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charts/chart3.xml" ContentType="application/vnd.openxmlformats-officedocument.drawingml.chart+xml"/>
  <Override PartName="/ppt/theme/themeOverride3.xml" ContentType="application/vnd.openxmlformats-officedocument.themeOverr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charts/chart4.xml" ContentType="application/vnd.openxmlformats-officedocument.drawingml.chart+xml"/>
  <Override PartName="/ppt/theme/themeOverride4.xml" ContentType="application/vnd.openxmlformats-officedocument.themeOverrid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charts/chart5.xml" ContentType="application/vnd.openxmlformats-officedocument.drawingml.chart+xml"/>
  <Override PartName="/ppt/theme/themeOverride5.xml" ContentType="application/vnd.openxmlformats-officedocument.themeOverr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charts/chart6.xml" ContentType="application/vnd.openxmlformats-officedocument.drawingml.chart+xml"/>
  <Override PartName="/ppt/theme/themeOverride6.xml" ContentType="application/vnd.openxmlformats-officedocument.themeOverride+xml"/>
  <Override PartName="/ppt/charts/chart7.xml" ContentType="application/vnd.openxmlformats-officedocument.drawingml.chart+xml"/>
  <Override PartName="/ppt/theme/themeOverride7.xml" ContentType="application/vnd.openxmlformats-officedocument.themeOverrid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charts/chart8.xml" ContentType="application/vnd.openxmlformats-officedocument.drawingml.chart+xml"/>
  <Override PartName="/ppt/theme/themeOverride8.xml" ContentType="application/vnd.openxmlformats-officedocument.themeOverride+xml"/>
  <Override PartName="/ppt/charts/chart9.xml" ContentType="application/vnd.openxmlformats-officedocument.drawingml.chart+xml"/>
  <Override PartName="/ppt/theme/themeOverride9.xml" ContentType="application/vnd.openxmlformats-officedocument.themeOverride+xml"/>
  <Override PartName="/ppt/charts/chart10.xml" ContentType="application/vnd.openxmlformats-officedocument.drawingml.chart+xml"/>
  <Override PartName="/ppt/theme/themeOverride10.xml" ContentType="application/vnd.openxmlformats-officedocument.themeOverride+xml"/>
  <Override PartName="/ppt/charts/chart11.xml" ContentType="application/vnd.openxmlformats-officedocument.drawingml.chart+xml"/>
  <Override PartName="/ppt/theme/themeOverride11.xml" ContentType="application/vnd.openxmlformats-officedocument.themeOverride+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charts/chart12.xml" ContentType="application/vnd.openxmlformats-officedocument.drawingml.chart+xml"/>
  <Override PartName="/ppt/theme/themeOverride12.xml" ContentType="application/vnd.openxmlformats-officedocument.themeOverride+xml"/>
  <Override PartName="/ppt/charts/chart13.xml" ContentType="application/vnd.openxmlformats-officedocument.drawingml.chart+xml"/>
  <Override PartName="/ppt/theme/themeOverride13.xml" ContentType="application/vnd.openxmlformats-officedocument.themeOverride+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charts/chart14.xml" ContentType="application/vnd.openxmlformats-officedocument.drawingml.chart+xml"/>
  <Override PartName="/ppt/theme/themeOverride14.xml" ContentType="application/vnd.openxmlformats-officedocument.themeOverride+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charts/chart15.xml" ContentType="application/vnd.openxmlformats-officedocument.drawingml.chart+xml"/>
  <Override PartName="/ppt/theme/themeOverride15.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Lst>
  <p:notesMasterIdLst>
    <p:notesMasterId r:id="rId15"/>
  </p:notesMasterIdLst>
  <p:sldIdLst>
    <p:sldId id="261" r:id="rId2"/>
    <p:sldId id="277" r:id="rId3"/>
    <p:sldId id="264" r:id="rId4"/>
    <p:sldId id="266" r:id="rId5"/>
    <p:sldId id="267" r:id="rId6"/>
    <p:sldId id="268" r:id="rId7"/>
    <p:sldId id="270" r:id="rId8"/>
    <p:sldId id="271" r:id="rId9"/>
    <p:sldId id="276" r:id="rId10"/>
    <p:sldId id="272" r:id="rId11"/>
    <p:sldId id="273" r:id="rId12"/>
    <p:sldId id="274" r:id="rId13"/>
    <p:sldId id="275" r:id="rId14"/>
  </p:sldIdLst>
  <p:sldSz cx="9144000" cy="5143500" type="screen16x9"/>
  <p:notesSz cx="7010400" cy="9296400"/>
  <p:defaultTex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orient="horz" pos="723">
          <p15:clr>
            <a:srgbClr val="A4A3A4"/>
          </p15:clr>
        </p15:guide>
        <p15:guide id="3" orient="horz" pos="2791">
          <p15:clr>
            <a:srgbClr val="A4A3A4"/>
          </p15:clr>
        </p15:guide>
        <p15:guide id="4" orient="horz" pos="879">
          <p15:clr>
            <a:srgbClr val="A4A3A4"/>
          </p15:clr>
        </p15:guide>
        <p15:guide id="5" pos="2880">
          <p15:clr>
            <a:srgbClr val="A4A3A4"/>
          </p15:clr>
        </p15:guide>
        <p15:guide id="6" pos="5323">
          <p15:clr>
            <a:srgbClr val="A4A3A4"/>
          </p15:clr>
        </p15:guide>
        <p15:guide id="7" pos="23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2726"/>
    <a:srgbClr val="4472C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10"/>
    <p:restoredTop sz="94665"/>
  </p:normalViewPr>
  <p:slideViewPr>
    <p:cSldViewPr snapToGrid="0">
      <p:cViewPr varScale="1">
        <p:scale>
          <a:sx n="154" d="100"/>
          <a:sy n="154" d="100"/>
        </p:scale>
        <p:origin x="384" y="126"/>
      </p:cViewPr>
      <p:guideLst>
        <p:guide orient="horz" pos="1620"/>
        <p:guide orient="horz" pos="723"/>
        <p:guide orient="horz" pos="2791"/>
        <p:guide orient="horz" pos="879"/>
        <p:guide pos="2880"/>
        <p:guide pos="5323"/>
        <p:guide pos="231"/>
      </p:guideLst>
    </p:cSldViewPr>
  </p:slideViewPr>
  <p:notesTextViewPr>
    <p:cViewPr>
      <p:scale>
        <a:sx n="1" d="1"/>
        <a:sy n="1" d="1"/>
      </p:scale>
      <p:origin x="0" y="0"/>
    </p:cViewPr>
  </p:notesTextViewPr>
  <p:gridSpacing cx="38405" cy="38405"/>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10.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11.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12.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13.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14.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15.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6.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7.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8.xlsx"/><Relationship Id="rId1" Type="http://schemas.openxmlformats.org/officeDocument/2006/relationships/themeOverride" Target="../theme/themeOverride8.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9.xlsx"/><Relationship Id="rId1" Type="http://schemas.openxmlformats.org/officeDocument/2006/relationships/themeOverride" Target="../theme/themeOverrid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xMode val="edge"/>
          <c:yMode val="edge"/>
          <c:x val="2.05789689753036E-4"/>
          <c:y val="5.9850919123000203E-2"/>
          <c:w val="0.96596789051673926"/>
          <c:h val="0.94014908087699978"/>
        </c:manualLayout>
      </c:layout>
      <c:lineChart>
        <c:grouping val="standard"/>
        <c:varyColors val="0"/>
        <c:ser>
          <c:idx val="0"/>
          <c:order val="0"/>
          <c:tx>
            <c:strRef>
              <c:f>Sheet1!$B$1</c:f>
              <c:strCache>
                <c:ptCount val="1"/>
                <c:pt idx="0">
                  <c:v>S&amp;P 500</c:v>
                </c:pt>
              </c:strCache>
            </c:strRef>
          </c:tx>
          <c:spPr>
            <a:ln w="25400">
              <a:solidFill>
                <a:schemeClr val="accent1"/>
              </a:solidFill>
              <a:prstDash val="solid"/>
            </a:ln>
          </c:spPr>
          <c:marker>
            <c:symbol val="none"/>
          </c:marker>
          <c:dPt>
            <c:idx val="0"/>
            <c:bubble3D val="0"/>
            <c:spPr>
              <a:ln w="25400" cap="rnd" cmpd="sng" algn="ctr">
                <a:solidFill>
                  <a:schemeClr val="accent1"/>
                </a:solidFill>
                <a:prstDash val="solid"/>
                <a:round/>
                <a:headEnd type="none" w="med" len="med"/>
                <a:tailEnd type="none" w="med" len="med"/>
              </a:ln>
              <a:effectLst/>
            </c:spPr>
          </c:dPt>
          <c:dPt>
            <c:idx val="1"/>
            <c:bubble3D val="0"/>
            <c:spPr>
              <a:ln w="25400" cap="rnd" cmpd="sng" algn="ctr">
                <a:solidFill>
                  <a:schemeClr val="accent1"/>
                </a:solidFill>
                <a:prstDash val="solid"/>
                <a:round/>
                <a:headEnd type="none" w="med" len="med"/>
                <a:tailEnd type="none" w="med" len="med"/>
              </a:ln>
              <a:effectLst/>
            </c:spPr>
          </c:dPt>
          <c:dPt>
            <c:idx val="2"/>
            <c:bubble3D val="0"/>
            <c:spPr>
              <a:ln w="25400" cap="rnd" cmpd="sng" algn="ctr">
                <a:solidFill>
                  <a:schemeClr val="accent1"/>
                </a:solidFill>
                <a:prstDash val="solid"/>
                <a:round/>
                <a:headEnd type="none" w="med" len="med"/>
                <a:tailEnd type="none" w="med" len="med"/>
              </a:ln>
              <a:effectLst/>
            </c:spPr>
          </c:dPt>
          <c:dPt>
            <c:idx val="3"/>
            <c:bubble3D val="0"/>
            <c:spPr>
              <a:ln w="25400" cap="rnd" cmpd="sng" algn="ctr">
                <a:solidFill>
                  <a:schemeClr val="accent1"/>
                </a:solidFill>
                <a:prstDash val="solid"/>
                <a:round/>
                <a:headEnd type="none" w="med" len="med"/>
                <a:tailEnd type="none" w="med" len="med"/>
              </a:ln>
              <a:effectLst/>
            </c:spPr>
          </c:dPt>
          <c:dLbls>
            <c:dLbl>
              <c:idx val="13"/>
              <c:layout>
                <c:manualLayout>
                  <c:x val="0"/>
                  <c:y val="-4.8026743711143766E-2"/>
                </c:manualLayout>
              </c:layout>
              <c:spPr>
                <a:noFill/>
                <a:ln>
                  <a:noFill/>
                </a:ln>
                <a:effectLst/>
              </c:spPr>
              <c:txPr>
                <a:bodyPr/>
                <a:lstStyle/>
                <a:p>
                  <a:pPr>
                    <a:defRPr b="1">
                      <a:solidFill>
                        <a:schemeClr val="accent1"/>
                      </a:solidFill>
                    </a:defRPr>
                  </a:pPr>
                  <a:endParaRPr lang="en-US"/>
                </a:p>
              </c:txP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b="1"/>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Sheet1!$A$2:$A$15</c:f>
              <c:strCache>
                <c:ptCount val="14"/>
                <c:pt idx="0">
                  <c:v>2006</c:v>
                </c:pt>
                <c:pt idx="1">
                  <c:v>2007</c:v>
                </c:pt>
                <c:pt idx="2">
                  <c:v>2008</c:v>
                </c:pt>
                <c:pt idx="3">
                  <c:v>2009</c:v>
                </c:pt>
                <c:pt idx="4">
                  <c:v>2010</c:v>
                </c:pt>
                <c:pt idx="5">
                  <c:v>2011</c:v>
                </c:pt>
                <c:pt idx="6">
                  <c:v>2012</c:v>
                </c:pt>
                <c:pt idx="7">
                  <c:v>2013</c:v>
                </c:pt>
                <c:pt idx="8">
                  <c:v>2014</c:v>
                </c:pt>
                <c:pt idx="9">
                  <c:v>2015</c:v>
                </c:pt>
                <c:pt idx="10">
                  <c:v>2016</c:v>
                </c:pt>
                <c:pt idx="11">
                  <c:v>2017</c:v>
                </c:pt>
                <c:pt idx="12">
                  <c:v>2018</c:v>
                </c:pt>
                <c:pt idx="13">
                  <c:v>Current</c:v>
                </c:pt>
              </c:strCache>
            </c:strRef>
          </c:cat>
          <c:val>
            <c:numRef>
              <c:f>Sheet1!$B$2:$B$15</c:f>
              <c:numCache>
                <c:formatCode>0.0\x_);\(0.0\x\);0.0\x_);@_)</c:formatCode>
                <c:ptCount val="14"/>
                <c:pt idx="0">
                  <c:v>14.877423904382473</c:v>
                </c:pt>
                <c:pt idx="1">
                  <c:v>15.312325099601599</c:v>
                </c:pt>
                <c:pt idx="2">
                  <c:v>12.898888537549414</c:v>
                </c:pt>
                <c:pt idx="3">
                  <c:v>14.287101190476188</c:v>
                </c:pt>
                <c:pt idx="4">
                  <c:v>13.362397619047623</c:v>
                </c:pt>
                <c:pt idx="5">
                  <c:v>12.421593253968249</c:v>
                </c:pt>
                <c:pt idx="6">
                  <c:v>12.803928400000004</c:v>
                </c:pt>
                <c:pt idx="7">
                  <c:v>14.376395238095236</c:v>
                </c:pt>
                <c:pt idx="8">
                  <c:v>15.742963095238093</c:v>
                </c:pt>
                <c:pt idx="9">
                  <c:v>16.927134126984118</c:v>
                </c:pt>
                <c:pt idx="10">
                  <c:v>16.926587301587301</c:v>
                </c:pt>
                <c:pt idx="11">
                  <c:v>17.982894023904386</c:v>
                </c:pt>
                <c:pt idx="12">
                  <c:v>16.703390039840645</c:v>
                </c:pt>
                <c:pt idx="13">
                  <c:v>16.415398039215695</c:v>
                </c:pt>
              </c:numCache>
            </c:numRef>
          </c:val>
          <c:smooth val="0"/>
        </c:ser>
        <c:ser>
          <c:idx val="1"/>
          <c:order val="1"/>
          <c:tx>
            <c:strRef>
              <c:f>Sheet1!$C$1</c:f>
              <c:strCache>
                <c:ptCount val="1"/>
                <c:pt idx="0">
                  <c:v>S&amp;P / TSX Composite Index</c:v>
                </c:pt>
              </c:strCache>
            </c:strRef>
          </c:tx>
          <c:spPr>
            <a:ln w="25400">
              <a:solidFill>
                <a:schemeClr val="accent2"/>
              </a:solidFill>
              <a:prstDash val="solid"/>
            </a:ln>
          </c:spPr>
          <c:marker>
            <c:symbol val="none"/>
          </c:marker>
          <c:dPt>
            <c:idx val="0"/>
            <c:bubble3D val="0"/>
            <c:spPr>
              <a:ln w="25400" cap="rnd" cmpd="sng" algn="ctr">
                <a:solidFill>
                  <a:schemeClr val="accent2"/>
                </a:solidFill>
                <a:prstDash val="solid"/>
                <a:round/>
                <a:headEnd type="none" w="med" len="med"/>
                <a:tailEnd type="none" w="med" len="med"/>
              </a:ln>
              <a:effectLst/>
            </c:spPr>
          </c:dPt>
          <c:dPt>
            <c:idx val="1"/>
            <c:bubble3D val="0"/>
            <c:spPr>
              <a:ln w="25400" cap="rnd" cmpd="sng" algn="ctr">
                <a:solidFill>
                  <a:schemeClr val="accent2"/>
                </a:solidFill>
                <a:prstDash val="solid"/>
                <a:round/>
                <a:headEnd type="none" w="med" len="med"/>
                <a:tailEnd type="none" w="med" len="med"/>
              </a:ln>
              <a:effectLst/>
            </c:spPr>
          </c:dPt>
          <c:dPt>
            <c:idx val="2"/>
            <c:bubble3D val="0"/>
            <c:spPr>
              <a:ln w="25400" cap="rnd" cmpd="sng" algn="ctr">
                <a:solidFill>
                  <a:schemeClr val="accent2"/>
                </a:solidFill>
                <a:prstDash val="solid"/>
                <a:round/>
                <a:headEnd type="none" w="med" len="med"/>
                <a:tailEnd type="none" w="med" len="med"/>
              </a:ln>
              <a:effectLst/>
            </c:spPr>
          </c:dPt>
          <c:dPt>
            <c:idx val="3"/>
            <c:bubble3D val="0"/>
            <c:spPr>
              <a:ln w="25400" cap="rnd" cmpd="sng" algn="ctr">
                <a:solidFill>
                  <a:schemeClr val="accent2"/>
                </a:solidFill>
                <a:prstDash val="solid"/>
                <a:round/>
                <a:headEnd type="none" w="med" len="med"/>
                <a:tailEnd type="none" w="med" len="med"/>
              </a:ln>
              <a:effectLst/>
            </c:spPr>
          </c:dPt>
          <c:dLbls>
            <c:dLbl>
              <c:idx val="13"/>
              <c:layout>
                <c:manualLayout>
                  <c:x val="0"/>
                  <c:y val="4.4551715362190991E-2"/>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b="1">
                    <a:solidFill>
                      <a:schemeClr val="accent2"/>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ext>
            </c:extLst>
          </c:dLbls>
          <c:cat>
            <c:strRef>
              <c:f>Sheet1!$A$2:$A$15</c:f>
              <c:strCache>
                <c:ptCount val="14"/>
                <c:pt idx="0">
                  <c:v>2006</c:v>
                </c:pt>
                <c:pt idx="1">
                  <c:v>2007</c:v>
                </c:pt>
                <c:pt idx="2">
                  <c:v>2008</c:v>
                </c:pt>
                <c:pt idx="3">
                  <c:v>2009</c:v>
                </c:pt>
                <c:pt idx="4">
                  <c:v>2010</c:v>
                </c:pt>
                <c:pt idx="5">
                  <c:v>2011</c:v>
                </c:pt>
                <c:pt idx="6">
                  <c:v>2012</c:v>
                </c:pt>
                <c:pt idx="7">
                  <c:v>2013</c:v>
                </c:pt>
                <c:pt idx="8">
                  <c:v>2014</c:v>
                </c:pt>
                <c:pt idx="9">
                  <c:v>2015</c:v>
                </c:pt>
                <c:pt idx="10">
                  <c:v>2016</c:v>
                </c:pt>
                <c:pt idx="11">
                  <c:v>2017</c:v>
                </c:pt>
                <c:pt idx="12">
                  <c:v>2018</c:v>
                </c:pt>
                <c:pt idx="13">
                  <c:v>Current</c:v>
                </c:pt>
              </c:strCache>
            </c:strRef>
          </c:cat>
          <c:val>
            <c:numRef>
              <c:f>Sheet1!$C$2:$C$15</c:f>
              <c:numCache>
                <c:formatCode>0.0\x_);\(0.0\x\);0.0\x_);@_)</c:formatCode>
                <c:ptCount val="14"/>
                <c:pt idx="0">
                  <c:v>14.839729880478073</c:v>
                </c:pt>
                <c:pt idx="1">
                  <c:v>15.41638412698412</c:v>
                </c:pt>
                <c:pt idx="2">
                  <c:v>12.408612301587301</c:v>
                </c:pt>
                <c:pt idx="3">
                  <c:v>14.239017529880472</c:v>
                </c:pt>
                <c:pt idx="4">
                  <c:v>14.691769721115534</c:v>
                </c:pt>
                <c:pt idx="5">
                  <c:v>13.420044399999998</c:v>
                </c:pt>
                <c:pt idx="6">
                  <c:v>12.963273306772907</c:v>
                </c:pt>
                <c:pt idx="7">
                  <c:v>13.979851792828674</c:v>
                </c:pt>
                <c:pt idx="8">
                  <c:v>15.455426693227093</c:v>
                </c:pt>
                <c:pt idx="9">
                  <c:v>16.636338645418334</c:v>
                </c:pt>
                <c:pt idx="10">
                  <c:v>17.061820717131482</c:v>
                </c:pt>
                <c:pt idx="11">
                  <c:v>16.562065999999994</c:v>
                </c:pt>
                <c:pt idx="12">
                  <c:v>14.786374501992041</c:v>
                </c:pt>
                <c:pt idx="13">
                  <c:v>14.446755339805824</c:v>
                </c:pt>
              </c:numCache>
            </c:numRef>
          </c:val>
          <c:smooth val="0"/>
        </c:ser>
        <c:dLbls>
          <c:showLegendKey val="0"/>
          <c:showVal val="0"/>
          <c:showCatName val="0"/>
          <c:showSerName val="0"/>
          <c:showPercent val="0"/>
          <c:showBubbleSize val="0"/>
        </c:dLbls>
        <c:smooth val="0"/>
        <c:axId val="-1983628688"/>
        <c:axId val="-1983628296"/>
      </c:lineChart>
      <c:catAx>
        <c:axId val="-1983628688"/>
        <c:scaling>
          <c:orientation val="minMax"/>
        </c:scaling>
        <c:delete val="0"/>
        <c:axPos val="b"/>
        <c:numFmt formatCode="General" sourceLinked="0"/>
        <c:majorTickMark val="out"/>
        <c:minorTickMark val="none"/>
        <c:tickLblPos val="nextTo"/>
        <c:spPr>
          <a:ln w="12700" cap="flat" cmpd="sng" algn="ctr">
            <a:solidFill>
              <a:srgbClr val="6D6E6A"/>
            </a:solidFill>
            <a:prstDash val="solid"/>
            <a:round/>
            <a:headEnd type="none" w="med" len="med"/>
            <a:tailEnd type="none" w="med" len="med"/>
          </a:ln>
          <a:effectLst/>
        </c:spPr>
        <c:txPr>
          <a:bodyPr rot="-5400000" vert="horz"/>
          <a:lstStyle/>
          <a:p>
            <a:pPr>
              <a:defRPr/>
            </a:pPr>
            <a:endParaRPr lang="en-US"/>
          </a:p>
        </c:txPr>
        <c:crossAx val="-1983628296"/>
        <c:crosses val="autoZero"/>
        <c:auto val="1"/>
        <c:lblAlgn val="ctr"/>
        <c:lblOffset val="100"/>
        <c:tickLblSkip val="1"/>
        <c:tickMarkSkip val="1"/>
        <c:noMultiLvlLbl val="0"/>
      </c:catAx>
      <c:valAx>
        <c:axId val="-1983628296"/>
        <c:scaling>
          <c:orientation val="minMax"/>
          <c:max val="18"/>
          <c:min val="12"/>
        </c:scaling>
        <c:delete val="0"/>
        <c:axPos val="l"/>
        <c:numFmt formatCode="0\x_);\(0\x\);0\x_);@_)"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1983628688"/>
        <c:crosses val="autoZero"/>
        <c:crossBetween val="midCat"/>
      </c:valAx>
      <c:spPr>
        <a:noFill/>
        <a:effectLst/>
        <a:extLst>
          <a:ext uri="{909E8E84-426E-40DD-AFC4-6F175D3DCCD1}">
            <a14:hiddenFill xmlns:a14="http://schemas.microsoft.com/office/drawing/2010/main">
              <a:solidFill>
                <a:srgbClr val="FFFFFF"/>
              </a:solidFill>
            </a14:hiddenFill>
          </a:ext>
        </a:extLst>
      </c:spPr>
    </c:plotArea>
    <c:legend>
      <c:legendPos val="t"/>
      <c:layout>
        <c:manualLayout>
          <c:xMode val="edge"/>
          <c:yMode val="edge"/>
          <c:x val="0.14027018482273512"/>
          <c:y val="0"/>
          <c:w val="0.71945936820205869"/>
          <c:h val="6.2153508177676772E-2"/>
        </c:manualLayout>
      </c:layout>
      <c:overlay val="0"/>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800" b="0">
          <a:solidFill>
            <a:schemeClr val="tx2"/>
          </a:solidFill>
          <a:latin typeface="+mn-lt"/>
          <a:ea typeface="Arial"/>
          <a:cs typeface="Arial"/>
        </a:defRPr>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409729799577021"/>
          <c:y val="5.9993827063331444E-2"/>
          <c:w val="0.32452805808021079"/>
          <c:h val="0.80094400763199447"/>
        </c:manualLayout>
      </c:layout>
      <c:doughnutChart>
        <c:varyColors val="1"/>
        <c:ser>
          <c:idx val="0"/>
          <c:order val="0"/>
          <c:tx>
            <c:strRef>
              <c:f>Sheet1!$B$1</c:f>
              <c:strCache>
                <c:ptCount val="1"/>
                <c:pt idx="0">
                  <c:v>Values</c:v>
                </c:pt>
              </c:strCache>
            </c:strRef>
          </c:tx>
          <c:spPr>
            <a:ln>
              <a:solidFill>
                <a:srgbClr val="FFFFFF"/>
              </a:solidFill>
              <a:prstDash val="solid"/>
            </a:ln>
          </c:spPr>
          <c:dPt>
            <c:idx val="0"/>
            <c:bubble3D val="0"/>
            <c:spPr>
              <a:solidFill>
                <a:schemeClr val="accent1"/>
              </a:solidFill>
              <a:ln>
                <a:solidFill>
                  <a:srgbClr val="FFFFFF"/>
                </a:solidFill>
                <a:prstDash val="solid"/>
              </a:ln>
            </c:spPr>
          </c:dPt>
          <c:dPt>
            <c:idx val="1"/>
            <c:bubble3D val="0"/>
            <c:spPr>
              <a:solidFill>
                <a:schemeClr val="accent2"/>
              </a:solidFill>
              <a:ln>
                <a:solidFill>
                  <a:srgbClr val="FFFFFF"/>
                </a:solidFill>
                <a:prstDash val="solid"/>
              </a:ln>
            </c:spPr>
          </c:dPt>
          <c:dPt>
            <c:idx val="2"/>
            <c:bubble3D val="0"/>
            <c:spPr>
              <a:solidFill>
                <a:schemeClr val="accent3"/>
              </a:solidFill>
              <a:ln>
                <a:solidFill>
                  <a:srgbClr val="FFFFFF"/>
                </a:solidFill>
                <a:prstDash val="solid"/>
              </a:ln>
            </c:spPr>
          </c:dPt>
          <c:dPt>
            <c:idx val="3"/>
            <c:bubble3D val="0"/>
            <c:spPr>
              <a:solidFill>
                <a:schemeClr val="accent4"/>
              </a:solidFill>
              <a:ln>
                <a:solidFill>
                  <a:srgbClr val="FFFFFF"/>
                </a:solidFill>
                <a:prstDash val="solid"/>
              </a:ln>
            </c:spPr>
          </c:dPt>
          <c:dPt>
            <c:idx val="4"/>
            <c:bubble3D val="0"/>
            <c:spPr>
              <a:solidFill>
                <a:schemeClr val="accent5"/>
              </a:solidFill>
              <a:ln>
                <a:solidFill>
                  <a:srgbClr val="FFFFFF"/>
                </a:solidFill>
                <a:prstDash val="solid"/>
              </a:ln>
            </c:spPr>
          </c:dPt>
          <c:dPt>
            <c:idx val="5"/>
            <c:bubble3D val="0"/>
            <c:spPr>
              <a:solidFill>
                <a:schemeClr val="accent6"/>
              </a:solidFill>
              <a:ln>
                <a:solidFill>
                  <a:srgbClr val="FFFFFF"/>
                </a:solidFill>
                <a:prstDash val="solid"/>
              </a:ln>
            </c:spPr>
          </c:dPt>
          <c:dPt>
            <c:idx val="6"/>
            <c:bubble3D val="0"/>
            <c:spPr>
              <a:solidFill>
                <a:srgbClr val="007C88"/>
              </a:solidFill>
              <a:ln>
                <a:solidFill>
                  <a:srgbClr val="FFFFFF"/>
                </a:solidFill>
                <a:prstDash val="solid"/>
              </a:ln>
            </c:spPr>
          </c:dPt>
          <c:dPt>
            <c:idx val="7"/>
            <c:bubble3D val="0"/>
            <c:spPr>
              <a:solidFill>
                <a:srgbClr val="B99D30"/>
              </a:solidFill>
              <a:ln>
                <a:solidFill>
                  <a:srgbClr val="FFFFFF"/>
                </a:solidFill>
                <a:prstDash val="solid"/>
              </a:ln>
            </c:spPr>
          </c:dPt>
          <c:dPt>
            <c:idx val="8"/>
            <c:bubble3D val="0"/>
            <c:spPr>
              <a:solidFill>
                <a:srgbClr val="29275E"/>
              </a:solidFill>
              <a:ln>
                <a:solidFill>
                  <a:srgbClr val="FFFFFF"/>
                </a:solidFill>
                <a:prstDash val="solid"/>
              </a:ln>
            </c:spPr>
          </c:dPt>
          <c:dPt>
            <c:idx val="9"/>
            <c:bubble3D val="0"/>
            <c:spPr>
              <a:solidFill>
                <a:srgbClr val="B0CCD8"/>
              </a:solidFill>
              <a:ln>
                <a:solidFill>
                  <a:srgbClr val="FFFFFF"/>
                </a:solidFill>
                <a:prstDash val="solid"/>
              </a:ln>
            </c:spPr>
          </c:dPt>
          <c:dPt>
            <c:idx val="10"/>
            <c:bubble3D val="0"/>
            <c:spPr>
              <a:solidFill>
                <a:srgbClr val="4C5E36"/>
              </a:solidFill>
              <a:ln>
                <a:solidFill>
                  <a:srgbClr val="FFFFFF"/>
                </a:solidFill>
                <a:prstDash val="solid"/>
              </a:ln>
            </c:spPr>
          </c:dPt>
          <c:dPt>
            <c:idx val="11"/>
            <c:bubble3D val="0"/>
            <c:spPr>
              <a:solidFill>
                <a:srgbClr val="ACA6A2"/>
              </a:solidFill>
              <a:ln>
                <a:solidFill>
                  <a:srgbClr val="FFFFFF"/>
                </a:solidFill>
                <a:prstDash val="solid"/>
              </a:ln>
            </c:spPr>
          </c:dPt>
          <c:dPt>
            <c:idx val="12"/>
            <c:bubble3D val="0"/>
            <c:spPr>
              <a:solidFill>
                <a:srgbClr val="00416A"/>
              </a:solidFill>
              <a:ln>
                <a:solidFill>
                  <a:srgbClr val="FFFFFF"/>
                </a:solidFill>
                <a:prstDash val="solid"/>
              </a:ln>
            </c:spPr>
          </c:dPt>
          <c:dPt>
            <c:idx val="13"/>
            <c:bubble3D val="0"/>
            <c:spPr>
              <a:solidFill>
                <a:srgbClr val="DECB75"/>
              </a:solidFill>
              <a:ln>
                <a:solidFill>
                  <a:srgbClr val="FFFFFF"/>
                </a:solidFill>
                <a:prstDash val="solid"/>
              </a:ln>
            </c:spPr>
          </c:dPt>
          <c:dPt>
            <c:idx val="14"/>
            <c:bubble3D val="0"/>
            <c:spPr>
              <a:solidFill>
                <a:srgbClr val="60003B"/>
              </a:solidFill>
              <a:ln>
                <a:solidFill>
                  <a:srgbClr val="FFFFFF"/>
                </a:solidFill>
                <a:prstDash val="solid"/>
              </a:ln>
            </c:spPr>
          </c:dPt>
          <c:dPt>
            <c:idx val="15"/>
            <c:bubble3D val="0"/>
            <c:spPr>
              <a:solidFill>
                <a:srgbClr val="8F92C8"/>
              </a:solidFill>
              <a:ln>
                <a:solidFill>
                  <a:srgbClr val="FFFFFF"/>
                </a:solidFill>
                <a:prstDash val="solid"/>
              </a:ln>
            </c:spPr>
          </c:dPt>
          <c:dLbls>
            <c:dLbl>
              <c:idx val="0"/>
              <c:layout>
                <c:manualLayout>
                  <c:x val="0.16093746580153995"/>
                  <c:y val="-0.1821854659506425"/>
                </c:manualLayout>
              </c:layout>
              <c:showLegendKey val="0"/>
              <c:showVal val="0"/>
              <c:showCatName val="1"/>
              <c:showSerName val="0"/>
              <c:showPercent val="1"/>
              <c:showBubbleSize val="0"/>
              <c:separator>
</c:separator>
              <c:extLst>
                <c:ext xmlns:c15="http://schemas.microsoft.com/office/drawing/2012/chart" uri="{CE6537A1-D6FC-4f65-9D91-7224C49458BB}">
                  <c15:layout>
                    <c:manualLayout>
                      <c:w val="0.21707930684724749"/>
                      <c:h val="0.29581164193956128"/>
                    </c:manualLayout>
                  </c15:layout>
                </c:ext>
              </c:extLst>
            </c:dLbl>
            <c:dLbl>
              <c:idx val="1"/>
              <c:layout>
                <c:manualLayout>
                  <c:x val="-0.16897388118296658"/>
                  <c:y val="-5.3879061084014232E-2"/>
                </c:manualLayout>
              </c:layout>
              <c:showLegendKey val="0"/>
              <c:showVal val="0"/>
              <c:showCatName val="1"/>
              <c:showSerName val="0"/>
              <c:showPercent val="1"/>
              <c:showBubbleSize val="0"/>
              <c:separator>
</c:separator>
              <c:extLst>
                <c:ext xmlns:c15="http://schemas.microsoft.com/office/drawing/2012/chart" uri="{CE6537A1-D6FC-4f65-9D91-7224C49458BB}">
                  <c15:layout>
                    <c:manualLayout>
                      <c:w val="0.2799070311584137"/>
                      <c:h val="0.36264839513912034"/>
                    </c:manualLayout>
                  </c15:layout>
                </c:ext>
              </c:extLst>
            </c:dLbl>
            <c:dLbl>
              <c:idx val="2"/>
              <c:layout>
                <c:manualLayout>
                  <c:x val="2.7084152705116769E-3"/>
                  <c:y val="0.14378137325780732"/>
                </c:manualLayout>
              </c:layout>
              <c:tx>
                <c:rich>
                  <a:bodyPr/>
                  <a:lstStyle/>
                  <a:p>
                    <a:r>
                      <a:rPr lang="en-US"/>
                      <a:t>Company C
20%</a:t>
                    </a:r>
                  </a:p>
                </c:rich>
              </c:tx>
              <c:showLegendKey val="0"/>
              <c:showVal val="0"/>
              <c:showCatName val="1"/>
              <c:showSerName val="0"/>
              <c:showPercent val="1"/>
              <c:showBubbleSize val="0"/>
              <c:separator>
            </c:separator>
              <c:extLst>
                <c:ext xmlns:c15="http://schemas.microsoft.com/office/drawing/2012/chart" uri="{CE6537A1-D6FC-4f65-9D91-7224C49458BB}"/>
              </c:extLst>
            </c:dLbl>
            <c:dLbl>
              <c:idx val="3"/>
              <c:layout>
                <c:manualLayout>
                  <c:x val="-0.12261310560310502"/>
                  <c:y val="6.345407630330227E-2"/>
                </c:manualLayout>
              </c:layout>
              <c:tx>
                <c:rich>
                  <a:bodyPr/>
                  <a:lstStyle/>
                  <a:p>
                    <a:r>
                      <a:rPr lang="en-US"/>
                      <a:t>Company D
20%</a:t>
                    </a:r>
                  </a:p>
                </c:rich>
              </c:tx>
              <c:showLegendKey val="0"/>
              <c:showVal val="0"/>
              <c:showCatName val="1"/>
              <c:showSerName val="0"/>
              <c:showPercent val="1"/>
              <c:showBubbleSize val="0"/>
              <c:separator>
            </c:separator>
              <c:extLst>
                <c:ext xmlns:c15="http://schemas.microsoft.com/office/drawing/2012/chart" uri="{CE6537A1-D6FC-4f65-9D91-7224C49458BB}"/>
              </c:extLst>
            </c:dLbl>
            <c:dLbl>
              <c:idx val="4"/>
              <c:layout>
                <c:manualLayout>
                  <c:x val="-6.9846102215052136E-2"/>
                  <c:y val="-0.1474196824560324"/>
                </c:manualLayout>
              </c:layout>
              <c:tx>
                <c:rich>
                  <a:bodyPr/>
                  <a:lstStyle/>
                  <a:p>
                    <a:r>
                      <a:rPr lang="en-US"/>
                      <a:t>Company E
20%</a:t>
                    </a:r>
                  </a:p>
                </c:rich>
              </c:tx>
              <c:showLegendKey val="0"/>
              <c:showVal val="0"/>
              <c:showCatName val="1"/>
              <c:showSerName val="0"/>
              <c:showPercent val="1"/>
              <c:showBubbleSize val="0"/>
              <c:separator>
            </c:separator>
              <c:extLst>
                <c:ext xmlns:c15="http://schemas.microsoft.com/office/drawing/2012/chart" uri="{CE6537A1-D6FC-4f65-9D91-7224C49458BB}"/>
              </c:extLst>
            </c:dLbl>
            <c:spPr>
              <a:noFill/>
              <a:ln>
                <a:noFill/>
              </a:ln>
              <a:effectLst/>
            </c:spPr>
            <c:showLegendKey val="0"/>
            <c:showVal val="0"/>
            <c:showCatName val="1"/>
            <c:showSerName val="0"/>
            <c:showPercent val="1"/>
            <c:showBubbleSize val="0"/>
            <c:separator>
            </c:separator>
            <c:showLeaderLines val="0"/>
            <c:extLst>
              <c:ext xmlns:c15="http://schemas.microsoft.com/office/drawing/2012/chart" uri="{CE6537A1-D6FC-4f65-9D91-7224C49458BB}"/>
            </c:extLst>
          </c:dLbls>
          <c:cat>
            <c:strRef>
              <c:f>Sheet1!$A$2:$A$3</c:f>
              <c:strCache>
                <c:ptCount val="2"/>
                <c:pt idx="0">
                  <c:v>Industry match</c:v>
                </c:pt>
                <c:pt idx="1">
                  <c:v>Non-industry match</c:v>
                </c:pt>
              </c:strCache>
            </c:strRef>
          </c:cat>
          <c:val>
            <c:numRef>
              <c:f>Sheet1!$B$2:$B$3</c:f>
              <c:numCache>
                <c:formatCode>0%_);\(0%\);0%_);@_)</c:formatCode>
                <c:ptCount val="2"/>
                <c:pt idx="0">
                  <c:v>0.64100000000000001</c:v>
                </c:pt>
                <c:pt idx="1">
                  <c:v>0.35899999999999999</c:v>
                </c:pt>
              </c:numCache>
            </c:numRef>
          </c:val>
        </c:ser>
        <c:dLbls>
          <c:showLegendKey val="0"/>
          <c:showVal val="1"/>
          <c:showCatName val="0"/>
          <c:showSerName val="0"/>
          <c:showPercent val="0"/>
          <c:showBubbleSize val="0"/>
          <c:showLeaderLines val="0"/>
        </c:dLbls>
        <c:firstSliceAng val="0"/>
        <c:holeSize val="50"/>
      </c:doughnutChart>
      <c:spPr>
        <a:noFill/>
        <a:extLst>
          <a:ext uri="{909E8E84-426E-40DD-AFC4-6F175D3DCCD1}">
            <a14:hiddenFill xmlns:a14="http://schemas.microsoft.com/office/drawing/2010/main">
              <a:noFill/>
            </a14:hiddenFill>
          </a:ext>
        </a:extLst>
      </c:spPr>
    </c:plotArea>
    <c:plotVisOnly val="1"/>
    <c:dispBlanksAs val="gap"/>
    <c:showDLblsOverMax val="0"/>
  </c:chart>
  <c:spPr>
    <a:noFill/>
    <a:ln w="9525" cap="flat" cmpd="sng" algn="ctr">
      <a:noFill/>
      <a:prstDash val="solid"/>
    </a:ln>
    <a:effectLst/>
    <a:extLst>
      <a:ext uri="{909E8E84-426E-40DD-AFC4-6F175D3DCCD1}">
        <a14:hiddenFill xmlns:a14="http://schemas.microsoft.com/office/drawing/2010/main">
          <a:solidFill>
            <a:scrgbClr r="0" g="0" b="0"/>
          </a:solidFill>
        </a14:hiddenFill>
      </a:ext>
      <a:ext uri="{91240B29-F687-4F45-9708-019B960494DF}">
        <a14:hiddenLine xmlns:a14="http://schemas.microsoft.com/office/drawing/2010/main" w="9525" cap="flat" cmpd="sng" algn="ctr">
          <a:noFill/>
          <a:prstDash val="solid"/>
        </a14:hiddenLine>
      </a:ext>
    </a:extLst>
  </c:spPr>
  <c:txPr>
    <a:bodyPr/>
    <a:lstStyle/>
    <a:p>
      <a:pPr>
        <a:defRPr sz="900">
          <a:solidFill>
            <a:schemeClr val="tx2"/>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409729799577021"/>
          <c:y val="5.9993827063331444E-2"/>
          <c:w val="0.32452805808021079"/>
          <c:h val="0.80094400763199447"/>
        </c:manualLayout>
      </c:layout>
      <c:doughnutChart>
        <c:varyColors val="1"/>
        <c:ser>
          <c:idx val="0"/>
          <c:order val="0"/>
          <c:tx>
            <c:strRef>
              <c:f>Sheet1!$B$1</c:f>
              <c:strCache>
                <c:ptCount val="1"/>
                <c:pt idx="0">
                  <c:v>Values</c:v>
                </c:pt>
              </c:strCache>
            </c:strRef>
          </c:tx>
          <c:spPr>
            <a:ln>
              <a:solidFill>
                <a:srgbClr val="FFFFFF"/>
              </a:solidFill>
              <a:prstDash val="solid"/>
            </a:ln>
          </c:spPr>
          <c:dPt>
            <c:idx val="0"/>
            <c:bubble3D val="0"/>
            <c:spPr>
              <a:solidFill>
                <a:schemeClr val="accent1"/>
              </a:solidFill>
              <a:ln>
                <a:solidFill>
                  <a:srgbClr val="FFFFFF"/>
                </a:solidFill>
                <a:prstDash val="solid"/>
              </a:ln>
            </c:spPr>
          </c:dPt>
          <c:dPt>
            <c:idx val="1"/>
            <c:bubble3D val="0"/>
            <c:spPr>
              <a:solidFill>
                <a:schemeClr val="accent2"/>
              </a:solidFill>
              <a:ln>
                <a:solidFill>
                  <a:srgbClr val="FFFFFF"/>
                </a:solidFill>
                <a:prstDash val="solid"/>
              </a:ln>
            </c:spPr>
          </c:dPt>
          <c:dPt>
            <c:idx val="2"/>
            <c:bubble3D val="0"/>
            <c:spPr>
              <a:solidFill>
                <a:schemeClr val="accent3"/>
              </a:solidFill>
              <a:ln>
                <a:solidFill>
                  <a:srgbClr val="FFFFFF"/>
                </a:solidFill>
                <a:prstDash val="solid"/>
              </a:ln>
            </c:spPr>
          </c:dPt>
          <c:dPt>
            <c:idx val="3"/>
            <c:bubble3D val="0"/>
            <c:spPr>
              <a:solidFill>
                <a:schemeClr val="accent4"/>
              </a:solidFill>
              <a:ln>
                <a:solidFill>
                  <a:srgbClr val="FFFFFF"/>
                </a:solidFill>
                <a:prstDash val="solid"/>
              </a:ln>
            </c:spPr>
          </c:dPt>
          <c:dPt>
            <c:idx val="4"/>
            <c:bubble3D val="0"/>
            <c:spPr>
              <a:solidFill>
                <a:schemeClr val="accent5"/>
              </a:solidFill>
              <a:ln>
                <a:solidFill>
                  <a:srgbClr val="FFFFFF"/>
                </a:solidFill>
                <a:prstDash val="solid"/>
              </a:ln>
            </c:spPr>
          </c:dPt>
          <c:dPt>
            <c:idx val="5"/>
            <c:bubble3D val="0"/>
            <c:spPr>
              <a:solidFill>
                <a:schemeClr val="accent6"/>
              </a:solidFill>
              <a:ln>
                <a:solidFill>
                  <a:srgbClr val="FFFFFF"/>
                </a:solidFill>
                <a:prstDash val="solid"/>
              </a:ln>
            </c:spPr>
          </c:dPt>
          <c:dPt>
            <c:idx val="6"/>
            <c:bubble3D val="0"/>
            <c:spPr>
              <a:solidFill>
                <a:srgbClr val="007C88"/>
              </a:solidFill>
              <a:ln>
                <a:solidFill>
                  <a:srgbClr val="FFFFFF"/>
                </a:solidFill>
                <a:prstDash val="solid"/>
              </a:ln>
            </c:spPr>
          </c:dPt>
          <c:dPt>
            <c:idx val="7"/>
            <c:bubble3D val="0"/>
            <c:spPr>
              <a:solidFill>
                <a:srgbClr val="B99D30"/>
              </a:solidFill>
              <a:ln>
                <a:solidFill>
                  <a:srgbClr val="FFFFFF"/>
                </a:solidFill>
                <a:prstDash val="solid"/>
              </a:ln>
            </c:spPr>
          </c:dPt>
          <c:dPt>
            <c:idx val="8"/>
            <c:bubble3D val="0"/>
            <c:spPr>
              <a:solidFill>
                <a:srgbClr val="29275E"/>
              </a:solidFill>
              <a:ln>
                <a:solidFill>
                  <a:srgbClr val="FFFFFF"/>
                </a:solidFill>
                <a:prstDash val="solid"/>
              </a:ln>
            </c:spPr>
          </c:dPt>
          <c:dPt>
            <c:idx val="9"/>
            <c:bubble3D val="0"/>
            <c:spPr>
              <a:solidFill>
                <a:srgbClr val="B0CCD8"/>
              </a:solidFill>
              <a:ln>
                <a:solidFill>
                  <a:srgbClr val="FFFFFF"/>
                </a:solidFill>
                <a:prstDash val="solid"/>
              </a:ln>
            </c:spPr>
          </c:dPt>
          <c:dPt>
            <c:idx val="10"/>
            <c:bubble3D val="0"/>
            <c:spPr>
              <a:solidFill>
                <a:srgbClr val="4C5E36"/>
              </a:solidFill>
              <a:ln>
                <a:solidFill>
                  <a:srgbClr val="FFFFFF"/>
                </a:solidFill>
                <a:prstDash val="solid"/>
              </a:ln>
            </c:spPr>
          </c:dPt>
          <c:dPt>
            <c:idx val="11"/>
            <c:bubble3D val="0"/>
            <c:spPr>
              <a:solidFill>
                <a:srgbClr val="ACA6A2"/>
              </a:solidFill>
              <a:ln>
                <a:solidFill>
                  <a:srgbClr val="FFFFFF"/>
                </a:solidFill>
                <a:prstDash val="solid"/>
              </a:ln>
            </c:spPr>
          </c:dPt>
          <c:dPt>
            <c:idx val="12"/>
            <c:bubble3D val="0"/>
            <c:spPr>
              <a:solidFill>
                <a:srgbClr val="00416A"/>
              </a:solidFill>
              <a:ln>
                <a:solidFill>
                  <a:srgbClr val="FFFFFF"/>
                </a:solidFill>
                <a:prstDash val="solid"/>
              </a:ln>
            </c:spPr>
          </c:dPt>
          <c:dPt>
            <c:idx val="13"/>
            <c:bubble3D val="0"/>
            <c:spPr>
              <a:solidFill>
                <a:srgbClr val="DECB75"/>
              </a:solidFill>
              <a:ln>
                <a:solidFill>
                  <a:srgbClr val="FFFFFF"/>
                </a:solidFill>
                <a:prstDash val="solid"/>
              </a:ln>
            </c:spPr>
          </c:dPt>
          <c:dPt>
            <c:idx val="14"/>
            <c:bubble3D val="0"/>
            <c:spPr>
              <a:solidFill>
                <a:srgbClr val="60003B"/>
              </a:solidFill>
              <a:ln>
                <a:solidFill>
                  <a:srgbClr val="FFFFFF"/>
                </a:solidFill>
                <a:prstDash val="solid"/>
              </a:ln>
            </c:spPr>
          </c:dPt>
          <c:dPt>
            <c:idx val="15"/>
            <c:bubble3D val="0"/>
            <c:spPr>
              <a:solidFill>
                <a:srgbClr val="8F92C8"/>
              </a:solidFill>
              <a:ln>
                <a:solidFill>
                  <a:srgbClr val="FFFFFF"/>
                </a:solidFill>
                <a:prstDash val="solid"/>
              </a:ln>
            </c:spPr>
          </c:dPt>
          <c:dLbls>
            <c:dLbl>
              <c:idx val="0"/>
              <c:layout>
                <c:manualLayout>
                  <c:x val="0.1792343201953111"/>
                  <c:y val="-0.24302516327143747"/>
                </c:manualLayout>
              </c:layout>
              <c:showLegendKey val="0"/>
              <c:showVal val="0"/>
              <c:showCatName val="1"/>
              <c:showSerName val="0"/>
              <c:showPercent val="1"/>
              <c:showBubbleSize val="0"/>
              <c:separator>
</c:separator>
              <c:extLst>
                <c:ext xmlns:c15="http://schemas.microsoft.com/office/drawing/2012/chart" uri="{CE6537A1-D6FC-4f65-9D91-7224C49458BB}">
                  <c15:layout>
                    <c:manualLayout>
                      <c:w val="0.21707930684724749"/>
                      <c:h val="0.29581164193956128"/>
                    </c:manualLayout>
                  </c15:layout>
                </c:ext>
              </c:extLst>
            </c:dLbl>
            <c:dLbl>
              <c:idx val="1"/>
              <c:layout>
                <c:manualLayout>
                  <c:x val="-0.16897388118296658"/>
                  <c:y val="1.5652021568322842E-2"/>
                </c:manualLayout>
              </c:layout>
              <c:showLegendKey val="0"/>
              <c:showVal val="0"/>
              <c:showCatName val="1"/>
              <c:showSerName val="0"/>
              <c:showPercent val="1"/>
              <c:showBubbleSize val="0"/>
              <c:separator>
</c:separator>
              <c:extLst>
                <c:ext xmlns:c15="http://schemas.microsoft.com/office/drawing/2012/chart" uri="{CE6537A1-D6FC-4f65-9D91-7224C49458BB}">
                  <c15:layout>
                    <c:manualLayout>
                      <c:w val="0.2799070311584137"/>
                      <c:h val="0.36264839513912034"/>
                    </c:manualLayout>
                  </c15:layout>
                </c:ext>
              </c:extLst>
            </c:dLbl>
            <c:dLbl>
              <c:idx val="2"/>
              <c:layout>
                <c:manualLayout>
                  <c:x val="2.7084152705116769E-3"/>
                  <c:y val="0.14378137325780732"/>
                </c:manualLayout>
              </c:layout>
              <c:tx>
                <c:rich>
                  <a:bodyPr/>
                  <a:lstStyle/>
                  <a:p>
                    <a:r>
                      <a:rPr lang="en-US"/>
                      <a:t>Company C
20%</a:t>
                    </a:r>
                  </a:p>
                </c:rich>
              </c:tx>
              <c:showLegendKey val="0"/>
              <c:showVal val="0"/>
              <c:showCatName val="1"/>
              <c:showSerName val="0"/>
              <c:showPercent val="1"/>
              <c:showBubbleSize val="0"/>
              <c:separator>
            </c:separator>
              <c:extLst>
                <c:ext xmlns:c15="http://schemas.microsoft.com/office/drawing/2012/chart" uri="{CE6537A1-D6FC-4f65-9D91-7224C49458BB}"/>
              </c:extLst>
            </c:dLbl>
            <c:dLbl>
              <c:idx val="3"/>
              <c:layout>
                <c:manualLayout>
                  <c:x val="-0.12261310560310502"/>
                  <c:y val="6.345407630330227E-2"/>
                </c:manualLayout>
              </c:layout>
              <c:tx>
                <c:rich>
                  <a:bodyPr/>
                  <a:lstStyle/>
                  <a:p>
                    <a:r>
                      <a:rPr lang="en-US"/>
                      <a:t>Company D
20%</a:t>
                    </a:r>
                  </a:p>
                </c:rich>
              </c:tx>
              <c:showLegendKey val="0"/>
              <c:showVal val="0"/>
              <c:showCatName val="1"/>
              <c:showSerName val="0"/>
              <c:showPercent val="1"/>
              <c:showBubbleSize val="0"/>
              <c:separator>
            </c:separator>
              <c:extLst>
                <c:ext xmlns:c15="http://schemas.microsoft.com/office/drawing/2012/chart" uri="{CE6537A1-D6FC-4f65-9D91-7224C49458BB}"/>
              </c:extLst>
            </c:dLbl>
            <c:dLbl>
              <c:idx val="4"/>
              <c:layout>
                <c:manualLayout>
                  <c:x val="-6.9846102215052136E-2"/>
                  <c:y val="-0.1474196824560324"/>
                </c:manualLayout>
              </c:layout>
              <c:tx>
                <c:rich>
                  <a:bodyPr/>
                  <a:lstStyle/>
                  <a:p>
                    <a:r>
                      <a:rPr lang="en-US"/>
                      <a:t>Company E
20%</a:t>
                    </a:r>
                  </a:p>
                </c:rich>
              </c:tx>
              <c:showLegendKey val="0"/>
              <c:showVal val="0"/>
              <c:showCatName val="1"/>
              <c:showSerName val="0"/>
              <c:showPercent val="1"/>
              <c:showBubbleSize val="0"/>
              <c:separator>
            </c:separator>
              <c:extLst>
                <c:ext xmlns:c15="http://schemas.microsoft.com/office/drawing/2012/chart" uri="{CE6537A1-D6FC-4f65-9D91-7224C49458BB}"/>
              </c:extLst>
            </c:dLbl>
            <c:spPr>
              <a:noFill/>
              <a:ln>
                <a:noFill/>
              </a:ln>
              <a:effectLst/>
            </c:spPr>
            <c:showLegendKey val="0"/>
            <c:showVal val="0"/>
            <c:showCatName val="1"/>
            <c:showSerName val="0"/>
            <c:showPercent val="1"/>
            <c:showBubbleSize val="0"/>
            <c:separator>
            </c:separator>
            <c:showLeaderLines val="0"/>
            <c:extLst>
              <c:ext xmlns:c15="http://schemas.microsoft.com/office/drawing/2012/chart" uri="{CE6537A1-D6FC-4f65-9D91-7224C49458BB}"/>
            </c:extLst>
          </c:dLbls>
          <c:cat>
            <c:strRef>
              <c:f>Sheet1!$A$2:$A$3</c:f>
              <c:strCache>
                <c:ptCount val="2"/>
                <c:pt idx="0">
                  <c:v>Industry match</c:v>
                </c:pt>
                <c:pt idx="1">
                  <c:v>Non-industry match</c:v>
                </c:pt>
              </c:strCache>
            </c:strRef>
          </c:cat>
          <c:val>
            <c:numRef>
              <c:f>Sheet1!$B$2:$B$3</c:f>
              <c:numCache>
                <c:formatCode>0%_);\(0%\);0%_);@_)</c:formatCode>
                <c:ptCount val="2"/>
                <c:pt idx="0">
                  <c:v>0.73796791443850263</c:v>
                </c:pt>
                <c:pt idx="1">
                  <c:v>0.26203208556149737</c:v>
                </c:pt>
              </c:numCache>
            </c:numRef>
          </c:val>
        </c:ser>
        <c:dLbls>
          <c:showLegendKey val="0"/>
          <c:showVal val="1"/>
          <c:showCatName val="0"/>
          <c:showSerName val="0"/>
          <c:showPercent val="0"/>
          <c:showBubbleSize val="0"/>
          <c:showLeaderLines val="0"/>
        </c:dLbls>
        <c:firstSliceAng val="0"/>
        <c:holeSize val="50"/>
      </c:doughnutChart>
      <c:spPr>
        <a:noFill/>
        <a:extLst>
          <a:ext uri="{909E8E84-426E-40DD-AFC4-6F175D3DCCD1}">
            <a14:hiddenFill xmlns:a14="http://schemas.microsoft.com/office/drawing/2010/main">
              <a:noFill/>
            </a14:hiddenFill>
          </a:ext>
        </a:extLst>
      </c:spPr>
    </c:plotArea>
    <c:plotVisOnly val="1"/>
    <c:dispBlanksAs val="gap"/>
    <c:showDLblsOverMax val="0"/>
  </c:chart>
  <c:spPr>
    <a:noFill/>
    <a:ln w="9525" cap="flat" cmpd="sng" algn="ctr">
      <a:noFill/>
      <a:prstDash val="solid"/>
    </a:ln>
    <a:effectLst/>
    <a:extLst>
      <a:ext uri="{909E8E84-426E-40DD-AFC4-6F175D3DCCD1}">
        <a14:hiddenFill xmlns:a14="http://schemas.microsoft.com/office/drawing/2010/main">
          <a:solidFill>
            <a:scrgbClr r="0" g="0" b="0"/>
          </a:solidFill>
        </a14:hiddenFill>
      </a:ext>
      <a:ext uri="{91240B29-F687-4F45-9708-019B960494DF}">
        <a14:hiddenLine xmlns:a14="http://schemas.microsoft.com/office/drawing/2010/main" w="9525" cap="flat" cmpd="sng" algn="ctr">
          <a:noFill/>
          <a:prstDash val="solid"/>
        </a14:hiddenLine>
      </a:ext>
    </a:extLst>
  </c:spPr>
  <c:txPr>
    <a:bodyPr/>
    <a:lstStyle/>
    <a:p>
      <a:pPr>
        <a:defRPr sz="900">
          <a:solidFill>
            <a:schemeClr val="tx2"/>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8835516821081123E-2"/>
          <c:y val="7.8007293247048262E-2"/>
          <c:w val="0.85736198039347644"/>
          <c:h val="0.86156309225784922"/>
        </c:manualLayout>
      </c:layout>
      <c:lineChart>
        <c:grouping val="standard"/>
        <c:varyColors val="0"/>
        <c:ser>
          <c:idx val="0"/>
          <c:order val="0"/>
          <c:tx>
            <c:strRef>
              <c:f>Sheet1!$B$1</c:f>
              <c:strCache>
                <c:ptCount val="1"/>
                <c:pt idx="0">
                  <c:v>United States</c:v>
                </c:pt>
              </c:strCache>
            </c:strRef>
          </c:tx>
          <c:spPr>
            <a:ln w="28575">
              <a:solidFill>
                <a:srgbClr val="4472C4"/>
              </a:solidFill>
              <a:prstDash val="solid"/>
            </a:ln>
          </c:spPr>
          <c:marker>
            <c:symbol val="none"/>
          </c:marker>
          <c:dPt>
            <c:idx val="0"/>
            <c:bubble3D val="0"/>
            <c:spPr>
              <a:ln w="28575" cap="rnd" cmpd="sng" algn="ctr">
                <a:solidFill>
                  <a:srgbClr val="4472C4"/>
                </a:solidFill>
                <a:prstDash val="solid"/>
                <a:round/>
                <a:headEnd type="none" w="med" len="med"/>
                <a:tailEnd type="none" w="med" len="med"/>
              </a:ln>
              <a:effectLst/>
            </c:spPr>
          </c:dPt>
          <c:dPt>
            <c:idx val="1"/>
            <c:bubble3D val="0"/>
            <c:spPr>
              <a:ln w="28575" cap="rnd" cmpd="sng" algn="ctr">
                <a:solidFill>
                  <a:srgbClr val="4472C4"/>
                </a:solidFill>
                <a:prstDash val="solid"/>
                <a:round/>
                <a:headEnd type="none" w="med" len="med"/>
                <a:tailEnd type="none" w="med" len="med"/>
              </a:ln>
              <a:effectLst/>
            </c:spPr>
          </c:dPt>
          <c:dPt>
            <c:idx val="2"/>
            <c:bubble3D val="0"/>
            <c:spPr>
              <a:ln w="28575" cap="rnd" cmpd="sng" algn="ctr">
                <a:solidFill>
                  <a:srgbClr val="4472C4"/>
                </a:solidFill>
                <a:prstDash val="solid"/>
                <a:round/>
                <a:headEnd type="none" w="med" len="med"/>
                <a:tailEnd type="none" w="med" len="med"/>
              </a:ln>
              <a:effectLst/>
            </c:spPr>
          </c:dPt>
          <c:dPt>
            <c:idx val="3"/>
            <c:bubble3D val="0"/>
            <c:spPr>
              <a:ln w="28575" cap="rnd" cmpd="sng" algn="ctr">
                <a:solidFill>
                  <a:srgbClr val="4472C4"/>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Sheet1!$B$2:$B$59</c:f>
              <c:numCache>
                <c:formatCode>0%</c:formatCode>
                <c:ptCount val="58"/>
                <c:pt idx="0">
                  <c:v>0.60187151392496507</c:v>
                </c:pt>
                <c:pt idx="1">
                  <c:v>0.60001766366126996</c:v>
                </c:pt>
                <c:pt idx="2">
                  <c:v>0.59987999027493799</c:v>
                </c:pt>
                <c:pt idx="3">
                  <c:v>0.60097698236994301</c:v>
                </c:pt>
                <c:pt idx="4">
                  <c:v>0.602673004562153</c:v>
                </c:pt>
                <c:pt idx="5">
                  <c:v>0.604676743360401</c:v>
                </c:pt>
                <c:pt idx="6">
                  <c:v>0.60665911286880503</c:v>
                </c:pt>
                <c:pt idx="7">
                  <c:v>0.60893113040876801</c:v>
                </c:pt>
                <c:pt idx="8">
                  <c:v>0.611545042617895</c:v>
                </c:pt>
                <c:pt idx="9">
                  <c:v>0.61462360116835402</c:v>
                </c:pt>
                <c:pt idx="10">
                  <c:v>0.61821941746229403</c:v>
                </c:pt>
                <c:pt idx="11">
                  <c:v>0.62298381477283593</c:v>
                </c:pt>
                <c:pt idx="12">
                  <c:v>0.62774464967769394</c:v>
                </c:pt>
                <c:pt idx="13">
                  <c:v>0.63255110112693702</c:v>
                </c:pt>
                <c:pt idx="14">
                  <c:v>0.63748979581116805</c:v>
                </c:pt>
                <c:pt idx="15">
                  <c:v>0.6425521489225331</c:v>
                </c:pt>
                <c:pt idx="16">
                  <c:v>0.64552517961158007</c:v>
                </c:pt>
                <c:pt idx="17">
                  <c:v>0.64886392751211308</c:v>
                </c:pt>
                <c:pt idx="18">
                  <c:v>0.65221352277329003</c:v>
                </c:pt>
                <c:pt idx="19">
                  <c:v>0.65515249529263797</c:v>
                </c:pt>
                <c:pt idx="20">
                  <c:v>0.65749417360629392</c:v>
                </c:pt>
                <c:pt idx="21">
                  <c:v>0.65942746325032109</c:v>
                </c:pt>
                <c:pt idx="22">
                  <c:v>0.66092172918467895</c:v>
                </c:pt>
                <c:pt idx="23">
                  <c:v>0.66190361656054508</c:v>
                </c:pt>
                <c:pt idx="24">
                  <c:v>0.66243245734284395</c:v>
                </c:pt>
                <c:pt idx="25">
                  <c:v>0.66258319141786903</c:v>
                </c:pt>
                <c:pt idx="26">
                  <c:v>0.66155122399034794</c:v>
                </c:pt>
                <c:pt idx="27">
                  <c:v>0.66040133908135701</c:v>
                </c:pt>
                <c:pt idx="28">
                  <c:v>0.65918208015705804</c:v>
                </c:pt>
                <c:pt idx="29">
                  <c:v>0.65798942060580001</c:v>
                </c:pt>
                <c:pt idx="30">
                  <c:v>0.65691730030438</c:v>
                </c:pt>
                <c:pt idx="31">
                  <c:v>0.65523089556541603</c:v>
                </c:pt>
                <c:pt idx="32">
                  <c:v>0.65390415174814398</c:v>
                </c:pt>
                <c:pt idx="33">
                  <c:v>0.65305545931730091</c:v>
                </c:pt>
                <c:pt idx="34">
                  <c:v>0.65282675524587508</c:v>
                </c:pt>
                <c:pt idx="35">
                  <c:v>0.65324673224041607</c:v>
                </c:pt>
                <c:pt idx="36">
                  <c:v>0.65347588355124497</c:v>
                </c:pt>
                <c:pt idx="37">
                  <c:v>0.65457199463074001</c:v>
                </c:pt>
                <c:pt idx="38">
                  <c:v>0.65622491052681298</c:v>
                </c:pt>
                <c:pt idx="39">
                  <c:v>0.65803060555228898</c:v>
                </c:pt>
                <c:pt idx="40">
                  <c:v>0.6597939786237581</c:v>
                </c:pt>
                <c:pt idx="41">
                  <c:v>0.66175194927537007</c:v>
                </c:pt>
                <c:pt idx="42">
                  <c:v>0.66330564989987906</c:v>
                </c:pt>
                <c:pt idx="43">
                  <c:v>0.66472493668396193</c:v>
                </c:pt>
                <c:pt idx="44">
                  <c:v>0.66635709461063797</c:v>
                </c:pt>
                <c:pt idx="45">
                  <c:v>0.668257288179402</c:v>
                </c:pt>
                <c:pt idx="46">
                  <c:v>0.66825142147116912</c:v>
                </c:pt>
                <c:pt idx="47">
                  <c:v>0.66866749275000803</c:v>
                </c:pt>
                <c:pt idx="48">
                  <c:v>0.66913161697502699</c:v>
                </c:pt>
                <c:pt idx="49">
                  <c:v>0.66915702559219492</c:v>
                </c:pt>
                <c:pt idx="50">
                  <c:v>0.66855696616530591</c:v>
                </c:pt>
                <c:pt idx="51">
                  <c:v>0.66769001530817906</c:v>
                </c:pt>
                <c:pt idx="52">
                  <c:v>0.66662295951134798</c:v>
                </c:pt>
                <c:pt idx="53">
                  <c:v>0.66524891071616699</c:v>
                </c:pt>
                <c:pt idx="54">
                  <c:v>0.66353601025263897</c:v>
                </c:pt>
                <c:pt idx="55">
                  <c:v>0.66146796271106989</c:v>
                </c:pt>
                <c:pt idx="56">
                  <c:v>0.6594029128566341</c:v>
                </c:pt>
                <c:pt idx="57">
                  <c:v>0.65673562123845297</c:v>
                </c:pt>
              </c:numCache>
            </c:numRef>
          </c:val>
          <c:smooth val="0"/>
        </c:ser>
        <c:ser>
          <c:idx val="1"/>
          <c:order val="1"/>
          <c:tx>
            <c:strRef>
              <c:f>Sheet1!$C$1</c:f>
              <c:strCache>
                <c:ptCount val="1"/>
                <c:pt idx="0">
                  <c:v>Canada</c:v>
                </c:pt>
              </c:strCache>
            </c:strRef>
          </c:tx>
          <c:spPr>
            <a:ln w="28575">
              <a:solidFill>
                <a:srgbClr val="ED7D31"/>
              </a:solidFill>
              <a:prstDash val="solid"/>
            </a:ln>
          </c:spPr>
          <c:marker>
            <c:symbol val="none"/>
          </c:marker>
          <c:dPt>
            <c:idx val="0"/>
            <c:bubble3D val="0"/>
            <c:spPr>
              <a:ln w="28575" cap="rnd" cmpd="sng" algn="ctr">
                <a:solidFill>
                  <a:srgbClr val="ED7D31"/>
                </a:solidFill>
                <a:prstDash val="solid"/>
                <a:round/>
                <a:headEnd type="none" w="med" len="med"/>
                <a:tailEnd type="none" w="med" len="med"/>
              </a:ln>
              <a:effectLst/>
            </c:spPr>
          </c:dPt>
          <c:dPt>
            <c:idx val="1"/>
            <c:bubble3D val="0"/>
            <c:spPr>
              <a:ln w="28575" cap="rnd" cmpd="sng" algn="ctr">
                <a:solidFill>
                  <a:srgbClr val="ED7D31"/>
                </a:solidFill>
                <a:prstDash val="solid"/>
                <a:round/>
                <a:headEnd type="none" w="med" len="med"/>
                <a:tailEnd type="none" w="med" len="med"/>
              </a:ln>
              <a:effectLst/>
            </c:spPr>
          </c:dPt>
          <c:dPt>
            <c:idx val="2"/>
            <c:bubble3D val="0"/>
            <c:spPr>
              <a:ln w="28575" cap="rnd" cmpd="sng" algn="ctr">
                <a:solidFill>
                  <a:srgbClr val="ED7D31"/>
                </a:solidFill>
                <a:prstDash val="solid"/>
                <a:round/>
                <a:headEnd type="none" w="med" len="med"/>
                <a:tailEnd type="none" w="med" len="med"/>
              </a:ln>
              <a:effectLst/>
            </c:spPr>
          </c:dPt>
          <c:dPt>
            <c:idx val="3"/>
            <c:bubble3D val="0"/>
            <c:spPr>
              <a:ln w="28575" cap="rnd" cmpd="sng" algn="ctr">
                <a:solidFill>
                  <a:srgbClr val="ED7D31"/>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Sheet1!$C$2:$C$59</c:f>
              <c:numCache>
                <c:formatCode>0%</c:formatCode>
                <c:ptCount val="58"/>
                <c:pt idx="0">
                  <c:v>0.58580888257541508</c:v>
                </c:pt>
                <c:pt idx="1">
                  <c:v>0.58454631668353596</c:v>
                </c:pt>
                <c:pt idx="2">
                  <c:v>0.58448710817579197</c:v>
                </c:pt>
                <c:pt idx="3">
                  <c:v>0.58547972816460103</c:v>
                </c:pt>
                <c:pt idx="4">
                  <c:v>0.58730854352447504</c:v>
                </c:pt>
                <c:pt idx="5">
                  <c:v>0.589915754168861</c:v>
                </c:pt>
                <c:pt idx="6">
                  <c:v>0.594078783320932</c:v>
                </c:pt>
                <c:pt idx="7">
                  <c:v>0.59946933206777997</c:v>
                </c:pt>
                <c:pt idx="8">
                  <c:v>0.60567520038312705</c:v>
                </c:pt>
                <c:pt idx="9">
                  <c:v>0.61217909197274401</c:v>
                </c:pt>
                <c:pt idx="10">
                  <c:v>0.61867606916543993</c:v>
                </c:pt>
                <c:pt idx="11">
                  <c:v>0.62632193723164908</c:v>
                </c:pt>
                <c:pt idx="12">
                  <c:v>0.633227851986224</c:v>
                </c:pt>
                <c:pt idx="13">
                  <c:v>0.63975383459175195</c:v>
                </c:pt>
                <c:pt idx="14">
                  <c:v>0.64644566841768092</c:v>
                </c:pt>
                <c:pt idx="15">
                  <c:v>0.65343813402271489</c:v>
                </c:pt>
                <c:pt idx="16">
                  <c:v>0.65835484371138508</c:v>
                </c:pt>
                <c:pt idx="17">
                  <c:v>0.66389086257031904</c:v>
                </c:pt>
                <c:pt idx="18">
                  <c:v>0.66950525112723402</c:v>
                </c:pt>
                <c:pt idx="19">
                  <c:v>0.6744180452406241</c:v>
                </c:pt>
                <c:pt idx="20">
                  <c:v>0.67825112189862491</c:v>
                </c:pt>
                <c:pt idx="21">
                  <c:v>0.68103050852161306</c:v>
                </c:pt>
                <c:pt idx="22">
                  <c:v>0.68296296130641698</c:v>
                </c:pt>
                <c:pt idx="23">
                  <c:v>0.68406255484874801</c:v>
                </c:pt>
                <c:pt idx="24">
                  <c:v>0.68456099841414397</c:v>
                </c:pt>
                <c:pt idx="25">
                  <c:v>0.68458653141814596</c:v>
                </c:pt>
                <c:pt idx="26">
                  <c:v>0.684150193375478</c:v>
                </c:pt>
                <c:pt idx="27">
                  <c:v>0.68347959857832397</c:v>
                </c:pt>
                <c:pt idx="28">
                  <c:v>0.68260779471692001</c:v>
                </c:pt>
                <c:pt idx="29">
                  <c:v>0.68158277308276594</c:v>
                </c:pt>
                <c:pt idx="30">
                  <c:v>0.68047668192461008</c:v>
                </c:pt>
                <c:pt idx="31">
                  <c:v>0.67922212920374092</c:v>
                </c:pt>
                <c:pt idx="32">
                  <c:v>0.67796155275706493</c:v>
                </c:pt>
                <c:pt idx="33">
                  <c:v>0.67694123809009998</c:v>
                </c:pt>
                <c:pt idx="34">
                  <c:v>0.67644387199586797</c:v>
                </c:pt>
                <c:pt idx="35">
                  <c:v>0.67657073339026497</c:v>
                </c:pt>
                <c:pt idx="36">
                  <c:v>0.67656426620474208</c:v>
                </c:pt>
                <c:pt idx="37">
                  <c:v>0.67747742294708102</c:v>
                </c:pt>
                <c:pt idx="38">
                  <c:v>0.67905189234032803</c:v>
                </c:pt>
                <c:pt idx="39">
                  <c:v>0.68087065676089098</c:v>
                </c:pt>
                <c:pt idx="40">
                  <c:v>0.68267594896669703</c:v>
                </c:pt>
                <c:pt idx="41">
                  <c:v>0.68488923611008101</c:v>
                </c:pt>
                <c:pt idx="42">
                  <c:v>0.68685962266268996</c:v>
                </c:pt>
                <c:pt idx="43">
                  <c:v>0.688679417092668</c:v>
                </c:pt>
                <c:pt idx="44">
                  <c:v>0.69046180091486509</c:v>
                </c:pt>
                <c:pt idx="45">
                  <c:v>0.69210703178086708</c:v>
                </c:pt>
                <c:pt idx="46">
                  <c:v>0.693321033111993</c:v>
                </c:pt>
                <c:pt idx="47">
                  <c:v>0.69428271384689699</c:v>
                </c:pt>
                <c:pt idx="48">
                  <c:v>0.69476353938391899</c:v>
                </c:pt>
                <c:pt idx="49">
                  <c:v>0.694533778520526</c:v>
                </c:pt>
                <c:pt idx="50">
                  <c:v>0.69349996318264506</c:v>
                </c:pt>
                <c:pt idx="51">
                  <c:v>0.69117271094370802</c:v>
                </c:pt>
                <c:pt idx="52">
                  <c:v>0.68868373862361809</c:v>
                </c:pt>
                <c:pt idx="53">
                  <c:v>0.68582032389560799</c:v>
                </c:pt>
                <c:pt idx="54">
                  <c:v>0.68249250492799707</c:v>
                </c:pt>
                <c:pt idx="55">
                  <c:v>0.67874374170872998</c:v>
                </c:pt>
                <c:pt idx="56">
                  <c:v>0.67456393145163407</c:v>
                </c:pt>
                <c:pt idx="57">
                  <c:v>0.66990636436854201</c:v>
                </c:pt>
              </c:numCache>
            </c:numRef>
          </c:val>
          <c:smooth val="0"/>
        </c:ser>
        <c:ser>
          <c:idx val="2"/>
          <c:order val="2"/>
          <c:tx>
            <c:strRef>
              <c:f>Sheet1!$D$1</c:f>
              <c:strCache>
                <c:ptCount val="1"/>
                <c:pt idx="0">
                  <c:v>United Kingdom</c:v>
                </c:pt>
              </c:strCache>
            </c:strRef>
          </c:tx>
          <c:spPr>
            <a:ln w="28575">
              <a:solidFill>
                <a:srgbClr val="A5A5A5"/>
              </a:solidFill>
              <a:prstDash val="solid"/>
            </a:ln>
          </c:spPr>
          <c:marker>
            <c:symbol val="none"/>
          </c:marker>
          <c:dPt>
            <c:idx val="0"/>
            <c:bubble3D val="0"/>
            <c:spPr>
              <a:ln w="28575" cap="rnd" cmpd="sng" algn="ctr">
                <a:solidFill>
                  <a:srgbClr val="A5A5A5"/>
                </a:solidFill>
                <a:prstDash val="solid"/>
                <a:round/>
                <a:headEnd type="none" w="med" len="med"/>
                <a:tailEnd type="none" w="med" len="med"/>
              </a:ln>
              <a:effectLst/>
            </c:spPr>
          </c:dPt>
          <c:dPt>
            <c:idx val="1"/>
            <c:bubble3D val="0"/>
            <c:spPr>
              <a:ln w="28575" cap="rnd" cmpd="sng" algn="ctr">
                <a:solidFill>
                  <a:srgbClr val="A5A5A5"/>
                </a:solidFill>
                <a:prstDash val="solid"/>
                <a:round/>
                <a:headEnd type="none" w="med" len="med"/>
                <a:tailEnd type="none" w="med" len="med"/>
              </a:ln>
              <a:effectLst/>
            </c:spPr>
          </c:dPt>
          <c:dPt>
            <c:idx val="2"/>
            <c:bubble3D val="0"/>
            <c:spPr>
              <a:ln w="28575" cap="rnd" cmpd="sng" algn="ctr">
                <a:solidFill>
                  <a:srgbClr val="A5A5A5"/>
                </a:solidFill>
                <a:prstDash val="solid"/>
                <a:round/>
                <a:headEnd type="none" w="med" len="med"/>
                <a:tailEnd type="none" w="med" len="med"/>
              </a:ln>
              <a:effectLst/>
            </c:spPr>
          </c:dPt>
          <c:dPt>
            <c:idx val="3"/>
            <c:bubble3D val="0"/>
            <c:spPr>
              <a:ln w="28575" cap="rnd" cmpd="sng" algn="ctr">
                <a:solidFill>
                  <a:srgbClr val="A5A5A5"/>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Sheet1!$D$2:$D$59</c:f>
              <c:numCache>
                <c:formatCode>0%</c:formatCode>
                <c:ptCount val="58"/>
                <c:pt idx="0">
                  <c:v>0.65092925836985205</c:v>
                </c:pt>
                <c:pt idx="1">
                  <c:v>0.64856064283308001</c:v>
                </c:pt>
                <c:pt idx="2">
                  <c:v>0.64766883940415498</c:v>
                </c:pt>
                <c:pt idx="3">
                  <c:v>0.64749624296188402</c:v>
                </c:pt>
                <c:pt idx="4">
                  <c:v>0.64684609713456598</c:v>
                </c:pt>
                <c:pt idx="5">
                  <c:v>0.64520700445372303</c:v>
                </c:pt>
                <c:pt idx="6">
                  <c:v>0.64136332951980801</c:v>
                </c:pt>
                <c:pt idx="7">
                  <c:v>0.63760008278394098</c:v>
                </c:pt>
                <c:pt idx="8">
                  <c:v>0.633928668488009</c:v>
                </c:pt>
                <c:pt idx="9">
                  <c:v>0.63066586952400205</c:v>
                </c:pt>
                <c:pt idx="10">
                  <c:v>0.62808138447541995</c:v>
                </c:pt>
                <c:pt idx="11">
                  <c:v>0.62576196811488993</c:v>
                </c:pt>
                <c:pt idx="12">
                  <c:v>0.62402135837439598</c:v>
                </c:pt>
                <c:pt idx="13">
                  <c:v>0.62309418955913898</c:v>
                </c:pt>
                <c:pt idx="14">
                  <c:v>0.62323227029177308</c:v>
                </c:pt>
                <c:pt idx="15">
                  <c:v>0.62449889878391895</c:v>
                </c:pt>
                <c:pt idx="16">
                  <c:v>0.62599719933746301</c:v>
                </c:pt>
                <c:pt idx="17">
                  <c:v>0.62840010010305303</c:v>
                </c:pt>
                <c:pt idx="18">
                  <c:v>0.63169662919730696</c:v>
                </c:pt>
                <c:pt idx="19">
                  <c:v>0.63571210167720804</c:v>
                </c:pt>
                <c:pt idx="20">
                  <c:v>0.64017531176978393</c:v>
                </c:pt>
                <c:pt idx="21">
                  <c:v>0.64382801183766203</c:v>
                </c:pt>
                <c:pt idx="22">
                  <c:v>0.64773800168536999</c:v>
                </c:pt>
                <c:pt idx="23">
                  <c:v>0.65149633654736105</c:v>
                </c:pt>
                <c:pt idx="24">
                  <c:v>0.65464326340975498</c:v>
                </c:pt>
                <c:pt idx="25">
                  <c:v>0.65690519862251606</c:v>
                </c:pt>
                <c:pt idx="26">
                  <c:v>0.65670631601498097</c:v>
                </c:pt>
                <c:pt idx="27">
                  <c:v>0.6561275375244171</c:v>
                </c:pt>
                <c:pt idx="28">
                  <c:v>0.65516743933517407</c:v>
                </c:pt>
                <c:pt idx="29">
                  <c:v>0.65394926878356996</c:v>
                </c:pt>
                <c:pt idx="30">
                  <c:v>0.65263739183014702</c:v>
                </c:pt>
                <c:pt idx="31">
                  <c:v>0.65113041637809999</c:v>
                </c:pt>
                <c:pt idx="32">
                  <c:v>0.64954451847234596</c:v>
                </c:pt>
                <c:pt idx="33">
                  <c:v>0.64803529018747197</c:v>
                </c:pt>
                <c:pt idx="34">
                  <c:v>0.64691531271914693</c:v>
                </c:pt>
                <c:pt idx="35">
                  <c:v>0.64638046348392908</c:v>
                </c:pt>
                <c:pt idx="36">
                  <c:v>0.64633534768838896</c:v>
                </c:pt>
                <c:pt idx="37">
                  <c:v>0.64688595012092609</c:v>
                </c:pt>
                <c:pt idx="38">
                  <c:v>0.64791140439844697</c:v>
                </c:pt>
                <c:pt idx="39">
                  <c:v>0.64922727270870295</c:v>
                </c:pt>
                <c:pt idx="40">
                  <c:v>0.65072108886372604</c:v>
                </c:pt>
                <c:pt idx="41">
                  <c:v>0.65222308555481301</c:v>
                </c:pt>
                <c:pt idx="42">
                  <c:v>0.65409580182484406</c:v>
                </c:pt>
                <c:pt idx="43">
                  <c:v>0.65613370826312112</c:v>
                </c:pt>
                <c:pt idx="44">
                  <c:v>0.65809202398338296</c:v>
                </c:pt>
                <c:pt idx="45">
                  <c:v>0.65975635377549091</c:v>
                </c:pt>
                <c:pt idx="46">
                  <c:v>0.66045807659420208</c:v>
                </c:pt>
                <c:pt idx="47">
                  <c:v>0.66080925954812797</c:v>
                </c:pt>
                <c:pt idx="48">
                  <c:v>0.66068203475208309</c:v>
                </c:pt>
                <c:pt idx="49">
                  <c:v>0.66001688992295893</c:v>
                </c:pt>
                <c:pt idx="50">
                  <c:v>0.65879746996703004</c:v>
                </c:pt>
                <c:pt idx="51">
                  <c:v>0.65563623401673099</c:v>
                </c:pt>
                <c:pt idx="52">
                  <c:v>0.652484228485675</c:v>
                </c:pt>
                <c:pt idx="53">
                  <c:v>0.6492846734841029</c:v>
                </c:pt>
                <c:pt idx="54">
                  <c:v>0.64606641234240003</c:v>
                </c:pt>
                <c:pt idx="55">
                  <c:v>0.64293810977493193</c:v>
                </c:pt>
                <c:pt idx="56">
                  <c:v>0.640307889938457</c:v>
                </c:pt>
                <c:pt idx="57">
                  <c:v>0.63771576338040292</c:v>
                </c:pt>
              </c:numCache>
            </c:numRef>
          </c:val>
          <c:smooth val="0"/>
        </c:ser>
        <c:ser>
          <c:idx val="3"/>
          <c:order val="3"/>
          <c:tx>
            <c:strRef>
              <c:f>Sheet1!$E$1</c:f>
              <c:strCache>
                <c:ptCount val="1"/>
                <c:pt idx="0">
                  <c:v>China</c:v>
                </c:pt>
              </c:strCache>
            </c:strRef>
          </c:tx>
          <c:spPr>
            <a:ln w="28575">
              <a:solidFill>
                <a:srgbClr val="FFC000"/>
              </a:solidFill>
              <a:prstDash val="solid"/>
            </a:ln>
          </c:spPr>
          <c:marker>
            <c:symbol val="none"/>
          </c:marker>
          <c:dPt>
            <c:idx val="0"/>
            <c:bubble3D val="0"/>
            <c:spPr>
              <a:ln w="28575" cap="rnd" cmpd="sng" algn="ctr">
                <a:solidFill>
                  <a:srgbClr val="FFC000"/>
                </a:solidFill>
                <a:prstDash val="solid"/>
                <a:round/>
                <a:headEnd type="none" w="med" len="med"/>
                <a:tailEnd type="none" w="med" len="med"/>
              </a:ln>
              <a:effectLst/>
            </c:spPr>
          </c:dPt>
          <c:dPt>
            <c:idx val="1"/>
            <c:bubble3D val="0"/>
            <c:spPr>
              <a:ln w="28575" cap="rnd" cmpd="sng" algn="ctr">
                <a:solidFill>
                  <a:srgbClr val="FFC000"/>
                </a:solidFill>
                <a:prstDash val="solid"/>
                <a:round/>
                <a:headEnd type="none" w="med" len="med"/>
                <a:tailEnd type="none" w="med" len="med"/>
              </a:ln>
              <a:effectLst/>
            </c:spPr>
          </c:dPt>
          <c:dPt>
            <c:idx val="2"/>
            <c:bubble3D val="0"/>
            <c:spPr>
              <a:ln w="28575" cap="rnd" cmpd="sng" algn="ctr">
                <a:solidFill>
                  <a:srgbClr val="FFC000"/>
                </a:solidFill>
                <a:prstDash val="solid"/>
                <a:round/>
                <a:headEnd type="none" w="med" len="med"/>
                <a:tailEnd type="none" w="med" len="med"/>
              </a:ln>
              <a:effectLst/>
            </c:spPr>
          </c:dPt>
          <c:dPt>
            <c:idx val="3"/>
            <c:bubble3D val="0"/>
            <c:spPr>
              <a:ln w="28575" cap="rnd" cmpd="sng" algn="ctr">
                <a:solidFill>
                  <a:srgbClr val="FFC000"/>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Sheet1!$E$2:$E$59</c:f>
              <c:numCache>
                <c:formatCode>0%</c:formatCode>
                <c:ptCount val="58"/>
                <c:pt idx="0">
                  <c:v>0.56727571649627995</c:v>
                </c:pt>
                <c:pt idx="1">
                  <c:v>0.566483344950937</c:v>
                </c:pt>
                <c:pt idx="2">
                  <c:v>0.56255872872543999</c:v>
                </c:pt>
                <c:pt idx="3">
                  <c:v>0.55775031158252097</c:v>
                </c:pt>
                <c:pt idx="4">
                  <c:v>0.55500535498102799</c:v>
                </c:pt>
                <c:pt idx="5">
                  <c:v>0.55528089407358305</c:v>
                </c:pt>
                <c:pt idx="6">
                  <c:v>0.55220217414387496</c:v>
                </c:pt>
                <c:pt idx="7">
                  <c:v>0.55282155230975194</c:v>
                </c:pt>
                <c:pt idx="8">
                  <c:v>0.55543442789370701</c:v>
                </c:pt>
                <c:pt idx="9">
                  <c:v>0.55772987995138801</c:v>
                </c:pt>
                <c:pt idx="10">
                  <c:v>0.55881424999137697</c:v>
                </c:pt>
                <c:pt idx="11">
                  <c:v>0.55813629330194603</c:v>
                </c:pt>
                <c:pt idx="12">
                  <c:v>0.557615481206575</c:v>
                </c:pt>
                <c:pt idx="13">
                  <c:v>0.55744728592680604</c:v>
                </c:pt>
                <c:pt idx="14">
                  <c:v>0.55846037136287396</c:v>
                </c:pt>
                <c:pt idx="15">
                  <c:v>0.56121695912241498</c:v>
                </c:pt>
                <c:pt idx="16">
                  <c:v>0.56592494635846202</c:v>
                </c:pt>
                <c:pt idx="17">
                  <c:v>0.571886095344048</c:v>
                </c:pt>
                <c:pt idx="18">
                  <c:v>0.57909463694965602</c:v>
                </c:pt>
                <c:pt idx="19">
                  <c:v>0.587253186604765</c:v>
                </c:pt>
                <c:pt idx="20">
                  <c:v>0.59596762803650305</c:v>
                </c:pt>
                <c:pt idx="21">
                  <c:v>0.60578138682661598</c:v>
                </c:pt>
                <c:pt idx="22">
                  <c:v>0.61507650887764798</c:v>
                </c:pt>
                <c:pt idx="23">
                  <c:v>0.62395782816423095</c:v>
                </c:pt>
                <c:pt idx="24">
                  <c:v>0.63232193222945099</c:v>
                </c:pt>
                <c:pt idx="25">
                  <c:v>0.63980930904716904</c:v>
                </c:pt>
                <c:pt idx="26">
                  <c:v>0.64442340969331691</c:v>
                </c:pt>
                <c:pt idx="27">
                  <c:v>0.64818013469259395</c:v>
                </c:pt>
                <c:pt idx="28">
                  <c:v>0.65106275237708</c:v>
                </c:pt>
                <c:pt idx="29">
                  <c:v>0.65346791970949203</c:v>
                </c:pt>
                <c:pt idx="30">
                  <c:v>0.655868651259777</c:v>
                </c:pt>
                <c:pt idx="31">
                  <c:v>0.65532833291310899</c:v>
                </c:pt>
                <c:pt idx="32">
                  <c:v>0.65711056196984896</c:v>
                </c:pt>
                <c:pt idx="33">
                  <c:v>0.66001722021060205</c:v>
                </c:pt>
                <c:pt idx="34">
                  <c:v>0.66255892231520308</c:v>
                </c:pt>
                <c:pt idx="35">
                  <c:v>0.66423554957744502</c:v>
                </c:pt>
                <c:pt idx="36">
                  <c:v>0.66956934122992295</c:v>
                </c:pt>
                <c:pt idx="37">
                  <c:v>0.67240818676258896</c:v>
                </c:pt>
                <c:pt idx="38">
                  <c:v>0.6745158951923641</c:v>
                </c:pt>
                <c:pt idx="39">
                  <c:v>0.67829606091789896</c:v>
                </c:pt>
                <c:pt idx="40">
                  <c:v>0.68462574202346804</c:v>
                </c:pt>
                <c:pt idx="41">
                  <c:v>0.69065103004056894</c:v>
                </c:pt>
                <c:pt idx="42">
                  <c:v>0.69885498724107509</c:v>
                </c:pt>
                <c:pt idx="43">
                  <c:v>0.70825430899872699</c:v>
                </c:pt>
                <c:pt idx="44">
                  <c:v>0.7170248836285541</c:v>
                </c:pt>
                <c:pt idx="45">
                  <c:v>0.72413466183171393</c:v>
                </c:pt>
                <c:pt idx="46">
                  <c:v>0.72901384467957897</c:v>
                </c:pt>
                <c:pt idx="47">
                  <c:v>0.73291366707486905</c:v>
                </c:pt>
                <c:pt idx="48">
                  <c:v>0.73557073301431697</c:v>
                </c:pt>
                <c:pt idx="49">
                  <c:v>0.73706685826964002</c:v>
                </c:pt>
                <c:pt idx="50">
                  <c:v>0.73751531104753298</c:v>
                </c:pt>
                <c:pt idx="51">
                  <c:v>0.73705990026631896</c:v>
                </c:pt>
                <c:pt idx="52">
                  <c:v>0.73559749335379498</c:v>
                </c:pt>
                <c:pt idx="53">
                  <c:v>0.73321710954421404</c:v>
                </c:pt>
                <c:pt idx="54">
                  <c:v>0.73009491099493895</c:v>
                </c:pt>
                <c:pt idx="55">
                  <c:v>0.72638261961135497</c:v>
                </c:pt>
                <c:pt idx="56">
                  <c:v>0.721765545818009</c:v>
                </c:pt>
                <c:pt idx="57">
                  <c:v>0.71681802023192798</c:v>
                </c:pt>
              </c:numCache>
            </c:numRef>
          </c:val>
          <c:smooth val="0"/>
        </c:ser>
        <c:dLbls>
          <c:showLegendKey val="0"/>
          <c:showVal val="0"/>
          <c:showCatName val="0"/>
          <c:showSerName val="0"/>
          <c:showPercent val="0"/>
          <c:showBubbleSize val="0"/>
        </c:dLbls>
        <c:smooth val="0"/>
        <c:axId val="-2059285912"/>
        <c:axId val="-2059285520"/>
      </c:lineChart>
      <c:catAx>
        <c:axId val="-2059285912"/>
        <c:scaling>
          <c:orientation val="minMax"/>
        </c:scaling>
        <c:delete val="0"/>
        <c:axPos val="b"/>
        <c:numFmt formatCode="General"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2059285520"/>
        <c:crosses val="autoZero"/>
        <c:auto val="1"/>
        <c:lblAlgn val="ctr"/>
        <c:lblOffset val="100"/>
        <c:tickLblSkip val="19"/>
        <c:tickMarkSkip val="19"/>
        <c:noMultiLvlLbl val="0"/>
      </c:catAx>
      <c:valAx>
        <c:axId val="-2059285520"/>
        <c:scaling>
          <c:orientation val="minMax"/>
          <c:min val="0.5"/>
        </c:scaling>
        <c:delete val="0"/>
        <c:axPos val="l"/>
        <c:numFmt formatCode="0%"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2059285912"/>
        <c:crosses val="autoZero"/>
        <c:crossBetween val="midCat"/>
      </c:valAx>
      <c:spPr>
        <a:noFill/>
        <a:effectLst/>
        <a:extLst>
          <a:ext uri="{909E8E84-426E-40DD-AFC4-6F175D3DCCD1}">
            <a14:hiddenFill xmlns:a14="http://schemas.microsoft.com/office/drawing/2010/main">
              <a:solidFill>
                <a:srgbClr val="FFFFFF"/>
              </a:solidFill>
            </a14:hiddenFill>
          </a:ext>
        </a:extLst>
      </c:spPr>
    </c:plotArea>
    <c:legend>
      <c:legendPos val="t"/>
      <c:layout>
        <c:manualLayout>
          <c:xMode val="edge"/>
          <c:yMode val="edge"/>
          <c:x val="5.0000078645741304E-2"/>
          <c:y val="4.1866645832241336E-3"/>
          <c:w val="0.89999984270851741"/>
          <c:h val="4.4660502709629096E-2"/>
        </c:manualLayout>
      </c:layout>
      <c:overlay val="0"/>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800" b="0">
          <a:solidFill>
            <a:schemeClr val="tx2"/>
          </a:solidFill>
          <a:latin typeface="+mn-lt"/>
          <a:ea typeface="Arial"/>
          <a:cs typeface="Arial" panose="020B0604020202020204" pitchFamily="34" charset="0"/>
        </a:defRPr>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8835516821081123E-2"/>
          <c:y val="7.8007293247048262E-2"/>
          <c:w val="0.85736198039347644"/>
          <c:h val="0.86156309225784922"/>
        </c:manualLayout>
      </c:layout>
      <c:lineChart>
        <c:grouping val="standard"/>
        <c:varyColors val="0"/>
        <c:ser>
          <c:idx val="0"/>
          <c:order val="0"/>
          <c:tx>
            <c:strRef>
              <c:f>Sheet1!$B$1</c:f>
              <c:strCache>
                <c:ptCount val="1"/>
                <c:pt idx="0">
                  <c:v>United States</c:v>
                </c:pt>
              </c:strCache>
            </c:strRef>
          </c:tx>
          <c:spPr>
            <a:ln w="28575">
              <a:solidFill>
                <a:srgbClr val="4472C4"/>
              </a:solidFill>
              <a:prstDash val="solid"/>
            </a:ln>
          </c:spPr>
          <c:marker>
            <c:symbol val="none"/>
          </c:marker>
          <c:dPt>
            <c:idx val="0"/>
            <c:bubble3D val="0"/>
            <c:spPr>
              <a:ln w="28575" cap="rnd" cmpd="sng" algn="ctr">
                <a:solidFill>
                  <a:srgbClr val="4472C4"/>
                </a:solidFill>
                <a:prstDash val="solid"/>
                <a:round/>
                <a:headEnd type="none" w="med" len="med"/>
                <a:tailEnd type="none" w="med" len="med"/>
              </a:ln>
              <a:effectLst/>
            </c:spPr>
          </c:dPt>
          <c:dPt>
            <c:idx val="1"/>
            <c:bubble3D val="0"/>
            <c:spPr>
              <a:ln w="28575" cap="rnd" cmpd="sng" algn="ctr">
                <a:solidFill>
                  <a:srgbClr val="4472C4"/>
                </a:solidFill>
                <a:prstDash val="solid"/>
                <a:round/>
                <a:headEnd type="none" w="med" len="med"/>
                <a:tailEnd type="none" w="med" len="med"/>
              </a:ln>
              <a:effectLst/>
            </c:spPr>
          </c:dPt>
          <c:dPt>
            <c:idx val="2"/>
            <c:bubble3D val="0"/>
            <c:spPr>
              <a:ln w="28575" cap="rnd" cmpd="sng" algn="ctr">
                <a:solidFill>
                  <a:srgbClr val="4472C4"/>
                </a:solidFill>
                <a:prstDash val="solid"/>
                <a:round/>
                <a:headEnd type="none" w="med" len="med"/>
                <a:tailEnd type="none" w="med" len="med"/>
              </a:ln>
              <a:effectLst/>
            </c:spPr>
          </c:dPt>
          <c:dPt>
            <c:idx val="3"/>
            <c:bubble3D val="0"/>
            <c:spPr>
              <a:ln w="28575" cap="rnd" cmpd="sng" algn="ctr">
                <a:solidFill>
                  <a:srgbClr val="4472C4"/>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Sheet1!$B$2:$B$59</c:f>
              <c:numCache>
                <c:formatCode>#,##0.00_);\(#,##0.00\)</c:formatCode>
                <c:ptCount val="58"/>
                <c:pt idx="0">
                  <c:v>3.8109999999999999</c:v>
                </c:pt>
                <c:pt idx="1">
                  <c:v>3.7530000000000001</c:v>
                </c:pt>
                <c:pt idx="2">
                  <c:v>3.681</c:v>
                </c:pt>
                <c:pt idx="3">
                  <c:v>3.6070000000000002</c:v>
                </c:pt>
                <c:pt idx="4">
                  <c:v>3.456</c:v>
                </c:pt>
                <c:pt idx="5">
                  <c:v>3.1150000000000002</c:v>
                </c:pt>
                <c:pt idx="6">
                  <c:v>2.7490000000000001</c:v>
                </c:pt>
                <c:pt idx="7">
                  <c:v>2.528</c:v>
                </c:pt>
                <c:pt idx="8">
                  <c:v>2.3860000000000001</c:v>
                </c:pt>
                <c:pt idx="9">
                  <c:v>2.3340000000000001</c:v>
                </c:pt>
                <c:pt idx="10">
                  <c:v>2.258</c:v>
                </c:pt>
                <c:pt idx="11">
                  <c:v>2.141</c:v>
                </c:pt>
                <c:pt idx="12">
                  <c:v>1.98</c:v>
                </c:pt>
                <c:pt idx="13">
                  <c:v>1.89</c:v>
                </c:pt>
                <c:pt idx="14">
                  <c:v>1.837</c:v>
                </c:pt>
                <c:pt idx="15">
                  <c:v>1.8240000000000001</c:v>
                </c:pt>
                <c:pt idx="16">
                  <c:v>1.796</c:v>
                </c:pt>
                <c:pt idx="17">
                  <c:v>1.782</c:v>
                </c:pt>
                <c:pt idx="18">
                  <c:v>1.768</c:v>
                </c:pt>
                <c:pt idx="19">
                  <c:v>1.754</c:v>
                </c:pt>
                <c:pt idx="20">
                  <c:v>1.74</c:v>
                </c:pt>
                <c:pt idx="21">
                  <c:v>1.7</c:v>
                </c:pt>
                <c:pt idx="22">
                  <c:v>1.69</c:v>
                </c:pt>
                <c:pt idx="23">
                  <c:v>1.68</c:v>
                </c:pt>
                <c:pt idx="24">
                  <c:v>1.65</c:v>
                </c:pt>
                <c:pt idx="25">
                  <c:v>1.67</c:v>
                </c:pt>
                <c:pt idx="26">
                  <c:v>1.675</c:v>
                </c:pt>
                <c:pt idx="27">
                  <c:v>1.68</c:v>
                </c:pt>
                <c:pt idx="28">
                  <c:v>1.68</c:v>
                </c:pt>
                <c:pt idx="29">
                  <c:v>1.77</c:v>
                </c:pt>
                <c:pt idx="30">
                  <c:v>1.83</c:v>
                </c:pt>
                <c:pt idx="31">
                  <c:v>1.7</c:v>
                </c:pt>
                <c:pt idx="32">
                  <c:v>1.71</c:v>
                </c:pt>
                <c:pt idx="33">
                  <c:v>1.7</c:v>
                </c:pt>
                <c:pt idx="34">
                  <c:v>1.6695</c:v>
                </c:pt>
                <c:pt idx="35">
                  <c:v>1.639</c:v>
                </c:pt>
                <c:pt idx="36">
                  <c:v>1.5920000000000001</c:v>
                </c:pt>
                <c:pt idx="37">
                  <c:v>1.55</c:v>
                </c:pt>
                <c:pt idx="38">
                  <c:v>1.5293333333333301</c:v>
                </c:pt>
                <c:pt idx="39">
                  <c:v>1.5086666666666699</c:v>
                </c:pt>
                <c:pt idx="40">
                  <c:v>1.488</c:v>
                </c:pt>
                <c:pt idx="41">
                  <c:v>1.5104</c:v>
                </c:pt>
                <c:pt idx="42">
                  <c:v>1.5014000000000001</c:v>
                </c:pt>
                <c:pt idx="43">
                  <c:v>1.5250999999999999</c:v>
                </c:pt>
                <c:pt idx="44">
                  <c:v>1.5258</c:v>
                </c:pt>
                <c:pt idx="45">
                  <c:v>1.5434000000000001</c:v>
                </c:pt>
                <c:pt idx="46">
                  <c:v>1.5862000000000001</c:v>
                </c:pt>
                <c:pt idx="47">
                  <c:v>1.6589</c:v>
                </c:pt>
                <c:pt idx="48">
                  <c:v>1.6808000000000001</c:v>
                </c:pt>
                <c:pt idx="49">
                  <c:v>1.6679999999999999</c:v>
                </c:pt>
                <c:pt idx="50">
                  <c:v>1.6269</c:v>
                </c:pt>
                <c:pt idx="51">
                  <c:v>1.61</c:v>
                </c:pt>
                <c:pt idx="52">
                  <c:v>1.6142000000000001</c:v>
                </c:pt>
                <c:pt idx="53">
                  <c:v>1.587</c:v>
                </c:pt>
                <c:pt idx="54">
                  <c:v>1.5818000000000001</c:v>
                </c:pt>
                <c:pt idx="55">
                  <c:v>1.5629999999999999</c:v>
                </c:pt>
                <c:pt idx="56">
                  <c:v>1.5432999999999999</c:v>
                </c:pt>
                <c:pt idx="57">
                  <c:v>1.4961</c:v>
                </c:pt>
              </c:numCache>
            </c:numRef>
          </c:val>
          <c:smooth val="0"/>
        </c:ser>
        <c:ser>
          <c:idx val="1"/>
          <c:order val="1"/>
          <c:tx>
            <c:strRef>
              <c:f>Sheet1!$C$1</c:f>
              <c:strCache>
                <c:ptCount val="1"/>
                <c:pt idx="0">
                  <c:v>Canada</c:v>
                </c:pt>
              </c:strCache>
            </c:strRef>
          </c:tx>
          <c:spPr>
            <a:ln w="28575">
              <a:solidFill>
                <a:srgbClr val="ED7D31"/>
              </a:solidFill>
              <a:prstDash val="solid"/>
            </a:ln>
          </c:spPr>
          <c:marker>
            <c:symbol val="none"/>
          </c:marker>
          <c:dPt>
            <c:idx val="0"/>
            <c:bubble3D val="0"/>
            <c:spPr>
              <a:ln w="28575" cap="rnd" cmpd="sng" algn="ctr">
                <a:solidFill>
                  <a:srgbClr val="ED7D31"/>
                </a:solidFill>
                <a:prstDash val="solid"/>
                <a:round/>
                <a:headEnd type="none" w="med" len="med"/>
                <a:tailEnd type="none" w="med" len="med"/>
              </a:ln>
              <a:effectLst/>
            </c:spPr>
          </c:dPt>
          <c:dPt>
            <c:idx val="1"/>
            <c:bubble3D val="0"/>
            <c:spPr>
              <a:ln w="28575" cap="rnd" cmpd="sng" algn="ctr">
                <a:solidFill>
                  <a:srgbClr val="ED7D31"/>
                </a:solidFill>
                <a:prstDash val="solid"/>
                <a:round/>
                <a:headEnd type="none" w="med" len="med"/>
                <a:tailEnd type="none" w="med" len="med"/>
              </a:ln>
              <a:effectLst/>
            </c:spPr>
          </c:dPt>
          <c:dPt>
            <c:idx val="2"/>
            <c:bubble3D val="0"/>
            <c:spPr>
              <a:ln w="28575" cap="rnd" cmpd="sng" algn="ctr">
                <a:solidFill>
                  <a:srgbClr val="ED7D31"/>
                </a:solidFill>
                <a:prstDash val="solid"/>
                <a:round/>
                <a:headEnd type="none" w="med" len="med"/>
                <a:tailEnd type="none" w="med" len="med"/>
              </a:ln>
              <a:effectLst/>
            </c:spPr>
          </c:dPt>
          <c:dPt>
            <c:idx val="3"/>
            <c:bubble3D val="0"/>
            <c:spPr>
              <a:ln w="28575" cap="rnd" cmpd="sng" algn="ctr">
                <a:solidFill>
                  <a:srgbClr val="ED7D31"/>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Sheet1!$C$2:$C$59</c:f>
              <c:numCache>
                <c:formatCode>#,##0.00_);\(#,##0.00\)</c:formatCode>
                <c:ptCount val="58"/>
                <c:pt idx="0">
                  <c:v>3.6539999999999999</c:v>
                </c:pt>
                <c:pt idx="1">
                  <c:v>3.62</c:v>
                </c:pt>
                <c:pt idx="2">
                  <c:v>3.4609999999999999</c:v>
                </c:pt>
                <c:pt idx="3">
                  <c:v>3.319</c:v>
                </c:pt>
                <c:pt idx="4">
                  <c:v>3.19</c:v>
                </c:pt>
                <c:pt idx="5">
                  <c:v>2.9129999999999998</c:v>
                </c:pt>
                <c:pt idx="6">
                  <c:v>2.7210000000000001</c:v>
                </c:pt>
                <c:pt idx="7">
                  <c:v>2.5579999999999998</c:v>
                </c:pt>
                <c:pt idx="8">
                  <c:v>2.464</c:v>
                </c:pt>
                <c:pt idx="9">
                  <c:v>2.456</c:v>
                </c:pt>
                <c:pt idx="10">
                  <c:v>2.48</c:v>
                </c:pt>
                <c:pt idx="11">
                  <c:v>2.266</c:v>
                </c:pt>
                <c:pt idx="12">
                  <c:v>2.0099999999999998</c:v>
                </c:pt>
                <c:pt idx="13">
                  <c:v>1.879</c:v>
                </c:pt>
                <c:pt idx="14">
                  <c:v>1.835</c:v>
                </c:pt>
                <c:pt idx="15">
                  <c:v>1.774</c:v>
                </c:pt>
                <c:pt idx="16">
                  <c:v>1.738</c:v>
                </c:pt>
                <c:pt idx="17">
                  <c:v>1.79</c:v>
                </c:pt>
                <c:pt idx="18">
                  <c:v>1.76</c:v>
                </c:pt>
                <c:pt idx="19">
                  <c:v>1.8080000000000001</c:v>
                </c:pt>
                <c:pt idx="20">
                  <c:v>1.8394999999999999</c:v>
                </c:pt>
                <c:pt idx="21">
                  <c:v>1.8120000000000001</c:v>
                </c:pt>
                <c:pt idx="22">
                  <c:v>1.8274999999999999</c:v>
                </c:pt>
                <c:pt idx="23">
                  <c:v>1.7989999999999999</c:v>
                </c:pt>
                <c:pt idx="24">
                  <c:v>1.8065</c:v>
                </c:pt>
                <c:pt idx="25">
                  <c:v>1.8440000000000001</c:v>
                </c:pt>
                <c:pt idx="26">
                  <c:v>1.8374999999999999</c:v>
                </c:pt>
                <c:pt idx="27">
                  <c:v>1.8720000000000001</c:v>
                </c:pt>
                <c:pt idx="28">
                  <c:v>1.9339999999999999</c:v>
                </c:pt>
                <c:pt idx="29">
                  <c:v>2.0139999999999998</c:v>
                </c:pt>
                <c:pt idx="30">
                  <c:v>2.081</c:v>
                </c:pt>
                <c:pt idx="31">
                  <c:v>2.0625</c:v>
                </c:pt>
                <c:pt idx="32">
                  <c:v>2.0459999999999998</c:v>
                </c:pt>
                <c:pt idx="33">
                  <c:v>2.0194999999999999</c:v>
                </c:pt>
                <c:pt idx="34">
                  <c:v>2.0015000000000001</c:v>
                </c:pt>
                <c:pt idx="35">
                  <c:v>1.978</c:v>
                </c:pt>
                <c:pt idx="36">
                  <c:v>1.976</c:v>
                </c:pt>
                <c:pt idx="37">
                  <c:v>1.9710000000000001</c:v>
                </c:pt>
                <c:pt idx="38">
                  <c:v>1.9990000000000001</c:v>
                </c:pt>
                <c:pt idx="39">
                  <c:v>2.0074999999999998</c:v>
                </c:pt>
                <c:pt idx="40">
                  <c:v>2.056</c:v>
                </c:pt>
                <c:pt idx="41">
                  <c:v>2.0305</c:v>
                </c:pt>
                <c:pt idx="42">
                  <c:v>2.0205000000000002</c:v>
                </c:pt>
                <c:pt idx="43">
                  <c:v>2.0474999999999999</c:v>
                </c:pt>
                <c:pt idx="44">
                  <c:v>2.0514999999999999</c:v>
                </c:pt>
                <c:pt idx="45">
                  <c:v>2.0569999999999999</c:v>
                </c:pt>
                <c:pt idx="46">
                  <c:v>2.1080000000000001</c:v>
                </c:pt>
                <c:pt idx="47">
                  <c:v>2.12</c:v>
                </c:pt>
                <c:pt idx="48">
                  <c:v>2.0720000000000001</c:v>
                </c:pt>
                <c:pt idx="49">
                  <c:v>2.0019999999999998</c:v>
                </c:pt>
                <c:pt idx="50">
                  <c:v>1.931</c:v>
                </c:pt>
                <c:pt idx="51">
                  <c:v>1.8945000000000001</c:v>
                </c:pt>
                <c:pt idx="52">
                  <c:v>1.8805000000000001</c:v>
                </c:pt>
                <c:pt idx="53">
                  <c:v>1.8574999999999999</c:v>
                </c:pt>
                <c:pt idx="54">
                  <c:v>1.8625</c:v>
                </c:pt>
                <c:pt idx="55">
                  <c:v>1.8434999999999999</c:v>
                </c:pt>
                <c:pt idx="56">
                  <c:v>1.8205</c:v>
                </c:pt>
                <c:pt idx="57">
                  <c:v>1.7655000000000001</c:v>
                </c:pt>
              </c:numCache>
            </c:numRef>
          </c:val>
          <c:smooth val="0"/>
        </c:ser>
        <c:ser>
          <c:idx val="2"/>
          <c:order val="2"/>
          <c:tx>
            <c:strRef>
              <c:f>Sheet1!$D$1</c:f>
              <c:strCache>
                <c:ptCount val="1"/>
                <c:pt idx="0">
                  <c:v>United Kingdom</c:v>
                </c:pt>
              </c:strCache>
            </c:strRef>
          </c:tx>
          <c:spPr>
            <a:ln w="28575">
              <a:solidFill>
                <a:srgbClr val="A5A5A5"/>
              </a:solidFill>
              <a:prstDash val="solid"/>
            </a:ln>
          </c:spPr>
          <c:marker>
            <c:symbol val="none"/>
          </c:marker>
          <c:dPt>
            <c:idx val="0"/>
            <c:bubble3D val="0"/>
            <c:spPr>
              <a:ln w="28575" cap="rnd" cmpd="sng" algn="ctr">
                <a:solidFill>
                  <a:srgbClr val="A5A5A5"/>
                </a:solidFill>
                <a:prstDash val="solid"/>
                <a:round/>
                <a:headEnd type="none" w="med" len="med"/>
                <a:tailEnd type="none" w="med" len="med"/>
              </a:ln>
              <a:effectLst/>
            </c:spPr>
          </c:dPt>
          <c:dPt>
            <c:idx val="1"/>
            <c:bubble3D val="0"/>
            <c:spPr>
              <a:ln w="28575" cap="rnd" cmpd="sng" algn="ctr">
                <a:solidFill>
                  <a:srgbClr val="A5A5A5"/>
                </a:solidFill>
                <a:prstDash val="solid"/>
                <a:round/>
                <a:headEnd type="none" w="med" len="med"/>
                <a:tailEnd type="none" w="med" len="med"/>
              </a:ln>
              <a:effectLst/>
            </c:spPr>
          </c:dPt>
          <c:dPt>
            <c:idx val="2"/>
            <c:bubble3D val="0"/>
            <c:spPr>
              <a:ln w="28575" cap="rnd" cmpd="sng" algn="ctr">
                <a:solidFill>
                  <a:srgbClr val="A5A5A5"/>
                </a:solidFill>
                <a:prstDash val="solid"/>
                <a:round/>
                <a:headEnd type="none" w="med" len="med"/>
                <a:tailEnd type="none" w="med" len="med"/>
              </a:ln>
              <a:effectLst/>
            </c:spPr>
          </c:dPt>
          <c:dPt>
            <c:idx val="3"/>
            <c:bubble3D val="0"/>
            <c:spPr>
              <a:ln w="28575" cap="rnd" cmpd="sng" algn="ctr">
                <a:solidFill>
                  <a:srgbClr val="A5A5A5"/>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Sheet1!$D$2:$D$59</c:f>
              <c:numCache>
                <c:formatCode>#,##0.00_);\(#,##0.00\)</c:formatCode>
                <c:ptCount val="58"/>
                <c:pt idx="0">
                  <c:v>2.69</c:v>
                </c:pt>
                <c:pt idx="1">
                  <c:v>2.78</c:v>
                </c:pt>
                <c:pt idx="2">
                  <c:v>2.86</c:v>
                </c:pt>
                <c:pt idx="3">
                  <c:v>2.88</c:v>
                </c:pt>
                <c:pt idx="4">
                  <c:v>2.93</c:v>
                </c:pt>
                <c:pt idx="5">
                  <c:v>2.86</c:v>
                </c:pt>
                <c:pt idx="6">
                  <c:v>2.78</c:v>
                </c:pt>
                <c:pt idx="7">
                  <c:v>2.68</c:v>
                </c:pt>
                <c:pt idx="8">
                  <c:v>2.6</c:v>
                </c:pt>
                <c:pt idx="9">
                  <c:v>2.5099999999999998</c:v>
                </c:pt>
                <c:pt idx="10">
                  <c:v>2.44</c:v>
                </c:pt>
                <c:pt idx="11">
                  <c:v>2.41</c:v>
                </c:pt>
                <c:pt idx="12">
                  <c:v>2.2000000000000002</c:v>
                </c:pt>
                <c:pt idx="13">
                  <c:v>2.04</c:v>
                </c:pt>
                <c:pt idx="14">
                  <c:v>1.92</c:v>
                </c:pt>
                <c:pt idx="15">
                  <c:v>1.81</c:v>
                </c:pt>
                <c:pt idx="16">
                  <c:v>1.74</c:v>
                </c:pt>
                <c:pt idx="17">
                  <c:v>1.69</c:v>
                </c:pt>
                <c:pt idx="18">
                  <c:v>1.75</c:v>
                </c:pt>
                <c:pt idx="19">
                  <c:v>1.86</c:v>
                </c:pt>
                <c:pt idx="20">
                  <c:v>1.9</c:v>
                </c:pt>
                <c:pt idx="21">
                  <c:v>1.82</c:v>
                </c:pt>
                <c:pt idx="22">
                  <c:v>1.78</c:v>
                </c:pt>
                <c:pt idx="23">
                  <c:v>1.77</c:v>
                </c:pt>
                <c:pt idx="24">
                  <c:v>1.77</c:v>
                </c:pt>
                <c:pt idx="25">
                  <c:v>1.79</c:v>
                </c:pt>
                <c:pt idx="26">
                  <c:v>1.78</c:v>
                </c:pt>
                <c:pt idx="27">
                  <c:v>1.81</c:v>
                </c:pt>
                <c:pt idx="28">
                  <c:v>1.82</c:v>
                </c:pt>
                <c:pt idx="29">
                  <c:v>1.79</c:v>
                </c:pt>
                <c:pt idx="30">
                  <c:v>1.83</c:v>
                </c:pt>
                <c:pt idx="31">
                  <c:v>1.82</c:v>
                </c:pt>
                <c:pt idx="32">
                  <c:v>1.79</c:v>
                </c:pt>
                <c:pt idx="33">
                  <c:v>1.76</c:v>
                </c:pt>
                <c:pt idx="34">
                  <c:v>1.74</c:v>
                </c:pt>
                <c:pt idx="35">
                  <c:v>1.71</c:v>
                </c:pt>
                <c:pt idx="36">
                  <c:v>1.73</c:v>
                </c:pt>
                <c:pt idx="37">
                  <c:v>1.72</c:v>
                </c:pt>
                <c:pt idx="38">
                  <c:v>1.71</c:v>
                </c:pt>
                <c:pt idx="39">
                  <c:v>1.68</c:v>
                </c:pt>
                <c:pt idx="40">
                  <c:v>1.64</c:v>
                </c:pt>
                <c:pt idx="41">
                  <c:v>1.63</c:v>
                </c:pt>
                <c:pt idx="42">
                  <c:v>1.63</c:v>
                </c:pt>
                <c:pt idx="43">
                  <c:v>1.7</c:v>
                </c:pt>
                <c:pt idx="44">
                  <c:v>1.75</c:v>
                </c:pt>
                <c:pt idx="45">
                  <c:v>1.76</c:v>
                </c:pt>
                <c:pt idx="46">
                  <c:v>1.82</c:v>
                </c:pt>
                <c:pt idx="47">
                  <c:v>1.86</c:v>
                </c:pt>
                <c:pt idx="48">
                  <c:v>1.91</c:v>
                </c:pt>
                <c:pt idx="49">
                  <c:v>1.89</c:v>
                </c:pt>
                <c:pt idx="50">
                  <c:v>1.92</c:v>
                </c:pt>
                <c:pt idx="51">
                  <c:v>1.91</c:v>
                </c:pt>
                <c:pt idx="52">
                  <c:v>1.92</c:v>
                </c:pt>
                <c:pt idx="53">
                  <c:v>1.83</c:v>
                </c:pt>
                <c:pt idx="54">
                  <c:v>1.81</c:v>
                </c:pt>
                <c:pt idx="55">
                  <c:v>1.8</c:v>
                </c:pt>
                <c:pt idx="56">
                  <c:v>1.79</c:v>
                </c:pt>
                <c:pt idx="57">
                  <c:v>1.79</c:v>
                </c:pt>
              </c:numCache>
            </c:numRef>
          </c:val>
          <c:smooth val="0"/>
        </c:ser>
        <c:ser>
          <c:idx val="3"/>
          <c:order val="3"/>
          <c:tx>
            <c:strRef>
              <c:f>Sheet1!$E$1</c:f>
              <c:strCache>
                <c:ptCount val="1"/>
                <c:pt idx="0">
                  <c:v>China</c:v>
                </c:pt>
              </c:strCache>
            </c:strRef>
          </c:tx>
          <c:spPr>
            <a:ln w="28575">
              <a:solidFill>
                <a:srgbClr val="FFC000"/>
              </a:solidFill>
              <a:prstDash val="solid"/>
            </a:ln>
          </c:spPr>
          <c:marker>
            <c:symbol val="none"/>
          </c:marker>
          <c:dPt>
            <c:idx val="0"/>
            <c:bubble3D val="0"/>
            <c:spPr>
              <a:ln w="28575" cap="rnd" cmpd="sng" algn="ctr">
                <a:solidFill>
                  <a:srgbClr val="FFC000"/>
                </a:solidFill>
                <a:prstDash val="solid"/>
                <a:round/>
                <a:headEnd type="none" w="med" len="med"/>
                <a:tailEnd type="none" w="med" len="med"/>
              </a:ln>
              <a:effectLst/>
            </c:spPr>
          </c:dPt>
          <c:dPt>
            <c:idx val="1"/>
            <c:bubble3D val="0"/>
            <c:spPr>
              <a:ln w="28575" cap="rnd" cmpd="sng" algn="ctr">
                <a:solidFill>
                  <a:srgbClr val="FFC000"/>
                </a:solidFill>
                <a:prstDash val="solid"/>
                <a:round/>
                <a:headEnd type="none" w="med" len="med"/>
                <a:tailEnd type="none" w="med" len="med"/>
              </a:ln>
              <a:effectLst/>
            </c:spPr>
          </c:dPt>
          <c:dPt>
            <c:idx val="2"/>
            <c:bubble3D val="0"/>
            <c:spPr>
              <a:ln w="28575" cap="rnd" cmpd="sng" algn="ctr">
                <a:solidFill>
                  <a:srgbClr val="FFC000"/>
                </a:solidFill>
                <a:prstDash val="solid"/>
                <a:round/>
                <a:headEnd type="none" w="med" len="med"/>
                <a:tailEnd type="none" w="med" len="med"/>
              </a:ln>
              <a:effectLst/>
            </c:spPr>
          </c:dPt>
          <c:dPt>
            <c:idx val="3"/>
            <c:bubble3D val="0"/>
            <c:spPr>
              <a:ln w="28575" cap="rnd" cmpd="sng" algn="ctr">
                <a:solidFill>
                  <a:srgbClr val="FFC000"/>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Sheet1!$E$2:$E$59</c:f>
              <c:numCache>
                <c:formatCode>#,##0.00_);\(#,##0.00\)</c:formatCode>
                <c:ptCount val="58"/>
                <c:pt idx="0">
                  <c:v>5.7480000000000002</c:v>
                </c:pt>
                <c:pt idx="1">
                  <c:v>5.9189999999999996</c:v>
                </c:pt>
                <c:pt idx="2">
                  <c:v>6.0890000000000004</c:v>
                </c:pt>
                <c:pt idx="3">
                  <c:v>6.2370000000000001</c:v>
                </c:pt>
                <c:pt idx="4">
                  <c:v>6.3460000000000001</c:v>
                </c:pt>
                <c:pt idx="5">
                  <c:v>6.3959999999999999</c:v>
                </c:pt>
                <c:pt idx="6">
                  <c:v>6.375</c:v>
                </c:pt>
                <c:pt idx="7">
                  <c:v>6.2859999999999996</c:v>
                </c:pt>
                <c:pt idx="8">
                  <c:v>6.133</c:v>
                </c:pt>
                <c:pt idx="9">
                  <c:v>5.92</c:v>
                </c:pt>
                <c:pt idx="10">
                  <c:v>5.6479999999999997</c:v>
                </c:pt>
                <c:pt idx="11">
                  <c:v>5.3220000000000001</c:v>
                </c:pt>
                <c:pt idx="12">
                  <c:v>4.9560000000000004</c:v>
                </c:pt>
                <c:pt idx="13">
                  <c:v>4.57</c:v>
                </c:pt>
                <c:pt idx="14">
                  <c:v>4.181</c:v>
                </c:pt>
                <c:pt idx="15">
                  <c:v>3.8090000000000002</c:v>
                </c:pt>
                <c:pt idx="16">
                  <c:v>3.472</c:v>
                </c:pt>
                <c:pt idx="17">
                  <c:v>3.18</c:v>
                </c:pt>
                <c:pt idx="18">
                  <c:v>2.9380000000000002</c:v>
                </c:pt>
                <c:pt idx="19">
                  <c:v>2.7530000000000001</c:v>
                </c:pt>
                <c:pt idx="20">
                  <c:v>2.63</c:v>
                </c:pt>
                <c:pt idx="21">
                  <c:v>2.57</c:v>
                </c:pt>
                <c:pt idx="22">
                  <c:v>2.56</c:v>
                </c:pt>
                <c:pt idx="23">
                  <c:v>2.5819999999999999</c:v>
                </c:pt>
                <c:pt idx="24">
                  <c:v>2.6230000000000002</c:v>
                </c:pt>
                <c:pt idx="25">
                  <c:v>2.661</c:v>
                </c:pt>
                <c:pt idx="26">
                  <c:v>2.6749999999999998</c:v>
                </c:pt>
                <c:pt idx="27">
                  <c:v>2.6539999999999999</c:v>
                </c:pt>
                <c:pt idx="28">
                  <c:v>2.593</c:v>
                </c:pt>
                <c:pt idx="29">
                  <c:v>2.4889999999999999</c:v>
                </c:pt>
                <c:pt idx="30">
                  <c:v>2.35</c:v>
                </c:pt>
                <c:pt idx="31">
                  <c:v>2.1869999999999998</c:v>
                </c:pt>
                <c:pt idx="32">
                  <c:v>2.0209999999999999</c:v>
                </c:pt>
                <c:pt idx="33">
                  <c:v>1.8680000000000001</c:v>
                </c:pt>
                <c:pt idx="34">
                  <c:v>1.7390000000000001</c:v>
                </c:pt>
                <c:pt idx="35">
                  <c:v>1.639</c:v>
                </c:pt>
                <c:pt idx="36">
                  <c:v>1.571</c:v>
                </c:pt>
                <c:pt idx="37">
                  <c:v>1.5269999999999999</c:v>
                </c:pt>
                <c:pt idx="38">
                  <c:v>1.5029999999999999</c:v>
                </c:pt>
                <c:pt idx="39">
                  <c:v>1.494</c:v>
                </c:pt>
                <c:pt idx="40">
                  <c:v>1.4970000000000001</c:v>
                </c:pt>
                <c:pt idx="41">
                  <c:v>1.508</c:v>
                </c:pt>
                <c:pt idx="42">
                  <c:v>1.524</c:v>
                </c:pt>
                <c:pt idx="43">
                  <c:v>1.54</c:v>
                </c:pt>
                <c:pt idx="44">
                  <c:v>1.554</c:v>
                </c:pt>
                <c:pt idx="45">
                  <c:v>1.5649999999999999</c:v>
                </c:pt>
                <c:pt idx="46">
                  <c:v>1.5720000000000001</c:v>
                </c:pt>
                <c:pt idx="47">
                  <c:v>1.577</c:v>
                </c:pt>
                <c:pt idx="48">
                  <c:v>1.581</c:v>
                </c:pt>
                <c:pt idx="49">
                  <c:v>1.5860000000000001</c:v>
                </c:pt>
                <c:pt idx="50">
                  <c:v>1.59</c:v>
                </c:pt>
                <c:pt idx="51">
                  <c:v>1.5940000000000001</c:v>
                </c:pt>
                <c:pt idx="52">
                  <c:v>1.599</c:v>
                </c:pt>
                <c:pt idx="53">
                  <c:v>1.6040000000000001</c:v>
                </c:pt>
                <c:pt idx="54">
                  <c:v>1.61</c:v>
                </c:pt>
                <c:pt idx="55">
                  <c:v>1.617</c:v>
                </c:pt>
                <c:pt idx="56">
                  <c:v>1.6240000000000001</c:v>
                </c:pt>
                <c:pt idx="57">
                  <c:v>1.631</c:v>
                </c:pt>
              </c:numCache>
            </c:numRef>
          </c:val>
          <c:smooth val="0"/>
        </c:ser>
        <c:ser>
          <c:idx val="4"/>
          <c:order val="4"/>
          <c:tx>
            <c:strRef>
              <c:f>Sheet1!$F$1</c:f>
              <c:strCache>
                <c:ptCount val="1"/>
                <c:pt idx="0">
                  <c:v>U.S. replacement rate</c:v>
                </c:pt>
              </c:strCache>
            </c:strRef>
          </c:tx>
          <c:spPr>
            <a:ln w="22225">
              <a:solidFill>
                <a:srgbClr val="E32726"/>
              </a:solidFill>
              <a:prstDash val="dash"/>
            </a:ln>
          </c:spPr>
          <c:marker>
            <c:symbol val="none"/>
          </c:marker>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Sheet1!$F$2:$F$59</c:f>
              <c:numCache>
                <c:formatCode>#,##0.00_);\(#,##0.00\)</c:formatCode>
                <c:ptCount val="58"/>
                <c:pt idx="0">
                  <c:v>2.08</c:v>
                </c:pt>
                <c:pt idx="1">
                  <c:v>2.08</c:v>
                </c:pt>
                <c:pt idx="2">
                  <c:v>2.08</c:v>
                </c:pt>
                <c:pt idx="3">
                  <c:v>2.08</c:v>
                </c:pt>
                <c:pt idx="4">
                  <c:v>2.08</c:v>
                </c:pt>
                <c:pt idx="5">
                  <c:v>2.08</c:v>
                </c:pt>
                <c:pt idx="6">
                  <c:v>2.08</c:v>
                </c:pt>
                <c:pt idx="7">
                  <c:v>2.08</c:v>
                </c:pt>
                <c:pt idx="8">
                  <c:v>2.08</c:v>
                </c:pt>
                <c:pt idx="9">
                  <c:v>2.08</c:v>
                </c:pt>
                <c:pt idx="10">
                  <c:v>2.08</c:v>
                </c:pt>
                <c:pt idx="11">
                  <c:v>2.08</c:v>
                </c:pt>
                <c:pt idx="12">
                  <c:v>2.08</c:v>
                </c:pt>
                <c:pt idx="13">
                  <c:v>2.08</c:v>
                </c:pt>
                <c:pt idx="14">
                  <c:v>2.08</c:v>
                </c:pt>
                <c:pt idx="15">
                  <c:v>2.08</c:v>
                </c:pt>
                <c:pt idx="16">
                  <c:v>2.08</c:v>
                </c:pt>
                <c:pt idx="17">
                  <c:v>2.08</c:v>
                </c:pt>
                <c:pt idx="18">
                  <c:v>2.08</c:v>
                </c:pt>
                <c:pt idx="19">
                  <c:v>2.08</c:v>
                </c:pt>
                <c:pt idx="20">
                  <c:v>2.08</c:v>
                </c:pt>
                <c:pt idx="21">
                  <c:v>2.08</c:v>
                </c:pt>
                <c:pt idx="22">
                  <c:v>2.08</c:v>
                </c:pt>
                <c:pt idx="23">
                  <c:v>2.08</c:v>
                </c:pt>
                <c:pt idx="24">
                  <c:v>2.08</c:v>
                </c:pt>
                <c:pt idx="25">
                  <c:v>2.08</c:v>
                </c:pt>
                <c:pt idx="26">
                  <c:v>2.08</c:v>
                </c:pt>
                <c:pt idx="27">
                  <c:v>2.08</c:v>
                </c:pt>
                <c:pt idx="28">
                  <c:v>2.08</c:v>
                </c:pt>
                <c:pt idx="29">
                  <c:v>2.08</c:v>
                </c:pt>
                <c:pt idx="30">
                  <c:v>2.08</c:v>
                </c:pt>
                <c:pt idx="31">
                  <c:v>2.08</c:v>
                </c:pt>
                <c:pt idx="32">
                  <c:v>2.08</c:v>
                </c:pt>
                <c:pt idx="33">
                  <c:v>2.08</c:v>
                </c:pt>
                <c:pt idx="34">
                  <c:v>2.08</c:v>
                </c:pt>
                <c:pt idx="35">
                  <c:v>2.08</c:v>
                </c:pt>
                <c:pt idx="36">
                  <c:v>2.08</c:v>
                </c:pt>
                <c:pt idx="37">
                  <c:v>2.08</c:v>
                </c:pt>
                <c:pt idx="38">
                  <c:v>2.08</c:v>
                </c:pt>
                <c:pt idx="39">
                  <c:v>2.08</c:v>
                </c:pt>
                <c:pt idx="40">
                  <c:v>2.08</c:v>
                </c:pt>
                <c:pt idx="41">
                  <c:v>2.08</c:v>
                </c:pt>
                <c:pt idx="42">
                  <c:v>2.08</c:v>
                </c:pt>
                <c:pt idx="43">
                  <c:v>2.08</c:v>
                </c:pt>
                <c:pt idx="44">
                  <c:v>2.08</c:v>
                </c:pt>
                <c:pt idx="45">
                  <c:v>2.08</c:v>
                </c:pt>
                <c:pt idx="46">
                  <c:v>2.08</c:v>
                </c:pt>
                <c:pt idx="47">
                  <c:v>2.08</c:v>
                </c:pt>
                <c:pt idx="48">
                  <c:v>2.08</c:v>
                </c:pt>
                <c:pt idx="49">
                  <c:v>2.08</c:v>
                </c:pt>
                <c:pt idx="50">
                  <c:v>2.08</c:v>
                </c:pt>
                <c:pt idx="51">
                  <c:v>2.08</c:v>
                </c:pt>
                <c:pt idx="52">
                  <c:v>2.08</c:v>
                </c:pt>
                <c:pt idx="53">
                  <c:v>2.08</c:v>
                </c:pt>
                <c:pt idx="54">
                  <c:v>2.08</c:v>
                </c:pt>
                <c:pt idx="55">
                  <c:v>2.08</c:v>
                </c:pt>
                <c:pt idx="56">
                  <c:v>2.08</c:v>
                </c:pt>
                <c:pt idx="57">
                  <c:v>2.08</c:v>
                </c:pt>
              </c:numCache>
            </c:numRef>
          </c:val>
          <c:smooth val="0"/>
        </c:ser>
        <c:dLbls>
          <c:showLegendKey val="0"/>
          <c:showVal val="0"/>
          <c:showCatName val="0"/>
          <c:showSerName val="0"/>
          <c:showPercent val="0"/>
          <c:showBubbleSize val="0"/>
        </c:dLbls>
        <c:smooth val="0"/>
        <c:axId val="188360744"/>
        <c:axId val="188361136"/>
      </c:lineChart>
      <c:catAx>
        <c:axId val="188360744"/>
        <c:scaling>
          <c:orientation val="minMax"/>
        </c:scaling>
        <c:delete val="0"/>
        <c:axPos val="b"/>
        <c:numFmt formatCode="General"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188361136"/>
        <c:crosses val="autoZero"/>
        <c:auto val="1"/>
        <c:lblAlgn val="ctr"/>
        <c:lblOffset val="100"/>
        <c:tickLblSkip val="19"/>
        <c:tickMarkSkip val="19"/>
        <c:noMultiLvlLbl val="0"/>
      </c:catAx>
      <c:valAx>
        <c:axId val="188361136"/>
        <c:scaling>
          <c:orientation val="minMax"/>
          <c:min val="1"/>
        </c:scaling>
        <c:delete val="0"/>
        <c:axPos val="l"/>
        <c:numFmt formatCode="General"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188360744"/>
        <c:crosses val="autoZero"/>
        <c:crossBetween val="midCat"/>
      </c:valAx>
      <c:spPr>
        <a:noFill/>
        <a:effectLst/>
        <a:extLst>
          <a:ext uri="{909E8E84-426E-40DD-AFC4-6F175D3DCCD1}">
            <a14:hiddenFill xmlns:a14="http://schemas.microsoft.com/office/drawing/2010/main">
              <a:solidFill>
                <a:srgbClr val="FFFFFF"/>
              </a:solidFill>
            </a14:hiddenFill>
          </a:ext>
        </a:extLst>
      </c:spPr>
    </c:plotArea>
    <c:legend>
      <c:legendPos val="t"/>
      <c:legendEntry>
        <c:idx val="4"/>
        <c:delete val="1"/>
      </c:legendEntry>
      <c:layout>
        <c:manualLayout>
          <c:xMode val="edge"/>
          <c:yMode val="edge"/>
          <c:x val="0.14013543845262932"/>
          <c:y val="2.6062811177141737E-3"/>
          <c:w val="0.82656695156695159"/>
          <c:h val="4.6055288367237074E-2"/>
        </c:manualLayout>
      </c:layout>
      <c:overlay val="0"/>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800" b="0">
          <a:solidFill>
            <a:schemeClr val="tx2"/>
          </a:solidFill>
          <a:latin typeface="+mn-lt"/>
          <a:ea typeface="Arial"/>
          <a:cs typeface="Arial"/>
        </a:defRPr>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4.9794226258343344E-2"/>
          <c:y val="7.8007293247048262E-2"/>
          <c:w val="0.91217493113859571"/>
          <c:h val="0.84677774250657212"/>
        </c:manualLayout>
      </c:layout>
      <c:lineChart>
        <c:grouping val="standard"/>
        <c:varyColors val="0"/>
        <c:ser>
          <c:idx val="0"/>
          <c:order val="0"/>
          <c:tx>
            <c:strRef>
              <c:f>Sheet1!$B$1</c:f>
              <c:strCache>
                <c:ptCount val="1"/>
                <c:pt idx="0">
                  <c:v>United States</c:v>
                </c:pt>
              </c:strCache>
            </c:strRef>
          </c:tx>
          <c:spPr>
            <a:ln w="28575">
              <a:solidFill>
                <a:srgbClr val="4472C4"/>
              </a:solidFill>
              <a:prstDash val="solid"/>
            </a:ln>
          </c:spPr>
          <c:marker>
            <c:symbol val="none"/>
          </c:marker>
          <c:dPt>
            <c:idx val="0"/>
            <c:bubble3D val="0"/>
            <c:spPr>
              <a:ln w="28575" cap="rnd" cmpd="sng" algn="ctr">
                <a:solidFill>
                  <a:srgbClr val="4472C4"/>
                </a:solidFill>
                <a:prstDash val="solid"/>
                <a:round/>
                <a:headEnd type="none" w="med" len="med"/>
                <a:tailEnd type="none" w="med" len="med"/>
              </a:ln>
              <a:effectLst/>
            </c:spPr>
          </c:dPt>
          <c:dPt>
            <c:idx val="1"/>
            <c:bubble3D val="0"/>
            <c:spPr>
              <a:ln w="28575" cap="rnd" cmpd="sng" algn="ctr">
                <a:solidFill>
                  <a:srgbClr val="4472C4"/>
                </a:solidFill>
                <a:prstDash val="solid"/>
                <a:round/>
                <a:headEnd type="none" w="med" len="med"/>
                <a:tailEnd type="none" w="med" len="med"/>
              </a:ln>
              <a:effectLst/>
            </c:spPr>
          </c:dPt>
          <c:dPt>
            <c:idx val="2"/>
            <c:bubble3D val="0"/>
            <c:spPr>
              <a:ln w="28575" cap="rnd" cmpd="sng" algn="ctr">
                <a:solidFill>
                  <a:srgbClr val="4472C4"/>
                </a:solidFill>
                <a:prstDash val="solid"/>
                <a:round/>
                <a:headEnd type="none" w="med" len="med"/>
                <a:tailEnd type="none" w="med" len="med"/>
              </a:ln>
              <a:effectLst/>
            </c:spPr>
          </c:dPt>
          <c:dPt>
            <c:idx val="3"/>
            <c:bubble3D val="0"/>
            <c:spPr>
              <a:ln w="28575" cap="rnd" cmpd="sng" algn="ctr">
                <a:solidFill>
                  <a:srgbClr val="4472C4"/>
                </a:solidFill>
                <a:prstDash val="solid"/>
                <a:round/>
                <a:headEnd type="none" w="med" len="med"/>
                <a:tailEnd type="none" w="med" len="med"/>
              </a:ln>
              <a:effectLst/>
            </c:spPr>
          </c:dPt>
          <c:dLbls>
            <c:dLbl>
              <c:idx val="37"/>
              <c:layout>
                <c:manualLayout>
                  <c:x val="0"/>
                  <c:y val="-2.2749510178962908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solidFill>
                      <a:schemeClr val="accent1"/>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Sheet1!$A$2:$A$39</c:f>
              <c:numCache>
                <c:formatCode>General</c:formatCode>
                <c:ptCount val="38"/>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pt idx="37">
                  <c:v>2017</c:v>
                </c:pt>
              </c:numCache>
            </c:numRef>
          </c:cat>
          <c:val>
            <c:numRef>
              <c:f>Sheet1!$B$2:$B$39</c:f>
              <c:numCache>
                <c:formatCode>0.0%_);\(0.0%\);0.0%_);@_)</c:formatCode>
                <c:ptCount val="38"/>
                <c:pt idx="0">
                  <c:v>0.16109309320223564</c:v>
                </c:pt>
                <c:pt idx="1">
                  <c:v>0.14508570487709993</c:v>
                </c:pt>
                <c:pt idx="2">
                  <c:v>0.11430482623717553</c:v>
                </c:pt>
                <c:pt idx="3">
                  <c:v>0.11825424913812954</c:v>
                </c:pt>
                <c:pt idx="4">
                  <c:v>0.15195943764688979</c:v>
                </c:pt>
                <c:pt idx="5">
                  <c:v>0.14188167742987901</c:v>
                </c:pt>
                <c:pt idx="6">
                  <c:v>0.14009007800902773</c:v>
                </c:pt>
                <c:pt idx="7">
                  <c:v>0.13625544452547755</c:v>
                </c:pt>
                <c:pt idx="8">
                  <c:v>0.14035948787234931</c:v>
                </c:pt>
                <c:pt idx="9">
                  <c:v>0.14527700612048378</c:v>
                </c:pt>
                <c:pt idx="10">
                  <c:v>0.16465274773021443</c:v>
                </c:pt>
                <c:pt idx="11">
                  <c:v>0.15316056459685679</c:v>
                </c:pt>
                <c:pt idx="12">
                  <c:v>0.19661863293891568</c:v>
                </c:pt>
                <c:pt idx="13">
                  <c:v>0.16919363600797754</c:v>
                </c:pt>
                <c:pt idx="14">
                  <c:v>0.15501958157841123</c:v>
                </c:pt>
                <c:pt idx="15">
                  <c:v>0.13665905480915774</c:v>
                </c:pt>
                <c:pt idx="16">
                  <c:v>0.13914847346884085</c:v>
                </c:pt>
                <c:pt idx="17">
                  <c:v>0.14731987284460191</c:v>
                </c:pt>
                <c:pt idx="18">
                  <c:v>0.15972429289937851</c:v>
                </c:pt>
                <c:pt idx="19">
                  <c:v>0.18308849112985404</c:v>
                </c:pt>
                <c:pt idx="20">
                  <c:v>0.19569398017802397</c:v>
                </c:pt>
                <c:pt idx="21">
                  <c:v>0.20664918928035814</c:v>
                </c:pt>
                <c:pt idx="22">
                  <c:v>0.19938599560114345</c:v>
                </c:pt>
                <c:pt idx="23">
                  <c:v>0.23173677597395415</c:v>
                </c:pt>
                <c:pt idx="24">
                  <c:v>0.25269618903572932</c:v>
                </c:pt>
                <c:pt idx="25">
                  <c:v>0.27642902520553503</c:v>
                </c:pt>
                <c:pt idx="26">
                  <c:v>0.25814278432396587</c:v>
                </c:pt>
                <c:pt idx="27">
                  <c:v>0.25592148618452559</c:v>
                </c:pt>
                <c:pt idx="28">
                  <c:v>0.24080431026932203</c:v>
                </c:pt>
                <c:pt idx="29">
                  <c:v>0.24501757417327341</c:v>
                </c:pt>
                <c:pt idx="30">
                  <c:v>0.24140660426268878</c:v>
                </c:pt>
                <c:pt idx="31">
                  <c:v>0.21470563923059216</c:v>
                </c:pt>
                <c:pt idx="32">
                  <c:v>0.18557553455268883</c:v>
                </c:pt>
                <c:pt idx="33">
                  <c:v>0.15493877221391505</c:v>
                </c:pt>
                <c:pt idx="34">
                  <c:v>0.13212376939817916</c:v>
                </c:pt>
                <c:pt idx="35">
                  <c:v>0.1167035679884314</c:v>
                </c:pt>
                <c:pt idx="36">
                  <c:v>0.10705372447301409</c:v>
                </c:pt>
                <c:pt idx="37">
                  <c:v>0.105180600106624</c:v>
                </c:pt>
              </c:numCache>
            </c:numRef>
          </c:val>
          <c:smooth val="0"/>
        </c:ser>
        <c:ser>
          <c:idx val="1"/>
          <c:order val="1"/>
          <c:tx>
            <c:strRef>
              <c:f>Sheet1!$C$1</c:f>
              <c:strCache>
                <c:ptCount val="1"/>
                <c:pt idx="0">
                  <c:v>Canada</c:v>
                </c:pt>
              </c:strCache>
            </c:strRef>
          </c:tx>
          <c:spPr>
            <a:ln w="28575">
              <a:solidFill>
                <a:srgbClr val="ED7D31"/>
              </a:solidFill>
              <a:prstDash val="solid"/>
            </a:ln>
          </c:spPr>
          <c:marker>
            <c:symbol val="none"/>
          </c:marker>
          <c:dPt>
            <c:idx val="0"/>
            <c:bubble3D val="0"/>
            <c:spPr>
              <a:ln w="28575" cap="rnd" cmpd="sng" algn="ctr">
                <a:solidFill>
                  <a:srgbClr val="ED7D31"/>
                </a:solidFill>
                <a:prstDash val="solid"/>
                <a:round/>
                <a:headEnd type="none" w="med" len="med"/>
                <a:tailEnd type="none" w="med" len="med"/>
              </a:ln>
              <a:effectLst/>
            </c:spPr>
          </c:dPt>
          <c:dPt>
            <c:idx val="1"/>
            <c:bubble3D val="0"/>
            <c:spPr>
              <a:ln w="28575" cap="rnd" cmpd="sng" algn="ctr">
                <a:solidFill>
                  <a:srgbClr val="ED7D31"/>
                </a:solidFill>
                <a:prstDash val="solid"/>
                <a:round/>
                <a:headEnd type="none" w="med" len="med"/>
                <a:tailEnd type="none" w="med" len="med"/>
              </a:ln>
              <a:effectLst/>
            </c:spPr>
          </c:dPt>
          <c:dPt>
            <c:idx val="2"/>
            <c:bubble3D val="0"/>
            <c:spPr>
              <a:ln w="28575" cap="rnd" cmpd="sng" algn="ctr">
                <a:solidFill>
                  <a:srgbClr val="ED7D31"/>
                </a:solidFill>
                <a:prstDash val="solid"/>
                <a:round/>
                <a:headEnd type="none" w="med" len="med"/>
                <a:tailEnd type="none" w="med" len="med"/>
              </a:ln>
              <a:effectLst/>
            </c:spPr>
          </c:dPt>
          <c:dPt>
            <c:idx val="3"/>
            <c:bubble3D val="0"/>
            <c:spPr>
              <a:ln w="28575" cap="rnd" cmpd="sng" algn="ctr">
                <a:solidFill>
                  <a:srgbClr val="ED7D31"/>
                </a:solidFill>
                <a:prstDash val="solid"/>
                <a:round/>
                <a:headEnd type="none" w="med" len="med"/>
                <a:tailEnd type="none" w="med" len="med"/>
              </a:ln>
              <a:effectLst/>
            </c:spPr>
          </c:dPt>
          <c:dLbls>
            <c:dLbl>
              <c:idx val="37"/>
              <c:layout>
                <c:manualLayout>
                  <c:x val="0"/>
                  <c:y val="2.5277233532180903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solidFill>
                      <a:schemeClr val="accent2"/>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Sheet1!$A$2:$A$39</c:f>
              <c:numCache>
                <c:formatCode>General</c:formatCode>
                <c:ptCount val="38"/>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pt idx="37">
                  <c:v>2017</c:v>
                </c:pt>
              </c:numCache>
            </c:numRef>
          </c:cat>
          <c:val>
            <c:numRef>
              <c:f>Sheet1!$C$2:$C$39</c:f>
              <c:numCache>
                <c:formatCode>0.0%_);\(0.0%\);0.0%_);@_)</c:formatCode>
                <c:ptCount val="38"/>
                <c:pt idx="0">
                  <c:v>0.18814481148206608</c:v>
                </c:pt>
                <c:pt idx="1">
                  <c:v>0.175587326238001</c:v>
                </c:pt>
                <c:pt idx="2">
                  <c:v>0.15190586274418183</c:v>
                </c:pt>
                <c:pt idx="3">
                  <c:v>0.15125296658720799</c:v>
                </c:pt>
                <c:pt idx="4">
                  <c:v>0.18261020866831901</c:v>
                </c:pt>
                <c:pt idx="5">
                  <c:v>0.17971607678338075</c:v>
                </c:pt>
                <c:pt idx="6">
                  <c:v>0.10451499136664544</c:v>
                </c:pt>
                <c:pt idx="7">
                  <c:v>7.9654551385644368E-2</c:v>
                </c:pt>
                <c:pt idx="8">
                  <c:v>8.2031086816770182E-2</c:v>
                </c:pt>
                <c:pt idx="9">
                  <c:v>9.5413348324971503E-2</c:v>
                </c:pt>
                <c:pt idx="10">
                  <c:v>9.7404322298816792E-2</c:v>
                </c:pt>
                <c:pt idx="11">
                  <c:v>9.2012398622594915E-2</c:v>
                </c:pt>
                <c:pt idx="12">
                  <c:v>9.9197843488790793E-2</c:v>
                </c:pt>
                <c:pt idx="13">
                  <c:v>9.5955887626061553E-2</c:v>
                </c:pt>
                <c:pt idx="14">
                  <c:v>8.816287894503505E-2</c:v>
                </c:pt>
                <c:pt idx="15">
                  <c:v>9.1628466527240215E-2</c:v>
                </c:pt>
                <c:pt idx="16">
                  <c:v>9.8618569737054518E-2</c:v>
                </c:pt>
                <c:pt idx="17">
                  <c:v>0.11315732335163164</c:v>
                </c:pt>
                <c:pt idx="18">
                  <c:v>0.12320050771735613</c:v>
                </c:pt>
                <c:pt idx="19">
                  <c:v>0.14866423216563485</c:v>
                </c:pt>
                <c:pt idx="20">
                  <c:v>0.18622806361577804</c:v>
                </c:pt>
                <c:pt idx="21">
                  <c:v>0.19471443055237136</c:v>
                </c:pt>
                <c:pt idx="22">
                  <c:v>0.18972977343245634</c:v>
                </c:pt>
                <c:pt idx="23">
                  <c:v>0.16902972459237509</c:v>
                </c:pt>
                <c:pt idx="24">
                  <c:v>0.15594498331303752</c:v>
                </c:pt>
                <c:pt idx="25">
                  <c:v>0.16731075250869787</c:v>
                </c:pt>
                <c:pt idx="26">
                  <c:v>0.18234852169490146</c:v>
                </c:pt>
                <c:pt idx="27">
                  <c:v>0.16143417412169647</c:v>
                </c:pt>
                <c:pt idx="28">
                  <c:v>0.13695357786110463</c:v>
                </c:pt>
                <c:pt idx="29">
                  <c:v>0.11437770609198039</c:v>
                </c:pt>
                <c:pt idx="30">
                  <c:v>9.1374069230126809E-2</c:v>
                </c:pt>
                <c:pt idx="31">
                  <c:v>9.1761478048686174E-2</c:v>
                </c:pt>
                <c:pt idx="32">
                  <c:v>7.6780936705203251E-2</c:v>
                </c:pt>
                <c:pt idx="33">
                  <c:v>8.8390526741174202E-2</c:v>
                </c:pt>
                <c:pt idx="34">
                  <c:v>0.10770411897478605</c:v>
                </c:pt>
                <c:pt idx="35">
                  <c:v>8.1000754796527685E-2</c:v>
                </c:pt>
                <c:pt idx="36">
                  <c:v>7.4094863699525781E-2</c:v>
                </c:pt>
                <c:pt idx="37">
                  <c:v>9.2646980579238258E-2</c:v>
                </c:pt>
              </c:numCache>
            </c:numRef>
          </c:val>
          <c:smooth val="0"/>
        </c:ser>
        <c:ser>
          <c:idx val="2"/>
          <c:order val="2"/>
          <c:tx>
            <c:strRef>
              <c:f>Sheet1!$D$1</c:f>
              <c:strCache>
                <c:ptCount val="1"/>
                <c:pt idx="0">
                  <c:v>United Kingdom</c:v>
                </c:pt>
              </c:strCache>
            </c:strRef>
          </c:tx>
          <c:spPr>
            <a:ln w="28575">
              <a:solidFill>
                <a:srgbClr val="A5A5A5"/>
              </a:solidFill>
              <a:prstDash val="solid"/>
            </a:ln>
          </c:spPr>
          <c:marker>
            <c:symbol val="none"/>
          </c:marker>
          <c:dPt>
            <c:idx val="0"/>
            <c:bubble3D val="0"/>
            <c:spPr>
              <a:ln w="28575" cap="rnd" cmpd="sng" algn="ctr">
                <a:solidFill>
                  <a:srgbClr val="A5A5A5"/>
                </a:solidFill>
                <a:prstDash val="solid"/>
                <a:round/>
                <a:headEnd type="none" w="med" len="med"/>
                <a:tailEnd type="none" w="med" len="med"/>
              </a:ln>
              <a:effectLst/>
            </c:spPr>
          </c:dPt>
          <c:dPt>
            <c:idx val="1"/>
            <c:bubble3D val="0"/>
            <c:spPr>
              <a:ln w="28575" cap="rnd" cmpd="sng" algn="ctr">
                <a:solidFill>
                  <a:srgbClr val="A5A5A5"/>
                </a:solidFill>
                <a:prstDash val="solid"/>
                <a:round/>
                <a:headEnd type="none" w="med" len="med"/>
                <a:tailEnd type="none" w="med" len="med"/>
              </a:ln>
              <a:effectLst/>
            </c:spPr>
          </c:dPt>
          <c:dPt>
            <c:idx val="2"/>
            <c:bubble3D val="0"/>
            <c:spPr>
              <a:ln w="28575" cap="rnd" cmpd="sng" algn="ctr">
                <a:solidFill>
                  <a:srgbClr val="A5A5A5"/>
                </a:solidFill>
                <a:prstDash val="solid"/>
                <a:round/>
                <a:headEnd type="none" w="med" len="med"/>
                <a:tailEnd type="none" w="med" len="med"/>
              </a:ln>
              <a:effectLst/>
            </c:spPr>
          </c:dPt>
          <c:dPt>
            <c:idx val="3"/>
            <c:bubble3D val="0"/>
            <c:spPr>
              <a:ln w="28575" cap="rnd" cmpd="sng" algn="ctr">
                <a:solidFill>
                  <a:srgbClr val="A5A5A5"/>
                </a:solidFill>
                <a:prstDash val="solid"/>
                <a:round/>
                <a:headEnd type="none" w="med" len="med"/>
                <a:tailEnd type="none" w="med" len="med"/>
              </a:ln>
              <a:effectLst/>
            </c:spPr>
          </c:dPt>
          <c:dLbls>
            <c:dLbl>
              <c:idx val="37"/>
              <c:layout>
                <c:manualLayout>
                  <c:x val="0"/>
                  <c:y val="-2.2749510178962814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solidFill>
                      <a:schemeClr val="accent3"/>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Sheet1!$A$2:$A$39</c:f>
              <c:numCache>
                <c:formatCode>General</c:formatCode>
                <c:ptCount val="38"/>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pt idx="37">
                  <c:v>2017</c:v>
                </c:pt>
              </c:numCache>
            </c:numRef>
          </c:cat>
          <c:val>
            <c:numRef>
              <c:f>Sheet1!$D$2:$D$39</c:f>
              <c:numCache>
                <c:formatCode>0.0%_);\(0.0%\);0.0%_);@_)</c:formatCode>
                <c:ptCount val="38"/>
                <c:pt idx="0">
                  <c:v>0.33271077347223499</c:v>
                </c:pt>
                <c:pt idx="1">
                  <c:v>0.32642628578593147</c:v>
                </c:pt>
                <c:pt idx="2">
                  <c:v>0.29011318966190891</c:v>
                </c:pt>
                <c:pt idx="3">
                  <c:v>0.33413076466638469</c:v>
                </c:pt>
                <c:pt idx="4">
                  <c:v>0.33140683201163901</c:v>
                </c:pt>
                <c:pt idx="5">
                  <c:v>0.35850781378945484</c:v>
                </c:pt>
                <c:pt idx="6">
                  <c:v>0.33454658618434374</c:v>
                </c:pt>
                <c:pt idx="7">
                  <c:v>0.33718124216506773</c:v>
                </c:pt>
                <c:pt idx="8">
                  <c:v>0.27378215843754861</c:v>
                </c:pt>
                <c:pt idx="9">
                  <c:v>0.23997064266838808</c:v>
                </c:pt>
                <c:pt idx="10">
                  <c:v>0.24203910036801912</c:v>
                </c:pt>
                <c:pt idx="11">
                  <c:v>0.19555778600204077</c:v>
                </c:pt>
                <c:pt idx="12">
                  <c:v>0.21584717963850641</c:v>
                </c:pt>
                <c:pt idx="13">
                  <c:v>0.19719253679937121</c:v>
                </c:pt>
                <c:pt idx="14">
                  <c:v>0.23812160698082918</c:v>
                </c:pt>
                <c:pt idx="15">
                  <c:v>0.23691660931366942</c:v>
                </c:pt>
                <c:pt idx="16">
                  <c:v>0.22274861282720582</c:v>
                </c:pt>
                <c:pt idx="17">
                  <c:v>0.2254038296074814</c:v>
                </c:pt>
                <c:pt idx="18">
                  <c:v>0.24453148997248753</c:v>
                </c:pt>
                <c:pt idx="19">
                  <c:v>0.26784676139884955</c:v>
                </c:pt>
                <c:pt idx="20">
                  <c:v>0.29195865616745764</c:v>
                </c:pt>
                <c:pt idx="21">
                  <c:v>0.29175929027506275</c:v>
                </c:pt>
                <c:pt idx="22">
                  <c:v>0.26659326244673709</c:v>
                </c:pt>
                <c:pt idx="23">
                  <c:v>0.259125582994991</c:v>
                </c:pt>
                <c:pt idx="24">
                  <c:v>0.25477484320094335</c:v>
                </c:pt>
                <c:pt idx="25">
                  <c:v>0.25290782300714842</c:v>
                </c:pt>
                <c:pt idx="26">
                  <c:v>0.25822997480010978</c:v>
                </c:pt>
                <c:pt idx="27">
                  <c:v>0.23098284145379622</c:v>
                </c:pt>
                <c:pt idx="28">
                  <c:v>0.21559540407800726</c:v>
                </c:pt>
                <c:pt idx="29">
                  <c:v>0.16040661561384417</c:v>
                </c:pt>
                <c:pt idx="30">
                  <c:v>0.15038758130871632</c:v>
                </c:pt>
                <c:pt idx="31">
                  <c:v>0.13121530896532452</c:v>
                </c:pt>
                <c:pt idx="32">
                  <c:v>9.5686273235607633E-2</c:v>
                </c:pt>
                <c:pt idx="33">
                  <c:v>6.5910282785297314E-2</c:v>
                </c:pt>
                <c:pt idx="34">
                  <c:v>4.5356269283484796E-2</c:v>
                </c:pt>
                <c:pt idx="35">
                  <c:v>5.2904828909775992E-2</c:v>
                </c:pt>
                <c:pt idx="36">
                  <c:v>2.7273049033531116E-2</c:v>
                </c:pt>
                <c:pt idx="37">
                  <c:v>2.0715068398440284E-2</c:v>
                </c:pt>
              </c:numCache>
            </c:numRef>
          </c:val>
          <c:smooth val="0"/>
        </c:ser>
        <c:dLbls>
          <c:showLegendKey val="0"/>
          <c:showVal val="0"/>
          <c:showCatName val="0"/>
          <c:showSerName val="0"/>
          <c:showPercent val="0"/>
          <c:showBubbleSize val="0"/>
        </c:dLbls>
        <c:smooth val="0"/>
        <c:axId val="188361920"/>
        <c:axId val="188362312"/>
      </c:lineChart>
      <c:catAx>
        <c:axId val="188361920"/>
        <c:scaling>
          <c:orientation val="minMax"/>
        </c:scaling>
        <c:delete val="0"/>
        <c:axPos val="b"/>
        <c:numFmt formatCode="General"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188362312"/>
        <c:crosses val="autoZero"/>
        <c:auto val="1"/>
        <c:lblAlgn val="ctr"/>
        <c:lblOffset val="100"/>
        <c:tickLblSkip val="10"/>
        <c:tickMarkSkip val="10"/>
        <c:noMultiLvlLbl val="0"/>
      </c:catAx>
      <c:valAx>
        <c:axId val="188362312"/>
        <c:scaling>
          <c:orientation val="minMax"/>
          <c:max val="0.4"/>
          <c:min val="0"/>
        </c:scaling>
        <c:delete val="0"/>
        <c:axPos val="l"/>
        <c:numFmt formatCode="0%"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188361920"/>
        <c:crosses val="autoZero"/>
        <c:crossBetween val="midCat"/>
        <c:majorUnit val="5.000000000000001E-2"/>
      </c:valAx>
      <c:spPr>
        <a:noFill/>
        <a:effectLst/>
        <a:extLst>
          <a:ext uri="{909E8E84-426E-40DD-AFC4-6F175D3DCCD1}">
            <a14:hiddenFill xmlns:a14="http://schemas.microsoft.com/office/drawing/2010/main">
              <a:solidFill>
                <a:srgbClr val="FFFFFF"/>
              </a:solidFill>
            </a14:hiddenFill>
          </a:ext>
        </a:extLst>
      </c:spPr>
    </c:plotArea>
    <c:legend>
      <c:legendPos val="t"/>
      <c:overlay val="0"/>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800" b="0">
          <a:solidFill>
            <a:schemeClr val="tx2"/>
          </a:solidFill>
          <a:latin typeface="+mn-lt"/>
          <a:ea typeface="Arial"/>
          <a:cs typeface="Arial"/>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4.9794226258343344E-2"/>
          <c:y val="7.8007293247048262E-2"/>
          <c:w val="0.92010686949986853"/>
          <c:h val="0.86156309225784922"/>
        </c:manualLayout>
      </c:layout>
      <c:lineChart>
        <c:grouping val="standard"/>
        <c:varyColors val="0"/>
        <c:ser>
          <c:idx val="0"/>
          <c:order val="0"/>
          <c:tx>
            <c:strRef>
              <c:f>Sheet1!$B$1</c:f>
              <c:strCache>
                <c:ptCount val="1"/>
                <c:pt idx="0">
                  <c:v>United States</c:v>
                </c:pt>
              </c:strCache>
            </c:strRef>
          </c:tx>
          <c:spPr>
            <a:ln w="28575">
              <a:solidFill>
                <a:srgbClr val="4472C4"/>
              </a:solidFill>
              <a:prstDash val="solid"/>
            </a:ln>
          </c:spPr>
          <c:marker>
            <c:symbol val="none"/>
          </c:marker>
          <c:dPt>
            <c:idx val="0"/>
            <c:bubble3D val="0"/>
            <c:spPr>
              <a:ln w="28575" cap="rnd" cmpd="sng" algn="ctr">
                <a:solidFill>
                  <a:srgbClr val="4472C4"/>
                </a:solidFill>
                <a:prstDash val="solid"/>
                <a:round/>
                <a:headEnd type="none" w="med" len="med"/>
                <a:tailEnd type="none" w="med" len="med"/>
              </a:ln>
              <a:effectLst/>
            </c:spPr>
          </c:dPt>
          <c:dPt>
            <c:idx val="1"/>
            <c:bubble3D val="0"/>
            <c:spPr>
              <a:ln w="28575" cap="rnd" cmpd="sng" algn="ctr">
                <a:solidFill>
                  <a:srgbClr val="4472C4"/>
                </a:solidFill>
                <a:prstDash val="solid"/>
                <a:round/>
                <a:headEnd type="none" w="med" len="med"/>
                <a:tailEnd type="none" w="med" len="med"/>
              </a:ln>
              <a:effectLst/>
            </c:spPr>
          </c:dPt>
          <c:dPt>
            <c:idx val="2"/>
            <c:bubble3D val="0"/>
            <c:spPr>
              <a:ln w="28575" cap="rnd" cmpd="sng" algn="ctr">
                <a:solidFill>
                  <a:srgbClr val="4472C4"/>
                </a:solidFill>
                <a:prstDash val="solid"/>
                <a:round/>
                <a:headEnd type="none" w="med" len="med"/>
                <a:tailEnd type="none" w="med" len="med"/>
              </a:ln>
              <a:effectLst/>
            </c:spPr>
          </c:dPt>
          <c:dPt>
            <c:idx val="3"/>
            <c:bubble3D val="0"/>
            <c:spPr>
              <a:ln w="28575" cap="rnd" cmpd="sng" algn="ctr">
                <a:solidFill>
                  <a:srgbClr val="4472C4"/>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Sheet1!$B$2:$B$59</c:f>
              <c:numCache>
                <c:formatCode>0.0%_);\(0.0%\);0.0%_);@_)</c:formatCode>
                <c:ptCount val="58"/>
                <c:pt idx="1">
                  <c:v>2.2999999999995899E-2</c:v>
                </c:pt>
                <c:pt idx="2">
                  <c:v>6.1000000000000394E-2</c:v>
                </c:pt>
                <c:pt idx="3">
                  <c:v>4.4000000000000102E-2</c:v>
                </c:pt>
                <c:pt idx="4">
                  <c:v>5.8000000000002695E-2</c:v>
                </c:pt>
                <c:pt idx="5">
                  <c:v>6.3999999999996796E-2</c:v>
                </c:pt>
                <c:pt idx="6">
                  <c:v>6.5000000000003305E-2</c:v>
                </c:pt>
                <c:pt idx="7">
                  <c:v>2.49999999999997E-2</c:v>
                </c:pt>
                <c:pt idx="8">
                  <c:v>4.7999999999996996E-2</c:v>
                </c:pt>
                <c:pt idx="9">
                  <c:v>3.1000000000000402E-2</c:v>
                </c:pt>
                <c:pt idx="10">
                  <c:v>1.86045636370451E-3</c:v>
                </c:pt>
                <c:pt idx="11">
                  <c:v>3.2954767283617598E-2</c:v>
                </c:pt>
                <c:pt idx="12">
                  <c:v>5.2632627761998202E-2</c:v>
                </c:pt>
                <c:pt idx="13">
                  <c:v>5.64312484755203E-2</c:v>
                </c:pt>
                <c:pt idx="14">
                  <c:v>-5.1715456222523005E-3</c:v>
                </c:pt>
                <c:pt idx="15">
                  <c:v>-1.9767853651944702E-3</c:v>
                </c:pt>
                <c:pt idx="16">
                  <c:v>5.3860900507554703E-2</c:v>
                </c:pt>
                <c:pt idx="17">
                  <c:v>4.6085974065317899E-2</c:v>
                </c:pt>
                <c:pt idx="18">
                  <c:v>5.5616849289445998E-2</c:v>
                </c:pt>
                <c:pt idx="19">
                  <c:v>3.1756907501206098E-2</c:v>
                </c:pt>
                <c:pt idx="20">
                  <c:v>-2.44596225208085E-3</c:v>
                </c:pt>
                <c:pt idx="21">
                  <c:v>2.5944703882315099E-2</c:v>
                </c:pt>
                <c:pt idx="22">
                  <c:v>-1.9108910680485602E-2</c:v>
                </c:pt>
                <c:pt idx="23">
                  <c:v>4.6324571812048403E-2</c:v>
                </c:pt>
                <c:pt idx="24">
                  <c:v>7.2590869593605903E-2</c:v>
                </c:pt>
                <c:pt idx="25">
                  <c:v>4.2387375208391399E-2</c:v>
                </c:pt>
                <c:pt idx="26">
                  <c:v>3.5116144990921999E-2</c:v>
                </c:pt>
                <c:pt idx="27">
                  <c:v>3.4617476918500797E-2</c:v>
                </c:pt>
                <c:pt idx="28">
                  <c:v>4.20397197941298E-2</c:v>
                </c:pt>
                <c:pt idx="29">
                  <c:v>3.6805240330471299E-2</c:v>
                </c:pt>
                <c:pt idx="30">
                  <c:v>1.9193702974254899E-2</c:v>
                </c:pt>
                <c:pt idx="31">
                  <c:v>-7.4084530712397595E-4</c:v>
                </c:pt>
                <c:pt idx="32">
                  <c:v>3.5553961476675798E-2</c:v>
                </c:pt>
                <c:pt idx="33">
                  <c:v>2.7458567189227501E-2</c:v>
                </c:pt>
                <c:pt idx="34">
                  <c:v>4.0376434248648098E-2</c:v>
                </c:pt>
                <c:pt idx="35">
                  <c:v>2.7189757887819299E-2</c:v>
                </c:pt>
                <c:pt idx="36">
                  <c:v>3.7958812294258702E-2</c:v>
                </c:pt>
                <c:pt idx="37">
                  <c:v>4.48702649316731E-2</c:v>
                </c:pt>
                <c:pt idx="38">
                  <c:v>4.44991096328404E-2</c:v>
                </c:pt>
                <c:pt idx="39">
                  <c:v>4.6851996083986602E-2</c:v>
                </c:pt>
                <c:pt idx="40">
                  <c:v>4.0921764488106603E-2</c:v>
                </c:pt>
                <c:pt idx="41">
                  <c:v>9.7598183393212395E-3</c:v>
                </c:pt>
                <c:pt idx="42">
                  <c:v>1.7861276874555201E-2</c:v>
                </c:pt>
                <c:pt idx="43">
                  <c:v>2.8067759564809301E-2</c:v>
                </c:pt>
                <c:pt idx="44">
                  <c:v>3.7857428496944401E-2</c:v>
                </c:pt>
                <c:pt idx="45">
                  <c:v>3.3452160633487701E-2</c:v>
                </c:pt>
                <c:pt idx="46">
                  <c:v>2.6666258261219999E-2</c:v>
                </c:pt>
                <c:pt idx="47">
                  <c:v>1.77857023965289E-2</c:v>
                </c:pt>
                <c:pt idx="48">
                  <c:v>-2.9162145869395303E-3</c:v>
                </c:pt>
                <c:pt idx="49">
                  <c:v>-2.7755295741680799E-2</c:v>
                </c:pt>
                <c:pt idx="50">
                  <c:v>2.72157665803749E-2</c:v>
                </c:pt>
                <c:pt idx="51">
                  <c:v>1.5508355060401401E-2</c:v>
                </c:pt>
                <c:pt idx="52">
                  <c:v>2.2495458522236299E-2</c:v>
                </c:pt>
                <c:pt idx="53">
                  <c:v>1.8420810711497801E-2</c:v>
                </c:pt>
                <c:pt idx="54">
                  <c:v>2.4519730351327703E-2</c:v>
                </c:pt>
                <c:pt idx="55">
                  <c:v>2.8809104663390303E-2</c:v>
                </c:pt>
                <c:pt idx="56">
                  <c:v>1.5672151698817301E-2</c:v>
                </c:pt>
                <c:pt idx="57">
                  <c:v>2.2170103300340596E-2</c:v>
                </c:pt>
              </c:numCache>
            </c:numRef>
          </c:val>
          <c:smooth val="0"/>
        </c:ser>
        <c:ser>
          <c:idx val="1"/>
          <c:order val="1"/>
          <c:tx>
            <c:strRef>
              <c:f>Sheet1!$C$1</c:f>
              <c:strCache>
                <c:ptCount val="1"/>
                <c:pt idx="0">
                  <c:v>Canada</c:v>
                </c:pt>
              </c:strCache>
            </c:strRef>
          </c:tx>
          <c:spPr>
            <a:ln w="28575">
              <a:solidFill>
                <a:srgbClr val="ED7D31"/>
              </a:solidFill>
              <a:prstDash val="solid"/>
            </a:ln>
          </c:spPr>
          <c:marker>
            <c:symbol val="none"/>
          </c:marker>
          <c:dPt>
            <c:idx val="0"/>
            <c:bubble3D val="0"/>
            <c:spPr>
              <a:ln w="28575" cap="rnd" cmpd="sng" algn="ctr">
                <a:solidFill>
                  <a:srgbClr val="ED7D31"/>
                </a:solidFill>
                <a:prstDash val="solid"/>
                <a:round/>
                <a:headEnd type="none" w="med" len="med"/>
                <a:tailEnd type="none" w="med" len="med"/>
              </a:ln>
              <a:effectLst/>
            </c:spPr>
          </c:dPt>
          <c:dPt>
            <c:idx val="1"/>
            <c:bubble3D val="0"/>
            <c:spPr>
              <a:ln w="28575" cap="rnd" cmpd="sng" algn="ctr">
                <a:solidFill>
                  <a:srgbClr val="ED7D31"/>
                </a:solidFill>
                <a:prstDash val="solid"/>
                <a:round/>
                <a:headEnd type="none" w="med" len="med"/>
                <a:tailEnd type="none" w="med" len="med"/>
              </a:ln>
              <a:effectLst/>
            </c:spPr>
          </c:dPt>
          <c:dPt>
            <c:idx val="2"/>
            <c:bubble3D val="0"/>
            <c:spPr>
              <a:ln w="28575" cap="rnd" cmpd="sng" algn="ctr">
                <a:solidFill>
                  <a:srgbClr val="ED7D31"/>
                </a:solidFill>
                <a:prstDash val="solid"/>
                <a:round/>
                <a:headEnd type="none" w="med" len="med"/>
                <a:tailEnd type="none" w="med" len="med"/>
              </a:ln>
              <a:effectLst/>
            </c:spPr>
          </c:dPt>
          <c:dPt>
            <c:idx val="3"/>
            <c:bubble3D val="0"/>
            <c:spPr>
              <a:ln w="28575" cap="rnd" cmpd="sng" algn="ctr">
                <a:solidFill>
                  <a:srgbClr val="ED7D31"/>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Sheet1!$C$2:$C$59</c:f>
              <c:numCache>
                <c:formatCode>0.0%_);\(0.0%\);0.0%_);@_)</c:formatCode>
                <c:ptCount val="58"/>
                <c:pt idx="1">
                  <c:v>3.16329168371281E-2</c:v>
                </c:pt>
                <c:pt idx="2">
                  <c:v>7.1167792667912705E-2</c:v>
                </c:pt>
                <c:pt idx="3">
                  <c:v>5.1817760822736904E-2</c:v>
                </c:pt>
                <c:pt idx="4">
                  <c:v>6.6994566819367704E-2</c:v>
                </c:pt>
                <c:pt idx="5">
                  <c:v>6.6365451388983102E-2</c:v>
                </c:pt>
                <c:pt idx="6">
                  <c:v>6.5849654075069305E-2</c:v>
                </c:pt>
                <c:pt idx="7">
                  <c:v>2.9153103603621399E-2</c:v>
                </c:pt>
                <c:pt idx="8">
                  <c:v>5.2953418635282502E-2</c:v>
                </c:pt>
                <c:pt idx="9">
                  <c:v>5.2600008259456696E-2</c:v>
                </c:pt>
                <c:pt idx="10">
                  <c:v>3.2556136203036899E-2</c:v>
                </c:pt>
                <c:pt idx="11">
                  <c:v>4.1176576170244797E-2</c:v>
                </c:pt>
                <c:pt idx="12">
                  <c:v>5.4458555797051396E-2</c:v>
                </c:pt>
                <c:pt idx="13">
                  <c:v>6.9642029194587105E-2</c:v>
                </c:pt>
                <c:pt idx="14">
                  <c:v>3.69098764865304E-2</c:v>
                </c:pt>
                <c:pt idx="15">
                  <c:v>1.82297312948674E-2</c:v>
                </c:pt>
                <c:pt idx="16">
                  <c:v>5.1993024351098899E-2</c:v>
                </c:pt>
                <c:pt idx="17">
                  <c:v>3.4582306014112996E-2</c:v>
                </c:pt>
                <c:pt idx="18">
                  <c:v>3.9535912648273101E-2</c:v>
                </c:pt>
                <c:pt idx="19">
                  <c:v>3.80492288422562E-2</c:v>
                </c:pt>
                <c:pt idx="20">
                  <c:v>2.16261689071243E-2</c:v>
                </c:pt>
                <c:pt idx="21">
                  <c:v>3.5031195355164503E-2</c:v>
                </c:pt>
                <c:pt idx="22">
                  <c:v>-3.2020248386242803E-2</c:v>
                </c:pt>
                <c:pt idx="23">
                  <c:v>2.5985726965739201E-2</c:v>
                </c:pt>
                <c:pt idx="24">
                  <c:v>5.9253503177749793E-2</c:v>
                </c:pt>
                <c:pt idx="25">
                  <c:v>4.7340828446759797E-2</c:v>
                </c:pt>
                <c:pt idx="26">
                  <c:v>2.16181555281987E-2</c:v>
                </c:pt>
                <c:pt idx="27">
                  <c:v>4.0964645157049499E-2</c:v>
                </c:pt>
                <c:pt idx="28">
                  <c:v>4.4294009748572699E-2</c:v>
                </c:pt>
                <c:pt idx="29">
                  <c:v>2.3239739232418701E-2</c:v>
                </c:pt>
                <c:pt idx="30">
                  <c:v>1.54346036109757E-3</c:v>
                </c:pt>
                <c:pt idx="31">
                  <c:v>-2.1256922334409199E-2</c:v>
                </c:pt>
                <c:pt idx="32">
                  <c:v>8.8297602566286999E-3</c:v>
                </c:pt>
                <c:pt idx="33">
                  <c:v>2.6552358829627799E-2</c:v>
                </c:pt>
                <c:pt idx="34">
                  <c:v>4.4934746187631297E-2</c:v>
                </c:pt>
                <c:pt idx="35">
                  <c:v>2.6777084356616899E-2</c:v>
                </c:pt>
                <c:pt idx="36">
                  <c:v>1.6110480305113598E-2</c:v>
                </c:pt>
                <c:pt idx="37">
                  <c:v>4.2798124333069995E-2</c:v>
                </c:pt>
                <c:pt idx="38">
                  <c:v>3.8817591438217003E-2</c:v>
                </c:pt>
                <c:pt idx="39">
                  <c:v>5.1632109000728503E-2</c:v>
                </c:pt>
                <c:pt idx="40">
                  <c:v>5.1826902858052602E-2</c:v>
                </c:pt>
                <c:pt idx="41">
                  <c:v>1.7708190890414401E-2</c:v>
                </c:pt>
                <c:pt idx="42">
                  <c:v>3.0100163075967398E-2</c:v>
                </c:pt>
                <c:pt idx="43">
                  <c:v>1.8022733120588399E-2</c:v>
                </c:pt>
                <c:pt idx="44">
                  <c:v>3.0859612090986102E-2</c:v>
                </c:pt>
                <c:pt idx="45">
                  <c:v>3.2013821365397897E-2</c:v>
                </c:pt>
                <c:pt idx="46">
                  <c:v>2.6234126230555002E-2</c:v>
                </c:pt>
                <c:pt idx="47">
                  <c:v>2.0627476902584898E-2</c:v>
                </c:pt>
                <c:pt idx="48">
                  <c:v>1.00036097295921E-2</c:v>
                </c:pt>
                <c:pt idx="49">
                  <c:v>-2.9495876427671298E-2</c:v>
                </c:pt>
                <c:pt idx="50">
                  <c:v>3.0835142198872199E-2</c:v>
                </c:pt>
                <c:pt idx="51">
                  <c:v>3.1412190013903996E-2</c:v>
                </c:pt>
                <c:pt idx="52">
                  <c:v>1.7454722831800499E-2</c:v>
                </c:pt>
                <c:pt idx="53">
                  <c:v>2.4750018591249E-2</c:v>
                </c:pt>
                <c:pt idx="54">
                  <c:v>2.8557392043642001E-2</c:v>
                </c:pt>
                <c:pt idx="55">
                  <c:v>1.0008824940799198E-2</c:v>
                </c:pt>
                <c:pt idx="56">
                  <c:v>1.41410274557691E-2</c:v>
                </c:pt>
                <c:pt idx="57">
                  <c:v>3.0473506807596501E-2</c:v>
                </c:pt>
              </c:numCache>
            </c:numRef>
          </c:val>
          <c:smooth val="0"/>
        </c:ser>
        <c:ser>
          <c:idx val="2"/>
          <c:order val="2"/>
          <c:tx>
            <c:strRef>
              <c:f>Sheet1!$D$1</c:f>
              <c:strCache>
                <c:ptCount val="1"/>
                <c:pt idx="0">
                  <c:v>United Kingdom</c:v>
                </c:pt>
              </c:strCache>
            </c:strRef>
          </c:tx>
          <c:spPr>
            <a:ln w="28575">
              <a:solidFill>
                <a:srgbClr val="A5A5A5"/>
              </a:solidFill>
              <a:prstDash val="solid"/>
            </a:ln>
          </c:spPr>
          <c:marker>
            <c:symbol val="none"/>
          </c:marker>
          <c:dPt>
            <c:idx val="0"/>
            <c:bubble3D val="0"/>
            <c:spPr>
              <a:ln w="28575" cap="rnd" cmpd="sng" algn="ctr">
                <a:solidFill>
                  <a:srgbClr val="A5A5A5"/>
                </a:solidFill>
                <a:prstDash val="solid"/>
                <a:round/>
                <a:headEnd type="none" w="med" len="med"/>
                <a:tailEnd type="none" w="med" len="med"/>
              </a:ln>
              <a:effectLst/>
            </c:spPr>
          </c:dPt>
          <c:dPt>
            <c:idx val="1"/>
            <c:bubble3D val="0"/>
            <c:spPr>
              <a:ln w="28575" cap="rnd" cmpd="sng" algn="ctr">
                <a:solidFill>
                  <a:srgbClr val="A5A5A5"/>
                </a:solidFill>
                <a:prstDash val="solid"/>
                <a:round/>
                <a:headEnd type="none" w="med" len="med"/>
                <a:tailEnd type="none" w="med" len="med"/>
              </a:ln>
              <a:effectLst/>
            </c:spPr>
          </c:dPt>
          <c:dPt>
            <c:idx val="2"/>
            <c:bubble3D val="0"/>
            <c:spPr>
              <a:ln w="28575" cap="rnd" cmpd="sng" algn="ctr">
                <a:solidFill>
                  <a:srgbClr val="A5A5A5"/>
                </a:solidFill>
                <a:prstDash val="solid"/>
                <a:round/>
                <a:headEnd type="none" w="med" len="med"/>
                <a:tailEnd type="none" w="med" len="med"/>
              </a:ln>
              <a:effectLst/>
            </c:spPr>
          </c:dPt>
          <c:dPt>
            <c:idx val="3"/>
            <c:bubble3D val="0"/>
            <c:spPr>
              <a:ln w="28575" cap="rnd" cmpd="sng" algn="ctr">
                <a:solidFill>
                  <a:srgbClr val="A5A5A5"/>
                </a:solidFill>
                <a:prstDash val="solid"/>
                <a:round/>
                <a:headEnd type="none" w="med" len="med"/>
                <a:tailEnd type="none" w="med" len="med"/>
              </a:ln>
              <a:effectLst/>
            </c:spPr>
          </c:dPt>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Sheet1!$D$2:$D$59</c:f>
              <c:numCache>
                <c:formatCode>0.0%_);\(0.0%\);0.0%_);@_)</c:formatCode>
                <c:ptCount val="58"/>
                <c:pt idx="1">
                  <c:v>2.57356996313493E-2</c:v>
                </c:pt>
                <c:pt idx="2">
                  <c:v>1.3279931785238099E-2</c:v>
                </c:pt>
                <c:pt idx="3">
                  <c:v>3.9562411667375404E-2</c:v>
                </c:pt>
                <c:pt idx="4">
                  <c:v>5.0382824487824406E-2</c:v>
                </c:pt>
                <c:pt idx="5">
                  <c:v>2.7889768283330101E-2</c:v>
                </c:pt>
                <c:pt idx="6">
                  <c:v>2.0493111775433701E-2</c:v>
                </c:pt>
                <c:pt idx="7">
                  <c:v>2.3109651005548799E-2</c:v>
                </c:pt>
                <c:pt idx="8">
                  <c:v>3.9847379946767798E-2</c:v>
                </c:pt>
                <c:pt idx="9">
                  <c:v>2.0524456510885299E-2</c:v>
                </c:pt>
                <c:pt idx="10">
                  <c:v>6.5962865210046601E-2</c:v>
                </c:pt>
                <c:pt idx="11">
                  <c:v>3.4843680363140901E-2</c:v>
                </c:pt>
                <c:pt idx="12">
                  <c:v>4.3019459191026198E-2</c:v>
                </c:pt>
                <c:pt idx="13">
                  <c:v>6.5087207932736493E-2</c:v>
                </c:pt>
                <c:pt idx="14">
                  <c:v>-2.4634101667402999E-2</c:v>
                </c:pt>
                <c:pt idx="15">
                  <c:v>-1.47906165861521E-2</c:v>
                </c:pt>
                <c:pt idx="16">
                  <c:v>2.9100590908257402E-2</c:v>
                </c:pt>
                <c:pt idx="17">
                  <c:v>2.4430937608076801E-2</c:v>
                </c:pt>
                <c:pt idx="18">
                  <c:v>4.2018494269550198E-2</c:v>
                </c:pt>
                <c:pt idx="19">
                  <c:v>3.7414535629805998E-2</c:v>
                </c:pt>
                <c:pt idx="20">
                  <c:v>-2.0277685615544799E-2</c:v>
                </c:pt>
                <c:pt idx="21">
                  <c:v>-7.7098993410029907E-3</c:v>
                </c:pt>
                <c:pt idx="22">
                  <c:v>2.01055980449532E-2</c:v>
                </c:pt>
                <c:pt idx="23">
                  <c:v>4.2219175687685899E-2</c:v>
                </c:pt>
                <c:pt idx="24">
                  <c:v>2.2762355923763099E-2</c:v>
                </c:pt>
                <c:pt idx="25">
                  <c:v>4.1953254688759802E-2</c:v>
                </c:pt>
                <c:pt idx="26">
                  <c:v>3.12427897008472E-2</c:v>
                </c:pt>
                <c:pt idx="27">
                  <c:v>5.3065594009798198E-2</c:v>
                </c:pt>
                <c:pt idx="28">
                  <c:v>5.7476269111687898E-2</c:v>
                </c:pt>
                <c:pt idx="29">
                  <c:v>2.56940445973237E-2</c:v>
                </c:pt>
                <c:pt idx="30">
                  <c:v>7.3180051187198107E-3</c:v>
                </c:pt>
                <c:pt idx="31">
                  <c:v>-1.08654325327457E-2</c:v>
                </c:pt>
                <c:pt idx="32">
                  <c:v>3.7397645866647598E-3</c:v>
                </c:pt>
                <c:pt idx="33">
                  <c:v>2.5269248787314801E-2</c:v>
                </c:pt>
                <c:pt idx="34">
                  <c:v>3.88003851735364E-2</c:v>
                </c:pt>
                <c:pt idx="35">
                  <c:v>2.4697344524821297E-2</c:v>
                </c:pt>
                <c:pt idx="36">
                  <c:v>2.5386544467447897E-2</c:v>
                </c:pt>
                <c:pt idx="37">
                  <c:v>4.0382484144318498E-2</c:v>
                </c:pt>
                <c:pt idx="38">
                  <c:v>3.1378084305305504E-2</c:v>
                </c:pt>
                <c:pt idx="39">
                  <c:v>3.2167245915459802E-2</c:v>
                </c:pt>
                <c:pt idx="40">
                  <c:v>3.66412896042961E-2</c:v>
                </c:pt>
                <c:pt idx="41">
                  <c:v>2.5441305733758801E-2</c:v>
                </c:pt>
                <c:pt idx="42">
                  <c:v>2.45787761727294E-2</c:v>
                </c:pt>
                <c:pt idx="43">
                  <c:v>3.3259093154025698E-2</c:v>
                </c:pt>
                <c:pt idx="44">
                  <c:v>2.36445533735395E-2</c:v>
                </c:pt>
                <c:pt idx="45">
                  <c:v>3.0960889368031302E-2</c:v>
                </c:pt>
                <c:pt idx="46">
                  <c:v>2.4559996511129199E-2</c:v>
                </c:pt>
                <c:pt idx="47">
                  <c:v>2.35670822982289E-2</c:v>
                </c:pt>
                <c:pt idx="48">
                  <c:v>-4.7254031742349403E-3</c:v>
                </c:pt>
                <c:pt idx="49">
                  <c:v>-4.1877594383224005E-2</c:v>
                </c:pt>
                <c:pt idx="50">
                  <c:v>2.1830408125188799E-2</c:v>
                </c:pt>
                <c:pt idx="51">
                  <c:v>1.64477001712162E-2</c:v>
                </c:pt>
                <c:pt idx="52">
                  <c:v>1.44706044309314E-2</c:v>
                </c:pt>
                <c:pt idx="53">
                  <c:v>2.0463551527285899E-2</c:v>
                </c:pt>
                <c:pt idx="54">
                  <c:v>2.9475605638613199E-2</c:v>
                </c:pt>
                <c:pt idx="55">
                  <c:v>2.3491214432826601E-2</c:v>
                </c:pt>
                <c:pt idx="56">
                  <c:v>1.7892360546224898E-2</c:v>
                </c:pt>
                <c:pt idx="57">
                  <c:v>1.82292777386984E-2</c:v>
                </c:pt>
              </c:numCache>
            </c:numRef>
          </c:val>
          <c:smooth val="0"/>
        </c:ser>
        <c:ser>
          <c:idx val="3"/>
          <c:order val="3"/>
          <c:tx>
            <c:strRef>
              <c:f>Sheet1!$E$1</c:f>
              <c:strCache>
                <c:ptCount val="1"/>
                <c:pt idx="0">
                  <c:v>China</c:v>
                </c:pt>
              </c:strCache>
            </c:strRef>
          </c:tx>
          <c:spPr>
            <a:ln w="28575"/>
          </c:spPr>
          <c:marker>
            <c:symbol val="none"/>
          </c:marker>
          <c:cat>
            <c:numRef>
              <c:f>Sheet1!$A$2:$A$59</c:f>
              <c:numCache>
                <c:formatCode>General</c:formatCode>
                <c:ptCount val="58"/>
                <c:pt idx="0">
                  <c:v>1960</c:v>
                </c:pt>
                <c:pt idx="1">
                  <c:v>1961</c:v>
                </c:pt>
                <c:pt idx="2">
                  <c:v>1962</c:v>
                </c:pt>
                <c:pt idx="3">
                  <c:v>1963</c:v>
                </c:pt>
                <c:pt idx="4">
                  <c:v>1964</c:v>
                </c:pt>
                <c:pt idx="5">
                  <c:v>1965</c:v>
                </c:pt>
                <c:pt idx="6">
                  <c:v>1966</c:v>
                </c:pt>
                <c:pt idx="7">
                  <c:v>1967</c:v>
                </c:pt>
                <c:pt idx="8">
                  <c:v>1968</c:v>
                </c:pt>
                <c:pt idx="9">
                  <c:v>1969</c:v>
                </c:pt>
                <c:pt idx="10">
                  <c:v>1970</c:v>
                </c:pt>
                <c:pt idx="11">
                  <c:v>1971</c:v>
                </c:pt>
                <c:pt idx="12">
                  <c:v>1972</c:v>
                </c:pt>
                <c:pt idx="13">
                  <c:v>1973</c:v>
                </c:pt>
                <c:pt idx="14">
                  <c:v>1974</c:v>
                </c:pt>
                <c:pt idx="15">
                  <c:v>1975</c:v>
                </c:pt>
                <c:pt idx="16">
                  <c:v>1976</c:v>
                </c:pt>
                <c:pt idx="17">
                  <c:v>1977</c:v>
                </c:pt>
                <c:pt idx="18">
                  <c:v>1978</c:v>
                </c:pt>
                <c:pt idx="19">
                  <c:v>1979</c:v>
                </c:pt>
                <c:pt idx="20">
                  <c:v>1980</c:v>
                </c:pt>
                <c:pt idx="21">
                  <c:v>1981</c:v>
                </c:pt>
                <c:pt idx="22">
                  <c:v>1982</c:v>
                </c:pt>
                <c:pt idx="23">
                  <c:v>1983</c:v>
                </c:pt>
                <c:pt idx="24">
                  <c:v>1984</c:v>
                </c:pt>
                <c:pt idx="25">
                  <c:v>1985</c:v>
                </c:pt>
                <c:pt idx="26">
                  <c:v>1986</c:v>
                </c:pt>
                <c:pt idx="27">
                  <c:v>1987</c:v>
                </c:pt>
                <c:pt idx="28">
                  <c:v>1988</c:v>
                </c:pt>
                <c:pt idx="29">
                  <c:v>1989</c:v>
                </c:pt>
                <c:pt idx="30">
                  <c:v>1990</c:v>
                </c:pt>
                <c:pt idx="31">
                  <c:v>1991</c:v>
                </c:pt>
                <c:pt idx="32">
                  <c:v>1992</c:v>
                </c:pt>
                <c:pt idx="33">
                  <c:v>1993</c:v>
                </c:pt>
                <c:pt idx="34">
                  <c:v>1994</c:v>
                </c:pt>
                <c:pt idx="35">
                  <c:v>1995</c:v>
                </c:pt>
                <c:pt idx="36">
                  <c:v>1996</c:v>
                </c:pt>
                <c:pt idx="37">
                  <c:v>1997</c:v>
                </c:pt>
                <c:pt idx="38">
                  <c:v>1998</c:v>
                </c:pt>
                <c:pt idx="39">
                  <c:v>1999</c:v>
                </c:pt>
                <c:pt idx="40">
                  <c:v>2000</c:v>
                </c:pt>
                <c:pt idx="41">
                  <c:v>2001</c:v>
                </c:pt>
                <c:pt idx="42">
                  <c:v>2002</c:v>
                </c:pt>
                <c:pt idx="43">
                  <c:v>2003</c:v>
                </c:pt>
                <c:pt idx="44">
                  <c:v>2004</c:v>
                </c:pt>
                <c:pt idx="45">
                  <c:v>2005</c:v>
                </c:pt>
                <c:pt idx="46">
                  <c:v>2006</c:v>
                </c:pt>
                <c:pt idx="47">
                  <c:v>2007</c:v>
                </c:pt>
                <c:pt idx="48">
                  <c:v>2008</c:v>
                </c:pt>
                <c:pt idx="49">
                  <c:v>2009</c:v>
                </c:pt>
                <c:pt idx="50">
                  <c:v>2010</c:v>
                </c:pt>
                <c:pt idx="51">
                  <c:v>2011</c:v>
                </c:pt>
                <c:pt idx="52">
                  <c:v>2012</c:v>
                </c:pt>
                <c:pt idx="53">
                  <c:v>2013</c:v>
                </c:pt>
                <c:pt idx="54">
                  <c:v>2014</c:v>
                </c:pt>
                <c:pt idx="55">
                  <c:v>2015</c:v>
                </c:pt>
                <c:pt idx="56">
                  <c:v>2016</c:v>
                </c:pt>
                <c:pt idx="57">
                  <c:v>2017</c:v>
                </c:pt>
              </c:numCache>
            </c:numRef>
          </c:cat>
          <c:val>
            <c:numRef>
              <c:f>Sheet1!$E$2:$E$59</c:f>
              <c:numCache>
                <c:formatCode>0.0%_);\(0.0%\);0.0%_);@_)</c:formatCode>
                <c:ptCount val="58"/>
                <c:pt idx="1">
                  <c:v>-0.27270000003946104</c:v>
                </c:pt>
                <c:pt idx="2">
                  <c:v>-5.5799999901359996E-2</c:v>
                </c:pt>
                <c:pt idx="3">
                  <c:v>0.10299999995275799</c:v>
                </c:pt>
                <c:pt idx="4">
                  <c:v>0.18179999994202001</c:v>
                </c:pt>
                <c:pt idx="5">
                  <c:v>0.16950000002496002</c:v>
                </c:pt>
                <c:pt idx="6">
                  <c:v>0.106500000041736</c:v>
                </c:pt>
                <c:pt idx="7">
                  <c:v>-5.7700000042250697E-2</c:v>
                </c:pt>
                <c:pt idx="8">
                  <c:v>-4.0999999921414301E-2</c:v>
                </c:pt>
                <c:pt idx="9">
                  <c:v>0.16939999996109201</c:v>
                </c:pt>
                <c:pt idx="10">
                  <c:v>0.19299999996255998</c:v>
                </c:pt>
                <c:pt idx="11">
                  <c:v>7.0600000033518004E-2</c:v>
                </c:pt>
                <c:pt idx="12">
                  <c:v>3.8099999982544402E-2</c:v>
                </c:pt>
                <c:pt idx="13">
                  <c:v>7.7600000016445E-2</c:v>
                </c:pt>
                <c:pt idx="14">
                  <c:v>2.31000000049113E-2</c:v>
                </c:pt>
                <c:pt idx="15">
                  <c:v>8.7200000004751199E-2</c:v>
                </c:pt>
                <c:pt idx="16">
                  <c:v>-1.57000000275067E-2</c:v>
                </c:pt>
                <c:pt idx="17">
                  <c:v>7.5699999991716699E-2</c:v>
                </c:pt>
                <c:pt idx="18">
                  <c:v>0.11666644003289299</c:v>
                </c:pt>
                <c:pt idx="19">
                  <c:v>7.6000000000003398E-2</c:v>
                </c:pt>
                <c:pt idx="20">
                  <c:v>7.80669144981401E-2</c:v>
                </c:pt>
                <c:pt idx="21">
                  <c:v>5.1724137931033705E-2</c:v>
                </c:pt>
                <c:pt idx="22">
                  <c:v>8.9344262295084007E-2</c:v>
                </c:pt>
                <c:pt idx="23">
                  <c:v>0.10835214446952399</c:v>
                </c:pt>
                <c:pt idx="24">
                  <c:v>0.151391717583164</c:v>
                </c:pt>
                <c:pt idx="25">
                  <c:v>0.134433962264152</c:v>
                </c:pt>
                <c:pt idx="26">
                  <c:v>8.9397089397087709E-2</c:v>
                </c:pt>
                <c:pt idx="27">
                  <c:v>0.11688931297710001</c:v>
                </c:pt>
                <c:pt idx="28">
                  <c:v>0.11234515164459599</c:v>
                </c:pt>
                <c:pt idx="29">
                  <c:v>4.1858678955452394E-2</c:v>
                </c:pt>
                <c:pt idx="30">
                  <c:v>3.9071138960561302E-2</c:v>
                </c:pt>
                <c:pt idx="31">
                  <c:v>9.2940759134444897E-2</c:v>
                </c:pt>
                <c:pt idx="32">
                  <c:v>0.142161635832521</c:v>
                </c:pt>
                <c:pt idx="33">
                  <c:v>0.13867576015913699</c:v>
                </c:pt>
                <c:pt idx="34">
                  <c:v>0.13052158722236501</c:v>
                </c:pt>
                <c:pt idx="35">
                  <c:v>0.109492273730684</c:v>
                </c:pt>
                <c:pt idx="36">
                  <c:v>9.9283724631910195E-2</c:v>
                </c:pt>
                <c:pt idx="37">
                  <c:v>9.2307692307690814E-2</c:v>
                </c:pt>
                <c:pt idx="38">
                  <c:v>7.8376139188072805E-2</c:v>
                </c:pt>
                <c:pt idx="39">
                  <c:v>7.6674861708663708E-2</c:v>
                </c:pt>
                <c:pt idx="40">
                  <c:v>8.49150849150834E-2</c:v>
                </c:pt>
                <c:pt idx="41">
                  <c:v>8.33991054985566E-2</c:v>
                </c:pt>
                <c:pt idx="42">
                  <c:v>9.1306459446333699E-2</c:v>
                </c:pt>
                <c:pt idx="43">
                  <c:v>0.10035603026256799</c:v>
                </c:pt>
                <c:pt idx="44">
                  <c:v>0.101112234580387</c:v>
                </c:pt>
                <c:pt idx="45">
                  <c:v>0.113957759412304</c:v>
                </c:pt>
                <c:pt idx="46">
                  <c:v>0.12719479020690799</c:v>
                </c:pt>
                <c:pt idx="47">
                  <c:v>0.14231388035688</c:v>
                </c:pt>
                <c:pt idx="48">
                  <c:v>9.6542893725992687E-2</c:v>
                </c:pt>
                <c:pt idx="49">
                  <c:v>9.3998131714153596E-2</c:v>
                </c:pt>
                <c:pt idx="50">
                  <c:v>0.106361404632298</c:v>
                </c:pt>
                <c:pt idx="51">
                  <c:v>9.5364430080554993E-2</c:v>
                </c:pt>
                <c:pt idx="52">
                  <c:v>7.8562621102695296E-2</c:v>
                </c:pt>
                <c:pt idx="53">
                  <c:v>7.75763514617024E-2</c:v>
                </c:pt>
                <c:pt idx="54">
                  <c:v>7.2976659593815496E-2</c:v>
                </c:pt>
                <c:pt idx="55">
                  <c:v>6.9002048167243701E-2</c:v>
                </c:pt>
                <c:pt idx="56">
                  <c:v>6.6999999999999296E-2</c:v>
                </c:pt>
                <c:pt idx="57">
                  <c:v>6.9000000000001296E-2</c:v>
                </c:pt>
              </c:numCache>
            </c:numRef>
          </c:val>
          <c:smooth val="0"/>
        </c:ser>
        <c:dLbls>
          <c:showLegendKey val="0"/>
          <c:showVal val="0"/>
          <c:showCatName val="0"/>
          <c:showSerName val="0"/>
          <c:showPercent val="0"/>
          <c:showBubbleSize val="0"/>
        </c:dLbls>
        <c:smooth val="0"/>
        <c:axId val="188363096"/>
        <c:axId val="188363488"/>
      </c:lineChart>
      <c:catAx>
        <c:axId val="188363096"/>
        <c:scaling>
          <c:orientation val="minMax"/>
        </c:scaling>
        <c:delete val="0"/>
        <c:axPos val="b"/>
        <c:numFmt formatCode="General" sourceLinked="0"/>
        <c:majorTickMark val="out"/>
        <c:minorTickMark val="none"/>
        <c:tickLblPos val="low"/>
        <c:spPr>
          <a:ln w="12700" cap="flat" cmpd="sng" algn="ctr">
            <a:solidFill>
              <a:srgbClr val="6D6E6A"/>
            </a:solidFill>
            <a:prstDash val="solid"/>
            <a:round/>
            <a:headEnd type="none" w="med" len="med"/>
            <a:tailEnd type="none" w="med" len="med"/>
          </a:ln>
          <a:effectLst/>
        </c:spPr>
        <c:txPr>
          <a:bodyPr/>
          <a:lstStyle/>
          <a:p>
            <a:pPr>
              <a:defRPr sz="800" b="0">
                <a:latin typeface="+mn-lt"/>
              </a:defRPr>
            </a:pPr>
            <a:endParaRPr lang="en-US"/>
          </a:p>
        </c:txPr>
        <c:crossAx val="188363488"/>
        <c:crosses val="autoZero"/>
        <c:auto val="1"/>
        <c:lblAlgn val="ctr"/>
        <c:lblOffset val="100"/>
        <c:tickLblSkip val="19"/>
        <c:tickMarkSkip val="19"/>
        <c:noMultiLvlLbl val="0"/>
      </c:catAx>
      <c:valAx>
        <c:axId val="188363488"/>
        <c:scaling>
          <c:orientation val="minMax"/>
          <c:max val="0.2"/>
          <c:min val="-0.1"/>
        </c:scaling>
        <c:delete val="0"/>
        <c:axPos val="l"/>
        <c:numFmt formatCode="0%_);\(0%\);0%_);@_)" sourceLinked="0"/>
        <c:majorTickMark val="out"/>
        <c:minorTickMark val="none"/>
        <c:tickLblPos val="nextTo"/>
        <c:spPr>
          <a:ln w="12700" cap="flat" cmpd="sng" algn="ctr">
            <a:solidFill>
              <a:srgbClr val="6D6E6A"/>
            </a:solidFill>
            <a:prstDash val="solid"/>
            <a:round/>
            <a:headEnd type="none" w="med" len="med"/>
            <a:tailEnd type="none" w="med" len="med"/>
          </a:ln>
          <a:effectLst/>
        </c:spPr>
        <c:txPr>
          <a:bodyPr/>
          <a:lstStyle/>
          <a:p>
            <a:pPr>
              <a:defRPr sz="800">
                <a:latin typeface="+mn-lt"/>
              </a:defRPr>
            </a:pPr>
            <a:endParaRPr lang="en-US"/>
          </a:p>
        </c:txPr>
        <c:crossAx val="188363096"/>
        <c:crosses val="autoZero"/>
        <c:crossBetween val="midCat"/>
        <c:majorUnit val="5.000000000000001E-2"/>
      </c:valAx>
      <c:spPr>
        <a:noFill/>
        <a:effectLst/>
        <a:extLst>
          <a:ext uri="{909E8E84-426E-40DD-AFC4-6F175D3DCCD1}">
            <a14:hiddenFill xmlns:a14="http://schemas.microsoft.com/office/drawing/2010/main">
              <a:solidFill>
                <a:srgbClr val="FFFFFF"/>
              </a:solidFill>
            </a14:hiddenFill>
          </a:ext>
        </a:extLst>
      </c:spPr>
    </c:plotArea>
    <c:legend>
      <c:legendPos val="t"/>
      <c:layout/>
      <c:overlay val="0"/>
      <c:txPr>
        <a:bodyPr/>
        <a:lstStyle/>
        <a:p>
          <a:pPr>
            <a:defRPr sz="1000"/>
          </a:pPr>
          <a:endParaRPr lang="en-US"/>
        </a:p>
      </c:txPr>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900" b="0">
          <a:solidFill>
            <a:schemeClr val="tx2"/>
          </a:solidFill>
          <a:latin typeface="Arial"/>
          <a:ea typeface="Arial"/>
          <a:cs typeface="Arial"/>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xMode val="edge"/>
          <c:yMode val="edge"/>
          <c:x val="2.05789689753036E-4"/>
          <c:y val="5.9850919123000203E-2"/>
          <c:w val="0.96596789051673926"/>
          <c:h val="0.94014908087699978"/>
        </c:manualLayout>
      </c:layout>
      <c:lineChart>
        <c:grouping val="standard"/>
        <c:varyColors val="0"/>
        <c:ser>
          <c:idx val="0"/>
          <c:order val="0"/>
          <c:tx>
            <c:strRef>
              <c:f>Sheet1!$B$1</c:f>
              <c:strCache>
                <c:ptCount val="1"/>
                <c:pt idx="0">
                  <c:v>U.S.</c:v>
                </c:pt>
              </c:strCache>
            </c:strRef>
          </c:tx>
          <c:spPr>
            <a:ln w="25400">
              <a:solidFill>
                <a:schemeClr val="accent1"/>
              </a:solidFill>
              <a:prstDash val="solid"/>
            </a:ln>
          </c:spPr>
          <c:marker>
            <c:symbol val="none"/>
          </c:marker>
          <c:dPt>
            <c:idx val="0"/>
            <c:bubble3D val="0"/>
            <c:spPr>
              <a:ln w="25400" cap="rnd" cmpd="sng" algn="ctr">
                <a:solidFill>
                  <a:schemeClr val="accent1"/>
                </a:solidFill>
                <a:prstDash val="solid"/>
                <a:round/>
                <a:headEnd type="none" w="med" len="med"/>
                <a:tailEnd type="none" w="med" len="med"/>
              </a:ln>
              <a:effectLst/>
            </c:spPr>
          </c:dPt>
          <c:dPt>
            <c:idx val="1"/>
            <c:bubble3D val="0"/>
            <c:spPr>
              <a:ln w="25400" cap="rnd" cmpd="sng" algn="ctr">
                <a:solidFill>
                  <a:schemeClr val="accent1"/>
                </a:solidFill>
                <a:prstDash val="solid"/>
                <a:round/>
                <a:headEnd type="none" w="med" len="med"/>
                <a:tailEnd type="none" w="med" len="med"/>
              </a:ln>
              <a:effectLst/>
            </c:spPr>
          </c:dPt>
          <c:dPt>
            <c:idx val="2"/>
            <c:bubble3D val="0"/>
            <c:spPr>
              <a:ln w="25400" cap="rnd" cmpd="sng" algn="ctr">
                <a:solidFill>
                  <a:schemeClr val="accent1"/>
                </a:solidFill>
                <a:prstDash val="solid"/>
                <a:round/>
                <a:headEnd type="none" w="med" len="med"/>
                <a:tailEnd type="none" w="med" len="med"/>
              </a:ln>
              <a:effectLst/>
            </c:spPr>
          </c:dPt>
          <c:dPt>
            <c:idx val="3"/>
            <c:bubble3D val="0"/>
            <c:spPr>
              <a:ln w="25400" cap="rnd" cmpd="sng" algn="ctr">
                <a:solidFill>
                  <a:schemeClr val="accent1"/>
                </a:solidFill>
                <a:prstDash val="solid"/>
                <a:round/>
                <a:headEnd type="none" w="med" len="med"/>
                <a:tailEnd type="none" w="med" len="med"/>
              </a:ln>
              <a:effectLst/>
            </c:spPr>
          </c:dPt>
          <c:dLbls>
            <c:dLbl>
              <c:idx val="0"/>
              <c:layout>
                <c:manualLayout>
                  <c:x val="-2.2040206848785736E-2"/>
                  <c:y val="-5.2741424672508877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b="1">
                    <a:solidFill>
                      <a:schemeClr val="accent1"/>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3-month</c:v>
                </c:pt>
                <c:pt idx="1">
                  <c:v>2-year</c:v>
                </c:pt>
                <c:pt idx="2">
                  <c:v>5-year</c:v>
                </c:pt>
                <c:pt idx="3">
                  <c:v>10-year</c:v>
                </c:pt>
                <c:pt idx="4">
                  <c:v>30-year</c:v>
                </c:pt>
              </c:strCache>
            </c:strRef>
          </c:cat>
          <c:val>
            <c:numRef>
              <c:f>Sheet1!$B$2:$B$6</c:f>
              <c:numCache>
                <c:formatCode>0.0%_);\(0.0%\);0.0%_);@_)</c:formatCode>
                <c:ptCount val="5"/>
                <c:pt idx="0">
                  <c:v>2.3700000000000002E-2</c:v>
                </c:pt>
                <c:pt idx="1">
                  <c:v>2.0899999999999998E-2</c:v>
                </c:pt>
                <c:pt idx="2">
                  <c:v>2.0499999999999997E-2</c:v>
                </c:pt>
                <c:pt idx="3">
                  <c:v>2.2499999999999999E-2</c:v>
                </c:pt>
                <c:pt idx="4">
                  <c:v>2.69E-2</c:v>
                </c:pt>
              </c:numCache>
            </c:numRef>
          </c:val>
          <c:smooth val="0"/>
        </c:ser>
        <c:ser>
          <c:idx val="1"/>
          <c:order val="1"/>
          <c:tx>
            <c:strRef>
              <c:f>Sheet1!$C$1</c:f>
              <c:strCache>
                <c:ptCount val="1"/>
                <c:pt idx="0">
                  <c:v>Canada</c:v>
                </c:pt>
              </c:strCache>
            </c:strRef>
          </c:tx>
          <c:spPr>
            <a:ln w="25400">
              <a:solidFill>
                <a:schemeClr val="accent2"/>
              </a:solidFill>
              <a:prstDash val="solid"/>
            </a:ln>
          </c:spPr>
          <c:marker>
            <c:symbol val="none"/>
          </c:marker>
          <c:dPt>
            <c:idx val="0"/>
            <c:bubble3D val="0"/>
            <c:spPr>
              <a:ln w="25400" cap="rnd" cmpd="sng" algn="ctr">
                <a:solidFill>
                  <a:schemeClr val="accent2"/>
                </a:solidFill>
                <a:prstDash val="solid"/>
                <a:round/>
                <a:headEnd type="none" w="med" len="med"/>
                <a:tailEnd type="none" w="med" len="med"/>
              </a:ln>
              <a:effectLst/>
            </c:spPr>
          </c:dPt>
          <c:dPt>
            <c:idx val="1"/>
            <c:bubble3D val="0"/>
            <c:spPr>
              <a:ln w="25400" cap="rnd" cmpd="sng" algn="ctr">
                <a:solidFill>
                  <a:schemeClr val="accent2"/>
                </a:solidFill>
                <a:prstDash val="solid"/>
                <a:round/>
                <a:headEnd type="none" w="med" len="med"/>
                <a:tailEnd type="none" w="med" len="med"/>
              </a:ln>
              <a:effectLst/>
            </c:spPr>
          </c:dPt>
          <c:dPt>
            <c:idx val="2"/>
            <c:bubble3D val="0"/>
            <c:spPr>
              <a:ln w="25400" cap="rnd" cmpd="sng" algn="ctr">
                <a:solidFill>
                  <a:schemeClr val="accent2"/>
                </a:solidFill>
                <a:prstDash val="solid"/>
                <a:round/>
                <a:headEnd type="none" w="med" len="med"/>
                <a:tailEnd type="none" w="med" len="med"/>
              </a:ln>
              <a:effectLst/>
            </c:spPr>
          </c:dPt>
          <c:dPt>
            <c:idx val="3"/>
            <c:bubble3D val="0"/>
            <c:spPr>
              <a:ln w="25400" cap="rnd" cmpd="sng" algn="ctr">
                <a:solidFill>
                  <a:schemeClr val="accent2"/>
                </a:solidFill>
                <a:prstDash val="solid"/>
                <a:round/>
                <a:headEnd type="none" w="med" len="med"/>
                <a:tailEnd type="none" w="med" len="med"/>
              </a:ln>
              <a:effectLst/>
            </c:spPr>
          </c:dPt>
          <c:dLbls>
            <c:dLbl>
              <c:idx val="0"/>
              <c:layout>
                <c:manualLayout>
                  <c:x val="-1.8710870466793934E-2"/>
                  <c:y val="-5.2741424672508801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b="1">
                    <a:solidFill>
                      <a:schemeClr val="accent2"/>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3-month</c:v>
                </c:pt>
                <c:pt idx="1">
                  <c:v>2-year</c:v>
                </c:pt>
                <c:pt idx="2">
                  <c:v>5-year</c:v>
                </c:pt>
                <c:pt idx="3">
                  <c:v>10-year</c:v>
                </c:pt>
                <c:pt idx="4">
                  <c:v>30-year</c:v>
                </c:pt>
              </c:strCache>
            </c:strRef>
          </c:cat>
          <c:val>
            <c:numRef>
              <c:f>Sheet1!$C$2:$C$6</c:f>
              <c:numCache>
                <c:formatCode>0.0%_);\(0.0%\);0.0%_);@_)</c:formatCode>
                <c:ptCount val="5"/>
                <c:pt idx="0">
                  <c:v>1.6899999999999998E-2</c:v>
                </c:pt>
                <c:pt idx="1">
                  <c:v>1.5300000000000001E-2</c:v>
                </c:pt>
                <c:pt idx="2">
                  <c:v>1.46E-2</c:v>
                </c:pt>
                <c:pt idx="3">
                  <c:v>1.5700000000000002E-2</c:v>
                </c:pt>
                <c:pt idx="4">
                  <c:v>1.8200000000000001E-2</c:v>
                </c:pt>
              </c:numCache>
            </c:numRef>
          </c:val>
          <c:smooth val="0"/>
        </c:ser>
        <c:dLbls>
          <c:showLegendKey val="0"/>
          <c:showVal val="0"/>
          <c:showCatName val="0"/>
          <c:showSerName val="0"/>
          <c:showPercent val="0"/>
          <c:showBubbleSize val="0"/>
        </c:dLbls>
        <c:smooth val="0"/>
        <c:axId val="-1983627512"/>
        <c:axId val="-1983627120"/>
      </c:lineChart>
      <c:catAx>
        <c:axId val="-1983627512"/>
        <c:scaling>
          <c:orientation val="minMax"/>
        </c:scaling>
        <c:delete val="0"/>
        <c:axPos val="b"/>
        <c:numFmt formatCode="General" sourceLinked="0"/>
        <c:majorTickMark val="out"/>
        <c:minorTickMark val="none"/>
        <c:tickLblPos val="nextTo"/>
        <c:spPr>
          <a:ln w="12700" cap="flat" cmpd="sng" algn="ctr">
            <a:solidFill>
              <a:srgbClr val="6D6E6A"/>
            </a:solidFill>
            <a:prstDash val="solid"/>
            <a:round/>
            <a:headEnd type="none" w="med" len="med"/>
            <a:tailEnd type="none" w="med" len="med"/>
          </a:ln>
          <a:effectLst/>
        </c:spPr>
        <c:txPr>
          <a:bodyPr rot="0" vert="horz"/>
          <a:lstStyle/>
          <a:p>
            <a:pPr>
              <a:defRPr/>
            </a:pPr>
            <a:endParaRPr lang="en-US"/>
          </a:p>
        </c:txPr>
        <c:crossAx val="-1983627120"/>
        <c:crosses val="autoZero"/>
        <c:auto val="1"/>
        <c:lblAlgn val="ctr"/>
        <c:lblOffset val="100"/>
        <c:tickLblSkip val="1"/>
        <c:tickMarkSkip val="1"/>
        <c:noMultiLvlLbl val="0"/>
      </c:catAx>
      <c:valAx>
        <c:axId val="-1983627120"/>
        <c:scaling>
          <c:orientation val="minMax"/>
          <c:max val="2.8000000000000004E-2"/>
          <c:min val="1.2000000000000002E-2"/>
        </c:scaling>
        <c:delete val="0"/>
        <c:axPos val="l"/>
        <c:numFmt formatCode="0.0%"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1983627512"/>
        <c:crosses val="autoZero"/>
        <c:crossBetween val="midCat"/>
        <c:majorUnit val="2.0000000000000005E-3"/>
      </c:valAx>
      <c:spPr>
        <a:noFill/>
        <a:effectLst/>
        <a:extLst>
          <a:ext uri="{909E8E84-426E-40DD-AFC4-6F175D3DCCD1}">
            <a14:hiddenFill xmlns:a14="http://schemas.microsoft.com/office/drawing/2010/main">
              <a:solidFill>
                <a:srgbClr val="FFFFFF"/>
              </a:solidFill>
            </a14:hiddenFill>
          </a:ext>
        </a:extLst>
      </c:spPr>
    </c:plotArea>
    <c:legend>
      <c:legendPos val="t"/>
      <c:layout>
        <c:manualLayout>
          <c:xMode val="edge"/>
          <c:yMode val="edge"/>
          <c:x val="0.3170492956749561"/>
          <c:y val="0"/>
          <c:w val="0.3659014086500878"/>
          <c:h val="6.2153508177676772E-2"/>
        </c:manualLayout>
      </c:layout>
      <c:overlay val="0"/>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800" b="0">
          <a:solidFill>
            <a:schemeClr val="tx2"/>
          </a:solidFill>
          <a:latin typeface="+mn-lt"/>
          <a:ea typeface="Arial"/>
          <a:cs typeface="Arial"/>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382141976181172E-2"/>
          <c:y val="3.8391610797861402E-2"/>
          <c:w val="0.89549514769489158"/>
          <c:h val="0.90378194244799437"/>
        </c:manualLayout>
      </c:layout>
      <c:lineChart>
        <c:grouping val="standard"/>
        <c:varyColors val="0"/>
        <c:ser>
          <c:idx val="0"/>
          <c:order val="0"/>
          <c:tx>
            <c:strRef>
              <c:f>Sheet1!$B$1</c:f>
              <c:strCache>
                <c:ptCount val="1"/>
                <c:pt idx="0">
                  <c:v>U.S. tariffs as a % of imports (LHS)</c:v>
                </c:pt>
              </c:strCache>
            </c:strRef>
          </c:tx>
          <c:spPr>
            <a:ln w="28575">
              <a:solidFill>
                <a:srgbClr val="4472C4"/>
              </a:solidFill>
              <a:prstDash val="solid"/>
            </a:ln>
          </c:spPr>
          <c:marker>
            <c:symbol val="none"/>
          </c:marker>
          <c:dPt>
            <c:idx val="0"/>
            <c:bubble3D val="0"/>
            <c:spPr>
              <a:ln w="28575" cap="rnd" cmpd="sng" algn="ctr">
                <a:solidFill>
                  <a:srgbClr val="4472C4"/>
                </a:solidFill>
                <a:prstDash val="solid"/>
                <a:round/>
                <a:headEnd type="none" w="med" len="med"/>
                <a:tailEnd type="none" w="med" len="med"/>
              </a:ln>
              <a:effectLst/>
            </c:spPr>
          </c:dPt>
          <c:dPt>
            <c:idx val="1"/>
            <c:bubble3D val="0"/>
            <c:spPr>
              <a:ln w="28575" cap="rnd" cmpd="sng" algn="ctr">
                <a:solidFill>
                  <a:srgbClr val="4472C4"/>
                </a:solidFill>
                <a:prstDash val="solid"/>
                <a:round/>
                <a:headEnd type="none" w="med" len="med"/>
                <a:tailEnd type="none" w="med" len="med"/>
              </a:ln>
              <a:effectLst/>
            </c:spPr>
          </c:dPt>
          <c:dPt>
            <c:idx val="2"/>
            <c:bubble3D val="0"/>
            <c:spPr>
              <a:ln w="28575" cap="rnd" cmpd="sng" algn="ctr">
                <a:solidFill>
                  <a:srgbClr val="4472C4"/>
                </a:solidFill>
                <a:prstDash val="solid"/>
                <a:round/>
                <a:headEnd type="none" w="med" len="med"/>
                <a:tailEnd type="none" w="med" len="med"/>
              </a:ln>
              <a:effectLst/>
            </c:spPr>
          </c:dPt>
          <c:dPt>
            <c:idx val="3"/>
            <c:bubble3D val="0"/>
            <c:spPr>
              <a:ln w="28575" cap="rnd" cmpd="sng" algn="ctr">
                <a:solidFill>
                  <a:srgbClr val="4472C4"/>
                </a:solidFill>
                <a:prstDash val="solid"/>
                <a:round/>
                <a:headEnd type="none" w="med" len="med"/>
                <a:tailEnd type="none" w="med" len="med"/>
              </a:ln>
              <a:effectLst/>
            </c:spPr>
          </c:dPt>
          <c:dLbls>
            <c:dLbl>
              <c:idx val="126"/>
              <c:layout>
                <c:manualLayout>
                  <c:x val="-2.9189410082022242E-5"/>
                  <c:y val="-5.1921564373085547E-3"/>
                </c:manualLayout>
              </c:layout>
              <c:spPr>
                <a:noFill/>
                <a:ln>
                  <a:noFill/>
                </a:ln>
                <a:effectLst/>
              </c:spPr>
              <c:txPr>
                <a:bodyPr/>
                <a:lstStyle/>
                <a:p>
                  <a:pPr>
                    <a:defRPr/>
                  </a:pPr>
                  <a:endParaRPr lang="en-US"/>
                </a:p>
              </c:txP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Sheet1!$A$2:$A$128</c:f>
              <c:numCache>
                <c:formatCode>General</c:formatCode>
                <c:ptCount val="127"/>
                <c:pt idx="0">
                  <c:v>1892</c:v>
                </c:pt>
                <c:pt idx="1">
                  <c:v>1893</c:v>
                </c:pt>
                <c:pt idx="2">
                  <c:v>1894</c:v>
                </c:pt>
                <c:pt idx="3">
                  <c:v>1895</c:v>
                </c:pt>
                <c:pt idx="4">
                  <c:v>1896</c:v>
                </c:pt>
                <c:pt idx="5">
                  <c:v>1897</c:v>
                </c:pt>
                <c:pt idx="6">
                  <c:v>1898</c:v>
                </c:pt>
                <c:pt idx="7">
                  <c:v>1899</c:v>
                </c:pt>
                <c:pt idx="8">
                  <c:v>1900</c:v>
                </c:pt>
                <c:pt idx="9">
                  <c:v>1901</c:v>
                </c:pt>
                <c:pt idx="10">
                  <c:v>1902</c:v>
                </c:pt>
                <c:pt idx="11">
                  <c:v>1903</c:v>
                </c:pt>
                <c:pt idx="12">
                  <c:v>1904</c:v>
                </c:pt>
                <c:pt idx="13">
                  <c:v>1905</c:v>
                </c:pt>
                <c:pt idx="14">
                  <c:v>1906</c:v>
                </c:pt>
                <c:pt idx="15">
                  <c:v>1907</c:v>
                </c:pt>
                <c:pt idx="16">
                  <c:v>1908</c:v>
                </c:pt>
                <c:pt idx="17">
                  <c:v>1909</c:v>
                </c:pt>
                <c:pt idx="18">
                  <c:v>1910</c:v>
                </c:pt>
                <c:pt idx="19">
                  <c:v>1911</c:v>
                </c:pt>
                <c:pt idx="20">
                  <c:v>1912</c:v>
                </c:pt>
                <c:pt idx="21">
                  <c:v>1913</c:v>
                </c:pt>
                <c:pt idx="22">
                  <c:v>1914</c:v>
                </c:pt>
                <c:pt idx="23">
                  <c:v>1915</c:v>
                </c:pt>
                <c:pt idx="24">
                  <c:v>1916</c:v>
                </c:pt>
                <c:pt idx="25">
                  <c:v>1917</c:v>
                </c:pt>
                <c:pt idx="26">
                  <c:v>1918</c:v>
                </c:pt>
                <c:pt idx="27">
                  <c:v>1919</c:v>
                </c:pt>
                <c:pt idx="28">
                  <c:v>1920</c:v>
                </c:pt>
                <c:pt idx="29">
                  <c:v>1921</c:v>
                </c:pt>
                <c:pt idx="30">
                  <c:v>1922</c:v>
                </c:pt>
                <c:pt idx="31">
                  <c:v>1923</c:v>
                </c:pt>
                <c:pt idx="32">
                  <c:v>1924</c:v>
                </c:pt>
                <c:pt idx="33">
                  <c:v>1925</c:v>
                </c:pt>
                <c:pt idx="34">
                  <c:v>1926</c:v>
                </c:pt>
                <c:pt idx="35">
                  <c:v>1927</c:v>
                </c:pt>
                <c:pt idx="36">
                  <c:v>1928</c:v>
                </c:pt>
                <c:pt idx="37">
                  <c:v>1929</c:v>
                </c:pt>
                <c:pt idx="38">
                  <c:v>1930</c:v>
                </c:pt>
                <c:pt idx="39">
                  <c:v>1931</c:v>
                </c:pt>
                <c:pt idx="40">
                  <c:v>1932</c:v>
                </c:pt>
                <c:pt idx="41">
                  <c:v>1933</c:v>
                </c:pt>
                <c:pt idx="42">
                  <c:v>1934</c:v>
                </c:pt>
                <c:pt idx="43">
                  <c:v>1935</c:v>
                </c:pt>
                <c:pt idx="44">
                  <c:v>1936</c:v>
                </c:pt>
                <c:pt idx="45">
                  <c:v>1937</c:v>
                </c:pt>
                <c:pt idx="46">
                  <c:v>1938</c:v>
                </c:pt>
                <c:pt idx="47">
                  <c:v>1939</c:v>
                </c:pt>
                <c:pt idx="48">
                  <c:v>1940</c:v>
                </c:pt>
                <c:pt idx="49">
                  <c:v>1941</c:v>
                </c:pt>
                <c:pt idx="50">
                  <c:v>1942</c:v>
                </c:pt>
                <c:pt idx="51">
                  <c:v>1943</c:v>
                </c:pt>
                <c:pt idx="52">
                  <c:v>1944</c:v>
                </c:pt>
                <c:pt idx="53">
                  <c:v>1945</c:v>
                </c:pt>
                <c:pt idx="54">
                  <c:v>1946</c:v>
                </c:pt>
                <c:pt idx="55">
                  <c:v>1947</c:v>
                </c:pt>
                <c:pt idx="56">
                  <c:v>1948</c:v>
                </c:pt>
                <c:pt idx="57">
                  <c:v>1949</c:v>
                </c:pt>
                <c:pt idx="58">
                  <c:v>1950</c:v>
                </c:pt>
                <c:pt idx="59">
                  <c:v>1951</c:v>
                </c:pt>
                <c:pt idx="60">
                  <c:v>1952</c:v>
                </c:pt>
                <c:pt idx="61">
                  <c:v>1953</c:v>
                </c:pt>
                <c:pt idx="62">
                  <c:v>1954</c:v>
                </c:pt>
                <c:pt idx="63">
                  <c:v>1955</c:v>
                </c:pt>
                <c:pt idx="64">
                  <c:v>1956</c:v>
                </c:pt>
                <c:pt idx="65">
                  <c:v>1957</c:v>
                </c:pt>
                <c:pt idx="66">
                  <c:v>1958</c:v>
                </c:pt>
                <c:pt idx="67">
                  <c:v>1959</c:v>
                </c:pt>
                <c:pt idx="68">
                  <c:v>1960</c:v>
                </c:pt>
                <c:pt idx="69">
                  <c:v>1961</c:v>
                </c:pt>
                <c:pt idx="70">
                  <c:v>1962</c:v>
                </c:pt>
                <c:pt idx="71">
                  <c:v>1963</c:v>
                </c:pt>
                <c:pt idx="72">
                  <c:v>1964</c:v>
                </c:pt>
                <c:pt idx="73">
                  <c:v>1965</c:v>
                </c:pt>
                <c:pt idx="74">
                  <c:v>1966</c:v>
                </c:pt>
                <c:pt idx="75">
                  <c:v>1967</c:v>
                </c:pt>
                <c:pt idx="76">
                  <c:v>1968</c:v>
                </c:pt>
                <c:pt idx="77">
                  <c:v>1969</c:v>
                </c:pt>
                <c:pt idx="78">
                  <c:v>1970</c:v>
                </c:pt>
                <c:pt idx="79">
                  <c:v>1971</c:v>
                </c:pt>
                <c:pt idx="80">
                  <c:v>1972</c:v>
                </c:pt>
                <c:pt idx="81">
                  <c:v>1973</c:v>
                </c:pt>
                <c:pt idx="82">
                  <c:v>1974</c:v>
                </c:pt>
                <c:pt idx="83">
                  <c:v>1975</c:v>
                </c:pt>
                <c:pt idx="84">
                  <c:v>1976</c:v>
                </c:pt>
                <c:pt idx="85">
                  <c:v>1977</c:v>
                </c:pt>
                <c:pt idx="86">
                  <c:v>1978</c:v>
                </c:pt>
                <c:pt idx="87">
                  <c:v>1979</c:v>
                </c:pt>
                <c:pt idx="88">
                  <c:v>1980</c:v>
                </c:pt>
                <c:pt idx="89">
                  <c:v>1981</c:v>
                </c:pt>
                <c:pt idx="90">
                  <c:v>1982</c:v>
                </c:pt>
                <c:pt idx="91">
                  <c:v>1983</c:v>
                </c:pt>
                <c:pt idx="92">
                  <c:v>1984</c:v>
                </c:pt>
                <c:pt idx="93">
                  <c:v>1985</c:v>
                </c:pt>
                <c:pt idx="94">
                  <c:v>1986</c:v>
                </c:pt>
                <c:pt idx="95">
                  <c:v>1987</c:v>
                </c:pt>
                <c:pt idx="96">
                  <c:v>1988</c:v>
                </c:pt>
                <c:pt idx="97">
                  <c:v>1989</c:v>
                </c:pt>
                <c:pt idx="98">
                  <c:v>1990</c:v>
                </c:pt>
                <c:pt idx="99">
                  <c:v>1991</c:v>
                </c:pt>
                <c:pt idx="100">
                  <c:v>1992</c:v>
                </c:pt>
                <c:pt idx="101">
                  <c:v>1993</c:v>
                </c:pt>
                <c:pt idx="102">
                  <c:v>1994</c:v>
                </c:pt>
                <c:pt idx="103">
                  <c:v>1995</c:v>
                </c:pt>
                <c:pt idx="104">
                  <c:v>1996</c:v>
                </c:pt>
                <c:pt idx="105">
                  <c:v>1997</c:v>
                </c:pt>
                <c:pt idx="106">
                  <c:v>1998</c:v>
                </c:pt>
                <c:pt idx="107">
                  <c:v>1999</c:v>
                </c:pt>
                <c:pt idx="108">
                  <c:v>2000</c:v>
                </c:pt>
                <c:pt idx="109">
                  <c:v>2001</c:v>
                </c:pt>
                <c:pt idx="110">
                  <c:v>2002</c:v>
                </c:pt>
                <c:pt idx="111">
                  <c:v>2003</c:v>
                </c:pt>
                <c:pt idx="112">
                  <c:v>2004</c:v>
                </c:pt>
                <c:pt idx="113">
                  <c:v>2005</c:v>
                </c:pt>
                <c:pt idx="114">
                  <c:v>2006</c:v>
                </c:pt>
                <c:pt idx="115">
                  <c:v>2007</c:v>
                </c:pt>
                <c:pt idx="116">
                  <c:v>2008</c:v>
                </c:pt>
                <c:pt idx="117">
                  <c:v>2009</c:v>
                </c:pt>
                <c:pt idx="118">
                  <c:v>2010</c:v>
                </c:pt>
                <c:pt idx="119">
                  <c:v>2011</c:v>
                </c:pt>
                <c:pt idx="120">
                  <c:v>2012</c:v>
                </c:pt>
                <c:pt idx="121">
                  <c:v>2013</c:v>
                </c:pt>
                <c:pt idx="122">
                  <c:v>2014</c:v>
                </c:pt>
                <c:pt idx="123">
                  <c:v>2015</c:v>
                </c:pt>
                <c:pt idx="124">
                  <c:v>2016</c:v>
                </c:pt>
                <c:pt idx="125">
                  <c:v>2017</c:v>
                </c:pt>
                <c:pt idx="126">
                  <c:v>2018</c:v>
                </c:pt>
              </c:numCache>
            </c:numRef>
          </c:cat>
          <c:val>
            <c:numRef>
              <c:f>Sheet1!$B$2:$B$128</c:f>
              <c:numCache>
                <c:formatCode>0.0%</c:formatCode>
                <c:ptCount val="127"/>
                <c:pt idx="0">
                  <c:v>0.215</c:v>
                </c:pt>
                <c:pt idx="1">
                  <c:v>0.23800000000000002</c:v>
                </c:pt>
                <c:pt idx="2">
                  <c:v>0.20499999999999999</c:v>
                </c:pt>
                <c:pt idx="3">
                  <c:v>0.20199999999999999</c:v>
                </c:pt>
                <c:pt idx="4">
                  <c:v>0.20499999999999999</c:v>
                </c:pt>
                <c:pt idx="5">
                  <c:v>0.218</c:v>
                </c:pt>
                <c:pt idx="6">
                  <c:v>0.24600000000000002</c:v>
                </c:pt>
                <c:pt idx="7">
                  <c:v>0.29299999999999998</c:v>
                </c:pt>
                <c:pt idx="8">
                  <c:v>0.27500000000000002</c:v>
                </c:pt>
                <c:pt idx="9">
                  <c:v>0.28800000000000003</c:v>
                </c:pt>
                <c:pt idx="10">
                  <c:v>0.27800000000000002</c:v>
                </c:pt>
                <c:pt idx="11">
                  <c:v>0.27800000000000002</c:v>
                </c:pt>
                <c:pt idx="12">
                  <c:v>0.26200000000000001</c:v>
                </c:pt>
                <c:pt idx="13">
                  <c:v>0.23699999999999999</c:v>
                </c:pt>
                <c:pt idx="14">
                  <c:v>0.24199999999999999</c:v>
                </c:pt>
                <c:pt idx="15">
                  <c:v>0.23300000000000001</c:v>
                </c:pt>
                <c:pt idx="16">
                  <c:v>0.23899999999999999</c:v>
                </c:pt>
                <c:pt idx="17">
                  <c:v>0.23</c:v>
                </c:pt>
                <c:pt idx="18">
                  <c:v>0.21100000000000002</c:v>
                </c:pt>
                <c:pt idx="19">
                  <c:v>0.20300000000000001</c:v>
                </c:pt>
                <c:pt idx="20">
                  <c:v>0.18600000000000003</c:v>
                </c:pt>
                <c:pt idx="21">
                  <c:v>0.17699999999999999</c:v>
                </c:pt>
                <c:pt idx="22">
                  <c:v>0.14899999999999999</c:v>
                </c:pt>
                <c:pt idx="23">
                  <c:v>0.125</c:v>
                </c:pt>
                <c:pt idx="24">
                  <c:v>9.6000000000000002E-2</c:v>
                </c:pt>
                <c:pt idx="25">
                  <c:v>8.3000000000000004E-2</c:v>
                </c:pt>
                <c:pt idx="26">
                  <c:v>5.6999999999999995E-2</c:v>
                </c:pt>
                <c:pt idx="27">
                  <c:v>6.2E-2</c:v>
                </c:pt>
                <c:pt idx="28">
                  <c:v>6.4000000000000001E-2</c:v>
                </c:pt>
                <c:pt idx="29">
                  <c:v>0.114</c:v>
                </c:pt>
                <c:pt idx="30">
                  <c:v>0.14699999999999999</c:v>
                </c:pt>
                <c:pt idx="31">
                  <c:v>0.152</c:v>
                </c:pt>
                <c:pt idx="32">
                  <c:v>0.14899999999999999</c:v>
                </c:pt>
                <c:pt idx="33">
                  <c:v>0.13200000000000001</c:v>
                </c:pt>
                <c:pt idx="34">
                  <c:v>0.13400000000000001</c:v>
                </c:pt>
                <c:pt idx="35">
                  <c:v>0.13800000000000001</c:v>
                </c:pt>
                <c:pt idx="36">
                  <c:v>0.13300000000000001</c:v>
                </c:pt>
                <c:pt idx="37">
                  <c:v>0.13500000000000001</c:v>
                </c:pt>
                <c:pt idx="38">
                  <c:v>0.14749999999999999</c:v>
                </c:pt>
                <c:pt idx="39">
                  <c:v>0.17800000000000002</c:v>
                </c:pt>
                <c:pt idx="40">
                  <c:v>0.19600000000000001</c:v>
                </c:pt>
                <c:pt idx="41">
                  <c:v>0.19800000000000001</c:v>
                </c:pt>
                <c:pt idx="42">
                  <c:v>0.184</c:v>
                </c:pt>
                <c:pt idx="43">
                  <c:v>0.17499999999999999</c:v>
                </c:pt>
                <c:pt idx="44">
                  <c:v>0.16800000000000001</c:v>
                </c:pt>
                <c:pt idx="45">
                  <c:v>0.156</c:v>
                </c:pt>
                <c:pt idx="46">
                  <c:v>0.155</c:v>
                </c:pt>
                <c:pt idx="47">
                  <c:v>0.14400000000000002</c:v>
                </c:pt>
                <c:pt idx="48">
                  <c:v>0.125</c:v>
                </c:pt>
                <c:pt idx="49">
                  <c:v>0.13600000000000001</c:v>
                </c:pt>
                <c:pt idx="50">
                  <c:v>0.11599999999999999</c:v>
                </c:pt>
                <c:pt idx="51">
                  <c:v>0.11599999999999999</c:v>
                </c:pt>
                <c:pt idx="52">
                  <c:v>9.9000000000000005E-2</c:v>
                </c:pt>
                <c:pt idx="53">
                  <c:v>9.6000000000000002E-2</c:v>
                </c:pt>
                <c:pt idx="54">
                  <c:v>0.10300000000000001</c:v>
                </c:pt>
                <c:pt idx="55">
                  <c:v>7.9000000000000001E-2</c:v>
                </c:pt>
                <c:pt idx="56">
                  <c:v>5.9000000000000004E-2</c:v>
                </c:pt>
                <c:pt idx="57">
                  <c:v>5.7000000000000002E-2</c:v>
                </c:pt>
                <c:pt idx="58">
                  <c:v>6.0999999999999999E-2</c:v>
                </c:pt>
                <c:pt idx="59">
                  <c:v>5.5999999999999994E-2</c:v>
                </c:pt>
                <c:pt idx="60">
                  <c:v>5.2999999999999999E-2</c:v>
                </c:pt>
                <c:pt idx="61">
                  <c:v>5.5E-2</c:v>
                </c:pt>
                <c:pt idx="62">
                  <c:v>5.4000000000000006E-2</c:v>
                </c:pt>
                <c:pt idx="63">
                  <c:v>5.9000000000000004E-2</c:v>
                </c:pt>
                <c:pt idx="64">
                  <c:v>5.9000000000000004E-2</c:v>
                </c:pt>
                <c:pt idx="65">
                  <c:v>0.06</c:v>
                </c:pt>
                <c:pt idx="66">
                  <c:v>6.5000000000000002E-2</c:v>
                </c:pt>
                <c:pt idx="67">
                  <c:v>7.0999999999999994E-2</c:v>
                </c:pt>
                <c:pt idx="68">
                  <c:v>7.2000000000000008E-2</c:v>
                </c:pt>
                <c:pt idx="69">
                  <c:v>7.2000000000000008E-2</c:v>
                </c:pt>
                <c:pt idx="70">
                  <c:v>7.5999999999999998E-2</c:v>
                </c:pt>
                <c:pt idx="71">
                  <c:v>7.400000000000001E-2</c:v>
                </c:pt>
                <c:pt idx="72">
                  <c:v>7.400000000000001E-2</c:v>
                </c:pt>
                <c:pt idx="73">
                  <c:v>7.5999999999999998E-2</c:v>
                </c:pt>
                <c:pt idx="74">
                  <c:v>7.5999999999999998E-2</c:v>
                </c:pt>
                <c:pt idx="75">
                  <c:v>7.4999999999999997E-2</c:v>
                </c:pt>
                <c:pt idx="76">
                  <c:v>7.0999999999999994E-2</c:v>
                </c:pt>
                <c:pt idx="77">
                  <c:v>7.0999999999999994E-2</c:v>
                </c:pt>
                <c:pt idx="78">
                  <c:v>6.5000000000000002E-2</c:v>
                </c:pt>
                <c:pt idx="79">
                  <c:v>6.0999999999999999E-2</c:v>
                </c:pt>
                <c:pt idx="80">
                  <c:v>5.7000000000000002E-2</c:v>
                </c:pt>
                <c:pt idx="81">
                  <c:v>0.05</c:v>
                </c:pt>
                <c:pt idx="82">
                  <c:v>3.7999999999999999E-2</c:v>
                </c:pt>
                <c:pt idx="83">
                  <c:v>3.9E-2</c:v>
                </c:pt>
                <c:pt idx="84">
                  <c:v>3.9E-2</c:v>
                </c:pt>
                <c:pt idx="85">
                  <c:v>3.7000000000000005E-2</c:v>
                </c:pt>
                <c:pt idx="86">
                  <c:v>0.04</c:v>
                </c:pt>
                <c:pt idx="87">
                  <c:v>3.5000000000000003E-2</c:v>
                </c:pt>
                <c:pt idx="88">
                  <c:v>3.1E-2</c:v>
                </c:pt>
                <c:pt idx="89">
                  <c:v>3.4000000000000002E-2</c:v>
                </c:pt>
                <c:pt idx="90">
                  <c:v>3.6000000000000004E-2</c:v>
                </c:pt>
                <c:pt idx="91">
                  <c:v>3.7000000000000005E-2</c:v>
                </c:pt>
                <c:pt idx="92">
                  <c:v>3.7000000000000005E-2</c:v>
                </c:pt>
                <c:pt idx="93">
                  <c:v>3.7999999999999999E-2</c:v>
                </c:pt>
                <c:pt idx="94">
                  <c:v>3.6000000000000004E-2</c:v>
                </c:pt>
                <c:pt idx="95">
                  <c:v>3.5000000000000003E-2</c:v>
                </c:pt>
                <c:pt idx="96">
                  <c:v>3.4000000000000002E-2</c:v>
                </c:pt>
                <c:pt idx="97">
                  <c:v>3.4000000000000002E-2</c:v>
                </c:pt>
                <c:pt idx="98">
                  <c:v>3.3000000000000002E-2</c:v>
                </c:pt>
                <c:pt idx="99">
                  <c:v>3.4000000000000002E-2</c:v>
                </c:pt>
                <c:pt idx="100">
                  <c:v>3.3000000000000002E-2</c:v>
                </c:pt>
                <c:pt idx="101">
                  <c:v>3.2000000000000001E-2</c:v>
                </c:pt>
                <c:pt idx="102">
                  <c:v>0.03</c:v>
                </c:pt>
                <c:pt idx="103">
                  <c:v>2.5000000000000001E-2</c:v>
                </c:pt>
                <c:pt idx="104">
                  <c:v>2.3E-2</c:v>
                </c:pt>
                <c:pt idx="105">
                  <c:v>2.1000000000000001E-2</c:v>
                </c:pt>
                <c:pt idx="106">
                  <c:v>0.02</c:v>
                </c:pt>
                <c:pt idx="107">
                  <c:v>1.8000000000000002E-2</c:v>
                </c:pt>
                <c:pt idx="108">
                  <c:v>1.6E-2</c:v>
                </c:pt>
                <c:pt idx="109">
                  <c:v>1.6E-2</c:v>
                </c:pt>
                <c:pt idx="110">
                  <c:v>1.7000000000000001E-2</c:v>
                </c:pt>
                <c:pt idx="111">
                  <c:v>1.6E-2</c:v>
                </c:pt>
                <c:pt idx="112">
                  <c:v>1.4999999999999999E-2</c:v>
                </c:pt>
                <c:pt idx="113">
                  <c:v>1.3999999999999999E-2</c:v>
                </c:pt>
                <c:pt idx="114">
                  <c:v>1.3999999999999999E-2</c:v>
                </c:pt>
                <c:pt idx="115">
                  <c:v>1.3000000000000001E-2</c:v>
                </c:pt>
                <c:pt idx="116">
                  <c:v>1.2E-2</c:v>
                </c:pt>
                <c:pt idx="117">
                  <c:v>1.3999999999999999E-2</c:v>
                </c:pt>
                <c:pt idx="118">
                  <c:v>1.3999999999999999E-2</c:v>
                </c:pt>
                <c:pt idx="119">
                  <c:v>1.3000000000000001E-2</c:v>
                </c:pt>
                <c:pt idx="120">
                  <c:v>1.3000000000000001E-2</c:v>
                </c:pt>
                <c:pt idx="121">
                  <c:v>1.3999999999999999E-2</c:v>
                </c:pt>
                <c:pt idx="122">
                  <c:v>1.3999999999999999E-2</c:v>
                </c:pt>
                <c:pt idx="123">
                  <c:v>1.4999999999999999E-2</c:v>
                </c:pt>
                <c:pt idx="124">
                  <c:v>1.4999999999999999E-2</c:v>
                </c:pt>
                <c:pt idx="125">
                  <c:v>1.3999999999999999E-2</c:v>
                </c:pt>
                <c:pt idx="126">
                  <c:v>3.2000000000000001E-2</c:v>
                </c:pt>
              </c:numCache>
            </c:numRef>
          </c:val>
          <c:smooth val="0"/>
        </c:ser>
        <c:dLbls>
          <c:showLegendKey val="0"/>
          <c:showVal val="0"/>
          <c:showCatName val="0"/>
          <c:showSerName val="0"/>
          <c:showPercent val="0"/>
          <c:showBubbleSize val="0"/>
        </c:dLbls>
        <c:marker val="1"/>
        <c:smooth val="0"/>
        <c:axId val="2025890752"/>
        <c:axId val="2025891144"/>
      </c:lineChart>
      <c:lineChart>
        <c:grouping val="standard"/>
        <c:varyColors val="0"/>
        <c:ser>
          <c:idx val="1"/>
          <c:order val="1"/>
          <c:tx>
            <c:strRef>
              <c:f>Sheet1!$C$1</c:f>
              <c:strCache>
                <c:ptCount val="1"/>
                <c:pt idx="0">
                  <c:v>Total value of U.S. imports ($bn) (RHS)</c:v>
                </c:pt>
              </c:strCache>
            </c:strRef>
          </c:tx>
          <c:spPr>
            <a:ln w="28575"/>
          </c:spPr>
          <c:marker>
            <c:symbol val="none"/>
          </c:marker>
          <c:cat>
            <c:numRef>
              <c:f>Sheet1!$A$2:$A$128</c:f>
              <c:numCache>
                <c:formatCode>General</c:formatCode>
                <c:ptCount val="127"/>
                <c:pt idx="0">
                  <c:v>1892</c:v>
                </c:pt>
                <c:pt idx="1">
                  <c:v>1893</c:v>
                </c:pt>
                <c:pt idx="2">
                  <c:v>1894</c:v>
                </c:pt>
                <c:pt idx="3">
                  <c:v>1895</c:v>
                </c:pt>
                <c:pt idx="4">
                  <c:v>1896</c:v>
                </c:pt>
                <c:pt idx="5">
                  <c:v>1897</c:v>
                </c:pt>
                <c:pt idx="6">
                  <c:v>1898</c:v>
                </c:pt>
                <c:pt idx="7">
                  <c:v>1899</c:v>
                </c:pt>
                <c:pt idx="8">
                  <c:v>1900</c:v>
                </c:pt>
                <c:pt idx="9">
                  <c:v>1901</c:v>
                </c:pt>
                <c:pt idx="10">
                  <c:v>1902</c:v>
                </c:pt>
                <c:pt idx="11">
                  <c:v>1903</c:v>
                </c:pt>
                <c:pt idx="12">
                  <c:v>1904</c:v>
                </c:pt>
                <c:pt idx="13">
                  <c:v>1905</c:v>
                </c:pt>
                <c:pt idx="14">
                  <c:v>1906</c:v>
                </c:pt>
                <c:pt idx="15">
                  <c:v>1907</c:v>
                </c:pt>
                <c:pt idx="16">
                  <c:v>1908</c:v>
                </c:pt>
                <c:pt idx="17">
                  <c:v>1909</c:v>
                </c:pt>
                <c:pt idx="18">
                  <c:v>1910</c:v>
                </c:pt>
                <c:pt idx="19">
                  <c:v>1911</c:v>
                </c:pt>
                <c:pt idx="20">
                  <c:v>1912</c:v>
                </c:pt>
                <c:pt idx="21">
                  <c:v>1913</c:v>
                </c:pt>
                <c:pt idx="22">
                  <c:v>1914</c:v>
                </c:pt>
                <c:pt idx="23">
                  <c:v>1915</c:v>
                </c:pt>
                <c:pt idx="24">
                  <c:v>1916</c:v>
                </c:pt>
                <c:pt idx="25">
                  <c:v>1917</c:v>
                </c:pt>
                <c:pt idx="26">
                  <c:v>1918</c:v>
                </c:pt>
                <c:pt idx="27">
                  <c:v>1919</c:v>
                </c:pt>
                <c:pt idx="28">
                  <c:v>1920</c:v>
                </c:pt>
                <c:pt idx="29">
                  <c:v>1921</c:v>
                </c:pt>
                <c:pt idx="30">
                  <c:v>1922</c:v>
                </c:pt>
                <c:pt idx="31">
                  <c:v>1923</c:v>
                </c:pt>
                <c:pt idx="32">
                  <c:v>1924</c:v>
                </c:pt>
                <c:pt idx="33">
                  <c:v>1925</c:v>
                </c:pt>
                <c:pt idx="34">
                  <c:v>1926</c:v>
                </c:pt>
                <c:pt idx="35">
                  <c:v>1927</c:v>
                </c:pt>
                <c:pt idx="36">
                  <c:v>1928</c:v>
                </c:pt>
                <c:pt idx="37">
                  <c:v>1929</c:v>
                </c:pt>
                <c:pt idx="38">
                  <c:v>1930</c:v>
                </c:pt>
                <c:pt idx="39">
                  <c:v>1931</c:v>
                </c:pt>
                <c:pt idx="40">
                  <c:v>1932</c:v>
                </c:pt>
                <c:pt idx="41">
                  <c:v>1933</c:v>
                </c:pt>
                <c:pt idx="42">
                  <c:v>1934</c:v>
                </c:pt>
                <c:pt idx="43">
                  <c:v>1935</c:v>
                </c:pt>
                <c:pt idx="44">
                  <c:v>1936</c:v>
                </c:pt>
                <c:pt idx="45">
                  <c:v>1937</c:v>
                </c:pt>
                <c:pt idx="46">
                  <c:v>1938</c:v>
                </c:pt>
                <c:pt idx="47">
                  <c:v>1939</c:v>
                </c:pt>
                <c:pt idx="48">
                  <c:v>1940</c:v>
                </c:pt>
                <c:pt idx="49">
                  <c:v>1941</c:v>
                </c:pt>
                <c:pt idx="50">
                  <c:v>1942</c:v>
                </c:pt>
                <c:pt idx="51">
                  <c:v>1943</c:v>
                </c:pt>
                <c:pt idx="52">
                  <c:v>1944</c:v>
                </c:pt>
                <c:pt idx="53">
                  <c:v>1945</c:v>
                </c:pt>
                <c:pt idx="54">
                  <c:v>1946</c:v>
                </c:pt>
                <c:pt idx="55">
                  <c:v>1947</c:v>
                </c:pt>
                <c:pt idx="56">
                  <c:v>1948</c:v>
                </c:pt>
                <c:pt idx="57">
                  <c:v>1949</c:v>
                </c:pt>
                <c:pt idx="58">
                  <c:v>1950</c:v>
                </c:pt>
                <c:pt idx="59">
                  <c:v>1951</c:v>
                </c:pt>
                <c:pt idx="60">
                  <c:v>1952</c:v>
                </c:pt>
                <c:pt idx="61">
                  <c:v>1953</c:v>
                </c:pt>
                <c:pt idx="62">
                  <c:v>1954</c:v>
                </c:pt>
                <c:pt idx="63">
                  <c:v>1955</c:v>
                </c:pt>
                <c:pt idx="64">
                  <c:v>1956</c:v>
                </c:pt>
                <c:pt idx="65">
                  <c:v>1957</c:v>
                </c:pt>
                <c:pt idx="66">
                  <c:v>1958</c:v>
                </c:pt>
                <c:pt idx="67">
                  <c:v>1959</c:v>
                </c:pt>
                <c:pt idx="68">
                  <c:v>1960</c:v>
                </c:pt>
                <c:pt idx="69">
                  <c:v>1961</c:v>
                </c:pt>
                <c:pt idx="70">
                  <c:v>1962</c:v>
                </c:pt>
                <c:pt idx="71">
                  <c:v>1963</c:v>
                </c:pt>
                <c:pt idx="72">
                  <c:v>1964</c:v>
                </c:pt>
                <c:pt idx="73">
                  <c:v>1965</c:v>
                </c:pt>
                <c:pt idx="74">
                  <c:v>1966</c:v>
                </c:pt>
                <c:pt idx="75">
                  <c:v>1967</c:v>
                </c:pt>
                <c:pt idx="76">
                  <c:v>1968</c:v>
                </c:pt>
                <c:pt idx="77">
                  <c:v>1969</c:v>
                </c:pt>
                <c:pt idx="78">
                  <c:v>1970</c:v>
                </c:pt>
                <c:pt idx="79">
                  <c:v>1971</c:v>
                </c:pt>
                <c:pt idx="80">
                  <c:v>1972</c:v>
                </c:pt>
                <c:pt idx="81">
                  <c:v>1973</c:v>
                </c:pt>
                <c:pt idx="82">
                  <c:v>1974</c:v>
                </c:pt>
                <c:pt idx="83">
                  <c:v>1975</c:v>
                </c:pt>
                <c:pt idx="84">
                  <c:v>1976</c:v>
                </c:pt>
                <c:pt idx="85">
                  <c:v>1977</c:v>
                </c:pt>
                <c:pt idx="86">
                  <c:v>1978</c:v>
                </c:pt>
                <c:pt idx="87">
                  <c:v>1979</c:v>
                </c:pt>
                <c:pt idx="88">
                  <c:v>1980</c:v>
                </c:pt>
                <c:pt idx="89">
                  <c:v>1981</c:v>
                </c:pt>
                <c:pt idx="90">
                  <c:v>1982</c:v>
                </c:pt>
                <c:pt idx="91">
                  <c:v>1983</c:v>
                </c:pt>
                <c:pt idx="92">
                  <c:v>1984</c:v>
                </c:pt>
                <c:pt idx="93">
                  <c:v>1985</c:v>
                </c:pt>
                <c:pt idx="94">
                  <c:v>1986</c:v>
                </c:pt>
                <c:pt idx="95">
                  <c:v>1987</c:v>
                </c:pt>
                <c:pt idx="96">
                  <c:v>1988</c:v>
                </c:pt>
                <c:pt idx="97">
                  <c:v>1989</c:v>
                </c:pt>
                <c:pt idx="98">
                  <c:v>1990</c:v>
                </c:pt>
                <c:pt idx="99">
                  <c:v>1991</c:v>
                </c:pt>
                <c:pt idx="100">
                  <c:v>1992</c:v>
                </c:pt>
                <c:pt idx="101">
                  <c:v>1993</c:v>
                </c:pt>
                <c:pt idx="102">
                  <c:v>1994</c:v>
                </c:pt>
                <c:pt idx="103">
                  <c:v>1995</c:v>
                </c:pt>
                <c:pt idx="104">
                  <c:v>1996</c:v>
                </c:pt>
                <c:pt idx="105">
                  <c:v>1997</c:v>
                </c:pt>
                <c:pt idx="106">
                  <c:v>1998</c:v>
                </c:pt>
                <c:pt idx="107">
                  <c:v>1999</c:v>
                </c:pt>
                <c:pt idx="108">
                  <c:v>2000</c:v>
                </c:pt>
                <c:pt idx="109">
                  <c:v>2001</c:v>
                </c:pt>
                <c:pt idx="110">
                  <c:v>2002</c:v>
                </c:pt>
                <c:pt idx="111">
                  <c:v>2003</c:v>
                </c:pt>
                <c:pt idx="112">
                  <c:v>2004</c:v>
                </c:pt>
                <c:pt idx="113">
                  <c:v>2005</c:v>
                </c:pt>
                <c:pt idx="114">
                  <c:v>2006</c:v>
                </c:pt>
                <c:pt idx="115">
                  <c:v>2007</c:v>
                </c:pt>
                <c:pt idx="116">
                  <c:v>2008</c:v>
                </c:pt>
                <c:pt idx="117">
                  <c:v>2009</c:v>
                </c:pt>
                <c:pt idx="118">
                  <c:v>2010</c:v>
                </c:pt>
                <c:pt idx="119">
                  <c:v>2011</c:v>
                </c:pt>
                <c:pt idx="120">
                  <c:v>2012</c:v>
                </c:pt>
                <c:pt idx="121">
                  <c:v>2013</c:v>
                </c:pt>
                <c:pt idx="122">
                  <c:v>2014</c:v>
                </c:pt>
                <c:pt idx="123">
                  <c:v>2015</c:v>
                </c:pt>
                <c:pt idx="124">
                  <c:v>2016</c:v>
                </c:pt>
                <c:pt idx="125">
                  <c:v>2017</c:v>
                </c:pt>
                <c:pt idx="126">
                  <c:v>2018</c:v>
                </c:pt>
              </c:numCache>
            </c:numRef>
          </c:cat>
          <c:val>
            <c:numRef>
              <c:f>Sheet1!$C$2:$C$128</c:f>
              <c:numCache>
                <c:formatCode>General</c:formatCode>
                <c:ptCount val="127"/>
                <c:pt idx="0">
                  <c:v>0.80429799999999996</c:v>
                </c:pt>
                <c:pt idx="1">
                  <c:v>0.83273299999999995</c:v>
                </c:pt>
                <c:pt idx="2">
                  <c:v>0.630108</c:v>
                </c:pt>
                <c:pt idx="3">
                  <c:v>0.73116199999999998</c:v>
                </c:pt>
                <c:pt idx="4">
                  <c:v>0.75969500000000001</c:v>
                </c:pt>
                <c:pt idx="5">
                  <c:v>0.78925100000000004</c:v>
                </c:pt>
                <c:pt idx="6">
                  <c:v>0.58715399999999995</c:v>
                </c:pt>
                <c:pt idx="7">
                  <c:v>0.685442</c:v>
                </c:pt>
                <c:pt idx="8">
                  <c:v>0.83051900000000001</c:v>
                </c:pt>
                <c:pt idx="9">
                  <c:v>0.80776300000000001</c:v>
                </c:pt>
                <c:pt idx="10">
                  <c:v>0.89979399999999998</c:v>
                </c:pt>
                <c:pt idx="11">
                  <c:v>1.00796</c:v>
                </c:pt>
                <c:pt idx="12">
                  <c:v>0.98182199999999997</c:v>
                </c:pt>
                <c:pt idx="13">
                  <c:v>1.087118</c:v>
                </c:pt>
                <c:pt idx="14">
                  <c:v>1.2134180000000001</c:v>
                </c:pt>
                <c:pt idx="15">
                  <c:v>1.415402</c:v>
                </c:pt>
                <c:pt idx="16">
                  <c:v>1.1831210000000001</c:v>
                </c:pt>
                <c:pt idx="17">
                  <c:v>1.2816419999999999</c:v>
                </c:pt>
                <c:pt idx="18">
                  <c:v>1.5471090000000001</c:v>
                </c:pt>
                <c:pt idx="19">
                  <c:v>1.5279450000000001</c:v>
                </c:pt>
                <c:pt idx="20">
                  <c:v>1.6407229999999999</c:v>
                </c:pt>
                <c:pt idx="21">
                  <c:v>1.766689</c:v>
                </c:pt>
                <c:pt idx="22">
                  <c:v>1.906401</c:v>
                </c:pt>
                <c:pt idx="23">
                  <c:v>1.6483859999999999</c:v>
                </c:pt>
                <c:pt idx="24">
                  <c:v>2.1790340000000001</c:v>
                </c:pt>
                <c:pt idx="25">
                  <c:v>2.6672199999999999</c:v>
                </c:pt>
                <c:pt idx="26">
                  <c:v>4.3178549999999998</c:v>
                </c:pt>
                <c:pt idx="27">
                  <c:v>3.8276829999999999</c:v>
                </c:pt>
                <c:pt idx="28">
                  <c:v>5.1018230000000004</c:v>
                </c:pt>
                <c:pt idx="29">
                  <c:v>2.5568689999999998</c:v>
                </c:pt>
                <c:pt idx="30">
                  <c:v>3.0737730000000001</c:v>
                </c:pt>
                <c:pt idx="31">
                  <c:v>3.7317689999999999</c:v>
                </c:pt>
                <c:pt idx="32">
                  <c:v>3.5751110000000001</c:v>
                </c:pt>
                <c:pt idx="33">
                  <c:v>4.1762180000000004</c:v>
                </c:pt>
                <c:pt idx="34">
                  <c:v>4.4080760000000003</c:v>
                </c:pt>
                <c:pt idx="35">
                  <c:v>4.1630900000000004</c:v>
                </c:pt>
                <c:pt idx="36">
                  <c:v>4.0779370000000004</c:v>
                </c:pt>
                <c:pt idx="37">
                  <c:v>4.3385720000000001</c:v>
                </c:pt>
                <c:pt idx="38">
                  <c:v>3.114077</c:v>
                </c:pt>
                <c:pt idx="39">
                  <c:v>2.0884550000000002</c:v>
                </c:pt>
                <c:pt idx="40">
                  <c:v>1.3250930000000001</c:v>
                </c:pt>
                <c:pt idx="41">
                  <c:v>1.4330130000000001</c:v>
                </c:pt>
                <c:pt idx="42">
                  <c:v>1.6360030000000001</c:v>
                </c:pt>
                <c:pt idx="43">
                  <c:v>2.0389050000000002</c:v>
                </c:pt>
                <c:pt idx="44">
                  <c:v>2.4239769999999998</c:v>
                </c:pt>
                <c:pt idx="45">
                  <c:v>3.009852</c:v>
                </c:pt>
                <c:pt idx="46">
                  <c:v>1.949624</c:v>
                </c:pt>
                <c:pt idx="47">
                  <c:v>2.2760989999999999</c:v>
                </c:pt>
                <c:pt idx="48">
                  <c:v>2.5406559999999998</c:v>
                </c:pt>
                <c:pt idx="49">
                  <c:v>3.2219540000000002</c:v>
                </c:pt>
                <c:pt idx="50">
                  <c:v>2.769285</c:v>
                </c:pt>
                <c:pt idx="51">
                  <c:v>3.3899509999999999</c:v>
                </c:pt>
                <c:pt idx="52">
                  <c:v>3.8778950000000001</c:v>
                </c:pt>
                <c:pt idx="53">
                  <c:v>4.0981009999999998</c:v>
                </c:pt>
                <c:pt idx="54">
                  <c:v>4.8249009999999997</c:v>
                </c:pt>
                <c:pt idx="55">
                  <c:v>5.6663209999999999</c:v>
                </c:pt>
                <c:pt idx="56">
                  <c:v>7.0920319999999997</c:v>
                </c:pt>
                <c:pt idx="57">
                  <c:v>6.5916399999999999</c:v>
                </c:pt>
                <c:pt idx="58">
                  <c:v>8.7430819999999994</c:v>
                </c:pt>
                <c:pt idx="59">
                  <c:v>10.817342</c:v>
                </c:pt>
                <c:pt idx="60">
                  <c:v>10.747496</c:v>
                </c:pt>
                <c:pt idx="61">
                  <c:v>10.778904000000001</c:v>
                </c:pt>
                <c:pt idx="62">
                  <c:v>10.239516999999999</c:v>
                </c:pt>
                <c:pt idx="63">
                  <c:v>11.336786999999999</c:v>
                </c:pt>
                <c:pt idx="64">
                  <c:v>12.515746999999999</c:v>
                </c:pt>
                <c:pt idx="65">
                  <c:v>12.950606000000001</c:v>
                </c:pt>
                <c:pt idx="66">
                  <c:v>12.739428999999999</c:v>
                </c:pt>
                <c:pt idx="67">
                  <c:v>14.987075000000001</c:v>
                </c:pt>
                <c:pt idx="68">
                  <c:v>15.013909999999999</c:v>
                </c:pt>
                <c:pt idx="69">
                  <c:v>14.656897000000001</c:v>
                </c:pt>
                <c:pt idx="70">
                  <c:v>16.251062999999998</c:v>
                </c:pt>
                <c:pt idx="71">
                  <c:v>17.004887</c:v>
                </c:pt>
                <c:pt idx="72">
                  <c:v>18.613194</c:v>
                </c:pt>
                <c:pt idx="73">
                  <c:v>21.281822999999999</c:v>
                </c:pt>
                <c:pt idx="74">
                  <c:v>25.366593999999999</c:v>
                </c:pt>
                <c:pt idx="75">
                  <c:v>26.732294</c:v>
                </c:pt>
                <c:pt idx="76">
                  <c:v>32.991725000000002</c:v>
                </c:pt>
                <c:pt idx="77">
                  <c:v>35.870359000000001</c:v>
                </c:pt>
                <c:pt idx="78">
                  <c:v>39.767674</c:v>
                </c:pt>
                <c:pt idx="79">
                  <c:v>45.545892000000002</c:v>
                </c:pt>
                <c:pt idx="80">
                  <c:v>55.282310000000003</c:v>
                </c:pt>
                <c:pt idx="81">
                  <c:v>68.655955000000006</c:v>
                </c:pt>
                <c:pt idx="82">
                  <c:v>100.1258</c:v>
                </c:pt>
                <c:pt idx="83">
                  <c:v>96.515102999999996</c:v>
                </c:pt>
                <c:pt idx="84">
                  <c:v>121.120869</c:v>
                </c:pt>
                <c:pt idx="85">
                  <c:v>147.07534000000001</c:v>
                </c:pt>
                <c:pt idx="86">
                  <c:v>172.95219399999999</c:v>
                </c:pt>
                <c:pt idx="87">
                  <c:v>205.922663</c:v>
                </c:pt>
                <c:pt idx="88">
                  <c:v>239.943468</c:v>
                </c:pt>
                <c:pt idx="89">
                  <c:v>259.011977</c:v>
                </c:pt>
                <c:pt idx="90">
                  <c:v>242.33998800000001</c:v>
                </c:pt>
                <c:pt idx="91">
                  <c:v>256.67952400000001</c:v>
                </c:pt>
                <c:pt idx="92">
                  <c:v>322.98951899999997</c:v>
                </c:pt>
                <c:pt idx="93">
                  <c:v>343.55315000000002</c:v>
                </c:pt>
                <c:pt idx="94">
                  <c:v>368.65659399999998</c:v>
                </c:pt>
                <c:pt idx="95">
                  <c:v>402.06600200000003</c:v>
                </c:pt>
                <c:pt idx="96">
                  <c:v>437.14018499999997</c:v>
                </c:pt>
                <c:pt idx="97">
                  <c:v>468.012021</c:v>
                </c:pt>
                <c:pt idx="98">
                  <c:v>491.32249200000001</c:v>
                </c:pt>
                <c:pt idx="99">
                  <c:v>483.737392</c:v>
                </c:pt>
                <c:pt idx="100">
                  <c:v>525.12724200000002</c:v>
                </c:pt>
                <c:pt idx="101">
                  <c:v>574.86292800000001</c:v>
                </c:pt>
                <c:pt idx="102">
                  <c:v>657.88465900000006</c:v>
                </c:pt>
                <c:pt idx="103">
                  <c:v>739.66041900000005</c:v>
                </c:pt>
                <c:pt idx="104">
                  <c:v>790.46971399999995</c:v>
                </c:pt>
                <c:pt idx="105">
                  <c:v>862.42634599999997</c:v>
                </c:pt>
                <c:pt idx="106">
                  <c:v>907.64700600000003</c:v>
                </c:pt>
                <c:pt idx="107">
                  <c:v>1017.435397</c:v>
                </c:pt>
                <c:pt idx="108">
                  <c:v>1205.339019</c:v>
                </c:pt>
                <c:pt idx="109">
                  <c:v>1132.63534</c:v>
                </c:pt>
                <c:pt idx="110">
                  <c:v>1154.8108669999999</c:v>
                </c:pt>
                <c:pt idx="111">
                  <c:v>1250.096785</c:v>
                </c:pt>
                <c:pt idx="112">
                  <c:v>1460.1604600000001</c:v>
                </c:pt>
                <c:pt idx="113">
                  <c:v>1662.3796689999999</c:v>
                </c:pt>
                <c:pt idx="114">
                  <c:v>1845.053181</c:v>
                </c:pt>
                <c:pt idx="115">
                  <c:v>1942.862938</c:v>
                </c:pt>
                <c:pt idx="116">
                  <c:v>2090.482755</c:v>
                </c:pt>
                <c:pt idx="117">
                  <c:v>1549.163485</c:v>
                </c:pt>
                <c:pt idx="118">
                  <c:v>1900.5866679999999</c:v>
                </c:pt>
                <c:pt idx="119">
                  <c:v>2187.9940339999998</c:v>
                </c:pt>
                <c:pt idx="120">
                  <c:v>2251.7727070000001</c:v>
                </c:pt>
                <c:pt idx="121">
                  <c:v>2241.103466</c:v>
                </c:pt>
                <c:pt idx="122">
                  <c:v>2324.9395599999998</c:v>
                </c:pt>
                <c:pt idx="123">
                  <c:v>2226.6153439999998</c:v>
                </c:pt>
                <c:pt idx="124">
                  <c:v>2173.6173060000001</c:v>
                </c:pt>
                <c:pt idx="125">
                  <c:v>2330.446946</c:v>
                </c:pt>
                <c:pt idx="126">
                  <c:v>2312.5</c:v>
                </c:pt>
              </c:numCache>
            </c:numRef>
          </c:val>
          <c:smooth val="0"/>
        </c:ser>
        <c:dLbls>
          <c:showLegendKey val="0"/>
          <c:showVal val="0"/>
          <c:showCatName val="0"/>
          <c:showSerName val="0"/>
          <c:showPercent val="0"/>
          <c:showBubbleSize val="0"/>
        </c:dLbls>
        <c:marker val="1"/>
        <c:smooth val="0"/>
        <c:axId val="2025891928"/>
        <c:axId val="2025891536"/>
      </c:lineChart>
      <c:catAx>
        <c:axId val="2025890752"/>
        <c:scaling>
          <c:orientation val="minMax"/>
        </c:scaling>
        <c:delete val="0"/>
        <c:axPos val="b"/>
        <c:numFmt formatCode="General" sourceLinked="0"/>
        <c:majorTickMark val="out"/>
        <c:minorTickMark val="none"/>
        <c:tickLblPos val="nextTo"/>
        <c:txPr>
          <a:bodyPr/>
          <a:lstStyle/>
          <a:p>
            <a:pPr>
              <a:defRPr b="0"/>
            </a:pPr>
            <a:endParaRPr lang="en-US"/>
          </a:p>
        </c:txPr>
        <c:crossAx val="2025891144"/>
        <c:crosses val="autoZero"/>
        <c:auto val="1"/>
        <c:lblAlgn val="ctr"/>
        <c:lblOffset val="100"/>
        <c:tickLblSkip val="6"/>
        <c:tickMarkSkip val="6"/>
        <c:noMultiLvlLbl val="0"/>
      </c:catAx>
      <c:valAx>
        <c:axId val="2025891144"/>
        <c:scaling>
          <c:orientation val="minMax"/>
          <c:max val="0.4"/>
          <c:min val="0"/>
        </c:scaling>
        <c:delete val="0"/>
        <c:axPos val="l"/>
        <c:numFmt formatCode="0%_);\(0%\);0%_);@_)" sourceLinked="0"/>
        <c:majorTickMark val="out"/>
        <c:minorTickMark val="none"/>
        <c:tickLblPos val="nextTo"/>
        <c:spPr>
          <a:ln w="9525" cap="flat" cmpd="sng" algn="ctr">
            <a:solidFill>
              <a:srgbClr val="6D6E6A"/>
            </a:solidFill>
            <a:prstDash val="solid"/>
            <a:round/>
            <a:headEnd type="none" w="med" len="med"/>
            <a:tailEnd type="none" w="med" len="med"/>
          </a:ln>
          <a:effectLst/>
        </c:spPr>
        <c:crossAx val="2025890752"/>
        <c:crosses val="autoZero"/>
        <c:crossBetween val="midCat"/>
        <c:majorUnit val="5.000000000000001E-2"/>
      </c:valAx>
      <c:valAx>
        <c:axId val="2025891536"/>
        <c:scaling>
          <c:logBase val="10"/>
          <c:orientation val="minMax"/>
        </c:scaling>
        <c:delete val="0"/>
        <c:axPos val="r"/>
        <c:numFmt formatCode="&quot;$&quot;#,##0" sourceLinked="0"/>
        <c:majorTickMark val="out"/>
        <c:minorTickMark val="none"/>
        <c:tickLblPos val="nextTo"/>
        <c:crossAx val="2025891928"/>
        <c:crosses val="max"/>
        <c:crossBetween val="between"/>
      </c:valAx>
      <c:catAx>
        <c:axId val="2025891928"/>
        <c:scaling>
          <c:orientation val="minMax"/>
        </c:scaling>
        <c:delete val="1"/>
        <c:axPos val="b"/>
        <c:numFmt formatCode="General" sourceLinked="1"/>
        <c:majorTickMark val="out"/>
        <c:minorTickMark val="none"/>
        <c:tickLblPos val="nextTo"/>
        <c:crossAx val="2025891536"/>
        <c:crosses val="autoZero"/>
        <c:auto val="1"/>
        <c:lblAlgn val="ctr"/>
        <c:lblOffset val="100"/>
        <c:noMultiLvlLbl val="0"/>
      </c:catAx>
      <c:spPr>
        <a:noFill/>
        <a:effectLst/>
        <a:extLst>
          <a:ext uri="{909E8E84-426E-40DD-AFC4-6F175D3DCCD1}">
            <a14:hiddenFill xmlns:a14="http://schemas.microsoft.com/office/drawing/2010/main">
              <a:solidFill>
                <a:srgbClr val="FFFFFF"/>
              </a:solidFill>
            </a14:hiddenFill>
          </a:ext>
        </a:extLst>
      </c:spPr>
    </c:plotArea>
    <c:legend>
      <c:legendPos val="t"/>
      <c:layout>
        <c:manualLayout>
          <c:xMode val="edge"/>
          <c:yMode val="edge"/>
          <c:x val="0.21679491875919374"/>
          <c:y val="0"/>
          <c:w val="0.56641005477161221"/>
          <c:h val="5.8932302814575038E-2"/>
        </c:manualLayout>
      </c:layout>
      <c:overlay val="0"/>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800" b="0">
          <a:solidFill>
            <a:schemeClr val="tx2"/>
          </a:solidFill>
          <a:latin typeface="+mn-lt"/>
          <a:ea typeface="Arial"/>
          <a:cs typeface="Arial"/>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4.5607078357173231E-2"/>
          <c:y val="7.8007293247048262E-2"/>
          <c:w val="0.90059044138057054"/>
          <c:h val="0.82467336598931706"/>
        </c:manualLayout>
      </c:layout>
      <c:lineChart>
        <c:grouping val="standard"/>
        <c:varyColors val="0"/>
        <c:ser>
          <c:idx val="0"/>
          <c:order val="0"/>
          <c:tx>
            <c:strRef>
              <c:f>Sheet1!$B$1</c:f>
              <c:strCache>
                <c:ptCount val="1"/>
                <c:pt idx="0">
                  <c:v>S&amp;P 500</c:v>
                </c:pt>
              </c:strCache>
            </c:strRef>
          </c:tx>
          <c:spPr>
            <a:ln w="28575">
              <a:solidFill>
                <a:srgbClr val="4472C4"/>
              </a:solidFill>
              <a:prstDash val="solid"/>
            </a:ln>
          </c:spPr>
          <c:marker>
            <c:symbol val="none"/>
          </c:marker>
          <c:dPt>
            <c:idx val="0"/>
            <c:bubble3D val="0"/>
            <c:spPr>
              <a:ln w="28575" cap="rnd" cmpd="sng" algn="ctr">
                <a:solidFill>
                  <a:srgbClr val="4472C4"/>
                </a:solidFill>
                <a:prstDash val="solid"/>
                <a:round/>
                <a:headEnd type="none" w="med" len="med"/>
                <a:tailEnd type="none" w="med" len="med"/>
              </a:ln>
              <a:effectLst/>
            </c:spPr>
          </c:dPt>
          <c:dPt>
            <c:idx val="1"/>
            <c:bubble3D val="0"/>
            <c:spPr>
              <a:ln w="28575" cap="rnd" cmpd="sng" algn="ctr">
                <a:solidFill>
                  <a:srgbClr val="4472C4"/>
                </a:solidFill>
                <a:prstDash val="solid"/>
                <a:round/>
                <a:headEnd type="none" w="med" len="med"/>
                <a:tailEnd type="none" w="med" len="med"/>
              </a:ln>
              <a:effectLst/>
            </c:spPr>
          </c:dPt>
          <c:dPt>
            <c:idx val="2"/>
            <c:bubble3D val="0"/>
            <c:spPr>
              <a:ln w="28575" cap="rnd" cmpd="sng" algn="ctr">
                <a:solidFill>
                  <a:srgbClr val="4472C4"/>
                </a:solidFill>
                <a:prstDash val="solid"/>
                <a:round/>
                <a:headEnd type="none" w="med" len="med"/>
                <a:tailEnd type="none" w="med" len="med"/>
              </a:ln>
              <a:effectLst/>
            </c:spPr>
          </c:dPt>
          <c:dPt>
            <c:idx val="3"/>
            <c:bubble3D val="0"/>
            <c:spPr>
              <a:ln w="28575" cap="rnd" cmpd="sng" algn="ctr">
                <a:solidFill>
                  <a:srgbClr val="4472C4"/>
                </a:solidFill>
                <a:prstDash val="solid"/>
                <a:round/>
                <a:headEnd type="none" w="med" len="med"/>
                <a:tailEnd type="none" w="med" len="med"/>
              </a:ln>
              <a:effectLst/>
            </c:spPr>
          </c:dPt>
          <c:dLbls>
            <c:dLbl>
              <c:idx val="0"/>
              <c:layout>
                <c:manualLayout>
                  <c:x val="-7.2930611334225855E-3"/>
                  <c:y val="2.2117579340658292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10"/>
              <c:layout>
                <c:manualLayout>
                  <c:x val="-1.7054328424810455E-2"/>
                  <c:y val="3.2228472753530656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b="1">
                    <a:solidFill>
                      <a:schemeClr val="accent1"/>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Sheet1!$A$2:$A$15</c:f>
              <c:strCache>
                <c:ptCount val="14"/>
                <c:pt idx="0">
                  <c:v>2006</c:v>
                </c:pt>
                <c:pt idx="1">
                  <c:v>2007</c:v>
                </c:pt>
                <c:pt idx="2">
                  <c:v>2008</c:v>
                </c:pt>
                <c:pt idx="3">
                  <c:v>2009</c:v>
                </c:pt>
                <c:pt idx="4">
                  <c:v>2010</c:v>
                </c:pt>
                <c:pt idx="5">
                  <c:v>2011</c:v>
                </c:pt>
                <c:pt idx="6">
                  <c:v>2012</c:v>
                </c:pt>
                <c:pt idx="7">
                  <c:v>2013</c:v>
                </c:pt>
                <c:pt idx="8">
                  <c:v>2014</c:v>
                </c:pt>
                <c:pt idx="9">
                  <c:v>2015</c:v>
                </c:pt>
                <c:pt idx="10">
                  <c:v>2016</c:v>
                </c:pt>
                <c:pt idx="11">
                  <c:v>2017</c:v>
                </c:pt>
                <c:pt idx="12">
                  <c:v>2018</c:v>
                </c:pt>
                <c:pt idx="13">
                  <c:v>Q1 2019</c:v>
                </c:pt>
              </c:strCache>
            </c:strRef>
          </c:cat>
          <c:val>
            <c:numRef>
              <c:f>Sheet1!$B$2:$B$15</c:f>
              <c:numCache>
                <c:formatCode>0.0\x_);\(0.0\x\);0.0\x_);@_)</c:formatCode>
                <c:ptCount val="14"/>
                <c:pt idx="0">
                  <c:v>1.3178654000000001</c:v>
                </c:pt>
                <c:pt idx="1">
                  <c:v>1.4978336000000001</c:v>
                </c:pt>
                <c:pt idx="2">
                  <c:v>1.5138263999999999</c:v>
                </c:pt>
                <c:pt idx="3">
                  <c:v>1.5156718</c:v>
                </c:pt>
                <c:pt idx="4">
                  <c:v>1.4693402</c:v>
                </c:pt>
                <c:pt idx="5">
                  <c:v>1.5006775000000001</c:v>
                </c:pt>
                <c:pt idx="6">
                  <c:v>1.6508973</c:v>
                </c:pt>
                <c:pt idx="7">
                  <c:v>1.6384742999999999</c:v>
                </c:pt>
                <c:pt idx="8">
                  <c:v>1.8569376</c:v>
                </c:pt>
                <c:pt idx="9">
                  <c:v>2.0746880000000001</c:v>
                </c:pt>
                <c:pt idx="10">
                  <c:v>2.3098195000000001</c:v>
                </c:pt>
                <c:pt idx="11">
                  <c:v>2.3324115000000001</c:v>
                </c:pt>
                <c:pt idx="12">
                  <c:v>2.2294762000000001</c:v>
                </c:pt>
                <c:pt idx="13">
                  <c:v>2.2847673999999998</c:v>
                </c:pt>
              </c:numCache>
            </c:numRef>
          </c:val>
          <c:smooth val="0"/>
        </c:ser>
        <c:ser>
          <c:idx val="1"/>
          <c:order val="1"/>
          <c:tx>
            <c:strRef>
              <c:f>Sheet1!$C$1</c:f>
              <c:strCache>
                <c:ptCount val="1"/>
                <c:pt idx="0">
                  <c:v>S&amp;P / TSX Composite Index</c:v>
                </c:pt>
              </c:strCache>
            </c:strRef>
          </c:tx>
          <c:spPr>
            <a:ln w="28575">
              <a:solidFill>
                <a:srgbClr val="ED7D31"/>
              </a:solidFill>
              <a:prstDash val="solid"/>
            </a:ln>
          </c:spPr>
          <c:marker>
            <c:symbol val="none"/>
          </c:marker>
          <c:dPt>
            <c:idx val="0"/>
            <c:bubble3D val="0"/>
            <c:spPr>
              <a:ln w="28575" cap="rnd" cmpd="sng" algn="ctr">
                <a:solidFill>
                  <a:srgbClr val="ED7D31"/>
                </a:solidFill>
                <a:prstDash val="solid"/>
                <a:round/>
                <a:headEnd type="none" w="med" len="med"/>
                <a:tailEnd type="none" w="med" len="med"/>
              </a:ln>
              <a:effectLst/>
            </c:spPr>
          </c:dPt>
          <c:dPt>
            <c:idx val="1"/>
            <c:bubble3D val="0"/>
            <c:spPr>
              <a:ln w="28575" cap="rnd" cmpd="sng" algn="ctr">
                <a:solidFill>
                  <a:srgbClr val="ED7D31"/>
                </a:solidFill>
                <a:prstDash val="solid"/>
                <a:round/>
                <a:headEnd type="none" w="med" len="med"/>
                <a:tailEnd type="none" w="med" len="med"/>
              </a:ln>
              <a:effectLst/>
            </c:spPr>
          </c:dPt>
          <c:dPt>
            <c:idx val="2"/>
            <c:bubble3D val="0"/>
            <c:spPr>
              <a:ln w="28575" cap="rnd" cmpd="sng" algn="ctr">
                <a:solidFill>
                  <a:srgbClr val="ED7D31"/>
                </a:solidFill>
                <a:prstDash val="solid"/>
                <a:round/>
                <a:headEnd type="none" w="med" len="med"/>
                <a:tailEnd type="none" w="med" len="med"/>
              </a:ln>
              <a:effectLst/>
            </c:spPr>
          </c:dPt>
          <c:dPt>
            <c:idx val="3"/>
            <c:bubble3D val="0"/>
            <c:spPr>
              <a:ln w="28575" cap="rnd" cmpd="sng" algn="ctr">
                <a:solidFill>
                  <a:srgbClr val="ED7D31"/>
                </a:solidFill>
                <a:prstDash val="solid"/>
                <a:round/>
                <a:headEnd type="none" w="med" len="med"/>
                <a:tailEnd type="none" w="med" len="med"/>
              </a:ln>
              <a:effectLst/>
            </c:spPr>
          </c:dPt>
          <c:dLbls>
            <c:dLbl>
              <c:idx val="0"/>
              <c:layout>
                <c:manualLayout>
                  <c:x val="-1.1476461401160203E-2"/>
                  <c:y val="-4.4867089519621012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7"/>
              <c:layout>
                <c:manualLayout>
                  <c:x val="-3.797132976349854E-2"/>
                  <c:y val="-3.2228472753530746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8"/>
              <c:layout>
                <c:manualLayout>
                  <c:x val="-3.3787929495760823E-2"/>
                  <c:y val="-3.2228472753530656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11"/>
              <c:layout>
                <c:manualLayout>
                  <c:x val="-2.1237728692547971E-2"/>
                  <c:y val="-4.4867089519621102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12"/>
              <c:layout>
                <c:manualLayout>
                  <c:x val="-3.3787929495760823E-2"/>
                  <c:y val="-3.9811642813184972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b="1">
                    <a:solidFill>
                      <a:schemeClr val="accent2"/>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Sheet1!$A$2:$A$15</c:f>
              <c:strCache>
                <c:ptCount val="14"/>
                <c:pt idx="0">
                  <c:v>2006</c:v>
                </c:pt>
                <c:pt idx="1">
                  <c:v>2007</c:v>
                </c:pt>
                <c:pt idx="2">
                  <c:v>2008</c:v>
                </c:pt>
                <c:pt idx="3">
                  <c:v>2009</c:v>
                </c:pt>
                <c:pt idx="4">
                  <c:v>2010</c:v>
                </c:pt>
                <c:pt idx="5">
                  <c:v>2011</c:v>
                </c:pt>
                <c:pt idx="6">
                  <c:v>2012</c:v>
                </c:pt>
                <c:pt idx="7">
                  <c:v>2013</c:v>
                </c:pt>
                <c:pt idx="8">
                  <c:v>2014</c:v>
                </c:pt>
                <c:pt idx="9">
                  <c:v>2015</c:v>
                </c:pt>
                <c:pt idx="10">
                  <c:v>2016</c:v>
                </c:pt>
                <c:pt idx="11">
                  <c:v>2017</c:v>
                </c:pt>
                <c:pt idx="12">
                  <c:v>2018</c:v>
                </c:pt>
                <c:pt idx="13">
                  <c:v>Q1 2019</c:v>
                </c:pt>
              </c:strCache>
            </c:strRef>
          </c:cat>
          <c:val>
            <c:numRef>
              <c:f>Sheet1!$C$2:$C$15</c:f>
              <c:numCache>
                <c:formatCode>0.0\x_);\(0.0\x\);0.0\x_);@_)</c:formatCode>
                <c:ptCount val="14"/>
                <c:pt idx="0">
                  <c:v>1.4089848</c:v>
                </c:pt>
                <c:pt idx="1">
                  <c:v>1.4989512</c:v>
                </c:pt>
                <c:pt idx="2">
                  <c:v>1.6949428</c:v>
                </c:pt>
                <c:pt idx="3">
                  <c:v>1.8503679</c:v>
                </c:pt>
                <c:pt idx="4">
                  <c:v>1.7818027000000001</c:v>
                </c:pt>
                <c:pt idx="5">
                  <c:v>1.6812632999999999</c:v>
                </c:pt>
                <c:pt idx="6">
                  <c:v>1.7465463999999999</c:v>
                </c:pt>
                <c:pt idx="7">
                  <c:v>1.9702077</c:v>
                </c:pt>
                <c:pt idx="8">
                  <c:v>2.3175604000000001</c:v>
                </c:pt>
                <c:pt idx="9">
                  <c:v>2.7626051999999999</c:v>
                </c:pt>
                <c:pt idx="10">
                  <c:v>2.5864696999999999</c:v>
                </c:pt>
                <c:pt idx="11">
                  <c:v>2.3644365999999999</c:v>
                </c:pt>
                <c:pt idx="12">
                  <c:v>2.3362419999999999</c:v>
                </c:pt>
                <c:pt idx="13">
                  <c:v>2.6781994999999998</c:v>
                </c:pt>
              </c:numCache>
            </c:numRef>
          </c:val>
          <c:smooth val="0"/>
        </c:ser>
        <c:dLbls>
          <c:showLegendKey val="0"/>
          <c:showVal val="0"/>
          <c:showCatName val="0"/>
          <c:showSerName val="0"/>
          <c:showPercent val="0"/>
          <c:showBubbleSize val="0"/>
        </c:dLbls>
        <c:smooth val="0"/>
        <c:axId val="2025892320"/>
        <c:axId val="2025892712"/>
      </c:lineChart>
      <c:catAx>
        <c:axId val="2025892320"/>
        <c:scaling>
          <c:orientation val="minMax"/>
        </c:scaling>
        <c:delete val="0"/>
        <c:axPos val="b"/>
        <c:numFmt formatCode="General"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2025892712"/>
        <c:crosses val="autoZero"/>
        <c:auto val="1"/>
        <c:lblAlgn val="ctr"/>
        <c:lblOffset val="100"/>
        <c:tickLblSkip val="1"/>
        <c:tickMarkSkip val="1"/>
        <c:noMultiLvlLbl val="0"/>
      </c:catAx>
      <c:valAx>
        <c:axId val="2025892712"/>
        <c:scaling>
          <c:orientation val="minMax"/>
          <c:max val="3"/>
          <c:min val="1.2"/>
        </c:scaling>
        <c:delete val="0"/>
        <c:axPos val="l"/>
        <c:numFmt formatCode="0.0\x_);\(0.0\x\);0.0\x_);@_)" sourceLinked="0"/>
        <c:majorTickMark val="out"/>
        <c:minorTickMark val="none"/>
        <c:tickLblPos val="nextTo"/>
        <c:spPr>
          <a:ln w="12700" cap="flat" cmpd="sng" algn="ctr">
            <a:solidFill>
              <a:srgbClr val="6D6E6A"/>
            </a:solidFill>
            <a:prstDash val="solid"/>
            <a:round/>
            <a:headEnd type="none" w="med" len="med"/>
            <a:tailEnd type="none" w="med" len="med"/>
          </a:ln>
          <a:effectLst/>
        </c:spPr>
        <c:crossAx val="2025892320"/>
        <c:crosses val="autoZero"/>
        <c:crossBetween val="midCat"/>
      </c:valAx>
      <c:spPr>
        <a:noFill/>
        <a:effectLst/>
        <a:extLst>
          <a:ext uri="{909E8E84-426E-40DD-AFC4-6F175D3DCCD1}">
            <a14:hiddenFill xmlns:a14="http://schemas.microsoft.com/office/drawing/2010/main">
              <a:solidFill>
                <a:srgbClr val="FFFFFF"/>
              </a:solidFill>
            </a14:hiddenFill>
          </a:ext>
        </a:extLst>
      </c:spPr>
    </c:plotArea>
    <c:legend>
      <c:legendPos val="t"/>
      <c:layout/>
      <c:overlay val="0"/>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900" b="0">
          <a:solidFill>
            <a:schemeClr val="tx2"/>
          </a:solidFill>
          <a:latin typeface="+mn-lt"/>
          <a:ea typeface="Arial"/>
          <a:cs typeface="Arial"/>
        </a:defRPr>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008322001918436"/>
          <c:y val="7.8194485465853086E-2"/>
          <c:w val="0.7896973941259352"/>
          <c:h val="0.8650476651312442"/>
        </c:manualLayout>
      </c:layout>
      <c:barChart>
        <c:barDir val="bar"/>
        <c:grouping val="stacked"/>
        <c:varyColors val="0"/>
        <c:ser>
          <c:idx val="0"/>
          <c:order val="0"/>
          <c:tx>
            <c:strRef>
              <c:f>Sheet1!$B$1</c:f>
              <c:strCache>
                <c:ptCount val="1"/>
                <c:pt idx="0">
                  <c:v>#total (do not copy over)</c:v>
                </c:pt>
              </c:strCache>
            </c:strRef>
          </c:tx>
          <c:spPr>
            <a:noFill/>
            <a:ln w="25400">
              <a:noFill/>
            </a:ln>
          </c:spPr>
          <c:invertIfNegative val="0"/>
          <c:dPt>
            <c:idx val="0"/>
            <c:invertIfNegative val="0"/>
            <c:bubble3D val="0"/>
            <c:spPr>
              <a:noFill/>
              <a:ln w="25400">
                <a:noFill/>
              </a:ln>
              <a:effectLst/>
            </c:spPr>
          </c:dPt>
          <c:dPt>
            <c:idx val="1"/>
            <c:invertIfNegative val="0"/>
            <c:bubble3D val="0"/>
            <c:spPr>
              <a:noFill/>
              <a:ln w="25400">
                <a:noFill/>
              </a:ln>
              <a:effectLst/>
            </c:spPr>
          </c:dPt>
          <c:dPt>
            <c:idx val="2"/>
            <c:invertIfNegative val="0"/>
            <c:bubble3D val="0"/>
            <c:spPr>
              <a:noFill/>
              <a:ln w="25400">
                <a:noFill/>
              </a:ln>
              <a:effectLst/>
            </c:spPr>
          </c:dPt>
          <c:dPt>
            <c:idx val="3"/>
            <c:invertIfNegative val="0"/>
            <c:bubble3D val="0"/>
            <c:spPr>
              <a:noFill/>
              <a:ln w="25400">
                <a:noFill/>
              </a:ln>
              <a:effectLst/>
            </c:spPr>
          </c:dPt>
          <c:dLbls>
            <c:dLbl>
              <c:idx val="0"/>
              <c:layout>
                <c:manualLayout>
                  <c:x val="0.40194351333593331"/>
                  <c:y val="4.4637277483171748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
              <c:layout>
                <c:manualLayout>
                  <c:x val="0.41100710804723695"/>
                  <c:y val="2.2318638741585874E-7"/>
                </c:manualLayout>
              </c:layout>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2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USA</c:v>
                </c:pt>
                <c:pt idx="1">
                  <c:v>Canada</c:v>
                </c:pt>
              </c:strCache>
            </c:strRef>
          </c:cat>
          <c:val>
            <c:numRef>
              <c:f>Sheet1!$B$2:$B$3</c:f>
              <c:numCache>
                <c:formatCode>0%_);\(0%\);0%_);@_)</c:formatCode>
                <c:ptCount val="2"/>
                <c:pt idx="0">
                  <c:v>0.72366560883741449</c:v>
                </c:pt>
                <c:pt idx="1">
                  <c:v>0.74070539092417409</c:v>
                </c:pt>
              </c:numCache>
            </c:numRef>
          </c:val>
        </c:ser>
        <c:dLbls>
          <c:showLegendKey val="0"/>
          <c:showVal val="0"/>
          <c:showCatName val="0"/>
          <c:showSerName val="0"/>
          <c:showPercent val="0"/>
          <c:showBubbleSize val="0"/>
        </c:dLbls>
        <c:gapWidth val="75"/>
        <c:overlap val="100"/>
        <c:axId val="2025893888"/>
        <c:axId val="2025893496"/>
      </c:barChart>
      <c:barChart>
        <c:barDir val="bar"/>
        <c:grouping val="stacked"/>
        <c:varyColors val="0"/>
        <c:ser>
          <c:idx val="1"/>
          <c:order val="1"/>
          <c:tx>
            <c:strRef>
              <c:f>Sheet1!$C$1</c:f>
              <c:strCache>
                <c:ptCount val="1"/>
                <c:pt idx="0">
                  <c:v>Capex</c:v>
                </c:pt>
              </c:strCache>
            </c:strRef>
          </c:tx>
          <c:spPr>
            <a:solidFill>
              <a:schemeClr val="accent1"/>
            </a:solidFill>
            <a:ln w="12700">
              <a:solidFill>
                <a:srgbClr val="FFFFFF"/>
              </a:solidFill>
              <a:prstDash val="solid"/>
            </a:ln>
          </c:spPr>
          <c:invertIfNegative val="0"/>
          <c:dPt>
            <c:idx val="0"/>
            <c:invertIfNegative val="0"/>
            <c:bubble3D val="0"/>
            <c:spPr>
              <a:solidFill>
                <a:schemeClr val="accent1"/>
              </a:solidFill>
              <a:ln w="12700">
                <a:solidFill>
                  <a:srgbClr val="FFFFFF"/>
                </a:solidFill>
                <a:prstDash val="solid"/>
              </a:ln>
              <a:effectLst/>
            </c:spPr>
          </c:dPt>
          <c:dPt>
            <c:idx val="1"/>
            <c:invertIfNegative val="0"/>
            <c:bubble3D val="0"/>
            <c:spPr>
              <a:solidFill>
                <a:schemeClr val="accent1"/>
              </a:solidFill>
              <a:ln w="12700">
                <a:solidFill>
                  <a:srgbClr val="FFFFFF"/>
                </a:solidFill>
                <a:prstDash val="solid"/>
              </a:ln>
              <a:effectLst/>
            </c:spPr>
          </c:dPt>
          <c:dPt>
            <c:idx val="2"/>
            <c:invertIfNegative val="0"/>
            <c:bubble3D val="0"/>
            <c:spPr>
              <a:solidFill>
                <a:schemeClr val="accent1"/>
              </a:solidFill>
              <a:ln w="12700">
                <a:solidFill>
                  <a:srgbClr val="FFFFFF"/>
                </a:solidFill>
                <a:prstDash val="solid"/>
              </a:ln>
              <a:effectLst/>
            </c:spPr>
          </c:dPt>
          <c:dPt>
            <c:idx val="3"/>
            <c:invertIfNegative val="0"/>
            <c:bubble3D val="0"/>
            <c:spPr>
              <a:solidFill>
                <a:schemeClr val="accent1"/>
              </a:solidFill>
              <a:ln w="12700">
                <a:solidFill>
                  <a:srgbClr val="FFFFFF"/>
                </a:solidFill>
                <a:prstDash val="solid"/>
              </a:ln>
              <a:effectLst/>
            </c:spPr>
          </c:dPt>
          <c:dLbls>
            <c:spPr>
              <a:noFill/>
              <a:effectLst/>
            </c:spPr>
            <c:txPr>
              <a:bodyPr rot="0" vert="horz"/>
              <a:lstStyle/>
              <a:p>
                <a:pPr>
                  <a:defRPr sz="200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USA</c:v>
                </c:pt>
                <c:pt idx="1">
                  <c:v>Canada</c:v>
                </c:pt>
              </c:strCache>
            </c:strRef>
          </c:cat>
          <c:val>
            <c:numRef>
              <c:f>Sheet1!$C$2:$C$3</c:f>
              <c:numCache>
                <c:formatCode>0%_);\(0%\);0%_);@_)</c:formatCode>
                <c:ptCount val="2"/>
                <c:pt idx="0">
                  <c:v>0.24926337477064853</c:v>
                </c:pt>
                <c:pt idx="1">
                  <c:v>0.54451389232010805</c:v>
                </c:pt>
              </c:numCache>
            </c:numRef>
          </c:val>
        </c:ser>
        <c:ser>
          <c:idx val="2"/>
          <c:order val="2"/>
          <c:tx>
            <c:strRef>
              <c:f>Sheet1!$D$1</c:f>
              <c:strCache>
                <c:ptCount val="1"/>
                <c:pt idx="0">
                  <c:v>Dividends</c:v>
                </c:pt>
              </c:strCache>
            </c:strRef>
          </c:tx>
          <c:spPr>
            <a:solidFill>
              <a:schemeClr val="accent2"/>
            </a:solidFill>
            <a:ln w="12700">
              <a:solidFill>
                <a:srgbClr val="FFFFFF"/>
              </a:solidFill>
              <a:prstDash val="solid"/>
            </a:ln>
          </c:spPr>
          <c:invertIfNegative val="0"/>
          <c:dPt>
            <c:idx val="0"/>
            <c:invertIfNegative val="0"/>
            <c:bubble3D val="0"/>
            <c:spPr>
              <a:solidFill>
                <a:schemeClr val="accent2"/>
              </a:solidFill>
              <a:ln w="12700">
                <a:solidFill>
                  <a:srgbClr val="FFFFFF"/>
                </a:solidFill>
                <a:prstDash val="solid"/>
              </a:ln>
              <a:effectLst/>
            </c:spPr>
          </c:dPt>
          <c:dPt>
            <c:idx val="1"/>
            <c:invertIfNegative val="0"/>
            <c:bubble3D val="0"/>
            <c:spPr>
              <a:solidFill>
                <a:schemeClr val="accent2"/>
              </a:solidFill>
              <a:ln w="12700">
                <a:solidFill>
                  <a:srgbClr val="FFFFFF"/>
                </a:solidFill>
                <a:prstDash val="solid"/>
              </a:ln>
              <a:effectLst/>
            </c:spPr>
          </c:dPt>
          <c:dPt>
            <c:idx val="2"/>
            <c:invertIfNegative val="0"/>
            <c:bubble3D val="0"/>
            <c:spPr>
              <a:solidFill>
                <a:schemeClr val="accent2"/>
              </a:solidFill>
              <a:ln w="12700">
                <a:solidFill>
                  <a:srgbClr val="FFFFFF"/>
                </a:solidFill>
                <a:prstDash val="solid"/>
              </a:ln>
              <a:effectLst/>
            </c:spPr>
          </c:dPt>
          <c:dPt>
            <c:idx val="3"/>
            <c:invertIfNegative val="0"/>
            <c:bubble3D val="0"/>
            <c:spPr>
              <a:solidFill>
                <a:schemeClr val="accent2"/>
              </a:solidFill>
              <a:ln w="12700">
                <a:solidFill>
                  <a:srgbClr val="FFFFFF"/>
                </a:solidFill>
                <a:prstDash val="solid"/>
              </a:ln>
              <a:effectLst/>
            </c:spPr>
          </c:dPt>
          <c:dLbls>
            <c:spPr>
              <a:noFill/>
              <a:effectLst/>
            </c:spPr>
            <c:txPr>
              <a:bodyPr rot="0" vert="horz"/>
              <a:lstStyle/>
              <a:p>
                <a:pPr>
                  <a:defRPr sz="200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USA</c:v>
                </c:pt>
                <c:pt idx="1">
                  <c:v>Canada</c:v>
                </c:pt>
              </c:strCache>
            </c:strRef>
          </c:cat>
          <c:val>
            <c:numRef>
              <c:f>Sheet1!$D$2:$D$3</c:f>
              <c:numCache>
                <c:formatCode>0%_);\(0%\);0%_);@_)</c:formatCode>
                <c:ptCount val="2"/>
                <c:pt idx="0">
                  <c:v>0.21532078003388588</c:v>
                </c:pt>
                <c:pt idx="1">
                  <c:v>0.19619149860406609</c:v>
                </c:pt>
              </c:numCache>
            </c:numRef>
          </c:val>
        </c:ser>
        <c:ser>
          <c:idx val="3"/>
          <c:order val="3"/>
          <c:tx>
            <c:strRef>
              <c:f>Sheet1!$E$1</c:f>
              <c:strCache>
                <c:ptCount val="1"/>
                <c:pt idx="0">
                  <c:v>Share repurchases</c:v>
                </c:pt>
              </c:strCache>
            </c:strRef>
          </c:tx>
          <c:spPr>
            <a:solidFill>
              <a:schemeClr val="accent3"/>
            </a:solidFill>
            <a:ln w="12700">
              <a:solidFill>
                <a:srgbClr val="FFFFFF"/>
              </a:solidFill>
              <a:prstDash val="solid"/>
            </a:ln>
          </c:spPr>
          <c:invertIfNegative val="0"/>
          <c:dPt>
            <c:idx val="0"/>
            <c:invertIfNegative val="0"/>
            <c:bubble3D val="0"/>
            <c:spPr>
              <a:solidFill>
                <a:schemeClr val="accent3"/>
              </a:solidFill>
              <a:ln w="12700">
                <a:solidFill>
                  <a:srgbClr val="FFFFFF"/>
                </a:solidFill>
                <a:prstDash val="solid"/>
              </a:ln>
              <a:effectLst/>
            </c:spPr>
          </c:dPt>
          <c:dPt>
            <c:idx val="1"/>
            <c:invertIfNegative val="0"/>
            <c:bubble3D val="0"/>
            <c:spPr>
              <a:solidFill>
                <a:schemeClr val="accent3"/>
              </a:solidFill>
              <a:ln w="12700">
                <a:solidFill>
                  <a:srgbClr val="FFFFFF"/>
                </a:solidFill>
                <a:prstDash val="solid"/>
              </a:ln>
              <a:effectLst/>
            </c:spPr>
          </c:dPt>
          <c:dPt>
            <c:idx val="2"/>
            <c:invertIfNegative val="0"/>
            <c:bubble3D val="0"/>
            <c:spPr>
              <a:solidFill>
                <a:schemeClr val="accent3"/>
              </a:solidFill>
              <a:ln w="12700">
                <a:solidFill>
                  <a:srgbClr val="FFFFFF"/>
                </a:solidFill>
                <a:prstDash val="solid"/>
              </a:ln>
              <a:effectLst/>
            </c:spPr>
          </c:dPt>
          <c:dPt>
            <c:idx val="3"/>
            <c:invertIfNegative val="0"/>
            <c:bubble3D val="0"/>
            <c:spPr>
              <a:solidFill>
                <a:schemeClr val="accent3"/>
              </a:solidFill>
              <a:ln w="12700">
                <a:solidFill>
                  <a:srgbClr val="FFFFFF"/>
                </a:solidFill>
                <a:prstDash val="solid"/>
              </a:ln>
              <a:effectLst/>
            </c:spPr>
          </c:dPt>
          <c:dLbls>
            <c:dLbl>
              <c:idx val="1"/>
              <c:delete val="1"/>
              <c:extLst>
                <c:ext xmlns:c15="http://schemas.microsoft.com/office/drawing/2012/chart" uri="{CE6537A1-D6FC-4f65-9D91-7224C49458BB}"/>
              </c:extLst>
            </c:dLbl>
            <c:spPr>
              <a:noFill/>
              <a:effectLst/>
            </c:spPr>
            <c:txPr>
              <a:bodyPr rot="0" vert="horz"/>
              <a:lstStyle/>
              <a:p>
                <a:pPr>
                  <a:defRPr sz="200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USA</c:v>
                </c:pt>
                <c:pt idx="1">
                  <c:v>Canada</c:v>
                </c:pt>
              </c:strCache>
            </c:strRef>
          </c:cat>
          <c:val>
            <c:numRef>
              <c:f>Sheet1!$E$2:$E$3</c:f>
              <c:numCache>
                <c:formatCode>0%_);\(0%\);0%_);@_)</c:formatCode>
                <c:ptCount val="2"/>
                <c:pt idx="0">
                  <c:v>0.25908145403288013</c:v>
                </c:pt>
                <c:pt idx="1">
                  <c:v>0</c:v>
                </c:pt>
              </c:numCache>
            </c:numRef>
          </c:val>
        </c:ser>
        <c:dLbls>
          <c:showLegendKey val="0"/>
          <c:showVal val="0"/>
          <c:showCatName val="0"/>
          <c:showSerName val="0"/>
          <c:showPercent val="0"/>
          <c:showBubbleSize val="0"/>
        </c:dLbls>
        <c:gapWidth val="75"/>
        <c:overlap val="100"/>
        <c:axId val="2025894672"/>
        <c:axId val="2025894280"/>
      </c:barChart>
      <c:valAx>
        <c:axId val="2025893496"/>
        <c:scaling>
          <c:orientation val="minMax"/>
        </c:scaling>
        <c:delete val="1"/>
        <c:axPos val="t"/>
        <c:numFmt formatCode="0%_);\(0%\);0%_);@_)" sourceLinked="1"/>
        <c:majorTickMark val="out"/>
        <c:minorTickMark val="none"/>
        <c:tickLblPos val="nextTo"/>
        <c:crossAx val="2025893888"/>
        <c:crosses val="autoZero"/>
        <c:crossBetween val="between"/>
      </c:valAx>
      <c:catAx>
        <c:axId val="2025893888"/>
        <c:scaling>
          <c:orientation val="maxMin"/>
        </c:scaling>
        <c:delete val="0"/>
        <c:axPos val="l"/>
        <c:numFmt formatCode="General" sourceLinked="0"/>
        <c:majorTickMark val="none"/>
        <c:minorTickMark val="none"/>
        <c:tickLblPos val="nextTo"/>
        <c:spPr>
          <a:ln w="12700" cap="flat" cmpd="sng" algn="ctr">
            <a:solidFill>
              <a:srgbClr val="6D6E6A"/>
            </a:solidFill>
            <a:prstDash val="solid"/>
            <a:round/>
            <a:headEnd type="none" w="med" len="med"/>
            <a:tailEnd type="none" w="med" len="med"/>
          </a:ln>
          <a:effectLst/>
        </c:spPr>
        <c:crossAx val="2025893496"/>
        <c:crosses val="autoZero"/>
        <c:auto val="1"/>
        <c:lblAlgn val="ctr"/>
        <c:lblOffset val="100"/>
        <c:noMultiLvlLbl val="0"/>
      </c:catAx>
      <c:valAx>
        <c:axId val="2025894280"/>
        <c:scaling>
          <c:orientation val="minMax"/>
        </c:scaling>
        <c:delete val="1"/>
        <c:axPos val="b"/>
        <c:numFmt formatCode="0%_);\(0%\);0%_);@_)" sourceLinked="1"/>
        <c:majorTickMark val="out"/>
        <c:minorTickMark val="none"/>
        <c:tickLblPos val="nextTo"/>
        <c:crossAx val="2025894672"/>
        <c:crosses val="max"/>
        <c:crossBetween val="between"/>
      </c:valAx>
      <c:catAx>
        <c:axId val="2025894672"/>
        <c:scaling>
          <c:orientation val="maxMin"/>
        </c:scaling>
        <c:delete val="1"/>
        <c:axPos val="r"/>
        <c:numFmt formatCode="General" sourceLinked="1"/>
        <c:majorTickMark val="out"/>
        <c:minorTickMark val="none"/>
        <c:tickLblPos val="nextTo"/>
        <c:crossAx val="2025894280"/>
        <c:crosses val="max"/>
        <c:auto val="1"/>
        <c:lblAlgn val="ctr"/>
        <c:lblOffset val="100"/>
        <c:noMultiLvlLbl val="0"/>
      </c:catAx>
      <c:spPr>
        <a:noFill/>
        <a:effectLst/>
        <a:extLst>
          <a:ext uri="{909E8E84-426E-40DD-AFC4-6F175D3DCCD1}">
            <a14:hiddenFill xmlns:a14="http://schemas.microsoft.com/office/drawing/2010/main">
              <a:solidFill>
                <a:srgbClr val="EBF2F5"/>
              </a:solidFill>
            </a14:hiddenFill>
          </a:ext>
        </a:extLst>
      </c:spPr>
    </c:plotArea>
    <c:legend>
      <c:legendPos val="t"/>
      <c:legendEntry>
        <c:idx val="0"/>
        <c:delete val="1"/>
      </c:legendEntry>
      <c:overlay val="0"/>
    </c:legend>
    <c:plotVisOnly val="1"/>
    <c:dispBlanksAs val="gap"/>
    <c:showDLblsOverMax val="0"/>
  </c:chart>
  <c:spPr>
    <a:noFill/>
    <a:ln>
      <a:noFill/>
    </a:ln>
    <a:effectLst/>
    <a:extLst>
      <a:ext uri="{909E8E84-426E-40DD-AFC4-6F175D3DCCD1}">
        <a14:hiddenFill xmlns:a14="http://schemas.microsoft.com/office/drawing/2010/main">
          <a:solidFill>
            <a:srgbClr val="EBF2F5"/>
          </a:solidFill>
        </a14:hiddenFill>
      </a:ext>
      <a:ext uri="{91240B29-F687-4F45-9708-019B960494DF}">
        <a14:hiddenLine xmlns:a14="http://schemas.microsoft.com/office/drawing/2010/main">
          <a:solidFill>
            <a:srgbClr val="D7DFE6"/>
          </a:solidFill>
        </a14:hiddenLine>
      </a:ext>
    </a:extLst>
  </c:spPr>
  <c:txPr>
    <a:bodyPr/>
    <a:lstStyle/>
    <a:p>
      <a:pPr>
        <a:defRPr sz="1000" b="0" baseline="0">
          <a:solidFill>
            <a:schemeClr val="tx2"/>
          </a:solidFill>
          <a:latin typeface="+mn-lt"/>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339271420859627E-3"/>
          <c:y val="7.1790085610461143E-2"/>
          <c:w val="0.98427686565775019"/>
          <c:h val="0.86349519199081315"/>
        </c:manualLayout>
      </c:layout>
      <c:barChart>
        <c:barDir val="col"/>
        <c:grouping val="stacked"/>
        <c:varyColors val="0"/>
        <c:ser>
          <c:idx val="0"/>
          <c:order val="0"/>
          <c:tx>
            <c:strRef>
              <c:f>Sheet1!$B$1</c:f>
              <c:strCache>
                <c:ptCount val="1"/>
                <c:pt idx="0">
                  <c:v>#total (do not copy over)</c:v>
                </c:pt>
              </c:strCache>
            </c:strRef>
          </c:tx>
          <c:spPr>
            <a:noFill/>
            <a:ln w="25400">
              <a:noFill/>
            </a:ln>
          </c:spPr>
          <c:invertIfNegative val="0"/>
          <c:dPt>
            <c:idx val="0"/>
            <c:invertIfNegative val="0"/>
            <c:bubble3D val="0"/>
            <c:spPr>
              <a:noFill/>
              <a:ln w="25400">
                <a:noFill/>
              </a:ln>
              <a:effectLst/>
            </c:spPr>
          </c:dPt>
          <c:dPt>
            <c:idx val="1"/>
            <c:invertIfNegative val="0"/>
            <c:bubble3D val="0"/>
            <c:spPr>
              <a:noFill/>
              <a:ln w="25400">
                <a:noFill/>
              </a:ln>
              <a:effectLst/>
            </c:spPr>
          </c:dPt>
          <c:dPt>
            <c:idx val="2"/>
            <c:invertIfNegative val="0"/>
            <c:bubble3D val="0"/>
            <c:spPr>
              <a:noFill/>
              <a:ln w="25400">
                <a:noFill/>
              </a:ln>
              <a:effectLst/>
            </c:spPr>
          </c:dPt>
          <c:dPt>
            <c:idx val="3"/>
            <c:invertIfNegative val="0"/>
            <c:bubble3D val="0"/>
            <c:spPr>
              <a:noFill/>
              <a:ln w="25400">
                <a:noFill/>
              </a:ln>
              <a:effectLst/>
            </c:spPr>
          </c:dPt>
          <c:dPt>
            <c:idx val="4"/>
            <c:invertIfNegative val="0"/>
            <c:bubble3D val="0"/>
            <c:spPr>
              <a:noFill/>
              <a:ln w="25400">
                <a:noFill/>
              </a:ln>
              <a:effectLst/>
            </c:spPr>
          </c:dPt>
          <c:dPt>
            <c:idx val="5"/>
            <c:invertIfNegative val="0"/>
            <c:bubble3D val="0"/>
            <c:spPr>
              <a:noFill/>
              <a:ln w="25400">
                <a:noFill/>
              </a:ln>
              <a:effectLst/>
            </c:spPr>
          </c:dPt>
          <c:dLbls>
            <c:dLbl>
              <c:idx val="0"/>
              <c:layout>
                <c:manualLayout>
                  <c:x val="-5.9101654846335965E-3"/>
                  <c:y val="-0.2320719929955258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
              <c:layout>
                <c:manualLayout>
                  <c:x val="0"/>
                  <c:y val="-0.16403384911746144"/>
                </c:manualLayout>
              </c:layout>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2007</c:v>
                </c:pt>
                <c:pt idx="1">
                  <c:v>2018</c:v>
                </c:pt>
              </c:numCache>
            </c:numRef>
          </c:cat>
          <c:val>
            <c:numRef>
              <c:f>Sheet1!$B$2:$B$3</c:f>
              <c:numCache>
                <c:formatCode>0.0%_);\(0.0%\);0.0%_);@_)</c:formatCode>
                <c:ptCount val="2"/>
                <c:pt idx="0">
                  <c:v>7.055114497330689E-2</c:v>
                </c:pt>
                <c:pt idx="1">
                  <c:v>4.9085832477276145E-2</c:v>
                </c:pt>
              </c:numCache>
            </c:numRef>
          </c:val>
        </c:ser>
        <c:dLbls>
          <c:showLegendKey val="0"/>
          <c:showVal val="0"/>
          <c:showCatName val="0"/>
          <c:showSerName val="0"/>
          <c:showPercent val="0"/>
          <c:showBubbleSize val="0"/>
        </c:dLbls>
        <c:gapWidth val="100"/>
        <c:overlap val="100"/>
        <c:axId val="2025895848"/>
        <c:axId val="2025896240"/>
      </c:barChart>
      <c:barChart>
        <c:barDir val="col"/>
        <c:grouping val="stacked"/>
        <c:varyColors val="0"/>
        <c:ser>
          <c:idx val="1"/>
          <c:order val="1"/>
          <c:tx>
            <c:strRef>
              <c:f>Sheet1!$C$1</c:f>
              <c:strCache>
                <c:ptCount val="1"/>
                <c:pt idx="0">
                  <c:v>R&amp;D</c:v>
                </c:pt>
              </c:strCache>
            </c:strRef>
          </c:tx>
          <c:spPr>
            <a:solidFill>
              <a:schemeClr val="accent1"/>
            </a:solidFill>
            <a:ln w="12700">
              <a:solidFill>
                <a:srgbClr val="EBF2F5"/>
              </a:solidFill>
              <a:prstDash val="solid"/>
            </a:ln>
          </c:spPr>
          <c:invertIfNegative val="0"/>
          <c:dPt>
            <c:idx val="0"/>
            <c:invertIfNegative val="0"/>
            <c:bubble3D val="0"/>
            <c:spPr>
              <a:solidFill>
                <a:schemeClr val="accent1"/>
              </a:solidFill>
              <a:ln w="12700">
                <a:solidFill>
                  <a:srgbClr val="EBF2F5"/>
                </a:solidFill>
                <a:prstDash val="solid"/>
              </a:ln>
              <a:effectLst/>
            </c:spPr>
          </c:dPt>
          <c:dPt>
            <c:idx val="1"/>
            <c:invertIfNegative val="0"/>
            <c:bubble3D val="0"/>
            <c:spPr>
              <a:solidFill>
                <a:schemeClr val="accent1"/>
              </a:solidFill>
              <a:ln w="12700">
                <a:solidFill>
                  <a:srgbClr val="EBF2F5"/>
                </a:solidFill>
                <a:prstDash val="solid"/>
              </a:ln>
              <a:effectLst/>
            </c:spPr>
          </c:dPt>
          <c:dPt>
            <c:idx val="2"/>
            <c:invertIfNegative val="0"/>
            <c:bubble3D val="0"/>
            <c:spPr>
              <a:solidFill>
                <a:schemeClr val="accent1"/>
              </a:solidFill>
              <a:ln w="12700">
                <a:solidFill>
                  <a:srgbClr val="EBF2F5"/>
                </a:solidFill>
                <a:prstDash val="solid"/>
              </a:ln>
              <a:effectLst/>
            </c:spPr>
          </c:dPt>
          <c:dPt>
            <c:idx val="3"/>
            <c:invertIfNegative val="0"/>
            <c:bubble3D val="0"/>
            <c:spPr>
              <a:solidFill>
                <a:schemeClr val="accent1"/>
              </a:solidFill>
              <a:ln w="12700">
                <a:solidFill>
                  <a:srgbClr val="EBF2F5"/>
                </a:solidFill>
                <a:prstDash val="solid"/>
              </a:ln>
              <a:effectLst/>
            </c:spPr>
          </c:dPt>
          <c:dPt>
            <c:idx val="4"/>
            <c:invertIfNegative val="0"/>
            <c:bubble3D val="0"/>
            <c:spPr>
              <a:solidFill>
                <a:schemeClr val="accent1"/>
              </a:solidFill>
              <a:ln w="12700">
                <a:solidFill>
                  <a:srgbClr val="EBF2F5"/>
                </a:solidFill>
                <a:prstDash val="solid"/>
              </a:ln>
              <a:effectLst/>
            </c:spPr>
          </c:dPt>
          <c:dPt>
            <c:idx val="5"/>
            <c:invertIfNegative val="0"/>
            <c:bubble3D val="0"/>
            <c:spPr>
              <a:solidFill>
                <a:schemeClr val="accent1"/>
              </a:solidFill>
              <a:ln w="12700">
                <a:solidFill>
                  <a:srgbClr val="EBF2F5"/>
                </a:solidFill>
                <a:prstDash val="solid"/>
              </a:ln>
              <a:effectLst/>
            </c:spPr>
          </c:dPt>
          <c:dLbls>
            <c:spPr>
              <a:noFill/>
              <a:effectLst/>
            </c:spPr>
            <c:txPr>
              <a:bodyPr rot="0" vert="horz"/>
              <a:lstStyle/>
              <a:p>
                <a:pPr>
                  <a:defRPr>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2007</c:v>
                </c:pt>
                <c:pt idx="1">
                  <c:v>2018</c:v>
                </c:pt>
              </c:numCache>
            </c:numRef>
          </c:cat>
          <c:val>
            <c:numRef>
              <c:f>Sheet1!$C$2:$C$3</c:f>
              <c:numCache>
                <c:formatCode>0.0%_);\(0.0%\);0.0%_);@_)</c:formatCode>
                <c:ptCount val="2"/>
                <c:pt idx="0">
                  <c:v>2.7678616985091574E-2</c:v>
                </c:pt>
                <c:pt idx="1">
                  <c:v>7.3268954320372982E-3</c:v>
                </c:pt>
              </c:numCache>
            </c:numRef>
          </c:val>
        </c:ser>
        <c:ser>
          <c:idx val="2"/>
          <c:order val="2"/>
          <c:tx>
            <c:strRef>
              <c:f>Sheet1!$D$1</c:f>
              <c:strCache>
                <c:ptCount val="1"/>
                <c:pt idx="0">
                  <c:v>Capex</c:v>
                </c:pt>
              </c:strCache>
            </c:strRef>
          </c:tx>
          <c:spPr>
            <a:solidFill>
              <a:schemeClr val="accent2"/>
            </a:solidFill>
            <a:ln w="12700">
              <a:solidFill>
                <a:srgbClr val="EBF2F5"/>
              </a:solidFill>
              <a:prstDash val="solid"/>
            </a:ln>
          </c:spPr>
          <c:invertIfNegative val="0"/>
          <c:dPt>
            <c:idx val="0"/>
            <c:invertIfNegative val="0"/>
            <c:bubble3D val="0"/>
            <c:spPr>
              <a:solidFill>
                <a:schemeClr val="accent2"/>
              </a:solidFill>
              <a:ln w="12700">
                <a:solidFill>
                  <a:srgbClr val="EBF2F5"/>
                </a:solidFill>
                <a:prstDash val="solid"/>
              </a:ln>
              <a:effectLst/>
            </c:spPr>
          </c:dPt>
          <c:dPt>
            <c:idx val="1"/>
            <c:invertIfNegative val="0"/>
            <c:bubble3D val="0"/>
            <c:spPr>
              <a:solidFill>
                <a:schemeClr val="accent2"/>
              </a:solidFill>
              <a:ln w="12700">
                <a:solidFill>
                  <a:srgbClr val="EBF2F5"/>
                </a:solidFill>
                <a:prstDash val="solid"/>
              </a:ln>
              <a:effectLst/>
            </c:spPr>
          </c:dPt>
          <c:dPt>
            <c:idx val="2"/>
            <c:invertIfNegative val="0"/>
            <c:bubble3D val="0"/>
            <c:spPr>
              <a:solidFill>
                <a:schemeClr val="accent2"/>
              </a:solidFill>
              <a:ln w="12700">
                <a:solidFill>
                  <a:srgbClr val="EBF2F5"/>
                </a:solidFill>
                <a:prstDash val="solid"/>
              </a:ln>
              <a:effectLst/>
            </c:spPr>
          </c:dPt>
          <c:dPt>
            <c:idx val="3"/>
            <c:invertIfNegative val="0"/>
            <c:bubble3D val="0"/>
            <c:spPr>
              <a:solidFill>
                <a:schemeClr val="accent2"/>
              </a:solidFill>
              <a:ln w="12700">
                <a:solidFill>
                  <a:srgbClr val="EBF2F5"/>
                </a:solidFill>
                <a:prstDash val="solid"/>
              </a:ln>
              <a:effectLst/>
            </c:spPr>
          </c:dPt>
          <c:dPt>
            <c:idx val="4"/>
            <c:invertIfNegative val="0"/>
            <c:bubble3D val="0"/>
            <c:spPr>
              <a:solidFill>
                <a:schemeClr val="accent2"/>
              </a:solidFill>
              <a:ln w="12700">
                <a:solidFill>
                  <a:srgbClr val="EBF2F5"/>
                </a:solidFill>
                <a:prstDash val="solid"/>
              </a:ln>
              <a:effectLst/>
            </c:spPr>
          </c:dPt>
          <c:dPt>
            <c:idx val="5"/>
            <c:invertIfNegative val="0"/>
            <c:bubble3D val="0"/>
            <c:spPr>
              <a:solidFill>
                <a:schemeClr val="accent2"/>
              </a:solidFill>
              <a:ln w="12700">
                <a:solidFill>
                  <a:srgbClr val="EBF2F5"/>
                </a:solidFill>
                <a:prstDash val="solid"/>
              </a:ln>
              <a:effectLst/>
            </c:spPr>
          </c:dPt>
          <c:dLbls>
            <c:spPr>
              <a:noFill/>
              <a:effectLst/>
            </c:spPr>
            <c:txPr>
              <a:bodyPr rot="0" vert="horz"/>
              <a:lstStyle/>
              <a:p>
                <a:pPr>
                  <a:defRPr>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2007</c:v>
                </c:pt>
                <c:pt idx="1">
                  <c:v>2018</c:v>
                </c:pt>
              </c:numCache>
            </c:numRef>
          </c:cat>
          <c:val>
            <c:numRef>
              <c:f>Sheet1!$D$2:$D$3</c:f>
              <c:numCache>
                <c:formatCode>0.0%_);\(0.0%\);0.0%_);@_)</c:formatCode>
                <c:ptCount val="2"/>
                <c:pt idx="0">
                  <c:v>4.2872527988215309E-2</c:v>
                </c:pt>
                <c:pt idx="1">
                  <c:v>4.175893704523885E-2</c:v>
                </c:pt>
              </c:numCache>
            </c:numRef>
          </c:val>
        </c:ser>
        <c:dLbls>
          <c:showLegendKey val="0"/>
          <c:showVal val="0"/>
          <c:showCatName val="0"/>
          <c:showSerName val="0"/>
          <c:showPercent val="0"/>
          <c:showBubbleSize val="0"/>
        </c:dLbls>
        <c:gapWidth val="100"/>
        <c:overlap val="100"/>
        <c:axId val="2025897024"/>
        <c:axId val="2025896632"/>
      </c:barChart>
      <c:catAx>
        <c:axId val="2025895848"/>
        <c:scaling>
          <c:orientation val="minMax"/>
        </c:scaling>
        <c:delete val="0"/>
        <c:axPos val="b"/>
        <c:numFmt formatCode="General" sourceLinked="0"/>
        <c:majorTickMark val="none"/>
        <c:minorTickMark val="none"/>
        <c:tickLblPos val="nextTo"/>
        <c:spPr>
          <a:ln w="12700" cap="flat" cmpd="sng" algn="ctr">
            <a:solidFill>
              <a:srgbClr val="6D6E6A"/>
            </a:solidFill>
            <a:prstDash val="solid"/>
            <a:round/>
            <a:headEnd type="none" w="med" len="med"/>
            <a:tailEnd type="none" w="med" len="med"/>
          </a:ln>
          <a:effectLst/>
        </c:spPr>
        <c:crossAx val="2025896240"/>
        <c:crosses val="autoZero"/>
        <c:auto val="1"/>
        <c:lblAlgn val="ctr"/>
        <c:lblOffset val="100"/>
        <c:noMultiLvlLbl val="0"/>
      </c:catAx>
      <c:valAx>
        <c:axId val="2025896240"/>
        <c:scaling>
          <c:orientation val="minMax"/>
          <c:max val="0.16000000000000003"/>
        </c:scaling>
        <c:delete val="1"/>
        <c:axPos val="l"/>
        <c:numFmt formatCode="0.0%_);\(0.0%\);0.0%_);@_)" sourceLinked="1"/>
        <c:majorTickMark val="out"/>
        <c:minorTickMark val="none"/>
        <c:tickLblPos val="nextTo"/>
        <c:crossAx val="2025895848"/>
        <c:crosses val="autoZero"/>
        <c:crossBetween val="between"/>
      </c:valAx>
      <c:valAx>
        <c:axId val="2025896632"/>
        <c:scaling>
          <c:orientation val="minMax"/>
        </c:scaling>
        <c:delete val="1"/>
        <c:axPos val="r"/>
        <c:numFmt formatCode="0.0%_);\(0.0%\);0.0%_);@_)" sourceLinked="1"/>
        <c:majorTickMark val="out"/>
        <c:minorTickMark val="none"/>
        <c:tickLblPos val="nextTo"/>
        <c:crossAx val="2025897024"/>
        <c:crosses val="max"/>
        <c:crossBetween val="between"/>
      </c:valAx>
      <c:catAx>
        <c:axId val="2025897024"/>
        <c:scaling>
          <c:orientation val="minMax"/>
        </c:scaling>
        <c:delete val="1"/>
        <c:axPos val="b"/>
        <c:numFmt formatCode="General" sourceLinked="1"/>
        <c:majorTickMark val="out"/>
        <c:minorTickMark val="none"/>
        <c:tickLblPos val="nextTo"/>
        <c:crossAx val="2025896632"/>
        <c:crosses val="autoZero"/>
        <c:auto val="1"/>
        <c:lblAlgn val="ctr"/>
        <c:lblOffset val="100"/>
        <c:noMultiLvlLbl val="0"/>
      </c:catAx>
      <c:spPr>
        <a:noFill/>
        <a:effectLst/>
        <a:extLst>
          <a:ext uri="{909E8E84-426E-40DD-AFC4-6F175D3DCCD1}">
            <a14:hiddenFill xmlns:a14="http://schemas.microsoft.com/office/drawing/2010/main">
              <a:solidFill>
                <a:srgbClr val="EBF2F5"/>
              </a:solidFill>
            </a14:hiddenFill>
          </a:ext>
        </a:extLst>
      </c:spPr>
    </c:plotArea>
    <c:legend>
      <c:legendPos val="t"/>
      <c:legendEntry>
        <c:idx val="0"/>
        <c:delete val="1"/>
      </c:legendEntry>
      <c:layout>
        <c:manualLayout>
          <c:xMode val="edge"/>
          <c:yMode val="edge"/>
          <c:x val="0.38303412124132341"/>
          <c:y val="0"/>
          <c:w val="0.23393175751735318"/>
          <c:h val="7.065045932985016E-2"/>
        </c:manualLayout>
      </c:layout>
      <c:overlay val="0"/>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900" b="0">
          <a:solidFill>
            <a:schemeClr val="tx2"/>
          </a:solidFill>
          <a:latin typeface="+mn-lt"/>
          <a:ea typeface="Arial"/>
          <a:cs typeface="Aria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339271420859627E-3"/>
          <c:y val="7.1790085610461157E-2"/>
          <c:w val="0.98427686565775019"/>
          <c:h val="0.86349519199081315"/>
        </c:manualLayout>
      </c:layout>
      <c:barChart>
        <c:barDir val="col"/>
        <c:grouping val="stacked"/>
        <c:varyColors val="0"/>
        <c:ser>
          <c:idx val="0"/>
          <c:order val="0"/>
          <c:tx>
            <c:strRef>
              <c:f>Sheet1!$B$1</c:f>
              <c:strCache>
                <c:ptCount val="1"/>
                <c:pt idx="0">
                  <c:v>#total (do not copy over)</c:v>
                </c:pt>
              </c:strCache>
            </c:strRef>
          </c:tx>
          <c:spPr>
            <a:noFill/>
            <a:ln w="25400">
              <a:noFill/>
            </a:ln>
          </c:spPr>
          <c:invertIfNegative val="0"/>
          <c:dPt>
            <c:idx val="0"/>
            <c:invertIfNegative val="0"/>
            <c:bubble3D val="0"/>
            <c:spPr>
              <a:noFill/>
              <a:ln w="25400">
                <a:noFill/>
              </a:ln>
              <a:effectLst/>
            </c:spPr>
          </c:dPt>
          <c:dPt>
            <c:idx val="1"/>
            <c:invertIfNegative val="0"/>
            <c:bubble3D val="0"/>
            <c:spPr>
              <a:noFill/>
              <a:ln w="25400">
                <a:noFill/>
              </a:ln>
              <a:effectLst/>
            </c:spPr>
          </c:dPt>
          <c:dPt>
            <c:idx val="2"/>
            <c:invertIfNegative val="0"/>
            <c:bubble3D val="0"/>
            <c:spPr>
              <a:noFill/>
              <a:ln w="25400">
                <a:noFill/>
              </a:ln>
              <a:effectLst/>
            </c:spPr>
          </c:dPt>
          <c:dPt>
            <c:idx val="3"/>
            <c:invertIfNegative val="0"/>
            <c:bubble3D val="0"/>
            <c:spPr>
              <a:noFill/>
              <a:ln w="25400">
                <a:noFill/>
              </a:ln>
              <a:effectLst/>
            </c:spPr>
          </c:dPt>
          <c:dPt>
            <c:idx val="4"/>
            <c:invertIfNegative val="0"/>
            <c:bubble3D val="0"/>
            <c:spPr>
              <a:noFill/>
              <a:ln w="25400">
                <a:noFill/>
              </a:ln>
              <a:effectLst/>
            </c:spPr>
          </c:dPt>
          <c:dPt>
            <c:idx val="5"/>
            <c:invertIfNegative val="0"/>
            <c:bubble3D val="0"/>
            <c:spPr>
              <a:noFill/>
              <a:ln w="25400">
                <a:noFill/>
              </a:ln>
              <a:effectLst/>
            </c:spPr>
          </c:dPt>
          <c:dLbls>
            <c:dLbl>
              <c:idx val="0"/>
              <c:layout>
                <c:manualLayout>
                  <c:x val="0"/>
                  <c:y val="-0.42799037741045132"/>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
              <c:layout>
                <c:manualLayout>
                  <c:x val="0"/>
                  <c:y val="-0.26411363911067715"/>
                </c:manualLayout>
              </c:layout>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2007</c:v>
                </c:pt>
                <c:pt idx="1">
                  <c:v>2018</c:v>
                </c:pt>
              </c:numCache>
            </c:numRef>
          </c:cat>
          <c:val>
            <c:numRef>
              <c:f>Sheet1!$B$2:$B$3</c:f>
              <c:numCache>
                <c:formatCode>0.0%_);\(0.0%\);0.0%_);@_)</c:formatCode>
                <c:ptCount val="2"/>
                <c:pt idx="0">
                  <c:v>0.14174751282648118</c:v>
                </c:pt>
                <c:pt idx="1">
                  <c:v>8.7339331506773116E-2</c:v>
                </c:pt>
              </c:numCache>
            </c:numRef>
          </c:val>
        </c:ser>
        <c:dLbls>
          <c:showLegendKey val="0"/>
          <c:showVal val="0"/>
          <c:showCatName val="0"/>
          <c:showSerName val="0"/>
          <c:showPercent val="0"/>
          <c:showBubbleSize val="0"/>
        </c:dLbls>
        <c:gapWidth val="100"/>
        <c:overlap val="100"/>
        <c:axId val="-2135468864"/>
        <c:axId val="-2135468472"/>
      </c:barChart>
      <c:barChart>
        <c:barDir val="col"/>
        <c:grouping val="stacked"/>
        <c:varyColors val="0"/>
        <c:ser>
          <c:idx val="1"/>
          <c:order val="1"/>
          <c:tx>
            <c:strRef>
              <c:f>Sheet1!$C$1</c:f>
              <c:strCache>
                <c:ptCount val="1"/>
                <c:pt idx="0">
                  <c:v>R&amp;D</c:v>
                </c:pt>
              </c:strCache>
            </c:strRef>
          </c:tx>
          <c:spPr>
            <a:solidFill>
              <a:schemeClr val="accent1"/>
            </a:solidFill>
            <a:ln w="12700">
              <a:solidFill>
                <a:srgbClr val="EBF2F5"/>
              </a:solidFill>
              <a:prstDash val="solid"/>
            </a:ln>
          </c:spPr>
          <c:invertIfNegative val="0"/>
          <c:dPt>
            <c:idx val="0"/>
            <c:invertIfNegative val="0"/>
            <c:bubble3D val="0"/>
            <c:spPr>
              <a:solidFill>
                <a:schemeClr val="accent1"/>
              </a:solidFill>
              <a:ln w="12700">
                <a:solidFill>
                  <a:srgbClr val="EBF2F5"/>
                </a:solidFill>
                <a:prstDash val="solid"/>
              </a:ln>
              <a:effectLst/>
            </c:spPr>
          </c:dPt>
          <c:dPt>
            <c:idx val="1"/>
            <c:invertIfNegative val="0"/>
            <c:bubble3D val="0"/>
            <c:spPr>
              <a:solidFill>
                <a:schemeClr val="accent1"/>
              </a:solidFill>
              <a:ln w="12700">
                <a:solidFill>
                  <a:srgbClr val="EBF2F5"/>
                </a:solidFill>
                <a:prstDash val="solid"/>
              </a:ln>
              <a:effectLst/>
            </c:spPr>
          </c:dPt>
          <c:dPt>
            <c:idx val="2"/>
            <c:invertIfNegative val="0"/>
            <c:bubble3D val="0"/>
            <c:spPr>
              <a:solidFill>
                <a:schemeClr val="accent1"/>
              </a:solidFill>
              <a:ln w="12700">
                <a:solidFill>
                  <a:srgbClr val="EBF2F5"/>
                </a:solidFill>
                <a:prstDash val="solid"/>
              </a:ln>
              <a:effectLst/>
            </c:spPr>
          </c:dPt>
          <c:dPt>
            <c:idx val="3"/>
            <c:invertIfNegative val="0"/>
            <c:bubble3D val="0"/>
            <c:spPr>
              <a:solidFill>
                <a:schemeClr val="accent1"/>
              </a:solidFill>
              <a:ln w="12700">
                <a:solidFill>
                  <a:srgbClr val="EBF2F5"/>
                </a:solidFill>
                <a:prstDash val="solid"/>
              </a:ln>
              <a:effectLst/>
            </c:spPr>
          </c:dPt>
          <c:dPt>
            <c:idx val="4"/>
            <c:invertIfNegative val="0"/>
            <c:bubble3D val="0"/>
            <c:spPr>
              <a:solidFill>
                <a:schemeClr val="accent1"/>
              </a:solidFill>
              <a:ln w="12700">
                <a:solidFill>
                  <a:srgbClr val="EBF2F5"/>
                </a:solidFill>
                <a:prstDash val="solid"/>
              </a:ln>
              <a:effectLst/>
            </c:spPr>
          </c:dPt>
          <c:dPt>
            <c:idx val="5"/>
            <c:invertIfNegative val="0"/>
            <c:bubble3D val="0"/>
            <c:spPr>
              <a:solidFill>
                <a:schemeClr val="accent1"/>
              </a:solidFill>
              <a:ln w="12700">
                <a:solidFill>
                  <a:srgbClr val="EBF2F5"/>
                </a:solidFill>
                <a:prstDash val="solid"/>
              </a:ln>
              <a:effectLst/>
            </c:spPr>
          </c:dPt>
          <c:cat>
            <c:numRef>
              <c:f>Sheet1!$A$2:$A$3</c:f>
              <c:numCache>
                <c:formatCode>General</c:formatCode>
                <c:ptCount val="2"/>
                <c:pt idx="0">
                  <c:v>2007</c:v>
                </c:pt>
                <c:pt idx="1">
                  <c:v>2018</c:v>
                </c:pt>
              </c:numCache>
            </c:numRef>
          </c:cat>
          <c:val>
            <c:numRef>
              <c:f>Sheet1!$C$2:$C$3</c:f>
              <c:numCache>
                <c:formatCode>0.0%_);\(0.0%\);0.0%_);@_)</c:formatCode>
                <c:ptCount val="2"/>
                <c:pt idx="0">
                  <c:v>0</c:v>
                </c:pt>
                <c:pt idx="1">
                  <c:v>0</c:v>
                </c:pt>
              </c:numCache>
            </c:numRef>
          </c:val>
        </c:ser>
        <c:ser>
          <c:idx val="2"/>
          <c:order val="2"/>
          <c:tx>
            <c:strRef>
              <c:f>Sheet1!$D$1</c:f>
              <c:strCache>
                <c:ptCount val="1"/>
                <c:pt idx="0">
                  <c:v>Capex</c:v>
                </c:pt>
              </c:strCache>
            </c:strRef>
          </c:tx>
          <c:spPr>
            <a:solidFill>
              <a:schemeClr val="accent2"/>
            </a:solidFill>
            <a:ln w="12700">
              <a:solidFill>
                <a:srgbClr val="EBF2F5"/>
              </a:solidFill>
              <a:prstDash val="solid"/>
            </a:ln>
          </c:spPr>
          <c:invertIfNegative val="0"/>
          <c:dPt>
            <c:idx val="0"/>
            <c:invertIfNegative val="0"/>
            <c:bubble3D val="0"/>
            <c:spPr>
              <a:solidFill>
                <a:schemeClr val="accent2"/>
              </a:solidFill>
              <a:ln w="12700">
                <a:solidFill>
                  <a:srgbClr val="EBF2F5"/>
                </a:solidFill>
                <a:prstDash val="solid"/>
              </a:ln>
              <a:effectLst/>
            </c:spPr>
          </c:dPt>
          <c:dPt>
            <c:idx val="1"/>
            <c:invertIfNegative val="0"/>
            <c:bubble3D val="0"/>
            <c:spPr>
              <a:solidFill>
                <a:schemeClr val="accent2"/>
              </a:solidFill>
              <a:ln w="12700">
                <a:solidFill>
                  <a:srgbClr val="EBF2F5"/>
                </a:solidFill>
                <a:prstDash val="solid"/>
              </a:ln>
              <a:effectLst/>
            </c:spPr>
          </c:dPt>
          <c:dPt>
            <c:idx val="2"/>
            <c:invertIfNegative val="0"/>
            <c:bubble3D val="0"/>
            <c:spPr>
              <a:solidFill>
                <a:schemeClr val="accent2"/>
              </a:solidFill>
              <a:ln w="12700">
                <a:solidFill>
                  <a:srgbClr val="EBF2F5"/>
                </a:solidFill>
                <a:prstDash val="solid"/>
              </a:ln>
              <a:effectLst/>
            </c:spPr>
          </c:dPt>
          <c:dPt>
            <c:idx val="3"/>
            <c:invertIfNegative val="0"/>
            <c:bubble3D val="0"/>
            <c:spPr>
              <a:solidFill>
                <a:schemeClr val="accent2"/>
              </a:solidFill>
              <a:ln w="12700">
                <a:solidFill>
                  <a:srgbClr val="EBF2F5"/>
                </a:solidFill>
                <a:prstDash val="solid"/>
              </a:ln>
              <a:effectLst/>
            </c:spPr>
          </c:dPt>
          <c:dPt>
            <c:idx val="4"/>
            <c:invertIfNegative val="0"/>
            <c:bubble3D val="0"/>
            <c:spPr>
              <a:solidFill>
                <a:schemeClr val="accent2"/>
              </a:solidFill>
              <a:ln w="12700">
                <a:solidFill>
                  <a:srgbClr val="EBF2F5"/>
                </a:solidFill>
                <a:prstDash val="solid"/>
              </a:ln>
              <a:effectLst/>
            </c:spPr>
          </c:dPt>
          <c:dPt>
            <c:idx val="5"/>
            <c:invertIfNegative val="0"/>
            <c:bubble3D val="0"/>
            <c:spPr>
              <a:solidFill>
                <a:schemeClr val="accent2"/>
              </a:solidFill>
              <a:ln w="12700">
                <a:solidFill>
                  <a:srgbClr val="EBF2F5"/>
                </a:solidFill>
                <a:prstDash val="solid"/>
              </a:ln>
              <a:effectLst/>
            </c:spPr>
          </c:dPt>
          <c:dLbls>
            <c:spPr>
              <a:noFill/>
              <a:effectLst/>
            </c:spPr>
            <c:txPr>
              <a:bodyPr rot="0" vert="horz"/>
              <a:lstStyle/>
              <a:p>
                <a:pPr>
                  <a:defRPr>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2007</c:v>
                </c:pt>
                <c:pt idx="1">
                  <c:v>2018</c:v>
                </c:pt>
              </c:numCache>
            </c:numRef>
          </c:cat>
          <c:val>
            <c:numRef>
              <c:f>Sheet1!$D$2:$D$3</c:f>
              <c:numCache>
                <c:formatCode>0.0%_);\(0.0%\);0.0%_);@_)</c:formatCode>
                <c:ptCount val="2"/>
                <c:pt idx="0">
                  <c:v>0.14174751282648118</c:v>
                </c:pt>
                <c:pt idx="1">
                  <c:v>8.7339331506773116E-2</c:v>
                </c:pt>
              </c:numCache>
            </c:numRef>
          </c:val>
        </c:ser>
        <c:dLbls>
          <c:showLegendKey val="0"/>
          <c:showVal val="0"/>
          <c:showCatName val="0"/>
          <c:showSerName val="0"/>
          <c:showPercent val="0"/>
          <c:showBubbleSize val="0"/>
        </c:dLbls>
        <c:gapWidth val="100"/>
        <c:overlap val="100"/>
        <c:axId val="-2135467688"/>
        <c:axId val="-2135468080"/>
      </c:barChart>
      <c:catAx>
        <c:axId val="-2135468864"/>
        <c:scaling>
          <c:orientation val="minMax"/>
        </c:scaling>
        <c:delete val="0"/>
        <c:axPos val="b"/>
        <c:numFmt formatCode="General" sourceLinked="0"/>
        <c:majorTickMark val="none"/>
        <c:minorTickMark val="none"/>
        <c:tickLblPos val="nextTo"/>
        <c:spPr>
          <a:ln w="12700" cap="flat" cmpd="sng" algn="ctr">
            <a:solidFill>
              <a:srgbClr val="6D6E6A"/>
            </a:solidFill>
            <a:prstDash val="solid"/>
            <a:round/>
            <a:headEnd type="none" w="med" len="med"/>
            <a:tailEnd type="none" w="med" len="med"/>
          </a:ln>
          <a:effectLst/>
        </c:spPr>
        <c:crossAx val="-2135468472"/>
        <c:crosses val="autoZero"/>
        <c:auto val="1"/>
        <c:lblAlgn val="ctr"/>
        <c:lblOffset val="100"/>
        <c:noMultiLvlLbl val="0"/>
      </c:catAx>
      <c:valAx>
        <c:axId val="-2135468472"/>
        <c:scaling>
          <c:orientation val="minMax"/>
        </c:scaling>
        <c:delete val="1"/>
        <c:axPos val="l"/>
        <c:numFmt formatCode="0.0%_);\(0.0%\);0.0%_);@_)" sourceLinked="1"/>
        <c:majorTickMark val="out"/>
        <c:minorTickMark val="none"/>
        <c:tickLblPos val="nextTo"/>
        <c:crossAx val="-2135468864"/>
        <c:crosses val="autoZero"/>
        <c:crossBetween val="between"/>
      </c:valAx>
      <c:valAx>
        <c:axId val="-2135468080"/>
        <c:scaling>
          <c:orientation val="minMax"/>
        </c:scaling>
        <c:delete val="1"/>
        <c:axPos val="r"/>
        <c:numFmt formatCode="0.0%_);\(0.0%\);0.0%_);@_)" sourceLinked="1"/>
        <c:majorTickMark val="out"/>
        <c:minorTickMark val="none"/>
        <c:tickLblPos val="nextTo"/>
        <c:crossAx val="-2135467688"/>
        <c:crosses val="max"/>
        <c:crossBetween val="between"/>
      </c:valAx>
      <c:catAx>
        <c:axId val="-2135467688"/>
        <c:scaling>
          <c:orientation val="minMax"/>
        </c:scaling>
        <c:delete val="1"/>
        <c:axPos val="b"/>
        <c:numFmt formatCode="General" sourceLinked="1"/>
        <c:majorTickMark val="out"/>
        <c:minorTickMark val="none"/>
        <c:tickLblPos val="nextTo"/>
        <c:crossAx val="-2135468080"/>
        <c:crosses val="autoZero"/>
        <c:auto val="1"/>
        <c:lblAlgn val="ctr"/>
        <c:lblOffset val="100"/>
        <c:noMultiLvlLbl val="0"/>
      </c:catAx>
      <c:spPr>
        <a:noFill/>
        <a:effectLst/>
        <a:extLst>
          <a:ext uri="{909E8E84-426E-40DD-AFC4-6F175D3DCCD1}">
            <a14:hiddenFill xmlns:a14="http://schemas.microsoft.com/office/drawing/2010/main">
              <a:solidFill>
                <a:srgbClr val="EBF2F5"/>
              </a:solidFill>
            </a14:hiddenFill>
          </a:ext>
        </a:extLst>
      </c:spPr>
    </c:plotArea>
    <c:legend>
      <c:legendPos val="t"/>
      <c:legendEntry>
        <c:idx val="0"/>
        <c:delete val="1"/>
      </c:legendEntry>
      <c:layout>
        <c:manualLayout>
          <c:xMode val="edge"/>
          <c:yMode val="edge"/>
          <c:x val="0.38303412124132341"/>
          <c:y val="0"/>
          <c:w val="0.23393175751735318"/>
          <c:h val="7.065045932985016E-2"/>
        </c:manualLayout>
      </c:layout>
      <c:overlay val="0"/>
    </c:legend>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900" b="0">
          <a:solidFill>
            <a:schemeClr val="tx2"/>
          </a:solidFill>
          <a:latin typeface="+mn-lt"/>
          <a:ea typeface="Arial"/>
          <a:cs typeface="Aria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4339943618158839E-3"/>
          <c:y val="0.102136937487116"/>
          <c:w val="0.98427675707203266"/>
          <c:h val="0.76714570258985926"/>
        </c:manualLayout>
      </c:layout>
      <c:barChart>
        <c:barDir val="col"/>
        <c:grouping val="clustered"/>
        <c:varyColors val="0"/>
        <c:ser>
          <c:idx val="0"/>
          <c:order val="0"/>
          <c:tx>
            <c:strRef>
              <c:f>Sheet1!$B$1</c:f>
              <c:strCache>
                <c:ptCount val="1"/>
                <c:pt idx="0">
                  <c:v>Series 1</c:v>
                </c:pt>
              </c:strCache>
            </c:strRef>
          </c:tx>
          <c:spPr>
            <a:solidFill>
              <a:schemeClr val="accent1"/>
            </a:solidFill>
            <a:ln w="12700">
              <a:solidFill>
                <a:srgbClr val="FFFFFF"/>
              </a:solidFill>
              <a:prstDash val="solid"/>
            </a:ln>
          </c:spPr>
          <c:invertIfNegative val="0"/>
          <c:dLbls>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Sheet1!$A$2:$A$7</c:f>
              <c:numCache>
                <c:formatCode>General</c:formatCode>
                <c:ptCount val="6"/>
                <c:pt idx="0">
                  <c:v>2013</c:v>
                </c:pt>
                <c:pt idx="1">
                  <c:v>2014</c:v>
                </c:pt>
                <c:pt idx="2">
                  <c:v>2015</c:v>
                </c:pt>
                <c:pt idx="3">
                  <c:v>2016</c:v>
                </c:pt>
                <c:pt idx="4">
                  <c:v>2017</c:v>
                </c:pt>
                <c:pt idx="5">
                  <c:v>2018</c:v>
                </c:pt>
              </c:numCache>
            </c:numRef>
          </c:cat>
          <c:val>
            <c:numRef>
              <c:f>Sheet1!$B$2:$B$7</c:f>
              <c:numCache>
                <c:formatCode>0.0%_);\(0.0%\);0.0%_);@_)</c:formatCode>
                <c:ptCount val="6"/>
                <c:pt idx="0">
                  <c:v>2.1999999999999999E-2</c:v>
                </c:pt>
                <c:pt idx="1">
                  <c:v>3.3000000000000002E-2</c:v>
                </c:pt>
                <c:pt idx="2">
                  <c:v>0.04</c:v>
                </c:pt>
                <c:pt idx="3">
                  <c:v>7.1999999999999995E-2</c:v>
                </c:pt>
                <c:pt idx="4">
                  <c:v>1.9E-2</c:v>
                </c:pt>
                <c:pt idx="5">
                  <c:v>3.4000000000000002E-2</c:v>
                </c:pt>
              </c:numCache>
            </c:numRef>
          </c:val>
        </c:ser>
        <c:dLbls>
          <c:dLblPos val="outEnd"/>
          <c:showLegendKey val="0"/>
          <c:showVal val="1"/>
          <c:showCatName val="0"/>
          <c:showSerName val="0"/>
          <c:showPercent val="0"/>
          <c:showBubbleSize val="0"/>
        </c:dLbls>
        <c:gapWidth val="75"/>
        <c:axId val="-2135466904"/>
        <c:axId val="-2135466512"/>
      </c:barChart>
      <c:catAx>
        <c:axId val="-2135466904"/>
        <c:scaling>
          <c:orientation val="minMax"/>
        </c:scaling>
        <c:delete val="0"/>
        <c:axPos val="b"/>
        <c:numFmt formatCode="General" sourceLinked="1"/>
        <c:majorTickMark val="none"/>
        <c:minorTickMark val="none"/>
        <c:tickLblPos val="nextTo"/>
        <c:spPr>
          <a:ln w="12700">
            <a:solidFill>
              <a:srgbClr val="44546A"/>
            </a:solidFill>
            <a:prstDash val="solid"/>
          </a:ln>
        </c:spPr>
        <c:txPr>
          <a:bodyPr rot="0" vert="horz"/>
          <a:lstStyle/>
          <a:p>
            <a:pPr>
              <a:defRPr/>
            </a:pPr>
            <a:endParaRPr lang="en-US"/>
          </a:p>
        </c:txPr>
        <c:crossAx val="-2135466512"/>
        <c:crosses val="autoZero"/>
        <c:auto val="1"/>
        <c:lblAlgn val="ctr"/>
        <c:lblOffset val="100"/>
        <c:noMultiLvlLbl val="0"/>
      </c:catAx>
      <c:valAx>
        <c:axId val="-2135466512"/>
        <c:scaling>
          <c:orientation val="minMax"/>
          <c:min val="0"/>
        </c:scaling>
        <c:delete val="1"/>
        <c:axPos val="l"/>
        <c:numFmt formatCode="0.0%_);\(0.0%\);0.0%_);@_)" sourceLinked="1"/>
        <c:majorTickMark val="out"/>
        <c:minorTickMark val="none"/>
        <c:tickLblPos val="nextTo"/>
        <c:crossAx val="-2135466904"/>
        <c:crosses val="autoZero"/>
        <c:crossBetween val="between"/>
      </c:valAx>
      <c:spPr>
        <a:noFill/>
      </c:spPr>
    </c:plotArea>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900" b="0">
          <a:solidFill>
            <a:schemeClr val="tx2"/>
          </a:solidFill>
          <a:latin typeface="Arial"/>
          <a:ea typeface="Arial"/>
          <a:cs typeface="Aria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4339943618158839E-3"/>
          <c:y val="0.102136937487116"/>
          <c:w val="0.98427675707203266"/>
          <c:h val="0.76714570258985926"/>
        </c:manualLayout>
      </c:layout>
      <c:barChart>
        <c:barDir val="col"/>
        <c:grouping val="clustered"/>
        <c:varyColors val="0"/>
        <c:ser>
          <c:idx val="0"/>
          <c:order val="0"/>
          <c:tx>
            <c:strRef>
              <c:f>Sheet1!$B$1</c:f>
              <c:strCache>
                <c:ptCount val="1"/>
                <c:pt idx="0">
                  <c:v>Series 1</c:v>
                </c:pt>
              </c:strCache>
            </c:strRef>
          </c:tx>
          <c:spPr>
            <a:solidFill>
              <a:schemeClr val="accent1"/>
            </a:solidFill>
            <a:ln w="12700">
              <a:solidFill>
                <a:srgbClr val="FFFFFF"/>
              </a:solidFill>
              <a:prstDash val="solid"/>
            </a:ln>
          </c:spPr>
          <c:invertIfNegative val="0"/>
          <c:dLbls>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Sheet1!$A$2:$A$7</c:f>
              <c:numCache>
                <c:formatCode>General</c:formatCode>
                <c:ptCount val="6"/>
                <c:pt idx="0">
                  <c:v>2013</c:v>
                </c:pt>
                <c:pt idx="1">
                  <c:v>2014</c:v>
                </c:pt>
                <c:pt idx="2">
                  <c:v>2015</c:v>
                </c:pt>
                <c:pt idx="3">
                  <c:v>2016</c:v>
                </c:pt>
                <c:pt idx="4">
                  <c:v>2017</c:v>
                </c:pt>
                <c:pt idx="5">
                  <c:v>2018</c:v>
                </c:pt>
              </c:numCache>
            </c:numRef>
          </c:cat>
          <c:val>
            <c:numRef>
              <c:f>Sheet1!$B$2:$B$7</c:f>
              <c:numCache>
                <c:formatCode>0.0%_);\(0.0%\);0.0%_);@_)</c:formatCode>
                <c:ptCount val="6"/>
                <c:pt idx="0">
                  <c:v>3.7999999999999999E-2</c:v>
                </c:pt>
                <c:pt idx="1">
                  <c:v>3.9E-2</c:v>
                </c:pt>
                <c:pt idx="2">
                  <c:v>7.0000000000000001E-3</c:v>
                </c:pt>
                <c:pt idx="3">
                  <c:v>6.6000000000000003E-2</c:v>
                </c:pt>
                <c:pt idx="4">
                  <c:v>3.2000000000000001E-2</c:v>
                </c:pt>
                <c:pt idx="5">
                  <c:v>3.9E-2</c:v>
                </c:pt>
              </c:numCache>
            </c:numRef>
          </c:val>
        </c:ser>
        <c:dLbls>
          <c:dLblPos val="outEnd"/>
          <c:showLegendKey val="0"/>
          <c:showVal val="1"/>
          <c:showCatName val="0"/>
          <c:showSerName val="0"/>
          <c:showPercent val="0"/>
          <c:showBubbleSize val="0"/>
        </c:dLbls>
        <c:gapWidth val="75"/>
        <c:axId val="-2135465728"/>
        <c:axId val="-2135465336"/>
      </c:barChart>
      <c:catAx>
        <c:axId val="-2135465728"/>
        <c:scaling>
          <c:orientation val="minMax"/>
        </c:scaling>
        <c:delete val="0"/>
        <c:axPos val="b"/>
        <c:numFmt formatCode="General" sourceLinked="1"/>
        <c:majorTickMark val="none"/>
        <c:minorTickMark val="none"/>
        <c:tickLblPos val="nextTo"/>
        <c:spPr>
          <a:ln w="12700">
            <a:solidFill>
              <a:srgbClr val="44546A"/>
            </a:solidFill>
            <a:prstDash val="solid"/>
          </a:ln>
        </c:spPr>
        <c:txPr>
          <a:bodyPr rot="0" vert="horz"/>
          <a:lstStyle/>
          <a:p>
            <a:pPr>
              <a:defRPr/>
            </a:pPr>
            <a:endParaRPr lang="en-US"/>
          </a:p>
        </c:txPr>
        <c:crossAx val="-2135465336"/>
        <c:crosses val="autoZero"/>
        <c:auto val="1"/>
        <c:lblAlgn val="ctr"/>
        <c:lblOffset val="100"/>
        <c:noMultiLvlLbl val="0"/>
      </c:catAx>
      <c:valAx>
        <c:axId val="-2135465336"/>
        <c:scaling>
          <c:orientation val="minMax"/>
          <c:max val="8.0000000000000016E-2"/>
          <c:min val="0"/>
        </c:scaling>
        <c:delete val="1"/>
        <c:axPos val="l"/>
        <c:numFmt formatCode="0.0%_);\(0.0%\);0.0%_);@_)" sourceLinked="1"/>
        <c:majorTickMark val="out"/>
        <c:minorTickMark val="none"/>
        <c:tickLblPos val="nextTo"/>
        <c:crossAx val="-2135465728"/>
        <c:crosses val="autoZero"/>
        <c:crossBetween val="between"/>
      </c:valAx>
      <c:spPr>
        <a:noFill/>
      </c:spPr>
    </c:plotArea>
    <c:plotVisOnly val="1"/>
    <c:dispBlanksAs val="gap"/>
    <c:showDLblsOverMax val="0"/>
  </c:chart>
  <c:spPr>
    <a:noFill/>
    <a:ln w="9525">
      <a:noFill/>
    </a:ln>
    <a:extLst>
      <a:ext uri="{909E8E84-426E-40DD-AFC4-6F175D3DCCD1}">
        <a14:hiddenFill xmlns:a14="http://schemas.microsoft.com/office/drawing/2010/main">
          <a:solidFill>
            <a:srgbClr val="EBF2F5"/>
          </a:solidFill>
        </a14:hiddenFill>
      </a:ext>
    </a:extLst>
  </c:spPr>
  <c:txPr>
    <a:bodyPr/>
    <a:lstStyle/>
    <a:p>
      <a:pPr>
        <a:defRPr sz="900" b="0">
          <a:solidFill>
            <a:schemeClr val="tx2"/>
          </a:solidFill>
          <a:latin typeface="Arial"/>
          <a:ea typeface="Arial"/>
          <a:cs typeface="Arial"/>
        </a:defRPr>
      </a:pPr>
      <a:endParaRPr lang="en-US"/>
    </a:p>
  </c:txPr>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A771DD81-2D06-A943-B0AF-00D122D3D31C}" type="datetimeFigureOut">
              <a:rPr lang="en-US" smtClean="0"/>
              <a:t>6/4/2019</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6D321AF1-7299-D04E-BC02-5E50EC92DE4A}" type="slidenum">
              <a:rPr lang="en-US" smtClean="0"/>
              <a:t>‹#›</a:t>
            </a:fld>
            <a:endParaRPr lang="en-US"/>
          </a:p>
        </p:txBody>
      </p:sp>
    </p:spTree>
    <p:extLst>
      <p:ext uri="{BB962C8B-B14F-4D97-AF65-F5344CB8AC3E}">
        <p14:creationId xmlns:p14="http://schemas.microsoft.com/office/powerpoint/2010/main" val="1219491450"/>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F10720E9-6258-2145-BEB0-6046424926BD}" type="datetimeFigureOut">
              <a:rPr lang="en-US" smtClean="0"/>
              <a:t>6/4/2019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F619F06-A9B0-DD4D-B25C-CD578D4D4781}" type="slidenum">
              <a:rPr lang="en-US" smtClean="0"/>
              <a:t>‹#›</a:t>
            </a:fld>
            <a:endParaRPr lang="en-US"/>
          </a:p>
        </p:txBody>
      </p:sp>
      <p:pic>
        <p:nvPicPr>
          <p:cNvPr id="8" name="Picture 7">
            <a:extLst>
              <a:ext uri="{FF2B5EF4-FFF2-40B4-BE49-F238E27FC236}">
                <a16:creationId xmlns="" xmlns:a16="http://schemas.microsoft.com/office/drawing/2014/main" id="{A42C3FCD-D88A-A74F-9A3C-7A756BF1A7BA}"/>
              </a:ext>
            </a:extLst>
          </p:cNvPr>
          <p:cNvPicPr>
            <a:picLocks noChangeAspect="1"/>
          </p:cNvPicPr>
          <p:nvPr userDrawn="1"/>
        </p:nvPicPr>
        <p:blipFill>
          <a:blip r:embed="rId2"/>
          <a:stretch>
            <a:fillRect/>
          </a:stretch>
        </p:blipFill>
        <p:spPr>
          <a:xfrm>
            <a:off x="0" y="0"/>
            <a:ext cx="9144000" cy="5143500"/>
          </a:xfrm>
          <a:prstGeom prst="rect">
            <a:avLst/>
          </a:prstGeom>
        </p:spPr>
      </p:pic>
      <p:sp>
        <p:nvSpPr>
          <p:cNvPr id="11" name="Rectangle 10">
            <a:extLst>
              <a:ext uri="{FF2B5EF4-FFF2-40B4-BE49-F238E27FC236}">
                <a16:creationId xmlns="" xmlns:a16="http://schemas.microsoft.com/office/drawing/2014/main" id="{3B450275-93FD-CE45-8CE9-79DFAE3AF457}"/>
              </a:ext>
            </a:extLst>
          </p:cNvPr>
          <p:cNvSpPr/>
          <p:nvPr userDrawn="1"/>
        </p:nvSpPr>
        <p:spPr>
          <a:xfrm>
            <a:off x="0" y="17859"/>
            <a:ext cx="5186855" cy="20495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 xmlns:a16="http://schemas.microsoft.com/office/drawing/2014/main" id="{DCDD95AA-16ED-FB4E-8475-47FB4F3F22B5}"/>
              </a:ext>
            </a:extLst>
          </p:cNvPr>
          <p:cNvPicPr>
            <a:picLocks noChangeAspect="1"/>
          </p:cNvPicPr>
          <p:nvPr userDrawn="1"/>
        </p:nvPicPr>
        <p:blipFill>
          <a:blip r:embed="rId3"/>
          <a:stretch>
            <a:fillRect/>
          </a:stretch>
        </p:blipFill>
        <p:spPr>
          <a:xfrm>
            <a:off x="-7145" y="56124"/>
            <a:ext cx="3123054" cy="1201175"/>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F10720E9-6258-2145-BEB0-6046424926BD}" type="datetimeFigureOut">
              <a:rPr lang="en-US" smtClean="0"/>
              <a:t>6/4/2019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F619F06-A9B0-DD4D-B25C-CD578D4D4781}" type="slidenum">
              <a:rPr lang="en-US" smtClean="0"/>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F10720E9-6258-2145-BEB0-6046424926BD}" type="datetimeFigureOut">
              <a:rPr lang="en-US" smtClean="0"/>
              <a:t>6/4/2019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F619F06-A9B0-DD4D-B25C-CD578D4D4781}" type="slidenum">
              <a:rPr lang="en-US" smtClean="0"/>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10720E9-6258-2145-BEB0-6046424926BD}" type="datetimeFigureOut">
              <a:rPr lang="en-US" smtClean="0"/>
              <a:t>6/4/2019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F619F06-A9B0-DD4D-B25C-CD578D4D4781}" type="slidenum">
              <a:rPr lang="en-US" smtClean="0"/>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F10720E9-6258-2145-BEB0-6046424926BD}" type="datetimeFigureOut">
              <a:rPr lang="en-US" smtClean="0"/>
              <a:t>6/4/2019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F619F06-A9B0-DD4D-B25C-CD578D4D4781}" type="slidenum">
              <a:rPr lang="en-US" smtClean="0"/>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F10720E9-6258-2145-BEB0-6046424926BD}" type="datetimeFigureOut">
              <a:rPr lang="en-US" smtClean="0"/>
              <a:t>6/4/2019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F619F06-A9B0-DD4D-B25C-CD578D4D4781}" type="slidenum">
              <a:rPr lang="en-US" smtClean="0"/>
              <a:t>‹#›</a:t>
            </a:fld>
            <a:endParaRPr 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10720E9-6258-2145-BEB0-6046424926BD}" type="datetimeFigureOut">
              <a:rPr lang="en-US" smtClean="0"/>
              <a:t>6/4/2019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F619F06-A9B0-DD4D-B25C-CD578D4D4781}" type="slidenum">
              <a:rPr lang="en-US" smtClean="0"/>
              <a:t>‹#›</a:t>
            </a:fld>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10720E9-6258-2145-BEB0-6046424926BD}" type="datetimeFigureOut">
              <a:rPr lang="en-US" smtClean="0"/>
              <a:t>6/4/2019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F619F06-A9B0-DD4D-B25C-CD578D4D4781}" type="slidenum">
              <a:rPr lang="en-US" smtClean="0"/>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F10720E9-6258-2145-BEB0-6046424926BD}" type="datetimeFigureOut">
              <a:rPr lang="en-US" smtClean="0"/>
              <a:t>6/4/2019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F619F06-A9B0-DD4D-B25C-CD578D4D4781}" type="slidenum">
              <a:rPr lang="en-US" smtClean="0"/>
              <a:t>‹#›</a:t>
            </a:fld>
            <a:endParaRPr lang="en-US"/>
          </a:p>
        </p:txBody>
      </p:sp>
      <p:pic>
        <p:nvPicPr>
          <p:cNvPr id="8" name="Picture 7">
            <a:extLst>
              <a:ext uri="{FF2B5EF4-FFF2-40B4-BE49-F238E27FC236}">
                <a16:creationId xmlns="" xmlns:a16="http://schemas.microsoft.com/office/drawing/2014/main" id="{A42C3FCD-D88A-A74F-9A3C-7A756BF1A7BA}"/>
              </a:ext>
            </a:extLst>
          </p:cNvPr>
          <p:cNvPicPr>
            <a:picLocks noChangeAspect="1"/>
          </p:cNvPicPr>
          <p:nvPr userDrawn="1"/>
        </p:nvPicPr>
        <p:blipFill>
          <a:blip r:embed="rId2"/>
          <a:stretch>
            <a:fillRect/>
          </a:stretch>
        </p:blipFill>
        <p:spPr>
          <a:xfrm>
            <a:off x="0" y="0"/>
            <a:ext cx="9144000" cy="5143500"/>
          </a:xfrm>
          <a:prstGeom prst="rect">
            <a:avLst/>
          </a:prstGeom>
        </p:spPr>
      </p:pic>
      <p:sp>
        <p:nvSpPr>
          <p:cNvPr id="7" name="Rectangle 6">
            <a:extLst>
              <a:ext uri="{FF2B5EF4-FFF2-40B4-BE49-F238E27FC236}">
                <a16:creationId xmlns="" xmlns:a16="http://schemas.microsoft.com/office/drawing/2014/main" id="{FAE936E2-95FA-DA48-AE9A-64B4D7035ED4}"/>
              </a:ext>
            </a:extLst>
          </p:cNvPr>
          <p:cNvSpPr/>
          <p:nvPr userDrawn="1"/>
        </p:nvSpPr>
        <p:spPr>
          <a:xfrm>
            <a:off x="3957145" y="3106997"/>
            <a:ext cx="5186855" cy="20495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 xmlns:a16="http://schemas.microsoft.com/office/drawing/2014/main" id="{91E5889E-4027-FB47-976B-FD41F354A953}"/>
              </a:ext>
            </a:extLst>
          </p:cNvPr>
          <p:cNvSpPr/>
          <p:nvPr userDrawn="1"/>
        </p:nvSpPr>
        <p:spPr>
          <a:xfrm>
            <a:off x="0" y="17859"/>
            <a:ext cx="5186855" cy="20495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 xmlns:a16="http://schemas.microsoft.com/office/drawing/2014/main" id="{C625F096-6B93-5D4F-BB88-759F80F20672}"/>
              </a:ext>
            </a:extLst>
          </p:cNvPr>
          <p:cNvPicPr>
            <a:picLocks noChangeAspect="1"/>
          </p:cNvPicPr>
          <p:nvPr userDrawn="1"/>
        </p:nvPicPr>
        <p:blipFill>
          <a:blip r:embed="rId3"/>
          <a:stretch>
            <a:fillRect/>
          </a:stretch>
        </p:blipFill>
        <p:spPr>
          <a:xfrm>
            <a:off x="-7145" y="56124"/>
            <a:ext cx="3123054" cy="1201175"/>
          </a:xfrm>
          <a:prstGeom prst="rect">
            <a:avLst/>
          </a:prstGeom>
        </p:spPr>
      </p:pic>
    </p:spTree>
    <p:extLst>
      <p:ext uri="{BB962C8B-B14F-4D97-AF65-F5344CB8AC3E}">
        <p14:creationId xmlns:p14="http://schemas.microsoft.com/office/powerpoint/2010/main" val="5239771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F10720E9-6258-2145-BEB0-6046424926BD}" type="datetimeFigureOut">
              <a:rPr lang="en-US" smtClean="0"/>
              <a:t>6/4/2019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F619F06-A9B0-DD4D-B25C-CD578D4D4781}" type="slidenum">
              <a:rPr lang="en-US" smtClean="0"/>
              <a:t>‹#›</a:t>
            </a:fld>
            <a:endParaRPr lang="en-US"/>
          </a:p>
        </p:txBody>
      </p:sp>
      <p:pic>
        <p:nvPicPr>
          <p:cNvPr id="8" name="Picture 7">
            <a:extLst>
              <a:ext uri="{FF2B5EF4-FFF2-40B4-BE49-F238E27FC236}">
                <a16:creationId xmlns="" xmlns:a16="http://schemas.microsoft.com/office/drawing/2014/main" id="{A42C3FCD-D88A-A74F-9A3C-7A756BF1A7BA}"/>
              </a:ext>
            </a:extLst>
          </p:cNvPr>
          <p:cNvPicPr>
            <a:picLocks noChangeAspect="1"/>
          </p:cNvPicPr>
          <p:nvPr userDrawn="1"/>
        </p:nvPicPr>
        <p:blipFill>
          <a:blip r:embed="rId2"/>
          <a:stretch>
            <a:fillRect/>
          </a:stretch>
        </p:blipFill>
        <p:spPr>
          <a:xfrm>
            <a:off x="0" y="0"/>
            <a:ext cx="9144000" cy="5143500"/>
          </a:xfrm>
          <a:prstGeom prst="rect">
            <a:avLst/>
          </a:prstGeom>
        </p:spPr>
      </p:pic>
      <p:sp>
        <p:nvSpPr>
          <p:cNvPr id="7" name="Rectangle 6">
            <a:extLst>
              <a:ext uri="{FF2B5EF4-FFF2-40B4-BE49-F238E27FC236}">
                <a16:creationId xmlns="" xmlns:a16="http://schemas.microsoft.com/office/drawing/2014/main" id="{FAE936E2-95FA-DA48-AE9A-64B4D7035ED4}"/>
              </a:ext>
            </a:extLst>
          </p:cNvPr>
          <p:cNvSpPr/>
          <p:nvPr userDrawn="1"/>
        </p:nvSpPr>
        <p:spPr>
          <a:xfrm>
            <a:off x="0" y="3106997"/>
            <a:ext cx="5186855" cy="20495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 xmlns:a16="http://schemas.microsoft.com/office/drawing/2014/main" id="{7006B379-F9C4-7C4D-8E03-BB942FD67AD0}"/>
              </a:ext>
            </a:extLst>
          </p:cNvPr>
          <p:cNvSpPr/>
          <p:nvPr userDrawn="1"/>
        </p:nvSpPr>
        <p:spPr>
          <a:xfrm>
            <a:off x="0" y="17859"/>
            <a:ext cx="5186855" cy="20495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 xmlns:a16="http://schemas.microsoft.com/office/drawing/2014/main" id="{D89B6D9E-99C4-E947-8B4B-75581A2C2F2A}"/>
              </a:ext>
            </a:extLst>
          </p:cNvPr>
          <p:cNvPicPr>
            <a:picLocks noChangeAspect="1"/>
          </p:cNvPicPr>
          <p:nvPr userDrawn="1"/>
        </p:nvPicPr>
        <p:blipFill>
          <a:blip r:embed="rId3"/>
          <a:stretch>
            <a:fillRect/>
          </a:stretch>
        </p:blipFill>
        <p:spPr>
          <a:xfrm>
            <a:off x="-7145" y="56124"/>
            <a:ext cx="3123054" cy="1201175"/>
          </a:xfrm>
          <a:prstGeom prst="rect">
            <a:avLst/>
          </a:prstGeom>
        </p:spPr>
      </p:pic>
    </p:spTree>
    <p:extLst>
      <p:ext uri="{BB962C8B-B14F-4D97-AF65-F5344CB8AC3E}">
        <p14:creationId xmlns:p14="http://schemas.microsoft.com/office/powerpoint/2010/main" val="22856255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3" name="Picture 2">
            <a:extLst>
              <a:ext uri="{FF2B5EF4-FFF2-40B4-BE49-F238E27FC236}">
                <a16:creationId xmlns="" xmlns:a16="http://schemas.microsoft.com/office/drawing/2014/main" id="{FB9CE5F1-8173-454A-A30C-E2FA27DC3B9E}"/>
              </a:ext>
            </a:extLst>
          </p:cNvPr>
          <p:cNvPicPr>
            <a:picLocks noChangeAspect="1"/>
          </p:cNvPicPr>
          <p:nvPr userDrawn="1"/>
        </p:nvPicPr>
        <p:blipFill>
          <a:blip r:embed="rId2"/>
          <a:stretch>
            <a:fillRect/>
          </a:stretch>
        </p:blipFill>
        <p:spPr>
          <a:xfrm>
            <a:off x="0" y="0"/>
            <a:ext cx="9144000" cy="5143500"/>
          </a:xfrm>
          <a:prstGeom prst="rect">
            <a:avLst/>
          </a:prstGeom>
        </p:spPr>
      </p:pic>
    </p:spTree>
    <p:extLst>
      <p:ext uri="{BB962C8B-B14F-4D97-AF65-F5344CB8AC3E}">
        <p14:creationId xmlns:p14="http://schemas.microsoft.com/office/powerpoint/2010/main" val="741804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a:stretch>
            <a:fillRect/>
          </a:stretch>
        </p:blipFill>
        <p:spPr>
          <a:xfrm>
            <a:off x="3524250" y="-1085437"/>
            <a:ext cx="2095500" cy="901700"/>
          </a:xfrm>
          <a:prstGeom prst="rect">
            <a:avLst/>
          </a:prstGeom>
        </p:spPr>
      </p:pic>
      <p:pic>
        <p:nvPicPr>
          <p:cNvPr id="3" name="Picture 2">
            <a:extLst>
              <a:ext uri="{FF2B5EF4-FFF2-40B4-BE49-F238E27FC236}">
                <a16:creationId xmlns="" xmlns:a16="http://schemas.microsoft.com/office/drawing/2014/main" id="{FF365250-6725-1F47-9F0F-8E93D6FC4078}"/>
              </a:ext>
            </a:extLst>
          </p:cNvPr>
          <p:cNvPicPr>
            <a:picLocks noChangeAspect="1"/>
          </p:cNvPicPr>
          <p:nvPr userDrawn="1"/>
        </p:nvPicPr>
        <p:blipFill>
          <a:blip r:embed="rId3"/>
          <a:stretch>
            <a:fillRect/>
          </a:stretch>
        </p:blipFill>
        <p:spPr>
          <a:xfrm>
            <a:off x="0" y="0"/>
            <a:ext cx="9144000" cy="5143500"/>
          </a:xfrm>
          <a:prstGeom prst="rect">
            <a:avLst/>
          </a:prstGeom>
        </p:spPr>
      </p:pic>
    </p:spTree>
    <p:extLst>
      <p:ext uri="{BB962C8B-B14F-4D97-AF65-F5344CB8AC3E}">
        <p14:creationId xmlns:p14="http://schemas.microsoft.com/office/powerpoint/2010/main" val="12113611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a:stretch>
            <a:fillRect/>
          </a:stretch>
        </p:blipFill>
        <p:spPr>
          <a:xfrm>
            <a:off x="2262028" y="1496291"/>
            <a:ext cx="4667446" cy="2008416"/>
          </a:xfrm>
          <a:prstGeom prst="rect">
            <a:avLst/>
          </a:prstGeom>
        </p:spPr>
      </p:pic>
      <p:pic>
        <p:nvPicPr>
          <p:cNvPr id="3" name="Picture 2">
            <a:extLst>
              <a:ext uri="{FF2B5EF4-FFF2-40B4-BE49-F238E27FC236}">
                <a16:creationId xmlns="" xmlns:a16="http://schemas.microsoft.com/office/drawing/2014/main" id="{19E735F5-53D1-8A46-84F7-00A2567ECF40}"/>
              </a:ext>
            </a:extLst>
          </p:cNvPr>
          <p:cNvPicPr>
            <a:picLocks noChangeAspect="1"/>
          </p:cNvPicPr>
          <p:nvPr userDrawn="1"/>
        </p:nvPicPr>
        <p:blipFill>
          <a:blip r:embed="rId3"/>
          <a:stretch>
            <a:fillRect/>
          </a:stretch>
        </p:blipFill>
        <p:spPr>
          <a:xfrm>
            <a:off x="0" y="0"/>
            <a:ext cx="9144000" cy="5143500"/>
          </a:xfrm>
          <a:prstGeom prst="rect">
            <a:avLst/>
          </a:prstGeom>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F10720E9-6258-2145-BEB0-6046424926BD}" type="datetimeFigureOut">
              <a:rPr lang="en-US" smtClean="0"/>
              <a:t>6/4/2019</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0F619F06-A9B0-DD4D-B25C-CD578D4D4781}" type="slidenum">
              <a:rPr lang="en-US" smtClean="0"/>
              <a:t>‹#›</a:t>
            </a:fld>
            <a:endParaRPr lang="en-US"/>
          </a:p>
        </p:txBody>
      </p:sp>
    </p:spTree>
    <p:extLst>
      <p:ext uri="{BB962C8B-B14F-4D97-AF65-F5344CB8AC3E}">
        <p14:creationId xmlns:p14="http://schemas.microsoft.com/office/powerpoint/2010/main" val="551356198"/>
      </p:ext>
    </p:extLst>
  </p:cSld>
  <p:clrMap bg1="lt1" tx1="dk1" bg2="lt2" tx2="dk2" accent1="accent1" accent2="accent2" accent3="accent3" accent4="accent4" accent5="accent5" accent6="accent6" hlink="hlink" folHlink="folHlink"/>
  <p:sldLayoutIdLst>
    <p:sldLayoutId id="2147483661" r:id="rId1"/>
    <p:sldLayoutId id="2147483676" r:id="rId2"/>
    <p:sldLayoutId id="2147483677" r:id="rId3"/>
    <p:sldLayoutId id="2147483673" r:id="rId4"/>
    <p:sldLayoutId id="2147483674" r:id="rId5"/>
    <p:sldLayoutId id="2147483675" r:id="rId6"/>
    <p:sldLayoutId id="2147483662" r:id="rId7"/>
    <p:sldLayoutId id="2147483663" r:id="rId8"/>
    <p:sldLayoutId id="2147483672" r:id="rId9"/>
    <p:sldLayoutId id="2147483664" r:id="rId10"/>
    <p:sldLayoutId id="2147483665" r:id="rId11"/>
    <p:sldLayoutId id="2147483666" r:id="rId12"/>
    <p:sldLayoutId id="2147483667" r:id="rId13"/>
    <p:sldLayoutId id="2147483668" r:id="rId14"/>
    <p:sldLayoutId id="2147483669" r:id="rId15"/>
    <p:sldLayoutId id="2147483670" r:id="rId16"/>
    <p:sldLayoutId id="2147483671" r:id="rId17"/>
  </p:sldLayoutIdLst>
  <p:timing>
    <p:tnLst>
      <p:par>
        <p:cTn id="1" dur="indefinite" restart="never" nodeType="tmRoot"/>
      </p:par>
    </p:tnLst>
  </p:timing>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tags" Target="../tags/tag35.xml"/><Relationship Id="rId2" Type="http://schemas.openxmlformats.org/officeDocument/2006/relationships/tags" Target="../tags/tag34.xml"/><Relationship Id="rId1" Type="http://schemas.openxmlformats.org/officeDocument/2006/relationships/tags" Target="../tags/tag33.xml"/><Relationship Id="rId4"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chart" Target="../charts/chart13.xml"/><Relationship Id="rId3" Type="http://schemas.openxmlformats.org/officeDocument/2006/relationships/tags" Target="../tags/tag38.xml"/><Relationship Id="rId7" Type="http://schemas.openxmlformats.org/officeDocument/2006/relationships/chart" Target="../charts/chart12.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slideLayout" Target="../slideLayouts/slideLayout2.xml"/><Relationship Id="rId5" Type="http://schemas.openxmlformats.org/officeDocument/2006/relationships/tags" Target="../tags/tag40.xml"/><Relationship Id="rId4" Type="http://schemas.openxmlformats.org/officeDocument/2006/relationships/tags" Target="../tags/tag39.xml"/></Relationships>
</file>

<file path=ppt/slides/_rels/slide12.xml.rels><?xml version="1.0" encoding="UTF-8" standalone="yes"?>
<Relationships xmlns="http://schemas.openxmlformats.org/package/2006/relationships"><Relationship Id="rId3" Type="http://schemas.openxmlformats.org/officeDocument/2006/relationships/tags" Target="../tags/tag43.xml"/><Relationship Id="rId2" Type="http://schemas.openxmlformats.org/officeDocument/2006/relationships/tags" Target="../tags/tag42.xml"/><Relationship Id="rId1" Type="http://schemas.openxmlformats.org/officeDocument/2006/relationships/tags" Target="../tags/tag41.xml"/><Relationship Id="rId5" Type="http://schemas.openxmlformats.org/officeDocument/2006/relationships/chart" Target="../charts/chart14.xml"/><Relationship Id="rId4"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tags" Target="../tags/tag46.xml"/><Relationship Id="rId2" Type="http://schemas.openxmlformats.org/officeDocument/2006/relationships/tags" Target="../tags/tag45.xml"/><Relationship Id="rId1" Type="http://schemas.openxmlformats.org/officeDocument/2006/relationships/tags" Target="../tags/tag44.xml"/><Relationship Id="rId5" Type="http://schemas.openxmlformats.org/officeDocument/2006/relationships/chart" Target="../charts/chart15.xml"/><Relationship Id="rId4"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chart" Target="../charts/chart2.xml"/><Relationship Id="rId3" Type="http://schemas.openxmlformats.org/officeDocument/2006/relationships/tags" Target="../tags/tag3.xml"/><Relationship Id="rId7" Type="http://schemas.openxmlformats.org/officeDocument/2006/relationships/chart" Target="../charts/char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slideLayout" Target="../slideLayouts/slideLayout2.xml"/><Relationship Id="rId5" Type="http://schemas.openxmlformats.org/officeDocument/2006/relationships/tags" Target="../tags/tag5.xml"/><Relationship Id="rId4" Type="http://schemas.openxmlformats.org/officeDocument/2006/relationships/tags" Target="../tags/tag4.xml"/></Relationships>
</file>

<file path=ppt/slides/_rels/slide4.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4"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tags" Target="../tags/tag11.xml"/><Relationship Id="rId2" Type="http://schemas.openxmlformats.org/officeDocument/2006/relationships/tags" Target="../tags/tag10.xml"/><Relationship Id="rId1" Type="http://schemas.openxmlformats.org/officeDocument/2006/relationships/tags" Target="../tags/tag9.xml"/><Relationship Id="rId5" Type="http://schemas.openxmlformats.org/officeDocument/2006/relationships/chart" Target="../charts/chart3.xml"/><Relationship Id="rId4"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tags" Target="../tags/tag14.xml"/><Relationship Id="rId2" Type="http://schemas.openxmlformats.org/officeDocument/2006/relationships/tags" Target="../tags/tag13.xml"/><Relationship Id="rId1" Type="http://schemas.openxmlformats.org/officeDocument/2006/relationships/tags" Target="../tags/tag12.xml"/><Relationship Id="rId5" Type="http://schemas.openxmlformats.org/officeDocument/2006/relationships/chart" Target="../charts/chart4.xml"/><Relationship Id="rId4"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tags" Target="../tags/tag17.xml"/><Relationship Id="rId7" Type="http://schemas.openxmlformats.org/officeDocument/2006/relationships/image" Target="../media/image8.png"/><Relationship Id="rId2" Type="http://schemas.openxmlformats.org/officeDocument/2006/relationships/tags" Target="../tags/tag16.xml"/><Relationship Id="rId1" Type="http://schemas.openxmlformats.org/officeDocument/2006/relationships/tags" Target="../tags/tag15.xml"/><Relationship Id="rId6" Type="http://schemas.openxmlformats.org/officeDocument/2006/relationships/image" Target="../media/image7.png"/><Relationship Id="rId5" Type="http://schemas.openxmlformats.org/officeDocument/2006/relationships/chart" Target="../charts/chart5.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8" Type="http://schemas.openxmlformats.org/officeDocument/2006/relationships/chart" Target="../charts/chart7.xml"/><Relationship Id="rId3" Type="http://schemas.openxmlformats.org/officeDocument/2006/relationships/tags" Target="../tags/tag20.xml"/><Relationship Id="rId7" Type="http://schemas.openxmlformats.org/officeDocument/2006/relationships/chart" Target="../charts/chart6.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slideLayout" Target="../slideLayouts/slideLayout2.xml"/><Relationship Id="rId5" Type="http://schemas.openxmlformats.org/officeDocument/2006/relationships/tags" Target="../tags/tag22.xml"/><Relationship Id="rId4" Type="http://schemas.openxmlformats.org/officeDocument/2006/relationships/tags" Target="../tags/tag21.xml"/></Relationships>
</file>

<file path=ppt/slides/_rels/slide9.xml.rels><?xml version="1.0" encoding="UTF-8" standalone="yes"?>
<Relationships xmlns="http://schemas.openxmlformats.org/package/2006/relationships"><Relationship Id="rId8" Type="http://schemas.openxmlformats.org/officeDocument/2006/relationships/tags" Target="../tags/tag30.xml"/><Relationship Id="rId13" Type="http://schemas.openxmlformats.org/officeDocument/2006/relationships/chart" Target="../charts/chart9.xml"/><Relationship Id="rId3" Type="http://schemas.openxmlformats.org/officeDocument/2006/relationships/tags" Target="../tags/tag25.xml"/><Relationship Id="rId7" Type="http://schemas.openxmlformats.org/officeDocument/2006/relationships/tags" Target="../tags/tag29.xml"/><Relationship Id="rId12" Type="http://schemas.openxmlformats.org/officeDocument/2006/relationships/chart" Target="../charts/chart8.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tags" Target="../tags/tag28.xml"/><Relationship Id="rId11" Type="http://schemas.openxmlformats.org/officeDocument/2006/relationships/slideLayout" Target="../slideLayouts/slideLayout2.xml"/><Relationship Id="rId5" Type="http://schemas.openxmlformats.org/officeDocument/2006/relationships/tags" Target="../tags/tag27.xml"/><Relationship Id="rId15" Type="http://schemas.openxmlformats.org/officeDocument/2006/relationships/chart" Target="../charts/chart11.xml"/><Relationship Id="rId10" Type="http://schemas.openxmlformats.org/officeDocument/2006/relationships/tags" Target="../tags/tag32.xml"/><Relationship Id="rId4" Type="http://schemas.openxmlformats.org/officeDocument/2006/relationships/tags" Target="../tags/tag26.xml"/><Relationship Id="rId9" Type="http://schemas.openxmlformats.org/officeDocument/2006/relationships/tags" Target="../tags/tag31.xml"/><Relationship Id="rId14" Type="http://schemas.openxmlformats.org/officeDocument/2006/relationships/chart" Target="../charts/char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 xmlns:a16="http://schemas.microsoft.com/office/drawing/2014/main" id="{DE138970-7ED3-364E-9108-E6A62DADB46F}"/>
              </a:ext>
            </a:extLst>
          </p:cNvPr>
          <p:cNvSpPr txBox="1"/>
          <p:nvPr/>
        </p:nvSpPr>
        <p:spPr>
          <a:xfrm>
            <a:off x="0" y="3785575"/>
            <a:ext cx="9144000" cy="1077218"/>
          </a:xfrm>
          <a:prstGeom prst="rect">
            <a:avLst/>
          </a:prstGeom>
          <a:noFill/>
        </p:spPr>
        <p:txBody>
          <a:bodyPr wrap="square" rtlCol="0">
            <a:spAutoFit/>
          </a:bodyPr>
          <a:lstStyle/>
          <a:p>
            <a:pPr algn="ctr"/>
            <a:r>
              <a:rPr lang="en-US" sz="3200" dirty="0">
                <a:solidFill>
                  <a:schemeClr val="bg1"/>
                </a:solidFill>
                <a:latin typeface="Oswald" panose="02000503000000000000" pitchFamily="2" charset="0"/>
                <a:ea typeface="DIN Alternate" charset="0"/>
                <a:cs typeface="DIN Alternate" charset="0"/>
              </a:rPr>
              <a:t>FEI </a:t>
            </a:r>
            <a:r>
              <a:rPr lang="en-US" sz="3200" dirty="0" smtClean="0">
                <a:solidFill>
                  <a:schemeClr val="bg1"/>
                </a:solidFill>
                <a:latin typeface="Oswald" panose="02000503000000000000" pitchFamily="2" charset="0"/>
                <a:ea typeface="DIN Alternate" charset="0"/>
                <a:cs typeface="DIN Alternate" charset="0"/>
              </a:rPr>
              <a:t>Canada</a:t>
            </a:r>
            <a:br>
              <a:rPr lang="en-US" sz="3200" dirty="0" smtClean="0">
                <a:solidFill>
                  <a:schemeClr val="bg1"/>
                </a:solidFill>
                <a:latin typeface="Oswald" panose="02000503000000000000" pitchFamily="2" charset="0"/>
                <a:ea typeface="DIN Alternate" charset="0"/>
                <a:cs typeface="DIN Alternate" charset="0"/>
              </a:rPr>
            </a:br>
            <a:r>
              <a:rPr lang="en-US" sz="3200" dirty="0" smtClean="0">
                <a:solidFill>
                  <a:schemeClr val="bg1"/>
                </a:solidFill>
                <a:latin typeface="Oswald" panose="02000503000000000000" pitchFamily="2" charset="0"/>
                <a:ea typeface="DIN Alternate" charset="0"/>
                <a:cs typeface="DIN Alternate" charset="0"/>
              </a:rPr>
              <a:t>Conference </a:t>
            </a:r>
            <a:r>
              <a:rPr lang="en-US" sz="3200" dirty="0">
                <a:solidFill>
                  <a:schemeClr val="bg1"/>
                </a:solidFill>
                <a:latin typeface="Oswald" panose="02000503000000000000" pitchFamily="2" charset="0"/>
                <a:ea typeface="DIN Alternate" charset="0"/>
                <a:cs typeface="DIN Alternate" charset="0"/>
              </a:rPr>
              <a:t>Presentation</a:t>
            </a:r>
          </a:p>
        </p:txBody>
      </p:sp>
    </p:spTree>
    <p:extLst>
      <p:ext uri="{BB962C8B-B14F-4D97-AF65-F5344CB8AC3E}">
        <p14:creationId xmlns:p14="http://schemas.microsoft.com/office/powerpoint/2010/main" val="141223369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05" name="Group 5004"/>
          <p:cNvGrpSpPr/>
          <p:nvPr/>
        </p:nvGrpSpPr>
        <p:grpSpPr>
          <a:xfrm>
            <a:off x="2855913" y="3070441"/>
            <a:ext cx="3108325" cy="1663700"/>
            <a:chOff x="2855913" y="3070441"/>
            <a:chExt cx="3108325" cy="1663700"/>
          </a:xfrm>
          <a:solidFill>
            <a:schemeClr val="bg2"/>
          </a:solidFill>
        </p:grpSpPr>
        <p:sp>
          <p:nvSpPr>
            <p:cNvPr id="4795" name="Freeform 5"/>
            <p:cNvSpPr>
              <a:spLocks/>
            </p:cNvSpPr>
            <p:nvPr/>
          </p:nvSpPr>
          <p:spPr bwMode="auto">
            <a:xfrm>
              <a:off x="3803650" y="3981666"/>
              <a:ext cx="3175" cy="1588"/>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2 w 2"/>
                <a:gd name="T13" fmla="*/ 1 h 1"/>
                <a:gd name="T14" fmla="*/ 2 w 2"/>
                <a:gd name="T15" fmla="*/ 1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0 w 2"/>
                <a:gd name="T33" fmla="*/ 0 h 1"/>
                <a:gd name="T34" fmla="*/ 0 w 2"/>
                <a:gd name="T35" fmla="*/ 0 h 1"/>
                <a:gd name="T36" fmla="*/ 0 w 2"/>
                <a:gd name="T37" fmla="*/ 0 h 1"/>
                <a:gd name="T38" fmla="*/ 2 w 2"/>
                <a:gd name="T39" fmla="*/ 0 h 1"/>
                <a:gd name="T40" fmla="*/ 2 w 2"/>
                <a:gd name="T41" fmla="*/ 0 h 1"/>
                <a:gd name="T42" fmla="*/ 2 w 2"/>
                <a:gd name="T43" fmla="*/ 0 h 1"/>
                <a:gd name="T44" fmla="*/ 2 w 2"/>
                <a:gd name="T45" fmla="*/ 0 h 1"/>
                <a:gd name="T46" fmla="*/ 2 w 2"/>
                <a:gd name="T47" fmla="*/ 1 h 1"/>
                <a:gd name="T48" fmla="*/ 2 w 2"/>
                <a:gd name="T49" fmla="*/ 1 h 1"/>
                <a:gd name="T50" fmla="*/ 2 w 2"/>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2" y="1"/>
                  </a:moveTo>
                  <a:lnTo>
                    <a:pt x="2" y="1"/>
                  </a:lnTo>
                  <a:lnTo>
                    <a:pt x="2" y="1"/>
                  </a:lnTo>
                  <a:lnTo>
                    <a:pt x="2" y="1"/>
                  </a:lnTo>
                  <a:lnTo>
                    <a:pt x="2" y="1"/>
                  </a:lnTo>
                  <a:lnTo>
                    <a:pt x="2" y="1"/>
                  </a:lnTo>
                  <a:lnTo>
                    <a:pt x="2" y="1"/>
                  </a:lnTo>
                  <a:lnTo>
                    <a:pt x="2" y="1"/>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1"/>
                  </a:lnTo>
                  <a:lnTo>
                    <a:pt x="2" y="1"/>
                  </a:lnTo>
                  <a:lnTo>
                    <a:pt x="2"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6" name="Freeform 6"/>
            <p:cNvSpPr>
              <a:spLocks/>
            </p:cNvSpPr>
            <p:nvPr/>
          </p:nvSpPr>
          <p:spPr bwMode="auto">
            <a:xfrm>
              <a:off x="4932363" y="3730841"/>
              <a:ext cx="123825" cy="95250"/>
            </a:xfrm>
            <a:custGeom>
              <a:avLst/>
              <a:gdLst>
                <a:gd name="T0" fmla="*/ 75 w 78"/>
                <a:gd name="T1" fmla="*/ 9 h 60"/>
                <a:gd name="T2" fmla="*/ 73 w 78"/>
                <a:gd name="T3" fmla="*/ 12 h 60"/>
                <a:gd name="T4" fmla="*/ 66 w 78"/>
                <a:gd name="T5" fmla="*/ 12 h 60"/>
                <a:gd name="T6" fmla="*/ 63 w 78"/>
                <a:gd name="T7" fmla="*/ 14 h 60"/>
                <a:gd name="T8" fmla="*/ 59 w 78"/>
                <a:gd name="T9" fmla="*/ 17 h 60"/>
                <a:gd name="T10" fmla="*/ 60 w 78"/>
                <a:gd name="T11" fmla="*/ 19 h 60"/>
                <a:gd name="T12" fmla="*/ 59 w 78"/>
                <a:gd name="T13" fmla="*/ 24 h 60"/>
                <a:gd name="T14" fmla="*/ 57 w 78"/>
                <a:gd name="T15" fmla="*/ 27 h 60"/>
                <a:gd name="T16" fmla="*/ 55 w 78"/>
                <a:gd name="T17" fmla="*/ 31 h 60"/>
                <a:gd name="T18" fmla="*/ 52 w 78"/>
                <a:gd name="T19" fmla="*/ 32 h 60"/>
                <a:gd name="T20" fmla="*/ 51 w 78"/>
                <a:gd name="T21" fmla="*/ 36 h 60"/>
                <a:gd name="T22" fmla="*/ 49 w 78"/>
                <a:gd name="T23" fmla="*/ 38 h 60"/>
                <a:gd name="T24" fmla="*/ 47 w 78"/>
                <a:gd name="T25" fmla="*/ 43 h 60"/>
                <a:gd name="T26" fmla="*/ 43 w 78"/>
                <a:gd name="T27" fmla="*/ 45 h 60"/>
                <a:gd name="T28" fmla="*/ 38 w 78"/>
                <a:gd name="T29" fmla="*/ 46 h 60"/>
                <a:gd name="T30" fmla="*/ 37 w 78"/>
                <a:gd name="T31" fmla="*/ 48 h 60"/>
                <a:gd name="T32" fmla="*/ 33 w 78"/>
                <a:gd name="T33" fmla="*/ 48 h 60"/>
                <a:gd name="T34" fmla="*/ 32 w 78"/>
                <a:gd name="T35" fmla="*/ 54 h 60"/>
                <a:gd name="T36" fmla="*/ 32 w 78"/>
                <a:gd name="T37" fmla="*/ 57 h 60"/>
                <a:gd name="T38" fmla="*/ 27 w 78"/>
                <a:gd name="T39" fmla="*/ 59 h 60"/>
                <a:gd name="T40" fmla="*/ 20 w 78"/>
                <a:gd name="T41" fmla="*/ 59 h 60"/>
                <a:gd name="T42" fmla="*/ 15 w 78"/>
                <a:gd name="T43" fmla="*/ 60 h 60"/>
                <a:gd name="T44" fmla="*/ 9 w 78"/>
                <a:gd name="T45" fmla="*/ 60 h 60"/>
                <a:gd name="T46" fmla="*/ 5 w 78"/>
                <a:gd name="T47" fmla="*/ 57 h 60"/>
                <a:gd name="T48" fmla="*/ 4 w 78"/>
                <a:gd name="T49" fmla="*/ 55 h 60"/>
                <a:gd name="T50" fmla="*/ 8 w 78"/>
                <a:gd name="T51" fmla="*/ 50 h 60"/>
                <a:gd name="T52" fmla="*/ 4 w 78"/>
                <a:gd name="T53" fmla="*/ 47 h 60"/>
                <a:gd name="T54" fmla="*/ 1 w 78"/>
                <a:gd name="T55" fmla="*/ 43 h 60"/>
                <a:gd name="T56" fmla="*/ 0 w 78"/>
                <a:gd name="T57" fmla="*/ 38 h 60"/>
                <a:gd name="T58" fmla="*/ 1 w 78"/>
                <a:gd name="T59" fmla="*/ 33 h 60"/>
                <a:gd name="T60" fmla="*/ 0 w 78"/>
                <a:gd name="T61" fmla="*/ 31 h 60"/>
                <a:gd name="T62" fmla="*/ 1 w 78"/>
                <a:gd name="T63" fmla="*/ 28 h 60"/>
                <a:gd name="T64" fmla="*/ 3 w 78"/>
                <a:gd name="T65" fmla="*/ 23 h 60"/>
                <a:gd name="T66" fmla="*/ 4 w 78"/>
                <a:gd name="T67" fmla="*/ 20 h 60"/>
                <a:gd name="T68" fmla="*/ 6 w 78"/>
                <a:gd name="T69" fmla="*/ 20 h 60"/>
                <a:gd name="T70" fmla="*/ 10 w 78"/>
                <a:gd name="T71" fmla="*/ 22 h 60"/>
                <a:gd name="T72" fmla="*/ 13 w 78"/>
                <a:gd name="T73" fmla="*/ 20 h 60"/>
                <a:gd name="T74" fmla="*/ 17 w 78"/>
                <a:gd name="T75" fmla="*/ 18 h 60"/>
                <a:gd name="T76" fmla="*/ 20 w 78"/>
                <a:gd name="T77" fmla="*/ 15 h 60"/>
                <a:gd name="T78" fmla="*/ 23 w 78"/>
                <a:gd name="T79" fmla="*/ 10 h 60"/>
                <a:gd name="T80" fmla="*/ 28 w 78"/>
                <a:gd name="T81" fmla="*/ 6 h 60"/>
                <a:gd name="T82" fmla="*/ 35 w 78"/>
                <a:gd name="T83" fmla="*/ 8 h 60"/>
                <a:gd name="T84" fmla="*/ 40 w 78"/>
                <a:gd name="T85" fmla="*/ 9 h 60"/>
                <a:gd name="T86" fmla="*/ 42 w 78"/>
                <a:gd name="T87" fmla="*/ 10 h 60"/>
                <a:gd name="T88" fmla="*/ 46 w 78"/>
                <a:gd name="T89" fmla="*/ 8 h 60"/>
                <a:gd name="T90" fmla="*/ 47 w 78"/>
                <a:gd name="T91" fmla="*/ 10 h 60"/>
                <a:gd name="T92" fmla="*/ 50 w 78"/>
                <a:gd name="T93" fmla="*/ 6 h 60"/>
                <a:gd name="T94" fmla="*/ 54 w 78"/>
                <a:gd name="T95" fmla="*/ 6 h 60"/>
                <a:gd name="T96" fmla="*/ 52 w 78"/>
                <a:gd name="T97" fmla="*/ 4 h 60"/>
                <a:gd name="T98" fmla="*/ 55 w 78"/>
                <a:gd name="T99" fmla="*/ 0 h 60"/>
                <a:gd name="T100" fmla="*/ 59 w 78"/>
                <a:gd name="T101" fmla="*/ 3 h 60"/>
                <a:gd name="T102" fmla="*/ 60 w 78"/>
                <a:gd name="T103" fmla="*/ 8 h 60"/>
                <a:gd name="T104" fmla="*/ 61 w 78"/>
                <a:gd name="T105" fmla="*/ 13 h 60"/>
                <a:gd name="T106" fmla="*/ 66 w 78"/>
                <a:gd name="T107" fmla="*/ 10 h 60"/>
                <a:gd name="T108" fmla="*/ 70 w 78"/>
                <a:gd name="T109" fmla="*/ 8 h 60"/>
                <a:gd name="T110" fmla="*/ 75 w 78"/>
                <a:gd name="T11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 h="60">
                  <a:moveTo>
                    <a:pt x="78" y="9"/>
                  </a:moveTo>
                  <a:lnTo>
                    <a:pt x="78" y="8"/>
                  </a:lnTo>
                  <a:lnTo>
                    <a:pt x="78" y="9"/>
                  </a:lnTo>
                  <a:lnTo>
                    <a:pt x="77" y="9"/>
                  </a:lnTo>
                  <a:lnTo>
                    <a:pt x="75" y="9"/>
                  </a:lnTo>
                  <a:lnTo>
                    <a:pt x="75" y="10"/>
                  </a:lnTo>
                  <a:lnTo>
                    <a:pt x="77" y="10"/>
                  </a:lnTo>
                  <a:lnTo>
                    <a:pt x="75" y="10"/>
                  </a:lnTo>
                  <a:lnTo>
                    <a:pt x="74" y="12"/>
                  </a:lnTo>
                  <a:lnTo>
                    <a:pt x="73" y="12"/>
                  </a:lnTo>
                  <a:lnTo>
                    <a:pt x="71" y="12"/>
                  </a:lnTo>
                  <a:lnTo>
                    <a:pt x="70" y="12"/>
                  </a:lnTo>
                  <a:lnTo>
                    <a:pt x="69" y="12"/>
                  </a:lnTo>
                  <a:lnTo>
                    <a:pt x="68" y="12"/>
                  </a:lnTo>
                  <a:lnTo>
                    <a:pt x="66" y="12"/>
                  </a:lnTo>
                  <a:lnTo>
                    <a:pt x="65" y="12"/>
                  </a:lnTo>
                  <a:lnTo>
                    <a:pt x="64" y="12"/>
                  </a:lnTo>
                  <a:lnTo>
                    <a:pt x="64" y="13"/>
                  </a:lnTo>
                  <a:lnTo>
                    <a:pt x="63" y="13"/>
                  </a:lnTo>
                  <a:lnTo>
                    <a:pt x="63" y="14"/>
                  </a:lnTo>
                  <a:lnTo>
                    <a:pt x="61" y="14"/>
                  </a:lnTo>
                  <a:lnTo>
                    <a:pt x="60" y="14"/>
                  </a:lnTo>
                  <a:lnTo>
                    <a:pt x="60" y="15"/>
                  </a:lnTo>
                  <a:lnTo>
                    <a:pt x="59" y="15"/>
                  </a:lnTo>
                  <a:lnTo>
                    <a:pt x="59" y="17"/>
                  </a:lnTo>
                  <a:lnTo>
                    <a:pt x="57" y="17"/>
                  </a:lnTo>
                  <a:lnTo>
                    <a:pt x="59" y="17"/>
                  </a:lnTo>
                  <a:lnTo>
                    <a:pt x="59" y="18"/>
                  </a:lnTo>
                  <a:lnTo>
                    <a:pt x="60" y="18"/>
                  </a:lnTo>
                  <a:lnTo>
                    <a:pt x="60" y="19"/>
                  </a:lnTo>
                  <a:lnTo>
                    <a:pt x="60" y="20"/>
                  </a:lnTo>
                  <a:lnTo>
                    <a:pt x="60" y="22"/>
                  </a:lnTo>
                  <a:lnTo>
                    <a:pt x="60" y="23"/>
                  </a:lnTo>
                  <a:lnTo>
                    <a:pt x="60" y="24"/>
                  </a:lnTo>
                  <a:lnTo>
                    <a:pt x="59" y="24"/>
                  </a:lnTo>
                  <a:lnTo>
                    <a:pt x="59" y="26"/>
                  </a:lnTo>
                  <a:lnTo>
                    <a:pt x="57" y="26"/>
                  </a:lnTo>
                  <a:lnTo>
                    <a:pt x="57" y="27"/>
                  </a:lnTo>
                  <a:lnTo>
                    <a:pt x="56" y="27"/>
                  </a:lnTo>
                  <a:lnTo>
                    <a:pt x="57" y="27"/>
                  </a:lnTo>
                  <a:lnTo>
                    <a:pt x="57" y="28"/>
                  </a:lnTo>
                  <a:lnTo>
                    <a:pt x="57" y="29"/>
                  </a:lnTo>
                  <a:lnTo>
                    <a:pt x="57" y="31"/>
                  </a:lnTo>
                  <a:lnTo>
                    <a:pt x="56" y="31"/>
                  </a:lnTo>
                  <a:lnTo>
                    <a:pt x="55" y="31"/>
                  </a:lnTo>
                  <a:lnTo>
                    <a:pt x="54" y="31"/>
                  </a:lnTo>
                  <a:lnTo>
                    <a:pt x="52" y="31"/>
                  </a:lnTo>
                  <a:lnTo>
                    <a:pt x="51" y="31"/>
                  </a:lnTo>
                  <a:lnTo>
                    <a:pt x="51" y="32"/>
                  </a:lnTo>
                  <a:lnTo>
                    <a:pt x="52" y="32"/>
                  </a:lnTo>
                  <a:lnTo>
                    <a:pt x="52" y="33"/>
                  </a:lnTo>
                  <a:lnTo>
                    <a:pt x="52" y="34"/>
                  </a:lnTo>
                  <a:lnTo>
                    <a:pt x="54" y="34"/>
                  </a:lnTo>
                  <a:lnTo>
                    <a:pt x="52" y="36"/>
                  </a:lnTo>
                  <a:lnTo>
                    <a:pt x="51" y="36"/>
                  </a:lnTo>
                  <a:lnTo>
                    <a:pt x="51" y="37"/>
                  </a:lnTo>
                  <a:lnTo>
                    <a:pt x="50" y="36"/>
                  </a:lnTo>
                  <a:lnTo>
                    <a:pt x="50" y="37"/>
                  </a:lnTo>
                  <a:lnTo>
                    <a:pt x="49" y="37"/>
                  </a:lnTo>
                  <a:lnTo>
                    <a:pt x="49" y="38"/>
                  </a:lnTo>
                  <a:lnTo>
                    <a:pt x="49" y="40"/>
                  </a:lnTo>
                  <a:lnTo>
                    <a:pt x="47" y="40"/>
                  </a:lnTo>
                  <a:lnTo>
                    <a:pt x="47" y="41"/>
                  </a:lnTo>
                  <a:lnTo>
                    <a:pt x="47" y="42"/>
                  </a:lnTo>
                  <a:lnTo>
                    <a:pt x="47" y="43"/>
                  </a:lnTo>
                  <a:lnTo>
                    <a:pt x="47" y="45"/>
                  </a:lnTo>
                  <a:lnTo>
                    <a:pt x="46" y="46"/>
                  </a:lnTo>
                  <a:lnTo>
                    <a:pt x="45" y="46"/>
                  </a:lnTo>
                  <a:lnTo>
                    <a:pt x="45" y="45"/>
                  </a:lnTo>
                  <a:lnTo>
                    <a:pt x="43" y="45"/>
                  </a:lnTo>
                  <a:lnTo>
                    <a:pt x="42" y="45"/>
                  </a:lnTo>
                  <a:lnTo>
                    <a:pt x="41" y="45"/>
                  </a:lnTo>
                  <a:lnTo>
                    <a:pt x="41" y="46"/>
                  </a:lnTo>
                  <a:lnTo>
                    <a:pt x="40" y="46"/>
                  </a:lnTo>
                  <a:lnTo>
                    <a:pt x="38" y="46"/>
                  </a:lnTo>
                  <a:lnTo>
                    <a:pt x="38" y="47"/>
                  </a:lnTo>
                  <a:lnTo>
                    <a:pt x="40" y="47"/>
                  </a:lnTo>
                  <a:lnTo>
                    <a:pt x="38" y="47"/>
                  </a:lnTo>
                  <a:lnTo>
                    <a:pt x="38" y="48"/>
                  </a:lnTo>
                  <a:lnTo>
                    <a:pt x="37" y="48"/>
                  </a:lnTo>
                  <a:lnTo>
                    <a:pt x="36" y="48"/>
                  </a:lnTo>
                  <a:lnTo>
                    <a:pt x="36" y="47"/>
                  </a:lnTo>
                  <a:lnTo>
                    <a:pt x="35" y="47"/>
                  </a:lnTo>
                  <a:lnTo>
                    <a:pt x="35" y="48"/>
                  </a:lnTo>
                  <a:lnTo>
                    <a:pt x="33" y="48"/>
                  </a:lnTo>
                  <a:lnTo>
                    <a:pt x="33" y="50"/>
                  </a:lnTo>
                  <a:lnTo>
                    <a:pt x="32" y="50"/>
                  </a:lnTo>
                  <a:lnTo>
                    <a:pt x="31" y="52"/>
                  </a:lnTo>
                  <a:lnTo>
                    <a:pt x="32" y="52"/>
                  </a:lnTo>
                  <a:lnTo>
                    <a:pt x="32" y="54"/>
                  </a:lnTo>
                  <a:lnTo>
                    <a:pt x="32" y="55"/>
                  </a:lnTo>
                  <a:lnTo>
                    <a:pt x="31" y="55"/>
                  </a:lnTo>
                  <a:lnTo>
                    <a:pt x="31" y="56"/>
                  </a:lnTo>
                  <a:lnTo>
                    <a:pt x="32" y="56"/>
                  </a:lnTo>
                  <a:lnTo>
                    <a:pt x="32" y="57"/>
                  </a:lnTo>
                  <a:lnTo>
                    <a:pt x="31" y="57"/>
                  </a:lnTo>
                  <a:lnTo>
                    <a:pt x="29" y="57"/>
                  </a:lnTo>
                  <a:lnTo>
                    <a:pt x="28" y="57"/>
                  </a:lnTo>
                  <a:lnTo>
                    <a:pt x="28" y="59"/>
                  </a:lnTo>
                  <a:lnTo>
                    <a:pt x="27" y="59"/>
                  </a:lnTo>
                  <a:lnTo>
                    <a:pt x="26" y="59"/>
                  </a:lnTo>
                  <a:lnTo>
                    <a:pt x="24" y="59"/>
                  </a:lnTo>
                  <a:lnTo>
                    <a:pt x="23" y="59"/>
                  </a:lnTo>
                  <a:lnTo>
                    <a:pt x="22" y="59"/>
                  </a:lnTo>
                  <a:lnTo>
                    <a:pt x="20" y="59"/>
                  </a:lnTo>
                  <a:lnTo>
                    <a:pt x="20" y="60"/>
                  </a:lnTo>
                  <a:lnTo>
                    <a:pt x="19" y="60"/>
                  </a:lnTo>
                  <a:lnTo>
                    <a:pt x="18" y="60"/>
                  </a:lnTo>
                  <a:lnTo>
                    <a:pt x="17" y="59"/>
                  </a:lnTo>
                  <a:lnTo>
                    <a:pt x="15" y="60"/>
                  </a:lnTo>
                  <a:lnTo>
                    <a:pt x="14" y="60"/>
                  </a:lnTo>
                  <a:lnTo>
                    <a:pt x="13" y="60"/>
                  </a:lnTo>
                  <a:lnTo>
                    <a:pt x="12" y="60"/>
                  </a:lnTo>
                  <a:lnTo>
                    <a:pt x="10" y="60"/>
                  </a:lnTo>
                  <a:lnTo>
                    <a:pt x="9" y="60"/>
                  </a:lnTo>
                  <a:lnTo>
                    <a:pt x="9" y="59"/>
                  </a:lnTo>
                  <a:lnTo>
                    <a:pt x="8" y="59"/>
                  </a:lnTo>
                  <a:lnTo>
                    <a:pt x="6" y="59"/>
                  </a:lnTo>
                  <a:lnTo>
                    <a:pt x="5" y="59"/>
                  </a:lnTo>
                  <a:lnTo>
                    <a:pt x="5" y="57"/>
                  </a:lnTo>
                  <a:lnTo>
                    <a:pt x="4" y="57"/>
                  </a:lnTo>
                  <a:lnTo>
                    <a:pt x="3" y="57"/>
                  </a:lnTo>
                  <a:lnTo>
                    <a:pt x="1" y="57"/>
                  </a:lnTo>
                  <a:lnTo>
                    <a:pt x="3" y="56"/>
                  </a:lnTo>
                  <a:lnTo>
                    <a:pt x="4" y="55"/>
                  </a:lnTo>
                  <a:lnTo>
                    <a:pt x="5" y="54"/>
                  </a:lnTo>
                  <a:lnTo>
                    <a:pt x="5" y="52"/>
                  </a:lnTo>
                  <a:lnTo>
                    <a:pt x="6" y="51"/>
                  </a:lnTo>
                  <a:lnTo>
                    <a:pt x="6" y="50"/>
                  </a:lnTo>
                  <a:lnTo>
                    <a:pt x="8" y="50"/>
                  </a:lnTo>
                  <a:lnTo>
                    <a:pt x="6" y="50"/>
                  </a:lnTo>
                  <a:lnTo>
                    <a:pt x="6" y="48"/>
                  </a:lnTo>
                  <a:lnTo>
                    <a:pt x="6" y="47"/>
                  </a:lnTo>
                  <a:lnTo>
                    <a:pt x="5" y="47"/>
                  </a:lnTo>
                  <a:lnTo>
                    <a:pt x="4" y="47"/>
                  </a:lnTo>
                  <a:lnTo>
                    <a:pt x="3" y="47"/>
                  </a:lnTo>
                  <a:lnTo>
                    <a:pt x="1" y="47"/>
                  </a:lnTo>
                  <a:lnTo>
                    <a:pt x="1" y="46"/>
                  </a:lnTo>
                  <a:lnTo>
                    <a:pt x="1" y="45"/>
                  </a:lnTo>
                  <a:lnTo>
                    <a:pt x="1" y="43"/>
                  </a:lnTo>
                  <a:lnTo>
                    <a:pt x="1" y="42"/>
                  </a:lnTo>
                  <a:lnTo>
                    <a:pt x="1" y="41"/>
                  </a:lnTo>
                  <a:lnTo>
                    <a:pt x="1" y="40"/>
                  </a:lnTo>
                  <a:lnTo>
                    <a:pt x="1" y="38"/>
                  </a:lnTo>
                  <a:lnTo>
                    <a:pt x="0" y="38"/>
                  </a:lnTo>
                  <a:lnTo>
                    <a:pt x="0" y="37"/>
                  </a:lnTo>
                  <a:lnTo>
                    <a:pt x="0" y="36"/>
                  </a:lnTo>
                  <a:lnTo>
                    <a:pt x="1" y="36"/>
                  </a:lnTo>
                  <a:lnTo>
                    <a:pt x="1" y="34"/>
                  </a:lnTo>
                  <a:lnTo>
                    <a:pt x="1" y="33"/>
                  </a:lnTo>
                  <a:lnTo>
                    <a:pt x="3" y="33"/>
                  </a:lnTo>
                  <a:lnTo>
                    <a:pt x="1" y="33"/>
                  </a:lnTo>
                  <a:lnTo>
                    <a:pt x="0" y="33"/>
                  </a:lnTo>
                  <a:lnTo>
                    <a:pt x="0" y="32"/>
                  </a:lnTo>
                  <a:lnTo>
                    <a:pt x="0" y="31"/>
                  </a:lnTo>
                  <a:lnTo>
                    <a:pt x="0" y="29"/>
                  </a:lnTo>
                  <a:lnTo>
                    <a:pt x="0" y="28"/>
                  </a:lnTo>
                  <a:lnTo>
                    <a:pt x="1" y="28"/>
                  </a:lnTo>
                  <a:lnTo>
                    <a:pt x="3" y="28"/>
                  </a:lnTo>
                  <a:lnTo>
                    <a:pt x="1" y="28"/>
                  </a:lnTo>
                  <a:lnTo>
                    <a:pt x="1" y="27"/>
                  </a:lnTo>
                  <a:lnTo>
                    <a:pt x="3" y="27"/>
                  </a:lnTo>
                  <a:lnTo>
                    <a:pt x="3" y="26"/>
                  </a:lnTo>
                  <a:lnTo>
                    <a:pt x="3" y="24"/>
                  </a:lnTo>
                  <a:lnTo>
                    <a:pt x="3" y="23"/>
                  </a:lnTo>
                  <a:lnTo>
                    <a:pt x="4" y="23"/>
                  </a:lnTo>
                  <a:lnTo>
                    <a:pt x="3" y="23"/>
                  </a:lnTo>
                  <a:lnTo>
                    <a:pt x="3" y="22"/>
                  </a:lnTo>
                  <a:lnTo>
                    <a:pt x="4" y="22"/>
                  </a:lnTo>
                  <a:lnTo>
                    <a:pt x="4" y="20"/>
                  </a:lnTo>
                  <a:lnTo>
                    <a:pt x="4" y="19"/>
                  </a:lnTo>
                  <a:lnTo>
                    <a:pt x="5" y="19"/>
                  </a:lnTo>
                  <a:lnTo>
                    <a:pt x="4" y="19"/>
                  </a:lnTo>
                  <a:lnTo>
                    <a:pt x="5" y="20"/>
                  </a:lnTo>
                  <a:lnTo>
                    <a:pt x="6" y="20"/>
                  </a:lnTo>
                  <a:lnTo>
                    <a:pt x="8" y="20"/>
                  </a:lnTo>
                  <a:lnTo>
                    <a:pt x="9" y="22"/>
                  </a:lnTo>
                  <a:lnTo>
                    <a:pt x="9" y="23"/>
                  </a:lnTo>
                  <a:lnTo>
                    <a:pt x="10" y="23"/>
                  </a:lnTo>
                  <a:lnTo>
                    <a:pt x="10" y="22"/>
                  </a:lnTo>
                  <a:lnTo>
                    <a:pt x="12" y="22"/>
                  </a:lnTo>
                  <a:lnTo>
                    <a:pt x="12" y="23"/>
                  </a:lnTo>
                  <a:lnTo>
                    <a:pt x="12" y="22"/>
                  </a:lnTo>
                  <a:lnTo>
                    <a:pt x="13" y="22"/>
                  </a:lnTo>
                  <a:lnTo>
                    <a:pt x="13" y="20"/>
                  </a:lnTo>
                  <a:lnTo>
                    <a:pt x="14" y="20"/>
                  </a:lnTo>
                  <a:lnTo>
                    <a:pt x="14" y="19"/>
                  </a:lnTo>
                  <a:lnTo>
                    <a:pt x="14" y="18"/>
                  </a:lnTo>
                  <a:lnTo>
                    <a:pt x="15" y="18"/>
                  </a:lnTo>
                  <a:lnTo>
                    <a:pt x="17" y="18"/>
                  </a:lnTo>
                  <a:lnTo>
                    <a:pt x="18" y="18"/>
                  </a:lnTo>
                  <a:lnTo>
                    <a:pt x="18" y="17"/>
                  </a:lnTo>
                  <a:lnTo>
                    <a:pt x="19" y="17"/>
                  </a:lnTo>
                  <a:lnTo>
                    <a:pt x="20" y="17"/>
                  </a:lnTo>
                  <a:lnTo>
                    <a:pt x="20" y="15"/>
                  </a:lnTo>
                  <a:lnTo>
                    <a:pt x="22" y="15"/>
                  </a:lnTo>
                  <a:lnTo>
                    <a:pt x="22" y="14"/>
                  </a:lnTo>
                  <a:lnTo>
                    <a:pt x="22" y="13"/>
                  </a:lnTo>
                  <a:lnTo>
                    <a:pt x="23" y="12"/>
                  </a:lnTo>
                  <a:lnTo>
                    <a:pt x="23" y="10"/>
                  </a:lnTo>
                  <a:lnTo>
                    <a:pt x="23" y="9"/>
                  </a:lnTo>
                  <a:lnTo>
                    <a:pt x="24" y="9"/>
                  </a:lnTo>
                  <a:lnTo>
                    <a:pt x="27" y="9"/>
                  </a:lnTo>
                  <a:lnTo>
                    <a:pt x="28" y="8"/>
                  </a:lnTo>
                  <a:lnTo>
                    <a:pt x="28" y="6"/>
                  </a:lnTo>
                  <a:lnTo>
                    <a:pt x="29" y="6"/>
                  </a:lnTo>
                  <a:lnTo>
                    <a:pt x="31" y="8"/>
                  </a:lnTo>
                  <a:lnTo>
                    <a:pt x="32" y="8"/>
                  </a:lnTo>
                  <a:lnTo>
                    <a:pt x="33" y="8"/>
                  </a:lnTo>
                  <a:lnTo>
                    <a:pt x="35" y="8"/>
                  </a:lnTo>
                  <a:lnTo>
                    <a:pt x="36" y="8"/>
                  </a:lnTo>
                  <a:lnTo>
                    <a:pt x="36" y="9"/>
                  </a:lnTo>
                  <a:lnTo>
                    <a:pt x="37" y="9"/>
                  </a:lnTo>
                  <a:lnTo>
                    <a:pt x="38" y="9"/>
                  </a:lnTo>
                  <a:lnTo>
                    <a:pt x="40" y="9"/>
                  </a:lnTo>
                  <a:lnTo>
                    <a:pt x="40" y="10"/>
                  </a:lnTo>
                  <a:lnTo>
                    <a:pt x="41" y="10"/>
                  </a:lnTo>
                  <a:lnTo>
                    <a:pt x="42" y="10"/>
                  </a:lnTo>
                  <a:lnTo>
                    <a:pt x="42" y="9"/>
                  </a:lnTo>
                  <a:lnTo>
                    <a:pt x="42" y="10"/>
                  </a:lnTo>
                  <a:lnTo>
                    <a:pt x="43" y="10"/>
                  </a:lnTo>
                  <a:lnTo>
                    <a:pt x="43" y="9"/>
                  </a:lnTo>
                  <a:lnTo>
                    <a:pt x="45" y="9"/>
                  </a:lnTo>
                  <a:lnTo>
                    <a:pt x="45" y="8"/>
                  </a:lnTo>
                  <a:lnTo>
                    <a:pt x="46" y="8"/>
                  </a:lnTo>
                  <a:lnTo>
                    <a:pt x="46" y="9"/>
                  </a:lnTo>
                  <a:lnTo>
                    <a:pt x="46" y="8"/>
                  </a:lnTo>
                  <a:lnTo>
                    <a:pt x="46" y="9"/>
                  </a:lnTo>
                  <a:lnTo>
                    <a:pt x="47" y="9"/>
                  </a:lnTo>
                  <a:lnTo>
                    <a:pt x="47" y="10"/>
                  </a:lnTo>
                  <a:lnTo>
                    <a:pt x="47" y="9"/>
                  </a:lnTo>
                  <a:lnTo>
                    <a:pt x="49" y="9"/>
                  </a:lnTo>
                  <a:lnTo>
                    <a:pt x="49" y="8"/>
                  </a:lnTo>
                  <a:lnTo>
                    <a:pt x="49" y="6"/>
                  </a:lnTo>
                  <a:lnTo>
                    <a:pt x="50" y="6"/>
                  </a:lnTo>
                  <a:lnTo>
                    <a:pt x="51" y="6"/>
                  </a:lnTo>
                  <a:lnTo>
                    <a:pt x="52" y="6"/>
                  </a:lnTo>
                  <a:lnTo>
                    <a:pt x="54" y="6"/>
                  </a:lnTo>
                  <a:lnTo>
                    <a:pt x="52" y="6"/>
                  </a:lnTo>
                  <a:lnTo>
                    <a:pt x="54" y="6"/>
                  </a:lnTo>
                  <a:lnTo>
                    <a:pt x="54" y="5"/>
                  </a:lnTo>
                  <a:lnTo>
                    <a:pt x="52" y="5"/>
                  </a:lnTo>
                  <a:lnTo>
                    <a:pt x="52" y="4"/>
                  </a:lnTo>
                  <a:lnTo>
                    <a:pt x="54" y="4"/>
                  </a:lnTo>
                  <a:lnTo>
                    <a:pt x="52" y="4"/>
                  </a:lnTo>
                  <a:lnTo>
                    <a:pt x="54" y="4"/>
                  </a:lnTo>
                  <a:lnTo>
                    <a:pt x="54" y="3"/>
                  </a:lnTo>
                  <a:lnTo>
                    <a:pt x="55" y="3"/>
                  </a:lnTo>
                  <a:lnTo>
                    <a:pt x="55" y="1"/>
                  </a:lnTo>
                  <a:lnTo>
                    <a:pt x="55" y="0"/>
                  </a:lnTo>
                  <a:lnTo>
                    <a:pt x="56" y="0"/>
                  </a:lnTo>
                  <a:lnTo>
                    <a:pt x="57" y="0"/>
                  </a:lnTo>
                  <a:lnTo>
                    <a:pt x="57" y="1"/>
                  </a:lnTo>
                  <a:lnTo>
                    <a:pt x="59" y="1"/>
                  </a:lnTo>
                  <a:lnTo>
                    <a:pt x="59" y="3"/>
                  </a:lnTo>
                  <a:lnTo>
                    <a:pt x="59" y="4"/>
                  </a:lnTo>
                  <a:lnTo>
                    <a:pt x="60" y="4"/>
                  </a:lnTo>
                  <a:lnTo>
                    <a:pt x="60" y="5"/>
                  </a:lnTo>
                  <a:lnTo>
                    <a:pt x="60" y="6"/>
                  </a:lnTo>
                  <a:lnTo>
                    <a:pt x="60" y="8"/>
                  </a:lnTo>
                  <a:lnTo>
                    <a:pt x="60" y="9"/>
                  </a:lnTo>
                  <a:lnTo>
                    <a:pt x="60" y="10"/>
                  </a:lnTo>
                  <a:lnTo>
                    <a:pt x="60" y="12"/>
                  </a:lnTo>
                  <a:lnTo>
                    <a:pt x="60" y="13"/>
                  </a:lnTo>
                  <a:lnTo>
                    <a:pt x="61" y="13"/>
                  </a:lnTo>
                  <a:lnTo>
                    <a:pt x="63" y="12"/>
                  </a:lnTo>
                  <a:lnTo>
                    <a:pt x="64" y="12"/>
                  </a:lnTo>
                  <a:lnTo>
                    <a:pt x="64" y="10"/>
                  </a:lnTo>
                  <a:lnTo>
                    <a:pt x="65" y="10"/>
                  </a:lnTo>
                  <a:lnTo>
                    <a:pt x="66" y="10"/>
                  </a:lnTo>
                  <a:lnTo>
                    <a:pt x="66" y="9"/>
                  </a:lnTo>
                  <a:lnTo>
                    <a:pt x="68" y="9"/>
                  </a:lnTo>
                  <a:lnTo>
                    <a:pt x="68" y="8"/>
                  </a:lnTo>
                  <a:lnTo>
                    <a:pt x="69" y="8"/>
                  </a:lnTo>
                  <a:lnTo>
                    <a:pt x="70" y="8"/>
                  </a:lnTo>
                  <a:lnTo>
                    <a:pt x="71" y="8"/>
                  </a:lnTo>
                  <a:lnTo>
                    <a:pt x="71" y="9"/>
                  </a:lnTo>
                  <a:lnTo>
                    <a:pt x="73" y="9"/>
                  </a:lnTo>
                  <a:lnTo>
                    <a:pt x="74" y="8"/>
                  </a:lnTo>
                  <a:lnTo>
                    <a:pt x="75" y="8"/>
                  </a:lnTo>
                  <a:lnTo>
                    <a:pt x="77" y="8"/>
                  </a:lnTo>
                  <a:lnTo>
                    <a:pt x="78" y="8"/>
                  </a:lnTo>
                  <a:lnTo>
                    <a:pt x="78" y="9"/>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7" name="Freeform 7"/>
            <p:cNvSpPr>
              <a:spLocks noEditPoints="1"/>
            </p:cNvSpPr>
            <p:nvPr/>
          </p:nvSpPr>
          <p:spPr bwMode="auto">
            <a:xfrm>
              <a:off x="4510088" y="4129304"/>
              <a:ext cx="106363" cy="120650"/>
            </a:xfrm>
            <a:custGeom>
              <a:avLst/>
              <a:gdLst>
                <a:gd name="T0" fmla="*/ 1 w 67"/>
                <a:gd name="T1" fmla="*/ 69 h 76"/>
                <a:gd name="T2" fmla="*/ 17 w 67"/>
                <a:gd name="T3" fmla="*/ 9 h 76"/>
                <a:gd name="T4" fmla="*/ 22 w 67"/>
                <a:gd name="T5" fmla="*/ 8 h 76"/>
                <a:gd name="T6" fmla="*/ 27 w 67"/>
                <a:gd name="T7" fmla="*/ 9 h 76"/>
                <a:gd name="T8" fmla="*/ 28 w 67"/>
                <a:gd name="T9" fmla="*/ 11 h 76"/>
                <a:gd name="T10" fmla="*/ 29 w 67"/>
                <a:gd name="T11" fmla="*/ 17 h 76"/>
                <a:gd name="T12" fmla="*/ 32 w 67"/>
                <a:gd name="T13" fmla="*/ 20 h 76"/>
                <a:gd name="T14" fmla="*/ 38 w 67"/>
                <a:gd name="T15" fmla="*/ 20 h 76"/>
                <a:gd name="T16" fmla="*/ 42 w 67"/>
                <a:gd name="T17" fmla="*/ 20 h 76"/>
                <a:gd name="T18" fmla="*/ 43 w 67"/>
                <a:gd name="T19" fmla="*/ 15 h 76"/>
                <a:gd name="T20" fmla="*/ 48 w 67"/>
                <a:gd name="T21" fmla="*/ 14 h 76"/>
                <a:gd name="T22" fmla="*/ 50 w 67"/>
                <a:gd name="T23" fmla="*/ 17 h 76"/>
                <a:gd name="T24" fmla="*/ 56 w 67"/>
                <a:gd name="T25" fmla="*/ 17 h 76"/>
                <a:gd name="T26" fmla="*/ 56 w 67"/>
                <a:gd name="T27" fmla="*/ 20 h 76"/>
                <a:gd name="T28" fmla="*/ 56 w 67"/>
                <a:gd name="T29" fmla="*/ 27 h 76"/>
                <a:gd name="T30" fmla="*/ 59 w 67"/>
                <a:gd name="T31" fmla="*/ 32 h 76"/>
                <a:gd name="T32" fmla="*/ 57 w 67"/>
                <a:gd name="T33" fmla="*/ 37 h 76"/>
                <a:gd name="T34" fmla="*/ 59 w 67"/>
                <a:gd name="T35" fmla="*/ 37 h 76"/>
                <a:gd name="T36" fmla="*/ 64 w 67"/>
                <a:gd name="T37" fmla="*/ 36 h 76"/>
                <a:gd name="T38" fmla="*/ 67 w 67"/>
                <a:gd name="T39" fmla="*/ 36 h 76"/>
                <a:gd name="T40" fmla="*/ 67 w 67"/>
                <a:gd name="T41" fmla="*/ 42 h 76"/>
                <a:gd name="T42" fmla="*/ 66 w 67"/>
                <a:gd name="T43" fmla="*/ 47 h 76"/>
                <a:gd name="T44" fmla="*/ 62 w 67"/>
                <a:gd name="T45" fmla="*/ 47 h 76"/>
                <a:gd name="T46" fmla="*/ 56 w 67"/>
                <a:gd name="T47" fmla="*/ 47 h 76"/>
                <a:gd name="T48" fmla="*/ 56 w 67"/>
                <a:gd name="T49" fmla="*/ 54 h 76"/>
                <a:gd name="T50" fmla="*/ 56 w 67"/>
                <a:gd name="T51" fmla="*/ 60 h 76"/>
                <a:gd name="T52" fmla="*/ 57 w 67"/>
                <a:gd name="T53" fmla="*/ 66 h 76"/>
                <a:gd name="T54" fmla="*/ 60 w 67"/>
                <a:gd name="T55" fmla="*/ 70 h 76"/>
                <a:gd name="T56" fmla="*/ 64 w 67"/>
                <a:gd name="T57" fmla="*/ 73 h 76"/>
                <a:gd name="T58" fmla="*/ 57 w 67"/>
                <a:gd name="T59" fmla="*/ 75 h 76"/>
                <a:gd name="T60" fmla="*/ 52 w 67"/>
                <a:gd name="T61" fmla="*/ 75 h 76"/>
                <a:gd name="T62" fmla="*/ 50 w 67"/>
                <a:gd name="T63" fmla="*/ 76 h 76"/>
                <a:gd name="T64" fmla="*/ 45 w 67"/>
                <a:gd name="T65" fmla="*/ 75 h 76"/>
                <a:gd name="T66" fmla="*/ 39 w 67"/>
                <a:gd name="T67" fmla="*/ 74 h 76"/>
                <a:gd name="T68" fmla="*/ 34 w 67"/>
                <a:gd name="T69" fmla="*/ 73 h 76"/>
                <a:gd name="T70" fmla="*/ 27 w 67"/>
                <a:gd name="T71" fmla="*/ 73 h 76"/>
                <a:gd name="T72" fmla="*/ 20 w 67"/>
                <a:gd name="T73" fmla="*/ 73 h 76"/>
                <a:gd name="T74" fmla="*/ 14 w 67"/>
                <a:gd name="T75" fmla="*/ 73 h 76"/>
                <a:gd name="T76" fmla="*/ 9 w 67"/>
                <a:gd name="T77" fmla="*/ 70 h 76"/>
                <a:gd name="T78" fmla="*/ 4 w 67"/>
                <a:gd name="T79" fmla="*/ 71 h 76"/>
                <a:gd name="T80" fmla="*/ 1 w 67"/>
                <a:gd name="T81" fmla="*/ 68 h 76"/>
                <a:gd name="T82" fmla="*/ 3 w 67"/>
                <a:gd name="T83" fmla="*/ 61 h 76"/>
                <a:gd name="T84" fmla="*/ 4 w 67"/>
                <a:gd name="T85" fmla="*/ 56 h 76"/>
                <a:gd name="T86" fmla="*/ 5 w 67"/>
                <a:gd name="T87" fmla="*/ 51 h 76"/>
                <a:gd name="T88" fmla="*/ 8 w 67"/>
                <a:gd name="T89" fmla="*/ 47 h 76"/>
                <a:gd name="T90" fmla="*/ 10 w 67"/>
                <a:gd name="T91" fmla="*/ 43 h 76"/>
                <a:gd name="T92" fmla="*/ 11 w 67"/>
                <a:gd name="T93" fmla="*/ 41 h 76"/>
                <a:gd name="T94" fmla="*/ 13 w 67"/>
                <a:gd name="T95" fmla="*/ 36 h 76"/>
                <a:gd name="T96" fmla="*/ 10 w 67"/>
                <a:gd name="T97" fmla="*/ 32 h 76"/>
                <a:gd name="T98" fmla="*/ 8 w 67"/>
                <a:gd name="T99" fmla="*/ 27 h 76"/>
                <a:gd name="T100" fmla="*/ 8 w 67"/>
                <a:gd name="T101" fmla="*/ 25 h 76"/>
                <a:gd name="T102" fmla="*/ 9 w 67"/>
                <a:gd name="T103" fmla="*/ 23 h 76"/>
                <a:gd name="T104" fmla="*/ 8 w 67"/>
                <a:gd name="T105" fmla="*/ 18 h 76"/>
                <a:gd name="T106" fmla="*/ 5 w 67"/>
                <a:gd name="T107" fmla="*/ 13 h 76"/>
                <a:gd name="T108" fmla="*/ 5 w 67"/>
                <a:gd name="T109" fmla="*/ 10 h 76"/>
                <a:gd name="T110" fmla="*/ 9 w 67"/>
                <a:gd name="T111" fmla="*/ 8 h 76"/>
                <a:gd name="T112" fmla="*/ 13 w 67"/>
                <a:gd name="T113" fmla="*/ 8 h 76"/>
                <a:gd name="T114" fmla="*/ 5 w 67"/>
                <a:gd name="T115" fmla="*/ 3 h 76"/>
                <a:gd name="T116" fmla="*/ 4 w 67"/>
                <a:gd name="T117" fmla="*/ 8 h 76"/>
                <a:gd name="T118" fmla="*/ 3 w 67"/>
                <a:gd name="T119" fmla="*/ 5 h 76"/>
                <a:gd name="T120" fmla="*/ 5 w 67"/>
                <a:gd name="T121"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 h="76">
                  <a:moveTo>
                    <a:pt x="1" y="69"/>
                  </a:moveTo>
                  <a:lnTo>
                    <a:pt x="0" y="69"/>
                  </a:lnTo>
                  <a:lnTo>
                    <a:pt x="0" y="68"/>
                  </a:lnTo>
                  <a:lnTo>
                    <a:pt x="1" y="68"/>
                  </a:lnTo>
                  <a:lnTo>
                    <a:pt x="1" y="69"/>
                  </a:lnTo>
                  <a:close/>
                  <a:moveTo>
                    <a:pt x="13" y="8"/>
                  </a:moveTo>
                  <a:lnTo>
                    <a:pt x="14" y="8"/>
                  </a:lnTo>
                  <a:lnTo>
                    <a:pt x="14" y="9"/>
                  </a:lnTo>
                  <a:lnTo>
                    <a:pt x="15" y="9"/>
                  </a:lnTo>
                  <a:lnTo>
                    <a:pt x="17" y="9"/>
                  </a:lnTo>
                  <a:lnTo>
                    <a:pt x="18" y="9"/>
                  </a:lnTo>
                  <a:lnTo>
                    <a:pt x="19" y="9"/>
                  </a:lnTo>
                  <a:lnTo>
                    <a:pt x="19" y="8"/>
                  </a:lnTo>
                  <a:lnTo>
                    <a:pt x="20" y="8"/>
                  </a:lnTo>
                  <a:lnTo>
                    <a:pt x="22" y="8"/>
                  </a:lnTo>
                  <a:lnTo>
                    <a:pt x="23" y="8"/>
                  </a:lnTo>
                  <a:lnTo>
                    <a:pt x="24" y="8"/>
                  </a:lnTo>
                  <a:lnTo>
                    <a:pt x="25" y="8"/>
                  </a:lnTo>
                  <a:lnTo>
                    <a:pt x="25" y="9"/>
                  </a:lnTo>
                  <a:lnTo>
                    <a:pt x="27" y="9"/>
                  </a:lnTo>
                  <a:lnTo>
                    <a:pt x="28" y="9"/>
                  </a:lnTo>
                  <a:lnTo>
                    <a:pt x="27" y="9"/>
                  </a:lnTo>
                  <a:lnTo>
                    <a:pt x="28" y="9"/>
                  </a:lnTo>
                  <a:lnTo>
                    <a:pt x="28" y="10"/>
                  </a:lnTo>
                  <a:lnTo>
                    <a:pt x="28" y="11"/>
                  </a:lnTo>
                  <a:lnTo>
                    <a:pt x="28" y="13"/>
                  </a:lnTo>
                  <a:lnTo>
                    <a:pt x="28" y="14"/>
                  </a:lnTo>
                  <a:lnTo>
                    <a:pt x="29" y="14"/>
                  </a:lnTo>
                  <a:lnTo>
                    <a:pt x="29" y="15"/>
                  </a:lnTo>
                  <a:lnTo>
                    <a:pt x="29" y="17"/>
                  </a:lnTo>
                  <a:lnTo>
                    <a:pt x="31" y="17"/>
                  </a:lnTo>
                  <a:lnTo>
                    <a:pt x="31" y="18"/>
                  </a:lnTo>
                  <a:lnTo>
                    <a:pt x="31" y="19"/>
                  </a:lnTo>
                  <a:lnTo>
                    <a:pt x="32" y="19"/>
                  </a:lnTo>
                  <a:lnTo>
                    <a:pt x="32" y="20"/>
                  </a:lnTo>
                  <a:lnTo>
                    <a:pt x="33" y="20"/>
                  </a:lnTo>
                  <a:lnTo>
                    <a:pt x="34" y="20"/>
                  </a:lnTo>
                  <a:lnTo>
                    <a:pt x="36" y="20"/>
                  </a:lnTo>
                  <a:lnTo>
                    <a:pt x="37" y="20"/>
                  </a:lnTo>
                  <a:lnTo>
                    <a:pt x="38" y="20"/>
                  </a:lnTo>
                  <a:lnTo>
                    <a:pt x="38" y="19"/>
                  </a:lnTo>
                  <a:lnTo>
                    <a:pt x="39" y="19"/>
                  </a:lnTo>
                  <a:lnTo>
                    <a:pt x="39" y="20"/>
                  </a:lnTo>
                  <a:lnTo>
                    <a:pt x="41" y="20"/>
                  </a:lnTo>
                  <a:lnTo>
                    <a:pt x="42" y="20"/>
                  </a:lnTo>
                  <a:lnTo>
                    <a:pt x="42" y="19"/>
                  </a:lnTo>
                  <a:lnTo>
                    <a:pt x="42" y="18"/>
                  </a:lnTo>
                  <a:lnTo>
                    <a:pt x="43" y="18"/>
                  </a:lnTo>
                  <a:lnTo>
                    <a:pt x="43" y="17"/>
                  </a:lnTo>
                  <a:lnTo>
                    <a:pt x="43" y="15"/>
                  </a:lnTo>
                  <a:lnTo>
                    <a:pt x="43" y="14"/>
                  </a:lnTo>
                  <a:lnTo>
                    <a:pt x="45" y="14"/>
                  </a:lnTo>
                  <a:lnTo>
                    <a:pt x="46" y="14"/>
                  </a:lnTo>
                  <a:lnTo>
                    <a:pt x="47" y="14"/>
                  </a:lnTo>
                  <a:lnTo>
                    <a:pt x="48" y="14"/>
                  </a:lnTo>
                  <a:lnTo>
                    <a:pt x="50" y="14"/>
                  </a:lnTo>
                  <a:lnTo>
                    <a:pt x="48" y="14"/>
                  </a:lnTo>
                  <a:lnTo>
                    <a:pt x="48" y="15"/>
                  </a:lnTo>
                  <a:lnTo>
                    <a:pt x="48" y="17"/>
                  </a:lnTo>
                  <a:lnTo>
                    <a:pt x="50" y="17"/>
                  </a:lnTo>
                  <a:lnTo>
                    <a:pt x="51" y="17"/>
                  </a:lnTo>
                  <a:lnTo>
                    <a:pt x="52" y="17"/>
                  </a:lnTo>
                  <a:lnTo>
                    <a:pt x="53" y="17"/>
                  </a:lnTo>
                  <a:lnTo>
                    <a:pt x="55" y="17"/>
                  </a:lnTo>
                  <a:lnTo>
                    <a:pt x="56" y="17"/>
                  </a:lnTo>
                  <a:lnTo>
                    <a:pt x="56" y="18"/>
                  </a:lnTo>
                  <a:lnTo>
                    <a:pt x="56" y="19"/>
                  </a:lnTo>
                  <a:lnTo>
                    <a:pt x="55" y="19"/>
                  </a:lnTo>
                  <a:lnTo>
                    <a:pt x="55" y="20"/>
                  </a:lnTo>
                  <a:lnTo>
                    <a:pt x="56" y="20"/>
                  </a:lnTo>
                  <a:lnTo>
                    <a:pt x="56" y="22"/>
                  </a:lnTo>
                  <a:lnTo>
                    <a:pt x="56" y="23"/>
                  </a:lnTo>
                  <a:lnTo>
                    <a:pt x="56" y="24"/>
                  </a:lnTo>
                  <a:lnTo>
                    <a:pt x="56" y="25"/>
                  </a:lnTo>
                  <a:lnTo>
                    <a:pt x="56" y="27"/>
                  </a:lnTo>
                  <a:lnTo>
                    <a:pt x="56" y="28"/>
                  </a:lnTo>
                  <a:lnTo>
                    <a:pt x="56" y="29"/>
                  </a:lnTo>
                  <a:lnTo>
                    <a:pt x="57" y="31"/>
                  </a:lnTo>
                  <a:lnTo>
                    <a:pt x="57" y="32"/>
                  </a:lnTo>
                  <a:lnTo>
                    <a:pt x="59" y="32"/>
                  </a:lnTo>
                  <a:lnTo>
                    <a:pt x="59" y="33"/>
                  </a:lnTo>
                  <a:lnTo>
                    <a:pt x="59" y="34"/>
                  </a:lnTo>
                  <a:lnTo>
                    <a:pt x="59" y="36"/>
                  </a:lnTo>
                  <a:lnTo>
                    <a:pt x="57" y="36"/>
                  </a:lnTo>
                  <a:lnTo>
                    <a:pt x="57" y="37"/>
                  </a:lnTo>
                  <a:lnTo>
                    <a:pt x="59" y="37"/>
                  </a:lnTo>
                  <a:lnTo>
                    <a:pt x="59" y="38"/>
                  </a:lnTo>
                  <a:lnTo>
                    <a:pt x="57" y="38"/>
                  </a:lnTo>
                  <a:lnTo>
                    <a:pt x="59" y="38"/>
                  </a:lnTo>
                  <a:lnTo>
                    <a:pt x="59" y="37"/>
                  </a:lnTo>
                  <a:lnTo>
                    <a:pt x="60" y="37"/>
                  </a:lnTo>
                  <a:lnTo>
                    <a:pt x="61" y="37"/>
                  </a:lnTo>
                  <a:lnTo>
                    <a:pt x="62" y="37"/>
                  </a:lnTo>
                  <a:lnTo>
                    <a:pt x="64" y="37"/>
                  </a:lnTo>
                  <a:lnTo>
                    <a:pt x="64" y="36"/>
                  </a:lnTo>
                  <a:lnTo>
                    <a:pt x="65" y="36"/>
                  </a:lnTo>
                  <a:lnTo>
                    <a:pt x="65" y="37"/>
                  </a:lnTo>
                  <a:lnTo>
                    <a:pt x="66" y="37"/>
                  </a:lnTo>
                  <a:lnTo>
                    <a:pt x="67" y="37"/>
                  </a:lnTo>
                  <a:lnTo>
                    <a:pt x="67" y="36"/>
                  </a:lnTo>
                  <a:lnTo>
                    <a:pt x="67" y="37"/>
                  </a:lnTo>
                  <a:lnTo>
                    <a:pt x="67" y="38"/>
                  </a:lnTo>
                  <a:lnTo>
                    <a:pt x="67" y="39"/>
                  </a:lnTo>
                  <a:lnTo>
                    <a:pt x="67" y="41"/>
                  </a:lnTo>
                  <a:lnTo>
                    <a:pt x="67" y="42"/>
                  </a:lnTo>
                  <a:lnTo>
                    <a:pt x="67" y="43"/>
                  </a:lnTo>
                  <a:lnTo>
                    <a:pt x="67" y="45"/>
                  </a:lnTo>
                  <a:lnTo>
                    <a:pt x="67" y="46"/>
                  </a:lnTo>
                  <a:lnTo>
                    <a:pt x="66" y="46"/>
                  </a:lnTo>
                  <a:lnTo>
                    <a:pt x="66" y="47"/>
                  </a:lnTo>
                  <a:lnTo>
                    <a:pt x="67" y="47"/>
                  </a:lnTo>
                  <a:lnTo>
                    <a:pt x="66" y="47"/>
                  </a:lnTo>
                  <a:lnTo>
                    <a:pt x="65" y="47"/>
                  </a:lnTo>
                  <a:lnTo>
                    <a:pt x="64" y="47"/>
                  </a:lnTo>
                  <a:lnTo>
                    <a:pt x="62" y="47"/>
                  </a:lnTo>
                  <a:lnTo>
                    <a:pt x="61" y="47"/>
                  </a:lnTo>
                  <a:lnTo>
                    <a:pt x="60" y="47"/>
                  </a:lnTo>
                  <a:lnTo>
                    <a:pt x="59" y="47"/>
                  </a:lnTo>
                  <a:lnTo>
                    <a:pt x="57" y="47"/>
                  </a:lnTo>
                  <a:lnTo>
                    <a:pt x="56" y="47"/>
                  </a:lnTo>
                  <a:lnTo>
                    <a:pt x="56" y="48"/>
                  </a:lnTo>
                  <a:lnTo>
                    <a:pt x="56" y="50"/>
                  </a:lnTo>
                  <a:lnTo>
                    <a:pt x="56" y="51"/>
                  </a:lnTo>
                  <a:lnTo>
                    <a:pt x="56" y="52"/>
                  </a:lnTo>
                  <a:lnTo>
                    <a:pt x="56" y="54"/>
                  </a:lnTo>
                  <a:lnTo>
                    <a:pt x="56" y="55"/>
                  </a:lnTo>
                  <a:lnTo>
                    <a:pt x="56" y="56"/>
                  </a:lnTo>
                  <a:lnTo>
                    <a:pt x="56" y="57"/>
                  </a:lnTo>
                  <a:lnTo>
                    <a:pt x="56" y="59"/>
                  </a:lnTo>
                  <a:lnTo>
                    <a:pt x="56" y="60"/>
                  </a:lnTo>
                  <a:lnTo>
                    <a:pt x="56" y="61"/>
                  </a:lnTo>
                  <a:lnTo>
                    <a:pt x="56" y="62"/>
                  </a:lnTo>
                  <a:lnTo>
                    <a:pt x="56" y="64"/>
                  </a:lnTo>
                  <a:lnTo>
                    <a:pt x="56" y="65"/>
                  </a:lnTo>
                  <a:lnTo>
                    <a:pt x="57" y="66"/>
                  </a:lnTo>
                  <a:lnTo>
                    <a:pt x="57" y="68"/>
                  </a:lnTo>
                  <a:lnTo>
                    <a:pt x="57" y="69"/>
                  </a:lnTo>
                  <a:lnTo>
                    <a:pt x="59" y="69"/>
                  </a:lnTo>
                  <a:lnTo>
                    <a:pt x="60" y="69"/>
                  </a:lnTo>
                  <a:lnTo>
                    <a:pt x="60" y="70"/>
                  </a:lnTo>
                  <a:lnTo>
                    <a:pt x="61" y="70"/>
                  </a:lnTo>
                  <a:lnTo>
                    <a:pt x="61" y="71"/>
                  </a:lnTo>
                  <a:lnTo>
                    <a:pt x="62" y="71"/>
                  </a:lnTo>
                  <a:lnTo>
                    <a:pt x="62" y="73"/>
                  </a:lnTo>
                  <a:lnTo>
                    <a:pt x="64" y="73"/>
                  </a:lnTo>
                  <a:lnTo>
                    <a:pt x="64" y="74"/>
                  </a:lnTo>
                  <a:lnTo>
                    <a:pt x="62" y="74"/>
                  </a:lnTo>
                  <a:lnTo>
                    <a:pt x="61" y="74"/>
                  </a:lnTo>
                  <a:lnTo>
                    <a:pt x="60" y="75"/>
                  </a:lnTo>
                  <a:lnTo>
                    <a:pt x="57" y="75"/>
                  </a:lnTo>
                  <a:lnTo>
                    <a:pt x="56" y="75"/>
                  </a:lnTo>
                  <a:lnTo>
                    <a:pt x="55" y="75"/>
                  </a:lnTo>
                  <a:lnTo>
                    <a:pt x="53" y="76"/>
                  </a:lnTo>
                  <a:lnTo>
                    <a:pt x="53" y="75"/>
                  </a:lnTo>
                  <a:lnTo>
                    <a:pt x="52" y="75"/>
                  </a:lnTo>
                  <a:lnTo>
                    <a:pt x="51" y="75"/>
                  </a:lnTo>
                  <a:lnTo>
                    <a:pt x="51" y="76"/>
                  </a:lnTo>
                  <a:lnTo>
                    <a:pt x="50" y="76"/>
                  </a:lnTo>
                  <a:lnTo>
                    <a:pt x="50" y="75"/>
                  </a:lnTo>
                  <a:lnTo>
                    <a:pt x="50" y="76"/>
                  </a:lnTo>
                  <a:lnTo>
                    <a:pt x="50" y="75"/>
                  </a:lnTo>
                  <a:lnTo>
                    <a:pt x="48" y="75"/>
                  </a:lnTo>
                  <a:lnTo>
                    <a:pt x="47" y="75"/>
                  </a:lnTo>
                  <a:lnTo>
                    <a:pt x="46" y="75"/>
                  </a:lnTo>
                  <a:lnTo>
                    <a:pt x="45" y="75"/>
                  </a:lnTo>
                  <a:lnTo>
                    <a:pt x="43" y="75"/>
                  </a:lnTo>
                  <a:lnTo>
                    <a:pt x="42" y="75"/>
                  </a:lnTo>
                  <a:lnTo>
                    <a:pt x="41" y="75"/>
                  </a:lnTo>
                  <a:lnTo>
                    <a:pt x="39" y="75"/>
                  </a:lnTo>
                  <a:lnTo>
                    <a:pt x="39" y="74"/>
                  </a:lnTo>
                  <a:lnTo>
                    <a:pt x="38" y="74"/>
                  </a:lnTo>
                  <a:lnTo>
                    <a:pt x="38" y="73"/>
                  </a:lnTo>
                  <a:lnTo>
                    <a:pt x="37" y="73"/>
                  </a:lnTo>
                  <a:lnTo>
                    <a:pt x="36" y="73"/>
                  </a:lnTo>
                  <a:lnTo>
                    <a:pt x="34" y="73"/>
                  </a:lnTo>
                  <a:lnTo>
                    <a:pt x="33" y="73"/>
                  </a:lnTo>
                  <a:lnTo>
                    <a:pt x="32" y="73"/>
                  </a:lnTo>
                  <a:lnTo>
                    <a:pt x="31" y="73"/>
                  </a:lnTo>
                  <a:lnTo>
                    <a:pt x="28" y="73"/>
                  </a:lnTo>
                  <a:lnTo>
                    <a:pt x="27" y="73"/>
                  </a:lnTo>
                  <a:lnTo>
                    <a:pt x="25" y="73"/>
                  </a:lnTo>
                  <a:lnTo>
                    <a:pt x="24" y="73"/>
                  </a:lnTo>
                  <a:lnTo>
                    <a:pt x="23" y="73"/>
                  </a:lnTo>
                  <a:lnTo>
                    <a:pt x="22" y="73"/>
                  </a:lnTo>
                  <a:lnTo>
                    <a:pt x="20" y="73"/>
                  </a:lnTo>
                  <a:lnTo>
                    <a:pt x="19" y="73"/>
                  </a:lnTo>
                  <a:lnTo>
                    <a:pt x="18" y="73"/>
                  </a:lnTo>
                  <a:lnTo>
                    <a:pt x="17" y="73"/>
                  </a:lnTo>
                  <a:lnTo>
                    <a:pt x="15" y="73"/>
                  </a:lnTo>
                  <a:lnTo>
                    <a:pt x="14" y="73"/>
                  </a:lnTo>
                  <a:lnTo>
                    <a:pt x="13" y="73"/>
                  </a:lnTo>
                  <a:lnTo>
                    <a:pt x="11" y="71"/>
                  </a:lnTo>
                  <a:lnTo>
                    <a:pt x="10" y="71"/>
                  </a:lnTo>
                  <a:lnTo>
                    <a:pt x="10" y="70"/>
                  </a:lnTo>
                  <a:lnTo>
                    <a:pt x="9" y="70"/>
                  </a:lnTo>
                  <a:lnTo>
                    <a:pt x="8" y="70"/>
                  </a:lnTo>
                  <a:lnTo>
                    <a:pt x="6" y="70"/>
                  </a:lnTo>
                  <a:lnTo>
                    <a:pt x="6" y="71"/>
                  </a:lnTo>
                  <a:lnTo>
                    <a:pt x="5" y="71"/>
                  </a:lnTo>
                  <a:lnTo>
                    <a:pt x="4" y="71"/>
                  </a:lnTo>
                  <a:lnTo>
                    <a:pt x="3" y="71"/>
                  </a:lnTo>
                  <a:lnTo>
                    <a:pt x="1" y="71"/>
                  </a:lnTo>
                  <a:lnTo>
                    <a:pt x="1" y="70"/>
                  </a:lnTo>
                  <a:lnTo>
                    <a:pt x="1" y="69"/>
                  </a:lnTo>
                  <a:lnTo>
                    <a:pt x="1" y="68"/>
                  </a:lnTo>
                  <a:lnTo>
                    <a:pt x="1" y="65"/>
                  </a:lnTo>
                  <a:lnTo>
                    <a:pt x="1" y="64"/>
                  </a:lnTo>
                  <a:lnTo>
                    <a:pt x="1" y="62"/>
                  </a:lnTo>
                  <a:lnTo>
                    <a:pt x="3" y="62"/>
                  </a:lnTo>
                  <a:lnTo>
                    <a:pt x="3" y="61"/>
                  </a:lnTo>
                  <a:lnTo>
                    <a:pt x="3" y="60"/>
                  </a:lnTo>
                  <a:lnTo>
                    <a:pt x="3" y="59"/>
                  </a:lnTo>
                  <a:lnTo>
                    <a:pt x="4" y="59"/>
                  </a:lnTo>
                  <a:lnTo>
                    <a:pt x="4" y="57"/>
                  </a:lnTo>
                  <a:lnTo>
                    <a:pt x="4" y="56"/>
                  </a:lnTo>
                  <a:lnTo>
                    <a:pt x="4" y="55"/>
                  </a:lnTo>
                  <a:lnTo>
                    <a:pt x="4" y="54"/>
                  </a:lnTo>
                  <a:lnTo>
                    <a:pt x="4" y="52"/>
                  </a:lnTo>
                  <a:lnTo>
                    <a:pt x="5" y="52"/>
                  </a:lnTo>
                  <a:lnTo>
                    <a:pt x="5" y="51"/>
                  </a:lnTo>
                  <a:lnTo>
                    <a:pt x="5" y="50"/>
                  </a:lnTo>
                  <a:lnTo>
                    <a:pt x="6" y="50"/>
                  </a:lnTo>
                  <a:lnTo>
                    <a:pt x="6" y="48"/>
                  </a:lnTo>
                  <a:lnTo>
                    <a:pt x="8" y="48"/>
                  </a:lnTo>
                  <a:lnTo>
                    <a:pt x="8" y="47"/>
                  </a:lnTo>
                  <a:lnTo>
                    <a:pt x="8" y="46"/>
                  </a:lnTo>
                  <a:lnTo>
                    <a:pt x="9" y="46"/>
                  </a:lnTo>
                  <a:lnTo>
                    <a:pt x="10" y="46"/>
                  </a:lnTo>
                  <a:lnTo>
                    <a:pt x="10" y="45"/>
                  </a:lnTo>
                  <a:lnTo>
                    <a:pt x="10" y="43"/>
                  </a:lnTo>
                  <a:lnTo>
                    <a:pt x="10" y="45"/>
                  </a:lnTo>
                  <a:lnTo>
                    <a:pt x="10" y="43"/>
                  </a:lnTo>
                  <a:lnTo>
                    <a:pt x="11" y="43"/>
                  </a:lnTo>
                  <a:lnTo>
                    <a:pt x="11" y="42"/>
                  </a:lnTo>
                  <a:lnTo>
                    <a:pt x="11" y="41"/>
                  </a:lnTo>
                  <a:lnTo>
                    <a:pt x="11" y="39"/>
                  </a:lnTo>
                  <a:lnTo>
                    <a:pt x="11" y="38"/>
                  </a:lnTo>
                  <a:lnTo>
                    <a:pt x="13" y="38"/>
                  </a:lnTo>
                  <a:lnTo>
                    <a:pt x="13" y="37"/>
                  </a:lnTo>
                  <a:lnTo>
                    <a:pt x="13" y="36"/>
                  </a:lnTo>
                  <a:lnTo>
                    <a:pt x="11" y="36"/>
                  </a:lnTo>
                  <a:lnTo>
                    <a:pt x="11" y="34"/>
                  </a:lnTo>
                  <a:lnTo>
                    <a:pt x="11" y="33"/>
                  </a:lnTo>
                  <a:lnTo>
                    <a:pt x="10" y="33"/>
                  </a:lnTo>
                  <a:lnTo>
                    <a:pt x="10" y="32"/>
                  </a:lnTo>
                  <a:lnTo>
                    <a:pt x="9" y="31"/>
                  </a:lnTo>
                  <a:lnTo>
                    <a:pt x="9" y="29"/>
                  </a:lnTo>
                  <a:lnTo>
                    <a:pt x="9" y="28"/>
                  </a:lnTo>
                  <a:lnTo>
                    <a:pt x="9" y="27"/>
                  </a:lnTo>
                  <a:lnTo>
                    <a:pt x="8" y="27"/>
                  </a:lnTo>
                  <a:lnTo>
                    <a:pt x="8" y="25"/>
                  </a:lnTo>
                  <a:lnTo>
                    <a:pt x="8" y="24"/>
                  </a:lnTo>
                  <a:lnTo>
                    <a:pt x="9" y="24"/>
                  </a:lnTo>
                  <a:lnTo>
                    <a:pt x="9" y="25"/>
                  </a:lnTo>
                  <a:lnTo>
                    <a:pt x="8" y="25"/>
                  </a:lnTo>
                  <a:lnTo>
                    <a:pt x="9" y="25"/>
                  </a:lnTo>
                  <a:lnTo>
                    <a:pt x="9" y="24"/>
                  </a:lnTo>
                  <a:lnTo>
                    <a:pt x="10" y="24"/>
                  </a:lnTo>
                  <a:lnTo>
                    <a:pt x="10" y="23"/>
                  </a:lnTo>
                  <a:lnTo>
                    <a:pt x="9" y="23"/>
                  </a:lnTo>
                  <a:lnTo>
                    <a:pt x="10" y="23"/>
                  </a:lnTo>
                  <a:lnTo>
                    <a:pt x="10" y="22"/>
                  </a:lnTo>
                  <a:lnTo>
                    <a:pt x="9" y="20"/>
                  </a:lnTo>
                  <a:lnTo>
                    <a:pt x="9" y="19"/>
                  </a:lnTo>
                  <a:lnTo>
                    <a:pt x="8" y="18"/>
                  </a:lnTo>
                  <a:lnTo>
                    <a:pt x="8" y="17"/>
                  </a:lnTo>
                  <a:lnTo>
                    <a:pt x="6" y="17"/>
                  </a:lnTo>
                  <a:lnTo>
                    <a:pt x="6" y="15"/>
                  </a:lnTo>
                  <a:lnTo>
                    <a:pt x="6" y="14"/>
                  </a:lnTo>
                  <a:lnTo>
                    <a:pt x="5" y="13"/>
                  </a:lnTo>
                  <a:lnTo>
                    <a:pt x="5" y="11"/>
                  </a:lnTo>
                  <a:lnTo>
                    <a:pt x="4" y="10"/>
                  </a:lnTo>
                  <a:lnTo>
                    <a:pt x="4" y="9"/>
                  </a:lnTo>
                  <a:lnTo>
                    <a:pt x="4" y="10"/>
                  </a:lnTo>
                  <a:lnTo>
                    <a:pt x="5" y="10"/>
                  </a:lnTo>
                  <a:lnTo>
                    <a:pt x="5" y="9"/>
                  </a:lnTo>
                  <a:lnTo>
                    <a:pt x="6" y="9"/>
                  </a:lnTo>
                  <a:lnTo>
                    <a:pt x="8" y="9"/>
                  </a:lnTo>
                  <a:lnTo>
                    <a:pt x="9" y="9"/>
                  </a:lnTo>
                  <a:lnTo>
                    <a:pt x="9" y="8"/>
                  </a:lnTo>
                  <a:lnTo>
                    <a:pt x="9" y="9"/>
                  </a:lnTo>
                  <a:lnTo>
                    <a:pt x="10" y="9"/>
                  </a:lnTo>
                  <a:lnTo>
                    <a:pt x="10" y="8"/>
                  </a:lnTo>
                  <a:lnTo>
                    <a:pt x="11" y="8"/>
                  </a:lnTo>
                  <a:lnTo>
                    <a:pt x="13" y="8"/>
                  </a:lnTo>
                  <a:close/>
                  <a:moveTo>
                    <a:pt x="6" y="0"/>
                  </a:moveTo>
                  <a:lnTo>
                    <a:pt x="8" y="0"/>
                  </a:lnTo>
                  <a:lnTo>
                    <a:pt x="8" y="1"/>
                  </a:lnTo>
                  <a:lnTo>
                    <a:pt x="6" y="3"/>
                  </a:lnTo>
                  <a:lnTo>
                    <a:pt x="5" y="3"/>
                  </a:lnTo>
                  <a:lnTo>
                    <a:pt x="5" y="4"/>
                  </a:lnTo>
                  <a:lnTo>
                    <a:pt x="5" y="5"/>
                  </a:lnTo>
                  <a:lnTo>
                    <a:pt x="5" y="6"/>
                  </a:lnTo>
                  <a:lnTo>
                    <a:pt x="5" y="8"/>
                  </a:lnTo>
                  <a:lnTo>
                    <a:pt x="4" y="8"/>
                  </a:lnTo>
                  <a:lnTo>
                    <a:pt x="3" y="8"/>
                  </a:lnTo>
                  <a:lnTo>
                    <a:pt x="3" y="6"/>
                  </a:lnTo>
                  <a:lnTo>
                    <a:pt x="4" y="6"/>
                  </a:lnTo>
                  <a:lnTo>
                    <a:pt x="4" y="5"/>
                  </a:lnTo>
                  <a:lnTo>
                    <a:pt x="3" y="5"/>
                  </a:lnTo>
                  <a:lnTo>
                    <a:pt x="3" y="4"/>
                  </a:lnTo>
                  <a:lnTo>
                    <a:pt x="3" y="3"/>
                  </a:lnTo>
                  <a:lnTo>
                    <a:pt x="4" y="3"/>
                  </a:lnTo>
                  <a:lnTo>
                    <a:pt x="4" y="1"/>
                  </a:lnTo>
                  <a:lnTo>
                    <a:pt x="5" y="1"/>
                  </a:lnTo>
                  <a:lnTo>
                    <a:pt x="6" y="1"/>
                  </a:lnTo>
                  <a:lnTo>
                    <a:pt x="6"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8" name="Freeform 8"/>
            <p:cNvSpPr>
              <a:spLocks noEditPoints="1"/>
            </p:cNvSpPr>
            <p:nvPr/>
          </p:nvSpPr>
          <p:spPr bwMode="auto">
            <a:xfrm>
              <a:off x="3862388" y="3929279"/>
              <a:ext cx="4763" cy="1588"/>
            </a:xfrm>
            <a:custGeom>
              <a:avLst/>
              <a:gdLst>
                <a:gd name="T0" fmla="*/ 2 w 3"/>
                <a:gd name="T1" fmla="*/ 1 h 1"/>
                <a:gd name="T2" fmla="*/ 2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2 w 3"/>
                <a:gd name="T17" fmla="*/ 1 h 1"/>
                <a:gd name="T18" fmla="*/ 2 w 3"/>
                <a:gd name="T19" fmla="*/ 1 h 1"/>
                <a:gd name="T20" fmla="*/ 2 w 3"/>
                <a:gd name="T21" fmla="*/ 1 h 1"/>
                <a:gd name="T22" fmla="*/ 2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2 w 3"/>
                <a:gd name="T43" fmla="*/ 1 h 1"/>
                <a:gd name="T44" fmla="*/ 2 w 3"/>
                <a:gd name="T45" fmla="*/ 1 h 1"/>
                <a:gd name="T46" fmla="*/ 2 w 3"/>
                <a:gd name="T47" fmla="*/ 1 h 1"/>
                <a:gd name="T48" fmla="*/ 0 w 3"/>
                <a:gd name="T49" fmla="*/ 0 h 1"/>
                <a:gd name="T50" fmla="*/ 0 w 3"/>
                <a:gd name="T51" fmla="*/ 0 h 1"/>
                <a:gd name="T52" fmla="*/ 0 w 3"/>
                <a:gd name="T53" fmla="*/ 0 h 1"/>
                <a:gd name="T54" fmla="*/ 0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2" y="1"/>
                  </a:move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2" y="1"/>
                  </a:lnTo>
                  <a:lnTo>
                    <a:pt x="2" y="1"/>
                  </a:lnTo>
                  <a:lnTo>
                    <a:pt x="2" y="1"/>
                  </a:lnTo>
                  <a:close/>
                  <a:moveTo>
                    <a:pt x="0" y="0"/>
                  </a:move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9" name="Freeform 9"/>
            <p:cNvSpPr>
              <a:spLocks/>
            </p:cNvSpPr>
            <p:nvPr/>
          </p:nvSpPr>
          <p:spPr bwMode="auto">
            <a:xfrm>
              <a:off x="4576763" y="3684804"/>
              <a:ext cx="14288" cy="33338"/>
            </a:xfrm>
            <a:custGeom>
              <a:avLst/>
              <a:gdLst>
                <a:gd name="T0" fmla="*/ 3 w 9"/>
                <a:gd name="T1" fmla="*/ 1 h 21"/>
                <a:gd name="T2" fmla="*/ 5 w 9"/>
                <a:gd name="T3" fmla="*/ 1 h 21"/>
                <a:gd name="T4" fmla="*/ 6 w 9"/>
                <a:gd name="T5" fmla="*/ 2 h 21"/>
                <a:gd name="T6" fmla="*/ 6 w 9"/>
                <a:gd name="T7" fmla="*/ 5 h 21"/>
                <a:gd name="T8" fmla="*/ 6 w 9"/>
                <a:gd name="T9" fmla="*/ 7 h 21"/>
                <a:gd name="T10" fmla="*/ 6 w 9"/>
                <a:gd name="T11" fmla="*/ 10 h 21"/>
                <a:gd name="T12" fmla="*/ 8 w 9"/>
                <a:gd name="T13" fmla="*/ 11 h 21"/>
                <a:gd name="T14" fmla="*/ 9 w 9"/>
                <a:gd name="T15" fmla="*/ 13 h 21"/>
                <a:gd name="T16" fmla="*/ 9 w 9"/>
                <a:gd name="T17" fmla="*/ 15 h 21"/>
                <a:gd name="T18" fmla="*/ 8 w 9"/>
                <a:gd name="T19" fmla="*/ 16 h 21"/>
                <a:gd name="T20" fmla="*/ 6 w 9"/>
                <a:gd name="T21" fmla="*/ 18 h 21"/>
                <a:gd name="T22" fmla="*/ 5 w 9"/>
                <a:gd name="T23" fmla="*/ 19 h 21"/>
                <a:gd name="T24" fmla="*/ 5 w 9"/>
                <a:gd name="T25" fmla="*/ 20 h 21"/>
                <a:gd name="T26" fmla="*/ 4 w 9"/>
                <a:gd name="T27" fmla="*/ 21 h 21"/>
                <a:gd name="T28" fmla="*/ 4 w 9"/>
                <a:gd name="T29" fmla="*/ 19 h 21"/>
                <a:gd name="T30" fmla="*/ 3 w 9"/>
                <a:gd name="T31" fmla="*/ 18 h 21"/>
                <a:gd name="T32" fmla="*/ 0 w 9"/>
                <a:gd name="T33" fmla="*/ 16 h 21"/>
                <a:gd name="T34" fmla="*/ 0 w 9"/>
                <a:gd name="T35" fmla="*/ 16 h 21"/>
                <a:gd name="T36" fmla="*/ 1 w 9"/>
                <a:gd name="T37" fmla="*/ 15 h 21"/>
                <a:gd name="T38" fmla="*/ 1 w 9"/>
                <a:gd name="T39" fmla="*/ 15 h 21"/>
                <a:gd name="T40" fmla="*/ 0 w 9"/>
                <a:gd name="T41" fmla="*/ 15 h 21"/>
                <a:gd name="T42" fmla="*/ 0 w 9"/>
                <a:gd name="T43" fmla="*/ 13 h 21"/>
                <a:gd name="T44" fmla="*/ 1 w 9"/>
                <a:gd name="T45" fmla="*/ 11 h 21"/>
                <a:gd name="T46" fmla="*/ 0 w 9"/>
                <a:gd name="T47" fmla="*/ 13 h 21"/>
                <a:gd name="T48" fmla="*/ 1 w 9"/>
                <a:gd name="T49" fmla="*/ 11 h 21"/>
                <a:gd name="T50" fmla="*/ 1 w 9"/>
                <a:gd name="T51" fmla="*/ 11 h 21"/>
                <a:gd name="T52" fmla="*/ 1 w 9"/>
                <a:gd name="T53" fmla="*/ 9 h 21"/>
                <a:gd name="T54" fmla="*/ 1 w 9"/>
                <a:gd name="T55" fmla="*/ 9 h 21"/>
                <a:gd name="T56" fmla="*/ 1 w 9"/>
                <a:gd name="T57" fmla="*/ 6 h 21"/>
                <a:gd name="T58" fmla="*/ 1 w 9"/>
                <a:gd name="T59" fmla="*/ 6 h 21"/>
                <a:gd name="T60" fmla="*/ 0 w 9"/>
                <a:gd name="T61" fmla="*/ 5 h 21"/>
                <a:gd name="T62" fmla="*/ 1 w 9"/>
                <a:gd name="T63" fmla="*/ 4 h 21"/>
                <a:gd name="T64" fmla="*/ 0 w 9"/>
                <a:gd name="T65" fmla="*/ 2 h 21"/>
                <a:gd name="T66" fmla="*/ 0 w 9"/>
                <a:gd name="T67" fmla="*/ 2 h 21"/>
                <a:gd name="T68" fmla="*/ 1 w 9"/>
                <a:gd name="T69" fmla="*/ 1 h 21"/>
                <a:gd name="T70" fmla="*/ 3 w 9"/>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1">
                  <a:moveTo>
                    <a:pt x="3" y="0"/>
                  </a:moveTo>
                  <a:lnTo>
                    <a:pt x="3" y="1"/>
                  </a:lnTo>
                  <a:lnTo>
                    <a:pt x="4" y="0"/>
                  </a:lnTo>
                  <a:lnTo>
                    <a:pt x="5" y="1"/>
                  </a:lnTo>
                  <a:lnTo>
                    <a:pt x="5" y="2"/>
                  </a:lnTo>
                  <a:lnTo>
                    <a:pt x="6" y="2"/>
                  </a:lnTo>
                  <a:lnTo>
                    <a:pt x="6" y="4"/>
                  </a:lnTo>
                  <a:lnTo>
                    <a:pt x="6" y="5"/>
                  </a:lnTo>
                  <a:lnTo>
                    <a:pt x="6" y="6"/>
                  </a:lnTo>
                  <a:lnTo>
                    <a:pt x="6" y="7"/>
                  </a:lnTo>
                  <a:lnTo>
                    <a:pt x="6" y="9"/>
                  </a:lnTo>
                  <a:lnTo>
                    <a:pt x="6" y="10"/>
                  </a:lnTo>
                  <a:lnTo>
                    <a:pt x="6" y="11"/>
                  </a:lnTo>
                  <a:lnTo>
                    <a:pt x="8" y="11"/>
                  </a:lnTo>
                  <a:lnTo>
                    <a:pt x="8" y="13"/>
                  </a:lnTo>
                  <a:lnTo>
                    <a:pt x="9" y="13"/>
                  </a:lnTo>
                  <a:lnTo>
                    <a:pt x="9" y="14"/>
                  </a:lnTo>
                  <a:lnTo>
                    <a:pt x="9" y="15"/>
                  </a:lnTo>
                  <a:lnTo>
                    <a:pt x="8" y="15"/>
                  </a:lnTo>
                  <a:lnTo>
                    <a:pt x="8" y="16"/>
                  </a:lnTo>
                  <a:lnTo>
                    <a:pt x="8" y="18"/>
                  </a:lnTo>
                  <a:lnTo>
                    <a:pt x="6" y="18"/>
                  </a:lnTo>
                  <a:lnTo>
                    <a:pt x="6" y="19"/>
                  </a:lnTo>
                  <a:lnTo>
                    <a:pt x="5" y="19"/>
                  </a:lnTo>
                  <a:lnTo>
                    <a:pt x="6" y="20"/>
                  </a:lnTo>
                  <a:lnTo>
                    <a:pt x="5" y="20"/>
                  </a:lnTo>
                  <a:lnTo>
                    <a:pt x="5" y="21"/>
                  </a:lnTo>
                  <a:lnTo>
                    <a:pt x="4" y="21"/>
                  </a:lnTo>
                  <a:lnTo>
                    <a:pt x="4" y="20"/>
                  </a:lnTo>
                  <a:lnTo>
                    <a:pt x="4" y="19"/>
                  </a:lnTo>
                  <a:lnTo>
                    <a:pt x="3" y="19"/>
                  </a:lnTo>
                  <a:lnTo>
                    <a:pt x="3" y="18"/>
                  </a:lnTo>
                  <a:lnTo>
                    <a:pt x="1" y="18"/>
                  </a:lnTo>
                  <a:lnTo>
                    <a:pt x="0" y="16"/>
                  </a:lnTo>
                  <a:lnTo>
                    <a:pt x="0" y="15"/>
                  </a:lnTo>
                  <a:lnTo>
                    <a:pt x="0" y="16"/>
                  </a:lnTo>
                  <a:lnTo>
                    <a:pt x="1" y="16"/>
                  </a:lnTo>
                  <a:lnTo>
                    <a:pt x="1" y="15"/>
                  </a:lnTo>
                  <a:lnTo>
                    <a:pt x="0" y="15"/>
                  </a:lnTo>
                  <a:lnTo>
                    <a:pt x="1" y="15"/>
                  </a:lnTo>
                  <a:lnTo>
                    <a:pt x="0" y="14"/>
                  </a:lnTo>
                  <a:lnTo>
                    <a:pt x="0" y="15"/>
                  </a:lnTo>
                  <a:lnTo>
                    <a:pt x="0" y="14"/>
                  </a:lnTo>
                  <a:lnTo>
                    <a:pt x="0" y="13"/>
                  </a:lnTo>
                  <a:lnTo>
                    <a:pt x="0" y="11"/>
                  </a:lnTo>
                  <a:lnTo>
                    <a:pt x="1" y="11"/>
                  </a:lnTo>
                  <a:lnTo>
                    <a:pt x="0" y="11"/>
                  </a:lnTo>
                  <a:lnTo>
                    <a:pt x="0" y="13"/>
                  </a:lnTo>
                  <a:lnTo>
                    <a:pt x="1" y="13"/>
                  </a:lnTo>
                  <a:lnTo>
                    <a:pt x="1" y="11"/>
                  </a:lnTo>
                  <a:lnTo>
                    <a:pt x="1" y="13"/>
                  </a:lnTo>
                  <a:lnTo>
                    <a:pt x="1" y="11"/>
                  </a:lnTo>
                  <a:lnTo>
                    <a:pt x="1" y="10"/>
                  </a:lnTo>
                  <a:lnTo>
                    <a:pt x="1" y="9"/>
                  </a:lnTo>
                  <a:lnTo>
                    <a:pt x="0" y="9"/>
                  </a:lnTo>
                  <a:lnTo>
                    <a:pt x="1" y="9"/>
                  </a:lnTo>
                  <a:lnTo>
                    <a:pt x="1" y="7"/>
                  </a:lnTo>
                  <a:lnTo>
                    <a:pt x="1" y="6"/>
                  </a:lnTo>
                  <a:lnTo>
                    <a:pt x="1" y="7"/>
                  </a:lnTo>
                  <a:lnTo>
                    <a:pt x="1" y="6"/>
                  </a:lnTo>
                  <a:lnTo>
                    <a:pt x="1" y="5"/>
                  </a:lnTo>
                  <a:lnTo>
                    <a:pt x="0" y="5"/>
                  </a:lnTo>
                  <a:lnTo>
                    <a:pt x="0" y="4"/>
                  </a:lnTo>
                  <a:lnTo>
                    <a:pt x="1" y="4"/>
                  </a:lnTo>
                  <a:lnTo>
                    <a:pt x="1" y="2"/>
                  </a:lnTo>
                  <a:lnTo>
                    <a:pt x="0" y="2"/>
                  </a:lnTo>
                  <a:lnTo>
                    <a:pt x="0" y="1"/>
                  </a:lnTo>
                  <a:lnTo>
                    <a:pt x="0" y="2"/>
                  </a:lnTo>
                  <a:lnTo>
                    <a:pt x="0" y="1"/>
                  </a:lnTo>
                  <a:lnTo>
                    <a:pt x="1" y="1"/>
                  </a:lnTo>
                  <a:lnTo>
                    <a:pt x="1" y="0"/>
                  </a:lnTo>
                  <a:lnTo>
                    <a:pt x="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0" name="Freeform 10"/>
            <p:cNvSpPr>
              <a:spLocks noEditPoints="1"/>
            </p:cNvSpPr>
            <p:nvPr/>
          </p:nvSpPr>
          <p:spPr bwMode="auto">
            <a:xfrm>
              <a:off x="4578350" y="3432391"/>
              <a:ext cx="14288" cy="9525"/>
            </a:xfrm>
            <a:custGeom>
              <a:avLst/>
              <a:gdLst>
                <a:gd name="T0" fmla="*/ 8 w 9"/>
                <a:gd name="T1" fmla="*/ 6 h 6"/>
                <a:gd name="T2" fmla="*/ 8 w 9"/>
                <a:gd name="T3" fmla="*/ 6 h 6"/>
                <a:gd name="T4" fmla="*/ 8 w 9"/>
                <a:gd name="T5" fmla="*/ 6 h 6"/>
                <a:gd name="T6" fmla="*/ 4 w 9"/>
                <a:gd name="T7" fmla="*/ 5 h 6"/>
                <a:gd name="T8" fmla="*/ 4 w 9"/>
                <a:gd name="T9" fmla="*/ 5 h 6"/>
                <a:gd name="T10" fmla="*/ 5 w 9"/>
                <a:gd name="T11" fmla="*/ 5 h 6"/>
                <a:gd name="T12" fmla="*/ 5 w 9"/>
                <a:gd name="T13" fmla="*/ 5 h 6"/>
                <a:gd name="T14" fmla="*/ 5 w 9"/>
                <a:gd name="T15" fmla="*/ 5 h 6"/>
                <a:gd name="T16" fmla="*/ 5 w 9"/>
                <a:gd name="T17" fmla="*/ 5 h 6"/>
                <a:gd name="T18" fmla="*/ 5 w 9"/>
                <a:gd name="T19" fmla="*/ 5 h 6"/>
                <a:gd name="T20" fmla="*/ 5 w 9"/>
                <a:gd name="T21" fmla="*/ 5 h 6"/>
                <a:gd name="T22" fmla="*/ 5 w 9"/>
                <a:gd name="T23" fmla="*/ 5 h 6"/>
                <a:gd name="T24" fmla="*/ 4 w 9"/>
                <a:gd name="T25" fmla="*/ 5 h 6"/>
                <a:gd name="T26" fmla="*/ 4 w 9"/>
                <a:gd name="T27" fmla="*/ 5 h 6"/>
                <a:gd name="T28" fmla="*/ 3 w 9"/>
                <a:gd name="T29" fmla="*/ 5 h 6"/>
                <a:gd name="T30" fmla="*/ 4 w 9"/>
                <a:gd name="T31" fmla="*/ 3 h 6"/>
                <a:gd name="T32" fmla="*/ 4 w 9"/>
                <a:gd name="T33" fmla="*/ 5 h 6"/>
                <a:gd name="T34" fmla="*/ 4 w 9"/>
                <a:gd name="T35" fmla="*/ 3 h 6"/>
                <a:gd name="T36" fmla="*/ 7 w 9"/>
                <a:gd name="T37" fmla="*/ 3 h 6"/>
                <a:gd name="T38" fmla="*/ 7 w 9"/>
                <a:gd name="T39" fmla="*/ 2 h 6"/>
                <a:gd name="T40" fmla="*/ 7 w 9"/>
                <a:gd name="T41" fmla="*/ 2 h 6"/>
                <a:gd name="T42" fmla="*/ 0 w 9"/>
                <a:gd name="T43" fmla="*/ 3 h 6"/>
                <a:gd name="T44" fmla="*/ 0 w 9"/>
                <a:gd name="T45" fmla="*/ 3 h 6"/>
                <a:gd name="T46" fmla="*/ 0 w 9"/>
                <a:gd name="T47" fmla="*/ 3 h 6"/>
                <a:gd name="T48" fmla="*/ 0 w 9"/>
                <a:gd name="T49" fmla="*/ 2 h 6"/>
                <a:gd name="T50" fmla="*/ 0 w 9"/>
                <a:gd name="T51" fmla="*/ 2 h 6"/>
                <a:gd name="T52" fmla="*/ 5 w 9"/>
                <a:gd name="T53" fmla="*/ 2 h 6"/>
                <a:gd name="T54" fmla="*/ 5 w 9"/>
                <a:gd name="T55" fmla="*/ 2 h 6"/>
                <a:gd name="T56" fmla="*/ 7 w 9"/>
                <a:gd name="T57" fmla="*/ 2 h 6"/>
                <a:gd name="T58" fmla="*/ 8 w 9"/>
                <a:gd name="T59" fmla="*/ 2 h 6"/>
                <a:gd name="T60" fmla="*/ 7 w 9"/>
                <a:gd name="T61" fmla="*/ 1 h 6"/>
                <a:gd name="T62" fmla="*/ 7 w 9"/>
                <a:gd name="T63" fmla="*/ 1 h 6"/>
                <a:gd name="T64" fmla="*/ 3 w 9"/>
                <a:gd name="T65" fmla="*/ 1 h 6"/>
                <a:gd name="T66" fmla="*/ 3 w 9"/>
                <a:gd name="T67" fmla="*/ 1 h 6"/>
                <a:gd name="T68" fmla="*/ 4 w 9"/>
                <a:gd name="T69" fmla="*/ 2 h 6"/>
                <a:gd name="T70" fmla="*/ 4 w 9"/>
                <a:gd name="T71" fmla="*/ 2 h 6"/>
                <a:gd name="T72" fmla="*/ 4 w 9"/>
                <a:gd name="T73" fmla="*/ 3 h 6"/>
                <a:gd name="T74" fmla="*/ 3 w 9"/>
                <a:gd name="T75" fmla="*/ 2 h 6"/>
                <a:gd name="T76" fmla="*/ 3 w 9"/>
                <a:gd name="T77" fmla="*/ 3 h 6"/>
                <a:gd name="T78" fmla="*/ 3 w 9"/>
                <a:gd name="T79" fmla="*/ 1 h 6"/>
                <a:gd name="T80" fmla="*/ 3 w 9"/>
                <a:gd name="T81" fmla="*/ 2 h 6"/>
                <a:gd name="T82" fmla="*/ 3 w 9"/>
                <a:gd name="T83" fmla="*/ 2 h 6"/>
                <a:gd name="T84" fmla="*/ 3 w 9"/>
                <a:gd name="T85" fmla="*/ 3 h 6"/>
                <a:gd name="T86" fmla="*/ 3 w 9"/>
                <a:gd name="T87" fmla="*/ 3 h 6"/>
                <a:gd name="T88" fmla="*/ 3 w 9"/>
                <a:gd name="T89" fmla="*/ 3 h 6"/>
                <a:gd name="T90" fmla="*/ 3 w 9"/>
                <a:gd name="T91" fmla="*/ 5 h 6"/>
                <a:gd name="T92" fmla="*/ 2 w 9"/>
                <a:gd name="T93" fmla="*/ 3 h 6"/>
                <a:gd name="T94" fmla="*/ 2 w 9"/>
                <a:gd name="T95" fmla="*/ 5 h 6"/>
                <a:gd name="T96" fmla="*/ 0 w 9"/>
                <a:gd name="T97" fmla="*/ 2 h 6"/>
                <a:gd name="T98" fmla="*/ 2 w 9"/>
                <a:gd name="T99" fmla="*/ 2 h 6"/>
                <a:gd name="T100" fmla="*/ 2 w 9"/>
                <a:gd name="T101" fmla="*/ 2 h 6"/>
                <a:gd name="T102" fmla="*/ 2 w 9"/>
                <a:gd name="T103" fmla="*/ 2 h 6"/>
                <a:gd name="T104" fmla="*/ 2 w 9"/>
                <a:gd name="T105" fmla="*/ 2 h 6"/>
                <a:gd name="T106" fmla="*/ 2 w 9"/>
                <a:gd name="T107" fmla="*/ 2 h 6"/>
                <a:gd name="T108" fmla="*/ 2 w 9"/>
                <a:gd name="T109" fmla="*/ 1 h 6"/>
                <a:gd name="T110" fmla="*/ 2 w 9"/>
                <a:gd name="T111" fmla="*/ 1 h 6"/>
                <a:gd name="T112" fmla="*/ 2 w 9"/>
                <a:gd name="T113" fmla="*/ 1 h 6"/>
                <a:gd name="T114" fmla="*/ 8 w 9"/>
                <a:gd name="T115" fmla="*/ 0 h 6"/>
                <a:gd name="T116" fmla="*/ 9 w 9"/>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6">
                  <a:moveTo>
                    <a:pt x="8" y="6"/>
                  </a:moveTo>
                  <a:lnTo>
                    <a:pt x="8" y="6"/>
                  </a:lnTo>
                  <a:lnTo>
                    <a:pt x="8" y="6"/>
                  </a:lnTo>
                  <a:lnTo>
                    <a:pt x="8" y="6"/>
                  </a:lnTo>
                  <a:lnTo>
                    <a:pt x="8" y="6"/>
                  </a:lnTo>
                  <a:lnTo>
                    <a:pt x="8" y="6"/>
                  </a:lnTo>
                  <a:lnTo>
                    <a:pt x="8" y="6"/>
                  </a:lnTo>
                  <a:lnTo>
                    <a:pt x="8" y="6"/>
                  </a:lnTo>
                  <a:lnTo>
                    <a:pt x="8" y="6"/>
                  </a:lnTo>
                  <a:lnTo>
                    <a:pt x="8" y="6"/>
                  </a:lnTo>
                  <a:lnTo>
                    <a:pt x="8" y="6"/>
                  </a:lnTo>
                  <a:lnTo>
                    <a:pt x="8" y="6"/>
                  </a:lnTo>
                  <a:close/>
                  <a:moveTo>
                    <a:pt x="8" y="6"/>
                  </a:move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moveTo>
                    <a:pt x="5" y="5"/>
                  </a:moveTo>
                  <a:lnTo>
                    <a:pt x="5" y="5"/>
                  </a:lnTo>
                  <a:lnTo>
                    <a:pt x="4" y="5"/>
                  </a:lnTo>
                  <a:lnTo>
                    <a:pt x="4" y="5"/>
                  </a:lnTo>
                  <a:lnTo>
                    <a:pt x="4" y="5"/>
                  </a:lnTo>
                  <a:lnTo>
                    <a:pt x="4" y="5"/>
                  </a:lnTo>
                  <a:lnTo>
                    <a:pt x="4" y="6"/>
                  </a:lnTo>
                  <a:lnTo>
                    <a:pt x="4" y="6"/>
                  </a:lnTo>
                  <a:lnTo>
                    <a:pt x="4" y="5"/>
                  </a:lnTo>
                  <a:lnTo>
                    <a:pt x="4" y="5"/>
                  </a:lnTo>
                  <a:lnTo>
                    <a:pt x="4" y="5"/>
                  </a:lnTo>
                  <a:lnTo>
                    <a:pt x="4" y="5"/>
                  </a:lnTo>
                  <a:lnTo>
                    <a:pt x="5" y="5"/>
                  </a:lnTo>
                  <a:lnTo>
                    <a:pt x="5" y="5"/>
                  </a:lnTo>
                  <a:lnTo>
                    <a:pt x="5" y="5"/>
                  </a:lnTo>
                  <a:close/>
                  <a:moveTo>
                    <a:pt x="5" y="5"/>
                  </a:moveTo>
                  <a:lnTo>
                    <a:pt x="5" y="5"/>
                  </a:lnTo>
                  <a:lnTo>
                    <a:pt x="5" y="5"/>
                  </a:lnTo>
                  <a:lnTo>
                    <a:pt x="5" y="5"/>
                  </a:lnTo>
                  <a:lnTo>
                    <a:pt x="5" y="5"/>
                  </a:lnTo>
                  <a:lnTo>
                    <a:pt x="5" y="5"/>
                  </a:lnTo>
                  <a:lnTo>
                    <a:pt x="7" y="5"/>
                  </a:lnTo>
                  <a:lnTo>
                    <a:pt x="7" y="5"/>
                  </a:lnTo>
                  <a:lnTo>
                    <a:pt x="7" y="5"/>
                  </a:lnTo>
                  <a:lnTo>
                    <a:pt x="7" y="5"/>
                  </a:lnTo>
                  <a:lnTo>
                    <a:pt x="7" y="5"/>
                  </a:lnTo>
                  <a:lnTo>
                    <a:pt x="5" y="5"/>
                  </a:lnTo>
                  <a:lnTo>
                    <a:pt x="5" y="5"/>
                  </a:lnTo>
                  <a:lnTo>
                    <a:pt x="7" y="5"/>
                  </a:lnTo>
                  <a:lnTo>
                    <a:pt x="7"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close/>
                  <a:moveTo>
                    <a:pt x="3" y="3"/>
                  </a:moveTo>
                  <a:lnTo>
                    <a:pt x="3" y="3"/>
                  </a:lnTo>
                  <a:lnTo>
                    <a:pt x="4" y="3"/>
                  </a:lnTo>
                  <a:lnTo>
                    <a:pt x="4" y="5"/>
                  </a:lnTo>
                  <a:lnTo>
                    <a:pt x="4" y="5"/>
                  </a:lnTo>
                  <a:lnTo>
                    <a:pt x="4" y="5"/>
                  </a:lnTo>
                  <a:lnTo>
                    <a:pt x="4" y="5"/>
                  </a:lnTo>
                  <a:lnTo>
                    <a:pt x="4" y="5"/>
                  </a:lnTo>
                  <a:lnTo>
                    <a:pt x="4" y="5"/>
                  </a:lnTo>
                  <a:lnTo>
                    <a:pt x="4" y="5"/>
                  </a:lnTo>
                  <a:lnTo>
                    <a:pt x="4" y="5"/>
                  </a:lnTo>
                  <a:lnTo>
                    <a:pt x="4" y="5"/>
                  </a:lnTo>
                  <a:lnTo>
                    <a:pt x="4" y="5"/>
                  </a:lnTo>
                  <a:lnTo>
                    <a:pt x="3" y="5"/>
                  </a:lnTo>
                  <a:lnTo>
                    <a:pt x="3" y="5"/>
                  </a:lnTo>
                  <a:lnTo>
                    <a:pt x="3" y="5"/>
                  </a:lnTo>
                  <a:lnTo>
                    <a:pt x="3" y="5"/>
                  </a:lnTo>
                  <a:lnTo>
                    <a:pt x="3" y="5"/>
                  </a:lnTo>
                  <a:lnTo>
                    <a:pt x="3" y="5"/>
                  </a:lnTo>
                  <a:lnTo>
                    <a:pt x="3" y="5"/>
                  </a:lnTo>
                  <a:lnTo>
                    <a:pt x="3" y="5"/>
                  </a:lnTo>
                  <a:lnTo>
                    <a:pt x="3" y="5"/>
                  </a:lnTo>
                  <a:lnTo>
                    <a:pt x="3" y="5"/>
                  </a:lnTo>
                  <a:lnTo>
                    <a:pt x="3" y="3"/>
                  </a:lnTo>
                  <a:close/>
                  <a:moveTo>
                    <a:pt x="4" y="3"/>
                  </a:moveTo>
                  <a:lnTo>
                    <a:pt x="4" y="3"/>
                  </a:lnTo>
                  <a:lnTo>
                    <a:pt x="4" y="3"/>
                  </a:lnTo>
                  <a:lnTo>
                    <a:pt x="4" y="3"/>
                  </a:lnTo>
                  <a:lnTo>
                    <a:pt x="4" y="3"/>
                  </a:lnTo>
                  <a:lnTo>
                    <a:pt x="4" y="3"/>
                  </a:lnTo>
                  <a:lnTo>
                    <a:pt x="4" y="3"/>
                  </a:lnTo>
                  <a:lnTo>
                    <a:pt x="4" y="3"/>
                  </a:lnTo>
                  <a:lnTo>
                    <a:pt x="4" y="3"/>
                  </a:lnTo>
                  <a:lnTo>
                    <a:pt x="4" y="5"/>
                  </a:lnTo>
                  <a:lnTo>
                    <a:pt x="4" y="5"/>
                  </a:lnTo>
                  <a:lnTo>
                    <a:pt x="4" y="5"/>
                  </a:lnTo>
                  <a:lnTo>
                    <a:pt x="4" y="5"/>
                  </a:lnTo>
                  <a:lnTo>
                    <a:pt x="4" y="5"/>
                  </a:lnTo>
                  <a:lnTo>
                    <a:pt x="4" y="3"/>
                  </a:lnTo>
                  <a:lnTo>
                    <a:pt x="4" y="3"/>
                  </a:lnTo>
                  <a:lnTo>
                    <a:pt x="4" y="3"/>
                  </a:lnTo>
                  <a:lnTo>
                    <a:pt x="4" y="3"/>
                  </a:lnTo>
                  <a:lnTo>
                    <a:pt x="4" y="3"/>
                  </a:lnTo>
                  <a:lnTo>
                    <a:pt x="4" y="3"/>
                  </a:lnTo>
                  <a:lnTo>
                    <a:pt x="4" y="3"/>
                  </a:lnTo>
                  <a:close/>
                  <a:moveTo>
                    <a:pt x="7" y="3"/>
                  </a:move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moveTo>
                    <a:pt x="7" y="2"/>
                  </a:moveTo>
                  <a:lnTo>
                    <a:pt x="7" y="3"/>
                  </a:lnTo>
                  <a:lnTo>
                    <a:pt x="7" y="2"/>
                  </a:lnTo>
                  <a:lnTo>
                    <a:pt x="7" y="2"/>
                  </a:lnTo>
                  <a:lnTo>
                    <a:pt x="7" y="2"/>
                  </a:lnTo>
                  <a:lnTo>
                    <a:pt x="7" y="2"/>
                  </a:lnTo>
                  <a:lnTo>
                    <a:pt x="7" y="2"/>
                  </a:lnTo>
                  <a:lnTo>
                    <a:pt x="7" y="2"/>
                  </a:lnTo>
                  <a:lnTo>
                    <a:pt x="7" y="2"/>
                  </a:lnTo>
                  <a:lnTo>
                    <a:pt x="7" y="2"/>
                  </a:lnTo>
                  <a:close/>
                  <a:moveTo>
                    <a:pt x="0" y="2"/>
                  </a:moveTo>
                  <a:lnTo>
                    <a:pt x="2" y="3"/>
                  </a:lnTo>
                  <a:lnTo>
                    <a:pt x="2" y="3"/>
                  </a:lnTo>
                  <a:lnTo>
                    <a:pt x="2" y="3"/>
                  </a:lnTo>
                  <a:lnTo>
                    <a:pt x="2"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moveTo>
                    <a:pt x="5" y="2"/>
                  </a:move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4" y="2"/>
                  </a:lnTo>
                  <a:lnTo>
                    <a:pt x="4" y="2"/>
                  </a:lnTo>
                  <a:lnTo>
                    <a:pt x="4" y="2"/>
                  </a:lnTo>
                  <a:lnTo>
                    <a:pt x="4" y="2"/>
                  </a:lnTo>
                  <a:lnTo>
                    <a:pt x="5" y="2"/>
                  </a:lnTo>
                  <a:close/>
                  <a:moveTo>
                    <a:pt x="7" y="2"/>
                  </a:moveTo>
                  <a:lnTo>
                    <a:pt x="7" y="2"/>
                  </a:lnTo>
                  <a:lnTo>
                    <a:pt x="7" y="2"/>
                  </a:lnTo>
                  <a:lnTo>
                    <a:pt x="7" y="2"/>
                  </a:lnTo>
                  <a:lnTo>
                    <a:pt x="7" y="2"/>
                  </a:lnTo>
                  <a:lnTo>
                    <a:pt x="7" y="2"/>
                  </a:lnTo>
                  <a:lnTo>
                    <a:pt x="7" y="2"/>
                  </a:lnTo>
                  <a:lnTo>
                    <a:pt x="7" y="2"/>
                  </a:lnTo>
                  <a:lnTo>
                    <a:pt x="7" y="2"/>
                  </a:lnTo>
                  <a:lnTo>
                    <a:pt x="8" y="2"/>
                  </a:lnTo>
                  <a:lnTo>
                    <a:pt x="8" y="2"/>
                  </a:lnTo>
                  <a:lnTo>
                    <a:pt x="8" y="2"/>
                  </a:lnTo>
                  <a:lnTo>
                    <a:pt x="7" y="2"/>
                  </a:lnTo>
                  <a:close/>
                  <a:moveTo>
                    <a:pt x="7" y="1"/>
                  </a:move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close/>
                  <a:moveTo>
                    <a:pt x="3" y="1"/>
                  </a:move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4" y="1"/>
                  </a:lnTo>
                  <a:lnTo>
                    <a:pt x="4" y="1"/>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3"/>
                  </a:lnTo>
                  <a:lnTo>
                    <a:pt x="4" y="3"/>
                  </a:lnTo>
                  <a:lnTo>
                    <a:pt x="4" y="3"/>
                  </a:lnTo>
                  <a:lnTo>
                    <a:pt x="4" y="3"/>
                  </a:lnTo>
                  <a:lnTo>
                    <a:pt x="4" y="3"/>
                  </a:lnTo>
                  <a:lnTo>
                    <a:pt x="4" y="3"/>
                  </a:lnTo>
                  <a:lnTo>
                    <a:pt x="4" y="3"/>
                  </a:lnTo>
                  <a:lnTo>
                    <a:pt x="3" y="3"/>
                  </a:lnTo>
                  <a:lnTo>
                    <a:pt x="3" y="3"/>
                  </a:lnTo>
                  <a:lnTo>
                    <a:pt x="3" y="3"/>
                  </a:lnTo>
                  <a:lnTo>
                    <a:pt x="3" y="2"/>
                  </a:lnTo>
                  <a:lnTo>
                    <a:pt x="3" y="2"/>
                  </a:lnTo>
                  <a:lnTo>
                    <a:pt x="3" y="2"/>
                  </a:lnTo>
                  <a:lnTo>
                    <a:pt x="3" y="2"/>
                  </a:lnTo>
                  <a:lnTo>
                    <a:pt x="4" y="2"/>
                  </a:lnTo>
                  <a:lnTo>
                    <a:pt x="4" y="2"/>
                  </a:lnTo>
                  <a:lnTo>
                    <a:pt x="4" y="2"/>
                  </a:lnTo>
                  <a:lnTo>
                    <a:pt x="3" y="2"/>
                  </a:lnTo>
                  <a:lnTo>
                    <a:pt x="3" y="2"/>
                  </a:lnTo>
                  <a:lnTo>
                    <a:pt x="3" y="3"/>
                  </a:lnTo>
                  <a:lnTo>
                    <a:pt x="3" y="3"/>
                  </a:lnTo>
                  <a:lnTo>
                    <a:pt x="3" y="2"/>
                  </a:lnTo>
                  <a:lnTo>
                    <a:pt x="3" y="2"/>
                  </a:lnTo>
                  <a:lnTo>
                    <a:pt x="3" y="2"/>
                  </a:lnTo>
                  <a:lnTo>
                    <a:pt x="3" y="2"/>
                  </a:lnTo>
                  <a:lnTo>
                    <a:pt x="3" y="2"/>
                  </a:lnTo>
                  <a:lnTo>
                    <a:pt x="3" y="2"/>
                  </a:lnTo>
                  <a:lnTo>
                    <a:pt x="3" y="2"/>
                  </a:lnTo>
                  <a:lnTo>
                    <a:pt x="3" y="1"/>
                  </a:lnTo>
                  <a:lnTo>
                    <a:pt x="3" y="2"/>
                  </a:lnTo>
                  <a:lnTo>
                    <a:pt x="3" y="2"/>
                  </a:lnTo>
                  <a:lnTo>
                    <a:pt x="3" y="2"/>
                  </a:lnTo>
                  <a:lnTo>
                    <a:pt x="3" y="2"/>
                  </a:lnTo>
                  <a:lnTo>
                    <a:pt x="3" y="2"/>
                  </a:lnTo>
                  <a:lnTo>
                    <a:pt x="3" y="2"/>
                  </a:lnTo>
                  <a:lnTo>
                    <a:pt x="3" y="2"/>
                  </a:lnTo>
                  <a:lnTo>
                    <a:pt x="3" y="2"/>
                  </a:lnTo>
                  <a:lnTo>
                    <a:pt x="3" y="2"/>
                  </a:lnTo>
                  <a:lnTo>
                    <a:pt x="3" y="2"/>
                  </a:lnTo>
                  <a:lnTo>
                    <a:pt x="3" y="2"/>
                  </a:lnTo>
                  <a:lnTo>
                    <a:pt x="3" y="3"/>
                  </a:lnTo>
                  <a:lnTo>
                    <a:pt x="3" y="3"/>
                  </a:lnTo>
                  <a:lnTo>
                    <a:pt x="3" y="3"/>
                  </a:lnTo>
                  <a:lnTo>
                    <a:pt x="3" y="2"/>
                  </a:lnTo>
                  <a:lnTo>
                    <a:pt x="3" y="2"/>
                  </a:lnTo>
                  <a:lnTo>
                    <a:pt x="3" y="2"/>
                  </a:lnTo>
                  <a:lnTo>
                    <a:pt x="3" y="2"/>
                  </a:lnTo>
                  <a:lnTo>
                    <a:pt x="3" y="2"/>
                  </a:lnTo>
                  <a:lnTo>
                    <a:pt x="3" y="2"/>
                  </a:lnTo>
                  <a:lnTo>
                    <a:pt x="3" y="2"/>
                  </a:lnTo>
                  <a:lnTo>
                    <a:pt x="3" y="2"/>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5"/>
                  </a:lnTo>
                  <a:lnTo>
                    <a:pt x="3" y="5"/>
                  </a:lnTo>
                  <a:lnTo>
                    <a:pt x="3" y="5"/>
                  </a:lnTo>
                  <a:lnTo>
                    <a:pt x="3" y="5"/>
                  </a:lnTo>
                  <a:lnTo>
                    <a:pt x="3" y="5"/>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5"/>
                  </a:lnTo>
                  <a:lnTo>
                    <a:pt x="2" y="3"/>
                  </a:lnTo>
                  <a:lnTo>
                    <a:pt x="2" y="3"/>
                  </a:lnTo>
                  <a:lnTo>
                    <a:pt x="2" y="3"/>
                  </a:lnTo>
                  <a:lnTo>
                    <a:pt x="2" y="2"/>
                  </a:lnTo>
                  <a:lnTo>
                    <a:pt x="2" y="2"/>
                  </a:lnTo>
                  <a:lnTo>
                    <a:pt x="2" y="2"/>
                  </a:lnTo>
                  <a:lnTo>
                    <a:pt x="0" y="2"/>
                  </a:lnTo>
                  <a:lnTo>
                    <a:pt x="0" y="2"/>
                  </a:lnTo>
                  <a:lnTo>
                    <a:pt x="0"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3"/>
                  </a:lnTo>
                  <a:lnTo>
                    <a:pt x="2" y="3"/>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3" y="2"/>
                  </a:lnTo>
                  <a:lnTo>
                    <a:pt x="3" y="2"/>
                  </a:lnTo>
                  <a:lnTo>
                    <a:pt x="3" y="2"/>
                  </a:lnTo>
                  <a:lnTo>
                    <a:pt x="3" y="2"/>
                  </a:lnTo>
                  <a:lnTo>
                    <a:pt x="3" y="2"/>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close/>
                  <a:moveTo>
                    <a:pt x="9" y="0"/>
                  </a:moveTo>
                  <a:lnTo>
                    <a:pt x="9" y="0"/>
                  </a:lnTo>
                  <a:lnTo>
                    <a:pt x="8" y="0"/>
                  </a:lnTo>
                  <a:lnTo>
                    <a:pt x="8" y="0"/>
                  </a:lnTo>
                  <a:lnTo>
                    <a:pt x="8" y="0"/>
                  </a:lnTo>
                  <a:lnTo>
                    <a:pt x="9" y="0"/>
                  </a:lnTo>
                  <a:lnTo>
                    <a:pt x="9" y="0"/>
                  </a:lnTo>
                  <a:lnTo>
                    <a:pt x="9" y="0"/>
                  </a:lnTo>
                  <a:lnTo>
                    <a:pt x="9" y="0"/>
                  </a:lnTo>
                  <a:lnTo>
                    <a:pt x="9" y="0"/>
                  </a:lnTo>
                  <a:lnTo>
                    <a:pt x="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1" name="Freeform 11"/>
            <p:cNvSpPr>
              <a:spLocks/>
            </p:cNvSpPr>
            <p:nvPr/>
          </p:nvSpPr>
          <p:spPr bwMode="auto">
            <a:xfrm>
              <a:off x="4422775" y="3684804"/>
              <a:ext cx="1588" cy="1588"/>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0 h 1"/>
                <a:gd name="T70" fmla="*/ 0 w 1"/>
                <a:gd name="T71" fmla="*/ 0 h 1"/>
                <a:gd name="T72" fmla="*/ 0 w 1"/>
                <a:gd name="T73" fmla="*/ 0 h 1"/>
                <a:gd name="T74" fmla="*/ 0 w 1"/>
                <a:gd name="T75" fmla="*/ 0 h 1"/>
                <a:gd name="T76" fmla="*/ 0 w 1"/>
                <a:gd name="T77" fmla="*/ 0 h 1"/>
                <a:gd name="T78" fmla="*/ 0 w 1"/>
                <a:gd name="T79" fmla="*/ 0 h 1"/>
                <a:gd name="T80" fmla="*/ 0 w 1"/>
                <a:gd name="T81" fmla="*/ 0 h 1"/>
                <a:gd name="T82" fmla="*/ 1 w 1"/>
                <a:gd name="T83" fmla="*/ 0 h 1"/>
                <a:gd name="T84" fmla="*/ 1 w 1"/>
                <a:gd name="T85" fmla="*/ 0 h 1"/>
                <a:gd name="T86" fmla="*/ 1 w 1"/>
                <a:gd name="T87" fmla="*/ 0 h 1"/>
                <a:gd name="T88" fmla="*/ 1 w 1"/>
                <a:gd name="T89" fmla="*/ 0 h 1"/>
                <a:gd name="T90" fmla="*/ 1 w 1"/>
                <a:gd name="T91" fmla="*/ 0 h 1"/>
                <a:gd name="T92" fmla="*/ 1 w 1"/>
                <a:gd name="T93" fmla="*/ 0 h 1"/>
                <a:gd name="T94" fmla="*/ 1 w 1"/>
                <a:gd name="T95" fmla="*/ 0 h 1"/>
                <a:gd name="T96" fmla="*/ 1 w 1"/>
                <a:gd name="T97" fmla="*/ 0 h 1"/>
                <a:gd name="T98" fmla="*/ 1 w 1"/>
                <a:gd name="T99" fmla="*/ 0 h 1"/>
                <a:gd name="T100" fmla="*/ 1 w 1"/>
                <a:gd name="T10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 h="1">
                  <a:moveTo>
                    <a:pt x="1" y="1"/>
                  </a:move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2" name="Freeform 12"/>
            <p:cNvSpPr>
              <a:spLocks noEditPoints="1"/>
            </p:cNvSpPr>
            <p:nvPr/>
          </p:nvSpPr>
          <p:spPr bwMode="auto">
            <a:xfrm>
              <a:off x="4856163" y="3857841"/>
              <a:ext cx="39688" cy="33338"/>
            </a:xfrm>
            <a:custGeom>
              <a:avLst/>
              <a:gdLst>
                <a:gd name="T0" fmla="*/ 11 w 25"/>
                <a:gd name="T1" fmla="*/ 12 h 21"/>
                <a:gd name="T2" fmla="*/ 11 w 25"/>
                <a:gd name="T3" fmla="*/ 12 h 21"/>
                <a:gd name="T4" fmla="*/ 14 w 25"/>
                <a:gd name="T5" fmla="*/ 12 h 21"/>
                <a:gd name="T6" fmla="*/ 14 w 25"/>
                <a:gd name="T7" fmla="*/ 12 h 21"/>
                <a:gd name="T8" fmla="*/ 5 w 25"/>
                <a:gd name="T9" fmla="*/ 12 h 21"/>
                <a:gd name="T10" fmla="*/ 15 w 25"/>
                <a:gd name="T11" fmla="*/ 11 h 21"/>
                <a:gd name="T12" fmla="*/ 15 w 25"/>
                <a:gd name="T13" fmla="*/ 11 h 21"/>
                <a:gd name="T14" fmla="*/ 9 w 25"/>
                <a:gd name="T15" fmla="*/ 11 h 21"/>
                <a:gd name="T16" fmla="*/ 9 w 25"/>
                <a:gd name="T17" fmla="*/ 11 h 21"/>
                <a:gd name="T18" fmla="*/ 15 w 25"/>
                <a:gd name="T19" fmla="*/ 11 h 21"/>
                <a:gd name="T20" fmla="*/ 15 w 25"/>
                <a:gd name="T21" fmla="*/ 11 h 21"/>
                <a:gd name="T22" fmla="*/ 4 w 25"/>
                <a:gd name="T23" fmla="*/ 9 h 21"/>
                <a:gd name="T24" fmla="*/ 24 w 25"/>
                <a:gd name="T25" fmla="*/ 0 h 21"/>
                <a:gd name="T26" fmla="*/ 24 w 25"/>
                <a:gd name="T27" fmla="*/ 3 h 21"/>
                <a:gd name="T28" fmla="*/ 25 w 25"/>
                <a:gd name="T29" fmla="*/ 4 h 21"/>
                <a:gd name="T30" fmla="*/ 25 w 25"/>
                <a:gd name="T31" fmla="*/ 7 h 21"/>
                <a:gd name="T32" fmla="*/ 24 w 25"/>
                <a:gd name="T33" fmla="*/ 8 h 21"/>
                <a:gd name="T34" fmla="*/ 24 w 25"/>
                <a:gd name="T35" fmla="*/ 8 h 21"/>
                <a:gd name="T36" fmla="*/ 23 w 25"/>
                <a:gd name="T37" fmla="*/ 7 h 21"/>
                <a:gd name="T38" fmla="*/ 23 w 25"/>
                <a:gd name="T39" fmla="*/ 9 h 21"/>
                <a:gd name="T40" fmla="*/ 23 w 25"/>
                <a:gd name="T41" fmla="*/ 12 h 21"/>
                <a:gd name="T42" fmla="*/ 23 w 25"/>
                <a:gd name="T43" fmla="*/ 13 h 21"/>
                <a:gd name="T44" fmla="*/ 20 w 25"/>
                <a:gd name="T45" fmla="*/ 13 h 21"/>
                <a:gd name="T46" fmla="*/ 21 w 25"/>
                <a:gd name="T47" fmla="*/ 14 h 21"/>
                <a:gd name="T48" fmla="*/ 20 w 25"/>
                <a:gd name="T49" fmla="*/ 16 h 21"/>
                <a:gd name="T50" fmla="*/ 19 w 25"/>
                <a:gd name="T51" fmla="*/ 18 h 21"/>
                <a:gd name="T52" fmla="*/ 19 w 25"/>
                <a:gd name="T53" fmla="*/ 21 h 21"/>
                <a:gd name="T54" fmla="*/ 16 w 25"/>
                <a:gd name="T55" fmla="*/ 21 h 21"/>
                <a:gd name="T56" fmla="*/ 14 w 25"/>
                <a:gd name="T57" fmla="*/ 21 h 21"/>
                <a:gd name="T58" fmla="*/ 11 w 25"/>
                <a:gd name="T59" fmla="*/ 19 h 21"/>
                <a:gd name="T60" fmla="*/ 9 w 25"/>
                <a:gd name="T61" fmla="*/ 19 h 21"/>
                <a:gd name="T62" fmla="*/ 6 w 25"/>
                <a:gd name="T63" fmla="*/ 19 h 21"/>
                <a:gd name="T64" fmla="*/ 5 w 25"/>
                <a:gd name="T65" fmla="*/ 18 h 21"/>
                <a:gd name="T66" fmla="*/ 4 w 25"/>
                <a:gd name="T67" fmla="*/ 17 h 21"/>
                <a:gd name="T68" fmla="*/ 2 w 25"/>
                <a:gd name="T69" fmla="*/ 16 h 21"/>
                <a:gd name="T70" fmla="*/ 1 w 25"/>
                <a:gd name="T71" fmla="*/ 13 h 21"/>
                <a:gd name="T72" fmla="*/ 0 w 25"/>
                <a:gd name="T73" fmla="*/ 12 h 21"/>
                <a:gd name="T74" fmla="*/ 0 w 25"/>
                <a:gd name="T75" fmla="*/ 12 h 21"/>
                <a:gd name="T76" fmla="*/ 0 w 25"/>
                <a:gd name="T77" fmla="*/ 12 h 21"/>
                <a:gd name="T78" fmla="*/ 1 w 25"/>
                <a:gd name="T79" fmla="*/ 11 h 21"/>
                <a:gd name="T80" fmla="*/ 1 w 25"/>
                <a:gd name="T81" fmla="*/ 13 h 21"/>
                <a:gd name="T82" fmla="*/ 4 w 25"/>
                <a:gd name="T83" fmla="*/ 13 h 21"/>
                <a:gd name="T84" fmla="*/ 5 w 25"/>
                <a:gd name="T85" fmla="*/ 12 h 21"/>
                <a:gd name="T86" fmla="*/ 7 w 25"/>
                <a:gd name="T87" fmla="*/ 12 h 21"/>
                <a:gd name="T88" fmla="*/ 7 w 25"/>
                <a:gd name="T89" fmla="*/ 12 h 21"/>
                <a:gd name="T90" fmla="*/ 10 w 25"/>
                <a:gd name="T91" fmla="*/ 12 h 21"/>
                <a:gd name="T92" fmla="*/ 11 w 25"/>
                <a:gd name="T93" fmla="*/ 12 h 21"/>
                <a:gd name="T94" fmla="*/ 11 w 25"/>
                <a:gd name="T95" fmla="*/ 12 h 21"/>
                <a:gd name="T96" fmla="*/ 14 w 25"/>
                <a:gd name="T97" fmla="*/ 12 h 21"/>
                <a:gd name="T98" fmla="*/ 15 w 25"/>
                <a:gd name="T99" fmla="*/ 11 h 21"/>
                <a:gd name="T100" fmla="*/ 15 w 25"/>
                <a:gd name="T101" fmla="*/ 11 h 21"/>
                <a:gd name="T102" fmla="*/ 15 w 25"/>
                <a:gd name="T103" fmla="*/ 9 h 21"/>
                <a:gd name="T104" fmla="*/ 16 w 25"/>
                <a:gd name="T105" fmla="*/ 8 h 21"/>
                <a:gd name="T106" fmla="*/ 18 w 25"/>
                <a:gd name="T107" fmla="*/ 7 h 21"/>
                <a:gd name="T108" fmla="*/ 19 w 25"/>
                <a:gd name="T109" fmla="*/ 5 h 21"/>
                <a:gd name="T110" fmla="*/ 20 w 25"/>
                <a:gd name="T111" fmla="*/ 4 h 21"/>
                <a:gd name="T112" fmla="*/ 20 w 25"/>
                <a:gd name="T113" fmla="*/ 4 h 21"/>
                <a:gd name="T114" fmla="*/ 21 w 25"/>
                <a:gd name="T115" fmla="*/ 3 h 21"/>
                <a:gd name="T116" fmla="*/ 21 w 25"/>
                <a:gd name="T117" fmla="*/ 3 h 21"/>
                <a:gd name="T118" fmla="*/ 23 w 25"/>
                <a:gd name="T119" fmla="*/ 2 h 21"/>
                <a:gd name="T120" fmla="*/ 24 w 25"/>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 h="21">
                  <a:moveTo>
                    <a:pt x="12" y="12"/>
                  </a:moveTo>
                  <a:lnTo>
                    <a:pt x="11" y="12"/>
                  </a:lnTo>
                  <a:lnTo>
                    <a:pt x="11" y="11"/>
                  </a:lnTo>
                  <a:lnTo>
                    <a:pt x="11" y="12"/>
                  </a:lnTo>
                  <a:lnTo>
                    <a:pt x="12" y="12"/>
                  </a:lnTo>
                  <a:close/>
                  <a:moveTo>
                    <a:pt x="14" y="12"/>
                  </a:moveTo>
                  <a:lnTo>
                    <a:pt x="14" y="11"/>
                  </a:lnTo>
                  <a:lnTo>
                    <a:pt x="14" y="12"/>
                  </a:lnTo>
                  <a:close/>
                  <a:moveTo>
                    <a:pt x="5" y="11"/>
                  </a:moveTo>
                  <a:lnTo>
                    <a:pt x="5" y="12"/>
                  </a:lnTo>
                  <a:lnTo>
                    <a:pt x="5" y="11"/>
                  </a:lnTo>
                  <a:close/>
                  <a:moveTo>
                    <a:pt x="15" y="11"/>
                  </a:moveTo>
                  <a:lnTo>
                    <a:pt x="14" y="11"/>
                  </a:lnTo>
                  <a:lnTo>
                    <a:pt x="15" y="11"/>
                  </a:lnTo>
                  <a:close/>
                  <a:moveTo>
                    <a:pt x="10" y="11"/>
                  </a:moveTo>
                  <a:lnTo>
                    <a:pt x="9" y="11"/>
                  </a:lnTo>
                  <a:lnTo>
                    <a:pt x="9" y="12"/>
                  </a:lnTo>
                  <a:lnTo>
                    <a:pt x="9" y="11"/>
                  </a:lnTo>
                  <a:lnTo>
                    <a:pt x="10" y="11"/>
                  </a:lnTo>
                  <a:close/>
                  <a:moveTo>
                    <a:pt x="15" y="11"/>
                  </a:moveTo>
                  <a:lnTo>
                    <a:pt x="15" y="9"/>
                  </a:lnTo>
                  <a:lnTo>
                    <a:pt x="15" y="11"/>
                  </a:lnTo>
                  <a:close/>
                  <a:moveTo>
                    <a:pt x="4" y="11"/>
                  </a:moveTo>
                  <a:lnTo>
                    <a:pt x="4" y="9"/>
                  </a:lnTo>
                  <a:lnTo>
                    <a:pt x="4" y="11"/>
                  </a:lnTo>
                  <a:close/>
                  <a:moveTo>
                    <a:pt x="24" y="0"/>
                  </a:moveTo>
                  <a:lnTo>
                    <a:pt x="24" y="2"/>
                  </a:lnTo>
                  <a:lnTo>
                    <a:pt x="24" y="3"/>
                  </a:lnTo>
                  <a:lnTo>
                    <a:pt x="25" y="3"/>
                  </a:lnTo>
                  <a:lnTo>
                    <a:pt x="25" y="4"/>
                  </a:lnTo>
                  <a:lnTo>
                    <a:pt x="25" y="5"/>
                  </a:lnTo>
                  <a:lnTo>
                    <a:pt x="25" y="7"/>
                  </a:lnTo>
                  <a:lnTo>
                    <a:pt x="25" y="8"/>
                  </a:lnTo>
                  <a:lnTo>
                    <a:pt x="24" y="8"/>
                  </a:lnTo>
                  <a:lnTo>
                    <a:pt x="23" y="8"/>
                  </a:lnTo>
                  <a:lnTo>
                    <a:pt x="24" y="8"/>
                  </a:lnTo>
                  <a:lnTo>
                    <a:pt x="24" y="7"/>
                  </a:lnTo>
                  <a:lnTo>
                    <a:pt x="23" y="7"/>
                  </a:lnTo>
                  <a:lnTo>
                    <a:pt x="23" y="8"/>
                  </a:lnTo>
                  <a:lnTo>
                    <a:pt x="23" y="9"/>
                  </a:lnTo>
                  <a:lnTo>
                    <a:pt x="23" y="11"/>
                  </a:lnTo>
                  <a:lnTo>
                    <a:pt x="23" y="12"/>
                  </a:lnTo>
                  <a:lnTo>
                    <a:pt x="24" y="12"/>
                  </a:lnTo>
                  <a:lnTo>
                    <a:pt x="23" y="13"/>
                  </a:lnTo>
                  <a:lnTo>
                    <a:pt x="21" y="13"/>
                  </a:lnTo>
                  <a:lnTo>
                    <a:pt x="20" y="13"/>
                  </a:lnTo>
                  <a:lnTo>
                    <a:pt x="21" y="13"/>
                  </a:lnTo>
                  <a:lnTo>
                    <a:pt x="21" y="14"/>
                  </a:lnTo>
                  <a:lnTo>
                    <a:pt x="20" y="14"/>
                  </a:lnTo>
                  <a:lnTo>
                    <a:pt x="20" y="16"/>
                  </a:lnTo>
                  <a:lnTo>
                    <a:pt x="20" y="17"/>
                  </a:lnTo>
                  <a:lnTo>
                    <a:pt x="19" y="18"/>
                  </a:lnTo>
                  <a:lnTo>
                    <a:pt x="19" y="19"/>
                  </a:lnTo>
                  <a:lnTo>
                    <a:pt x="19" y="21"/>
                  </a:lnTo>
                  <a:lnTo>
                    <a:pt x="18" y="21"/>
                  </a:lnTo>
                  <a:lnTo>
                    <a:pt x="16" y="21"/>
                  </a:lnTo>
                  <a:lnTo>
                    <a:pt x="15" y="21"/>
                  </a:lnTo>
                  <a:lnTo>
                    <a:pt x="14" y="21"/>
                  </a:lnTo>
                  <a:lnTo>
                    <a:pt x="12" y="21"/>
                  </a:lnTo>
                  <a:lnTo>
                    <a:pt x="11" y="19"/>
                  </a:lnTo>
                  <a:lnTo>
                    <a:pt x="10" y="19"/>
                  </a:lnTo>
                  <a:lnTo>
                    <a:pt x="9" y="19"/>
                  </a:lnTo>
                  <a:lnTo>
                    <a:pt x="7" y="19"/>
                  </a:lnTo>
                  <a:lnTo>
                    <a:pt x="6" y="19"/>
                  </a:lnTo>
                  <a:lnTo>
                    <a:pt x="5" y="19"/>
                  </a:lnTo>
                  <a:lnTo>
                    <a:pt x="5" y="18"/>
                  </a:lnTo>
                  <a:lnTo>
                    <a:pt x="4" y="18"/>
                  </a:lnTo>
                  <a:lnTo>
                    <a:pt x="4" y="17"/>
                  </a:lnTo>
                  <a:lnTo>
                    <a:pt x="2" y="17"/>
                  </a:lnTo>
                  <a:lnTo>
                    <a:pt x="2" y="16"/>
                  </a:lnTo>
                  <a:lnTo>
                    <a:pt x="1" y="14"/>
                  </a:lnTo>
                  <a:lnTo>
                    <a:pt x="1" y="13"/>
                  </a:lnTo>
                  <a:lnTo>
                    <a:pt x="0" y="13"/>
                  </a:lnTo>
                  <a:lnTo>
                    <a:pt x="0" y="12"/>
                  </a:lnTo>
                  <a:lnTo>
                    <a:pt x="0" y="11"/>
                  </a:lnTo>
                  <a:lnTo>
                    <a:pt x="0" y="12"/>
                  </a:lnTo>
                  <a:lnTo>
                    <a:pt x="0" y="11"/>
                  </a:lnTo>
                  <a:lnTo>
                    <a:pt x="0" y="12"/>
                  </a:lnTo>
                  <a:lnTo>
                    <a:pt x="0" y="11"/>
                  </a:lnTo>
                  <a:lnTo>
                    <a:pt x="1" y="11"/>
                  </a:lnTo>
                  <a:lnTo>
                    <a:pt x="1" y="12"/>
                  </a:lnTo>
                  <a:lnTo>
                    <a:pt x="1" y="13"/>
                  </a:lnTo>
                  <a:lnTo>
                    <a:pt x="2" y="13"/>
                  </a:lnTo>
                  <a:lnTo>
                    <a:pt x="4" y="13"/>
                  </a:lnTo>
                  <a:lnTo>
                    <a:pt x="4" y="12"/>
                  </a:lnTo>
                  <a:lnTo>
                    <a:pt x="5" y="12"/>
                  </a:lnTo>
                  <a:lnTo>
                    <a:pt x="6" y="12"/>
                  </a:lnTo>
                  <a:lnTo>
                    <a:pt x="7" y="12"/>
                  </a:lnTo>
                  <a:lnTo>
                    <a:pt x="9" y="12"/>
                  </a:lnTo>
                  <a:lnTo>
                    <a:pt x="7" y="12"/>
                  </a:lnTo>
                  <a:lnTo>
                    <a:pt x="9" y="12"/>
                  </a:lnTo>
                  <a:lnTo>
                    <a:pt x="10" y="12"/>
                  </a:lnTo>
                  <a:lnTo>
                    <a:pt x="10" y="13"/>
                  </a:lnTo>
                  <a:lnTo>
                    <a:pt x="11" y="12"/>
                  </a:lnTo>
                  <a:lnTo>
                    <a:pt x="11" y="13"/>
                  </a:lnTo>
                  <a:lnTo>
                    <a:pt x="11" y="12"/>
                  </a:lnTo>
                  <a:lnTo>
                    <a:pt x="12" y="12"/>
                  </a:lnTo>
                  <a:lnTo>
                    <a:pt x="14" y="12"/>
                  </a:lnTo>
                  <a:lnTo>
                    <a:pt x="14" y="11"/>
                  </a:lnTo>
                  <a:lnTo>
                    <a:pt x="15" y="11"/>
                  </a:lnTo>
                  <a:lnTo>
                    <a:pt x="15" y="12"/>
                  </a:lnTo>
                  <a:lnTo>
                    <a:pt x="15" y="11"/>
                  </a:lnTo>
                  <a:lnTo>
                    <a:pt x="16" y="11"/>
                  </a:lnTo>
                  <a:lnTo>
                    <a:pt x="15" y="9"/>
                  </a:lnTo>
                  <a:lnTo>
                    <a:pt x="16" y="9"/>
                  </a:lnTo>
                  <a:lnTo>
                    <a:pt x="16" y="8"/>
                  </a:lnTo>
                  <a:lnTo>
                    <a:pt x="18" y="8"/>
                  </a:lnTo>
                  <a:lnTo>
                    <a:pt x="18" y="7"/>
                  </a:lnTo>
                  <a:lnTo>
                    <a:pt x="19" y="7"/>
                  </a:lnTo>
                  <a:lnTo>
                    <a:pt x="19" y="5"/>
                  </a:lnTo>
                  <a:lnTo>
                    <a:pt x="20" y="5"/>
                  </a:lnTo>
                  <a:lnTo>
                    <a:pt x="20" y="4"/>
                  </a:lnTo>
                  <a:lnTo>
                    <a:pt x="21" y="4"/>
                  </a:lnTo>
                  <a:lnTo>
                    <a:pt x="20" y="4"/>
                  </a:lnTo>
                  <a:lnTo>
                    <a:pt x="21" y="4"/>
                  </a:lnTo>
                  <a:lnTo>
                    <a:pt x="21" y="3"/>
                  </a:lnTo>
                  <a:lnTo>
                    <a:pt x="21" y="4"/>
                  </a:lnTo>
                  <a:lnTo>
                    <a:pt x="21" y="3"/>
                  </a:lnTo>
                  <a:lnTo>
                    <a:pt x="23" y="3"/>
                  </a:lnTo>
                  <a:lnTo>
                    <a:pt x="23" y="2"/>
                  </a:lnTo>
                  <a:lnTo>
                    <a:pt x="24" y="2"/>
                  </a:lnTo>
                  <a:lnTo>
                    <a:pt x="2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3" name="Freeform 13"/>
            <p:cNvSpPr>
              <a:spLocks noEditPoints="1"/>
            </p:cNvSpPr>
            <p:nvPr/>
          </p:nvSpPr>
          <p:spPr bwMode="auto">
            <a:xfrm>
              <a:off x="3773488" y="4284879"/>
              <a:ext cx="173038" cy="377825"/>
            </a:xfrm>
            <a:custGeom>
              <a:avLst/>
              <a:gdLst>
                <a:gd name="T0" fmla="*/ 50 w 109"/>
                <a:gd name="T1" fmla="*/ 237 h 238"/>
                <a:gd name="T2" fmla="*/ 30 w 109"/>
                <a:gd name="T3" fmla="*/ 222 h 238"/>
                <a:gd name="T4" fmla="*/ 40 w 109"/>
                <a:gd name="T5" fmla="*/ 233 h 238"/>
                <a:gd name="T6" fmla="*/ 40 w 109"/>
                <a:gd name="T7" fmla="*/ 238 h 238"/>
                <a:gd name="T8" fmla="*/ 27 w 109"/>
                <a:gd name="T9" fmla="*/ 231 h 238"/>
                <a:gd name="T10" fmla="*/ 64 w 109"/>
                <a:gd name="T11" fmla="*/ 119 h 238"/>
                <a:gd name="T12" fmla="*/ 63 w 109"/>
                <a:gd name="T13" fmla="*/ 108 h 238"/>
                <a:gd name="T14" fmla="*/ 51 w 109"/>
                <a:gd name="T15" fmla="*/ 5 h 238"/>
                <a:gd name="T16" fmla="*/ 63 w 109"/>
                <a:gd name="T17" fmla="*/ 4 h 238"/>
                <a:gd name="T18" fmla="*/ 73 w 109"/>
                <a:gd name="T19" fmla="*/ 13 h 238"/>
                <a:gd name="T20" fmla="*/ 86 w 109"/>
                <a:gd name="T21" fmla="*/ 19 h 238"/>
                <a:gd name="T22" fmla="*/ 83 w 109"/>
                <a:gd name="T23" fmla="*/ 29 h 238"/>
                <a:gd name="T24" fmla="*/ 91 w 109"/>
                <a:gd name="T25" fmla="*/ 34 h 238"/>
                <a:gd name="T26" fmla="*/ 100 w 109"/>
                <a:gd name="T27" fmla="*/ 31 h 238"/>
                <a:gd name="T28" fmla="*/ 106 w 109"/>
                <a:gd name="T29" fmla="*/ 23 h 238"/>
                <a:gd name="T30" fmla="*/ 106 w 109"/>
                <a:gd name="T31" fmla="*/ 33 h 238"/>
                <a:gd name="T32" fmla="*/ 100 w 109"/>
                <a:gd name="T33" fmla="*/ 37 h 238"/>
                <a:gd name="T34" fmla="*/ 92 w 109"/>
                <a:gd name="T35" fmla="*/ 45 h 238"/>
                <a:gd name="T36" fmla="*/ 86 w 109"/>
                <a:gd name="T37" fmla="*/ 55 h 238"/>
                <a:gd name="T38" fmla="*/ 83 w 109"/>
                <a:gd name="T39" fmla="*/ 70 h 238"/>
                <a:gd name="T40" fmla="*/ 88 w 109"/>
                <a:gd name="T41" fmla="*/ 82 h 238"/>
                <a:gd name="T42" fmla="*/ 93 w 109"/>
                <a:gd name="T43" fmla="*/ 92 h 238"/>
                <a:gd name="T44" fmla="*/ 84 w 109"/>
                <a:gd name="T45" fmla="*/ 106 h 238"/>
                <a:gd name="T46" fmla="*/ 67 w 109"/>
                <a:gd name="T47" fmla="*/ 110 h 238"/>
                <a:gd name="T48" fmla="*/ 64 w 109"/>
                <a:gd name="T49" fmla="*/ 112 h 238"/>
                <a:gd name="T50" fmla="*/ 62 w 109"/>
                <a:gd name="T51" fmla="*/ 120 h 238"/>
                <a:gd name="T52" fmla="*/ 55 w 109"/>
                <a:gd name="T53" fmla="*/ 125 h 238"/>
                <a:gd name="T54" fmla="*/ 46 w 109"/>
                <a:gd name="T55" fmla="*/ 124 h 238"/>
                <a:gd name="T56" fmla="*/ 53 w 109"/>
                <a:gd name="T57" fmla="*/ 133 h 238"/>
                <a:gd name="T58" fmla="*/ 51 w 109"/>
                <a:gd name="T59" fmla="*/ 134 h 238"/>
                <a:gd name="T60" fmla="*/ 46 w 109"/>
                <a:gd name="T61" fmla="*/ 141 h 238"/>
                <a:gd name="T62" fmla="*/ 44 w 109"/>
                <a:gd name="T63" fmla="*/ 152 h 238"/>
                <a:gd name="T64" fmla="*/ 36 w 109"/>
                <a:gd name="T65" fmla="*/ 157 h 238"/>
                <a:gd name="T66" fmla="*/ 39 w 109"/>
                <a:gd name="T67" fmla="*/ 169 h 238"/>
                <a:gd name="T68" fmla="*/ 42 w 109"/>
                <a:gd name="T69" fmla="*/ 175 h 238"/>
                <a:gd name="T70" fmla="*/ 35 w 109"/>
                <a:gd name="T71" fmla="*/ 183 h 238"/>
                <a:gd name="T72" fmla="*/ 32 w 109"/>
                <a:gd name="T73" fmla="*/ 194 h 238"/>
                <a:gd name="T74" fmla="*/ 28 w 109"/>
                <a:gd name="T75" fmla="*/ 195 h 238"/>
                <a:gd name="T76" fmla="*/ 26 w 109"/>
                <a:gd name="T77" fmla="*/ 205 h 238"/>
                <a:gd name="T78" fmla="*/ 30 w 109"/>
                <a:gd name="T79" fmla="*/ 213 h 238"/>
                <a:gd name="T80" fmla="*/ 16 w 109"/>
                <a:gd name="T81" fmla="*/ 210 h 238"/>
                <a:gd name="T82" fmla="*/ 8 w 109"/>
                <a:gd name="T83" fmla="*/ 203 h 238"/>
                <a:gd name="T84" fmla="*/ 2 w 109"/>
                <a:gd name="T85" fmla="*/ 194 h 238"/>
                <a:gd name="T86" fmla="*/ 3 w 109"/>
                <a:gd name="T87" fmla="*/ 187 h 238"/>
                <a:gd name="T88" fmla="*/ 7 w 109"/>
                <a:gd name="T89" fmla="*/ 177 h 238"/>
                <a:gd name="T90" fmla="*/ 11 w 109"/>
                <a:gd name="T91" fmla="*/ 166 h 238"/>
                <a:gd name="T92" fmla="*/ 13 w 109"/>
                <a:gd name="T93" fmla="*/ 154 h 238"/>
                <a:gd name="T94" fmla="*/ 13 w 109"/>
                <a:gd name="T95" fmla="*/ 149 h 238"/>
                <a:gd name="T96" fmla="*/ 9 w 109"/>
                <a:gd name="T97" fmla="*/ 138 h 238"/>
                <a:gd name="T98" fmla="*/ 11 w 109"/>
                <a:gd name="T99" fmla="*/ 130 h 238"/>
                <a:gd name="T100" fmla="*/ 11 w 109"/>
                <a:gd name="T101" fmla="*/ 117 h 238"/>
                <a:gd name="T102" fmla="*/ 13 w 109"/>
                <a:gd name="T103" fmla="*/ 108 h 238"/>
                <a:gd name="T104" fmla="*/ 14 w 109"/>
                <a:gd name="T105" fmla="*/ 96 h 238"/>
                <a:gd name="T106" fmla="*/ 17 w 109"/>
                <a:gd name="T107" fmla="*/ 91 h 238"/>
                <a:gd name="T108" fmla="*/ 19 w 109"/>
                <a:gd name="T109" fmla="*/ 78 h 238"/>
                <a:gd name="T110" fmla="*/ 19 w 109"/>
                <a:gd name="T111" fmla="*/ 66 h 238"/>
                <a:gd name="T112" fmla="*/ 18 w 109"/>
                <a:gd name="T113" fmla="*/ 54 h 238"/>
                <a:gd name="T114" fmla="*/ 22 w 109"/>
                <a:gd name="T115" fmla="*/ 42 h 238"/>
                <a:gd name="T116" fmla="*/ 27 w 109"/>
                <a:gd name="T117" fmla="*/ 32 h 238"/>
                <a:gd name="T118" fmla="*/ 28 w 109"/>
                <a:gd name="T119" fmla="*/ 18 h 238"/>
                <a:gd name="T120" fmla="*/ 36 w 109"/>
                <a:gd name="T121" fmla="*/ 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238">
                  <a:moveTo>
                    <a:pt x="27" y="237"/>
                  </a:moveTo>
                  <a:lnTo>
                    <a:pt x="27" y="236"/>
                  </a:lnTo>
                  <a:lnTo>
                    <a:pt x="28" y="237"/>
                  </a:lnTo>
                  <a:lnTo>
                    <a:pt x="27" y="237"/>
                  </a:lnTo>
                  <a:close/>
                  <a:moveTo>
                    <a:pt x="51" y="236"/>
                  </a:moveTo>
                  <a:lnTo>
                    <a:pt x="53" y="236"/>
                  </a:lnTo>
                  <a:lnTo>
                    <a:pt x="51" y="236"/>
                  </a:lnTo>
                  <a:lnTo>
                    <a:pt x="53" y="236"/>
                  </a:lnTo>
                  <a:lnTo>
                    <a:pt x="54" y="236"/>
                  </a:lnTo>
                  <a:lnTo>
                    <a:pt x="53" y="236"/>
                  </a:lnTo>
                  <a:lnTo>
                    <a:pt x="51" y="236"/>
                  </a:lnTo>
                  <a:lnTo>
                    <a:pt x="51" y="237"/>
                  </a:lnTo>
                  <a:lnTo>
                    <a:pt x="51" y="236"/>
                  </a:lnTo>
                  <a:lnTo>
                    <a:pt x="50" y="237"/>
                  </a:lnTo>
                  <a:lnTo>
                    <a:pt x="50" y="236"/>
                  </a:lnTo>
                  <a:lnTo>
                    <a:pt x="50" y="237"/>
                  </a:lnTo>
                  <a:lnTo>
                    <a:pt x="49" y="237"/>
                  </a:lnTo>
                  <a:lnTo>
                    <a:pt x="49" y="236"/>
                  </a:lnTo>
                  <a:lnTo>
                    <a:pt x="50" y="236"/>
                  </a:lnTo>
                  <a:lnTo>
                    <a:pt x="51" y="236"/>
                  </a:lnTo>
                  <a:close/>
                  <a:moveTo>
                    <a:pt x="30" y="219"/>
                  </a:moveTo>
                  <a:lnTo>
                    <a:pt x="30" y="220"/>
                  </a:lnTo>
                  <a:lnTo>
                    <a:pt x="30" y="219"/>
                  </a:lnTo>
                  <a:lnTo>
                    <a:pt x="28" y="220"/>
                  </a:lnTo>
                  <a:lnTo>
                    <a:pt x="28" y="222"/>
                  </a:lnTo>
                  <a:lnTo>
                    <a:pt x="30" y="222"/>
                  </a:lnTo>
                  <a:lnTo>
                    <a:pt x="30" y="223"/>
                  </a:lnTo>
                  <a:lnTo>
                    <a:pt x="30" y="222"/>
                  </a:lnTo>
                  <a:lnTo>
                    <a:pt x="31" y="223"/>
                  </a:lnTo>
                  <a:lnTo>
                    <a:pt x="31" y="224"/>
                  </a:lnTo>
                  <a:lnTo>
                    <a:pt x="31" y="226"/>
                  </a:lnTo>
                  <a:lnTo>
                    <a:pt x="32" y="226"/>
                  </a:lnTo>
                  <a:lnTo>
                    <a:pt x="32" y="227"/>
                  </a:lnTo>
                  <a:lnTo>
                    <a:pt x="34" y="227"/>
                  </a:lnTo>
                  <a:lnTo>
                    <a:pt x="34" y="228"/>
                  </a:lnTo>
                  <a:lnTo>
                    <a:pt x="35" y="229"/>
                  </a:lnTo>
                  <a:lnTo>
                    <a:pt x="36" y="229"/>
                  </a:lnTo>
                  <a:lnTo>
                    <a:pt x="36" y="231"/>
                  </a:lnTo>
                  <a:lnTo>
                    <a:pt x="37" y="231"/>
                  </a:lnTo>
                  <a:lnTo>
                    <a:pt x="39" y="232"/>
                  </a:lnTo>
                  <a:lnTo>
                    <a:pt x="39" y="233"/>
                  </a:lnTo>
                  <a:lnTo>
                    <a:pt x="40" y="233"/>
                  </a:lnTo>
                  <a:lnTo>
                    <a:pt x="42" y="234"/>
                  </a:lnTo>
                  <a:lnTo>
                    <a:pt x="44" y="234"/>
                  </a:lnTo>
                  <a:lnTo>
                    <a:pt x="45" y="234"/>
                  </a:lnTo>
                  <a:lnTo>
                    <a:pt x="46" y="234"/>
                  </a:lnTo>
                  <a:lnTo>
                    <a:pt x="46" y="236"/>
                  </a:lnTo>
                  <a:lnTo>
                    <a:pt x="46" y="237"/>
                  </a:lnTo>
                  <a:lnTo>
                    <a:pt x="45" y="237"/>
                  </a:lnTo>
                  <a:lnTo>
                    <a:pt x="44" y="237"/>
                  </a:lnTo>
                  <a:lnTo>
                    <a:pt x="44" y="238"/>
                  </a:lnTo>
                  <a:lnTo>
                    <a:pt x="44" y="237"/>
                  </a:lnTo>
                  <a:lnTo>
                    <a:pt x="42" y="237"/>
                  </a:lnTo>
                  <a:lnTo>
                    <a:pt x="42" y="238"/>
                  </a:lnTo>
                  <a:lnTo>
                    <a:pt x="41" y="238"/>
                  </a:lnTo>
                  <a:lnTo>
                    <a:pt x="40" y="238"/>
                  </a:lnTo>
                  <a:lnTo>
                    <a:pt x="39" y="238"/>
                  </a:lnTo>
                  <a:lnTo>
                    <a:pt x="37" y="237"/>
                  </a:lnTo>
                  <a:lnTo>
                    <a:pt x="36" y="237"/>
                  </a:lnTo>
                  <a:lnTo>
                    <a:pt x="35" y="237"/>
                  </a:lnTo>
                  <a:lnTo>
                    <a:pt x="34" y="237"/>
                  </a:lnTo>
                  <a:lnTo>
                    <a:pt x="31" y="237"/>
                  </a:lnTo>
                  <a:lnTo>
                    <a:pt x="31" y="236"/>
                  </a:lnTo>
                  <a:lnTo>
                    <a:pt x="30" y="236"/>
                  </a:lnTo>
                  <a:lnTo>
                    <a:pt x="30" y="237"/>
                  </a:lnTo>
                  <a:lnTo>
                    <a:pt x="28" y="237"/>
                  </a:lnTo>
                  <a:lnTo>
                    <a:pt x="28" y="236"/>
                  </a:lnTo>
                  <a:lnTo>
                    <a:pt x="27" y="236"/>
                  </a:lnTo>
                  <a:lnTo>
                    <a:pt x="27" y="233"/>
                  </a:lnTo>
                  <a:lnTo>
                    <a:pt x="27" y="231"/>
                  </a:lnTo>
                  <a:lnTo>
                    <a:pt x="27" y="228"/>
                  </a:lnTo>
                  <a:lnTo>
                    <a:pt x="27" y="226"/>
                  </a:lnTo>
                  <a:lnTo>
                    <a:pt x="27" y="223"/>
                  </a:lnTo>
                  <a:lnTo>
                    <a:pt x="27" y="220"/>
                  </a:lnTo>
                  <a:lnTo>
                    <a:pt x="27" y="219"/>
                  </a:lnTo>
                  <a:lnTo>
                    <a:pt x="27" y="217"/>
                  </a:lnTo>
                  <a:lnTo>
                    <a:pt x="28" y="217"/>
                  </a:lnTo>
                  <a:lnTo>
                    <a:pt x="28" y="218"/>
                  </a:lnTo>
                  <a:lnTo>
                    <a:pt x="30" y="218"/>
                  </a:lnTo>
                  <a:lnTo>
                    <a:pt x="30" y="219"/>
                  </a:lnTo>
                  <a:close/>
                  <a:moveTo>
                    <a:pt x="64" y="120"/>
                  </a:moveTo>
                  <a:lnTo>
                    <a:pt x="63" y="120"/>
                  </a:lnTo>
                  <a:lnTo>
                    <a:pt x="63" y="119"/>
                  </a:lnTo>
                  <a:lnTo>
                    <a:pt x="64" y="119"/>
                  </a:lnTo>
                  <a:lnTo>
                    <a:pt x="64" y="120"/>
                  </a:lnTo>
                  <a:close/>
                  <a:moveTo>
                    <a:pt x="64" y="119"/>
                  </a:moveTo>
                  <a:lnTo>
                    <a:pt x="63" y="119"/>
                  </a:lnTo>
                  <a:lnTo>
                    <a:pt x="63" y="117"/>
                  </a:lnTo>
                  <a:lnTo>
                    <a:pt x="64" y="117"/>
                  </a:lnTo>
                  <a:lnTo>
                    <a:pt x="64" y="119"/>
                  </a:lnTo>
                  <a:close/>
                  <a:moveTo>
                    <a:pt x="64" y="110"/>
                  </a:moveTo>
                  <a:lnTo>
                    <a:pt x="64" y="111"/>
                  </a:lnTo>
                  <a:lnTo>
                    <a:pt x="64" y="110"/>
                  </a:lnTo>
                  <a:lnTo>
                    <a:pt x="63" y="110"/>
                  </a:lnTo>
                  <a:lnTo>
                    <a:pt x="64" y="110"/>
                  </a:lnTo>
                  <a:close/>
                  <a:moveTo>
                    <a:pt x="64" y="110"/>
                  </a:moveTo>
                  <a:lnTo>
                    <a:pt x="63" y="110"/>
                  </a:lnTo>
                  <a:lnTo>
                    <a:pt x="63" y="108"/>
                  </a:lnTo>
                  <a:lnTo>
                    <a:pt x="64" y="110"/>
                  </a:lnTo>
                  <a:close/>
                  <a:moveTo>
                    <a:pt x="42" y="0"/>
                  </a:moveTo>
                  <a:lnTo>
                    <a:pt x="44" y="1"/>
                  </a:lnTo>
                  <a:lnTo>
                    <a:pt x="45" y="1"/>
                  </a:lnTo>
                  <a:lnTo>
                    <a:pt x="46" y="1"/>
                  </a:lnTo>
                  <a:lnTo>
                    <a:pt x="48" y="1"/>
                  </a:lnTo>
                  <a:lnTo>
                    <a:pt x="49" y="1"/>
                  </a:lnTo>
                  <a:lnTo>
                    <a:pt x="49" y="3"/>
                  </a:lnTo>
                  <a:lnTo>
                    <a:pt x="50" y="3"/>
                  </a:lnTo>
                  <a:lnTo>
                    <a:pt x="50" y="4"/>
                  </a:lnTo>
                  <a:lnTo>
                    <a:pt x="50" y="5"/>
                  </a:lnTo>
                  <a:lnTo>
                    <a:pt x="51" y="5"/>
                  </a:lnTo>
                  <a:lnTo>
                    <a:pt x="51" y="6"/>
                  </a:lnTo>
                  <a:lnTo>
                    <a:pt x="51" y="5"/>
                  </a:lnTo>
                  <a:lnTo>
                    <a:pt x="51" y="4"/>
                  </a:lnTo>
                  <a:lnTo>
                    <a:pt x="53" y="4"/>
                  </a:lnTo>
                  <a:lnTo>
                    <a:pt x="53" y="3"/>
                  </a:lnTo>
                  <a:lnTo>
                    <a:pt x="53" y="1"/>
                  </a:lnTo>
                  <a:lnTo>
                    <a:pt x="54" y="1"/>
                  </a:lnTo>
                  <a:lnTo>
                    <a:pt x="55" y="1"/>
                  </a:lnTo>
                  <a:lnTo>
                    <a:pt x="56" y="1"/>
                  </a:lnTo>
                  <a:lnTo>
                    <a:pt x="58" y="1"/>
                  </a:lnTo>
                  <a:lnTo>
                    <a:pt x="59" y="1"/>
                  </a:lnTo>
                  <a:lnTo>
                    <a:pt x="60" y="1"/>
                  </a:lnTo>
                  <a:lnTo>
                    <a:pt x="60" y="3"/>
                  </a:lnTo>
                  <a:lnTo>
                    <a:pt x="62" y="3"/>
                  </a:lnTo>
                  <a:lnTo>
                    <a:pt x="62" y="4"/>
                  </a:lnTo>
                  <a:lnTo>
                    <a:pt x="63" y="4"/>
                  </a:lnTo>
                  <a:lnTo>
                    <a:pt x="63" y="5"/>
                  </a:lnTo>
                  <a:lnTo>
                    <a:pt x="63" y="6"/>
                  </a:lnTo>
                  <a:lnTo>
                    <a:pt x="64" y="6"/>
                  </a:lnTo>
                  <a:lnTo>
                    <a:pt x="64" y="8"/>
                  </a:lnTo>
                  <a:lnTo>
                    <a:pt x="65" y="8"/>
                  </a:lnTo>
                  <a:lnTo>
                    <a:pt x="65" y="9"/>
                  </a:lnTo>
                  <a:lnTo>
                    <a:pt x="67" y="9"/>
                  </a:lnTo>
                  <a:lnTo>
                    <a:pt x="68" y="10"/>
                  </a:lnTo>
                  <a:lnTo>
                    <a:pt x="69" y="10"/>
                  </a:lnTo>
                  <a:lnTo>
                    <a:pt x="69" y="12"/>
                  </a:lnTo>
                  <a:lnTo>
                    <a:pt x="70" y="12"/>
                  </a:lnTo>
                  <a:lnTo>
                    <a:pt x="72" y="12"/>
                  </a:lnTo>
                  <a:lnTo>
                    <a:pt x="72" y="13"/>
                  </a:lnTo>
                  <a:lnTo>
                    <a:pt x="73" y="13"/>
                  </a:lnTo>
                  <a:lnTo>
                    <a:pt x="74" y="13"/>
                  </a:lnTo>
                  <a:lnTo>
                    <a:pt x="77" y="14"/>
                  </a:lnTo>
                  <a:lnTo>
                    <a:pt x="77" y="15"/>
                  </a:lnTo>
                  <a:lnTo>
                    <a:pt x="78" y="15"/>
                  </a:lnTo>
                  <a:lnTo>
                    <a:pt x="79" y="17"/>
                  </a:lnTo>
                  <a:lnTo>
                    <a:pt x="81" y="17"/>
                  </a:lnTo>
                  <a:lnTo>
                    <a:pt x="81" y="18"/>
                  </a:lnTo>
                  <a:lnTo>
                    <a:pt x="82" y="18"/>
                  </a:lnTo>
                  <a:lnTo>
                    <a:pt x="83" y="18"/>
                  </a:lnTo>
                  <a:lnTo>
                    <a:pt x="83" y="19"/>
                  </a:lnTo>
                  <a:lnTo>
                    <a:pt x="84" y="19"/>
                  </a:lnTo>
                  <a:lnTo>
                    <a:pt x="84" y="18"/>
                  </a:lnTo>
                  <a:lnTo>
                    <a:pt x="84" y="19"/>
                  </a:lnTo>
                  <a:lnTo>
                    <a:pt x="86" y="19"/>
                  </a:lnTo>
                  <a:lnTo>
                    <a:pt x="87" y="19"/>
                  </a:lnTo>
                  <a:lnTo>
                    <a:pt x="87" y="20"/>
                  </a:lnTo>
                  <a:lnTo>
                    <a:pt x="88" y="22"/>
                  </a:lnTo>
                  <a:lnTo>
                    <a:pt x="87" y="23"/>
                  </a:lnTo>
                  <a:lnTo>
                    <a:pt x="87" y="24"/>
                  </a:lnTo>
                  <a:lnTo>
                    <a:pt x="86" y="24"/>
                  </a:lnTo>
                  <a:lnTo>
                    <a:pt x="86" y="26"/>
                  </a:lnTo>
                  <a:lnTo>
                    <a:pt x="84" y="26"/>
                  </a:lnTo>
                  <a:lnTo>
                    <a:pt x="84" y="27"/>
                  </a:lnTo>
                  <a:lnTo>
                    <a:pt x="84" y="28"/>
                  </a:lnTo>
                  <a:lnTo>
                    <a:pt x="84" y="29"/>
                  </a:lnTo>
                  <a:lnTo>
                    <a:pt x="84" y="28"/>
                  </a:lnTo>
                  <a:lnTo>
                    <a:pt x="84" y="29"/>
                  </a:lnTo>
                  <a:lnTo>
                    <a:pt x="83" y="29"/>
                  </a:lnTo>
                  <a:lnTo>
                    <a:pt x="84" y="31"/>
                  </a:lnTo>
                  <a:lnTo>
                    <a:pt x="83" y="31"/>
                  </a:lnTo>
                  <a:lnTo>
                    <a:pt x="82" y="31"/>
                  </a:lnTo>
                  <a:lnTo>
                    <a:pt x="82" y="32"/>
                  </a:lnTo>
                  <a:lnTo>
                    <a:pt x="82" y="33"/>
                  </a:lnTo>
                  <a:lnTo>
                    <a:pt x="83" y="33"/>
                  </a:lnTo>
                  <a:lnTo>
                    <a:pt x="84" y="32"/>
                  </a:lnTo>
                  <a:lnTo>
                    <a:pt x="86" y="32"/>
                  </a:lnTo>
                  <a:lnTo>
                    <a:pt x="86" y="33"/>
                  </a:lnTo>
                  <a:lnTo>
                    <a:pt x="87" y="33"/>
                  </a:lnTo>
                  <a:lnTo>
                    <a:pt x="88" y="33"/>
                  </a:lnTo>
                  <a:lnTo>
                    <a:pt x="90" y="33"/>
                  </a:lnTo>
                  <a:lnTo>
                    <a:pt x="90" y="34"/>
                  </a:lnTo>
                  <a:lnTo>
                    <a:pt x="91" y="34"/>
                  </a:lnTo>
                  <a:lnTo>
                    <a:pt x="91" y="33"/>
                  </a:lnTo>
                  <a:lnTo>
                    <a:pt x="92" y="33"/>
                  </a:lnTo>
                  <a:lnTo>
                    <a:pt x="92" y="34"/>
                  </a:lnTo>
                  <a:lnTo>
                    <a:pt x="92" y="33"/>
                  </a:lnTo>
                  <a:lnTo>
                    <a:pt x="93" y="33"/>
                  </a:lnTo>
                  <a:lnTo>
                    <a:pt x="93" y="34"/>
                  </a:lnTo>
                  <a:lnTo>
                    <a:pt x="95" y="34"/>
                  </a:lnTo>
                  <a:lnTo>
                    <a:pt x="95" y="33"/>
                  </a:lnTo>
                  <a:lnTo>
                    <a:pt x="96" y="33"/>
                  </a:lnTo>
                  <a:lnTo>
                    <a:pt x="97" y="33"/>
                  </a:lnTo>
                  <a:lnTo>
                    <a:pt x="98" y="33"/>
                  </a:lnTo>
                  <a:lnTo>
                    <a:pt x="98" y="32"/>
                  </a:lnTo>
                  <a:lnTo>
                    <a:pt x="100" y="32"/>
                  </a:lnTo>
                  <a:lnTo>
                    <a:pt x="100" y="31"/>
                  </a:lnTo>
                  <a:lnTo>
                    <a:pt x="101" y="31"/>
                  </a:lnTo>
                  <a:lnTo>
                    <a:pt x="101" y="29"/>
                  </a:lnTo>
                  <a:lnTo>
                    <a:pt x="102" y="29"/>
                  </a:lnTo>
                  <a:lnTo>
                    <a:pt x="104" y="28"/>
                  </a:lnTo>
                  <a:lnTo>
                    <a:pt x="104" y="27"/>
                  </a:lnTo>
                  <a:lnTo>
                    <a:pt x="104" y="26"/>
                  </a:lnTo>
                  <a:lnTo>
                    <a:pt x="104" y="24"/>
                  </a:lnTo>
                  <a:lnTo>
                    <a:pt x="104" y="23"/>
                  </a:lnTo>
                  <a:lnTo>
                    <a:pt x="104" y="22"/>
                  </a:lnTo>
                  <a:lnTo>
                    <a:pt x="105" y="22"/>
                  </a:lnTo>
                  <a:lnTo>
                    <a:pt x="105" y="23"/>
                  </a:lnTo>
                  <a:lnTo>
                    <a:pt x="105" y="22"/>
                  </a:lnTo>
                  <a:lnTo>
                    <a:pt x="106" y="22"/>
                  </a:lnTo>
                  <a:lnTo>
                    <a:pt x="106" y="23"/>
                  </a:lnTo>
                  <a:lnTo>
                    <a:pt x="106" y="22"/>
                  </a:lnTo>
                  <a:lnTo>
                    <a:pt x="107" y="22"/>
                  </a:lnTo>
                  <a:lnTo>
                    <a:pt x="107" y="23"/>
                  </a:lnTo>
                  <a:lnTo>
                    <a:pt x="109" y="23"/>
                  </a:lnTo>
                  <a:lnTo>
                    <a:pt x="109" y="24"/>
                  </a:lnTo>
                  <a:lnTo>
                    <a:pt x="109" y="26"/>
                  </a:lnTo>
                  <a:lnTo>
                    <a:pt x="109" y="27"/>
                  </a:lnTo>
                  <a:lnTo>
                    <a:pt x="109" y="28"/>
                  </a:lnTo>
                  <a:lnTo>
                    <a:pt x="109" y="29"/>
                  </a:lnTo>
                  <a:lnTo>
                    <a:pt x="109" y="31"/>
                  </a:lnTo>
                  <a:lnTo>
                    <a:pt x="109" y="32"/>
                  </a:lnTo>
                  <a:lnTo>
                    <a:pt x="107" y="32"/>
                  </a:lnTo>
                  <a:lnTo>
                    <a:pt x="107" y="33"/>
                  </a:lnTo>
                  <a:lnTo>
                    <a:pt x="106" y="33"/>
                  </a:lnTo>
                  <a:lnTo>
                    <a:pt x="106" y="32"/>
                  </a:lnTo>
                  <a:lnTo>
                    <a:pt x="106" y="33"/>
                  </a:lnTo>
                  <a:lnTo>
                    <a:pt x="105" y="33"/>
                  </a:lnTo>
                  <a:lnTo>
                    <a:pt x="105" y="34"/>
                  </a:lnTo>
                  <a:lnTo>
                    <a:pt x="105" y="33"/>
                  </a:lnTo>
                  <a:lnTo>
                    <a:pt x="104" y="33"/>
                  </a:lnTo>
                  <a:lnTo>
                    <a:pt x="104" y="34"/>
                  </a:lnTo>
                  <a:lnTo>
                    <a:pt x="102" y="34"/>
                  </a:lnTo>
                  <a:lnTo>
                    <a:pt x="102" y="36"/>
                  </a:lnTo>
                  <a:lnTo>
                    <a:pt x="101" y="36"/>
                  </a:lnTo>
                  <a:lnTo>
                    <a:pt x="102" y="36"/>
                  </a:lnTo>
                  <a:lnTo>
                    <a:pt x="101" y="36"/>
                  </a:lnTo>
                  <a:lnTo>
                    <a:pt x="101" y="37"/>
                  </a:lnTo>
                  <a:lnTo>
                    <a:pt x="100" y="37"/>
                  </a:lnTo>
                  <a:lnTo>
                    <a:pt x="98" y="37"/>
                  </a:lnTo>
                  <a:lnTo>
                    <a:pt x="98" y="38"/>
                  </a:lnTo>
                  <a:lnTo>
                    <a:pt x="97" y="38"/>
                  </a:lnTo>
                  <a:lnTo>
                    <a:pt x="98" y="38"/>
                  </a:lnTo>
                  <a:lnTo>
                    <a:pt x="98" y="40"/>
                  </a:lnTo>
                  <a:lnTo>
                    <a:pt x="97" y="40"/>
                  </a:lnTo>
                  <a:lnTo>
                    <a:pt x="96" y="40"/>
                  </a:lnTo>
                  <a:lnTo>
                    <a:pt x="96" y="41"/>
                  </a:lnTo>
                  <a:lnTo>
                    <a:pt x="96" y="42"/>
                  </a:lnTo>
                  <a:lnTo>
                    <a:pt x="95" y="42"/>
                  </a:lnTo>
                  <a:lnTo>
                    <a:pt x="95" y="43"/>
                  </a:lnTo>
                  <a:lnTo>
                    <a:pt x="93" y="43"/>
                  </a:lnTo>
                  <a:lnTo>
                    <a:pt x="93" y="45"/>
                  </a:lnTo>
                  <a:lnTo>
                    <a:pt x="92" y="45"/>
                  </a:lnTo>
                  <a:lnTo>
                    <a:pt x="92" y="46"/>
                  </a:lnTo>
                  <a:lnTo>
                    <a:pt x="92" y="47"/>
                  </a:lnTo>
                  <a:lnTo>
                    <a:pt x="91" y="47"/>
                  </a:lnTo>
                  <a:lnTo>
                    <a:pt x="91" y="48"/>
                  </a:lnTo>
                  <a:lnTo>
                    <a:pt x="90" y="48"/>
                  </a:lnTo>
                  <a:lnTo>
                    <a:pt x="90" y="50"/>
                  </a:lnTo>
                  <a:lnTo>
                    <a:pt x="88" y="50"/>
                  </a:lnTo>
                  <a:lnTo>
                    <a:pt x="88" y="51"/>
                  </a:lnTo>
                  <a:lnTo>
                    <a:pt x="87" y="51"/>
                  </a:lnTo>
                  <a:lnTo>
                    <a:pt x="86" y="52"/>
                  </a:lnTo>
                  <a:lnTo>
                    <a:pt x="86" y="54"/>
                  </a:lnTo>
                  <a:lnTo>
                    <a:pt x="87" y="54"/>
                  </a:lnTo>
                  <a:lnTo>
                    <a:pt x="87" y="55"/>
                  </a:lnTo>
                  <a:lnTo>
                    <a:pt x="86" y="55"/>
                  </a:lnTo>
                  <a:lnTo>
                    <a:pt x="86" y="56"/>
                  </a:lnTo>
                  <a:lnTo>
                    <a:pt x="86" y="57"/>
                  </a:lnTo>
                  <a:lnTo>
                    <a:pt x="86" y="59"/>
                  </a:lnTo>
                  <a:lnTo>
                    <a:pt x="86" y="60"/>
                  </a:lnTo>
                  <a:lnTo>
                    <a:pt x="86" y="61"/>
                  </a:lnTo>
                  <a:lnTo>
                    <a:pt x="84" y="61"/>
                  </a:lnTo>
                  <a:lnTo>
                    <a:pt x="84" y="62"/>
                  </a:lnTo>
                  <a:lnTo>
                    <a:pt x="84" y="64"/>
                  </a:lnTo>
                  <a:lnTo>
                    <a:pt x="84" y="65"/>
                  </a:lnTo>
                  <a:lnTo>
                    <a:pt x="84" y="66"/>
                  </a:lnTo>
                  <a:lnTo>
                    <a:pt x="84" y="68"/>
                  </a:lnTo>
                  <a:lnTo>
                    <a:pt x="84" y="69"/>
                  </a:lnTo>
                  <a:lnTo>
                    <a:pt x="83" y="69"/>
                  </a:lnTo>
                  <a:lnTo>
                    <a:pt x="83" y="70"/>
                  </a:lnTo>
                  <a:lnTo>
                    <a:pt x="83" y="71"/>
                  </a:lnTo>
                  <a:lnTo>
                    <a:pt x="83" y="73"/>
                  </a:lnTo>
                  <a:lnTo>
                    <a:pt x="83" y="74"/>
                  </a:lnTo>
                  <a:lnTo>
                    <a:pt x="83" y="75"/>
                  </a:lnTo>
                  <a:lnTo>
                    <a:pt x="83" y="77"/>
                  </a:lnTo>
                  <a:lnTo>
                    <a:pt x="82" y="77"/>
                  </a:lnTo>
                  <a:lnTo>
                    <a:pt x="83" y="78"/>
                  </a:lnTo>
                  <a:lnTo>
                    <a:pt x="83" y="79"/>
                  </a:lnTo>
                  <a:lnTo>
                    <a:pt x="84" y="79"/>
                  </a:lnTo>
                  <a:lnTo>
                    <a:pt x="84" y="80"/>
                  </a:lnTo>
                  <a:lnTo>
                    <a:pt x="86" y="80"/>
                  </a:lnTo>
                  <a:lnTo>
                    <a:pt x="87" y="80"/>
                  </a:lnTo>
                  <a:lnTo>
                    <a:pt x="87" y="82"/>
                  </a:lnTo>
                  <a:lnTo>
                    <a:pt x="88" y="82"/>
                  </a:lnTo>
                  <a:lnTo>
                    <a:pt x="90" y="83"/>
                  </a:lnTo>
                  <a:lnTo>
                    <a:pt x="90" y="84"/>
                  </a:lnTo>
                  <a:lnTo>
                    <a:pt x="91" y="84"/>
                  </a:lnTo>
                  <a:lnTo>
                    <a:pt x="91" y="85"/>
                  </a:lnTo>
                  <a:lnTo>
                    <a:pt x="90" y="85"/>
                  </a:lnTo>
                  <a:lnTo>
                    <a:pt x="90" y="87"/>
                  </a:lnTo>
                  <a:lnTo>
                    <a:pt x="88" y="87"/>
                  </a:lnTo>
                  <a:lnTo>
                    <a:pt x="88" y="88"/>
                  </a:lnTo>
                  <a:lnTo>
                    <a:pt x="90" y="88"/>
                  </a:lnTo>
                  <a:lnTo>
                    <a:pt x="90" y="89"/>
                  </a:lnTo>
                  <a:lnTo>
                    <a:pt x="91" y="91"/>
                  </a:lnTo>
                  <a:lnTo>
                    <a:pt x="92" y="91"/>
                  </a:lnTo>
                  <a:lnTo>
                    <a:pt x="92" y="92"/>
                  </a:lnTo>
                  <a:lnTo>
                    <a:pt x="93" y="92"/>
                  </a:lnTo>
                  <a:lnTo>
                    <a:pt x="93" y="93"/>
                  </a:lnTo>
                  <a:lnTo>
                    <a:pt x="93" y="94"/>
                  </a:lnTo>
                  <a:lnTo>
                    <a:pt x="92" y="94"/>
                  </a:lnTo>
                  <a:lnTo>
                    <a:pt x="92" y="96"/>
                  </a:lnTo>
                  <a:lnTo>
                    <a:pt x="92" y="97"/>
                  </a:lnTo>
                  <a:lnTo>
                    <a:pt x="91" y="98"/>
                  </a:lnTo>
                  <a:lnTo>
                    <a:pt x="90" y="99"/>
                  </a:lnTo>
                  <a:lnTo>
                    <a:pt x="88" y="101"/>
                  </a:lnTo>
                  <a:lnTo>
                    <a:pt x="88" y="102"/>
                  </a:lnTo>
                  <a:lnTo>
                    <a:pt x="88" y="103"/>
                  </a:lnTo>
                  <a:lnTo>
                    <a:pt x="87" y="103"/>
                  </a:lnTo>
                  <a:lnTo>
                    <a:pt x="86" y="105"/>
                  </a:lnTo>
                  <a:lnTo>
                    <a:pt x="84" y="105"/>
                  </a:lnTo>
                  <a:lnTo>
                    <a:pt x="84" y="106"/>
                  </a:lnTo>
                  <a:lnTo>
                    <a:pt x="83" y="106"/>
                  </a:lnTo>
                  <a:lnTo>
                    <a:pt x="82" y="106"/>
                  </a:lnTo>
                  <a:lnTo>
                    <a:pt x="81" y="107"/>
                  </a:lnTo>
                  <a:lnTo>
                    <a:pt x="79" y="107"/>
                  </a:lnTo>
                  <a:lnTo>
                    <a:pt x="78" y="107"/>
                  </a:lnTo>
                  <a:lnTo>
                    <a:pt x="77" y="107"/>
                  </a:lnTo>
                  <a:lnTo>
                    <a:pt x="76" y="108"/>
                  </a:lnTo>
                  <a:lnTo>
                    <a:pt x="73" y="108"/>
                  </a:lnTo>
                  <a:lnTo>
                    <a:pt x="72" y="108"/>
                  </a:lnTo>
                  <a:lnTo>
                    <a:pt x="70" y="108"/>
                  </a:lnTo>
                  <a:lnTo>
                    <a:pt x="69" y="108"/>
                  </a:lnTo>
                  <a:lnTo>
                    <a:pt x="68" y="108"/>
                  </a:lnTo>
                  <a:lnTo>
                    <a:pt x="67" y="108"/>
                  </a:lnTo>
                  <a:lnTo>
                    <a:pt x="67" y="110"/>
                  </a:lnTo>
                  <a:lnTo>
                    <a:pt x="65" y="108"/>
                  </a:lnTo>
                  <a:lnTo>
                    <a:pt x="64" y="108"/>
                  </a:lnTo>
                  <a:lnTo>
                    <a:pt x="63" y="108"/>
                  </a:lnTo>
                  <a:lnTo>
                    <a:pt x="63" y="107"/>
                  </a:lnTo>
                  <a:lnTo>
                    <a:pt x="62" y="107"/>
                  </a:lnTo>
                  <a:lnTo>
                    <a:pt x="62" y="108"/>
                  </a:lnTo>
                  <a:lnTo>
                    <a:pt x="63" y="108"/>
                  </a:lnTo>
                  <a:lnTo>
                    <a:pt x="62" y="110"/>
                  </a:lnTo>
                  <a:lnTo>
                    <a:pt x="62" y="111"/>
                  </a:lnTo>
                  <a:lnTo>
                    <a:pt x="63" y="111"/>
                  </a:lnTo>
                  <a:lnTo>
                    <a:pt x="62" y="111"/>
                  </a:lnTo>
                  <a:lnTo>
                    <a:pt x="63" y="111"/>
                  </a:lnTo>
                  <a:lnTo>
                    <a:pt x="64" y="111"/>
                  </a:lnTo>
                  <a:lnTo>
                    <a:pt x="64" y="112"/>
                  </a:lnTo>
                  <a:lnTo>
                    <a:pt x="63" y="112"/>
                  </a:lnTo>
                  <a:lnTo>
                    <a:pt x="63" y="111"/>
                  </a:lnTo>
                  <a:lnTo>
                    <a:pt x="63" y="112"/>
                  </a:lnTo>
                  <a:lnTo>
                    <a:pt x="64" y="112"/>
                  </a:lnTo>
                  <a:lnTo>
                    <a:pt x="63" y="112"/>
                  </a:lnTo>
                  <a:lnTo>
                    <a:pt x="63" y="113"/>
                  </a:lnTo>
                  <a:lnTo>
                    <a:pt x="63" y="115"/>
                  </a:lnTo>
                  <a:lnTo>
                    <a:pt x="62" y="115"/>
                  </a:lnTo>
                  <a:lnTo>
                    <a:pt x="63" y="115"/>
                  </a:lnTo>
                  <a:lnTo>
                    <a:pt x="62" y="115"/>
                  </a:lnTo>
                  <a:lnTo>
                    <a:pt x="62" y="116"/>
                  </a:lnTo>
                  <a:lnTo>
                    <a:pt x="62" y="117"/>
                  </a:lnTo>
                  <a:lnTo>
                    <a:pt x="62" y="119"/>
                  </a:lnTo>
                  <a:lnTo>
                    <a:pt x="62" y="120"/>
                  </a:lnTo>
                  <a:lnTo>
                    <a:pt x="63" y="120"/>
                  </a:lnTo>
                  <a:lnTo>
                    <a:pt x="63" y="121"/>
                  </a:lnTo>
                  <a:lnTo>
                    <a:pt x="62" y="121"/>
                  </a:lnTo>
                  <a:lnTo>
                    <a:pt x="62" y="120"/>
                  </a:lnTo>
                  <a:lnTo>
                    <a:pt x="62" y="121"/>
                  </a:lnTo>
                  <a:lnTo>
                    <a:pt x="63" y="121"/>
                  </a:lnTo>
                  <a:lnTo>
                    <a:pt x="62" y="122"/>
                  </a:lnTo>
                  <a:lnTo>
                    <a:pt x="60" y="124"/>
                  </a:lnTo>
                  <a:lnTo>
                    <a:pt x="59" y="124"/>
                  </a:lnTo>
                  <a:lnTo>
                    <a:pt x="58" y="124"/>
                  </a:lnTo>
                  <a:lnTo>
                    <a:pt x="58" y="125"/>
                  </a:lnTo>
                  <a:lnTo>
                    <a:pt x="56" y="124"/>
                  </a:lnTo>
                  <a:lnTo>
                    <a:pt x="56" y="125"/>
                  </a:lnTo>
                  <a:lnTo>
                    <a:pt x="55" y="125"/>
                  </a:lnTo>
                  <a:lnTo>
                    <a:pt x="54" y="125"/>
                  </a:lnTo>
                  <a:lnTo>
                    <a:pt x="54" y="124"/>
                  </a:lnTo>
                  <a:lnTo>
                    <a:pt x="53" y="124"/>
                  </a:lnTo>
                  <a:lnTo>
                    <a:pt x="51" y="124"/>
                  </a:lnTo>
                  <a:lnTo>
                    <a:pt x="50" y="122"/>
                  </a:lnTo>
                  <a:lnTo>
                    <a:pt x="49" y="122"/>
                  </a:lnTo>
                  <a:lnTo>
                    <a:pt x="48" y="122"/>
                  </a:lnTo>
                  <a:lnTo>
                    <a:pt x="48" y="121"/>
                  </a:lnTo>
                  <a:lnTo>
                    <a:pt x="49" y="121"/>
                  </a:lnTo>
                  <a:lnTo>
                    <a:pt x="49" y="122"/>
                  </a:lnTo>
                  <a:lnTo>
                    <a:pt x="49" y="121"/>
                  </a:lnTo>
                  <a:lnTo>
                    <a:pt x="48" y="121"/>
                  </a:lnTo>
                  <a:lnTo>
                    <a:pt x="46" y="122"/>
                  </a:lnTo>
                  <a:lnTo>
                    <a:pt x="46" y="124"/>
                  </a:lnTo>
                  <a:lnTo>
                    <a:pt x="46" y="125"/>
                  </a:lnTo>
                  <a:lnTo>
                    <a:pt x="48" y="125"/>
                  </a:lnTo>
                  <a:lnTo>
                    <a:pt x="48" y="126"/>
                  </a:lnTo>
                  <a:lnTo>
                    <a:pt x="48" y="127"/>
                  </a:lnTo>
                  <a:lnTo>
                    <a:pt x="48" y="129"/>
                  </a:lnTo>
                  <a:lnTo>
                    <a:pt x="48" y="130"/>
                  </a:lnTo>
                  <a:lnTo>
                    <a:pt x="48" y="131"/>
                  </a:lnTo>
                  <a:lnTo>
                    <a:pt x="49" y="131"/>
                  </a:lnTo>
                  <a:lnTo>
                    <a:pt x="49" y="133"/>
                  </a:lnTo>
                  <a:lnTo>
                    <a:pt x="50" y="133"/>
                  </a:lnTo>
                  <a:lnTo>
                    <a:pt x="50" y="134"/>
                  </a:lnTo>
                  <a:lnTo>
                    <a:pt x="51" y="134"/>
                  </a:lnTo>
                  <a:lnTo>
                    <a:pt x="53" y="134"/>
                  </a:lnTo>
                  <a:lnTo>
                    <a:pt x="53" y="133"/>
                  </a:lnTo>
                  <a:lnTo>
                    <a:pt x="51" y="133"/>
                  </a:lnTo>
                  <a:lnTo>
                    <a:pt x="53" y="133"/>
                  </a:lnTo>
                  <a:lnTo>
                    <a:pt x="53" y="131"/>
                  </a:lnTo>
                  <a:lnTo>
                    <a:pt x="54" y="131"/>
                  </a:lnTo>
                  <a:lnTo>
                    <a:pt x="55" y="131"/>
                  </a:lnTo>
                  <a:lnTo>
                    <a:pt x="55" y="133"/>
                  </a:lnTo>
                  <a:lnTo>
                    <a:pt x="55" y="134"/>
                  </a:lnTo>
                  <a:lnTo>
                    <a:pt x="55" y="135"/>
                  </a:lnTo>
                  <a:lnTo>
                    <a:pt x="55" y="136"/>
                  </a:lnTo>
                  <a:lnTo>
                    <a:pt x="54" y="136"/>
                  </a:lnTo>
                  <a:lnTo>
                    <a:pt x="53" y="136"/>
                  </a:lnTo>
                  <a:lnTo>
                    <a:pt x="51" y="136"/>
                  </a:lnTo>
                  <a:lnTo>
                    <a:pt x="51" y="135"/>
                  </a:lnTo>
                  <a:lnTo>
                    <a:pt x="51" y="134"/>
                  </a:lnTo>
                  <a:lnTo>
                    <a:pt x="50" y="134"/>
                  </a:lnTo>
                  <a:lnTo>
                    <a:pt x="49" y="134"/>
                  </a:lnTo>
                  <a:lnTo>
                    <a:pt x="49" y="135"/>
                  </a:lnTo>
                  <a:lnTo>
                    <a:pt x="48" y="135"/>
                  </a:lnTo>
                  <a:lnTo>
                    <a:pt x="48" y="136"/>
                  </a:lnTo>
                  <a:lnTo>
                    <a:pt x="49" y="136"/>
                  </a:lnTo>
                  <a:lnTo>
                    <a:pt x="49" y="138"/>
                  </a:lnTo>
                  <a:lnTo>
                    <a:pt x="50" y="138"/>
                  </a:lnTo>
                  <a:lnTo>
                    <a:pt x="51" y="138"/>
                  </a:lnTo>
                  <a:lnTo>
                    <a:pt x="50" y="139"/>
                  </a:lnTo>
                  <a:lnTo>
                    <a:pt x="49" y="139"/>
                  </a:lnTo>
                  <a:lnTo>
                    <a:pt x="48" y="140"/>
                  </a:lnTo>
                  <a:lnTo>
                    <a:pt x="48" y="141"/>
                  </a:lnTo>
                  <a:lnTo>
                    <a:pt x="46" y="141"/>
                  </a:lnTo>
                  <a:lnTo>
                    <a:pt x="46" y="143"/>
                  </a:lnTo>
                  <a:lnTo>
                    <a:pt x="46" y="144"/>
                  </a:lnTo>
                  <a:lnTo>
                    <a:pt x="46" y="145"/>
                  </a:lnTo>
                  <a:lnTo>
                    <a:pt x="46" y="147"/>
                  </a:lnTo>
                  <a:lnTo>
                    <a:pt x="46" y="148"/>
                  </a:lnTo>
                  <a:lnTo>
                    <a:pt x="46" y="149"/>
                  </a:lnTo>
                  <a:lnTo>
                    <a:pt x="45" y="149"/>
                  </a:lnTo>
                  <a:lnTo>
                    <a:pt x="45" y="150"/>
                  </a:lnTo>
                  <a:lnTo>
                    <a:pt x="45" y="149"/>
                  </a:lnTo>
                  <a:lnTo>
                    <a:pt x="45" y="150"/>
                  </a:lnTo>
                  <a:lnTo>
                    <a:pt x="45" y="149"/>
                  </a:lnTo>
                  <a:lnTo>
                    <a:pt x="45" y="150"/>
                  </a:lnTo>
                  <a:lnTo>
                    <a:pt x="44" y="150"/>
                  </a:lnTo>
                  <a:lnTo>
                    <a:pt x="44" y="152"/>
                  </a:lnTo>
                  <a:lnTo>
                    <a:pt x="45" y="152"/>
                  </a:lnTo>
                  <a:lnTo>
                    <a:pt x="45" y="153"/>
                  </a:lnTo>
                  <a:lnTo>
                    <a:pt x="44" y="153"/>
                  </a:lnTo>
                  <a:lnTo>
                    <a:pt x="42" y="153"/>
                  </a:lnTo>
                  <a:lnTo>
                    <a:pt x="41" y="153"/>
                  </a:lnTo>
                  <a:lnTo>
                    <a:pt x="40" y="153"/>
                  </a:lnTo>
                  <a:lnTo>
                    <a:pt x="40" y="154"/>
                  </a:lnTo>
                  <a:lnTo>
                    <a:pt x="39" y="154"/>
                  </a:lnTo>
                  <a:lnTo>
                    <a:pt x="40" y="154"/>
                  </a:lnTo>
                  <a:lnTo>
                    <a:pt x="39" y="154"/>
                  </a:lnTo>
                  <a:lnTo>
                    <a:pt x="37" y="154"/>
                  </a:lnTo>
                  <a:lnTo>
                    <a:pt x="37" y="155"/>
                  </a:lnTo>
                  <a:lnTo>
                    <a:pt x="36" y="155"/>
                  </a:lnTo>
                  <a:lnTo>
                    <a:pt x="36" y="157"/>
                  </a:lnTo>
                  <a:lnTo>
                    <a:pt x="35" y="157"/>
                  </a:lnTo>
                  <a:lnTo>
                    <a:pt x="35" y="158"/>
                  </a:lnTo>
                  <a:lnTo>
                    <a:pt x="35" y="159"/>
                  </a:lnTo>
                  <a:lnTo>
                    <a:pt x="34" y="159"/>
                  </a:lnTo>
                  <a:lnTo>
                    <a:pt x="34" y="161"/>
                  </a:lnTo>
                  <a:lnTo>
                    <a:pt x="34" y="162"/>
                  </a:lnTo>
                  <a:lnTo>
                    <a:pt x="34" y="163"/>
                  </a:lnTo>
                  <a:lnTo>
                    <a:pt x="34" y="164"/>
                  </a:lnTo>
                  <a:lnTo>
                    <a:pt x="35" y="166"/>
                  </a:lnTo>
                  <a:lnTo>
                    <a:pt x="36" y="166"/>
                  </a:lnTo>
                  <a:lnTo>
                    <a:pt x="36" y="167"/>
                  </a:lnTo>
                  <a:lnTo>
                    <a:pt x="37" y="167"/>
                  </a:lnTo>
                  <a:lnTo>
                    <a:pt x="37" y="168"/>
                  </a:lnTo>
                  <a:lnTo>
                    <a:pt x="39" y="169"/>
                  </a:lnTo>
                  <a:lnTo>
                    <a:pt x="40" y="169"/>
                  </a:lnTo>
                  <a:lnTo>
                    <a:pt x="41" y="169"/>
                  </a:lnTo>
                  <a:lnTo>
                    <a:pt x="42" y="169"/>
                  </a:lnTo>
                  <a:lnTo>
                    <a:pt x="44" y="169"/>
                  </a:lnTo>
                  <a:lnTo>
                    <a:pt x="44" y="171"/>
                  </a:lnTo>
                  <a:lnTo>
                    <a:pt x="44" y="172"/>
                  </a:lnTo>
                  <a:lnTo>
                    <a:pt x="44" y="173"/>
                  </a:lnTo>
                  <a:lnTo>
                    <a:pt x="42" y="175"/>
                  </a:lnTo>
                  <a:lnTo>
                    <a:pt x="41" y="175"/>
                  </a:lnTo>
                  <a:lnTo>
                    <a:pt x="41" y="176"/>
                  </a:lnTo>
                  <a:lnTo>
                    <a:pt x="40" y="176"/>
                  </a:lnTo>
                  <a:lnTo>
                    <a:pt x="41" y="176"/>
                  </a:lnTo>
                  <a:lnTo>
                    <a:pt x="41" y="175"/>
                  </a:lnTo>
                  <a:lnTo>
                    <a:pt x="42" y="175"/>
                  </a:lnTo>
                  <a:lnTo>
                    <a:pt x="42" y="176"/>
                  </a:lnTo>
                  <a:lnTo>
                    <a:pt x="44" y="176"/>
                  </a:lnTo>
                  <a:lnTo>
                    <a:pt x="42" y="176"/>
                  </a:lnTo>
                  <a:lnTo>
                    <a:pt x="42" y="177"/>
                  </a:lnTo>
                  <a:lnTo>
                    <a:pt x="41" y="177"/>
                  </a:lnTo>
                  <a:lnTo>
                    <a:pt x="41" y="178"/>
                  </a:lnTo>
                  <a:lnTo>
                    <a:pt x="40" y="178"/>
                  </a:lnTo>
                  <a:lnTo>
                    <a:pt x="40" y="180"/>
                  </a:lnTo>
                  <a:lnTo>
                    <a:pt x="39" y="180"/>
                  </a:lnTo>
                  <a:lnTo>
                    <a:pt x="39" y="181"/>
                  </a:lnTo>
                  <a:lnTo>
                    <a:pt x="37" y="181"/>
                  </a:lnTo>
                  <a:lnTo>
                    <a:pt x="36" y="182"/>
                  </a:lnTo>
                  <a:lnTo>
                    <a:pt x="36" y="183"/>
                  </a:lnTo>
                  <a:lnTo>
                    <a:pt x="35" y="183"/>
                  </a:lnTo>
                  <a:lnTo>
                    <a:pt x="34" y="185"/>
                  </a:lnTo>
                  <a:lnTo>
                    <a:pt x="34" y="186"/>
                  </a:lnTo>
                  <a:lnTo>
                    <a:pt x="34" y="187"/>
                  </a:lnTo>
                  <a:lnTo>
                    <a:pt x="32" y="187"/>
                  </a:lnTo>
                  <a:lnTo>
                    <a:pt x="32" y="189"/>
                  </a:lnTo>
                  <a:lnTo>
                    <a:pt x="32" y="187"/>
                  </a:lnTo>
                  <a:lnTo>
                    <a:pt x="34" y="187"/>
                  </a:lnTo>
                  <a:lnTo>
                    <a:pt x="32" y="187"/>
                  </a:lnTo>
                  <a:lnTo>
                    <a:pt x="34" y="187"/>
                  </a:lnTo>
                  <a:lnTo>
                    <a:pt x="34" y="189"/>
                  </a:lnTo>
                  <a:lnTo>
                    <a:pt x="32" y="190"/>
                  </a:lnTo>
                  <a:lnTo>
                    <a:pt x="32" y="191"/>
                  </a:lnTo>
                  <a:lnTo>
                    <a:pt x="32" y="192"/>
                  </a:lnTo>
                  <a:lnTo>
                    <a:pt x="32" y="194"/>
                  </a:lnTo>
                  <a:lnTo>
                    <a:pt x="31" y="194"/>
                  </a:lnTo>
                  <a:lnTo>
                    <a:pt x="30" y="194"/>
                  </a:lnTo>
                  <a:lnTo>
                    <a:pt x="28" y="194"/>
                  </a:lnTo>
                  <a:lnTo>
                    <a:pt x="28" y="192"/>
                  </a:lnTo>
                  <a:lnTo>
                    <a:pt x="27" y="191"/>
                  </a:lnTo>
                  <a:lnTo>
                    <a:pt x="28" y="192"/>
                  </a:lnTo>
                  <a:lnTo>
                    <a:pt x="27" y="192"/>
                  </a:lnTo>
                  <a:lnTo>
                    <a:pt x="26" y="192"/>
                  </a:lnTo>
                  <a:lnTo>
                    <a:pt x="26" y="194"/>
                  </a:lnTo>
                  <a:lnTo>
                    <a:pt x="27" y="194"/>
                  </a:lnTo>
                  <a:lnTo>
                    <a:pt x="28" y="192"/>
                  </a:lnTo>
                  <a:lnTo>
                    <a:pt x="28" y="194"/>
                  </a:lnTo>
                  <a:lnTo>
                    <a:pt x="30" y="195"/>
                  </a:lnTo>
                  <a:lnTo>
                    <a:pt x="28" y="195"/>
                  </a:lnTo>
                  <a:lnTo>
                    <a:pt x="27" y="196"/>
                  </a:lnTo>
                  <a:lnTo>
                    <a:pt x="26" y="196"/>
                  </a:lnTo>
                  <a:lnTo>
                    <a:pt x="26" y="198"/>
                  </a:lnTo>
                  <a:lnTo>
                    <a:pt x="26" y="199"/>
                  </a:lnTo>
                  <a:lnTo>
                    <a:pt x="25" y="199"/>
                  </a:lnTo>
                  <a:lnTo>
                    <a:pt x="25" y="200"/>
                  </a:lnTo>
                  <a:lnTo>
                    <a:pt x="25" y="201"/>
                  </a:lnTo>
                  <a:lnTo>
                    <a:pt x="23" y="201"/>
                  </a:lnTo>
                  <a:lnTo>
                    <a:pt x="23" y="203"/>
                  </a:lnTo>
                  <a:lnTo>
                    <a:pt x="25" y="201"/>
                  </a:lnTo>
                  <a:lnTo>
                    <a:pt x="25" y="203"/>
                  </a:lnTo>
                  <a:lnTo>
                    <a:pt x="25" y="204"/>
                  </a:lnTo>
                  <a:lnTo>
                    <a:pt x="26" y="204"/>
                  </a:lnTo>
                  <a:lnTo>
                    <a:pt x="26" y="205"/>
                  </a:lnTo>
                  <a:lnTo>
                    <a:pt x="26" y="206"/>
                  </a:lnTo>
                  <a:lnTo>
                    <a:pt x="25" y="206"/>
                  </a:lnTo>
                  <a:lnTo>
                    <a:pt x="23" y="206"/>
                  </a:lnTo>
                  <a:lnTo>
                    <a:pt x="22" y="208"/>
                  </a:lnTo>
                  <a:lnTo>
                    <a:pt x="23" y="206"/>
                  </a:lnTo>
                  <a:lnTo>
                    <a:pt x="25" y="206"/>
                  </a:lnTo>
                  <a:lnTo>
                    <a:pt x="25" y="208"/>
                  </a:lnTo>
                  <a:lnTo>
                    <a:pt x="26" y="208"/>
                  </a:lnTo>
                  <a:lnTo>
                    <a:pt x="26" y="209"/>
                  </a:lnTo>
                  <a:lnTo>
                    <a:pt x="27" y="209"/>
                  </a:lnTo>
                  <a:lnTo>
                    <a:pt x="27" y="210"/>
                  </a:lnTo>
                  <a:lnTo>
                    <a:pt x="28" y="212"/>
                  </a:lnTo>
                  <a:lnTo>
                    <a:pt x="28" y="213"/>
                  </a:lnTo>
                  <a:lnTo>
                    <a:pt x="30" y="213"/>
                  </a:lnTo>
                  <a:lnTo>
                    <a:pt x="30" y="214"/>
                  </a:lnTo>
                  <a:lnTo>
                    <a:pt x="28" y="214"/>
                  </a:lnTo>
                  <a:lnTo>
                    <a:pt x="28" y="213"/>
                  </a:lnTo>
                  <a:lnTo>
                    <a:pt x="27" y="213"/>
                  </a:lnTo>
                  <a:lnTo>
                    <a:pt x="26" y="213"/>
                  </a:lnTo>
                  <a:lnTo>
                    <a:pt x="26" y="212"/>
                  </a:lnTo>
                  <a:lnTo>
                    <a:pt x="25" y="212"/>
                  </a:lnTo>
                  <a:lnTo>
                    <a:pt x="23" y="212"/>
                  </a:lnTo>
                  <a:lnTo>
                    <a:pt x="22" y="212"/>
                  </a:lnTo>
                  <a:lnTo>
                    <a:pt x="21" y="210"/>
                  </a:lnTo>
                  <a:lnTo>
                    <a:pt x="19" y="210"/>
                  </a:lnTo>
                  <a:lnTo>
                    <a:pt x="18" y="210"/>
                  </a:lnTo>
                  <a:lnTo>
                    <a:pt x="17" y="210"/>
                  </a:lnTo>
                  <a:lnTo>
                    <a:pt x="16" y="210"/>
                  </a:lnTo>
                  <a:lnTo>
                    <a:pt x="14" y="210"/>
                  </a:lnTo>
                  <a:lnTo>
                    <a:pt x="13" y="210"/>
                  </a:lnTo>
                  <a:lnTo>
                    <a:pt x="12" y="210"/>
                  </a:lnTo>
                  <a:lnTo>
                    <a:pt x="11" y="210"/>
                  </a:lnTo>
                  <a:lnTo>
                    <a:pt x="9" y="210"/>
                  </a:lnTo>
                  <a:lnTo>
                    <a:pt x="9" y="209"/>
                  </a:lnTo>
                  <a:lnTo>
                    <a:pt x="8" y="208"/>
                  </a:lnTo>
                  <a:lnTo>
                    <a:pt x="8" y="206"/>
                  </a:lnTo>
                  <a:lnTo>
                    <a:pt x="7" y="206"/>
                  </a:lnTo>
                  <a:lnTo>
                    <a:pt x="8" y="206"/>
                  </a:lnTo>
                  <a:lnTo>
                    <a:pt x="8" y="205"/>
                  </a:lnTo>
                  <a:lnTo>
                    <a:pt x="8" y="204"/>
                  </a:lnTo>
                  <a:lnTo>
                    <a:pt x="7" y="203"/>
                  </a:lnTo>
                  <a:lnTo>
                    <a:pt x="8" y="203"/>
                  </a:lnTo>
                  <a:lnTo>
                    <a:pt x="8" y="201"/>
                  </a:lnTo>
                  <a:lnTo>
                    <a:pt x="8" y="200"/>
                  </a:lnTo>
                  <a:lnTo>
                    <a:pt x="8" y="199"/>
                  </a:lnTo>
                  <a:lnTo>
                    <a:pt x="7" y="199"/>
                  </a:lnTo>
                  <a:lnTo>
                    <a:pt x="5" y="199"/>
                  </a:lnTo>
                  <a:lnTo>
                    <a:pt x="4" y="199"/>
                  </a:lnTo>
                  <a:lnTo>
                    <a:pt x="4" y="200"/>
                  </a:lnTo>
                  <a:lnTo>
                    <a:pt x="3" y="200"/>
                  </a:lnTo>
                  <a:lnTo>
                    <a:pt x="3" y="199"/>
                  </a:lnTo>
                  <a:lnTo>
                    <a:pt x="3" y="198"/>
                  </a:lnTo>
                  <a:lnTo>
                    <a:pt x="3" y="196"/>
                  </a:lnTo>
                  <a:lnTo>
                    <a:pt x="2" y="195"/>
                  </a:lnTo>
                  <a:lnTo>
                    <a:pt x="0" y="194"/>
                  </a:lnTo>
                  <a:lnTo>
                    <a:pt x="2" y="194"/>
                  </a:lnTo>
                  <a:lnTo>
                    <a:pt x="2" y="192"/>
                  </a:lnTo>
                  <a:lnTo>
                    <a:pt x="0" y="192"/>
                  </a:lnTo>
                  <a:lnTo>
                    <a:pt x="2" y="192"/>
                  </a:lnTo>
                  <a:lnTo>
                    <a:pt x="0" y="192"/>
                  </a:lnTo>
                  <a:lnTo>
                    <a:pt x="2" y="192"/>
                  </a:lnTo>
                  <a:lnTo>
                    <a:pt x="2" y="191"/>
                  </a:lnTo>
                  <a:lnTo>
                    <a:pt x="0" y="191"/>
                  </a:lnTo>
                  <a:lnTo>
                    <a:pt x="0" y="190"/>
                  </a:lnTo>
                  <a:lnTo>
                    <a:pt x="2" y="190"/>
                  </a:lnTo>
                  <a:lnTo>
                    <a:pt x="0" y="190"/>
                  </a:lnTo>
                  <a:lnTo>
                    <a:pt x="0" y="189"/>
                  </a:lnTo>
                  <a:lnTo>
                    <a:pt x="2" y="189"/>
                  </a:lnTo>
                  <a:lnTo>
                    <a:pt x="2" y="187"/>
                  </a:lnTo>
                  <a:lnTo>
                    <a:pt x="3" y="187"/>
                  </a:lnTo>
                  <a:lnTo>
                    <a:pt x="3" y="186"/>
                  </a:lnTo>
                  <a:lnTo>
                    <a:pt x="3" y="185"/>
                  </a:lnTo>
                  <a:lnTo>
                    <a:pt x="4" y="185"/>
                  </a:lnTo>
                  <a:lnTo>
                    <a:pt x="5" y="185"/>
                  </a:lnTo>
                  <a:lnTo>
                    <a:pt x="5" y="183"/>
                  </a:lnTo>
                  <a:lnTo>
                    <a:pt x="7" y="183"/>
                  </a:lnTo>
                  <a:lnTo>
                    <a:pt x="7" y="182"/>
                  </a:lnTo>
                  <a:lnTo>
                    <a:pt x="5" y="181"/>
                  </a:lnTo>
                  <a:lnTo>
                    <a:pt x="7" y="181"/>
                  </a:lnTo>
                  <a:lnTo>
                    <a:pt x="7" y="180"/>
                  </a:lnTo>
                  <a:lnTo>
                    <a:pt x="8" y="180"/>
                  </a:lnTo>
                  <a:lnTo>
                    <a:pt x="8" y="178"/>
                  </a:lnTo>
                  <a:lnTo>
                    <a:pt x="8" y="177"/>
                  </a:lnTo>
                  <a:lnTo>
                    <a:pt x="7" y="177"/>
                  </a:lnTo>
                  <a:lnTo>
                    <a:pt x="7" y="176"/>
                  </a:lnTo>
                  <a:lnTo>
                    <a:pt x="7" y="175"/>
                  </a:lnTo>
                  <a:lnTo>
                    <a:pt x="8" y="173"/>
                  </a:lnTo>
                  <a:lnTo>
                    <a:pt x="8" y="172"/>
                  </a:lnTo>
                  <a:lnTo>
                    <a:pt x="7" y="172"/>
                  </a:lnTo>
                  <a:lnTo>
                    <a:pt x="8" y="172"/>
                  </a:lnTo>
                  <a:lnTo>
                    <a:pt x="9" y="171"/>
                  </a:lnTo>
                  <a:lnTo>
                    <a:pt x="11" y="171"/>
                  </a:lnTo>
                  <a:lnTo>
                    <a:pt x="11" y="169"/>
                  </a:lnTo>
                  <a:lnTo>
                    <a:pt x="9" y="169"/>
                  </a:lnTo>
                  <a:lnTo>
                    <a:pt x="9" y="168"/>
                  </a:lnTo>
                  <a:lnTo>
                    <a:pt x="9" y="167"/>
                  </a:lnTo>
                  <a:lnTo>
                    <a:pt x="11" y="167"/>
                  </a:lnTo>
                  <a:lnTo>
                    <a:pt x="11" y="166"/>
                  </a:lnTo>
                  <a:lnTo>
                    <a:pt x="11" y="164"/>
                  </a:lnTo>
                  <a:lnTo>
                    <a:pt x="11" y="163"/>
                  </a:lnTo>
                  <a:lnTo>
                    <a:pt x="11" y="162"/>
                  </a:lnTo>
                  <a:lnTo>
                    <a:pt x="9" y="162"/>
                  </a:lnTo>
                  <a:lnTo>
                    <a:pt x="11" y="162"/>
                  </a:lnTo>
                  <a:lnTo>
                    <a:pt x="11" y="161"/>
                  </a:lnTo>
                  <a:lnTo>
                    <a:pt x="12" y="161"/>
                  </a:lnTo>
                  <a:lnTo>
                    <a:pt x="11" y="159"/>
                  </a:lnTo>
                  <a:lnTo>
                    <a:pt x="11" y="158"/>
                  </a:lnTo>
                  <a:lnTo>
                    <a:pt x="11" y="157"/>
                  </a:lnTo>
                  <a:lnTo>
                    <a:pt x="12" y="157"/>
                  </a:lnTo>
                  <a:lnTo>
                    <a:pt x="12" y="155"/>
                  </a:lnTo>
                  <a:lnTo>
                    <a:pt x="13" y="155"/>
                  </a:lnTo>
                  <a:lnTo>
                    <a:pt x="13" y="154"/>
                  </a:lnTo>
                  <a:lnTo>
                    <a:pt x="12" y="154"/>
                  </a:lnTo>
                  <a:lnTo>
                    <a:pt x="12" y="153"/>
                  </a:lnTo>
                  <a:lnTo>
                    <a:pt x="11" y="153"/>
                  </a:lnTo>
                  <a:lnTo>
                    <a:pt x="9" y="153"/>
                  </a:lnTo>
                  <a:lnTo>
                    <a:pt x="9" y="152"/>
                  </a:lnTo>
                  <a:lnTo>
                    <a:pt x="11" y="152"/>
                  </a:lnTo>
                  <a:lnTo>
                    <a:pt x="12" y="152"/>
                  </a:lnTo>
                  <a:lnTo>
                    <a:pt x="12" y="150"/>
                  </a:lnTo>
                  <a:lnTo>
                    <a:pt x="12" y="152"/>
                  </a:lnTo>
                  <a:lnTo>
                    <a:pt x="13" y="152"/>
                  </a:lnTo>
                  <a:lnTo>
                    <a:pt x="13" y="150"/>
                  </a:lnTo>
                  <a:lnTo>
                    <a:pt x="14" y="150"/>
                  </a:lnTo>
                  <a:lnTo>
                    <a:pt x="14" y="149"/>
                  </a:lnTo>
                  <a:lnTo>
                    <a:pt x="13" y="149"/>
                  </a:lnTo>
                  <a:lnTo>
                    <a:pt x="12" y="148"/>
                  </a:lnTo>
                  <a:lnTo>
                    <a:pt x="11" y="148"/>
                  </a:lnTo>
                  <a:lnTo>
                    <a:pt x="11" y="147"/>
                  </a:lnTo>
                  <a:lnTo>
                    <a:pt x="11" y="145"/>
                  </a:lnTo>
                  <a:lnTo>
                    <a:pt x="12" y="145"/>
                  </a:lnTo>
                  <a:lnTo>
                    <a:pt x="11" y="144"/>
                  </a:lnTo>
                  <a:lnTo>
                    <a:pt x="11" y="143"/>
                  </a:lnTo>
                  <a:lnTo>
                    <a:pt x="11" y="141"/>
                  </a:lnTo>
                  <a:lnTo>
                    <a:pt x="9" y="141"/>
                  </a:lnTo>
                  <a:lnTo>
                    <a:pt x="9" y="140"/>
                  </a:lnTo>
                  <a:lnTo>
                    <a:pt x="11" y="140"/>
                  </a:lnTo>
                  <a:lnTo>
                    <a:pt x="11" y="139"/>
                  </a:lnTo>
                  <a:lnTo>
                    <a:pt x="9" y="139"/>
                  </a:lnTo>
                  <a:lnTo>
                    <a:pt x="9" y="138"/>
                  </a:lnTo>
                  <a:lnTo>
                    <a:pt x="8" y="138"/>
                  </a:lnTo>
                  <a:lnTo>
                    <a:pt x="9" y="138"/>
                  </a:lnTo>
                  <a:lnTo>
                    <a:pt x="9" y="136"/>
                  </a:lnTo>
                  <a:lnTo>
                    <a:pt x="9" y="135"/>
                  </a:lnTo>
                  <a:lnTo>
                    <a:pt x="8" y="135"/>
                  </a:lnTo>
                  <a:lnTo>
                    <a:pt x="9" y="135"/>
                  </a:lnTo>
                  <a:lnTo>
                    <a:pt x="8" y="135"/>
                  </a:lnTo>
                  <a:lnTo>
                    <a:pt x="9" y="134"/>
                  </a:lnTo>
                  <a:lnTo>
                    <a:pt x="9" y="133"/>
                  </a:lnTo>
                  <a:lnTo>
                    <a:pt x="8" y="133"/>
                  </a:lnTo>
                  <a:lnTo>
                    <a:pt x="9" y="133"/>
                  </a:lnTo>
                  <a:lnTo>
                    <a:pt x="9" y="131"/>
                  </a:lnTo>
                  <a:lnTo>
                    <a:pt x="11" y="131"/>
                  </a:lnTo>
                  <a:lnTo>
                    <a:pt x="11" y="130"/>
                  </a:lnTo>
                  <a:lnTo>
                    <a:pt x="11" y="129"/>
                  </a:lnTo>
                  <a:lnTo>
                    <a:pt x="9" y="127"/>
                  </a:lnTo>
                  <a:lnTo>
                    <a:pt x="11" y="127"/>
                  </a:lnTo>
                  <a:lnTo>
                    <a:pt x="11" y="126"/>
                  </a:lnTo>
                  <a:lnTo>
                    <a:pt x="9" y="126"/>
                  </a:lnTo>
                  <a:lnTo>
                    <a:pt x="11" y="125"/>
                  </a:lnTo>
                  <a:lnTo>
                    <a:pt x="11" y="124"/>
                  </a:lnTo>
                  <a:lnTo>
                    <a:pt x="11" y="122"/>
                  </a:lnTo>
                  <a:lnTo>
                    <a:pt x="9" y="122"/>
                  </a:lnTo>
                  <a:lnTo>
                    <a:pt x="9" y="121"/>
                  </a:lnTo>
                  <a:lnTo>
                    <a:pt x="11" y="121"/>
                  </a:lnTo>
                  <a:lnTo>
                    <a:pt x="11" y="120"/>
                  </a:lnTo>
                  <a:lnTo>
                    <a:pt x="11" y="119"/>
                  </a:lnTo>
                  <a:lnTo>
                    <a:pt x="11" y="117"/>
                  </a:lnTo>
                  <a:lnTo>
                    <a:pt x="11" y="116"/>
                  </a:lnTo>
                  <a:lnTo>
                    <a:pt x="11" y="117"/>
                  </a:lnTo>
                  <a:lnTo>
                    <a:pt x="11" y="116"/>
                  </a:lnTo>
                  <a:lnTo>
                    <a:pt x="12" y="116"/>
                  </a:lnTo>
                  <a:lnTo>
                    <a:pt x="12" y="115"/>
                  </a:lnTo>
                  <a:lnTo>
                    <a:pt x="11" y="115"/>
                  </a:lnTo>
                  <a:lnTo>
                    <a:pt x="11" y="113"/>
                  </a:lnTo>
                  <a:lnTo>
                    <a:pt x="12" y="113"/>
                  </a:lnTo>
                  <a:lnTo>
                    <a:pt x="12" y="112"/>
                  </a:lnTo>
                  <a:lnTo>
                    <a:pt x="12" y="111"/>
                  </a:lnTo>
                  <a:lnTo>
                    <a:pt x="13" y="111"/>
                  </a:lnTo>
                  <a:lnTo>
                    <a:pt x="13" y="110"/>
                  </a:lnTo>
                  <a:lnTo>
                    <a:pt x="12" y="110"/>
                  </a:lnTo>
                  <a:lnTo>
                    <a:pt x="13" y="108"/>
                  </a:lnTo>
                  <a:lnTo>
                    <a:pt x="13" y="107"/>
                  </a:lnTo>
                  <a:lnTo>
                    <a:pt x="14" y="107"/>
                  </a:lnTo>
                  <a:lnTo>
                    <a:pt x="16" y="107"/>
                  </a:lnTo>
                  <a:lnTo>
                    <a:pt x="16" y="106"/>
                  </a:lnTo>
                  <a:lnTo>
                    <a:pt x="14" y="105"/>
                  </a:lnTo>
                  <a:lnTo>
                    <a:pt x="14" y="103"/>
                  </a:lnTo>
                  <a:lnTo>
                    <a:pt x="14" y="102"/>
                  </a:lnTo>
                  <a:lnTo>
                    <a:pt x="14" y="101"/>
                  </a:lnTo>
                  <a:lnTo>
                    <a:pt x="14" y="99"/>
                  </a:lnTo>
                  <a:lnTo>
                    <a:pt x="14" y="98"/>
                  </a:lnTo>
                  <a:lnTo>
                    <a:pt x="14" y="97"/>
                  </a:lnTo>
                  <a:lnTo>
                    <a:pt x="13" y="97"/>
                  </a:lnTo>
                  <a:lnTo>
                    <a:pt x="14" y="97"/>
                  </a:lnTo>
                  <a:lnTo>
                    <a:pt x="14" y="96"/>
                  </a:lnTo>
                  <a:lnTo>
                    <a:pt x="13" y="94"/>
                  </a:lnTo>
                  <a:lnTo>
                    <a:pt x="14" y="96"/>
                  </a:lnTo>
                  <a:lnTo>
                    <a:pt x="14" y="94"/>
                  </a:lnTo>
                  <a:lnTo>
                    <a:pt x="13" y="94"/>
                  </a:lnTo>
                  <a:lnTo>
                    <a:pt x="14" y="94"/>
                  </a:lnTo>
                  <a:lnTo>
                    <a:pt x="14" y="93"/>
                  </a:lnTo>
                  <a:lnTo>
                    <a:pt x="14" y="92"/>
                  </a:lnTo>
                  <a:lnTo>
                    <a:pt x="16" y="92"/>
                  </a:lnTo>
                  <a:lnTo>
                    <a:pt x="16" y="91"/>
                  </a:lnTo>
                  <a:lnTo>
                    <a:pt x="16" y="92"/>
                  </a:lnTo>
                  <a:lnTo>
                    <a:pt x="17" y="92"/>
                  </a:lnTo>
                  <a:lnTo>
                    <a:pt x="17" y="91"/>
                  </a:lnTo>
                  <a:lnTo>
                    <a:pt x="16" y="91"/>
                  </a:lnTo>
                  <a:lnTo>
                    <a:pt x="17" y="91"/>
                  </a:lnTo>
                  <a:lnTo>
                    <a:pt x="17" y="89"/>
                  </a:lnTo>
                  <a:lnTo>
                    <a:pt x="18" y="89"/>
                  </a:lnTo>
                  <a:lnTo>
                    <a:pt x="18" y="88"/>
                  </a:lnTo>
                  <a:lnTo>
                    <a:pt x="18" y="87"/>
                  </a:lnTo>
                  <a:lnTo>
                    <a:pt x="18" y="85"/>
                  </a:lnTo>
                  <a:lnTo>
                    <a:pt x="18" y="84"/>
                  </a:lnTo>
                  <a:lnTo>
                    <a:pt x="17" y="84"/>
                  </a:lnTo>
                  <a:lnTo>
                    <a:pt x="17" y="83"/>
                  </a:lnTo>
                  <a:lnTo>
                    <a:pt x="18" y="83"/>
                  </a:lnTo>
                  <a:lnTo>
                    <a:pt x="18" y="82"/>
                  </a:lnTo>
                  <a:lnTo>
                    <a:pt x="18" y="80"/>
                  </a:lnTo>
                  <a:lnTo>
                    <a:pt x="19" y="80"/>
                  </a:lnTo>
                  <a:lnTo>
                    <a:pt x="19" y="79"/>
                  </a:lnTo>
                  <a:lnTo>
                    <a:pt x="19" y="78"/>
                  </a:lnTo>
                  <a:lnTo>
                    <a:pt x="19" y="77"/>
                  </a:lnTo>
                  <a:lnTo>
                    <a:pt x="21" y="77"/>
                  </a:lnTo>
                  <a:lnTo>
                    <a:pt x="21" y="75"/>
                  </a:lnTo>
                  <a:lnTo>
                    <a:pt x="21" y="74"/>
                  </a:lnTo>
                  <a:lnTo>
                    <a:pt x="21" y="73"/>
                  </a:lnTo>
                  <a:lnTo>
                    <a:pt x="21" y="71"/>
                  </a:lnTo>
                  <a:lnTo>
                    <a:pt x="22" y="71"/>
                  </a:lnTo>
                  <a:lnTo>
                    <a:pt x="21" y="71"/>
                  </a:lnTo>
                  <a:lnTo>
                    <a:pt x="21" y="70"/>
                  </a:lnTo>
                  <a:lnTo>
                    <a:pt x="19" y="70"/>
                  </a:lnTo>
                  <a:lnTo>
                    <a:pt x="19" y="69"/>
                  </a:lnTo>
                  <a:lnTo>
                    <a:pt x="21" y="68"/>
                  </a:lnTo>
                  <a:lnTo>
                    <a:pt x="19" y="68"/>
                  </a:lnTo>
                  <a:lnTo>
                    <a:pt x="19" y="66"/>
                  </a:lnTo>
                  <a:lnTo>
                    <a:pt x="19" y="65"/>
                  </a:lnTo>
                  <a:lnTo>
                    <a:pt x="19" y="64"/>
                  </a:lnTo>
                  <a:lnTo>
                    <a:pt x="18" y="64"/>
                  </a:lnTo>
                  <a:lnTo>
                    <a:pt x="18" y="62"/>
                  </a:lnTo>
                  <a:lnTo>
                    <a:pt x="19" y="62"/>
                  </a:lnTo>
                  <a:lnTo>
                    <a:pt x="19" y="61"/>
                  </a:lnTo>
                  <a:lnTo>
                    <a:pt x="18" y="61"/>
                  </a:lnTo>
                  <a:lnTo>
                    <a:pt x="18" y="60"/>
                  </a:lnTo>
                  <a:lnTo>
                    <a:pt x="17" y="60"/>
                  </a:lnTo>
                  <a:lnTo>
                    <a:pt x="17" y="59"/>
                  </a:lnTo>
                  <a:lnTo>
                    <a:pt x="17" y="57"/>
                  </a:lnTo>
                  <a:lnTo>
                    <a:pt x="18" y="56"/>
                  </a:lnTo>
                  <a:lnTo>
                    <a:pt x="18" y="55"/>
                  </a:lnTo>
                  <a:lnTo>
                    <a:pt x="18" y="54"/>
                  </a:lnTo>
                  <a:lnTo>
                    <a:pt x="19" y="54"/>
                  </a:lnTo>
                  <a:lnTo>
                    <a:pt x="19" y="52"/>
                  </a:lnTo>
                  <a:lnTo>
                    <a:pt x="21" y="52"/>
                  </a:lnTo>
                  <a:lnTo>
                    <a:pt x="21" y="51"/>
                  </a:lnTo>
                  <a:lnTo>
                    <a:pt x="21" y="50"/>
                  </a:lnTo>
                  <a:lnTo>
                    <a:pt x="21" y="48"/>
                  </a:lnTo>
                  <a:lnTo>
                    <a:pt x="21" y="47"/>
                  </a:lnTo>
                  <a:lnTo>
                    <a:pt x="21" y="46"/>
                  </a:lnTo>
                  <a:lnTo>
                    <a:pt x="19" y="46"/>
                  </a:lnTo>
                  <a:lnTo>
                    <a:pt x="19" y="45"/>
                  </a:lnTo>
                  <a:lnTo>
                    <a:pt x="21" y="45"/>
                  </a:lnTo>
                  <a:lnTo>
                    <a:pt x="21" y="43"/>
                  </a:lnTo>
                  <a:lnTo>
                    <a:pt x="21" y="42"/>
                  </a:lnTo>
                  <a:lnTo>
                    <a:pt x="22" y="42"/>
                  </a:lnTo>
                  <a:lnTo>
                    <a:pt x="22" y="41"/>
                  </a:lnTo>
                  <a:lnTo>
                    <a:pt x="22" y="40"/>
                  </a:lnTo>
                  <a:lnTo>
                    <a:pt x="23" y="40"/>
                  </a:lnTo>
                  <a:lnTo>
                    <a:pt x="23" y="38"/>
                  </a:lnTo>
                  <a:lnTo>
                    <a:pt x="23" y="37"/>
                  </a:lnTo>
                  <a:lnTo>
                    <a:pt x="25" y="37"/>
                  </a:lnTo>
                  <a:lnTo>
                    <a:pt x="25" y="36"/>
                  </a:lnTo>
                  <a:lnTo>
                    <a:pt x="26" y="36"/>
                  </a:lnTo>
                  <a:lnTo>
                    <a:pt x="26" y="34"/>
                  </a:lnTo>
                  <a:lnTo>
                    <a:pt x="25" y="34"/>
                  </a:lnTo>
                  <a:lnTo>
                    <a:pt x="26" y="34"/>
                  </a:lnTo>
                  <a:lnTo>
                    <a:pt x="26" y="33"/>
                  </a:lnTo>
                  <a:lnTo>
                    <a:pt x="26" y="32"/>
                  </a:lnTo>
                  <a:lnTo>
                    <a:pt x="27" y="32"/>
                  </a:lnTo>
                  <a:lnTo>
                    <a:pt x="28" y="32"/>
                  </a:lnTo>
                  <a:lnTo>
                    <a:pt x="28" y="31"/>
                  </a:lnTo>
                  <a:lnTo>
                    <a:pt x="30" y="31"/>
                  </a:lnTo>
                  <a:lnTo>
                    <a:pt x="28" y="28"/>
                  </a:lnTo>
                  <a:lnTo>
                    <a:pt x="28" y="27"/>
                  </a:lnTo>
                  <a:lnTo>
                    <a:pt x="28" y="26"/>
                  </a:lnTo>
                  <a:lnTo>
                    <a:pt x="28" y="24"/>
                  </a:lnTo>
                  <a:lnTo>
                    <a:pt x="28" y="23"/>
                  </a:lnTo>
                  <a:lnTo>
                    <a:pt x="28" y="22"/>
                  </a:lnTo>
                  <a:lnTo>
                    <a:pt x="28" y="20"/>
                  </a:lnTo>
                  <a:lnTo>
                    <a:pt x="28" y="19"/>
                  </a:lnTo>
                  <a:lnTo>
                    <a:pt x="30" y="19"/>
                  </a:lnTo>
                  <a:lnTo>
                    <a:pt x="28" y="19"/>
                  </a:lnTo>
                  <a:lnTo>
                    <a:pt x="28" y="18"/>
                  </a:lnTo>
                  <a:lnTo>
                    <a:pt x="28" y="17"/>
                  </a:lnTo>
                  <a:lnTo>
                    <a:pt x="28" y="15"/>
                  </a:lnTo>
                  <a:lnTo>
                    <a:pt x="30" y="15"/>
                  </a:lnTo>
                  <a:lnTo>
                    <a:pt x="31" y="15"/>
                  </a:lnTo>
                  <a:lnTo>
                    <a:pt x="31" y="14"/>
                  </a:lnTo>
                  <a:lnTo>
                    <a:pt x="32" y="14"/>
                  </a:lnTo>
                  <a:lnTo>
                    <a:pt x="34" y="14"/>
                  </a:lnTo>
                  <a:lnTo>
                    <a:pt x="34" y="13"/>
                  </a:lnTo>
                  <a:lnTo>
                    <a:pt x="35" y="13"/>
                  </a:lnTo>
                  <a:lnTo>
                    <a:pt x="35" y="12"/>
                  </a:lnTo>
                  <a:lnTo>
                    <a:pt x="36" y="10"/>
                  </a:lnTo>
                  <a:lnTo>
                    <a:pt x="36" y="9"/>
                  </a:lnTo>
                  <a:lnTo>
                    <a:pt x="36" y="8"/>
                  </a:lnTo>
                  <a:lnTo>
                    <a:pt x="36" y="6"/>
                  </a:lnTo>
                  <a:lnTo>
                    <a:pt x="36" y="5"/>
                  </a:lnTo>
                  <a:lnTo>
                    <a:pt x="36" y="4"/>
                  </a:lnTo>
                  <a:lnTo>
                    <a:pt x="37" y="4"/>
                  </a:lnTo>
                  <a:lnTo>
                    <a:pt x="37" y="3"/>
                  </a:lnTo>
                  <a:lnTo>
                    <a:pt x="39" y="3"/>
                  </a:lnTo>
                  <a:lnTo>
                    <a:pt x="40" y="1"/>
                  </a:lnTo>
                  <a:lnTo>
                    <a:pt x="41" y="0"/>
                  </a:lnTo>
                  <a:lnTo>
                    <a:pt x="4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4" name="Freeform 14"/>
            <p:cNvSpPr>
              <a:spLocks noEditPoints="1"/>
            </p:cNvSpPr>
            <p:nvPr/>
          </p:nvSpPr>
          <p:spPr bwMode="auto">
            <a:xfrm>
              <a:off x="4784725" y="3699091"/>
              <a:ext cx="28575" cy="28575"/>
            </a:xfrm>
            <a:custGeom>
              <a:avLst/>
              <a:gdLst>
                <a:gd name="T0" fmla="*/ 12 w 18"/>
                <a:gd name="T1" fmla="*/ 5 h 18"/>
                <a:gd name="T2" fmla="*/ 9 w 18"/>
                <a:gd name="T3" fmla="*/ 0 h 18"/>
                <a:gd name="T4" fmla="*/ 9 w 18"/>
                <a:gd name="T5" fmla="*/ 1 h 18"/>
                <a:gd name="T6" fmla="*/ 9 w 18"/>
                <a:gd name="T7" fmla="*/ 2 h 18"/>
                <a:gd name="T8" fmla="*/ 10 w 18"/>
                <a:gd name="T9" fmla="*/ 2 h 18"/>
                <a:gd name="T10" fmla="*/ 10 w 18"/>
                <a:gd name="T11" fmla="*/ 2 h 18"/>
                <a:gd name="T12" fmla="*/ 12 w 18"/>
                <a:gd name="T13" fmla="*/ 4 h 18"/>
                <a:gd name="T14" fmla="*/ 12 w 18"/>
                <a:gd name="T15" fmla="*/ 4 h 18"/>
                <a:gd name="T16" fmla="*/ 10 w 18"/>
                <a:gd name="T17" fmla="*/ 5 h 18"/>
                <a:gd name="T18" fmla="*/ 12 w 18"/>
                <a:gd name="T19" fmla="*/ 6 h 18"/>
                <a:gd name="T20" fmla="*/ 13 w 18"/>
                <a:gd name="T21" fmla="*/ 7 h 18"/>
                <a:gd name="T22" fmla="*/ 14 w 18"/>
                <a:gd name="T23" fmla="*/ 7 h 18"/>
                <a:gd name="T24" fmla="*/ 14 w 18"/>
                <a:gd name="T25" fmla="*/ 9 h 18"/>
                <a:gd name="T26" fmla="*/ 12 w 18"/>
                <a:gd name="T27" fmla="*/ 10 h 18"/>
                <a:gd name="T28" fmla="*/ 13 w 18"/>
                <a:gd name="T29" fmla="*/ 11 h 18"/>
                <a:gd name="T30" fmla="*/ 14 w 18"/>
                <a:gd name="T31" fmla="*/ 11 h 18"/>
                <a:gd name="T32" fmla="*/ 15 w 18"/>
                <a:gd name="T33" fmla="*/ 12 h 18"/>
                <a:gd name="T34" fmla="*/ 17 w 18"/>
                <a:gd name="T35" fmla="*/ 12 h 18"/>
                <a:gd name="T36" fmla="*/ 17 w 18"/>
                <a:gd name="T37" fmla="*/ 12 h 18"/>
                <a:gd name="T38" fmla="*/ 17 w 18"/>
                <a:gd name="T39" fmla="*/ 14 h 18"/>
                <a:gd name="T40" fmla="*/ 17 w 18"/>
                <a:gd name="T41" fmla="*/ 14 h 18"/>
                <a:gd name="T42" fmla="*/ 17 w 18"/>
                <a:gd name="T43" fmla="*/ 15 h 18"/>
                <a:gd name="T44" fmla="*/ 17 w 18"/>
                <a:gd name="T45" fmla="*/ 15 h 18"/>
                <a:gd name="T46" fmla="*/ 17 w 18"/>
                <a:gd name="T47" fmla="*/ 16 h 18"/>
                <a:gd name="T48" fmla="*/ 17 w 18"/>
                <a:gd name="T49" fmla="*/ 16 h 18"/>
                <a:gd name="T50" fmla="*/ 15 w 18"/>
                <a:gd name="T51" fmla="*/ 18 h 18"/>
                <a:gd name="T52" fmla="*/ 15 w 18"/>
                <a:gd name="T53" fmla="*/ 18 h 18"/>
                <a:gd name="T54" fmla="*/ 14 w 18"/>
                <a:gd name="T55" fmla="*/ 15 h 18"/>
                <a:gd name="T56" fmla="*/ 14 w 18"/>
                <a:gd name="T57" fmla="*/ 15 h 18"/>
                <a:gd name="T58" fmla="*/ 13 w 18"/>
                <a:gd name="T59" fmla="*/ 14 h 18"/>
                <a:gd name="T60" fmla="*/ 13 w 18"/>
                <a:gd name="T61" fmla="*/ 12 h 18"/>
                <a:gd name="T62" fmla="*/ 12 w 18"/>
                <a:gd name="T63" fmla="*/ 12 h 18"/>
                <a:gd name="T64" fmla="*/ 10 w 18"/>
                <a:gd name="T65" fmla="*/ 14 h 18"/>
                <a:gd name="T66" fmla="*/ 10 w 18"/>
                <a:gd name="T67" fmla="*/ 12 h 18"/>
                <a:gd name="T68" fmla="*/ 9 w 18"/>
                <a:gd name="T69" fmla="*/ 12 h 18"/>
                <a:gd name="T70" fmla="*/ 9 w 18"/>
                <a:gd name="T71" fmla="*/ 11 h 18"/>
                <a:gd name="T72" fmla="*/ 8 w 18"/>
                <a:gd name="T73" fmla="*/ 11 h 18"/>
                <a:gd name="T74" fmla="*/ 7 w 18"/>
                <a:gd name="T75" fmla="*/ 11 h 18"/>
                <a:gd name="T76" fmla="*/ 7 w 18"/>
                <a:gd name="T77" fmla="*/ 11 h 18"/>
                <a:gd name="T78" fmla="*/ 5 w 18"/>
                <a:gd name="T79" fmla="*/ 10 h 18"/>
                <a:gd name="T80" fmla="*/ 4 w 18"/>
                <a:gd name="T81" fmla="*/ 10 h 18"/>
                <a:gd name="T82" fmla="*/ 4 w 18"/>
                <a:gd name="T83" fmla="*/ 10 h 18"/>
                <a:gd name="T84" fmla="*/ 1 w 18"/>
                <a:gd name="T85" fmla="*/ 9 h 18"/>
                <a:gd name="T86" fmla="*/ 1 w 18"/>
                <a:gd name="T87" fmla="*/ 7 h 18"/>
                <a:gd name="T88" fmla="*/ 1 w 18"/>
                <a:gd name="T89" fmla="*/ 6 h 18"/>
                <a:gd name="T90" fmla="*/ 1 w 18"/>
                <a:gd name="T91" fmla="*/ 6 h 18"/>
                <a:gd name="T92" fmla="*/ 1 w 18"/>
                <a:gd name="T93" fmla="*/ 6 h 18"/>
                <a:gd name="T94" fmla="*/ 1 w 18"/>
                <a:gd name="T95" fmla="*/ 5 h 18"/>
                <a:gd name="T96" fmla="*/ 1 w 18"/>
                <a:gd name="T97" fmla="*/ 4 h 18"/>
                <a:gd name="T98" fmla="*/ 0 w 18"/>
                <a:gd name="T99" fmla="*/ 2 h 18"/>
                <a:gd name="T100" fmla="*/ 0 w 18"/>
                <a:gd name="T101" fmla="*/ 1 h 18"/>
                <a:gd name="T102" fmla="*/ 3 w 18"/>
                <a:gd name="T103" fmla="*/ 1 h 18"/>
                <a:gd name="T104" fmla="*/ 4 w 18"/>
                <a:gd name="T105" fmla="*/ 1 h 18"/>
                <a:gd name="T106" fmla="*/ 4 w 18"/>
                <a:gd name="T107" fmla="*/ 1 h 18"/>
                <a:gd name="T108" fmla="*/ 5 w 18"/>
                <a:gd name="T109" fmla="*/ 1 h 18"/>
                <a:gd name="T110" fmla="*/ 7 w 18"/>
                <a:gd name="T111" fmla="*/ 1 h 18"/>
                <a:gd name="T112" fmla="*/ 7 w 18"/>
                <a:gd name="T113" fmla="*/ 1 h 18"/>
                <a:gd name="T114" fmla="*/ 8 w 18"/>
                <a:gd name="T115" fmla="*/ 1 h 18"/>
                <a:gd name="T116" fmla="*/ 8 w 18"/>
                <a:gd name="T117" fmla="*/ 1 h 18"/>
                <a:gd name="T118" fmla="*/ 9 w 18"/>
                <a:gd name="T119" fmla="*/ 2 h 18"/>
                <a:gd name="T120" fmla="*/ 9 w 18"/>
                <a:gd name="T121" fmla="*/ 2 h 18"/>
                <a:gd name="T122" fmla="*/ 9 w 18"/>
                <a:gd name="T12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 h="18">
                  <a:moveTo>
                    <a:pt x="12" y="5"/>
                  </a:moveTo>
                  <a:lnTo>
                    <a:pt x="12" y="5"/>
                  </a:lnTo>
                  <a:lnTo>
                    <a:pt x="12" y="5"/>
                  </a:lnTo>
                  <a:lnTo>
                    <a:pt x="12" y="5"/>
                  </a:lnTo>
                  <a:lnTo>
                    <a:pt x="12" y="5"/>
                  </a:lnTo>
                  <a:lnTo>
                    <a:pt x="12" y="5"/>
                  </a:lnTo>
                  <a:lnTo>
                    <a:pt x="12" y="5"/>
                  </a:lnTo>
                  <a:lnTo>
                    <a:pt x="12" y="5"/>
                  </a:lnTo>
                  <a:lnTo>
                    <a:pt x="12" y="5"/>
                  </a:lnTo>
                  <a:lnTo>
                    <a:pt x="12" y="5"/>
                  </a:lnTo>
                  <a:lnTo>
                    <a:pt x="12" y="5"/>
                  </a:lnTo>
                  <a:lnTo>
                    <a:pt x="12" y="5"/>
                  </a:lnTo>
                  <a:lnTo>
                    <a:pt x="12" y="5"/>
                  </a:lnTo>
                  <a:close/>
                  <a:moveTo>
                    <a:pt x="9" y="0"/>
                  </a:moveTo>
                  <a:lnTo>
                    <a:pt x="9" y="1"/>
                  </a:lnTo>
                  <a:lnTo>
                    <a:pt x="9" y="1"/>
                  </a:lnTo>
                  <a:lnTo>
                    <a:pt x="9" y="1"/>
                  </a:lnTo>
                  <a:lnTo>
                    <a:pt x="9" y="1"/>
                  </a:lnTo>
                  <a:lnTo>
                    <a:pt x="9" y="1"/>
                  </a:lnTo>
                  <a:lnTo>
                    <a:pt x="9" y="1"/>
                  </a:lnTo>
                  <a:lnTo>
                    <a:pt x="9" y="1"/>
                  </a:lnTo>
                  <a:lnTo>
                    <a:pt x="10" y="1"/>
                  </a:lnTo>
                  <a:lnTo>
                    <a:pt x="10" y="1"/>
                  </a:lnTo>
                  <a:lnTo>
                    <a:pt x="9" y="1"/>
                  </a:lnTo>
                  <a:lnTo>
                    <a:pt x="9" y="1"/>
                  </a:lnTo>
                  <a:lnTo>
                    <a:pt x="9" y="2"/>
                  </a:lnTo>
                  <a:lnTo>
                    <a:pt x="9" y="2"/>
                  </a:lnTo>
                  <a:lnTo>
                    <a:pt x="9" y="2"/>
                  </a:lnTo>
                  <a:lnTo>
                    <a:pt x="9" y="2"/>
                  </a:lnTo>
                  <a:lnTo>
                    <a:pt x="9" y="2"/>
                  </a:lnTo>
                  <a:lnTo>
                    <a:pt x="9" y="2"/>
                  </a:lnTo>
                  <a:lnTo>
                    <a:pt x="9" y="2"/>
                  </a:lnTo>
                  <a:lnTo>
                    <a:pt x="9" y="2"/>
                  </a:lnTo>
                  <a:lnTo>
                    <a:pt x="9" y="2"/>
                  </a:lnTo>
                  <a:lnTo>
                    <a:pt x="10" y="2"/>
                  </a:lnTo>
                  <a:lnTo>
                    <a:pt x="10" y="2"/>
                  </a:lnTo>
                  <a:lnTo>
                    <a:pt x="10" y="2"/>
                  </a:lnTo>
                  <a:lnTo>
                    <a:pt x="10" y="2"/>
                  </a:lnTo>
                  <a:lnTo>
                    <a:pt x="10" y="2"/>
                  </a:lnTo>
                  <a:lnTo>
                    <a:pt x="10" y="2"/>
                  </a:lnTo>
                  <a:lnTo>
                    <a:pt x="10" y="2"/>
                  </a:lnTo>
                  <a:lnTo>
                    <a:pt x="10" y="2"/>
                  </a:lnTo>
                  <a:lnTo>
                    <a:pt x="10" y="2"/>
                  </a:lnTo>
                  <a:lnTo>
                    <a:pt x="10" y="2"/>
                  </a:lnTo>
                  <a:lnTo>
                    <a:pt x="10" y="2"/>
                  </a:lnTo>
                  <a:lnTo>
                    <a:pt x="12" y="2"/>
                  </a:lnTo>
                  <a:lnTo>
                    <a:pt x="12" y="2"/>
                  </a:lnTo>
                  <a:lnTo>
                    <a:pt x="12" y="4"/>
                  </a:lnTo>
                  <a:lnTo>
                    <a:pt x="12" y="4"/>
                  </a:lnTo>
                  <a:lnTo>
                    <a:pt x="12" y="4"/>
                  </a:lnTo>
                  <a:lnTo>
                    <a:pt x="12" y="4"/>
                  </a:lnTo>
                  <a:lnTo>
                    <a:pt x="12" y="4"/>
                  </a:lnTo>
                  <a:lnTo>
                    <a:pt x="12" y="4"/>
                  </a:lnTo>
                  <a:lnTo>
                    <a:pt x="12" y="4"/>
                  </a:lnTo>
                  <a:lnTo>
                    <a:pt x="12" y="4"/>
                  </a:lnTo>
                  <a:lnTo>
                    <a:pt x="12" y="4"/>
                  </a:lnTo>
                  <a:lnTo>
                    <a:pt x="12" y="5"/>
                  </a:lnTo>
                  <a:lnTo>
                    <a:pt x="12" y="5"/>
                  </a:lnTo>
                  <a:lnTo>
                    <a:pt x="10" y="5"/>
                  </a:lnTo>
                  <a:lnTo>
                    <a:pt x="10" y="5"/>
                  </a:lnTo>
                  <a:lnTo>
                    <a:pt x="10" y="5"/>
                  </a:lnTo>
                  <a:lnTo>
                    <a:pt x="10" y="5"/>
                  </a:lnTo>
                  <a:lnTo>
                    <a:pt x="10" y="5"/>
                  </a:lnTo>
                  <a:lnTo>
                    <a:pt x="10" y="5"/>
                  </a:lnTo>
                  <a:lnTo>
                    <a:pt x="10" y="5"/>
                  </a:lnTo>
                  <a:lnTo>
                    <a:pt x="12" y="6"/>
                  </a:lnTo>
                  <a:lnTo>
                    <a:pt x="12" y="6"/>
                  </a:lnTo>
                  <a:lnTo>
                    <a:pt x="12" y="6"/>
                  </a:lnTo>
                  <a:lnTo>
                    <a:pt x="12" y="6"/>
                  </a:lnTo>
                  <a:lnTo>
                    <a:pt x="12" y="6"/>
                  </a:lnTo>
                  <a:lnTo>
                    <a:pt x="12" y="6"/>
                  </a:lnTo>
                  <a:lnTo>
                    <a:pt x="12" y="6"/>
                  </a:lnTo>
                  <a:lnTo>
                    <a:pt x="12" y="6"/>
                  </a:lnTo>
                  <a:lnTo>
                    <a:pt x="12" y="6"/>
                  </a:lnTo>
                  <a:lnTo>
                    <a:pt x="13" y="7"/>
                  </a:lnTo>
                  <a:lnTo>
                    <a:pt x="13" y="7"/>
                  </a:lnTo>
                  <a:lnTo>
                    <a:pt x="13" y="7"/>
                  </a:lnTo>
                  <a:lnTo>
                    <a:pt x="13" y="7"/>
                  </a:lnTo>
                  <a:lnTo>
                    <a:pt x="13" y="7"/>
                  </a:lnTo>
                  <a:lnTo>
                    <a:pt x="14" y="7"/>
                  </a:lnTo>
                  <a:lnTo>
                    <a:pt x="14" y="7"/>
                  </a:lnTo>
                  <a:lnTo>
                    <a:pt x="14" y="7"/>
                  </a:lnTo>
                  <a:lnTo>
                    <a:pt x="14" y="7"/>
                  </a:lnTo>
                  <a:lnTo>
                    <a:pt x="14" y="7"/>
                  </a:lnTo>
                  <a:lnTo>
                    <a:pt x="14" y="9"/>
                  </a:lnTo>
                  <a:lnTo>
                    <a:pt x="14" y="9"/>
                  </a:lnTo>
                  <a:lnTo>
                    <a:pt x="14" y="9"/>
                  </a:lnTo>
                  <a:lnTo>
                    <a:pt x="14" y="9"/>
                  </a:lnTo>
                  <a:lnTo>
                    <a:pt x="14" y="9"/>
                  </a:lnTo>
                  <a:lnTo>
                    <a:pt x="14" y="9"/>
                  </a:lnTo>
                  <a:lnTo>
                    <a:pt x="14" y="9"/>
                  </a:lnTo>
                  <a:lnTo>
                    <a:pt x="14" y="9"/>
                  </a:lnTo>
                  <a:lnTo>
                    <a:pt x="13" y="10"/>
                  </a:lnTo>
                  <a:lnTo>
                    <a:pt x="13" y="10"/>
                  </a:lnTo>
                  <a:lnTo>
                    <a:pt x="13" y="10"/>
                  </a:lnTo>
                  <a:lnTo>
                    <a:pt x="13" y="10"/>
                  </a:lnTo>
                  <a:lnTo>
                    <a:pt x="12" y="10"/>
                  </a:lnTo>
                  <a:lnTo>
                    <a:pt x="12" y="10"/>
                  </a:lnTo>
                  <a:lnTo>
                    <a:pt x="12" y="10"/>
                  </a:lnTo>
                  <a:lnTo>
                    <a:pt x="12" y="10"/>
                  </a:lnTo>
                  <a:lnTo>
                    <a:pt x="12" y="10"/>
                  </a:lnTo>
                  <a:lnTo>
                    <a:pt x="13" y="10"/>
                  </a:lnTo>
                  <a:lnTo>
                    <a:pt x="13" y="10"/>
                  </a:lnTo>
                  <a:lnTo>
                    <a:pt x="13" y="10"/>
                  </a:lnTo>
                  <a:lnTo>
                    <a:pt x="13" y="11"/>
                  </a:lnTo>
                  <a:lnTo>
                    <a:pt x="13" y="11"/>
                  </a:lnTo>
                  <a:lnTo>
                    <a:pt x="13" y="11"/>
                  </a:lnTo>
                  <a:lnTo>
                    <a:pt x="13" y="11"/>
                  </a:lnTo>
                  <a:lnTo>
                    <a:pt x="14" y="11"/>
                  </a:lnTo>
                  <a:lnTo>
                    <a:pt x="14" y="11"/>
                  </a:lnTo>
                  <a:lnTo>
                    <a:pt x="14" y="11"/>
                  </a:lnTo>
                  <a:lnTo>
                    <a:pt x="14" y="11"/>
                  </a:lnTo>
                  <a:lnTo>
                    <a:pt x="14" y="12"/>
                  </a:lnTo>
                  <a:lnTo>
                    <a:pt x="14" y="12"/>
                  </a:lnTo>
                  <a:lnTo>
                    <a:pt x="14" y="12"/>
                  </a:lnTo>
                  <a:lnTo>
                    <a:pt x="15" y="12"/>
                  </a:lnTo>
                  <a:lnTo>
                    <a:pt x="15" y="12"/>
                  </a:lnTo>
                  <a:lnTo>
                    <a:pt x="15" y="12"/>
                  </a:lnTo>
                  <a:lnTo>
                    <a:pt x="15" y="12"/>
                  </a:lnTo>
                  <a:lnTo>
                    <a:pt x="15" y="12"/>
                  </a:lnTo>
                  <a:lnTo>
                    <a:pt x="15" y="12"/>
                  </a:lnTo>
                  <a:lnTo>
                    <a:pt x="15" y="12"/>
                  </a:lnTo>
                  <a:lnTo>
                    <a:pt x="15" y="12"/>
                  </a:lnTo>
                  <a:lnTo>
                    <a:pt x="17" y="12"/>
                  </a:lnTo>
                  <a:lnTo>
                    <a:pt x="17" y="12"/>
                  </a:lnTo>
                  <a:lnTo>
                    <a:pt x="17" y="12"/>
                  </a:lnTo>
                  <a:lnTo>
                    <a:pt x="17" y="12"/>
                  </a:lnTo>
                  <a:lnTo>
                    <a:pt x="17" y="12"/>
                  </a:lnTo>
                  <a:lnTo>
                    <a:pt x="17" y="12"/>
                  </a:lnTo>
                  <a:lnTo>
                    <a:pt x="17" y="12"/>
                  </a:lnTo>
                  <a:lnTo>
                    <a:pt x="17" y="12"/>
                  </a:lnTo>
                  <a:lnTo>
                    <a:pt x="17" y="12"/>
                  </a:lnTo>
                  <a:lnTo>
                    <a:pt x="17" y="12"/>
                  </a:lnTo>
                  <a:lnTo>
                    <a:pt x="17" y="12"/>
                  </a:lnTo>
                  <a:lnTo>
                    <a:pt x="17" y="14"/>
                  </a:lnTo>
                  <a:lnTo>
                    <a:pt x="17" y="14"/>
                  </a:lnTo>
                  <a:lnTo>
                    <a:pt x="17" y="14"/>
                  </a:lnTo>
                  <a:lnTo>
                    <a:pt x="17" y="14"/>
                  </a:lnTo>
                  <a:lnTo>
                    <a:pt x="17" y="14"/>
                  </a:lnTo>
                  <a:lnTo>
                    <a:pt x="17" y="14"/>
                  </a:lnTo>
                  <a:lnTo>
                    <a:pt x="17" y="14"/>
                  </a:lnTo>
                  <a:lnTo>
                    <a:pt x="17" y="14"/>
                  </a:lnTo>
                  <a:lnTo>
                    <a:pt x="15" y="14"/>
                  </a:lnTo>
                  <a:lnTo>
                    <a:pt x="17" y="14"/>
                  </a:lnTo>
                  <a:lnTo>
                    <a:pt x="17" y="14"/>
                  </a:lnTo>
                  <a:lnTo>
                    <a:pt x="17" y="14"/>
                  </a:lnTo>
                  <a:lnTo>
                    <a:pt x="17" y="14"/>
                  </a:lnTo>
                  <a:lnTo>
                    <a:pt x="17" y="15"/>
                  </a:lnTo>
                  <a:lnTo>
                    <a:pt x="17" y="15"/>
                  </a:lnTo>
                  <a:lnTo>
                    <a:pt x="17" y="15"/>
                  </a:lnTo>
                  <a:lnTo>
                    <a:pt x="17" y="15"/>
                  </a:lnTo>
                  <a:lnTo>
                    <a:pt x="17" y="15"/>
                  </a:lnTo>
                  <a:lnTo>
                    <a:pt x="17" y="15"/>
                  </a:lnTo>
                  <a:lnTo>
                    <a:pt x="17" y="15"/>
                  </a:lnTo>
                  <a:lnTo>
                    <a:pt x="17" y="15"/>
                  </a:lnTo>
                  <a:lnTo>
                    <a:pt x="18" y="15"/>
                  </a:lnTo>
                  <a:lnTo>
                    <a:pt x="17" y="15"/>
                  </a:lnTo>
                  <a:lnTo>
                    <a:pt x="17" y="15"/>
                  </a:lnTo>
                  <a:lnTo>
                    <a:pt x="17" y="15"/>
                  </a:lnTo>
                  <a:lnTo>
                    <a:pt x="17" y="15"/>
                  </a:lnTo>
                  <a:lnTo>
                    <a:pt x="17" y="15"/>
                  </a:lnTo>
                  <a:lnTo>
                    <a:pt x="17" y="15"/>
                  </a:lnTo>
                  <a:lnTo>
                    <a:pt x="17" y="15"/>
                  </a:lnTo>
                  <a:lnTo>
                    <a:pt x="17" y="15"/>
                  </a:lnTo>
                  <a:lnTo>
                    <a:pt x="17" y="15"/>
                  </a:lnTo>
                  <a:lnTo>
                    <a:pt x="17" y="16"/>
                  </a:lnTo>
                  <a:lnTo>
                    <a:pt x="17" y="16"/>
                  </a:lnTo>
                  <a:lnTo>
                    <a:pt x="17" y="16"/>
                  </a:lnTo>
                  <a:lnTo>
                    <a:pt x="17" y="16"/>
                  </a:lnTo>
                  <a:lnTo>
                    <a:pt x="17" y="16"/>
                  </a:lnTo>
                  <a:lnTo>
                    <a:pt x="17" y="16"/>
                  </a:lnTo>
                  <a:lnTo>
                    <a:pt x="17" y="16"/>
                  </a:lnTo>
                  <a:lnTo>
                    <a:pt x="17" y="16"/>
                  </a:lnTo>
                  <a:lnTo>
                    <a:pt x="17" y="16"/>
                  </a:lnTo>
                  <a:lnTo>
                    <a:pt x="17" y="16"/>
                  </a:lnTo>
                  <a:lnTo>
                    <a:pt x="17" y="18"/>
                  </a:lnTo>
                  <a:lnTo>
                    <a:pt x="17" y="18"/>
                  </a:lnTo>
                  <a:lnTo>
                    <a:pt x="17" y="18"/>
                  </a:lnTo>
                  <a:lnTo>
                    <a:pt x="17" y="18"/>
                  </a:lnTo>
                  <a:lnTo>
                    <a:pt x="17" y="18"/>
                  </a:lnTo>
                  <a:lnTo>
                    <a:pt x="17" y="18"/>
                  </a:lnTo>
                  <a:lnTo>
                    <a:pt x="15" y="18"/>
                  </a:lnTo>
                  <a:lnTo>
                    <a:pt x="15" y="18"/>
                  </a:lnTo>
                  <a:lnTo>
                    <a:pt x="15" y="18"/>
                  </a:lnTo>
                  <a:lnTo>
                    <a:pt x="15" y="18"/>
                  </a:lnTo>
                  <a:lnTo>
                    <a:pt x="15" y="18"/>
                  </a:lnTo>
                  <a:lnTo>
                    <a:pt x="15" y="18"/>
                  </a:lnTo>
                  <a:lnTo>
                    <a:pt x="15" y="18"/>
                  </a:lnTo>
                  <a:lnTo>
                    <a:pt x="15" y="18"/>
                  </a:lnTo>
                  <a:lnTo>
                    <a:pt x="14" y="18"/>
                  </a:lnTo>
                  <a:lnTo>
                    <a:pt x="14" y="16"/>
                  </a:lnTo>
                  <a:lnTo>
                    <a:pt x="14" y="16"/>
                  </a:lnTo>
                  <a:lnTo>
                    <a:pt x="14" y="16"/>
                  </a:lnTo>
                  <a:lnTo>
                    <a:pt x="14" y="15"/>
                  </a:lnTo>
                  <a:lnTo>
                    <a:pt x="14" y="15"/>
                  </a:lnTo>
                  <a:lnTo>
                    <a:pt x="14" y="15"/>
                  </a:lnTo>
                  <a:lnTo>
                    <a:pt x="14" y="15"/>
                  </a:lnTo>
                  <a:lnTo>
                    <a:pt x="14" y="15"/>
                  </a:lnTo>
                  <a:lnTo>
                    <a:pt x="14" y="15"/>
                  </a:lnTo>
                  <a:lnTo>
                    <a:pt x="14" y="15"/>
                  </a:lnTo>
                  <a:lnTo>
                    <a:pt x="14" y="15"/>
                  </a:lnTo>
                  <a:lnTo>
                    <a:pt x="14" y="15"/>
                  </a:lnTo>
                  <a:lnTo>
                    <a:pt x="14" y="15"/>
                  </a:lnTo>
                  <a:lnTo>
                    <a:pt x="13" y="15"/>
                  </a:lnTo>
                  <a:lnTo>
                    <a:pt x="13" y="15"/>
                  </a:lnTo>
                  <a:lnTo>
                    <a:pt x="13" y="14"/>
                  </a:lnTo>
                  <a:lnTo>
                    <a:pt x="13" y="14"/>
                  </a:lnTo>
                  <a:lnTo>
                    <a:pt x="13" y="14"/>
                  </a:lnTo>
                  <a:lnTo>
                    <a:pt x="13" y="14"/>
                  </a:lnTo>
                  <a:lnTo>
                    <a:pt x="13" y="14"/>
                  </a:lnTo>
                  <a:lnTo>
                    <a:pt x="13" y="14"/>
                  </a:lnTo>
                  <a:lnTo>
                    <a:pt x="13" y="14"/>
                  </a:lnTo>
                  <a:lnTo>
                    <a:pt x="13" y="14"/>
                  </a:lnTo>
                  <a:lnTo>
                    <a:pt x="13" y="14"/>
                  </a:lnTo>
                  <a:lnTo>
                    <a:pt x="13" y="14"/>
                  </a:lnTo>
                  <a:lnTo>
                    <a:pt x="13" y="14"/>
                  </a:lnTo>
                  <a:lnTo>
                    <a:pt x="13" y="12"/>
                  </a:lnTo>
                  <a:lnTo>
                    <a:pt x="13" y="12"/>
                  </a:lnTo>
                  <a:lnTo>
                    <a:pt x="13" y="12"/>
                  </a:lnTo>
                  <a:lnTo>
                    <a:pt x="13" y="12"/>
                  </a:lnTo>
                  <a:lnTo>
                    <a:pt x="13" y="12"/>
                  </a:lnTo>
                  <a:lnTo>
                    <a:pt x="13" y="12"/>
                  </a:lnTo>
                  <a:lnTo>
                    <a:pt x="13" y="12"/>
                  </a:lnTo>
                  <a:lnTo>
                    <a:pt x="12" y="12"/>
                  </a:lnTo>
                  <a:lnTo>
                    <a:pt x="12" y="12"/>
                  </a:lnTo>
                  <a:lnTo>
                    <a:pt x="12" y="14"/>
                  </a:lnTo>
                  <a:lnTo>
                    <a:pt x="12" y="14"/>
                  </a:lnTo>
                  <a:lnTo>
                    <a:pt x="12" y="14"/>
                  </a:lnTo>
                  <a:lnTo>
                    <a:pt x="12" y="14"/>
                  </a:lnTo>
                  <a:lnTo>
                    <a:pt x="12" y="14"/>
                  </a:lnTo>
                  <a:lnTo>
                    <a:pt x="10" y="14"/>
                  </a:lnTo>
                  <a:lnTo>
                    <a:pt x="10" y="14"/>
                  </a:lnTo>
                  <a:lnTo>
                    <a:pt x="10" y="12"/>
                  </a:lnTo>
                  <a:lnTo>
                    <a:pt x="10" y="12"/>
                  </a:lnTo>
                  <a:lnTo>
                    <a:pt x="10" y="12"/>
                  </a:lnTo>
                  <a:lnTo>
                    <a:pt x="10" y="12"/>
                  </a:lnTo>
                  <a:lnTo>
                    <a:pt x="10" y="12"/>
                  </a:lnTo>
                  <a:lnTo>
                    <a:pt x="10" y="12"/>
                  </a:lnTo>
                  <a:lnTo>
                    <a:pt x="10" y="12"/>
                  </a:lnTo>
                  <a:lnTo>
                    <a:pt x="10" y="12"/>
                  </a:lnTo>
                  <a:lnTo>
                    <a:pt x="10" y="12"/>
                  </a:lnTo>
                  <a:lnTo>
                    <a:pt x="10" y="12"/>
                  </a:lnTo>
                  <a:lnTo>
                    <a:pt x="9" y="12"/>
                  </a:lnTo>
                  <a:lnTo>
                    <a:pt x="9" y="12"/>
                  </a:lnTo>
                  <a:lnTo>
                    <a:pt x="9" y="12"/>
                  </a:lnTo>
                  <a:lnTo>
                    <a:pt x="9" y="12"/>
                  </a:lnTo>
                  <a:lnTo>
                    <a:pt x="9" y="12"/>
                  </a:lnTo>
                  <a:lnTo>
                    <a:pt x="9" y="12"/>
                  </a:lnTo>
                  <a:lnTo>
                    <a:pt x="9" y="11"/>
                  </a:lnTo>
                  <a:lnTo>
                    <a:pt x="9" y="11"/>
                  </a:lnTo>
                  <a:lnTo>
                    <a:pt x="9" y="11"/>
                  </a:lnTo>
                  <a:lnTo>
                    <a:pt x="9" y="11"/>
                  </a:lnTo>
                  <a:lnTo>
                    <a:pt x="9" y="11"/>
                  </a:lnTo>
                  <a:lnTo>
                    <a:pt x="8" y="11"/>
                  </a:lnTo>
                  <a:lnTo>
                    <a:pt x="8" y="11"/>
                  </a:lnTo>
                  <a:lnTo>
                    <a:pt x="8" y="11"/>
                  </a:lnTo>
                  <a:lnTo>
                    <a:pt x="8" y="11"/>
                  </a:lnTo>
                  <a:lnTo>
                    <a:pt x="8" y="11"/>
                  </a:lnTo>
                  <a:lnTo>
                    <a:pt x="8" y="11"/>
                  </a:lnTo>
                  <a:lnTo>
                    <a:pt x="8" y="11"/>
                  </a:lnTo>
                  <a:lnTo>
                    <a:pt x="8" y="11"/>
                  </a:lnTo>
                  <a:lnTo>
                    <a:pt x="7" y="11"/>
                  </a:lnTo>
                  <a:lnTo>
                    <a:pt x="7" y="11"/>
                  </a:lnTo>
                  <a:lnTo>
                    <a:pt x="7" y="11"/>
                  </a:lnTo>
                  <a:lnTo>
                    <a:pt x="7" y="11"/>
                  </a:lnTo>
                  <a:lnTo>
                    <a:pt x="7" y="11"/>
                  </a:lnTo>
                  <a:lnTo>
                    <a:pt x="7" y="11"/>
                  </a:lnTo>
                  <a:lnTo>
                    <a:pt x="7" y="11"/>
                  </a:lnTo>
                  <a:lnTo>
                    <a:pt x="7" y="11"/>
                  </a:lnTo>
                  <a:lnTo>
                    <a:pt x="7" y="11"/>
                  </a:lnTo>
                  <a:lnTo>
                    <a:pt x="7" y="11"/>
                  </a:lnTo>
                  <a:lnTo>
                    <a:pt x="7" y="11"/>
                  </a:lnTo>
                  <a:lnTo>
                    <a:pt x="7" y="11"/>
                  </a:lnTo>
                  <a:lnTo>
                    <a:pt x="7" y="10"/>
                  </a:lnTo>
                  <a:lnTo>
                    <a:pt x="7" y="10"/>
                  </a:lnTo>
                  <a:lnTo>
                    <a:pt x="7" y="10"/>
                  </a:lnTo>
                  <a:lnTo>
                    <a:pt x="7" y="10"/>
                  </a:lnTo>
                  <a:lnTo>
                    <a:pt x="7" y="10"/>
                  </a:lnTo>
                  <a:lnTo>
                    <a:pt x="7" y="10"/>
                  </a:lnTo>
                  <a:lnTo>
                    <a:pt x="5" y="10"/>
                  </a:lnTo>
                  <a:lnTo>
                    <a:pt x="5" y="10"/>
                  </a:lnTo>
                  <a:lnTo>
                    <a:pt x="5" y="10"/>
                  </a:lnTo>
                  <a:lnTo>
                    <a:pt x="5" y="9"/>
                  </a:lnTo>
                  <a:lnTo>
                    <a:pt x="4" y="9"/>
                  </a:lnTo>
                  <a:lnTo>
                    <a:pt x="4" y="10"/>
                  </a:lnTo>
                  <a:lnTo>
                    <a:pt x="4" y="10"/>
                  </a:lnTo>
                  <a:lnTo>
                    <a:pt x="4" y="10"/>
                  </a:lnTo>
                  <a:lnTo>
                    <a:pt x="4" y="10"/>
                  </a:lnTo>
                  <a:lnTo>
                    <a:pt x="4" y="10"/>
                  </a:lnTo>
                  <a:lnTo>
                    <a:pt x="4" y="10"/>
                  </a:lnTo>
                  <a:lnTo>
                    <a:pt x="4" y="10"/>
                  </a:lnTo>
                  <a:lnTo>
                    <a:pt x="4" y="10"/>
                  </a:lnTo>
                  <a:lnTo>
                    <a:pt x="4" y="10"/>
                  </a:lnTo>
                  <a:lnTo>
                    <a:pt x="4" y="10"/>
                  </a:lnTo>
                  <a:lnTo>
                    <a:pt x="3" y="10"/>
                  </a:lnTo>
                  <a:lnTo>
                    <a:pt x="3" y="9"/>
                  </a:lnTo>
                  <a:lnTo>
                    <a:pt x="1" y="9"/>
                  </a:lnTo>
                  <a:lnTo>
                    <a:pt x="1" y="9"/>
                  </a:lnTo>
                  <a:lnTo>
                    <a:pt x="1" y="9"/>
                  </a:lnTo>
                  <a:lnTo>
                    <a:pt x="1" y="9"/>
                  </a:lnTo>
                  <a:lnTo>
                    <a:pt x="1" y="9"/>
                  </a:lnTo>
                  <a:lnTo>
                    <a:pt x="1" y="9"/>
                  </a:lnTo>
                  <a:lnTo>
                    <a:pt x="1" y="9"/>
                  </a:lnTo>
                  <a:lnTo>
                    <a:pt x="1" y="9"/>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1"/>
                  </a:lnTo>
                  <a:lnTo>
                    <a:pt x="1" y="1"/>
                  </a:lnTo>
                  <a:lnTo>
                    <a:pt x="1" y="2"/>
                  </a:lnTo>
                  <a:lnTo>
                    <a:pt x="1" y="1"/>
                  </a:lnTo>
                  <a:lnTo>
                    <a:pt x="1" y="1"/>
                  </a:lnTo>
                  <a:lnTo>
                    <a:pt x="3" y="1"/>
                  </a:lnTo>
                  <a:lnTo>
                    <a:pt x="3" y="1"/>
                  </a:lnTo>
                  <a:lnTo>
                    <a:pt x="3" y="1"/>
                  </a:lnTo>
                  <a:lnTo>
                    <a:pt x="3" y="1"/>
                  </a:lnTo>
                  <a:lnTo>
                    <a:pt x="3" y="1"/>
                  </a:lnTo>
                  <a:lnTo>
                    <a:pt x="3"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8" y="1"/>
                  </a:lnTo>
                  <a:lnTo>
                    <a:pt x="8" y="1"/>
                  </a:lnTo>
                  <a:lnTo>
                    <a:pt x="8" y="1"/>
                  </a:lnTo>
                  <a:lnTo>
                    <a:pt x="8" y="1"/>
                  </a:lnTo>
                  <a:lnTo>
                    <a:pt x="8" y="1"/>
                  </a:lnTo>
                  <a:lnTo>
                    <a:pt x="8" y="1"/>
                  </a:lnTo>
                  <a:lnTo>
                    <a:pt x="8" y="1"/>
                  </a:lnTo>
                  <a:lnTo>
                    <a:pt x="8" y="1"/>
                  </a:lnTo>
                  <a:lnTo>
                    <a:pt x="8" y="1"/>
                  </a:lnTo>
                  <a:lnTo>
                    <a:pt x="8" y="1"/>
                  </a:lnTo>
                  <a:lnTo>
                    <a:pt x="9" y="1"/>
                  </a:lnTo>
                  <a:lnTo>
                    <a:pt x="9" y="0"/>
                  </a:lnTo>
                  <a:lnTo>
                    <a:pt x="9" y="0"/>
                  </a:lnTo>
                  <a:close/>
                  <a:moveTo>
                    <a:pt x="9" y="2"/>
                  </a:moveTo>
                  <a:lnTo>
                    <a:pt x="9" y="2"/>
                  </a:lnTo>
                  <a:lnTo>
                    <a:pt x="9" y="2"/>
                  </a:lnTo>
                  <a:lnTo>
                    <a:pt x="9" y="2"/>
                  </a:lnTo>
                  <a:lnTo>
                    <a:pt x="9" y="2"/>
                  </a:lnTo>
                  <a:lnTo>
                    <a:pt x="9" y="2"/>
                  </a:lnTo>
                  <a:lnTo>
                    <a:pt x="8" y="2"/>
                  </a:lnTo>
                  <a:lnTo>
                    <a:pt x="9" y="2"/>
                  </a:lnTo>
                  <a:lnTo>
                    <a:pt x="9" y="2"/>
                  </a:lnTo>
                  <a:close/>
                  <a:moveTo>
                    <a:pt x="9" y="2"/>
                  </a:moveTo>
                  <a:lnTo>
                    <a:pt x="10" y="2"/>
                  </a:lnTo>
                  <a:lnTo>
                    <a:pt x="10" y="2"/>
                  </a:lnTo>
                  <a:lnTo>
                    <a:pt x="9" y="2"/>
                  </a:lnTo>
                  <a:lnTo>
                    <a:pt x="9" y="2"/>
                  </a:lnTo>
                  <a:lnTo>
                    <a:pt x="9" y="2"/>
                  </a:lnTo>
                  <a:lnTo>
                    <a:pt x="9" y="2"/>
                  </a:lnTo>
                  <a:lnTo>
                    <a:pt x="9" y="2"/>
                  </a:lnTo>
                  <a:lnTo>
                    <a:pt x="9"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5" name="Freeform 15"/>
            <p:cNvSpPr>
              <a:spLocks noEditPoints="1"/>
            </p:cNvSpPr>
            <p:nvPr/>
          </p:nvSpPr>
          <p:spPr bwMode="auto">
            <a:xfrm>
              <a:off x="2933700" y="4188041"/>
              <a:ext cx="23813" cy="30163"/>
            </a:xfrm>
            <a:custGeom>
              <a:avLst/>
              <a:gdLst>
                <a:gd name="T0" fmla="*/ 15 w 15"/>
                <a:gd name="T1" fmla="*/ 19 h 19"/>
                <a:gd name="T2" fmla="*/ 15 w 15"/>
                <a:gd name="T3" fmla="*/ 19 h 19"/>
                <a:gd name="T4" fmla="*/ 15 w 15"/>
                <a:gd name="T5" fmla="*/ 19 h 19"/>
                <a:gd name="T6" fmla="*/ 15 w 15"/>
                <a:gd name="T7" fmla="*/ 19 h 19"/>
                <a:gd name="T8" fmla="*/ 15 w 15"/>
                <a:gd name="T9" fmla="*/ 19 h 19"/>
                <a:gd name="T10" fmla="*/ 2 w 15"/>
                <a:gd name="T11" fmla="*/ 18 h 19"/>
                <a:gd name="T12" fmla="*/ 2 w 15"/>
                <a:gd name="T13" fmla="*/ 18 h 19"/>
                <a:gd name="T14" fmla="*/ 2 w 15"/>
                <a:gd name="T15" fmla="*/ 18 h 19"/>
                <a:gd name="T16" fmla="*/ 2 w 15"/>
                <a:gd name="T17" fmla="*/ 18 h 19"/>
                <a:gd name="T18" fmla="*/ 2 w 15"/>
                <a:gd name="T19" fmla="*/ 18 h 19"/>
                <a:gd name="T20" fmla="*/ 2 w 15"/>
                <a:gd name="T21" fmla="*/ 18 h 19"/>
                <a:gd name="T22" fmla="*/ 2 w 15"/>
                <a:gd name="T23" fmla="*/ 18 h 19"/>
                <a:gd name="T24" fmla="*/ 2 w 15"/>
                <a:gd name="T25" fmla="*/ 18 h 19"/>
                <a:gd name="T26" fmla="*/ 2 w 15"/>
                <a:gd name="T27" fmla="*/ 18 h 19"/>
                <a:gd name="T28" fmla="*/ 2 w 15"/>
                <a:gd name="T29" fmla="*/ 18 h 19"/>
                <a:gd name="T30" fmla="*/ 1 w 15"/>
                <a:gd name="T31" fmla="*/ 18 h 19"/>
                <a:gd name="T32" fmla="*/ 1 w 15"/>
                <a:gd name="T33" fmla="*/ 18 h 19"/>
                <a:gd name="T34" fmla="*/ 1 w 15"/>
                <a:gd name="T35" fmla="*/ 18 h 19"/>
                <a:gd name="T36" fmla="*/ 1 w 15"/>
                <a:gd name="T37" fmla="*/ 18 h 19"/>
                <a:gd name="T38" fmla="*/ 1 w 15"/>
                <a:gd name="T39" fmla="*/ 18 h 19"/>
                <a:gd name="T40" fmla="*/ 1 w 15"/>
                <a:gd name="T41" fmla="*/ 18 h 19"/>
                <a:gd name="T42" fmla="*/ 1 w 15"/>
                <a:gd name="T43" fmla="*/ 18 h 19"/>
                <a:gd name="T44" fmla="*/ 1 w 15"/>
                <a:gd name="T45" fmla="*/ 18 h 19"/>
                <a:gd name="T46" fmla="*/ 2 w 15"/>
                <a:gd name="T47" fmla="*/ 18 h 19"/>
                <a:gd name="T48" fmla="*/ 2 w 15"/>
                <a:gd name="T49" fmla="*/ 18 h 19"/>
                <a:gd name="T50" fmla="*/ 2 w 15"/>
                <a:gd name="T51" fmla="*/ 18 h 19"/>
                <a:gd name="T52" fmla="*/ 2 w 15"/>
                <a:gd name="T53" fmla="*/ 18 h 19"/>
                <a:gd name="T54" fmla="*/ 9 w 15"/>
                <a:gd name="T55" fmla="*/ 18 h 19"/>
                <a:gd name="T56" fmla="*/ 9 w 15"/>
                <a:gd name="T57" fmla="*/ 18 h 19"/>
                <a:gd name="T58" fmla="*/ 9 w 15"/>
                <a:gd name="T59" fmla="*/ 18 h 19"/>
                <a:gd name="T60" fmla="*/ 9 w 15"/>
                <a:gd name="T61" fmla="*/ 18 h 19"/>
                <a:gd name="T62" fmla="*/ 9 w 15"/>
                <a:gd name="T63" fmla="*/ 18 h 19"/>
                <a:gd name="T64" fmla="*/ 9 w 15"/>
                <a:gd name="T65" fmla="*/ 18 h 19"/>
                <a:gd name="T66" fmla="*/ 9 w 15"/>
                <a:gd name="T67" fmla="*/ 18 h 19"/>
                <a:gd name="T68" fmla="*/ 9 w 15"/>
                <a:gd name="T69" fmla="*/ 18 h 19"/>
                <a:gd name="T70" fmla="*/ 9 w 15"/>
                <a:gd name="T71" fmla="*/ 18 h 19"/>
                <a:gd name="T72" fmla="*/ 9 w 15"/>
                <a:gd name="T73" fmla="*/ 18 h 19"/>
                <a:gd name="T74" fmla="*/ 9 w 15"/>
                <a:gd name="T75" fmla="*/ 18 h 19"/>
                <a:gd name="T76" fmla="*/ 9 w 15"/>
                <a:gd name="T77" fmla="*/ 18 h 19"/>
                <a:gd name="T78" fmla="*/ 9 w 15"/>
                <a:gd name="T79" fmla="*/ 18 h 19"/>
                <a:gd name="T80" fmla="*/ 9 w 15"/>
                <a:gd name="T81" fmla="*/ 18 h 19"/>
                <a:gd name="T82" fmla="*/ 9 w 15"/>
                <a:gd name="T83" fmla="*/ 18 h 19"/>
                <a:gd name="T84" fmla="*/ 9 w 15"/>
                <a:gd name="T85" fmla="*/ 18 h 19"/>
                <a:gd name="T86" fmla="*/ 9 w 15"/>
                <a:gd name="T87" fmla="*/ 18 h 19"/>
                <a:gd name="T88" fmla="*/ 9 w 15"/>
                <a:gd name="T89" fmla="*/ 18 h 19"/>
                <a:gd name="T90" fmla="*/ 9 w 15"/>
                <a:gd name="T91" fmla="*/ 18 h 19"/>
                <a:gd name="T92" fmla="*/ 9 w 15"/>
                <a:gd name="T93" fmla="*/ 18 h 19"/>
                <a:gd name="T94" fmla="*/ 7 w 15"/>
                <a:gd name="T95" fmla="*/ 18 h 19"/>
                <a:gd name="T96" fmla="*/ 7 w 15"/>
                <a:gd name="T97" fmla="*/ 18 h 19"/>
                <a:gd name="T98" fmla="*/ 7 w 15"/>
                <a:gd name="T99" fmla="*/ 18 h 19"/>
                <a:gd name="T100" fmla="*/ 7 w 15"/>
                <a:gd name="T101" fmla="*/ 18 h 19"/>
                <a:gd name="T102" fmla="*/ 7 w 15"/>
                <a:gd name="T103" fmla="*/ 18 h 19"/>
                <a:gd name="T104" fmla="*/ 7 w 15"/>
                <a:gd name="T105" fmla="*/ 17 h 19"/>
                <a:gd name="T106" fmla="*/ 7 w 15"/>
                <a:gd name="T107" fmla="*/ 17 h 19"/>
                <a:gd name="T108" fmla="*/ 7 w 15"/>
                <a:gd name="T109" fmla="*/ 18 h 19"/>
                <a:gd name="T110" fmla="*/ 7 w 15"/>
                <a:gd name="T111" fmla="*/ 18 h 19"/>
                <a:gd name="T112" fmla="*/ 0 w 15"/>
                <a:gd name="T113" fmla="*/ 0 h 19"/>
                <a:gd name="T114" fmla="*/ 0 w 15"/>
                <a:gd name="T115" fmla="*/ 0 h 19"/>
                <a:gd name="T116" fmla="*/ 0 w 15"/>
                <a:gd name="T117" fmla="*/ 0 h 19"/>
                <a:gd name="T118" fmla="*/ 0 w 15"/>
                <a:gd name="T119" fmla="*/ 0 h 19"/>
                <a:gd name="T120" fmla="*/ 0 w 15"/>
                <a:gd name="T121" fmla="*/ 0 h 19"/>
                <a:gd name="T122" fmla="*/ 0 w 15"/>
                <a:gd name="T1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9">
                  <a:moveTo>
                    <a:pt x="15" y="19"/>
                  </a:moveTo>
                  <a:lnTo>
                    <a:pt x="15" y="19"/>
                  </a:lnTo>
                  <a:lnTo>
                    <a:pt x="15" y="19"/>
                  </a:lnTo>
                  <a:lnTo>
                    <a:pt x="15" y="19"/>
                  </a:lnTo>
                  <a:lnTo>
                    <a:pt x="15" y="19"/>
                  </a:lnTo>
                  <a:close/>
                  <a:moveTo>
                    <a:pt x="2" y="18"/>
                  </a:moveTo>
                  <a:lnTo>
                    <a:pt x="2" y="18"/>
                  </a:lnTo>
                  <a:lnTo>
                    <a:pt x="2" y="18"/>
                  </a:lnTo>
                  <a:lnTo>
                    <a:pt x="2" y="18"/>
                  </a:lnTo>
                  <a:lnTo>
                    <a:pt x="2" y="18"/>
                  </a:lnTo>
                  <a:lnTo>
                    <a:pt x="2" y="18"/>
                  </a:lnTo>
                  <a:lnTo>
                    <a:pt x="2" y="18"/>
                  </a:lnTo>
                  <a:lnTo>
                    <a:pt x="2" y="18"/>
                  </a:lnTo>
                  <a:lnTo>
                    <a:pt x="2" y="18"/>
                  </a:lnTo>
                  <a:lnTo>
                    <a:pt x="2" y="18"/>
                  </a:lnTo>
                  <a:lnTo>
                    <a:pt x="1" y="18"/>
                  </a:lnTo>
                  <a:lnTo>
                    <a:pt x="1" y="18"/>
                  </a:lnTo>
                  <a:lnTo>
                    <a:pt x="1" y="18"/>
                  </a:lnTo>
                  <a:lnTo>
                    <a:pt x="1" y="18"/>
                  </a:lnTo>
                  <a:lnTo>
                    <a:pt x="1" y="18"/>
                  </a:lnTo>
                  <a:lnTo>
                    <a:pt x="1" y="18"/>
                  </a:lnTo>
                  <a:lnTo>
                    <a:pt x="1" y="18"/>
                  </a:lnTo>
                  <a:lnTo>
                    <a:pt x="1" y="18"/>
                  </a:lnTo>
                  <a:lnTo>
                    <a:pt x="2" y="18"/>
                  </a:lnTo>
                  <a:lnTo>
                    <a:pt x="2" y="18"/>
                  </a:lnTo>
                  <a:lnTo>
                    <a:pt x="2" y="18"/>
                  </a:lnTo>
                  <a:lnTo>
                    <a:pt x="2" y="18"/>
                  </a:lnTo>
                  <a:close/>
                  <a:moveTo>
                    <a:pt x="9" y="18"/>
                  </a:moveTo>
                  <a:lnTo>
                    <a:pt x="9" y="18"/>
                  </a:lnTo>
                  <a:lnTo>
                    <a:pt x="9" y="18"/>
                  </a:lnTo>
                  <a:lnTo>
                    <a:pt x="9" y="18"/>
                  </a:lnTo>
                  <a:lnTo>
                    <a:pt x="9" y="18"/>
                  </a:lnTo>
                  <a:lnTo>
                    <a:pt x="9" y="18"/>
                  </a:lnTo>
                  <a:lnTo>
                    <a:pt x="9" y="18"/>
                  </a:lnTo>
                  <a:lnTo>
                    <a:pt x="9" y="18"/>
                  </a:lnTo>
                  <a:lnTo>
                    <a:pt x="9" y="18"/>
                  </a:lnTo>
                  <a:lnTo>
                    <a:pt x="9" y="18"/>
                  </a:lnTo>
                  <a:lnTo>
                    <a:pt x="9" y="18"/>
                  </a:lnTo>
                  <a:lnTo>
                    <a:pt x="9" y="18"/>
                  </a:lnTo>
                  <a:lnTo>
                    <a:pt x="9" y="18"/>
                  </a:lnTo>
                  <a:lnTo>
                    <a:pt x="9" y="18"/>
                  </a:lnTo>
                  <a:lnTo>
                    <a:pt x="9" y="18"/>
                  </a:lnTo>
                  <a:lnTo>
                    <a:pt x="9" y="18"/>
                  </a:lnTo>
                  <a:lnTo>
                    <a:pt x="9" y="18"/>
                  </a:lnTo>
                  <a:lnTo>
                    <a:pt x="9" y="18"/>
                  </a:lnTo>
                  <a:lnTo>
                    <a:pt x="9" y="18"/>
                  </a:lnTo>
                  <a:lnTo>
                    <a:pt x="9" y="18"/>
                  </a:lnTo>
                  <a:close/>
                  <a:moveTo>
                    <a:pt x="7" y="18"/>
                  </a:moveTo>
                  <a:lnTo>
                    <a:pt x="7" y="18"/>
                  </a:lnTo>
                  <a:lnTo>
                    <a:pt x="7" y="18"/>
                  </a:lnTo>
                  <a:lnTo>
                    <a:pt x="7" y="18"/>
                  </a:lnTo>
                  <a:lnTo>
                    <a:pt x="7" y="18"/>
                  </a:lnTo>
                  <a:lnTo>
                    <a:pt x="7" y="17"/>
                  </a:lnTo>
                  <a:lnTo>
                    <a:pt x="7" y="17"/>
                  </a:lnTo>
                  <a:lnTo>
                    <a:pt x="7" y="18"/>
                  </a:lnTo>
                  <a:lnTo>
                    <a:pt x="7" y="18"/>
                  </a:lnTo>
                  <a:close/>
                  <a:moveTo>
                    <a:pt x="0" y="0"/>
                  </a:move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6" name="Rectangle 16"/>
            <p:cNvSpPr>
              <a:spLocks noChangeArrowheads="1"/>
            </p:cNvSpPr>
            <p:nvPr/>
          </p:nvSpPr>
          <p:spPr bwMode="auto">
            <a:xfrm>
              <a:off x="5476875" y="4200741"/>
              <a:ext cx="1588" cy="1588"/>
            </a:xfrm>
            <a:prstGeom prst="rect">
              <a:avLst/>
            </a:prstGeom>
            <a:grpFill/>
            <a:ln w="1588">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07" name="Freeform 17"/>
            <p:cNvSpPr>
              <a:spLocks noEditPoints="1"/>
            </p:cNvSpPr>
            <p:nvPr/>
          </p:nvSpPr>
          <p:spPr bwMode="auto">
            <a:xfrm>
              <a:off x="4818063" y="4191216"/>
              <a:ext cx="261938" cy="396875"/>
            </a:xfrm>
            <a:custGeom>
              <a:avLst/>
              <a:gdLst>
                <a:gd name="T0" fmla="*/ 123 w 165"/>
                <a:gd name="T1" fmla="*/ 248 h 250"/>
                <a:gd name="T2" fmla="*/ 122 w 165"/>
                <a:gd name="T3" fmla="*/ 245 h 250"/>
                <a:gd name="T4" fmla="*/ 122 w 165"/>
                <a:gd name="T5" fmla="*/ 245 h 250"/>
                <a:gd name="T6" fmla="*/ 119 w 165"/>
                <a:gd name="T7" fmla="*/ 244 h 250"/>
                <a:gd name="T8" fmla="*/ 119 w 165"/>
                <a:gd name="T9" fmla="*/ 244 h 250"/>
                <a:gd name="T10" fmla="*/ 119 w 165"/>
                <a:gd name="T11" fmla="*/ 244 h 250"/>
                <a:gd name="T12" fmla="*/ 121 w 165"/>
                <a:gd name="T13" fmla="*/ 242 h 250"/>
                <a:gd name="T14" fmla="*/ 119 w 165"/>
                <a:gd name="T15" fmla="*/ 242 h 250"/>
                <a:gd name="T16" fmla="*/ 119 w 165"/>
                <a:gd name="T17" fmla="*/ 242 h 250"/>
                <a:gd name="T18" fmla="*/ 119 w 165"/>
                <a:gd name="T19" fmla="*/ 241 h 250"/>
                <a:gd name="T20" fmla="*/ 118 w 165"/>
                <a:gd name="T21" fmla="*/ 242 h 250"/>
                <a:gd name="T22" fmla="*/ 119 w 165"/>
                <a:gd name="T23" fmla="*/ 244 h 250"/>
                <a:gd name="T24" fmla="*/ 118 w 165"/>
                <a:gd name="T25" fmla="*/ 245 h 250"/>
                <a:gd name="T26" fmla="*/ 119 w 165"/>
                <a:gd name="T27" fmla="*/ 244 h 250"/>
                <a:gd name="T28" fmla="*/ 121 w 165"/>
                <a:gd name="T29" fmla="*/ 245 h 250"/>
                <a:gd name="T30" fmla="*/ 121 w 165"/>
                <a:gd name="T31" fmla="*/ 245 h 250"/>
                <a:gd name="T32" fmla="*/ 122 w 165"/>
                <a:gd name="T33" fmla="*/ 244 h 250"/>
                <a:gd name="T34" fmla="*/ 121 w 165"/>
                <a:gd name="T35" fmla="*/ 245 h 250"/>
                <a:gd name="T36" fmla="*/ 121 w 165"/>
                <a:gd name="T37" fmla="*/ 245 h 250"/>
                <a:gd name="T38" fmla="*/ 122 w 165"/>
                <a:gd name="T39" fmla="*/ 246 h 250"/>
                <a:gd name="T40" fmla="*/ 123 w 165"/>
                <a:gd name="T41" fmla="*/ 245 h 250"/>
                <a:gd name="T42" fmla="*/ 126 w 165"/>
                <a:gd name="T43" fmla="*/ 245 h 250"/>
                <a:gd name="T44" fmla="*/ 126 w 165"/>
                <a:gd name="T45" fmla="*/ 245 h 250"/>
                <a:gd name="T46" fmla="*/ 127 w 165"/>
                <a:gd name="T47" fmla="*/ 246 h 250"/>
                <a:gd name="T48" fmla="*/ 126 w 165"/>
                <a:gd name="T49" fmla="*/ 248 h 250"/>
                <a:gd name="T50" fmla="*/ 123 w 165"/>
                <a:gd name="T51" fmla="*/ 246 h 250"/>
                <a:gd name="T52" fmla="*/ 122 w 165"/>
                <a:gd name="T53" fmla="*/ 248 h 250"/>
                <a:gd name="T54" fmla="*/ 123 w 165"/>
                <a:gd name="T55" fmla="*/ 249 h 250"/>
                <a:gd name="T56" fmla="*/ 124 w 165"/>
                <a:gd name="T57" fmla="*/ 248 h 250"/>
                <a:gd name="T58" fmla="*/ 126 w 165"/>
                <a:gd name="T59" fmla="*/ 249 h 250"/>
                <a:gd name="T60" fmla="*/ 126 w 165"/>
                <a:gd name="T61" fmla="*/ 249 h 250"/>
                <a:gd name="T62" fmla="*/ 123 w 165"/>
                <a:gd name="T63" fmla="*/ 250 h 250"/>
                <a:gd name="T64" fmla="*/ 122 w 165"/>
                <a:gd name="T65" fmla="*/ 249 h 250"/>
                <a:gd name="T66" fmla="*/ 122 w 165"/>
                <a:gd name="T67" fmla="*/ 249 h 250"/>
                <a:gd name="T68" fmla="*/ 122 w 165"/>
                <a:gd name="T69" fmla="*/ 249 h 250"/>
                <a:gd name="T70" fmla="*/ 119 w 165"/>
                <a:gd name="T71" fmla="*/ 249 h 250"/>
                <a:gd name="T72" fmla="*/ 119 w 165"/>
                <a:gd name="T73" fmla="*/ 249 h 250"/>
                <a:gd name="T74" fmla="*/ 119 w 165"/>
                <a:gd name="T75" fmla="*/ 249 h 250"/>
                <a:gd name="T76" fmla="*/ 119 w 165"/>
                <a:gd name="T77" fmla="*/ 249 h 250"/>
                <a:gd name="T78" fmla="*/ 117 w 165"/>
                <a:gd name="T79" fmla="*/ 250 h 250"/>
                <a:gd name="T80" fmla="*/ 117 w 165"/>
                <a:gd name="T81" fmla="*/ 248 h 250"/>
                <a:gd name="T82" fmla="*/ 118 w 165"/>
                <a:gd name="T83" fmla="*/ 246 h 250"/>
                <a:gd name="T84" fmla="*/ 118 w 165"/>
                <a:gd name="T85" fmla="*/ 246 h 250"/>
                <a:gd name="T86" fmla="*/ 117 w 165"/>
                <a:gd name="T87" fmla="*/ 245 h 250"/>
                <a:gd name="T88" fmla="*/ 117 w 165"/>
                <a:gd name="T89" fmla="*/ 245 h 250"/>
                <a:gd name="T90" fmla="*/ 118 w 165"/>
                <a:gd name="T91" fmla="*/ 244 h 250"/>
                <a:gd name="T92" fmla="*/ 118 w 165"/>
                <a:gd name="T93" fmla="*/ 242 h 250"/>
                <a:gd name="T94" fmla="*/ 119 w 165"/>
                <a:gd name="T95" fmla="*/ 241 h 250"/>
                <a:gd name="T96" fmla="*/ 117 w 165"/>
                <a:gd name="T97" fmla="*/ 241 h 250"/>
                <a:gd name="T98" fmla="*/ 117 w 165"/>
                <a:gd name="T99" fmla="*/ 241 h 250"/>
                <a:gd name="T100" fmla="*/ 117 w 165"/>
                <a:gd name="T101" fmla="*/ 241 h 250"/>
                <a:gd name="T102" fmla="*/ 25 w 165"/>
                <a:gd name="T103" fmla="*/ 223 h 250"/>
                <a:gd name="T104" fmla="*/ 24 w 165"/>
                <a:gd name="T105" fmla="*/ 222 h 250"/>
                <a:gd name="T106" fmla="*/ 25 w 165"/>
                <a:gd name="T107" fmla="*/ 223 h 250"/>
                <a:gd name="T108" fmla="*/ 16 w 165"/>
                <a:gd name="T109" fmla="*/ 220 h 250"/>
                <a:gd name="T110" fmla="*/ 165 w 165"/>
                <a:gd name="T111" fmla="*/ 166 h 250"/>
                <a:gd name="T112" fmla="*/ 165 w 165"/>
                <a:gd name="T113" fmla="*/ 166 h 250"/>
                <a:gd name="T114" fmla="*/ 164 w 165"/>
                <a:gd name="T115" fmla="*/ 160 h 250"/>
                <a:gd name="T116" fmla="*/ 0 w 165"/>
                <a:gd name="T117" fmla="*/ 0 h 250"/>
                <a:gd name="T118" fmla="*/ 0 w 165"/>
                <a:gd name="T11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250">
                  <a:moveTo>
                    <a:pt x="123" y="249"/>
                  </a:moveTo>
                  <a:lnTo>
                    <a:pt x="123" y="248"/>
                  </a:lnTo>
                  <a:lnTo>
                    <a:pt x="123" y="249"/>
                  </a:lnTo>
                  <a:close/>
                  <a:moveTo>
                    <a:pt x="122" y="245"/>
                  </a:moveTo>
                  <a:lnTo>
                    <a:pt x="121" y="245"/>
                  </a:lnTo>
                  <a:lnTo>
                    <a:pt x="122" y="245"/>
                  </a:lnTo>
                  <a:close/>
                  <a:moveTo>
                    <a:pt x="121" y="244"/>
                  </a:moveTo>
                  <a:lnTo>
                    <a:pt x="119" y="244"/>
                  </a:lnTo>
                  <a:lnTo>
                    <a:pt x="121" y="244"/>
                  </a:lnTo>
                  <a:lnTo>
                    <a:pt x="119" y="244"/>
                  </a:lnTo>
                  <a:lnTo>
                    <a:pt x="119" y="245"/>
                  </a:lnTo>
                  <a:lnTo>
                    <a:pt x="119" y="244"/>
                  </a:lnTo>
                  <a:lnTo>
                    <a:pt x="119" y="242"/>
                  </a:lnTo>
                  <a:lnTo>
                    <a:pt x="121" y="242"/>
                  </a:lnTo>
                  <a:lnTo>
                    <a:pt x="121" y="244"/>
                  </a:lnTo>
                  <a:close/>
                  <a:moveTo>
                    <a:pt x="119" y="242"/>
                  </a:moveTo>
                  <a:lnTo>
                    <a:pt x="119" y="244"/>
                  </a:lnTo>
                  <a:lnTo>
                    <a:pt x="119" y="242"/>
                  </a:lnTo>
                  <a:close/>
                  <a:moveTo>
                    <a:pt x="118" y="242"/>
                  </a:moveTo>
                  <a:lnTo>
                    <a:pt x="119" y="241"/>
                  </a:lnTo>
                  <a:lnTo>
                    <a:pt x="119" y="242"/>
                  </a:lnTo>
                  <a:lnTo>
                    <a:pt x="118" y="242"/>
                  </a:lnTo>
                  <a:lnTo>
                    <a:pt x="118" y="244"/>
                  </a:lnTo>
                  <a:lnTo>
                    <a:pt x="119" y="244"/>
                  </a:lnTo>
                  <a:lnTo>
                    <a:pt x="118" y="244"/>
                  </a:lnTo>
                  <a:lnTo>
                    <a:pt x="118" y="245"/>
                  </a:lnTo>
                  <a:lnTo>
                    <a:pt x="118" y="244"/>
                  </a:lnTo>
                  <a:lnTo>
                    <a:pt x="119" y="244"/>
                  </a:lnTo>
                  <a:lnTo>
                    <a:pt x="119" y="245"/>
                  </a:lnTo>
                  <a:lnTo>
                    <a:pt x="121" y="245"/>
                  </a:lnTo>
                  <a:lnTo>
                    <a:pt x="121" y="244"/>
                  </a:lnTo>
                  <a:lnTo>
                    <a:pt x="121" y="245"/>
                  </a:lnTo>
                  <a:lnTo>
                    <a:pt x="121" y="244"/>
                  </a:lnTo>
                  <a:lnTo>
                    <a:pt x="122" y="244"/>
                  </a:lnTo>
                  <a:lnTo>
                    <a:pt x="122" y="245"/>
                  </a:lnTo>
                  <a:lnTo>
                    <a:pt x="121" y="245"/>
                  </a:lnTo>
                  <a:lnTo>
                    <a:pt x="119" y="245"/>
                  </a:lnTo>
                  <a:lnTo>
                    <a:pt x="121" y="245"/>
                  </a:lnTo>
                  <a:lnTo>
                    <a:pt x="121" y="246"/>
                  </a:lnTo>
                  <a:lnTo>
                    <a:pt x="122" y="246"/>
                  </a:lnTo>
                  <a:lnTo>
                    <a:pt x="123" y="246"/>
                  </a:lnTo>
                  <a:lnTo>
                    <a:pt x="123" y="245"/>
                  </a:lnTo>
                  <a:lnTo>
                    <a:pt x="124" y="245"/>
                  </a:lnTo>
                  <a:lnTo>
                    <a:pt x="126" y="245"/>
                  </a:lnTo>
                  <a:lnTo>
                    <a:pt x="126" y="244"/>
                  </a:lnTo>
                  <a:lnTo>
                    <a:pt x="126" y="245"/>
                  </a:lnTo>
                  <a:lnTo>
                    <a:pt x="127" y="245"/>
                  </a:lnTo>
                  <a:lnTo>
                    <a:pt x="127" y="246"/>
                  </a:lnTo>
                  <a:lnTo>
                    <a:pt x="126" y="246"/>
                  </a:lnTo>
                  <a:lnTo>
                    <a:pt x="126" y="248"/>
                  </a:lnTo>
                  <a:lnTo>
                    <a:pt x="124" y="246"/>
                  </a:lnTo>
                  <a:lnTo>
                    <a:pt x="123" y="246"/>
                  </a:lnTo>
                  <a:lnTo>
                    <a:pt x="123" y="248"/>
                  </a:lnTo>
                  <a:lnTo>
                    <a:pt x="122" y="248"/>
                  </a:lnTo>
                  <a:lnTo>
                    <a:pt x="123" y="248"/>
                  </a:lnTo>
                  <a:lnTo>
                    <a:pt x="123" y="249"/>
                  </a:lnTo>
                  <a:lnTo>
                    <a:pt x="124" y="249"/>
                  </a:lnTo>
                  <a:lnTo>
                    <a:pt x="124" y="248"/>
                  </a:lnTo>
                  <a:lnTo>
                    <a:pt x="124" y="249"/>
                  </a:lnTo>
                  <a:lnTo>
                    <a:pt x="126" y="249"/>
                  </a:lnTo>
                  <a:lnTo>
                    <a:pt x="124" y="249"/>
                  </a:lnTo>
                  <a:lnTo>
                    <a:pt x="126" y="249"/>
                  </a:lnTo>
                  <a:lnTo>
                    <a:pt x="124" y="250"/>
                  </a:lnTo>
                  <a:lnTo>
                    <a:pt x="123" y="250"/>
                  </a:lnTo>
                  <a:lnTo>
                    <a:pt x="123" y="249"/>
                  </a:lnTo>
                  <a:lnTo>
                    <a:pt x="122" y="249"/>
                  </a:lnTo>
                  <a:lnTo>
                    <a:pt x="122" y="248"/>
                  </a:lnTo>
                  <a:lnTo>
                    <a:pt x="122" y="249"/>
                  </a:lnTo>
                  <a:lnTo>
                    <a:pt x="122" y="248"/>
                  </a:lnTo>
                  <a:lnTo>
                    <a:pt x="122" y="249"/>
                  </a:lnTo>
                  <a:lnTo>
                    <a:pt x="121" y="249"/>
                  </a:lnTo>
                  <a:lnTo>
                    <a:pt x="119" y="249"/>
                  </a:lnTo>
                  <a:lnTo>
                    <a:pt x="119" y="248"/>
                  </a:lnTo>
                  <a:lnTo>
                    <a:pt x="119" y="249"/>
                  </a:lnTo>
                  <a:lnTo>
                    <a:pt x="119" y="248"/>
                  </a:lnTo>
                  <a:lnTo>
                    <a:pt x="119" y="249"/>
                  </a:lnTo>
                  <a:lnTo>
                    <a:pt x="118" y="249"/>
                  </a:lnTo>
                  <a:lnTo>
                    <a:pt x="119" y="249"/>
                  </a:lnTo>
                  <a:lnTo>
                    <a:pt x="118" y="250"/>
                  </a:lnTo>
                  <a:lnTo>
                    <a:pt x="117" y="250"/>
                  </a:lnTo>
                  <a:lnTo>
                    <a:pt x="117" y="249"/>
                  </a:lnTo>
                  <a:lnTo>
                    <a:pt x="117" y="248"/>
                  </a:lnTo>
                  <a:lnTo>
                    <a:pt x="118" y="248"/>
                  </a:lnTo>
                  <a:lnTo>
                    <a:pt x="118" y="246"/>
                  </a:lnTo>
                  <a:lnTo>
                    <a:pt x="117" y="246"/>
                  </a:lnTo>
                  <a:lnTo>
                    <a:pt x="118" y="246"/>
                  </a:lnTo>
                  <a:lnTo>
                    <a:pt x="117" y="246"/>
                  </a:lnTo>
                  <a:lnTo>
                    <a:pt x="117" y="245"/>
                  </a:lnTo>
                  <a:lnTo>
                    <a:pt x="118" y="245"/>
                  </a:lnTo>
                  <a:lnTo>
                    <a:pt x="117" y="245"/>
                  </a:lnTo>
                  <a:lnTo>
                    <a:pt x="117" y="244"/>
                  </a:lnTo>
                  <a:lnTo>
                    <a:pt x="118" y="244"/>
                  </a:lnTo>
                  <a:lnTo>
                    <a:pt x="117" y="242"/>
                  </a:lnTo>
                  <a:lnTo>
                    <a:pt x="118" y="242"/>
                  </a:lnTo>
                  <a:lnTo>
                    <a:pt x="118" y="241"/>
                  </a:lnTo>
                  <a:lnTo>
                    <a:pt x="119" y="241"/>
                  </a:lnTo>
                  <a:lnTo>
                    <a:pt x="118" y="242"/>
                  </a:lnTo>
                  <a:close/>
                  <a:moveTo>
                    <a:pt x="117" y="241"/>
                  </a:moveTo>
                  <a:lnTo>
                    <a:pt x="115" y="241"/>
                  </a:lnTo>
                  <a:lnTo>
                    <a:pt x="117" y="241"/>
                  </a:lnTo>
                  <a:close/>
                  <a:moveTo>
                    <a:pt x="117" y="240"/>
                  </a:moveTo>
                  <a:lnTo>
                    <a:pt x="117" y="241"/>
                  </a:lnTo>
                  <a:lnTo>
                    <a:pt x="117" y="240"/>
                  </a:lnTo>
                  <a:close/>
                  <a:moveTo>
                    <a:pt x="25" y="223"/>
                  </a:moveTo>
                  <a:lnTo>
                    <a:pt x="24" y="223"/>
                  </a:lnTo>
                  <a:lnTo>
                    <a:pt x="24" y="222"/>
                  </a:lnTo>
                  <a:lnTo>
                    <a:pt x="25" y="222"/>
                  </a:lnTo>
                  <a:lnTo>
                    <a:pt x="25" y="223"/>
                  </a:lnTo>
                  <a:close/>
                  <a:moveTo>
                    <a:pt x="16" y="221"/>
                  </a:moveTo>
                  <a:lnTo>
                    <a:pt x="16" y="220"/>
                  </a:lnTo>
                  <a:lnTo>
                    <a:pt x="16" y="221"/>
                  </a:lnTo>
                  <a:close/>
                  <a:moveTo>
                    <a:pt x="165" y="166"/>
                  </a:moveTo>
                  <a:lnTo>
                    <a:pt x="164" y="166"/>
                  </a:lnTo>
                  <a:lnTo>
                    <a:pt x="165" y="166"/>
                  </a:lnTo>
                  <a:close/>
                  <a:moveTo>
                    <a:pt x="165" y="160"/>
                  </a:moveTo>
                  <a:lnTo>
                    <a:pt x="164" y="160"/>
                  </a:lnTo>
                  <a:lnTo>
                    <a:pt x="165" y="160"/>
                  </a:lnTo>
                  <a:close/>
                  <a:moveTo>
                    <a:pt x="0" y="0"/>
                  </a:moveTo>
                  <a:lnTo>
                    <a:pt x="1"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8" name="Freeform 18"/>
            <p:cNvSpPr>
              <a:spLocks noEditPoints="1"/>
            </p:cNvSpPr>
            <p:nvPr/>
          </p:nvSpPr>
          <p:spPr bwMode="auto">
            <a:xfrm>
              <a:off x="3875088" y="3935629"/>
              <a:ext cx="1588" cy="7938"/>
            </a:xfrm>
            <a:custGeom>
              <a:avLst/>
              <a:gdLst>
                <a:gd name="T0" fmla="*/ 1 w 1"/>
                <a:gd name="T1" fmla="*/ 4 h 5"/>
                <a:gd name="T2" fmla="*/ 1 w 1"/>
                <a:gd name="T3" fmla="*/ 4 h 5"/>
                <a:gd name="T4" fmla="*/ 1 w 1"/>
                <a:gd name="T5" fmla="*/ 4 h 5"/>
                <a:gd name="T6" fmla="*/ 1 w 1"/>
                <a:gd name="T7" fmla="*/ 4 h 5"/>
                <a:gd name="T8" fmla="*/ 1 w 1"/>
                <a:gd name="T9" fmla="*/ 4 h 5"/>
                <a:gd name="T10" fmla="*/ 1 w 1"/>
                <a:gd name="T11" fmla="*/ 4 h 5"/>
                <a:gd name="T12" fmla="*/ 1 w 1"/>
                <a:gd name="T13" fmla="*/ 4 h 5"/>
                <a:gd name="T14" fmla="*/ 1 w 1"/>
                <a:gd name="T15" fmla="*/ 4 h 5"/>
                <a:gd name="T16" fmla="*/ 1 w 1"/>
                <a:gd name="T17" fmla="*/ 4 h 5"/>
                <a:gd name="T18" fmla="*/ 1 w 1"/>
                <a:gd name="T19" fmla="*/ 4 h 5"/>
                <a:gd name="T20" fmla="*/ 1 w 1"/>
                <a:gd name="T21" fmla="*/ 4 h 5"/>
                <a:gd name="T22" fmla="*/ 1 w 1"/>
                <a:gd name="T23" fmla="*/ 4 h 5"/>
                <a:gd name="T24" fmla="*/ 1 w 1"/>
                <a:gd name="T25" fmla="*/ 4 h 5"/>
                <a:gd name="T26" fmla="*/ 1 w 1"/>
                <a:gd name="T27" fmla="*/ 4 h 5"/>
                <a:gd name="T28" fmla="*/ 1 w 1"/>
                <a:gd name="T29" fmla="*/ 5 h 5"/>
                <a:gd name="T30" fmla="*/ 1 w 1"/>
                <a:gd name="T31" fmla="*/ 5 h 5"/>
                <a:gd name="T32" fmla="*/ 1 w 1"/>
                <a:gd name="T33" fmla="*/ 5 h 5"/>
                <a:gd name="T34" fmla="*/ 1 w 1"/>
                <a:gd name="T35" fmla="*/ 5 h 5"/>
                <a:gd name="T36" fmla="*/ 1 w 1"/>
                <a:gd name="T37" fmla="*/ 5 h 5"/>
                <a:gd name="T38" fmla="*/ 1 w 1"/>
                <a:gd name="T39" fmla="*/ 5 h 5"/>
                <a:gd name="T40" fmla="*/ 1 w 1"/>
                <a:gd name="T41" fmla="*/ 5 h 5"/>
                <a:gd name="T42" fmla="*/ 0 w 1"/>
                <a:gd name="T43" fmla="*/ 5 h 5"/>
                <a:gd name="T44" fmla="*/ 0 w 1"/>
                <a:gd name="T45" fmla="*/ 5 h 5"/>
                <a:gd name="T46" fmla="*/ 0 w 1"/>
                <a:gd name="T47" fmla="*/ 4 h 5"/>
                <a:gd name="T48" fmla="*/ 0 w 1"/>
                <a:gd name="T49" fmla="*/ 4 h 5"/>
                <a:gd name="T50" fmla="*/ 0 w 1"/>
                <a:gd name="T51" fmla="*/ 4 h 5"/>
                <a:gd name="T52" fmla="*/ 0 w 1"/>
                <a:gd name="T53" fmla="*/ 4 h 5"/>
                <a:gd name="T54" fmla="*/ 0 w 1"/>
                <a:gd name="T55" fmla="*/ 4 h 5"/>
                <a:gd name="T56" fmla="*/ 0 w 1"/>
                <a:gd name="T57" fmla="*/ 4 h 5"/>
                <a:gd name="T58" fmla="*/ 1 w 1"/>
                <a:gd name="T59" fmla="*/ 4 h 5"/>
                <a:gd name="T60" fmla="*/ 1 w 1"/>
                <a:gd name="T61" fmla="*/ 4 h 5"/>
                <a:gd name="T62" fmla="*/ 0 w 1"/>
                <a:gd name="T63" fmla="*/ 1 h 5"/>
                <a:gd name="T64" fmla="*/ 1 w 1"/>
                <a:gd name="T65" fmla="*/ 1 h 5"/>
                <a:gd name="T66" fmla="*/ 1 w 1"/>
                <a:gd name="T67" fmla="*/ 1 h 5"/>
                <a:gd name="T68" fmla="*/ 1 w 1"/>
                <a:gd name="T69" fmla="*/ 1 h 5"/>
                <a:gd name="T70" fmla="*/ 1 w 1"/>
                <a:gd name="T71" fmla="*/ 1 h 5"/>
                <a:gd name="T72" fmla="*/ 1 w 1"/>
                <a:gd name="T73" fmla="*/ 1 h 5"/>
                <a:gd name="T74" fmla="*/ 1 w 1"/>
                <a:gd name="T75" fmla="*/ 1 h 5"/>
                <a:gd name="T76" fmla="*/ 1 w 1"/>
                <a:gd name="T77" fmla="*/ 1 h 5"/>
                <a:gd name="T78" fmla="*/ 1 w 1"/>
                <a:gd name="T79" fmla="*/ 1 h 5"/>
                <a:gd name="T80" fmla="*/ 0 w 1"/>
                <a:gd name="T81" fmla="*/ 1 h 5"/>
                <a:gd name="T82" fmla="*/ 0 w 1"/>
                <a:gd name="T83" fmla="*/ 1 h 5"/>
                <a:gd name="T84" fmla="*/ 0 w 1"/>
                <a:gd name="T85" fmla="*/ 1 h 5"/>
                <a:gd name="T86" fmla="*/ 0 w 1"/>
                <a:gd name="T87" fmla="*/ 1 h 5"/>
                <a:gd name="T88" fmla="*/ 0 w 1"/>
                <a:gd name="T89" fmla="*/ 1 h 5"/>
                <a:gd name="T90" fmla="*/ 0 w 1"/>
                <a:gd name="T91" fmla="*/ 1 h 5"/>
                <a:gd name="T92" fmla="*/ 0 w 1"/>
                <a:gd name="T93" fmla="*/ 1 h 5"/>
                <a:gd name="T94" fmla="*/ 0 w 1"/>
                <a:gd name="T95" fmla="*/ 1 h 5"/>
                <a:gd name="T96" fmla="*/ 0 w 1"/>
                <a:gd name="T97" fmla="*/ 1 h 5"/>
                <a:gd name="T98" fmla="*/ 1 w 1"/>
                <a:gd name="T99" fmla="*/ 1 h 5"/>
                <a:gd name="T100" fmla="*/ 0 w 1"/>
                <a:gd name="T101" fmla="*/ 1 h 5"/>
                <a:gd name="T102" fmla="*/ 0 w 1"/>
                <a:gd name="T103" fmla="*/ 0 h 5"/>
                <a:gd name="T104" fmla="*/ 1 w 1"/>
                <a:gd name="T105" fmla="*/ 1 h 5"/>
                <a:gd name="T106" fmla="*/ 0 w 1"/>
                <a:gd name="T10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5">
                  <a:moveTo>
                    <a:pt x="1" y="4"/>
                  </a:move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1" y="4"/>
                  </a:lnTo>
                  <a:lnTo>
                    <a:pt x="1" y="4"/>
                  </a:lnTo>
                  <a:lnTo>
                    <a:pt x="1" y="4"/>
                  </a:lnTo>
                  <a:lnTo>
                    <a:pt x="1" y="4"/>
                  </a:lnTo>
                  <a:close/>
                  <a:moveTo>
                    <a:pt x="0" y="1"/>
                  </a:move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0" y="1"/>
                  </a:lnTo>
                  <a:lnTo>
                    <a:pt x="0" y="1"/>
                  </a:lnTo>
                  <a:lnTo>
                    <a:pt x="0" y="1"/>
                  </a:lnTo>
                  <a:lnTo>
                    <a:pt x="0" y="0"/>
                  </a:lnTo>
                  <a:lnTo>
                    <a:pt x="0" y="0"/>
                  </a:lnTo>
                  <a:lnTo>
                    <a:pt x="1" y="1"/>
                  </a:lnTo>
                  <a:lnTo>
                    <a:pt x="1" y="1"/>
                  </a:lnTo>
                  <a:lnTo>
                    <a:pt x="0"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9" name="Freeform 19"/>
            <p:cNvSpPr>
              <a:spLocks noEditPoints="1"/>
            </p:cNvSpPr>
            <p:nvPr/>
          </p:nvSpPr>
          <p:spPr bwMode="auto">
            <a:xfrm>
              <a:off x="5384800" y="4172166"/>
              <a:ext cx="398463" cy="487363"/>
            </a:xfrm>
            <a:custGeom>
              <a:avLst/>
              <a:gdLst>
                <a:gd name="T0" fmla="*/ 179 w 251"/>
                <a:gd name="T1" fmla="*/ 193 h 307"/>
                <a:gd name="T2" fmla="*/ 193 w 251"/>
                <a:gd name="T3" fmla="*/ 197 h 307"/>
                <a:gd name="T4" fmla="*/ 190 w 251"/>
                <a:gd name="T5" fmla="*/ 209 h 307"/>
                <a:gd name="T6" fmla="*/ 184 w 251"/>
                <a:gd name="T7" fmla="*/ 212 h 307"/>
                <a:gd name="T8" fmla="*/ 176 w 251"/>
                <a:gd name="T9" fmla="*/ 204 h 307"/>
                <a:gd name="T10" fmla="*/ 193 w 251"/>
                <a:gd name="T11" fmla="*/ 190 h 307"/>
                <a:gd name="T12" fmla="*/ 168 w 251"/>
                <a:gd name="T13" fmla="*/ 187 h 307"/>
                <a:gd name="T14" fmla="*/ 132 w 251"/>
                <a:gd name="T15" fmla="*/ 159 h 307"/>
                <a:gd name="T16" fmla="*/ 251 w 251"/>
                <a:gd name="T17" fmla="*/ 131 h 307"/>
                <a:gd name="T18" fmla="*/ 0 w 251"/>
                <a:gd name="T19" fmla="*/ 91 h 307"/>
                <a:gd name="T20" fmla="*/ 200 w 251"/>
                <a:gd name="T21" fmla="*/ 75 h 307"/>
                <a:gd name="T22" fmla="*/ 197 w 251"/>
                <a:gd name="T23" fmla="*/ 61 h 307"/>
                <a:gd name="T24" fmla="*/ 142 w 251"/>
                <a:gd name="T25" fmla="*/ 42 h 307"/>
                <a:gd name="T26" fmla="*/ 130 w 251"/>
                <a:gd name="T27" fmla="*/ 34 h 307"/>
                <a:gd name="T28" fmla="*/ 67 w 251"/>
                <a:gd name="T29" fmla="*/ 30 h 307"/>
                <a:gd name="T30" fmla="*/ 130 w 251"/>
                <a:gd name="T31" fmla="*/ 16 h 307"/>
                <a:gd name="T32" fmla="*/ 111 w 251"/>
                <a:gd name="T33" fmla="*/ 14 h 307"/>
                <a:gd name="T34" fmla="*/ 101 w 251"/>
                <a:gd name="T35" fmla="*/ 12 h 307"/>
                <a:gd name="T36" fmla="*/ 161 w 251"/>
                <a:gd name="T37" fmla="*/ 7 h 307"/>
                <a:gd name="T38" fmla="*/ 167 w 251"/>
                <a:gd name="T39" fmla="*/ 23 h 307"/>
                <a:gd name="T40" fmla="*/ 176 w 251"/>
                <a:gd name="T41" fmla="*/ 41 h 307"/>
                <a:gd name="T42" fmla="*/ 188 w 251"/>
                <a:gd name="T43" fmla="*/ 57 h 307"/>
                <a:gd name="T44" fmla="*/ 198 w 251"/>
                <a:gd name="T45" fmla="*/ 66 h 307"/>
                <a:gd name="T46" fmla="*/ 205 w 251"/>
                <a:gd name="T47" fmla="*/ 76 h 307"/>
                <a:gd name="T48" fmla="*/ 216 w 251"/>
                <a:gd name="T49" fmla="*/ 91 h 307"/>
                <a:gd name="T50" fmla="*/ 221 w 251"/>
                <a:gd name="T51" fmla="*/ 108 h 307"/>
                <a:gd name="T52" fmla="*/ 216 w 251"/>
                <a:gd name="T53" fmla="*/ 135 h 307"/>
                <a:gd name="T54" fmla="*/ 207 w 251"/>
                <a:gd name="T55" fmla="*/ 151 h 307"/>
                <a:gd name="T56" fmla="*/ 200 w 251"/>
                <a:gd name="T57" fmla="*/ 169 h 307"/>
                <a:gd name="T58" fmla="*/ 180 w 251"/>
                <a:gd name="T59" fmla="*/ 178 h 307"/>
                <a:gd name="T60" fmla="*/ 172 w 251"/>
                <a:gd name="T61" fmla="*/ 174 h 307"/>
                <a:gd name="T62" fmla="*/ 149 w 251"/>
                <a:gd name="T63" fmla="*/ 172 h 307"/>
                <a:gd name="T64" fmla="*/ 144 w 251"/>
                <a:gd name="T65" fmla="*/ 156 h 307"/>
                <a:gd name="T66" fmla="*/ 135 w 251"/>
                <a:gd name="T67" fmla="*/ 150 h 307"/>
                <a:gd name="T68" fmla="*/ 135 w 251"/>
                <a:gd name="T69" fmla="*/ 141 h 307"/>
                <a:gd name="T70" fmla="*/ 125 w 251"/>
                <a:gd name="T71" fmla="*/ 150 h 307"/>
                <a:gd name="T72" fmla="*/ 116 w 251"/>
                <a:gd name="T73" fmla="*/ 140 h 307"/>
                <a:gd name="T74" fmla="*/ 105 w 251"/>
                <a:gd name="T75" fmla="*/ 132 h 307"/>
                <a:gd name="T76" fmla="*/ 68 w 251"/>
                <a:gd name="T77" fmla="*/ 137 h 307"/>
                <a:gd name="T78" fmla="*/ 48 w 251"/>
                <a:gd name="T79" fmla="*/ 145 h 307"/>
                <a:gd name="T80" fmla="*/ 27 w 251"/>
                <a:gd name="T81" fmla="*/ 153 h 307"/>
                <a:gd name="T82" fmla="*/ 11 w 251"/>
                <a:gd name="T83" fmla="*/ 144 h 307"/>
                <a:gd name="T84" fmla="*/ 14 w 251"/>
                <a:gd name="T85" fmla="*/ 128 h 307"/>
                <a:gd name="T86" fmla="*/ 2 w 251"/>
                <a:gd name="T87" fmla="*/ 99 h 307"/>
                <a:gd name="T88" fmla="*/ 4 w 251"/>
                <a:gd name="T89" fmla="*/ 95 h 307"/>
                <a:gd name="T90" fmla="*/ 4 w 251"/>
                <a:gd name="T91" fmla="*/ 75 h 307"/>
                <a:gd name="T92" fmla="*/ 22 w 251"/>
                <a:gd name="T93" fmla="*/ 65 h 307"/>
                <a:gd name="T94" fmla="*/ 46 w 251"/>
                <a:gd name="T95" fmla="*/ 55 h 307"/>
                <a:gd name="T96" fmla="*/ 55 w 251"/>
                <a:gd name="T97" fmla="*/ 43 h 307"/>
                <a:gd name="T98" fmla="*/ 59 w 251"/>
                <a:gd name="T99" fmla="*/ 39 h 307"/>
                <a:gd name="T100" fmla="*/ 65 w 251"/>
                <a:gd name="T101" fmla="*/ 34 h 307"/>
                <a:gd name="T102" fmla="*/ 69 w 251"/>
                <a:gd name="T103" fmla="*/ 30 h 307"/>
                <a:gd name="T104" fmla="*/ 76 w 251"/>
                <a:gd name="T105" fmla="*/ 25 h 307"/>
                <a:gd name="T106" fmla="*/ 83 w 251"/>
                <a:gd name="T107" fmla="*/ 33 h 307"/>
                <a:gd name="T108" fmla="*/ 90 w 251"/>
                <a:gd name="T109" fmla="*/ 28 h 307"/>
                <a:gd name="T110" fmla="*/ 97 w 251"/>
                <a:gd name="T111" fmla="*/ 18 h 307"/>
                <a:gd name="T112" fmla="*/ 104 w 251"/>
                <a:gd name="T113" fmla="*/ 10 h 307"/>
                <a:gd name="T114" fmla="*/ 118 w 251"/>
                <a:gd name="T115" fmla="*/ 15 h 307"/>
                <a:gd name="T116" fmla="*/ 128 w 251"/>
                <a:gd name="T117" fmla="*/ 15 h 307"/>
                <a:gd name="T118" fmla="*/ 125 w 251"/>
                <a:gd name="T119" fmla="*/ 23 h 307"/>
                <a:gd name="T120" fmla="*/ 132 w 251"/>
                <a:gd name="T121" fmla="*/ 38 h 307"/>
                <a:gd name="T122" fmla="*/ 154 w 251"/>
                <a:gd name="T123" fmla="*/ 41 h 307"/>
                <a:gd name="T124" fmla="*/ 157 w 251"/>
                <a:gd name="T125" fmla="*/ 18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307">
                  <a:moveTo>
                    <a:pt x="250" y="307"/>
                  </a:moveTo>
                  <a:lnTo>
                    <a:pt x="250" y="305"/>
                  </a:lnTo>
                  <a:lnTo>
                    <a:pt x="250" y="304"/>
                  </a:lnTo>
                  <a:lnTo>
                    <a:pt x="250" y="305"/>
                  </a:lnTo>
                  <a:lnTo>
                    <a:pt x="250" y="307"/>
                  </a:lnTo>
                  <a:close/>
                  <a:moveTo>
                    <a:pt x="188" y="211"/>
                  </a:moveTo>
                  <a:lnTo>
                    <a:pt x="188" y="212"/>
                  </a:lnTo>
                  <a:lnTo>
                    <a:pt x="186" y="212"/>
                  </a:lnTo>
                  <a:lnTo>
                    <a:pt x="186" y="211"/>
                  </a:lnTo>
                  <a:lnTo>
                    <a:pt x="188" y="211"/>
                  </a:lnTo>
                  <a:close/>
                  <a:moveTo>
                    <a:pt x="188" y="211"/>
                  </a:moveTo>
                  <a:lnTo>
                    <a:pt x="188" y="210"/>
                  </a:lnTo>
                  <a:lnTo>
                    <a:pt x="186" y="210"/>
                  </a:lnTo>
                  <a:lnTo>
                    <a:pt x="188" y="210"/>
                  </a:lnTo>
                  <a:lnTo>
                    <a:pt x="188" y="211"/>
                  </a:lnTo>
                  <a:close/>
                  <a:moveTo>
                    <a:pt x="191" y="206"/>
                  </a:moveTo>
                  <a:lnTo>
                    <a:pt x="191" y="207"/>
                  </a:lnTo>
                  <a:lnTo>
                    <a:pt x="191" y="206"/>
                  </a:lnTo>
                  <a:close/>
                  <a:moveTo>
                    <a:pt x="193" y="204"/>
                  </a:moveTo>
                  <a:lnTo>
                    <a:pt x="191" y="204"/>
                  </a:lnTo>
                  <a:lnTo>
                    <a:pt x="193" y="204"/>
                  </a:lnTo>
                  <a:close/>
                  <a:moveTo>
                    <a:pt x="174" y="192"/>
                  </a:moveTo>
                  <a:lnTo>
                    <a:pt x="175" y="192"/>
                  </a:lnTo>
                  <a:lnTo>
                    <a:pt x="175" y="193"/>
                  </a:lnTo>
                  <a:lnTo>
                    <a:pt x="175" y="192"/>
                  </a:lnTo>
                  <a:lnTo>
                    <a:pt x="176" y="192"/>
                  </a:lnTo>
                  <a:lnTo>
                    <a:pt x="176" y="193"/>
                  </a:lnTo>
                  <a:lnTo>
                    <a:pt x="177" y="193"/>
                  </a:lnTo>
                  <a:lnTo>
                    <a:pt x="179" y="193"/>
                  </a:lnTo>
                  <a:lnTo>
                    <a:pt x="179" y="195"/>
                  </a:lnTo>
                  <a:lnTo>
                    <a:pt x="180" y="195"/>
                  </a:lnTo>
                  <a:lnTo>
                    <a:pt x="181" y="196"/>
                  </a:lnTo>
                  <a:lnTo>
                    <a:pt x="183" y="196"/>
                  </a:lnTo>
                  <a:lnTo>
                    <a:pt x="183" y="195"/>
                  </a:lnTo>
                  <a:lnTo>
                    <a:pt x="183" y="196"/>
                  </a:lnTo>
                  <a:lnTo>
                    <a:pt x="183" y="195"/>
                  </a:lnTo>
                  <a:lnTo>
                    <a:pt x="184" y="195"/>
                  </a:lnTo>
                  <a:lnTo>
                    <a:pt x="184" y="196"/>
                  </a:lnTo>
                  <a:lnTo>
                    <a:pt x="185" y="196"/>
                  </a:lnTo>
                  <a:lnTo>
                    <a:pt x="185" y="195"/>
                  </a:lnTo>
                  <a:lnTo>
                    <a:pt x="184" y="195"/>
                  </a:lnTo>
                  <a:lnTo>
                    <a:pt x="185" y="195"/>
                  </a:lnTo>
                  <a:lnTo>
                    <a:pt x="185" y="193"/>
                  </a:lnTo>
                  <a:lnTo>
                    <a:pt x="185" y="195"/>
                  </a:lnTo>
                  <a:lnTo>
                    <a:pt x="186" y="195"/>
                  </a:lnTo>
                  <a:lnTo>
                    <a:pt x="186" y="193"/>
                  </a:lnTo>
                  <a:lnTo>
                    <a:pt x="188" y="193"/>
                  </a:lnTo>
                  <a:lnTo>
                    <a:pt x="188" y="195"/>
                  </a:lnTo>
                  <a:lnTo>
                    <a:pt x="188" y="193"/>
                  </a:lnTo>
                  <a:lnTo>
                    <a:pt x="189" y="193"/>
                  </a:lnTo>
                  <a:lnTo>
                    <a:pt x="190" y="193"/>
                  </a:lnTo>
                  <a:lnTo>
                    <a:pt x="190" y="192"/>
                  </a:lnTo>
                  <a:lnTo>
                    <a:pt x="191" y="192"/>
                  </a:lnTo>
                  <a:lnTo>
                    <a:pt x="191" y="193"/>
                  </a:lnTo>
                  <a:lnTo>
                    <a:pt x="193" y="193"/>
                  </a:lnTo>
                  <a:lnTo>
                    <a:pt x="193" y="195"/>
                  </a:lnTo>
                  <a:lnTo>
                    <a:pt x="193" y="196"/>
                  </a:lnTo>
                  <a:lnTo>
                    <a:pt x="193" y="197"/>
                  </a:lnTo>
                  <a:lnTo>
                    <a:pt x="193" y="196"/>
                  </a:lnTo>
                  <a:lnTo>
                    <a:pt x="193" y="197"/>
                  </a:lnTo>
                  <a:lnTo>
                    <a:pt x="193" y="198"/>
                  </a:lnTo>
                  <a:lnTo>
                    <a:pt x="193" y="200"/>
                  </a:lnTo>
                  <a:lnTo>
                    <a:pt x="193" y="201"/>
                  </a:lnTo>
                  <a:lnTo>
                    <a:pt x="193" y="202"/>
                  </a:lnTo>
                  <a:lnTo>
                    <a:pt x="193" y="204"/>
                  </a:lnTo>
                  <a:lnTo>
                    <a:pt x="193" y="202"/>
                  </a:lnTo>
                  <a:lnTo>
                    <a:pt x="191" y="202"/>
                  </a:lnTo>
                  <a:lnTo>
                    <a:pt x="191" y="201"/>
                  </a:lnTo>
                  <a:lnTo>
                    <a:pt x="193" y="201"/>
                  </a:lnTo>
                  <a:lnTo>
                    <a:pt x="191" y="201"/>
                  </a:lnTo>
                  <a:lnTo>
                    <a:pt x="191" y="202"/>
                  </a:lnTo>
                  <a:lnTo>
                    <a:pt x="191" y="204"/>
                  </a:lnTo>
                  <a:lnTo>
                    <a:pt x="190" y="204"/>
                  </a:lnTo>
                  <a:lnTo>
                    <a:pt x="191" y="204"/>
                  </a:lnTo>
                  <a:lnTo>
                    <a:pt x="190" y="204"/>
                  </a:lnTo>
                  <a:lnTo>
                    <a:pt x="190" y="205"/>
                  </a:lnTo>
                  <a:lnTo>
                    <a:pt x="191" y="205"/>
                  </a:lnTo>
                  <a:lnTo>
                    <a:pt x="190" y="205"/>
                  </a:lnTo>
                  <a:lnTo>
                    <a:pt x="190" y="206"/>
                  </a:lnTo>
                  <a:lnTo>
                    <a:pt x="190" y="205"/>
                  </a:lnTo>
                  <a:lnTo>
                    <a:pt x="190" y="206"/>
                  </a:lnTo>
                  <a:lnTo>
                    <a:pt x="190" y="207"/>
                  </a:lnTo>
                  <a:lnTo>
                    <a:pt x="190" y="209"/>
                  </a:lnTo>
                  <a:lnTo>
                    <a:pt x="190" y="207"/>
                  </a:lnTo>
                  <a:lnTo>
                    <a:pt x="190" y="209"/>
                  </a:lnTo>
                  <a:lnTo>
                    <a:pt x="191" y="209"/>
                  </a:lnTo>
                  <a:lnTo>
                    <a:pt x="190" y="209"/>
                  </a:lnTo>
                  <a:lnTo>
                    <a:pt x="190" y="210"/>
                  </a:lnTo>
                  <a:lnTo>
                    <a:pt x="190" y="211"/>
                  </a:lnTo>
                  <a:lnTo>
                    <a:pt x="189" y="210"/>
                  </a:lnTo>
                  <a:lnTo>
                    <a:pt x="189" y="209"/>
                  </a:lnTo>
                  <a:lnTo>
                    <a:pt x="190" y="209"/>
                  </a:lnTo>
                  <a:lnTo>
                    <a:pt x="189" y="209"/>
                  </a:lnTo>
                  <a:lnTo>
                    <a:pt x="189" y="207"/>
                  </a:lnTo>
                  <a:lnTo>
                    <a:pt x="189" y="209"/>
                  </a:lnTo>
                  <a:lnTo>
                    <a:pt x="189" y="207"/>
                  </a:lnTo>
                  <a:lnTo>
                    <a:pt x="188" y="207"/>
                  </a:lnTo>
                  <a:lnTo>
                    <a:pt x="188" y="209"/>
                  </a:lnTo>
                  <a:lnTo>
                    <a:pt x="189" y="209"/>
                  </a:lnTo>
                  <a:lnTo>
                    <a:pt x="188" y="209"/>
                  </a:lnTo>
                  <a:lnTo>
                    <a:pt x="188" y="207"/>
                  </a:lnTo>
                  <a:lnTo>
                    <a:pt x="186" y="207"/>
                  </a:lnTo>
                  <a:lnTo>
                    <a:pt x="188" y="207"/>
                  </a:lnTo>
                  <a:lnTo>
                    <a:pt x="188" y="209"/>
                  </a:lnTo>
                  <a:lnTo>
                    <a:pt x="186" y="209"/>
                  </a:lnTo>
                  <a:lnTo>
                    <a:pt x="186" y="210"/>
                  </a:lnTo>
                  <a:lnTo>
                    <a:pt x="186" y="211"/>
                  </a:lnTo>
                  <a:lnTo>
                    <a:pt x="186" y="210"/>
                  </a:lnTo>
                  <a:lnTo>
                    <a:pt x="185" y="210"/>
                  </a:lnTo>
                  <a:lnTo>
                    <a:pt x="185" y="211"/>
                  </a:lnTo>
                  <a:lnTo>
                    <a:pt x="186" y="211"/>
                  </a:lnTo>
                  <a:lnTo>
                    <a:pt x="185" y="211"/>
                  </a:lnTo>
                  <a:lnTo>
                    <a:pt x="185" y="212"/>
                  </a:lnTo>
                  <a:lnTo>
                    <a:pt x="185" y="214"/>
                  </a:lnTo>
                  <a:lnTo>
                    <a:pt x="184" y="214"/>
                  </a:lnTo>
                  <a:lnTo>
                    <a:pt x="184" y="212"/>
                  </a:lnTo>
                  <a:lnTo>
                    <a:pt x="183" y="212"/>
                  </a:lnTo>
                  <a:lnTo>
                    <a:pt x="181" y="212"/>
                  </a:lnTo>
                  <a:lnTo>
                    <a:pt x="180" y="212"/>
                  </a:lnTo>
                  <a:lnTo>
                    <a:pt x="180" y="211"/>
                  </a:lnTo>
                  <a:lnTo>
                    <a:pt x="181" y="211"/>
                  </a:lnTo>
                  <a:lnTo>
                    <a:pt x="181" y="212"/>
                  </a:lnTo>
                  <a:lnTo>
                    <a:pt x="181" y="211"/>
                  </a:lnTo>
                  <a:lnTo>
                    <a:pt x="180" y="211"/>
                  </a:lnTo>
                  <a:lnTo>
                    <a:pt x="180" y="210"/>
                  </a:lnTo>
                  <a:lnTo>
                    <a:pt x="180" y="211"/>
                  </a:lnTo>
                  <a:lnTo>
                    <a:pt x="179" y="211"/>
                  </a:lnTo>
                  <a:lnTo>
                    <a:pt x="180" y="211"/>
                  </a:lnTo>
                  <a:lnTo>
                    <a:pt x="179" y="211"/>
                  </a:lnTo>
                  <a:lnTo>
                    <a:pt x="179" y="210"/>
                  </a:lnTo>
                  <a:lnTo>
                    <a:pt x="179" y="209"/>
                  </a:lnTo>
                  <a:lnTo>
                    <a:pt x="177" y="209"/>
                  </a:lnTo>
                  <a:lnTo>
                    <a:pt x="177" y="207"/>
                  </a:lnTo>
                  <a:lnTo>
                    <a:pt x="176" y="207"/>
                  </a:lnTo>
                  <a:lnTo>
                    <a:pt x="176" y="206"/>
                  </a:lnTo>
                  <a:lnTo>
                    <a:pt x="176" y="205"/>
                  </a:lnTo>
                  <a:lnTo>
                    <a:pt x="176" y="204"/>
                  </a:lnTo>
                  <a:lnTo>
                    <a:pt x="175" y="204"/>
                  </a:lnTo>
                  <a:lnTo>
                    <a:pt x="175" y="202"/>
                  </a:lnTo>
                  <a:lnTo>
                    <a:pt x="176" y="204"/>
                  </a:lnTo>
                  <a:lnTo>
                    <a:pt x="177" y="205"/>
                  </a:lnTo>
                  <a:lnTo>
                    <a:pt x="177" y="204"/>
                  </a:lnTo>
                  <a:lnTo>
                    <a:pt x="176" y="204"/>
                  </a:lnTo>
                  <a:lnTo>
                    <a:pt x="176" y="202"/>
                  </a:lnTo>
                  <a:lnTo>
                    <a:pt x="176" y="204"/>
                  </a:lnTo>
                  <a:lnTo>
                    <a:pt x="176" y="202"/>
                  </a:lnTo>
                  <a:lnTo>
                    <a:pt x="176" y="201"/>
                  </a:lnTo>
                  <a:lnTo>
                    <a:pt x="175" y="201"/>
                  </a:lnTo>
                  <a:lnTo>
                    <a:pt x="175" y="200"/>
                  </a:lnTo>
                  <a:lnTo>
                    <a:pt x="174" y="200"/>
                  </a:lnTo>
                  <a:lnTo>
                    <a:pt x="174" y="198"/>
                  </a:lnTo>
                  <a:lnTo>
                    <a:pt x="174" y="197"/>
                  </a:lnTo>
                  <a:lnTo>
                    <a:pt x="172" y="196"/>
                  </a:lnTo>
                  <a:lnTo>
                    <a:pt x="172" y="195"/>
                  </a:lnTo>
                  <a:lnTo>
                    <a:pt x="172" y="193"/>
                  </a:lnTo>
                  <a:lnTo>
                    <a:pt x="172" y="192"/>
                  </a:lnTo>
                  <a:lnTo>
                    <a:pt x="174" y="192"/>
                  </a:lnTo>
                  <a:close/>
                  <a:moveTo>
                    <a:pt x="175" y="192"/>
                  </a:moveTo>
                  <a:lnTo>
                    <a:pt x="174" y="192"/>
                  </a:lnTo>
                  <a:lnTo>
                    <a:pt x="174" y="191"/>
                  </a:lnTo>
                  <a:lnTo>
                    <a:pt x="174" y="192"/>
                  </a:lnTo>
                  <a:lnTo>
                    <a:pt x="175" y="192"/>
                  </a:lnTo>
                  <a:close/>
                  <a:moveTo>
                    <a:pt x="191" y="191"/>
                  </a:moveTo>
                  <a:lnTo>
                    <a:pt x="193" y="191"/>
                  </a:lnTo>
                  <a:lnTo>
                    <a:pt x="191" y="191"/>
                  </a:lnTo>
                  <a:close/>
                  <a:moveTo>
                    <a:pt x="174" y="190"/>
                  </a:moveTo>
                  <a:lnTo>
                    <a:pt x="174" y="191"/>
                  </a:lnTo>
                  <a:lnTo>
                    <a:pt x="172" y="191"/>
                  </a:lnTo>
                  <a:lnTo>
                    <a:pt x="174" y="191"/>
                  </a:lnTo>
                  <a:lnTo>
                    <a:pt x="174" y="190"/>
                  </a:lnTo>
                  <a:close/>
                  <a:moveTo>
                    <a:pt x="174" y="191"/>
                  </a:moveTo>
                  <a:lnTo>
                    <a:pt x="174" y="190"/>
                  </a:lnTo>
                  <a:lnTo>
                    <a:pt x="174" y="191"/>
                  </a:lnTo>
                  <a:close/>
                  <a:moveTo>
                    <a:pt x="193" y="190"/>
                  </a:moveTo>
                  <a:lnTo>
                    <a:pt x="194" y="190"/>
                  </a:lnTo>
                  <a:lnTo>
                    <a:pt x="193" y="190"/>
                  </a:lnTo>
                  <a:lnTo>
                    <a:pt x="193" y="191"/>
                  </a:lnTo>
                  <a:lnTo>
                    <a:pt x="193" y="190"/>
                  </a:lnTo>
                  <a:lnTo>
                    <a:pt x="191" y="191"/>
                  </a:lnTo>
                  <a:lnTo>
                    <a:pt x="191" y="190"/>
                  </a:lnTo>
                  <a:lnTo>
                    <a:pt x="191" y="191"/>
                  </a:lnTo>
                  <a:lnTo>
                    <a:pt x="191" y="190"/>
                  </a:lnTo>
                  <a:lnTo>
                    <a:pt x="190" y="190"/>
                  </a:lnTo>
                  <a:lnTo>
                    <a:pt x="191" y="190"/>
                  </a:lnTo>
                  <a:lnTo>
                    <a:pt x="193" y="190"/>
                  </a:lnTo>
                  <a:close/>
                  <a:moveTo>
                    <a:pt x="190" y="184"/>
                  </a:moveTo>
                  <a:lnTo>
                    <a:pt x="191" y="186"/>
                  </a:lnTo>
                  <a:lnTo>
                    <a:pt x="191" y="187"/>
                  </a:lnTo>
                  <a:lnTo>
                    <a:pt x="193" y="187"/>
                  </a:lnTo>
                  <a:lnTo>
                    <a:pt x="191" y="188"/>
                  </a:lnTo>
                  <a:lnTo>
                    <a:pt x="193" y="188"/>
                  </a:lnTo>
                  <a:lnTo>
                    <a:pt x="191" y="188"/>
                  </a:lnTo>
                  <a:lnTo>
                    <a:pt x="191" y="190"/>
                  </a:lnTo>
                  <a:lnTo>
                    <a:pt x="191" y="188"/>
                  </a:lnTo>
                  <a:lnTo>
                    <a:pt x="190" y="188"/>
                  </a:lnTo>
                  <a:lnTo>
                    <a:pt x="190" y="187"/>
                  </a:lnTo>
                  <a:lnTo>
                    <a:pt x="190" y="186"/>
                  </a:lnTo>
                  <a:lnTo>
                    <a:pt x="190" y="187"/>
                  </a:lnTo>
                  <a:lnTo>
                    <a:pt x="189" y="186"/>
                  </a:lnTo>
                  <a:lnTo>
                    <a:pt x="190" y="186"/>
                  </a:lnTo>
                  <a:lnTo>
                    <a:pt x="190" y="184"/>
                  </a:lnTo>
                  <a:close/>
                  <a:moveTo>
                    <a:pt x="170" y="187"/>
                  </a:moveTo>
                  <a:lnTo>
                    <a:pt x="168" y="187"/>
                  </a:lnTo>
                  <a:lnTo>
                    <a:pt x="168" y="188"/>
                  </a:lnTo>
                  <a:lnTo>
                    <a:pt x="168" y="187"/>
                  </a:lnTo>
                  <a:lnTo>
                    <a:pt x="168" y="186"/>
                  </a:lnTo>
                  <a:lnTo>
                    <a:pt x="168" y="184"/>
                  </a:lnTo>
                  <a:lnTo>
                    <a:pt x="170" y="184"/>
                  </a:lnTo>
                  <a:lnTo>
                    <a:pt x="170" y="186"/>
                  </a:lnTo>
                  <a:lnTo>
                    <a:pt x="170" y="187"/>
                  </a:lnTo>
                  <a:close/>
                  <a:moveTo>
                    <a:pt x="183" y="178"/>
                  </a:moveTo>
                  <a:lnTo>
                    <a:pt x="184" y="178"/>
                  </a:lnTo>
                  <a:lnTo>
                    <a:pt x="183" y="178"/>
                  </a:lnTo>
                  <a:close/>
                  <a:moveTo>
                    <a:pt x="176" y="177"/>
                  </a:moveTo>
                  <a:lnTo>
                    <a:pt x="175" y="177"/>
                  </a:lnTo>
                  <a:lnTo>
                    <a:pt x="176" y="177"/>
                  </a:lnTo>
                  <a:lnTo>
                    <a:pt x="176" y="176"/>
                  </a:lnTo>
                  <a:lnTo>
                    <a:pt x="176" y="177"/>
                  </a:lnTo>
                  <a:close/>
                  <a:moveTo>
                    <a:pt x="176" y="176"/>
                  </a:moveTo>
                  <a:lnTo>
                    <a:pt x="177" y="176"/>
                  </a:lnTo>
                  <a:lnTo>
                    <a:pt x="176" y="176"/>
                  </a:lnTo>
                  <a:close/>
                  <a:moveTo>
                    <a:pt x="134" y="156"/>
                  </a:moveTo>
                  <a:lnTo>
                    <a:pt x="134" y="158"/>
                  </a:lnTo>
                  <a:lnTo>
                    <a:pt x="135" y="158"/>
                  </a:lnTo>
                  <a:lnTo>
                    <a:pt x="137" y="158"/>
                  </a:lnTo>
                  <a:lnTo>
                    <a:pt x="137" y="159"/>
                  </a:lnTo>
                  <a:lnTo>
                    <a:pt x="135" y="159"/>
                  </a:lnTo>
                  <a:lnTo>
                    <a:pt x="134" y="159"/>
                  </a:lnTo>
                  <a:lnTo>
                    <a:pt x="134" y="160"/>
                  </a:lnTo>
                  <a:lnTo>
                    <a:pt x="133" y="160"/>
                  </a:lnTo>
                  <a:lnTo>
                    <a:pt x="133" y="159"/>
                  </a:lnTo>
                  <a:lnTo>
                    <a:pt x="132" y="159"/>
                  </a:lnTo>
                  <a:lnTo>
                    <a:pt x="132" y="160"/>
                  </a:lnTo>
                  <a:lnTo>
                    <a:pt x="132" y="159"/>
                  </a:lnTo>
                  <a:lnTo>
                    <a:pt x="132" y="160"/>
                  </a:lnTo>
                  <a:lnTo>
                    <a:pt x="132" y="159"/>
                  </a:lnTo>
                  <a:lnTo>
                    <a:pt x="130" y="160"/>
                  </a:lnTo>
                  <a:lnTo>
                    <a:pt x="130" y="159"/>
                  </a:lnTo>
                  <a:lnTo>
                    <a:pt x="130" y="160"/>
                  </a:lnTo>
                  <a:lnTo>
                    <a:pt x="129" y="160"/>
                  </a:lnTo>
                  <a:lnTo>
                    <a:pt x="129" y="159"/>
                  </a:lnTo>
                  <a:lnTo>
                    <a:pt x="129" y="158"/>
                  </a:lnTo>
                  <a:lnTo>
                    <a:pt x="130" y="158"/>
                  </a:lnTo>
                  <a:lnTo>
                    <a:pt x="132" y="158"/>
                  </a:lnTo>
                  <a:lnTo>
                    <a:pt x="132" y="156"/>
                  </a:lnTo>
                  <a:lnTo>
                    <a:pt x="133" y="156"/>
                  </a:lnTo>
                  <a:lnTo>
                    <a:pt x="134" y="156"/>
                  </a:lnTo>
                  <a:close/>
                  <a:moveTo>
                    <a:pt x="133" y="150"/>
                  </a:moveTo>
                  <a:lnTo>
                    <a:pt x="133" y="149"/>
                  </a:lnTo>
                  <a:lnTo>
                    <a:pt x="133" y="150"/>
                  </a:lnTo>
                  <a:close/>
                  <a:moveTo>
                    <a:pt x="118" y="145"/>
                  </a:moveTo>
                  <a:lnTo>
                    <a:pt x="118" y="144"/>
                  </a:lnTo>
                  <a:lnTo>
                    <a:pt x="118" y="145"/>
                  </a:lnTo>
                  <a:close/>
                  <a:moveTo>
                    <a:pt x="14" y="135"/>
                  </a:moveTo>
                  <a:lnTo>
                    <a:pt x="14" y="133"/>
                  </a:lnTo>
                  <a:lnTo>
                    <a:pt x="14" y="135"/>
                  </a:lnTo>
                  <a:close/>
                  <a:moveTo>
                    <a:pt x="14" y="133"/>
                  </a:moveTo>
                  <a:lnTo>
                    <a:pt x="13" y="133"/>
                  </a:lnTo>
                  <a:lnTo>
                    <a:pt x="14" y="133"/>
                  </a:lnTo>
                  <a:close/>
                  <a:moveTo>
                    <a:pt x="251" y="130"/>
                  </a:moveTo>
                  <a:lnTo>
                    <a:pt x="251" y="131"/>
                  </a:lnTo>
                  <a:lnTo>
                    <a:pt x="251" y="130"/>
                  </a:lnTo>
                  <a:close/>
                  <a:moveTo>
                    <a:pt x="221" y="104"/>
                  </a:moveTo>
                  <a:lnTo>
                    <a:pt x="221" y="105"/>
                  </a:lnTo>
                  <a:lnTo>
                    <a:pt x="221" y="107"/>
                  </a:lnTo>
                  <a:lnTo>
                    <a:pt x="219" y="107"/>
                  </a:lnTo>
                  <a:lnTo>
                    <a:pt x="219" y="105"/>
                  </a:lnTo>
                  <a:lnTo>
                    <a:pt x="221" y="105"/>
                  </a:lnTo>
                  <a:lnTo>
                    <a:pt x="221" y="104"/>
                  </a:lnTo>
                  <a:close/>
                  <a:moveTo>
                    <a:pt x="221" y="104"/>
                  </a:moveTo>
                  <a:lnTo>
                    <a:pt x="221" y="103"/>
                  </a:lnTo>
                  <a:lnTo>
                    <a:pt x="219" y="103"/>
                  </a:lnTo>
                  <a:lnTo>
                    <a:pt x="219" y="102"/>
                  </a:lnTo>
                  <a:lnTo>
                    <a:pt x="221" y="102"/>
                  </a:lnTo>
                  <a:lnTo>
                    <a:pt x="221" y="103"/>
                  </a:lnTo>
                  <a:lnTo>
                    <a:pt x="221" y="104"/>
                  </a:lnTo>
                  <a:close/>
                  <a:moveTo>
                    <a:pt x="0" y="93"/>
                  </a:moveTo>
                  <a:lnTo>
                    <a:pt x="0" y="94"/>
                  </a:lnTo>
                  <a:lnTo>
                    <a:pt x="2" y="95"/>
                  </a:lnTo>
                  <a:lnTo>
                    <a:pt x="2" y="97"/>
                  </a:lnTo>
                  <a:lnTo>
                    <a:pt x="0" y="95"/>
                  </a:lnTo>
                  <a:lnTo>
                    <a:pt x="0" y="94"/>
                  </a:lnTo>
                  <a:lnTo>
                    <a:pt x="0" y="93"/>
                  </a:lnTo>
                  <a:close/>
                  <a:moveTo>
                    <a:pt x="0" y="91"/>
                  </a:moveTo>
                  <a:lnTo>
                    <a:pt x="0" y="90"/>
                  </a:lnTo>
                  <a:lnTo>
                    <a:pt x="2" y="90"/>
                  </a:lnTo>
                  <a:lnTo>
                    <a:pt x="0" y="90"/>
                  </a:lnTo>
                  <a:lnTo>
                    <a:pt x="2" y="90"/>
                  </a:lnTo>
                  <a:lnTo>
                    <a:pt x="0" y="90"/>
                  </a:lnTo>
                  <a:lnTo>
                    <a:pt x="0" y="91"/>
                  </a:lnTo>
                  <a:close/>
                  <a:moveTo>
                    <a:pt x="2" y="90"/>
                  </a:moveTo>
                  <a:lnTo>
                    <a:pt x="0" y="89"/>
                  </a:lnTo>
                  <a:lnTo>
                    <a:pt x="2" y="89"/>
                  </a:lnTo>
                  <a:lnTo>
                    <a:pt x="2" y="90"/>
                  </a:lnTo>
                  <a:close/>
                  <a:moveTo>
                    <a:pt x="219" y="88"/>
                  </a:moveTo>
                  <a:lnTo>
                    <a:pt x="219" y="89"/>
                  </a:lnTo>
                  <a:lnTo>
                    <a:pt x="219" y="90"/>
                  </a:lnTo>
                  <a:lnTo>
                    <a:pt x="219" y="91"/>
                  </a:lnTo>
                  <a:lnTo>
                    <a:pt x="219" y="93"/>
                  </a:lnTo>
                  <a:lnTo>
                    <a:pt x="218" y="94"/>
                  </a:lnTo>
                  <a:lnTo>
                    <a:pt x="218" y="93"/>
                  </a:lnTo>
                  <a:lnTo>
                    <a:pt x="218" y="91"/>
                  </a:lnTo>
                  <a:lnTo>
                    <a:pt x="218" y="90"/>
                  </a:lnTo>
                  <a:lnTo>
                    <a:pt x="219" y="90"/>
                  </a:lnTo>
                  <a:lnTo>
                    <a:pt x="219" y="89"/>
                  </a:lnTo>
                  <a:lnTo>
                    <a:pt x="218" y="89"/>
                  </a:lnTo>
                  <a:lnTo>
                    <a:pt x="219" y="88"/>
                  </a:lnTo>
                  <a:close/>
                  <a:moveTo>
                    <a:pt x="207" y="80"/>
                  </a:moveTo>
                  <a:lnTo>
                    <a:pt x="208" y="80"/>
                  </a:lnTo>
                  <a:lnTo>
                    <a:pt x="208" y="81"/>
                  </a:lnTo>
                  <a:lnTo>
                    <a:pt x="209" y="81"/>
                  </a:lnTo>
                  <a:lnTo>
                    <a:pt x="209" y="83"/>
                  </a:lnTo>
                  <a:lnTo>
                    <a:pt x="208" y="83"/>
                  </a:lnTo>
                  <a:lnTo>
                    <a:pt x="208" y="81"/>
                  </a:lnTo>
                  <a:lnTo>
                    <a:pt x="207" y="81"/>
                  </a:lnTo>
                  <a:lnTo>
                    <a:pt x="207" y="80"/>
                  </a:lnTo>
                  <a:close/>
                  <a:moveTo>
                    <a:pt x="200" y="75"/>
                  </a:moveTo>
                  <a:lnTo>
                    <a:pt x="200" y="74"/>
                  </a:lnTo>
                  <a:lnTo>
                    <a:pt x="200" y="75"/>
                  </a:lnTo>
                  <a:close/>
                  <a:moveTo>
                    <a:pt x="202" y="74"/>
                  </a:moveTo>
                  <a:lnTo>
                    <a:pt x="200" y="74"/>
                  </a:lnTo>
                  <a:lnTo>
                    <a:pt x="202" y="74"/>
                  </a:lnTo>
                  <a:lnTo>
                    <a:pt x="200" y="74"/>
                  </a:lnTo>
                  <a:lnTo>
                    <a:pt x="200" y="72"/>
                  </a:lnTo>
                  <a:lnTo>
                    <a:pt x="202" y="72"/>
                  </a:lnTo>
                  <a:lnTo>
                    <a:pt x="202" y="74"/>
                  </a:lnTo>
                  <a:close/>
                  <a:moveTo>
                    <a:pt x="204" y="70"/>
                  </a:moveTo>
                  <a:lnTo>
                    <a:pt x="204" y="71"/>
                  </a:lnTo>
                  <a:lnTo>
                    <a:pt x="203" y="71"/>
                  </a:lnTo>
                  <a:lnTo>
                    <a:pt x="203" y="70"/>
                  </a:lnTo>
                  <a:lnTo>
                    <a:pt x="203" y="71"/>
                  </a:lnTo>
                  <a:lnTo>
                    <a:pt x="204" y="70"/>
                  </a:lnTo>
                  <a:close/>
                  <a:moveTo>
                    <a:pt x="13" y="65"/>
                  </a:moveTo>
                  <a:lnTo>
                    <a:pt x="13" y="66"/>
                  </a:lnTo>
                  <a:lnTo>
                    <a:pt x="13" y="65"/>
                  </a:lnTo>
                  <a:lnTo>
                    <a:pt x="13" y="66"/>
                  </a:lnTo>
                  <a:lnTo>
                    <a:pt x="13" y="65"/>
                  </a:lnTo>
                  <a:lnTo>
                    <a:pt x="14" y="65"/>
                  </a:lnTo>
                  <a:lnTo>
                    <a:pt x="13" y="65"/>
                  </a:lnTo>
                  <a:close/>
                  <a:moveTo>
                    <a:pt x="197" y="63"/>
                  </a:moveTo>
                  <a:lnTo>
                    <a:pt x="197" y="62"/>
                  </a:lnTo>
                  <a:lnTo>
                    <a:pt x="197" y="63"/>
                  </a:lnTo>
                  <a:close/>
                  <a:moveTo>
                    <a:pt x="197" y="62"/>
                  </a:moveTo>
                  <a:lnTo>
                    <a:pt x="195" y="62"/>
                  </a:lnTo>
                  <a:lnTo>
                    <a:pt x="197" y="62"/>
                  </a:lnTo>
                  <a:lnTo>
                    <a:pt x="197" y="61"/>
                  </a:lnTo>
                  <a:lnTo>
                    <a:pt x="197" y="62"/>
                  </a:lnTo>
                  <a:close/>
                  <a:moveTo>
                    <a:pt x="197" y="61"/>
                  </a:moveTo>
                  <a:lnTo>
                    <a:pt x="195" y="61"/>
                  </a:lnTo>
                  <a:lnTo>
                    <a:pt x="197" y="61"/>
                  </a:lnTo>
                  <a:close/>
                  <a:moveTo>
                    <a:pt x="194" y="61"/>
                  </a:moveTo>
                  <a:lnTo>
                    <a:pt x="193" y="61"/>
                  </a:lnTo>
                  <a:lnTo>
                    <a:pt x="193" y="60"/>
                  </a:lnTo>
                  <a:lnTo>
                    <a:pt x="194" y="61"/>
                  </a:lnTo>
                  <a:close/>
                  <a:moveTo>
                    <a:pt x="185" y="56"/>
                  </a:moveTo>
                  <a:lnTo>
                    <a:pt x="184" y="56"/>
                  </a:lnTo>
                  <a:lnTo>
                    <a:pt x="184" y="55"/>
                  </a:lnTo>
                  <a:lnTo>
                    <a:pt x="185" y="56"/>
                  </a:lnTo>
                  <a:lnTo>
                    <a:pt x="185" y="55"/>
                  </a:lnTo>
                  <a:lnTo>
                    <a:pt x="185" y="56"/>
                  </a:lnTo>
                  <a:close/>
                  <a:moveTo>
                    <a:pt x="184" y="53"/>
                  </a:moveTo>
                  <a:lnTo>
                    <a:pt x="183" y="53"/>
                  </a:lnTo>
                  <a:lnTo>
                    <a:pt x="184" y="53"/>
                  </a:lnTo>
                  <a:close/>
                  <a:moveTo>
                    <a:pt x="181" y="51"/>
                  </a:moveTo>
                  <a:lnTo>
                    <a:pt x="181" y="52"/>
                  </a:lnTo>
                  <a:lnTo>
                    <a:pt x="181" y="51"/>
                  </a:lnTo>
                  <a:lnTo>
                    <a:pt x="180" y="51"/>
                  </a:lnTo>
                  <a:lnTo>
                    <a:pt x="181" y="51"/>
                  </a:lnTo>
                  <a:lnTo>
                    <a:pt x="181" y="49"/>
                  </a:lnTo>
                  <a:lnTo>
                    <a:pt x="181" y="51"/>
                  </a:lnTo>
                  <a:close/>
                  <a:moveTo>
                    <a:pt x="144" y="43"/>
                  </a:moveTo>
                  <a:lnTo>
                    <a:pt x="144" y="44"/>
                  </a:lnTo>
                  <a:lnTo>
                    <a:pt x="144" y="43"/>
                  </a:lnTo>
                  <a:lnTo>
                    <a:pt x="144" y="44"/>
                  </a:lnTo>
                  <a:lnTo>
                    <a:pt x="144" y="43"/>
                  </a:lnTo>
                  <a:close/>
                  <a:moveTo>
                    <a:pt x="143" y="42"/>
                  </a:moveTo>
                  <a:lnTo>
                    <a:pt x="142" y="42"/>
                  </a:lnTo>
                  <a:lnTo>
                    <a:pt x="143" y="42"/>
                  </a:lnTo>
                  <a:close/>
                  <a:moveTo>
                    <a:pt x="146" y="41"/>
                  </a:moveTo>
                  <a:lnTo>
                    <a:pt x="144" y="41"/>
                  </a:lnTo>
                  <a:lnTo>
                    <a:pt x="144" y="42"/>
                  </a:lnTo>
                  <a:lnTo>
                    <a:pt x="144" y="41"/>
                  </a:lnTo>
                  <a:lnTo>
                    <a:pt x="144" y="42"/>
                  </a:lnTo>
                  <a:lnTo>
                    <a:pt x="143" y="42"/>
                  </a:lnTo>
                  <a:lnTo>
                    <a:pt x="143" y="41"/>
                  </a:lnTo>
                  <a:lnTo>
                    <a:pt x="144" y="41"/>
                  </a:lnTo>
                  <a:lnTo>
                    <a:pt x="144" y="39"/>
                  </a:lnTo>
                  <a:lnTo>
                    <a:pt x="146" y="39"/>
                  </a:lnTo>
                  <a:lnTo>
                    <a:pt x="146" y="41"/>
                  </a:lnTo>
                  <a:close/>
                  <a:moveTo>
                    <a:pt x="129" y="35"/>
                  </a:moveTo>
                  <a:lnTo>
                    <a:pt x="129" y="37"/>
                  </a:lnTo>
                  <a:lnTo>
                    <a:pt x="129" y="35"/>
                  </a:lnTo>
                  <a:close/>
                  <a:moveTo>
                    <a:pt x="130" y="35"/>
                  </a:moveTo>
                  <a:lnTo>
                    <a:pt x="129" y="35"/>
                  </a:lnTo>
                  <a:lnTo>
                    <a:pt x="130" y="35"/>
                  </a:lnTo>
                  <a:close/>
                  <a:moveTo>
                    <a:pt x="130" y="35"/>
                  </a:moveTo>
                  <a:lnTo>
                    <a:pt x="132" y="35"/>
                  </a:lnTo>
                  <a:lnTo>
                    <a:pt x="132" y="37"/>
                  </a:lnTo>
                  <a:lnTo>
                    <a:pt x="130" y="35"/>
                  </a:lnTo>
                  <a:close/>
                  <a:moveTo>
                    <a:pt x="129" y="35"/>
                  </a:moveTo>
                  <a:lnTo>
                    <a:pt x="128" y="35"/>
                  </a:lnTo>
                  <a:lnTo>
                    <a:pt x="129" y="35"/>
                  </a:lnTo>
                  <a:lnTo>
                    <a:pt x="129" y="34"/>
                  </a:lnTo>
                  <a:lnTo>
                    <a:pt x="129" y="35"/>
                  </a:lnTo>
                  <a:close/>
                  <a:moveTo>
                    <a:pt x="130" y="35"/>
                  </a:moveTo>
                  <a:lnTo>
                    <a:pt x="130" y="34"/>
                  </a:lnTo>
                  <a:lnTo>
                    <a:pt x="130" y="35"/>
                  </a:lnTo>
                  <a:close/>
                  <a:moveTo>
                    <a:pt x="63" y="33"/>
                  </a:moveTo>
                  <a:lnTo>
                    <a:pt x="63" y="34"/>
                  </a:lnTo>
                  <a:lnTo>
                    <a:pt x="63" y="33"/>
                  </a:lnTo>
                  <a:lnTo>
                    <a:pt x="63" y="34"/>
                  </a:lnTo>
                  <a:lnTo>
                    <a:pt x="62" y="34"/>
                  </a:lnTo>
                  <a:lnTo>
                    <a:pt x="62" y="33"/>
                  </a:lnTo>
                  <a:lnTo>
                    <a:pt x="63" y="33"/>
                  </a:lnTo>
                  <a:close/>
                  <a:moveTo>
                    <a:pt x="63" y="33"/>
                  </a:moveTo>
                  <a:lnTo>
                    <a:pt x="63" y="34"/>
                  </a:lnTo>
                  <a:lnTo>
                    <a:pt x="64" y="34"/>
                  </a:lnTo>
                  <a:lnTo>
                    <a:pt x="63" y="34"/>
                  </a:lnTo>
                  <a:lnTo>
                    <a:pt x="63" y="33"/>
                  </a:lnTo>
                  <a:close/>
                  <a:moveTo>
                    <a:pt x="83" y="33"/>
                  </a:moveTo>
                  <a:lnTo>
                    <a:pt x="83" y="32"/>
                  </a:lnTo>
                  <a:lnTo>
                    <a:pt x="83" y="33"/>
                  </a:lnTo>
                  <a:close/>
                  <a:moveTo>
                    <a:pt x="124" y="32"/>
                  </a:moveTo>
                  <a:lnTo>
                    <a:pt x="124" y="30"/>
                  </a:lnTo>
                  <a:lnTo>
                    <a:pt x="124" y="32"/>
                  </a:lnTo>
                  <a:close/>
                  <a:moveTo>
                    <a:pt x="91" y="32"/>
                  </a:moveTo>
                  <a:lnTo>
                    <a:pt x="91" y="30"/>
                  </a:lnTo>
                  <a:lnTo>
                    <a:pt x="91" y="32"/>
                  </a:lnTo>
                  <a:close/>
                  <a:moveTo>
                    <a:pt x="91" y="32"/>
                  </a:moveTo>
                  <a:lnTo>
                    <a:pt x="91" y="30"/>
                  </a:lnTo>
                  <a:lnTo>
                    <a:pt x="90" y="30"/>
                  </a:lnTo>
                  <a:lnTo>
                    <a:pt x="91" y="30"/>
                  </a:lnTo>
                  <a:lnTo>
                    <a:pt x="91" y="32"/>
                  </a:lnTo>
                  <a:close/>
                  <a:moveTo>
                    <a:pt x="67" y="29"/>
                  </a:moveTo>
                  <a:lnTo>
                    <a:pt x="67" y="30"/>
                  </a:lnTo>
                  <a:lnTo>
                    <a:pt x="67" y="29"/>
                  </a:lnTo>
                  <a:close/>
                  <a:moveTo>
                    <a:pt x="126" y="25"/>
                  </a:moveTo>
                  <a:lnTo>
                    <a:pt x="126" y="24"/>
                  </a:lnTo>
                  <a:lnTo>
                    <a:pt x="126" y="25"/>
                  </a:lnTo>
                  <a:close/>
                  <a:moveTo>
                    <a:pt x="129" y="24"/>
                  </a:moveTo>
                  <a:lnTo>
                    <a:pt x="129" y="25"/>
                  </a:lnTo>
                  <a:lnTo>
                    <a:pt x="130" y="25"/>
                  </a:lnTo>
                  <a:lnTo>
                    <a:pt x="130" y="27"/>
                  </a:lnTo>
                  <a:lnTo>
                    <a:pt x="129" y="27"/>
                  </a:lnTo>
                  <a:lnTo>
                    <a:pt x="130" y="27"/>
                  </a:lnTo>
                  <a:lnTo>
                    <a:pt x="129" y="27"/>
                  </a:lnTo>
                  <a:lnTo>
                    <a:pt x="129" y="28"/>
                  </a:lnTo>
                  <a:lnTo>
                    <a:pt x="130" y="28"/>
                  </a:lnTo>
                  <a:lnTo>
                    <a:pt x="130" y="27"/>
                  </a:lnTo>
                  <a:lnTo>
                    <a:pt x="130" y="28"/>
                  </a:lnTo>
                  <a:lnTo>
                    <a:pt x="130" y="27"/>
                  </a:lnTo>
                  <a:lnTo>
                    <a:pt x="130" y="28"/>
                  </a:lnTo>
                  <a:lnTo>
                    <a:pt x="129" y="28"/>
                  </a:lnTo>
                  <a:lnTo>
                    <a:pt x="128" y="28"/>
                  </a:lnTo>
                  <a:lnTo>
                    <a:pt x="128" y="27"/>
                  </a:lnTo>
                  <a:lnTo>
                    <a:pt x="128" y="25"/>
                  </a:lnTo>
                  <a:lnTo>
                    <a:pt x="129" y="25"/>
                  </a:lnTo>
                  <a:lnTo>
                    <a:pt x="129" y="24"/>
                  </a:lnTo>
                  <a:lnTo>
                    <a:pt x="129" y="25"/>
                  </a:lnTo>
                  <a:lnTo>
                    <a:pt x="129" y="24"/>
                  </a:lnTo>
                  <a:close/>
                  <a:moveTo>
                    <a:pt x="126" y="23"/>
                  </a:moveTo>
                  <a:lnTo>
                    <a:pt x="126" y="24"/>
                  </a:lnTo>
                  <a:lnTo>
                    <a:pt x="126" y="23"/>
                  </a:lnTo>
                  <a:close/>
                  <a:moveTo>
                    <a:pt x="130" y="16"/>
                  </a:moveTo>
                  <a:lnTo>
                    <a:pt x="130" y="15"/>
                  </a:lnTo>
                  <a:lnTo>
                    <a:pt x="130" y="16"/>
                  </a:lnTo>
                  <a:close/>
                  <a:moveTo>
                    <a:pt x="106" y="16"/>
                  </a:moveTo>
                  <a:lnTo>
                    <a:pt x="106" y="15"/>
                  </a:lnTo>
                  <a:lnTo>
                    <a:pt x="106" y="16"/>
                  </a:lnTo>
                  <a:close/>
                  <a:moveTo>
                    <a:pt x="120" y="15"/>
                  </a:moveTo>
                  <a:lnTo>
                    <a:pt x="120" y="16"/>
                  </a:lnTo>
                  <a:lnTo>
                    <a:pt x="119" y="15"/>
                  </a:lnTo>
                  <a:lnTo>
                    <a:pt x="120" y="15"/>
                  </a:lnTo>
                  <a:close/>
                  <a:moveTo>
                    <a:pt x="128" y="15"/>
                  </a:moveTo>
                  <a:lnTo>
                    <a:pt x="126" y="15"/>
                  </a:lnTo>
                  <a:lnTo>
                    <a:pt x="128" y="15"/>
                  </a:lnTo>
                  <a:close/>
                  <a:moveTo>
                    <a:pt x="128" y="15"/>
                  </a:moveTo>
                  <a:lnTo>
                    <a:pt x="128" y="14"/>
                  </a:lnTo>
                  <a:lnTo>
                    <a:pt x="128" y="15"/>
                  </a:lnTo>
                  <a:close/>
                  <a:moveTo>
                    <a:pt x="129" y="14"/>
                  </a:moveTo>
                  <a:lnTo>
                    <a:pt x="128" y="14"/>
                  </a:lnTo>
                  <a:lnTo>
                    <a:pt x="129" y="14"/>
                  </a:lnTo>
                  <a:close/>
                  <a:moveTo>
                    <a:pt x="125" y="14"/>
                  </a:moveTo>
                  <a:lnTo>
                    <a:pt x="125" y="12"/>
                  </a:lnTo>
                  <a:lnTo>
                    <a:pt x="125" y="14"/>
                  </a:lnTo>
                  <a:close/>
                  <a:moveTo>
                    <a:pt x="107" y="12"/>
                  </a:moveTo>
                  <a:lnTo>
                    <a:pt x="107" y="14"/>
                  </a:lnTo>
                  <a:lnTo>
                    <a:pt x="106" y="14"/>
                  </a:lnTo>
                  <a:lnTo>
                    <a:pt x="106" y="12"/>
                  </a:lnTo>
                  <a:lnTo>
                    <a:pt x="107" y="12"/>
                  </a:lnTo>
                  <a:close/>
                  <a:moveTo>
                    <a:pt x="111" y="14"/>
                  </a:moveTo>
                  <a:lnTo>
                    <a:pt x="111" y="12"/>
                  </a:lnTo>
                  <a:lnTo>
                    <a:pt x="111" y="14"/>
                  </a:lnTo>
                  <a:close/>
                  <a:moveTo>
                    <a:pt x="128" y="12"/>
                  </a:moveTo>
                  <a:lnTo>
                    <a:pt x="126" y="12"/>
                  </a:lnTo>
                  <a:lnTo>
                    <a:pt x="126" y="14"/>
                  </a:lnTo>
                  <a:lnTo>
                    <a:pt x="126" y="12"/>
                  </a:lnTo>
                  <a:lnTo>
                    <a:pt x="126" y="14"/>
                  </a:lnTo>
                  <a:lnTo>
                    <a:pt x="126" y="12"/>
                  </a:lnTo>
                  <a:lnTo>
                    <a:pt x="128" y="12"/>
                  </a:lnTo>
                  <a:close/>
                  <a:moveTo>
                    <a:pt x="112" y="12"/>
                  </a:moveTo>
                  <a:lnTo>
                    <a:pt x="111" y="12"/>
                  </a:lnTo>
                  <a:lnTo>
                    <a:pt x="112" y="12"/>
                  </a:lnTo>
                  <a:close/>
                  <a:moveTo>
                    <a:pt x="95" y="12"/>
                  </a:moveTo>
                  <a:lnTo>
                    <a:pt x="96" y="12"/>
                  </a:lnTo>
                  <a:lnTo>
                    <a:pt x="96" y="14"/>
                  </a:lnTo>
                  <a:lnTo>
                    <a:pt x="95" y="14"/>
                  </a:lnTo>
                  <a:lnTo>
                    <a:pt x="93" y="14"/>
                  </a:lnTo>
                  <a:lnTo>
                    <a:pt x="93" y="12"/>
                  </a:lnTo>
                  <a:lnTo>
                    <a:pt x="93" y="11"/>
                  </a:lnTo>
                  <a:lnTo>
                    <a:pt x="95" y="11"/>
                  </a:lnTo>
                  <a:lnTo>
                    <a:pt x="95" y="12"/>
                  </a:lnTo>
                  <a:close/>
                  <a:moveTo>
                    <a:pt x="96" y="11"/>
                  </a:moveTo>
                  <a:lnTo>
                    <a:pt x="97" y="11"/>
                  </a:lnTo>
                  <a:lnTo>
                    <a:pt x="97" y="12"/>
                  </a:lnTo>
                  <a:lnTo>
                    <a:pt x="97" y="11"/>
                  </a:lnTo>
                  <a:lnTo>
                    <a:pt x="98" y="11"/>
                  </a:lnTo>
                  <a:lnTo>
                    <a:pt x="100" y="11"/>
                  </a:lnTo>
                  <a:lnTo>
                    <a:pt x="100" y="10"/>
                  </a:lnTo>
                  <a:lnTo>
                    <a:pt x="100" y="11"/>
                  </a:lnTo>
                  <a:lnTo>
                    <a:pt x="101" y="11"/>
                  </a:lnTo>
                  <a:lnTo>
                    <a:pt x="101" y="12"/>
                  </a:lnTo>
                  <a:lnTo>
                    <a:pt x="100" y="12"/>
                  </a:lnTo>
                  <a:lnTo>
                    <a:pt x="100" y="14"/>
                  </a:lnTo>
                  <a:lnTo>
                    <a:pt x="98" y="14"/>
                  </a:lnTo>
                  <a:lnTo>
                    <a:pt x="98" y="15"/>
                  </a:lnTo>
                  <a:lnTo>
                    <a:pt x="97" y="14"/>
                  </a:lnTo>
                  <a:lnTo>
                    <a:pt x="96" y="14"/>
                  </a:lnTo>
                  <a:lnTo>
                    <a:pt x="97" y="14"/>
                  </a:lnTo>
                  <a:lnTo>
                    <a:pt x="96" y="14"/>
                  </a:lnTo>
                  <a:lnTo>
                    <a:pt x="96" y="12"/>
                  </a:lnTo>
                  <a:lnTo>
                    <a:pt x="95" y="12"/>
                  </a:lnTo>
                  <a:lnTo>
                    <a:pt x="95" y="11"/>
                  </a:lnTo>
                  <a:lnTo>
                    <a:pt x="95" y="10"/>
                  </a:lnTo>
                  <a:lnTo>
                    <a:pt x="95" y="11"/>
                  </a:lnTo>
                  <a:lnTo>
                    <a:pt x="96" y="11"/>
                  </a:lnTo>
                  <a:close/>
                  <a:moveTo>
                    <a:pt x="129" y="10"/>
                  </a:moveTo>
                  <a:lnTo>
                    <a:pt x="129" y="11"/>
                  </a:lnTo>
                  <a:lnTo>
                    <a:pt x="129" y="12"/>
                  </a:lnTo>
                  <a:lnTo>
                    <a:pt x="128" y="12"/>
                  </a:lnTo>
                  <a:lnTo>
                    <a:pt x="128" y="11"/>
                  </a:lnTo>
                  <a:lnTo>
                    <a:pt x="129" y="11"/>
                  </a:lnTo>
                  <a:lnTo>
                    <a:pt x="129" y="10"/>
                  </a:lnTo>
                  <a:close/>
                  <a:moveTo>
                    <a:pt x="107" y="10"/>
                  </a:moveTo>
                  <a:lnTo>
                    <a:pt x="107" y="11"/>
                  </a:lnTo>
                  <a:lnTo>
                    <a:pt x="106" y="11"/>
                  </a:lnTo>
                  <a:lnTo>
                    <a:pt x="106" y="10"/>
                  </a:lnTo>
                  <a:lnTo>
                    <a:pt x="107" y="10"/>
                  </a:lnTo>
                  <a:lnTo>
                    <a:pt x="107" y="9"/>
                  </a:lnTo>
                  <a:lnTo>
                    <a:pt x="107" y="10"/>
                  </a:lnTo>
                  <a:close/>
                  <a:moveTo>
                    <a:pt x="161" y="7"/>
                  </a:moveTo>
                  <a:lnTo>
                    <a:pt x="161" y="9"/>
                  </a:lnTo>
                  <a:lnTo>
                    <a:pt x="162" y="9"/>
                  </a:lnTo>
                  <a:lnTo>
                    <a:pt x="162" y="10"/>
                  </a:lnTo>
                  <a:lnTo>
                    <a:pt x="162" y="9"/>
                  </a:lnTo>
                  <a:lnTo>
                    <a:pt x="162" y="10"/>
                  </a:lnTo>
                  <a:lnTo>
                    <a:pt x="162" y="11"/>
                  </a:lnTo>
                  <a:lnTo>
                    <a:pt x="163" y="11"/>
                  </a:lnTo>
                  <a:lnTo>
                    <a:pt x="162" y="11"/>
                  </a:lnTo>
                  <a:lnTo>
                    <a:pt x="162" y="12"/>
                  </a:lnTo>
                  <a:lnTo>
                    <a:pt x="163" y="12"/>
                  </a:lnTo>
                  <a:lnTo>
                    <a:pt x="163" y="14"/>
                  </a:lnTo>
                  <a:lnTo>
                    <a:pt x="163" y="15"/>
                  </a:lnTo>
                  <a:lnTo>
                    <a:pt x="165" y="15"/>
                  </a:lnTo>
                  <a:lnTo>
                    <a:pt x="165" y="16"/>
                  </a:lnTo>
                  <a:lnTo>
                    <a:pt x="163" y="16"/>
                  </a:lnTo>
                  <a:lnTo>
                    <a:pt x="165" y="16"/>
                  </a:lnTo>
                  <a:lnTo>
                    <a:pt x="163" y="16"/>
                  </a:lnTo>
                  <a:lnTo>
                    <a:pt x="165" y="16"/>
                  </a:lnTo>
                  <a:lnTo>
                    <a:pt x="163" y="16"/>
                  </a:lnTo>
                  <a:lnTo>
                    <a:pt x="165" y="16"/>
                  </a:lnTo>
                  <a:lnTo>
                    <a:pt x="165" y="18"/>
                  </a:lnTo>
                  <a:lnTo>
                    <a:pt x="165" y="16"/>
                  </a:lnTo>
                  <a:lnTo>
                    <a:pt x="165" y="18"/>
                  </a:lnTo>
                  <a:lnTo>
                    <a:pt x="166" y="18"/>
                  </a:lnTo>
                  <a:lnTo>
                    <a:pt x="166" y="19"/>
                  </a:lnTo>
                  <a:lnTo>
                    <a:pt x="166" y="20"/>
                  </a:lnTo>
                  <a:lnTo>
                    <a:pt x="166" y="21"/>
                  </a:lnTo>
                  <a:lnTo>
                    <a:pt x="166" y="23"/>
                  </a:lnTo>
                  <a:lnTo>
                    <a:pt x="167" y="23"/>
                  </a:lnTo>
                  <a:lnTo>
                    <a:pt x="167" y="24"/>
                  </a:lnTo>
                  <a:lnTo>
                    <a:pt x="166" y="24"/>
                  </a:lnTo>
                  <a:lnTo>
                    <a:pt x="166" y="25"/>
                  </a:lnTo>
                  <a:lnTo>
                    <a:pt x="167" y="25"/>
                  </a:lnTo>
                  <a:lnTo>
                    <a:pt x="167" y="27"/>
                  </a:lnTo>
                  <a:lnTo>
                    <a:pt x="167" y="28"/>
                  </a:lnTo>
                  <a:lnTo>
                    <a:pt x="167" y="29"/>
                  </a:lnTo>
                  <a:lnTo>
                    <a:pt x="168" y="29"/>
                  </a:lnTo>
                  <a:lnTo>
                    <a:pt x="170" y="29"/>
                  </a:lnTo>
                  <a:lnTo>
                    <a:pt x="170" y="28"/>
                  </a:lnTo>
                  <a:lnTo>
                    <a:pt x="171" y="28"/>
                  </a:lnTo>
                  <a:lnTo>
                    <a:pt x="171" y="27"/>
                  </a:lnTo>
                  <a:lnTo>
                    <a:pt x="172" y="27"/>
                  </a:lnTo>
                  <a:lnTo>
                    <a:pt x="172" y="28"/>
                  </a:lnTo>
                  <a:lnTo>
                    <a:pt x="172" y="29"/>
                  </a:lnTo>
                  <a:lnTo>
                    <a:pt x="174" y="29"/>
                  </a:lnTo>
                  <a:lnTo>
                    <a:pt x="174" y="30"/>
                  </a:lnTo>
                  <a:lnTo>
                    <a:pt x="175" y="30"/>
                  </a:lnTo>
                  <a:lnTo>
                    <a:pt x="176" y="30"/>
                  </a:lnTo>
                  <a:lnTo>
                    <a:pt x="176" y="32"/>
                  </a:lnTo>
                  <a:lnTo>
                    <a:pt x="176" y="33"/>
                  </a:lnTo>
                  <a:lnTo>
                    <a:pt x="176" y="34"/>
                  </a:lnTo>
                  <a:lnTo>
                    <a:pt x="176" y="35"/>
                  </a:lnTo>
                  <a:lnTo>
                    <a:pt x="176" y="37"/>
                  </a:lnTo>
                  <a:lnTo>
                    <a:pt x="176" y="38"/>
                  </a:lnTo>
                  <a:lnTo>
                    <a:pt x="177" y="38"/>
                  </a:lnTo>
                  <a:lnTo>
                    <a:pt x="177" y="39"/>
                  </a:lnTo>
                  <a:lnTo>
                    <a:pt x="176" y="39"/>
                  </a:lnTo>
                  <a:lnTo>
                    <a:pt x="176" y="41"/>
                  </a:lnTo>
                  <a:lnTo>
                    <a:pt x="177" y="41"/>
                  </a:lnTo>
                  <a:lnTo>
                    <a:pt x="177" y="42"/>
                  </a:lnTo>
                  <a:lnTo>
                    <a:pt x="179" y="42"/>
                  </a:lnTo>
                  <a:lnTo>
                    <a:pt x="179" y="43"/>
                  </a:lnTo>
                  <a:lnTo>
                    <a:pt x="180" y="43"/>
                  </a:lnTo>
                  <a:lnTo>
                    <a:pt x="180" y="42"/>
                  </a:lnTo>
                  <a:lnTo>
                    <a:pt x="180" y="43"/>
                  </a:lnTo>
                  <a:lnTo>
                    <a:pt x="179" y="43"/>
                  </a:lnTo>
                  <a:lnTo>
                    <a:pt x="180" y="43"/>
                  </a:lnTo>
                  <a:lnTo>
                    <a:pt x="180" y="44"/>
                  </a:lnTo>
                  <a:lnTo>
                    <a:pt x="180" y="46"/>
                  </a:lnTo>
                  <a:lnTo>
                    <a:pt x="180" y="47"/>
                  </a:lnTo>
                  <a:lnTo>
                    <a:pt x="181" y="47"/>
                  </a:lnTo>
                  <a:lnTo>
                    <a:pt x="180" y="47"/>
                  </a:lnTo>
                  <a:lnTo>
                    <a:pt x="180" y="48"/>
                  </a:lnTo>
                  <a:lnTo>
                    <a:pt x="180" y="49"/>
                  </a:lnTo>
                  <a:lnTo>
                    <a:pt x="180" y="51"/>
                  </a:lnTo>
                  <a:lnTo>
                    <a:pt x="181" y="51"/>
                  </a:lnTo>
                  <a:lnTo>
                    <a:pt x="181" y="52"/>
                  </a:lnTo>
                  <a:lnTo>
                    <a:pt x="181" y="53"/>
                  </a:lnTo>
                  <a:lnTo>
                    <a:pt x="181" y="55"/>
                  </a:lnTo>
                  <a:lnTo>
                    <a:pt x="183" y="55"/>
                  </a:lnTo>
                  <a:lnTo>
                    <a:pt x="183" y="56"/>
                  </a:lnTo>
                  <a:lnTo>
                    <a:pt x="184" y="56"/>
                  </a:lnTo>
                  <a:lnTo>
                    <a:pt x="185" y="56"/>
                  </a:lnTo>
                  <a:lnTo>
                    <a:pt x="186" y="57"/>
                  </a:lnTo>
                  <a:lnTo>
                    <a:pt x="188" y="57"/>
                  </a:lnTo>
                  <a:lnTo>
                    <a:pt x="188" y="56"/>
                  </a:lnTo>
                  <a:lnTo>
                    <a:pt x="188" y="57"/>
                  </a:lnTo>
                  <a:lnTo>
                    <a:pt x="189" y="57"/>
                  </a:lnTo>
                  <a:lnTo>
                    <a:pt x="189" y="58"/>
                  </a:lnTo>
                  <a:lnTo>
                    <a:pt x="189" y="60"/>
                  </a:lnTo>
                  <a:lnTo>
                    <a:pt x="190" y="60"/>
                  </a:lnTo>
                  <a:lnTo>
                    <a:pt x="189" y="60"/>
                  </a:lnTo>
                  <a:lnTo>
                    <a:pt x="189" y="58"/>
                  </a:lnTo>
                  <a:lnTo>
                    <a:pt x="190" y="58"/>
                  </a:lnTo>
                  <a:lnTo>
                    <a:pt x="190" y="60"/>
                  </a:lnTo>
                  <a:lnTo>
                    <a:pt x="191" y="60"/>
                  </a:lnTo>
                  <a:lnTo>
                    <a:pt x="193" y="60"/>
                  </a:lnTo>
                  <a:lnTo>
                    <a:pt x="193" y="61"/>
                  </a:lnTo>
                  <a:lnTo>
                    <a:pt x="194" y="61"/>
                  </a:lnTo>
                  <a:lnTo>
                    <a:pt x="193" y="61"/>
                  </a:lnTo>
                  <a:lnTo>
                    <a:pt x="194" y="61"/>
                  </a:lnTo>
                  <a:lnTo>
                    <a:pt x="194" y="62"/>
                  </a:lnTo>
                  <a:lnTo>
                    <a:pt x="194" y="61"/>
                  </a:lnTo>
                  <a:lnTo>
                    <a:pt x="194" y="62"/>
                  </a:lnTo>
                  <a:lnTo>
                    <a:pt x="195" y="62"/>
                  </a:lnTo>
                  <a:lnTo>
                    <a:pt x="195" y="63"/>
                  </a:lnTo>
                  <a:lnTo>
                    <a:pt x="194" y="63"/>
                  </a:lnTo>
                  <a:lnTo>
                    <a:pt x="195" y="63"/>
                  </a:lnTo>
                  <a:lnTo>
                    <a:pt x="194" y="63"/>
                  </a:lnTo>
                  <a:lnTo>
                    <a:pt x="195" y="63"/>
                  </a:lnTo>
                  <a:lnTo>
                    <a:pt x="195" y="65"/>
                  </a:lnTo>
                  <a:lnTo>
                    <a:pt x="195" y="66"/>
                  </a:lnTo>
                  <a:lnTo>
                    <a:pt x="195" y="65"/>
                  </a:lnTo>
                  <a:lnTo>
                    <a:pt x="195" y="66"/>
                  </a:lnTo>
                  <a:lnTo>
                    <a:pt x="197" y="66"/>
                  </a:lnTo>
                  <a:lnTo>
                    <a:pt x="198" y="66"/>
                  </a:lnTo>
                  <a:lnTo>
                    <a:pt x="198" y="67"/>
                  </a:lnTo>
                  <a:lnTo>
                    <a:pt x="198" y="69"/>
                  </a:lnTo>
                  <a:lnTo>
                    <a:pt x="198" y="70"/>
                  </a:lnTo>
                  <a:lnTo>
                    <a:pt x="199" y="70"/>
                  </a:lnTo>
                  <a:lnTo>
                    <a:pt x="199" y="71"/>
                  </a:lnTo>
                  <a:lnTo>
                    <a:pt x="199" y="72"/>
                  </a:lnTo>
                  <a:lnTo>
                    <a:pt x="199" y="74"/>
                  </a:lnTo>
                  <a:lnTo>
                    <a:pt x="200" y="74"/>
                  </a:lnTo>
                  <a:lnTo>
                    <a:pt x="200" y="75"/>
                  </a:lnTo>
                  <a:lnTo>
                    <a:pt x="200" y="74"/>
                  </a:lnTo>
                  <a:lnTo>
                    <a:pt x="200" y="75"/>
                  </a:lnTo>
                  <a:lnTo>
                    <a:pt x="202" y="75"/>
                  </a:lnTo>
                  <a:lnTo>
                    <a:pt x="202" y="76"/>
                  </a:lnTo>
                  <a:lnTo>
                    <a:pt x="202" y="75"/>
                  </a:lnTo>
                  <a:lnTo>
                    <a:pt x="202" y="74"/>
                  </a:lnTo>
                  <a:lnTo>
                    <a:pt x="202" y="72"/>
                  </a:lnTo>
                  <a:lnTo>
                    <a:pt x="202" y="74"/>
                  </a:lnTo>
                  <a:lnTo>
                    <a:pt x="203" y="74"/>
                  </a:lnTo>
                  <a:lnTo>
                    <a:pt x="203" y="75"/>
                  </a:lnTo>
                  <a:lnTo>
                    <a:pt x="204" y="75"/>
                  </a:lnTo>
                  <a:lnTo>
                    <a:pt x="205" y="76"/>
                  </a:lnTo>
                  <a:lnTo>
                    <a:pt x="205" y="75"/>
                  </a:lnTo>
                  <a:lnTo>
                    <a:pt x="204" y="75"/>
                  </a:lnTo>
                  <a:lnTo>
                    <a:pt x="204" y="74"/>
                  </a:lnTo>
                  <a:lnTo>
                    <a:pt x="205" y="74"/>
                  </a:lnTo>
                  <a:lnTo>
                    <a:pt x="205" y="75"/>
                  </a:lnTo>
                  <a:lnTo>
                    <a:pt x="205" y="74"/>
                  </a:lnTo>
                  <a:lnTo>
                    <a:pt x="205" y="75"/>
                  </a:lnTo>
                  <a:lnTo>
                    <a:pt x="205" y="76"/>
                  </a:lnTo>
                  <a:lnTo>
                    <a:pt x="205" y="75"/>
                  </a:lnTo>
                  <a:lnTo>
                    <a:pt x="205" y="76"/>
                  </a:lnTo>
                  <a:lnTo>
                    <a:pt x="207" y="76"/>
                  </a:lnTo>
                  <a:lnTo>
                    <a:pt x="205" y="76"/>
                  </a:lnTo>
                  <a:lnTo>
                    <a:pt x="205" y="77"/>
                  </a:lnTo>
                  <a:lnTo>
                    <a:pt x="205" y="79"/>
                  </a:lnTo>
                  <a:lnTo>
                    <a:pt x="207" y="79"/>
                  </a:lnTo>
                  <a:lnTo>
                    <a:pt x="207" y="80"/>
                  </a:lnTo>
                  <a:lnTo>
                    <a:pt x="205" y="80"/>
                  </a:lnTo>
                  <a:lnTo>
                    <a:pt x="207" y="80"/>
                  </a:lnTo>
                  <a:lnTo>
                    <a:pt x="207" y="81"/>
                  </a:lnTo>
                  <a:lnTo>
                    <a:pt x="205" y="81"/>
                  </a:lnTo>
                  <a:lnTo>
                    <a:pt x="207" y="81"/>
                  </a:lnTo>
                  <a:lnTo>
                    <a:pt x="208" y="81"/>
                  </a:lnTo>
                  <a:lnTo>
                    <a:pt x="208" y="83"/>
                  </a:lnTo>
                  <a:lnTo>
                    <a:pt x="209" y="83"/>
                  </a:lnTo>
                  <a:lnTo>
                    <a:pt x="209" y="84"/>
                  </a:lnTo>
                  <a:lnTo>
                    <a:pt x="211" y="84"/>
                  </a:lnTo>
                  <a:lnTo>
                    <a:pt x="212" y="84"/>
                  </a:lnTo>
                  <a:lnTo>
                    <a:pt x="212" y="85"/>
                  </a:lnTo>
                  <a:lnTo>
                    <a:pt x="213" y="86"/>
                  </a:lnTo>
                  <a:lnTo>
                    <a:pt x="213" y="88"/>
                  </a:lnTo>
                  <a:lnTo>
                    <a:pt x="214" y="88"/>
                  </a:lnTo>
                  <a:lnTo>
                    <a:pt x="214" y="89"/>
                  </a:lnTo>
                  <a:lnTo>
                    <a:pt x="216" y="89"/>
                  </a:lnTo>
                  <a:lnTo>
                    <a:pt x="216" y="90"/>
                  </a:lnTo>
                  <a:lnTo>
                    <a:pt x="216" y="91"/>
                  </a:lnTo>
                  <a:lnTo>
                    <a:pt x="216" y="90"/>
                  </a:lnTo>
                  <a:lnTo>
                    <a:pt x="216" y="91"/>
                  </a:lnTo>
                  <a:lnTo>
                    <a:pt x="217" y="91"/>
                  </a:lnTo>
                  <a:lnTo>
                    <a:pt x="218" y="93"/>
                  </a:lnTo>
                  <a:lnTo>
                    <a:pt x="217" y="93"/>
                  </a:lnTo>
                  <a:lnTo>
                    <a:pt x="218" y="93"/>
                  </a:lnTo>
                  <a:lnTo>
                    <a:pt x="217" y="93"/>
                  </a:lnTo>
                  <a:lnTo>
                    <a:pt x="217" y="94"/>
                  </a:lnTo>
                  <a:lnTo>
                    <a:pt x="218" y="94"/>
                  </a:lnTo>
                  <a:lnTo>
                    <a:pt x="217" y="94"/>
                  </a:lnTo>
                  <a:lnTo>
                    <a:pt x="218" y="94"/>
                  </a:lnTo>
                  <a:lnTo>
                    <a:pt x="218" y="95"/>
                  </a:lnTo>
                  <a:lnTo>
                    <a:pt x="219" y="95"/>
                  </a:lnTo>
                  <a:lnTo>
                    <a:pt x="218" y="97"/>
                  </a:lnTo>
                  <a:lnTo>
                    <a:pt x="218" y="98"/>
                  </a:lnTo>
                  <a:lnTo>
                    <a:pt x="218" y="99"/>
                  </a:lnTo>
                  <a:lnTo>
                    <a:pt x="218" y="100"/>
                  </a:lnTo>
                  <a:lnTo>
                    <a:pt x="219" y="100"/>
                  </a:lnTo>
                  <a:lnTo>
                    <a:pt x="218" y="100"/>
                  </a:lnTo>
                  <a:lnTo>
                    <a:pt x="218" y="102"/>
                  </a:lnTo>
                  <a:lnTo>
                    <a:pt x="218" y="100"/>
                  </a:lnTo>
                  <a:lnTo>
                    <a:pt x="218" y="102"/>
                  </a:lnTo>
                  <a:lnTo>
                    <a:pt x="219" y="102"/>
                  </a:lnTo>
                  <a:lnTo>
                    <a:pt x="219" y="103"/>
                  </a:lnTo>
                  <a:lnTo>
                    <a:pt x="218" y="103"/>
                  </a:lnTo>
                  <a:lnTo>
                    <a:pt x="218" y="104"/>
                  </a:lnTo>
                  <a:lnTo>
                    <a:pt x="219" y="104"/>
                  </a:lnTo>
                  <a:lnTo>
                    <a:pt x="219" y="105"/>
                  </a:lnTo>
                  <a:lnTo>
                    <a:pt x="219" y="107"/>
                  </a:lnTo>
                  <a:lnTo>
                    <a:pt x="221" y="107"/>
                  </a:lnTo>
                  <a:lnTo>
                    <a:pt x="221" y="108"/>
                  </a:lnTo>
                  <a:lnTo>
                    <a:pt x="221" y="109"/>
                  </a:lnTo>
                  <a:lnTo>
                    <a:pt x="221" y="111"/>
                  </a:lnTo>
                  <a:lnTo>
                    <a:pt x="221" y="112"/>
                  </a:lnTo>
                  <a:lnTo>
                    <a:pt x="222" y="112"/>
                  </a:lnTo>
                  <a:lnTo>
                    <a:pt x="221" y="112"/>
                  </a:lnTo>
                  <a:lnTo>
                    <a:pt x="221" y="113"/>
                  </a:lnTo>
                  <a:lnTo>
                    <a:pt x="221" y="114"/>
                  </a:lnTo>
                  <a:lnTo>
                    <a:pt x="221" y="116"/>
                  </a:lnTo>
                  <a:lnTo>
                    <a:pt x="219" y="116"/>
                  </a:lnTo>
                  <a:lnTo>
                    <a:pt x="219" y="117"/>
                  </a:lnTo>
                  <a:lnTo>
                    <a:pt x="219" y="118"/>
                  </a:lnTo>
                  <a:lnTo>
                    <a:pt x="219" y="119"/>
                  </a:lnTo>
                  <a:lnTo>
                    <a:pt x="219" y="121"/>
                  </a:lnTo>
                  <a:lnTo>
                    <a:pt x="219" y="122"/>
                  </a:lnTo>
                  <a:lnTo>
                    <a:pt x="218" y="122"/>
                  </a:lnTo>
                  <a:lnTo>
                    <a:pt x="218" y="123"/>
                  </a:lnTo>
                  <a:lnTo>
                    <a:pt x="218" y="125"/>
                  </a:lnTo>
                  <a:lnTo>
                    <a:pt x="218" y="126"/>
                  </a:lnTo>
                  <a:lnTo>
                    <a:pt x="218" y="127"/>
                  </a:lnTo>
                  <a:lnTo>
                    <a:pt x="218" y="128"/>
                  </a:lnTo>
                  <a:lnTo>
                    <a:pt x="218" y="130"/>
                  </a:lnTo>
                  <a:lnTo>
                    <a:pt x="217" y="130"/>
                  </a:lnTo>
                  <a:lnTo>
                    <a:pt x="218" y="130"/>
                  </a:lnTo>
                  <a:lnTo>
                    <a:pt x="217" y="130"/>
                  </a:lnTo>
                  <a:lnTo>
                    <a:pt x="217" y="131"/>
                  </a:lnTo>
                  <a:lnTo>
                    <a:pt x="217" y="132"/>
                  </a:lnTo>
                  <a:lnTo>
                    <a:pt x="216" y="132"/>
                  </a:lnTo>
                  <a:lnTo>
                    <a:pt x="216" y="133"/>
                  </a:lnTo>
                  <a:lnTo>
                    <a:pt x="216" y="135"/>
                  </a:lnTo>
                  <a:lnTo>
                    <a:pt x="216" y="136"/>
                  </a:lnTo>
                  <a:lnTo>
                    <a:pt x="214" y="136"/>
                  </a:lnTo>
                  <a:lnTo>
                    <a:pt x="214" y="137"/>
                  </a:lnTo>
                  <a:lnTo>
                    <a:pt x="213" y="137"/>
                  </a:lnTo>
                  <a:lnTo>
                    <a:pt x="213" y="139"/>
                  </a:lnTo>
                  <a:lnTo>
                    <a:pt x="212" y="139"/>
                  </a:lnTo>
                  <a:lnTo>
                    <a:pt x="212" y="140"/>
                  </a:lnTo>
                  <a:lnTo>
                    <a:pt x="211" y="140"/>
                  </a:lnTo>
                  <a:lnTo>
                    <a:pt x="211" y="141"/>
                  </a:lnTo>
                  <a:lnTo>
                    <a:pt x="209" y="141"/>
                  </a:lnTo>
                  <a:lnTo>
                    <a:pt x="211" y="141"/>
                  </a:lnTo>
                  <a:lnTo>
                    <a:pt x="209" y="141"/>
                  </a:lnTo>
                  <a:lnTo>
                    <a:pt x="209" y="142"/>
                  </a:lnTo>
                  <a:lnTo>
                    <a:pt x="209" y="144"/>
                  </a:lnTo>
                  <a:lnTo>
                    <a:pt x="208" y="144"/>
                  </a:lnTo>
                  <a:lnTo>
                    <a:pt x="208" y="142"/>
                  </a:lnTo>
                  <a:lnTo>
                    <a:pt x="208" y="144"/>
                  </a:lnTo>
                  <a:lnTo>
                    <a:pt x="209" y="144"/>
                  </a:lnTo>
                  <a:lnTo>
                    <a:pt x="209" y="145"/>
                  </a:lnTo>
                  <a:lnTo>
                    <a:pt x="208" y="145"/>
                  </a:lnTo>
                  <a:lnTo>
                    <a:pt x="209" y="145"/>
                  </a:lnTo>
                  <a:lnTo>
                    <a:pt x="208" y="146"/>
                  </a:lnTo>
                  <a:lnTo>
                    <a:pt x="208" y="148"/>
                  </a:lnTo>
                  <a:lnTo>
                    <a:pt x="207" y="148"/>
                  </a:lnTo>
                  <a:lnTo>
                    <a:pt x="207" y="149"/>
                  </a:lnTo>
                  <a:lnTo>
                    <a:pt x="207" y="150"/>
                  </a:lnTo>
                  <a:lnTo>
                    <a:pt x="205" y="150"/>
                  </a:lnTo>
                  <a:lnTo>
                    <a:pt x="207" y="150"/>
                  </a:lnTo>
                  <a:lnTo>
                    <a:pt x="207" y="151"/>
                  </a:lnTo>
                  <a:lnTo>
                    <a:pt x="205" y="151"/>
                  </a:lnTo>
                  <a:lnTo>
                    <a:pt x="205" y="153"/>
                  </a:lnTo>
                  <a:lnTo>
                    <a:pt x="207" y="153"/>
                  </a:lnTo>
                  <a:lnTo>
                    <a:pt x="207" y="154"/>
                  </a:lnTo>
                  <a:lnTo>
                    <a:pt x="205" y="154"/>
                  </a:lnTo>
                  <a:lnTo>
                    <a:pt x="205" y="153"/>
                  </a:lnTo>
                  <a:lnTo>
                    <a:pt x="205" y="154"/>
                  </a:lnTo>
                  <a:lnTo>
                    <a:pt x="204" y="154"/>
                  </a:lnTo>
                  <a:lnTo>
                    <a:pt x="204" y="155"/>
                  </a:lnTo>
                  <a:lnTo>
                    <a:pt x="204" y="156"/>
                  </a:lnTo>
                  <a:lnTo>
                    <a:pt x="203" y="156"/>
                  </a:lnTo>
                  <a:lnTo>
                    <a:pt x="203" y="158"/>
                  </a:lnTo>
                  <a:lnTo>
                    <a:pt x="203" y="159"/>
                  </a:lnTo>
                  <a:lnTo>
                    <a:pt x="203" y="160"/>
                  </a:lnTo>
                  <a:lnTo>
                    <a:pt x="202" y="160"/>
                  </a:lnTo>
                  <a:lnTo>
                    <a:pt x="203" y="160"/>
                  </a:lnTo>
                  <a:lnTo>
                    <a:pt x="203" y="162"/>
                  </a:lnTo>
                  <a:lnTo>
                    <a:pt x="202" y="162"/>
                  </a:lnTo>
                  <a:lnTo>
                    <a:pt x="202" y="163"/>
                  </a:lnTo>
                  <a:lnTo>
                    <a:pt x="202" y="164"/>
                  </a:lnTo>
                  <a:lnTo>
                    <a:pt x="202" y="165"/>
                  </a:lnTo>
                  <a:lnTo>
                    <a:pt x="202" y="167"/>
                  </a:lnTo>
                  <a:lnTo>
                    <a:pt x="200" y="167"/>
                  </a:lnTo>
                  <a:lnTo>
                    <a:pt x="202" y="167"/>
                  </a:lnTo>
                  <a:lnTo>
                    <a:pt x="202" y="168"/>
                  </a:lnTo>
                  <a:lnTo>
                    <a:pt x="202" y="169"/>
                  </a:lnTo>
                  <a:lnTo>
                    <a:pt x="202" y="170"/>
                  </a:lnTo>
                  <a:lnTo>
                    <a:pt x="200" y="170"/>
                  </a:lnTo>
                  <a:lnTo>
                    <a:pt x="200" y="169"/>
                  </a:lnTo>
                  <a:lnTo>
                    <a:pt x="200" y="170"/>
                  </a:lnTo>
                  <a:lnTo>
                    <a:pt x="199" y="170"/>
                  </a:lnTo>
                  <a:lnTo>
                    <a:pt x="199" y="172"/>
                  </a:lnTo>
                  <a:lnTo>
                    <a:pt x="198" y="172"/>
                  </a:lnTo>
                  <a:lnTo>
                    <a:pt x="197" y="172"/>
                  </a:lnTo>
                  <a:lnTo>
                    <a:pt x="195" y="172"/>
                  </a:lnTo>
                  <a:lnTo>
                    <a:pt x="194" y="172"/>
                  </a:lnTo>
                  <a:lnTo>
                    <a:pt x="193" y="172"/>
                  </a:lnTo>
                  <a:lnTo>
                    <a:pt x="191" y="172"/>
                  </a:lnTo>
                  <a:lnTo>
                    <a:pt x="190" y="173"/>
                  </a:lnTo>
                  <a:lnTo>
                    <a:pt x="189" y="173"/>
                  </a:lnTo>
                  <a:lnTo>
                    <a:pt x="188" y="174"/>
                  </a:lnTo>
                  <a:lnTo>
                    <a:pt x="186" y="176"/>
                  </a:lnTo>
                  <a:lnTo>
                    <a:pt x="186" y="177"/>
                  </a:lnTo>
                  <a:lnTo>
                    <a:pt x="185" y="177"/>
                  </a:lnTo>
                  <a:lnTo>
                    <a:pt x="185" y="178"/>
                  </a:lnTo>
                  <a:lnTo>
                    <a:pt x="184" y="178"/>
                  </a:lnTo>
                  <a:lnTo>
                    <a:pt x="185" y="178"/>
                  </a:lnTo>
                  <a:lnTo>
                    <a:pt x="184" y="178"/>
                  </a:lnTo>
                  <a:lnTo>
                    <a:pt x="183" y="178"/>
                  </a:lnTo>
                  <a:lnTo>
                    <a:pt x="181" y="178"/>
                  </a:lnTo>
                  <a:lnTo>
                    <a:pt x="181" y="179"/>
                  </a:lnTo>
                  <a:lnTo>
                    <a:pt x="183" y="179"/>
                  </a:lnTo>
                  <a:lnTo>
                    <a:pt x="183" y="178"/>
                  </a:lnTo>
                  <a:lnTo>
                    <a:pt x="183" y="179"/>
                  </a:lnTo>
                  <a:lnTo>
                    <a:pt x="183" y="181"/>
                  </a:lnTo>
                  <a:lnTo>
                    <a:pt x="181" y="181"/>
                  </a:lnTo>
                  <a:lnTo>
                    <a:pt x="181" y="179"/>
                  </a:lnTo>
                  <a:lnTo>
                    <a:pt x="180" y="178"/>
                  </a:lnTo>
                  <a:lnTo>
                    <a:pt x="180" y="179"/>
                  </a:lnTo>
                  <a:lnTo>
                    <a:pt x="179" y="179"/>
                  </a:lnTo>
                  <a:lnTo>
                    <a:pt x="179" y="178"/>
                  </a:lnTo>
                  <a:lnTo>
                    <a:pt x="177" y="178"/>
                  </a:lnTo>
                  <a:lnTo>
                    <a:pt x="177" y="177"/>
                  </a:lnTo>
                  <a:lnTo>
                    <a:pt x="176" y="177"/>
                  </a:lnTo>
                  <a:lnTo>
                    <a:pt x="177" y="177"/>
                  </a:lnTo>
                  <a:lnTo>
                    <a:pt x="176" y="177"/>
                  </a:lnTo>
                  <a:lnTo>
                    <a:pt x="177" y="177"/>
                  </a:lnTo>
                  <a:lnTo>
                    <a:pt x="177" y="176"/>
                  </a:lnTo>
                  <a:lnTo>
                    <a:pt x="176" y="176"/>
                  </a:lnTo>
                  <a:lnTo>
                    <a:pt x="177" y="176"/>
                  </a:lnTo>
                  <a:lnTo>
                    <a:pt x="177" y="174"/>
                  </a:lnTo>
                  <a:lnTo>
                    <a:pt x="176" y="174"/>
                  </a:lnTo>
                  <a:lnTo>
                    <a:pt x="176" y="176"/>
                  </a:lnTo>
                  <a:lnTo>
                    <a:pt x="175" y="176"/>
                  </a:lnTo>
                  <a:lnTo>
                    <a:pt x="175" y="177"/>
                  </a:lnTo>
                  <a:lnTo>
                    <a:pt x="174" y="177"/>
                  </a:lnTo>
                  <a:lnTo>
                    <a:pt x="174" y="176"/>
                  </a:lnTo>
                  <a:lnTo>
                    <a:pt x="172" y="176"/>
                  </a:lnTo>
                  <a:lnTo>
                    <a:pt x="174" y="176"/>
                  </a:lnTo>
                  <a:lnTo>
                    <a:pt x="175" y="176"/>
                  </a:lnTo>
                  <a:lnTo>
                    <a:pt x="175" y="174"/>
                  </a:lnTo>
                  <a:lnTo>
                    <a:pt x="175" y="173"/>
                  </a:lnTo>
                  <a:lnTo>
                    <a:pt x="175" y="172"/>
                  </a:lnTo>
                  <a:lnTo>
                    <a:pt x="174" y="172"/>
                  </a:lnTo>
                  <a:lnTo>
                    <a:pt x="174" y="173"/>
                  </a:lnTo>
                  <a:lnTo>
                    <a:pt x="172" y="173"/>
                  </a:lnTo>
                  <a:lnTo>
                    <a:pt x="172" y="174"/>
                  </a:lnTo>
                  <a:lnTo>
                    <a:pt x="171" y="174"/>
                  </a:lnTo>
                  <a:lnTo>
                    <a:pt x="172" y="174"/>
                  </a:lnTo>
                  <a:lnTo>
                    <a:pt x="172" y="176"/>
                  </a:lnTo>
                  <a:lnTo>
                    <a:pt x="171" y="176"/>
                  </a:lnTo>
                  <a:lnTo>
                    <a:pt x="170" y="176"/>
                  </a:lnTo>
                  <a:lnTo>
                    <a:pt x="170" y="177"/>
                  </a:lnTo>
                  <a:lnTo>
                    <a:pt x="168" y="177"/>
                  </a:lnTo>
                  <a:lnTo>
                    <a:pt x="168" y="178"/>
                  </a:lnTo>
                  <a:lnTo>
                    <a:pt x="167" y="178"/>
                  </a:lnTo>
                  <a:lnTo>
                    <a:pt x="167" y="179"/>
                  </a:lnTo>
                  <a:lnTo>
                    <a:pt x="166" y="179"/>
                  </a:lnTo>
                  <a:lnTo>
                    <a:pt x="166" y="178"/>
                  </a:lnTo>
                  <a:lnTo>
                    <a:pt x="165" y="178"/>
                  </a:lnTo>
                  <a:lnTo>
                    <a:pt x="163" y="178"/>
                  </a:lnTo>
                  <a:lnTo>
                    <a:pt x="163" y="177"/>
                  </a:lnTo>
                  <a:lnTo>
                    <a:pt x="162" y="177"/>
                  </a:lnTo>
                  <a:lnTo>
                    <a:pt x="161" y="176"/>
                  </a:lnTo>
                  <a:lnTo>
                    <a:pt x="160" y="176"/>
                  </a:lnTo>
                  <a:lnTo>
                    <a:pt x="158" y="176"/>
                  </a:lnTo>
                  <a:lnTo>
                    <a:pt x="157" y="176"/>
                  </a:lnTo>
                  <a:lnTo>
                    <a:pt x="157" y="174"/>
                  </a:lnTo>
                  <a:lnTo>
                    <a:pt x="156" y="176"/>
                  </a:lnTo>
                  <a:lnTo>
                    <a:pt x="154" y="176"/>
                  </a:lnTo>
                  <a:lnTo>
                    <a:pt x="153" y="174"/>
                  </a:lnTo>
                  <a:lnTo>
                    <a:pt x="153" y="173"/>
                  </a:lnTo>
                  <a:lnTo>
                    <a:pt x="152" y="173"/>
                  </a:lnTo>
                  <a:lnTo>
                    <a:pt x="151" y="173"/>
                  </a:lnTo>
                  <a:lnTo>
                    <a:pt x="149" y="173"/>
                  </a:lnTo>
                  <a:lnTo>
                    <a:pt x="149" y="172"/>
                  </a:lnTo>
                  <a:lnTo>
                    <a:pt x="148" y="170"/>
                  </a:lnTo>
                  <a:lnTo>
                    <a:pt x="148" y="169"/>
                  </a:lnTo>
                  <a:lnTo>
                    <a:pt x="147" y="169"/>
                  </a:lnTo>
                  <a:lnTo>
                    <a:pt x="146" y="168"/>
                  </a:lnTo>
                  <a:lnTo>
                    <a:pt x="146" y="167"/>
                  </a:lnTo>
                  <a:lnTo>
                    <a:pt x="146" y="165"/>
                  </a:lnTo>
                  <a:lnTo>
                    <a:pt x="147" y="165"/>
                  </a:lnTo>
                  <a:lnTo>
                    <a:pt x="147" y="164"/>
                  </a:lnTo>
                  <a:lnTo>
                    <a:pt x="146" y="162"/>
                  </a:lnTo>
                  <a:lnTo>
                    <a:pt x="146" y="160"/>
                  </a:lnTo>
                  <a:lnTo>
                    <a:pt x="144" y="160"/>
                  </a:lnTo>
                  <a:lnTo>
                    <a:pt x="144" y="159"/>
                  </a:lnTo>
                  <a:lnTo>
                    <a:pt x="143" y="158"/>
                  </a:lnTo>
                  <a:lnTo>
                    <a:pt x="142" y="158"/>
                  </a:lnTo>
                  <a:lnTo>
                    <a:pt x="142" y="156"/>
                  </a:lnTo>
                  <a:lnTo>
                    <a:pt x="144" y="159"/>
                  </a:lnTo>
                  <a:lnTo>
                    <a:pt x="144" y="160"/>
                  </a:lnTo>
                  <a:lnTo>
                    <a:pt x="146" y="160"/>
                  </a:lnTo>
                  <a:lnTo>
                    <a:pt x="146" y="162"/>
                  </a:lnTo>
                  <a:lnTo>
                    <a:pt x="146" y="160"/>
                  </a:lnTo>
                  <a:lnTo>
                    <a:pt x="146" y="159"/>
                  </a:lnTo>
                  <a:lnTo>
                    <a:pt x="144" y="159"/>
                  </a:lnTo>
                  <a:lnTo>
                    <a:pt x="144" y="158"/>
                  </a:lnTo>
                  <a:lnTo>
                    <a:pt x="143" y="158"/>
                  </a:lnTo>
                  <a:lnTo>
                    <a:pt x="142" y="156"/>
                  </a:lnTo>
                  <a:lnTo>
                    <a:pt x="143" y="156"/>
                  </a:lnTo>
                  <a:lnTo>
                    <a:pt x="143" y="158"/>
                  </a:lnTo>
                  <a:lnTo>
                    <a:pt x="143" y="156"/>
                  </a:lnTo>
                  <a:lnTo>
                    <a:pt x="144" y="156"/>
                  </a:lnTo>
                  <a:lnTo>
                    <a:pt x="143" y="156"/>
                  </a:lnTo>
                  <a:lnTo>
                    <a:pt x="144" y="156"/>
                  </a:lnTo>
                  <a:lnTo>
                    <a:pt x="144" y="155"/>
                  </a:lnTo>
                  <a:lnTo>
                    <a:pt x="143" y="155"/>
                  </a:lnTo>
                  <a:lnTo>
                    <a:pt x="142" y="155"/>
                  </a:lnTo>
                  <a:lnTo>
                    <a:pt x="142" y="156"/>
                  </a:lnTo>
                  <a:lnTo>
                    <a:pt x="140" y="156"/>
                  </a:lnTo>
                  <a:lnTo>
                    <a:pt x="142" y="156"/>
                  </a:lnTo>
                  <a:lnTo>
                    <a:pt x="140" y="156"/>
                  </a:lnTo>
                  <a:lnTo>
                    <a:pt x="139" y="156"/>
                  </a:lnTo>
                  <a:lnTo>
                    <a:pt x="139" y="158"/>
                  </a:lnTo>
                  <a:lnTo>
                    <a:pt x="138" y="156"/>
                  </a:lnTo>
                  <a:lnTo>
                    <a:pt x="138" y="158"/>
                  </a:lnTo>
                  <a:lnTo>
                    <a:pt x="137" y="158"/>
                  </a:lnTo>
                  <a:lnTo>
                    <a:pt x="137" y="156"/>
                  </a:lnTo>
                  <a:lnTo>
                    <a:pt x="138" y="156"/>
                  </a:lnTo>
                  <a:lnTo>
                    <a:pt x="138" y="155"/>
                  </a:lnTo>
                  <a:lnTo>
                    <a:pt x="139" y="155"/>
                  </a:lnTo>
                  <a:lnTo>
                    <a:pt x="139" y="154"/>
                  </a:lnTo>
                  <a:lnTo>
                    <a:pt x="139" y="153"/>
                  </a:lnTo>
                  <a:lnTo>
                    <a:pt x="139" y="151"/>
                  </a:lnTo>
                  <a:lnTo>
                    <a:pt x="139" y="150"/>
                  </a:lnTo>
                  <a:lnTo>
                    <a:pt x="138" y="150"/>
                  </a:lnTo>
                  <a:lnTo>
                    <a:pt x="138" y="149"/>
                  </a:lnTo>
                  <a:lnTo>
                    <a:pt x="138" y="148"/>
                  </a:lnTo>
                  <a:lnTo>
                    <a:pt x="137" y="148"/>
                  </a:lnTo>
                  <a:lnTo>
                    <a:pt x="137" y="149"/>
                  </a:lnTo>
                  <a:lnTo>
                    <a:pt x="135" y="149"/>
                  </a:lnTo>
                  <a:lnTo>
                    <a:pt x="135" y="150"/>
                  </a:lnTo>
                  <a:lnTo>
                    <a:pt x="135" y="151"/>
                  </a:lnTo>
                  <a:lnTo>
                    <a:pt x="135" y="153"/>
                  </a:lnTo>
                  <a:lnTo>
                    <a:pt x="135" y="154"/>
                  </a:lnTo>
                  <a:lnTo>
                    <a:pt x="134" y="154"/>
                  </a:lnTo>
                  <a:lnTo>
                    <a:pt x="133" y="154"/>
                  </a:lnTo>
                  <a:lnTo>
                    <a:pt x="132" y="154"/>
                  </a:lnTo>
                  <a:lnTo>
                    <a:pt x="130" y="154"/>
                  </a:lnTo>
                  <a:lnTo>
                    <a:pt x="130" y="155"/>
                  </a:lnTo>
                  <a:lnTo>
                    <a:pt x="130" y="154"/>
                  </a:lnTo>
                  <a:lnTo>
                    <a:pt x="130" y="153"/>
                  </a:lnTo>
                  <a:lnTo>
                    <a:pt x="132" y="153"/>
                  </a:lnTo>
                  <a:lnTo>
                    <a:pt x="133" y="153"/>
                  </a:lnTo>
                  <a:lnTo>
                    <a:pt x="133" y="151"/>
                  </a:lnTo>
                  <a:lnTo>
                    <a:pt x="134" y="151"/>
                  </a:lnTo>
                  <a:lnTo>
                    <a:pt x="134" y="150"/>
                  </a:lnTo>
                  <a:lnTo>
                    <a:pt x="134" y="149"/>
                  </a:lnTo>
                  <a:lnTo>
                    <a:pt x="133" y="149"/>
                  </a:lnTo>
                  <a:lnTo>
                    <a:pt x="134" y="149"/>
                  </a:lnTo>
                  <a:lnTo>
                    <a:pt x="134" y="148"/>
                  </a:lnTo>
                  <a:lnTo>
                    <a:pt x="133" y="148"/>
                  </a:lnTo>
                  <a:lnTo>
                    <a:pt x="134" y="148"/>
                  </a:lnTo>
                  <a:lnTo>
                    <a:pt x="134" y="146"/>
                  </a:lnTo>
                  <a:lnTo>
                    <a:pt x="134" y="145"/>
                  </a:lnTo>
                  <a:lnTo>
                    <a:pt x="135" y="145"/>
                  </a:lnTo>
                  <a:lnTo>
                    <a:pt x="135" y="144"/>
                  </a:lnTo>
                  <a:lnTo>
                    <a:pt x="137" y="144"/>
                  </a:lnTo>
                  <a:lnTo>
                    <a:pt x="137" y="142"/>
                  </a:lnTo>
                  <a:lnTo>
                    <a:pt x="135" y="142"/>
                  </a:lnTo>
                  <a:lnTo>
                    <a:pt x="135" y="141"/>
                  </a:lnTo>
                  <a:lnTo>
                    <a:pt x="137" y="141"/>
                  </a:lnTo>
                  <a:lnTo>
                    <a:pt x="137" y="140"/>
                  </a:lnTo>
                  <a:lnTo>
                    <a:pt x="137" y="141"/>
                  </a:lnTo>
                  <a:lnTo>
                    <a:pt x="137" y="140"/>
                  </a:lnTo>
                  <a:lnTo>
                    <a:pt x="135" y="139"/>
                  </a:lnTo>
                  <a:lnTo>
                    <a:pt x="137" y="139"/>
                  </a:lnTo>
                  <a:lnTo>
                    <a:pt x="135" y="137"/>
                  </a:lnTo>
                  <a:lnTo>
                    <a:pt x="135" y="136"/>
                  </a:lnTo>
                  <a:lnTo>
                    <a:pt x="135" y="137"/>
                  </a:lnTo>
                  <a:lnTo>
                    <a:pt x="135" y="139"/>
                  </a:lnTo>
                  <a:lnTo>
                    <a:pt x="135" y="140"/>
                  </a:lnTo>
                  <a:lnTo>
                    <a:pt x="134" y="140"/>
                  </a:lnTo>
                  <a:lnTo>
                    <a:pt x="133" y="141"/>
                  </a:lnTo>
                  <a:lnTo>
                    <a:pt x="133" y="142"/>
                  </a:lnTo>
                  <a:lnTo>
                    <a:pt x="133" y="144"/>
                  </a:lnTo>
                  <a:lnTo>
                    <a:pt x="132" y="144"/>
                  </a:lnTo>
                  <a:lnTo>
                    <a:pt x="132" y="145"/>
                  </a:lnTo>
                  <a:lnTo>
                    <a:pt x="130" y="144"/>
                  </a:lnTo>
                  <a:lnTo>
                    <a:pt x="130" y="145"/>
                  </a:lnTo>
                  <a:lnTo>
                    <a:pt x="129" y="145"/>
                  </a:lnTo>
                  <a:lnTo>
                    <a:pt x="129" y="146"/>
                  </a:lnTo>
                  <a:lnTo>
                    <a:pt x="128" y="146"/>
                  </a:lnTo>
                  <a:lnTo>
                    <a:pt x="128" y="148"/>
                  </a:lnTo>
                  <a:lnTo>
                    <a:pt x="126" y="148"/>
                  </a:lnTo>
                  <a:lnTo>
                    <a:pt x="126" y="149"/>
                  </a:lnTo>
                  <a:lnTo>
                    <a:pt x="126" y="150"/>
                  </a:lnTo>
                  <a:lnTo>
                    <a:pt x="126" y="149"/>
                  </a:lnTo>
                  <a:lnTo>
                    <a:pt x="125" y="149"/>
                  </a:lnTo>
                  <a:lnTo>
                    <a:pt x="125" y="150"/>
                  </a:lnTo>
                  <a:lnTo>
                    <a:pt x="125" y="151"/>
                  </a:lnTo>
                  <a:lnTo>
                    <a:pt x="124" y="151"/>
                  </a:lnTo>
                  <a:lnTo>
                    <a:pt x="125" y="151"/>
                  </a:lnTo>
                  <a:lnTo>
                    <a:pt x="125" y="153"/>
                  </a:lnTo>
                  <a:lnTo>
                    <a:pt x="124" y="151"/>
                  </a:lnTo>
                  <a:lnTo>
                    <a:pt x="124" y="153"/>
                  </a:lnTo>
                  <a:lnTo>
                    <a:pt x="124" y="151"/>
                  </a:lnTo>
                  <a:lnTo>
                    <a:pt x="123" y="151"/>
                  </a:lnTo>
                  <a:lnTo>
                    <a:pt x="123" y="150"/>
                  </a:lnTo>
                  <a:lnTo>
                    <a:pt x="121" y="150"/>
                  </a:lnTo>
                  <a:lnTo>
                    <a:pt x="120" y="150"/>
                  </a:lnTo>
                  <a:lnTo>
                    <a:pt x="121" y="150"/>
                  </a:lnTo>
                  <a:lnTo>
                    <a:pt x="121" y="149"/>
                  </a:lnTo>
                  <a:lnTo>
                    <a:pt x="121" y="150"/>
                  </a:lnTo>
                  <a:lnTo>
                    <a:pt x="123" y="150"/>
                  </a:lnTo>
                  <a:lnTo>
                    <a:pt x="123" y="149"/>
                  </a:lnTo>
                  <a:lnTo>
                    <a:pt x="121" y="148"/>
                  </a:lnTo>
                  <a:lnTo>
                    <a:pt x="121" y="146"/>
                  </a:lnTo>
                  <a:lnTo>
                    <a:pt x="121" y="145"/>
                  </a:lnTo>
                  <a:lnTo>
                    <a:pt x="120" y="145"/>
                  </a:lnTo>
                  <a:lnTo>
                    <a:pt x="120" y="144"/>
                  </a:lnTo>
                  <a:lnTo>
                    <a:pt x="119" y="144"/>
                  </a:lnTo>
                  <a:lnTo>
                    <a:pt x="119" y="142"/>
                  </a:lnTo>
                  <a:lnTo>
                    <a:pt x="119" y="141"/>
                  </a:lnTo>
                  <a:lnTo>
                    <a:pt x="118" y="141"/>
                  </a:lnTo>
                  <a:lnTo>
                    <a:pt x="119" y="141"/>
                  </a:lnTo>
                  <a:lnTo>
                    <a:pt x="118" y="141"/>
                  </a:lnTo>
                  <a:lnTo>
                    <a:pt x="116" y="141"/>
                  </a:lnTo>
                  <a:lnTo>
                    <a:pt x="116" y="140"/>
                  </a:lnTo>
                  <a:lnTo>
                    <a:pt x="115" y="140"/>
                  </a:lnTo>
                  <a:lnTo>
                    <a:pt x="116" y="140"/>
                  </a:lnTo>
                  <a:lnTo>
                    <a:pt x="115" y="139"/>
                  </a:lnTo>
                  <a:lnTo>
                    <a:pt x="115" y="140"/>
                  </a:lnTo>
                  <a:lnTo>
                    <a:pt x="115" y="139"/>
                  </a:lnTo>
                  <a:lnTo>
                    <a:pt x="115" y="137"/>
                  </a:lnTo>
                  <a:lnTo>
                    <a:pt x="116" y="137"/>
                  </a:lnTo>
                  <a:lnTo>
                    <a:pt x="116" y="139"/>
                  </a:lnTo>
                  <a:lnTo>
                    <a:pt x="116" y="137"/>
                  </a:lnTo>
                  <a:lnTo>
                    <a:pt x="116" y="136"/>
                  </a:lnTo>
                  <a:lnTo>
                    <a:pt x="115" y="136"/>
                  </a:lnTo>
                  <a:lnTo>
                    <a:pt x="114" y="136"/>
                  </a:lnTo>
                  <a:lnTo>
                    <a:pt x="114" y="135"/>
                  </a:lnTo>
                  <a:lnTo>
                    <a:pt x="112" y="135"/>
                  </a:lnTo>
                  <a:lnTo>
                    <a:pt x="112" y="133"/>
                  </a:lnTo>
                  <a:lnTo>
                    <a:pt x="112" y="135"/>
                  </a:lnTo>
                  <a:lnTo>
                    <a:pt x="112" y="133"/>
                  </a:lnTo>
                  <a:lnTo>
                    <a:pt x="111" y="133"/>
                  </a:lnTo>
                  <a:lnTo>
                    <a:pt x="111" y="135"/>
                  </a:lnTo>
                  <a:lnTo>
                    <a:pt x="112" y="135"/>
                  </a:lnTo>
                  <a:lnTo>
                    <a:pt x="111" y="135"/>
                  </a:lnTo>
                  <a:lnTo>
                    <a:pt x="110" y="135"/>
                  </a:lnTo>
                  <a:lnTo>
                    <a:pt x="110" y="133"/>
                  </a:lnTo>
                  <a:lnTo>
                    <a:pt x="109" y="133"/>
                  </a:lnTo>
                  <a:lnTo>
                    <a:pt x="107" y="132"/>
                  </a:lnTo>
                  <a:lnTo>
                    <a:pt x="106" y="132"/>
                  </a:lnTo>
                  <a:lnTo>
                    <a:pt x="106" y="133"/>
                  </a:lnTo>
                  <a:lnTo>
                    <a:pt x="105" y="133"/>
                  </a:lnTo>
                  <a:lnTo>
                    <a:pt x="105" y="132"/>
                  </a:lnTo>
                  <a:lnTo>
                    <a:pt x="104" y="132"/>
                  </a:lnTo>
                  <a:lnTo>
                    <a:pt x="102" y="131"/>
                  </a:lnTo>
                  <a:lnTo>
                    <a:pt x="101" y="131"/>
                  </a:lnTo>
                  <a:lnTo>
                    <a:pt x="100" y="130"/>
                  </a:lnTo>
                  <a:lnTo>
                    <a:pt x="98" y="130"/>
                  </a:lnTo>
                  <a:lnTo>
                    <a:pt x="97" y="131"/>
                  </a:lnTo>
                  <a:lnTo>
                    <a:pt x="96" y="131"/>
                  </a:lnTo>
                  <a:lnTo>
                    <a:pt x="95" y="131"/>
                  </a:lnTo>
                  <a:lnTo>
                    <a:pt x="93" y="131"/>
                  </a:lnTo>
                  <a:lnTo>
                    <a:pt x="92" y="131"/>
                  </a:lnTo>
                  <a:lnTo>
                    <a:pt x="91" y="131"/>
                  </a:lnTo>
                  <a:lnTo>
                    <a:pt x="90" y="131"/>
                  </a:lnTo>
                  <a:lnTo>
                    <a:pt x="88" y="131"/>
                  </a:lnTo>
                  <a:lnTo>
                    <a:pt x="87" y="131"/>
                  </a:lnTo>
                  <a:lnTo>
                    <a:pt x="86" y="132"/>
                  </a:lnTo>
                  <a:lnTo>
                    <a:pt x="83" y="133"/>
                  </a:lnTo>
                  <a:lnTo>
                    <a:pt x="82" y="133"/>
                  </a:lnTo>
                  <a:lnTo>
                    <a:pt x="81" y="133"/>
                  </a:lnTo>
                  <a:lnTo>
                    <a:pt x="79" y="135"/>
                  </a:lnTo>
                  <a:lnTo>
                    <a:pt x="78" y="135"/>
                  </a:lnTo>
                  <a:lnTo>
                    <a:pt x="77" y="135"/>
                  </a:lnTo>
                  <a:lnTo>
                    <a:pt x="76" y="135"/>
                  </a:lnTo>
                  <a:lnTo>
                    <a:pt x="74" y="135"/>
                  </a:lnTo>
                  <a:lnTo>
                    <a:pt x="73" y="135"/>
                  </a:lnTo>
                  <a:lnTo>
                    <a:pt x="72" y="135"/>
                  </a:lnTo>
                  <a:lnTo>
                    <a:pt x="70" y="135"/>
                  </a:lnTo>
                  <a:lnTo>
                    <a:pt x="70" y="136"/>
                  </a:lnTo>
                  <a:lnTo>
                    <a:pt x="69" y="136"/>
                  </a:lnTo>
                  <a:lnTo>
                    <a:pt x="68" y="137"/>
                  </a:lnTo>
                  <a:lnTo>
                    <a:pt x="67" y="137"/>
                  </a:lnTo>
                  <a:lnTo>
                    <a:pt x="65" y="137"/>
                  </a:lnTo>
                  <a:lnTo>
                    <a:pt x="65" y="139"/>
                  </a:lnTo>
                  <a:lnTo>
                    <a:pt x="64" y="139"/>
                  </a:lnTo>
                  <a:lnTo>
                    <a:pt x="63" y="139"/>
                  </a:lnTo>
                  <a:lnTo>
                    <a:pt x="63" y="140"/>
                  </a:lnTo>
                  <a:lnTo>
                    <a:pt x="62" y="140"/>
                  </a:lnTo>
                  <a:lnTo>
                    <a:pt x="60" y="140"/>
                  </a:lnTo>
                  <a:lnTo>
                    <a:pt x="60" y="141"/>
                  </a:lnTo>
                  <a:lnTo>
                    <a:pt x="60" y="142"/>
                  </a:lnTo>
                  <a:lnTo>
                    <a:pt x="60" y="144"/>
                  </a:lnTo>
                  <a:lnTo>
                    <a:pt x="59" y="144"/>
                  </a:lnTo>
                  <a:lnTo>
                    <a:pt x="59" y="145"/>
                  </a:lnTo>
                  <a:lnTo>
                    <a:pt x="58" y="145"/>
                  </a:lnTo>
                  <a:lnTo>
                    <a:pt x="58" y="146"/>
                  </a:lnTo>
                  <a:lnTo>
                    <a:pt x="58" y="145"/>
                  </a:lnTo>
                  <a:lnTo>
                    <a:pt x="56" y="145"/>
                  </a:lnTo>
                  <a:lnTo>
                    <a:pt x="56" y="146"/>
                  </a:lnTo>
                  <a:lnTo>
                    <a:pt x="55" y="146"/>
                  </a:lnTo>
                  <a:lnTo>
                    <a:pt x="55" y="145"/>
                  </a:lnTo>
                  <a:lnTo>
                    <a:pt x="54" y="145"/>
                  </a:lnTo>
                  <a:lnTo>
                    <a:pt x="53" y="145"/>
                  </a:lnTo>
                  <a:lnTo>
                    <a:pt x="53" y="146"/>
                  </a:lnTo>
                  <a:lnTo>
                    <a:pt x="51" y="145"/>
                  </a:lnTo>
                  <a:lnTo>
                    <a:pt x="51" y="146"/>
                  </a:lnTo>
                  <a:lnTo>
                    <a:pt x="50" y="146"/>
                  </a:lnTo>
                  <a:lnTo>
                    <a:pt x="50" y="145"/>
                  </a:lnTo>
                  <a:lnTo>
                    <a:pt x="49" y="145"/>
                  </a:lnTo>
                  <a:lnTo>
                    <a:pt x="48" y="145"/>
                  </a:lnTo>
                  <a:lnTo>
                    <a:pt x="46" y="145"/>
                  </a:lnTo>
                  <a:lnTo>
                    <a:pt x="45" y="145"/>
                  </a:lnTo>
                  <a:lnTo>
                    <a:pt x="44" y="145"/>
                  </a:lnTo>
                  <a:lnTo>
                    <a:pt x="42" y="145"/>
                  </a:lnTo>
                  <a:lnTo>
                    <a:pt x="41" y="145"/>
                  </a:lnTo>
                  <a:lnTo>
                    <a:pt x="41" y="146"/>
                  </a:lnTo>
                  <a:lnTo>
                    <a:pt x="40" y="146"/>
                  </a:lnTo>
                  <a:lnTo>
                    <a:pt x="39" y="146"/>
                  </a:lnTo>
                  <a:lnTo>
                    <a:pt x="37" y="146"/>
                  </a:lnTo>
                  <a:lnTo>
                    <a:pt x="36" y="146"/>
                  </a:lnTo>
                  <a:lnTo>
                    <a:pt x="36" y="148"/>
                  </a:lnTo>
                  <a:lnTo>
                    <a:pt x="36" y="149"/>
                  </a:lnTo>
                  <a:lnTo>
                    <a:pt x="35" y="149"/>
                  </a:lnTo>
                  <a:lnTo>
                    <a:pt x="35" y="150"/>
                  </a:lnTo>
                  <a:lnTo>
                    <a:pt x="34" y="149"/>
                  </a:lnTo>
                  <a:lnTo>
                    <a:pt x="32" y="149"/>
                  </a:lnTo>
                  <a:lnTo>
                    <a:pt x="32" y="150"/>
                  </a:lnTo>
                  <a:lnTo>
                    <a:pt x="31" y="150"/>
                  </a:lnTo>
                  <a:lnTo>
                    <a:pt x="32" y="150"/>
                  </a:lnTo>
                  <a:lnTo>
                    <a:pt x="31" y="150"/>
                  </a:lnTo>
                  <a:lnTo>
                    <a:pt x="31" y="151"/>
                  </a:lnTo>
                  <a:lnTo>
                    <a:pt x="30" y="151"/>
                  </a:lnTo>
                  <a:lnTo>
                    <a:pt x="30" y="153"/>
                  </a:lnTo>
                  <a:lnTo>
                    <a:pt x="28" y="153"/>
                  </a:lnTo>
                  <a:lnTo>
                    <a:pt x="27" y="153"/>
                  </a:lnTo>
                  <a:lnTo>
                    <a:pt x="27" y="154"/>
                  </a:lnTo>
                  <a:lnTo>
                    <a:pt x="27" y="153"/>
                  </a:lnTo>
                  <a:lnTo>
                    <a:pt x="27" y="154"/>
                  </a:lnTo>
                  <a:lnTo>
                    <a:pt x="27" y="153"/>
                  </a:lnTo>
                  <a:lnTo>
                    <a:pt x="26" y="153"/>
                  </a:lnTo>
                  <a:lnTo>
                    <a:pt x="26" y="154"/>
                  </a:lnTo>
                  <a:lnTo>
                    <a:pt x="25" y="154"/>
                  </a:lnTo>
                  <a:lnTo>
                    <a:pt x="25" y="153"/>
                  </a:lnTo>
                  <a:lnTo>
                    <a:pt x="23" y="153"/>
                  </a:lnTo>
                  <a:lnTo>
                    <a:pt x="22" y="153"/>
                  </a:lnTo>
                  <a:lnTo>
                    <a:pt x="21" y="153"/>
                  </a:lnTo>
                  <a:lnTo>
                    <a:pt x="19" y="153"/>
                  </a:lnTo>
                  <a:lnTo>
                    <a:pt x="18" y="153"/>
                  </a:lnTo>
                  <a:lnTo>
                    <a:pt x="19" y="153"/>
                  </a:lnTo>
                  <a:lnTo>
                    <a:pt x="19" y="151"/>
                  </a:lnTo>
                  <a:lnTo>
                    <a:pt x="18" y="151"/>
                  </a:lnTo>
                  <a:lnTo>
                    <a:pt x="19" y="153"/>
                  </a:lnTo>
                  <a:lnTo>
                    <a:pt x="18" y="153"/>
                  </a:lnTo>
                  <a:lnTo>
                    <a:pt x="18" y="151"/>
                  </a:lnTo>
                  <a:lnTo>
                    <a:pt x="17" y="151"/>
                  </a:lnTo>
                  <a:lnTo>
                    <a:pt x="16" y="151"/>
                  </a:lnTo>
                  <a:lnTo>
                    <a:pt x="16" y="150"/>
                  </a:lnTo>
                  <a:lnTo>
                    <a:pt x="14" y="149"/>
                  </a:lnTo>
                  <a:lnTo>
                    <a:pt x="13" y="149"/>
                  </a:lnTo>
                  <a:lnTo>
                    <a:pt x="13" y="148"/>
                  </a:lnTo>
                  <a:lnTo>
                    <a:pt x="12" y="148"/>
                  </a:lnTo>
                  <a:lnTo>
                    <a:pt x="12" y="149"/>
                  </a:lnTo>
                  <a:lnTo>
                    <a:pt x="12" y="148"/>
                  </a:lnTo>
                  <a:lnTo>
                    <a:pt x="11" y="146"/>
                  </a:lnTo>
                  <a:lnTo>
                    <a:pt x="11" y="145"/>
                  </a:lnTo>
                  <a:lnTo>
                    <a:pt x="12" y="145"/>
                  </a:lnTo>
                  <a:lnTo>
                    <a:pt x="11" y="145"/>
                  </a:lnTo>
                  <a:lnTo>
                    <a:pt x="11" y="144"/>
                  </a:lnTo>
                  <a:lnTo>
                    <a:pt x="12" y="144"/>
                  </a:lnTo>
                  <a:lnTo>
                    <a:pt x="12" y="142"/>
                  </a:lnTo>
                  <a:lnTo>
                    <a:pt x="12" y="144"/>
                  </a:lnTo>
                  <a:lnTo>
                    <a:pt x="13" y="144"/>
                  </a:lnTo>
                  <a:lnTo>
                    <a:pt x="14" y="142"/>
                  </a:lnTo>
                  <a:lnTo>
                    <a:pt x="14" y="141"/>
                  </a:lnTo>
                  <a:lnTo>
                    <a:pt x="16" y="141"/>
                  </a:lnTo>
                  <a:lnTo>
                    <a:pt x="14" y="141"/>
                  </a:lnTo>
                  <a:lnTo>
                    <a:pt x="14" y="140"/>
                  </a:lnTo>
                  <a:lnTo>
                    <a:pt x="14" y="139"/>
                  </a:lnTo>
                  <a:lnTo>
                    <a:pt x="14" y="137"/>
                  </a:lnTo>
                  <a:lnTo>
                    <a:pt x="14" y="136"/>
                  </a:lnTo>
                  <a:lnTo>
                    <a:pt x="16" y="136"/>
                  </a:lnTo>
                  <a:lnTo>
                    <a:pt x="16" y="137"/>
                  </a:lnTo>
                  <a:lnTo>
                    <a:pt x="14" y="137"/>
                  </a:lnTo>
                  <a:lnTo>
                    <a:pt x="16" y="139"/>
                  </a:lnTo>
                  <a:lnTo>
                    <a:pt x="16" y="137"/>
                  </a:lnTo>
                  <a:lnTo>
                    <a:pt x="14" y="137"/>
                  </a:lnTo>
                  <a:lnTo>
                    <a:pt x="16" y="137"/>
                  </a:lnTo>
                  <a:lnTo>
                    <a:pt x="16" y="136"/>
                  </a:lnTo>
                  <a:lnTo>
                    <a:pt x="16" y="135"/>
                  </a:lnTo>
                  <a:lnTo>
                    <a:pt x="14" y="135"/>
                  </a:lnTo>
                  <a:lnTo>
                    <a:pt x="16" y="135"/>
                  </a:lnTo>
                  <a:lnTo>
                    <a:pt x="16" y="133"/>
                  </a:lnTo>
                  <a:lnTo>
                    <a:pt x="16" y="132"/>
                  </a:lnTo>
                  <a:lnTo>
                    <a:pt x="16" y="131"/>
                  </a:lnTo>
                  <a:lnTo>
                    <a:pt x="14" y="131"/>
                  </a:lnTo>
                  <a:lnTo>
                    <a:pt x="14" y="130"/>
                  </a:lnTo>
                  <a:lnTo>
                    <a:pt x="14" y="128"/>
                  </a:lnTo>
                  <a:lnTo>
                    <a:pt x="13" y="127"/>
                  </a:lnTo>
                  <a:lnTo>
                    <a:pt x="13" y="126"/>
                  </a:lnTo>
                  <a:lnTo>
                    <a:pt x="12" y="126"/>
                  </a:lnTo>
                  <a:lnTo>
                    <a:pt x="12" y="125"/>
                  </a:lnTo>
                  <a:lnTo>
                    <a:pt x="12" y="123"/>
                  </a:lnTo>
                  <a:lnTo>
                    <a:pt x="12" y="122"/>
                  </a:lnTo>
                  <a:lnTo>
                    <a:pt x="11" y="122"/>
                  </a:lnTo>
                  <a:lnTo>
                    <a:pt x="12" y="121"/>
                  </a:lnTo>
                  <a:lnTo>
                    <a:pt x="11" y="121"/>
                  </a:lnTo>
                  <a:lnTo>
                    <a:pt x="11" y="119"/>
                  </a:lnTo>
                  <a:lnTo>
                    <a:pt x="11" y="118"/>
                  </a:lnTo>
                  <a:lnTo>
                    <a:pt x="11" y="117"/>
                  </a:lnTo>
                  <a:lnTo>
                    <a:pt x="11" y="116"/>
                  </a:lnTo>
                  <a:lnTo>
                    <a:pt x="11" y="114"/>
                  </a:lnTo>
                  <a:lnTo>
                    <a:pt x="9" y="113"/>
                  </a:lnTo>
                  <a:lnTo>
                    <a:pt x="9" y="112"/>
                  </a:lnTo>
                  <a:lnTo>
                    <a:pt x="8" y="111"/>
                  </a:lnTo>
                  <a:lnTo>
                    <a:pt x="8" y="109"/>
                  </a:lnTo>
                  <a:lnTo>
                    <a:pt x="7" y="109"/>
                  </a:lnTo>
                  <a:lnTo>
                    <a:pt x="7" y="108"/>
                  </a:lnTo>
                  <a:lnTo>
                    <a:pt x="7" y="107"/>
                  </a:lnTo>
                  <a:lnTo>
                    <a:pt x="7" y="105"/>
                  </a:lnTo>
                  <a:lnTo>
                    <a:pt x="7" y="104"/>
                  </a:lnTo>
                  <a:lnTo>
                    <a:pt x="5" y="104"/>
                  </a:lnTo>
                  <a:lnTo>
                    <a:pt x="5" y="103"/>
                  </a:lnTo>
                  <a:lnTo>
                    <a:pt x="4" y="102"/>
                  </a:lnTo>
                  <a:lnTo>
                    <a:pt x="4" y="100"/>
                  </a:lnTo>
                  <a:lnTo>
                    <a:pt x="3" y="99"/>
                  </a:lnTo>
                  <a:lnTo>
                    <a:pt x="2" y="99"/>
                  </a:lnTo>
                  <a:lnTo>
                    <a:pt x="2" y="98"/>
                  </a:lnTo>
                  <a:lnTo>
                    <a:pt x="2" y="97"/>
                  </a:lnTo>
                  <a:lnTo>
                    <a:pt x="2" y="98"/>
                  </a:lnTo>
                  <a:lnTo>
                    <a:pt x="2" y="97"/>
                  </a:lnTo>
                  <a:lnTo>
                    <a:pt x="2" y="95"/>
                  </a:lnTo>
                  <a:lnTo>
                    <a:pt x="2" y="97"/>
                  </a:lnTo>
                  <a:lnTo>
                    <a:pt x="2" y="98"/>
                  </a:lnTo>
                  <a:lnTo>
                    <a:pt x="3" y="98"/>
                  </a:lnTo>
                  <a:lnTo>
                    <a:pt x="3" y="97"/>
                  </a:lnTo>
                  <a:lnTo>
                    <a:pt x="3" y="95"/>
                  </a:lnTo>
                  <a:lnTo>
                    <a:pt x="3" y="97"/>
                  </a:lnTo>
                  <a:lnTo>
                    <a:pt x="3" y="98"/>
                  </a:lnTo>
                  <a:lnTo>
                    <a:pt x="3" y="99"/>
                  </a:lnTo>
                  <a:lnTo>
                    <a:pt x="3" y="98"/>
                  </a:lnTo>
                  <a:lnTo>
                    <a:pt x="3" y="99"/>
                  </a:lnTo>
                  <a:lnTo>
                    <a:pt x="4" y="99"/>
                  </a:lnTo>
                  <a:lnTo>
                    <a:pt x="4" y="100"/>
                  </a:lnTo>
                  <a:lnTo>
                    <a:pt x="4" y="99"/>
                  </a:lnTo>
                  <a:lnTo>
                    <a:pt x="5" y="99"/>
                  </a:lnTo>
                  <a:lnTo>
                    <a:pt x="5" y="98"/>
                  </a:lnTo>
                  <a:lnTo>
                    <a:pt x="4" y="98"/>
                  </a:lnTo>
                  <a:lnTo>
                    <a:pt x="4" y="97"/>
                  </a:lnTo>
                  <a:lnTo>
                    <a:pt x="3" y="97"/>
                  </a:lnTo>
                  <a:lnTo>
                    <a:pt x="3" y="95"/>
                  </a:lnTo>
                  <a:lnTo>
                    <a:pt x="3" y="94"/>
                  </a:lnTo>
                  <a:lnTo>
                    <a:pt x="3" y="93"/>
                  </a:lnTo>
                  <a:lnTo>
                    <a:pt x="3" y="94"/>
                  </a:lnTo>
                  <a:lnTo>
                    <a:pt x="4" y="94"/>
                  </a:lnTo>
                  <a:lnTo>
                    <a:pt x="4" y="95"/>
                  </a:lnTo>
                  <a:lnTo>
                    <a:pt x="4" y="97"/>
                  </a:lnTo>
                  <a:lnTo>
                    <a:pt x="5" y="97"/>
                  </a:lnTo>
                  <a:lnTo>
                    <a:pt x="5" y="95"/>
                  </a:lnTo>
                  <a:lnTo>
                    <a:pt x="5" y="97"/>
                  </a:lnTo>
                  <a:lnTo>
                    <a:pt x="5" y="98"/>
                  </a:lnTo>
                  <a:lnTo>
                    <a:pt x="7" y="98"/>
                  </a:lnTo>
                  <a:lnTo>
                    <a:pt x="7" y="99"/>
                  </a:lnTo>
                  <a:lnTo>
                    <a:pt x="7" y="98"/>
                  </a:lnTo>
                  <a:lnTo>
                    <a:pt x="7" y="97"/>
                  </a:lnTo>
                  <a:lnTo>
                    <a:pt x="7" y="95"/>
                  </a:lnTo>
                  <a:lnTo>
                    <a:pt x="7" y="94"/>
                  </a:lnTo>
                  <a:lnTo>
                    <a:pt x="5" y="94"/>
                  </a:lnTo>
                  <a:lnTo>
                    <a:pt x="5" y="93"/>
                  </a:lnTo>
                  <a:lnTo>
                    <a:pt x="5" y="91"/>
                  </a:lnTo>
                  <a:lnTo>
                    <a:pt x="4" y="91"/>
                  </a:lnTo>
                  <a:lnTo>
                    <a:pt x="4" y="90"/>
                  </a:lnTo>
                  <a:lnTo>
                    <a:pt x="4" y="89"/>
                  </a:lnTo>
                  <a:lnTo>
                    <a:pt x="4" y="88"/>
                  </a:lnTo>
                  <a:lnTo>
                    <a:pt x="3" y="88"/>
                  </a:lnTo>
                  <a:lnTo>
                    <a:pt x="3" y="86"/>
                  </a:lnTo>
                  <a:lnTo>
                    <a:pt x="3" y="85"/>
                  </a:lnTo>
                  <a:lnTo>
                    <a:pt x="3" y="84"/>
                  </a:lnTo>
                  <a:lnTo>
                    <a:pt x="3" y="83"/>
                  </a:lnTo>
                  <a:lnTo>
                    <a:pt x="4" y="81"/>
                  </a:lnTo>
                  <a:lnTo>
                    <a:pt x="4" y="80"/>
                  </a:lnTo>
                  <a:lnTo>
                    <a:pt x="4" y="79"/>
                  </a:lnTo>
                  <a:lnTo>
                    <a:pt x="4" y="77"/>
                  </a:lnTo>
                  <a:lnTo>
                    <a:pt x="4" y="76"/>
                  </a:lnTo>
                  <a:lnTo>
                    <a:pt x="4" y="75"/>
                  </a:lnTo>
                  <a:lnTo>
                    <a:pt x="4" y="74"/>
                  </a:lnTo>
                  <a:lnTo>
                    <a:pt x="5" y="72"/>
                  </a:lnTo>
                  <a:lnTo>
                    <a:pt x="5" y="71"/>
                  </a:lnTo>
                  <a:lnTo>
                    <a:pt x="7" y="71"/>
                  </a:lnTo>
                  <a:lnTo>
                    <a:pt x="7" y="72"/>
                  </a:lnTo>
                  <a:lnTo>
                    <a:pt x="7" y="74"/>
                  </a:lnTo>
                  <a:lnTo>
                    <a:pt x="7" y="75"/>
                  </a:lnTo>
                  <a:lnTo>
                    <a:pt x="8" y="75"/>
                  </a:lnTo>
                  <a:lnTo>
                    <a:pt x="8" y="74"/>
                  </a:lnTo>
                  <a:lnTo>
                    <a:pt x="8" y="72"/>
                  </a:lnTo>
                  <a:lnTo>
                    <a:pt x="9" y="72"/>
                  </a:lnTo>
                  <a:lnTo>
                    <a:pt x="8" y="72"/>
                  </a:lnTo>
                  <a:lnTo>
                    <a:pt x="9" y="72"/>
                  </a:lnTo>
                  <a:lnTo>
                    <a:pt x="9" y="71"/>
                  </a:lnTo>
                  <a:lnTo>
                    <a:pt x="11" y="71"/>
                  </a:lnTo>
                  <a:lnTo>
                    <a:pt x="11" y="70"/>
                  </a:lnTo>
                  <a:lnTo>
                    <a:pt x="12" y="70"/>
                  </a:lnTo>
                  <a:lnTo>
                    <a:pt x="13" y="70"/>
                  </a:lnTo>
                  <a:lnTo>
                    <a:pt x="14" y="69"/>
                  </a:lnTo>
                  <a:lnTo>
                    <a:pt x="14" y="67"/>
                  </a:lnTo>
                  <a:lnTo>
                    <a:pt x="16" y="67"/>
                  </a:lnTo>
                  <a:lnTo>
                    <a:pt x="17" y="66"/>
                  </a:lnTo>
                  <a:lnTo>
                    <a:pt x="18" y="66"/>
                  </a:lnTo>
                  <a:lnTo>
                    <a:pt x="18" y="65"/>
                  </a:lnTo>
                  <a:lnTo>
                    <a:pt x="19" y="65"/>
                  </a:lnTo>
                  <a:lnTo>
                    <a:pt x="21" y="65"/>
                  </a:lnTo>
                  <a:lnTo>
                    <a:pt x="21" y="63"/>
                  </a:lnTo>
                  <a:lnTo>
                    <a:pt x="21" y="65"/>
                  </a:lnTo>
                  <a:lnTo>
                    <a:pt x="22" y="65"/>
                  </a:lnTo>
                  <a:lnTo>
                    <a:pt x="22" y="63"/>
                  </a:lnTo>
                  <a:lnTo>
                    <a:pt x="23" y="63"/>
                  </a:lnTo>
                  <a:lnTo>
                    <a:pt x="23" y="65"/>
                  </a:lnTo>
                  <a:lnTo>
                    <a:pt x="25" y="65"/>
                  </a:lnTo>
                  <a:lnTo>
                    <a:pt x="26" y="65"/>
                  </a:lnTo>
                  <a:lnTo>
                    <a:pt x="26" y="63"/>
                  </a:lnTo>
                  <a:lnTo>
                    <a:pt x="27" y="63"/>
                  </a:lnTo>
                  <a:lnTo>
                    <a:pt x="28" y="62"/>
                  </a:lnTo>
                  <a:lnTo>
                    <a:pt x="30" y="62"/>
                  </a:lnTo>
                  <a:lnTo>
                    <a:pt x="31" y="62"/>
                  </a:lnTo>
                  <a:lnTo>
                    <a:pt x="32" y="62"/>
                  </a:lnTo>
                  <a:lnTo>
                    <a:pt x="32" y="61"/>
                  </a:lnTo>
                  <a:lnTo>
                    <a:pt x="34" y="61"/>
                  </a:lnTo>
                  <a:lnTo>
                    <a:pt x="34" y="60"/>
                  </a:lnTo>
                  <a:lnTo>
                    <a:pt x="34" y="61"/>
                  </a:lnTo>
                  <a:lnTo>
                    <a:pt x="34" y="60"/>
                  </a:lnTo>
                  <a:lnTo>
                    <a:pt x="35" y="60"/>
                  </a:lnTo>
                  <a:lnTo>
                    <a:pt x="35" y="61"/>
                  </a:lnTo>
                  <a:lnTo>
                    <a:pt x="36" y="61"/>
                  </a:lnTo>
                  <a:lnTo>
                    <a:pt x="37" y="61"/>
                  </a:lnTo>
                  <a:lnTo>
                    <a:pt x="37" y="60"/>
                  </a:lnTo>
                  <a:lnTo>
                    <a:pt x="39" y="60"/>
                  </a:lnTo>
                  <a:lnTo>
                    <a:pt x="40" y="60"/>
                  </a:lnTo>
                  <a:lnTo>
                    <a:pt x="42" y="58"/>
                  </a:lnTo>
                  <a:lnTo>
                    <a:pt x="44" y="58"/>
                  </a:lnTo>
                  <a:lnTo>
                    <a:pt x="45" y="57"/>
                  </a:lnTo>
                  <a:lnTo>
                    <a:pt x="46" y="57"/>
                  </a:lnTo>
                  <a:lnTo>
                    <a:pt x="46" y="56"/>
                  </a:lnTo>
                  <a:lnTo>
                    <a:pt x="46" y="55"/>
                  </a:lnTo>
                  <a:lnTo>
                    <a:pt x="48" y="55"/>
                  </a:lnTo>
                  <a:lnTo>
                    <a:pt x="48" y="53"/>
                  </a:lnTo>
                  <a:lnTo>
                    <a:pt x="48" y="52"/>
                  </a:lnTo>
                  <a:lnTo>
                    <a:pt x="49" y="52"/>
                  </a:lnTo>
                  <a:lnTo>
                    <a:pt x="48" y="52"/>
                  </a:lnTo>
                  <a:lnTo>
                    <a:pt x="49" y="52"/>
                  </a:lnTo>
                  <a:lnTo>
                    <a:pt x="50" y="51"/>
                  </a:lnTo>
                  <a:lnTo>
                    <a:pt x="50" y="49"/>
                  </a:lnTo>
                  <a:lnTo>
                    <a:pt x="51" y="49"/>
                  </a:lnTo>
                  <a:lnTo>
                    <a:pt x="51" y="48"/>
                  </a:lnTo>
                  <a:lnTo>
                    <a:pt x="50" y="48"/>
                  </a:lnTo>
                  <a:lnTo>
                    <a:pt x="50" y="49"/>
                  </a:lnTo>
                  <a:lnTo>
                    <a:pt x="50" y="48"/>
                  </a:lnTo>
                  <a:lnTo>
                    <a:pt x="50" y="47"/>
                  </a:lnTo>
                  <a:lnTo>
                    <a:pt x="50" y="46"/>
                  </a:lnTo>
                  <a:lnTo>
                    <a:pt x="50" y="44"/>
                  </a:lnTo>
                  <a:lnTo>
                    <a:pt x="51" y="44"/>
                  </a:lnTo>
                  <a:lnTo>
                    <a:pt x="51" y="43"/>
                  </a:lnTo>
                  <a:lnTo>
                    <a:pt x="53" y="43"/>
                  </a:lnTo>
                  <a:lnTo>
                    <a:pt x="51" y="43"/>
                  </a:lnTo>
                  <a:lnTo>
                    <a:pt x="53" y="43"/>
                  </a:lnTo>
                  <a:lnTo>
                    <a:pt x="53" y="42"/>
                  </a:lnTo>
                  <a:lnTo>
                    <a:pt x="54" y="42"/>
                  </a:lnTo>
                  <a:lnTo>
                    <a:pt x="54" y="41"/>
                  </a:lnTo>
                  <a:lnTo>
                    <a:pt x="54" y="39"/>
                  </a:lnTo>
                  <a:lnTo>
                    <a:pt x="55" y="39"/>
                  </a:lnTo>
                  <a:lnTo>
                    <a:pt x="55" y="41"/>
                  </a:lnTo>
                  <a:lnTo>
                    <a:pt x="55" y="42"/>
                  </a:lnTo>
                  <a:lnTo>
                    <a:pt x="55" y="43"/>
                  </a:lnTo>
                  <a:lnTo>
                    <a:pt x="56" y="43"/>
                  </a:lnTo>
                  <a:lnTo>
                    <a:pt x="56" y="44"/>
                  </a:lnTo>
                  <a:lnTo>
                    <a:pt x="56" y="46"/>
                  </a:lnTo>
                  <a:lnTo>
                    <a:pt x="58" y="46"/>
                  </a:lnTo>
                  <a:lnTo>
                    <a:pt x="58" y="47"/>
                  </a:lnTo>
                  <a:lnTo>
                    <a:pt x="58" y="46"/>
                  </a:lnTo>
                  <a:lnTo>
                    <a:pt x="58" y="44"/>
                  </a:lnTo>
                  <a:lnTo>
                    <a:pt x="58" y="43"/>
                  </a:lnTo>
                  <a:lnTo>
                    <a:pt x="59" y="43"/>
                  </a:lnTo>
                  <a:lnTo>
                    <a:pt x="59" y="44"/>
                  </a:lnTo>
                  <a:lnTo>
                    <a:pt x="60" y="44"/>
                  </a:lnTo>
                  <a:lnTo>
                    <a:pt x="59" y="44"/>
                  </a:lnTo>
                  <a:lnTo>
                    <a:pt x="59" y="43"/>
                  </a:lnTo>
                  <a:lnTo>
                    <a:pt x="60" y="43"/>
                  </a:lnTo>
                  <a:lnTo>
                    <a:pt x="60" y="42"/>
                  </a:lnTo>
                  <a:lnTo>
                    <a:pt x="59" y="43"/>
                  </a:lnTo>
                  <a:lnTo>
                    <a:pt x="59" y="42"/>
                  </a:lnTo>
                  <a:lnTo>
                    <a:pt x="58" y="42"/>
                  </a:lnTo>
                  <a:lnTo>
                    <a:pt x="58" y="41"/>
                  </a:lnTo>
                  <a:lnTo>
                    <a:pt x="59" y="41"/>
                  </a:lnTo>
                  <a:lnTo>
                    <a:pt x="58" y="39"/>
                  </a:lnTo>
                  <a:lnTo>
                    <a:pt x="59" y="41"/>
                  </a:lnTo>
                  <a:lnTo>
                    <a:pt x="59" y="39"/>
                  </a:lnTo>
                  <a:lnTo>
                    <a:pt x="58" y="39"/>
                  </a:lnTo>
                  <a:lnTo>
                    <a:pt x="59" y="39"/>
                  </a:lnTo>
                  <a:lnTo>
                    <a:pt x="58" y="39"/>
                  </a:lnTo>
                  <a:lnTo>
                    <a:pt x="58" y="38"/>
                  </a:lnTo>
                  <a:lnTo>
                    <a:pt x="59" y="38"/>
                  </a:lnTo>
                  <a:lnTo>
                    <a:pt x="59" y="39"/>
                  </a:lnTo>
                  <a:lnTo>
                    <a:pt x="59" y="38"/>
                  </a:lnTo>
                  <a:lnTo>
                    <a:pt x="59" y="39"/>
                  </a:lnTo>
                  <a:lnTo>
                    <a:pt x="59" y="41"/>
                  </a:lnTo>
                  <a:lnTo>
                    <a:pt x="59" y="39"/>
                  </a:lnTo>
                  <a:lnTo>
                    <a:pt x="60" y="41"/>
                  </a:lnTo>
                  <a:lnTo>
                    <a:pt x="60" y="39"/>
                  </a:lnTo>
                  <a:lnTo>
                    <a:pt x="62" y="39"/>
                  </a:lnTo>
                  <a:lnTo>
                    <a:pt x="63" y="39"/>
                  </a:lnTo>
                  <a:lnTo>
                    <a:pt x="64" y="39"/>
                  </a:lnTo>
                  <a:lnTo>
                    <a:pt x="65" y="39"/>
                  </a:lnTo>
                  <a:lnTo>
                    <a:pt x="64" y="39"/>
                  </a:lnTo>
                  <a:lnTo>
                    <a:pt x="63" y="39"/>
                  </a:lnTo>
                  <a:lnTo>
                    <a:pt x="63" y="38"/>
                  </a:lnTo>
                  <a:lnTo>
                    <a:pt x="64" y="38"/>
                  </a:lnTo>
                  <a:lnTo>
                    <a:pt x="63" y="38"/>
                  </a:lnTo>
                  <a:lnTo>
                    <a:pt x="64" y="37"/>
                  </a:lnTo>
                  <a:lnTo>
                    <a:pt x="63" y="37"/>
                  </a:lnTo>
                  <a:lnTo>
                    <a:pt x="63" y="38"/>
                  </a:lnTo>
                  <a:lnTo>
                    <a:pt x="63" y="37"/>
                  </a:lnTo>
                  <a:lnTo>
                    <a:pt x="63" y="35"/>
                  </a:lnTo>
                  <a:lnTo>
                    <a:pt x="63" y="34"/>
                  </a:lnTo>
                  <a:lnTo>
                    <a:pt x="63" y="35"/>
                  </a:lnTo>
                  <a:lnTo>
                    <a:pt x="63" y="34"/>
                  </a:lnTo>
                  <a:lnTo>
                    <a:pt x="64" y="34"/>
                  </a:lnTo>
                  <a:lnTo>
                    <a:pt x="64" y="33"/>
                  </a:lnTo>
                  <a:lnTo>
                    <a:pt x="64" y="34"/>
                  </a:lnTo>
                  <a:lnTo>
                    <a:pt x="64" y="33"/>
                  </a:lnTo>
                  <a:lnTo>
                    <a:pt x="64" y="34"/>
                  </a:lnTo>
                  <a:lnTo>
                    <a:pt x="65" y="34"/>
                  </a:lnTo>
                  <a:lnTo>
                    <a:pt x="67" y="34"/>
                  </a:lnTo>
                  <a:lnTo>
                    <a:pt x="67" y="33"/>
                  </a:lnTo>
                  <a:lnTo>
                    <a:pt x="67" y="34"/>
                  </a:lnTo>
                  <a:lnTo>
                    <a:pt x="65" y="33"/>
                  </a:lnTo>
                  <a:lnTo>
                    <a:pt x="65" y="34"/>
                  </a:lnTo>
                  <a:lnTo>
                    <a:pt x="65" y="33"/>
                  </a:lnTo>
                  <a:lnTo>
                    <a:pt x="65" y="32"/>
                  </a:lnTo>
                  <a:lnTo>
                    <a:pt x="67" y="32"/>
                  </a:lnTo>
                  <a:lnTo>
                    <a:pt x="67" y="33"/>
                  </a:lnTo>
                  <a:lnTo>
                    <a:pt x="67" y="32"/>
                  </a:lnTo>
                  <a:lnTo>
                    <a:pt x="67" y="33"/>
                  </a:lnTo>
                  <a:lnTo>
                    <a:pt x="68" y="33"/>
                  </a:lnTo>
                  <a:lnTo>
                    <a:pt x="68" y="32"/>
                  </a:lnTo>
                  <a:lnTo>
                    <a:pt x="67" y="32"/>
                  </a:lnTo>
                  <a:lnTo>
                    <a:pt x="68" y="32"/>
                  </a:lnTo>
                  <a:lnTo>
                    <a:pt x="67" y="32"/>
                  </a:lnTo>
                  <a:lnTo>
                    <a:pt x="68" y="32"/>
                  </a:lnTo>
                  <a:lnTo>
                    <a:pt x="67" y="32"/>
                  </a:lnTo>
                  <a:lnTo>
                    <a:pt x="67" y="30"/>
                  </a:lnTo>
                  <a:lnTo>
                    <a:pt x="68" y="30"/>
                  </a:lnTo>
                  <a:lnTo>
                    <a:pt x="67" y="30"/>
                  </a:lnTo>
                  <a:lnTo>
                    <a:pt x="67" y="29"/>
                  </a:lnTo>
                  <a:lnTo>
                    <a:pt x="68" y="29"/>
                  </a:lnTo>
                  <a:lnTo>
                    <a:pt x="68" y="30"/>
                  </a:lnTo>
                  <a:lnTo>
                    <a:pt x="68" y="29"/>
                  </a:lnTo>
                  <a:lnTo>
                    <a:pt x="69" y="29"/>
                  </a:lnTo>
                  <a:lnTo>
                    <a:pt x="69" y="28"/>
                  </a:lnTo>
                  <a:lnTo>
                    <a:pt x="69" y="29"/>
                  </a:lnTo>
                  <a:lnTo>
                    <a:pt x="69" y="30"/>
                  </a:lnTo>
                  <a:lnTo>
                    <a:pt x="69" y="29"/>
                  </a:lnTo>
                  <a:lnTo>
                    <a:pt x="70" y="29"/>
                  </a:lnTo>
                  <a:lnTo>
                    <a:pt x="70" y="30"/>
                  </a:lnTo>
                  <a:lnTo>
                    <a:pt x="70" y="29"/>
                  </a:lnTo>
                  <a:lnTo>
                    <a:pt x="72" y="29"/>
                  </a:lnTo>
                  <a:lnTo>
                    <a:pt x="70" y="29"/>
                  </a:lnTo>
                  <a:lnTo>
                    <a:pt x="70" y="28"/>
                  </a:lnTo>
                  <a:lnTo>
                    <a:pt x="72" y="28"/>
                  </a:lnTo>
                  <a:lnTo>
                    <a:pt x="72" y="27"/>
                  </a:lnTo>
                  <a:lnTo>
                    <a:pt x="70" y="27"/>
                  </a:lnTo>
                  <a:lnTo>
                    <a:pt x="72" y="27"/>
                  </a:lnTo>
                  <a:lnTo>
                    <a:pt x="72" y="25"/>
                  </a:lnTo>
                  <a:lnTo>
                    <a:pt x="72" y="27"/>
                  </a:lnTo>
                  <a:lnTo>
                    <a:pt x="72" y="28"/>
                  </a:lnTo>
                  <a:lnTo>
                    <a:pt x="73" y="28"/>
                  </a:lnTo>
                  <a:lnTo>
                    <a:pt x="72" y="28"/>
                  </a:lnTo>
                  <a:lnTo>
                    <a:pt x="73" y="28"/>
                  </a:lnTo>
                  <a:lnTo>
                    <a:pt x="73" y="27"/>
                  </a:lnTo>
                  <a:lnTo>
                    <a:pt x="74" y="27"/>
                  </a:lnTo>
                  <a:lnTo>
                    <a:pt x="74" y="25"/>
                  </a:lnTo>
                  <a:lnTo>
                    <a:pt x="74" y="27"/>
                  </a:lnTo>
                  <a:lnTo>
                    <a:pt x="73" y="27"/>
                  </a:lnTo>
                  <a:lnTo>
                    <a:pt x="74" y="27"/>
                  </a:lnTo>
                  <a:lnTo>
                    <a:pt x="74" y="28"/>
                  </a:lnTo>
                  <a:lnTo>
                    <a:pt x="74" y="27"/>
                  </a:lnTo>
                  <a:lnTo>
                    <a:pt x="76" y="27"/>
                  </a:lnTo>
                  <a:lnTo>
                    <a:pt x="76" y="25"/>
                  </a:lnTo>
                  <a:lnTo>
                    <a:pt x="77" y="25"/>
                  </a:lnTo>
                  <a:lnTo>
                    <a:pt x="76" y="25"/>
                  </a:lnTo>
                  <a:lnTo>
                    <a:pt x="77" y="25"/>
                  </a:lnTo>
                  <a:lnTo>
                    <a:pt x="77" y="27"/>
                  </a:lnTo>
                  <a:lnTo>
                    <a:pt x="77" y="25"/>
                  </a:lnTo>
                  <a:lnTo>
                    <a:pt x="78" y="25"/>
                  </a:lnTo>
                  <a:lnTo>
                    <a:pt x="77" y="25"/>
                  </a:lnTo>
                  <a:lnTo>
                    <a:pt x="78" y="25"/>
                  </a:lnTo>
                  <a:lnTo>
                    <a:pt x="78" y="27"/>
                  </a:lnTo>
                  <a:lnTo>
                    <a:pt x="78" y="25"/>
                  </a:lnTo>
                  <a:lnTo>
                    <a:pt x="78" y="27"/>
                  </a:lnTo>
                  <a:lnTo>
                    <a:pt x="78" y="25"/>
                  </a:lnTo>
                  <a:lnTo>
                    <a:pt x="78" y="27"/>
                  </a:lnTo>
                  <a:lnTo>
                    <a:pt x="79" y="27"/>
                  </a:lnTo>
                  <a:lnTo>
                    <a:pt x="79" y="25"/>
                  </a:lnTo>
                  <a:lnTo>
                    <a:pt x="79" y="27"/>
                  </a:lnTo>
                  <a:lnTo>
                    <a:pt x="81" y="28"/>
                  </a:lnTo>
                  <a:lnTo>
                    <a:pt x="81" y="29"/>
                  </a:lnTo>
                  <a:lnTo>
                    <a:pt x="82" y="29"/>
                  </a:lnTo>
                  <a:lnTo>
                    <a:pt x="81" y="29"/>
                  </a:lnTo>
                  <a:lnTo>
                    <a:pt x="82" y="29"/>
                  </a:lnTo>
                  <a:lnTo>
                    <a:pt x="82" y="30"/>
                  </a:lnTo>
                  <a:lnTo>
                    <a:pt x="83" y="30"/>
                  </a:lnTo>
                  <a:lnTo>
                    <a:pt x="83" y="32"/>
                  </a:lnTo>
                  <a:lnTo>
                    <a:pt x="82" y="32"/>
                  </a:lnTo>
                  <a:lnTo>
                    <a:pt x="82" y="33"/>
                  </a:lnTo>
                  <a:lnTo>
                    <a:pt x="82" y="34"/>
                  </a:lnTo>
                  <a:lnTo>
                    <a:pt x="83" y="34"/>
                  </a:lnTo>
                  <a:lnTo>
                    <a:pt x="83" y="33"/>
                  </a:lnTo>
                  <a:lnTo>
                    <a:pt x="82" y="33"/>
                  </a:lnTo>
                  <a:lnTo>
                    <a:pt x="83" y="33"/>
                  </a:lnTo>
                  <a:lnTo>
                    <a:pt x="83" y="34"/>
                  </a:lnTo>
                  <a:lnTo>
                    <a:pt x="83" y="33"/>
                  </a:lnTo>
                  <a:lnTo>
                    <a:pt x="83" y="32"/>
                  </a:lnTo>
                  <a:lnTo>
                    <a:pt x="84" y="32"/>
                  </a:lnTo>
                  <a:lnTo>
                    <a:pt x="84" y="30"/>
                  </a:lnTo>
                  <a:lnTo>
                    <a:pt x="86" y="30"/>
                  </a:lnTo>
                  <a:lnTo>
                    <a:pt x="87" y="30"/>
                  </a:lnTo>
                  <a:lnTo>
                    <a:pt x="87" y="32"/>
                  </a:lnTo>
                  <a:lnTo>
                    <a:pt x="88" y="32"/>
                  </a:lnTo>
                  <a:lnTo>
                    <a:pt x="88" y="33"/>
                  </a:lnTo>
                  <a:lnTo>
                    <a:pt x="88" y="32"/>
                  </a:lnTo>
                  <a:lnTo>
                    <a:pt x="88" y="30"/>
                  </a:lnTo>
                  <a:lnTo>
                    <a:pt x="88" y="32"/>
                  </a:lnTo>
                  <a:lnTo>
                    <a:pt x="90" y="32"/>
                  </a:lnTo>
                  <a:lnTo>
                    <a:pt x="91" y="32"/>
                  </a:lnTo>
                  <a:lnTo>
                    <a:pt x="91" y="33"/>
                  </a:lnTo>
                  <a:lnTo>
                    <a:pt x="91" y="32"/>
                  </a:lnTo>
                  <a:lnTo>
                    <a:pt x="91" y="30"/>
                  </a:lnTo>
                  <a:lnTo>
                    <a:pt x="91" y="32"/>
                  </a:lnTo>
                  <a:lnTo>
                    <a:pt x="92" y="32"/>
                  </a:lnTo>
                  <a:lnTo>
                    <a:pt x="92" y="30"/>
                  </a:lnTo>
                  <a:lnTo>
                    <a:pt x="93" y="30"/>
                  </a:lnTo>
                  <a:lnTo>
                    <a:pt x="92" y="30"/>
                  </a:lnTo>
                  <a:lnTo>
                    <a:pt x="91" y="30"/>
                  </a:lnTo>
                  <a:lnTo>
                    <a:pt x="91" y="29"/>
                  </a:lnTo>
                  <a:lnTo>
                    <a:pt x="92" y="29"/>
                  </a:lnTo>
                  <a:lnTo>
                    <a:pt x="91" y="29"/>
                  </a:lnTo>
                  <a:lnTo>
                    <a:pt x="90" y="29"/>
                  </a:lnTo>
                  <a:lnTo>
                    <a:pt x="90" y="28"/>
                  </a:lnTo>
                  <a:lnTo>
                    <a:pt x="90" y="27"/>
                  </a:lnTo>
                  <a:lnTo>
                    <a:pt x="91" y="27"/>
                  </a:lnTo>
                  <a:lnTo>
                    <a:pt x="92" y="27"/>
                  </a:lnTo>
                  <a:lnTo>
                    <a:pt x="92" y="25"/>
                  </a:lnTo>
                  <a:lnTo>
                    <a:pt x="91" y="25"/>
                  </a:lnTo>
                  <a:lnTo>
                    <a:pt x="92" y="25"/>
                  </a:lnTo>
                  <a:lnTo>
                    <a:pt x="92" y="24"/>
                  </a:lnTo>
                  <a:lnTo>
                    <a:pt x="92" y="23"/>
                  </a:lnTo>
                  <a:lnTo>
                    <a:pt x="92" y="24"/>
                  </a:lnTo>
                  <a:lnTo>
                    <a:pt x="93" y="24"/>
                  </a:lnTo>
                  <a:lnTo>
                    <a:pt x="93" y="23"/>
                  </a:lnTo>
                  <a:lnTo>
                    <a:pt x="95" y="23"/>
                  </a:lnTo>
                  <a:lnTo>
                    <a:pt x="95" y="21"/>
                  </a:lnTo>
                  <a:lnTo>
                    <a:pt x="93" y="21"/>
                  </a:lnTo>
                  <a:lnTo>
                    <a:pt x="93" y="20"/>
                  </a:lnTo>
                  <a:lnTo>
                    <a:pt x="95" y="20"/>
                  </a:lnTo>
                  <a:lnTo>
                    <a:pt x="95" y="19"/>
                  </a:lnTo>
                  <a:lnTo>
                    <a:pt x="96" y="19"/>
                  </a:lnTo>
                  <a:lnTo>
                    <a:pt x="97" y="19"/>
                  </a:lnTo>
                  <a:lnTo>
                    <a:pt x="96" y="19"/>
                  </a:lnTo>
                  <a:lnTo>
                    <a:pt x="96" y="18"/>
                  </a:lnTo>
                  <a:lnTo>
                    <a:pt x="97" y="18"/>
                  </a:lnTo>
                  <a:lnTo>
                    <a:pt x="97" y="19"/>
                  </a:lnTo>
                  <a:lnTo>
                    <a:pt x="97" y="18"/>
                  </a:lnTo>
                  <a:lnTo>
                    <a:pt x="97" y="19"/>
                  </a:lnTo>
                  <a:lnTo>
                    <a:pt x="98" y="19"/>
                  </a:lnTo>
                  <a:lnTo>
                    <a:pt x="97" y="18"/>
                  </a:lnTo>
                  <a:lnTo>
                    <a:pt x="98" y="18"/>
                  </a:lnTo>
                  <a:lnTo>
                    <a:pt x="97" y="18"/>
                  </a:lnTo>
                  <a:lnTo>
                    <a:pt x="97" y="16"/>
                  </a:lnTo>
                  <a:lnTo>
                    <a:pt x="98" y="16"/>
                  </a:lnTo>
                  <a:lnTo>
                    <a:pt x="98" y="18"/>
                  </a:lnTo>
                  <a:lnTo>
                    <a:pt x="98" y="16"/>
                  </a:lnTo>
                  <a:lnTo>
                    <a:pt x="100" y="16"/>
                  </a:lnTo>
                  <a:lnTo>
                    <a:pt x="100" y="15"/>
                  </a:lnTo>
                  <a:lnTo>
                    <a:pt x="100" y="16"/>
                  </a:lnTo>
                  <a:lnTo>
                    <a:pt x="101" y="16"/>
                  </a:lnTo>
                  <a:lnTo>
                    <a:pt x="102" y="16"/>
                  </a:lnTo>
                  <a:lnTo>
                    <a:pt x="104" y="16"/>
                  </a:lnTo>
                  <a:lnTo>
                    <a:pt x="105" y="16"/>
                  </a:lnTo>
                  <a:lnTo>
                    <a:pt x="106" y="16"/>
                  </a:lnTo>
                  <a:lnTo>
                    <a:pt x="106" y="18"/>
                  </a:lnTo>
                  <a:lnTo>
                    <a:pt x="106" y="16"/>
                  </a:lnTo>
                  <a:lnTo>
                    <a:pt x="106" y="15"/>
                  </a:lnTo>
                  <a:lnTo>
                    <a:pt x="107" y="15"/>
                  </a:lnTo>
                  <a:lnTo>
                    <a:pt x="107" y="16"/>
                  </a:lnTo>
                  <a:lnTo>
                    <a:pt x="107" y="15"/>
                  </a:lnTo>
                  <a:lnTo>
                    <a:pt x="107" y="14"/>
                  </a:lnTo>
                  <a:lnTo>
                    <a:pt x="107" y="12"/>
                  </a:lnTo>
                  <a:lnTo>
                    <a:pt x="106" y="12"/>
                  </a:lnTo>
                  <a:lnTo>
                    <a:pt x="105" y="12"/>
                  </a:lnTo>
                  <a:lnTo>
                    <a:pt x="104" y="12"/>
                  </a:lnTo>
                  <a:lnTo>
                    <a:pt x="104" y="11"/>
                  </a:lnTo>
                  <a:lnTo>
                    <a:pt x="102" y="11"/>
                  </a:lnTo>
                  <a:lnTo>
                    <a:pt x="104" y="11"/>
                  </a:lnTo>
                  <a:lnTo>
                    <a:pt x="104" y="10"/>
                  </a:lnTo>
                  <a:lnTo>
                    <a:pt x="104" y="11"/>
                  </a:lnTo>
                  <a:lnTo>
                    <a:pt x="104" y="10"/>
                  </a:lnTo>
                  <a:lnTo>
                    <a:pt x="104" y="11"/>
                  </a:lnTo>
                  <a:lnTo>
                    <a:pt x="105" y="11"/>
                  </a:lnTo>
                  <a:lnTo>
                    <a:pt x="105" y="10"/>
                  </a:lnTo>
                  <a:lnTo>
                    <a:pt x="105" y="11"/>
                  </a:lnTo>
                  <a:lnTo>
                    <a:pt x="105" y="10"/>
                  </a:lnTo>
                  <a:lnTo>
                    <a:pt x="106" y="10"/>
                  </a:lnTo>
                  <a:lnTo>
                    <a:pt x="106" y="11"/>
                  </a:lnTo>
                  <a:lnTo>
                    <a:pt x="107" y="11"/>
                  </a:lnTo>
                  <a:lnTo>
                    <a:pt x="107" y="12"/>
                  </a:lnTo>
                  <a:lnTo>
                    <a:pt x="109" y="12"/>
                  </a:lnTo>
                  <a:lnTo>
                    <a:pt x="109" y="11"/>
                  </a:lnTo>
                  <a:lnTo>
                    <a:pt x="109" y="12"/>
                  </a:lnTo>
                  <a:lnTo>
                    <a:pt x="110" y="12"/>
                  </a:lnTo>
                  <a:lnTo>
                    <a:pt x="110" y="14"/>
                  </a:lnTo>
                  <a:lnTo>
                    <a:pt x="111" y="14"/>
                  </a:lnTo>
                  <a:lnTo>
                    <a:pt x="112" y="14"/>
                  </a:lnTo>
                  <a:lnTo>
                    <a:pt x="114" y="14"/>
                  </a:lnTo>
                  <a:lnTo>
                    <a:pt x="114" y="15"/>
                  </a:lnTo>
                  <a:lnTo>
                    <a:pt x="115" y="15"/>
                  </a:lnTo>
                  <a:lnTo>
                    <a:pt x="115" y="14"/>
                  </a:lnTo>
                  <a:lnTo>
                    <a:pt x="115" y="15"/>
                  </a:lnTo>
                  <a:lnTo>
                    <a:pt x="115" y="14"/>
                  </a:lnTo>
                  <a:lnTo>
                    <a:pt x="115" y="15"/>
                  </a:lnTo>
                  <a:lnTo>
                    <a:pt x="116" y="15"/>
                  </a:lnTo>
                  <a:lnTo>
                    <a:pt x="115" y="15"/>
                  </a:lnTo>
                  <a:lnTo>
                    <a:pt x="116" y="15"/>
                  </a:lnTo>
                  <a:lnTo>
                    <a:pt x="115" y="15"/>
                  </a:lnTo>
                  <a:lnTo>
                    <a:pt x="116" y="15"/>
                  </a:lnTo>
                  <a:lnTo>
                    <a:pt x="118" y="15"/>
                  </a:lnTo>
                  <a:lnTo>
                    <a:pt x="119" y="15"/>
                  </a:lnTo>
                  <a:lnTo>
                    <a:pt x="119" y="16"/>
                  </a:lnTo>
                  <a:lnTo>
                    <a:pt x="120" y="16"/>
                  </a:lnTo>
                  <a:lnTo>
                    <a:pt x="121" y="16"/>
                  </a:lnTo>
                  <a:lnTo>
                    <a:pt x="121" y="15"/>
                  </a:lnTo>
                  <a:lnTo>
                    <a:pt x="123" y="15"/>
                  </a:lnTo>
                  <a:lnTo>
                    <a:pt x="124" y="15"/>
                  </a:lnTo>
                  <a:lnTo>
                    <a:pt x="123" y="15"/>
                  </a:lnTo>
                  <a:lnTo>
                    <a:pt x="124" y="15"/>
                  </a:lnTo>
                  <a:lnTo>
                    <a:pt x="125" y="14"/>
                  </a:lnTo>
                  <a:lnTo>
                    <a:pt x="125" y="15"/>
                  </a:lnTo>
                  <a:lnTo>
                    <a:pt x="124" y="15"/>
                  </a:lnTo>
                  <a:lnTo>
                    <a:pt x="125" y="15"/>
                  </a:lnTo>
                  <a:lnTo>
                    <a:pt x="124" y="15"/>
                  </a:lnTo>
                  <a:lnTo>
                    <a:pt x="124" y="16"/>
                  </a:lnTo>
                  <a:lnTo>
                    <a:pt x="125" y="16"/>
                  </a:lnTo>
                  <a:lnTo>
                    <a:pt x="125" y="15"/>
                  </a:lnTo>
                  <a:lnTo>
                    <a:pt x="125" y="16"/>
                  </a:lnTo>
                  <a:lnTo>
                    <a:pt x="126" y="16"/>
                  </a:lnTo>
                  <a:lnTo>
                    <a:pt x="125" y="16"/>
                  </a:lnTo>
                  <a:lnTo>
                    <a:pt x="125" y="18"/>
                  </a:lnTo>
                  <a:lnTo>
                    <a:pt x="126" y="18"/>
                  </a:lnTo>
                  <a:lnTo>
                    <a:pt x="128" y="18"/>
                  </a:lnTo>
                  <a:lnTo>
                    <a:pt x="128" y="16"/>
                  </a:lnTo>
                  <a:lnTo>
                    <a:pt x="126" y="16"/>
                  </a:lnTo>
                  <a:lnTo>
                    <a:pt x="126" y="15"/>
                  </a:lnTo>
                  <a:lnTo>
                    <a:pt x="128" y="15"/>
                  </a:lnTo>
                  <a:lnTo>
                    <a:pt x="129" y="15"/>
                  </a:lnTo>
                  <a:lnTo>
                    <a:pt x="128" y="15"/>
                  </a:lnTo>
                  <a:lnTo>
                    <a:pt x="129" y="15"/>
                  </a:lnTo>
                  <a:lnTo>
                    <a:pt x="129" y="16"/>
                  </a:lnTo>
                  <a:lnTo>
                    <a:pt x="130" y="16"/>
                  </a:lnTo>
                  <a:lnTo>
                    <a:pt x="129" y="16"/>
                  </a:lnTo>
                  <a:lnTo>
                    <a:pt x="130" y="16"/>
                  </a:lnTo>
                  <a:lnTo>
                    <a:pt x="130" y="18"/>
                  </a:lnTo>
                  <a:lnTo>
                    <a:pt x="130" y="16"/>
                  </a:lnTo>
                  <a:lnTo>
                    <a:pt x="130" y="18"/>
                  </a:lnTo>
                  <a:lnTo>
                    <a:pt x="129" y="18"/>
                  </a:lnTo>
                  <a:lnTo>
                    <a:pt x="129" y="19"/>
                  </a:lnTo>
                  <a:lnTo>
                    <a:pt x="129" y="20"/>
                  </a:lnTo>
                  <a:lnTo>
                    <a:pt x="129" y="19"/>
                  </a:lnTo>
                  <a:lnTo>
                    <a:pt x="128" y="19"/>
                  </a:lnTo>
                  <a:lnTo>
                    <a:pt x="129" y="19"/>
                  </a:lnTo>
                  <a:lnTo>
                    <a:pt x="129" y="20"/>
                  </a:lnTo>
                  <a:lnTo>
                    <a:pt x="128" y="20"/>
                  </a:lnTo>
                  <a:lnTo>
                    <a:pt x="128" y="19"/>
                  </a:lnTo>
                  <a:lnTo>
                    <a:pt x="128" y="20"/>
                  </a:lnTo>
                  <a:lnTo>
                    <a:pt x="129" y="20"/>
                  </a:lnTo>
                  <a:lnTo>
                    <a:pt x="128" y="20"/>
                  </a:lnTo>
                  <a:lnTo>
                    <a:pt x="129" y="21"/>
                  </a:lnTo>
                  <a:lnTo>
                    <a:pt x="128" y="21"/>
                  </a:lnTo>
                  <a:lnTo>
                    <a:pt x="128" y="23"/>
                  </a:lnTo>
                  <a:lnTo>
                    <a:pt x="128" y="21"/>
                  </a:lnTo>
                  <a:lnTo>
                    <a:pt x="126" y="21"/>
                  </a:lnTo>
                  <a:lnTo>
                    <a:pt x="126" y="23"/>
                  </a:lnTo>
                  <a:lnTo>
                    <a:pt x="126" y="21"/>
                  </a:lnTo>
                  <a:lnTo>
                    <a:pt x="125" y="21"/>
                  </a:lnTo>
                  <a:lnTo>
                    <a:pt x="125" y="23"/>
                  </a:lnTo>
                  <a:lnTo>
                    <a:pt x="125" y="21"/>
                  </a:lnTo>
                  <a:lnTo>
                    <a:pt x="125" y="23"/>
                  </a:lnTo>
                  <a:lnTo>
                    <a:pt x="125" y="21"/>
                  </a:lnTo>
                  <a:lnTo>
                    <a:pt x="125" y="23"/>
                  </a:lnTo>
                  <a:lnTo>
                    <a:pt x="125" y="24"/>
                  </a:lnTo>
                  <a:lnTo>
                    <a:pt x="125" y="25"/>
                  </a:lnTo>
                  <a:lnTo>
                    <a:pt x="125" y="24"/>
                  </a:lnTo>
                  <a:lnTo>
                    <a:pt x="126" y="24"/>
                  </a:lnTo>
                  <a:lnTo>
                    <a:pt x="125" y="24"/>
                  </a:lnTo>
                  <a:lnTo>
                    <a:pt x="125" y="25"/>
                  </a:lnTo>
                  <a:lnTo>
                    <a:pt x="125" y="27"/>
                  </a:lnTo>
                  <a:lnTo>
                    <a:pt x="125" y="28"/>
                  </a:lnTo>
                  <a:lnTo>
                    <a:pt x="124" y="28"/>
                  </a:lnTo>
                  <a:lnTo>
                    <a:pt x="124" y="29"/>
                  </a:lnTo>
                  <a:lnTo>
                    <a:pt x="123" y="29"/>
                  </a:lnTo>
                  <a:lnTo>
                    <a:pt x="123" y="30"/>
                  </a:lnTo>
                  <a:lnTo>
                    <a:pt x="123" y="32"/>
                  </a:lnTo>
                  <a:lnTo>
                    <a:pt x="124" y="32"/>
                  </a:lnTo>
                  <a:lnTo>
                    <a:pt x="124" y="33"/>
                  </a:lnTo>
                  <a:lnTo>
                    <a:pt x="125" y="33"/>
                  </a:lnTo>
                  <a:lnTo>
                    <a:pt x="125" y="34"/>
                  </a:lnTo>
                  <a:lnTo>
                    <a:pt x="126" y="34"/>
                  </a:lnTo>
                  <a:lnTo>
                    <a:pt x="126" y="35"/>
                  </a:lnTo>
                  <a:lnTo>
                    <a:pt x="128" y="35"/>
                  </a:lnTo>
                  <a:lnTo>
                    <a:pt x="129" y="35"/>
                  </a:lnTo>
                  <a:lnTo>
                    <a:pt x="129" y="37"/>
                  </a:lnTo>
                  <a:lnTo>
                    <a:pt x="130" y="37"/>
                  </a:lnTo>
                  <a:lnTo>
                    <a:pt x="132" y="37"/>
                  </a:lnTo>
                  <a:lnTo>
                    <a:pt x="132" y="38"/>
                  </a:lnTo>
                  <a:lnTo>
                    <a:pt x="133" y="38"/>
                  </a:lnTo>
                  <a:lnTo>
                    <a:pt x="134" y="38"/>
                  </a:lnTo>
                  <a:lnTo>
                    <a:pt x="134" y="39"/>
                  </a:lnTo>
                  <a:lnTo>
                    <a:pt x="135" y="39"/>
                  </a:lnTo>
                  <a:lnTo>
                    <a:pt x="135" y="41"/>
                  </a:lnTo>
                  <a:lnTo>
                    <a:pt x="137" y="41"/>
                  </a:lnTo>
                  <a:lnTo>
                    <a:pt x="137" y="42"/>
                  </a:lnTo>
                  <a:lnTo>
                    <a:pt x="138" y="42"/>
                  </a:lnTo>
                  <a:lnTo>
                    <a:pt x="139" y="42"/>
                  </a:lnTo>
                  <a:lnTo>
                    <a:pt x="140" y="42"/>
                  </a:lnTo>
                  <a:lnTo>
                    <a:pt x="140" y="43"/>
                  </a:lnTo>
                  <a:lnTo>
                    <a:pt x="142" y="43"/>
                  </a:lnTo>
                  <a:lnTo>
                    <a:pt x="143" y="43"/>
                  </a:lnTo>
                  <a:lnTo>
                    <a:pt x="143" y="44"/>
                  </a:lnTo>
                  <a:lnTo>
                    <a:pt x="143" y="46"/>
                  </a:lnTo>
                  <a:lnTo>
                    <a:pt x="144" y="46"/>
                  </a:lnTo>
                  <a:lnTo>
                    <a:pt x="146" y="46"/>
                  </a:lnTo>
                  <a:lnTo>
                    <a:pt x="146" y="47"/>
                  </a:lnTo>
                  <a:lnTo>
                    <a:pt x="147" y="47"/>
                  </a:lnTo>
                  <a:lnTo>
                    <a:pt x="148" y="47"/>
                  </a:lnTo>
                  <a:lnTo>
                    <a:pt x="149" y="47"/>
                  </a:lnTo>
                  <a:lnTo>
                    <a:pt x="151" y="47"/>
                  </a:lnTo>
                  <a:lnTo>
                    <a:pt x="151" y="46"/>
                  </a:lnTo>
                  <a:lnTo>
                    <a:pt x="152" y="46"/>
                  </a:lnTo>
                  <a:lnTo>
                    <a:pt x="152" y="44"/>
                  </a:lnTo>
                  <a:lnTo>
                    <a:pt x="152" y="43"/>
                  </a:lnTo>
                  <a:lnTo>
                    <a:pt x="153" y="43"/>
                  </a:lnTo>
                  <a:lnTo>
                    <a:pt x="153" y="42"/>
                  </a:lnTo>
                  <a:lnTo>
                    <a:pt x="154" y="41"/>
                  </a:lnTo>
                  <a:lnTo>
                    <a:pt x="154" y="39"/>
                  </a:lnTo>
                  <a:lnTo>
                    <a:pt x="154" y="38"/>
                  </a:lnTo>
                  <a:lnTo>
                    <a:pt x="154" y="37"/>
                  </a:lnTo>
                  <a:lnTo>
                    <a:pt x="154" y="35"/>
                  </a:lnTo>
                  <a:lnTo>
                    <a:pt x="156" y="34"/>
                  </a:lnTo>
                  <a:lnTo>
                    <a:pt x="156" y="33"/>
                  </a:lnTo>
                  <a:lnTo>
                    <a:pt x="156" y="32"/>
                  </a:lnTo>
                  <a:lnTo>
                    <a:pt x="156" y="29"/>
                  </a:lnTo>
                  <a:lnTo>
                    <a:pt x="156" y="28"/>
                  </a:lnTo>
                  <a:lnTo>
                    <a:pt x="156" y="27"/>
                  </a:lnTo>
                  <a:lnTo>
                    <a:pt x="156" y="25"/>
                  </a:lnTo>
                  <a:lnTo>
                    <a:pt x="156" y="24"/>
                  </a:lnTo>
                  <a:lnTo>
                    <a:pt x="156" y="23"/>
                  </a:lnTo>
                  <a:lnTo>
                    <a:pt x="157" y="23"/>
                  </a:lnTo>
                  <a:lnTo>
                    <a:pt x="157" y="21"/>
                  </a:lnTo>
                  <a:lnTo>
                    <a:pt x="156" y="21"/>
                  </a:lnTo>
                  <a:lnTo>
                    <a:pt x="156" y="20"/>
                  </a:lnTo>
                  <a:lnTo>
                    <a:pt x="157" y="20"/>
                  </a:lnTo>
                  <a:lnTo>
                    <a:pt x="157" y="19"/>
                  </a:lnTo>
                  <a:lnTo>
                    <a:pt x="157" y="20"/>
                  </a:lnTo>
                  <a:lnTo>
                    <a:pt x="158" y="20"/>
                  </a:lnTo>
                  <a:lnTo>
                    <a:pt x="157" y="19"/>
                  </a:lnTo>
                  <a:lnTo>
                    <a:pt x="158" y="19"/>
                  </a:lnTo>
                  <a:lnTo>
                    <a:pt x="157" y="19"/>
                  </a:lnTo>
                  <a:lnTo>
                    <a:pt x="158" y="19"/>
                  </a:lnTo>
                  <a:lnTo>
                    <a:pt x="158" y="18"/>
                  </a:lnTo>
                  <a:lnTo>
                    <a:pt x="157" y="18"/>
                  </a:lnTo>
                  <a:lnTo>
                    <a:pt x="157" y="19"/>
                  </a:lnTo>
                  <a:lnTo>
                    <a:pt x="157" y="18"/>
                  </a:lnTo>
                  <a:lnTo>
                    <a:pt x="156" y="18"/>
                  </a:lnTo>
                  <a:lnTo>
                    <a:pt x="157" y="18"/>
                  </a:lnTo>
                  <a:lnTo>
                    <a:pt x="156" y="18"/>
                  </a:lnTo>
                  <a:lnTo>
                    <a:pt x="157" y="16"/>
                  </a:lnTo>
                  <a:lnTo>
                    <a:pt x="157" y="15"/>
                  </a:lnTo>
                  <a:lnTo>
                    <a:pt x="158" y="15"/>
                  </a:lnTo>
                  <a:lnTo>
                    <a:pt x="158" y="14"/>
                  </a:lnTo>
                  <a:lnTo>
                    <a:pt x="158" y="11"/>
                  </a:lnTo>
                  <a:lnTo>
                    <a:pt x="160" y="10"/>
                  </a:lnTo>
                  <a:lnTo>
                    <a:pt x="158" y="10"/>
                  </a:lnTo>
                  <a:lnTo>
                    <a:pt x="158" y="9"/>
                  </a:lnTo>
                  <a:lnTo>
                    <a:pt x="160" y="9"/>
                  </a:lnTo>
                  <a:lnTo>
                    <a:pt x="161" y="9"/>
                  </a:lnTo>
                  <a:lnTo>
                    <a:pt x="161" y="7"/>
                  </a:lnTo>
                  <a:close/>
                  <a:moveTo>
                    <a:pt x="160" y="7"/>
                  </a:moveTo>
                  <a:lnTo>
                    <a:pt x="160" y="9"/>
                  </a:lnTo>
                  <a:lnTo>
                    <a:pt x="158" y="9"/>
                  </a:lnTo>
                  <a:lnTo>
                    <a:pt x="158" y="7"/>
                  </a:lnTo>
                  <a:lnTo>
                    <a:pt x="160" y="7"/>
                  </a:lnTo>
                  <a:close/>
                  <a:moveTo>
                    <a:pt x="160" y="5"/>
                  </a:moveTo>
                  <a:lnTo>
                    <a:pt x="158" y="5"/>
                  </a:lnTo>
                  <a:lnTo>
                    <a:pt x="160" y="5"/>
                  </a:lnTo>
                  <a:close/>
                  <a:moveTo>
                    <a:pt x="162" y="1"/>
                  </a:moveTo>
                  <a:lnTo>
                    <a:pt x="161" y="1"/>
                  </a:lnTo>
                  <a:lnTo>
                    <a:pt x="162" y="1"/>
                  </a:lnTo>
                  <a:close/>
                  <a:moveTo>
                    <a:pt x="160" y="0"/>
                  </a:moveTo>
                  <a:lnTo>
                    <a:pt x="158" y="0"/>
                  </a:lnTo>
                  <a:lnTo>
                    <a:pt x="1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9" name="Freeform 99"/>
            <p:cNvSpPr>
              <a:spLocks/>
            </p:cNvSpPr>
            <p:nvPr/>
          </p:nvSpPr>
          <p:spPr bwMode="auto">
            <a:xfrm>
              <a:off x="4491038" y="3605429"/>
              <a:ext cx="68263" cy="33338"/>
            </a:xfrm>
            <a:custGeom>
              <a:avLst/>
              <a:gdLst>
                <a:gd name="T0" fmla="*/ 40 w 43"/>
                <a:gd name="T1" fmla="*/ 5 h 21"/>
                <a:gd name="T2" fmla="*/ 41 w 43"/>
                <a:gd name="T3" fmla="*/ 8 h 21"/>
                <a:gd name="T4" fmla="*/ 43 w 43"/>
                <a:gd name="T5" fmla="*/ 8 h 21"/>
                <a:gd name="T6" fmla="*/ 41 w 43"/>
                <a:gd name="T7" fmla="*/ 10 h 21"/>
                <a:gd name="T8" fmla="*/ 39 w 43"/>
                <a:gd name="T9" fmla="*/ 12 h 21"/>
                <a:gd name="T10" fmla="*/ 40 w 43"/>
                <a:gd name="T11" fmla="*/ 13 h 21"/>
                <a:gd name="T12" fmla="*/ 39 w 43"/>
                <a:gd name="T13" fmla="*/ 15 h 21"/>
                <a:gd name="T14" fmla="*/ 39 w 43"/>
                <a:gd name="T15" fmla="*/ 17 h 21"/>
                <a:gd name="T16" fmla="*/ 37 w 43"/>
                <a:gd name="T17" fmla="*/ 17 h 21"/>
                <a:gd name="T18" fmla="*/ 35 w 43"/>
                <a:gd name="T19" fmla="*/ 18 h 21"/>
                <a:gd name="T20" fmla="*/ 32 w 43"/>
                <a:gd name="T21" fmla="*/ 19 h 21"/>
                <a:gd name="T22" fmla="*/ 30 w 43"/>
                <a:gd name="T23" fmla="*/ 21 h 21"/>
                <a:gd name="T24" fmla="*/ 26 w 43"/>
                <a:gd name="T25" fmla="*/ 21 h 21"/>
                <a:gd name="T26" fmla="*/ 23 w 43"/>
                <a:gd name="T27" fmla="*/ 21 h 21"/>
                <a:gd name="T28" fmla="*/ 21 w 43"/>
                <a:gd name="T29" fmla="*/ 19 h 21"/>
                <a:gd name="T30" fmla="*/ 17 w 43"/>
                <a:gd name="T31" fmla="*/ 19 h 21"/>
                <a:gd name="T32" fmla="*/ 16 w 43"/>
                <a:gd name="T33" fmla="*/ 17 h 21"/>
                <a:gd name="T34" fmla="*/ 16 w 43"/>
                <a:gd name="T35" fmla="*/ 15 h 21"/>
                <a:gd name="T36" fmla="*/ 13 w 43"/>
                <a:gd name="T37" fmla="*/ 17 h 21"/>
                <a:gd name="T38" fmla="*/ 12 w 43"/>
                <a:gd name="T39" fmla="*/ 15 h 21"/>
                <a:gd name="T40" fmla="*/ 9 w 43"/>
                <a:gd name="T41" fmla="*/ 17 h 21"/>
                <a:gd name="T42" fmla="*/ 7 w 43"/>
                <a:gd name="T43" fmla="*/ 18 h 21"/>
                <a:gd name="T44" fmla="*/ 6 w 43"/>
                <a:gd name="T45" fmla="*/ 15 h 21"/>
                <a:gd name="T46" fmla="*/ 3 w 43"/>
                <a:gd name="T47" fmla="*/ 17 h 21"/>
                <a:gd name="T48" fmla="*/ 0 w 43"/>
                <a:gd name="T49" fmla="*/ 15 h 21"/>
                <a:gd name="T50" fmla="*/ 0 w 43"/>
                <a:gd name="T51" fmla="*/ 13 h 21"/>
                <a:gd name="T52" fmla="*/ 0 w 43"/>
                <a:gd name="T53" fmla="*/ 12 h 21"/>
                <a:gd name="T54" fmla="*/ 4 w 43"/>
                <a:gd name="T55" fmla="*/ 13 h 21"/>
                <a:gd name="T56" fmla="*/ 4 w 43"/>
                <a:gd name="T57" fmla="*/ 14 h 21"/>
                <a:gd name="T58" fmla="*/ 6 w 43"/>
                <a:gd name="T59" fmla="*/ 12 h 21"/>
                <a:gd name="T60" fmla="*/ 8 w 43"/>
                <a:gd name="T61" fmla="*/ 13 h 21"/>
                <a:gd name="T62" fmla="*/ 11 w 43"/>
                <a:gd name="T63" fmla="*/ 12 h 21"/>
                <a:gd name="T64" fmla="*/ 15 w 43"/>
                <a:gd name="T65" fmla="*/ 12 h 21"/>
                <a:gd name="T66" fmla="*/ 18 w 43"/>
                <a:gd name="T67" fmla="*/ 10 h 21"/>
                <a:gd name="T68" fmla="*/ 20 w 43"/>
                <a:gd name="T69" fmla="*/ 13 h 21"/>
                <a:gd name="T70" fmla="*/ 20 w 43"/>
                <a:gd name="T71" fmla="*/ 9 h 21"/>
                <a:gd name="T72" fmla="*/ 18 w 43"/>
                <a:gd name="T73" fmla="*/ 6 h 21"/>
                <a:gd name="T74" fmla="*/ 21 w 43"/>
                <a:gd name="T75" fmla="*/ 5 h 21"/>
                <a:gd name="T76" fmla="*/ 22 w 43"/>
                <a:gd name="T77" fmla="*/ 3 h 21"/>
                <a:gd name="T78" fmla="*/ 23 w 43"/>
                <a:gd name="T79" fmla="*/ 3 h 21"/>
                <a:gd name="T80" fmla="*/ 23 w 43"/>
                <a:gd name="T81" fmla="*/ 1 h 21"/>
                <a:gd name="T82" fmla="*/ 26 w 43"/>
                <a:gd name="T83" fmla="*/ 3 h 21"/>
                <a:gd name="T84" fmla="*/ 29 w 43"/>
                <a:gd name="T85" fmla="*/ 3 h 21"/>
                <a:gd name="T86" fmla="*/ 31 w 43"/>
                <a:gd name="T87" fmla="*/ 0 h 21"/>
                <a:gd name="T88" fmla="*/ 34 w 43"/>
                <a:gd name="T89" fmla="*/ 1 h 21"/>
                <a:gd name="T90" fmla="*/ 37 w 43"/>
                <a:gd name="T91" fmla="*/ 1 h 21"/>
                <a:gd name="T92" fmla="*/ 40 w 43"/>
                <a:gd name="T9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21">
                  <a:moveTo>
                    <a:pt x="41" y="3"/>
                  </a:moveTo>
                  <a:lnTo>
                    <a:pt x="41" y="4"/>
                  </a:lnTo>
                  <a:lnTo>
                    <a:pt x="40" y="5"/>
                  </a:lnTo>
                  <a:lnTo>
                    <a:pt x="41" y="5"/>
                  </a:lnTo>
                  <a:lnTo>
                    <a:pt x="41" y="6"/>
                  </a:lnTo>
                  <a:lnTo>
                    <a:pt x="41" y="8"/>
                  </a:lnTo>
                  <a:lnTo>
                    <a:pt x="43" y="8"/>
                  </a:lnTo>
                  <a:lnTo>
                    <a:pt x="41" y="8"/>
                  </a:lnTo>
                  <a:lnTo>
                    <a:pt x="43" y="8"/>
                  </a:lnTo>
                  <a:lnTo>
                    <a:pt x="41" y="8"/>
                  </a:lnTo>
                  <a:lnTo>
                    <a:pt x="41" y="9"/>
                  </a:lnTo>
                  <a:lnTo>
                    <a:pt x="41" y="10"/>
                  </a:lnTo>
                  <a:lnTo>
                    <a:pt x="40" y="10"/>
                  </a:lnTo>
                  <a:lnTo>
                    <a:pt x="39" y="10"/>
                  </a:lnTo>
                  <a:lnTo>
                    <a:pt x="39" y="12"/>
                  </a:lnTo>
                  <a:lnTo>
                    <a:pt x="39" y="10"/>
                  </a:lnTo>
                  <a:lnTo>
                    <a:pt x="40" y="12"/>
                  </a:lnTo>
                  <a:lnTo>
                    <a:pt x="40" y="13"/>
                  </a:lnTo>
                  <a:lnTo>
                    <a:pt x="39" y="13"/>
                  </a:lnTo>
                  <a:lnTo>
                    <a:pt x="39" y="14"/>
                  </a:lnTo>
                  <a:lnTo>
                    <a:pt x="39" y="15"/>
                  </a:lnTo>
                  <a:lnTo>
                    <a:pt x="39" y="14"/>
                  </a:lnTo>
                  <a:lnTo>
                    <a:pt x="39" y="15"/>
                  </a:lnTo>
                  <a:lnTo>
                    <a:pt x="39" y="17"/>
                  </a:lnTo>
                  <a:lnTo>
                    <a:pt x="39" y="15"/>
                  </a:lnTo>
                  <a:lnTo>
                    <a:pt x="37" y="15"/>
                  </a:lnTo>
                  <a:lnTo>
                    <a:pt x="37" y="17"/>
                  </a:lnTo>
                  <a:lnTo>
                    <a:pt x="36" y="17"/>
                  </a:lnTo>
                  <a:lnTo>
                    <a:pt x="36" y="18"/>
                  </a:lnTo>
                  <a:lnTo>
                    <a:pt x="35" y="18"/>
                  </a:lnTo>
                  <a:lnTo>
                    <a:pt x="34" y="18"/>
                  </a:lnTo>
                  <a:lnTo>
                    <a:pt x="34" y="19"/>
                  </a:lnTo>
                  <a:lnTo>
                    <a:pt x="32" y="19"/>
                  </a:lnTo>
                  <a:lnTo>
                    <a:pt x="31" y="19"/>
                  </a:lnTo>
                  <a:lnTo>
                    <a:pt x="30" y="19"/>
                  </a:lnTo>
                  <a:lnTo>
                    <a:pt x="30" y="21"/>
                  </a:lnTo>
                  <a:lnTo>
                    <a:pt x="29" y="21"/>
                  </a:lnTo>
                  <a:lnTo>
                    <a:pt x="27" y="21"/>
                  </a:lnTo>
                  <a:lnTo>
                    <a:pt x="26" y="21"/>
                  </a:lnTo>
                  <a:lnTo>
                    <a:pt x="25" y="21"/>
                  </a:lnTo>
                  <a:lnTo>
                    <a:pt x="25" y="19"/>
                  </a:lnTo>
                  <a:lnTo>
                    <a:pt x="23" y="21"/>
                  </a:lnTo>
                  <a:lnTo>
                    <a:pt x="23" y="19"/>
                  </a:lnTo>
                  <a:lnTo>
                    <a:pt x="22" y="19"/>
                  </a:lnTo>
                  <a:lnTo>
                    <a:pt x="21" y="19"/>
                  </a:lnTo>
                  <a:lnTo>
                    <a:pt x="20" y="19"/>
                  </a:lnTo>
                  <a:lnTo>
                    <a:pt x="18" y="19"/>
                  </a:lnTo>
                  <a:lnTo>
                    <a:pt x="17" y="19"/>
                  </a:lnTo>
                  <a:lnTo>
                    <a:pt x="17" y="18"/>
                  </a:lnTo>
                  <a:lnTo>
                    <a:pt x="16" y="18"/>
                  </a:lnTo>
                  <a:lnTo>
                    <a:pt x="16" y="17"/>
                  </a:lnTo>
                  <a:lnTo>
                    <a:pt x="15" y="17"/>
                  </a:lnTo>
                  <a:lnTo>
                    <a:pt x="15" y="15"/>
                  </a:lnTo>
                  <a:lnTo>
                    <a:pt x="16" y="15"/>
                  </a:lnTo>
                  <a:lnTo>
                    <a:pt x="15" y="15"/>
                  </a:lnTo>
                  <a:lnTo>
                    <a:pt x="13" y="15"/>
                  </a:lnTo>
                  <a:lnTo>
                    <a:pt x="13" y="17"/>
                  </a:lnTo>
                  <a:lnTo>
                    <a:pt x="12" y="15"/>
                  </a:lnTo>
                  <a:lnTo>
                    <a:pt x="12" y="17"/>
                  </a:lnTo>
                  <a:lnTo>
                    <a:pt x="12" y="15"/>
                  </a:lnTo>
                  <a:lnTo>
                    <a:pt x="11" y="15"/>
                  </a:lnTo>
                  <a:lnTo>
                    <a:pt x="11" y="17"/>
                  </a:lnTo>
                  <a:lnTo>
                    <a:pt x="9" y="17"/>
                  </a:lnTo>
                  <a:lnTo>
                    <a:pt x="9" y="18"/>
                  </a:lnTo>
                  <a:lnTo>
                    <a:pt x="8" y="18"/>
                  </a:lnTo>
                  <a:lnTo>
                    <a:pt x="7" y="18"/>
                  </a:lnTo>
                  <a:lnTo>
                    <a:pt x="7" y="17"/>
                  </a:lnTo>
                  <a:lnTo>
                    <a:pt x="6" y="17"/>
                  </a:lnTo>
                  <a:lnTo>
                    <a:pt x="6" y="15"/>
                  </a:lnTo>
                  <a:lnTo>
                    <a:pt x="6" y="17"/>
                  </a:lnTo>
                  <a:lnTo>
                    <a:pt x="4" y="17"/>
                  </a:lnTo>
                  <a:lnTo>
                    <a:pt x="3" y="17"/>
                  </a:lnTo>
                  <a:lnTo>
                    <a:pt x="3" y="15"/>
                  </a:lnTo>
                  <a:lnTo>
                    <a:pt x="2" y="15"/>
                  </a:lnTo>
                  <a:lnTo>
                    <a:pt x="0" y="15"/>
                  </a:lnTo>
                  <a:lnTo>
                    <a:pt x="2" y="15"/>
                  </a:lnTo>
                  <a:lnTo>
                    <a:pt x="0" y="14"/>
                  </a:lnTo>
                  <a:lnTo>
                    <a:pt x="0" y="13"/>
                  </a:lnTo>
                  <a:lnTo>
                    <a:pt x="2" y="13"/>
                  </a:lnTo>
                  <a:lnTo>
                    <a:pt x="2" y="12"/>
                  </a:lnTo>
                  <a:lnTo>
                    <a:pt x="0" y="12"/>
                  </a:lnTo>
                  <a:lnTo>
                    <a:pt x="2" y="12"/>
                  </a:lnTo>
                  <a:lnTo>
                    <a:pt x="3" y="12"/>
                  </a:lnTo>
                  <a:lnTo>
                    <a:pt x="4" y="13"/>
                  </a:lnTo>
                  <a:lnTo>
                    <a:pt x="3" y="13"/>
                  </a:lnTo>
                  <a:lnTo>
                    <a:pt x="4" y="13"/>
                  </a:lnTo>
                  <a:lnTo>
                    <a:pt x="4" y="14"/>
                  </a:lnTo>
                  <a:lnTo>
                    <a:pt x="6" y="14"/>
                  </a:lnTo>
                  <a:lnTo>
                    <a:pt x="6" y="13"/>
                  </a:lnTo>
                  <a:lnTo>
                    <a:pt x="6" y="12"/>
                  </a:lnTo>
                  <a:lnTo>
                    <a:pt x="7" y="12"/>
                  </a:lnTo>
                  <a:lnTo>
                    <a:pt x="8" y="12"/>
                  </a:lnTo>
                  <a:lnTo>
                    <a:pt x="8" y="13"/>
                  </a:lnTo>
                  <a:lnTo>
                    <a:pt x="9" y="13"/>
                  </a:lnTo>
                  <a:lnTo>
                    <a:pt x="11" y="13"/>
                  </a:lnTo>
                  <a:lnTo>
                    <a:pt x="11" y="12"/>
                  </a:lnTo>
                  <a:lnTo>
                    <a:pt x="12" y="12"/>
                  </a:lnTo>
                  <a:lnTo>
                    <a:pt x="13" y="12"/>
                  </a:lnTo>
                  <a:lnTo>
                    <a:pt x="15" y="12"/>
                  </a:lnTo>
                  <a:lnTo>
                    <a:pt x="16" y="10"/>
                  </a:lnTo>
                  <a:lnTo>
                    <a:pt x="17" y="10"/>
                  </a:lnTo>
                  <a:lnTo>
                    <a:pt x="18" y="10"/>
                  </a:lnTo>
                  <a:lnTo>
                    <a:pt x="18" y="12"/>
                  </a:lnTo>
                  <a:lnTo>
                    <a:pt x="20" y="12"/>
                  </a:lnTo>
                  <a:lnTo>
                    <a:pt x="20" y="13"/>
                  </a:lnTo>
                  <a:lnTo>
                    <a:pt x="20" y="12"/>
                  </a:lnTo>
                  <a:lnTo>
                    <a:pt x="20" y="10"/>
                  </a:lnTo>
                  <a:lnTo>
                    <a:pt x="20" y="9"/>
                  </a:lnTo>
                  <a:lnTo>
                    <a:pt x="20" y="8"/>
                  </a:lnTo>
                  <a:lnTo>
                    <a:pt x="18" y="8"/>
                  </a:lnTo>
                  <a:lnTo>
                    <a:pt x="18" y="6"/>
                  </a:lnTo>
                  <a:lnTo>
                    <a:pt x="20" y="6"/>
                  </a:lnTo>
                  <a:lnTo>
                    <a:pt x="20" y="5"/>
                  </a:lnTo>
                  <a:lnTo>
                    <a:pt x="21" y="5"/>
                  </a:lnTo>
                  <a:lnTo>
                    <a:pt x="22" y="5"/>
                  </a:lnTo>
                  <a:lnTo>
                    <a:pt x="22" y="4"/>
                  </a:lnTo>
                  <a:lnTo>
                    <a:pt x="22" y="3"/>
                  </a:lnTo>
                  <a:lnTo>
                    <a:pt x="23" y="3"/>
                  </a:lnTo>
                  <a:lnTo>
                    <a:pt x="23" y="4"/>
                  </a:lnTo>
                  <a:lnTo>
                    <a:pt x="23" y="3"/>
                  </a:lnTo>
                  <a:lnTo>
                    <a:pt x="25" y="3"/>
                  </a:lnTo>
                  <a:lnTo>
                    <a:pt x="23" y="3"/>
                  </a:lnTo>
                  <a:lnTo>
                    <a:pt x="23" y="1"/>
                  </a:lnTo>
                  <a:lnTo>
                    <a:pt x="25" y="1"/>
                  </a:lnTo>
                  <a:lnTo>
                    <a:pt x="25" y="3"/>
                  </a:lnTo>
                  <a:lnTo>
                    <a:pt x="26" y="3"/>
                  </a:lnTo>
                  <a:lnTo>
                    <a:pt x="27" y="4"/>
                  </a:lnTo>
                  <a:lnTo>
                    <a:pt x="27" y="3"/>
                  </a:lnTo>
                  <a:lnTo>
                    <a:pt x="29" y="3"/>
                  </a:lnTo>
                  <a:lnTo>
                    <a:pt x="30" y="1"/>
                  </a:lnTo>
                  <a:lnTo>
                    <a:pt x="30" y="0"/>
                  </a:lnTo>
                  <a:lnTo>
                    <a:pt x="31" y="0"/>
                  </a:lnTo>
                  <a:lnTo>
                    <a:pt x="32" y="0"/>
                  </a:lnTo>
                  <a:lnTo>
                    <a:pt x="34" y="0"/>
                  </a:lnTo>
                  <a:lnTo>
                    <a:pt x="34" y="1"/>
                  </a:lnTo>
                  <a:lnTo>
                    <a:pt x="35" y="1"/>
                  </a:lnTo>
                  <a:lnTo>
                    <a:pt x="36" y="1"/>
                  </a:lnTo>
                  <a:lnTo>
                    <a:pt x="37" y="1"/>
                  </a:lnTo>
                  <a:lnTo>
                    <a:pt x="39" y="1"/>
                  </a:lnTo>
                  <a:lnTo>
                    <a:pt x="40" y="1"/>
                  </a:lnTo>
                  <a:lnTo>
                    <a:pt x="40" y="3"/>
                  </a:lnTo>
                  <a:lnTo>
                    <a:pt x="40" y="1"/>
                  </a:lnTo>
                  <a:lnTo>
                    <a:pt x="41" y="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0" name="Freeform 100"/>
            <p:cNvSpPr>
              <a:spLocks noEditPoints="1"/>
            </p:cNvSpPr>
            <p:nvPr/>
          </p:nvSpPr>
          <p:spPr bwMode="auto">
            <a:xfrm>
              <a:off x="4797425" y="3692741"/>
              <a:ext cx="50800" cy="39688"/>
            </a:xfrm>
            <a:custGeom>
              <a:avLst/>
              <a:gdLst>
                <a:gd name="T0" fmla="*/ 2 w 32"/>
                <a:gd name="T1" fmla="*/ 16 h 25"/>
                <a:gd name="T2" fmla="*/ 4 w 32"/>
                <a:gd name="T3" fmla="*/ 16 h 25"/>
                <a:gd name="T4" fmla="*/ 5 w 32"/>
                <a:gd name="T5" fmla="*/ 19 h 25"/>
                <a:gd name="T6" fmla="*/ 6 w 32"/>
                <a:gd name="T7" fmla="*/ 22 h 25"/>
                <a:gd name="T8" fmla="*/ 5 w 32"/>
                <a:gd name="T9" fmla="*/ 22 h 25"/>
                <a:gd name="T10" fmla="*/ 2 w 32"/>
                <a:gd name="T11" fmla="*/ 20 h 25"/>
                <a:gd name="T12" fmla="*/ 2 w 32"/>
                <a:gd name="T13" fmla="*/ 19 h 25"/>
                <a:gd name="T14" fmla="*/ 0 w 32"/>
                <a:gd name="T15" fmla="*/ 18 h 25"/>
                <a:gd name="T16" fmla="*/ 1 w 32"/>
                <a:gd name="T17" fmla="*/ 15 h 25"/>
                <a:gd name="T18" fmla="*/ 32 w 32"/>
                <a:gd name="T19" fmla="*/ 11 h 25"/>
                <a:gd name="T20" fmla="*/ 29 w 32"/>
                <a:gd name="T21" fmla="*/ 10 h 25"/>
                <a:gd name="T22" fmla="*/ 2 w 32"/>
                <a:gd name="T23" fmla="*/ 6 h 25"/>
                <a:gd name="T24" fmla="*/ 1 w 32"/>
                <a:gd name="T25" fmla="*/ 6 h 25"/>
                <a:gd name="T26" fmla="*/ 10 w 32"/>
                <a:gd name="T27" fmla="*/ 1 h 25"/>
                <a:gd name="T28" fmla="*/ 11 w 32"/>
                <a:gd name="T29" fmla="*/ 1 h 25"/>
                <a:gd name="T30" fmla="*/ 13 w 32"/>
                <a:gd name="T31" fmla="*/ 4 h 25"/>
                <a:gd name="T32" fmla="*/ 16 w 32"/>
                <a:gd name="T33" fmla="*/ 5 h 25"/>
                <a:gd name="T34" fmla="*/ 18 w 32"/>
                <a:gd name="T35" fmla="*/ 2 h 25"/>
                <a:gd name="T36" fmla="*/ 20 w 32"/>
                <a:gd name="T37" fmla="*/ 1 h 25"/>
                <a:gd name="T38" fmla="*/ 21 w 32"/>
                <a:gd name="T39" fmla="*/ 1 h 25"/>
                <a:gd name="T40" fmla="*/ 23 w 32"/>
                <a:gd name="T41" fmla="*/ 4 h 25"/>
                <a:gd name="T42" fmla="*/ 24 w 32"/>
                <a:gd name="T43" fmla="*/ 6 h 25"/>
                <a:gd name="T44" fmla="*/ 25 w 32"/>
                <a:gd name="T45" fmla="*/ 9 h 25"/>
                <a:gd name="T46" fmla="*/ 28 w 32"/>
                <a:gd name="T47" fmla="*/ 9 h 25"/>
                <a:gd name="T48" fmla="*/ 30 w 32"/>
                <a:gd name="T49" fmla="*/ 11 h 25"/>
                <a:gd name="T50" fmla="*/ 27 w 32"/>
                <a:gd name="T51" fmla="*/ 11 h 25"/>
                <a:gd name="T52" fmla="*/ 25 w 32"/>
                <a:gd name="T53" fmla="*/ 15 h 25"/>
                <a:gd name="T54" fmla="*/ 24 w 32"/>
                <a:gd name="T55" fmla="*/ 15 h 25"/>
                <a:gd name="T56" fmla="*/ 24 w 32"/>
                <a:gd name="T57" fmla="*/ 19 h 25"/>
                <a:gd name="T58" fmla="*/ 24 w 32"/>
                <a:gd name="T59" fmla="*/ 20 h 25"/>
                <a:gd name="T60" fmla="*/ 23 w 32"/>
                <a:gd name="T61" fmla="*/ 20 h 25"/>
                <a:gd name="T62" fmla="*/ 21 w 32"/>
                <a:gd name="T63" fmla="*/ 22 h 25"/>
                <a:gd name="T64" fmla="*/ 21 w 32"/>
                <a:gd name="T65" fmla="*/ 25 h 25"/>
                <a:gd name="T66" fmla="*/ 19 w 32"/>
                <a:gd name="T67" fmla="*/ 24 h 25"/>
                <a:gd name="T68" fmla="*/ 18 w 32"/>
                <a:gd name="T69" fmla="*/ 22 h 25"/>
                <a:gd name="T70" fmla="*/ 19 w 32"/>
                <a:gd name="T71" fmla="*/ 20 h 25"/>
                <a:gd name="T72" fmla="*/ 19 w 32"/>
                <a:gd name="T73" fmla="*/ 18 h 25"/>
                <a:gd name="T74" fmla="*/ 16 w 32"/>
                <a:gd name="T75" fmla="*/ 15 h 25"/>
                <a:gd name="T76" fmla="*/ 14 w 32"/>
                <a:gd name="T77" fmla="*/ 16 h 25"/>
                <a:gd name="T78" fmla="*/ 13 w 32"/>
                <a:gd name="T79" fmla="*/ 19 h 25"/>
                <a:gd name="T80" fmla="*/ 10 w 32"/>
                <a:gd name="T81" fmla="*/ 22 h 25"/>
                <a:gd name="T82" fmla="*/ 9 w 32"/>
                <a:gd name="T83" fmla="*/ 19 h 25"/>
                <a:gd name="T84" fmla="*/ 9 w 32"/>
                <a:gd name="T85" fmla="*/ 18 h 25"/>
                <a:gd name="T86" fmla="*/ 9 w 32"/>
                <a:gd name="T87" fmla="*/ 16 h 25"/>
                <a:gd name="T88" fmla="*/ 6 w 32"/>
                <a:gd name="T89" fmla="*/ 15 h 25"/>
                <a:gd name="T90" fmla="*/ 4 w 32"/>
                <a:gd name="T91" fmla="*/ 14 h 25"/>
                <a:gd name="T92" fmla="*/ 6 w 32"/>
                <a:gd name="T93" fmla="*/ 11 h 25"/>
                <a:gd name="T94" fmla="*/ 2 w 32"/>
                <a:gd name="T95" fmla="*/ 9 h 25"/>
                <a:gd name="T96" fmla="*/ 4 w 32"/>
                <a:gd name="T97" fmla="*/ 6 h 25"/>
                <a:gd name="T98" fmla="*/ 1 w 32"/>
                <a:gd name="T99" fmla="*/ 5 h 25"/>
                <a:gd name="T100" fmla="*/ 1 w 32"/>
                <a:gd name="T101" fmla="*/ 4 h 25"/>
                <a:gd name="T102" fmla="*/ 5 w 32"/>
                <a:gd name="T103" fmla="*/ 4 h 25"/>
                <a:gd name="T104" fmla="*/ 7 w 32"/>
                <a:gd name="T105" fmla="*/ 5 h 25"/>
                <a:gd name="T106" fmla="*/ 10 w 32"/>
                <a:gd name="T107" fmla="*/ 5 h 25"/>
                <a:gd name="T108" fmla="*/ 9 w 32"/>
                <a:gd name="T109" fmla="*/ 2 h 25"/>
                <a:gd name="T110" fmla="*/ 9 w 32"/>
                <a:gd name="T111"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 h="25">
                  <a:moveTo>
                    <a:pt x="1" y="15"/>
                  </a:moveTo>
                  <a:lnTo>
                    <a:pt x="1" y="16"/>
                  </a:lnTo>
                  <a:lnTo>
                    <a:pt x="2" y="16"/>
                  </a:lnTo>
                  <a:lnTo>
                    <a:pt x="2" y="18"/>
                  </a:lnTo>
                  <a:lnTo>
                    <a:pt x="4" y="18"/>
                  </a:lnTo>
                  <a:lnTo>
                    <a:pt x="4" y="16"/>
                  </a:lnTo>
                  <a:lnTo>
                    <a:pt x="5" y="16"/>
                  </a:lnTo>
                  <a:lnTo>
                    <a:pt x="5" y="18"/>
                  </a:lnTo>
                  <a:lnTo>
                    <a:pt x="5" y="19"/>
                  </a:lnTo>
                  <a:lnTo>
                    <a:pt x="6" y="19"/>
                  </a:lnTo>
                  <a:lnTo>
                    <a:pt x="6" y="20"/>
                  </a:lnTo>
                  <a:lnTo>
                    <a:pt x="6" y="22"/>
                  </a:lnTo>
                  <a:lnTo>
                    <a:pt x="7" y="22"/>
                  </a:lnTo>
                  <a:lnTo>
                    <a:pt x="6" y="22"/>
                  </a:lnTo>
                  <a:lnTo>
                    <a:pt x="5" y="22"/>
                  </a:lnTo>
                  <a:lnTo>
                    <a:pt x="4" y="22"/>
                  </a:lnTo>
                  <a:lnTo>
                    <a:pt x="4" y="20"/>
                  </a:lnTo>
                  <a:lnTo>
                    <a:pt x="2" y="20"/>
                  </a:lnTo>
                  <a:lnTo>
                    <a:pt x="4" y="20"/>
                  </a:lnTo>
                  <a:lnTo>
                    <a:pt x="2" y="20"/>
                  </a:lnTo>
                  <a:lnTo>
                    <a:pt x="2" y="19"/>
                  </a:lnTo>
                  <a:lnTo>
                    <a:pt x="1" y="19"/>
                  </a:lnTo>
                  <a:lnTo>
                    <a:pt x="1" y="18"/>
                  </a:lnTo>
                  <a:lnTo>
                    <a:pt x="0" y="18"/>
                  </a:lnTo>
                  <a:lnTo>
                    <a:pt x="0" y="16"/>
                  </a:lnTo>
                  <a:lnTo>
                    <a:pt x="0" y="15"/>
                  </a:lnTo>
                  <a:lnTo>
                    <a:pt x="1" y="15"/>
                  </a:lnTo>
                  <a:close/>
                  <a:moveTo>
                    <a:pt x="32" y="11"/>
                  </a:moveTo>
                  <a:lnTo>
                    <a:pt x="30" y="11"/>
                  </a:lnTo>
                  <a:lnTo>
                    <a:pt x="32" y="11"/>
                  </a:lnTo>
                  <a:close/>
                  <a:moveTo>
                    <a:pt x="29" y="10"/>
                  </a:moveTo>
                  <a:lnTo>
                    <a:pt x="30" y="10"/>
                  </a:lnTo>
                  <a:lnTo>
                    <a:pt x="29" y="10"/>
                  </a:lnTo>
                  <a:close/>
                  <a:moveTo>
                    <a:pt x="2" y="6"/>
                  </a:moveTo>
                  <a:lnTo>
                    <a:pt x="1" y="6"/>
                  </a:lnTo>
                  <a:lnTo>
                    <a:pt x="2" y="6"/>
                  </a:lnTo>
                  <a:close/>
                  <a:moveTo>
                    <a:pt x="1" y="6"/>
                  </a:moveTo>
                  <a:lnTo>
                    <a:pt x="0" y="6"/>
                  </a:lnTo>
                  <a:lnTo>
                    <a:pt x="1" y="6"/>
                  </a:lnTo>
                  <a:close/>
                  <a:moveTo>
                    <a:pt x="9" y="0"/>
                  </a:moveTo>
                  <a:lnTo>
                    <a:pt x="9" y="1"/>
                  </a:lnTo>
                  <a:lnTo>
                    <a:pt x="10" y="1"/>
                  </a:lnTo>
                  <a:lnTo>
                    <a:pt x="10" y="0"/>
                  </a:lnTo>
                  <a:lnTo>
                    <a:pt x="10" y="1"/>
                  </a:lnTo>
                  <a:lnTo>
                    <a:pt x="11" y="1"/>
                  </a:lnTo>
                  <a:lnTo>
                    <a:pt x="11" y="2"/>
                  </a:lnTo>
                  <a:lnTo>
                    <a:pt x="13" y="2"/>
                  </a:lnTo>
                  <a:lnTo>
                    <a:pt x="13" y="4"/>
                  </a:lnTo>
                  <a:lnTo>
                    <a:pt x="14" y="5"/>
                  </a:lnTo>
                  <a:lnTo>
                    <a:pt x="15" y="5"/>
                  </a:lnTo>
                  <a:lnTo>
                    <a:pt x="16" y="5"/>
                  </a:lnTo>
                  <a:lnTo>
                    <a:pt x="16" y="4"/>
                  </a:lnTo>
                  <a:lnTo>
                    <a:pt x="18" y="4"/>
                  </a:lnTo>
                  <a:lnTo>
                    <a:pt x="18" y="2"/>
                  </a:lnTo>
                  <a:lnTo>
                    <a:pt x="19" y="2"/>
                  </a:lnTo>
                  <a:lnTo>
                    <a:pt x="19" y="1"/>
                  </a:lnTo>
                  <a:lnTo>
                    <a:pt x="20" y="1"/>
                  </a:lnTo>
                  <a:lnTo>
                    <a:pt x="20" y="0"/>
                  </a:lnTo>
                  <a:lnTo>
                    <a:pt x="20" y="1"/>
                  </a:lnTo>
                  <a:lnTo>
                    <a:pt x="21" y="1"/>
                  </a:lnTo>
                  <a:lnTo>
                    <a:pt x="21" y="2"/>
                  </a:lnTo>
                  <a:lnTo>
                    <a:pt x="23" y="2"/>
                  </a:lnTo>
                  <a:lnTo>
                    <a:pt x="23" y="4"/>
                  </a:lnTo>
                  <a:lnTo>
                    <a:pt x="23" y="5"/>
                  </a:lnTo>
                  <a:lnTo>
                    <a:pt x="24" y="5"/>
                  </a:lnTo>
                  <a:lnTo>
                    <a:pt x="24" y="6"/>
                  </a:lnTo>
                  <a:lnTo>
                    <a:pt x="24" y="8"/>
                  </a:lnTo>
                  <a:lnTo>
                    <a:pt x="25" y="8"/>
                  </a:lnTo>
                  <a:lnTo>
                    <a:pt x="25" y="9"/>
                  </a:lnTo>
                  <a:lnTo>
                    <a:pt x="27" y="9"/>
                  </a:lnTo>
                  <a:lnTo>
                    <a:pt x="27" y="10"/>
                  </a:lnTo>
                  <a:lnTo>
                    <a:pt x="28" y="9"/>
                  </a:lnTo>
                  <a:lnTo>
                    <a:pt x="28" y="10"/>
                  </a:lnTo>
                  <a:lnTo>
                    <a:pt x="29" y="10"/>
                  </a:lnTo>
                  <a:lnTo>
                    <a:pt x="30" y="11"/>
                  </a:lnTo>
                  <a:lnTo>
                    <a:pt x="29" y="11"/>
                  </a:lnTo>
                  <a:lnTo>
                    <a:pt x="28" y="11"/>
                  </a:lnTo>
                  <a:lnTo>
                    <a:pt x="27" y="11"/>
                  </a:lnTo>
                  <a:lnTo>
                    <a:pt x="25" y="13"/>
                  </a:lnTo>
                  <a:lnTo>
                    <a:pt x="25" y="14"/>
                  </a:lnTo>
                  <a:lnTo>
                    <a:pt x="25" y="15"/>
                  </a:lnTo>
                  <a:lnTo>
                    <a:pt x="24" y="15"/>
                  </a:lnTo>
                  <a:lnTo>
                    <a:pt x="25" y="15"/>
                  </a:lnTo>
                  <a:lnTo>
                    <a:pt x="24" y="15"/>
                  </a:lnTo>
                  <a:lnTo>
                    <a:pt x="24" y="16"/>
                  </a:lnTo>
                  <a:lnTo>
                    <a:pt x="24" y="18"/>
                  </a:lnTo>
                  <a:lnTo>
                    <a:pt x="24" y="19"/>
                  </a:lnTo>
                  <a:lnTo>
                    <a:pt x="24" y="18"/>
                  </a:lnTo>
                  <a:lnTo>
                    <a:pt x="24" y="19"/>
                  </a:lnTo>
                  <a:lnTo>
                    <a:pt x="24" y="20"/>
                  </a:lnTo>
                  <a:lnTo>
                    <a:pt x="23" y="20"/>
                  </a:lnTo>
                  <a:lnTo>
                    <a:pt x="23" y="19"/>
                  </a:lnTo>
                  <a:lnTo>
                    <a:pt x="23" y="20"/>
                  </a:lnTo>
                  <a:lnTo>
                    <a:pt x="21" y="20"/>
                  </a:lnTo>
                  <a:lnTo>
                    <a:pt x="23" y="20"/>
                  </a:lnTo>
                  <a:lnTo>
                    <a:pt x="21" y="22"/>
                  </a:lnTo>
                  <a:lnTo>
                    <a:pt x="21" y="23"/>
                  </a:lnTo>
                  <a:lnTo>
                    <a:pt x="21" y="24"/>
                  </a:lnTo>
                  <a:lnTo>
                    <a:pt x="21" y="25"/>
                  </a:lnTo>
                  <a:lnTo>
                    <a:pt x="20" y="25"/>
                  </a:lnTo>
                  <a:lnTo>
                    <a:pt x="20" y="24"/>
                  </a:lnTo>
                  <a:lnTo>
                    <a:pt x="19" y="24"/>
                  </a:lnTo>
                  <a:lnTo>
                    <a:pt x="19" y="23"/>
                  </a:lnTo>
                  <a:lnTo>
                    <a:pt x="18" y="23"/>
                  </a:lnTo>
                  <a:lnTo>
                    <a:pt x="18" y="22"/>
                  </a:lnTo>
                  <a:lnTo>
                    <a:pt x="16" y="22"/>
                  </a:lnTo>
                  <a:lnTo>
                    <a:pt x="18" y="22"/>
                  </a:lnTo>
                  <a:lnTo>
                    <a:pt x="19" y="20"/>
                  </a:lnTo>
                  <a:lnTo>
                    <a:pt x="18" y="19"/>
                  </a:lnTo>
                  <a:lnTo>
                    <a:pt x="18" y="18"/>
                  </a:lnTo>
                  <a:lnTo>
                    <a:pt x="19" y="18"/>
                  </a:lnTo>
                  <a:lnTo>
                    <a:pt x="18" y="18"/>
                  </a:lnTo>
                  <a:lnTo>
                    <a:pt x="18" y="16"/>
                  </a:lnTo>
                  <a:lnTo>
                    <a:pt x="16" y="15"/>
                  </a:lnTo>
                  <a:lnTo>
                    <a:pt x="16" y="16"/>
                  </a:lnTo>
                  <a:lnTo>
                    <a:pt x="15" y="16"/>
                  </a:lnTo>
                  <a:lnTo>
                    <a:pt x="14" y="16"/>
                  </a:lnTo>
                  <a:lnTo>
                    <a:pt x="14" y="18"/>
                  </a:lnTo>
                  <a:lnTo>
                    <a:pt x="13" y="18"/>
                  </a:lnTo>
                  <a:lnTo>
                    <a:pt x="13" y="19"/>
                  </a:lnTo>
                  <a:lnTo>
                    <a:pt x="11" y="19"/>
                  </a:lnTo>
                  <a:lnTo>
                    <a:pt x="10" y="20"/>
                  </a:lnTo>
                  <a:lnTo>
                    <a:pt x="10" y="22"/>
                  </a:lnTo>
                  <a:lnTo>
                    <a:pt x="9" y="22"/>
                  </a:lnTo>
                  <a:lnTo>
                    <a:pt x="9" y="20"/>
                  </a:lnTo>
                  <a:lnTo>
                    <a:pt x="9" y="19"/>
                  </a:lnTo>
                  <a:lnTo>
                    <a:pt x="10" y="19"/>
                  </a:lnTo>
                  <a:lnTo>
                    <a:pt x="9" y="19"/>
                  </a:lnTo>
                  <a:lnTo>
                    <a:pt x="9" y="18"/>
                  </a:lnTo>
                  <a:lnTo>
                    <a:pt x="7" y="18"/>
                  </a:lnTo>
                  <a:lnTo>
                    <a:pt x="9" y="18"/>
                  </a:lnTo>
                  <a:lnTo>
                    <a:pt x="9" y="16"/>
                  </a:lnTo>
                  <a:lnTo>
                    <a:pt x="7" y="16"/>
                  </a:lnTo>
                  <a:lnTo>
                    <a:pt x="6" y="16"/>
                  </a:lnTo>
                  <a:lnTo>
                    <a:pt x="6" y="15"/>
                  </a:lnTo>
                  <a:lnTo>
                    <a:pt x="5" y="15"/>
                  </a:lnTo>
                  <a:lnTo>
                    <a:pt x="5" y="14"/>
                  </a:lnTo>
                  <a:lnTo>
                    <a:pt x="4" y="14"/>
                  </a:lnTo>
                  <a:lnTo>
                    <a:pt x="5" y="14"/>
                  </a:lnTo>
                  <a:lnTo>
                    <a:pt x="6" y="13"/>
                  </a:lnTo>
                  <a:lnTo>
                    <a:pt x="6" y="11"/>
                  </a:lnTo>
                  <a:lnTo>
                    <a:pt x="5" y="11"/>
                  </a:lnTo>
                  <a:lnTo>
                    <a:pt x="4" y="10"/>
                  </a:lnTo>
                  <a:lnTo>
                    <a:pt x="2" y="9"/>
                  </a:lnTo>
                  <a:lnTo>
                    <a:pt x="4" y="9"/>
                  </a:lnTo>
                  <a:lnTo>
                    <a:pt x="4" y="8"/>
                  </a:lnTo>
                  <a:lnTo>
                    <a:pt x="4" y="6"/>
                  </a:lnTo>
                  <a:lnTo>
                    <a:pt x="2" y="6"/>
                  </a:lnTo>
                  <a:lnTo>
                    <a:pt x="1" y="6"/>
                  </a:lnTo>
                  <a:lnTo>
                    <a:pt x="1" y="5"/>
                  </a:lnTo>
                  <a:lnTo>
                    <a:pt x="2" y="5"/>
                  </a:lnTo>
                  <a:lnTo>
                    <a:pt x="1" y="5"/>
                  </a:lnTo>
                  <a:lnTo>
                    <a:pt x="1" y="4"/>
                  </a:lnTo>
                  <a:lnTo>
                    <a:pt x="2" y="4"/>
                  </a:lnTo>
                  <a:lnTo>
                    <a:pt x="4" y="4"/>
                  </a:lnTo>
                  <a:lnTo>
                    <a:pt x="5" y="4"/>
                  </a:lnTo>
                  <a:lnTo>
                    <a:pt x="5" y="5"/>
                  </a:lnTo>
                  <a:lnTo>
                    <a:pt x="6" y="5"/>
                  </a:lnTo>
                  <a:lnTo>
                    <a:pt x="7" y="5"/>
                  </a:lnTo>
                  <a:lnTo>
                    <a:pt x="7" y="6"/>
                  </a:lnTo>
                  <a:lnTo>
                    <a:pt x="9" y="6"/>
                  </a:lnTo>
                  <a:lnTo>
                    <a:pt x="10" y="5"/>
                  </a:lnTo>
                  <a:lnTo>
                    <a:pt x="10" y="4"/>
                  </a:lnTo>
                  <a:lnTo>
                    <a:pt x="9" y="4"/>
                  </a:lnTo>
                  <a:lnTo>
                    <a:pt x="9" y="2"/>
                  </a:lnTo>
                  <a:lnTo>
                    <a:pt x="7" y="2"/>
                  </a:lnTo>
                  <a:lnTo>
                    <a:pt x="7" y="1"/>
                  </a:lnTo>
                  <a:lnTo>
                    <a:pt x="9" y="1"/>
                  </a:lnTo>
                  <a:lnTo>
                    <a:pt x="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1" name="Freeform 101"/>
            <p:cNvSpPr>
              <a:spLocks/>
            </p:cNvSpPr>
            <p:nvPr/>
          </p:nvSpPr>
          <p:spPr bwMode="auto">
            <a:xfrm>
              <a:off x="4659313" y="4111841"/>
              <a:ext cx="15875" cy="17463"/>
            </a:xfrm>
            <a:custGeom>
              <a:avLst/>
              <a:gdLst>
                <a:gd name="T0" fmla="*/ 9 w 10"/>
                <a:gd name="T1" fmla="*/ 1 h 11"/>
                <a:gd name="T2" fmla="*/ 9 w 10"/>
                <a:gd name="T3" fmla="*/ 2 h 11"/>
                <a:gd name="T4" fmla="*/ 9 w 10"/>
                <a:gd name="T5" fmla="*/ 2 h 11"/>
                <a:gd name="T6" fmla="*/ 8 w 10"/>
                <a:gd name="T7" fmla="*/ 3 h 11"/>
                <a:gd name="T8" fmla="*/ 9 w 10"/>
                <a:gd name="T9" fmla="*/ 3 h 11"/>
                <a:gd name="T10" fmla="*/ 9 w 10"/>
                <a:gd name="T11" fmla="*/ 3 h 11"/>
                <a:gd name="T12" fmla="*/ 9 w 10"/>
                <a:gd name="T13" fmla="*/ 3 h 11"/>
                <a:gd name="T14" fmla="*/ 10 w 10"/>
                <a:gd name="T15" fmla="*/ 3 h 11"/>
                <a:gd name="T16" fmla="*/ 10 w 10"/>
                <a:gd name="T17" fmla="*/ 3 h 11"/>
                <a:gd name="T18" fmla="*/ 10 w 10"/>
                <a:gd name="T19" fmla="*/ 5 h 11"/>
                <a:gd name="T20" fmla="*/ 10 w 10"/>
                <a:gd name="T21" fmla="*/ 5 h 11"/>
                <a:gd name="T22" fmla="*/ 10 w 10"/>
                <a:gd name="T23" fmla="*/ 5 h 11"/>
                <a:gd name="T24" fmla="*/ 10 w 10"/>
                <a:gd name="T25" fmla="*/ 5 h 11"/>
                <a:gd name="T26" fmla="*/ 9 w 10"/>
                <a:gd name="T27" fmla="*/ 6 h 11"/>
                <a:gd name="T28" fmla="*/ 9 w 10"/>
                <a:gd name="T29" fmla="*/ 6 h 11"/>
                <a:gd name="T30" fmla="*/ 9 w 10"/>
                <a:gd name="T31" fmla="*/ 6 h 11"/>
                <a:gd name="T32" fmla="*/ 9 w 10"/>
                <a:gd name="T33" fmla="*/ 6 h 11"/>
                <a:gd name="T34" fmla="*/ 8 w 10"/>
                <a:gd name="T35" fmla="*/ 7 h 11"/>
                <a:gd name="T36" fmla="*/ 8 w 10"/>
                <a:gd name="T37" fmla="*/ 7 h 11"/>
                <a:gd name="T38" fmla="*/ 8 w 10"/>
                <a:gd name="T39" fmla="*/ 8 h 11"/>
                <a:gd name="T40" fmla="*/ 7 w 10"/>
                <a:gd name="T41" fmla="*/ 10 h 11"/>
                <a:gd name="T42" fmla="*/ 5 w 10"/>
                <a:gd name="T43" fmla="*/ 11 h 11"/>
                <a:gd name="T44" fmla="*/ 5 w 10"/>
                <a:gd name="T45" fmla="*/ 11 h 11"/>
                <a:gd name="T46" fmla="*/ 5 w 10"/>
                <a:gd name="T47" fmla="*/ 11 h 11"/>
                <a:gd name="T48" fmla="*/ 4 w 10"/>
                <a:gd name="T49" fmla="*/ 11 h 11"/>
                <a:gd name="T50" fmla="*/ 4 w 10"/>
                <a:gd name="T51" fmla="*/ 11 h 11"/>
                <a:gd name="T52" fmla="*/ 4 w 10"/>
                <a:gd name="T53" fmla="*/ 10 h 11"/>
                <a:gd name="T54" fmla="*/ 3 w 10"/>
                <a:gd name="T55" fmla="*/ 10 h 11"/>
                <a:gd name="T56" fmla="*/ 3 w 10"/>
                <a:gd name="T57" fmla="*/ 8 h 11"/>
                <a:gd name="T58" fmla="*/ 3 w 10"/>
                <a:gd name="T59" fmla="*/ 8 h 11"/>
                <a:gd name="T60" fmla="*/ 3 w 10"/>
                <a:gd name="T61" fmla="*/ 7 h 11"/>
                <a:gd name="T62" fmla="*/ 1 w 10"/>
                <a:gd name="T63" fmla="*/ 5 h 11"/>
                <a:gd name="T64" fmla="*/ 1 w 10"/>
                <a:gd name="T65" fmla="*/ 5 h 11"/>
                <a:gd name="T66" fmla="*/ 1 w 10"/>
                <a:gd name="T67" fmla="*/ 3 h 11"/>
                <a:gd name="T68" fmla="*/ 1 w 10"/>
                <a:gd name="T69" fmla="*/ 3 h 11"/>
                <a:gd name="T70" fmla="*/ 1 w 10"/>
                <a:gd name="T71" fmla="*/ 3 h 11"/>
                <a:gd name="T72" fmla="*/ 0 w 10"/>
                <a:gd name="T73" fmla="*/ 2 h 11"/>
                <a:gd name="T74" fmla="*/ 0 w 10"/>
                <a:gd name="T75" fmla="*/ 2 h 11"/>
                <a:gd name="T76" fmla="*/ 1 w 10"/>
                <a:gd name="T77" fmla="*/ 1 h 11"/>
                <a:gd name="T78" fmla="*/ 3 w 10"/>
                <a:gd name="T79" fmla="*/ 2 h 11"/>
                <a:gd name="T80" fmla="*/ 3 w 10"/>
                <a:gd name="T81" fmla="*/ 2 h 11"/>
                <a:gd name="T82" fmla="*/ 3 w 10"/>
                <a:gd name="T83" fmla="*/ 2 h 11"/>
                <a:gd name="T84" fmla="*/ 3 w 10"/>
                <a:gd name="T85" fmla="*/ 2 h 11"/>
                <a:gd name="T86" fmla="*/ 4 w 10"/>
                <a:gd name="T87" fmla="*/ 2 h 11"/>
                <a:gd name="T88" fmla="*/ 4 w 10"/>
                <a:gd name="T89" fmla="*/ 2 h 11"/>
                <a:gd name="T90" fmla="*/ 5 w 10"/>
                <a:gd name="T91" fmla="*/ 2 h 11"/>
                <a:gd name="T92" fmla="*/ 5 w 10"/>
                <a:gd name="T93" fmla="*/ 2 h 11"/>
                <a:gd name="T94" fmla="*/ 5 w 10"/>
                <a:gd name="T95" fmla="*/ 1 h 11"/>
                <a:gd name="T96" fmla="*/ 5 w 10"/>
                <a:gd name="T97" fmla="*/ 0 h 11"/>
                <a:gd name="T98" fmla="*/ 7 w 10"/>
                <a:gd name="T99" fmla="*/ 0 h 11"/>
                <a:gd name="T100" fmla="*/ 7 w 10"/>
                <a:gd name="T101" fmla="*/ 1 h 11"/>
                <a:gd name="T102" fmla="*/ 7 w 10"/>
                <a:gd name="T103" fmla="*/ 0 h 11"/>
                <a:gd name="T104" fmla="*/ 8 w 10"/>
                <a:gd name="T105" fmla="*/ 0 h 11"/>
                <a:gd name="T106" fmla="*/ 8 w 10"/>
                <a:gd name="T107" fmla="*/ 0 h 11"/>
                <a:gd name="T108" fmla="*/ 8 w 10"/>
                <a:gd name="T10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1">
                  <a:moveTo>
                    <a:pt x="9" y="1"/>
                  </a:moveTo>
                  <a:lnTo>
                    <a:pt x="9" y="1"/>
                  </a:lnTo>
                  <a:lnTo>
                    <a:pt x="9" y="1"/>
                  </a:lnTo>
                  <a:lnTo>
                    <a:pt x="9" y="1"/>
                  </a:lnTo>
                  <a:lnTo>
                    <a:pt x="9" y="1"/>
                  </a:lnTo>
                  <a:lnTo>
                    <a:pt x="9" y="1"/>
                  </a:lnTo>
                  <a:lnTo>
                    <a:pt x="9" y="2"/>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8" y="2"/>
                  </a:lnTo>
                  <a:lnTo>
                    <a:pt x="8" y="2"/>
                  </a:lnTo>
                  <a:lnTo>
                    <a:pt x="8" y="3"/>
                  </a:lnTo>
                  <a:lnTo>
                    <a:pt x="8"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6"/>
                  </a:lnTo>
                  <a:lnTo>
                    <a:pt x="10"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8"/>
                  </a:lnTo>
                  <a:lnTo>
                    <a:pt x="8" y="7"/>
                  </a:lnTo>
                  <a:lnTo>
                    <a:pt x="8" y="8"/>
                  </a:lnTo>
                  <a:lnTo>
                    <a:pt x="8" y="8"/>
                  </a:lnTo>
                  <a:lnTo>
                    <a:pt x="8" y="8"/>
                  </a:lnTo>
                  <a:lnTo>
                    <a:pt x="8" y="8"/>
                  </a:lnTo>
                  <a:lnTo>
                    <a:pt x="7" y="8"/>
                  </a:lnTo>
                  <a:lnTo>
                    <a:pt x="7" y="10"/>
                  </a:lnTo>
                  <a:lnTo>
                    <a:pt x="7" y="10"/>
                  </a:lnTo>
                  <a:lnTo>
                    <a:pt x="7" y="10"/>
                  </a:lnTo>
                  <a:lnTo>
                    <a:pt x="7" y="10"/>
                  </a:lnTo>
                  <a:lnTo>
                    <a:pt x="7" y="10"/>
                  </a:lnTo>
                  <a:lnTo>
                    <a:pt x="7" y="10"/>
                  </a:lnTo>
                  <a:lnTo>
                    <a:pt x="7" y="11"/>
                  </a:lnTo>
                  <a:lnTo>
                    <a:pt x="7" y="11"/>
                  </a:lnTo>
                  <a:lnTo>
                    <a:pt x="7"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4" y="11"/>
                  </a:lnTo>
                  <a:lnTo>
                    <a:pt x="4" y="11"/>
                  </a:lnTo>
                  <a:lnTo>
                    <a:pt x="4" y="11"/>
                  </a:lnTo>
                  <a:lnTo>
                    <a:pt x="4" y="11"/>
                  </a:lnTo>
                  <a:lnTo>
                    <a:pt x="4" y="11"/>
                  </a:lnTo>
                  <a:lnTo>
                    <a:pt x="4" y="11"/>
                  </a:lnTo>
                  <a:lnTo>
                    <a:pt x="4" y="11"/>
                  </a:lnTo>
                  <a:lnTo>
                    <a:pt x="4" y="11"/>
                  </a:lnTo>
                  <a:lnTo>
                    <a:pt x="4" y="11"/>
                  </a:lnTo>
                  <a:lnTo>
                    <a:pt x="4" y="11"/>
                  </a:lnTo>
                  <a:lnTo>
                    <a:pt x="4" y="11"/>
                  </a:lnTo>
                  <a:lnTo>
                    <a:pt x="4" y="10"/>
                  </a:lnTo>
                  <a:lnTo>
                    <a:pt x="4" y="10"/>
                  </a:lnTo>
                  <a:lnTo>
                    <a:pt x="4" y="10"/>
                  </a:lnTo>
                  <a:lnTo>
                    <a:pt x="4" y="10"/>
                  </a:lnTo>
                  <a:lnTo>
                    <a:pt x="3" y="10"/>
                  </a:lnTo>
                  <a:lnTo>
                    <a:pt x="3" y="10"/>
                  </a:lnTo>
                  <a:lnTo>
                    <a:pt x="3" y="10"/>
                  </a:lnTo>
                  <a:lnTo>
                    <a:pt x="3" y="10"/>
                  </a:lnTo>
                  <a:lnTo>
                    <a:pt x="3" y="10"/>
                  </a:lnTo>
                  <a:lnTo>
                    <a:pt x="3" y="10"/>
                  </a:lnTo>
                  <a:lnTo>
                    <a:pt x="3" y="10"/>
                  </a:lnTo>
                  <a:lnTo>
                    <a:pt x="3" y="10"/>
                  </a:lnTo>
                  <a:lnTo>
                    <a:pt x="3" y="10"/>
                  </a:lnTo>
                  <a:lnTo>
                    <a:pt x="3" y="10"/>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7"/>
                  </a:lnTo>
                  <a:lnTo>
                    <a:pt x="3" y="6"/>
                  </a:lnTo>
                  <a:lnTo>
                    <a:pt x="3" y="6"/>
                  </a:lnTo>
                  <a:lnTo>
                    <a:pt x="3" y="6"/>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1" y="1"/>
                  </a:lnTo>
                  <a:lnTo>
                    <a:pt x="1" y="1"/>
                  </a:lnTo>
                  <a:lnTo>
                    <a:pt x="1" y="1"/>
                  </a:lnTo>
                  <a:lnTo>
                    <a:pt x="1" y="2"/>
                  </a:lnTo>
                  <a:lnTo>
                    <a:pt x="1" y="2"/>
                  </a:lnTo>
                  <a:lnTo>
                    <a:pt x="1"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1"/>
                  </a:lnTo>
                  <a:lnTo>
                    <a:pt x="5" y="1"/>
                  </a:lnTo>
                  <a:lnTo>
                    <a:pt x="5" y="1"/>
                  </a:lnTo>
                  <a:lnTo>
                    <a:pt x="5" y="0"/>
                  </a:lnTo>
                  <a:lnTo>
                    <a:pt x="5" y="0"/>
                  </a:lnTo>
                  <a:lnTo>
                    <a:pt x="5" y="0"/>
                  </a:lnTo>
                  <a:lnTo>
                    <a:pt x="5" y="0"/>
                  </a:lnTo>
                  <a:lnTo>
                    <a:pt x="5" y="0"/>
                  </a:lnTo>
                  <a:lnTo>
                    <a:pt x="5" y="0"/>
                  </a:lnTo>
                  <a:lnTo>
                    <a:pt x="5" y="0"/>
                  </a:lnTo>
                  <a:lnTo>
                    <a:pt x="7" y="0"/>
                  </a:lnTo>
                  <a:lnTo>
                    <a:pt x="7" y="0"/>
                  </a:lnTo>
                  <a:lnTo>
                    <a:pt x="7" y="0"/>
                  </a:lnTo>
                  <a:lnTo>
                    <a:pt x="7" y="0"/>
                  </a:lnTo>
                  <a:lnTo>
                    <a:pt x="7" y="0"/>
                  </a:lnTo>
                  <a:lnTo>
                    <a:pt x="7" y="0"/>
                  </a:lnTo>
                  <a:lnTo>
                    <a:pt x="7" y="1"/>
                  </a:lnTo>
                  <a:lnTo>
                    <a:pt x="7" y="1"/>
                  </a:lnTo>
                  <a:lnTo>
                    <a:pt x="7" y="1"/>
                  </a:lnTo>
                  <a:lnTo>
                    <a:pt x="7" y="1"/>
                  </a:lnTo>
                  <a:lnTo>
                    <a:pt x="7" y="1"/>
                  </a:lnTo>
                  <a:lnTo>
                    <a:pt x="7" y="1"/>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1"/>
                  </a:lnTo>
                  <a:lnTo>
                    <a:pt x="9" y="1"/>
                  </a:lnTo>
                  <a:lnTo>
                    <a:pt x="9"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2" name="Freeform 102"/>
            <p:cNvSpPr>
              <a:spLocks/>
            </p:cNvSpPr>
            <p:nvPr/>
          </p:nvSpPr>
          <p:spPr bwMode="auto">
            <a:xfrm>
              <a:off x="4430713" y="3570504"/>
              <a:ext cx="34925" cy="26988"/>
            </a:xfrm>
            <a:custGeom>
              <a:avLst/>
              <a:gdLst>
                <a:gd name="T0" fmla="*/ 21 w 22"/>
                <a:gd name="T1" fmla="*/ 7 h 17"/>
                <a:gd name="T2" fmla="*/ 21 w 22"/>
                <a:gd name="T3" fmla="*/ 9 h 17"/>
                <a:gd name="T4" fmla="*/ 22 w 22"/>
                <a:gd name="T5" fmla="*/ 11 h 17"/>
                <a:gd name="T6" fmla="*/ 21 w 22"/>
                <a:gd name="T7" fmla="*/ 12 h 17"/>
                <a:gd name="T8" fmla="*/ 19 w 22"/>
                <a:gd name="T9" fmla="*/ 13 h 17"/>
                <a:gd name="T10" fmla="*/ 18 w 22"/>
                <a:gd name="T11" fmla="*/ 14 h 17"/>
                <a:gd name="T12" fmla="*/ 19 w 22"/>
                <a:gd name="T13" fmla="*/ 16 h 17"/>
                <a:gd name="T14" fmla="*/ 19 w 22"/>
                <a:gd name="T15" fmla="*/ 16 h 17"/>
                <a:gd name="T16" fmla="*/ 18 w 22"/>
                <a:gd name="T17" fmla="*/ 17 h 17"/>
                <a:gd name="T18" fmla="*/ 16 w 22"/>
                <a:gd name="T19" fmla="*/ 17 h 17"/>
                <a:gd name="T20" fmla="*/ 14 w 22"/>
                <a:gd name="T21" fmla="*/ 16 h 17"/>
                <a:gd name="T22" fmla="*/ 13 w 22"/>
                <a:gd name="T23" fmla="*/ 16 h 17"/>
                <a:gd name="T24" fmla="*/ 13 w 22"/>
                <a:gd name="T25" fmla="*/ 13 h 17"/>
                <a:gd name="T26" fmla="*/ 13 w 22"/>
                <a:gd name="T27" fmla="*/ 13 h 17"/>
                <a:gd name="T28" fmla="*/ 13 w 22"/>
                <a:gd name="T29" fmla="*/ 13 h 17"/>
                <a:gd name="T30" fmla="*/ 12 w 22"/>
                <a:gd name="T31" fmla="*/ 14 h 17"/>
                <a:gd name="T32" fmla="*/ 10 w 22"/>
                <a:gd name="T33" fmla="*/ 13 h 17"/>
                <a:gd name="T34" fmla="*/ 9 w 22"/>
                <a:gd name="T35" fmla="*/ 12 h 17"/>
                <a:gd name="T36" fmla="*/ 8 w 22"/>
                <a:gd name="T37" fmla="*/ 11 h 17"/>
                <a:gd name="T38" fmla="*/ 7 w 22"/>
                <a:gd name="T39" fmla="*/ 9 h 17"/>
                <a:gd name="T40" fmla="*/ 4 w 22"/>
                <a:gd name="T41" fmla="*/ 9 h 17"/>
                <a:gd name="T42" fmla="*/ 4 w 22"/>
                <a:gd name="T43" fmla="*/ 7 h 17"/>
                <a:gd name="T44" fmla="*/ 2 w 22"/>
                <a:gd name="T45" fmla="*/ 7 h 17"/>
                <a:gd name="T46" fmla="*/ 0 w 22"/>
                <a:gd name="T47" fmla="*/ 4 h 17"/>
                <a:gd name="T48" fmla="*/ 2 w 22"/>
                <a:gd name="T49" fmla="*/ 3 h 17"/>
                <a:gd name="T50" fmla="*/ 4 w 22"/>
                <a:gd name="T51" fmla="*/ 2 h 17"/>
                <a:gd name="T52" fmla="*/ 5 w 22"/>
                <a:gd name="T53" fmla="*/ 3 h 17"/>
                <a:gd name="T54" fmla="*/ 8 w 22"/>
                <a:gd name="T55" fmla="*/ 3 h 17"/>
                <a:gd name="T56" fmla="*/ 9 w 22"/>
                <a:gd name="T57" fmla="*/ 2 h 17"/>
                <a:gd name="T58" fmla="*/ 10 w 22"/>
                <a:gd name="T59" fmla="*/ 3 h 17"/>
                <a:gd name="T60" fmla="*/ 10 w 22"/>
                <a:gd name="T61" fmla="*/ 0 h 17"/>
                <a:gd name="T62" fmla="*/ 12 w 22"/>
                <a:gd name="T63" fmla="*/ 2 h 17"/>
                <a:gd name="T64" fmla="*/ 13 w 22"/>
                <a:gd name="T65" fmla="*/ 0 h 17"/>
                <a:gd name="T66" fmla="*/ 13 w 22"/>
                <a:gd name="T67" fmla="*/ 0 h 17"/>
                <a:gd name="T68" fmla="*/ 14 w 22"/>
                <a:gd name="T69" fmla="*/ 2 h 17"/>
                <a:gd name="T70" fmla="*/ 14 w 22"/>
                <a:gd name="T71" fmla="*/ 2 h 17"/>
                <a:gd name="T72" fmla="*/ 16 w 22"/>
                <a:gd name="T73" fmla="*/ 3 h 17"/>
                <a:gd name="T74" fmla="*/ 17 w 22"/>
                <a:gd name="T75" fmla="*/ 2 h 17"/>
                <a:gd name="T76" fmla="*/ 18 w 22"/>
                <a:gd name="T77" fmla="*/ 3 h 17"/>
                <a:gd name="T78" fmla="*/ 18 w 22"/>
                <a:gd name="T79" fmla="*/ 6 h 17"/>
                <a:gd name="T80" fmla="*/ 19 w 22"/>
                <a:gd name="T8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7">
                  <a:moveTo>
                    <a:pt x="19" y="7"/>
                  </a:moveTo>
                  <a:lnTo>
                    <a:pt x="21" y="7"/>
                  </a:lnTo>
                  <a:lnTo>
                    <a:pt x="21" y="8"/>
                  </a:lnTo>
                  <a:lnTo>
                    <a:pt x="21" y="9"/>
                  </a:lnTo>
                  <a:lnTo>
                    <a:pt x="22" y="9"/>
                  </a:lnTo>
                  <a:lnTo>
                    <a:pt x="22" y="11"/>
                  </a:lnTo>
                  <a:lnTo>
                    <a:pt x="21" y="11"/>
                  </a:lnTo>
                  <a:lnTo>
                    <a:pt x="21" y="12"/>
                  </a:lnTo>
                  <a:lnTo>
                    <a:pt x="19" y="12"/>
                  </a:lnTo>
                  <a:lnTo>
                    <a:pt x="19" y="13"/>
                  </a:lnTo>
                  <a:lnTo>
                    <a:pt x="18" y="13"/>
                  </a:lnTo>
                  <a:lnTo>
                    <a:pt x="18" y="14"/>
                  </a:lnTo>
                  <a:lnTo>
                    <a:pt x="18" y="16"/>
                  </a:lnTo>
                  <a:lnTo>
                    <a:pt x="19" y="16"/>
                  </a:lnTo>
                  <a:lnTo>
                    <a:pt x="18" y="16"/>
                  </a:lnTo>
                  <a:lnTo>
                    <a:pt x="19" y="16"/>
                  </a:lnTo>
                  <a:lnTo>
                    <a:pt x="19" y="17"/>
                  </a:lnTo>
                  <a:lnTo>
                    <a:pt x="18" y="17"/>
                  </a:lnTo>
                  <a:lnTo>
                    <a:pt x="17" y="17"/>
                  </a:lnTo>
                  <a:lnTo>
                    <a:pt x="16" y="17"/>
                  </a:lnTo>
                  <a:lnTo>
                    <a:pt x="16" y="16"/>
                  </a:lnTo>
                  <a:lnTo>
                    <a:pt x="14" y="16"/>
                  </a:lnTo>
                  <a:lnTo>
                    <a:pt x="14" y="14"/>
                  </a:lnTo>
                  <a:lnTo>
                    <a:pt x="13" y="16"/>
                  </a:lnTo>
                  <a:lnTo>
                    <a:pt x="13" y="14"/>
                  </a:lnTo>
                  <a:lnTo>
                    <a:pt x="13" y="13"/>
                  </a:lnTo>
                  <a:lnTo>
                    <a:pt x="13" y="12"/>
                  </a:lnTo>
                  <a:lnTo>
                    <a:pt x="13" y="13"/>
                  </a:lnTo>
                  <a:lnTo>
                    <a:pt x="13" y="12"/>
                  </a:lnTo>
                  <a:lnTo>
                    <a:pt x="13" y="13"/>
                  </a:lnTo>
                  <a:lnTo>
                    <a:pt x="12" y="13"/>
                  </a:lnTo>
                  <a:lnTo>
                    <a:pt x="12" y="14"/>
                  </a:lnTo>
                  <a:lnTo>
                    <a:pt x="10" y="14"/>
                  </a:lnTo>
                  <a:lnTo>
                    <a:pt x="10" y="13"/>
                  </a:lnTo>
                  <a:lnTo>
                    <a:pt x="9" y="13"/>
                  </a:lnTo>
                  <a:lnTo>
                    <a:pt x="9" y="12"/>
                  </a:lnTo>
                  <a:lnTo>
                    <a:pt x="9" y="11"/>
                  </a:lnTo>
                  <a:lnTo>
                    <a:pt x="8" y="11"/>
                  </a:lnTo>
                  <a:lnTo>
                    <a:pt x="7" y="11"/>
                  </a:lnTo>
                  <a:lnTo>
                    <a:pt x="7" y="9"/>
                  </a:lnTo>
                  <a:lnTo>
                    <a:pt x="5" y="9"/>
                  </a:lnTo>
                  <a:lnTo>
                    <a:pt x="4" y="9"/>
                  </a:lnTo>
                  <a:lnTo>
                    <a:pt x="4" y="8"/>
                  </a:lnTo>
                  <a:lnTo>
                    <a:pt x="4" y="7"/>
                  </a:lnTo>
                  <a:lnTo>
                    <a:pt x="3" y="7"/>
                  </a:lnTo>
                  <a:lnTo>
                    <a:pt x="2" y="7"/>
                  </a:lnTo>
                  <a:lnTo>
                    <a:pt x="2" y="6"/>
                  </a:lnTo>
                  <a:lnTo>
                    <a:pt x="0" y="4"/>
                  </a:lnTo>
                  <a:lnTo>
                    <a:pt x="2" y="4"/>
                  </a:lnTo>
                  <a:lnTo>
                    <a:pt x="2" y="3"/>
                  </a:lnTo>
                  <a:lnTo>
                    <a:pt x="3" y="3"/>
                  </a:lnTo>
                  <a:lnTo>
                    <a:pt x="4" y="2"/>
                  </a:lnTo>
                  <a:lnTo>
                    <a:pt x="5" y="2"/>
                  </a:lnTo>
                  <a:lnTo>
                    <a:pt x="5" y="3"/>
                  </a:lnTo>
                  <a:lnTo>
                    <a:pt x="7" y="2"/>
                  </a:lnTo>
                  <a:lnTo>
                    <a:pt x="8" y="3"/>
                  </a:lnTo>
                  <a:lnTo>
                    <a:pt x="9" y="3"/>
                  </a:lnTo>
                  <a:lnTo>
                    <a:pt x="9" y="2"/>
                  </a:lnTo>
                  <a:lnTo>
                    <a:pt x="10" y="2"/>
                  </a:lnTo>
                  <a:lnTo>
                    <a:pt x="10" y="3"/>
                  </a:lnTo>
                  <a:lnTo>
                    <a:pt x="10" y="2"/>
                  </a:lnTo>
                  <a:lnTo>
                    <a:pt x="10" y="0"/>
                  </a:lnTo>
                  <a:lnTo>
                    <a:pt x="12" y="0"/>
                  </a:lnTo>
                  <a:lnTo>
                    <a:pt x="12" y="2"/>
                  </a:lnTo>
                  <a:lnTo>
                    <a:pt x="12" y="0"/>
                  </a:lnTo>
                  <a:lnTo>
                    <a:pt x="13" y="0"/>
                  </a:lnTo>
                  <a:lnTo>
                    <a:pt x="13" y="2"/>
                  </a:lnTo>
                  <a:lnTo>
                    <a:pt x="13" y="0"/>
                  </a:lnTo>
                  <a:lnTo>
                    <a:pt x="13" y="2"/>
                  </a:lnTo>
                  <a:lnTo>
                    <a:pt x="14" y="2"/>
                  </a:lnTo>
                  <a:lnTo>
                    <a:pt x="14" y="0"/>
                  </a:lnTo>
                  <a:lnTo>
                    <a:pt x="14" y="2"/>
                  </a:lnTo>
                  <a:lnTo>
                    <a:pt x="16" y="2"/>
                  </a:lnTo>
                  <a:lnTo>
                    <a:pt x="16" y="3"/>
                  </a:lnTo>
                  <a:lnTo>
                    <a:pt x="17" y="3"/>
                  </a:lnTo>
                  <a:lnTo>
                    <a:pt x="17" y="2"/>
                  </a:lnTo>
                  <a:lnTo>
                    <a:pt x="17" y="3"/>
                  </a:lnTo>
                  <a:lnTo>
                    <a:pt x="18" y="3"/>
                  </a:lnTo>
                  <a:lnTo>
                    <a:pt x="18" y="4"/>
                  </a:lnTo>
                  <a:lnTo>
                    <a:pt x="18" y="6"/>
                  </a:lnTo>
                  <a:lnTo>
                    <a:pt x="18" y="7"/>
                  </a:lnTo>
                  <a:lnTo>
                    <a:pt x="19" y="7"/>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3" name="Freeform 103"/>
            <p:cNvSpPr>
              <a:spLocks/>
            </p:cNvSpPr>
            <p:nvPr/>
          </p:nvSpPr>
          <p:spPr bwMode="auto">
            <a:xfrm>
              <a:off x="4416425" y="3983254"/>
              <a:ext cx="26988" cy="55563"/>
            </a:xfrm>
            <a:custGeom>
              <a:avLst/>
              <a:gdLst>
                <a:gd name="T0" fmla="*/ 14 w 17"/>
                <a:gd name="T1" fmla="*/ 5 h 35"/>
                <a:gd name="T2" fmla="*/ 16 w 17"/>
                <a:gd name="T3" fmla="*/ 8 h 35"/>
                <a:gd name="T4" fmla="*/ 16 w 17"/>
                <a:gd name="T5" fmla="*/ 9 h 35"/>
                <a:gd name="T6" fmla="*/ 17 w 17"/>
                <a:gd name="T7" fmla="*/ 10 h 35"/>
                <a:gd name="T8" fmla="*/ 16 w 17"/>
                <a:gd name="T9" fmla="*/ 12 h 35"/>
                <a:gd name="T10" fmla="*/ 16 w 17"/>
                <a:gd name="T11" fmla="*/ 14 h 35"/>
                <a:gd name="T12" fmla="*/ 14 w 17"/>
                <a:gd name="T13" fmla="*/ 16 h 35"/>
                <a:gd name="T14" fmla="*/ 13 w 17"/>
                <a:gd name="T15" fmla="*/ 17 h 35"/>
                <a:gd name="T16" fmla="*/ 12 w 17"/>
                <a:gd name="T17" fmla="*/ 19 h 35"/>
                <a:gd name="T18" fmla="*/ 12 w 17"/>
                <a:gd name="T19" fmla="*/ 19 h 35"/>
                <a:gd name="T20" fmla="*/ 11 w 17"/>
                <a:gd name="T21" fmla="*/ 21 h 35"/>
                <a:gd name="T22" fmla="*/ 11 w 17"/>
                <a:gd name="T23" fmla="*/ 23 h 35"/>
                <a:gd name="T24" fmla="*/ 11 w 17"/>
                <a:gd name="T25" fmla="*/ 26 h 35"/>
                <a:gd name="T26" fmla="*/ 11 w 17"/>
                <a:gd name="T27" fmla="*/ 28 h 35"/>
                <a:gd name="T28" fmla="*/ 11 w 17"/>
                <a:gd name="T29" fmla="*/ 31 h 35"/>
                <a:gd name="T30" fmla="*/ 11 w 17"/>
                <a:gd name="T31" fmla="*/ 33 h 35"/>
                <a:gd name="T32" fmla="*/ 7 w 17"/>
                <a:gd name="T33" fmla="*/ 35 h 35"/>
                <a:gd name="T34" fmla="*/ 5 w 17"/>
                <a:gd name="T35" fmla="*/ 35 h 35"/>
                <a:gd name="T36" fmla="*/ 5 w 17"/>
                <a:gd name="T37" fmla="*/ 32 h 35"/>
                <a:gd name="T38" fmla="*/ 4 w 17"/>
                <a:gd name="T39" fmla="*/ 31 h 35"/>
                <a:gd name="T40" fmla="*/ 4 w 17"/>
                <a:gd name="T41" fmla="*/ 28 h 35"/>
                <a:gd name="T42" fmla="*/ 4 w 17"/>
                <a:gd name="T43" fmla="*/ 26 h 35"/>
                <a:gd name="T44" fmla="*/ 4 w 17"/>
                <a:gd name="T45" fmla="*/ 23 h 35"/>
                <a:gd name="T46" fmla="*/ 5 w 17"/>
                <a:gd name="T47" fmla="*/ 22 h 35"/>
                <a:gd name="T48" fmla="*/ 4 w 17"/>
                <a:gd name="T49" fmla="*/ 21 h 35"/>
                <a:gd name="T50" fmla="*/ 4 w 17"/>
                <a:gd name="T51" fmla="*/ 18 h 35"/>
                <a:gd name="T52" fmla="*/ 3 w 17"/>
                <a:gd name="T53" fmla="*/ 16 h 35"/>
                <a:gd name="T54" fmla="*/ 3 w 17"/>
                <a:gd name="T55" fmla="*/ 13 h 35"/>
                <a:gd name="T56" fmla="*/ 2 w 17"/>
                <a:gd name="T57" fmla="*/ 12 h 35"/>
                <a:gd name="T58" fmla="*/ 0 w 17"/>
                <a:gd name="T59" fmla="*/ 10 h 35"/>
                <a:gd name="T60" fmla="*/ 0 w 17"/>
                <a:gd name="T61" fmla="*/ 8 h 35"/>
                <a:gd name="T62" fmla="*/ 2 w 17"/>
                <a:gd name="T63" fmla="*/ 7 h 35"/>
                <a:gd name="T64" fmla="*/ 3 w 17"/>
                <a:gd name="T65" fmla="*/ 5 h 35"/>
                <a:gd name="T66" fmla="*/ 5 w 17"/>
                <a:gd name="T67" fmla="*/ 5 h 35"/>
                <a:gd name="T68" fmla="*/ 8 w 17"/>
                <a:gd name="T69" fmla="*/ 5 h 35"/>
                <a:gd name="T70" fmla="*/ 9 w 17"/>
                <a:gd name="T71" fmla="*/ 4 h 35"/>
                <a:gd name="T72" fmla="*/ 9 w 17"/>
                <a:gd name="T73" fmla="*/ 2 h 35"/>
                <a:gd name="T74" fmla="*/ 12 w 17"/>
                <a:gd name="T75" fmla="*/ 0 h 35"/>
                <a:gd name="T76" fmla="*/ 13 w 17"/>
                <a:gd name="T77" fmla="*/ 2 h 35"/>
                <a:gd name="T78" fmla="*/ 14 w 17"/>
                <a:gd name="T7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35">
                  <a:moveTo>
                    <a:pt x="16" y="4"/>
                  </a:moveTo>
                  <a:lnTo>
                    <a:pt x="14" y="5"/>
                  </a:lnTo>
                  <a:lnTo>
                    <a:pt x="16" y="7"/>
                  </a:lnTo>
                  <a:lnTo>
                    <a:pt x="16" y="8"/>
                  </a:lnTo>
                  <a:lnTo>
                    <a:pt x="17" y="9"/>
                  </a:lnTo>
                  <a:lnTo>
                    <a:pt x="16" y="9"/>
                  </a:lnTo>
                  <a:lnTo>
                    <a:pt x="17" y="9"/>
                  </a:lnTo>
                  <a:lnTo>
                    <a:pt x="17" y="10"/>
                  </a:lnTo>
                  <a:lnTo>
                    <a:pt x="17" y="12"/>
                  </a:lnTo>
                  <a:lnTo>
                    <a:pt x="16" y="12"/>
                  </a:lnTo>
                  <a:lnTo>
                    <a:pt x="16" y="13"/>
                  </a:lnTo>
                  <a:lnTo>
                    <a:pt x="16" y="14"/>
                  </a:lnTo>
                  <a:lnTo>
                    <a:pt x="14" y="14"/>
                  </a:lnTo>
                  <a:lnTo>
                    <a:pt x="14" y="16"/>
                  </a:lnTo>
                  <a:lnTo>
                    <a:pt x="13" y="16"/>
                  </a:lnTo>
                  <a:lnTo>
                    <a:pt x="13" y="17"/>
                  </a:lnTo>
                  <a:lnTo>
                    <a:pt x="13" y="18"/>
                  </a:lnTo>
                  <a:lnTo>
                    <a:pt x="12" y="19"/>
                  </a:lnTo>
                  <a:lnTo>
                    <a:pt x="12" y="18"/>
                  </a:lnTo>
                  <a:lnTo>
                    <a:pt x="12" y="19"/>
                  </a:lnTo>
                  <a:lnTo>
                    <a:pt x="11" y="19"/>
                  </a:lnTo>
                  <a:lnTo>
                    <a:pt x="11" y="21"/>
                  </a:lnTo>
                  <a:lnTo>
                    <a:pt x="11" y="22"/>
                  </a:lnTo>
                  <a:lnTo>
                    <a:pt x="11" y="23"/>
                  </a:lnTo>
                  <a:lnTo>
                    <a:pt x="11" y="25"/>
                  </a:lnTo>
                  <a:lnTo>
                    <a:pt x="11" y="26"/>
                  </a:lnTo>
                  <a:lnTo>
                    <a:pt x="11" y="27"/>
                  </a:lnTo>
                  <a:lnTo>
                    <a:pt x="11" y="28"/>
                  </a:lnTo>
                  <a:lnTo>
                    <a:pt x="11" y="30"/>
                  </a:lnTo>
                  <a:lnTo>
                    <a:pt x="11" y="31"/>
                  </a:lnTo>
                  <a:lnTo>
                    <a:pt x="11" y="32"/>
                  </a:lnTo>
                  <a:lnTo>
                    <a:pt x="11" y="33"/>
                  </a:lnTo>
                  <a:lnTo>
                    <a:pt x="8" y="33"/>
                  </a:lnTo>
                  <a:lnTo>
                    <a:pt x="7" y="35"/>
                  </a:lnTo>
                  <a:lnTo>
                    <a:pt x="4" y="35"/>
                  </a:lnTo>
                  <a:lnTo>
                    <a:pt x="5" y="35"/>
                  </a:lnTo>
                  <a:lnTo>
                    <a:pt x="5" y="33"/>
                  </a:lnTo>
                  <a:lnTo>
                    <a:pt x="5" y="32"/>
                  </a:lnTo>
                  <a:lnTo>
                    <a:pt x="4" y="32"/>
                  </a:lnTo>
                  <a:lnTo>
                    <a:pt x="4" y="31"/>
                  </a:lnTo>
                  <a:lnTo>
                    <a:pt x="4" y="30"/>
                  </a:lnTo>
                  <a:lnTo>
                    <a:pt x="4" y="28"/>
                  </a:lnTo>
                  <a:lnTo>
                    <a:pt x="4" y="27"/>
                  </a:lnTo>
                  <a:lnTo>
                    <a:pt x="4" y="26"/>
                  </a:lnTo>
                  <a:lnTo>
                    <a:pt x="4" y="25"/>
                  </a:lnTo>
                  <a:lnTo>
                    <a:pt x="4" y="23"/>
                  </a:lnTo>
                  <a:lnTo>
                    <a:pt x="4" y="22"/>
                  </a:lnTo>
                  <a:lnTo>
                    <a:pt x="5" y="22"/>
                  </a:lnTo>
                  <a:lnTo>
                    <a:pt x="4" y="22"/>
                  </a:lnTo>
                  <a:lnTo>
                    <a:pt x="4" y="21"/>
                  </a:lnTo>
                  <a:lnTo>
                    <a:pt x="4" y="19"/>
                  </a:lnTo>
                  <a:lnTo>
                    <a:pt x="4" y="18"/>
                  </a:lnTo>
                  <a:lnTo>
                    <a:pt x="3" y="17"/>
                  </a:lnTo>
                  <a:lnTo>
                    <a:pt x="3" y="16"/>
                  </a:lnTo>
                  <a:lnTo>
                    <a:pt x="3" y="14"/>
                  </a:lnTo>
                  <a:lnTo>
                    <a:pt x="3" y="13"/>
                  </a:lnTo>
                  <a:lnTo>
                    <a:pt x="2" y="13"/>
                  </a:lnTo>
                  <a:lnTo>
                    <a:pt x="2" y="12"/>
                  </a:lnTo>
                  <a:lnTo>
                    <a:pt x="0" y="12"/>
                  </a:lnTo>
                  <a:lnTo>
                    <a:pt x="0" y="10"/>
                  </a:lnTo>
                  <a:lnTo>
                    <a:pt x="0" y="9"/>
                  </a:lnTo>
                  <a:lnTo>
                    <a:pt x="0" y="8"/>
                  </a:lnTo>
                  <a:lnTo>
                    <a:pt x="2" y="8"/>
                  </a:lnTo>
                  <a:lnTo>
                    <a:pt x="2" y="7"/>
                  </a:lnTo>
                  <a:lnTo>
                    <a:pt x="3" y="7"/>
                  </a:lnTo>
                  <a:lnTo>
                    <a:pt x="3" y="5"/>
                  </a:lnTo>
                  <a:lnTo>
                    <a:pt x="4" y="5"/>
                  </a:lnTo>
                  <a:lnTo>
                    <a:pt x="5" y="5"/>
                  </a:lnTo>
                  <a:lnTo>
                    <a:pt x="7" y="5"/>
                  </a:lnTo>
                  <a:lnTo>
                    <a:pt x="8" y="5"/>
                  </a:lnTo>
                  <a:lnTo>
                    <a:pt x="8" y="4"/>
                  </a:lnTo>
                  <a:lnTo>
                    <a:pt x="9" y="4"/>
                  </a:lnTo>
                  <a:lnTo>
                    <a:pt x="9" y="3"/>
                  </a:lnTo>
                  <a:lnTo>
                    <a:pt x="9" y="2"/>
                  </a:lnTo>
                  <a:lnTo>
                    <a:pt x="11" y="0"/>
                  </a:lnTo>
                  <a:lnTo>
                    <a:pt x="12" y="0"/>
                  </a:lnTo>
                  <a:lnTo>
                    <a:pt x="12" y="2"/>
                  </a:lnTo>
                  <a:lnTo>
                    <a:pt x="13" y="2"/>
                  </a:lnTo>
                  <a:lnTo>
                    <a:pt x="13" y="3"/>
                  </a:lnTo>
                  <a:lnTo>
                    <a:pt x="14" y="3"/>
                  </a:lnTo>
                  <a:lnTo>
                    <a:pt x="16"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4" name="Freeform 104"/>
            <p:cNvSpPr>
              <a:spLocks/>
            </p:cNvSpPr>
            <p:nvPr/>
          </p:nvSpPr>
          <p:spPr bwMode="auto">
            <a:xfrm>
              <a:off x="4362450" y="3959441"/>
              <a:ext cx="68263" cy="50800"/>
            </a:xfrm>
            <a:custGeom>
              <a:avLst/>
              <a:gdLst>
                <a:gd name="T0" fmla="*/ 31 w 43"/>
                <a:gd name="T1" fmla="*/ 4 h 32"/>
                <a:gd name="T2" fmla="*/ 33 w 43"/>
                <a:gd name="T3" fmla="*/ 6 h 32"/>
                <a:gd name="T4" fmla="*/ 34 w 43"/>
                <a:gd name="T5" fmla="*/ 9 h 32"/>
                <a:gd name="T6" fmla="*/ 37 w 43"/>
                <a:gd name="T7" fmla="*/ 10 h 32"/>
                <a:gd name="T8" fmla="*/ 37 w 43"/>
                <a:gd name="T9" fmla="*/ 13 h 32"/>
                <a:gd name="T10" fmla="*/ 39 w 43"/>
                <a:gd name="T11" fmla="*/ 14 h 32"/>
                <a:gd name="T12" fmla="*/ 42 w 43"/>
                <a:gd name="T13" fmla="*/ 15 h 32"/>
                <a:gd name="T14" fmla="*/ 42 w 43"/>
                <a:gd name="T15" fmla="*/ 18 h 32"/>
                <a:gd name="T16" fmla="*/ 42 w 43"/>
                <a:gd name="T17" fmla="*/ 19 h 32"/>
                <a:gd name="T18" fmla="*/ 39 w 43"/>
                <a:gd name="T19" fmla="*/ 20 h 32"/>
                <a:gd name="T20" fmla="*/ 37 w 43"/>
                <a:gd name="T21" fmla="*/ 22 h 32"/>
                <a:gd name="T22" fmla="*/ 34 w 43"/>
                <a:gd name="T23" fmla="*/ 23 h 32"/>
                <a:gd name="T24" fmla="*/ 31 w 43"/>
                <a:gd name="T25" fmla="*/ 23 h 32"/>
                <a:gd name="T26" fmla="*/ 28 w 43"/>
                <a:gd name="T27" fmla="*/ 23 h 32"/>
                <a:gd name="T28" fmla="*/ 27 w 43"/>
                <a:gd name="T29" fmla="*/ 23 h 32"/>
                <a:gd name="T30" fmla="*/ 23 w 43"/>
                <a:gd name="T31" fmla="*/ 23 h 32"/>
                <a:gd name="T32" fmla="*/ 19 w 43"/>
                <a:gd name="T33" fmla="*/ 23 h 32"/>
                <a:gd name="T34" fmla="*/ 15 w 43"/>
                <a:gd name="T35" fmla="*/ 23 h 32"/>
                <a:gd name="T36" fmla="*/ 14 w 43"/>
                <a:gd name="T37" fmla="*/ 25 h 32"/>
                <a:gd name="T38" fmla="*/ 14 w 43"/>
                <a:gd name="T39" fmla="*/ 27 h 32"/>
                <a:gd name="T40" fmla="*/ 15 w 43"/>
                <a:gd name="T41" fmla="*/ 29 h 32"/>
                <a:gd name="T42" fmla="*/ 14 w 43"/>
                <a:gd name="T43" fmla="*/ 31 h 32"/>
                <a:gd name="T44" fmla="*/ 11 w 43"/>
                <a:gd name="T45" fmla="*/ 29 h 32"/>
                <a:gd name="T46" fmla="*/ 8 w 43"/>
                <a:gd name="T47" fmla="*/ 29 h 32"/>
                <a:gd name="T48" fmla="*/ 5 w 43"/>
                <a:gd name="T49" fmla="*/ 31 h 32"/>
                <a:gd name="T50" fmla="*/ 4 w 43"/>
                <a:gd name="T51" fmla="*/ 31 h 32"/>
                <a:gd name="T52" fmla="*/ 3 w 43"/>
                <a:gd name="T53" fmla="*/ 28 h 32"/>
                <a:gd name="T54" fmla="*/ 3 w 43"/>
                <a:gd name="T55" fmla="*/ 27 h 32"/>
                <a:gd name="T56" fmla="*/ 0 w 43"/>
                <a:gd name="T57" fmla="*/ 25 h 32"/>
                <a:gd name="T58" fmla="*/ 1 w 43"/>
                <a:gd name="T59" fmla="*/ 23 h 32"/>
                <a:gd name="T60" fmla="*/ 1 w 43"/>
                <a:gd name="T61" fmla="*/ 19 h 32"/>
                <a:gd name="T62" fmla="*/ 1 w 43"/>
                <a:gd name="T63" fmla="*/ 18 h 32"/>
                <a:gd name="T64" fmla="*/ 3 w 43"/>
                <a:gd name="T65" fmla="*/ 18 h 32"/>
                <a:gd name="T66" fmla="*/ 5 w 43"/>
                <a:gd name="T67" fmla="*/ 17 h 32"/>
                <a:gd name="T68" fmla="*/ 6 w 43"/>
                <a:gd name="T69" fmla="*/ 14 h 32"/>
                <a:gd name="T70" fmla="*/ 8 w 43"/>
                <a:gd name="T71" fmla="*/ 13 h 32"/>
                <a:gd name="T72" fmla="*/ 6 w 43"/>
                <a:gd name="T73" fmla="*/ 10 h 32"/>
                <a:gd name="T74" fmla="*/ 9 w 43"/>
                <a:gd name="T75" fmla="*/ 9 h 32"/>
                <a:gd name="T76" fmla="*/ 9 w 43"/>
                <a:gd name="T77" fmla="*/ 10 h 32"/>
                <a:gd name="T78" fmla="*/ 10 w 43"/>
                <a:gd name="T79" fmla="*/ 10 h 32"/>
                <a:gd name="T80" fmla="*/ 11 w 43"/>
                <a:gd name="T81" fmla="*/ 10 h 32"/>
                <a:gd name="T82" fmla="*/ 13 w 43"/>
                <a:gd name="T83" fmla="*/ 9 h 32"/>
                <a:gd name="T84" fmla="*/ 13 w 43"/>
                <a:gd name="T85" fmla="*/ 8 h 32"/>
                <a:gd name="T86" fmla="*/ 14 w 43"/>
                <a:gd name="T87" fmla="*/ 8 h 32"/>
                <a:gd name="T88" fmla="*/ 17 w 43"/>
                <a:gd name="T89" fmla="*/ 5 h 32"/>
                <a:gd name="T90" fmla="*/ 19 w 43"/>
                <a:gd name="T91" fmla="*/ 4 h 32"/>
                <a:gd name="T92" fmla="*/ 24 w 43"/>
                <a:gd name="T93" fmla="*/ 3 h 32"/>
                <a:gd name="T94" fmla="*/ 25 w 43"/>
                <a:gd name="T95" fmla="*/ 0 h 32"/>
                <a:gd name="T96" fmla="*/ 28 w 43"/>
                <a:gd name="T97" fmla="*/ 1 h 32"/>
                <a:gd name="T98" fmla="*/ 29 w 43"/>
                <a:gd name="T9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 h="32">
                  <a:moveTo>
                    <a:pt x="31" y="1"/>
                  </a:moveTo>
                  <a:lnTo>
                    <a:pt x="31" y="3"/>
                  </a:lnTo>
                  <a:lnTo>
                    <a:pt x="31" y="4"/>
                  </a:lnTo>
                  <a:lnTo>
                    <a:pt x="32" y="5"/>
                  </a:lnTo>
                  <a:lnTo>
                    <a:pt x="32" y="6"/>
                  </a:lnTo>
                  <a:lnTo>
                    <a:pt x="33" y="6"/>
                  </a:lnTo>
                  <a:lnTo>
                    <a:pt x="33" y="8"/>
                  </a:lnTo>
                  <a:lnTo>
                    <a:pt x="34" y="8"/>
                  </a:lnTo>
                  <a:lnTo>
                    <a:pt x="34" y="9"/>
                  </a:lnTo>
                  <a:lnTo>
                    <a:pt x="36" y="9"/>
                  </a:lnTo>
                  <a:lnTo>
                    <a:pt x="36" y="10"/>
                  </a:lnTo>
                  <a:lnTo>
                    <a:pt x="37" y="10"/>
                  </a:lnTo>
                  <a:lnTo>
                    <a:pt x="36" y="10"/>
                  </a:lnTo>
                  <a:lnTo>
                    <a:pt x="36" y="11"/>
                  </a:lnTo>
                  <a:lnTo>
                    <a:pt x="37" y="13"/>
                  </a:lnTo>
                  <a:lnTo>
                    <a:pt x="38" y="13"/>
                  </a:lnTo>
                  <a:lnTo>
                    <a:pt x="38" y="14"/>
                  </a:lnTo>
                  <a:lnTo>
                    <a:pt x="39" y="14"/>
                  </a:lnTo>
                  <a:lnTo>
                    <a:pt x="41" y="14"/>
                  </a:lnTo>
                  <a:lnTo>
                    <a:pt x="42" y="14"/>
                  </a:lnTo>
                  <a:lnTo>
                    <a:pt x="42" y="15"/>
                  </a:lnTo>
                  <a:lnTo>
                    <a:pt x="41" y="15"/>
                  </a:lnTo>
                  <a:lnTo>
                    <a:pt x="42" y="17"/>
                  </a:lnTo>
                  <a:lnTo>
                    <a:pt x="42" y="18"/>
                  </a:lnTo>
                  <a:lnTo>
                    <a:pt x="43" y="18"/>
                  </a:lnTo>
                  <a:lnTo>
                    <a:pt x="43" y="19"/>
                  </a:lnTo>
                  <a:lnTo>
                    <a:pt x="42" y="19"/>
                  </a:lnTo>
                  <a:lnTo>
                    <a:pt x="42" y="20"/>
                  </a:lnTo>
                  <a:lnTo>
                    <a:pt x="41" y="20"/>
                  </a:lnTo>
                  <a:lnTo>
                    <a:pt x="39" y="20"/>
                  </a:lnTo>
                  <a:lnTo>
                    <a:pt x="38" y="20"/>
                  </a:lnTo>
                  <a:lnTo>
                    <a:pt x="37" y="20"/>
                  </a:lnTo>
                  <a:lnTo>
                    <a:pt x="37" y="22"/>
                  </a:lnTo>
                  <a:lnTo>
                    <a:pt x="36" y="22"/>
                  </a:lnTo>
                  <a:lnTo>
                    <a:pt x="36" y="23"/>
                  </a:lnTo>
                  <a:lnTo>
                    <a:pt x="34" y="23"/>
                  </a:lnTo>
                  <a:lnTo>
                    <a:pt x="33" y="23"/>
                  </a:lnTo>
                  <a:lnTo>
                    <a:pt x="32" y="23"/>
                  </a:lnTo>
                  <a:lnTo>
                    <a:pt x="31" y="23"/>
                  </a:lnTo>
                  <a:lnTo>
                    <a:pt x="29" y="23"/>
                  </a:lnTo>
                  <a:lnTo>
                    <a:pt x="28" y="22"/>
                  </a:lnTo>
                  <a:lnTo>
                    <a:pt x="28" y="23"/>
                  </a:lnTo>
                  <a:lnTo>
                    <a:pt x="27" y="23"/>
                  </a:lnTo>
                  <a:lnTo>
                    <a:pt x="27" y="24"/>
                  </a:lnTo>
                  <a:lnTo>
                    <a:pt x="27" y="23"/>
                  </a:lnTo>
                  <a:lnTo>
                    <a:pt x="25" y="23"/>
                  </a:lnTo>
                  <a:lnTo>
                    <a:pt x="24" y="23"/>
                  </a:lnTo>
                  <a:lnTo>
                    <a:pt x="23" y="23"/>
                  </a:lnTo>
                  <a:lnTo>
                    <a:pt x="22" y="23"/>
                  </a:lnTo>
                  <a:lnTo>
                    <a:pt x="20" y="23"/>
                  </a:lnTo>
                  <a:lnTo>
                    <a:pt x="19" y="23"/>
                  </a:lnTo>
                  <a:lnTo>
                    <a:pt x="18" y="23"/>
                  </a:lnTo>
                  <a:lnTo>
                    <a:pt x="17" y="23"/>
                  </a:lnTo>
                  <a:lnTo>
                    <a:pt x="15" y="23"/>
                  </a:lnTo>
                  <a:lnTo>
                    <a:pt x="14" y="23"/>
                  </a:lnTo>
                  <a:lnTo>
                    <a:pt x="14" y="24"/>
                  </a:lnTo>
                  <a:lnTo>
                    <a:pt x="14" y="25"/>
                  </a:lnTo>
                  <a:lnTo>
                    <a:pt x="14" y="27"/>
                  </a:lnTo>
                  <a:lnTo>
                    <a:pt x="15" y="27"/>
                  </a:lnTo>
                  <a:lnTo>
                    <a:pt x="14" y="27"/>
                  </a:lnTo>
                  <a:lnTo>
                    <a:pt x="15" y="27"/>
                  </a:lnTo>
                  <a:lnTo>
                    <a:pt x="15" y="28"/>
                  </a:lnTo>
                  <a:lnTo>
                    <a:pt x="15" y="29"/>
                  </a:lnTo>
                  <a:lnTo>
                    <a:pt x="15" y="31"/>
                  </a:lnTo>
                  <a:lnTo>
                    <a:pt x="15" y="32"/>
                  </a:lnTo>
                  <a:lnTo>
                    <a:pt x="14" y="31"/>
                  </a:lnTo>
                  <a:lnTo>
                    <a:pt x="13" y="31"/>
                  </a:lnTo>
                  <a:lnTo>
                    <a:pt x="13" y="29"/>
                  </a:lnTo>
                  <a:lnTo>
                    <a:pt x="11" y="29"/>
                  </a:lnTo>
                  <a:lnTo>
                    <a:pt x="10" y="29"/>
                  </a:lnTo>
                  <a:lnTo>
                    <a:pt x="9" y="29"/>
                  </a:lnTo>
                  <a:lnTo>
                    <a:pt x="8" y="29"/>
                  </a:lnTo>
                  <a:lnTo>
                    <a:pt x="8" y="31"/>
                  </a:lnTo>
                  <a:lnTo>
                    <a:pt x="6" y="31"/>
                  </a:lnTo>
                  <a:lnTo>
                    <a:pt x="5" y="31"/>
                  </a:lnTo>
                  <a:lnTo>
                    <a:pt x="4" y="31"/>
                  </a:lnTo>
                  <a:lnTo>
                    <a:pt x="4" y="29"/>
                  </a:lnTo>
                  <a:lnTo>
                    <a:pt x="4" y="31"/>
                  </a:lnTo>
                  <a:lnTo>
                    <a:pt x="4" y="29"/>
                  </a:lnTo>
                  <a:lnTo>
                    <a:pt x="3" y="29"/>
                  </a:lnTo>
                  <a:lnTo>
                    <a:pt x="3" y="28"/>
                  </a:lnTo>
                  <a:lnTo>
                    <a:pt x="3" y="27"/>
                  </a:lnTo>
                  <a:lnTo>
                    <a:pt x="3" y="28"/>
                  </a:lnTo>
                  <a:lnTo>
                    <a:pt x="3" y="27"/>
                  </a:lnTo>
                  <a:lnTo>
                    <a:pt x="1" y="27"/>
                  </a:lnTo>
                  <a:lnTo>
                    <a:pt x="0" y="27"/>
                  </a:lnTo>
                  <a:lnTo>
                    <a:pt x="0" y="25"/>
                  </a:lnTo>
                  <a:lnTo>
                    <a:pt x="0" y="24"/>
                  </a:lnTo>
                  <a:lnTo>
                    <a:pt x="0" y="23"/>
                  </a:lnTo>
                  <a:lnTo>
                    <a:pt x="1" y="23"/>
                  </a:lnTo>
                  <a:lnTo>
                    <a:pt x="1" y="22"/>
                  </a:lnTo>
                  <a:lnTo>
                    <a:pt x="1" y="20"/>
                  </a:lnTo>
                  <a:lnTo>
                    <a:pt x="1" y="19"/>
                  </a:lnTo>
                  <a:lnTo>
                    <a:pt x="0" y="19"/>
                  </a:lnTo>
                  <a:lnTo>
                    <a:pt x="0" y="18"/>
                  </a:lnTo>
                  <a:lnTo>
                    <a:pt x="1" y="18"/>
                  </a:lnTo>
                  <a:lnTo>
                    <a:pt x="1" y="19"/>
                  </a:lnTo>
                  <a:lnTo>
                    <a:pt x="1" y="18"/>
                  </a:lnTo>
                  <a:lnTo>
                    <a:pt x="3" y="18"/>
                  </a:lnTo>
                  <a:lnTo>
                    <a:pt x="4" y="18"/>
                  </a:lnTo>
                  <a:lnTo>
                    <a:pt x="4" y="17"/>
                  </a:lnTo>
                  <a:lnTo>
                    <a:pt x="5" y="17"/>
                  </a:lnTo>
                  <a:lnTo>
                    <a:pt x="5" y="15"/>
                  </a:lnTo>
                  <a:lnTo>
                    <a:pt x="6" y="15"/>
                  </a:lnTo>
                  <a:lnTo>
                    <a:pt x="6" y="14"/>
                  </a:lnTo>
                  <a:lnTo>
                    <a:pt x="5" y="14"/>
                  </a:lnTo>
                  <a:lnTo>
                    <a:pt x="6" y="14"/>
                  </a:lnTo>
                  <a:lnTo>
                    <a:pt x="8" y="13"/>
                  </a:lnTo>
                  <a:lnTo>
                    <a:pt x="6" y="13"/>
                  </a:lnTo>
                  <a:lnTo>
                    <a:pt x="6" y="11"/>
                  </a:lnTo>
                  <a:lnTo>
                    <a:pt x="6" y="10"/>
                  </a:lnTo>
                  <a:lnTo>
                    <a:pt x="8" y="10"/>
                  </a:lnTo>
                  <a:lnTo>
                    <a:pt x="8" y="9"/>
                  </a:lnTo>
                  <a:lnTo>
                    <a:pt x="9" y="9"/>
                  </a:lnTo>
                  <a:lnTo>
                    <a:pt x="8" y="9"/>
                  </a:lnTo>
                  <a:lnTo>
                    <a:pt x="9" y="9"/>
                  </a:lnTo>
                  <a:lnTo>
                    <a:pt x="9" y="10"/>
                  </a:lnTo>
                  <a:lnTo>
                    <a:pt x="8" y="10"/>
                  </a:lnTo>
                  <a:lnTo>
                    <a:pt x="9" y="10"/>
                  </a:lnTo>
                  <a:lnTo>
                    <a:pt x="10" y="10"/>
                  </a:lnTo>
                  <a:lnTo>
                    <a:pt x="10" y="11"/>
                  </a:lnTo>
                  <a:lnTo>
                    <a:pt x="11" y="11"/>
                  </a:lnTo>
                  <a:lnTo>
                    <a:pt x="11" y="10"/>
                  </a:lnTo>
                  <a:lnTo>
                    <a:pt x="13" y="10"/>
                  </a:lnTo>
                  <a:lnTo>
                    <a:pt x="11" y="9"/>
                  </a:lnTo>
                  <a:lnTo>
                    <a:pt x="13" y="9"/>
                  </a:lnTo>
                  <a:lnTo>
                    <a:pt x="13" y="8"/>
                  </a:lnTo>
                  <a:lnTo>
                    <a:pt x="11" y="8"/>
                  </a:lnTo>
                  <a:lnTo>
                    <a:pt x="13" y="8"/>
                  </a:lnTo>
                  <a:lnTo>
                    <a:pt x="13" y="9"/>
                  </a:lnTo>
                  <a:lnTo>
                    <a:pt x="14" y="9"/>
                  </a:lnTo>
                  <a:lnTo>
                    <a:pt x="14" y="8"/>
                  </a:lnTo>
                  <a:lnTo>
                    <a:pt x="14" y="6"/>
                  </a:lnTo>
                  <a:lnTo>
                    <a:pt x="15" y="5"/>
                  </a:lnTo>
                  <a:lnTo>
                    <a:pt x="17" y="5"/>
                  </a:lnTo>
                  <a:lnTo>
                    <a:pt x="18" y="5"/>
                  </a:lnTo>
                  <a:lnTo>
                    <a:pt x="19" y="5"/>
                  </a:lnTo>
                  <a:lnTo>
                    <a:pt x="19" y="4"/>
                  </a:lnTo>
                  <a:lnTo>
                    <a:pt x="20" y="4"/>
                  </a:lnTo>
                  <a:lnTo>
                    <a:pt x="23" y="3"/>
                  </a:lnTo>
                  <a:lnTo>
                    <a:pt x="24" y="3"/>
                  </a:lnTo>
                  <a:lnTo>
                    <a:pt x="24" y="1"/>
                  </a:lnTo>
                  <a:lnTo>
                    <a:pt x="25" y="1"/>
                  </a:lnTo>
                  <a:lnTo>
                    <a:pt x="25" y="0"/>
                  </a:lnTo>
                  <a:lnTo>
                    <a:pt x="27" y="0"/>
                  </a:lnTo>
                  <a:lnTo>
                    <a:pt x="28" y="0"/>
                  </a:lnTo>
                  <a:lnTo>
                    <a:pt x="28" y="1"/>
                  </a:lnTo>
                  <a:lnTo>
                    <a:pt x="28" y="0"/>
                  </a:lnTo>
                  <a:lnTo>
                    <a:pt x="29" y="0"/>
                  </a:lnTo>
                  <a:lnTo>
                    <a:pt x="29" y="1"/>
                  </a:lnTo>
                  <a:lnTo>
                    <a:pt x="3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5" name="Freeform 105"/>
            <p:cNvSpPr>
              <a:spLocks noEditPoints="1"/>
            </p:cNvSpPr>
            <p:nvPr/>
          </p:nvSpPr>
          <p:spPr bwMode="auto">
            <a:xfrm>
              <a:off x="5168900" y="3853079"/>
              <a:ext cx="41275" cy="55563"/>
            </a:xfrm>
            <a:custGeom>
              <a:avLst/>
              <a:gdLst>
                <a:gd name="T0" fmla="*/ 6 w 26"/>
                <a:gd name="T1" fmla="*/ 28 h 35"/>
                <a:gd name="T2" fmla="*/ 14 w 26"/>
                <a:gd name="T3" fmla="*/ 28 h 35"/>
                <a:gd name="T4" fmla="*/ 13 w 26"/>
                <a:gd name="T5" fmla="*/ 29 h 35"/>
                <a:gd name="T6" fmla="*/ 14 w 26"/>
                <a:gd name="T7" fmla="*/ 28 h 35"/>
                <a:gd name="T8" fmla="*/ 17 w 26"/>
                <a:gd name="T9" fmla="*/ 25 h 35"/>
                <a:gd name="T10" fmla="*/ 18 w 26"/>
                <a:gd name="T11" fmla="*/ 25 h 35"/>
                <a:gd name="T12" fmla="*/ 15 w 26"/>
                <a:gd name="T13" fmla="*/ 26 h 35"/>
                <a:gd name="T14" fmla="*/ 19 w 26"/>
                <a:gd name="T15" fmla="*/ 24 h 35"/>
                <a:gd name="T16" fmla="*/ 15 w 26"/>
                <a:gd name="T17" fmla="*/ 26 h 35"/>
                <a:gd name="T18" fmla="*/ 14 w 26"/>
                <a:gd name="T19" fmla="*/ 24 h 35"/>
                <a:gd name="T20" fmla="*/ 15 w 26"/>
                <a:gd name="T21" fmla="*/ 26 h 35"/>
                <a:gd name="T22" fmla="*/ 14 w 26"/>
                <a:gd name="T23" fmla="*/ 22 h 35"/>
                <a:gd name="T24" fmla="*/ 3 w 26"/>
                <a:gd name="T25" fmla="*/ 1 h 35"/>
                <a:gd name="T26" fmla="*/ 5 w 26"/>
                <a:gd name="T27" fmla="*/ 2 h 35"/>
                <a:gd name="T28" fmla="*/ 8 w 26"/>
                <a:gd name="T29" fmla="*/ 3 h 35"/>
                <a:gd name="T30" fmla="*/ 9 w 26"/>
                <a:gd name="T31" fmla="*/ 3 h 35"/>
                <a:gd name="T32" fmla="*/ 10 w 26"/>
                <a:gd name="T33" fmla="*/ 8 h 35"/>
                <a:gd name="T34" fmla="*/ 17 w 26"/>
                <a:gd name="T35" fmla="*/ 8 h 35"/>
                <a:gd name="T36" fmla="*/ 23 w 26"/>
                <a:gd name="T37" fmla="*/ 8 h 35"/>
                <a:gd name="T38" fmla="*/ 23 w 26"/>
                <a:gd name="T39" fmla="*/ 12 h 35"/>
                <a:gd name="T40" fmla="*/ 19 w 26"/>
                <a:gd name="T41" fmla="*/ 15 h 35"/>
                <a:gd name="T42" fmla="*/ 18 w 26"/>
                <a:gd name="T43" fmla="*/ 20 h 35"/>
                <a:gd name="T44" fmla="*/ 19 w 26"/>
                <a:gd name="T45" fmla="*/ 22 h 35"/>
                <a:gd name="T46" fmla="*/ 21 w 26"/>
                <a:gd name="T47" fmla="*/ 20 h 35"/>
                <a:gd name="T48" fmla="*/ 23 w 26"/>
                <a:gd name="T49" fmla="*/ 19 h 35"/>
                <a:gd name="T50" fmla="*/ 24 w 26"/>
                <a:gd name="T51" fmla="*/ 24 h 35"/>
                <a:gd name="T52" fmla="*/ 26 w 26"/>
                <a:gd name="T53" fmla="*/ 30 h 35"/>
                <a:gd name="T54" fmla="*/ 23 w 26"/>
                <a:gd name="T55" fmla="*/ 34 h 35"/>
                <a:gd name="T56" fmla="*/ 23 w 26"/>
                <a:gd name="T57" fmla="*/ 33 h 35"/>
                <a:gd name="T58" fmla="*/ 22 w 26"/>
                <a:gd name="T59" fmla="*/ 30 h 35"/>
                <a:gd name="T60" fmla="*/ 22 w 26"/>
                <a:gd name="T61" fmla="*/ 29 h 35"/>
                <a:gd name="T62" fmla="*/ 21 w 26"/>
                <a:gd name="T63" fmla="*/ 26 h 35"/>
                <a:gd name="T64" fmla="*/ 19 w 26"/>
                <a:gd name="T65" fmla="*/ 22 h 35"/>
                <a:gd name="T66" fmla="*/ 19 w 26"/>
                <a:gd name="T67" fmla="*/ 24 h 35"/>
                <a:gd name="T68" fmla="*/ 15 w 26"/>
                <a:gd name="T69" fmla="*/ 24 h 35"/>
                <a:gd name="T70" fmla="*/ 15 w 26"/>
                <a:gd name="T71" fmla="*/ 20 h 35"/>
                <a:gd name="T72" fmla="*/ 15 w 26"/>
                <a:gd name="T73" fmla="*/ 19 h 35"/>
                <a:gd name="T74" fmla="*/ 14 w 26"/>
                <a:gd name="T75" fmla="*/ 20 h 35"/>
                <a:gd name="T76" fmla="*/ 14 w 26"/>
                <a:gd name="T77" fmla="*/ 24 h 35"/>
                <a:gd name="T78" fmla="*/ 14 w 26"/>
                <a:gd name="T79" fmla="*/ 24 h 35"/>
                <a:gd name="T80" fmla="*/ 13 w 26"/>
                <a:gd name="T81" fmla="*/ 26 h 35"/>
                <a:gd name="T82" fmla="*/ 14 w 26"/>
                <a:gd name="T83" fmla="*/ 26 h 35"/>
                <a:gd name="T84" fmla="*/ 12 w 26"/>
                <a:gd name="T85" fmla="*/ 28 h 35"/>
                <a:gd name="T86" fmla="*/ 13 w 26"/>
                <a:gd name="T87" fmla="*/ 28 h 35"/>
                <a:gd name="T88" fmla="*/ 10 w 26"/>
                <a:gd name="T89" fmla="*/ 28 h 35"/>
                <a:gd name="T90" fmla="*/ 10 w 26"/>
                <a:gd name="T91" fmla="*/ 26 h 35"/>
                <a:gd name="T92" fmla="*/ 9 w 26"/>
                <a:gd name="T93" fmla="*/ 29 h 35"/>
                <a:gd name="T94" fmla="*/ 9 w 26"/>
                <a:gd name="T95" fmla="*/ 25 h 35"/>
                <a:gd name="T96" fmla="*/ 9 w 26"/>
                <a:gd name="T97" fmla="*/ 26 h 35"/>
                <a:gd name="T98" fmla="*/ 8 w 26"/>
                <a:gd name="T99" fmla="*/ 29 h 35"/>
                <a:gd name="T100" fmla="*/ 6 w 26"/>
                <a:gd name="T101" fmla="*/ 26 h 35"/>
                <a:gd name="T102" fmla="*/ 5 w 26"/>
                <a:gd name="T103" fmla="*/ 24 h 35"/>
                <a:gd name="T104" fmla="*/ 5 w 26"/>
                <a:gd name="T105" fmla="*/ 19 h 35"/>
                <a:gd name="T106" fmla="*/ 4 w 26"/>
                <a:gd name="T107" fmla="*/ 14 h 35"/>
                <a:gd name="T108" fmla="*/ 1 w 26"/>
                <a:gd name="T109" fmla="*/ 11 h 35"/>
                <a:gd name="T110" fmla="*/ 3 w 26"/>
                <a:gd name="T111" fmla="*/ 8 h 35"/>
                <a:gd name="T112" fmla="*/ 3 w 26"/>
                <a:gd name="T113" fmla="*/ 7 h 35"/>
                <a:gd name="T114" fmla="*/ 3 w 26"/>
                <a:gd name="T11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35">
                  <a:moveTo>
                    <a:pt x="22" y="29"/>
                  </a:moveTo>
                  <a:lnTo>
                    <a:pt x="22" y="30"/>
                  </a:lnTo>
                  <a:lnTo>
                    <a:pt x="22" y="29"/>
                  </a:lnTo>
                  <a:close/>
                  <a:moveTo>
                    <a:pt x="6" y="29"/>
                  </a:moveTo>
                  <a:lnTo>
                    <a:pt x="6" y="28"/>
                  </a:lnTo>
                  <a:lnTo>
                    <a:pt x="6" y="29"/>
                  </a:lnTo>
                  <a:close/>
                  <a:moveTo>
                    <a:pt x="22" y="29"/>
                  </a:moveTo>
                  <a:lnTo>
                    <a:pt x="22" y="28"/>
                  </a:lnTo>
                  <a:lnTo>
                    <a:pt x="22" y="29"/>
                  </a:lnTo>
                  <a:close/>
                  <a:moveTo>
                    <a:pt x="14" y="28"/>
                  </a:moveTo>
                  <a:lnTo>
                    <a:pt x="14" y="29"/>
                  </a:lnTo>
                  <a:lnTo>
                    <a:pt x="14" y="28"/>
                  </a:lnTo>
                  <a:close/>
                  <a:moveTo>
                    <a:pt x="13" y="29"/>
                  </a:moveTo>
                  <a:lnTo>
                    <a:pt x="13" y="28"/>
                  </a:lnTo>
                  <a:lnTo>
                    <a:pt x="13" y="29"/>
                  </a:lnTo>
                  <a:close/>
                  <a:moveTo>
                    <a:pt x="14" y="28"/>
                  </a:moveTo>
                  <a:lnTo>
                    <a:pt x="13" y="28"/>
                  </a:lnTo>
                  <a:lnTo>
                    <a:pt x="14" y="28"/>
                  </a:lnTo>
                  <a:close/>
                  <a:moveTo>
                    <a:pt x="14" y="26"/>
                  </a:moveTo>
                  <a:lnTo>
                    <a:pt x="14" y="28"/>
                  </a:lnTo>
                  <a:lnTo>
                    <a:pt x="14" y="26"/>
                  </a:lnTo>
                  <a:lnTo>
                    <a:pt x="14" y="28"/>
                  </a:lnTo>
                  <a:lnTo>
                    <a:pt x="14" y="26"/>
                  </a:lnTo>
                  <a:close/>
                  <a:moveTo>
                    <a:pt x="17" y="26"/>
                  </a:moveTo>
                  <a:lnTo>
                    <a:pt x="17" y="25"/>
                  </a:lnTo>
                  <a:lnTo>
                    <a:pt x="17" y="26"/>
                  </a:lnTo>
                  <a:close/>
                  <a:moveTo>
                    <a:pt x="17" y="28"/>
                  </a:moveTo>
                  <a:lnTo>
                    <a:pt x="17" y="26"/>
                  </a:lnTo>
                  <a:lnTo>
                    <a:pt x="17" y="25"/>
                  </a:lnTo>
                  <a:lnTo>
                    <a:pt x="18" y="25"/>
                  </a:lnTo>
                  <a:lnTo>
                    <a:pt x="18" y="26"/>
                  </a:lnTo>
                  <a:lnTo>
                    <a:pt x="17" y="26"/>
                  </a:lnTo>
                  <a:lnTo>
                    <a:pt x="17" y="28"/>
                  </a:lnTo>
                  <a:close/>
                  <a:moveTo>
                    <a:pt x="15" y="25"/>
                  </a:moveTo>
                  <a:lnTo>
                    <a:pt x="15" y="26"/>
                  </a:lnTo>
                  <a:lnTo>
                    <a:pt x="15" y="25"/>
                  </a:lnTo>
                  <a:lnTo>
                    <a:pt x="14" y="25"/>
                  </a:lnTo>
                  <a:lnTo>
                    <a:pt x="15" y="25"/>
                  </a:lnTo>
                  <a:close/>
                  <a:moveTo>
                    <a:pt x="19" y="25"/>
                  </a:moveTo>
                  <a:lnTo>
                    <a:pt x="19" y="24"/>
                  </a:lnTo>
                  <a:lnTo>
                    <a:pt x="19" y="25"/>
                  </a:lnTo>
                  <a:close/>
                  <a:moveTo>
                    <a:pt x="15" y="26"/>
                  </a:moveTo>
                  <a:lnTo>
                    <a:pt x="15" y="28"/>
                  </a:lnTo>
                  <a:lnTo>
                    <a:pt x="14" y="28"/>
                  </a:lnTo>
                  <a:lnTo>
                    <a:pt x="15" y="26"/>
                  </a:lnTo>
                  <a:lnTo>
                    <a:pt x="14" y="26"/>
                  </a:lnTo>
                  <a:lnTo>
                    <a:pt x="15" y="26"/>
                  </a:lnTo>
                  <a:lnTo>
                    <a:pt x="15" y="25"/>
                  </a:lnTo>
                  <a:lnTo>
                    <a:pt x="15" y="24"/>
                  </a:lnTo>
                  <a:lnTo>
                    <a:pt x="14" y="24"/>
                  </a:lnTo>
                  <a:lnTo>
                    <a:pt x="14" y="22"/>
                  </a:lnTo>
                  <a:lnTo>
                    <a:pt x="15" y="22"/>
                  </a:lnTo>
                  <a:lnTo>
                    <a:pt x="15" y="24"/>
                  </a:lnTo>
                  <a:lnTo>
                    <a:pt x="15" y="25"/>
                  </a:lnTo>
                  <a:lnTo>
                    <a:pt x="15" y="26"/>
                  </a:lnTo>
                  <a:close/>
                  <a:moveTo>
                    <a:pt x="14" y="22"/>
                  </a:moveTo>
                  <a:lnTo>
                    <a:pt x="15" y="22"/>
                  </a:lnTo>
                  <a:lnTo>
                    <a:pt x="14" y="22"/>
                  </a:lnTo>
                  <a:lnTo>
                    <a:pt x="14" y="24"/>
                  </a:lnTo>
                  <a:lnTo>
                    <a:pt x="14" y="22"/>
                  </a:lnTo>
                  <a:close/>
                  <a:moveTo>
                    <a:pt x="15" y="22"/>
                  </a:moveTo>
                  <a:lnTo>
                    <a:pt x="14" y="22"/>
                  </a:lnTo>
                  <a:lnTo>
                    <a:pt x="14" y="21"/>
                  </a:lnTo>
                  <a:lnTo>
                    <a:pt x="15" y="22"/>
                  </a:lnTo>
                  <a:close/>
                  <a:moveTo>
                    <a:pt x="3" y="1"/>
                  </a:moveTo>
                  <a:lnTo>
                    <a:pt x="4" y="1"/>
                  </a:lnTo>
                  <a:lnTo>
                    <a:pt x="4" y="2"/>
                  </a:lnTo>
                  <a:lnTo>
                    <a:pt x="5" y="2"/>
                  </a:lnTo>
                  <a:lnTo>
                    <a:pt x="6" y="2"/>
                  </a:lnTo>
                  <a:lnTo>
                    <a:pt x="5" y="2"/>
                  </a:lnTo>
                  <a:lnTo>
                    <a:pt x="5" y="1"/>
                  </a:lnTo>
                  <a:lnTo>
                    <a:pt x="6" y="1"/>
                  </a:lnTo>
                  <a:lnTo>
                    <a:pt x="6" y="2"/>
                  </a:lnTo>
                  <a:lnTo>
                    <a:pt x="6" y="3"/>
                  </a:lnTo>
                  <a:lnTo>
                    <a:pt x="8" y="3"/>
                  </a:lnTo>
                  <a:lnTo>
                    <a:pt x="9" y="3"/>
                  </a:lnTo>
                  <a:lnTo>
                    <a:pt x="9" y="5"/>
                  </a:lnTo>
                  <a:lnTo>
                    <a:pt x="9" y="3"/>
                  </a:lnTo>
                  <a:lnTo>
                    <a:pt x="9" y="2"/>
                  </a:lnTo>
                  <a:lnTo>
                    <a:pt x="9" y="3"/>
                  </a:lnTo>
                  <a:lnTo>
                    <a:pt x="10" y="3"/>
                  </a:lnTo>
                  <a:lnTo>
                    <a:pt x="10" y="5"/>
                  </a:lnTo>
                  <a:lnTo>
                    <a:pt x="10" y="6"/>
                  </a:lnTo>
                  <a:lnTo>
                    <a:pt x="10" y="7"/>
                  </a:lnTo>
                  <a:lnTo>
                    <a:pt x="10" y="8"/>
                  </a:lnTo>
                  <a:lnTo>
                    <a:pt x="12" y="8"/>
                  </a:lnTo>
                  <a:lnTo>
                    <a:pt x="13" y="8"/>
                  </a:lnTo>
                  <a:lnTo>
                    <a:pt x="14" y="8"/>
                  </a:lnTo>
                  <a:lnTo>
                    <a:pt x="15" y="8"/>
                  </a:lnTo>
                  <a:lnTo>
                    <a:pt x="17" y="8"/>
                  </a:lnTo>
                  <a:lnTo>
                    <a:pt x="18" y="8"/>
                  </a:lnTo>
                  <a:lnTo>
                    <a:pt x="19" y="8"/>
                  </a:lnTo>
                  <a:lnTo>
                    <a:pt x="21" y="8"/>
                  </a:lnTo>
                  <a:lnTo>
                    <a:pt x="22" y="8"/>
                  </a:lnTo>
                  <a:lnTo>
                    <a:pt x="23" y="8"/>
                  </a:lnTo>
                  <a:lnTo>
                    <a:pt x="23" y="10"/>
                  </a:lnTo>
                  <a:lnTo>
                    <a:pt x="24" y="10"/>
                  </a:lnTo>
                  <a:lnTo>
                    <a:pt x="24" y="11"/>
                  </a:lnTo>
                  <a:lnTo>
                    <a:pt x="23" y="11"/>
                  </a:lnTo>
                  <a:lnTo>
                    <a:pt x="23" y="12"/>
                  </a:lnTo>
                  <a:lnTo>
                    <a:pt x="23" y="14"/>
                  </a:lnTo>
                  <a:lnTo>
                    <a:pt x="22" y="14"/>
                  </a:lnTo>
                  <a:lnTo>
                    <a:pt x="22" y="15"/>
                  </a:lnTo>
                  <a:lnTo>
                    <a:pt x="21" y="15"/>
                  </a:lnTo>
                  <a:lnTo>
                    <a:pt x="19" y="15"/>
                  </a:lnTo>
                  <a:lnTo>
                    <a:pt x="19" y="16"/>
                  </a:lnTo>
                  <a:lnTo>
                    <a:pt x="18" y="16"/>
                  </a:lnTo>
                  <a:lnTo>
                    <a:pt x="18" y="17"/>
                  </a:lnTo>
                  <a:lnTo>
                    <a:pt x="18" y="19"/>
                  </a:lnTo>
                  <a:lnTo>
                    <a:pt x="18" y="20"/>
                  </a:lnTo>
                  <a:lnTo>
                    <a:pt x="18" y="21"/>
                  </a:lnTo>
                  <a:lnTo>
                    <a:pt x="19" y="21"/>
                  </a:lnTo>
                  <a:lnTo>
                    <a:pt x="19" y="20"/>
                  </a:lnTo>
                  <a:lnTo>
                    <a:pt x="19" y="21"/>
                  </a:lnTo>
                  <a:lnTo>
                    <a:pt x="19" y="22"/>
                  </a:lnTo>
                  <a:lnTo>
                    <a:pt x="21" y="22"/>
                  </a:lnTo>
                  <a:lnTo>
                    <a:pt x="21" y="21"/>
                  </a:lnTo>
                  <a:lnTo>
                    <a:pt x="21" y="22"/>
                  </a:lnTo>
                  <a:lnTo>
                    <a:pt x="21" y="21"/>
                  </a:lnTo>
                  <a:lnTo>
                    <a:pt x="21" y="20"/>
                  </a:lnTo>
                  <a:lnTo>
                    <a:pt x="22" y="20"/>
                  </a:lnTo>
                  <a:lnTo>
                    <a:pt x="22" y="19"/>
                  </a:lnTo>
                  <a:lnTo>
                    <a:pt x="22" y="17"/>
                  </a:lnTo>
                  <a:lnTo>
                    <a:pt x="23" y="17"/>
                  </a:lnTo>
                  <a:lnTo>
                    <a:pt x="23" y="19"/>
                  </a:lnTo>
                  <a:lnTo>
                    <a:pt x="24" y="19"/>
                  </a:lnTo>
                  <a:lnTo>
                    <a:pt x="24" y="20"/>
                  </a:lnTo>
                  <a:lnTo>
                    <a:pt x="24" y="21"/>
                  </a:lnTo>
                  <a:lnTo>
                    <a:pt x="24" y="22"/>
                  </a:lnTo>
                  <a:lnTo>
                    <a:pt x="24" y="24"/>
                  </a:lnTo>
                  <a:lnTo>
                    <a:pt x="26" y="25"/>
                  </a:lnTo>
                  <a:lnTo>
                    <a:pt x="26" y="26"/>
                  </a:lnTo>
                  <a:lnTo>
                    <a:pt x="26" y="28"/>
                  </a:lnTo>
                  <a:lnTo>
                    <a:pt x="26" y="29"/>
                  </a:lnTo>
                  <a:lnTo>
                    <a:pt x="26" y="30"/>
                  </a:lnTo>
                  <a:lnTo>
                    <a:pt x="26" y="31"/>
                  </a:lnTo>
                  <a:lnTo>
                    <a:pt x="24" y="31"/>
                  </a:lnTo>
                  <a:lnTo>
                    <a:pt x="23" y="31"/>
                  </a:lnTo>
                  <a:lnTo>
                    <a:pt x="23" y="33"/>
                  </a:lnTo>
                  <a:lnTo>
                    <a:pt x="23" y="34"/>
                  </a:lnTo>
                  <a:lnTo>
                    <a:pt x="24" y="34"/>
                  </a:lnTo>
                  <a:lnTo>
                    <a:pt x="24" y="35"/>
                  </a:lnTo>
                  <a:lnTo>
                    <a:pt x="24" y="34"/>
                  </a:lnTo>
                  <a:lnTo>
                    <a:pt x="23" y="34"/>
                  </a:lnTo>
                  <a:lnTo>
                    <a:pt x="23" y="33"/>
                  </a:lnTo>
                  <a:lnTo>
                    <a:pt x="23" y="31"/>
                  </a:lnTo>
                  <a:lnTo>
                    <a:pt x="22" y="31"/>
                  </a:lnTo>
                  <a:lnTo>
                    <a:pt x="22" y="30"/>
                  </a:lnTo>
                  <a:lnTo>
                    <a:pt x="23" y="30"/>
                  </a:lnTo>
                  <a:lnTo>
                    <a:pt x="22" y="30"/>
                  </a:lnTo>
                  <a:lnTo>
                    <a:pt x="23" y="30"/>
                  </a:lnTo>
                  <a:lnTo>
                    <a:pt x="22" y="30"/>
                  </a:lnTo>
                  <a:lnTo>
                    <a:pt x="22" y="29"/>
                  </a:lnTo>
                  <a:lnTo>
                    <a:pt x="22" y="30"/>
                  </a:lnTo>
                  <a:lnTo>
                    <a:pt x="22" y="29"/>
                  </a:lnTo>
                  <a:lnTo>
                    <a:pt x="22" y="28"/>
                  </a:lnTo>
                  <a:lnTo>
                    <a:pt x="22" y="26"/>
                  </a:lnTo>
                  <a:lnTo>
                    <a:pt x="22" y="25"/>
                  </a:lnTo>
                  <a:lnTo>
                    <a:pt x="22" y="26"/>
                  </a:lnTo>
                  <a:lnTo>
                    <a:pt x="21" y="26"/>
                  </a:lnTo>
                  <a:lnTo>
                    <a:pt x="22" y="26"/>
                  </a:lnTo>
                  <a:lnTo>
                    <a:pt x="21" y="26"/>
                  </a:lnTo>
                  <a:lnTo>
                    <a:pt x="21" y="25"/>
                  </a:lnTo>
                  <a:lnTo>
                    <a:pt x="19" y="24"/>
                  </a:lnTo>
                  <a:lnTo>
                    <a:pt x="19" y="22"/>
                  </a:lnTo>
                  <a:lnTo>
                    <a:pt x="19" y="24"/>
                  </a:lnTo>
                  <a:lnTo>
                    <a:pt x="19" y="22"/>
                  </a:lnTo>
                  <a:lnTo>
                    <a:pt x="19" y="24"/>
                  </a:lnTo>
                  <a:lnTo>
                    <a:pt x="18" y="24"/>
                  </a:lnTo>
                  <a:lnTo>
                    <a:pt x="19" y="24"/>
                  </a:lnTo>
                  <a:lnTo>
                    <a:pt x="18" y="24"/>
                  </a:lnTo>
                  <a:lnTo>
                    <a:pt x="18" y="25"/>
                  </a:lnTo>
                  <a:lnTo>
                    <a:pt x="17" y="25"/>
                  </a:lnTo>
                  <a:lnTo>
                    <a:pt x="17" y="24"/>
                  </a:lnTo>
                  <a:lnTo>
                    <a:pt x="15" y="24"/>
                  </a:lnTo>
                  <a:lnTo>
                    <a:pt x="15" y="22"/>
                  </a:lnTo>
                  <a:lnTo>
                    <a:pt x="15" y="21"/>
                  </a:lnTo>
                  <a:lnTo>
                    <a:pt x="14" y="21"/>
                  </a:lnTo>
                  <a:lnTo>
                    <a:pt x="15" y="21"/>
                  </a:lnTo>
                  <a:lnTo>
                    <a:pt x="15" y="20"/>
                  </a:lnTo>
                  <a:lnTo>
                    <a:pt x="14" y="20"/>
                  </a:lnTo>
                  <a:lnTo>
                    <a:pt x="14" y="19"/>
                  </a:lnTo>
                  <a:lnTo>
                    <a:pt x="15" y="19"/>
                  </a:lnTo>
                  <a:lnTo>
                    <a:pt x="14" y="19"/>
                  </a:lnTo>
                  <a:lnTo>
                    <a:pt x="15" y="19"/>
                  </a:lnTo>
                  <a:lnTo>
                    <a:pt x="14" y="19"/>
                  </a:lnTo>
                  <a:lnTo>
                    <a:pt x="14" y="20"/>
                  </a:lnTo>
                  <a:lnTo>
                    <a:pt x="13" y="19"/>
                  </a:lnTo>
                  <a:lnTo>
                    <a:pt x="13" y="20"/>
                  </a:lnTo>
                  <a:lnTo>
                    <a:pt x="14" y="20"/>
                  </a:lnTo>
                  <a:lnTo>
                    <a:pt x="14" y="21"/>
                  </a:lnTo>
                  <a:lnTo>
                    <a:pt x="14" y="20"/>
                  </a:lnTo>
                  <a:lnTo>
                    <a:pt x="14" y="21"/>
                  </a:lnTo>
                  <a:lnTo>
                    <a:pt x="14" y="22"/>
                  </a:lnTo>
                  <a:lnTo>
                    <a:pt x="14" y="24"/>
                  </a:lnTo>
                  <a:lnTo>
                    <a:pt x="13" y="22"/>
                  </a:lnTo>
                  <a:lnTo>
                    <a:pt x="13" y="24"/>
                  </a:lnTo>
                  <a:lnTo>
                    <a:pt x="14" y="24"/>
                  </a:lnTo>
                  <a:lnTo>
                    <a:pt x="14" y="25"/>
                  </a:lnTo>
                  <a:lnTo>
                    <a:pt x="14" y="24"/>
                  </a:lnTo>
                  <a:lnTo>
                    <a:pt x="14" y="25"/>
                  </a:lnTo>
                  <a:lnTo>
                    <a:pt x="14" y="26"/>
                  </a:lnTo>
                  <a:lnTo>
                    <a:pt x="14" y="28"/>
                  </a:lnTo>
                  <a:lnTo>
                    <a:pt x="13" y="28"/>
                  </a:lnTo>
                  <a:lnTo>
                    <a:pt x="13" y="26"/>
                  </a:lnTo>
                  <a:lnTo>
                    <a:pt x="14" y="26"/>
                  </a:lnTo>
                  <a:lnTo>
                    <a:pt x="13" y="26"/>
                  </a:lnTo>
                  <a:lnTo>
                    <a:pt x="14" y="26"/>
                  </a:lnTo>
                  <a:lnTo>
                    <a:pt x="13" y="26"/>
                  </a:lnTo>
                  <a:lnTo>
                    <a:pt x="14" y="26"/>
                  </a:lnTo>
                  <a:lnTo>
                    <a:pt x="13" y="26"/>
                  </a:lnTo>
                  <a:lnTo>
                    <a:pt x="13" y="28"/>
                  </a:lnTo>
                  <a:lnTo>
                    <a:pt x="13" y="29"/>
                  </a:lnTo>
                  <a:lnTo>
                    <a:pt x="12" y="29"/>
                  </a:lnTo>
                  <a:lnTo>
                    <a:pt x="12" y="28"/>
                  </a:lnTo>
                  <a:lnTo>
                    <a:pt x="12" y="29"/>
                  </a:lnTo>
                  <a:lnTo>
                    <a:pt x="12" y="28"/>
                  </a:lnTo>
                  <a:lnTo>
                    <a:pt x="13" y="28"/>
                  </a:lnTo>
                  <a:lnTo>
                    <a:pt x="13" y="26"/>
                  </a:lnTo>
                  <a:lnTo>
                    <a:pt x="13" y="28"/>
                  </a:lnTo>
                  <a:lnTo>
                    <a:pt x="13" y="26"/>
                  </a:lnTo>
                  <a:lnTo>
                    <a:pt x="12" y="28"/>
                  </a:lnTo>
                  <a:lnTo>
                    <a:pt x="12" y="26"/>
                  </a:lnTo>
                  <a:lnTo>
                    <a:pt x="12" y="28"/>
                  </a:lnTo>
                  <a:lnTo>
                    <a:pt x="10" y="28"/>
                  </a:lnTo>
                  <a:lnTo>
                    <a:pt x="10" y="26"/>
                  </a:lnTo>
                  <a:lnTo>
                    <a:pt x="10" y="25"/>
                  </a:lnTo>
                  <a:lnTo>
                    <a:pt x="12" y="25"/>
                  </a:lnTo>
                  <a:lnTo>
                    <a:pt x="10" y="25"/>
                  </a:lnTo>
                  <a:lnTo>
                    <a:pt x="10" y="26"/>
                  </a:lnTo>
                  <a:lnTo>
                    <a:pt x="10" y="28"/>
                  </a:lnTo>
                  <a:lnTo>
                    <a:pt x="10" y="29"/>
                  </a:lnTo>
                  <a:lnTo>
                    <a:pt x="9" y="29"/>
                  </a:lnTo>
                  <a:lnTo>
                    <a:pt x="9" y="28"/>
                  </a:lnTo>
                  <a:lnTo>
                    <a:pt x="9" y="29"/>
                  </a:lnTo>
                  <a:lnTo>
                    <a:pt x="10" y="29"/>
                  </a:lnTo>
                  <a:lnTo>
                    <a:pt x="9" y="29"/>
                  </a:lnTo>
                  <a:lnTo>
                    <a:pt x="9" y="28"/>
                  </a:lnTo>
                  <a:lnTo>
                    <a:pt x="9" y="26"/>
                  </a:lnTo>
                  <a:lnTo>
                    <a:pt x="9" y="25"/>
                  </a:lnTo>
                  <a:lnTo>
                    <a:pt x="9" y="26"/>
                  </a:lnTo>
                  <a:lnTo>
                    <a:pt x="9" y="28"/>
                  </a:lnTo>
                  <a:lnTo>
                    <a:pt x="9" y="26"/>
                  </a:lnTo>
                  <a:lnTo>
                    <a:pt x="9" y="28"/>
                  </a:lnTo>
                  <a:lnTo>
                    <a:pt x="9" y="26"/>
                  </a:lnTo>
                  <a:lnTo>
                    <a:pt x="9" y="28"/>
                  </a:lnTo>
                  <a:lnTo>
                    <a:pt x="9" y="29"/>
                  </a:lnTo>
                  <a:lnTo>
                    <a:pt x="8" y="29"/>
                  </a:lnTo>
                  <a:lnTo>
                    <a:pt x="8" y="28"/>
                  </a:lnTo>
                  <a:lnTo>
                    <a:pt x="8" y="29"/>
                  </a:lnTo>
                  <a:lnTo>
                    <a:pt x="8" y="30"/>
                  </a:lnTo>
                  <a:lnTo>
                    <a:pt x="6" y="30"/>
                  </a:lnTo>
                  <a:lnTo>
                    <a:pt x="6" y="29"/>
                  </a:lnTo>
                  <a:lnTo>
                    <a:pt x="6" y="28"/>
                  </a:lnTo>
                  <a:lnTo>
                    <a:pt x="6" y="26"/>
                  </a:lnTo>
                  <a:lnTo>
                    <a:pt x="6" y="25"/>
                  </a:lnTo>
                  <a:lnTo>
                    <a:pt x="5" y="25"/>
                  </a:lnTo>
                  <a:lnTo>
                    <a:pt x="6" y="25"/>
                  </a:lnTo>
                  <a:lnTo>
                    <a:pt x="5" y="25"/>
                  </a:lnTo>
                  <a:lnTo>
                    <a:pt x="5" y="24"/>
                  </a:lnTo>
                  <a:lnTo>
                    <a:pt x="5" y="22"/>
                  </a:lnTo>
                  <a:lnTo>
                    <a:pt x="5" y="21"/>
                  </a:lnTo>
                  <a:lnTo>
                    <a:pt x="5" y="20"/>
                  </a:lnTo>
                  <a:lnTo>
                    <a:pt x="4" y="20"/>
                  </a:lnTo>
                  <a:lnTo>
                    <a:pt x="5" y="19"/>
                  </a:lnTo>
                  <a:lnTo>
                    <a:pt x="4" y="19"/>
                  </a:lnTo>
                  <a:lnTo>
                    <a:pt x="4" y="17"/>
                  </a:lnTo>
                  <a:lnTo>
                    <a:pt x="4" y="16"/>
                  </a:lnTo>
                  <a:lnTo>
                    <a:pt x="4" y="15"/>
                  </a:lnTo>
                  <a:lnTo>
                    <a:pt x="4" y="14"/>
                  </a:lnTo>
                  <a:lnTo>
                    <a:pt x="3" y="14"/>
                  </a:lnTo>
                  <a:lnTo>
                    <a:pt x="1" y="12"/>
                  </a:lnTo>
                  <a:lnTo>
                    <a:pt x="0" y="12"/>
                  </a:lnTo>
                  <a:lnTo>
                    <a:pt x="0" y="11"/>
                  </a:lnTo>
                  <a:lnTo>
                    <a:pt x="1" y="11"/>
                  </a:lnTo>
                  <a:lnTo>
                    <a:pt x="1" y="10"/>
                  </a:lnTo>
                  <a:lnTo>
                    <a:pt x="1" y="11"/>
                  </a:lnTo>
                  <a:lnTo>
                    <a:pt x="3" y="11"/>
                  </a:lnTo>
                  <a:lnTo>
                    <a:pt x="3" y="10"/>
                  </a:lnTo>
                  <a:lnTo>
                    <a:pt x="3" y="8"/>
                  </a:lnTo>
                  <a:lnTo>
                    <a:pt x="4" y="8"/>
                  </a:lnTo>
                  <a:lnTo>
                    <a:pt x="5" y="8"/>
                  </a:lnTo>
                  <a:lnTo>
                    <a:pt x="5" y="7"/>
                  </a:lnTo>
                  <a:lnTo>
                    <a:pt x="4" y="7"/>
                  </a:lnTo>
                  <a:lnTo>
                    <a:pt x="3" y="7"/>
                  </a:lnTo>
                  <a:lnTo>
                    <a:pt x="3" y="6"/>
                  </a:lnTo>
                  <a:lnTo>
                    <a:pt x="1" y="5"/>
                  </a:lnTo>
                  <a:lnTo>
                    <a:pt x="1" y="3"/>
                  </a:lnTo>
                  <a:lnTo>
                    <a:pt x="1" y="2"/>
                  </a:lnTo>
                  <a:lnTo>
                    <a:pt x="3" y="2"/>
                  </a:lnTo>
                  <a:lnTo>
                    <a:pt x="3" y="1"/>
                  </a:lnTo>
                  <a:lnTo>
                    <a:pt x="3" y="0"/>
                  </a:lnTo>
                  <a:lnTo>
                    <a:pt x="3"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6" name="Freeform 106"/>
            <p:cNvSpPr>
              <a:spLocks/>
            </p:cNvSpPr>
            <p:nvPr/>
          </p:nvSpPr>
          <p:spPr bwMode="auto">
            <a:xfrm>
              <a:off x="4603750" y="3664166"/>
              <a:ext cx="53975" cy="36513"/>
            </a:xfrm>
            <a:custGeom>
              <a:avLst/>
              <a:gdLst>
                <a:gd name="T0" fmla="*/ 34 w 34"/>
                <a:gd name="T1" fmla="*/ 6 h 23"/>
                <a:gd name="T2" fmla="*/ 30 w 34"/>
                <a:gd name="T3" fmla="*/ 6 h 23"/>
                <a:gd name="T4" fmla="*/ 30 w 34"/>
                <a:gd name="T5" fmla="*/ 10 h 23"/>
                <a:gd name="T6" fmla="*/ 29 w 34"/>
                <a:gd name="T7" fmla="*/ 13 h 23"/>
                <a:gd name="T8" fmla="*/ 28 w 34"/>
                <a:gd name="T9" fmla="*/ 13 h 23"/>
                <a:gd name="T10" fmla="*/ 29 w 34"/>
                <a:gd name="T11" fmla="*/ 15 h 23"/>
                <a:gd name="T12" fmla="*/ 30 w 34"/>
                <a:gd name="T13" fmla="*/ 17 h 23"/>
                <a:gd name="T14" fmla="*/ 28 w 34"/>
                <a:gd name="T15" fmla="*/ 18 h 23"/>
                <a:gd name="T16" fmla="*/ 24 w 34"/>
                <a:gd name="T17" fmla="*/ 17 h 23"/>
                <a:gd name="T18" fmla="*/ 21 w 34"/>
                <a:gd name="T19" fmla="*/ 18 h 23"/>
                <a:gd name="T20" fmla="*/ 20 w 34"/>
                <a:gd name="T21" fmla="*/ 20 h 23"/>
                <a:gd name="T22" fmla="*/ 17 w 34"/>
                <a:gd name="T23" fmla="*/ 22 h 23"/>
                <a:gd name="T24" fmla="*/ 16 w 34"/>
                <a:gd name="T25" fmla="*/ 22 h 23"/>
                <a:gd name="T26" fmla="*/ 15 w 34"/>
                <a:gd name="T27" fmla="*/ 22 h 23"/>
                <a:gd name="T28" fmla="*/ 11 w 34"/>
                <a:gd name="T29" fmla="*/ 22 h 23"/>
                <a:gd name="T30" fmla="*/ 8 w 34"/>
                <a:gd name="T31" fmla="*/ 20 h 23"/>
                <a:gd name="T32" fmla="*/ 8 w 34"/>
                <a:gd name="T33" fmla="*/ 22 h 23"/>
                <a:gd name="T34" fmla="*/ 6 w 34"/>
                <a:gd name="T35" fmla="*/ 22 h 23"/>
                <a:gd name="T36" fmla="*/ 2 w 34"/>
                <a:gd name="T37" fmla="*/ 22 h 23"/>
                <a:gd name="T38" fmla="*/ 2 w 34"/>
                <a:gd name="T39" fmla="*/ 20 h 23"/>
                <a:gd name="T40" fmla="*/ 2 w 34"/>
                <a:gd name="T41" fmla="*/ 19 h 23"/>
                <a:gd name="T42" fmla="*/ 2 w 34"/>
                <a:gd name="T43" fmla="*/ 18 h 23"/>
                <a:gd name="T44" fmla="*/ 1 w 34"/>
                <a:gd name="T45" fmla="*/ 15 h 23"/>
                <a:gd name="T46" fmla="*/ 1 w 34"/>
                <a:gd name="T47" fmla="*/ 14 h 23"/>
                <a:gd name="T48" fmla="*/ 0 w 34"/>
                <a:gd name="T49" fmla="*/ 12 h 23"/>
                <a:gd name="T50" fmla="*/ 1 w 34"/>
                <a:gd name="T51" fmla="*/ 12 h 23"/>
                <a:gd name="T52" fmla="*/ 2 w 34"/>
                <a:gd name="T53" fmla="*/ 9 h 23"/>
                <a:gd name="T54" fmla="*/ 2 w 34"/>
                <a:gd name="T55" fmla="*/ 8 h 23"/>
                <a:gd name="T56" fmla="*/ 1 w 34"/>
                <a:gd name="T57" fmla="*/ 5 h 23"/>
                <a:gd name="T58" fmla="*/ 0 w 34"/>
                <a:gd name="T59" fmla="*/ 5 h 23"/>
                <a:gd name="T60" fmla="*/ 0 w 34"/>
                <a:gd name="T61" fmla="*/ 4 h 23"/>
                <a:gd name="T62" fmla="*/ 1 w 34"/>
                <a:gd name="T63" fmla="*/ 1 h 23"/>
                <a:gd name="T64" fmla="*/ 3 w 34"/>
                <a:gd name="T65" fmla="*/ 1 h 23"/>
                <a:gd name="T66" fmla="*/ 2 w 34"/>
                <a:gd name="T67" fmla="*/ 4 h 23"/>
                <a:gd name="T68" fmla="*/ 5 w 34"/>
                <a:gd name="T69" fmla="*/ 3 h 23"/>
                <a:gd name="T70" fmla="*/ 7 w 34"/>
                <a:gd name="T71" fmla="*/ 4 h 23"/>
                <a:gd name="T72" fmla="*/ 12 w 34"/>
                <a:gd name="T73" fmla="*/ 4 h 23"/>
                <a:gd name="T74" fmla="*/ 15 w 34"/>
                <a:gd name="T75" fmla="*/ 5 h 23"/>
                <a:gd name="T76" fmla="*/ 17 w 34"/>
                <a:gd name="T77" fmla="*/ 4 h 23"/>
                <a:gd name="T78" fmla="*/ 20 w 34"/>
                <a:gd name="T79" fmla="*/ 3 h 23"/>
                <a:gd name="T80" fmla="*/ 22 w 34"/>
                <a:gd name="T81" fmla="*/ 1 h 23"/>
                <a:gd name="T82" fmla="*/ 26 w 34"/>
                <a:gd name="T83" fmla="*/ 1 h 23"/>
                <a:gd name="T84" fmla="*/ 29 w 34"/>
                <a:gd name="T85" fmla="*/ 3 h 23"/>
                <a:gd name="T86" fmla="*/ 31 w 34"/>
                <a:gd name="T8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23">
                  <a:moveTo>
                    <a:pt x="34" y="4"/>
                  </a:moveTo>
                  <a:lnTo>
                    <a:pt x="34" y="5"/>
                  </a:lnTo>
                  <a:lnTo>
                    <a:pt x="34" y="6"/>
                  </a:lnTo>
                  <a:lnTo>
                    <a:pt x="33" y="6"/>
                  </a:lnTo>
                  <a:lnTo>
                    <a:pt x="31" y="6"/>
                  </a:lnTo>
                  <a:lnTo>
                    <a:pt x="30" y="6"/>
                  </a:lnTo>
                  <a:lnTo>
                    <a:pt x="30" y="8"/>
                  </a:lnTo>
                  <a:lnTo>
                    <a:pt x="30" y="9"/>
                  </a:lnTo>
                  <a:lnTo>
                    <a:pt x="30" y="10"/>
                  </a:lnTo>
                  <a:lnTo>
                    <a:pt x="30" y="12"/>
                  </a:lnTo>
                  <a:lnTo>
                    <a:pt x="29" y="12"/>
                  </a:lnTo>
                  <a:lnTo>
                    <a:pt x="29" y="13"/>
                  </a:lnTo>
                  <a:lnTo>
                    <a:pt x="28" y="13"/>
                  </a:lnTo>
                  <a:lnTo>
                    <a:pt x="29" y="13"/>
                  </a:lnTo>
                  <a:lnTo>
                    <a:pt x="28" y="13"/>
                  </a:lnTo>
                  <a:lnTo>
                    <a:pt x="28" y="14"/>
                  </a:lnTo>
                  <a:lnTo>
                    <a:pt x="29" y="14"/>
                  </a:lnTo>
                  <a:lnTo>
                    <a:pt x="29" y="15"/>
                  </a:lnTo>
                  <a:lnTo>
                    <a:pt x="30" y="17"/>
                  </a:lnTo>
                  <a:lnTo>
                    <a:pt x="30" y="18"/>
                  </a:lnTo>
                  <a:lnTo>
                    <a:pt x="30" y="17"/>
                  </a:lnTo>
                  <a:lnTo>
                    <a:pt x="29" y="17"/>
                  </a:lnTo>
                  <a:lnTo>
                    <a:pt x="29" y="18"/>
                  </a:lnTo>
                  <a:lnTo>
                    <a:pt x="28" y="18"/>
                  </a:lnTo>
                  <a:lnTo>
                    <a:pt x="26" y="17"/>
                  </a:lnTo>
                  <a:lnTo>
                    <a:pt x="25" y="17"/>
                  </a:lnTo>
                  <a:lnTo>
                    <a:pt x="24" y="17"/>
                  </a:lnTo>
                  <a:lnTo>
                    <a:pt x="24" y="18"/>
                  </a:lnTo>
                  <a:lnTo>
                    <a:pt x="22" y="18"/>
                  </a:lnTo>
                  <a:lnTo>
                    <a:pt x="21" y="18"/>
                  </a:lnTo>
                  <a:lnTo>
                    <a:pt x="21" y="19"/>
                  </a:lnTo>
                  <a:lnTo>
                    <a:pt x="20" y="19"/>
                  </a:lnTo>
                  <a:lnTo>
                    <a:pt x="20" y="20"/>
                  </a:lnTo>
                  <a:lnTo>
                    <a:pt x="20" y="22"/>
                  </a:lnTo>
                  <a:lnTo>
                    <a:pt x="19" y="22"/>
                  </a:lnTo>
                  <a:lnTo>
                    <a:pt x="17" y="22"/>
                  </a:lnTo>
                  <a:lnTo>
                    <a:pt x="16" y="22"/>
                  </a:lnTo>
                  <a:lnTo>
                    <a:pt x="16" y="23"/>
                  </a:lnTo>
                  <a:lnTo>
                    <a:pt x="16" y="22"/>
                  </a:lnTo>
                  <a:lnTo>
                    <a:pt x="16" y="23"/>
                  </a:lnTo>
                  <a:lnTo>
                    <a:pt x="15" y="23"/>
                  </a:lnTo>
                  <a:lnTo>
                    <a:pt x="15" y="22"/>
                  </a:lnTo>
                  <a:lnTo>
                    <a:pt x="14" y="22"/>
                  </a:lnTo>
                  <a:lnTo>
                    <a:pt x="12" y="22"/>
                  </a:lnTo>
                  <a:lnTo>
                    <a:pt x="11" y="22"/>
                  </a:lnTo>
                  <a:lnTo>
                    <a:pt x="11" y="20"/>
                  </a:lnTo>
                  <a:lnTo>
                    <a:pt x="10" y="20"/>
                  </a:lnTo>
                  <a:lnTo>
                    <a:pt x="8" y="20"/>
                  </a:lnTo>
                  <a:lnTo>
                    <a:pt x="8" y="22"/>
                  </a:lnTo>
                  <a:lnTo>
                    <a:pt x="8" y="20"/>
                  </a:lnTo>
                  <a:lnTo>
                    <a:pt x="8" y="22"/>
                  </a:lnTo>
                  <a:lnTo>
                    <a:pt x="8" y="20"/>
                  </a:lnTo>
                  <a:lnTo>
                    <a:pt x="7" y="22"/>
                  </a:lnTo>
                  <a:lnTo>
                    <a:pt x="6" y="22"/>
                  </a:lnTo>
                  <a:lnTo>
                    <a:pt x="5" y="22"/>
                  </a:lnTo>
                  <a:lnTo>
                    <a:pt x="3" y="22"/>
                  </a:lnTo>
                  <a:lnTo>
                    <a:pt x="2" y="22"/>
                  </a:lnTo>
                  <a:lnTo>
                    <a:pt x="3" y="22"/>
                  </a:lnTo>
                  <a:lnTo>
                    <a:pt x="2" y="22"/>
                  </a:lnTo>
                  <a:lnTo>
                    <a:pt x="2" y="20"/>
                  </a:lnTo>
                  <a:lnTo>
                    <a:pt x="3" y="20"/>
                  </a:lnTo>
                  <a:lnTo>
                    <a:pt x="2" y="20"/>
                  </a:lnTo>
                  <a:lnTo>
                    <a:pt x="2" y="19"/>
                  </a:lnTo>
                  <a:lnTo>
                    <a:pt x="3" y="19"/>
                  </a:lnTo>
                  <a:lnTo>
                    <a:pt x="2" y="19"/>
                  </a:lnTo>
                  <a:lnTo>
                    <a:pt x="2" y="18"/>
                  </a:lnTo>
                  <a:lnTo>
                    <a:pt x="2" y="17"/>
                  </a:lnTo>
                  <a:lnTo>
                    <a:pt x="1" y="17"/>
                  </a:lnTo>
                  <a:lnTo>
                    <a:pt x="1" y="15"/>
                  </a:lnTo>
                  <a:lnTo>
                    <a:pt x="0" y="15"/>
                  </a:lnTo>
                  <a:lnTo>
                    <a:pt x="0" y="14"/>
                  </a:lnTo>
                  <a:lnTo>
                    <a:pt x="1" y="14"/>
                  </a:lnTo>
                  <a:lnTo>
                    <a:pt x="1" y="13"/>
                  </a:lnTo>
                  <a:lnTo>
                    <a:pt x="0" y="13"/>
                  </a:lnTo>
                  <a:lnTo>
                    <a:pt x="0" y="12"/>
                  </a:lnTo>
                  <a:lnTo>
                    <a:pt x="1" y="12"/>
                  </a:lnTo>
                  <a:lnTo>
                    <a:pt x="0" y="12"/>
                  </a:lnTo>
                  <a:lnTo>
                    <a:pt x="1" y="12"/>
                  </a:lnTo>
                  <a:lnTo>
                    <a:pt x="1" y="10"/>
                  </a:lnTo>
                  <a:lnTo>
                    <a:pt x="2" y="10"/>
                  </a:lnTo>
                  <a:lnTo>
                    <a:pt x="2" y="9"/>
                  </a:lnTo>
                  <a:lnTo>
                    <a:pt x="3" y="9"/>
                  </a:lnTo>
                  <a:lnTo>
                    <a:pt x="3" y="8"/>
                  </a:lnTo>
                  <a:lnTo>
                    <a:pt x="2" y="8"/>
                  </a:lnTo>
                  <a:lnTo>
                    <a:pt x="2" y="6"/>
                  </a:lnTo>
                  <a:lnTo>
                    <a:pt x="1" y="6"/>
                  </a:lnTo>
                  <a:lnTo>
                    <a:pt x="1" y="5"/>
                  </a:lnTo>
                  <a:lnTo>
                    <a:pt x="0" y="5"/>
                  </a:lnTo>
                  <a:lnTo>
                    <a:pt x="1" y="5"/>
                  </a:lnTo>
                  <a:lnTo>
                    <a:pt x="0" y="5"/>
                  </a:lnTo>
                  <a:lnTo>
                    <a:pt x="1" y="5"/>
                  </a:lnTo>
                  <a:lnTo>
                    <a:pt x="0" y="5"/>
                  </a:lnTo>
                  <a:lnTo>
                    <a:pt x="0" y="4"/>
                  </a:lnTo>
                  <a:lnTo>
                    <a:pt x="0" y="3"/>
                  </a:lnTo>
                  <a:lnTo>
                    <a:pt x="1" y="3"/>
                  </a:lnTo>
                  <a:lnTo>
                    <a:pt x="1" y="1"/>
                  </a:lnTo>
                  <a:lnTo>
                    <a:pt x="1" y="0"/>
                  </a:lnTo>
                  <a:lnTo>
                    <a:pt x="2" y="1"/>
                  </a:lnTo>
                  <a:lnTo>
                    <a:pt x="3" y="1"/>
                  </a:lnTo>
                  <a:lnTo>
                    <a:pt x="3" y="3"/>
                  </a:lnTo>
                  <a:lnTo>
                    <a:pt x="2" y="3"/>
                  </a:lnTo>
                  <a:lnTo>
                    <a:pt x="2" y="4"/>
                  </a:lnTo>
                  <a:lnTo>
                    <a:pt x="3" y="4"/>
                  </a:lnTo>
                  <a:lnTo>
                    <a:pt x="5" y="4"/>
                  </a:lnTo>
                  <a:lnTo>
                    <a:pt x="5" y="3"/>
                  </a:lnTo>
                  <a:lnTo>
                    <a:pt x="6" y="3"/>
                  </a:lnTo>
                  <a:lnTo>
                    <a:pt x="6" y="4"/>
                  </a:lnTo>
                  <a:lnTo>
                    <a:pt x="7" y="4"/>
                  </a:lnTo>
                  <a:lnTo>
                    <a:pt x="10" y="4"/>
                  </a:lnTo>
                  <a:lnTo>
                    <a:pt x="11" y="4"/>
                  </a:lnTo>
                  <a:lnTo>
                    <a:pt x="12" y="4"/>
                  </a:lnTo>
                  <a:lnTo>
                    <a:pt x="14" y="4"/>
                  </a:lnTo>
                  <a:lnTo>
                    <a:pt x="15" y="4"/>
                  </a:lnTo>
                  <a:lnTo>
                    <a:pt x="15" y="5"/>
                  </a:lnTo>
                  <a:lnTo>
                    <a:pt x="16" y="5"/>
                  </a:lnTo>
                  <a:lnTo>
                    <a:pt x="17" y="5"/>
                  </a:lnTo>
                  <a:lnTo>
                    <a:pt x="17" y="4"/>
                  </a:lnTo>
                  <a:lnTo>
                    <a:pt x="19" y="4"/>
                  </a:lnTo>
                  <a:lnTo>
                    <a:pt x="19" y="3"/>
                  </a:lnTo>
                  <a:lnTo>
                    <a:pt x="20" y="3"/>
                  </a:lnTo>
                  <a:lnTo>
                    <a:pt x="21" y="3"/>
                  </a:lnTo>
                  <a:lnTo>
                    <a:pt x="21" y="1"/>
                  </a:lnTo>
                  <a:lnTo>
                    <a:pt x="22" y="1"/>
                  </a:lnTo>
                  <a:lnTo>
                    <a:pt x="24" y="1"/>
                  </a:lnTo>
                  <a:lnTo>
                    <a:pt x="25" y="1"/>
                  </a:lnTo>
                  <a:lnTo>
                    <a:pt x="26" y="1"/>
                  </a:lnTo>
                  <a:lnTo>
                    <a:pt x="26" y="3"/>
                  </a:lnTo>
                  <a:lnTo>
                    <a:pt x="28" y="3"/>
                  </a:lnTo>
                  <a:lnTo>
                    <a:pt x="29" y="3"/>
                  </a:lnTo>
                  <a:lnTo>
                    <a:pt x="30" y="3"/>
                  </a:lnTo>
                  <a:lnTo>
                    <a:pt x="30" y="4"/>
                  </a:lnTo>
                  <a:lnTo>
                    <a:pt x="31" y="4"/>
                  </a:lnTo>
                  <a:lnTo>
                    <a:pt x="33" y="4"/>
                  </a:lnTo>
                  <a:lnTo>
                    <a:pt x="34"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7" name="Freeform 107"/>
            <p:cNvSpPr>
              <a:spLocks/>
            </p:cNvSpPr>
            <p:nvPr/>
          </p:nvSpPr>
          <p:spPr bwMode="auto">
            <a:xfrm>
              <a:off x="4845050" y="3856254"/>
              <a:ext cx="3175" cy="4763"/>
            </a:xfrm>
            <a:custGeom>
              <a:avLst/>
              <a:gdLst>
                <a:gd name="T0" fmla="*/ 0 w 2"/>
                <a:gd name="T1" fmla="*/ 0 h 3"/>
                <a:gd name="T2" fmla="*/ 0 w 2"/>
                <a:gd name="T3" fmla="*/ 0 h 3"/>
                <a:gd name="T4" fmla="*/ 0 w 2"/>
                <a:gd name="T5" fmla="*/ 0 h 3"/>
                <a:gd name="T6" fmla="*/ 0 w 2"/>
                <a:gd name="T7" fmla="*/ 0 h 3"/>
                <a:gd name="T8" fmla="*/ 0 w 2"/>
                <a:gd name="T9" fmla="*/ 0 h 3"/>
                <a:gd name="T10" fmla="*/ 0 w 2"/>
                <a:gd name="T11" fmla="*/ 0 h 3"/>
                <a:gd name="T12" fmla="*/ 0 w 2"/>
                <a:gd name="T13" fmla="*/ 0 h 3"/>
                <a:gd name="T14" fmla="*/ 0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2 w 2"/>
                <a:gd name="T31" fmla="*/ 0 h 3"/>
                <a:gd name="T32" fmla="*/ 2 w 2"/>
                <a:gd name="T33" fmla="*/ 0 h 3"/>
                <a:gd name="T34" fmla="*/ 0 w 2"/>
                <a:gd name="T35" fmla="*/ 0 h 3"/>
                <a:gd name="T36" fmla="*/ 0 w 2"/>
                <a:gd name="T37" fmla="*/ 0 h 3"/>
                <a:gd name="T38" fmla="*/ 2 w 2"/>
                <a:gd name="T39" fmla="*/ 1 h 3"/>
                <a:gd name="T40" fmla="*/ 2 w 2"/>
                <a:gd name="T41" fmla="*/ 1 h 3"/>
                <a:gd name="T42" fmla="*/ 2 w 2"/>
                <a:gd name="T43" fmla="*/ 0 h 3"/>
                <a:gd name="T44" fmla="*/ 2 w 2"/>
                <a:gd name="T45" fmla="*/ 1 h 3"/>
                <a:gd name="T46" fmla="*/ 2 w 2"/>
                <a:gd name="T47" fmla="*/ 1 h 3"/>
                <a:gd name="T48" fmla="*/ 2 w 2"/>
                <a:gd name="T49" fmla="*/ 1 h 3"/>
                <a:gd name="T50" fmla="*/ 2 w 2"/>
                <a:gd name="T51" fmla="*/ 1 h 3"/>
                <a:gd name="T52" fmla="*/ 2 w 2"/>
                <a:gd name="T53" fmla="*/ 1 h 3"/>
                <a:gd name="T54" fmla="*/ 2 w 2"/>
                <a:gd name="T55" fmla="*/ 1 h 3"/>
                <a:gd name="T56" fmla="*/ 2 w 2"/>
                <a:gd name="T57" fmla="*/ 1 h 3"/>
                <a:gd name="T58" fmla="*/ 2 w 2"/>
                <a:gd name="T59" fmla="*/ 1 h 3"/>
                <a:gd name="T60" fmla="*/ 2 w 2"/>
                <a:gd name="T61" fmla="*/ 3 h 3"/>
                <a:gd name="T62" fmla="*/ 2 w 2"/>
                <a:gd name="T63" fmla="*/ 3 h 3"/>
                <a:gd name="T64" fmla="*/ 0 w 2"/>
                <a:gd name="T65" fmla="*/ 3 h 3"/>
                <a:gd name="T66" fmla="*/ 0 w 2"/>
                <a:gd name="T67" fmla="*/ 3 h 3"/>
                <a:gd name="T68" fmla="*/ 0 w 2"/>
                <a:gd name="T69" fmla="*/ 3 h 3"/>
                <a:gd name="T70" fmla="*/ 0 w 2"/>
                <a:gd name="T71" fmla="*/ 3 h 3"/>
                <a:gd name="T72" fmla="*/ 0 w 2"/>
                <a:gd name="T73" fmla="*/ 3 h 3"/>
                <a:gd name="T74" fmla="*/ 0 w 2"/>
                <a:gd name="T75" fmla="*/ 3 h 3"/>
                <a:gd name="T76" fmla="*/ 0 w 2"/>
                <a:gd name="T77" fmla="*/ 3 h 3"/>
                <a:gd name="T78" fmla="*/ 0 w 2"/>
                <a:gd name="T79" fmla="*/ 1 h 3"/>
                <a:gd name="T80" fmla="*/ 0 w 2"/>
                <a:gd name="T81" fmla="*/ 1 h 3"/>
                <a:gd name="T82" fmla="*/ 0 w 2"/>
                <a:gd name="T83" fmla="*/ 1 h 3"/>
                <a:gd name="T84" fmla="*/ 0 w 2"/>
                <a:gd name="T85" fmla="*/ 1 h 3"/>
                <a:gd name="T86" fmla="*/ 0 w 2"/>
                <a:gd name="T87" fmla="*/ 1 h 3"/>
                <a:gd name="T88" fmla="*/ 0 w 2"/>
                <a:gd name="T89" fmla="*/ 1 h 3"/>
                <a:gd name="T90" fmla="*/ 0 w 2"/>
                <a:gd name="T91" fmla="*/ 1 h 3"/>
                <a:gd name="T92" fmla="*/ 0 w 2"/>
                <a:gd name="T93" fmla="*/ 1 h 3"/>
                <a:gd name="T94" fmla="*/ 0 w 2"/>
                <a:gd name="T95" fmla="*/ 1 h 3"/>
                <a:gd name="T96" fmla="*/ 0 w 2"/>
                <a:gd name="T97" fmla="*/ 1 h 3"/>
                <a:gd name="T98" fmla="*/ 0 w 2"/>
                <a:gd name="T99" fmla="*/ 0 h 3"/>
                <a:gd name="T100" fmla="*/ 0 w 2"/>
                <a:gd name="T101" fmla="*/ 0 h 3"/>
                <a:gd name="T102" fmla="*/ 0 w 2"/>
                <a:gd name="T103" fmla="*/ 0 h 3"/>
                <a:gd name="T104" fmla="*/ 0 w 2"/>
                <a:gd name="T10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3">
                  <a:moveTo>
                    <a:pt x="0" y="0"/>
                  </a:move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0" y="0"/>
                  </a:lnTo>
                  <a:lnTo>
                    <a:pt x="0" y="0"/>
                  </a:lnTo>
                  <a:lnTo>
                    <a:pt x="2" y="1"/>
                  </a:lnTo>
                  <a:lnTo>
                    <a:pt x="2" y="1"/>
                  </a:lnTo>
                  <a:lnTo>
                    <a:pt x="2" y="0"/>
                  </a:lnTo>
                  <a:lnTo>
                    <a:pt x="2" y="1"/>
                  </a:lnTo>
                  <a:lnTo>
                    <a:pt x="2" y="1"/>
                  </a:lnTo>
                  <a:lnTo>
                    <a:pt x="2" y="1"/>
                  </a:lnTo>
                  <a:lnTo>
                    <a:pt x="2" y="1"/>
                  </a:lnTo>
                  <a:lnTo>
                    <a:pt x="2" y="1"/>
                  </a:lnTo>
                  <a:lnTo>
                    <a:pt x="2" y="1"/>
                  </a:lnTo>
                  <a:lnTo>
                    <a:pt x="2" y="1"/>
                  </a:lnTo>
                  <a:lnTo>
                    <a:pt x="2" y="1"/>
                  </a:lnTo>
                  <a:lnTo>
                    <a:pt x="2" y="3"/>
                  </a:lnTo>
                  <a:lnTo>
                    <a:pt x="2" y="3"/>
                  </a:lnTo>
                  <a:lnTo>
                    <a:pt x="0" y="3"/>
                  </a:lnTo>
                  <a:lnTo>
                    <a:pt x="0" y="3"/>
                  </a:lnTo>
                  <a:lnTo>
                    <a:pt x="0"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8" name="Freeform 108"/>
            <p:cNvSpPr>
              <a:spLocks noEditPoints="1"/>
            </p:cNvSpPr>
            <p:nvPr/>
          </p:nvSpPr>
          <p:spPr bwMode="auto">
            <a:xfrm>
              <a:off x="3725863" y="3849904"/>
              <a:ext cx="55563" cy="57150"/>
            </a:xfrm>
            <a:custGeom>
              <a:avLst/>
              <a:gdLst>
                <a:gd name="T0" fmla="*/ 32 w 35"/>
                <a:gd name="T1" fmla="*/ 36 h 36"/>
                <a:gd name="T2" fmla="*/ 33 w 35"/>
                <a:gd name="T3" fmla="*/ 35 h 36"/>
                <a:gd name="T4" fmla="*/ 34 w 35"/>
                <a:gd name="T5" fmla="*/ 32 h 36"/>
                <a:gd name="T6" fmla="*/ 33 w 35"/>
                <a:gd name="T7" fmla="*/ 27 h 36"/>
                <a:gd name="T8" fmla="*/ 34 w 35"/>
                <a:gd name="T9" fmla="*/ 27 h 36"/>
                <a:gd name="T10" fmla="*/ 32 w 35"/>
                <a:gd name="T11" fmla="*/ 26 h 36"/>
                <a:gd name="T12" fmla="*/ 29 w 35"/>
                <a:gd name="T13" fmla="*/ 26 h 36"/>
                <a:gd name="T14" fmla="*/ 28 w 35"/>
                <a:gd name="T15" fmla="*/ 28 h 36"/>
                <a:gd name="T16" fmla="*/ 28 w 35"/>
                <a:gd name="T17" fmla="*/ 26 h 36"/>
                <a:gd name="T18" fmla="*/ 28 w 35"/>
                <a:gd name="T19" fmla="*/ 26 h 36"/>
                <a:gd name="T20" fmla="*/ 28 w 35"/>
                <a:gd name="T21" fmla="*/ 26 h 36"/>
                <a:gd name="T22" fmla="*/ 20 w 35"/>
                <a:gd name="T23" fmla="*/ 21 h 36"/>
                <a:gd name="T24" fmla="*/ 20 w 35"/>
                <a:gd name="T25" fmla="*/ 21 h 36"/>
                <a:gd name="T26" fmla="*/ 18 w 35"/>
                <a:gd name="T27" fmla="*/ 19 h 36"/>
                <a:gd name="T28" fmla="*/ 23 w 35"/>
                <a:gd name="T29" fmla="*/ 22 h 36"/>
                <a:gd name="T30" fmla="*/ 24 w 35"/>
                <a:gd name="T31" fmla="*/ 23 h 36"/>
                <a:gd name="T32" fmla="*/ 21 w 35"/>
                <a:gd name="T33" fmla="*/ 23 h 36"/>
                <a:gd name="T34" fmla="*/ 23 w 35"/>
                <a:gd name="T35" fmla="*/ 22 h 36"/>
                <a:gd name="T36" fmla="*/ 21 w 35"/>
                <a:gd name="T37" fmla="*/ 21 h 36"/>
                <a:gd name="T38" fmla="*/ 24 w 35"/>
                <a:gd name="T39" fmla="*/ 19 h 36"/>
                <a:gd name="T40" fmla="*/ 23 w 35"/>
                <a:gd name="T41" fmla="*/ 18 h 36"/>
                <a:gd name="T42" fmla="*/ 15 w 35"/>
                <a:gd name="T43" fmla="*/ 17 h 36"/>
                <a:gd name="T44" fmla="*/ 27 w 35"/>
                <a:gd name="T45" fmla="*/ 18 h 36"/>
                <a:gd name="T46" fmla="*/ 27 w 35"/>
                <a:gd name="T47" fmla="*/ 18 h 36"/>
                <a:gd name="T48" fmla="*/ 7 w 35"/>
                <a:gd name="T49" fmla="*/ 16 h 36"/>
                <a:gd name="T50" fmla="*/ 15 w 35"/>
                <a:gd name="T51" fmla="*/ 17 h 36"/>
                <a:gd name="T52" fmla="*/ 9 w 35"/>
                <a:gd name="T53" fmla="*/ 18 h 36"/>
                <a:gd name="T54" fmla="*/ 9 w 35"/>
                <a:gd name="T55" fmla="*/ 19 h 36"/>
                <a:gd name="T56" fmla="*/ 9 w 35"/>
                <a:gd name="T57" fmla="*/ 19 h 36"/>
                <a:gd name="T58" fmla="*/ 7 w 35"/>
                <a:gd name="T59" fmla="*/ 17 h 36"/>
                <a:gd name="T60" fmla="*/ 9 w 35"/>
                <a:gd name="T61" fmla="*/ 17 h 36"/>
                <a:gd name="T62" fmla="*/ 7 w 35"/>
                <a:gd name="T63" fmla="*/ 16 h 36"/>
                <a:gd name="T64" fmla="*/ 21 w 35"/>
                <a:gd name="T65" fmla="*/ 17 h 36"/>
                <a:gd name="T66" fmla="*/ 19 w 35"/>
                <a:gd name="T67" fmla="*/ 14 h 36"/>
                <a:gd name="T68" fmla="*/ 19 w 35"/>
                <a:gd name="T69" fmla="*/ 14 h 36"/>
                <a:gd name="T70" fmla="*/ 21 w 35"/>
                <a:gd name="T71" fmla="*/ 17 h 36"/>
                <a:gd name="T72" fmla="*/ 9 w 35"/>
                <a:gd name="T73" fmla="*/ 12 h 36"/>
                <a:gd name="T74" fmla="*/ 6 w 35"/>
                <a:gd name="T75" fmla="*/ 10 h 36"/>
                <a:gd name="T76" fmla="*/ 9 w 35"/>
                <a:gd name="T77" fmla="*/ 13 h 36"/>
                <a:gd name="T78" fmla="*/ 6 w 35"/>
                <a:gd name="T79" fmla="*/ 16 h 36"/>
                <a:gd name="T80" fmla="*/ 5 w 35"/>
                <a:gd name="T81" fmla="*/ 14 h 36"/>
                <a:gd name="T82" fmla="*/ 5 w 35"/>
                <a:gd name="T83" fmla="*/ 14 h 36"/>
                <a:gd name="T84" fmla="*/ 5 w 35"/>
                <a:gd name="T85" fmla="*/ 14 h 36"/>
                <a:gd name="T86" fmla="*/ 6 w 35"/>
                <a:gd name="T87" fmla="*/ 10 h 36"/>
                <a:gd name="T88" fmla="*/ 16 w 35"/>
                <a:gd name="T89" fmla="*/ 10 h 36"/>
                <a:gd name="T90" fmla="*/ 16 w 35"/>
                <a:gd name="T91" fmla="*/ 14 h 36"/>
                <a:gd name="T92" fmla="*/ 15 w 35"/>
                <a:gd name="T93" fmla="*/ 10 h 36"/>
                <a:gd name="T94" fmla="*/ 0 w 35"/>
                <a:gd name="T95" fmla="*/ 7 h 36"/>
                <a:gd name="T96" fmla="*/ 0 w 35"/>
                <a:gd name="T97" fmla="*/ 7 h 36"/>
                <a:gd name="T98" fmla="*/ 7 w 35"/>
                <a:gd name="T99" fmla="*/ 2 h 36"/>
                <a:gd name="T100" fmla="*/ 7 w 35"/>
                <a:gd name="T101" fmla="*/ 2 h 36"/>
                <a:gd name="T102" fmla="*/ 7 w 35"/>
                <a:gd name="T103" fmla="*/ 2 h 36"/>
                <a:gd name="T104" fmla="*/ 2 w 35"/>
                <a:gd name="T105" fmla="*/ 3 h 36"/>
                <a:gd name="T106" fmla="*/ 4 w 35"/>
                <a:gd name="T107" fmla="*/ 3 h 36"/>
                <a:gd name="T108" fmla="*/ 7 w 35"/>
                <a:gd name="T109" fmla="*/ 0 h 36"/>
                <a:gd name="T110" fmla="*/ 11 w 35"/>
                <a:gd name="T111" fmla="*/ 2 h 36"/>
                <a:gd name="T112" fmla="*/ 13 w 35"/>
                <a:gd name="T113" fmla="*/ 3 h 36"/>
                <a:gd name="T114" fmla="*/ 11 w 35"/>
                <a:gd name="T115" fmla="*/ 4 h 36"/>
                <a:gd name="T116" fmla="*/ 10 w 35"/>
                <a:gd name="T117" fmla="*/ 5 h 36"/>
                <a:gd name="T118" fmla="*/ 10 w 35"/>
                <a:gd name="T11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36">
                  <a:moveTo>
                    <a:pt x="34" y="35"/>
                  </a:moveTo>
                  <a:lnTo>
                    <a:pt x="33" y="35"/>
                  </a:lnTo>
                  <a:lnTo>
                    <a:pt x="33" y="36"/>
                  </a:lnTo>
                  <a:lnTo>
                    <a:pt x="32" y="36"/>
                  </a:lnTo>
                  <a:lnTo>
                    <a:pt x="30" y="36"/>
                  </a:lnTo>
                  <a:lnTo>
                    <a:pt x="30" y="35"/>
                  </a:lnTo>
                  <a:lnTo>
                    <a:pt x="32" y="35"/>
                  </a:lnTo>
                  <a:lnTo>
                    <a:pt x="33" y="35"/>
                  </a:lnTo>
                  <a:lnTo>
                    <a:pt x="34" y="33"/>
                  </a:lnTo>
                  <a:lnTo>
                    <a:pt x="34" y="35"/>
                  </a:lnTo>
                  <a:close/>
                  <a:moveTo>
                    <a:pt x="34" y="33"/>
                  </a:moveTo>
                  <a:lnTo>
                    <a:pt x="34" y="32"/>
                  </a:lnTo>
                  <a:lnTo>
                    <a:pt x="33" y="32"/>
                  </a:lnTo>
                  <a:lnTo>
                    <a:pt x="34" y="32"/>
                  </a:lnTo>
                  <a:lnTo>
                    <a:pt x="34" y="33"/>
                  </a:lnTo>
                  <a:close/>
                  <a:moveTo>
                    <a:pt x="33" y="27"/>
                  </a:moveTo>
                  <a:lnTo>
                    <a:pt x="34" y="27"/>
                  </a:lnTo>
                  <a:lnTo>
                    <a:pt x="35" y="27"/>
                  </a:lnTo>
                  <a:lnTo>
                    <a:pt x="35" y="28"/>
                  </a:lnTo>
                  <a:lnTo>
                    <a:pt x="34" y="27"/>
                  </a:lnTo>
                  <a:lnTo>
                    <a:pt x="33" y="27"/>
                  </a:lnTo>
                  <a:close/>
                  <a:moveTo>
                    <a:pt x="32" y="26"/>
                  </a:moveTo>
                  <a:lnTo>
                    <a:pt x="30" y="26"/>
                  </a:lnTo>
                  <a:lnTo>
                    <a:pt x="32" y="26"/>
                  </a:lnTo>
                  <a:close/>
                  <a:moveTo>
                    <a:pt x="27" y="26"/>
                  </a:moveTo>
                  <a:lnTo>
                    <a:pt x="27" y="27"/>
                  </a:lnTo>
                  <a:lnTo>
                    <a:pt x="27" y="26"/>
                  </a:lnTo>
                  <a:close/>
                  <a:moveTo>
                    <a:pt x="29" y="26"/>
                  </a:moveTo>
                  <a:lnTo>
                    <a:pt x="29" y="27"/>
                  </a:lnTo>
                  <a:lnTo>
                    <a:pt x="28" y="28"/>
                  </a:lnTo>
                  <a:lnTo>
                    <a:pt x="27" y="28"/>
                  </a:lnTo>
                  <a:lnTo>
                    <a:pt x="28" y="28"/>
                  </a:lnTo>
                  <a:lnTo>
                    <a:pt x="28" y="27"/>
                  </a:lnTo>
                  <a:lnTo>
                    <a:pt x="29" y="27"/>
                  </a:lnTo>
                  <a:lnTo>
                    <a:pt x="29" y="26"/>
                  </a:lnTo>
                  <a:lnTo>
                    <a:pt x="28" y="26"/>
                  </a:lnTo>
                  <a:lnTo>
                    <a:pt x="29" y="26"/>
                  </a:lnTo>
                  <a:lnTo>
                    <a:pt x="28" y="26"/>
                  </a:lnTo>
                  <a:lnTo>
                    <a:pt x="29" y="26"/>
                  </a:lnTo>
                  <a:close/>
                  <a:moveTo>
                    <a:pt x="28" y="26"/>
                  </a:moveTo>
                  <a:lnTo>
                    <a:pt x="27" y="26"/>
                  </a:lnTo>
                  <a:lnTo>
                    <a:pt x="27" y="24"/>
                  </a:lnTo>
                  <a:lnTo>
                    <a:pt x="28" y="24"/>
                  </a:lnTo>
                  <a:lnTo>
                    <a:pt x="28" y="26"/>
                  </a:lnTo>
                  <a:close/>
                  <a:moveTo>
                    <a:pt x="29" y="23"/>
                  </a:moveTo>
                  <a:lnTo>
                    <a:pt x="30" y="23"/>
                  </a:lnTo>
                  <a:lnTo>
                    <a:pt x="29" y="23"/>
                  </a:lnTo>
                  <a:close/>
                  <a:moveTo>
                    <a:pt x="20" y="21"/>
                  </a:moveTo>
                  <a:lnTo>
                    <a:pt x="20" y="22"/>
                  </a:lnTo>
                  <a:lnTo>
                    <a:pt x="20" y="21"/>
                  </a:lnTo>
                  <a:lnTo>
                    <a:pt x="19" y="21"/>
                  </a:lnTo>
                  <a:lnTo>
                    <a:pt x="20" y="21"/>
                  </a:lnTo>
                  <a:close/>
                  <a:moveTo>
                    <a:pt x="18" y="19"/>
                  </a:moveTo>
                  <a:lnTo>
                    <a:pt x="19" y="21"/>
                  </a:lnTo>
                  <a:lnTo>
                    <a:pt x="18" y="21"/>
                  </a:lnTo>
                  <a:lnTo>
                    <a:pt x="18" y="19"/>
                  </a:lnTo>
                  <a:close/>
                  <a:moveTo>
                    <a:pt x="21" y="19"/>
                  </a:moveTo>
                  <a:lnTo>
                    <a:pt x="21" y="21"/>
                  </a:lnTo>
                  <a:lnTo>
                    <a:pt x="23" y="21"/>
                  </a:lnTo>
                  <a:lnTo>
                    <a:pt x="23" y="22"/>
                  </a:lnTo>
                  <a:lnTo>
                    <a:pt x="23" y="23"/>
                  </a:lnTo>
                  <a:lnTo>
                    <a:pt x="24" y="23"/>
                  </a:lnTo>
                  <a:lnTo>
                    <a:pt x="24" y="24"/>
                  </a:lnTo>
                  <a:lnTo>
                    <a:pt x="24" y="23"/>
                  </a:lnTo>
                  <a:lnTo>
                    <a:pt x="23" y="23"/>
                  </a:lnTo>
                  <a:lnTo>
                    <a:pt x="21" y="23"/>
                  </a:lnTo>
                  <a:lnTo>
                    <a:pt x="21" y="22"/>
                  </a:lnTo>
                  <a:lnTo>
                    <a:pt x="21" y="23"/>
                  </a:lnTo>
                  <a:lnTo>
                    <a:pt x="23" y="23"/>
                  </a:lnTo>
                  <a:lnTo>
                    <a:pt x="21" y="23"/>
                  </a:lnTo>
                  <a:lnTo>
                    <a:pt x="23" y="23"/>
                  </a:lnTo>
                  <a:lnTo>
                    <a:pt x="23" y="22"/>
                  </a:lnTo>
                  <a:lnTo>
                    <a:pt x="21" y="22"/>
                  </a:lnTo>
                  <a:lnTo>
                    <a:pt x="21" y="21"/>
                  </a:lnTo>
                  <a:lnTo>
                    <a:pt x="21" y="19"/>
                  </a:lnTo>
                  <a:lnTo>
                    <a:pt x="21" y="21"/>
                  </a:lnTo>
                  <a:lnTo>
                    <a:pt x="21" y="19"/>
                  </a:lnTo>
                  <a:lnTo>
                    <a:pt x="21" y="21"/>
                  </a:lnTo>
                  <a:lnTo>
                    <a:pt x="21" y="19"/>
                  </a:lnTo>
                  <a:close/>
                  <a:moveTo>
                    <a:pt x="24" y="19"/>
                  </a:moveTo>
                  <a:lnTo>
                    <a:pt x="23" y="19"/>
                  </a:lnTo>
                  <a:lnTo>
                    <a:pt x="24" y="19"/>
                  </a:lnTo>
                  <a:close/>
                  <a:moveTo>
                    <a:pt x="23" y="19"/>
                  </a:moveTo>
                  <a:lnTo>
                    <a:pt x="23" y="18"/>
                  </a:lnTo>
                  <a:lnTo>
                    <a:pt x="23" y="19"/>
                  </a:lnTo>
                  <a:close/>
                  <a:moveTo>
                    <a:pt x="16" y="18"/>
                  </a:moveTo>
                  <a:lnTo>
                    <a:pt x="15" y="18"/>
                  </a:lnTo>
                  <a:lnTo>
                    <a:pt x="15" y="17"/>
                  </a:lnTo>
                  <a:lnTo>
                    <a:pt x="16" y="18"/>
                  </a:lnTo>
                  <a:close/>
                  <a:moveTo>
                    <a:pt x="27" y="18"/>
                  </a:moveTo>
                  <a:lnTo>
                    <a:pt x="25" y="18"/>
                  </a:lnTo>
                  <a:lnTo>
                    <a:pt x="27" y="18"/>
                  </a:lnTo>
                  <a:lnTo>
                    <a:pt x="25" y="18"/>
                  </a:lnTo>
                  <a:lnTo>
                    <a:pt x="25" y="17"/>
                  </a:lnTo>
                  <a:lnTo>
                    <a:pt x="27" y="17"/>
                  </a:lnTo>
                  <a:lnTo>
                    <a:pt x="27" y="18"/>
                  </a:lnTo>
                  <a:close/>
                  <a:moveTo>
                    <a:pt x="7" y="17"/>
                  </a:moveTo>
                  <a:lnTo>
                    <a:pt x="6" y="17"/>
                  </a:lnTo>
                  <a:lnTo>
                    <a:pt x="7" y="17"/>
                  </a:lnTo>
                  <a:lnTo>
                    <a:pt x="7" y="16"/>
                  </a:lnTo>
                  <a:lnTo>
                    <a:pt x="7" y="17"/>
                  </a:lnTo>
                  <a:close/>
                  <a:moveTo>
                    <a:pt x="15" y="17"/>
                  </a:moveTo>
                  <a:lnTo>
                    <a:pt x="15" y="16"/>
                  </a:lnTo>
                  <a:lnTo>
                    <a:pt x="15" y="17"/>
                  </a:lnTo>
                  <a:close/>
                  <a:moveTo>
                    <a:pt x="9" y="17"/>
                  </a:moveTo>
                  <a:lnTo>
                    <a:pt x="9" y="18"/>
                  </a:lnTo>
                  <a:lnTo>
                    <a:pt x="9" y="17"/>
                  </a:lnTo>
                  <a:lnTo>
                    <a:pt x="9" y="18"/>
                  </a:lnTo>
                  <a:lnTo>
                    <a:pt x="10" y="18"/>
                  </a:lnTo>
                  <a:lnTo>
                    <a:pt x="9" y="18"/>
                  </a:lnTo>
                  <a:lnTo>
                    <a:pt x="10" y="18"/>
                  </a:lnTo>
                  <a:lnTo>
                    <a:pt x="9" y="19"/>
                  </a:lnTo>
                  <a:lnTo>
                    <a:pt x="7" y="19"/>
                  </a:lnTo>
                  <a:lnTo>
                    <a:pt x="9" y="19"/>
                  </a:lnTo>
                  <a:lnTo>
                    <a:pt x="9" y="18"/>
                  </a:lnTo>
                  <a:lnTo>
                    <a:pt x="9" y="19"/>
                  </a:lnTo>
                  <a:lnTo>
                    <a:pt x="7" y="19"/>
                  </a:lnTo>
                  <a:lnTo>
                    <a:pt x="9" y="18"/>
                  </a:lnTo>
                  <a:lnTo>
                    <a:pt x="7" y="18"/>
                  </a:lnTo>
                  <a:lnTo>
                    <a:pt x="7" y="17"/>
                  </a:lnTo>
                  <a:lnTo>
                    <a:pt x="9" y="16"/>
                  </a:lnTo>
                  <a:lnTo>
                    <a:pt x="9" y="17"/>
                  </a:lnTo>
                  <a:lnTo>
                    <a:pt x="7" y="17"/>
                  </a:lnTo>
                  <a:lnTo>
                    <a:pt x="9" y="17"/>
                  </a:lnTo>
                  <a:lnTo>
                    <a:pt x="7" y="17"/>
                  </a:lnTo>
                  <a:lnTo>
                    <a:pt x="9" y="17"/>
                  </a:lnTo>
                  <a:close/>
                  <a:moveTo>
                    <a:pt x="9" y="16"/>
                  </a:moveTo>
                  <a:lnTo>
                    <a:pt x="7" y="16"/>
                  </a:lnTo>
                  <a:lnTo>
                    <a:pt x="9" y="16"/>
                  </a:lnTo>
                  <a:close/>
                  <a:moveTo>
                    <a:pt x="21" y="17"/>
                  </a:moveTo>
                  <a:lnTo>
                    <a:pt x="20" y="17"/>
                  </a:lnTo>
                  <a:lnTo>
                    <a:pt x="21" y="17"/>
                  </a:lnTo>
                  <a:lnTo>
                    <a:pt x="21" y="16"/>
                  </a:lnTo>
                  <a:lnTo>
                    <a:pt x="20" y="16"/>
                  </a:lnTo>
                  <a:lnTo>
                    <a:pt x="20" y="14"/>
                  </a:lnTo>
                  <a:lnTo>
                    <a:pt x="19" y="14"/>
                  </a:lnTo>
                  <a:lnTo>
                    <a:pt x="20" y="14"/>
                  </a:lnTo>
                  <a:lnTo>
                    <a:pt x="19" y="14"/>
                  </a:lnTo>
                  <a:lnTo>
                    <a:pt x="19" y="13"/>
                  </a:lnTo>
                  <a:lnTo>
                    <a:pt x="19" y="14"/>
                  </a:lnTo>
                  <a:lnTo>
                    <a:pt x="20" y="14"/>
                  </a:lnTo>
                  <a:lnTo>
                    <a:pt x="20" y="16"/>
                  </a:lnTo>
                  <a:lnTo>
                    <a:pt x="21" y="16"/>
                  </a:lnTo>
                  <a:lnTo>
                    <a:pt x="21" y="17"/>
                  </a:lnTo>
                  <a:close/>
                  <a:moveTo>
                    <a:pt x="10" y="12"/>
                  </a:moveTo>
                  <a:lnTo>
                    <a:pt x="11" y="12"/>
                  </a:lnTo>
                  <a:lnTo>
                    <a:pt x="10" y="12"/>
                  </a:lnTo>
                  <a:lnTo>
                    <a:pt x="9" y="12"/>
                  </a:lnTo>
                  <a:lnTo>
                    <a:pt x="10" y="12"/>
                  </a:lnTo>
                  <a:close/>
                  <a:moveTo>
                    <a:pt x="6" y="10"/>
                  </a:moveTo>
                  <a:lnTo>
                    <a:pt x="7" y="10"/>
                  </a:lnTo>
                  <a:lnTo>
                    <a:pt x="6" y="10"/>
                  </a:lnTo>
                  <a:lnTo>
                    <a:pt x="6" y="12"/>
                  </a:lnTo>
                  <a:lnTo>
                    <a:pt x="7" y="12"/>
                  </a:lnTo>
                  <a:lnTo>
                    <a:pt x="7" y="13"/>
                  </a:lnTo>
                  <a:lnTo>
                    <a:pt x="9" y="13"/>
                  </a:lnTo>
                  <a:lnTo>
                    <a:pt x="9" y="14"/>
                  </a:lnTo>
                  <a:lnTo>
                    <a:pt x="9" y="16"/>
                  </a:lnTo>
                  <a:lnTo>
                    <a:pt x="7" y="16"/>
                  </a:lnTo>
                  <a:lnTo>
                    <a:pt x="6" y="16"/>
                  </a:lnTo>
                  <a:lnTo>
                    <a:pt x="6" y="14"/>
                  </a:lnTo>
                  <a:lnTo>
                    <a:pt x="6" y="16"/>
                  </a:lnTo>
                  <a:lnTo>
                    <a:pt x="5" y="16"/>
                  </a:lnTo>
                  <a:lnTo>
                    <a:pt x="5" y="14"/>
                  </a:lnTo>
                  <a:lnTo>
                    <a:pt x="5" y="13"/>
                  </a:lnTo>
                  <a:lnTo>
                    <a:pt x="5" y="14"/>
                  </a:lnTo>
                  <a:lnTo>
                    <a:pt x="6" y="14"/>
                  </a:lnTo>
                  <a:lnTo>
                    <a:pt x="5" y="14"/>
                  </a:lnTo>
                  <a:lnTo>
                    <a:pt x="6" y="14"/>
                  </a:lnTo>
                  <a:lnTo>
                    <a:pt x="5" y="14"/>
                  </a:lnTo>
                  <a:lnTo>
                    <a:pt x="5" y="13"/>
                  </a:lnTo>
                  <a:lnTo>
                    <a:pt x="5" y="14"/>
                  </a:lnTo>
                  <a:lnTo>
                    <a:pt x="5" y="13"/>
                  </a:lnTo>
                  <a:lnTo>
                    <a:pt x="6" y="13"/>
                  </a:lnTo>
                  <a:lnTo>
                    <a:pt x="6" y="12"/>
                  </a:lnTo>
                  <a:lnTo>
                    <a:pt x="6" y="10"/>
                  </a:lnTo>
                  <a:close/>
                  <a:moveTo>
                    <a:pt x="14" y="8"/>
                  </a:moveTo>
                  <a:lnTo>
                    <a:pt x="14" y="9"/>
                  </a:lnTo>
                  <a:lnTo>
                    <a:pt x="15" y="9"/>
                  </a:lnTo>
                  <a:lnTo>
                    <a:pt x="16" y="10"/>
                  </a:lnTo>
                  <a:lnTo>
                    <a:pt x="18" y="12"/>
                  </a:lnTo>
                  <a:lnTo>
                    <a:pt x="16" y="12"/>
                  </a:lnTo>
                  <a:lnTo>
                    <a:pt x="16" y="13"/>
                  </a:lnTo>
                  <a:lnTo>
                    <a:pt x="16" y="14"/>
                  </a:lnTo>
                  <a:lnTo>
                    <a:pt x="16" y="13"/>
                  </a:lnTo>
                  <a:lnTo>
                    <a:pt x="16" y="12"/>
                  </a:lnTo>
                  <a:lnTo>
                    <a:pt x="16" y="10"/>
                  </a:lnTo>
                  <a:lnTo>
                    <a:pt x="15" y="10"/>
                  </a:lnTo>
                  <a:lnTo>
                    <a:pt x="15" y="9"/>
                  </a:lnTo>
                  <a:lnTo>
                    <a:pt x="14" y="9"/>
                  </a:lnTo>
                  <a:lnTo>
                    <a:pt x="14" y="8"/>
                  </a:lnTo>
                  <a:close/>
                  <a:moveTo>
                    <a:pt x="0" y="7"/>
                  </a:moveTo>
                  <a:lnTo>
                    <a:pt x="0" y="8"/>
                  </a:lnTo>
                  <a:lnTo>
                    <a:pt x="0" y="7"/>
                  </a:lnTo>
                  <a:lnTo>
                    <a:pt x="0" y="8"/>
                  </a:lnTo>
                  <a:lnTo>
                    <a:pt x="0" y="7"/>
                  </a:lnTo>
                  <a:close/>
                  <a:moveTo>
                    <a:pt x="7" y="8"/>
                  </a:moveTo>
                  <a:lnTo>
                    <a:pt x="7" y="7"/>
                  </a:lnTo>
                  <a:lnTo>
                    <a:pt x="7" y="8"/>
                  </a:lnTo>
                  <a:close/>
                  <a:moveTo>
                    <a:pt x="7" y="2"/>
                  </a:moveTo>
                  <a:lnTo>
                    <a:pt x="7" y="3"/>
                  </a:lnTo>
                  <a:lnTo>
                    <a:pt x="7" y="2"/>
                  </a:lnTo>
                  <a:lnTo>
                    <a:pt x="7" y="3"/>
                  </a:lnTo>
                  <a:lnTo>
                    <a:pt x="7" y="2"/>
                  </a:lnTo>
                  <a:close/>
                  <a:moveTo>
                    <a:pt x="4" y="2"/>
                  </a:moveTo>
                  <a:lnTo>
                    <a:pt x="5" y="2"/>
                  </a:lnTo>
                  <a:lnTo>
                    <a:pt x="6" y="2"/>
                  </a:lnTo>
                  <a:lnTo>
                    <a:pt x="7" y="2"/>
                  </a:lnTo>
                  <a:lnTo>
                    <a:pt x="6" y="2"/>
                  </a:lnTo>
                  <a:lnTo>
                    <a:pt x="5" y="2"/>
                  </a:lnTo>
                  <a:lnTo>
                    <a:pt x="4" y="3"/>
                  </a:lnTo>
                  <a:lnTo>
                    <a:pt x="2" y="3"/>
                  </a:lnTo>
                  <a:lnTo>
                    <a:pt x="1" y="2"/>
                  </a:lnTo>
                  <a:lnTo>
                    <a:pt x="2" y="2"/>
                  </a:lnTo>
                  <a:lnTo>
                    <a:pt x="2" y="3"/>
                  </a:lnTo>
                  <a:lnTo>
                    <a:pt x="4" y="3"/>
                  </a:lnTo>
                  <a:lnTo>
                    <a:pt x="4" y="2"/>
                  </a:lnTo>
                  <a:lnTo>
                    <a:pt x="4" y="0"/>
                  </a:lnTo>
                  <a:lnTo>
                    <a:pt x="4" y="2"/>
                  </a:lnTo>
                  <a:close/>
                  <a:moveTo>
                    <a:pt x="7" y="0"/>
                  </a:moveTo>
                  <a:lnTo>
                    <a:pt x="9" y="0"/>
                  </a:lnTo>
                  <a:lnTo>
                    <a:pt x="10" y="0"/>
                  </a:lnTo>
                  <a:lnTo>
                    <a:pt x="10" y="2"/>
                  </a:lnTo>
                  <a:lnTo>
                    <a:pt x="11" y="2"/>
                  </a:lnTo>
                  <a:lnTo>
                    <a:pt x="10" y="2"/>
                  </a:lnTo>
                  <a:lnTo>
                    <a:pt x="11" y="2"/>
                  </a:lnTo>
                  <a:lnTo>
                    <a:pt x="11" y="3"/>
                  </a:lnTo>
                  <a:lnTo>
                    <a:pt x="13" y="3"/>
                  </a:lnTo>
                  <a:lnTo>
                    <a:pt x="11" y="3"/>
                  </a:lnTo>
                  <a:lnTo>
                    <a:pt x="13" y="3"/>
                  </a:lnTo>
                  <a:lnTo>
                    <a:pt x="13" y="4"/>
                  </a:lnTo>
                  <a:lnTo>
                    <a:pt x="11" y="4"/>
                  </a:lnTo>
                  <a:lnTo>
                    <a:pt x="11" y="5"/>
                  </a:lnTo>
                  <a:lnTo>
                    <a:pt x="11" y="7"/>
                  </a:lnTo>
                  <a:lnTo>
                    <a:pt x="10" y="7"/>
                  </a:lnTo>
                  <a:lnTo>
                    <a:pt x="10" y="5"/>
                  </a:lnTo>
                  <a:lnTo>
                    <a:pt x="11" y="5"/>
                  </a:lnTo>
                  <a:lnTo>
                    <a:pt x="11" y="4"/>
                  </a:lnTo>
                  <a:lnTo>
                    <a:pt x="11" y="3"/>
                  </a:lnTo>
                  <a:lnTo>
                    <a:pt x="10" y="2"/>
                  </a:lnTo>
                  <a:lnTo>
                    <a:pt x="10" y="0"/>
                  </a:lnTo>
                  <a:lnTo>
                    <a:pt x="9" y="0"/>
                  </a:lnTo>
                  <a:lnTo>
                    <a:pt x="7"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9" name="Freeform 109"/>
            <p:cNvSpPr>
              <a:spLocks/>
            </p:cNvSpPr>
            <p:nvPr/>
          </p:nvSpPr>
          <p:spPr bwMode="auto">
            <a:xfrm>
              <a:off x="4546600" y="3651466"/>
              <a:ext cx="31750" cy="33338"/>
            </a:xfrm>
            <a:custGeom>
              <a:avLst/>
              <a:gdLst>
                <a:gd name="T0" fmla="*/ 18 w 20"/>
                <a:gd name="T1" fmla="*/ 3 h 21"/>
                <a:gd name="T2" fmla="*/ 19 w 20"/>
                <a:gd name="T3" fmla="*/ 4 h 21"/>
                <a:gd name="T4" fmla="*/ 18 w 20"/>
                <a:gd name="T5" fmla="*/ 6 h 21"/>
                <a:gd name="T6" fmla="*/ 18 w 20"/>
                <a:gd name="T7" fmla="*/ 8 h 21"/>
                <a:gd name="T8" fmla="*/ 19 w 20"/>
                <a:gd name="T9" fmla="*/ 9 h 21"/>
                <a:gd name="T10" fmla="*/ 20 w 20"/>
                <a:gd name="T11" fmla="*/ 11 h 21"/>
                <a:gd name="T12" fmla="*/ 19 w 20"/>
                <a:gd name="T13" fmla="*/ 12 h 21"/>
                <a:gd name="T14" fmla="*/ 20 w 20"/>
                <a:gd name="T15" fmla="*/ 13 h 21"/>
                <a:gd name="T16" fmla="*/ 18 w 20"/>
                <a:gd name="T17" fmla="*/ 13 h 21"/>
                <a:gd name="T18" fmla="*/ 18 w 20"/>
                <a:gd name="T19" fmla="*/ 13 h 21"/>
                <a:gd name="T20" fmla="*/ 16 w 20"/>
                <a:gd name="T21" fmla="*/ 14 h 21"/>
                <a:gd name="T22" fmla="*/ 18 w 20"/>
                <a:gd name="T23" fmla="*/ 16 h 21"/>
                <a:gd name="T24" fmla="*/ 15 w 20"/>
                <a:gd name="T25" fmla="*/ 16 h 21"/>
                <a:gd name="T26" fmla="*/ 14 w 20"/>
                <a:gd name="T27" fmla="*/ 18 h 21"/>
                <a:gd name="T28" fmla="*/ 15 w 20"/>
                <a:gd name="T29" fmla="*/ 20 h 21"/>
                <a:gd name="T30" fmla="*/ 14 w 20"/>
                <a:gd name="T31" fmla="*/ 21 h 21"/>
                <a:gd name="T32" fmla="*/ 13 w 20"/>
                <a:gd name="T33" fmla="*/ 20 h 21"/>
                <a:gd name="T34" fmla="*/ 11 w 20"/>
                <a:gd name="T35" fmla="*/ 18 h 21"/>
                <a:gd name="T36" fmla="*/ 9 w 20"/>
                <a:gd name="T37" fmla="*/ 18 h 21"/>
                <a:gd name="T38" fmla="*/ 10 w 20"/>
                <a:gd name="T39" fmla="*/ 17 h 21"/>
                <a:gd name="T40" fmla="*/ 9 w 20"/>
                <a:gd name="T41" fmla="*/ 16 h 21"/>
                <a:gd name="T42" fmla="*/ 8 w 20"/>
                <a:gd name="T43" fmla="*/ 14 h 21"/>
                <a:gd name="T44" fmla="*/ 6 w 20"/>
                <a:gd name="T45" fmla="*/ 13 h 21"/>
                <a:gd name="T46" fmla="*/ 4 w 20"/>
                <a:gd name="T47" fmla="*/ 11 h 21"/>
                <a:gd name="T48" fmla="*/ 2 w 20"/>
                <a:gd name="T49" fmla="*/ 9 h 21"/>
                <a:gd name="T50" fmla="*/ 2 w 20"/>
                <a:gd name="T51" fmla="*/ 7 h 21"/>
                <a:gd name="T52" fmla="*/ 2 w 20"/>
                <a:gd name="T53" fmla="*/ 7 h 21"/>
                <a:gd name="T54" fmla="*/ 1 w 20"/>
                <a:gd name="T55" fmla="*/ 6 h 21"/>
                <a:gd name="T56" fmla="*/ 0 w 20"/>
                <a:gd name="T57" fmla="*/ 4 h 21"/>
                <a:gd name="T58" fmla="*/ 0 w 20"/>
                <a:gd name="T59" fmla="*/ 4 h 21"/>
                <a:gd name="T60" fmla="*/ 0 w 20"/>
                <a:gd name="T61" fmla="*/ 2 h 21"/>
                <a:gd name="T62" fmla="*/ 1 w 20"/>
                <a:gd name="T63" fmla="*/ 0 h 21"/>
                <a:gd name="T64" fmla="*/ 2 w 20"/>
                <a:gd name="T65" fmla="*/ 3 h 21"/>
                <a:gd name="T66" fmla="*/ 4 w 20"/>
                <a:gd name="T67" fmla="*/ 2 h 21"/>
                <a:gd name="T68" fmla="*/ 5 w 20"/>
                <a:gd name="T69" fmla="*/ 2 h 21"/>
                <a:gd name="T70" fmla="*/ 6 w 20"/>
                <a:gd name="T71" fmla="*/ 0 h 21"/>
                <a:gd name="T72" fmla="*/ 8 w 20"/>
                <a:gd name="T73" fmla="*/ 2 h 21"/>
                <a:gd name="T74" fmla="*/ 10 w 20"/>
                <a:gd name="T75" fmla="*/ 2 h 21"/>
                <a:gd name="T76" fmla="*/ 13 w 20"/>
                <a:gd name="T77" fmla="*/ 2 h 21"/>
                <a:gd name="T78" fmla="*/ 15 w 20"/>
                <a:gd name="T79" fmla="*/ 2 h 21"/>
                <a:gd name="T80" fmla="*/ 16 w 20"/>
                <a:gd name="T81" fmla="*/ 3 h 21"/>
                <a:gd name="T82" fmla="*/ 18 w 20"/>
                <a:gd name="T8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1">
                  <a:moveTo>
                    <a:pt x="18" y="4"/>
                  </a:moveTo>
                  <a:lnTo>
                    <a:pt x="18" y="3"/>
                  </a:lnTo>
                  <a:lnTo>
                    <a:pt x="19" y="3"/>
                  </a:lnTo>
                  <a:lnTo>
                    <a:pt x="19" y="4"/>
                  </a:lnTo>
                  <a:lnTo>
                    <a:pt x="19" y="6"/>
                  </a:lnTo>
                  <a:lnTo>
                    <a:pt x="18" y="6"/>
                  </a:lnTo>
                  <a:lnTo>
                    <a:pt x="18" y="7"/>
                  </a:lnTo>
                  <a:lnTo>
                    <a:pt x="18" y="8"/>
                  </a:lnTo>
                  <a:lnTo>
                    <a:pt x="19" y="8"/>
                  </a:lnTo>
                  <a:lnTo>
                    <a:pt x="19" y="9"/>
                  </a:lnTo>
                  <a:lnTo>
                    <a:pt x="20" y="9"/>
                  </a:lnTo>
                  <a:lnTo>
                    <a:pt x="20" y="11"/>
                  </a:lnTo>
                  <a:lnTo>
                    <a:pt x="19" y="11"/>
                  </a:lnTo>
                  <a:lnTo>
                    <a:pt x="19" y="12"/>
                  </a:lnTo>
                  <a:lnTo>
                    <a:pt x="20" y="12"/>
                  </a:lnTo>
                  <a:lnTo>
                    <a:pt x="20" y="13"/>
                  </a:lnTo>
                  <a:lnTo>
                    <a:pt x="19" y="13"/>
                  </a:lnTo>
                  <a:lnTo>
                    <a:pt x="18" y="13"/>
                  </a:lnTo>
                  <a:lnTo>
                    <a:pt x="18" y="14"/>
                  </a:lnTo>
                  <a:lnTo>
                    <a:pt x="18" y="13"/>
                  </a:lnTo>
                  <a:lnTo>
                    <a:pt x="16" y="13"/>
                  </a:lnTo>
                  <a:lnTo>
                    <a:pt x="16" y="14"/>
                  </a:lnTo>
                  <a:lnTo>
                    <a:pt x="18" y="14"/>
                  </a:lnTo>
                  <a:lnTo>
                    <a:pt x="18" y="16"/>
                  </a:lnTo>
                  <a:lnTo>
                    <a:pt x="16" y="16"/>
                  </a:lnTo>
                  <a:lnTo>
                    <a:pt x="15" y="16"/>
                  </a:lnTo>
                  <a:lnTo>
                    <a:pt x="15" y="17"/>
                  </a:lnTo>
                  <a:lnTo>
                    <a:pt x="14" y="18"/>
                  </a:lnTo>
                  <a:lnTo>
                    <a:pt x="14" y="20"/>
                  </a:lnTo>
                  <a:lnTo>
                    <a:pt x="15" y="20"/>
                  </a:lnTo>
                  <a:lnTo>
                    <a:pt x="15" y="21"/>
                  </a:lnTo>
                  <a:lnTo>
                    <a:pt x="14" y="21"/>
                  </a:lnTo>
                  <a:lnTo>
                    <a:pt x="13" y="21"/>
                  </a:lnTo>
                  <a:lnTo>
                    <a:pt x="13" y="20"/>
                  </a:lnTo>
                  <a:lnTo>
                    <a:pt x="11" y="20"/>
                  </a:lnTo>
                  <a:lnTo>
                    <a:pt x="11" y="18"/>
                  </a:lnTo>
                  <a:lnTo>
                    <a:pt x="10" y="18"/>
                  </a:lnTo>
                  <a:lnTo>
                    <a:pt x="9" y="18"/>
                  </a:lnTo>
                  <a:lnTo>
                    <a:pt x="10" y="18"/>
                  </a:lnTo>
                  <a:lnTo>
                    <a:pt x="10" y="17"/>
                  </a:lnTo>
                  <a:lnTo>
                    <a:pt x="9" y="17"/>
                  </a:lnTo>
                  <a:lnTo>
                    <a:pt x="9" y="16"/>
                  </a:lnTo>
                  <a:lnTo>
                    <a:pt x="8" y="16"/>
                  </a:lnTo>
                  <a:lnTo>
                    <a:pt x="8" y="14"/>
                  </a:lnTo>
                  <a:lnTo>
                    <a:pt x="6" y="14"/>
                  </a:lnTo>
                  <a:lnTo>
                    <a:pt x="6" y="13"/>
                  </a:lnTo>
                  <a:lnTo>
                    <a:pt x="5" y="12"/>
                  </a:lnTo>
                  <a:lnTo>
                    <a:pt x="4" y="11"/>
                  </a:lnTo>
                  <a:lnTo>
                    <a:pt x="4" y="9"/>
                  </a:lnTo>
                  <a:lnTo>
                    <a:pt x="2" y="9"/>
                  </a:lnTo>
                  <a:lnTo>
                    <a:pt x="2" y="8"/>
                  </a:lnTo>
                  <a:lnTo>
                    <a:pt x="2" y="7"/>
                  </a:lnTo>
                  <a:lnTo>
                    <a:pt x="1" y="7"/>
                  </a:lnTo>
                  <a:lnTo>
                    <a:pt x="2" y="7"/>
                  </a:lnTo>
                  <a:lnTo>
                    <a:pt x="1" y="7"/>
                  </a:lnTo>
                  <a:lnTo>
                    <a:pt x="1" y="6"/>
                  </a:lnTo>
                  <a:lnTo>
                    <a:pt x="0" y="6"/>
                  </a:lnTo>
                  <a:lnTo>
                    <a:pt x="0" y="4"/>
                  </a:lnTo>
                  <a:lnTo>
                    <a:pt x="0" y="6"/>
                  </a:lnTo>
                  <a:lnTo>
                    <a:pt x="0" y="4"/>
                  </a:lnTo>
                  <a:lnTo>
                    <a:pt x="0" y="3"/>
                  </a:lnTo>
                  <a:lnTo>
                    <a:pt x="0" y="2"/>
                  </a:lnTo>
                  <a:lnTo>
                    <a:pt x="0" y="0"/>
                  </a:lnTo>
                  <a:lnTo>
                    <a:pt x="1" y="0"/>
                  </a:lnTo>
                  <a:lnTo>
                    <a:pt x="1" y="2"/>
                  </a:lnTo>
                  <a:lnTo>
                    <a:pt x="2" y="3"/>
                  </a:lnTo>
                  <a:lnTo>
                    <a:pt x="2" y="2"/>
                  </a:lnTo>
                  <a:lnTo>
                    <a:pt x="4" y="2"/>
                  </a:lnTo>
                  <a:lnTo>
                    <a:pt x="4" y="0"/>
                  </a:lnTo>
                  <a:lnTo>
                    <a:pt x="5" y="2"/>
                  </a:lnTo>
                  <a:lnTo>
                    <a:pt x="5" y="0"/>
                  </a:lnTo>
                  <a:lnTo>
                    <a:pt x="6" y="0"/>
                  </a:lnTo>
                  <a:lnTo>
                    <a:pt x="6" y="2"/>
                  </a:lnTo>
                  <a:lnTo>
                    <a:pt x="8" y="2"/>
                  </a:lnTo>
                  <a:lnTo>
                    <a:pt x="9" y="2"/>
                  </a:lnTo>
                  <a:lnTo>
                    <a:pt x="10" y="2"/>
                  </a:lnTo>
                  <a:lnTo>
                    <a:pt x="11" y="2"/>
                  </a:lnTo>
                  <a:lnTo>
                    <a:pt x="13" y="2"/>
                  </a:lnTo>
                  <a:lnTo>
                    <a:pt x="14" y="2"/>
                  </a:lnTo>
                  <a:lnTo>
                    <a:pt x="15" y="2"/>
                  </a:lnTo>
                  <a:lnTo>
                    <a:pt x="15" y="3"/>
                  </a:lnTo>
                  <a:lnTo>
                    <a:pt x="16" y="3"/>
                  </a:lnTo>
                  <a:lnTo>
                    <a:pt x="16" y="4"/>
                  </a:lnTo>
                  <a:lnTo>
                    <a:pt x="18"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0" name="Rectangle 110"/>
            <p:cNvSpPr>
              <a:spLocks noChangeArrowheads="1"/>
            </p:cNvSpPr>
            <p:nvPr/>
          </p:nvSpPr>
          <p:spPr bwMode="auto">
            <a:xfrm>
              <a:off x="3719513" y="3953091"/>
              <a:ext cx="1588" cy="1588"/>
            </a:xfrm>
            <a:prstGeom prst="rect">
              <a:avLst/>
            </a:prstGeom>
            <a:grpFill/>
            <a:ln w="1588">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01" name="Freeform 111"/>
            <p:cNvSpPr>
              <a:spLocks/>
            </p:cNvSpPr>
            <p:nvPr/>
          </p:nvSpPr>
          <p:spPr bwMode="auto">
            <a:xfrm>
              <a:off x="3867150" y="39356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2" name="Freeform 112"/>
            <p:cNvSpPr>
              <a:spLocks/>
            </p:cNvSpPr>
            <p:nvPr/>
          </p:nvSpPr>
          <p:spPr bwMode="auto">
            <a:xfrm>
              <a:off x="4608513" y="3502241"/>
              <a:ext cx="84138" cy="73025"/>
            </a:xfrm>
            <a:custGeom>
              <a:avLst/>
              <a:gdLst>
                <a:gd name="T0" fmla="*/ 31 w 53"/>
                <a:gd name="T1" fmla="*/ 1 h 46"/>
                <a:gd name="T2" fmla="*/ 33 w 53"/>
                <a:gd name="T3" fmla="*/ 1 h 46"/>
                <a:gd name="T4" fmla="*/ 35 w 53"/>
                <a:gd name="T5" fmla="*/ 5 h 46"/>
                <a:gd name="T6" fmla="*/ 39 w 53"/>
                <a:gd name="T7" fmla="*/ 4 h 46"/>
                <a:gd name="T8" fmla="*/ 42 w 53"/>
                <a:gd name="T9" fmla="*/ 5 h 46"/>
                <a:gd name="T10" fmla="*/ 44 w 53"/>
                <a:gd name="T11" fmla="*/ 7 h 46"/>
                <a:gd name="T12" fmla="*/ 42 w 53"/>
                <a:gd name="T13" fmla="*/ 8 h 46"/>
                <a:gd name="T14" fmla="*/ 42 w 53"/>
                <a:gd name="T15" fmla="*/ 10 h 46"/>
                <a:gd name="T16" fmla="*/ 44 w 53"/>
                <a:gd name="T17" fmla="*/ 12 h 46"/>
                <a:gd name="T18" fmla="*/ 44 w 53"/>
                <a:gd name="T19" fmla="*/ 14 h 46"/>
                <a:gd name="T20" fmla="*/ 44 w 53"/>
                <a:gd name="T21" fmla="*/ 17 h 46"/>
                <a:gd name="T22" fmla="*/ 46 w 53"/>
                <a:gd name="T23" fmla="*/ 19 h 46"/>
                <a:gd name="T24" fmla="*/ 49 w 53"/>
                <a:gd name="T25" fmla="*/ 23 h 46"/>
                <a:gd name="T26" fmla="*/ 51 w 53"/>
                <a:gd name="T27" fmla="*/ 26 h 46"/>
                <a:gd name="T28" fmla="*/ 51 w 53"/>
                <a:gd name="T29" fmla="*/ 28 h 46"/>
                <a:gd name="T30" fmla="*/ 47 w 53"/>
                <a:gd name="T31" fmla="*/ 28 h 46"/>
                <a:gd name="T32" fmla="*/ 45 w 53"/>
                <a:gd name="T33" fmla="*/ 31 h 46"/>
                <a:gd name="T34" fmla="*/ 47 w 53"/>
                <a:gd name="T35" fmla="*/ 35 h 46"/>
                <a:gd name="T36" fmla="*/ 47 w 53"/>
                <a:gd name="T37" fmla="*/ 37 h 46"/>
                <a:gd name="T38" fmla="*/ 44 w 53"/>
                <a:gd name="T39" fmla="*/ 38 h 46"/>
                <a:gd name="T40" fmla="*/ 41 w 53"/>
                <a:gd name="T41" fmla="*/ 41 h 46"/>
                <a:gd name="T42" fmla="*/ 41 w 53"/>
                <a:gd name="T43" fmla="*/ 46 h 46"/>
                <a:gd name="T44" fmla="*/ 39 w 53"/>
                <a:gd name="T45" fmla="*/ 43 h 46"/>
                <a:gd name="T46" fmla="*/ 35 w 53"/>
                <a:gd name="T47" fmla="*/ 45 h 46"/>
                <a:gd name="T48" fmla="*/ 32 w 53"/>
                <a:gd name="T49" fmla="*/ 43 h 46"/>
                <a:gd name="T50" fmla="*/ 30 w 53"/>
                <a:gd name="T51" fmla="*/ 42 h 46"/>
                <a:gd name="T52" fmla="*/ 27 w 53"/>
                <a:gd name="T53" fmla="*/ 43 h 46"/>
                <a:gd name="T54" fmla="*/ 26 w 53"/>
                <a:gd name="T55" fmla="*/ 42 h 46"/>
                <a:gd name="T56" fmla="*/ 22 w 53"/>
                <a:gd name="T57" fmla="*/ 41 h 46"/>
                <a:gd name="T58" fmla="*/ 17 w 53"/>
                <a:gd name="T59" fmla="*/ 41 h 46"/>
                <a:gd name="T60" fmla="*/ 13 w 53"/>
                <a:gd name="T61" fmla="*/ 40 h 46"/>
                <a:gd name="T62" fmla="*/ 8 w 53"/>
                <a:gd name="T63" fmla="*/ 40 h 46"/>
                <a:gd name="T64" fmla="*/ 5 w 53"/>
                <a:gd name="T65" fmla="*/ 42 h 46"/>
                <a:gd name="T66" fmla="*/ 3 w 53"/>
                <a:gd name="T67" fmla="*/ 42 h 46"/>
                <a:gd name="T68" fmla="*/ 4 w 53"/>
                <a:gd name="T69" fmla="*/ 38 h 46"/>
                <a:gd name="T70" fmla="*/ 0 w 53"/>
                <a:gd name="T71" fmla="*/ 37 h 46"/>
                <a:gd name="T72" fmla="*/ 3 w 53"/>
                <a:gd name="T73" fmla="*/ 33 h 46"/>
                <a:gd name="T74" fmla="*/ 5 w 53"/>
                <a:gd name="T75" fmla="*/ 31 h 46"/>
                <a:gd name="T76" fmla="*/ 5 w 53"/>
                <a:gd name="T77" fmla="*/ 28 h 46"/>
                <a:gd name="T78" fmla="*/ 3 w 53"/>
                <a:gd name="T79" fmla="*/ 24 h 46"/>
                <a:gd name="T80" fmla="*/ 5 w 53"/>
                <a:gd name="T81" fmla="*/ 22 h 46"/>
                <a:gd name="T82" fmla="*/ 9 w 53"/>
                <a:gd name="T83" fmla="*/ 22 h 46"/>
                <a:gd name="T84" fmla="*/ 12 w 53"/>
                <a:gd name="T85" fmla="*/ 19 h 46"/>
                <a:gd name="T86" fmla="*/ 13 w 53"/>
                <a:gd name="T87" fmla="*/ 18 h 46"/>
                <a:gd name="T88" fmla="*/ 13 w 53"/>
                <a:gd name="T89" fmla="*/ 19 h 46"/>
                <a:gd name="T90" fmla="*/ 14 w 53"/>
                <a:gd name="T91" fmla="*/ 18 h 46"/>
                <a:gd name="T92" fmla="*/ 14 w 53"/>
                <a:gd name="T93" fmla="*/ 13 h 46"/>
                <a:gd name="T94" fmla="*/ 18 w 53"/>
                <a:gd name="T95" fmla="*/ 12 h 46"/>
                <a:gd name="T96" fmla="*/ 21 w 53"/>
                <a:gd name="T97" fmla="*/ 9 h 46"/>
                <a:gd name="T98" fmla="*/ 19 w 53"/>
                <a:gd name="T99" fmla="*/ 8 h 46"/>
                <a:gd name="T100" fmla="*/ 21 w 53"/>
                <a:gd name="T101" fmla="*/ 4 h 46"/>
                <a:gd name="T102" fmla="*/ 25 w 53"/>
                <a:gd name="T103" fmla="*/ 3 h 46"/>
                <a:gd name="T104" fmla="*/ 27 w 53"/>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 h="46">
                  <a:moveTo>
                    <a:pt x="28" y="0"/>
                  </a:moveTo>
                  <a:lnTo>
                    <a:pt x="28" y="1"/>
                  </a:lnTo>
                  <a:lnTo>
                    <a:pt x="30" y="1"/>
                  </a:lnTo>
                  <a:lnTo>
                    <a:pt x="31" y="1"/>
                  </a:lnTo>
                  <a:lnTo>
                    <a:pt x="31" y="3"/>
                  </a:lnTo>
                  <a:lnTo>
                    <a:pt x="32" y="3"/>
                  </a:lnTo>
                  <a:lnTo>
                    <a:pt x="32" y="1"/>
                  </a:lnTo>
                  <a:lnTo>
                    <a:pt x="33" y="1"/>
                  </a:lnTo>
                  <a:lnTo>
                    <a:pt x="33" y="3"/>
                  </a:lnTo>
                  <a:lnTo>
                    <a:pt x="35" y="3"/>
                  </a:lnTo>
                  <a:lnTo>
                    <a:pt x="35" y="4"/>
                  </a:lnTo>
                  <a:lnTo>
                    <a:pt x="35" y="5"/>
                  </a:lnTo>
                  <a:lnTo>
                    <a:pt x="36" y="5"/>
                  </a:lnTo>
                  <a:lnTo>
                    <a:pt x="36" y="4"/>
                  </a:lnTo>
                  <a:lnTo>
                    <a:pt x="37" y="4"/>
                  </a:lnTo>
                  <a:lnTo>
                    <a:pt x="39" y="4"/>
                  </a:lnTo>
                  <a:lnTo>
                    <a:pt x="40" y="4"/>
                  </a:lnTo>
                  <a:lnTo>
                    <a:pt x="41" y="4"/>
                  </a:lnTo>
                  <a:lnTo>
                    <a:pt x="41" y="5"/>
                  </a:lnTo>
                  <a:lnTo>
                    <a:pt x="42" y="5"/>
                  </a:lnTo>
                  <a:lnTo>
                    <a:pt x="42" y="7"/>
                  </a:lnTo>
                  <a:lnTo>
                    <a:pt x="42" y="5"/>
                  </a:lnTo>
                  <a:lnTo>
                    <a:pt x="42" y="7"/>
                  </a:lnTo>
                  <a:lnTo>
                    <a:pt x="44" y="7"/>
                  </a:lnTo>
                  <a:lnTo>
                    <a:pt x="42" y="7"/>
                  </a:lnTo>
                  <a:lnTo>
                    <a:pt x="44" y="7"/>
                  </a:lnTo>
                  <a:lnTo>
                    <a:pt x="42" y="7"/>
                  </a:lnTo>
                  <a:lnTo>
                    <a:pt x="42" y="8"/>
                  </a:lnTo>
                  <a:lnTo>
                    <a:pt x="44" y="8"/>
                  </a:lnTo>
                  <a:lnTo>
                    <a:pt x="42" y="8"/>
                  </a:lnTo>
                  <a:lnTo>
                    <a:pt x="42" y="9"/>
                  </a:lnTo>
                  <a:lnTo>
                    <a:pt x="42" y="10"/>
                  </a:lnTo>
                  <a:lnTo>
                    <a:pt x="44" y="10"/>
                  </a:lnTo>
                  <a:lnTo>
                    <a:pt x="44" y="12"/>
                  </a:lnTo>
                  <a:lnTo>
                    <a:pt x="42" y="12"/>
                  </a:lnTo>
                  <a:lnTo>
                    <a:pt x="44" y="12"/>
                  </a:lnTo>
                  <a:lnTo>
                    <a:pt x="42" y="12"/>
                  </a:lnTo>
                  <a:lnTo>
                    <a:pt x="42" y="13"/>
                  </a:lnTo>
                  <a:lnTo>
                    <a:pt x="42" y="14"/>
                  </a:lnTo>
                  <a:lnTo>
                    <a:pt x="44" y="14"/>
                  </a:lnTo>
                  <a:lnTo>
                    <a:pt x="44" y="15"/>
                  </a:lnTo>
                  <a:lnTo>
                    <a:pt x="45" y="15"/>
                  </a:lnTo>
                  <a:lnTo>
                    <a:pt x="44" y="15"/>
                  </a:lnTo>
                  <a:lnTo>
                    <a:pt x="44" y="17"/>
                  </a:lnTo>
                  <a:lnTo>
                    <a:pt x="45" y="17"/>
                  </a:lnTo>
                  <a:lnTo>
                    <a:pt x="45" y="18"/>
                  </a:lnTo>
                  <a:lnTo>
                    <a:pt x="45" y="19"/>
                  </a:lnTo>
                  <a:lnTo>
                    <a:pt x="46" y="19"/>
                  </a:lnTo>
                  <a:lnTo>
                    <a:pt x="47" y="21"/>
                  </a:lnTo>
                  <a:lnTo>
                    <a:pt x="47" y="22"/>
                  </a:lnTo>
                  <a:lnTo>
                    <a:pt x="47" y="23"/>
                  </a:lnTo>
                  <a:lnTo>
                    <a:pt x="49" y="23"/>
                  </a:lnTo>
                  <a:lnTo>
                    <a:pt x="50" y="23"/>
                  </a:lnTo>
                  <a:lnTo>
                    <a:pt x="51" y="23"/>
                  </a:lnTo>
                  <a:lnTo>
                    <a:pt x="51" y="24"/>
                  </a:lnTo>
                  <a:lnTo>
                    <a:pt x="51" y="26"/>
                  </a:lnTo>
                  <a:lnTo>
                    <a:pt x="53" y="26"/>
                  </a:lnTo>
                  <a:lnTo>
                    <a:pt x="53" y="27"/>
                  </a:lnTo>
                  <a:lnTo>
                    <a:pt x="51" y="27"/>
                  </a:lnTo>
                  <a:lnTo>
                    <a:pt x="51" y="28"/>
                  </a:lnTo>
                  <a:lnTo>
                    <a:pt x="50" y="29"/>
                  </a:lnTo>
                  <a:lnTo>
                    <a:pt x="49" y="29"/>
                  </a:lnTo>
                  <a:lnTo>
                    <a:pt x="47" y="29"/>
                  </a:lnTo>
                  <a:lnTo>
                    <a:pt x="47" y="28"/>
                  </a:lnTo>
                  <a:lnTo>
                    <a:pt x="46" y="28"/>
                  </a:lnTo>
                  <a:lnTo>
                    <a:pt x="45" y="28"/>
                  </a:lnTo>
                  <a:lnTo>
                    <a:pt x="45" y="29"/>
                  </a:lnTo>
                  <a:lnTo>
                    <a:pt x="45" y="31"/>
                  </a:lnTo>
                  <a:lnTo>
                    <a:pt x="46" y="31"/>
                  </a:lnTo>
                  <a:lnTo>
                    <a:pt x="46" y="32"/>
                  </a:lnTo>
                  <a:lnTo>
                    <a:pt x="46" y="33"/>
                  </a:lnTo>
                  <a:lnTo>
                    <a:pt x="47" y="35"/>
                  </a:lnTo>
                  <a:lnTo>
                    <a:pt x="46" y="35"/>
                  </a:lnTo>
                  <a:lnTo>
                    <a:pt x="46" y="36"/>
                  </a:lnTo>
                  <a:lnTo>
                    <a:pt x="46" y="37"/>
                  </a:lnTo>
                  <a:lnTo>
                    <a:pt x="47" y="37"/>
                  </a:lnTo>
                  <a:lnTo>
                    <a:pt x="47" y="38"/>
                  </a:lnTo>
                  <a:lnTo>
                    <a:pt x="46" y="38"/>
                  </a:lnTo>
                  <a:lnTo>
                    <a:pt x="45" y="38"/>
                  </a:lnTo>
                  <a:lnTo>
                    <a:pt x="44" y="38"/>
                  </a:lnTo>
                  <a:lnTo>
                    <a:pt x="44" y="40"/>
                  </a:lnTo>
                  <a:lnTo>
                    <a:pt x="42" y="40"/>
                  </a:lnTo>
                  <a:lnTo>
                    <a:pt x="42" y="41"/>
                  </a:lnTo>
                  <a:lnTo>
                    <a:pt x="41" y="41"/>
                  </a:lnTo>
                  <a:lnTo>
                    <a:pt x="41" y="42"/>
                  </a:lnTo>
                  <a:lnTo>
                    <a:pt x="41" y="43"/>
                  </a:lnTo>
                  <a:lnTo>
                    <a:pt x="41" y="45"/>
                  </a:lnTo>
                  <a:lnTo>
                    <a:pt x="41" y="46"/>
                  </a:lnTo>
                  <a:lnTo>
                    <a:pt x="41" y="45"/>
                  </a:lnTo>
                  <a:lnTo>
                    <a:pt x="40" y="45"/>
                  </a:lnTo>
                  <a:lnTo>
                    <a:pt x="40" y="43"/>
                  </a:lnTo>
                  <a:lnTo>
                    <a:pt x="39" y="43"/>
                  </a:lnTo>
                  <a:lnTo>
                    <a:pt x="37" y="43"/>
                  </a:lnTo>
                  <a:lnTo>
                    <a:pt x="36" y="43"/>
                  </a:lnTo>
                  <a:lnTo>
                    <a:pt x="35" y="43"/>
                  </a:lnTo>
                  <a:lnTo>
                    <a:pt x="35" y="45"/>
                  </a:lnTo>
                  <a:lnTo>
                    <a:pt x="33" y="43"/>
                  </a:lnTo>
                  <a:lnTo>
                    <a:pt x="33" y="42"/>
                  </a:lnTo>
                  <a:lnTo>
                    <a:pt x="32" y="42"/>
                  </a:lnTo>
                  <a:lnTo>
                    <a:pt x="32" y="43"/>
                  </a:lnTo>
                  <a:lnTo>
                    <a:pt x="31" y="43"/>
                  </a:lnTo>
                  <a:lnTo>
                    <a:pt x="31" y="45"/>
                  </a:lnTo>
                  <a:lnTo>
                    <a:pt x="31" y="43"/>
                  </a:lnTo>
                  <a:lnTo>
                    <a:pt x="30" y="42"/>
                  </a:lnTo>
                  <a:lnTo>
                    <a:pt x="30" y="43"/>
                  </a:lnTo>
                  <a:lnTo>
                    <a:pt x="28" y="43"/>
                  </a:lnTo>
                  <a:lnTo>
                    <a:pt x="28" y="42"/>
                  </a:lnTo>
                  <a:lnTo>
                    <a:pt x="27" y="43"/>
                  </a:lnTo>
                  <a:lnTo>
                    <a:pt x="27" y="42"/>
                  </a:lnTo>
                  <a:lnTo>
                    <a:pt x="26" y="42"/>
                  </a:lnTo>
                  <a:lnTo>
                    <a:pt x="26" y="43"/>
                  </a:lnTo>
                  <a:lnTo>
                    <a:pt x="26" y="42"/>
                  </a:lnTo>
                  <a:lnTo>
                    <a:pt x="25" y="42"/>
                  </a:lnTo>
                  <a:lnTo>
                    <a:pt x="23" y="42"/>
                  </a:lnTo>
                  <a:lnTo>
                    <a:pt x="23" y="41"/>
                  </a:lnTo>
                  <a:lnTo>
                    <a:pt x="22" y="41"/>
                  </a:lnTo>
                  <a:lnTo>
                    <a:pt x="21" y="41"/>
                  </a:lnTo>
                  <a:lnTo>
                    <a:pt x="19" y="41"/>
                  </a:lnTo>
                  <a:lnTo>
                    <a:pt x="18" y="41"/>
                  </a:lnTo>
                  <a:lnTo>
                    <a:pt x="17" y="41"/>
                  </a:lnTo>
                  <a:lnTo>
                    <a:pt x="17" y="40"/>
                  </a:lnTo>
                  <a:lnTo>
                    <a:pt x="16" y="40"/>
                  </a:lnTo>
                  <a:lnTo>
                    <a:pt x="14" y="40"/>
                  </a:lnTo>
                  <a:lnTo>
                    <a:pt x="13" y="40"/>
                  </a:lnTo>
                  <a:lnTo>
                    <a:pt x="12" y="40"/>
                  </a:lnTo>
                  <a:lnTo>
                    <a:pt x="11" y="40"/>
                  </a:lnTo>
                  <a:lnTo>
                    <a:pt x="9" y="40"/>
                  </a:lnTo>
                  <a:lnTo>
                    <a:pt x="8" y="40"/>
                  </a:lnTo>
                  <a:lnTo>
                    <a:pt x="7" y="40"/>
                  </a:lnTo>
                  <a:lnTo>
                    <a:pt x="7" y="41"/>
                  </a:lnTo>
                  <a:lnTo>
                    <a:pt x="7" y="42"/>
                  </a:lnTo>
                  <a:lnTo>
                    <a:pt x="5" y="42"/>
                  </a:lnTo>
                  <a:lnTo>
                    <a:pt x="4" y="42"/>
                  </a:lnTo>
                  <a:lnTo>
                    <a:pt x="3" y="42"/>
                  </a:lnTo>
                  <a:lnTo>
                    <a:pt x="3" y="43"/>
                  </a:lnTo>
                  <a:lnTo>
                    <a:pt x="3" y="42"/>
                  </a:lnTo>
                  <a:lnTo>
                    <a:pt x="3" y="41"/>
                  </a:lnTo>
                  <a:lnTo>
                    <a:pt x="3" y="40"/>
                  </a:lnTo>
                  <a:lnTo>
                    <a:pt x="4" y="40"/>
                  </a:lnTo>
                  <a:lnTo>
                    <a:pt x="4" y="38"/>
                  </a:lnTo>
                  <a:lnTo>
                    <a:pt x="3" y="38"/>
                  </a:lnTo>
                  <a:lnTo>
                    <a:pt x="3" y="37"/>
                  </a:lnTo>
                  <a:lnTo>
                    <a:pt x="2" y="37"/>
                  </a:lnTo>
                  <a:lnTo>
                    <a:pt x="0" y="37"/>
                  </a:lnTo>
                  <a:lnTo>
                    <a:pt x="2" y="36"/>
                  </a:lnTo>
                  <a:lnTo>
                    <a:pt x="2" y="35"/>
                  </a:lnTo>
                  <a:lnTo>
                    <a:pt x="3" y="35"/>
                  </a:lnTo>
                  <a:lnTo>
                    <a:pt x="3" y="33"/>
                  </a:lnTo>
                  <a:lnTo>
                    <a:pt x="4" y="33"/>
                  </a:lnTo>
                  <a:lnTo>
                    <a:pt x="5" y="33"/>
                  </a:lnTo>
                  <a:lnTo>
                    <a:pt x="5" y="32"/>
                  </a:lnTo>
                  <a:lnTo>
                    <a:pt x="5" y="31"/>
                  </a:lnTo>
                  <a:lnTo>
                    <a:pt x="5" y="29"/>
                  </a:lnTo>
                  <a:lnTo>
                    <a:pt x="4" y="29"/>
                  </a:lnTo>
                  <a:lnTo>
                    <a:pt x="5" y="29"/>
                  </a:lnTo>
                  <a:lnTo>
                    <a:pt x="5" y="28"/>
                  </a:lnTo>
                  <a:lnTo>
                    <a:pt x="4" y="28"/>
                  </a:lnTo>
                  <a:lnTo>
                    <a:pt x="4" y="27"/>
                  </a:lnTo>
                  <a:lnTo>
                    <a:pt x="4" y="26"/>
                  </a:lnTo>
                  <a:lnTo>
                    <a:pt x="3" y="24"/>
                  </a:lnTo>
                  <a:lnTo>
                    <a:pt x="3" y="23"/>
                  </a:lnTo>
                  <a:lnTo>
                    <a:pt x="3" y="22"/>
                  </a:lnTo>
                  <a:lnTo>
                    <a:pt x="4" y="22"/>
                  </a:lnTo>
                  <a:lnTo>
                    <a:pt x="5" y="22"/>
                  </a:lnTo>
                  <a:lnTo>
                    <a:pt x="7" y="22"/>
                  </a:lnTo>
                  <a:lnTo>
                    <a:pt x="8" y="22"/>
                  </a:lnTo>
                  <a:lnTo>
                    <a:pt x="9" y="21"/>
                  </a:lnTo>
                  <a:lnTo>
                    <a:pt x="9" y="22"/>
                  </a:lnTo>
                  <a:lnTo>
                    <a:pt x="9" y="21"/>
                  </a:lnTo>
                  <a:lnTo>
                    <a:pt x="9" y="19"/>
                  </a:lnTo>
                  <a:lnTo>
                    <a:pt x="11" y="19"/>
                  </a:lnTo>
                  <a:lnTo>
                    <a:pt x="12" y="19"/>
                  </a:lnTo>
                  <a:lnTo>
                    <a:pt x="12" y="18"/>
                  </a:lnTo>
                  <a:lnTo>
                    <a:pt x="12" y="19"/>
                  </a:lnTo>
                  <a:lnTo>
                    <a:pt x="13" y="19"/>
                  </a:lnTo>
                  <a:lnTo>
                    <a:pt x="13" y="18"/>
                  </a:lnTo>
                  <a:lnTo>
                    <a:pt x="14" y="19"/>
                  </a:lnTo>
                  <a:lnTo>
                    <a:pt x="13" y="19"/>
                  </a:lnTo>
                  <a:lnTo>
                    <a:pt x="14" y="19"/>
                  </a:lnTo>
                  <a:lnTo>
                    <a:pt x="13" y="19"/>
                  </a:lnTo>
                  <a:lnTo>
                    <a:pt x="14" y="19"/>
                  </a:lnTo>
                  <a:lnTo>
                    <a:pt x="16" y="19"/>
                  </a:lnTo>
                  <a:lnTo>
                    <a:pt x="16" y="18"/>
                  </a:lnTo>
                  <a:lnTo>
                    <a:pt x="14" y="18"/>
                  </a:lnTo>
                  <a:lnTo>
                    <a:pt x="14" y="17"/>
                  </a:lnTo>
                  <a:lnTo>
                    <a:pt x="14" y="15"/>
                  </a:lnTo>
                  <a:lnTo>
                    <a:pt x="14" y="14"/>
                  </a:lnTo>
                  <a:lnTo>
                    <a:pt x="14" y="13"/>
                  </a:lnTo>
                  <a:lnTo>
                    <a:pt x="16" y="13"/>
                  </a:lnTo>
                  <a:lnTo>
                    <a:pt x="16" y="12"/>
                  </a:lnTo>
                  <a:lnTo>
                    <a:pt x="17" y="12"/>
                  </a:lnTo>
                  <a:lnTo>
                    <a:pt x="18" y="12"/>
                  </a:lnTo>
                  <a:lnTo>
                    <a:pt x="18" y="10"/>
                  </a:lnTo>
                  <a:lnTo>
                    <a:pt x="19" y="10"/>
                  </a:lnTo>
                  <a:lnTo>
                    <a:pt x="19" y="9"/>
                  </a:lnTo>
                  <a:lnTo>
                    <a:pt x="21" y="9"/>
                  </a:lnTo>
                  <a:lnTo>
                    <a:pt x="19" y="9"/>
                  </a:lnTo>
                  <a:lnTo>
                    <a:pt x="18" y="9"/>
                  </a:lnTo>
                  <a:lnTo>
                    <a:pt x="18" y="8"/>
                  </a:lnTo>
                  <a:lnTo>
                    <a:pt x="19" y="8"/>
                  </a:lnTo>
                  <a:lnTo>
                    <a:pt x="19" y="7"/>
                  </a:lnTo>
                  <a:lnTo>
                    <a:pt x="19" y="5"/>
                  </a:lnTo>
                  <a:lnTo>
                    <a:pt x="21" y="5"/>
                  </a:lnTo>
                  <a:lnTo>
                    <a:pt x="21" y="4"/>
                  </a:lnTo>
                  <a:lnTo>
                    <a:pt x="22" y="4"/>
                  </a:lnTo>
                  <a:lnTo>
                    <a:pt x="23" y="4"/>
                  </a:lnTo>
                  <a:lnTo>
                    <a:pt x="25" y="4"/>
                  </a:lnTo>
                  <a:lnTo>
                    <a:pt x="25" y="3"/>
                  </a:lnTo>
                  <a:lnTo>
                    <a:pt x="26" y="3"/>
                  </a:lnTo>
                  <a:lnTo>
                    <a:pt x="26" y="1"/>
                  </a:lnTo>
                  <a:lnTo>
                    <a:pt x="27" y="1"/>
                  </a:lnTo>
                  <a:lnTo>
                    <a:pt x="27" y="0"/>
                  </a:lnTo>
                  <a:lnTo>
                    <a:pt x="2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3" name="Freeform 113"/>
            <p:cNvSpPr>
              <a:spLocks noEditPoints="1"/>
            </p:cNvSpPr>
            <p:nvPr/>
          </p:nvSpPr>
          <p:spPr bwMode="auto">
            <a:xfrm>
              <a:off x="3638550" y="3929279"/>
              <a:ext cx="14288" cy="23813"/>
            </a:xfrm>
            <a:custGeom>
              <a:avLst/>
              <a:gdLst>
                <a:gd name="T0" fmla="*/ 9 w 9"/>
                <a:gd name="T1" fmla="*/ 6 h 15"/>
                <a:gd name="T2" fmla="*/ 9 w 9"/>
                <a:gd name="T3" fmla="*/ 6 h 15"/>
                <a:gd name="T4" fmla="*/ 6 w 9"/>
                <a:gd name="T5" fmla="*/ 6 h 15"/>
                <a:gd name="T6" fmla="*/ 6 w 9"/>
                <a:gd name="T7" fmla="*/ 5 h 15"/>
                <a:gd name="T8" fmla="*/ 9 w 9"/>
                <a:gd name="T9" fmla="*/ 6 h 15"/>
                <a:gd name="T10" fmla="*/ 8 w 9"/>
                <a:gd name="T11" fmla="*/ 6 h 15"/>
                <a:gd name="T12" fmla="*/ 8 w 9"/>
                <a:gd name="T13" fmla="*/ 6 h 15"/>
                <a:gd name="T14" fmla="*/ 8 w 9"/>
                <a:gd name="T15" fmla="*/ 6 h 15"/>
                <a:gd name="T16" fmla="*/ 9 w 9"/>
                <a:gd name="T17" fmla="*/ 5 h 15"/>
                <a:gd name="T18" fmla="*/ 9 w 9"/>
                <a:gd name="T19" fmla="*/ 5 h 15"/>
                <a:gd name="T20" fmla="*/ 8 w 9"/>
                <a:gd name="T21" fmla="*/ 5 h 15"/>
                <a:gd name="T22" fmla="*/ 6 w 9"/>
                <a:gd name="T23" fmla="*/ 4 h 15"/>
                <a:gd name="T24" fmla="*/ 8 w 9"/>
                <a:gd name="T25" fmla="*/ 2 h 15"/>
                <a:gd name="T26" fmla="*/ 8 w 9"/>
                <a:gd name="T27" fmla="*/ 2 h 15"/>
                <a:gd name="T28" fmla="*/ 8 w 9"/>
                <a:gd name="T29" fmla="*/ 2 h 15"/>
                <a:gd name="T30" fmla="*/ 8 w 9"/>
                <a:gd name="T31" fmla="*/ 2 h 15"/>
                <a:gd name="T32" fmla="*/ 8 w 9"/>
                <a:gd name="T33" fmla="*/ 2 h 15"/>
                <a:gd name="T34" fmla="*/ 8 w 9"/>
                <a:gd name="T35" fmla="*/ 4 h 15"/>
                <a:gd name="T36" fmla="*/ 8 w 9"/>
                <a:gd name="T37" fmla="*/ 2 h 15"/>
                <a:gd name="T38" fmla="*/ 8 w 9"/>
                <a:gd name="T39" fmla="*/ 2 h 15"/>
                <a:gd name="T40" fmla="*/ 8 w 9"/>
                <a:gd name="T41" fmla="*/ 1 h 15"/>
                <a:gd name="T42" fmla="*/ 8 w 9"/>
                <a:gd name="T43" fmla="*/ 1 h 15"/>
                <a:gd name="T44" fmla="*/ 5 w 9"/>
                <a:gd name="T45" fmla="*/ 0 h 15"/>
                <a:gd name="T46" fmla="*/ 5 w 9"/>
                <a:gd name="T47" fmla="*/ 1 h 15"/>
                <a:gd name="T48" fmla="*/ 5 w 9"/>
                <a:gd name="T49" fmla="*/ 1 h 15"/>
                <a:gd name="T50" fmla="*/ 6 w 9"/>
                <a:gd name="T51" fmla="*/ 1 h 15"/>
                <a:gd name="T52" fmla="*/ 6 w 9"/>
                <a:gd name="T53" fmla="*/ 1 h 15"/>
                <a:gd name="T54" fmla="*/ 6 w 9"/>
                <a:gd name="T55" fmla="*/ 1 h 15"/>
                <a:gd name="T56" fmla="*/ 6 w 9"/>
                <a:gd name="T57" fmla="*/ 2 h 15"/>
                <a:gd name="T58" fmla="*/ 6 w 9"/>
                <a:gd name="T59" fmla="*/ 5 h 15"/>
                <a:gd name="T60" fmla="*/ 6 w 9"/>
                <a:gd name="T61" fmla="*/ 5 h 15"/>
                <a:gd name="T62" fmla="*/ 6 w 9"/>
                <a:gd name="T63" fmla="*/ 6 h 15"/>
                <a:gd name="T64" fmla="*/ 6 w 9"/>
                <a:gd name="T65" fmla="*/ 8 h 15"/>
                <a:gd name="T66" fmla="*/ 6 w 9"/>
                <a:gd name="T67" fmla="*/ 9 h 15"/>
                <a:gd name="T68" fmla="*/ 6 w 9"/>
                <a:gd name="T69" fmla="*/ 9 h 15"/>
                <a:gd name="T70" fmla="*/ 6 w 9"/>
                <a:gd name="T71" fmla="*/ 10 h 15"/>
                <a:gd name="T72" fmla="*/ 5 w 9"/>
                <a:gd name="T73" fmla="*/ 10 h 15"/>
                <a:gd name="T74" fmla="*/ 5 w 9"/>
                <a:gd name="T75" fmla="*/ 10 h 15"/>
                <a:gd name="T76" fmla="*/ 5 w 9"/>
                <a:gd name="T77" fmla="*/ 11 h 15"/>
                <a:gd name="T78" fmla="*/ 5 w 9"/>
                <a:gd name="T79" fmla="*/ 11 h 15"/>
                <a:gd name="T80" fmla="*/ 5 w 9"/>
                <a:gd name="T81" fmla="*/ 11 h 15"/>
                <a:gd name="T82" fmla="*/ 5 w 9"/>
                <a:gd name="T83" fmla="*/ 11 h 15"/>
                <a:gd name="T84" fmla="*/ 5 w 9"/>
                <a:gd name="T85" fmla="*/ 11 h 15"/>
                <a:gd name="T86" fmla="*/ 5 w 9"/>
                <a:gd name="T87" fmla="*/ 13 h 15"/>
                <a:gd name="T88" fmla="*/ 4 w 9"/>
                <a:gd name="T89" fmla="*/ 13 h 15"/>
                <a:gd name="T90" fmla="*/ 4 w 9"/>
                <a:gd name="T91" fmla="*/ 13 h 15"/>
                <a:gd name="T92" fmla="*/ 4 w 9"/>
                <a:gd name="T93" fmla="*/ 13 h 15"/>
                <a:gd name="T94" fmla="*/ 4 w 9"/>
                <a:gd name="T95" fmla="*/ 13 h 15"/>
                <a:gd name="T96" fmla="*/ 3 w 9"/>
                <a:gd name="T97" fmla="*/ 14 h 15"/>
                <a:gd name="T98" fmla="*/ 3 w 9"/>
                <a:gd name="T99" fmla="*/ 14 h 15"/>
                <a:gd name="T100" fmla="*/ 3 w 9"/>
                <a:gd name="T101" fmla="*/ 14 h 15"/>
                <a:gd name="T102" fmla="*/ 1 w 9"/>
                <a:gd name="T103" fmla="*/ 15 h 15"/>
                <a:gd name="T104" fmla="*/ 0 w 9"/>
                <a:gd name="T105" fmla="*/ 15 h 15"/>
                <a:gd name="T106" fmla="*/ 1 w 9"/>
                <a:gd name="T107" fmla="*/ 6 h 15"/>
                <a:gd name="T108" fmla="*/ 1 w 9"/>
                <a:gd name="T109" fmla="*/ 2 h 15"/>
                <a:gd name="T110" fmla="*/ 3 w 9"/>
                <a:gd name="T111" fmla="*/ 4 h 15"/>
                <a:gd name="T112" fmla="*/ 3 w 9"/>
                <a:gd name="T113" fmla="*/ 2 h 15"/>
                <a:gd name="T114" fmla="*/ 4 w 9"/>
                <a:gd name="T115" fmla="*/ 2 h 15"/>
                <a:gd name="T116" fmla="*/ 4 w 9"/>
                <a:gd name="T117" fmla="*/ 1 h 15"/>
                <a:gd name="T118" fmla="*/ 4 w 9"/>
                <a:gd name="T119" fmla="*/ 0 h 15"/>
                <a:gd name="T120" fmla="*/ 5 w 9"/>
                <a:gd name="T1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15">
                  <a:moveTo>
                    <a:pt x="9" y="6"/>
                  </a:moveTo>
                  <a:lnTo>
                    <a:pt x="9" y="6"/>
                  </a:lnTo>
                  <a:lnTo>
                    <a:pt x="9" y="6"/>
                  </a:lnTo>
                  <a:lnTo>
                    <a:pt x="9" y="6"/>
                  </a:lnTo>
                  <a:lnTo>
                    <a:pt x="9" y="6"/>
                  </a:lnTo>
                  <a:lnTo>
                    <a:pt x="9" y="6"/>
                  </a:lnTo>
                  <a:lnTo>
                    <a:pt x="9" y="6"/>
                  </a:lnTo>
                  <a:lnTo>
                    <a:pt x="9" y="6"/>
                  </a:lnTo>
                  <a:lnTo>
                    <a:pt x="8" y="6"/>
                  </a:lnTo>
                  <a:lnTo>
                    <a:pt x="9" y="6"/>
                  </a:lnTo>
                  <a:lnTo>
                    <a:pt x="8" y="6"/>
                  </a:lnTo>
                  <a:lnTo>
                    <a:pt x="8" y="6"/>
                  </a:lnTo>
                  <a:lnTo>
                    <a:pt x="8" y="6"/>
                  </a:lnTo>
                  <a:lnTo>
                    <a:pt x="9" y="6"/>
                  </a:lnTo>
                  <a:lnTo>
                    <a:pt x="9" y="6"/>
                  </a:lnTo>
                  <a:lnTo>
                    <a:pt x="9" y="6"/>
                  </a:lnTo>
                  <a:lnTo>
                    <a:pt x="9" y="6"/>
                  </a:lnTo>
                  <a:close/>
                  <a:moveTo>
                    <a:pt x="6" y="5"/>
                  </a:moveTo>
                  <a:lnTo>
                    <a:pt x="6" y="5"/>
                  </a:lnTo>
                  <a:lnTo>
                    <a:pt x="6" y="6"/>
                  </a:lnTo>
                  <a:lnTo>
                    <a:pt x="6" y="6"/>
                  </a:lnTo>
                  <a:lnTo>
                    <a:pt x="6" y="6"/>
                  </a:lnTo>
                  <a:lnTo>
                    <a:pt x="6" y="6"/>
                  </a:lnTo>
                  <a:lnTo>
                    <a:pt x="6" y="6"/>
                  </a:lnTo>
                  <a:lnTo>
                    <a:pt x="6" y="6"/>
                  </a:lnTo>
                  <a:lnTo>
                    <a:pt x="6" y="5"/>
                  </a:lnTo>
                  <a:lnTo>
                    <a:pt x="6" y="5"/>
                  </a:lnTo>
                  <a:lnTo>
                    <a:pt x="6" y="5"/>
                  </a:lnTo>
                  <a:lnTo>
                    <a:pt x="6" y="5"/>
                  </a:lnTo>
                  <a:lnTo>
                    <a:pt x="6" y="5"/>
                  </a:lnTo>
                  <a:lnTo>
                    <a:pt x="6" y="5"/>
                  </a:lnTo>
                  <a:lnTo>
                    <a:pt x="6" y="5"/>
                  </a:lnTo>
                  <a:lnTo>
                    <a:pt x="6" y="5"/>
                  </a:lnTo>
                  <a:lnTo>
                    <a:pt x="6" y="5"/>
                  </a:lnTo>
                  <a:lnTo>
                    <a:pt x="6" y="5"/>
                  </a:lnTo>
                  <a:lnTo>
                    <a:pt x="6" y="5"/>
                  </a:lnTo>
                  <a:close/>
                  <a:moveTo>
                    <a:pt x="9" y="5"/>
                  </a:moveTo>
                  <a:lnTo>
                    <a:pt x="9" y="5"/>
                  </a:lnTo>
                  <a:lnTo>
                    <a:pt x="9" y="5"/>
                  </a:lnTo>
                  <a:lnTo>
                    <a:pt x="9" y="6"/>
                  </a:lnTo>
                  <a:lnTo>
                    <a:pt x="9"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9" y="6"/>
                  </a:lnTo>
                  <a:lnTo>
                    <a:pt x="9" y="6"/>
                  </a:lnTo>
                  <a:lnTo>
                    <a:pt x="9" y="5"/>
                  </a:lnTo>
                  <a:lnTo>
                    <a:pt x="9" y="5"/>
                  </a:lnTo>
                  <a:lnTo>
                    <a:pt x="9" y="5"/>
                  </a:lnTo>
                  <a:lnTo>
                    <a:pt x="9" y="5"/>
                  </a:lnTo>
                  <a:lnTo>
                    <a:pt x="8" y="5"/>
                  </a:lnTo>
                  <a:lnTo>
                    <a:pt x="8" y="5"/>
                  </a:lnTo>
                  <a:lnTo>
                    <a:pt x="8" y="5"/>
                  </a:lnTo>
                  <a:lnTo>
                    <a:pt x="8" y="5"/>
                  </a:lnTo>
                  <a:lnTo>
                    <a:pt x="9" y="5"/>
                  </a:lnTo>
                  <a:lnTo>
                    <a:pt x="9" y="5"/>
                  </a:lnTo>
                  <a:lnTo>
                    <a:pt x="9" y="5"/>
                  </a:lnTo>
                  <a:close/>
                  <a:moveTo>
                    <a:pt x="8" y="5"/>
                  </a:moveTo>
                  <a:lnTo>
                    <a:pt x="8" y="5"/>
                  </a:lnTo>
                  <a:lnTo>
                    <a:pt x="8" y="5"/>
                  </a:lnTo>
                  <a:lnTo>
                    <a:pt x="6" y="5"/>
                  </a:lnTo>
                  <a:lnTo>
                    <a:pt x="6" y="5"/>
                  </a:lnTo>
                  <a:lnTo>
                    <a:pt x="6" y="5"/>
                  </a:lnTo>
                  <a:lnTo>
                    <a:pt x="8" y="5"/>
                  </a:lnTo>
                  <a:lnTo>
                    <a:pt x="8" y="5"/>
                  </a:lnTo>
                  <a:close/>
                  <a:moveTo>
                    <a:pt x="6" y="5"/>
                  </a:moveTo>
                  <a:lnTo>
                    <a:pt x="6" y="5"/>
                  </a:lnTo>
                  <a:lnTo>
                    <a:pt x="6" y="5"/>
                  </a:lnTo>
                  <a:lnTo>
                    <a:pt x="6" y="5"/>
                  </a:lnTo>
                  <a:lnTo>
                    <a:pt x="6" y="5"/>
                  </a:lnTo>
                  <a:lnTo>
                    <a:pt x="6" y="5"/>
                  </a:lnTo>
                  <a:lnTo>
                    <a:pt x="6" y="4"/>
                  </a:lnTo>
                  <a:lnTo>
                    <a:pt x="6" y="4"/>
                  </a:lnTo>
                  <a:lnTo>
                    <a:pt x="6" y="5"/>
                  </a:lnTo>
                  <a:lnTo>
                    <a:pt x="6" y="5"/>
                  </a:lnTo>
                  <a:lnTo>
                    <a:pt x="6" y="5"/>
                  </a:lnTo>
                  <a:close/>
                  <a:moveTo>
                    <a:pt x="8" y="2"/>
                  </a:moveTo>
                  <a:lnTo>
                    <a:pt x="8" y="2"/>
                  </a:lnTo>
                  <a:lnTo>
                    <a:pt x="8" y="2"/>
                  </a:lnTo>
                  <a:lnTo>
                    <a:pt x="8" y="2"/>
                  </a:lnTo>
                  <a:lnTo>
                    <a:pt x="8" y="2"/>
                  </a:lnTo>
                  <a:lnTo>
                    <a:pt x="8" y="2"/>
                  </a:lnTo>
                  <a:lnTo>
                    <a:pt x="8" y="2"/>
                  </a:lnTo>
                  <a:lnTo>
                    <a:pt x="8" y="2"/>
                  </a:lnTo>
                  <a:lnTo>
                    <a:pt x="8" y="2"/>
                  </a:lnTo>
                  <a:lnTo>
                    <a:pt x="8" y="2"/>
                  </a:lnTo>
                  <a:close/>
                  <a:moveTo>
                    <a:pt x="8" y="2"/>
                  </a:move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close/>
                  <a:moveTo>
                    <a:pt x="8" y="2"/>
                  </a:move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4"/>
                  </a:lnTo>
                  <a:lnTo>
                    <a:pt x="8" y="4"/>
                  </a:lnTo>
                  <a:lnTo>
                    <a:pt x="8" y="4"/>
                  </a:lnTo>
                  <a:lnTo>
                    <a:pt x="8" y="4"/>
                  </a:lnTo>
                  <a:lnTo>
                    <a:pt x="8" y="4"/>
                  </a:lnTo>
                  <a:lnTo>
                    <a:pt x="8" y="4"/>
                  </a:lnTo>
                  <a:lnTo>
                    <a:pt x="8" y="2"/>
                  </a:lnTo>
                  <a:lnTo>
                    <a:pt x="8" y="2"/>
                  </a:lnTo>
                  <a:lnTo>
                    <a:pt x="8" y="2"/>
                  </a:lnTo>
                  <a:lnTo>
                    <a:pt x="8" y="2"/>
                  </a:lnTo>
                  <a:lnTo>
                    <a:pt x="8" y="2"/>
                  </a:lnTo>
                  <a:lnTo>
                    <a:pt x="8" y="2"/>
                  </a:lnTo>
                  <a:lnTo>
                    <a:pt x="8" y="2"/>
                  </a:lnTo>
                  <a:lnTo>
                    <a:pt x="8" y="2"/>
                  </a:lnTo>
                  <a:lnTo>
                    <a:pt x="8" y="2"/>
                  </a:lnTo>
                  <a:lnTo>
                    <a:pt x="8" y="2"/>
                  </a:lnTo>
                  <a:lnTo>
                    <a:pt x="8" y="2"/>
                  </a:lnTo>
                  <a:lnTo>
                    <a:pt x="8" y="1"/>
                  </a:lnTo>
                  <a:lnTo>
                    <a:pt x="8" y="2"/>
                  </a:lnTo>
                  <a:lnTo>
                    <a:pt x="8" y="1"/>
                  </a:lnTo>
                  <a:lnTo>
                    <a:pt x="8" y="2"/>
                  </a:lnTo>
                  <a:close/>
                  <a:moveTo>
                    <a:pt x="8" y="1"/>
                  </a:move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close/>
                  <a:moveTo>
                    <a:pt x="5" y="0"/>
                  </a:moveTo>
                  <a:lnTo>
                    <a:pt x="5" y="0"/>
                  </a:lnTo>
                  <a:lnTo>
                    <a:pt x="5" y="0"/>
                  </a:lnTo>
                  <a:lnTo>
                    <a:pt x="5" y="0"/>
                  </a:lnTo>
                  <a:lnTo>
                    <a:pt x="5" y="0"/>
                  </a:lnTo>
                  <a:lnTo>
                    <a:pt x="5" y="0"/>
                  </a:lnTo>
                  <a:lnTo>
                    <a:pt x="5" y="0"/>
                  </a:lnTo>
                  <a:lnTo>
                    <a:pt x="5" y="0"/>
                  </a:lnTo>
                  <a:lnTo>
                    <a:pt x="5" y="0"/>
                  </a:lnTo>
                  <a:lnTo>
                    <a:pt x="6" y="0"/>
                  </a:lnTo>
                  <a:lnTo>
                    <a:pt x="5" y="0"/>
                  </a:lnTo>
                  <a:lnTo>
                    <a:pt x="5" y="0"/>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2"/>
                  </a:lnTo>
                  <a:lnTo>
                    <a:pt x="6" y="2"/>
                  </a:lnTo>
                  <a:lnTo>
                    <a:pt x="6" y="2"/>
                  </a:lnTo>
                  <a:lnTo>
                    <a:pt x="6" y="2"/>
                  </a:lnTo>
                  <a:lnTo>
                    <a:pt x="6" y="2"/>
                  </a:lnTo>
                  <a:lnTo>
                    <a:pt x="6" y="2"/>
                  </a:lnTo>
                  <a:lnTo>
                    <a:pt x="6" y="2"/>
                  </a:lnTo>
                  <a:lnTo>
                    <a:pt x="6" y="4"/>
                  </a:lnTo>
                  <a:lnTo>
                    <a:pt x="6" y="4"/>
                  </a:lnTo>
                  <a:lnTo>
                    <a:pt x="6" y="4"/>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6"/>
                  </a:lnTo>
                  <a:lnTo>
                    <a:pt x="6" y="6"/>
                  </a:lnTo>
                  <a:lnTo>
                    <a:pt x="6" y="6"/>
                  </a:lnTo>
                  <a:lnTo>
                    <a:pt x="6" y="6"/>
                  </a:lnTo>
                  <a:lnTo>
                    <a:pt x="5" y="8"/>
                  </a:lnTo>
                  <a:lnTo>
                    <a:pt x="5" y="8"/>
                  </a:lnTo>
                  <a:lnTo>
                    <a:pt x="5" y="8"/>
                  </a:lnTo>
                  <a:lnTo>
                    <a:pt x="5" y="8"/>
                  </a:lnTo>
                  <a:lnTo>
                    <a:pt x="6" y="8"/>
                  </a:lnTo>
                  <a:lnTo>
                    <a:pt x="6" y="8"/>
                  </a:lnTo>
                  <a:lnTo>
                    <a:pt x="6" y="8"/>
                  </a:lnTo>
                  <a:lnTo>
                    <a:pt x="6" y="8"/>
                  </a:lnTo>
                  <a:lnTo>
                    <a:pt x="6" y="8"/>
                  </a:lnTo>
                  <a:lnTo>
                    <a:pt x="6" y="8"/>
                  </a:lnTo>
                  <a:lnTo>
                    <a:pt x="6" y="8"/>
                  </a:lnTo>
                  <a:lnTo>
                    <a:pt x="6" y="8"/>
                  </a:lnTo>
                  <a:lnTo>
                    <a:pt x="6" y="8"/>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10"/>
                  </a:lnTo>
                  <a:lnTo>
                    <a:pt x="6" y="10"/>
                  </a:lnTo>
                  <a:lnTo>
                    <a:pt x="6" y="10"/>
                  </a:lnTo>
                  <a:lnTo>
                    <a:pt x="6" y="10"/>
                  </a:lnTo>
                  <a:lnTo>
                    <a:pt x="6" y="10"/>
                  </a:lnTo>
                  <a:lnTo>
                    <a:pt x="6" y="10"/>
                  </a:lnTo>
                  <a:lnTo>
                    <a:pt x="6" y="10"/>
                  </a:lnTo>
                  <a:lnTo>
                    <a:pt x="6" y="10"/>
                  </a:lnTo>
                  <a:lnTo>
                    <a:pt x="5" y="10"/>
                  </a:lnTo>
                  <a:lnTo>
                    <a:pt x="5" y="10"/>
                  </a:lnTo>
                  <a:lnTo>
                    <a:pt x="5" y="10"/>
                  </a:lnTo>
                  <a:lnTo>
                    <a:pt x="5" y="10"/>
                  </a:lnTo>
                  <a:lnTo>
                    <a:pt x="5" y="10"/>
                  </a:lnTo>
                  <a:lnTo>
                    <a:pt x="5" y="10"/>
                  </a:lnTo>
                  <a:lnTo>
                    <a:pt x="5" y="10"/>
                  </a:lnTo>
                  <a:lnTo>
                    <a:pt x="5" y="10"/>
                  </a:lnTo>
                  <a:lnTo>
                    <a:pt x="5" y="10"/>
                  </a:lnTo>
                  <a:lnTo>
                    <a:pt x="5" y="10"/>
                  </a:lnTo>
                  <a:lnTo>
                    <a:pt x="5" y="11"/>
                  </a:lnTo>
                  <a:lnTo>
                    <a:pt x="5" y="11"/>
                  </a:lnTo>
                  <a:lnTo>
                    <a:pt x="5" y="11"/>
                  </a:lnTo>
                  <a:lnTo>
                    <a:pt x="5" y="11"/>
                  </a:lnTo>
                  <a:lnTo>
                    <a:pt x="5" y="11"/>
                  </a:lnTo>
                  <a:lnTo>
                    <a:pt x="5" y="11"/>
                  </a:lnTo>
                  <a:lnTo>
                    <a:pt x="5" y="11"/>
                  </a:lnTo>
                  <a:lnTo>
                    <a:pt x="5" y="11"/>
                  </a:lnTo>
                  <a:lnTo>
                    <a:pt x="5" y="10"/>
                  </a:lnTo>
                  <a:lnTo>
                    <a:pt x="5" y="10"/>
                  </a:lnTo>
                  <a:lnTo>
                    <a:pt x="5" y="10"/>
                  </a:lnTo>
                  <a:lnTo>
                    <a:pt x="5" y="10"/>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1"/>
                  </a:lnTo>
                  <a:lnTo>
                    <a:pt x="5" y="13"/>
                  </a:lnTo>
                  <a:lnTo>
                    <a:pt x="5" y="13"/>
                  </a:lnTo>
                  <a:lnTo>
                    <a:pt x="5" y="13"/>
                  </a:lnTo>
                  <a:lnTo>
                    <a:pt x="5"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3"/>
                  </a:lnTo>
                  <a:lnTo>
                    <a:pt x="4"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5"/>
                  </a:lnTo>
                  <a:lnTo>
                    <a:pt x="3" y="15"/>
                  </a:lnTo>
                  <a:lnTo>
                    <a:pt x="3" y="15"/>
                  </a:lnTo>
                  <a:lnTo>
                    <a:pt x="1" y="15"/>
                  </a:lnTo>
                  <a:lnTo>
                    <a:pt x="1" y="15"/>
                  </a:lnTo>
                  <a:lnTo>
                    <a:pt x="1" y="15"/>
                  </a:lnTo>
                  <a:lnTo>
                    <a:pt x="1" y="15"/>
                  </a:lnTo>
                  <a:lnTo>
                    <a:pt x="1" y="15"/>
                  </a:lnTo>
                  <a:lnTo>
                    <a:pt x="1" y="15"/>
                  </a:lnTo>
                  <a:lnTo>
                    <a:pt x="1" y="15"/>
                  </a:lnTo>
                  <a:lnTo>
                    <a:pt x="1" y="15"/>
                  </a:lnTo>
                  <a:lnTo>
                    <a:pt x="1" y="15"/>
                  </a:lnTo>
                  <a:lnTo>
                    <a:pt x="0" y="15"/>
                  </a:lnTo>
                  <a:lnTo>
                    <a:pt x="0" y="15"/>
                  </a:lnTo>
                  <a:lnTo>
                    <a:pt x="0" y="14"/>
                  </a:lnTo>
                  <a:lnTo>
                    <a:pt x="1" y="13"/>
                  </a:lnTo>
                  <a:lnTo>
                    <a:pt x="1" y="11"/>
                  </a:lnTo>
                  <a:lnTo>
                    <a:pt x="1" y="11"/>
                  </a:lnTo>
                  <a:lnTo>
                    <a:pt x="1" y="10"/>
                  </a:lnTo>
                  <a:lnTo>
                    <a:pt x="1" y="9"/>
                  </a:lnTo>
                  <a:lnTo>
                    <a:pt x="1" y="6"/>
                  </a:lnTo>
                  <a:lnTo>
                    <a:pt x="1" y="5"/>
                  </a:lnTo>
                  <a:lnTo>
                    <a:pt x="1" y="4"/>
                  </a:lnTo>
                  <a:lnTo>
                    <a:pt x="1" y="4"/>
                  </a:lnTo>
                  <a:lnTo>
                    <a:pt x="1" y="2"/>
                  </a:lnTo>
                  <a:lnTo>
                    <a:pt x="1" y="2"/>
                  </a:lnTo>
                  <a:lnTo>
                    <a:pt x="1" y="2"/>
                  </a:lnTo>
                  <a:lnTo>
                    <a:pt x="1" y="2"/>
                  </a:lnTo>
                  <a:lnTo>
                    <a:pt x="1" y="2"/>
                  </a:lnTo>
                  <a:lnTo>
                    <a:pt x="1" y="2"/>
                  </a:lnTo>
                  <a:lnTo>
                    <a:pt x="3" y="2"/>
                  </a:lnTo>
                  <a:lnTo>
                    <a:pt x="3" y="2"/>
                  </a:lnTo>
                  <a:lnTo>
                    <a:pt x="3" y="2"/>
                  </a:lnTo>
                  <a:lnTo>
                    <a:pt x="3" y="2"/>
                  </a:lnTo>
                  <a:lnTo>
                    <a:pt x="3" y="4"/>
                  </a:lnTo>
                  <a:lnTo>
                    <a:pt x="3" y="4"/>
                  </a:lnTo>
                  <a:lnTo>
                    <a:pt x="3" y="4"/>
                  </a:lnTo>
                  <a:lnTo>
                    <a:pt x="3" y="4"/>
                  </a:lnTo>
                  <a:lnTo>
                    <a:pt x="3" y="4"/>
                  </a:lnTo>
                  <a:lnTo>
                    <a:pt x="3" y="4"/>
                  </a:lnTo>
                  <a:lnTo>
                    <a:pt x="3" y="4"/>
                  </a:lnTo>
                  <a:lnTo>
                    <a:pt x="3" y="2"/>
                  </a:lnTo>
                  <a:lnTo>
                    <a:pt x="3" y="2"/>
                  </a:lnTo>
                  <a:lnTo>
                    <a:pt x="3" y="2"/>
                  </a:lnTo>
                  <a:lnTo>
                    <a:pt x="3" y="2"/>
                  </a:lnTo>
                  <a:lnTo>
                    <a:pt x="3" y="2"/>
                  </a:lnTo>
                  <a:lnTo>
                    <a:pt x="4" y="2"/>
                  </a:lnTo>
                  <a:lnTo>
                    <a:pt x="4" y="2"/>
                  </a:lnTo>
                  <a:lnTo>
                    <a:pt x="4" y="2"/>
                  </a:lnTo>
                  <a:lnTo>
                    <a:pt x="4" y="2"/>
                  </a:lnTo>
                  <a:lnTo>
                    <a:pt x="4" y="2"/>
                  </a:lnTo>
                  <a:lnTo>
                    <a:pt x="4" y="2"/>
                  </a:lnTo>
                  <a:lnTo>
                    <a:pt x="4" y="2"/>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4" name="Freeform 114"/>
            <p:cNvSpPr>
              <a:spLocks noEditPoints="1"/>
            </p:cNvSpPr>
            <p:nvPr/>
          </p:nvSpPr>
          <p:spPr bwMode="auto">
            <a:xfrm>
              <a:off x="3849688" y="3795929"/>
              <a:ext cx="1588" cy="1588"/>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1 h 1"/>
                <a:gd name="T28" fmla="*/ 1 w 1"/>
                <a:gd name="T29" fmla="*/ 1 h 1"/>
                <a:gd name="T30" fmla="*/ 1 w 1"/>
                <a:gd name="T31" fmla="*/ 1 h 1"/>
                <a:gd name="T32" fmla="*/ 1 w 1"/>
                <a:gd name="T33" fmla="*/ 1 h 1"/>
                <a:gd name="T34" fmla="*/ 0 w 1"/>
                <a:gd name="T35" fmla="*/ 1 h 1"/>
                <a:gd name="T36" fmla="*/ 0 w 1"/>
                <a:gd name="T37" fmla="*/ 1 h 1"/>
                <a:gd name="T38" fmla="*/ 0 w 1"/>
                <a:gd name="T39" fmla="*/ 1 h 1"/>
                <a:gd name="T40" fmla="*/ 1 w 1"/>
                <a:gd name="T41" fmla="*/ 0 h 1"/>
                <a:gd name="T42" fmla="*/ 1 w 1"/>
                <a:gd name="T43" fmla="*/ 0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0 h 1"/>
                <a:gd name="T64" fmla="*/ 1 w 1"/>
                <a:gd name="T65" fmla="*/ 0 h 1"/>
                <a:gd name="T66" fmla="*/ 1 w 1"/>
                <a:gd name="T67" fmla="*/ 0 h 1"/>
                <a:gd name="T68" fmla="*/ 1 w 1"/>
                <a:gd name="T69" fmla="*/ 0 h 1"/>
                <a:gd name="T70" fmla="*/ 1 w 1"/>
                <a:gd name="T71" fmla="*/ 0 h 1"/>
                <a:gd name="T72" fmla="*/ 1 w 1"/>
                <a:gd name="T73" fmla="*/ 0 h 1"/>
                <a:gd name="T74" fmla="*/ 1 w 1"/>
                <a:gd name="T75" fmla="*/ 0 h 1"/>
                <a:gd name="T76" fmla="*/ 1 w 1"/>
                <a:gd name="T77" fmla="*/ 0 h 1"/>
                <a:gd name="T78" fmla="*/ 1 w 1"/>
                <a:gd name="T79" fmla="*/ 0 h 1"/>
                <a:gd name="T80" fmla="*/ 1 w 1"/>
                <a:gd name="T81" fmla="*/ 0 h 1"/>
                <a:gd name="T82" fmla="*/ 1 w 1"/>
                <a:gd name="T8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 h="1">
                  <a:moveTo>
                    <a:pt x="1" y="1"/>
                  </a:moveTo>
                  <a:lnTo>
                    <a:pt x="1" y="1"/>
                  </a:lnTo>
                  <a:lnTo>
                    <a:pt x="1" y="1"/>
                  </a:lnTo>
                  <a:lnTo>
                    <a:pt x="1" y="1"/>
                  </a:lnTo>
                  <a:lnTo>
                    <a:pt x="1" y="1"/>
                  </a:lnTo>
                  <a:lnTo>
                    <a:pt x="1" y="1"/>
                  </a:lnTo>
                  <a:lnTo>
                    <a:pt x="1" y="1"/>
                  </a:lnTo>
                  <a:lnTo>
                    <a:pt x="1" y="1"/>
                  </a:lnTo>
                  <a:lnTo>
                    <a:pt x="1" y="1"/>
                  </a:lnTo>
                  <a:lnTo>
                    <a:pt x="1" y="1"/>
                  </a:lnTo>
                  <a:lnTo>
                    <a:pt x="1" y="1"/>
                  </a:lnTo>
                  <a:lnTo>
                    <a:pt x="1" y="1"/>
                  </a:lnTo>
                  <a:close/>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5" name="Freeform 115"/>
            <p:cNvSpPr>
              <a:spLocks noEditPoints="1"/>
            </p:cNvSpPr>
            <p:nvPr/>
          </p:nvSpPr>
          <p:spPr bwMode="auto">
            <a:xfrm>
              <a:off x="3808413" y="4175341"/>
              <a:ext cx="104775" cy="119063"/>
            </a:xfrm>
            <a:custGeom>
              <a:avLst/>
              <a:gdLst>
                <a:gd name="T0" fmla="*/ 3 w 66"/>
                <a:gd name="T1" fmla="*/ 37 h 75"/>
                <a:gd name="T2" fmla="*/ 24 w 66"/>
                <a:gd name="T3" fmla="*/ 2 h 75"/>
                <a:gd name="T4" fmla="*/ 23 w 66"/>
                <a:gd name="T5" fmla="*/ 7 h 75"/>
                <a:gd name="T6" fmla="*/ 23 w 66"/>
                <a:gd name="T7" fmla="*/ 8 h 75"/>
                <a:gd name="T8" fmla="*/ 24 w 66"/>
                <a:gd name="T9" fmla="*/ 12 h 75"/>
                <a:gd name="T10" fmla="*/ 27 w 66"/>
                <a:gd name="T11" fmla="*/ 13 h 75"/>
                <a:gd name="T12" fmla="*/ 31 w 66"/>
                <a:gd name="T13" fmla="*/ 16 h 75"/>
                <a:gd name="T14" fmla="*/ 36 w 66"/>
                <a:gd name="T15" fmla="*/ 17 h 75"/>
                <a:gd name="T16" fmla="*/ 40 w 66"/>
                <a:gd name="T17" fmla="*/ 19 h 75"/>
                <a:gd name="T18" fmla="*/ 43 w 66"/>
                <a:gd name="T19" fmla="*/ 22 h 75"/>
                <a:gd name="T20" fmla="*/ 48 w 66"/>
                <a:gd name="T21" fmla="*/ 22 h 75"/>
                <a:gd name="T22" fmla="*/ 51 w 66"/>
                <a:gd name="T23" fmla="*/ 26 h 75"/>
                <a:gd name="T24" fmla="*/ 50 w 66"/>
                <a:gd name="T25" fmla="*/ 31 h 75"/>
                <a:gd name="T26" fmla="*/ 52 w 66"/>
                <a:gd name="T27" fmla="*/ 36 h 75"/>
                <a:gd name="T28" fmla="*/ 57 w 66"/>
                <a:gd name="T29" fmla="*/ 37 h 75"/>
                <a:gd name="T30" fmla="*/ 61 w 66"/>
                <a:gd name="T31" fmla="*/ 40 h 75"/>
                <a:gd name="T32" fmla="*/ 64 w 66"/>
                <a:gd name="T33" fmla="*/ 44 h 75"/>
                <a:gd name="T34" fmla="*/ 66 w 66"/>
                <a:gd name="T35" fmla="*/ 47 h 75"/>
                <a:gd name="T36" fmla="*/ 65 w 66"/>
                <a:gd name="T37" fmla="*/ 54 h 75"/>
                <a:gd name="T38" fmla="*/ 64 w 66"/>
                <a:gd name="T39" fmla="*/ 58 h 75"/>
                <a:gd name="T40" fmla="*/ 61 w 66"/>
                <a:gd name="T41" fmla="*/ 56 h 75"/>
                <a:gd name="T42" fmla="*/ 56 w 66"/>
                <a:gd name="T43" fmla="*/ 54 h 75"/>
                <a:gd name="T44" fmla="*/ 50 w 66"/>
                <a:gd name="T45" fmla="*/ 55 h 75"/>
                <a:gd name="T46" fmla="*/ 43 w 66"/>
                <a:gd name="T47" fmla="*/ 58 h 75"/>
                <a:gd name="T48" fmla="*/ 41 w 66"/>
                <a:gd name="T49" fmla="*/ 61 h 75"/>
                <a:gd name="T50" fmla="*/ 40 w 66"/>
                <a:gd name="T51" fmla="*/ 68 h 75"/>
                <a:gd name="T52" fmla="*/ 37 w 66"/>
                <a:gd name="T53" fmla="*/ 70 h 75"/>
                <a:gd name="T54" fmla="*/ 31 w 66"/>
                <a:gd name="T55" fmla="*/ 70 h 75"/>
                <a:gd name="T56" fmla="*/ 29 w 66"/>
                <a:gd name="T57" fmla="*/ 75 h 75"/>
                <a:gd name="T58" fmla="*/ 27 w 66"/>
                <a:gd name="T59" fmla="*/ 72 h 75"/>
                <a:gd name="T60" fmla="*/ 22 w 66"/>
                <a:gd name="T61" fmla="*/ 70 h 75"/>
                <a:gd name="T62" fmla="*/ 15 w 66"/>
                <a:gd name="T63" fmla="*/ 72 h 75"/>
                <a:gd name="T64" fmla="*/ 12 w 66"/>
                <a:gd name="T65" fmla="*/ 75 h 75"/>
                <a:gd name="T66" fmla="*/ 9 w 66"/>
                <a:gd name="T67" fmla="*/ 70 h 75"/>
                <a:gd name="T68" fmla="*/ 8 w 66"/>
                <a:gd name="T69" fmla="*/ 65 h 75"/>
                <a:gd name="T70" fmla="*/ 5 w 66"/>
                <a:gd name="T71" fmla="*/ 60 h 75"/>
                <a:gd name="T72" fmla="*/ 5 w 66"/>
                <a:gd name="T73" fmla="*/ 56 h 75"/>
                <a:gd name="T74" fmla="*/ 5 w 66"/>
                <a:gd name="T75" fmla="*/ 53 h 75"/>
                <a:gd name="T76" fmla="*/ 3 w 66"/>
                <a:gd name="T77" fmla="*/ 49 h 75"/>
                <a:gd name="T78" fmla="*/ 1 w 66"/>
                <a:gd name="T79" fmla="*/ 46 h 75"/>
                <a:gd name="T80" fmla="*/ 1 w 66"/>
                <a:gd name="T81" fmla="*/ 41 h 75"/>
                <a:gd name="T82" fmla="*/ 4 w 66"/>
                <a:gd name="T83" fmla="*/ 39 h 75"/>
                <a:gd name="T84" fmla="*/ 5 w 66"/>
                <a:gd name="T85" fmla="*/ 36 h 75"/>
                <a:gd name="T86" fmla="*/ 5 w 66"/>
                <a:gd name="T87" fmla="*/ 35 h 75"/>
                <a:gd name="T88" fmla="*/ 3 w 66"/>
                <a:gd name="T89" fmla="*/ 32 h 75"/>
                <a:gd name="T90" fmla="*/ 3 w 66"/>
                <a:gd name="T91" fmla="*/ 27 h 75"/>
                <a:gd name="T92" fmla="*/ 4 w 66"/>
                <a:gd name="T93" fmla="*/ 22 h 75"/>
                <a:gd name="T94" fmla="*/ 4 w 66"/>
                <a:gd name="T95" fmla="*/ 18 h 75"/>
                <a:gd name="T96" fmla="*/ 5 w 66"/>
                <a:gd name="T97" fmla="*/ 16 h 75"/>
                <a:gd name="T98" fmla="*/ 1 w 66"/>
                <a:gd name="T99" fmla="*/ 9 h 75"/>
                <a:gd name="T100" fmla="*/ 3 w 66"/>
                <a:gd name="T101" fmla="*/ 7 h 75"/>
                <a:gd name="T102" fmla="*/ 6 w 66"/>
                <a:gd name="T103" fmla="*/ 8 h 75"/>
                <a:gd name="T104" fmla="*/ 10 w 66"/>
                <a:gd name="T105" fmla="*/ 5 h 75"/>
                <a:gd name="T106" fmla="*/ 14 w 66"/>
                <a:gd name="T107" fmla="*/ 3 h 75"/>
                <a:gd name="T108" fmla="*/ 19 w 66"/>
                <a:gd name="T109" fmla="*/ 2 h 75"/>
                <a:gd name="T110" fmla="*/ 23 w 66"/>
                <a:gd name="T111"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75">
                  <a:moveTo>
                    <a:pt x="4" y="36"/>
                  </a:moveTo>
                  <a:lnTo>
                    <a:pt x="4" y="37"/>
                  </a:lnTo>
                  <a:lnTo>
                    <a:pt x="5" y="37"/>
                  </a:lnTo>
                  <a:lnTo>
                    <a:pt x="4" y="37"/>
                  </a:lnTo>
                  <a:lnTo>
                    <a:pt x="3" y="37"/>
                  </a:lnTo>
                  <a:lnTo>
                    <a:pt x="3" y="36"/>
                  </a:lnTo>
                  <a:lnTo>
                    <a:pt x="4" y="36"/>
                  </a:lnTo>
                  <a:lnTo>
                    <a:pt x="3" y="36"/>
                  </a:lnTo>
                  <a:lnTo>
                    <a:pt x="4" y="36"/>
                  </a:lnTo>
                  <a:close/>
                  <a:moveTo>
                    <a:pt x="24" y="2"/>
                  </a:moveTo>
                  <a:lnTo>
                    <a:pt x="24" y="3"/>
                  </a:lnTo>
                  <a:lnTo>
                    <a:pt x="24" y="4"/>
                  </a:lnTo>
                  <a:lnTo>
                    <a:pt x="23" y="4"/>
                  </a:lnTo>
                  <a:lnTo>
                    <a:pt x="23" y="5"/>
                  </a:lnTo>
                  <a:lnTo>
                    <a:pt x="23" y="7"/>
                  </a:lnTo>
                  <a:lnTo>
                    <a:pt x="24" y="7"/>
                  </a:lnTo>
                  <a:lnTo>
                    <a:pt x="24" y="8"/>
                  </a:lnTo>
                  <a:lnTo>
                    <a:pt x="23" y="8"/>
                  </a:lnTo>
                  <a:lnTo>
                    <a:pt x="24" y="8"/>
                  </a:lnTo>
                  <a:lnTo>
                    <a:pt x="23" y="8"/>
                  </a:lnTo>
                  <a:lnTo>
                    <a:pt x="23" y="9"/>
                  </a:lnTo>
                  <a:lnTo>
                    <a:pt x="24" y="9"/>
                  </a:lnTo>
                  <a:lnTo>
                    <a:pt x="23" y="9"/>
                  </a:lnTo>
                  <a:lnTo>
                    <a:pt x="24" y="10"/>
                  </a:lnTo>
                  <a:lnTo>
                    <a:pt x="24" y="12"/>
                  </a:lnTo>
                  <a:lnTo>
                    <a:pt x="26" y="12"/>
                  </a:lnTo>
                  <a:lnTo>
                    <a:pt x="26" y="13"/>
                  </a:lnTo>
                  <a:lnTo>
                    <a:pt x="27" y="13"/>
                  </a:lnTo>
                  <a:lnTo>
                    <a:pt x="27" y="14"/>
                  </a:lnTo>
                  <a:lnTo>
                    <a:pt x="27" y="13"/>
                  </a:lnTo>
                  <a:lnTo>
                    <a:pt x="27" y="14"/>
                  </a:lnTo>
                  <a:lnTo>
                    <a:pt x="28" y="14"/>
                  </a:lnTo>
                  <a:lnTo>
                    <a:pt x="28" y="16"/>
                  </a:lnTo>
                  <a:lnTo>
                    <a:pt x="29" y="16"/>
                  </a:lnTo>
                  <a:lnTo>
                    <a:pt x="31" y="16"/>
                  </a:lnTo>
                  <a:lnTo>
                    <a:pt x="32" y="16"/>
                  </a:lnTo>
                  <a:lnTo>
                    <a:pt x="33" y="16"/>
                  </a:lnTo>
                  <a:lnTo>
                    <a:pt x="33" y="17"/>
                  </a:lnTo>
                  <a:lnTo>
                    <a:pt x="34" y="17"/>
                  </a:lnTo>
                  <a:lnTo>
                    <a:pt x="36" y="17"/>
                  </a:lnTo>
                  <a:lnTo>
                    <a:pt x="36" y="18"/>
                  </a:lnTo>
                  <a:lnTo>
                    <a:pt x="37" y="18"/>
                  </a:lnTo>
                  <a:lnTo>
                    <a:pt x="38" y="18"/>
                  </a:lnTo>
                  <a:lnTo>
                    <a:pt x="38" y="19"/>
                  </a:lnTo>
                  <a:lnTo>
                    <a:pt x="40" y="19"/>
                  </a:lnTo>
                  <a:lnTo>
                    <a:pt x="41" y="19"/>
                  </a:lnTo>
                  <a:lnTo>
                    <a:pt x="41" y="21"/>
                  </a:lnTo>
                  <a:lnTo>
                    <a:pt x="42" y="21"/>
                  </a:lnTo>
                  <a:lnTo>
                    <a:pt x="42" y="22"/>
                  </a:lnTo>
                  <a:lnTo>
                    <a:pt x="43" y="22"/>
                  </a:lnTo>
                  <a:lnTo>
                    <a:pt x="45" y="22"/>
                  </a:lnTo>
                  <a:lnTo>
                    <a:pt x="46" y="22"/>
                  </a:lnTo>
                  <a:lnTo>
                    <a:pt x="47" y="21"/>
                  </a:lnTo>
                  <a:lnTo>
                    <a:pt x="47" y="22"/>
                  </a:lnTo>
                  <a:lnTo>
                    <a:pt x="48" y="22"/>
                  </a:lnTo>
                  <a:lnTo>
                    <a:pt x="50" y="23"/>
                  </a:lnTo>
                  <a:lnTo>
                    <a:pt x="51" y="25"/>
                  </a:lnTo>
                  <a:lnTo>
                    <a:pt x="50" y="25"/>
                  </a:lnTo>
                  <a:lnTo>
                    <a:pt x="50" y="26"/>
                  </a:lnTo>
                  <a:lnTo>
                    <a:pt x="51" y="26"/>
                  </a:lnTo>
                  <a:lnTo>
                    <a:pt x="51" y="27"/>
                  </a:lnTo>
                  <a:lnTo>
                    <a:pt x="51" y="28"/>
                  </a:lnTo>
                  <a:lnTo>
                    <a:pt x="51" y="30"/>
                  </a:lnTo>
                  <a:lnTo>
                    <a:pt x="51" y="31"/>
                  </a:lnTo>
                  <a:lnTo>
                    <a:pt x="50" y="31"/>
                  </a:lnTo>
                  <a:lnTo>
                    <a:pt x="51" y="32"/>
                  </a:lnTo>
                  <a:lnTo>
                    <a:pt x="51" y="33"/>
                  </a:lnTo>
                  <a:lnTo>
                    <a:pt x="51" y="35"/>
                  </a:lnTo>
                  <a:lnTo>
                    <a:pt x="51" y="36"/>
                  </a:lnTo>
                  <a:lnTo>
                    <a:pt x="52" y="36"/>
                  </a:lnTo>
                  <a:lnTo>
                    <a:pt x="52" y="37"/>
                  </a:lnTo>
                  <a:lnTo>
                    <a:pt x="54" y="37"/>
                  </a:lnTo>
                  <a:lnTo>
                    <a:pt x="55" y="37"/>
                  </a:lnTo>
                  <a:lnTo>
                    <a:pt x="56" y="37"/>
                  </a:lnTo>
                  <a:lnTo>
                    <a:pt x="57" y="37"/>
                  </a:lnTo>
                  <a:lnTo>
                    <a:pt x="59" y="37"/>
                  </a:lnTo>
                  <a:lnTo>
                    <a:pt x="60" y="37"/>
                  </a:lnTo>
                  <a:lnTo>
                    <a:pt x="61" y="37"/>
                  </a:lnTo>
                  <a:lnTo>
                    <a:pt x="61" y="39"/>
                  </a:lnTo>
                  <a:lnTo>
                    <a:pt x="61" y="40"/>
                  </a:lnTo>
                  <a:lnTo>
                    <a:pt x="61" y="41"/>
                  </a:lnTo>
                  <a:lnTo>
                    <a:pt x="61" y="42"/>
                  </a:lnTo>
                  <a:lnTo>
                    <a:pt x="62" y="42"/>
                  </a:lnTo>
                  <a:lnTo>
                    <a:pt x="62" y="44"/>
                  </a:lnTo>
                  <a:lnTo>
                    <a:pt x="64" y="44"/>
                  </a:lnTo>
                  <a:lnTo>
                    <a:pt x="65" y="44"/>
                  </a:lnTo>
                  <a:lnTo>
                    <a:pt x="65" y="45"/>
                  </a:lnTo>
                  <a:lnTo>
                    <a:pt x="65" y="46"/>
                  </a:lnTo>
                  <a:lnTo>
                    <a:pt x="65" y="47"/>
                  </a:lnTo>
                  <a:lnTo>
                    <a:pt x="66" y="47"/>
                  </a:lnTo>
                  <a:lnTo>
                    <a:pt x="66" y="49"/>
                  </a:lnTo>
                  <a:lnTo>
                    <a:pt x="65" y="50"/>
                  </a:lnTo>
                  <a:lnTo>
                    <a:pt x="65" y="51"/>
                  </a:lnTo>
                  <a:lnTo>
                    <a:pt x="65" y="53"/>
                  </a:lnTo>
                  <a:lnTo>
                    <a:pt x="65" y="54"/>
                  </a:lnTo>
                  <a:lnTo>
                    <a:pt x="64" y="54"/>
                  </a:lnTo>
                  <a:lnTo>
                    <a:pt x="64" y="55"/>
                  </a:lnTo>
                  <a:lnTo>
                    <a:pt x="64" y="56"/>
                  </a:lnTo>
                  <a:lnTo>
                    <a:pt x="62" y="56"/>
                  </a:lnTo>
                  <a:lnTo>
                    <a:pt x="64" y="58"/>
                  </a:lnTo>
                  <a:lnTo>
                    <a:pt x="64" y="59"/>
                  </a:lnTo>
                  <a:lnTo>
                    <a:pt x="62" y="59"/>
                  </a:lnTo>
                  <a:lnTo>
                    <a:pt x="62" y="58"/>
                  </a:lnTo>
                  <a:lnTo>
                    <a:pt x="62" y="56"/>
                  </a:lnTo>
                  <a:lnTo>
                    <a:pt x="61" y="56"/>
                  </a:lnTo>
                  <a:lnTo>
                    <a:pt x="60" y="56"/>
                  </a:lnTo>
                  <a:lnTo>
                    <a:pt x="60" y="55"/>
                  </a:lnTo>
                  <a:lnTo>
                    <a:pt x="59" y="55"/>
                  </a:lnTo>
                  <a:lnTo>
                    <a:pt x="57" y="54"/>
                  </a:lnTo>
                  <a:lnTo>
                    <a:pt x="56" y="54"/>
                  </a:lnTo>
                  <a:lnTo>
                    <a:pt x="55" y="54"/>
                  </a:lnTo>
                  <a:lnTo>
                    <a:pt x="54" y="54"/>
                  </a:lnTo>
                  <a:lnTo>
                    <a:pt x="52" y="54"/>
                  </a:lnTo>
                  <a:lnTo>
                    <a:pt x="52" y="55"/>
                  </a:lnTo>
                  <a:lnTo>
                    <a:pt x="50" y="55"/>
                  </a:lnTo>
                  <a:lnTo>
                    <a:pt x="48" y="55"/>
                  </a:lnTo>
                  <a:lnTo>
                    <a:pt x="46" y="55"/>
                  </a:lnTo>
                  <a:lnTo>
                    <a:pt x="45" y="56"/>
                  </a:lnTo>
                  <a:lnTo>
                    <a:pt x="43" y="56"/>
                  </a:lnTo>
                  <a:lnTo>
                    <a:pt x="43" y="58"/>
                  </a:lnTo>
                  <a:lnTo>
                    <a:pt x="42" y="58"/>
                  </a:lnTo>
                  <a:lnTo>
                    <a:pt x="42" y="59"/>
                  </a:lnTo>
                  <a:lnTo>
                    <a:pt x="42" y="60"/>
                  </a:lnTo>
                  <a:lnTo>
                    <a:pt x="41" y="60"/>
                  </a:lnTo>
                  <a:lnTo>
                    <a:pt x="41" y="61"/>
                  </a:lnTo>
                  <a:lnTo>
                    <a:pt x="41" y="63"/>
                  </a:lnTo>
                  <a:lnTo>
                    <a:pt x="41" y="64"/>
                  </a:lnTo>
                  <a:lnTo>
                    <a:pt x="40" y="65"/>
                  </a:lnTo>
                  <a:lnTo>
                    <a:pt x="40" y="67"/>
                  </a:lnTo>
                  <a:lnTo>
                    <a:pt x="40" y="68"/>
                  </a:lnTo>
                  <a:lnTo>
                    <a:pt x="40" y="69"/>
                  </a:lnTo>
                  <a:lnTo>
                    <a:pt x="38" y="70"/>
                  </a:lnTo>
                  <a:lnTo>
                    <a:pt x="38" y="72"/>
                  </a:lnTo>
                  <a:lnTo>
                    <a:pt x="38" y="70"/>
                  </a:lnTo>
                  <a:lnTo>
                    <a:pt x="37" y="70"/>
                  </a:lnTo>
                  <a:lnTo>
                    <a:pt x="36" y="70"/>
                  </a:lnTo>
                  <a:lnTo>
                    <a:pt x="34" y="70"/>
                  </a:lnTo>
                  <a:lnTo>
                    <a:pt x="33" y="70"/>
                  </a:lnTo>
                  <a:lnTo>
                    <a:pt x="32" y="70"/>
                  </a:lnTo>
                  <a:lnTo>
                    <a:pt x="31" y="70"/>
                  </a:lnTo>
                  <a:lnTo>
                    <a:pt x="31" y="72"/>
                  </a:lnTo>
                  <a:lnTo>
                    <a:pt x="31" y="73"/>
                  </a:lnTo>
                  <a:lnTo>
                    <a:pt x="29" y="73"/>
                  </a:lnTo>
                  <a:lnTo>
                    <a:pt x="29" y="74"/>
                  </a:lnTo>
                  <a:lnTo>
                    <a:pt x="29" y="75"/>
                  </a:lnTo>
                  <a:lnTo>
                    <a:pt x="29" y="74"/>
                  </a:lnTo>
                  <a:lnTo>
                    <a:pt x="28" y="74"/>
                  </a:lnTo>
                  <a:lnTo>
                    <a:pt x="28" y="73"/>
                  </a:lnTo>
                  <a:lnTo>
                    <a:pt x="28" y="72"/>
                  </a:lnTo>
                  <a:lnTo>
                    <a:pt x="27" y="72"/>
                  </a:lnTo>
                  <a:lnTo>
                    <a:pt x="27" y="70"/>
                  </a:lnTo>
                  <a:lnTo>
                    <a:pt x="26" y="70"/>
                  </a:lnTo>
                  <a:lnTo>
                    <a:pt x="24" y="70"/>
                  </a:lnTo>
                  <a:lnTo>
                    <a:pt x="23" y="70"/>
                  </a:lnTo>
                  <a:lnTo>
                    <a:pt x="22" y="70"/>
                  </a:lnTo>
                  <a:lnTo>
                    <a:pt x="20" y="69"/>
                  </a:lnTo>
                  <a:lnTo>
                    <a:pt x="19" y="69"/>
                  </a:lnTo>
                  <a:lnTo>
                    <a:pt x="18" y="70"/>
                  </a:lnTo>
                  <a:lnTo>
                    <a:pt x="17" y="72"/>
                  </a:lnTo>
                  <a:lnTo>
                    <a:pt x="15" y="72"/>
                  </a:lnTo>
                  <a:lnTo>
                    <a:pt x="15" y="73"/>
                  </a:lnTo>
                  <a:lnTo>
                    <a:pt x="14" y="73"/>
                  </a:lnTo>
                  <a:lnTo>
                    <a:pt x="14" y="74"/>
                  </a:lnTo>
                  <a:lnTo>
                    <a:pt x="14" y="75"/>
                  </a:lnTo>
                  <a:lnTo>
                    <a:pt x="12" y="75"/>
                  </a:lnTo>
                  <a:lnTo>
                    <a:pt x="10" y="75"/>
                  </a:lnTo>
                  <a:lnTo>
                    <a:pt x="10" y="74"/>
                  </a:lnTo>
                  <a:lnTo>
                    <a:pt x="10" y="73"/>
                  </a:lnTo>
                  <a:lnTo>
                    <a:pt x="9" y="72"/>
                  </a:lnTo>
                  <a:lnTo>
                    <a:pt x="9" y="70"/>
                  </a:lnTo>
                  <a:lnTo>
                    <a:pt x="9" y="69"/>
                  </a:lnTo>
                  <a:lnTo>
                    <a:pt x="9" y="68"/>
                  </a:lnTo>
                  <a:lnTo>
                    <a:pt x="8" y="68"/>
                  </a:lnTo>
                  <a:lnTo>
                    <a:pt x="8" y="67"/>
                  </a:lnTo>
                  <a:lnTo>
                    <a:pt x="8" y="65"/>
                  </a:lnTo>
                  <a:lnTo>
                    <a:pt x="6" y="64"/>
                  </a:lnTo>
                  <a:lnTo>
                    <a:pt x="6" y="63"/>
                  </a:lnTo>
                  <a:lnTo>
                    <a:pt x="6" y="61"/>
                  </a:lnTo>
                  <a:lnTo>
                    <a:pt x="5" y="61"/>
                  </a:lnTo>
                  <a:lnTo>
                    <a:pt x="5" y="60"/>
                  </a:lnTo>
                  <a:lnTo>
                    <a:pt x="5" y="59"/>
                  </a:lnTo>
                  <a:lnTo>
                    <a:pt x="6" y="59"/>
                  </a:lnTo>
                  <a:lnTo>
                    <a:pt x="6" y="58"/>
                  </a:lnTo>
                  <a:lnTo>
                    <a:pt x="5" y="58"/>
                  </a:lnTo>
                  <a:lnTo>
                    <a:pt x="5" y="56"/>
                  </a:lnTo>
                  <a:lnTo>
                    <a:pt x="6" y="56"/>
                  </a:lnTo>
                  <a:lnTo>
                    <a:pt x="6" y="55"/>
                  </a:lnTo>
                  <a:lnTo>
                    <a:pt x="6" y="54"/>
                  </a:lnTo>
                  <a:lnTo>
                    <a:pt x="5" y="54"/>
                  </a:lnTo>
                  <a:lnTo>
                    <a:pt x="5" y="53"/>
                  </a:lnTo>
                  <a:lnTo>
                    <a:pt x="4" y="53"/>
                  </a:lnTo>
                  <a:lnTo>
                    <a:pt x="4" y="51"/>
                  </a:lnTo>
                  <a:lnTo>
                    <a:pt x="4" y="50"/>
                  </a:lnTo>
                  <a:lnTo>
                    <a:pt x="4" y="49"/>
                  </a:lnTo>
                  <a:lnTo>
                    <a:pt x="3" y="49"/>
                  </a:lnTo>
                  <a:lnTo>
                    <a:pt x="3" y="47"/>
                  </a:lnTo>
                  <a:lnTo>
                    <a:pt x="4" y="47"/>
                  </a:lnTo>
                  <a:lnTo>
                    <a:pt x="3" y="47"/>
                  </a:lnTo>
                  <a:lnTo>
                    <a:pt x="3" y="46"/>
                  </a:lnTo>
                  <a:lnTo>
                    <a:pt x="1" y="46"/>
                  </a:lnTo>
                  <a:lnTo>
                    <a:pt x="1" y="45"/>
                  </a:lnTo>
                  <a:lnTo>
                    <a:pt x="1" y="44"/>
                  </a:lnTo>
                  <a:lnTo>
                    <a:pt x="0" y="42"/>
                  </a:lnTo>
                  <a:lnTo>
                    <a:pt x="1" y="42"/>
                  </a:lnTo>
                  <a:lnTo>
                    <a:pt x="1" y="41"/>
                  </a:lnTo>
                  <a:lnTo>
                    <a:pt x="3" y="40"/>
                  </a:lnTo>
                  <a:lnTo>
                    <a:pt x="4" y="40"/>
                  </a:lnTo>
                  <a:lnTo>
                    <a:pt x="4" y="39"/>
                  </a:lnTo>
                  <a:lnTo>
                    <a:pt x="5" y="39"/>
                  </a:lnTo>
                  <a:lnTo>
                    <a:pt x="4" y="39"/>
                  </a:lnTo>
                  <a:lnTo>
                    <a:pt x="4" y="37"/>
                  </a:lnTo>
                  <a:lnTo>
                    <a:pt x="5" y="37"/>
                  </a:lnTo>
                  <a:lnTo>
                    <a:pt x="6" y="37"/>
                  </a:lnTo>
                  <a:lnTo>
                    <a:pt x="5" y="37"/>
                  </a:lnTo>
                  <a:lnTo>
                    <a:pt x="5" y="36"/>
                  </a:lnTo>
                  <a:lnTo>
                    <a:pt x="5" y="37"/>
                  </a:lnTo>
                  <a:lnTo>
                    <a:pt x="5" y="36"/>
                  </a:lnTo>
                  <a:lnTo>
                    <a:pt x="4" y="36"/>
                  </a:lnTo>
                  <a:lnTo>
                    <a:pt x="5" y="36"/>
                  </a:lnTo>
                  <a:lnTo>
                    <a:pt x="5" y="35"/>
                  </a:lnTo>
                  <a:lnTo>
                    <a:pt x="4" y="35"/>
                  </a:lnTo>
                  <a:lnTo>
                    <a:pt x="3" y="33"/>
                  </a:lnTo>
                  <a:lnTo>
                    <a:pt x="1" y="33"/>
                  </a:lnTo>
                  <a:lnTo>
                    <a:pt x="1" y="32"/>
                  </a:lnTo>
                  <a:lnTo>
                    <a:pt x="3" y="32"/>
                  </a:lnTo>
                  <a:lnTo>
                    <a:pt x="3" y="31"/>
                  </a:lnTo>
                  <a:lnTo>
                    <a:pt x="1" y="30"/>
                  </a:lnTo>
                  <a:lnTo>
                    <a:pt x="1" y="28"/>
                  </a:lnTo>
                  <a:lnTo>
                    <a:pt x="3" y="28"/>
                  </a:lnTo>
                  <a:lnTo>
                    <a:pt x="3" y="27"/>
                  </a:lnTo>
                  <a:lnTo>
                    <a:pt x="4" y="27"/>
                  </a:lnTo>
                  <a:lnTo>
                    <a:pt x="4" y="26"/>
                  </a:lnTo>
                  <a:lnTo>
                    <a:pt x="4" y="25"/>
                  </a:lnTo>
                  <a:lnTo>
                    <a:pt x="4" y="23"/>
                  </a:lnTo>
                  <a:lnTo>
                    <a:pt x="4" y="22"/>
                  </a:lnTo>
                  <a:lnTo>
                    <a:pt x="3" y="22"/>
                  </a:lnTo>
                  <a:lnTo>
                    <a:pt x="4" y="22"/>
                  </a:lnTo>
                  <a:lnTo>
                    <a:pt x="4" y="21"/>
                  </a:lnTo>
                  <a:lnTo>
                    <a:pt x="4" y="19"/>
                  </a:lnTo>
                  <a:lnTo>
                    <a:pt x="4" y="18"/>
                  </a:lnTo>
                  <a:lnTo>
                    <a:pt x="4" y="17"/>
                  </a:lnTo>
                  <a:lnTo>
                    <a:pt x="4" y="18"/>
                  </a:lnTo>
                  <a:lnTo>
                    <a:pt x="4" y="17"/>
                  </a:lnTo>
                  <a:lnTo>
                    <a:pt x="5" y="17"/>
                  </a:lnTo>
                  <a:lnTo>
                    <a:pt x="5" y="16"/>
                  </a:lnTo>
                  <a:lnTo>
                    <a:pt x="5" y="14"/>
                  </a:lnTo>
                  <a:lnTo>
                    <a:pt x="4" y="13"/>
                  </a:lnTo>
                  <a:lnTo>
                    <a:pt x="3" y="12"/>
                  </a:lnTo>
                  <a:lnTo>
                    <a:pt x="3" y="10"/>
                  </a:lnTo>
                  <a:lnTo>
                    <a:pt x="1" y="9"/>
                  </a:lnTo>
                  <a:lnTo>
                    <a:pt x="1" y="8"/>
                  </a:lnTo>
                  <a:lnTo>
                    <a:pt x="0" y="8"/>
                  </a:lnTo>
                  <a:lnTo>
                    <a:pt x="0" y="7"/>
                  </a:lnTo>
                  <a:lnTo>
                    <a:pt x="1" y="7"/>
                  </a:lnTo>
                  <a:lnTo>
                    <a:pt x="3" y="7"/>
                  </a:lnTo>
                  <a:lnTo>
                    <a:pt x="3" y="8"/>
                  </a:lnTo>
                  <a:lnTo>
                    <a:pt x="4" y="7"/>
                  </a:lnTo>
                  <a:lnTo>
                    <a:pt x="4" y="8"/>
                  </a:lnTo>
                  <a:lnTo>
                    <a:pt x="5" y="8"/>
                  </a:lnTo>
                  <a:lnTo>
                    <a:pt x="6" y="8"/>
                  </a:lnTo>
                  <a:lnTo>
                    <a:pt x="8" y="8"/>
                  </a:lnTo>
                  <a:lnTo>
                    <a:pt x="8" y="7"/>
                  </a:lnTo>
                  <a:lnTo>
                    <a:pt x="9" y="7"/>
                  </a:lnTo>
                  <a:lnTo>
                    <a:pt x="9" y="5"/>
                  </a:lnTo>
                  <a:lnTo>
                    <a:pt x="10" y="5"/>
                  </a:lnTo>
                  <a:lnTo>
                    <a:pt x="12" y="5"/>
                  </a:lnTo>
                  <a:lnTo>
                    <a:pt x="12" y="4"/>
                  </a:lnTo>
                  <a:lnTo>
                    <a:pt x="13" y="4"/>
                  </a:lnTo>
                  <a:lnTo>
                    <a:pt x="14" y="4"/>
                  </a:lnTo>
                  <a:lnTo>
                    <a:pt x="14" y="3"/>
                  </a:lnTo>
                  <a:lnTo>
                    <a:pt x="15" y="3"/>
                  </a:lnTo>
                  <a:lnTo>
                    <a:pt x="15" y="2"/>
                  </a:lnTo>
                  <a:lnTo>
                    <a:pt x="17" y="2"/>
                  </a:lnTo>
                  <a:lnTo>
                    <a:pt x="18" y="2"/>
                  </a:lnTo>
                  <a:lnTo>
                    <a:pt x="19" y="2"/>
                  </a:lnTo>
                  <a:lnTo>
                    <a:pt x="19" y="0"/>
                  </a:lnTo>
                  <a:lnTo>
                    <a:pt x="20" y="0"/>
                  </a:lnTo>
                  <a:lnTo>
                    <a:pt x="22" y="0"/>
                  </a:lnTo>
                  <a:lnTo>
                    <a:pt x="22" y="2"/>
                  </a:lnTo>
                  <a:lnTo>
                    <a:pt x="23" y="2"/>
                  </a:lnTo>
                  <a:lnTo>
                    <a:pt x="23" y="0"/>
                  </a:lnTo>
                  <a:lnTo>
                    <a:pt x="24" y="0"/>
                  </a:lnTo>
                  <a:lnTo>
                    <a:pt x="24"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6" name="Freeform 116"/>
            <p:cNvSpPr>
              <a:spLocks noEditPoints="1"/>
            </p:cNvSpPr>
            <p:nvPr/>
          </p:nvSpPr>
          <p:spPr bwMode="auto">
            <a:xfrm>
              <a:off x="3770313" y="4046754"/>
              <a:ext cx="339725" cy="355600"/>
            </a:xfrm>
            <a:custGeom>
              <a:avLst/>
              <a:gdLst>
                <a:gd name="T0" fmla="*/ 156 w 214"/>
                <a:gd name="T1" fmla="*/ 162 h 224"/>
                <a:gd name="T2" fmla="*/ 162 w 214"/>
                <a:gd name="T3" fmla="*/ 44 h 224"/>
                <a:gd name="T4" fmla="*/ 135 w 214"/>
                <a:gd name="T5" fmla="*/ 38 h 224"/>
                <a:gd name="T6" fmla="*/ 125 w 214"/>
                <a:gd name="T7" fmla="*/ 32 h 224"/>
                <a:gd name="T8" fmla="*/ 140 w 214"/>
                <a:gd name="T9" fmla="*/ 29 h 224"/>
                <a:gd name="T10" fmla="*/ 135 w 214"/>
                <a:gd name="T11" fmla="*/ 37 h 224"/>
                <a:gd name="T12" fmla="*/ 128 w 214"/>
                <a:gd name="T13" fmla="*/ 34 h 224"/>
                <a:gd name="T14" fmla="*/ 128 w 214"/>
                <a:gd name="T15" fmla="*/ 28 h 224"/>
                <a:gd name="T16" fmla="*/ 128 w 214"/>
                <a:gd name="T17" fmla="*/ 27 h 224"/>
                <a:gd name="T18" fmla="*/ 78 w 214"/>
                <a:gd name="T19" fmla="*/ 4 h 224"/>
                <a:gd name="T20" fmla="*/ 83 w 214"/>
                <a:gd name="T21" fmla="*/ 21 h 224"/>
                <a:gd name="T22" fmla="*/ 103 w 214"/>
                <a:gd name="T23" fmla="*/ 15 h 224"/>
                <a:gd name="T24" fmla="*/ 118 w 214"/>
                <a:gd name="T25" fmla="*/ 11 h 224"/>
                <a:gd name="T26" fmla="*/ 126 w 214"/>
                <a:gd name="T27" fmla="*/ 14 h 224"/>
                <a:gd name="T28" fmla="*/ 127 w 214"/>
                <a:gd name="T29" fmla="*/ 27 h 224"/>
                <a:gd name="T30" fmla="*/ 120 w 214"/>
                <a:gd name="T31" fmla="*/ 37 h 224"/>
                <a:gd name="T32" fmla="*/ 130 w 214"/>
                <a:gd name="T33" fmla="*/ 39 h 224"/>
                <a:gd name="T34" fmla="*/ 132 w 214"/>
                <a:gd name="T35" fmla="*/ 43 h 224"/>
                <a:gd name="T36" fmla="*/ 140 w 214"/>
                <a:gd name="T37" fmla="*/ 34 h 224"/>
                <a:gd name="T38" fmla="*/ 148 w 214"/>
                <a:gd name="T39" fmla="*/ 33 h 224"/>
                <a:gd name="T40" fmla="*/ 153 w 214"/>
                <a:gd name="T41" fmla="*/ 34 h 224"/>
                <a:gd name="T42" fmla="*/ 158 w 214"/>
                <a:gd name="T43" fmla="*/ 37 h 224"/>
                <a:gd name="T44" fmla="*/ 160 w 214"/>
                <a:gd name="T45" fmla="*/ 42 h 224"/>
                <a:gd name="T46" fmla="*/ 165 w 214"/>
                <a:gd name="T47" fmla="*/ 42 h 224"/>
                <a:gd name="T48" fmla="*/ 185 w 214"/>
                <a:gd name="T49" fmla="*/ 43 h 224"/>
                <a:gd name="T50" fmla="*/ 204 w 214"/>
                <a:gd name="T51" fmla="*/ 56 h 224"/>
                <a:gd name="T52" fmla="*/ 214 w 214"/>
                <a:gd name="T53" fmla="*/ 66 h 224"/>
                <a:gd name="T54" fmla="*/ 209 w 214"/>
                <a:gd name="T55" fmla="*/ 81 h 224"/>
                <a:gd name="T56" fmla="*/ 200 w 214"/>
                <a:gd name="T57" fmla="*/ 91 h 224"/>
                <a:gd name="T58" fmla="*/ 192 w 214"/>
                <a:gd name="T59" fmla="*/ 100 h 224"/>
                <a:gd name="T60" fmla="*/ 191 w 214"/>
                <a:gd name="T61" fmla="*/ 112 h 224"/>
                <a:gd name="T62" fmla="*/ 187 w 214"/>
                <a:gd name="T63" fmla="*/ 136 h 224"/>
                <a:gd name="T64" fmla="*/ 177 w 214"/>
                <a:gd name="T65" fmla="*/ 153 h 224"/>
                <a:gd name="T66" fmla="*/ 165 w 214"/>
                <a:gd name="T67" fmla="*/ 158 h 224"/>
                <a:gd name="T68" fmla="*/ 154 w 214"/>
                <a:gd name="T69" fmla="*/ 162 h 224"/>
                <a:gd name="T70" fmla="*/ 141 w 214"/>
                <a:gd name="T71" fmla="*/ 170 h 224"/>
                <a:gd name="T72" fmla="*/ 137 w 214"/>
                <a:gd name="T73" fmla="*/ 174 h 224"/>
                <a:gd name="T74" fmla="*/ 135 w 214"/>
                <a:gd name="T75" fmla="*/ 192 h 224"/>
                <a:gd name="T76" fmla="*/ 122 w 214"/>
                <a:gd name="T77" fmla="*/ 210 h 224"/>
                <a:gd name="T78" fmla="*/ 123 w 214"/>
                <a:gd name="T79" fmla="*/ 201 h 224"/>
                <a:gd name="T80" fmla="*/ 120 w 214"/>
                <a:gd name="T81" fmla="*/ 212 h 224"/>
                <a:gd name="T82" fmla="*/ 116 w 214"/>
                <a:gd name="T83" fmla="*/ 218 h 224"/>
                <a:gd name="T84" fmla="*/ 104 w 214"/>
                <a:gd name="T85" fmla="*/ 209 h 224"/>
                <a:gd name="T86" fmla="*/ 93 w 214"/>
                <a:gd name="T87" fmla="*/ 197 h 224"/>
                <a:gd name="T88" fmla="*/ 106 w 214"/>
                <a:gd name="T89" fmla="*/ 184 h 224"/>
                <a:gd name="T90" fmla="*/ 107 w 214"/>
                <a:gd name="T91" fmla="*/ 173 h 224"/>
                <a:gd name="T92" fmla="*/ 104 w 214"/>
                <a:gd name="T93" fmla="*/ 162 h 224"/>
                <a:gd name="T94" fmla="*/ 90 w 214"/>
                <a:gd name="T95" fmla="*/ 153 h 224"/>
                <a:gd name="T96" fmla="*/ 89 w 214"/>
                <a:gd name="T97" fmla="*/ 135 h 224"/>
                <a:gd name="T98" fmla="*/ 76 w 214"/>
                <a:gd name="T99" fmla="*/ 118 h 224"/>
                <a:gd name="T100" fmla="*/ 65 w 214"/>
                <a:gd name="T101" fmla="*/ 102 h 224"/>
                <a:gd name="T102" fmla="*/ 47 w 214"/>
                <a:gd name="T103" fmla="*/ 90 h 224"/>
                <a:gd name="T104" fmla="*/ 39 w 214"/>
                <a:gd name="T105" fmla="*/ 83 h 224"/>
                <a:gd name="T106" fmla="*/ 19 w 214"/>
                <a:gd name="T107" fmla="*/ 89 h 224"/>
                <a:gd name="T108" fmla="*/ 6 w 214"/>
                <a:gd name="T109" fmla="*/ 77 h 224"/>
                <a:gd name="T110" fmla="*/ 5 w 214"/>
                <a:gd name="T111" fmla="*/ 60 h 224"/>
                <a:gd name="T112" fmla="*/ 23 w 214"/>
                <a:gd name="T113" fmla="*/ 48 h 224"/>
                <a:gd name="T114" fmla="*/ 24 w 214"/>
                <a:gd name="T115" fmla="*/ 25 h 224"/>
                <a:gd name="T116" fmla="*/ 36 w 214"/>
                <a:gd name="T117" fmla="*/ 18 h 224"/>
                <a:gd name="T118" fmla="*/ 52 w 214"/>
                <a:gd name="T119" fmla="*/ 21 h 224"/>
                <a:gd name="T120" fmla="*/ 52 w 214"/>
                <a:gd name="T121" fmla="*/ 5 h 224"/>
                <a:gd name="T122" fmla="*/ 66 w 214"/>
                <a:gd name="T123" fmla="*/ 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224">
                  <a:moveTo>
                    <a:pt x="139" y="186"/>
                  </a:moveTo>
                  <a:lnTo>
                    <a:pt x="139" y="184"/>
                  </a:lnTo>
                  <a:lnTo>
                    <a:pt x="139" y="183"/>
                  </a:lnTo>
                  <a:lnTo>
                    <a:pt x="140" y="183"/>
                  </a:lnTo>
                  <a:lnTo>
                    <a:pt x="140" y="184"/>
                  </a:lnTo>
                  <a:lnTo>
                    <a:pt x="139" y="186"/>
                  </a:lnTo>
                  <a:close/>
                  <a:moveTo>
                    <a:pt x="139" y="177"/>
                  </a:moveTo>
                  <a:lnTo>
                    <a:pt x="139" y="176"/>
                  </a:lnTo>
                  <a:lnTo>
                    <a:pt x="139" y="177"/>
                  </a:lnTo>
                  <a:close/>
                  <a:moveTo>
                    <a:pt x="140" y="172"/>
                  </a:moveTo>
                  <a:lnTo>
                    <a:pt x="140" y="170"/>
                  </a:lnTo>
                  <a:lnTo>
                    <a:pt x="140" y="172"/>
                  </a:lnTo>
                  <a:close/>
                  <a:moveTo>
                    <a:pt x="145" y="167"/>
                  </a:moveTo>
                  <a:lnTo>
                    <a:pt x="144" y="167"/>
                  </a:lnTo>
                  <a:lnTo>
                    <a:pt x="142" y="168"/>
                  </a:lnTo>
                  <a:lnTo>
                    <a:pt x="142" y="169"/>
                  </a:lnTo>
                  <a:lnTo>
                    <a:pt x="142" y="168"/>
                  </a:lnTo>
                  <a:lnTo>
                    <a:pt x="144" y="168"/>
                  </a:lnTo>
                  <a:lnTo>
                    <a:pt x="144" y="167"/>
                  </a:lnTo>
                  <a:lnTo>
                    <a:pt x="145" y="167"/>
                  </a:lnTo>
                  <a:close/>
                  <a:moveTo>
                    <a:pt x="150" y="163"/>
                  </a:moveTo>
                  <a:lnTo>
                    <a:pt x="151" y="163"/>
                  </a:lnTo>
                  <a:lnTo>
                    <a:pt x="150" y="163"/>
                  </a:lnTo>
                  <a:close/>
                  <a:moveTo>
                    <a:pt x="156" y="162"/>
                  </a:moveTo>
                  <a:lnTo>
                    <a:pt x="156" y="163"/>
                  </a:lnTo>
                  <a:lnTo>
                    <a:pt x="156" y="162"/>
                  </a:lnTo>
                  <a:lnTo>
                    <a:pt x="156" y="163"/>
                  </a:lnTo>
                  <a:lnTo>
                    <a:pt x="155" y="163"/>
                  </a:lnTo>
                  <a:lnTo>
                    <a:pt x="155" y="162"/>
                  </a:lnTo>
                  <a:lnTo>
                    <a:pt x="156" y="162"/>
                  </a:lnTo>
                  <a:close/>
                  <a:moveTo>
                    <a:pt x="163" y="158"/>
                  </a:moveTo>
                  <a:lnTo>
                    <a:pt x="162" y="158"/>
                  </a:lnTo>
                  <a:lnTo>
                    <a:pt x="163" y="158"/>
                  </a:lnTo>
                  <a:close/>
                  <a:moveTo>
                    <a:pt x="191" y="102"/>
                  </a:moveTo>
                  <a:lnTo>
                    <a:pt x="191" y="103"/>
                  </a:lnTo>
                  <a:lnTo>
                    <a:pt x="191" y="102"/>
                  </a:lnTo>
                  <a:close/>
                  <a:moveTo>
                    <a:pt x="193" y="99"/>
                  </a:moveTo>
                  <a:lnTo>
                    <a:pt x="192" y="100"/>
                  </a:lnTo>
                  <a:lnTo>
                    <a:pt x="192" y="99"/>
                  </a:lnTo>
                  <a:lnTo>
                    <a:pt x="193" y="99"/>
                  </a:lnTo>
                  <a:close/>
                  <a:moveTo>
                    <a:pt x="214" y="71"/>
                  </a:moveTo>
                  <a:lnTo>
                    <a:pt x="214" y="70"/>
                  </a:lnTo>
                  <a:lnTo>
                    <a:pt x="214" y="71"/>
                  </a:lnTo>
                  <a:close/>
                  <a:moveTo>
                    <a:pt x="160" y="43"/>
                  </a:moveTo>
                  <a:lnTo>
                    <a:pt x="162" y="43"/>
                  </a:lnTo>
                  <a:lnTo>
                    <a:pt x="162" y="44"/>
                  </a:lnTo>
                  <a:lnTo>
                    <a:pt x="160" y="44"/>
                  </a:lnTo>
                  <a:lnTo>
                    <a:pt x="162" y="44"/>
                  </a:lnTo>
                  <a:lnTo>
                    <a:pt x="160" y="44"/>
                  </a:lnTo>
                  <a:lnTo>
                    <a:pt x="160" y="43"/>
                  </a:lnTo>
                  <a:lnTo>
                    <a:pt x="162" y="43"/>
                  </a:lnTo>
                  <a:lnTo>
                    <a:pt x="160" y="43"/>
                  </a:lnTo>
                  <a:close/>
                  <a:moveTo>
                    <a:pt x="174" y="43"/>
                  </a:moveTo>
                  <a:lnTo>
                    <a:pt x="173" y="43"/>
                  </a:lnTo>
                  <a:lnTo>
                    <a:pt x="174" y="43"/>
                  </a:lnTo>
                  <a:close/>
                  <a:moveTo>
                    <a:pt x="174" y="43"/>
                  </a:moveTo>
                  <a:lnTo>
                    <a:pt x="173" y="43"/>
                  </a:lnTo>
                  <a:lnTo>
                    <a:pt x="174" y="43"/>
                  </a:lnTo>
                  <a:close/>
                  <a:moveTo>
                    <a:pt x="164" y="42"/>
                  </a:moveTo>
                  <a:lnTo>
                    <a:pt x="165" y="42"/>
                  </a:lnTo>
                  <a:lnTo>
                    <a:pt x="164" y="42"/>
                  </a:lnTo>
                  <a:close/>
                  <a:moveTo>
                    <a:pt x="167" y="42"/>
                  </a:moveTo>
                  <a:lnTo>
                    <a:pt x="165" y="42"/>
                  </a:lnTo>
                  <a:lnTo>
                    <a:pt x="165" y="41"/>
                  </a:lnTo>
                  <a:lnTo>
                    <a:pt x="167" y="41"/>
                  </a:lnTo>
                  <a:lnTo>
                    <a:pt x="167" y="42"/>
                  </a:lnTo>
                  <a:close/>
                  <a:moveTo>
                    <a:pt x="165" y="42"/>
                  </a:moveTo>
                  <a:lnTo>
                    <a:pt x="165" y="41"/>
                  </a:lnTo>
                  <a:lnTo>
                    <a:pt x="165" y="42"/>
                  </a:lnTo>
                  <a:close/>
                  <a:moveTo>
                    <a:pt x="135" y="38"/>
                  </a:moveTo>
                  <a:lnTo>
                    <a:pt x="134" y="38"/>
                  </a:lnTo>
                  <a:lnTo>
                    <a:pt x="135" y="38"/>
                  </a:lnTo>
                  <a:close/>
                  <a:moveTo>
                    <a:pt x="134" y="37"/>
                  </a:moveTo>
                  <a:lnTo>
                    <a:pt x="134" y="38"/>
                  </a:lnTo>
                  <a:lnTo>
                    <a:pt x="134" y="37"/>
                  </a:lnTo>
                  <a:close/>
                  <a:moveTo>
                    <a:pt x="159" y="35"/>
                  </a:moveTo>
                  <a:lnTo>
                    <a:pt x="158" y="35"/>
                  </a:lnTo>
                  <a:lnTo>
                    <a:pt x="159" y="35"/>
                  </a:lnTo>
                  <a:close/>
                  <a:moveTo>
                    <a:pt x="140" y="34"/>
                  </a:moveTo>
                  <a:lnTo>
                    <a:pt x="140" y="35"/>
                  </a:lnTo>
                  <a:lnTo>
                    <a:pt x="140" y="34"/>
                  </a:lnTo>
                  <a:lnTo>
                    <a:pt x="140" y="35"/>
                  </a:lnTo>
                  <a:lnTo>
                    <a:pt x="140" y="34"/>
                  </a:lnTo>
                  <a:close/>
                  <a:moveTo>
                    <a:pt x="141" y="34"/>
                  </a:moveTo>
                  <a:lnTo>
                    <a:pt x="140" y="34"/>
                  </a:lnTo>
                  <a:lnTo>
                    <a:pt x="140" y="33"/>
                  </a:lnTo>
                  <a:lnTo>
                    <a:pt x="141" y="33"/>
                  </a:lnTo>
                  <a:lnTo>
                    <a:pt x="141" y="34"/>
                  </a:lnTo>
                  <a:close/>
                  <a:moveTo>
                    <a:pt x="126" y="32"/>
                  </a:moveTo>
                  <a:lnTo>
                    <a:pt x="127" y="32"/>
                  </a:lnTo>
                  <a:lnTo>
                    <a:pt x="126" y="32"/>
                  </a:lnTo>
                  <a:lnTo>
                    <a:pt x="126" y="33"/>
                  </a:lnTo>
                  <a:lnTo>
                    <a:pt x="125" y="33"/>
                  </a:lnTo>
                  <a:lnTo>
                    <a:pt x="125" y="32"/>
                  </a:lnTo>
                  <a:lnTo>
                    <a:pt x="126" y="32"/>
                  </a:lnTo>
                  <a:close/>
                  <a:moveTo>
                    <a:pt x="125" y="32"/>
                  </a:moveTo>
                  <a:lnTo>
                    <a:pt x="125" y="33"/>
                  </a:lnTo>
                  <a:lnTo>
                    <a:pt x="125" y="34"/>
                  </a:lnTo>
                  <a:lnTo>
                    <a:pt x="123" y="34"/>
                  </a:lnTo>
                  <a:lnTo>
                    <a:pt x="122" y="35"/>
                  </a:lnTo>
                  <a:lnTo>
                    <a:pt x="121" y="37"/>
                  </a:lnTo>
                  <a:lnTo>
                    <a:pt x="121" y="35"/>
                  </a:lnTo>
                  <a:lnTo>
                    <a:pt x="121" y="34"/>
                  </a:lnTo>
                  <a:lnTo>
                    <a:pt x="122" y="34"/>
                  </a:lnTo>
                  <a:lnTo>
                    <a:pt x="122" y="33"/>
                  </a:lnTo>
                  <a:lnTo>
                    <a:pt x="122" y="32"/>
                  </a:lnTo>
                  <a:lnTo>
                    <a:pt x="123" y="32"/>
                  </a:lnTo>
                  <a:lnTo>
                    <a:pt x="125" y="32"/>
                  </a:lnTo>
                  <a:close/>
                  <a:moveTo>
                    <a:pt x="123" y="30"/>
                  </a:moveTo>
                  <a:lnTo>
                    <a:pt x="125" y="29"/>
                  </a:lnTo>
                  <a:lnTo>
                    <a:pt x="125" y="30"/>
                  </a:lnTo>
                  <a:lnTo>
                    <a:pt x="123" y="30"/>
                  </a:lnTo>
                  <a:close/>
                  <a:moveTo>
                    <a:pt x="131" y="29"/>
                  </a:moveTo>
                  <a:lnTo>
                    <a:pt x="132" y="29"/>
                  </a:lnTo>
                  <a:lnTo>
                    <a:pt x="134" y="29"/>
                  </a:lnTo>
                  <a:lnTo>
                    <a:pt x="135" y="29"/>
                  </a:lnTo>
                  <a:lnTo>
                    <a:pt x="136" y="29"/>
                  </a:lnTo>
                  <a:lnTo>
                    <a:pt x="137" y="29"/>
                  </a:lnTo>
                  <a:lnTo>
                    <a:pt x="139" y="29"/>
                  </a:lnTo>
                  <a:lnTo>
                    <a:pt x="140" y="29"/>
                  </a:lnTo>
                  <a:lnTo>
                    <a:pt x="140" y="30"/>
                  </a:lnTo>
                  <a:lnTo>
                    <a:pt x="140" y="32"/>
                  </a:lnTo>
                  <a:lnTo>
                    <a:pt x="139" y="32"/>
                  </a:lnTo>
                  <a:lnTo>
                    <a:pt x="139" y="33"/>
                  </a:lnTo>
                  <a:lnTo>
                    <a:pt x="139" y="32"/>
                  </a:lnTo>
                  <a:lnTo>
                    <a:pt x="139" y="33"/>
                  </a:lnTo>
                  <a:lnTo>
                    <a:pt x="139" y="34"/>
                  </a:lnTo>
                  <a:lnTo>
                    <a:pt x="137" y="34"/>
                  </a:lnTo>
                  <a:lnTo>
                    <a:pt x="137" y="35"/>
                  </a:lnTo>
                  <a:lnTo>
                    <a:pt x="137" y="34"/>
                  </a:lnTo>
                  <a:lnTo>
                    <a:pt x="137" y="35"/>
                  </a:lnTo>
                  <a:lnTo>
                    <a:pt x="136" y="35"/>
                  </a:lnTo>
                  <a:lnTo>
                    <a:pt x="137" y="35"/>
                  </a:lnTo>
                  <a:lnTo>
                    <a:pt x="136" y="35"/>
                  </a:lnTo>
                  <a:lnTo>
                    <a:pt x="137" y="35"/>
                  </a:lnTo>
                  <a:lnTo>
                    <a:pt x="137" y="37"/>
                  </a:lnTo>
                  <a:lnTo>
                    <a:pt x="136" y="37"/>
                  </a:lnTo>
                  <a:lnTo>
                    <a:pt x="136" y="35"/>
                  </a:lnTo>
                  <a:lnTo>
                    <a:pt x="135" y="35"/>
                  </a:lnTo>
                  <a:lnTo>
                    <a:pt x="135" y="37"/>
                  </a:lnTo>
                  <a:lnTo>
                    <a:pt x="136" y="37"/>
                  </a:lnTo>
                  <a:lnTo>
                    <a:pt x="135" y="37"/>
                  </a:lnTo>
                  <a:lnTo>
                    <a:pt x="136" y="37"/>
                  </a:lnTo>
                  <a:lnTo>
                    <a:pt x="135" y="37"/>
                  </a:lnTo>
                  <a:lnTo>
                    <a:pt x="134" y="37"/>
                  </a:lnTo>
                  <a:lnTo>
                    <a:pt x="134" y="38"/>
                  </a:lnTo>
                  <a:lnTo>
                    <a:pt x="132" y="38"/>
                  </a:lnTo>
                  <a:lnTo>
                    <a:pt x="132" y="37"/>
                  </a:lnTo>
                  <a:lnTo>
                    <a:pt x="132" y="38"/>
                  </a:lnTo>
                  <a:lnTo>
                    <a:pt x="131" y="38"/>
                  </a:lnTo>
                  <a:lnTo>
                    <a:pt x="131" y="37"/>
                  </a:lnTo>
                  <a:lnTo>
                    <a:pt x="131" y="38"/>
                  </a:lnTo>
                  <a:lnTo>
                    <a:pt x="130" y="38"/>
                  </a:lnTo>
                  <a:lnTo>
                    <a:pt x="130" y="37"/>
                  </a:lnTo>
                  <a:lnTo>
                    <a:pt x="130" y="38"/>
                  </a:lnTo>
                  <a:lnTo>
                    <a:pt x="130" y="37"/>
                  </a:lnTo>
                  <a:lnTo>
                    <a:pt x="130" y="38"/>
                  </a:lnTo>
                  <a:lnTo>
                    <a:pt x="128" y="38"/>
                  </a:lnTo>
                  <a:lnTo>
                    <a:pt x="130" y="38"/>
                  </a:lnTo>
                  <a:lnTo>
                    <a:pt x="128" y="38"/>
                  </a:lnTo>
                  <a:lnTo>
                    <a:pt x="127" y="38"/>
                  </a:lnTo>
                  <a:lnTo>
                    <a:pt x="128" y="38"/>
                  </a:lnTo>
                  <a:lnTo>
                    <a:pt x="127" y="37"/>
                  </a:lnTo>
                  <a:lnTo>
                    <a:pt x="127" y="35"/>
                  </a:lnTo>
                  <a:lnTo>
                    <a:pt x="127" y="34"/>
                  </a:lnTo>
                  <a:lnTo>
                    <a:pt x="128" y="34"/>
                  </a:lnTo>
                  <a:lnTo>
                    <a:pt x="127" y="34"/>
                  </a:lnTo>
                  <a:lnTo>
                    <a:pt x="128" y="34"/>
                  </a:lnTo>
                  <a:lnTo>
                    <a:pt x="127" y="34"/>
                  </a:lnTo>
                  <a:lnTo>
                    <a:pt x="127" y="33"/>
                  </a:lnTo>
                  <a:lnTo>
                    <a:pt x="127" y="32"/>
                  </a:lnTo>
                  <a:lnTo>
                    <a:pt x="128" y="32"/>
                  </a:lnTo>
                  <a:lnTo>
                    <a:pt x="127" y="32"/>
                  </a:lnTo>
                  <a:lnTo>
                    <a:pt x="127" y="30"/>
                  </a:lnTo>
                  <a:lnTo>
                    <a:pt x="127" y="29"/>
                  </a:lnTo>
                  <a:lnTo>
                    <a:pt x="128" y="29"/>
                  </a:lnTo>
                  <a:lnTo>
                    <a:pt x="130" y="29"/>
                  </a:lnTo>
                  <a:lnTo>
                    <a:pt x="131" y="29"/>
                  </a:lnTo>
                  <a:close/>
                  <a:moveTo>
                    <a:pt x="126" y="30"/>
                  </a:moveTo>
                  <a:lnTo>
                    <a:pt x="126" y="29"/>
                  </a:lnTo>
                  <a:lnTo>
                    <a:pt x="126" y="28"/>
                  </a:lnTo>
                  <a:lnTo>
                    <a:pt x="127" y="28"/>
                  </a:lnTo>
                  <a:lnTo>
                    <a:pt x="127" y="29"/>
                  </a:lnTo>
                  <a:lnTo>
                    <a:pt x="126" y="30"/>
                  </a:lnTo>
                  <a:close/>
                  <a:moveTo>
                    <a:pt x="134" y="28"/>
                  </a:moveTo>
                  <a:lnTo>
                    <a:pt x="135" y="28"/>
                  </a:lnTo>
                  <a:lnTo>
                    <a:pt x="135" y="29"/>
                  </a:lnTo>
                  <a:lnTo>
                    <a:pt x="134" y="29"/>
                  </a:lnTo>
                  <a:lnTo>
                    <a:pt x="132" y="29"/>
                  </a:lnTo>
                  <a:lnTo>
                    <a:pt x="132" y="28"/>
                  </a:lnTo>
                  <a:lnTo>
                    <a:pt x="134" y="28"/>
                  </a:lnTo>
                  <a:close/>
                  <a:moveTo>
                    <a:pt x="128" y="28"/>
                  </a:moveTo>
                  <a:lnTo>
                    <a:pt x="127" y="28"/>
                  </a:lnTo>
                  <a:lnTo>
                    <a:pt x="128" y="28"/>
                  </a:lnTo>
                  <a:close/>
                  <a:moveTo>
                    <a:pt x="130" y="27"/>
                  </a:moveTo>
                  <a:lnTo>
                    <a:pt x="131" y="27"/>
                  </a:lnTo>
                  <a:lnTo>
                    <a:pt x="130" y="27"/>
                  </a:lnTo>
                  <a:close/>
                  <a:moveTo>
                    <a:pt x="134" y="27"/>
                  </a:moveTo>
                  <a:lnTo>
                    <a:pt x="132" y="27"/>
                  </a:lnTo>
                  <a:lnTo>
                    <a:pt x="132" y="28"/>
                  </a:lnTo>
                  <a:lnTo>
                    <a:pt x="131" y="28"/>
                  </a:lnTo>
                  <a:lnTo>
                    <a:pt x="131" y="29"/>
                  </a:lnTo>
                  <a:lnTo>
                    <a:pt x="131" y="28"/>
                  </a:lnTo>
                  <a:lnTo>
                    <a:pt x="130" y="28"/>
                  </a:lnTo>
                  <a:lnTo>
                    <a:pt x="128" y="28"/>
                  </a:lnTo>
                  <a:lnTo>
                    <a:pt x="128" y="27"/>
                  </a:lnTo>
                  <a:lnTo>
                    <a:pt x="130" y="27"/>
                  </a:lnTo>
                  <a:lnTo>
                    <a:pt x="131" y="27"/>
                  </a:lnTo>
                  <a:lnTo>
                    <a:pt x="132" y="27"/>
                  </a:lnTo>
                  <a:lnTo>
                    <a:pt x="134" y="27"/>
                  </a:lnTo>
                  <a:close/>
                  <a:moveTo>
                    <a:pt x="130" y="25"/>
                  </a:moveTo>
                  <a:lnTo>
                    <a:pt x="128" y="27"/>
                  </a:lnTo>
                  <a:lnTo>
                    <a:pt x="130" y="27"/>
                  </a:lnTo>
                  <a:lnTo>
                    <a:pt x="128" y="27"/>
                  </a:lnTo>
                  <a:lnTo>
                    <a:pt x="128" y="28"/>
                  </a:lnTo>
                  <a:lnTo>
                    <a:pt x="128" y="27"/>
                  </a:lnTo>
                  <a:lnTo>
                    <a:pt x="128" y="25"/>
                  </a:lnTo>
                  <a:lnTo>
                    <a:pt x="130" y="25"/>
                  </a:lnTo>
                  <a:close/>
                  <a:moveTo>
                    <a:pt x="131" y="25"/>
                  </a:moveTo>
                  <a:lnTo>
                    <a:pt x="130" y="27"/>
                  </a:lnTo>
                  <a:lnTo>
                    <a:pt x="130" y="25"/>
                  </a:lnTo>
                  <a:lnTo>
                    <a:pt x="131" y="25"/>
                  </a:lnTo>
                  <a:lnTo>
                    <a:pt x="130" y="25"/>
                  </a:lnTo>
                  <a:lnTo>
                    <a:pt x="131" y="25"/>
                  </a:lnTo>
                  <a:close/>
                  <a:moveTo>
                    <a:pt x="131" y="23"/>
                  </a:moveTo>
                  <a:lnTo>
                    <a:pt x="131" y="24"/>
                  </a:lnTo>
                  <a:lnTo>
                    <a:pt x="130" y="24"/>
                  </a:lnTo>
                  <a:lnTo>
                    <a:pt x="130" y="23"/>
                  </a:lnTo>
                  <a:lnTo>
                    <a:pt x="131" y="23"/>
                  </a:lnTo>
                  <a:close/>
                  <a:moveTo>
                    <a:pt x="128" y="16"/>
                  </a:moveTo>
                  <a:lnTo>
                    <a:pt x="128" y="18"/>
                  </a:lnTo>
                  <a:lnTo>
                    <a:pt x="130" y="18"/>
                  </a:lnTo>
                  <a:lnTo>
                    <a:pt x="128" y="18"/>
                  </a:lnTo>
                  <a:lnTo>
                    <a:pt x="128" y="16"/>
                  </a:lnTo>
                  <a:close/>
                  <a:moveTo>
                    <a:pt x="75" y="0"/>
                  </a:moveTo>
                  <a:lnTo>
                    <a:pt x="76" y="0"/>
                  </a:lnTo>
                  <a:lnTo>
                    <a:pt x="76" y="1"/>
                  </a:lnTo>
                  <a:lnTo>
                    <a:pt x="76" y="2"/>
                  </a:lnTo>
                  <a:lnTo>
                    <a:pt x="76" y="4"/>
                  </a:lnTo>
                  <a:lnTo>
                    <a:pt x="78" y="4"/>
                  </a:lnTo>
                  <a:lnTo>
                    <a:pt x="78" y="5"/>
                  </a:lnTo>
                  <a:lnTo>
                    <a:pt x="79" y="5"/>
                  </a:lnTo>
                  <a:lnTo>
                    <a:pt x="78" y="5"/>
                  </a:lnTo>
                  <a:lnTo>
                    <a:pt x="78" y="6"/>
                  </a:lnTo>
                  <a:lnTo>
                    <a:pt x="79" y="6"/>
                  </a:lnTo>
                  <a:lnTo>
                    <a:pt x="79" y="7"/>
                  </a:lnTo>
                  <a:lnTo>
                    <a:pt x="79" y="9"/>
                  </a:lnTo>
                  <a:lnTo>
                    <a:pt x="78" y="9"/>
                  </a:lnTo>
                  <a:lnTo>
                    <a:pt x="78" y="10"/>
                  </a:lnTo>
                  <a:lnTo>
                    <a:pt x="78" y="11"/>
                  </a:lnTo>
                  <a:lnTo>
                    <a:pt x="76" y="11"/>
                  </a:lnTo>
                  <a:lnTo>
                    <a:pt x="76" y="13"/>
                  </a:lnTo>
                  <a:lnTo>
                    <a:pt x="76" y="14"/>
                  </a:lnTo>
                  <a:lnTo>
                    <a:pt x="78" y="14"/>
                  </a:lnTo>
                  <a:lnTo>
                    <a:pt x="78" y="15"/>
                  </a:lnTo>
                  <a:lnTo>
                    <a:pt x="78" y="16"/>
                  </a:lnTo>
                  <a:lnTo>
                    <a:pt x="78" y="18"/>
                  </a:lnTo>
                  <a:lnTo>
                    <a:pt x="79" y="18"/>
                  </a:lnTo>
                  <a:lnTo>
                    <a:pt x="79" y="19"/>
                  </a:lnTo>
                  <a:lnTo>
                    <a:pt x="80" y="19"/>
                  </a:lnTo>
                  <a:lnTo>
                    <a:pt x="80" y="20"/>
                  </a:lnTo>
                  <a:lnTo>
                    <a:pt x="81" y="20"/>
                  </a:lnTo>
                  <a:lnTo>
                    <a:pt x="81" y="21"/>
                  </a:lnTo>
                  <a:lnTo>
                    <a:pt x="83" y="21"/>
                  </a:lnTo>
                  <a:lnTo>
                    <a:pt x="84" y="21"/>
                  </a:lnTo>
                  <a:lnTo>
                    <a:pt x="85" y="21"/>
                  </a:lnTo>
                  <a:lnTo>
                    <a:pt x="85" y="20"/>
                  </a:lnTo>
                  <a:lnTo>
                    <a:pt x="86" y="20"/>
                  </a:lnTo>
                  <a:lnTo>
                    <a:pt x="88" y="20"/>
                  </a:lnTo>
                  <a:lnTo>
                    <a:pt x="88" y="19"/>
                  </a:lnTo>
                  <a:lnTo>
                    <a:pt x="89" y="19"/>
                  </a:lnTo>
                  <a:lnTo>
                    <a:pt x="90" y="19"/>
                  </a:lnTo>
                  <a:lnTo>
                    <a:pt x="90" y="18"/>
                  </a:lnTo>
                  <a:lnTo>
                    <a:pt x="92" y="18"/>
                  </a:lnTo>
                  <a:lnTo>
                    <a:pt x="93" y="18"/>
                  </a:lnTo>
                  <a:lnTo>
                    <a:pt x="94" y="18"/>
                  </a:lnTo>
                  <a:lnTo>
                    <a:pt x="95" y="18"/>
                  </a:lnTo>
                  <a:lnTo>
                    <a:pt x="97" y="18"/>
                  </a:lnTo>
                  <a:lnTo>
                    <a:pt x="98" y="18"/>
                  </a:lnTo>
                  <a:lnTo>
                    <a:pt x="98" y="19"/>
                  </a:lnTo>
                  <a:lnTo>
                    <a:pt x="99" y="18"/>
                  </a:lnTo>
                  <a:lnTo>
                    <a:pt x="99" y="16"/>
                  </a:lnTo>
                  <a:lnTo>
                    <a:pt x="98" y="16"/>
                  </a:lnTo>
                  <a:lnTo>
                    <a:pt x="98" y="15"/>
                  </a:lnTo>
                  <a:lnTo>
                    <a:pt x="99" y="15"/>
                  </a:lnTo>
                  <a:lnTo>
                    <a:pt x="100" y="15"/>
                  </a:lnTo>
                  <a:lnTo>
                    <a:pt x="102" y="15"/>
                  </a:lnTo>
                  <a:lnTo>
                    <a:pt x="103" y="15"/>
                  </a:lnTo>
                  <a:lnTo>
                    <a:pt x="103" y="14"/>
                  </a:lnTo>
                  <a:lnTo>
                    <a:pt x="103" y="15"/>
                  </a:lnTo>
                  <a:lnTo>
                    <a:pt x="103" y="14"/>
                  </a:lnTo>
                  <a:lnTo>
                    <a:pt x="104" y="14"/>
                  </a:lnTo>
                  <a:lnTo>
                    <a:pt x="104" y="15"/>
                  </a:lnTo>
                  <a:lnTo>
                    <a:pt x="106" y="15"/>
                  </a:lnTo>
                  <a:lnTo>
                    <a:pt x="107" y="15"/>
                  </a:lnTo>
                  <a:lnTo>
                    <a:pt x="107" y="16"/>
                  </a:lnTo>
                  <a:lnTo>
                    <a:pt x="108" y="16"/>
                  </a:lnTo>
                  <a:lnTo>
                    <a:pt x="109" y="16"/>
                  </a:lnTo>
                  <a:lnTo>
                    <a:pt x="111" y="16"/>
                  </a:lnTo>
                  <a:lnTo>
                    <a:pt x="111" y="15"/>
                  </a:lnTo>
                  <a:lnTo>
                    <a:pt x="111" y="16"/>
                  </a:lnTo>
                  <a:lnTo>
                    <a:pt x="112" y="16"/>
                  </a:lnTo>
                  <a:lnTo>
                    <a:pt x="113" y="16"/>
                  </a:lnTo>
                  <a:lnTo>
                    <a:pt x="113" y="15"/>
                  </a:lnTo>
                  <a:lnTo>
                    <a:pt x="113" y="16"/>
                  </a:lnTo>
                  <a:lnTo>
                    <a:pt x="114" y="16"/>
                  </a:lnTo>
                  <a:lnTo>
                    <a:pt x="116" y="16"/>
                  </a:lnTo>
                  <a:lnTo>
                    <a:pt x="116" y="15"/>
                  </a:lnTo>
                  <a:lnTo>
                    <a:pt x="117" y="15"/>
                  </a:lnTo>
                  <a:lnTo>
                    <a:pt x="117" y="14"/>
                  </a:lnTo>
                  <a:lnTo>
                    <a:pt x="118" y="13"/>
                  </a:lnTo>
                  <a:lnTo>
                    <a:pt x="118" y="11"/>
                  </a:lnTo>
                  <a:lnTo>
                    <a:pt x="118" y="10"/>
                  </a:lnTo>
                  <a:lnTo>
                    <a:pt x="120" y="9"/>
                  </a:lnTo>
                  <a:lnTo>
                    <a:pt x="121" y="9"/>
                  </a:lnTo>
                  <a:lnTo>
                    <a:pt x="121" y="7"/>
                  </a:lnTo>
                  <a:lnTo>
                    <a:pt x="121" y="6"/>
                  </a:lnTo>
                  <a:lnTo>
                    <a:pt x="122" y="6"/>
                  </a:lnTo>
                  <a:lnTo>
                    <a:pt x="122" y="5"/>
                  </a:lnTo>
                  <a:lnTo>
                    <a:pt x="122" y="6"/>
                  </a:lnTo>
                  <a:lnTo>
                    <a:pt x="123" y="6"/>
                  </a:lnTo>
                  <a:lnTo>
                    <a:pt x="123" y="7"/>
                  </a:lnTo>
                  <a:lnTo>
                    <a:pt x="123" y="6"/>
                  </a:lnTo>
                  <a:lnTo>
                    <a:pt x="122" y="5"/>
                  </a:lnTo>
                  <a:lnTo>
                    <a:pt x="122" y="4"/>
                  </a:lnTo>
                  <a:lnTo>
                    <a:pt x="123" y="4"/>
                  </a:lnTo>
                  <a:lnTo>
                    <a:pt x="123" y="5"/>
                  </a:lnTo>
                  <a:lnTo>
                    <a:pt x="125" y="6"/>
                  </a:lnTo>
                  <a:lnTo>
                    <a:pt x="125" y="7"/>
                  </a:lnTo>
                  <a:lnTo>
                    <a:pt x="125" y="9"/>
                  </a:lnTo>
                  <a:lnTo>
                    <a:pt x="125" y="7"/>
                  </a:lnTo>
                  <a:lnTo>
                    <a:pt x="125" y="9"/>
                  </a:lnTo>
                  <a:lnTo>
                    <a:pt x="125" y="10"/>
                  </a:lnTo>
                  <a:lnTo>
                    <a:pt x="126" y="11"/>
                  </a:lnTo>
                  <a:lnTo>
                    <a:pt x="126" y="13"/>
                  </a:lnTo>
                  <a:lnTo>
                    <a:pt x="126" y="14"/>
                  </a:lnTo>
                  <a:lnTo>
                    <a:pt x="127" y="14"/>
                  </a:lnTo>
                  <a:lnTo>
                    <a:pt x="127" y="15"/>
                  </a:lnTo>
                  <a:lnTo>
                    <a:pt x="126" y="15"/>
                  </a:lnTo>
                  <a:lnTo>
                    <a:pt x="127" y="15"/>
                  </a:lnTo>
                  <a:lnTo>
                    <a:pt x="127" y="16"/>
                  </a:lnTo>
                  <a:lnTo>
                    <a:pt x="127" y="18"/>
                  </a:lnTo>
                  <a:lnTo>
                    <a:pt x="127" y="16"/>
                  </a:lnTo>
                  <a:lnTo>
                    <a:pt x="127" y="18"/>
                  </a:lnTo>
                  <a:lnTo>
                    <a:pt x="128" y="18"/>
                  </a:lnTo>
                  <a:lnTo>
                    <a:pt x="128" y="19"/>
                  </a:lnTo>
                  <a:lnTo>
                    <a:pt x="130" y="19"/>
                  </a:lnTo>
                  <a:lnTo>
                    <a:pt x="131" y="19"/>
                  </a:lnTo>
                  <a:lnTo>
                    <a:pt x="131" y="20"/>
                  </a:lnTo>
                  <a:lnTo>
                    <a:pt x="132" y="20"/>
                  </a:lnTo>
                  <a:lnTo>
                    <a:pt x="132" y="21"/>
                  </a:lnTo>
                  <a:lnTo>
                    <a:pt x="131" y="21"/>
                  </a:lnTo>
                  <a:lnTo>
                    <a:pt x="130" y="21"/>
                  </a:lnTo>
                  <a:lnTo>
                    <a:pt x="131" y="21"/>
                  </a:lnTo>
                  <a:lnTo>
                    <a:pt x="131" y="23"/>
                  </a:lnTo>
                  <a:lnTo>
                    <a:pt x="130" y="23"/>
                  </a:lnTo>
                  <a:lnTo>
                    <a:pt x="130" y="24"/>
                  </a:lnTo>
                  <a:lnTo>
                    <a:pt x="128" y="24"/>
                  </a:lnTo>
                  <a:lnTo>
                    <a:pt x="128" y="25"/>
                  </a:lnTo>
                  <a:lnTo>
                    <a:pt x="127" y="27"/>
                  </a:lnTo>
                  <a:lnTo>
                    <a:pt x="127" y="28"/>
                  </a:lnTo>
                  <a:lnTo>
                    <a:pt x="126" y="28"/>
                  </a:lnTo>
                  <a:lnTo>
                    <a:pt x="125" y="28"/>
                  </a:lnTo>
                  <a:lnTo>
                    <a:pt x="125" y="29"/>
                  </a:lnTo>
                  <a:lnTo>
                    <a:pt x="123" y="29"/>
                  </a:lnTo>
                  <a:lnTo>
                    <a:pt x="125" y="29"/>
                  </a:lnTo>
                  <a:lnTo>
                    <a:pt x="123" y="29"/>
                  </a:lnTo>
                  <a:lnTo>
                    <a:pt x="123" y="30"/>
                  </a:lnTo>
                  <a:lnTo>
                    <a:pt x="123" y="32"/>
                  </a:lnTo>
                  <a:lnTo>
                    <a:pt x="122" y="32"/>
                  </a:lnTo>
                  <a:lnTo>
                    <a:pt x="122" y="33"/>
                  </a:lnTo>
                  <a:lnTo>
                    <a:pt x="122" y="34"/>
                  </a:lnTo>
                  <a:lnTo>
                    <a:pt x="121" y="34"/>
                  </a:lnTo>
                  <a:lnTo>
                    <a:pt x="121" y="35"/>
                  </a:lnTo>
                  <a:lnTo>
                    <a:pt x="120" y="35"/>
                  </a:lnTo>
                  <a:lnTo>
                    <a:pt x="118" y="35"/>
                  </a:lnTo>
                  <a:lnTo>
                    <a:pt x="118" y="37"/>
                  </a:lnTo>
                  <a:lnTo>
                    <a:pt x="117" y="37"/>
                  </a:lnTo>
                  <a:lnTo>
                    <a:pt x="116" y="37"/>
                  </a:lnTo>
                  <a:lnTo>
                    <a:pt x="117" y="37"/>
                  </a:lnTo>
                  <a:lnTo>
                    <a:pt x="118" y="37"/>
                  </a:lnTo>
                  <a:lnTo>
                    <a:pt x="118" y="38"/>
                  </a:lnTo>
                  <a:lnTo>
                    <a:pt x="120" y="38"/>
                  </a:lnTo>
                  <a:lnTo>
                    <a:pt x="120" y="37"/>
                  </a:lnTo>
                  <a:lnTo>
                    <a:pt x="121" y="37"/>
                  </a:lnTo>
                  <a:lnTo>
                    <a:pt x="122" y="35"/>
                  </a:lnTo>
                  <a:lnTo>
                    <a:pt x="123" y="35"/>
                  </a:lnTo>
                  <a:lnTo>
                    <a:pt x="125" y="35"/>
                  </a:lnTo>
                  <a:lnTo>
                    <a:pt x="125" y="34"/>
                  </a:lnTo>
                  <a:lnTo>
                    <a:pt x="126" y="34"/>
                  </a:lnTo>
                  <a:lnTo>
                    <a:pt x="126" y="33"/>
                  </a:lnTo>
                  <a:lnTo>
                    <a:pt x="127" y="33"/>
                  </a:lnTo>
                  <a:lnTo>
                    <a:pt x="126" y="34"/>
                  </a:lnTo>
                  <a:lnTo>
                    <a:pt x="126" y="35"/>
                  </a:lnTo>
                  <a:lnTo>
                    <a:pt x="127" y="35"/>
                  </a:lnTo>
                  <a:lnTo>
                    <a:pt x="126" y="35"/>
                  </a:lnTo>
                  <a:lnTo>
                    <a:pt x="127" y="35"/>
                  </a:lnTo>
                  <a:lnTo>
                    <a:pt x="127" y="37"/>
                  </a:lnTo>
                  <a:lnTo>
                    <a:pt x="127" y="38"/>
                  </a:lnTo>
                  <a:lnTo>
                    <a:pt x="126" y="38"/>
                  </a:lnTo>
                  <a:lnTo>
                    <a:pt x="126" y="39"/>
                  </a:lnTo>
                  <a:lnTo>
                    <a:pt x="127" y="39"/>
                  </a:lnTo>
                  <a:lnTo>
                    <a:pt x="126" y="39"/>
                  </a:lnTo>
                  <a:lnTo>
                    <a:pt x="127" y="39"/>
                  </a:lnTo>
                  <a:lnTo>
                    <a:pt x="127" y="38"/>
                  </a:lnTo>
                  <a:lnTo>
                    <a:pt x="128" y="38"/>
                  </a:lnTo>
                  <a:lnTo>
                    <a:pt x="128" y="39"/>
                  </a:lnTo>
                  <a:lnTo>
                    <a:pt x="130" y="39"/>
                  </a:lnTo>
                  <a:lnTo>
                    <a:pt x="130" y="38"/>
                  </a:lnTo>
                  <a:lnTo>
                    <a:pt x="130" y="39"/>
                  </a:lnTo>
                  <a:lnTo>
                    <a:pt x="130" y="38"/>
                  </a:lnTo>
                  <a:lnTo>
                    <a:pt x="131" y="38"/>
                  </a:lnTo>
                  <a:lnTo>
                    <a:pt x="132" y="38"/>
                  </a:lnTo>
                  <a:lnTo>
                    <a:pt x="132" y="39"/>
                  </a:lnTo>
                  <a:lnTo>
                    <a:pt x="131" y="39"/>
                  </a:lnTo>
                  <a:lnTo>
                    <a:pt x="132" y="39"/>
                  </a:lnTo>
                  <a:lnTo>
                    <a:pt x="131" y="39"/>
                  </a:lnTo>
                  <a:lnTo>
                    <a:pt x="132" y="39"/>
                  </a:lnTo>
                  <a:lnTo>
                    <a:pt x="132" y="38"/>
                  </a:lnTo>
                  <a:lnTo>
                    <a:pt x="132" y="39"/>
                  </a:lnTo>
                  <a:lnTo>
                    <a:pt x="132" y="38"/>
                  </a:lnTo>
                  <a:lnTo>
                    <a:pt x="132" y="39"/>
                  </a:lnTo>
                  <a:lnTo>
                    <a:pt x="134" y="39"/>
                  </a:lnTo>
                  <a:lnTo>
                    <a:pt x="132" y="38"/>
                  </a:lnTo>
                  <a:lnTo>
                    <a:pt x="134" y="38"/>
                  </a:lnTo>
                  <a:lnTo>
                    <a:pt x="135" y="38"/>
                  </a:lnTo>
                  <a:lnTo>
                    <a:pt x="135" y="39"/>
                  </a:lnTo>
                  <a:lnTo>
                    <a:pt x="134" y="39"/>
                  </a:lnTo>
                  <a:lnTo>
                    <a:pt x="134" y="41"/>
                  </a:lnTo>
                  <a:lnTo>
                    <a:pt x="134" y="42"/>
                  </a:lnTo>
                  <a:lnTo>
                    <a:pt x="134" y="43"/>
                  </a:lnTo>
                  <a:lnTo>
                    <a:pt x="132" y="43"/>
                  </a:lnTo>
                  <a:lnTo>
                    <a:pt x="134" y="43"/>
                  </a:lnTo>
                  <a:lnTo>
                    <a:pt x="134" y="42"/>
                  </a:lnTo>
                  <a:lnTo>
                    <a:pt x="134" y="41"/>
                  </a:lnTo>
                  <a:lnTo>
                    <a:pt x="135" y="41"/>
                  </a:lnTo>
                  <a:lnTo>
                    <a:pt x="135" y="39"/>
                  </a:lnTo>
                  <a:lnTo>
                    <a:pt x="136" y="38"/>
                  </a:lnTo>
                  <a:lnTo>
                    <a:pt x="136" y="37"/>
                  </a:lnTo>
                  <a:lnTo>
                    <a:pt x="137" y="37"/>
                  </a:lnTo>
                  <a:lnTo>
                    <a:pt x="137" y="38"/>
                  </a:lnTo>
                  <a:lnTo>
                    <a:pt x="136" y="38"/>
                  </a:lnTo>
                  <a:lnTo>
                    <a:pt x="137" y="38"/>
                  </a:lnTo>
                  <a:lnTo>
                    <a:pt x="137" y="37"/>
                  </a:lnTo>
                  <a:lnTo>
                    <a:pt x="139" y="37"/>
                  </a:lnTo>
                  <a:lnTo>
                    <a:pt x="139" y="35"/>
                  </a:lnTo>
                  <a:lnTo>
                    <a:pt x="139" y="37"/>
                  </a:lnTo>
                  <a:lnTo>
                    <a:pt x="140" y="37"/>
                  </a:lnTo>
                  <a:lnTo>
                    <a:pt x="139" y="37"/>
                  </a:lnTo>
                  <a:lnTo>
                    <a:pt x="140" y="37"/>
                  </a:lnTo>
                  <a:lnTo>
                    <a:pt x="139" y="37"/>
                  </a:lnTo>
                  <a:lnTo>
                    <a:pt x="139" y="35"/>
                  </a:lnTo>
                  <a:lnTo>
                    <a:pt x="140" y="35"/>
                  </a:lnTo>
                  <a:lnTo>
                    <a:pt x="140" y="34"/>
                  </a:lnTo>
                  <a:lnTo>
                    <a:pt x="141" y="34"/>
                  </a:lnTo>
                  <a:lnTo>
                    <a:pt x="140" y="34"/>
                  </a:lnTo>
                  <a:lnTo>
                    <a:pt x="141" y="34"/>
                  </a:lnTo>
                  <a:lnTo>
                    <a:pt x="141" y="33"/>
                  </a:lnTo>
                  <a:lnTo>
                    <a:pt x="141" y="32"/>
                  </a:lnTo>
                  <a:lnTo>
                    <a:pt x="142" y="33"/>
                  </a:lnTo>
                  <a:lnTo>
                    <a:pt x="142" y="32"/>
                  </a:lnTo>
                  <a:lnTo>
                    <a:pt x="144" y="32"/>
                  </a:lnTo>
                  <a:lnTo>
                    <a:pt x="144" y="33"/>
                  </a:lnTo>
                  <a:lnTo>
                    <a:pt x="144" y="32"/>
                  </a:lnTo>
                  <a:lnTo>
                    <a:pt x="145" y="32"/>
                  </a:lnTo>
                  <a:lnTo>
                    <a:pt x="145" y="33"/>
                  </a:lnTo>
                  <a:lnTo>
                    <a:pt x="145" y="32"/>
                  </a:lnTo>
                  <a:lnTo>
                    <a:pt x="146" y="32"/>
                  </a:lnTo>
                  <a:lnTo>
                    <a:pt x="146" y="33"/>
                  </a:lnTo>
                  <a:lnTo>
                    <a:pt x="146" y="32"/>
                  </a:lnTo>
                  <a:lnTo>
                    <a:pt x="146" y="33"/>
                  </a:lnTo>
                  <a:lnTo>
                    <a:pt x="146" y="32"/>
                  </a:lnTo>
                  <a:lnTo>
                    <a:pt x="148" y="32"/>
                  </a:lnTo>
                  <a:lnTo>
                    <a:pt x="146" y="32"/>
                  </a:lnTo>
                  <a:lnTo>
                    <a:pt x="148" y="32"/>
                  </a:lnTo>
                  <a:lnTo>
                    <a:pt x="146" y="32"/>
                  </a:lnTo>
                  <a:lnTo>
                    <a:pt x="146" y="33"/>
                  </a:lnTo>
                  <a:lnTo>
                    <a:pt x="148" y="33"/>
                  </a:lnTo>
                  <a:lnTo>
                    <a:pt x="146" y="33"/>
                  </a:lnTo>
                  <a:lnTo>
                    <a:pt x="148" y="33"/>
                  </a:lnTo>
                  <a:lnTo>
                    <a:pt x="148" y="32"/>
                  </a:lnTo>
                  <a:lnTo>
                    <a:pt x="148" y="33"/>
                  </a:lnTo>
                  <a:lnTo>
                    <a:pt x="149" y="32"/>
                  </a:lnTo>
                  <a:lnTo>
                    <a:pt x="149" y="33"/>
                  </a:lnTo>
                  <a:lnTo>
                    <a:pt x="150" y="33"/>
                  </a:lnTo>
                  <a:lnTo>
                    <a:pt x="149" y="33"/>
                  </a:lnTo>
                  <a:lnTo>
                    <a:pt x="149" y="34"/>
                  </a:lnTo>
                  <a:lnTo>
                    <a:pt x="149" y="33"/>
                  </a:lnTo>
                  <a:lnTo>
                    <a:pt x="150" y="33"/>
                  </a:lnTo>
                  <a:lnTo>
                    <a:pt x="150" y="34"/>
                  </a:lnTo>
                  <a:lnTo>
                    <a:pt x="150" y="33"/>
                  </a:lnTo>
                  <a:lnTo>
                    <a:pt x="150" y="34"/>
                  </a:lnTo>
                  <a:lnTo>
                    <a:pt x="151" y="34"/>
                  </a:lnTo>
                  <a:lnTo>
                    <a:pt x="151" y="33"/>
                  </a:lnTo>
                  <a:lnTo>
                    <a:pt x="151" y="34"/>
                  </a:lnTo>
                  <a:lnTo>
                    <a:pt x="153" y="34"/>
                  </a:lnTo>
                  <a:lnTo>
                    <a:pt x="151" y="34"/>
                  </a:lnTo>
                  <a:lnTo>
                    <a:pt x="153" y="34"/>
                  </a:lnTo>
                  <a:lnTo>
                    <a:pt x="153" y="35"/>
                  </a:lnTo>
                  <a:lnTo>
                    <a:pt x="153" y="34"/>
                  </a:lnTo>
                  <a:lnTo>
                    <a:pt x="153" y="35"/>
                  </a:lnTo>
                  <a:lnTo>
                    <a:pt x="153" y="34"/>
                  </a:lnTo>
                  <a:lnTo>
                    <a:pt x="153" y="35"/>
                  </a:lnTo>
                  <a:lnTo>
                    <a:pt x="153" y="34"/>
                  </a:lnTo>
                  <a:lnTo>
                    <a:pt x="154" y="34"/>
                  </a:lnTo>
                  <a:lnTo>
                    <a:pt x="153" y="34"/>
                  </a:lnTo>
                  <a:lnTo>
                    <a:pt x="153" y="35"/>
                  </a:lnTo>
                  <a:lnTo>
                    <a:pt x="154" y="34"/>
                  </a:lnTo>
                  <a:lnTo>
                    <a:pt x="154" y="35"/>
                  </a:lnTo>
                  <a:lnTo>
                    <a:pt x="154" y="34"/>
                  </a:lnTo>
                  <a:lnTo>
                    <a:pt x="154" y="35"/>
                  </a:lnTo>
                  <a:lnTo>
                    <a:pt x="155" y="35"/>
                  </a:lnTo>
                  <a:lnTo>
                    <a:pt x="154" y="35"/>
                  </a:lnTo>
                  <a:lnTo>
                    <a:pt x="155" y="35"/>
                  </a:lnTo>
                  <a:lnTo>
                    <a:pt x="156" y="35"/>
                  </a:lnTo>
                  <a:lnTo>
                    <a:pt x="155" y="35"/>
                  </a:lnTo>
                  <a:lnTo>
                    <a:pt x="156" y="35"/>
                  </a:lnTo>
                  <a:lnTo>
                    <a:pt x="155" y="35"/>
                  </a:lnTo>
                  <a:lnTo>
                    <a:pt x="155" y="37"/>
                  </a:lnTo>
                  <a:lnTo>
                    <a:pt x="156" y="35"/>
                  </a:lnTo>
                  <a:lnTo>
                    <a:pt x="156" y="37"/>
                  </a:lnTo>
                  <a:lnTo>
                    <a:pt x="156" y="35"/>
                  </a:lnTo>
                  <a:lnTo>
                    <a:pt x="156" y="37"/>
                  </a:lnTo>
                  <a:lnTo>
                    <a:pt x="156" y="38"/>
                  </a:lnTo>
                  <a:lnTo>
                    <a:pt x="156" y="37"/>
                  </a:lnTo>
                  <a:lnTo>
                    <a:pt x="158" y="37"/>
                  </a:lnTo>
                  <a:lnTo>
                    <a:pt x="158" y="35"/>
                  </a:lnTo>
                  <a:lnTo>
                    <a:pt x="158" y="37"/>
                  </a:lnTo>
                  <a:lnTo>
                    <a:pt x="159" y="37"/>
                  </a:lnTo>
                  <a:lnTo>
                    <a:pt x="159" y="35"/>
                  </a:lnTo>
                  <a:lnTo>
                    <a:pt x="159" y="37"/>
                  </a:lnTo>
                  <a:lnTo>
                    <a:pt x="159" y="38"/>
                  </a:lnTo>
                  <a:lnTo>
                    <a:pt x="160" y="38"/>
                  </a:lnTo>
                  <a:lnTo>
                    <a:pt x="159" y="38"/>
                  </a:lnTo>
                  <a:lnTo>
                    <a:pt x="160" y="38"/>
                  </a:lnTo>
                  <a:lnTo>
                    <a:pt x="160" y="39"/>
                  </a:lnTo>
                  <a:lnTo>
                    <a:pt x="162" y="39"/>
                  </a:lnTo>
                  <a:lnTo>
                    <a:pt x="160" y="39"/>
                  </a:lnTo>
                  <a:lnTo>
                    <a:pt x="162" y="39"/>
                  </a:lnTo>
                  <a:lnTo>
                    <a:pt x="160" y="39"/>
                  </a:lnTo>
                  <a:lnTo>
                    <a:pt x="160" y="41"/>
                  </a:lnTo>
                  <a:lnTo>
                    <a:pt x="159" y="41"/>
                  </a:lnTo>
                  <a:lnTo>
                    <a:pt x="160" y="41"/>
                  </a:lnTo>
                  <a:lnTo>
                    <a:pt x="160" y="42"/>
                  </a:lnTo>
                  <a:lnTo>
                    <a:pt x="160" y="41"/>
                  </a:lnTo>
                  <a:lnTo>
                    <a:pt x="160" y="42"/>
                  </a:lnTo>
                  <a:lnTo>
                    <a:pt x="160" y="41"/>
                  </a:lnTo>
                  <a:lnTo>
                    <a:pt x="162" y="41"/>
                  </a:lnTo>
                  <a:lnTo>
                    <a:pt x="162" y="42"/>
                  </a:lnTo>
                  <a:lnTo>
                    <a:pt x="160" y="42"/>
                  </a:lnTo>
                  <a:lnTo>
                    <a:pt x="160" y="41"/>
                  </a:lnTo>
                  <a:lnTo>
                    <a:pt x="160" y="42"/>
                  </a:lnTo>
                  <a:lnTo>
                    <a:pt x="160" y="43"/>
                  </a:lnTo>
                  <a:lnTo>
                    <a:pt x="160" y="42"/>
                  </a:lnTo>
                  <a:lnTo>
                    <a:pt x="160" y="43"/>
                  </a:lnTo>
                  <a:lnTo>
                    <a:pt x="160" y="44"/>
                  </a:lnTo>
                  <a:lnTo>
                    <a:pt x="160" y="46"/>
                  </a:lnTo>
                  <a:lnTo>
                    <a:pt x="159" y="46"/>
                  </a:lnTo>
                  <a:lnTo>
                    <a:pt x="160" y="46"/>
                  </a:lnTo>
                  <a:lnTo>
                    <a:pt x="160" y="44"/>
                  </a:lnTo>
                  <a:lnTo>
                    <a:pt x="162" y="44"/>
                  </a:lnTo>
                  <a:lnTo>
                    <a:pt x="162" y="43"/>
                  </a:lnTo>
                  <a:lnTo>
                    <a:pt x="162" y="42"/>
                  </a:lnTo>
                  <a:lnTo>
                    <a:pt x="163" y="42"/>
                  </a:lnTo>
                  <a:lnTo>
                    <a:pt x="164" y="42"/>
                  </a:lnTo>
                  <a:lnTo>
                    <a:pt x="163" y="42"/>
                  </a:lnTo>
                  <a:lnTo>
                    <a:pt x="163" y="43"/>
                  </a:lnTo>
                  <a:lnTo>
                    <a:pt x="162" y="43"/>
                  </a:lnTo>
                  <a:lnTo>
                    <a:pt x="163" y="43"/>
                  </a:lnTo>
                  <a:lnTo>
                    <a:pt x="163" y="44"/>
                  </a:lnTo>
                  <a:lnTo>
                    <a:pt x="163" y="43"/>
                  </a:lnTo>
                  <a:lnTo>
                    <a:pt x="164" y="43"/>
                  </a:lnTo>
                  <a:lnTo>
                    <a:pt x="164" y="42"/>
                  </a:lnTo>
                  <a:lnTo>
                    <a:pt x="164" y="43"/>
                  </a:lnTo>
                  <a:lnTo>
                    <a:pt x="164" y="42"/>
                  </a:lnTo>
                  <a:lnTo>
                    <a:pt x="165" y="42"/>
                  </a:lnTo>
                  <a:lnTo>
                    <a:pt x="167" y="42"/>
                  </a:lnTo>
                  <a:lnTo>
                    <a:pt x="165" y="42"/>
                  </a:lnTo>
                  <a:lnTo>
                    <a:pt x="167" y="42"/>
                  </a:lnTo>
                  <a:lnTo>
                    <a:pt x="167" y="41"/>
                  </a:lnTo>
                  <a:lnTo>
                    <a:pt x="168" y="41"/>
                  </a:lnTo>
                  <a:lnTo>
                    <a:pt x="168" y="42"/>
                  </a:lnTo>
                  <a:lnTo>
                    <a:pt x="169" y="42"/>
                  </a:lnTo>
                  <a:lnTo>
                    <a:pt x="170" y="42"/>
                  </a:lnTo>
                  <a:lnTo>
                    <a:pt x="170" y="43"/>
                  </a:lnTo>
                  <a:lnTo>
                    <a:pt x="172" y="43"/>
                  </a:lnTo>
                  <a:lnTo>
                    <a:pt x="173" y="43"/>
                  </a:lnTo>
                  <a:lnTo>
                    <a:pt x="174" y="43"/>
                  </a:lnTo>
                  <a:lnTo>
                    <a:pt x="176" y="43"/>
                  </a:lnTo>
                  <a:lnTo>
                    <a:pt x="177" y="44"/>
                  </a:lnTo>
                  <a:lnTo>
                    <a:pt x="176" y="44"/>
                  </a:lnTo>
                  <a:lnTo>
                    <a:pt x="177" y="44"/>
                  </a:lnTo>
                  <a:lnTo>
                    <a:pt x="178" y="44"/>
                  </a:lnTo>
                  <a:lnTo>
                    <a:pt x="177" y="44"/>
                  </a:lnTo>
                  <a:lnTo>
                    <a:pt x="178" y="44"/>
                  </a:lnTo>
                  <a:lnTo>
                    <a:pt x="179" y="44"/>
                  </a:lnTo>
                  <a:lnTo>
                    <a:pt x="181" y="44"/>
                  </a:lnTo>
                  <a:lnTo>
                    <a:pt x="182" y="43"/>
                  </a:lnTo>
                  <a:lnTo>
                    <a:pt x="183" y="43"/>
                  </a:lnTo>
                  <a:lnTo>
                    <a:pt x="185" y="43"/>
                  </a:lnTo>
                  <a:lnTo>
                    <a:pt x="185" y="44"/>
                  </a:lnTo>
                  <a:lnTo>
                    <a:pt x="185" y="43"/>
                  </a:lnTo>
                  <a:lnTo>
                    <a:pt x="185" y="44"/>
                  </a:lnTo>
                  <a:lnTo>
                    <a:pt x="186" y="44"/>
                  </a:lnTo>
                  <a:lnTo>
                    <a:pt x="187" y="44"/>
                  </a:lnTo>
                  <a:lnTo>
                    <a:pt x="188" y="46"/>
                  </a:lnTo>
                  <a:lnTo>
                    <a:pt x="190" y="46"/>
                  </a:lnTo>
                  <a:lnTo>
                    <a:pt x="190" y="47"/>
                  </a:lnTo>
                  <a:lnTo>
                    <a:pt x="191" y="47"/>
                  </a:lnTo>
                  <a:lnTo>
                    <a:pt x="192" y="47"/>
                  </a:lnTo>
                  <a:lnTo>
                    <a:pt x="192" y="48"/>
                  </a:lnTo>
                  <a:lnTo>
                    <a:pt x="193" y="48"/>
                  </a:lnTo>
                  <a:lnTo>
                    <a:pt x="195" y="49"/>
                  </a:lnTo>
                  <a:lnTo>
                    <a:pt x="195" y="51"/>
                  </a:lnTo>
                  <a:lnTo>
                    <a:pt x="196" y="51"/>
                  </a:lnTo>
                  <a:lnTo>
                    <a:pt x="197" y="52"/>
                  </a:lnTo>
                  <a:lnTo>
                    <a:pt x="197" y="53"/>
                  </a:lnTo>
                  <a:lnTo>
                    <a:pt x="199" y="53"/>
                  </a:lnTo>
                  <a:lnTo>
                    <a:pt x="200" y="53"/>
                  </a:lnTo>
                  <a:lnTo>
                    <a:pt x="200" y="55"/>
                  </a:lnTo>
                  <a:lnTo>
                    <a:pt x="201" y="55"/>
                  </a:lnTo>
                  <a:lnTo>
                    <a:pt x="202" y="55"/>
                  </a:lnTo>
                  <a:lnTo>
                    <a:pt x="202" y="56"/>
                  </a:lnTo>
                  <a:lnTo>
                    <a:pt x="204" y="56"/>
                  </a:lnTo>
                  <a:lnTo>
                    <a:pt x="205" y="56"/>
                  </a:lnTo>
                  <a:lnTo>
                    <a:pt x="204" y="56"/>
                  </a:lnTo>
                  <a:lnTo>
                    <a:pt x="205" y="56"/>
                  </a:lnTo>
                  <a:lnTo>
                    <a:pt x="206" y="56"/>
                  </a:lnTo>
                  <a:lnTo>
                    <a:pt x="207" y="56"/>
                  </a:lnTo>
                  <a:lnTo>
                    <a:pt x="209" y="56"/>
                  </a:lnTo>
                  <a:lnTo>
                    <a:pt x="210" y="56"/>
                  </a:lnTo>
                  <a:lnTo>
                    <a:pt x="210" y="57"/>
                  </a:lnTo>
                  <a:lnTo>
                    <a:pt x="211" y="57"/>
                  </a:lnTo>
                  <a:lnTo>
                    <a:pt x="211" y="58"/>
                  </a:lnTo>
                  <a:lnTo>
                    <a:pt x="211" y="60"/>
                  </a:lnTo>
                  <a:lnTo>
                    <a:pt x="211" y="61"/>
                  </a:lnTo>
                  <a:lnTo>
                    <a:pt x="213" y="61"/>
                  </a:lnTo>
                  <a:lnTo>
                    <a:pt x="213" y="62"/>
                  </a:lnTo>
                  <a:lnTo>
                    <a:pt x="211" y="62"/>
                  </a:lnTo>
                  <a:lnTo>
                    <a:pt x="213" y="62"/>
                  </a:lnTo>
                  <a:lnTo>
                    <a:pt x="213" y="63"/>
                  </a:lnTo>
                  <a:lnTo>
                    <a:pt x="213" y="65"/>
                  </a:lnTo>
                  <a:lnTo>
                    <a:pt x="213" y="66"/>
                  </a:lnTo>
                  <a:lnTo>
                    <a:pt x="214" y="66"/>
                  </a:lnTo>
                  <a:lnTo>
                    <a:pt x="214" y="67"/>
                  </a:lnTo>
                  <a:lnTo>
                    <a:pt x="213" y="67"/>
                  </a:lnTo>
                  <a:lnTo>
                    <a:pt x="214" y="67"/>
                  </a:lnTo>
                  <a:lnTo>
                    <a:pt x="214" y="66"/>
                  </a:lnTo>
                  <a:lnTo>
                    <a:pt x="214" y="67"/>
                  </a:lnTo>
                  <a:lnTo>
                    <a:pt x="214" y="69"/>
                  </a:lnTo>
                  <a:lnTo>
                    <a:pt x="214" y="70"/>
                  </a:lnTo>
                  <a:lnTo>
                    <a:pt x="213" y="70"/>
                  </a:lnTo>
                  <a:lnTo>
                    <a:pt x="214" y="70"/>
                  </a:lnTo>
                  <a:lnTo>
                    <a:pt x="213" y="70"/>
                  </a:lnTo>
                  <a:lnTo>
                    <a:pt x="214" y="70"/>
                  </a:lnTo>
                  <a:lnTo>
                    <a:pt x="214" y="71"/>
                  </a:lnTo>
                  <a:lnTo>
                    <a:pt x="214" y="72"/>
                  </a:lnTo>
                  <a:lnTo>
                    <a:pt x="213" y="72"/>
                  </a:lnTo>
                  <a:lnTo>
                    <a:pt x="214" y="72"/>
                  </a:lnTo>
                  <a:lnTo>
                    <a:pt x="213" y="72"/>
                  </a:lnTo>
                  <a:lnTo>
                    <a:pt x="213" y="74"/>
                  </a:lnTo>
                  <a:lnTo>
                    <a:pt x="213" y="75"/>
                  </a:lnTo>
                  <a:lnTo>
                    <a:pt x="213" y="76"/>
                  </a:lnTo>
                  <a:lnTo>
                    <a:pt x="211" y="76"/>
                  </a:lnTo>
                  <a:lnTo>
                    <a:pt x="211" y="77"/>
                  </a:lnTo>
                  <a:lnTo>
                    <a:pt x="211" y="79"/>
                  </a:lnTo>
                  <a:lnTo>
                    <a:pt x="210" y="79"/>
                  </a:lnTo>
                  <a:lnTo>
                    <a:pt x="210" y="80"/>
                  </a:lnTo>
                  <a:lnTo>
                    <a:pt x="209" y="80"/>
                  </a:lnTo>
                  <a:lnTo>
                    <a:pt x="209" y="81"/>
                  </a:lnTo>
                  <a:lnTo>
                    <a:pt x="209" y="80"/>
                  </a:lnTo>
                  <a:lnTo>
                    <a:pt x="209" y="81"/>
                  </a:lnTo>
                  <a:lnTo>
                    <a:pt x="207" y="81"/>
                  </a:lnTo>
                  <a:lnTo>
                    <a:pt x="209" y="81"/>
                  </a:lnTo>
                  <a:lnTo>
                    <a:pt x="207" y="81"/>
                  </a:lnTo>
                  <a:lnTo>
                    <a:pt x="207" y="83"/>
                  </a:lnTo>
                  <a:lnTo>
                    <a:pt x="207" y="84"/>
                  </a:lnTo>
                  <a:lnTo>
                    <a:pt x="206" y="84"/>
                  </a:lnTo>
                  <a:lnTo>
                    <a:pt x="206" y="85"/>
                  </a:lnTo>
                  <a:lnTo>
                    <a:pt x="205" y="85"/>
                  </a:lnTo>
                  <a:lnTo>
                    <a:pt x="205" y="86"/>
                  </a:lnTo>
                  <a:lnTo>
                    <a:pt x="204" y="86"/>
                  </a:lnTo>
                  <a:lnTo>
                    <a:pt x="202" y="88"/>
                  </a:lnTo>
                  <a:lnTo>
                    <a:pt x="201" y="88"/>
                  </a:lnTo>
                  <a:lnTo>
                    <a:pt x="201" y="89"/>
                  </a:lnTo>
                  <a:lnTo>
                    <a:pt x="200" y="89"/>
                  </a:lnTo>
                  <a:lnTo>
                    <a:pt x="201" y="89"/>
                  </a:lnTo>
                  <a:lnTo>
                    <a:pt x="201" y="90"/>
                  </a:lnTo>
                  <a:lnTo>
                    <a:pt x="200" y="90"/>
                  </a:lnTo>
                  <a:lnTo>
                    <a:pt x="200" y="91"/>
                  </a:lnTo>
                  <a:lnTo>
                    <a:pt x="200" y="90"/>
                  </a:lnTo>
                  <a:lnTo>
                    <a:pt x="200" y="89"/>
                  </a:lnTo>
                  <a:lnTo>
                    <a:pt x="200" y="90"/>
                  </a:lnTo>
                  <a:lnTo>
                    <a:pt x="200" y="89"/>
                  </a:lnTo>
                  <a:lnTo>
                    <a:pt x="200" y="90"/>
                  </a:lnTo>
                  <a:lnTo>
                    <a:pt x="200" y="91"/>
                  </a:lnTo>
                  <a:lnTo>
                    <a:pt x="199" y="91"/>
                  </a:lnTo>
                  <a:lnTo>
                    <a:pt x="200" y="91"/>
                  </a:lnTo>
                  <a:lnTo>
                    <a:pt x="199" y="93"/>
                  </a:lnTo>
                  <a:lnTo>
                    <a:pt x="199" y="94"/>
                  </a:lnTo>
                  <a:lnTo>
                    <a:pt x="197" y="95"/>
                  </a:lnTo>
                  <a:lnTo>
                    <a:pt x="197" y="97"/>
                  </a:lnTo>
                  <a:lnTo>
                    <a:pt x="196" y="97"/>
                  </a:lnTo>
                  <a:lnTo>
                    <a:pt x="196" y="98"/>
                  </a:lnTo>
                  <a:lnTo>
                    <a:pt x="195" y="99"/>
                  </a:lnTo>
                  <a:lnTo>
                    <a:pt x="193" y="99"/>
                  </a:lnTo>
                  <a:lnTo>
                    <a:pt x="193" y="98"/>
                  </a:lnTo>
                  <a:lnTo>
                    <a:pt x="192" y="98"/>
                  </a:lnTo>
                  <a:lnTo>
                    <a:pt x="192" y="97"/>
                  </a:lnTo>
                  <a:lnTo>
                    <a:pt x="192" y="98"/>
                  </a:lnTo>
                  <a:lnTo>
                    <a:pt x="192" y="99"/>
                  </a:lnTo>
                  <a:lnTo>
                    <a:pt x="192" y="98"/>
                  </a:lnTo>
                  <a:lnTo>
                    <a:pt x="191" y="98"/>
                  </a:lnTo>
                  <a:lnTo>
                    <a:pt x="192" y="98"/>
                  </a:lnTo>
                  <a:lnTo>
                    <a:pt x="191" y="98"/>
                  </a:lnTo>
                  <a:lnTo>
                    <a:pt x="192" y="98"/>
                  </a:lnTo>
                  <a:lnTo>
                    <a:pt x="192" y="99"/>
                  </a:lnTo>
                  <a:lnTo>
                    <a:pt x="192" y="100"/>
                  </a:lnTo>
                  <a:lnTo>
                    <a:pt x="191" y="100"/>
                  </a:lnTo>
                  <a:lnTo>
                    <a:pt x="192" y="100"/>
                  </a:lnTo>
                  <a:lnTo>
                    <a:pt x="191" y="100"/>
                  </a:lnTo>
                  <a:lnTo>
                    <a:pt x="191" y="102"/>
                  </a:lnTo>
                  <a:lnTo>
                    <a:pt x="191" y="103"/>
                  </a:lnTo>
                  <a:lnTo>
                    <a:pt x="190" y="103"/>
                  </a:lnTo>
                  <a:lnTo>
                    <a:pt x="191" y="103"/>
                  </a:lnTo>
                  <a:lnTo>
                    <a:pt x="191" y="102"/>
                  </a:lnTo>
                  <a:lnTo>
                    <a:pt x="191" y="103"/>
                  </a:lnTo>
                  <a:lnTo>
                    <a:pt x="191" y="104"/>
                  </a:lnTo>
                  <a:lnTo>
                    <a:pt x="191" y="103"/>
                  </a:lnTo>
                  <a:lnTo>
                    <a:pt x="190" y="103"/>
                  </a:lnTo>
                  <a:lnTo>
                    <a:pt x="190" y="104"/>
                  </a:lnTo>
                  <a:lnTo>
                    <a:pt x="191" y="104"/>
                  </a:lnTo>
                  <a:lnTo>
                    <a:pt x="190" y="104"/>
                  </a:lnTo>
                  <a:lnTo>
                    <a:pt x="191" y="104"/>
                  </a:lnTo>
                  <a:lnTo>
                    <a:pt x="191" y="106"/>
                  </a:lnTo>
                  <a:lnTo>
                    <a:pt x="191" y="107"/>
                  </a:lnTo>
                  <a:lnTo>
                    <a:pt x="191" y="106"/>
                  </a:lnTo>
                  <a:lnTo>
                    <a:pt x="191" y="104"/>
                  </a:lnTo>
                  <a:lnTo>
                    <a:pt x="191" y="106"/>
                  </a:lnTo>
                  <a:lnTo>
                    <a:pt x="191" y="107"/>
                  </a:lnTo>
                  <a:lnTo>
                    <a:pt x="191" y="108"/>
                  </a:lnTo>
                  <a:lnTo>
                    <a:pt x="191" y="109"/>
                  </a:lnTo>
                  <a:lnTo>
                    <a:pt x="191" y="111"/>
                  </a:lnTo>
                  <a:lnTo>
                    <a:pt x="191" y="112"/>
                  </a:lnTo>
                  <a:lnTo>
                    <a:pt x="191" y="113"/>
                  </a:lnTo>
                  <a:lnTo>
                    <a:pt x="191" y="114"/>
                  </a:lnTo>
                  <a:lnTo>
                    <a:pt x="191" y="116"/>
                  </a:lnTo>
                  <a:lnTo>
                    <a:pt x="192" y="116"/>
                  </a:lnTo>
                  <a:lnTo>
                    <a:pt x="191" y="116"/>
                  </a:lnTo>
                  <a:lnTo>
                    <a:pt x="191" y="117"/>
                  </a:lnTo>
                  <a:lnTo>
                    <a:pt x="191" y="118"/>
                  </a:lnTo>
                  <a:lnTo>
                    <a:pt x="191" y="120"/>
                  </a:lnTo>
                  <a:lnTo>
                    <a:pt x="191" y="121"/>
                  </a:lnTo>
                  <a:lnTo>
                    <a:pt x="190" y="121"/>
                  </a:lnTo>
                  <a:lnTo>
                    <a:pt x="190" y="122"/>
                  </a:lnTo>
                  <a:lnTo>
                    <a:pt x="190" y="123"/>
                  </a:lnTo>
                  <a:lnTo>
                    <a:pt x="190" y="125"/>
                  </a:lnTo>
                  <a:lnTo>
                    <a:pt x="190" y="126"/>
                  </a:lnTo>
                  <a:lnTo>
                    <a:pt x="190" y="127"/>
                  </a:lnTo>
                  <a:lnTo>
                    <a:pt x="188" y="127"/>
                  </a:lnTo>
                  <a:lnTo>
                    <a:pt x="188" y="128"/>
                  </a:lnTo>
                  <a:lnTo>
                    <a:pt x="187" y="128"/>
                  </a:lnTo>
                  <a:lnTo>
                    <a:pt x="187" y="130"/>
                  </a:lnTo>
                  <a:lnTo>
                    <a:pt x="187" y="131"/>
                  </a:lnTo>
                  <a:lnTo>
                    <a:pt x="187" y="132"/>
                  </a:lnTo>
                  <a:lnTo>
                    <a:pt x="187" y="134"/>
                  </a:lnTo>
                  <a:lnTo>
                    <a:pt x="187" y="135"/>
                  </a:lnTo>
                  <a:lnTo>
                    <a:pt x="187" y="136"/>
                  </a:lnTo>
                  <a:lnTo>
                    <a:pt x="187" y="137"/>
                  </a:lnTo>
                  <a:lnTo>
                    <a:pt x="186" y="137"/>
                  </a:lnTo>
                  <a:lnTo>
                    <a:pt x="185" y="139"/>
                  </a:lnTo>
                  <a:lnTo>
                    <a:pt x="185" y="140"/>
                  </a:lnTo>
                  <a:lnTo>
                    <a:pt x="185" y="141"/>
                  </a:lnTo>
                  <a:lnTo>
                    <a:pt x="183" y="141"/>
                  </a:lnTo>
                  <a:lnTo>
                    <a:pt x="185" y="141"/>
                  </a:lnTo>
                  <a:lnTo>
                    <a:pt x="183" y="141"/>
                  </a:lnTo>
                  <a:lnTo>
                    <a:pt x="183" y="142"/>
                  </a:lnTo>
                  <a:lnTo>
                    <a:pt x="183" y="144"/>
                  </a:lnTo>
                  <a:lnTo>
                    <a:pt x="182" y="144"/>
                  </a:lnTo>
                  <a:lnTo>
                    <a:pt x="181" y="144"/>
                  </a:lnTo>
                  <a:lnTo>
                    <a:pt x="181" y="145"/>
                  </a:lnTo>
                  <a:lnTo>
                    <a:pt x="181" y="146"/>
                  </a:lnTo>
                  <a:lnTo>
                    <a:pt x="181" y="148"/>
                  </a:lnTo>
                  <a:lnTo>
                    <a:pt x="179" y="148"/>
                  </a:lnTo>
                  <a:lnTo>
                    <a:pt x="179" y="149"/>
                  </a:lnTo>
                  <a:lnTo>
                    <a:pt x="179" y="150"/>
                  </a:lnTo>
                  <a:lnTo>
                    <a:pt x="181" y="150"/>
                  </a:lnTo>
                  <a:lnTo>
                    <a:pt x="181" y="151"/>
                  </a:lnTo>
                  <a:lnTo>
                    <a:pt x="179" y="151"/>
                  </a:lnTo>
                  <a:lnTo>
                    <a:pt x="178" y="151"/>
                  </a:lnTo>
                  <a:lnTo>
                    <a:pt x="178" y="153"/>
                  </a:lnTo>
                  <a:lnTo>
                    <a:pt x="177" y="153"/>
                  </a:lnTo>
                  <a:lnTo>
                    <a:pt x="176" y="153"/>
                  </a:lnTo>
                  <a:lnTo>
                    <a:pt x="176" y="154"/>
                  </a:lnTo>
                  <a:lnTo>
                    <a:pt x="174" y="154"/>
                  </a:lnTo>
                  <a:lnTo>
                    <a:pt x="174" y="155"/>
                  </a:lnTo>
                  <a:lnTo>
                    <a:pt x="176" y="155"/>
                  </a:lnTo>
                  <a:lnTo>
                    <a:pt x="174" y="155"/>
                  </a:lnTo>
                  <a:lnTo>
                    <a:pt x="174" y="156"/>
                  </a:lnTo>
                  <a:lnTo>
                    <a:pt x="173" y="156"/>
                  </a:lnTo>
                  <a:lnTo>
                    <a:pt x="172" y="156"/>
                  </a:lnTo>
                  <a:lnTo>
                    <a:pt x="170" y="156"/>
                  </a:lnTo>
                  <a:lnTo>
                    <a:pt x="169" y="156"/>
                  </a:lnTo>
                  <a:lnTo>
                    <a:pt x="168" y="156"/>
                  </a:lnTo>
                  <a:lnTo>
                    <a:pt x="169" y="156"/>
                  </a:lnTo>
                  <a:lnTo>
                    <a:pt x="168" y="156"/>
                  </a:lnTo>
                  <a:lnTo>
                    <a:pt x="169" y="155"/>
                  </a:lnTo>
                  <a:lnTo>
                    <a:pt x="168" y="155"/>
                  </a:lnTo>
                  <a:lnTo>
                    <a:pt x="168" y="156"/>
                  </a:lnTo>
                  <a:lnTo>
                    <a:pt x="167" y="156"/>
                  </a:lnTo>
                  <a:lnTo>
                    <a:pt x="167" y="158"/>
                  </a:lnTo>
                  <a:lnTo>
                    <a:pt x="165" y="158"/>
                  </a:lnTo>
                  <a:lnTo>
                    <a:pt x="164" y="158"/>
                  </a:lnTo>
                  <a:lnTo>
                    <a:pt x="164" y="156"/>
                  </a:lnTo>
                  <a:lnTo>
                    <a:pt x="164" y="158"/>
                  </a:lnTo>
                  <a:lnTo>
                    <a:pt x="165" y="158"/>
                  </a:lnTo>
                  <a:lnTo>
                    <a:pt x="165" y="156"/>
                  </a:lnTo>
                  <a:lnTo>
                    <a:pt x="164" y="156"/>
                  </a:lnTo>
                  <a:lnTo>
                    <a:pt x="163" y="156"/>
                  </a:lnTo>
                  <a:lnTo>
                    <a:pt x="163" y="158"/>
                  </a:lnTo>
                  <a:lnTo>
                    <a:pt x="163" y="156"/>
                  </a:lnTo>
                  <a:lnTo>
                    <a:pt x="163" y="158"/>
                  </a:lnTo>
                  <a:lnTo>
                    <a:pt x="163" y="156"/>
                  </a:lnTo>
                  <a:lnTo>
                    <a:pt x="162" y="156"/>
                  </a:lnTo>
                  <a:lnTo>
                    <a:pt x="160" y="156"/>
                  </a:lnTo>
                  <a:lnTo>
                    <a:pt x="160" y="158"/>
                  </a:lnTo>
                  <a:lnTo>
                    <a:pt x="160" y="156"/>
                  </a:lnTo>
                  <a:lnTo>
                    <a:pt x="160" y="158"/>
                  </a:lnTo>
                  <a:lnTo>
                    <a:pt x="160" y="159"/>
                  </a:lnTo>
                  <a:lnTo>
                    <a:pt x="160" y="158"/>
                  </a:lnTo>
                  <a:lnTo>
                    <a:pt x="160" y="159"/>
                  </a:lnTo>
                  <a:lnTo>
                    <a:pt x="159" y="159"/>
                  </a:lnTo>
                  <a:lnTo>
                    <a:pt x="158" y="159"/>
                  </a:lnTo>
                  <a:lnTo>
                    <a:pt x="158" y="160"/>
                  </a:lnTo>
                  <a:lnTo>
                    <a:pt x="156" y="160"/>
                  </a:lnTo>
                  <a:lnTo>
                    <a:pt x="158" y="160"/>
                  </a:lnTo>
                  <a:lnTo>
                    <a:pt x="156" y="160"/>
                  </a:lnTo>
                  <a:lnTo>
                    <a:pt x="156" y="162"/>
                  </a:lnTo>
                  <a:lnTo>
                    <a:pt x="155" y="162"/>
                  </a:lnTo>
                  <a:lnTo>
                    <a:pt x="154" y="162"/>
                  </a:lnTo>
                  <a:lnTo>
                    <a:pt x="153" y="162"/>
                  </a:lnTo>
                  <a:lnTo>
                    <a:pt x="151" y="162"/>
                  </a:lnTo>
                  <a:lnTo>
                    <a:pt x="151" y="163"/>
                  </a:lnTo>
                  <a:lnTo>
                    <a:pt x="151" y="162"/>
                  </a:lnTo>
                  <a:lnTo>
                    <a:pt x="153" y="162"/>
                  </a:lnTo>
                  <a:lnTo>
                    <a:pt x="151" y="163"/>
                  </a:lnTo>
                  <a:lnTo>
                    <a:pt x="151" y="162"/>
                  </a:lnTo>
                  <a:lnTo>
                    <a:pt x="150" y="162"/>
                  </a:lnTo>
                  <a:lnTo>
                    <a:pt x="150" y="163"/>
                  </a:lnTo>
                  <a:lnTo>
                    <a:pt x="151" y="163"/>
                  </a:lnTo>
                  <a:lnTo>
                    <a:pt x="150" y="163"/>
                  </a:lnTo>
                  <a:lnTo>
                    <a:pt x="149" y="164"/>
                  </a:lnTo>
                  <a:lnTo>
                    <a:pt x="148" y="164"/>
                  </a:lnTo>
                  <a:lnTo>
                    <a:pt x="148" y="165"/>
                  </a:lnTo>
                  <a:lnTo>
                    <a:pt x="146" y="165"/>
                  </a:lnTo>
                  <a:lnTo>
                    <a:pt x="145" y="167"/>
                  </a:lnTo>
                  <a:lnTo>
                    <a:pt x="144" y="167"/>
                  </a:lnTo>
                  <a:lnTo>
                    <a:pt x="144" y="168"/>
                  </a:lnTo>
                  <a:lnTo>
                    <a:pt x="142" y="168"/>
                  </a:lnTo>
                  <a:lnTo>
                    <a:pt x="142" y="169"/>
                  </a:lnTo>
                  <a:lnTo>
                    <a:pt x="141" y="169"/>
                  </a:lnTo>
                  <a:lnTo>
                    <a:pt x="142" y="169"/>
                  </a:lnTo>
                  <a:lnTo>
                    <a:pt x="142" y="170"/>
                  </a:lnTo>
                  <a:lnTo>
                    <a:pt x="141" y="170"/>
                  </a:lnTo>
                  <a:lnTo>
                    <a:pt x="141" y="172"/>
                  </a:lnTo>
                  <a:lnTo>
                    <a:pt x="140" y="172"/>
                  </a:lnTo>
                  <a:lnTo>
                    <a:pt x="141" y="170"/>
                  </a:lnTo>
                  <a:lnTo>
                    <a:pt x="140" y="170"/>
                  </a:lnTo>
                  <a:lnTo>
                    <a:pt x="139" y="170"/>
                  </a:lnTo>
                  <a:lnTo>
                    <a:pt x="140" y="170"/>
                  </a:lnTo>
                  <a:lnTo>
                    <a:pt x="140" y="172"/>
                  </a:lnTo>
                  <a:lnTo>
                    <a:pt x="139" y="172"/>
                  </a:lnTo>
                  <a:lnTo>
                    <a:pt x="137" y="170"/>
                  </a:lnTo>
                  <a:lnTo>
                    <a:pt x="137" y="172"/>
                  </a:lnTo>
                  <a:lnTo>
                    <a:pt x="139" y="172"/>
                  </a:lnTo>
                  <a:lnTo>
                    <a:pt x="137" y="172"/>
                  </a:lnTo>
                  <a:lnTo>
                    <a:pt x="139" y="172"/>
                  </a:lnTo>
                  <a:lnTo>
                    <a:pt x="140" y="172"/>
                  </a:lnTo>
                  <a:lnTo>
                    <a:pt x="139" y="172"/>
                  </a:lnTo>
                  <a:lnTo>
                    <a:pt x="140" y="172"/>
                  </a:lnTo>
                  <a:lnTo>
                    <a:pt x="139" y="172"/>
                  </a:lnTo>
                  <a:lnTo>
                    <a:pt x="140" y="172"/>
                  </a:lnTo>
                  <a:lnTo>
                    <a:pt x="140" y="173"/>
                  </a:lnTo>
                  <a:lnTo>
                    <a:pt x="139" y="173"/>
                  </a:lnTo>
                  <a:lnTo>
                    <a:pt x="139" y="174"/>
                  </a:lnTo>
                  <a:lnTo>
                    <a:pt x="139" y="173"/>
                  </a:lnTo>
                  <a:lnTo>
                    <a:pt x="139" y="174"/>
                  </a:lnTo>
                  <a:lnTo>
                    <a:pt x="137" y="174"/>
                  </a:lnTo>
                  <a:lnTo>
                    <a:pt x="139" y="174"/>
                  </a:lnTo>
                  <a:lnTo>
                    <a:pt x="139" y="176"/>
                  </a:lnTo>
                  <a:lnTo>
                    <a:pt x="139" y="177"/>
                  </a:lnTo>
                  <a:lnTo>
                    <a:pt x="137" y="176"/>
                  </a:lnTo>
                  <a:lnTo>
                    <a:pt x="137" y="177"/>
                  </a:lnTo>
                  <a:lnTo>
                    <a:pt x="139" y="177"/>
                  </a:lnTo>
                  <a:lnTo>
                    <a:pt x="139" y="178"/>
                  </a:lnTo>
                  <a:lnTo>
                    <a:pt x="139" y="179"/>
                  </a:lnTo>
                  <a:lnTo>
                    <a:pt x="139" y="181"/>
                  </a:lnTo>
                  <a:lnTo>
                    <a:pt x="139" y="182"/>
                  </a:lnTo>
                  <a:lnTo>
                    <a:pt x="140" y="182"/>
                  </a:lnTo>
                  <a:lnTo>
                    <a:pt x="139" y="182"/>
                  </a:lnTo>
                  <a:lnTo>
                    <a:pt x="139" y="183"/>
                  </a:lnTo>
                  <a:lnTo>
                    <a:pt x="139" y="184"/>
                  </a:lnTo>
                  <a:lnTo>
                    <a:pt x="139" y="186"/>
                  </a:lnTo>
                  <a:lnTo>
                    <a:pt x="139" y="187"/>
                  </a:lnTo>
                  <a:lnTo>
                    <a:pt x="139" y="188"/>
                  </a:lnTo>
                  <a:lnTo>
                    <a:pt x="139" y="190"/>
                  </a:lnTo>
                  <a:lnTo>
                    <a:pt x="137" y="190"/>
                  </a:lnTo>
                  <a:lnTo>
                    <a:pt x="137" y="191"/>
                  </a:lnTo>
                  <a:lnTo>
                    <a:pt x="137" y="190"/>
                  </a:lnTo>
                  <a:lnTo>
                    <a:pt x="137" y="191"/>
                  </a:lnTo>
                  <a:lnTo>
                    <a:pt x="136" y="191"/>
                  </a:lnTo>
                  <a:lnTo>
                    <a:pt x="135" y="192"/>
                  </a:lnTo>
                  <a:lnTo>
                    <a:pt x="134" y="193"/>
                  </a:lnTo>
                  <a:lnTo>
                    <a:pt x="132" y="195"/>
                  </a:lnTo>
                  <a:lnTo>
                    <a:pt x="132" y="196"/>
                  </a:lnTo>
                  <a:lnTo>
                    <a:pt x="131" y="197"/>
                  </a:lnTo>
                  <a:lnTo>
                    <a:pt x="131" y="198"/>
                  </a:lnTo>
                  <a:lnTo>
                    <a:pt x="130" y="201"/>
                  </a:lnTo>
                  <a:lnTo>
                    <a:pt x="130" y="202"/>
                  </a:lnTo>
                  <a:lnTo>
                    <a:pt x="128" y="205"/>
                  </a:lnTo>
                  <a:lnTo>
                    <a:pt x="127" y="205"/>
                  </a:lnTo>
                  <a:lnTo>
                    <a:pt x="127" y="206"/>
                  </a:lnTo>
                  <a:lnTo>
                    <a:pt x="126" y="206"/>
                  </a:lnTo>
                  <a:lnTo>
                    <a:pt x="126" y="207"/>
                  </a:lnTo>
                  <a:lnTo>
                    <a:pt x="126" y="209"/>
                  </a:lnTo>
                  <a:lnTo>
                    <a:pt x="125" y="209"/>
                  </a:lnTo>
                  <a:lnTo>
                    <a:pt x="123" y="210"/>
                  </a:lnTo>
                  <a:lnTo>
                    <a:pt x="122" y="211"/>
                  </a:lnTo>
                  <a:lnTo>
                    <a:pt x="121" y="211"/>
                  </a:lnTo>
                  <a:lnTo>
                    <a:pt x="120" y="212"/>
                  </a:lnTo>
                  <a:lnTo>
                    <a:pt x="120" y="214"/>
                  </a:lnTo>
                  <a:lnTo>
                    <a:pt x="120" y="212"/>
                  </a:lnTo>
                  <a:lnTo>
                    <a:pt x="120" y="211"/>
                  </a:lnTo>
                  <a:lnTo>
                    <a:pt x="121" y="211"/>
                  </a:lnTo>
                  <a:lnTo>
                    <a:pt x="122" y="211"/>
                  </a:lnTo>
                  <a:lnTo>
                    <a:pt x="122" y="210"/>
                  </a:lnTo>
                  <a:lnTo>
                    <a:pt x="123" y="210"/>
                  </a:lnTo>
                  <a:lnTo>
                    <a:pt x="123" y="209"/>
                  </a:lnTo>
                  <a:lnTo>
                    <a:pt x="125" y="209"/>
                  </a:lnTo>
                  <a:lnTo>
                    <a:pt x="125" y="207"/>
                  </a:lnTo>
                  <a:lnTo>
                    <a:pt x="125" y="206"/>
                  </a:lnTo>
                  <a:lnTo>
                    <a:pt x="126" y="206"/>
                  </a:lnTo>
                  <a:lnTo>
                    <a:pt x="126" y="205"/>
                  </a:lnTo>
                  <a:lnTo>
                    <a:pt x="127" y="205"/>
                  </a:lnTo>
                  <a:lnTo>
                    <a:pt x="127" y="204"/>
                  </a:lnTo>
                  <a:lnTo>
                    <a:pt x="127" y="202"/>
                  </a:lnTo>
                  <a:lnTo>
                    <a:pt x="127" y="201"/>
                  </a:lnTo>
                  <a:lnTo>
                    <a:pt x="127" y="202"/>
                  </a:lnTo>
                  <a:lnTo>
                    <a:pt x="128" y="202"/>
                  </a:lnTo>
                  <a:lnTo>
                    <a:pt x="128" y="201"/>
                  </a:lnTo>
                  <a:lnTo>
                    <a:pt x="127" y="201"/>
                  </a:lnTo>
                  <a:lnTo>
                    <a:pt x="126" y="201"/>
                  </a:lnTo>
                  <a:lnTo>
                    <a:pt x="126" y="202"/>
                  </a:lnTo>
                  <a:lnTo>
                    <a:pt x="126" y="201"/>
                  </a:lnTo>
                  <a:lnTo>
                    <a:pt x="125" y="201"/>
                  </a:lnTo>
                  <a:lnTo>
                    <a:pt x="125" y="200"/>
                  </a:lnTo>
                  <a:lnTo>
                    <a:pt x="123" y="200"/>
                  </a:lnTo>
                  <a:lnTo>
                    <a:pt x="123" y="201"/>
                  </a:lnTo>
                  <a:lnTo>
                    <a:pt x="125" y="201"/>
                  </a:lnTo>
                  <a:lnTo>
                    <a:pt x="123" y="201"/>
                  </a:lnTo>
                  <a:lnTo>
                    <a:pt x="125" y="201"/>
                  </a:lnTo>
                  <a:lnTo>
                    <a:pt x="125" y="202"/>
                  </a:lnTo>
                  <a:lnTo>
                    <a:pt x="125" y="201"/>
                  </a:lnTo>
                  <a:lnTo>
                    <a:pt x="125" y="202"/>
                  </a:lnTo>
                  <a:lnTo>
                    <a:pt x="125" y="204"/>
                  </a:lnTo>
                  <a:lnTo>
                    <a:pt x="125" y="205"/>
                  </a:lnTo>
                  <a:lnTo>
                    <a:pt x="123" y="205"/>
                  </a:lnTo>
                  <a:lnTo>
                    <a:pt x="125" y="205"/>
                  </a:lnTo>
                  <a:lnTo>
                    <a:pt x="123" y="204"/>
                  </a:lnTo>
                  <a:lnTo>
                    <a:pt x="123" y="205"/>
                  </a:lnTo>
                  <a:lnTo>
                    <a:pt x="123" y="206"/>
                  </a:lnTo>
                  <a:lnTo>
                    <a:pt x="122" y="206"/>
                  </a:lnTo>
                  <a:lnTo>
                    <a:pt x="122" y="207"/>
                  </a:lnTo>
                  <a:lnTo>
                    <a:pt x="121" y="207"/>
                  </a:lnTo>
                  <a:lnTo>
                    <a:pt x="121" y="209"/>
                  </a:lnTo>
                  <a:lnTo>
                    <a:pt x="120" y="209"/>
                  </a:lnTo>
                  <a:lnTo>
                    <a:pt x="121" y="210"/>
                  </a:lnTo>
                  <a:lnTo>
                    <a:pt x="120" y="210"/>
                  </a:lnTo>
                  <a:lnTo>
                    <a:pt x="120" y="209"/>
                  </a:lnTo>
                  <a:lnTo>
                    <a:pt x="120" y="210"/>
                  </a:lnTo>
                  <a:lnTo>
                    <a:pt x="120" y="211"/>
                  </a:lnTo>
                  <a:lnTo>
                    <a:pt x="118" y="211"/>
                  </a:lnTo>
                  <a:lnTo>
                    <a:pt x="120" y="211"/>
                  </a:lnTo>
                  <a:lnTo>
                    <a:pt x="120" y="212"/>
                  </a:lnTo>
                  <a:lnTo>
                    <a:pt x="118" y="212"/>
                  </a:lnTo>
                  <a:lnTo>
                    <a:pt x="120" y="212"/>
                  </a:lnTo>
                  <a:lnTo>
                    <a:pt x="118" y="212"/>
                  </a:lnTo>
                  <a:lnTo>
                    <a:pt x="120" y="212"/>
                  </a:lnTo>
                  <a:lnTo>
                    <a:pt x="120" y="214"/>
                  </a:lnTo>
                  <a:lnTo>
                    <a:pt x="118" y="214"/>
                  </a:lnTo>
                  <a:lnTo>
                    <a:pt x="118" y="215"/>
                  </a:lnTo>
                  <a:lnTo>
                    <a:pt x="118" y="216"/>
                  </a:lnTo>
                  <a:lnTo>
                    <a:pt x="117" y="218"/>
                  </a:lnTo>
                  <a:lnTo>
                    <a:pt x="117" y="219"/>
                  </a:lnTo>
                  <a:lnTo>
                    <a:pt x="116" y="220"/>
                  </a:lnTo>
                  <a:lnTo>
                    <a:pt x="116" y="221"/>
                  </a:lnTo>
                  <a:lnTo>
                    <a:pt x="114" y="221"/>
                  </a:lnTo>
                  <a:lnTo>
                    <a:pt x="113" y="223"/>
                  </a:lnTo>
                  <a:lnTo>
                    <a:pt x="113" y="224"/>
                  </a:lnTo>
                  <a:lnTo>
                    <a:pt x="112" y="224"/>
                  </a:lnTo>
                  <a:lnTo>
                    <a:pt x="112" y="223"/>
                  </a:lnTo>
                  <a:lnTo>
                    <a:pt x="112" y="221"/>
                  </a:lnTo>
                  <a:lnTo>
                    <a:pt x="112" y="220"/>
                  </a:lnTo>
                  <a:lnTo>
                    <a:pt x="113" y="220"/>
                  </a:lnTo>
                  <a:lnTo>
                    <a:pt x="113" y="219"/>
                  </a:lnTo>
                  <a:lnTo>
                    <a:pt x="114" y="219"/>
                  </a:lnTo>
                  <a:lnTo>
                    <a:pt x="114" y="218"/>
                  </a:lnTo>
                  <a:lnTo>
                    <a:pt x="116" y="218"/>
                  </a:lnTo>
                  <a:lnTo>
                    <a:pt x="117" y="216"/>
                  </a:lnTo>
                  <a:lnTo>
                    <a:pt x="117" y="215"/>
                  </a:lnTo>
                  <a:lnTo>
                    <a:pt x="116" y="214"/>
                  </a:lnTo>
                  <a:lnTo>
                    <a:pt x="117" y="214"/>
                  </a:lnTo>
                  <a:lnTo>
                    <a:pt x="116" y="214"/>
                  </a:lnTo>
                  <a:lnTo>
                    <a:pt x="116" y="215"/>
                  </a:lnTo>
                  <a:lnTo>
                    <a:pt x="116" y="214"/>
                  </a:lnTo>
                  <a:lnTo>
                    <a:pt x="116" y="215"/>
                  </a:lnTo>
                  <a:lnTo>
                    <a:pt x="114" y="215"/>
                  </a:lnTo>
                  <a:lnTo>
                    <a:pt x="114" y="216"/>
                  </a:lnTo>
                  <a:lnTo>
                    <a:pt x="113" y="216"/>
                  </a:lnTo>
                  <a:lnTo>
                    <a:pt x="112" y="216"/>
                  </a:lnTo>
                  <a:lnTo>
                    <a:pt x="112" y="215"/>
                  </a:lnTo>
                  <a:lnTo>
                    <a:pt x="111" y="215"/>
                  </a:lnTo>
                  <a:lnTo>
                    <a:pt x="111" y="214"/>
                  </a:lnTo>
                  <a:lnTo>
                    <a:pt x="111" y="212"/>
                  </a:lnTo>
                  <a:lnTo>
                    <a:pt x="109" y="212"/>
                  </a:lnTo>
                  <a:lnTo>
                    <a:pt x="109" y="211"/>
                  </a:lnTo>
                  <a:lnTo>
                    <a:pt x="108" y="211"/>
                  </a:lnTo>
                  <a:lnTo>
                    <a:pt x="107" y="211"/>
                  </a:lnTo>
                  <a:lnTo>
                    <a:pt x="107" y="210"/>
                  </a:lnTo>
                  <a:lnTo>
                    <a:pt x="107" y="209"/>
                  </a:lnTo>
                  <a:lnTo>
                    <a:pt x="106" y="209"/>
                  </a:lnTo>
                  <a:lnTo>
                    <a:pt x="104" y="209"/>
                  </a:lnTo>
                  <a:lnTo>
                    <a:pt x="104" y="207"/>
                  </a:lnTo>
                  <a:lnTo>
                    <a:pt x="103" y="207"/>
                  </a:lnTo>
                  <a:lnTo>
                    <a:pt x="102" y="207"/>
                  </a:lnTo>
                  <a:lnTo>
                    <a:pt x="102" y="206"/>
                  </a:lnTo>
                  <a:lnTo>
                    <a:pt x="102" y="205"/>
                  </a:lnTo>
                  <a:lnTo>
                    <a:pt x="100" y="205"/>
                  </a:lnTo>
                  <a:lnTo>
                    <a:pt x="99" y="206"/>
                  </a:lnTo>
                  <a:lnTo>
                    <a:pt x="98" y="206"/>
                  </a:lnTo>
                  <a:lnTo>
                    <a:pt x="98" y="205"/>
                  </a:lnTo>
                  <a:lnTo>
                    <a:pt x="98" y="204"/>
                  </a:lnTo>
                  <a:lnTo>
                    <a:pt x="97" y="204"/>
                  </a:lnTo>
                  <a:lnTo>
                    <a:pt x="97" y="202"/>
                  </a:lnTo>
                  <a:lnTo>
                    <a:pt x="95" y="202"/>
                  </a:lnTo>
                  <a:lnTo>
                    <a:pt x="95" y="201"/>
                  </a:lnTo>
                  <a:lnTo>
                    <a:pt x="94" y="201"/>
                  </a:lnTo>
                  <a:lnTo>
                    <a:pt x="94" y="200"/>
                  </a:lnTo>
                  <a:lnTo>
                    <a:pt x="93" y="200"/>
                  </a:lnTo>
                  <a:lnTo>
                    <a:pt x="92" y="201"/>
                  </a:lnTo>
                  <a:lnTo>
                    <a:pt x="90" y="201"/>
                  </a:lnTo>
                  <a:lnTo>
                    <a:pt x="90" y="200"/>
                  </a:lnTo>
                  <a:lnTo>
                    <a:pt x="92" y="200"/>
                  </a:lnTo>
                  <a:lnTo>
                    <a:pt x="92" y="198"/>
                  </a:lnTo>
                  <a:lnTo>
                    <a:pt x="93" y="198"/>
                  </a:lnTo>
                  <a:lnTo>
                    <a:pt x="93" y="197"/>
                  </a:lnTo>
                  <a:lnTo>
                    <a:pt x="94" y="197"/>
                  </a:lnTo>
                  <a:lnTo>
                    <a:pt x="94" y="196"/>
                  </a:lnTo>
                  <a:lnTo>
                    <a:pt x="94" y="195"/>
                  </a:lnTo>
                  <a:lnTo>
                    <a:pt x="95" y="195"/>
                  </a:lnTo>
                  <a:lnTo>
                    <a:pt x="95" y="193"/>
                  </a:lnTo>
                  <a:lnTo>
                    <a:pt x="97" y="193"/>
                  </a:lnTo>
                  <a:lnTo>
                    <a:pt x="97" y="192"/>
                  </a:lnTo>
                  <a:lnTo>
                    <a:pt x="98" y="192"/>
                  </a:lnTo>
                  <a:lnTo>
                    <a:pt x="98" y="191"/>
                  </a:lnTo>
                  <a:lnTo>
                    <a:pt x="98" y="190"/>
                  </a:lnTo>
                  <a:lnTo>
                    <a:pt x="99" y="190"/>
                  </a:lnTo>
                  <a:lnTo>
                    <a:pt x="100" y="190"/>
                  </a:lnTo>
                  <a:lnTo>
                    <a:pt x="100" y="188"/>
                  </a:lnTo>
                  <a:lnTo>
                    <a:pt x="99" y="188"/>
                  </a:lnTo>
                  <a:lnTo>
                    <a:pt x="100" y="188"/>
                  </a:lnTo>
                  <a:lnTo>
                    <a:pt x="100" y="187"/>
                  </a:lnTo>
                  <a:lnTo>
                    <a:pt x="102" y="187"/>
                  </a:lnTo>
                  <a:lnTo>
                    <a:pt x="103" y="187"/>
                  </a:lnTo>
                  <a:lnTo>
                    <a:pt x="103" y="186"/>
                  </a:lnTo>
                  <a:lnTo>
                    <a:pt x="104" y="186"/>
                  </a:lnTo>
                  <a:lnTo>
                    <a:pt x="103" y="186"/>
                  </a:lnTo>
                  <a:lnTo>
                    <a:pt x="104" y="186"/>
                  </a:lnTo>
                  <a:lnTo>
                    <a:pt x="104" y="184"/>
                  </a:lnTo>
                  <a:lnTo>
                    <a:pt x="106" y="184"/>
                  </a:lnTo>
                  <a:lnTo>
                    <a:pt x="106" y="183"/>
                  </a:lnTo>
                  <a:lnTo>
                    <a:pt x="107" y="183"/>
                  </a:lnTo>
                  <a:lnTo>
                    <a:pt x="107" y="184"/>
                  </a:lnTo>
                  <a:lnTo>
                    <a:pt x="107" y="183"/>
                  </a:lnTo>
                  <a:lnTo>
                    <a:pt x="108" y="183"/>
                  </a:lnTo>
                  <a:lnTo>
                    <a:pt x="108" y="182"/>
                  </a:lnTo>
                  <a:lnTo>
                    <a:pt x="108" y="183"/>
                  </a:lnTo>
                  <a:lnTo>
                    <a:pt x="109" y="183"/>
                  </a:lnTo>
                  <a:lnTo>
                    <a:pt x="109" y="182"/>
                  </a:lnTo>
                  <a:lnTo>
                    <a:pt x="111" y="182"/>
                  </a:lnTo>
                  <a:lnTo>
                    <a:pt x="111" y="181"/>
                  </a:lnTo>
                  <a:lnTo>
                    <a:pt x="111" y="179"/>
                  </a:lnTo>
                  <a:lnTo>
                    <a:pt x="111" y="178"/>
                  </a:lnTo>
                  <a:lnTo>
                    <a:pt x="111" y="177"/>
                  </a:lnTo>
                  <a:lnTo>
                    <a:pt x="111" y="176"/>
                  </a:lnTo>
                  <a:lnTo>
                    <a:pt x="111" y="174"/>
                  </a:lnTo>
                  <a:lnTo>
                    <a:pt x="111" y="173"/>
                  </a:lnTo>
                  <a:lnTo>
                    <a:pt x="109" y="173"/>
                  </a:lnTo>
                  <a:lnTo>
                    <a:pt x="109" y="172"/>
                  </a:lnTo>
                  <a:lnTo>
                    <a:pt x="108" y="172"/>
                  </a:lnTo>
                  <a:lnTo>
                    <a:pt x="108" y="173"/>
                  </a:lnTo>
                  <a:lnTo>
                    <a:pt x="108" y="172"/>
                  </a:lnTo>
                  <a:lnTo>
                    <a:pt x="107" y="172"/>
                  </a:lnTo>
                  <a:lnTo>
                    <a:pt x="107" y="173"/>
                  </a:lnTo>
                  <a:lnTo>
                    <a:pt x="107" y="172"/>
                  </a:lnTo>
                  <a:lnTo>
                    <a:pt x="106" y="172"/>
                  </a:lnTo>
                  <a:lnTo>
                    <a:pt x="107" y="172"/>
                  </a:lnTo>
                  <a:lnTo>
                    <a:pt x="107" y="170"/>
                  </a:lnTo>
                  <a:lnTo>
                    <a:pt x="107" y="172"/>
                  </a:lnTo>
                  <a:lnTo>
                    <a:pt x="107" y="170"/>
                  </a:lnTo>
                  <a:lnTo>
                    <a:pt x="108" y="170"/>
                  </a:lnTo>
                  <a:lnTo>
                    <a:pt x="107" y="170"/>
                  </a:lnTo>
                  <a:lnTo>
                    <a:pt x="108" y="170"/>
                  </a:lnTo>
                  <a:lnTo>
                    <a:pt x="107" y="170"/>
                  </a:lnTo>
                  <a:lnTo>
                    <a:pt x="107" y="169"/>
                  </a:lnTo>
                  <a:lnTo>
                    <a:pt x="108" y="169"/>
                  </a:lnTo>
                  <a:lnTo>
                    <a:pt x="107" y="169"/>
                  </a:lnTo>
                  <a:lnTo>
                    <a:pt x="108" y="169"/>
                  </a:lnTo>
                  <a:lnTo>
                    <a:pt x="107" y="169"/>
                  </a:lnTo>
                  <a:lnTo>
                    <a:pt x="107" y="168"/>
                  </a:lnTo>
                  <a:lnTo>
                    <a:pt x="108" y="168"/>
                  </a:lnTo>
                  <a:lnTo>
                    <a:pt x="108" y="167"/>
                  </a:lnTo>
                  <a:lnTo>
                    <a:pt x="108" y="165"/>
                  </a:lnTo>
                  <a:lnTo>
                    <a:pt x="108" y="164"/>
                  </a:lnTo>
                  <a:lnTo>
                    <a:pt x="108" y="163"/>
                  </a:lnTo>
                  <a:lnTo>
                    <a:pt x="107" y="163"/>
                  </a:lnTo>
                  <a:lnTo>
                    <a:pt x="106" y="162"/>
                  </a:lnTo>
                  <a:lnTo>
                    <a:pt x="104" y="162"/>
                  </a:lnTo>
                  <a:lnTo>
                    <a:pt x="104" y="163"/>
                  </a:lnTo>
                  <a:lnTo>
                    <a:pt x="103" y="163"/>
                  </a:lnTo>
                  <a:lnTo>
                    <a:pt x="102" y="163"/>
                  </a:lnTo>
                  <a:lnTo>
                    <a:pt x="102" y="162"/>
                  </a:lnTo>
                  <a:lnTo>
                    <a:pt x="102" y="160"/>
                  </a:lnTo>
                  <a:lnTo>
                    <a:pt x="100" y="160"/>
                  </a:lnTo>
                  <a:lnTo>
                    <a:pt x="100" y="159"/>
                  </a:lnTo>
                  <a:lnTo>
                    <a:pt x="100" y="158"/>
                  </a:lnTo>
                  <a:lnTo>
                    <a:pt x="100" y="156"/>
                  </a:lnTo>
                  <a:lnTo>
                    <a:pt x="100" y="155"/>
                  </a:lnTo>
                  <a:lnTo>
                    <a:pt x="100" y="154"/>
                  </a:lnTo>
                  <a:lnTo>
                    <a:pt x="99" y="154"/>
                  </a:lnTo>
                  <a:lnTo>
                    <a:pt x="99" y="153"/>
                  </a:lnTo>
                  <a:lnTo>
                    <a:pt x="98" y="153"/>
                  </a:lnTo>
                  <a:lnTo>
                    <a:pt x="97" y="153"/>
                  </a:lnTo>
                  <a:lnTo>
                    <a:pt x="97" y="151"/>
                  </a:lnTo>
                  <a:lnTo>
                    <a:pt x="95" y="151"/>
                  </a:lnTo>
                  <a:lnTo>
                    <a:pt x="95" y="153"/>
                  </a:lnTo>
                  <a:lnTo>
                    <a:pt x="94" y="153"/>
                  </a:lnTo>
                  <a:lnTo>
                    <a:pt x="93" y="153"/>
                  </a:lnTo>
                  <a:lnTo>
                    <a:pt x="92" y="153"/>
                  </a:lnTo>
                  <a:lnTo>
                    <a:pt x="90" y="153"/>
                  </a:lnTo>
                  <a:lnTo>
                    <a:pt x="90" y="151"/>
                  </a:lnTo>
                  <a:lnTo>
                    <a:pt x="90" y="153"/>
                  </a:lnTo>
                  <a:lnTo>
                    <a:pt x="89" y="153"/>
                  </a:lnTo>
                  <a:lnTo>
                    <a:pt x="89" y="151"/>
                  </a:lnTo>
                  <a:lnTo>
                    <a:pt x="88" y="151"/>
                  </a:lnTo>
                  <a:lnTo>
                    <a:pt x="88" y="150"/>
                  </a:lnTo>
                  <a:lnTo>
                    <a:pt x="88" y="149"/>
                  </a:lnTo>
                  <a:lnTo>
                    <a:pt x="88" y="148"/>
                  </a:lnTo>
                  <a:lnTo>
                    <a:pt x="88" y="146"/>
                  </a:lnTo>
                  <a:lnTo>
                    <a:pt x="89" y="146"/>
                  </a:lnTo>
                  <a:lnTo>
                    <a:pt x="89" y="145"/>
                  </a:lnTo>
                  <a:lnTo>
                    <a:pt x="88" y="145"/>
                  </a:lnTo>
                  <a:lnTo>
                    <a:pt x="89" y="145"/>
                  </a:lnTo>
                  <a:lnTo>
                    <a:pt x="88" y="145"/>
                  </a:lnTo>
                  <a:lnTo>
                    <a:pt x="88" y="144"/>
                  </a:lnTo>
                  <a:lnTo>
                    <a:pt x="88" y="142"/>
                  </a:lnTo>
                  <a:lnTo>
                    <a:pt x="88" y="141"/>
                  </a:lnTo>
                  <a:lnTo>
                    <a:pt x="86" y="141"/>
                  </a:lnTo>
                  <a:lnTo>
                    <a:pt x="86" y="140"/>
                  </a:lnTo>
                  <a:lnTo>
                    <a:pt x="88" y="140"/>
                  </a:lnTo>
                  <a:lnTo>
                    <a:pt x="88" y="139"/>
                  </a:lnTo>
                  <a:lnTo>
                    <a:pt x="86" y="137"/>
                  </a:lnTo>
                  <a:lnTo>
                    <a:pt x="88" y="137"/>
                  </a:lnTo>
                  <a:lnTo>
                    <a:pt x="88" y="136"/>
                  </a:lnTo>
                  <a:lnTo>
                    <a:pt x="88" y="135"/>
                  </a:lnTo>
                  <a:lnTo>
                    <a:pt x="89" y="135"/>
                  </a:lnTo>
                  <a:lnTo>
                    <a:pt x="89" y="134"/>
                  </a:lnTo>
                  <a:lnTo>
                    <a:pt x="89" y="132"/>
                  </a:lnTo>
                  <a:lnTo>
                    <a:pt x="89" y="131"/>
                  </a:lnTo>
                  <a:lnTo>
                    <a:pt x="90" y="130"/>
                  </a:lnTo>
                  <a:lnTo>
                    <a:pt x="90" y="128"/>
                  </a:lnTo>
                  <a:lnTo>
                    <a:pt x="89" y="128"/>
                  </a:lnTo>
                  <a:lnTo>
                    <a:pt x="89" y="127"/>
                  </a:lnTo>
                  <a:lnTo>
                    <a:pt x="89" y="126"/>
                  </a:lnTo>
                  <a:lnTo>
                    <a:pt x="89" y="125"/>
                  </a:lnTo>
                  <a:lnTo>
                    <a:pt x="88" y="125"/>
                  </a:lnTo>
                  <a:lnTo>
                    <a:pt x="86" y="125"/>
                  </a:lnTo>
                  <a:lnTo>
                    <a:pt x="86" y="123"/>
                  </a:lnTo>
                  <a:lnTo>
                    <a:pt x="85" y="123"/>
                  </a:lnTo>
                  <a:lnTo>
                    <a:pt x="85" y="122"/>
                  </a:lnTo>
                  <a:lnTo>
                    <a:pt x="85" y="121"/>
                  </a:lnTo>
                  <a:lnTo>
                    <a:pt x="85" y="120"/>
                  </a:lnTo>
                  <a:lnTo>
                    <a:pt x="85" y="118"/>
                  </a:lnTo>
                  <a:lnTo>
                    <a:pt x="84" y="118"/>
                  </a:lnTo>
                  <a:lnTo>
                    <a:pt x="83" y="118"/>
                  </a:lnTo>
                  <a:lnTo>
                    <a:pt x="81" y="118"/>
                  </a:lnTo>
                  <a:lnTo>
                    <a:pt x="80" y="118"/>
                  </a:lnTo>
                  <a:lnTo>
                    <a:pt x="79" y="118"/>
                  </a:lnTo>
                  <a:lnTo>
                    <a:pt x="78" y="118"/>
                  </a:lnTo>
                  <a:lnTo>
                    <a:pt x="76" y="118"/>
                  </a:lnTo>
                  <a:lnTo>
                    <a:pt x="76" y="117"/>
                  </a:lnTo>
                  <a:lnTo>
                    <a:pt x="75" y="117"/>
                  </a:lnTo>
                  <a:lnTo>
                    <a:pt x="75" y="116"/>
                  </a:lnTo>
                  <a:lnTo>
                    <a:pt x="75" y="114"/>
                  </a:lnTo>
                  <a:lnTo>
                    <a:pt x="75" y="113"/>
                  </a:lnTo>
                  <a:lnTo>
                    <a:pt x="74" y="112"/>
                  </a:lnTo>
                  <a:lnTo>
                    <a:pt x="75" y="112"/>
                  </a:lnTo>
                  <a:lnTo>
                    <a:pt x="75" y="111"/>
                  </a:lnTo>
                  <a:lnTo>
                    <a:pt x="75" y="109"/>
                  </a:lnTo>
                  <a:lnTo>
                    <a:pt x="75" y="108"/>
                  </a:lnTo>
                  <a:lnTo>
                    <a:pt x="75" y="107"/>
                  </a:lnTo>
                  <a:lnTo>
                    <a:pt x="74" y="107"/>
                  </a:lnTo>
                  <a:lnTo>
                    <a:pt x="74" y="106"/>
                  </a:lnTo>
                  <a:lnTo>
                    <a:pt x="75" y="106"/>
                  </a:lnTo>
                  <a:lnTo>
                    <a:pt x="74" y="104"/>
                  </a:lnTo>
                  <a:lnTo>
                    <a:pt x="72" y="103"/>
                  </a:lnTo>
                  <a:lnTo>
                    <a:pt x="71" y="103"/>
                  </a:lnTo>
                  <a:lnTo>
                    <a:pt x="71" y="102"/>
                  </a:lnTo>
                  <a:lnTo>
                    <a:pt x="70" y="103"/>
                  </a:lnTo>
                  <a:lnTo>
                    <a:pt x="69" y="103"/>
                  </a:lnTo>
                  <a:lnTo>
                    <a:pt x="67" y="103"/>
                  </a:lnTo>
                  <a:lnTo>
                    <a:pt x="66" y="103"/>
                  </a:lnTo>
                  <a:lnTo>
                    <a:pt x="66" y="102"/>
                  </a:lnTo>
                  <a:lnTo>
                    <a:pt x="65" y="102"/>
                  </a:lnTo>
                  <a:lnTo>
                    <a:pt x="65" y="100"/>
                  </a:lnTo>
                  <a:lnTo>
                    <a:pt x="64" y="100"/>
                  </a:lnTo>
                  <a:lnTo>
                    <a:pt x="62" y="100"/>
                  </a:lnTo>
                  <a:lnTo>
                    <a:pt x="62" y="99"/>
                  </a:lnTo>
                  <a:lnTo>
                    <a:pt x="61" y="99"/>
                  </a:lnTo>
                  <a:lnTo>
                    <a:pt x="60" y="99"/>
                  </a:lnTo>
                  <a:lnTo>
                    <a:pt x="60" y="98"/>
                  </a:lnTo>
                  <a:lnTo>
                    <a:pt x="58" y="98"/>
                  </a:lnTo>
                  <a:lnTo>
                    <a:pt x="57" y="98"/>
                  </a:lnTo>
                  <a:lnTo>
                    <a:pt x="57" y="97"/>
                  </a:lnTo>
                  <a:lnTo>
                    <a:pt x="56" y="97"/>
                  </a:lnTo>
                  <a:lnTo>
                    <a:pt x="55" y="97"/>
                  </a:lnTo>
                  <a:lnTo>
                    <a:pt x="53" y="97"/>
                  </a:lnTo>
                  <a:lnTo>
                    <a:pt x="52" y="97"/>
                  </a:lnTo>
                  <a:lnTo>
                    <a:pt x="52" y="95"/>
                  </a:lnTo>
                  <a:lnTo>
                    <a:pt x="51" y="95"/>
                  </a:lnTo>
                  <a:lnTo>
                    <a:pt x="51" y="94"/>
                  </a:lnTo>
                  <a:lnTo>
                    <a:pt x="51" y="95"/>
                  </a:lnTo>
                  <a:lnTo>
                    <a:pt x="51" y="94"/>
                  </a:lnTo>
                  <a:lnTo>
                    <a:pt x="50" y="94"/>
                  </a:lnTo>
                  <a:lnTo>
                    <a:pt x="50" y="93"/>
                  </a:lnTo>
                  <a:lnTo>
                    <a:pt x="48" y="93"/>
                  </a:lnTo>
                  <a:lnTo>
                    <a:pt x="48" y="91"/>
                  </a:lnTo>
                  <a:lnTo>
                    <a:pt x="47" y="90"/>
                  </a:lnTo>
                  <a:lnTo>
                    <a:pt x="48" y="90"/>
                  </a:lnTo>
                  <a:lnTo>
                    <a:pt x="47" y="90"/>
                  </a:lnTo>
                  <a:lnTo>
                    <a:pt x="47" y="89"/>
                  </a:lnTo>
                  <a:lnTo>
                    <a:pt x="48" y="89"/>
                  </a:lnTo>
                  <a:lnTo>
                    <a:pt x="47" y="89"/>
                  </a:lnTo>
                  <a:lnTo>
                    <a:pt x="48" y="89"/>
                  </a:lnTo>
                  <a:lnTo>
                    <a:pt x="48" y="88"/>
                  </a:lnTo>
                  <a:lnTo>
                    <a:pt x="47" y="88"/>
                  </a:lnTo>
                  <a:lnTo>
                    <a:pt x="47" y="86"/>
                  </a:lnTo>
                  <a:lnTo>
                    <a:pt x="47" y="85"/>
                  </a:lnTo>
                  <a:lnTo>
                    <a:pt x="48" y="85"/>
                  </a:lnTo>
                  <a:lnTo>
                    <a:pt x="48" y="84"/>
                  </a:lnTo>
                  <a:lnTo>
                    <a:pt x="48" y="83"/>
                  </a:lnTo>
                  <a:lnTo>
                    <a:pt x="48" y="81"/>
                  </a:lnTo>
                  <a:lnTo>
                    <a:pt x="47" y="81"/>
                  </a:lnTo>
                  <a:lnTo>
                    <a:pt x="47" y="83"/>
                  </a:lnTo>
                  <a:lnTo>
                    <a:pt x="46" y="83"/>
                  </a:lnTo>
                  <a:lnTo>
                    <a:pt x="46" y="81"/>
                  </a:lnTo>
                  <a:lnTo>
                    <a:pt x="44" y="81"/>
                  </a:lnTo>
                  <a:lnTo>
                    <a:pt x="43" y="81"/>
                  </a:lnTo>
                  <a:lnTo>
                    <a:pt x="43" y="83"/>
                  </a:lnTo>
                  <a:lnTo>
                    <a:pt x="42" y="83"/>
                  </a:lnTo>
                  <a:lnTo>
                    <a:pt x="41" y="83"/>
                  </a:lnTo>
                  <a:lnTo>
                    <a:pt x="39" y="83"/>
                  </a:lnTo>
                  <a:lnTo>
                    <a:pt x="39" y="84"/>
                  </a:lnTo>
                  <a:lnTo>
                    <a:pt x="38" y="84"/>
                  </a:lnTo>
                  <a:lnTo>
                    <a:pt x="38" y="85"/>
                  </a:lnTo>
                  <a:lnTo>
                    <a:pt x="37" y="85"/>
                  </a:lnTo>
                  <a:lnTo>
                    <a:pt x="36" y="85"/>
                  </a:lnTo>
                  <a:lnTo>
                    <a:pt x="36" y="86"/>
                  </a:lnTo>
                  <a:lnTo>
                    <a:pt x="34" y="86"/>
                  </a:lnTo>
                  <a:lnTo>
                    <a:pt x="33" y="86"/>
                  </a:lnTo>
                  <a:lnTo>
                    <a:pt x="33" y="88"/>
                  </a:lnTo>
                  <a:lnTo>
                    <a:pt x="32" y="88"/>
                  </a:lnTo>
                  <a:lnTo>
                    <a:pt x="32" y="89"/>
                  </a:lnTo>
                  <a:lnTo>
                    <a:pt x="30" y="89"/>
                  </a:lnTo>
                  <a:lnTo>
                    <a:pt x="29" y="89"/>
                  </a:lnTo>
                  <a:lnTo>
                    <a:pt x="28" y="89"/>
                  </a:lnTo>
                  <a:lnTo>
                    <a:pt x="28" y="88"/>
                  </a:lnTo>
                  <a:lnTo>
                    <a:pt x="27" y="89"/>
                  </a:lnTo>
                  <a:lnTo>
                    <a:pt x="27" y="88"/>
                  </a:lnTo>
                  <a:lnTo>
                    <a:pt x="25" y="88"/>
                  </a:lnTo>
                  <a:lnTo>
                    <a:pt x="24" y="88"/>
                  </a:lnTo>
                  <a:lnTo>
                    <a:pt x="23" y="88"/>
                  </a:lnTo>
                  <a:lnTo>
                    <a:pt x="21" y="89"/>
                  </a:lnTo>
                  <a:lnTo>
                    <a:pt x="20" y="89"/>
                  </a:lnTo>
                  <a:lnTo>
                    <a:pt x="19" y="88"/>
                  </a:lnTo>
                  <a:lnTo>
                    <a:pt x="19" y="89"/>
                  </a:lnTo>
                  <a:lnTo>
                    <a:pt x="19" y="88"/>
                  </a:lnTo>
                  <a:lnTo>
                    <a:pt x="19" y="86"/>
                  </a:lnTo>
                  <a:lnTo>
                    <a:pt x="19" y="85"/>
                  </a:lnTo>
                  <a:lnTo>
                    <a:pt x="19" y="84"/>
                  </a:lnTo>
                  <a:lnTo>
                    <a:pt x="19" y="83"/>
                  </a:lnTo>
                  <a:lnTo>
                    <a:pt x="19" y="81"/>
                  </a:lnTo>
                  <a:lnTo>
                    <a:pt x="19" y="80"/>
                  </a:lnTo>
                  <a:lnTo>
                    <a:pt x="18" y="80"/>
                  </a:lnTo>
                  <a:lnTo>
                    <a:pt x="18" y="81"/>
                  </a:lnTo>
                  <a:lnTo>
                    <a:pt x="16" y="81"/>
                  </a:lnTo>
                  <a:lnTo>
                    <a:pt x="16" y="83"/>
                  </a:lnTo>
                  <a:lnTo>
                    <a:pt x="15" y="83"/>
                  </a:lnTo>
                  <a:lnTo>
                    <a:pt x="14" y="83"/>
                  </a:lnTo>
                  <a:lnTo>
                    <a:pt x="13" y="83"/>
                  </a:lnTo>
                  <a:lnTo>
                    <a:pt x="11" y="83"/>
                  </a:lnTo>
                  <a:lnTo>
                    <a:pt x="10" y="83"/>
                  </a:lnTo>
                  <a:lnTo>
                    <a:pt x="10" y="81"/>
                  </a:lnTo>
                  <a:lnTo>
                    <a:pt x="10" y="80"/>
                  </a:lnTo>
                  <a:lnTo>
                    <a:pt x="9" y="80"/>
                  </a:lnTo>
                  <a:lnTo>
                    <a:pt x="7" y="80"/>
                  </a:lnTo>
                  <a:lnTo>
                    <a:pt x="5" y="80"/>
                  </a:lnTo>
                  <a:lnTo>
                    <a:pt x="5" y="79"/>
                  </a:lnTo>
                  <a:lnTo>
                    <a:pt x="6" y="79"/>
                  </a:lnTo>
                  <a:lnTo>
                    <a:pt x="6" y="77"/>
                  </a:lnTo>
                  <a:lnTo>
                    <a:pt x="6" y="76"/>
                  </a:lnTo>
                  <a:lnTo>
                    <a:pt x="5" y="76"/>
                  </a:lnTo>
                  <a:lnTo>
                    <a:pt x="4" y="75"/>
                  </a:lnTo>
                  <a:lnTo>
                    <a:pt x="4" y="74"/>
                  </a:lnTo>
                  <a:lnTo>
                    <a:pt x="2" y="74"/>
                  </a:lnTo>
                  <a:lnTo>
                    <a:pt x="2" y="72"/>
                  </a:lnTo>
                  <a:lnTo>
                    <a:pt x="1" y="71"/>
                  </a:lnTo>
                  <a:lnTo>
                    <a:pt x="2" y="71"/>
                  </a:lnTo>
                  <a:lnTo>
                    <a:pt x="1" y="71"/>
                  </a:lnTo>
                  <a:lnTo>
                    <a:pt x="1" y="70"/>
                  </a:lnTo>
                  <a:lnTo>
                    <a:pt x="0" y="70"/>
                  </a:lnTo>
                  <a:lnTo>
                    <a:pt x="1" y="70"/>
                  </a:lnTo>
                  <a:lnTo>
                    <a:pt x="1" y="69"/>
                  </a:lnTo>
                  <a:lnTo>
                    <a:pt x="2" y="69"/>
                  </a:lnTo>
                  <a:lnTo>
                    <a:pt x="2" y="67"/>
                  </a:lnTo>
                  <a:lnTo>
                    <a:pt x="1" y="67"/>
                  </a:lnTo>
                  <a:lnTo>
                    <a:pt x="2" y="66"/>
                  </a:lnTo>
                  <a:lnTo>
                    <a:pt x="2" y="65"/>
                  </a:lnTo>
                  <a:lnTo>
                    <a:pt x="4" y="65"/>
                  </a:lnTo>
                  <a:lnTo>
                    <a:pt x="5" y="65"/>
                  </a:lnTo>
                  <a:lnTo>
                    <a:pt x="5" y="63"/>
                  </a:lnTo>
                  <a:lnTo>
                    <a:pt x="5" y="62"/>
                  </a:lnTo>
                  <a:lnTo>
                    <a:pt x="5" y="61"/>
                  </a:lnTo>
                  <a:lnTo>
                    <a:pt x="5" y="60"/>
                  </a:lnTo>
                  <a:lnTo>
                    <a:pt x="6" y="60"/>
                  </a:lnTo>
                  <a:lnTo>
                    <a:pt x="6" y="58"/>
                  </a:lnTo>
                  <a:lnTo>
                    <a:pt x="6" y="57"/>
                  </a:lnTo>
                  <a:lnTo>
                    <a:pt x="6" y="56"/>
                  </a:lnTo>
                  <a:lnTo>
                    <a:pt x="7" y="56"/>
                  </a:lnTo>
                  <a:lnTo>
                    <a:pt x="9" y="56"/>
                  </a:lnTo>
                  <a:lnTo>
                    <a:pt x="9" y="55"/>
                  </a:lnTo>
                  <a:lnTo>
                    <a:pt x="10" y="55"/>
                  </a:lnTo>
                  <a:lnTo>
                    <a:pt x="11" y="53"/>
                  </a:lnTo>
                  <a:lnTo>
                    <a:pt x="13" y="53"/>
                  </a:lnTo>
                  <a:lnTo>
                    <a:pt x="14" y="53"/>
                  </a:lnTo>
                  <a:lnTo>
                    <a:pt x="14" y="52"/>
                  </a:lnTo>
                  <a:lnTo>
                    <a:pt x="15" y="52"/>
                  </a:lnTo>
                  <a:lnTo>
                    <a:pt x="16" y="52"/>
                  </a:lnTo>
                  <a:lnTo>
                    <a:pt x="18" y="52"/>
                  </a:lnTo>
                  <a:lnTo>
                    <a:pt x="18" y="51"/>
                  </a:lnTo>
                  <a:lnTo>
                    <a:pt x="19" y="51"/>
                  </a:lnTo>
                  <a:lnTo>
                    <a:pt x="20" y="51"/>
                  </a:lnTo>
                  <a:lnTo>
                    <a:pt x="20" y="52"/>
                  </a:lnTo>
                  <a:lnTo>
                    <a:pt x="21" y="52"/>
                  </a:lnTo>
                  <a:lnTo>
                    <a:pt x="23" y="52"/>
                  </a:lnTo>
                  <a:lnTo>
                    <a:pt x="23" y="51"/>
                  </a:lnTo>
                  <a:lnTo>
                    <a:pt x="23" y="49"/>
                  </a:lnTo>
                  <a:lnTo>
                    <a:pt x="23" y="48"/>
                  </a:lnTo>
                  <a:lnTo>
                    <a:pt x="23" y="47"/>
                  </a:lnTo>
                  <a:lnTo>
                    <a:pt x="24" y="46"/>
                  </a:lnTo>
                  <a:lnTo>
                    <a:pt x="24" y="44"/>
                  </a:lnTo>
                  <a:lnTo>
                    <a:pt x="24" y="43"/>
                  </a:lnTo>
                  <a:lnTo>
                    <a:pt x="24" y="42"/>
                  </a:lnTo>
                  <a:lnTo>
                    <a:pt x="24" y="41"/>
                  </a:lnTo>
                  <a:lnTo>
                    <a:pt x="24" y="39"/>
                  </a:lnTo>
                  <a:lnTo>
                    <a:pt x="25" y="39"/>
                  </a:lnTo>
                  <a:lnTo>
                    <a:pt x="25" y="38"/>
                  </a:lnTo>
                  <a:lnTo>
                    <a:pt x="25" y="37"/>
                  </a:lnTo>
                  <a:lnTo>
                    <a:pt x="25" y="35"/>
                  </a:lnTo>
                  <a:lnTo>
                    <a:pt x="25" y="34"/>
                  </a:lnTo>
                  <a:lnTo>
                    <a:pt x="25" y="33"/>
                  </a:lnTo>
                  <a:lnTo>
                    <a:pt x="24" y="33"/>
                  </a:lnTo>
                  <a:lnTo>
                    <a:pt x="24" y="32"/>
                  </a:lnTo>
                  <a:lnTo>
                    <a:pt x="24" y="30"/>
                  </a:lnTo>
                  <a:lnTo>
                    <a:pt x="23" y="30"/>
                  </a:lnTo>
                  <a:lnTo>
                    <a:pt x="23" y="29"/>
                  </a:lnTo>
                  <a:lnTo>
                    <a:pt x="21" y="29"/>
                  </a:lnTo>
                  <a:lnTo>
                    <a:pt x="21" y="28"/>
                  </a:lnTo>
                  <a:lnTo>
                    <a:pt x="21" y="27"/>
                  </a:lnTo>
                  <a:lnTo>
                    <a:pt x="21" y="25"/>
                  </a:lnTo>
                  <a:lnTo>
                    <a:pt x="23" y="25"/>
                  </a:lnTo>
                  <a:lnTo>
                    <a:pt x="24" y="25"/>
                  </a:lnTo>
                  <a:lnTo>
                    <a:pt x="24" y="24"/>
                  </a:lnTo>
                  <a:lnTo>
                    <a:pt x="25" y="24"/>
                  </a:lnTo>
                  <a:lnTo>
                    <a:pt x="25" y="25"/>
                  </a:lnTo>
                  <a:lnTo>
                    <a:pt x="27" y="25"/>
                  </a:lnTo>
                  <a:lnTo>
                    <a:pt x="27" y="24"/>
                  </a:lnTo>
                  <a:lnTo>
                    <a:pt x="27" y="23"/>
                  </a:lnTo>
                  <a:lnTo>
                    <a:pt x="25" y="23"/>
                  </a:lnTo>
                  <a:lnTo>
                    <a:pt x="24" y="23"/>
                  </a:lnTo>
                  <a:lnTo>
                    <a:pt x="23" y="23"/>
                  </a:lnTo>
                  <a:lnTo>
                    <a:pt x="23" y="21"/>
                  </a:lnTo>
                  <a:lnTo>
                    <a:pt x="23" y="20"/>
                  </a:lnTo>
                  <a:lnTo>
                    <a:pt x="23" y="19"/>
                  </a:lnTo>
                  <a:lnTo>
                    <a:pt x="24" y="19"/>
                  </a:lnTo>
                  <a:lnTo>
                    <a:pt x="25" y="19"/>
                  </a:lnTo>
                  <a:lnTo>
                    <a:pt x="27" y="19"/>
                  </a:lnTo>
                  <a:lnTo>
                    <a:pt x="28" y="19"/>
                  </a:lnTo>
                  <a:lnTo>
                    <a:pt x="29" y="19"/>
                  </a:lnTo>
                  <a:lnTo>
                    <a:pt x="30" y="19"/>
                  </a:lnTo>
                  <a:lnTo>
                    <a:pt x="32" y="19"/>
                  </a:lnTo>
                  <a:lnTo>
                    <a:pt x="32" y="18"/>
                  </a:lnTo>
                  <a:lnTo>
                    <a:pt x="33" y="18"/>
                  </a:lnTo>
                  <a:lnTo>
                    <a:pt x="33" y="19"/>
                  </a:lnTo>
                  <a:lnTo>
                    <a:pt x="34" y="19"/>
                  </a:lnTo>
                  <a:lnTo>
                    <a:pt x="36" y="18"/>
                  </a:lnTo>
                  <a:lnTo>
                    <a:pt x="36" y="16"/>
                  </a:lnTo>
                  <a:lnTo>
                    <a:pt x="37" y="16"/>
                  </a:lnTo>
                  <a:lnTo>
                    <a:pt x="37" y="18"/>
                  </a:lnTo>
                  <a:lnTo>
                    <a:pt x="38" y="19"/>
                  </a:lnTo>
                  <a:lnTo>
                    <a:pt x="38" y="20"/>
                  </a:lnTo>
                  <a:lnTo>
                    <a:pt x="38" y="21"/>
                  </a:lnTo>
                  <a:lnTo>
                    <a:pt x="39" y="21"/>
                  </a:lnTo>
                  <a:lnTo>
                    <a:pt x="41" y="23"/>
                  </a:lnTo>
                  <a:lnTo>
                    <a:pt x="41" y="24"/>
                  </a:lnTo>
                  <a:lnTo>
                    <a:pt x="42" y="24"/>
                  </a:lnTo>
                  <a:lnTo>
                    <a:pt x="43" y="24"/>
                  </a:lnTo>
                  <a:lnTo>
                    <a:pt x="44" y="24"/>
                  </a:lnTo>
                  <a:lnTo>
                    <a:pt x="44" y="23"/>
                  </a:lnTo>
                  <a:lnTo>
                    <a:pt x="46" y="23"/>
                  </a:lnTo>
                  <a:lnTo>
                    <a:pt x="47" y="23"/>
                  </a:lnTo>
                  <a:lnTo>
                    <a:pt x="47" y="24"/>
                  </a:lnTo>
                  <a:lnTo>
                    <a:pt x="46" y="24"/>
                  </a:lnTo>
                  <a:lnTo>
                    <a:pt x="47" y="25"/>
                  </a:lnTo>
                  <a:lnTo>
                    <a:pt x="47" y="24"/>
                  </a:lnTo>
                  <a:lnTo>
                    <a:pt x="48" y="23"/>
                  </a:lnTo>
                  <a:lnTo>
                    <a:pt x="50" y="23"/>
                  </a:lnTo>
                  <a:lnTo>
                    <a:pt x="50" y="21"/>
                  </a:lnTo>
                  <a:lnTo>
                    <a:pt x="51" y="21"/>
                  </a:lnTo>
                  <a:lnTo>
                    <a:pt x="52" y="21"/>
                  </a:lnTo>
                  <a:lnTo>
                    <a:pt x="52" y="20"/>
                  </a:lnTo>
                  <a:lnTo>
                    <a:pt x="53" y="20"/>
                  </a:lnTo>
                  <a:lnTo>
                    <a:pt x="53" y="21"/>
                  </a:lnTo>
                  <a:lnTo>
                    <a:pt x="53" y="20"/>
                  </a:lnTo>
                  <a:lnTo>
                    <a:pt x="55" y="20"/>
                  </a:lnTo>
                  <a:lnTo>
                    <a:pt x="55" y="19"/>
                  </a:lnTo>
                  <a:lnTo>
                    <a:pt x="55" y="18"/>
                  </a:lnTo>
                  <a:lnTo>
                    <a:pt x="56" y="18"/>
                  </a:lnTo>
                  <a:lnTo>
                    <a:pt x="57" y="16"/>
                  </a:lnTo>
                  <a:lnTo>
                    <a:pt x="58" y="16"/>
                  </a:lnTo>
                  <a:lnTo>
                    <a:pt x="58" y="15"/>
                  </a:lnTo>
                  <a:lnTo>
                    <a:pt x="57" y="15"/>
                  </a:lnTo>
                  <a:lnTo>
                    <a:pt x="56" y="15"/>
                  </a:lnTo>
                  <a:lnTo>
                    <a:pt x="55" y="15"/>
                  </a:lnTo>
                  <a:lnTo>
                    <a:pt x="55" y="14"/>
                  </a:lnTo>
                  <a:lnTo>
                    <a:pt x="55" y="13"/>
                  </a:lnTo>
                  <a:lnTo>
                    <a:pt x="53" y="11"/>
                  </a:lnTo>
                  <a:lnTo>
                    <a:pt x="53" y="10"/>
                  </a:lnTo>
                  <a:lnTo>
                    <a:pt x="53" y="9"/>
                  </a:lnTo>
                  <a:lnTo>
                    <a:pt x="53" y="7"/>
                  </a:lnTo>
                  <a:lnTo>
                    <a:pt x="52" y="7"/>
                  </a:lnTo>
                  <a:lnTo>
                    <a:pt x="51" y="6"/>
                  </a:lnTo>
                  <a:lnTo>
                    <a:pt x="51" y="5"/>
                  </a:lnTo>
                  <a:lnTo>
                    <a:pt x="52" y="5"/>
                  </a:lnTo>
                  <a:lnTo>
                    <a:pt x="52" y="6"/>
                  </a:lnTo>
                  <a:lnTo>
                    <a:pt x="53" y="6"/>
                  </a:lnTo>
                  <a:lnTo>
                    <a:pt x="55" y="6"/>
                  </a:lnTo>
                  <a:lnTo>
                    <a:pt x="55" y="7"/>
                  </a:lnTo>
                  <a:lnTo>
                    <a:pt x="56" y="7"/>
                  </a:lnTo>
                  <a:lnTo>
                    <a:pt x="56" y="6"/>
                  </a:lnTo>
                  <a:lnTo>
                    <a:pt x="56" y="7"/>
                  </a:lnTo>
                  <a:lnTo>
                    <a:pt x="57" y="7"/>
                  </a:lnTo>
                  <a:lnTo>
                    <a:pt x="58" y="7"/>
                  </a:lnTo>
                  <a:lnTo>
                    <a:pt x="58" y="6"/>
                  </a:lnTo>
                  <a:lnTo>
                    <a:pt x="58" y="7"/>
                  </a:lnTo>
                  <a:lnTo>
                    <a:pt x="60" y="7"/>
                  </a:lnTo>
                  <a:lnTo>
                    <a:pt x="60" y="9"/>
                  </a:lnTo>
                  <a:lnTo>
                    <a:pt x="61" y="9"/>
                  </a:lnTo>
                  <a:lnTo>
                    <a:pt x="62" y="9"/>
                  </a:lnTo>
                  <a:lnTo>
                    <a:pt x="62" y="7"/>
                  </a:lnTo>
                  <a:lnTo>
                    <a:pt x="61" y="7"/>
                  </a:lnTo>
                  <a:lnTo>
                    <a:pt x="61" y="6"/>
                  </a:lnTo>
                  <a:lnTo>
                    <a:pt x="62" y="6"/>
                  </a:lnTo>
                  <a:lnTo>
                    <a:pt x="64" y="6"/>
                  </a:lnTo>
                  <a:lnTo>
                    <a:pt x="64" y="5"/>
                  </a:lnTo>
                  <a:lnTo>
                    <a:pt x="64" y="6"/>
                  </a:lnTo>
                  <a:lnTo>
                    <a:pt x="65" y="6"/>
                  </a:lnTo>
                  <a:lnTo>
                    <a:pt x="66" y="6"/>
                  </a:lnTo>
                  <a:lnTo>
                    <a:pt x="67" y="5"/>
                  </a:lnTo>
                  <a:lnTo>
                    <a:pt x="69" y="5"/>
                  </a:lnTo>
                  <a:lnTo>
                    <a:pt x="69" y="4"/>
                  </a:lnTo>
                  <a:lnTo>
                    <a:pt x="70" y="4"/>
                  </a:lnTo>
                  <a:lnTo>
                    <a:pt x="71" y="4"/>
                  </a:lnTo>
                  <a:lnTo>
                    <a:pt x="71" y="2"/>
                  </a:lnTo>
                  <a:lnTo>
                    <a:pt x="72" y="2"/>
                  </a:lnTo>
                  <a:lnTo>
                    <a:pt x="74" y="1"/>
                  </a:lnTo>
                  <a:lnTo>
                    <a:pt x="72" y="0"/>
                  </a:lnTo>
                  <a:lnTo>
                    <a:pt x="74"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3" name="Freeform 153"/>
            <p:cNvSpPr>
              <a:spLocks/>
            </p:cNvSpPr>
            <p:nvPr/>
          </p:nvSpPr>
          <p:spPr bwMode="auto">
            <a:xfrm>
              <a:off x="3895725" y="3975316"/>
              <a:ext cx="1588" cy="1588"/>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1 w 1"/>
                <a:gd name="T65" fmla="*/ 1 h 1"/>
                <a:gd name="T66" fmla="*/ 0 w 1"/>
                <a:gd name="T67" fmla="*/ 1 h 1"/>
                <a:gd name="T68" fmla="*/ 0 w 1"/>
                <a:gd name="T6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1" y="1"/>
                  </a:lnTo>
                  <a:lnTo>
                    <a:pt x="1" y="1"/>
                  </a:lnTo>
                  <a:lnTo>
                    <a:pt x="1" y="1"/>
                  </a:lnTo>
                  <a:lnTo>
                    <a:pt x="1" y="1"/>
                  </a:lnTo>
                  <a:lnTo>
                    <a:pt x="1" y="1"/>
                  </a:lnTo>
                  <a:lnTo>
                    <a:pt x="1" y="1"/>
                  </a:lnTo>
                  <a:lnTo>
                    <a:pt x="1" y="1"/>
                  </a:lnTo>
                  <a:lnTo>
                    <a:pt x="0" y="1"/>
                  </a:lnTo>
                  <a:lnTo>
                    <a:pt x="0"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4" name="Freeform 154"/>
            <p:cNvSpPr>
              <a:spLocks noEditPoints="1"/>
            </p:cNvSpPr>
            <p:nvPr/>
          </p:nvSpPr>
          <p:spPr bwMode="auto">
            <a:xfrm>
              <a:off x="5392738" y="4048341"/>
              <a:ext cx="12700" cy="7938"/>
            </a:xfrm>
            <a:custGeom>
              <a:avLst/>
              <a:gdLst>
                <a:gd name="T0" fmla="*/ 7 w 8"/>
                <a:gd name="T1" fmla="*/ 0 h 5"/>
                <a:gd name="T2" fmla="*/ 7 w 8"/>
                <a:gd name="T3" fmla="*/ 1 h 5"/>
                <a:gd name="T4" fmla="*/ 8 w 8"/>
                <a:gd name="T5" fmla="*/ 3 h 5"/>
                <a:gd name="T6" fmla="*/ 8 w 8"/>
                <a:gd name="T7" fmla="*/ 3 h 5"/>
                <a:gd name="T8" fmla="*/ 8 w 8"/>
                <a:gd name="T9" fmla="*/ 3 h 5"/>
                <a:gd name="T10" fmla="*/ 8 w 8"/>
                <a:gd name="T11" fmla="*/ 4 h 5"/>
                <a:gd name="T12" fmla="*/ 8 w 8"/>
                <a:gd name="T13" fmla="*/ 4 h 5"/>
                <a:gd name="T14" fmla="*/ 8 w 8"/>
                <a:gd name="T15" fmla="*/ 4 h 5"/>
                <a:gd name="T16" fmla="*/ 8 w 8"/>
                <a:gd name="T17" fmla="*/ 4 h 5"/>
                <a:gd name="T18" fmla="*/ 7 w 8"/>
                <a:gd name="T19" fmla="*/ 4 h 5"/>
                <a:gd name="T20" fmla="*/ 7 w 8"/>
                <a:gd name="T21" fmla="*/ 4 h 5"/>
                <a:gd name="T22" fmla="*/ 7 w 8"/>
                <a:gd name="T23" fmla="*/ 3 h 5"/>
                <a:gd name="T24" fmla="*/ 7 w 8"/>
                <a:gd name="T25" fmla="*/ 1 h 5"/>
                <a:gd name="T26" fmla="*/ 7 w 8"/>
                <a:gd name="T27" fmla="*/ 1 h 5"/>
                <a:gd name="T28" fmla="*/ 7 w 8"/>
                <a:gd name="T29" fmla="*/ 1 h 5"/>
                <a:gd name="T30" fmla="*/ 7 w 8"/>
                <a:gd name="T31" fmla="*/ 0 h 5"/>
                <a:gd name="T32" fmla="*/ 7 w 8"/>
                <a:gd name="T33" fmla="*/ 0 h 5"/>
                <a:gd name="T34" fmla="*/ 6 w 8"/>
                <a:gd name="T35" fmla="*/ 1 h 5"/>
                <a:gd name="T36" fmla="*/ 6 w 8"/>
                <a:gd name="T37" fmla="*/ 1 h 5"/>
                <a:gd name="T38" fmla="*/ 6 w 8"/>
                <a:gd name="T39" fmla="*/ 1 h 5"/>
                <a:gd name="T40" fmla="*/ 4 w 8"/>
                <a:gd name="T41" fmla="*/ 1 h 5"/>
                <a:gd name="T42" fmla="*/ 6 w 8"/>
                <a:gd name="T43" fmla="*/ 1 h 5"/>
                <a:gd name="T44" fmla="*/ 6 w 8"/>
                <a:gd name="T45" fmla="*/ 3 h 5"/>
                <a:gd name="T46" fmla="*/ 6 w 8"/>
                <a:gd name="T47" fmla="*/ 3 h 5"/>
                <a:gd name="T48" fmla="*/ 6 w 8"/>
                <a:gd name="T49" fmla="*/ 4 h 5"/>
                <a:gd name="T50" fmla="*/ 6 w 8"/>
                <a:gd name="T51" fmla="*/ 4 h 5"/>
                <a:gd name="T52" fmla="*/ 6 w 8"/>
                <a:gd name="T53" fmla="*/ 4 h 5"/>
                <a:gd name="T54" fmla="*/ 6 w 8"/>
                <a:gd name="T55" fmla="*/ 4 h 5"/>
                <a:gd name="T56" fmla="*/ 6 w 8"/>
                <a:gd name="T57" fmla="*/ 4 h 5"/>
                <a:gd name="T58" fmla="*/ 4 w 8"/>
                <a:gd name="T59" fmla="*/ 5 h 5"/>
                <a:gd name="T60" fmla="*/ 4 w 8"/>
                <a:gd name="T61" fmla="*/ 5 h 5"/>
                <a:gd name="T62" fmla="*/ 4 w 8"/>
                <a:gd name="T63" fmla="*/ 5 h 5"/>
                <a:gd name="T64" fmla="*/ 3 w 8"/>
                <a:gd name="T65" fmla="*/ 5 h 5"/>
                <a:gd name="T66" fmla="*/ 3 w 8"/>
                <a:gd name="T67" fmla="*/ 4 h 5"/>
                <a:gd name="T68" fmla="*/ 3 w 8"/>
                <a:gd name="T69" fmla="*/ 4 h 5"/>
                <a:gd name="T70" fmla="*/ 2 w 8"/>
                <a:gd name="T71" fmla="*/ 4 h 5"/>
                <a:gd name="T72" fmla="*/ 3 w 8"/>
                <a:gd name="T73" fmla="*/ 4 h 5"/>
                <a:gd name="T74" fmla="*/ 2 w 8"/>
                <a:gd name="T75" fmla="*/ 4 h 5"/>
                <a:gd name="T76" fmla="*/ 2 w 8"/>
                <a:gd name="T77" fmla="*/ 3 h 5"/>
                <a:gd name="T78" fmla="*/ 2 w 8"/>
                <a:gd name="T79" fmla="*/ 3 h 5"/>
                <a:gd name="T80" fmla="*/ 2 w 8"/>
                <a:gd name="T81" fmla="*/ 3 h 5"/>
                <a:gd name="T82" fmla="*/ 2 w 8"/>
                <a:gd name="T83" fmla="*/ 3 h 5"/>
                <a:gd name="T84" fmla="*/ 2 w 8"/>
                <a:gd name="T85" fmla="*/ 3 h 5"/>
                <a:gd name="T86" fmla="*/ 3 w 8"/>
                <a:gd name="T87" fmla="*/ 3 h 5"/>
                <a:gd name="T88" fmla="*/ 4 w 8"/>
                <a:gd name="T89" fmla="*/ 1 h 5"/>
                <a:gd name="T90" fmla="*/ 4 w 8"/>
                <a:gd name="T91" fmla="*/ 1 h 5"/>
                <a:gd name="T92" fmla="*/ 6 w 8"/>
                <a:gd name="T93" fmla="*/ 0 h 5"/>
                <a:gd name="T94" fmla="*/ 7 w 8"/>
                <a:gd name="T95" fmla="*/ 0 h 5"/>
                <a:gd name="T96" fmla="*/ 7 w 8"/>
                <a:gd name="T97" fmla="*/ 0 h 5"/>
                <a:gd name="T98" fmla="*/ 7 w 8"/>
                <a:gd name="T99" fmla="*/ 0 h 5"/>
                <a:gd name="T100" fmla="*/ 6 w 8"/>
                <a:gd name="T101" fmla="*/ 0 h 5"/>
                <a:gd name="T102" fmla="*/ 6 w 8"/>
                <a:gd name="T10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 h="5">
                  <a:moveTo>
                    <a:pt x="7" y="0"/>
                  </a:moveTo>
                  <a:lnTo>
                    <a:pt x="7" y="0"/>
                  </a:lnTo>
                  <a:lnTo>
                    <a:pt x="7" y="0"/>
                  </a:lnTo>
                  <a:lnTo>
                    <a:pt x="7" y="0"/>
                  </a:lnTo>
                  <a:lnTo>
                    <a:pt x="7" y="1"/>
                  </a:lnTo>
                  <a:lnTo>
                    <a:pt x="7" y="1"/>
                  </a:lnTo>
                  <a:lnTo>
                    <a:pt x="7" y="1"/>
                  </a:lnTo>
                  <a:lnTo>
                    <a:pt x="7" y="1"/>
                  </a:lnTo>
                  <a:lnTo>
                    <a:pt x="8" y="3"/>
                  </a:lnTo>
                  <a:lnTo>
                    <a:pt x="8" y="3"/>
                  </a:lnTo>
                  <a:lnTo>
                    <a:pt x="8" y="3"/>
                  </a:lnTo>
                  <a:lnTo>
                    <a:pt x="8" y="3"/>
                  </a:lnTo>
                  <a:lnTo>
                    <a:pt x="8" y="3"/>
                  </a:lnTo>
                  <a:lnTo>
                    <a:pt x="8" y="3"/>
                  </a:lnTo>
                  <a:lnTo>
                    <a:pt x="8" y="3"/>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7" y="4"/>
                  </a:lnTo>
                  <a:lnTo>
                    <a:pt x="7" y="4"/>
                  </a:lnTo>
                  <a:lnTo>
                    <a:pt x="7" y="4"/>
                  </a:lnTo>
                  <a:lnTo>
                    <a:pt x="7" y="4"/>
                  </a:lnTo>
                  <a:lnTo>
                    <a:pt x="7" y="4"/>
                  </a:lnTo>
                  <a:lnTo>
                    <a:pt x="7" y="3"/>
                  </a:lnTo>
                  <a:lnTo>
                    <a:pt x="7" y="3"/>
                  </a:lnTo>
                  <a:lnTo>
                    <a:pt x="7" y="3"/>
                  </a:lnTo>
                  <a:lnTo>
                    <a:pt x="7" y="1"/>
                  </a:lnTo>
                  <a:lnTo>
                    <a:pt x="7" y="1"/>
                  </a:lnTo>
                  <a:lnTo>
                    <a:pt x="7" y="1"/>
                  </a:lnTo>
                  <a:lnTo>
                    <a:pt x="7" y="1"/>
                  </a:lnTo>
                  <a:lnTo>
                    <a:pt x="7" y="1"/>
                  </a:lnTo>
                  <a:lnTo>
                    <a:pt x="7" y="1"/>
                  </a:lnTo>
                  <a:lnTo>
                    <a:pt x="7" y="1"/>
                  </a:lnTo>
                  <a:lnTo>
                    <a:pt x="7" y="1"/>
                  </a:lnTo>
                  <a:lnTo>
                    <a:pt x="7" y="1"/>
                  </a:lnTo>
                  <a:lnTo>
                    <a:pt x="7" y="1"/>
                  </a:lnTo>
                  <a:lnTo>
                    <a:pt x="7" y="1"/>
                  </a:lnTo>
                  <a:lnTo>
                    <a:pt x="7" y="0"/>
                  </a:lnTo>
                  <a:lnTo>
                    <a:pt x="7" y="0"/>
                  </a:lnTo>
                  <a:lnTo>
                    <a:pt x="7" y="0"/>
                  </a:lnTo>
                  <a:lnTo>
                    <a:pt x="7" y="0"/>
                  </a:lnTo>
                  <a:close/>
                  <a:moveTo>
                    <a:pt x="6" y="1"/>
                  </a:moveTo>
                  <a:lnTo>
                    <a:pt x="6" y="1"/>
                  </a:lnTo>
                  <a:lnTo>
                    <a:pt x="6" y="1"/>
                  </a:lnTo>
                  <a:lnTo>
                    <a:pt x="6" y="1"/>
                  </a:lnTo>
                  <a:lnTo>
                    <a:pt x="6" y="1"/>
                  </a:lnTo>
                  <a:lnTo>
                    <a:pt x="6" y="1"/>
                  </a:lnTo>
                  <a:lnTo>
                    <a:pt x="6" y="1"/>
                  </a:lnTo>
                  <a:lnTo>
                    <a:pt x="6" y="1"/>
                  </a:lnTo>
                  <a:lnTo>
                    <a:pt x="6" y="1"/>
                  </a:lnTo>
                  <a:lnTo>
                    <a:pt x="6" y="1"/>
                  </a:lnTo>
                  <a:lnTo>
                    <a:pt x="4" y="1"/>
                  </a:lnTo>
                  <a:lnTo>
                    <a:pt x="4" y="1"/>
                  </a:lnTo>
                  <a:lnTo>
                    <a:pt x="4" y="1"/>
                  </a:lnTo>
                  <a:lnTo>
                    <a:pt x="4" y="1"/>
                  </a:lnTo>
                  <a:lnTo>
                    <a:pt x="6" y="1"/>
                  </a:lnTo>
                  <a:lnTo>
                    <a:pt x="6" y="3"/>
                  </a:lnTo>
                  <a:lnTo>
                    <a:pt x="6" y="3"/>
                  </a:lnTo>
                  <a:lnTo>
                    <a:pt x="6" y="3"/>
                  </a:lnTo>
                  <a:lnTo>
                    <a:pt x="6" y="3"/>
                  </a:lnTo>
                  <a:lnTo>
                    <a:pt x="6" y="3"/>
                  </a:lnTo>
                  <a:lnTo>
                    <a:pt x="6" y="3"/>
                  </a:lnTo>
                  <a:lnTo>
                    <a:pt x="6" y="3"/>
                  </a:lnTo>
                  <a:lnTo>
                    <a:pt x="6" y="3"/>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5"/>
                  </a:lnTo>
                  <a:lnTo>
                    <a:pt x="6" y="5"/>
                  </a:lnTo>
                  <a:lnTo>
                    <a:pt x="4" y="5"/>
                  </a:lnTo>
                  <a:lnTo>
                    <a:pt x="4" y="5"/>
                  </a:lnTo>
                  <a:lnTo>
                    <a:pt x="4" y="5"/>
                  </a:lnTo>
                  <a:lnTo>
                    <a:pt x="4" y="5"/>
                  </a:lnTo>
                  <a:lnTo>
                    <a:pt x="4" y="5"/>
                  </a:lnTo>
                  <a:lnTo>
                    <a:pt x="4" y="5"/>
                  </a:lnTo>
                  <a:lnTo>
                    <a:pt x="4" y="5"/>
                  </a:lnTo>
                  <a:lnTo>
                    <a:pt x="4" y="5"/>
                  </a:lnTo>
                  <a:lnTo>
                    <a:pt x="3" y="5"/>
                  </a:lnTo>
                  <a:lnTo>
                    <a:pt x="3" y="5"/>
                  </a:lnTo>
                  <a:lnTo>
                    <a:pt x="3" y="4"/>
                  </a:lnTo>
                  <a:lnTo>
                    <a:pt x="3" y="4"/>
                  </a:lnTo>
                  <a:lnTo>
                    <a:pt x="3" y="4"/>
                  </a:lnTo>
                  <a:lnTo>
                    <a:pt x="3" y="4"/>
                  </a:lnTo>
                  <a:lnTo>
                    <a:pt x="3" y="4"/>
                  </a:lnTo>
                  <a:lnTo>
                    <a:pt x="3" y="4"/>
                  </a:lnTo>
                  <a:lnTo>
                    <a:pt x="2" y="4"/>
                  </a:lnTo>
                  <a:lnTo>
                    <a:pt x="2" y="4"/>
                  </a:lnTo>
                  <a:lnTo>
                    <a:pt x="2" y="4"/>
                  </a:lnTo>
                  <a:lnTo>
                    <a:pt x="2" y="4"/>
                  </a:lnTo>
                  <a:lnTo>
                    <a:pt x="3" y="4"/>
                  </a:lnTo>
                  <a:lnTo>
                    <a:pt x="3" y="4"/>
                  </a:lnTo>
                  <a:lnTo>
                    <a:pt x="3" y="4"/>
                  </a:lnTo>
                  <a:lnTo>
                    <a:pt x="2" y="4"/>
                  </a:lnTo>
                  <a:lnTo>
                    <a:pt x="2" y="4"/>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0" y="3"/>
                  </a:lnTo>
                  <a:lnTo>
                    <a:pt x="2" y="3"/>
                  </a:lnTo>
                  <a:lnTo>
                    <a:pt x="3" y="3"/>
                  </a:lnTo>
                  <a:lnTo>
                    <a:pt x="3" y="3"/>
                  </a:lnTo>
                  <a:lnTo>
                    <a:pt x="3" y="1"/>
                  </a:lnTo>
                  <a:lnTo>
                    <a:pt x="4" y="1"/>
                  </a:lnTo>
                  <a:lnTo>
                    <a:pt x="4" y="1"/>
                  </a:lnTo>
                  <a:lnTo>
                    <a:pt x="4" y="1"/>
                  </a:lnTo>
                  <a:lnTo>
                    <a:pt x="4" y="1"/>
                  </a:lnTo>
                  <a:lnTo>
                    <a:pt x="4" y="1"/>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6" y="0"/>
                  </a:lnTo>
                  <a:lnTo>
                    <a:pt x="6" y="1"/>
                  </a:lnTo>
                  <a:lnTo>
                    <a:pt x="6" y="1"/>
                  </a:lnTo>
                  <a:lnTo>
                    <a:pt x="6" y="1"/>
                  </a:lnTo>
                  <a:lnTo>
                    <a:pt x="6"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5" name="Freeform 155"/>
            <p:cNvSpPr>
              <a:spLocks/>
            </p:cNvSpPr>
            <p:nvPr/>
          </p:nvSpPr>
          <p:spPr bwMode="auto">
            <a:xfrm>
              <a:off x="5175250" y="3835616"/>
              <a:ext cx="30163" cy="17463"/>
            </a:xfrm>
            <a:custGeom>
              <a:avLst/>
              <a:gdLst>
                <a:gd name="T0" fmla="*/ 17 w 19"/>
                <a:gd name="T1" fmla="*/ 5 h 11"/>
                <a:gd name="T2" fmla="*/ 17 w 19"/>
                <a:gd name="T3" fmla="*/ 5 h 11"/>
                <a:gd name="T4" fmla="*/ 18 w 19"/>
                <a:gd name="T5" fmla="*/ 5 h 11"/>
                <a:gd name="T6" fmla="*/ 18 w 19"/>
                <a:gd name="T7" fmla="*/ 5 h 11"/>
                <a:gd name="T8" fmla="*/ 18 w 19"/>
                <a:gd name="T9" fmla="*/ 7 h 11"/>
                <a:gd name="T10" fmla="*/ 18 w 19"/>
                <a:gd name="T11" fmla="*/ 8 h 11"/>
                <a:gd name="T12" fmla="*/ 19 w 19"/>
                <a:gd name="T13" fmla="*/ 8 h 11"/>
                <a:gd name="T14" fmla="*/ 19 w 19"/>
                <a:gd name="T15" fmla="*/ 9 h 11"/>
                <a:gd name="T16" fmla="*/ 18 w 19"/>
                <a:gd name="T17" fmla="*/ 9 h 11"/>
                <a:gd name="T18" fmla="*/ 18 w 19"/>
                <a:gd name="T19" fmla="*/ 9 h 11"/>
                <a:gd name="T20" fmla="*/ 17 w 19"/>
                <a:gd name="T21" fmla="*/ 9 h 11"/>
                <a:gd name="T22" fmla="*/ 15 w 19"/>
                <a:gd name="T23" fmla="*/ 11 h 11"/>
                <a:gd name="T24" fmla="*/ 15 w 19"/>
                <a:gd name="T25" fmla="*/ 9 h 11"/>
                <a:gd name="T26" fmla="*/ 15 w 19"/>
                <a:gd name="T27" fmla="*/ 11 h 11"/>
                <a:gd name="T28" fmla="*/ 14 w 19"/>
                <a:gd name="T29" fmla="*/ 11 h 11"/>
                <a:gd name="T30" fmla="*/ 13 w 19"/>
                <a:gd name="T31" fmla="*/ 11 h 11"/>
                <a:gd name="T32" fmla="*/ 9 w 19"/>
                <a:gd name="T33" fmla="*/ 9 h 11"/>
                <a:gd name="T34" fmla="*/ 9 w 19"/>
                <a:gd name="T35" fmla="*/ 9 h 11"/>
                <a:gd name="T36" fmla="*/ 8 w 19"/>
                <a:gd name="T37" fmla="*/ 11 h 11"/>
                <a:gd name="T38" fmla="*/ 6 w 19"/>
                <a:gd name="T39" fmla="*/ 11 h 11"/>
                <a:gd name="T40" fmla="*/ 6 w 19"/>
                <a:gd name="T41" fmla="*/ 11 h 11"/>
                <a:gd name="T42" fmla="*/ 6 w 19"/>
                <a:gd name="T43" fmla="*/ 11 h 11"/>
                <a:gd name="T44" fmla="*/ 5 w 19"/>
                <a:gd name="T45" fmla="*/ 11 h 11"/>
                <a:gd name="T46" fmla="*/ 5 w 19"/>
                <a:gd name="T47" fmla="*/ 11 h 11"/>
                <a:gd name="T48" fmla="*/ 4 w 19"/>
                <a:gd name="T49" fmla="*/ 9 h 11"/>
                <a:gd name="T50" fmla="*/ 4 w 19"/>
                <a:gd name="T51" fmla="*/ 9 h 11"/>
                <a:gd name="T52" fmla="*/ 2 w 19"/>
                <a:gd name="T53" fmla="*/ 9 h 11"/>
                <a:gd name="T54" fmla="*/ 1 w 19"/>
                <a:gd name="T55" fmla="*/ 9 h 11"/>
                <a:gd name="T56" fmla="*/ 1 w 19"/>
                <a:gd name="T57" fmla="*/ 9 h 11"/>
                <a:gd name="T58" fmla="*/ 1 w 19"/>
                <a:gd name="T59" fmla="*/ 9 h 11"/>
                <a:gd name="T60" fmla="*/ 1 w 19"/>
                <a:gd name="T61" fmla="*/ 8 h 11"/>
                <a:gd name="T62" fmla="*/ 1 w 19"/>
                <a:gd name="T63" fmla="*/ 7 h 11"/>
                <a:gd name="T64" fmla="*/ 1 w 19"/>
                <a:gd name="T65" fmla="*/ 7 h 11"/>
                <a:gd name="T66" fmla="*/ 1 w 19"/>
                <a:gd name="T67" fmla="*/ 5 h 11"/>
                <a:gd name="T68" fmla="*/ 1 w 19"/>
                <a:gd name="T69" fmla="*/ 5 h 11"/>
                <a:gd name="T70" fmla="*/ 2 w 19"/>
                <a:gd name="T71" fmla="*/ 5 h 11"/>
                <a:gd name="T72" fmla="*/ 2 w 19"/>
                <a:gd name="T73" fmla="*/ 5 h 11"/>
                <a:gd name="T74" fmla="*/ 2 w 19"/>
                <a:gd name="T75" fmla="*/ 4 h 11"/>
                <a:gd name="T76" fmla="*/ 4 w 19"/>
                <a:gd name="T77" fmla="*/ 3 h 11"/>
                <a:gd name="T78" fmla="*/ 5 w 19"/>
                <a:gd name="T79" fmla="*/ 2 h 11"/>
                <a:gd name="T80" fmla="*/ 6 w 19"/>
                <a:gd name="T81" fmla="*/ 2 h 11"/>
                <a:gd name="T82" fmla="*/ 6 w 19"/>
                <a:gd name="T83" fmla="*/ 0 h 11"/>
                <a:gd name="T84" fmla="*/ 8 w 19"/>
                <a:gd name="T85" fmla="*/ 0 h 11"/>
                <a:gd name="T86" fmla="*/ 9 w 19"/>
                <a:gd name="T87" fmla="*/ 0 h 11"/>
                <a:gd name="T88" fmla="*/ 9 w 19"/>
                <a:gd name="T89" fmla="*/ 2 h 11"/>
                <a:gd name="T90" fmla="*/ 10 w 19"/>
                <a:gd name="T91" fmla="*/ 2 h 11"/>
                <a:gd name="T92" fmla="*/ 10 w 19"/>
                <a:gd name="T93" fmla="*/ 2 h 11"/>
                <a:gd name="T94" fmla="*/ 10 w 19"/>
                <a:gd name="T95" fmla="*/ 2 h 11"/>
                <a:gd name="T96" fmla="*/ 11 w 19"/>
                <a:gd name="T97" fmla="*/ 3 h 11"/>
                <a:gd name="T98" fmla="*/ 13 w 19"/>
                <a:gd name="T99" fmla="*/ 3 h 11"/>
                <a:gd name="T100" fmla="*/ 14 w 19"/>
                <a:gd name="T101" fmla="*/ 2 h 11"/>
                <a:gd name="T102" fmla="*/ 14 w 19"/>
                <a:gd name="T103" fmla="*/ 2 h 11"/>
                <a:gd name="T104" fmla="*/ 15 w 19"/>
                <a:gd name="T105" fmla="*/ 3 h 11"/>
                <a:gd name="T106" fmla="*/ 17 w 19"/>
                <a:gd name="T10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11">
                  <a:moveTo>
                    <a:pt x="17" y="4"/>
                  </a:moveTo>
                  <a:lnTo>
                    <a:pt x="17" y="4"/>
                  </a:lnTo>
                  <a:lnTo>
                    <a:pt x="17" y="4"/>
                  </a:lnTo>
                  <a:lnTo>
                    <a:pt x="17" y="5"/>
                  </a:lnTo>
                  <a:lnTo>
                    <a:pt x="17" y="5"/>
                  </a:lnTo>
                  <a:lnTo>
                    <a:pt x="17" y="5"/>
                  </a:lnTo>
                  <a:lnTo>
                    <a:pt x="17" y="5"/>
                  </a:lnTo>
                  <a:lnTo>
                    <a:pt x="17" y="5"/>
                  </a:lnTo>
                  <a:lnTo>
                    <a:pt x="17" y="5"/>
                  </a:lnTo>
                  <a:lnTo>
                    <a:pt x="17" y="5"/>
                  </a:lnTo>
                  <a:lnTo>
                    <a:pt x="17" y="5"/>
                  </a:lnTo>
                  <a:lnTo>
                    <a:pt x="17" y="5"/>
                  </a:lnTo>
                  <a:lnTo>
                    <a:pt x="17" y="5"/>
                  </a:lnTo>
                  <a:lnTo>
                    <a:pt x="17" y="5"/>
                  </a:lnTo>
                  <a:lnTo>
                    <a:pt x="17" y="7"/>
                  </a:lnTo>
                  <a:lnTo>
                    <a:pt x="17" y="7"/>
                  </a:lnTo>
                  <a:lnTo>
                    <a:pt x="17" y="7"/>
                  </a:lnTo>
                  <a:lnTo>
                    <a:pt x="18" y="5"/>
                  </a:lnTo>
                  <a:lnTo>
                    <a:pt x="18" y="5"/>
                  </a:lnTo>
                  <a:lnTo>
                    <a:pt x="18" y="5"/>
                  </a:lnTo>
                  <a:lnTo>
                    <a:pt x="18" y="5"/>
                  </a:lnTo>
                  <a:lnTo>
                    <a:pt x="18" y="5"/>
                  </a:lnTo>
                  <a:lnTo>
                    <a:pt x="18" y="5"/>
                  </a:lnTo>
                  <a:lnTo>
                    <a:pt x="18" y="5"/>
                  </a:lnTo>
                  <a:lnTo>
                    <a:pt x="19" y="7"/>
                  </a:lnTo>
                  <a:lnTo>
                    <a:pt x="19" y="7"/>
                  </a:lnTo>
                  <a:lnTo>
                    <a:pt x="19" y="7"/>
                  </a:lnTo>
                  <a:lnTo>
                    <a:pt x="19" y="7"/>
                  </a:lnTo>
                  <a:lnTo>
                    <a:pt x="19" y="7"/>
                  </a:lnTo>
                  <a:lnTo>
                    <a:pt x="18" y="7"/>
                  </a:lnTo>
                  <a:lnTo>
                    <a:pt x="18" y="8"/>
                  </a:lnTo>
                  <a:lnTo>
                    <a:pt x="18" y="8"/>
                  </a:lnTo>
                  <a:lnTo>
                    <a:pt x="18" y="8"/>
                  </a:lnTo>
                  <a:lnTo>
                    <a:pt x="18" y="8"/>
                  </a:lnTo>
                  <a:lnTo>
                    <a:pt x="18" y="8"/>
                  </a:lnTo>
                  <a:lnTo>
                    <a:pt x="18" y="8"/>
                  </a:lnTo>
                  <a:lnTo>
                    <a:pt x="18" y="8"/>
                  </a:lnTo>
                  <a:lnTo>
                    <a:pt x="18" y="8"/>
                  </a:lnTo>
                  <a:lnTo>
                    <a:pt x="18" y="8"/>
                  </a:lnTo>
                  <a:lnTo>
                    <a:pt x="18" y="8"/>
                  </a:lnTo>
                  <a:lnTo>
                    <a:pt x="18" y="8"/>
                  </a:lnTo>
                  <a:lnTo>
                    <a:pt x="19" y="8"/>
                  </a:lnTo>
                  <a:lnTo>
                    <a:pt x="19" y="9"/>
                  </a:lnTo>
                  <a:lnTo>
                    <a:pt x="19" y="9"/>
                  </a:lnTo>
                  <a:lnTo>
                    <a:pt x="19" y="9"/>
                  </a:lnTo>
                  <a:lnTo>
                    <a:pt x="19" y="9"/>
                  </a:lnTo>
                  <a:lnTo>
                    <a:pt x="19" y="9"/>
                  </a:lnTo>
                  <a:lnTo>
                    <a:pt x="19" y="9"/>
                  </a:lnTo>
                  <a:lnTo>
                    <a:pt x="18" y="9"/>
                  </a:lnTo>
                  <a:lnTo>
                    <a:pt x="18" y="9"/>
                  </a:lnTo>
                  <a:lnTo>
                    <a:pt x="18" y="9"/>
                  </a:lnTo>
                  <a:lnTo>
                    <a:pt x="18" y="9"/>
                  </a:lnTo>
                  <a:lnTo>
                    <a:pt x="18" y="9"/>
                  </a:lnTo>
                  <a:lnTo>
                    <a:pt x="18" y="9"/>
                  </a:lnTo>
                  <a:lnTo>
                    <a:pt x="18" y="9"/>
                  </a:lnTo>
                  <a:lnTo>
                    <a:pt x="18" y="9"/>
                  </a:lnTo>
                  <a:lnTo>
                    <a:pt x="18" y="9"/>
                  </a:lnTo>
                  <a:lnTo>
                    <a:pt x="18" y="9"/>
                  </a:lnTo>
                  <a:lnTo>
                    <a:pt x="18" y="11"/>
                  </a:lnTo>
                  <a:lnTo>
                    <a:pt x="18" y="9"/>
                  </a:lnTo>
                  <a:lnTo>
                    <a:pt x="18" y="9"/>
                  </a:lnTo>
                  <a:lnTo>
                    <a:pt x="18" y="9"/>
                  </a:lnTo>
                  <a:lnTo>
                    <a:pt x="18" y="9"/>
                  </a:lnTo>
                  <a:lnTo>
                    <a:pt x="18" y="9"/>
                  </a:lnTo>
                  <a:lnTo>
                    <a:pt x="17" y="9"/>
                  </a:lnTo>
                  <a:lnTo>
                    <a:pt x="17" y="9"/>
                  </a:lnTo>
                  <a:lnTo>
                    <a:pt x="17" y="11"/>
                  </a:lnTo>
                  <a:lnTo>
                    <a:pt x="17" y="11"/>
                  </a:lnTo>
                  <a:lnTo>
                    <a:pt x="17" y="11"/>
                  </a:lnTo>
                  <a:lnTo>
                    <a:pt x="17" y="9"/>
                  </a:lnTo>
                  <a:lnTo>
                    <a:pt x="17" y="9"/>
                  </a:lnTo>
                  <a:lnTo>
                    <a:pt x="15" y="11"/>
                  </a:lnTo>
                  <a:lnTo>
                    <a:pt x="15" y="11"/>
                  </a:lnTo>
                  <a:lnTo>
                    <a:pt x="15" y="9"/>
                  </a:lnTo>
                  <a:lnTo>
                    <a:pt x="15" y="9"/>
                  </a:lnTo>
                  <a:lnTo>
                    <a:pt x="15" y="9"/>
                  </a:lnTo>
                  <a:lnTo>
                    <a:pt x="15" y="9"/>
                  </a:lnTo>
                  <a:lnTo>
                    <a:pt x="15" y="9"/>
                  </a:lnTo>
                  <a:lnTo>
                    <a:pt x="15" y="9"/>
                  </a:lnTo>
                  <a:lnTo>
                    <a:pt x="15" y="9"/>
                  </a:lnTo>
                  <a:lnTo>
                    <a:pt x="15" y="9"/>
                  </a:lnTo>
                  <a:lnTo>
                    <a:pt x="15" y="9"/>
                  </a:lnTo>
                  <a:lnTo>
                    <a:pt x="15" y="9"/>
                  </a:lnTo>
                  <a:lnTo>
                    <a:pt x="15" y="11"/>
                  </a:lnTo>
                  <a:lnTo>
                    <a:pt x="14" y="11"/>
                  </a:lnTo>
                  <a:lnTo>
                    <a:pt x="14" y="11"/>
                  </a:lnTo>
                  <a:lnTo>
                    <a:pt x="14" y="11"/>
                  </a:lnTo>
                  <a:lnTo>
                    <a:pt x="14" y="11"/>
                  </a:lnTo>
                  <a:lnTo>
                    <a:pt x="14" y="11"/>
                  </a:lnTo>
                  <a:lnTo>
                    <a:pt x="14" y="11"/>
                  </a:lnTo>
                  <a:lnTo>
                    <a:pt x="14" y="11"/>
                  </a:lnTo>
                  <a:lnTo>
                    <a:pt x="14" y="11"/>
                  </a:lnTo>
                  <a:lnTo>
                    <a:pt x="13" y="9"/>
                  </a:lnTo>
                  <a:lnTo>
                    <a:pt x="13" y="9"/>
                  </a:lnTo>
                  <a:lnTo>
                    <a:pt x="13" y="11"/>
                  </a:lnTo>
                  <a:lnTo>
                    <a:pt x="13" y="11"/>
                  </a:lnTo>
                  <a:lnTo>
                    <a:pt x="13" y="11"/>
                  </a:lnTo>
                  <a:lnTo>
                    <a:pt x="11" y="11"/>
                  </a:lnTo>
                  <a:lnTo>
                    <a:pt x="10" y="11"/>
                  </a:lnTo>
                  <a:lnTo>
                    <a:pt x="10" y="9"/>
                  </a:lnTo>
                  <a:lnTo>
                    <a:pt x="9" y="9"/>
                  </a:lnTo>
                  <a:lnTo>
                    <a:pt x="9" y="9"/>
                  </a:lnTo>
                  <a:lnTo>
                    <a:pt x="9" y="9"/>
                  </a:lnTo>
                  <a:lnTo>
                    <a:pt x="9" y="9"/>
                  </a:lnTo>
                  <a:lnTo>
                    <a:pt x="9" y="9"/>
                  </a:lnTo>
                  <a:lnTo>
                    <a:pt x="9" y="9"/>
                  </a:lnTo>
                  <a:lnTo>
                    <a:pt x="9" y="9"/>
                  </a:lnTo>
                  <a:lnTo>
                    <a:pt x="9" y="9"/>
                  </a:lnTo>
                  <a:lnTo>
                    <a:pt x="9" y="9"/>
                  </a:lnTo>
                  <a:lnTo>
                    <a:pt x="9" y="9"/>
                  </a:lnTo>
                  <a:lnTo>
                    <a:pt x="8" y="11"/>
                  </a:lnTo>
                  <a:lnTo>
                    <a:pt x="8" y="11"/>
                  </a:lnTo>
                  <a:lnTo>
                    <a:pt x="8" y="11"/>
                  </a:lnTo>
                  <a:lnTo>
                    <a:pt x="8"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5" y="11"/>
                  </a:lnTo>
                  <a:lnTo>
                    <a:pt x="5" y="11"/>
                  </a:lnTo>
                  <a:lnTo>
                    <a:pt x="5" y="11"/>
                  </a:lnTo>
                  <a:lnTo>
                    <a:pt x="5" y="11"/>
                  </a:lnTo>
                  <a:lnTo>
                    <a:pt x="5" y="11"/>
                  </a:lnTo>
                  <a:lnTo>
                    <a:pt x="5" y="11"/>
                  </a:lnTo>
                  <a:lnTo>
                    <a:pt x="5" y="11"/>
                  </a:lnTo>
                  <a:lnTo>
                    <a:pt x="5" y="11"/>
                  </a:lnTo>
                  <a:lnTo>
                    <a:pt x="5" y="11"/>
                  </a:lnTo>
                  <a:lnTo>
                    <a:pt x="5" y="9"/>
                  </a:lnTo>
                  <a:lnTo>
                    <a:pt x="4" y="11"/>
                  </a:lnTo>
                  <a:lnTo>
                    <a:pt x="4" y="9"/>
                  </a:lnTo>
                  <a:lnTo>
                    <a:pt x="4" y="9"/>
                  </a:lnTo>
                  <a:lnTo>
                    <a:pt x="4" y="9"/>
                  </a:lnTo>
                  <a:lnTo>
                    <a:pt x="4" y="9"/>
                  </a:lnTo>
                  <a:lnTo>
                    <a:pt x="4" y="9"/>
                  </a:lnTo>
                  <a:lnTo>
                    <a:pt x="4" y="9"/>
                  </a:lnTo>
                  <a:lnTo>
                    <a:pt x="4" y="9"/>
                  </a:lnTo>
                  <a:lnTo>
                    <a:pt x="4" y="9"/>
                  </a:lnTo>
                  <a:lnTo>
                    <a:pt x="4" y="9"/>
                  </a:lnTo>
                  <a:lnTo>
                    <a:pt x="2" y="9"/>
                  </a:lnTo>
                  <a:lnTo>
                    <a:pt x="2" y="9"/>
                  </a:lnTo>
                  <a:lnTo>
                    <a:pt x="2" y="9"/>
                  </a:lnTo>
                  <a:lnTo>
                    <a:pt x="2" y="9"/>
                  </a:lnTo>
                  <a:lnTo>
                    <a:pt x="2" y="9"/>
                  </a:lnTo>
                  <a:lnTo>
                    <a:pt x="2" y="9"/>
                  </a:lnTo>
                  <a:lnTo>
                    <a:pt x="2" y="9"/>
                  </a:lnTo>
                  <a:lnTo>
                    <a:pt x="2" y="9"/>
                  </a:lnTo>
                  <a:lnTo>
                    <a:pt x="2" y="9"/>
                  </a:lnTo>
                  <a:lnTo>
                    <a:pt x="2"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0" y="8"/>
                  </a:lnTo>
                  <a:lnTo>
                    <a:pt x="0" y="8"/>
                  </a:lnTo>
                  <a:lnTo>
                    <a:pt x="0" y="8"/>
                  </a:lnTo>
                  <a:lnTo>
                    <a:pt x="0" y="8"/>
                  </a:lnTo>
                  <a:lnTo>
                    <a:pt x="0" y="8"/>
                  </a:lnTo>
                  <a:lnTo>
                    <a:pt x="1" y="7"/>
                  </a:lnTo>
                  <a:lnTo>
                    <a:pt x="1" y="7"/>
                  </a:lnTo>
                  <a:lnTo>
                    <a:pt x="1" y="7"/>
                  </a:lnTo>
                  <a:lnTo>
                    <a:pt x="1" y="7"/>
                  </a:lnTo>
                  <a:lnTo>
                    <a:pt x="1" y="7"/>
                  </a:lnTo>
                  <a:lnTo>
                    <a:pt x="1" y="7"/>
                  </a:lnTo>
                  <a:lnTo>
                    <a:pt x="1" y="7"/>
                  </a:lnTo>
                  <a:lnTo>
                    <a:pt x="1" y="7"/>
                  </a:lnTo>
                  <a:lnTo>
                    <a:pt x="1" y="7"/>
                  </a:lnTo>
                  <a:lnTo>
                    <a:pt x="2" y="7"/>
                  </a:lnTo>
                  <a:lnTo>
                    <a:pt x="1" y="7"/>
                  </a:lnTo>
                  <a:lnTo>
                    <a:pt x="1" y="7"/>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4" y="4"/>
                  </a:lnTo>
                  <a:lnTo>
                    <a:pt x="4" y="4"/>
                  </a:lnTo>
                  <a:lnTo>
                    <a:pt x="4" y="3"/>
                  </a:lnTo>
                  <a:lnTo>
                    <a:pt x="4" y="3"/>
                  </a:lnTo>
                  <a:lnTo>
                    <a:pt x="4" y="3"/>
                  </a:lnTo>
                  <a:lnTo>
                    <a:pt x="4" y="3"/>
                  </a:lnTo>
                  <a:lnTo>
                    <a:pt x="4" y="3"/>
                  </a:lnTo>
                  <a:lnTo>
                    <a:pt x="4" y="3"/>
                  </a:lnTo>
                  <a:lnTo>
                    <a:pt x="4" y="3"/>
                  </a:lnTo>
                  <a:lnTo>
                    <a:pt x="4" y="3"/>
                  </a:lnTo>
                  <a:lnTo>
                    <a:pt x="5" y="2"/>
                  </a:lnTo>
                  <a:lnTo>
                    <a:pt x="5" y="2"/>
                  </a:lnTo>
                  <a:lnTo>
                    <a:pt x="5" y="2"/>
                  </a:lnTo>
                  <a:lnTo>
                    <a:pt x="5" y="2"/>
                  </a:lnTo>
                  <a:lnTo>
                    <a:pt x="5" y="2"/>
                  </a:lnTo>
                  <a:lnTo>
                    <a:pt x="5" y="2"/>
                  </a:lnTo>
                  <a:lnTo>
                    <a:pt x="6" y="2"/>
                  </a:lnTo>
                  <a:lnTo>
                    <a:pt x="6" y="2"/>
                  </a:lnTo>
                  <a:lnTo>
                    <a:pt x="6" y="2"/>
                  </a:lnTo>
                  <a:lnTo>
                    <a:pt x="6" y="2"/>
                  </a:lnTo>
                  <a:lnTo>
                    <a:pt x="6" y="2"/>
                  </a:lnTo>
                  <a:lnTo>
                    <a:pt x="6" y="0"/>
                  </a:lnTo>
                  <a:lnTo>
                    <a:pt x="6" y="0"/>
                  </a:lnTo>
                  <a:lnTo>
                    <a:pt x="6" y="0"/>
                  </a:lnTo>
                  <a:lnTo>
                    <a:pt x="6" y="0"/>
                  </a:lnTo>
                  <a:lnTo>
                    <a:pt x="6" y="0"/>
                  </a:lnTo>
                  <a:lnTo>
                    <a:pt x="6" y="0"/>
                  </a:lnTo>
                  <a:lnTo>
                    <a:pt x="6"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2"/>
                  </a:lnTo>
                  <a:lnTo>
                    <a:pt x="9" y="0"/>
                  </a:lnTo>
                  <a:lnTo>
                    <a:pt x="9" y="0"/>
                  </a:lnTo>
                  <a:lnTo>
                    <a:pt x="10" y="0"/>
                  </a:lnTo>
                  <a:lnTo>
                    <a:pt x="10" y="0"/>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1" y="2"/>
                  </a:lnTo>
                  <a:lnTo>
                    <a:pt x="11" y="2"/>
                  </a:lnTo>
                  <a:lnTo>
                    <a:pt x="11" y="2"/>
                  </a:lnTo>
                  <a:lnTo>
                    <a:pt x="11" y="2"/>
                  </a:lnTo>
                  <a:lnTo>
                    <a:pt x="11" y="2"/>
                  </a:lnTo>
                  <a:lnTo>
                    <a:pt x="11" y="3"/>
                  </a:lnTo>
                  <a:lnTo>
                    <a:pt x="11" y="3"/>
                  </a:lnTo>
                  <a:lnTo>
                    <a:pt x="13" y="3"/>
                  </a:lnTo>
                  <a:lnTo>
                    <a:pt x="13" y="3"/>
                  </a:lnTo>
                  <a:lnTo>
                    <a:pt x="13" y="3"/>
                  </a:lnTo>
                  <a:lnTo>
                    <a:pt x="13" y="3"/>
                  </a:lnTo>
                  <a:lnTo>
                    <a:pt x="13" y="3"/>
                  </a:lnTo>
                  <a:lnTo>
                    <a:pt x="13" y="3"/>
                  </a:lnTo>
                  <a:lnTo>
                    <a:pt x="14" y="3"/>
                  </a:lnTo>
                  <a:lnTo>
                    <a:pt x="14" y="3"/>
                  </a:lnTo>
                  <a:lnTo>
                    <a:pt x="14" y="3"/>
                  </a:lnTo>
                  <a:lnTo>
                    <a:pt x="14" y="3"/>
                  </a:lnTo>
                  <a:lnTo>
                    <a:pt x="14" y="2"/>
                  </a:lnTo>
                  <a:lnTo>
                    <a:pt x="14" y="2"/>
                  </a:lnTo>
                  <a:lnTo>
                    <a:pt x="14" y="2"/>
                  </a:lnTo>
                  <a:lnTo>
                    <a:pt x="14" y="2"/>
                  </a:lnTo>
                  <a:lnTo>
                    <a:pt x="14" y="2"/>
                  </a:lnTo>
                  <a:lnTo>
                    <a:pt x="14" y="2"/>
                  </a:lnTo>
                  <a:lnTo>
                    <a:pt x="14" y="2"/>
                  </a:lnTo>
                  <a:lnTo>
                    <a:pt x="15" y="3"/>
                  </a:lnTo>
                  <a:lnTo>
                    <a:pt x="15" y="3"/>
                  </a:lnTo>
                  <a:lnTo>
                    <a:pt x="15" y="3"/>
                  </a:lnTo>
                  <a:lnTo>
                    <a:pt x="15" y="3"/>
                  </a:lnTo>
                  <a:lnTo>
                    <a:pt x="15" y="3"/>
                  </a:lnTo>
                  <a:lnTo>
                    <a:pt x="15" y="3"/>
                  </a:lnTo>
                  <a:lnTo>
                    <a:pt x="15" y="3"/>
                  </a:lnTo>
                  <a:lnTo>
                    <a:pt x="17" y="3"/>
                  </a:lnTo>
                  <a:lnTo>
                    <a:pt x="17" y="3"/>
                  </a:lnTo>
                  <a:lnTo>
                    <a:pt x="17" y="3"/>
                  </a:lnTo>
                  <a:lnTo>
                    <a:pt x="17" y="3"/>
                  </a:lnTo>
                  <a:lnTo>
                    <a:pt x="17" y="3"/>
                  </a:lnTo>
                  <a:lnTo>
                    <a:pt x="17" y="3"/>
                  </a:lnTo>
                  <a:lnTo>
                    <a:pt x="17" y="3"/>
                  </a:lnTo>
                  <a:lnTo>
                    <a:pt x="17" y="3"/>
                  </a:lnTo>
                  <a:lnTo>
                    <a:pt x="17" y="4"/>
                  </a:lnTo>
                  <a:lnTo>
                    <a:pt x="17"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6" name="Freeform 156"/>
            <p:cNvSpPr>
              <a:spLocks/>
            </p:cNvSpPr>
            <p:nvPr/>
          </p:nvSpPr>
          <p:spPr bwMode="auto">
            <a:xfrm>
              <a:off x="4583113" y="4248366"/>
              <a:ext cx="80963" cy="85725"/>
            </a:xfrm>
            <a:custGeom>
              <a:avLst/>
              <a:gdLst>
                <a:gd name="T0" fmla="*/ 29 w 51"/>
                <a:gd name="T1" fmla="*/ 1 h 54"/>
                <a:gd name="T2" fmla="*/ 32 w 51"/>
                <a:gd name="T3" fmla="*/ 4 h 54"/>
                <a:gd name="T4" fmla="*/ 32 w 51"/>
                <a:gd name="T5" fmla="*/ 8 h 54"/>
                <a:gd name="T6" fmla="*/ 33 w 51"/>
                <a:gd name="T7" fmla="*/ 10 h 54"/>
                <a:gd name="T8" fmla="*/ 35 w 51"/>
                <a:gd name="T9" fmla="*/ 12 h 54"/>
                <a:gd name="T10" fmla="*/ 38 w 51"/>
                <a:gd name="T11" fmla="*/ 13 h 54"/>
                <a:gd name="T12" fmla="*/ 39 w 51"/>
                <a:gd name="T13" fmla="*/ 15 h 54"/>
                <a:gd name="T14" fmla="*/ 42 w 51"/>
                <a:gd name="T15" fmla="*/ 17 h 54"/>
                <a:gd name="T16" fmla="*/ 43 w 51"/>
                <a:gd name="T17" fmla="*/ 21 h 54"/>
                <a:gd name="T18" fmla="*/ 46 w 51"/>
                <a:gd name="T19" fmla="*/ 22 h 54"/>
                <a:gd name="T20" fmla="*/ 49 w 51"/>
                <a:gd name="T21" fmla="*/ 23 h 54"/>
                <a:gd name="T22" fmla="*/ 49 w 51"/>
                <a:gd name="T23" fmla="*/ 24 h 54"/>
                <a:gd name="T24" fmla="*/ 49 w 51"/>
                <a:gd name="T25" fmla="*/ 26 h 54"/>
                <a:gd name="T26" fmla="*/ 47 w 51"/>
                <a:gd name="T27" fmla="*/ 27 h 54"/>
                <a:gd name="T28" fmla="*/ 44 w 51"/>
                <a:gd name="T29" fmla="*/ 28 h 54"/>
                <a:gd name="T30" fmla="*/ 42 w 51"/>
                <a:gd name="T31" fmla="*/ 31 h 54"/>
                <a:gd name="T32" fmla="*/ 39 w 51"/>
                <a:gd name="T33" fmla="*/ 32 h 54"/>
                <a:gd name="T34" fmla="*/ 38 w 51"/>
                <a:gd name="T35" fmla="*/ 35 h 54"/>
                <a:gd name="T36" fmla="*/ 35 w 51"/>
                <a:gd name="T37" fmla="*/ 40 h 54"/>
                <a:gd name="T38" fmla="*/ 32 w 51"/>
                <a:gd name="T39" fmla="*/ 40 h 54"/>
                <a:gd name="T40" fmla="*/ 30 w 51"/>
                <a:gd name="T41" fmla="*/ 43 h 54"/>
                <a:gd name="T42" fmla="*/ 29 w 51"/>
                <a:gd name="T43" fmla="*/ 46 h 54"/>
                <a:gd name="T44" fmla="*/ 27 w 51"/>
                <a:gd name="T45" fmla="*/ 47 h 54"/>
                <a:gd name="T46" fmla="*/ 23 w 51"/>
                <a:gd name="T47" fmla="*/ 46 h 54"/>
                <a:gd name="T48" fmla="*/ 19 w 51"/>
                <a:gd name="T49" fmla="*/ 43 h 54"/>
                <a:gd name="T50" fmla="*/ 15 w 51"/>
                <a:gd name="T51" fmla="*/ 43 h 54"/>
                <a:gd name="T52" fmla="*/ 15 w 51"/>
                <a:gd name="T53" fmla="*/ 47 h 54"/>
                <a:gd name="T54" fmla="*/ 14 w 51"/>
                <a:gd name="T55" fmla="*/ 47 h 54"/>
                <a:gd name="T56" fmla="*/ 13 w 51"/>
                <a:gd name="T57" fmla="*/ 50 h 54"/>
                <a:gd name="T58" fmla="*/ 10 w 51"/>
                <a:gd name="T59" fmla="*/ 52 h 54"/>
                <a:gd name="T60" fmla="*/ 9 w 51"/>
                <a:gd name="T61" fmla="*/ 52 h 54"/>
                <a:gd name="T62" fmla="*/ 7 w 51"/>
                <a:gd name="T63" fmla="*/ 52 h 54"/>
                <a:gd name="T64" fmla="*/ 5 w 51"/>
                <a:gd name="T65" fmla="*/ 52 h 54"/>
                <a:gd name="T66" fmla="*/ 4 w 51"/>
                <a:gd name="T67" fmla="*/ 52 h 54"/>
                <a:gd name="T68" fmla="*/ 4 w 51"/>
                <a:gd name="T69" fmla="*/ 51 h 54"/>
                <a:gd name="T70" fmla="*/ 5 w 51"/>
                <a:gd name="T71" fmla="*/ 49 h 54"/>
                <a:gd name="T72" fmla="*/ 4 w 51"/>
                <a:gd name="T73" fmla="*/ 46 h 54"/>
                <a:gd name="T74" fmla="*/ 4 w 51"/>
                <a:gd name="T75" fmla="*/ 45 h 54"/>
                <a:gd name="T76" fmla="*/ 2 w 51"/>
                <a:gd name="T77" fmla="*/ 42 h 54"/>
                <a:gd name="T78" fmla="*/ 0 w 51"/>
                <a:gd name="T79" fmla="*/ 41 h 54"/>
                <a:gd name="T80" fmla="*/ 0 w 51"/>
                <a:gd name="T81" fmla="*/ 37 h 54"/>
                <a:gd name="T82" fmla="*/ 0 w 51"/>
                <a:gd name="T83" fmla="*/ 33 h 54"/>
                <a:gd name="T84" fmla="*/ 0 w 51"/>
                <a:gd name="T85" fmla="*/ 29 h 54"/>
                <a:gd name="T86" fmla="*/ 0 w 51"/>
                <a:gd name="T87" fmla="*/ 26 h 54"/>
                <a:gd name="T88" fmla="*/ 2 w 51"/>
                <a:gd name="T89" fmla="*/ 24 h 54"/>
                <a:gd name="T90" fmla="*/ 5 w 51"/>
                <a:gd name="T91" fmla="*/ 23 h 54"/>
                <a:gd name="T92" fmla="*/ 5 w 51"/>
                <a:gd name="T93" fmla="*/ 19 h 54"/>
                <a:gd name="T94" fmla="*/ 5 w 51"/>
                <a:gd name="T95" fmla="*/ 15 h 54"/>
                <a:gd name="T96" fmla="*/ 5 w 51"/>
                <a:gd name="T97" fmla="*/ 12 h 54"/>
                <a:gd name="T98" fmla="*/ 5 w 51"/>
                <a:gd name="T99" fmla="*/ 8 h 54"/>
                <a:gd name="T100" fmla="*/ 5 w 51"/>
                <a:gd name="T101" fmla="*/ 4 h 54"/>
                <a:gd name="T102" fmla="*/ 7 w 51"/>
                <a:gd name="T103" fmla="*/ 3 h 54"/>
                <a:gd name="T104" fmla="*/ 10 w 51"/>
                <a:gd name="T105" fmla="*/ 1 h 54"/>
                <a:gd name="T106" fmla="*/ 14 w 51"/>
                <a:gd name="T107" fmla="*/ 1 h 54"/>
                <a:gd name="T108" fmla="*/ 18 w 51"/>
                <a:gd name="T109" fmla="*/ 1 h 54"/>
                <a:gd name="T110" fmla="*/ 19 w 51"/>
                <a:gd name="T111" fmla="*/ 4 h 54"/>
                <a:gd name="T112" fmla="*/ 21 w 51"/>
                <a:gd name="T113" fmla="*/ 3 h 54"/>
                <a:gd name="T114" fmla="*/ 23 w 51"/>
                <a:gd name="T115" fmla="*/ 0 h 54"/>
                <a:gd name="T116" fmla="*/ 25 w 51"/>
                <a:gd name="T117" fmla="*/ 1 h 54"/>
                <a:gd name="T118" fmla="*/ 28 w 51"/>
                <a:gd name="T1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4">
                  <a:moveTo>
                    <a:pt x="28" y="0"/>
                  </a:moveTo>
                  <a:lnTo>
                    <a:pt x="28" y="1"/>
                  </a:lnTo>
                  <a:lnTo>
                    <a:pt x="29" y="1"/>
                  </a:lnTo>
                  <a:lnTo>
                    <a:pt x="29" y="3"/>
                  </a:lnTo>
                  <a:lnTo>
                    <a:pt x="30" y="4"/>
                  </a:lnTo>
                  <a:lnTo>
                    <a:pt x="32" y="4"/>
                  </a:lnTo>
                  <a:lnTo>
                    <a:pt x="32" y="5"/>
                  </a:lnTo>
                  <a:lnTo>
                    <a:pt x="32" y="7"/>
                  </a:lnTo>
                  <a:lnTo>
                    <a:pt x="32" y="8"/>
                  </a:lnTo>
                  <a:lnTo>
                    <a:pt x="33" y="8"/>
                  </a:lnTo>
                  <a:lnTo>
                    <a:pt x="33" y="9"/>
                  </a:lnTo>
                  <a:lnTo>
                    <a:pt x="33" y="10"/>
                  </a:lnTo>
                  <a:lnTo>
                    <a:pt x="34" y="10"/>
                  </a:lnTo>
                  <a:lnTo>
                    <a:pt x="35" y="10"/>
                  </a:lnTo>
                  <a:lnTo>
                    <a:pt x="35" y="12"/>
                  </a:lnTo>
                  <a:lnTo>
                    <a:pt x="37" y="12"/>
                  </a:lnTo>
                  <a:lnTo>
                    <a:pt x="37" y="13"/>
                  </a:lnTo>
                  <a:lnTo>
                    <a:pt x="38" y="13"/>
                  </a:lnTo>
                  <a:lnTo>
                    <a:pt x="39" y="13"/>
                  </a:lnTo>
                  <a:lnTo>
                    <a:pt x="39" y="14"/>
                  </a:lnTo>
                  <a:lnTo>
                    <a:pt x="39" y="15"/>
                  </a:lnTo>
                  <a:lnTo>
                    <a:pt x="41" y="15"/>
                  </a:lnTo>
                  <a:lnTo>
                    <a:pt x="42" y="15"/>
                  </a:lnTo>
                  <a:lnTo>
                    <a:pt x="42" y="17"/>
                  </a:lnTo>
                  <a:lnTo>
                    <a:pt x="42" y="18"/>
                  </a:lnTo>
                  <a:lnTo>
                    <a:pt x="42" y="19"/>
                  </a:lnTo>
                  <a:lnTo>
                    <a:pt x="43" y="21"/>
                  </a:lnTo>
                  <a:lnTo>
                    <a:pt x="43" y="22"/>
                  </a:lnTo>
                  <a:lnTo>
                    <a:pt x="44" y="22"/>
                  </a:lnTo>
                  <a:lnTo>
                    <a:pt x="46" y="22"/>
                  </a:lnTo>
                  <a:lnTo>
                    <a:pt x="47" y="22"/>
                  </a:lnTo>
                  <a:lnTo>
                    <a:pt x="48" y="23"/>
                  </a:lnTo>
                  <a:lnTo>
                    <a:pt x="49" y="23"/>
                  </a:lnTo>
                  <a:lnTo>
                    <a:pt x="48" y="23"/>
                  </a:lnTo>
                  <a:lnTo>
                    <a:pt x="48" y="24"/>
                  </a:lnTo>
                  <a:lnTo>
                    <a:pt x="49" y="24"/>
                  </a:lnTo>
                  <a:lnTo>
                    <a:pt x="51" y="24"/>
                  </a:lnTo>
                  <a:lnTo>
                    <a:pt x="51" y="26"/>
                  </a:lnTo>
                  <a:lnTo>
                    <a:pt x="49" y="26"/>
                  </a:lnTo>
                  <a:lnTo>
                    <a:pt x="48" y="26"/>
                  </a:lnTo>
                  <a:lnTo>
                    <a:pt x="48" y="27"/>
                  </a:lnTo>
                  <a:lnTo>
                    <a:pt x="47" y="27"/>
                  </a:lnTo>
                  <a:lnTo>
                    <a:pt x="46" y="27"/>
                  </a:lnTo>
                  <a:lnTo>
                    <a:pt x="44" y="27"/>
                  </a:lnTo>
                  <a:lnTo>
                    <a:pt x="44" y="28"/>
                  </a:lnTo>
                  <a:lnTo>
                    <a:pt x="43" y="29"/>
                  </a:lnTo>
                  <a:lnTo>
                    <a:pt x="43" y="31"/>
                  </a:lnTo>
                  <a:lnTo>
                    <a:pt x="42" y="31"/>
                  </a:lnTo>
                  <a:lnTo>
                    <a:pt x="41" y="31"/>
                  </a:lnTo>
                  <a:lnTo>
                    <a:pt x="41" y="32"/>
                  </a:lnTo>
                  <a:lnTo>
                    <a:pt x="39" y="32"/>
                  </a:lnTo>
                  <a:lnTo>
                    <a:pt x="39" y="33"/>
                  </a:lnTo>
                  <a:lnTo>
                    <a:pt x="38" y="33"/>
                  </a:lnTo>
                  <a:lnTo>
                    <a:pt x="38" y="35"/>
                  </a:lnTo>
                  <a:lnTo>
                    <a:pt x="37" y="37"/>
                  </a:lnTo>
                  <a:lnTo>
                    <a:pt x="35" y="38"/>
                  </a:lnTo>
                  <a:lnTo>
                    <a:pt x="35" y="40"/>
                  </a:lnTo>
                  <a:lnTo>
                    <a:pt x="34" y="40"/>
                  </a:lnTo>
                  <a:lnTo>
                    <a:pt x="33" y="40"/>
                  </a:lnTo>
                  <a:lnTo>
                    <a:pt x="32" y="40"/>
                  </a:lnTo>
                  <a:lnTo>
                    <a:pt x="32" y="41"/>
                  </a:lnTo>
                  <a:lnTo>
                    <a:pt x="32" y="42"/>
                  </a:lnTo>
                  <a:lnTo>
                    <a:pt x="30" y="43"/>
                  </a:lnTo>
                  <a:lnTo>
                    <a:pt x="30" y="45"/>
                  </a:lnTo>
                  <a:lnTo>
                    <a:pt x="30" y="46"/>
                  </a:lnTo>
                  <a:lnTo>
                    <a:pt x="29" y="46"/>
                  </a:lnTo>
                  <a:lnTo>
                    <a:pt x="28" y="46"/>
                  </a:lnTo>
                  <a:lnTo>
                    <a:pt x="27" y="46"/>
                  </a:lnTo>
                  <a:lnTo>
                    <a:pt x="27" y="47"/>
                  </a:lnTo>
                  <a:lnTo>
                    <a:pt x="25" y="47"/>
                  </a:lnTo>
                  <a:lnTo>
                    <a:pt x="24" y="46"/>
                  </a:lnTo>
                  <a:lnTo>
                    <a:pt x="23" y="46"/>
                  </a:lnTo>
                  <a:lnTo>
                    <a:pt x="21" y="46"/>
                  </a:lnTo>
                  <a:lnTo>
                    <a:pt x="20" y="45"/>
                  </a:lnTo>
                  <a:lnTo>
                    <a:pt x="19" y="43"/>
                  </a:lnTo>
                  <a:lnTo>
                    <a:pt x="18" y="43"/>
                  </a:lnTo>
                  <a:lnTo>
                    <a:pt x="16" y="43"/>
                  </a:lnTo>
                  <a:lnTo>
                    <a:pt x="15" y="43"/>
                  </a:lnTo>
                  <a:lnTo>
                    <a:pt x="15" y="45"/>
                  </a:lnTo>
                  <a:lnTo>
                    <a:pt x="15" y="46"/>
                  </a:lnTo>
                  <a:lnTo>
                    <a:pt x="15" y="47"/>
                  </a:lnTo>
                  <a:lnTo>
                    <a:pt x="14" y="47"/>
                  </a:lnTo>
                  <a:lnTo>
                    <a:pt x="15" y="47"/>
                  </a:lnTo>
                  <a:lnTo>
                    <a:pt x="14" y="47"/>
                  </a:lnTo>
                  <a:lnTo>
                    <a:pt x="14" y="49"/>
                  </a:lnTo>
                  <a:lnTo>
                    <a:pt x="13" y="49"/>
                  </a:lnTo>
                  <a:lnTo>
                    <a:pt x="13" y="50"/>
                  </a:lnTo>
                  <a:lnTo>
                    <a:pt x="11" y="50"/>
                  </a:lnTo>
                  <a:lnTo>
                    <a:pt x="11" y="51"/>
                  </a:lnTo>
                  <a:lnTo>
                    <a:pt x="10" y="52"/>
                  </a:lnTo>
                  <a:lnTo>
                    <a:pt x="9" y="52"/>
                  </a:lnTo>
                  <a:lnTo>
                    <a:pt x="10" y="52"/>
                  </a:lnTo>
                  <a:lnTo>
                    <a:pt x="9" y="52"/>
                  </a:lnTo>
                  <a:lnTo>
                    <a:pt x="9" y="54"/>
                  </a:lnTo>
                  <a:lnTo>
                    <a:pt x="9" y="52"/>
                  </a:lnTo>
                  <a:lnTo>
                    <a:pt x="7" y="52"/>
                  </a:lnTo>
                  <a:lnTo>
                    <a:pt x="6" y="52"/>
                  </a:lnTo>
                  <a:lnTo>
                    <a:pt x="6" y="54"/>
                  </a:lnTo>
                  <a:lnTo>
                    <a:pt x="5" y="52"/>
                  </a:lnTo>
                  <a:lnTo>
                    <a:pt x="4" y="52"/>
                  </a:lnTo>
                  <a:lnTo>
                    <a:pt x="4" y="54"/>
                  </a:lnTo>
                  <a:lnTo>
                    <a:pt x="4" y="52"/>
                  </a:lnTo>
                  <a:lnTo>
                    <a:pt x="4" y="51"/>
                  </a:lnTo>
                  <a:lnTo>
                    <a:pt x="2" y="51"/>
                  </a:lnTo>
                  <a:lnTo>
                    <a:pt x="4" y="51"/>
                  </a:lnTo>
                  <a:lnTo>
                    <a:pt x="4" y="50"/>
                  </a:lnTo>
                  <a:lnTo>
                    <a:pt x="4" y="49"/>
                  </a:lnTo>
                  <a:lnTo>
                    <a:pt x="5" y="49"/>
                  </a:lnTo>
                  <a:lnTo>
                    <a:pt x="4" y="49"/>
                  </a:lnTo>
                  <a:lnTo>
                    <a:pt x="4" y="47"/>
                  </a:lnTo>
                  <a:lnTo>
                    <a:pt x="4" y="46"/>
                  </a:lnTo>
                  <a:lnTo>
                    <a:pt x="4" y="45"/>
                  </a:lnTo>
                  <a:lnTo>
                    <a:pt x="2" y="45"/>
                  </a:lnTo>
                  <a:lnTo>
                    <a:pt x="4" y="45"/>
                  </a:lnTo>
                  <a:lnTo>
                    <a:pt x="2" y="45"/>
                  </a:lnTo>
                  <a:lnTo>
                    <a:pt x="2" y="43"/>
                  </a:lnTo>
                  <a:lnTo>
                    <a:pt x="2" y="42"/>
                  </a:lnTo>
                  <a:lnTo>
                    <a:pt x="1" y="42"/>
                  </a:lnTo>
                  <a:lnTo>
                    <a:pt x="1" y="41"/>
                  </a:lnTo>
                  <a:lnTo>
                    <a:pt x="0" y="41"/>
                  </a:lnTo>
                  <a:lnTo>
                    <a:pt x="0" y="40"/>
                  </a:lnTo>
                  <a:lnTo>
                    <a:pt x="0" y="38"/>
                  </a:lnTo>
                  <a:lnTo>
                    <a:pt x="0" y="37"/>
                  </a:lnTo>
                  <a:lnTo>
                    <a:pt x="0" y="36"/>
                  </a:lnTo>
                  <a:lnTo>
                    <a:pt x="0" y="35"/>
                  </a:lnTo>
                  <a:lnTo>
                    <a:pt x="0" y="33"/>
                  </a:lnTo>
                  <a:lnTo>
                    <a:pt x="0" y="32"/>
                  </a:lnTo>
                  <a:lnTo>
                    <a:pt x="0" y="31"/>
                  </a:lnTo>
                  <a:lnTo>
                    <a:pt x="0" y="29"/>
                  </a:lnTo>
                  <a:lnTo>
                    <a:pt x="0" y="28"/>
                  </a:lnTo>
                  <a:lnTo>
                    <a:pt x="0" y="27"/>
                  </a:lnTo>
                  <a:lnTo>
                    <a:pt x="0" y="26"/>
                  </a:lnTo>
                  <a:lnTo>
                    <a:pt x="0" y="24"/>
                  </a:lnTo>
                  <a:lnTo>
                    <a:pt x="1" y="24"/>
                  </a:lnTo>
                  <a:lnTo>
                    <a:pt x="2" y="24"/>
                  </a:lnTo>
                  <a:lnTo>
                    <a:pt x="4" y="24"/>
                  </a:lnTo>
                  <a:lnTo>
                    <a:pt x="5" y="24"/>
                  </a:lnTo>
                  <a:lnTo>
                    <a:pt x="5" y="23"/>
                  </a:lnTo>
                  <a:lnTo>
                    <a:pt x="5" y="22"/>
                  </a:lnTo>
                  <a:lnTo>
                    <a:pt x="5" y="21"/>
                  </a:lnTo>
                  <a:lnTo>
                    <a:pt x="5" y="19"/>
                  </a:lnTo>
                  <a:lnTo>
                    <a:pt x="5" y="18"/>
                  </a:lnTo>
                  <a:lnTo>
                    <a:pt x="5" y="17"/>
                  </a:lnTo>
                  <a:lnTo>
                    <a:pt x="5" y="15"/>
                  </a:lnTo>
                  <a:lnTo>
                    <a:pt x="5" y="14"/>
                  </a:lnTo>
                  <a:lnTo>
                    <a:pt x="5" y="13"/>
                  </a:lnTo>
                  <a:lnTo>
                    <a:pt x="5" y="12"/>
                  </a:lnTo>
                  <a:lnTo>
                    <a:pt x="5" y="10"/>
                  </a:lnTo>
                  <a:lnTo>
                    <a:pt x="5" y="9"/>
                  </a:lnTo>
                  <a:lnTo>
                    <a:pt x="5" y="8"/>
                  </a:lnTo>
                  <a:lnTo>
                    <a:pt x="5" y="7"/>
                  </a:lnTo>
                  <a:lnTo>
                    <a:pt x="5" y="5"/>
                  </a:lnTo>
                  <a:lnTo>
                    <a:pt x="5" y="4"/>
                  </a:lnTo>
                  <a:lnTo>
                    <a:pt x="5" y="3"/>
                  </a:lnTo>
                  <a:lnTo>
                    <a:pt x="6" y="3"/>
                  </a:lnTo>
                  <a:lnTo>
                    <a:pt x="7" y="3"/>
                  </a:lnTo>
                  <a:lnTo>
                    <a:pt x="9" y="3"/>
                  </a:lnTo>
                  <a:lnTo>
                    <a:pt x="10" y="3"/>
                  </a:lnTo>
                  <a:lnTo>
                    <a:pt x="10" y="1"/>
                  </a:lnTo>
                  <a:lnTo>
                    <a:pt x="11" y="1"/>
                  </a:lnTo>
                  <a:lnTo>
                    <a:pt x="13" y="1"/>
                  </a:lnTo>
                  <a:lnTo>
                    <a:pt x="14" y="1"/>
                  </a:lnTo>
                  <a:lnTo>
                    <a:pt x="15" y="1"/>
                  </a:lnTo>
                  <a:lnTo>
                    <a:pt x="16" y="1"/>
                  </a:lnTo>
                  <a:lnTo>
                    <a:pt x="18" y="1"/>
                  </a:lnTo>
                  <a:lnTo>
                    <a:pt x="19" y="1"/>
                  </a:lnTo>
                  <a:lnTo>
                    <a:pt x="19" y="3"/>
                  </a:lnTo>
                  <a:lnTo>
                    <a:pt x="19" y="4"/>
                  </a:lnTo>
                  <a:lnTo>
                    <a:pt x="20" y="4"/>
                  </a:lnTo>
                  <a:lnTo>
                    <a:pt x="20" y="3"/>
                  </a:lnTo>
                  <a:lnTo>
                    <a:pt x="21" y="3"/>
                  </a:lnTo>
                  <a:lnTo>
                    <a:pt x="21" y="1"/>
                  </a:lnTo>
                  <a:lnTo>
                    <a:pt x="23" y="1"/>
                  </a:lnTo>
                  <a:lnTo>
                    <a:pt x="23" y="0"/>
                  </a:lnTo>
                  <a:lnTo>
                    <a:pt x="24" y="0"/>
                  </a:lnTo>
                  <a:lnTo>
                    <a:pt x="24" y="1"/>
                  </a:lnTo>
                  <a:lnTo>
                    <a:pt x="25" y="1"/>
                  </a:lnTo>
                  <a:lnTo>
                    <a:pt x="25" y="0"/>
                  </a:lnTo>
                  <a:lnTo>
                    <a:pt x="27" y="0"/>
                  </a:lnTo>
                  <a:lnTo>
                    <a:pt x="2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7" name="Freeform 157"/>
            <p:cNvSpPr>
              <a:spLocks/>
            </p:cNvSpPr>
            <p:nvPr/>
          </p:nvSpPr>
          <p:spPr bwMode="auto">
            <a:xfrm>
              <a:off x="4533900" y="3995954"/>
              <a:ext cx="114300" cy="76200"/>
            </a:xfrm>
            <a:custGeom>
              <a:avLst/>
              <a:gdLst>
                <a:gd name="T0" fmla="*/ 47 w 72"/>
                <a:gd name="T1" fmla="*/ 2 h 48"/>
                <a:gd name="T2" fmla="*/ 51 w 72"/>
                <a:gd name="T3" fmla="*/ 8 h 48"/>
                <a:gd name="T4" fmla="*/ 50 w 72"/>
                <a:gd name="T5" fmla="*/ 11 h 48"/>
                <a:gd name="T6" fmla="*/ 54 w 72"/>
                <a:gd name="T7" fmla="*/ 13 h 48"/>
                <a:gd name="T8" fmla="*/ 56 w 72"/>
                <a:gd name="T9" fmla="*/ 15 h 48"/>
                <a:gd name="T10" fmla="*/ 59 w 72"/>
                <a:gd name="T11" fmla="*/ 19 h 48"/>
                <a:gd name="T12" fmla="*/ 61 w 72"/>
                <a:gd name="T13" fmla="*/ 22 h 48"/>
                <a:gd name="T14" fmla="*/ 64 w 72"/>
                <a:gd name="T15" fmla="*/ 24 h 48"/>
                <a:gd name="T16" fmla="*/ 66 w 72"/>
                <a:gd name="T17" fmla="*/ 27 h 48"/>
                <a:gd name="T18" fmla="*/ 68 w 72"/>
                <a:gd name="T19" fmla="*/ 28 h 48"/>
                <a:gd name="T20" fmla="*/ 70 w 72"/>
                <a:gd name="T21" fmla="*/ 31 h 48"/>
                <a:gd name="T22" fmla="*/ 70 w 72"/>
                <a:gd name="T23" fmla="*/ 32 h 48"/>
                <a:gd name="T24" fmla="*/ 65 w 72"/>
                <a:gd name="T25" fmla="*/ 33 h 48"/>
                <a:gd name="T26" fmla="*/ 61 w 72"/>
                <a:gd name="T27" fmla="*/ 32 h 48"/>
                <a:gd name="T28" fmla="*/ 60 w 72"/>
                <a:gd name="T29" fmla="*/ 32 h 48"/>
                <a:gd name="T30" fmla="*/ 56 w 72"/>
                <a:gd name="T31" fmla="*/ 33 h 48"/>
                <a:gd name="T32" fmla="*/ 54 w 72"/>
                <a:gd name="T33" fmla="*/ 33 h 48"/>
                <a:gd name="T34" fmla="*/ 50 w 72"/>
                <a:gd name="T35" fmla="*/ 34 h 48"/>
                <a:gd name="T36" fmla="*/ 47 w 72"/>
                <a:gd name="T37" fmla="*/ 34 h 48"/>
                <a:gd name="T38" fmla="*/ 45 w 72"/>
                <a:gd name="T39" fmla="*/ 37 h 48"/>
                <a:gd name="T40" fmla="*/ 42 w 72"/>
                <a:gd name="T41" fmla="*/ 37 h 48"/>
                <a:gd name="T42" fmla="*/ 37 w 72"/>
                <a:gd name="T43" fmla="*/ 37 h 48"/>
                <a:gd name="T44" fmla="*/ 33 w 72"/>
                <a:gd name="T45" fmla="*/ 37 h 48"/>
                <a:gd name="T46" fmla="*/ 32 w 72"/>
                <a:gd name="T47" fmla="*/ 33 h 48"/>
                <a:gd name="T48" fmla="*/ 28 w 72"/>
                <a:gd name="T49" fmla="*/ 32 h 48"/>
                <a:gd name="T50" fmla="*/ 26 w 72"/>
                <a:gd name="T51" fmla="*/ 34 h 48"/>
                <a:gd name="T52" fmla="*/ 23 w 72"/>
                <a:gd name="T53" fmla="*/ 37 h 48"/>
                <a:gd name="T54" fmla="*/ 23 w 72"/>
                <a:gd name="T55" fmla="*/ 42 h 48"/>
                <a:gd name="T56" fmla="*/ 21 w 72"/>
                <a:gd name="T57" fmla="*/ 42 h 48"/>
                <a:gd name="T58" fmla="*/ 17 w 72"/>
                <a:gd name="T59" fmla="*/ 41 h 48"/>
                <a:gd name="T60" fmla="*/ 12 w 72"/>
                <a:gd name="T61" fmla="*/ 41 h 48"/>
                <a:gd name="T62" fmla="*/ 12 w 72"/>
                <a:gd name="T63" fmla="*/ 46 h 48"/>
                <a:gd name="T64" fmla="*/ 10 w 72"/>
                <a:gd name="T65" fmla="*/ 47 h 48"/>
                <a:gd name="T66" fmla="*/ 9 w 72"/>
                <a:gd name="T67" fmla="*/ 43 h 48"/>
                <a:gd name="T68" fmla="*/ 4 w 72"/>
                <a:gd name="T69" fmla="*/ 39 h 48"/>
                <a:gd name="T70" fmla="*/ 2 w 72"/>
                <a:gd name="T71" fmla="*/ 36 h 48"/>
                <a:gd name="T72" fmla="*/ 2 w 72"/>
                <a:gd name="T73" fmla="*/ 31 h 48"/>
                <a:gd name="T74" fmla="*/ 0 w 72"/>
                <a:gd name="T75" fmla="*/ 27 h 48"/>
                <a:gd name="T76" fmla="*/ 3 w 72"/>
                <a:gd name="T77" fmla="*/ 25 h 48"/>
                <a:gd name="T78" fmla="*/ 5 w 72"/>
                <a:gd name="T79" fmla="*/ 20 h 48"/>
                <a:gd name="T80" fmla="*/ 10 w 72"/>
                <a:gd name="T81" fmla="*/ 19 h 48"/>
                <a:gd name="T82" fmla="*/ 13 w 72"/>
                <a:gd name="T83" fmla="*/ 19 h 48"/>
                <a:gd name="T84" fmla="*/ 17 w 72"/>
                <a:gd name="T85" fmla="*/ 18 h 48"/>
                <a:gd name="T86" fmla="*/ 21 w 72"/>
                <a:gd name="T87" fmla="*/ 17 h 48"/>
                <a:gd name="T88" fmla="*/ 24 w 72"/>
                <a:gd name="T89" fmla="*/ 14 h 48"/>
                <a:gd name="T90" fmla="*/ 24 w 72"/>
                <a:gd name="T91" fmla="*/ 11 h 48"/>
                <a:gd name="T92" fmla="*/ 30 w 72"/>
                <a:gd name="T93" fmla="*/ 11 h 48"/>
                <a:gd name="T94" fmla="*/ 32 w 72"/>
                <a:gd name="T95" fmla="*/ 10 h 48"/>
                <a:gd name="T96" fmla="*/ 36 w 72"/>
                <a:gd name="T97" fmla="*/ 9 h 48"/>
                <a:gd name="T98" fmla="*/ 37 w 72"/>
                <a:gd name="T99" fmla="*/ 6 h 48"/>
                <a:gd name="T100" fmla="*/ 40 w 72"/>
                <a:gd name="T101" fmla="*/ 5 h 48"/>
                <a:gd name="T102" fmla="*/ 41 w 72"/>
                <a:gd name="T103" fmla="*/ 1 h 48"/>
                <a:gd name="T104" fmla="*/ 44 w 72"/>
                <a:gd name="T105" fmla="*/ 0 h 48"/>
                <a:gd name="T106" fmla="*/ 46 w 72"/>
                <a:gd name="T10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8">
                  <a:moveTo>
                    <a:pt x="46" y="0"/>
                  </a:moveTo>
                  <a:lnTo>
                    <a:pt x="46" y="1"/>
                  </a:lnTo>
                  <a:lnTo>
                    <a:pt x="47" y="1"/>
                  </a:lnTo>
                  <a:lnTo>
                    <a:pt x="47" y="2"/>
                  </a:lnTo>
                  <a:lnTo>
                    <a:pt x="49" y="4"/>
                  </a:lnTo>
                  <a:lnTo>
                    <a:pt x="50" y="5"/>
                  </a:lnTo>
                  <a:lnTo>
                    <a:pt x="50" y="6"/>
                  </a:lnTo>
                  <a:lnTo>
                    <a:pt x="51" y="8"/>
                  </a:lnTo>
                  <a:lnTo>
                    <a:pt x="50" y="8"/>
                  </a:lnTo>
                  <a:lnTo>
                    <a:pt x="50" y="9"/>
                  </a:lnTo>
                  <a:lnTo>
                    <a:pt x="50" y="10"/>
                  </a:lnTo>
                  <a:lnTo>
                    <a:pt x="50" y="11"/>
                  </a:lnTo>
                  <a:lnTo>
                    <a:pt x="50" y="13"/>
                  </a:lnTo>
                  <a:lnTo>
                    <a:pt x="51" y="13"/>
                  </a:lnTo>
                  <a:lnTo>
                    <a:pt x="52" y="13"/>
                  </a:lnTo>
                  <a:lnTo>
                    <a:pt x="54" y="13"/>
                  </a:lnTo>
                  <a:lnTo>
                    <a:pt x="54" y="14"/>
                  </a:lnTo>
                  <a:lnTo>
                    <a:pt x="54" y="15"/>
                  </a:lnTo>
                  <a:lnTo>
                    <a:pt x="55" y="15"/>
                  </a:lnTo>
                  <a:lnTo>
                    <a:pt x="56" y="15"/>
                  </a:lnTo>
                  <a:lnTo>
                    <a:pt x="58" y="15"/>
                  </a:lnTo>
                  <a:lnTo>
                    <a:pt x="58" y="17"/>
                  </a:lnTo>
                  <a:lnTo>
                    <a:pt x="59" y="18"/>
                  </a:lnTo>
                  <a:lnTo>
                    <a:pt x="59" y="19"/>
                  </a:lnTo>
                  <a:lnTo>
                    <a:pt x="59" y="20"/>
                  </a:lnTo>
                  <a:lnTo>
                    <a:pt x="60" y="20"/>
                  </a:lnTo>
                  <a:lnTo>
                    <a:pt x="61" y="20"/>
                  </a:lnTo>
                  <a:lnTo>
                    <a:pt x="61" y="22"/>
                  </a:lnTo>
                  <a:lnTo>
                    <a:pt x="63" y="22"/>
                  </a:lnTo>
                  <a:lnTo>
                    <a:pt x="64" y="22"/>
                  </a:lnTo>
                  <a:lnTo>
                    <a:pt x="64" y="23"/>
                  </a:lnTo>
                  <a:lnTo>
                    <a:pt x="64" y="24"/>
                  </a:lnTo>
                  <a:lnTo>
                    <a:pt x="65" y="24"/>
                  </a:lnTo>
                  <a:lnTo>
                    <a:pt x="65" y="25"/>
                  </a:lnTo>
                  <a:lnTo>
                    <a:pt x="65" y="27"/>
                  </a:lnTo>
                  <a:lnTo>
                    <a:pt x="66" y="27"/>
                  </a:lnTo>
                  <a:lnTo>
                    <a:pt x="65" y="27"/>
                  </a:lnTo>
                  <a:lnTo>
                    <a:pt x="66" y="27"/>
                  </a:lnTo>
                  <a:lnTo>
                    <a:pt x="66" y="28"/>
                  </a:lnTo>
                  <a:lnTo>
                    <a:pt x="68" y="28"/>
                  </a:lnTo>
                  <a:lnTo>
                    <a:pt x="69" y="28"/>
                  </a:lnTo>
                  <a:lnTo>
                    <a:pt x="69" y="29"/>
                  </a:lnTo>
                  <a:lnTo>
                    <a:pt x="70" y="29"/>
                  </a:lnTo>
                  <a:lnTo>
                    <a:pt x="70" y="31"/>
                  </a:lnTo>
                  <a:lnTo>
                    <a:pt x="70" y="32"/>
                  </a:lnTo>
                  <a:lnTo>
                    <a:pt x="72" y="33"/>
                  </a:lnTo>
                  <a:lnTo>
                    <a:pt x="70" y="33"/>
                  </a:lnTo>
                  <a:lnTo>
                    <a:pt x="70" y="32"/>
                  </a:lnTo>
                  <a:lnTo>
                    <a:pt x="69" y="32"/>
                  </a:lnTo>
                  <a:lnTo>
                    <a:pt x="68" y="33"/>
                  </a:lnTo>
                  <a:lnTo>
                    <a:pt x="66" y="33"/>
                  </a:lnTo>
                  <a:lnTo>
                    <a:pt x="65" y="33"/>
                  </a:lnTo>
                  <a:lnTo>
                    <a:pt x="65" y="32"/>
                  </a:lnTo>
                  <a:lnTo>
                    <a:pt x="64" y="32"/>
                  </a:lnTo>
                  <a:lnTo>
                    <a:pt x="63" y="32"/>
                  </a:lnTo>
                  <a:lnTo>
                    <a:pt x="61" y="32"/>
                  </a:lnTo>
                  <a:lnTo>
                    <a:pt x="61" y="31"/>
                  </a:lnTo>
                  <a:lnTo>
                    <a:pt x="60" y="32"/>
                  </a:lnTo>
                  <a:lnTo>
                    <a:pt x="60" y="31"/>
                  </a:lnTo>
                  <a:lnTo>
                    <a:pt x="60" y="32"/>
                  </a:lnTo>
                  <a:lnTo>
                    <a:pt x="60" y="33"/>
                  </a:lnTo>
                  <a:lnTo>
                    <a:pt x="59" y="33"/>
                  </a:lnTo>
                  <a:lnTo>
                    <a:pt x="58" y="33"/>
                  </a:lnTo>
                  <a:lnTo>
                    <a:pt x="56" y="33"/>
                  </a:lnTo>
                  <a:lnTo>
                    <a:pt x="55" y="33"/>
                  </a:lnTo>
                  <a:lnTo>
                    <a:pt x="55" y="32"/>
                  </a:lnTo>
                  <a:lnTo>
                    <a:pt x="55" y="33"/>
                  </a:lnTo>
                  <a:lnTo>
                    <a:pt x="54" y="33"/>
                  </a:lnTo>
                  <a:lnTo>
                    <a:pt x="52" y="33"/>
                  </a:lnTo>
                  <a:lnTo>
                    <a:pt x="52" y="34"/>
                  </a:lnTo>
                  <a:lnTo>
                    <a:pt x="51" y="34"/>
                  </a:lnTo>
                  <a:lnTo>
                    <a:pt x="50" y="34"/>
                  </a:lnTo>
                  <a:lnTo>
                    <a:pt x="50" y="36"/>
                  </a:lnTo>
                  <a:lnTo>
                    <a:pt x="49" y="36"/>
                  </a:lnTo>
                  <a:lnTo>
                    <a:pt x="49" y="34"/>
                  </a:lnTo>
                  <a:lnTo>
                    <a:pt x="47" y="34"/>
                  </a:lnTo>
                  <a:lnTo>
                    <a:pt x="46" y="34"/>
                  </a:lnTo>
                  <a:lnTo>
                    <a:pt x="46" y="36"/>
                  </a:lnTo>
                  <a:lnTo>
                    <a:pt x="45" y="36"/>
                  </a:lnTo>
                  <a:lnTo>
                    <a:pt x="45" y="37"/>
                  </a:lnTo>
                  <a:lnTo>
                    <a:pt x="45" y="38"/>
                  </a:lnTo>
                  <a:lnTo>
                    <a:pt x="44" y="38"/>
                  </a:lnTo>
                  <a:lnTo>
                    <a:pt x="42" y="38"/>
                  </a:lnTo>
                  <a:lnTo>
                    <a:pt x="42" y="37"/>
                  </a:lnTo>
                  <a:lnTo>
                    <a:pt x="41" y="37"/>
                  </a:lnTo>
                  <a:lnTo>
                    <a:pt x="40" y="37"/>
                  </a:lnTo>
                  <a:lnTo>
                    <a:pt x="38" y="37"/>
                  </a:lnTo>
                  <a:lnTo>
                    <a:pt x="37" y="37"/>
                  </a:lnTo>
                  <a:lnTo>
                    <a:pt x="36" y="37"/>
                  </a:lnTo>
                  <a:lnTo>
                    <a:pt x="36" y="36"/>
                  </a:lnTo>
                  <a:lnTo>
                    <a:pt x="35" y="36"/>
                  </a:lnTo>
                  <a:lnTo>
                    <a:pt x="33" y="37"/>
                  </a:lnTo>
                  <a:lnTo>
                    <a:pt x="33" y="36"/>
                  </a:lnTo>
                  <a:lnTo>
                    <a:pt x="33" y="34"/>
                  </a:lnTo>
                  <a:lnTo>
                    <a:pt x="32" y="34"/>
                  </a:lnTo>
                  <a:lnTo>
                    <a:pt x="32" y="33"/>
                  </a:lnTo>
                  <a:lnTo>
                    <a:pt x="31" y="33"/>
                  </a:lnTo>
                  <a:lnTo>
                    <a:pt x="30" y="33"/>
                  </a:lnTo>
                  <a:lnTo>
                    <a:pt x="30" y="32"/>
                  </a:lnTo>
                  <a:lnTo>
                    <a:pt x="28" y="32"/>
                  </a:lnTo>
                  <a:lnTo>
                    <a:pt x="27" y="32"/>
                  </a:lnTo>
                  <a:lnTo>
                    <a:pt x="27" y="33"/>
                  </a:lnTo>
                  <a:lnTo>
                    <a:pt x="26" y="33"/>
                  </a:lnTo>
                  <a:lnTo>
                    <a:pt x="26" y="34"/>
                  </a:lnTo>
                  <a:lnTo>
                    <a:pt x="24" y="34"/>
                  </a:lnTo>
                  <a:lnTo>
                    <a:pt x="24" y="36"/>
                  </a:lnTo>
                  <a:lnTo>
                    <a:pt x="24" y="37"/>
                  </a:lnTo>
                  <a:lnTo>
                    <a:pt x="23" y="37"/>
                  </a:lnTo>
                  <a:lnTo>
                    <a:pt x="23" y="38"/>
                  </a:lnTo>
                  <a:lnTo>
                    <a:pt x="23" y="39"/>
                  </a:lnTo>
                  <a:lnTo>
                    <a:pt x="23" y="41"/>
                  </a:lnTo>
                  <a:lnTo>
                    <a:pt x="23" y="42"/>
                  </a:lnTo>
                  <a:lnTo>
                    <a:pt x="23" y="41"/>
                  </a:lnTo>
                  <a:lnTo>
                    <a:pt x="22" y="41"/>
                  </a:lnTo>
                  <a:lnTo>
                    <a:pt x="21" y="41"/>
                  </a:lnTo>
                  <a:lnTo>
                    <a:pt x="21" y="42"/>
                  </a:lnTo>
                  <a:lnTo>
                    <a:pt x="21" y="41"/>
                  </a:lnTo>
                  <a:lnTo>
                    <a:pt x="19" y="41"/>
                  </a:lnTo>
                  <a:lnTo>
                    <a:pt x="18" y="41"/>
                  </a:lnTo>
                  <a:lnTo>
                    <a:pt x="17" y="41"/>
                  </a:lnTo>
                  <a:lnTo>
                    <a:pt x="16" y="41"/>
                  </a:lnTo>
                  <a:lnTo>
                    <a:pt x="14" y="41"/>
                  </a:lnTo>
                  <a:lnTo>
                    <a:pt x="13" y="41"/>
                  </a:lnTo>
                  <a:lnTo>
                    <a:pt x="12" y="41"/>
                  </a:lnTo>
                  <a:lnTo>
                    <a:pt x="12" y="42"/>
                  </a:lnTo>
                  <a:lnTo>
                    <a:pt x="12" y="43"/>
                  </a:lnTo>
                  <a:lnTo>
                    <a:pt x="12" y="45"/>
                  </a:lnTo>
                  <a:lnTo>
                    <a:pt x="12" y="46"/>
                  </a:lnTo>
                  <a:lnTo>
                    <a:pt x="10" y="46"/>
                  </a:lnTo>
                  <a:lnTo>
                    <a:pt x="10" y="47"/>
                  </a:lnTo>
                  <a:lnTo>
                    <a:pt x="10" y="48"/>
                  </a:lnTo>
                  <a:lnTo>
                    <a:pt x="10" y="47"/>
                  </a:lnTo>
                  <a:lnTo>
                    <a:pt x="9" y="47"/>
                  </a:lnTo>
                  <a:lnTo>
                    <a:pt x="9" y="46"/>
                  </a:lnTo>
                  <a:lnTo>
                    <a:pt x="9" y="45"/>
                  </a:lnTo>
                  <a:lnTo>
                    <a:pt x="9" y="43"/>
                  </a:lnTo>
                  <a:lnTo>
                    <a:pt x="8" y="43"/>
                  </a:lnTo>
                  <a:lnTo>
                    <a:pt x="7" y="42"/>
                  </a:lnTo>
                  <a:lnTo>
                    <a:pt x="5" y="41"/>
                  </a:lnTo>
                  <a:lnTo>
                    <a:pt x="4" y="39"/>
                  </a:lnTo>
                  <a:lnTo>
                    <a:pt x="4" y="38"/>
                  </a:lnTo>
                  <a:lnTo>
                    <a:pt x="4" y="37"/>
                  </a:lnTo>
                  <a:lnTo>
                    <a:pt x="3" y="36"/>
                  </a:lnTo>
                  <a:lnTo>
                    <a:pt x="2" y="36"/>
                  </a:lnTo>
                  <a:lnTo>
                    <a:pt x="2" y="34"/>
                  </a:lnTo>
                  <a:lnTo>
                    <a:pt x="2" y="33"/>
                  </a:lnTo>
                  <a:lnTo>
                    <a:pt x="2" y="32"/>
                  </a:lnTo>
                  <a:lnTo>
                    <a:pt x="2" y="31"/>
                  </a:lnTo>
                  <a:lnTo>
                    <a:pt x="2" y="29"/>
                  </a:lnTo>
                  <a:lnTo>
                    <a:pt x="2" y="28"/>
                  </a:lnTo>
                  <a:lnTo>
                    <a:pt x="0" y="28"/>
                  </a:lnTo>
                  <a:lnTo>
                    <a:pt x="0" y="27"/>
                  </a:lnTo>
                  <a:lnTo>
                    <a:pt x="0" y="28"/>
                  </a:lnTo>
                  <a:lnTo>
                    <a:pt x="0" y="27"/>
                  </a:lnTo>
                  <a:lnTo>
                    <a:pt x="2" y="27"/>
                  </a:lnTo>
                  <a:lnTo>
                    <a:pt x="3" y="25"/>
                  </a:lnTo>
                  <a:lnTo>
                    <a:pt x="3" y="24"/>
                  </a:lnTo>
                  <a:lnTo>
                    <a:pt x="4" y="23"/>
                  </a:lnTo>
                  <a:lnTo>
                    <a:pt x="4" y="22"/>
                  </a:lnTo>
                  <a:lnTo>
                    <a:pt x="5" y="20"/>
                  </a:lnTo>
                  <a:lnTo>
                    <a:pt x="7" y="19"/>
                  </a:lnTo>
                  <a:lnTo>
                    <a:pt x="8" y="19"/>
                  </a:lnTo>
                  <a:lnTo>
                    <a:pt x="9" y="19"/>
                  </a:lnTo>
                  <a:lnTo>
                    <a:pt x="10" y="19"/>
                  </a:lnTo>
                  <a:lnTo>
                    <a:pt x="10" y="18"/>
                  </a:lnTo>
                  <a:lnTo>
                    <a:pt x="12" y="18"/>
                  </a:lnTo>
                  <a:lnTo>
                    <a:pt x="12" y="19"/>
                  </a:lnTo>
                  <a:lnTo>
                    <a:pt x="13" y="19"/>
                  </a:lnTo>
                  <a:lnTo>
                    <a:pt x="14" y="19"/>
                  </a:lnTo>
                  <a:lnTo>
                    <a:pt x="14" y="18"/>
                  </a:lnTo>
                  <a:lnTo>
                    <a:pt x="16" y="18"/>
                  </a:lnTo>
                  <a:lnTo>
                    <a:pt x="17" y="18"/>
                  </a:lnTo>
                  <a:lnTo>
                    <a:pt x="17" y="17"/>
                  </a:lnTo>
                  <a:lnTo>
                    <a:pt x="18" y="17"/>
                  </a:lnTo>
                  <a:lnTo>
                    <a:pt x="19" y="17"/>
                  </a:lnTo>
                  <a:lnTo>
                    <a:pt x="21" y="17"/>
                  </a:lnTo>
                  <a:lnTo>
                    <a:pt x="23" y="17"/>
                  </a:lnTo>
                  <a:lnTo>
                    <a:pt x="23" y="15"/>
                  </a:lnTo>
                  <a:lnTo>
                    <a:pt x="24" y="15"/>
                  </a:lnTo>
                  <a:lnTo>
                    <a:pt x="24" y="14"/>
                  </a:lnTo>
                  <a:lnTo>
                    <a:pt x="26" y="14"/>
                  </a:lnTo>
                  <a:lnTo>
                    <a:pt x="26" y="13"/>
                  </a:lnTo>
                  <a:lnTo>
                    <a:pt x="24" y="13"/>
                  </a:lnTo>
                  <a:lnTo>
                    <a:pt x="24" y="11"/>
                  </a:lnTo>
                  <a:lnTo>
                    <a:pt x="26" y="11"/>
                  </a:lnTo>
                  <a:lnTo>
                    <a:pt x="27" y="11"/>
                  </a:lnTo>
                  <a:lnTo>
                    <a:pt x="28" y="11"/>
                  </a:lnTo>
                  <a:lnTo>
                    <a:pt x="30" y="11"/>
                  </a:lnTo>
                  <a:lnTo>
                    <a:pt x="31" y="10"/>
                  </a:lnTo>
                  <a:lnTo>
                    <a:pt x="31" y="11"/>
                  </a:lnTo>
                  <a:lnTo>
                    <a:pt x="31" y="10"/>
                  </a:lnTo>
                  <a:lnTo>
                    <a:pt x="32" y="10"/>
                  </a:lnTo>
                  <a:lnTo>
                    <a:pt x="33" y="10"/>
                  </a:lnTo>
                  <a:lnTo>
                    <a:pt x="33" y="9"/>
                  </a:lnTo>
                  <a:lnTo>
                    <a:pt x="35" y="9"/>
                  </a:lnTo>
                  <a:lnTo>
                    <a:pt x="36" y="9"/>
                  </a:lnTo>
                  <a:lnTo>
                    <a:pt x="36" y="8"/>
                  </a:lnTo>
                  <a:lnTo>
                    <a:pt x="36" y="6"/>
                  </a:lnTo>
                  <a:lnTo>
                    <a:pt x="36" y="8"/>
                  </a:lnTo>
                  <a:lnTo>
                    <a:pt x="37" y="6"/>
                  </a:lnTo>
                  <a:lnTo>
                    <a:pt x="38" y="6"/>
                  </a:lnTo>
                  <a:lnTo>
                    <a:pt x="38" y="5"/>
                  </a:lnTo>
                  <a:lnTo>
                    <a:pt x="40" y="4"/>
                  </a:lnTo>
                  <a:lnTo>
                    <a:pt x="40" y="5"/>
                  </a:lnTo>
                  <a:lnTo>
                    <a:pt x="40" y="4"/>
                  </a:lnTo>
                  <a:lnTo>
                    <a:pt x="40" y="2"/>
                  </a:lnTo>
                  <a:lnTo>
                    <a:pt x="41" y="2"/>
                  </a:lnTo>
                  <a:lnTo>
                    <a:pt x="41" y="1"/>
                  </a:lnTo>
                  <a:lnTo>
                    <a:pt x="42" y="1"/>
                  </a:lnTo>
                  <a:lnTo>
                    <a:pt x="41" y="1"/>
                  </a:lnTo>
                  <a:lnTo>
                    <a:pt x="42" y="1"/>
                  </a:lnTo>
                  <a:lnTo>
                    <a:pt x="44" y="0"/>
                  </a:lnTo>
                  <a:lnTo>
                    <a:pt x="44" y="1"/>
                  </a:lnTo>
                  <a:lnTo>
                    <a:pt x="44" y="0"/>
                  </a:lnTo>
                  <a:lnTo>
                    <a:pt x="45" y="0"/>
                  </a:lnTo>
                  <a:lnTo>
                    <a:pt x="46"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8" name="Freeform 158"/>
            <p:cNvSpPr>
              <a:spLocks noEditPoints="1"/>
            </p:cNvSpPr>
            <p:nvPr/>
          </p:nvSpPr>
          <p:spPr bwMode="auto">
            <a:xfrm>
              <a:off x="3192463" y="3070441"/>
              <a:ext cx="763588" cy="623888"/>
            </a:xfrm>
            <a:custGeom>
              <a:avLst/>
              <a:gdLst>
                <a:gd name="T0" fmla="*/ 211 w 481"/>
                <a:gd name="T1" fmla="*/ 0 h 393"/>
                <a:gd name="T2" fmla="*/ 169 w 481"/>
                <a:gd name="T3" fmla="*/ 0 h 393"/>
                <a:gd name="T4" fmla="*/ 272 w 481"/>
                <a:gd name="T5" fmla="*/ 17 h 393"/>
                <a:gd name="T6" fmla="*/ 435 w 481"/>
                <a:gd name="T7" fmla="*/ 363 h 393"/>
                <a:gd name="T8" fmla="*/ 98 w 481"/>
                <a:gd name="T9" fmla="*/ 338 h 393"/>
                <a:gd name="T10" fmla="*/ 426 w 481"/>
                <a:gd name="T11" fmla="*/ 364 h 393"/>
                <a:gd name="T12" fmla="*/ 398 w 481"/>
                <a:gd name="T13" fmla="*/ 359 h 393"/>
                <a:gd name="T14" fmla="*/ 84 w 481"/>
                <a:gd name="T15" fmla="*/ 326 h 393"/>
                <a:gd name="T16" fmla="*/ 448 w 481"/>
                <a:gd name="T17" fmla="*/ 319 h 393"/>
                <a:gd name="T18" fmla="*/ 476 w 481"/>
                <a:gd name="T19" fmla="*/ 349 h 393"/>
                <a:gd name="T20" fmla="*/ 444 w 481"/>
                <a:gd name="T21" fmla="*/ 341 h 393"/>
                <a:gd name="T22" fmla="*/ 68 w 481"/>
                <a:gd name="T23" fmla="*/ 304 h 393"/>
                <a:gd name="T24" fmla="*/ 63 w 481"/>
                <a:gd name="T25" fmla="*/ 300 h 393"/>
                <a:gd name="T26" fmla="*/ 332 w 481"/>
                <a:gd name="T27" fmla="*/ 272 h 393"/>
                <a:gd name="T28" fmla="*/ 329 w 481"/>
                <a:gd name="T29" fmla="*/ 237 h 393"/>
                <a:gd name="T30" fmla="*/ 406 w 481"/>
                <a:gd name="T31" fmla="*/ 200 h 393"/>
                <a:gd name="T32" fmla="*/ 282 w 481"/>
                <a:gd name="T33" fmla="*/ 169 h 393"/>
                <a:gd name="T34" fmla="*/ 305 w 481"/>
                <a:gd name="T35" fmla="*/ 161 h 393"/>
                <a:gd name="T36" fmla="*/ 364 w 481"/>
                <a:gd name="T37" fmla="*/ 131 h 393"/>
                <a:gd name="T38" fmla="*/ 222 w 481"/>
                <a:gd name="T39" fmla="*/ 122 h 393"/>
                <a:gd name="T40" fmla="*/ 11 w 481"/>
                <a:gd name="T41" fmla="*/ 110 h 393"/>
                <a:gd name="T42" fmla="*/ 295 w 481"/>
                <a:gd name="T43" fmla="*/ 101 h 393"/>
                <a:gd name="T44" fmla="*/ 332 w 481"/>
                <a:gd name="T45" fmla="*/ 387 h 393"/>
                <a:gd name="T46" fmla="*/ 280 w 481"/>
                <a:gd name="T47" fmla="*/ 345 h 393"/>
                <a:gd name="T48" fmla="*/ 94 w 481"/>
                <a:gd name="T49" fmla="*/ 328 h 393"/>
                <a:gd name="T50" fmla="*/ 67 w 481"/>
                <a:gd name="T51" fmla="*/ 298 h 393"/>
                <a:gd name="T52" fmla="*/ 5 w 481"/>
                <a:gd name="T53" fmla="*/ 230 h 393"/>
                <a:gd name="T54" fmla="*/ 51 w 481"/>
                <a:gd name="T55" fmla="*/ 104 h 393"/>
                <a:gd name="T56" fmla="*/ 62 w 481"/>
                <a:gd name="T57" fmla="*/ 105 h 393"/>
                <a:gd name="T58" fmla="*/ 147 w 481"/>
                <a:gd name="T59" fmla="*/ 127 h 393"/>
                <a:gd name="T60" fmla="*/ 188 w 481"/>
                <a:gd name="T61" fmla="*/ 128 h 393"/>
                <a:gd name="T62" fmla="*/ 245 w 481"/>
                <a:gd name="T63" fmla="*/ 130 h 393"/>
                <a:gd name="T64" fmla="*/ 243 w 481"/>
                <a:gd name="T65" fmla="*/ 86 h 393"/>
                <a:gd name="T66" fmla="*/ 277 w 481"/>
                <a:gd name="T67" fmla="*/ 127 h 393"/>
                <a:gd name="T68" fmla="*/ 324 w 481"/>
                <a:gd name="T69" fmla="*/ 117 h 393"/>
                <a:gd name="T70" fmla="*/ 275 w 481"/>
                <a:gd name="T71" fmla="*/ 163 h 393"/>
                <a:gd name="T72" fmla="*/ 263 w 481"/>
                <a:gd name="T73" fmla="*/ 207 h 393"/>
                <a:gd name="T74" fmla="*/ 319 w 481"/>
                <a:gd name="T75" fmla="*/ 296 h 393"/>
                <a:gd name="T76" fmla="*/ 346 w 481"/>
                <a:gd name="T77" fmla="*/ 231 h 393"/>
                <a:gd name="T78" fmla="*/ 387 w 481"/>
                <a:gd name="T79" fmla="*/ 248 h 393"/>
                <a:gd name="T80" fmla="*/ 424 w 481"/>
                <a:gd name="T81" fmla="*/ 244 h 393"/>
                <a:gd name="T82" fmla="*/ 443 w 481"/>
                <a:gd name="T83" fmla="*/ 284 h 393"/>
                <a:gd name="T84" fmla="*/ 457 w 481"/>
                <a:gd name="T85" fmla="*/ 317 h 393"/>
                <a:gd name="T86" fmla="*/ 240 w 481"/>
                <a:gd name="T87" fmla="*/ 53 h 393"/>
                <a:gd name="T88" fmla="*/ 180 w 481"/>
                <a:gd name="T89" fmla="*/ 63 h 393"/>
                <a:gd name="T90" fmla="*/ 214 w 481"/>
                <a:gd name="T91" fmla="*/ 116 h 393"/>
                <a:gd name="T92" fmla="*/ 135 w 481"/>
                <a:gd name="T93" fmla="*/ 79 h 393"/>
                <a:gd name="T94" fmla="*/ 327 w 481"/>
                <a:gd name="T95" fmla="*/ 46 h 393"/>
                <a:gd name="T96" fmla="*/ 308 w 481"/>
                <a:gd name="T97" fmla="*/ 49 h 393"/>
                <a:gd name="T98" fmla="*/ 359 w 481"/>
                <a:gd name="T99" fmla="*/ 62 h 393"/>
                <a:gd name="T100" fmla="*/ 378 w 481"/>
                <a:gd name="T101" fmla="*/ 89 h 393"/>
                <a:gd name="T102" fmla="*/ 391 w 481"/>
                <a:gd name="T103" fmla="*/ 113 h 393"/>
                <a:gd name="T104" fmla="*/ 419 w 481"/>
                <a:gd name="T105" fmla="*/ 141 h 393"/>
                <a:gd name="T106" fmla="*/ 422 w 481"/>
                <a:gd name="T107" fmla="*/ 166 h 393"/>
                <a:gd name="T108" fmla="*/ 396 w 481"/>
                <a:gd name="T109" fmla="*/ 160 h 393"/>
                <a:gd name="T110" fmla="*/ 410 w 481"/>
                <a:gd name="T111" fmla="*/ 200 h 393"/>
                <a:gd name="T112" fmla="*/ 377 w 481"/>
                <a:gd name="T113" fmla="*/ 196 h 393"/>
                <a:gd name="T114" fmla="*/ 357 w 481"/>
                <a:gd name="T115" fmla="*/ 177 h 393"/>
                <a:gd name="T116" fmla="*/ 349 w 481"/>
                <a:gd name="T117" fmla="*/ 107 h 393"/>
                <a:gd name="T118" fmla="*/ 281 w 481"/>
                <a:gd name="T119" fmla="*/ 86 h 393"/>
                <a:gd name="T120" fmla="*/ 233 w 481"/>
                <a:gd name="T121" fmla="*/ 76 h 393"/>
                <a:gd name="T122" fmla="*/ 275 w 481"/>
                <a:gd name="T123" fmla="*/ 38 h 393"/>
                <a:gd name="T124" fmla="*/ 117 w 481"/>
                <a:gd name="T125" fmla="*/ 6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393">
                  <a:moveTo>
                    <a:pt x="254" y="0"/>
                  </a:moveTo>
                  <a:lnTo>
                    <a:pt x="256" y="1"/>
                  </a:lnTo>
                  <a:lnTo>
                    <a:pt x="256" y="2"/>
                  </a:lnTo>
                  <a:lnTo>
                    <a:pt x="257" y="2"/>
                  </a:lnTo>
                  <a:lnTo>
                    <a:pt x="257" y="3"/>
                  </a:lnTo>
                  <a:lnTo>
                    <a:pt x="258" y="3"/>
                  </a:lnTo>
                  <a:lnTo>
                    <a:pt x="258" y="5"/>
                  </a:lnTo>
                  <a:lnTo>
                    <a:pt x="257" y="5"/>
                  </a:lnTo>
                  <a:lnTo>
                    <a:pt x="258" y="5"/>
                  </a:lnTo>
                  <a:lnTo>
                    <a:pt x="258" y="6"/>
                  </a:lnTo>
                  <a:lnTo>
                    <a:pt x="258" y="7"/>
                  </a:lnTo>
                  <a:lnTo>
                    <a:pt x="258" y="9"/>
                  </a:lnTo>
                  <a:lnTo>
                    <a:pt x="258" y="10"/>
                  </a:lnTo>
                  <a:lnTo>
                    <a:pt x="258" y="11"/>
                  </a:lnTo>
                  <a:lnTo>
                    <a:pt x="258" y="12"/>
                  </a:lnTo>
                  <a:lnTo>
                    <a:pt x="259" y="12"/>
                  </a:lnTo>
                  <a:lnTo>
                    <a:pt x="259" y="14"/>
                  </a:lnTo>
                  <a:lnTo>
                    <a:pt x="259" y="15"/>
                  </a:lnTo>
                  <a:lnTo>
                    <a:pt x="259" y="16"/>
                  </a:lnTo>
                  <a:lnTo>
                    <a:pt x="258" y="16"/>
                  </a:lnTo>
                  <a:lnTo>
                    <a:pt x="258" y="17"/>
                  </a:lnTo>
                  <a:lnTo>
                    <a:pt x="258" y="16"/>
                  </a:lnTo>
                  <a:lnTo>
                    <a:pt x="258" y="17"/>
                  </a:lnTo>
                  <a:lnTo>
                    <a:pt x="258" y="19"/>
                  </a:lnTo>
                  <a:lnTo>
                    <a:pt x="257" y="19"/>
                  </a:lnTo>
                  <a:lnTo>
                    <a:pt x="254" y="19"/>
                  </a:lnTo>
                  <a:lnTo>
                    <a:pt x="253" y="19"/>
                  </a:lnTo>
                  <a:lnTo>
                    <a:pt x="252" y="19"/>
                  </a:lnTo>
                  <a:lnTo>
                    <a:pt x="252" y="17"/>
                  </a:lnTo>
                  <a:lnTo>
                    <a:pt x="250" y="17"/>
                  </a:lnTo>
                  <a:lnTo>
                    <a:pt x="250" y="19"/>
                  </a:lnTo>
                  <a:lnTo>
                    <a:pt x="249" y="17"/>
                  </a:lnTo>
                  <a:lnTo>
                    <a:pt x="250" y="17"/>
                  </a:lnTo>
                  <a:lnTo>
                    <a:pt x="249" y="16"/>
                  </a:lnTo>
                  <a:lnTo>
                    <a:pt x="248" y="15"/>
                  </a:lnTo>
                  <a:lnTo>
                    <a:pt x="248" y="16"/>
                  </a:lnTo>
                  <a:lnTo>
                    <a:pt x="248" y="15"/>
                  </a:lnTo>
                  <a:lnTo>
                    <a:pt x="248" y="16"/>
                  </a:lnTo>
                  <a:lnTo>
                    <a:pt x="248" y="17"/>
                  </a:lnTo>
                  <a:lnTo>
                    <a:pt x="248" y="16"/>
                  </a:lnTo>
                  <a:lnTo>
                    <a:pt x="248" y="15"/>
                  </a:lnTo>
                  <a:lnTo>
                    <a:pt x="247" y="15"/>
                  </a:lnTo>
                  <a:lnTo>
                    <a:pt x="245" y="15"/>
                  </a:lnTo>
                  <a:lnTo>
                    <a:pt x="245" y="14"/>
                  </a:lnTo>
                  <a:lnTo>
                    <a:pt x="244" y="14"/>
                  </a:lnTo>
                  <a:lnTo>
                    <a:pt x="244" y="12"/>
                  </a:lnTo>
                  <a:lnTo>
                    <a:pt x="244" y="11"/>
                  </a:lnTo>
                  <a:lnTo>
                    <a:pt x="244" y="12"/>
                  </a:lnTo>
                  <a:lnTo>
                    <a:pt x="244" y="14"/>
                  </a:lnTo>
                  <a:lnTo>
                    <a:pt x="243" y="14"/>
                  </a:lnTo>
                  <a:lnTo>
                    <a:pt x="243" y="12"/>
                  </a:lnTo>
                  <a:lnTo>
                    <a:pt x="243" y="11"/>
                  </a:lnTo>
                  <a:lnTo>
                    <a:pt x="242" y="11"/>
                  </a:lnTo>
                  <a:lnTo>
                    <a:pt x="242" y="12"/>
                  </a:lnTo>
                  <a:lnTo>
                    <a:pt x="242" y="11"/>
                  </a:lnTo>
                  <a:lnTo>
                    <a:pt x="242" y="10"/>
                  </a:lnTo>
                  <a:lnTo>
                    <a:pt x="242" y="9"/>
                  </a:lnTo>
                  <a:lnTo>
                    <a:pt x="243" y="7"/>
                  </a:lnTo>
                  <a:lnTo>
                    <a:pt x="244" y="6"/>
                  </a:lnTo>
                  <a:lnTo>
                    <a:pt x="245" y="6"/>
                  </a:lnTo>
                  <a:lnTo>
                    <a:pt x="244" y="6"/>
                  </a:lnTo>
                  <a:lnTo>
                    <a:pt x="245" y="6"/>
                  </a:lnTo>
                  <a:lnTo>
                    <a:pt x="245" y="5"/>
                  </a:lnTo>
                  <a:lnTo>
                    <a:pt x="244" y="6"/>
                  </a:lnTo>
                  <a:lnTo>
                    <a:pt x="244" y="5"/>
                  </a:lnTo>
                  <a:lnTo>
                    <a:pt x="245" y="3"/>
                  </a:lnTo>
                  <a:lnTo>
                    <a:pt x="247" y="3"/>
                  </a:lnTo>
                  <a:lnTo>
                    <a:pt x="244" y="3"/>
                  </a:lnTo>
                  <a:lnTo>
                    <a:pt x="244" y="2"/>
                  </a:lnTo>
                  <a:lnTo>
                    <a:pt x="245" y="2"/>
                  </a:lnTo>
                  <a:lnTo>
                    <a:pt x="245" y="3"/>
                  </a:lnTo>
                  <a:lnTo>
                    <a:pt x="247" y="3"/>
                  </a:lnTo>
                  <a:lnTo>
                    <a:pt x="247" y="2"/>
                  </a:lnTo>
                  <a:lnTo>
                    <a:pt x="245" y="2"/>
                  </a:lnTo>
                  <a:lnTo>
                    <a:pt x="245" y="1"/>
                  </a:lnTo>
                  <a:lnTo>
                    <a:pt x="247" y="0"/>
                  </a:lnTo>
                  <a:lnTo>
                    <a:pt x="254" y="0"/>
                  </a:lnTo>
                  <a:close/>
                  <a:moveTo>
                    <a:pt x="245" y="0"/>
                  </a:moveTo>
                  <a:lnTo>
                    <a:pt x="244" y="0"/>
                  </a:lnTo>
                  <a:lnTo>
                    <a:pt x="244" y="1"/>
                  </a:lnTo>
                  <a:lnTo>
                    <a:pt x="244" y="2"/>
                  </a:lnTo>
                  <a:lnTo>
                    <a:pt x="243" y="1"/>
                  </a:lnTo>
                  <a:lnTo>
                    <a:pt x="243" y="0"/>
                  </a:lnTo>
                  <a:lnTo>
                    <a:pt x="245" y="0"/>
                  </a:lnTo>
                  <a:close/>
                  <a:moveTo>
                    <a:pt x="242" y="0"/>
                  </a:moveTo>
                  <a:lnTo>
                    <a:pt x="242" y="1"/>
                  </a:lnTo>
                  <a:lnTo>
                    <a:pt x="242" y="2"/>
                  </a:lnTo>
                  <a:lnTo>
                    <a:pt x="242" y="3"/>
                  </a:lnTo>
                  <a:lnTo>
                    <a:pt x="240" y="3"/>
                  </a:lnTo>
                  <a:lnTo>
                    <a:pt x="239" y="3"/>
                  </a:lnTo>
                  <a:lnTo>
                    <a:pt x="240" y="3"/>
                  </a:lnTo>
                  <a:lnTo>
                    <a:pt x="240" y="2"/>
                  </a:lnTo>
                  <a:lnTo>
                    <a:pt x="239" y="2"/>
                  </a:lnTo>
                  <a:lnTo>
                    <a:pt x="239" y="1"/>
                  </a:lnTo>
                  <a:lnTo>
                    <a:pt x="240" y="0"/>
                  </a:lnTo>
                  <a:lnTo>
                    <a:pt x="242" y="0"/>
                  </a:lnTo>
                  <a:close/>
                  <a:moveTo>
                    <a:pt x="123" y="0"/>
                  </a:moveTo>
                  <a:lnTo>
                    <a:pt x="122" y="1"/>
                  </a:lnTo>
                  <a:lnTo>
                    <a:pt x="121" y="0"/>
                  </a:lnTo>
                  <a:lnTo>
                    <a:pt x="123" y="0"/>
                  </a:lnTo>
                  <a:close/>
                  <a:moveTo>
                    <a:pt x="238" y="0"/>
                  </a:moveTo>
                  <a:lnTo>
                    <a:pt x="238" y="1"/>
                  </a:lnTo>
                  <a:lnTo>
                    <a:pt x="238" y="2"/>
                  </a:lnTo>
                  <a:lnTo>
                    <a:pt x="238" y="3"/>
                  </a:lnTo>
                  <a:lnTo>
                    <a:pt x="236" y="2"/>
                  </a:lnTo>
                  <a:lnTo>
                    <a:pt x="236" y="1"/>
                  </a:lnTo>
                  <a:lnTo>
                    <a:pt x="236" y="0"/>
                  </a:lnTo>
                  <a:lnTo>
                    <a:pt x="238" y="0"/>
                  </a:lnTo>
                  <a:close/>
                  <a:moveTo>
                    <a:pt x="235" y="0"/>
                  </a:moveTo>
                  <a:lnTo>
                    <a:pt x="235" y="1"/>
                  </a:lnTo>
                  <a:lnTo>
                    <a:pt x="235" y="2"/>
                  </a:lnTo>
                  <a:lnTo>
                    <a:pt x="235" y="1"/>
                  </a:lnTo>
                  <a:lnTo>
                    <a:pt x="234" y="1"/>
                  </a:lnTo>
                  <a:lnTo>
                    <a:pt x="234" y="2"/>
                  </a:lnTo>
                  <a:lnTo>
                    <a:pt x="235" y="2"/>
                  </a:lnTo>
                  <a:lnTo>
                    <a:pt x="234" y="2"/>
                  </a:lnTo>
                  <a:lnTo>
                    <a:pt x="234" y="3"/>
                  </a:lnTo>
                  <a:lnTo>
                    <a:pt x="235" y="3"/>
                  </a:lnTo>
                  <a:lnTo>
                    <a:pt x="234" y="3"/>
                  </a:lnTo>
                  <a:lnTo>
                    <a:pt x="233" y="3"/>
                  </a:lnTo>
                  <a:lnTo>
                    <a:pt x="233" y="5"/>
                  </a:lnTo>
                  <a:lnTo>
                    <a:pt x="234" y="5"/>
                  </a:lnTo>
                  <a:lnTo>
                    <a:pt x="233" y="5"/>
                  </a:lnTo>
                  <a:lnTo>
                    <a:pt x="234" y="5"/>
                  </a:lnTo>
                  <a:lnTo>
                    <a:pt x="233" y="5"/>
                  </a:lnTo>
                  <a:lnTo>
                    <a:pt x="234" y="5"/>
                  </a:lnTo>
                  <a:lnTo>
                    <a:pt x="234" y="6"/>
                  </a:lnTo>
                  <a:lnTo>
                    <a:pt x="234" y="5"/>
                  </a:lnTo>
                  <a:lnTo>
                    <a:pt x="235" y="5"/>
                  </a:lnTo>
                  <a:lnTo>
                    <a:pt x="234" y="5"/>
                  </a:lnTo>
                  <a:lnTo>
                    <a:pt x="234" y="6"/>
                  </a:lnTo>
                  <a:lnTo>
                    <a:pt x="234" y="5"/>
                  </a:lnTo>
                  <a:lnTo>
                    <a:pt x="235" y="5"/>
                  </a:lnTo>
                  <a:lnTo>
                    <a:pt x="235" y="6"/>
                  </a:lnTo>
                  <a:lnTo>
                    <a:pt x="235" y="7"/>
                  </a:lnTo>
                  <a:lnTo>
                    <a:pt x="236" y="7"/>
                  </a:lnTo>
                  <a:lnTo>
                    <a:pt x="235" y="7"/>
                  </a:lnTo>
                  <a:lnTo>
                    <a:pt x="236" y="9"/>
                  </a:lnTo>
                  <a:lnTo>
                    <a:pt x="236" y="7"/>
                  </a:lnTo>
                  <a:lnTo>
                    <a:pt x="236" y="9"/>
                  </a:lnTo>
                  <a:lnTo>
                    <a:pt x="235" y="9"/>
                  </a:lnTo>
                  <a:lnTo>
                    <a:pt x="234" y="9"/>
                  </a:lnTo>
                  <a:lnTo>
                    <a:pt x="234" y="7"/>
                  </a:lnTo>
                  <a:lnTo>
                    <a:pt x="233" y="7"/>
                  </a:lnTo>
                  <a:lnTo>
                    <a:pt x="234" y="7"/>
                  </a:lnTo>
                  <a:lnTo>
                    <a:pt x="233" y="7"/>
                  </a:lnTo>
                  <a:lnTo>
                    <a:pt x="233" y="9"/>
                  </a:lnTo>
                  <a:lnTo>
                    <a:pt x="234" y="9"/>
                  </a:lnTo>
                  <a:lnTo>
                    <a:pt x="234" y="10"/>
                  </a:lnTo>
                  <a:lnTo>
                    <a:pt x="234" y="11"/>
                  </a:lnTo>
                  <a:lnTo>
                    <a:pt x="231" y="11"/>
                  </a:lnTo>
                  <a:lnTo>
                    <a:pt x="230" y="12"/>
                  </a:lnTo>
                  <a:lnTo>
                    <a:pt x="230" y="11"/>
                  </a:lnTo>
                  <a:lnTo>
                    <a:pt x="229" y="11"/>
                  </a:lnTo>
                  <a:lnTo>
                    <a:pt x="229" y="10"/>
                  </a:lnTo>
                  <a:lnTo>
                    <a:pt x="229" y="11"/>
                  </a:lnTo>
                  <a:lnTo>
                    <a:pt x="226" y="11"/>
                  </a:lnTo>
                  <a:lnTo>
                    <a:pt x="228" y="10"/>
                  </a:lnTo>
                  <a:lnTo>
                    <a:pt x="228" y="9"/>
                  </a:lnTo>
                  <a:lnTo>
                    <a:pt x="226" y="9"/>
                  </a:lnTo>
                  <a:lnTo>
                    <a:pt x="226" y="10"/>
                  </a:lnTo>
                  <a:lnTo>
                    <a:pt x="226" y="11"/>
                  </a:lnTo>
                  <a:lnTo>
                    <a:pt x="226" y="12"/>
                  </a:lnTo>
                  <a:lnTo>
                    <a:pt x="225" y="12"/>
                  </a:lnTo>
                  <a:lnTo>
                    <a:pt x="224" y="11"/>
                  </a:lnTo>
                  <a:lnTo>
                    <a:pt x="221" y="11"/>
                  </a:lnTo>
                  <a:lnTo>
                    <a:pt x="221" y="10"/>
                  </a:lnTo>
                  <a:lnTo>
                    <a:pt x="221" y="9"/>
                  </a:lnTo>
                  <a:lnTo>
                    <a:pt x="221" y="7"/>
                  </a:lnTo>
                  <a:lnTo>
                    <a:pt x="220" y="7"/>
                  </a:lnTo>
                  <a:lnTo>
                    <a:pt x="221" y="6"/>
                  </a:lnTo>
                  <a:lnTo>
                    <a:pt x="222" y="7"/>
                  </a:lnTo>
                  <a:lnTo>
                    <a:pt x="224" y="6"/>
                  </a:lnTo>
                  <a:lnTo>
                    <a:pt x="222" y="6"/>
                  </a:lnTo>
                  <a:lnTo>
                    <a:pt x="221" y="6"/>
                  </a:lnTo>
                  <a:lnTo>
                    <a:pt x="221" y="5"/>
                  </a:lnTo>
                  <a:lnTo>
                    <a:pt x="220" y="5"/>
                  </a:lnTo>
                  <a:lnTo>
                    <a:pt x="219" y="5"/>
                  </a:lnTo>
                  <a:lnTo>
                    <a:pt x="219" y="3"/>
                  </a:lnTo>
                  <a:lnTo>
                    <a:pt x="220" y="3"/>
                  </a:lnTo>
                  <a:lnTo>
                    <a:pt x="221" y="3"/>
                  </a:lnTo>
                  <a:lnTo>
                    <a:pt x="220" y="3"/>
                  </a:lnTo>
                  <a:lnTo>
                    <a:pt x="220" y="2"/>
                  </a:lnTo>
                  <a:lnTo>
                    <a:pt x="219" y="2"/>
                  </a:lnTo>
                  <a:lnTo>
                    <a:pt x="221" y="2"/>
                  </a:lnTo>
                  <a:lnTo>
                    <a:pt x="222" y="2"/>
                  </a:lnTo>
                  <a:lnTo>
                    <a:pt x="222" y="1"/>
                  </a:lnTo>
                  <a:lnTo>
                    <a:pt x="221" y="1"/>
                  </a:lnTo>
                  <a:lnTo>
                    <a:pt x="222" y="1"/>
                  </a:lnTo>
                  <a:lnTo>
                    <a:pt x="224" y="1"/>
                  </a:lnTo>
                  <a:lnTo>
                    <a:pt x="221" y="1"/>
                  </a:lnTo>
                  <a:lnTo>
                    <a:pt x="221" y="0"/>
                  </a:lnTo>
                  <a:lnTo>
                    <a:pt x="224" y="0"/>
                  </a:lnTo>
                  <a:lnTo>
                    <a:pt x="235" y="0"/>
                  </a:lnTo>
                  <a:close/>
                  <a:moveTo>
                    <a:pt x="211" y="0"/>
                  </a:moveTo>
                  <a:lnTo>
                    <a:pt x="210" y="0"/>
                  </a:lnTo>
                  <a:lnTo>
                    <a:pt x="208" y="1"/>
                  </a:lnTo>
                  <a:lnTo>
                    <a:pt x="208" y="0"/>
                  </a:lnTo>
                  <a:lnTo>
                    <a:pt x="211" y="0"/>
                  </a:lnTo>
                  <a:close/>
                  <a:moveTo>
                    <a:pt x="193" y="0"/>
                  </a:moveTo>
                  <a:lnTo>
                    <a:pt x="192" y="0"/>
                  </a:lnTo>
                  <a:lnTo>
                    <a:pt x="192" y="1"/>
                  </a:lnTo>
                  <a:lnTo>
                    <a:pt x="193" y="1"/>
                  </a:lnTo>
                  <a:lnTo>
                    <a:pt x="193" y="2"/>
                  </a:lnTo>
                  <a:lnTo>
                    <a:pt x="192" y="2"/>
                  </a:lnTo>
                  <a:lnTo>
                    <a:pt x="192" y="3"/>
                  </a:lnTo>
                  <a:lnTo>
                    <a:pt x="192" y="5"/>
                  </a:lnTo>
                  <a:lnTo>
                    <a:pt x="191" y="6"/>
                  </a:lnTo>
                  <a:lnTo>
                    <a:pt x="191" y="7"/>
                  </a:lnTo>
                  <a:lnTo>
                    <a:pt x="192" y="7"/>
                  </a:lnTo>
                  <a:lnTo>
                    <a:pt x="191" y="7"/>
                  </a:lnTo>
                  <a:lnTo>
                    <a:pt x="191" y="9"/>
                  </a:lnTo>
                  <a:lnTo>
                    <a:pt x="191" y="10"/>
                  </a:lnTo>
                  <a:lnTo>
                    <a:pt x="188" y="11"/>
                  </a:lnTo>
                  <a:lnTo>
                    <a:pt x="187" y="11"/>
                  </a:lnTo>
                  <a:lnTo>
                    <a:pt x="187" y="12"/>
                  </a:lnTo>
                  <a:lnTo>
                    <a:pt x="186" y="14"/>
                  </a:lnTo>
                  <a:lnTo>
                    <a:pt x="184" y="14"/>
                  </a:lnTo>
                  <a:lnTo>
                    <a:pt x="183" y="12"/>
                  </a:lnTo>
                  <a:lnTo>
                    <a:pt x="182" y="12"/>
                  </a:lnTo>
                  <a:lnTo>
                    <a:pt x="182" y="11"/>
                  </a:lnTo>
                  <a:lnTo>
                    <a:pt x="182" y="10"/>
                  </a:lnTo>
                  <a:lnTo>
                    <a:pt x="180" y="10"/>
                  </a:lnTo>
                  <a:lnTo>
                    <a:pt x="180" y="11"/>
                  </a:lnTo>
                  <a:lnTo>
                    <a:pt x="179" y="11"/>
                  </a:lnTo>
                  <a:lnTo>
                    <a:pt x="180" y="12"/>
                  </a:lnTo>
                  <a:lnTo>
                    <a:pt x="179" y="12"/>
                  </a:lnTo>
                  <a:lnTo>
                    <a:pt x="180" y="12"/>
                  </a:lnTo>
                  <a:lnTo>
                    <a:pt x="179" y="12"/>
                  </a:lnTo>
                  <a:lnTo>
                    <a:pt x="178" y="14"/>
                  </a:lnTo>
                  <a:lnTo>
                    <a:pt x="177" y="12"/>
                  </a:lnTo>
                  <a:lnTo>
                    <a:pt x="175" y="12"/>
                  </a:lnTo>
                  <a:lnTo>
                    <a:pt x="175" y="11"/>
                  </a:lnTo>
                  <a:lnTo>
                    <a:pt x="177" y="12"/>
                  </a:lnTo>
                  <a:lnTo>
                    <a:pt x="177" y="11"/>
                  </a:lnTo>
                  <a:lnTo>
                    <a:pt x="177" y="10"/>
                  </a:lnTo>
                  <a:lnTo>
                    <a:pt x="175" y="10"/>
                  </a:lnTo>
                  <a:lnTo>
                    <a:pt x="174" y="10"/>
                  </a:lnTo>
                  <a:lnTo>
                    <a:pt x="174" y="11"/>
                  </a:lnTo>
                  <a:lnTo>
                    <a:pt x="174" y="12"/>
                  </a:lnTo>
                  <a:lnTo>
                    <a:pt x="173" y="12"/>
                  </a:lnTo>
                  <a:lnTo>
                    <a:pt x="172" y="12"/>
                  </a:lnTo>
                  <a:lnTo>
                    <a:pt x="172" y="14"/>
                  </a:lnTo>
                  <a:lnTo>
                    <a:pt x="172" y="15"/>
                  </a:lnTo>
                  <a:lnTo>
                    <a:pt x="169" y="14"/>
                  </a:lnTo>
                  <a:lnTo>
                    <a:pt x="169" y="15"/>
                  </a:lnTo>
                  <a:lnTo>
                    <a:pt x="168" y="15"/>
                  </a:lnTo>
                  <a:lnTo>
                    <a:pt x="166" y="15"/>
                  </a:lnTo>
                  <a:lnTo>
                    <a:pt x="166" y="16"/>
                  </a:lnTo>
                  <a:lnTo>
                    <a:pt x="165" y="16"/>
                  </a:lnTo>
                  <a:lnTo>
                    <a:pt x="165" y="17"/>
                  </a:lnTo>
                  <a:lnTo>
                    <a:pt x="164" y="19"/>
                  </a:lnTo>
                  <a:lnTo>
                    <a:pt x="164" y="20"/>
                  </a:lnTo>
                  <a:lnTo>
                    <a:pt x="163" y="20"/>
                  </a:lnTo>
                  <a:lnTo>
                    <a:pt x="161" y="20"/>
                  </a:lnTo>
                  <a:lnTo>
                    <a:pt x="160" y="21"/>
                  </a:lnTo>
                  <a:lnTo>
                    <a:pt x="158" y="23"/>
                  </a:lnTo>
                  <a:lnTo>
                    <a:pt x="156" y="23"/>
                  </a:lnTo>
                  <a:lnTo>
                    <a:pt x="156" y="24"/>
                  </a:lnTo>
                  <a:lnTo>
                    <a:pt x="155" y="24"/>
                  </a:lnTo>
                  <a:lnTo>
                    <a:pt x="152" y="24"/>
                  </a:lnTo>
                  <a:lnTo>
                    <a:pt x="151" y="24"/>
                  </a:lnTo>
                  <a:lnTo>
                    <a:pt x="150" y="24"/>
                  </a:lnTo>
                  <a:lnTo>
                    <a:pt x="149" y="23"/>
                  </a:lnTo>
                  <a:lnTo>
                    <a:pt x="146" y="20"/>
                  </a:lnTo>
                  <a:lnTo>
                    <a:pt x="145" y="19"/>
                  </a:lnTo>
                  <a:lnTo>
                    <a:pt x="145" y="17"/>
                  </a:lnTo>
                  <a:lnTo>
                    <a:pt x="146" y="16"/>
                  </a:lnTo>
                  <a:lnTo>
                    <a:pt x="147" y="15"/>
                  </a:lnTo>
                  <a:lnTo>
                    <a:pt x="149" y="15"/>
                  </a:lnTo>
                  <a:lnTo>
                    <a:pt x="150" y="15"/>
                  </a:lnTo>
                  <a:lnTo>
                    <a:pt x="151" y="15"/>
                  </a:lnTo>
                  <a:lnTo>
                    <a:pt x="151" y="14"/>
                  </a:lnTo>
                  <a:lnTo>
                    <a:pt x="152" y="12"/>
                  </a:lnTo>
                  <a:lnTo>
                    <a:pt x="154" y="12"/>
                  </a:lnTo>
                  <a:lnTo>
                    <a:pt x="155" y="11"/>
                  </a:lnTo>
                  <a:lnTo>
                    <a:pt x="156" y="11"/>
                  </a:lnTo>
                  <a:lnTo>
                    <a:pt x="158" y="11"/>
                  </a:lnTo>
                  <a:lnTo>
                    <a:pt x="159" y="11"/>
                  </a:lnTo>
                  <a:lnTo>
                    <a:pt x="159" y="12"/>
                  </a:lnTo>
                  <a:lnTo>
                    <a:pt x="160" y="11"/>
                  </a:lnTo>
                  <a:lnTo>
                    <a:pt x="160" y="10"/>
                  </a:lnTo>
                  <a:lnTo>
                    <a:pt x="160" y="11"/>
                  </a:lnTo>
                  <a:lnTo>
                    <a:pt x="160" y="10"/>
                  </a:lnTo>
                  <a:lnTo>
                    <a:pt x="161" y="10"/>
                  </a:lnTo>
                  <a:lnTo>
                    <a:pt x="161" y="9"/>
                  </a:lnTo>
                  <a:lnTo>
                    <a:pt x="161" y="10"/>
                  </a:lnTo>
                  <a:lnTo>
                    <a:pt x="161" y="9"/>
                  </a:lnTo>
                  <a:lnTo>
                    <a:pt x="163" y="9"/>
                  </a:lnTo>
                  <a:lnTo>
                    <a:pt x="163" y="7"/>
                  </a:lnTo>
                  <a:lnTo>
                    <a:pt x="164" y="7"/>
                  </a:lnTo>
                  <a:lnTo>
                    <a:pt x="163" y="7"/>
                  </a:lnTo>
                  <a:lnTo>
                    <a:pt x="164" y="7"/>
                  </a:lnTo>
                  <a:lnTo>
                    <a:pt x="164" y="6"/>
                  </a:lnTo>
                  <a:lnTo>
                    <a:pt x="163" y="6"/>
                  </a:lnTo>
                  <a:lnTo>
                    <a:pt x="161" y="6"/>
                  </a:lnTo>
                  <a:lnTo>
                    <a:pt x="161" y="7"/>
                  </a:lnTo>
                  <a:lnTo>
                    <a:pt x="160" y="9"/>
                  </a:lnTo>
                  <a:lnTo>
                    <a:pt x="160" y="7"/>
                  </a:lnTo>
                  <a:lnTo>
                    <a:pt x="160" y="9"/>
                  </a:lnTo>
                  <a:lnTo>
                    <a:pt x="159" y="7"/>
                  </a:lnTo>
                  <a:lnTo>
                    <a:pt x="159" y="9"/>
                  </a:lnTo>
                  <a:lnTo>
                    <a:pt x="158" y="9"/>
                  </a:lnTo>
                  <a:lnTo>
                    <a:pt x="156" y="9"/>
                  </a:lnTo>
                  <a:lnTo>
                    <a:pt x="155" y="9"/>
                  </a:lnTo>
                  <a:lnTo>
                    <a:pt x="156" y="7"/>
                  </a:lnTo>
                  <a:lnTo>
                    <a:pt x="156" y="6"/>
                  </a:lnTo>
                  <a:lnTo>
                    <a:pt x="155" y="6"/>
                  </a:lnTo>
                  <a:lnTo>
                    <a:pt x="155" y="7"/>
                  </a:lnTo>
                  <a:lnTo>
                    <a:pt x="155" y="6"/>
                  </a:lnTo>
                  <a:lnTo>
                    <a:pt x="154" y="6"/>
                  </a:lnTo>
                  <a:lnTo>
                    <a:pt x="154" y="7"/>
                  </a:lnTo>
                  <a:lnTo>
                    <a:pt x="154" y="9"/>
                  </a:lnTo>
                  <a:lnTo>
                    <a:pt x="152" y="10"/>
                  </a:lnTo>
                  <a:lnTo>
                    <a:pt x="151" y="9"/>
                  </a:lnTo>
                  <a:lnTo>
                    <a:pt x="151" y="10"/>
                  </a:lnTo>
                  <a:lnTo>
                    <a:pt x="150" y="10"/>
                  </a:lnTo>
                  <a:lnTo>
                    <a:pt x="149" y="10"/>
                  </a:lnTo>
                  <a:lnTo>
                    <a:pt x="147" y="10"/>
                  </a:lnTo>
                  <a:lnTo>
                    <a:pt x="147" y="9"/>
                  </a:lnTo>
                  <a:lnTo>
                    <a:pt x="149" y="7"/>
                  </a:lnTo>
                  <a:lnTo>
                    <a:pt x="147" y="9"/>
                  </a:lnTo>
                  <a:lnTo>
                    <a:pt x="147" y="7"/>
                  </a:lnTo>
                  <a:lnTo>
                    <a:pt x="147" y="6"/>
                  </a:lnTo>
                  <a:lnTo>
                    <a:pt x="147" y="5"/>
                  </a:lnTo>
                  <a:lnTo>
                    <a:pt x="149" y="5"/>
                  </a:lnTo>
                  <a:lnTo>
                    <a:pt x="149" y="3"/>
                  </a:lnTo>
                  <a:lnTo>
                    <a:pt x="150" y="3"/>
                  </a:lnTo>
                  <a:lnTo>
                    <a:pt x="150" y="2"/>
                  </a:lnTo>
                  <a:lnTo>
                    <a:pt x="151" y="2"/>
                  </a:lnTo>
                  <a:lnTo>
                    <a:pt x="150" y="2"/>
                  </a:lnTo>
                  <a:lnTo>
                    <a:pt x="147" y="3"/>
                  </a:lnTo>
                  <a:lnTo>
                    <a:pt x="147" y="2"/>
                  </a:lnTo>
                  <a:lnTo>
                    <a:pt x="146" y="1"/>
                  </a:lnTo>
                  <a:lnTo>
                    <a:pt x="146" y="2"/>
                  </a:lnTo>
                  <a:lnTo>
                    <a:pt x="146" y="3"/>
                  </a:lnTo>
                  <a:lnTo>
                    <a:pt x="147" y="3"/>
                  </a:lnTo>
                  <a:lnTo>
                    <a:pt x="146" y="5"/>
                  </a:lnTo>
                  <a:lnTo>
                    <a:pt x="146" y="6"/>
                  </a:lnTo>
                  <a:lnTo>
                    <a:pt x="146" y="7"/>
                  </a:lnTo>
                  <a:lnTo>
                    <a:pt x="145" y="6"/>
                  </a:lnTo>
                  <a:lnTo>
                    <a:pt x="145" y="5"/>
                  </a:lnTo>
                  <a:lnTo>
                    <a:pt x="144" y="5"/>
                  </a:lnTo>
                  <a:lnTo>
                    <a:pt x="144" y="6"/>
                  </a:lnTo>
                  <a:lnTo>
                    <a:pt x="145" y="6"/>
                  </a:lnTo>
                  <a:lnTo>
                    <a:pt x="145" y="7"/>
                  </a:lnTo>
                  <a:lnTo>
                    <a:pt x="145" y="9"/>
                  </a:lnTo>
                  <a:lnTo>
                    <a:pt x="145" y="10"/>
                  </a:lnTo>
                  <a:lnTo>
                    <a:pt x="144" y="11"/>
                  </a:lnTo>
                  <a:lnTo>
                    <a:pt x="142" y="12"/>
                  </a:lnTo>
                  <a:lnTo>
                    <a:pt x="141" y="12"/>
                  </a:lnTo>
                  <a:lnTo>
                    <a:pt x="141" y="11"/>
                  </a:lnTo>
                  <a:lnTo>
                    <a:pt x="140" y="10"/>
                  </a:lnTo>
                  <a:lnTo>
                    <a:pt x="141" y="10"/>
                  </a:lnTo>
                  <a:lnTo>
                    <a:pt x="141" y="9"/>
                  </a:lnTo>
                  <a:lnTo>
                    <a:pt x="140" y="7"/>
                  </a:lnTo>
                  <a:lnTo>
                    <a:pt x="140" y="9"/>
                  </a:lnTo>
                  <a:lnTo>
                    <a:pt x="140" y="10"/>
                  </a:lnTo>
                  <a:lnTo>
                    <a:pt x="138" y="9"/>
                  </a:lnTo>
                  <a:lnTo>
                    <a:pt x="138" y="10"/>
                  </a:lnTo>
                  <a:lnTo>
                    <a:pt x="138" y="11"/>
                  </a:lnTo>
                  <a:lnTo>
                    <a:pt x="138" y="12"/>
                  </a:lnTo>
                  <a:lnTo>
                    <a:pt x="137" y="12"/>
                  </a:lnTo>
                  <a:lnTo>
                    <a:pt x="137" y="11"/>
                  </a:lnTo>
                  <a:lnTo>
                    <a:pt x="136" y="11"/>
                  </a:lnTo>
                  <a:lnTo>
                    <a:pt x="135" y="11"/>
                  </a:lnTo>
                  <a:lnTo>
                    <a:pt x="135" y="10"/>
                  </a:lnTo>
                  <a:lnTo>
                    <a:pt x="136" y="10"/>
                  </a:lnTo>
                  <a:lnTo>
                    <a:pt x="136" y="9"/>
                  </a:lnTo>
                  <a:lnTo>
                    <a:pt x="135" y="10"/>
                  </a:lnTo>
                  <a:lnTo>
                    <a:pt x="135" y="9"/>
                  </a:lnTo>
                  <a:lnTo>
                    <a:pt x="135" y="7"/>
                  </a:lnTo>
                  <a:lnTo>
                    <a:pt x="133" y="7"/>
                  </a:lnTo>
                  <a:lnTo>
                    <a:pt x="133" y="9"/>
                  </a:lnTo>
                  <a:lnTo>
                    <a:pt x="132" y="9"/>
                  </a:lnTo>
                  <a:lnTo>
                    <a:pt x="131" y="9"/>
                  </a:lnTo>
                  <a:lnTo>
                    <a:pt x="128" y="7"/>
                  </a:lnTo>
                  <a:lnTo>
                    <a:pt x="127" y="7"/>
                  </a:lnTo>
                  <a:lnTo>
                    <a:pt x="127" y="6"/>
                  </a:lnTo>
                  <a:lnTo>
                    <a:pt x="127" y="5"/>
                  </a:lnTo>
                  <a:lnTo>
                    <a:pt x="128" y="5"/>
                  </a:lnTo>
                  <a:lnTo>
                    <a:pt x="127" y="5"/>
                  </a:lnTo>
                  <a:lnTo>
                    <a:pt x="128" y="3"/>
                  </a:lnTo>
                  <a:lnTo>
                    <a:pt x="130" y="2"/>
                  </a:lnTo>
                  <a:lnTo>
                    <a:pt x="130" y="1"/>
                  </a:lnTo>
                  <a:lnTo>
                    <a:pt x="132" y="1"/>
                  </a:lnTo>
                  <a:lnTo>
                    <a:pt x="133" y="1"/>
                  </a:lnTo>
                  <a:lnTo>
                    <a:pt x="135" y="1"/>
                  </a:lnTo>
                  <a:lnTo>
                    <a:pt x="136" y="1"/>
                  </a:lnTo>
                  <a:lnTo>
                    <a:pt x="137" y="0"/>
                  </a:lnTo>
                  <a:lnTo>
                    <a:pt x="161" y="0"/>
                  </a:lnTo>
                  <a:lnTo>
                    <a:pt x="161" y="1"/>
                  </a:lnTo>
                  <a:lnTo>
                    <a:pt x="163" y="1"/>
                  </a:lnTo>
                  <a:lnTo>
                    <a:pt x="163" y="0"/>
                  </a:lnTo>
                  <a:lnTo>
                    <a:pt x="164" y="0"/>
                  </a:lnTo>
                  <a:lnTo>
                    <a:pt x="166" y="0"/>
                  </a:lnTo>
                  <a:lnTo>
                    <a:pt x="168" y="0"/>
                  </a:lnTo>
                  <a:lnTo>
                    <a:pt x="169" y="0"/>
                  </a:lnTo>
                  <a:lnTo>
                    <a:pt x="172" y="1"/>
                  </a:lnTo>
                  <a:lnTo>
                    <a:pt x="174" y="1"/>
                  </a:lnTo>
                  <a:lnTo>
                    <a:pt x="175" y="1"/>
                  </a:lnTo>
                  <a:lnTo>
                    <a:pt x="174" y="0"/>
                  </a:lnTo>
                  <a:lnTo>
                    <a:pt x="193" y="0"/>
                  </a:lnTo>
                  <a:close/>
                  <a:moveTo>
                    <a:pt x="282" y="0"/>
                  </a:moveTo>
                  <a:lnTo>
                    <a:pt x="282" y="1"/>
                  </a:lnTo>
                  <a:lnTo>
                    <a:pt x="284" y="1"/>
                  </a:lnTo>
                  <a:lnTo>
                    <a:pt x="284" y="2"/>
                  </a:lnTo>
                  <a:lnTo>
                    <a:pt x="285" y="1"/>
                  </a:lnTo>
                  <a:lnTo>
                    <a:pt x="284" y="0"/>
                  </a:lnTo>
                  <a:lnTo>
                    <a:pt x="287" y="0"/>
                  </a:lnTo>
                  <a:lnTo>
                    <a:pt x="287" y="1"/>
                  </a:lnTo>
                  <a:lnTo>
                    <a:pt x="286" y="1"/>
                  </a:lnTo>
                  <a:lnTo>
                    <a:pt x="287" y="1"/>
                  </a:lnTo>
                  <a:lnTo>
                    <a:pt x="289" y="0"/>
                  </a:lnTo>
                  <a:lnTo>
                    <a:pt x="290" y="0"/>
                  </a:lnTo>
                  <a:lnTo>
                    <a:pt x="290" y="1"/>
                  </a:lnTo>
                  <a:lnTo>
                    <a:pt x="291" y="1"/>
                  </a:lnTo>
                  <a:lnTo>
                    <a:pt x="291" y="2"/>
                  </a:lnTo>
                  <a:lnTo>
                    <a:pt x="290" y="2"/>
                  </a:lnTo>
                  <a:lnTo>
                    <a:pt x="291" y="2"/>
                  </a:lnTo>
                  <a:lnTo>
                    <a:pt x="291" y="1"/>
                  </a:lnTo>
                  <a:lnTo>
                    <a:pt x="291" y="0"/>
                  </a:lnTo>
                  <a:lnTo>
                    <a:pt x="294" y="0"/>
                  </a:lnTo>
                  <a:lnTo>
                    <a:pt x="295" y="1"/>
                  </a:lnTo>
                  <a:lnTo>
                    <a:pt x="296" y="1"/>
                  </a:lnTo>
                  <a:lnTo>
                    <a:pt x="298" y="2"/>
                  </a:lnTo>
                  <a:lnTo>
                    <a:pt x="296" y="3"/>
                  </a:lnTo>
                  <a:lnTo>
                    <a:pt x="298" y="3"/>
                  </a:lnTo>
                  <a:lnTo>
                    <a:pt x="298" y="2"/>
                  </a:lnTo>
                  <a:lnTo>
                    <a:pt x="299" y="2"/>
                  </a:lnTo>
                  <a:lnTo>
                    <a:pt x="300" y="2"/>
                  </a:lnTo>
                  <a:lnTo>
                    <a:pt x="301" y="3"/>
                  </a:lnTo>
                  <a:lnTo>
                    <a:pt x="301" y="2"/>
                  </a:lnTo>
                  <a:lnTo>
                    <a:pt x="300" y="2"/>
                  </a:lnTo>
                  <a:lnTo>
                    <a:pt x="300" y="1"/>
                  </a:lnTo>
                  <a:lnTo>
                    <a:pt x="299" y="1"/>
                  </a:lnTo>
                  <a:lnTo>
                    <a:pt x="299" y="0"/>
                  </a:lnTo>
                  <a:lnTo>
                    <a:pt x="300" y="0"/>
                  </a:lnTo>
                  <a:lnTo>
                    <a:pt x="332" y="0"/>
                  </a:lnTo>
                  <a:lnTo>
                    <a:pt x="332" y="1"/>
                  </a:lnTo>
                  <a:lnTo>
                    <a:pt x="329" y="1"/>
                  </a:lnTo>
                  <a:lnTo>
                    <a:pt x="329" y="2"/>
                  </a:lnTo>
                  <a:lnTo>
                    <a:pt x="332" y="1"/>
                  </a:lnTo>
                  <a:lnTo>
                    <a:pt x="333" y="1"/>
                  </a:lnTo>
                  <a:lnTo>
                    <a:pt x="335" y="2"/>
                  </a:lnTo>
                  <a:lnTo>
                    <a:pt x="333" y="2"/>
                  </a:lnTo>
                  <a:lnTo>
                    <a:pt x="335" y="2"/>
                  </a:lnTo>
                  <a:lnTo>
                    <a:pt x="335" y="3"/>
                  </a:lnTo>
                  <a:lnTo>
                    <a:pt x="335" y="5"/>
                  </a:lnTo>
                  <a:lnTo>
                    <a:pt x="335" y="6"/>
                  </a:lnTo>
                  <a:lnTo>
                    <a:pt x="335" y="7"/>
                  </a:lnTo>
                  <a:lnTo>
                    <a:pt x="333" y="7"/>
                  </a:lnTo>
                  <a:lnTo>
                    <a:pt x="333" y="9"/>
                  </a:lnTo>
                  <a:lnTo>
                    <a:pt x="332" y="9"/>
                  </a:lnTo>
                  <a:lnTo>
                    <a:pt x="332" y="10"/>
                  </a:lnTo>
                  <a:lnTo>
                    <a:pt x="331" y="10"/>
                  </a:lnTo>
                  <a:lnTo>
                    <a:pt x="331" y="11"/>
                  </a:lnTo>
                  <a:lnTo>
                    <a:pt x="329" y="11"/>
                  </a:lnTo>
                  <a:lnTo>
                    <a:pt x="331" y="11"/>
                  </a:lnTo>
                  <a:lnTo>
                    <a:pt x="331" y="12"/>
                  </a:lnTo>
                  <a:lnTo>
                    <a:pt x="332" y="12"/>
                  </a:lnTo>
                  <a:lnTo>
                    <a:pt x="333" y="11"/>
                  </a:lnTo>
                  <a:lnTo>
                    <a:pt x="335" y="11"/>
                  </a:lnTo>
                  <a:lnTo>
                    <a:pt x="335" y="12"/>
                  </a:lnTo>
                  <a:lnTo>
                    <a:pt x="335" y="14"/>
                  </a:lnTo>
                  <a:lnTo>
                    <a:pt x="336" y="14"/>
                  </a:lnTo>
                  <a:lnTo>
                    <a:pt x="335" y="14"/>
                  </a:lnTo>
                  <a:lnTo>
                    <a:pt x="333" y="15"/>
                  </a:lnTo>
                  <a:lnTo>
                    <a:pt x="332" y="15"/>
                  </a:lnTo>
                  <a:lnTo>
                    <a:pt x="331" y="15"/>
                  </a:lnTo>
                  <a:lnTo>
                    <a:pt x="331" y="14"/>
                  </a:lnTo>
                  <a:lnTo>
                    <a:pt x="331" y="12"/>
                  </a:lnTo>
                  <a:lnTo>
                    <a:pt x="331" y="14"/>
                  </a:lnTo>
                  <a:lnTo>
                    <a:pt x="331" y="12"/>
                  </a:lnTo>
                  <a:lnTo>
                    <a:pt x="329" y="14"/>
                  </a:lnTo>
                  <a:lnTo>
                    <a:pt x="331" y="15"/>
                  </a:lnTo>
                  <a:lnTo>
                    <a:pt x="331" y="16"/>
                  </a:lnTo>
                  <a:lnTo>
                    <a:pt x="331" y="17"/>
                  </a:lnTo>
                  <a:lnTo>
                    <a:pt x="331" y="19"/>
                  </a:lnTo>
                  <a:lnTo>
                    <a:pt x="331" y="20"/>
                  </a:lnTo>
                  <a:lnTo>
                    <a:pt x="329" y="20"/>
                  </a:lnTo>
                  <a:lnTo>
                    <a:pt x="327" y="20"/>
                  </a:lnTo>
                  <a:lnTo>
                    <a:pt x="326" y="20"/>
                  </a:lnTo>
                  <a:lnTo>
                    <a:pt x="324" y="20"/>
                  </a:lnTo>
                  <a:lnTo>
                    <a:pt x="324" y="21"/>
                  </a:lnTo>
                  <a:lnTo>
                    <a:pt x="323" y="21"/>
                  </a:lnTo>
                  <a:lnTo>
                    <a:pt x="322" y="23"/>
                  </a:lnTo>
                  <a:lnTo>
                    <a:pt x="321" y="23"/>
                  </a:lnTo>
                  <a:lnTo>
                    <a:pt x="321" y="21"/>
                  </a:lnTo>
                  <a:lnTo>
                    <a:pt x="319" y="21"/>
                  </a:lnTo>
                  <a:lnTo>
                    <a:pt x="319" y="20"/>
                  </a:lnTo>
                  <a:lnTo>
                    <a:pt x="318" y="20"/>
                  </a:lnTo>
                  <a:lnTo>
                    <a:pt x="318" y="21"/>
                  </a:lnTo>
                  <a:lnTo>
                    <a:pt x="317" y="21"/>
                  </a:lnTo>
                  <a:lnTo>
                    <a:pt x="315" y="21"/>
                  </a:lnTo>
                  <a:lnTo>
                    <a:pt x="315" y="20"/>
                  </a:lnTo>
                  <a:lnTo>
                    <a:pt x="315" y="19"/>
                  </a:lnTo>
                  <a:lnTo>
                    <a:pt x="315" y="17"/>
                  </a:lnTo>
                  <a:lnTo>
                    <a:pt x="315" y="16"/>
                  </a:lnTo>
                  <a:lnTo>
                    <a:pt x="315" y="15"/>
                  </a:lnTo>
                  <a:lnTo>
                    <a:pt x="314" y="15"/>
                  </a:lnTo>
                  <a:lnTo>
                    <a:pt x="313" y="14"/>
                  </a:lnTo>
                  <a:lnTo>
                    <a:pt x="313" y="15"/>
                  </a:lnTo>
                  <a:lnTo>
                    <a:pt x="313" y="16"/>
                  </a:lnTo>
                  <a:lnTo>
                    <a:pt x="314" y="16"/>
                  </a:lnTo>
                  <a:lnTo>
                    <a:pt x="313" y="17"/>
                  </a:lnTo>
                  <a:lnTo>
                    <a:pt x="313" y="19"/>
                  </a:lnTo>
                  <a:lnTo>
                    <a:pt x="313" y="20"/>
                  </a:lnTo>
                  <a:lnTo>
                    <a:pt x="313" y="21"/>
                  </a:lnTo>
                  <a:lnTo>
                    <a:pt x="312" y="21"/>
                  </a:lnTo>
                  <a:lnTo>
                    <a:pt x="310" y="21"/>
                  </a:lnTo>
                  <a:lnTo>
                    <a:pt x="309" y="21"/>
                  </a:lnTo>
                  <a:lnTo>
                    <a:pt x="308" y="21"/>
                  </a:lnTo>
                  <a:lnTo>
                    <a:pt x="307" y="21"/>
                  </a:lnTo>
                  <a:lnTo>
                    <a:pt x="305" y="21"/>
                  </a:lnTo>
                  <a:lnTo>
                    <a:pt x="305" y="20"/>
                  </a:lnTo>
                  <a:lnTo>
                    <a:pt x="305" y="19"/>
                  </a:lnTo>
                  <a:lnTo>
                    <a:pt x="305" y="17"/>
                  </a:lnTo>
                  <a:lnTo>
                    <a:pt x="304" y="19"/>
                  </a:lnTo>
                  <a:lnTo>
                    <a:pt x="304" y="20"/>
                  </a:lnTo>
                  <a:lnTo>
                    <a:pt x="304" y="21"/>
                  </a:lnTo>
                  <a:lnTo>
                    <a:pt x="304" y="23"/>
                  </a:lnTo>
                  <a:lnTo>
                    <a:pt x="303" y="21"/>
                  </a:lnTo>
                  <a:lnTo>
                    <a:pt x="303" y="20"/>
                  </a:lnTo>
                  <a:lnTo>
                    <a:pt x="303" y="19"/>
                  </a:lnTo>
                  <a:lnTo>
                    <a:pt x="301" y="17"/>
                  </a:lnTo>
                  <a:lnTo>
                    <a:pt x="301" y="19"/>
                  </a:lnTo>
                  <a:lnTo>
                    <a:pt x="301" y="20"/>
                  </a:lnTo>
                  <a:lnTo>
                    <a:pt x="301" y="21"/>
                  </a:lnTo>
                  <a:lnTo>
                    <a:pt x="303" y="21"/>
                  </a:lnTo>
                  <a:lnTo>
                    <a:pt x="301" y="21"/>
                  </a:lnTo>
                  <a:lnTo>
                    <a:pt x="300" y="23"/>
                  </a:lnTo>
                  <a:lnTo>
                    <a:pt x="299" y="23"/>
                  </a:lnTo>
                  <a:lnTo>
                    <a:pt x="299" y="21"/>
                  </a:lnTo>
                  <a:lnTo>
                    <a:pt x="299" y="20"/>
                  </a:lnTo>
                  <a:lnTo>
                    <a:pt x="299" y="19"/>
                  </a:lnTo>
                  <a:lnTo>
                    <a:pt x="298" y="19"/>
                  </a:lnTo>
                  <a:lnTo>
                    <a:pt x="298" y="20"/>
                  </a:lnTo>
                  <a:lnTo>
                    <a:pt x="298" y="21"/>
                  </a:lnTo>
                  <a:lnTo>
                    <a:pt x="298" y="23"/>
                  </a:lnTo>
                  <a:lnTo>
                    <a:pt x="296" y="23"/>
                  </a:lnTo>
                  <a:lnTo>
                    <a:pt x="295" y="21"/>
                  </a:lnTo>
                  <a:lnTo>
                    <a:pt x="295" y="20"/>
                  </a:lnTo>
                  <a:lnTo>
                    <a:pt x="295" y="19"/>
                  </a:lnTo>
                  <a:lnTo>
                    <a:pt x="295" y="20"/>
                  </a:lnTo>
                  <a:lnTo>
                    <a:pt x="295" y="21"/>
                  </a:lnTo>
                  <a:lnTo>
                    <a:pt x="296" y="23"/>
                  </a:lnTo>
                  <a:lnTo>
                    <a:pt x="294" y="23"/>
                  </a:lnTo>
                  <a:lnTo>
                    <a:pt x="294" y="21"/>
                  </a:lnTo>
                  <a:lnTo>
                    <a:pt x="294" y="23"/>
                  </a:lnTo>
                  <a:lnTo>
                    <a:pt x="293" y="23"/>
                  </a:lnTo>
                  <a:lnTo>
                    <a:pt x="291" y="21"/>
                  </a:lnTo>
                  <a:lnTo>
                    <a:pt x="293" y="21"/>
                  </a:lnTo>
                  <a:lnTo>
                    <a:pt x="291" y="21"/>
                  </a:lnTo>
                  <a:lnTo>
                    <a:pt x="291" y="23"/>
                  </a:lnTo>
                  <a:lnTo>
                    <a:pt x="290" y="23"/>
                  </a:lnTo>
                  <a:lnTo>
                    <a:pt x="290" y="21"/>
                  </a:lnTo>
                  <a:lnTo>
                    <a:pt x="289" y="23"/>
                  </a:lnTo>
                  <a:lnTo>
                    <a:pt x="287" y="23"/>
                  </a:lnTo>
                  <a:lnTo>
                    <a:pt x="287" y="21"/>
                  </a:lnTo>
                  <a:lnTo>
                    <a:pt x="287" y="23"/>
                  </a:lnTo>
                  <a:lnTo>
                    <a:pt x="286" y="21"/>
                  </a:lnTo>
                  <a:lnTo>
                    <a:pt x="285" y="21"/>
                  </a:lnTo>
                  <a:lnTo>
                    <a:pt x="285" y="20"/>
                  </a:lnTo>
                  <a:lnTo>
                    <a:pt x="285" y="19"/>
                  </a:lnTo>
                  <a:lnTo>
                    <a:pt x="286" y="19"/>
                  </a:lnTo>
                  <a:lnTo>
                    <a:pt x="286" y="17"/>
                  </a:lnTo>
                  <a:lnTo>
                    <a:pt x="286" y="16"/>
                  </a:lnTo>
                  <a:lnTo>
                    <a:pt x="286" y="15"/>
                  </a:lnTo>
                  <a:lnTo>
                    <a:pt x="285" y="14"/>
                  </a:lnTo>
                  <a:lnTo>
                    <a:pt x="285" y="15"/>
                  </a:lnTo>
                  <a:lnTo>
                    <a:pt x="285" y="16"/>
                  </a:lnTo>
                  <a:lnTo>
                    <a:pt x="285" y="17"/>
                  </a:lnTo>
                  <a:lnTo>
                    <a:pt x="284" y="17"/>
                  </a:lnTo>
                  <a:lnTo>
                    <a:pt x="284" y="19"/>
                  </a:lnTo>
                  <a:lnTo>
                    <a:pt x="284" y="17"/>
                  </a:lnTo>
                  <a:lnTo>
                    <a:pt x="284" y="16"/>
                  </a:lnTo>
                  <a:lnTo>
                    <a:pt x="282" y="15"/>
                  </a:lnTo>
                  <a:lnTo>
                    <a:pt x="282" y="16"/>
                  </a:lnTo>
                  <a:lnTo>
                    <a:pt x="282" y="17"/>
                  </a:lnTo>
                  <a:lnTo>
                    <a:pt x="281" y="16"/>
                  </a:lnTo>
                  <a:lnTo>
                    <a:pt x="282" y="17"/>
                  </a:lnTo>
                  <a:lnTo>
                    <a:pt x="282" y="19"/>
                  </a:lnTo>
                  <a:lnTo>
                    <a:pt x="282" y="20"/>
                  </a:lnTo>
                  <a:lnTo>
                    <a:pt x="281" y="20"/>
                  </a:lnTo>
                  <a:lnTo>
                    <a:pt x="281" y="21"/>
                  </a:lnTo>
                  <a:lnTo>
                    <a:pt x="280" y="21"/>
                  </a:lnTo>
                  <a:lnTo>
                    <a:pt x="279" y="21"/>
                  </a:lnTo>
                  <a:lnTo>
                    <a:pt x="277" y="21"/>
                  </a:lnTo>
                  <a:lnTo>
                    <a:pt x="277" y="20"/>
                  </a:lnTo>
                  <a:lnTo>
                    <a:pt x="277" y="21"/>
                  </a:lnTo>
                  <a:lnTo>
                    <a:pt x="276" y="20"/>
                  </a:lnTo>
                  <a:lnTo>
                    <a:pt x="276" y="19"/>
                  </a:lnTo>
                  <a:lnTo>
                    <a:pt x="275" y="20"/>
                  </a:lnTo>
                  <a:lnTo>
                    <a:pt x="273" y="19"/>
                  </a:lnTo>
                  <a:lnTo>
                    <a:pt x="273" y="17"/>
                  </a:lnTo>
                  <a:lnTo>
                    <a:pt x="272" y="17"/>
                  </a:lnTo>
                  <a:lnTo>
                    <a:pt x="272" y="16"/>
                  </a:lnTo>
                  <a:lnTo>
                    <a:pt x="273" y="16"/>
                  </a:lnTo>
                  <a:lnTo>
                    <a:pt x="273" y="15"/>
                  </a:lnTo>
                  <a:lnTo>
                    <a:pt x="273" y="14"/>
                  </a:lnTo>
                  <a:lnTo>
                    <a:pt x="272" y="15"/>
                  </a:lnTo>
                  <a:lnTo>
                    <a:pt x="272" y="16"/>
                  </a:lnTo>
                  <a:lnTo>
                    <a:pt x="271" y="16"/>
                  </a:lnTo>
                  <a:lnTo>
                    <a:pt x="271" y="17"/>
                  </a:lnTo>
                  <a:lnTo>
                    <a:pt x="271" y="19"/>
                  </a:lnTo>
                  <a:lnTo>
                    <a:pt x="272" y="19"/>
                  </a:lnTo>
                  <a:lnTo>
                    <a:pt x="271" y="19"/>
                  </a:lnTo>
                  <a:lnTo>
                    <a:pt x="271" y="17"/>
                  </a:lnTo>
                  <a:lnTo>
                    <a:pt x="270" y="17"/>
                  </a:lnTo>
                  <a:lnTo>
                    <a:pt x="270" y="19"/>
                  </a:lnTo>
                  <a:lnTo>
                    <a:pt x="268" y="19"/>
                  </a:lnTo>
                  <a:lnTo>
                    <a:pt x="268" y="17"/>
                  </a:lnTo>
                  <a:lnTo>
                    <a:pt x="267" y="17"/>
                  </a:lnTo>
                  <a:lnTo>
                    <a:pt x="268" y="17"/>
                  </a:lnTo>
                  <a:lnTo>
                    <a:pt x="267" y="17"/>
                  </a:lnTo>
                  <a:lnTo>
                    <a:pt x="267" y="16"/>
                  </a:lnTo>
                  <a:lnTo>
                    <a:pt x="266" y="16"/>
                  </a:lnTo>
                  <a:lnTo>
                    <a:pt x="266" y="15"/>
                  </a:lnTo>
                  <a:lnTo>
                    <a:pt x="267" y="15"/>
                  </a:lnTo>
                  <a:lnTo>
                    <a:pt x="267" y="14"/>
                  </a:lnTo>
                  <a:lnTo>
                    <a:pt x="266" y="12"/>
                  </a:lnTo>
                  <a:lnTo>
                    <a:pt x="266" y="11"/>
                  </a:lnTo>
                  <a:lnTo>
                    <a:pt x="266" y="10"/>
                  </a:lnTo>
                  <a:lnTo>
                    <a:pt x="267" y="10"/>
                  </a:lnTo>
                  <a:lnTo>
                    <a:pt x="266" y="9"/>
                  </a:lnTo>
                  <a:lnTo>
                    <a:pt x="265" y="9"/>
                  </a:lnTo>
                  <a:lnTo>
                    <a:pt x="265" y="7"/>
                  </a:lnTo>
                  <a:lnTo>
                    <a:pt x="265" y="6"/>
                  </a:lnTo>
                  <a:lnTo>
                    <a:pt x="265" y="5"/>
                  </a:lnTo>
                  <a:lnTo>
                    <a:pt x="265" y="3"/>
                  </a:lnTo>
                  <a:lnTo>
                    <a:pt x="265" y="2"/>
                  </a:lnTo>
                  <a:lnTo>
                    <a:pt x="265" y="1"/>
                  </a:lnTo>
                  <a:lnTo>
                    <a:pt x="266" y="0"/>
                  </a:lnTo>
                  <a:lnTo>
                    <a:pt x="282" y="0"/>
                  </a:lnTo>
                  <a:close/>
                  <a:moveTo>
                    <a:pt x="318" y="393"/>
                  </a:moveTo>
                  <a:lnTo>
                    <a:pt x="317" y="393"/>
                  </a:lnTo>
                  <a:lnTo>
                    <a:pt x="318" y="392"/>
                  </a:lnTo>
                  <a:lnTo>
                    <a:pt x="318" y="393"/>
                  </a:lnTo>
                  <a:close/>
                  <a:moveTo>
                    <a:pt x="410" y="380"/>
                  </a:moveTo>
                  <a:lnTo>
                    <a:pt x="411" y="380"/>
                  </a:lnTo>
                  <a:lnTo>
                    <a:pt x="410" y="380"/>
                  </a:lnTo>
                  <a:close/>
                  <a:moveTo>
                    <a:pt x="442" y="377"/>
                  </a:moveTo>
                  <a:lnTo>
                    <a:pt x="440" y="377"/>
                  </a:lnTo>
                  <a:lnTo>
                    <a:pt x="442" y="377"/>
                  </a:lnTo>
                  <a:lnTo>
                    <a:pt x="443" y="377"/>
                  </a:lnTo>
                  <a:lnTo>
                    <a:pt x="442" y="377"/>
                  </a:lnTo>
                  <a:close/>
                  <a:moveTo>
                    <a:pt x="351" y="375"/>
                  </a:moveTo>
                  <a:lnTo>
                    <a:pt x="351" y="374"/>
                  </a:lnTo>
                  <a:lnTo>
                    <a:pt x="351" y="375"/>
                  </a:lnTo>
                  <a:lnTo>
                    <a:pt x="352" y="375"/>
                  </a:lnTo>
                  <a:lnTo>
                    <a:pt x="351" y="375"/>
                  </a:lnTo>
                  <a:close/>
                  <a:moveTo>
                    <a:pt x="352" y="374"/>
                  </a:moveTo>
                  <a:lnTo>
                    <a:pt x="351" y="374"/>
                  </a:lnTo>
                  <a:lnTo>
                    <a:pt x="352" y="374"/>
                  </a:lnTo>
                  <a:close/>
                  <a:moveTo>
                    <a:pt x="352" y="374"/>
                  </a:moveTo>
                  <a:lnTo>
                    <a:pt x="351" y="374"/>
                  </a:lnTo>
                  <a:lnTo>
                    <a:pt x="352" y="374"/>
                  </a:lnTo>
                  <a:close/>
                  <a:moveTo>
                    <a:pt x="406" y="374"/>
                  </a:moveTo>
                  <a:lnTo>
                    <a:pt x="407" y="374"/>
                  </a:lnTo>
                  <a:lnTo>
                    <a:pt x="407" y="373"/>
                  </a:lnTo>
                  <a:lnTo>
                    <a:pt x="407" y="374"/>
                  </a:lnTo>
                  <a:lnTo>
                    <a:pt x="406" y="374"/>
                  </a:lnTo>
                  <a:close/>
                  <a:moveTo>
                    <a:pt x="403" y="370"/>
                  </a:moveTo>
                  <a:lnTo>
                    <a:pt x="405" y="370"/>
                  </a:lnTo>
                  <a:lnTo>
                    <a:pt x="403" y="370"/>
                  </a:lnTo>
                  <a:lnTo>
                    <a:pt x="405" y="370"/>
                  </a:lnTo>
                  <a:lnTo>
                    <a:pt x="405" y="372"/>
                  </a:lnTo>
                  <a:lnTo>
                    <a:pt x="403" y="372"/>
                  </a:lnTo>
                  <a:lnTo>
                    <a:pt x="403" y="370"/>
                  </a:lnTo>
                  <a:close/>
                  <a:moveTo>
                    <a:pt x="331" y="369"/>
                  </a:moveTo>
                  <a:lnTo>
                    <a:pt x="331" y="370"/>
                  </a:lnTo>
                  <a:lnTo>
                    <a:pt x="331" y="369"/>
                  </a:lnTo>
                  <a:close/>
                  <a:moveTo>
                    <a:pt x="365" y="366"/>
                  </a:moveTo>
                  <a:lnTo>
                    <a:pt x="364" y="366"/>
                  </a:lnTo>
                  <a:lnTo>
                    <a:pt x="365" y="366"/>
                  </a:lnTo>
                  <a:close/>
                  <a:moveTo>
                    <a:pt x="323" y="366"/>
                  </a:moveTo>
                  <a:lnTo>
                    <a:pt x="322" y="366"/>
                  </a:lnTo>
                  <a:lnTo>
                    <a:pt x="323" y="366"/>
                  </a:lnTo>
                  <a:close/>
                  <a:moveTo>
                    <a:pt x="332" y="366"/>
                  </a:moveTo>
                  <a:lnTo>
                    <a:pt x="331" y="366"/>
                  </a:lnTo>
                  <a:lnTo>
                    <a:pt x="332" y="366"/>
                  </a:lnTo>
                  <a:close/>
                  <a:moveTo>
                    <a:pt x="365" y="366"/>
                  </a:moveTo>
                  <a:lnTo>
                    <a:pt x="365" y="365"/>
                  </a:lnTo>
                  <a:lnTo>
                    <a:pt x="365" y="366"/>
                  </a:lnTo>
                  <a:close/>
                  <a:moveTo>
                    <a:pt x="322" y="365"/>
                  </a:moveTo>
                  <a:lnTo>
                    <a:pt x="323" y="364"/>
                  </a:lnTo>
                  <a:lnTo>
                    <a:pt x="323" y="365"/>
                  </a:lnTo>
                  <a:lnTo>
                    <a:pt x="322" y="365"/>
                  </a:lnTo>
                  <a:close/>
                  <a:moveTo>
                    <a:pt x="435" y="364"/>
                  </a:moveTo>
                  <a:lnTo>
                    <a:pt x="436" y="364"/>
                  </a:lnTo>
                  <a:lnTo>
                    <a:pt x="435" y="364"/>
                  </a:lnTo>
                  <a:lnTo>
                    <a:pt x="435" y="365"/>
                  </a:lnTo>
                  <a:lnTo>
                    <a:pt x="435" y="364"/>
                  </a:lnTo>
                  <a:close/>
                  <a:moveTo>
                    <a:pt x="366" y="364"/>
                  </a:moveTo>
                  <a:lnTo>
                    <a:pt x="365" y="364"/>
                  </a:lnTo>
                  <a:lnTo>
                    <a:pt x="366" y="364"/>
                  </a:lnTo>
                  <a:lnTo>
                    <a:pt x="366" y="363"/>
                  </a:lnTo>
                  <a:lnTo>
                    <a:pt x="366" y="364"/>
                  </a:lnTo>
                  <a:close/>
                  <a:moveTo>
                    <a:pt x="366" y="365"/>
                  </a:moveTo>
                  <a:lnTo>
                    <a:pt x="365" y="365"/>
                  </a:lnTo>
                  <a:lnTo>
                    <a:pt x="366" y="365"/>
                  </a:lnTo>
                  <a:lnTo>
                    <a:pt x="366" y="364"/>
                  </a:lnTo>
                  <a:lnTo>
                    <a:pt x="368" y="363"/>
                  </a:lnTo>
                  <a:lnTo>
                    <a:pt x="368" y="364"/>
                  </a:lnTo>
                  <a:lnTo>
                    <a:pt x="366" y="364"/>
                  </a:lnTo>
                  <a:lnTo>
                    <a:pt x="366" y="365"/>
                  </a:lnTo>
                  <a:close/>
                  <a:moveTo>
                    <a:pt x="426" y="363"/>
                  </a:moveTo>
                  <a:lnTo>
                    <a:pt x="428" y="363"/>
                  </a:lnTo>
                  <a:lnTo>
                    <a:pt x="426" y="363"/>
                  </a:lnTo>
                  <a:close/>
                  <a:moveTo>
                    <a:pt x="318" y="361"/>
                  </a:moveTo>
                  <a:lnTo>
                    <a:pt x="317" y="361"/>
                  </a:lnTo>
                  <a:lnTo>
                    <a:pt x="318" y="361"/>
                  </a:lnTo>
                  <a:close/>
                  <a:moveTo>
                    <a:pt x="317" y="361"/>
                  </a:moveTo>
                  <a:lnTo>
                    <a:pt x="317" y="363"/>
                  </a:lnTo>
                  <a:lnTo>
                    <a:pt x="317" y="361"/>
                  </a:lnTo>
                  <a:lnTo>
                    <a:pt x="318" y="361"/>
                  </a:lnTo>
                  <a:lnTo>
                    <a:pt x="318" y="363"/>
                  </a:lnTo>
                  <a:lnTo>
                    <a:pt x="318" y="361"/>
                  </a:lnTo>
                  <a:lnTo>
                    <a:pt x="319" y="361"/>
                  </a:lnTo>
                  <a:lnTo>
                    <a:pt x="321" y="361"/>
                  </a:lnTo>
                  <a:lnTo>
                    <a:pt x="321" y="363"/>
                  </a:lnTo>
                  <a:lnTo>
                    <a:pt x="321" y="361"/>
                  </a:lnTo>
                  <a:lnTo>
                    <a:pt x="322" y="361"/>
                  </a:lnTo>
                  <a:lnTo>
                    <a:pt x="322" y="363"/>
                  </a:lnTo>
                  <a:lnTo>
                    <a:pt x="323" y="361"/>
                  </a:lnTo>
                  <a:lnTo>
                    <a:pt x="323" y="363"/>
                  </a:lnTo>
                  <a:lnTo>
                    <a:pt x="323" y="364"/>
                  </a:lnTo>
                  <a:lnTo>
                    <a:pt x="322" y="364"/>
                  </a:lnTo>
                  <a:lnTo>
                    <a:pt x="322" y="365"/>
                  </a:lnTo>
                  <a:lnTo>
                    <a:pt x="322" y="364"/>
                  </a:lnTo>
                  <a:lnTo>
                    <a:pt x="321" y="364"/>
                  </a:lnTo>
                  <a:lnTo>
                    <a:pt x="322" y="364"/>
                  </a:lnTo>
                  <a:lnTo>
                    <a:pt x="322" y="363"/>
                  </a:lnTo>
                  <a:lnTo>
                    <a:pt x="322" y="364"/>
                  </a:lnTo>
                  <a:lnTo>
                    <a:pt x="321" y="364"/>
                  </a:lnTo>
                  <a:lnTo>
                    <a:pt x="319" y="364"/>
                  </a:lnTo>
                  <a:lnTo>
                    <a:pt x="318" y="363"/>
                  </a:lnTo>
                  <a:lnTo>
                    <a:pt x="317" y="363"/>
                  </a:lnTo>
                  <a:lnTo>
                    <a:pt x="315" y="363"/>
                  </a:lnTo>
                  <a:lnTo>
                    <a:pt x="315" y="361"/>
                  </a:lnTo>
                  <a:lnTo>
                    <a:pt x="314" y="361"/>
                  </a:lnTo>
                  <a:lnTo>
                    <a:pt x="315" y="361"/>
                  </a:lnTo>
                  <a:lnTo>
                    <a:pt x="317" y="361"/>
                  </a:lnTo>
                  <a:close/>
                  <a:moveTo>
                    <a:pt x="314" y="361"/>
                  </a:moveTo>
                  <a:lnTo>
                    <a:pt x="314" y="363"/>
                  </a:lnTo>
                  <a:lnTo>
                    <a:pt x="313" y="361"/>
                  </a:lnTo>
                  <a:lnTo>
                    <a:pt x="314" y="361"/>
                  </a:lnTo>
                  <a:close/>
                  <a:moveTo>
                    <a:pt x="443" y="361"/>
                  </a:moveTo>
                  <a:lnTo>
                    <a:pt x="442" y="361"/>
                  </a:lnTo>
                  <a:lnTo>
                    <a:pt x="442" y="360"/>
                  </a:lnTo>
                  <a:lnTo>
                    <a:pt x="443" y="360"/>
                  </a:lnTo>
                  <a:lnTo>
                    <a:pt x="443" y="361"/>
                  </a:lnTo>
                  <a:close/>
                  <a:moveTo>
                    <a:pt x="321" y="361"/>
                  </a:moveTo>
                  <a:lnTo>
                    <a:pt x="319" y="361"/>
                  </a:lnTo>
                  <a:lnTo>
                    <a:pt x="319" y="360"/>
                  </a:lnTo>
                  <a:lnTo>
                    <a:pt x="321" y="361"/>
                  </a:lnTo>
                  <a:close/>
                  <a:moveTo>
                    <a:pt x="322" y="360"/>
                  </a:moveTo>
                  <a:lnTo>
                    <a:pt x="322" y="361"/>
                  </a:lnTo>
                  <a:lnTo>
                    <a:pt x="322" y="360"/>
                  </a:lnTo>
                  <a:close/>
                  <a:moveTo>
                    <a:pt x="310" y="359"/>
                  </a:moveTo>
                  <a:lnTo>
                    <a:pt x="312" y="359"/>
                  </a:lnTo>
                  <a:lnTo>
                    <a:pt x="312" y="360"/>
                  </a:lnTo>
                  <a:lnTo>
                    <a:pt x="310" y="360"/>
                  </a:lnTo>
                  <a:lnTo>
                    <a:pt x="310" y="359"/>
                  </a:lnTo>
                  <a:lnTo>
                    <a:pt x="309" y="359"/>
                  </a:lnTo>
                  <a:lnTo>
                    <a:pt x="310" y="359"/>
                  </a:lnTo>
                  <a:close/>
                  <a:moveTo>
                    <a:pt x="308" y="354"/>
                  </a:moveTo>
                  <a:lnTo>
                    <a:pt x="307" y="354"/>
                  </a:lnTo>
                  <a:lnTo>
                    <a:pt x="308" y="354"/>
                  </a:lnTo>
                  <a:close/>
                  <a:moveTo>
                    <a:pt x="380" y="354"/>
                  </a:moveTo>
                  <a:lnTo>
                    <a:pt x="382" y="352"/>
                  </a:lnTo>
                  <a:lnTo>
                    <a:pt x="382" y="354"/>
                  </a:lnTo>
                  <a:lnTo>
                    <a:pt x="380" y="354"/>
                  </a:lnTo>
                  <a:close/>
                  <a:moveTo>
                    <a:pt x="438" y="352"/>
                  </a:moveTo>
                  <a:lnTo>
                    <a:pt x="439" y="352"/>
                  </a:lnTo>
                  <a:lnTo>
                    <a:pt x="438" y="354"/>
                  </a:lnTo>
                  <a:lnTo>
                    <a:pt x="439" y="354"/>
                  </a:lnTo>
                  <a:lnTo>
                    <a:pt x="439" y="355"/>
                  </a:lnTo>
                  <a:lnTo>
                    <a:pt x="439" y="356"/>
                  </a:lnTo>
                  <a:lnTo>
                    <a:pt x="438" y="358"/>
                  </a:lnTo>
                  <a:lnTo>
                    <a:pt x="438" y="359"/>
                  </a:lnTo>
                  <a:lnTo>
                    <a:pt x="439" y="359"/>
                  </a:lnTo>
                  <a:lnTo>
                    <a:pt x="438" y="359"/>
                  </a:lnTo>
                  <a:lnTo>
                    <a:pt x="438" y="360"/>
                  </a:lnTo>
                  <a:lnTo>
                    <a:pt x="436" y="360"/>
                  </a:lnTo>
                  <a:lnTo>
                    <a:pt x="435" y="360"/>
                  </a:lnTo>
                  <a:lnTo>
                    <a:pt x="435" y="361"/>
                  </a:lnTo>
                  <a:lnTo>
                    <a:pt x="436" y="360"/>
                  </a:lnTo>
                  <a:lnTo>
                    <a:pt x="436" y="361"/>
                  </a:lnTo>
                  <a:lnTo>
                    <a:pt x="435" y="361"/>
                  </a:lnTo>
                  <a:lnTo>
                    <a:pt x="435" y="363"/>
                  </a:lnTo>
                  <a:lnTo>
                    <a:pt x="435" y="361"/>
                  </a:lnTo>
                  <a:lnTo>
                    <a:pt x="435" y="363"/>
                  </a:lnTo>
                  <a:lnTo>
                    <a:pt x="434" y="363"/>
                  </a:lnTo>
                  <a:lnTo>
                    <a:pt x="435" y="363"/>
                  </a:lnTo>
                  <a:lnTo>
                    <a:pt x="434" y="363"/>
                  </a:lnTo>
                  <a:lnTo>
                    <a:pt x="435" y="364"/>
                  </a:lnTo>
                  <a:lnTo>
                    <a:pt x="435" y="363"/>
                  </a:lnTo>
                  <a:lnTo>
                    <a:pt x="436" y="363"/>
                  </a:lnTo>
                  <a:lnTo>
                    <a:pt x="436" y="364"/>
                  </a:lnTo>
                  <a:lnTo>
                    <a:pt x="436" y="363"/>
                  </a:lnTo>
                  <a:lnTo>
                    <a:pt x="438" y="363"/>
                  </a:lnTo>
                  <a:lnTo>
                    <a:pt x="438" y="361"/>
                  </a:lnTo>
                  <a:lnTo>
                    <a:pt x="439" y="361"/>
                  </a:lnTo>
                  <a:lnTo>
                    <a:pt x="438" y="361"/>
                  </a:lnTo>
                  <a:lnTo>
                    <a:pt x="436" y="361"/>
                  </a:lnTo>
                  <a:lnTo>
                    <a:pt x="438" y="361"/>
                  </a:lnTo>
                  <a:lnTo>
                    <a:pt x="438" y="360"/>
                  </a:lnTo>
                  <a:lnTo>
                    <a:pt x="439" y="360"/>
                  </a:lnTo>
                  <a:lnTo>
                    <a:pt x="439" y="359"/>
                  </a:lnTo>
                  <a:lnTo>
                    <a:pt x="438" y="360"/>
                  </a:lnTo>
                  <a:lnTo>
                    <a:pt x="438" y="359"/>
                  </a:lnTo>
                  <a:lnTo>
                    <a:pt x="439" y="359"/>
                  </a:lnTo>
                  <a:lnTo>
                    <a:pt x="439" y="360"/>
                  </a:lnTo>
                  <a:lnTo>
                    <a:pt x="439" y="359"/>
                  </a:lnTo>
                  <a:lnTo>
                    <a:pt x="440" y="359"/>
                  </a:lnTo>
                  <a:lnTo>
                    <a:pt x="442" y="359"/>
                  </a:lnTo>
                  <a:lnTo>
                    <a:pt x="442" y="360"/>
                  </a:lnTo>
                  <a:lnTo>
                    <a:pt x="440" y="360"/>
                  </a:lnTo>
                  <a:lnTo>
                    <a:pt x="442" y="361"/>
                  </a:lnTo>
                  <a:lnTo>
                    <a:pt x="440" y="361"/>
                  </a:lnTo>
                  <a:lnTo>
                    <a:pt x="440" y="363"/>
                  </a:lnTo>
                  <a:lnTo>
                    <a:pt x="439" y="363"/>
                  </a:lnTo>
                  <a:lnTo>
                    <a:pt x="439" y="364"/>
                  </a:lnTo>
                  <a:lnTo>
                    <a:pt x="438" y="364"/>
                  </a:lnTo>
                  <a:lnTo>
                    <a:pt x="436" y="364"/>
                  </a:lnTo>
                  <a:lnTo>
                    <a:pt x="435" y="364"/>
                  </a:lnTo>
                  <a:lnTo>
                    <a:pt x="434" y="364"/>
                  </a:lnTo>
                  <a:lnTo>
                    <a:pt x="433" y="364"/>
                  </a:lnTo>
                  <a:lnTo>
                    <a:pt x="433" y="363"/>
                  </a:lnTo>
                  <a:lnTo>
                    <a:pt x="433" y="361"/>
                  </a:lnTo>
                  <a:lnTo>
                    <a:pt x="433" y="360"/>
                  </a:lnTo>
                  <a:lnTo>
                    <a:pt x="433" y="359"/>
                  </a:lnTo>
                  <a:lnTo>
                    <a:pt x="434" y="359"/>
                  </a:lnTo>
                  <a:lnTo>
                    <a:pt x="434" y="358"/>
                  </a:lnTo>
                  <a:lnTo>
                    <a:pt x="435" y="358"/>
                  </a:lnTo>
                  <a:lnTo>
                    <a:pt x="435" y="356"/>
                  </a:lnTo>
                  <a:lnTo>
                    <a:pt x="435" y="355"/>
                  </a:lnTo>
                  <a:lnTo>
                    <a:pt x="436" y="355"/>
                  </a:lnTo>
                  <a:lnTo>
                    <a:pt x="436" y="354"/>
                  </a:lnTo>
                  <a:lnTo>
                    <a:pt x="438" y="354"/>
                  </a:lnTo>
                  <a:lnTo>
                    <a:pt x="438" y="352"/>
                  </a:lnTo>
                  <a:close/>
                  <a:moveTo>
                    <a:pt x="419" y="355"/>
                  </a:moveTo>
                  <a:lnTo>
                    <a:pt x="420" y="355"/>
                  </a:lnTo>
                  <a:lnTo>
                    <a:pt x="420" y="356"/>
                  </a:lnTo>
                  <a:lnTo>
                    <a:pt x="419" y="358"/>
                  </a:lnTo>
                  <a:lnTo>
                    <a:pt x="420" y="358"/>
                  </a:lnTo>
                  <a:lnTo>
                    <a:pt x="420" y="356"/>
                  </a:lnTo>
                  <a:lnTo>
                    <a:pt x="420" y="358"/>
                  </a:lnTo>
                  <a:lnTo>
                    <a:pt x="421" y="358"/>
                  </a:lnTo>
                  <a:lnTo>
                    <a:pt x="420" y="358"/>
                  </a:lnTo>
                  <a:lnTo>
                    <a:pt x="420" y="356"/>
                  </a:lnTo>
                  <a:lnTo>
                    <a:pt x="421" y="356"/>
                  </a:lnTo>
                  <a:lnTo>
                    <a:pt x="420" y="356"/>
                  </a:lnTo>
                  <a:lnTo>
                    <a:pt x="421" y="356"/>
                  </a:lnTo>
                  <a:lnTo>
                    <a:pt x="421" y="358"/>
                  </a:lnTo>
                  <a:lnTo>
                    <a:pt x="422" y="358"/>
                  </a:lnTo>
                  <a:lnTo>
                    <a:pt x="422" y="356"/>
                  </a:lnTo>
                  <a:lnTo>
                    <a:pt x="422" y="358"/>
                  </a:lnTo>
                  <a:lnTo>
                    <a:pt x="424" y="358"/>
                  </a:lnTo>
                  <a:lnTo>
                    <a:pt x="425" y="358"/>
                  </a:lnTo>
                  <a:lnTo>
                    <a:pt x="426" y="358"/>
                  </a:lnTo>
                  <a:lnTo>
                    <a:pt x="428" y="358"/>
                  </a:lnTo>
                  <a:lnTo>
                    <a:pt x="429" y="358"/>
                  </a:lnTo>
                  <a:lnTo>
                    <a:pt x="430" y="358"/>
                  </a:lnTo>
                  <a:lnTo>
                    <a:pt x="429" y="358"/>
                  </a:lnTo>
                  <a:lnTo>
                    <a:pt x="429" y="359"/>
                  </a:lnTo>
                  <a:lnTo>
                    <a:pt x="429" y="358"/>
                  </a:lnTo>
                  <a:lnTo>
                    <a:pt x="429" y="359"/>
                  </a:lnTo>
                  <a:lnTo>
                    <a:pt x="428" y="359"/>
                  </a:lnTo>
                  <a:lnTo>
                    <a:pt x="428" y="358"/>
                  </a:lnTo>
                  <a:lnTo>
                    <a:pt x="428" y="359"/>
                  </a:lnTo>
                  <a:lnTo>
                    <a:pt x="426" y="359"/>
                  </a:lnTo>
                  <a:lnTo>
                    <a:pt x="428" y="359"/>
                  </a:lnTo>
                  <a:lnTo>
                    <a:pt x="428" y="360"/>
                  </a:lnTo>
                  <a:lnTo>
                    <a:pt x="428" y="359"/>
                  </a:lnTo>
                  <a:lnTo>
                    <a:pt x="426" y="359"/>
                  </a:lnTo>
                  <a:lnTo>
                    <a:pt x="426" y="360"/>
                  </a:lnTo>
                  <a:lnTo>
                    <a:pt x="428" y="360"/>
                  </a:lnTo>
                  <a:lnTo>
                    <a:pt x="426" y="360"/>
                  </a:lnTo>
                  <a:lnTo>
                    <a:pt x="428" y="360"/>
                  </a:lnTo>
                  <a:lnTo>
                    <a:pt x="426" y="360"/>
                  </a:lnTo>
                  <a:lnTo>
                    <a:pt x="428" y="361"/>
                  </a:lnTo>
                  <a:lnTo>
                    <a:pt x="428" y="360"/>
                  </a:lnTo>
                  <a:lnTo>
                    <a:pt x="428" y="361"/>
                  </a:lnTo>
                  <a:lnTo>
                    <a:pt x="426" y="361"/>
                  </a:lnTo>
                  <a:lnTo>
                    <a:pt x="425" y="361"/>
                  </a:lnTo>
                  <a:lnTo>
                    <a:pt x="425" y="360"/>
                  </a:lnTo>
                  <a:lnTo>
                    <a:pt x="424" y="360"/>
                  </a:lnTo>
                  <a:lnTo>
                    <a:pt x="425" y="360"/>
                  </a:lnTo>
                  <a:lnTo>
                    <a:pt x="425" y="359"/>
                  </a:lnTo>
                  <a:lnTo>
                    <a:pt x="425" y="360"/>
                  </a:lnTo>
                  <a:lnTo>
                    <a:pt x="424" y="360"/>
                  </a:lnTo>
                  <a:lnTo>
                    <a:pt x="424" y="359"/>
                  </a:lnTo>
                  <a:lnTo>
                    <a:pt x="425" y="359"/>
                  </a:lnTo>
                  <a:lnTo>
                    <a:pt x="424" y="359"/>
                  </a:lnTo>
                  <a:lnTo>
                    <a:pt x="422" y="359"/>
                  </a:lnTo>
                  <a:lnTo>
                    <a:pt x="424" y="359"/>
                  </a:lnTo>
                  <a:lnTo>
                    <a:pt x="424" y="360"/>
                  </a:lnTo>
                  <a:lnTo>
                    <a:pt x="422" y="360"/>
                  </a:lnTo>
                  <a:lnTo>
                    <a:pt x="422" y="359"/>
                  </a:lnTo>
                  <a:lnTo>
                    <a:pt x="421" y="359"/>
                  </a:lnTo>
                  <a:lnTo>
                    <a:pt x="420" y="359"/>
                  </a:lnTo>
                  <a:lnTo>
                    <a:pt x="420" y="358"/>
                  </a:lnTo>
                  <a:lnTo>
                    <a:pt x="420" y="359"/>
                  </a:lnTo>
                  <a:lnTo>
                    <a:pt x="420" y="358"/>
                  </a:lnTo>
                  <a:lnTo>
                    <a:pt x="419" y="358"/>
                  </a:lnTo>
                  <a:lnTo>
                    <a:pt x="419" y="356"/>
                  </a:lnTo>
                  <a:lnTo>
                    <a:pt x="417" y="356"/>
                  </a:lnTo>
                  <a:lnTo>
                    <a:pt x="416" y="355"/>
                  </a:lnTo>
                  <a:lnTo>
                    <a:pt x="417" y="355"/>
                  </a:lnTo>
                  <a:lnTo>
                    <a:pt x="417" y="354"/>
                  </a:lnTo>
                  <a:lnTo>
                    <a:pt x="419" y="354"/>
                  </a:lnTo>
                  <a:lnTo>
                    <a:pt x="419" y="352"/>
                  </a:lnTo>
                  <a:lnTo>
                    <a:pt x="419" y="354"/>
                  </a:lnTo>
                  <a:lnTo>
                    <a:pt x="419" y="355"/>
                  </a:lnTo>
                  <a:close/>
                  <a:moveTo>
                    <a:pt x="470" y="351"/>
                  </a:moveTo>
                  <a:lnTo>
                    <a:pt x="468" y="351"/>
                  </a:lnTo>
                  <a:lnTo>
                    <a:pt x="470" y="351"/>
                  </a:lnTo>
                  <a:close/>
                  <a:moveTo>
                    <a:pt x="433" y="349"/>
                  </a:moveTo>
                  <a:lnTo>
                    <a:pt x="431" y="349"/>
                  </a:lnTo>
                  <a:lnTo>
                    <a:pt x="431" y="350"/>
                  </a:lnTo>
                  <a:lnTo>
                    <a:pt x="430" y="350"/>
                  </a:lnTo>
                  <a:lnTo>
                    <a:pt x="431" y="350"/>
                  </a:lnTo>
                  <a:lnTo>
                    <a:pt x="431" y="349"/>
                  </a:lnTo>
                  <a:lnTo>
                    <a:pt x="433" y="349"/>
                  </a:lnTo>
                  <a:lnTo>
                    <a:pt x="431" y="349"/>
                  </a:lnTo>
                  <a:lnTo>
                    <a:pt x="431" y="350"/>
                  </a:lnTo>
                  <a:lnTo>
                    <a:pt x="430" y="350"/>
                  </a:lnTo>
                  <a:lnTo>
                    <a:pt x="430" y="351"/>
                  </a:lnTo>
                  <a:lnTo>
                    <a:pt x="431" y="351"/>
                  </a:lnTo>
                  <a:lnTo>
                    <a:pt x="430" y="351"/>
                  </a:lnTo>
                  <a:lnTo>
                    <a:pt x="430" y="350"/>
                  </a:lnTo>
                  <a:lnTo>
                    <a:pt x="431" y="349"/>
                  </a:lnTo>
                  <a:lnTo>
                    <a:pt x="433" y="347"/>
                  </a:lnTo>
                  <a:lnTo>
                    <a:pt x="433" y="349"/>
                  </a:lnTo>
                  <a:close/>
                  <a:moveTo>
                    <a:pt x="478" y="349"/>
                  </a:moveTo>
                  <a:lnTo>
                    <a:pt x="478" y="347"/>
                  </a:lnTo>
                  <a:lnTo>
                    <a:pt x="480" y="347"/>
                  </a:lnTo>
                  <a:lnTo>
                    <a:pt x="478" y="349"/>
                  </a:lnTo>
                  <a:close/>
                  <a:moveTo>
                    <a:pt x="472" y="347"/>
                  </a:moveTo>
                  <a:lnTo>
                    <a:pt x="472" y="349"/>
                  </a:lnTo>
                  <a:lnTo>
                    <a:pt x="472" y="350"/>
                  </a:lnTo>
                  <a:lnTo>
                    <a:pt x="471" y="350"/>
                  </a:lnTo>
                  <a:lnTo>
                    <a:pt x="472" y="349"/>
                  </a:lnTo>
                  <a:lnTo>
                    <a:pt x="472" y="347"/>
                  </a:lnTo>
                  <a:close/>
                  <a:moveTo>
                    <a:pt x="463" y="347"/>
                  </a:moveTo>
                  <a:lnTo>
                    <a:pt x="463" y="349"/>
                  </a:lnTo>
                  <a:lnTo>
                    <a:pt x="462" y="349"/>
                  </a:lnTo>
                  <a:lnTo>
                    <a:pt x="462" y="347"/>
                  </a:lnTo>
                  <a:lnTo>
                    <a:pt x="463" y="347"/>
                  </a:lnTo>
                  <a:close/>
                  <a:moveTo>
                    <a:pt x="473" y="349"/>
                  </a:moveTo>
                  <a:lnTo>
                    <a:pt x="472" y="349"/>
                  </a:lnTo>
                  <a:lnTo>
                    <a:pt x="473" y="349"/>
                  </a:lnTo>
                  <a:lnTo>
                    <a:pt x="473" y="347"/>
                  </a:lnTo>
                  <a:lnTo>
                    <a:pt x="473" y="349"/>
                  </a:lnTo>
                  <a:close/>
                  <a:moveTo>
                    <a:pt x="301" y="347"/>
                  </a:moveTo>
                  <a:lnTo>
                    <a:pt x="300" y="347"/>
                  </a:lnTo>
                  <a:lnTo>
                    <a:pt x="299" y="347"/>
                  </a:lnTo>
                  <a:lnTo>
                    <a:pt x="300" y="347"/>
                  </a:lnTo>
                  <a:lnTo>
                    <a:pt x="300" y="346"/>
                  </a:lnTo>
                  <a:lnTo>
                    <a:pt x="301" y="346"/>
                  </a:lnTo>
                  <a:lnTo>
                    <a:pt x="301" y="347"/>
                  </a:lnTo>
                  <a:close/>
                  <a:moveTo>
                    <a:pt x="416" y="346"/>
                  </a:moveTo>
                  <a:lnTo>
                    <a:pt x="416" y="347"/>
                  </a:lnTo>
                  <a:lnTo>
                    <a:pt x="415" y="347"/>
                  </a:lnTo>
                  <a:lnTo>
                    <a:pt x="415" y="346"/>
                  </a:lnTo>
                  <a:lnTo>
                    <a:pt x="416" y="346"/>
                  </a:lnTo>
                  <a:lnTo>
                    <a:pt x="416" y="345"/>
                  </a:lnTo>
                  <a:lnTo>
                    <a:pt x="416" y="346"/>
                  </a:lnTo>
                  <a:close/>
                  <a:moveTo>
                    <a:pt x="416" y="346"/>
                  </a:moveTo>
                  <a:lnTo>
                    <a:pt x="416" y="345"/>
                  </a:lnTo>
                  <a:lnTo>
                    <a:pt x="416" y="346"/>
                  </a:lnTo>
                  <a:close/>
                  <a:moveTo>
                    <a:pt x="475" y="343"/>
                  </a:moveTo>
                  <a:lnTo>
                    <a:pt x="476" y="343"/>
                  </a:lnTo>
                  <a:lnTo>
                    <a:pt x="476" y="345"/>
                  </a:lnTo>
                  <a:lnTo>
                    <a:pt x="475" y="343"/>
                  </a:lnTo>
                  <a:lnTo>
                    <a:pt x="475" y="345"/>
                  </a:lnTo>
                  <a:lnTo>
                    <a:pt x="473" y="343"/>
                  </a:lnTo>
                  <a:lnTo>
                    <a:pt x="475" y="343"/>
                  </a:lnTo>
                  <a:close/>
                  <a:moveTo>
                    <a:pt x="282" y="343"/>
                  </a:moveTo>
                  <a:lnTo>
                    <a:pt x="282" y="342"/>
                  </a:lnTo>
                  <a:lnTo>
                    <a:pt x="282" y="343"/>
                  </a:lnTo>
                  <a:close/>
                  <a:moveTo>
                    <a:pt x="392" y="342"/>
                  </a:moveTo>
                  <a:lnTo>
                    <a:pt x="392" y="341"/>
                  </a:lnTo>
                  <a:lnTo>
                    <a:pt x="393" y="341"/>
                  </a:lnTo>
                  <a:lnTo>
                    <a:pt x="393" y="342"/>
                  </a:lnTo>
                  <a:lnTo>
                    <a:pt x="392" y="342"/>
                  </a:lnTo>
                  <a:close/>
                  <a:moveTo>
                    <a:pt x="96" y="338"/>
                  </a:moveTo>
                  <a:lnTo>
                    <a:pt x="98" y="338"/>
                  </a:lnTo>
                  <a:lnTo>
                    <a:pt x="96" y="338"/>
                  </a:lnTo>
                  <a:close/>
                  <a:moveTo>
                    <a:pt x="98" y="338"/>
                  </a:moveTo>
                  <a:lnTo>
                    <a:pt x="96" y="338"/>
                  </a:lnTo>
                  <a:lnTo>
                    <a:pt x="98" y="338"/>
                  </a:lnTo>
                  <a:close/>
                  <a:moveTo>
                    <a:pt x="290" y="338"/>
                  </a:moveTo>
                  <a:lnTo>
                    <a:pt x="289" y="338"/>
                  </a:lnTo>
                  <a:lnTo>
                    <a:pt x="289" y="340"/>
                  </a:lnTo>
                  <a:lnTo>
                    <a:pt x="287" y="340"/>
                  </a:lnTo>
                  <a:lnTo>
                    <a:pt x="287" y="338"/>
                  </a:lnTo>
                  <a:lnTo>
                    <a:pt x="289" y="338"/>
                  </a:lnTo>
                  <a:lnTo>
                    <a:pt x="290" y="338"/>
                  </a:lnTo>
                  <a:close/>
                  <a:moveTo>
                    <a:pt x="95" y="337"/>
                  </a:moveTo>
                  <a:lnTo>
                    <a:pt x="95" y="338"/>
                  </a:lnTo>
                  <a:lnTo>
                    <a:pt x="96" y="338"/>
                  </a:lnTo>
                  <a:lnTo>
                    <a:pt x="95" y="338"/>
                  </a:lnTo>
                  <a:lnTo>
                    <a:pt x="95" y="340"/>
                  </a:lnTo>
                  <a:lnTo>
                    <a:pt x="95" y="338"/>
                  </a:lnTo>
                  <a:lnTo>
                    <a:pt x="95" y="337"/>
                  </a:lnTo>
                  <a:close/>
                  <a:moveTo>
                    <a:pt x="289" y="337"/>
                  </a:moveTo>
                  <a:lnTo>
                    <a:pt x="287" y="337"/>
                  </a:lnTo>
                  <a:lnTo>
                    <a:pt x="289" y="337"/>
                  </a:lnTo>
                  <a:close/>
                  <a:moveTo>
                    <a:pt x="96" y="338"/>
                  </a:moveTo>
                  <a:lnTo>
                    <a:pt x="95" y="337"/>
                  </a:lnTo>
                  <a:lnTo>
                    <a:pt x="95" y="336"/>
                  </a:lnTo>
                  <a:lnTo>
                    <a:pt x="94" y="336"/>
                  </a:lnTo>
                  <a:lnTo>
                    <a:pt x="95" y="337"/>
                  </a:lnTo>
                  <a:lnTo>
                    <a:pt x="96" y="337"/>
                  </a:lnTo>
                  <a:lnTo>
                    <a:pt x="96" y="338"/>
                  </a:lnTo>
                  <a:close/>
                  <a:moveTo>
                    <a:pt x="94" y="336"/>
                  </a:moveTo>
                  <a:lnTo>
                    <a:pt x="94" y="335"/>
                  </a:lnTo>
                  <a:lnTo>
                    <a:pt x="94" y="336"/>
                  </a:lnTo>
                  <a:close/>
                  <a:moveTo>
                    <a:pt x="82" y="336"/>
                  </a:moveTo>
                  <a:lnTo>
                    <a:pt x="81" y="336"/>
                  </a:lnTo>
                  <a:lnTo>
                    <a:pt x="81" y="335"/>
                  </a:lnTo>
                  <a:lnTo>
                    <a:pt x="82" y="335"/>
                  </a:lnTo>
                  <a:lnTo>
                    <a:pt x="82" y="336"/>
                  </a:lnTo>
                  <a:close/>
                  <a:moveTo>
                    <a:pt x="82" y="336"/>
                  </a:moveTo>
                  <a:lnTo>
                    <a:pt x="82" y="335"/>
                  </a:lnTo>
                  <a:lnTo>
                    <a:pt x="82" y="336"/>
                  </a:lnTo>
                  <a:close/>
                  <a:moveTo>
                    <a:pt x="360" y="369"/>
                  </a:moveTo>
                  <a:lnTo>
                    <a:pt x="361" y="369"/>
                  </a:lnTo>
                  <a:lnTo>
                    <a:pt x="363" y="368"/>
                  </a:lnTo>
                  <a:lnTo>
                    <a:pt x="364" y="368"/>
                  </a:lnTo>
                  <a:lnTo>
                    <a:pt x="364" y="366"/>
                  </a:lnTo>
                  <a:lnTo>
                    <a:pt x="365" y="366"/>
                  </a:lnTo>
                  <a:lnTo>
                    <a:pt x="365" y="365"/>
                  </a:lnTo>
                  <a:lnTo>
                    <a:pt x="366" y="365"/>
                  </a:lnTo>
                  <a:lnTo>
                    <a:pt x="368" y="365"/>
                  </a:lnTo>
                  <a:lnTo>
                    <a:pt x="368" y="364"/>
                  </a:lnTo>
                  <a:lnTo>
                    <a:pt x="368" y="363"/>
                  </a:lnTo>
                  <a:lnTo>
                    <a:pt x="369" y="363"/>
                  </a:lnTo>
                  <a:lnTo>
                    <a:pt x="369" y="361"/>
                  </a:lnTo>
                  <a:lnTo>
                    <a:pt x="369" y="360"/>
                  </a:lnTo>
                  <a:lnTo>
                    <a:pt x="370" y="360"/>
                  </a:lnTo>
                  <a:lnTo>
                    <a:pt x="371" y="360"/>
                  </a:lnTo>
                  <a:lnTo>
                    <a:pt x="371" y="359"/>
                  </a:lnTo>
                  <a:lnTo>
                    <a:pt x="373" y="359"/>
                  </a:lnTo>
                  <a:lnTo>
                    <a:pt x="373" y="358"/>
                  </a:lnTo>
                  <a:lnTo>
                    <a:pt x="374" y="358"/>
                  </a:lnTo>
                  <a:lnTo>
                    <a:pt x="374" y="356"/>
                  </a:lnTo>
                  <a:lnTo>
                    <a:pt x="375" y="356"/>
                  </a:lnTo>
                  <a:lnTo>
                    <a:pt x="377" y="356"/>
                  </a:lnTo>
                  <a:lnTo>
                    <a:pt x="379" y="355"/>
                  </a:lnTo>
                  <a:lnTo>
                    <a:pt x="380" y="355"/>
                  </a:lnTo>
                  <a:lnTo>
                    <a:pt x="380" y="354"/>
                  </a:lnTo>
                  <a:lnTo>
                    <a:pt x="382" y="354"/>
                  </a:lnTo>
                  <a:lnTo>
                    <a:pt x="383" y="354"/>
                  </a:lnTo>
                  <a:lnTo>
                    <a:pt x="383" y="352"/>
                  </a:lnTo>
                  <a:lnTo>
                    <a:pt x="384" y="352"/>
                  </a:lnTo>
                  <a:lnTo>
                    <a:pt x="384" y="351"/>
                  </a:lnTo>
                  <a:lnTo>
                    <a:pt x="385" y="351"/>
                  </a:lnTo>
                  <a:lnTo>
                    <a:pt x="385" y="350"/>
                  </a:lnTo>
                  <a:lnTo>
                    <a:pt x="385" y="349"/>
                  </a:lnTo>
                  <a:lnTo>
                    <a:pt x="387" y="349"/>
                  </a:lnTo>
                  <a:lnTo>
                    <a:pt x="388" y="347"/>
                  </a:lnTo>
                  <a:lnTo>
                    <a:pt x="388" y="346"/>
                  </a:lnTo>
                  <a:lnTo>
                    <a:pt x="389" y="346"/>
                  </a:lnTo>
                  <a:lnTo>
                    <a:pt x="389" y="345"/>
                  </a:lnTo>
                  <a:lnTo>
                    <a:pt x="391" y="345"/>
                  </a:lnTo>
                  <a:lnTo>
                    <a:pt x="391" y="343"/>
                  </a:lnTo>
                  <a:lnTo>
                    <a:pt x="392" y="343"/>
                  </a:lnTo>
                  <a:lnTo>
                    <a:pt x="392" y="342"/>
                  </a:lnTo>
                  <a:lnTo>
                    <a:pt x="393" y="342"/>
                  </a:lnTo>
                  <a:lnTo>
                    <a:pt x="393" y="341"/>
                  </a:lnTo>
                  <a:lnTo>
                    <a:pt x="394" y="341"/>
                  </a:lnTo>
                  <a:lnTo>
                    <a:pt x="396" y="341"/>
                  </a:lnTo>
                  <a:lnTo>
                    <a:pt x="396" y="340"/>
                  </a:lnTo>
                  <a:lnTo>
                    <a:pt x="397" y="340"/>
                  </a:lnTo>
                  <a:lnTo>
                    <a:pt x="398" y="338"/>
                  </a:lnTo>
                  <a:lnTo>
                    <a:pt x="400" y="338"/>
                  </a:lnTo>
                  <a:lnTo>
                    <a:pt x="401" y="338"/>
                  </a:lnTo>
                  <a:lnTo>
                    <a:pt x="401" y="337"/>
                  </a:lnTo>
                  <a:lnTo>
                    <a:pt x="402" y="337"/>
                  </a:lnTo>
                  <a:lnTo>
                    <a:pt x="403" y="336"/>
                  </a:lnTo>
                  <a:lnTo>
                    <a:pt x="405" y="336"/>
                  </a:lnTo>
                  <a:lnTo>
                    <a:pt x="407" y="335"/>
                  </a:lnTo>
                  <a:lnTo>
                    <a:pt x="408" y="335"/>
                  </a:lnTo>
                  <a:lnTo>
                    <a:pt x="410" y="335"/>
                  </a:lnTo>
                  <a:lnTo>
                    <a:pt x="411" y="335"/>
                  </a:lnTo>
                  <a:lnTo>
                    <a:pt x="412" y="335"/>
                  </a:lnTo>
                  <a:lnTo>
                    <a:pt x="414" y="335"/>
                  </a:lnTo>
                  <a:lnTo>
                    <a:pt x="415" y="335"/>
                  </a:lnTo>
                  <a:lnTo>
                    <a:pt x="415" y="336"/>
                  </a:lnTo>
                  <a:lnTo>
                    <a:pt x="416" y="336"/>
                  </a:lnTo>
                  <a:lnTo>
                    <a:pt x="417" y="337"/>
                  </a:lnTo>
                  <a:lnTo>
                    <a:pt x="417" y="338"/>
                  </a:lnTo>
                  <a:lnTo>
                    <a:pt x="419" y="338"/>
                  </a:lnTo>
                  <a:lnTo>
                    <a:pt x="417" y="338"/>
                  </a:lnTo>
                  <a:lnTo>
                    <a:pt x="416" y="337"/>
                  </a:lnTo>
                  <a:lnTo>
                    <a:pt x="416" y="338"/>
                  </a:lnTo>
                  <a:lnTo>
                    <a:pt x="417" y="338"/>
                  </a:lnTo>
                  <a:lnTo>
                    <a:pt x="416" y="338"/>
                  </a:lnTo>
                  <a:lnTo>
                    <a:pt x="417" y="338"/>
                  </a:lnTo>
                  <a:lnTo>
                    <a:pt x="417" y="340"/>
                  </a:lnTo>
                  <a:lnTo>
                    <a:pt x="419" y="340"/>
                  </a:lnTo>
                  <a:lnTo>
                    <a:pt x="417" y="340"/>
                  </a:lnTo>
                  <a:lnTo>
                    <a:pt x="417" y="341"/>
                  </a:lnTo>
                  <a:lnTo>
                    <a:pt x="416" y="342"/>
                  </a:lnTo>
                  <a:lnTo>
                    <a:pt x="415" y="342"/>
                  </a:lnTo>
                  <a:lnTo>
                    <a:pt x="415" y="343"/>
                  </a:lnTo>
                  <a:lnTo>
                    <a:pt x="414" y="343"/>
                  </a:lnTo>
                  <a:lnTo>
                    <a:pt x="412" y="345"/>
                  </a:lnTo>
                  <a:lnTo>
                    <a:pt x="411" y="345"/>
                  </a:lnTo>
                  <a:lnTo>
                    <a:pt x="410" y="345"/>
                  </a:lnTo>
                  <a:lnTo>
                    <a:pt x="410" y="343"/>
                  </a:lnTo>
                  <a:lnTo>
                    <a:pt x="408" y="343"/>
                  </a:lnTo>
                  <a:lnTo>
                    <a:pt x="407" y="343"/>
                  </a:lnTo>
                  <a:lnTo>
                    <a:pt x="407" y="345"/>
                  </a:lnTo>
                  <a:lnTo>
                    <a:pt x="407" y="343"/>
                  </a:lnTo>
                  <a:lnTo>
                    <a:pt x="406" y="343"/>
                  </a:lnTo>
                  <a:lnTo>
                    <a:pt x="407" y="343"/>
                  </a:lnTo>
                  <a:lnTo>
                    <a:pt x="407" y="345"/>
                  </a:lnTo>
                  <a:lnTo>
                    <a:pt x="406" y="345"/>
                  </a:lnTo>
                  <a:lnTo>
                    <a:pt x="406" y="343"/>
                  </a:lnTo>
                  <a:lnTo>
                    <a:pt x="405" y="343"/>
                  </a:lnTo>
                  <a:lnTo>
                    <a:pt x="405" y="345"/>
                  </a:lnTo>
                  <a:lnTo>
                    <a:pt x="403" y="345"/>
                  </a:lnTo>
                  <a:lnTo>
                    <a:pt x="405" y="345"/>
                  </a:lnTo>
                  <a:lnTo>
                    <a:pt x="406" y="345"/>
                  </a:lnTo>
                  <a:lnTo>
                    <a:pt x="407" y="345"/>
                  </a:lnTo>
                  <a:lnTo>
                    <a:pt x="408" y="346"/>
                  </a:lnTo>
                  <a:lnTo>
                    <a:pt x="410" y="346"/>
                  </a:lnTo>
                  <a:lnTo>
                    <a:pt x="410" y="347"/>
                  </a:lnTo>
                  <a:lnTo>
                    <a:pt x="410" y="349"/>
                  </a:lnTo>
                  <a:lnTo>
                    <a:pt x="410" y="347"/>
                  </a:lnTo>
                  <a:lnTo>
                    <a:pt x="411" y="347"/>
                  </a:lnTo>
                  <a:lnTo>
                    <a:pt x="412" y="347"/>
                  </a:lnTo>
                  <a:lnTo>
                    <a:pt x="412" y="346"/>
                  </a:lnTo>
                  <a:lnTo>
                    <a:pt x="414" y="346"/>
                  </a:lnTo>
                  <a:lnTo>
                    <a:pt x="414" y="347"/>
                  </a:lnTo>
                  <a:lnTo>
                    <a:pt x="414" y="346"/>
                  </a:lnTo>
                  <a:lnTo>
                    <a:pt x="415" y="346"/>
                  </a:lnTo>
                  <a:lnTo>
                    <a:pt x="415" y="347"/>
                  </a:lnTo>
                  <a:lnTo>
                    <a:pt x="415" y="349"/>
                  </a:lnTo>
                  <a:lnTo>
                    <a:pt x="414" y="349"/>
                  </a:lnTo>
                  <a:lnTo>
                    <a:pt x="414" y="350"/>
                  </a:lnTo>
                  <a:lnTo>
                    <a:pt x="414" y="349"/>
                  </a:lnTo>
                  <a:lnTo>
                    <a:pt x="415" y="349"/>
                  </a:lnTo>
                  <a:lnTo>
                    <a:pt x="414" y="350"/>
                  </a:lnTo>
                  <a:lnTo>
                    <a:pt x="414" y="351"/>
                  </a:lnTo>
                  <a:lnTo>
                    <a:pt x="412" y="351"/>
                  </a:lnTo>
                  <a:lnTo>
                    <a:pt x="412" y="352"/>
                  </a:lnTo>
                  <a:lnTo>
                    <a:pt x="411" y="352"/>
                  </a:lnTo>
                  <a:lnTo>
                    <a:pt x="412" y="352"/>
                  </a:lnTo>
                  <a:lnTo>
                    <a:pt x="414" y="352"/>
                  </a:lnTo>
                  <a:lnTo>
                    <a:pt x="415" y="352"/>
                  </a:lnTo>
                  <a:lnTo>
                    <a:pt x="415" y="354"/>
                  </a:lnTo>
                  <a:lnTo>
                    <a:pt x="414" y="354"/>
                  </a:lnTo>
                  <a:lnTo>
                    <a:pt x="414" y="355"/>
                  </a:lnTo>
                  <a:lnTo>
                    <a:pt x="415" y="355"/>
                  </a:lnTo>
                  <a:lnTo>
                    <a:pt x="415" y="356"/>
                  </a:lnTo>
                  <a:lnTo>
                    <a:pt x="415" y="355"/>
                  </a:lnTo>
                  <a:lnTo>
                    <a:pt x="415" y="356"/>
                  </a:lnTo>
                  <a:lnTo>
                    <a:pt x="415" y="358"/>
                  </a:lnTo>
                  <a:lnTo>
                    <a:pt x="416" y="358"/>
                  </a:lnTo>
                  <a:lnTo>
                    <a:pt x="415" y="359"/>
                  </a:lnTo>
                  <a:lnTo>
                    <a:pt x="416" y="359"/>
                  </a:lnTo>
                  <a:lnTo>
                    <a:pt x="416" y="358"/>
                  </a:lnTo>
                  <a:lnTo>
                    <a:pt x="416" y="359"/>
                  </a:lnTo>
                  <a:lnTo>
                    <a:pt x="417" y="359"/>
                  </a:lnTo>
                  <a:lnTo>
                    <a:pt x="419" y="359"/>
                  </a:lnTo>
                  <a:lnTo>
                    <a:pt x="419" y="360"/>
                  </a:lnTo>
                  <a:lnTo>
                    <a:pt x="419" y="359"/>
                  </a:lnTo>
                  <a:lnTo>
                    <a:pt x="419" y="360"/>
                  </a:lnTo>
                  <a:lnTo>
                    <a:pt x="420" y="360"/>
                  </a:lnTo>
                  <a:lnTo>
                    <a:pt x="419" y="360"/>
                  </a:lnTo>
                  <a:lnTo>
                    <a:pt x="419" y="361"/>
                  </a:lnTo>
                  <a:lnTo>
                    <a:pt x="420" y="361"/>
                  </a:lnTo>
                  <a:lnTo>
                    <a:pt x="420" y="363"/>
                  </a:lnTo>
                  <a:lnTo>
                    <a:pt x="421" y="363"/>
                  </a:lnTo>
                  <a:lnTo>
                    <a:pt x="421" y="361"/>
                  </a:lnTo>
                  <a:lnTo>
                    <a:pt x="422" y="361"/>
                  </a:lnTo>
                  <a:lnTo>
                    <a:pt x="422" y="363"/>
                  </a:lnTo>
                  <a:lnTo>
                    <a:pt x="421" y="363"/>
                  </a:lnTo>
                  <a:lnTo>
                    <a:pt x="422" y="363"/>
                  </a:lnTo>
                  <a:lnTo>
                    <a:pt x="421" y="363"/>
                  </a:lnTo>
                  <a:lnTo>
                    <a:pt x="422" y="363"/>
                  </a:lnTo>
                  <a:lnTo>
                    <a:pt x="424" y="363"/>
                  </a:lnTo>
                  <a:lnTo>
                    <a:pt x="422" y="363"/>
                  </a:lnTo>
                  <a:lnTo>
                    <a:pt x="424" y="363"/>
                  </a:lnTo>
                  <a:lnTo>
                    <a:pt x="425" y="363"/>
                  </a:lnTo>
                  <a:lnTo>
                    <a:pt x="426" y="363"/>
                  </a:lnTo>
                  <a:lnTo>
                    <a:pt x="426" y="364"/>
                  </a:lnTo>
                  <a:lnTo>
                    <a:pt x="425" y="364"/>
                  </a:lnTo>
                  <a:lnTo>
                    <a:pt x="426" y="364"/>
                  </a:lnTo>
                  <a:lnTo>
                    <a:pt x="428" y="364"/>
                  </a:lnTo>
                  <a:lnTo>
                    <a:pt x="429" y="363"/>
                  </a:lnTo>
                  <a:lnTo>
                    <a:pt x="430" y="363"/>
                  </a:lnTo>
                  <a:lnTo>
                    <a:pt x="430" y="361"/>
                  </a:lnTo>
                  <a:lnTo>
                    <a:pt x="430" y="363"/>
                  </a:lnTo>
                  <a:lnTo>
                    <a:pt x="430" y="364"/>
                  </a:lnTo>
                  <a:lnTo>
                    <a:pt x="431" y="364"/>
                  </a:lnTo>
                  <a:lnTo>
                    <a:pt x="433" y="364"/>
                  </a:lnTo>
                  <a:lnTo>
                    <a:pt x="434" y="364"/>
                  </a:lnTo>
                  <a:lnTo>
                    <a:pt x="434" y="365"/>
                  </a:lnTo>
                  <a:lnTo>
                    <a:pt x="433" y="365"/>
                  </a:lnTo>
                  <a:lnTo>
                    <a:pt x="433" y="366"/>
                  </a:lnTo>
                  <a:lnTo>
                    <a:pt x="434" y="366"/>
                  </a:lnTo>
                  <a:lnTo>
                    <a:pt x="435" y="366"/>
                  </a:lnTo>
                  <a:lnTo>
                    <a:pt x="434" y="366"/>
                  </a:lnTo>
                  <a:lnTo>
                    <a:pt x="435" y="366"/>
                  </a:lnTo>
                  <a:lnTo>
                    <a:pt x="434" y="366"/>
                  </a:lnTo>
                  <a:lnTo>
                    <a:pt x="434" y="368"/>
                  </a:lnTo>
                  <a:lnTo>
                    <a:pt x="434" y="366"/>
                  </a:lnTo>
                  <a:lnTo>
                    <a:pt x="433" y="368"/>
                  </a:lnTo>
                  <a:lnTo>
                    <a:pt x="434" y="368"/>
                  </a:lnTo>
                  <a:lnTo>
                    <a:pt x="433" y="368"/>
                  </a:lnTo>
                  <a:lnTo>
                    <a:pt x="431" y="368"/>
                  </a:lnTo>
                  <a:lnTo>
                    <a:pt x="430" y="368"/>
                  </a:lnTo>
                  <a:lnTo>
                    <a:pt x="430" y="369"/>
                  </a:lnTo>
                  <a:lnTo>
                    <a:pt x="430" y="368"/>
                  </a:lnTo>
                  <a:lnTo>
                    <a:pt x="430" y="369"/>
                  </a:lnTo>
                  <a:lnTo>
                    <a:pt x="429" y="369"/>
                  </a:lnTo>
                  <a:lnTo>
                    <a:pt x="428" y="369"/>
                  </a:lnTo>
                  <a:lnTo>
                    <a:pt x="428" y="370"/>
                  </a:lnTo>
                  <a:lnTo>
                    <a:pt x="428" y="369"/>
                  </a:lnTo>
                  <a:lnTo>
                    <a:pt x="428" y="370"/>
                  </a:lnTo>
                  <a:lnTo>
                    <a:pt x="426" y="370"/>
                  </a:lnTo>
                  <a:lnTo>
                    <a:pt x="428" y="370"/>
                  </a:lnTo>
                  <a:lnTo>
                    <a:pt x="426" y="370"/>
                  </a:lnTo>
                  <a:lnTo>
                    <a:pt x="425" y="370"/>
                  </a:lnTo>
                  <a:lnTo>
                    <a:pt x="424" y="370"/>
                  </a:lnTo>
                  <a:lnTo>
                    <a:pt x="424" y="372"/>
                  </a:lnTo>
                  <a:lnTo>
                    <a:pt x="424" y="370"/>
                  </a:lnTo>
                  <a:lnTo>
                    <a:pt x="424" y="372"/>
                  </a:lnTo>
                  <a:lnTo>
                    <a:pt x="424" y="370"/>
                  </a:lnTo>
                  <a:lnTo>
                    <a:pt x="424" y="372"/>
                  </a:lnTo>
                  <a:lnTo>
                    <a:pt x="424" y="370"/>
                  </a:lnTo>
                  <a:lnTo>
                    <a:pt x="422" y="370"/>
                  </a:lnTo>
                  <a:lnTo>
                    <a:pt x="422" y="372"/>
                  </a:lnTo>
                  <a:lnTo>
                    <a:pt x="421" y="372"/>
                  </a:lnTo>
                  <a:lnTo>
                    <a:pt x="421" y="370"/>
                  </a:lnTo>
                  <a:lnTo>
                    <a:pt x="421" y="372"/>
                  </a:lnTo>
                  <a:lnTo>
                    <a:pt x="421" y="373"/>
                  </a:lnTo>
                  <a:lnTo>
                    <a:pt x="420" y="373"/>
                  </a:lnTo>
                  <a:lnTo>
                    <a:pt x="419" y="373"/>
                  </a:lnTo>
                  <a:lnTo>
                    <a:pt x="419" y="372"/>
                  </a:lnTo>
                  <a:lnTo>
                    <a:pt x="420" y="372"/>
                  </a:lnTo>
                  <a:lnTo>
                    <a:pt x="419" y="372"/>
                  </a:lnTo>
                  <a:lnTo>
                    <a:pt x="420" y="372"/>
                  </a:lnTo>
                  <a:lnTo>
                    <a:pt x="419" y="372"/>
                  </a:lnTo>
                  <a:lnTo>
                    <a:pt x="419" y="373"/>
                  </a:lnTo>
                  <a:lnTo>
                    <a:pt x="419" y="372"/>
                  </a:lnTo>
                  <a:lnTo>
                    <a:pt x="417" y="372"/>
                  </a:lnTo>
                  <a:lnTo>
                    <a:pt x="417" y="373"/>
                  </a:lnTo>
                  <a:lnTo>
                    <a:pt x="417" y="372"/>
                  </a:lnTo>
                  <a:lnTo>
                    <a:pt x="417" y="373"/>
                  </a:lnTo>
                  <a:lnTo>
                    <a:pt x="417" y="374"/>
                  </a:lnTo>
                  <a:lnTo>
                    <a:pt x="416" y="374"/>
                  </a:lnTo>
                  <a:lnTo>
                    <a:pt x="417" y="374"/>
                  </a:lnTo>
                  <a:lnTo>
                    <a:pt x="416" y="374"/>
                  </a:lnTo>
                  <a:lnTo>
                    <a:pt x="416" y="375"/>
                  </a:lnTo>
                  <a:lnTo>
                    <a:pt x="415" y="375"/>
                  </a:lnTo>
                  <a:lnTo>
                    <a:pt x="415" y="377"/>
                  </a:lnTo>
                  <a:lnTo>
                    <a:pt x="415" y="378"/>
                  </a:lnTo>
                  <a:lnTo>
                    <a:pt x="414" y="378"/>
                  </a:lnTo>
                  <a:lnTo>
                    <a:pt x="414" y="377"/>
                  </a:lnTo>
                  <a:lnTo>
                    <a:pt x="414" y="378"/>
                  </a:lnTo>
                  <a:lnTo>
                    <a:pt x="414" y="377"/>
                  </a:lnTo>
                  <a:lnTo>
                    <a:pt x="414" y="378"/>
                  </a:lnTo>
                  <a:lnTo>
                    <a:pt x="412" y="379"/>
                  </a:lnTo>
                  <a:lnTo>
                    <a:pt x="412" y="378"/>
                  </a:lnTo>
                  <a:lnTo>
                    <a:pt x="412" y="379"/>
                  </a:lnTo>
                  <a:lnTo>
                    <a:pt x="412" y="378"/>
                  </a:lnTo>
                  <a:lnTo>
                    <a:pt x="411" y="378"/>
                  </a:lnTo>
                  <a:lnTo>
                    <a:pt x="412" y="379"/>
                  </a:lnTo>
                  <a:lnTo>
                    <a:pt x="411" y="379"/>
                  </a:lnTo>
                  <a:lnTo>
                    <a:pt x="412" y="379"/>
                  </a:lnTo>
                  <a:lnTo>
                    <a:pt x="411" y="379"/>
                  </a:lnTo>
                  <a:lnTo>
                    <a:pt x="411" y="380"/>
                  </a:lnTo>
                  <a:lnTo>
                    <a:pt x="411" y="379"/>
                  </a:lnTo>
                  <a:lnTo>
                    <a:pt x="411" y="380"/>
                  </a:lnTo>
                  <a:lnTo>
                    <a:pt x="411" y="379"/>
                  </a:lnTo>
                  <a:lnTo>
                    <a:pt x="410" y="379"/>
                  </a:lnTo>
                  <a:lnTo>
                    <a:pt x="410" y="380"/>
                  </a:lnTo>
                  <a:lnTo>
                    <a:pt x="410" y="379"/>
                  </a:lnTo>
                  <a:lnTo>
                    <a:pt x="408" y="379"/>
                  </a:lnTo>
                  <a:lnTo>
                    <a:pt x="408" y="378"/>
                  </a:lnTo>
                  <a:lnTo>
                    <a:pt x="408" y="379"/>
                  </a:lnTo>
                  <a:lnTo>
                    <a:pt x="408" y="378"/>
                  </a:lnTo>
                  <a:lnTo>
                    <a:pt x="407" y="378"/>
                  </a:lnTo>
                  <a:lnTo>
                    <a:pt x="407" y="377"/>
                  </a:lnTo>
                  <a:lnTo>
                    <a:pt x="407" y="375"/>
                  </a:lnTo>
                  <a:lnTo>
                    <a:pt x="407" y="374"/>
                  </a:lnTo>
                  <a:lnTo>
                    <a:pt x="407" y="373"/>
                  </a:lnTo>
                  <a:lnTo>
                    <a:pt x="408" y="373"/>
                  </a:lnTo>
                  <a:lnTo>
                    <a:pt x="408" y="372"/>
                  </a:lnTo>
                  <a:lnTo>
                    <a:pt x="408" y="373"/>
                  </a:lnTo>
                  <a:lnTo>
                    <a:pt x="407" y="373"/>
                  </a:lnTo>
                  <a:lnTo>
                    <a:pt x="408" y="372"/>
                  </a:lnTo>
                  <a:lnTo>
                    <a:pt x="410" y="372"/>
                  </a:lnTo>
                  <a:lnTo>
                    <a:pt x="411" y="370"/>
                  </a:lnTo>
                  <a:lnTo>
                    <a:pt x="410" y="370"/>
                  </a:lnTo>
                  <a:lnTo>
                    <a:pt x="410" y="372"/>
                  </a:lnTo>
                  <a:lnTo>
                    <a:pt x="410" y="370"/>
                  </a:lnTo>
                  <a:lnTo>
                    <a:pt x="411" y="370"/>
                  </a:lnTo>
                  <a:lnTo>
                    <a:pt x="411" y="369"/>
                  </a:lnTo>
                  <a:lnTo>
                    <a:pt x="412" y="369"/>
                  </a:lnTo>
                  <a:lnTo>
                    <a:pt x="414" y="368"/>
                  </a:lnTo>
                  <a:lnTo>
                    <a:pt x="415" y="368"/>
                  </a:lnTo>
                  <a:lnTo>
                    <a:pt x="416" y="366"/>
                  </a:lnTo>
                  <a:lnTo>
                    <a:pt x="417" y="366"/>
                  </a:lnTo>
                  <a:lnTo>
                    <a:pt x="416" y="366"/>
                  </a:lnTo>
                  <a:lnTo>
                    <a:pt x="417" y="366"/>
                  </a:lnTo>
                  <a:lnTo>
                    <a:pt x="417" y="368"/>
                  </a:lnTo>
                  <a:lnTo>
                    <a:pt x="419" y="368"/>
                  </a:lnTo>
                  <a:lnTo>
                    <a:pt x="419" y="369"/>
                  </a:lnTo>
                  <a:lnTo>
                    <a:pt x="419" y="368"/>
                  </a:lnTo>
                  <a:lnTo>
                    <a:pt x="417" y="368"/>
                  </a:lnTo>
                  <a:lnTo>
                    <a:pt x="419" y="368"/>
                  </a:lnTo>
                  <a:lnTo>
                    <a:pt x="419" y="366"/>
                  </a:lnTo>
                  <a:lnTo>
                    <a:pt x="420" y="366"/>
                  </a:lnTo>
                  <a:lnTo>
                    <a:pt x="421" y="366"/>
                  </a:lnTo>
                  <a:lnTo>
                    <a:pt x="422" y="366"/>
                  </a:lnTo>
                  <a:lnTo>
                    <a:pt x="422" y="365"/>
                  </a:lnTo>
                  <a:lnTo>
                    <a:pt x="421" y="365"/>
                  </a:lnTo>
                  <a:lnTo>
                    <a:pt x="420" y="365"/>
                  </a:lnTo>
                  <a:lnTo>
                    <a:pt x="420" y="366"/>
                  </a:lnTo>
                  <a:lnTo>
                    <a:pt x="420" y="365"/>
                  </a:lnTo>
                  <a:lnTo>
                    <a:pt x="419" y="365"/>
                  </a:lnTo>
                  <a:lnTo>
                    <a:pt x="417" y="365"/>
                  </a:lnTo>
                  <a:lnTo>
                    <a:pt x="417" y="366"/>
                  </a:lnTo>
                  <a:lnTo>
                    <a:pt x="417" y="365"/>
                  </a:lnTo>
                  <a:lnTo>
                    <a:pt x="416" y="365"/>
                  </a:lnTo>
                  <a:lnTo>
                    <a:pt x="415" y="365"/>
                  </a:lnTo>
                  <a:lnTo>
                    <a:pt x="415" y="366"/>
                  </a:lnTo>
                  <a:lnTo>
                    <a:pt x="414" y="366"/>
                  </a:lnTo>
                  <a:lnTo>
                    <a:pt x="414" y="365"/>
                  </a:lnTo>
                  <a:lnTo>
                    <a:pt x="415" y="365"/>
                  </a:lnTo>
                  <a:lnTo>
                    <a:pt x="415" y="364"/>
                  </a:lnTo>
                  <a:lnTo>
                    <a:pt x="416" y="364"/>
                  </a:lnTo>
                  <a:lnTo>
                    <a:pt x="416" y="363"/>
                  </a:lnTo>
                  <a:lnTo>
                    <a:pt x="417" y="363"/>
                  </a:lnTo>
                  <a:lnTo>
                    <a:pt x="417" y="361"/>
                  </a:lnTo>
                  <a:lnTo>
                    <a:pt x="417" y="363"/>
                  </a:lnTo>
                  <a:lnTo>
                    <a:pt x="416" y="363"/>
                  </a:lnTo>
                  <a:lnTo>
                    <a:pt x="416" y="361"/>
                  </a:lnTo>
                  <a:lnTo>
                    <a:pt x="415" y="361"/>
                  </a:lnTo>
                  <a:lnTo>
                    <a:pt x="415" y="360"/>
                  </a:lnTo>
                  <a:lnTo>
                    <a:pt x="415" y="361"/>
                  </a:lnTo>
                  <a:lnTo>
                    <a:pt x="416" y="361"/>
                  </a:lnTo>
                  <a:lnTo>
                    <a:pt x="416" y="363"/>
                  </a:lnTo>
                  <a:lnTo>
                    <a:pt x="415" y="363"/>
                  </a:lnTo>
                  <a:lnTo>
                    <a:pt x="415" y="364"/>
                  </a:lnTo>
                  <a:lnTo>
                    <a:pt x="414" y="364"/>
                  </a:lnTo>
                  <a:lnTo>
                    <a:pt x="412" y="365"/>
                  </a:lnTo>
                  <a:lnTo>
                    <a:pt x="411" y="365"/>
                  </a:lnTo>
                  <a:lnTo>
                    <a:pt x="411" y="366"/>
                  </a:lnTo>
                  <a:lnTo>
                    <a:pt x="410" y="366"/>
                  </a:lnTo>
                  <a:lnTo>
                    <a:pt x="408" y="366"/>
                  </a:lnTo>
                  <a:lnTo>
                    <a:pt x="407" y="366"/>
                  </a:lnTo>
                  <a:lnTo>
                    <a:pt x="408" y="365"/>
                  </a:lnTo>
                  <a:lnTo>
                    <a:pt x="407" y="365"/>
                  </a:lnTo>
                  <a:lnTo>
                    <a:pt x="407" y="366"/>
                  </a:lnTo>
                  <a:lnTo>
                    <a:pt x="407" y="368"/>
                  </a:lnTo>
                  <a:lnTo>
                    <a:pt x="406" y="366"/>
                  </a:lnTo>
                  <a:lnTo>
                    <a:pt x="406" y="368"/>
                  </a:lnTo>
                  <a:lnTo>
                    <a:pt x="407" y="368"/>
                  </a:lnTo>
                  <a:lnTo>
                    <a:pt x="406" y="368"/>
                  </a:lnTo>
                  <a:lnTo>
                    <a:pt x="405" y="368"/>
                  </a:lnTo>
                  <a:lnTo>
                    <a:pt x="403" y="368"/>
                  </a:lnTo>
                  <a:lnTo>
                    <a:pt x="402" y="368"/>
                  </a:lnTo>
                  <a:lnTo>
                    <a:pt x="402" y="366"/>
                  </a:lnTo>
                  <a:lnTo>
                    <a:pt x="402" y="368"/>
                  </a:lnTo>
                  <a:lnTo>
                    <a:pt x="402" y="366"/>
                  </a:lnTo>
                  <a:lnTo>
                    <a:pt x="402" y="368"/>
                  </a:lnTo>
                  <a:lnTo>
                    <a:pt x="401" y="368"/>
                  </a:lnTo>
                  <a:lnTo>
                    <a:pt x="401" y="366"/>
                  </a:lnTo>
                  <a:lnTo>
                    <a:pt x="401" y="368"/>
                  </a:lnTo>
                  <a:lnTo>
                    <a:pt x="401" y="366"/>
                  </a:lnTo>
                  <a:lnTo>
                    <a:pt x="400" y="366"/>
                  </a:lnTo>
                  <a:lnTo>
                    <a:pt x="401" y="366"/>
                  </a:lnTo>
                  <a:lnTo>
                    <a:pt x="401" y="365"/>
                  </a:lnTo>
                  <a:lnTo>
                    <a:pt x="400" y="365"/>
                  </a:lnTo>
                  <a:lnTo>
                    <a:pt x="401" y="365"/>
                  </a:lnTo>
                  <a:lnTo>
                    <a:pt x="401" y="364"/>
                  </a:lnTo>
                  <a:lnTo>
                    <a:pt x="400" y="364"/>
                  </a:lnTo>
                  <a:lnTo>
                    <a:pt x="398" y="364"/>
                  </a:lnTo>
                  <a:lnTo>
                    <a:pt x="398" y="363"/>
                  </a:lnTo>
                  <a:lnTo>
                    <a:pt x="398" y="361"/>
                  </a:lnTo>
                  <a:lnTo>
                    <a:pt x="398" y="360"/>
                  </a:lnTo>
                  <a:lnTo>
                    <a:pt x="398" y="359"/>
                  </a:lnTo>
                  <a:lnTo>
                    <a:pt x="398" y="358"/>
                  </a:lnTo>
                  <a:lnTo>
                    <a:pt x="398" y="356"/>
                  </a:lnTo>
                  <a:lnTo>
                    <a:pt x="398" y="355"/>
                  </a:lnTo>
                  <a:lnTo>
                    <a:pt x="398" y="354"/>
                  </a:lnTo>
                  <a:lnTo>
                    <a:pt x="398" y="352"/>
                  </a:lnTo>
                  <a:lnTo>
                    <a:pt x="397" y="351"/>
                  </a:lnTo>
                  <a:lnTo>
                    <a:pt x="396" y="351"/>
                  </a:lnTo>
                  <a:lnTo>
                    <a:pt x="396" y="350"/>
                  </a:lnTo>
                  <a:lnTo>
                    <a:pt x="396" y="351"/>
                  </a:lnTo>
                  <a:lnTo>
                    <a:pt x="394" y="351"/>
                  </a:lnTo>
                  <a:lnTo>
                    <a:pt x="393" y="351"/>
                  </a:lnTo>
                  <a:lnTo>
                    <a:pt x="392" y="351"/>
                  </a:lnTo>
                  <a:lnTo>
                    <a:pt x="392" y="350"/>
                  </a:lnTo>
                  <a:lnTo>
                    <a:pt x="391" y="350"/>
                  </a:lnTo>
                  <a:lnTo>
                    <a:pt x="389" y="350"/>
                  </a:lnTo>
                  <a:lnTo>
                    <a:pt x="389" y="351"/>
                  </a:lnTo>
                  <a:lnTo>
                    <a:pt x="388" y="352"/>
                  </a:lnTo>
                  <a:lnTo>
                    <a:pt x="387" y="354"/>
                  </a:lnTo>
                  <a:lnTo>
                    <a:pt x="387" y="355"/>
                  </a:lnTo>
                  <a:lnTo>
                    <a:pt x="387" y="356"/>
                  </a:lnTo>
                  <a:lnTo>
                    <a:pt x="385" y="356"/>
                  </a:lnTo>
                  <a:lnTo>
                    <a:pt x="385" y="358"/>
                  </a:lnTo>
                  <a:lnTo>
                    <a:pt x="385" y="359"/>
                  </a:lnTo>
                  <a:lnTo>
                    <a:pt x="384" y="359"/>
                  </a:lnTo>
                  <a:lnTo>
                    <a:pt x="384" y="360"/>
                  </a:lnTo>
                  <a:lnTo>
                    <a:pt x="385" y="360"/>
                  </a:lnTo>
                  <a:lnTo>
                    <a:pt x="384" y="360"/>
                  </a:lnTo>
                  <a:lnTo>
                    <a:pt x="384" y="361"/>
                  </a:lnTo>
                  <a:lnTo>
                    <a:pt x="385" y="361"/>
                  </a:lnTo>
                  <a:lnTo>
                    <a:pt x="384" y="361"/>
                  </a:lnTo>
                  <a:lnTo>
                    <a:pt x="384" y="363"/>
                  </a:lnTo>
                  <a:lnTo>
                    <a:pt x="383" y="364"/>
                  </a:lnTo>
                  <a:lnTo>
                    <a:pt x="382" y="365"/>
                  </a:lnTo>
                  <a:lnTo>
                    <a:pt x="383" y="365"/>
                  </a:lnTo>
                  <a:lnTo>
                    <a:pt x="382" y="365"/>
                  </a:lnTo>
                  <a:lnTo>
                    <a:pt x="382" y="366"/>
                  </a:lnTo>
                  <a:lnTo>
                    <a:pt x="380" y="366"/>
                  </a:lnTo>
                  <a:lnTo>
                    <a:pt x="379" y="366"/>
                  </a:lnTo>
                  <a:lnTo>
                    <a:pt x="378" y="366"/>
                  </a:lnTo>
                  <a:lnTo>
                    <a:pt x="379" y="366"/>
                  </a:lnTo>
                  <a:lnTo>
                    <a:pt x="379" y="368"/>
                  </a:lnTo>
                  <a:lnTo>
                    <a:pt x="378" y="368"/>
                  </a:lnTo>
                  <a:lnTo>
                    <a:pt x="378" y="369"/>
                  </a:lnTo>
                  <a:lnTo>
                    <a:pt x="377" y="369"/>
                  </a:lnTo>
                  <a:lnTo>
                    <a:pt x="375" y="369"/>
                  </a:lnTo>
                  <a:lnTo>
                    <a:pt x="374" y="369"/>
                  </a:lnTo>
                  <a:lnTo>
                    <a:pt x="373" y="369"/>
                  </a:lnTo>
                  <a:lnTo>
                    <a:pt x="371" y="369"/>
                  </a:lnTo>
                  <a:lnTo>
                    <a:pt x="370" y="369"/>
                  </a:lnTo>
                  <a:lnTo>
                    <a:pt x="369" y="369"/>
                  </a:lnTo>
                  <a:lnTo>
                    <a:pt x="368" y="369"/>
                  </a:lnTo>
                  <a:lnTo>
                    <a:pt x="366" y="369"/>
                  </a:lnTo>
                  <a:lnTo>
                    <a:pt x="365" y="369"/>
                  </a:lnTo>
                  <a:lnTo>
                    <a:pt x="364" y="369"/>
                  </a:lnTo>
                  <a:lnTo>
                    <a:pt x="363" y="369"/>
                  </a:lnTo>
                  <a:lnTo>
                    <a:pt x="361" y="369"/>
                  </a:lnTo>
                  <a:lnTo>
                    <a:pt x="360" y="369"/>
                  </a:lnTo>
                  <a:close/>
                  <a:moveTo>
                    <a:pt x="81" y="335"/>
                  </a:moveTo>
                  <a:lnTo>
                    <a:pt x="80" y="335"/>
                  </a:lnTo>
                  <a:lnTo>
                    <a:pt x="81" y="335"/>
                  </a:lnTo>
                  <a:lnTo>
                    <a:pt x="80" y="335"/>
                  </a:lnTo>
                  <a:lnTo>
                    <a:pt x="80" y="333"/>
                  </a:lnTo>
                  <a:lnTo>
                    <a:pt x="81" y="333"/>
                  </a:lnTo>
                  <a:lnTo>
                    <a:pt x="80" y="333"/>
                  </a:lnTo>
                  <a:lnTo>
                    <a:pt x="81" y="333"/>
                  </a:lnTo>
                  <a:lnTo>
                    <a:pt x="81" y="335"/>
                  </a:lnTo>
                  <a:close/>
                  <a:moveTo>
                    <a:pt x="96" y="333"/>
                  </a:moveTo>
                  <a:lnTo>
                    <a:pt x="95" y="333"/>
                  </a:lnTo>
                  <a:lnTo>
                    <a:pt x="96" y="333"/>
                  </a:lnTo>
                  <a:close/>
                  <a:moveTo>
                    <a:pt x="470" y="333"/>
                  </a:moveTo>
                  <a:lnTo>
                    <a:pt x="470" y="332"/>
                  </a:lnTo>
                  <a:lnTo>
                    <a:pt x="470" y="333"/>
                  </a:lnTo>
                  <a:close/>
                  <a:moveTo>
                    <a:pt x="91" y="332"/>
                  </a:moveTo>
                  <a:lnTo>
                    <a:pt x="91" y="333"/>
                  </a:lnTo>
                  <a:lnTo>
                    <a:pt x="90" y="333"/>
                  </a:lnTo>
                  <a:lnTo>
                    <a:pt x="91" y="333"/>
                  </a:lnTo>
                  <a:lnTo>
                    <a:pt x="91" y="332"/>
                  </a:lnTo>
                  <a:lnTo>
                    <a:pt x="90" y="332"/>
                  </a:lnTo>
                  <a:lnTo>
                    <a:pt x="91" y="332"/>
                  </a:lnTo>
                  <a:close/>
                  <a:moveTo>
                    <a:pt x="96" y="332"/>
                  </a:moveTo>
                  <a:lnTo>
                    <a:pt x="96" y="333"/>
                  </a:lnTo>
                  <a:lnTo>
                    <a:pt x="95" y="333"/>
                  </a:lnTo>
                  <a:lnTo>
                    <a:pt x="95" y="332"/>
                  </a:lnTo>
                  <a:lnTo>
                    <a:pt x="96" y="332"/>
                  </a:lnTo>
                  <a:close/>
                  <a:moveTo>
                    <a:pt x="89" y="333"/>
                  </a:moveTo>
                  <a:lnTo>
                    <a:pt x="89" y="332"/>
                  </a:lnTo>
                  <a:lnTo>
                    <a:pt x="87" y="332"/>
                  </a:lnTo>
                  <a:lnTo>
                    <a:pt x="89" y="332"/>
                  </a:lnTo>
                  <a:lnTo>
                    <a:pt x="89" y="333"/>
                  </a:lnTo>
                  <a:close/>
                  <a:moveTo>
                    <a:pt x="471" y="332"/>
                  </a:moveTo>
                  <a:lnTo>
                    <a:pt x="470" y="332"/>
                  </a:lnTo>
                  <a:lnTo>
                    <a:pt x="468" y="332"/>
                  </a:lnTo>
                  <a:lnTo>
                    <a:pt x="470" y="332"/>
                  </a:lnTo>
                  <a:lnTo>
                    <a:pt x="471" y="331"/>
                  </a:lnTo>
                  <a:lnTo>
                    <a:pt x="471" y="332"/>
                  </a:lnTo>
                  <a:close/>
                  <a:moveTo>
                    <a:pt x="473" y="331"/>
                  </a:moveTo>
                  <a:lnTo>
                    <a:pt x="473" y="332"/>
                  </a:lnTo>
                  <a:lnTo>
                    <a:pt x="472" y="332"/>
                  </a:lnTo>
                  <a:lnTo>
                    <a:pt x="472" y="331"/>
                  </a:lnTo>
                  <a:lnTo>
                    <a:pt x="473" y="331"/>
                  </a:lnTo>
                  <a:close/>
                  <a:moveTo>
                    <a:pt x="93" y="331"/>
                  </a:moveTo>
                  <a:lnTo>
                    <a:pt x="91" y="331"/>
                  </a:lnTo>
                  <a:lnTo>
                    <a:pt x="93" y="331"/>
                  </a:lnTo>
                  <a:close/>
                  <a:moveTo>
                    <a:pt x="91" y="331"/>
                  </a:moveTo>
                  <a:lnTo>
                    <a:pt x="91" y="332"/>
                  </a:lnTo>
                  <a:lnTo>
                    <a:pt x="93" y="332"/>
                  </a:lnTo>
                  <a:lnTo>
                    <a:pt x="91" y="332"/>
                  </a:lnTo>
                  <a:lnTo>
                    <a:pt x="90" y="332"/>
                  </a:lnTo>
                  <a:lnTo>
                    <a:pt x="90" y="331"/>
                  </a:lnTo>
                  <a:lnTo>
                    <a:pt x="89" y="331"/>
                  </a:lnTo>
                  <a:lnTo>
                    <a:pt x="89" y="329"/>
                  </a:lnTo>
                  <a:lnTo>
                    <a:pt x="89" y="331"/>
                  </a:lnTo>
                  <a:lnTo>
                    <a:pt x="90" y="331"/>
                  </a:lnTo>
                  <a:lnTo>
                    <a:pt x="91" y="331"/>
                  </a:lnTo>
                  <a:close/>
                  <a:moveTo>
                    <a:pt x="77" y="329"/>
                  </a:moveTo>
                  <a:lnTo>
                    <a:pt x="79" y="329"/>
                  </a:lnTo>
                  <a:lnTo>
                    <a:pt x="79" y="331"/>
                  </a:lnTo>
                  <a:lnTo>
                    <a:pt x="79" y="332"/>
                  </a:lnTo>
                  <a:lnTo>
                    <a:pt x="77" y="332"/>
                  </a:lnTo>
                  <a:lnTo>
                    <a:pt x="77" y="331"/>
                  </a:lnTo>
                  <a:lnTo>
                    <a:pt x="76" y="331"/>
                  </a:lnTo>
                  <a:lnTo>
                    <a:pt x="77" y="331"/>
                  </a:lnTo>
                  <a:lnTo>
                    <a:pt x="77" y="329"/>
                  </a:lnTo>
                  <a:lnTo>
                    <a:pt x="76" y="329"/>
                  </a:lnTo>
                  <a:lnTo>
                    <a:pt x="77" y="329"/>
                  </a:lnTo>
                  <a:close/>
                  <a:moveTo>
                    <a:pt x="419" y="328"/>
                  </a:moveTo>
                  <a:lnTo>
                    <a:pt x="419" y="329"/>
                  </a:lnTo>
                  <a:lnTo>
                    <a:pt x="421" y="329"/>
                  </a:lnTo>
                  <a:lnTo>
                    <a:pt x="422" y="329"/>
                  </a:lnTo>
                  <a:lnTo>
                    <a:pt x="424" y="329"/>
                  </a:lnTo>
                  <a:lnTo>
                    <a:pt x="424" y="331"/>
                  </a:lnTo>
                  <a:lnTo>
                    <a:pt x="425" y="331"/>
                  </a:lnTo>
                  <a:lnTo>
                    <a:pt x="426" y="331"/>
                  </a:lnTo>
                  <a:lnTo>
                    <a:pt x="426" y="332"/>
                  </a:lnTo>
                  <a:lnTo>
                    <a:pt x="428" y="332"/>
                  </a:lnTo>
                  <a:lnTo>
                    <a:pt x="428" y="333"/>
                  </a:lnTo>
                  <a:lnTo>
                    <a:pt x="429" y="333"/>
                  </a:lnTo>
                  <a:lnTo>
                    <a:pt x="430" y="333"/>
                  </a:lnTo>
                  <a:lnTo>
                    <a:pt x="431" y="335"/>
                  </a:lnTo>
                  <a:lnTo>
                    <a:pt x="431" y="336"/>
                  </a:lnTo>
                  <a:lnTo>
                    <a:pt x="430" y="336"/>
                  </a:lnTo>
                  <a:lnTo>
                    <a:pt x="429" y="336"/>
                  </a:lnTo>
                  <a:lnTo>
                    <a:pt x="428" y="336"/>
                  </a:lnTo>
                  <a:lnTo>
                    <a:pt x="426" y="336"/>
                  </a:lnTo>
                  <a:lnTo>
                    <a:pt x="425" y="335"/>
                  </a:lnTo>
                  <a:lnTo>
                    <a:pt x="424" y="335"/>
                  </a:lnTo>
                  <a:lnTo>
                    <a:pt x="422" y="335"/>
                  </a:lnTo>
                  <a:lnTo>
                    <a:pt x="422" y="333"/>
                  </a:lnTo>
                  <a:lnTo>
                    <a:pt x="421" y="333"/>
                  </a:lnTo>
                  <a:lnTo>
                    <a:pt x="421" y="332"/>
                  </a:lnTo>
                  <a:lnTo>
                    <a:pt x="420" y="332"/>
                  </a:lnTo>
                  <a:lnTo>
                    <a:pt x="420" y="331"/>
                  </a:lnTo>
                  <a:lnTo>
                    <a:pt x="419" y="331"/>
                  </a:lnTo>
                  <a:lnTo>
                    <a:pt x="417" y="331"/>
                  </a:lnTo>
                  <a:lnTo>
                    <a:pt x="417" y="329"/>
                  </a:lnTo>
                  <a:lnTo>
                    <a:pt x="416" y="329"/>
                  </a:lnTo>
                  <a:lnTo>
                    <a:pt x="417" y="329"/>
                  </a:lnTo>
                  <a:lnTo>
                    <a:pt x="417" y="328"/>
                  </a:lnTo>
                  <a:lnTo>
                    <a:pt x="419" y="328"/>
                  </a:lnTo>
                  <a:close/>
                  <a:moveTo>
                    <a:pt x="464" y="327"/>
                  </a:moveTo>
                  <a:lnTo>
                    <a:pt x="463" y="327"/>
                  </a:lnTo>
                  <a:lnTo>
                    <a:pt x="464" y="327"/>
                  </a:lnTo>
                  <a:close/>
                  <a:moveTo>
                    <a:pt x="87" y="328"/>
                  </a:moveTo>
                  <a:lnTo>
                    <a:pt x="87" y="327"/>
                  </a:lnTo>
                  <a:lnTo>
                    <a:pt x="87" y="328"/>
                  </a:lnTo>
                  <a:close/>
                  <a:moveTo>
                    <a:pt x="420" y="327"/>
                  </a:moveTo>
                  <a:lnTo>
                    <a:pt x="420" y="326"/>
                  </a:lnTo>
                  <a:lnTo>
                    <a:pt x="420" y="327"/>
                  </a:lnTo>
                  <a:close/>
                  <a:moveTo>
                    <a:pt x="86" y="328"/>
                  </a:moveTo>
                  <a:lnTo>
                    <a:pt x="86" y="327"/>
                  </a:lnTo>
                  <a:lnTo>
                    <a:pt x="85" y="327"/>
                  </a:lnTo>
                  <a:lnTo>
                    <a:pt x="85" y="326"/>
                  </a:lnTo>
                  <a:lnTo>
                    <a:pt x="86" y="326"/>
                  </a:lnTo>
                  <a:lnTo>
                    <a:pt x="86" y="327"/>
                  </a:lnTo>
                  <a:lnTo>
                    <a:pt x="86" y="328"/>
                  </a:lnTo>
                  <a:close/>
                  <a:moveTo>
                    <a:pt x="89" y="327"/>
                  </a:moveTo>
                  <a:lnTo>
                    <a:pt x="87" y="327"/>
                  </a:lnTo>
                  <a:lnTo>
                    <a:pt x="87" y="326"/>
                  </a:lnTo>
                  <a:lnTo>
                    <a:pt x="89" y="326"/>
                  </a:lnTo>
                  <a:lnTo>
                    <a:pt x="89" y="327"/>
                  </a:lnTo>
                  <a:close/>
                  <a:moveTo>
                    <a:pt x="89" y="326"/>
                  </a:moveTo>
                  <a:lnTo>
                    <a:pt x="89" y="327"/>
                  </a:lnTo>
                  <a:lnTo>
                    <a:pt x="89" y="326"/>
                  </a:lnTo>
                  <a:lnTo>
                    <a:pt x="89" y="327"/>
                  </a:lnTo>
                  <a:lnTo>
                    <a:pt x="89" y="326"/>
                  </a:lnTo>
                  <a:close/>
                  <a:moveTo>
                    <a:pt x="86" y="324"/>
                  </a:moveTo>
                  <a:lnTo>
                    <a:pt x="86" y="326"/>
                  </a:lnTo>
                  <a:lnTo>
                    <a:pt x="86" y="324"/>
                  </a:lnTo>
                  <a:lnTo>
                    <a:pt x="86" y="326"/>
                  </a:lnTo>
                  <a:lnTo>
                    <a:pt x="87" y="327"/>
                  </a:lnTo>
                  <a:lnTo>
                    <a:pt x="86" y="327"/>
                  </a:lnTo>
                  <a:lnTo>
                    <a:pt x="86" y="326"/>
                  </a:lnTo>
                  <a:lnTo>
                    <a:pt x="85" y="326"/>
                  </a:lnTo>
                  <a:lnTo>
                    <a:pt x="85" y="324"/>
                  </a:lnTo>
                  <a:lnTo>
                    <a:pt x="86" y="324"/>
                  </a:lnTo>
                  <a:close/>
                  <a:moveTo>
                    <a:pt x="85" y="324"/>
                  </a:moveTo>
                  <a:lnTo>
                    <a:pt x="84" y="326"/>
                  </a:lnTo>
                  <a:lnTo>
                    <a:pt x="84" y="324"/>
                  </a:lnTo>
                  <a:lnTo>
                    <a:pt x="84" y="326"/>
                  </a:lnTo>
                  <a:lnTo>
                    <a:pt x="82" y="326"/>
                  </a:lnTo>
                  <a:lnTo>
                    <a:pt x="82" y="324"/>
                  </a:lnTo>
                  <a:lnTo>
                    <a:pt x="84" y="324"/>
                  </a:lnTo>
                  <a:lnTo>
                    <a:pt x="85" y="324"/>
                  </a:lnTo>
                  <a:close/>
                  <a:moveTo>
                    <a:pt x="85" y="326"/>
                  </a:moveTo>
                  <a:lnTo>
                    <a:pt x="84" y="326"/>
                  </a:lnTo>
                  <a:lnTo>
                    <a:pt x="85" y="324"/>
                  </a:lnTo>
                  <a:lnTo>
                    <a:pt x="85" y="326"/>
                  </a:lnTo>
                  <a:close/>
                  <a:moveTo>
                    <a:pt x="82" y="324"/>
                  </a:moveTo>
                  <a:lnTo>
                    <a:pt x="84" y="324"/>
                  </a:lnTo>
                  <a:lnTo>
                    <a:pt x="82" y="324"/>
                  </a:lnTo>
                  <a:close/>
                  <a:moveTo>
                    <a:pt x="80" y="323"/>
                  </a:moveTo>
                  <a:lnTo>
                    <a:pt x="80" y="324"/>
                  </a:lnTo>
                  <a:lnTo>
                    <a:pt x="79" y="324"/>
                  </a:lnTo>
                  <a:lnTo>
                    <a:pt x="79" y="323"/>
                  </a:lnTo>
                  <a:lnTo>
                    <a:pt x="80" y="323"/>
                  </a:lnTo>
                  <a:lnTo>
                    <a:pt x="81" y="323"/>
                  </a:lnTo>
                  <a:lnTo>
                    <a:pt x="80" y="323"/>
                  </a:lnTo>
                  <a:close/>
                  <a:moveTo>
                    <a:pt x="80" y="323"/>
                  </a:moveTo>
                  <a:lnTo>
                    <a:pt x="79" y="323"/>
                  </a:lnTo>
                  <a:lnTo>
                    <a:pt x="80" y="323"/>
                  </a:lnTo>
                  <a:close/>
                  <a:moveTo>
                    <a:pt x="444" y="323"/>
                  </a:moveTo>
                  <a:lnTo>
                    <a:pt x="444" y="324"/>
                  </a:lnTo>
                  <a:lnTo>
                    <a:pt x="444" y="323"/>
                  </a:lnTo>
                  <a:close/>
                  <a:moveTo>
                    <a:pt x="76" y="323"/>
                  </a:moveTo>
                  <a:lnTo>
                    <a:pt x="77" y="323"/>
                  </a:lnTo>
                  <a:lnTo>
                    <a:pt x="76" y="323"/>
                  </a:lnTo>
                  <a:close/>
                  <a:moveTo>
                    <a:pt x="466" y="322"/>
                  </a:moveTo>
                  <a:lnTo>
                    <a:pt x="464" y="322"/>
                  </a:lnTo>
                  <a:lnTo>
                    <a:pt x="466" y="322"/>
                  </a:lnTo>
                  <a:close/>
                  <a:moveTo>
                    <a:pt x="67" y="322"/>
                  </a:moveTo>
                  <a:lnTo>
                    <a:pt x="68" y="322"/>
                  </a:lnTo>
                  <a:lnTo>
                    <a:pt x="67" y="322"/>
                  </a:lnTo>
                  <a:close/>
                  <a:moveTo>
                    <a:pt x="81" y="322"/>
                  </a:moveTo>
                  <a:lnTo>
                    <a:pt x="80" y="322"/>
                  </a:lnTo>
                  <a:lnTo>
                    <a:pt x="80" y="323"/>
                  </a:lnTo>
                  <a:lnTo>
                    <a:pt x="79" y="323"/>
                  </a:lnTo>
                  <a:lnTo>
                    <a:pt x="79" y="322"/>
                  </a:lnTo>
                  <a:lnTo>
                    <a:pt x="80" y="322"/>
                  </a:lnTo>
                  <a:lnTo>
                    <a:pt x="81" y="322"/>
                  </a:lnTo>
                  <a:close/>
                  <a:moveTo>
                    <a:pt x="67" y="322"/>
                  </a:moveTo>
                  <a:lnTo>
                    <a:pt x="67" y="321"/>
                  </a:lnTo>
                  <a:lnTo>
                    <a:pt x="67" y="322"/>
                  </a:lnTo>
                  <a:close/>
                  <a:moveTo>
                    <a:pt x="456" y="321"/>
                  </a:moveTo>
                  <a:lnTo>
                    <a:pt x="456" y="322"/>
                  </a:lnTo>
                  <a:lnTo>
                    <a:pt x="456" y="321"/>
                  </a:lnTo>
                  <a:close/>
                  <a:moveTo>
                    <a:pt x="79" y="322"/>
                  </a:moveTo>
                  <a:lnTo>
                    <a:pt x="77" y="322"/>
                  </a:lnTo>
                  <a:lnTo>
                    <a:pt x="77" y="321"/>
                  </a:lnTo>
                  <a:lnTo>
                    <a:pt x="79" y="322"/>
                  </a:lnTo>
                  <a:lnTo>
                    <a:pt x="79" y="321"/>
                  </a:lnTo>
                  <a:lnTo>
                    <a:pt x="79" y="322"/>
                  </a:lnTo>
                  <a:close/>
                  <a:moveTo>
                    <a:pt x="71" y="321"/>
                  </a:moveTo>
                  <a:lnTo>
                    <a:pt x="73" y="322"/>
                  </a:lnTo>
                  <a:lnTo>
                    <a:pt x="75" y="322"/>
                  </a:lnTo>
                  <a:lnTo>
                    <a:pt x="75" y="323"/>
                  </a:lnTo>
                  <a:lnTo>
                    <a:pt x="76" y="323"/>
                  </a:lnTo>
                  <a:lnTo>
                    <a:pt x="77" y="323"/>
                  </a:lnTo>
                  <a:lnTo>
                    <a:pt x="77" y="324"/>
                  </a:lnTo>
                  <a:lnTo>
                    <a:pt x="77" y="323"/>
                  </a:lnTo>
                  <a:lnTo>
                    <a:pt x="79" y="324"/>
                  </a:lnTo>
                  <a:lnTo>
                    <a:pt x="80" y="324"/>
                  </a:lnTo>
                  <a:lnTo>
                    <a:pt x="81" y="324"/>
                  </a:lnTo>
                  <a:lnTo>
                    <a:pt x="82" y="324"/>
                  </a:lnTo>
                  <a:lnTo>
                    <a:pt x="82" y="326"/>
                  </a:lnTo>
                  <a:lnTo>
                    <a:pt x="84" y="326"/>
                  </a:lnTo>
                  <a:lnTo>
                    <a:pt x="85" y="326"/>
                  </a:lnTo>
                  <a:lnTo>
                    <a:pt x="85" y="327"/>
                  </a:lnTo>
                  <a:lnTo>
                    <a:pt x="86" y="328"/>
                  </a:lnTo>
                  <a:lnTo>
                    <a:pt x="86" y="329"/>
                  </a:lnTo>
                  <a:lnTo>
                    <a:pt x="87" y="331"/>
                  </a:lnTo>
                  <a:lnTo>
                    <a:pt x="87" y="332"/>
                  </a:lnTo>
                  <a:lnTo>
                    <a:pt x="89" y="332"/>
                  </a:lnTo>
                  <a:lnTo>
                    <a:pt x="89" y="333"/>
                  </a:lnTo>
                  <a:lnTo>
                    <a:pt x="90" y="333"/>
                  </a:lnTo>
                  <a:lnTo>
                    <a:pt x="91" y="333"/>
                  </a:lnTo>
                  <a:lnTo>
                    <a:pt x="91" y="335"/>
                  </a:lnTo>
                  <a:lnTo>
                    <a:pt x="93" y="335"/>
                  </a:lnTo>
                  <a:lnTo>
                    <a:pt x="91" y="335"/>
                  </a:lnTo>
                  <a:lnTo>
                    <a:pt x="93" y="335"/>
                  </a:lnTo>
                  <a:lnTo>
                    <a:pt x="93" y="336"/>
                  </a:lnTo>
                  <a:lnTo>
                    <a:pt x="94" y="336"/>
                  </a:lnTo>
                  <a:lnTo>
                    <a:pt x="94" y="337"/>
                  </a:lnTo>
                  <a:lnTo>
                    <a:pt x="95" y="338"/>
                  </a:lnTo>
                  <a:lnTo>
                    <a:pt x="95" y="340"/>
                  </a:lnTo>
                  <a:lnTo>
                    <a:pt x="95" y="341"/>
                  </a:lnTo>
                  <a:lnTo>
                    <a:pt x="95" y="340"/>
                  </a:lnTo>
                  <a:lnTo>
                    <a:pt x="96" y="340"/>
                  </a:lnTo>
                  <a:lnTo>
                    <a:pt x="96" y="341"/>
                  </a:lnTo>
                  <a:lnTo>
                    <a:pt x="96" y="342"/>
                  </a:lnTo>
                  <a:lnTo>
                    <a:pt x="95" y="341"/>
                  </a:lnTo>
                  <a:lnTo>
                    <a:pt x="95" y="342"/>
                  </a:lnTo>
                  <a:lnTo>
                    <a:pt x="94" y="342"/>
                  </a:lnTo>
                  <a:lnTo>
                    <a:pt x="93" y="342"/>
                  </a:lnTo>
                  <a:lnTo>
                    <a:pt x="91" y="341"/>
                  </a:lnTo>
                  <a:lnTo>
                    <a:pt x="90" y="341"/>
                  </a:lnTo>
                  <a:lnTo>
                    <a:pt x="90" y="340"/>
                  </a:lnTo>
                  <a:lnTo>
                    <a:pt x="90" y="341"/>
                  </a:lnTo>
                  <a:lnTo>
                    <a:pt x="89" y="340"/>
                  </a:lnTo>
                  <a:lnTo>
                    <a:pt x="86" y="338"/>
                  </a:lnTo>
                  <a:lnTo>
                    <a:pt x="86" y="337"/>
                  </a:lnTo>
                  <a:lnTo>
                    <a:pt x="87" y="337"/>
                  </a:lnTo>
                  <a:lnTo>
                    <a:pt x="89" y="336"/>
                  </a:lnTo>
                  <a:lnTo>
                    <a:pt x="89" y="335"/>
                  </a:lnTo>
                  <a:lnTo>
                    <a:pt x="87" y="335"/>
                  </a:lnTo>
                  <a:lnTo>
                    <a:pt x="89" y="335"/>
                  </a:lnTo>
                  <a:lnTo>
                    <a:pt x="89" y="336"/>
                  </a:lnTo>
                  <a:lnTo>
                    <a:pt x="87" y="336"/>
                  </a:lnTo>
                  <a:lnTo>
                    <a:pt x="87" y="337"/>
                  </a:lnTo>
                  <a:lnTo>
                    <a:pt x="86" y="337"/>
                  </a:lnTo>
                  <a:lnTo>
                    <a:pt x="85" y="337"/>
                  </a:lnTo>
                  <a:lnTo>
                    <a:pt x="86" y="337"/>
                  </a:lnTo>
                  <a:lnTo>
                    <a:pt x="86" y="336"/>
                  </a:lnTo>
                  <a:lnTo>
                    <a:pt x="85" y="337"/>
                  </a:lnTo>
                  <a:lnTo>
                    <a:pt x="85" y="336"/>
                  </a:lnTo>
                  <a:lnTo>
                    <a:pt x="85" y="337"/>
                  </a:lnTo>
                  <a:lnTo>
                    <a:pt x="84" y="337"/>
                  </a:lnTo>
                  <a:lnTo>
                    <a:pt x="84" y="336"/>
                  </a:lnTo>
                  <a:lnTo>
                    <a:pt x="82" y="336"/>
                  </a:lnTo>
                  <a:lnTo>
                    <a:pt x="84" y="336"/>
                  </a:lnTo>
                  <a:lnTo>
                    <a:pt x="84" y="335"/>
                  </a:lnTo>
                  <a:lnTo>
                    <a:pt x="84" y="336"/>
                  </a:lnTo>
                  <a:lnTo>
                    <a:pt x="84" y="335"/>
                  </a:lnTo>
                  <a:lnTo>
                    <a:pt x="82" y="335"/>
                  </a:lnTo>
                  <a:lnTo>
                    <a:pt x="82" y="333"/>
                  </a:lnTo>
                  <a:lnTo>
                    <a:pt x="82" y="335"/>
                  </a:lnTo>
                  <a:lnTo>
                    <a:pt x="81" y="335"/>
                  </a:lnTo>
                  <a:lnTo>
                    <a:pt x="82" y="335"/>
                  </a:lnTo>
                  <a:lnTo>
                    <a:pt x="82" y="333"/>
                  </a:lnTo>
                  <a:lnTo>
                    <a:pt x="82" y="335"/>
                  </a:lnTo>
                  <a:lnTo>
                    <a:pt x="81" y="335"/>
                  </a:lnTo>
                  <a:lnTo>
                    <a:pt x="81" y="333"/>
                  </a:lnTo>
                  <a:lnTo>
                    <a:pt x="80" y="333"/>
                  </a:lnTo>
                  <a:lnTo>
                    <a:pt x="79" y="333"/>
                  </a:lnTo>
                  <a:lnTo>
                    <a:pt x="80" y="333"/>
                  </a:lnTo>
                  <a:lnTo>
                    <a:pt x="79" y="333"/>
                  </a:lnTo>
                  <a:lnTo>
                    <a:pt x="79" y="332"/>
                  </a:lnTo>
                  <a:lnTo>
                    <a:pt x="80" y="332"/>
                  </a:lnTo>
                  <a:lnTo>
                    <a:pt x="80" y="331"/>
                  </a:lnTo>
                  <a:lnTo>
                    <a:pt x="80" y="332"/>
                  </a:lnTo>
                  <a:lnTo>
                    <a:pt x="81" y="331"/>
                  </a:lnTo>
                  <a:lnTo>
                    <a:pt x="80" y="331"/>
                  </a:lnTo>
                  <a:lnTo>
                    <a:pt x="79" y="331"/>
                  </a:lnTo>
                  <a:lnTo>
                    <a:pt x="80" y="331"/>
                  </a:lnTo>
                  <a:lnTo>
                    <a:pt x="80" y="329"/>
                  </a:lnTo>
                  <a:lnTo>
                    <a:pt x="79" y="329"/>
                  </a:lnTo>
                  <a:lnTo>
                    <a:pt x="79" y="331"/>
                  </a:lnTo>
                  <a:lnTo>
                    <a:pt x="79" y="329"/>
                  </a:lnTo>
                  <a:lnTo>
                    <a:pt x="77" y="329"/>
                  </a:lnTo>
                  <a:lnTo>
                    <a:pt x="77" y="328"/>
                  </a:lnTo>
                  <a:lnTo>
                    <a:pt x="77" y="329"/>
                  </a:lnTo>
                  <a:lnTo>
                    <a:pt x="77" y="328"/>
                  </a:lnTo>
                  <a:lnTo>
                    <a:pt x="77" y="329"/>
                  </a:lnTo>
                  <a:lnTo>
                    <a:pt x="76" y="329"/>
                  </a:lnTo>
                  <a:lnTo>
                    <a:pt x="75" y="328"/>
                  </a:lnTo>
                  <a:lnTo>
                    <a:pt x="76" y="328"/>
                  </a:lnTo>
                  <a:lnTo>
                    <a:pt x="76" y="327"/>
                  </a:lnTo>
                  <a:lnTo>
                    <a:pt x="75" y="327"/>
                  </a:lnTo>
                  <a:lnTo>
                    <a:pt x="75" y="328"/>
                  </a:lnTo>
                  <a:lnTo>
                    <a:pt x="73" y="328"/>
                  </a:lnTo>
                  <a:lnTo>
                    <a:pt x="73" y="327"/>
                  </a:lnTo>
                  <a:lnTo>
                    <a:pt x="72" y="327"/>
                  </a:lnTo>
                  <a:lnTo>
                    <a:pt x="72" y="328"/>
                  </a:lnTo>
                  <a:lnTo>
                    <a:pt x="72" y="327"/>
                  </a:lnTo>
                  <a:lnTo>
                    <a:pt x="71" y="327"/>
                  </a:lnTo>
                  <a:lnTo>
                    <a:pt x="72" y="327"/>
                  </a:lnTo>
                  <a:lnTo>
                    <a:pt x="72" y="326"/>
                  </a:lnTo>
                  <a:lnTo>
                    <a:pt x="71" y="326"/>
                  </a:lnTo>
                  <a:lnTo>
                    <a:pt x="71" y="324"/>
                  </a:lnTo>
                  <a:lnTo>
                    <a:pt x="72" y="324"/>
                  </a:lnTo>
                  <a:lnTo>
                    <a:pt x="73" y="324"/>
                  </a:lnTo>
                  <a:lnTo>
                    <a:pt x="73" y="326"/>
                  </a:lnTo>
                  <a:lnTo>
                    <a:pt x="73" y="324"/>
                  </a:lnTo>
                  <a:lnTo>
                    <a:pt x="73" y="323"/>
                  </a:lnTo>
                  <a:lnTo>
                    <a:pt x="72" y="323"/>
                  </a:lnTo>
                  <a:lnTo>
                    <a:pt x="71" y="323"/>
                  </a:lnTo>
                  <a:lnTo>
                    <a:pt x="72" y="323"/>
                  </a:lnTo>
                  <a:lnTo>
                    <a:pt x="73" y="323"/>
                  </a:lnTo>
                  <a:lnTo>
                    <a:pt x="73" y="324"/>
                  </a:lnTo>
                  <a:lnTo>
                    <a:pt x="72" y="324"/>
                  </a:lnTo>
                  <a:lnTo>
                    <a:pt x="71" y="324"/>
                  </a:lnTo>
                  <a:lnTo>
                    <a:pt x="70" y="324"/>
                  </a:lnTo>
                  <a:lnTo>
                    <a:pt x="70" y="323"/>
                  </a:lnTo>
                  <a:lnTo>
                    <a:pt x="68" y="323"/>
                  </a:lnTo>
                  <a:lnTo>
                    <a:pt x="68" y="322"/>
                  </a:lnTo>
                  <a:lnTo>
                    <a:pt x="70" y="322"/>
                  </a:lnTo>
                  <a:lnTo>
                    <a:pt x="70" y="321"/>
                  </a:lnTo>
                  <a:lnTo>
                    <a:pt x="70" y="322"/>
                  </a:lnTo>
                  <a:lnTo>
                    <a:pt x="71" y="321"/>
                  </a:lnTo>
                  <a:close/>
                  <a:moveTo>
                    <a:pt x="72" y="321"/>
                  </a:moveTo>
                  <a:lnTo>
                    <a:pt x="71" y="321"/>
                  </a:lnTo>
                  <a:lnTo>
                    <a:pt x="72" y="321"/>
                  </a:lnTo>
                  <a:close/>
                  <a:moveTo>
                    <a:pt x="464" y="321"/>
                  </a:moveTo>
                  <a:lnTo>
                    <a:pt x="464" y="319"/>
                  </a:lnTo>
                  <a:lnTo>
                    <a:pt x="464" y="321"/>
                  </a:lnTo>
                  <a:close/>
                  <a:moveTo>
                    <a:pt x="448" y="319"/>
                  </a:moveTo>
                  <a:lnTo>
                    <a:pt x="449" y="318"/>
                  </a:lnTo>
                  <a:lnTo>
                    <a:pt x="449" y="319"/>
                  </a:lnTo>
                  <a:lnTo>
                    <a:pt x="448" y="319"/>
                  </a:lnTo>
                  <a:close/>
                  <a:moveTo>
                    <a:pt x="449" y="318"/>
                  </a:moveTo>
                  <a:lnTo>
                    <a:pt x="450" y="318"/>
                  </a:lnTo>
                  <a:lnTo>
                    <a:pt x="449" y="318"/>
                  </a:lnTo>
                  <a:close/>
                  <a:moveTo>
                    <a:pt x="449" y="317"/>
                  </a:moveTo>
                  <a:lnTo>
                    <a:pt x="449" y="318"/>
                  </a:lnTo>
                  <a:lnTo>
                    <a:pt x="448" y="318"/>
                  </a:lnTo>
                  <a:lnTo>
                    <a:pt x="449" y="318"/>
                  </a:lnTo>
                  <a:lnTo>
                    <a:pt x="449" y="317"/>
                  </a:lnTo>
                  <a:lnTo>
                    <a:pt x="449" y="318"/>
                  </a:lnTo>
                  <a:lnTo>
                    <a:pt x="449" y="317"/>
                  </a:lnTo>
                  <a:close/>
                  <a:moveTo>
                    <a:pt x="463" y="314"/>
                  </a:moveTo>
                  <a:lnTo>
                    <a:pt x="463" y="315"/>
                  </a:lnTo>
                  <a:lnTo>
                    <a:pt x="464" y="315"/>
                  </a:lnTo>
                  <a:lnTo>
                    <a:pt x="464" y="314"/>
                  </a:lnTo>
                  <a:lnTo>
                    <a:pt x="464" y="315"/>
                  </a:lnTo>
                  <a:lnTo>
                    <a:pt x="464" y="314"/>
                  </a:lnTo>
                  <a:lnTo>
                    <a:pt x="464" y="315"/>
                  </a:lnTo>
                  <a:lnTo>
                    <a:pt x="464" y="314"/>
                  </a:lnTo>
                  <a:lnTo>
                    <a:pt x="466" y="314"/>
                  </a:lnTo>
                  <a:lnTo>
                    <a:pt x="466" y="315"/>
                  </a:lnTo>
                  <a:lnTo>
                    <a:pt x="464" y="315"/>
                  </a:lnTo>
                  <a:lnTo>
                    <a:pt x="466" y="315"/>
                  </a:lnTo>
                  <a:lnTo>
                    <a:pt x="466" y="317"/>
                  </a:lnTo>
                  <a:lnTo>
                    <a:pt x="464" y="317"/>
                  </a:lnTo>
                  <a:lnTo>
                    <a:pt x="463" y="317"/>
                  </a:lnTo>
                  <a:lnTo>
                    <a:pt x="462" y="317"/>
                  </a:lnTo>
                  <a:lnTo>
                    <a:pt x="462" y="318"/>
                  </a:lnTo>
                  <a:lnTo>
                    <a:pt x="463" y="318"/>
                  </a:lnTo>
                  <a:lnTo>
                    <a:pt x="464" y="318"/>
                  </a:lnTo>
                  <a:lnTo>
                    <a:pt x="463" y="318"/>
                  </a:lnTo>
                  <a:lnTo>
                    <a:pt x="464" y="318"/>
                  </a:lnTo>
                  <a:lnTo>
                    <a:pt x="464" y="319"/>
                  </a:lnTo>
                  <a:lnTo>
                    <a:pt x="463" y="319"/>
                  </a:lnTo>
                  <a:lnTo>
                    <a:pt x="463" y="321"/>
                  </a:lnTo>
                  <a:lnTo>
                    <a:pt x="463" y="322"/>
                  </a:lnTo>
                  <a:lnTo>
                    <a:pt x="462" y="322"/>
                  </a:lnTo>
                  <a:lnTo>
                    <a:pt x="462" y="321"/>
                  </a:lnTo>
                  <a:lnTo>
                    <a:pt x="462" y="322"/>
                  </a:lnTo>
                  <a:lnTo>
                    <a:pt x="462" y="323"/>
                  </a:lnTo>
                  <a:lnTo>
                    <a:pt x="461" y="323"/>
                  </a:lnTo>
                  <a:lnTo>
                    <a:pt x="461" y="324"/>
                  </a:lnTo>
                  <a:lnTo>
                    <a:pt x="461" y="326"/>
                  </a:lnTo>
                  <a:lnTo>
                    <a:pt x="459" y="324"/>
                  </a:lnTo>
                  <a:lnTo>
                    <a:pt x="459" y="326"/>
                  </a:lnTo>
                  <a:lnTo>
                    <a:pt x="461" y="326"/>
                  </a:lnTo>
                  <a:lnTo>
                    <a:pt x="459" y="326"/>
                  </a:lnTo>
                  <a:lnTo>
                    <a:pt x="459" y="327"/>
                  </a:lnTo>
                  <a:lnTo>
                    <a:pt x="459" y="328"/>
                  </a:lnTo>
                  <a:lnTo>
                    <a:pt x="458" y="328"/>
                  </a:lnTo>
                  <a:lnTo>
                    <a:pt x="458" y="329"/>
                  </a:lnTo>
                  <a:lnTo>
                    <a:pt x="458" y="328"/>
                  </a:lnTo>
                  <a:lnTo>
                    <a:pt x="458" y="329"/>
                  </a:lnTo>
                  <a:lnTo>
                    <a:pt x="458" y="331"/>
                  </a:lnTo>
                  <a:lnTo>
                    <a:pt x="458" y="332"/>
                  </a:lnTo>
                  <a:lnTo>
                    <a:pt x="458" y="331"/>
                  </a:lnTo>
                  <a:lnTo>
                    <a:pt x="459" y="329"/>
                  </a:lnTo>
                  <a:lnTo>
                    <a:pt x="461" y="329"/>
                  </a:lnTo>
                  <a:lnTo>
                    <a:pt x="461" y="328"/>
                  </a:lnTo>
                  <a:lnTo>
                    <a:pt x="461" y="327"/>
                  </a:lnTo>
                  <a:lnTo>
                    <a:pt x="462" y="327"/>
                  </a:lnTo>
                  <a:lnTo>
                    <a:pt x="462" y="328"/>
                  </a:lnTo>
                  <a:lnTo>
                    <a:pt x="462" y="329"/>
                  </a:lnTo>
                  <a:lnTo>
                    <a:pt x="462" y="328"/>
                  </a:lnTo>
                  <a:lnTo>
                    <a:pt x="463" y="328"/>
                  </a:lnTo>
                  <a:lnTo>
                    <a:pt x="463" y="329"/>
                  </a:lnTo>
                  <a:lnTo>
                    <a:pt x="464" y="329"/>
                  </a:lnTo>
                  <a:lnTo>
                    <a:pt x="464" y="328"/>
                  </a:lnTo>
                  <a:lnTo>
                    <a:pt x="466" y="328"/>
                  </a:lnTo>
                  <a:lnTo>
                    <a:pt x="466" y="329"/>
                  </a:lnTo>
                  <a:lnTo>
                    <a:pt x="464" y="329"/>
                  </a:lnTo>
                  <a:lnTo>
                    <a:pt x="463" y="329"/>
                  </a:lnTo>
                  <a:lnTo>
                    <a:pt x="463" y="331"/>
                  </a:lnTo>
                  <a:lnTo>
                    <a:pt x="462" y="331"/>
                  </a:lnTo>
                  <a:lnTo>
                    <a:pt x="462" y="332"/>
                  </a:lnTo>
                  <a:lnTo>
                    <a:pt x="462" y="331"/>
                  </a:lnTo>
                  <a:lnTo>
                    <a:pt x="463" y="331"/>
                  </a:lnTo>
                  <a:lnTo>
                    <a:pt x="463" y="332"/>
                  </a:lnTo>
                  <a:lnTo>
                    <a:pt x="462" y="332"/>
                  </a:lnTo>
                  <a:lnTo>
                    <a:pt x="462" y="333"/>
                  </a:lnTo>
                  <a:lnTo>
                    <a:pt x="463" y="332"/>
                  </a:lnTo>
                  <a:lnTo>
                    <a:pt x="464" y="333"/>
                  </a:lnTo>
                  <a:lnTo>
                    <a:pt x="463" y="333"/>
                  </a:lnTo>
                  <a:lnTo>
                    <a:pt x="464" y="333"/>
                  </a:lnTo>
                  <a:lnTo>
                    <a:pt x="464" y="332"/>
                  </a:lnTo>
                  <a:lnTo>
                    <a:pt x="464" y="333"/>
                  </a:lnTo>
                  <a:lnTo>
                    <a:pt x="466" y="333"/>
                  </a:lnTo>
                  <a:lnTo>
                    <a:pt x="466" y="332"/>
                  </a:lnTo>
                  <a:lnTo>
                    <a:pt x="466" y="333"/>
                  </a:lnTo>
                  <a:lnTo>
                    <a:pt x="466" y="335"/>
                  </a:lnTo>
                  <a:lnTo>
                    <a:pt x="466" y="333"/>
                  </a:lnTo>
                  <a:lnTo>
                    <a:pt x="467" y="333"/>
                  </a:lnTo>
                  <a:lnTo>
                    <a:pt x="466" y="333"/>
                  </a:lnTo>
                  <a:lnTo>
                    <a:pt x="467" y="333"/>
                  </a:lnTo>
                  <a:lnTo>
                    <a:pt x="466" y="332"/>
                  </a:lnTo>
                  <a:lnTo>
                    <a:pt x="467" y="332"/>
                  </a:lnTo>
                  <a:lnTo>
                    <a:pt x="467" y="333"/>
                  </a:lnTo>
                  <a:lnTo>
                    <a:pt x="467" y="335"/>
                  </a:lnTo>
                  <a:lnTo>
                    <a:pt x="466" y="335"/>
                  </a:lnTo>
                  <a:lnTo>
                    <a:pt x="466" y="336"/>
                  </a:lnTo>
                  <a:lnTo>
                    <a:pt x="467" y="336"/>
                  </a:lnTo>
                  <a:lnTo>
                    <a:pt x="466" y="336"/>
                  </a:lnTo>
                  <a:lnTo>
                    <a:pt x="467" y="336"/>
                  </a:lnTo>
                  <a:lnTo>
                    <a:pt x="467" y="335"/>
                  </a:lnTo>
                  <a:lnTo>
                    <a:pt x="466" y="335"/>
                  </a:lnTo>
                  <a:lnTo>
                    <a:pt x="467" y="335"/>
                  </a:lnTo>
                  <a:lnTo>
                    <a:pt x="467" y="333"/>
                  </a:lnTo>
                  <a:lnTo>
                    <a:pt x="468" y="335"/>
                  </a:lnTo>
                  <a:lnTo>
                    <a:pt x="468" y="333"/>
                  </a:lnTo>
                  <a:lnTo>
                    <a:pt x="468" y="335"/>
                  </a:lnTo>
                  <a:lnTo>
                    <a:pt x="467" y="335"/>
                  </a:lnTo>
                  <a:lnTo>
                    <a:pt x="468" y="335"/>
                  </a:lnTo>
                  <a:lnTo>
                    <a:pt x="468" y="333"/>
                  </a:lnTo>
                  <a:lnTo>
                    <a:pt x="468" y="335"/>
                  </a:lnTo>
                  <a:lnTo>
                    <a:pt x="470" y="335"/>
                  </a:lnTo>
                  <a:lnTo>
                    <a:pt x="470" y="333"/>
                  </a:lnTo>
                  <a:lnTo>
                    <a:pt x="470" y="335"/>
                  </a:lnTo>
                  <a:lnTo>
                    <a:pt x="470" y="333"/>
                  </a:lnTo>
                  <a:lnTo>
                    <a:pt x="470" y="332"/>
                  </a:lnTo>
                  <a:lnTo>
                    <a:pt x="471" y="332"/>
                  </a:lnTo>
                  <a:lnTo>
                    <a:pt x="471" y="333"/>
                  </a:lnTo>
                  <a:lnTo>
                    <a:pt x="471" y="335"/>
                  </a:lnTo>
                  <a:lnTo>
                    <a:pt x="471" y="333"/>
                  </a:lnTo>
                  <a:lnTo>
                    <a:pt x="472" y="333"/>
                  </a:lnTo>
                  <a:lnTo>
                    <a:pt x="473" y="333"/>
                  </a:lnTo>
                  <a:lnTo>
                    <a:pt x="475" y="333"/>
                  </a:lnTo>
                  <a:lnTo>
                    <a:pt x="475" y="335"/>
                  </a:lnTo>
                  <a:lnTo>
                    <a:pt x="476" y="335"/>
                  </a:lnTo>
                  <a:lnTo>
                    <a:pt x="476" y="336"/>
                  </a:lnTo>
                  <a:lnTo>
                    <a:pt x="475" y="336"/>
                  </a:lnTo>
                  <a:lnTo>
                    <a:pt x="475" y="337"/>
                  </a:lnTo>
                  <a:lnTo>
                    <a:pt x="473" y="337"/>
                  </a:lnTo>
                  <a:lnTo>
                    <a:pt x="475" y="337"/>
                  </a:lnTo>
                  <a:lnTo>
                    <a:pt x="473" y="337"/>
                  </a:lnTo>
                  <a:lnTo>
                    <a:pt x="473" y="338"/>
                  </a:lnTo>
                  <a:lnTo>
                    <a:pt x="472" y="338"/>
                  </a:lnTo>
                  <a:lnTo>
                    <a:pt x="473" y="338"/>
                  </a:lnTo>
                  <a:lnTo>
                    <a:pt x="475" y="338"/>
                  </a:lnTo>
                  <a:lnTo>
                    <a:pt x="473" y="338"/>
                  </a:lnTo>
                  <a:lnTo>
                    <a:pt x="475" y="338"/>
                  </a:lnTo>
                  <a:lnTo>
                    <a:pt x="473" y="338"/>
                  </a:lnTo>
                  <a:lnTo>
                    <a:pt x="473" y="340"/>
                  </a:lnTo>
                  <a:lnTo>
                    <a:pt x="475" y="340"/>
                  </a:lnTo>
                  <a:lnTo>
                    <a:pt x="473" y="340"/>
                  </a:lnTo>
                  <a:lnTo>
                    <a:pt x="473" y="338"/>
                  </a:lnTo>
                  <a:lnTo>
                    <a:pt x="475" y="338"/>
                  </a:lnTo>
                  <a:lnTo>
                    <a:pt x="475" y="340"/>
                  </a:lnTo>
                  <a:lnTo>
                    <a:pt x="476" y="340"/>
                  </a:lnTo>
                  <a:lnTo>
                    <a:pt x="475" y="340"/>
                  </a:lnTo>
                  <a:lnTo>
                    <a:pt x="473" y="340"/>
                  </a:lnTo>
                  <a:lnTo>
                    <a:pt x="473" y="341"/>
                  </a:lnTo>
                  <a:lnTo>
                    <a:pt x="473" y="340"/>
                  </a:lnTo>
                  <a:lnTo>
                    <a:pt x="475" y="341"/>
                  </a:lnTo>
                  <a:lnTo>
                    <a:pt x="473" y="341"/>
                  </a:lnTo>
                  <a:lnTo>
                    <a:pt x="472" y="341"/>
                  </a:lnTo>
                  <a:lnTo>
                    <a:pt x="472" y="342"/>
                  </a:lnTo>
                  <a:lnTo>
                    <a:pt x="473" y="342"/>
                  </a:lnTo>
                  <a:lnTo>
                    <a:pt x="473" y="341"/>
                  </a:lnTo>
                  <a:lnTo>
                    <a:pt x="473" y="342"/>
                  </a:lnTo>
                  <a:lnTo>
                    <a:pt x="473" y="341"/>
                  </a:lnTo>
                  <a:lnTo>
                    <a:pt x="475" y="341"/>
                  </a:lnTo>
                  <a:lnTo>
                    <a:pt x="473" y="341"/>
                  </a:lnTo>
                  <a:lnTo>
                    <a:pt x="473" y="342"/>
                  </a:lnTo>
                  <a:lnTo>
                    <a:pt x="475" y="342"/>
                  </a:lnTo>
                  <a:lnTo>
                    <a:pt x="475" y="341"/>
                  </a:lnTo>
                  <a:lnTo>
                    <a:pt x="476" y="341"/>
                  </a:lnTo>
                  <a:lnTo>
                    <a:pt x="475" y="341"/>
                  </a:lnTo>
                  <a:lnTo>
                    <a:pt x="476" y="341"/>
                  </a:lnTo>
                  <a:lnTo>
                    <a:pt x="475" y="341"/>
                  </a:lnTo>
                  <a:lnTo>
                    <a:pt x="476" y="341"/>
                  </a:lnTo>
                  <a:lnTo>
                    <a:pt x="476" y="340"/>
                  </a:lnTo>
                  <a:lnTo>
                    <a:pt x="477" y="340"/>
                  </a:lnTo>
                  <a:lnTo>
                    <a:pt x="477" y="341"/>
                  </a:lnTo>
                  <a:lnTo>
                    <a:pt x="477" y="340"/>
                  </a:lnTo>
                  <a:lnTo>
                    <a:pt x="478" y="340"/>
                  </a:lnTo>
                  <a:lnTo>
                    <a:pt x="477" y="340"/>
                  </a:lnTo>
                  <a:lnTo>
                    <a:pt x="478" y="340"/>
                  </a:lnTo>
                  <a:lnTo>
                    <a:pt x="478" y="341"/>
                  </a:lnTo>
                  <a:lnTo>
                    <a:pt x="478" y="342"/>
                  </a:lnTo>
                  <a:lnTo>
                    <a:pt x="477" y="342"/>
                  </a:lnTo>
                  <a:lnTo>
                    <a:pt x="476" y="342"/>
                  </a:lnTo>
                  <a:lnTo>
                    <a:pt x="476" y="343"/>
                  </a:lnTo>
                  <a:lnTo>
                    <a:pt x="475" y="343"/>
                  </a:lnTo>
                  <a:lnTo>
                    <a:pt x="473" y="343"/>
                  </a:lnTo>
                  <a:lnTo>
                    <a:pt x="473" y="345"/>
                  </a:lnTo>
                  <a:lnTo>
                    <a:pt x="475" y="345"/>
                  </a:lnTo>
                  <a:lnTo>
                    <a:pt x="473" y="345"/>
                  </a:lnTo>
                  <a:lnTo>
                    <a:pt x="475" y="345"/>
                  </a:lnTo>
                  <a:lnTo>
                    <a:pt x="476" y="345"/>
                  </a:lnTo>
                  <a:lnTo>
                    <a:pt x="475" y="345"/>
                  </a:lnTo>
                  <a:lnTo>
                    <a:pt x="475" y="346"/>
                  </a:lnTo>
                  <a:lnTo>
                    <a:pt x="475" y="347"/>
                  </a:lnTo>
                  <a:lnTo>
                    <a:pt x="475" y="346"/>
                  </a:lnTo>
                  <a:lnTo>
                    <a:pt x="473" y="346"/>
                  </a:lnTo>
                  <a:lnTo>
                    <a:pt x="475" y="346"/>
                  </a:lnTo>
                  <a:lnTo>
                    <a:pt x="475" y="347"/>
                  </a:lnTo>
                  <a:lnTo>
                    <a:pt x="475" y="349"/>
                  </a:lnTo>
                  <a:lnTo>
                    <a:pt x="475" y="347"/>
                  </a:lnTo>
                  <a:lnTo>
                    <a:pt x="475" y="349"/>
                  </a:lnTo>
                  <a:lnTo>
                    <a:pt x="476" y="349"/>
                  </a:lnTo>
                  <a:lnTo>
                    <a:pt x="476" y="347"/>
                  </a:lnTo>
                  <a:lnTo>
                    <a:pt x="476" y="349"/>
                  </a:lnTo>
                  <a:lnTo>
                    <a:pt x="476" y="347"/>
                  </a:lnTo>
                  <a:lnTo>
                    <a:pt x="476" y="346"/>
                  </a:lnTo>
                  <a:lnTo>
                    <a:pt x="477" y="346"/>
                  </a:lnTo>
                  <a:lnTo>
                    <a:pt x="477" y="345"/>
                  </a:lnTo>
                  <a:lnTo>
                    <a:pt x="478" y="345"/>
                  </a:lnTo>
                  <a:lnTo>
                    <a:pt x="478" y="343"/>
                  </a:lnTo>
                  <a:lnTo>
                    <a:pt x="480" y="343"/>
                  </a:lnTo>
                  <a:lnTo>
                    <a:pt x="480" y="345"/>
                  </a:lnTo>
                  <a:lnTo>
                    <a:pt x="478" y="345"/>
                  </a:lnTo>
                  <a:lnTo>
                    <a:pt x="478" y="346"/>
                  </a:lnTo>
                  <a:lnTo>
                    <a:pt x="478" y="347"/>
                  </a:lnTo>
                  <a:lnTo>
                    <a:pt x="477" y="347"/>
                  </a:lnTo>
                  <a:lnTo>
                    <a:pt x="478" y="347"/>
                  </a:lnTo>
                  <a:lnTo>
                    <a:pt x="477" y="347"/>
                  </a:lnTo>
                  <a:lnTo>
                    <a:pt x="478" y="347"/>
                  </a:lnTo>
                  <a:lnTo>
                    <a:pt x="477" y="347"/>
                  </a:lnTo>
                  <a:lnTo>
                    <a:pt x="477" y="349"/>
                  </a:lnTo>
                  <a:lnTo>
                    <a:pt x="478" y="349"/>
                  </a:lnTo>
                  <a:lnTo>
                    <a:pt x="477" y="350"/>
                  </a:lnTo>
                  <a:lnTo>
                    <a:pt x="478" y="350"/>
                  </a:lnTo>
                  <a:lnTo>
                    <a:pt x="478" y="349"/>
                  </a:lnTo>
                  <a:lnTo>
                    <a:pt x="480" y="349"/>
                  </a:lnTo>
                  <a:lnTo>
                    <a:pt x="480" y="347"/>
                  </a:lnTo>
                  <a:lnTo>
                    <a:pt x="480" y="346"/>
                  </a:lnTo>
                  <a:lnTo>
                    <a:pt x="480" y="347"/>
                  </a:lnTo>
                  <a:lnTo>
                    <a:pt x="481" y="347"/>
                  </a:lnTo>
                  <a:lnTo>
                    <a:pt x="481" y="349"/>
                  </a:lnTo>
                  <a:lnTo>
                    <a:pt x="481" y="350"/>
                  </a:lnTo>
                  <a:lnTo>
                    <a:pt x="480" y="350"/>
                  </a:lnTo>
                  <a:lnTo>
                    <a:pt x="480" y="351"/>
                  </a:lnTo>
                  <a:lnTo>
                    <a:pt x="480" y="352"/>
                  </a:lnTo>
                  <a:lnTo>
                    <a:pt x="478" y="352"/>
                  </a:lnTo>
                  <a:lnTo>
                    <a:pt x="480" y="352"/>
                  </a:lnTo>
                  <a:lnTo>
                    <a:pt x="480" y="354"/>
                  </a:lnTo>
                  <a:lnTo>
                    <a:pt x="478" y="354"/>
                  </a:lnTo>
                  <a:lnTo>
                    <a:pt x="478" y="355"/>
                  </a:lnTo>
                  <a:lnTo>
                    <a:pt x="478" y="356"/>
                  </a:lnTo>
                  <a:lnTo>
                    <a:pt x="477" y="356"/>
                  </a:lnTo>
                  <a:lnTo>
                    <a:pt x="477" y="355"/>
                  </a:lnTo>
                  <a:lnTo>
                    <a:pt x="476" y="355"/>
                  </a:lnTo>
                  <a:lnTo>
                    <a:pt x="476" y="356"/>
                  </a:lnTo>
                  <a:lnTo>
                    <a:pt x="475" y="355"/>
                  </a:lnTo>
                  <a:lnTo>
                    <a:pt x="476" y="355"/>
                  </a:lnTo>
                  <a:lnTo>
                    <a:pt x="476" y="354"/>
                  </a:lnTo>
                  <a:lnTo>
                    <a:pt x="476" y="355"/>
                  </a:lnTo>
                  <a:lnTo>
                    <a:pt x="475" y="355"/>
                  </a:lnTo>
                  <a:lnTo>
                    <a:pt x="475" y="354"/>
                  </a:lnTo>
                  <a:lnTo>
                    <a:pt x="476" y="354"/>
                  </a:lnTo>
                  <a:lnTo>
                    <a:pt x="476" y="352"/>
                  </a:lnTo>
                  <a:lnTo>
                    <a:pt x="475" y="354"/>
                  </a:lnTo>
                  <a:lnTo>
                    <a:pt x="476" y="352"/>
                  </a:lnTo>
                  <a:lnTo>
                    <a:pt x="476" y="351"/>
                  </a:lnTo>
                  <a:lnTo>
                    <a:pt x="476" y="352"/>
                  </a:lnTo>
                  <a:lnTo>
                    <a:pt x="475" y="352"/>
                  </a:lnTo>
                  <a:lnTo>
                    <a:pt x="476" y="351"/>
                  </a:lnTo>
                  <a:lnTo>
                    <a:pt x="475" y="351"/>
                  </a:lnTo>
                  <a:lnTo>
                    <a:pt x="475" y="352"/>
                  </a:lnTo>
                  <a:lnTo>
                    <a:pt x="475" y="354"/>
                  </a:lnTo>
                  <a:lnTo>
                    <a:pt x="473" y="354"/>
                  </a:lnTo>
                  <a:lnTo>
                    <a:pt x="473" y="355"/>
                  </a:lnTo>
                  <a:lnTo>
                    <a:pt x="472" y="355"/>
                  </a:lnTo>
                  <a:lnTo>
                    <a:pt x="472" y="354"/>
                  </a:lnTo>
                  <a:lnTo>
                    <a:pt x="472" y="352"/>
                  </a:lnTo>
                  <a:lnTo>
                    <a:pt x="473" y="352"/>
                  </a:lnTo>
                  <a:lnTo>
                    <a:pt x="473" y="351"/>
                  </a:lnTo>
                  <a:lnTo>
                    <a:pt x="473" y="350"/>
                  </a:lnTo>
                  <a:lnTo>
                    <a:pt x="473" y="351"/>
                  </a:lnTo>
                  <a:lnTo>
                    <a:pt x="473" y="350"/>
                  </a:lnTo>
                  <a:lnTo>
                    <a:pt x="475" y="350"/>
                  </a:lnTo>
                  <a:lnTo>
                    <a:pt x="473" y="350"/>
                  </a:lnTo>
                  <a:lnTo>
                    <a:pt x="473" y="349"/>
                  </a:lnTo>
                  <a:lnTo>
                    <a:pt x="473" y="347"/>
                  </a:lnTo>
                  <a:lnTo>
                    <a:pt x="473" y="346"/>
                  </a:lnTo>
                  <a:lnTo>
                    <a:pt x="472" y="346"/>
                  </a:lnTo>
                  <a:lnTo>
                    <a:pt x="472" y="347"/>
                  </a:lnTo>
                  <a:lnTo>
                    <a:pt x="471" y="349"/>
                  </a:lnTo>
                  <a:lnTo>
                    <a:pt x="471" y="350"/>
                  </a:lnTo>
                  <a:lnTo>
                    <a:pt x="470" y="350"/>
                  </a:lnTo>
                  <a:lnTo>
                    <a:pt x="471" y="349"/>
                  </a:lnTo>
                  <a:lnTo>
                    <a:pt x="471" y="350"/>
                  </a:lnTo>
                  <a:lnTo>
                    <a:pt x="470" y="350"/>
                  </a:lnTo>
                  <a:lnTo>
                    <a:pt x="468" y="350"/>
                  </a:lnTo>
                  <a:lnTo>
                    <a:pt x="470" y="350"/>
                  </a:lnTo>
                  <a:lnTo>
                    <a:pt x="468" y="350"/>
                  </a:lnTo>
                  <a:lnTo>
                    <a:pt x="468" y="351"/>
                  </a:lnTo>
                  <a:lnTo>
                    <a:pt x="467" y="351"/>
                  </a:lnTo>
                  <a:lnTo>
                    <a:pt x="468" y="351"/>
                  </a:lnTo>
                  <a:lnTo>
                    <a:pt x="467" y="351"/>
                  </a:lnTo>
                  <a:lnTo>
                    <a:pt x="467" y="352"/>
                  </a:lnTo>
                  <a:lnTo>
                    <a:pt x="467" y="354"/>
                  </a:lnTo>
                  <a:lnTo>
                    <a:pt x="466" y="354"/>
                  </a:lnTo>
                  <a:lnTo>
                    <a:pt x="464" y="354"/>
                  </a:lnTo>
                  <a:lnTo>
                    <a:pt x="463" y="354"/>
                  </a:lnTo>
                  <a:lnTo>
                    <a:pt x="462" y="354"/>
                  </a:lnTo>
                  <a:lnTo>
                    <a:pt x="463" y="354"/>
                  </a:lnTo>
                  <a:lnTo>
                    <a:pt x="463" y="352"/>
                  </a:lnTo>
                  <a:lnTo>
                    <a:pt x="464" y="352"/>
                  </a:lnTo>
                  <a:lnTo>
                    <a:pt x="466" y="352"/>
                  </a:lnTo>
                  <a:lnTo>
                    <a:pt x="466" y="351"/>
                  </a:lnTo>
                  <a:lnTo>
                    <a:pt x="466" y="350"/>
                  </a:lnTo>
                  <a:lnTo>
                    <a:pt x="467" y="350"/>
                  </a:lnTo>
                  <a:lnTo>
                    <a:pt x="467" y="349"/>
                  </a:lnTo>
                  <a:lnTo>
                    <a:pt x="468" y="349"/>
                  </a:lnTo>
                  <a:lnTo>
                    <a:pt x="470" y="347"/>
                  </a:lnTo>
                  <a:lnTo>
                    <a:pt x="468" y="347"/>
                  </a:lnTo>
                  <a:lnTo>
                    <a:pt x="468" y="349"/>
                  </a:lnTo>
                  <a:lnTo>
                    <a:pt x="467" y="349"/>
                  </a:lnTo>
                  <a:lnTo>
                    <a:pt x="467" y="347"/>
                  </a:lnTo>
                  <a:lnTo>
                    <a:pt x="468" y="347"/>
                  </a:lnTo>
                  <a:lnTo>
                    <a:pt x="468" y="346"/>
                  </a:lnTo>
                  <a:lnTo>
                    <a:pt x="468" y="347"/>
                  </a:lnTo>
                  <a:lnTo>
                    <a:pt x="467" y="347"/>
                  </a:lnTo>
                  <a:lnTo>
                    <a:pt x="467" y="349"/>
                  </a:lnTo>
                  <a:lnTo>
                    <a:pt x="467" y="347"/>
                  </a:lnTo>
                  <a:lnTo>
                    <a:pt x="466" y="347"/>
                  </a:lnTo>
                  <a:lnTo>
                    <a:pt x="466" y="349"/>
                  </a:lnTo>
                  <a:lnTo>
                    <a:pt x="466" y="347"/>
                  </a:lnTo>
                  <a:lnTo>
                    <a:pt x="466" y="349"/>
                  </a:lnTo>
                  <a:lnTo>
                    <a:pt x="466" y="350"/>
                  </a:lnTo>
                  <a:lnTo>
                    <a:pt x="464" y="350"/>
                  </a:lnTo>
                  <a:lnTo>
                    <a:pt x="464" y="349"/>
                  </a:lnTo>
                  <a:lnTo>
                    <a:pt x="464" y="350"/>
                  </a:lnTo>
                  <a:lnTo>
                    <a:pt x="463" y="350"/>
                  </a:lnTo>
                  <a:lnTo>
                    <a:pt x="463" y="349"/>
                  </a:lnTo>
                  <a:lnTo>
                    <a:pt x="463" y="350"/>
                  </a:lnTo>
                  <a:lnTo>
                    <a:pt x="463" y="349"/>
                  </a:lnTo>
                  <a:lnTo>
                    <a:pt x="463" y="350"/>
                  </a:lnTo>
                  <a:lnTo>
                    <a:pt x="463" y="349"/>
                  </a:lnTo>
                  <a:lnTo>
                    <a:pt x="462" y="349"/>
                  </a:lnTo>
                  <a:lnTo>
                    <a:pt x="462" y="350"/>
                  </a:lnTo>
                  <a:lnTo>
                    <a:pt x="462" y="349"/>
                  </a:lnTo>
                  <a:lnTo>
                    <a:pt x="463" y="349"/>
                  </a:lnTo>
                  <a:lnTo>
                    <a:pt x="463" y="347"/>
                  </a:lnTo>
                  <a:lnTo>
                    <a:pt x="464" y="347"/>
                  </a:lnTo>
                  <a:lnTo>
                    <a:pt x="463" y="349"/>
                  </a:lnTo>
                  <a:lnTo>
                    <a:pt x="463" y="347"/>
                  </a:lnTo>
                  <a:lnTo>
                    <a:pt x="463" y="346"/>
                  </a:lnTo>
                  <a:lnTo>
                    <a:pt x="464" y="346"/>
                  </a:lnTo>
                  <a:lnTo>
                    <a:pt x="463" y="345"/>
                  </a:lnTo>
                  <a:lnTo>
                    <a:pt x="463" y="346"/>
                  </a:lnTo>
                  <a:lnTo>
                    <a:pt x="463" y="347"/>
                  </a:lnTo>
                  <a:lnTo>
                    <a:pt x="462" y="347"/>
                  </a:lnTo>
                  <a:lnTo>
                    <a:pt x="462" y="346"/>
                  </a:lnTo>
                  <a:lnTo>
                    <a:pt x="462" y="347"/>
                  </a:lnTo>
                  <a:lnTo>
                    <a:pt x="461" y="347"/>
                  </a:lnTo>
                  <a:lnTo>
                    <a:pt x="461" y="349"/>
                  </a:lnTo>
                  <a:lnTo>
                    <a:pt x="459" y="349"/>
                  </a:lnTo>
                  <a:lnTo>
                    <a:pt x="459" y="347"/>
                  </a:lnTo>
                  <a:lnTo>
                    <a:pt x="458" y="349"/>
                  </a:lnTo>
                  <a:lnTo>
                    <a:pt x="459" y="349"/>
                  </a:lnTo>
                  <a:lnTo>
                    <a:pt x="458" y="349"/>
                  </a:lnTo>
                  <a:lnTo>
                    <a:pt x="458" y="347"/>
                  </a:lnTo>
                  <a:lnTo>
                    <a:pt x="458" y="349"/>
                  </a:lnTo>
                  <a:lnTo>
                    <a:pt x="457" y="349"/>
                  </a:lnTo>
                  <a:lnTo>
                    <a:pt x="456" y="349"/>
                  </a:lnTo>
                  <a:lnTo>
                    <a:pt x="457" y="349"/>
                  </a:lnTo>
                  <a:lnTo>
                    <a:pt x="456" y="347"/>
                  </a:lnTo>
                  <a:lnTo>
                    <a:pt x="456" y="349"/>
                  </a:lnTo>
                  <a:lnTo>
                    <a:pt x="456" y="347"/>
                  </a:lnTo>
                  <a:lnTo>
                    <a:pt x="454" y="347"/>
                  </a:lnTo>
                  <a:lnTo>
                    <a:pt x="454" y="349"/>
                  </a:lnTo>
                  <a:lnTo>
                    <a:pt x="453" y="349"/>
                  </a:lnTo>
                  <a:lnTo>
                    <a:pt x="453" y="347"/>
                  </a:lnTo>
                  <a:lnTo>
                    <a:pt x="453" y="349"/>
                  </a:lnTo>
                  <a:lnTo>
                    <a:pt x="453" y="347"/>
                  </a:lnTo>
                  <a:lnTo>
                    <a:pt x="452" y="347"/>
                  </a:lnTo>
                  <a:lnTo>
                    <a:pt x="450" y="347"/>
                  </a:lnTo>
                  <a:lnTo>
                    <a:pt x="452" y="347"/>
                  </a:lnTo>
                  <a:lnTo>
                    <a:pt x="450" y="347"/>
                  </a:lnTo>
                  <a:lnTo>
                    <a:pt x="449" y="347"/>
                  </a:lnTo>
                  <a:lnTo>
                    <a:pt x="450" y="347"/>
                  </a:lnTo>
                  <a:lnTo>
                    <a:pt x="449" y="347"/>
                  </a:lnTo>
                  <a:lnTo>
                    <a:pt x="448" y="347"/>
                  </a:lnTo>
                  <a:lnTo>
                    <a:pt x="448" y="349"/>
                  </a:lnTo>
                  <a:lnTo>
                    <a:pt x="448" y="347"/>
                  </a:lnTo>
                  <a:lnTo>
                    <a:pt x="448" y="349"/>
                  </a:lnTo>
                  <a:lnTo>
                    <a:pt x="447" y="349"/>
                  </a:lnTo>
                  <a:lnTo>
                    <a:pt x="445" y="349"/>
                  </a:lnTo>
                  <a:lnTo>
                    <a:pt x="444" y="349"/>
                  </a:lnTo>
                  <a:lnTo>
                    <a:pt x="444" y="347"/>
                  </a:lnTo>
                  <a:lnTo>
                    <a:pt x="444" y="346"/>
                  </a:lnTo>
                  <a:lnTo>
                    <a:pt x="444" y="345"/>
                  </a:lnTo>
                  <a:lnTo>
                    <a:pt x="445" y="345"/>
                  </a:lnTo>
                  <a:lnTo>
                    <a:pt x="447" y="343"/>
                  </a:lnTo>
                  <a:lnTo>
                    <a:pt x="447" y="342"/>
                  </a:lnTo>
                  <a:lnTo>
                    <a:pt x="448" y="342"/>
                  </a:lnTo>
                  <a:lnTo>
                    <a:pt x="448" y="341"/>
                  </a:lnTo>
                  <a:lnTo>
                    <a:pt x="449" y="341"/>
                  </a:lnTo>
                  <a:lnTo>
                    <a:pt x="448" y="341"/>
                  </a:lnTo>
                  <a:lnTo>
                    <a:pt x="448" y="342"/>
                  </a:lnTo>
                  <a:lnTo>
                    <a:pt x="449" y="341"/>
                  </a:lnTo>
                  <a:lnTo>
                    <a:pt x="450" y="341"/>
                  </a:lnTo>
                  <a:lnTo>
                    <a:pt x="449" y="341"/>
                  </a:lnTo>
                  <a:lnTo>
                    <a:pt x="448" y="341"/>
                  </a:lnTo>
                  <a:lnTo>
                    <a:pt x="447" y="341"/>
                  </a:lnTo>
                  <a:lnTo>
                    <a:pt x="445" y="341"/>
                  </a:lnTo>
                  <a:lnTo>
                    <a:pt x="444" y="341"/>
                  </a:lnTo>
                  <a:lnTo>
                    <a:pt x="445" y="341"/>
                  </a:lnTo>
                  <a:lnTo>
                    <a:pt x="445" y="340"/>
                  </a:lnTo>
                  <a:lnTo>
                    <a:pt x="447" y="340"/>
                  </a:lnTo>
                  <a:lnTo>
                    <a:pt x="447" y="338"/>
                  </a:lnTo>
                  <a:lnTo>
                    <a:pt x="448" y="338"/>
                  </a:lnTo>
                  <a:lnTo>
                    <a:pt x="447" y="338"/>
                  </a:lnTo>
                  <a:lnTo>
                    <a:pt x="447" y="340"/>
                  </a:lnTo>
                  <a:lnTo>
                    <a:pt x="447" y="341"/>
                  </a:lnTo>
                  <a:lnTo>
                    <a:pt x="447" y="340"/>
                  </a:lnTo>
                  <a:lnTo>
                    <a:pt x="448" y="341"/>
                  </a:lnTo>
                  <a:lnTo>
                    <a:pt x="448" y="340"/>
                  </a:lnTo>
                  <a:lnTo>
                    <a:pt x="448" y="338"/>
                  </a:lnTo>
                  <a:lnTo>
                    <a:pt x="449" y="338"/>
                  </a:lnTo>
                  <a:lnTo>
                    <a:pt x="449" y="337"/>
                  </a:lnTo>
                  <a:lnTo>
                    <a:pt x="449" y="336"/>
                  </a:lnTo>
                  <a:lnTo>
                    <a:pt x="450" y="336"/>
                  </a:lnTo>
                  <a:lnTo>
                    <a:pt x="450" y="337"/>
                  </a:lnTo>
                  <a:lnTo>
                    <a:pt x="452" y="337"/>
                  </a:lnTo>
                  <a:lnTo>
                    <a:pt x="450" y="337"/>
                  </a:lnTo>
                  <a:lnTo>
                    <a:pt x="450" y="336"/>
                  </a:lnTo>
                  <a:lnTo>
                    <a:pt x="452" y="336"/>
                  </a:lnTo>
                  <a:lnTo>
                    <a:pt x="452" y="335"/>
                  </a:lnTo>
                  <a:lnTo>
                    <a:pt x="452" y="336"/>
                  </a:lnTo>
                  <a:lnTo>
                    <a:pt x="452" y="335"/>
                  </a:lnTo>
                  <a:lnTo>
                    <a:pt x="452" y="336"/>
                  </a:lnTo>
                  <a:lnTo>
                    <a:pt x="450" y="336"/>
                  </a:lnTo>
                  <a:lnTo>
                    <a:pt x="450" y="335"/>
                  </a:lnTo>
                  <a:lnTo>
                    <a:pt x="452" y="336"/>
                  </a:lnTo>
                  <a:lnTo>
                    <a:pt x="452" y="335"/>
                  </a:lnTo>
                  <a:lnTo>
                    <a:pt x="450" y="335"/>
                  </a:lnTo>
                  <a:lnTo>
                    <a:pt x="450" y="333"/>
                  </a:lnTo>
                  <a:lnTo>
                    <a:pt x="450" y="332"/>
                  </a:lnTo>
                  <a:lnTo>
                    <a:pt x="452" y="332"/>
                  </a:lnTo>
                  <a:lnTo>
                    <a:pt x="452" y="333"/>
                  </a:lnTo>
                  <a:lnTo>
                    <a:pt x="452" y="332"/>
                  </a:lnTo>
                  <a:lnTo>
                    <a:pt x="453" y="332"/>
                  </a:lnTo>
                  <a:lnTo>
                    <a:pt x="453" y="333"/>
                  </a:lnTo>
                  <a:lnTo>
                    <a:pt x="453" y="332"/>
                  </a:lnTo>
                  <a:lnTo>
                    <a:pt x="452" y="332"/>
                  </a:lnTo>
                  <a:lnTo>
                    <a:pt x="452" y="331"/>
                  </a:lnTo>
                  <a:lnTo>
                    <a:pt x="452" y="329"/>
                  </a:lnTo>
                  <a:lnTo>
                    <a:pt x="453" y="329"/>
                  </a:lnTo>
                  <a:lnTo>
                    <a:pt x="453" y="328"/>
                  </a:lnTo>
                  <a:lnTo>
                    <a:pt x="453" y="327"/>
                  </a:lnTo>
                  <a:lnTo>
                    <a:pt x="454" y="327"/>
                  </a:lnTo>
                  <a:lnTo>
                    <a:pt x="454" y="326"/>
                  </a:lnTo>
                  <a:lnTo>
                    <a:pt x="454" y="324"/>
                  </a:lnTo>
                  <a:lnTo>
                    <a:pt x="454" y="323"/>
                  </a:lnTo>
                  <a:lnTo>
                    <a:pt x="456" y="323"/>
                  </a:lnTo>
                  <a:lnTo>
                    <a:pt x="456" y="322"/>
                  </a:lnTo>
                  <a:lnTo>
                    <a:pt x="454" y="322"/>
                  </a:lnTo>
                  <a:lnTo>
                    <a:pt x="456" y="322"/>
                  </a:lnTo>
                  <a:lnTo>
                    <a:pt x="457" y="322"/>
                  </a:lnTo>
                  <a:lnTo>
                    <a:pt x="457" y="321"/>
                  </a:lnTo>
                  <a:lnTo>
                    <a:pt x="457" y="319"/>
                  </a:lnTo>
                  <a:lnTo>
                    <a:pt x="458" y="319"/>
                  </a:lnTo>
                  <a:lnTo>
                    <a:pt x="457" y="319"/>
                  </a:lnTo>
                  <a:lnTo>
                    <a:pt x="458" y="319"/>
                  </a:lnTo>
                  <a:lnTo>
                    <a:pt x="458" y="318"/>
                  </a:lnTo>
                  <a:lnTo>
                    <a:pt x="458" y="317"/>
                  </a:lnTo>
                  <a:lnTo>
                    <a:pt x="459" y="317"/>
                  </a:lnTo>
                  <a:lnTo>
                    <a:pt x="461" y="315"/>
                  </a:lnTo>
                  <a:lnTo>
                    <a:pt x="462" y="315"/>
                  </a:lnTo>
                  <a:lnTo>
                    <a:pt x="462" y="314"/>
                  </a:lnTo>
                  <a:lnTo>
                    <a:pt x="463" y="314"/>
                  </a:lnTo>
                  <a:close/>
                  <a:moveTo>
                    <a:pt x="71" y="315"/>
                  </a:moveTo>
                  <a:lnTo>
                    <a:pt x="71" y="317"/>
                  </a:lnTo>
                  <a:lnTo>
                    <a:pt x="71" y="315"/>
                  </a:lnTo>
                  <a:lnTo>
                    <a:pt x="70" y="315"/>
                  </a:lnTo>
                  <a:lnTo>
                    <a:pt x="70" y="314"/>
                  </a:lnTo>
                  <a:lnTo>
                    <a:pt x="71" y="314"/>
                  </a:lnTo>
                  <a:lnTo>
                    <a:pt x="71" y="313"/>
                  </a:lnTo>
                  <a:lnTo>
                    <a:pt x="71" y="314"/>
                  </a:lnTo>
                  <a:lnTo>
                    <a:pt x="71" y="315"/>
                  </a:lnTo>
                  <a:close/>
                  <a:moveTo>
                    <a:pt x="466" y="312"/>
                  </a:moveTo>
                  <a:lnTo>
                    <a:pt x="467" y="310"/>
                  </a:lnTo>
                  <a:lnTo>
                    <a:pt x="466" y="312"/>
                  </a:lnTo>
                  <a:close/>
                  <a:moveTo>
                    <a:pt x="71" y="310"/>
                  </a:moveTo>
                  <a:lnTo>
                    <a:pt x="71" y="312"/>
                  </a:lnTo>
                  <a:lnTo>
                    <a:pt x="71" y="313"/>
                  </a:lnTo>
                  <a:lnTo>
                    <a:pt x="70" y="313"/>
                  </a:lnTo>
                  <a:lnTo>
                    <a:pt x="70" y="312"/>
                  </a:lnTo>
                  <a:lnTo>
                    <a:pt x="70" y="313"/>
                  </a:lnTo>
                  <a:lnTo>
                    <a:pt x="70" y="312"/>
                  </a:lnTo>
                  <a:lnTo>
                    <a:pt x="70" y="310"/>
                  </a:lnTo>
                  <a:lnTo>
                    <a:pt x="71" y="310"/>
                  </a:lnTo>
                  <a:close/>
                  <a:moveTo>
                    <a:pt x="336" y="310"/>
                  </a:moveTo>
                  <a:lnTo>
                    <a:pt x="336" y="312"/>
                  </a:lnTo>
                  <a:lnTo>
                    <a:pt x="335" y="312"/>
                  </a:lnTo>
                  <a:lnTo>
                    <a:pt x="333" y="312"/>
                  </a:lnTo>
                  <a:lnTo>
                    <a:pt x="333" y="310"/>
                  </a:lnTo>
                  <a:lnTo>
                    <a:pt x="335" y="310"/>
                  </a:lnTo>
                  <a:lnTo>
                    <a:pt x="336" y="310"/>
                  </a:lnTo>
                  <a:close/>
                  <a:moveTo>
                    <a:pt x="54" y="310"/>
                  </a:moveTo>
                  <a:lnTo>
                    <a:pt x="54" y="312"/>
                  </a:lnTo>
                  <a:lnTo>
                    <a:pt x="54" y="310"/>
                  </a:lnTo>
                  <a:lnTo>
                    <a:pt x="54" y="309"/>
                  </a:lnTo>
                  <a:lnTo>
                    <a:pt x="54" y="310"/>
                  </a:lnTo>
                  <a:close/>
                  <a:moveTo>
                    <a:pt x="71" y="309"/>
                  </a:moveTo>
                  <a:lnTo>
                    <a:pt x="71" y="310"/>
                  </a:lnTo>
                  <a:lnTo>
                    <a:pt x="70" y="310"/>
                  </a:lnTo>
                  <a:lnTo>
                    <a:pt x="70" y="309"/>
                  </a:lnTo>
                  <a:lnTo>
                    <a:pt x="71" y="310"/>
                  </a:lnTo>
                  <a:lnTo>
                    <a:pt x="71" y="309"/>
                  </a:lnTo>
                  <a:close/>
                  <a:moveTo>
                    <a:pt x="70" y="310"/>
                  </a:moveTo>
                  <a:lnTo>
                    <a:pt x="70" y="309"/>
                  </a:lnTo>
                  <a:lnTo>
                    <a:pt x="70" y="310"/>
                  </a:lnTo>
                  <a:close/>
                  <a:moveTo>
                    <a:pt x="70" y="309"/>
                  </a:moveTo>
                  <a:lnTo>
                    <a:pt x="70" y="310"/>
                  </a:lnTo>
                  <a:lnTo>
                    <a:pt x="68" y="310"/>
                  </a:lnTo>
                  <a:lnTo>
                    <a:pt x="68" y="309"/>
                  </a:lnTo>
                  <a:lnTo>
                    <a:pt x="68" y="310"/>
                  </a:lnTo>
                  <a:lnTo>
                    <a:pt x="68" y="309"/>
                  </a:lnTo>
                  <a:lnTo>
                    <a:pt x="70" y="309"/>
                  </a:lnTo>
                  <a:close/>
                  <a:moveTo>
                    <a:pt x="335" y="309"/>
                  </a:moveTo>
                  <a:lnTo>
                    <a:pt x="336" y="309"/>
                  </a:lnTo>
                  <a:lnTo>
                    <a:pt x="335" y="309"/>
                  </a:lnTo>
                  <a:close/>
                  <a:moveTo>
                    <a:pt x="71" y="308"/>
                  </a:moveTo>
                  <a:lnTo>
                    <a:pt x="71" y="309"/>
                  </a:lnTo>
                  <a:lnTo>
                    <a:pt x="70" y="309"/>
                  </a:lnTo>
                  <a:lnTo>
                    <a:pt x="71" y="309"/>
                  </a:lnTo>
                  <a:lnTo>
                    <a:pt x="71" y="308"/>
                  </a:lnTo>
                  <a:close/>
                  <a:moveTo>
                    <a:pt x="75" y="309"/>
                  </a:moveTo>
                  <a:lnTo>
                    <a:pt x="73" y="309"/>
                  </a:lnTo>
                  <a:lnTo>
                    <a:pt x="73" y="310"/>
                  </a:lnTo>
                  <a:lnTo>
                    <a:pt x="72" y="310"/>
                  </a:lnTo>
                  <a:lnTo>
                    <a:pt x="72" y="312"/>
                  </a:lnTo>
                  <a:lnTo>
                    <a:pt x="71" y="312"/>
                  </a:lnTo>
                  <a:lnTo>
                    <a:pt x="71" y="310"/>
                  </a:lnTo>
                  <a:lnTo>
                    <a:pt x="72" y="310"/>
                  </a:lnTo>
                  <a:lnTo>
                    <a:pt x="72" y="309"/>
                  </a:lnTo>
                  <a:lnTo>
                    <a:pt x="73" y="309"/>
                  </a:lnTo>
                  <a:lnTo>
                    <a:pt x="73" y="308"/>
                  </a:lnTo>
                  <a:lnTo>
                    <a:pt x="75" y="308"/>
                  </a:lnTo>
                  <a:lnTo>
                    <a:pt x="75" y="307"/>
                  </a:lnTo>
                  <a:lnTo>
                    <a:pt x="75" y="308"/>
                  </a:lnTo>
                  <a:lnTo>
                    <a:pt x="75" y="309"/>
                  </a:lnTo>
                  <a:close/>
                  <a:moveTo>
                    <a:pt x="338" y="307"/>
                  </a:moveTo>
                  <a:lnTo>
                    <a:pt x="338" y="308"/>
                  </a:lnTo>
                  <a:lnTo>
                    <a:pt x="338" y="307"/>
                  </a:lnTo>
                  <a:close/>
                  <a:moveTo>
                    <a:pt x="67" y="307"/>
                  </a:moveTo>
                  <a:lnTo>
                    <a:pt x="67" y="308"/>
                  </a:lnTo>
                  <a:lnTo>
                    <a:pt x="67" y="309"/>
                  </a:lnTo>
                  <a:lnTo>
                    <a:pt x="67" y="308"/>
                  </a:lnTo>
                  <a:lnTo>
                    <a:pt x="67" y="307"/>
                  </a:lnTo>
                  <a:close/>
                  <a:moveTo>
                    <a:pt x="335" y="307"/>
                  </a:moveTo>
                  <a:lnTo>
                    <a:pt x="333" y="307"/>
                  </a:lnTo>
                  <a:lnTo>
                    <a:pt x="335" y="307"/>
                  </a:lnTo>
                  <a:lnTo>
                    <a:pt x="335" y="305"/>
                  </a:lnTo>
                  <a:lnTo>
                    <a:pt x="335" y="307"/>
                  </a:lnTo>
                  <a:close/>
                  <a:moveTo>
                    <a:pt x="68" y="305"/>
                  </a:moveTo>
                  <a:lnTo>
                    <a:pt x="68" y="307"/>
                  </a:lnTo>
                  <a:lnTo>
                    <a:pt x="68" y="308"/>
                  </a:lnTo>
                  <a:lnTo>
                    <a:pt x="68" y="307"/>
                  </a:lnTo>
                  <a:lnTo>
                    <a:pt x="67" y="307"/>
                  </a:lnTo>
                  <a:lnTo>
                    <a:pt x="66" y="307"/>
                  </a:lnTo>
                  <a:lnTo>
                    <a:pt x="67" y="307"/>
                  </a:lnTo>
                  <a:lnTo>
                    <a:pt x="67" y="305"/>
                  </a:lnTo>
                  <a:lnTo>
                    <a:pt x="68" y="305"/>
                  </a:lnTo>
                  <a:close/>
                  <a:moveTo>
                    <a:pt x="51" y="304"/>
                  </a:moveTo>
                  <a:lnTo>
                    <a:pt x="51" y="305"/>
                  </a:lnTo>
                  <a:lnTo>
                    <a:pt x="52" y="305"/>
                  </a:lnTo>
                  <a:lnTo>
                    <a:pt x="52" y="304"/>
                  </a:lnTo>
                  <a:lnTo>
                    <a:pt x="52" y="305"/>
                  </a:lnTo>
                  <a:lnTo>
                    <a:pt x="51" y="305"/>
                  </a:lnTo>
                  <a:lnTo>
                    <a:pt x="51" y="304"/>
                  </a:lnTo>
                  <a:lnTo>
                    <a:pt x="52" y="304"/>
                  </a:lnTo>
                  <a:lnTo>
                    <a:pt x="51" y="304"/>
                  </a:lnTo>
                  <a:close/>
                  <a:moveTo>
                    <a:pt x="68" y="308"/>
                  </a:moveTo>
                  <a:lnTo>
                    <a:pt x="68" y="307"/>
                  </a:lnTo>
                  <a:lnTo>
                    <a:pt x="68" y="305"/>
                  </a:lnTo>
                  <a:lnTo>
                    <a:pt x="68" y="304"/>
                  </a:lnTo>
                  <a:lnTo>
                    <a:pt x="68" y="305"/>
                  </a:lnTo>
                  <a:lnTo>
                    <a:pt x="70" y="305"/>
                  </a:lnTo>
                  <a:lnTo>
                    <a:pt x="70" y="307"/>
                  </a:lnTo>
                  <a:lnTo>
                    <a:pt x="70" y="308"/>
                  </a:lnTo>
                  <a:lnTo>
                    <a:pt x="68" y="308"/>
                  </a:lnTo>
                  <a:close/>
                  <a:moveTo>
                    <a:pt x="65" y="305"/>
                  </a:moveTo>
                  <a:lnTo>
                    <a:pt x="66" y="305"/>
                  </a:lnTo>
                  <a:lnTo>
                    <a:pt x="66" y="307"/>
                  </a:lnTo>
                  <a:lnTo>
                    <a:pt x="65" y="307"/>
                  </a:lnTo>
                  <a:lnTo>
                    <a:pt x="65" y="305"/>
                  </a:lnTo>
                  <a:lnTo>
                    <a:pt x="65" y="304"/>
                  </a:lnTo>
                  <a:lnTo>
                    <a:pt x="63" y="304"/>
                  </a:lnTo>
                  <a:lnTo>
                    <a:pt x="65" y="304"/>
                  </a:lnTo>
                  <a:lnTo>
                    <a:pt x="63" y="304"/>
                  </a:lnTo>
                  <a:lnTo>
                    <a:pt x="65" y="304"/>
                  </a:lnTo>
                  <a:lnTo>
                    <a:pt x="65" y="305"/>
                  </a:lnTo>
                  <a:close/>
                  <a:moveTo>
                    <a:pt x="70" y="305"/>
                  </a:moveTo>
                  <a:lnTo>
                    <a:pt x="70" y="304"/>
                  </a:lnTo>
                  <a:lnTo>
                    <a:pt x="70" y="305"/>
                  </a:lnTo>
                  <a:close/>
                  <a:moveTo>
                    <a:pt x="63" y="304"/>
                  </a:moveTo>
                  <a:lnTo>
                    <a:pt x="63" y="303"/>
                  </a:lnTo>
                  <a:lnTo>
                    <a:pt x="63" y="304"/>
                  </a:lnTo>
                  <a:close/>
                  <a:moveTo>
                    <a:pt x="68" y="304"/>
                  </a:moveTo>
                  <a:lnTo>
                    <a:pt x="68" y="305"/>
                  </a:lnTo>
                  <a:lnTo>
                    <a:pt x="68" y="304"/>
                  </a:lnTo>
                  <a:lnTo>
                    <a:pt x="68" y="303"/>
                  </a:lnTo>
                  <a:lnTo>
                    <a:pt x="68" y="304"/>
                  </a:lnTo>
                  <a:close/>
                  <a:moveTo>
                    <a:pt x="48" y="303"/>
                  </a:moveTo>
                  <a:lnTo>
                    <a:pt x="47" y="303"/>
                  </a:lnTo>
                  <a:lnTo>
                    <a:pt x="47" y="301"/>
                  </a:lnTo>
                  <a:lnTo>
                    <a:pt x="48" y="303"/>
                  </a:lnTo>
                  <a:close/>
                  <a:moveTo>
                    <a:pt x="463" y="303"/>
                  </a:moveTo>
                  <a:lnTo>
                    <a:pt x="463" y="301"/>
                  </a:lnTo>
                  <a:lnTo>
                    <a:pt x="463" y="303"/>
                  </a:lnTo>
                  <a:close/>
                  <a:moveTo>
                    <a:pt x="62" y="303"/>
                  </a:moveTo>
                  <a:lnTo>
                    <a:pt x="62" y="301"/>
                  </a:lnTo>
                  <a:lnTo>
                    <a:pt x="62" y="303"/>
                  </a:lnTo>
                  <a:close/>
                  <a:moveTo>
                    <a:pt x="333" y="301"/>
                  </a:moveTo>
                  <a:lnTo>
                    <a:pt x="332" y="301"/>
                  </a:lnTo>
                  <a:lnTo>
                    <a:pt x="332" y="300"/>
                  </a:lnTo>
                  <a:lnTo>
                    <a:pt x="333" y="300"/>
                  </a:lnTo>
                  <a:lnTo>
                    <a:pt x="333" y="301"/>
                  </a:lnTo>
                  <a:close/>
                  <a:moveTo>
                    <a:pt x="63" y="301"/>
                  </a:moveTo>
                  <a:lnTo>
                    <a:pt x="63" y="303"/>
                  </a:lnTo>
                  <a:lnTo>
                    <a:pt x="63" y="301"/>
                  </a:lnTo>
                  <a:lnTo>
                    <a:pt x="62" y="301"/>
                  </a:lnTo>
                  <a:lnTo>
                    <a:pt x="63" y="301"/>
                  </a:lnTo>
                  <a:lnTo>
                    <a:pt x="62" y="301"/>
                  </a:lnTo>
                  <a:lnTo>
                    <a:pt x="62" y="300"/>
                  </a:lnTo>
                  <a:lnTo>
                    <a:pt x="63" y="300"/>
                  </a:lnTo>
                  <a:lnTo>
                    <a:pt x="63" y="301"/>
                  </a:lnTo>
                  <a:close/>
                  <a:moveTo>
                    <a:pt x="324" y="300"/>
                  </a:moveTo>
                  <a:lnTo>
                    <a:pt x="326" y="300"/>
                  </a:lnTo>
                  <a:lnTo>
                    <a:pt x="327" y="301"/>
                  </a:lnTo>
                  <a:lnTo>
                    <a:pt x="328" y="303"/>
                  </a:lnTo>
                  <a:lnTo>
                    <a:pt x="328" y="304"/>
                  </a:lnTo>
                  <a:lnTo>
                    <a:pt x="328" y="305"/>
                  </a:lnTo>
                  <a:lnTo>
                    <a:pt x="328" y="304"/>
                  </a:lnTo>
                  <a:lnTo>
                    <a:pt x="327" y="304"/>
                  </a:lnTo>
                  <a:lnTo>
                    <a:pt x="326" y="304"/>
                  </a:lnTo>
                  <a:lnTo>
                    <a:pt x="324" y="304"/>
                  </a:lnTo>
                  <a:lnTo>
                    <a:pt x="324" y="303"/>
                  </a:lnTo>
                  <a:lnTo>
                    <a:pt x="323" y="303"/>
                  </a:lnTo>
                  <a:lnTo>
                    <a:pt x="322" y="303"/>
                  </a:lnTo>
                  <a:lnTo>
                    <a:pt x="321" y="301"/>
                  </a:lnTo>
                  <a:lnTo>
                    <a:pt x="322" y="300"/>
                  </a:lnTo>
                  <a:lnTo>
                    <a:pt x="323" y="300"/>
                  </a:lnTo>
                  <a:lnTo>
                    <a:pt x="324" y="300"/>
                  </a:lnTo>
                  <a:close/>
                  <a:moveTo>
                    <a:pt x="51" y="300"/>
                  </a:moveTo>
                  <a:lnTo>
                    <a:pt x="51" y="301"/>
                  </a:lnTo>
                  <a:lnTo>
                    <a:pt x="52" y="301"/>
                  </a:lnTo>
                  <a:lnTo>
                    <a:pt x="51" y="301"/>
                  </a:lnTo>
                  <a:lnTo>
                    <a:pt x="49" y="301"/>
                  </a:lnTo>
                  <a:lnTo>
                    <a:pt x="49" y="303"/>
                  </a:lnTo>
                  <a:lnTo>
                    <a:pt x="49" y="301"/>
                  </a:lnTo>
                  <a:lnTo>
                    <a:pt x="51" y="301"/>
                  </a:lnTo>
                  <a:lnTo>
                    <a:pt x="51" y="303"/>
                  </a:lnTo>
                  <a:lnTo>
                    <a:pt x="52" y="303"/>
                  </a:lnTo>
                  <a:lnTo>
                    <a:pt x="51" y="303"/>
                  </a:lnTo>
                  <a:lnTo>
                    <a:pt x="52" y="303"/>
                  </a:lnTo>
                  <a:lnTo>
                    <a:pt x="51" y="303"/>
                  </a:lnTo>
                  <a:lnTo>
                    <a:pt x="49" y="303"/>
                  </a:lnTo>
                  <a:lnTo>
                    <a:pt x="51" y="303"/>
                  </a:lnTo>
                  <a:lnTo>
                    <a:pt x="49" y="303"/>
                  </a:lnTo>
                  <a:lnTo>
                    <a:pt x="49" y="304"/>
                  </a:lnTo>
                  <a:lnTo>
                    <a:pt x="51" y="304"/>
                  </a:lnTo>
                  <a:lnTo>
                    <a:pt x="49" y="304"/>
                  </a:lnTo>
                  <a:lnTo>
                    <a:pt x="51" y="304"/>
                  </a:lnTo>
                  <a:lnTo>
                    <a:pt x="51" y="305"/>
                  </a:lnTo>
                  <a:lnTo>
                    <a:pt x="51" y="307"/>
                  </a:lnTo>
                  <a:lnTo>
                    <a:pt x="52" y="307"/>
                  </a:lnTo>
                  <a:lnTo>
                    <a:pt x="52" y="308"/>
                  </a:lnTo>
                  <a:lnTo>
                    <a:pt x="53" y="308"/>
                  </a:lnTo>
                  <a:lnTo>
                    <a:pt x="53" y="307"/>
                  </a:lnTo>
                  <a:lnTo>
                    <a:pt x="53" y="308"/>
                  </a:lnTo>
                  <a:lnTo>
                    <a:pt x="53" y="309"/>
                  </a:lnTo>
                  <a:lnTo>
                    <a:pt x="53" y="308"/>
                  </a:lnTo>
                  <a:lnTo>
                    <a:pt x="53" y="309"/>
                  </a:lnTo>
                  <a:lnTo>
                    <a:pt x="53" y="308"/>
                  </a:lnTo>
                  <a:lnTo>
                    <a:pt x="54" y="308"/>
                  </a:lnTo>
                  <a:lnTo>
                    <a:pt x="54" y="309"/>
                  </a:lnTo>
                  <a:lnTo>
                    <a:pt x="53" y="309"/>
                  </a:lnTo>
                  <a:lnTo>
                    <a:pt x="54" y="309"/>
                  </a:lnTo>
                  <a:lnTo>
                    <a:pt x="53" y="310"/>
                  </a:lnTo>
                  <a:lnTo>
                    <a:pt x="53" y="309"/>
                  </a:lnTo>
                  <a:lnTo>
                    <a:pt x="53" y="310"/>
                  </a:lnTo>
                  <a:lnTo>
                    <a:pt x="53" y="309"/>
                  </a:lnTo>
                  <a:lnTo>
                    <a:pt x="52" y="309"/>
                  </a:lnTo>
                  <a:lnTo>
                    <a:pt x="52" y="308"/>
                  </a:lnTo>
                  <a:lnTo>
                    <a:pt x="51" y="307"/>
                  </a:lnTo>
                  <a:lnTo>
                    <a:pt x="49" y="307"/>
                  </a:lnTo>
                  <a:lnTo>
                    <a:pt x="49" y="305"/>
                  </a:lnTo>
                  <a:lnTo>
                    <a:pt x="49" y="304"/>
                  </a:lnTo>
                  <a:lnTo>
                    <a:pt x="48" y="304"/>
                  </a:lnTo>
                  <a:lnTo>
                    <a:pt x="48" y="303"/>
                  </a:lnTo>
                  <a:lnTo>
                    <a:pt x="47" y="303"/>
                  </a:lnTo>
                  <a:lnTo>
                    <a:pt x="48" y="303"/>
                  </a:lnTo>
                  <a:lnTo>
                    <a:pt x="48" y="301"/>
                  </a:lnTo>
                  <a:lnTo>
                    <a:pt x="48" y="303"/>
                  </a:lnTo>
                  <a:lnTo>
                    <a:pt x="48" y="301"/>
                  </a:lnTo>
                  <a:lnTo>
                    <a:pt x="47" y="301"/>
                  </a:lnTo>
                  <a:lnTo>
                    <a:pt x="45" y="300"/>
                  </a:lnTo>
                  <a:lnTo>
                    <a:pt x="47" y="300"/>
                  </a:lnTo>
                  <a:lnTo>
                    <a:pt x="47" y="301"/>
                  </a:lnTo>
                  <a:lnTo>
                    <a:pt x="47" y="300"/>
                  </a:lnTo>
                  <a:lnTo>
                    <a:pt x="48" y="300"/>
                  </a:lnTo>
                  <a:lnTo>
                    <a:pt x="49" y="300"/>
                  </a:lnTo>
                  <a:lnTo>
                    <a:pt x="51" y="300"/>
                  </a:lnTo>
                  <a:close/>
                  <a:moveTo>
                    <a:pt x="67" y="300"/>
                  </a:moveTo>
                  <a:lnTo>
                    <a:pt x="67" y="301"/>
                  </a:lnTo>
                  <a:lnTo>
                    <a:pt x="68" y="301"/>
                  </a:lnTo>
                  <a:lnTo>
                    <a:pt x="68" y="303"/>
                  </a:lnTo>
                  <a:lnTo>
                    <a:pt x="68" y="304"/>
                  </a:lnTo>
                  <a:lnTo>
                    <a:pt x="67" y="304"/>
                  </a:lnTo>
                  <a:lnTo>
                    <a:pt x="67" y="305"/>
                  </a:lnTo>
                  <a:lnTo>
                    <a:pt x="67" y="304"/>
                  </a:lnTo>
                  <a:lnTo>
                    <a:pt x="67" y="303"/>
                  </a:lnTo>
                  <a:lnTo>
                    <a:pt x="67" y="304"/>
                  </a:lnTo>
                  <a:lnTo>
                    <a:pt x="67" y="305"/>
                  </a:lnTo>
                  <a:lnTo>
                    <a:pt x="66" y="305"/>
                  </a:lnTo>
                  <a:lnTo>
                    <a:pt x="65" y="304"/>
                  </a:lnTo>
                  <a:lnTo>
                    <a:pt x="66" y="304"/>
                  </a:lnTo>
                  <a:lnTo>
                    <a:pt x="65" y="304"/>
                  </a:lnTo>
                  <a:lnTo>
                    <a:pt x="65" y="303"/>
                  </a:lnTo>
                  <a:lnTo>
                    <a:pt x="66" y="304"/>
                  </a:lnTo>
                  <a:lnTo>
                    <a:pt x="66" y="303"/>
                  </a:lnTo>
                  <a:lnTo>
                    <a:pt x="65" y="303"/>
                  </a:lnTo>
                  <a:lnTo>
                    <a:pt x="66" y="303"/>
                  </a:lnTo>
                  <a:lnTo>
                    <a:pt x="66" y="301"/>
                  </a:lnTo>
                  <a:lnTo>
                    <a:pt x="66" y="300"/>
                  </a:lnTo>
                  <a:lnTo>
                    <a:pt x="66" y="301"/>
                  </a:lnTo>
                  <a:lnTo>
                    <a:pt x="66" y="303"/>
                  </a:lnTo>
                  <a:lnTo>
                    <a:pt x="65" y="303"/>
                  </a:lnTo>
                  <a:lnTo>
                    <a:pt x="65" y="301"/>
                  </a:lnTo>
                  <a:lnTo>
                    <a:pt x="65" y="300"/>
                  </a:lnTo>
                  <a:lnTo>
                    <a:pt x="65" y="299"/>
                  </a:lnTo>
                  <a:lnTo>
                    <a:pt x="66" y="299"/>
                  </a:lnTo>
                  <a:lnTo>
                    <a:pt x="66" y="300"/>
                  </a:lnTo>
                  <a:lnTo>
                    <a:pt x="67" y="300"/>
                  </a:lnTo>
                  <a:close/>
                  <a:moveTo>
                    <a:pt x="65" y="301"/>
                  </a:moveTo>
                  <a:lnTo>
                    <a:pt x="63" y="301"/>
                  </a:lnTo>
                  <a:lnTo>
                    <a:pt x="63" y="300"/>
                  </a:lnTo>
                  <a:lnTo>
                    <a:pt x="65" y="300"/>
                  </a:lnTo>
                  <a:lnTo>
                    <a:pt x="65" y="299"/>
                  </a:lnTo>
                  <a:lnTo>
                    <a:pt x="65" y="300"/>
                  </a:lnTo>
                  <a:lnTo>
                    <a:pt x="65" y="301"/>
                  </a:lnTo>
                  <a:close/>
                  <a:moveTo>
                    <a:pt x="332" y="299"/>
                  </a:moveTo>
                  <a:lnTo>
                    <a:pt x="332" y="300"/>
                  </a:lnTo>
                  <a:lnTo>
                    <a:pt x="332" y="299"/>
                  </a:lnTo>
                  <a:close/>
                  <a:moveTo>
                    <a:pt x="463" y="298"/>
                  </a:moveTo>
                  <a:lnTo>
                    <a:pt x="463" y="299"/>
                  </a:lnTo>
                  <a:lnTo>
                    <a:pt x="463" y="298"/>
                  </a:lnTo>
                  <a:lnTo>
                    <a:pt x="462" y="298"/>
                  </a:lnTo>
                  <a:lnTo>
                    <a:pt x="463" y="298"/>
                  </a:lnTo>
                  <a:close/>
                  <a:moveTo>
                    <a:pt x="66" y="299"/>
                  </a:moveTo>
                  <a:lnTo>
                    <a:pt x="65" y="299"/>
                  </a:lnTo>
                  <a:lnTo>
                    <a:pt x="65" y="298"/>
                  </a:lnTo>
                  <a:lnTo>
                    <a:pt x="66" y="298"/>
                  </a:lnTo>
                  <a:lnTo>
                    <a:pt x="66" y="299"/>
                  </a:lnTo>
                  <a:close/>
                  <a:moveTo>
                    <a:pt x="58" y="296"/>
                  </a:moveTo>
                  <a:lnTo>
                    <a:pt x="59" y="298"/>
                  </a:lnTo>
                  <a:lnTo>
                    <a:pt x="61" y="298"/>
                  </a:lnTo>
                  <a:lnTo>
                    <a:pt x="61" y="299"/>
                  </a:lnTo>
                  <a:lnTo>
                    <a:pt x="61" y="300"/>
                  </a:lnTo>
                  <a:lnTo>
                    <a:pt x="62" y="300"/>
                  </a:lnTo>
                  <a:lnTo>
                    <a:pt x="61" y="300"/>
                  </a:lnTo>
                  <a:lnTo>
                    <a:pt x="59" y="300"/>
                  </a:lnTo>
                  <a:lnTo>
                    <a:pt x="59" y="299"/>
                  </a:lnTo>
                  <a:lnTo>
                    <a:pt x="58" y="299"/>
                  </a:lnTo>
                  <a:lnTo>
                    <a:pt x="58" y="298"/>
                  </a:lnTo>
                  <a:lnTo>
                    <a:pt x="57" y="298"/>
                  </a:lnTo>
                  <a:lnTo>
                    <a:pt x="57" y="296"/>
                  </a:lnTo>
                  <a:lnTo>
                    <a:pt x="58" y="296"/>
                  </a:lnTo>
                  <a:close/>
                  <a:moveTo>
                    <a:pt x="457" y="295"/>
                  </a:moveTo>
                  <a:lnTo>
                    <a:pt x="457" y="296"/>
                  </a:lnTo>
                  <a:lnTo>
                    <a:pt x="456" y="296"/>
                  </a:lnTo>
                  <a:lnTo>
                    <a:pt x="457" y="295"/>
                  </a:lnTo>
                  <a:close/>
                  <a:moveTo>
                    <a:pt x="66" y="296"/>
                  </a:moveTo>
                  <a:lnTo>
                    <a:pt x="65" y="298"/>
                  </a:lnTo>
                  <a:lnTo>
                    <a:pt x="65" y="299"/>
                  </a:lnTo>
                  <a:lnTo>
                    <a:pt x="65" y="298"/>
                  </a:lnTo>
                  <a:lnTo>
                    <a:pt x="65" y="296"/>
                  </a:lnTo>
                  <a:lnTo>
                    <a:pt x="66" y="296"/>
                  </a:lnTo>
                  <a:lnTo>
                    <a:pt x="66" y="295"/>
                  </a:lnTo>
                  <a:lnTo>
                    <a:pt x="66" y="296"/>
                  </a:lnTo>
                  <a:close/>
                  <a:moveTo>
                    <a:pt x="59" y="296"/>
                  </a:moveTo>
                  <a:lnTo>
                    <a:pt x="58" y="296"/>
                  </a:lnTo>
                  <a:lnTo>
                    <a:pt x="58" y="295"/>
                  </a:lnTo>
                  <a:lnTo>
                    <a:pt x="59" y="295"/>
                  </a:lnTo>
                  <a:lnTo>
                    <a:pt x="59" y="296"/>
                  </a:lnTo>
                  <a:close/>
                  <a:moveTo>
                    <a:pt x="457" y="295"/>
                  </a:moveTo>
                  <a:lnTo>
                    <a:pt x="458" y="295"/>
                  </a:lnTo>
                  <a:lnTo>
                    <a:pt x="457" y="295"/>
                  </a:lnTo>
                  <a:close/>
                  <a:moveTo>
                    <a:pt x="57" y="295"/>
                  </a:moveTo>
                  <a:lnTo>
                    <a:pt x="58" y="295"/>
                  </a:lnTo>
                  <a:lnTo>
                    <a:pt x="57" y="295"/>
                  </a:lnTo>
                  <a:close/>
                  <a:moveTo>
                    <a:pt x="61" y="296"/>
                  </a:moveTo>
                  <a:lnTo>
                    <a:pt x="62" y="296"/>
                  </a:lnTo>
                  <a:lnTo>
                    <a:pt x="62" y="298"/>
                  </a:lnTo>
                  <a:lnTo>
                    <a:pt x="63" y="298"/>
                  </a:lnTo>
                  <a:lnTo>
                    <a:pt x="63" y="299"/>
                  </a:lnTo>
                  <a:lnTo>
                    <a:pt x="63" y="300"/>
                  </a:lnTo>
                  <a:lnTo>
                    <a:pt x="63" y="299"/>
                  </a:lnTo>
                  <a:lnTo>
                    <a:pt x="62" y="299"/>
                  </a:lnTo>
                  <a:lnTo>
                    <a:pt x="63" y="299"/>
                  </a:lnTo>
                  <a:lnTo>
                    <a:pt x="63" y="300"/>
                  </a:lnTo>
                  <a:lnTo>
                    <a:pt x="62" y="300"/>
                  </a:lnTo>
                  <a:lnTo>
                    <a:pt x="62" y="299"/>
                  </a:lnTo>
                  <a:lnTo>
                    <a:pt x="61" y="299"/>
                  </a:lnTo>
                  <a:lnTo>
                    <a:pt x="61" y="298"/>
                  </a:lnTo>
                  <a:lnTo>
                    <a:pt x="61" y="296"/>
                  </a:lnTo>
                  <a:lnTo>
                    <a:pt x="59" y="296"/>
                  </a:lnTo>
                  <a:lnTo>
                    <a:pt x="61" y="296"/>
                  </a:lnTo>
                  <a:lnTo>
                    <a:pt x="59" y="296"/>
                  </a:lnTo>
                  <a:lnTo>
                    <a:pt x="59" y="295"/>
                  </a:lnTo>
                  <a:lnTo>
                    <a:pt x="58" y="295"/>
                  </a:lnTo>
                  <a:lnTo>
                    <a:pt x="59" y="295"/>
                  </a:lnTo>
                  <a:lnTo>
                    <a:pt x="58" y="295"/>
                  </a:lnTo>
                  <a:lnTo>
                    <a:pt x="58" y="294"/>
                  </a:lnTo>
                  <a:lnTo>
                    <a:pt x="59" y="294"/>
                  </a:lnTo>
                  <a:lnTo>
                    <a:pt x="59" y="295"/>
                  </a:lnTo>
                  <a:lnTo>
                    <a:pt x="61" y="295"/>
                  </a:lnTo>
                  <a:lnTo>
                    <a:pt x="61" y="296"/>
                  </a:lnTo>
                  <a:close/>
                  <a:moveTo>
                    <a:pt x="332" y="294"/>
                  </a:moveTo>
                  <a:lnTo>
                    <a:pt x="333" y="294"/>
                  </a:lnTo>
                  <a:lnTo>
                    <a:pt x="332" y="294"/>
                  </a:lnTo>
                  <a:close/>
                  <a:moveTo>
                    <a:pt x="58" y="293"/>
                  </a:moveTo>
                  <a:lnTo>
                    <a:pt x="58" y="294"/>
                  </a:lnTo>
                  <a:lnTo>
                    <a:pt x="58" y="295"/>
                  </a:lnTo>
                  <a:lnTo>
                    <a:pt x="58" y="294"/>
                  </a:lnTo>
                  <a:lnTo>
                    <a:pt x="57" y="294"/>
                  </a:lnTo>
                  <a:lnTo>
                    <a:pt x="58" y="294"/>
                  </a:lnTo>
                  <a:lnTo>
                    <a:pt x="58" y="293"/>
                  </a:lnTo>
                  <a:lnTo>
                    <a:pt x="57" y="294"/>
                  </a:lnTo>
                  <a:lnTo>
                    <a:pt x="56" y="294"/>
                  </a:lnTo>
                  <a:lnTo>
                    <a:pt x="57" y="294"/>
                  </a:lnTo>
                  <a:lnTo>
                    <a:pt x="57" y="295"/>
                  </a:lnTo>
                  <a:lnTo>
                    <a:pt x="57" y="294"/>
                  </a:lnTo>
                  <a:lnTo>
                    <a:pt x="56" y="294"/>
                  </a:lnTo>
                  <a:lnTo>
                    <a:pt x="57" y="293"/>
                  </a:lnTo>
                  <a:lnTo>
                    <a:pt x="58" y="293"/>
                  </a:lnTo>
                  <a:close/>
                  <a:moveTo>
                    <a:pt x="44" y="291"/>
                  </a:moveTo>
                  <a:lnTo>
                    <a:pt x="45" y="291"/>
                  </a:lnTo>
                  <a:lnTo>
                    <a:pt x="45" y="293"/>
                  </a:lnTo>
                  <a:lnTo>
                    <a:pt x="45" y="294"/>
                  </a:lnTo>
                  <a:lnTo>
                    <a:pt x="45" y="293"/>
                  </a:lnTo>
                  <a:lnTo>
                    <a:pt x="47" y="293"/>
                  </a:lnTo>
                  <a:lnTo>
                    <a:pt x="48" y="293"/>
                  </a:lnTo>
                  <a:lnTo>
                    <a:pt x="48" y="294"/>
                  </a:lnTo>
                  <a:lnTo>
                    <a:pt x="48" y="295"/>
                  </a:lnTo>
                  <a:lnTo>
                    <a:pt x="47" y="295"/>
                  </a:lnTo>
                  <a:lnTo>
                    <a:pt x="47" y="296"/>
                  </a:lnTo>
                  <a:lnTo>
                    <a:pt x="45" y="295"/>
                  </a:lnTo>
                  <a:lnTo>
                    <a:pt x="45" y="296"/>
                  </a:lnTo>
                  <a:lnTo>
                    <a:pt x="47" y="296"/>
                  </a:lnTo>
                  <a:lnTo>
                    <a:pt x="48" y="296"/>
                  </a:lnTo>
                  <a:lnTo>
                    <a:pt x="47" y="296"/>
                  </a:lnTo>
                  <a:lnTo>
                    <a:pt x="48" y="296"/>
                  </a:lnTo>
                  <a:lnTo>
                    <a:pt x="48" y="295"/>
                  </a:lnTo>
                  <a:lnTo>
                    <a:pt x="48" y="294"/>
                  </a:lnTo>
                  <a:lnTo>
                    <a:pt x="49" y="294"/>
                  </a:lnTo>
                  <a:lnTo>
                    <a:pt x="48" y="294"/>
                  </a:lnTo>
                  <a:lnTo>
                    <a:pt x="48" y="293"/>
                  </a:lnTo>
                  <a:lnTo>
                    <a:pt x="49" y="293"/>
                  </a:lnTo>
                  <a:lnTo>
                    <a:pt x="51" y="293"/>
                  </a:lnTo>
                  <a:lnTo>
                    <a:pt x="51" y="291"/>
                  </a:lnTo>
                  <a:lnTo>
                    <a:pt x="51" y="293"/>
                  </a:lnTo>
                  <a:lnTo>
                    <a:pt x="51" y="294"/>
                  </a:lnTo>
                  <a:lnTo>
                    <a:pt x="49" y="295"/>
                  </a:lnTo>
                  <a:lnTo>
                    <a:pt x="49" y="296"/>
                  </a:lnTo>
                  <a:lnTo>
                    <a:pt x="49" y="298"/>
                  </a:lnTo>
                  <a:lnTo>
                    <a:pt x="49" y="299"/>
                  </a:lnTo>
                  <a:lnTo>
                    <a:pt x="49" y="300"/>
                  </a:lnTo>
                  <a:lnTo>
                    <a:pt x="48" y="300"/>
                  </a:lnTo>
                  <a:lnTo>
                    <a:pt x="47" y="300"/>
                  </a:lnTo>
                  <a:lnTo>
                    <a:pt x="45" y="300"/>
                  </a:lnTo>
                  <a:lnTo>
                    <a:pt x="47" y="300"/>
                  </a:lnTo>
                  <a:lnTo>
                    <a:pt x="45" y="300"/>
                  </a:lnTo>
                  <a:lnTo>
                    <a:pt x="45" y="299"/>
                  </a:lnTo>
                  <a:lnTo>
                    <a:pt x="47" y="299"/>
                  </a:lnTo>
                  <a:lnTo>
                    <a:pt x="45" y="299"/>
                  </a:lnTo>
                  <a:lnTo>
                    <a:pt x="47" y="299"/>
                  </a:lnTo>
                  <a:lnTo>
                    <a:pt x="45" y="298"/>
                  </a:lnTo>
                  <a:lnTo>
                    <a:pt x="44" y="298"/>
                  </a:lnTo>
                  <a:lnTo>
                    <a:pt x="44" y="296"/>
                  </a:lnTo>
                  <a:lnTo>
                    <a:pt x="44" y="298"/>
                  </a:lnTo>
                  <a:lnTo>
                    <a:pt x="44" y="296"/>
                  </a:lnTo>
                  <a:lnTo>
                    <a:pt x="44" y="295"/>
                  </a:lnTo>
                  <a:lnTo>
                    <a:pt x="43" y="295"/>
                  </a:lnTo>
                  <a:lnTo>
                    <a:pt x="43" y="294"/>
                  </a:lnTo>
                  <a:lnTo>
                    <a:pt x="43" y="293"/>
                  </a:lnTo>
                  <a:lnTo>
                    <a:pt x="43" y="291"/>
                  </a:lnTo>
                  <a:lnTo>
                    <a:pt x="44" y="291"/>
                  </a:lnTo>
                  <a:close/>
                  <a:moveTo>
                    <a:pt x="58" y="291"/>
                  </a:moveTo>
                  <a:lnTo>
                    <a:pt x="59" y="291"/>
                  </a:lnTo>
                  <a:lnTo>
                    <a:pt x="58" y="291"/>
                  </a:lnTo>
                  <a:close/>
                  <a:moveTo>
                    <a:pt x="57" y="291"/>
                  </a:moveTo>
                  <a:lnTo>
                    <a:pt x="57" y="293"/>
                  </a:lnTo>
                  <a:lnTo>
                    <a:pt x="56" y="293"/>
                  </a:lnTo>
                  <a:lnTo>
                    <a:pt x="56" y="291"/>
                  </a:lnTo>
                  <a:lnTo>
                    <a:pt x="57" y="291"/>
                  </a:lnTo>
                  <a:close/>
                  <a:moveTo>
                    <a:pt x="44" y="291"/>
                  </a:moveTo>
                  <a:lnTo>
                    <a:pt x="43" y="291"/>
                  </a:lnTo>
                  <a:lnTo>
                    <a:pt x="43" y="290"/>
                  </a:lnTo>
                  <a:lnTo>
                    <a:pt x="44" y="290"/>
                  </a:lnTo>
                  <a:lnTo>
                    <a:pt x="44" y="291"/>
                  </a:lnTo>
                  <a:close/>
                  <a:moveTo>
                    <a:pt x="456" y="291"/>
                  </a:moveTo>
                  <a:lnTo>
                    <a:pt x="456" y="290"/>
                  </a:lnTo>
                  <a:lnTo>
                    <a:pt x="456" y="291"/>
                  </a:lnTo>
                  <a:close/>
                  <a:moveTo>
                    <a:pt x="58" y="291"/>
                  </a:moveTo>
                  <a:lnTo>
                    <a:pt x="58" y="290"/>
                  </a:lnTo>
                  <a:lnTo>
                    <a:pt x="57" y="290"/>
                  </a:lnTo>
                  <a:lnTo>
                    <a:pt x="58" y="290"/>
                  </a:lnTo>
                  <a:lnTo>
                    <a:pt x="58" y="291"/>
                  </a:lnTo>
                  <a:close/>
                  <a:moveTo>
                    <a:pt x="56" y="289"/>
                  </a:moveTo>
                  <a:lnTo>
                    <a:pt x="56" y="290"/>
                  </a:lnTo>
                  <a:lnTo>
                    <a:pt x="56" y="289"/>
                  </a:lnTo>
                  <a:close/>
                  <a:moveTo>
                    <a:pt x="456" y="289"/>
                  </a:moveTo>
                  <a:lnTo>
                    <a:pt x="456" y="287"/>
                  </a:lnTo>
                  <a:lnTo>
                    <a:pt x="456" y="289"/>
                  </a:lnTo>
                  <a:close/>
                  <a:moveTo>
                    <a:pt x="56" y="287"/>
                  </a:moveTo>
                  <a:lnTo>
                    <a:pt x="56" y="289"/>
                  </a:lnTo>
                  <a:lnTo>
                    <a:pt x="54" y="289"/>
                  </a:lnTo>
                  <a:lnTo>
                    <a:pt x="54" y="287"/>
                  </a:lnTo>
                  <a:lnTo>
                    <a:pt x="56" y="287"/>
                  </a:lnTo>
                  <a:close/>
                  <a:moveTo>
                    <a:pt x="57" y="286"/>
                  </a:moveTo>
                  <a:lnTo>
                    <a:pt x="57" y="285"/>
                  </a:lnTo>
                  <a:lnTo>
                    <a:pt x="57" y="286"/>
                  </a:lnTo>
                  <a:lnTo>
                    <a:pt x="58" y="286"/>
                  </a:lnTo>
                  <a:lnTo>
                    <a:pt x="57" y="286"/>
                  </a:lnTo>
                  <a:close/>
                  <a:moveTo>
                    <a:pt x="58" y="286"/>
                  </a:moveTo>
                  <a:lnTo>
                    <a:pt x="59" y="286"/>
                  </a:lnTo>
                  <a:lnTo>
                    <a:pt x="58" y="286"/>
                  </a:lnTo>
                  <a:lnTo>
                    <a:pt x="58" y="285"/>
                  </a:lnTo>
                  <a:lnTo>
                    <a:pt x="59" y="285"/>
                  </a:lnTo>
                  <a:lnTo>
                    <a:pt x="58" y="286"/>
                  </a:lnTo>
                  <a:close/>
                  <a:moveTo>
                    <a:pt x="452" y="285"/>
                  </a:moveTo>
                  <a:lnTo>
                    <a:pt x="453" y="285"/>
                  </a:lnTo>
                  <a:lnTo>
                    <a:pt x="452" y="285"/>
                  </a:lnTo>
                  <a:lnTo>
                    <a:pt x="452" y="286"/>
                  </a:lnTo>
                  <a:lnTo>
                    <a:pt x="450" y="286"/>
                  </a:lnTo>
                  <a:lnTo>
                    <a:pt x="450" y="285"/>
                  </a:lnTo>
                  <a:lnTo>
                    <a:pt x="452" y="285"/>
                  </a:lnTo>
                  <a:close/>
                  <a:moveTo>
                    <a:pt x="336" y="285"/>
                  </a:moveTo>
                  <a:lnTo>
                    <a:pt x="335" y="285"/>
                  </a:lnTo>
                  <a:lnTo>
                    <a:pt x="333" y="286"/>
                  </a:lnTo>
                  <a:lnTo>
                    <a:pt x="333" y="285"/>
                  </a:lnTo>
                  <a:lnTo>
                    <a:pt x="335" y="285"/>
                  </a:lnTo>
                  <a:lnTo>
                    <a:pt x="336" y="285"/>
                  </a:lnTo>
                  <a:lnTo>
                    <a:pt x="337" y="284"/>
                  </a:lnTo>
                  <a:lnTo>
                    <a:pt x="337" y="285"/>
                  </a:lnTo>
                  <a:lnTo>
                    <a:pt x="336" y="285"/>
                  </a:lnTo>
                  <a:close/>
                  <a:moveTo>
                    <a:pt x="58" y="286"/>
                  </a:moveTo>
                  <a:lnTo>
                    <a:pt x="57" y="285"/>
                  </a:lnTo>
                  <a:lnTo>
                    <a:pt x="58" y="285"/>
                  </a:lnTo>
                  <a:lnTo>
                    <a:pt x="58" y="284"/>
                  </a:lnTo>
                  <a:lnTo>
                    <a:pt x="59" y="284"/>
                  </a:lnTo>
                  <a:lnTo>
                    <a:pt x="59" y="285"/>
                  </a:lnTo>
                  <a:lnTo>
                    <a:pt x="58" y="285"/>
                  </a:lnTo>
                  <a:lnTo>
                    <a:pt x="58" y="286"/>
                  </a:lnTo>
                  <a:close/>
                  <a:moveTo>
                    <a:pt x="345" y="280"/>
                  </a:moveTo>
                  <a:lnTo>
                    <a:pt x="346" y="279"/>
                  </a:lnTo>
                  <a:lnTo>
                    <a:pt x="346" y="277"/>
                  </a:lnTo>
                  <a:lnTo>
                    <a:pt x="347" y="277"/>
                  </a:lnTo>
                  <a:lnTo>
                    <a:pt x="346" y="279"/>
                  </a:lnTo>
                  <a:lnTo>
                    <a:pt x="345" y="279"/>
                  </a:lnTo>
                  <a:lnTo>
                    <a:pt x="345" y="280"/>
                  </a:lnTo>
                  <a:close/>
                  <a:moveTo>
                    <a:pt x="436" y="275"/>
                  </a:moveTo>
                  <a:lnTo>
                    <a:pt x="435" y="275"/>
                  </a:lnTo>
                  <a:lnTo>
                    <a:pt x="436" y="275"/>
                  </a:lnTo>
                  <a:close/>
                  <a:moveTo>
                    <a:pt x="337" y="273"/>
                  </a:moveTo>
                  <a:lnTo>
                    <a:pt x="337" y="275"/>
                  </a:lnTo>
                  <a:lnTo>
                    <a:pt x="337" y="276"/>
                  </a:lnTo>
                  <a:lnTo>
                    <a:pt x="337" y="275"/>
                  </a:lnTo>
                  <a:lnTo>
                    <a:pt x="337" y="273"/>
                  </a:lnTo>
                  <a:close/>
                  <a:moveTo>
                    <a:pt x="435" y="273"/>
                  </a:moveTo>
                  <a:lnTo>
                    <a:pt x="434" y="273"/>
                  </a:lnTo>
                  <a:lnTo>
                    <a:pt x="434" y="272"/>
                  </a:lnTo>
                  <a:lnTo>
                    <a:pt x="435" y="272"/>
                  </a:lnTo>
                  <a:lnTo>
                    <a:pt x="435" y="273"/>
                  </a:lnTo>
                  <a:close/>
                  <a:moveTo>
                    <a:pt x="350" y="273"/>
                  </a:moveTo>
                  <a:lnTo>
                    <a:pt x="350" y="272"/>
                  </a:lnTo>
                  <a:lnTo>
                    <a:pt x="350" y="273"/>
                  </a:lnTo>
                  <a:close/>
                  <a:moveTo>
                    <a:pt x="431" y="270"/>
                  </a:moveTo>
                  <a:lnTo>
                    <a:pt x="433" y="270"/>
                  </a:lnTo>
                  <a:lnTo>
                    <a:pt x="433" y="271"/>
                  </a:lnTo>
                  <a:lnTo>
                    <a:pt x="431" y="271"/>
                  </a:lnTo>
                  <a:lnTo>
                    <a:pt x="431" y="270"/>
                  </a:lnTo>
                  <a:close/>
                  <a:moveTo>
                    <a:pt x="346" y="270"/>
                  </a:moveTo>
                  <a:lnTo>
                    <a:pt x="345" y="271"/>
                  </a:lnTo>
                  <a:lnTo>
                    <a:pt x="345" y="270"/>
                  </a:lnTo>
                  <a:lnTo>
                    <a:pt x="346" y="270"/>
                  </a:lnTo>
                  <a:close/>
                  <a:moveTo>
                    <a:pt x="340" y="271"/>
                  </a:moveTo>
                  <a:lnTo>
                    <a:pt x="340" y="272"/>
                  </a:lnTo>
                  <a:lnTo>
                    <a:pt x="338" y="272"/>
                  </a:lnTo>
                  <a:lnTo>
                    <a:pt x="338" y="273"/>
                  </a:lnTo>
                  <a:lnTo>
                    <a:pt x="337" y="273"/>
                  </a:lnTo>
                  <a:lnTo>
                    <a:pt x="337" y="272"/>
                  </a:lnTo>
                  <a:lnTo>
                    <a:pt x="338" y="272"/>
                  </a:lnTo>
                  <a:lnTo>
                    <a:pt x="338" y="271"/>
                  </a:lnTo>
                  <a:lnTo>
                    <a:pt x="338" y="270"/>
                  </a:lnTo>
                  <a:lnTo>
                    <a:pt x="340" y="270"/>
                  </a:lnTo>
                  <a:lnTo>
                    <a:pt x="340" y="271"/>
                  </a:lnTo>
                  <a:close/>
                  <a:moveTo>
                    <a:pt x="333" y="271"/>
                  </a:moveTo>
                  <a:lnTo>
                    <a:pt x="332" y="272"/>
                  </a:lnTo>
                  <a:lnTo>
                    <a:pt x="331" y="272"/>
                  </a:lnTo>
                  <a:lnTo>
                    <a:pt x="332" y="271"/>
                  </a:lnTo>
                  <a:lnTo>
                    <a:pt x="333" y="271"/>
                  </a:lnTo>
                  <a:lnTo>
                    <a:pt x="332" y="271"/>
                  </a:lnTo>
                  <a:lnTo>
                    <a:pt x="332" y="270"/>
                  </a:lnTo>
                  <a:lnTo>
                    <a:pt x="333" y="270"/>
                  </a:lnTo>
                  <a:lnTo>
                    <a:pt x="333" y="271"/>
                  </a:lnTo>
                  <a:lnTo>
                    <a:pt x="333" y="270"/>
                  </a:lnTo>
                  <a:lnTo>
                    <a:pt x="335" y="270"/>
                  </a:lnTo>
                  <a:lnTo>
                    <a:pt x="335" y="268"/>
                  </a:lnTo>
                  <a:lnTo>
                    <a:pt x="335" y="270"/>
                  </a:lnTo>
                  <a:lnTo>
                    <a:pt x="333" y="271"/>
                  </a:lnTo>
                  <a:close/>
                  <a:moveTo>
                    <a:pt x="434" y="268"/>
                  </a:moveTo>
                  <a:lnTo>
                    <a:pt x="434" y="270"/>
                  </a:lnTo>
                  <a:lnTo>
                    <a:pt x="433" y="270"/>
                  </a:lnTo>
                  <a:lnTo>
                    <a:pt x="434" y="270"/>
                  </a:lnTo>
                  <a:lnTo>
                    <a:pt x="433" y="270"/>
                  </a:lnTo>
                  <a:lnTo>
                    <a:pt x="431" y="270"/>
                  </a:lnTo>
                  <a:lnTo>
                    <a:pt x="433" y="270"/>
                  </a:lnTo>
                  <a:lnTo>
                    <a:pt x="431" y="270"/>
                  </a:lnTo>
                  <a:lnTo>
                    <a:pt x="431" y="268"/>
                  </a:lnTo>
                  <a:lnTo>
                    <a:pt x="433" y="268"/>
                  </a:lnTo>
                  <a:lnTo>
                    <a:pt x="431" y="268"/>
                  </a:lnTo>
                  <a:lnTo>
                    <a:pt x="433" y="268"/>
                  </a:lnTo>
                  <a:lnTo>
                    <a:pt x="434" y="268"/>
                  </a:lnTo>
                  <a:close/>
                  <a:moveTo>
                    <a:pt x="336" y="267"/>
                  </a:moveTo>
                  <a:lnTo>
                    <a:pt x="337" y="268"/>
                  </a:lnTo>
                  <a:lnTo>
                    <a:pt x="336" y="268"/>
                  </a:lnTo>
                  <a:lnTo>
                    <a:pt x="336" y="267"/>
                  </a:lnTo>
                  <a:lnTo>
                    <a:pt x="336" y="268"/>
                  </a:lnTo>
                  <a:lnTo>
                    <a:pt x="337" y="268"/>
                  </a:lnTo>
                  <a:lnTo>
                    <a:pt x="337" y="270"/>
                  </a:lnTo>
                  <a:lnTo>
                    <a:pt x="338" y="270"/>
                  </a:lnTo>
                  <a:lnTo>
                    <a:pt x="337" y="271"/>
                  </a:lnTo>
                  <a:lnTo>
                    <a:pt x="338" y="271"/>
                  </a:lnTo>
                  <a:lnTo>
                    <a:pt x="337" y="271"/>
                  </a:lnTo>
                  <a:lnTo>
                    <a:pt x="338" y="271"/>
                  </a:lnTo>
                  <a:lnTo>
                    <a:pt x="337" y="271"/>
                  </a:lnTo>
                  <a:lnTo>
                    <a:pt x="337" y="272"/>
                  </a:lnTo>
                  <a:lnTo>
                    <a:pt x="337" y="273"/>
                  </a:lnTo>
                  <a:lnTo>
                    <a:pt x="336" y="275"/>
                  </a:lnTo>
                  <a:lnTo>
                    <a:pt x="336" y="276"/>
                  </a:lnTo>
                  <a:lnTo>
                    <a:pt x="336" y="275"/>
                  </a:lnTo>
                  <a:lnTo>
                    <a:pt x="337" y="273"/>
                  </a:lnTo>
                  <a:lnTo>
                    <a:pt x="337" y="271"/>
                  </a:lnTo>
                  <a:lnTo>
                    <a:pt x="337" y="270"/>
                  </a:lnTo>
                  <a:lnTo>
                    <a:pt x="337" y="271"/>
                  </a:lnTo>
                  <a:lnTo>
                    <a:pt x="337" y="272"/>
                  </a:lnTo>
                  <a:lnTo>
                    <a:pt x="337" y="273"/>
                  </a:lnTo>
                  <a:lnTo>
                    <a:pt x="336" y="275"/>
                  </a:lnTo>
                  <a:lnTo>
                    <a:pt x="336" y="273"/>
                  </a:lnTo>
                  <a:lnTo>
                    <a:pt x="337" y="272"/>
                  </a:lnTo>
                  <a:lnTo>
                    <a:pt x="336" y="272"/>
                  </a:lnTo>
                  <a:lnTo>
                    <a:pt x="336" y="275"/>
                  </a:lnTo>
                  <a:lnTo>
                    <a:pt x="335" y="275"/>
                  </a:lnTo>
                  <a:lnTo>
                    <a:pt x="333" y="275"/>
                  </a:lnTo>
                  <a:lnTo>
                    <a:pt x="333" y="276"/>
                  </a:lnTo>
                  <a:lnTo>
                    <a:pt x="333" y="275"/>
                  </a:lnTo>
                  <a:lnTo>
                    <a:pt x="335" y="273"/>
                  </a:lnTo>
                  <a:lnTo>
                    <a:pt x="335" y="272"/>
                  </a:lnTo>
                  <a:lnTo>
                    <a:pt x="335" y="273"/>
                  </a:lnTo>
                  <a:lnTo>
                    <a:pt x="333" y="275"/>
                  </a:lnTo>
                  <a:lnTo>
                    <a:pt x="332" y="276"/>
                  </a:lnTo>
                  <a:lnTo>
                    <a:pt x="332" y="275"/>
                  </a:lnTo>
                  <a:lnTo>
                    <a:pt x="333" y="272"/>
                  </a:lnTo>
                  <a:lnTo>
                    <a:pt x="335" y="271"/>
                  </a:lnTo>
                  <a:lnTo>
                    <a:pt x="335" y="270"/>
                  </a:lnTo>
                  <a:lnTo>
                    <a:pt x="335" y="268"/>
                  </a:lnTo>
                  <a:lnTo>
                    <a:pt x="335" y="270"/>
                  </a:lnTo>
                  <a:lnTo>
                    <a:pt x="335" y="271"/>
                  </a:lnTo>
                  <a:lnTo>
                    <a:pt x="335" y="272"/>
                  </a:lnTo>
                  <a:lnTo>
                    <a:pt x="336" y="271"/>
                  </a:lnTo>
                  <a:lnTo>
                    <a:pt x="336" y="270"/>
                  </a:lnTo>
                  <a:lnTo>
                    <a:pt x="336" y="268"/>
                  </a:lnTo>
                  <a:lnTo>
                    <a:pt x="336" y="267"/>
                  </a:lnTo>
                  <a:close/>
                  <a:moveTo>
                    <a:pt x="435" y="267"/>
                  </a:moveTo>
                  <a:lnTo>
                    <a:pt x="435" y="268"/>
                  </a:lnTo>
                  <a:lnTo>
                    <a:pt x="434" y="268"/>
                  </a:lnTo>
                  <a:lnTo>
                    <a:pt x="434" y="267"/>
                  </a:lnTo>
                  <a:lnTo>
                    <a:pt x="435" y="267"/>
                  </a:lnTo>
                  <a:close/>
                  <a:moveTo>
                    <a:pt x="350" y="268"/>
                  </a:moveTo>
                  <a:lnTo>
                    <a:pt x="350" y="267"/>
                  </a:lnTo>
                  <a:lnTo>
                    <a:pt x="350" y="268"/>
                  </a:lnTo>
                  <a:close/>
                  <a:moveTo>
                    <a:pt x="335" y="266"/>
                  </a:moveTo>
                  <a:lnTo>
                    <a:pt x="335" y="267"/>
                  </a:lnTo>
                  <a:lnTo>
                    <a:pt x="335" y="268"/>
                  </a:lnTo>
                  <a:lnTo>
                    <a:pt x="335" y="267"/>
                  </a:lnTo>
                  <a:lnTo>
                    <a:pt x="335" y="266"/>
                  </a:lnTo>
                  <a:close/>
                  <a:moveTo>
                    <a:pt x="332" y="267"/>
                  </a:moveTo>
                  <a:lnTo>
                    <a:pt x="332" y="266"/>
                  </a:lnTo>
                  <a:lnTo>
                    <a:pt x="333" y="266"/>
                  </a:lnTo>
                  <a:lnTo>
                    <a:pt x="332" y="266"/>
                  </a:lnTo>
                  <a:lnTo>
                    <a:pt x="332" y="267"/>
                  </a:lnTo>
                  <a:close/>
                  <a:moveTo>
                    <a:pt x="333" y="265"/>
                  </a:moveTo>
                  <a:lnTo>
                    <a:pt x="333" y="266"/>
                  </a:lnTo>
                  <a:lnTo>
                    <a:pt x="332" y="266"/>
                  </a:lnTo>
                  <a:lnTo>
                    <a:pt x="332" y="265"/>
                  </a:lnTo>
                  <a:lnTo>
                    <a:pt x="333" y="265"/>
                  </a:lnTo>
                  <a:close/>
                  <a:moveTo>
                    <a:pt x="433" y="265"/>
                  </a:moveTo>
                  <a:lnTo>
                    <a:pt x="434" y="265"/>
                  </a:lnTo>
                  <a:lnTo>
                    <a:pt x="433" y="265"/>
                  </a:lnTo>
                  <a:lnTo>
                    <a:pt x="433" y="266"/>
                  </a:lnTo>
                  <a:lnTo>
                    <a:pt x="434" y="266"/>
                  </a:lnTo>
                  <a:lnTo>
                    <a:pt x="433" y="266"/>
                  </a:lnTo>
                  <a:lnTo>
                    <a:pt x="433" y="267"/>
                  </a:lnTo>
                  <a:lnTo>
                    <a:pt x="433" y="266"/>
                  </a:lnTo>
                  <a:lnTo>
                    <a:pt x="433" y="267"/>
                  </a:lnTo>
                  <a:lnTo>
                    <a:pt x="433" y="268"/>
                  </a:lnTo>
                  <a:lnTo>
                    <a:pt x="433" y="267"/>
                  </a:lnTo>
                  <a:lnTo>
                    <a:pt x="431" y="267"/>
                  </a:lnTo>
                  <a:lnTo>
                    <a:pt x="431" y="266"/>
                  </a:lnTo>
                  <a:lnTo>
                    <a:pt x="433" y="265"/>
                  </a:lnTo>
                  <a:close/>
                  <a:moveTo>
                    <a:pt x="350" y="263"/>
                  </a:moveTo>
                  <a:lnTo>
                    <a:pt x="350" y="262"/>
                  </a:lnTo>
                  <a:lnTo>
                    <a:pt x="350" y="263"/>
                  </a:lnTo>
                  <a:close/>
                  <a:moveTo>
                    <a:pt x="341" y="261"/>
                  </a:moveTo>
                  <a:lnTo>
                    <a:pt x="341" y="262"/>
                  </a:lnTo>
                  <a:lnTo>
                    <a:pt x="340" y="261"/>
                  </a:lnTo>
                  <a:lnTo>
                    <a:pt x="341" y="261"/>
                  </a:lnTo>
                  <a:close/>
                  <a:moveTo>
                    <a:pt x="350" y="261"/>
                  </a:moveTo>
                  <a:lnTo>
                    <a:pt x="349" y="261"/>
                  </a:lnTo>
                  <a:lnTo>
                    <a:pt x="349" y="259"/>
                  </a:lnTo>
                  <a:lnTo>
                    <a:pt x="350" y="259"/>
                  </a:lnTo>
                  <a:lnTo>
                    <a:pt x="350" y="261"/>
                  </a:lnTo>
                  <a:close/>
                  <a:moveTo>
                    <a:pt x="431" y="259"/>
                  </a:moveTo>
                  <a:lnTo>
                    <a:pt x="431" y="261"/>
                  </a:lnTo>
                  <a:lnTo>
                    <a:pt x="430" y="259"/>
                  </a:lnTo>
                  <a:lnTo>
                    <a:pt x="431" y="259"/>
                  </a:lnTo>
                  <a:lnTo>
                    <a:pt x="431" y="258"/>
                  </a:lnTo>
                  <a:lnTo>
                    <a:pt x="431" y="259"/>
                  </a:lnTo>
                  <a:close/>
                  <a:moveTo>
                    <a:pt x="430" y="258"/>
                  </a:moveTo>
                  <a:lnTo>
                    <a:pt x="431" y="258"/>
                  </a:lnTo>
                  <a:lnTo>
                    <a:pt x="431" y="259"/>
                  </a:lnTo>
                  <a:lnTo>
                    <a:pt x="430" y="259"/>
                  </a:lnTo>
                  <a:lnTo>
                    <a:pt x="430" y="258"/>
                  </a:lnTo>
                  <a:close/>
                  <a:moveTo>
                    <a:pt x="333" y="258"/>
                  </a:moveTo>
                  <a:lnTo>
                    <a:pt x="333" y="259"/>
                  </a:lnTo>
                  <a:lnTo>
                    <a:pt x="333" y="258"/>
                  </a:lnTo>
                  <a:lnTo>
                    <a:pt x="333" y="259"/>
                  </a:lnTo>
                  <a:lnTo>
                    <a:pt x="333" y="258"/>
                  </a:lnTo>
                  <a:close/>
                  <a:moveTo>
                    <a:pt x="431" y="256"/>
                  </a:moveTo>
                  <a:lnTo>
                    <a:pt x="431" y="257"/>
                  </a:lnTo>
                  <a:lnTo>
                    <a:pt x="430" y="257"/>
                  </a:lnTo>
                  <a:lnTo>
                    <a:pt x="430" y="256"/>
                  </a:lnTo>
                  <a:lnTo>
                    <a:pt x="430" y="257"/>
                  </a:lnTo>
                  <a:lnTo>
                    <a:pt x="430" y="256"/>
                  </a:lnTo>
                  <a:lnTo>
                    <a:pt x="431" y="256"/>
                  </a:lnTo>
                  <a:close/>
                  <a:moveTo>
                    <a:pt x="430" y="256"/>
                  </a:moveTo>
                  <a:lnTo>
                    <a:pt x="429" y="256"/>
                  </a:lnTo>
                  <a:lnTo>
                    <a:pt x="430" y="256"/>
                  </a:lnTo>
                  <a:lnTo>
                    <a:pt x="430" y="254"/>
                  </a:lnTo>
                  <a:lnTo>
                    <a:pt x="430" y="256"/>
                  </a:lnTo>
                  <a:close/>
                  <a:moveTo>
                    <a:pt x="345" y="252"/>
                  </a:moveTo>
                  <a:lnTo>
                    <a:pt x="343" y="251"/>
                  </a:lnTo>
                  <a:lnTo>
                    <a:pt x="345" y="252"/>
                  </a:lnTo>
                  <a:close/>
                  <a:moveTo>
                    <a:pt x="400" y="251"/>
                  </a:moveTo>
                  <a:lnTo>
                    <a:pt x="400" y="252"/>
                  </a:lnTo>
                  <a:lnTo>
                    <a:pt x="400" y="251"/>
                  </a:lnTo>
                  <a:lnTo>
                    <a:pt x="400" y="249"/>
                  </a:lnTo>
                  <a:lnTo>
                    <a:pt x="400" y="251"/>
                  </a:lnTo>
                  <a:close/>
                  <a:moveTo>
                    <a:pt x="340" y="248"/>
                  </a:moveTo>
                  <a:lnTo>
                    <a:pt x="341" y="248"/>
                  </a:lnTo>
                  <a:lnTo>
                    <a:pt x="340" y="248"/>
                  </a:lnTo>
                  <a:lnTo>
                    <a:pt x="340" y="247"/>
                  </a:lnTo>
                  <a:lnTo>
                    <a:pt x="338" y="247"/>
                  </a:lnTo>
                  <a:lnTo>
                    <a:pt x="340" y="247"/>
                  </a:lnTo>
                  <a:lnTo>
                    <a:pt x="340" y="248"/>
                  </a:lnTo>
                  <a:close/>
                  <a:moveTo>
                    <a:pt x="340" y="245"/>
                  </a:moveTo>
                  <a:lnTo>
                    <a:pt x="338" y="245"/>
                  </a:lnTo>
                  <a:lnTo>
                    <a:pt x="340" y="245"/>
                  </a:lnTo>
                  <a:lnTo>
                    <a:pt x="338" y="245"/>
                  </a:lnTo>
                  <a:lnTo>
                    <a:pt x="340" y="245"/>
                  </a:lnTo>
                  <a:close/>
                  <a:moveTo>
                    <a:pt x="338" y="245"/>
                  </a:moveTo>
                  <a:lnTo>
                    <a:pt x="337" y="245"/>
                  </a:lnTo>
                  <a:lnTo>
                    <a:pt x="338" y="245"/>
                  </a:lnTo>
                  <a:close/>
                  <a:moveTo>
                    <a:pt x="392" y="244"/>
                  </a:moveTo>
                  <a:lnTo>
                    <a:pt x="391" y="244"/>
                  </a:lnTo>
                  <a:lnTo>
                    <a:pt x="392" y="244"/>
                  </a:lnTo>
                  <a:lnTo>
                    <a:pt x="392" y="243"/>
                  </a:lnTo>
                  <a:lnTo>
                    <a:pt x="392" y="244"/>
                  </a:lnTo>
                  <a:close/>
                  <a:moveTo>
                    <a:pt x="329" y="243"/>
                  </a:moveTo>
                  <a:lnTo>
                    <a:pt x="328" y="243"/>
                  </a:lnTo>
                  <a:lnTo>
                    <a:pt x="329" y="243"/>
                  </a:lnTo>
                  <a:close/>
                  <a:moveTo>
                    <a:pt x="391" y="242"/>
                  </a:moveTo>
                  <a:lnTo>
                    <a:pt x="392" y="243"/>
                  </a:lnTo>
                  <a:lnTo>
                    <a:pt x="391" y="243"/>
                  </a:lnTo>
                  <a:lnTo>
                    <a:pt x="392" y="243"/>
                  </a:lnTo>
                  <a:lnTo>
                    <a:pt x="391" y="243"/>
                  </a:lnTo>
                  <a:lnTo>
                    <a:pt x="391" y="244"/>
                  </a:lnTo>
                  <a:lnTo>
                    <a:pt x="389" y="244"/>
                  </a:lnTo>
                  <a:lnTo>
                    <a:pt x="391" y="244"/>
                  </a:lnTo>
                  <a:lnTo>
                    <a:pt x="391" y="243"/>
                  </a:lnTo>
                  <a:lnTo>
                    <a:pt x="389" y="243"/>
                  </a:lnTo>
                  <a:lnTo>
                    <a:pt x="389" y="242"/>
                  </a:lnTo>
                  <a:lnTo>
                    <a:pt x="391" y="242"/>
                  </a:lnTo>
                  <a:close/>
                  <a:moveTo>
                    <a:pt x="329" y="239"/>
                  </a:moveTo>
                  <a:lnTo>
                    <a:pt x="329" y="238"/>
                  </a:lnTo>
                  <a:lnTo>
                    <a:pt x="329" y="239"/>
                  </a:lnTo>
                  <a:close/>
                  <a:moveTo>
                    <a:pt x="329" y="237"/>
                  </a:moveTo>
                  <a:lnTo>
                    <a:pt x="328" y="237"/>
                  </a:lnTo>
                  <a:lnTo>
                    <a:pt x="329" y="237"/>
                  </a:lnTo>
                  <a:close/>
                  <a:moveTo>
                    <a:pt x="331" y="235"/>
                  </a:moveTo>
                  <a:lnTo>
                    <a:pt x="331" y="237"/>
                  </a:lnTo>
                  <a:lnTo>
                    <a:pt x="329" y="237"/>
                  </a:lnTo>
                  <a:lnTo>
                    <a:pt x="331" y="237"/>
                  </a:lnTo>
                  <a:lnTo>
                    <a:pt x="331" y="235"/>
                  </a:lnTo>
                  <a:lnTo>
                    <a:pt x="331" y="237"/>
                  </a:lnTo>
                  <a:lnTo>
                    <a:pt x="331" y="235"/>
                  </a:lnTo>
                  <a:close/>
                  <a:moveTo>
                    <a:pt x="419" y="235"/>
                  </a:moveTo>
                  <a:lnTo>
                    <a:pt x="419" y="237"/>
                  </a:lnTo>
                  <a:lnTo>
                    <a:pt x="419" y="235"/>
                  </a:lnTo>
                  <a:lnTo>
                    <a:pt x="417" y="235"/>
                  </a:lnTo>
                  <a:lnTo>
                    <a:pt x="419" y="235"/>
                  </a:lnTo>
                  <a:lnTo>
                    <a:pt x="419" y="234"/>
                  </a:lnTo>
                  <a:lnTo>
                    <a:pt x="419" y="235"/>
                  </a:lnTo>
                  <a:close/>
                  <a:moveTo>
                    <a:pt x="332" y="234"/>
                  </a:moveTo>
                  <a:lnTo>
                    <a:pt x="332" y="235"/>
                  </a:lnTo>
                  <a:lnTo>
                    <a:pt x="331" y="235"/>
                  </a:lnTo>
                  <a:lnTo>
                    <a:pt x="332" y="235"/>
                  </a:lnTo>
                  <a:lnTo>
                    <a:pt x="331" y="235"/>
                  </a:lnTo>
                  <a:lnTo>
                    <a:pt x="331" y="234"/>
                  </a:lnTo>
                  <a:lnTo>
                    <a:pt x="332" y="234"/>
                  </a:lnTo>
                  <a:close/>
                  <a:moveTo>
                    <a:pt x="416" y="228"/>
                  </a:moveTo>
                  <a:lnTo>
                    <a:pt x="416" y="229"/>
                  </a:lnTo>
                  <a:lnTo>
                    <a:pt x="416" y="230"/>
                  </a:lnTo>
                  <a:lnTo>
                    <a:pt x="416" y="229"/>
                  </a:lnTo>
                  <a:lnTo>
                    <a:pt x="415" y="229"/>
                  </a:lnTo>
                  <a:lnTo>
                    <a:pt x="415" y="228"/>
                  </a:lnTo>
                  <a:lnTo>
                    <a:pt x="416" y="228"/>
                  </a:lnTo>
                  <a:close/>
                  <a:moveTo>
                    <a:pt x="397" y="226"/>
                  </a:moveTo>
                  <a:lnTo>
                    <a:pt x="397" y="228"/>
                  </a:lnTo>
                  <a:lnTo>
                    <a:pt x="398" y="228"/>
                  </a:lnTo>
                  <a:lnTo>
                    <a:pt x="398" y="229"/>
                  </a:lnTo>
                  <a:lnTo>
                    <a:pt x="397" y="229"/>
                  </a:lnTo>
                  <a:lnTo>
                    <a:pt x="397" y="230"/>
                  </a:lnTo>
                  <a:lnTo>
                    <a:pt x="396" y="230"/>
                  </a:lnTo>
                  <a:lnTo>
                    <a:pt x="394" y="230"/>
                  </a:lnTo>
                  <a:lnTo>
                    <a:pt x="396" y="229"/>
                  </a:lnTo>
                  <a:lnTo>
                    <a:pt x="396" y="228"/>
                  </a:lnTo>
                  <a:lnTo>
                    <a:pt x="396" y="226"/>
                  </a:lnTo>
                  <a:lnTo>
                    <a:pt x="397" y="226"/>
                  </a:lnTo>
                  <a:close/>
                  <a:moveTo>
                    <a:pt x="415" y="226"/>
                  </a:moveTo>
                  <a:lnTo>
                    <a:pt x="416" y="225"/>
                  </a:lnTo>
                  <a:lnTo>
                    <a:pt x="416" y="226"/>
                  </a:lnTo>
                  <a:lnTo>
                    <a:pt x="415" y="226"/>
                  </a:lnTo>
                  <a:close/>
                  <a:moveTo>
                    <a:pt x="341" y="224"/>
                  </a:moveTo>
                  <a:lnTo>
                    <a:pt x="341" y="225"/>
                  </a:lnTo>
                  <a:lnTo>
                    <a:pt x="340" y="225"/>
                  </a:lnTo>
                  <a:lnTo>
                    <a:pt x="338" y="225"/>
                  </a:lnTo>
                  <a:lnTo>
                    <a:pt x="340" y="225"/>
                  </a:lnTo>
                  <a:lnTo>
                    <a:pt x="340" y="224"/>
                  </a:lnTo>
                  <a:lnTo>
                    <a:pt x="341" y="224"/>
                  </a:lnTo>
                  <a:close/>
                  <a:moveTo>
                    <a:pt x="387" y="222"/>
                  </a:moveTo>
                  <a:lnTo>
                    <a:pt x="387" y="221"/>
                  </a:lnTo>
                  <a:lnTo>
                    <a:pt x="387" y="222"/>
                  </a:lnTo>
                  <a:close/>
                  <a:moveTo>
                    <a:pt x="415" y="215"/>
                  </a:moveTo>
                  <a:lnTo>
                    <a:pt x="415" y="216"/>
                  </a:lnTo>
                  <a:lnTo>
                    <a:pt x="415" y="217"/>
                  </a:lnTo>
                  <a:lnTo>
                    <a:pt x="415" y="219"/>
                  </a:lnTo>
                  <a:lnTo>
                    <a:pt x="414" y="219"/>
                  </a:lnTo>
                  <a:lnTo>
                    <a:pt x="414" y="217"/>
                  </a:lnTo>
                  <a:lnTo>
                    <a:pt x="412" y="217"/>
                  </a:lnTo>
                  <a:lnTo>
                    <a:pt x="414" y="217"/>
                  </a:lnTo>
                  <a:lnTo>
                    <a:pt x="414" y="216"/>
                  </a:lnTo>
                  <a:lnTo>
                    <a:pt x="412" y="216"/>
                  </a:lnTo>
                  <a:lnTo>
                    <a:pt x="411" y="216"/>
                  </a:lnTo>
                  <a:lnTo>
                    <a:pt x="411" y="215"/>
                  </a:lnTo>
                  <a:lnTo>
                    <a:pt x="414" y="214"/>
                  </a:lnTo>
                  <a:lnTo>
                    <a:pt x="415" y="215"/>
                  </a:lnTo>
                  <a:close/>
                  <a:moveTo>
                    <a:pt x="410" y="212"/>
                  </a:moveTo>
                  <a:lnTo>
                    <a:pt x="410" y="214"/>
                  </a:lnTo>
                  <a:lnTo>
                    <a:pt x="410" y="212"/>
                  </a:lnTo>
                  <a:lnTo>
                    <a:pt x="410" y="214"/>
                  </a:lnTo>
                  <a:lnTo>
                    <a:pt x="408" y="214"/>
                  </a:lnTo>
                  <a:lnTo>
                    <a:pt x="408" y="212"/>
                  </a:lnTo>
                  <a:lnTo>
                    <a:pt x="410" y="212"/>
                  </a:lnTo>
                  <a:close/>
                  <a:moveTo>
                    <a:pt x="375" y="212"/>
                  </a:moveTo>
                  <a:lnTo>
                    <a:pt x="375" y="211"/>
                  </a:lnTo>
                  <a:lnTo>
                    <a:pt x="375" y="212"/>
                  </a:lnTo>
                  <a:close/>
                  <a:moveTo>
                    <a:pt x="261" y="211"/>
                  </a:moveTo>
                  <a:lnTo>
                    <a:pt x="261" y="212"/>
                  </a:lnTo>
                  <a:lnTo>
                    <a:pt x="262" y="212"/>
                  </a:lnTo>
                  <a:lnTo>
                    <a:pt x="261" y="212"/>
                  </a:lnTo>
                  <a:lnTo>
                    <a:pt x="259" y="212"/>
                  </a:lnTo>
                  <a:lnTo>
                    <a:pt x="259" y="211"/>
                  </a:lnTo>
                  <a:lnTo>
                    <a:pt x="261" y="211"/>
                  </a:lnTo>
                  <a:close/>
                  <a:moveTo>
                    <a:pt x="414" y="211"/>
                  </a:moveTo>
                  <a:lnTo>
                    <a:pt x="414" y="212"/>
                  </a:lnTo>
                  <a:lnTo>
                    <a:pt x="414" y="211"/>
                  </a:lnTo>
                  <a:lnTo>
                    <a:pt x="414" y="212"/>
                  </a:lnTo>
                  <a:lnTo>
                    <a:pt x="415" y="214"/>
                  </a:lnTo>
                  <a:lnTo>
                    <a:pt x="414" y="214"/>
                  </a:lnTo>
                  <a:lnTo>
                    <a:pt x="412" y="214"/>
                  </a:lnTo>
                  <a:lnTo>
                    <a:pt x="412" y="212"/>
                  </a:lnTo>
                  <a:lnTo>
                    <a:pt x="412" y="211"/>
                  </a:lnTo>
                  <a:lnTo>
                    <a:pt x="414" y="211"/>
                  </a:lnTo>
                  <a:close/>
                  <a:moveTo>
                    <a:pt x="374" y="210"/>
                  </a:moveTo>
                  <a:lnTo>
                    <a:pt x="374" y="211"/>
                  </a:lnTo>
                  <a:lnTo>
                    <a:pt x="373" y="210"/>
                  </a:lnTo>
                  <a:lnTo>
                    <a:pt x="374" y="210"/>
                  </a:lnTo>
                  <a:close/>
                  <a:moveTo>
                    <a:pt x="266" y="206"/>
                  </a:moveTo>
                  <a:lnTo>
                    <a:pt x="265" y="206"/>
                  </a:lnTo>
                  <a:lnTo>
                    <a:pt x="266" y="206"/>
                  </a:lnTo>
                  <a:close/>
                  <a:moveTo>
                    <a:pt x="335" y="206"/>
                  </a:moveTo>
                  <a:lnTo>
                    <a:pt x="336" y="207"/>
                  </a:lnTo>
                  <a:lnTo>
                    <a:pt x="336" y="208"/>
                  </a:lnTo>
                  <a:lnTo>
                    <a:pt x="336" y="210"/>
                  </a:lnTo>
                  <a:lnTo>
                    <a:pt x="336" y="211"/>
                  </a:lnTo>
                  <a:lnTo>
                    <a:pt x="336" y="210"/>
                  </a:lnTo>
                  <a:lnTo>
                    <a:pt x="336" y="211"/>
                  </a:lnTo>
                  <a:lnTo>
                    <a:pt x="335" y="211"/>
                  </a:lnTo>
                  <a:lnTo>
                    <a:pt x="335" y="212"/>
                  </a:lnTo>
                  <a:lnTo>
                    <a:pt x="335" y="214"/>
                  </a:lnTo>
                  <a:lnTo>
                    <a:pt x="333" y="215"/>
                  </a:lnTo>
                  <a:lnTo>
                    <a:pt x="332" y="215"/>
                  </a:lnTo>
                  <a:lnTo>
                    <a:pt x="332" y="214"/>
                  </a:lnTo>
                  <a:lnTo>
                    <a:pt x="331" y="214"/>
                  </a:lnTo>
                  <a:lnTo>
                    <a:pt x="331" y="212"/>
                  </a:lnTo>
                  <a:lnTo>
                    <a:pt x="331" y="211"/>
                  </a:lnTo>
                  <a:lnTo>
                    <a:pt x="331" y="210"/>
                  </a:lnTo>
                  <a:lnTo>
                    <a:pt x="331" y="208"/>
                  </a:lnTo>
                  <a:lnTo>
                    <a:pt x="332" y="207"/>
                  </a:lnTo>
                  <a:lnTo>
                    <a:pt x="332" y="206"/>
                  </a:lnTo>
                  <a:lnTo>
                    <a:pt x="333" y="206"/>
                  </a:lnTo>
                  <a:lnTo>
                    <a:pt x="335" y="206"/>
                  </a:lnTo>
                  <a:close/>
                  <a:moveTo>
                    <a:pt x="265" y="206"/>
                  </a:moveTo>
                  <a:lnTo>
                    <a:pt x="263" y="206"/>
                  </a:lnTo>
                  <a:lnTo>
                    <a:pt x="265" y="206"/>
                  </a:lnTo>
                  <a:close/>
                  <a:moveTo>
                    <a:pt x="415" y="205"/>
                  </a:moveTo>
                  <a:lnTo>
                    <a:pt x="416" y="205"/>
                  </a:lnTo>
                  <a:lnTo>
                    <a:pt x="416" y="203"/>
                  </a:lnTo>
                  <a:lnTo>
                    <a:pt x="416" y="205"/>
                  </a:lnTo>
                  <a:lnTo>
                    <a:pt x="417" y="205"/>
                  </a:lnTo>
                  <a:lnTo>
                    <a:pt x="416" y="205"/>
                  </a:lnTo>
                  <a:lnTo>
                    <a:pt x="417" y="205"/>
                  </a:lnTo>
                  <a:lnTo>
                    <a:pt x="416" y="205"/>
                  </a:lnTo>
                  <a:lnTo>
                    <a:pt x="416" y="206"/>
                  </a:lnTo>
                  <a:lnTo>
                    <a:pt x="416" y="205"/>
                  </a:lnTo>
                  <a:lnTo>
                    <a:pt x="416" y="206"/>
                  </a:lnTo>
                  <a:lnTo>
                    <a:pt x="415" y="206"/>
                  </a:lnTo>
                  <a:lnTo>
                    <a:pt x="414" y="206"/>
                  </a:lnTo>
                  <a:lnTo>
                    <a:pt x="414" y="205"/>
                  </a:lnTo>
                  <a:lnTo>
                    <a:pt x="415" y="205"/>
                  </a:lnTo>
                  <a:lnTo>
                    <a:pt x="415" y="203"/>
                  </a:lnTo>
                  <a:lnTo>
                    <a:pt x="415" y="205"/>
                  </a:lnTo>
                  <a:close/>
                  <a:moveTo>
                    <a:pt x="343" y="203"/>
                  </a:moveTo>
                  <a:lnTo>
                    <a:pt x="343" y="205"/>
                  </a:lnTo>
                  <a:lnTo>
                    <a:pt x="342" y="203"/>
                  </a:lnTo>
                  <a:lnTo>
                    <a:pt x="343" y="203"/>
                  </a:lnTo>
                  <a:close/>
                  <a:moveTo>
                    <a:pt x="345" y="203"/>
                  </a:moveTo>
                  <a:lnTo>
                    <a:pt x="345" y="205"/>
                  </a:lnTo>
                  <a:lnTo>
                    <a:pt x="343" y="205"/>
                  </a:lnTo>
                  <a:lnTo>
                    <a:pt x="343" y="203"/>
                  </a:lnTo>
                  <a:lnTo>
                    <a:pt x="345" y="203"/>
                  </a:lnTo>
                  <a:close/>
                  <a:moveTo>
                    <a:pt x="414" y="203"/>
                  </a:moveTo>
                  <a:lnTo>
                    <a:pt x="414" y="205"/>
                  </a:lnTo>
                  <a:lnTo>
                    <a:pt x="412" y="205"/>
                  </a:lnTo>
                  <a:lnTo>
                    <a:pt x="412" y="203"/>
                  </a:lnTo>
                  <a:lnTo>
                    <a:pt x="414" y="203"/>
                  </a:lnTo>
                  <a:lnTo>
                    <a:pt x="415" y="203"/>
                  </a:lnTo>
                  <a:lnTo>
                    <a:pt x="414" y="203"/>
                  </a:lnTo>
                  <a:close/>
                  <a:moveTo>
                    <a:pt x="268" y="203"/>
                  </a:moveTo>
                  <a:lnTo>
                    <a:pt x="268" y="202"/>
                  </a:lnTo>
                  <a:lnTo>
                    <a:pt x="268" y="203"/>
                  </a:lnTo>
                  <a:close/>
                  <a:moveTo>
                    <a:pt x="272" y="202"/>
                  </a:moveTo>
                  <a:lnTo>
                    <a:pt x="271" y="202"/>
                  </a:lnTo>
                  <a:lnTo>
                    <a:pt x="272" y="202"/>
                  </a:lnTo>
                  <a:close/>
                  <a:moveTo>
                    <a:pt x="363" y="202"/>
                  </a:moveTo>
                  <a:lnTo>
                    <a:pt x="364" y="202"/>
                  </a:lnTo>
                  <a:lnTo>
                    <a:pt x="365" y="202"/>
                  </a:lnTo>
                  <a:lnTo>
                    <a:pt x="365" y="203"/>
                  </a:lnTo>
                  <a:lnTo>
                    <a:pt x="364" y="203"/>
                  </a:lnTo>
                  <a:lnTo>
                    <a:pt x="363" y="203"/>
                  </a:lnTo>
                  <a:lnTo>
                    <a:pt x="363" y="202"/>
                  </a:lnTo>
                  <a:lnTo>
                    <a:pt x="361" y="202"/>
                  </a:lnTo>
                  <a:lnTo>
                    <a:pt x="363" y="202"/>
                  </a:lnTo>
                  <a:close/>
                  <a:moveTo>
                    <a:pt x="382" y="201"/>
                  </a:moveTo>
                  <a:lnTo>
                    <a:pt x="383" y="201"/>
                  </a:lnTo>
                  <a:lnTo>
                    <a:pt x="384" y="201"/>
                  </a:lnTo>
                  <a:lnTo>
                    <a:pt x="384" y="202"/>
                  </a:lnTo>
                  <a:lnTo>
                    <a:pt x="384" y="203"/>
                  </a:lnTo>
                  <a:lnTo>
                    <a:pt x="385" y="203"/>
                  </a:lnTo>
                  <a:lnTo>
                    <a:pt x="384" y="205"/>
                  </a:lnTo>
                  <a:lnTo>
                    <a:pt x="383" y="205"/>
                  </a:lnTo>
                  <a:lnTo>
                    <a:pt x="383" y="203"/>
                  </a:lnTo>
                  <a:lnTo>
                    <a:pt x="383" y="205"/>
                  </a:lnTo>
                  <a:lnTo>
                    <a:pt x="383" y="203"/>
                  </a:lnTo>
                  <a:lnTo>
                    <a:pt x="382" y="203"/>
                  </a:lnTo>
                  <a:lnTo>
                    <a:pt x="383" y="203"/>
                  </a:lnTo>
                  <a:lnTo>
                    <a:pt x="382" y="203"/>
                  </a:lnTo>
                  <a:lnTo>
                    <a:pt x="382" y="202"/>
                  </a:lnTo>
                  <a:lnTo>
                    <a:pt x="382" y="201"/>
                  </a:lnTo>
                  <a:lnTo>
                    <a:pt x="380" y="201"/>
                  </a:lnTo>
                  <a:lnTo>
                    <a:pt x="379" y="201"/>
                  </a:lnTo>
                  <a:lnTo>
                    <a:pt x="379" y="200"/>
                  </a:lnTo>
                  <a:lnTo>
                    <a:pt x="382" y="201"/>
                  </a:lnTo>
                  <a:close/>
                  <a:moveTo>
                    <a:pt x="406" y="201"/>
                  </a:moveTo>
                  <a:lnTo>
                    <a:pt x="406" y="200"/>
                  </a:lnTo>
                  <a:lnTo>
                    <a:pt x="405" y="200"/>
                  </a:lnTo>
                  <a:lnTo>
                    <a:pt x="406" y="200"/>
                  </a:lnTo>
                  <a:lnTo>
                    <a:pt x="406" y="201"/>
                  </a:lnTo>
                  <a:close/>
                  <a:moveTo>
                    <a:pt x="321" y="200"/>
                  </a:moveTo>
                  <a:lnTo>
                    <a:pt x="322" y="200"/>
                  </a:lnTo>
                  <a:lnTo>
                    <a:pt x="322" y="201"/>
                  </a:lnTo>
                  <a:lnTo>
                    <a:pt x="322" y="202"/>
                  </a:lnTo>
                  <a:lnTo>
                    <a:pt x="321" y="202"/>
                  </a:lnTo>
                  <a:lnTo>
                    <a:pt x="321" y="203"/>
                  </a:lnTo>
                  <a:lnTo>
                    <a:pt x="319" y="203"/>
                  </a:lnTo>
                  <a:lnTo>
                    <a:pt x="319" y="205"/>
                  </a:lnTo>
                  <a:lnTo>
                    <a:pt x="318" y="206"/>
                  </a:lnTo>
                  <a:lnTo>
                    <a:pt x="317" y="207"/>
                  </a:lnTo>
                  <a:lnTo>
                    <a:pt x="315" y="208"/>
                  </a:lnTo>
                  <a:lnTo>
                    <a:pt x="314" y="208"/>
                  </a:lnTo>
                  <a:lnTo>
                    <a:pt x="314" y="207"/>
                  </a:lnTo>
                  <a:lnTo>
                    <a:pt x="313" y="207"/>
                  </a:lnTo>
                  <a:lnTo>
                    <a:pt x="312" y="208"/>
                  </a:lnTo>
                  <a:lnTo>
                    <a:pt x="312" y="207"/>
                  </a:lnTo>
                  <a:lnTo>
                    <a:pt x="310" y="206"/>
                  </a:lnTo>
                  <a:lnTo>
                    <a:pt x="310" y="205"/>
                  </a:lnTo>
                  <a:lnTo>
                    <a:pt x="312" y="203"/>
                  </a:lnTo>
                  <a:lnTo>
                    <a:pt x="313" y="202"/>
                  </a:lnTo>
                  <a:lnTo>
                    <a:pt x="313" y="201"/>
                  </a:lnTo>
                  <a:lnTo>
                    <a:pt x="313" y="200"/>
                  </a:lnTo>
                  <a:lnTo>
                    <a:pt x="314" y="200"/>
                  </a:lnTo>
                  <a:lnTo>
                    <a:pt x="315" y="201"/>
                  </a:lnTo>
                  <a:lnTo>
                    <a:pt x="317" y="200"/>
                  </a:lnTo>
                  <a:lnTo>
                    <a:pt x="318" y="200"/>
                  </a:lnTo>
                  <a:lnTo>
                    <a:pt x="319" y="200"/>
                  </a:lnTo>
                  <a:lnTo>
                    <a:pt x="319" y="198"/>
                  </a:lnTo>
                  <a:lnTo>
                    <a:pt x="321" y="198"/>
                  </a:lnTo>
                  <a:lnTo>
                    <a:pt x="321" y="200"/>
                  </a:lnTo>
                  <a:close/>
                  <a:moveTo>
                    <a:pt x="403" y="200"/>
                  </a:moveTo>
                  <a:lnTo>
                    <a:pt x="403" y="198"/>
                  </a:lnTo>
                  <a:lnTo>
                    <a:pt x="402" y="198"/>
                  </a:lnTo>
                  <a:lnTo>
                    <a:pt x="402" y="197"/>
                  </a:lnTo>
                  <a:lnTo>
                    <a:pt x="403" y="198"/>
                  </a:lnTo>
                  <a:lnTo>
                    <a:pt x="403" y="200"/>
                  </a:lnTo>
                  <a:close/>
                  <a:moveTo>
                    <a:pt x="397" y="196"/>
                  </a:moveTo>
                  <a:lnTo>
                    <a:pt x="396" y="196"/>
                  </a:lnTo>
                  <a:lnTo>
                    <a:pt x="397" y="196"/>
                  </a:lnTo>
                  <a:close/>
                  <a:moveTo>
                    <a:pt x="397" y="196"/>
                  </a:moveTo>
                  <a:lnTo>
                    <a:pt x="398" y="197"/>
                  </a:lnTo>
                  <a:lnTo>
                    <a:pt x="397" y="196"/>
                  </a:lnTo>
                  <a:lnTo>
                    <a:pt x="397" y="194"/>
                  </a:lnTo>
                  <a:lnTo>
                    <a:pt x="397" y="196"/>
                  </a:lnTo>
                  <a:close/>
                  <a:moveTo>
                    <a:pt x="398" y="194"/>
                  </a:moveTo>
                  <a:lnTo>
                    <a:pt x="398" y="196"/>
                  </a:lnTo>
                  <a:lnTo>
                    <a:pt x="398" y="194"/>
                  </a:lnTo>
                  <a:lnTo>
                    <a:pt x="397" y="194"/>
                  </a:lnTo>
                  <a:lnTo>
                    <a:pt x="397" y="193"/>
                  </a:lnTo>
                  <a:lnTo>
                    <a:pt x="398" y="194"/>
                  </a:lnTo>
                  <a:close/>
                  <a:moveTo>
                    <a:pt x="275" y="193"/>
                  </a:moveTo>
                  <a:lnTo>
                    <a:pt x="273" y="193"/>
                  </a:lnTo>
                  <a:lnTo>
                    <a:pt x="275" y="193"/>
                  </a:lnTo>
                  <a:close/>
                  <a:moveTo>
                    <a:pt x="341" y="193"/>
                  </a:moveTo>
                  <a:lnTo>
                    <a:pt x="342" y="193"/>
                  </a:lnTo>
                  <a:lnTo>
                    <a:pt x="343" y="193"/>
                  </a:lnTo>
                  <a:lnTo>
                    <a:pt x="345" y="193"/>
                  </a:lnTo>
                  <a:lnTo>
                    <a:pt x="345" y="194"/>
                  </a:lnTo>
                  <a:lnTo>
                    <a:pt x="345" y="196"/>
                  </a:lnTo>
                  <a:lnTo>
                    <a:pt x="346" y="196"/>
                  </a:lnTo>
                  <a:lnTo>
                    <a:pt x="345" y="196"/>
                  </a:lnTo>
                  <a:lnTo>
                    <a:pt x="345" y="197"/>
                  </a:lnTo>
                  <a:lnTo>
                    <a:pt x="343" y="197"/>
                  </a:lnTo>
                  <a:lnTo>
                    <a:pt x="342" y="197"/>
                  </a:lnTo>
                  <a:lnTo>
                    <a:pt x="342" y="196"/>
                  </a:lnTo>
                  <a:lnTo>
                    <a:pt x="341" y="196"/>
                  </a:lnTo>
                  <a:lnTo>
                    <a:pt x="341" y="194"/>
                  </a:lnTo>
                  <a:lnTo>
                    <a:pt x="340" y="194"/>
                  </a:lnTo>
                  <a:lnTo>
                    <a:pt x="340" y="193"/>
                  </a:lnTo>
                  <a:lnTo>
                    <a:pt x="340" y="192"/>
                  </a:lnTo>
                  <a:lnTo>
                    <a:pt x="341" y="192"/>
                  </a:lnTo>
                  <a:lnTo>
                    <a:pt x="341" y="193"/>
                  </a:lnTo>
                  <a:close/>
                  <a:moveTo>
                    <a:pt x="272" y="192"/>
                  </a:moveTo>
                  <a:lnTo>
                    <a:pt x="273" y="192"/>
                  </a:lnTo>
                  <a:lnTo>
                    <a:pt x="273" y="193"/>
                  </a:lnTo>
                  <a:lnTo>
                    <a:pt x="273" y="192"/>
                  </a:lnTo>
                  <a:lnTo>
                    <a:pt x="272" y="192"/>
                  </a:lnTo>
                  <a:close/>
                  <a:moveTo>
                    <a:pt x="419" y="192"/>
                  </a:moveTo>
                  <a:lnTo>
                    <a:pt x="419" y="193"/>
                  </a:lnTo>
                  <a:lnTo>
                    <a:pt x="419" y="192"/>
                  </a:lnTo>
                  <a:lnTo>
                    <a:pt x="419" y="191"/>
                  </a:lnTo>
                  <a:lnTo>
                    <a:pt x="419" y="192"/>
                  </a:lnTo>
                  <a:close/>
                  <a:moveTo>
                    <a:pt x="270" y="192"/>
                  </a:moveTo>
                  <a:lnTo>
                    <a:pt x="270" y="191"/>
                  </a:lnTo>
                  <a:lnTo>
                    <a:pt x="270" y="192"/>
                  </a:lnTo>
                  <a:lnTo>
                    <a:pt x="271" y="192"/>
                  </a:lnTo>
                  <a:lnTo>
                    <a:pt x="270" y="192"/>
                  </a:lnTo>
                  <a:close/>
                  <a:moveTo>
                    <a:pt x="417" y="194"/>
                  </a:moveTo>
                  <a:lnTo>
                    <a:pt x="419" y="194"/>
                  </a:lnTo>
                  <a:lnTo>
                    <a:pt x="419" y="196"/>
                  </a:lnTo>
                  <a:lnTo>
                    <a:pt x="419" y="194"/>
                  </a:lnTo>
                  <a:lnTo>
                    <a:pt x="417" y="194"/>
                  </a:lnTo>
                  <a:lnTo>
                    <a:pt x="419" y="194"/>
                  </a:lnTo>
                  <a:lnTo>
                    <a:pt x="417" y="194"/>
                  </a:lnTo>
                  <a:lnTo>
                    <a:pt x="417" y="193"/>
                  </a:lnTo>
                  <a:lnTo>
                    <a:pt x="416" y="193"/>
                  </a:lnTo>
                  <a:lnTo>
                    <a:pt x="417" y="193"/>
                  </a:lnTo>
                  <a:lnTo>
                    <a:pt x="416" y="193"/>
                  </a:lnTo>
                  <a:lnTo>
                    <a:pt x="416" y="192"/>
                  </a:lnTo>
                  <a:lnTo>
                    <a:pt x="416" y="191"/>
                  </a:lnTo>
                  <a:lnTo>
                    <a:pt x="417" y="191"/>
                  </a:lnTo>
                  <a:lnTo>
                    <a:pt x="417" y="192"/>
                  </a:lnTo>
                  <a:lnTo>
                    <a:pt x="417" y="193"/>
                  </a:lnTo>
                  <a:lnTo>
                    <a:pt x="417" y="194"/>
                  </a:lnTo>
                  <a:close/>
                  <a:moveTo>
                    <a:pt x="347" y="191"/>
                  </a:moveTo>
                  <a:lnTo>
                    <a:pt x="350" y="192"/>
                  </a:lnTo>
                  <a:lnTo>
                    <a:pt x="350" y="193"/>
                  </a:lnTo>
                  <a:lnTo>
                    <a:pt x="351" y="193"/>
                  </a:lnTo>
                  <a:lnTo>
                    <a:pt x="350" y="193"/>
                  </a:lnTo>
                  <a:lnTo>
                    <a:pt x="350" y="194"/>
                  </a:lnTo>
                  <a:lnTo>
                    <a:pt x="349" y="194"/>
                  </a:lnTo>
                  <a:lnTo>
                    <a:pt x="349" y="193"/>
                  </a:lnTo>
                  <a:lnTo>
                    <a:pt x="347" y="193"/>
                  </a:lnTo>
                  <a:lnTo>
                    <a:pt x="347" y="192"/>
                  </a:lnTo>
                  <a:lnTo>
                    <a:pt x="346" y="192"/>
                  </a:lnTo>
                  <a:lnTo>
                    <a:pt x="346" y="191"/>
                  </a:lnTo>
                  <a:lnTo>
                    <a:pt x="347" y="191"/>
                  </a:lnTo>
                  <a:close/>
                  <a:moveTo>
                    <a:pt x="373" y="191"/>
                  </a:moveTo>
                  <a:lnTo>
                    <a:pt x="371" y="191"/>
                  </a:lnTo>
                  <a:lnTo>
                    <a:pt x="373" y="191"/>
                  </a:lnTo>
                  <a:close/>
                  <a:moveTo>
                    <a:pt x="417" y="189"/>
                  </a:moveTo>
                  <a:lnTo>
                    <a:pt x="417" y="188"/>
                  </a:lnTo>
                  <a:lnTo>
                    <a:pt x="417" y="189"/>
                  </a:lnTo>
                  <a:close/>
                  <a:moveTo>
                    <a:pt x="262" y="188"/>
                  </a:moveTo>
                  <a:lnTo>
                    <a:pt x="261" y="188"/>
                  </a:lnTo>
                  <a:lnTo>
                    <a:pt x="262" y="188"/>
                  </a:lnTo>
                  <a:close/>
                  <a:moveTo>
                    <a:pt x="416" y="188"/>
                  </a:moveTo>
                  <a:lnTo>
                    <a:pt x="416" y="189"/>
                  </a:lnTo>
                  <a:lnTo>
                    <a:pt x="417" y="189"/>
                  </a:lnTo>
                  <a:lnTo>
                    <a:pt x="416" y="189"/>
                  </a:lnTo>
                  <a:lnTo>
                    <a:pt x="417" y="189"/>
                  </a:lnTo>
                  <a:lnTo>
                    <a:pt x="417" y="191"/>
                  </a:lnTo>
                  <a:lnTo>
                    <a:pt x="416" y="191"/>
                  </a:lnTo>
                  <a:lnTo>
                    <a:pt x="416" y="189"/>
                  </a:lnTo>
                  <a:lnTo>
                    <a:pt x="415" y="189"/>
                  </a:lnTo>
                  <a:lnTo>
                    <a:pt x="414" y="189"/>
                  </a:lnTo>
                  <a:lnTo>
                    <a:pt x="414" y="188"/>
                  </a:lnTo>
                  <a:lnTo>
                    <a:pt x="415" y="188"/>
                  </a:lnTo>
                  <a:lnTo>
                    <a:pt x="416" y="188"/>
                  </a:lnTo>
                  <a:close/>
                  <a:moveTo>
                    <a:pt x="345" y="187"/>
                  </a:moveTo>
                  <a:lnTo>
                    <a:pt x="343" y="187"/>
                  </a:lnTo>
                  <a:lnTo>
                    <a:pt x="343" y="186"/>
                  </a:lnTo>
                  <a:lnTo>
                    <a:pt x="343" y="187"/>
                  </a:lnTo>
                  <a:lnTo>
                    <a:pt x="343" y="186"/>
                  </a:lnTo>
                  <a:lnTo>
                    <a:pt x="345" y="186"/>
                  </a:lnTo>
                  <a:lnTo>
                    <a:pt x="345" y="187"/>
                  </a:lnTo>
                  <a:close/>
                  <a:moveTo>
                    <a:pt x="324" y="184"/>
                  </a:moveTo>
                  <a:lnTo>
                    <a:pt x="323" y="184"/>
                  </a:lnTo>
                  <a:lnTo>
                    <a:pt x="324" y="183"/>
                  </a:lnTo>
                  <a:lnTo>
                    <a:pt x="324" y="184"/>
                  </a:lnTo>
                  <a:close/>
                  <a:moveTo>
                    <a:pt x="369" y="183"/>
                  </a:moveTo>
                  <a:lnTo>
                    <a:pt x="369" y="184"/>
                  </a:lnTo>
                  <a:lnTo>
                    <a:pt x="368" y="184"/>
                  </a:lnTo>
                  <a:lnTo>
                    <a:pt x="368" y="183"/>
                  </a:lnTo>
                  <a:lnTo>
                    <a:pt x="369" y="183"/>
                  </a:lnTo>
                  <a:close/>
                  <a:moveTo>
                    <a:pt x="351" y="184"/>
                  </a:moveTo>
                  <a:lnTo>
                    <a:pt x="351" y="183"/>
                  </a:lnTo>
                  <a:lnTo>
                    <a:pt x="351" y="184"/>
                  </a:lnTo>
                  <a:close/>
                  <a:moveTo>
                    <a:pt x="350" y="183"/>
                  </a:moveTo>
                  <a:lnTo>
                    <a:pt x="351" y="183"/>
                  </a:lnTo>
                  <a:lnTo>
                    <a:pt x="350" y="183"/>
                  </a:lnTo>
                  <a:lnTo>
                    <a:pt x="350" y="184"/>
                  </a:lnTo>
                  <a:lnTo>
                    <a:pt x="350" y="183"/>
                  </a:lnTo>
                  <a:close/>
                  <a:moveTo>
                    <a:pt x="414" y="184"/>
                  </a:moveTo>
                  <a:lnTo>
                    <a:pt x="414" y="183"/>
                  </a:lnTo>
                  <a:lnTo>
                    <a:pt x="414" y="184"/>
                  </a:lnTo>
                  <a:close/>
                  <a:moveTo>
                    <a:pt x="368" y="180"/>
                  </a:moveTo>
                  <a:lnTo>
                    <a:pt x="368" y="182"/>
                  </a:lnTo>
                  <a:lnTo>
                    <a:pt x="366" y="182"/>
                  </a:lnTo>
                  <a:lnTo>
                    <a:pt x="368" y="182"/>
                  </a:lnTo>
                  <a:lnTo>
                    <a:pt x="366" y="182"/>
                  </a:lnTo>
                  <a:lnTo>
                    <a:pt x="366" y="183"/>
                  </a:lnTo>
                  <a:lnTo>
                    <a:pt x="366" y="182"/>
                  </a:lnTo>
                  <a:lnTo>
                    <a:pt x="366" y="183"/>
                  </a:lnTo>
                  <a:lnTo>
                    <a:pt x="366" y="182"/>
                  </a:lnTo>
                  <a:lnTo>
                    <a:pt x="366" y="180"/>
                  </a:lnTo>
                  <a:lnTo>
                    <a:pt x="366" y="179"/>
                  </a:lnTo>
                  <a:lnTo>
                    <a:pt x="368" y="179"/>
                  </a:lnTo>
                  <a:lnTo>
                    <a:pt x="368" y="180"/>
                  </a:lnTo>
                  <a:close/>
                  <a:moveTo>
                    <a:pt x="412" y="178"/>
                  </a:moveTo>
                  <a:lnTo>
                    <a:pt x="412" y="179"/>
                  </a:lnTo>
                  <a:lnTo>
                    <a:pt x="411" y="179"/>
                  </a:lnTo>
                  <a:lnTo>
                    <a:pt x="411" y="180"/>
                  </a:lnTo>
                  <a:lnTo>
                    <a:pt x="410" y="180"/>
                  </a:lnTo>
                  <a:lnTo>
                    <a:pt x="410" y="179"/>
                  </a:lnTo>
                  <a:lnTo>
                    <a:pt x="411" y="179"/>
                  </a:lnTo>
                  <a:lnTo>
                    <a:pt x="411" y="178"/>
                  </a:lnTo>
                  <a:lnTo>
                    <a:pt x="411" y="177"/>
                  </a:lnTo>
                  <a:lnTo>
                    <a:pt x="411" y="178"/>
                  </a:lnTo>
                  <a:lnTo>
                    <a:pt x="412" y="177"/>
                  </a:lnTo>
                  <a:lnTo>
                    <a:pt x="412" y="178"/>
                  </a:lnTo>
                  <a:close/>
                  <a:moveTo>
                    <a:pt x="403" y="170"/>
                  </a:moveTo>
                  <a:lnTo>
                    <a:pt x="402" y="170"/>
                  </a:lnTo>
                  <a:lnTo>
                    <a:pt x="403" y="169"/>
                  </a:lnTo>
                  <a:lnTo>
                    <a:pt x="403" y="170"/>
                  </a:lnTo>
                  <a:close/>
                  <a:moveTo>
                    <a:pt x="282" y="169"/>
                  </a:moveTo>
                  <a:lnTo>
                    <a:pt x="284" y="169"/>
                  </a:lnTo>
                  <a:lnTo>
                    <a:pt x="282" y="169"/>
                  </a:lnTo>
                  <a:close/>
                  <a:moveTo>
                    <a:pt x="401" y="164"/>
                  </a:moveTo>
                  <a:lnTo>
                    <a:pt x="400" y="165"/>
                  </a:lnTo>
                  <a:lnTo>
                    <a:pt x="398" y="165"/>
                  </a:lnTo>
                  <a:lnTo>
                    <a:pt x="398" y="164"/>
                  </a:lnTo>
                  <a:lnTo>
                    <a:pt x="400" y="164"/>
                  </a:lnTo>
                  <a:lnTo>
                    <a:pt x="401" y="164"/>
                  </a:lnTo>
                  <a:close/>
                  <a:moveTo>
                    <a:pt x="428" y="164"/>
                  </a:moveTo>
                  <a:lnTo>
                    <a:pt x="429" y="164"/>
                  </a:lnTo>
                  <a:lnTo>
                    <a:pt x="428" y="165"/>
                  </a:lnTo>
                  <a:lnTo>
                    <a:pt x="429" y="165"/>
                  </a:lnTo>
                  <a:lnTo>
                    <a:pt x="429" y="166"/>
                  </a:lnTo>
                  <a:lnTo>
                    <a:pt x="429" y="165"/>
                  </a:lnTo>
                  <a:lnTo>
                    <a:pt x="428" y="165"/>
                  </a:lnTo>
                  <a:lnTo>
                    <a:pt x="428" y="166"/>
                  </a:lnTo>
                  <a:lnTo>
                    <a:pt x="428" y="165"/>
                  </a:lnTo>
                  <a:lnTo>
                    <a:pt x="428" y="164"/>
                  </a:lnTo>
                  <a:close/>
                  <a:moveTo>
                    <a:pt x="410" y="165"/>
                  </a:moveTo>
                  <a:lnTo>
                    <a:pt x="408" y="165"/>
                  </a:lnTo>
                  <a:lnTo>
                    <a:pt x="408" y="164"/>
                  </a:lnTo>
                  <a:lnTo>
                    <a:pt x="410" y="164"/>
                  </a:lnTo>
                  <a:lnTo>
                    <a:pt x="410" y="165"/>
                  </a:lnTo>
                  <a:close/>
                  <a:moveTo>
                    <a:pt x="314" y="163"/>
                  </a:moveTo>
                  <a:lnTo>
                    <a:pt x="313" y="163"/>
                  </a:lnTo>
                  <a:lnTo>
                    <a:pt x="313" y="164"/>
                  </a:lnTo>
                  <a:lnTo>
                    <a:pt x="313" y="163"/>
                  </a:lnTo>
                  <a:lnTo>
                    <a:pt x="314" y="163"/>
                  </a:lnTo>
                  <a:close/>
                  <a:moveTo>
                    <a:pt x="301" y="164"/>
                  </a:moveTo>
                  <a:lnTo>
                    <a:pt x="303" y="164"/>
                  </a:lnTo>
                  <a:lnTo>
                    <a:pt x="303" y="163"/>
                  </a:lnTo>
                  <a:lnTo>
                    <a:pt x="304" y="164"/>
                  </a:lnTo>
                  <a:lnTo>
                    <a:pt x="304" y="165"/>
                  </a:lnTo>
                  <a:lnTo>
                    <a:pt x="304" y="166"/>
                  </a:lnTo>
                  <a:lnTo>
                    <a:pt x="303" y="166"/>
                  </a:lnTo>
                  <a:lnTo>
                    <a:pt x="303" y="168"/>
                  </a:lnTo>
                  <a:lnTo>
                    <a:pt x="304" y="168"/>
                  </a:lnTo>
                  <a:lnTo>
                    <a:pt x="305" y="169"/>
                  </a:lnTo>
                  <a:lnTo>
                    <a:pt x="304" y="169"/>
                  </a:lnTo>
                  <a:lnTo>
                    <a:pt x="305" y="169"/>
                  </a:lnTo>
                  <a:lnTo>
                    <a:pt x="305" y="170"/>
                  </a:lnTo>
                  <a:lnTo>
                    <a:pt x="305" y="172"/>
                  </a:lnTo>
                  <a:lnTo>
                    <a:pt x="305" y="170"/>
                  </a:lnTo>
                  <a:lnTo>
                    <a:pt x="307" y="170"/>
                  </a:lnTo>
                  <a:lnTo>
                    <a:pt x="307" y="169"/>
                  </a:lnTo>
                  <a:lnTo>
                    <a:pt x="307" y="168"/>
                  </a:lnTo>
                  <a:lnTo>
                    <a:pt x="308" y="168"/>
                  </a:lnTo>
                  <a:lnTo>
                    <a:pt x="308" y="169"/>
                  </a:lnTo>
                  <a:lnTo>
                    <a:pt x="309" y="169"/>
                  </a:lnTo>
                  <a:lnTo>
                    <a:pt x="309" y="170"/>
                  </a:lnTo>
                  <a:lnTo>
                    <a:pt x="309" y="172"/>
                  </a:lnTo>
                  <a:lnTo>
                    <a:pt x="310" y="172"/>
                  </a:lnTo>
                  <a:lnTo>
                    <a:pt x="312" y="172"/>
                  </a:lnTo>
                  <a:lnTo>
                    <a:pt x="313" y="172"/>
                  </a:lnTo>
                  <a:lnTo>
                    <a:pt x="313" y="173"/>
                  </a:lnTo>
                  <a:lnTo>
                    <a:pt x="314" y="173"/>
                  </a:lnTo>
                  <a:lnTo>
                    <a:pt x="314" y="174"/>
                  </a:lnTo>
                  <a:lnTo>
                    <a:pt x="315" y="174"/>
                  </a:lnTo>
                  <a:lnTo>
                    <a:pt x="315" y="175"/>
                  </a:lnTo>
                  <a:lnTo>
                    <a:pt x="317" y="175"/>
                  </a:lnTo>
                  <a:lnTo>
                    <a:pt x="317" y="177"/>
                  </a:lnTo>
                  <a:lnTo>
                    <a:pt x="318" y="177"/>
                  </a:lnTo>
                  <a:lnTo>
                    <a:pt x="319" y="177"/>
                  </a:lnTo>
                  <a:lnTo>
                    <a:pt x="319" y="178"/>
                  </a:lnTo>
                  <a:lnTo>
                    <a:pt x="321" y="178"/>
                  </a:lnTo>
                  <a:lnTo>
                    <a:pt x="322" y="179"/>
                  </a:lnTo>
                  <a:lnTo>
                    <a:pt x="322" y="180"/>
                  </a:lnTo>
                  <a:lnTo>
                    <a:pt x="322" y="182"/>
                  </a:lnTo>
                  <a:lnTo>
                    <a:pt x="322" y="183"/>
                  </a:lnTo>
                  <a:lnTo>
                    <a:pt x="323" y="183"/>
                  </a:lnTo>
                  <a:lnTo>
                    <a:pt x="323" y="184"/>
                  </a:lnTo>
                  <a:lnTo>
                    <a:pt x="323" y="186"/>
                  </a:lnTo>
                  <a:lnTo>
                    <a:pt x="322" y="186"/>
                  </a:lnTo>
                  <a:lnTo>
                    <a:pt x="321" y="186"/>
                  </a:lnTo>
                  <a:lnTo>
                    <a:pt x="321" y="187"/>
                  </a:lnTo>
                  <a:lnTo>
                    <a:pt x="322" y="187"/>
                  </a:lnTo>
                  <a:lnTo>
                    <a:pt x="323" y="186"/>
                  </a:lnTo>
                  <a:lnTo>
                    <a:pt x="324" y="186"/>
                  </a:lnTo>
                  <a:lnTo>
                    <a:pt x="326" y="186"/>
                  </a:lnTo>
                  <a:lnTo>
                    <a:pt x="327" y="187"/>
                  </a:lnTo>
                  <a:lnTo>
                    <a:pt x="327" y="186"/>
                  </a:lnTo>
                  <a:lnTo>
                    <a:pt x="327" y="184"/>
                  </a:lnTo>
                  <a:lnTo>
                    <a:pt x="327" y="186"/>
                  </a:lnTo>
                  <a:lnTo>
                    <a:pt x="328" y="186"/>
                  </a:lnTo>
                  <a:lnTo>
                    <a:pt x="328" y="187"/>
                  </a:lnTo>
                  <a:lnTo>
                    <a:pt x="329" y="187"/>
                  </a:lnTo>
                  <a:lnTo>
                    <a:pt x="329" y="188"/>
                  </a:lnTo>
                  <a:lnTo>
                    <a:pt x="328" y="188"/>
                  </a:lnTo>
                  <a:lnTo>
                    <a:pt x="329" y="188"/>
                  </a:lnTo>
                  <a:lnTo>
                    <a:pt x="331" y="189"/>
                  </a:lnTo>
                  <a:lnTo>
                    <a:pt x="329" y="189"/>
                  </a:lnTo>
                  <a:lnTo>
                    <a:pt x="329" y="191"/>
                  </a:lnTo>
                  <a:lnTo>
                    <a:pt x="328" y="191"/>
                  </a:lnTo>
                  <a:lnTo>
                    <a:pt x="328" y="192"/>
                  </a:lnTo>
                  <a:lnTo>
                    <a:pt x="327" y="192"/>
                  </a:lnTo>
                  <a:lnTo>
                    <a:pt x="327" y="193"/>
                  </a:lnTo>
                  <a:lnTo>
                    <a:pt x="326" y="193"/>
                  </a:lnTo>
                  <a:lnTo>
                    <a:pt x="324" y="192"/>
                  </a:lnTo>
                  <a:lnTo>
                    <a:pt x="323" y="192"/>
                  </a:lnTo>
                  <a:lnTo>
                    <a:pt x="323" y="191"/>
                  </a:lnTo>
                  <a:lnTo>
                    <a:pt x="322" y="191"/>
                  </a:lnTo>
                  <a:lnTo>
                    <a:pt x="321" y="191"/>
                  </a:lnTo>
                  <a:lnTo>
                    <a:pt x="319" y="191"/>
                  </a:lnTo>
                  <a:lnTo>
                    <a:pt x="318" y="191"/>
                  </a:lnTo>
                  <a:lnTo>
                    <a:pt x="318" y="189"/>
                  </a:lnTo>
                  <a:lnTo>
                    <a:pt x="319" y="188"/>
                  </a:lnTo>
                  <a:lnTo>
                    <a:pt x="319" y="187"/>
                  </a:lnTo>
                  <a:lnTo>
                    <a:pt x="318" y="187"/>
                  </a:lnTo>
                  <a:lnTo>
                    <a:pt x="317" y="187"/>
                  </a:lnTo>
                  <a:lnTo>
                    <a:pt x="315" y="187"/>
                  </a:lnTo>
                  <a:lnTo>
                    <a:pt x="314" y="187"/>
                  </a:lnTo>
                  <a:lnTo>
                    <a:pt x="315" y="187"/>
                  </a:lnTo>
                  <a:lnTo>
                    <a:pt x="315" y="186"/>
                  </a:lnTo>
                  <a:lnTo>
                    <a:pt x="315" y="184"/>
                  </a:lnTo>
                  <a:lnTo>
                    <a:pt x="314" y="184"/>
                  </a:lnTo>
                  <a:lnTo>
                    <a:pt x="314" y="186"/>
                  </a:lnTo>
                  <a:lnTo>
                    <a:pt x="314" y="184"/>
                  </a:lnTo>
                  <a:lnTo>
                    <a:pt x="314" y="186"/>
                  </a:lnTo>
                  <a:lnTo>
                    <a:pt x="313" y="186"/>
                  </a:lnTo>
                  <a:lnTo>
                    <a:pt x="312" y="186"/>
                  </a:lnTo>
                  <a:lnTo>
                    <a:pt x="312" y="187"/>
                  </a:lnTo>
                  <a:lnTo>
                    <a:pt x="313" y="187"/>
                  </a:lnTo>
                  <a:lnTo>
                    <a:pt x="312" y="187"/>
                  </a:lnTo>
                  <a:lnTo>
                    <a:pt x="312" y="188"/>
                  </a:lnTo>
                  <a:lnTo>
                    <a:pt x="313" y="188"/>
                  </a:lnTo>
                  <a:lnTo>
                    <a:pt x="312" y="188"/>
                  </a:lnTo>
                  <a:lnTo>
                    <a:pt x="312" y="189"/>
                  </a:lnTo>
                  <a:lnTo>
                    <a:pt x="310" y="189"/>
                  </a:lnTo>
                  <a:lnTo>
                    <a:pt x="310" y="191"/>
                  </a:lnTo>
                  <a:lnTo>
                    <a:pt x="309" y="192"/>
                  </a:lnTo>
                  <a:lnTo>
                    <a:pt x="309" y="191"/>
                  </a:lnTo>
                  <a:lnTo>
                    <a:pt x="309" y="192"/>
                  </a:lnTo>
                  <a:lnTo>
                    <a:pt x="308" y="192"/>
                  </a:lnTo>
                  <a:lnTo>
                    <a:pt x="308" y="193"/>
                  </a:lnTo>
                  <a:lnTo>
                    <a:pt x="308" y="194"/>
                  </a:lnTo>
                  <a:lnTo>
                    <a:pt x="307" y="194"/>
                  </a:lnTo>
                  <a:lnTo>
                    <a:pt x="307" y="196"/>
                  </a:lnTo>
                  <a:lnTo>
                    <a:pt x="305" y="196"/>
                  </a:lnTo>
                  <a:lnTo>
                    <a:pt x="304" y="197"/>
                  </a:lnTo>
                  <a:lnTo>
                    <a:pt x="303" y="197"/>
                  </a:lnTo>
                  <a:lnTo>
                    <a:pt x="301" y="197"/>
                  </a:lnTo>
                  <a:lnTo>
                    <a:pt x="301" y="196"/>
                  </a:lnTo>
                  <a:lnTo>
                    <a:pt x="301" y="194"/>
                  </a:lnTo>
                  <a:lnTo>
                    <a:pt x="301" y="193"/>
                  </a:lnTo>
                  <a:lnTo>
                    <a:pt x="301" y="192"/>
                  </a:lnTo>
                  <a:lnTo>
                    <a:pt x="301" y="191"/>
                  </a:lnTo>
                  <a:lnTo>
                    <a:pt x="301" y="189"/>
                  </a:lnTo>
                  <a:lnTo>
                    <a:pt x="300" y="189"/>
                  </a:lnTo>
                  <a:lnTo>
                    <a:pt x="300" y="191"/>
                  </a:lnTo>
                  <a:lnTo>
                    <a:pt x="299" y="191"/>
                  </a:lnTo>
                  <a:lnTo>
                    <a:pt x="298" y="191"/>
                  </a:lnTo>
                  <a:lnTo>
                    <a:pt x="296" y="191"/>
                  </a:lnTo>
                  <a:lnTo>
                    <a:pt x="295" y="191"/>
                  </a:lnTo>
                  <a:lnTo>
                    <a:pt x="295" y="192"/>
                  </a:lnTo>
                  <a:lnTo>
                    <a:pt x="294" y="192"/>
                  </a:lnTo>
                  <a:lnTo>
                    <a:pt x="293" y="192"/>
                  </a:lnTo>
                  <a:lnTo>
                    <a:pt x="293" y="191"/>
                  </a:lnTo>
                  <a:lnTo>
                    <a:pt x="293" y="189"/>
                  </a:lnTo>
                  <a:lnTo>
                    <a:pt x="294" y="188"/>
                  </a:lnTo>
                  <a:lnTo>
                    <a:pt x="294" y="187"/>
                  </a:lnTo>
                  <a:lnTo>
                    <a:pt x="296" y="187"/>
                  </a:lnTo>
                  <a:lnTo>
                    <a:pt x="298" y="186"/>
                  </a:lnTo>
                  <a:lnTo>
                    <a:pt x="299" y="186"/>
                  </a:lnTo>
                  <a:lnTo>
                    <a:pt x="298" y="184"/>
                  </a:lnTo>
                  <a:lnTo>
                    <a:pt x="298" y="183"/>
                  </a:lnTo>
                  <a:lnTo>
                    <a:pt x="298" y="182"/>
                  </a:lnTo>
                  <a:lnTo>
                    <a:pt x="298" y="180"/>
                  </a:lnTo>
                  <a:lnTo>
                    <a:pt x="298" y="179"/>
                  </a:lnTo>
                  <a:lnTo>
                    <a:pt x="296" y="179"/>
                  </a:lnTo>
                  <a:lnTo>
                    <a:pt x="298" y="179"/>
                  </a:lnTo>
                  <a:lnTo>
                    <a:pt x="298" y="178"/>
                  </a:lnTo>
                  <a:lnTo>
                    <a:pt x="298" y="177"/>
                  </a:lnTo>
                  <a:lnTo>
                    <a:pt x="299" y="177"/>
                  </a:lnTo>
                  <a:lnTo>
                    <a:pt x="298" y="175"/>
                  </a:lnTo>
                  <a:lnTo>
                    <a:pt x="299" y="175"/>
                  </a:lnTo>
                  <a:lnTo>
                    <a:pt x="298" y="175"/>
                  </a:lnTo>
                  <a:lnTo>
                    <a:pt x="299" y="175"/>
                  </a:lnTo>
                  <a:lnTo>
                    <a:pt x="299" y="174"/>
                  </a:lnTo>
                  <a:lnTo>
                    <a:pt x="298" y="174"/>
                  </a:lnTo>
                  <a:lnTo>
                    <a:pt x="298" y="173"/>
                  </a:lnTo>
                  <a:lnTo>
                    <a:pt x="299" y="173"/>
                  </a:lnTo>
                  <a:lnTo>
                    <a:pt x="299" y="172"/>
                  </a:lnTo>
                  <a:lnTo>
                    <a:pt x="299" y="170"/>
                  </a:lnTo>
                  <a:lnTo>
                    <a:pt x="299" y="169"/>
                  </a:lnTo>
                  <a:lnTo>
                    <a:pt x="299" y="168"/>
                  </a:lnTo>
                  <a:lnTo>
                    <a:pt x="299" y="166"/>
                  </a:lnTo>
                  <a:lnTo>
                    <a:pt x="299" y="165"/>
                  </a:lnTo>
                  <a:lnTo>
                    <a:pt x="300" y="164"/>
                  </a:lnTo>
                  <a:lnTo>
                    <a:pt x="300" y="163"/>
                  </a:lnTo>
                  <a:lnTo>
                    <a:pt x="301" y="161"/>
                  </a:lnTo>
                  <a:lnTo>
                    <a:pt x="303" y="163"/>
                  </a:lnTo>
                  <a:lnTo>
                    <a:pt x="301" y="163"/>
                  </a:lnTo>
                  <a:lnTo>
                    <a:pt x="301" y="164"/>
                  </a:lnTo>
                  <a:close/>
                  <a:moveTo>
                    <a:pt x="403" y="161"/>
                  </a:moveTo>
                  <a:lnTo>
                    <a:pt x="402" y="161"/>
                  </a:lnTo>
                  <a:lnTo>
                    <a:pt x="402" y="160"/>
                  </a:lnTo>
                  <a:lnTo>
                    <a:pt x="403" y="161"/>
                  </a:lnTo>
                  <a:close/>
                  <a:moveTo>
                    <a:pt x="305" y="160"/>
                  </a:moveTo>
                  <a:lnTo>
                    <a:pt x="305" y="161"/>
                  </a:lnTo>
                  <a:lnTo>
                    <a:pt x="305" y="163"/>
                  </a:lnTo>
                  <a:lnTo>
                    <a:pt x="307" y="163"/>
                  </a:lnTo>
                  <a:lnTo>
                    <a:pt x="307" y="164"/>
                  </a:lnTo>
                  <a:lnTo>
                    <a:pt x="307" y="165"/>
                  </a:lnTo>
                  <a:lnTo>
                    <a:pt x="307" y="166"/>
                  </a:lnTo>
                  <a:lnTo>
                    <a:pt x="305" y="166"/>
                  </a:lnTo>
                  <a:lnTo>
                    <a:pt x="305" y="165"/>
                  </a:lnTo>
                  <a:lnTo>
                    <a:pt x="304" y="164"/>
                  </a:lnTo>
                  <a:lnTo>
                    <a:pt x="304" y="163"/>
                  </a:lnTo>
                  <a:lnTo>
                    <a:pt x="304" y="161"/>
                  </a:lnTo>
                  <a:lnTo>
                    <a:pt x="304" y="160"/>
                  </a:lnTo>
                  <a:lnTo>
                    <a:pt x="305" y="160"/>
                  </a:lnTo>
                  <a:close/>
                  <a:moveTo>
                    <a:pt x="304" y="160"/>
                  </a:moveTo>
                  <a:lnTo>
                    <a:pt x="305" y="160"/>
                  </a:lnTo>
                  <a:lnTo>
                    <a:pt x="304" y="160"/>
                  </a:lnTo>
                  <a:close/>
                  <a:moveTo>
                    <a:pt x="313" y="160"/>
                  </a:moveTo>
                  <a:lnTo>
                    <a:pt x="312" y="160"/>
                  </a:lnTo>
                  <a:lnTo>
                    <a:pt x="313" y="160"/>
                  </a:lnTo>
                  <a:close/>
                  <a:moveTo>
                    <a:pt x="312" y="159"/>
                  </a:moveTo>
                  <a:lnTo>
                    <a:pt x="313" y="159"/>
                  </a:lnTo>
                  <a:lnTo>
                    <a:pt x="313" y="160"/>
                  </a:lnTo>
                  <a:lnTo>
                    <a:pt x="312" y="160"/>
                  </a:lnTo>
                  <a:lnTo>
                    <a:pt x="312" y="159"/>
                  </a:lnTo>
                  <a:close/>
                  <a:moveTo>
                    <a:pt x="308" y="159"/>
                  </a:moveTo>
                  <a:lnTo>
                    <a:pt x="309" y="160"/>
                  </a:lnTo>
                  <a:lnTo>
                    <a:pt x="310" y="160"/>
                  </a:lnTo>
                  <a:lnTo>
                    <a:pt x="312" y="161"/>
                  </a:lnTo>
                  <a:lnTo>
                    <a:pt x="312" y="163"/>
                  </a:lnTo>
                  <a:lnTo>
                    <a:pt x="312" y="164"/>
                  </a:lnTo>
                  <a:lnTo>
                    <a:pt x="313" y="164"/>
                  </a:lnTo>
                  <a:lnTo>
                    <a:pt x="313" y="165"/>
                  </a:lnTo>
                  <a:lnTo>
                    <a:pt x="313" y="164"/>
                  </a:lnTo>
                  <a:lnTo>
                    <a:pt x="314" y="164"/>
                  </a:lnTo>
                  <a:lnTo>
                    <a:pt x="314" y="165"/>
                  </a:lnTo>
                  <a:lnTo>
                    <a:pt x="313" y="165"/>
                  </a:lnTo>
                  <a:lnTo>
                    <a:pt x="312" y="165"/>
                  </a:lnTo>
                  <a:lnTo>
                    <a:pt x="313" y="165"/>
                  </a:lnTo>
                  <a:lnTo>
                    <a:pt x="312" y="165"/>
                  </a:lnTo>
                  <a:lnTo>
                    <a:pt x="310" y="165"/>
                  </a:lnTo>
                  <a:lnTo>
                    <a:pt x="312" y="165"/>
                  </a:lnTo>
                  <a:lnTo>
                    <a:pt x="312" y="164"/>
                  </a:lnTo>
                  <a:lnTo>
                    <a:pt x="310" y="164"/>
                  </a:lnTo>
                  <a:lnTo>
                    <a:pt x="309" y="164"/>
                  </a:lnTo>
                  <a:lnTo>
                    <a:pt x="309" y="163"/>
                  </a:lnTo>
                  <a:lnTo>
                    <a:pt x="309" y="161"/>
                  </a:lnTo>
                  <a:lnTo>
                    <a:pt x="309" y="160"/>
                  </a:lnTo>
                  <a:lnTo>
                    <a:pt x="308" y="160"/>
                  </a:lnTo>
                  <a:lnTo>
                    <a:pt x="308" y="159"/>
                  </a:lnTo>
                  <a:close/>
                  <a:moveTo>
                    <a:pt x="315" y="156"/>
                  </a:moveTo>
                  <a:lnTo>
                    <a:pt x="314" y="156"/>
                  </a:lnTo>
                  <a:lnTo>
                    <a:pt x="314" y="158"/>
                  </a:lnTo>
                  <a:lnTo>
                    <a:pt x="315" y="156"/>
                  </a:lnTo>
                  <a:lnTo>
                    <a:pt x="315" y="158"/>
                  </a:lnTo>
                  <a:lnTo>
                    <a:pt x="317" y="158"/>
                  </a:lnTo>
                  <a:lnTo>
                    <a:pt x="315" y="158"/>
                  </a:lnTo>
                  <a:lnTo>
                    <a:pt x="314" y="158"/>
                  </a:lnTo>
                  <a:lnTo>
                    <a:pt x="314" y="156"/>
                  </a:lnTo>
                  <a:lnTo>
                    <a:pt x="315" y="156"/>
                  </a:lnTo>
                  <a:close/>
                  <a:moveTo>
                    <a:pt x="300" y="155"/>
                  </a:moveTo>
                  <a:lnTo>
                    <a:pt x="299" y="155"/>
                  </a:lnTo>
                  <a:lnTo>
                    <a:pt x="300" y="155"/>
                  </a:lnTo>
                  <a:close/>
                  <a:moveTo>
                    <a:pt x="180" y="149"/>
                  </a:moveTo>
                  <a:lnTo>
                    <a:pt x="180" y="147"/>
                  </a:lnTo>
                  <a:lnTo>
                    <a:pt x="180" y="149"/>
                  </a:lnTo>
                  <a:close/>
                  <a:moveTo>
                    <a:pt x="179" y="147"/>
                  </a:moveTo>
                  <a:lnTo>
                    <a:pt x="180" y="147"/>
                  </a:lnTo>
                  <a:lnTo>
                    <a:pt x="179" y="149"/>
                  </a:lnTo>
                  <a:lnTo>
                    <a:pt x="179" y="147"/>
                  </a:lnTo>
                  <a:lnTo>
                    <a:pt x="179" y="146"/>
                  </a:lnTo>
                  <a:lnTo>
                    <a:pt x="179" y="147"/>
                  </a:lnTo>
                  <a:close/>
                  <a:moveTo>
                    <a:pt x="428" y="145"/>
                  </a:moveTo>
                  <a:lnTo>
                    <a:pt x="426" y="146"/>
                  </a:lnTo>
                  <a:lnTo>
                    <a:pt x="426" y="147"/>
                  </a:lnTo>
                  <a:lnTo>
                    <a:pt x="425" y="147"/>
                  </a:lnTo>
                  <a:lnTo>
                    <a:pt x="425" y="146"/>
                  </a:lnTo>
                  <a:lnTo>
                    <a:pt x="426" y="146"/>
                  </a:lnTo>
                  <a:lnTo>
                    <a:pt x="426" y="145"/>
                  </a:lnTo>
                  <a:lnTo>
                    <a:pt x="428" y="145"/>
                  </a:lnTo>
                  <a:close/>
                  <a:moveTo>
                    <a:pt x="183" y="146"/>
                  </a:moveTo>
                  <a:lnTo>
                    <a:pt x="182" y="146"/>
                  </a:lnTo>
                  <a:lnTo>
                    <a:pt x="182" y="145"/>
                  </a:lnTo>
                  <a:lnTo>
                    <a:pt x="182" y="144"/>
                  </a:lnTo>
                  <a:lnTo>
                    <a:pt x="182" y="145"/>
                  </a:lnTo>
                  <a:lnTo>
                    <a:pt x="183" y="146"/>
                  </a:lnTo>
                  <a:close/>
                  <a:moveTo>
                    <a:pt x="421" y="142"/>
                  </a:moveTo>
                  <a:lnTo>
                    <a:pt x="422" y="142"/>
                  </a:lnTo>
                  <a:lnTo>
                    <a:pt x="422" y="144"/>
                  </a:lnTo>
                  <a:lnTo>
                    <a:pt x="420" y="144"/>
                  </a:lnTo>
                  <a:lnTo>
                    <a:pt x="420" y="142"/>
                  </a:lnTo>
                  <a:lnTo>
                    <a:pt x="421" y="142"/>
                  </a:lnTo>
                  <a:close/>
                  <a:moveTo>
                    <a:pt x="180" y="141"/>
                  </a:moveTo>
                  <a:lnTo>
                    <a:pt x="180" y="142"/>
                  </a:lnTo>
                  <a:lnTo>
                    <a:pt x="179" y="142"/>
                  </a:lnTo>
                  <a:lnTo>
                    <a:pt x="179" y="141"/>
                  </a:lnTo>
                  <a:lnTo>
                    <a:pt x="180" y="141"/>
                  </a:lnTo>
                  <a:lnTo>
                    <a:pt x="179" y="140"/>
                  </a:lnTo>
                  <a:lnTo>
                    <a:pt x="180" y="140"/>
                  </a:lnTo>
                  <a:lnTo>
                    <a:pt x="180" y="141"/>
                  </a:lnTo>
                  <a:close/>
                  <a:moveTo>
                    <a:pt x="178" y="140"/>
                  </a:moveTo>
                  <a:lnTo>
                    <a:pt x="178" y="141"/>
                  </a:lnTo>
                  <a:lnTo>
                    <a:pt x="177" y="140"/>
                  </a:lnTo>
                  <a:lnTo>
                    <a:pt x="177" y="138"/>
                  </a:lnTo>
                  <a:lnTo>
                    <a:pt x="178" y="140"/>
                  </a:lnTo>
                  <a:close/>
                  <a:moveTo>
                    <a:pt x="420" y="140"/>
                  </a:moveTo>
                  <a:lnTo>
                    <a:pt x="419" y="140"/>
                  </a:lnTo>
                  <a:lnTo>
                    <a:pt x="419" y="138"/>
                  </a:lnTo>
                  <a:lnTo>
                    <a:pt x="420" y="138"/>
                  </a:lnTo>
                  <a:lnTo>
                    <a:pt x="420" y="140"/>
                  </a:lnTo>
                  <a:close/>
                  <a:moveTo>
                    <a:pt x="180" y="140"/>
                  </a:moveTo>
                  <a:lnTo>
                    <a:pt x="179" y="140"/>
                  </a:lnTo>
                  <a:lnTo>
                    <a:pt x="179" y="141"/>
                  </a:lnTo>
                  <a:lnTo>
                    <a:pt x="179" y="140"/>
                  </a:lnTo>
                  <a:lnTo>
                    <a:pt x="179" y="138"/>
                  </a:lnTo>
                  <a:lnTo>
                    <a:pt x="179" y="137"/>
                  </a:lnTo>
                  <a:lnTo>
                    <a:pt x="179" y="138"/>
                  </a:lnTo>
                  <a:lnTo>
                    <a:pt x="180" y="138"/>
                  </a:lnTo>
                  <a:lnTo>
                    <a:pt x="180" y="140"/>
                  </a:lnTo>
                  <a:close/>
                  <a:moveTo>
                    <a:pt x="238" y="137"/>
                  </a:moveTo>
                  <a:lnTo>
                    <a:pt x="236" y="138"/>
                  </a:lnTo>
                  <a:lnTo>
                    <a:pt x="236" y="137"/>
                  </a:lnTo>
                  <a:lnTo>
                    <a:pt x="238" y="137"/>
                  </a:lnTo>
                  <a:close/>
                  <a:moveTo>
                    <a:pt x="174" y="136"/>
                  </a:moveTo>
                  <a:lnTo>
                    <a:pt x="173" y="136"/>
                  </a:lnTo>
                  <a:lnTo>
                    <a:pt x="174" y="136"/>
                  </a:lnTo>
                  <a:close/>
                  <a:moveTo>
                    <a:pt x="146" y="135"/>
                  </a:moveTo>
                  <a:lnTo>
                    <a:pt x="147" y="135"/>
                  </a:lnTo>
                  <a:lnTo>
                    <a:pt x="146" y="135"/>
                  </a:lnTo>
                  <a:lnTo>
                    <a:pt x="145" y="135"/>
                  </a:lnTo>
                  <a:lnTo>
                    <a:pt x="146" y="135"/>
                  </a:lnTo>
                  <a:close/>
                  <a:moveTo>
                    <a:pt x="151" y="133"/>
                  </a:moveTo>
                  <a:lnTo>
                    <a:pt x="151" y="135"/>
                  </a:lnTo>
                  <a:lnTo>
                    <a:pt x="150" y="135"/>
                  </a:lnTo>
                  <a:lnTo>
                    <a:pt x="149" y="135"/>
                  </a:lnTo>
                  <a:lnTo>
                    <a:pt x="150" y="135"/>
                  </a:lnTo>
                  <a:lnTo>
                    <a:pt x="150" y="133"/>
                  </a:lnTo>
                  <a:lnTo>
                    <a:pt x="151" y="133"/>
                  </a:lnTo>
                  <a:close/>
                  <a:moveTo>
                    <a:pt x="163" y="135"/>
                  </a:moveTo>
                  <a:lnTo>
                    <a:pt x="164" y="135"/>
                  </a:lnTo>
                  <a:lnTo>
                    <a:pt x="164" y="133"/>
                  </a:lnTo>
                  <a:lnTo>
                    <a:pt x="164" y="135"/>
                  </a:lnTo>
                  <a:lnTo>
                    <a:pt x="163" y="135"/>
                  </a:lnTo>
                  <a:close/>
                  <a:moveTo>
                    <a:pt x="152" y="135"/>
                  </a:moveTo>
                  <a:lnTo>
                    <a:pt x="151" y="135"/>
                  </a:lnTo>
                  <a:lnTo>
                    <a:pt x="151" y="133"/>
                  </a:lnTo>
                  <a:lnTo>
                    <a:pt x="152" y="133"/>
                  </a:lnTo>
                  <a:lnTo>
                    <a:pt x="154" y="133"/>
                  </a:lnTo>
                  <a:lnTo>
                    <a:pt x="152" y="133"/>
                  </a:lnTo>
                  <a:lnTo>
                    <a:pt x="152" y="135"/>
                  </a:lnTo>
                  <a:close/>
                  <a:moveTo>
                    <a:pt x="179" y="135"/>
                  </a:moveTo>
                  <a:lnTo>
                    <a:pt x="178" y="135"/>
                  </a:lnTo>
                  <a:lnTo>
                    <a:pt x="178" y="133"/>
                  </a:lnTo>
                  <a:lnTo>
                    <a:pt x="179" y="133"/>
                  </a:lnTo>
                  <a:lnTo>
                    <a:pt x="179" y="135"/>
                  </a:lnTo>
                  <a:close/>
                  <a:moveTo>
                    <a:pt x="173" y="133"/>
                  </a:moveTo>
                  <a:lnTo>
                    <a:pt x="174" y="133"/>
                  </a:lnTo>
                  <a:lnTo>
                    <a:pt x="175" y="133"/>
                  </a:lnTo>
                  <a:lnTo>
                    <a:pt x="174" y="135"/>
                  </a:lnTo>
                  <a:lnTo>
                    <a:pt x="175" y="135"/>
                  </a:lnTo>
                  <a:lnTo>
                    <a:pt x="174" y="135"/>
                  </a:lnTo>
                  <a:lnTo>
                    <a:pt x="173" y="133"/>
                  </a:lnTo>
                  <a:close/>
                  <a:moveTo>
                    <a:pt x="229" y="132"/>
                  </a:moveTo>
                  <a:lnTo>
                    <a:pt x="229" y="133"/>
                  </a:lnTo>
                  <a:lnTo>
                    <a:pt x="229" y="132"/>
                  </a:lnTo>
                  <a:lnTo>
                    <a:pt x="228" y="132"/>
                  </a:lnTo>
                  <a:lnTo>
                    <a:pt x="229" y="132"/>
                  </a:lnTo>
                  <a:close/>
                  <a:moveTo>
                    <a:pt x="173" y="132"/>
                  </a:moveTo>
                  <a:lnTo>
                    <a:pt x="173" y="133"/>
                  </a:lnTo>
                  <a:lnTo>
                    <a:pt x="172" y="133"/>
                  </a:lnTo>
                  <a:lnTo>
                    <a:pt x="172" y="132"/>
                  </a:lnTo>
                  <a:lnTo>
                    <a:pt x="173" y="132"/>
                  </a:lnTo>
                  <a:close/>
                  <a:moveTo>
                    <a:pt x="168" y="132"/>
                  </a:moveTo>
                  <a:lnTo>
                    <a:pt x="169" y="132"/>
                  </a:lnTo>
                  <a:lnTo>
                    <a:pt x="169" y="131"/>
                  </a:lnTo>
                  <a:lnTo>
                    <a:pt x="169" y="132"/>
                  </a:lnTo>
                  <a:lnTo>
                    <a:pt x="168" y="132"/>
                  </a:lnTo>
                  <a:close/>
                  <a:moveTo>
                    <a:pt x="154" y="131"/>
                  </a:moveTo>
                  <a:lnTo>
                    <a:pt x="152" y="131"/>
                  </a:lnTo>
                  <a:lnTo>
                    <a:pt x="154" y="131"/>
                  </a:lnTo>
                  <a:close/>
                  <a:moveTo>
                    <a:pt x="363" y="132"/>
                  </a:moveTo>
                  <a:lnTo>
                    <a:pt x="364" y="132"/>
                  </a:lnTo>
                  <a:lnTo>
                    <a:pt x="365" y="132"/>
                  </a:lnTo>
                  <a:lnTo>
                    <a:pt x="365" y="133"/>
                  </a:lnTo>
                  <a:lnTo>
                    <a:pt x="366" y="133"/>
                  </a:lnTo>
                  <a:lnTo>
                    <a:pt x="366" y="132"/>
                  </a:lnTo>
                  <a:lnTo>
                    <a:pt x="366" y="133"/>
                  </a:lnTo>
                  <a:lnTo>
                    <a:pt x="366" y="132"/>
                  </a:lnTo>
                  <a:lnTo>
                    <a:pt x="368" y="133"/>
                  </a:lnTo>
                  <a:lnTo>
                    <a:pt x="368" y="135"/>
                  </a:lnTo>
                  <a:lnTo>
                    <a:pt x="368" y="136"/>
                  </a:lnTo>
                  <a:lnTo>
                    <a:pt x="365" y="136"/>
                  </a:lnTo>
                  <a:lnTo>
                    <a:pt x="363" y="136"/>
                  </a:lnTo>
                  <a:lnTo>
                    <a:pt x="361" y="136"/>
                  </a:lnTo>
                  <a:lnTo>
                    <a:pt x="361" y="135"/>
                  </a:lnTo>
                  <a:lnTo>
                    <a:pt x="360" y="133"/>
                  </a:lnTo>
                  <a:lnTo>
                    <a:pt x="360" y="132"/>
                  </a:lnTo>
                  <a:lnTo>
                    <a:pt x="361" y="132"/>
                  </a:lnTo>
                  <a:lnTo>
                    <a:pt x="363" y="132"/>
                  </a:lnTo>
                  <a:lnTo>
                    <a:pt x="363" y="131"/>
                  </a:lnTo>
                  <a:lnTo>
                    <a:pt x="364" y="131"/>
                  </a:lnTo>
                  <a:lnTo>
                    <a:pt x="363" y="131"/>
                  </a:lnTo>
                  <a:lnTo>
                    <a:pt x="363" y="132"/>
                  </a:lnTo>
                  <a:close/>
                  <a:moveTo>
                    <a:pt x="172" y="130"/>
                  </a:moveTo>
                  <a:lnTo>
                    <a:pt x="170" y="130"/>
                  </a:lnTo>
                  <a:lnTo>
                    <a:pt x="170" y="131"/>
                  </a:lnTo>
                  <a:lnTo>
                    <a:pt x="169" y="131"/>
                  </a:lnTo>
                  <a:lnTo>
                    <a:pt x="170" y="131"/>
                  </a:lnTo>
                  <a:lnTo>
                    <a:pt x="170" y="130"/>
                  </a:lnTo>
                  <a:lnTo>
                    <a:pt x="172" y="130"/>
                  </a:lnTo>
                  <a:close/>
                  <a:moveTo>
                    <a:pt x="407" y="130"/>
                  </a:moveTo>
                  <a:lnTo>
                    <a:pt x="407" y="131"/>
                  </a:lnTo>
                  <a:lnTo>
                    <a:pt x="406" y="131"/>
                  </a:lnTo>
                  <a:lnTo>
                    <a:pt x="405" y="131"/>
                  </a:lnTo>
                  <a:lnTo>
                    <a:pt x="405" y="130"/>
                  </a:lnTo>
                  <a:lnTo>
                    <a:pt x="406" y="130"/>
                  </a:lnTo>
                  <a:lnTo>
                    <a:pt x="407" y="128"/>
                  </a:lnTo>
                  <a:lnTo>
                    <a:pt x="407" y="130"/>
                  </a:lnTo>
                  <a:close/>
                  <a:moveTo>
                    <a:pt x="298" y="133"/>
                  </a:moveTo>
                  <a:lnTo>
                    <a:pt x="298" y="135"/>
                  </a:lnTo>
                  <a:lnTo>
                    <a:pt x="296" y="136"/>
                  </a:lnTo>
                  <a:lnTo>
                    <a:pt x="296" y="137"/>
                  </a:lnTo>
                  <a:lnTo>
                    <a:pt x="295" y="137"/>
                  </a:lnTo>
                  <a:lnTo>
                    <a:pt x="295" y="136"/>
                  </a:lnTo>
                  <a:lnTo>
                    <a:pt x="294" y="135"/>
                  </a:lnTo>
                  <a:lnTo>
                    <a:pt x="294" y="133"/>
                  </a:lnTo>
                  <a:lnTo>
                    <a:pt x="295" y="133"/>
                  </a:lnTo>
                  <a:lnTo>
                    <a:pt x="295" y="132"/>
                  </a:lnTo>
                  <a:lnTo>
                    <a:pt x="294" y="132"/>
                  </a:lnTo>
                  <a:lnTo>
                    <a:pt x="294" y="131"/>
                  </a:lnTo>
                  <a:lnTo>
                    <a:pt x="294" y="130"/>
                  </a:lnTo>
                  <a:lnTo>
                    <a:pt x="295" y="130"/>
                  </a:lnTo>
                  <a:lnTo>
                    <a:pt x="295" y="128"/>
                  </a:lnTo>
                  <a:lnTo>
                    <a:pt x="296" y="128"/>
                  </a:lnTo>
                  <a:lnTo>
                    <a:pt x="296" y="130"/>
                  </a:lnTo>
                  <a:lnTo>
                    <a:pt x="298" y="130"/>
                  </a:lnTo>
                  <a:lnTo>
                    <a:pt x="296" y="131"/>
                  </a:lnTo>
                  <a:lnTo>
                    <a:pt x="296" y="132"/>
                  </a:lnTo>
                  <a:lnTo>
                    <a:pt x="298" y="132"/>
                  </a:lnTo>
                  <a:lnTo>
                    <a:pt x="298" y="133"/>
                  </a:lnTo>
                  <a:close/>
                  <a:moveTo>
                    <a:pt x="160" y="130"/>
                  </a:moveTo>
                  <a:lnTo>
                    <a:pt x="159" y="130"/>
                  </a:lnTo>
                  <a:lnTo>
                    <a:pt x="159" y="128"/>
                  </a:lnTo>
                  <a:lnTo>
                    <a:pt x="160" y="128"/>
                  </a:lnTo>
                  <a:lnTo>
                    <a:pt x="160" y="130"/>
                  </a:lnTo>
                  <a:close/>
                  <a:moveTo>
                    <a:pt x="356" y="128"/>
                  </a:moveTo>
                  <a:lnTo>
                    <a:pt x="359" y="130"/>
                  </a:lnTo>
                  <a:lnTo>
                    <a:pt x="359" y="131"/>
                  </a:lnTo>
                  <a:lnTo>
                    <a:pt x="359" y="132"/>
                  </a:lnTo>
                  <a:lnTo>
                    <a:pt x="359" y="133"/>
                  </a:lnTo>
                  <a:lnTo>
                    <a:pt x="359" y="135"/>
                  </a:lnTo>
                  <a:lnTo>
                    <a:pt x="359" y="136"/>
                  </a:lnTo>
                  <a:lnTo>
                    <a:pt x="359" y="137"/>
                  </a:lnTo>
                  <a:lnTo>
                    <a:pt x="359" y="138"/>
                  </a:lnTo>
                  <a:lnTo>
                    <a:pt x="359" y="140"/>
                  </a:lnTo>
                  <a:lnTo>
                    <a:pt x="357" y="141"/>
                  </a:lnTo>
                  <a:lnTo>
                    <a:pt x="357" y="142"/>
                  </a:lnTo>
                  <a:lnTo>
                    <a:pt x="356" y="142"/>
                  </a:lnTo>
                  <a:lnTo>
                    <a:pt x="355" y="142"/>
                  </a:lnTo>
                  <a:lnTo>
                    <a:pt x="354" y="144"/>
                  </a:lnTo>
                  <a:lnTo>
                    <a:pt x="352" y="144"/>
                  </a:lnTo>
                  <a:lnTo>
                    <a:pt x="351" y="144"/>
                  </a:lnTo>
                  <a:lnTo>
                    <a:pt x="350" y="144"/>
                  </a:lnTo>
                  <a:lnTo>
                    <a:pt x="349" y="144"/>
                  </a:lnTo>
                  <a:lnTo>
                    <a:pt x="347" y="144"/>
                  </a:lnTo>
                  <a:lnTo>
                    <a:pt x="347" y="142"/>
                  </a:lnTo>
                  <a:lnTo>
                    <a:pt x="347" y="141"/>
                  </a:lnTo>
                  <a:lnTo>
                    <a:pt x="347" y="140"/>
                  </a:lnTo>
                  <a:lnTo>
                    <a:pt x="347" y="138"/>
                  </a:lnTo>
                  <a:lnTo>
                    <a:pt x="346" y="137"/>
                  </a:lnTo>
                  <a:lnTo>
                    <a:pt x="347" y="136"/>
                  </a:lnTo>
                  <a:lnTo>
                    <a:pt x="347" y="135"/>
                  </a:lnTo>
                  <a:lnTo>
                    <a:pt x="349" y="132"/>
                  </a:lnTo>
                  <a:lnTo>
                    <a:pt x="349" y="131"/>
                  </a:lnTo>
                  <a:lnTo>
                    <a:pt x="350" y="130"/>
                  </a:lnTo>
                  <a:lnTo>
                    <a:pt x="352" y="128"/>
                  </a:lnTo>
                  <a:lnTo>
                    <a:pt x="354" y="128"/>
                  </a:lnTo>
                  <a:lnTo>
                    <a:pt x="356" y="128"/>
                  </a:lnTo>
                  <a:close/>
                  <a:moveTo>
                    <a:pt x="337" y="131"/>
                  </a:moveTo>
                  <a:lnTo>
                    <a:pt x="337" y="130"/>
                  </a:lnTo>
                  <a:lnTo>
                    <a:pt x="336" y="130"/>
                  </a:lnTo>
                  <a:lnTo>
                    <a:pt x="336" y="128"/>
                  </a:lnTo>
                  <a:lnTo>
                    <a:pt x="337" y="128"/>
                  </a:lnTo>
                  <a:lnTo>
                    <a:pt x="338" y="128"/>
                  </a:lnTo>
                  <a:lnTo>
                    <a:pt x="338" y="130"/>
                  </a:lnTo>
                  <a:lnTo>
                    <a:pt x="337" y="130"/>
                  </a:lnTo>
                  <a:lnTo>
                    <a:pt x="337" y="131"/>
                  </a:lnTo>
                  <a:close/>
                  <a:moveTo>
                    <a:pt x="222" y="128"/>
                  </a:moveTo>
                  <a:lnTo>
                    <a:pt x="222" y="127"/>
                  </a:lnTo>
                  <a:lnTo>
                    <a:pt x="222" y="128"/>
                  </a:lnTo>
                  <a:close/>
                  <a:moveTo>
                    <a:pt x="321" y="127"/>
                  </a:moveTo>
                  <a:lnTo>
                    <a:pt x="321" y="128"/>
                  </a:lnTo>
                  <a:lnTo>
                    <a:pt x="319" y="128"/>
                  </a:lnTo>
                  <a:lnTo>
                    <a:pt x="319" y="127"/>
                  </a:lnTo>
                  <a:lnTo>
                    <a:pt x="321" y="127"/>
                  </a:lnTo>
                  <a:close/>
                  <a:moveTo>
                    <a:pt x="364" y="130"/>
                  </a:moveTo>
                  <a:lnTo>
                    <a:pt x="363" y="130"/>
                  </a:lnTo>
                  <a:lnTo>
                    <a:pt x="363" y="128"/>
                  </a:lnTo>
                  <a:lnTo>
                    <a:pt x="364" y="128"/>
                  </a:lnTo>
                  <a:lnTo>
                    <a:pt x="363" y="128"/>
                  </a:lnTo>
                  <a:lnTo>
                    <a:pt x="363" y="127"/>
                  </a:lnTo>
                  <a:lnTo>
                    <a:pt x="363" y="126"/>
                  </a:lnTo>
                  <a:lnTo>
                    <a:pt x="363" y="127"/>
                  </a:lnTo>
                  <a:lnTo>
                    <a:pt x="364" y="127"/>
                  </a:lnTo>
                  <a:lnTo>
                    <a:pt x="364" y="128"/>
                  </a:lnTo>
                  <a:lnTo>
                    <a:pt x="364" y="130"/>
                  </a:lnTo>
                  <a:close/>
                  <a:moveTo>
                    <a:pt x="165" y="126"/>
                  </a:moveTo>
                  <a:lnTo>
                    <a:pt x="164" y="126"/>
                  </a:lnTo>
                  <a:lnTo>
                    <a:pt x="163" y="126"/>
                  </a:lnTo>
                  <a:lnTo>
                    <a:pt x="164" y="124"/>
                  </a:lnTo>
                  <a:lnTo>
                    <a:pt x="165" y="124"/>
                  </a:lnTo>
                  <a:lnTo>
                    <a:pt x="165" y="126"/>
                  </a:lnTo>
                  <a:close/>
                  <a:moveTo>
                    <a:pt x="165" y="124"/>
                  </a:moveTo>
                  <a:lnTo>
                    <a:pt x="166" y="124"/>
                  </a:lnTo>
                  <a:lnTo>
                    <a:pt x="165" y="126"/>
                  </a:lnTo>
                  <a:lnTo>
                    <a:pt x="165" y="124"/>
                  </a:lnTo>
                  <a:close/>
                  <a:moveTo>
                    <a:pt x="198" y="127"/>
                  </a:moveTo>
                  <a:lnTo>
                    <a:pt x="197" y="127"/>
                  </a:lnTo>
                  <a:lnTo>
                    <a:pt x="197" y="126"/>
                  </a:lnTo>
                  <a:lnTo>
                    <a:pt x="196" y="126"/>
                  </a:lnTo>
                  <a:lnTo>
                    <a:pt x="196" y="124"/>
                  </a:lnTo>
                  <a:lnTo>
                    <a:pt x="197" y="124"/>
                  </a:lnTo>
                  <a:lnTo>
                    <a:pt x="198" y="124"/>
                  </a:lnTo>
                  <a:lnTo>
                    <a:pt x="198" y="126"/>
                  </a:lnTo>
                  <a:lnTo>
                    <a:pt x="200" y="127"/>
                  </a:lnTo>
                  <a:lnTo>
                    <a:pt x="198" y="127"/>
                  </a:lnTo>
                  <a:close/>
                  <a:moveTo>
                    <a:pt x="149" y="124"/>
                  </a:moveTo>
                  <a:lnTo>
                    <a:pt x="147" y="124"/>
                  </a:lnTo>
                  <a:lnTo>
                    <a:pt x="147" y="123"/>
                  </a:lnTo>
                  <a:lnTo>
                    <a:pt x="147" y="124"/>
                  </a:lnTo>
                  <a:lnTo>
                    <a:pt x="149" y="124"/>
                  </a:lnTo>
                  <a:close/>
                  <a:moveTo>
                    <a:pt x="340" y="123"/>
                  </a:moveTo>
                  <a:lnTo>
                    <a:pt x="340" y="124"/>
                  </a:lnTo>
                  <a:lnTo>
                    <a:pt x="338" y="126"/>
                  </a:lnTo>
                  <a:lnTo>
                    <a:pt x="340" y="126"/>
                  </a:lnTo>
                  <a:lnTo>
                    <a:pt x="338" y="126"/>
                  </a:lnTo>
                  <a:lnTo>
                    <a:pt x="338" y="127"/>
                  </a:lnTo>
                  <a:lnTo>
                    <a:pt x="338" y="126"/>
                  </a:lnTo>
                  <a:lnTo>
                    <a:pt x="337" y="126"/>
                  </a:lnTo>
                  <a:lnTo>
                    <a:pt x="338" y="126"/>
                  </a:lnTo>
                  <a:lnTo>
                    <a:pt x="338" y="124"/>
                  </a:lnTo>
                  <a:lnTo>
                    <a:pt x="340" y="124"/>
                  </a:lnTo>
                  <a:lnTo>
                    <a:pt x="338" y="124"/>
                  </a:lnTo>
                  <a:lnTo>
                    <a:pt x="338" y="123"/>
                  </a:lnTo>
                  <a:lnTo>
                    <a:pt x="340" y="123"/>
                  </a:lnTo>
                  <a:close/>
                  <a:moveTo>
                    <a:pt x="361" y="124"/>
                  </a:moveTo>
                  <a:lnTo>
                    <a:pt x="360" y="124"/>
                  </a:lnTo>
                  <a:lnTo>
                    <a:pt x="360" y="123"/>
                  </a:lnTo>
                  <a:lnTo>
                    <a:pt x="361" y="123"/>
                  </a:lnTo>
                  <a:lnTo>
                    <a:pt x="361" y="124"/>
                  </a:lnTo>
                  <a:close/>
                  <a:moveTo>
                    <a:pt x="147" y="123"/>
                  </a:moveTo>
                  <a:lnTo>
                    <a:pt x="146" y="123"/>
                  </a:lnTo>
                  <a:lnTo>
                    <a:pt x="147" y="123"/>
                  </a:lnTo>
                  <a:close/>
                  <a:moveTo>
                    <a:pt x="360" y="124"/>
                  </a:moveTo>
                  <a:lnTo>
                    <a:pt x="360" y="126"/>
                  </a:lnTo>
                  <a:lnTo>
                    <a:pt x="360" y="127"/>
                  </a:lnTo>
                  <a:lnTo>
                    <a:pt x="360" y="128"/>
                  </a:lnTo>
                  <a:lnTo>
                    <a:pt x="359" y="128"/>
                  </a:lnTo>
                  <a:lnTo>
                    <a:pt x="359" y="127"/>
                  </a:lnTo>
                  <a:lnTo>
                    <a:pt x="357" y="126"/>
                  </a:lnTo>
                  <a:lnTo>
                    <a:pt x="357" y="124"/>
                  </a:lnTo>
                  <a:lnTo>
                    <a:pt x="357" y="123"/>
                  </a:lnTo>
                  <a:lnTo>
                    <a:pt x="357" y="122"/>
                  </a:lnTo>
                  <a:lnTo>
                    <a:pt x="357" y="123"/>
                  </a:lnTo>
                  <a:lnTo>
                    <a:pt x="359" y="123"/>
                  </a:lnTo>
                  <a:lnTo>
                    <a:pt x="359" y="124"/>
                  </a:lnTo>
                  <a:lnTo>
                    <a:pt x="360" y="124"/>
                  </a:lnTo>
                  <a:close/>
                  <a:moveTo>
                    <a:pt x="394" y="121"/>
                  </a:moveTo>
                  <a:lnTo>
                    <a:pt x="396" y="121"/>
                  </a:lnTo>
                  <a:lnTo>
                    <a:pt x="397" y="122"/>
                  </a:lnTo>
                  <a:lnTo>
                    <a:pt x="398" y="122"/>
                  </a:lnTo>
                  <a:lnTo>
                    <a:pt x="400" y="122"/>
                  </a:lnTo>
                  <a:lnTo>
                    <a:pt x="400" y="123"/>
                  </a:lnTo>
                  <a:lnTo>
                    <a:pt x="398" y="122"/>
                  </a:lnTo>
                  <a:lnTo>
                    <a:pt x="396" y="122"/>
                  </a:lnTo>
                  <a:lnTo>
                    <a:pt x="394" y="122"/>
                  </a:lnTo>
                  <a:lnTo>
                    <a:pt x="394" y="121"/>
                  </a:lnTo>
                  <a:close/>
                  <a:moveTo>
                    <a:pt x="214" y="121"/>
                  </a:moveTo>
                  <a:lnTo>
                    <a:pt x="214" y="122"/>
                  </a:lnTo>
                  <a:lnTo>
                    <a:pt x="214" y="121"/>
                  </a:lnTo>
                  <a:lnTo>
                    <a:pt x="214" y="122"/>
                  </a:lnTo>
                  <a:lnTo>
                    <a:pt x="214" y="123"/>
                  </a:lnTo>
                  <a:lnTo>
                    <a:pt x="214" y="124"/>
                  </a:lnTo>
                  <a:lnTo>
                    <a:pt x="212" y="124"/>
                  </a:lnTo>
                  <a:lnTo>
                    <a:pt x="212" y="123"/>
                  </a:lnTo>
                  <a:lnTo>
                    <a:pt x="212" y="124"/>
                  </a:lnTo>
                  <a:lnTo>
                    <a:pt x="212" y="123"/>
                  </a:lnTo>
                  <a:lnTo>
                    <a:pt x="211" y="123"/>
                  </a:lnTo>
                  <a:lnTo>
                    <a:pt x="210" y="123"/>
                  </a:lnTo>
                  <a:lnTo>
                    <a:pt x="211" y="123"/>
                  </a:lnTo>
                  <a:lnTo>
                    <a:pt x="211" y="122"/>
                  </a:lnTo>
                  <a:lnTo>
                    <a:pt x="212" y="122"/>
                  </a:lnTo>
                  <a:lnTo>
                    <a:pt x="212" y="121"/>
                  </a:lnTo>
                  <a:lnTo>
                    <a:pt x="214" y="121"/>
                  </a:lnTo>
                  <a:close/>
                  <a:moveTo>
                    <a:pt x="145" y="121"/>
                  </a:moveTo>
                  <a:lnTo>
                    <a:pt x="145" y="119"/>
                  </a:lnTo>
                  <a:lnTo>
                    <a:pt x="145" y="121"/>
                  </a:lnTo>
                  <a:close/>
                  <a:moveTo>
                    <a:pt x="222" y="119"/>
                  </a:moveTo>
                  <a:lnTo>
                    <a:pt x="222" y="121"/>
                  </a:lnTo>
                  <a:lnTo>
                    <a:pt x="222" y="122"/>
                  </a:lnTo>
                  <a:lnTo>
                    <a:pt x="221" y="122"/>
                  </a:lnTo>
                  <a:lnTo>
                    <a:pt x="220" y="122"/>
                  </a:lnTo>
                  <a:lnTo>
                    <a:pt x="221" y="122"/>
                  </a:lnTo>
                  <a:lnTo>
                    <a:pt x="221" y="121"/>
                  </a:lnTo>
                  <a:lnTo>
                    <a:pt x="220" y="121"/>
                  </a:lnTo>
                  <a:lnTo>
                    <a:pt x="220" y="122"/>
                  </a:lnTo>
                  <a:lnTo>
                    <a:pt x="220" y="121"/>
                  </a:lnTo>
                  <a:lnTo>
                    <a:pt x="220" y="119"/>
                  </a:lnTo>
                  <a:lnTo>
                    <a:pt x="220" y="118"/>
                  </a:lnTo>
                  <a:lnTo>
                    <a:pt x="220" y="117"/>
                  </a:lnTo>
                  <a:lnTo>
                    <a:pt x="221" y="118"/>
                  </a:lnTo>
                  <a:lnTo>
                    <a:pt x="221" y="119"/>
                  </a:lnTo>
                  <a:lnTo>
                    <a:pt x="222" y="119"/>
                  </a:lnTo>
                  <a:close/>
                  <a:moveTo>
                    <a:pt x="222" y="119"/>
                  </a:moveTo>
                  <a:lnTo>
                    <a:pt x="222" y="118"/>
                  </a:lnTo>
                  <a:lnTo>
                    <a:pt x="221" y="118"/>
                  </a:lnTo>
                  <a:lnTo>
                    <a:pt x="221" y="117"/>
                  </a:lnTo>
                  <a:lnTo>
                    <a:pt x="222" y="117"/>
                  </a:lnTo>
                  <a:lnTo>
                    <a:pt x="222" y="116"/>
                  </a:lnTo>
                  <a:lnTo>
                    <a:pt x="222" y="117"/>
                  </a:lnTo>
                  <a:lnTo>
                    <a:pt x="224" y="117"/>
                  </a:lnTo>
                  <a:lnTo>
                    <a:pt x="224" y="118"/>
                  </a:lnTo>
                  <a:lnTo>
                    <a:pt x="222" y="119"/>
                  </a:lnTo>
                  <a:close/>
                  <a:moveTo>
                    <a:pt x="276" y="117"/>
                  </a:moveTo>
                  <a:lnTo>
                    <a:pt x="276" y="116"/>
                  </a:lnTo>
                  <a:lnTo>
                    <a:pt x="277" y="116"/>
                  </a:lnTo>
                  <a:lnTo>
                    <a:pt x="276" y="116"/>
                  </a:lnTo>
                  <a:lnTo>
                    <a:pt x="276" y="117"/>
                  </a:lnTo>
                  <a:lnTo>
                    <a:pt x="277" y="117"/>
                  </a:lnTo>
                  <a:lnTo>
                    <a:pt x="276" y="117"/>
                  </a:lnTo>
                  <a:lnTo>
                    <a:pt x="276" y="116"/>
                  </a:lnTo>
                  <a:lnTo>
                    <a:pt x="276" y="117"/>
                  </a:lnTo>
                  <a:close/>
                  <a:moveTo>
                    <a:pt x="28" y="116"/>
                  </a:moveTo>
                  <a:lnTo>
                    <a:pt x="28" y="117"/>
                  </a:lnTo>
                  <a:lnTo>
                    <a:pt x="26" y="117"/>
                  </a:lnTo>
                  <a:lnTo>
                    <a:pt x="26" y="116"/>
                  </a:lnTo>
                  <a:lnTo>
                    <a:pt x="28" y="116"/>
                  </a:lnTo>
                  <a:close/>
                  <a:moveTo>
                    <a:pt x="214" y="117"/>
                  </a:moveTo>
                  <a:lnTo>
                    <a:pt x="215" y="116"/>
                  </a:lnTo>
                  <a:lnTo>
                    <a:pt x="214" y="116"/>
                  </a:lnTo>
                  <a:lnTo>
                    <a:pt x="214" y="114"/>
                  </a:lnTo>
                  <a:lnTo>
                    <a:pt x="215" y="114"/>
                  </a:lnTo>
                  <a:lnTo>
                    <a:pt x="215" y="116"/>
                  </a:lnTo>
                  <a:lnTo>
                    <a:pt x="215" y="117"/>
                  </a:lnTo>
                  <a:lnTo>
                    <a:pt x="214" y="117"/>
                  </a:lnTo>
                  <a:close/>
                  <a:moveTo>
                    <a:pt x="275" y="113"/>
                  </a:moveTo>
                  <a:lnTo>
                    <a:pt x="275" y="114"/>
                  </a:lnTo>
                  <a:lnTo>
                    <a:pt x="275" y="116"/>
                  </a:lnTo>
                  <a:lnTo>
                    <a:pt x="275" y="114"/>
                  </a:lnTo>
                  <a:lnTo>
                    <a:pt x="273" y="114"/>
                  </a:lnTo>
                  <a:lnTo>
                    <a:pt x="273" y="113"/>
                  </a:lnTo>
                  <a:lnTo>
                    <a:pt x="273" y="114"/>
                  </a:lnTo>
                  <a:lnTo>
                    <a:pt x="273" y="113"/>
                  </a:lnTo>
                  <a:lnTo>
                    <a:pt x="273" y="112"/>
                  </a:lnTo>
                  <a:lnTo>
                    <a:pt x="275" y="112"/>
                  </a:lnTo>
                  <a:lnTo>
                    <a:pt x="275" y="113"/>
                  </a:lnTo>
                  <a:close/>
                  <a:moveTo>
                    <a:pt x="341" y="112"/>
                  </a:moveTo>
                  <a:lnTo>
                    <a:pt x="341" y="113"/>
                  </a:lnTo>
                  <a:lnTo>
                    <a:pt x="342" y="113"/>
                  </a:lnTo>
                  <a:lnTo>
                    <a:pt x="341" y="114"/>
                  </a:lnTo>
                  <a:lnTo>
                    <a:pt x="341" y="116"/>
                  </a:lnTo>
                  <a:lnTo>
                    <a:pt x="341" y="114"/>
                  </a:lnTo>
                  <a:lnTo>
                    <a:pt x="340" y="114"/>
                  </a:lnTo>
                  <a:lnTo>
                    <a:pt x="340" y="116"/>
                  </a:lnTo>
                  <a:lnTo>
                    <a:pt x="340" y="117"/>
                  </a:lnTo>
                  <a:lnTo>
                    <a:pt x="338" y="118"/>
                  </a:lnTo>
                  <a:lnTo>
                    <a:pt x="338" y="119"/>
                  </a:lnTo>
                  <a:lnTo>
                    <a:pt x="337" y="119"/>
                  </a:lnTo>
                  <a:lnTo>
                    <a:pt x="337" y="121"/>
                  </a:lnTo>
                  <a:lnTo>
                    <a:pt x="336" y="121"/>
                  </a:lnTo>
                  <a:lnTo>
                    <a:pt x="335" y="121"/>
                  </a:lnTo>
                  <a:lnTo>
                    <a:pt x="335" y="119"/>
                  </a:lnTo>
                  <a:lnTo>
                    <a:pt x="336" y="119"/>
                  </a:lnTo>
                  <a:lnTo>
                    <a:pt x="335" y="119"/>
                  </a:lnTo>
                  <a:lnTo>
                    <a:pt x="336" y="119"/>
                  </a:lnTo>
                  <a:lnTo>
                    <a:pt x="336" y="118"/>
                  </a:lnTo>
                  <a:lnTo>
                    <a:pt x="336" y="117"/>
                  </a:lnTo>
                  <a:lnTo>
                    <a:pt x="337" y="117"/>
                  </a:lnTo>
                  <a:lnTo>
                    <a:pt x="338" y="116"/>
                  </a:lnTo>
                  <a:lnTo>
                    <a:pt x="338" y="114"/>
                  </a:lnTo>
                  <a:lnTo>
                    <a:pt x="340" y="114"/>
                  </a:lnTo>
                  <a:lnTo>
                    <a:pt x="338" y="113"/>
                  </a:lnTo>
                  <a:lnTo>
                    <a:pt x="340" y="113"/>
                  </a:lnTo>
                  <a:lnTo>
                    <a:pt x="340" y="112"/>
                  </a:lnTo>
                  <a:lnTo>
                    <a:pt x="341" y="112"/>
                  </a:lnTo>
                  <a:close/>
                  <a:moveTo>
                    <a:pt x="30" y="112"/>
                  </a:moveTo>
                  <a:lnTo>
                    <a:pt x="31" y="112"/>
                  </a:lnTo>
                  <a:lnTo>
                    <a:pt x="31" y="113"/>
                  </a:lnTo>
                  <a:lnTo>
                    <a:pt x="30" y="113"/>
                  </a:lnTo>
                  <a:lnTo>
                    <a:pt x="30" y="112"/>
                  </a:lnTo>
                  <a:close/>
                  <a:moveTo>
                    <a:pt x="332" y="113"/>
                  </a:moveTo>
                  <a:lnTo>
                    <a:pt x="331" y="113"/>
                  </a:lnTo>
                  <a:lnTo>
                    <a:pt x="331" y="112"/>
                  </a:lnTo>
                  <a:lnTo>
                    <a:pt x="332" y="112"/>
                  </a:lnTo>
                  <a:lnTo>
                    <a:pt x="332" y="113"/>
                  </a:lnTo>
                  <a:close/>
                  <a:moveTo>
                    <a:pt x="323" y="112"/>
                  </a:moveTo>
                  <a:lnTo>
                    <a:pt x="324" y="113"/>
                  </a:lnTo>
                  <a:lnTo>
                    <a:pt x="323" y="113"/>
                  </a:lnTo>
                  <a:lnTo>
                    <a:pt x="323" y="112"/>
                  </a:lnTo>
                  <a:lnTo>
                    <a:pt x="322" y="112"/>
                  </a:lnTo>
                  <a:lnTo>
                    <a:pt x="322" y="113"/>
                  </a:lnTo>
                  <a:lnTo>
                    <a:pt x="322" y="112"/>
                  </a:lnTo>
                  <a:lnTo>
                    <a:pt x="323" y="112"/>
                  </a:lnTo>
                  <a:close/>
                  <a:moveTo>
                    <a:pt x="276" y="112"/>
                  </a:moveTo>
                  <a:lnTo>
                    <a:pt x="277" y="112"/>
                  </a:lnTo>
                  <a:lnTo>
                    <a:pt x="277" y="113"/>
                  </a:lnTo>
                  <a:lnTo>
                    <a:pt x="276" y="113"/>
                  </a:lnTo>
                  <a:lnTo>
                    <a:pt x="276" y="114"/>
                  </a:lnTo>
                  <a:lnTo>
                    <a:pt x="275" y="114"/>
                  </a:lnTo>
                  <a:lnTo>
                    <a:pt x="276" y="113"/>
                  </a:lnTo>
                  <a:lnTo>
                    <a:pt x="275" y="113"/>
                  </a:lnTo>
                  <a:lnTo>
                    <a:pt x="275" y="112"/>
                  </a:lnTo>
                  <a:lnTo>
                    <a:pt x="276" y="112"/>
                  </a:lnTo>
                  <a:close/>
                  <a:moveTo>
                    <a:pt x="349" y="112"/>
                  </a:moveTo>
                  <a:lnTo>
                    <a:pt x="350" y="112"/>
                  </a:lnTo>
                  <a:lnTo>
                    <a:pt x="350" y="113"/>
                  </a:lnTo>
                  <a:lnTo>
                    <a:pt x="350" y="114"/>
                  </a:lnTo>
                  <a:lnTo>
                    <a:pt x="349" y="114"/>
                  </a:lnTo>
                  <a:lnTo>
                    <a:pt x="349" y="116"/>
                  </a:lnTo>
                  <a:lnTo>
                    <a:pt x="349" y="117"/>
                  </a:lnTo>
                  <a:lnTo>
                    <a:pt x="349" y="116"/>
                  </a:lnTo>
                  <a:lnTo>
                    <a:pt x="347" y="116"/>
                  </a:lnTo>
                  <a:lnTo>
                    <a:pt x="347" y="117"/>
                  </a:lnTo>
                  <a:lnTo>
                    <a:pt x="347" y="116"/>
                  </a:lnTo>
                  <a:lnTo>
                    <a:pt x="346" y="116"/>
                  </a:lnTo>
                  <a:lnTo>
                    <a:pt x="346" y="114"/>
                  </a:lnTo>
                  <a:lnTo>
                    <a:pt x="346" y="113"/>
                  </a:lnTo>
                  <a:lnTo>
                    <a:pt x="346" y="112"/>
                  </a:lnTo>
                  <a:lnTo>
                    <a:pt x="347" y="112"/>
                  </a:lnTo>
                  <a:lnTo>
                    <a:pt x="349" y="112"/>
                  </a:lnTo>
                  <a:close/>
                  <a:moveTo>
                    <a:pt x="29" y="110"/>
                  </a:moveTo>
                  <a:lnTo>
                    <a:pt x="30" y="110"/>
                  </a:lnTo>
                  <a:lnTo>
                    <a:pt x="30" y="112"/>
                  </a:lnTo>
                  <a:lnTo>
                    <a:pt x="29" y="112"/>
                  </a:lnTo>
                  <a:lnTo>
                    <a:pt x="29" y="110"/>
                  </a:lnTo>
                  <a:lnTo>
                    <a:pt x="28" y="110"/>
                  </a:lnTo>
                  <a:lnTo>
                    <a:pt x="29" y="110"/>
                  </a:lnTo>
                  <a:close/>
                  <a:moveTo>
                    <a:pt x="216" y="109"/>
                  </a:moveTo>
                  <a:lnTo>
                    <a:pt x="217" y="109"/>
                  </a:lnTo>
                  <a:lnTo>
                    <a:pt x="216" y="109"/>
                  </a:lnTo>
                  <a:lnTo>
                    <a:pt x="217" y="109"/>
                  </a:lnTo>
                  <a:lnTo>
                    <a:pt x="217" y="110"/>
                  </a:lnTo>
                  <a:lnTo>
                    <a:pt x="217" y="112"/>
                  </a:lnTo>
                  <a:lnTo>
                    <a:pt x="217" y="110"/>
                  </a:lnTo>
                  <a:lnTo>
                    <a:pt x="217" y="112"/>
                  </a:lnTo>
                  <a:lnTo>
                    <a:pt x="216" y="112"/>
                  </a:lnTo>
                  <a:lnTo>
                    <a:pt x="216" y="113"/>
                  </a:lnTo>
                  <a:lnTo>
                    <a:pt x="216" y="112"/>
                  </a:lnTo>
                  <a:lnTo>
                    <a:pt x="216" y="110"/>
                  </a:lnTo>
                  <a:lnTo>
                    <a:pt x="216" y="109"/>
                  </a:lnTo>
                  <a:close/>
                  <a:moveTo>
                    <a:pt x="242" y="109"/>
                  </a:moveTo>
                  <a:lnTo>
                    <a:pt x="243" y="109"/>
                  </a:lnTo>
                  <a:lnTo>
                    <a:pt x="243" y="110"/>
                  </a:lnTo>
                  <a:lnTo>
                    <a:pt x="243" y="109"/>
                  </a:lnTo>
                  <a:lnTo>
                    <a:pt x="244" y="109"/>
                  </a:lnTo>
                  <a:lnTo>
                    <a:pt x="244" y="110"/>
                  </a:lnTo>
                  <a:lnTo>
                    <a:pt x="244" y="112"/>
                  </a:lnTo>
                  <a:lnTo>
                    <a:pt x="244" y="113"/>
                  </a:lnTo>
                  <a:lnTo>
                    <a:pt x="243" y="112"/>
                  </a:lnTo>
                  <a:lnTo>
                    <a:pt x="243" y="110"/>
                  </a:lnTo>
                  <a:lnTo>
                    <a:pt x="242" y="110"/>
                  </a:lnTo>
                  <a:lnTo>
                    <a:pt x="240" y="109"/>
                  </a:lnTo>
                  <a:lnTo>
                    <a:pt x="242" y="109"/>
                  </a:lnTo>
                  <a:close/>
                  <a:moveTo>
                    <a:pt x="401" y="109"/>
                  </a:moveTo>
                  <a:lnTo>
                    <a:pt x="401" y="110"/>
                  </a:lnTo>
                  <a:lnTo>
                    <a:pt x="400" y="110"/>
                  </a:lnTo>
                  <a:lnTo>
                    <a:pt x="398" y="110"/>
                  </a:lnTo>
                  <a:lnTo>
                    <a:pt x="398" y="109"/>
                  </a:lnTo>
                  <a:lnTo>
                    <a:pt x="400" y="109"/>
                  </a:lnTo>
                  <a:lnTo>
                    <a:pt x="401" y="109"/>
                  </a:lnTo>
                  <a:close/>
                  <a:moveTo>
                    <a:pt x="39" y="109"/>
                  </a:moveTo>
                  <a:lnTo>
                    <a:pt x="38" y="109"/>
                  </a:lnTo>
                  <a:lnTo>
                    <a:pt x="39" y="108"/>
                  </a:lnTo>
                  <a:lnTo>
                    <a:pt x="39" y="109"/>
                  </a:lnTo>
                  <a:close/>
                  <a:moveTo>
                    <a:pt x="247" y="109"/>
                  </a:moveTo>
                  <a:lnTo>
                    <a:pt x="247" y="108"/>
                  </a:lnTo>
                  <a:lnTo>
                    <a:pt x="247" y="109"/>
                  </a:lnTo>
                  <a:lnTo>
                    <a:pt x="248" y="109"/>
                  </a:lnTo>
                  <a:lnTo>
                    <a:pt x="248" y="110"/>
                  </a:lnTo>
                  <a:lnTo>
                    <a:pt x="248" y="112"/>
                  </a:lnTo>
                  <a:lnTo>
                    <a:pt x="248" y="113"/>
                  </a:lnTo>
                  <a:lnTo>
                    <a:pt x="247" y="113"/>
                  </a:lnTo>
                  <a:lnTo>
                    <a:pt x="247" y="112"/>
                  </a:lnTo>
                  <a:lnTo>
                    <a:pt x="247" y="110"/>
                  </a:lnTo>
                  <a:lnTo>
                    <a:pt x="247" y="109"/>
                  </a:lnTo>
                  <a:lnTo>
                    <a:pt x="245" y="109"/>
                  </a:lnTo>
                  <a:lnTo>
                    <a:pt x="245" y="110"/>
                  </a:lnTo>
                  <a:lnTo>
                    <a:pt x="247" y="110"/>
                  </a:lnTo>
                  <a:lnTo>
                    <a:pt x="245" y="112"/>
                  </a:lnTo>
                  <a:lnTo>
                    <a:pt x="245" y="113"/>
                  </a:lnTo>
                  <a:lnTo>
                    <a:pt x="245" y="112"/>
                  </a:lnTo>
                  <a:lnTo>
                    <a:pt x="245" y="110"/>
                  </a:lnTo>
                  <a:lnTo>
                    <a:pt x="245" y="109"/>
                  </a:lnTo>
                  <a:lnTo>
                    <a:pt x="245" y="108"/>
                  </a:lnTo>
                  <a:lnTo>
                    <a:pt x="247" y="108"/>
                  </a:lnTo>
                  <a:lnTo>
                    <a:pt x="247" y="109"/>
                  </a:lnTo>
                  <a:close/>
                  <a:moveTo>
                    <a:pt x="12" y="109"/>
                  </a:moveTo>
                  <a:lnTo>
                    <a:pt x="11" y="109"/>
                  </a:lnTo>
                  <a:lnTo>
                    <a:pt x="11" y="110"/>
                  </a:lnTo>
                  <a:lnTo>
                    <a:pt x="10" y="110"/>
                  </a:lnTo>
                  <a:lnTo>
                    <a:pt x="10" y="109"/>
                  </a:lnTo>
                  <a:lnTo>
                    <a:pt x="10" y="108"/>
                  </a:lnTo>
                  <a:lnTo>
                    <a:pt x="11" y="108"/>
                  </a:lnTo>
                  <a:lnTo>
                    <a:pt x="11" y="109"/>
                  </a:lnTo>
                  <a:lnTo>
                    <a:pt x="12" y="109"/>
                  </a:lnTo>
                  <a:close/>
                  <a:moveTo>
                    <a:pt x="30" y="109"/>
                  </a:moveTo>
                  <a:lnTo>
                    <a:pt x="30" y="108"/>
                  </a:lnTo>
                  <a:lnTo>
                    <a:pt x="30" y="109"/>
                  </a:lnTo>
                  <a:close/>
                  <a:moveTo>
                    <a:pt x="398" y="107"/>
                  </a:moveTo>
                  <a:lnTo>
                    <a:pt x="398" y="108"/>
                  </a:lnTo>
                  <a:lnTo>
                    <a:pt x="398" y="109"/>
                  </a:lnTo>
                  <a:lnTo>
                    <a:pt x="398" y="110"/>
                  </a:lnTo>
                  <a:lnTo>
                    <a:pt x="397" y="110"/>
                  </a:lnTo>
                  <a:lnTo>
                    <a:pt x="396" y="109"/>
                  </a:lnTo>
                  <a:lnTo>
                    <a:pt x="396" y="108"/>
                  </a:lnTo>
                  <a:lnTo>
                    <a:pt x="397" y="108"/>
                  </a:lnTo>
                  <a:lnTo>
                    <a:pt x="398" y="108"/>
                  </a:lnTo>
                  <a:lnTo>
                    <a:pt x="397" y="108"/>
                  </a:lnTo>
                  <a:lnTo>
                    <a:pt x="397" y="107"/>
                  </a:lnTo>
                  <a:lnTo>
                    <a:pt x="398" y="107"/>
                  </a:lnTo>
                  <a:close/>
                  <a:moveTo>
                    <a:pt x="211" y="108"/>
                  </a:moveTo>
                  <a:lnTo>
                    <a:pt x="211" y="107"/>
                  </a:lnTo>
                  <a:lnTo>
                    <a:pt x="211" y="108"/>
                  </a:lnTo>
                  <a:close/>
                  <a:moveTo>
                    <a:pt x="343" y="108"/>
                  </a:moveTo>
                  <a:lnTo>
                    <a:pt x="342" y="109"/>
                  </a:lnTo>
                  <a:lnTo>
                    <a:pt x="341" y="109"/>
                  </a:lnTo>
                  <a:lnTo>
                    <a:pt x="341" y="110"/>
                  </a:lnTo>
                  <a:lnTo>
                    <a:pt x="340" y="110"/>
                  </a:lnTo>
                  <a:lnTo>
                    <a:pt x="338" y="110"/>
                  </a:lnTo>
                  <a:lnTo>
                    <a:pt x="338" y="112"/>
                  </a:lnTo>
                  <a:lnTo>
                    <a:pt x="338" y="110"/>
                  </a:lnTo>
                  <a:lnTo>
                    <a:pt x="340" y="109"/>
                  </a:lnTo>
                  <a:lnTo>
                    <a:pt x="340" y="108"/>
                  </a:lnTo>
                  <a:lnTo>
                    <a:pt x="341" y="108"/>
                  </a:lnTo>
                  <a:lnTo>
                    <a:pt x="341" y="107"/>
                  </a:lnTo>
                  <a:lnTo>
                    <a:pt x="341" y="108"/>
                  </a:lnTo>
                  <a:lnTo>
                    <a:pt x="341" y="107"/>
                  </a:lnTo>
                  <a:lnTo>
                    <a:pt x="342" y="107"/>
                  </a:lnTo>
                  <a:lnTo>
                    <a:pt x="343" y="108"/>
                  </a:lnTo>
                  <a:close/>
                  <a:moveTo>
                    <a:pt x="333" y="105"/>
                  </a:moveTo>
                  <a:lnTo>
                    <a:pt x="335" y="105"/>
                  </a:lnTo>
                  <a:lnTo>
                    <a:pt x="335" y="107"/>
                  </a:lnTo>
                  <a:lnTo>
                    <a:pt x="336" y="107"/>
                  </a:lnTo>
                  <a:lnTo>
                    <a:pt x="336" y="108"/>
                  </a:lnTo>
                  <a:lnTo>
                    <a:pt x="335" y="108"/>
                  </a:lnTo>
                  <a:lnTo>
                    <a:pt x="333" y="109"/>
                  </a:lnTo>
                  <a:lnTo>
                    <a:pt x="332" y="109"/>
                  </a:lnTo>
                  <a:lnTo>
                    <a:pt x="332" y="108"/>
                  </a:lnTo>
                  <a:lnTo>
                    <a:pt x="332" y="109"/>
                  </a:lnTo>
                  <a:lnTo>
                    <a:pt x="332" y="110"/>
                  </a:lnTo>
                  <a:lnTo>
                    <a:pt x="331" y="110"/>
                  </a:lnTo>
                  <a:lnTo>
                    <a:pt x="331" y="109"/>
                  </a:lnTo>
                  <a:lnTo>
                    <a:pt x="331" y="108"/>
                  </a:lnTo>
                  <a:lnTo>
                    <a:pt x="331" y="109"/>
                  </a:lnTo>
                  <a:lnTo>
                    <a:pt x="329" y="109"/>
                  </a:lnTo>
                  <a:lnTo>
                    <a:pt x="329" y="108"/>
                  </a:lnTo>
                  <a:lnTo>
                    <a:pt x="328" y="108"/>
                  </a:lnTo>
                  <a:lnTo>
                    <a:pt x="327" y="108"/>
                  </a:lnTo>
                  <a:lnTo>
                    <a:pt x="327" y="107"/>
                  </a:lnTo>
                  <a:lnTo>
                    <a:pt x="328" y="107"/>
                  </a:lnTo>
                  <a:lnTo>
                    <a:pt x="329" y="107"/>
                  </a:lnTo>
                  <a:lnTo>
                    <a:pt x="329" y="108"/>
                  </a:lnTo>
                  <a:lnTo>
                    <a:pt x="329" y="107"/>
                  </a:lnTo>
                  <a:lnTo>
                    <a:pt x="329" y="105"/>
                  </a:lnTo>
                  <a:lnTo>
                    <a:pt x="331" y="105"/>
                  </a:lnTo>
                  <a:lnTo>
                    <a:pt x="331" y="107"/>
                  </a:lnTo>
                  <a:lnTo>
                    <a:pt x="332" y="107"/>
                  </a:lnTo>
                  <a:lnTo>
                    <a:pt x="333" y="107"/>
                  </a:lnTo>
                  <a:lnTo>
                    <a:pt x="333" y="105"/>
                  </a:lnTo>
                  <a:close/>
                  <a:moveTo>
                    <a:pt x="318" y="107"/>
                  </a:moveTo>
                  <a:lnTo>
                    <a:pt x="317" y="107"/>
                  </a:lnTo>
                  <a:lnTo>
                    <a:pt x="317" y="105"/>
                  </a:lnTo>
                  <a:lnTo>
                    <a:pt x="318" y="105"/>
                  </a:lnTo>
                  <a:lnTo>
                    <a:pt x="318" y="107"/>
                  </a:lnTo>
                  <a:close/>
                  <a:moveTo>
                    <a:pt x="313" y="105"/>
                  </a:moveTo>
                  <a:lnTo>
                    <a:pt x="312" y="107"/>
                  </a:lnTo>
                  <a:lnTo>
                    <a:pt x="310" y="107"/>
                  </a:lnTo>
                  <a:lnTo>
                    <a:pt x="310" y="105"/>
                  </a:lnTo>
                  <a:lnTo>
                    <a:pt x="313" y="105"/>
                  </a:lnTo>
                  <a:close/>
                  <a:moveTo>
                    <a:pt x="267" y="105"/>
                  </a:moveTo>
                  <a:lnTo>
                    <a:pt x="268" y="104"/>
                  </a:lnTo>
                  <a:lnTo>
                    <a:pt x="268" y="105"/>
                  </a:lnTo>
                  <a:lnTo>
                    <a:pt x="267" y="105"/>
                  </a:lnTo>
                  <a:close/>
                  <a:moveTo>
                    <a:pt x="270" y="105"/>
                  </a:moveTo>
                  <a:lnTo>
                    <a:pt x="270" y="107"/>
                  </a:lnTo>
                  <a:lnTo>
                    <a:pt x="268" y="107"/>
                  </a:lnTo>
                  <a:lnTo>
                    <a:pt x="268" y="105"/>
                  </a:lnTo>
                  <a:lnTo>
                    <a:pt x="270" y="105"/>
                  </a:lnTo>
                  <a:lnTo>
                    <a:pt x="270" y="104"/>
                  </a:lnTo>
                  <a:lnTo>
                    <a:pt x="270" y="105"/>
                  </a:lnTo>
                  <a:close/>
                  <a:moveTo>
                    <a:pt x="238" y="109"/>
                  </a:moveTo>
                  <a:lnTo>
                    <a:pt x="238" y="108"/>
                  </a:lnTo>
                  <a:lnTo>
                    <a:pt x="239" y="108"/>
                  </a:lnTo>
                  <a:lnTo>
                    <a:pt x="239" y="109"/>
                  </a:lnTo>
                  <a:lnTo>
                    <a:pt x="240" y="110"/>
                  </a:lnTo>
                  <a:lnTo>
                    <a:pt x="242" y="112"/>
                  </a:lnTo>
                  <a:lnTo>
                    <a:pt x="243" y="112"/>
                  </a:lnTo>
                  <a:lnTo>
                    <a:pt x="243" y="113"/>
                  </a:lnTo>
                  <a:lnTo>
                    <a:pt x="244" y="113"/>
                  </a:lnTo>
                  <a:lnTo>
                    <a:pt x="244" y="114"/>
                  </a:lnTo>
                  <a:lnTo>
                    <a:pt x="244" y="116"/>
                  </a:lnTo>
                  <a:lnTo>
                    <a:pt x="244" y="117"/>
                  </a:lnTo>
                  <a:lnTo>
                    <a:pt x="244" y="118"/>
                  </a:lnTo>
                  <a:lnTo>
                    <a:pt x="244" y="117"/>
                  </a:lnTo>
                  <a:lnTo>
                    <a:pt x="244" y="116"/>
                  </a:lnTo>
                  <a:lnTo>
                    <a:pt x="244" y="114"/>
                  </a:lnTo>
                  <a:lnTo>
                    <a:pt x="245" y="116"/>
                  </a:lnTo>
                  <a:lnTo>
                    <a:pt x="245" y="117"/>
                  </a:lnTo>
                  <a:lnTo>
                    <a:pt x="245" y="118"/>
                  </a:lnTo>
                  <a:lnTo>
                    <a:pt x="245" y="119"/>
                  </a:lnTo>
                  <a:lnTo>
                    <a:pt x="247" y="119"/>
                  </a:lnTo>
                  <a:lnTo>
                    <a:pt x="247" y="121"/>
                  </a:lnTo>
                  <a:lnTo>
                    <a:pt x="248" y="119"/>
                  </a:lnTo>
                  <a:lnTo>
                    <a:pt x="249" y="119"/>
                  </a:lnTo>
                  <a:lnTo>
                    <a:pt x="249" y="121"/>
                  </a:lnTo>
                  <a:lnTo>
                    <a:pt x="248" y="122"/>
                  </a:lnTo>
                  <a:lnTo>
                    <a:pt x="248" y="123"/>
                  </a:lnTo>
                  <a:lnTo>
                    <a:pt x="247" y="123"/>
                  </a:lnTo>
                  <a:lnTo>
                    <a:pt x="248" y="122"/>
                  </a:lnTo>
                  <a:lnTo>
                    <a:pt x="247" y="122"/>
                  </a:lnTo>
                  <a:lnTo>
                    <a:pt x="245" y="122"/>
                  </a:lnTo>
                  <a:lnTo>
                    <a:pt x="245" y="123"/>
                  </a:lnTo>
                  <a:lnTo>
                    <a:pt x="245" y="124"/>
                  </a:lnTo>
                  <a:lnTo>
                    <a:pt x="245" y="123"/>
                  </a:lnTo>
                  <a:lnTo>
                    <a:pt x="244" y="124"/>
                  </a:lnTo>
                  <a:lnTo>
                    <a:pt x="243" y="126"/>
                  </a:lnTo>
                  <a:lnTo>
                    <a:pt x="242" y="126"/>
                  </a:lnTo>
                  <a:lnTo>
                    <a:pt x="240" y="126"/>
                  </a:lnTo>
                  <a:lnTo>
                    <a:pt x="239" y="124"/>
                  </a:lnTo>
                  <a:lnTo>
                    <a:pt x="239" y="126"/>
                  </a:lnTo>
                  <a:lnTo>
                    <a:pt x="238" y="126"/>
                  </a:lnTo>
                  <a:lnTo>
                    <a:pt x="238" y="124"/>
                  </a:lnTo>
                  <a:lnTo>
                    <a:pt x="236" y="124"/>
                  </a:lnTo>
                  <a:lnTo>
                    <a:pt x="235" y="124"/>
                  </a:lnTo>
                  <a:lnTo>
                    <a:pt x="235" y="123"/>
                  </a:lnTo>
                  <a:lnTo>
                    <a:pt x="234" y="123"/>
                  </a:lnTo>
                  <a:lnTo>
                    <a:pt x="233" y="123"/>
                  </a:lnTo>
                  <a:lnTo>
                    <a:pt x="233" y="122"/>
                  </a:lnTo>
                  <a:lnTo>
                    <a:pt x="233" y="121"/>
                  </a:lnTo>
                  <a:lnTo>
                    <a:pt x="231" y="121"/>
                  </a:lnTo>
                  <a:lnTo>
                    <a:pt x="231" y="122"/>
                  </a:lnTo>
                  <a:lnTo>
                    <a:pt x="231" y="121"/>
                  </a:lnTo>
                  <a:lnTo>
                    <a:pt x="230" y="121"/>
                  </a:lnTo>
                  <a:lnTo>
                    <a:pt x="229" y="121"/>
                  </a:lnTo>
                  <a:lnTo>
                    <a:pt x="229" y="119"/>
                  </a:lnTo>
                  <a:lnTo>
                    <a:pt x="230" y="119"/>
                  </a:lnTo>
                  <a:lnTo>
                    <a:pt x="229" y="119"/>
                  </a:lnTo>
                  <a:lnTo>
                    <a:pt x="228" y="119"/>
                  </a:lnTo>
                  <a:lnTo>
                    <a:pt x="229" y="119"/>
                  </a:lnTo>
                  <a:lnTo>
                    <a:pt x="229" y="121"/>
                  </a:lnTo>
                  <a:lnTo>
                    <a:pt x="228" y="121"/>
                  </a:lnTo>
                  <a:lnTo>
                    <a:pt x="226" y="119"/>
                  </a:lnTo>
                  <a:lnTo>
                    <a:pt x="226" y="118"/>
                  </a:lnTo>
                  <a:lnTo>
                    <a:pt x="225" y="118"/>
                  </a:lnTo>
                  <a:lnTo>
                    <a:pt x="225" y="117"/>
                  </a:lnTo>
                  <a:lnTo>
                    <a:pt x="226" y="117"/>
                  </a:lnTo>
                  <a:lnTo>
                    <a:pt x="226" y="116"/>
                  </a:lnTo>
                  <a:lnTo>
                    <a:pt x="228" y="116"/>
                  </a:lnTo>
                  <a:lnTo>
                    <a:pt x="229" y="116"/>
                  </a:lnTo>
                  <a:lnTo>
                    <a:pt x="230" y="116"/>
                  </a:lnTo>
                  <a:lnTo>
                    <a:pt x="230" y="114"/>
                  </a:lnTo>
                  <a:lnTo>
                    <a:pt x="230" y="113"/>
                  </a:lnTo>
                  <a:lnTo>
                    <a:pt x="231" y="114"/>
                  </a:lnTo>
                  <a:lnTo>
                    <a:pt x="231" y="113"/>
                  </a:lnTo>
                  <a:lnTo>
                    <a:pt x="231" y="112"/>
                  </a:lnTo>
                  <a:lnTo>
                    <a:pt x="230" y="112"/>
                  </a:lnTo>
                  <a:lnTo>
                    <a:pt x="230" y="110"/>
                  </a:lnTo>
                  <a:lnTo>
                    <a:pt x="231" y="110"/>
                  </a:lnTo>
                  <a:lnTo>
                    <a:pt x="231" y="109"/>
                  </a:lnTo>
                  <a:lnTo>
                    <a:pt x="233" y="109"/>
                  </a:lnTo>
                  <a:lnTo>
                    <a:pt x="233" y="110"/>
                  </a:lnTo>
                  <a:lnTo>
                    <a:pt x="234" y="110"/>
                  </a:lnTo>
                  <a:lnTo>
                    <a:pt x="234" y="112"/>
                  </a:lnTo>
                  <a:lnTo>
                    <a:pt x="233" y="110"/>
                  </a:lnTo>
                  <a:lnTo>
                    <a:pt x="233" y="109"/>
                  </a:lnTo>
                  <a:lnTo>
                    <a:pt x="231" y="109"/>
                  </a:lnTo>
                  <a:lnTo>
                    <a:pt x="233" y="108"/>
                  </a:lnTo>
                  <a:lnTo>
                    <a:pt x="233" y="107"/>
                  </a:lnTo>
                  <a:lnTo>
                    <a:pt x="233" y="105"/>
                  </a:lnTo>
                  <a:lnTo>
                    <a:pt x="234" y="105"/>
                  </a:lnTo>
                  <a:lnTo>
                    <a:pt x="234" y="104"/>
                  </a:lnTo>
                  <a:lnTo>
                    <a:pt x="235" y="104"/>
                  </a:lnTo>
                  <a:lnTo>
                    <a:pt x="235" y="105"/>
                  </a:lnTo>
                  <a:lnTo>
                    <a:pt x="236" y="105"/>
                  </a:lnTo>
                  <a:lnTo>
                    <a:pt x="236" y="107"/>
                  </a:lnTo>
                  <a:lnTo>
                    <a:pt x="238" y="107"/>
                  </a:lnTo>
                  <a:lnTo>
                    <a:pt x="238" y="108"/>
                  </a:lnTo>
                  <a:lnTo>
                    <a:pt x="236" y="108"/>
                  </a:lnTo>
                  <a:lnTo>
                    <a:pt x="238" y="109"/>
                  </a:lnTo>
                  <a:close/>
                  <a:moveTo>
                    <a:pt x="238" y="104"/>
                  </a:moveTo>
                  <a:lnTo>
                    <a:pt x="238" y="105"/>
                  </a:lnTo>
                  <a:lnTo>
                    <a:pt x="238" y="104"/>
                  </a:lnTo>
                  <a:lnTo>
                    <a:pt x="236" y="104"/>
                  </a:lnTo>
                  <a:lnTo>
                    <a:pt x="236" y="103"/>
                  </a:lnTo>
                  <a:lnTo>
                    <a:pt x="238" y="103"/>
                  </a:lnTo>
                  <a:lnTo>
                    <a:pt x="238" y="104"/>
                  </a:lnTo>
                  <a:close/>
                  <a:moveTo>
                    <a:pt x="294" y="100"/>
                  </a:moveTo>
                  <a:lnTo>
                    <a:pt x="295" y="101"/>
                  </a:lnTo>
                  <a:lnTo>
                    <a:pt x="296" y="100"/>
                  </a:lnTo>
                  <a:lnTo>
                    <a:pt x="296" y="101"/>
                  </a:lnTo>
                  <a:lnTo>
                    <a:pt x="296" y="103"/>
                  </a:lnTo>
                  <a:lnTo>
                    <a:pt x="295" y="103"/>
                  </a:lnTo>
                  <a:lnTo>
                    <a:pt x="294" y="103"/>
                  </a:lnTo>
                  <a:lnTo>
                    <a:pt x="293" y="103"/>
                  </a:lnTo>
                  <a:lnTo>
                    <a:pt x="293" y="101"/>
                  </a:lnTo>
                  <a:lnTo>
                    <a:pt x="291" y="101"/>
                  </a:lnTo>
                  <a:lnTo>
                    <a:pt x="291" y="100"/>
                  </a:lnTo>
                  <a:lnTo>
                    <a:pt x="293" y="100"/>
                  </a:lnTo>
                  <a:lnTo>
                    <a:pt x="294" y="100"/>
                  </a:lnTo>
                  <a:lnTo>
                    <a:pt x="293" y="100"/>
                  </a:lnTo>
                  <a:lnTo>
                    <a:pt x="294" y="100"/>
                  </a:lnTo>
                  <a:close/>
                  <a:moveTo>
                    <a:pt x="87" y="100"/>
                  </a:moveTo>
                  <a:lnTo>
                    <a:pt x="86" y="100"/>
                  </a:lnTo>
                  <a:lnTo>
                    <a:pt x="87" y="100"/>
                  </a:lnTo>
                  <a:lnTo>
                    <a:pt x="86" y="100"/>
                  </a:lnTo>
                  <a:lnTo>
                    <a:pt x="87" y="100"/>
                  </a:lnTo>
                  <a:close/>
                  <a:moveTo>
                    <a:pt x="152" y="98"/>
                  </a:moveTo>
                  <a:lnTo>
                    <a:pt x="151" y="98"/>
                  </a:lnTo>
                  <a:lnTo>
                    <a:pt x="152" y="98"/>
                  </a:lnTo>
                  <a:close/>
                  <a:moveTo>
                    <a:pt x="219" y="99"/>
                  </a:moveTo>
                  <a:lnTo>
                    <a:pt x="219" y="98"/>
                  </a:lnTo>
                  <a:lnTo>
                    <a:pt x="219" y="99"/>
                  </a:lnTo>
                  <a:close/>
                  <a:moveTo>
                    <a:pt x="160" y="98"/>
                  </a:moveTo>
                  <a:lnTo>
                    <a:pt x="158" y="98"/>
                  </a:lnTo>
                  <a:lnTo>
                    <a:pt x="156" y="96"/>
                  </a:lnTo>
                  <a:lnTo>
                    <a:pt x="158" y="96"/>
                  </a:lnTo>
                  <a:lnTo>
                    <a:pt x="158" y="98"/>
                  </a:lnTo>
                  <a:lnTo>
                    <a:pt x="159" y="98"/>
                  </a:lnTo>
                  <a:lnTo>
                    <a:pt x="160" y="98"/>
                  </a:lnTo>
                  <a:close/>
                  <a:moveTo>
                    <a:pt x="133" y="95"/>
                  </a:moveTo>
                  <a:lnTo>
                    <a:pt x="132" y="95"/>
                  </a:lnTo>
                  <a:lnTo>
                    <a:pt x="132" y="94"/>
                  </a:lnTo>
                  <a:lnTo>
                    <a:pt x="132" y="95"/>
                  </a:lnTo>
                  <a:lnTo>
                    <a:pt x="133" y="95"/>
                  </a:lnTo>
                  <a:close/>
                  <a:moveTo>
                    <a:pt x="135" y="94"/>
                  </a:moveTo>
                  <a:lnTo>
                    <a:pt x="133" y="94"/>
                  </a:lnTo>
                  <a:lnTo>
                    <a:pt x="135" y="94"/>
                  </a:lnTo>
                  <a:lnTo>
                    <a:pt x="136" y="94"/>
                  </a:lnTo>
                  <a:lnTo>
                    <a:pt x="135" y="94"/>
                  </a:lnTo>
                  <a:close/>
                  <a:moveTo>
                    <a:pt x="133" y="94"/>
                  </a:moveTo>
                  <a:lnTo>
                    <a:pt x="132" y="94"/>
                  </a:lnTo>
                  <a:lnTo>
                    <a:pt x="133" y="94"/>
                  </a:lnTo>
                  <a:close/>
                  <a:moveTo>
                    <a:pt x="137" y="94"/>
                  </a:moveTo>
                  <a:lnTo>
                    <a:pt x="136" y="94"/>
                  </a:lnTo>
                  <a:lnTo>
                    <a:pt x="137" y="94"/>
                  </a:lnTo>
                  <a:lnTo>
                    <a:pt x="137" y="93"/>
                  </a:lnTo>
                  <a:lnTo>
                    <a:pt x="137" y="94"/>
                  </a:lnTo>
                  <a:close/>
                  <a:moveTo>
                    <a:pt x="131" y="94"/>
                  </a:moveTo>
                  <a:lnTo>
                    <a:pt x="130" y="94"/>
                  </a:lnTo>
                  <a:lnTo>
                    <a:pt x="130" y="93"/>
                  </a:lnTo>
                  <a:lnTo>
                    <a:pt x="131" y="94"/>
                  </a:lnTo>
                  <a:close/>
                  <a:moveTo>
                    <a:pt x="71" y="93"/>
                  </a:moveTo>
                  <a:lnTo>
                    <a:pt x="70" y="93"/>
                  </a:lnTo>
                  <a:lnTo>
                    <a:pt x="70" y="94"/>
                  </a:lnTo>
                  <a:lnTo>
                    <a:pt x="70" y="93"/>
                  </a:lnTo>
                  <a:lnTo>
                    <a:pt x="70" y="94"/>
                  </a:lnTo>
                  <a:lnTo>
                    <a:pt x="68" y="94"/>
                  </a:lnTo>
                  <a:lnTo>
                    <a:pt x="70" y="94"/>
                  </a:lnTo>
                  <a:lnTo>
                    <a:pt x="70" y="93"/>
                  </a:lnTo>
                  <a:lnTo>
                    <a:pt x="70" y="91"/>
                  </a:lnTo>
                  <a:lnTo>
                    <a:pt x="70" y="93"/>
                  </a:lnTo>
                  <a:lnTo>
                    <a:pt x="71" y="93"/>
                  </a:lnTo>
                  <a:close/>
                  <a:moveTo>
                    <a:pt x="220" y="91"/>
                  </a:moveTo>
                  <a:lnTo>
                    <a:pt x="221" y="91"/>
                  </a:lnTo>
                  <a:lnTo>
                    <a:pt x="221" y="93"/>
                  </a:lnTo>
                  <a:lnTo>
                    <a:pt x="222" y="93"/>
                  </a:lnTo>
                  <a:lnTo>
                    <a:pt x="222" y="94"/>
                  </a:lnTo>
                  <a:lnTo>
                    <a:pt x="221" y="94"/>
                  </a:lnTo>
                  <a:lnTo>
                    <a:pt x="221" y="93"/>
                  </a:lnTo>
                  <a:lnTo>
                    <a:pt x="221" y="94"/>
                  </a:lnTo>
                  <a:lnTo>
                    <a:pt x="221" y="95"/>
                  </a:lnTo>
                  <a:lnTo>
                    <a:pt x="222" y="95"/>
                  </a:lnTo>
                  <a:lnTo>
                    <a:pt x="221" y="95"/>
                  </a:lnTo>
                  <a:lnTo>
                    <a:pt x="220" y="94"/>
                  </a:lnTo>
                  <a:lnTo>
                    <a:pt x="220" y="93"/>
                  </a:lnTo>
                  <a:lnTo>
                    <a:pt x="220" y="91"/>
                  </a:lnTo>
                  <a:lnTo>
                    <a:pt x="219" y="91"/>
                  </a:lnTo>
                  <a:lnTo>
                    <a:pt x="220" y="91"/>
                  </a:lnTo>
                  <a:close/>
                  <a:moveTo>
                    <a:pt x="377" y="85"/>
                  </a:moveTo>
                  <a:lnTo>
                    <a:pt x="378" y="86"/>
                  </a:lnTo>
                  <a:lnTo>
                    <a:pt x="379" y="86"/>
                  </a:lnTo>
                  <a:lnTo>
                    <a:pt x="379" y="87"/>
                  </a:lnTo>
                  <a:lnTo>
                    <a:pt x="378" y="87"/>
                  </a:lnTo>
                  <a:lnTo>
                    <a:pt x="377" y="89"/>
                  </a:lnTo>
                  <a:lnTo>
                    <a:pt x="375" y="89"/>
                  </a:lnTo>
                  <a:lnTo>
                    <a:pt x="374" y="89"/>
                  </a:lnTo>
                  <a:lnTo>
                    <a:pt x="374" y="87"/>
                  </a:lnTo>
                  <a:lnTo>
                    <a:pt x="375" y="87"/>
                  </a:lnTo>
                  <a:lnTo>
                    <a:pt x="374" y="87"/>
                  </a:lnTo>
                  <a:lnTo>
                    <a:pt x="375" y="87"/>
                  </a:lnTo>
                  <a:lnTo>
                    <a:pt x="375" y="86"/>
                  </a:lnTo>
                  <a:lnTo>
                    <a:pt x="375" y="85"/>
                  </a:lnTo>
                  <a:lnTo>
                    <a:pt x="377" y="85"/>
                  </a:lnTo>
                  <a:close/>
                  <a:moveTo>
                    <a:pt x="369" y="79"/>
                  </a:moveTo>
                  <a:lnTo>
                    <a:pt x="370" y="79"/>
                  </a:lnTo>
                  <a:lnTo>
                    <a:pt x="370" y="77"/>
                  </a:lnTo>
                  <a:lnTo>
                    <a:pt x="370" y="79"/>
                  </a:lnTo>
                  <a:lnTo>
                    <a:pt x="371" y="79"/>
                  </a:lnTo>
                  <a:lnTo>
                    <a:pt x="370" y="79"/>
                  </a:lnTo>
                  <a:lnTo>
                    <a:pt x="370" y="80"/>
                  </a:lnTo>
                  <a:lnTo>
                    <a:pt x="370" y="81"/>
                  </a:lnTo>
                  <a:lnTo>
                    <a:pt x="369" y="81"/>
                  </a:lnTo>
                  <a:lnTo>
                    <a:pt x="370" y="81"/>
                  </a:lnTo>
                  <a:lnTo>
                    <a:pt x="369" y="81"/>
                  </a:lnTo>
                  <a:lnTo>
                    <a:pt x="369" y="80"/>
                  </a:lnTo>
                  <a:lnTo>
                    <a:pt x="369" y="79"/>
                  </a:lnTo>
                  <a:lnTo>
                    <a:pt x="368" y="79"/>
                  </a:lnTo>
                  <a:lnTo>
                    <a:pt x="368" y="77"/>
                  </a:lnTo>
                  <a:lnTo>
                    <a:pt x="369" y="76"/>
                  </a:lnTo>
                  <a:lnTo>
                    <a:pt x="369" y="77"/>
                  </a:lnTo>
                  <a:lnTo>
                    <a:pt x="369" y="79"/>
                  </a:lnTo>
                  <a:close/>
                  <a:moveTo>
                    <a:pt x="371" y="77"/>
                  </a:moveTo>
                  <a:lnTo>
                    <a:pt x="370" y="77"/>
                  </a:lnTo>
                  <a:lnTo>
                    <a:pt x="370" y="76"/>
                  </a:lnTo>
                  <a:lnTo>
                    <a:pt x="370" y="75"/>
                  </a:lnTo>
                  <a:lnTo>
                    <a:pt x="371" y="75"/>
                  </a:lnTo>
                  <a:lnTo>
                    <a:pt x="371" y="76"/>
                  </a:lnTo>
                  <a:lnTo>
                    <a:pt x="371" y="77"/>
                  </a:lnTo>
                  <a:close/>
                  <a:moveTo>
                    <a:pt x="249" y="72"/>
                  </a:moveTo>
                  <a:lnTo>
                    <a:pt x="249" y="73"/>
                  </a:lnTo>
                  <a:lnTo>
                    <a:pt x="248" y="73"/>
                  </a:lnTo>
                  <a:lnTo>
                    <a:pt x="249" y="73"/>
                  </a:lnTo>
                  <a:lnTo>
                    <a:pt x="248" y="73"/>
                  </a:lnTo>
                  <a:lnTo>
                    <a:pt x="248" y="72"/>
                  </a:lnTo>
                  <a:lnTo>
                    <a:pt x="249" y="72"/>
                  </a:lnTo>
                  <a:close/>
                  <a:moveTo>
                    <a:pt x="360" y="369"/>
                  </a:moveTo>
                  <a:lnTo>
                    <a:pt x="359" y="369"/>
                  </a:lnTo>
                  <a:lnTo>
                    <a:pt x="357" y="370"/>
                  </a:lnTo>
                  <a:lnTo>
                    <a:pt x="356" y="370"/>
                  </a:lnTo>
                  <a:lnTo>
                    <a:pt x="356" y="372"/>
                  </a:lnTo>
                  <a:lnTo>
                    <a:pt x="355" y="372"/>
                  </a:lnTo>
                  <a:lnTo>
                    <a:pt x="355" y="373"/>
                  </a:lnTo>
                  <a:lnTo>
                    <a:pt x="354" y="373"/>
                  </a:lnTo>
                  <a:lnTo>
                    <a:pt x="354" y="374"/>
                  </a:lnTo>
                  <a:lnTo>
                    <a:pt x="352" y="374"/>
                  </a:lnTo>
                  <a:lnTo>
                    <a:pt x="351" y="374"/>
                  </a:lnTo>
                  <a:lnTo>
                    <a:pt x="350" y="374"/>
                  </a:lnTo>
                  <a:lnTo>
                    <a:pt x="350" y="375"/>
                  </a:lnTo>
                  <a:lnTo>
                    <a:pt x="349" y="375"/>
                  </a:lnTo>
                  <a:lnTo>
                    <a:pt x="347" y="375"/>
                  </a:lnTo>
                  <a:lnTo>
                    <a:pt x="349" y="375"/>
                  </a:lnTo>
                  <a:lnTo>
                    <a:pt x="349" y="374"/>
                  </a:lnTo>
                  <a:lnTo>
                    <a:pt x="347" y="375"/>
                  </a:lnTo>
                  <a:lnTo>
                    <a:pt x="346" y="375"/>
                  </a:lnTo>
                  <a:lnTo>
                    <a:pt x="345" y="375"/>
                  </a:lnTo>
                  <a:lnTo>
                    <a:pt x="346" y="375"/>
                  </a:lnTo>
                  <a:lnTo>
                    <a:pt x="347" y="375"/>
                  </a:lnTo>
                  <a:lnTo>
                    <a:pt x="346" y="375"/>
                  </a:lnTo>
                  <a:lnTo>
                    <a:pt x="347" y="375"/>
                  </a:lnTo>
                  <a:lnTo>
                    <a:pt x="349" y="375"/>
                  </a:lnTo>
                  <a:lnTo>
                    <a:pt x="349" y="377"/>
                  </a:lnTo>
                  <a:lnTo>
                    <a:pt x="347" y="377"/>
                  </a:lnTo>
                  <a:lnTo>
                    <a:pt x="347" y="378"/>
                  </a:lnTo>
                  <a:lnTo>
                    <a:pt x="347" y="377"/>
                  </a:lnTo>
                  <a:lnTo>
                    <a:pt x="346" y="377"/>
                  </a:lnTo>
                  <a:lnTo>
                    <a:pt x="347" y="377"/>
                  </a:lnTo>
                  <a:lnTo>
                    <a:pt x="346" y="377"/>
                  </a:lnTo>
                  <a:lnTo>
                    <a:pt x="345" y="377"/>
                  </a:lnTo>
                  <a:lnTo>
                    <a:pt x="345" y="375"/>
                  </a:lnTo>
                  <a:lnTo>
                    <a:pt x="345" y="377"/>
                  </a:lnTo>
                  <a:lnTo>
                    <a:pt x="345" y="375"/>
                  </a:lnTo>
                  <a:lnTo>
                    <a:pt x="345" y="377"/>
                  </a:lnTo>
                  <a:lnTo>
                    <a:pt x="343" y="377"/>
                  </a:lnTo>
                  <a:lnTo>
                    <a:pt x="342" y="377"/>
                  </a:lnTo>
                  <a:lnTo>
                    <a:pt x="341" y="377"/>
                  </a:lnTo>
                  <a:lnTo>
                    <a:pt x="340" y="377"/>
                  </a:lnTo>
                  <a:lnTo>
                    <a:pt x="338" y="377"/>
                  </a:lnTo>
                  <a:lnTo>
                    <a:pt x="338" y="378"/>
                  </a:lnTo>
                  <a:lnTo>
                    <a:pt x="337" y="378"/>
                  </a:lnTo>
                  <a:lnTo>
                    <a:pt x="336" y="378"/>
                  </a:lnTo>
                  <a:lnTo>
                    <a:pt x="336" y="379"/>
                  </a:lnTo>
                  <a:lnTo>
                    <a:pt x="335" y="379"/>
                  </a:lnTo>
                  <a:lnTo>
                    <a:pt x="335" y="380"/>
                  </a:lnTo>
                  <a:lnTo>
                    <a:pt x="333" y="380"/>
                  </a:lnTo>
                  <a:lnTo>
                    <a:pt x="333" y="382"/>
                  </a:lnTo>
                  <a:lnTo>
                    <a:pt x="335" y="382"/>
                  </a:lnTo>
                  <a:lnTo>
                    <a:pt x="336" y="382"/>
                  </a:lnTo>
                  <a:lnTo>
                    <a:pt x="336" y="383"/>
                  </a:lnTo>
                  <a:lnTo>
                    <a:pt x="336" y="382"/>
                  </a:lnTo>
                  <a:lnTo>
                    <a:pt x="337" y="382"/>
                  </a:lnTo>
                  <a:lnTo>
                    <a:pt x="337" y="383"/>
                  </a:lnTo>
                  <a:lnTo>
                    <a:pt x="337" y="384"/>
                  </a:lnTo>
                  <a:lnTo>
                    <a:pt x="338" y="384"/>
                  </a:lnTo>
                  <a:lnTo>
                    <a:pt x="337" y="384"/>
                  </a:lnTo>
                  <a:lnTo>
                    <a:pt x="336" y="384"/>
                  </a:lnTo>
                  <a:lnTo>
                    <a:pt x="335" y="384"/>
                  </a:lnTo>
                  <a:lnTo>
                    <a:pt x="333" y="386"/>
                  </a:lnTo>
                  <a:lnTo>
                    <a:pt x="333" y="384"/>
                  </a:lnTo>
                  <a:lnTo>
                    <a:pt x="333" y="386"/>
                  </a:lnTo>
                  <a:lnTo>
                    <a:pt x="332" y="386"/>
                  </a:lnTo>
                  <a:lnTo>
                    <a:pt x="331" y="386"/>
                  </a:lnTo>
                  <a:lnTo>
                    <a:pt x="329" y="386"/>
                  </a:lnTo>
                  <a:lnTo>
                    <a:pt x="329" y="387"/>
                  </a:lnTo>
                  <a:lnTo>
                    <a:pt x="329" y="386"/>
                  </a:lnTo>
                  <a:lnTo>
                    <a:pt x="329" y="387"/>
                  </a:lnTo>
                  <a:lnTo>
                    <a:pt x="331" y="387"/>
                  </a:lnTo>
                  <a:lnTo>
                    <a:pt x="332" y="387"/>
                  </a:lnTo>
                  <a:lnTo>
                    <a:pt x="331" y="387"/>
                  </a:lnTo>
                  <a:lnTo>
                    <a:pt x="329" y="387"/>
                  </a:lnTo>
                  <a:lnTo>
                    <a:pt x="328" y="387"/>
                  </a:lnTo>
                  <a:lnTo>
                    <a:pt x="327" y="387"/>
                  </a:lnTo>
                  <a:lnTo>
                    <a:pt x="326" y="387"/>
                  </a:lnTo>
                  <a:lnTo>
                    <a:pt x="324" y="387"/>
                  </a:lnTo>
                  <a:lnTo>
                    <a:pt x="323" y="387"/>
                  </a:lnTo>
                  <a:lnTo>
                    <a:pt x="323" y="388"/>
                  </a:lnTo>
                  <a:lnTo>
                    <a:pt x="322" y="388"/>
                  </a:lnTo>
                  <a:lnTo>
                    <a:pt x="322" y="389"/>
                  </a:lnTo>
                  <a:lnTo>
                    <a:pt x="321" y="389"/>
                  </a:lnTo>
                  <a:lnTo>
                    <a:pt x="319" y="391"/>
                  </a:lnTo>
                  <a:lnTo>
                    <a:pt x="318" y="391"/>
                  </a:lnTo>
                  <a:lnTo>
                    <a:pt x="318" y="392"/>
                  </a:lnTo>
                  <a:lnTo>
                    <a:pt x="318" y="391"/>
                  </a:lnTo>
                  <a:lnTo>
                    <a:pt x="317" y="391"/>
                  </a:lnTo>
                  <a:lnTo>
                    <a:pt x="315" y="391"/>
                  </a:lnTo>
                  <a:lnTo>
                    <a:pt x="315" y="389"/>
                  </a:lnTo>
                  <a:lnTo>
                    <a:pt x="315" y="388"/>
                  </a:lnTo>
                  <a:lnTo>
                    <a:pt x="317" y="389"/>
                  </a:lnTo>
                  <a:lnTo>
                    <a:pt x="318" y="389"/>
                  </a:lnTo>
                  <a:lnTo>
                    <a:pt x="318" y="388"/>
                  </a:lnTo>
                  <a:lnTo>
                    <a:pt x="319" y="388"/>
                  </a:lnTo>
                  <a:lnTo>
                    <a:pt x="318" y="388"/>
                  </a:lnTo>
                  <a:lnTo>
                    <a:pt x="318" y="387"/>
                  </a:lnTo>
                  <a:lnTo>
                    <a:pt x="318" y="386"/>
                  </a:lnTo>
                  <a:lnTo>
                    <a:pt x="318" y="384"/>
                  </a:lnTo>
                  <a:lnTo>
                    <a:pt x="319" y="384"/>
                  </a:lnTo>
                  <a:lnTo>
                    <a:pt x="319" y="383"/>
                  </a:lnTo>
                  <a:lnTo>
                    <a:pt x="321" y="383"/>
                  </a:lnTo>
                  <a:lnTo>
                    <a:pt x="321" y="382"/>
                  </a:lnTo>
                  <a:lnTo>
                    <a:pt x="322" y="382"/>
                  </a:lnTo>
                  <a:lnTo>
                    <a:pt x="323" y="380"/>
                  </a:lnTo>
                  <a:lnTo>
                    <a:pt x="323" y="379"/>
                  </a:lnTo>
                  <a:lnTo>
                    <a:pt x="323" y="378"/>
                  </a:lnTo>
                  <a:lnTo>
                    <a:pt x="323" y="377"/>
                  </a:lnTo>
                  <a:lnTo>
                    <a:pt x="322" y="375"/>
                  </a:lnTo>
                  <a:lnTo>
                    <a:pt x="323" y="375"/>
                  </a:lnTo>
                  <a:lnTo>
                    <a:pt x="323" y="374"/>
                  </a:lnTo>
                  <a:lnTo>
                    <a:pt x="324" y="373"/>
                  </a:lnTo>
                  <a:lnTo>
                    <a:pt x="324" y="372"/>
                  </a:lnTo>
                  <a:lnTo>
                    <a:pt x="326" y="372"/>
                  </a:lnTo>
                  <a:lnTo>
                    <a:pt x="324" y="372"/>
                  </a:lnTo>
                  <a:lnTo>
                    <a:pt x="324" y="370"/>
                  </a:lnTo>
                  <a:lnTo>
                    <a:pt x="324" y="369"/>
                  </a:lnTo>
                  <a:lnTo>
                    <a:pt x="324" y="368"/>
                  </a:lnTo>
                  <a:lnTo>
                    <a:pt x="323" y="368"/>
                  </a:lnTo>
                  <a:lnTo>
                    <a:pt x="323" y="366"/>
                  </a:lnTo>
                  <a:lnTo>
                    <a:pt x="323" y="368"/>
                  </a:lnTo>
                  <a:lnTo>
                    <a:pt x="323" y="366"/>
                  </a:lnTo>
                  <a:lnTo>
                    <a:pt x="324" y="366"/>
                  </a:lnTo>
                  <a:lnTo>
                    <a:pt x="324" y="368"/>
                  </a:lnTo>
                  <a:lnTo>
                    <a:pt x="326" y="368"/>
                  </a:lnTo>
                  <a:lnTo>
                    <a:pt x="326" y="369"/>
                  </a:lnTo>
                  <a:lnTo>
                    <a:pt x="327" y="369"/>
                  </a:lnTo>
                  <a:lnTo>
                    <a:pt x="327" y="370"/>
                  </a:lnTo>
                  <a:lnTo>
                    <a:pt x="326" y="370"/>
                  </a:lnTo>
                  <a:lnTo>
                    <a:pt x="327" y="370"/>
                  </a:lnTo>
                  <a:lnTo>
                    <a:pt x="327" y="372"/>
                  </a:lnTo>
                  <a:lnTo>
                    <a:pt x="328" y="370"/>
                  </a:lnTo>
                  <a:lnTo>
                    <a:pt x="328" y="372"/>
                  </a:lnTo>
                  <a:lnTo>
                    <a:pt x="329" y="372"/>
                  </a:lnTo>
                  <a:lnTo>
                    <a:pt x="331" y="373"/>
                  </a:lnTo>
                  <a:lnTo>
                    <a:pt x="332" y="373"/>
                  </a:lnTo>
                  <a:lnTo>
                    <a:pt x="332" y="372"/>
                  </a:lnTo>
                  <a:lnTo>
                    <a:pt x="332" y="370"/>
                  </a:lnTo>
                  <a:lnTo>
                    <a:pt x="331" y="370"/>
                  </a:lnTo>
                  <a:lnTo>
                    <a:pt x="332" y="370"/>
                  </a:lnTo>
                  <a:lnTo>
                    <a:pt x="333" y="370"/>
                  </a:lnTo>
                  <a:lnTo>
                    <a:pt x="333" y="369"/>
                  </a:lnTo>
                  <a:lnTo>
                    <a:pt x="333" y="370"/>
                  </a:lnTo>
                  <a:lnTo>
                    <a:pt x="333" y="369"/>
                  </a:lnTo>
                  <a:lnTo>
                    <a:pt x="332" y="369"/>
                  </a:lnTo>
                  <a:lnTo>
                    <a:pt x="332" y="368"/>
                  </a:lnTo>
                  <a:lnTo>
                    <a:pt x="331" y="368"/>
                  </a:lnTo>
                  <a:lnTo>
                    <a:pt x="332" y="368"/>
                  </a:lnTo>
                  <a:lnTo>
                    <a:pt x="332" y="366"/>
                  </a:lnTo>
                  <a:lnTo>
                    <a:pt x="332" y="368"/>
                  </a:lnTo>
                  <a:lnTo>
                    <a:pt x="331" y="368"/>
                  </a:lnTo>
                  <a:lnTo>
                    <a:pt x="331" y="366"/>
                  </a:lnTo>
                  <a:lnTo>
                    <a:pt x="332" y="366"/>
                  </a:lnTo>
                  <a:lnTo>
                    <a:pt x="332" y="365"/>
                  </a:lnTo>
                  <a:lnTo>
                    <a:pt x="331" y="365"/>
                  </a:lnTo>
                  <a:lnTo>
                    <a:pt x="331" y="366"/>
                  </a:lnTo>
                  <a:lnTo>
                    <a:pt x="331" y="365"/>
                  </a:lnTo>
                  <a:lnTo>
                    <a:pt x="329" y="365"/>
                  </a:lnTo>
                  <a:lnTo>
                    <a:pt x="331" y="365"/>
                  </a:lnTo>
                  <a:lnTo>
                    <a:pt x="329" y="365"/>
                  </a:lnTo>
                  <a:lnTo>
                    <a:pt x="329" y="364"/>
                  </a:lnTo>
                  <a:lnTo>
                    <a:pt x="328" y="364"/>
                  </a:lnTo>
                  <a:lnTo>
                    <a:pt x="328" y="363"/>
                  </a:lnTo>
                  <a:lnTo>
                    <a:pt x="328" y="361"/>
                  </a:lnTo>
                  <a:lnTo>
                    <a:pt x="327" y="361"/>
                  </a:lnTo>
                  <a:lnTo>
                    <a:pt x="326" y="361"/>
                  </a:lnTo>
                  <a:lnTo>
                    <a:pt x="324" y="361"/>
                  </a:lnTo>
                  <a:lnTo>
                    <a:pt x="323" y="361"/>
                  </a:lnTo>
                  <a:lnTo>
                    <a:pt x="324" y="361"/>
                  </a:lnTo>
                  <a:lnTo>
                    <a:pt x="323" y="361"/>
                  </a:lnTo>
                  <a:lnTo>
                    <a:pt x="323" y="360"/>
                  </a:lnTo>
                  <a:lnTo>
                    <a:pt x="323" y="361"/>
                  </a:lnTo>
                  <a:lnTo>
                    <a:pt x="323" y="360"/>
                  </a:lnTo>
                  <a:lnTo>
                    <a:pt x="322" y="360"/>
                  </a:lnTo>
                  <a:lnTo>
                    <a:pt x="322" y="361"/>
                  </a:lnTo>
                  <a:lnTo>
                    <a:pt x="322" y="360"/>
                  </a:lnTo>
                  <a:lnTo>
                    <a:pt x="323" y="360"/>
                  </a:lnTo>
                  <a:lnTo>
                    <a:pt x="322" y="360"/>
                  </a:lnTo>
                  <a:lnTo>
                    <a:pt x="321" y="360"/>
                  </a:lnTo>
                  <a:lnTo>
                    <a:pt x="319" y="360"/>
                  </a:lnTo>
                  <a:lnTo>
                    <a:pt x="319" y="359"/>
                  </a:lnTo>
                  <a:lnTo>
                    <a:pt x="318" y="360"/>
                  </a:lnTo>
                  <a:lnTo>
                    <a:pt x="318" y="359"/>
                  </a:lnTo>
                  <a:lnTo>
                    <a:pt x="318" y="360"/>
                  </a:lnTo>
                  <a:lnTo>
                    <a:pt x="317" y="360"/>
                  </a:lnTo>
                  <a:lnTo>
                    <a:pt x="317" y="359"/>
                  </a:lnTo>
                  <a:lnTo>
                    <a:pt x="318" y="359"/>
                  </a:lnTo>
                  <a:lnTo>
                    <a:pt x="317" y="359"/>
                  </a:lnTo>
                  <a:lnTo>
                    <a:pt x="315" y="359"/>
                  </a:lnTo>
                  <a:lnTo>
                    <a:pt x="315" y="360"/>
                  </a:lnTo>
                  <a:lnTo>
                    <a:pt x="315" y="359"/>
                  </a:lnTo>
                  <a:lnTo>
                    <a:pt x="314" y="359"/>
                  </a:lnTo>
                  <a:lnTo>
                    <a:pt x="313" y="359"/>
                  </a:lnTo>
                  <a:lnTo>
                    <a:pt x="312" y="359"/>
                  </a:lnTo>
                  <a:lnTo>
                    <a:pt x="310" y="359"/>
                  </a:lnTo>
                  <a:lnTo>
                    <a:pt x="309" y="359"/>
                  </a:lnTo>
                  <a:lnTo>
                    <a:pt x="309" y="358"/>
                  </a:lnTo>
                  <a:lnTo>
                    <a:pt x="309" y="356"/>
                  </a:lnTo>
                  <a:lnTo>
                    <a:pt x="309" y="358"/>
                  </a:lnTo>
                  <a:lnTo>
                    <a:pt x="308" y="356"/>
                  </a:lnTo>
                  <a:lnTo>
                    <a:pt x="308" y="358"/>
                  </a:lnTo>
                  <a:lnTo>
                    <a:pt x="308" y="356"/>
                  </a:lnTo>
                  <a:lnTo>
                    <a:pt x="307" y="356"/>
                  </a:lnTo>
                  <a:lnTo>
                    <a:pt x="308" y="356"/>
                  </a:lnTo>
                  <a:lnTo>
                    <a:pt x="308" y="355"/>
                  </a:lnTo>
                  <a:lnTo>
                    <a:pt x="307" y="355"/>
                  </a:lnTo>
                  <a:lnTo>
                    <a:pt x="308" y="355"/>
                  </a:lnTo>
                  <a:lnTo>
                    <a:pt x="307" y="355"/>
                  </a:lnTo>
                  <a:lnTo>
                    <a:pt x="308" y="354"/>
                  </a:lnTo>
                  <a:lnTo>
                    <a:pt x="307" y="354"/>
                  </a:lnTo>
                  <a:lnTo>
                    <a:pt x="305" y="352"/>
                  </a:lnTo>
                  <a:lnTo>
                    <a:pt x="307" y="352"/>
                  </a:lnTo>
                  <a:lnTo>
                    <a:pt x="307" y="351"/>
                  </a:lnTo>
                  <a:lnTo>
                    <a:pt x="307" y="350"/>
                  </a:lnTo>
                  <a:lnTo>
                    <a:pt x="305" y="349"/>
                  </a:lnTo>
                  <a:lnTo>
                    <a:pt x="304" y="349"/>
                  </a:lnTo>
                  <a:lnTo>
                    <a:pt x="305" y="347"/>
                  </a:lnTo>
                  <a:lnTo>
                    <a:pt x="305" y="346"/>
                  </a:lnTo>
                  <a:lnTo>
                    <a:pt x="305" y="345"/>
                  </a:lnTo>
                  <a:lnTo>
                    <a:pt x="303" y="345"/>
                  </a:lnTo>
                  <a:lnTo>
                    <a:pt x="303" y="346"/>
                  </a:lnTo>
                  <a:lnTo>
                    <a:pt x="301" y="346"/>
                  </a:lnTo>
                  <a:lnTo>
                    <a:pt x="300" y="345"/>
                  </a:lnTo>
                  <a:lnTo>
                    <a:pt x="299" y="345"/>
                  </a:lnTo>
                  <a:lnTo>
                    <a:pt x="299" y="343"/>
                  </a:lnTo>
                  <a:lnTo>
                    <a:pt x="299" y="342"/>
                  </a:lnTo>
                  <a:lnTo>
                    <a:pt x="298" y="342"/>
                  </a:lnTo>
                  <a:lnTo>
                    <a:pt x="299" y="342"/>
                  </a:lnTo>
                  <a:lnTo>
                    <a:pt x="298" y="342"/>
                  </a:lnTo>
                  <a:lnTo>
                    <a:pt x="299" y="342"/>
                  </a:lnTo>
                  <a:lnTo>
                    <a:pt x="298" y="341"/>
                  </a:lnTo>
                  <a:lnTo>
                    <a:pt x="298" y="340"/>
                  </a:lnTo>
                  <a:lnTo>
                    <a:pt x="298" y="338"/>
                  </a:lnTo>
                  <a:lnTo>
                    <a:pt x="296" y="338"/>
                  </a:lnTo>
                  <a:lnTo>
                    <a:pt x="295" y="338"/>
                  </a:lnTo>
                  <a:lnTo>
                    <a:pt x="294" y="338"/>
                  </a:lnTo>
                  <a:lnTo>
                    <a:pt x="293" y="338"/>
                  </a:lnTo>
                  <a:lnTo>
                    <a:pt x="291" y="338"/>
                  </a:lnTo>
                  <a:lnTo>
                    <a:pt x="291" y="337"/>
                  </a:lnTo>
                  <a:lnTo>
                    <a:pt x="290" y="337"/>
                  </a:lnTo>
                  <a:lnTo>
                    <a:pt x="290" y="338"/>
                  </a:lnTo>
                  <a:lnTo>
                    <a:pt x="290" y="337"/>
                  </a:lnTo>
                  <a:lnTo>
                    <a:pt x="289" y="337"/>
                  </a:lnTo>
                  <a:lnTo>
                    <a:pt x="289" y="336"/>
                  </a:lnTo>
                  <a:lnTo>
                    <a:pt x="289" y="337"/>
                  </a:lnTo>
                  <a:lnTo>
                    <a:pt x="287" y="337"/>
                  </a:lnTo>
                  <a:lnTo>
                    <a:pt x="287" y="338"/>
                  </a:lnTo>
                  <a:lnTo>
                    <a:pt x="287" y="340"/>
                  </a:lnTo>
                  <a:lnTo>
                    <a:pt x="286" y="340"/>
                  </a:lnTo>
                  <a:lnTo>
                    <a:pt x="286" y="341"/>
                  </a:lnTo>
                  <a:lnTo>
                    <a:pt x="286" y="340"/>
                  </a:lnTo>
                  <a:lnTo>
                    <a:pt x="286" y="341"/>
                  </a:lnTo>
                  <a:lnTo>
                    <a:pt x="285" y="341"/>
                  </a:lnTo>
                  <a:lnTo>
                    <a:pt x="286" y="340"/>
                  </a:lnTo>
                  <a:lnTo>
                    <a:pt x="286" y="338"/>
                  </a:lnTo>
                  <a:lnTo>
                    <a:pt x="285" y="338"/>
                  </a:lnTo>
                  <a:lnTo>
                    <a:pt x="286" y="340"/>
                  </a:lnTo>
                  <a:lnTo>
                    <a:pt x="285" y="340"/>
                  </a:lnTo>
                  <a:lnTo>
                    <a:pt x="285" y="341"/>
                  </a:lnTo>
                  <a:lnTo>
                    <a:pt x="285" y="342"/>
                  </a:lnTo>
                  <a:lnTo>
                    <a:pt x="284" y="342"/>
                  </a:lnTo>
                  <a:lnTo>
                    <a:pt x="284" y="341"/>
                  </a:lnTo>
                  <a:lnTo>
                    <a:pt x="285" y="340"/>
                  </a:lnTo>
                  <a:lnTo>
                    <a:pt x="284" y="340"/>
                  </a:lnTo>
                  <a:lnTo>
                    <a:pt x="282" y="341"/>
                  </a:lnTo>
                  <a:lnTo>
                    <a:pt x="281" y="342"/>
                  </a:lnTo>
                  <a:lnTo>
                    <a:pt x="282" y="342"/>
                  </a:lnTo>
                  <a:lnTo>
                    <a:pt x="281" y="342"/>
                  </a:lnTo>
                  <a:lnTo>
                    <a:pt x="281" y="343"/>
                  </a:lnTo>
                  <a:lnTo>
                    <a:pt x="281" y="345"/>
                  </a:lnTo>
                  <a:lnTo>
                    <a:pt x="280" y="345"/>
                  </a:lnTo>
                  <a:lnTo>
                    <a:pt x="279" y="345"/>
                  </a:lnTo>
                  <a:lnTo>
                    <a:pt x="277" y="345"/>
                  </a:lnTo>
                  <a:lnTo>
                    <a:pt x="277" y="343"/>
                  </a:lnTo>
                  <a:lnTo>
                    <a:pt x="276" y="343"/>
                  </a:lnTo>
                  <a:lnTo>
                    <a:pt x="275" y="345"/>
                  </a:lnTo>
                  <a:lnTo>
                    <a:pt x="275" y="343"/>
                  </a:lnTo>
                  <a:lnTo>
                    <a:pt x="273" y="345"/>
                  </a:lnTo>
                  <a:lnTo>
                    <a:pt x="273" y="343"/>
                  </a:lnTo>
                  <a:lnTo>
                    <a:pt x="272" y="343"/>
                  </a:lnTo>
                  <a:lnTo>
                    <a:pt x="271" y="343"/>
                  </a:lnTo>
                  <a:lnTo>
                    <a:pt x="271" y="345"/>
                  </a:lnTo>
                  <a:lnTo>
                    <a:pt x="270" y="345"/>
                  </a:lnTo>
                  <a:lnTo>
                    <a:pt x="268" y="345"/>
                  </a:lnTo>
                  <a:lnTo>
                    <a:pt x="268" y="343"/>
                  </a:lnTo>
                  <a:lnTo>
                    <a:pt x="267" y="343"/>
                  </a:lnTo>
                  <a:lnTo>
                    <a:pt x="267" y="342"/>
                  </a:lnTo>
                  <a:lnTo>
                    <a:pt x="266" y="342"/>
                  </a:lnTo>
                  <a:lnTo>
                    <a:pt x="265" y="342"/>
                  </a:lnTo>
                  <a:lnTo>
                    <a:pt x="265" y="343"/>
                  </a:lnTo>
                  <a:lnTo>
                    <a:pt x="265" y="342"/>
                  </a:lnTo>
                  <a:lnTo>
                    <a:pt x="265" y="341"/>
                  </a:lnTo>
                  <a:lnTo>
                    <a:pt x="263" y="341"/>
                  </a:lnTo>
                  <a:lnTo>
                    <a:pt x="262" y="340"/>
                  </a:lnTo>
                  <a:lnTo>
                    <a:pt x="261" y="340"/>
                  </a:lnTo>
                  <a:lnTo>
                    <a:pt x="259" y="340"/>
                  </a:lnTo>
                  <a:lnTo>
                    <a:pt x="258" y="340"/>
                  </a:lnTo>
                  <a:lnTo>
                    <a:pt x="258" y="341"/>
                  </a:lnTo>
                  <a:lnTo>
                    <a:pt x="257" y="341"/>
                  </a:lnTo>
                  <a:lnTo>
                    <a:pt x="257" y="340"/>
                  </a:lnTo>
                  <a:lnTo>
                    <a:pt x="256" y="340"/>
                  </a:lnTo>
                  <a:lnTo>
                    <a:pt x="254" y="340"/>
                  </a:lnTo>
                  <a:lnTo>
                    <a:pt x="253" y="340"/>
                  </a:lnTo>
                  <a:lnTo>
                    <a:pt x="253" y="338"/>
                  </a:lnTo>
                  <a:lnTo>
                    <a:pt x="252" y="338"/>
                  </a:lnTo>
                  <a:lnTo>
                    <a:pt x="252" y="337"/>
                  </a:lnTo>
                  <a:lnTo>
                    <a:pt x="252" y="336"/>
                  </a:lnTo>
                  <a:lnTo>
                    <a:pt x="252" y="335"/>
                  </a:lnTo>
                  <a:lnTo>
                    <a:pt x="250" y="335"/>
                  </a:lnTo>
                  <a:lnTo>
                    <a:pt x="250" y="333"/>
                  </a:lnTo>
                  <a:lnTo>
                    <a:pt x="249" y="333"/>
                  </a:lnTo>
                  <a:lnTo>
                    <a:pt x="249" y="335"/>
                  </a:lnTo>
                  <a:lnTo>
                    <a:pt x="249" y="336"/>
                  </a:lnTo>
                  <a:lnTo>
                    <a:pt x="249" y="337"/>
                  </a:lnTo>
                  <a:lnTo>
                    <a:pt x="248" y="337"/>
                  </a:lnTo>
                  <a:lnTo>
                    <a:pt x="247" y="337"/>
                  </a:lnTo>
                  <a:lnTo>
                    <a:pt x="245" y="337"/>
                  </a:lnTo>
                  <a:lnTo>
                    <a:pt x="244" y="337"/>
                  </a:lnTo>
                  <a:lnTo>
                    <a:pt x="243" y="337"/>
                  </a:lnTo>
                  <a:lnTo>
                    <a:pt x="242" y="337"/>
                  </a:lnTo>
                  <a:lnTo>
                    <a:pt x="240" y="337"/>
                  </a:lnTo>
                  <a:lnTo>
                    <a:pt x="239" y="337"/>
                  </a:lnTo>
                  <a:lnTo>
                    <a:pt x="238" y="337"/>
                  </a:lnTo>
                  <a:lnTo>
                    <a:pt x="236" y="337"/>
                  </a:lnTo>
                  <a:lnTo>
                    <a:pt x="235" y="337"/>
                  </a:lnTo>
                  <a:lnTo>
                    <a:pt x="234" y="337"/>
                  </a:lnTo>
                  <a:lnTo>
                    <a:pt x="233" y="337"/>
                  </a:lnTo>
                  <a:lnTo>
                    <a:pt x="231" y="337"/>
                  </a:lnTo>
                  <a:lnTo>
                    <a:pt x="230" y="337"/>
                  </a:lnTo>
                  <a:lnTo>
                    <a:pt x="229" y="337"/>
                  </a:lnTo>
                  <a:lnTo>
                    <a:pt x="228" y="337"/>
                  </a:lnTo>
                  <a:lnTo>
                    <a:pt x="226" y="337"/>
                  </a:lnTo>
                  <a:lnTo>
                    <a:pt x="225" y="337"/>
                  </a:lnTo>
                  <a:lnTo>
                    <a:pt x="224" y="337"/>
                  </a:lnTo>
                  <a:lnTo>
                    <a:pt x="222" y="337"/>
                  </a:lnTo>
                  <a:lnTo>
                    <a:pt x="221" y="337"/>
                  </a:lnTo>
                  <a:lnTo>
                    <a:pt x="220" y="337"/>
                  </a:lnTo>
                  <a:lnTo>
                    <a:pt x="219" y="337"/>
                  </a:lnTo>
                  <a:lnTo>
                    <a:pt x="217" y="337"/>
                  </a:lnTo>
                  <a:lnTo>
                    <a:pt x="216" y="337"/>
                  </a:lnTo>
                  <a:lnTo>
                    <a:pt x="215" y="337"/>
                  </a:lnTo>
                  <a:lnTo>
                    <a:pt x="214" y="337"/>
                  </a:lnTo>
                  <a:lnTo>
                    <a:pt x="212" y="337"/>
                  </a:lnTo>
                  <a:lnTo>
                    <a:pt x="211" y="337"/>
                  </a:lnTo>
                  <a:lnTo>
                    <a:pt x="210" y="337"/>
                  </a:lnTo>
                  <a:lnTo>
                    <a:pt x="208" y="337"/>
                  </a:lnTo>
                  <a:lnTo>
                    <a:pt x="207" y="337"/>
                  </a:lnTo>
                  <a:lnTo>
                    <a:pt x="206" y="337"/>
                  </a:lnTo>
                  <a:lnTo>
                    <a:pt x="205" y="337"/>
                  </a:lnTo>
                  <a:lnTo>
                    <a:pt x="203" y="337"/>
                  </a:lnTo>
                  <a:lnTo>
                    <a:pt x="202" y="337"/>
                  </a:lnTo>
                  <a:lnTo>
                    <a:pt x="201" y="337"/>
                  </a:lnTo>
                  <a:lnTo>
                    <a:pt x="200" y="337"/>
                  </a:lnTo>
                  <a:lnTo>
                    <a:pt x="198" y="337"/>
                  </a:lnTo>
                  <a:lnTo>
                    <a:pt x="197" y="337"/>
                  </a:lnTo>
                  <a:lnTo>
                    <a:pt x="196" y="337"/>
                  </a:lnTo>
                  <a:lnTo>
                    <a:pt x="194" y="337"/>
                  </a:lnTo>
                  <a:lnTo>
                    <a:pt x="193" y="337"/>
                  </a:lnTo>
                  <a:lnTo>
                    <a:pt x="192" y="337"/>
                  </a:lnTo>
                  <a:lnTo>
                    <a:pt x="191" y="337"/>
                  </a:lnTo>
                  <a:lnTo>
                    <a:pt x="189" y="337"/>
                  </a:lnTo>
                  <a:lnTo>
                    <a:pt x="188" y="337"/>
                  </a:lnTo>
                  <a:lnTo>
                    <a:pt x="187" y="337"/>
                  </a:lnTo>
                  <a:lnTo>
                    <a:pt x="186" y="337"/>
                  </a:lnTo>
                  <a:lnTo>
                    <a:pt x="184" y="337"/>
                  </a:lnTo>
                  <a:lnTo>
                    <a:pt x="183" y="337"/>
                  </a:lnTo>
                  <a:lnTo>
                    <a:pt x="182" y="337"/>
                  </a:lnTo>
                  <a:lnTo>
                    <a:pt x="180" y="337"/>
                  </a:lnTo>
                  <a:lnTo>
                    <a:pt x="179" y="337"/>
                  </a:lnTo>
                  <a:lnTo>
                    <a:pt x="178" y="337"/>
                  </a:lnTo>
                  <a:lnTo>
                    <a:pt x="177" y="337"/>
                  </a:lnTo>
                  <a:lnTo>
                    <a:pt x="175" y="337"/>
                  </a:lnTo>
                  <a:lnTo>
                    <a:pt x="174" y="337"/>
                  </a:lnTo>
                  <a:lnTo>
                    <a:pt x="173" y="337"/>
                  </a:lnTo>
                  <a:lnTo>
                    <a:pt x="172" y="337"/>
                  </a:lnTo>
                  <a:lnTo>
                    <a:pt x="170" y="337"/>
                  </a:lnTo>
                  <a:lnTo>
                    <a:pt x="169" y="337"/>
                  </a:lnTo>
                  <a:lnTo>
                    <a:pt x="168" y="337"/>
                  </a:lnTo>
                  <a:lnTo>
                    <a:pt x="166" y="337"/>
                  </a:lnTo>
                  <a:lnTo>
                    <a:pt x="165" y="337"/>
                  </a:lnTo>
                  <a:lnTo>
                    <a:pt x="164" y="337"/>
                  </a:lnTo>
                  <a:lnTo>
                    <a:pt x="163" y="337"/>
                  </a:lnTo>
                  <a:lnTo>
                    <a:pt x="161" y="337"/>
                  </a:lnTo>
                  <a:lnTo>
                    <a:pt x="160" y="337"/>
                  </a:lnTo>
                  <a:lnTo>
                    <a:pt x="159" y="337"/>
                  </a:lnTo>
                  <a:lnTo>
                    <a:pt x="158" y="337"/>
                  </a:lnTo>
                  <a:lnTo>
                    <a:pt x="156" y="337"/>
                  </a:lnTo>
                  <a:lnTo>
                    <a:pt x="155" y="337"/>
                  </a:lnTo>
                  <a:lnTo>
                    <a:pt x="154" y="337"/>
                  </a:lnTo>
                  <a:lnTo>
                    <a:pt x="152" y="337"/>
                  </a:lnTo>
                  <a:lnTo>
                    <a:pt x="151" y="337"/>
                  </a:lnTo>
                  <a:lnTo>
                    <a:pt x="150" y="337"/>
                  </a:lnTo>
                  <a:lnTo>
                    <a:pt x="149" y="337"/>
                  </a:lnTo>
                  <a:lnTo>
                    <a:pt x="147" y="337"/>
                  </a:lnTo>
                  <a:lnTo>
                    <a:pt x="146" y="337"/>
                  </a:lnTo>
                  <a:lnTo>
                    <a:pt x="145" y="337"/>
                  </a:lnTo>
                  <a:lnTo>
                    <a:pt x="144" y="337"/>
                  </a:lnTo>
                  <a:lnTo>
                    <a:pt x="142" y="337"/>
                  </a:lnTo>
                  <a:lnTo>
                    <a:pt x="141" y="337"/>
                  </a:lnTo>
                  <a:lnTo>
                    <a:pt x="140" y="337"/>
                  </a:lnTo>
                  <a:lnTo>
                    <a:pt x="138" y="337"/>
                  </a:lnTo>
                  <a:lnTo>
                    <a:pt x="137" y="337"/>
                  </a:lnTo>
                  <a:lnTo>
                    <a:pt x="136" y="337"/>
                  </a:lnTo>
                  <a:lnTo>
                    <a:pt x="135" y="337"/>
                  </a:lnTo>
                  <a:lnTo>
                    <a:pt x="133" y="337"/>
                  </a:lnTo>
                  <a:lnTo>
                    <a:pt x="132" y="337"/>
                  </a:lnTo>
                  <a:lnTo>
                    <a:pt x="131" y="337"/>
                  </a:lnTo>
                  <a:lnTo>
                    <a:pt x="130" y="337"/>
                  </a:lnTo>
                  <a:lnTo>
                    <a:pt x="128" y="337"/>
                  </a:lnTo>
                  <a:lnTo>
                    <a:pt x="127" y="337"/>
                  </a:lnTo>
                  <a:lnTo>
                    <a:pt x="126" y="337"/>
                  </a:lnTo>
                  <a:lnTo>
                    <a:pt x="124" y="337"/>
                  </a:lnTo>
                  <a:lnTo>
                    <a:pt x="123" y="337"/>
                  </a:lnTo>
                  <a:lnTo>
                    <a:pt x="122" y="337"/>
                  </a:lnTo>
                  <a:lnTo>
                    <a:pt x="121" y="337"/>
                  </a:lnTo>
                  <a:lnTo>
                    <a:pt x="119" y="337"/>
                  </a:lnTo>
                  <a:lnTo>
                    <a:pt x="118" y="337"/>
                  </a:lnTo>
                  <a:lnTo>
                    <a:pt x="117" y="337"/>
                  </a:lnTo>
                  <a:lnTo>
                    <a:pt x="116" y="337"/>
                  </a:lnTo>
                  <a:lnTo>
                    <a:pt x="114" y="337"/>
                  </a:lnTo>
                  <a:lnTo>
                    <a:pt x="113" y="337"/>
                  </a:lnTo>
                  <a:lnTo>
                    <a:pt x="112" y="337"/>
                  </a:lnTo>
                  <a:lnTo>
                    <a:pt x="110" y="337"/>
                  </a:lnTo>
                  <a:lnTo>
                    <a:pt x="109" y="337"/>
                  </a:lnTo>
                  <a:lnTo>
                    <a:pt x="108" y="337"/>
                  </a:lnTo>
                  <a:lnTo>
                    <a:pt x="107" y="337"/>
                  </a:lnTo>
                  <a:lnTo>
                    <a:pt x="105" y="337"/>
                  </a:lnTo>
                  <a:lnTo>
                    <a:pt x="104" y="337"/>
                  </a:lnTo>
                  <a:lnTo>
                    <a:pt x="103" y="337"/>
                  </a:lnTo>
                  <a:lnTo>
                    <a:pt x="101" y="337"/>
                  </a:lnTo>
                  <a:lnTo>
                    <a:pt x="100" y="337"/>
                  </a:lnTo>
                  <a:lnTo>
                    <a:pt x="99" y="337"/>
                  </a:lnTo>
                  <a:lnTo>
                    <a:pt x="99" y="336"/>
                  </a:lnTo>
                  <a:lnTo>
                    <a:pt x="98" y="336"/>
                  </a:lnTo>
                  <a:lnTo>
                    <a:pt x="98" y="337"/>
                  </a:lnTo>
                  <a:lnTo>
                    <a:pt x="98" y="336"/>
                  </a:lnTo>
                  <a:lnTo>
                    <a:pt x="96" y="336"/>
                  </a:lnTo>
                  <a:lnTo>
                    <a:pt x="96" y="335"/>
                  </a:lnTo>
                  <a:lnTo>
                    <a:pt x="98" y="335"/>
                  </a:lnTo>
                  <a:lnTo>
                    <a:pt x="96" y="335"/>
                  </a:lnTo>
                  <a:lnTo>
                    <a:pt x="98" y="335"/>
                  </a:lnTo>
                  <a:lnTo>
                    <a:pt x="99" y="335"/>
                  </a:lnTo>
                  <a:lnTo>
                    <a:pt x="99" y="333"/>
                  </a:lnTo>
                  <a:lnTo>
                    <a:pt x="99" y="335"/>
                  </a:lnTo>
                  <a:lnTo>
                    <a:pt x="98" y="335"/>
                  </a:lnTo>
                  <a:lnTo>
                    <a:pt x="96" y="333"/>
                  </a:lnTo>
                  <a:lnTo>
                    <a:pt x="96" y="332"/>
                  </a:lnTo>
                  <a:lnTo>
                    <a:pt x="96" y="331"/>
                  </a:lnTo>
                  <a:lnTo>
                    <a:pt x="98" y="331"/>
                  </a:lnTo>
                  <a:lnTo>
                    <a:pt x="96" y="331"/>
                  </a:lnTo>
                  <a:lnTo>
                    <a:pt x="96" y="332"/>
                  </a:lnTo>
                  <a:lnTo>
                    <a:pt x="95" y="332"/>
                  </a:lnTo>
                  <a:lnTo>
                    <a:pt x="95" y="333"/>
                  </a:lnTo>
                  <a:lnTo>
                    <a:pt x="94" y="333"/>
                  </a:lnTo>
                  <a:lnTo>
                    <a:pt x="93" y="332"/>
                  </a:lnTo>
                  <a:lnTo>
                    <a:pt x="93" y="331"/>
                  </a:lnTo>
                  <a:lnTo>
                    <a:pt x="94" y="331"/>
                  </a:lnTo>
                  <a:lnTo>
                    <a:pt x="94" y="332"/>
                  </a:lnTo>
                  <a:lnTo>
                    <a:pt x="95" y="331"/>
                  </a:lnTo>
                  <a:lnTo>
                    <a:pt x="94" y="331"/>
                  </a:lnTo>
                  <a:lnTo>
                    <a:pt x="93" y="331"/>
                  </a:lnTo>
                  <a:lnTo>
                    <a:pt x="93" y="329"/>
                  </a:lnTo>
                  <a:lnTo>
                    <a:pt x="94" y="329"/>
                  </a:lnTo>
                  <a:lnTo>
                    <a:pt x="93" y="329"/>
                  </a:lnTo>
                  <a:lnTo>
                    <a:pt x="93" y="328"/>
                  </a:lnTo>
                  <a:lnTo>
                    <a:pt x="94" y="328"/>
                  </a:lnTo>
                  <a:lnTo>
                    <a:pt x="94" y="327"/>
                  </a:lnTo>
                  <a:lnTo>
                    <a:pt x="93" y="327"/>
                  </a:lnTo>
                  <a:lnTo>
                    <a:pt x="94" y="327"/>
                  </a:lnTo>
                  <a:lnTo>
                    <a:pt x="94" y="328"/>
                  </a:lnTo>
                  <a:lnTo>
                    <a:pt x="93" y="328"/>
                  </a:lnTo>
                  <a:lnTo>
                    <a:pt x="93" y="329"/>
                  </a:lnTo>
                  <a:lnTo>
                    <a:pt x="91" y="331"/>
                  </a:lnTo>
                  <a:lnTo>
                    <a:pt x="90" y="331"/>
                  </a:lnTo>
                  <a:lnTo>
                    <a:pt x="90" y="329"/>
                  </a:lnTo>
                  <a:lnTo>
                    <a:pt x="89" y="329"/>
                  </a:lnTo>
                  <a:lnTo>
                    <a:pt x="89" y="328"/>
                  </a:lnTo>
                  <a:lnTo>
                    <a:pt x="87" y="328"/>
                  </a:lnTo>
                  <a:lnTo>
                    <a:pt x="89" y="328"/>
                  </a:lnTo>
                  <a:lnTo>
                    <a:pt x="89" y="327"/>
                  </a:lnTo>
                  <a:lnTo>
                    <a:pt x="89" y="326"/>
                  </a:lnTo>
                  <a:lnTo>
                    <a:pt x="89" y="324"/>
                  </a:lnTo>
                  <a:lnTo>
                    <a:pt x="90" y="324"/>
                  </a:lnTo>
                  <a:lnTo>
                    <a:pt x="91" y="324"/>
                  </a:lnTo>
                  <a:lnTo>
                    <a:pt x="90" y="324"/>
                  </a:lnTo>
                  <a:lnTo>
                    <a:pt x="89" y="324"/>
                  </a:lnTo>
                  <a:lnTo>
                    <a:pt x="89" y="326"/>
                  </a:lnTo>
                  <a:lnTo>
                    <a:pt x="87" y="326"/>
                  </a:lnTo>
                  <a:lnTo>
                    <a:pt x="87" y="324"/>
                  </a:lnTo>
                  <a:lnTo>
                    <a:pt x="87" y="326"/>
                  </a:lnTo>
                  <a:lnTo>
                    <a:pt x="86" y="326"/>
                  </a:lnTo>
                  <a:lnTo>
                    <a:pt x="86" y="324"/>
                  </a:lnTo>
                  <a:lnTo>
                    <a:pt x="87" y="324"/>
                  </a:lnTo>
                  <a:lnTo>
                    <a:pt x="87" y="323"/>
                  </a:lnTo>
                  <a:lnTo>
                    <a:pt x="87" y="322"/>
                  </a:lnTo>
                  <a:lnTo>
                    <a:pt x="89" y="322"/>
                  </a:lnTo>
                  <a:lnTo>
                    <a:pt x="87" y="322"/>
                  </a:lnTo>
                  <a:lnTo>
                    <a:pt x="87" y="321"/>
                  </a:lnTo>
                  <a:lnTo>
                    <a:pt x="89" y="321"/>
                  </a:lnTo>
                  <a:lnTo>
                    <a:pt x="87" y="321"/>
                  </a:lnTo>
                  <a:lnTo>
                    <a:pt x="87" y="322"/>
                  </a:lnTo>
                  <a:lnTo>
                    <a:pt x="87" y="323"/>
                  </a:lnTo>
                  <a:lnTo>
                    <a:pt x="87" y="324"/>
                  </a:lnTo>
                  <a:lnTo>
                    <a:pt x="86" y="324"/>
                  </a:lnTo>
                  <a:lnTo>
                    <a:pt x="85" y="324"/>
                  </a:lnTo>
                  <a:lnTo>
                    <a:pt x="85" y="323"/>
                  </a:lnTo>
                  <a:lnTo>
                    <a:pt x="85" y="324"/>
                  </a:lnTo>
                  <a:lnTo>
                    <a:pt x="84" y="324"/>
                  </a:lnTo>
                  <a:lnTo>
                    <a:pt x="84" y="323"/>
                  </a:lnTo>
                  <a:lnTo>
                    <a:pt x="85" y="323"/>
                  </a:lnTo>
                  <a:lnTo>
                    <a:pt x="84" y="323"/>
                  </a:lnTo>
                  <a:lnTo>
                    <a:pt x="85" y="323"/>
                  </a:lnTo>
                  <a:lnTo>
                    <a:pt x="85" y="322"/>
                  </a:lnTo>
                  <a:lnTo>
                    <a:pt x="84" y="323"/>
                  </a:lnTo>
                  <a:lnTo>
                    <a:pt x="84" y="324"/>
                  </a:lnTo>
                  <a:lnTo>
                    <a:pt x="82" y="324"/>
                  </a:lnTo>
                  <a:lnTo>
                    <a:pt x="84" y="324"/>
                  </a:lnTo>
                  <a:lnTo>
                    <a:pt x="82" y="324"/>
                  </a:lnTo>
                  <a:lnTo>
                    <a:pt x="81" y="324"/>
                  </a:lnTo>
                  <a:lnTo>
                    <a:pt x="80" y="324"/>
                  </a:lnTo>
                  <a:lnTo>
                    <a:pt x="81" y="323"/>
                  </a:lnTo>
                  <a:lnTo>
                    <a:pt x="81" y="324"/>
                  </a:lnTo>
                  <a:lnTo>
                    <a:pt x="81" y="323"/>
                  </a:lnTo>
                  <a:lnTo>
                    <a:pt x="82" y="323"/>
                  </a:lnTo>
                  <a:lnTo>
                    <a:pt x="81" y="323"/>
                  </a:lnTo>
                  <a:lnTo>
                    <a:pt x="80" y="323"/>
                  </a:lnTo>
                  <a:lnTo>
                    <a:pt x="81" y="323"/>
                  </a:lnTo>
                  <a:lnTo>
                    <a:pt x="82" y="323"/>
                  </a:lnTo>
                  <a:lnTo>
                    <a:pt x="84" y="323"/>
                  </a:lnTo>
                  <a:lnTo>
                    <a:pt x="84" y="322"/>
                  </a:lnTo>
                  <a:lnTo>
                    <a:pt x="84" y="321"/>
                  </a:lnTo>
                  <a:lnTo>
                    <a:pt x="85" y="321"/>
                  </a:lnTo>
                  <a:lnTo>
                    <a:pt x="84" y="319"/>
                  </a:lnTo>
                  <a:lnTo>
                    <a:pt x="84" y="321"/>
                  </a:lnTo>
                  <a:lnTo>
                    <a:pt x="84" y="322"/>
                  </a:lnTo>
                  <a:lnTo>
                    <a:pt x="82" y="322"/>
                  </a:lnTo>
                  <a:lnTo>
                    <a:pt x="82" y="323"/>
                  </a:lnTo>
                  <a:lnTo>
                    <a:pt x="82" y="322"/>
                  </a:lnTo>
                  <a:lnTo>
                    <a:pt x="81" y="322"/>
                  </a:lnTo>
                  <a:lnTo>
                    <a:pt x="81" y="323"/>
                  </a:lnTo>
                  <a:lnTo>
                    <a:pt x="81" y="322"/>
                  </a:lnTo>
                  <a:lnTo>
                    <a:pt x="81" y="321"/>
                  </a:lnTo>
                  <a:lnTo>
                    <a:pt x="80" y="321"/>
                  </a:lnTo>
                  <a:lnTo>
                    <a:pt x="80" y="322"/>
                  </a:lnTo>
                  <a:lnTo>
                    <a:pt x="79" y="322"/>
                  </a:lnTo>
                  <a:lnTo>
                    <a:pt x="79" y="321"/>
                  </a:lnTo>
                  <a:lnTo>
                    <a:pt x="80" y="321"/>
                  </a:lnTo>
                  <a:lnTo>
                    <a:pt x="81" y="321"/>
                  </a:lnTo>
                  <a:lnTo>
                    <a:pt x="80" y="321"/>
                  </a:lnTo>
                  <a:lnTo>
                    <a:pt x="79" y="321"/>
                  </a:lnTo>
                  <a:lnTo>
                    <a:pt x="79" y="319"/>
                  </a:lnTo>
                  <a:lnTo>
                    <a:pt x="79" y="321"/>
                  </a:lnTo>
                  <a:lnTo>
                    <a:pt x="77" y="321"/>
                  </a:lnTo>
                  <a:lnTo>
                    <a:pt x="76" y="321"/>
                  </a:lnTo>
                  <a:lnTo>
                    <a:pt x="75" y="321"/>
                  </a:lnTo>
                  <a:lnTo>
                    <a:pt x="76" y="321"/>
                  </a:lnTo>
                  <a:lnTo>
                    <a:pt x="77" y="321"/>
                  </a:lnTo>
                  <a:lnTo>
                    <a:pt x="76" y="321"/>
                  </a:lnTo>
                  <a:lnTo>
                    <a:pt x="76" y="322"/>
                  </a:lnTo>
                  <a:lnTo>
                    <a:pt x="76" y="321"/>
                  </a:lnTo>
                  <a:lnTo>
                    <a:pt x="75" y="321"/>
                  </a:lnTo>
                  <a:lnTo>
                    <a:pt x="73" y="321"/>
                  </a:lnTo>
                  <a:lnTo>
                    <a:pt x="73" y="319"/>
                  </a:lnTo>
                  <a:lnTo>
                    <a:pt x="72" y="319"/>
                  </a:lnTo>
                  <a:lnTo>
                    <a:pt x="72" y="318"/>
                  </a:lnTo>
                  <a:lnTo>
                    <a:pt x="73" y="318"/>
                  </a:lnTo>
                  <a:lnTo>
                    <a:pt x="73" y="317"/>
                  </a:lnTo>
                  <a:lnTo>
                    <a:pt x="75" y="317"/>
                  </a:lnTo>
                  <a:lnTo>
                    <a:pt x="75" y="318"/>
                  </a:lnTo>
                  <a:lnTo>
                    <a:pt x="75" y="317"/>
                  </a:lnTo>
                  <a:lnTo>
                    <a:pt x="76" y="317"/>
                  </a:lnTo>
                  <a:lnTo>
                    <a:pt x="75" y="317"/>
                  </a:lnTo>
                  <a:lnTo>
                    <a:pt x="73" y="317"/>
                  </a:lnTo>
                  <a:lnTo>
                    <a:pt x="72" y="317"/>
                  </a:lnTo>
                  <a:lnTo>
                    <a:pt x="73" y="315"/>
                  </a:lnTo>
                  <a:lnTo>
                    <a:pt x="73" y="314"/>
                  </a:lnTo>
                  <a:lnTo>
                    <a:pt x="75" y="314"/>
                  </a:lnTo>
                  <a:lnTo>
                    <a:pt x="76" y="314"/>
                  </a:lnTo>
                  <a:lnTo>
                    <a:pt x="77" y="314"/>
                  </a:lnTo>
                  <a:lnTo>
                    <a:pt x="79" y="314"/>
                  </a:lnTo>
                  <a:lnTo>
                    <a:pt x="79" y="313"/>
                  </a:lnTo>
                  <a:lnTo>
                    <a:pt x="79" y="314"/>
                  </a:lnTo>
                  <a:lnTo>
                    <a:pt x="76" y="314"/>
                  </a:lnTo>
                  <a:lnTo>
                    <a:pt x="75" y="314"/>
                  </a:lnTo>
                  <a:lnTo>
                    <a:pt x="73" y="314"/>
                  </a:lnTo>
                  <a:lnTo>
                    <a:pt x="73" y="313"/>
                  </a:lnTo>
                  <a:lnTo>
                    <a:pt x="75" y="313"/>
                  </a:lnTo>
                  <a:lnTo>
                    <a:pt x="75" y="312"/>
                  </a:lnTo>
                  <a:lnTo>
                    <a:pt x="75" y="313"/>
                  </a:lnTo>
                  <a:lnTo>
                    <a:pt x="73" y="313"/>
                  </a:lnTo>
                  <a:lnTo>
                    <a:pt x="73" y="314"/>
                  </a:lnTo>
                  <a:lnTo>
                    <a:pt x="72" y="314"/>
                  </a:lnTo>
                  <a:lnTo>
                    <a:pt x="73" y="314"/>
                  </a:lnTo>
                  <a:lnTo>
                    <a:pt x="73" y="315"/>
                  </a:lnTo>
                  <a:lnTo>
                    <a:pt x="72" y="315"/>
                  </a:lnTo>
                  <a:lnTo>
                    <a:pt x="72" y="314"/>
                  </a:lnTo>
                  <a:lnTo>
                    <a:pt x="71" y="314"/>
                  </a:lnTo>
                  <a:lnTo>
                    <a:pt x="71" y="313"/>
                  </a:lnTo>
                  <a:lnTo>
                    <a:pt x="72" y="313"/>
                  </a:lnTo>
                  <a:lnTo>
                    <a:pt x="71" y="313"/>
                  </a:lnTo>
                  <a:lnTo>
                    <a:pt x="71" y="312"/>
                  </a:lnTo>
                  <a:lnTo>
                    <a:pt x="72" y="312"/>
                  </a:lnTo>
                  <a:lnTo>
                    <a:pt x="72" y="310"/>
                  </a:lnTo>
                  <a:lnTo>
                    <a:pt x="73" y="310"/>
                  </a:lnTo>
                  <a:lnTo>
                    <a:pt x="73" y="309"/>
                  </a:lnTo>
                  <a:lnTo>
                    <a:pt x="73" y="310"/>
                  </a:lnTo>
                  <a:lnTo>
                    <a:pt x="73" y="309"/>
                  </a:lnTo>
                  <a:lnTo>
                    <a:pt x="75" y="309"/>
                  </a:lnTo>
                  <a:lnTo>
                    <a:pt x="75" y="308"/>
                  </a:lnTo>
                  <a:lnTo>
                    <a:pt x="76" y="308"/>
                  </a:lnTo>
                  <a:lnTo>
                    <a:pt x="76" y="309"/>
                  </a:lnTo>
                  <a:lnTo>
                    <a:pt x="77" y="309"/>
                  </a:lnTo>
                  <a:lnTo>
                    <a:pt x="77" y="310"/>
                  </a:lnTo>
                  <a:lnTo>
                    <a:pt x="79" y="310"/>
                  </a:lnTo>
                  <a:lnTo>
                    <a:pt x="79" y="312"/>
                  </a:lnTo>
                  <a:lnTo>
                    <a:pt x="79" y="310"/>
                  </a:lnTo>
                  <a:lnTo>
                    <a:pt x="77" y="310"/>
                  </a:lnTo>
                  <a:lnTo>
                    <a:pt x="77" y="309"/>
                  </a:lnTo>
                  <a:lnTo>
                    <a:pt x="77" y="308"/>
                  </a:lnTo>
                  <a:lnTo>
                    <a:pt x="76" y="308"/>
                  </a:lnTo>
                  <a:lnTo>
                    <a:pt x="77" y="308"/>
                  </a:lnTo>
                  <a:lnTo>
                    <a:pt x="76" y="308"/>
                  </a:lnTo>
                  <a:lnTo>
                    <a:pt x="75" y="308"/>
                  </a:lnTo>
                  <a:lnTo>
                    <a:pt x="75" y="307"/>
                  </a:lnTo>
                  <a:lnTo>
                    <a:pt x="76" y="305"/>
                  </a:lnTo>
                  <a:lnTo>
                    <a:pt x="77" y="305"/>
                  </a:lnTo>
                  <a:lnTo>
                    <a:pt x="77" y="304"/>
                  </a:lnTo>
                  <a:lnTo>
                    <a:pt x="76" y="304"/>
                  </a:lnTo>
                  <a:lnTo>
                    <a:pt x="76" y="303"/>
                  </a:lnTo>
                  <a:lnTo>
                    <a:pt x="76" y="304"/>
                  </a:lnTo>
                  <a:lnTo>
                    <a:pt x="76" y="305"/>
                  </a:lnTo>
                  <a:lnTo>
                    <a:pt x="75" y="307"/>
                  </a:lnTo>
                  <a:lnTo>
                    <a:pt x="73" y="308"/>
                  </a:lnTo>
                  <a:lnTo>
                    <a:pt x="72" y="308"/>
                  </a:lnTo>
                  <a:lnTo>
                    <a:pt x="72" y="309"/>
                  </a:lnTo>
                  <a:lnTo>
                    <a:pt x="72" y="308"/>
                  </a:lnTo>
                  <a:lnTo>
                    <a:pt x="72" y="309"/>
                  </a:lnTo>
                  <a:lnTo>
                    <a:pt x="71" y="309"/>
                  </a:lnTo>
                  <a:lnTo>
                    <a:pt x="71" y="308"/>
                  </a:lnTo>
                  <a:lnTo>
                    <a:pt x="72" y="308"/>
                  </a:lnTo>
                  <a:lnTo>
                    <a:pt x="71" y="308"/>
                  </a:lnTo>
                  <a:lnTo>
                    <a:pt x="71" y="307"/>
                  </a:lnTo>
                  <a:lnTo>
                    <a:pt x="71" y="308"/>
                  </a:lnTo>
                  <a:lnTo>
                    <a:pt x="71" y="307"/>
                  </a:lnTo>
                  <a:lnTo>
                    <a:pt x="71" y="305"/>
                  </a:lnTo>
                  <a:lnTo>
                    <a:pt x="71" y="307"/>
                  </a:lnTo>
                  <a:lnTo>
                    <a:pt x="70" y="308"/>
                  </a:lnTo>
                  <a:lnTo>
                    <a:pt x="70" y="309"/>
                  </a:lnTo>
                  <a:lnTo>
                    <a:pt x="68" y="309"/>
                  </a:lnTo>
                  <a:lnTo>
                    <a:pt x="68" y="308"/>
                  </a:lnTo>
                  <a:lnTo>
                    <a:pt x="70" y="308"/>
                  </a:lnTo>
                  <a:lnTo>
                    <a:pt x="70" y="307"/>
                  </a:lnTo>
                  <a:lnTo>
                    <a:pt x="70" y="305"/>
                  </a:lnTo>
                  <a:lnTo>
                    <a:pt x="70" y="304"/>
                  </a:lnTo>
                  <a:lnTo>
                    <a:pt x="70" y="303"/>
                  </a:lnTo>
                  <a:lnTo>
                    <a:pt x="71" y="303"/>
                  </a:lnTo>
                  <a:lnTo>
                    <a:pt x="70" y="303"/>
                  </a:lnTo>
                  <a:lnTo>
                    <a:pt x="70" y="304"/>
                  </a:lnTo>
                  <a:lnTo>
                    <a:pt x="68" y="304"/>
                  </a:lnTo>
                  <a:lnTo>
                    <a:pt x="68" y="303"/>
                  </a:lnTo>
                  <a:lnTo>
                    <a:pt x="68" y="301"/>
                  </a:lnTo>
                  <a:lnTo>
                    <a:pt x="68" y="300"/>
                  </a:lnTo>
                  <a:lnTo>
                    <a:pt x="67" y="300"/>
                  </a:lnTo>
                  <a:lnTo>
                    <a:pt x="66" y="300"/>
                  </a:lnTo>
                  <a:lnTo>
                    <a:pt x="66" y="299"/>
                  </a:lnTo>
                  <a:lnTo>
                    <a:pt x="66" y="298"/>
                  </a:lnTo>
                  <a:lnTo>
                    <a:pt x="66" y="296"/>
                  </a:lnTo>
                  <a:lnTo>
                    <a:pt x="67" y="296"/>
                  </a:lnTo>
                  <a:lnTo>
                    <a:pt x="67" y="298"/>
                  </a:lnTo>
                  <a:lnTo>
                    <a:pt x="68" y="299"/>
                  </a:lnTo>
                  <a:lnTo>
                    <a:pt x="68" y="298"/>
                  </a:lnTo>
                  <a:lnTo>
                    <a:pt x="70" y="298"/>
                  </a:lnTo>
                  <a:lnTo>
                    <a:pt x="71" y="298"/>
                  </a:lnTo>
                  <a:lnTo>
                    <a:pt x="71" y="299"/>
                  </a:lnTo>
                  <a:lnTo>
                    <a:pt x="71" y="300"/>
                  </a:lnTo>
                  <a:lnTo>
                    <a:pt x="71" y="299"/>
                  </a:lnTo>
                  <a:lnTo>
                    <a:pt x="71" y="298"/>
                  </a:lnTo>
                  <a:lnTo>
                    <a:pt x="70" y="298"/>
                  </a:lnTo>
                  <a:lnTo>
                    <a:pt x="68" y="298"/>
                  </a:lnTo>
                  <a:lnTo>
                    <a:pt x="67" y="298"/>
                  </a:lnTo>
                  <a:lnTo>
                    <a:pt x="67" y="296"/>
                  </a:lnTo>
                  <a:lnTo>
                    <a:pt x="66" y="296"/>
                  </a:lnTo>
                  <a:lnTo>
                    <a:pt x="67" y="296"/>
                  </a:lnTo>
                  <a:lnTo>
                    <a:pt x="67" y="295"/>
                  </a:lnTo>
                  <a:lnTo>
                    <a:pt x="67" y="294"/>
                  </a:lnTo>
                  <a:lnTo>
                    <a:pt x="68" y="294"/>
                  </a:lnTo>
                  <a:lnTo>
                    <a:pt x="68" y="295"/>
                  </a:lnTo>
                  <a:lnTo>
                    <a:pt x="68" y="294"/>
                  </a:lnTo>
                  <a:lnTo>
                    <a:pt x="67" y="294"/>
                  </a:lnTo>
                  <a:lnTo>
                    <a:pt x="67" y="293"/>
                  </a:lnTo>
                  <a:lnTo>
                    <a:pt x="67" y="294"/>
                  </a:lnTo>
                  <a:lnTo>
                    <a:pt x="66" y="294"/>
                  </a:lnTo>
                  <a:lnTo>
                    <a:pt x="66" y="295"/>
                  </a:lnTo>
                  <a:lnTo>
                    <a:pt x="66" y="294"/>
                  </a:lnTo>
                  <a:lnTo>
                    <a:pt x="66" y="295"/>
                  </a:lnTo>
                  <a:lnTo>
                    <a:pt x="66" y="294"/>
                  </a:lnTo>
                  <a:lnTo>
                    <a:pt x="66" y="295"/>
                  </a:lnTo>
                  <a:lnTo>
                    <a:pt x="65" y="295"/>
                  </a:lnTo>
                  <a:lnTo>
                    <a:pt x="66" y="295"/>
                  </a:lnTo>
                  <a:lnTo>
                    <a:pt x="65" y="295"/>
                  </a:lnTo>
                  <a:lnTo>
                    <a:pt x="65" y="296"/>
                  </a:lnTo>
                  <a:lnTo>
                    <a:pt x="65" y="298"/>
                  </a:lnTo>
                  <a:lnTo>
                    <a:pt x="65" y="299"/>
                  </a:lnTo>
                  <a:lnTo>
                    <a:pt x="63" y="299"/>
                  </a:lnTo>
                  <a:lnTo>
                    <a:pt x="62" y="296"/>
                  </a:lnTo>
                  <a:lnTo>
                    <a:pt x="62" y="295"/>
                  </a:lnTo>
                  <a:lnTo>
                    <a:pt x="61" y="295"/>
                  </a:lnTo>
                  <a:lnTo>
                    <a:pt x="61" y="294"/>
                  </a:lnTo>
                  <a:lnTo>
                    <a:pt x="59" y="294"/>
                  </a:lnTo>
                  <a:lnTo>
                    <a:pt x="61" y="294"/>
                  </a:lnTo>
                  <a:lnTo>
                    <a:pt x="59" y="294"/>
                  </a:lnTo>
                  <a:lnTo>
                    <a:pt x="59" y="293"/>
                  </a:lnTo>
                  <a:lnTo>
                    <a:pt x="59" y="291"/>
                  </a:lnTo>
                  <a:lnTo>
                    <a:pt x="61" y="291"/>
                  </a:lnTo>
                  <a:lnTo>
                    <a:pt x="61" y="293"/>
                  </a:lnTo>
                  <a:lnTo>
                    <a:pt x="62" y="294"/>
                  </a:lnTo>
                  <a:lnTo>
                    <a:pt x="62" y="293"/>
                  </a:lnTo>
                  <a:lnTo>
                    <a:pt x="61" y="293"/>
                  </a:lnTo>
                  <a:lnTo>
                    <a:pt x="61" y="291"/>
                  </a:lnTo>
                  <a:lnTo>
                    <a:pt x="62" y="291"/>
                  </a:lnTo>
                  <a:lnTo>
                    <a:pt x="63" y="291"/>
                  </a:lnTo>
                  <a:lnTo>
                    <a:pt x="62" y="291"/>
                  </a:lnTo>
                  <a:lnTo>
                    <a:pt x="61" y="291"/>
                  </a:lnTo>
                  <a:lnTo>
                    <a:pt x="59" y="291"/>
                  </a:lnTo>
                  <a:lnTo>
                    <a:pt x="58" y="291"/>
                  </a:lnTo>
                  <a:lnTo>
                    <a:pt x="58" y="290"/>
                  </a:lnTo>
                  <a:lnTo>
                    <a:pt x="59" y="290"/>
                  </a:lnTo>
                  <a:lnTo>
                    <a:pt x="58" y="290"/>
                  </a:lnTo>
                  <a:lnTo>
                    <a:pt x="58" y="289"/>
                  </a:lnTo>
                  <a:lnTo>
                    <a:pt x="58" y="290"/>
                  </a:lnTo>
                  <a:lnTo>
                    <a:pt x="57" y="290"/>
                  </a:lnTo>
                  <a:lnTo>
                    <a:pt x="57" y="289"/>
                  </a:lnTo>
                  <a:lnTo>
                    <a:pt x="58" y="289"/>
                  </a:lnTo>
                  <a:lnTo>
                    <a:pt x="58" y="287"/>
                  </a:lnTo>
                  <a:lnTo>
                    <a:pt x="58" y="289"/>
                  </a:lnTo>
                  <a:lnTo>
                    <a:pt x="59" y="290"/>
                  </a:lnTo>
                  <a:lnTo>
                    <a:pt x="61" y="290"/>
                  </a:lnTo>
                  <a:lnTo>
                    <a:pt x="59" y="290"/>
                  </a:lnTo>
                  <a:lnTo>
                    <a:pt x="59" y="289"/>
                  </a:lnTo>
                  <a:lnTo>
                    <a:pt x="58" y="287"/>
                  </a:lnTo>
                  <a:lnTo>
                    <a:pt x="58" y="286"/>
                  </a:lnTo>
                  <a:lnTo>
                    <a:pt x="59" y="286"/>
                  </a:lnTo>
                  <a:lnTo>
                    <a:pt x="59" y="287"/>
                  </a:lnTo>
                  <a:lnTo>
                    <a:pt x="61" y="287"/>
                  </a:lnTo>
                  <a:lnTo>
                    <a:pt x="59" y="287"/>
                  </a:lnTo>
                  <a:lnTo>
                    <a:pt x="59" y="286"/>
                  </a:lnTo>
                  <a:lnTo>
                    <a:pt x="59" y="285"/>
                  </a:lnTo>
                  <a:lnTo>
                    <a:pt x="59" y="284"/>
                  </a:lnTo>
                  <a:lnTo>
                    <a:pt x="61" y="284"/>
                  </a:lnTo>
                  <a:lnTo>
                    <a:pt x="59" y="285"/>
                  </a:lnTo>
                  <a:lnTo>
                    <a:pt x="61" y="285"/>
                  </a:lnTo>
                  <a:lnTo>
                    <a:pt x="61" y="284"/>
                  </a:lnTo>
                  <a:lnTo>
                    <a:pt x="62" y="284"/>
                  </a:lnTo>
                  <a:lnTo>
                    <a:pt x="61" y="284"/>
                  </a:lnTo>
                  <a:lnTo>
                    <a:pt x="59" y="284"/>
                  </a:lnTo>
                  <a:lnTo>
                    <a:pt x="61" y="284"/>
                  </a:lnTo>
                  <a:lnTo>
                    <a:pt x="61" y="282"/>
                  </a:lnTo>
                  <a:lnTo>
                    <a:pt x="61" y="281"/>
                  </a:lnTo>
                  <a:lnTo>
                    <a:pt x="62" y="280"/>
                  </a:lnTo>
                  <a:lnTo>
                    <a:pt x="63" y="280"/>
                  </a:lnTo>
                  <a:lnTo>
                    <a:pt x="63" y="279"/>
                  </a:lnTo>
                  <a:lnTo>
                    <a:pt x="62" y="280"/>
                  </a:lnTo>
                  <a:lnTo>
                    <a:pt x="62" y="279"/>
                  </a:lnTo>
                  <a:lnTo>
                    <a:pt x="61" y="279"/>
                  </a:lnTo>
                  <a:lnTo>
                    <a:pt x="61" y="277"/>
                  </a:lnTo>
                  <a:lnTo>
                    <a:pt x="61" y="279"/>
                  </a:lnTo>
                  <a:lnTo>
                    <a:pt x="61" y="280"/>
                  </a:lnTo>
                  <a:lnTo>
                    <a:pt x="61" y="281"/>
                  </a:lnTo>
                  <a:lnTo>
                    <a:pt x="61" y="282"/>
                  </a:lnTo>
                  <a:lnTo>
                    <a:pt x="59" y="282"/>
                  </a:lnTo>
                  <a:lnTo>
                    <a:pt x="59" y="284"/>
                  </a:lnTo>
                  <a:lnTo>
                    <a:pt x="59" y="282"/>
                  </a:lnTo>
                  <a:lnTo>
                    <a:pt x="59" y="281"/>
                  </a:lnTo>
                  <a:lnTo>
                    <a:pt x="61" y="281"/>
                  </a:lnTo>
                  <a:lnTo>
                    <a:pt x="59" y="280"/>
                  </a:lnTo>
                  <a:lnTo>
                    <a:pt x="59" y="279"/>
                  </a:lnTo>
                  <a:lnTo>
                    <a:pt x="59" y="277"/>
                  </a:lnTo>
                  <a:lnTo>
                    <a:pt x="59" y="276"/>
                  </a:lnTo>
                  <a:lnTo>
                    <a:pt x="59" y="275"/>
                  </a:lnTo>
                  <a:lnTo>
                    <a:pt x="61" y="275"/>
                  </a:lnTo>
                  <a:lnTo>
                    <a:pt x="59" y="275"/>
                  </a:lnTo>
                  <a:lnTo>
                    <a:pt x="59" y="273"/>
                  </a:lnTo>
                  <a:lnTo>
                    <a:pt x="58" y="273"/>
                  </a:lnTo>
                  <a:lnTo>
                    <a:pt x="58" y="272"/>
                  </a:lnTo>
                  <a:lnTo>
                    <a:pt x="57" y="272"/>
                  </a:lnTo>
                  <a:lnTo>
                    <a:pt x="57" y="271"/>
                  </a:lnTo>
                  <a:lnTo>
                    <a:pt x="56" y="271"/>
                  </a:lnTo>
                  <a:lnTo>
                    <a:pt x="54" y="270"/>
                  </a:lnTo>
                  <a:lnTo>
                    <a:pt x="53" y="270"/>
                  </a:lnTo>
                  <a:lnTo>
                    <a:pt x="52" y="268"/>
                  </a:lnTo>
                  <a:lnTo>
                    <a:pt x="51" y="268"/>
                  </a:lnTo>
                  <a:lnTo>
                    <a:pt x="51" y="267"/>
                  </a:lnTo>
                  <a:lnTo>
                    <a:pt x="49" y="267"/>
                  </a:lnTo>
                  <a:lnTo>
                    <a:pt x="49" y="266"/>
                  </a:lnTo>
                  <a:lnTo>
                    <a:pt x="48" y="266"/>
                  </a:lnTo>
                  <a:lnTo>
                    <a:pt x="49" y="263"/>
                  </a:lnTo>
                  <a:lnTo>
                    <a:pt x="48" y="263"/>
                  </a:lnTo>
                  <a:lnTo>
                    <a:pt x="47" y="263"/>
                  </a:lnTo>
                  <a:lnTo>
                    <a:pt x="48" y="263"/>
                  </a:lnTo>
                  <a:lnTo>
                    <a:pt x="48" y="262"/>
                  </a:lnTo>
                  <a:lnTo>
                    <a:pt x="47" y="261"/>
                  </a:lnTo>
                  <a:lnTo>
                    <a:pt x="47" y="259"/>
                  </a:lnTo>
                  <a:lnTo>
                    <a:pt x="45" y="258"/>
                  </a:lnTo>
                  <a:lnTo>
                    <a:pt x="45" y="257"/>
                  </a:lnTo>
                  <a:lnTo>
                    <a:pt x="44" y="256"/>
                  </a:lnTo>
                  <a:lnTo>
                    <a:pt x="44" y="254"/>
                  </a:lnTo>
                  <a:lnTo>
                    <a:pt x="43" y="254"/>
                  </a:lnTo>
                  <a:lnTo>
                    <a:pt x="43" y="253"/>
                  </a:lnTo>
                  <a:lnTo>
                    <a:pt x="43" y="252"/>
                  </a:lnTo>
                  <a:lnTo>
                    <a:pt x="42" y="251"/>
                  </a:lnTo>
                  <a:lnTo>
                    <a:pt x="42" y="249"/>
                  </a:lnTo>
                  <a:lnTo>
                    <a:pt x="40" y="249"/>
                  </a:lnTo>
                  <a:lnTo>
                    <a:pt x="40" y="248"/>
                  </a:lnTo>
                  <a:lnTo>
                    <a:pt x="39" y="247"/>
                  </a:lnTo>
                  <a:lnTo>
                    <a:pt x="38" y="245"/>
                  </a:lnTo>
                  <a:lnTo>
                    <a:pt x="37" y="245"/>
                  </a:lnTo>
                  <a:lnTo>
                    <a:pt x="37" y="244"/>
                  </a:lnTo>
                  <a:lnTo>
                    <a:pt x="37" y="243"/>
                  </a:lnTo>
                  <a:lnTo>
                    <a:pt x="35" y="243"/>
                  </a:lnTo>
                  <a:lnTo>
                    <a:pt x="35" y="242"/>
                  </a:lnTo>
                  <a:lnTo>
                    <a:pt x="34" y="242"/>
                  </a:lnTo>
                  <a:lnTo>
                    <a:pt x="34" y="240"/>
                  </a:lnTo>
                  <a:lnTo>
                    <a:pt x="33" y="240"/>
                  </a:lnTo>
                  <a:lnTo>
                    <a:pt x="33" y="239"/>
                  </a:lnTo>
                  <a:lnTo>
                    <a:pt x="33" y="238"/>
                  </a:lnTo>
                  <a:lnTo>
                    <a:pt x="33" y="237"/>
                  </a:lnTo>
                  <a:lnTo>
                    <a:pt x="31" y="237"/>
                  </a:lnTo>
                  <a:lnTo>
                    <a:pt x="31" y="235"/>
                  </a:lnTo>
                  <a:lnTo>
                    <a:pt x="30" y="235"/>
                  </a:lnTo>
                  <a:lnTo>
                    <a:pt x="29" y="235"/>
                  </a:lnTo>
                  <a:lnTo>
                    <a:pt x="29" y="237"/>
                  </a:lnTo>
                  <a:lnTo>
                    <a:pt x="28" y="237"/>
                  </a:lnTo>
                  <a:lnTo>
                    <a:pt x="26" y="237"/>
                  </a:lnTo>
                  <a:lnTo>
                    <a:pt x="25" y="238"/>
                  </a:lnTo>
                  <a:lnTo>
                    <a:pt x="26" y="238"/>
                  </a:lnTo>
                  <a:lnTo>
                    <a:pt x="26" y="239"/>
                  </a:lnTo>
                  <a:lnTo>
                    <a:pt x="25" y="239"/>
                  </a:lnTo>
                  <a:lnTo>
                    <a:pt x="25" y="240"/>
                  </a:lnTo>
                  <a:lnTo>
                    <a:pt x="24" y="242"/>
                  </a:lnTo>
                  <a:lnTo>
                    <a:pt x="23" y="242"/>
                  </a:lnTo>
                  <a:lnTo>
                    <a:pt x="23" y="243"/>
                  </a:lnTo>
                  <a:lnTo>
                    <a:pt x="21" y="243"/>
                  </a:lnTo>
                  <a:lnTo>
                    <a:pt x="20" y="244"/>
                  </a:lnTo>
                  <a:lnTo>
                    <a:pt x="19" y="244"/>
                  </a:lnTo>
                  <a:lnTo>
                    <a:pt x="19" y="243"/>
                  </a:lnTo>
                  <a:lnTo>
                    <a:pt x="19" y="242"/>
                  </a:lnTo>
                  <a:lnTo>
                    <a:pt x="17" y="240"/>
                  </a:lnTo>
                  <a:lnTo>
                    <a:pt x="17" y="239"/>
                  </a:lnTo>
                  <a:lnTo>
                    <a:pt x="16" y="239"/>
                  </a:lnTo>
                  <a:lnTo>
                    <a:pt x="15" y="238"/>
                  </a:lnTo>
                  <a:lnTo>
                    <a:pt x="15" y="237"/>
                  </a:lnTo>
                  <a:lnTo>
                    <a:pt x="14" y="237"/>
                  </a:lnTo>
                  <a:lnTo>
                    <a:pt x="14" y="235"/>
                  </a:lnTo>
                  <a:lnTo>
                    <a:pt x="12" y="235"/>
                  </a:lnTo>
                  <a:lnTo>
                    <a:pt x="12" y="234"/>
                  </a:lnTo>
                  <a:lnTo>
                    <a:pt x="11" y="233"/>
                  </a:lnTo>
                  <a:lnTo>
                    <a:pt x="10" y="233"/>
                  </a:lnTo>
                  <a:lnTo>
                    <a:pt x="10" y="231"/>
                  </a:lnTo>
                  <a:lnTo>
                    <a:pt x="10" y="230"/>
                  </a:lnTo>
                  <a:lnTo>
                    <a:pt x="11" y="230"/>
                  </a:lnTo>
                  <a:lnTo>
                    <a:pt x="11" y="229"/>
                  </a:lnTo>
                  <a:lnTo>
                    <a:pt x="10" y="229"/>
                  </a:lnTo>
                  <a:lnTo>
                    <a:pt x="9" y="229"/>
                  </a:lnTo>
                  <a:lnTo>
                    <a:pt x="7" y="229"/>
                  </a:lnTo>
                  <a:lnTo>
                    <a:pt x="7" y="230"/>
                  </a:lnTo>
                  <a:lnTo>
                    <a:pt x="6" y="230"/>
                  </a:lnTo>
                  <a:lnTo>
                    <a:pt x="6" y="231"/>
                  </a:lnTo>
                  <a:lnTo>
                    <a:pt x="5" y="230"/>
                  </a:lnTo>
                  <a:lnTo>
                    <a:pt x="3" y="230"/>
                  </a:lnTo>
                  <a:lnTo>
                    <a:pt x="2" y="230"/>
                  </a:lnTo>
                  <a:lnTo>
                    <a:pt x="1" y="230"/>
                  </a:lnTo>
                  <a:lnTo>
                    <a:pt x="0" y="230"/>
                  </a:lnTo>
                  <a:lnTo>
                    <a:pt x="0" y="229"/>
                  </a:lnTo>
                  <a:lnTo>
                    <a:pt x="0" y="228"/>
                  </a:lnTo>
                  <a:lnTo>
                    <a:pt x="0" y="226"/>
                  </a:lnTo>
                  <a:lnTo>
                    <a:pt x="0" y="225"/>
                  </a:lnTo>
                  <a:lnTo>
                    <a:pt x="0" y="222"/>
                  </a:lnTo>
                  <a:lnTo>
                    <a:pt x="0" y="221"/>
                  </a:lnTo>
                  <a:lnTo>
                    <a:pt x="0" y="220"/>
                  </a:lnTo>
                  <a:lnTo>
                    <a:pt x="0" y="217"/>
                  </a:lnTo>
                  <a:lnTo>
                    <a:pt x="0" y="216"/>
                  </a:lnTo>
                  <a:lnTo>
                    <a:pt x="0" y="215"/>
                  </a:lnTo>
                  <a:lnTo>
                    <a:pt x="0" y="214"/>
                  </a:lnTo>
                  <a:lnTo>
                    <a:pt x="0" y="211"/>
                  </a:lnTo>
                  <a:lnTo>
                    <a:pt x="0" y="210"/>
                  </a:lnTo>
                  <a:lnTo>
                    <a:pt x="0" y="208"/>
                  </a:lnTo>
                  <a:lnTo>
                    <a:pt x="0" y="206"/>
                  </a:lnTo>
                  <a:lnTo>
                    <a:pt x="0" y="205"/>
                  </a:lnTo>
                  <a:lnTo>
                    <a:pt x="0" y="203"/>
                  </a:lnTo>
                  <a:lnTo>
                    <a:pt x="0" y="201"/>
                  </a:lnTo>
                  <a:lnTo>
                    <a:pt x="0" y="200"/>
                  </a:lnTo>
                  <a:lnTo>
                    <a:pt x="0" y="197"/>
                  </a:lnTo>
                  <a:lnTo>
                    <a:pt x="0" y="196"/>
                  </a:lnTo>
                  <a:lnTo>
                    <a:pt x="0" y="194"/>
                  </a:lnTo>
                  <a:lnTo>
                    <a:pt x="0" y="192"/>
                  </a:lnTo>
                  <a:lnTo>
                    <a:pt x="0" y="191"/>
                  </a:lnTo>
                  <a:lnTo>
                    <a:pt x="0" y="188"/>
                  </a:lnTo>
                  <a:lnTo>
                    <a:pt x="0" y="187"/>
                  </a:lnTo>
                  <a:lnTo>
                    <a:pt x="0" y="186"/>
                  </a:lnTo>
                  <a:lnTo>
                    <a:pt x="0" y="183"/>
                  </a:lnTo>
                  <a:lnTo>
                    <a:pt x="0" y="182"/>
                  </a:lnTo>
                  <a:lnTo>
                    <a:pt x="0" y="179"/>
                  </a:lnTo>
                  <a:lnTo>
                    <a:pt x="0" y="178"/>
                  </a:lnTo>
                  <a:lnTo>
                    <a:pt x="0" y="175"/>
                  </a:lnTo>
                  <a:lnTo>
                    <a:pt x="0" y="174"/>
                  </a:lnTo>
                  <a:lnTo>
                    <a:pt x="0" y="172"/>
                  </a:lnTo>
                  <a:lnTo>
                    <a:pt x="0" y="170"/>
                  </a:lnTo>
                  <a:lnTo>
                    <a:pt x="0" y="168"/>
                  </a:lnTo>
                  <a:lnTo>
                    <a:pt x="0" y="166"/>
                  </a:lnTo>
                  <a:lnTo>
                    <a:pt x="0" y="164"/>
                  </a:lnTo>
                  <a:lnTo>
                    <a:pt x="0" y="163"/>
                  </a:lnTo>
                  <a:lnTo>
                    <a:pt x="0" y="160"/>
                  </a:lnTo>
                  <a:lnTo>
                    <a:pt x="0" y="159"/>
                  </a:lnTo>
                  <a:lnTo>
                    <a:pt x="0" y="156"/>
                  </a:lnTo>
                  <a:lnTo>
                    <a:pt x="0" y="155"/>
                  </a:lnTo>
                  <a:lnTo>
                    <a:pt x="0" y="152"/>
                  </a:lnTo>
                  <a:lnTo>
                    <a:pt x="0" y="151"/>
                  </a:lnTo>
                  <a:lnTo>
                    <a:pt x="0" y="149"/>
                  </a:lnTo>
                  <a:lnTo>
                    <a:pt x="0" y="147"/>
                  </a:lnTo>
                  <a:lnTo>
                    <a:pt x="0" y="145"/>
                  </a:lnTo>
                  <a:lnTo>
                    <a:pt x="0" y="142"/>
                  </a:lnTo>
                  <a:lnTo>
                    <a:pt x="0" y="141"/>
                  </a:lnTo>
                  <a:lnTo>
                    <a:pt x="0" y="138"/>
                  </a:lnTo>
                  <a:lnTo>
                    <a:pt x="0" y="136"/>
                  </a:lnTo>
                  <a:lnTo>
                    <a:pt x="0" y="135"/>
                  </a:lnTo>
                  <a:lnTo>
                    <a:pt x="0" y="132"/>
                  </a:lnTo>
                  <a:lnTo>
                    <a:pt x="0" y="130"/>
                  </a:lnTo>
                  <a:lnTo>
                    <a:pt x="0" y="128"/>
                  </a:lnTo>
                  <a:lnTo>
                    <a:pt x="0" y="126"/>
                  </a:lnTo>
                  <a:lnTo>
                    <a:pt x="0" y="123"/>
                  </a:lnTo>
                  <a:lnTo>
                    <a:pt x="0" y="122"/>
                  </a:lnTo>
                  <a:lnTo>
                    <a:pt x="0" y="119"/>
                  </a:lnTo>
                  <a:lnTo>
                    <a:pt x="0" y="117"/>
                  </a:lnTo>
                  <a:lnTo>
                    <a:pt x="0" y="114"/>
                  </a:lnTo>
                  <a:lnTo>
                    <a:pt x="0" y="113"/>
                  </a:lnTo>
                  <a:lnTo>
                    <a:pt x="0" y="110"/>
                  </a:lnTo>
                  <a:lnTo>
                    <a:pt x="0" y="108"/>
                  </a:lnTo>
                  <a:lnTo>
                    <a:pt x="1" y="108"/>
                  </a:lnTo>
                  <a:lnTo>
                    <a:pt x="2" y="109"/>
                  </a:lnTo>
                  <a:lnTo>
                    <a:pt x="3" y="109"/>
                  </a:lnTo>
                  <a:lnTo>
                    <a:pt x="5" y="109"/>
                  </a:lnTo>
                  <a:lnTo>
                    <a:pt x="6" y="108"/>
                  </a:lnTo>
                  <a:lnTo>
                    <a:pt x="7" y="109"/>
                  </a:lnTo>
                  <a:lnTo>
                    <a:pt x="9" y="109"/>
                  </a:lnTo>
                  <a:lnTo>
                    <a:pt x="10" y="110"/>
                  </a:lnTo>
                  <a:lnTo>
                    <a:pt x="11" y="110"/>
                  </a:lnTo>
                  <a:lnTo>
                    <a:pt x="11" y="112"/>
                  </a:lnTo>
                  <a:lnTo>
                    <a:pt x="12" y="113"/>
                  </a:lnTo>
                  <a:lnTo>
                    <a:pt x="14" y="114"/>
                  </a:lnTo>
                  <a:lnTo>
                    <a:pt x="15" y="114"/>
                  </a:lnTo>
                  <a:lnTo>
                    <a:pt x="15" y="113"/>
                  </a:lnTo>
                  <a:lnTo>
                    <a:pt x="14" y="113"/>
                  </a:lnTo>
                  <a:lnTo>
                    <a:pt x="14" y="114"/>
                  </a:lnTo>
                  <a:lnTo>
                    <a:pt x="14" y="113"/>
                  </a:lnTo>
                  <a:lnTo>
                    <a:pt x="15" y="113"/>
                  </a:lnTo>
                  <a:lnTo>
                    <a:pt x="15" y="114"/>
                  </a:lnTo>
                  <a:lnTo>
                    <a:pt x="15" y="116"/>
                  </a:lnTo>
                  <a:lnTo>
                    <a:pt x="16" y="116"/>
                  </a:lnTo>
                  <a:lnTo>
                    <a:pt x="17" y="117"/>
                  </a:lnTo>
                  <a:lnTo>
                    <a:pt x="19" y="118"/>
                  </a:lnTo>
                  <a:lnTo>
                    <a:pt x="20" y="118"/>
                  </a:lnTo>
                  <a:lnTo>
                    <a:pt x="21" y="119"/>
                  </a:lnTo>
                  <a:lnTo>
                    <a:pt x="23" y="119"/>
                  </a:lnTo>
                  <a:lnTo>
                    <a:pt x="24" y="119"/>
                  </a:lnTo>
                  <a:lnTo>
                    <a:pt x="25" y="119"/>
                  </a:lnTo>
                  <a:lnTo>
                    <a:pt x="24" y="119"/>
                  </a:lnTo>
                  <a:lnTo>
                    <a:pt x="25" y="119"/>
                  </a:lnTo>
                  <a:lnTo>
                    <a:pt x="26" y="119"/>
                  </a:lnTo>
                  <a:lnTo>
                    <a:pt x="28" y="119"/>
                  </a:lnTo>
                  <a:lnTo>
                    <a:pt x="28" y="121"/>
                  </a:lnTo>
                  <a:lnTo>
                    <a:pt x="29" y="121"/>
                  </a:lnTo>
                  <a:lnTo>
                    <a:pt x="29" y="122"/>
                  </a:lnTo>
                  <a:lnTo>
                    <a:pt x="30" y="122"/>
                  </a:lnTo>
                  <a:lnTo>
                    <a:pt x="30" y="123"/>
                  </a:lnTo>
                  <a:lnTo>
                    <a:pt x="31" y="123"/>
                  </a:lnTo>
                  <a:lnTo>
                    <a:pt x="31" y="122"/>
                  </a:lnTo>
                  <a:lnTo>
                    <a:pt x="30" y="122"/>
                  </a:lnTo>
                  <a:lnTo>
                    <a:pt x="30" y="121"/>
                  </a:lnTo>
                  <a:lnTo>
                    <a:pt x="31" y="121"/>
                  </a:lnTo>
                  <a:lnTo>
                    <a:pt x="30" y="121"/>
                  </a:lnTo>
                  <a:lnTo>
                    <a:pt x="29" y="119"/>
                  </a:lnTo>
                  <a:lnTo>
                    <a:pt x="28" y="119"/>
                  </a:lnTo>
                  <a:lnTo>
                    <a:pt x="28" y="118"/>
                  </a:lnTo>
                  <a:lnTo>
                    <a:pt x="28" y="117"/>
                  </a:lnTo>
                  <a:lnTo>
                    <a:pt x="28" y="118"/>
                  </a:lnTo>
                  <a:lnTo>
                    <a:pt x="29" y="118"/>
                  </a:lnTo>
                  <a:lnTo>
                    <a:pt x="30" y="118"/>
                  </a:lnTo>
                  <a:lnTo>
                    <a:pt x="29" y="118"/>
                  </a:lnTo>
                  <a:lnTo>
                    <a:pt x="29" y="117"/>
                  </a:lnTo>
                  <a:lnTo>
                    <a:pt x="28" y="117"/>
                  </a:lnTo>
                  <a:lnTo>
                    <a:pt x="28" y="116"/>
                  </a:lnTo>
                  <a:lnTo>
                    <a:pt x="28" y="114"/>
                  </a:lnTo>
                  <a:lnTo>
                    <a:pt x="29" y="114"/>
                  </a:lnTo>
                  <a:lnTo>
                    <a:pt x="29" y="116"/>
                  </a:lnTo>
                  <a:lnTo>
                    <a:pt x="30" y="116"/>
                  </a:lnTo>
                  <a:lnTo>
                    <a:pt x="30" y="117"/>
                  </a:lnTo>
                  <a:lnTo>
                    <a:pt x="30" y="116"/>
                  </a:lnTo>
                  <a:lnTo>
                    <a:pt x="29" y="116"/>
                  </a:lnTo>
                  <a:lnTo>
                    <a:pt x="28" y="114"/>
                  </a:lnTo>
                  <a:lnTo>
                    <a:pt x="28" y="113"/>
                  </a:lnTo>
                  <a:lnTo>
                    <a:pt x="29" y="113"/>
                  </a:lnTo>
                  <a:lnTo>
                    <a:pt x="29" y="114"/>
                  </a:lnTo>
                  <a:lnTo>
                    <a:pt x="30" y="114"/>
                  </a:lnTo>
                  <a:lnTo>
                    <a:pt x="29" y="113"/>
                  </a:lnTo>
                  <a:lnTo>
                    <a:pt x="30" y="113"/>
                  </a:lnTo>
                  <a:lnTo>
                    <a:pt x="31" y="114"/>
                  </a:lnTo>
                  <a:lnTo>
                    <a:pt x="31" y="113"/>
                  </a:lnTo>
                  <a:lnTo>
                    <a:pt x="31" y="112"/>
                  </a:lnTo>
                  <a:lnTo>
                    <a:pt x="31" y="110"/>
                  </a:lnTo>
                  <a:lnTo>
                    <a:pt x="33" y="110"/>
                  </a:lnTo>
                  <a:lnTo>
                    <a:pt x="34" y="110"/>
                  </a:lnTo>
                  <a:lnTo>
                    <a:pt x="35" y="110"/>
                  </a:lnTo>
                  <a:lnTo>
                    <a:pt x="35" y="112"/>
                  </a:lnTo>
                  <a:lnTo>
                    <a:pt x="37" y="110"/>
                  </a:lnTo>
                  <a:lnTo>
                    <a:pt x="35" y="110"/>
                  </a:lnTo>
                  <a:lnTo>
                    <a:pt x="35" y="109"/>
                  </a:lnTo>
                  <a:lnTo>
                    <a:pt x="35" y="110"/>
                  </a:lnTo>
                  <a:lnTo>
                    <a:pt x="35" y="109"/>
                  </a:lnTo>
                  <a:lnTo>
                    <a:pt x="37" y="109"/>
                  </a:lnTo>
                  <a:lnTo>
                    <a:pt x="37" y="108"/>
                  </a:lnTo>
                  <a:lnTo>
                    <a:pt x="35" y="108"/>
                  </a:lnTo>
                  <a:lnTo>
                    <a:pt x="35" y="107"/>
                  </a:lnTo>
                  <a:lnTo>
                    <a:pt x="37" y="107"/>
                  </a:lnTo>
                  <a:lnTo>
                    <a:pt x="37" y="108"/>
                  </a:lnTo>
                  <a:lnTo>
                    <a:pt x="38" y="108"/>
                  </a:lnTo>
                  <a:lnTo>
                    <a:pt x="37" y="108"/>
                  </a:lnTo>
                  <a:lnTo>
                    <a:pt x="37" y="109"/>
                  </a:lnTo>
                  <a:lnTo>
                    <a:pt x="38" y="109"/>
                  </a:lnTo>
                  <a:lnTo>
                    <a:pt x="38" y="110"/>
                  </a:lnTo>
                  <a:lnTo>
                    <a:pt x="39" y="110"/>
                  </a:lnTo>
                  <a:lnTo>
                    <a:pt x="39" y="109"/>
                  </a:lnTo>
                  <a:lnTo>
                    <a:pt x="39" y="110"/>
                  </a:lnTo>
                  <a:lnTo>
                    <a:pt x="39" y="112"/>
                  </a:lnTo>
                  <a:lnTo>
                    <a:pt x="38" y="112"/>
                  </a:lnTo>
                  <a:lnTo>
                    <a:pt x="38" y="113"/>
                  </a:lnTo>
                  <a:lnTo>
                    <a:pt x="37" y="114"/>
                  </a:lnTo>
                  <a:lnTo>
                    <a:pt x="37" y="116"/>
                  </a:lnTo>
                  <a:lnTo>
                    <a:pt x="37" y="114"/>
                  </a:lnTo>
                  <a:lnTo>
                    <a:pt x="38" y="114"/>
                  </a:lnTo>
                  <a:lnTo>
                    <a:pt x="39" y="114"/>
                  </a:lnTo>
                  <a:lnTo>
                    <a:pt x="39" y="113"/>
                  </a:lnTo>
                  <a:lnTo>
                    <a:pt x="40" y="113"/>
                  </a:lnTo>
                  <a:lnTo>
                    <a:pt x="40" y="112"/>
                  </a:lnTo>
                  <a:lnTo>
                    <a:pt x="42" y="112"/>
                  </a:lnTo>
                  <a:lnTo>
                    <a:pt x="43" y="112"/>
                  </a:lnTo>
                  <a:lnTo>
                    <a:pt x="43" y="110"/>
                  </a:lnTo>
                  <a:lnTo>
                    <a:pt x="44" y="110"/>
                  </a:lnTo>
                  <a:lnTo>
                    <a:pt x="44" y="109"/>
                  </a:lnTo>
                  <a:lnTo>
                    <a:pt x="44" y="108"/>
                  </a:lnTo>
                  <a:lnTo>
                    <a:pt x="45" y="108"/>
                  </a:lnTo>
                  <a:lnTo>
                    <a:pt x="44" y="108"/>
                  </a:lnTo>
                  <a:lnTo>
                    <a:pt x="45" y="108"/>
                  </a:lnTo>
                  <a:lnTo>
                    <a:pt x="47" y="108"/>
                  </a:lnTo>
                  <a:lnTo>
                    <a:pt x="47" y="107"/>
                  </a:lnTo>
                  <a:lnTo>
                    <a:pt x="47" y="108"/>
                  </a:lnTo>
                  <a:lnTo>
                    <a:pt x="45" y="108"/>
                  </a:lnTo>
                  <a:lnTo>
                    <a:pt x="45" y="107"/>
                  </a:lnTo>
                  <a:lnTo>
                    <a:pt x="47" y="107"/>
                  </a:lnTo>
                  <a:lnTo>
                    <a:pt x="48" y="107"/>
                  </a:lnTo>
                  <a:lnTo>
                    <a:pt x="47" y="107"/>
                  </a:lnTo>
                  <a:lnTo>
                    <a:pt x="48" y="107"/>
                  </a:lnTo>
                  <a:lnTo>
                    <a:pt x="48" y="108"/>
                  </a:lnTo>
                  <a:lnTo>
                    <a:pt x="48" y="107"/>
                  </a:lnTo>
                  <a:lnTo>
                    <a:pt x="49" y="107"/>
                  </a:lnTo>
                  <a:lnTo>
                    <a:pt x="51" y="107"/>
                  </a:lnTo>
                  <a:lnTo>
                    <a:pt x="51" y="105"/>
                  </a:lnTo>
                  <a:lnTo>
                    <a:pt x="51" y="104"/>
                  </a:lnTo>
                  <a:lnTo>
                    <a:pt x="52" y="104"/>
                  </a:lnTo>
                  <a:lnTo>
                    <a:pt x="52" y="103"/>
                  </a:lnTo>
                  <a:lnTo>
                    <a:pt x="53" y="103"/>
                  </a:lnTo>
                  <a:lnTo>
                    <a:pt x="53" y="104"/>
                  </a:lnTo>
                  <a:lnTo>
                    <a:pt x="53" y="105"/>
                  </a:lnTo>
                  <a:lnTo>
                    <a:pt x="53" y="104"/>
                  </a:lnTo>
                  <a:lnTo>
                    <a:pt x="54" y="104"/>
                  </a:lnTo>
                  <a:lnTo>
                    <a:pt x="54" y="103"/>
                  </a:lnTo>
                  <a:lnTo>
                    <a:pt x="54" y="101"/>
                  </a:lnTo>
                  <a:lnTo>
                    <a:pt x="56" y="101"/>
                  </a:lnTo>
                  <a:lnTo>
                    <a:pt x="56" y="100"/>
                  </a:lnTo>
                  <a:lnTo>
                    <a:pt x="56" y="101"/>
                  </a:lnTo>
                  <a:lnTo>
                    <a:pt x="54" y="101"/>
                  </a:lnTo>
                  <a:lnTo>
                    <a:pt x="56" y="101"/>
                  </a:lnTo>
                  <a:lnTo>
                    <a:pt x="56" y="100"/>
                  </a:lnTo>
                  <a:lnTo>
                    <a:pt x="56" y="101"/>
                  </a:lnTo>
                  <a:lnTo>
                    <a:pt x="57" y="101"/>
                  </a:lnTo>
                  <a:lnTo>
                    <a:pt x="57" y="100"/>
                  </a:lnTo>
                  <a:lnTo>
                    <a:pt x="58" y="100"/>
                  </a:lnTo>
                  <a:lnTo>
                    <a:pt x="58" y="101"/>
                  </a:lnTo>
                  <a:lnTo>
                    <a:pt x="59" y="100"/>
                  </a:lnTo>
                  <a:lnTo>
                    <a:pt x="59" y="101"/>
                  </a:lnTo>
                  <a:lnTo>
                    <a:pt x="59" y="100"/>
                  </a:lnTo>
                  <a:lnTo>
                    <a:pt x="59" y="101"/>
                  </a:lnTo>
                  <a:lnTo>
                    <a:pt x="61" y="101"/>
                  </a:lnTo>
                  <a:lnTo>
                    <a:pt x="59" y="101"/>
                  </a:lnTo>
                  <a:lnTo>
                    <a:pt x="61" y="101"/>
                  </a:lnTo>
                  <a:lnTo>
                    <a:pt x="61" y="100"/>
                  </a:lnTo>
                  <a:lnTo>
                    <a:pt x="61" y="99"/>
                  </a:lnTo>
                  <a:lnTo>
                    <a:pt x="62" y="99"/>
                  </a:lnTo>
                  <a:lnTo>
                    <a:pt x="62" y="98"/>
                  </a:lnTo>
                  <a:lnTo>
                    <a:pt x="62" y="99"/>
                  </a:lnTo>
                  <a:lnTo>
                    <a:pt x="62" y="100"/>
                  </a:lnTo>
                  <a:lnTo>
                    <a:pt x="63" y="100"/>
                  </a:lnTo>
                  <a:lnTo>
                    <a:pt x="63" y="101"/>
                  </a:lnTo>
                  <a:lnTo>
                    <a:pt x="63" y="100"/>
                  </a:lnTo>
                  <a:lnTo>
                    <a:pt x="63" y="101"/>
                  </a:lnTo>
                  <a:lnTo>
                    <a:pt x="62" y="101"/>
                  </a:lnTo>
                  <a:lnTo>
                    <a:pt x="63" y="101"/>
                  </a:lnTo>
                  <a:lnTo>
                    <a:pt x="62" y="103"/>
                  </a:lnTo>
                  <a:lnTo>
                    <a:pt x="61" y="103"/>
                  </a:lnTo>
                  <a:lnTo>
                    <a:pt x="59" y="104"/>
                  </a:lnTo>
                  <a:lnTo>
                    <a:pt x="59" y="105"/>
                  </a:lnTo>
                  <a:lnTo>
                    <a:pt x="58" y="105"/>
                  </a:lnTo>
                  <a:lnTo>
                    <a:pt x="57" y="105"/>
                  </a:lnTo>
                  <a:lnTo>
                    <a:pt x="57" y="107"/>
                  </a:lnTo>
                  <a:lnTo>
                    <a:pt x="57" y="105"/>
                  </a:lnTo>
                  <a:lnTo>
                    <a:pt x="57" y="107"/>
                  </a:lnTo>
                  <a:lnTo>
                    <a:pt x="57" y="108"/>
                  </a:lnTo>
                  <a:lnTo>
                    <a:pt x="56" y="108"/>
                  </a:lnTo>
                  <a:lnTo>
                    <a:pt x="56" y="109"/>
                  </a:lnTo>
                  <a:lnTo>
                    <a:pt x="54" y="109"/>
                  </a:lnTo>
                  <a:lnTo>
                    <a:pt x="54" y="108"/>
                  </a:lnTo>
                  <a:lnTo>
                    <a:pt x="53" y="108"/>
                  </a:lnTo>
                  <a:lnTo>
                    <a:pt x="53" y="109"/>
                  </a:lnTo>
                  <a:lnTo>
                    <a:pt x="52" y="109"/>
                  </a:lnTo>
                  <a:lnTo>
                    <a:pt x="51" y="109"/>
                  </a:lnTo>
                  <a:lnTo>
                    <a:pt x="51" y="110"/>
                  </a:lnTo>
                  <a:lnTo>
                    <a:pt x="51" y="109"/>
                  </a:lnTo>
                  <a:lnTo>
                    <a:pt x="49" y="110"/>
                  </a:lnTo>
                  <a:lnTo>
                    <a:pt x="49" y="109"/>
                  </a:lnTo>
                  <a:lnTo>
                    <a:pt x="49" y="110"/>
                  </a:lnTo>
                  <a:lnTo>
                    <a:pt x="48" y="112"/>
                  </a:lnTo>
                  <a:lnTo>
                    <a:pt x="49" y="112"/>
                  </a:lnTo>
                  <a:lnTo>
                    <a:pt x="48" y="113"/>
                  </a:lnTo>
                  <a:lnTo>
                    <a:pt x="47" y="113"/>
                  </a:lnTo>
                  <a:lnTo>
                    <a:pt x="48" y="114"/>
                  </a:lnTo>
                  <a:lnTo>
                    <a:pt x="47" y="114"/>
                  </a:lnTo>
                  <a:lnTo>
                    <a:pt x="47" y="113"/>
                  </a:lnTo>
                  <a:lnTo>
                    <a:pt x="47" y="114"/>
                  </a:lnTo>
                  <a:lnTo>
                    <a:pt x="47" y="116"/>
                  </a:lnTo>
                  <a:lnTo>
                    <a:pt x="47" y="114"/>
                  </a:lnTo>
                  <a:lnTo>
                    <a:pt x="45" y="113"/>
                  </a:lnTo>
                  <a:lnTo>
                    <a:pt x="45" y="114"/>
                  </a:lnTo>
                  <a:lnTo>
                    <a:pt x="44" y="114"/>
                  </a:lnTo>
                  <a:lnTo>
                    <a:pt x="44" y="116"/>
                  </a:lnTo>
                  <a:lnTo>
                    <a:pt x="44" y="117"/>
                  </a:lnTo>
                  <a:lnTo>
                    <a:pt x="44" y="118"/>
                  </a:lnTo>
                  <a:lnTo>
                    <a:pt x="44" y="117"/>
                  </a:lnTo>
                  <a:lnTo>
                    <a:pt x="43" y="117"/>
                  </a:lnTo>
                  <a:lnTo>
                    <a:pt x="43" y="118"/>
                  </a:lnTo>
                  <a:lnTo>
                    <a:pt x="43" y="119"/>
                  </a:lnTo>
                  <a:lnTo>
                    <a:pt x="42" y="119"/>
                  </a:lnTo>
                  <a:lnTo>
                    <a:pt x="42" y="121"/>
                  </a:lnTo>
                  <a:lnTo>
                    <a:pt x="42" y="119"/>
                  </a:lnTo>
                  <a:lnTo>
                    <a:pt x="42" y="121"/>
                  </a:lnTo>
                  <a:lnTo>
                    <a:pt x="42" y="122"/>
                  </a:lnTo>
                  <a:lnTo>
                    <a:pt x="43" y="122"/>
                  </a:lnTo>
                  <a:lnTo>
                    <a:pt x="43" y="123"/>
                  </a:lnTo>
                  <a:lnTo>
                    <a:pt x="44" y="123"/>
                  </a:lnTo>
                  <a:lnTo>
                    <a:pt x="44" y="122"/>
                  </a:lnTo>
                  <a:lnTo>
                    <a:pt x="43" y="122"/>
                  </a:lnTo>
                  <a:lnTo>
                    <a:pt x="44" y="122"/>
                  </a:lnTo>
                  <a:lnTo>
                    <a:pt x="43" y="122"/>
                  </a:lnTo>
                  <a:lnTo>
                    <a:pt x="42" y="122"/>
                  </a:lnTo>
                  <a:lnTo>
                    <a:pt x="43" y="121"/>
                  </a:lnTo>
                  <a:lnTo>
                    <a:pt x="43" y="122"/>
                  </a:lnTo>
                  <a:lnTo>
                    <a:pt x="43" y="121"/>
                  </a:lnTo>
                  <a:lnTo>
                    <a:pt x="42" y="121"/>
                  </a:lnTo>
                  <a:lnTo>
                    <a:pt x="43" y="121"/>
                  </a:lnTo>
                  <a:lnTo>
                    <a:pt x="44" y="121"/>
                  </a:lnTo>
                  <a:lnTo>
                    <a:pt x="45" y="121"/>
                  </a:lnTo>
                  <a:lnTo>
                    <a:pt x="47" y="121"/>
                  </a:lnTo>
                  <a:lnTo>
                    <a:pt x="47" y="119"/>
                  </a:lnTo>
                  <a:lnTo>
                    <a:pt x="45" y="119"/>
                  </a:lnTo>
                  <a:lnTo>
                    <a:pt x="47" y="119"/>
                  </a:lnTo>
                  <a:lnTo>
                    <a:pt x="45" y="119"/>
                  </a:lnTo>
                  <a:lnTo>
                    <a:pt x="45" y="121"/>
                  </a:lnTo>
                  <a:lnTo>
                    <a:pt x="44" y="121"/>
                  </a:lnTo>
                  <a:lnTo>
                    <a:pt x="45" y="121"/>
                  </a:lnTo>
                  <a:lnTo>
                    <a:pt x="45" y="119"/>
                  </a:lnTo>
                  <a:lnTo>
                    <a:pt x="44" y="119"/>
                  </a:lnTo>
                  <a:lnTo>
                    <a:pt x="45" y="119"/>
                  </a:lnTo>
                  <a:lnTo>
                    <a:pt x="45" y="118"/>
                  </a:lnTo>
                  <a:lnTo>
                    <a:pt x="44" y="118"/>
                  </a:lnTo>
                  <a:lnTo>
                    <a:pt x="44" y="117"/>
                  </a:lnTo>
                  <a:lnTo>
                    <a:pt x="45" y="117"/>
                  </a:lnTo>
                  <a:lnTo>
                    <a:pt x="45" y="116"/>
                  </a:lnTo>
                  <a:lnTo>
                    <a:pt x="47" y="116"/>
                  </a:lnTo>
                  <a:lnTo>
                    <a:pt x="47" y="114"/>
                  </a:lnTo>
                  <a:lnTo>
                    <a:pt x="47" y="116"/>
                  </a:lnTo>
                  <a:lnTo>
                    <a:pt x="47" y="117"/>
                  </a:lnTo>
                  <a:lnTo>
                    <a:pt x="47" y="116"/>
                  </a:lnTo>
                  <a:lnTo>
                    <a:pt x="47" y="114"/>
                  </a:lnTo>
                  <a:lnTo>
                    <a:pt x="48" y="114"/>
                  </a:lnTo>
                  <a:lnTo>
                    <a:pt x="48" y="116"/>
                  </a:lnTo>
                  <a:lnTo>
                    <a:pt x="47" y="116"/>
                  </a:lnTo>
                  <a:lnTo>
                    <a:pt x="48" y="116"/>
                  </a:lnTo>
                  <a:lnTo>
                    <a:pt x="48" y="114"/>
                  </a:lnTo>
                  <a:lnTo>
                    <a:pt x="48" y="116"/>
                  </a:lnTo>
                  <a:lnTo>
                    <a:pt x="48" y="114"/>
                  </a:lnTo>
                  <a:lnTo>
                    <a:pt x="49" y="114"/>
                  </a:lnTo>
                  <a:lnTo>
                    <a:pt x="49" y="113"/>
                  </a:lnTo>
                  <a:lnTo>
                    <a:pt x="49" y="114"/>
                  </a:lnTo>
                  <a:lnTo>
                    <a:pt x="49" y="113"/>
                  </a:lnTo>
                  <a:lnTo>
                    <a:pt x="51" y="113"/>
                  </a:lnTo>
                  <a:lnTo>
                    <a:pt x="51" y="112"/>
                  </a:lnTo>
                  <a:lnTo>
                    <a:pt x="49" y="112"/>
                  </a:lnTo>
                  <a:lnTo>
                    <a:pt x="51" y="112"/>
                  </a:lnTo>
                  <a:lnTo>
                    <a:pt x="49" y="112"/>
                  </a:lnTo>
                  <a:lnTo>
                    <a:pt x="51" y="112"/>
                  </a:lnTo>
                  <a:lnTo>
                    <a:pt x="51" y="110"/>
                  </a:lnTo>
                  <a:lnTo>
                    <a:pt x="52" y="110"/>
                  </a:lnTo>
                  <a:lnTo>
                    <a:pt x="52" y="112"/>
                  </a:lnTo>
                  <a:lnTo>
                    <a:pt x="52" y="113"/>
                  </a:lnTo>
                  <a:lnTo>
                    <a:pt x="52" y="112"/>
                  </a:lnTo>
                  <a:lnTo>
                    <a:pt x="53" y="112"/>
                  </a:lnTo>
                  <a:lnTo>
                    <a:pt x="53" y="110"/>
                  </a:lnTo>
                  <a:lnTo>
                    <a:pt x="53" y="112"/>
                  </a:lnTo>
                  <a:lnTo>
                    <a:pt x="53" y="110"/>
                  </a:lnTo>
                  <a:lnTo>
                    <a:pt x="53" y="112"/>
                  </a:lnTo>
                  <a:lnTo>
                    <a:pt x="53" y="113"/>
                  </a:lnTo>
                  <a:lnTo>
                    <a:pt x="52" y="113"/>
                  </a:lnTo>
                  <a:lnTo>
                    <a:pt x="53" y="113"/>
                  </a:lnTo>
                  <a:lnTo>
                    <a:pt x="53" y="112"/>
                  </a:lnTo>
                  <a:lnTo>
                    <a:pt x="54" y="112"/>
                  </a:lnTo>
                  <a:lnTo>
                    <a:pt x="53" y="112"/>
                  </a:lnTo>
                  <a:lnTo>
                    <a:pt x="53" y="110"/>
                  </a:lnTo>
                  <a:lnTo>
                    <a:pt x="53" y="109"/>
                  </a:lnTo>
                  <a:lnTo>
                    <a:pt x="53" y="110"/>
                  </a:lnTo>
                  <a:lnTo>
                    <a:pt x="54" y="110"/>
                  </a:lnTo>
                  <a:lnTo>
                    <a:pt x="54" y="112"/>
                  </a:lnTo>
                  <a:lnTo>
                    <a:pt x="54" y="113"/>
                  </a:lnTo>
                  <a:lnTo>
                    <a:pt x="54" y="112"/>
                  </a:lnTo>
                  <a:lnTo>
                    <a:pt x="54" y="110"/>
                  </a:lnTo>
                  <a:lnTo>
                    <a:pt x="54" y="109"/>
                  </a:lnTo>
                  <a:lnTo>
                    <a:pt x="53" y="109"/>
                  </a:lnTo>
                  <a:lnTo>
                    <a:pt x="54" y="108"/>
                  </a:lnTo>
                  <a:lnTo>
                    <a:pt x="54" y="109"/>
                  </a:lnTo>
                  <a:lnTo>
                    <a:pt x="54" y="110"/>
                  </a:lnTo>
                  <a:lnTo>
                    <a:pt x="54" y="112"/>
                  </a:lnTo>
                  <a:lnTo>
                    <a:pt x="54" y="113"/>
                  </a:lnTo>
                  <a:lnTo>
                    <a:pt x="54" y="112"/>
                  </a:lnTo>
                  <a:lnTo>
                    <a:pt x="54" y="110"/>
                  </a:lnTo>
                  <a:lnTo>
                    <a:pt x="54" y="109"/>
                  </a:lnTo>
                  <a:lnTo>
                    <a:pt x="54" y="110"/>
                  </a:lnTo>
                  <a:lnTo>
                    <a:pt x="54" y="112"/>
                  </a:lnTo>
                  <a:lnTo>
                    <a:pt x="54" y="113"/>
                  </a:lnTo>
                  <a:lnTo>
                    <a:pt x="54" y="112"/>
                  </a:lnTo>
                  <a:lnTo>
                    <a:pt x="56" y="112"/>
                  </a:lnTo>
                  <a:lnTo>
                    <a:pt x="56" y="113"/>
                  </a:lnTo>
                  <a:lnTo>
                    <a:pt x="54" y="113"/>
                  </a:lnTo>
                  <a:lnTo>
                    <a:pt x="54" y="114"/>
                  </a:lnTo>
                  <a:lnTo>
                    <a:pt x="54" y="116"/>
                  </a:lnTo>
                  <a:lnTo>
                    <a:pt x="54" y="114"/>
                  </a:lnTo>
                  <a:lnTo>
                    <a:pt x="56" y="113"/>
                  </a:lnTo>
                  <a:lnTo>
                    <a:pt x="56" y="112"/>
                  </a:lnTo>
                  <a:lnTo>
                    <a:pt x="57" y="112"/>
                  </a:lnTo>
                  <a:lnTo>
                    <a:pt x="57" y="110"/>
                  </a:lnTo>
                  <a:lnTo>
                    <a:pt x="56" y="112"/>
                  </a:lnTo>
                  <a:lnTo>
                    <a:pt x="57" y="109"/>
                  </a:lnTo>
                  <a:lnTo>
                    <a:pt x="58" y="109"/>
                  </a:lnTo>
                  <a:lnTo>
                    <a:pt x="57" y="109"/>
                  </a:lnTo>
                  <a:lnTo>
                    <a:pt x="57" y="108"/>
                  </a:lnTo>
                  <a:lnTo>
                    <a:pt x="58" y="108"/>
                  </a:lnTo>
                  <a:lnTo>
                    <a:pt x="58" y="107"/>
                  </a:lnTo>
                  <a:lnTo>
                    <a:pt x="59" y="107"/>
                  </a:lnTo>
                  <a:lnTo>
                    <a:pt x="61" y="107"/>
                  </a:lnTo>
                  <a:lnTo>
                    <a:pt x="62" y="105"/>
                  </a:lnTo>
                  <a:lnTo>
                    <a:pt x="63" y="105"/>
                  </a:lnTo>
                  <a:lnTo>
                    <a:pt x="65" y="105"/>
                  </a:lnTo>
                  <a:lnTo>
                    <a:pt x="65" y="104"/>
                  </a:lnTo>
                  <a:lnTo>
                    <a:pt x="66" y="104"/>
                  </a:lnTo>
                  <a:lnTo>
                    <a:pt x="66" y="103"/>
                  </a:lnTo>
                  <a:lnTo>
                    <a:pt x="66" y="104"/>
                  </a:lnTo>
                  <a:lnTo>
                    <a:pt x="66" y="105"/>
                  </a:lnTo>
                  <a:lnTo>
                    <a:pt x="65" y="105"/>
                  </a:lnTo>
                  <a:lnTo>
                    <a:pt x="65" y="107"/>
                  </a:lnTo>
                  <a:lnTo>
                    <a:pt x="65" y="108"/>
                  </a:lnTo>
                  <a:lnTo>
                    <a:pt x="66" y="108"/>
                  </a:lnTo>
                  <a:lnTo>
                    <a:pt x="66" y="107"/>
                  </a:lnTo>
                  <a:lnTo>
                    <a:pt x="67" y="107"/>
                  </a:lnTo>
                  <a:lnTo>
                    <a:pt x="67" y="105"/>
                  </a:lnTo>
                  <a:lnTo>
                    <a:pt x="67" y="104"/>
                  </a:lnTo>
                  <a:lnTo>
                    <a:pt x="68" y="104"/>
                  </a:lnTo>
                  <a:lnTo>
                    <a:pt x="70" y="103"/>
                  </a:lnTo>
                  <a:lnTo>
                    <a:pt x="70" y="101"/>
                  </a:lnTo>
                  <a:lnTo>
                    <a:pt x="68" y="101"/>
                  </a:lnTo>
                  <a:lnTo>
                    <a:pt x="68" y="100"/>
                  </a:lnTo>
                  <a:lnTo>
                    <a:pt x="70" y="100"/>
                  </a:lnTo>
                  <a:lnTo>
                    <a:pt x="70" y="99"/>
                  </a:lnTo>
                  <a:lnTo>
                    <a:pt x="71" y="100"/>
                  </a:lnTo>
                  <a:lnTo>
                    <a:pt x="71" y="99"/>
                  </a:lnTo>
                  <a:lnTo>
                    <a:pt x="72" y="99"/>
                  </a:lnTo>
                  <a:lnTo>
                    <a:pt x="73" y="99"/>
                  </a:lnTo>
                  <a:lnTo>
                    <a:pt x="72" y="99"/>
                  </a:lnTo>
                  <a:lnTo>
                    <a:pt x="71" y="98"/>
                  </a:lnTo>
                  <a:lnTo>
                    <a:pt x="71" y="96"/>
                  </a:lnTo>
                  <a:lnTo>
                    <a:pt x="70" y="96"/>
                  </a:lnTo>
                  <a:lnTo>
                    <a:pt x="71" y="96"/>
                  </a:lnTo>
                  <a:lnTo>
                    <a:pt x="70" y="96"/>
                  </a:lnTo>
                  <a:lnTo>
                    <a:pt x="70" y="95"/>
                  </a:lnTo>
                  <a:lnTo>
                    <a:pt x="70" y="94"/>
                  </a:lnTo>
                  <a:lnTo>
                    <a:pt x="71" y="94"/>
                  </a:lnTo>
                  <a:lnTo>
                    <a:pt x="71" y="93"/>
                  </a:lnTo>
                  <a:lnTo>
                    <a:pt x="71" y="94"/>
                  </a:lnTo>
                  <a:lnTo>
                    <a:pt x="72" y="94"/>
                  </a:lnTo>
                  <a:lnTo>
                    <a:pt x="73" y="96"/>
                  </a:lnTo>
                  <a:lnTo>
                    <a:pt x="75" y="98"/>
                  </a:lnTo>
                  <a:lnTo>
                    <a:pt x="76" y="99"/>
                  </a:lnTo>
                  <a:lnTo>
                    <a:pt x="76" y="100"/>
                  </a:lnTo>
                  <a:lnTo>
                    <a:pt x="77" y="101"/>
                  </a:lnTo>
                  <a:lnTo>
                    <a:pt x="77" y="103"/>
                  </a:lnTo>
                  <a:lnTo>
                    <a:pt x="77" y="104"/>
                  </a:lnTo>
                  <a:lnTo>
                    <a:pt x="77" y="105"/>
                  </a:lnTo>
                  <a:lnTo>
                    <a:pt x="77" y="107"/>
                  </a:lnTo>
                  <a:lnTo>
                    <a:pt x="79" y="107"/>
                  </a:lnTo>
                  <a:lnTo>
                    <a:pt x="80" y="109"/>
                  </a:lnTo>
                  <a:lnTo>
                    <a:pt x="80" y="110"/>
                  </a:lnTo>
                  <a:lnTo>
                    <a:pt x="81" y="110"/>
                  </a:lnTo>
                  <a:lnTo>
                    <a:pt x="82" y="112"/>
                  </a:lnTo>
                  <a:lnTo>
                    <a:pt x="84" y="112"/>
                  </a:lnTo>
                  <a:lnTo>
                    <a:pt x="84" y="113"/>
                  </a:lnTo>
                  <a:lnTo>
                    <a:pt x="85" y="113"/>
                  </a:lnTo>
                  <a:lnTo>
                    <a:pt x="85" y="112"/>
                  </a:lnTo>
                  <a:lnTo>
                    <a:pt x="86" y="112"/>
                  </a:lnTo>
                  <a:lnTo>
                    <a:pt x="86" y="110"/>
                  </a:lnTo>
                  <a:lnTo>
                    <a:pt x="86" y="112"/>
                  </a:lnTo>
                  <a:lnTo>
                    <a:pt x="85" y="112"/>
                  </a:lnTo>
                  <a:lnTo>
                    <a:pt x="85" y="110"/>
                  </a:lnTo>
                  <a:lnTo>
                    <a:pt x="86" y="110"/>
                  </a:lnTo>
                  <a:lnTo>
                    <a:pt x="85" y="110"/>
                  </a:lnTo>
                  <a:lnTo>
                    <a:pt x="85" y="112"/>
                  </a:lnTo>
                  <a:lnTo>
                    <a:pt x="84" y="112"/>
                  </a:lnTo>
                  <a:lnTo>
                    <a:pt x="84" y="110"/>
                  </a:lnTo>
                  <a:lnTo>
                    <a:pt x="85" y="110"/>
                  </a:lnTo>
                  <a:lnTo>
                    <a:pt x="86" y="110"/>
                  </a:lnTo>
                  <a:lnTo>
                    <a:pt x="86" y="109"/>
                  </a:lnTo>
                  <a:lnTo>
                    <a:pt x="85" y="109"/>
                  </a:lnTo>
                  <a:lnTo>
                    <a:pt x="85" y="108"/>
                  </a:lnTo>
                  <a:lnTo>
                    <a:pt x="85" y="107"/>
                  </a:lnTo>
                  <a:lnTo>
                    <a:pt x="86" y="108"/>
                  </a:lnTo>
                  <a:lnTo>
                    <a:pt x="86" y="107"/>
                  </a:lnTo>
                  <a:lnTo>
                    <a:pt x="87" y="107"/>
                  </a:lnTo>
                  <a:lnTo>
                    <a:pt x="87" y="108"/>
                  </a:lnTo>
                  <a:lnTo>
                    <a:pt x="87" y="107"/>
                  </a:lnTo>
                  <a:lnTo>
                    <a:pt x="89" y="107"/>
                  </a:lnTo>
                  <a:lnTo>
                    <a:pt x="87" y="107"/>
                  </a:lnTo>
                  <a:lnTo>
                    <a:pt x="86" y="107"/>
                  </a:lnTo>
                  <a:lnTo>
                    <a:pt x="86" y="105"/>
                  </a:lnTo>
                  <a:lnTo>
                    <a:pt x="87" y="105"/>
                  </a:lnTo>
                  <a:lnTo>
                    <a:pt x="87" y="104"/>
                  </a:lnTo>
                  <a:lnTo>
                    <a:pt x="89" y="103"/>
                  </a:lnTo>
                  <a:lnTo>
                    <a:pt x="89" y="101"/>
                  </a:lnTo>
                  <a:lnTo>
                    <a:pt x="89" y="103"/>
                  </a:lnTo>
                  <a:lnTo>
                    <a:pt x="87" y="103"/>
                  </a:lnTo>
                  <a:lnTo>
                    <a:pt x="89" y="103"/>
                  </a:lnTo>
                  <a:lnTo>
                    <a:pt x="87" y="103"/>
                  </a:lnTo>
                  <a:lnTo>
                    <a:pt x="86" y="103"/>
                  </a:lnTo>
                  <a:lnTo>
                    <a:pt x="86" y="104"/>
                  </a:lnTo>
                  <a:lnTo>
                    <a:pt x="86" y="103"/>
                  </a:lnTo>
                  <a:lnTo>
                    <a:pt x="86" y="104"/>
                  </a:lnTo>
                  <a:lnTo>
                    <a:pt x="86" y="103"/>
                  </a:lnTo>
                  <a:lnTo>
                    <a:pt x="86" y="101"/>
                  </a:lnTo>
                  <a:lnTo>
                    <a:pt x="87" y="101"/>
                  </a:lnTo>
                  <a:lnTo>
                    <a:pt x="87" y="103"/>
                  </a:lnTo>
                  <a:lnTo>
                    <a:pt x="87" y="101"/>
                  </a:lnTo>
                  <a:lnTo>
                    <a:pt x="89" y="101"/>
                  </a:lnTo>
                  <a:lnTo>
                    <a:pt x="89" y="103"/>
                  </a:lnTo>
                  <a:lnTo>
                    <a:pt x="90" y="103"/>
                  </a:lnTo>
                  <a:lnTo>
                    <a:pt x="90" y="101"/>
                  </a:lnTo>
                  <a:lnTo>
                    <a:pt x="90" y="100"/>
                  </a:lnTo>
                  <a:lnTo>
                    <a:pt x="89" y="100"/>
                  </a:lnTo>
                  <a:lnTo>
                    <a:pt x="89" y="101"/>
                  </a:lnTo>
                  <a:lnTo>
                    <a:pt x="89" y="100"/>
                  </a:lnTo>
                  <a:lnTo>
                    <a:pt x="90" y="100"/>
                  </a:lnTo>
                  <a:lnTo>
                    <a:pt x="90" y="101"/>
                  </a:lnTo>
                  <a:lnTo>
                    <a:pt x="90" y="103"/>
                  </a:lnTo>
                  <a:lnTo>
                    <a:pt x="90" y="104"/>
                  </a:lnTo>
                  <a:lnTo>
                    <a:pt x="90" y="105"/>
                  </a:lnTo>
                  <a:lnTo>
                    <a:pt x="90" y="107"/>
                  </a:lnTo>
                  <a:lnTo>
                    <a:pt x="91" y="108"/>
                  </a:lnTo>
                  <a:lnTo>
                    <a:pt x="91" y="107"/>
                  </a:lnTo>
                  <a:lnTo>
                    <a:pt x="93" y="107"/>
                  </a:lnTo>
                  <a:lnTo>
                    <a:pt x="93" y="108"/>
                  </a:lnTo>
                  <a:lnTo>
                    <a:pt x="91" y="108"/>
                  </a:lnTo>
                  <a:lnTo>
                    <a:pt x="91" y="109"/>
                  </a:lnTo>
                  <a:lnTo>
                    <a:pt x="91" y="110"/>
                  </a:lnTo>
                  <a:lnTo>
                    <a:pt x="90" y="110"/>
                  </a:lnTo>
                  <a:lnTo>
                    <a:pt x="90" y="112"/>
                  </a:lnTo>
                  <a:lnTo>
                    <a:pt x="90" y="113"/>
                  </a:lnTo>
                  <a:lnTo>
                    <a:pt x="91" y="113"/>
                  </a:lnTo>
                  <a:lnTo>
                    <a:pt x="93" y="113"/>
                  </a:lnTo>
                  <a:lnTo>
                    <a:pt x="93" y="112"/>
                  </a:lnTo>
                  <a:lnTo>
                    <a:pt x="93" y="113"/>
                  </a:lnTo>
                  <a:lnTo>
                    <a:pt x="93" y="112"/>
                  </a:lnTo>
                  <a:lnTo>
                    <a:pt x="94" y="113"/>
                  </a:lnTo>
                  <a:lnTo>
                    <a:pt x="94" y="112"/>
                  </a:lnTo>
                  <a:lnTo>
                    <a:pt x="94" y="113"/>
                  </a:lnTo>
                  <a:lnTo>
                    <a:pt x="94" y="112"/>
                  </a:lnTo>
                  <a:lnTo>
                    <a:pt x="94" y="113"/>
                  </a:lnTo>
                  <a:lnTo>
                    <a:pt x="95" y="113"/>
                  </a:lnTo>
                  <a:lnTo>
                    <a:pt x="95" y="112"/>
                  </a:lnTo>
                  <a:lnTo>
                    <a:pt x="96" y="112"/>
                  </a:lnTo>
                  <a:lnTo>
                    <a:pt x="95" y="112"/>
                  </a:lnTo>
                  <a:lnTo>
                    <a:pt x="95" y="110"/>
                  </a:lnTo>
                  <a:lnTo>
                    <a:pt x="96" y="110"/>
                  </a:lnTo>
                  <a:lnTo>
                    <a:pt x="98" y="110"/>
                  </a:lnTo>
                  <a:lnTo>
                    <a:pt x="98" y="109"/>
                  </a:lnTo>
                  <a:lnTo>
                    <a:pt x="98" y="108"/>
                  </a:lnTo>
                  <a:lnTo>
                    <a:pt x="98" y="107"/>
                  </a:lnTo>
                  <a:lnTo>
                    <a:pt x="98" y="105"/>
                  </a:lnTo>
                  <a:lnTo>
                    <a:pt x="99" y="105"/>
                  </a:lnTo>
                  <a:lnTo>
                    <a:pt x="100" y="105"/>
                  </a:lnTo>
                  <a:lnTo>
                    <a:pt x="101" y="105"/>
                  </a:lnTo>
                  <a:lnTo>
                    <a:pt x="103" y="105"/>
                  </a:lnTo>
                  <a:lnTo>
                    <a:pt x="105" y="105"/>
                  </a:lnTo>
                  <a:lnTo>
                    <a:pt x="105" y="107"/>
                  </a:lnTo>
                  <a:lnTo>
                    <a:pt x="107" y="107"/>
                  </a:lnTo>
                  <a:lnTo>
                    <a:pt x="108" y="108"/>
                  </a:lnTo>
                  <a:lnTo>
                    <a:pt x="110" y="108"/>
                  </a:lnTo>
                  <a:lnTo>
                    <a:pt x="110" y="109"/>
                  </a:lnTo>
                  <a:lnTo>
                    <a:pt x="110" y="110"/>
                  </a:lnTo>
                  <a:lnTo>
                    <a:pt x="113" y="112"/>
                  </a:lnTo>
                  <a:lnTo>
                    <a:pt x="114" y="113"/>
                  </a:lnTo>
                  <a:lnTo>
                    <a:pt x="116" y="113"/>
                  </a:lnTo>
                  <a:lnTo>
                    <a:pt x="117" y="113"/>
                  </a:lnTo>
                  <a:lnTo>
                    <a:pt x="118" y="113"/>
                  </a:lnTo>
                  <a:lnTo>
                    <a:pt x="121" y="114"/>
                  </a:lnTo>
                  <a:lnTo>
                    <a:pt x="122" y="114"/>
                  </a:lnTo>
                  <a:lnTo>
                    <a:pt x="122" y="116"/>
                  </a:lnTo>
                  <a:lnTo>
                    <a:pt x="123" y="116"/>
                  </a:lnTo>
                  <a:lnTo>
                    <a:pt x="124" y="117"/>
                  </a:lnTo>
                  <a:lnTo>
                    <a:pt x="124" y="118"/>
                  </a:lnTo>
                  <a:lnTo>
                    <a:pt x="126" y="118"/>
                  </a:lnTo>
                  <a:lnTo>
                    <a:pt x="127" y="118"/>
                  </a:lnTo>
                  <a:lnTo>
                    <a:pt x="128" y="119"/>
                  </a:lnTo>
                  <a:lnTo>
                    <a:pt x="130" y="119"/>
                  </a:lnTo>
                  <a:lnTo>
                    <a:pt x="131" y="119"/>
                  </a:lnTo>
                  <a:lnTo>
                    <a:pt x="132" y="119"/>
                  </a:lnTo>
                  <a:lnTo>
                    <a:pt x="133" y="121"/>
                  </a:lnTo>
                  <a:lnTo>
                    <a:pt x="133" y="119"/>
                  </a:lnTo>
                  <a:lnTo>
                    <a:pt x="135" y="119"/>
                  </a:lnTo>
                  <a:lnTo>
                    <a:pt x="135" y="121"/>
                  </a:lnTo>
                  <a:lnTo>
                    <a:pt x="136" y="121"/>
                  </a:lnTo>
                  <a:lnTo>
                    <a:pt x="136" y="119"/>
                  </a:lnTo>
                  <a:lnTo>
                    <a:pt x="135" y="119"/>
                  </a:lnTo>
                  <a:lnTo>
                    <a:pt x="135" y="118"/>
                  </a:lnTo>
                  <a:lnTo>
                    <a:pt x="136" y="118"/>
                  </a:lnTo>
                  <a:lnTo>
                    <a:pt x="137" y="119"/>
                  </a:lnTo>
                  <a:lnTo>
                    <a:pt x="137" y="118"/>
                  </a:lnTo>
                  <a:lnTo>
                    <a:pt x="136" y="118"/>
                  </a:lnTo>
                  <a:lnTo>
                    <a:pt x="137" y="118"/>
                  </a:lnTo>
                  <a:lnTo>
                    <a:pt x="138" y="118"/>
                  </a:lnTo>
                  <a:lnTo>
                    <a:pt x="138" y="119"/>
                  </a:lnTo>
                  <a:lnTo>
                    <a:pt x="140" y="119"/>
                  </a:lnTo>
                  <a:lnTo>
                    <a:pt x="141" y="119"/>
                  </a:lnTo>
                  <a:lnTo>
                    <a:pt x="141" y="121"/>
                  </a:lnTo>
                  <a:lnTo>
                    <a:pt x="141" y="119"/>
                  </a:lnTo>
                  <a:lnTo>
                    <a:pt x="142" y="121"/>
                  </a:lnTo>
                  <a:lnTo>
                    <a:pt x="142" y="122"/>
                  </a:lnTo>
                  <a:lnTo>
                    <a:pt x="144" y="122"/>
                  </a:lnTo>
                  <a:lnTo>
                    <a:pt x="145" y="123"/>
                  </a:lnTo>
                  <a:lnTo>
                    <a:pt x="145" y="124"/>
                  </a:lnTo>
                  <a:lnTo>
                    <a:pt x="146" y="124"/>
                  </a:lnTo>
                  <a:lnTo>
                    <a:pt x="146" y="126"/>
                  </a:lnTo>
                  <a:lnTo>
                    <a:pt x="146" y="127"/>
                  </a:lnTo>
                  <a:lnTo>
                    <a:pt x="147" y="127"/>
                  </a:lnTo>
                  <a:lnTo>
                    <a:pt x="147" y="128"/>
                  </a:lnTo>
                  <a:lnTo>
                    <a:pt x="146" y="128"/>
                  </a:lnTo>
                  <a:lnTo>
                    <a:pt x="147" y="128"/>
                  </a:lnTo>
                  <a:lnTo>
                    <a:pt x="147" y="130"/>
                  </a:lnTo>
                  <a:lnTo>
                    <a:pt x="146" y="130"/>
                  </a:lnTo>
                  <a:lnTo>
                    <a:pt x="145" y="130"/>
                  </a:lnTo>
                  <a:lnTo>
                    <a:pt x="144" y="130"/>
                  </a:lnTo>
                  <a:lnTo>
                    <a:pt x="142" y="130"/>
                  </a:lnTo>
                  <a:lnTo>
                    <a:pt x="142" y="128"/>
                  </a:lnTo>
                  <a:lnTo>
                    <a:pt x="142" y="130"/>
                  </a:lnTo>
                  <a:lnTo>
                    <a:pt x="144" y="130"/>
                  </a:lnTo>
                  <a:lnTo>
                    <a:pt x="142" y="130"/>
                  </a:lnTo>
                  <a:lnTo>
                    <a:pt x="142" y="131"/>
                  </a:lnTo>
                  <a:lnTo>
                    <a:pt x="140" y="131"/>
                  </a:lnTo>
                  <a:lnTo>
                    <a:pt x="141" y="131"/>
                  </a:lnTo>
                  <a:lnTo>
                    <a:pt x="140" y="132"/>
                  </a:lnTo>
                  <a:lnTo>
                    <a:pt x="141" y="132"/>
                  </a:lnTo>
                  <a:lnTo>
                    <a:pt x="141" y="133"/>
                  </a:lnTo>
                  <a:lnTo>
                    <a:pt x="140" y="133"/>
                  </a:lnTo>
                  <a:lnTo>
                    <a:pt x="138" y="133"/>
                  </a:lnTo>
                  <a:lnTo>
                    <a:pt x="138" y="135"/>
                  </a:lnTo>
                  <a:lnTo>
                    <a:pt x="140" y="135"/>
                  </a:lnTo>
                  <a:lnTo>
                    <a:pt x="141" y="136"/>
                  </a:lnTo>
                  <a:lnTo>
                    <a:pt x="142" y="136"/>
                  </a:lnTo>
                  <a:lnTo>
                    <a:pt x="144" y="136"/>
                  </a:lnTo>
                  <a:lnTo>
                    <a:pt x="145" y="137"/>
                  </a:lnTo>
                  <a:lnTo>
                    <a:pt x="146" y="137"/>
                  </a:lnTo>
                  <a:lnTo>
                    <a:pt x="147" y="137"/>
                  </a:lnTo>
                  <a:lnTo>
                    <a:pt x="149" y="137"/>
                  </a:lnTo>
                  <a:lnTo>
                    <a:pt x="151" y="137"/>
                  </a:lnTo>
                  <a:lnTo>
                    <a:pt x="152" y="137"/>
                  </a:lnTo>
                  <a:lnTo>
                    <a:pt x="154" y="137"/>
                  </a:lnTo>
                  <a:lnTo>
                    <a:pt x="155" y="137"/>
                  </a:lnTo>
                  <a:lnTo>
                    <a:pt x="156" y="137"/>
                  </a:lnTo>
                  <a:lnTo>
                    <a:pt x="158" y="136"/>
                  </a:lnTo>
                  <a:lnTo>
                    <a:pt x="158" y="137"/>
                  </a:lnTo>
                  <a:lnTo>
                    <a:pt x="159" y="137"/>
                  </a:lnTo>
                  <a:lnTo>
                    <a:pt x="159" y="136"/>
                  </a:lnTo>
                  <a:lnTo>
                    <a:pt x="160" y="137"/>
                  </a:lnTo>
                  <a:lnTo>
                    <a:pt x="160" y="136"/>
                  </a:lnTo>
                  <a:lnTo>
                    <a:pt x="161" y="136"/>
                  </a:lnTo>
                  <a:lnTo>
                    <a:pt x="161" y="137"/>
                  </a:lnTo>
                  <a:lnTo>
                    <a:pt x="161" y="136"/>
                  </a:lnTo>
                  <a:lnTo>
                    <a:pt x="163" y="136"/>
                  </a:lnTo>
                  <a:lnTo>
                    <a:pt x="163" y="135"/>
                  </a:lnTo>
                  <a:lnTo>
                    <a:pt x="163" y="136"/>
                  </a:lnTo>
                  <a:lnTo>
                    <a:pt x="164" y="136"/>
                  </a:lnTo>
                  <a:lnTo>
                    <a:pt x="164" y="135"/>
                  </a:lnTo>
                  <a:lnTo>
                    <a:pt x="165" y="135"/>
                  </a:lnTo>
                  <a:lnTo>
                    <a:pt x="166" y="135"/>
                  </a:lnTo>
                  <a:lnTo>
                    <a:pt x="166" y="133"/>
                  </a:lnTo>
                  <a:lnTo>
                    <a:pt x="168" y="133"/>
                  </a:lnTo>
                  <a:lnTo>
                    <a:pt x="168" y="135"/>
                  </a:lnTo>
                  <a:lnTo>
                    <a:pt x="168" y="133"/>
                  </a:lnTo>
                  <a:lnTo>
                    <a:pt x="169" y="133"/>
                  </a:lnTo>
                  <a:lnTo>
                    <a:pt x="169" y="135"/>
                  </a:lnTo>
                  <a:lnTo>
                    <a:pt x="169" y="136"/>
                  </a:lnTo>
                  <a:lnTo>
                    <a:pt x="169" y="135"/>
                  </a:lnTo>
                  <a:lnTo>
                    <a:pt x="170" y="135"/>
                  </a:lnTo>
                  <a:lnTo>
                    <a:pt x="170" y="136"/>
                  </a:lnTo>
                  <a:lnTo>
                    <a:pt x="170" y="137"/>
                  </a:lnTo>
                  <a:lnTo>
                    <a:pt x="170" y="136"/>
                  </a:lnTo>
                  <a:lnTo>
                    <a:pt x="170" y="137"/>
                  </a:lnTo>
                  <a:lnTo>
                    <a:pt x="172" y="137"/>
                  </a:lnTo>
                  <a:lnTo>
                    <a:pt x="172" y="136"/>
                  </a:lnTo>
                  <a:lnTo>
                    <a:pt x="172" y="137"/>
                  </a:lnTo>
                  <a:lnTo>
                    <a:pt x="173" y="137"/>
                  </a:lnTo>
                  <a:lnTo>
                    <a:pt x="174" y="137"/>
                  </a:lnTo>
                  <a:lnTo>
                    <a:pt x="174" y="138"/>
                  </a:lnTo>
                  <a:lnTo>
                    <a:pt x="174" y="140"/>
                  </a:lnTo>
                  <a:lnTo>
                    <a:pt x="174" y="141"/>
                  </a:lnTo>
                  <a:lnTo>
                    <a:pt x="175" y="141"/>
                  </a:lnTo>
                  <a:lnTo>
                    <a:pt x="175" y="142"/>
                  </a:lnTo>
                  <a:lnTo>
                    <a:pt x="175" y="141"/>
                  </a:lnTo>
                  <a:lnTo>
                    <a:pt x="175" y="138"/>
                  </a:lnTo>
                  <a:lnTo>
                    <a:pt x="177" y="138"/>
                  </a:lnTo>
                  <a:lnTo>
                    <a:pt x="177" y="140"/>
                  </a:lnTo>
                  <a:lnTo>
                    <a:pt x="177" y="141"/>
                  </a:lnTo>
                  <a:lnTo>
                    <a:pt x="177" y="142"/>
                  </a:lnTo>
                  <a:lnTo>
                    <a:pt x="178" y="142"/>
                  </a:lnTo>
                  <a:lnTo>
                    <a:pt x="177" y="141"/>
                  </a:lnTo>
                  <a:lnTo>
                    <a:pt x="178" y="141"/>
                  </a:lnTo>
                  <a:lnTo>
                    <a:pt x="178" y="142"/>
                  </a:lnTo>
                  <a:lnTo>
                    <a:pt x="179" y="144"/>
                  </a:lnTo>
                  <a:lnTo>
                    <a:pt x="180" y="144"/>
                  </a:lnTo>
                  <a:lnTo>
                    <a:pt x="180" y="145"/>
                  </a:lnTo>
                  <a:lnTo>
                    <a:pt x="180" y="146"/>
                  </a:lnTo>
                  <a:lnTo>
                    <a:pt x="179" y="146"/>
                  </a:lnTo>
                  <a:lnTo>
                    <a:pt x="178" y="147"/>
                  </a:lnTo>
                  <a:lnTo>
                    <a:pt x="178" y="146"/>
                  </a:lnTo>
                  <a:lnTo>
                    <a:pt x="177" y="146"/>
                  </a:lnTo>
                  <a:lnTo>
                    <a:pt x="177" y="145"/>
                  </a:lnTo>
                  <a:lnTo>
                    <a:pt x="177" y="146"/>
                  </a:lnTo>
                  <a:lnTo>
                    <a:pt x="178" y="146"/>
                  </a:lnTo>
                  <a:lnTo>
                    <a:pt x="178" y="147"/>
                  </a:lnTo>
                  <a:lnTo>
                    <a:pt x="179" y="147"/>
                  </a:lnTo>
                  <a:lnTo>
                    <a:pt x="179" y="149"/>
                  </a:lnTo>
                  <a:lnTo>
                    <a:pt x="178" y="149"/>
                  </a:lnTo>
                  <a:lnTo>
                    <a:pt x="179" y="150"/>
                  </a:lnTo>
                  <a:lnTo>
                    <a:pt x="179" y="149"/>
                  </a:lnTo>
                  <a:lnTo>
                    <a:pt x="179" y="150"/>
                  </a:lnTo>
                  <a:lnTo>
                    <a:pt x="180" y="150"/>
                  </a:lnTo>
                  <a:lnTo>
                    <a:pt x="180" y="151"/>
                  </a:lnTo>
                  <a:lnTo>
                    <a:pt x="180" y="150"/>
                  </a:lnTo>
                  <a:lnTo>
                    <a:pt x="180" y="151"/>
                  </a:lnTo>
                  <a:lnTo>
                    <a:pt x="182" y="152"/>
                  </a:lnTo>
                  <a:lnTo>
                    <a:pt x="182" y="154"/>
                  </a:lnTo>
                  <a:lnTo>
                    <a:pt x="183" y="155"/>
                  </a:lnTo>
                  <a:lnTo>
                    <a:pt x="183" y="156"/>
                  </a:lnTo>
                  <a:lnTo>
                    <a:pt x="184" y="156"/>
                  </a:lnTo>
                  <a:lnTo>
                    <a:pt x="184" y="155"/>
                  </a:lnTo>
                  <a:lnTo>
                    <a:pt x="183" y="155"/>
                  </a:lnTo>
                  <a:lnTo>
                    <a:pt x="183" y="154"/>
                  </a:lnTo>
                  <a:lnTo>
                    <a:pt x="182" y="152"/>
                  </a:lnTo>
                  <a:lnTo>
                    <a:pt x="182" y="151"/>
                  </a:lnTo>
                  <a:lnTo>
                    <a:pt x="180" y="151"/>
                  </a:lnTo>
                  <a:lnTo>
                    <a:pt x="180" y="150"/>
                  </a:lnTo>
                  <a:lnTo>
                    <a:pt x="182" y="150"/>
                  </a:lnTo>
                  <a:lnTo>
                    <a:pt x="182" y="149"/>
                  </a:lnTo>
                  <a:lnTo>
                    <a:pt x="180" y="149"/>
                  </a:lnTo>
                  <a:lnTo>
                    <a:pt x="180" y="147"/>
                  </a:lnTo>
                  <a:lnTo>
                    <a:pt x="182" y="147"/>
                  </a:lnTo>
                  <a:lnTo>
                    <a:pt x="182" y="146"/>
                  </a:lnTo>
                  <a:lnTo>
                    <a:pt x="182" y="147"/>
                  </a:lnTo>
                  <a:lnTo>
                    <a:pt x="183" y="149"/>
                  </a:lnTo>
                  <a:lnTo>
                    <a:pt x="182" y="149"/>
                  </a:lnTo>
                  <a:lnTo>
                    <a:pt x="182" y="147"/>
                  </a:lnTo>
                  <a:lnTo>
                    <a:pt x="182" y="149"/>
                  </a:lnTo>
                  <a:lnTo>
                    <a:pt x="182" y="150"/>
                  </a:lnTo>
                  <a:lnTo>
                    <a:pt x="183" y="150"/>
                  </a:lnTo>
                  <a:lnTo>
                    <a:pt x="183" y="149"/>
                  </a:lnTo>
                  <a:lnTo>
                    <a:pt x="183" y="150"/>
                  </a:lnTo>
                  <a:lnTo>
                    <a:pt x="183" y="149"/>
                  </a:lnTo>
                  <a:lnTo>
                    <a:pt x="183" y="147"/>
                  </a:lnTo>
                  <a:lnTo>
                    <a:pt x="183" y="149"/>
                  </a:lnTo>
                  <a:lnTo>
                    <a:pt x="184" y="149"/>
                  </a:lnTo>
                  <a:lnTo>
                    <a:pt x="184" y="150"/>
                  </a:lnTo>
                  <a:lnTo>
                    <a:pt x="184" y="149"/>
                  </a:lnTo>
                  <a:lnTo>
                    <a:pt x="183" y="147"/>
                  </a:lnTo>
                  <a:lnTo>
                    <a:pt x="183" y="146"/>
                  </a:lnTo>
                  <a:lnTo>
                    <a:pt x="184" y="146"/>
                  </a:lnTo>
                  <a:lnTo>
                    <a:pt x="184" y="145"/>
                  </a:lnTo>
                  <a:lnTo>
                    <a:pt x="183" y="145"/>
                  </a:lnTo>
                  <a:lnTo>
                    <a:pt x="182" y="144"/>
                  </a:lnTo>
                  <a:lnTo>
                    <a:pt x="182" y="142"/>
                  </a:lnTo>
                  <a:lnTo>
                    <a:pt x="182" y="141"/>
                  </a:lnTo>
                  <a:lnTo>
                    <a:pt x="182" y="140"/>
                  </a:lnTo>
                  <a:lnTo>
                    <a:pt x="182" y="138"/>
                  </a:lnTo>
                  <a:lnTo>
                    <a:pt x="180" y="138"/>
                  </a:lnTo>
                  <a:lnTo>
                    <a:pt x="180" y="137"/>
                  </a:lnTo>
                  <a:lnTo>
                    <a:pt x="179" y="137"/>
                  </a:lnTo>
                  <a:lnTo>
                    <a:pt x="179" y="136"/>
                  </a:lnTo>
                  <a:lnTo>
                    <a:pt x="180" y="136"/>
                  </a:lnTo>
                  <a:lnTo>
                    <a:pt x="180" y="135"/>
                  </a:lnTo>
                  <a:lnTo>
                    <a:pt x="182" y="135"/>
                  </a:lnTo>
                  <a:lnTo>
                    <a:pt x="182" y="133"/>
                  </a:lnTo>
                  <a:lnTo>
                    <a:pt x="180" y="133"/>
                  </a:lnTo>
                  <a:lnTo>
                    <a:pt x="180" y="132"/>
                  </a:lnTo>
                  <a:lnTo>
                    <a:pt x="180" y="131"/>
                  </a:lnTo>
                  <a:lnTo>
                    <a:pt x="180" y="132"/>
                  </a:lnTo>
                  <a:lnTo>
                    <a:pt x="182" y="132"/>
                  </a:lnTo>
                  <a:lnTo>
                    <a:pt x="180" y="132"/>
                  </a:lnTo>
                  <a:lnTo>
                    <a:pt x="180" y="133"/>
                  </a:lnTo>
                  <a:lnTo>
                    <a:pt x="180" y="132"/>
                  </a:lnTo>
                  <a:lnTo>
                    <a:pt x="182" y="132"/>
                  </a:lnTo>
                  <a:lnTo>
                    <a:pt x="183" y="132"/>
                  </a:lnTo>
                  <a:lnTo>
                    <a:pt x="184" y="131"/>
                  </a:lnTo>
                  <a:lnTo>
                    <a:pt x="184" y="132"/>
                  </a:lnTo>
                  <a:lnTo>
                    <a:pt x="186" y="131"/>
                  </a:lnTo>
                  <a:lnTo>
                    <a:pt x="186" y="132"/>
                  </a:lnTo>
                  <a:lnTo>
                    <a:pt x="186" y="131"/>
                  </a:lnTo>
                  <a:lnTo>
                    <a:pt x="187" y="131"/>
                  </a:lnTo>
                  <a:lnTo>
                    <a:pt x="187" y="130"/>
                  </a:lnTo>
                  <a:lnTo>
                    <a:pt x="186" y="130"/>
                  </a:lnTo>
                  <a:lnTo>
                    <a:pt x="187" y="130"/>
                  </a:lnTo>
                  <a:lnTo>
                    <a:pt x="187" y="131"/>
                  </a:lnTo>
                  <a:lnTo>
                    <a:pt x="187" y="130"/>
                  </a:lnTo>
                  <a:lnTo>
                    <a:pt x="188" y="130"/>
                  </a:lnTo>
                  <a:lnTo>
                    <a:pt x="188" y="131"/>
                  </a:lnTo>
                  <a:lnTo>
                    <a:pt x="188" y="130"/>
                  </a:lnTo>
                  <a:lnTo>
                    <a:pt x="188" y="128"/>
                  </a:lnTo>
                  <a:lnTo>
                    <a:pt x="189" y="127"/>
                  </a:lnTo>
                  <a:lnTo>
                    <a:pt x="191" y="127"/>
                  </a:lnTo>
                  <a:lnTo>
                    <a:pt x="192" y="127"/>
                  </a:lnTo>
                  <a:lnTo>
                    <a:pt x="192" y="126"/>
                  </a:lnTo>
                  <a:lnTo>
                    <a:pt x="192" y="127"/>
                  </a:lnTo>
                  <a:lnTo>
                    <a:pt x="192" y="126"/>
                  </a:lnTo>
                  <a:lnTo>
                    <a:pt x="192" y="124"/>
                  </a:lnTo>
                  <a:lnTo>
                    <a:pt x="192" y="123"/>
                  </a:lnTo>
                  <a:lnTo>
                    <a:pt x="192" y="124"/>
                  </a:lnTo>
                  <a:lnTo>
                    <a:pt x="191" y="123"/>
                  </a:lnTo>
                  <a:lnTo>
                    <a:pt x="191" y="124"/>
                  </a:lnTo>
                  <a:lnTo>
                    <a:pt x="188" y="126"/>
                  </a:lnTo>
                  <a:lnTo>
                    <a:pt x="187" y="126"/>
                  </a:lnTo>
                  <a:lnTo>
                    <a:pt x="187" y="127"/>
                  </a:lnTo>
                  <a:lnTo>
                    <a:pt x="188" y="127"/>
                  </a:lnTo>
                  <a:lnTo>
                    <a:pt x="188" y="128"/>
                  </a:lnTo>
                  <a:lnTo>
                    <a:pt x="187" y="128"/>
                  </a:lnTo>
                  <a:lnTo>
                    <a:pt x="188" y="128"/>
                  </a:lnTo>
                  <a:lnTo>
                    <a:pt x="187" y="128"/>
                  </a:lnTo>
                  <a:lnTo>
                    <a:pt x="187" y="127"/>
                  </a:lnTo>
                  <a:lnTo>
                    <a:pt x="186" y="127"/>
                  </a:lnTo>
                  <a:lnTo>
                    <a:pt x="187" y="127"/>
                  </a:lnTo>
                  <a:lnTo>
                    <a:pt x="186" y="127"/>
                  </a:lnTo>
                  <a:lnTo>
                    <a:pt x="186" y="128"/>
                  </a:lnTo>
                  <a:lnTo>
                    <a:pt x="184" y="128"/>
                  </a:lnTo>
                  <a:lnTo>
                    <a:pt x="184" y="130"/>
                  </a:lnTo>
                  <a:lnTo>
                    <a:pt x="184" y="128"/>
                  </a:lnTo>
                  <a:lnTo>
                    <a:pt x="184" y="130"/>
                  </a:lnTo>
                  <a:lnTo>
                    <a:pt x="183" y="130"/>
                  </a:lnTo>
                  <a:lnTo>
                    <a:pt x="183" y="128"/>
                  </a:lnTo>
                  <a:lnTo>
                    <a:pt x="182" y="128"/>
                  </a:lnTo>
                  <a:lnTo>
                    <a:pt x="180" y="128"/>
                  </a:lnTo>
                  <a:lnTo>
                    <a:pt x="180" y="130"/>
                  </a:lnTo>
                  <a:lnTo>
                    <a:pt x="182" y="130"/>
                  </a:lnTo>
                  <a:lnTo>
                    <a:pt x="182" y="131"/>
                  </a:lnTo>
                  <a:lnTo>
                    <a:pt x="180" y="131"/>
                  </a:lnTo>
                  <a:lnTo>
                    <a:pt x="179" y="131"/>
                  </a:lnTo>
                  <a:lnTo>
                    <a:pt x="178" y="131"/>
                  </a:lnTo>
                  <a:lnTo>
                    <a:pt x="177" y="131"/>
                  </a:lnTo>
                  <a:lnTo>
                    <a:pt x="178" y="131"/>
                  </a:lnTo>
                  <a:lnTo>
                    <a:pt x="178" y="130"/>
                  </a:lnTo>
                  <a:lnTo>
                    <a:pt x="178" y="131"/>
                  </a:lnTo>
                  <a:lnTo>
                    <a:pt x="177" y="131"/>
                  </a:lnTo>
                  <a:lnTo>
                    <a:pt x="177" y="130"/>
                  </a:lnTo>
                  <a:lnTo>
                    <a:pt x="178" y="130"/>
                  </a:lnTo>
                  <a:lnTo>
                    <a:pt x="178" y="128"/>
                  </a:lnTo>
                  <a:lnTo>
                    <a:pt x="177" y="128"/>
                  </a:lnTo>
                  <a:lnTo>
                    <a:pt x="177" y="130"/>
                  </a:lnTo>
                  <a:lnTo>
                    <a:pt x="175" y="130"/>
                  </a:lnTo>
                  <a:lnTo>
                    <a:pt x="175" y="128"/>
                  </a:lnTo>
                  <a:lnTo>
                    <a:pt x="177" y="127"/>
                  </a:lnTo>
                  <a:lnTo>
                    <a:pt x="178" y="124"/>
                  </a:lnTo>
                  <a:lnTo>
                    <a:pt x="178" y="123"/>
                  </a:lnTo>
                  <a:lnTo>
                    <a:pt x="180" y="123"/>
                  </a:lnTo>
                  <a:lnTo>
                    <a:pt x="182" y="123"/>
                  </a:lnTo>
                  <a:lnTo>
                    <a:pt x="183" y="123"/>
                  </a:lnTo>
                  <a:lnTo>
                    <a:pt x="184" y="122"/>
                  </a:lnTo>
                  <a:lnTo>
                    <a:pt x="186" y="121"/>
                  </a:lnTo>
                  <a:lnTo>
                    <a:pt x="187" y="121"/>
                  </a:lnTo>
                  <a:lnTo>
                    <a:pt x="188" y="121"/>
                  </a:lnTo>
                  <a:lnTo>
                    <a:pt x="188" y="119"/>
                  </a:lnTo>
                  <a:lnTo>
                    <a:pt x="189" y="119"/>
                  </a:lnTo>
                  <a:lnTo>
                    <a:pt x="191" y="119"/>
                  </a:lnTo>
                  <a:lnTo>
                    <a:pt x="192" y="119"/>
                  </a:lnTo>
                  <a:lnTo>
                    <a:pt x="192" y="121"/>
                  </a:lnTo>
                  <a:lnTo>
                    <a:pt x="193" y="121"/>
                  </a:lnTo>
                  <a:lnTo>
                    <a:pt x="193" y="122"/>
                  </a:lnTo>
                  <a:lnTo>
                    <a:pt x="193" y="123"/>
                  </a:lnTo>
                  <a:lnTo>
                    <a:pt x="193" y="124"/>
                  </a:lnTo>
                  <a:lnTo>
                    <a:pt x="193" y="126"/>
                  </a:lnTo>
                  <a:lnTo>
                    <a:pt x="194" y="126"/>
                  </a:lnTo>
                  <a:lnTo>
                    <a:pt x="193" y="126"/>
                  </a:lnTo>
                  <a:lnTo>
                    <a:pt x="193" y="127"/>
                  </a:lnTo>
                  <a:lnTo>
                    <a:pt x="194" y="127"/>
                  </a:lnTo>
                  <a:lnTo>
                    <a:pt x="194" y="128"/>
                  </a:lnTo>
                  <a:lnTo>
                    <a:pt x="196" y="130"/>
                  </a:lnTo>
                  <a:lnTo>
                    <a:pt x="196" y="128"/>
                  </a:lnTo>
                  <a:lnTo>
                    <a:pt x="197" y="128"/>
                  </a:lnTo>
                  <a:lnTo>
                    <a:pt x="196" y="130"/>
                  </a:lnTo>
                  <a:lnTo>
                    <a:pt x="197" y="130"/>
                  </a:lnTo>
                  <a:lnTo>
                    <a:pt x="198" y="130"/>
                  </a:lnTo>
                  <a:lnTo>
                    <a:pt x="198" y="131"/>
                  </a:lnTo>
                  <a:lnTo>
                    <a:pt x="198" y="132"/>
                  </a:lnTo>
                  <a:lnTo>
                    <a:pt x="200" y="132"/>
                  </a:lnTo>
                  <a:lnTo>
                    <a:pt x="201" y="132"/>
                  </a:lnTo>
                  <a:lnTo>
                    <a:pt x="202" y="132"/>
                  </a:lnTo>
                  <a:lnTo>
                    <a:pt x="203" y="132"/>
                  </a:lnTo>
                  <a:lnTo>
                    <a:pt x="203" y="131"/>
                  </a:lnTo>
                  <a:lnTo>
                    <a:pt x="205" y="131"/>
                  </a:lnTo>
                  <a:lnTo>
                    <a:pt x="205" y="132"/>
                  </a:lnTo>
                  <a:lnTo>
                    <a:pt x="205" y="133"/>
                  </a:lnTo>
                  <a:lnTo>
                    <a:pt x="206" y="133"/>
                  </a:lnTo>
                  <a:lnTo>
                    <a:pt x="206" y="135"/>
                  </a:lnTo>
                  <a:lnTo>
                    <a:pt x="207" y="135"/>
                  </a:lnTo>
                  <a:lnTo>
                    <a:pt x="207" y="133"/>
                  </a:lnTo>
                  <a:lnTo>
                    <a:pt x="207" y="135"/>
                  </a:lnTo>
                  <a:lnTo>
                    <a:pt x="208" y="136"/>
                  </a:lnTo>
                  <a:lnTo>
                    <a:pt x="210" y="136"/>
                  </a:lnTo>
                  <a:lnTo>
                    <a:pt x="211" y="136"/>
                  </a:lnTo>
                  <a:lnTo>
                    <a:pt x="211" y="137"/>
                  </a:lnTo>
                  <a:lnTo>
                    <a:pt x="211" y="136"/>
                  </a:lnTo>
                  <a:lnTo>
                    <a:pt x="212" y="136"/>
                  </a:lnTo>
                  <a:lnTo>
                    <a:pt x="214" y="137"/>
                  </a:lnTo>
                  <a:lnTo>
                    <a:pt x="215" y="137"/>
                  </a:lnTo>
                  <a:lnTo>
                    <a:pt x="216" y="137"/>
                  </a:lnTo>
                  <a:lnTo>
                    <a:pt x="215" y="137"/>
                  </a:lnTo>
                  <a:lnTo>
                    <a:pt x="216" y="137"/>
                  </a:lnTo>
                  <a:lnTo>
                    <a:pt x="216" y="136"/>
                  </a:lnTo>
                  <a:lnTo>
                    <a:pt x="217" y="136"/>
                  </a:lnTo>
                  <a:lnTo>
                    <a:pt x="219" y="136"/>
                  </a:lnTo>
                  <a:lnTo>
                    <a:pt x="219" y="135"/>
                  </a:lnTo>
                  <a:lnTo>
                    <a:pt x="220" y="135"/>
                  </a:lnTo>
                  <a:lnTo>
                    <a:pt x="220" y="136"/>
                  </a:lnTo>
                  <a:lnTo>
                    <a:pt x="220" y="135"/>
                  </a:lnTo>
                  <a:lnTo>
                    <a:pt x="220" y="136"/>
                  </a:lnTo>
                  <a:lnTo>
                    <a:pt x="221" y="135"/>
                  </a:lnTo>
                  <a:lnTo>
                    <a:pt x="222" y="135"/>
                  </a:lnTo>
                  <a:lnTo>
                    <a:pt x="222" y="136"/>
                  </a:lnTo>
                  <a:lnTo>
                    <a:pt x="224" y="136"/>
                  </a:lnTo>
                  <a:lnTo>
                    <a:pt x="225" y="136"/>
                  </a:lnTo>
                  <a:lnTo>
                    <a:pt x="226" y="136"/>
                  </a:lnTo>
                  <a:lnTo>
                    <a:pt x="228" y="136"/>
                  </a:lnTo>
                  <a:lnTo>
                    <a:pt x="228" y="137"/>
                  </a:lnTo>
                  <a:lnTo>
                    <a:pt x="229" y="137"/>
                  </a:lnTo>
                  <a:lnTo>
                    <a:pt x="229" y="136"/>
                  </a:lnTo>
                  <a:lnTo>
                    <a:pt x="230" y="136"/>
                  </a:lnTo>
                  <a:lnTo>
                    <a:pt x="231" y="136"/>
                  </a:lnTo>
                  <a:lnTo>
                    <a:pt x="233" y="136"/>
                  </a:lnTo>
                  <a:lnTo>
                    <a:pt x="231" y="136"/>
                  </a:lnTo>
                  <a:lnTo>
                    <a:pt x="231" y="135"/>
                  </a:lnTo>
                  <a:lnTo>
                    <a:pt x="230" y="135"/>
                  </a:lnTo>
                  <a:lnTo>
                    <a:pt x="230" y="133"/>
                  </a:lnTo>
                  <a:lnTo>
                    <a:pt x="230" y="132"/>
                  </a:lnTo>
                  <a:lnTo>
                    <a:pt x="231" y="132"/>
                  </a:lnTo>
                  <a:lnTo>
                    <a:pt x="233" y="133"/>
                  </a:lnTo>
                  <a:lnTo>
                    <a:pt x="233" y="135"/>
                  </a:lnTo>
                  <a:lnTo>
                    <a:pt x="234" y="136"/>
                  </a:lnTo>
                  <a:lnTo>
                    <a:pt x="234" y="137"/>
                  </a:lnTo>
                  <a:lnTo>
                    <a:pt x="235" y="137"/>
                  </a:lnTo>
                  <a:lnTo>
                    <a:pt x="235" y="138"/>
                  </a:lnTo>
                  <a:lnTo>
                    <a:pt x="236" y="138"/>
                  </a:lnTo>
                  <a:lnTo>
                    <a:pt x="238" y="138"/>
                  </a:lnTo>
                  <a:lnTo>
                    <a:pt x="238" y="137"/>
                  </a:lnTo>
                  <a:lnTo>
                    <a:pt x="238" y="138"/>
                  </a:lnTo>
                  <a:lnTo>
                    <a:pt x="238" y="137"/>
                  </a:lnTo>
                  <a:lnTo>
                    <a:pt x="239" y="137"/>
                  </a:lnTo>
                  <a:lnTo>
                    <a:pt x="238" y="137"/>
                  </a:lnTo>
                  <a:lnTo>
                    <a:pt x="239" y="136"/>
                  </a:lnTo>
                  <a:lnTo>
                    <a:pt x="239" y="135"/>
                  </a:lnTo>
                  <a:lnTo>
                    <a:pt x="238" y="135"/>
                  </a:lnTo>
                  <a:lnTo>
                    <a:pt x="236" y="135"/>
                  </a:lnTo>
                  <a:lnTo>
                    <a:pt x="236" y="133"/>
                  </a:lnTo>
                  <a:lnTo>
                    <a:pt x="236" y="132"/>
                  </a:lnTo>
                  <a:lnTo>
                    <a:pt x="235" y="132"/>
                  </a:lnTo>
                  <a:lnTo>
                    <a:pt x="235" y="133"/>
                  </a:lnTo>
                  <a:lnTo>
                    <a:pt x="234" y="133"/>
                  </a:lnTo>
                  <a:lnTo>
                    <a:pt x="234" y="135"/>
                  </a:lnTo>
                  <a:lnTo>
                    <a:pt x="234" y="136"/>
                  </a:lnTo>
                  <a:lnTo>
                    <a:pt x="234" y="135"/>
                  </a:lnTo>
                  <a:lnTo>
                    <a:pt x="233" y="135"/>
                  </a:lnTo>
                  <a:lnTo>
                    <a:pt x="233" y="133"/>
                  </a:lnTo>
                  <a:lnTo>
                    <a:pt x="231" y="133"/>
                  </a:lnTo>
                  <a:lnTo>
                    <a:pt x="231" y="132"/>
                  </a:lnTo>
                  <a:lnTo>
                    <a:pt x="231" y="131"/>
                  </a:lnTo>
                  <a:lnTo>
                    <a:pt x="231" y="130"/>
                  </a:lnTo>
                  <a:lnTo>
                    <a:pt x="231" y="131"/>
                  </a:lnTo>
                  <a:lnTo>
                    <a:pt x="231" y="132"/>
                  </a:lnTo>
                  <a:lnTo>
                    <a:pt x="233" y="131"/>
                  </a:lnTo>
                  <a:lnTo>
                    <a:pt x="231" y="130"/>
                  </a:lnTo>
                  <a:lnTo>
                    <a:pt x="231" y="128"/>
                  </a:lnTo>
                  <a:lnTo>
                    <a:pt x="230" y="128"/>
                  </a:lnTo>
                  <a:lnTo>
                    <a:pt x="230" y="127"/>
                  </a:lnTo>
                  <a:lnTo>
                    <a:pt x="231" y="128"/>
                  </a:lnTo>
                  <a:lnTo>
                    <a:pt x="231" y="127"/>
                  </a:lnTo>
                  <a:lnTo>
                    <a:pt x="231" y="128"/>
                  </a:lnTo>
                  <a:lnTo>
                    <a:pt x="231" y="127"/>
                  </a:lnTo>
                  <a:lnTo>
                    <a:pt x="233" y="128"/>
                  </a:lnTo>
                  <a:lnTo>
                    <a:pt x="234" y="128"/>
                  </a:lnTo>
                  <a:lnTo>
                    <a:pt x="234" y="127"/>
                  </a:lnTo>
                  <a:lnTo>
                    <a:pt x="234" y="128"/>
                  </a:lnTo>
                  <a:lnTo>
                    <a:pt x="234" y="127"/>
                  </a:lnTo>
                  <a:lnTo>
                    <a:pt x="235" y="127"/>
                  </a:lnTo>
                  <a:lnTo>
                    <a:pt x="234" y="127"/>
                  </a:lnTo>
                  <a:lnTo>
                    <a:pt x="234" y="126"/>
                  </a:lnTo>
                  <a:lnTo>
                    <a:pt x="234" y="124"/>
                  </a:lnTo>
                  <a:lnTo>
                    <a:pt x="234" y="126"/>
                  </a:lnTo>
                  <a:lnTo>
                    <a:pt x="235" y="124"/>
                  </a:lnTo>
                  <a:lnTo>
                    <a:pt x="235" y="126"/>
                  </a:lnTo>
                  <a:lnTo>
                    <a:pt x="236" y="126"/>
                  </a:lnTo>
                  <a:lnTo>
                    <a:pt x="236" y="127"/>
                  </a:lnTo>
                  <a:lnTo>
                    <a:pt x="236" y="126"/>
                  </a:lnTo>
                  <a:lnTo>
                    <a:pt x="238" y="126"/>
                  </a:lnTo>
                  <a:lnTo>
                    <a:pt x="238" y="127"/>
                  </a:lnTo>
                  <a:lnTo>
                    <a:pt x="239" y="127"/>
                  </a:lnTo>
                  <a:lnTo>
                    <a:pt x="239" y="128"/>
                  </a:lnTo>
                  <a:lnTo>
                    <a:pt x="239" y="130"/>
                  </a:lnTo>
                  <a:lnTo>
                    <a:pt x="240" y="130"/>
                  </a:lnTo>
                  <a:lnTo>
                    <a:pt x="242" y="128"/>
                  </a:lnTo>
                  <a:lnTo>
                    <a:pt x="242" y="130"/>
                  </a:lnTo>
                  <a:lnTo>
                    <a:pt x="242" y="131"/>
                  </a:lnTo>
                  <a:lnTo>
                    <a:pt x="242" y="130"/>
                  </a:lnTo>
                  <a:lnTo>
                    <a:pt x="243" y="128"/>
                  </a:lnTo>
                  <a:lnTo>
                    <a:pt x="243" y="130"/>
                  </a:lnTo>
                  <a:lnTo>
                    <a:pt x="242" y="130"/>
                  </a:lnTo>
                  <a:lnTo>
                    <a:pt x="242" y="131"/>
                  </a:lnTo>
                  <a:lnTo>
                    <a:pt x="242" y="132"/>
                  </a:lnTo>
                  <a:lnTo>
                    <a:pt x="240" y="132"/>
                  </a:lnTo>
                  <a:lnTo>
                    <a:pt x="242" y="132"/>
                  </a:lnTo>
                  <a:lnTo>
                    <a:pt x="243" y="132"/>
                  </a:lnTo>
                  <a:lnTo>
                    <a:pt x="242" y="132"/>
                  </a:lnTo>
                  <a:lnTo>
                    <a:pt x="242" y="131"/>
                  </a:lnTo>
                  <a:lnTo>
                    <a:pt x="243" y="131"/>
                  </a:lnTo>
                  <a:lnTo>
                    <a:pt x="243" y="130"/>
                  </a:lnTo>
                  <a:lnTo>
                    <a:pt x="244" y="130"/>
                  </a:lnTo>
                  <a:lnTo>
                    <a:pt x="245" y="130"/>
                  </a:lnTo>
                  <a:lnTo>
                    <a:pt x="245" y="128"/>
                  </a:lnTo>
                  <a:lnTo>
                    <a:pt x="245" y="130"/>
                  </a:lnTo>
                  <a:lnTo>
                    <a:pt x="244" y="130"/>
                  </a:lnTo>
                  <a:lnTo>
                    <a:pt x="244" y="131"/>
                  </a:lnTo>
                  <a:lnTo>
                    <a:pt x="244" y="132"/>
                  </a:lnTo>
                  <a:lnTo>
                    <a:pt x="244" y="133"/>
                  </a:lnTo>
                  <a:lnTo>
                    <a:pt x="244" y="135"/>
                  </a:lnTo>
                  <a:lnTo>
                    <a:pt x="244" y="136"/>
                  </a:lnTo>
                  <a:lnTo>
                    <a:pt x="244" y="137"/>
                  </a:lnTo>
                  <a:lnTo>
                    <a:pt x="244" y="138"/>
                  </a:lnTo>
                  <a:lnTo>
                    <a:pt x="243" y="138"/>
                  </a:lnTo>
                  <a:lnTo>
                    <a:pt x="243" y="137"/>
                  </a:lnTo>
                  <a:lnTo>
                    <a:pt x="243" y="138"/>
                  </a:lnTo>
                  <a:lnTo>
                    <a:pt x="243" y="140"/>
                  </a:lnTo>
                  <a:lnTo>
                    <a:pt x="243" y="141"/>
                  </a:lnTo>
                  <a:lnTo>
                    <a:pt x="243" y="140"/>
                  </a:lnTo>
                  <a:lnTo>
                    <a:pt x="243" y="141"/>
                  </a:lnTo>
                  <a:lnTo>
                    <a:pt x="244" y="141"/>
                  </a:lnTo>
                  <a:lnTo>
                    <a:pt x="244" y="142"/>
                  </a:lnTo>
                  <a:lnTo>
                    <a:pt x="244" y="144"/>
                  </a:lnTo>
                  <a:lnTo>
                    <a:pt x="245" y="144"/>
                  </a:lnTo>
                  <a:lnTo>
                    <a:pt x="245" y="142"/>
                  </a:lnTo>
                  <a:lnTo>
                    <a:pt x="247" y="142"/>
                  </a:lnTo>
                  <a:lnTo>
                    <a:pt x="248" y="142"/>
                  </a:lnTo>
                  <a:lnTo>
                    <a:pt x="247" y="142"/>
                  </a:lnTo>
                  <a:lnTo>
                    <a:pt x="245" y="145"/>
                  </a:lnTo>
                  <a:lnTo>
                    <a:pt x="247" y="145"/>
                  </a:lnTo>
                  <a:lnTo>
                    <a:pt x="247" y="144"/>
                  </a:lnTo>
                  <a:lnTo>
                    <a:pt x="247" y="145"/>
                  </a:lnTo>
                  <a:lnTo>
                    <a:pt x="248" y="144"/>
                  </a:lnTo>
                  <a:lnTo>
                    <a:pt x="248" y="145"/>
                  </a:lnTo>
                  <a:lnTo>
                    <a:pt x="248" y="146"/>
                  </a:lnTo>
                  <a:lnTo>
                    <a:pt x="248" y="147"/>
                  </a:lnTo>
                  <a:lnTo>
                    <a:pt x="247" y="147"/>
                  </a:lnTo>
                  <a:lnTo>
                    <a:pt x="245" y="147"/>
                  </a:lnTo>
                  <a:lnTo>
                    <a:pt x="245" y="146"/>
                  </a:lnTo>
                  <a:lnTo>
                    <a:pt x="244" y="147"/>
                  </a:lnTo>
                  <a:lnTo>
                    <a:pt x="243" y="147"/>
                  </a:lnTo>
                  <a:lnTo>
                    <a:pt x="243" y="146"/>
                  </a:lnTo>
                  <a:lnTo>
                    <a:pt x="243" y="147"/>
                  </a:lnTo>
                  <a:lnTo>
                    <a:pt x="244" y="149"/>
                  </a:lnTo>
                  <a:lnTo>
                    <a:pt x="244" y="150"/>
                  </a:lnTo>
                  <a:lnTo>
                    <a:pt x="245" y="150"/>
                  </a:lnTo>
                  <a:lnTo>
                    <a:pt x="245" y="151"/>
                  </a:lnTo>
                  <a:lnTo>
                    <a:pt x="247" y="151"/>
                  </a:lnTo>
                  <a:lnTo>
                    <a:pt x="247" y="152"/>
                  </a:lnTo>
                  <a:lnTo>
                    <a:pt x="245" y="152"/>
                  </a:lnTo>
                  <a:lnTo>
                    <a:pt x="247" y="152"/>
                  </a:lnTo>
                  <a:lnTo>
                    <a:pt x="247" y="151"/>
                  </a:lnTo>
                  <a:lnTo>
                    <a:pt x="245" y="151"/>
                  </a:lnTo>
                  <a:lnTo>
                    <a:pt x="245" y="150"/>
                  </a:lnTo>
                  <a:lnTo>
                    <a:pt x="245" y="149"/>
                  </a:lnTo>
                  <a:lnTo>
                    <a:pt x="244" y="149"/>
                  </a:lnTo>
                  <a:lnTo>
                    <a:pt x="244" y="147"/>
                  </a:lnTo>
                  <a:lnTo>
                    <a:pt x="245" y="147"/>
                  </a:lnTo>
                  <a:lnTo>
                    <a:pt x="245" y="149"/>
                  </a:lnTo>
                  <a:lnTo>
                    <a:pt x="245" y="147"/>
                  </a:lnTo>
                  <a:lnTo>
                    <a:pt x="247" y="147"/>
                  </a:lnTo>
                  <a:lnTo>
                    <a:pt x="247" y="149"/>
                  </a:lnTo>
                  <a:lnTo>
                    <a:pt x="248" y="149"/>
                  </a:lnTo>
                  <a:lnTo>
                    <a:pt x="249" y="149"/>
                  </a:lnTo>
                  <a:lnTo>
                    <a:pt x="249" y="147"/>
                  </a:lnTo>
                  <a:lnTo>
                    <a:pt x="249" y="146"/>
                  </a:lnTo>
                  <a:lnTo>
                    <a:pt x="248" y="146"/>
                  </a:lnTo>
                  <a:lnTo>
                    <a:pt x="248" y="145"/>
                  </a:lnTo>
                  <a:lnTo>
                    <a:pt x="249" y="145"/>
                  </a:lnTo>
                  <a:lnTo>
                    <a:pt x="249" y="144"/>
                  </a:lnTo>
                  <a:lnTo>
                    <a:pt x="249" y="142"/>
                  </a:lnTo>
                  <a:lnTo>
                    <a:pt x="248" y="142"/>
                  </a:lnTo>
                  <a:lnTo>
                    <a:pt x="248" y="141"/>
                  </a:lnTo>
                  <a:lnTo>
                    <a:pt x="248" y="140"/>
                  </a:lnTo>
                  <a:lnTo>
                    <a:pt x="248" y="138"/>
                  </a:lnTo>
                  <a:lnTo>
                    <a:pt x="247" y="137"/>
                  </a:lnTo>
                  <a:lnTo>
                    <a:pt x="247" y="136"/>
                  </a:lnTo>
                  <a:lnTo>
                    <a:pt x="248" y="136"/>
                  </a:lnTo>
                  <a:lnTo>
                    <a:pt x="248" y="135"/>
                  </a:lnTo>
                  <a:lnTo>
                    <a:pt x="247" y="135"/>
                  </a:lnTo>
                  <a:lnTo>
                    <a:pt x="248" y="133"/>
                  </a:lnTo>
                  <a:lnTo>
                    <a:pt x="248" y="132"/>
                  </a:lnTo>
                  <a:lnTo>
                    <a:pt x="249" y="132"/>
                  </a:lnTo>
                  <a:lnTo>
                    <a:pt x="250" y="132"/>
                  </a:lnTo>
                  <a:lnTo>
                    <a:pt x="252" y="132"/>
                  </a:lnTo>
                  <a:lnTo>
                    <a:pt x="252" y="131"/>
                  </a:lnTo>
                  <a:lnTo>
                    <a:pt x="253" y="131"/>
                  </a:lnTo>
                  <a:lnTo>
                    <a:pt x="253" y="130"/>
                  </a:lnTo>
                  <a:lnTo>
                    <a:pt x="254" y="130"/>
                  </a:lnTo>
                  <a:lnTo>
                    <a:pt x="254" y="128"/>
                  </a:lnTo>
                  <a:lnTo>
                    <a:pt x="254" y="127"/>
                  </a:lnTo>
                  <a:lnTo>
                    <a:pt x="256" y="127"/>
                  </a:lnTo>
                  <a:lnTo>
                    <a:pt x="256" y="126"/>
                  </a:lnTo>
                  <a:lnTo>
                    <a:pt x="257" y="126"/>
                  </a:lnTo>
                  <a:lnTo>
                    <a:pt x="258" y="126"/>
                  </a:lnTo>
                  <a:lnTo>
                    <a:pt x="258" y="124"/>
                  </a:lnTo>
                  <a:lnTo>
                    <a:pt x="259" y="123"/>
                  </a:lnTo>
                  <a:lnTo>
                    <a:pt x="258" y="124"/>
                  </a:lnTo>
                  <a:lnTo>
                    <a:pt x="258" y="123"/>
                  </a:lnTo>
                  <a:lnTo>
                    <a:pt x="257" y="124"/>
                  </a:lnTo>
                  <a:lnTo>
                    <a:pt x="257" y="123"/>
                  </a:lnTo>
                  <a:lnTo>
                    <a:pt x="257" y="122"/>
                  </a:lnTo>
                  <a:lnTo>
                    <a:pt x="258" y="122"/>
                  </a:lnTo>
                  <a:lnTo>
                    <a:pt x="258" y="121"/>
                  </a:lnTo>
                  <a:lnTo>
                    <a:pt x="258" y="119"/>
                  </a:lnTo>
                  <a:lnTo>
                    <a:pt x="258" y="118"/>
                  </a:lnTo>
                  <a:lnTo>
                    <a:pt x="257" y="118"/>
                  </a:lnTo>
                  <a:lnTo>
                    <a:pt x="257" y="117"/>
                  </a:lnTo>
                  <a:lnTo>
                    <a:pt x="256" y="118"/>
                  </a:lnTo>
                  <a:lnTo>
                    <a:pt x="257" y="118"/>
                  </a:lnTo>
                  <a:lnTo>
                    <a:pt x="256" y="118"/>
                  </a:lnTo>
                  <a:lnTo>
                    <a:pt x="256" y="119"/>
                  </a:lnTo>
                  <a:lnTo>
                    <a:pt x="256" y="121"/>
                  </a:lnTo>
                  <a:lnTo>
                    <a:pt x="256" y="119"/>
                  </a:lnTo>
                  <a:lnTo>
                    <a:pt x="256" y="121"/>
                  </a:lnTo>
                  <a:lnTo>
                    <a:pt x="257" y="119"/>
                  </a:lnTo>
                  <a:lnTo>
                    <a:pt x="257" y="121"/>
                  </a:lnTo>
                  <a:lnTo>
                    <a:pt x="256" y="121"/>
                  </a:lnTo>
                  <a:lnTo>
                    <a:pt x="256" y="122"/>
                  </a:lnTo>
                  <a:lnTo>
                    <a:pt x="254" y="122"/>
                  </a:lnTo>
                  <a:lnTo>
                    <a:pt x="253" y="122"/>
                  </a:lnTo>
                  <a:lnTo>
                    <a:pt x="252" y="122"/>
                  </a:lnTo>
                  <a:lnTo>
                    <a:pt x="253" y="121"/>
                  </a:lnTo>
                  <a:lnTo>
                    <a:pt x="253" y="119"/>
                  </a:lnTo>
                  <a:lnTo>
                    <a:pt x="253" y="118"/>
                  </a:lnTo>
                  <a:lnTo>
                    <a:pt x="253" y="119"/>
                  </a:lnTo>
                  <a:lnTo>
                    <a:pt x="253" y="118"/>
                  </a:lnTo>
                  <a:lnTo>
                    <a:pt x="254" y="118"/>
                  </a:lnTo>
                  <a:lnTo>
                    <a:pt x="254" y="117"/>
                  </a:lnTo>
                  <a:lnTo>
                    <a:pt x="256" y="116"/>
                  </a:lnTo>
                  <a:lnTo>
                    <a:pt x="254" y="116"/>
                  </a:lnTo>
                  <a:lnTo>
                    <a:pt x="254" y="114"/>
                  </a:lnTo>
                  <a:lnTo>
                    <a:pt x="254" y="113"/>
                  </a:lnTo>
                  <a:lnTo>
                    <a:pt x="256" y="113"/>
                  </a:lnTo>
                  <a:lnTo>
                    <a:pt x="257" y="113"/>
                  </a:lnTo>
                  <a:lnTo>
                    <a:pt x="257" y="112"/>
                  </a:lnTo>
                  <a:lnTo>
                    <a:pt x="258" y="112"/>
                  </a:lnTo>
                  <a:lnTo>
                    <a:pt x="258" y="113"/>
                  </a:lnTo>
                  <a:lnTo>
                    <a:pt x="257" y="113"/>
                  </a:lnTo>
                  <a:lnTo>
                    <a:pt x="257" y="114"/>
                  </a:lnTo>
                  <a:lnTo>
                    <a:pt x="257" y="116"/>
                  </a:lnTo>
                  <a:lnTo>
                    <a:pt x="257" y="114"/>
                  </a:lnTo>
                  <a:lnTo>
                    <a:pt x="258" y="114"/>
                  </a:lnTo>
                  <a:lnTo>
                    <a:pt x="258" y="113"/>
                  </a:lnTo>
                  <a:lnTo>
                    <a:pt x="259" y="113"/>
                  </a:lnTo>
                  <a:lnTo>
                    <a:pt x="259" y="112"/>
                  </a:lnTo>
                  <a:lnTo>
                    <a:pt x="258" y="113"/>
                  </a:lnTo>
                  <a:lnTo>
                    <a:pt x="258" y="112"/>
                  </a:lnTo>
                  <a:lnTo>
                    <a:pt x="258" y="110"/>
                  </a:lnTo>
                  <a:lnTo>
                    <a:pt x="259" y="110"/>
                  </a:lnTo>
                  <a:lnTo>
                    <a:pt x="258" y="110"/>
                  </a:lnTo>
                  <a:lnTo>
                    <a:pt x="257" y="110"/>
                  </a:lnTo>
                  <a:lnTo>
                    <a:pt x="257" y="112"/>
                  </a:lnTo>
                  <a:lnTo>
                    <a:pt x="256" y="112"/>
                  </a:lnTo>
                  <a:lnTo>
                    <a:pt x="254" y="112"/>
                  </a:lnTo>
                  <a:lnTo>
                    <a:pt x="254" y="110"/>
                  </a:lnTo>
                  <a:lnTo>
                    <a:pt x="253" y="110"/>
                  </a:lnTo>
                  <a:lnTo>
                    <a:pt x="253" y="109"/>
                  </a:lnTo>
                  <a:lnTo>
                    <a:pt x="253" y="108"/>
                  </a:lnTo>
                  <a:lnTo>
                    <a:pt x="252" y="108"/>
                  </a:lnTo>
                  <a:lnTo>
                    <a:pt x="252" y="109"/>
                  </a:lnTo>
                  <a:lnTo>
                    <a:pt x="250" y="109"/>
                  </a:lnTo>
                  <a:lnTo>
                    <a:pt x="250" y="108"/>
                  </a:lnTo>
                  <a:lnTo>
                    <a:pt x="249" y="109"/>
                  </a:lnTo>
                  <a:lnTo>
                    <a:pt x="249" y="108"/>
                  </a:lnTo>
                  <a:lnTo>
                    <a:pt x="248" y="108"/>
                  </a:lnTo>
                  <a:lnTo>
                    <a:pt x="248" y="107"/>
                  </a:lnTo>
                  <a:lnTo>
                    <a:pt x="247" y="107"/>
                  </a:lnTo>
                  <a:lnTo>
                    <a:pt x="247" y="105"/>
                  </a:lnTo>
                  <a:lnTo>
                    <a:pt x="247" y="107"/>
                  </a:lnTo>
                  <a:lnTo>
                    <a:pt x="245" y="107"/>
                  </a:lnTo>
                  <a:lnTo>
                    <a:pt x="245" y="105"/>
                  </a:lnTo>
                  <a:lnTo>
                    <a:pt x="247" y="105"/>
                  </a:lnTo>
                  <a:lnTo>
                    <a:pt x="245" y="105"/>
                  </a:lnTo>
                  <a:lnTo>
                    <a:pt x="245" y="107"/>
                  </a:lnTo>
                  <a:lnTo>
                    <a:pt x="245" y="105"/>
                  </a:lnTo>
                  <a:lnTo>
                    <a:pt x="244" y="105"/>
                  </a:lnTo>
                  <a:lnTo>
                    <a:pt x="244" y="104"/>
                  </a:lnTo>
                  <a:lnTo>
                    <a:pt x="244" y="103"/>
                  </a:lnTo>
                  <a:lnTo>
                    <a:pt x="243" y="103"/>
                  </a:lnTo>
                  <a:lnTo>
                    <a:pt x="243" y="101"/>
                  </a:lnTo>
                  <a:lnTo>
                    <a:pt x="242" y="100"/>
                  </a:lnTo>
                  <a:lnTo>
                    <a:pt x="242" y="99"/>
                  </a:lnTo>
                  <a:lnTo>
                    <a:pt x="242" y="98"/>
                  </a:lnTo>
                  <a:lnTo>
                    <a:pt x="242" y="96"/>
                  </a:lnTo>
                  <a:lnTo>
                    <a:pt x="243" y="96"/>
                  </a:lnTo>
                  <a:lnTo>
                    <a:pt x="243" y="95"/>
                  </a:lnTo>
                  <a:lnTo>
                    <a:pt x="243" y="94"/>
                  </a:lnTo>
                  <a:lnTo>
                    <a:pt x="244" y="94"/>
                  </a:lnTo>
                  <a:lnTo>
                    <a:pt x="244" y="93"/>
                  </a:lnTo>
                  <a:lnTo>
                    <a:pt x="245" y="94"/>
                  </a:lnTo>
                  <a:lnTo>
                    <a:pt x="245" y="93"/>
                  </a:lnTo>
                  <a:lnTo>
                    <a:pt x="244" y="93"/>
                  </a:lnTo>
                  <a:lnTo>
                    <a:pt x="245" y="91"/>
                  </a:lnTo>
                  <a:lnTo>
                    <a:pt x="244" y="91"/>
                  </a:lnTo>
                  <a:lnTo>
                    <a:pt x="244" y="93"/>
                  </a:lnTo>
                  <a:lnTo>
                    <a:pt x="243" y="93"/>
                  </a:lnTo>
                  <a:lnTo>
                    <a:pt x="243" y="91"/>
                  </a:lnTo>
                  <a:lnTo>
                    <a:pt x="243" y="90"/>
                  </a:lnTo>
                  <a:lnTo>
                    <a:pt x="242" y="90"/>
                  </a:lnTo>
                  <a:lnTo>
                    <a:pt x="242" y="89"/>
                  </a:lnTo>
                  <a:lnTo>
                    <a:pt x="242" y="87"/>
                  </a:lnTo>
                  <a:lnTo>
                    <a:pt x="242" y="86"/>
                  </a:lnTo>
                  <a:lnTo>
                    <a:pt x="243" y="86"/>
                  </a:lnTo>
                  <a:lnTo>
                    <a:pt x="242" y="86"/>
                  </a:lnTo>
                  <a:lnTo>
                    <a:pt x="242" y="85"/>
                  </a:lnTo>
                  <a:lnTo>
                    <a:pt x="243" y="85"/>
                  </a:lnTo>
                  <a:lnTo>
                    <a:pt x="243" y="84"/>
                  </a:lnTo>
                  <a:lnTo>
                    <a:pt x="243" y="85"/>
                  </a:lnTo>
                  <a:lnTo>
                    <a:pt x="242" y="84"/>
                  </a:lnTo>
                  <a:lnTo>
                    <a:pt x="243" y="84"/>
                  </a:lnTo>
                  <a:lnTo>
                    <a:pt x="243" y="82"/>
                  </a:lnTo>
                  <a:lnTo>
                    <a:pt x="243" y="81"/>
                  </a:lnTo>
                  <a:lnTo>
                    <a:pt x="242" y="81"/>
                  </a:lnTo>
                  <a:lnTo>
                    <a:pt x="243" y="81"/>
                  </a:lnTo>
                  <a:lnTo>
                    <a:pt x="243" y="80"/>
                  </a:lnTo>
                  <a:lnTo>
                    <a:pt x="244" y="80"/>
                  </a:lnTo>
                  <a:lnTo>
                    <a:pt x="245" y="79"/>
                  </a:lnTo>
                  <a:lnTo>
                    <a:pt x="245" y="80"/>
                  </a:lnTo>
                  <a:lnTo>
                    <a:pt x="247" y="81"/>
                  </a:lnTo>
                  <a:lnTo>
                    <a:pt x="248" y="81"/>
                  </a:lnTo>
                  <a:lnTo>
                    <a:pt x="247" y="80"/>
                  </a:lnTo>
                  <a:lnTo>
                    <a:pt x="248" y="80"/>
                  </a:lnTo>
                  <a:lnTo>
                    <a:pt x="248" y="79"/>
                  </a:lnTo>
                  <a:lnTo>
                    <a:pt x="248" y="77"/>
                  </a:lnTo>
                  <a:lnTo>
                    <a:pt x="248" y="79"/>
                  </a:lnTo>
                  <a:lnTo>
                    <a:pt x="247" y="77"/>
                  </a:lnTo>
                  <a:lnTo>
                    <a:pt x="245" y="77"/>
                  </a:lnTo>
                  <a:lnTo>
                    <a:pt x="245" y="76"/>
                  </a:lnTo>
                  <a:lnTo>
                    <a:pt x="247" y="76"/>
                  </a:lnTo>
                  <a:lnTo>
                    <a:pt x="247" y="75"/>
                  </a:lnTo>
                  <a:lnTo>
                    <a:pt x="248" y="73"/>
                  </a:lnTo>
                  <a:lnTo>
                    <a:pt x="249" y="73"/>
                  </a:lnTo>
                  <a:lnTo>
                    <a:pt x="249" y="72"/>
                  </a:lnTo>
                  <a:lnTo>
                    <a:pt x="250" y="72"/>
                  </a:lnTo>
                  <a:lnTo>
                    <a:pt x="252" y="72"/>
                  </a:lnTo>
                  <a:lnTo>
                    <a:pt x="253" y="71"/>
                  </a:lnTo>
                  <a:lnTo>
                    <a:pt x="252" y="71"/>
                  </a:lnTo>
                  <a:lnTo>
                    <a:pt x="252" y="72"/>
                  </a:lnTo>
                  <a:lnTo>
                    <a:pt x="249" y="71"/>
                  </a:lnTo>
                  <a:lnTo>
                    <a:pt x="249" y="72"/>
                  </a:lnTo>
                  <a:lnTo>
                    <a:pt x="249" y="71"/>
                  </a:lnTo>
                  <a:lnTo>
                    <a:pt x="249" y="70"/>
                  </a:lnTo>
                  <a:lnTo>
                    <a:pt x="250" y="70"/>
                  </a:lnTo>
                  <a:lnTo>
                    <a:pt x="253" y="70"/>
                  </a:lnTo>
                  <a:lnTo>
                    <a:pt x="253" y="71"/>
                  </a:lnTo>
                  <a:lnTo>
                    <a:pt x="253" y="72"/>
                  </a:lnTo>
                  <a:lnTo>
                    <a:pt x="252" y="72"/>
                  </a:lnTo>
                  <a:lnTo>
                    <a:pt x="253" y="72"/>
                  </a:lnTo>
                  <a:lnTo>
                    <a:pt x="253" y="73"/>
                  </a:lnTo>
                  <a:lnTo>
                    <a:pt x="252" y="73"/>
                  </a:lnTo>
                  <a:lnTo>
                    <a:pt x="253" y="73"/>
                  </a:lnTo>
                  <a:lnTo>
                    <a:pt x="252" y="73"/>
                  </a:lnTo>
                  <a:lnTo>
                    <a:pt x="253" y="73"/>
                  </a:lnTo>
                  <a:lnTo>
                    <a:pt x="253" y="72"/>
                  </a:lnTo>
                  <a:lnTo>
                    <a:pt x="254" y="72"/>
                  </a:lnTo>
                  <a:lnTo>
                    <a:pt x="253" y="73"/>
                  </a:lnTo>
                  <a:lnTo>
                    <a:pt x="253" y="75"/>
                  </a:lnTo>
                  <a:lnTo>
                    <a:pt x="254" y="73"/>
                  </a:lnTo>
                  <a:lnTo>
                    <a:pt x="254" y="72"/>
                  </a:lnTo>
                  <a:lnTo>
                    <a:pt x="254" y="73"/>
                  </a:lnTo>
                  <a:lnTo>
                    <a:pt x="256" y="73"/>
                  </a:lnTo>
                  <a:lnTo>
                    <a:pt x="256" y="72"/>
                  </a:lnTo>
                  <a:lnTo>
                    <a:pt x="256" y="73"/>
                  </a:lnTo>
                  <a:lnTo>
                    <a:pt x="257" y="73"/>
                  </a:lnTo>
                  <a:lnTo>
                    <a:pt x="257" y="75"/>
                  </a:lnTo>
                  <a:lnTo>
                    <a:pt x="257" y="76"/>
                  </a:lnTo>
                  <a:lnTo>
                    <a:pt x="258" y="76"/>
                  </a:lnTo>
                  <a:lnTo>
                    <a:pt x="258" y="77"/>
                  </a:lnTo>
                  <a:lnTo>
                    <a:pt x="259" y="77"/>
                  </a:lnTo>
                  <a:lnTo>
                    <a:pt x="259" y="79"/>
                  </a:lnTo>
                  <a:lnTo>
                    <a:pt x="261" y="79"/>
                  </a:lnTo>
                  <a:lnTo>
                    <a:pt x="261" y="80"/>
                  </a:lnTo>
                  <a:lnTo>
                    <a:pt x="261" y="81"/>
                  </a:lnTo>
                  <a:lnTo>
                    <a:pt x="262" y="81"/>
                  </a:lnTo>
                  <a:lnTo>
                    <a:pt x="262" y="82"/>
                  </a:lnTo>
                  <a:lnTo>
                    <a:pt x="262" y="84"/>
                  </a:lnTo>
                  <a:lnTo>
                    <a:pt x="262" y="85"/>
                  </a:lnTo>
                  <a:lnTo>
                    <a:pt x="262" y="86"/>
                  </a:lnTo>
                  <a:lnTo>
                    <a:pt x="262" y="87"/>
                  </a:lnTo>
                  <a:lnTo>
                    <a:pt x="262" y="89"/>
                  </a:lnTo>
                  <a:lnTo>
                    <a:pt x="261" y="89"/>
                  </a:lnTo>
                  <a:lnTo>
                    <a:pt x="262" y="89"/>
                  </a:lnTo>
                  <a:lnTo>
                    <a:pt x="262" y="90"/>
                  </a:lnTo>
                  <a:lnTo>
                    <a:pt x="263" y="90"/>
                  </a:lnTo>
                  <a:lnTo>
                    <a:pt x="263" y="91"/>
                  </a:lnTo>
                  <a:lnTo>
                    <a:pt x="265" y="91"/>
                  </a:lnTo>
                  <a:lnTo>
                    <a:pt x="265" y="93"/>
                  </a:lnTo>
                  <a:lnTo>
                    <a:pt x="265" y="94"/>
                  </a:lnTo>
                  <a:lnTo>
                    <a:pt x="265" y="93"/>
                  </a:lnTo>
                  <a:lnTo>
                    <a:pt x="266" y="93"/>
                  </a:lnTo>
                  <a:lnTo>
                    <a:pt x="266" y="94"/>
                  </a:lnTo>
                  <a:lnTo>
                    <a:pt x="266" y="93"/>
                  </a:lnTo>
                  <a:lnTo>
                    <a:pt x="266" y="94"/>
                  </a:lnTo>
                  <a:lnTo>
                    <a:pt x="265" y="95"/>
                  </a:lnTo>
                  <a:lnTo>
                    <a:pt x="266" y="95"/>
                  </a:lnTo>
                  <a:lnTo>
                    <a:pt x="267" y="96"/>
                  </a:lnTo>
                  <a:lnTo>
                    <a:pt x="266" y="96"/>
                  </a:lnTo>
                  <a:lnTo>
                    <a:pt x="267" y="96"/>
                  </a:lnTo>
                  <a:lnTo>
                    <a:pt x="267" y="98"/>
                  </a:lnTo>
                  <a:lnTo>
                    <a:pt x="266" y="98"/>
                  </a:lnTo>
                  <a:lnTo>
                    <a:pt x="267" y="98"/>
                  </a:lnTo>
                  <a:lnTo>
                    <a:pt x="267" y="99"/>
                  </a:lnTo>
                  <a:lnTo>
                    <a:pt x="267" y="98"/>
                  </a:lnTo>
                  <a:lnTo>
                    <a:pt x="267" y="96"/>
                  </a:lnTo>
                  <a:lnTo>
                    <a:pt x="268" y="96"/>
                  </a:lnTo>
                  <a:lnTo>
                    <a:pt x="268" y="98"/>
                  </a:lnTo>
                  <a:lnTo>
                    <a:pt x="268" y="96"/>
                  </a:lnTo>
                  <a:lnTo>
                    <a:pt x="268" y="98"/>
                  </a:lnTo>
                  <a:lnTo>
                    <a:pt x="268" y="99"/>
                  </a:lnTo>
                  <a:lnTo>
                    <a:pt x="270" y="99"/>
                  </a:lnTo>
                  <a:lnTo>
                    <a:pt x="270" y="100"/>
                  </a:lnTo>
                  <a:lnTo>
                    <a:pt x="268" y="100"/>
                  </a:lnTo>
                  <a:lnTo>
                    <a:pt x="267" y="100"/>
                  </a:lnTo>
                  <a:lnTo>
                    <a:pt x="266" y="100"/>
                  </a:lnTo>
                  <a:lnTo>
                    <a:pt x="266" y="99"/>
                  </a:lnTo>
                  <a:lnTo>
                    <a:pt x="265" y="99"/>
                  </a:lnTo>
                  <a:lnTo>
                    <a:pt x="266" y="99"/>
                  </a:lnTo>
                  <a:lnTo>
                    <a:pt x="265" y="99"/>
                  </a:lnTo>
                  <a:lnTo>
                    <a:pt x="265" y="100"/>
                  </a:lnTo>
                  <a:lnTo>
                    <a:pt x="265" y="101"/>
                  </a:lnTo>
                  <a:lnTo>
                    <a:pt x="263" y="101"/>
                  </a:lnTo>
                  <a:lnTo>
                    <a:pt x="265" y="101"/>
                  </a:lnTo>
                  <a:lnTo>
                    <a:pt x="266" y="101"/>
                  </a:lnTo>
                  <a:lnTo>
                    <a:pt x="267" y="101"/>
                  </a:lnTo>
                  <a:lnTo>
                    <a:pt x="267" y="103"/>
                  </a:lnTo>
                  <a:lnTo>
                    <a:pt x="266" y="103"/>
                  </a:lnTo>
                  <a:lnTo>
                    <a:pt x="266" y="104"/>
                  </a:lnTo>
                  <a:lnTo>
                    <a:pt x="265" y="105"/>
                  </a:lnTo>
                  <a:lnTo>
                    <a:pt x="263" y="105"/>
                  </a:lnTo>
                  <a:lnTo>
                    <a:pt x="263" y="107"/>
                  </a:lnTo>
                  <a:lnTo>
                    <a:pt x="263" y="105"/>
                  </a:lnTo>
                  <a:lnTo>
                    <a:pt x="263" y="107"/>
                  </a:lnTo>
                  <a:lnTo>
                    <a:pt x="262" y="107"/>
                  </a:lnTo>
                  <a:lnTo>
                    <a:pt x="263" y="107"/>
                  </a:lnTo>
                  <a:lnTo>
                    <a:pt x="263" y="108"/>
                  </a:lnTo>
                  <a:lnTo>
                    <a:pt x="262" y="108"/>
                  </a:lnTo>
                  <a:lnTo>
                    <a:pt x="263" y="108"/>
                  </a:lnTo>
                  <a:lnTo>
                    <a:pt x="265" y="108"/>
                  </a:lnTo>
                  <a:lnTo>
                    <a:pt x="265" y="107"/>
                  </a:lnTo>
                  <a:lnTo>
                    <a:pt x="265" y="108"/>
                  </a:lnTo>
                  <a:lnTo>
                    <a:pt x="266" y="108"/>
                  </a:lnTo>
                  <a:lnTo>
                    <a:pt x="266" y="109"/>
                  </a:lnTo>
                  <a:lnTo>
                    <a:pt x="266" y="108"/>
                  </a:lnTo>
                  <a:lnTo>
                    <a:pt x="265" y="108"/>
                  </a:lnTo>
                  <a:lnTo>
                    <a:pt x="266" y="109"/>
                  </a:lnTo>
                  <a:lnTo>
                    <a:pt x="267" y="110"/>
                  </a:lnTo>
                  <a:lnTo>
                    <a:pt x="268" y="110"/>
                  </a:lnTo>
                  <a:lnTo>
                    <a:pt x="268" y="109"/>
                  </a:lnTo>
                  <a:lnTo>
                    <a:pt x="270" y="108"/>
                  </a:lnTo>
                  <a:lnTo>
                    <a:pt x="271" y="108"/>
                  </a:lnTo>
                  <a:lnTo>
                    <a:pt x="272" y="108"/>
                  </a:lnTo>
                  <a:lnTo>
                    <a:pt x="271" y="108"/>
                  </a:lnTo>
                  <a:lnTo>
                    <a:pt x="271" y="109"/>
                  </a:lnTo>
                  <a:lnTo>
                    <a:pt x="270" y="109"/>
                  </a:lnTo>
                  <a:lnTo>
                    <a:pt x="270" y="110"/>
                  </a:lnTo>
                  <a:lnTo>
                    <a:pt x="268" y="110"/>
                  </a:lnTo>
                  <a:lnTo>
                    <a:pt x="270" y="110"/>
                  </a:lnTo>
                  <a:lnTo>
                    <a:pt x="271" y="109"/>
                  </a:lnTo>
                  <a:lnTo>
                    <a:pt x="271" y="110"/>
                  </a:lnTo>
                  <a:lnTo>
                    <a:pt x="272" y="110"/>
                  </a:lnTo>
                  <a:lnTo>
                    <a:pt x="273" y="110"/>
                  </a:lnTo>
                  <a:lnTo>
                    <a:pt x="273" y="109"/>
                  </a:lnTo>
                  <a:lnTo>
                    <a:pt x="273" y="110"/>
                  </a:lnTo>
                  <a:lnTo>
                    <a:pt x="275" y="110"/>
                  </a:lnTo>
                  <a:lnTo>
                    <a:pt x="276" y="110"/>
                  </a:lnTo>
                  <a:lnTo>
                    <a:pt x="276" y="112"/>
                  </a:lnTo>
                  <a:lnTo>
                    <a:pt x="275" y="112"/>
                  </a:lnTo>
                  <a:lnTo>
                    <a:pt x="273" y="112"/>
                  </a:lnTo>
                  <a:lnTo>
                    <a:pt x="275" y="112"/>
                  </a:lnTo>
                  <a:lnTo>
                    <a:pt x="273" y="112"/>
                  </a:lnTo>
                  <a:lnTo>
                    <a:pt x="273" y="113"/>
                  </a:lnTo>
                  <a:lnTo>
                    <a:pt x="273" y="114"/>
                  </a:lnTo>
                  <a:lnTo>
                    <a:pt x="272" y="114"/>
                  </a:lnTo>
                  <a:lnTo>
                    <a:pt x="272" y="113"/>
                  </a:lnTo>
                  <a:lnTo>
                    <a:pt x="272" y="114"/>
                  </a:lnTo>
                  <a:lnTo>
                    <a:pt x="272" y="113"/>
                  </a:lnTo>
                  <a:lnTo>
                    <a:pt x="271" y="113"/>
                  </a:lnTo>
                  <a:lnTo>
                    <a:pt x="271" y="114"/>
                  </a:lnTo>
                  <a:lnTo>
                    <a:pt x="271" y="113"/>
                  </a:lnTo>
                  <a:lnTo>
                    <a:pt x="270" y="113"/>
                  </a:lnTo>
                  <a:lnTo>
                    <a:pt x="271" y="114"/>
                  </a:lnTo>
                  <a:lnTo>
                    <a:pt x="272" y="114"/>
                  </a:lnTo>
                  <a:lnTo>
                    <a:pt x="273" y="116"/>
                  </a:lnTo>
                  <a:lnTo>
                    <a:pt x="273" y="117"/>
                  </a:lnTo>
                  <a:lnTo>
                    <a:pt x="273" y="118"/>
                  </a:lnTo>
                  <a:lnTo>
                    <a:pt x="275" y="118"/>
                  </a:lnTo>
                  <a:lnTo>
                    <a:pt x="275" y="119"/>
                  </a:lnTo>
                  <a:lnTo>
                    <a:pt x="275" y="121"/>
                  </a:lnTo>
                  <a:lnTo>
                    <a:pt x="275" y="122"/>
                  </a:lnTo>
                  <a:lnTo>
                    <a:pt x="275" y="123"/>
                  </a:lnTo>
                  <a:lnTo>
                    <a:pt x="275" y="124"/>
                  </a:lnTo>
                  <a:lnTo>
                    <a:pt x="275" y="126"/>
                  </a:lnTo>
                  <a:lnTo>
                    <a:pt x="275" y="127"/>
                  </a:lnTo>
                  <a:lnTo>
                    <a:pt x="276" y="127"/>
                  </a:lnTo>
                  <a:lnTo>
                    <a:pt x="275" y="128"/>
                  </a:lnTo>
                  <a:lnTo>
                    <a:pt x="276" y="128"/>
                  </a:lnTo>
                  <a:lnTo>
                    <a:pt x="276" y="130"/>
                  </a:lnTo>
                  <a:lnTo>
                    <a:pt x="277" y="130"/>
                  </a:lnTo>
                  <a:lnTo>
                    <a:pt x="277" y="128"/>
                  </a:lnTo>
                  <a:lnTo>
                    <a:pt x="276" y="128"/>
                  </a:lnTo>
                  <a:lnTo>
                    <a:pt x="277" y="128"/>
                  </a:lnTo>
                  <a:lnTo>
                    <a:pt x="277" y="127"/>
                  </a:lnTo>
                  <a:lnTo>
                    <a:pt x="279" y="126"/>
                  </a:lnTo>
                  <a:lnTo>
                    <a:pt x="279" y="124"/>
                  </a:lnTo>
                  <a:lnTo>
                    <a:pt x="277" y="124"/>
                  </a:lnTo>
                  <a:lnTo>
                    <a:pt x="279" y="123"/>
                  </a:lnTo>
                  <a:lnTo>
                    <a:pt x="279" y="122"/>
                  </a:lnTo>
                  <a:lnTo>
                    <a:pt x="279" y="123"/>
                  </a:lnTo>
                  <a:lnTo>
                    <a:pt x="279" y="122"/>
                  </a:lnTo>
                  <a:lnTo>
                    <a:pt x="280" y="122"/>
                  </a:lnTo>
                  <a:lnTo>
                    <a:pt x="279" y="122"/>
                  </a:lnTo>
                  <a:lnTo>
                    <a:pt x="279" y="121"/>
                  </a:lnTo>
                  <a:lnTo>
                    <a:pt x="280" y="121"/>
                  </a:lnTo>
                  <a:lnTo>
                    <a:pt x="279" y="121"/>
                  </a:lnTo>
                  <a:lnTo>
                    <a:pt x="279" y="119"/>
                  </a:lnTo>
                  <a:lnTo>
                    <a:pt x="279" y="118"/>
                  </a:lnTo>
                  <a:lnTo>
                    <a:pt x="280" y="117"/>
                  </a:lnTo>
                  <a:lnTo>
                    <a:pt x="281" y="116"/>
                  </a:lnTo>
                  <a:lnTo>
                    <a:pt x="281" y="114"/>
                  </a:lnTo>
                  <a:lnTo>
                    <a:pt x="282" y="114"/>
                  </a:lnTo>
                  <a:lnTo>
                    <a:pt x="284" y="114"/>
                  </a:lnTo>
                  <a:lnTo>
                    <a:pt x="284" y="116"/>
                  </a:lnTo>
                  <a:lnTo>
                    <a:pt x="285" y="117"/>
                  </a:lnTo>
                  <a:lnTo>
                    <a:pt x="285" y="118"/>
                  </a:lnTo>
                  <a:lnTo>
                    <a:pt x="286" y="118"/>
                  </a:lnTo>
                  <a:lnTo>
                    <a:pt x="287" y="119"/>
                  </a:lnTo>
                  <a:lnTo>
                    <a:pt x="289" y="121"/>
                  </a:lnTo>
                  <a:lnTo>
                    <a:pt x="289" y="122"/>
                  </a:lnTo>
                  <a:lnTo>
                    <a:pt x="289" y="123"/>
                  </a:lnTo>
                  <a:lnTo>
                    <a:pt x="289" y="124"/>
                  </a:lnTo>
                  <a:lnTo>
                    <a:pt x="289" y="126"/>
                  </a:lnTo>
                  <a:lnTo>
                    <a:pt x="289" y="127"/>
                  </a:lnTo>
                  <a:lnTo>
                    <a:pt x="290" y="127"/>
                  </a:lnTo>
                  <a:lnTo>
                    <a:pt x="290" y="128"/>
                  </a:lnTo>
                  <a:lnTo>
                    <a:pt x="289" y="128"/>
                  </a:lnTo>
                  <a:lnTo>
                    <a:pt x="289" y="130"/>
                  </a:lnTo>
                  <a:lnTo>
                    <a:pt x="287" y="130"/>
                  </a:lnTo>
                  <a:lnTo>
                    <a:pt x="287" y="128"/>
                  </a:lnTo>
                  <a:lnTo>
                    <a:pt x="287" y="127"/>
                  </a:lnTo>
                  <a:lnTo>
                    <a:pt x="287" y="128"/>
                  </a:lnTo>
                  <a:lnTo>
                    <a:pt x="286" y="128"/>
                  </a:lnTo>
                  <a:lnTo>
                    <a:pt x="286" y="130"/>
                  </a:lnTo>
                  <a:lnTo>
                    <a:pt x="286" y="131"/>
                  </a:lnTo>
                  <a:lnTo>
                    <a:pt x="287" y="131"/>
                  </a:lnTo>
                  <a:lnTo>
                    <a:pt x="286" y="132"/>
                  </a:lnTo>
                  <a:lnTo>
                    <a:pt x="286" y="133"/>
                  </a:lnTo>
                  <a:lnTo>
                    <a:pt x="286" y="135"/>
                  </a:lnTo>
                  <a:lnTo>
                    <a:pt x="287" y="136"/>
                  </a:lnTo>
                  <a:lnTo>
                    <a:pt x="287" y="137"/>
                  </a:lnTo>
                  <a:lnTo>
                    <a:pt x="287" y="138"/>
                  </a:lnTo>
                  <a:lnTo>
                    <a:pt x="289" y="138"/>
                  </a:lnTo>
                  <a:lnTo>
                    <a:pt x="289" y="140"/>
                  </a:lnTo>
                  <a:lnTo>
                    <a:pt x="290" y="140"/>
                  </a:lnTo>
                  <a:lnTo>
                    <a:pt x="290" y="141"/>
                  </a:lnTo>
                  <a:lnTo>
                    <a:pt x="291" y="141"/>
                  </a:lnTo>
                  <a:lnTo>
                    <a:pt x="291" y="142"/>
                  </a:lnTo>
                  <a:lnTo>
                    <a:pt x="291" y="144"/>
                  </a:lnTo>
                  <a:lnTo>
                    <a:pt x="291" y="145"/>
                  </a:lnTo>
                  <a:lnTo>
                    <a:pt x="291" y="146"/>
                  </a:lnTo>
                  <a:lnTo>
                    <a:pt x="291" y="145"/>
                  </a:lnTo>
                  <a:lnTo>
                    <a:pt x="293" y="145"/>
                  </a:lnTo>
                  <a:lnTo>
                    <a:pt x="293" y="146"/>
                  </a:lnTo>
                  <a:lnTo>
                    <a:pt x="293" y="145"/>
                  </a:lnTo>
                  <a:lnTo>
                    <a:pt x="293" y="144"/>
                  </a:lnTo>
                  <a:lnTo>
                    <a:pt x="294" y="144"/>
                  </a:lnTo>
                  <a:lnTo>
                    <a:pt x="293" y="145"/>
                  </a:lnTo>
                  <a:lnTo>
                    <a:pt x="294" y="145"/>
                  </a:lnTo>
                  <a:lnTo>
                    <a:pt x="294" y="144"/>
                  </a:lnTo>
                  <a:lnTo>
                    <a:pt x="294" y="142"/>
                  </a:lnTo>
                  <a:lnTo>
                    <a:pt x="294" y="141"/>
                  </a:lnTo>
                  <a:lnTo>
                    <a:pt x="295" y="141"/>
                  </a:lnTo>
                  <a:lnTo>
                    <a:pt x="295" y="142"/>
                  </a:lnTo>
                  <a:lnTo>
                    <a:pt x="296" y="142"/>
                  </a:lnTo>
                  <a:lnTo>
                    <a:pt x="296" y="141"/>
                  </a:lnTo>
                  <a:lnTo>
                    <a:pt x="296" y="142"/>
                  </a:lnTo>
                  <a:lnTo>
                    <a:pt x="296" y="141"/>
                  </a:lnTo>
                  <a:lnTo>
                    <a:pt x="296" y="140"/>
                  </a:lnTo>
                  <a:lnTo>
                    <a:pt x="296" y="138"/>
                  </a:lnTo>
                  <a:lnTo>
                    <a:pt x="296" y="137"/>
                  </a:lnTo>
                  <a:lnTo>
                    <a:pt x="298" y="136"/>
                  </a:lnTo>
                  <a:lnTo>
                    <a:pt x="298" y="135"/>
                  </a:lnTo>
                  <a:lnTo>
                    <a:pt x="299" y="135"/>
                  </a:lnTo>
                  <a:lnTo>
                    <a:pt x="299" y="133"/>
                  </a:lnTo>
                  <a:lnTo>
                    <a:pt x="299" y="132"/>
                  </a:lnTo>
                  <a:lnTo>
                    <a:pt x="299" y="133"/>
                  </a:lnTo>
                  <a:lnTo>
                    <a:pt x="300" y="132"/>
                  </a:lnTo>
                  <a:lnTo>
                    <a:pt x="300" y="131"/>
                  </a:lnTo>
                  <a:lnTo>
                    <a:pt x="300" y="130"/>
                  </a:lnTo>
                  <a:lnTo>
                    <a:pt x="300" y="128"/>
                  </a:lnTo>
                  <a:lnTo>
                    <a:pt x="300" y="127"/>
                  </a:lnTo>
                  <a:lnTo>
                    <a:pt x="301" y="127"/>
                  </a:lnTo>
                  <a:lnTo>
                    <a:pt x="300" y="127"/>
                  </a:lnTo>
                  <a:lnTo>
                    <a:pt x="301" y="127"/>
                  </a:lnTo>
                  <a:lnTo>
                    <a:pt x="301" y="126"/>
                  </a:lnTo>
                  <a:lnTo>
                    <a:pt x="300" y="126"/>
                  </a:lnTo>
                  <a:lnTo>
                    <a:pt x="300" y="124"/>
                  </a:lnTo>
                  <a:lnTo>
                    <a:pt x="300" y="123"/>
                  </a:lnTo>
                  <a:lnTo>
                    <a:pt x="301" y="123"/>
                  </a:lnTo>
                  <a:lnTo>
                    <a:pt x="301" y="122"/>
                  </a:lnTo>
                  <a:lnTo>
                    <a:pt x="303" y="122"/>
                  </a:lnTo>
                  <a:lnTo>
                    <a:pt x="301" y="122"/>
                  </a:lnTo>
                  <a:lnTo>
                    <a:pt x="303" y="122"/>
                  </a:lnTo>
                  <a:lnTo>
                    <a:pt x="304" y="122"/>
                  </a:lnTo>
                  <a:lnTo>
                    <a:pt x="303" y="122"/>
                  </a:lnTo>
                  <a:lnTo>
                    <a:pt x="304" y="122"/>
                  </a:lnTo>
                  <a:lnTo>
                    <a:pt x="305" y="122"/>
                  </a:lnTo>
                  <a:lnTo>
                    <a:pt x="307" y="122"/>
                  </a:lnTo>
                  <a:lnTo>
                    <a:pt x="305" y="122"/>
                  </a:lnTo>
                  <a:lnTo>
                    <a:pt x="305" y="121"/>
                  </a:lnTo>
                  <a:lnTo>
                    <a:pt x="304" y="121"/>
                  </a:lnTo>
                  <a:lnTo>
                    <a:pt x="304" y="119"/>
                  </a:lnTo>
                  <a:lnTo>
                    <a:pt x="304" y="121"/>
                  </a:lnTo>
                  <a:lnTo>
                    <a:pt x="304" y="119"/>
                  </a:lnTo>
                  <a:lnTo>
                    <a:pt x="305" y="119"/>
                  </a:lnTo>
                  <a:lnTo>
                    <a:pt x="304" y="119"/>
                  </a:lnTo>
                  <a:lnTo>
                    <a:pt x="305" y="119"/>
                  </a:lnTo>
                  <a:lnTo>
                    <a:pt x="304" y="119"/>
                  </a:lnTo>
                  <a:lnTo>
                    <a:pt x="304" y="118"/>
                  </a:lnTo>
                  <a:lnTo>
                    <a:pt x="305" y="119"/>
                  </a:lnTo>
                  <a:lnTo>
                    <a:pt x="305" y="118"/>
                  </a:lnTo>
                  <a:lnTo>
                    <a:pt x="307" y="118"/>
                  </a:lnTo>
                  <a:lnTo>
                    <a:pt x="308" y="118"/>
                  </a:lnTo>
                  <a:lnTo>
                    <a:pt x="307" y="118"/>
                  </a:lnTo>
                  <a:lnTo>
                    <a:pt x="307" y="117"/>
                  </a:lnTo>
                  <a:lnTo>
                    <a:pt x="307" y="118"/>
                  </a:lnTo>
                  <a:lnTo>
                    <a:pt x="307" y="117"/>
                  </a:lnTo>
                  <a:lnTo>
                    <a:pt x="305" y="117"/>
                  </a:lnTo>
                  <a:lnTo>
                    <a:pt x="304" y="117"/>
                  </a:lnTo>
                  <a:lnTo>
                    <a:pt x="305" y="116"/>
                  </a:lnTo>
                  <a:lnTo>
                    <a:pt x="304" y="117"/>
                  </a:lnTo>
                  <a:lnTo>
                    <a:pt x="304" y="116"/>
                  </a:lnTo>
                  <a:lnTo>
                    <a:pt x="305" y="116"/>
                  </a:lnTo>
                  <a:lnTo>
                    <a:pt x="304" y="116"/>
                  </a:lnTo>
                  <a:lnTo>
                    <a:pt x="303" y="116"/>
                  </a:lnTo>
                  <a:lnTo>
                    <a:pt x="304" y="116"/>
                  </a:lnTo>
                  <a:lnTo>
                    <a:pt x="303" y="116"/>
                  </a:lnTo>
                  <a:lnTo>
                    <a:pt x="303" y="114"/>
                  </a:lnTo>
                  <a:lnTo>
                    <a:pt x="301" y="113"/>
                  </a:lnTo>
                  <a:lnTo>
                    <a:pt x="303" y="113"/>
                  </a:lnTo>
                  <a:lnTo>
                    <a:pt x="303" y="112"/>
                  </a:lnTo>
                  <a:lnTo>
                    <a:pt x="301" y="112"/>
                  </a:lnTo>
                  <a:lnTo>
                    <a:pt x="303" y="112"/>
                  </a:lnTo>
                  <a:lnTo>
                    <a:pt x="303" y="110"/>
                  </a:lnTo>
                  <a:lnTo>
                    <a:pt x="303" y="112"/>
                  </a:lnTo>
                  <a:lnTo>
                    <a:pt x="301" y="112"/>
                  </a:lnTo>
                  <a:lnTo>
                    <a:pt x="301" y="110"/>
                  </a:lnTo>
                  <a:lnTo>
                    <a:pt x="301" y="109"/>
                  </a:lnTo>
                  <a:lnTo>
                    <a:pt x="303" y="109"/>
                  </a:lnTo>
                  <a:lnTo>
                    <a:pt x="301" y="109"/>
                  </a:lnTo>
                  <a:lnTo>
                    <a:pt x="301" y="108"/>
                  </a:lnTo>
                  <a:lnTo>
                    <a:pt x="303" y="108"/>
                  </a:lnTo>
                  <a:lnTo>
                    <a:pt x="303" y="107"/>
                  </a:lnTo>
                  <a:lnTo>
                    <a:pt x="301" y="107"/>
                  </a:lnTo>
                  <a:lnTo>
                    <a:pt x="303" y="105"/>
                  </a:lnTo>
                  <a:lnTo>
                    <a:pt x="303" y="107"/>
                  </a:lnTo>
                  <a:lnTo>
                    <a:pt x="303" y="105"/>
                  </a:lnTo>
                  <a:lnTo>
                    <a:pt x="301" y="105"/>
                  </a:lnTo>
                  <a:lnTo>
                    <a:pt x="303" y="105"/>
                  </a:lnTo>
                  <a:lnTo>
                    <a:pt x="304" y="105"/>
                  </a:lnTo>
                  <a:lnTo>
                    <a:pt x="304" y="107"/>
                  </a:lnTo>
                  <a:lnTo>
                    <a:pt x="304" y="105"/>
                  </a:lnTo>
                  <a:lnTo>
                    <a:pt x="305" y="105"/>
                  </a:lnTo>
                  <a:lnTo>
                    <a:pt x="307" y="105"/>
                  </a:lnTo>
                  <a:lnTo>
                    <a:pt x="308" y="105"/>
                  </a:lnTo>
                  <a:lnTo>
                    <a:pt x="309" y="105"/>
                  </a:lnTo>
                  <a:lnTo>
                    <a:pt x="310" y="107"/>
                  </a:lnTo>
                  <a:lnTo>
                    <a:pt x="312" y="107"/>
                  </a:lnTo>
                  <a:lnTo>
                    <a:pt x="313" y="108"/>
                  </a:lnTo>
                  <a:lnTo>
                    <a:pt x="314" y="108"/>
                  </a:lnTo>
                  <a:lnTo>
                    <a:pt x="314" y="107"/>
                  </a:lnTo>
                  <a:lnTo>
                    <a:pt x="315" y="108"/>
                  </a:lnTo>
                  <a:lnTo>
                    <a:pt x="317" y="108"/>
                  </a:lnTo>
                  <a:lnTo>
                    <a:pt x="318" y="108"/>
                  </a:lnTo>
                  <a:lnTo>
                    <a:pt x="317" y="108"/>
                  </a:lnTo>
                  <a:lnTo>
                    <a:pt x="317" y="107"/>
                  </a:lnTo>
                  <a:lnTo>
                    <a:pt x="318" y="107"/>
                  </a:lnTo>
                  <a:lnTo>
                    <a:pt x="318" y="108"/>
                  </a:lnTo>
                  <a:lnTo>
                    <a:pt x="319" y="108"/>
                  </a:lnTo>
                  <a:lnTo>
                    <a:pt x="319" y="109"/>
                  </a:lnTo>
                  <a:lnTo>
                    <a:pt x="319" y="108"/>
                  </a:lnTo>
                  <a:lnTo>
                    <a:pt x="318" y="108"/>
                  </a:lnTo>
                  <a:lnTo>
                    <a:pt x="318" y="109"/>
                  </a:lnTo>
                  <a:lnTo>
                    <a:pt x="317" y="109"/>
                  </a:lnTo>
                  <a:lnTo>
                    <a:pt x="318" y="109"/>
                  </a:lnTo>
                  <a:lnTo>
                    <a:pt x="318" y="110"/>
                  </a:lnTo>
                  <a:lnTo>
                    <a:pt x="317" y="110"/>
                  </a:lnTo>
                  <a:lnTo>
                    <a:pt x="314" y="109"/>
                  </a:lnTo>
                  <a:lnTo>
                    <a:pt x="314" y="110"/>
                  </a:lnTo>
                  <a:lnTo>
                    <a:pt x="317" y="110"/>
                  </a:lnTo>
                  <a:lnTo>
                    <a:pt x="319" y="112"/>
                  </a:lnTo>
                  <a:lnTo>
                    <a:pt x="319" y="113"/>
                  </a:lnTo>
                  <a:lnTo>
                    <a:pt x="321" y="113"/>
                  </a:lnTo>
                  <a:lnTo>
                    <a:pt x="319" y="113"/>
                  </a:lnTo>
                  <a:lnTo>
                    <a:pt x="319" y="114"/>
                  </a:lnTo>
                  <a:lnTo>
                    <a:pt x="321" y="114"/>
                  </a:lnTo>
                  <a:lnTo>
                    <a:pt x="322" y="114"/>
                  </a:lnTo>
                  <a:lnTo>
                    <a:pt x="323" y="114"/>
                  </a:lnTo>
                  <a:lnTo>
                    <a:pt x="324" y="116"/>
                  </a:lnTo>
                  <a:lnTo>
                    <a:pt x="324" y="114"/>
                  </a:lnTo>
                  <a:lnTo>
                    <a:pt x="324" y="116"/>
                  </a:lnTo>
                  <a:lnTo>
                    <a:pt x="324" y="117"/>
                  </a:lnTo>
                  <a:lnTo>
                    <a:pt x="323" y="118"/>
                  </a:lnTo>
                  <a:lnTo>
                    <a:pt x="323" y="119"/>
                  </a:lnTo>
                  <a:lnTo>
                    <a:pt x="322" y="119"/>
                  </a:lnTo>
                  <a:lnTo>
                    <a:pt x="321" y="119"/>
                  </a:lnTo>
                  <a:lnTo>
                    <a:pt x="322" y="119"/>
                  </a:lnTo>
                  <a:lnTo>
                    <a:pt x="323" y="119"/>
                  </a:lnTo>
                  <a:lnTo>
                    <a:pt x="323" y="121"/>
                  </a:lnTo>
                  <a:lnTo>
                    <a:pt x="324" y="121"/>
                  </a:lnTo>
                  <a:lnTo>
                    <a:pt x="324" y="119"/>
                  </a:lnTo>
                  <a:lnTo>
                    <a:pt x="324" y="121"/>
                  </a:lnTo>
                  <a:lnTo>
                    <a:pt x="326" y="122"/>
                  </a:lnTo>
                  <a:lnTo>
                    <a:pt x="326" y="123"/>
                  </a:lnTo>
                  <a:lnTo>
                    <a:pt x="324" y="123"/>
                  </a:lnTo>
                  <a:lnTo>
                    <a:pt x="324" y="124"/>
                  </a:lnTo>
                  <a:lnTo>
                    <a:pt x="323" y="126"/>
                  </a:lnTo>
                  <a:lnTo>
                    <a:pt x="322" y="126"/>
                  </a:lnTo>
                  <a:lnTo>
                    <a:pt x="322" y="127"/>
                  </a:lnTo>
                  <a:lnTo>
                    <a:pt x="321" y="127"/>
                  </a:lnTo>
                  <a:lnTo>
                    <a:pt x="321" y="126"/>
                  </a:lnTo>
                  <a:lnTo>
                    <a:pt x="319" y="126"/>
                  </a:lnTo>
                  <a:lnTo>
                    <a:pt x="319" y="124"/>
                  </a:lnTo>
                  <a:lnTo>
                    <a:pt x="319" y="126"/>
                  </a:lnTo>
                  <a:lnTo>
                    <a:pt x="321" y="126"/>
                  </a:lnTo>
                  <a:lnTo>
                    <a:pt x="319" y="126"/>
                  </a:lnTo>
                  <a:lnTo>
                    <a:pt x="318" y="126"/>
                  </a:lnTo>
                  <a:lnTo>
                    <a:pt x="318" y="127"/>
                  </a:lnTo>
                  <a:lnTo>
                    <a:pt x="318" y="126"/>
                  </a:lnTo>
                  <a:lnTo>
                    <a:pt x="318" y="127"/>
                  </a:lnTo>
                  <a:lnTo>
                    <a:pt x="319" y="128"/>
                  </a:lnTo>
                  <a:lnTo>
                    <a:pt x="318" y="128"/>
                  </a:lnTo>
                  <a:lnTo>
                    <a:pt x="319" y="130"/>
                  </a:lnTo>
                  <a:lnTo>
                    <a:pt x="319" y="128"/>
                  </a:lnTo>
                  <a:lnTo>
                    <a:pt x="319" y="130"/>
                  </a:lnTo>
                  <a:lnTo>
                    <a:pt x="319" y="131"/>
                  </a:lnTo>
                  <a:lnTo>
                    <a:pt x="321" y="131"/>
                  </a:lnTo>
                  <a:lnTo>
                    <a:pt x="321" y="130"/>
                  </a:lnTo>
                  <a:lnTo>
                    <a:pt x="321" y="131"/>
                  </a:lnTo>
                  <a:lnTo>
                    <a:pt x="321" y="132"/>
                  </a:lnTo>
                  <a:lnTo>
                    <a:pt x="321" y="133"/>
                  </a:lnTo>
                  <a:lnTo>
                    <a:pt x="321" y="135"/>
                  </a:lnTo>
                  <a:lnTo>
                    <a:pt x="322" y="135"/>
                  </a:lnTo>
                  <a:lnTo>
                    <a:pt x="322" y="136"/>
                  </a:lnTo>
                  <a:lnTo>
                    <a:pt x="322" y="137"/>
                  </a:lnTo>
                  <a:lnTo>
                    <a:pt x="323" y="137"/>
                  </a:lnTo>
                  <a:lnTo>
                    <a:pt x="324" y="138"/>
                  </a:lnTo>
                  <a:lnTo>
                    <a:pt x="324" y="140"/>
                  </a:lnTo>
                  <a:lnTo>
                    <a:pt x="326" y="140"/>
                  </a:lnTo>
                  <a:lnTo>
                    <a:pt x="326" y="141"/>
                  </a:lnTo>
                  <a:lnTo>
                    <a:pt x="324" y="141"/>
                  </a:lnTo>
                  <a:lnTo>
                    <a:pt x="324" y="142"/>
                  </a:lnTo>
                  <a:lnTo>
                    <a:pt x="324" y="144"/>
                  </a:lnTo>
                  <a:lnTo>
                    <a:pt x="324" y="145"/>
                  </a:lnTo>
                  <a:lnTo>
                    <a:pt x="324" y="146"/>
                  </a:lnTo>
                  <a:lnTo>
                    <a:pt x="324" y="147"/>
                  </a:lnTo>
                  <a:lnTo>
                    <a:pt x="323" y="147"/>
                  </a:lnTo>
                  <a:lnTo>
                    <a:pt x="322" y="147"/>
                  </a:lnTo>
                  <a:lnTo>
                    <a:pt x="321" y="147"/>
                  </a:lnTo>
                  <a:lnTo>
                    <a:pt x="321" y="149"/>
                  </a:lnTo>
                  <a:lnTo>
                    <a:pt x="321" y="150"/>
                  </a:lnTo>
                  <a:lnTo>
                    <a:pt x="321" y="151"/>
                  </a:lnTo>
                  <a:lnTo>
                    <a:pt x="319" y="151"/>
                  </a:lnTo>
                  <a:lnTo>
                    <a:pt x="318" y="151"/>
                  </a:lnTo>
                  <a:lnTo>
                    <a:pt x="318" y="152"/>
                  </a:lnTo>
                  <a:lnTo>
                    <a:pt x="318" y="154"/>
                  </a:lnTo>
                  <a:lnTo>
                    <a:pt x="317" y="152"/>
                  </a:lnTo>
                  <a:lnTo>
                    <a:pt x="315" y="154"/>
                  </a:lnTo>
                  <a:lnTo>
                    <a:pt x="315" y="155"/>
                  </a:lnTo>
                  <a:lnTo>
                    <a:pt x="314" y="155"/>
                  </a:lnTo>
                  <a:lnTo>
                    <a:pt x="314" y="156"/>
                  </a:lnTo>
                  <a:lnTo>
                    <a:pt x="313" y="156"/>
                  </a:lnTo>
                  <a:lnTo>
                    <a:pt x="312" y="155"/>
                  </a:lnTo>
                  <a:lnTo>
                    <a:pt x="313" y="155"/>
                  </a:lnTo>
                  <a:lnTo>
                    <a:pt x="312" y="154"/>
                  </a:lnTo>
                  <a:lnTo>
                    <a:pt x="310" y="154"/>
                  </a:lnTo>
                  <a:lnTo>
                    <a:pt x="310" y="152"/>
                  </a:lnTo>
                  <a:lnTo>
                    <a:pt x="310" y="151"/>
                  </a:lnTo>
                  <a:lnTo>
                    <a:pt x="310" y="152"/>
                  </a:lnTo>
                  <a:lnTo>
                    <a:pt x="310" y="151"/>
                  </a:lnTo>
                  <a:lnTo>
                    <a:pt x="310" y="150"/>
                  </a:lnTo>
                  <a:lnTo>
                    <a:pt x="310" y="149"/>
                  </a:lnTo>
                  <a:lnTo>
                    <a:pt x="310" y="150"/>
                  </a:lnTo>
                  <a:lnTo>
                    <a:pt x="309" y="151"/>
                  </a:lnTo>
                  <a:lnTo>
                    <a:pt x="309" y="150"/>
                  </a:lnTo>
                  <a:lnTo>
                    <a:pt x="308" y="150"/>
                  </a:lnTo>
                  <a:lnTo>
                    <a:pt x="309" y="150"/>
                  </a:lnTo>
                  <a:lnTo>
                    <a:pt x="308" y="149"/>
                  </a:lnTo>
                  <a:lnTo>
                    <a:pt x="308" y="147"/>
                  </a:lnTo>
                  <a:lnTo>
                    <a:pt x="307" y="147"/>
                  </a:lnTo>
                  <a:lnTo>
                    <a:pt x="308" y="147"/>
                  </a:lnTo>
                  <a:lnTo>
                    <a:pt x="305" y="146"/>
                  </a:lnTo>
                  <a:lnTo>
                    <a:pt x="305" y="147"/>
                  </a:lnTo>
                  <a:lnTo>
                    <a:pt x="307" y="147"/>
                  </a:lnTo>
                  <a:lnTo>
                    <a:pt x="305" y="147"/>
                  </a:lnTo>
                  <a:lnTo>
                    <a:pt x="304" y="149"/>
                  </a:lnTo>
                  <a:lnTo>
                    <a:pt x="304" y="150"/>
                  </a:lnTo>
                  <a:lnTo>
                    <a:pt x="304" y="149"/>
                  </a:lnTo>
                  <a:lnTo>
                    <a:pt x="305" y="149"/>
                  </a:lnTo>
                  <a:lnTo>
                    <a:pt x="305" y="147"/>
                  </a:lnTo>
                  <a:lnTo>
                    <a:pt x="307" y="147"/>
                  </a:lnTo>
                  <a:lnTo>
                    <a:pt x="307" y="149"/>
                  </a:lnTo>
                  <a:lnTo>
                    <a:pt x="307" y="147"/>
                  </a:lnTo>
                  <a:lnTo>
                    <a:pt x="307" y="149"/>
                  </a:lnTo>
                  <a:lnTo>
                    <a:pt x="308" y="149"/>
                  </a:lnTo>
                  <a:lnTo>
                    <a:pt x="308" y="150"/>
                  </a:lnTo>
                  <a:lnTo>
                    <a:pt x="307" y="150"/>
                  </a:lnTo>
                  <a:lnTo>
                    <a:pt x="307" y="149"/>
                  </a:lnTo>
                  <a:lnTo>
                    <a:pt x="307" y="150"/>
                  </a:lnTo>
                  <a:lnTo>
                    <a:pt x="308" y="150"/>
                  </a:lnTo>
                  <a:lnTo>
                    <a:pt x="308" y="151"/>
                  </a:lnTo>
                  <a:lnTo>
                    <a:pt x="309" y="151"/>
                  </a:lnTo>
                  <a:lnTo>
                    <a:pt x="309" y="152"/>
                  </a:lnTo>
                  <a:lnTo>
                    <a:pt x="310" y="154"/>
                  </a:lnTo>
                  <a:lnTo>
                    <a:pt x="310" y="155"/>
                  </a:lnTo>
                  <a:lnTo>
                    <a:pt x="310" y="156"/>
                  </a:lnTo>
                  <a:lnTo>
                    <a:pt x="312" y="156"/>
                  </a:lnTo>
                  <a:lnTo>
                    <a:pt x="312" y="158"/>
                  </a:lnTo>
                  <a:lnTo>
                    <a:pt x="312" y="159"/>
                  </a:lnTo>
                  <a:lnTo>
                    <a:pt x="310" y="159"/>
                  </a:lnTo>
                  <a:lnTo>
                    <a:pt x="312" y="159"/>
                  </a:lnTo>
                  <a:lnTo>
                    <a:pt x="312" y="158"/>
                  </a:lnTo>
                  <a:lnTo>
                    <a:pt x="310" y="158"/>
                  </a:lnTo>
                  <a:lnTo>
                    <a:pt x="309" y="158"/>
                  </a:lnTo>
                  <a:lnTo>
                    <a:pt x="309" y="156"/>
                  </a:lnTo>
                  <a:lnTo>
                    <a:pt x="308" y="156"/>
                  </a:lnTo>
                  <a:lnTo>
                    <a:pt x="309" y="158"/>
                  </a:lnTo>
                  <a:lnTo>
                    <a:pt x="308" y="158"/>
                  </a:lnTo>
                  <a:lnTo>
                    <a:pt x="308" y="156"/>
                  </a:lnTo>
                  <a:lnTo>
                    <a:pt x="308" y="155"/>
                  </a:lnTo>
                  <a:lnTo>
                    <a:pt x="307" y="155"/>
                  </a:lnTo>
                  <a:lnTo>
                    <a:pt x="307" y="156"/>
                  </a:lnTo>
                  <a:lnTo>
                    <a:pt x="308" y="156"/>
                  </a:lnTo>
                  <a:lnTo>
                    <a:pt x="308" y="158"/>
                  </a:lnTo>
                  <a:lnTo>
                    <a:pt x="308" y="159"/>
                  </a:lnTo>
                  <a:lnTo>
                    <a:pt x="308" y="158"/>
                  </a:lnTo>
                  <a:lnTo>
                    <a:pt x="307" y="158"/>
                  </a:lnTo>
                  <a:lnTo>
                    <a:pt x="305" y="158"/>
                  </a:lnTo>
                  <a:lnTo>
                    <a:pt x="304" y="158"/>
                  </a:lnTo>
                  <a:lnTo>
                    <a:pt x="304" y="156"/>
                  </a:lnTo>
                  <a:lnTo>
                    <a:pt x="304" y="158"/>
                  </a:lnTo>
                  <a:lnTo>
                    <a:pt x="303" y="158"/>
                  </a:lnTo>
                  <a:lnTo>
                    <a:pt x="303" y="156"/>
                  </a:lnTo>
                  <a:lnTo>
                    <a:pt x="303" y="155"/>
                  </a:lnTo>
                  <a:lnTo>
                    <a:pt x="303" y="154"/>
                  </a:lnTo>
                  <a:lnTo>
                    <a:pt x="303" y="152"/>
                  </a:lnTo>
                  <a:lnTo>
                    <a:pt x="301" y="152"/>
                  </a:lnTo>
                  <a:lnTo>
                    <a:pt x="301" y="154"/>
                  </a:lnTo>
                  <a:lnTo>
                    <a:pt x="300" y="154"/>
                  </a:lnTo>
                  <a:lnTo>
                    <a:pt x="299" y="154"/>
                  </a:lnTo>
                  <a:lnTo>
                    <a:pt x="298" y="154"/>
                  </a:lnTo>
                  <a:lnTo>
                    <a:pt x="296" y="154"/>
                  </a:lnTo>
                  <a:lnTo>
                    <a:pt x="295" y="154"/>
                  </a:lnTo>
                  <a:lnTo>
                    <a:pt x="296" y="155"/>
                  </a:lnTo>
                  <a:lnTo>
                    <a:pt x="295" y="155"/>
                  </a:lnTo>
                  <a:lnTo>
                    <a:pt x="295" y="156"/>
                  </a:lnTo>
                  <a:lnTo>
                    <a:pt x="296" y="156"/>
                  </a:lnTo>
                  <a:lnTo>
                    <a:pt x="298" y="156"/>
                  </a:lnTo>
                  <a:lnTo>
                    <a:pt x="298" y="158"/>
                  </a:lnTo>
                  <a:lnTo>
                    <a:pt x="299" y="158"/>
                  </a:lnTo>
                  <a:lnTo>
                    <a:pt x="300" y="158"/>
                  </a:lnTo>
                  <a:lnTo>
                    <a:pt x="300" y="159"/>
                  </a:lnTo>
                  <a:lnTo>
                    <a:pt x="299" y="159"/>
                  </a:lnTo>
                  <a:lnTo>
                    <a:pt x="299" y="160"/>
                  </a:lnTo>
                  <a:lnTo>
                    <a:pt x="299" y="161"/>
                  </a:lnTo>
                  <a:lnTo>
                    <a:pt x="298" y="161"/>
                  </a:lnTo>
                  <a:lnTo>
                    <a:pt x="298" y="163"/>
                  </a:lnTo>
                  <a:lnTo>
                    <a:pt x="296" y="163"/>
                  </a:lnTo>
                  <a:lnTo>
                    <a:pt x="296" y="164"/>
                  </a:lnTo>
                  <a:lnTo>
                    <a:pt x="296" y="165"/>
                  </a:lnTo>
                  <a:lnTo>
                    <a:pt x="295" y="165"/>
                  </a:lnTo>
                  <a:lnTo>
                    <a:pt x="295" y="166"/>
                  </a:lnTo>
                  <a:lnTo>
                    <a:pt x="294" y="166"/>
                  </a:lnTo>
                  <a:lnTo>
                    <a:pt x="294" y="168"/>
                  </a:lnTo>
                  <a:lnTo>
                    <a:pt x="294" y="169"/>
                  </a:lnTo>
                  <a:lnTo>
                    <a:pt x="293" y="169"/>
                  </a:lnTo>
                  <a:lnTo>
                    <a:pt x="291" y="169"/>
                  </a:lnTo>
                  <a:lnTo>
                    <a:pt x="290" y="169"/>
                  </a:lnTo>
                  <a:lnTo>
                    <a:pt x="289" y="169"/>
                  </a:lnTo>
                  <a:lnTo>
                    <a:pt x="287" y="169"/>
                  </a:lnTo>
                  <a:lnTo>
                    <a:pt x="287" y="168"/>
                  </a:lnTo>
                  <a:lnTo>
                    <a:pt x="286" y="168"/>
                  </a:lnTo>
                  <a:lnTo>
                    <a:pt x="286" y="166"/>
                  </a:lnTo>
                  <a:lnTo>
                    <a:pt x="285" y="166"/>
                  </a:lnTo>
                  <a:lnTo>
                    <a:pt x="285" y="165"/>
                  </a:lnTo>
                  <a:lnTo>
                    <a:pt x="284" y="165"/>
                  </a:lnTo>
                  <a:lnTo>
                    <a:pt x="285" y="165"/>
                  </a:lnTo>
                  <a:lnTo>
                    <a:pt x="286" y="165"/>
                  </a:lnTo>
                  <a:lnTo>
                    <a:pt x="285" y="165"/>
                  </a:lnTo>
                  <a:lnTo>
                    <a:pt x="284" y="165"/>
                  </a:lnTo>
                  <a:lnTo>
                    <a:pt x="282" y="164"/>
                  </a:lnTo>
                  <a:lnTo>
                    <a:pt x="281" y="164"/>
                  </a:lnTo>
                  <a:lnTo>
                    <a:pt x="281" y="163"/>
                  </a:lnTo>
                  <a:lnTo>
                    <a:pt x="280" y="163"/>
                  </a:lnTo>
                  <a:lnTo>
                    <a:pt x="280" y="161"/>
                  </a:lnTo>
                  <a:lnTo>
                    <a:pt x="279" y="161"/>
                  </a:lnTo>
                  <a:lnTo>
                    <a:pt x="277" y="161"/>
                  </a:lnTo>
                  <a:lnTo>
                    <a:pt x="279" y="163"/>
                  </a:lnTo>
                  <a:lnTo>
                    <a:pt x="277" y="163"/>
                  </a:lnTo>
                  <a:lnTo>
                    <a:pt x="276" y="163"/>
                  </a:lnTo>
                  <a:lnTo>
                    <a:pt x="275" y="163"/>
                  </a:lnTo>
                  <a:lnTo>
                    <a:pt x="276" y="163"/>
                  </a:lnTo>
                  <a:lnTo>
                    <a:pt x="276" y="161"/>
                  </a:lnTo>
                  <a:lnTo>
                    <a:pt x="275" y="163"/>
                  </a:lnTo>
                  <a:lnTo>
                    <a:pt x="273" y="161"/>
                  </a:lnTo>
                  <a:lnTo>
                    <a:pt x="272" y="161"/>
                  </a:lnTo>
                  <a:lnTo>
                    <a:pt x="271" y="161"/>
                  </a:lnTo>
                  <a:lnTo>
                    <a:pt x="270" y="161"/>
                  </a:lnTo>
                  <a:lnTo>
                    <a:pt x="271" y="163"/>
                  </a:lnTo>
                  <a:lnTo>
                    <a:pt x="272" y="163"/>
                  </a:lnTo>
                  <a:lnTo>
                    <a:pt x="272" y="164"/>
                  </a:lnTo>
                  <a:lnTo>
                    <a:pt x="272" y="163"/>
                  </a:lnTo>
                  <a:lnTo>
                    <a:pt x="271" y="163"/>
                  </a:lnTo>
                  <a:lnTo>
                    <a:pt x="271" y="161"/>
                  </a:lnTo>
                  <a:lnTo>
                    <a:pt x="272" y="161"/>
                  </a:lnTo>
                  <a:lnTo>
                    <a:pt x="272" y="163"/>
                  </a:lnTo>
                  <a:lnTo>
                    <a:pt x="273" y="163"/>
                  </a:lnTo>
                  <a:lnTo>
                    <a:pt x="275" y="163"/>
                  </a:lnTo>
                  <a:lnTo>
                    <a:pt x="276" y="163"/>
                  </a:lnTo>
                  <a:lnTo>
                    <a:pt x="277" y="163"/>
                  </a:lnTo>
                  <a:lnTo>
                    <a:pt x="277" y="164"/>
                  </a:lnTo>
                  <a:lnTo>
                    <a:pt x="279" y="164"/>
                  </a:lnTo>
                  <a:lnTo>
                    <a:pt x="280" y="165"/>
                  </a:lnTo>
                  <a:lnTo>
                    <a:pt x="280" y="166"/>
                  </a:lnTo>
                  <a:lnTo>
                    <a:pt x="281" y="166"/>
                  </a:lnTo>
                  <a:lnTo>
                    <a:pt x="281" y="168"/>
                  </a:lnTo>
                  <a:lnTo>
                    <a:pt x="282" y="168"/>
                  </a:lnTo>
                  <a:lnTo>
                    <a:pt x="282" y="169"/>
                  </a:lnTo>
                  <a:lnTo>
                    <a:pt x="284" y="169"/>
                  </a:lnTo>
                  <a:lnTo>
                    <a:pt x="284" y="170"/>
                  </a:lnTo>
                  <a:lnTo>
                    <a:pt x="285" y="170"/>
                  </a:lnTo>
                  <a:lnTo>
                    <a:pt x="287" y="170"/>
                  </a:lnTo>
                  <a:lnTo>
                    <a:pt x="289" y="170"/>
                  </a:lnTo>
                  <a:lnTo>
                    <a:pt x="290" y="170"/>
                  </a:lnTo>
                  <a:lnTo>
                    <a:pt x="291" y="170"/>
                  </a:lnTo>
                  <a:lnTo>
                    <a:pt x="294" y="170"/>
                  </a:lnTo>
                  <a:lnTo>
                    <a:pt x="294" y="172"/>
                  </a:lnTo>
                  <a:lnTo>
                    <a:pt x="294" y="173"/>
                  </a:lnTo>
                  <a:lnTo>
                    <a:pt x="294" y="174"/>
                  </a:lnTo>
                  <a:lnTo>
                    <a:pt x="293" y="174"/>
                  </a:lnTo>
                  <a:lnTo>
                    <a:pt x="293" y="175"/>
                  </a:lnTo>
                  <a:lnTo>
                    <a:pt x="293" y="177"/>
                  </a:lnTo>
                  <a:lnTo>
                    <a:pt x="291" y="177"/>
                  </a:lnTo>
                  <a:lnTo>
                    <a:pt x="291" y="178"/>
                  </a:lnTo>
                  <a:lnTo>
                    <a:pt x="291" y="177"/>
                  </a:lnTo>
                  <a:lnTo>
                    <a:pt x="291" y="178"/>
                  </a:lnTo>
                  <a:lnTo>
                    <a:pt x="291" y="179"/>
                  </a:lnTo>
                  <a:lnTo>
                    <a:pt x="290" y="179"/>
                  </a:lnTo>
                  <a:lnTo>
                    <a:pt x="290" y="180"/>
                  </a:lnTo>
                  <a:lnTo>
                    <a:pt x="289" y="180"/>
                  </a:lnTo>
                  <a:lnTo>
                    <a:pt x="289" y="182"/>
                  </a:lnTo>
                  <a:lnTo>
                    <a:pt x="289" y="183"/>
                  </a:lnTo>
                  <a:lnTo>
                    <a:pt x="289" y="184"/>
                  </a:lnTo>
                  <a:lnTo>
                    <a:pt x="287" y="184"/>
                  </a:lnTo>
                  <a:lnTo>
                    <a:pt x="287" y="186"/>
                  </a:lnTo>
                  <a:lnTo>
                    <a:pt x="286" y="186"/>
                  </a:lnTo>
                  <a:lnTo>
                    <a:pt x="285" y="186"/>
                  </a:lnTo>
                  <a:lnTo>
                    <a:pt x="285" y="187"/>
                  </a:lnTo>
                  <a:lnTo>
                    <a:pt x="284" y="187"/>
                  </a:lnTo>
                  <a:lnTo>
                    <a:pt x="282" y="187"/>
                  </a:lnTo>
                  <a:lnTo>
                    <a:pt x="282" y="186"/>
                  </a:lnTo>
                  <a:lnTo>
                    <a:pt x="282" y="184"/>
                  </a:lnTo>
                  <a:lnTo>
                    <a:pt x="281" y="184"/>
                  </a:lnTo>
                  <a:lnTo>
                    <a:pt x="281" y="186"/>
                  </a:lnTo>
                  <a:lnTo>
                    <a:pt x="282" y="186"/>
                  </a:lnTo>
                  <a:lnTo>
                    <a:pt x="282" y="187"/>
                  </a:lnTo>
                  <a:lnTo>
                    <a:pt x="281" y="187"/>
                  </a:lnTo>
                  <a:lnTo>
                    <a:pt x="281" y="186"/>
                  </a:lnTo>
                  <a:lnTo>
                    <a:pt x="280" y="186"/>
                  </a:lnTo>
                  <a:lnTo>
                    <a:pt x="280" y="187"/>
                  </a:lnTo>
                  <a:lnTo>
                    <a:pt x="280" y="186"/>
                  </a:lnTo>
                  <a:lnTo>
                    <a:pt x="279" y="186"/>
                  </a:lnTo>
                  <a:lnTo>
                    <a:pt x="279" y="184"/>
                  </a:lnTo>
                  <a:lnTo>
                    <a:pt x="279" y="183"/>
                  </a:lnTo>
                  <a:lnTo>
                    <a:pt x="279" y="184"/>
                  </a:lnTo>
                  <a:lnTo>
                    <a:pt x="277" y="184"/>
                  </a:lnTo>
                  <a:lnTo>
                    <a:pt x="277" y="186"/>
                  </a:lnTo>
                  <a:lnTo>
                    <a:pt x="279" y="186"/>
                  </a:lnTo>
                  <a:lnTo>
                    <a:pt x="277" y="186"/>
                  </a:lnTo>
                  <a:lnTo>
                    <a:pt x="279" y="186"/>
                  </a:lnTo>
                  <a:lnTo>
                    <a:pt x="279" y="187"/>
                  </a:lnTo>
                  <a:lnTo>
                    <a:pt x="277" y="188"/>
                  </a:lnTo>
                  <a:lnTo>
                    <a:pt x="277" y="187"/>
                  </a:lnTo>
                  <a:lnTo>
                    <a:pt x="276" y="187"/>
                  </a:lnTo>
                  <a:lnTo>
                    <a:pt x="277" y="187"/>
                  </a:lnTo>
                  <a:lnTo>
                    <a:pt x="277" y="188"/>
                  </a:lnTo>
                  <a:lnTo>
                    <a:pt x="277" y="189"/>
                  </a:lnTo>
                  <a:lnTo>
                    <a:pt x="277" y="191"/>
                  </a:lnTo>
                  <a:lnTo>
                    <a:pt x="276" y="191"/>
                  </a:lnTo>
                  <a:lnTo>
                    <a:pt x="277" y="191"/>
                  </a:lnTo>
                  <a:lnTo>
                    <a:pt x="276" y="191"/>
                  </a:lnTo>
                  <a:lnTo>
                    <a:pt x="276" y="192"/>
                  </a:lnTo>
                  <a:lnTo>
                    <a:pt x="276" y="191"/>
                  </a:lnTo>
                  <a:lnTo>
                    <a:pt x="275" y="191"/>
                  </a:lnTo>
                  <a:lnTo>
                    <a:pt x="273" y="191"/>
                  </a:lnTo>
                  <a:lnTo>
                    <a:pt x="275" y="191"/>
                  </a:lnTo>
                  <a:lnTo>
                    <a:pt x="275" y="192"/>
                  </a:lnTo>
                  <a:lnTo>
                    <a:pt x="273" y="192"/>
                  </a:lnTo>
                  <a:lnTo>
                    <a:pt x="272" y="192"/>
                  </a:lnTo>
                  <a:lnTo>
                    <a:pt x="272" y="191"/>
                  </a:lnTo>
                  <a:lnTo>
                    <a:pt x="271" y="191"/>
                  </a:lnTo>
                  <a:lnTo>
                    <a:pt x="270" y="191"/>
                  </a:lnTo>
                  <a:lnTo>
                    <a:pt x="271" y="191"/>
                  </a:lnTo>
                  <a:lnTo>
                    <a:pt x="270" y="191"/>
                  </a:lnTo>
                  <a:lnTo>
                    <a:pt x="270" y="189"/>
                  </a:lnTo>
                  <a:lnTo>
                    <a:pt x="268" y="189"/>
                  </a:lnTo>
                  <a:lnTo>
                    <a:pt x="267" y="189"/>
                  </a:lnTo>
                  <a:lnTo>
                    <a:pt x="267" y="188"/>
                  </a:lnTo>
                  <a:lnTo>
                    <a:pt x="267" y="189"/>
                  </a:lnTo>
                  <a:lnTo>
                    <a:pt x="266" y="189"/>
                  </a:lnTo>
                  <a:lnTo>
                    <a:pt x="265" y="189"/>
                  </a:lnTo>
                  <a:lnTo>
                    <a:pt x="265" y="188"/>
                  </a:lnTo>
                  <a:lnTo>
                    <a:pt x="262" y="188"/>
                  </a:lnTo>
                  <a:lnTo>
                    <a:pt x="262" y="187"/>
                  </a:lnTo>
                  <a:lnTo>
                    <a:pt x="261" y="187"/>
                  </a:lnTo>
                  <a:lnTo>
                    <a:pt x="259" y="187"/>
                  </a:lnTo>
                  <a:lnTo>
                    <a:pt x="258" y="187"/>
                  </a:lnTo>
                  <a:lnTo>
                    <a:pt x="258" y="186"/>
                  </a:lnTo>
                  <a:lnTo>
                    <a:pt x="258" y="184"/>
                  </a:lnTo>
                  <a:lnTo>
                    <a:pt x="257" y="184"/>
                  </a:lnTo>
                  <a:lnTo>
                    <a:pt x="258" y="184"/>
                  </a:lnTo>
                  <a:lnTo>
                    <a:pt x="258" y="186"/>
                  </a:lnTo>
                  <a:lnTo>
                    <a:pt x="258" y="187"/>
                  </a:lnTo>
                  <a:lnTo>
                    <a:pt x="257" y="187"/>
                  </a:lnTo>
                  <a:lnTo>
                    <a:pt x="258" y="188"/>
                  </a:lnTo>
                  <a:lnTo>
                    <a:pt x="259" y="188"/>
                  </a:lnTo>
                  <a:lnTo>
                    <a:pt x="259" y="189"/>
                  </a:lnTo>
                  <a:lnTo>
                    <a:pt x="259" y="188"/>
                  </a:lnTo>
                  <a:lnTo>
                    <a:pt x="258" y="187"/>
                  </a:lnTo>
                  <a:lnTo>
                    <a:pt x="259" y="187"/>
                  </a:lnTo>
                  <a:lnTo>
                    <a:pt x="258" y="187"/>
                  </a:lnTo>
                  <a:lnTo>
                    <a:pt x="259" y="187"/>
                  </a:lnTo>
                  <a:lnTo>
                    <a:pt x="259" y="188"/>
                  </a:lnTo>
                  <a:lnTo>
                    <a:pt x="261" y="188"/>
                  </a:lnTo>
                  <a:lnTo>
                    <a:pt x="262" y="188"/>
                  </a:lnTo>
                  <a:lnTo>
                    <a:pt x="263" y="189"/>
                  </a:lnTo>
                  <a:lnTo>
                    <a:pt x="263" y="188"/>
                  </a:lnTo>
                  <a:lnTo>
                    <a:pt x="265" y="188"/>
                  </a:lnTo>
                  <a:lnTo>
                    <a:pt x="265" y="189"/>
                  </a:lnTo>
                  <a:lnTo>
                    <a:pt x="266" y="189"/>
                  </a:lnTo>
                  <a:lnTo>
                    <a:pt x="266" y="191"/>
                  </a:lnTo>
                  <a:lnTo>
                    <a:pt x="265" y="191"/>
                  </a:lnTo>
                  <a:lnTo>
                    <a:pt x="265" y="192"/>
                  </a:lnTo>
                  <a:lnTo>
                    <a:pt x="263" y="192"/>
                  </a:lnTo>
                  <a:lnTo>
                    <a:pt x="265" y="192"/>
                  </a:lnTo>
                  <a:lnTo>
                    <a:pt x="266" y="192"/>
                  </a:lnTo>
                  <a:lnTo>
                    <a:pt x="266" y="191"/>
                  </a:lnTo>
                  <a:lnTo>
                    <a:pt x="267" y="191"/>
                  </a:lnTo>
                  <a:lnTo>
                    <a:pt x="267" y="189"/>
                  </a:lnTo>
                  <a:lnTo>
                    <a:pt x="268" y="189"/>
                  </a:lnTo>
                  <a:lnTo>
                    <a:pt x="268" y="191"/>
                  </a:lnTo>
                  <a:lnTo>
                    <a:pt x="268" y="192"/>
                  </a:lnTo>
                  <a:lnTo>
                    <a:pt x="270" y="192"/>
                  </a:lnTo>
                  <a:lnTo>
                    <a:pt x="270" y="193"/>
                  </a:lnTo>
                  <a:lnTo>
                    <a:pt x="271" y="193"/>
                  </a:lnTo>
                  <a:lnTo>
                    <a:pt x="272" y="193"/>
                  </a:lnTo>
                  <a:lnTo>
                    <a:pt x="273" y="194"/>
                  </a:lnTo>
                  <a:lnTo>
                    <a:pt x="272" y="193"/>
                  </a:lnTo>
                  <a:lnTo>
                    <a:pt x="272" y="194"/>
                  </a:lnTo>
                  <a:lnTo>
                    <a:pt x="273" y="194"/>
                  </a:lnTo>
                  <a:lnTo>
                    <a:pt x="273" y="196"/>
                  </a:lnTo>
                  <a:lnTo>
                    <a:pt x="273" y="197"/>
                  </a:lnTo>
                  <a:lnTo>
                    <a:pt x="273" y="198"/>
                  </a:lnTo>
                  <a:lnTo>
                    <a:pt x="275" y="198"/>
                  </a:lnTo>
                  <a:lnTo>
                    <a:pt x="273" y="198"/>
                  </a:lnTo>
                  <a:lnTo>
                    <a:pt x="273" y="200"/>
                  </a:lnTo>
                  <a:lnTo>
                    <a:pt x="272" y="200"/>
                  </a:lnTo>
                  <a:lnTo>
                    <a:pt x="271" y="200"/>
                  </a:lnTo>
                  <a:lnTo>
                    <a:pt x="271" y="201"/>
                  </a:lnTo>
                  <a:lnTo>
                    <a:pt x="270" y="201"/>
                  </a:lnTo>
                  <a:lnTo>
                    <a:pt x="268" y="201"/>
                  </a:lnTo>
                  <a:lnTo>
                    <a:pt x="267" y="201"/>
                  </a:lnTo>
                  <a:lnTo>
                    <a:pt x="266" y="200"/>
                  </a:lnTo>
                  <a:lnTo>
                    <a:pt x="266" y="201"/>
                  </a:lnTo>
                  <a:lnTo>
                    <a:pt x="265" y="201"/>
                  </a:lnTo>
                  <a:lnTo>
                    <a:pt x="265" y="202"/>
                  </a:lnTo>
                  <a:lnTo>
                    <a:pt x="266" y="202"/>
                  </a:lnTo>
                  <a:lnTo>
                    <a:pt x="265" y="202"/>
                  </a:lnTo>
                  <a:lnTo>
                    <a:pt x="266" y="202"/>
                  </a:lnTo>
                  <a:lnTo>
                    <a:pt x="267" y="203"/>
                  </a:lnTo>
                  <a:lnTo>
                    <a:pt x="267" y="205"/>
                  </a:lnTo>
                  <a:lnTo>
                    <a:pt x="266" y="205"/>
                  </a:lnTo>
                  <a:lnTo>
                    <a:pt x="266" y="203"/>
                  </a:lnTo>
                  <a:lnTo>
                    <a:pt x="265" y="203"/>
                  </a:lnTo>
                  <a:lnTo>
                    <a:pt x="266" y="203"/>
                  </a:lnTo>
                  <a:lnTo>
                    <a:pt x="265" y="203"/>
                  </a:lnTo>
                  <a:lnTo>
                    <a:pt x="265" y="205"/>
                  </a:lnTo>
                  <a:lnTo>
                    <a:pt x="265" y="203"/>
                  </a:lnTo>
                  <a:lnTo>
                    <a:pt x="263" y="203"/>
                  </a:lnTo>
                  <a:lnTo>
                    <a:pt x="263" y="205"/>
                  </a:lnTo>
                  <a:lnTo>
                    <a:pt x="265" y="205"/>
                  </a:lnTo>
                  <a:lnTo>
                    <a:pt x="263" y="205"/>
                  </a:lnTo>
                  <a:lnTo>
                    <a:pt x="263" y="206"/>
                  </a:lnTo>
                  <a:lnTo>
                    <a:pt x="262" y="206"/>
                  </a:lnTo>
                  <a:lnTo>
                    <a:pt x="263" y="206"/>
                  </a:lnTo>
                  <a:lnTo>
                    <a:pt x="263" y="207"/>
                  </a:lnTo>
                  <a:lnTo>
                    <a:pt x="263" y="208"/>
                  </a:lnTo>
                  <a:lnTo>
                    <a:pt x="265" y="208"/>
                  </a:lnTo>
                  <a:lnTo>
                    <a:pt x="263" y="208"/>
                  </a:lnTo>
                  <a:lnTo>
                    <a:pt x="263" y="207"/>
                  </a:lnTo>
                  <a:lnTo>
                    <a:pt x="262" y="207"/>
                  </a:lnTo>
                  <a:lnTo>
                    <a:pt x="261" y="206"/>
                  </a:lnTo>
                  <a:lnTo>
                    <a:pt x="259" y="206"/>
                  </a:lnTo>
                  <a:lnTo>
                    <a:pt x="261" y="206"/>
                  </a:lnTo>
                  <a:lnTo>
                    <a:pt x="261" y="207"/>
                  </a:lnTo>
                  <a:lnTo>
                    <a:pt x="262" y="207"/>
                  </a:lnTo>
                  <a:lnTo>
                    <a:pt x="262" y="208"/>
                  </a:lnTo>
                  <a:lnTo>
                    <a:pt x="261" y="208"/>
                  </a:lnTo>
                  <a:lnTo>
                    <a:pt x="262" y="208"/>
                  </a:lnTo>
                  <a:lnTo>
                    <a:pt x="261" y="208"/>
                  </a:lnTo>
                  <a:lnTo>
                    <a:pt x="262" y="208"/>
                  </a:lnTo>
                  <a:lnTo>
                    <a:pt x="262" y="210"/>
                  </a:lnTo>
                  <a:lnTo>
                    <a:pt x="261" y="210"/>
                  </a:lnTo>
                  <a:lnTo>
                    <a:pt x="261" y="211"/>
                  </a:lnTo>
                  <a:lnTo>
                    <a:pt x="259" y="210"/>
                  </a:lnTo>
                  <a:lnTo>
                    <a:pt x="259" y="211"/>
                  </a:lnTo>
                  <a:lnTo>
                    <a:pt x="259" y="212"/>
                  </a:lnTo>
                  <a:lnTo>
                    <a:pt x="259" y="211"/>
                  </a:lnTo>
                  <a:lnTo>
                    <a:pt x="258" y="211"/>
                  </a:lnTo>
                  <a:lnTo>
                    <a:pt x="258" y="212"/>
                  </a:lnTo>
                  <a:lnTo>
                    <a:pt x="259" y="212"/>
                  </a:lnTo>
                  <a:lnTo>
                    <a:pt x="259" y="214"/>
                  </a:lnTo>
                  <a:lnTo>
                    <a:pt x="258" y="214"/>
                  </a:lnTo>
                  <a:lnTo>
                    <a:pt x="259" y="214"/>
                  </a:lnTo>
                  <a:lnTo>
                    <a:pt x="258" y="214"/>
                  </a:lnTo>
                  <a:lnTo>
                    <a:pt x="257" y="215"/>
                  </a:lnTo>
                  <a:lnTo>
                    <a:pt x="257" y="216"/>
                  </a:lnTo>
                  <a:lnTo>
                    <a:pt x="257" y="215"/>
                  </a:lnTo>
                  <a:lnTo>
                    <a:pt x="257" y="216"/>
                  </a:lnTo>
                  <a:lnTo>
                    <a:pt x="256" y="216"/>
                  </a:lnTo>
                  <a:lnTo>
                    <a:pt x="256" y="217"/>
                  </a:lnTo>
                  <a:lnTo>
                    <a:pt x="257" y="217"/>
                  </a:lnTo>
                  <a:lnTo>
                    <a:pt x="257" y="219"/>
                  </a:lnTo>
                  <a:lnTo>
                    <a:pt x="256" y="219"/>
                  </a:lnTo>
                  <a:lnTo>
                    <a:pt x="256" y="220"/>
                  </a:lnTo>
                  <a:lnTo>
                    <a:pt x="256" y="221"/>
                  </a:lnTo>
                  <a:lnTo>
                    <a:pt x="256" y="220"/>
                  </a:lnTo>
                  <a:lnTo>
                    <a:pt x="256" y="221"/>
                  </a:lnTo>
                  <a:lnTo>
                    <a:pt x="254" y="221"/>
                  </a:lnTo>
                  <a:lnTo>
                    <a:pt x="254" y="222"/>
                  </a:lnTo>
                  <a:lnTo>
                    <a:pt x="254" y="224"/>
                  </a:lnTo>
                  <a:lnTo>
                    <a:pt x="253" y="224"/>
                  </a:lnTo>
                  <a:lnTo>
                    <a:pt x="253" y="225"/>
                  </a:lnTo>
                  <a:lnTo>
                    <a:pt x="253" y="226"/>
                  </a:lnTo>
                  <a:lnTo>
                    <a:pt x="253" y="228"/>
                  </a:lnTo>
                  <a:lnTo>
                    <a:pt x="252" y="226"/>
                  </a:lnTo>
                  <a:lnTo>
                    <a:pt x="252" y="228"/>
                  </a:lnTo>
                  <a:lnTo>
                    <a:pt x="252" y="229"/>
                  </a:lnTo>
                  <a:lnTo>
                    <a:pt x="253" y="229"/>
                  </a:lnTo>
                  <a:lnTo>
                    <a:pt x="252" y="229"/>
                  </a:lnTo>
                  <a:lnTo>
                    <a:pt x="252" y="230"/>
                  </a:lnTo>
                  <a:lnTo>
                    <a:pt x="252" y="231"/>
                  </a:lnTo>
                  <a:lnTo>
                    <a:pt x="252" y="233"/>
                  </a:lnTo>
                  <a:lnTo>
                    <a:pt x="252" y="234"/>
                  </a:lnTo>
                  <a:lnTo>
                    <a:pt x="252" y="235"/>
                  </a:lnTo>
                  <a:lnTo>
                    <a:pt x="252" y="237"/>
                  </a:lnTo>
                  <a:lnTo>
                    <a:pt x="252" y="238"/>
                  </a:lnTo>
                  <a:lnTo>
                    <a:pt x="252" y="239"/>
                  </a:lnTo>
                  <a:lnTo>
                    <a:pt x="252" y="240"/>
                  </a:lnTo>
                  <a:lnTo>
                    <a:pt x="252" y="242"/>
                  </a:lnTo>
                  <a:lnTo>
                    <a:pt x="252" y="243"/>
                  </a:lnTo>
                  <a:lnTo>
                    <a:pt x="250" y="243"/>
                  </a:lnTo>
                  <a:lnTo>
                    <a:pt x="252" y="243"/>
                  </a:lnTo>
                  <a:lnTo>
                    <a:pt x="252" y="244"/>
                  </a:lnTo>
                  <a:lnTo>
                    <a:pt x="252" y="245"/>
                  </a:lnTo>
                  <a:lnTo>
                    <a:pt x="253" y="245"/>
                  </a:lnTo>
                  <a:lnTo>
                    <a:pt x="253" y="247"/>
                  </a:lnTo>
                  <a:lnTo>
                    <a:pt x="254" y="247"/>
                  </a:lnTo>
                  <a:lnTo>
                    <a:pt x="254" y="245"/>
                  </a:lnTo>
                  <a:lnTo>
                    <a:pt x="254" y="247"/>
                  </a:lnTo>
                  <a:lnTo>
                    <a:pt x="254" y="248"/>
                  </a:lnTo>
                  <a:lnTo>
                    <a:pt x="254" y="249"/>
                  </a:lnTo>
                  <a:lnTo>
                    <a:pt x="254" y="251"/>
                  </a:lnTo>
                  <a:lnTo>
                    <a:pt x="254" y="252"/>
                  </a:lnTo>
                  <a:lnTo>
                    <a:pt x="254" y="251"/>
                  </a:lnTo>
                  <a:lnTo>
                    <a:pt x="254" y="249"/>
                  </a:lnTo>
                  <a:lnTo>
                    <a:pt x="254" y="248"/>
                  </a:lnTo>
                  <a:lnTo>
                    <a:pt x="254" y="247"/>
                  </a:lnTo>
                  <a:lnTo>
                    <a:pt x="256" y="247"/>
                  </a:lnTo>
                  <a:lnTo>
                    <a:pt x="254" y="247"/>
                  </a:lnTo>
                  <a:lnTo>
                    <a:pt x="254" y="245"/>
                  </a:lnTo>
                  <a:lnTo>
                    <a:pt x="256" y="245"/>
                  </a:lnTo>
                  <a:lnTo>
                    <a:pt x="256" y="247"/>
                  </a:lnTo>
                  <a:lnTo>
                    <a:pt x="256" y="245"/>
                  </a:lnTo>
                  <a:lnTo>
                    <a:pt x="257" y="247"/>
                  </a:lnTo>
                  <a:lnTo>
                    <a:pt x="257" y="245"/>
                  </a:lnTo>
                  <a:lnTo>
                    <a:pt x="258" y="247"/>
                  </a:lnTo>
                  <a:lnTo>
                    <a:pt x="258" y="245"/>
                  </a:lnTo>
                  <a:lnTo>
                    <a:pt x="258" y="247"/>
                  </a:lnTo>
                  <a:lnTo>
                    <a:pt x="259" y="247"/>
                  </a:lnTo>
                  <a:lnTo>
                    <a:pt x="261" y="247"/>
                  </a:lnTo>
                  <a:lnTo>
                    <a:pt x="261" y="248"/>
                  </a:lnTo>
                  <a:lnTo>
                    <a:pt x="261" y="249"/>
                  </a:lnTo>
                  <a:lnTo>
                    <a:pt x="261" y="251"/>
                  </a:lnTo>
                  <a:lnTo>
                    <a:pt x="262" y="251"/>
                  </a:lnTo>
                  <a:lnTo>
                    <a:pt x="262" y="252"/>
                  </a:lnTo>
                  <a:lnTo>
                    <a:pt x="262" y="253"/>
                  </a:lnTo>
                  <a:lnTo>
                    <a:pt x="262" y="254"/>
                  </a:lnTo>
                  <a:lnTo>
                    <a:pt x="262" y="256"/>
                  </a:lnTo>
                  <a:lnTo>
                    <a:pt x="263" y="256"/>
                  </a:lnTo>
                  <a:lnTo>
                    <a:pt x="263" y="257"/>
                  </a:lnTo>
                  <a:lnTo>
                    <a:pt x="263" y="258"/>
                  </a:lnTo>
                  <a:lnTo>
                    <a:pt x="263" y="259"/>
                  </a:lnTo>
                  <a:lnTo>
                    <a:pt x="265" y="259"/>
                  </a:lnTo>
                  <a:lnTo>
                    <a:pt x="265" y="261"/>
                  </a:lnTo>
                  <a:lnTo>
                    <a:pt x="265" y="262"/>
                  </a:lnTo>
                  <a:lnTo>
                    <a:pt x="263" y="263"/>
                  </a:lnTo>
                  <a:lnTo>
                    <a:pt x="263" y="265"/>
                  </a:lnTo>
                  <a:lnTo>
                    <a:pt x="262" y="265"/>
                  </a:lnTo>
                  <a:lnTo>
                    <a:pt x="263" y="265"/>
                  </a:lnTo>
                  <a:lnTo>
                    <a:pt x="265" y="263"/>
                  </a:lnTo>
                  <a:lnTo>
                    <a:pt x="266" y="263"/>
                  </a:lnTo>
                  <a:lnTo>
                    <a:pt x="265" y="263"/>
                  </a:lnTo>
                  <a:lnTo>
                    <a:pt x="265" y="265"/>
                  </a:lnTo>
                  <a:lnTo>
                    <a:pt x="266" y="265"/>
                  </a:lnTo>
                  <a:lnTo>
                    <a:pt x="266" y="263"/>
                  </a:lnTo>
                  <a:lnTo>
                    <a:pt x="267" y="263"/>
                  </a:lnTo>
                  <a:lnTo>
                    <a:pt x="268" y="263"/>
                  </a:lnTo>
                  <a:lnTo>
                    <a:pt x="270" y="262"/>
                  </a:lnTo>
                  <a:lnTo>
                    <a:pt x="271" y="262"/>
                  </a:lnTo>
                  <a:lnTo>
                    <a:pt x="272" y="262"/>
                  </a:lnTo>
                  <a:lnTo>
                    <a:pt x="273" y="262"/>
                  </a:lnTo>
                  <a:lnTo>
                    <a:pt x="275" y="262"/>
                  </a:lnTo>
                  <a:lnTo>
                    <a:pt x="276" y="262"/>
                  </a:lnTo>
                  <a:lnTo>
                    <a:pt x="276" y="263"/>
                  </a:lnTo>
                  <a:lnTo>
                    <a:pt x="277" y="263"/>
                  </a:lnTo>
                  <a:lnTo>
                    <a:pt x="277" y="265"/>
                  </a:lnTo>
                  <a:lnTo>
                    <a:pt x="279" y="265"/>
                  </a:lnTo>
                  <a:lnTo>
                    <a:pt x="280" y="265"/>
                  </a:lnTo>
                  <a:lnTo>
                    <a:pt x="281" y="265"/>
                  </a:lnTo>
                  <a:lnTo>
                    <a:pt x="281" y="266"/>
                  </a:lnTo>
                  <a:lnTo>
                    <a:pt x="282" y="266"/>
                  </a:lnTo>
                  <a:lnTo>
                    <a:pt x="284" y="266"/>
                  </a:lnTo>
                  <a:lnTo>
                    <a:pt x="285" y="267"/>
                  </a:lnTo>
                  <a:lnTo>
                    <a:pt x="286" y="267"/>
                  </a:lnTo>
                  <a:lnTo>
                    <a:pt x="286" y="268"/>
                  </a:lnTo>
                  <a:lnTo>
                    <a:pt x="287" y="270"/>
                  </a:lnTo>
                  <a:lnTo>
                    <a:pt x="289" y="270"/>
                  </a:lnTo>
                  <a:lnTo>
                    <a:pt x="289" y="271"/>
                  </a:lnTo>
                  <a:lnTo>
                    <a:pt x="290" y="272"/>
                  </a:lnTo>
                  <a:lnTo>
                    <a:pt x="290" y="273"/>
                  </a:lnTo>
                  <a:lnTo>
                    <a:pt x="291" y="273"/>
                  </a:lnTo>
                  <a:lnTo>
                    <a:pt x="290" y="273"/>
                  </a:lnTo>
                  <a:lnTo>
                    <a:pt x="291" y="273"/>
                  </a:lnTo>
                  <a:lnTo>
                    <a:pt x="293" y="273"/>
                  </a:lnTo>
                  <a:lnTo>
                    <a:pt x="293" y="275"/>
                  </a:lnTo>
                  <a:lnTo>
                    <a:pt x="291" y="275"/>
                  </a:lnTo>
                  <a:lnTo>
                    <a:pt x="293" y="275"/>
                  </a:lnTo>
                  <a:lnTo>
                    <a:pt x="294" y="275"/>
                  </a:lnTo>
                  <a:lnTo>
                    <a:pt x="295" y="275"/>
                  </a:lnTo>
                  <a:lnTo>
                    <a:pt x="295" y="276"/>
                  </a:lnTo>
                  <a:lnTo>
                    <a:pt x="296" y="276"/>
                  </a:lnTo>
                  <a:lnTo>
                    <a:pt x="298" y="276"/>
                  </a:lnTo>
                  <a:lnTo>
                    <a:pt x="298" y="277"/>
                  </a:lnTo>
                  <a:lnTo>
                    <a:pt x="299" y="277"/>
                  </a:lnTo>
                  <a:lnTo>
                    <a:pt x="300" y="277"/>
                  </a:lnTo>
                  <a:lnTo>
                    <a:pt x="301" y="277"/>
                  </a:lnTo>
                  <a:lnTo>
                    <a:pt x="301" y="279"/>
                  </a:lnTo>
                  <a:lnTo>
                    <a:pt x="303" y="280"/>
                  </a:lnTo>
                  <a:lnTo>
                    <a:pt x="304" y="280"/>
                  </a:lnTo>
                  <a:lnTo>
                    <a:pt x="304" y="281"/>
                  </a:lnTo>
                  <a:lnTo>
                    <a:pt x="303" y="281"/>
                  </a:lnTo>
                  <a:lnTo>
                    <a:pt x="303" y="282"/>
                  </a:lnTo>
                  <a:lnTo>
                    <a:pt x="303" y="284"/>
                  </a:lnTo>
                  <a:lnTo>
                    <a:pt x="303" y="282"/>
                  </a:lnTo>
                  <a:lnTo>
                    <a:pt x="304" y="281"/>
                  </a:lnTo>
                  <a:lnTo>
                    <a:pt x="305" y="281"/>
                  </a:lnTo>
                  <a:lnTo>
                    <a:pt x="307" y="281"/>
                  </a:lnTo>
                  <a:lnTo>
                    <a:pt x="308" y="281"/>
                  </a:lnTo>
                  <a:lnTo>
                    <a:pt x="309" y="281"/>
                  </a:lnTo>
                  <a:lnTo>
                    <a:pt x="310" y="281"/>
                  </a:lnTo>
                  <a:lnTo>
                    <a:pt x="312" y="281"/>
                  </a:lnTo>
                  <a:lnTo>
                    <a:pt x="313" y="281"/>
                  </a:lnTo>
                  <a:lnTo>
                    <a:pt x="313" y="282"/>
                  </a:lnTo>
                  <a:lnTo>
                    <a:pt x="313" y="281"/>
                  </a:lnTo>
                  <a:lnTo>
                    <a:pt x="312" y="281"/>
                  </a:lnTo>
                  <a:lnTo>
                    <a:pt x="313" y="281"/>
                  </a:lnTo>
                  <a:lnTo>
                    <a:pt x="314" y="281"/>
                  </a:lnTo>
                  <a:lnTo>
                    <a:pt x="315" y="281"/>
                  </a:lnTo>
                  <a:lnTo>
                    <a:pt x="317" y="282"/>
                  </a:lnTo>
                  <a:lnTo>
                    <a:pt x="315" y="282"/>
                  </a:lnTo>
                  <a:lnTo>
                    <a:pt x="317" y="282"/>
                  </a:lnTo>
                  <a:lnTo>
                    <a:pt x="318" y="282"/>
                  </a:lnTo>
                  <a:lnTo>
                    <a:pt x="319" y="282"/>
                  </a:lnTo>
                  <a:lnTo>
                    <a:pt x="319" y="284"/>
                  </a:lnTo>
                  <a:lnTo>
                    <a:pt x="319" y="285"/>
                  </a:lnTo>
                  <a:lnTo>
                    <a:pt x="321" y="285"/>
                  </a:lnTo>
                  <a:lnTo>
                    <a:pt x="319" y="286"/>
                  </a:lnTo>
                  <a:lnTo>
                    <a:pt x="319" y="287"/>
                  </a:lnTo>
                  <a:lnTo>
                    <a:pt x="319" y="289"/>
                  </a:lnTo>
                  <a:lnTo>
                    <a:pt x="319" y="290"/>
                  </a:lnTo>
                  <a:lnTo>
                    <a:pt x="318" y="290"/>
                  </a:lnTo>
                  <a:lnTo>
                    <a:pt x="319" y="290"/>
                  </a:lnTo>
                  <a:lnTo>
                    <a:pt x="319" y="291"/>
                  </a:lnTo>
                  <a:lnTo>
                    <a:pt x="319" y="293"/>
                  </a:lnTo>
                  <a:lnTo>
                    <a:pt x="321" y="294"/>
                  </a:lnTo>
                  <a:lnTo>
                    <a:pt x="321" y="295"/>
                  </a:lnTo>
                  <a:lnTo>
                    <a:pt x="321" y="296"/>
                  </a:lnTo>
                  <a:lnTo>
                    <a:pt x="319" y="296"/>
                  </a:lnTo>
                  <a:lnTo>
                    <a:pt x="319" y="298"/>
                  </a:lnTo>
                  <a:lnTo>
                    <a:pt x="321" y="298"/>
                  </a:lnTo>
                  <a:lnTo>
                    <a:pt x="321" y="299"/>
                  </a:lnTo>
                  <a:lnTo>
                    <a:pt x="321" y="300"/>
                  </a:lnTo>
                  <a:lnTo>
                    <a:pt x="319" y="300"/>
                  </a:lnTo>
                  <a:lnTo>
                    <a:pt x="319" y="301"/>
                  </a:lnTo>
                  <a:lnTo>
                    <a:pt x="319" y="303"/>
                  </a:lnTo>
                  <a:lnTo>
                    <a:pt x="321" y="303"/>
                  </a:lnTo>
                  <a:lnTo>
                    <a:pt x="321" y="304"/>
                  </a:lnTo>
                  <a:lnTo>
                    <a:pt x="322" y="304"/>
                  </a:lnTo>
                  <a:lnTo>
                    <a:pt x="322" y="305"/>
                  </a:lnTo>
                  <a:lnTo>
                    <a:pt x="323" y="307"/>
                  </a:lnTo>
                  <a:lnTo>
                    <a:pt x="323" y="308"/>
                  </a:lnTo>
                  <a:lnTo>
                    <a:pt x="324" y="308"/>
                  </a:lnTo>
                  <a:lnTo>
                    <a:pt x="323" y="308"/>
                  </a:lnTo>
                  <a:lnTo>
                    <a:pt x="323" y="309"/>
                  </a:lnTo>
                  <a:lnTo>
                    <a:pt x="322" y="309"/>
                  </a:lnTo>
                  <a:lnTo>
                    <a:pt x="323" y="309"/>
                  </a:lnTo>
                  <a:lnTo>
                    <a:pt x="324" y="309"/>
                  </a:lnTo>
                  <a:lnTo>
                    <a:pt x="324" y="310"/>
                  </a:lnTo>
                  <a:lnTo>
                    <a:pt x="326" y="310"/>
                  </a:lnTo>
                  <a:lnTo>
                    <a:pt x="327" y="310"/>
                  </a:lnTo>
                  <a:lnTo>
                    <a:pt x="327" y="312"/>
                  </a:lnTo>
                  <a:lnTo>
                    <a:pt x="328" y="313"/>
                  </a:lnTo>
                  <a:lnTo>
                    <a:pt x="328" y="314"/>
                  </a:lnTo>
                  <a:lnTo>
                    <a:pt x="329" y="314"/>
                  </a:lnTo>
                  <a:lnTo>
                    <a:pt x="329" y="315"/>
                  </a:lnTo>
                  <a:lnTo>
                    <a:pt x="329" y="317"/>
                  </a:lnTo>
                  <a:lnTo>
                    <a:pt x="328" y="317"/>
                  </a:lnTo>
                  <a:lnTo>
                    <a:pt x="328" y="318"/>
                  </a:lnTo>
                  <a:lnTo>
                    <a:pt x="327" y="318"/>
                  </a:lnTo>
                  <a:lnTo>
                    <a:pt x="327" y="319"/>
                  </a:lnTo>
                  <a:lnTo>
                    <a:pt x="327" y="318"/>
                  </a:lnTo>
                  <a:lnTo>
                    <a:pt x="328" y="318"/>
                  </a:lnTo>
                  <a:lnTo>
                    <a:pt x="329" y="317"/>
                  </a:lnTo>
                  <a:lnTo>
                    <a:pt x="331" y="317"/>
                  </a:lnTo>
                  <a:lnTo>
                    <a:pt x="332" y="318"/>
                  </a:lnTo>
                  <a:lnTo>
                    <a:pt x="333" y="318"/>
                  </a:lnTo>
                  <a:lnTo>
                    <a:pt x="333" y="319"/>
                  </a:lnTo>
                  <a:lnTo>
                    <a:pt x="335" y="319"/>
                  </a:lnTo>
                  <a:lnTo>
                    <a:pt x="335" y="321"/>
                  </a:lnTo>
                  <a:lnTo>
                    <a:pt x="335" y="322"/>
                  </a:lnTo>
                  <a:lnTo>
                    <a:pt x="336" y="322"/>
                  </a:lnTo>
                  <a:lnTo>
                    <a:pt x="335" y="321"/>
                  </a:lnTo>
                  <a:lnTo>
                    <a:pt x="335" y="319"/>
                  </a:lnTo>
                  <a:lnTo>
                    <a:pt x="333" y="319"/>
                  </a:lnTo>
                  <a:lnTo>
                    <a:pt x="333" y="318"/>
                  </a:lnTo>
                  <a:lnTo>
                    <a:pt x="333" y="317"/>
                  </a:lnTo>
                  <a:lnTo>
                    <a:pt x="333" y="315"/>
                  </a:lnTo>
                  <a:lnTo>
                    <a:pt x="335" y="315"/>
                  </a:lnTo>
                  <a:lnTo>
                    <a:pt x="335" y="314"/>
                  </a:lnTo>
                  <a:lnTo>
                    <a:pt x="336" y="314"/>
                  </a:lnTo>
                  <a:lnTo>
                    <a:pt x="336" y="315"/>
                  </a:lnTo>
                  <a:lnTo>
                    <a:pt x="337" y="315"/>
                  </a:lnTo>
                  <a:lnTo>
                    <a:pt x="337" y="317"/>
                  </a:lnTo>
                  <a:lnTo>
                    <a:pt x="337" y="318"/>
                  </a:lnTo>
                  <a:lnTo>
                    <a:pt x="338" y="318"/>
                  </a:lnTo>
                  <a:lnTo>
                    <a:pt x="338" y="317"/>
                  </a:lnTo>
                  <a:lnTo>
                    <a:pt x="338" y="315"/>
                  </a:lnTo>
                  <a:lnTo>
                    <a:pt x="340" y="315"/>
                  </a:lnTo>
                  <a:lnTo>
                    <a:pt x="338" y="315"/>
                  </a:lnTo>
                  <a:lnTo>
                    <a:pt x="338" y="314"/>
                  </a:lnTo>
                  <a:lnTo>
                    <a:pt x="337" y="314"/>
                  </a:lnTo>
                  <a:lnTo>
                    <a:pt x="337" y="313"/>
                  </a:lnTo>
                  <a:lnTo>
                    <a:pt x="338" y="313"/>
                  </a:lnTo>
                  <a:lnTo>
                    <a:pt x="338" y="312"/>
                  </a:lnTo>
                  <a:lnTo>
                    <a:pt x="338" y="310"/>
                  </a:lnTo>
                  <a:lnTo>
                    <a:pt x="340" y="310"/>
                  </a:lnTo>
                  <a:lnTo>
                    <a:pt x="340" y="309"/>
                  </a:lnTo>
                  <a:lnTo>
                    <a:pt x="341" y="309"/>
                  </a:lnTo>
                  <a:lnTo>
                    <a:pt x="340" y="309"/>
                  </a:lnTo>
                  <a:lnTo>
                    <a:pt x="340" y="308"/>
                  </a:lnTo>
                  <a:lnTo>
                    <a:pt x="340" y="307"/>
                  </a:lnTo>
                  <a:lnTo>
                    <a:pt x="338" y="307"/>
                  </a:lnTo>
                  <a:lnTo>
                    <a:pt x="338" y="305"/>
                  </a:lnTo>
                  <a:lnTo>
                    <a:pt x="340" y="305"/>
                  </a:lnTo>
                  <a:lnTo>
                    <a:pt x="338" y="305"/>
                  </a:lnTo>
                  <a:lnTo>
                    <a:pt x="338" y="304"/>
                  </a:lnTo>
                  <a:lnTo>
                    <a:pt x="340" y="303"/>
                  </a:lnTo>
                  <a:lnTo>
                    <a:pt x="338" y="303"/>
                  </a:lnTo>
                  <a:lnTo>
                    <a:pt x="338" y="301"/>
                  </a:lnTo>
                  <a:lnTo>
                    <a:pt x="338" y="303"/>
                  </a:lnTo>
                  <a:lnTo>
                    <a:pt x="337" y="301"/>
                  </a:lnTo>
                  <a:lnTo>
                    <a:pt x="338" y="301"/>
                  </a:lnTo>
                  <a:lnTo>
                    <a:pt x="337" y="301"/>
                  </a:lnTo>
                  <a:lnTo>
                    <a:pt x="338" y="300"/>
                  </a:lnTo>
                  <a:lnTo>
                    <a:pt x="337" y="300"/>
                  </a:lnTo>
                  <a:lnTo>
                    <a:pt x="338" y="300"/>
                  </a:lnTo>
                  <a:lnTo>
                    <a:pt x="337" y="300"/>
                  </a:lnTo>
                  <a:lnTo>
                    <a:pt x="338" y="300"/>
                  </a:lnTo>
                  <a:lnTo>
                    <a:pt x="337" y="300"/>
                  </a:lnTo>
                  <a:lnTo>
                    <a:pt x="337" y="299"/>
                  </a:lnTo>
                  <a:lnTo>
                    <a:pt x="337" y="298"/>
                  </a:lnTo>
                  <a:lnTo>
                    <a:pt x="337" y="296"/>
                  </a:lnTo>
                  <a:lnTo>
                    <a:pt x="337" y="298"/>
                  </a:lnTo>
                  <a:lnTo>
                    <a:pt x="338" y="296"/>
                  </a:lnTo>
                  <a:lnTo>
                    <a:pt x="337" y="296"/>
                  </a:lnTo>
                  <a:lnTo>
                    <a:pt x="337" y="295"/>
                  </a:lnTo>
                  <a:lnTo>
                    <a:pt x="337" y="294"/>
                  </a:lnTo>
                  <a:lnTo>
                    <a:pt x="337" y="295"/>
                  </a:lnTo>
                  <a:lnTo>
                    <a:pt x="338" y="295"/>
                  </a:lnTo>
                  <a:lnTo>
                    <a:pt x="337" y="294"/>
                  </a:lnTo>
                  <a:lnTo>
                    <a:pt x="337" y="293"/>
                  </a:lnTo>
                  <a:lnTo>
                    <a:pt x="336" y="293"/>
                  </a:lnTo>
                  <a:lnTo>
                    <a:pt x="337" y="293"/>
                  </a:lnTo>
                  <a:lnTo>
                    <a:pt x="337" y="291"/>
                  </a:lnTo>
                  <a:lnTo>
                    <a:pt x="336" y="291"/>
                  </a:lnTo>
                  <a:lnTo>
                    <a:pt x="336" y="290"/>
                  </a:lnTo>
                  <a:lnTo>
                    <a:pt x="335" y="290"/>
                  </a:lnTo>
                  <a:lnTo>
                    <a:pt x="335" y="289"/>
                  </a:lnTo>
                  <a:lnTo>
                    <a:pt x="335" y="287"/>
                  </a:lnTo>
                  <a:lnTo>
                    <a:pt x="333" y="287"/>
                  </a:lnTo>
                  <a:lnTo>
                    <a:pt x="335" y="287"/>
                  </a:lnTo>
                  <a:lnTo>
                    <a:pt x="333" y="287"/>
                  </a:lnTo>
                  <a:lnTo>
                    <a:pt x="333" y="286"/>
                  </a:lnTo>
                  <a:lnTo>
                    <a:pt x="333" y="287"/>
                  </a:lnTo>
                  <a:lnTo>
                    <a:pt x="333" y="286"/>
                  </a:lnTo>
                  <a:lnTo>
                    <a:pt x="335" y="286"/>
                  </a:lnTo>
                  <a:lnTo>
                    <a:pt x="336" y="286"/>
                  </a:lnTo>
                  <a:lnTo>
                    <a:pt x="336" y="285"/>
                  </a:lnTo>
                  <a:lnTo>
                    <a:pt x="337" y="285"/>
                  </a:lnTo>
                  <a:lnTo>
                    <a:pt x="338" y="285"/>
                  </a:lnTo>
                  <a:lnTo>
                    <a:pt x="338" y="284"/>
                  </a:lnTo>
                  <a:lnTo>
                    <a:pt x="340" y="284"/>
                  </a:lnTo>
                  <a:lnTo>
                    <a:pt x="341" y="284"/>
                  </a:lnTo>
                  <a:lnTo>
                    <a:pt x="341" y="282"/>
                  </a:lnTo>
                  <a:lnTo>
                    <a:pt x="342" y="282"/>
                  </a:lnTo>
                  <a:lnTo>
                    <a:pt x="343" y="281"/>
                  </a:lnTo>
                  <a:lnTo>
                    <a:pt x="345" y="280"/>
                  </a:lnTo>
                  <a:lnTo>
                    <a:pt x="347" y="279"/>
                  </a:lnTo>
                  <a:lnTo>
                    <a:pt x="347" y="277"/>
                  </a:lnTo>
                  <a:lnTo>
                    <a:pt x="349" y="276"/>
                  </a:lnTo>
                  <a:lnTo>
                    <a:pt x="349" y="275"/>
                  </a:lnTo>
                  <a:lnTo>
                    <a:pt x="350" y="275"/>
                  </a:lnTo>
                  <a:lnTo>
                    <a:pt x="350" y="273"/>
                  </a:lnTo>
                  <a:lnTo>
                    <a:pt x="350" y="272"/>
                  </a:lnTo>
                  <a:lnTo>
                    <a:pt x="351" y="271"/>
                  </a:lnTo>
                  <a:lnTo>
                    <a:pt x="351" y="270"/>
                  </a:lnTo>
                  <a:lnTo>
                    <a:pt x="351" y="268"/>
                  </a:lnTo>
                  <a:lnTo>
                    <a:pt x="351" y="267"/>
                  </a:lnTo>
                  <a:lnTo>
                    <a:pt x="351" y="266"/>
                  </a:lnTo>
                  <a:lnTo>
                    <a:pt x="351" y="265"/>
                  </a:lnTo>
                  <a:lnTo>
                    <a:pt x="351" y="263"/>
                  </a:lnTo>
                  <a:lnTo>
                    <a:pt x="351" y="262"/>
                  </a:lnTo>
                  <a:lnTo>
                    <a:pt x="350" y="262"/>
                  </a:lnTo>
                  <a:lnTo>
                    <a:pt x="350" y="261"/>
                  </a:lnTo>
                  <a:lnTo>
                    <a:pt x="350" y="259"/>
                  </a:lnTo>
                  <a:lnTo>
                    <a:pt x="350" y="258"/>
                  </a:lnTo>
                  <a:lnTo>
                    <a:pt x="350" y="257"/>
                  </a:lnTo>
                  <a:lnTo>
                    <a:pt x="349" y="257"/>
                  </a:lnTo>
                  <a:lnTo>
                    <a:pt x="349" y="256"/>
                  </a:lnTo>
                  <a:lnTo>
                    <a:pt x="347" y="254"/>
                  </a:lnTo>
                  <a:lnTo>
                    <a:pt x="347" y="253"/>
                  </a:lnTo>
                  <a:lnTo>
                    <a:pt x="346" y="253"/>
                  </a:lnTo>
                  <a:lnTo>
                    <a:pt x="346" y="252"/>
                  </a:lnTo>
                  <a:lnTo>
                    <a:pt x="345" y="252"/>
                  </a:lnTo>
                  <a:lnTo>
                    <a:pt x="345" y="251"/>
                  </a:lnTo>
                  <a:lnTo>
                    <a:pt x="343" y="251"/>
                  </a:lnTo>
                  <a:lnTo>
                    <a:pt x="342" y="251"/>
                  </a:lnTo>
                  <a:lnTo>
                    <a:pt x="342" y="249"/>
                  </a:lnTo>
                  <a:lnTo>
                    <a:pt x="341" y="249"/>
                  </a:lnTo>
                  <a:lnTo>
                    <a:pt x="341" y="248"/>
                  </a:lnTo>
                  <a:lnTo>
                    <a:pt x="340" y="248"/>
                  </a:lnTo>
                  <a:lnTo>
                    <a:pt x="340" y="247"/>
                  </a:lnTo>
                  <a:lnTo>
                    <a:pt x="340" y="245"/>
                  </a:lnTo>
                  <a:lnTo>
                    <a:pt x="340" y="244"/>
                  </a:lnTo>
                  <a:lnTo>
                    <a:pt x="341" y="244"/>
                  </a:lnTo>
                  <a:lnTo>
                    <a:pt x="341" y="243"/>
                  </a:lnTo>
                  <a:lnTo>
                    <a:pt x="342" y="243"/>
                  </a:lnTo>
                  <a:lnTo>
                    <a:pt x="341" y="243"/>
                  </a:lnTo>
                  <a:lnTo>
                    <a:pt x="342" y="243"/>
                  </a:lnTo>
                  <a:lnTo>
                    <a:pt x="342" y="242"/>
                  </a:lnTo>
                  <a:lnTo>
                    <a:pt x="343" y="240"/>
                  </a:lnTo>
                  <a:lnTo>
                    <a:pt x="343" y="239"/>
                  </a:lnTo>
                  <a:lnTo>
                    <a:pt x="345" y="239"/>
                  </a:lnTo>
                  <a:lnTo>
                    <a:pt x="343" y="239"/>
                  </a:lnTo>
                  <a:lnTo>
                    <a:pt x="343" y="238"/>
                  </a:lnTo>
                  <a:lnTo>
                    <a:pt x="345" y="238"/>
                  </a:lnTo>
                  <a:lnTo>
                    <a:pt x="345" y="237"/>
                  </a:lnTo>
                  <a:lnTo>
                    <a:pt x="343" y="237"/>
                  </a:lnTo>
                  <a:lnTo>
                    <a:pt x="345" y="237"/>
                  </a:lnTo>
                  <a:lnTo>
                    <a:pt x="343" y="237"/>
                  </a:lnTo>
                  <a:lnTo>
                    <a:pt x="345" y="237"/>
                  </a:lnTo>
                  <a:lnTo>
                    <a:pt x="346" y="237"/>
                  </a:lnTo>
                  <a:lnTo>
                    <a:pt x="346" y="238"/>
                  </a:lnTo>
                  <a:lnTo>
                    <a:pt x="346" y="237"/>
                  </a:lnTo>
                  <a:lnTo>
                    <a:pt x="345" y="237"/>
                  </a:lnTo>
                  <a:lnTo>
                    <a:pt x="346" y="237"/>
                  </a:lnTo>
                  <a:lnTo>
                    <a:pt x="345" y="235"/>
                  </a:lnTo>
                  <a:lnTo>
                    <a:pt x="346" y="235"/>
                  </a:lnTo>
                  <a:lnTo>
                    <a:pt x="346" y="234"/>
                  </a:lnTo>
                  <a:lnTo>
                    <a:pt x="346" y="233"/>
                  </a:lnTo>
                  <a:lnTo>
                    <a:pt x="347" y="233"/>
                  </a:lnTo>
                  <a:lnTo>
                    <a:pt x="346" y="233"/>
                  </a:lnTo>
                  <a:lnTo>
                    <a:pt x="347" y="233"/>
                  </a:lnTo>
                  <a:lnTo>
                    <a:pt x="346" y="233"/>
                  </a:lnTo>
                  <a:lnTo>
                    <a:pt x="345" y="233"/>
                  </a:lnTo>
                  <a:lnTo>
                    <a:pt x="345" y="231"/>
                  </a:lnTo>
                  <a:lnTo>
                    <a:pt x="346" y="231"/>
                  </a:lnTo>
                  <a:lnTo>
                    <a:pt x="345" y="231"/>
                  </a:lnTo>
                  <a:lnTo>
                    <a:pt x="345" y="230"/>
                  </a:lnTo>
                  <a:lnTo>
                    <a:pt x="346" y="230"/>
                  </a:lnTo>
                  <a:lnTo>
                    <a:pt x="345" y="230"/>
                  </a:lnTo>
                  <a:lnTo>
                    <a:pt x="345" y="229"/>
                  </a:lnTo>
                  <a:lnTo>
                    <a:pt x="345" y="228"/>
                  </a:lnTo>
                  <a:lnTo>
                    <a:pt x="345" y="226"/>
                  </a:lnTo>
                  <a:lnTo>
                    <a:pt x="346" y="226"/>
                  </a:lnTo>
                  <a:lnTo>
                    <a:pt x="345" y="226"/>
                  </a:lnTo>
                  <a:lnTo>
                    <a:pt x="343" y="226"/>
                  </a:lnTo>
                  <a:lnTo>
                    <a:pt x="343" y="225"/>
                  </a:lnTo>
                  <a:lnTo>
                    <a:pt x="345" y="225"/>
                  </a:lnTo>
                  <a:lnTo>
                    <a:pt x="345" y="224"/>
                  </a:lnTo>
                  <a:lnTo>
                    <a:pt x="345" y="225"/>
                  </a:lnTo>
                  <a:lnTo>
                    <a:pt x="345" y="224"/>
                  </a:lnTo>
                  <a:lnTo>
                    <a:pt x="346" y="224"/>
                  </a:lnTo>
                  <a:lnTo>
                    <a:pt x="345" y="224"/>
                  </a:lnTo>
                  <a:lnTo>
                    <a:pt x="343" y="225"/>
                  </a:lnTo>
                  <a:lnTo>
                    <a:pt x="343" y="224"/>
                  </a:lnTo>
                  <a:lnTo>
                    <a:pt x="342" y="224"/>
                  </a:lnTo>
                  <a:lnTo>
                    <a:pt x="342" y="222"/>
                  </a:lnTo>
                  <a:lnTo>
                    <a:pt x="343" y="221"/>
                  </a:lnTo>
                  <a:lnTo>
                    <a:pt x="343" y="220"/>
                  </a:lnTo>
                  <a:lnTo>
                    <a:pt x="345" y="220"/>
                  </a:lnTo>
                  <a:lnTo>
                    <a:pt x="345" y="219"/>
                  </a:lnTo>
                  <a:lnTo>
                    <a:pt x="345" y="217"/>
                  </a:lnTo>
                  <a:lnTo>
                    <a:pt x="343" y="217"/>
                  </a:lnTo>
                  <a:lnTo>
                    <a:pt x="343" y="216"/>
                  </a:lnTo>
                  <a:lnTo>
                    <a:pt x="345" y="216"/>
                  </a:lnTo>
                  <a:lnTo>
                    <a:pt x="345" y="217"/>
                  </a:lnTo>
                  <a:lnTo>
                    <a:pt x="345" y="216"/>
                  </a:lnTo>
                  <a:lnTo>
                    <a:pt x="345" y="215"/>
                  </a:lnTo>
                  <a:lnTo>
                    <a:pt x="345" y="216"/>
                  </a:lnTo>
                  <a:lnTo>
                    <a:pt x="346" y="216"/>
                  </a:lnTo>
                  <a:lnTo>
                    <a:pt x="346" y="215"/>
                  </a:lnTo>
                  <a:lnTo>
                    <a:pt x="345" y="215"/>
                  </a:lnTo>
                  <a:lnTo>
                    <a:pt x="343" y="215"/>
                  </a:lnTo>
                  <a:lnTo>
                    <a:pt x="343" y="214"/>
                  </a:lnTo>
                  <a:lnTo>
                    <a:pt x="342" y="214"/>
                  </a:lnTo>
                  <a:lnTo>
                    <a:pt x="342" y="212"/>
                  </a:lnTo>
                  <a:lnTo>
                    <a:pt x="342" y="211"/>
                  </a:lnTo>
                  <a:lnTo>
                    <a:pt x="342" y="210"/>
                  </a:lnTo>
                  <a:lnTo>
                    <a:pt x="342" y="208"/>
                  </a:lnTo>
                  <a:lnTo>
                    <a:pt x="342" y="207"/>
                  </a:lnTo>
                  <a:lnTo>
                    <a:pt x="342" y="206"/>
                  </a:lnTo>
                  <a:lnTo>
                    <a:pt x="343" y="206"/>
                  </a:lnTo>
                  <a:lnTo>
                    <a:pt x="343" y="205"/>
                  </a:lnTo>
                  <a:lnTo>
                    <a:pt x="345" y="205"/>
                  </a:lnTo>
                  <a:lnTo>
                    <a:pt x="345" y="203"/>
                  </a:lnTo>
                  <a:lnTo>
                    <a:pt x="346" y="203"/>
                  </a:lnTo>
                  <a:lnTo>
                    <a:pt x="347" y="203"/>
                  </a:lnTo>
                  <a:lnTo>
                    <a:pt x="347" y="205"/>
                  </a:lnTo>
                  <a:lnTo>
                    <a:pt x="349" y="205"/>
                  </a:lnTo>
                  <a:lnTo>
                    <a:pt x="350" y="205"/>
                  </a:lnTo>
                  <a:lnTo>
                    <a:pt x="351" y="205"/>
                  </a:lnTo>
                  <a:lnTo>
                    <a:pt x="351" y="206"/>
                  </a:lnTo>
                  <a:lnTo>
                    <a:pt x="352" y="206"/>
                  </a:lnTo>
                  <a:lnTo>
                    <a:pt x="354" y="206"/>
                  </a:lnTo>
                  <a:lnTo>
                    <a:pt x="355" y="207"/>
                  </a:lnTo>
                  <a:lnTo>
                    <a:pt x="356" y="207"/>
                  </a:lnTo>
                  <a:lnTo>
                    <a:pt x="355" y="207"/>
                  </a:lnTo>
                  <a:lnTo>
                    <a:pt x="355" y="208"/>
                  </a:lnTo>
                  <a:lnTo>
                    <a:pt x="354" y="208"/>
                  </a:lnTo>
                  <a:lnTo>
                    <a:pt x="355" y="208"/>
                  </a:lnTo>
                  <a:lnTo>
                    <a:pt x="356" y="207"/>
                  </a:lnTo>
                  <a:lnTo>
                    <a:pt x="357" y="207"/>
                  </a:lnTo>
                  <a:lnTo>
                    <a:pt x="359" y="207"/>
                  </a:lnTo>
                  <a:lnTo>
                    <a:pt x="360" y="207"/>
                  </a:lnTo>
                  <a:lnTo>
                    <a:pt x="360" y="208"/>
                  </a:lnTo>
                  <a:lnTo>
                    <a:pt x="361" y="208"/>
                  </a:lnTo>
                  <a:lnTo>
                    <a:pt x="361" y="210"/>
                  </a:lnTo>
                  <a:lnTo>
                    <a:pt x="361" y="208"/>
                  </a:lnTo>
                  <a:lnTo>
                    <a:pt x="360" y="208"/>
                  </a:lnTo>
                  <a:lnTo>
                    <a:pt x="360" y="207"/>
                  </a:lnTo>
                  <a:lnTo>
                    <a:pt x="361" y="207"/>
                  </a:lnTo>
                  <a:lnTo>
                    <a:pt x="363" y="207"/>
                  </a:lnTo>
                  <a:lnTo>
                    <a:pt x="364" y="206"/>
                  </a:lnTo>
                  <a:lnTo>
                    <a:pt x="364" y="207"/>
                  </a:lnTo>
                  <a:lnTo>
                    <a:pt x="364" y="206"/>
                  </a:lnTo>
                  <a:lnTo>
                    <a:pt x="365" y="206"/>
                  </a:lnTo>
                  <a:lnTo>
                    <a:pt x="365" y="205"/>
                  </a:lnTo>
                  <a:lnTo>
                    <a:pt x="366" y="205"/>
                  </a:lnTo>
                  <a:lnTo>
                    <a:pt x="366" y="206"/>
                  </a:lnTo>
                  <a:lnTo>
                    <a:pt x="368" y="206"/>
                  </a:lnTo>
                  <a:lnTo>
                    <a:pt x="368" y="207"/>
                  </a:lnTo>
                  <a:lnTo>
                    <a:pt x="369" y="207"/>
                  </a:lnTo>
                  <a:lnTo>
                    <a:pt x="369" y="208"/>
                  </a:lnTo>
                  <a:lnTo>
                    <a:pt x="370" y="208"/>
                  </a:lnTo>
                  <a:lnTo>
                    <a:pt x="371" y="208"/>
                  </a:lnTo>
                  <a:lnTo>
                    <a:pt x="371" y="210"/>
                  </a:lnTo>
                  <a:lnTo>
                    <a:pt x="371" y="208"/>
                  </a:lnTo>
                  <a:lnTo>
                    <a:pt x="371" y="210"/>
                  </a:lnTo>
                  <a:lnTo>
                    <a:pt x="373" y="210"/>
                  </a:lnTo>
                  <a:lnTo>
                    <a:pt x="371" y="210"/>
                  </a:lnTo>
                  <a:lnTo>
                    <a:pt x="373" y="210"/>
                  </a:lnTo>
                  <a:lnTo>
                    <a:pt x="371" y="210"/>
                  </a:lnTo>
                  <a:lnTo>
                    <a:pt x="371" y="211"/>
                  </a:lnTo>
                  <a:lnTo>
                    <a:pt x="371" y="212"/>
                  </a:lnTo>
                  <a:lnTo>
                    <a:pt x="373" y="212"/>
                  </a:lnTo>
                  <a:lnTo>
                    <a:pt x="371" y="212"/>
                  </a:lnTo>
                  <a:lnTo>
                    <a:pt x="371" y="211"/>
                  </a:lnTo>
                  <a:lnTo>
                    <a:pt x="373" y="211"/>
                  </a:lnTo>
                  <a:lnTo>
                    <a:pt x="374" y="212"/>
                  </a:lnTo>
                  <a:lnTo>
                    <a:pt x="375" y="212"/>
                  </a:lnTo>
                  <a:lnTo>
                    <a:pt x="374" y="212"/>
                  </a:lnTo>
                  <a:lnTo>
                    <a:pt x="374" y="214"/>
                  </a:lnTo>
                  <a:lnTo>
                    <a:pt x="375" y="214"/>
                  </a:lnTo>
                  <a:lnTo>
                    <a:pt x="375" y="215"/>
                  </a:lnTo>
                  <a:lnTo>
                    <a:pt x="374" y="215"/>
                  </a:lnTo>
                  <a:lnTo>
                    <a:pt x="375" y="215"/>
                  </a:lnTo>
                  <a:lnTo>
                    <a:pt x="375" y="214"/>
                  </a:lnTo>
                  <a:lnTo>
                    <a:pt x="377" y="214"/>
                  </a:lnTo>
                  <a:lnTo>
                    <a:pt x="377" y="215"/>
                  </a:lnTo>
                  <a:lnTo>
                    <a:pt x="378" y="215"/>
                  </a:lnTo>
                  <a:lnTo>
                    <a:pt x="378" y="216"/>
                  </a:lnTo>
                  <a:lnTo>
                    <a:pt x="378" y="215"/>
                  </a:lnTo>
                  <a:lnTo>
                    <a:pt x="378" y="216"/>
                  </a:lnTo>
                  <a:lnTo>
                    <a:pt x="377" y="216"/>
                  </a:lnTo>
                  <a:lnTo>
                    <a:pt x="377" y="217"/>
                  </a:lnTo>
                  <a:lnTo>
                    <a:pt x="378" y="217"/>
                  </a:lnTo>
                  <a:lnTo>
                    <a:pt x="377" y="217"/>
                  </a:lnTo>
                  <a:lnTo>
                    <a:pt x="377" y="219"/>
                  </a:lnTo>
                  <a:lnTo>
                    <a:pt x="378" y="219"/>
                  </a:lnTo>
                  <a:lnTo>
                    <a:pt x="378" y="220"/>
                  </a:lnTo>
                  <a:lnTo>
                    <a:pt x="378" y="219"/>
                  </a:lnTo>
                  <a:lnTo>
                    <a:pt x="378" y="220"/>
                  </a:lnTo>
                  <a:lnTo>
                    <a:pt x="379" y="220"/>
                  </a:lnTo>
                  <a:lnTo>
                    <a:pt x="380" y="220"/>
                  </a:lnTo>
                  <a:lnTo>
                    <a:pt x="382" y="220"/>
                  </a:lnTo>
                  <a:lnTo>
                    <a:pt x="382" y="221"/>
                  </a:lnTo>
                  <a:lnTo>
                    <a:pt x="383" y="221"/>
                  </a:lnTo>
                  <a:lnTo>
                    <a:pt x="384" y="221"/>
                  </a:lnTo>
                  <a:lnTo>
                    <a:pt x="385" y="221"/>
                  </a:lnTo>
                  <a:lnTo>
                    <a:pt x="385" y="222"/>
                  </a:lnTo>
                  <a:lnTo>
                    <a:pt x="385" y="224"/>
                  </a:lnTo>
                  <a:lnTo>
                    <a:pt x="387" y="224"/>
                  </a:lnTo>
                  <a:lnTo>
                    <a:pt x="387" y="222"/>
                  </a:lnTo>
                  <a:lnTo>
                    <a:pt x="388" y="222"/>
                  </a:lnTo>
                  <a:lnTo>
                    <a:pt x="388" y="224"/>
                  </a:lnTo>
                  <a:lnTo>
                    <a:pt x="388" y="222"/>
                  </a:lnTo>
                  <a:lnTo>
                    <a:pt x="388" y="221"/>
                  </a:lnTo>
                  <a:lnTo>
                    <a:pt x="389" y="221"/>
                  </a:lnTo>
                  <a:lnTo>
                    <a:pt x="389" y="222"/>
                  </a:lnTo>
                  <a:lnTo>
                    <a:pt x="389" y="224"/>
                  </a:lnTo>
                  <a:lnTo>
                    <a:pt x="389" y="225"/>
                  </a:lnTo>
                  <a:lnTo>
                    <a:pt x="388" y="225"/>
                  </a:lnTo>
                  <a:lnTo>
                    <a:pt x="388" y="226"/>
                  </a:lnTo>
                  <a:lnTo>
                    <a:pt x="387" y="228"/>
                  </a:lnTo>
                  <a:lnTo>
                    <a:pt x="388" y="228"/>
                  </a:lnTo>
                  <a:lnTo>
                    <a:pt x="388" y="229"/>
                  </a:lnTo>
                  <a:lnTo>
                    <a:pt x="388" y="230"/>
                  </a:lnTo>
                  <a:lnTo>
                    <a:pt x="388" y="231"/>
                  </a:lnTo>
                  <a:lnTo>
                    <a:pt x="388" y="233"/>
                  </a:lnTo>
                  <a:lnTo>
                    <a:pt x="387" y="233"/>
                  </a:lnTo>
                  <a:lnTo>
                    <a:pt x="388" y="233"/>
                  </a:lnTo>
                  <a:lnTo>
                    <a:pt x="387" y="233"/>
                  </a:lnTo>
                  <a:lnTo>
                    <a:pt x="384" y="233"/>
                  </a:lnTo>
                  <a:lnTo>
                    <a:pt x="383" y="233"/>
                  </a:lnTo>
                  <a:lnTo>
                    <a:pt x="380" y="233"/>
                  </a:lnTo>
                  <a:lnTo>
                    <a:pt x="382" y="233"/>
                  </a:lnTo>
                  <a:lnTo>
                    <a:pt x="383" y="233"/>
                  </a:lnTo>
                  <a:lnTo>
                    <a:pt x="384" y="233"/>
                  </a:lnTo>
                  <a:lnTo>
                    <a:pt x="385" y="233"/>
                  </a:lnTo>
                  <a:lnTo>
                    <a:pt x="385" y="234"/>
                  </a:lnTo>
                  <a:lnTo>
                    <a:pt x="387" y="233"/>
                  </a:lnTo>
                  <a:lnTo>
                    <a:pt x="387" y="234"/>
                  </a:lnTo>
                  <a:lnTo>
                    <a:pt x="388" y="233"/>
                  </a:lnTo>
                  <a:lnTo>
                    <a:pt x="388" y="234"/>
                  </a:lnTo>
                  <a:lnTo>
                    <a:pt x="388" y="235"/>
                  </a:lnTo>
                  <a:lnTo>
                    <a:pt x="389" y="235"/>
                  </a:lnTo>
                  <a:lnTo>
                    <a:pt x="388" y="235"/>
                  </a:lnTo>
                  <a:lnTo>
                    <a:pt x="388" y="237"/>
                  </a:lnTo>
                  <a:lnTo>
                    <a:pt x="389" y="237"/>
                  </a:lnTo>
                  <a:lnTo>
                    <a:pt x="388" y="238"/>
                  </a:lnTo>
                  <a:lnTo>
                    <a:pt x="388" y="239"/>
                  </a:lnTo>
                  <a:lnTo>
                    <a:pt x="388" y="240"/>
                  </a:lnTo>
                  <a:lnTo>
                    <a:pt x="389" y="240"/>
                  </a:lnTo>
                  <a:lnTo>
                    <a:pt x="391" y="240"/>
                  </a:lnTo>
                  <a:lnTo>
                    <a:pt x="391" y="242"/>
                  </a:lnTo>
                  <a:lnTo>
                    <a:pt x="389" y="242"/>
                  </a:lnTo>
                  <a:lnTo>
                    <a:pt x="389" y="243"/>
                  </a:lnTo>
                  <a:lnTo>
                    <a:pt x="389" y="242"/>
                  </a:lnTo>
                  <a:lnTo>
                    <a:pt x="389" y="243"/>
                  </a:lnTo>
                  <a:lnTo>
                    <a:pt x="389" y="244"/>
                  </a:lnTo>
                  <a:lnTo>
                    <a:pt x="389" y="245"/>
                  </a:lnTo>
                  <a:lnTo>
                    <a:pt x="389" y="244"/>
                  </a:lnTo>
                  <a:lnTo>
                    <a:pt x="389" y="245"/>
                  </a:lnTo>
                  <a:lnTo>
                    <a:pt x="388" y="245"/>
                  </a:lnTo>
                  <a:lnTo>
                    <a:pt x="388" y="244"/>
                  </a:lnTo>
                  <a:lnTo>
                    <a:pt x="387" y="244"/>
                  </a:lnTo>
                  <a:lnTo>
                    <a:pt x="387" y="243"/>
                  </a:lnTo>
                  <a:lnTo>
                    <a:pt x="387" y="244"/>
                  </a:lnTo>
                  <a:lnTo>
                    <a:pt x="387" y="245"/>
                  </a:lnTo>
                  <a:lnTo>
                    <a:pt x="385" y="245"/>
                  </a:lnTo>
                  <a:lnTo>
                    <a:pt x="385" y="247"/>
                  </a:lnTo>
                  <a:lnTo>
                    <a:pt x="387" y="247"/>
                  </a:lnTo>
                  <a:lnTo>
                    <a:pt x="387" y="245"/>
                  </a:lnTo>
                  <a:lnTo>
                    <a:pt x="387" y="247"/>
                  </a:lnTo>
                  <a:lnTo>
                    <a:pt x="387" y="248"/>
                  </a:lnTo>
                  <a:lnTo>
                    <a:pt x="388" y="248"/>
                  </a:lnTo>
                  <a:lnTo>
                    <a:pt x="388" y="247"/>
                  </a:lnTo>
                  <a:lnTo>
                    <a:pt x="388" y="245"/>
                  </a:lnTo>
                  <a:lnTo>
                    <a:pt x="389" y="245"/>
                  </a:lnTo>
                  <a:lnTo>
                    <a:pt x="391" y="245"/>
                  </a:lnTo>
                  <a:lnTo>
                    <a:pt x="391" y="244"/>
                  </a:lnTo>
                  <a:lnTo>
                    <a:pt x="392" y="244"/>
                  </a:lnTo>
                  <a:lnTo>
                    <a:pt x="392" y="245"/>
                  </a:lnTo>
                  <a:lnTo>
                    <a:pt x="393" y="244"/>
                  </a:lnTo>
                  <a:lnTo>
                    <a:pt x="394" y="244"/>
                  </a:lnTo>
                  <a:lnTo>
                    <a:pt x="394" y="245"/>
                  </a:lnTo>
                  <a:lnTo>
                    <a:pt x="396" y="245"/>
                  </a:lnTo>
                  <a:lnTo>
                    <a:pt x="396" y="247"/>
                  </a:lnTo>
                  <a:lnTo>
                    <a:pt x="396" y="248"/>
                  </a:lnTo>
                  <a:lnTo>
                    <a:pt x="396" y="249"/>
                  </a:lnTo>
                  <a:lnTo>
                    <a:pt x="396" y="248"/>
                  </a:lnTo>
                  <a:lnTo>
                    <a:pt x="396" y="249"/>
                  </a:lnTo>
                  <a:lnTo>
                    <a:pt x="396" y="251"/>
                  </a:lnTo>
                  <a:lnTo>
                    <a:pt x="396" y="252"/>
                  </a:lnTo>
                  <a:lnTo>
                    <a:pt x="396" y="253"/>
                  </a:lnTo>
                  <a:lnTo>
                    <a:pt x="394" y="253"/>
                  </a:lnTo>
                  <a:lnTo>
                    <a:pt x="394" y="254"/>
                  </a:lnTo>
                  <a:lnTo>
                    <a:pt x="393" y="254"/>
                  </a:lnTo>
                  <a:lnTo>
                    <a:pt x="392" y="254"/>
                  </a:lnTo>
                  <a:lnTo>
                    <a:pt x="391" y="256"/>
                  </a:lnTo>
                  <a:lnTo>
                    <a:pt x="389" y="257"/>
                  </a:lnTo>
                  <a:lnTo>
                    <a:pt x="391" y="256"/>
                  </a:lnTo>
                  <a:lnTo>
                    <a:pt x="392" y="254"/>
                  </a:lnTo>
                  <a:lnTo>
                    <a:pt x="393" y="254"/>
                  </a:lnTo>
                  <a:lnTo>
                    <a:pt x="394" y="254"/>
                  </a:lnTo>
                  <a:lnTo>
                    <a:pt x="394" y="253"/>
                  </a:lnTo>
                  <a:lnTo>
                    <a:pt x="396" y="253"/>
                  </a:lnTo>
                  <a:lnTo>
                    <a:pt x="396" y="252"/>
                  </a:lnTo>
                  <a:lnTo>
                    <a:pt x="396" y="251"/>
                  </a:lnTo>
                  <a:lnTo>
                    <a:pt x="396" y="249"/>
                  </a:lnTo>
                  <a:lnTo>
                    <a:pt x="397" y="249"/>
                  </a:lnTo>
                  <a:lnTo>
                    <a:pt x="397" y="248"/>
                  </a:lnTo>
                  <a:lnTo>
                    <a:pt x="397" y="249"/>
                  </a:lnTo>
                  <a:lnTo>
                    <a:pt x="397" y="248"/>
                  </a:lnTo>
                  <a:lnTo>
                    <a:pt x="397" y="249"/>
                  </a:lnTo>
                  <a:lnTo>
                    <a:pt x="398" y="249"/>
                  </a:lnTo>
                  <a:lnTo>
                    <a:pt x="397" y="249"/>
                  </a:lnTo>
                  <a:lnTo>
                    <a:pt x="397" y="251"/>
                  </a:lnTo>
                  <a:lnTo>
                    <a:pt x="398" y="251"/>
                  </a:lnTo>
                  <a:lnTo>
                    <a:pt x="398" y="252"/>
                  </a:lnTo>
                  <a:lnTo>
                    <a:pt x="397" y="252"/>
                  </a:lnTo>
                  <a:lnTo>
                    <a:pt x="397" y="253"/>
                  </a:lnTo>
                  <a:lnTo>
                    <a:pt x="397" y="252"/>
                  </a:lnTo>
                  <a:lnTo>
                    <a:pt x="398" y="252"/>
                  </a:lnTo>
                  <a:lnTo>
                    <a:pt x="398" y="251"/>
                  </a:lnTo>
                  <a:lnTo>
                    <a:pt x="398" y="249"/>
                  </a:lnTo>
                  <a:lnTo>
                    <a:pt x="400" y="249"/>
                  </a:lnTo>
                  <a:lnTo>
                    <a:pt x="398" y="249"/>
                  </a:lnTo>
                  <a:lnTo>
                    <a:pt x="398" y="251"/>
                  </a:lnTo>
                  <a:lnTo>
                    <a:pt x="400" y="251"/>
                  </a:lnTo>
                  <a:lnTo>
                    <a:pt x="400" y="252"/>
                  </a:lnTo>
                  <a:lnTo>
                    <a:pt x="398" y="252"/>
                  </a:lnTo>
                  <a:lnTo>
                    <a:pt x="398" y="253"/>
                  </a:lnTo>
                  <a:lnTo>
                    <a:pt x="400" y="253"/>
                  </a:lnTo>
                  <a:lnTo>
                    <a:pt x="398" y="254"/>
                  </a:lnTo>
                  <a:lnTo>
                    <a:pt x="400" y="254"/>
                  </a:lnTo>
                  <a:lnTo>
                    <a:pt x="400" y="253"/>
                  </a:lnTo>
                  <a:lnTo>
                    <a:pt x="400" y="252"/>
                  </a:lnTo>
                  <a:lnTo>
                    <a:pt x="400" y="251"/>
                  </a:lnTo>
                  <a:lnTo>
                    <a:pt x="401" y="251"/>
                  </a:lnTo>
                  <a:lnTo>
                    <a:pt x="402" y="251"/>
                  </a:lnTo>
                  <a:lnTo>
                    <a:pt x="402" y="249"/>
                  </a:lnTo>
                  <a:lnTo>
                    <a:pt x="403" y="249"/>
                  </a:lnTo>
                  <a:lnTo>
                    <a:pt x="405" y="249"/>
                  </a:lnTo>
                  <a:lnTo>
                    <a:pt x="405" y="248"/>
                  </a:lnTo>
                  <a:lnTo>
                    <a:pt x="405" y="247"/>
                  </a:lnTo>
                  <a:lnTo>
                    <a:pt x="406" y="247"/>
                  </a:lnTo>
                  <a:lnTo>
                    <a:pt x="406" y="245"/>
                  </a:lnTo>
                  <a:lnTo>
                    <a:pt x="407" y="245"/>
                  </a:lnTo>
                  <a:lnTo>
                    <a:pt x="407" y="247"/>
                  </a:lnTo>
                  <a:lnTo>
                    <a:pt x="408" y="247"/>
                  </a:lnTo>
                  <a:lnTo>
                    <a:pt x="408" y="248"/>
                  </a:lnTo>
                  <a:lnTo>
                    <a:pt x="408" y="249"/>
                  </a:lnTo>
                  <a:lnTo>
                    <a:pt x="408" y="251"/>
                  </a:lnTo>
                  <a:lnTo>
                    <a:pt x="407" y="251"/>
                  </a:lnTo>
                  <a:lnTo>
                    <a:pt x="408" y="251"/>
                  </a:lnTo>
                  <a:lnTo>
                    <a:pt x="408" y="249"/>
                  </a:lnTo>
                  <a:lnTo>
                    <a:pt x="408" y="248"/>
                  </a:lnTo>
                  <a:lnTo>
                    <a:pt x="408" y="247"/>
                  </a:lnTo>
                  <a:lnTo>
                    <a:pt x="407" y="245"/>
                  </a:lnTo>
                  <a:lnTo>
                    <a:pt x="408" y="245"/>
                  </a:lnTo>
                  <a:lnTo>
                    <a:pt x="410" y="245"/>
                  </a:lnTo>
                  <a:lnTo>
                    <a:pt x="408" y="245"/>
                  </a:lnTo>
                  <a:lnTo>
                    <a:pt x="408" y="244"/>
                  </a:lnTo>
                  <a:lnTo>
                    <a:pt x="410" y="244"/>
                  </a:lnTo>
                  <a:lnTo>
                    <a:pt x="410" y="243"/>
                  </a:lnTo>
                  <a:lnTo>
                    <a:pt x="411" y="244"/>
                  </a:lnTo>
                  <a:lnTo>
                    <a:pt x="411" y="243"/>
                  </a:lnTo>
                  <a:lnTo>
                    <a:pt x="410" y="243"/>
                  </a:lnTo>
                  <a:lnTo>
                    <a:pt x="411" y="243"/>
                  </a:lnTo>
                  <a:lnTo>
                    <a:pt x="412" y="243"/>
                  </a:lnTo>
                  <a:lnTo>
                    <a:pt x="411" y="243"/>
                  </a:lnTo>
                  <a:lnTo>
                    <a:pt x="410" y="243"/>
                  </a:lnTo>
                  <a:lnTo>
                    <a:pt x="410" y="242"/>
                  </a:lnTo>
                  <a:lnTo>
                    <a:pt x="410" y="240"/>
                  </a:lnTo>
                  <a:lnTo>
                    <a:pt x="410" y="242"/>
                  </a:lnTo>
                  <a:lnTo>
                    <a:pt x="410" y="240"/>
                  </a:lnTo>
                  <a:lnTo>
                    <a:pt x="410" y="242"/>
                  </a:lnTo>
                  <a:lnTo>
                    <a:pt x="411" y="242"/>
                  </a:lnTo>
                  <a:lnTo>
                    <a:pt x="411" y="240"/>
                  </a:lnTo>
                  <a:lnTo>
                    <a:pt x="410" y="240"/>
                  </a:lnTo>
                  <a:lnTo>
                    <a:pt x="411" y="239"/>
                  </a:lnTo>
                  <a:lnTo>
                    <a:pt x="411" y="240"/>
                  </a:lnTo>
                  <a:lnTo>
                    <a:pt x="411" y="239"/>
                  </a:lnTo>
                  <a:lnTo>
                    <a:pt x="411" y="238"/>
                  </a:lnTo>
                  <a:lnTo>
                    <a:pt x="411" y="239"/>
                  </a:lnTo>
                  <a:lnTo>
                    <a:pt x="412" y="239"/>
                  </a:lnTo>
                  <a:lnTo>
                    <a:pt x="414" y="239"/>
                  </a:lnTo>
                  <a:lnTo>
                    <a:pt x="412" y="239"/>
                  </a:lnTo>
                  <a:lnTo>
                    <a:pt x="412" y="238"/>
                  </a:lnTo>
                  <a:lnTo>
                    <a:pt x="411" y="238"/>
                  </a:lnTo>
                  <a:lnTo>
                    <a:pt x="411" y="237"/>
                  </a:lnTo>
                  <a:lnTo>
                    <a:pt x="411" y="235"/>
                  </a:lnTo>
                  <a:lnTo>
                    <a:pt x="412" y="234"/>
                  </a:lnTo>
                  <a:lnTo>
                    <a:pt x="412" y="235"/>
                  </a:lnTo>
                  <a:lnTo>
                    <a:pt x="414" y="235"/>
                  </a:lnTo>
                  <a:lnTo>
                    <a:pt x="412" y="235"/>
                  </a:lnTo>
                  <a:lnTo>
                    <a:pt x="412" y="234"/>
                  </a:lnTo>
                  <a:lnTo>
                    <a:pt x="414" y="234"/>
                  </a:lnTo>
                  <a:lnTo>
                    <a:pt x="412" y="233"/>
                  </a:lnTo>
                  <a:lnTo>
                    <a:pt x="414" y="233"/>
                  </a:lnTo>
                  <a:lnTo>
                    <a:pt x="412" y="233"/>
                  </a:lnTo>
                  <a:lnTo>
                    <a:pt x="414" y="233"/>
                  </a:lnTo>
                  <a:lnTo>
                    <a:pt x="414" y="231"/>
                  </a:lnTo>
                  <a:lnTo>
                    <a:pt x="414" y="230"/>
                  </a:lnTo>
                  <a:lnTo>
                    <a:pt x="415" y="230"/>
                  </a:lnTo>
                  <a:lnTo>
                    <a:pt x="415" y="229"/>
                  </a:lnTo>
                  <a:lnTo>
                    <a:pt x="416" y="229"/>
                  </a:lnTo>
                  <a:lnTo>
                    <a:pt x="416" y="230"/>
                  </a:lnTo>
                  <a:lnTo>
                    <a:pt x="417" y="230"/>
                  </a:lnTo>
                  <a:lnTo>
                    <a:pt x="416" y="230"/>
                  </a:lnTo>
                  <a:lnTo>
                    <a:pt x="415" y="230"/>
                  </a:lnTo>
                  <a:lnTo>
                    <a:pt x="416" y="230"/>
                  </a:lnTo>
                  <a:lnTo>
                    <a:pt x="416" y="231"/>
                  </a:lnTo>
                  <a:lnTo>
                    <a:pt x="416" y="230"/>
                  </a:lnTo>
                  <a:lnTo>
                    <a:pt x="417" y="230"/>
                  </a:lnTo>
                  <a:lnTo>
                    <a:pt x="416" y="230"/>
                  </a:lnTo>
                  <a:lnTo>
                    <a:pt x="417" y="231"/>
                  </a:lnTo>
                  <a:lnTo>
                    <a:pt x="416" y="231"/>
                  </a:lnTo>
                  <a:lnTo>
                    <a:pt x="416" y="233"/>
                  </a:lnTo>
                  <a:lnTo>
                    <a:pt x="415" y="233"/>
                  </a:lnTo>
                  <a:lnTo>
                    <a:pt x="416" y="233"/>
                  </a:lnTo>
                  <a:lnTo>
                    <a:pt x="416" y="231"/>
                  </a:lnTo>
                  <a:lnTo>
                    <a:pt x="417" y="231"/>
                  </a:lnTo>
                  <a:lnTo>
                    <a:pt x="417" y="233"/>
                  </a:lnTo>
                  <a:lnTo>
                    <a:pt x="417" y="231"/>
                  </a:lnTo>
                  <a:lnTo>
                    <a:pt x="416" y="233"/>
                  </a:lnTo>
                  <a:lnTo>
                    <a:pt x="417" y="233"/>
                  </a:lnTo>
                  <a:lnTo>
                    <a:pt x="416" y="233"/>
                  </a:lnTo>
                  <a:lnTo>
                    <a:pt x="417" y="233"/>
                  </a:lnTo>
                  <a:lnTo>
                    <a:pt x="417" y="234"/>
                  </a:lnTo>
                  <a:lnTo>
                    <a:pt x="416" y="234"/>
                  </a:lnTo>
                  <a:lnTo>
                    <a:pt x="417" y="234"/>
                  </a:lnTo>
                  <a:lnTo>
                    <a:pt x="417" y="233"/>
                  </a:lnTo>
                  <a:lnTo>
                    <a:pt x="419" y="233"/>
                  </a:lnTo>
                  <a:lnTo>
                    <a:pt x="417" y="233"/>
                  </a:lnTo>
                  <a:lnTo>
                    <a:pt x="417" y="234"/>
                  </a:lnTo>
                  <a:lnTo>
                    <a:pt x="419" y="234"/>
                  </a:lnTo>
                  <a:lnTo>
                    <a:pt x="417" y="235"/>
                  </a:lnTo>
                  <a:lnTo>
                    <a:pt x="417" y="237"/>
                  </a:lnTo>
                  <a:lnTo>
                    <a:pt x="419" y="237"/>
                  </a:lnTo>
                  <a:lnTo>
                    <a:pt x="420" y="237"/>
                  </a:lnTo>
                  <a:lnTo>
                    <a:pt x="419" y="237"/>
                  </a:lnTo>
                  <a:lnTo>
                    <a:pt x="419" y="238"/>
                  </a:lnTo>
                  <a:lnTo>
                    <a:pt x="419" y="237"/>
                  </a:lnTo>
                  <a:lnTo>
                    <a:pt x="420" y="237"/>
                  </a:lnTo>
                  <a:lnTo>
                    <a:pt x="420" y="238"/>
                  </a:lnTo>
                  <a:lnTo>
                    <a:pt x="419" y="238"/>
                  </a:lnTo>
                  <a:lnTo>
                    <a:pt x="420" y="238"/>
                  </a:lnTo>
                  <a:lnTo>
                    <a:pt x="420" y="239"/>
                  </a:lnTo>
                  <a:lnTo>
                    <a:pt x="419" y="239"/>
                  </a:lnTo>
                  <a:lnTo>
                    <a:pt x="420" y="239"/>
                  </a:lnTo>
                  <a:lnTo>
                    <a:pt x="420" y="240"/>
                  </a:lnTo>
                  <a:lnTo>
                    <a:pt x="420" y="242"/>
                  </a:lnTo>
                  <a:lnTo>
                    <a:pt x="420" y="240"/>
                  </a:lnTo>
                  <a:lnTo>
                    <a:pt x="421" y="240"/>
                  </a:lnTo>
                  <a:lnTo>
                    <a:pt x="421" y="242"/>
                  </a:lnTo>
                  <a:lnTo>
                    <a:pt x="421" y="240"/>
                  </a:lnTo>
                  <a:lnTo>
                    <a:pt x="422" y="240"/>
                  </a:lnTo>
                  <a:lnTo>
                    <a:pt x="422" y="242"/>
                  </a:lnTo>
                  <a:lnTo>
                    <a:pt x="422" y="243"/>
                  </a:lnTo>
                  <a:lnTo>
                    <a:pt x="421" y="243"/>
                  </a:lnTo>
                  <a:lnTo>
                    <a:pt x="420" y="243"/>
                  </a:lnTo>
                  <a:lnTo>
                    <a:pt x="419" y="243"/>
                  </a:lnTo>
                  <a:lnTo>
                    <a:pt x="420" y="243"/>
                  </a:lnTo>
                  <a:lnTo>
                    <a:pt x="420" y="244"/>
                  </a:lnTo>
                  <a:lnTo>
                    <a:pt x="420" y="243"/>
                  </a:lnTo>
                  <a:lnTo>
                    <a:pt x="421" y="243"/>
                  </a:lnTo>
                  <a:lnTo>
                    <a:pt x="422" y="243"/>
                  </a:lnTo>
                  <a:lnTo>
                    <a:pt x="424" y="243"/>
                  </a:lnTo>
                  <a:lnTo>
                    <a:pt x="422" y="243"/>
                  </a:lnTo>
                  <a:lnTo>
                    <a:pt x="424" y="244"/>
                  </a:lnTo>
                  <a:lnTo>
                    <a:pt x="422" y="244"/>
                  </a:lnTo>
                  <a:lnTo>
                    <a:pt x="424" y="244"/>
                  </a:lnTo>
                  <a:lnTo>
                    <a:pt x="422" y="245"/>
                  </a:lnTo>
                  <a:lnTo>
                    <a:pt x="424" y="245"/>
                  </a:lnTo>
                  <a:lnTo>
                    <a:pt x="424" y="244"/>
                  </a:lnTo>
                  <a:lnTo>
                    <a:pt x="425" y="245"/>
                  </a:lnTo>
                  <a:lnTo>
                    <a:pt x="424" y="245"/>
                  </a:lnTo>
                  <a:lnTo>
                    <a:pt x="425" y="245"/>
                  </a:lnTo>
                  <a:lnTo>
                    <a:pt x="425" y="247"/>
                  </a:lnTo>
                  <a:lnTo>
                    <a:pt x="424" y="247"/>
                  </a:lnTo>
                  <a:lnTo>
                    <a:pt x="425" y="247"/>
                  </a:lnTo>
                  <a:lnTo>
                    <a:pt x="425" y="248"/>
                  </a:lnTo>
                  <a:lnTo>
                    <a:pt x="424" y="248"/>
                  </a:lnTo>
                  <a:lnTo>
                    <a:pt x="424" y="249"/>
                  </a:lnTo>
                  <a:lnTo>
                    <a:pt x="422" y="249"/>
                  </a:lnTo>
                  <a:lnTo>
                    <a:pt x="421" y="249"/>
                  </a:lnTo>
                  <a:lnTo>
                    <a:pt x="422" y="249"/>
                  </a:lnTo>
                  <a:lnTo>
                    <a:pt x="422" y="251"/>
                  </a:lnTo>
                  <a:lnTo>
                    <a:pt x="421" y="251"/>
                  </a:lnTo>
                  <a:lnTo>
                    <a:pt x="422" y="251"/>
                  </a:lnTo>
                  <a:lnTo>
                    <a:pt x="422" y="249"/>
                  </a:lnTo>
                  <a:lnTo>
                    <a:pt x="424" y="249"/>
                  </a:lnTo>
                  <a:lnTo>
                    <a:pt x="424" y="251"/>
                  </a:lnTo>
                  <a:lnTo>
                    <a:pt x="424" y="249"/>
                  </a:lnTo>
                  <a:lnTo>
                    <a:pt x="425" y="249"/>
                  </a:lnTo>
                  <a:lnTo>
                    <a:pt x="426" y="249"/>
                  </a:lnTo>
                  <a:lnTo>
                    <a:pt x="426" y="251"/>
                  </a:lnTo>
                  <a:lnTo>
                    <a:pt x="426" y="252"/>
                  </a:lnTo>
                  <a:lnTo>
                    <a:pt x="425" y="252"/>
                  </a:lnTo>
                  <a:lnTo>
                    <a:pt x="426" y="252"/>
                  </a:lnTo>
                  <a:lnTo>
                    <a:pt x="425" y="252"/>
                  </a:lnTo>
                  <a:lnTo>
                    <a:pt x="424" y="253"/>
                  </a:lnTo>
                  <a:lnTo>
                    <a:pt x="424" y="254"/>
                  </a:lnTo>
                  <a:lnTo>
                    <a:pt x="422" y="254"/>
                  </a:lnTo>
                  <a:lnTo>
                    <a:pt x="424" y="254"/>
                  </a:lnTo>
                  <a:lnTo>
                    <a:pt x="424" y="253"/>
                  </a:lnTo>
                  <a:lnTo>
                    <a:pt x="425" y="253"/>
                  </a:lnTo>
                  <a:lnTo>
                    <a:pt x="426" y="253"/>
                  </a:lnTo>
                  <a:lnTo>
                    <a:pt x="426" y="252"/>
                  </a:lnTo>
                  <a:lnTo>
                    <a:pt x="426" y="253"/>
                  </a:lnTo>
                  <a:lnTo>
                    <a:pt x="428" y="253"/>
                  </a:lnTo>
                  <a:lnTo>
                    <a:pt x="428" y="252"/>
                  </a:lnTo>
                  <a:lnTo>
                    <a:pt x="428" y="253"/>
                  </a:lnTo>
                  <a:lnTo>
                    <a:pt x="428" y="254"/>
                  </a:lnTo>
                  <a:lnTo>
                    <a:pt x="426" y="254"/>
                  </a:lnTo>
                  <a:lnTo>
                    <a:pt x="428" y="254"/>
                  </a:lnTo>
                  <a:lnTo>
                    <a:pt x="428" y="256"/>
                  </a:lnTo>
                  <a:lnTo>
                    <a:pt x="428" y="254"/>
                  </a:lnTo>
                  <a:lnTo>
                    <a:pt x="429" y="254"/>
                  </a:lnTo>
                  <a:lnTo>
                    <a:pt x="429" y="256"/>
                  </a:lnTo>
                  <a:lnTo>
                    <a:pt x="430" y="256"/>
                  </a:lnTo>
                  <a:lnTo>
                    <a:pt x="430" y="257"/>
                  </a:lnTo>
                  <a:lnTo>
                    <a:pt x="430" y="258"/>
                  </a:lnTo>
                  <a:lnTo>
                    <a:pt x="429" y="258"/>
                  </a:lnTo>
                  <a:lnTo>
                    <a:pt x="429" y="259"/>
                  </a:lnTo>
                  <a:lnTo>
                    <a:pt x="429" y="258"/>
                  </a:lnTo>
                  <a:lnTo>
                    <a:pt x="429" y="259"/>
                  </a:lnTo>
                  <a:lnTo>
                    <a:pt x="428" y="259"/>
                  </a:lnTo>
                  <a:lnTo>
                    <a:pt x="426" y="259"/>
                  </a:lnTo>
                  <a:lnTo>
                    <a:pt x="428" y="259"/>
                  </a:lnTo>
                  <a:lnTo>
                    <a:pt x="429" y="259"/>
                  </a:lnTo>
                  <a:lnTo>
                    <a:pt x="430" y="259"/>
                  </a:lnTo>
                  <a:lnTo>
                    <a:pt x="431" y="261"/>
                  </a:lnTo>
                  <a:lnTo>
                    <a:pt x="430" y="261"/>
                  </a:lnTo>
                  <a:lnTo>
                    <a:pt x="430" y="262"/>
                  </a:lnTo>
                  <a:lnTo>
                    <a:pt x="431" y="262"/>
                  </a:lnTo>
                  <a:lnTo>
                    <a:pt x="433" y="262"/>
                  </a:lnTo>
                  <a:lnTo>
                    <a:pt x="433" y="263"/>
                  </a:lnTo>
                  <a:lnTo>
                    <a:pt x="434" y="263"/>
                  </a:lnTo>
                  <a:lnTo>
                    <a:pt x="433" y="263"/>
                  </a:lnTo>
                  <a:lnTo>
                    <a:pt x="434" y="263"/>
                  </a:lnTo>
                  <a:lnTo>
                    <a:pt x="434" y="265"/>
                  </a:lnTo>
                  <a:lnTo>
                    <a:pt x="433" y="265"/>
                  </a:lnTo>
                  <a:lnTo>
                    <a:pt x="434" y="265"/>
                  </a:lnTo>
                  <a:lnTo>
                    <a:pt x="433" y="265"/>
                  </a:lnTo>
                  <a:lnTo>
                    <a:pt x="431" y="265"/>
                  </a:lnTo>
                  <a:lnTo>
                    <a:pt x="431" y="266"/>
                  </a:lnTo>
                  <a:lnTo>
                    <a:pt x="430" y="266"/>
                  </a:lnTo>
                  <a:lnTo>
                    <a:pt x="430" y="267"/>
                  </a:lnTo>
                  <a:lnTo>
                    <a:pt x="431" y="267"/>
                  </a:lnTo>
                  <a:lnTo>
                    <a:pt x="431" y="268"/>
                  </a:lnTo>
                  <a:lnTo>
                    <a:pt x="430" y="268"/>
                  </a:lnTo>
                  <a:lnTo>
                    <a:pt x="430" y="267"/>
                  </a:lnTo>
                  <a:lnTo>
                    <a:pt x="429" y="267"/>
                  </a:lnTo>
                  <a:lnTo>
                    <a:pt x="428" y="267"/>
                  </a:lnTo>
                  <a:lnTo>
                    <a:pt x="428" y="266"/>
                  </a:lnTo>
                  <a:lnTo>
                    <a:pt x="429" y="266"/>
                  </a:lnTo>
                  <a:lnTo>
                    <a:pt x="430" y="266"/>
                  </a:lnTo>
                  <a:lnTo>
                    <a:pt x="429" y="266"/>
                  </a:lnTo>
                  <a:lnTo>
                    <a:pt x="428" y="266"/>
                  </a:lnTo>
                  <a:lnTo>
                    <a:pt x="426" y="266"/>
                  </a:lnTo>
                  <a:lnTo>
                    <a:pt x="428" y="267"/>
                  </a:lnTo>
                  <a:lnTo>
                    <a:pt x="429" y="267"/>
                  </a:lnTo>
                  <a:lnTo>
                    <a:pt x="430" y="268"/>
                  </a:lnTo>
                  <a:lnTo>
                    <a:pt x="429" y="268"/>
                  </a:lnTo>
                  <a:lnTo>
                    <a:pt x="430" y="268"/>
                  </a:lnTo>
                  <a:lnTo>
                    <a:pt x="431" y="268"/>
                  </a:lnTo>
                  <a:lnTo>
                    <a:pt x="431" y="270"/>
                  </a:lnTo>
                  <a:lnTo>
                    <a:pt x="430" y="270"/>
                  </a:lnTo>
                  <a:lnTo>
                    <a:pt x="429" y="270"/>
                  </a:lnTo>
                  <a:lnTo>
                    <a:pt x="430" y="270"/>
                  </a:lnTo>
                  <a:lnTo>
                    <a:pt x="429" y="270"/>
                  </a:lnTo>
                  <a:lnTo>
                    <a:pt x="430" y="270"/>
                  </a:lnTo>
                  <a:lnTo>
                    <a:pt x="431" y="270"/>
                  </a:lnTo>
                  <a:lnTo>
                    <a:pt x="430" y="270"/>
                  </a:lnTo>
                  <a:lnTo>
                    <a:pt x="430" y="271"/>
                  </a:lnTo>
                  <a:lnTo>
                    <a:pt x="431" y="271"/>
                  </a:lnTo>
                  <a:lnTo>
                    <a:pt x="430" y="271"/>
                  </a:lnTo>
                  <a:lnTo>
                    <a:pt x="431" y="271"/>
                  </a:lnTo>
                  <a:lnTo>
                    <a:pt x="430" y="271"/>
                  </a:lnTo>
                  <a:lnTo>
                    <a:pt x="429" y="271"/>
                  </a:lnTo>
                  <a:lnTo>
                    <a:pt x="430" y="271"/>
                  </a:lnTo>
                  <a:lnTo>
                    <a:pt x="430" y="272"/>
                  </a:lnTo>
                  <a:lnTo>
                    <a:pt x="431" y="272"/>
                  </a:lnTo>
                  <a:lnTo>
                    <a:pt x="433" y="272"/>
                  </a:lnTo>
                  <a:lnTo>
                    <a:pt x="434" y="272"/>
                  </a:lnTo>
                  <a:lnTo>
                    <a:pt x="433" y="272"/>
                  </a:lnTo>
                  <a:lnTo>
                    <a:pt x="434" y="272"/>
                  </a:lnTo>
                  <a:lnTo>
                    <a:pt x="434" y="273"/>
                  </a:lnTo>
                  <a:lnTo>
                    <a:pt x="433" y="273"/>
                  </a:lnTo>
                  <a:lnTo>
                    <a:pt x="434" y="273"/>
                  </a:lnTo>
                  <a:lnTo>
                    <a:pt x="433" y="273"/>
                  </a:lnTo>
                  <a:lnTo>
                    <a:pt x="433" y="275"/>
                  </a:lnTo>
                  <a:lnTo>
                    <a:pt x="433" y="273"/>
                  </a:lnTo>
                  <a:lnTo>
                    <a:pt x="433" y="275"/>
                  </a:lnTo>
                  <a:lnTo>
                    <a:pt x="434" y="275"/>
                  </a:lnTo>
                  <a:lnTo>
                    <a:pt x="435" y="275"/>
                  </a:lnTo>
                  <a:lnTo>
                    <a:pt x="434" y="275"/>
                  </a:lnTo>
                  <a:lnTo>
                    <a:pt x="435" y="276"/>
                  </a:lnTo>
                  <a:lnTo>
                    <a:pt x="435" y="275"/>
                  </a:lnTo>
                  <a:lnTo>
                    <a:pt x="435" y="276"/>
                  </a:lnTo>
                  <a:lnTo>
                    <a:pt x="436" y="276"/>
                  </a:lnTo>
                  <a:lnTo>
                    <a:pt x="435" y="276"/>
                  </a:lnTo>
                  <a:lnTo>
                    <a:pt x="435" y="277"/>
                  </a:lnTo>
                  <a:lnTo>
                    <a:pt x="435" y="276"/>
                  </a:lnTo>
                  <a:lnTo>
                    <a:pt x="436" y="276"/>
                  </a:lnTo>
                  <a:lnTo>
                    <a:pt x="438" y="276"/>
                  </a:lnTo>
                  <a:lnTo>
                    <a:pt x="438" y="277"/>
                  </a:lnTo>
                  <a:lnTo>
                    <a:pt x="436" y="279"/>
                  </a:lnTo>
                  <a:lnTo>
                    <a:pt x="438" y="277"/>
                  </a:lnTo>
                  <a:lnTo>
                    <a:pt x="438" y="276"/>
                  </a:lnTo>
                  <a:lnTo>
                    <a:pt x="439" y="276"/>
                  </a:lnTo>
                  <a:lnTo>
                    <a:pt x="439" y="277"/>
                  </a:lnTo>
                  <a:lnTo>
                    <a:pt x="438" y="277"/>
                  </a:lnTo>
                  <a:lnTo>
                    <a:pt x="438" y="279"/>
                  </a:lnTo>
                  <a:lnTo>
                    <a:pt x="438" y="277"/>
                  </a:lnTo>
                  <a:lnTo>
                    <a:pt x="439" y="277"/>
                  </a:lnTo>
                  <a:lnTo>
                    <a:pt x="439" y="279"/>
                  </a:lnTo>
                  <a:lnTo>
                    <a:pt x="438" y="279"/>
                  </a:lnTo>
                  <a:lnTo>
                    <a:pt x="439" y="279"/>
                  </a:lnTo>
                  <a:lnTo>
                    <a:pt x="438" y="280"/>
                  </a:lnTo>
                  <a:lnTo>
                    <a:pt x="439" y="280"/>
                  </a:lnTo>
                  <a:lnTo>
                    <a:pt x="438" y="280"/>
                  </a:lnTo>
                  <a:lnTo>
                    <a:pt x="439" y="280"/>
                  </a:lnTo>
                  <a:lnTo>
                    <a:pt x="439" y="279"/>
                  </a:lnTo>
                  <a:lnTo>
                    <a:pt x="439" y="280"/>
                  </a:lnTo>
                  <a:lnTo>
                    <a:pt x="439" y="279"/>
                  </a:lnTo>
                  <a:lnTo>
                    <a:pt x="439" y="280"/>
                  </a:lnTo>
                  <a:lnTo>
                    <a:pt x="439" y="281"/>
                  </a:lnTo>
                  <a:lnTo>
                    <a:pt x="438" y="281"/>
                  </a:lnTo>
                  <a:lnTo>
                    <a:pt x="438" y="282"/>
                  </a:lnTo>
                  <a:lnTo>
                    <a:pt x="438" y="281"/>
                  </a:lnTo>
                  <a:lnTo>
                    <a:pt x="439" y="281"/>
                  </a:lnTo>
                  <a:lnTo>
                    <a:pt x="438" y="282"/>
                  </a:lnTo>
                  <a:lnTo>
                    <a:pt x="438" y="284"/>
                  </a:lnTo>
                  <a:lnTo>
                    <a:pt x="436" y="284"/>
                  </a:lnTo>
                  <a:lnTo>
                    <a:pt x="438" y="284"/>
                  </a:lnTo>
                  <a:lnTo>
                    <a:pt x="438" y="282"/>
                  </a:lnTo>
                  <a:lnTo>
                    <a:pt x="439" y="282"/>
                  </a:lnTo>
                  <a:lnTo>
                    <a:pt x="439" y="281"/>
                  </a:lnTo>
                  <a:lnTo>
                    <a:pt x="440" y="281"/>
                  </a:lnTo>
                  <a:lnTo>
                    <a:pt x="439" y="282"/>
                  </a:lnTo>
                  <a:lnTo>
                    <a:pt x="440" y="281"/>
                  </a:lnTo>
                  <a:lnTo>
                    <a:pt x="440" y="282"/>
                  </a:lnTo>
                  <a:lnTo>
                    <a:pt x="439" y="282"/>
                  </a:lnTo>
                  <a:lnTo>
                    <a:pt x="439" y="284"/>
                  </a:lnTo>
                  <a:lnTo>
                    <a:pt x="439" y="282"/>
                  </a:lnTo>
                  <a:lnTo>
                    <a:pt x="440" y="282"/>
                  </a:lnTo>
                  <a:lnTo>
                    <a:pt x="440" y="281"/>
                  </a:lnTo>
                  <a:lnTo>
                    <a:pt x="442" y="281"/>
                  </a:lnTo>
                  <a:lnTo>
                    <a:pt x="443" y="281"/>
                  </a:lnTo>
                  <a:lnTo>
                    <a:pt x="442" y="281"/>
                  </a:lnTo>
                  <a:lnTo>
                    <a:pt x="442" y="282"/>
                  </a:lnTo>
                  <a:lnTo>
                    <a:pt x="442" y="281"/>
                  </a:lnTo>
                  <a:lnTo>
                    <a:pt x="442" y="282"/>
                  </a:lnTo>
                  <a:lnTo>
                    <a:pt x="440" y="282"/>
                  </a:lnTo>
                  <a:lnTo>
                    <a:pt x="442" y="282"/>
                  </a:lnTo>
                  <a:lnTo>
                    <a:pt x="443" y="282"/>
                  </a:lnTo>
                  <a:lnTo>
                    <a:pt x="443" y="281"/>
                  </a:lnTo>
                  <a:lnTo>
                    <a:pt x="443" y="282"/>
                  </a:lnTo>
                  <a:lnTo>
                    <a:pt x="444" y="282"/>
                  </a:lnTo>
                  <a:lnTo>
                    <a:pt x="443" y="282"/>
                  </a:lnTo>
                  <a:lnTo>
                    <a:pt x="443" y="284"/>
                  </a:lnTo>
                  <a:lnTo>
                    <a:pt x="442" y="284"/>
                  </a:lnTo>
                  <a:lnTo>
                    <a:pt x="443" y="284"/>
                  </a:lnTo>
                  <a:lnTo>
                    <a:pt x="442" y="284"/>
                  </a:lnTo>
                  <a:lnTo>
                    <a:pt x="442" y="285"/>
                  </a:lnTo>
                  <a:lnTo>
                    <a:pt x="442" y="286"/>
                  </a:lnTo>
                  <a:lnTo>
                    <a:pt x="442" y="285"/>
                  </a:lnTo>
                  <a:lnTo>
                    <a:pt x="443" y="285"/>
                  </a:lnTo>
                  <a:lnTo>
                    <a:pt x="443" y="284"/>
                  </a:lnTo>
                  <a:lnTo>
                    <a:pt x="444" y="284"/>
                  </a:lnTo>
                  <a:lnTo>
                    <a:pt x="444" y="282"/>
                  </a:lnTo>
                  <a:lnTo>
                    <a:pt x="444" y="284"/>
                  </a:lnTo>
                  <a:lnTo>
                    <a:pt x="444" y="282"/>
                  </a:lnTo>
                  <a:lnTo>
                    <a:pt x="444" y="281"/>
                  </a:lnTo>
                  <a:lnTo>
                    <a:pt x="445" y="281"/>
                  </a:lnTo>
                  <a:lnTo>
                    <a:pt x="445" y="282"/>
                  </a:lnTo>
                  <a:lnTo>
                    <a:pt x="445" y="281"/>
                  </a:lnTo>
                  <a:lnTo>
                    <a:pt x="445" y="282"/>
                  </a:lnTo>
                  <a:lnTo>
                    <a:pt x="444" y="282"/>
                  </a:lnTo>
                  <a:lnTo>
                    <a:pt x="444" y="284"/>
                  </a:lnTo>
                  <a:lnTo>
                    <a:pt x="445" y="284"/>
                  </a:lnTo>
                  <a:lnTo>
                    <a:pt x="445" y="282"/>
                  </a:lnTo>
                  <a:lnTo>
                    <a:pt x="447" y="282"/>
                  </a:lnTo>
                  <a:lnTo>
                    <a:pt x="445" y="284"/>
                  </a:lnTo>
                  <a:lnTo>
                    <a:pt x="447" y="284"/>
                  </a:lnTo>
                  <a:lnTo>
                    <a:pt x="447" y="285"/>
                  </a:lnTo>
                  <a:lnTo>
                    <a:pt x="448" y="285"/>
                  </a:lnTo>
                  <a:lnTo>
                    <a:pt x="449" y="285"/>
                  </a:lnTo>
                  <a:lnTo>
                    <a:pt x="449" y="286"/>
                  </a:lnTo>
                  <a:lnTo>
                    <a:pt x="448" y="286"/>
                  </a:lnTo>
                  <a:lnTo>
                    <a:pt x="449" y="286"/>
                  </a:lnTo>
                  <a:lnTo>
                    <a:pt x="450" y="285"/>
                  </a:lnTo>
                  <a:lnTo>
                    <a:pt x="450" y="286"/>
                  </a:lnTo>
                  <a:lnTo>
                    <a:pt x="452" y="286"/>
                  </a:lnTo>
                  <a:lnTo>
                    <a:pt x="453" y="286"/>
                  </a:lnTo>
                  <a:lnTo>
                    <a:pt x="453" y="287"/>
                  </a:lnTo>
                  <a:lnTo>
                    <a:pt x="454" y="287"/>
                  </a:lnTo>
                  <a:lnTo>
                    <a:pt x="456" y="287"/>
                  </a:lnTo>
                  <a:lnTo>
                    <a:pt x="454" y="287"/>
                  </a:lnTo>
                  <a:lnTo>
                    <a:pt x="456" y="287"/>
                  </a:lnTo>
                  <a:lnTo>
                    <a:pt x="454" y="289"/>
                  </a:lnTo>
                  <a:lnTo>
                    <a:pt x="453" y="289"/>
                  </a:lnTo>
                  <a:lnTo>
                    <a:pt x="454" y="289"/>
                  </a:lnTo>
                  <a:lnTo>
                    <a:pt x="453" y="290"/>
                  </a:lnTo>
                  <a:lnTo>
                    <a:pt x="453" y="289"/>
                  </a:lnTo>
                  <a:lnTo>
                    <a:pt x="453" y="290"/>
                  </a:lnTo>
                  <a:lnTo>
                    <a:pt x="452" y="290"/>
                  </a:lnTo>
                  <a:lnTo>
                    <a:pt x="452" y="289"/>
                  </a:lnTo>
                  <a:lnTo>
                    <a:pt x="452" y="290"/>
                  </a:lnTo>
                  <a:lnTo>
                    <a:pt x="450" y="290"/>
                  </a:lnTo>
                  <a:lnTo>
                    <a:pt x="449" y="290"/>
                  </a:lnTo>
                  <a:lnTo>
                    <a:pt x="449" y="291"/>
                  </a:lnTo>
                  <a:lnTo>
                    <a:pt x="448" y="291"/>
                  </a:lnTo>
                  <a:lnTo>
                    <a:pt x="447" y="291"/>
                  </a:lnTo>
                  <a:lnTo>
                    <a:pt x="445" y="293"/>
                  </a:lnTo>
                  <a:lnTo>
                    <a:pt x="444" y="293"/>
                  </a:lnTo>
                  <a:lnTo>
                    <a:pt x="443" y="293"/>
                  </a:lnTo>
                  <a:lnTo>
                    <a:pt x="444" y="293"/>
                  </a:lnTo>
                  <a:lnTo>
                    <a:pt x="445" y="293"/>
                  </a:lnTo>
                  <a:lnTo>
                    <a:pt x="447" y="293"/>
                  </a:lnTo>
                  <a:lnTo>
                    <a:pt x="447" y="291"/>
                  </a:lnTo>
                  <a:lnTo>
                    <a:pt x="448" y="291"/>
                  </a:lnTo>
                  <a:lnTo>
                    <a:pt x="449" y="291"/>
                  </a:lnTo>
                  <a:lnTo>
                    <a:pt x="449" y="293"/>
                  </a:lnTo>
                  <a:lnTo>
                    <a:pt x="448" y="293"/>
                  </a:lnTo>
                  <a:lnTo>
                    <a:pt x="447" y="293"/>
                  </a:lnTo>
                  <a:lnTo>
                    <a:pt x="445" y="293"/>
                  </a:lnTo>
                  <a:lnTo>
                    <a:pt x="447" y="293"/>
                  </a:lnTo>
                  <a:lnTo>
                    <a:pt x="447" y="294"/>
                  </a:lnTo>
                  <a:lnTo>
                    <a:pt x="445" y="294"/>
                  </a:lnTo>
                  <a:lnTo>
                    <a:pt x="444" y="294"/>
                  </a:lnTo>
                  <a:lnTo>
                    <a:pt x="444" y="295"/>
                  </a:lnTo>
                  <a:lnTo>
                    <a:pt x="443" y="295"/>
                  </a:lnTo>
                  <a:lnTo>
                    <a:pt x="442" y="294"/>
                  </a:lnTo>
                  <a:lnTo>
                    <a:pt x="442" y="295"/>
                  </a:lnTo>
                  <a:lnTo>
                    <a:pt x="440" y="295"/>
                  </a:lnTo>
                  <a:lnTo>
                    <a:pt x="440" y="296"/>
                  </a:lnTo>
                  <a:lnTo>
                    <a:pt x="440" y="298"/>
                  </a:lnTo>
                  <a:lnTo>
                    <a:pt x="440" y="296"/>
                  </a:lnTo>
                  <a:lnTo>
                    <a:pt x="439" y="296"/>
                  </a:lnTo>
                  <a:lnTo>
                    <a:pt x="438" y="296"/>
                  </a:lnTo>
                  <a:lnTo>
                    <a:pt x="438" y="295"/>
                  </a:lnTo>
                  <a:lnTo>
                    <a:pt x="436" y="295"/>
                  </a:lnTo>
                  <a:lnTo>
                    <a:pt x="435" y="295"/>
                  </a:lnTo>
                  <a:lnTo>
                    <a:pt x="436" y="295"/>
                  </a:lnTo>
                  <a:lnTo>
                    <a:pt x="438" y="295"/>
                  </a:lnTo>
                  <a:lnTo>
                    <a:pt x="438" y="296"/>
                  </a:lnTo>
                  <a:lnTo>
                    <a:pt x="439" y="296"/>
                  </a:lnTo>
                  <a:lnTo>
                    <a:pt x="439" y="298"/>
                  </a:lnTo>
                  <a:lnTo>
                    <a:pt x="440" y="298"/>
                  </a:lnTo>
                  <a:lnTo>
                    <a:pt x="439" y="298"/>
                  </a:lnTo>
                  <a:lnTo>
                    <a:pt x="439" y="299"/>
                  </a:lnTo>
                  <a:lnTo>
                    <a:pt x="440" y="299"/>
                  </a:lnTo>
                  <a:lnTo>
                    <a:pt x="439" y="299"/>
                  </a:lnTo>
                  <a:lnTo>
                    <a:pt x="439" y="300"/>
                  </a:lnTo>
                  <a:lnTo>
                    <a:pt x="439" y="299"/>
                  </a:lnTo>
                  <a:lnTo>
                    <a:pt x="440" y="299"/>
                  </a:lnTo>
                  <a:lnTo>
                    <a:pt x="440" y="300"/>
                  </a:lnTo>
                  <a:lnTo>
                    <a:pt x="440" y="299"/>
                  </a:lnTo>
                  <a:lnTo>
                    <a:pt x="442" y="298"/>
                  </a:lnTo>
                  <a:lnTo>
                    <a:pt x="443" y="298"/>
                  </a:lnTo>
                  <a:lnTo>
                    <a:pt x="443" y="296"/>
                  </a:lnTo>
                  <a:lnTo>
                    <a:pt x="444" y="296"/>
                  </a:lnTo>
                  <a:lnTo>
                    <a:pt x="445" y="296"/>
                  </a:lnTo>
                  <a:lnTo>
                    <a:pt x="445" y="295"/>
                  </a:lnTo>
                  <a:lnTo>
                    <a:pt x="447" y="295"/>
                  </a:lnTo>
                  <a:lnTo>
                    <a:pt x="445" y="295"/>
                  </a:lnTo>
                  <a:lnTo>
                    <a:pt x="447" y="295"/>
                  </a:lnTo>
                  <a:lnTo>
                    <a:pt x="447" y="294"/>
                  </a:lnTo>
                  <a:lnTo>
                    <a:pt x="448" y="294"/>
                  </a:lnTo>
                  <a:lnTo>
                    <a:pt x="449" y="293"/>
                  </a:lnTo>
                  <a:lnTo>
                    <a:pt x="450" y="293"/>
                  </a:lnTo>
                  <a:lnTo>
                    <a:pt x="453" y="293"/>
                  </a:lnTo>
                  <a:lnTo>
                    <a:pt x="452" y="293"/>
                  </a:lnTo>
                  <a:lnTo>
                    <a:pt x="452" y="291"/>
                  </a:lnTo>
                  <a:lnTo>
                    <a:pt x="450" y="291"/>
                  </a:lnTo>
                  <a:lnTo>
                    <a:pt x="450" y="293"/>
                  </a:lnTo>
                  <a:lnTo>
                    <a:pt x="449" y="293"/>
                  </a:lnTo>
                  <a:lnTo>
                    <a:pt x="449" y="291"/>
                  </a:lnTo>
                  <a:lnTo>
                    <a:pt x="450" y="291"/>
                  </a:lnTo>
                  <a:lnTo>
                    <a:pt x="452" y="291"/>
                  </a:lnTo>
                  <a:lnTo>
                    <a:pt x="453" y="291"/>
                  </a:lnTo>
                  <a:lnTo>
                    <a:pt x="454" y="291"/>
                  </a:lnTo>
                  <a:lnTo>
                    <a:pt x="453" y="291"/>
                  </a:lnTo>
                  <a:lnTo>
                    <a:pt x="454" y="291"/>
                  </a:lnTo>
                  <a:lnTo>
                    <a:pt x="456" y="291"/>
                  </a:lnTo>
                  <a:lnTo>
                    <a:pt x="456" y="293"/>
                  </a:lnTo>
                  <a:lnTo>
                    <a:pt x="456" y="294"/>
                  </a:lnTo>
                  <a:lnTo>
                    <a:pt x="457" y="294"/>
                  </a:lnTo>
                  <a:lnTo>
                    <a:pt x="456" y="294"/>
                  </a:lnTo>
                  <a:lnTo>
                    <a:pt x="457" y="294"/>
                  </a:lnTo>
                  <a:lnTo>
                    <a:pt x="457" y="295"/>
                  </a:lnTo>
                  <a:lnTo>
                    <a:pt x="456" y="295"/>
                  </a:lnTo>
                  <a:lnTo>
                    <a:pt x="457" y="295"/>
                  </a:lnTo>
                  <a:lnTo>
                    <a:pt x="456" y="295"/>
                  </a:lnTo>
                  <a:lnTo>
                    <a:pt x="456" y="296"/>
                  </a:lnTo>
                  <a:lnTo>
                    <a:pt x="454" y="296"/>
                  </a:lnTo>
                  <a:lnTo>
                    <a:pt x="456" y="296"/>
                  </a:lnTo>
                  <a:lnTo>
                    <a:pt x="456" y="298"/>
                  </a:lnTo>
                  <a:lnTo>
                    <a:pt x="457" y="298"/>
                  </a:lnTo>
                  <a:lnTo>
                    <a:pt x="457" y="296"/>
                  </a:lnTo>
                  <a:lnTo>
                    <a:pt x="456" y="296"/>
                  </a:lnTo>
                  <a:lnTo>
                    <a:pt x="457" y="296"/>
                  </a:lnTo>
                  <a:lnTo>
                    <a:pt x="457" y="295"/>
                  </a:lnTo>
                  <a:lnTo>
                    <a:pt x="458" y="295"/>
                  </a:lnTo>
                  <a:lnTo>
                    <a:pt x="459" y="295"/>
                  </a:lnTo>
                  <a:lnTo>
                    <a:pt x="461" y="295"/>
                  </a:lnTo>
                  <a:lnTo>
                    <a:pt x="459" y="295"/>
                  </a:lnTo>
                  <a:lnTo>
                    <a:pt x="459" y="296"/>
                  </a:lnTo>
                  <a:lnTo>
                    <a:pt x="458" y="296"/>
                  </a:lnTo>
                  <a:lnTo>
                    <a:pt x="459" y="296"/>
                  </a:lnTo>
                  <a:lnTo>
                    <a:pt x="461" y="296"/>
                  </a:lnTo>
                  <a:lnTo>
                    <a:pt x="462" y="296"/>
                  </a:lnTo>
                  <a:lnTo>
                    <a:pt x="462" y="298"/>
                  </a:lnTo>
                  <a:lnTo>
                    <a:pt x="461" y="298"/>
                  </a:lnTo>
                  <a:lnTo>
                    <a:pt x="462" y="298"/>
                  </a:lnTo>
                  <a:lnTo>
                    <a:pt x="463" y="299"/>
                  </a:lnTo>
                  <a:lnTo>
                    <a:pt x="462" y="299"/>
                  </a:lnTo>
                  <a:lnTo>
                    <a:pt x="463" y="299"/>
                  </a:lnTo>
                  <a:lnTo>
                    <a:pt x="463" y="300"/>
                  </a:lnTo>
                  <a:lnTo>
                    <a:pt x="463" y="301"/>
                  </a:lnTo>
                  <a:lnTo>
                    <a:pt x="462" y="301"/>
                  </a:lnTo>
                  <a:lnTo>
                    <a:pt x="462" y="303"/>
                  </a:lnTo>
                  <a:lnTo>
                    <a:pt x="462" y="301"/>
                  </a:lnTo>
                  <a:lnTo>
                    <a:pt x="463" y="303"/>
                  </a:lnTo>
                  <a:lnTo>
                    <a:pt x="463" y="304"/>
                  </a:lnTo>
                  <a:lnTo>
                    <a:pt x="462" y="304"/>
                  </a:lnTo>
                  <a:lnTo>
                    <a:pt x="463" y="304"/>
                  </a:lnTo>
                  <a:lnTo>
                    <a:pt x="462" y="304"/>
                  </a:lnTo>
                  <a:lnTo>
                    <a:pt x="462" y="305"/>
                  </a:lnTo>
                  <a:lnTo>
                    <a:pt x="463" y="305"/>
                  </a:lnTo>
                  <a:lnTo>
                    <a:pt x="464" y="305"/>
                  </a:lnTo>
                  <a:lnTo>
                    <a:pt x="463" y="305"/>
                  </a:lnTo>
                  <a:lnTo>
                    <a:pt x="462" y="305"/>
                  </a:lnTo>
                  <a:lnTo>
                    <a:pt x="462" y="307"/>
                  </a:lnTo>
                  <a:lnTo>
                    <a:pt x="461" y="307"/>
                  </a:lnTo>
                  <a:lnTo>
                    <a:pt x="461" y="305"/>
                  </a:lnTo>
                  <a:lnTo>
                    <a:pt x="459" y="305"/>
                  </a:lnTo>
                  <a:lnTo>
                    <a:pt x="459" y="307"/>
                  </a:lnTo>
                  <a:lnTo>
                    <a:pt x="461" y="307"/>
                  </a:lnTo>
                  <a:lnTo>
                    <a:pt x="462" y="307"/>
                  </a:lnTo>
                  <a:lnTo>
                    <a:pt x="463" y="307"/>
                  </a:lnTo>
                  <a:lnTo>
                    <a:pt x="464" y="307"/>
                  </a:lnTo>
                  <a:lnTo>
                    <a:pt x="464" y="308"/>
                  </a:lnTo>
                  <a:lnTo>
                    <a:pt x="463" y="308"/>
                  </a:lnTo>
                  <a:lnTo>
                    <a:pt x="462" y="308"/>
                  </a:lnTo>
                  <a:lnTo>
                    <a:pt x="462" y="307"/>
                  </a:lnTo>
                  <a:lnTo>
                    <a:pt x="462" y="308"/>
                  </a:lnTo>
                  <a:lnTo>
                    <a:pt x="463" y="308"/>
                  </a:lnTo>
                  <a:lnTo>
                    <a:pt x="463" y="309"/>
                  </a:lnTo>
                  <a:lnTo>
                    <a:pt x="464" y="308"/>
                  </a:lnTo>
                  <a:lnTo>
                    <a:pt x="464" y="309"/>
                  </a:lnTo>
                  <a:lnTo>
                    <a:pt x="463" y="309"/>
                  </a:lnTo>
                  <a:lnTo>
                    <a:pt x="464" y="309"/>
                  </a:lnTo>
                  <a:lnTo>
                    <a:pt x="463" y="309"/>
                  </a:lnTo>
                  <a:lnTo>
                    <a:pt x="464" y="309"/>
                  </a:lnTo>
                  <a:lnTo>
                    <a:pt x="464" y="310"/>
                  </a:lnTo>
                  <a:lnTo>
                    <a:pt x="463" y="310"/>
                  </a:lnTo>
                  <a:lnTo>
                    <a:pt x="463" y="312"/>
                  </a:lnTo>
                  <a:lnTo>
                    <a:pt x="462" y="312"/>
                  </a:lnTo>
                  <a:lnTo>
                    <a:pt x="462" y="313"/>
                  </a:lnTo>
                  <a:lnTo>
                    <a:pt x="461" y="313"/>
                  </a:lnTo>
                  <a:lnTo>
                    <a:pt x="459" y="313"/>
                  </a:lnTo>
                  <a:lnTo>
                    <a:pt x="459" y="314"/>
                  </a:lnTo>
                  <a:lnTo>
                    <a:pt x="458" y="314"/>
                  </a:lnTo>
                  <a:lnTo>
                    <a:pt x="458" y="315"/>
                  </a:lnTo>
                  <a:lnTo>
                    <a:pt x="457" y="315"/>
                  </a:lnTo>
                  <a:lnTo>
                    <a:pt x="457" y="317"/>
                  </a:lnTo>
                  <a:lnTo>
                    <a:pt x="457" y="315"/>
                  </a:lnTo>
                  <a:lnTo>
                    <a:pt x="457" y="317"/>
                  </a:lnTo>
                  <a:lnTo>
                    <a:pt x="457" y="315"/>
                  </a:lnTo>
                  <a:lnTo>
                    <a:pt x="457" y="317"/>
                  </a:lnTo>
                  <a:lnTo>
                    <a:pt x="457" y="315"/>
                  </a:lnTo>
                  <a:lnTo>
                    <a:pt x="456" y="315"/>
                  </a:lnTo>
                  <a:lnTo>
                    <a:pt x="456" y="317"/>
                  </a:lnTo>
                  <a:lnTo>
                    <a:pt x="456" y="315"/>
                  </a:lnTo>
                  <a:lnTo>
                    <a:pt x="454" y="315"/>
                  </a:lnTo>
                  <a:lnTo>
                    <a:pt x="453" y="315"/>
                  </a:lnTo>
                  <a:lnTo>
                    <a:pt x="453" y="317"/>
                  </a:lnTo>
                  <a:lnTo>
                    <a:pt x="453" y="315"/>
                  </a:lnTo>
                  <a:lnTo>
                    <a:pt x="453" y="317"/>
                  </a:lnTo>
                  <a:lnTo>
                    <a:pt x="452" y="317"/>
                  </a:lnTo>
                  <a:lnTo>
                    <a:pt x="450" y="317"/>
                  </a:lnTo>
                  <a:lnTo>
                    <a:pt x="450" y="318"/>
                  </a:lnTo>
                  <a:lnTo>
                    <a:pt x="450" y="317"/>
                  </a:lnTo>
                  <a:lnTo>
                    <a:pt x="450" y="318"/>
                  </a:lnTo>
                  <a:lnTo>
                    <a:pt x="449" y="318"/>
                  </a:lnTo>
                  <a:lnTo>
                    <a:pt x="449" y="317"/>
                  </a:lnTo>
                  <a:lnTo>
                    <a:pt x="448" y="318"/>
                  </a:lnTo>
                  <a:lnTo>
                    <a:pt x="448" y="317"/>
                  </a:lnTo>
                  <a:lnTo>
                    <a:pt x="448" y="318"/>
                  </a:lnTo>
                  <a:lnTo>
                    <a:pt x="448" y="319"/>
                  </a:lnTo>
                  <a:lnTo>
                    <a:pt x="447" y="319"/>
                  </a:lnTo>
                  <a:lnTo>
                    <a:pt x="447" y="321"/>
                  </a:lnTo>
                  <a:lnTo>
                    <a:pt x="447" y="322"/>
                  </a:lnTo>
                  <a:lnTo>
                    <a:pt x="445" y="322"/>
                  </a:lnTo>
                  <a:lnTo>
                    <a:pt x="447" y="322"/>
                  </a:lnTo>
                  <a:lnTo>
                    <a:pt x="445" y="322"/>
                  </a:lnTo>
                  <a:lnTo>
                    <a:pt x="445" y="321"/>
                  </a:lnTo>
                  <a:lnTo>
                    <a:pt x="445" y="322"/>
                  </a:lnTo>
                  <a:lnTo>
                    <a:pt x="444" y="322"/>
                  </a:lnTo>
                  <a:lnTo>
                    <a:pt x="444" y="323"/>
                  </a:lnTo>
                  <a:lnTo>
                    <a:pt x="444" y="324"/>
                  </a:lnTo>
                  <a:lnTo>
                    <a:pt x="443" y="324"/>
                  </a:lnTo>
                  <a:lnTo>
                    <a:pt x="443" y="323"/>
                  </a:lnTo>
                  <a:lnTo>
                    <a:pt x="443" y="324"/>
                  </a:lnTo>
                  <a:lnTo>
                    <a:pt x="442" y="324"/>
                  </a:lnTo>
                  <a:lnTo>
                    <a:pt x="442" y="326"/>
                  </a:lnTo>
                  <a:lnTo>
                    <a:pt x="440" y="326"/>
                  </a:lnTo>
                  <a:lnTo>
                    <a:pt x="440" y="327"/>
                  </a:lnTo>
                  <a:lnTo>
                    <a:pt x="440" y="326"/>
                  </a:lnTo>
                  <a:lnTo>
                    <a:pt x="439" y="326"/>
                  </a:lnTo>
                  <a:lnTo>
                    <a:pt x="439" y="327"/>
                  </a:lnTo>
                  <a:lnTo>
                    <a:pt x="439" y="326"/>
                  </a:lnTo>
                  <a:lnTo>
                    <a:pt x="439" y="327"/>
                  </a:lnTo>
                  <a:lnTo>
                    <a:pt x="439" y="326"/>
                  </a:lnTo>
                  <a:lnTo>
                    <a:pt x="438" y="326"/>
                  </a:lnTo>
                  <a:lnTo>
                    <a:pt x="438" y="327"/>
                  </a:lnTo>
                  <a:lnTo>
                    <a:pt x="438" y="326"/>
                  </a:lnTo>
                  <a:lnTo>
                    <a:pt x="438" y="327"/>
                  </a:lnTo>
                  <a:lnTo>
                    <a:pt x="436" y="327"/>
                  </a:lnTo>
                  <a:lnTo>
                    <a:pt x="436" y="326"/>
                  </a:lnTo>
                  <a:lnTo>
                    <a:pt x="435" y="327"/>
                  </a:lnTo>
                  <a:lnTo>
                    <a:pt x="434" y="327"/>
                  </a:lnTo>
                  <a:lnTo>
                    <a:pt x="433" y="327"/>
                  </a:lnTo>
                  <a:lnTo>
                    <a:pt x="431" y="327"/>
                  </a:lnTo>
                  <a:lnTo>
                    <a:pt x="433" y="327"/>
                  </a:lnTo>
                  <a:lnTo>
                    <a:pt x="431" y="327"/>
                  </a:lnTo>
                  <a:lnTo>
                    <a:pt x="430" y="327"/>
                  </a:lnTo>
                  <a:lnTo>
                    <a:pt x="430" y="326"/>
                  </a:lnTo>
                  <a:lnTo>
                    <a:pt x="430" y="327"/>
                  </a:lnTo>
                  <a:lnTo>
                    <a:pt x="429" y="327"/>
                  </a:lnTo>
                  <a:lnTo>
                    <a:pt x="429" y="326"/>
                  </a:lnTo>
                  <a:lnTo>
                    <a:pt x="428" y="326"/>
                  </a:lnTo>
                  <a:lnTo>
                    <a:pt x="426" y="326"/>
                  </a:lnTo>
                  <a:lnTo>
                    <a:pt x="425" y="326"/>
                  </a:lnTo>
                  <a:lnTo>
                    <a:pt x="424" y="326"/>
                  </a:lnTo>
                  <a:lnTo>
                    <a:pt x="422" y="327"/>
                  </a:lnTo>
                  <a:lnTo>
                    <a:pt x="422" y="326"/>
                  </a:lnTo>
                  <a:lnTo>
                    <a:pt x="422" y="327"/>
                  </a:lnTo>
                  <a:lnTo>
                    <a:pt x="422" y="326"/>
                  </a:lnTo>
                  <a:lnTo>
                    <a:pt x="421" y="326"/>
                  </a:lnTo>
                  <a:lnTo>
                    <a:pt x="420" y="326"/>
                  </a:lnTo>
                  <a:lnTo>
                    <a:pt x="419" y="326"/>
                  </a:lnTo>
                  <a:lnTo>
                    <a:pt x="417" y="326"/>
                  </a:lnTo>
                  <a:lnTo>
                    <a:pt x="416" y="326"/>
                  </a:lnTo>
                  <a:lnTo>
                    <a:pt x="415" y="326"/>
                  </a:lnTo>
                  <a:lnTo>
                    <a:pt x="414" y="326"/>
                  </a:lnTo>
                  <a:lnTo>
                    <a:pt x="412" y="326"/>
                  </a:lnTo>
                  <a:lnTo>
                    <a:pt x="411" y="326"/>
                  </a:lnTo>
                  <a:lnTo>
                    <a:pt x="410" y="326"/>
                  </a:lnTo>
                  <a:lnTo>
                    <a:pt x="408" y="326"/>
                  </a:lnTo>
                  <a:lnTo>
                    <a:pt x="408" y="327"/>
                  </a:lnTo>
                  <a:lnTo>
                    <a:pt x="407" y="327"/>
                  </a:lnTo>
                  <a:lnTo>
                    <a:pt x="407" y="326"/>
                  </a:lnTo>
                  <a:lnTo>
                    <a:pt x="407" y="327"/>
                  </a:lnTo>
                  <a:lnTo>
                    <a:pt x="406" y="327"/>
                  </a:lnTo>
                  <a:lnTo>
                    <a:pt x="406" y="326"/>
                  </a:lnTo>
                  <a:lnTo>
                    <a:pt x="405" y="327"/>
                  </a:lnTo>
                  <a:lnTo>
                    <a:pt x="406" y="327"/>
                  </a:lnTo>
                  <a:lnTo>
                    <a:pt x="405" y="327"/>
                  </a:lnTo>
                  <a:lnTo>
                    <a:pt x="405" y="328"/>
                  </a:lnTo>
                  <a:lnTo>
                    <a:pt x="403" y="328"/>
                  </a:lnTo>
                  <a:lnTo>
                    <a:pt x="403" y="329"/>
                  </a:lnTo>
                  <a:lnTo>
                    <a:pt x="402" y="329"/>
                  </a:lnTo>
                  <a:lnTo>
                    <a:pt x="402" y="331"/>
                  </a:lnTo>
                  <a:lnTo>
                    <a:pt x="402" y="332"/>
                  </a:lnTo>
                  <a:lnTo>
                    <a:pt x="401" y="332"/>
                  </a:lnTo>
                  <a:lnTo>
                    <a:pt x="401" y="333"/>
                  </a:lnTo>
                  <a:lnTo>
                    <a:pt x="401" y="335"/>
                  </a:lnTo>
                  <a:lnTo>
                    <a:pt x="400" y="335"/>
                  </a:lnTo>
                  <a:lnTo>
                    <a:pt x="398" y="335"/>
                  </a:lnTo>
                  <a:lnTo>
                    <a:pt x="397" y="335"/>
                  </a:lnTo>
                  <a:lnTo>
                    <a:pt x="396" y="335"/>
                  </a:lnTo>
                  <a:lnTo>
                    <a:pt x="396" y="336"/>
                  </a:lnTo>
                  <a:lnTo>
                    <a:pt x="394" y="336"/>
                  </a:lnTo>
                  <a:lnTo>
                    <a:pt x="396" y="336"/>
                  </a:lnTo>
                  <a:lnTo>
                    <a:pt x="394" y="336"/>
                  </a:lnTo>
                  <a:lnTo>
                    <a:pt x="394" y="335"/>
                  </a:lnTo>
                  <a:lnTo>
                    <a:pt x="394" y="336"/>
                  </a:lnTo>
                  <a:lnTo>
                    <a:pt x="393" y="337"/>
                  </a:lnTo>
                  <a:lnTo>
                    <a:pt x="392" y="338"/>
                  </a:lnTo>
                  <a:lnTo>
                    <a:pt x="391" y="340"/>
                  </a:lnTo>
                  <a:lnTo>
                    <a:pt x="391" y="341"/>
                  </a:lnTo>
                  <a:lnTo>
                    <a:pt x="389" y="341"/>
                  </a:lnTo>
                  <a:lnTo>
                    <a:pt x="389" y="342"/>
                  </a:lnTo>
                  <a:lnTo>
                    <a:pt x="389" y="343"/>
                  </a:lnTo>
                  <a:lnTo>
                    <a:pt x="388" y="343"/>
                  </a:lnTo>
                  <a:lnTo>
                    <a:pt x="387" y="343"/>
                  </a:lnTo>
                  <a:lnTo>
                    <a:pt x="387" y="342"/>
                  </a:lnTo>
                  <a:lnTo>
                    <a:pt x="385" y="342"/>
                  </a:lnTo>
                  <a:lnTo>
                    <a:pt x="384" y="342"/>
                  </a:lnTo>
                  <a:lnTo>
                    <a:pt x="383" y="342"/>
                  </a:lnTo>
                  <a:lnTo>
                    <a:pt x="382" y="341"/>
                  </a:lnTo>
                  <a:lnTo>
                    <a:pt x="380" y="341"/>
                  </a:lnTo>
                  <a:lnTo>
                    <a:pt x="382" y="341"/>
                  </a:lnTo>
                  <a:lnTo>
                    <a:pt x="382" y="342"/>
                  </a:lnTo>
                  <a:lnTo>
                    <a:pt x="383" y="342"/>
                  </a:lnTo>
                  <a:lnTo>
                    <a:pt x="384" y="342"/>
                  </a:lnTo>
                  <a:lnTo>
                    <a:pt x="385" y="342"/>
                  </a:lnTo>
                  <a:lnTo>
                    <a:pt x="385" y="343"/>
                  </a:lnTo>
                  <a:lnTo>
                    <a:pt x="387" y="343"/>
                  </a:lnTo>
                  <a:lnTo>
                    <a:pt x="388" y="343"/>
                  </a:lnTo>
                  <a:lnTo>
                    <a:pt x="388" y="345"/>
                  </a:lnTo>
                  <a:lnTo>
                    <a:pt x="387" y="345"/>
                  </a:lnTo>
                  <a:lnTo>
                    <a:pt x="387" y="346"/>
                  </a:lnTo>
                  <a:lnTo>
                    <a:pt x="387" y="347"/>
                  </a:lnTo>
                  <a:lnTo>
                    <a:pt x="385" y="347"/>
                  </a:lnTo>
                  <a:lnTo>
                    <a:pt x="385" y="349"/>
                  </a:lnTo>
                  <a:lnTo>
                    <a:pt x="384" y="349"/>
                  </a:lnTo>
                  <a:lnTo>
                    <a:pt x="384" y="350"/>
                  </a:lnTo>
                  <a:lnTo>
                    <a:pt x="383" y="350"/>
                  </a:lnTo>
                  <a:lnTo>
                    <a:pt x="383" y="351"/>
                  </a:lnTo>
                  <a:lnTo>
                    <a:pt x="383" y="352"/>
                  </a:lnTo>
                  <a:lnTo>
                    <a:pt x="382" y="352"/>
                  </a:lnTo>
                  <a:lnTo>
                    <a:pt x="380" y="354"/>
                  </a:lnTo>
                  <a:lnTo>
                    <a:pt x="379" y="354"/>
                  </a:lnTo>
                  <a:lnTo>
                    <a:pt x="379" y="355"/>
                  </a:lnTo>
                  <a:lnTo>
                    <a:pt x="378" y="355"/>
                  </a:lnTo>
                  <a:lnTo>
                    <a:pt x="377" y="355"/>
                  </a:lnTo>
                  <a:lnTo>
                    <a:pt x="377" y="356"/>
                  </a:lnTo>
                  <a:lnTo>
                    <a:pt x="377" y="355"/>
                  </a:lnTo>
                  <a:lnTo>
                    <a:pt x="375" y="356"/>
                  </a:lnTo>
                  <a:lnTo>
                    <a:pt x="374" y="356"/>
                  </a:lnTo>
                  <a:lnTo>
                    <a:pt x="374" y="358"/>
                  </a:lnTo>
                  <a:lnTo>
                    <a:pt x="373" y="358"/>
                  </a:lnTo>
                  <a:lnTo>
                    <a:pt x="371" y="359"/>
                  </a:lnTo>
                  <a:lnTo>
                    <a:pt x="370" y="359"/>
                  </a:lnTo>
                  <a:lnTo>
                    <a:pt x="370" y="360"/>
                  </a:lnTo>
                  <a:lnTo>
                    <a:pt x="369" y="360"/>
                  </a:lnTo>
                  <a:lnTo>
                    <a:pt x="369" y="361"/>
                  </a:lnTo>
                  <a:lnTo>
                    <a:pt x="368" y="363"/>
                  </a:lnTo>
                  <a:lnTo>
                    <a:pt x="366" y="363"/>
                  </a:lnTo>
                  <a:lnTo>
                    <a:pt x="366" y="364"/>
                  </a:lnTo>
                  <a:lnTo>
                    <a:pt x="365" y="364"/>
                  </a:lnTo>
                  <a:lnTo>
                    <a:pt x="365" y="365"/>
                  </a:lnTo>
                  <a:lnTo>
                    <a:pt x="364" y="365"/>
                  </a:lnTo>
                  <a:lnTo>
                    <a:pt x="363" y="365"/>
                  </a:lnTo>
                  <a:lnTo>
                    <a:pt x="363" y="364"/>
                  </a:lnTo>
                  <a:lnTo>
                    <a:pt x="363" y="365"/>
                  </a:lnTo>
                  <a:lnTo>
                    <a:pt x="364" y="365"/>
                  </a:lnTo>
                  <a:lnTo>
                    <a:pt x="365" y="365"/>
                  </a:lnTo>
                  <a:lnTo>
                    <a:pt x="365" y="366"/>
                  </a:lnTo>
                  <a:lnTo>
                    <a:pt x="364" y="366"/>
                  </a:lnTo>
                  <a:lnTo>
                    <a:pt x="363" y="366"/>
                  </a:lnTo>
                  <a:lnTo>
                    <a:pt x="363" y="368"/>
                  </a:lnTo>
                  <a:lnTo>
                    <a:pt x="361" y="368"/>
                  </a:lnTo>
                  <a:lnTo>
                    <a:pt x="360" y="369"/>
                  </a:lnTo>
                  <a:close/>
                  <a:moveTo>
                    <a:pt x="166" y="58"/>
                  </a:moveTo>
                  <a:lnTo>
                    <a:pt x="165" y="59"/>
                  </a:lnTo>
                  <a:lnTo>
                    <a:pt x="165" y="58"/>
                  </a:lnTo>
                  <a:lnTo>
                    <a:pt x="166" y="58"/>
                  </a:lnTo>
                  <a:close/>
                  <a:moveTo>
                    <a:pt x="168" y="58"/>
                  </a:moveTo>
                  <a:lnTo>
                    <a:pt x="166" y="58"/>
                  </a:lnTo>
                  <a:lnTo>
                    <a:pt x="166" y="57"/>
                  </a:lnTo>
                  <a:lnTo>
                    <a:pt x="168" y="57"/>
                  </a:lnTo>
                  <a:lnTo>
                    <a:pt x="168" y="58"/>
                  </a:lnTo>
                  <a:close/>
                  <a:moveTo>
                    <a:pt x="247" y="54"/>
                  </a:moveTo>
                  <a:lnTo>
                    <a:pt x="245" y="54"/>
                  </a:lnTo>
                  <a:lnTo>
                    <a:pt x="245" y="53"/>
                  </a:lnTo>
                  <a:lnTo>
                    <a:pt x="247" y="53"/>
                  </a:lnTo>
                  <a:lnTo>
                    <a:pt x="247" y="54"/>
                  </a:lnTo>
                  <a:close/>
                  <a:moveTo>
                    <a:pt x="242" y="56"/>
                  </a:moveTo>
                  <a:lnTo>
                    <a:pt x="240" y="56"/>
                  </a:lnTo>
                  <a:lnTo>
                    <a:pt x="239" y="56"/>
                  </a:lnTo>
                  <a:lnTo>
                    <a:pt x="240" y="54"/>
                  </a:lnTo>
                  <a:lnTo>
                    <a:pt x="240" y="53"/>
                  </a:lnTo>
                  <a:lnTo>
                    <a:pt x="242" y="53"/>
                  </a:lnTo>
                  <a:lnTo>
                    <a:pt x="240" y="54"/>
                  </a:lnTo>
                  <a:lnTo>
                    <a:pt x="242" y="54"/>
                  </a:lnTo>
                  <a:lnTo>
                    <a:pt x="242" y="56"/>
                  </a:lnTo>
                  <a:close/>
                  <a:moveTo>
                    <a:pt x="240" y="49"/>
                  </a:moveTo>
                  <a:lnTo>
                    <a:pt x="242" y="49"/>
                  </a:lnTo>
                  <a:lnTo>
                    <a:pt x="242" y="48"/>
                  </a:lnTo>
                  <a:lnTo>
                    <a:pt x="242" y="49"/>
                  </a:lnTo>
                  <a:lnTo>
                    <a:pt x="242" y="51"/>
                  </a:lnTo>
                  <a:lnTo>
                    <a:pt x="242" y="52"/>
                  </a:lnTo>
                  <a:lnTo>
                    <a:pt x="240" y="52"/>
                  </a:lnTo>
                  <a:lnTo>
                    <a:pt x="239" y="52"/>
                  </a:lnTo>
                  <a:lnTo>
                    <a:pt x="239" y="51"/>
                  </a:lnTo>
                  <a:lnTo>
                    <a:pt x="239" y="49"/>
                  </a:lnTo>
                  <a:lnTo>
                    <a:pt x="239" y="48"/>
                  </a:lnTo>
                  <a:lnTo>
                    <a:pt x="240" y="48"/>
                  </a:lnTo>
                  <a:lnTo>
                    <a:pt x="240" y="47"/>
                  </a:lnTo>
                  <a:lnTo>
                    <a:pt x="240" y="48"/>
                  </a:lnTo>
                  <a:lnTo>
                    <a:pt x="240" y="49"/>
                  </a:lnTo>
                  <a:close/>
                  <a:moveTo>
                    <a:pt x="146" y="46"/>
                  </a:moveTo>
                  <a:lnTo>
                    <a:pt x="147" y="47"/>
                  </a:lnTo>
                  <a:lnTo>
                    <a:pt x="147" y="48"/>
                  </a:lnTo>
                  <a:lnTo>
                    <a:pt x="147" y="49"/>
                  </a:lnTo>
                  <a:lnTo>
                    <a:pt x="147" y="51"/>
                  </a:lnTo>
                  <a:lnTo>
                    <a:pt x="147" y="52"/>
                  </a:lnTo>
                  <a:lnTo>
                    <a:pt x="147" y="53"/>
                  </a:lnTo>
                  <a:lnTo>
                    <a:pt x="146" y="53"/>
                  </a:lnTo>
                  <a:lnTo>
                    <a:pt x="147" y="53"/>
                  </a:lnTo>
                  <a:lnTo>
                    <a:pt x="147" y="54"/>
                  </a:lnTo>
                  <a:lnTo>
                    <a:pt x="146" y="54"/>
                  </a:lnTo>
                  <a:lnTo>
                    <a:pt x="146" y="56"/>
                  </a:lnTo>
                  <a:lnTo>
                    <a:pt x="145" y="56"/>
                  </a:lnTo>
                  <a:lnTo>
                    <a:pt x="145" y="57"/>
                  </a:lnTo>
                  <a:lnTo>
                    <a:pt x="146" y="57"/>
                  </a:lnTo>
                  <a:lnTo>
                    <a:pt x="145" y="57"/>
                  </a:lnTo>
                  <a:lnTo>
                    <a:pt x="145" y="58"/>
                  </a:lnTo>
                  <a:lnTo>
                    <a:pt x="144" y="58"/>
                  </a:lnTo>
                  <a:lnTo>
                    <a:pt x="144" y="59"/>
                  </a:lnTo>
                  <a:lnTo>
                    <a:pt x="145" y="58"/>
                  </a:lnTo>
                  <a:lnTo>
                    <a:pt x="145" y="59"/>
                  </a:lnTo>
                  <a:lnTo>
                    <a:pt x="145" y="58"/>
                  </a:lnTo>
                  <a:lnTo>
                    <a:pt x="146" y="58"/>
                  </a:lnTo>
                  <a:lnTo>
                    <a:pt x="147" y="57"/>
                  </a:lnTo>
                  <a:lnTo>
                    <a:pt x="147" y="58"/>
                  </a:lnTo>
                  <a:lnTo>
                    <a:pt x="149" y="58"/>
                  </a:lnTo>
                  <a:lnTo>
                    <a:pt x="150" y="57"/>
                  </a:lnTo>
                  <a:lnTo>
                    <a:pt x="149" y="58"/>
                  </a:lnTo>
                  <a:lnTo>
                    <a:pt x="149" y="57"/>
                  </a:lnTo>
                  <a:lnTo>
                    <a:pt x="150" y="57"/>
                  </a:lnTo>
                  <a:lnTo>
                    <a:pt x="150" y="56"/>
                  </a:lnTo>
                  <a:lnTo>
                    <a:pt x="149" y="56"/>
                  </a:lnTo>
                  <a:lnTo>
                    <a:pt x="150" y="54"/>
                  </a:lnTo>
                  <a:lnTo>
                    <a:pt x="150" y="53"/>
                  </a:lnTo>
                  <a:lnTo>
                    <a:pt x="151" y="51"/>
                  </a:lnTo>
                  <a:lnTo>
                    <a:pt x="152" y="51"/>
                  </a:lnTo>
                  <a:lnTo>
                    <a:pt x="154" y="51"/>
                  </a:lnTo>
                  <a:lnTo>
                    <a:pt x="154" y="52"/>
                  </a:lnTo>
                  <a:lnTo>
                    <a:pt x="155" y="52"/>
                  </a:lnTo>
                  <a:lnTo>
                    <a:pt x="156" y="53"/>
                  </a:lnTo>
                  <a:lnTo>
                    <a:pt x="158" y="53"/>
                  </a:lnTo>
                  <a:lnTo>
                    <a:pt x="159" y="53"/>
                  </a:lnTo>
                  <a:lnTo>
                    <a:pt x="159" y="54"/>
                  </a:lnTo>
                  <a:lnTo>
                    <a:pt x="160" y="54"/>
                  </a:lnTo>
                  <a:lnTo>
                    <a:pt x="161" y="56"/>
                  </a:lnTo>
                  <a:lnTo>
                    <a:pt x="163" y="56"/>
                  </a:lnTo>
                  <a:lnTo>
                    <a:pt x="163" y="57"/>
                  </a:lnTo>
                  <a:lnTo>
                    <a:pt x="161" y="58"/>
                  </a:lnTo>
                  <a:lnTo>
                    <a:pt x="161" y="59"/>
                  </a:lnTo>
                  <a:lnTo>
                    <a:pt x="160" y="59"/>
                  </a:lnTo>
                  <a:lnTo>
                    <a:pt x="161" y="59"/>
                  </a:lnTo>
                  <a:lnTo>
                    <a:pt x="161" y="61"/>
                  </a:lnTo>
                  <a:lnTo>
                    <a:pt x="160" y="61"/>
                  </a:lnTo>
                  <a:lnTo>
                    <a:pt x="159" y="62"/>
                  </a:lnTo>
                  <a:lnTo>
                    <a:pt x="159" y="63"/>
                  </a:lnTo>
                  <a:lnTo>
                    <a:pt x="160" y="63"/>
                  </a:lnTo>
                  <a:lnTo>
                    <a:pt x="159" y="63"/>
                  </a:lnTo>
                  <a:lnTo>
                    <a:pt x="159" y="65"/>
                  </a:lnTo>
                  <a:lnTo>
                    <a:pt x="159" y="66"/>
                  </a:lnTo>
                  <a:lnTo>
                    <a:pt x="159" y="65"/>
                  </a:lnTo>
                  <a:lnTo>
                    <a:pt x="160" y="65"/>
                  </a:lnTo>
                  <a:lnTo>
                    <a:pt x="160" y="63"/>
                  </a:lnTo>
                  <a:lnTo>
                    <a:pt x="161" y="63"/>
                  </a:lnTo>
                  <a:lnTo>
                    <a:pt x="160" y="63"/>
                  </a:lnTo>
                  <a:lnTo>
                    <a:pt x="160" y="62"/>
                  </a:lnTo>
                  <a:lnTo>
                    <a:pt x="161" y="62"/>
                  </a:lnTo>
                  <a:lnTo>
                    <a:pt x="161" y="61"/>
                  </a:lnTo>
                  <a:lnTo>
                    <a:pt x="163" y="61"/>
                  </a:lnTo>
                  <a:lnTo>
                    <a:pt x="161" y="62"/>
                  </a:lnTo>
                  <a:lnTo>
                    <a:pt x="161" y="63"/>
                  </a:lnTo>
                  <a:lnTo>
                    <a:pt x="161" y="62"/>
                  </a:lnTo>
                  <a:lnTo>
                    <a:pt x="163" y="62"/>
                  </a:lnTo>
                  <a:lnTo>
                    <a:pt x="163" y="63"/>
                  </a:lnTo>
                  <a:lnTo>
                    <a:pt x="163" y="65"/>
                  </a:lnTo>
                  <a:lnTo>
                    <a:pt x="163" y="63"/>
                  </a:lnTo>
                  <a:lnTo>
                    <a:pt x="163" y="62"/>
                  </a:lnTo>
                  <a:lnTo>
                    <a:pt x="164" y="61"/>
                  </a:lnTo>
                  <a:lnTo>
                    <a:pt x="164" y="59"/>
                  </a:lnTo>
                  <a:lnTo>
                    <a:pt x="165" y="59"/>
                  </a:lnTo>
                  <a:lnTo>
                    <a:pt x="165" y="58"/>
                  </a:lnTo>
                  <a:lnTo>
                    <a:pt x="165" y="59"/>
                  </a:lnTo>
                  <a:lnTo>
                    <a:pt x="166" y="59"/>
                  </a:lnTo>
                  <a:lnTo>
                    <a:pt x="165" y="59"/>
                  </a:lnTo>
                  <a:lnTo>
                    <a:pt x="165" y="61"/>
                  </a:lnTo>
                  <a:lnTo>
                    <a:pt x="166" y="61"/>
                  </a:lnTo>
                  <a:lnTo>
                    <a:pt x="166" y="62"/>
                  </a:lnTo>
                  <a:lnTo>
                    <a:pt x="166" y="61"/>
                  </a:lnTo>
                  <a:lnTo>
                    <a:pt x="166" y="59"/>
                  </a:lnTo>
                  <a:lnTo>
                    <a:pt x="168" y="59"/>
                  </a:lnTo>
                  <a:lnTo>
                    <a:pt x="168" y="61"/>
                  </a:lnTo>
                  <a:lnTo>
                    <a:pt x="169" y="61"/>
                  </a:lnTo>
                  <a:lnTo>
                    <a:pt x="170" y="61"/>
                  </a:lnTo>
                  <a:lnTo>
                    <a:pt x="170" y="62"/>
                  </a:lnTo>
                  <a:lnTo>
                    <a:pt x="170" y="61"/>
                  </a:lnTo>
                  <a:lnTo>
                    <a:pt x="169" y="61"/>
                  </a:lnTo>
                  <a:lnTo>
                    <a:pt x="169" y="59"/>
                  </a:lnTo>
                  <a:lnTo>
                    <a:pt x="168" y="59"/>
                  </a:lnTo>
                  <a:lnTo>
                    <a:pt x="169" y="59"/>
                  </a:lnTo>
                  <a:lnTo>
                    <a:pt x="169" y="61"/>
                  </a:lnTo>
                  <a:lnTo>
                    <a:pt x="170" y="61"/>
                  </a:lnTo>
                  <a:lnTo>
                    <a:pt x="170" y="59"/>
                  </a:lnTo>
                  <a:lnTo>
                    <a:pt x="169" y="59"/>
                  </a:lnTo>
                  <a:lnTo>
                    <a:pt x="169" y="58"/>
                  </a:lnTo>
                  <a:lnTo>
                    <a:pt x="169" y="57"/>
                  </a:lnTo>
                  <a:lnTo>
                    <a:pt x="168" y="57"/>
                  </a:lnTo>
                  <a:lnTo>
                    <a:pt x="168" y="56"/>
                  </a:lnTo>
                  <a:lnTo>
                    <a:pt x="169" y="56"/>
                  </a:lnTo>
                  <a:lnTo>
                    <a:pt x="169" y="57"/>
                  </a:lnTo>
                  <a:lnTo>
                    <a:pt x="170" y="57"/>
                  </a:lnTo>
                  <a:lnTo>
                    <a:pt x="169" y="57"/>
                  </a:lnTo>
                  <a:lnTo>
                    <a:pt x="169" y="56"/>
                  </a:lnTo>
                  <a:lnTo>
                    <a:pt x="170" y="56"/>
                  </a:lnTo>
                  <a:lnTo>
                    <a:pt x="169" y="56"/>
                  </a:lnTo>
                  <a:lnTo>
                    <a:pt x="168" y="56"/>
                  </a:lnTo>
                  <a:lnTo>
                    <a:pt x="168" y="54"/>
                  </a:lnTo>
                  <a:lnTo>
                    <a:pt x="166" y="54"/>
                  </a:lnTo>
                  <a:lnTo>
                    <a:pt x="165" y="53"/>
                  </a:lnTo>
                  <a:lnTo>
                    <a:pt x="165" y="52"/>
                  </a:lnTo>
                  <a:lnTo>
                    <a:pt x="165" y="51"/>
                  </a:lnTo>
                  <a:lnTo>
                    <a:pt x="166" y="51"/>
                  </a:lnTo>
                  <a:lnTo>
                    <a:pt x="168" y="51"/>
                  </a:lnTo>
                  <a:lnTo>
                    <a:pt x="169" y="52"/>
                  </a:lnTo>
                  <a:lnTo>
                    <a:pt x="170" y="52"/>
                  </a:lnTo>
                  <a:lnTo>
                    <a:pt x="170" y="53"/>
                  </a:lnTo>
                  <a:lnTo>
                    <a:pt x="172" y="56"/>
                  </a:lnTo>
                  <a:lnTo>
                    <a:pt x="173" y="56"/>
                  </a:lnTo>
                  <a:lnTo>
                    <a:pt x="174" y="56"/>
                  </a:lnTo>
                  <a:lnTo>
                    <a:pt x="173" y="56"/>
                  </a:lnTo>
                  <a:lnTo>
                    <a:pt x="174" y="57"/>
                  </a:lnTo>
                  <a:lnTo>
                    <a:pt x="174" y="58"/>
                  </a:lnTo>
                  <a:lnTo>
                    <a:pt x="174" y="59"/>
                  </a:lnTo>
                  <a:lnTo>
                    <a:pt x="174" y="58"/>
                  </a:lnTo>
                  <a:lnTo>
                    <a:pt x="175" y="59"/>
                  </a:lnTo>
                  <a:lnTo>
                    <a:pt x="175" y="58"/>
                  </a:lnTo>
                  <a:lnTo>
                    <a:pt x="177" y="59"/>
                  </a:lnTo>
                  <a:lnTo>
                    <a:pt x="177" y="61"/>
                  </a:lnTo>
                  <a:lnTo>
                    <a:pt x="177" y="62"/>
                  </a:lnTo>
                  <a:lnTo>
                    <a:pt x="177" y="63"/>
                  </a:lnTo>
                  <a:lnTo>
                    <a:pt x="177" y="65"/>
                  </a:lnTo>
                  <a:lnTo>
                    <a:pt x="177" y="66"/>
                  </a:lnTo>
                  <a:lnTo>
                    <a:pt x="177" y="67"/>
                  </a:lnTo>
                  <a:lnTo>
                    <a:pt x="177" y="66"/>
                  </a:lnTo>
                  <a:lnTo>
                    <a:pt x="178" y="66"/>
                  </a:lnTo>
                  <a:lnTo>
                    <a:pt x="178" y="67"/>
                  </a:lnTo>
                  <a:lnTo>
                    <a:pt x="177" y="67"/>
                  </a:lnTo>
                  <a:lnTo>
                    <a:pt x="178" y="67"/>
                  </a:lnTo>
                  <a:lnTo>
                    <a:pt x="178" y="68"/>
                  </a:lnTo>
                  <a:lnTo>
                    <a:pt x="178" y="70"/>
                  </a:lnTo>
                  <a:lnTo>
                    <a:pt x="179" y="70"/>
                  </a:lnTo>
                  <a:lnTo>
                    <a:pt x="178" y="71"/>
                  </a:lnTo>
                  <a:lnTo>
                    <a:pt x="178" y="72"/>
                  </a:lnTo>
                  <a:lnTo>
                    <a:pt x="178" y="73"/>
                  </a:lnTo>
                  <a:lnTo>
                    <a:pt x="179" y="73"/>
                  </a:lnTo>
                  <a:lnTo>
                    <a:pt x="178" y="73"/>
                  </a:lnTo>
                  <a:lnTo>
                    <a:pt x="179" y="75"/>
                  </a:lnTo>
                  <a:lnTo>
                    <a:pt x="179" y="73"/>
                  </a:lnTo>
                  <a:lnTo>
                    <a:pt x="179" y="75"/>
                  </a:lnTo>
                  <a:lnTo>
                    <a:pt x="179" y="76"/>
                  </a:lnTo>
                  <a:lnTo>
                    <a:pt x="180" y="76"/>
                  </a:lnTo>
                  <a:lnTo>
                    <a:pt x="182" y="76"/>
                  </a:lnTo>
                  <a:lnTo>
                    <a:pt x="180" y="75"/>
                  </a:lnTo>
                  <a:lnTo>
                    <a:pt x="180" y="73"/>
                  </a:lnTo>
                  <a:lnTo>
                    <a:pt x="182" y="75"/>
                  </a:lnTo>
                  <a:lnTo>
                    <a:pt x="182" y="73"/>
                  </a:lnTo>
                  <a:lnTo>
                    <a:pt x="184" y="72"/>
                  </a:lnTo>
                  <a:lnTo>
                    <a:pt x="183" y="72"/>
                  </a:lnTo>
                  <a:lnTo>
                    <a:pt x="183" y="71"/>
                  </a:lnTo>
                  <a:lnTo>
                    <a:pt x="184" y="71"/>
                  </a:lnTo>
                  <a:lnTo>
                    <a:pt x="183" y="71"/>
                  </a:lnTo>
                  <a:lnTo>
                    <a:pt x="183" y="70"/>
                  </a:lnTo>
                  <a:lnTo>
                    <a:pt x="182" y="68"/>
                  </a:lnTo>
                  <a:lnTo>
                    <a:pt x="182" y="67"/>
                  </a:lnTo>
                  <a:lnTo>
                    <a:pt x="180" y="67"/>
                  </a:lnTo>
                  <a:lnTo>
                    <a:pt x="180" y="66"/>
                  </a:lnTo>
                  <a:lnTo>
                    <a:pt x="180" y="65"/>
                  </a:lnTo>
                  <a:lnTo>
                    <a:pt x="180" y="63"/>
                  </a:lnTo>
                  <a:lnTo>
                    <a:pt x="180" y="65"/>
                  </a:lnTo>
                  <a:lnTo>
                    <a:pt x="182" y="65"/>
                  </a:lnTo>
                  <a:lnTo>
                    <a:pt x="182" y="63"/>
                  </a:lnTo>
                  <a:lnTo>
                    <a:pt x="180" y="63"/>
                  </a:lnTo>
                  <a:lnTo>
                    <a:pt x="180" y="62"/>
                  </a:lnTo>
                  <a:lnTo>
                    <a:pt x="180" y="61"/>
                  </a:lnTo>
                  <a:lnTo>
                    <a:pt x="179" y="59"/>
                  </a:lnTo>
                  <a:lnTo>
                    <a:pt x="180" y="59"/>
                  </a:lnTo>
                  <a:lnTo>
                    <a:pt x="180" y="58"/>
                  </a:lnTo>
                  <a:lnTo>
                    <a:pt x="179" y="58"/>
                  </a:lnTo>
                  <a:lnTo>
                    <a:pt x="180" y="58"/>
                  </a:lnTo>
                  <a:lnTo>
                    <a:pt x="179" y="57"/>
                  </a:lnTo>
                  <a:lnTo>
                    <a:pt x="179" y="56"/>
                  </a:lnTo>
                  <a:lnTo>
                    <a:pt x="179" y="54"/>
                  </a:lnTo>
                  <a:lnTo>
                    <a:pt x="179" y="53"/>
                  </a:lnTo>
                  <a:lnTo>
                    <a:pt x="179" y="52"/>
                  </a:lnTo>
                  <a:lnTo>
                    <a:pt x="179" y="51"/>
                  </a:lnTo>
                  <a:lnTo>
                    <a:pt x="178" y="51"/>
                  </a:lnTo>
                  <a:lnTo>
                    <a:pt x="179" y="51"/>
                  </a:lnTo>
                  <a:lnTo>
                    <a:pt x="178" y="49"/>
                  </a:lnTo>
                  <a:lnTo>
                    <a:pt x="178" y="48"/>
                  </a:lnTo>
                  <a:lnTo>
                    <a:pt x="179" y="47"/>
                  </a:lnTo>
                  <a:lnTo>
                    <a:pt x="180" y="48"/>
                  </a:lnTo>
                  <a:lnTo>
                    <a:pt x="180" y="47"/>
                  </a:lnTo>
                  <a:lnTo>
                    <a:pt x="179" y="47"/>
                  </a:lnTo>
                  <a:lnTo>
                    <a:pt x="179" y="46"/>
                  </a:lnTo>
                  <a:lnTo>
                    <a:pt x="179" y="44"/>
                  </a:lnTo>
                  <a:lnTo>
                    <a:pt x="180" y="46"/>
                  </a:lnTo>
                  <a:lnTo>
                    <a:pt x="182" y="44"/>
                  </a:lnTo>
                  <a:lnTo>
                    <a:pt x="182" y="46"/>
                  </a:lnTo>
                  <a:lnTo>
                    <a:pt x="183" y="46"/>
                  </a:lnTo>
                  <a:lnTo>
                    <a:pt x="183" y="47"/>
                  </a:lnTo>
                  <a:lnTo>
                    <a:pt x="184" y="47"/>
                  </a:lnTo>
                  <a:lnTo>
                    <a:pt x="184" y="48"/>
                  </a:lnTo>
                  <a:lnTo>
                    <a:pt x="186" y="47"/>
                  </a:lnTo>
                  <a:lnTo>
                    <a:pt x="184" y="47"/>
                  </a:lnTo>
                  <a:lnTo>
                    <a:pt x="184" y="46"/>
                  </a:lnTo>
                  <a:lnTo>
                    <a:pt x="186" y="46"/>
                  </a:lnTo>
                  <a:lnTo>
                    <a:pt x="187" y="46"/>
                  </a:lnTo>
                  <a:lnTo>
                    <a:pt x="187" y="47"/>
                  </a:lnTo>
                  <a:lnTo>
                    <a:pt x="188" y="47"/>
                  </a:lnTo>
                  <a:lnTo>
                    <a:pt x="188" y="48"/>
                  </a:lnTo>
                  <a:lnTo>
                    <a:pt x="189" y="49"/>
                  </a:lnTo>
                  <a:lnTo>
                    <a:pt x="191" y="51"/>
                  </a:lnTo>
                  <a:lnTo>
                    <a:pt x="191" y="49"/>
                  </a:lnTo>
                  <a:lnTo>
                    <a:pt x="192" y="49"/>
                  </a:lnTo>
                  <a:lnTo>
                    <a:pt x="192" y="51"/>
                  </a:lnTo>
                  <a:lnTo>
                    <a:pt x="192" y="52"/>
                  </a:lnTo>
                  <a:lnTo>
                    <a:pt x="193" y="52"/>
                  </a:lnTo>
                  <a:lnTo>
                    <a:pt x="192" y="52"/>
                  </a:lnTo>
                  <a:lnTo>
                    <a:pt x="193" y="52"/>
                  </a:lnTo>
                  <a:lnTo>
                    <a:pt x="193" y="53"/>
                  </a:lnTo>
                  <a:lnTo>
                    <a:pt x="193" y="54"/>
                  </a:lnTo>
                  <a:lnTo>
                    <a:pt x="194" y="54"/>
                  </a:lnTo>
                  <a:lnTo>
                    <a:pt x="194" y="56"/>
                  </a:lnTo>
                  <a:lnTo>
                    <a:pt x="193" y="56"/>
                  </a:lnTo>
                  <a:lnTo>
                    <a:pt x="194" y="56"/>
                  </a:lnTo>
                  <a:lnTo>
                    <a:pt x="193" y="56"/>
                  </a:lnTo>
                  <a:lnTo>
                    <a:pt x="193" y="54"/>
                  </a:lnTo>
                  <a:lnTo>
                    <a:pt x="193" y="56"/>
                  </a:lnTo>
                  <a:lnTo>
                    <a:pt x="193" y="57"/>
                  </a:lnTo>
                  <a:lnTo>
                    <a:pt x="194" y="57"/>
                  </a:lnTo>
                  <a:lnTo>
                    <a:pt x="194" y="58"/>
                  </a:lnTo>
                  <a:lnTo>
                    <a:pt x="194" y="59"/>
                  </a:lnTo>
                  <a:lnTo>
                    <a:pt x="194" y="61"/>
                  </a:lnTo>
                  <a:lnTo>
                    <a:pt x="194" y="62"/>
                  </a:lnTo>
                  <a:lnTo>
                    <a:pt x="194" y="63"/>
                  </a:lnTo>
                  <a:lnTo>
                    <a:pt x="196" y="63"/>
                  </a:lnTo>
                  <a:lnTo>
                    <a:pt x="196" y="65"/>
                  </a:lnTo>
                  <a:lnTo>
                    <a:pt x="196" y="66"/>
                  </a:lnTo>
                  <a:lnTo>
                    <a:pt x="196" y="67"/>
                  </a:lnTo>
                  <a:lnTo>
                    <a:pt x="196" y="68"/>
                  </a:lnTo>
                  <a:lnTo>
                    <a:pt x="197" y="68"/>
                  </a:lnTo>
                  <a:lnTo>
                    <a:pt x="197" y="70"/>
                  </a:lnTo>
                  <a:lnTo>
                    <a:pt x="197" y="71"/>
                  </a:lnTo>
                  <a:lnTo>
                    <a:pt x="197" y="72"/>
                  </a:lnTo>
                  <a:lnTo>
                    <a:pt x="198" y="72"/>
                  </a:lnTo>
                  <a:lnTo>
                    <a:pt x="198" y="73"/>
                  </a:lnTo>
                  <a:lnTo>
                    <a:pt x="198" y="75"/>
                  </a:lnTo>
                  <a:lnTo>
                    <a:pt x="200" y="76"/>
                  </a:lnTo>
                  <a:lnTo>
                    <a:pt x="200" y="77"/>
                  </a:lnTo>
                  <a:lnTo>
                    <a:pt x="200" y="79"/>
                  </a:lnTo>
                  <a:lnTo>
                    <a:pt x="200" y="80"/>
                  </a:lnTo>
                  <a:lnTo>
                    <a:pt x="198" y="80"/>
                  </a:lnTo>
                  <a:lnTo>
                    <a:pt x="198" y="81"/>
                  </a:lnTo>
                  <a:lnTo>
                    <a:pt x="200" y="82"/>
                  </a:lnTo>
                  <a:lnTo>
                    <a:pt x="198" y="82"/>
                  </a:lnTo>
                  <a:lnTo>
                    <a:pt x="198" y="84"/>
                  </a:lnTo>
                  <a:lnTo>
                    <a:pt x="198" y="85"/>
                  </a:lnTo>
                  <a:lnTo>
                    <a:pt x="200" y="86"/>
                  </a:lnTo>
                  <a:lnTo>
                    <a:pt x="201" y="87"/>
                  </a:lnTo>
                  <a:lnTo>
                    <a:pt x="201" y="90"/>
                  </a:lnTo>
                  <a:lnTo>
                    <a:pt x="202" y="90"/>
                  </a:lnTo>
                  <a:lnTo>
                    <a:pt x="202" y="91"/>
                  </a:lnTo>
                  <a:lnTo>
                    <a:pt x="203" y="91"/>
                  </a:lnTo>
                  <a:lnTo>
                    <a:pt x="203" y="93"/>
                  </a:lnTo>
                  <a:lnTo>
                    <a:pt x="205" y="93"/>
                  </a:lnTo>
                  <a:lnTo>
                    <a:pt x="206" y="93"/>
                  </a:lnTo>
                  <a:lnTo>
                    <a:pt x="206" y="94"/>
                  </a:lnTo>
                  <a:lnTo>
                    <a:pt x="207" y="95"/>
                  </a:lnTo>
                  <a:lnTo>
                    <a:pt x="207" y="94"/>
                  </a:lnTo>
                  <a:lnTo>
                    <a:pt x="206" y="94"/>
                  </a:lnTo>
                  <a:lnTo>
                    <a:pt x="206" y="93"/>
                  </a:lnTo>
                  <a:lnTo>
                    <a:pt x="206" y="91"/>
                  </a:lnTo>
                  <a:lnTo>
                    <a:pt x="207" y="93"/>
                  </a:lnTo>
                  <a:lnTo>
                    <a:pt x="207" y="94"/>
                  </a:lnTo>
                  <a:lnTo>
                    <a:pt x="208" y="95"/>
                  </a:lnTo>
                  <a:lnTo>
                    <a:pt x="210" y="95"/>
                  </a:lnTo>
                  <a:lnTo>
                    <a:pt x="211" y="96"/>
                  </a:lnTo>
                  <a:lnTo>
                    <a:pt x="211" y="98"/>
                  </a:lnTo>
                  <a:lnTo>
                    <a:pt x="211" y="96"/>
                  </a:lnTo>
                  <a:lnTo>
                    <a:pt x="212" y="98"/>
                  </a:lnTo>
                  <a:lnTo>
                    <a:pt x="214" y="99"/>
                  </a:lnTo>
                  <a:lnTo>
                    <a:pt x="214" y="98"/>
                  </a:lnTo>
                  <a:lnTo>
                    <a:pt x="215" y="98"/>
                  </a:lnTo>
                  <a:lnTo>
                    <a:pt x="215" y="99"/>
                  </a:lnTo>
                  <a:lnTo>
                    <a:pt x="214" y="99"/>
                  </a:lnTo>
                  <a:lnTo>
                    <a:pt x="215" y="99"/>
                  </a:lnTo>
                  <a:lnTo>
                    <a:pt x="215" y="100"/>
                  </a:lnTo>
                  <a:lnTo>
                    <a:pt x="216" y="100"/>
                  </a:lnTo>
                  <a:lnTo>
                    <a:pt x="217" y="100"/>
                  </a:lnTo>
                  <a:lnTo>
                    <a:pt x="217" y="99"/>
                  </a:lnTo>
                  <a:lnTo>
                    <a:pt x="217" y="100"/>
                  </a:lnTo>
                  <a:lnTo>
                    <a:pt x="217" y="101"/>
                  </a:lnTo>
                  <a:lnTo>
                    <a:pt x="219" y="103"/>
                  </a:lnTo>
                  <a:lnTo>
                    <a:pt x="217" y="103"/>
                  </a:lnTo>
                  <a:lnTo>
                    <a:pt x="219" y="103"/>
                  </a:lnTo>
                  <a:lnTo>
                    <a:pt x="217" y="103"/>
                  </a:lnTo>
                  <a:lnTo>
                    <a:pt x="217" y="104"/>
                  </a:lnTo>
                  <a:lnTo>
                    <a:pt x="219" y="104"/>
                  </a:lnTo>
                  <a:lnTo>
                    <a:pt x="219" y="105"/>
                  </a:lnTo>
                  <a:lnTo>
                    <a:pt x="219" y="107"/>
                  </a:lnTo>
                  <a:lnTo>
                    <a:pt x="217" y="107"/>
                  </a:lnTo>
                  <a:lnTo>
                    <a:pt x="219" y="107"/>
                  </a:lnTo>
                  <a:lnTo>
                    <a:pt x="219" y="108"/>
                  </a:lnTo>
                  <a:lnTo>
                    <a:pt x="217" y="108"/>
                  </a:lnTo>
                  <a:lnTo>
                    <a:pt x="216" y="108"/>
                  </a:lnTo>
                  <a:lnTo>
                    <a:pt x="216" y="107"/>
                  </a:lnTo>
                  <a:lnTo>
                    <a:pt x="215" y="107"/>
                  </a:lnTo>
                  <a:lnTo>
                    <a:pt x="215" y="105"/>
                  </a:lnTo>
                  <a:lnTo>
                    <a:pt x="215" y="104"/>
                  </a:lnTo>
                  <a:lnTo>
                    <a:pt x="215" y="105"/>
                  </a:lnTo>
                  <a:lnTo>
                    <a:pt x="215" y="107"/>
                  </a:lnTo>
                  <a:lnTo>
                    <a:pt x="215" y="108"/>
                  </a:lnTo>
                  <a:lnTo>
                    <a:pt x="214" y="108"/>
                  </a:lnTo>
                  <a:lnTo>
                    <a:pt x="214" y="107"/>
                  </a:lnTo>
                  <a:lnTo>
                    <a:pt x="212" y="107"/>
                  </a:lnTo>
                  <a:lnTo>
                    <a:pt x="212" y="105"/>
                  </a:lnTo>
                  <a:lnTo>
                    <a:pt x="211" y="105"/>
                  </a:lnTo>
                  <a:lnTo>
                    <a:pt x="211" y="104"/>
                  </a:lnTo>
                  <a:lnTo>
                    <a:pt x="211" y="105"/>
                  </a:lnTo>
                  <a:lnTo>
                    <a:pt x="210" y="105"/>
                  </a:lnTo>
                  <a:lnTo>
                    <a:pt x="211" y="105"/>
                  </a:lnTo>
                  <a:lnTo>
                    <a:pt x="211" y="107"/>
                  </a:lnTo>
                  <a:lnTo>
                    <a:pt x="210" y="107"/>
                  </a:lnTo>
                  <a:lnTo>
                    <a:pt x="210" y="105"/>
                  </a:lnTo>
                  <a:lnTo>
                    <a:pt x="210" y="107"/>
                  </a:lnTo>
                  <a:lnTo>
                    <a:pt x="210" y="105"/>
                  </a:lnTo>
                  <a:lnTo>
                    <a:pt x="210" y="107"/>
                  </a:lnTo>
                  <a:lnTo>
                    <a:pt x="208" y="107"/>
                  </a:lnTo>
                  <a:lnTo>
                    <a:pt x="210" y="108"/>
                  </a:lnTo>
                  <a:lnTo>
                    <a:pt x="210" y="109"/>
                  </a:lnTo>
                  <a:lnTo>
                    <a:pt x="208" y="109"/>
                  </a:lnTo>
                  <a:lnTo>
                    <a:pt x="208" y="110"/>
                  </a:lnTo>
                  <a:lnTo>
                    <a:pt x="207" y="109"/>
                  </a:lnTo>
                  <a:lnTo>
                    <a:pt x="206" y="109"/>
                  </a:lnTo>
                  <a:lnTo>
                    <a:pt x="206" y="108"/>
                  </a:lnTo>
                  <a:lnTo>
                    <a:pt x="205" y="108"/>
                  </a:lnTo>
                  <a:lnTo>
                    <a:pt x="205" y="107"/>
                  </a:lnTo>
                  <a:lnTo>
                    <a:pt x="205" y="108"/>
                  </a:lnTo>
                  <a:lnTo>
                    <a:pt x="205" y="109"/>
                  </a:lnTo>
                  <a:lnTo>
                    <a:pt x="206" y="109"/>
                  </a:lnTo>
                  <a:lnTo>
                    <a:pt x="206" y="110"/>
                  </a:lnTo>
                  <a:lnTo>
                    <a:pt x="206" y="112"/>
                  </a:lnTo>
                  <a:lnTo>
                    <a:pt x="206" y="110"/>
                  </a:lnTo>
                  <a:lnTo>
                    <a:pt x="207" y="110"/>
                  </a:lnTo>
                  <a:lnTo>
                    <a:pt x="207" y="112"/>
                  </a:lnTo>
                  <a:lnTo>
                    <a:pt x="207" y="113"/>
                  </a:lnTo>
                  <a:lnTo>
                    <a:pt x="207" y="114"/>
                  </a:lnTo>
                  <a:lnTo>
                    <a:pt x="206" y="114"/>
                  </a:lnTo>
                  <a:lnTo>
                    <a:pt x="206" y="116"/>
                  </a:lnTo>
                  <a:lnTo>
                    <a:pt x="206" y="117"/>
                  </a:lnTo>
                  <a:lnTo>
                    <a:pt x="206" y="116"/>
                  </a:lnTo>
                  <a:lnTo>
                    <a:pt x="207" y="116"/>
                  </a:lnTo>
                  <a:lnTo>
                    <a:pt x="207" y="114"/>
                  </a:lnTo>
                  <a:lnTo>
                    <a:pt x="207" y="113"/>
                  </a:lnTo>
                  <a:lnTo>
                    <a:pt x="207" y="112"/>
                  </a:lnTo>
                  <a:lnTo>
                    <a:pt x="208" y="112"/>
                  </a:lnTo>
                  <a:lnTo>
                    <a:pt x="210" y="112"/>
                  </a:lnTo>
                  <a:lnTo>
                    <a:pt x="210" y="110"/>
                  </a:lnTo>
                  <a:lnTo>
                    <a:pt x="211" y="110"/>
                  </a:lnTo>
                  <a:lnTo>
                    <a:pt x="212" y="110"/>
                  </a:lnTo>
                  <a:lnTo>
                    <a:pt x="212" y="112"/>
                  </a:lnTo>
                  <a:lnTo>
                    <a:pt x="212" y="113"/>
                  </a:lnTo>
                  <a:lnTo>
                    <a:pt x="211" y="113"/>
                  </a:lnTo>
                  <a:lnTo>
                    <a:pt x="212" y="113"/>
                  </a:lnTo>
                  <a:lnTo>
                    <a:pt x="212" y="114"/>
                  </a:lnTo>
                  <a:lnTo>
                    <a:pt x="211" y="114"/>
                  </a:lnTo>
                  <a:lnTo>
                    <a:pt x="211" y="116"/>
                  </a:lnTo>
                  <a:lnTo>
                    <a:pt x="212" y="116"/>
                  </a:lnTo>
                  <a:lnTo>
                    <a:pt x="212" y="114"/>
                  </a:lnTo>
                  <a:lnTo>
                    <a:pt x="214" y="114"/>
                  </a:lnTo>
                  <a:lnTo>
                    <a:pt x="214" y="116"/>
                  </a:lnTo>
                  <a:lnTo>
                    <a:pt x="214" y="117"/>
                  </a:lnTo>
                  <a:lnTo>
                    <a:pt x="214" y="118"/>
                  </a:lnTo>
                  <a:lnTo>
                    <a:pt x="212" y="118"/>
                  </a:lnTo>
                  <a:lnTo>
                    <a:pt x="211" y="118"/>
                  </a:lnTo>
                  <a:lnTo>
                    <a:pt x="211" y="119"/>
                  </a:lnTo>
                  <a:lnTo>
                    <a:pt x="210" y="118"/>
                  </a:lnTo>
                  <a:lnTo>
                    <a:pt x="210" y="119"/>
                  </a:lnTo>
                  <a:lnTo>
                    <a:pt x="210" y="121"/>
                  </a:lnTo>
                  <a:lnTo>
                    <a:pt x="208" y="121"/>
                  </a:lnTo>
                  <a:lnTo>
                    <a:pt x="208" y="119"/>
                  </a:lnTo>
                  <a:lnTo>
                    <a:pt x="208" y="121"/>
                  </a:lnTo>
                  <a:lnTo>
                    <a:pt x="207" y="121"/>
                  </a:lnTo>
                  <a:lnTo>
                    <a:pt x="206" y="121"/>
                  </a:lnTo>
                  <a:lnTo>
                    <a:pt x="205" y="121"/>
                  </a:lnTo>
                  <a:lnTo>
                    <a:pt x="205" y="122"/>
                  </a:lnTo>
                  <a:lnTo>
                    <a:pt x="205" y="121"/>
                  </a:lnTo>
                  <a:lnTo>
                    <a:pt x="203" y="121"/>
                  </a:lnTo>
                  <a:lnTo>
                    <a:pt x="202" y="121"/>
                  </a:lnTo>
                  <a:lnTo>
                    <a:pt x="201" y="121"/>
                  </a:lnTo>
                  <a:lnTo>
                    <a:pt x="201" y="119"/>
                  </a:lnTo>
                  <a:lnTo>
                    <a:pt x="200" y="119"/>
                  </a:lnTo>
                  <a:lnTo>
                    <a:pt x="198" y="119"/>
                  </a:lnTo>
                  <a:lnTo>
                    <a:pt x="198" y="121"/>
                  </a:lnTo>
                  <a:lnTo>
                    <a:pt x="197" y="119"/>
                  </a:lnTo>
                  <a:lnTo>
                    <a:pt x="196" y="119"/>
                  </a:lnTo>
                  <a:lnTo>
                    <a:pt x="194" y="119"/>
                  </a:lnTo>
                  <a:lnTo>
                    <a:pt x="194" y="118"/>
                  </a:lnTo>
                  <a:lnTo>
                    <a:pt x="196" y="118"/>
                  </a:lnTo>
                  <a:lnTo>
                    <a:pt x="197" y="117"/>
                  </a:lnTo>
                  <a:lnTo>
                    <a:pt x="196" y="117"/>
                  </a:lnTo>
                  <a:lnTo>
                    <a:pt x="194" y="117"/>
                  </a:lnTo>
                  <a:lnTo>
                    <a:pt x="193" y="117"/>
                  </a:lnTo>
                  <a:lnTo>
                    <a:pt x="193" y="116"/>
                  </a:lnTo>
                  <a:lnTo>
                    <a:pt x="191" y="116"/>
                  </a:lnTo>
                  <a:lnTo>
                    <a:pt x="189" y="116"/>
                  </a:lnTo>
                  <a:lnTo>
                    <a:pt x="188" y="116"/>
                  </a:lnTo>
                  <a:lnTo>
                    <a:pt x="188" y="114"/>
                  </a:lnTo>
                  <a:lnTo>
                    <a:pt x="189" y="114"/>
                  </a:lnTo>
                  <a:lnTo>
                    <a:pt x="189" y="113"/>
                  </a:lnTo>
                  <a:lnTo>
                    <a:pt x="189" y="112"/>
                  </a:lnTo>
                  <a:lnTo>
                    <a:pt x="188" y="112"/>
                  </a:lnTo>
                  <a:lnTo>
                    <a:pt x="188" y="110"/>
                  </a:lnTo>
                  <a:lnTo>
                    <a:pt x="187" y="110"/>
                  </a:lnTo>
                  <a:lnTo>
                    <a:pt x="187" y="112"/>
                  </a:lnTo>
                  <a:lnTo>
                    <a:pt x="186" y="113"/>
                  </a:lnTo>
                  <a:lnTo>
                    <a:pt x="186" y="114"/>
                  </a:lnTo>
                  <a:lnTo>
                    <a:pt x="186" y="116"/>
                  </a:lnTo>
                  <a:lnTo>
                    <a:pt x="184" y="116"/>
                  </a:lnTo>
                  <a:lnTo>
                    <a:pt x="186" y="116"/>
                  </a:lnTo>
                  <a:lnTo>
                    <a:pt x="184" y="116"/>
                  </a:lnTo>
                  <a:lnTo>
                    <a:pt x="183" y="117"/>
                  </a:lnTo>
                  <a:lnTo>
                    <a:pt x="183" y="118"/>
                  </a:lnTo>
                  <a:lnTo>
                    <a:pt x="180" y="119"/>
                  </a:lnTo>
                  <a:lnTo>
                    <a:pt x="178" y="119"/>
                  </a:lnTo>
                  <a:lnTo>
                    <a:pt x="177" y="119"/>
                  </a:lnTo>
                  <a:lnTo>
                    <a:pt x="177" y="121"/>
                  </a:lnTo>
                  <a:lnTo>
                    <a:pt x="175" y="121"/>
                  </a:lnTo>
                  <a:lnTo>
                    <a:pt x="175" y="122"/>
                  </a:lnTo>
                  <a:lnTo>
                    <a:pt x="174" y="122"/>
                  </a:lnTo>
                  <a:lnTo>
                    <a:pt x="173" y="123"/>
                  </a:lnTo>
                  <a:lnTo>
                    <a:pt x="170" y="123"/>
                  </a:lnTo>
                  <a:lnTo>
                    <a:pt x="169" y="123"/>
                  </a:lnTo>
                  <a:lnTo>
                    <a:pt x="168" y="123"/>
                  </a:lnTo>
                  <a:lnTo>
                    <a:pt x="168" y="124"/>
                  </a:lnTo>
                  <a:lnTo>
                    <a:pt x="166" y="124"/>
                  </a:lnTo>
                  <a:lnTo>
                    <a:pt x="165" y="123"/>
                  </a:lnTo>
                  <a:lnTo>
                    <a:pt x="165" y="124"/>
                  </a:lnTo>
                  <a:lnTo>
                    <a:pt x="164" y="124"/>
                  </a:lnTo>
                  <a:lnTo>
                    <a:pt x="163" y="124"/>
                  </a:lnTo>
                  <a:lnTo>
                    <a:pt x="164" y="124"/>
                  </a:lnTo>
                  <a:lnTo>
                    <a:pt x="163" y="124"/>
                  </a:lnTo>
                  <a:lnTo>
                    <a:pt x="161" y="124"/>
                  </a:lnTo>
                  <a:lnTo>
                    <a:pt x="163" y="124"/>
                  </a:lnTo>
                  <a:lnTo>
                    <a:pt x="161" y="126"/>
                  </a:lnTo>
                  <a:lnTo>
                    <a:pt x="160" y="124"/>
                  </a:lnTo>
                  <a:lnTo>
                    <a:pt x="159" y="126"/>
                  </a:lnTo>
                  <a:lnTo>
                    <a:pt x="156" y="126"/>
                  </a:lnTo>
                  <a:lnTo>
                    <a:pt x="155" y="126"/>
                  </a:lnTo>
                  <a:lnTo>
                    <a:pt x="154" y="126"/>
                  </a:lnTo>
                  <a:lnTo>
                    <a:pt x="152" y="126"/>
                  </a:lnTo>
                  <a:lnTo>
                    <a:pt x="151" y="126"/>
                  </a:lnTo>
                  <a:lnTo>
                    <a:pt x="152" y="126"/>
                  </a:lnTo>
                  <a:lnTo>
                    <a:pt x="152" y="124"/>
                  </a:lnTo>
                  <a:lnTo>
                    <a:pt x="151" y="124"/>
                  </a:lnTo>
                  <a:lnTo>
                    <a:pt x="150" y="124"/>
                  </a:lnTo>
                  <a:lnTo>
                    <a:pt x="150" y="123"/>
                  </a:lnTo>
                  <a:lnTo>
                    <a:pt x="150" y="122"/>
                  </a:lnTo>
                  <a:lnTo>
                    <a:pt x="149" y="122"/>
                  </a:lnTo>
                  <a:lnTo>
                    <a:pt x="149" y="121"/>
                  </a:lnTo>
                  <a:lnTo>
                    <a:pt x="149" y="119"/>
                  </a:lnTo>
                  <a:lnTo>
                    <a:pt x="150" y="118"/>
                  </a:lnTo>
                  <a:lnTo>
                    <a:pt x="149" y="118"/>
                  </a:lnTo>
                  <a:lnTo>
                    <a:pt x="149" y="117"/>
                  </a:lnTo>
                  <a:lnTo>
                    <a:pt x="150" y="117"/>
                  </a:lnTo>
                  <a:lnTo>
                    <a:pt x="149" y="117"/>
                  </a:lnTo>
                  <a:lnTo>
                    <a:pt x="149" y="116"/>
                  </a:lnTo>
                  <a:lnTo>
                    <a:pt x="150" y="116"/>
                  </a:lnTo>
                  <a:lnTo>
                    <a:pt x="147" y="114"/>
                  </a:lnTo>
                  <a:lnTo>
                    <a:pt x="146" y="114"/>
                  </a:lnTo>
                  <a:lnTo>
                    <a:pt x="145" y="114"/>
                  </a:lnTo>
                  <a:lnTo>
                    <a:pt x="142" y="114"/>
                  </a:lnTo>
                  <a:lnTo>
                    <a:pt x="141" y="114"/>
                  </a:lnTo>
                  <a:lnTo>
                    <a:pt x="138" y="114"/>
                  </a:lnTo>
                  <a:lnTo>
                    <a:pt x="136" y="113"/>
                  </a:lnTo>
                  <a:lnTo>
                    <a:pt x="133" y="112"/>
                  </a:lnTo>
                  <a:lnTo>
                    <a:pt x="132" y="110"/>
                  </a:lnTo>
                  <a:lnTo>
                    <a:pt x="133" y="110"/>
                  </a:lnTo>
                  <a:lnTo>
                    <a:pt x="133" y="109"/>
                  </a:lnTo>
                  <a:lnTo>
                    <a:pt x="132" y="109"/>
                  </a:lnTo>
                  <a:lnTo>
                    <a:pt x="131" y="109"/>
                  </a:lnTo>
                  <a:lnTo>
                    <a:pt x="131" y="108"/>
                  </a:lnTo>
                  <a:lnTo>
                    <a:pt x="132" y="108"/>
                  </a:lnTo>
                  <a:lnTo>
                    <a:pt x="131" y="108"/>
                  </a:lnTo>
                  <a:lnTo>
                    <a:pt x="131" y="107"/>
                  </a:lnTo>
                  <a:lnTo>
                    <a:pt x="130" y="107"/>
                  </a:lnTo>
                  <a:lnTo>
                    <a:pt x="130" y="105"/>
                  </a:lnTo>
                  <a:lnTo>
                    <a:pt x="130" y="104"/>
                  </a:lnTo>
                  <a:lnTo>
                    <a:pt x="128" y="104"/>
                  </a:lnTo>
                  <a:lnTo>
                    <a:pt x="128" y="103"/>
                  </a:lnTo>
                  <a:lnTo>
                    <a:pt x="128" y="101"/>
                  </a:lnTo>
                  <a:lnTo>
                    <a:pt x="130" y="101"/>
                  </a:lnTo>
                  <a:lnTo>
                    <a:pt x="131" y="100"/>
                  </a:lnTo>
                  <a:lnTo>
                    <a:pt x="132" y="100"/>
                  </a:lnTo>
                  <a:lnTo>
                    <a:pt x="133" y="100"/>
                  </a:lnTo>
                  <a:lnTo>
                    <a:pt x="136" y="99"/>
                  </a:lnTo>
                  <a:lnTo>
                    <a:pt x="138" y="99"/>
                  </a:lnTo>
                  <a:lnTo>
                    <a:pt x="140" y="98"/>
                  </a:lnTo>
                  <a:lnTo>
                    <a:pt x="141" y="98"/>
                  </a:lnTo>
                  <a:lnTo>
                    <a:pt x="142" y="98"/>
                  </a:lnTo>
                  <a:lnTo>
                    <a:pt x="145" y="98"/>
                  </a:lnTo>
                  <a:lnTo>
                    <a:pt x="146" y="98"/>
                  </a:lnTo>
                  <a:lnTo>
                    <a:pt x="147" y="98"/>
                  </a:lnTo>
                  <a:lnTo>
                    <a:pt x="149" y="98"/>
                  </a:lnTo>
                  <a:lnTo>
                    <a:pt x="150" y="98"/>
                  </a:lnTo>
                  <a:lnTo>
                    <a:pt x="151" y="99"/>
                  </a:lnTo>
                  <a:lnTo>
                    <a:pt x="152" y="99"/>
                  </a:lnTo>
                  <a:lnTo>
                    <a:pt x="154" y="99"/>
                  </a:lnTo>
                  <a:lnTo>
                    <a:pt x="155" y="99"/>
                  </a:lnTo>
                  <a:lnTo>
                    <a:pt x="156" y="99"/>
                  </a:lnTo>
                  <a:lnTo>
                    <a:pt x="156" y="98"/>
                  </a:lnTo>
                  <a:lnTo>
                    <a:pt x="158" y="98"/>
                  </a:lnTo>
                  <a:lnTo>
                    <a:pt x="156" y="98"/>
                  </a:lnTo>
                  <a:lnTo>
                    <a:pt x="159" y="98"/>
                  </a:lnTo>
                  <a:lnTo>
                    <a:pt x="159" y="99"/>
                  </a:lnTo>
                  <a:lnTo>
                    <a:pt x="160" y="98"/>
                  </a:lnTo>
                  <a:lnTo>
                    <a:pt x="161" y="98"/>
                  </a:lnTo>
                  <a:lnTo>
                    <a:pt x="160" y="98"/>
                  </a:lnTo>
                  <a:lnTo>
                    <a:pt x="160" y="96"/>
                  </a:lnTo>
                  <a:lnTo>
                    <a:pt x="159" y="96"/>
                  </a:lnTo>
                  <a:lnTo>
                    <a:pt x="158" y="96"/>
                  </a:lnTo>
                  <a:lnTo>
                    <a:pt x="158" y="95"/>
                  </a:lnTo>
                  <a:lnTo>
                    <a:pt x="158" y="94"/>
                  </a:lnTo>
                  <a:lnTo>
                    <a:pt x="156" y="94"/>
                  </a:lnTo>
                  <a:lnTo>
                    <a:pt x="155" y="94"/>
                  </a:lnTo>
                  <a:lnTo>
                    <a:pt x="154" y="94"/>
                  </a:lnTo>
                  <a:lnTo>
                    <a:pt x="152" y="94"/>
                  </a:lnTo>
                  <a:lnTo>
                    <a:pt x="152" y="93"/>
                  </a:lnTo>
                  <a:lnTo>
                    <a:pt x="151" y="93"/>
                  </a:lnTo>
                  <a:lnTo>
                    <a:pt x="150" y="93"/>
                  </a:lnTo>
                  <a:lnTo>
                    <a:pt x="150" y="91"/>
                  </a:lnTo>
                  <a:lnTo>
                    <a:pt x="150" y="93"/>
                  </a:lnTo>
                  <a:lnTo>
                    <a:pt x="149" y="93"/>
                  </a:lnTo>
                  <a:lnTo>
                    <a:pt x="149" y="91"/>
                  </a:lnTo>
                  <a:lnTo>
                    <a:pt x="147" y="91"/>
                  </a:lnTo>
                  <a:lnTo>
                    <a:pt x="146" y="91"/>
                  </a:lnTo>
                  <a:lnTo>
                    <a:pt x="145" y="91"/>
                  </a:lnTo>
                  <a:lnTo>
                    <a:pt x="145" y="93"/>
                  </a:lnTo>
                  <a:lnTo>
                    <a:pt x="142" y="93"/>
                  </a:lnTo>
                  <a:lnTo>
                    <a:pt x="141" y="93"/>
                  </a:lnTo>
                  <a:lnTo>
                    <a:pt x="140" y="93"/>
                  </a:lnTo>
                  <a:lnTo>
                    <a:pt x="138" y="93"/>
                  </a:lnTo>
                  <a:lnTo>
                    <a:pt x="137" y="93"/>
                  </a:lnTo>
                  <a:lnTo>
                    <a:pt x="136" y="93"/>
                  </a:lnTo>
                  <a:lnTo>
                    <a:pt x="135" y="93"/>
                  </a:lnTo>
                  <a:lnTo>
                    <a:pt x="133" y="93"/>
                  </a:lnTo>
                  <a:lnTo>
                    <a:pt x="132" y="93"/>
                  </a:lnTo>
                  <a:lnTo>
                    <a:pt x="131" y="93"/>
                  </a:lnTo>
                  <a:lnTo>
                    <a:pt x="130" y="93"/>
                  </a:lnTo>
                  <a:lnTo>
                    <a:pt x="128" y="93"/>
                  </a:lnTo>
                  <a:lnTo>
                    <a:pt x="127" y="93"/>
                  </a:lnTo>
                  <a:lnTo>
                    <a:pt x="127" y="91"/>
                  </a:lnTo>
                  <a:lnTo>
                    <a:pt x="126" y="90"/>
                  </a:lnTo>
                  <a:lnTo>
                    <a:pt x="124" y="89"/>
                  </a:lnTo>
                  <a:lnTo>
                    <a:pt x="123" y="89"/>
                  </a:lnTo>
                  <a:lnTo>
                    <a:pt x="123" y="87"/>
                  </a:lnTo>
                  <a:lnTo>
                    <a:pt x="123" y="86"/>
                  </a:lnTo>
                  <a:lnTo>
                    <a:pt x="124" y="85"/>
                  </a:lnTo>
                  <a:lnTo>
                    <a:pt x="127" y="84"/>
                  </a:lnTo>
                  <a:lnTo>
                    <a:pt x="128" y="84"/>
                  </a:lnTo>
                  <a:lnTo>
                    <a:pt x="131" y="82"/>
                  </a:lnTo>
                  <a:lnTo>
                    <a:pt x="132" y="82"/>
                  </a:lnTo>
                  <a:lnTo>
                    <a:pt x="132" y="81"/>
                  </a:lnTo>
                  <a:lnTo>
                    <a:pt x="135" y="80"/>
                  </a:lnTo>
                  <a:lnTo>
                    <a:pt x="136" y="80"/>
                  </a:lnTo>
                  <a:lnTo>
                    <a:pt x="135" y="80"/>
                  </a:lnTo>
                  <a:lnTo>
                    <a:pt x="136" y="80"/>
                  </a:lnTo>
                  <a:lnTo>
                    <a:pt x="137" y="80"/>
                  </a:lnTo>
                  <a:lnTo>
                    <a:pt x="136" y="79"/>
                  </a:lnTo>
                  <a:lnTo>
                    <a:pt x="135" y="79"/>
                  </a:lnTo>
                  <a:lnTo>
                    <a:pt x="136" y="79"/>
                  </a:lnTo>
                  <a:lnTo>
                    <a:pt x="137" y="77"/>
                  </a:lnTo>
                  <a:lnTo>
                    <a:pt x="137" y="79"/>
                  </a:lnTo>
                  <a:lnTo>
                    <a:pt x="138" y="77"/>
                  </a:lnTo>
                  <a:lnTo>
                    <a:pt x="138" y="79"/>
                  </a:lnTo>
                  <a:lnTo>
                    <a:pt x="140" y="79"/>
                  </a:lnTo>
                  <a:lnTo>
                    <a:pt x="141" y="79"/>
                  </a:lnTo>
                  <a:lnTo>
                    <a:pt x="141" y="77"/>
                  </a:lnTo>
                  <a:lnTo>
                    <a:pt x="140" y="77"/>
                  </a:lnTo>
                  <a:lnTo>
                    <a:pt x="140" y="79"/>
                  </a:lnTo>
                  <a:lnTo>
                    <a:pt x="138" y="77"/>
                  </a:lnTo>
                  <a:lnTo>
                    <a:pt x="140" y="77"/>
                  </a:lnTo>
                  <a:lnTo>
                    <a:pt x="138" y="77"/>
                  </a:lnTo>
                  <a:lnTo>
                    <a:pt x="137" y="77"/>
                  </a:lnTo>
                  <a:lnTo>
                    <a:pt x="136" y="77"/>
                  </a:lnTo>
                  <a:lnTo>
                    <a:pt x="135" y="77"/>
                  </a:lnTo>
                  <a:lnTo>
                    <a:pt x="133" y="79"/>
                  </a:lnTo>
                  <a:lnTo>
                    <a:pt x="132" y="79"/>
                  </a:lnTo>
                  <a:lnTo>
                    <a:pt x="131" y="79"/>
                  </a:lnTo>
                  <a:lnTo>
                    <a:pt x="130" y="79"/>
                  </a:lnTo>
                  <a:lnTo>
                    <a:pt x="130" y="80"/>
                  </a:lnTo>
                  <a:lnTo>
                    <a:pt x="128" y="80"/>
                  </a:lnTo>
                  <a:lnTo>
                    <a:pt x="128" y="79"/>
                  </a:lnTo>
                  <a:lnTo>
                    <a:pt x="128" y="77"/>
                  </a:lnTo>
                  <a:lnTo>
                    <a:pt x="127" y="79"/>
                  </a:lnTo>
                  <a:lnTo>
                    <a:pt x="128" y="79"/>
                  </a:lnTo>
                  <a:lnTo>
                    <a:pt x="128" y="80"/>
                  </a:lnTo>
                  <a:lnTo>
                    <a:pt x="127" y="80"/>
                  </a:lnTo>
                  <a:lnTo>
                    <a:pt x="126" y="80"/>
                  </a:lnTo>
                  <a:lnTo>
                    <a:pt x="124" y="80"/>
                  </a:lnTo>
                  <a:lnTo>
                    <a:pt x="123" y="79"/>
                  </a:lnTo>
                  <a:lnTo>
                    <a:pt x="124" y="77"/>
                  </a:lnTo>
                  <a:lnTo>
                    <a:pt x="126" y="77"/>
                  </a:lnTo>
                  <a:lnTo>
                    <a:pt x="127" y="77"/>
                  </a:lnTo>
                  <a:lnTo>
                    <a:pt x="126" y="77"/>
                  </a:lnTo>
                  <a:lnTo>
                    <a:pt x="127" y="77"/>
                  </a:lnTo>
                  <a:lnTo>
                    <a:pt x="127" y="76"/>
                  </a:lnTo>
                  <a:lnTo>
                    <a:pt x="126" y="76"/>
                  </a:lnTo>
                  <a:lnTo>
                    <a:pt x="126" y="75"/>
                  </a:lnTo>
                  <a:lnTo>
                    <a:pt x="127" y="75"/>
                  </a:lnTo>
                  <a:lnTo>
                    <a:pt x="124" y="75"/>
                  </a:lnTo>
                  <a:lnTo>
                    <a:pt x="124" y="76"/>
                  </a:lnTo>
                  <a:lnTo>
                    <a:pt x="123" y="76"/>
                  </a:lnTo>
                  <a:lnTo>
                    <a:pt x="123" y="75"/>
                  </a:lnTo>
                  <a:lnTo>
                    <a:pt x="122" y="75"/>
                  </a:lnTo>
                  <a:lnTo>
                    <a:pt x="121" y="75"/>
                  </a:lnTo>
                  <a:lnTo>
                    <a:pt x="121" y="76"/>
                  </a:lnTo>
                  <a:lnTo>
                    <a:pt x="119" y="76"/>
                  </a:lnTo>
                  <a:lnTo>
                    <a:pt x="119" y="75"/>
                  </a:lnTo>
                  <a:lnTo>
                    <a:pt x="119" y="73"/>
                  </a:lnTo>
                  <a:lnTo>
                    <a:pt x="119" y="72"/>
                  </a:lnTo>
                  <a:lnTo>
                    <a:pt x="119" y="71"/>
                  </a:lnTo>
                  <a:lnTo>
                    <a:pt x="119" y="70"/>
                  </a:lnTo>
                  <a:lnTo>
                    <a:pt x="121" y="70"/>
                  </a:lnTo>
                  <a:lnTo>
                    <a:pt x="121" y="68"/>
                  </a:lnTo>
                  <a:lnTo>
                    <a:pt x="122" y="68"/>
                  </a:lnTo>
                  <a:lnTo>
                    <a:pt x="122" y="67"/>
                  </a:lnTo>
                  <a:lnTo>
                    <a:pt x="122" y="66"/>
                  </a:lnTo>
                  <a:lnTo>
                    <a:pt x="123" y="66"/>
                  </a:lnTo>
                  <a:lnTo>
                    <a:pt x="124" y="65"/>
                  </a:lnTo>
                  <a:lnTo>
                    <a:pt x="124" y="63"/>
                  </a:lnTo>
                  <a:lnTo>
                    <a:pt x="123" y="63"/>
                  </a:lnTo>
                  <a:lnTo>
                    <a:pt x="123" y="62"/>
                  </a:lnTo>
                  <a:lnTo>
                    <a:pt x="122" y="62"/>
                  </a:lnTo>
                  <a:lnTo>
                    <a:pt x="122" y="61"/>
                  </a:lnTo>
                  <a:lnTo>
                    <a:pt x="122" y="59"/>
                  </a:lnTo>
                  <a:lnTo>
                    <a:pt x="123" y="58"/>
                  </a:lnTo>
                  <a:lnTo>
                    <a:pt x="124" y="58"/>
                  </a:lnTo>
                  <a:lnTo>
                    <a:pt x="124" y="57"/>
                  </a:lnTo>
                  <a:lnTo>
                    <a:pt x="126" y="57"/>
                  </a:lnTo>
                  <a:lnTo>
                    <a:pt x="126" y="56"/>
                  </a:lnTo>
                  <a:lnTo>
                    <a:pt x="127" y="54"/>
                  </a:lnTo>
                  <a:lnTo>
                    <a:pt x="128" y="54"/>
                  </a:lnTo>
                  <a:lnTo>
                    <a:pt x="128" y="53"/>
                  </a:lnTo>
                  <a:lnTo>
                    <a:pt x="130" y="52"/>
                  </a:lnTo>
                  <a:lnTo>
                    <a:pt x="131" y="52"/>
                  </a:lnTo>
                  <a:lnTo>
                    <a:pt x="132" y="51"/>
                  </a:lnTo>
                  <a:lnTo>
                    <a:pt x="133" y="49"/>
                  </a:lnTo>
                  <a:lnTo>
                    <a:pt x="135" y="49"/>
                  </a:lnTo>
                  <a:lnTo>
                    <a:pt x="136" y="48"/>
                  </a:lnTo>
                  <a:lnTo>
                    <a:pt x="137" y="48"/>
                  </a:lnTo>
                  <a:lnTo>
                    <a:pt x="138" y="47"/>
                  </a:lnTo>
                  <a:lnTo>
                    <a:pt x="140" y="47"/>
                  </a:lnTo>
                  <a:lnTo>
                    <a:pt x="140" y="46"/>
                  </a:lnTo>
                  <a:lnTo>
                    <a:pt x="141" y="46"/>
                  </a:lnTo>
                  <a:lnTo>
                    <a:pt x="142" y="46"/>
                  </a:lnTo>
                  <a:lnTo>
                    <a:pt x="144" y="44"/>
                  </a:lnTo>
                  <a:lnTo>
                    <a:pt x="145" y="44"/>
                  </a:lnTo>
                  <a:lnTo>
                    <a:pt x="146" y="44"/>
                  </a:lnTo>
                  <a:lnTo>
                    <a:pt x="146" y="46"/>
                  </a:lnTo>
                  <a:close/>
                  <a:moveTo>
                    <a:pt x="182" y="40"/>
                  </a:moveTo>
                  <a:lnTo>
                    <a:pt x="180" y="40"/>
                  </a:lnTo>
                  <a:lnTo>
                    <a:pt x="179" y="40"/>
                  </a:lnTo>
                  <a:lnTo>
                    <a:pt x="179" y="39"/>
                  </a:lnTo>
                  <a:lnTo>
                    <a:pt x="180" y="39"/>
                  </a:lnTo>
                  <a:lnTo>
                    <a:pt x="182" y="39"/>
                  </a:lnTo>
                  <a:lnTo>
                    <a:pt x="182" y="40"/>
                  </a:lnTo>
                  <a:close/>
                  <a:moveTo>
                    <a:pt x="198" y="46"/>
                  </a:moveTo>
                  <a:lnTo>
                    <a:pt x="197" y="47"/>
                  </a:lnTo>
                  <a:lnTo>
                    <a:pt x="197" y="48"/>
                  </a:lnTo>
                  <a:lnTo>
                    <a:pt x="196" y="49"/>
                  </a:lnTo>
                  <a:lnTo>
                    <a:pt x="196" y="51"/>
                  </a:lnTo>
                  <a:lnTo>
                    <a:pt x="196" y="52"/>
                  </a:lnTo>
                  <a:lnTo>
                    <a:pt x="194" y="52"/>
                  </a:lnTo>
                  <a:lnTo>
                    <a:pt x="194" y="53"/>
                  </a:lnTo>
                  <a:lnTo>
                    <a:pt x="193" y="53"/>
                  </a:lnTo>
                  <a:lnTo>
                    <a:pt x="193" y="52"/>
                  </a:lnTo>
                  <a:lnTo>
                    <a:pt x="192" y="51"/>
                  </a:lnTo>
                  <a:lnTo>
                    <a:pt x="192" y="49"/>
                  </a:lnTo>
                  <a:lnTo>
                    <a:pt x="191" y="49"/>
                  </a:lnTo>
                  <a:lnTo>
                    <a:pt x="191" y="48"/>
                  </a:lnTo>
                  <a:lnTo>
                    <a:pt x="189" y="47"/>
                  </a:lnTo>
                  <a:lnTo>
                    <a:pt x="191" y="47"/>
                  </a:lnTo>
                  <a:lnTo>
                    <a:pt x="189" y="47"/>
                  </a:lnTo>
                  <a:lnTo>
                    <a:pt x="189" y="46"/>
                  </a:lnTo>
                  <a:lnTo>
                    <a:pt x="188" y="44"/>
                  </a:lnTo>
                  <a:lnTo>
                    <a:pt x="188" y="43"/>
                  </a:lnTo>
                  <a:lnTo>
                    <a:pt x="187" y="43"/>
                  </a:lnTo>
                  <a:lnTo>
                    <a:pt x="187" y="42"/>
                  </a:lnTo>
                  <a:lnTo>
                    <a:pt x="186" y="42"/>
                  </a:lnTo>
                  <a:lnTo>
                    <a:pt x="184" y="42"/>
                  </a:lnTo>
                  <a:lnTo>
                    <a:pt x="186" y="42"/>
                  </a:lnTo>
                  <a:lnTo>
                    <a:pt x="186" y="40"/>
                  </a:lnTo>
                  <a:lnTo>
                    <a:pt x="187" y="39"/>
                  </a:lnTo>
                  <a:lnTo>
                    <a:pt x="187" y="38"/>
                  </a:lnTo>
                  <a:lnTo>
                    <a:pt x="189" y="38"/>
                  </a:lnTo>
                  <a:lnTo>
                    <a:pt x="192" y="37"/>
                  </a:lnTo>
                  <a:lnTo>
                    <a:pt x="193" y="37"/>
                  </a:lnTo>
                  <a:lnTo>
                    <a:pt x="194" y="37"/>
                  </a:lnTo>
                  <a:lnTo>
                    <a:pt x="196" y="37"/>
                  </a:lnTo>
                  <a:lnTo>
                    <a:pt x="196" y="38"/>
                  </a:lnTo>
                  <a:lnTo>
                    <a:pt x="197" y="38"/>
                  </a:lnTo>
                  <a:lnTo>
                    <a:pt x="197" y="39"/>
                  </a:lnTo>
                  <a:lnTo>
                    <a:pt x="198" y="39"/>
                  </a:lnTo>
                  <a:lnTo>
                    <a:pt x="198" y="40"/>
                  </a:lnTo>
                  <a:lnTo>
                    <a:pt x="198" y="42"/>
                  </a:lnTo>
                  <a:lnTo>
                    <a:pt x="198" y="43"/>
                  </a:lnTo>
                  <a:lnTo>
                    <a:pt x="198" y="44"/>
                  </a:lnTo>
                  <a:lnTo>
                    <a:pt x="198" y="46"/>
                  </a:lnTo>
                  <a:close/>
                  <a:moveTo>
                    <a:pt x="329" y="37"/>
                  </a:moveTo>
                  <a:lnTo>
                    <a:pt x="331" y="38"/>
                  </a:lnTo>
                  <a:lnTo>
                    <a:pt x="332" y="38"/>
                  </a:lnTo>
                  <a:lnTo>
                    <a:pt x="332" y="37"/>
                  </a:lnTo>
                  <a:lnTo>
                    <a:pt x="332" y="38"/>
                  </a:lnTo>
                  <a:lnTo>
                    <a:pt x="333" y="38"/>
                  </a:lnTo>
                  <a:lnTo>
                    <a:pt x="335" y="38"/>
                  </a:lnTo>
                  <a:lnTo>
                    <a:pt x="335" y="39"/>
                  </a:lnTo>
                  <a:lnTo>
                    <a:pt x="337" y="39"/>
                  </a:lnTo>
                  <a:lnTo>
                    <a:pt x="338" y="39"/>
                  </a:lnTo>
                  <a:lnTo>
                    <a:pt x="338" y="38"/>
                  </a:lnTo>
                  <a:lnTo>
                    <a:pt x="338" y="39"/>
                  </a:lnTo>
                  <a:lnTo>
                    <a:pt x="341" y="38"/>
                  </a:lnTo>
                  <a:lnTo>
                    <a:pt x="342" y="38"/>
                  </a:lnTo>
                  <a:lnTo>
                    <a:pt x="342" y="39"/>
                  </a:lnTo>
                  <a:lnTo>
                    <a:pt x="343" y="39"/>
                  </a:lnTo>
                  <a:lnTo>
                    <a:pt x="346" y="40"/>
                  </a:lnTo>
                  <a:lnTo>
                    <a:pt x="346" y="42"/>
                  </a:lnTo>
                  <a:lnTo>
                    <a:pt x="347" y="42"/>
                  </a:lnTo>
                  <a:lnTo>
                    <a:pt x="347" y="43"/>
                  </a:lnTo>
                  <a:lnTo>
                    <a:pt x="349" y="43"/>
                  </a:lnTo>
                  <a:lnTo>
                    <a:pt x="349" y="44"/>
                  </a:lnTo>
                  <a:lnTo>
                    <a:pt x="347" y="44"/>
                  </a:lnTo>
                  <a:lnTo>
                    <a:pt x="349" y="44"/>
                  </a:lnTo>
                  <a:lnTo>
                    <a:pt x="349" y="46"/>
                  </a:lnTo>
                  <a:lnTo>
                    <a:pt x="349" y="44"/>
                  </a:lnTo>
                  <a:lnTo>
                    <a:pt x="350" y="44"/>
                  </a:lnTo>
                  <a:lnTo>
                    <a:pt x="350" y="46"/>
                  </a:lnTo>
                  <a:lnTo>
                    <a:pt x="350" y="47"/>
                  </a:lnTo>
                  <a:lnTo>
                    <a:pt x="350" y="48"/>
                  </a:lnTo>
                  <a:lnTo>
                    <a:pt x="351" y="48"/>
                  </a:lnTo>
                  <a:lnTo>
                    <a:pt x="351" y="49"/>
                  </a:lnTo>
                  <a:lnTo>
                    <a:pt x="352" y="49"/>
                  </a:lnTo>
                  <a:lnTo>
                    <a:pt x="352" y="51"/>
                  </a:lnTo>
                  <a:lnTo>
                    <a:pt x="352" y="52"/>
                  </a:lnTo>
                  <a:lnTo>
                    <a:pt x="354" y="53"/>
                  </a:lnTo>
                  <a:lnTo>
                    <a:pt x="352" y="54"/>
                  </a:lnTo>
                  <a:lnTo>
                    <a:pt x="350" y="54"/>
                  </a:lnTo>
                  <a:lnTo>
                    <a:pt x="349" y="54"/>
                  </a:lnTo>
                  <a:lnTo>
                    <a:pt x="347" y="54"/>
                  </a:lnTo>
                  <a:lnTo>
                    <a:pt x="346" y="53"/>
                  </a:lnTo>
                  <a:lnTo>
                    <a:pt x="345" y="53"/>
                  </a:lnTo>
                  <a:lnTo>
                    <a:pt x="342" y="53"/>
                  </a:lnTo>
                  <a:lnTo>
                    <a:pt x="340" y="53"/>
                  </a:lnTo>
                  <a:lnTo>
                    <a:pt x="338" y="54"/>
                  </a:lnTo>
                  <a:lnTo>
                    <a:pt x="337" y="54"/>
                  </a:lnTo>
                  <a:lnTo>
                    <a:pt x="336" y="56"/>
                  </a:lnTo>
                  <a:lnTo>
                    <a:pt x="335" y="56"/>
                  </a:lnTo>
                  <a:lnTo>
                    <a:pt x="333" y="54"/>
                  </a:lnTo>
                  <a:lnTo>
                    <a:pt x="332" y="54"/>
                  </a:lnTo>
                  <a:lnTo>
                    <a:pt x="332" y="53"/>
                  </a:lnTo>
                  <a:lnTo>
                    <a:pt x="332" y="52"/>
                  </a:lnTo>
                  <a:lnTo>
                    <a:pt x="331" y="52"/>
                  </a:lnTo>
                  <a:lnTo>
                    <a:pt x="331" y="51"/>
                  </a:lnTo>
                  <a:lnTo>
                    <a:pt x="331" y="49"/>
                  </a:lnTo>
                  <a:lnTo>
                    <a:pt x="331" y="48"/>
                  </a:lnTo>
                  <a:lnTo>
                    <a:pt x="331" y="47"/>
                  </a:lnTo>
                  <a:lnTo>
                    <a:pt x="329" y="47"/>
                  </a:lnTo>
                  <a:lnTo>
                    <a:pt x="328" y="46"/>
                  </a:lnTo>
                  <a:lnTo>
                    <a:pt x="327" y="46"/>
                  </a:lnTo>
                  <a:lnTo>
                    <a:pt x="327" y="44"/>
                  </a:lnTo>
                  <a:lnTo>
                    <a:pt x="327" y="43"/>
                  </a:lnTo>
                  <a:lnTo>
                    <a:pt x="327" y="42"/>
                  </a:lnTo>
                  <a:lnTo>
                    <a:pt x="328" y="42"/>
                  </a:lnTo>
                  <a:lnTo>
                    <a:pt x="327" y="40"/>
                  </a:lnTo>
                  <a:lnTo>
                    <a:pt x="327" y="39"/>
                  </a:lnTo>
                  <a:lnTo>
                    <a:pt x="327" y="38"/>
                  </a:lnTo>
                  <a:lnTo>
                    <a:pt x="327" y="37"/>
                  </a:lnTo>
                  <a:lnTo>
                    <a:pt x="328" y="37"/>
                  </a:lnTo>
                  <a:lnTo>
                    <a:pt x="329" y="37"/>
                  </a:lnTo>
                  <a:close/>
                  <a:moveTo>
                    <a:pt x="296" y="35"/>
                  </a:moveTo>
                  <a:lnTo>
                    <a:pt x="298" y="35"/>
                  </a:lnTo>
                  <a:lnTo>
                    <a:pt x="299" y="35"/>
                  </a:lnTo>
                  <a:lnTo>
                    <a:pt x="300" y="35"/>
                  </a:lnTo>
                  <a:lnTo>
                    <a:pt x="303" y="35"/>
                  </a:lnTo>
                  <a:lnTo>
                    <a:pt x="304" y="35"/>
                  </a:lnTo>
                  <a:lnTo>
                    <a:pt x="305" y="37"/>
                  </a:lnTo>
                  <a:lnTo>
                    <a:pt x="305" y="38"/>
                  </a:lnTo>
                  <a:lnTo>
                    <a:pt x="304" y="39"/>
                  </a:lnTo>
                  <a:lnTo>
                    <a:pt x="303" y="42"/>
                  </a:lnTo>
                  <a:lnTo>
                    <a:pt x="301" y="42"/>
                  </a:lnTo>
                  <a:lnTo>
                    <a:pt x="301" y="43"/>
                  </a:lnTo>
                  <a:lnTo>
                    <a:pt x="300" y="43"/>
                  </a:lnTo>
                  <a:lnTo>
                    <a:pt x="299" y="46"/>
                  </a:lnTo>
                  <a:lnTo>
                    <a:pt x="299" y="47"/>
                  </a:lnTo>
                  <a:lnTo>
                    <a:pt x="298" y="48"/>
                  </a:lnTo>
                  <a:lnTo>
                    <a:pt x="298" y="49"/>
                  </a:lnTo>
                  <a:lnTo>
                    <a:pt x="298" y="51"/>
                  </a:lnTo>
                  <a:lnTo>
                    <a:pt x="296" y="52"/>
                  </a:lnTo>
                  <a:lnTo>
                    <a:pt x="296" y="53"/>
                  </a:lnTo>
                  <a:lnTo>
                    <a:pt x="295" y="54"/>
                  </a:lnTo>
                  <a:lnTo>
                    <a:pt x="295" y="56"/>
                  </a:lnTo>
                  <a:lnTo>
                    <a:pt x="295" y="57"/>
                  </a:lnTo>
                  <a:lnTo>
                    <a:pt x="298" y="59"/>
                  </a:lnTo>
                  <a:lnTo>
                    <a:pt x="298" y="61"/>
                  </a:lnTo>
                  <a:lnTo>
                    <a:pt x="298" y="62"/>
                  </a:lnTo>
                  <a:lnTo>
                    <a:pt x="298" y="63"/>
                  </a:lnTo>
                  <a:lnTo>
                    <a:pt x="296" y="65"/>
                  </a:lnTo>
                  <a:lnTo>
                    <a:pt x="296" y="66"/>
                  </a:lnTo>
                  <a:lnTo>
                    <a:pt x="296" y="67"/>
                  </a:lnTo>
                  <a:lnTo>
                    <a:pt x="296" y="68"/>
                  </a:lnTo>
                  <a:lnTo>
                    <a:pt x="298" y="68"/>
                  </a:lnTo>
                  <a:lnTo>
                    <a:pt x="298" y="70"/>
                  </a:lnTo>
                  <a:lnTo>
                    <a:pt x="298" y="71"/>
                  </a:lnTo>
                  <a:lnTo>
                    <a:pt x="298" y="72"/>
                  </a:lnTo>
                  <a:lnTo>
                    <a:pt x="299" y="72"/>
                  </a:lnTo>
                  <a:lnTo>
                    <a:pt x="299" y="73"/>
                  </a:lnTo>
                  <a:lnTo>
                    <a:pt x="300" y="73"/>
                  </a:lnTo>
                  <a:lnTo>
                    <a:pt x="300" y="75"/>
                  </a:lnTo>
                  <a:lnTo>
                    <a:pt x="300" y="76"/>
                  </a:lnTo>
                  <a:lnTo>
                    <a:pt x="301" y="76"/>
                  </a:lnTo>
                  <a:lnTo>
                    <a:pt x="301" y="77"/>
                  </a:lnTo>
                  <a:lnTo>
                    <a:pt x="303" y="77"/>
                  </a:lnTo>
                  <a:lnTo>
                    <a:pt x="303" y="79"/>
                  </a:lnTo>
                  <a:lnTo>
                    <a:pt x="303" y="77"/>
                  </a:lnTo>
                  <a:lnTo>
                    <a:pt x="303" y="79"/>
                  </a:lnTo>
                  <a:lnTo>
                    <a:pt x="304" y="79"/>
                  </a:lnTo>
                  <a:lnTo>
                    <a:pt x="305" y="79"/>
                  </a:lnTo>
                  <a:lnTo>
                    <a:pt x="305" y="80"/>
                  </a:lnTo>
                  <a:lnTo>
                    <a:pt x="305" y="81"/>
                  </a:lnTo>
                  <a:lnTo>
                    <a:pt x="304" y="81"/>
                  </a:lnTo>
                  <a:lnTo>
                    <a:pt x="303" y="81"/>
                  </a:lnTo>
                  <a:lnTo>
                    <a:pt x="304" y="81"/>
                  </a:lnTo>
                  <a:lnTo>
                    <a:pt x="303" y="82"/>
                  </a:lnTo>
                  <a:lnTo>
                    <a:pt x="301" y="82"/>
                  </a:lnTo>
                  <a:lnTo>
                    <a:pt x="301" y="84"/>
                  </a:lnTo>
                  <a:lnTo>
                    <a:pt x="301" y="82"/>
                  </a:lnTo>
                  <a:lnTo>
                    <a:pt x="300" y="82"/>
                  </a:lnTo>
                  <a:lnTo>
                    <a:pt x="300" y="84"/>
                  </a:lnTo>
                  <a:lnTo>
                    <a:pt x="299" y="84"/>
                  </a:lnTo>
                  <a:lnTo>
                    <a:pt x="299" y="85"/>
                  </a:lnTo>
                  <a:lnTo>
                    <a:pt x="298" y="85"/>
                  </a:lnTo>
                  <a:lnTo>
                    <a:pt x="296" y="86"/>
                  </a:lnTo>
                  <a:lnTo>
                    <a:pt x="295" y="86"/>
                  </a:lnTo>
                  <a:lnTo>
                    <a:pt x="298" y="86"/>
                  </a:lnTo>
                  <a:lnTo>
                    <a:pt x="299" y="85"/>
                  </a:lnTo>
                  <a:lnTo>
                    <a:pt x="300" y="85"/>
                  </a:lnTo>
                  <a:lnTo>
                    <a:pt x="300" y="84"/>
                  </a:lnTo>
                  <a:lnTo>
                    <a:pt x="301" y="84"/>
                  </a:lnTo>
                  <a:lnTo>
                    <a:pt x="304" y="84"/>
                  </a:lnTo>
                  <a:lnTo>
                    <a:pt x="305" y="84"/>
                  </a:lnTo>
                  <a:lnTo>
                    <a:pt x="304" y="84"/>
                  </a:lnTo>
                  <a:lnTo>
                    <a:pt x="305" y="82"/>
                  </a:lnTo>
                  <a:lnTo>
                    <a:pt x="305" y="84"/>
                  </a:lnTo>
                  <a:lnTo>
                    <a:pt x="305" y="85"/>
                  </a:lnTo>
                  <a:lnTo>
                    <a:pt x="304" y="85"/>
                  </a:lnTo>
                  <a:lnTo>
                    <a:pt x="305" y="85"/>
                  </a:lnTo>
                  <a:lnTo>
                    <a:pt x="305" y="86"/>
                  </a:lnTo>
                  <a:lnTo>
                    <a:pt x="305" y="87"/>
                  </a:lnTo>
                  <a:lnTo>
                    <a:pt x="307" y="86"/>
                  </a:lnTo>
                  <a:lnTo>
                    <a:pt x="305" y="86"/>
                  </a:lnTo>
                  <a:lnTo>
                    <a:pt x="307" y="86"/>
                  </a:lnTo>
                  <a:lnTo>
                    <a:pt x="305" y="85"/>
                  </a:lnTo>
                  <a:lnTo>
                    <a:pt x="305" y="84"/>
                  </a:lnTo>
                  <a:lnTo>
                    <a:pt x="305" y="82"/>
                  </a:lnTo>
                  <a:lnTo>
                    <a:pt x="307" y="82"/>
                  </a:lnTo>
                  <a:lnTo>
                    <a:pt x="305" y="81"/>
                  </a:lnTo>
                  <a:lnTo>
                    <a:pt x="307" y="80"/>
                  </a:lnTo>
                  <a:lnTo>
                    <a:pt x="307" y="79"/>
                  </a:lnTo>
                  <a:lnTo>
                    <a:pt x="308" y="79"/>
                  </a:lnTo>
                  <a:lnTo>
                    <a:pt x="308" y="77"/>
                  </a:lnTo>
                  <a:lnTo>
                    <a:pt x="307" y="77"/>
                  </a:lnTo>
                  <a:lnTo>
                    <a:pt x="307" y="76"/>
                  </a:lnTo>
                  <a:lnTo>
                    <a:pt x="307" y="75"/>
                  </a:lnTo>
                  <a:lnTo>
                    <a:pt x="305" y="75"/>
                  </a:lnTo>
                  <a:lnTo>
                    <a:pt x="305" y="76"/>
                  </a:lnTo>
                  <a:lnTo>
                    <a:pt x="303" y="75"/>
                  </a:lnTo>
                  <a:lnTo>
                    <a:pt x="303" y="73"/>
                  </a:lnTo>
                  <a:lnTo>
                    <a:pt x="301" y="73"/>
                  </a:lnTo>
                  <a:lnTo>
                    <a:pt x="301" y="72"/>
                  </a:lnTo>
                  <a:lnTo>
                    <a:pt x="303" y="72"/>
                  </a:lnTo>
                  <a:lnTo>
                    <a:pt x="301" y="72"/>
                  </a:lnTo>
                  <a:lnTo>
                    <a:pt x="301" y="71"/>
                  </a:lnTo>
                  <a:lnTo>
                    <a:pt x="300" y="70"/>
                  </a:lnTo>
                  <a:lnTo>
                    <a:pt x="299" y="70"/>
                  </a:lnTo>
                  <a:lnTo>
                    <a:pt x="299" y="68"/>
                  </a:lnTo>
                  <a:lnTo>
                    <a:pt x="299" y="70"/>
                  </a:lnTo>
                  <a:lnTo>
                    <a:pt x="299" y="68"/>
                  </a:lnTo>
                  <a:lnTo>
                    <a:pt x="300" y="68"/>
                  </a:lnTo>
                  <a:lnTo>
                    <a:pt x="301" y="68"/>
                  </a:lnTo>
                  <a:lnTo>
                    <a:pt x="301" y="67"/>
                  </a:lnTo>
                  <a:lnTo>
                    <a:pt x="303" y="67"/>
                  </a:lnTo>
                  <a:lnTo>
                    <a:pt x="303" y="66"/>
                  </a:lnTo>
                  <a:lnTo>
                    <a:pt x="301" y="66"/>
                  </a:lnTo>
                  <a:lnTo>
                    <a:pt x="301" y="65"/>
                  </a:lnTo>
                  <a:lnTo>
                    <a:pt x="303" y="65"/>
                  </a:lnTo>
                  <a:lnTo>
                    <a:pt x="303" y="66"/>
                  </a:lnTo>
                  <a:lnTo>
                    <a:pt x="303" y="65"/>
                  </a:lnTo>
                  <a:lnTo>
                    <a:pt x="301" y="65"/>
                  </a:lnTo>
                  <a:lnTo>
                    <a:pt x="303" y="65"/>
                  </a:lnTo>
                  <a:lnTo>
                    <a:pt x="304" y="65"/>
                  </a:lnTo>
                  <a:lnTo>
                    <a:pt x="305" y="65"/>
                  </a:lnTo>
                  <a:lnTo>
                    <a:pt x="305" y="66"/>
                  </a:lnTo>
                  <a:lnTo>
                    <a:pt x="307" y="67"/>
                  </a:lnTo>
                  <a:lnTo>
                    <a:pt x="308" y="67"/>
                  </a:lnTo>
                  <a:lnTo>
                    <a:pt x="308" y="68"/>
                  </a:lnTo>
                  <a:lnTo>
                    <a:pt x="309" y="68"/>
                  </a:lnTo>
                  <a:lnTo>
                    <a:pt x="309" y="70"/>
                  </a:lnTo>
                  <a:lnTo>
                    <a:pt x="309" y="68"/>
                  </a:lnTo>
                  <a:lnTo>
                    <a:pt x="308" y="68"/>
                  </a:lnTo>
                  <a:lnTo>
                    <a:pt x="308" y="67"/>
                  </a:lnTo>
                  <a:lnTo>
                    <a:pt x="307" y="66"/>
                  </a:lnTo>
                  <a:lnTo>
                    <a:pt x="307" y="65"/>
                  </a:lnTo>
                  <a:lnTo>
                    <a:pt x="305" y="65"/>
                  </a:lnTo>
                  <a:lnTo>
                    <a:pt x="305" y="63"/>
                  </a:lnTo>
                  <a:lnTo>
                    <a:pt x="305" y="62"/>
                  </a:lnTo>
                  <a:lnTo>
                    <a:pt x="307" y="63"/>
                  </a:lnTo>
                  <a:lnTo>
                    <a:pt x="308" y="63"/>
                  </a:lnTo>
                  <a:lnTo>
                    <a:pt x="308" y="62"/>
                  </a:lnTo>
                  <a:lnTo>
                    <a:pt x="305" y="62"/>
                  </a:lnTo>
                  <a:lnTo>
                    <a:pt x="307" y="61"/>
                  </a:lnTo>
                  <a:lnTo>
                    <a:pt x="305" y="61"/>
                  </a:lnTo>
                  <a:lnTo>
                    <a:pt x="304" y="62"/>
                  </a:lnTo>
                  <a:lnTo>
                    <a:pt x="305" y="62"/>
                  </a:lnTo>
                  <a:lnTo>
                    <a:pt x="304" y="62"/>
                  </a:lnTo>
                  <a:lnTo>
                    <a:pt x="304" y="63"/>
                  </a:lnTo>
                  <a:lnTo>
                    <a:pt x="304" y="62"/>
                  </a:lnTo>
                  <a:lnTo>
                    <a:pt x="303" y="62"/>
                  </a:lnTo>
                  <a:lnTo>
                    <a:pt x="303" y="61"/>
                  </a:lnTo>
                  <a:lnTo>
                    <a:pt x="301" y="61"/>
                  </a:lnTo>
                  <a:lnTo>
                    <a:pt x="301" y="59"/>
                  </a:lnTo>
                  <a:lnTo>
                    <a:pt x="303" y="58"/>
                  </a:lnTo>
                  <a:lnTo>
                    <a:pt x="301" y="58"/>
                  </a:lnTo>
                  <a:lnTo>
                    <a:pt x="301" y="57"/>
                  </a:lnTo>
                  <a:lnTo>
                    <a:pt x="301" y="56"/>
                  </a:lnTo>
                  <a:lnTo>
                    <a:pt x="301" y="54"/>
                  </a:lnTo>
                  <a:lnTo>
                    <a:pt x="301" y="53"/>
                  </a:lnTo>
                  <a:lnTo>
                    <a:pt x="301" y="52"/>
                  </a:lnTo>
                  <a:lnTo>
                    <a:pt x="303" y="52"/>
                  </a:lnTo>
                  <a:lnTo>
                    <a:pt x="304" y="52"/>
                  </a:lnTo>
                  <a:lnTo>
                    <a:pt x="305" y="53"/>
                  </a:lnTo>
                  <a:lnTo>
                    <a:pt x="308" y="54"/>
                  </a:lnTo>
                  <a:lnTo>
                    <a:pt x="309" y="54"/>
                  </a:lnTo>
                  <a:lnTo>
                    <a:pt x="309" y="56"/>
                  </a:lnTo>
                  <a:lnTo>
                    <a:pt x="310" y="56"/>
                  </a:lnTo>
                  <a:lnTo>
                    <a:pt x="309" y="54"/>
                  </a:lnTo>
                  <a:lnTo>
                    <a:pt x="307" y="53"/>
                  </a:lnTo>
                  <a:lnTo>
                    <a:pt x="305" y="52"/>
                  </a:lnTo>
                  <a:lnTo>
                    <a:pt x="304" y="52"/>
                  </a:lnTo>
                  <a:lnTo>
                    <a:pt x="304" y="51"/>
                  </a:lnTo>
                  <a:lnTo>
                    <a:pt x="301" y="51"/>
                  </a:lnTo>
                  <a:lnTo>
                    <a:pt x="303" y="49"/>
                  </a:lnTo>
                  <a:lnTo>
                    <a:pt x="303" y="48"/>
                  </a:lnTo>
                  <a:lnTo>
                    <a:pt x="303" y="49"/>
                  </a:lnTo>
                  <a:lnTo>
                    <a:pt x="304" y="49"/>
                  </a:lnTo>
                  <a:lnTo>
                    <a:pt x="304" y="51"/>
                  </a:lnTo>
                  <a:lnTo>
                    <a:pt x="304" y="49"/>
                  </a:lnTo>
                  <a:lnTo>
                    <a:pt x="304" y="48"/>
                  </a:lnTo>
                  <a:lnTo>
                    <a:pt x="305" y="49"/>
                  </a:lnTo>
                  <a:lnTo>
                    <a:pt x="307" y="49"/>
                  </a:lnTo>
                  <a:lnTo>
                    <a:pt x="308" y="49"/>
                  </a:lnTo>
                  <a:lnTo>
                    <a:pt x="309" y="51"/>
                  </a:lnTo>
                  <a:lnTo>
                    <a:pt x="310" y="51"/>
                  </a:lnTo>
                  <a:lnTo>
                    <a:pt x="312" y="51"/>
                  </a:lnTo>
                  <a:lnTo>
                    <a:pt x="312" y="52"/>
                  </a:lnTo>
                  <a:lnTo>
                    <a:pt x="312" y="51"/>
                  </a:lnTo>
                  <a:lnTo>
                    <a:pt x="310" y="49"/>
                  </a:lnTo>
                  <a:lnTo>
                    <a:pt x="309" y="49"/>
                  </a:lnTo>
                  <a:lnTo>
                    <a:pt x="308" y="49"/>
                  </a:lnTo>
                  <a:lnTo>
                    <a:pt x="307" y="49"/>
                  </a:lnTo>
                  <a:lnTo>
                    <a:pt x="304" y="47"/>
                  </a:lnTo>
                  <a:lnTo>
                    <a:pt x="304" y="46"/>
                  </a:lnTo>
                  <a:lnTo>
                    <a:pt x="305" y="44"/>
                  </a:lnTo>
                  <a:lnTo>
                    <a:pt x="307" y="44"/>
                  </a:lnTo>
                  <a:lnTo>
                    <a:pt x="307" y="46"/>
                  </a:lnTo>
                  <a:lnTo>
                    <a:pt x="308" y="46"/>
                  </a:lnTo>
                  <a:lnTo>
                    <a:pt x="308" y="47"/>
                  </a:lnTo>
                  <a:lnTo>
                    <a:pt x="307" y="46"/>
                  </a:lnTo>
                  <a:lnTo>
                    <a:pt x="307" y="44"/>
                  </a:lnTo>
                  <a:lnTo>
                    <a:pt x="307" y="43"/>
                  </a:lnTo>
                  <a:lnTo>
                    <a:pt x="309" y="42"/>
                  </a:lnTo>
                  <a:lnTo>
                    <a:pt x="312" y="43"/>
                  </a:lnTo>
                  <a:lnTo>
                    <a:pt x="312" y="44"/>
                  </a:lnTo>
                  <a:lnTo>
                    <a:pt x="312" y="46"/>
                  </a:lnTo>
                  <a:lnTo>
                    <a:pt x="313" y="46"/>
                  </a:lnTo>
                  <a:lnTo>
                    <a:pt x="312" y="44"/>
                  </a:lnTo>
                  <a:lnTo>
                    <a:pt x="312" y="43"/>
                  </a:lnTo>
                  <a:lnTo>
                    <a:pt x="310" y="42"/>
                  </a:lnTo>
                  <a:lnTo>
                    <a:pt x="312" y="39"/>
                  </a:lnTo>
                  <a:lnTo>
                    <a:pt x="313" y="39"/>
                  </a:lnTo>
                  <a:lnTo>
                    <a:pt x="314" y="39"/>
                  </a:lnTo>
                  <a:lnTo>
                    <a:pt x="314" y="38"/>
                  </a:lnTo>
                  <a:lnTo>
                    <a:pt x="315" y="38"/>
                  </a:lnTo>
                  <a:lnTo>
                    <a:pt x="315" y="39"/>
                  </a:lnTo>
                  <a:lnTo>
                    <a:pt x="315" y="38"/>
                  </a:lnTo>
                  <a:lnTo>
                    <a:pt x="317" y="38"/>
                  </a:lnTo>
                  <a:lnTo>
                    <a:pt x="317" y="37"/>
                  </a:lnTo>
                  <a:lnTo>
                    <a:pt x="318" y="37"/>
                  </a:lnTo>
                  <a:lnTo>
                    <a:pt x="321" y="37"/>
                  </a:lnTo>
                  <a:lnTo>
                    <a:pt x="322" y="38"/>
                  </a:lnTo>
                  <a:lnTo>
                    <a:pt x="323" y="38"/>
                  </a:lnTo>
                  <a:lnTo>
                    <a:pt x="324" y="38"/>
                  </a:lnTo>
                  <a:lnTo>
                    <a:pt x="324" y="39"/>
                  </a:lnTo>
                  <a:lnTo>
                    <a:pt x="326" y="40"/>
                  </a:lnTo>
                  <a:lnTo>
                    <a:pt x="326" y="42"/>
                  </a:lnTo>
                  <a:lnTo>
                    <a:pt x="326" y="43"/>
                  </a:lnTo>
                  <a:lnTo>
                    <a:pt x="326" y="44"/>
                  </a:lnTo>
                  <a:lnTo>
                    <a:pt x="326" y="46"/>
                  </a:lnTo>
                  <a:lnTo>
                    <a:pt x="326" y="47"/>
                  </a:lnTo>
                  <a:lnTo>
                    <a:pt x="328" y="48"/>
                  </a:lnTo>
                  <a:lnTo>
                    <a:pt x="328" y="49"/>
                  </a:lnTo>
                  <a:lnTo>
                    <a:pt x="329" y="49"/>
                  </a:lnTo>
                  <a:lnTo>
                    <a:pt x="328" y="49"/>
                  </a:lnTo>
                  <a:lnTo>
                    <a:pt x="328" y="51"/>
                  </a:lnTo>
                  <a:lnTo>
                    <a:pt x="328" y="52"/>
                  </a:lnTo>
                  <a:lnTo>
                    <a:pt x="328" y="53"/>
                  </a:lnTo>
                  <a:lnTo>
                    <a:pt x="329" y="53"/>
                  </a:lnTo>
                  <a:lnTo>
                    <a:pt x="329" y="54"/>
                  </a:lnTo>
                  <a:lnTo>
                    <a:pt x="331" y="54"/>
                  </a:lnTo>
                  <a:lnTo>
                    <a:pt x="331" y="56"/>
                  </a:lnTo>
                  <a:lnTo>
                    <a:pt x="329" y="57"/>
                  </a:lnTo>
                  <a:lnTo>
                    <a:pt x="329" y="58"/>
                  </a:lnTo>
                  <a:lnTo>
                    <a:pt x="328" y="59"/>
                  </a:lnTo>
                  <a:lnTo>
                    <a:pt x="327" y="61"/>
                  </a:lnTo>
                  <a:lnTo>
                    <a:pt x="326" y="62"/>
                  </a:lnTo>
                  <a:lnTo>
                    <a:pt x="326" y="63"/>
                  </a:lnTo>
                  <a:lnTo>
                    <a:pt x="326" y="65"/>
                  </a:lnTo>
                  <a:lnTo>
                    <a:pt x="324" y="65"/>
                  </a:lnTo>
                  <a:lnTo>
                    <a:pt x="326" y="65"/>
                  </a:lnTo>
                  <a:lnTo>
                    <a:pt x="327" y="61"/>
                  </a:lnTo>
                  <a:lnTo>
                    <a:pt x="328" y="61"/>
                  </a:lnTo>
                  <a:lnTo>
                    <a:pt x="329" y="59"/>
                  </a:lnTo>
                  <a:lnTo>
                    <a:pt x="329" y="61"/>
                  </a:lnTo>
                  <a:lnTo>
                    <a:pt x="329" y="62"/>
                  </a:lnTo>
                  <a:lnTo>
                    <a:pt x="328" y="62"/>
                  </a:lnTo>
                  <a:lnTo>
                    <a:pt x="328" y="63"/>
                  </a:lnTo>
                  <a:lnTo>
                    <a:pt x="327" y="65"/>
                  </a:lnTo>
                  <a:lnTo>
                    <a:pt x="327" y="66"/>
                  </a:lnTo>
                  <a:lnTo>
                    <a:pt x="328" y="67"/>
                  </a:lnTo>
                  <a:lnTo>
                    <a:pt x="328" y="68"/>
                  </a:lnTo>
                  <a:lnTo>
                    <a:pt x="328" y="67"/>
                  </a:lnTo>
                  <a:lnTo>
                    <a:pt x="327" y="67"/>
                  </a:lnTo>
                  <a:lnTo>
                    <a:pt x="327" y="68"/>
                  </a:lnTo>
                  <a:lnTo>
                    <a:pt x="326" y="68"/>
                  </a:lnTo>
                  <a:lnTo>
                    <a:pt x="327" y="68"/>
                  </a:lnTo>
                  <a:lnTo>
                    <a:pt x="327" y="70"/>
                  </a:lnTo>
                  <a:lnTo>
                    <a:pt x="327" y="71"/>
                  </a:lnTo>
                  <a:lnTo>
                    <a:pt x="328" y="70"/>
                  </a:lnTo>
                  <a:lnTo>
                    <a:pt x="328" y="68"/>
                  </a:lnTo>
                  <a:lnTo>
                    <a:pt x="329" y="68"/>
                  </a:lnTo>
                  <a:lnTo>
                    <a:pt x="329" y="67"/>
                  </a:lnTo>
                  <a:lnTo>
                    <a:pt x="329" y="66"/>
                  </a:lnTo>
                  <a:lnTo>
                    <a:pt x="331" y="66"/>
                  </a:lnTo>
                  <a:lnTo>
                    <a:pt x="331" y="65"/>
                  </a:lnTo>
                  <a:lnTo>
                    <a:pt x="331" y="63"/>
                  </a:lnTo>
                  <a:lnTo>
                    <a:pt x="331" y="65"/>
                  </a:lnTo>
                  <a:lnTo>
                    <a:pt x="332" y="66"/>
                  </a:lnTo>
                  <a:lnTo>
                    <a:pt x="333" y="67"/>
                  </a:lnTo>
                  <a:lnTo>
                    <a:pt x="333" y="66"/>
                  </a:lnTo>
                  <a:lnTo>
                    <a:pt x="332" y="66"/>
                  </a:lnTo>
                  <a:lnTo>
                    <a:pt x="332" y="65"/>
                  </a:lnTo>
                  <a:lnTo>
                    <a:pt x="331" y="63"/>
                  </a:lnTo>
                  <a:lnTo>
                    <a:pt x="332" y="62"/>
                  </a:lnTo>
                  <a:lnTo>
                    <a:pt x="333" y="61"/>
                  </a:lnTo>
                  <a:lnTo>
                    <a:pt x="332" y="61"/>
                  </a:lnTo>
                  <a:lnTo>
                    <a:pt x="333" y="59"/>
                  </a:lnTo>
                  <a:lnTo>
                    <a:pt x="333" y="61"/>
                  </a:lnTo>
                  <a:lnTo>
                    <a:pt x="333" y="62"/>
                  </a:lnTo>
                  <a:lnTo>
                    <a:pt x="333" y="63"/>
                  </a:lnTo>
                  <a:lnTo>
                    <a:pt x="335" y="63"/>
                  </a:lnTo>
                  <a:lnTo>
                    <a:pt x="333" y="63"/>
                  </a:lnTo>
                  <a:lnTo>
                    <a:pt x="333" y="65"/>
                  </a:lnTo>
                  <a:lnTo>
                    <a:pt x="333" y="66"/>
                  </a:lnTo>
                  <a:lnTo>
                    <a:pt x="333" y="65"/>
                  </a:lnTo>
                  <a:lnTo>
                    <a:pt x="335" y="65"/>
                  </a:lnTo>
                  <a:lnTo>
                    <a:pt x="335" y="66"/>
                  </a:lnTo>
                  <a:lnTo>
                    <a:pt x="335" y="65"/>
                  </a:lnTo>
                  <a:lnTo>
                    <a:pt x="335" y="63"/>
                  </a:lnTo>
                  <a:lnTo>
                    <a:pt x="336" y="63"/>
                  </a:lnTo>
                  <a:lnTo>
                    <a:pt x="336" y="62"/>
                  </a:lnTo>
                  <a:lnTo>
                    <a:pt x="337" y="63"/>
                  </a:lnTo>
                  <a:lnTo>
                    <a:pt x="337" y="65"/>
                  </a:lnTo>
                  <a:lnTo>
                    <a:pt x="337" y="66"/>
                  </a:lnTo>
                  <a:lnTo>
                    <a:pt x="337" y="67"/>
                  </a:lnTo>
                  <a:lnTo>
                    <a:pt x="337" y="68"/>
                  </a:lnTo>
                  <a:lnTo>
                    <a:pt x="336" y="70"/>
                  </a:lnTo>
                  <a:lnTo>
                    <a:pt x="337" y="70"/>
                  </a:lnTo>
                  <a:lnTo>
                    <a:pt x="338" y="71"/>
                  </a:lnTo>
                  <a:lnTo>
                    <a:pt x="340" y="71"/>
                  </a:lnTo>
                  <a:lnTo>
                    <a:pt x="340" y="70"/>
                  </a:lnTo>
                  <a:lnTo>
                    <a:pt x="338" y="70"/>
                  </a:lnTo>
                  <a:lnTo>
                    <a:pt x="338" y="68"/>
                  </a:lnTo>
                  <a:lnTo>
                    <a:pt x="338" y="67"/>
                  </a:lnTo>
                  <a:lnTo>
                    <a:pt x="338" y="66"/>
                  </a:lnTo>
                  <a:lnTo>
                    <a:pt x="340" y="67"/>
                  </a:lnTo>
                  <a:lnTo>
                    <a:pt x="341" y="68"/>
                  </a:lnTo>
                  <a:lnTo>
                    <a:pt x="341" y="70"/>
                  </a:lnTo>
                  <a:lnTo>
                    <a:pt x="342" y="72"/>
                  </a:lnTo>
                  <a:lnTo>
                    <a:pt x="343" y="73"/>
                  </a:lnTo>
                  <a:lnTo>
                    <a:pt x="342" y="72"/>
                  </a:lnTo>
                  <a:lnTo>
                    <a:pt x="341" y="71"/>
                  </a:lnTo>
                  <a:lnTo>
                    <a:pt x="341" y="70"/>
                  </a:lnTo>
                  <a:lnTo>
                    <a:pt x="342" y="70"/>
                  </a:lnTo>
                  <a:lnTo>
                    <a:pt x="342" y="71"/>
                  </a:lnTo>
                  <a:lnTo>
                    <a:pt x="343" y="72"/>
                  </a:lnTo>
                  <a:lnTo>
                    <a:pt x="343" y="73"/>
                  </a:lnTo>
                  <a:lnTo>
                    <a:pt x="345" y="73"/>
                  </a:lnTo>
                  <a:lnTo>
                    <a:pt x="345" y="72"/>
                  </a:lnTo>
                  <a:lnTo>
                    <a:pt x="343" y="72"/>
                  </a:lnTo>
                  <a:lnTo>
                    <a:pt x="343" y="71"/>
                  </a:lnTo>
                  <a:lnTo>
                    <a:pt x="342" y="71"/>
                  </a:lnTo>
                  <a:lnTo>
                    <a:pt x="342" y="70"/>
                  </a:lnTo>
                  <a:lnTo>
                    <a:pt x="341" y="70"/>
                  </a:lnTo>
                  <a:lnTo>
                    <a:pt x="341" y="68"/>
                  </a:lnTo>
                  <a:lnTo>
                    <a:pt x="341" y="67"/>
                  </a:lnTo>
                  <a:lnTo>
                    <a:pt x="340" y="67"/>
                  </a:lnTo>
                  <a:lnTo>
                    <a:pt x="340" y="66"/>
                  </a:lnTo>
                  <a:lnTo>
                    <a:pt x="338" y="66"/>
                  </a:lnTo>
                  <a:lnTo>
                    <a:pt x="338" y="65"/>
                  </a:lnTo>
                  <a:lnTo>
                    <a:pt x="338" y="63"/>
                  </a:lnTo>
                  <a:lnTo>
                    <a:pt x="340" y="63"/>
                  </a:lnTo>
                  <a:lnTo>
                    <a:pt x="340" y="65"/>
                  </a:lnTo>
                  <a:lnTo>
                    <a:pt x="341" y="66"/>
                  </a:lnTo>
                  <a:lnTo>
                    <a:pt x="341" y="65"/>
                  </a:lnTo>
                  <a:lnTo>
                    <a:pt x="340" y="65"/>
                  </a:lnTo>
                  <a:lnTo>
                    <a:pt x="341" y="65"/>
                  </a:lnTo>
                  <a:lnTo>
                    <a:pt x="341" y="63"/>
                  </a:lnTo>
                  <a:lnTo>
                    <a:pt x="340" y="63"/>
                  </a:lnTo>
                  <a:lnTo>
                    <a:pt x="341" y="63"/>
                  </a:lnTo>
                  <a:lnTo>
                    <a:pt x="342" y="65"/>
                  </a:lnTo>
                  <a:lnTo>
                    <a:pt x="343" y="65"/>
                  </a:lnTo>
                  <a:lnTo>
                    <a:pt x="345" y="66"/>
                  </a:lnTo>
                  <a:lnTo>
                    <a:pt x="345" y="67"/>
                  </a:lnTo>
                  <a:lnTo>
                    <a:pt x="345" y="66"/>
                  </a:lnTo>
                  <a:lnTo>
                    <a:pt x="346" y="66"/>
                  </a:lnTo>
                  <a:lnTo>
                    <a:pt x="347" y="66"/>
                  </a:lnTo>
                  <a:lnTo>
                    <a:pt x="349" y="67"/>
                  </a:lnTo>
                  <a:lnTo>
                    <a:pt x="347" y="66"/>
                  </a:lnTo>
                  <a:lnTo>
                    <a:pt x="345" y="66"/>
                  </a:lnTo>
                  <a:lnTo>
                    <a:pt x="345" y="65"/>
                  </a:lnTo>
                  <a:lnTo>
                    <a:pt x="343" y="65"/>
                  </a:lnTo>
                  <a:lnTo>
                    <a:pt x="343" y="63"/>
                  </a:lnTo>
                  <a:lnTo>
                    <a:pt x="342" y="63"/>
                  </a:lnTo>
                  <a:lnTo>
                    <a:pt x="341" y="63"/>
                  </a:lnTo>
                  <a:lnTo>
                    <a:pt x="340" y="62"/>
                  </a:lnTo>
                  <a:lnTo>
                    <a:pt x="340" y="61"/>
                  </a:lnTo>
                  <a:lnTo>
                    <a:pt x="340" y="59"/>
                  </a:lnTo>
                  <a:lnTo>
                    <a:pt x="341" y="59"/>
                  </a:lnTo>
                  <a:lnTo>
                    <a:pt x="341" y="58"/>
                  </a:lnTo>
                  <a:lnTo>
                    <a:pt x="342" y="57"/>
                  </a:lnTo>
                  <a:lnTo>
                    <a:pt x="343" y="57"/>
                  </a:lnTo>
                  <a:lnTo>
                    <a:pt x="345" y="56"/>
                  </a:lnTo>
                  <a:lnTo>
                    <a:pt x="347" y="56"/>
                  </a:lnTo>
                  <a:lnTo>
                    <a:pt x="349" y="56"/>
                  </a:lnTo>
                  <a:lnTo>
                    <a:pt x="350" y="56"/>
                  </a:lnTo>
                  <a:lnTo>
                    <a:pt x="350" y="57"/>
                  </a:lnTo>
                  <a:lnTo>
                    <a:pt x="350" y="58"/>
                  </a:lnTo>
                  <a:lnTo>
                    <a:pt x="352" y="58"/>
                  </a:lnTo>
                  <a:lnTo>
                    <a:pt x="352" y="59"/>
                  </a:lnTo>
                  <a:lnTo>
                    <a:pt x="352" y="61"/>
                  </a:lnTo>
                  <a:lnTo>
                    <a:pt x="354" y="61"/>
                  </a:lnTo>
                  <a:lnTo>
                    <a:pt x="354" y="59"/>
                  </a:lnTo>
                  <a:lnTo>
                    <a:pt x="354" y="58"/>
                  </a:lnTo>
                  <a:lnTo>
                    <a:pt x="355" y="58"/>
                  </a:lnTo>
                  <a:lnTo>
                    <a:pt x="356" y="59"/>
                  </a:lnTo>
                  <a:lnTo>
                    <a:pt x="357" y="61"/>
                  </a:lnTo>
                  <a:lnTo>
                    <a:pt x="359" y="61"/>
                  </a:lnTo>
                  <a:lnTo>
                    <a:pt x="359" y="62"/>
                  </a:lnTo>
                  <a:lnTo>
                    <a:pt x="359" y="63"/>
                  </a:lnTo>
                  <a:lnTo>
                    <a:pt x="359" y="65"/>
                  </a:lnTo>
                  <a:lnTo>
                    <a:pt x="360" y="65"/>
                  </a:lnTo>
                  <a:lnTo>
                    <a:pt x="359" y="65"/>
                  </a:lnTo>
                  <a:lnTo>
                    <a:pt x="359" y="66"/>
                  </a:lnTo>
                  <a:lnTo>
                    <a:pt x="357" y="67"/>
                  </a:lnTo>
                  <a:lnTo>
                    <a:pt x="356" y="67"/>
                  </a:lnTo>
                  <a:lnTo>
                    <a:pt x="354" y="67"/>
                  </a:lnTo>
                  <a:lnTo>
                    <a:pt x="354" y="68"/>
                  </a:lnTo>
                  <a:lnTo>
                    <a:pt x="352" y="68"/>
                  </a:lnTo>
                  <a:lnTo>
                    <a:pt x="352" y="70"/>
                  </a:lnTo>
                  <a:lnTo>
                    <a:pt x="352" y="71"/>
                  </a:lnTo>
                  <a:lnTo>
                    <a:pt x="351" y="71"/>
                  </a:lnTo>
                  <a:lnTo>
                    <a:pt x="351" y="72"/>
                  </a:lnTo>
                  <a:lnTo>
                    <a:pt x="352" y="71"/>
                  </a:lnTo>
                  <a:lnTo>
                    <a:pt x="352" y="70"/>
                  </a:lnTo>
                  <a:lnTo>
                    <a:pt x="354" y="70"/>
                  </a:lnTo>
                  <a:lnTo>
                    <a:pt x="354" y="68"/>
                  </a:lnTo>
                  <a:lnTo>
                    <a:pt x="355" y="67"/>
                  </a:lnTo>
                  <a:lnTo>
                    <a:pt x="356" y="67"/>
                  </a:lnTo>
                  <a:lnTo>
                    <a:pt x="357" y="67"/>
                  </a:lnTo>
                  <a:lnTo>
                    <a:pt x="357" y="68"/>
                  </a:lnTo>
                  <a:lnTo>
                    <a:pt x="356" y="68"/>
                  </a:lnTo>
                  <a:lnTo>
                    <a:pt x="356" y="70"/>
                  </a:lnTo>
                  <a:lnTo>
                    <a:pt x="356" y="71"/>
                  </a:lnTo>
                  <a:lnTo>
                    <a:pt x="355" y="71"/>
                  </a:lnTo>
                  <a:lnTo>
                    <a:pt x="355" y="72"/>
                  </a:lnTo>
                  <a:lnTo>
                    <a:pt x="355" y="73"/>
                  </a:lnTo>
                  <a:lnTo>
                    <a:pt x="354" y="73"/>
                  </a:lnTo>
                  <a:lnTo>
                    <a:pt x="354" y="75"/>
                  </a:lnTo>
                  <a:lnTo>
                    <a:pt x="355" y="75"/>
                  </a:lnTo>
                  <a:lnTo>
                    <a:pt x="355" y="73"/>
                  </a:lnTo>
                  <a:lnTo>
                    <a:pt x="355" y="72"/>
                  </a:lnTo>
                  <a:lnTo>
                    <a:pt x="356" y="71"/>
                  </a:lnTo>
                  <a:lnTo>
                    <a:pt x="356" y="70"/>
                  </a:lnTo>
                  <a:lnTo>
                    <a:pt x="356" y="68"/>
                  </a:lnTo>
                  <a:lnTo>
                    <a:pt x="357" y="68"/>
                  </a:lnTo>
                  <a:lnTo>
                    <a:pt x="359" y="68"/>
                  </a:lnTo>
                  <a:lnTo>
                    <a:pt x="359" y="67"/>
                  </a:lnTo>
                  <a:lnTo>
                    <a:pt x="360" y="67"/>
                  </a:lnTo>
                  <a:lnTo>
                    <a:pt x="361" y="67"/>
                  </a:lnTo>
                  <a:lnTo>
                    <a:pt x="363" y="67"/>
                  </a:lnTo>
                  <a:lnTo>
                    <a:pt x="364" y="67"/>
                  </a:lnTo>
                  <a:lnTo>
                    <a:pt x="364" y="68"/>
                  </a:lnTo>
                  <a:lnTo>
                    <a:pt x="364" y="70"/>
                  </a:lnTo>
                  <a:lnTo>
                    <a:pt x="364" y="71"/>
                  </a:lnTo>
                  <a:lnTo>
                    <a:pt x="364" y="72"/>
                  </a:lnTo>
                  <a:lnTo>
                    <a:pt x="363" y="72"/>
                  </a:lnTo>
                  <a:lnTo>
                    <a:pt x="361" y="72"/>
                  </a:lnTo>
                  <a:lnTo>
                    <a:pt x="361" y="73"/>
                  </a:lnTo>
                  <a:lnTo>
                    <a:pt x="360" y="73"/>
                  </a:lnTo>
                  <a:lnTo>
                    <a:pt x="360" y="75"/>
                  </a:lnTo>
                  <a:lnTo>
                    <a:pt x="359" y="73"/>
                  </a:lnTo>
                  <a:lnTo>
                    <a:pt x="357" y="75"/>
                  </a:lnTo>
                  <a:lnTo>
                    <a:pt x="359" y="75"/>
                  </a:lnTo>
                  <a:lnTo>
                    <a:pt x="360" y="75"/>
                  </a:lnTo>
                  <a:lnTo>
                    <a:pt x="359" y="75"/>
                  </a:lnTo>
                  <a:lnTo>
                    <a:pt x="359" y="76"/>
                  </a:lnTo>
                  <a:lnTo>
                    <a:pt x="357" y="77"/>
                  </a:lnTo>
                  <a:lnTo>
                    <a:pt x="356" y="77"/>
                  </a:lnTo>
                  <a:lnTo>
                    <a:pt x="357" y="77"/>
                  </a:lnTo>
                  <a:lnTo>
                    <a:pt x="359" y="76"/>
                  </a:lnTo>
                  <a:lnTo>
                    <a:pt x="360" y="76"/>
                  </a:lnTo>
                  <a:lnTo>
                    <a:pt x="360" y="75"/>
                  </a:lnTo>
                  <a:lnTo>
                    <a:pt x="361" y="75"/>
                  </a:lnTo>
                  <a:lnTo>
                    <a:pt x="361" y="76"/>
                  </a:lnTo>
                  <a:lnTo>
                    <a:pt x="360" y="76"/>
                  </a:lnTo>
                  <a:lnTo>
                    <a:pt x="360" y="77"/>
                  </a:lnTo>
                  <a:lnTo>
                    <a:pt x="359" y="77"/>
                  </a:lnTo>
                  <a:lnTo>
                    <a:pt x="359" y="79"/>
                  </a:lnTo>
                  <a:lnTo>
                    <a:pt x="359" y="77"/>
                  </a:lnTo>
                  <a:lnTo>
                    <a:pt x="360" y="77"/>
                  </a:lnTo>
                  <a:lnTo>
                    <a:pt x="360" y="79"/>
                  </a:lnTo>
                  <a:lnTo>
                    <a:pt x="360" y="80"/>
                  </a:lnTo>
                  <a:lnTo>
                    <a:pt x="361" y="80"/>
                  </a:lnTo>
                  <a:lnTo>
                    <a:pt x="360" y="80"/>
                  </a:lnTo>
                  <a:lnTo>
                    <a:pt x="360" y="81"/>
                  </a:lnTo>
                  <a:lnTo>
                    <a:pt x="360" y="82"/>
                  </a:lnTo>
                  <a:lnTo>
                    <a:pt x="359" y="82"/>
                  </a:lnTo>
                  <a:lnTo>
                    <a:pt x="359" y="84"/>
                  </a:lnTo>
                  <a:lnTo>
                    <a:pt x="360" y="82"/>
                  </a:lnTo>
                  <a:lnTo>
                    <a:pt x="360" y="81"/>
                  </a:lnTo>
                  <a:lnTo>
                    <a:pt x="360" y="80"/>
                  </a:lnTo>
                  <a:lnTo>
                    <a:pt x="361" y="80"/>
                  </a:lnTo>
                  <a:lnTo>
                    <a:pt x="361" y="79"/>
                  </a:lnTo>
                  <a:lnTo>
                    <a:pt x="360" y="79"/>
                  </a:lnTo>
                  <a:lnTo>
                    <a:pt x="360" y="77"/>
                  </a:lnTo>
                  <a:lnTo>
                    <a:pt x="361" y="77"/>
                  </a:lnTo>
                  <a:lnTo>
                    <a:pt x="361" y="76"/>
                  </a:lnTo>
                  <a:lnTo>
                    <a:pt x="361" y="75"/>
                  </a:lnTo>
                  <a:lnTo>
                    <a:pt x="363" y="75"/>
                  </a:lnTo>
                  <a:lnTo>
                    <a:pt x="363" y="73"/>
                  </a:lnTo>
                  <a:lnTo>
                    <a:pt x="364" y="73"/>
                  </a:lnTo>
                  <a:lnTo>
                    <a:pt x="364" y="75"/>
                  </a:lnTo>
                  <a:lnTo>
                    <a:pt x="364" y="76"/>
                  </a:lnTo>
                  <a:lnTo>
                    <a:pt x="363" y="76"/>
                  </a:lnTo>
                  <a:lnTo>
                    <a:pt x="364" y="76"/>
                  </a:lnTo>
                  <a:lnTo>
                    <a:pt x="364" y="77"/>
                  </a:lnTo>
                  <a:lnTo>
                    <a:pt x="364" y="76"/>
                  </a:lnTo>
                  <a:lnTo>
                    <a:pt x="364" y="75"/>
                  </a:lnTo>
                  <a:lnTo>
                    <a:pt x="365" y="73"/>
                  </a:lnTo>
                  <a:lnTo>
                    <a:pt x="366" y="73"/>
                  </a:lnTo>
                  <a:lnTo>
                    <a:pt x="366" y="75"/>
                  </a:lnTo>
                  <a:lnTo>
                    <a:pt x="365" y="75"/>
                  </a:lnTo>
                  <a:lnTo>
                    <a:pt x="365" y="76"/>
                  </a:lnTo>
                  <a:lnTo>
                    <a:pt x="365" y="77"/>
                  </a:lnTo>
                  <a:lnTo>
                    <a:pt x="364" y="77"/>
                  </a:lnTo>
                  <a:lnTo>
                    <a:pt x="364" y="79"/>
                  </a:lnTo>
                  <a:lnTo>
                    <a:pt x="365" y="79"/>
                  </a:lnTo>
                  <a:lnTo>
                    <a:pt x="364" y="79"/>
                  </a:lnTo>
                  <a:lnTo>
                    <a:pt x="363" y="79"/>
                  </a:lnTo>
                  <a:lnTo>
                    <a:pt x="363" y="80"/>
                  </a:lnTo>
                  <a:lnTo>
                    <a:pt x="364" y="79"/>
                  </a:lnTo>
                  <a:lnTo>
                    <a:pt x="364" y="80"/>
                  </a:lnTo>
                  <a:lnTo>
                    <a:pt x="364" y="81"/>
                  </a:lnTo>
                  <a:lnTo>
                    <a:pt x="364" y="82"/>
                  </a:lnTo>
                  <a:lnTo>
                    <a:pt x="363" y="82"/>
                  </a:lnTo>
                  <a:lnTo>
                    <a:pt x="364" y="82"/>
                  </a:lnTo>
                  <a:lnTo>
                    <a:pt x="365" y="81"/>
                  </a:lnTo>
                  <a:lnTo>
                    <a:pt x="365" y="80"/>
                  </a:lnTo>
                  <a:lnTo>
                    <a:pt x="364" y="80"/>
                  </a:lnTo>
                  <a:lnTo>
                    <a:pt x="365" y="79"/>
                  </a:lnTo>
                  <a:lnTo>
                    <a:pt x="365" y="77"/>
                  </a:lnTo>
                  <a:lnTo>
                    <a:pt x="366" y="76"/>
                  </a:lnTo>
                  <a:lnTo>
                    <a:pt x="366" y="77"/>
                  </a:lnTo>
                  <a:lnTo>
                    <a:pt x="366" y="79"/>
                  </a:lnTo>
                  <a:lnTo>
                    <a:pt x="366" y="80"/>
                  </a:lnTo>
                  <a:lnTo>
                    <a:pt x="368" y="80"/>
                  </a:lnTo>
                  <a:lnTo>
                    <a:pt x="368" y="79"/>
                  </a:lnTo>
                  <a:lnTo>
                    <a:pt x="368" y="80"/>
                  </a:lnTo>
                  <a:lnTo>
                    <a:pt x="368" y="81"/>
                  </a:lnTo>
                  <a:lnTo>
                    <a:pt x="366" y="81"/>
                  </a:lnTo>
                  <a:lnTo>
                    <a:pt x="366" y="82"/>
                  </a:lnTo>
                  <a:lnTo>
                    <a:pt x="366" y="84"/>
                  </a:lnTo>
                  <a:lnTo>
                    <a:pt x="366" y="85"/>
                  </a:lnTo>
                  <a:lnTo>
                    <a:pt x="365" y="85"/>
                  </a:lnTo>
                  <a:lnTo>
                    <a:pt x="366" y="85"/>
                  </a:lnTo>
                  <a:lnTo>
                    <a:pt x="366" y="84"/>
                  </a:lnTo>
                  <a:lnTo>
                    <a:pt x="366" y="82"/>
                  </a:lnTo>
                  <a:lnTo>
                    <a:pt x="366" y="81"/>
                  </a:lnTo>
                  <a:lnTo>
                    <a:pt x="368" y="81"/>
                  </a:lnTo>
                  <a:lnTo>
                    <a:pt x="368" y="80"/>
                  </a:lnTo>
                  <a:lnTo>
                    <a:pt x="369" y="81"/>
                  </a:lnTo>
                  <a:lnTo>
                    <a:pt x="370" y="81"/>
                  </a:lnTo>
                  <a:lnTo>
                    <a:pt x="369" y="82"/>
                  </a:lnTo>
                  <a:lnTo>
                    <a:pt x="369" y="84"/>
                  </a:lnTo>
                  <a:lnTo>
                    <a:pt x="369" y="85"/>
                  </a:lnTo>
                  <a:lnTo>
                    <a:pt x="368" y="85"/>
                  </a:lnTo>
                  <a:lnTo>
                    <a:pt x="368" y="86"/>
                  </a:lnTo>
                  <a:lnTo>
                    <a:pt x="368" y="85"/>
                  </a:lnTo>
                  <a:lnTo>
                    <a:pt x="369" y="85"/>
                  </a:lnTo>
                  <a:lnTo>
                    <a:pt x="369" y="84"/>
                  </a:lnTo>
                  <a:lnTo>
                    <a:pt x="369" y="82"/>
                  </a:lnTo>
                  <a:lnTo>
                    <a:pt x="370" y="82"/>
                  </a:lnTo>
                  <a:lnTo>
                    <a:pt x="370" y="81"/>
                  </a:lnTo>
                  <a:lnTo>
                    <a:pt x="370" y="80"/>
                  </a:lnTo>
                  <a:lnTo>
                    <a:pt x="370" y="79"/>
                  </a:lnTo>
                  <a:lnTo>
                    <a:pt x="371" y="79"/>
                  </a:lnTo>
                  <a:lnTo>
                    <a:pt x="371" y="77"/>
                  </a:lnTo>
                  <a:lnTo>
                    <a:pt x="370" y="77"/>
                  </a:lnTo>
                  <a:lnTo>
                    <a:pt x="371" y="77"/>
                  </a:lnTo>
                  <a:lnTo>
                    <a:pt x="371" y="76"/>
                  </a:lnTo>
                  <a:lnTo>
                    <a:pt x="373" y="76"/>
                  </a:lnTo>
                  <a:lnTo>
                    <a:pt x="373" y="75"/>
                  </a:lnTo>
                  <a:lnTo>
                    <a:pt x="374" y="76"/>
                  </a:lnTo>
                  <a:lnTo>
                    <a:pt x="375" y="76"/>
                  </a:lnTo>
                  <a:lnTo>
                    <a:pt x="377" y="77"/>
                  </a:lnTo>
                  <a:lnTo>
                    <a:pt x="378" y="77"/>
                  </a:lnTo>
                  <a:lnTo>
                    <a:pt x="378" y="79"/>
                  </a:lnTo>
                  <a:lnTo>
                    <a:pt x="379" y="79"/>
                  </a:lnTo>
                  <a:lnTo>
                    <a:pt x="378" y="79"/>
                  </a:lnTo>
                  <a:lnTo>
                    <a:pt x="379" y="80"/>
                  </a:lnTo>
                  <a:lnTo>
                    <a:pt x="380" y="81"/>
                  </a:lnTo>
                  <a:lnTo>
                    <a:pt x="380" y="82"/>
                  </a:lnTo>
                  <a:lnTo>
                    <a:pt x="379" y="82"/>
                  </a:lnTo>
                  <a:lnTo>
                    <a:pt x="379" y="84"/>
                  </a:lnTo>
                  <a:lnTo>
                    <a:pt x="379" y="85"/>
                  </a:lnTo>
                  <a:lnTo>
                    <a:pt x="378" y="85"/>
                  </a:lnTo>
                  <a:lnTo>
                    <a:pt x="377" y="85"/>
                  </a:lnTo>
                  <a:lnTo>
                    <a:pt x="375" y="85"/>
                  </a:lnTo>
                  <a:lnTo>
                    <a:pt x="375" y="86"/>
                  </a:lnTo>
                  <a:lnTo>
                    <a:pt x="374" y="86"/>
                  </a:lnTo>
                  <a:lnTo>
                    <a:pt x="374" y="87"/>
                  </a:lnTo>
                  <a:lnTo>
                    <a:pt x="374" y="89"/>
                  </a:lnTo>
                  <a:lnTo>
                    <a:pt x="371" y="89"/>
                  </a:lnTo>
                  <a:lnTo>
                    <a:pt x="373" y="89"/>
                  </a:lnTo>
                  <a:lnTo>
                    <a:pt x="374" y="89"/>
                  </a:lnTo>
                  <a:lnTo>
                    <a:pt x="374" y="90"/>
                  </a:lnTo>
                  <a:lnTo>
                    <a:pt x="374" y="91"/>
                  </a:lnTo>
                  <a:lnTo>
                    <a:pt x="373" y="91"/>
                  </a:lnTo>
                  <a:lnTo>
                    <a:pt x="373" y="93"/>
                  </a:lnTo>
                  <a:lnTo>
                    <a:pt x="371" y="93"/>
                  </a:lnTo>
                  <a:lnTo>
                    <a:pt x="373" y="93"/>
                  </a:lnTo>
                  <a:lnTo>
                    <a:pt x="373" y="91"/>
                  </a:lnTo>
                  <a:lnTo>
                    <a:pt x="374" y="91"/>
                  </a:lnTo>
                  <a:lnTo>
                    <a:pt x="374" y="90"/>
                  </a:lnTo>
                  <a:lnTo>
                    <a:pt x="375" y="90"/>
                  </a:lnTo>
                  <a:lnTo>
                    <a:pt x="377" y="89"/>
                  </a:lnTo>
                  <a:lnTo>
                    <a:pt x="378" y="89"/>
                  </a:lnTo>
                  <a:lnTo>
                    <a:pt x="379" y="87"/>
                  </a:lnTo>
                  <a:lnTo>
                    <a:pt x="379" y="89"/>
                  </a:lnTo>
                  <a:lnTo>
                    <a:pt x="380" y="89"/>
                  </a:lnTo>
                  <a:lnTo>
                    <a:pt x="379" y="87"/>
                  </a:lnTo>
                  <a:lnTo>
                    <a:pt x="379" y="86"/>
                  </a:lnTo>
                  <a:lnTo>
                    <a:pt x="380" y="86"/>
                  </a:lnTo>
                  <a:lnTo>
                    <a:pt x="380" y="85"/>
                  </a:lnTo>
                  <a:lnTo>
                    <a:pt x="382" y="85"/>
                  </a:lnTo>
                  <a:lnTo>
                    <a:pt x="382" y="84"/>
                  </a:lnTo>
                  <a:lnTo>
                    <a:pt x="383" y="85"/>
                  </a:lnTo>
                  <a:lnTo>
                    <a:pt x="383" y="86"/>
                  </a:lnTo>
                  <a:lnTo>
                    <a:pt x="383" y="87"/>
                  </a:lnTo>
                  <a:lnTo>
                    <a:pt x="383" y="89"/>
                  </a:lnTo>
                  <a:lnTo>
                    <a:pt x="382" y="89"/>
                  </a:lnTo>
                  <a:lnTo>
                    <a:pt x="382" y="90"/>
                  </a:lnTo>
                  <a:lnTo>
                    <a:pt x="382" y="91"/>
                  </a:lnTo>
                  <a:lnTo>
                    <a:pt x="380" y="91"/>
                  </a:lnTo>
                  <a:lnTo>
                    <a:pt x="380" y="93"/>
                  </a:lnTo>
                  <a:lnTo>
                    <a:pt x="379" y="93"/>
                  </a:lnTo>
                  <a:lnTo>
                    <a:pt x="378" y="93"/>
                  </a:lnTo>
                  <a:lnTo>
                    <a:pt x="378" y="94"/>
                  </a:lnTo>
                  <a:lnTo>
                    <a:pt x="377" y="95"/>
                  </a:lnTo>
                  <a:lnTo>
                    <a:pt x="375" y="95"/>
                  </a:lnTo>
                  <a:lnTo>
                    <a:pt x="375" y="96"/>
                  </a:lnTo>
                  <a:lnTo>
                    <a:pt x="377" y="95"/>
                  </a:lnTo>
                  <a:lnTo>
                    <a:pt x="377" y="96"/>
                  </a:lnTo>
                  <a:lnTo>
                    <a:pt x="377" y="98"/>
                  </a:lnTo>
                  <a:lnTo>
                    <a:pt x="377" y="96"/>
                  </a:lnTo>
                  <a:lnTo>
                    <a:pt x="378" y="95"/>
                  </a:lnTo>
                  <a:lnTo>
                    <a:pt x="378" y="94"/>
                  </a:lnTo>
                  <a:lnTo>
                    <a:pt x="378" y="93"/>
                  </a:lnTo>
                  <a:lnTo>
                    <a:pt x="379" y="93"/>
                  </a:lnTo>
                  <a:lnTo>
                    <a:pt x="379" y="94"/>
                  </a:lnTo>
                  <a:lnTo>
                    <a:pt x="378" y="94"/>
                  </a:lnTo>
                  <a:lnTo>
                    <a:pt x="379" y="94"/>
                  </a:lnTo>
                  <a:lnTo>
                    <a:pt x="380" y="94"/>
                  </a:lnTo>
                  <a:lnTo>
                    <a:pt x="379" y="96"/>
                  </a:lnTo>
                  <a:lnTo>
                    <a:pt x="379" y="98"/>
                  </a:lnTo>
                  <a:lnTo>
                    <a:pt x="379" y="99"/>
                  </a:lnTo>
                  <a:lnTo>
                    <a:pt x="379" y="100"/>
                  </a:lnTo>
                  <a:lnTo>
                    <a:pt x="378" y="100"/>
                  </a:lnTo>
                  <a:lnTo>
                    <a:pt x="379" y="100"/>
                  </a:lnTo>
                  <a:lnTo>
                    <a:pt x="378" y="101"/>
                  </a:lnTo>
                  <a:lnTo>
                    <a:pt x="379" y="100"/>
                  </a:lnTo>
                  <a:lnTo>
                    <a:pt x="379" y="99"/>
                  </a:lnTo>
                  <a:lnTo>
                    <a:pt x="379" y="98"/>
                  </a:lnTo>
                  <a:lnTo>
                    <a:pt x="380" y="98"/>
                  </a:lnTo>
                  <a:lnTo>
                    <a:pt x="380" y="96"/>
                  </a:lnTo>
                  <a:lnTo>
                    <a:pt x="380" y="95"/>
                  </a:lnTo>
                  <a:lnTo>
                    <a:pt x="380" y="94"/>
                  </a:lnTo>
                  <a:lnTo>
                    <a:pt x="380" y="93"/>
                  </a:lnTo>
                  <a:lnTo>
                    <a:pt x="382" y="93"/>
                  </a:lnTo>
                  <a:lnTo>
                    <a:pt x="383" y="91"/>
                  </a:lnTo>
                  <a:lnTo>
                    <a:pt x="383" y="90"/>
                  </a:lnTo>
                  <a:lnTo>
                    <a:pt x="384" y="90"/>
                  </a:lnTo>
                  <a:lnTo>
                    <a:pt x="385" y="90"/>
                  </a:lnTo>
                  <a:lnTo>
                    <a:pt x="387" y="89"/>
                  </a:lnTo>
                  <a:lnTo>
                    <a:pt x="388" y="89"/>
                  </a:lnTo>
                  <a:lnTo>
                    <a:pt x="387" y="89"/>
                  </a:lnTo>
                  <a:lnTo>
                    <a:pt x="387" y="90"/>
                  </a:lnTo>
                  <a:lnTo>
                    <a:pt x="385" y="91"/>
                  </a:lnTo>
                  <a:lnTo>
                    <a:pt x="384" y="93"/>
                  </a:lnTo>
                  <a:lnTo>
                    <a:pt x="384" y="94"/>
                  </a:lnTo>
                  <a:lnTo>
                    <a:pt x="383" y="95"/>
                  </a:lnTo>
                  <a:lnTo>
                    <a:pt x="384" y="95"/>
                  </a:lnTo>
                  <a:lnTo>
                    <a:pt x="384" y="94"/>
                  </a:lnTo>
                  <a:lnTo>
                    <a:pt x="384" y="93"/>
                  </a:lnTo>
                  <a:lnTo>
                    <a:pt x="385" y="93"/>
                  </a:lnTo>
                  <a:lnTo>
                    <a:pt x="387" y="93"/>
                  </a:lnTo>
                  <a:lnTo>
                    <a:pt x="387" y="91"/>
                  </a:lnTo>
                  <a:lnTo>
                    <a:pt x="388" y="91"/>
                  </a:lnTo>
                  <a:lnTo>
                    <a:pt x="387" y="91"/>
                  </a:lnTo>
                  <a:lnTo>
                    <a:pt x="388" y="91"/>
                  </a:lnTo>
                  <a:lnTo>
                    <a:pt x="388" y="90"/>
                  </a:lnTo>
                  <a:lnTo>
                    <a:pt x="389" y="90"/>
                  </a:lnTo>
                  <a:lnTo>
                    <a:pt x="391" y="90"/>
                  </a:lnTo>
                  <a:lnTo>
                    <a:pt x="391" y="91"/>
                  </a:lnTo>
                  <a:lnTo>
                    <a:pt x="393" y="93"/>
                  </a:lnTo>
                  <a:lnTo>
                    <a:pt x="396" y="93"/>
                  </a:lnTo>
                  <a:lnTo>
                    <a:pt x="396" y="94"/>
                  </a:lnTo>
                  <a:lnTo>
                    <a:pt x="396" y="95"/>
                  </a:lnTo>
                  <a:lnTo>
                    <a:pt x="394" y="95"/>
                  </a:lnTo>
                  <a:lnTo>
                    <a:pt x="394" y="96"/>
                  </a:lnTo>
                  <a:lnTo>
                    <a:pt x="394" y="95"/>
                  </a:lnTo>
                  <a:lnTo>
                    <a:pt x="393" y="95"/>
                  </a:lnTo>
                  <a:lnTo>
                    <a:pt x="393" y="96"/>
                  </a:lnTo>
                  <a:lnTo>
                    <a:pt x="393" y="98"/>
                  </a:lnTo>
                  <a:lnTo>
                    <a:pt x="392" y="98"/>
                  </a:lnTo>
                  <a:lnTo>
                    <a:pt x="391" y="98"/>
                  </a:lnTo>
                  <a:lnTo>
                    <a:pt x="389" y="99"/>
                  </a:lnTo>
                  <a:lnTo>
                    <a:pt x="388" y="99"/>
                  </a:lnTo>
                  <a:lnTo>
                    <a:pt x="388" y="100"/>
                  </a:lnTo>
                  <a:lnTo>
                    <a:pt x="387" y="100"/>
                  </a:lnTo>
                  <a:lnTo>
                    <a:pt x="387" y="101"/>
                  </a:lnTo>
                  <a:lnTo>
                    <a:pt x="385" y="101"/>
                  </a:lnTo>
                  <a:lnTo>
                    <a:pt x="385" y="103"/>
                  </a:lnTo>
                  <a:lnTo>
                    <a:pt x="385" y="101"/>
                  </a:lnTo>
                  <a:lnTo>
                    <a:pt x="387" y="101"/>
                  </a:lnTo>
                  <a:lnTo>
                    <a:pt x="387" y="103"/>
                  </a:lnTo>
                  <a:lnTo>
                    <a:pt x="385" y="103"/>
                  </a:lnTo>
                  <a:lnTo>
                    <a:pt x="385" y="104"/>
                  </a:lnTo>
                  <a:lnTo>
                    <a:pt x="384" y="104"/>
                  </a:lnTo>
                  <a:lnTo>
                    <a:pt x="384" y="105"/>
                  </a:lnTo>
                  <a:lnTo>
                    <a:pt x="385" y="103"/>
                  </a:lnTo>
                  <a:lnTo>
                    <a:pt x="387" y="103"/>
                  </a:lnTo>
                  <a:lnTo>
                    <a:pt x="388" y="103"/>
                  </a:lnTo>
                  <a:lnTo>
                    <a:pt x="388" y="101"/>
                  </a:lnTo>
                  <a:lnTo>
                    <a:pt x="387" y="101"/>
                  </a:lnTo>
                  <a:lnTo>
                    <a:pt x="388" y="101"/>
                  </a:lnTo>
                  <a:lnTo>
                    <a:pt x="388" y="100"/>
                  </a:lnTo>
                  <a:lnTo>
                    <a:pt x="391" y="99"/>
                  </a:lnTo>
                  <a:lnTo>
                    <a:pt x="392" y="100"/>
                  </a:lnTo>
                  <a:lnTo>
                    <a:pt x="392" y="99"/>
                  </a:lnTo>
                  <a:lnTo>
                    <a:pt x="391" y="99"/>
                  </a:lnTo>
                  <a:lnTo>
                    <a:pt x="392" y="99"/>
                  </a:lnTo>
                  <a:lnTo>
                    <a:pt x="393" y="99"/>
                  </a:lnTo>
                  <a:lnTo>
                    <a:pt x="393" y="100"/>
                  </a:lnTo>
                  <a:lnTo>
                    <a:pt x="393" y="101"/>
                  </a:lnTo>
                  <a:lnTo>
                    <a:pt x="392" y="103"/>
                  </a:lnTo>
                  <a:lnTo>
                    <a:pt x="391" y="103"/>
                  </a:lnTo>
                  <a:lnTo>
                    <a:pt x="391" y="104"/>
                  </a:lnTo>
                  <a:lnTo>
                    <a:pt x="389" y="105"/>
                  </a:lnTo>
                  <a:lnTo>
                    <a:pt x="388" y="105"/>
                  </a:lnTo>
                  <a:lnTo>
                    <a:pt x="387" y="105"/>
                  </a:lnTo>
                  <a:lnTo>
                    <a:pt x="387" y="107"/>
                  </a:lnTo>
                  <a:lnTo>
                    <a:pt x="387" y="108"/>
                  </a:lnTo>
                  <a:lnTo>
                    <a:pt x="387" y="109"/>
                  </a:lnTo>
                  <a:lnTo>
                    <a:pt x="387" y="108"/>
                  </a:lnTo>
                  <a:lnTo>
                    <a:pt x="387" y="107"/>
                  </a:lnTo>
                  <a:lnTo>
                    <a:pt x="388" y="107"/>
                  </a:lnTo>
                  <a:lnTo>
                    <a:pt x="388" y="105"/>
                  </a:lnTo>
                  <a:lnTo>
                    <a:pt x="389" y="105"/>
                  </a:lnTo>
                  <a:lnTo>
                    <a:pt x="391" y="104"/>
                  </a:lnTo>
                  <a:lnTo>
                    <a:pt x="392" y="104"/>
                  </a:lnTo>
                  <a:lnTo>
                    <a:pt x="392" y="103"/>
                  </a:lnTo>
                  <a:lnTo>
                    <a:pt x="393" y="103"/>
                  </a:lnTo>
                  <a:lnTo>
                    <a:pt x="393" y="104"/>
                  </a:lnTo>
                  <a:lnTo>
                    <a:pt x="393" y="103"/>
                  </a:lnTo>
                  <a:lnTo>
                    <a:pt x="393" y="104"/>
                  </a:lnTo>
                  <a:lnTo>
                    <a:pt x="393" y="103"/>
                  </a:lnTo>
                  <a:lnTo>
                    <a:pt x="394" y="103"/>
                  </a:lnTo>
                  <a:lnTo>
                    <a:pt x="394" y="101"/>
                  </a:lnTo>
                  <a:lnTo>
                    <a:pt x="396" y="101"/>
                  </a:lnTo>
                  <a:lnTo>
                    <a:pt x="396" y="100"/>
                  </a:lnTo>
                  <a:lnTo>
                    <a:pt x="396" y="99"/>
                  </a:lnTo>
                  <a:lnTo>
                    <a:pt x="396" y="98"/>
                  </a:lnTo>
                  <a:lnTo>
                    <a:pt x="397" y="98"/>
                  </a:lnTo>
                  <a:lnTo>
                    <a:pt x="396" y="98"/>
                  </a:lnTo>
                  <a:lnTo>
                    <a:pt x="397" y="98"/>
                  </a:lnTo>
                  <a:lnTo>
                    <a:pt x="398" y="98"/>
                  </a:lnTo>
                  <a:lnTo>
                    <a:pt x="398" y="99"/>
                  </a:lnTo>
                  <a:lnTo>
                    <a:pt x="400" y="100"/>
                  </a:lnTo>
                  <a:lnTo>
                    <a:pt x="400" y="101"/>
                  </a:lnTo>
                  <a:lnTo>
                    <a:pt x="401" y="101"/>
                  </a:lnTo>
                  <a:lnTo>
                    <a:pt x="401" y="103"/>
                  </a:lnTo>
                  <a:lnTo>
                    <a:pt x="401" y="104"/>
                  </a:lnTo>
                  <a:lnTo>
                    <a:pt x="402" y="105"/>
                  </a:lnTo>
                  <a:lnTo>
                    <a:pt x="402" y="107"/>
                  </a:lnTo>
                  <a:lnTo>
                    <a:pt x="401" y="107"/>
                  </a:lnTo>
                  <a:lnTo>
                    <a:pt x="400" y="107"/>
                  </a:lnTo>
                  <a:lnTo>
                    <a:pt x="398" y="107"/>
                  </a:lnTo>
                  <a:lnTo>
                    <a:pt x="398" y="105"/>
                  </a:lnTo>
                  <a:lnTo>
                    <a:pt x="397" y="107"/>
                  </a:lnTo>
                  <a:lnTo>
                    <a:pt x="396" y="107"/>
                  </a:lnTo>
                  <a:lnTo>
                    <a:pt x="396" y="108"/>
                  </a:lnTo>
                  <a:lnTo>
                    <a:pt x="394" y="108"/>
                  </a:lnTo>
                  <a:lnTo>
                    <a:pt x="393" y="108"/>
                  </a:lnTo>
                  <a:lnTo>
                    <a:pt x="392" y="109"/>
                  </a:lnTo>
                  <a:lnTo>
                    <a:pt x="391" y="109"/>
                  </a:lnTo>
                  <a:lnTo>
                    <a:pt x="391" y="110"/>
                  </a:lnTo>
                  <a:lnTo>
                    <a:pt x="388" y="109"/>
                  </a:lnTo>
                  <a:lnTo>
                    <a:pt x="387" y="110"/>
                  </a:lnTo>
                  <a:lnTo>
                    <a:pt x="387" y="109"/>
                  </a:lnTo>
                  <a:lnTo>
                    <a:pt x="387" y="110"/>
                  </a:lnTo>
                  <a:lnTo>
                    <a:pt x="388" y="109"/>
                  </a:lnTo>
                  <a:lnTo>
                    <a:pt x="391" y="110"/>
                  </a:lnTo>
                  <a:lnTo>
                    <a:pt x="392" y="110"/>
                  </a:lnTo>
                  <a:lnTo>
                    <a:pt x="392" y="109"/>
                  </a:lnTo>
                  <a:lnTo>
                    <a:pt x="393" y="109"/>
                  </a:lnTo>
                  <a:lnTo>
                    <a:pt x="394" y="109"/>
                  </a:lnTo>
                  <a:lnTo>
                    <a:pt x="397" y="110"/>
                  </a:lnTo>
                  <a:lnTo>
                    <a:pt x="398" y="112"/>
                  </a:lnTo>
                  <a:lnTo>
                    <a:pt x="398" y="110"/>
                  </a:lnTo>
                  <a:lnTo>
                    <a:pt x="400" y="110"/>
                  </a:lnTo>
                  <a:lnTo>
                    <a:pt x="401" y="110"/>
                  </a:lnTo>
                  <a:lnTo>
                    <a:pt x="403" y="113"/>
                  </a:lnTo>
                  <a:lnTo>
                    <a:pt x="405" y="113"/>
                  </a:lnTo>
                  <a:lnTo>
                    <a:pt x="405" y="114"/>
                  </a:lnTo>
                  <a:lnTo>
                    <a:pt x="405" y="116"/>
                  </a:lnTo>
                  <a:lnTo>
                    <a:pt x="403" y="116"/>
                  </a:lnTo>
                  <a:lnTo>
                    <a:pt x="402" y="116"/>
                  </a:lnTo>
                  <a:lnTo>
                    <a:pt x="401" y="116"/>
                  </a:lnTo>
                  <a:lnTo>
                    <a:pt x="400" y="116"/>
                  </a:lnTo>
                  <a:lnTo>
                    <a:pt x="398" y="114"/>
                  </a:lnTo>
                  <a:lnTo>
                    <a:pt x="397" y="114"/>
                  </a:lnTo>
                  <a:lnTo>
                    <a:pt x="396" y="113"/>
                  </a:lnTo>
                  <a:lnTo>
                    <a:pt x="393" y="113"/>
                  </a:lnTo>
                  <a:lnTo>
                    <a:pt x="392" y="113"/>
                  </a:lnTo>
                  <a:lnTo>
                    <a:pt x="391" y="113"/>
                  </a:lnTo>
                  <a:lnTo>
                    <a:pt x="391" y="114"/>
                  </a:lnTo>
                  <a:lnTo>
                    <a:pt x="391" y="113"/>
                  </a:lnTo>
                  <a:lnTo>
                    <a:pt x="392" y="113"/>
                  </a:lnTo>
                  <a:lnTo>
                    <a:pt x="393" y="113"/>
                  </a:lnTo>
                  <a:lnTo>
                    <a:pt x="394" y="114"/>
                  </a:lnTo>
                  <a:lnTo>
                    <a:pt x="396" y="114"/>
                  </a:lnTo>
                  <a:lnTo>
                    <a:pt x="397" y="114"/>
                  </a:lnTo>
                  <a:lnTo>
                    <a:pt x="397" y="116"/>
                  </a:lnTo>
                  <a:lnTo>
                    <a:pt x="396" y="116"/>
                  </a:lnTo>
                  <a:lnTo>
                    <a:pt x="396" y="114"/>
                  </a:lnTo>
                  <a:lnTo>
                    <a:pt x="393" y="114"/>
                  </a:lnTo>
                  <a:lnTo>
                    <a:pt x="392" y="114"/>
                  </a:lnTo>
                  <a:lnTo>
                    <a:pt x="392" y="116"/>
                  </a:lnTo>
                  <a:lnTo>
                    <a:pt x="393" y="116"/>
                  </a:lnTo>
                  <a:lnTo>
                    <a:pt x="393" y="114"/>
                  </a:lnTo>
                  <a:lnTo>
                    <a:pt x="394" y="114"/>
                  </a:lnTo>
                  <a:lnTo>
                    <a:pt x="394" y="116"/>
                  </a:lnTo>
                  <a:lnTo>
                    <a:pt x="393" y="116"/>
                  </a:lnTo>
                  <a:lnTo>
                    <a:pt x="392" y="117"/>
                  </a:lnTo>
                  <a:lnTo>
                    <a:pt x="391" y="117"/>
                  </a:lnTo>
                  <a:lnTo>
                    <a:pt x="392" y="117"/>
                  </a:lnTo>
                  <a:lnTo>
                    <a:pt x="392" y="118"/>
                  </a:lnTo>
                  <a:lnTo>
                    <a:pt x="392" y="117"/>
                  </a:lnTo>
                  <a:lnTo>
                    <a:pt x="393" y="117"/>
                  </a:lnTo>
                  <a:lnTo>
                    <a:pt x="393" y="116"/>
                  </a:lnTo>
                  <a:lnTo>
                    <a:pt x="394" y="116"/>
                  </a:lnTo>
                  <a:lnTo>
                    <a:pt x="396" y="116"/>
                  </a:lnTo>
                  <a:lnTo>
                    <a:pt x="397" y="116"/>
                  </a:lnTo>
                  <a:lnTo>
                    <a:pt x="398" y="118"/>
                  </a:lnTo>
                  <a:lnTo>
                    <a:pt x="397" y="118"/>
                  </a:lnTo>
                  <a:lnTo>
                    <a:pt x="396" y="118"/>
                  </a:lnTo>
                  <a:lnTo>
                    <a:pt x="394" y="118"/>
                  </a:lnTo>
                  <a:lnTo>
                    <a:pt x="396" y="118"/>
                  </a:lnTo>
                  <a:lnTo>
                    <a:pt x="396" y="119"/>
                  </a:lnTo>
                  <a:lnTo>
                    <a:pt x="397" y="119"/>
                  </a:lnTo>
                  <a:lnTo>
                    <a:pt x="397" y="121"/>
                  </a:lnTo>
                  <a:lnTo>
                    <a:pt x="396" y="119"/>
                  </a:lnTo>
                  <a:lnTo>
                    <a:pt x="394" y="119"/>
                  </a:lnTo>
                  <a:lnTo>
                    <a:pt x="396" y="119"/>
                  </a:lnTo>
                  <a:lnTo>
                    <a:pt x="396" y="121"/>
                  </a:lnTo>
                  <a:lnTo>
                    <a:pt x="397" y="121"/>
                  </a:lnTo>
                  <a:lnTo>
                    <a:pt x="398" y="121"/>
                  </a:lnTo>
                  <a:lnTo>
                    <a:pt x="398" y="122"/>
                  </a:lnTo>
                  <a:lnTo>
                    <a:pt x="396" y="121"/>
                  </a:lnTo>
                  <a:lnTo>
                    <a:pt x="394" y="121"/>
                  </a:lnTo>
                  <a:lnTo>
                    <a:pt x="394" y="122"/>
                  </a:lnTo>
                  <a:lnTo>
                    <a:pt x="393" y="121"/>
                  </a:lnTo>
                  <a:lnTo>
                    <a:pt x="392" y="121"/>
                  </a:lnTo>
                  <a:lnTo>
                    <a:pt x="391" y="121"/>
                  </a:lnTo>
                  <a:lnTo>
                    <a:pt x="391" y="119"/>
                  </a:lnTo>
                  <a:lnTo>
                    <a:pt x="389" y="119"/>
                  </a:lnTo>
                  <a:lnTo>
                    <a:pt x="389" y="121"/>
                  </a:lnTo>
                  <a:lnTo>
                    <a:pt x="391" y="121"/>
                  </a:lnTo>
                  <a:lnTo>
                    <a:pt x="389" y="121"/>
                  </a:lnTo>
                  <a:lnTo>
                    <a:pt x="392" y="121"/>
                  </a:lnTo>
                  <a:lnTo>
                    <a:pt x="392" y="122"/>
                  </a:lnTo>
                  <a:lnTo>
                    <a:pt x="393" y="122"/>
                  </a:lnTo>
                  <a:lnTo>
                    <a:pt x="394" y="122"/>
                  </a:lnTo>
                  <a:lnTo>
                    <a:pt x="396" y="122"/>
                  </a:lnTo>
                  <a:lnTo>
                    <a:pt x="397" y="123"/>
                  </a:lnTo>
                  <a:lnTo>
                    <a:pt x="396" y="123"/>
                  </a:lnTo>
                  <a:lnTo>
                    <a:pt x="397" y="123"/>
                  </a:lnTo>
                  <a:lnTo>
                    <a:pt x="396" y="123"/>
                  </a:lnTo>
                  <a:lnTo>
                    <a:pt x="394" y="123"/>
                  </a:lnTo>
                  <a:lnTo>
                    <a:pt x="393" y="123"/>
                  </a:lnTo>
                  <a:lnTo>
                    <a:pt x="393" y="124"/>
                  </a:lnTo>
                  <a:lnTo>
                    <a:pt x="392" y="124"/>
                  </a:lnTo>
                  <a:lnTo>
                    <a:pt x="393" y="124"/>
                  </a:lnTo>
                  <a:lnTo>
                    <a:pt x="393" y="123"/>
                  </a:lnTo>
                  <a:lnTo>
                    <a:pt x="394" y="123"/>
                  </a:lnTo>
                  <a:lnTo>
                    <a:pt x="394" y="124"/>
                  </a:lnTo>
                  <a:lnTo>
                    <a:pt x="393" y="124"/>
                  </a:lnTo>
                  <a:lnTo>
                    <a:pt x="394" y="124"/>
                  </a:lnTo>
                  <a:lnTo>
                    <a:pt x="396" y="124"/>
                  </a:lnTo>
                  <a:lnTo>
                    <a:pt x="397" y="124"/>
                  </a:lnTo>
                  <a:lnTo>
                    <a:pt x="397" y="126"/>
                  </a:lnTo>
                  <a:lnTo>
                    <a:pt x="397" y="124"/>
                  </a:lnTo>
                  <a:lnTo>
                    <a:pt x="398" y="124"/>
                  </a:lnTo>
                  <a:lnTo>
                    <a:pt x="397" y="124"/>
                  </a:lnTo>
                  <a:lnTo>
                    <a:pt x="397" y="126"/>
                  </a:lnTo>
                  <a:lnTo>
                    <a:pt x="398" y="126"/>
                  </a:lnTo>
                  <a:lnTo>
                    <a:pt x="397" y="127"/>
                  </a:lnTo>
                  <a:lnTo>
                    <a:pt x="398" y="127"/>
                  </a:lnTo>
                  <a:lnTo>
                    <a:pt x="398" y="126"/>
                  </a:lnTo>
                  <a:lnTo>
                    <a:pt x="398" y="124"/>
                  </a:lnTo>
                  <a:lnTo>
                    <a:pt x="400" y="124"/>
                  </a:lnTo>
                  <a:lnTo>
                    <a:pt x="400" y="126"/>
                  </a:lnTo>
                  <a:lnTo>
                    <a:pt x="400" y="127"/>
                  </a:lnTo>
                  <a:lnTo>
                    <a:pt x="400" y="126"/>
                  </a:lnTo>
                  <a:lnTo>
                    <a:pt x="401" y="126"/>
                  </a:lnTo>
                  <a:lnTo>
                    <a:pt x="402" y="126"/>
                  </a:lnTo>
                  <a:lnTo>
                    <a:pt x="402" y="127"/>
                  </a:lnTo>
                  <a:lnTo>
                    <a:pt x="401" y="127"/>
                  </a:lnTo>
                  <a:lnTo>
                    <a:pt x="402" y="127"/>
                  </a:lnTo>
                  <a:lnTo>
                    <a:pt x="402" y="126"/>
                  </a:lnTo>
                  <a:lnTo>
                    <a:pt x="402" y="127"/>
                  </a:lnTo>
                  <a:lnTo>
                    <a:pt x="403" y="127"/>
                  </a:lnTo>
                  <a:lnTo>
                    <a:pt x="403" y="126"/>
                  </a:lnTo>
                  <a:lnTo>
                    <a:pt x="405" y="127"/>
                  </a:lnTo>
                  <a:lnTo>
                    <a:pt x="403" y="127"/>
                  </a:lnTo>
                  <a:lnTo>
                    <a:pt x="402" y="127"/>
                  </a:lnTo>
                  <a:lnTo>
                    <a:pt x="401" y="127"/>
                  </a:lnTo>
                  <a:lnTo>
                    <a:pt x="398" y="128"/>
                  </a:lnTo>
                  <a:lnTo>
                    <a:pt x="398" y="130"/>
                  </a:lnTo>
                  <a:lnTo>
                    <a:pt x="398" y="128"/>
                  </a:lnTo>
                  <a:lnTo>
                    <a:pt x="400" y="128"/>
                  </a:lnTo>
                  <a:lnTo>
                    <a:pt x="400" y="130"/>
                  </a:lnTo>
                  <a:lnTo>
                    <a:pt x="398" y="130"/>
                  </a:lnTo>
                  <a:lnTo>
                    <a:pt x="400" y="130"/>
                  </a:lnTo>
                  <a:lnTo>
                    <a:pt x="400" y="128"/>
                  </a:lnTo>
                  <a:lnTo>
                    <a:pt x="401" y="128"/>
                  </a:lnTo>
                  <a:lnTo>
                    <a:pt x="402" y="128"/>
                  </a:lnTo>
                  <a:lnTo>
                    <a:pt x="401" y="128"/>
                  </a:lnTo>
                  <a:lnTo>
                    <a:pt x="401" y="130"/>
                  </a:lnTo>
                  <a:lnTo>
                    <a:pt x="401" y="131"/>
                  </a:lnTo>
                  <a:lnTo>
                    <a:pt x="400" y="131"/>
                  </a:lnTo>
                  <a:lnTo>
                    <a:pt x="401" y="131"/>
                  </a:lnTo>
                  <a:lnTo>
                    <a:pt x="401" y="130"/>
                  </a:lnTo>
                  <a:lnTo>
                    <a:pt x="402" y="128"/>
                  </a:lnTo>
                  <a:lnTo>
                    <a:pt x="403" y="128"/>
                  </a:lnTo>
                  <a:lnTo>
                    <a:pt x="403" y="130"/>
                  </a:lnTo>
                  <a:lnTo>
                    <a:pt x="403" y="131"/>
                  </a:lnTo>
                  <a:lnTo>
                    <a:pt x="403" y="132"/>
                  </a:lnTo>
                  <a:lnTo>
                    <a:pt x="403" y="131"/>
                  </a:lnTo>
                  <a:lnTo>
                    <a:pt x="405" y="131"/>
                  </a:lnTo>
                  <a:lnTo>
                    <a:pt x="405" y="132"/>
                  </a:lnTo>
                  <a:lnTo>
                    <a:pt x="405" y="133"/>
                  </a:lnTo>
                  <a:lnTo>
                    <a:pt x="405" y="132"/>
                  </a:lnTo>
                  <a:lnTo>
                    <a:pt x="405" y="131"/>
                  </a:lnTo>
                  <a:lnTo>
                    <a:pt x="406" y="131"/>
                  </a:lnTo>
                  <a:lnTo>
                    <a:pt x="406" y="132"/>
                  </a:lnTo>
                  <a:lnTo>
                    <a:pt x="407" y="132"/>
                  </a:lnTo>
                  <a:lnTo>
                    <a:pt x="407" y="133"/>
                  </a:lnTo>
                  <a:lnTo>
                    <a:pt x="406" y="133"/>
                  </a:lnTo>
                  <a:lnTo>
                    <a:pt x="406" y="135"/>
                  </a:lnTo>
                  <a:lnTo>
                    <a:pt x="405" y="135"/>
                  </a:lnTo>
                  <a:lnTo>
                    <a:pt x="406" y="136"/>
                  </a:lnTo>
                  <a:lnTo>
                    <a:pt x="406" y="135"/>
                  </a:lnTo>
                  <a:lnTo>
                    <a:pt x="406" y="133"/>
                  </a:lnTo>
                  <a:lnTo>
                    <a:pt x="407" y="133"/>
                  </a:lnTo>
                  <a:lnTo>
                    <a:pt x="408" y="132"/>
                  </a:lnTo>
                  <a:lnTo>
                    <a:pt x="408" y="131"/>
                  </a:lnTo>
                  <a:lnTo>
                    <a:pt x="408" y="132"/>
                  </a:lnTo>
                  <a:lnTo>
                    <a:pt x="408" y="133"/>
                  </a:lnTo>
                  <a:lnTo>
                    <a:pt x="408" y="135"/>
                  </a:lnTo>
                  <a:lnTo>
                    <a:pt x="408" y="136"/>
                  </a:lnTo>
                  <a:lnTo>
                    <a:pt x="408" y="137"/>
                  </a:lnTo>
                  <a:lnTo>
                    <a:pt x="408" y="138"/>
                  </a:lnTo>
                  <a:lnTo>
                    <a:pt x="408" y="137"/>
                  </a:lnTo>
                  <a:lnTo>
                    <a:pt x="408" y="136"/>
                  </a:lnTo>
                  <a:lnTo>
                    <a:pt x="408" y="135"/>
                  </a:lnTo>
                  <a:lnTo>
                    <a:pt x="410" y="135"/>
                  </a:lnTo>
                  <a:lnTo>
                    <a:pt x="410" y="133"/>
                  </a:lnTo>
                  <a:lnTo>
                    <a:pt x="408" y="133"/>
                  </a:lnTo>
                  <a:lnTo>
                    <a:pt x="410" y="133"/>
                  </a:lnTo>
                  <a:lnTo>
                    <a:pt x="411" y="133"/>
                  </a:lnTo>
                  <a:lnTo>
                    <a:pt x="411" y="135"/>
                  </a:lnTo>
                  <a:lnTo>
                    <a:pt x="411" y="136"/>
                  </a:lnTo>
                  <a:lnTo>
                    <a:pt x="410" y="136"/>
                  </a:lnTo>
                  <a:lnTo>
                    <a:pt x="411" y="137"/>
                  </a:lnTo>
                  <a:lnTo>
                    <a:pt x="411" y="138"/>
                  </a:lnTo>
                  <a:lnTo>
                    <a:pt x="412" y="138"/>
                  </a:lnTo>
                  <a:lnTo>
                    <a:pt x="411" y="137"/>
                  </a:lnTo>
                  <a:lnTo>
                    <a:pt x="411" y="136"/>
                  </a:lnTo>
                  <a:lnTo>
                    <a:pt x="411" y="135"/>
                  </a:lnTo>
                  <a:lnTo>
                    <a:pt x="411" y="133"/>
                  </a:lnTo>
                  <a:lnTo>
                    <a:pt x="412" y="133"/>
                  </a:lnTo>
                  <a:lnTo>
                    <a:pt x="412" y="132"/>
                  </a:lnTo>
                  <a:lnTo>
                    <a:pt x="414" y="132"/>
                  </a:lnTo>
                  <a:lnTo>
                    <a:pt x="415" y="132"/>
                  </a:lnTo>
                  <a:lnTo>
                    <a:pt x="415" y="133"/>
                  </a:lnTo>
                  <a:lnTo>
                    <a:pt x="414" y="133"/>
                  </a:lnTo>
                  <a:lnTo>
                    <a:pt x="414" y="135"/>
                  </a:lnTo>
                  <a:lnTo>
                    <a:pt x="412" y="135"/>
                  </a:lnTo>
                  <a:lnTo>
                    <a:pt x="414" y="135"/>
                  </a:lnTo>
                  <a:lnTo>
                    <a:pt x="412" y="136"/>
                  </a:lnTo>
                  <a:lnTo>
                    <a:pt x="414" y="136"/>
                  </a:lnTo>
                  <a:lnTo>
                    <a:pt x="412" y="137"/>
                  </a:lnTo>
                  <a:lnTo>
                    <a:pt x="412" y="138"/>
                  </a:lnTo>
                  <a:lnTo>
                    <a:pt x="412" y="137"/>
                  </a:lnTo>
                  <a:lnTo>
                    <a:pt x="414" y="137"/>
                  </a:lnTo>
                  <a:lnTo>
                    <a:pt x="414" y="136"/>
                  </a:lnTo>
                  <a:lnTo>
                    <a:pt x="415" y="136"/>
                  </a:lnTo>
                  <a:lnTo>
                    <a:pt x="415" y="137"/>
                  </a:lnTo>
                  <a:lnTo>
                    <a:pt x="415" y="136"/>
                  </a:lnTo>
                  <a:lnTo>
                    <a:pt x="416" y="136"/>
                  </a:lnTo>
                  <a:lnTo>
                    <a:pt x="417" y="136"/>
                  </a:lnTo>
                  <a:lnTo>
                    <a:pt x="417" y="137"/>
                  </a:lnTo>
                  <a:lnTo>
                    <a:pt x="416" y="137"/>
                  </a:lnTo>
                  <a:lnTo>
                    <a:pt x="415" y="137"/>
                  </a:lnTo>
                  <a:lnTo>
                    <a:pt x="416" y="137"/>
                  </a:lnTo>
                  <a:lnTo>
                    <a:pt x="417" y="137"/>
                  </a:lnTo>
                  <a:lnTo>
                    <a:pt x="417" y="138"/>
                  </a:lnTo>
                  <a:lnTo>
                    <a:pt x="419" y="138"/>
                  </a:lnTo>
                  <a:lnTo>
                    <a:pt x="419" y="140"/>
                  </a:lnTo>
                  <a:lnTo>
                    <a:pt x="417" y="141"/>
                  </a:lnTo>
                  <a:lnTo>
                    <a:pt x="416" y="140"/>
                  </a:lnTo>
                  <a:lnTo>
                    <a:pt x="417" y="141"/>
                  </a:lnTo>
                  <a:lnTo>
                    <a:pt x="419" y="141"/>
                  </a:lnTo>
                  <a:lnTo>
                    <a:pt x="419" y="142"/>
                  </a:lnTo>
                  <a:lnTo>
                    <a:pt x="420" y="142"/>
                  </a:lnTo>
                  <a:lnTo>
                    <a:pt x="420" y="144"/>
                  </a:lnTo>
                  <a:lnTo>
                    <a:pt x="419" y="144"/>
                  </a:lnTo>
                  <a:lnTo>
                    <a:pt x="419" y="142"/>
                  </a:lnTo>
                  <a:lnTo>
                    <a:pt x="417" y="142"/>
                  </a:lnTo>
                  <a:lnTo>
                    <a:pt x="415" y="142"/>
                  </a:lnTo>
                  <a:lnTo>
                    <a:pt x="417" y="142"/>
                  </a:lnTo>
                  <a:lnTo>
                    <a:pt x="417" y="144"/>
                  </a:lnTo>
                  <a:lnTo>
                    <a:pt x="416" y="144"/>
                  </a:lnTo>
                  <a:lnTo>
                    <a:pt x="415" y="144"/>
                  </a:lnTo>
                  <a:lnTo>
                    <a:pt x="415" y="145"/>
                  </a:lnTo>
                  <a:lnTo>
                    <a:pt x="416" y="144"/>
                  </a:lnTo>
                  <a:lnTo>
                    <a:pt x="417" y="144"/>
                  </a:lnTo>
                  <a:lnTo>
                    <a:pt x="419" y="144"/>
                  </a:lnTo>
                  <a:lnTo>
                    <a:pt x="419" y="145"/>
                  </a:lnTo>
                  <a:lnTo>
                    <a:pt x="419" y="144"/>
                  </a:lnTo>
                  <a:lnTo>
                    <a:pt x="417" y="145"/>
                  </a:lnTo>
                  <a:lnTo>
                    <a:pt x="416" y="145"/>
                  </a:lnTo>
                  <a:lnTo>
                    <a:pt x="415" y="146"/>
                  </a:lnTo>
                  <a:lnTo>
                    <a:pt x="415" y="147"/>
                  </a:lnTo>
                  <a:lnTo>
                    <a:pt x="416" y="147"/>
                  </a:lnTo>
                  <a:lnTo>
                    <a:pt x="416" y="146"/>
                  </a:lnTo>
                  <a:lnTo>
                    <a:pt x="416" y="145"/>
                  </a:lnTo>
                  <a:lnTo>
                    <a:pt x="417" y="145"/>
                  </a:lnTo>
                  <a:lnTo>
                    <a:pt x="419" y="145"/>
                  </a:lnTo>
                  <a:lnTo>
                    <a:pt x="420" y="145"/>
                  </a:lnTo>
                  <a:lnTo>
                    <a:pt x="420" y="144"/>
                  </a:lnTo>
                  <a:lnTo>
                    <a:pt x="421" y="144"/>
                  </a:lnTo>
                  <a:lnTo>
                    <a:pt x="422" y="144"/>
                  </a:lnTo>
                  <a:lnTo>
                    <a:pt x="422" y="145"/>
                  </a:lnTo>
                  <a:lnTo>
                    <a:pt x="421" y="146"/>
                  </a:lnTo>
                  <a:lnTo>
                    <a:pt x="420" y="146"/>
                  </a:lnTo>
                  <a:lnTo>
                    <a:pt x="420" y="147"/>
                  </a:lnTo>
                  <a:lnTo>
                    <a:pt x="420" y="146"/>
                  </a:lnTo>
                  <a:lnTo>
                    <a:pt x="421" y="146"/>
                  </a:lnTo>
                  <a:lnTo>
                    <a:pt x="422" y="145"/>
                  </a:lnTo>
                  <a:lnTo>
                    <a:pt x="422" y="144"/>
                  </a:lnTo>
                  <a:lnTo>
                    <a:pt x="422" y="142"/>
                  </a:lnTo>
                  <a:lnTo>
                    <a:pt x="424" y="142"/>
                  </a:lnTo>
                  <a:lnTo>
                    <a:pt x="424" y="144"/>
                  </a:lnTo>
                  <a:lnTo>
                    <a:pt x="422" y="144"/>
                  </a:lnTo>
                  <a:lnTo>
                    <a:pt x="424" y="144"/>
                  </a:lnTo>
                  <a:lnTo>
                    <a:pt x="424" y="142"/>
                  </a:lnTo>
                  <a:lnTo>
                    <a:pt x="424" y="144"/>
                  </a:lnTo>
                  <a:lnTo>
                    <a:pt x="425" y="144"/>
                  </a:lnTo>
                  <a:lnTo>
                    <a:pt x="424" y="145"/>
                  </a:lnTo>
                  <a:lnTo>
                    <a:pt x="422" y="145"/>
                  </a:lnTo>
                  <a:lnTo>
                    <a:pt x="422" y="146"/>
                  </a:lnTo>
                  <a:lnTo>
                    <a:pt x="424" y="146"/>
                  </a:lnTo>
                  <a:lnTo>
                    <a:pt x="424" y="147"/>
                  </a:lnTo>
                  <a:lnTo>
                    <a:pt x="422" y="147"/>
                  </a:lnTo>
                  <a:lnTo>
                    <a:pt x="422" y="149"/>
                  </a:lnTo>
                  <a:lnTo>
                    <a:pt x="421" y="149"/>
                  </a:lnTo>
                  <a:lnTo>
                    <a:pt x="421" y="150"/>
                  </a:lnTo>
                  <a:lnTo>
                    <a:pt x="420" y="150"/>
                  </a:lnTo>
                  <a:lnTo>
                    <a:pt x="421" y="150"/>
                  </a:lnTo>
                  <a:lnTo>
                    <a:pt x="421" y="149"/>
                  </a:lnTo>
                  <a:lnTo>
                    <a:pt x="422" y="149"/>
                  </a:lnTo>
                  <a:lnTo>
                    <a:pt x="422" y="150"/>
                  </a:lnTo>
                  <a:lnTo>
                    <a:pt x="422" y="151"/>
                  </a:lnTo>
                  <a:lnTo>
                    <a:pt x="422" y="150"/>
                  </a:lnTo>
                  <a:lnTo>
                    <a:pt x="422" y="149"/>
                  </a:lnTo>
                  <a:lnTo>
                    <a:pt x="424" y="149"/>
                  </a:lnTo>
                  <a:lnTo>
                    <a:pt x="424" y="147"/>
                  </a:lnTo>
                  <a:lnTo>
                    <a:pt x="425" y="147"/>
                  </a:lnTo>
                  <a:lnTo>
                    <a:pt x="425" y="149"/>
                  </a:lnTo>
                  <a:lnTo>
                    <a:pt x="425" y="150"/>
                  </a:lnTo>
                  <a:lnTo>
                    <a:pt x="425" y="151"/>
                  </a:lnTo>
                  <a:lnTo>
                    <a:pt x="425" y="152"/>
                  </a:lnTo>
                  <a:lnTo>
                    <a:pt x="425" y="151"/>
                  </a:lnTo>
                  <a:lnTo>
                    <a:pt x="425" y="150"/>
                  </a:lnTo>
                  <a:lnTo>
                    <a:pt x="426" y="150"/>
                  </a:lnTo>
                  <a:lnTo>
                    <a:pt x="425" y="150"/>
                  </a:lnTo>
                  <a:lnTo>
                    <a:pt x="425" y="149"/>
                  </a:lnTo>
                  <a:lnTo>
                    <a:pt x="426" y="149"/>
                  </a:lnTo>
                  <a:lnTo>
                    <a:pt x="425" y="149"/>
                  </a:lnTo>
                  <a:lnTo>
                    <a:pt x="426" y="149"/>
                  </a:lnTo>
                  <a:lnTo>
                    <a:pt x="426" y="147"/>
                  </a:lnTo>
                  <a:lnTo>
                    <a:pt x="426" y="149"/>
                  </a:lnTo>
                  <a:lnTo>
                    <a:pt x="428" y="149"/>
                  </a:lnTo>
                  <a:lnTo>
                    <a:pt x="428" y="150"/>
                  </a:lnTo>
                  <a:lnTo>
                    <a:pt x="428" y="151"/>
                  </a:lnTo>
                  <a:lnTo>
                    <a:pt x="429" y="151"/>
                  </a:lnTo>
                  <a:lnTo>
                    <a:pt x="429" y="150"/>
                  </a:lnTo>
                  <a:lnTo>
                    <a:pt x="428" y="150"/>
                  </a:lnTo>
                  <a:lnTo>
                    <a:pt x="428" y="149"/>
                  </a:lnTo>
                  <a:lnTo>
                    <a:pt x="428" y="147"/>
                  </a:lnTo>
                  <a:lnTo>
                    <a:pt x="429" y="147"/>
                  </a:lnTo>
                  <a:lnTo>
                    <a:pt x="428" y="147"/>
                  </a:lnTo>
                  <a:lnTo>
                    <a:pt x="429" y="146"/>
                  </a:lnTo>
                  <a:lnTo>
                    <a:pt x="430" y="146"/>
                  </a:lnTo>
                  <a:lnTo>
                    <a:pt x="430" y="147"/>
                  </a:lnTo>
                  <a:lnTo>
                    <a:pt x="429" y="147"/>
                  </a:lnTo>
                  <a:lnTo>
                    <a:pt x="429" y="149"/>
                  </a:lnTo>
                  <a:lnTo>
                    <a:pt x="430" y="149"/>
                  </a:lnTo>
                  <a:lnTo>
                    <a:pt x="430" y="147"/>
                  </a:lnTo>
                  <a:lnTo>
                    <a:pt x="431" y="147"/>
                  </a:lnTo>
                  <a:lnTo>
                    <a:pt x="431" y="149"/>
                  </a:lnTo>
                  <a:lnTo>
                    <a:pt x="430" y="149"/>
                  </a:lnTo>
                  <a:lnTo>
                    <a:pt x="431" y="149"/>
                  </a:lnTo>
                  <a:lnTo>
                    <a:pt x="431" y="150"/>
                  </a:lnTo>
                  <a:lnTo>
                    <a:pt x="433" y="150"/>
                  </a:lnTo>
                  <a:lnTo>
                    <a:pt x="433" y="151"/>
                  </a:lnTo>
                  <a:lnTo>
                    <a:pt x="434" y="151"/>
                  </a:lnTo>
                  <a:lnTo>
                    <a:pt x="434" y="152"/>
                  </a:lnTo>
                  <a:lnTo>
                    <a:pt x="433" y="152"/>
                  </a:lnTo>
                  <a:lnTo>
                    <a:pt x="433" y="154"/>
                  </a:lnTo>
                  <a:lnTo>
                    <a:pt x="431" y="154"/>
                  </a:lnTo>
                  <a:lnTo>
                    <a:pt x="431" y="152"/>
                  </a:lnTo>
                  <a:lnTo>
                    <a:pt x="430" y="152"/>
                  </a:lnTo>
                  <a:lnTo>
                    <a:pt x="430" y="151"/>
                  </a:lnTo>
                  <a:lnTo>
                    <a:pt x="430" y="152"/>
                  </a:lnTo>
                  <a:lnTo>
                    <a:pt x="429" y="152"/>
                  </a:lnTo>
                  <a:lnTo>
                    <a:pt x="430" y="152"/>
                  </a:lnTo>
                  <a:lnTo>
                    <a:pt x="431" y="152"/>
                  </a:lnTo>
                  <a:lnTo>
                    <a:pt x="431" y="154"/>
                  </a:lnTo>
                  <a:lnTo>
                    <a:pt x="433" y="154"/>
                  </a:lnTo>
                  <a:lnTo>
                    <a:pt x="433" y="155"/>
                  </a:lnTo>
                  <a:lnTo>
                    <a:pt x="431" y="155"/>
                  </a:lnTo>
                  <a:lnTo>
                    <a:pt x="430" y="155"/>
                  </a:lnTo>
                  <a:lnTo>
                    <a:pt x="433" y="155"/>
                  </a:lnTo>
                  <a:lnTo>
                    <a:pt x="433" y="156"/>
                  </a:lnTo>
                  <a:lnTo>
                    <a:pt x="431" y="156"/>
                  </a:lnTo>
                  <a:lnTo>
                    <a:pt x="430" y="156"/>
                  </a:lnTo>
                  <a:lnTo>
                    <a:pt x="429" y="156"/>
                  </a:lnTo>
                  <a:lnTo>
                    <a:pt x="429" y="155"/>
                  </a:lnTo>
                  <a:lnTo>
                    <a:pt x="428" y="155"/>
                  </a:lnTo>
                  <a:lnTo>
                    <a:pt x="426" y="155"/>
                  </a:lnTo>
                  <a:lnTo>
                    <a:pt x="428" y="155"/>
                  </a:lnTo>
                  <a:lnTo>
                    <a:pt x="428" y="156"/>
                  </a:lnTo>
                  <a:lnTo>
                    <a:pt x="428" y="158"/>
                  </a:lnTo>
                  <a:lnTo>
                    <a:pt x="426" y="158"/>
                  </a:lnTo>
                  <a:lnTo>
                    <a:pt x="425" y="158"/>
                  </a:lnTo>
                  <a:lnTo>
                    <a:pt x="425" y="156"/>
                  </a:lnTo>
                  <a:lnTo>
                    <a:pt x="425" y="158"/>
                  </a:lnTo>
                  <a:lnTo>
                    <a:pt x="426" y="158"/>
                  </a:lnTo>
                  <a:lnTo>
                    <a:pt x="428" y="158"/>
                  </a:lnTo>
                  <a:lnTo>
                    <a:pt x="428" y="159"/>
                  </a:lnTo>
                  <a:lnTo>
                    <a:pt x="429" y="159"/>
                  </a:lnTo>
                  <a:lnTo>
                    <a:pt x="430" y="159"/>
                  </a:lnTo>
                  <a:lnTo>
                    <a:pt x="430" y="160"/>
                  </a:lnTo>
                  <a:lnTo>
                    <a:pt x="429" y="160"/>
                  </a:lnTo>
                  <a:lnTo>
                    <a:pt x="430" y="160"/>
                  </a:lnTo>
                  <a:lnTo>
                    <a:pt x="429" y="160"/>
                  </a:lnTo>
                  <a:lnTo>
                    <a:pt x="430" y="160"/>
                  </a:lnTo>
                  <a:lnTo>
                    <a:pt x="429" y="161"/>
                  </a:lnTo>
                  <a:lnTo>
                    <a:pt x="429" y="160"/>
                  </a:lnTo>
                  <a:lnTo>
                    <a:pt x="428" y="161"/>
                  </a:lnTo>
                  <a:lnTo>
                    <a:pt x="428" y="160"/>
                  </a:lnTo>
                  <a:lnTo>
                    <a:pt x="426" y="160"/>
                  </a:lnTo>
                  <a:lnTo>
                    <a:pt x="425" y="160"/>
                  </a:lnTo>
                  <a:lnTo>
                    <a:pt x="425" y="159"/>
                  </a:lnTo>
                  <a:lnTo>
                    <a:pt x="424" y="159"/>
                  </a:lnTo>
                  <a:lnTo>
                    <a:pt x="425" y="159"/>
                  </a:lnTo>
                  <a:lnTo>
                    <a:pt x="425" y="160"/>
                  </a:lnTo>
                  <a:lnTo>
                    <a:pt x="426" y="160"/>
                  </a:lnTo>
                  <a:lnTo>
                    <a:pt x="428" y="161"/>
                  </a:lnTo>
                  <a:lnTo>
                    <a:pt x="428" y="163"/>
                  </a:lnTo>
                  <a:lnTo>
                    <a:pt x="428" y="161"/>
                  </a:lnTo>
                  <a:lnTo>
                    <a:pt x="428" y="163"/>
                  </a:lnTo>
                  <a:lnTo>
                    <a:pt x="429" y="163"/>
                  </a:lnTo>
                  <a:lnTo>
                    <a:pt x="428" y="163"/>
                  </a:lnTo>
                  <a:lnTo>
                    <a:pt x="428" y="164"/>
                  </a:lnTo>
                  <a:lnTo>
                    <a:pt x="426" y="164"/>
                  </a:lnTo>
                  <a:lnTo>
                    <a:pt x="428" y="163"/>
                  </a:lnTo>
                  <a:lnTo>
                    <a:pt x="426" y="163"/>
                  </a:lnTo>
                  <a:lnTo>
                    <a:pt x="426" y="164"/>
                  </a:lnTo>
                  <a:lnTo>
                    <a:pt x="426" y="163"/>
                  </a:lnTo>
                  <a:lnTo>
                    <a:pt x="425" y="163"/>
                  </a:lnTo>
                  <a:lnTo>
                    <a:pt x="425" y="161"/>
                  </a:lnTo>
                  <a:lnTo>
                    <a:pt x="425" y="163"/>
                  </a:lnTo>
                  <a:lnTo>
                    <a:pt x="426" y="163"/>
                  </a:lnTo>
                  <a:lnTo>
                    <a:pt x="426" y="164"/>
                  </a:lnTo>
                  <a:lnTo>
                    <a:pt x="425" y="164"/>
                  </a:lnTo>
                  <a:lnTo>
                    <a:pt x="426" y="165"/>
                  </a:lnTo>
                  <a:lnTo>
                    <a:pt x="426" y="166"/>
                  </a:lnTo>
                  <a:lnTo>
                    <a:pt x="426" y="165"/>
                  </a:lnTo>
                  <a:lnTo>
                    <a:pt x="426" y="166"/>
                  </a:lnTo>
                  <a:lnTo>
                    <a:pt x="425" y="166"/>
                  </a:lnTo>
                  <a:lnTo>
                    <a:pt x="425" y="165"/>
                  </a:lnTo>
                  <a:lnTo>
                    <a:pt x="425" y="164"/>
                  </a:lnTo>
                  <a:lnTo>
                    <a:pt x="425" y="165"/>
                  </a:lnTo>
                  <a:lnTo>
                    <a:pt x="425" y="166"/>
                  </a:lnTo>
                  <a:lnTo>
                    <a:pt x="424" y="166"/>
                  </a:lnTo>
                  <a:lnTo>
                    <a:pt x="424" y="165"/>
                  </a:lnTo>
                  <a:lnTo>
                    <a:pt x="422" y="165"/>
                  </a:lnTo>
                  <a:lnTo>
                    <a:pt x="422" y="164"/>
                  </a:lnTo>
                  <a:lnTo>
                    <a:pt x="422" y="163"/>
                  </a:lnTo>
                  <a:lnTo>
                    <a:pt x="422" y="161"/>
                  </a:lnTo>
                  <a:lnTo>
                    <a:pt x="421" y="161"/>
                  </a:lnTo>
                  <a:lnTo>
                    <a:pt x="421" y="163"/>
                  </a:lnTo>
                  <a:lnTo>
                    <a:pt x="422" y="164"/>
                  </a:lnTo>
                  <a:lnTo>
                    <a:pt x="422" y="165"/>
                  </a:lnTo>
                  <a:lnTo>
                    <a:pt x="421" y="165"/>
                  </a:lnTo>
                  <a:lnTo>
                    <a:pt x="420" y="165"/>
                  </a:lnTo>
                  <a:lnTo>
                    <a:pt x="421" y="165"/>
                  </a:lnTo>
                  <a:lnTo>
                    <a:pt x="422" y="165"/>
                  </a:lnTo>
                  <a:lnTo>
                    <a:pt x="422" y="166"/>
                  </a:lnTo>
                  <a:lnTo>
                    <a:pt x="421" y="166"/>
                  </a:lnTo>
                  <a:lnTo>
                    <a:pt x="421" y="168"/>
                  </a:lnTo>
                  <a:lnTo>
                    <a:pt x="422" y="168"/>
                  </a:lnTo>
                  <a:lnTo>
                    <a:pt x="421" y="168"/>
                  </a:lnTo>
                  <a:lnTo>
                    <a:pt x="422" y="169"/>
                  </a:lnTo>
                  <a:lnTo>
                    <a:pt x="421" y="169"/>
                  </a:lnTo>
                  <a:lnTo>
                    <a:pt x="422" y="169"/>
                  </a:lnTo>
                  <a:lnTo>
                    <a:pt x="421" y="169"/>
                  </a:lnTo>
                  <a:lnTo>
                    <a:pt x="422" y="169"/>
                  </a:lnTo>
                  <a:lnTo>
                    <a:pt x="422" y="170"/>
                  </a:lnTo>
                  <a:lnTo>
                    <a:pt x="422" y="172"/>
                  </a:lnTo>
                  <a:lnTo>
                    <a:pt x="421" y="172"/>
                  </a:lnTo>
                  <a:lnTo>
                    <a:pt x="422" y="172"/>
                  </a:lnTo>
                  <a:lnTo>
                    <a:pt x="421" y="172"/>
                  </a:lnTo>
                  <a:lnTo>
                    <a:pt x="422" y="172"/>
                  </a:lnTo>
                  <a:lnTo>
                    <a:pt x="422" y="173"/>
                  </a:lnTo>
                  <a:lnTo>
                    <a:pt x="421" y="173"/>
                  </a:lnTo>
                  <a:lnTo>
                    <a:pt x="422" y="174"/>
                  </a:lnTo>
                  <a:lnTo>
                    <a:pt x="421" y="174"/>
                  </a:lnTo>
                  <a:lnTo>
                    <a:pt x="421" y="175"/>
                  </a:lnTo>
                  <a:lnTo>
                    <a:pt x="421" y="174"/>
                  </a:lnTo>
                  <a:lnTo>
                    <a:pt x="420" y="174"/>
                  </a:lnTo>
                  <a:lnTo>
                    <a:pt x="421" y="173"/>
                  </a:lnTo>
                  <a:lnTo>
                    <a:pt x="420" y="173"/>
                  </a:lnTo>
                  <a:lnTo>
                    <a:pt x="420" y="174"/>
                  </a:lnTo>
                  <a:lnTo>
                    <a:pt x="420" y="173"/>
                  </a:lnTo>
                  <a:lnTo>
                    <a:pt x="420" y="172"/>
                  </a:lnTo>
                  <a:lnTo>
                    <a:pt x="419" y="173"/>
                  </a:lnTo>
                  <a:lnTo>
                    <a:pt x="417" y="173"/>
                  </a:lnTo>
                  <a:lnTo>
                    <a:pt x="417" y="172"/>
                  </a:lnTo>
                  <a:lnTo>
                    <a:pt x="419" y="172"/>
                  </a:lnTo>
                  <a:lnTo>
                    <a:pt x="417" y="172"/>
                  </a:lnTo>
                  <a:lnTo>
                    <a:pt x="417" y="170"/>
                  </a:lnTo>
                  <a:lnTo>
                    <a:pt x="416" y="170"/>
                  </a:lnTo>
                  <a:lnTo>
                    <a:pt x="417" y="170"/>
                  </a:lnTo>
                  <a:lnTo>
                    <a:pt x="417" y="169"/>
                  </a:lnTo>
                  <a:lnTo>
                    <a:pt x="417" y="168"/>
                  </a:lnTo>
                  <a:lnTo>
                    <a:pt x="417" y="169"/>
                  </a:lnTo>
                  <a:lnTo>
                    <a:pt x="416" y="169"/>
                  </a:lnTo>
                  <a:lnTo>
                    <a:pt x="416" y="170"/>
                  </a:lnTo>
                  <a:lnTo>
                    <a:pt x="416" y="172"/>
                  </a:lnTo>
                  <a:lnTo>
                    <a:pt x="416" y="173"/>
                  </a:lnTo>
                  <a:lnTo>
                    <a:pt x="416" y="172"/>
                  </a:lnTo>
                  <a:lnTo>
                    <a:pt x="416" y="173"/>
                  </a:lnTo>
                  <a:lnTo>
                    <a:pt x="415" y="173"/>
                  </a:lnTo>
                  <a:lnTo>
                    <a:pt x="415" y="172"/>
                  </a:lnTo>
                  <a:lnTo>
                    <a:pt x="416" y="172"/>
                  </a:lnTo>
                  <a:lnTo>
                    <a:pt x="415" y="172"/>
                  </a:lnTo>
                  <a:lnTo>
                    <a:pt x="416" y="172"/>
                  </a:lnTo>
                  <a:lnTo>
                    <a:pt x="415" y="172"/>
                  </a:lnTo>
                  <a:lnTo>
                    <a:pt x="415" y="170"/>
                  </a:lnTo>
                  <a:lnTo>
                    <a:pt x="414" y="170"/>
                  </a:lnTo>
                  <a:lnTo>
                    <a:pt x="415" y="170"/>
                  </a:lnTo>
                  <a:lnTo>
                    <a:pt x="414" y="170"/>
                  </a:lnTo>
                  <a:lnTo>
                    <a:pt x="415" y="170"/>
                  </a:lnTo>
                  <a:lnTo>
                    <a:pt x="415" y="169"/>
                  </a:lnTo>
                  <a:lnTo>
                    <a:pt x="415" y="170"/>
                  </a:lnTo>
                  <a:lnTo>
                    <a:pt x="415" y="169"/>
                  </a:lnTo>
                  <a:lnTo>
                    <a:pt x="414" y="169"/>
                  </a:lnTo>
                  <a:lnTo>
                    <a:pt x="415" y="169"/>
                  </a:lnTo>
                  <a:lnTo>
                    <a:pt x="416" y="168"/>
                  </a:lnTo>
                  <a:lnTo>
                    <a:pt x="416" y="169"/>
                  </a:lnTo>
                  <a:lnTo>
                    <a:pt x="416" y="168"/>
                  </a:lnTo>
                  <a:lnTo>
                    <a:pt x="415" y="168"/>
                  </a:lnTo>
                  <a:lnTo>
                    <a:pt x="415" y="169"/>
                  </a:lnTo>
                  <a:lnTo>
                    <a:pt x="415" y="168"/>
                  </a:lnTo>
                  <a:lnTo>
                    <a:pt x="414" y="169"/>
                  </a:lnTo>
                  <a:lnTo>
                    <a:pt x="412" y="168"/>
                  </a:lnTo>
                  <a:lnTo>
                    <a:pt x="414" y="168"/>
                  </a:lnTo>
                  <a:lnTo>
                    <a:pt x="414" y="166"/>
                  </a:lnTo>
                  <a:lnTo>
                    <a:pt x="415" y="166"/>
                  </a:lnTo>
                  <a:lnTo>
                    <a:pt x="415" y="165"/>
                  </a:lnTo>
                  <a:lnTo>
                    <a:pt x="414" y="166"/>
                  </a:lnTo>
                  <a:lnTo>
                    <a:pt x="412" y="166"/>
                  </a:lnTo>
                  <a:lnTo>
                    <a:pt x="412" y="165"/>
                  </a:lnTo>
                  <a:lnTo>
                    <a:pt x="414" y="165"/>
                  </a:lnTo>
                  <a:lnTo>
                    <a:pt x="415" y="165"/>
                  </a:lnTo>
                  <a:lnTo>
                    <a:pt x="415" y="164"/>
                  </a:lnTo>
                  <a:lnTo>
                    <a:pt x="414" y="164"/>
                  </a:lnTo>
                  <a:lnTo>
                    <a:pt x="414" y="165"/>
                  </a:lnTo>
                  <a:lnTo>
                    <a:pt x="412" y="165"/>
                  </a:lnTo>
                  <a:lnTo>
                    <a:pt x="411" y="165"/>
                  </a:lnTo>
                  <a:lnTo>
                    <a:pt x="411" y="164"/>
                  </a:lnTo>
                  <a:lnTo>
                    <a:pt x="411" y="163"/>
                  </a:lnTo>
                  <a:lnTo>
                    <a:pt x="411" y="161"/>
                  </a:lnTo>
                  <a:lnTo>
                    <a:pt x="412" y="161"/>
                  </a:lnTo>
                  <a:lnTo>
                    <a:pt x="414" y="161"/>
                  </a:lnTo>
                  <a:lnTo>
                    <a:pt x="414" y="160"/>
                  </a:lnTo>
                  <a:lnTo>
                    <a:pt x="415" y="161"/>
                  </a:lnTo>
                  <a:lnTo>
                    <a:pt x="415" y="160"/>
                  </a:lnTo>
                  <a:lnTo>
                    <a:pt x="415" y="159"/>
                  </a:lnTo>
                  <a:lnTo>
                    <a:pt x="415" y="158"/>
                  </a:lnTo>
                  <a:lnTo>
                    <a:pt x="416" y="158"/>
                  </a:lnTo>
                  <a:lnTo>
                    <a:pt x="416" y="156"/>
                  </a:lnTo>
                  <a:lnTo>
                    <a:pt x="417" y="156"/>
                  </a:lnTo>
                  <a:lnTo>
                    <a:pt x="416" y="156"/>
                  </a:lnTo>
                  <a:lnTo>
                    <a:pt x="415" y="158"/>
                  </a:lnTo>
                  <a:lnTo>
                    <a:pt x="415" y="159"/>
                  </a:lnTo>
                  <a:lnTo>
                    <a:pt x="414" y="159"/>
                  </a:lnTo>
                  <a:lnTo>
                    <a:pt x="414" y="160"/>
                  </a:lnTo>
                  <a:lnTo>
                    <a:pt x="412" y="160"/>
                  </a:lnTo>
                  <a:lnTo>
                    <a:pt x="411" y="161"/>
                  </a:lnTo>
                  <a:lnTo>
                    <a:pt x="410" y="161"/>
                  </a:lnTo>
                  <a:lnTo>
                    <a:pt x="408" y="161"/>
                  </a:lnTo>
                  <a:lnTo>
                    <a:pt x="408" y="160"/>
                  </a:lnTo>
                  <a:lnTo>
                    <a:pt x="408" y="159"/>
                  </a:lnTo>
                  <a:lnTo>
                    <a:pt x="410" y="159"/>
                  </a:lnTo>
                  <a:lnTo>
                    <a:pt x="410" y="158"/>
                  </a:lnTo>
                  <a:lnTo>
                    <a:pt x="411" y="158"/>
                  </a:lnTo>
                  <a:lnTo>
                    <a:pt x="411" y="156"/>
                  </a:lnTo>
                  <a:lnTo>
                    <a:pt x="411" y="155"/>
                  </a:lnTo>
                  <a:lnTo>
                    <a:pt x="411" y="156"/>
                  </a:lnTo>
                  <a:lnTo>
                    <a:pt x="411" y="158"/>
                  </a:lnTo>
                  <a:lnTo>
                    <a:pt x="410" y="158"/>
                  </a:lnTo>
                  <a:lnTo>
                    <a:pt x="410" y="159"/>
                  </a:lnTo>
                  <a:lnTo>
                    <a:pt x="408" y="159"/>
                  </a:lnTo>
                  <a:lnTo>
                    <a:pt x="407" y="159"/>
                  </a:lnTo>
                  <a:lnTo>
                    <a:pt x="407" y="158"/>
                  </a:lnTo>
                  <a:lnTo>
                    <a:pt x="407" y="156"/>
                  </a:lnTo>
                  <a:lnTo>
                    <a:pt x="407" y="158"/>
                  </a:lnTo>
                  <a:lnTo>
                    <a:pt x="406" y="158"/>
                  </a:lnTo>
                  <a:lnTo>
                    <a:pt x="405" y="158"/>
                  </a:lnTo>
                  <a:lnTo>
                    <a:pt x="405" y="156"/>
                  </a:lnTo>
                  <a:lnTo>
                    <a:pt x="406" y="158"/>
                  </a:lnTo>
                  <a:lnTo>
                    <a:pt x="406" y="156"/>
                  </a:lnTo>
                  <a:lnTo>
                    <a:pt x="405" y="156"/>
                  </a:lnTo>
                  <a:lnTo>
                    <a:pt x="406" y="156"/>
                  </a:lnTo>
                  <a:lnTo>
                    <a:pt x="405" y="156"/>
                  </a:lnTo>
                  <a:lnTo>
                    <a:pt x="405" y="155"/>
                  </a:lnTo>
                  <a:lnTo>
                    <a:pt x="406" y="155"/>
                  </a:lnTo>
                  <a:lnTo>
                    <a:pt x="405" y="155"/>
                  </a:lnTo>
                  <a:lnTo>
                    <a:pt x="405" y="156"/>
                  </a:lnTo>
                  <a:lnTo>
                    <a:pt x="403" y="155"/>
                  </a:lnTo>
                  <a:lnTo>
                    <a:pt x="405" y="155"/>
                  </a:lnTo>
                  <a:lnTo>
                    <a:pt x="403" y="155"/>
                  </a:lnTo>
                  <a:lnTo>
                    <a:pt x="403" y="154"/>
                  </a:lnTo>
                  <a:lnTo>
                    <a:pt x="405" y="152"/>
                  </a:lnTo>
                  <a:lnTo>
                    <a:pt x="403" y="152"/>
                  </a:lnTo>
                  <a:lnTo>
                    <a:pt x="402" y="152"/>
                  </a:lnTo>
                  <a:lnTo>
                    <a:pt x="403" y="152"/>
                  </a:lnTo>
                  <a:lnTo>
                    <a:pt x="403" y="154"/>
                  </a:lnTo>
                  <a:lnTo>
                    <a:pt x="402" y="154"/>
                  </a:lnTo>
                  <a:lnTo>
                    <a:pt x="401" y="154"/>
                  </a:lnTo>
                  <a:lnTo>
                    <a:pt x="401" y="152"/>
                  </a:lnTo>
                  <a:lnTo>
                    <a:pt x="400" y="152"/>
                  </a:lnTo>
                  <a:lnTo>
                    <a:pt x="398" y="152"/>
                  </a:lnTo>
                  <a:lnTo>
                    <a:pt x="398" y="154"/>
                  </a:lnTo>
                  <a:lnTo>
                    <a:pt x="401" y="154"/>
                  </a:lnTo>
                  <a:lnTo>
                    <a:pt x="402" y="155"/>
                  </a:lnTo>
                  <a:lnTo>
                    <a:pt x="402" y="156"/>
                  </a:lnTo>
                  <a:lnTo>
                    <a:pt x="401" y="155"/>
                  </a:lnTo>
                  <a:lnTo>
                    <a:pt x="401" y="156"/>
                  </a:lnTo>
                  <a:lnTo>
                    <a:pt x="402" y="156"/>
                  </a:lnTo>
                  <a:lnTo>
                    <a:pt x="401" y="156"/>
                  </a:lnTo>
                  <a:lnTo>
                    <a:pt x="401" y="158"/>
                  </a:lnTo>
                  <a:lnTo>
                    <a:pt x="401" y="156"/>
                  </a:lnTo>
                  <a:lnTo>
                    <a:pt x="400" y="156"/>
                  </a:lnTo>
                  <a:lnTo>
                    <a:pt x="401" y="156"/>
                  </a:lnTo>
                  <a:lnTo>
                    <a:pt x="400" y="156"/>
                  </a:lnTo>
                  <a:lnTo>
                    <a:pt x="400" y="155"/>
                  </a:lnTo>
                  <a:lnTo>
                    <a:pt x="398" y="155"/>
                  </a:lnTo>
                  <a:lnTo>
                    <a:pt x="398" y="154"/>
                  </a:lnTo>
                  <a:lnTo>
                    <a:pt x="397" y="154"/>
                  </a:lnTo>
                  <a:lnTo>
                    <a:pt x="398" y="155"/>
                  </a:lnTo>
                  <a:lnTo>
                    <a:pt x="398" y="156"/>
                  </a:lnTo>
                  <a:lnTo>
                    <a:pt x="398" y="158"/>
                  </a:lnTo>
                  <a:lnTo>
                    <a:pt x="400" y="158"/>
                  </a:lnTo>
                  <a:lnTo>
                    <a:pt x="400" y="159"/>
                  </a:lnTo>
                  <a:lnTo>
                    <a:pt x="401" y="159"/>
                  </a:lnTo>
                  <a:lnTo>
                    <a:pt x="401" y="160"/>
                  </a:lnTo>
                  <a:lnTo>
                    <a:pt x="402" y="160"/>
                  </a:lnTo>
                  <a:lnTo>
                    <a:pt x="401" y="160"/>
                  </a:lnTo>
                  <a:lnTo>
                    <a:pt x="401" y="161"/>
                  </a:lnTo>
                  <a:lnTo>
                    <a:pt x="402" y="161"/>
                  </a:lnTo>
                  <a:lnTo>
                    <a:pt x="401" y="161"/>
                  </a:lnTo>
                  <a:lnTo>
                    <a:pt x="400" y="163"/>
                  </a:lnTo>
                  <a:lnTo>
                    <a:pt x="400" y="161"/>
                  </a:lnTo>
                  <a:lnTo>
                    <a:pt x="400" y="163"/>
                  </a:lnTo>
                  <a:lnTo>
                    <a:pt x="400" y="161"/>
                  </a:lnTo>
                  <a:lnTo>
                    <a:pt x="398" y="161"/>
                  </a:lnTo>
                  <a:lnTo>
                    <a:pt x="398" y="163"/>
                  </a:lnTo>
                  <a:lnTo>
                    <a:pt x="397" y="163"/>
                  </a:lnTo>
                  <a:lnTo>
                    <a:pt x="397" y="161"/>
                  </a:lnTo>
                  <a:lnTo>
                    <a:pt x="397" y="160"/>
                  </a:lnTo>
                  <a:lnTo>
                    <a:pt x="397" y="159"/>
                  </a:lnTo>
                  <a:lnTo>
                    <a:pt x="396" y="159"/>
                  </a:lnTo>
                  <a:lnTo>
                    <a:pt x="396" y="158"/>
                  </a:lnTo>
                  <a:lnTo>
                    <a:pt x="396" y="159"/>
                  </a:lnTo>
                  <a:lnTo>
                    <a:pt x="394" y="159"/>
                  </a:lnTo>
                  <a:lnTo>
                    <a:pt x="394" y="158"/>
                  </a:lnTo>
                  <a:lnTo>
                    <a:pt x="394" y="156"/>
                  </a:lnTo>
                  <a:lnTo>
                    <a:pt x="394" y="158"/>
                  </a:lnTo>
                  <a:lnTo>
                    <a:pt x="393" y="158"/>
                  </a:lnTo>
                  <a:lnTo>
                    <a:pt x="393" y="159"/>
                  </a:lnTo>
                  <a:lnTo>
                    <a:pt x="394" y="159"/>
                  </a:lnTo>
                  <a:lnTo>
                    <a:pt x="394" y="158"/>
                  </a:lnTo>
                  <a:lnTo>
                    <a:pt x="394" y="159"/>
                  </a:lnTo>
                  <a:lnTo>
                    <a:pt x="396" y="159"/>
                  </a:lnTo>
                  <a:lnTo>
                    <a:pt x="396" y="160"/>
                  </a:lnTo>
                  <a:lnTo>
                    <a:pt x="396" y="159"/>
                  </a:lnTo>
                  <a:lnTo>
                    <a:pt x="397" y="159"/>
                  </a:lnTo>
                  <a:lnTo>
                    <a:pt x="397" y="160"/>
                  </a:lnTo>
                  <a:lnTo>
                    <a:pt x="397" y="161"/>
                  </a:lnTo>
                  <a:lnTo>
                    <a:pt x="397" y="160"/>
                  </a:lnTo>
                  <a:lnTo>
                    <a:pt x="396" y="160"/>
                  </a:lnTo>
                  <a:lnTo>
                    <a:pt x="396" y="161"/>
                  </a:lnTo>
                  <a:lnTo>
                    <a:pt x="397" y="161"/>
                  </a:lnTo>
                  <a:lnTo>
                    <a:pt x="396" y="161"/>
                  </a:lnTo>
                  <a:lnTo>
                    <a:pt x="396" y="160"/>
                  </a:lnTo>
                  <a:lnTo>
                    <a:pt x="396" y="161"/>
                  </a:lnTo>
                  <a:lnTo>
                    <a:pt x="396" y="163"/>
                  </a:lnTo>
                  <a:lnTo>
                    <a:pt x="396" y="161"/>
                  </a:lnTo>
                  <a:lnTo>
                    <a:pt x="397" y="161"/>
                  </a:lnTo>
                  <a:lnTo>
                    <a:pt x="397" y="163"/>
                  </a:lnTo>
                  <a:lnTo>
                    <a:pt x="396" y="163"/>
                  </a:lnTo>
                  <a:lnTo>
                    <a:pt x="397" y="163"/>
                  </a:lnTo>
                  <a:lnTo>
                    <a:pt x="396" y="163"/>
                  </a:lnTo>
                  <a:lnTo>
                    <a:pt x="396" y="164"/>
                  </a:lnTo>
                  <a:lnTo>
                    <a:pt x="397" y="164"/>
                  </a:lnTo>
                  <a:lnTo>
                    <a:pt x="398" y="164"/>
                  </a:lnTo>
                  <a:lnTo>
                    <a:pt x="398" y="163"/>
                  </a:lnTo>
                  <a:lnTo>
                    <a:pt x="398" y="164"/>
                  </a:lnTo>
                  <a:lnTo>
                    <a:pt x="397" y="164"/>
                  </a:lnTo>
                  <a:lnTo>
                    <a:pt x="397" y="165"/>
                  </a:lnTo>
                  <a:lnTo>
                    <a:pt x="398" y="165"/>
                  </a:lnTo>
                  <a:lnTo>
                    <a:pt x="397" y="165"/>
                  </a:lnTo>
                  <a:lnTo>
                    <a:pt x="398" y="166"/>
                  </a:lnTo>
                  <a:lnTo>
                    <a:pt x="397" y="166"/>
                  </a:lnTo>
                  <a:lnTo>
                    <a:pt x="397" y="168"/>
                  </a:lnTo>
                  <a:lnTo>
                    <a:pt x="398" y="166"/>
                  </a:lnTo>
                  <a:lnTo>
                    <a:pt x="398" y="165"/>
                  </a:lnTo>
                  <a:lnTo>
                    <a:pt x="400" y="165"/>
                  </a:lnTo>
                  <a:lnTo>
                    <a:pt x="401" y="165"/>
                  </a:lnTo>
                  <a:lnTo>
                    <a:pt x="401" y="166"/>
                  </a:lnTo>
                  <a:lnTo>
                    <a:pt x="401" y="168"/>
                  </a:lnTo>
                  <a:lnTo>
                    <a:pt x="400" y="168"/>
                  </a:lnTo>
                  <a:lnTo>
                    <a:pt x="401" y="168"/>
                  </a:lnTo>
                  <a:lnTo>
                    <a:pt x="402" y="168"/>
                  </a:lnTo>
                  <a:lnTo>
                    <a:pt x="402" y="169"/>
                  </a:lnTo>
                  <a:lnTo>
                    <a:pt x="401" y="169"/>
                  </a:lnTo>
                  <a:lnTo>
                    <a:pt x="401" y="170"/>
                  </a:lnTo>
                  <a:lnTo>
                    <a:pt x="401" y="169"/>
                  </a:lnTo>
                  <a:lnTo>
                    <a:pt x="402" y="170"/>
                  </a:lnTo>
                  <a:lnTo>
                    <a:pt x="402" y="172"/>
                  </a:lnTo>
                  <a:lnTo>
                    <a:pt x="402" y="170"/>
                  </a:lnTo>
                  <a:lnTo>
                    <a:pt x="402" y="172"/>
                  </a:lnTo>
                  <a:lnTo>
                    <a:pt x="403" y="172"/>
                  </a:lnTo>
                  <a:lnTo>
                    <a:pt x="403" y="170"/>
                  </a:lnTo>
                  <a:lnTo>
                    <a:pt x="403" y="172"/>
                  </a:lnTo>
                  <a:lnTo>
                    <a:pt x="403" y="173"/>
                  </a:lnTo>
                  <a:lnTo>
                    <a:pt x="402" y="173"/>
                  </a:lnTo>
                  <a:lnTo>
                    <a:pt x="403" y="173"/>
                  </a:lnTo>
                  <a:lnTo>
                    <a:pt x="403" y="172"/>
                  </a:lnTo>
                  <a:lnTo>
                    <a:pt x="405" y="172"/>
                  </a:lnTo>
                  <a:lnTo>
                    <a:pt x="403" y="172"/>
                  </a:lnTo>
                  <a:lnTo>
                    <a:pt x="403" y="173"/>
                  </a:lnTo>
                  <a:lnTo>
                    <a:pt x="403" y="174"/>
                  </a:lnTo>
                  <a:lnTo>
                    <a:pt x="405" y="174"/>
                  </a:lnTo>
                  <a:lnTo>
                    <a:pt x="403" y="174"/>
                  </a:lnTo>
                  <a:lnTo>
                    <a:pt x="403" y="175"/>
                  </a:lnTo>
                  <a:lnTo>
                    <a:pt x="405" y="175"/>
                  </a:lnTo>
                  <a:lnTo>
                    <a:pt x="403" y="175"/>
                  </a:lnTo>
                  <a:lnTo>
                    <a:pt x="405" y="175"/>
                  </a:lnTo>
                  <a:lnTo>
                    <a:pt x="405" y="177"/>
                  </a:lnTo>
                  <a:lnTo>
                    <a:pt x="405" y="175"/>
                  </a:lnTo>
                  <a:lnTo>
                    <a:pt x="405" y="174"/>
                  </a:lnTo>
                  <a:lnTo>
                    <a:pt x="405" y="173"/>
                  </a:lnTo>
                  <a:lnTo>
                    <a:pt x="405" y="174"/>
                  </a:lnTo>
                  <a:lnTo>
                    <a:pt x="406" y="174"/>
                  </a:lnTo>
                  <a:lnTo>
                    <a:pt x="406" y="175"/>
                  </a:lnTo>
                  <a:lnTo>
                    <a:pt x="406" y="174"/>
                  </a:lnTo>
                  <a:lnTo>
                    <a:pt x="406" y="175"/>
                  </a:lnTo>
                  <a:lnTo>
                    <a:pt x="407" y="175"/>
                  </a:lnTo>
                  <a:lnTo>
                    <a:pt x="407" y="177"/>
                  </a:lnTo>
                  <a:lnTo>
                    <a:pt x="406" y="177"/>
                  </a:lnTo>
                  <a:lnTo>
                    <a:pt x="407" y="177"/>
                  </a:lnTo>
                  <a:lnTo>
                    <a:pt x="407" y="178"/>
                  </a:lnTo>
                  <a:lnTo>
                    <a:pt x="407" y="177"/>
                  </a:lnTo>
                  <a:lnTo>
                    <a:pt x="408" y="175"/>
                  </a:lnTo>
                  <a:lnTo>
                    <a:pt x="408" y="177"/>
                  </a:lnTo>
                  <a:lnTo>
                    <a:pt x="407" y="177"/>
                  </a:lnTo>
                  <a:lnTo>
                    <a:pt x="408" y="178"/>
                  </a:lnTo>
                  <a:lnTo>
                    <a:pt x="408" y="177"/>
                  </a:lnTo>
                  <a:lnTo>
                    <a:pt x="408" y="178"/>
                  </a:lnTo>
                  <a:lnTo>
                    <a:pt x="410" y="178"/>
                  </a:lnTo>
                  <a:lnTo>
                    <a:pt x="408" y="178"/>
                  </a:lnTo>
                  <a:lnTo>
                    <a:pt x="408" y="177"/>
                  </a:lnTo>
                  <a:lnTo>
                    <a:pt x="408" y="175"/>
                  </a:lnTo>
                  <a:lnTo>
                    <a:pt x="410" y="175"/>
                  </a:lnTo>
                  <a:lnTo>
                    <a:pt x="410" y="177"/>
                  </a:lnTo>
                  <a:lnTo>
                    <a:pt x="410" y="175"/>
                  </a:lnTo>
                  <a:lnTo>
                    <a:pt x="410" y="177"/>
                  </a:lnTo>
                  <a:lnTo>
                    <a:pt x="410" y="178"/>
                  </a:lnTo>
                  <a:lnTo>
                    <a:pt x="410" y="177"/>
                  </a:lnTo>
                  <a:lnTo>
                    <a:pt x="411" y="178"/>
                  </a:lnTo>
                  <a:lnTo>
                    <a:pt x="410" y="178"/>
                  </a:lnTo>
                  <a:lnTo>
                    <a:pt x="411" y="178"/>
                  </a:lnTo>
                  <a:lnTo>
                    <a:pt x="410" y="178"/>
                  </a:lnTo>
                  <a:lnTo>
                    <a:pt x="410" y="179"/>
                  </a:lnTo>
                  <a:lnTo>
                    <a:pt x="410" y="180"/>
                  </a:lnTo>
                  <a:lnTo>
                    <a:pt x="411" y="180"/>
                  </a:lnTo>
                  <a:lnTo>
                    <a:pt x="412" y="180"/>
                  </a:lnTo>
                  <a:lnTo>
                    <a:pt x="411" y="180"/>
                  </a:lnTo>
                  <a:lnTo>
                    <a:pt x="412" y="180"/>
                  </a:lnTo>
                  <a:lnTo>
                    <a:pt x="412" y="179"/>
                  </a:lnTo>
                  <a:lnTo>
                    <a:pt x="412" y="180"/>
                  </a:lnTo>
                  <a:lnTo>
                    <a:pt x="414" y="180"/>
                  </a:lnTo>
                  <a:lnTo>
                    <a:pt x="414" y="182"/>
                  </a:lnTo>
                  <a:lnTo>
                    <a:pt x="412" y="182"/>
                  </a:lnTo>
                  <a:lnTo>
                    <a:pt x="412" y="183"/>
                  </a:lnTo>
                  <a:lnTo>
                    <a:pt x="411" y="183"/>
                  </a:lnTo>
                  <a:lnTo>
                    <a:pt x="410" y="183"/>
                  </a:lnTo>
                  <a:lnTo>
                    <a:pt x="411" y="183"/>
                  </a:lnTo>
                  <a:lnTo>
                    <a:pt x="412" y="183"/>
                  </a:lnTo>
                  <a:lnTo>
                    <a:pt x="411" y="183"/>
                  </a:lnTo>
                  <a:lnTo>
                    <a:pt x="411" y="184"/>
                  </a:lnTo>
                  <a:lnTo>
                    <a:pt x="412" y="184"/>
                  </a:lnTo>
                  <a:lnTo>
                    <a:pt x="411" y="184"/>
                  </a:lnTo>
                  <a:lnTo>
                    <a:pt x="412" y="184"/>
                  </a:lnTo>
                  <a:lnTo>
                    <a:pt x="412" y="186"/>
                  </a:lnTo>
                  <a:lnTo>
                    <a:pt x="414" y="186"/>
                  </a:lnTo>
                  <a:lnTo>
                    <a:pt x="412" y="186"/>
                  </a:lnTo>
                  <a:lnTo>
                    <a:pt x="412" y="187"/>
                  </a:lnTo>
                  <a:lnTo>
                    <a:pt x="414" y="187"/>
                  </a:lnTo>
                  <a:lnTo>
                    <a:pt x="415" y="187"/>
                  </a:lnTo>
                  <a:lnTo>
                    <a:pt x="415" y="186"/>
                  </a:lnTo>
                  <a:lnTo>
                    <a:pt x="415" y="187"/>
                  </a:lnTo>
                  <a:lnTo>
                    <a:pt x="415" y="186"/>
                  </a:lnTo>
                  <a:lnTo>
                    <a:pt x="415" y="187"/>
                  </a:lnTo>
                  <a:lnTo>
                    <a:pt x="416" y="187"/>
                  </a:lnTo>
                  <a:lnTo>
                    <a:pt x="415" y="187"/>
                  </a:lnTo>
                  <a:lnTo>
                    <a:pt x="415" y="188"/>
                  </a:lnTo>
                  <a:lnTo>
                    <a:pt x="414" y="188"/>
                  </a:lnTo>
                  <a:lnTo>
                    <a:pt x="414" y="189"/>
                  </a:lnTo>
                  <a:lnTo>
                    <a:pt x="415" y="189"/>
                  </a:lnTo>
                  <a:lnTo>
                    <a:pt x="416" y="191"/>
                  </a:lnTo>
                  <a:lnTo>
                    <a:pt x="416" y="192"/>
                  </a:lnTo>
                  <a:lnTo>
                    <a:pt x="416" y="191"/>
                  </a:lnTo>
                  <a:lnTo>
                    <a:pt x="416" y="192"/>
                  </a:lnTo>
                  <a:lnTo>
                    <a:pt x="416" y="193"/>
                  </a:lnTo>
                  <a:lnTo>
                    <a:pt x="416" y="194"/>
                  </a:lnTo>
                  <a:lnTo>
                    <a:pt x="416" y="193"/>
                  </a:lnTo>
                  <a:lnTo>
                    <a:pt x="416" y="194"/>
                  </a:lnTo>
                  <a:lnTo>
                    <a:pt x="416" y="196"/>
                  </a:lnTo>
                  <a:lnTo>
                    <a:pt x="415" y="196"/>
                  </a:lnTo>
                  <a:lnTo>
                    <a:pt x="415" y="194"/>
                  </a:lnTo>
                  <a:lnTo>
                    <a:pt x="415" y="193"/>
                  </a:lnTo>
                  <a:lnTo>
                    <a:pt x="415" y="192"/>
                  </a:lnTo>
                  <a:lnTo>
                    <a:pt x="414" y="192"/>
                  </a:lnTo>
                  <a:lnTo>
                    <a:pt x="414" y="191"/>
                  </a:lnTo>
                  <a:lnTo>
                    <a:pt x="412" y="189"/>
                  </a:lnTo>
                  <a:lnTo>
                    <a:pt x="412" y="191"/>
                  </a:lnTo>
                  <a:lnTo>
                    <a:pt x="414" y="191"/>
                  </a:lnTo>
                  <a:lnTo>
                    <a:pt x="414" y="192"/>
                  </a:lnTo>
                  <a:lnTo>
                    <a:pt x="414" y="193"/>
                  </a:lnTo>
                  <a:lnTo>
                    <a:pt x="412" y="193"/>
                  </a:lnTo>
                  <a:lnTo>
                    <a:pt x="414" y="193"/>
                  </a:lnTo>
                  <a:lnTo>
                    <a:pt x="412" y="193"/>
                  </a:lnTo>
                  <a:lnTo>
                    <a:pt x="414" y="194"/>
                  </a:lnTo>
                  <a:lnTo>
                    <a:pt x="414" y="193"/>
                  </a:lnTo>
                  <a:lnTo>
                    <a:pt x="414" y="194"/>
                  </a:lnTo>
                  <a:lnTo>
                    <a:pt x="414" y="196"/>
                  </a:lnTo>
                  <a:lnTo>
                    <a:pt x="414" y="194"/>
                  </a:lnTo>
                  <a:lnTo>
                    <a:pt x="414" y="196"/>
                  </a:lnTo>
                  <a:lnTo>
                    <a:pt x="412" y="196"/>
                  </a:lnTo>
                  <a:lnTo>
                    <a:pt x="414" y="196"/>
                  </a:lnTo>
                  <a:lnTo>
                    <a:pt x="414" y="197"/>
                  </a:lnTo>
                  <a:lnTo>
                    <a:pt x="415" y="197"/>
                  </a:lnTo>
                  <a:lnTo>
                    <a:pt x="414" y="197"/>
                  </a:lnTo>
                  <a:lnTo>
                    <a:pt x="415" y="197"/>
                  </a:lnTo>
                  <a:lnTo>
                    <a:pt x="415" y="198"/>
                  </a:lnTo>
                  <a:lnTo>
                    <a:pt x="415" y="200"/>
                  </a:lnTo>
                  <a:lnTo>
                    <a:pt x="416" y="200"/>
                  </a:lnTo>
                  <a:lnTo>
                    <a:pt x="415" y="200"/>
                  </a:lnTo>
                  <a:lnTo>
                    <a:pt x="415" y="201"/>
                  </a:lnTo>
                  <a:lnTo>
                    <a:pt x="414" y="201"/>
                  </a:lnTo>
                  <a:lnTo>
                    <a:pt x="414" y="200"/>
                  </a:lnTo>
                  <a:lnTo>
                    <a:pt x="412" y="198"/>
                  </a:lnTo>
                  <a:lnTo>
                    <a:pt x="412" y="200"/>
                  </a:lnTo>
                  <a:lnTo>
                    <a:pt x="412" y="198"/>
                  </a:lnTo>
                  <a:lnTo>
                    <a:pt x="412" y="200"/>
                  </a:lnTo>
                  <a:lnTo>
                    <a:pt x="412" y="201"/>
                  </a:lnTo>
                  <a:lnTo>
                    <a:pt x="414" y="201"/>
                  </a:lnTo>
                  <a:lnTo>
                    <a:pt x="414" y="202"/>
                  </a:lnTo>
                  <a:lnTo>
                    <a:pt x="414" y="203"/>
                  </a:lnTo>
                  <a:lnTo>
                    <a:pt x="412" y="203"/>
                  </a:lnTo>
                  <a:lnTo>
                    <a:pt x="412" y="202"/>
                  </a:lnTo>
                  <a:lnTo>
                    <a:pt x="411" y="202"/>
                  </a:lnTo>
                  <a:lnTo>
                    <a:pt x="412" y="202"/>
                  </a:lnTo>
                  <a:lnTo>
                    <a:pt x="412" y="201"/>
                  </a:lnTo>
                  <a:lnTo>
                    <a:pt x="411" y="201"/>
                  </a:lnTo>
                  <a:lnTo>
                    <a:pt x="412" y="201"/>
                  </a:lnTo>
                  <a:lnTo>
                    <a:pt x="411" y="201"/>
                  </a:lnTo>
                  <a:lnTo>
                    <a:pt x="412" y="200"/>
                  </a:lnTo>
                  <a:lnTo>
                    <a:pt x="411" y="200"/>
                  </a:lnTo>
                  <a:lnTo>
                    <a:pt x="411" y="201"/>
                  </a:lnTo>
                  <a:lnTo>
                    <a:pt x="410" y="201"/>
                  </a:lnTo>
                  <a:lnTo>
                    <a:pt x="410" y="200"/>
                  </a:lnTo>
                  <a:lnTo>
                    <a:pt x="410" y="198"/>
                  </a:lnTo>
                  <a:lnTo>
                    <a:pt x="410" y="200"/>
                  </a:lnTo>
                  <a:lnTo>
                    <a:pt x="408" y="200"/>
                  </a:lnTo>
                  <a:lnTo>
                    <a:pt x="410" y="200"/>
                  </a:lnTo>
                  <a:lnTo>
                    <a:pt x="408" y="200"/>
                  </a:lnTo>
                  <a:lnTo>
                    <a:pt x="408" y="198"/>
                  </a:lnTo>
                  <a:lnTo>
                    <a:pt x="407" y="198"/>
                  </a:lnTo>
                  <a:lnTo>
                    <a:pt x="407" y="197"/>
                  </a:lnTo>
                  <a:lnTo>
                    <a:pt x="406" y="197"/>
                  </a:lnTo>
                  <a:lnTo>
                    <a:pt x="407" y="197"/>
                  </a:lnTo>
                  <a:lnTo>
                    <a:pt x="407" y="198"/>
                  </a:lnTo>
                  <a:lnTo>
                    <a:pt x="407" y="200"/>
                  </a:lnTo>
                  <a:lnTo>
                    <a:pt x="407" y="198"/>
                  </a:lnTo>
                  <a:lnTo>
                    <a:pt x="407" y="200"/>
                  </a:lnTo>
                  <a:lnTo>
                    <a:pt x="407" y="198"/>
                  </a:lnTo>
                  <a:lnTo>
                    <a:pt x="406" y="198"/>
                  </a:lnTo>
                  <a:lnTo>
                    <a:pt x="405" y="198"/>
                  </a:lnTo>
                  <a:lnTo>
                    <a:pt x="405" y="197"/>
                  </a:lnTo>
                  <a:lnTo>
                    <a:pt x="406" y="197"/>
                  </a:lnTo>
                  <a:lnTo>
                    <a:pt x="405" y="197"/>
                  </a:lnTo>
                  <a:lnTo>
                    <a:pt x="405" y="196"/>
                  </a:lnTo>
                  <a:lnTo>
                    <a:pt x="405" y="194"/>
                  </a:lnTo>
                  <a:lnTo>
                    <a:pt x="405" y="196"/>
                  </a:lnTo>
                  <a:lnTo>
                    <a:pt x="405" y="197"/>
                  </a:lnTo>
                  <a:lnTo>
                    <a:pt x="405" y="198"/>
                  </a:lnTo>
                  <a:lnTo>
                    <a:pt x="405" y="197"/>
                  </a:lnTo>
                  <a:lnTo>
                    <a:pt x="405" y="198"/>
                  </a:lnTo>
                  <a:lnTo>
                    <a:pt x="403" y="198"/>
                  </a:lnTo>
                  <a:lnTo>
                    <a:pt x="403" y="197"/>
                  </a:lnTo>
                  <a:lnTo>
                    <a:pt x="403" y="196"/>
                  </a:lnTo>
                  <a:lnTo>
                    <a:pt x="403" y="197"/>
                  </a:lnTo>
                  <a:lnTo>
                    <a:pt x="403" y="196"/>
                  </a:lnTo>
                  <a:lnTo>
                    <a:pt x="402" y="196"/>
                  </a:lnTo>
                  <a:lnTo>
                    <a:pt x="403" y="196"/>
                  </a:lnTo>
                  <a:lnTo>
                    <a:pt x="403" y="194"/>
                  </a:lnTo>
                  <a:lnTo>
                    <a:pt x="402" y="194"/>
                  </a:lnTo>
                  <a:lnTo>
                    <a:pt x="403" y="194"/>
                  </a:lnTo>
                  <a:lnTo>
                    <a:pt x="402" y="193"/>
                  </a:lnTo>
                  <a:lnTo>
                    <a:pt x="402" y="194"/>
                  </a:lnTo>
                  <a:lnTo>
                    <a:pt x="402" y="196"/>
                  </a:lnTo>
                  <a:lnTo>
                    <a:pt x="402" y="194"/>
                  </a:lnTo>
                  <a:lnTo>
                    <a:pt x="402" y="196"/>
                  </a:lnTo>
                  <a:lnTo>
                    <a:pt x="401" y="194"/>
                  </a:lnTo>
                  <a:lnTo>
                    <a:pt x="401" y="193"/>
                  </a:lnTo>
                  <a:lnTo>
                    <a:pt x="400" y="193"/>
                  </a:lnTo>
                  <a:lnTo>
                    <a:pt x="400" y="192"/>
                  </a:lnTo>
                  <a:lnTo>
                    <a:pt x="400" y="191"/>
                  </a:lnTo>
                  <a:lnTo>
                    <a:pt x="398" y="191"/>
                  </a:lnTo>
                  <a:lnTo>
                    <a:pt x="400" y="191"/>
                  </a:lnTo>
                  <a:lnTo>
                    <a:pt x="398" y="191"/>
                  </a:lnTo>
                  <a:lnTo>
                    <a:pt x="398" y="189"/>
                  </a:lnTo>
                  <a:lnTo>
                    <a:pt x="397" y="189"/>
                  </a:lnTo>
                  <a:lnTo>
                    <a:pt x="398" y="189"/>
                  </a:lnTo>
                  <a:lnTo>
                    <a:pt x="398" y="191"/>
                  </a:lnTo>
                  <a:lnTo>
                    <a:pt x="398" y="192"/>
                  </a:lnTo>
                  <a:lnTo>
                    <a:pt x="398" y="193"/>
                  </a:lnTo>
                  <a:lnTo>
                    <a:pt x="400" y="194"/>
                  </a:lnTo>
                  <a:lnTo>
                    <a:pt x="398" y="194"/>
                  </a:lnTo>
                  <a:lnTo>
                    <a:pt x="398" y="193"/>
                  </a:lnTo>
                  <a:lnTo>
                    <a:pt x="397" y="192"/>
                  </a:lnTo>
                  <a:lnTo>
                    <a:pt x="396" y="192"/>
                  </a:lnTo>
                  <a:lnTo>
                    <a:pt x="396" y="191"/>
                  </a:lnTo>
                  <a:lnTo>
                    <a:pt x="394" y="191"/>
                  </a:lnTo>
                  <a:lnTo>
                    <a:pt x="394" y="189"/>
                  </a:lnTo>
                  <a:lnTo>
                    <a:pt x="393" y="189"/>
                  </a:lnTo>
                  <a:lnTo>
                    <a:pt x="392" y="189"/>
                  </a:lnTo>
                  <a:lnTo>
                    <a:pt x="392" y="191"/>
                  </a:lnTo>
                  <a:lnTo>
                    <a:pt x="393" y="191"/>
                  </a:lnTo>
                  <a:lnTo>
                    <a:pt x="392" y="192"/>
                  </a:lnTo>
                  <a:lnTo>
                    <a:pt x="393" y="192"/>
                  </a:lnTo>
                  <a:lnTo>
                    <a:pt x="393" y="193"/>
                  </a:lnTo>
                  <a:lnTo>
                    <a:pt x="394" y="193"/>
                  </a:lnTo>
                  <a:lnTo>
                    <a:pt x="394" y="194"/>
                  </a:lnTo>
                  <a:lnTo>
                    <a:pt x="396" y="194"/>
                  </a:lnTo>
                  <a:lnTo>
                    <a:pt x="396" y="196"/>
                  </a:lnTo>
                  <a:lnTo>
                    <a:pt x="396" y="197"/>
                  </a:lnTo>
                  <a:lnTo>
                    <a:pt x="397" y="197"/>
                  </a:lnTo>
                  <a:lnTo>
                    <a:pt x="398" y="197"/>
                  </a:lnTo>
                  <a:lnTo>
                    <a:pt x="397" y="197"/>
                  </a:lnTo>
                  <a:lnTo>
                    <a:pt x="397" y="198"/>
                  </a:lnTo>
                  <a:lnTo>
                    <a:pt x="398" y="197"/>
                  </a:lnTo>
                  <a:lnTo>
                    <a:pt x="400" y="197"/>
                  </a:lnTo>
                  <a:lnTo>
                    <a:pt x="400" y="198"/>
                  </a:lnTo>
                  <a:lnTo>
                    <a:pt x="398" y="198"/>
                  </a:lnTo>
                  <a:lnTo>
                    <a:pt x="398" y="200"/>
                  </a:lnTo>
                  <a:lnTo>
                    <a:pt x="398" y="198"/>
                  </a:lnTo>
                  <a:lnTo>
                    <a:pt x="400" y="198"/>
                  </a:lnTo>
                  <a:lnTo>
                    <a:pt x="400" y="200"/>
                  </a:lnTo>
                  <a:lnTo>
                    <a:pt x="400" y="198"/>
                  </a:lnTo>
                  <a:lnTo>
                    <a:pt x="401" y="198"/>
                  </a:lnTo>
                  <a:lnTo>
                    <a:pt x="401" y="200"/>
                  </a:lnTo>
                  <a:lnTo>
                    <a:pt x="401" y="201"/>
                  </a:lnTo>
                  <a:lnTo>
                    <a:pt x="401" y="200"/>
                  </a:lnTo>
                  <a:lnTo>
                    <a:pt x="402" y="200"/>
                  </a:lnTo>
                  <a:lnTo>
                    <a:pt x="402" y="201"/>
                  </a:lnTo>
                  <a:lnTo>
                    <a:pt x="401" y="201"/>
                  </a:lnTo>
                  <a:lnTo>
                    <a:pt x="402" y="201"/>
                  </a:lnTo>
                  <a:lnTo>
                    <a:pt x="402" y="202"/>
                  </a:lnTo>
                  <a:lnTo>
                    <a:pt x="402" y="201"/>
                  </a:lnTo>
                  <a:lnTo>
                    <a:pt x="402" y="202"/>
                  </a:lnTo>
                  <a:lnTo>
                    <a:pt x="403" y="202"/>
                  </a:lnTo>
                  <a:lnTo>
                    <a:pt x="402" y="202"/>
                  </a:lnTo>
                  <a:lnTo>
                    <a:pt x="402" y="203"/>
                  </a:lnTo>
                  <a:lnTo>
                    <a:pt x="403" y="203"/>
                  </a:lnTo>
                  <a:lnTo>
                    <a:pt x="403" y="202"/>
                  </a:lnTo>
                  <a:lnTo>
                    <a:pt x="405" y="202"/>
                  </a:lnTo>
                  <a:lnTo>
                    <a:pt x="403" y="202"/>
                  </a:lnTo>
                  <a:lnTo>
                    <a:pt x="403" y="203"/>
                  </a:lnTo>
                  <a:lnTo>
                    <a:pt x="405" y="203"/>
                  </a:lnTo>
                  <a:lnTo>
                    <a:pt x="405" y="205"/>
                  </a:lnTo>
                  <a:lnTo>
                    <a:pt x="406" y="205"/>
                  </a:lnTo>
                  <a:lnTo>
                    <a:pt x="405" y="206"/>
                  </a:lnTo>
                  <a:lnTo>
                    <a:pt x="406" y="206"/>
                  </a:lnTo>
                  <a:lnTo>
                    <a:pt x="406" y="205"/>
                  </a:lnTo>
                  <a:lnTo>
                    <a:pt x="406" y="206"/>
                  </a:lnTo>
                  <a:lnTo>
                    <a:pt x="406" y="207"/>
                  </a:lnTo>
                  <a:lnTo>
                    <a:pt x="406" y="206"/>
                  </a:lnTo>
                  <a:lnTo>
                    <a:pt x="407" y="206"/>
                  </a:lnTo>
                  <a:lnTo>
                    <a:pt x="407" y="207"/>
                  </a:lnTo>
                  <a:lnTo>
                    <a:pt x="407" y="206"/>
                  </a:lnTo>
                  <a:lnTo>
                    <a:pt x="407" y="207"/>
                  </a:lnTo>
                  <a:lnTo>
                    <a:pt x="408" y="207"/>
                  </a:lnTo>
                  <a:lnTo>
                    <a:pt x="407" y="207"/>
                  </a:lnTo>
                  <a:lnTo>
                    <a:pt x="408" y="207"/>
                  </a:lnTo>
                  <a:lnTo>
                    <a:pt x="408" y="208"/>
                  </a:lnTo>
                  <a:lnTo>
                    <a:pt x="407" y="208"/>
                  </a:lnTo>
                  <a:lnTo>
                    <a:pt x="408" y="210"/>
                  </a:lnTo>
                  <a:lnTo>
                    <a:pt x="407" y="210"/>
                  </a:lnTo>
                  <a:lnTo>
                    <a:pt x="407" y="208"/>
                  </a:lnTo>
                  <a:lnTo>
                    <a:pt x="407" y="210"/>
                  </a:lnTo>
                  <a:lnTo>
                    <a:pt x="407" y="208"/>
                  </a:lnTo>
                  <a:lnTo>
                    <a:pt x="407" y="210"/>
                  </a:lnTo>
                  <a:lnTo>
                    <a:pt x="407" y="211"/>
                  </a:lnTo>
                  <a:lnTo>
                    <a:pt x="408" y="211"/>
                  </a:lnTo>
                  <a:lnTo>
                    <a:pt x="408" y="212"/>
                  </a:lnTo>
                  <a:lnTo>
                    <a:pt x="407" y="212"/>
                  </a:lnTo>
                  <a:lnTo>
                    <a:pt x="406" y="212"/>
                  </a:lnTo>
                  <a:lnTo>
                    <a:pt x="406" y="211"/>
                  </a:lnTo>
                  <a:lnTo>
                    <a:pt x="405" y="211"/>
                  </a:lnTo>
                  <a:lnTo>
                    <a:pt x="403" y="211"/>
                  </a:lnTo>
                  <a:lnTo>
                    <a:pt x="405" y="210"/>
                  </a:lnTo>
                  <a:lnTo>
                    <a:pt x="403" y="210"/>
                  </a:lnTo>
                  <a:lnTo>
                    <a:pt x="402" y="210"/>
                  </a:lnTo>
                  <a:lnTo>
                    <a:pt x="401" y="210"/>
                  </a:lnTo>
                  <a:lnTo>
                    <a:pt x="401" y="208"/>
                  </a:lnTo>
                  <a:lnTo>
                    <a:pt x="400" y="208"/>
                  </a:lnTo>
                  <a:lnTo>
                    <a:pt x="398" y="208"/>
                  </a:lnTo>
                  <a:lnTo>
                    <a:pt x="397" y="208"/>
                  </a:lnTo>
                  <a:lnTo>
                    <a:pt x="397" y="207"/>
                  </a:lnTo>
                  <a:lnTo>
                    <a:pt x="397" y="208"/>
                  </a:lnTo>
                  <a:lnTo>
                    <a:pt x="394" y="207"/>
                  </a:lnTo>
                  <a:lnTo>
                    <a:pt x="393" y="207"/>
                  </a:lnTo>
                  <a:lnTo>
                    <a:pt x="393" y="206"/>
                  </a:lnTo>
                  <a:lnTo>
                    <a:pt x="392" y="206"/>
                  </a:lnTo>
                  <a:lnTo>
                    <a:pt x="391" y="205"/>
                  </a:lnTo>
                  <a:lnTo>
                    <a:pt x="391" y="203"/>
                  </a:lnTo>
                  <a:lnTo>
                    <a:pt x="389" y="203"/>
                  </a:lnTo>
                  <a:lnTo>
                    <a:pt x="389" y="205"/>
                  </a:lnTo>
                  <a:lnTo>
                    <a:pt x="389" y="203"/>
                  </a:lnTo>
                  <a:lnTo>
                    <a:pt x="388" y="203"/>
                  </a:lnTo>
                  <a:lnTo>
                    <a:pt x="388" y="202"/>
                  </a:lnTo>
                  <a:lnTo>
                    <a:pt x="389" y="202"/>
                  </a:lnTo>
                  <a:lnTo>
                    <a:pt x="388" y="202"/>
                  </a:lnTo>
                  <a:lnTo>
                    <a:pt x="389" y="202"/>
                  </a:lnTo>
                  <a:lnTo>
                    <a:pt x="389" y="201"/>
                  </a:lnTo>
                  <a:lnTo>
                    <a:pt x="389" y="202"/>
                  </a:lnTo>
                  <a:lnTo>
                    <a:pt x="389" y="201"/>
                  </a:lnTo>
                  <a:lnTo>
                    <a:pt x="389" y="202"/>
                  </a:lnTo>
                  <a:lnTo>
                    <a:pt x="388" y="201"/>
                  </a:lnTo>
                  <a:lnTo>
                    <a:pt x="388" y="202"/>
                  </a:lnTo>
                  <a:lnTo>
                    <a:pt x="388" y="201"/>
                  </a:lnTo>
                  <a:lnTo>
                    <a:pt x="387" y="201"/>
                  </a:lnTo>
                  <a:lnTo>
                    <a:pt x="388" y="201"/>
                  </a:lnTo>
                  <a:lnTo>
                    <a:pt x="388" y="202"/>
                  </a:lnTo>
                  <a:lnTo>
                    <a:pt x="387" y="202"/>
                  </a:lnTo>
                  <a:lnTo>
                    <a:pt x="387" y="201"/>
                  </a:lnTo>
                  <a:lnTo>
                    <a:pt x="385" y="202"/>
                  </a:lnTo>
                  <a:lnTo>
                    <a:pt x="384" y="202"/>
                  </a:lnTo>
                  <a:lnTo>
                    <a:pt x="384" y="201"/>
                  </a:lnTo>
                  <a:lnTo>
                    <a:pt x="383" y="201"/>
                  </a:lnTo>
                  <a:lnTo>
                    <a:pt x="383" y="200"/>
                  </a:lnTo>
                  <a:lnTo>
                    <a:pt x="382" y="200"/>
                  </a:lnTo>
                  <a:lnTo>
                    <a:pt x="380" y="200"/>
                  </a:lnTo>
                  <a:lnTo>
                    <a:pt x="382" y="200"/>
                  </a:lnTo>
                  <a:lnTo>
                    <a:pt x="382" y="198"/>
                  </a:lnTo>
                  <a:lnTo>
                    <a:pt x="380" y="198"/>
                  </a:lnTo>
                  <a:lnTo>
                    <a:pt x="382" y="198"/>
                  </a:lnTo>
                  <a:lnTo>
                    <a:pt x="382" y="197"/>
                  </a:lnTo>
                  <a:lnTo>
                    <a:pt x="380" y="197"/>
                  </a:lnTo>
                  <a:lnTo>
                    <a:pt x="380" y="198"/>
                  </a:lnTo>
                  <a:lnTo>
                    <a:pt x="380" y="197"/>
                  </a:lnTo>
                  <a:lnTo>
                    <a:pt x="380" y="198"/>
                  </a:lnTo>
                  <a:lnTo>
                    <a:pt x="379" y="198"/>
                  </a:lnTo>
                  <a:lnTo>
                    <a:pt x="379" y="197"/>
                  </a:lnTo>
                  <a:lnTo>
                    <a:pt x="378" y="197"/>
                  </a:lnTo>
                  <a:lnTo>
                    <a:pt x="377" y="197"/>
                  </a:lnTo>
                  <a:lnTo>
                    <a:pt x="377" y="196"/>
                  </a:lnTo>
                  <a:lnTo>
                    <a:pt x="378" y="196"/>
                  </a:lnTo>
                  <a:lnTo>
                    <a:pt x="377" y="196"/>
                  </a:lnTo>
                  <a:lnTo>
                    <a:pt x="378" y="196"/>
                  </a:lnTo>
                  <a:lnTo>
                    <a:pt x="377" y="196"/>
                  </a:lnTo>
                  <a:lnTo>
                    <a:pt x="377" y="194"/>
                  </a:lnTo>
                  <a:lnTo>
                    <a:pt x="377" y="193"/>
                  </a:lnTo>
                  <a:lnTo>
                    <a:pt x="377" y="194"/>
                  </a:lnTo>
                  <a:lnTo>
                    <a:pt x="375" y="194"/>
                  </a:lnTo>
                  <a:lnTo>
                    <a:pt x="375" y="193"/>
                  </a:lnTo>
                  <a:lnTo>
                    <a:pt x="375" y="194"/>
                  </a:lnTo>
                  <a:lnTo>
                    <a:pt x="375" y="193"/>
                  </a:lnTo>
                  <a:lnTo>
                    <a:pt x="374" y="193"/>
                  </a:lnTo>
                  <a:lnTo>
                    <a:pt x="375" y="193"/>
                  </a:lnTo>
                  <a:lnTo>
                    <a:pt x="377" y="193"/>
                  </a:lnTo>
                  <a:lnTo>
                    <a:pt x="378" y="193"/>
                  </a:lnTo>
                  <a:lnTo>
                    <a:pt x="379" y="193"/>
                  </a:lnTo>
                  <a:lnTo>
                    <a:pt x="379" y="192"/>
                  </a:lnTo>
                  <a:lnTo>
                    <a:pt x="379" y="191"/>
                  </a:lnTo>
                  <a:lnTo>
                    <a:pt x="379" y="192"/>
                  </a:lnTo>
                  <a:lnTo>
                    <a:pt x="379" y="191"/>
                  </a:lnTo>
                  <a:lnTo>
                    <a:pt x="378" y="192"/>
                  </a:lnTo>
                  <a:lnTo>
                    <a:pt x="378" y="191"/>
                  </a:lnTo>
                  <a:lnTo>
                    <a:pt x="378" y="189"/>
                  </a:lnTo>
                  <a:lnTo>
                    <a:pt x="378" y="191"/>
                  </a:lnTo>
                  <a:lnTo>
                    <a:pt x="377" y="191"/>
                  </a:lnTo>
                  <a:lnTo>
                    <a:pt x="377" y="189"/>
                  </a:lnTo>
                  <a:lnTo>
                    <a:pt x="377" y="191"/>
                  </a:lnTo>
                  <a:lnTo>
                    <a:pt x="377" y="189"/>
                  </a:lnTo>
                  <a:lnTo>
                    <a:pt x="375" y="189"/>
                  </a:lnTo>
                  <a:lnTo>
                    <a:pt x="377" y="189"/>
                  </a:lnTo>
                  <a:lnTo>
                    <a:pt x="375" y="188"/>
                  </a:lnTo>
                  <a:lnTo>
                    <a:pt x="375" y="189"/>
                  </a:lnTo>
                  <a:lnTo>
                    <a:pt x="377" y="189"/>
                  </a:lnTo>
                  <a:lnTo>
                    <a:pt x="377" y="191"/>
                  </a:lnTo>
                  <a:lnTo>
                    <a:pt x="375" y="191"/>
                  </a:lnTo>
                  <a:lnTo>
                    <a:pt x="375" y="189"/>
                  </a:lnTo>
                  <a:lnTo>
                    <a:pt x="375" y="191"/>
                  </a:lnTo>
                  <a:lnTo>
                    <a:pt x="375" y="189"/>
                  </a:lnTo>
                  <a:lnTo>
                    <a:pt x="374" y="189"/>
                  </a:lnTo>
                  <a:lnTo>
                    <a:pt x="374" y="191"/>
                  </a:lnTo>
                  <a:lnTo>
                    <a:pt x="374" y="189"/>
                  </a:lnTo>
                  <a:lnTo>
                    <a:pt x="374" y="188"/>
                  </a:lnTo>
                  <a:lnTo>
                    <a:pt x="375" y="188"/>
                  </a:lnTo>
                  <a:lnTo>
                    <a:pt x="374" y="188"/>
                  </a:lnTo>
                  <a:lnTo>
                    <a:pt x="374" y="187"/>
                  </a:lnTo>
                  <a:lnTo>
                    <a:pt x="374" y="188"/>
                  </a:lnTo>
                  <a:lnTo>
                    <a:pt x="373" y="188"/>
                  </a:lnTo>
                  <a:lnTo>
                    <a:pt x="373" y="189"/>
                  </a:lnTo>
                  <a:lnTo>
                    <a:pt x="374" y="189"/>
                  </a:lnTo>
                  <a:lnTo>
                    <a:pt x="373" y="189"/>
                  </a:lnTo>
                  <a:lnTo>
                    <a:pt x="373" y="188"/>
                  </a:lnTo>
                  <a:lnTo>
                    <a:pt x="371" y="188"/>
                  </a:lnTo>
                  <a:lnTo>
                    <a:pt x="371" y="187"/>
                  </a:lnTo>
                  <a:lnTo>
                    <a:pt x="373" y="186"/>
                  </a:lnTo>
                  <a:lnTo>
                    <a:pt x="371" y="186"/>
                  </a:lnTo>
                  <a:lnTo>
                    <a:pt x="371" y="187"/>
                  </a:lnTo>
                  <a:lnTo>
                    <a:pt x="371" y="186"/>
                  </a:lnTo>
                  <a:lnTo>
                    <a:pt x="371" y="187"/>
                  </a:lnTo>
                  <a:lnTo>
                    <a:pt x="370" y="187"/>
                  </a:lnTo>
                  <a:lnTo>
                    <a:pt x="370" y="186"/>
                  </a:lnTo>
                  <a:lnTo>
                    <a:pt x="370" y="184"/>
                  </a:lnTo>
                  <a:lnTo>
                    <a:pt x="369" y="184"/>
                  </a:lnTo>
                  <a:lnTo>
                    <a:pt x="370" y="184"/>
                  </a:lnTo>
                  <a:lnTo>
                    <a:pt x="370" y="183"/>
                  </a:lnTo>
                  <a:lnTo>
                    <a:pt x="369" y="183"/>
                  </a:lnTo>
                  <a:lnTo>
                    <a:pt x="369" y="182"/>
                  </a:lnTo>
                  <a:lnTo>
                    <a:pt x="369" y="183"/>
                  </a:lnTo>
                  <a:lnTo>
                    <a:pt x="368" y="183"/>
                  </a:lnTo>
                  <a:lnTo>
                    <a:pt x="369" y="183"/>
                  </a:lnTo>
                  <a:lnTo>
                    <a:pt x="368" y="183"/>
                  </a:lnTo>
                  <a:lnTo>
                    <a:pt x="368" y="182"/>
                  </a:lnTo>
                  <a:lnTo>
                    <a:pt x="369" y="182"/>
                  </a:lnTo>
                  <a:lnTo>
                    <a:pt x="368" y="182"/>
                  </a:lnTo>
                  <a:lnTo>
                    <a:pt x="368" y="180"/>
                  </a:lnTo>
                  <a:lnTo>
                    <a:pt x="369" y="180"/>
                  </a:lnTo>
                  <a:lnTo>
                    <a:pt x="368" y="180"/>
                  </a:lnTo>
                  <a:lnTo>
                    <a:pt x="369" y="180"/>
                  </a:lnTo>
                  <a:lnTo>
                    <a:pt x="369" y="179"/>
                  </a:lnTo>
                  <a:lnTo>
                    <a:pt x="369" y="178"/>
                  </a:lnTo>
                  <a:lnTo>
                    <a:pt x="368" y="178"/>
                  </a:lnTo>
                  <a:lnTo>
                    <a:pt x="368" y="179"/>
                  </a:lnTo>
                  <a:lnTo>
                    <a:pt x="369" y="179"/>
                  </a:lnTo>
                  <a:lnTo>
                    <a:pt x="368" y="179"/>
                  </a:lnTo>
                  <a:lnTo>
                    <a:pt x="368" y="180"/>
                  </a:lnTo>
                  <a:lnTo>
                    <a:pt x="368" y="179"/>
                  </a:lnTo>
                  <a:lnTo>
                    <a:pt x="366" y="179"/>
                  </a:lnTo>
                  <a:lnTo>
                    <a:pt x="366" y="178"/>
                  </a:lnTo>
                  <a:lnTo>
                    <a:pt x="366" y="179"/>
                  </a:lnTo>
                  <a:lnTo>
                    <a:pt x="365" y="179"/>
                  </a:lnTo>
                  <a:lnTo>
                    <a:pt x="365" y="180"/>
                  </a:lnTo>
                  <a:lnTo>
                    <a:pt x="365" y="182"/>
                  </a:lnTo>
                  <a:lnTo>
                    <a:pt x="365" y="183"/>
                  </a:lnTo>
                  <a:lnTo>
                    <a:pt x="364" y="183"/>
                  </a:lnTo>
                  <a:lnTo>
                    <a:pt x="364" y="182"/>
                  </a:lnTo>
                  <a:lnTo>
                    <a:pt x="364" y="183"/>
                  </a:lnTo>
                  <a:lnTo>
                    <a:pt x="364" y="182"/>
                  </a:lnTo>
                  <a:lnTo>
                    <a:pt x="364" y="180"/>
                  </a:lnTo>
                  <a:lnTo>
                    <a:pt x="364" y="179"/>
                  </a:lnTo>
                  <a:lnTo>
                    <a:pt x="365" y="180"/>
                  </a:lnTo>
                  <a:lnTo>
                    <a:pt x="365" y="179"/>
                  </a:lnTo>
                  <a:lnTo>
                    <a:pt x="364" y="179"/>
                  </a:lnTo>
                  <a:lnTo>
                    <a:pt x="365" y="179"/>
                  </a:lnTo>
                  <a:lnTo>
                    <a:pt x="364" y="179"/>
                  </a:lnTo>
                  <a:lnTo>
                    <a:pt x="364" y="178"/>
                  </a:lnTo>
                  <a:lnTo>
                    <a:pt x="364" y="177"/>
                  </a:lnTo>
                  <a:lnTo>
                    <a:pt x="364" y="178"/>
                  </a:lnTo>
                  <a:lnTo>
                    <a:pt x="364" y="179"/>
                  </a:lnTo>
                  <a:lnTo>
                    <a:pt x="363" y="179"/>
                  </a:lnTo>
                  <a:lnTo>
                    <a:pt x="363" y="178"/>
                  </a:lnTo>
                  <a:lnTo>
                    <a:pt x="363" y="179"/>
                  </a:lnTo>
                  <a:lnTo>
                    <a:pt x="363" y="178"/>
                  </a:lnTo>
                  <a:lnTo>
                    <a:pt x="363" y="179"/>
                  </a:lnTo>
                  <a:lnTo>
                    <a:pt x="361" y="179"/>
                  </a:lnTo>
                  <a:lnTo>
                    <a:pt x="361" y="178"/>
                  </a:lnTo>
                  <a:lnTo>
                    <a:pt x="361" y="177"/>
                  </a:lnTo>
                  <a:lnTo>
                    <a:pt x="361" y="175"/>
                  </a:lnTo>
                  <a:lnTo>
                    <a:pt x="360" y="175"/>
                  </a:lnTo>
                  <a:lnTo>
                    <a:pt x="360" y="177"/>
                  </a:lnTo>
                  <a:lnTo>
                    <a:pt x="361" y="177"/>
                  </a:lnTo>
                  <a:lnTo>
                    <a:pt x="360" y="177"/>
                  </a:lnTo>
                  <a:lnTo>
                    <a:pt x="359" y="177"/>
                  </a:lnTo>
                  <a:lnTo>
                    <a:pt x="360" y="177"/>
                  </a:lnTo>
                  <a:lnTo>
                    <a:pt x="360" y="178"/>
                  </a:lnTo>
                  <a:lnTo>
                    <a:pt x="361" y="179"/>
                  </a:lnTo>
                  <a:lnTo>
                    <a:pt x="363" y="179"/>
                  </a:lnTo>
                  <a:lnTo>
                    <a:pt x="361" y="179"/>
                  </a:lnTo>
                  <a:lnTo>
                    <a:pt x="361" y="180"/>
                  </a:lnTo>
                  <a:lnTo>
                    <a:pt x="361" y="182"/>
                  </a:lnTo>
                  <a:lnTo>
                    <a:pt x="360" y="182"/>
                  </a:lnTo>
                  <a:lnTo>
                    <a:pt x="360" y="180"/>
                  </a:lnTo>
                  <a:lnTo>
                    <a:pt x="360" y="182"/>
                  </a:lnTo>
                  <a:lnTo>
                    <a:pt x="359" y="182"/>
                  </a:lnTo>
                  <a:lnTo>
                    <a:pt x="359" y="180"/>
                  </a:lnTo>
                  <a:lnTo>
                    <a:pt x="357" y="180"/>
                  </a:lnTo>
                  <a:lnTo>
                    <a:pt x="359" y="180"/>
                  </a:lnTo>
                  <a:lnTo>
                    <a:pt x="357" y="180"/>
                  </a:lnTo>
                  <a:lnTo>
                    <a:pt x="356" y="179"/>
                  </a:lnTo>
                  <a:lnTo>
                    <a:pt x="355" y="179"/>
                  </a:lnTo>
                  <a:lnTo>
                    <a:pt x="355" y="180"/>
                  </a:lnTo>
                  <a:lnTo>
                    <a:pt x="356" y="180"/>
                  </a:lnTo>
                  <a:lnTo>
                    <a:pt x="355" y="180"/>
                  </a:lnTo>
                  <a:lnTo>
                    <a:pt x="354" y="180"/>
                  </a:lnTo>
                  <a:lnTo>
                    <a:pt x="355" y="180"/>
                  </a:lnTo>
                  <a:lnTo>
                    <a:pt x="355" y="182"/>
                  </a:lnTo>
                  <a:lnTo>
                    <a:pt x="354" y="182"/>
                  </a:lnTo>
                  <a:lnTo>
                    <a:pt x="352" y="182"/>
                  </a:lnTo>
                  <a:lnTo>
                    <a:pt x="351" y="182"/>
                  </a:lnTo>
                  <a:lnTo>
                    <a:pt x="352" y="183"/>
                  </a:lnTo>
                  <a:lnTo>
                    <a:pt x="351" y="183"/>
                  </a:lnTo>
                  <a:lnTo>
                    <a:pt x="350" y="183"/>
                  </a:lnTo>
                  <a:lnTo>
                    <a:pt x="350" y="184"/>
                  </a:lnTo>
                  <a:lnTo>
                    <a:pt x="349" y="184"/>
                  </a:lnTo>
                  <a:lnTo>
                    <a:pt x="350" y="184"/>
                  </a:lnTo>
                  <a:lnTo>
                    <a:pt x="349" y="184"/>
                  </a:lnTo>
                  <a:lnTo>
                    <a:pt x="349" y="183"/>
                  </a:lnTo>
                  <a:lnTo>
                    <a:pt x="347" y="183"/>
                  </a:lnTo>
                  <a:lnTo>
                    <a:pt x="346" y="183"/>
                  </a:lnTo>
                  <a:lnTo>
                    <a:pt x="345" y="183"/>
                  </a:lnTo>
                  <a:lnTo>
                    <a:pt x="346" y="182"/>
                  </a:lnTo>
                  <a:lnTo>
                    <a:pt x="345" y="182"/>
                  </a:lnTo>
                  <a:lnTo>
                    <a:pt x="345" y="183"/>
                  </a:lnTo>
                  <a:lnTo>
                    <a:pt x="345" y="182"/>
                  </a:lnTo>
                  <a:lnTo>
                    <a:pt x="343" y="182"/>
                  </a:lnTo>
                  <a:lnTo>
                    <a:pt x="342" y="182"/>
                  </a:lnTo>
                  <a:lnTo>
                    <a:pt x="342" y="180"/>
                  </a:lnTo>
                  <a:lnTo>
                    <a:pt x="343" y="180"/>
                  </a:lnTo>
                  <a:lnTo>
                    <a:pt x="342" y="180"/>
                  </a:lnTo>
                  <a:lnTo>
                    <a:pt x="342" y="179"/>
                  </a:lnTo>
                  <a:lnTo>
                    <a:pt x="342" y="178"/>
                  </a:lnTo>
                  <a:lnTo>
                    <a:pt x="341" y="178"/>
                  </a:lnTo>
                  <a:lnTo>
                    <a:pt x="342" y="178"/>
                  </a:lnTo>
                  <a:lnTo>
                    <a:pt x="342" y="177"/>
                  </a:lnTo>
                  <a:lnTo>
                    <a:pt x="342" y="175"/>
                  </a:lnTo>
                  <a:lnTo>
                    <a:pt x="342" y="174"/>
                  </a:lnTo>
                  <a:lnTo>
                    <a:pt x="343" y="174"/>
                  </a:lnTo>
                  <a:lnTo>
                    <a:pt x="343" y="173"/>
                  </a:lnTo>
                  <a:lnTo>
                    <a:pt x="345" y="173"/>
                  </a:lnTo>
                  <a:lnTo>
                    <a:pt x="345" y="172"/>
                  </a:lnTo>
                  <a:lnTo>
                    <a:pt x="346" y="172"/>
                  </a:lnTo>
                  <a:lnTo>
                    <a:pt x="346" y="170"/>
                  </a:lnTo>
                  <a:lnTo>
                    <a:pt x="346" y="169"/>
                  </a:lnTo>
                  <a:lnTo>
                    <a:pt x="346" y="168"/>
                  </a:lnTo>
                  <a:lnTo>
                    <a:pt x="347" y="168"/>
                  </a:lnTo>
                  <a:lnTo>
                    <a:pt x="347" y="169"/>
                  </a:lnTo>
                  <a:lnTo>
                    <a:pt x="349" y="169"/>
                  </a:lnTo>
                  <a:lnTo>
                    <a:pt x="349" y="168"/>
                  </a:lnTo>
                  <a:lnTo>
                    <a:pt x="350" y="168"/>
                  </a:lnTo>
                  <a:lnTo>
                    <a:pt x="350" y="169"/>
                  </a:lnTo>
                  <a:lnTo>
                    <a:pt x="351" y="169"/>
                  </a:lnTo>
                  <a:lnTo>
                    <a:pt x="352" y="170"/>
                  </a:lnTo>
                  <a:lnTo>
                    <a:pt x="354" y="170"/>
                  </a:lnTo>
                  <a:lnTo>
                    <a:pt x="355" y="170"/>
                  </a:lnTo>
                  <a:lnTo>
                    <a:pt x="355" y="172"/>
                  </a:lnTo>
                  <a:lnTo>
                    <a:pt x="356" y="173"/>
                  </a:lnTo>
                  <a:lnTo>
                    <a:pt x="356" y="174"/>
                  </a:lnTo>
                  <a:lnTo>
                    <a:pt x="355" y="174"/>
                  </a:lnTo>
                  <a:lnTo>
                    <a:pt x="356" y="175"/>
                  </a:lnTo>
                  <a:lnTo>
                    <a:pt x="356" y="177"/>
                  </a:lnTo>
                  <a:lnTo>
                    <a:pt x="357" y="177"/>
                  </a:lnTo>
                  <a:lnTo>
                    <a:pt x="357" y="178"/>
                  </a:lnTo>
                  <a:lnTo>
                    <a:pt x="357" y="177"/>
                  </a:lnTo>
                  <a:lnTo>
                    <a:pt x="357" y="175"/>
                  </a:lnTo>
                  <a:lnTo>
                    <a:pt x="356" y="175"/>
                  </a:lnTo>
                  <a:lnTo>
                    <a:pt x="356" y="174"/>
                  </a:lnTo>
                  <a:lnTo>
                    <a:pt x="357" y="174"/>
                  </a:lnTo>
                  <a:lnTo>
                    <a:pt x="357" y="173"/>
                  </a:lnTo>
                  <a:lnTo>
                    <a:pt x="357" y="174"/>
                  </a:lnTo>
                  <a:lnTo>
                    <a:pt x="357" y="173"/>
                  </a:lnTo>
                  <a:lnTo>
                    <a:pt x="356" y="173"/>
                  </a:lnTo>
                  <a:lnTo>
                    <a:pt x="356" y="172"/>
                  </a:lnTo>
                  <a:lnTo>
                    <a:pt x="355" y="172"/>
                  </a:lnTo>
                  <a:lnTo>
                    <a:pt x="355" y="170"/>
                  </a:lnTo>
                  <a:lnTo>
                    <a:pt x="354" y="170"/>
                  </a:lnTo>
                  <a:lnTo>
                    <a:pt x="355" y="170"/>
                  </a:lnTo>
                  <a:lnTo>
                    <a:pt x="355" y="169"/>
                  </a:lnTo>
                  <a:lnTo>
                    <a:pt x="356" y="169"/>
                  </a:lnTo>
                  <a:lnTo>
                    <a:pt x="356" y="170"/>
                  </a:lnTo>
                  <a:lnTo>
                    <a:pt x="357" y="170"/>
                  </a:lnTo>
                  <a:lnTo>
                    <a:pt x="359" y="170"/>
                  </a:lnTo>
                  <a:lnTo>
                    <a:pt x="359" y="169"/>
                  </a:lnTo>
                  <a:lnTo>
                    <a:pt x="360" y="169"/>
                  </a:lnTo>
                  <a:lnTo>
                    <a:pt x="360" y="168"/>
                  </a:lnTo>
                  <a:lnTo>
                    <a:pt x="361" y="168"/>
                  </a:lnTo>
                  <a:lnTo>
                    <a:pt x="361" y="169"/>
                  </a:lnTo>
                  <a:lnTo>
                    <a:pt x="363" y="169"/>
                  </a:lnTo>
                  <a:lnTo>
                    <a:pt x="363" y="168"/>
                  </a:lnTo>
                  <a:lnTo>
                    <a:pt x="364" y="168"/>
                  </a:lnTo>
                  <a:lnTo>
                    <a:pt x="364" y="166"/>
                  </a:lnTo>
                  <a:lnTo>
                    <a:pt x="365" y="168"/>
                  </a:lnTo>
                  <a:lnTo>
                    <a:pt x="365" y="166"/>
                  </a:lnTo>
                  <a:lnTo>
                    <a:pt x="366" y="168"/>
                  </a:lnTo>
                  <a:lnTo>
                    <a:pt x="368" y="168"/>
                  </a:lnTo>
                  <a:lnTo>
                    <a:pt x="368" y="166"/>
                  </a:lnTo>
                  <a:lnTo>
                    <a:pt x="366" y="166"/>
                  </a:lnTo>
                  <a:lnTo>
                    <a:pt x="366" y="165"/>
                  </a:lnTo>
                  <a:lnTo>
                    <a:pt x="366" y="164"/>
                  </a:lnTo>
                  <a:lnTo>
                    <a:pt x="365" y="164"/>
                  </a:lnTo>
                  <a:lnTo>
                    <a:pt x="365" y="163"/>
                  </a:lnTo>
                  <a:lnTo>
                    <a:pt x="364" y="163"/>
                  </a:lnTo>
                  <a:lnTo>
                    <a:pt x="364" y="161"/>
                  </a:lnTo>
                  <a:lnTo>
                    <a:pt x="363" y="161"/>
                  </a:lnTo>
                  <a:lnTo>
                    <a:pt x="364" y="161"/>
                  </a:lnTo>
                  <a:lnTo>
                    <a:pt x="363" y="160"/>
                  </a:lnTo>
                  <a:lnTo>
                    <a:pt x="363" y="159"/>
                  </a:lnTo>
                  <a:lnTo>
                    <a:pt x="363" y="158"/>
                  </a:lnTo>
                  <a:lnTo>
                    <a:pt x="364" y="156"/>
                  </a:lnTo>
                  <a:lnTo>
                    <a:pt x="365" y="156"/>
                  </a:lnTo>
                  <a:lnTo>
                    <a:pt x="365" y="155"/>
                  </a:lnTo>
                  <a:lnTo>
                    <a:pt x="366" y="155"/>
                  </a:lnTo>
                  <a:lnTo>
                    <a:pt x="368" y="154"/>
                  </a:lnTo>
                  <a:lnTo>
                    <a:pt x="368" y="152"/>
                  </a:lnTo>
                  <a:lnTo>
                    <a:pt x="368" y="151"/>
                  </a:lnTo>
                  <a:lnTo>
                    <a:pt x="369" y="151"/>
                  </a:lnTo>
                  <a:lnTo>
                    <a:pt x="370" y="151"/>
                  </a:lnTo>
                  <a:lnTo>
                    <a:pt x="370" y="150"/>
                  </a:lnTo>
                  <a:lnTo>
                    <a:pt x="370" y="149"/>
                  </a:lnTo>
                  <a:lnTo>
                    <a:pt x="370" y="147"/>
                  </a:lnTo>
                  <a:lnTo>
                    <a:pt x="371" y="147"/>
                  </a:lnTo>
                  <a:lnTo>
                    <a:pt x="371" y="146"/>
                  </a:lnTo>
                  <a:lnTo>
                    <a:pt x="373" y="146"/>
                  </a:lnTo>
                  <a:lnTo>
                    <a:pt x="374" y="145"/>
                  </a:lnTo>
                  <a:lnTo>
                    <a:pt x="374" y="144"/>
                  </a:lnTo>
                  <a:lnTo>
                    <a:pt x="374" y="142"/>
                  </a:lnTo>
                  <a:lnTo>
                    <a:pt x="373" y="142"/>
                  </a:lnTo>
                  <a:lnTo>
                    <a:pt x="374" y="142"/>
                  </a:lnTo>
                  <a:lnTo>
                    <a:pt x="373" y="142"/>
                  </a:lnTo>
                  <a:lnTo>
                    <a:pt x="373" y="141"/>
                  </a:lnTo>
                  <a:lnTo>
                    <a:pt x="373" y="140"/>
                  </a:lnTo>
                  <a:lnTo>
                    <a:pt x="373" y="138"/>
                  </a:lnTo>
                  <a:lnTo>
                    <a:pt x="371" y="138"/>
                  </a:lnTo>
                  <a:lnTo>
                    <a:pt x="371" y="137"/>
                  </a:lnTo>
                  <a:lnTo>
                    <a:pt x="373" y="137"/>
                  </a:lnTo>
                  <a:lnTo>
                    <a:pt x="373" y="136"/>
                  </a:lnTo>
                  <a:lnTo>
                    <a:pt x="371" y="136"/>
                  </a:lnTo>
                  <a:lnTo>
                    <a:pt x="371" y="135"/>
                  </a:lnTo>
                  <a:lnTo>
                    <a:pt x="370" y="135"/>
                  </a:lnTo>
                  <a:lnTo>
                    <a:pt x="370" y="133"/>
                  </a:lnTo>
                  <a:lnTo>
                    <a:pt x="370" y="132"/>
                  </a:lnTo>
                  <a:lnTo>
                    <a:pt x="370" y="131"/>
                  </a:lnTo>
                  <a:lnTo>
                    <a:pt x="370" y="130"/>
                  </a:lnTo>
                  <a:lnTo>
                    <a:pt x="369" y="130"/>
                  </a:lnTo>
                  <a:lnTo>
                    <a:pt x="369" y="128"/>
                  </a:lnTo>
                  <a:lnTo>
                    <a:pt x="368" y="128"/>
                  </a:lnTo>
                  <a:lnTo>
                    <a:pt x="368" y="130"/>
                  </a:lnTo>
                  <a:lnTo>
                    <a:pt x="368" y="128"/>
                  </a:lnTo>
                  <a:lnTo>
                    <a:pt x="369" y="128"/>
                  </a:lnTo>
                  <a:lnTo>
                    <a:pt x="368" y="128"/>
                  </a:lnTo>
                  <a:lnTo>
                    <a:pt x="369" y="127"/>
                  </a:lnTo>
                  <a:lnTo>
                    <a:pt x="368" y="127"/>
                  </a:lnTo>
                  <a:lnTo>
                    <a:pt x="369" y="127"/>
                  </a:lnTo>
                  <a:lnTo>
                    <a:pt x="368" y="127"/>
                  </a:lnTo>
                  <a:lnTo>
                    <a:pt x="368" y="128"/>
                  </a:lnTo>
                  <a:lnTo>
                    <a:pt x="366" y="128"/>
                  </a:lnTo>
                  <a:lnTo>
                    <a:pt x="366" y="130"/>
                  </a:lnTo>
                  <a:lnTo>
                    <a:pt x="366" y="128"/>
                  </a:lnTo>
                  <a:lnTo>
                    <a:pt x="365" y="128"/>
                  </a:lnTo>
                  <a:lnTo>
                    <a:pt x="365" y="127"/>
                  </a:lnTo>
                  <a:lnTo>
                    <a:pt x="365" y="126"/>
                  </a:lnTo>
                  <a:lnTo>
                    <a:pt x="366" y="126"/>
                  </a:lnTo>
                  <a:lnTo>
                    <a:pt x="366" y="124"/>
                  </a:lnTo>
                  <a:lnTo>
                    <a:pt x="365" y="124"/>
                  </a:lnTo>
                  <a:lnTo>
                    <a:pt x="366" y="124"/>
                  </a:lnTo>
                  <a:lnTo>
                    <a:pt x="366" y="123"/>
                  </a:lnTo>
                  <a:lnTo>
                    <a:pt x="365" y="123"/>
                  </a:lnTo>
                  <a:lnTo>
                    <a:pt x="366" y="123"/>
                  </a:lnTo>
                  <a:lnTo>
                    <a:pt x="365" y="123"/>
                  </a:lnTo>
                  <a:lnTo>
                    <a:pt x="366" y="123"/>
                  </a:lnTo>
                  <a:lnTo>
                    <a:pt x="365" y="123"/>
                  </a:lnTo>
                  <a:lnTo>
                    <a:pt x="365" y="122"/>
                  </a:lnTo>
                  <a:lnTo>
                    <a:pt x="364" y="122"/>
                  </a:lnTo>
                  <a:lnTo>
                    <a:pt x="364" y="123"/>
                  </a:lnTo>
                  <a:lnTo>
                    <a:pt x="365" y="123"/>
                  </a:lnTo>
                  <a:lnTo>
                    <a:pt x="365" y="124"/>
                  </a:lnTo>
                  <a:lnTo>
                    <a:pt x="365" y="126"/>
                  </a:lnTo>
                  <a:lnTo>
                    <a:pt x="364" y="126"/>
                  </a:lnTo>
                  <a:lnTo>
                    <a:pt x="365" y="124"/>
                  </a:lnTo>
                  <a:lnTo>
                    <a:pt x="364" y="126"/>
                  </a:lnTo>
                  <a:lnTo>
                    <a:pt x="363" y="124"/>
                  </a:lnTo>
                  <a:lnTo>
                    <a:pt x="361" y="124"/>
                  </a:lnTo>
                  <a:lnTo>
                    <a:pt x="361" y="123"/>
                  </a:lnTo>
                  <a:lnTo>
                    <a:pt x="361" y="122"/>
                  </a:lnTo>
                  <a:lnTo>
                    <a:pt x="360" y="122"/>
                  </a:lnTo>
                  <a:lnTo>
                    <a:pt x="361" y="122"/>
                  </a:lnTo>
                  <a:lnTo>
                    <a:pt x="361" y="121"/>
                  </a:lnTo>
                  <a:lnTo>
                    <a:pt x="360" y="121"/>
                  </a:lnTo>
                  <a:lnTo>
                    <a:pt x="361" y="121"/>
                  </a:lnTo>
                  <a:lnTo>
                    <a:pt x="360" y="122"/>
                  </a:lnTo>
                  <a:lnTo>
                    <a:pt x="360" y="121"/>
                  </a:lnTo>
                  <a:lnTo>
                    <a:pt x="359" y="121"/>
                  </a:lnTo>
                  <a:lnTo>
                    <a:pt x="360" y="121"/>
                  </a:lnTo>
                  <a:lnTo>
                    <a:pt x="361" y="121"/>
                  </a:lnTo>
                  <a:lnTo>
                    <a:pt x="361" y="119"/>
                  </a:lnTo>
                  <a:lnTo>
                    <a:pt x="360" y="119"/>
                  </a:lnTo>
                  <a:lnTo>
                    <a:pt x="359" y="119"/>
                  </a:lnTo>
                  <a:lnTo>
                    <a:pt x="360" y="119"/>
                  </a:lnTo>
                  <a:lnTo>
                    <a:pt x="359" y="119"/>
                  </a:lnTo>
                  <a:lnTo>
                    <a:pt x="360" y="118"/>
                  </a:lnTo>
                  <a:lnTo>
                    <a:pt x="359" y="119"/>
                  </a:lnTo>
                  <a:lnTo>
                    <a:pt x="359" y="118"/>
                  </a:lnTo>
                  <a:lnTo>
                    <a:pt x="360" y="118"/>
                  </a:lnTo>
                  <a:lnTo>
                    <a:pt x="361" y="118"/>
                  </a:lnTo>
                  <a:lnTo>
                    <a:pt x="361" y="117"/>
                  </a:lnTo>
                  <a:lnTo>
                    <a:pt x="360" y="117"/>
                  </a:lnTo>
                  <a:lnTo>
                    <a:pt x="359" y="117"/>
                  </a:lnTo>
                  <a:lnTo>
                    <a:pt x="359" y="118"/>
                  </a:lnTo>
                  <a:lnTo>
                    <a:pt x="359" y="119"/>
                  </a:lnTo>
                  <a:lnTo>
                    <a:pt x="357" y="119"/>
                  </a:lnTo>
                  <a:lnTo>
                    <a:pt x="357" y="118"/>
                  </a:lnTo>
                  <a:lnTo>
                    <a:pt x="356" y="118"/>
                  </a:lnTo>
                  <a:lnTo>
                    <a:pt x="356" y="119"/>
                  </a:lnTo>
                  <a:lnTo>
                    <a:pt x="355" y="121"/>
                  </a:lnTo>
                  <a:lnTo>
                    <a:pt x="354" y="121"/>
                  </a:lnTo>
                  <a:lnTo>
                    <a:pt x="354" y="122"/>
                  </a:lnTo>
                  <a:lnTo>
                    <a:pt x="352" y="123"/>
                  </a:lnTo>
                  <a:lnTo>
                    <a:pt x="351" y="123"/>
                  </a:lnTo>
                  <a:lnTo>
                    <a:pt x="350" y="123"/>
                  </a:lnTo>
                  <a:lnTo>
                    <a:pt x="350" y="122"/>
                  </a:lnTo>
                  <a:lnTo>
                    <a:pt x="351" y="121"/>
                  </a:lnTo>
                  <a:lnTo>
                    <a:pt x="351" y="119"/>
                  </a:lnTo>
                  <a:lnTo>
                    <a:pt x="350" y="119"/>
                  </a:lnTo>
                  <a:lnTo>
                    <a:pt x="350" y="118"/>
                  </a:lnTo>
                  <a:lnTo>
                    <a:pt x="351" y="118"/>
                  </a:lnTo>
                  <a:lnTo>
                    <a:pt x="351" y="117"/>
                  </a:lnTo>
                  <a:lnTo>
                    <a:pt x="352" y="117"/>
                  </a:lnTo>
                  <a:lnTo>
                    <a:pt x="352" y="118"/>
                  </a:lnTo>
                  <a:lnTo>
                    <a:pt x="354" y="118"/>
                  </a:lnTo>
                  <a:lnTo>
                    <a:pt x="354" y="117"/>
                  </a:lnTo>
                  <a:lnTo>
                    <a:pt x="355" y="117"/>
                  </a:lnTo>
                  <a:lnTo>
                    <a:pt x="356" y="117"/>
                  </a:lnTo>
                  <a:lnTo>
                    <a:pt x="356" y="116"/>
                  </a:lnTo>
                  <a:lnTo>
                    <a:pt x="356" y="114"/>
                  </a:lnTo>
                  <a:lnTo>
                    <a:pt x="355" y="114"/>
                  </a:lnTo>
                  <a:lnTo>
                    <a:pt x="355" y="113"/>
                  </a:lnTo>
                  <a:lnTo>
                    <a:pt x="354" y="113"/>
                  </a:lnTo>
                  <a:lnTo>
                    <a:pt x="354" y="112"/>
                  </a:lnTo>
                  <a:lnTo>
                    <a:pt x="352" y="112"/>
                  </a:lnTo>
                  <a:lnTo>
                    <a:pt x="351" y="112"/>
                  </a:lnTo>
                  <a:lnTo>
                    <a:pt x="351" y="110"/>
                  </a:lnTo>
                  <a:lnTo>
                    <a:pt x="350" y="110"/>
                  </a:lnTo>
                  <a:lnTo>
                    <a:pt x="350" y="109"/>
                  </a:lnTo>
                  <a:lnTo>
                    <a:pt x="351" y="109"/>
                  </a:lnTo>
                  <a:lnTo>
                    <a:pt x="351" y="108"/>
                  </a:lnTo>
                  <a:lnTo>
                    <a:pt x="352" y="108"/>
                  </a:lnTo>
                  <a:lnTo>
                    <a:pt x="352" y="109"/>
                  </a:lnTo>
                  <a:lnTo>
                    <a:pt x="352" y="108"/>
                  </a:lnTo>
                  <a:lnTo>
                    <a:pt x="351" y="108"/>
                  </a:lnTo>
                  <a:lnTo>
                    <a:pt x="351" y="107"/>
                  </a:lnTo>
                  <a:lnTo>
                    <a:pt x="351" y="108"/>
                  </a:lnTo>
                  <a:lnTo>
                    <a:pt x="350" y="108"/>
                  </a:lnTo>
                  <a:lnTo>
                    <a:pt x="351" y="108"/>
                  </a:lnTo>
                  <a:lnTo>
                    <a:pt x="350" y="109"/>
                  </a:lnTo>
                  <a:lnTo>
                    <a:pt x="350" y="108"/>
                  </a:lnTo>
                  <a:lnTo>
                    <a:pt x="350" y="109"/>
                  </a:lnTo>
                  <a:lnTo>
                    <a:pt x="349" y="109"/>
                  </a:lnTo>
                  <a:lnTo>
                    <a:pt x="349" y="108"/>
                  </a:lnTo>
                  <a:lnTo>
                    <a:pt x="349" y="109"/>
                  </a:lnTo>
                  <a:lnTo>
                    <a:pt x="349" y="108"/>
                  </a:lnTo>
                  <a:lnTo>
                    <a:pt x="347" y="108"/>
                  </a:lnTo>
                  <a:lnTo>
                    <a:pt x="349" y="108"/>
                  </a:lnTo>
                  <a:lnTo>
                    <a:pt x="349" y="107"/>
                  </a:lnTo>
                  <a:lnTo>
                    <a:pt x="349" y="108"/>
                  </a:lnTo>
                  <a:lnTo>
                    <a:pt x="349" y="107"/>
                  </a:lnTo>
                  <a:lnTo>
                    <a:pt x="349" y="108"/>
                  </a:lnTo>
                  <a:lnTo>
                    <a:pt x="350" y="107"/>
                  </a:lnTo>
                  <a:lnTo>
                    <a:pt x="349" y="107"/>
                  </a:lnTo>
                  <a:lnTo>
                    <a:pt x="349" y="105"/>
                  </a:lnTo>
                  <a:lnTo>
                    <a:pt x="350" y="105"/>
                  </a:lnTo>
                  <a:lnTo>
                    <a:pt x="349" y="105"/>
                  </a:lnTo>
                  <a:lnTo>
                    <a:pt x="347" y="105"/>
                  </a:lnTo>
                  <a:lnTo>
                    <a:pt x="349" y="105"/>
                  </a:lnTo>
                  <a:lnTo>
                    <a:pt x="347" y="105"/>
                  </a:lnTo>
                  <a:lnTo>
                    <a:pt x="346" y="105"/>
                  </a:lnTo>
                  <a:lnTo>
                    <a:pt x="346" y="104"/>
                  </a:lnTo>
                  <a:lnTo>
                    <a:pt x="347" y="104"/>
                  </a:lnTo>
                  <a:lnTo>
                    <a:pt x="349" y="104"/>
                  </a:lnTo>
                  <a:lnTo>
                    <a:pt x="347" y="104"/>
                  </a:lnTo>
                  <a:lnTo>
                    <a:pt x="346" y="104"/>
                  </a:lnTo>
                  <a:lnTo>
                    <a:pt x="346" y="105"/>
                  </a:lnTo>
                  <a:lnTo>
                    <a:pt x="345" y="105"/>
                  </a:lnTo>
                  <a:lnTo>
                    <a:pt x="346" y="105"/>
                  </a:lnTo>
                  <a:lnTo>
                    <a:pt x="346" y="107"/>
                  </a:lnTo>
                  <a:lnTo>
                    <a:pt x="345" y="107"/>
                  </a:lnTo>
                  <a:lnTo>
                    <a:pt x="345" y="105"/>
                  </a:lnTo>
                  <a:lnTo>
                    <a:pt x="345" y="104"/>
                  </a:lnTo>
                  <a:lnTo>
                    <a:pt x="345" y="103"/>
                  </a:lnTo>
                  <a:lnTo>
                    <a:pt x="345" y="101"/>
                  </a:lnTo>
                  <a:lnTo>
                    <a:pt x="345" y="100"/>
                  </a:lnTo>
                  <a:lnTo>
                    <a:pt x="345" y="99"/>
                  </a:lnTo>
                  <a:lnTo>
                    <a:pt x="343" y="99"/>
                  </a:lnTo>
                  <a:lnTo>
                    <a:pt x="343" y="98"/>
                  </a:lnTo>
                  <a:lnTo>
                    <a:pt x="343" y="99"/>
                  </a:lnTo>
                  <a:lnTo>
                    <a:pt x="342" y="99"/>
                  </a:lnTo>
                  <a:lnTo>
                    <a:pt x="341" y="99"/>
                  </a:lnTo>
                  <a:lnTo>
                    <a:pt x="340" y="98"/>
                  </a:lnTo>
                  <a:lnTo>
                    <a:pt x="341" y="98"/>
                  </a:lnTo>
                  <a:lnTo>
                    <a:pt x="340" y="96"/>
                  </a:lnTo>
                  <a:lnTo>
                    <a:pt x="340" y="98"/>
                  </a:lnTo>
                  <a:lnTo>
                    <a:pt x="340" y="96"/>
                  </a:lnTo>
                  <a:lnTo>
                    <a:pt x="338" y="96"/>
                  </a:lnTo>
                  <a:lnTo>
                    <a:pt x="338" y="95"/>
                  </a:lnTo>
                  <a:lnTo>
                    <a:pt x="338" y="96"/>
                  </a:lnTo>
                  <a:lnTo>
                    <a:pt x="338" y="95"/>
                  </a:lnTo>
                  <a:lnTo>
                    <a:pt x="337" y="95"/>
                  </a:lnTo>
                  <a:lnTo>
                    <a:pt x="337" y="94"/>
                  </a:lnTo>
                  <a:lnTo>
                    <a:pt x="338" y="94"/>
                  </a:lnTo>
                  <a:lnTo>
                    <a:pt x="337" y="94"/>
                  </a:lnTo>
                  <a:lnTo>
                    <a:pt x="338" y="93"/>
                  </a:lnTo>
                  <a:lnTo>
                    <a:pt x="338" y="94"/>
                  </a:lnTo>
                  <a:lnTo>
                    <a:pt x="338" y="93"/>
                  </a:lnTo>
                  <a:lnTo>
                    <a:pt x="337" y="93"/>
                  </a:lnTo>
                  <a:lnTo>
                    <a:pt x="337" y="91"/>
                  </a:lnTo>
                  <a:lnTo>
                    <a:pt x="337" y="93"/>
                  </a:lnTo>
                  <a:lnTo>
                    <a:pt x="336" y="93"/>
                  </a:lnTo>
                  <a:lnTo>
                    <a:pt x="337" y="93"/>
                  </a:lnTo>
                  <a:lnTo>
                    <a:pt x="337" y="94"/>
                  </a:lnTo>
                  <a:lnTo>
                    <a:pt x="336" y="94"/>
                  </a:lnTo>
                  <a:lnTo>
                    <a:pt x="337" y="94"/>
                  </a:lnTo>
                  <a:lnTo>
                    <a:pt x="337" y="95"/>
                  </a:lnTo>
                  <a:lnTo>
                    <a:pt x="336" y="95"/>
                  </a:lnTo>
                  <a:lnTo>
                    <a:pt x="336" y="94"/>
                  </a:lnTo>
                  <a:lnTo>
                    <a:pt x="336" y="95"/>
                  </a:lnTo>
                  <a:lnTo>
                    <a:pt x="335" y="95"/>
                  </a:lnTo>
                  <a:lnTo>
                    <a:pt x="336" y="95"/>
                  </a:lnTo>
                  <a:lnTo>
                    <a:pt x="335" y="95"/>
                  </a:lnTo>
                  <a:lnTo>
                    <a:pt x="335" y="96"/>
                  </a:lnTo>
                  <a:lnTo>
                    <a:pt x="336" y="96"/>
                  </a:lnTo>
                  <a:lnTo>
                    <a:pt x="336" y="98"/>
                  </a:lnTo>
                  <a:lnTo>
                    <a:pt x="337" y="98"/>
                  </a:lnTo>
                  <a:lnTo>
                    <a:pt x="337" y="96"/>
                  </a:lnTo>
                  <a:lnTo>
                    <a:pt x="337" y="98"/>
                  </a:lnTo>
                  <a:lnTo>
                    <a:pt x="338" y="99"/>
                  </a:lnTo>
                  <a:lnTo>
                    <a:pt x="338" y="100"/>
                  </a:lnTo>
                  <a:lnTo>
                    <a:pt x="338" y="101"/>
                  </a:lnTo>
                  <a:lnTo>
                    <a:pt x="340" y="101"/>
                  </a:lnTo>
                  <a:lnTo>
                    <a:pt x="340" y="103"/>
                  </a:lnTo>
                  <a:lnTo>
                    <a:pt x="338" y="104"/>
                  </a:lnTo>
                  <a:lnTo>
                    <a:pt x="336" y="104"/>
                  </a:lnTo>
                  <a:lnTo>
                    <a:pt x="335" y="104"/>
                  </a:lnTo>
                  <a:lnTo>
                    <a:pt x="333" y="105"/>
                  </a:lnTo>
                  <a:lnTo>
                    <a:pt x="333" y="104"/>
                  </a:lnTo>
                  <a:lnTo>
                    <a:pt x="333" y="103"/>
                  </a:lnTo>
                  <a:lnTo>
                    <a:pt x="332" y="103"/>
                  </a:lnTo>
                  <a:lnTo>
                    <a:pt x="331" y="103"/>
                  </a:lnTo>
                  <a:lnTo>
                    <a:pt x="329" y="103"/>
                  </a:lnTo>
                  <a:lnTo>
                    <a:pt x="329" y="101"/>
                  </a:lnTo>
                  <a:lnTo>
                    <a:pt x="327" y="101"/>
                  </a:lnTo>
                  <a:lnTo>
                    <a:pt x="326" y="101"/>
                  </a:lnTo>
                  <a:lnTo>
                    <a:pt x="323" y="100"/>
                  </a:lnTo>
                  <a:lnTo>
                    <a:pt x="322" y="100"/>
                  </a:lnTo>
                  <a:lnTo>
                    <a:pt x="322" y="101"/>
                  </a:lnTo>
                  <a:lnTo>
                    <a:pt x="323" y="101"/>
                  </a:lnTo>
                  <a:lnTo>
                    <a:pt x="324" y="101"/>
                  </a:lnTo>
                  <a:lnTo>
                    <a:pt x="324" y="103"/>
                  </a:lnTo>
                  <a:lnTo>
                    <a:pt x="324" y="101"/>
                  </a:lnTo>
                  <a:lnTo>
                    <a:pt x="326" y="103"/>
                  </a:lnTo>
                  <a:lnTo>
                    <a:pt x="326" y="104"/>
                  </a:lnTo>
                  <a:lnTo>
                    <a:pt x="327" y="104"/>
                  </a:lnTo>
                  <a:lnTo>
                    <a:pt x="327" y="105"/>
                  </a:lnTo>
                  <a:lnTo>
                    <a:pt x="328" y="105"/>
                  </a:lnTo>
                  <a:lnTo>
                    <a:pt x="328" y="107"/>
                  </a:lnTo>
                  <a:lnTo>
                    <a:pt x="327" y="107"/>
                  </a:lnTo>
                  <a:lnTo>
                    <a:pt x="326" y="107"/>
                  </a:lnTo>
                  <a:lnTo>
                    <a:pt x="326" y="105"/>
                  </a:lnTo>
                  <a:lnTo>
                    <a:pt x="324" y="105"/>
                  </a:lnTo>
                  <a:lnTo>
                    <a:pt x="324" y="104"/>
                  </a:lnTo>
                  <a:lnTo>
                    <a:pt x="323" y="104"/>
                  </a:lnTo>
                  <a:lnTo>
                    <a:pt x="323" y="103"/>
                  </a:lnTo>
                  <a:lnTo>
                    <a:pt x="322" y="103"/>
                  </a:lnTo>
                  <a:lnTo>
                    <a:pt x="322" y="101"/>
                  </a:lnTo>
                  <a:lnTo>
                    <a:pt x="321" y="100"/>
                  </a:lnTo>
                  <a:lnTo>
                    <a:pt x="319" y="100"/>
                  </a:lnTo>
                  <a:lnTo>
                    <a:pt x="318" y="100"/>
                  </a:lnTo>
                  <a:lnTo>
                    <a:pt x="318" y="99"/>
                  </a:lnTo>
                  <a:lnTo>
                    <a:pt x="317" y="99"/>
                  </a:lnTo>
                  <a:lnTo>
                    <a:pt x="315" y="98"/>
                  </a:lnTo>
                  <a:lnTo>
                    <a:pt x="317" y="99"/>
                  </a:lnTo>
                  <a:lnTo>
                    <a:pt x="318" y="99"/>
                  </a:lnTo>
                  <a:lnTo>
                    <a:pt x="319" y="100"/>
                  </a:lnTo>
                  <a:lnTo>
                    <a:pt x="321" y="101"/>
                  </a:lnTo>
                  <a:lnTo>
                    <a:pt x="321" y="103"/>
                  </a:lnTo>
                  <a:lnTo>
                    <a:pt x="322" y="103"/>
                  </a:lnTo>
                  <a:lnTo>
                    <a:pt x="323" y="104"/>
                  </a:lnTo>
                  <a:lnTo>
                    <a:pt x="322" y="104"/>
                  </a:lnTo>
                  <a:lnTo>
                    <a:pt x="322" y="105"/>
                  </a:lnTo>
                  <a:lnTo>
                    <a:pt x="321" y="104"/>
                  </a:lnTo>
                  <a:lnTo>
                    <a:pt x="321" y="105"/>
                  </a:lnTo>
                  <a:lnTo>
                    <a:pt x="319" y="105"/>
                  </a:lnTo>
                  <a:lnTo>
                    <a:pt x="319" y="104"/>
                  </a:lnTo>
                  <a:lnTo>
                    <a:pt x="319" y="105"/>
                  </a:lnTo>
                  <a:lnTo>
                    <a:pt x="318" y="105"/>
                  </a:lnTo>
                  <a:lnTo>
                    <a:pt x="318" y="104"/>
                  </a:lnTo>
                  <a:lnTo>
                    <a:pt x="317" y="104"/>
                  </a:lnTo>
                  <a:lnTo>
                    <a:pt x="315" y="103"/>
                  </a:lnTo>
                  <a:lnTo>
                    <a:pt x="314" y="103"/>
                  </a:lnTo>
                  <a:lnTo>
                    <a:pt x="313" y="103"/>
                  </a:lnTo>
                  <a:lnTo>
                    <a:pt x="312" y="103"/>
                  </a:lnTo>
                  <a:lnTo>
                    <a:pt x="310" y="103"/>
                  </a:lnTo>
                  <a:lnTo>
                    <a:pt x="308" y="103"/>
                  </a:lnTo>
                  <a:lnTo>
                    <a:pt x="307" y="103"/>
                  </a:lnTo>
                  <a:lnTo>
                    <a:pt x="305" y="101"/>
                  </a:lnTo>
                  <a:lnTo>
                    <a:pt x="305" y="100"/>
                  </a:lnTo>
                  <a:lnTo>
                    <a:pt x="305" y="101"/>
                  </a:lnTo>
                  <a:lnTo>
                    <a:pt x="304" y="101"/>
                  </a:lnTo>
                  <a:lnTo>
                    <a:pt x="303" y="101"/>
                  </a:lnTo>
                  <a:lnTo>
                    <a:pt x="303" y="100"/>
                  </a:lnTo>
                  <a:lnTo>
                    <a:pt x="303" y="101"/>
                  </a:lnTo>
                  <a:lnTo>
                    <a:pt x="301" y="100"/>
                  </a:lnTo>
                  <a:lnTo>
                    <a:pt x="300" y="101"/>
                  </a:lnTo>
                  <a:lnTo>
                    <a:pt x="301" y="101"/>
                  </a:lnTo>
                  <a:lnTo>
                    <a:pt x="303" y="101"/>
                  </a:lnTo>
                  <a:lnTo>
                    <a:pt x="304" y="103"/>
                  </a:lnTo>
                  <a:lnTo>
                    <a:pt x="303" y="103"/>
                  </a:lnTo>
                  <a:lnTo>
                    <a:pt x="301" y="103"/>
                  </a:lnTo>
                  <a:lnTo>
                    <a:pt x="300" y="103"/>
                  </a:lnTo>
                  <a:lnTo>
                    <a:pt x="299" y="101"/>
                  </a:lnTo>
                  <a:lnTo>
                    <a:pt x="298" y="100"/>
                  </a:lnTo>
                  <a:lnTo>
                    <a:pt x="296" y="99"/>
                  </a:lnTo>
                  <a:lnTo>
                    <a:pt x="296" y="98"/>
                  </a:lnTo>
                  <a:lnTo>
                    <a:pt x="296" y="96"/>
                  </a:lnTo>
                  <a:lnTo>
                    <a:pt x="296" y="95"/>
                  </a:lnTo>
                  <a:lnTo>
                    <a:pt x="298" y="95"/>
                  </a:lnTo>
                  <a:lnTo>
                    <a:pt x="298" y="94"/>
                  </a:lnTo>
                  <a:lnTo>
                    <a:pt x="298" y="95"/>
                  </a:lnTo>
                  <a:lnTo>
                    <a:pt x="296" y="95"/>
                  </a:lnTo>
                  <a:lnTo>
                    <a:pt x="296" y="96"/>
                  </a:lnTo>
                  <a:lnTo>
                    <a:pt x="295" y="96"/>
                  </a:lnTo>
                  <a:lnTo>
                    <a:pt x="296" y="98"/>
                  </a:lnTo>
                  <a:lnTo>
                    <a:pt x="295" y="98"/>
                  </a:lnTo>
                  <a:lnTo>
                    <a:pt x="294" y="96"/>
                  </a:lnTo>
                  <a:lnTo>
                    <a:pt x="295" y="96"/>
                  </a:lnTo>
                  <a:lnTo>
                    <a:pt x="294" y="96"/>
                  </a:lnTo>
                  <a:lnTo>
                    <a:pt x="295" y="96"/>
                  </a:lnTo>
                  <a:lnTo>
                    <a:pt x="294" y="95"/>
                  </a:lnTo>
                  <a:lnTo>
                    <a:pt x="293" y="95"/>
                  </a:lnTo>
                  <a:lnTo>
                    <a:pt x="293" y="96"/>
                  </a:lnTo>
                  <a:lnTo>
                    <a:pt x="294" y="96"/>
                  </a:lnTo>
                  <a:lnTo>
                    <a:pt x="294" y="98"/>
                  </a:lnTo>
                  <a:lnTo>
                    <a:pt x="291" y="98"/>
                  </a:lnTo>
                  <a:lnTo>
                    <a:pt x="290" y="98"/>
                  </a:lnTo>
                  <a:lnTo>
                    <a:pt x="290" y="99"/>
                  </a:lnTo>
                  <a:lnTo>
                    <a:pt x="289" y="99"/>
                  </a:lnTo>
                  <a:lnTo>
                    <a:pt x="289" y="98"/>
                  </a:lnTo>
                  <a:lnTo>
                    <a:pt x="287" y="98"/>
                  </a:lnTo>
                  <a:lnTo>
                    <a:pt x="287" y="96"/>
                  </a:lnTo>
                  <a:lnTo>
                    <a:pt x="287" y="98"/>
                  </a:lnTo>
                  <a:lnTo>
                    <a:pt x="289" y="98"/>
                  </a:lnTo>
                  <a:lnTo>
                    <a:pt x="287" y="96"/>
                  </a:lnTo>
                  <a:lnTo>
                    <a:pt x="286" y="95"/>
                  </a:lnTo>
                  <a:lnTo>
                    <a:pt x="285" y="95"/>
                  </a:lnTo>
                  <a:lnTo>
                    <a:pt x="284" y="95"/>
                  </a:lnTo>
                  <a:lnTo>
                    <a:pt x="284" y="94"/>
                  </a:lnTo>
                  <a:lnTo>
                    <a:pt x="282" y="93"/>
                  </a:lnTo>
                  <a:lnTo>
                    <a:pt x="282" y="91"/>
                  </a:lnTo>
                  <a:lnTo>
                    <a:pt x="281" y="90"/>
                  </a:lnTo>
                  <a:lnTo>
                    <a:pt x="281" y="89"/>
                  </a:lnTo>
                  <a:lnTo>
                    <a:pt x="281" y="87"/>
                  </a:lnTo>
                  <a:lnTo>
                    <a:pt x="282" y="87"/>
                  </a:lnTo>
                  <a:lnTo>
                    <a:pt x="282" y="86"/>
                  </a:lnTo>
                  <a:lnTo>
                    <a:pt x="281" y="86"/>
                  </a:lnTo>
                  <a:lnTo>
                    <a:pt x="280" y="85"/>
                  </a:lnTo>
                  <a:lnTo>
                    <a:pt x="282" y="85"/>
                  </a:lnTo>
                  <a:lnTo>
                    <a:pt x="282" y="86"/>
                  </a:lnTo>
                  <a:lnTo>
                    <a:pt x="284" y="85"/>
                  </a:lnTo>
                  <a:lnTo>
                    <a:pt x="284" y="86"/>
                  </a:lnTo>
                  <a:lnTo>
                    <a:pt x="284" y="85"/>
                  </a:lnTo>
                  <a:lnTo>
                    <a:pt x="285" y="85"/>
                  </a:lnTo>
                  <a:lnTo>
                    <a:pt x="286" y="86"/>
                  </a:lnTo>
                  <a:lnTo>
                    <a:pt x="286" y="87"/>
                  </a:lnTo>
                  <a:lnTo>
                    <a:pt x="289" y="87"/>
                  </a:lnTo>
                  <a:lnTo>
                    <a:pt x="290" y="87"/>
                  </a:lnTo>
                  <a:lnTo>
                    <a:pt x="291" y="87"/>
                  </a:lnTo>
                  <a:lnTo>
                    <a:pt x="293" y="87"/>
                  </a:lnTo>
                  <a:lnTo>
                    <a:pt x="293" y="86"/>
                  </a:lnTo>
                  <a:lnTo>
                    <a:pt x="294" y="86"/>
                  </a:lnTo>
                  <a:lnTo>
                    <a:pt x="293" y="85"/>
                  </a:lnTo>
                  <a:lnTo>
                    <a:pt x="291" y="85"/>
                  </a:lnTo>
                  <a:lnTo>
                    <a:pt x="290" y="84"/>
                  </a:lnTo>
                  <a:lnTo>
                    <a:pt x="289" y="84"/>
                  </a:lnTo>
                  <a:lnTo>
                    <a:pt x="289" y="82"/>
                  </a:lnTo>
                  <a:lnTo>
                    <a:pt x="290" y="82"/>
                  </a:lnTo>
                  <a:lnTo>
                    <a:pt x="289" y="81"/>
                  </a:lnTo>
                  <a:lnTo>
                    <a:pt x="289" y="82"/>
                  </a:lnTo>
                  <a:lnTo>
                    <a:pt x="287" y="82"/>
                  </a:lnTo>
                  <a:lnTo>
                    <a:pt x="286" y="82"/>
                  </a:lnTo>
                  <a:lnTo>
                    <a:pt x="285" y="82"/>
                  </a:lnTo>
                  <a:lnTo>
                    <a:pt x="282" y="81"/>
                  </a:lnTo>
                  <a:lnTo>
                    <a:pt x="281" y="81"/>
                  </a:lnTo>
                  <a:lnTo>
                    <a:pt x="279" y="81"/>
                  </a:lnTo>
                  <a:lnTo>
                    <a:pt x="279" y="80"/>
                  </a:lnTo>
                  <a:lnTo>
                    <a:pt x="277" y="80"/>
                  </a:lnTo>
                  <a:lnTo>
                    <a:pt x="277" y="79"/>
                  </a:lnTo>
                  <a:lnTo>
                    <a:pt x="277" y="77"/>
                  </a:lnTo>
                  <a:lnTo>
                    <a:pt x="277" y="76"/>
                  </a:lnTo>
                  <a:lnTo>
                    <a:pt x="277" y="75"/>
                  </a:lnTo>
                  <a:lnTo>
                    <a:pt x="279" y="75"/>
                  </a:lnTo>
                  <a:lnTo>
                    <a:pt x="279" y="73"/>
                  </a:lnTo>
                  <a:lnTo>
                    <a:pt x="279" y="72"/>
                  </a:lnTo>
                  <a:lnTo>
                    <a:pt x="277" y="72"/>
                  </a:lnTo>
                  <a:lnTo>
                    <a:pt x="277" y="71"/>
                  </a:lnTo>
                  <a:lnTo>
                    <a:pt x="277" y="70"/>
                  </a:lnTo>
                  <a:lnTo>
                    <a:pt x="277" y="68"/>
                  </a:lnTo>
                  <a:lnTo>
                    <a:pt x="279" y="67"/>
                  </a:lnTo>
                  <a:lnTo>
                    <a:pt x="280" y="67"/>
                  </a:lnTo>
                  <a:lnTo>
                    <a:pt x="280" y="66"/>
                  </a:lnTo>
                  <a:lnTo>
                    <a:pt x="279" y="66"/>
                  </a:lnTo>
                  <a:lnTo>
                    <a:pt x="279" y="65"/>
                  </a:lnTo>
                  <a:lnTo>
                    <a:pt x="277" y="65"/>
                  </a:lnTo>
                  <a:lnTo>
                    <a:pt x="277" y="63"/>
                  </a:lnTo>
                  <a:lnTo>
                    <a:pt x="279" y="62"/>
                  </a:lnTo>
                  <a:lnTo>
                    <a:pt x="279" y="61"/>
                  </a:lnTo>
                  <a:lnTo>
                    <a:pt x="279" y="62"/>
                  </a:lnTo>
                  <a:lnTo>
                    <a:pt x="279" y="61"/>
                  </a:lnTo>
                  <a:lnTo>
                    <a:pt x="279" y="59"/>
                  </a:lnTo>
                  <a:lnTo>
                    <a:pt x="279" y="58"/>
                  </a:lnTo>
                  <a:lnTo>
                    <a:pt x="280" y="58"/>
                  </a:lnTo>
                  <a:lnTo>
                    <a:pt x="280" y="57"/>
                  </a:lnTo>
                  <a:lnTo>
                    <a:pt x="280" y="56"/>
                  </a:lnTo>
                  <a:lnTo>
                    <a:pt x="280" y="54"/>
                  </a:lnTo>
                  <a:lnTo>
                    <a:pt x="281" y="56"/>
                  </a:lnTo>
                  <a:lnTo>
                    <a:pt x="281" y="54"/>
                  </a:lnTo>
                  <a:lnTo>
                    <a:pt x="281" y="53"/>
                  </a:lnTo>
                  <a:lnTo>
                    <a:pt x="281" y="52"/>
                  </a:lnTo>
                  <a:lnTo>
                    <a:pt x="281" y="51"/>
                  </a:lnTo>
                  <a:lnTo>
                    <a:pt x="282" y="51"/>
                  </a:lnTo>
                  <a:lnTo>
                    <a:pt x="281" y="51"/>
                  </a:lnTo>
                  <a:lnTo>
                    <a:pt x="282" y="51"/>
                  </a:lnTo>
                  <a:lnTo>
                    <a:pt x="281" y="51"/>
                  </a:lnTo>
                  <a:lnTo>
                    <a:pt x="281" y="49"/>
                  </a:lnTo>
                  <a:lnTo>
                    <a:pt x="282" y="48"/>
                  </a:lnTo>
                  <a:lnTo>
                    <a:pt x="282" y="47"/>
                  </a:lnTo>
                  <a:lnTo>
                    <a:pt x="284" y="47"/>
                  </a:lnTo>
                  <a:lnTo>
                    <a:pt x="282" y="47"/>
                  </a:lnTo>
                  <a:lnTo>
                    <a:pt x="284" y="46"/>
                  </a:lnTo>
                  <a:lnTo>
                    <a:pt x="285" y="46"/>
                  </a:lnTo>
                  <a:lnTo>
                    <a:pt x="284" y="46"/>
                  </a:lnTo>
                  <a:lnTo>
                    <a:pt x="284" y="44"/>
                  </a:lnTo>
                  <a:lnTo>
                    <a:pt x="285" y="44"/>
                  </a:lnTo>
                  <a:lnTo>
                    <a:pt x="285" y="43"/>
                  </a:lnTo>
                  <a:lnTo>
                    <a:pt x="286" y="43"/>
                  </a:lnTo>
                  <a:lnTo>
                    <a:pt x="286" y="42"/>
                  </a:lnTo>
                  <a:lnTo>
                    <a:pt x="289" y="39"/>
                  </a:lnTo>
                  <a:lnTo>
                    <a:pt x="289" y="38"/>
                  </a:lnTo>
                  <a:lnTo>
                    <a:pt x="290" y="38"/>
                  </a:lnTo>
                  <a:lnTo>
                    <a:pt x="291" y="37"/>
                  </a:lnTo>
                  <a:lnTo>
                    <a:pt x="293" y="37"/>
                  </a:lnTo>
                  <a:lnTo>
                    <a:pt x="293" y="35"/>
                  </a:lnTo>
                  <a:lnTo>
                    <a:pt x="295" y="35"/>
                  </a:lnTo>
                  <a:lnTo>
                    <a:pt x="296" y="35"/>
                  </a:lnTo>
                  <a:close/>
                  <a:moveTo>
                    <a:pt x="224" y="34"/>
                  </a:moveTo>
                  <a:lnTo>
                    <a:pt x="225" y="34"/>
                  </a:lnTo>
                  <a:lnTo>
                    <a:pt x="225" y="35"/>
                  </a:lnTo>
                  <a:lnTo>
                    <a:pt x="226" y="35"/>
                  </a:lnTo>
                  <a:lnTo>
                    <a:pt x="226" y="37"/>
                  </a:lnTo>
                  <a:lnTo>
                    <a:pt x="228" y="37"/>
                  </a:lnTo>
                  <a:lnTo>
                    <a:pt x="228" y="38"/>
                  </a:lnTo>
                  <a:lnTo>
                    <a:pt x="228" y="37"/>
                  </a:lnTo>
                  <a:lnTo>
                    <a:pt x="229" y="37"/>
                  </a:lnTo>
                  <a:lnTo>
                    <a:pt x="230" y="37"/>
                  </a:lnTo>
                  <a:lnTo>
                    <a:pt x="231" y="35"/>
                  </a:lnTo>
                  <a:lnTo>
                    <a:pt x="234" y="35"/>
                  </a:lnTo>
                  <a:lnTo>
                    <a:pt x="234" y="34"/>
                  </a:lnTo>
                  <a:lnTo>
                    <a:pt x="235" y="34"/>
                  </a:lnTo>
                  <a:lnTo>
                    <a:pt x="236" y="34"/>
                  </a:lnTo>
                  <a:lnTo>
                    <a:pt x="238" y="34"/>
                  </a:lnTo>
                  <a:lnTo>
                    <a:pt x="238" y="35"/>
                  </a:lnTo>
                  <a:lnTo>
                    <a:pt x="239" y="35"/>
                  </a:lnTo>
                  <a:lnTo>
                    <a:pt x="239" y="37"/>
                  </a:lnTo>
                  <a:lnTo>
                    <a:pt x="240" y="37"/>
                  </a:lnTo>
                  <a:lnTo>
                    <a:pt x="240" y="38"/>
                  </a:lnTo>
                  <a:lnTo>
                    <a:pt x="239" y="38"/>
                  </a:lnTo>
                  <a:lnTo>
                    <a:pt x="239" y="39"/>
                  </a:lnTo>
                  <a:lnTo>
                    <a:pt x="239" y="40"/>
                  </a:lnTo>
                  <a:lnTo>
                    <a:pt x="238" y="40"/>
                  </a:lnTo>
                  <a:lnTo>
                    <a:pt x="236" y="40"/>
                  </a:lnTo>
                  <a:lnTo>
                    <a:pt x="236" y="42"/>
                  </a:lnTo>
                  <a:lnTo>
                    <a:pt x="236" y="40"/>
                  </a:lnTo>
                  <a:lnTo>
                    <a:pt x="236" y="42"/>
                  </a:lnTo>
                  <a:lnTo>
                    <a:pt x="235" y="42"/>
                  </a:lnTo>
                  <a:lnTo>
                    <a:pt x="236" y="42"/>
                  </a:lnTo>
                  <a:lnTo>
                    <a:pt x="236" y="43"/>
                  </a:lnTo>
                  <a:lnTo>
                    <a:pt x="236" y="42"/>
                  </a:lnTo>
                  <a:lnTo>
                    <a:pt x="238" y="42"/>
                  </a:lnTo>
                  <a:lnTo>
                    <a:pt x="239" y="42"/>
                  </a:lnTo>
                  <a:lnTo>
                    <a:pt x="239" y="43"/>
                  </a:lnTo>
                  <a:lnTo>
                    <a:pt x="238" y="43"/>
                  </a:lnTo>
                  <a:lnTo>
                    <a:pt x="239" y="43"/>
                  </a:lnTo>
                  <a:lnTo>
                    <a:pt x="239" y="44"/>
                  </a:lnTo>
                  <a:lnTo>
                    <a:pt x="238" y="44"/>
                  </a:lnTo>
                  <a:lnTo>
                    <a:pt x="236" y="46"/>
                  </a:lnTo>
                  <a:lnTo>
                    <a:pt x="235" y="46"/>
                  </a:lnTo>
                  <a:lnTo>
                    <a:pt x="236" y="46"/>
                  </a:lnTo>
                  <a:lnTo>
                    <a:pt x="235" y="46"/>
                  </a:lnTo>
                  <a:lnTo>
                    <a:pt x="235" y="47"/>
                  </a:lnTo>
                  <a:lnTo>
                    <a:pt x="233" y="49"/>
                  </a:lnTo>
                  <a:lnTo>
                    <a:pt x="233" y="51"/>
                  </a:lnTo>
                  <a:lnTo>
                    <a:pt x="231" y="51"/>
                  </a:lnTo>
                  <a:lnTo>
                    <a:pt x="231" y="52"/>
                  </a:lnTo>
                  <a:lnTo>
                    <a:pt x="231" y="53"/>
                  </a:lnTo>
                  <a:lnTo>
                    <a:pt x="233" y="52"/>
                  </a:lnTo>
                  <a:lnTo>
                    <a:pt x="233" y="51"/>
                  </a:lnTo>
                  <a:lnTo>
                    <a:pt x="234" y="51"/>
                  </a:lnTo>
                  <a:lnTo>
                    <a:pt x="235" y="51"/>
                  </a:lnTo>
                  <a:lnTo>
                    <a:pt x="238" y="52"/>
                  </a:lnTo>
                  <a:lnTo>
                    <a:pt x="238" y="53"/>
                  </a:lnTo>
                  <a:lnTo>
                    <a:pt x="238" y="54"/>
                  </a:lnTo>
                  <a:lnTo>
                    <a:pt x="239" y="54"/>
                  </a:lnTo>
                  <a:lnTo>
                    <a:pt x="239" y="56"/>
                  </a:lnTo>
                  <a:lnTo>
                    <a:pt x="239" y="54"/>
                  </a:lnTo>
                  <a:lnTo>
                    <a:pt x="239" y="56"/>
                  </a:lnTo>
                  <a:lnTo>
                    <a:pt x="239" y="57"/>
                  </a:lnTo>
                  <a:lnTo>
                    <a:pt x="238" y="58"/>
                  </a:lnTo>
                  <a:lnTo>
                    <a:pt x="239" y="58"/>
                  </a:lnTo>
                  <a:lnTo>
                    <a:pt x="238" y="58"/>
                  </a:lnTo>
                  <a:lnTo>
                    <a:pt x="239" y="58"/>
                  </a:lnTo>
                  <a:lnTo>
                    <a:pt x="240" y="57"/>
                  </a:lnTo>
                  <a:lnTo>
                    <a:pt x="242" y="56"/>
                  </a:lnTo>
                  <a:lnTo>
                    <a:pt x="242" y="57"/>
                  </a:lnTo>
                  <a:lnTo>
                    <a:pt x="243" y="58"/>
                  </a:lnTo>
                  <a:lnTo>
                    <a:pt x="243" y="59"/>
                  </a:lnTo>
                  <a:lnTo>
                    <a:pt x="243" y="61"/>
                  </a:lnTo>
                  <a:lnTo>
                    <a:pt x="243" y="62"/>
                  </a:lnTo>
                  <a:lnTo>
                    <a:pt x="242" y="62"/>
                  </a:lnTo>
                  <a:lnTo>
                    <a:pt x="242" y="63"/>
                  </a:lnTo>
                  <a:lnTo>
                    <a:pt x="240" y="63"/>
                  </a:lnTo>
                  <a:lnTo>
                    <a:pt x="242" y="63"/>
                  </a:lnTo>
                  <a:lnTo>
                    <a:pt x="242" y="65"/>
                  </a:lnTo>
                  <a:lnTo>
                    <a:pt x="242" y="66"/>
                  </a:lnTo>
                  <a:lnTo>
                    <a:pt x="242" y="67"/>
                  </a:lnTo>
                  <a:lnTo>
                    <a:pt x="243" y="67"/>
                  </a:lnTo>
                  <a:lnTo>
                    <a:pt x="242" y="67"/>
                  </a:lnTo>
                  <a:lnTo>
                    <a:pt x="240" y="68"/>
                  </a:lnTo>
                  <a:lnTo>
                    <a:pt x="242" y="68"/>
                  </a:lnTo>
                  <a:lnTo>
                    <a:pt x="242" y="70"/>
                  </a:lnTo>
                  <a:lnTo>
                    <a:pt x="240" y="71"/>
                  </a:lnTo>
                  <a:lnTo>
                    <a:pt x="242" y="71"/>
                  </a:lnTo>
                  <a:lnTo>
                    <a:pt x="242" y="70"/>
                  </a:lnTo>
                  <a:lnTo>
                    <a:pt x="242" y="71"/>
                  </a:lnTo>
                  <a:lnTo>
                    <a:pt x="242" y="72"/>
                  </a:lnTo>
                  <a:lnTo>
                    <a:pt x="240" y="72"/>
                  </a:lnTo>
                  <a:lnTo>
                    <a:pt x="242" y="72"/>
                  </a:lnTo>
                  <a:lnTo>
                    <a:pt x="240" y="72"/>
                  </a:lnTo>
                  <a:lnTo>
                    <a:pt x="239" y="72"/>
                  </a:lnTo>
                  <a:lnTo>
                    <a:pt x="239" y="73"/>
                  </a:lnTo>
                  <a:lnTo>
                    <a:pt x="239" y="75"/>
                  </a:lnTo>
                  <a:lnTo>
                    <a:pt x="238" y="75"/>
                  </a:lnTo>
                  <a:lnTo>
                    <a:pt x="236" y="76"/>
                  </a:lnTo>
                  <a:lnTo>
                    <a:pt x="235" y="76"/>
                  </a:lnTo>
                  <a:lnTo>
                    <a:pt x="235" y="75"/>
                  </a:lnTo>
                  <a:lnTo>
                    <a:pt x="234" y="75"/>
                  </a:lnTo>
                  <a:lnTo>
                    <a:pt x="233" y="75"/>
                  </a:lnTo>
                  <a:lnTo>
                    <a:pt x="233" y="73"/>
                  </a:lnTo>
                  <a:lnTo>
                    <a:pt x="233" y="72"/>
                  </a:lnTo>
                  <a:lnTo>
                    <a:pt x="233" y="71"/>
                  </a:lnTo>
                  <a:lnTo>
                    <a:pt x="231" y="72"/>
                  </a:lnTo>
                  <a:lnTo>
                    <a:pt x="231" y="73"/>
                  </a:lnTo>
                  <a:lnTo>
                    <a:pt x="231" y="75"/>
                  </a:lnTo>
                  <a:lnTo>
                    <a:pt x="233" y="75"/>
                  </a:lnTo>
                  <a:lnTo>
                    <a:pt x="233" y="76"/>
                  </a:lnTo>
                  <a:lnTo>
                    <a:pt x="233" y="77"/>
                  </a:lnTo>
                  <a:lnTo>
                    <a:pt x="234" y="77"/>
                  </a:lnTo>
                  <a:lnTo>
                    <a:pt x="233" y="79"/>
                  </a:lnTo>
                  <a:lnTo>
                    <a:pt x="233" y="80"/>
                  </a:lnTo>
                  <a:lnTo>
                    <a:pt x="231" y="80"/>
                  </a:lnTo>
                  <a:lnTo>
                    <a:pt x="231" y="81"/>
                  </a:lnTo>
                  <a:lnTo>
                    <a:pt x="230" y="81"/>
                  </a:lnTo>
                  <a:lnTo>
                    <a:pt x="229" y="80"/>
                  </a:lnTo>
                  <a:lnTo>
                    <a:pt x="228" y="80"/>
                  </a:lnTo>
                  <a:lnTo>
                    <a:pt x="228" y="79"/>
                  </a:lnTo>
                  <a:lnTo>
                    <a:pt x="226" y="79"/>
                  </a:lnTo>
                  <a:lnTo>
                    <a:pt x="226" y="77"/>
                  </a:lnTo>
                  <a:lnTo>
                    <a:pt x="226" y="76"/>
                  </a:lnTo>
                  <a:lnTo>
                    <a:pt x="225" y="76"/>
                  </a:lnTo>
                  <a:lnTo>
                    <a:pt x="225" y="75"/>
                  </a:lnTo>
                  <a:lnTo>
                    <a:pt x="225" y="73"/>
                  </a:lnTo>
                  <a:lnTo>
                    <a:pt x="224" y="73"/>
                  </a:lnTo>
                  <a:lnTo>
                    <a:pt x="224" y="72"/>
                  </a:lnTo>
                  <a:lnTo>
                    <a:pt x="224" y="71"/>
                  </a:lnTo>
                  <a:lnTo>
                    <a:pt x="222" y="71"/>
                  </a:lnTo>
                  <a:lnTo>
                    <a:pt x="222" y="70"/>
                  </a:lnTo>
                  <a:lnTo>
                    <a:pt x="221" y="70"/>
                  </a:lnTo>
                  <a:lnTo>
                    <a:pt x="221" y="68"/>
                  </a:lnTo>
                  <a:lnTo>
                    <a:pt x="221" y="67"/>
                  </a:lnTo>
                  <a:lnTo>
                    <a:pt x="220" y="67"/>
                  </a:lnTo>
                  <a:lnTo>
                    <a:pt x="220" y="66"/>
                  </a:lnTo>
                  <a:lnTo>
                    <a:pt x="219" y="66"/>
                  </a:lnTo>
                  <a:lnTo>
                    <a:pt x="217" y="66"/>
                  </a:lnTo>
                  <a:lnTo>
                    <a:pt x="217" y="65"/>
                  </a:lnTo>
                  <a:lnTo>
                    <a:pt x="217" y="63"/>
                  </a:lnTo>
                  <a:lnTo>
                    <a:pt x="216" y="63"/>
                  </a:lnTo>
                  <a:lnTo>
                    <a:pt x="216" y="65"/>
                  </a:lnTo>
                  <a:lnTo>
                    <a:pt x="215" y="65"/>
                  </a:lnTo>
                  <a:lnTo>
                    <a:pt x="215" y="63"/>
                  </a:lnTo>
                  <a:lnTo>
                    <a:pt x="214" y="63"/>
                  </a:lnTo>
                  <a:lnTo>
                    <a:pt x="212" y="63"/>
                  </a:lnTo>
                  <a:lnTo>
                    <a:pt x="212" y="62"/>
                  </a:lnTo>
                  <a:lnTo>
                    <a:pt x="214" y="62"/>
                  </a:lnTo>
                  <a:lnTo>
                    <a:pt x="212" y="62"/>
                  </a:lnTo>
                  <a:lnTo>
                    <a:pt x="214" y="62"/>
                  </a:lnTo>
                  <a:lnTo>
                    <a:pt x="212" y="62"/>
                  </a:lnTo>
                  <a:lnTo>
                    <a:pt x="212" y="61"/>
                  </a:lnTo>
                  <a:lnTo>
                    <a:pt x="212" y="59"/>
                  </a:lnTo>
                  <a:lnTo>
                    <a:pt x="211" y="59"/>
                  </a:lnTo>
                  <a:lnTo>
                    <a:pt x="211" y="58"/>
                  </a:lnTo>
                  <a:lnTo>
                    <a:pt x="210" y="58"/>
                  </a:lnTo>
                  <a:lnTo>
                    <a:pt x="208" y="57"/>
                  </a:lnTo>
                  <a:lnTo>
                    <a:pt x="208" y="56"/>
                  </a:lnTo>
                  <a:lnTo>
                    <a:pt x="208" y="54"/>
                  </a:lnTo>
                  <a:lnTo>
                    <a:pt x="208" y="53"/>
                  </a:lnTo>
                  <a:lnTo>
                    <a:pt x="208" y="52"/>
                  </a:lnTo>
                  <a:lnTo>
                    <a:pt x="210" y="52"/>
                  </a:lnTo>
                  <a:lnTo>
                    <a:pt x="210" y="51"/>
                  </a:lnTo>
                  <a:lnTo>
                    <a:pt x="210" y="49"/>
                  </a:lnTo>
                  <a:lnTo>
                    <a:pt x="211" y="49"/>
                  </a:lnTo>
                  <a:lnTo>
                    <a:pt x="212" y="49"/>
                  </a:lnTo>
                  <a:lnTo>
                    <a:pt x="212" y="51"/>
                  </a:lnTo>
                  <a:lnTo>
                    <a:pt x="212" y="49"/>
                  </a:lnTo>
                  <a:lnTo>
                    <a:pt x="212" y="51"/>
                  </a:lnTo>
                  <a:lnTo>
                    <a:pt x="214" y="51"/>
                  </a:lnTo>
                  <a:lnTo>
                    <a:pt x="214" y="52"/>
                  </a:lnTo>
                  <a:lnTo>
                    <a:pt x="214" y="53"/>
                  </a:lnTo>
                  <a:lnTo>
                    <a:pt x="215" y="53"/>
                  </a:lnTo>
                  <a:lnTo>
                    <a:pt x="215" y="52"/>
                  </a:lnTo>
                  <a:lnTo>
                    <a:pt x="215" y="53"/>
                  </a:lnTo>
                  <a:lnTo>
                    <a:pt x="215" y="54"/>
                  </a:lnTo>
                  <a:lnTo>
                    <a:pt x="216" y="54"/>
                  </a:lnTo>
                  <a:lnTo>
                    <a:pt x="216" y="56"/>
                  </a:lnTo>
                  <a:lnTo>
                    <a:pt x="216" y="54"/>
                  </a:lnTo>
                  <a:lnTo>
                    <a:pt x="216" y="56"/>
                  </a:lnTo>
                  <a:lnTo>
                    <a:pt x="215" y="56"/>
                  </a:lnTo>
                  <a:lnTo>
                    <a:pt x="216" y="56"/>
                  </a:lnTo>
                  <a:lnTo>
                    <a:pt x="217" y="57"/>
                  </a:lnTo>
                  <a:lnTo>
                    <a:pt x="219" y="57"/>
                  </a:lnTo>
                  <a:lnTo>
                    <a:pt x="219" y="56"/>
                  </a:lnTo>
                  <a:lnTo>
                    <a:pt x="220" y="56"/>
                  </a:lnTo>
                  <a:lnTo>
                    <a:pt x="221" y="56"/>
                  </a:lnTo>
                  <a:lnTo>
                    <a:pt x="221" y="54"/>
                  </a:lnTo>
                  <a:lnTo>
                    <a:pt x="221" y="53"/>
                  </a:lnTo>
                  <a:lnTo>
                    <a:pt x="221" y="52"/>
                  </a:lnTo>
                  <a:lnTo>
                    <a:pt x="220" y="52"/>
                  </a:lnTo>
                  <a:lnTo>
                    <a:pt x="221" y="51"/>
                  </a:lnTo>
                  <a:lnTo>
                    <a:pt x="221" y="52"/>
                  </a:lnTo>
                  <a:lnTo>
                    <a:pt x="221" y="53"/>
                  </a:lnTo>
                  <a:lnTo>
                    <a:pt x="222" y="53"/>
                  </a:lnTo>
                  <a:lnTo>
                    <a:pt x="222" y="52"/>
                  </a:lnTo>
                  <a:lnTo>
                    <a:pt x="222" y="51"/>
                  </a:lnTo>
                  <a:lnTo>
                    <a:pt x="222" y="49"/>
                  </a:lnTo>
                  <a:lnTo>
                    <a:pt x="221" y="49"/>
                  </a:lnTo>
                  <a:lnTo>
                    <a:pt x="221" y="48"/>
                  </a:lnTo>
                  <a:lnTo>
                    <a:pt x="222" y="48"/>
                  </a:lnTo>
                  <a:lnTo>
                    <a:pt x="221" y="48"/>
                  </a:lnTo>
                  <a:lnTo>
                    <a:pt x="221" y="49"/>
                  </a:lnTo>
                  <a:lnTo>
                    <a:pt x="220" y="49"/>
                  </a:lnTo>
                  <a:lnTo>
                    <a:pt x="220" y="48"/>
                  </a:lnTo>
                  <a:lnTo>
                    <a:pt x="220" y="47"/>
                  </a:lnTo>
                  <a:lnTo>
                    <a:pt x="221" y="47"/>
                  </a:lnTo>
                  <a:lnTo>
                    <a:pt x="220" y="47"/>
                  </a:lnTo>
                  <a:lnTo>
                    <a:pt x="221" y="47"/>
                  </a:lnTo>
                  <a:lnTo>
                    <a:pt x="221" y="46"/>
                  </a:lnTo>
                  <a:lnTo>
                    <a:pt x="222" y="47"/>
                  </a:lnTo>
                  <a:lnTo>
                    <a:pt x="224" y="48"/>
                  </a:lnTo>
                  <a:lnTo>
                    <a:pt x="224" y="47"/>
                  </a:lnTo>
                  <a:lnTo>
                    <a:pt x="222" y="47"/>
                  </a:lnTo>
                  <a:lnTo>
                    <a:pt x="222" y="46"/>
                  </a:lnTo>
                  <a:lnTo>
                    <a:pt x="222" y="44"/>
                  </a:lnTo>
                  <a:lnTo>
                    <a:pt x="221" y="44"/>
                  </a:lnTo>
                  <a:lnTo>
                    <a:pt x="221" y="43"/>
                  </a:lnTo>
                  <a:lnTo>
                    <a:pt x="221" y="44"/>
                  </a:lnTo>
                  <a:lnTo>
                    <a:pt x="221" y="46"/>
                  </a:lnTo>
                  <a:lnTo>
                    <a:pt x="220" y="46"/>
                  </a:lnTo>
                  <a:lnTo>
                    <a:pt x="219" y="46"/>
                  </a:lnTo>
                  <a:lnTo>
                    <a:pt x="217" y="46"/>
                  </a:lnTo>
                  <a:lnTo>
                    <a:pt x="216" y="44"/>
                  </a:lnTo>
                  <a:lnTo>
                    <a:pt x="216" y="43"/>
                  </a:lnTo>
                  <a:lnTo>
                    <a:pt x="215" y="43"/>
                  </a:lnTo>
                  <a:lnTo>
                    <a:pt x="215" y="42"/>
                  </a:lnTo>
                  <a:lnTo>
                    <a:pt x="215" y="40"/>
                  </a:lnTo>
                  <a:lnTo>
                    <a:pt x="216" y="40"/>
                  </a:lnTo>
                  <a:lnTo>
                    <a:pt x="216" y="39"/>
                  </a:lnTo>
                  <a:lnTo>
                    <a:pt x="217" y="40"/>
                  </a:lnTo>
                  <a:lnTo>
                    <a:pt x="219" y="39"/>
                  </a:lnTo>
                  <a:lnTo>
                    <a:pt x="219" y="40"/>
                  </a:lnTo>
                  <a:lnTo>
                    <a:pt x="219" y="42"/>
                  </a:lnTo>
                  <a:lnTo>
                    <a:pt x="220" y="42"/>
                  </a:lnTo>
                  <a:lnTo>
                    <a:pt x="220" y="43"/>
                  </a:lnTo>
                  <a:lnTo>
                    <a:pt x="221" y="43"/>
                  </a:lnTo>
                  <a:lnTo>
                    <a:pt x="220" y="43"/>
                  </a:lnTo>
                  <a:lnTo>
                    <a:pt x="220" y="42"/>
                  </a:lnTo>
                  <a:lnTo>
                    <a:pt x="220" y="40"/>
                  </a:lnTo>
                  <a:lnTo>
                    <a:pt x="220" y="39"/>
                  </a:lnTo>
                  <a:lnTo>
                    <a:pt x="219" y="39"/>
                  </a:lnTo>
                  <a:lnTo>
                    <a:pt x="219" y="38"/>
                  </a:lnTo>
                  <a:lnTo>
                    <a:pt x="217" y="38"/>
                  </a:lnTo>
                  <a:lnTo>
                    <a:pt x="217" y="37"/>
                  </a:lnTo>
                  <a:lnTo>
                    <a:pt x="217" y="38"/>
                  </a:lnTo>
                  <a:lnTo>
                    <a:pt x="217" y="37"/>
                  </a:lnTo>
                  <a:lnTo>
                    <a:pt x="217" y="35"/>
                  </a:lnTo>
                  <a:lnTo>
                    <a:pt x="219" y="35"/>
                  </a:lnTo>
                  <a:lnTo>
                    <a:pt x="220" y="35"/>
                  </a:lnTo>
                  <a:lnTo>
                    <a:pt x="221" y="35"/>
                  </a:lnTo>
                  <a:lnTo>
                    <a:pt x="222" y="35"/>
                  </a:lnTo>
                  <a:lnTo>
                    <a:pt x="222" y="37"/>
                  </a:lnTo>
                  <a:lnTo>
                    <a:pt x="224" y="37"/>
                  </a:lnTo>
                  <a:lnTo>
                    <a:pt x="224" y="35"/>
                  </a:lnTo>
                  <a:lnTo>
                    <a:pt x="224" y="34"/>
                  </a:lnTo>
                  <a:lnTo>
                    <a:pt x="222" y="35"/>
                  </a:lnTo>
                  <a:lnTo>
                    <a:pt x="221" y="35"/>
                  </a:lnTo>
                  <a:lnTo>
                    <a:pt x="221" y="34"/>
                  </a:lnTo>
                  <a:lnTo>
                    <a:pt x="222" y="34"/>
                  </a:lnTo>
                  <a:lnTo>
                    <a:pt x="222" y="33"/>
                  </a:lnTo>
                  <a:lnTo>
                    <a:pt x="224" y="33"/>
                  </a:lnTo>
                  <a:lnTo>
                    <a:pt x="224" y="34"/>
                  </a:lnTo>
                  <a:close/>
                  <a:moveTo>
                    <a:pt x="236" y="30"/>
                  </a:moveTo>
                  <a:lnTo>
                    <a:pt x="235" y="32"/>
                  </a:lnTo>
                  <a:lnTo>
                    <a:pt x="235" y="33"/>
                  </a:lnTo>
                  <a:lnTo>
                    <a:pt x="234" y="33"/>
                  </a:lnTo>
                  <a:lnTo>
                    <a:pt x="234" y="34"/>
                  </a:lnTo>
                  <a:lnTo>
                    <a:pt x="233" y="34"/>
                  </a:lnTo>
                  <a:lnTo>
                    <a:pt x="231" y="35"/>
                  </a:lnTo>
                  <a:lnTo>
                    <a:pt x="230" y="35"/>
                  </a:lnTo>
                  <a:lnTo>
                    <a:pt x="230" y="34"/>
                  </a:lnTo>
                  <a:lnTo>
                    <a:pt x="230" y="35"/>
                  </a:lnTo>
                  <a:lnTo>
                    <a:pt x="229" y="35"/>
                  </a:lnTo>
                  <a:lnTo>
                    <a:pt x="228" y="35"/>
                  </a:lnTo>
                  <a:lnTo>
                    <a:pt x="230" y="35"/>
                  </a:lnTo>
                  <a:lnTo>
                    <a:pt x="229" y="35"/>
                  </a:lnTo>
                  <a:lnTo>
                    <a:pt x="228" y="35"/>
                  </a:lnTo>
                  <a:lnTo>
                    <a:pt x="226" y="34"/>
                  </a:lnTo>
                  <a:lnTo>
                    <a:pt x="226" y="33"/>
                  </a:lnTo>
                  <a:lnTo>
                    <a:pt x="228" y="33"/>
                  </a:lnTo>
                  <a:lnTo>
                    <a:pt x="229" y="33"/>
                  </a:lnTo>
                  <a:lnTo>
                    <a:pt x="229" y="32"/>
                  </a:lnTo>
                  <a:lnTo>
                    <a:pt x="230" y="32"/>
                  </a:lnTo>
                  <a:lnTo>
                    <a:pt x="231" y="32"/>
                  </a:lnTo>
                  <a:lnTo>
                    <a:pt x="233" y="30"/>
                  </a:lnTo>
                  <a:lnTo>
                    <a:pt x="235" y="29"/>
                  </a:lnTo>
                  <a:lnTo>
                    <a:pt x="236" y="30"/>
                  </a:lnTo>
                  <a:close/>
                  <a:moveTo>
                    <a:pt x="262" y="30"/>
                  </a:moveTo>
                  <a:lnTo>
                    <a:pt x="263" y="30"/>
                  </a:lnTo>
                  <a:lnTo>
                    <a:pt x="265" y="30"/>
                  </a:lnTo>
                  <a:lnTo>
                    <a:pt x="265" y="32"/>
                  </a:lnTo>
                  <a:lnTo>
                    <a:pt x="266" y="32"/>
                  </a:lnTo>
                  <a:lnTo>
                    <a:pt x="265" y="33"/>
                  </a:lnTo>
                  <a:lnTo>
                    <a:pt x="266" y="33"/>
                  </a:lnTo>
                  <a:lnTo>
                    <a:pt x="266" y="32"/>
                  </a:lnTo>
                  <a:lnTo>
                    <a:pt x="267" y="32"/>
                  </a:lnTo>
                  <a:lnTo>
                    <a:pt x="268" y="32"/>
                  </a:lnTo>
                  <a:lnTo>
                    <a:pt x="270" y="32"/>
                  </a:lnTo>
                  <a:lnTo>
                    <a:pt x="272" y="32"/>
                  </a:lnTo>
                  <a:lnTo>
                    <a:pt x="273" y="33"/>
                  </a:lnTo>
                  <a:lnTo>
                    <a:pt x="276" y="34"/>
                  </a:lnTo>
                  <a:lnTo>
                    <a:pt x="276" y="33"/>
                  </a:lnTo>
                  <a:lnTo>
                    <a:pt x="276" y="34"/>
                  </a:lnTo>
                  <a:lnTo>
                    <a:pt x="276" y="35"/>
                  </a:lnTo>
                  <a:lnTo>
                    <a:pt x="276" y="34"/>
                  </a:lnTo>
                  <a:lnTo>
                    <a:pt x="276" y="35"/>
                  </a:lnTo>
                  <a:lnTo>
                    <a:pt x="275" y="37"/>
                  </a:lnTo>
                  <a:lnTo>
                    <a:pt x="275" y="38"/>
                  </a:lnTo>
                  <a:lnTo>
                    <a:pt x="275" y="39"/>
                  </a:lnTo>
                  <a:lnTo>
                    <a:pt x="273" y="40"/>
                  </a:lnTo>
                  <a:lnTo>
                    <a:pt x="272" y="40"/>
                  </a:lnTo>
                  <a:lnTo>
                    <a:pt x="272" y="42"/>
                  </a:lnTo>
                  <a:lnTo>
                    <a:pt x="272" y="43"/>
                  </a:lnTo>
                  <a:lnTo>
                    <a:pt x="272" y="44"/>
                  </a:lnTo>
                  <a:lnTo>
                    <a:pt x="271" y="44"/>
                  </a:lnTo>
                  <a:lnTo>
                    <a:pt x="271" y="46"/>
                  </a:lnTo>
                  <a:lnTo>
                    <a:pt x="271" y="47"/>
                  </a:lnTo>
                  <a:lnTo>
                    <a:pt x="270" y="47"/>
                  </a:lnTo>
                  <a:lnTo>
                    <a:pt x="268" y="47"/>
                  </a:lnTo>
                  <a:lnTo>
                    <a:pt x="270" y="47"/>
                  </a:lnTo>
                  <a:lnTo>
                    <a:pt x="270" y="48"/>
                  </a:lnTo>
                  <a:lnTo>
                    <a:pt x="270" y="49"/>
                  </a:lnTo>
                  <a:lnTo>
                    <a:pt x="268" y="51"/>
                  </a:lnTo>
                  <a:lnTo>
                    <a:pt x="268" y="52"/>
                  </a:lnTo>
                  <a:lnTo>
                    <a:pt x="268" y="53"/>
                  </a:lnTo>
                  <a:lnTo>
                    <a:pt x="267" y="53"/>
                  </a:lnTo>
                  <a:lnTo>
                    <a:pt x="267" y="54"/>
                  </a:lnTo>
                  <a:lnTo>
                    <a:pt x="266" y="56"/>
                  </a:lnTo>
                  <a:lnTo>
                    <a:pt x="265" y="57"/>
                  </a:lnTo>
                  <a:lnTo>
                    <a:pt x="265" y="56"/>
                  </a:lnTo>
                  <a:lnTo>
                    <a:pt x="263" y="56"/>
                  </a:lnTo>
                  <a:lnTo>
                    <a:pt x="261" y="56"/>
                  </a:lnTo>
                  <a:lnTo>
                    <a:pt x="261" y="54"/>
                  </a:lnTo>
                  <a:lnTo>
                    <a:pt x="259" y="54"/>
                  </a:lnTo>
                  <a:lnTo>
                    <a:pt x="258" y="54"/>
                  </a:lnTo>
                  <a:lnTo>
                    <a:pt x="257" y="56"/>
                  </a:lnTo>
                  <a:lnTo>
                    <a:pt x="254" y="56"/>
                  </a:lnTo>
                  <a:lnTo>
                    <a:pt x="256" y="57"/>
                  </a:lnTo>
                  <a:lnTo>
                    <a:pt x="257" y="57"/>
                  </a:lnTo>
                  <a:lnTo>
                    <a:pt x="257" y="56"/>
                  </a:lnTo>
                  <a:lnTo>
                    <a:pt x="257" y="57"/>
                  </a:lnTo>
                  <a:lnTo>
                    <a:pt x="257" y="58"/>
                  </a:lnTo>
                  <a:lnTo>
                    <a:pt x="258" y="58"/>
                  </a:lnTo>
                  <a:lnTo>
                    <a:pt x="258" y="59"/>
                  </a:lnTo>
                  <a:lnTo>
                    <a:pt x="258" y="61"/>
                  </a:lnTo>
                  <a:lnTo>
                    <a:pt x="258" y="62"/>
                  </a:lnTo>
                  <a:lnTo>
                    <a:pt x="258" y="63"/>
                  </a:lnTo>
                  <a:lnTo>
                    <a:pt x="257" y="63"/>
                  </a:lnTo>
                  <a:lnTo>
                    <a:pt x="257" y="65"/>
                  </a:lnTo>
                  <a:lnTo>
                    <a:pt x="256" y="65"/>
                  </a:lnTo>
                  <a:lnTo>
                    <a:pt x="256" y="66"/>
                  </a:lnTo>
                  <a:lnTo>
                    <a:pt x="256" y="67"/>
                  </a:lnTo>
                  <a:lnTo>
                    <a:pt x="256" y="68"/>
                  </a:lnTo>
                  <a:lnTo>
                    <a:pt x="254" y="68"/>
                  </a:lnTo>
                  <a:lnTo>
                    <a:pt x="256" y="68"/>
                  </a:lnTo>
                  <a:lnTo>
                    <a:pt x="256" y="70"/>
                  </a:lnTo>
                  <a:lnTo>
                    <a:pt x="254" y="68"/>
                  </a:lnTo>
                  <a:lnTo>
                    <a:pt x="254" y="70"/>
                  </a:lnTo>
                  <a:lnTo>
                    <a:pt x="254" y="68"/>
                  </a:lnTo>
                  <a:lnTo>
                    <a:pt x="253" y="68"/>
                  </a:lnTo>
                  <a:lnTo>
                    <a:pt x="252" y="68"/>
                  </a:lnTo>
                  <a:lnTo>
                    <a:pt x="249" y="70"/>
                  </a:lnTo>
                  <a:lnTo>
                    <a:pt x="249" y="68"/>
                  </a:lnTo>
                  <a:lnTo>
                    <a:pt x="249" y="67"/>
                  </a:lnTo>
                  <a:lnTo>
                    <a:pt x="250" y="67"/>
                  </a:lnTo>
                  <a:lnTo>
                    <a:pt x="252" y="66"/>
                  </a:lnTo>
                  <a:lnTo>
                    <a:pt x="249" y="67"/>
                  </a:lnTo>
                  <a:lnTo>
                    <a:pt x="249" y="66"/>
                  </a:lnTo>
                  <a:lnTo>
                    <a:pt x="249" y="65"/>
                  </a:lnTo>
                  <a:lnTo>
                    <a:pt x="249" y="63"/>
                  </a:lnTo>
                  <a:lnTo>
                    <a:pt x="249" y="62"/>
                  </a:lnTo>
                  <a:lnTo>
                    <a:pt x="249" y="61"/>
                  </a:lnTo>
                  <a:lnTo>
                    <a:pt x="249" y="59"/>
                  </a:lnTo>
                  <a:lnTo>
                    <a:pt x="248" y="59"/>
                  </a:lnTo>
                  <a:lnTo>
                    <a:pt x="248" y="58"/>
                  </a:lnTo>
                  <a:lnTo>
                    <a:pt x="249" y="58"/>
                  </a:lnTo>
                  <a:lnTo>
                    <a:pt x="248" y="58"/>
                  </a:lnTo>
                  <a:lnTo>
                    <a:pt x="248" y="57"/>
                  </a:lnTo>
                  <a:lnTo>
                    <a:pt x="247" y="57"/>
                  </a:lnTo>
                  <a:lnTo>
                    <a:pt x="247" y="56"/>
                  </a:lnTo>
                  <a:lnTo>
                    <a:pt x="248" y="56"/>
                  </a:lnTo>
                  <a:lnTo>
                    <a:pt x="247" y="56"/>
                  </a:lnTo>
                  <a:lnTo>
                    <a:pt x="247" y="54"/>
                  </a:lnTo>
                  <a:lnTo>
                    <a:pt x="247" y="53"/>
                  </a:lnTo>
                  <a:lnTo>
                    <a:pt x="247" y="52"/>
                  </a:lnTo>
                  <a:lnTo>
                    <a:pt x="247" y="51"/>
                  </a:lnTo>
                  <a:lnTo>
                    <a:pt x="247" y="49"/>
                  </a:lnTo>
                  <a:lnTo>
                    <a:pt x="247" y="48"/>
                  </a:lnTo>
                  <a:lnTo>
                    <a:pt x="248" y="48"/>
                  </a:lnTo>
                  <a:lnTo>
                    <a:pt x="247" y="48"/>
                  </a:lnTo>
                  <a:lnTo>
                    <a:pt x="247" y="47"/>
                  </a:lnTo>
                  <a:lnTo>
                    <a:pt x="247" y="46"/>
                  </a:lnTo>
                  <a:lnTo>
                    <a:pt x="247" y="44"/>
                  </a:lnTo>
                  <a:lnTo>
                    <a:pt x="247" y="43"/>
                  </a:lnTo>
                  <a:lnTo>
                    <a:pt x="247" y="42"/>
                  </a:lnTo>
                  <a:lnTo>
                    <a:pt x="247" y="40"/>
                  </a:lnTo>
                  <a:lnTo>
                    <a:pt x="247" y="39"/>
                  </a:lnTo>
                  <a:lnTo>
                    <a:pt x="247" y="40"/>
                  </a:lnTo>
                  <a:lnTo>
                    <a:pt x="248" y="40"/>
                  </a:lnTo>
                  <a:lnTo>
                    <a:pt x="247" y="40"/>
                  </a:lnTo>
                  <a:lnTo>
                    <a:pt x="247" y="39"/>
                  </a:lnTo>
                  <a:lnTo>
                    <a:pt x="247" y="38"/>
                  </a:lnTo>
                  <a:lnTo>
                    <a:pt x="247" y="37"/>
                  </a:lnTo>
                  <a:lnTo>
                    <a:pt x="248" y="37"/>
                  </a:lnTo>
                  <a:lnTo>
                    <a:pt x="249" y="37"/>
                  </a:lnTo>
                  <a:lnTo>
                    <a:pt x="249" y="38"/>
                  </a:lnTo>
                  <a:lnTo>
                    <a:pt x="250" y="38"/>
                  </a:lnTo>
                  <a:lnTo>
                    <a:pt x="252" y="39"/>
                  </a:lnTo>
                  <a:lnTo>
                    <a:pt x="252" y="38"/>
                  </a:lnTo>
                  <a:lnTo>
                    <a:pt x="250" y="38"/>
                  </a:lnTo>
                  <a:lnTo>
                    <a:pt x="250" y="37"/>
                  </a:lnTo>
                  <a:lnTo>
                    <a:pt x="249" y="35"/>
                  </a:lnTo>
                  <a:lnTo>
                    <a:pt x="250" y="35"/>
                  </a:lnTo>
                  <a:lnTo>
                    <a:pt x="250" y="34"/>
                  </a:lnTo>
                  <a:lnTo>
                    <a:pt x="250" y="35"/>
                  </a:lnTo>
                  <a:lnTo>
                    <a:pt x="249" y="35"/>
                  </a:lnTo>
                  <a:lnTo>
                    <a:pt x="249" y="34"/>
                  </a:lnTo>
                  <a:lnTo>
                    <a:pt x="248" y="34"/>
                  </a:lnTo>
                  <a:lnTo>
                    <a:pt x="248" y="33"/>
                  </a:lnTo>
                  <a:lnTo>
                    <a:pt x="249" y="33"/>
                  </a:lnTo>
                  <a:lnTo>
                    <a:pt x="249" y="32"/>
                  </a:lnTo>
                  <a:lnTo>
                    <a:pt x="250" y="32"/>
                  </a:lnTo>
                  <a:lnTo>
                    <a:pt x="250" y="30"/>
                  </a:lnTo>
                  <a:lnTo>
                    <a:pt x="252" y="30"/>
                  </a:lnTo>
                  <a:lnTo>
                    <a:pt x="253" y="30"/>
                  </a:lnTo>
                  <a:lnTo>
                    <a:pt x="253" y="29"/>
                  </a:lnTo>
                  <a:lnTo>
                    <a:pt x="254" y="29"/>
                  </a:lnTo>
                  <a:lnTo>
                    <a:pt x="256" y="29"/>
                  </a:lnTo>
                  <a:lnTo>
                    <a:pt x="257" y="29"/>
                  </a:lnTo>
                  <a:lnTo>
                    <a:pt x="257" y="30"/>
                  </a:lnTo>
                  <a:lnTo>
                    <a:pt x="257" y="29"/>
                  </a:lnTo>
                  <a:lnTo>
                    <a:pt x="258" y="29"/>
                  </a:lnTo>
                  <a:lnTo>
                    <a:pt x="259" y="29"/>
                  </a:lnTo>
                  <a:lnTo>
                    <a:pt x="261" y="29"/>
                  </a:lnTo>
                  <a:lnTo>
                    <a:pt x="262" y="29"/>
                  </a:lnTo>
                  <a:lnTo>
                    <a:pt x="262" y="30"/>
                  </a:lnTo>
                  <a:close/>
                  <a:moveTo>
                    <a:pt x="105" y="21"/>
                  </a:moveTo>
                  <a:lnTo>
                    <a:pt x="107" y="21"/>
                  </a:lnTo>
                  <a:lnTo>
                    <a:pt x="108" y="21"/>
                  </a:lnTo>
                  <a:lnTo>
                    <a:pt x="109" y="23"/>
                  </a:lnTo>
                  <a:lnTo>
                    <a:pt x="109" y="24"/>
                  </a:lnTo>
                  <a:lnTo>
                    <a:pt x="112" y="25"/>
                  </a:lnTo>
                  <a:lnTo>
                    <a:pt x="113" y="26"/>
                  </a:lnTo>
                  <a:lnTo>
                    <a:pt x="114" y="26"/>
                  </a:lnTo>
                  <a:lnTo>
                    <a:pt x="116" y="28"/>
                  </a:lnTo>
                  <a:lnTo>
                    <a:pt x="117" y="28"/>
                  </a:lnTo>
                  <a:lnTo>
                    <a:pt x="116" y="29"/>
                  </a:lnTo>
                  <a:lnTo>
                    <a:pt x="116" y="30"/>
                  </a:lnTo>
                  <a:lnTo>
                    <a:pt x="116" y="32"/>
                  </a:lnTo>
                  <a:lnTo>
                    <a:pt x="116" y="30"/>
                  </a:lnTo>
                  <a:lnTo>
                    <a:pt x="117" y="29"/>
                  </a:lnTo>
                  <a:lnTo>
                    <a:pt x="117" y="28"/>
                  </a:lnTo>
                  <a:lnTo>
                    <a:pt x="118" y="28"/>
                  </a:lnTo>
                  <a:lnTo>
                    <a:pt x="119" y="28"/>
                  </a:lnTo>
                  <a:lnTo>
                    <a:pt x="119" y="29"/>
                  </a:lnTo>
                  <a:lnTo>
                    <a:pt x="119" y="30"/>
                  </a:lnTo>
                  <a:lnTo>
                    <a:pt x="119" y="32"/>
                  </a:lnTo>
                  <a:lnTo>
                    <a:pt x="121" y="32"/>
                  </a:lnTo>
                  <a:lnTo>
                    <a:pt x="121" y="30"/>
                  </a:lnTo>
                  <a:lnTo>
                    <a:pt x="121" y="29"/>
                  </a:lnTo>
                  <a:lnTo>
                    <a:pt x="121" y="28"/>
                  </a:lnTo>
                  <a:lnTo>
                    <a:pt x="122" y="28"/>
                  </a:lnTo>
                  <a:lnTo>
                    <a:pt x="123" y="26"/>
                  </a:lnTo>
                  <a:lnTo>
                    <a:pt x="124" y="26"/>
                  </a:lnTo>
                  <a:lnTo>
                    <a:pt x="127" y="26"/>
                  </a:lnTo>
                  <a:lnTo>
                    <a:pt x="128" y="28"/>
                  </a:lnTo>
                  <a:lnTo>
                    <a:pt x="130" y="29"/>
                  </a:lnTo>
                  <a:lnTo>
                    <a:pt x="131" y="30"/>
                  </a:lnTo>
                  <a:lnTo>
                    <a:pt x="133" y="32"/>
                  </a:lnTo>
                  <a:lnTo>
                    <a:pt x="135" y="34"/>
                  </a:lnTo>
                  <a:lnTo>
                    <a:pt x="135" y="35"/>
                  </a:lnTo>
                  <a:lnTo>
                    <a:pt x="136" y="37"/>
                  </a:lnTo>
                  <a:lnTo>
                    <a:pt x="137" y="37"/>
                  </a:lnTo>
                  <a:lnTo>
                    <a:pt x="137" y="38"/>
                  </a:lnTo>
                  <a:lnTo>
                    <a:pt x="138" y="38"/>
                  </a:lnTo>
                  <a:lnTo>
                    <a:pt x="138" y="39"/>
                  </a:lnTo>
                  <a:lnTo>
                    <a:pt x="140" y="40"/>
                  </a:lnTo>
                  <a:lnTo>
                    <a:pt x="140" y="42"/>
                  </a:lnTo>
                  <a:lnTo>
                    <a:pt x="140" y="43"/>
                  </a:lnTo>
                  <a:lnTo>
                    <a:pt x="138" y="43"/>
                  </a:lnTo>
                  <a:lnTo>
                    <a:pt x="137" y="44"/>
                  </a:lnTo>
                  <a:lnTo>
                    <a:pt x="136" y="46"/>
                  </a:lnTo>
                  <a:lnTo>
                    <a:pt x="135" y="46"/>
                  </a:lnTo>
                  <a:lnTo>
                    <a:pt x="133" y="46"/>
                  </a:lnTo>
                  <a:lnTo>
                    <a:pt x="133" y="47"/>
                  </a:lnTo>
                  <a:lnTo>
                    <a:pt x="132" y="47"/>
                  </a:lnTo>
                  <a:lnTo>
                    <a:pt x="132" y="48"/>
                  </a:lnTo>
                  <a:lnTo>
                    <a:pt x="131" y="48"/>
                  </a:lnTo>
                  <a:lnTo>
                    <a:pt x="131" y="49"/>
                  </a:lnTo>
                  <a:lnTo>
                    <a:pt x="130" y="49"/>
                  </a:lnTo>
                  <a:lnTo>
                    <a:pt x="128" y="51"/>
                  </a:lnTo>
                  <a:lnTo>
                    <a:pt x="127" y="52"/>
                  </a:lnTo>
                  <a:lnTo>
                    <a:pt x="126" y="52"/>
                  </a:lnTo>
                  <a:lnTo>
                    <a:pt x="126" y="53"/>
                  </a:lnTo>
                  <a:lnTo>
                    <a:pt x="124" y="53"/>
                  </a:lnTo>
                  <a:lnTo>
                    <a:pt x="123" y="54"/>
                  </a:lnTo>
                  <a:lnTo>
                    <a:pt x="123" y="56"/>
                  </a:lnTo>
                  <a:lnTo>
                    <a:pt x="122" y="56"/>
                  </a:lnTo>
                  <a:lnTo>
                    <a:pt x="121" y="56"/>
                  </a:lnTo>
                  <a:lnTo>
                    <a:pt x="121" y="57"/>
                  </a:lnTo>
                  <a:lnTo>
                    <a:pt x="119" y="58"/>
                  </a:lnTo>
                  <a:lnTo>
                    <a:pt x="119" y="59"/>
                  </a:lnTo>
                  <a:lnTo>
                    <a:pt x="118" y="59"/>
                  </a:lnTo>
                  <a:lnTo>
                    <a:pt x="118" y="61"/>
                  </a:lnTo>
                  <a:lnTo>
                    <a:pt x="118" y="62"/>
                  </a:lnTo>
                  <a:lnTo>
                    <a:pt x="118" y="63"/>
                  </a:lnTo>
                  <a:lnTo>
                    <a:pt x="117" y="65"/>
                  </a:lnTo>
                  <a:lnTo>
                    <a:pt x="116" y="65"/>
                  </a:lnTo>
                  <a:lnTo>
                    <a:pt x="114" y="65"/>
                  </a:lnTo>
                  <a:lnTo>
                    <a:pt x="113" y="65"/>
                  </a:lnTo>
                  <a:lnTo>
                    <a:pt x="114" y="65"/>
                  </a:lnTo>
                  <a:lnTo>
                    <a:pt x="113" y="65"/>
                  </a:lnTo>
                  <a:lnTo>
                    <a:pt x="113" y="66"/>
                  </a:lnTo>
                  <a:lnTo>
                    <a:pt x="113" y="67"/>
                  </a:lnTo>
                  <a:lnTo>
                    <a:pt x="113" y="68"/>
                  </a:lnTo>
                  <a:lnTo>
                    <a:pt x="113" y="70"/>
                  </a:lnTo>
                  <a:lnTo>
                    <a:pt x="112" y="70"/>
                  </a:lnTo>
                  <a:lnTo>
                    <a:pt x="112" y="71"/>
                  </a:lnTo>
                  <a:lnTo>
                    <a:pt x="112" y="72"/>
                  </a:lnTo>
                  <a:lnTo>
                    <a:pt x="112" y="73"/>
                  </a:lnTo>
                  <a:lnTo>
                    <a:pt x="112" y="75"/>
                  </a:lnTo>
                  <a:lnTo>
                    <a:pt x="112" y="76"/>
                  </a:lnTo>
                  <a:lnTo>
                    <a:pt x="112" y="77"/>
                  </a:lnTo>
                  <a:lnTo>
                    <a:pt x="110" y="77"/>
                  </a:lnTo>
                  <a:lnTo>
                    <a:pt x="110" y="79"/>
                  </a:lnTo>
                  <a:lnTo>
                    <a:pt x="109" y="79"/>
                  </a:lnTo>
                  <a:lnTo>
                    <a:pt x="108" y="80"/>
                  </a:lnTo>
                  <a:lnTo>
                    <a:pt x="107" y="80"/>
                  </a:lnTo>
                  <a:lnTo>
                    <a:pt x="105" y="80"/>
                  </a:lnTo>
                  <a:lnTo>
                    <a:pt x="107" y="79"/>
                  </a:lnTo>
                  <a:lnTo>
                    <a:pt x="105" y="79"/>
                  </a:lnTo>
                  <a:lnTo>
                    <a:pt x="104" y="80"/>
                  </a:lnTo>
                  <a:lnTo>
                    <a:pt x="103" y="81"/>
                  </a:lnTo>
                  <a:lnTo>
                    <a:pt x="103" y="82"/>
                  </a:lnTo>
                  <a:lnTo>
                    <a:pt x="101" y="82"/>
                  </a:lnTo>
                  <a:lnTo>
                    <a:pt x="100" y="84"/>
                  </a:lnTo>
                  <a:lnTo>
                    <a:pt x="99" y="85"/>
                  </a:lnTo>
                  <a:lnTo>
                    <a:pt x="98" y="85"/>
                  </a:lnTo>
                  <a:lnTo>
                    <a:pt x="96" y="84"/>
                  </a:lnTo>
                  <a:lnTo>
                    <a:pt x="95" y="82"/>
                  </a:lnTo>
                  <a:lnTo>
                    <a:pt x="95" y="80"/>
                  </a:lnTo>
                  <a:lnTo>
                    <a:pt x="95" y="79"/>
                  </a:lnTo>
                  <a:lnTo>
                    <a:pt x="94" y="77"/>
                  </a:lnTo>
                  <a:lnTo>
                    <a:pt x="94" y="76"/>
                  </a:lnTo>
                  <a:lnTo>
                    <a:pt x="93" y="75"/>
                  </a:lnTo>
                  <a:lnTo>
                    <a:pt x="90" y="73"/>
                  </a:lnTo>
                  <a:lnTo>
                    <a:pt x="89" y="72"/>
                  </a:lnTo>
                  <a:lnTo>
                    <a:pt x="87" y="72"/>
                  </a:lnTo>
                  <a:lnTo>
                    <a:pt x="87" y="71"/>
                  </a:lnTo>
                  <a:lnTo>
                    <a:pt x="86" y="70"/>
                  </a:lnTo>
                  <a:lnTo>
                    <a:pt x="87" y="70"/>
                  </a:lnTo>
                  <a:lnTo>
                    <a:pt x="86" y="70"/>
                  </a:lnTo>
                  <a:lnTo>
                    <a:pt x="84" y="70"/>
                  </a:lnTo>
                  <a:lnTo>
                    <a:pt x="82" y="70"/>
                  </a:lnTo>
                  <a:lnTo>
                    <a:pt x="84" y="68"/>
                  </a:lnTo>
                  <a:lnTo>
                    <a:pt x="84" y="67"/>
                  </a:lnTo>
                  <a:lnTo>
                    <a:pt x="82" y="67"/>
                  </a:lnTo>
                  <a:lnTo>
                    <a:pt x="84" y="66"/>
                  </a:lnTo>
                  <a:lnTo>
                    <a:pt x="84" y="65"/>
                  </a:lnTo>
                  <a:lnTo>
                    <a:pt x="85" y="65"/>
                  </a:lnTo>
                  <a:lnTo>
                    <a:pt x="85" y="63"/>
                  </a:lnTo>
                  <a:lnTo>
                    <a:pt x="84" y="63"/>
                  </a:lnTo>
                  <a:lnTo>
                    <a:pt x="85" y="63"/>
                  </a:lnTo>
                  <a:lnTo>
                    <a:pt x="85" y="62"/>
                  </a:lnTo>
                  <a:lnTo>
                    <a:pt x="85" y="61"/>
                  </a:lnTo>
                  <a:lnTo>
                    <a:pt x="86" y="61"/>
                  </a:lnTo>
                  <a:lnTo>
                    <a:pt x="86" y="59"/>
                  </a:lnTo>
                  <a:lnTo>
                    <a:pt x="87" y="59"/>
                  </a:lnTo>
                  <a:lnTo>
                    <a:pt x="87" y="58"/>
                  </a:lnTo>
                  <a:lnTo>
                    <a:pt x="86" y="58"/>
                  </a:lnTo>
                  <a:lnTo>
                    <a:pt x="87" y="58"/>
                  </a:lnTo>
                  <a:lnTo>
                    <a:pt x="87" y="57"/>
                  </a:lnTo>
                  <a:lnTo>
                    <a:pt x="87" y="56"/>
                  </a:lnTo>
                  <a:lnTo>
                    <a:pt x="87" y="54"/>
                  </a:lnTo>
                  <a:lnTo>
                    <a:pt x="86" y="54"/>
                  </a:lnTo>
                  <a:lnTo>
                    <a:pt x="86" y="53"/>
                  </a:lnTo>
                  <a:lnTo>
                    <a:pt x="87" y="53"/>
                  </a:lnTo>
                  <a:lnTo>
                    <a:pt x="89" y="53"/>
                  </a:lnTo>
                  <a:lnTo>
                    <a:pt x="90" y="53"/>
                  </a:lnTo>
                  <a:lnTo>
                    <a:pt x="90" y="52"/>
                  </a:lnTo>
                  <a:lnTo>
                    <a:pt x="89" y="51"/>
                  </a:lnTo>
                  <a:lnTo>
                    <a:pt x="87" y="49"/>
                  </a:lnTo>
                  <a:lnTo>
                    <a:pt x="89" y="49"/>
                  </a:lnTo>
                  <a:lnTo>
                    <a:pt x="89" y="48"/>
                  </a:lnTo>
                  <a:lnTo>
                    <a:pt x="89" y="47"/>
                  </a:lnTo>
                  <a:lnTo>
                    <a:pt x="90" y="47"/>
                  </a:lnTo>
                  <a:lnTo>
                    <a:pt x="90" y="46"/>
                  </a:lnTo>
                  <a:lnTo>
                    <a:pt x="90" y="44"/>
                  </a:lnTo>
                  <a:lnTo>
                    <a:pt x="90" y="43"/>
                  </a:lnTo>
                  <a:lnTo>
                    <a:pt x="91" y="43"/>
                  </a:lnTo>
                  <a:lnTo>
                    <a:pt x="91" y="42"/>
                  </a:lnTo>
                  <a:lnTo>
                    <a:pt x="93" y="42"/>
                  </a:lnTo>
                  <a:lnTo>
                    <a:pt x="93" y="40"/>
                  </a:lnTo>
                  <a:lnTo>
                    <a:pt x="93" y="39"/>
                  </a:lnTo>
                  <a:lnTo>
                    <a:pt x="93" y="38"/>
                  </a:lnTo>
                  <a:lnTo>
                    <a:pt x="94" y="38"/>
                  </a:lnTo>
                  <a:lnTo>
                    <a:pt x="94" y="37"/>
                  </a:lnTo>
                  <a:lnTo>
                    <a:pt x="94" y="35"/>
                  </a:lnTo>
                  <a:lnTo>
                    <a:pt x="91" y="35"/>
                  </a:lnTo>
                  <a:lnTo>
                    <a:pt x="91" y="34"/>
                  </a:lnTo>
                  <a:lnTo>
                    <a:pt x="91" y="33"/>
                  </a:lnTo>
                  <a:lnTo>
                    <a:pt x="90" y="32"/>
                  </a:lnTo>
                  <a:lnTo>
                    <a:pt x="91" y="32"/>
                  </a:lnTo>
                  <a:lnTo>
                    <a:pt x="90" y="32"/>
                  </a:lnTo>
                  <a:lnTo>
                    <a:pt x="90" y="30"/>
                  </a:lnTo>
                  <a:lnTo>
                    <a:pt x="90" y="29"/>
                  </a:lnTo>
                  <a:lnTo>
                    <a:pt x="90" y="28"/>
                  </a:lnTo>
                  <a:lnTo>
                    <a:pt x="90" y="26"/>
                  </a:lnTo>
                  <a:lnTo>
                    <a:pt x="89" y="26"/>
                  </a:lnTo>
                  <a:lnTo>
                    <a:pt x="89" y="25"/>
                  </a:lnTo>
                  <a:lnTo>
                    <a:pt x="90" y="24"/>
                  </a:lnTo>
                  <a:lnTo>
                    <a:pt x="91" y="24"/>
                  </a:lnTo>
                  <a:lnTo>
                    <a:pt x="93" y="24"/>
                  </a:lnTo>
                  <a:lnTo>
                    <a:pt x="94" y="24"/>
                  </a:lnTo>
                  <a:lnTo>
                    <a:pt x="95" y="24"/>
                  </a:lnTo>
                  <a:lnTo>
                    <a:pt x="96" y="23"/>
                  </a:lnTo>
                  <a:lnTo>
                    <a:pt x="98" y="23"/>
                  </a:lnTo>
                  <a:lnTo>
                    <a:pt x="100" y="23"/>
                  </a:lnTo>
                  <a:lnTo>
                    <a:pt x="101" y="23"/>
                  </a:lnTo>
                  <a:lnTo>
                    <a:pt x="103" y="21"/>
                  </a:lnTo>
                  <a:lnTo>
                    <a:pt x="104" y="21"/>
                  </a:lnTo>
                  <a:lnTo>
                    <a:pt x="105" y="21"/>
                  </a:lnTo>
                  <a:close/>
                  <a:moveTo>
                    <a:pt x="238" y="20"/>
                  </a:moveTo>
                  <a:lnTo>
                    <a:pt x="238" y="21"/>
                  </a:lnTo>
                  <a:lnTo>
                    <a:pt x="236" y="21"/>
                  </a:lnTo>
                  <a:lnTo>
                    <a:pt x="236" y="23"/>
                  </a:lnTo>
                  <a:lnTo>
                    <a:pt x="235" y="23"/>
                  </a:lnTo>
                  <a:lnTo>
                    <a:pt x="235" y="21"/>
                  </a:lnTo>
                  <a:lnTo>
                    <a:pt x="236" y="21"/>
                  </a:lnTo>
                  <a:lnTo>
                    <a:pt x="236" y="20"/>
                  </a:lnTo>
                  <a:lnTo>
                    <a:pt x="236" y="19"/>
                  </a:lnTo>
                  <a:lnTo>
                    <a:pt x="238" y="19"/>
                  </a:lnTo>
                  <a:lnTo>
                    <a:pt x="238" y="20"/>
                  </a:lnTo>
                  <a:close/>
                  <a:moveTo>
                    <a:pt x="248" y="20"/>
                  </a:moveTo>
                  <a:lnTo>
                    <a:pt x="249" y="21"/>
                  </a:lnTo>
                  <a:lnTo>
                    <a:pt x="248" y="21"/>
                  </a:lnTo>
                  <a:lnTo>
                    <a:pt x="247" y="21"/>
                  </a:lnTo>
                  <a:lnTo>
                    <a:pt x="245" y="20"/>
                  </a:lnTo>
                  <a:lnTo>
                    <a:pt x="247" y="20"/>
                  </a:lnTo>
                  <a:lnTo>
                    <a:pt x="247" y="19"/>
                  </a:lnTo>
                  <a:lnTo>
                    <a:pt x="248" y="19"/>
                  </a:lnTo>
                  <a:lnTo>
                    <a:pt x="248" y="20"/>
                  </a:lnTo>
                  <a:close/>
                  <a:moveTo>
                    <a:pt x="203" y="6"/>
                  </a:moveTo>
                  <a:lnTo>
                    <a:pt x="203" y="7"/>
                  </a:lnTo>
                  <a:lnTo>
                    <a:pt x="203" y="9"/>
                  </a:lnTo>
                  <a:lnTo>
                    <a:pt x="202" y="10"/>
                  </a:lnTo>
                  <a:lnTo>
                    <a:pt x="201" y="11"/>
                  </a:lnTo>
                  <a:lnTo>
                    <a:pt x="200" y="11"/>
                  </a:lnTo>
                  <a:lnTo>
                    <a:pt x="198" y="11"/>
                  </a:lnTo>
                  <a:lnTo>
                    <a:pt x="198" y="10"/>
                  </a:lnTo>
                  <a:lnTo>
                    <a:pt x="197" y="10"/>
                  </a:lnTo>
                  <a:lnTo>
                    <a:pt x="197" y="9"/>
                  </a:lnTo>
                  <a:lnTo>
                    <a:pt x="196" y="9"/>
                  </a:lnTo>
                  <a:lnTo>
                    <a:pt x="197" y="9"/>
                  </a:lnTo>
                  <a:lnTo>
                    <a:pt x="197" y="7"/>
                  </a:lnTo>
                  <a:lnTo>
                    <a:pt x="197" y="6"/>
                  </a:lnTo>
                  <a:lnTo>
                    <a:pt x="197" y="5"/>
                  </a:lnTo>
                  <a:lnTo>
                    <a:pt x="198" y="5"/>
                  </a:lnTo>
                  <a:lnTo>
                    <a:pt x="198" y="2"/>
                  </a:lnTo>
                  <a:lnTo>
                    <a:pt x="200" y="2"/>
                  </a:lnTo>
                  <a:lnTo>
                    <a:pt x="201" y="2"/>
                  </a:lnTo>
                  <a:lnTo>
                    <a:pt x="202" y="2"/>
                  </a:lnTo>
                  <a:lnTo>
                    <a:pt x="202" y="3"/>
                  </a:lnTo>
                  <a:lnTo>
                    <a:pt x="202" y="5"/>
                  </a:lnTo>
                  <a:lnTo>
                    <a:pt x="20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6" name="Freeform 528"/>
            <p:cNvSpPr>
              <a:spLocks/>
            </p:cNvSpPr>
            <p:nvPr/>
          </p:nvSpPr>
          <p:spPr bwMode="auto">
            <a:xfrm>
              <a:off x="4460876" y="3619716"/>
              <a:ext cx="39688" cy="26988"/>
            </a:xfrm>
            <a:custGeom>
              <a:avLst/>
              <a:gdLst>
                <a:gd name="T0" fmla="*/ 19 w 25"/>
                <a:gd name="T1" fmla="*/ 3 h 17"/>
                <a:gd name="T2" fmla="*/ 21 w 25"/>
                <a:gd name="T3" fmla="*/ 4 h 17"/>
                <a:gd name="T4" fmla="*/ 19 w 25"/>
                <a:gd name="T5" fmla="*/ 5 h 17"/>
                <a:gd name="T6" fmla="*/ 21 w 25"/>
                <a:gd name="T7" fmla="*/ 6 h 17"/>
                <a:gd name="T8" fmla="*/ 22 w 25"/>
                <a:gd name="T9" fmla="*/ 8 h 17"/>
                <a:gd name="T10" fmla="*/ 25 w 25"/>
                <a:gd name="T11" fmla="*/ 8 h 17"/>
                <a:gd name="T12" fmla="*/ 25 w 25"/>
                <a:gd name="T13" fmla="*/ 8 h 17"/>
                <a:gd name="T14" fmla="*/ 25 w 25"/>
                <a:gd name="T15" fmla="*/ 10 h 17"/>
                <a:gd name="T16" fmla="*/ 22 w 25"/>
                <a:gd name="T17" fmla="*/ 10 h 17"/>
                <a:gd name="T18" fmla="*/ 23 w 25"/>
                <a:gd name="T19" fmla="*/ 12 h 17"/>
                <a:gd name="T20" fmla="*/ 22 w 25"/>
                <a:gd name="T21" fmla="*/ 13 h 17"/>
                <a:gd name="T22" fmla="*/ 21 w 25"/>
                <a:gd name="T23" fmla="*/ 13 h 17"/>
                <a:gd name="T24" fmla="*/ 21 w 25"/>
                <a:gd name="T25" fmla="*/ 13 h 17"/>
                <a:gd name="T26" fmla="*/ 19 w 25"/>
                <a:gd name="T27" fmla="*/ 12 h 17"/>
                <a:gd name="T28" fmla="*/ 18 w 25"/>
                <a:gd name="T29" fmla="*/ 13 h 17"/>
                <a:gd name="T30" fmla="*/ 17 w 25"/>
                <a:gd name="T31" fmla="*/ 14 h 17"/>
                <a:gd name="T32" fmla="*/ 17 w 25"/>
                <a:gd name="T33" fmla="*/ 17 h 17"/>
                <a:gd name="T34" fmla="*/ 16 w 25"/>
                <a:gd name="T35" fmla="*/ 15 h 17"/>
                <a:gd name="T36" fmla="*/ 14 w 25"/>
                <a:gd name="T37" fmla="*/ 14 h 17"/>
                <a:gd name="T38" fmla="*/ 13 w 25"/>
                <a:gd name="T39" fmla="*/ 13 h 17"/>
                <a:gd name="T40" fmla="*/ 13 w 25"/>
                <a:gd name="T41" fmla="*/ 12 h 17"/>
                <a:gd name="T42" fmla="*/ 12 w 25"/>
                <a:gd name="T43" fmla="*/ 14 h 17"/>
                <a:gd name="T44" fmla="*/ 11 w 25"/>
                <a:gd name="T45" fmla="*/ 15 h 17"/>
                <a:gd name="T46" fmla="*/ 8 w 25"/>
                <a:gd name="T47" fmla="*/ 15 h 17"/>
                <a:gd name="T48" fmla="*/ 5 w 25"/>
                <a:gd name="T49" fmla="*/ 15 h 17"/>
                <a:gd name="T50" fmla="*/ 4 w 25"/>
                <a:gd name="T51" fmla="*/ 14 h 17"/>
                <a:gd name="T52" fmla="*/ 4 w 25"/>
                <a:gd name="T53" fmla="*/ 13 h 17"/>
                <a:gd name="T54" fmla="*/ 5 w 25"/>
                <a:gd name="T55" fmla="*/ 12 h 17"/>
                <a:gd name="T56" fmla="*/ 5 w 25"/>
                <a:gd name="T57" fmla="*/ 12 h 17"/>
                <a:gd name="T58" fmla="*/ 4 w 25"/>
                <a:gd name="T59" fmla="*/ 10 h 17"/>
                <a:gd name="T60" fmla="*/ 3 w 25"/>
                <a:gd name="T61" fmla="*/ 12 h 17"/>
                <a:gd name="T62" fmla="*/ 2 w 25"/>
                <a:gd name="T63" fmla="*/ 13 h 17"/>
                <a:gd name="T64" fmla="*/ 0 w 25"/>
                <a:gd name="T65" fmla="*/ 14 h 17"/>
                <a:gd name="T66" fmla="*/ 2 w 25"/>
                <a:gd name="T67" fmla="*/ 13 h 17"/>
                <a:gd name="T68" fmla="*/ 0 w 25"/>
                <a:gd name="T69" fmla="*/ 12 h 17"/>
                <a:gd name="T70" fmla="*/ 2 w 25"/>
                <a:gd name="T71" fmla="*/ 9 h 17"/>
                <a:gd name="T72" fmla="*/ 3 w 25"/>
                <a:gd name="T73" fmla="*/ 8 h 17"/>
                <a:gd name="T74" fmla="*/ 4 w 25"/>
                <a:gd name="T75" fmla="*/ 6 h 17"/>
                <a:gd name="T76" fmla="*/ 5 w 25"/>
                <a:gd name="T77" fmla="*/ 4 h 17"/>
                <a:gd name="T78" fmla="*/ 5 w 25"/>
                <a:gd name="T79" fmla="*/ 4 h 17"/>
                <a:gd name="T80" fmla="*/ 7 w 25"/>
                <a:gd name="T81" fmla="*/ 3 h 17"/>
                <a:gd name="T82" fmla="*/ 8 w 25"/>
                <a:gd name="T83" fmla="*/ 4 h 17"/>
                <a:gd name="T84" fmla="*/ 9 w 25"/>
                <a:gd name="T85" fmla="*/ 3 h 17"/>
                <a:gd name="T86" fmla="*/ 9 w 25"/>
                <a:gd name="T87" fmla="*/ 3 h 17"/>
                <a:gd name="T88" fmla="*/ 12 w 25"/>
                <a:gd name="T89" fmla="*/ 3 h 17"/>
                <a:gd name="T90" fmla="*/ 14 w 25"/>
                <a:gd name="T91" fmla="*/ 3 h 17"/>
                <a:gd name="T92" fmla="*/ 13 w 25"/>
                <a:gd name="T93" fmla="*/ 1 h 17"/>
                <a:gd name="T94" fmla="*/ 14 w 25"/>
                <a:gd name="T95" fmla="*/ 0 h 17"/>
                <a:gd name="T96" fmla="*/ 14 w 25"/>
                <a:gd name="T97" fmla="*/ 0 h 17"/>
                <a:gd name="T98" fmla="*/ 17 w 25"/>
                <a:gd name="T9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 h="17">
                  <a:moveTo>
                    <a:pt x="18" y="1"/>
                  </a:moveTo>
                  <a:lnTo>
                    <a:pt x="19" y="3"/>
                  </a:lnTo>
                  <a:lnTo>
                    <a:pt x="21" y="3"/>
                  </a:lnTo>
                  <a:lnTo>
                    <a:pt x="21" y="4"/>
                  </a:lnTo>
                  <a:lnTo>
                    <a:pt x="19" y="4"/>
                  </a:lnTo>
                  <a:lnTo>
                    <a:pt x="19" y="5"/>
                  </a:lnTo>
                  <a:lnTo>
                    <a:pt x="19" y="6"/>
                  </a:lnTo>
                  <a:lnTo>
                    <a:pt x="21" y="6"/>
                  </a:lnTo>
                  <a:lnTo>
                    <a:pt x="22" y="6"/>
                  </a:lnTo>
                  <a:lnTo>
                    <a:pt x="22" y="8"/>
                  </a:lnTo>
                  <a:lnTo>
                    <a:pt x="23" y="8"/>
                  </a:lnTo>
                  <a:lnTo>
                    <a:pt x="25" y="8"/>
                  </a:lnTo>
                  <a:lnTo>
                    <a:pt x="25" y="6"/>
                  </a:lnTo>
                  <a:lnTo>
                    <a:pt x="25" y="8"/>
                  </a:lnTo>
                  <a:lnTo>
                    <a:pt x="25" y="9"/>
                  </a:lnTo>
                  <a:lnTo>
                    <a:pt x="25" y="10"/>
                  </a:lnTo>
                  <a:lnTo>
                    <a:pt x="23" y="10"/>
                  </a:lnTo>
                  <a:lnTo>
                    <a:pt x="22" y="10"/>
                  </a:lnTo>
                  <a:lnTo>
                    <a:pt x="22" y="12"/>
                  </a:lnTo>
                  <a:lnTo>
                    <a:pt x="23" y="12"/>
                  </a:lnTo>
                  <a:lnTo>
                    <a:pt x="23" y="13"/>
                  </a:lnTo>
                  <a:lnTo>
                    <a:pt x="22" y="13"/>
                  </a:lnTo>
                  <a:lnTo>
                    <a:pt x="22" y="12"/>
                  </a:lnTo>
                  <a:lnTo>
                    <a:pt x="21" y="13"/>
                  </a:lnTo>
                  <a:lnTo>
                    <a:pt x="21" y="12"/>
                  </a:lnTo>
                  <a:lnTo>
                    <a:pt x="21" y="13"/>
                  </a:lnTo>
                  <a:lnTo>
                    <a:pt x="19" y="13"/>
                  </a:lnTo>
                  <a:lnTo>
                    <a:pt x="19" y="12"/>
                  </a:lnTo>
                  <a:lnTo>
                    <a:pt x="18" y="12"/>
                  </a:lnTo>
                  <a:lnTo>
                    <a:pt x="18" y="13"/>
                  </a:lnTo>
                  <a:lnTo>
                    <a:pt x="18" y="14"/>
                  </a:lnTo>
                  <a:lnTo>
                    <a:pt x="17" y="14"/>
                  </a:lnTo>
                  <a:lnTo>
                    <a:pt x="17" y="15"/>
                  </a:lnTo>
                  <a:lnTo>
                    <a:pt x="17" y="17"/>
                  </a:lnTo>
                  <a:lnTo>
                    <a:pt x="17" y="15"/>
                  </a:lnTo>
                  <a:lnTo>
                    <a:pt x="16" y="15"/>
                  </a:lnTo>
                  <a:lnTo>
                    <a:pt x="16" y="14"/>
                  </a:lnTo>
                  <a:lnTo>
                    <a:pt x="14" y="14"/>
                  </a:lnTo>
                  <a:lnTo>
                    <a:pt x="14" y="13"/>
                  </a:lnTo>
                  <a:lnTo>
                    <a:pt x="13" y="13"/>
                  </a:lnTo>
                  <a:lnTo>
                    <a:pt x="14" y="12"/>
                  </a:lnTo>
                  <a:lnTo>
                    <a:pt x="13" y="12"/>
                  </a:lnTo>
                  <a:lnTo>
                    <a:pt x="12" y="13"/>
                  </a:lnTo>
                  <a:lnTo>
                    <a:pt x="12" y="14"/>
                  </a:lnTo>
                  <a:lnTo>
                    <a:pt x="12" y="15"/>
                  </a:lnTo>
                  <a:lnTo>
                    <a:pt x="11" y="15"/>
                  </a:lnTo>
                  <a:lnTo>
                    <a:pt x="9" y="15"/>
                  </a:lnTo>
                  <a:lnTo>
                    <a:pt x="8" y="15"/>
                  </a:lnTo>
                  <a:lnTo>
                    <a:pt x="7" y="15"/>
                  </a:lnTo>
                  <a:lnTo>
                    <a:pt x="5" y="15"/>
                  </a:lnTo>
                  <a:lnTo>
                    <a:pt x="5" y="14"/>
                  </a:lnTo>
                  <a:lnTo>
                    <a:pt x="4" y="14"/>
                  </a:lnTo>
                  <a:lnTo>
                    <a:pt x="5" y="13"/>
                  </a:lnTo>
                  <a:lnTo>
                    <a:pt x="4" y="13"/>
                  </a:lnTo>
                  <a:lnTo>
                    <a:pt x="4" y="12"/>
                  </a:lnTo>
                  <a:lnTo>
                    <a:pt x="5" y="12"/>
                  </a:lnTo>
                  <a:lnTo>
                    <a:pt x="4" y="12"/>
                  </a:lnTo>
                  <a:lnTo>
                    <a:pt x="5" y="12"/>
                  </a:lnTo>
                  <a:lnTo>
                    <a:pt x="4" y="12"/>
                  </a:lnTo>
                  <a:lnTo>
                    <a:pt x="4" y="10"/>
                  </a:lnTo>
                  <a:lnTo>
                    <a:pt x="3" y="10"/>
                  </a:lnTo>
                  <a:lnTo>
                    <a:pt x="3" y="12"/>
                  </a:lnTo>
                  <a:lnTo>
                    <a:pt x="2" y="12"/>
                  </a:lnTo>
                  <a:lnTo>
                    <a:pt x="2" y="13"/>
                  </a:lnTo>
                  <a:lnTo>
                    <a:pt x="2" y="14"/>
                  </a:lnTo>
                  <a:lnTo>
                    <a:pt x="0" y="14"/>
                  </a:lnTo>
                  <a:lnTo>
                    <a:pt x="0" y="13"/>
                  </a:lnTo>
                  <a:lnTo>
                    <a:pt x="2" y="13"/>
                  </a:lnTo>
                  <a:lnTo>
                    <a:pt x="2" y="12"/>
                  </a:lnTo>
                  <a:lnTo>
                    <a:pt x="0" y="12"/>
                  </a:lnTo>
                  <a:lnTo>
                    <a:pt x="2" y="10"/>
                  </a:lnTo>
                  <a:lnTo>
                    <a:pt x="2" y="9"/>
                  </a:lnTo>
                  <a:lnTo>
                    <a:pt x="3" y="9"/>
                  </a:lnTo>
                  <a:lnTo>
                    <a:pt x="3" y="8"/>
                  </a:lnTo>
                  <a:lnTo>
                    <a:pt x="4" y="8"/>
                  </a:lnTo>
                  <a:lnTo>
                    <a:pt x="4" y="6"/>
                  </a:lnTo>
                  <a:lnTo>
                    <a:pt x="5" y="5"/>
                  </a:lnTo>
                  <a:lnTo>
                    <a:pt x="5" y="4"/>
                  </a:lnTo>
                  <a:lnTo>
                    <a:pt x="7" y="4"/>
                  </a:lnTo>
                  <a:lnTo>
                    <a:pt x="5" y="4"/>
                  </a:lnTo>
                  <a:lnTo>
                    <a:pt x="5" y="3"/>
                  </a:lnTo>
                  <a:lnTo>
                    <a:pt x="7" y="3"/>
                  </a:lnTo>
                  <a:lnTo>
                    <a:pt x="7" y="4"/>
                  </a:lnTo>
                  <a:lnTo>
                    <a:pt x="8" y="4"/>
                  </a:lnTo>
                  <a:lnTo>
                    <a:pt x="8" y="3"/>
                  </a:lnTo>
                  <a:lnTo>
                    <a:pt x="9" y="3"/>
                  </a:lnTo>
                  <a:lnTo>
                    <a:pt x="8" y="3"/>
                  </a:lnTo>
                  <a:lnTo>
                    <a:pt x="9" y="3"/>
                  </a:lnTo>
                  <a:lnTo>
                    <a:pt x="11" y="3"/>
                  </a:lnTo>
                  <a:lnTo>
                    <a:pt x="12" y="3"/>
                  </a:lnTo>
                  <a:lnTo>
                    <a:pt x="13" y="3"/>
                  </a:lnTo>
                  <a:lnTo>
                    <a:pt x="14" y="3"/>
                  </a:lnTo>
                  <a:lnTo>
                    <a:pt x="14" y="1"/>
                  </a:lnTo>
                  <a:lnTo>
                    <a:pt x="13" y="1"/>
                  </a:lnTo>
                  <a:lnTo>
                    <a:pt x="14" y="1"/>
                  </a:lnTo>
                  <a:lnTo>
                    <a:pt x="14" y="0"/>
                  </a:lnTo>
                  <a:lnTo>
                    <a:pt x="14" y="1"/>
                  </a:lnTo>
                  <a:lnTo>
                    <a:pt x="14" y="0"/>
                  </a:lnTo>
                  <a:lnTo>
                    <a:pt x="16" y="1"/>
                  </a:lnTo>
                  <a:lnTo>
                    <a:pt x="17" y="1"/>
                  </a:lnTo>
                  <a:lnTo>
                    <a:pt x="18"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7" name="Freeform 529"/>
            <p:cNvSpPr>
              <a:spLocks noEditPoints="1"/>
            </p:cNvSpPr>
            <p:nvPr/>
          </p:nvSpPr>
          <p:spPr bwMode="auto">
            <a:xfrm>
              <a:off x="3465513" y="4245192"/>
              <a:ext cx="371475" cy="431800"/>
            </a:xfrm>
            <a:custGeom>
              <a:avLst/>
              <a:gdLst>
                <a:gd name="T0" fmla="*/ 215 w 234"/>
                <a:gd name="T1" fmla="*/ 266 h 272"/>
                <a:gd name="T2" fmla="*/ 224 w 234"/>
                <a:gd name="T3" fmla="*/ 267 h 272"/>
                <a:gd name="T4" fmla="*/ 215 w 234"/>
                <a:gd name="T5" fmla="*/ 265 h 272"/>
                <a:gd name="T6" fmla="*/ 212 w 234"/>
                <a:gd name="T7" fmla="*/ 263 h 272"/>
                <a:gd name="T8" fmla="*/ 207 w 234"/>
                <a:gd name="T9" fmla="*/ 261 h 272"/>
                <a:gd name="T10" fmla="*/ 212 w 234"/>
                <a:gd name="T11" fmla="*/ 256 h 272"/>
                <a:gd name="T12" fmla="*/ 203 w 234"/>
                <a:gd name="T13" fmla="*/ 253 h 272"/>
                <a:gd name="T14" fmla="*/ 194 w 234"/>
                <a:gd name="T15" fmla="*/ 248 h 272"/>
                <a:gd name="T16" fmla="*/ 199 w 234"/>
                <a:gd name="T17" fmla="*/ 252 h 272"/>
                <a:gd name="T18" fmla="*/ 210 w 234"/>
                <a:gd name="T19" fmla="*/ 243 h 272"/>
                <a:gd name="T20" fmla="*/ 188 w 234"/>
                <a:gd name="T21" fmla="*/ 243 h 272"/>
                <a:gd name="T22" fmla="*/ 213 w 234"/>
                <a:gd name="T23" fmla="*/ 261 h 272"/>
                <a:gd name="T24" fmla="*/ 205 w 234"/>
                <a:gd name="T25" fmla="*/ 258 h 272"/>
                <a:gd name="T26" fmla="*/ 215 w 234"/>
                <a:gd name="T27" fmla="*/ 256 h 272"/>
                <a:gd name="T28" fmla="*/ 212 w 234"/>
                <a:gd name="T29" fmla="*/ 248 h 272"/>
                <a:gd name="T30" fmla="*/ 191 w 234"/>
                <a:gd name="T31" fmla="*/ 239 h 272"/>
                <a:gd name="T32" fmla="*/ 193 w 234"/>
                <a:gd name="T33" fmla="*/ 237 h 272"/>
                <a:gd name="T34" fmla="*/ 187 w 234"/>
                <a:gd name="T35" fmla="*/ 235 h 272"/>
                <a:gd name="T36" fmla="*/ 187 w 234"/>
                <a:gd name="T37" fmla="*/ 231 h 272"/>
                <a:gd name="T38" fmla="*/ 189 w 234"/>
                <a:gd name="T39" fmla="*/ 225 h 272"/>
                <a:gd name="T40" fmla="*/ 189 w 234"/>
                <a:gd name="T41" fmla="*/ 223 h 272"/>
                <a:gd name="T42" fmla="*/ 184 w 234"/>
                <a:gd name="T43" fmla="*/ 217 h 272"/>
                <a:gd name="T44" fmla="*/ 185 w 234"/>
                <a:gd name="T45" fmla="*/ 208 h 272"/>
                <a:gd name="T46" fmla="*/ 189 w 234"/>
                <a:gd name="T47" fmla="*/ 214 h 272"/>
                <a:gd name="T48" fmla="*/ 185 w 234"/>
                <a:gd name="T49" fmla="*/ 207 h 272"/>
                <a:gd name="T50" fmla="*/ 191 w 234"/>
                <a:gd name="T51" fmla="*/ 205 h 272"/>
                <a:gd name="T52" fmla="*/ 187 w 234"/>
                <a:gd name="T53" fmla="*/ 205 h 272"/>
                <a:gd name="T54" fmla="*/ 188 w 234"/>
                <a:gd name="T55" fmla="*/ 200 h 272"/>
                <a:gd name="T56" fmla="*/ 192 w 234"/>
                <a:gd name="T57" fmla="*/ 186 h 272"/>
                <a:gd name="T58" fmla="*/ 189 w 234"/>
                <a:gd name="T59" fmla="*/ 182 h 272"/>
                <a:gd name="T60" fmla="*/ 187 w 234"/>
                <a:gd name="T61" fmla="*/ 177 h 272"/>
                <a:gd name="T62" fmla="*/ 193 w 234"/>
                <a:gd name="T63" fmla="*/ 174 h 272"/>
                <a:gd name="T64" fmla="*/ 193 w 234"/>
                <a:gd name="T65" fmla="*/ 172 h 272"/>
                <a:gd name="T66" fmla="*/ 198 w 234"/>
                <a:gd name="T67" fmla="*/ 161 h 272"/>
                <a:gd name="T68" fmla="*/ 194 w 234"/>
                <a:gd name="T69" fmla="*/ 160 h 272"/>
                <a:gd name="T70" fmla="*/ 156 w 234"/>
                <a:gd name="T71" fmla="*/ 98 h 272"/>
                <a:gd name="T72" fmla="*/ 225 w 234"/>
                <a:gd name="T73" fmla="*/ 24 h 272"/>
                <a:gd name="T74" fmla="*/ 220 w 234"/>
                <a:gd name="T75" fmla="*/ 61 h 272"/>
                <a:gd name="T76" fmla="*/ 215 w 234"/>
                <a:gd name="T77" fmla="*/ 96 h 272"/>
                <a:gd name="T78" fmla="*/ 208 w 234"/>
                <a:gd name="T79" fmla="*/ 126 h 272"/>
                <a:gd name="T80" fmla="*/ 203 w 234"/>
                <a:gd name="T81" fmla="*/ 159 h 272"/>
                <a:gd name="T82" fmla="*/ 205 w 234"/>
                <a:gd name="T83" fmla="*/ 184 h 272"/>
                <a:gd name="T84" fmla="*/ 194 w 234"/>
                <a:gd name="T85" fmla="*/ 215 h 272"/>
                <a:gd name="T86" fmla="*/ 217 w 234"/>
                <a:gd name="T87" fmla="*/ 237 h 272"/>
                <a:gd name="T88" fmla="*/ 202 w 234"/>
                <a:gd name="T89" fmla="*/ 247 h 272"/>
                <a:gd name="T90" fmla="*/ 199 w 234"/>
                <a:gd name="T91" fmla="*/ 249 h 272"/>
                <a:gd name="T92" fmla="*/ 197 w 234"/>
                <a:gd name="T93" fmla="*/ 245 h 272"/>
                <a:gd name="T94" fmla="*/ 196 w 234"/>
                <a:gd name="T95" fmla="*/ 238 h 272"/>
                <a:gd name="T96" fmla="*/ 197 w 234"/>
                <a:gd name="T97" fmla="*/ 231 h 272"/>
                <a:gd name="T98" fmla="*/ 194 w 234"/>
                <a:gd name="T99" fmla="*/ 233 h 272"/>
                <a:gd name="T100" fmla="*/ 193 w 234"/>
                <a:gd name="T101" fmla="*/ 223 h 272"/>
                <a:gd name="T102" fmla="*/ 192 w 234"/>
                <a:gd name="T103" fmla="*/ 217 h 272"/>
                <a:gd name="T104" fmla="*/ 191 w 234"/>
                <a:gd name="T105" fmla="*/ 205 h 272"/>
                <a:gd name="T106" fmla="*/ 192 w 234"/>
                <a:gd name="T107" fmla="*/ 200 h 272"/>
                <a:gd name="T108" fmla="*/ 188 w 234"/>
                <a:gd name="T109" fmla="*/ 189 h 272"/>
                <a:gd name="T110" fmla="*/ 192 w 234"/>
                <a:gd name="T111" fmla="*/ 184 h 272"/>
                <a:gd name="T112" fmla="*/ 196 w 234"/>
                <a:gd name="T113" fmla="*/ 184 h 272"/>
                <a:gd name="T114" fmla="*/ 197 w 234"/>
                <a:gd name="T115" fmla="*/ 166 h 272"/>
                <a:gd name="T116" fmla="*/ 198 w 234"/>
                <a:gd name="T117" fmla="*/ 151 h 272"/>
                <a:gd name="T118" fmla="*/ 194 w 234"/>
                <a:gd name="T119" fmla="*/ 124 h 272"/>
                <a:gd name="T120" fmla="*/ 206 w 234"/>
                <a:gd name="T121" fmla="*/ 93 h 272"/>
                <a:gd name="T122" fmla="*/ 211 w 234"/>
                <a:gd name="T123" fmla="*/ 52 h 272"/>
                <a:gd name="T124" fmla="*/ 213 w 234"/>
                <a:gd name="T125" fmla="*/ 1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 h="272">
                  <a:moveTo>
                    <a:pt x="229" y="271"/>
                  </a:moveTo>
                  <a:lnTo>
                    <a:pt x="230" y="271"/>
                  </a:lnTo>
                  <a:lnTo>
                    <a:pt x="229" y="271"/>
                  </a:lnTo>
                  <a:lnTo>
                    <a:pt x="230" y="271"/>
                  </a:lnTo>
                  <a:lnTo>
                    <a:pt x="229" y="272"/>
                  </a:lnTo>
                  <a:lnTo>
                    <a:pt x="229" y="271"/>
                  </a:lnTo>
                  <a:close/>
                  <a:moveTo>
                    <a:pt x="230" y="272"/>
                  </a:moveTo>
                  <a:lnTo>
                    <a:pt x="230" y="271"/>
                  </a:lnTo>
                  <a:lnTo>
                    <a:pt x="230" y="272"/>
                  </a:lnTo>
                  <a:close/>
                  <a:moveTo>
                    <a:pt x="228" y="271"/>
                  </a:moveTo>
                  <a:lnTo>
                    <a:pt x="228" y="272"/>
                  </a:lnTo>
                  <a:lnTo>
                    <a:pt x="228" y="271"/>
                  </a:lnTo>
                  <a:lnTo>
                    <a:pt x="228" y="272"/>
                  </a:lnTo>
                  <a:lnTo>
                    <a:pt x="228" y="271"/>
                  </a:lnTo>
                  <a:lnTo>
                    <a:pt x="226" y="271"/>
                  </a:lnTo>
                  <a:lnTo>
                    <a:pt x="226" y="272"/>
                  </a:lnTo>
                  <a:lnTo>
                    <a:pt x="226" y="271"/>
                  </a:lnTo>
                  <a:lnTo>
                    <a:pt x="228" y="271"/>
                  </a:lnTo>
                  <a:close/>
                  <a:moveTo>
                    <a:pt x="230" y="271"/>
                  </a:moveTo>
                  <a:lnTo>
                    <a:pt x="229" y="271"/>
                  </a:lnTo>
                  <a:lnTo>
                    <a:pt x="230" y="270"/>
                  </a:lnTo>
                  <a:lnTo>
                    <a:pt x="230" y="271"/>
                  </a:lnTo>
                  <a:close/>
                  <a:moveTo>
                    <a:pt x="229" y="268"/>
                  </a:moveTo>
                  <a:lnTo>
                    <a:pt x="229" y="270"/>
                  </a:lnTo>
                  <a:lnTo>
                    <a:pt x="229" y="271"/>
                  </a:lnTo>
                  <a:lnTo>
                    <a:pt x="229" y="270"/>
                  </a:lnTo>
                  <a:lnTo>
                    <a:pt x="228" y="270"/>
                  </a:lnTo>
                  <a:lnTo>
                    <a:pt x="229" y="270"/>
                  </a:lnTo>
                  <a:lnTo>
                    <a:pt x="229" y="268"/>
                  </a:lnTo>
                  <a:close/>
                  <a:moveTo>
                    <a:pt x="226" y="268"/>
                  </a:moveTo>
                  <a:lnTo>
                    <a:pt x="228" y="268"/>
                  </a:lnTo>
                  <a:lnTo>
                    <a:pt x="226" y="268"/>
                  </a:lnTo>
                  <a:lnTo>
                    <a:pt x="226" y="267"/>
                  </a:lnTo>
                  <a:lnTo>
                    <a:pt x="228" y="267"/>
                  </a:lnTo>
                  <a:lnTo>
                    <a:pt x="228" y="268"/>
                  </a:lnTo>
                  <a:lnTo>
                    <a:pt x="226" y="268"/>
                  </a:lnTo>
                  <a:close/>
                  <a:moveTo>
                    <a:pt x="216" y="266"/>
                  </a:moveTo>
                  <a:lnTo>
                    <a:pt x="216" y="267"/>
                  </a:lnTo>
                  <a:lnTo>
                    <a:pt x="215" y="267"/>
                  </a:lnTo>
                  <a:lnTo>
                    <a:pt x="216" y="267"/>
                  </a:lnTo>
                  <a:lnTo>
                    <a:pt x="216" y="266"/>
                  </a:lnTo>
                  <a:lnTo>
                    <a:pt x="215" y="266"/>
                  </a:lnTo>
                  <a:lnTo>
                    <a:pt x="216" y="266"/>
                  </a:lnTo>
                  <a:close/>
                  <a:moveTo>
                    <a:pt x="215" y="266"/>
                  </a:moveTo>
                  <a:lnTo>
                    <a:pt x="215" y="267"/>
                  </a:lnTo>
                  <a:lnTo>
                    <a:pt x="215" y="266"/>
                  </a:lnTo>
                  <a:lnTo>
                    <a:pt x="213" y="266"/>
                  </a:lnTo>
                  <a:lnTo>
                    <a:pt x="215" y="266"/>
                  </a:lnTo>
                  <a:close/>
                  <a:moveTo>
                    <a:pt x="231" y="266"/>
                  </a:moveTo>
                  <a:lnTo>
                    <a:pt x="230" y="266"/>
                  </a:lnTo>
                  <a:lnTo>
                    <a:pt x="230" y="265"/>
                  </a:lnTo>
                  <a:lnTo>
                    <a:pt x="231" y="265"/>
                  </a:lnTo>
                  <a:lnTo>
                    <a:pt x="231" y="266"/>
                  </a:lnTo>
                  <a:close/>
                  <a:moveTo>
                    <a:pt x="234" y="265"/>
                  </a:moveTo>
                  <a:lnTo>
                    <a:pt x="234" y="266"/>
                  </a:lnTo>
                  <a:lnTo>
                    <a:pt x="233" y="266"/>
                  </a:lnTo>
                  <a:lnTo>
                    <a:pt x="233" y="265"/>
                  </a:lnTo>
                  <a:lnTo>
                    <a:pt x="234" y="265"/>
                  </a:lnTo>
                  <a:close/>
                  <a:moveTo>
                    <a:pt x="231" y="263"/>
                  </a:moveTo>
                  <a:lnTo>
                    <a:pt x="231" y="265"/>
                  </a:lnTo>
                  <a:lnTo>
                    <a:pt x="231" y="263"/>
                  </a:lnTo>
                  <a:lnTo>
                    <a:pt x="230" y="263"/>
                  </a:lnTo>
                  <a:lnTo>
                    <a:pt x="231" y="263"/>
                  </a:lnTo>
                  <a:close/>
                  <a:moveTo>
                    <a:pt x="224" y="263"/>
                  </a:moveTo>
                  <a:lnTo>
                    <a:pt x="222" y="263"/>
                  </a:lnTo>
                  <a:lnTo>
                    <a:pt x="222" y="265"/>
                  </a:lnTo>
                  <a:lnTo>
                    <a:pt x="222" y="263"/>
                  </a:lnTo>
                  <a:lnTo>
                    <a:pt x="221" y="263"/>
                  </a:lnTo>
                  <a:lnTo>
                    <a:pt x="222" y="263"/>
                  </a:lnTo>
                  <a:lnTo>
                    <a:pt x="222" y="265"/>
                  </a:lnTo>
                  <a:lnTo>
                    <a:pt x="221" y="265"/>
                  </a:lnTo>
                  <a:lnTo>
                    <a:pt x="220" y="263"/>
                  </a:lnTo>
                  <a:lnTo>
                    <a:pt x="220" y="265"/>
                  </a:lnTo>
                  <a:lnTo>
                    <a:pt x="221" y="265"/>
                  </a:lnTo>
                  <a:lnTo>
                    <a:pt x="222" y="265"/>
                  </a:lnTo>
                  <a:lnTo>
                    <a:pt x="224" y="265"/>
                  </a:lnTo>
                  <a:lnTo>
                    <a:pt x="224" y="266"/>
                  </a:lnTo>
                  <a:lnTo>
                    <a:pt x="222" y="266"/>
                  </a:lnTo>
                  <a:lnTo>
                    <a:pt x="221" y="266"/>
                  </a:lnTo>
                  <a:lnTo>
                    <a:pt x="222" y="266"/>
                  </a:lnTo>
                  <a:lnTo>
                    <a:pt x="224" y="266"/>
                  </a:lnTo>
                  <a:lnTo>
                    <a:pt x="224" y="267"/>
                  </a:lnTo>
                  <a:lnTo>
                    <a:pt x="225" y="267"/>
                  </a:lnTo>
                  <a:lnTo>
                    <a:pt x="224" y="267"/>
                  </a:lnTo>
                  <a:lnTo>
                    <a:pt x="225" y="267"/>
                  </a:lnTo>
                  <a:lnTo>
                    <a:pt x="225" y="268"/>
                  </a:lnTo>
                  <a:lnTo>
                    <a:pt x="225" y="270"/>
                  </a:lnTo>
                  <a:lnTo>
                    <a:pt x="224" y="268"/>
                  </a:lnTo>
                  <a:lnTo>
                    <a:pt x="225" y="268"/>
                  </a:lnTo>
                  <a:lnTo>
                    <a:pt x="224" y="268"/>
                  </a:lnTo>
                  <a:lnTo>
                    <a:pt x="224" y="267"/>
                  </a:lnTo>
                  <a:lnTo>
                    <a:pt x="222" y="268"/>
                  </a:lnTo>
                  <a:lnTo>
                    <a:pt x="222" y="267"/>
                  </a:lnTo>
                  <a:lnTo>
                    <a:pt x="221" y="267"/>
                  </a:lnTo>
                  <a:lnTo>
                    <a:pt x="221" y="268"/>
                  </a:lnTo>
                  <a:lnTo>
                    <a:pt x="220" y="268"/>
                  </a:lnTo>
                  <a:lnTo>
                    <a:pt x="220" y="267"/>
                  </a:lnTo>
                  <a:lnTo>
                    <a:pt x="221" y="267"/>
                  </a:lnTo>
                  <a:lnTo>
                    <a:pt x="221" y="266"/>
                  </a:lnTo>
                  <a:lnTo>
                    <a:pt x="220" y="267"/>
                  </a:lnTo>
                  <a:lnTo>
                    <a:pt x="220" y="266"/>
                  </a:lnTo>
                  <a:lnTo>
                    <a:pt x="221" y="265"/>
                  </a:lnTo>
                  <a:lnTo>
                    <a:pt x="220" y="265"/>
                  </a:lnTo>
                  <a:lnTo>
                    <a:pt x="220" y="266"/>
                  </a:lnTo>
                  <a:lnTo>
                    <a:pt x="220" y="265"/>
                  </a:lnTo>
                  <a:lnTo>
                    <a:pt x="219" y="265"/>
                  </a:lnTo>
                  <a:lnTo>
                    <a:pt x="219" y="266"/>
                  </a:lnTo>
                  <a:lnTo>
                    <a:pt x="219" y="265"/>
                  </a:lnTo>
                  <a:lnTo>
                    <a:pt x="217" y="265"/>
                  </a:lnTo>
                  <a:lnTo>
                    <a:pt x="219" y="265"/>
                  </a:lnTo>
                  <a:lnTo>
                    <a:pt x="217" y="266"/>
                  </a:lnTo>
                  <a:lnTo>
                    <a:pt x="217" y="265"/>
                  </a:lnTo>
                  <a:lnTo>
                    <a:pt x="217" y="266"/>
                  </a:lnTo>
                  <a:lnTo>
                    <a:pt x="219" y="266"/>
                  </a:lnTo>
                  <a:lnTo>
                    <a:pt x="219" y="267"/>
                  </a:lnTo>
                  <a:lnTo>
                    <a:pt x="219" y="268"/>
                  </a:lnTo>
                  <a:lnTo>
                    <a:pt x="219" y="267"/>
                  </a:lnTo>
                  <a:lnTo>
                    <a:pt x="217" y="267"/>
                  </a:lnTo>
                  <a:lnTo>
                    <a:pt x="217" y="266"/>
                  </a:lnTo>
                  <a:lnTo>
                    <a:pt x="216" y="266"/>
                  </a:lnTo>
                  <a:lnTo>
                    <a:pt x="216" y="265"/>
                  </a:lnTo>
                  <a:lnTo>
                    <a:pt x="217" y="265"/>
                  </a:lnTo>
                  <a:lnTo>
                    <a:pt x="216" y="265"/>
                  </a:lnTo>
                  <a:lnTo>
                    <a:pt x="216" y="266"/>
                  </a:lnTo>
                  <a:lnTo>
                    <a:pt x="215" y="266"/>
                  </a:lnTo>
                  <a:lnTo>
                    <a:pt x="215" y="265"/>
                  </a:lnTo>
                  <a:lnTo>
                    <a:pt x="213" y="265"/>
                  </a:lnTo>
                  <a:lnTo>
                    <a:pt x="215" y="265"/>
                  </a:lnTo>
                  <a:lnTo>
                    <a:pt x="215" y="263"/>
                  </a:lnTo>
                  <a:lnTo>
                    <a:pt x="216" y="263"/>
                  </a:lnTo>
                  <a:lnTo>
                    <a:pt x="216" y="265"/>
                  </a:lnTo>
                  <a:lnTo>
                    <a:pt x="217" y="265"/>
                  </a:lnTo>
                  <a:lnTo>
                    <a:pt x="217" y="263"/>
                  </a:lnTo>
                  <a:lnTo>
                    <a:pt x="219" y="263"/>
                  </a:lnTo>
                  <a:lnTo>
                    <a:pt x="220" y="263"/>
                  </a:lnTo>
                  <a:lnTo>
                    <a:pt x="221" y="263"/>
                  </a:lnTo>
                  <a:lnTo>
                    <a:pt x="221" y="262"/>
                  </a:lnTo>
                  <a:lnTo>
                    <a:pt x="222" y="262"/>
                  </a:lnTo>
                  <a:lnTo>
                    <a:pt x="224" y="263"/>
                  </a:lnTo>
                  <a:close/>
                  <a:moveTo>
                    <a:pt x="226" y="262"/>
                  </a:moveTo>
                  <a:lnTo>
                    <a:pt x="228" y="262"/>
                  </a:lnTo>
                  <a:lnTo>
                    <a:pt x="229" y="262"/>
                  </a:lnTo>
                  <a:lnTo>
                    <a:pt x="230" y="263"/>
                  </a:lnTo>
                  <a:lnTo>
                    <a:pt x="230" y="265"/>
                  </a:lnTo>
                  <a:lnTo>
                    <a:pt x="229" y="266"/>
                  </a:lnTo>
                  <a:lnTo>
                    <a:pt x="228" y="266"/>
                  </a:lnTo>
                  <a:lnTo>
                    <a:pt x="229" y="265"/>
                  </a:lnTo>
                  <a:lnTo>
                    <a:pt x="228" y="265"/>
                  </a:lnTo>
                  <a:lnTo>
                    <a:pt x="228" y="266"/>
                  </a:lnTo>
                  <a:lnTo>
                    <a:pt x="226" y="266"/>
                  </a:lnTo>
                  <a:lnTo>
                    <a:pt x="226" y="265"/>
                  </a:lnTo>
                  <a:lnTo>
                    <a:pt x="226" y="266"/>
                  </a:lnTo>
                  <a:lnTo>
                    <a:pt x="226" y="265"/>
                  </a:lnTo>
                  <a:lnTo>
                    <a:pt x="225" y="265"/>
                  </a:lnTo>
                  <a:lnTo>
                    <a:pt x="224" y="265"/>
                  </a:lnTo>
                  <a:lnTo>
                    <a:pt x="225" y="265"/>
                  </a:lnTo>
                  <a:lnTo>
                    <a:pt x="224" y="265"/>
                  </a:lnTo>
                  <a:lnTo>
                    <a:pt x="224" y="263"/>
                  </a:lnTo>
                  <a:lnTo>
                    <a:pt x="224" y="262"/>
                  </a:lnTo>
                  <a:lnTo>
                    <a:pt x="225" y="262"/>
                  </a:lnTo>
                  <a:lnTo>
                    <a:pt x="226" y="262"/>
                  </a:lnTo>
                  <a:close/>
                  <a:moveTo>
                    <a:pt x="211" y="262"/>
                  </a:moveTo>
                  <a:lnTo>
                    <a:pt x="211" y="263"/>
                  </a:lnTo>
                  <a:lnTo>
                    <a:pt x="210" y="263"/>
                  </a:lnTo>
                  <a:lnTo>
                    <a:pt x="211" y="263"/>
                  </a:lnTo>
                  <a:lnTo>
                    <a:pt x="212" y="263"/>
                  </a:lnTo>
                  <a:lnTo>
                    <a:pt x="211" y="263"/>
                  </a:lnTo>
                  <a:lnTo>
                    <a:pt x="212" y="263"/>
                  </a:lnTo>
                  <a:lnTo>
                    <a:pt x="212" y="265"/>
                  </a:lnTo>
                  <a:lnTo>
                    <a:pt x="212" y="263"/>
                  </a:lnTo>
                  <a:lnTo>
                    <a:pt x="212" y="265"/>
                  </a:lnTo>
                  <a:lnTo>
                    <a:pt x="211" y="265"/>
                  </a:lnTo>
                  <a:lnTo>
                    <a:pt x="212" y="265"/>
                  </a:lnTo>
                  <a:lnTo>
                    <a:pt x="211" y="265"/>
                  </a:lnTo>
                  <a:lnTo>
                    <a:pt x="211" y="263"/>
                  </a:lnTo>
                  <a:lnTo>
                    <a:pt x="211" y="265"/>
                  </a:lnTo>
                  <a:lnTo>
                    <a:pt x="210" y="265"/>
                  </a:lnTo>
                  <a:lnTo>
                    <a:pt x="210" y="263"/>
                  </a:lnTo>
                  <a:lnTo>
                    <a:pt x="211" y="263"/>
                  </a:lnTo>
                  <a:lnTo>
                    <a:pt x="210" y="263"/>
                  </a:lnTo>
                  <a:lnTo>
                    <a:pt x="208" y="263"/>
                  </a:lnTo>
                  <a:lnTo>
                    <a:pt x="210" y="263"/>
                  </a:lnTo>
                  <a:lnTo>
                    <a:pt x="208" y="263"/>
                  </a:lnTo>
                  <a:lnTo>
                    <a:pt x="208" y="262"/>
                  </a:lnTo>
                  <a:lnTo>
                    <a:pt x="210" y="262"/>
                  </a:lnTo>
                  <a:lnTo>
                    <a:pt x="210" y="263"/>
                  </a:lnTo>
                  <a:lnTo>
                    <a:pt x="210" y="262"/>
                  </a:lnTo>
                  <a:lnTo>
                    <a:pt x="211" y="262"/>
                  </a:lnTo>
                  <a:lnTo>
                    <a:pt x="211" y="263"/>
                  </a:lnTo>
                  <a:lnTo>
                    <a:pt x="211" y="262"/>
                  </a:lnTo>
                  <a:lnTo>
                    <a:pt x="211" y="263"/>
                  </a:lnTo>
                  <a:lnTo>
                    <a:pt x="211" y="262"/>
                  </a:lnTo>
                  <a:lnTo>
                    <a:pt x="212" y="262"/>
                  </a:lnTo>
                  <a:lnTo>
                    <a:pt x="211" y="262"/>
                  </a:lnTo>
                  <a:close/>
                  <a:moveTo>
                    <a:pt x="217" y="262"/>
                  </a:moveTo>
                  <a:lnTo>
                    <a:pt x="219" y="262"/>
                  </a:lnTo>
                  <a:lnTo>
                    <a:pt x="219" y="263"/>
                  </a:lnTo>
                  <a:lnTo>
                    <a:pt x="217" y="262"/>
                  </a:lnTo>
                  <a:lnTo>
                    <a:pt x="217" y="263"/>
                  </a:lnTo>
                  <a:lnTo>
                    <a:pt x="216" y="263"/>
                  </a:lnTo>
                  <a:lnTo>
                    <a:pt x="215" y="263"/>
                  </a:lnTo>
                  <a:lnTo>
                    <a:pt x="215" y="262"/>
                  </a:lnTo>
                  <a:lnTo>
                    <a:pt x="216" y="262"/>
                  </a:lnTo>
                  <a:lnTo>
                    <a:pt x="217" y="262"/>
                  </a:lnTo>
                  <a:close/>
                  <a:moveTo>
                    <a:pt x="212" y="262"/>
                  </a:moveTo>
                  <a:lnTo>
                    <a:pt x="211" y="262"/>
                  </a:lnTo>
                  <a:lnTo>
                    <a:pt x="210" y="262"/>
                  </a:lnTo>
                  <a:lnTo>
                    <a:pt x="211" y="262"/>
                  </a:lnTo>
                  <a:lnTo>
                    <a:pt x="212" y="262"/>
                  </a:lnTo>
                  <a:close/>
                  <a:moveTo>
                    <a:pt x="207" y="261"/>
                  </a:moveTo>
                  <a:lnTo>
                    <a:pt x="207" y="262"/>
                  </a:lnTo>
                  <a:lnTo>
                    <a:pt x="208" y="262"/>
                  </a:lnTo>
                  <a:lnTo>
                    <a:pt x="210" y="262"/>
                  </a:lnTo>
                  <a:lnTo>
                    <a:pt x="208" y="262"/>
                  </a:lnTo>
                  <a:lnTo>
                    <a:pt x="210" y="262"/>
                  </a:lnTo>
                  <a:lnTo>
                    <a:pt x="208" y="262"/>
                  </a:lnTo>
                  <a:lnTo>
                    <a:pt x="207" y="262"/>
                  </a:lnTo>
                  <a:lnTo>
                    <a:pt x="206" y="262"/>
                  </a:lnTo>
                  <a:lnTo>
                    <a:pt x="207" y="262"/>
                  </a:lnTo>
                  <a:lnTo>
                    <a:pt x="207" y="261"/>
                  </a:lnTo>
                  <a:close/>
                  <a:moveTo>
                    <a:pt x="203" y="259"/>
                  </a:moveTo>
                  <a:lnTo>
                    <a:pt x="203" y="261"/>
                  </a:lnTo>
                  <a:lnTo>
                    <a:pt x="203" y="259"/>
                  </a:lnTo>
                  <a:lnTo>
                    <a:pt x="203" y="261"/>
                  </a:lnTo>
                  <a:lnTo>
                    <a:pt x="203" y="259"/>
                  </a:lnTo>
                  <a:close/>
                  <a:moveTo>
                    <a:pt x="198" y="258"/>
                  </a:moveTo>
                  <a:lnTo>
                    <a:pt x="197" y="258"/>
                  </a:lnTo>
                  <a:lnTo>
                    <a:pt x="198" y="258"/>
                  </a:lnTo>
                  <a:close/>
                  <a:moveTo>
                    <a:pt x="202" y="257"/>
                  </a:moveTo>
                  <a:lnTo>
                    <a:pt x="201" y="257"/>
                  </a:lnTo>
                  <a:lnTo>
                    <a:pt x="202" y="257"/>
                  </a:lnTo>
                  <a:lnTo>
                    <a:pt x="201" y="257"/>
                  </a:lnTo>
                  <a:lnTo>
                    <a:pt x="201" y="258"/>
                  </a:lnTo>
                  <a:lnTo>
                    <a:pt x="201" y="257"/>
                  </a:lnTo>
                  <a:lnTo>
                    <a:pt x="202" y="257"/>
                  </a:lnTo>
                  <a:close/>
                  <a:moveTo>
                    <a:pt x="212" y="256"/>
                  </a:moveTo>
                  <a:lnTo>
                    <a:pt x="213" y="256"/>
                  </a:lnTo>
                  <a:lnTo>
                    <a:pt x="212" y="256"/>
                  </a:lnTo>
                  <a:lnTo>
                    <a:pt x="211" y="256"/>
                  </a:lnTo>
                  <a:lnTo>
                    <a:pt x="212" y="254"/>
                  </a:lnTo>
                  <a:lnTo>
                    <a:pt x="212" y="256"/>
                  </a:lnTo>
                  <a:close/>
                  <a:moveTo>
                    <a:pt x="202" y="254"/>
                  </a:moveTo>
                  <a:lnTo>
                    <a:pt x="202" y="256"/>
                  </a:lnTo>
                  <a:lnTo>
                    <a:pt x="201" y="256"/>
                  </a:lnTo>
                  <a:lnTo>
                    <a:pt x="202" y="256"/>
                  </a:lnTo>
                  <a:lnTo>
                    <a:pt x="202" y="254"/>
                  </a:lnTo>
                  <a:lnTo>
                    <a:pt x="201" y="254"/>
                  </a:lnTo>
                  <a:lnTo>
                    <a:pt x="202" y="254"/>
                  </a:lnTo>
                  <a:lnTo>
                    <a:pt x="201" y="254"/>
                  </a:lnTo>
                  <a:lnTo>
                    <a:pt x="202" y="254"/>
                  </a:lnTo>
                  <a:close/>
                  <a:moveTo>
                    <a:pt x="212" y="254"/>
                  </a:moveTo>
                  <a:lnTo>
                    <a:pt x="212" y="256"/>
                  </a:lnTo>
                  <a:lnTo>
                    <a:pt x="212" y="254"/>
                  </a:lnTo>
                  <a:lnTo>
                    <a:pt x="211" y="254"/>
                  </a:lnTo>
                  <a:lnTo>
                    <a:pt x="212" y="254"/>
                  </a:lnTo>
                  <a:close/>
                  <a:moveTo>
                    <a:pt x="197" y="254"/>
                  </a:moveTo>
                  <a:lnTo>
                    <a:pt x="196" y="254"/>
                  </a:lnTo>
                  <a:lnTo>
                    <a:pt x="197" y="254"/>
                  </a:lnTo>
                  <a:close/>
                  <a:moveTo>
                    <a:pt x="206" y="253"/>
                  </a:moveTo>
                  <a:lnTo>
                    <a:pt x="207" y="254"/>
                  </a:lnTo>
                  <a:lnTo>
                    <a:pt x="207" y="253"/>
                  </a:lnTo>
                  <a:lnTo>
                    <a:pt x="207" y="254"/>
                  </a:lnTo>
                  <a:lnTo>
                    <a:pt x="207" y="256"/>
                  </a:lnTo>
                  <a:lnTo>
                    <a:pt x="207" y="254"/>
                  </a:lnTo>
                  <a:lnTo>
                    <a:pt x="208" y="254"/>
                  </a:lnTo>
                  <a:lnTo>
                    <a:pt x="208" y="256"/>
                  </a:lnTo>
                  <a:lnTo>
                    <a:pt x="208" y="254"/>
                  </a:lnTo>
                  <a:lnTo>
                    <a:pt x="208" y="256"/>
                  </a:lnTo>
                  <a:lnTo>
                    <a:pt x="208" y="257"/>
                  </a:lnTo>
                  <a:lnTo>
                    <a:pt x="207" y="257"/>
                  </a:lnTo>
                  <a:lnTo>
                    <a:pt x="207" y="256"/>
                  </a:lnTo>
                  <a:lnTo>
                    <a:pt x="207" y="257"/>
                  </a:lnTo>
                  <a:lnTo>
                    <a:pt x="207" y="256"/>
                  </a:lnTo>
                  <a:lnTo>
                    <a:pt x="206" y="256"/>
                  </a:lnTo>
                  <a:lnTo>
                    <a:pt x="207" y="256"/>
                  </a:lnTo>
                  <a:lnTo>
                    <a:pt x="207" y="254"/>
                  </a:lnTo>
                  <a:lnTo>
                    <a:pt x="207" y="256"/>
                  </a:lnTo>
                  <a:lnTo>
                    <a:pt x="207" y="254"/>
                  </a:lnTo>
                  <a:lnTo>
                    <a:pt x="206" y="254"/>
                  </a:lnTo>
                  <a:lnTo>
                    <a:pt x="206" y="256"/>
                  </a:lnTo>
                  <a:lnTo>
                    <a:pt x="205" y="256"/>
                  </a:lnTo>
                  <a:lnTo>
                    <a:pt x="205" y="254"/>
                  </a:lnTo>
                  <a:lnTo>
                    <a:pt x="206" y="254"/>
                  </a:lnTo>
                  <a:lnTo>
                    <a:pt x="206" y="253"/>
                  </a:lnTo>
                  <a:close/>
                  <a:moveTo>
                    <a:pt x="205" y="253"/>
                  </a:moveTo>
                  <a:lnTo>
                    <a:pt x="206" y="253"/>
                  </a:lnTo>
                  <a:lnTo>
                    <a:pt x="205" y="253"/>
                  </a:lnTo>
                  <a:lnTo>
                    <a:pt x="205" y="254"/>
                  </a:lnTo>
                  <a:lnTo>
                    <a:pt x="206" y="254"/>
                  </a:lnTo>
                  <a:lnTo>
                    <a:pt x="205" y="254"/>
                  </a:lnTo>
                  <a:lnTo>
                    <a:pt x="205" y="256"/>
                  </a:lnTo>
                  <a:lnTo>
                    <a:pt x="205" y="254"/>
                  </a:lnTo>
                  <a:lnTo>
                    <a:pt x="203" y="254"/>
                  </a:lnTo>
                  <a:lnTo>
                    <a:pt x="203" y="253"/>
                  </a:lnTo>
                  <a:lnTo>
                    <a:pt x="203" y="254"/>
                  </a:lnTo>
                  <a:lnTo>
                    <a:pt x="205" y="254"/>
                  </a:lnTo>
                  <a:lnTo>
                    <a:pt x="205" y="256"/>
                  </a:lnTo>
                  <a:lnTo>
                    <a:pt x="205" y="257"/>
                  </a:lnTo>
                  <a:lnTo>
                    <a:pt x="203" y="257"/>
                  </a:lnTo>
                  <a:lnTo>
                    <a:pt x="203" y="256"/>
                  </a:lnTo>
                  <a:lnTo>
                    <a:pt x="203" y="254"/>
                  </a:lnTo>
                  <a:lnTo>
                    <a:pt x="202" y="254"/>
                  </a:lnTo>
                  <a:lnTo>
                    <a:pt x="202" y="253"/>
                  </a:lnTo>
                  <a:lnTo>
                    <a:pt x="203" y="253"/>
                  </a:lnTo>
                  <a:lnTo>
                    <a:pt x="203" y="252"/>
                  </a:lnTo>
                  <a:lnTo>
                    <a:pt x="205" y="253"/>
                  </a:lnTo>
                  <a:close/>
                  <a:moveTo>
                    <a:pt x="212" y="252"/>
                  </a:moveTo>
                  <a:lnTo>
                    <a:pt x="212" y="253"/>
                  </a:lnTo>
                  <a:lnTo>
                    <a:pt x="212" y="254"/>
                  </a:lnTo>
                  <a:lnTo>
                    <a:pt x="211" y="254"/>
                  </a:lnTo>
                  <a:lnTo>
                    <a:pt x="211" y="253"/>
                  </a:lnTo>
                  <a:lnTo>
                    <a:pt x="211" y="254"/>
                  </a:lnTo>
                  <a:lnTo>
                    <a:pt x="211" y="256"/>
                  </a:lnTo>
                  <a:lnTo>
                    <a:pt x="210" y="254"/>
                  </a:lnTo>
                  <a:lnTo>
                    <a:pt x="210" y="253"/>
                  </a:lnTo>
                  <a:lnTo>
                    <a:pt x="210" y="252"/>
                  </a:lnTo>
                  <a:lnTo>
                    <a:pt x="211" y="252"/>
                  </a:lnTo>
                  <a:lnTo>
                    <a:pt x="211" y="251"/>
                  </a:lnTo>
                  <a:lnTo>
                    <a:pt x="211" y="249"/>
                  </a:lnTo>
                  <a:lnTo>
                    <a:pt x="212" y="249"/>
                  </a:lnTo>
                  <a:lnTo>
                    <a:pt x="212" y="251"/>
                  </a:lnTo>
                  <a:lnTo>
                    <a:pt x="212" y="252"/>
                  </a:lnTo>
                  <a:close/>
                  <a:moveTo>
                    <a:pt x="194" y="249"/>
                  </a:moveTo>
                  <a:lnTo>
                    <a:pt x="193" y="249"/>
                  </a:lnTo>
                  <a:lnTo>
                    <a:pt x="193" y="248"/>
                  </a:lnTo>
                  <a:lnTo>
                    <a:pt x="193" y="249"/>
                  </a:lnTo>
                  <a:lnTo>
                    <a:pt x="194" y="249"/>
                  </a:lnTo>
                  <a:close/>
                  <a:moveTo>
                    <a:pt x="194" y="248"/>
                  </a:moveTo>
                  <a:lnTo>
                    <a:pt x="196" y="248"/>
                  </a:lnTo>
                  <a:lnTo>
                    <a:pt x="196" y="249"/>
                  </a:lnTo>
                  <a:lnTo>
                    <a:pt x="194" y="249"/>
                  </a:lnTo>
                  <a:lnTo>
                    <a:pt x="194" y="248"/>
                  </a:lnTo>
                  <a:lnTo>
                    <a:pt x="193" y="248"/>
                  </a:lnTo>
                  <a:lnTo>
                    <a:pt x="194" y="248"/>
                  </a:lnTo>
                  <a:lnTo>
                    <a:pt x="194" y="249"/>
                  </a:lnTo>
                  <a:lnTo>
                    <a:pt x="194" y="248"/>
                  </a:lnTo>
                  <a:lnTo>
                    <a:pt x="196" y="248"/>
                  </a:lnTo>
                  <a:lnTo>
                    <a:pt x="194" y="248"/>
                  </a:lnTo>
                  <a:close/>
                  <a:moveTo>
                    <a:pt x="198" y="249"/>
                  </a:moveTo>
                  <a:lnTo>
                    <a:pt x="198" y="248"/>
                  </a:lnTo>
                  <a:lnTo>
                    <a:pt x="198" y="249"/>
                  </a:lnTo>
                  <a:lnTo>
                    <a:pt x="198" y="251"/>
                  </a:lnTo>
                  <a:lnTo>
                    <a:pt x="198" y="249"/>
                  </a:lnTo>
                  <a:lnTo>
                    <a:pt x="199" y="249"/>
                  </a:lnTo>
                  <a:lnTo>
                    <a:pt x="198" y="249"/>
                  </a:lnTo>
                  <a:lnTo>
                    <a:pt x="198" y="248"/>
                  </a:lnTo>
                  <a:lnTo>
                    <a:pt x="198" y="249"/>
                  </a:lnTo>
                  <a:lnTo>
                    <a:pt x="199" y="249"/>
                  </a:lnTo>
                  <a:lnTo>
                    <a:pt x="199" y="251"/>
                  </a:lnTo>
                  <a:lnTo>
                    <a:pt x="199" y="249"/>
                  </a:lnTo>
                  <a:lnTo>
                    <a:pt x="201" y="249"/>
                  </a:lnTo>
                  <a:lnTo>
                    <a:pt x="201" y="251"/>
                  </a:lnTo>
                  <a:lnTo>
                    <a:pt x="201" y="252"/>
                  </a:lnTo>
                  <a:lnTo>
                    <a:pt x="201" y="251"/>
                  </a:lnTo>
                  <a:lnTo>
                    <a:pt x="202" y="251"/>
                  </a:lnTo>
                  <a:lnTo>
                    <a:pt x="202" y="252"/>
                  </a:lnTo>
                  <a:lnTo>
                    <a:pt x="202" y="253"/>
                  </a:lnTo>
                  <a:lnTo>
                    <a:pt x="202" y="252"/>
                  </a:lnTo>
                  <a:lnTo>
                    <a:pt x="201" y="252"/>
                  </a:lnTo>
                  <a:lnTo>
                    <a:pt x="202" y="252"/>
                  </a:lnTo>
                  <a:lnTo>
                    <a:pt x="202" y="253"/>
                  </a:lnTo>
                  <a:lnTo>
                    <a:pt x="201" y="253"/>
                  </a:lnTo>
                  <a:lnTo>
                    <a:pt x="202" y="253"/>
                  </a:lnTo>
                  <a:lnTo>
                    <a:pt x="202" y="254"/>
                  </a:lnTo>
                  <a:lnTo>
                    <a:pt x="201" y="254"/>
                  </a:lnTo>
                  <a:lnTo>
                    <a:pt x="201" y="253"/>
                  </a:lnTo>
                  <a:lnTo>
                    <a:pt x="201" y="254"/>
                  </a:lnTo>
                  <a:lnTo>
                    <a:pt x="199" y="254"/>
                  </a:lnTo>
                  <a:lnTo>
                    <a:pt x="198" y="254"/>
                  </a:lnTo>
                  <a:lnTo>
                    <a:pt x="199" y="254"/>
                  </a:lnTo>
                  <a:lnTo>
                    <a:pt x="198" y="254"/>
                  </a:lnTo>
                  <a:lnTo>
                    <a:pt x="199" y="254"/>
                  </a:lnTo>
                  <a:lnTo>
                    <a:pt x="199" y="253"/>
                  </a:lnTo>
                  <a:lnTo>
                    <a:pt x="198" y="253"/>
                  </a:lnTo>
                  <a:lnTo>
                    <a:pt x="199" y="253"/>
                  </a:lnTo>
                  <a:lnTo>
                    <a:pt x="199" y="252"/>
                  </a:lnTo>
                  <a:lnTo>
                    <a:pt x="199" y="253"/>
                  </a:lnTo>
                  <a:lnTo>
                    <a:pt x="199" y="252"/>
                  </a:lnTo>
                  <a:lnTo>
                    <a:pt x="198" y="252"/>
                  </a:lnTo>
                  <a:lnTo>
                    <a:pt x="197" y="253"/>
                  </a:lnTo>
                  <a:lnTo>
                    <a:pt x="198" y="253"/>
                  </a:lnTo>
                  <a:lnTo>
                    <a:pt x="198" y="254"/>
                  </a:lnTo>
                  <a:lnTo>
                    <a:pt x="197" y="254"/>
                  </a:lnTo>
                  <a:lnTo>
                    <a:pt x="197" y="253"/>
                  </a:lnTo>
                  <a:lnTo>
                    <a:pt x="196" y="253"/>
                  </a:lnTo>
                  <a:lnTo>
                    <a:pt x="197" y="253"/>
                  </a:lnTo>
                  <a:lnTo>
                    <a:pt x="197" y="252"/>
                  </a:lnTo>
                  <a:lnTo>
                    <a:pt x="196" y="252"/>
                  </a:lnTo>
                  <a:lnTo>
                    <a:pt x="197" y="252"/>
                  </a:lnTo>
                  <a:lnTo>
                    <a:pt x="196" y="252"/>
                  </a:lnTo>
                  <a:lnTo>
                    <a:pt x="197" y="251"/>
                  </a:lnTo>
                  <a:lnTo>
                    <a:pt x="196" y="251"/>
                  </a:lnTo>
                  <a:lnTo>
                    <a:pt x="196" y="252"/>
                  </a:lnTo>
                  <a:lnTo>
                    <a:pt x="194" y="252"/>
                  </a:lnTo>
                  <a:lnTo>
                    <a:pt x="196" y="251"/>
                  </a:lnTo>
                  <a:lnTo>
                    <a:pt x="194" y="251"/>
                  </a:lnTo>
                  <a:lnTo>
                    <a:pt x="194" y="249"/>
                  </a:lnTo>
                  <a:lnTo>
                    <a:pt x="196" y="249"/>
                  </a:lnTo>
                  <a:lnTo>
                    <a:pt x="196" y="251"/>
                  </a:lnTo>
                  <a:lnTo>
                    <a:pt x="197" y="251"/>
                  </a:lnTo>
                  <a:lnTo>
                    <a:pt x="198" y="251"/>
                  </a:lnTo>
                  <a:lnTo>
                    <a:pt x="197" y="251"/>
                  </a:lnTo>
                  <a:lnTo>
                    <a:pt x="198" y="251"/>
                  </a:lnTo>
                  <a:lnTo>
                    <a:pt x="198" y="249"/>
                  </a:lnTo>
                  <a:lnTo>
                    <a:pt x="198" y="251"/>
                  </a:lnTo>
                  <a:lnTo>
                    <a:pt x="197" y="251"/>
                  </a:lnTo>
                  <a:lnTo>
                    <a:pt x="197" y="249"/>
                  </a:lnTo>
                  <a:lnTo>
                    <a:pt x="196" y="249"/>
                  </a:lnTo>
                  <a:lnTo>
                    <a:pt x="197" y="249"/>
                  </a:lnTo>
                  <a:lnTo>
                    <a:pt x="197" y="248"/>
                  </a:lnTo>
                  <a:lnTo>
                    <a:pt x="198" y="248"/>
                  </a:lnTo>
                  <a:lnTo>
                    <a:pt x="198" y="249"/>
                  </a:lnTo>
                  <a:close/>
                  <a:moveTo>
                    <a:pt x="192" y="248"/>
                  </a:moveTo>
                  <a:lnTo>
                    <a:pt x="192" y="247"/>
                  </a:lnTo>
                  <a:lnTo>
                    <a:pt x="191" y="247"/>
                  </a:lnTo>
                  <a:lnTo>
                    <a:pt x="192" y="247"/>
                  </a:lnTo>
                  <a:lnTo>
                    <a:pt x="192" y="248"/>
                  </a:lnTo>
                  <a:close/>
                  <a:moveTo>
                    <a:pt x="211" y="244"/>
                  </a:moveTo>
                  <a:lnTo>
                    <a:pt x="210" y="244"/>
                  </a:lnTo>
                  <a:lnTo>
                    <a:pt x="210" y="243"/>
                  </a:lnTo>
                  <a:lnTo>
                    <a:pt x="211" y="243"/>
                  </a:lnTo>
                  <a:lnTo>
                    <a:pt x="211" y="244"/>
                  </a:lnTo>
                  <a:close/>
                  <a:moveTo>
                    <a:pt x="194" y="243"/>
                  </a:moveTo>
                  <a:lnTo>
                    <a:pt x="196" y="243"/>
                  </a:lnTo>
                  <a:lnTo>
                    <a:pt x="196" y="244"/>
                  </a:lnTo>
                  <a:lnTo>
                    <a:pt x="196" y="243"/>
                  </a:lnTo>
                  <a:lnTo>
                    <a:pt x="194" y="243"/>
                  </a:lnTo>
                  <a:lnTo>
                    <a:pt x="193" y="244"/>
                  </a:lnTo>
                  <a:lnTo>
                    <a:pt x="194" y="243"/>
                  </a:lnTo>
                  <a:close/>
                  <a:moveTo>
                    <a:pt x="189" y="242"/>
                  </a:moveTo>
                  <a:lnTo>
                    <a:pt x="189" y="243"/>
                  </a:lnTo>
                  <a:lnTo>
                    <a:pt x="191" y="243"/>
                  </a:lnTo>
                  <a:lnTo>
                    <a:pt x="191" y="244"/>
                  </a:lnTo>
                  <a:lnTo>
                    <a:pt x="192" y="244"/>
                  </a:lnTo>
                  <a:lnTo>
                    <a:pt x="193" y="244"/>
                  </a:lnTo>
                  <a:lnTo>
                    <a:pt x="193" y="245"/>
                  </a:lnTo>
                  <a:lnTo>
                    <a:pt x="194" y="245"/>
                  </a:lnTo>
                  <a:lnTo>
                    <a:pt x="194" y="247"/>
                  </a:lnTo>
                  <a:lnTo>
                    <a:pt x="196" y="247"/>
                  </a:lnTo>
                  <a:lnTo>
                    <a:pt x="196" y="245"/>
                  </a:lnTo>
                  <a:lnTo>
                    <a:pt x="196" y="247"/>
                  </a:lnTo>
                  <a:lnTo>
                    <a:pt x="197" y="247"/>
                  </a:lnTo>
                  <a:lnTo>
                    <a:pt x="197" y="248"/>
                  </a:lnTo>
                  <a:lnTo>
                    <a:pt x="196" y="248"/>
                  </a:lnTo>
                  <a:lnTo>
                    <a:pt x="196" y="247"/>
                  </a:lnTo>
                  <a:lnTo>
                    <a:pt x="196" y="248"/>
                  </a:lnTo>
                  <a:lnTo>
                    <a:pt x="194" y="248"/>
                  </a:lnTo>
                  <a:lnTo>
                    <a:pt x="194" y="247"/>
                  </a:lnTo>
                  <a:lnTo>
                    <a:pt x="196" y="247"/>
                  </a:lnTo>
                  <a:lnTo>
                    <a:pt x="194" y="247"/>
                  </a:lnTo>
                  <a:lnTo>
                    <a:pt x="194" y="245"/>
                  </a:lnTo>
                  <a:lnTo>
                    <a:pt x="193" y="245"/>
                  </a:lnTo>
                  <a:lnTo>
                    <a:pt x="192" y="245"/>
                  </a:lnTo>
                  <a:lnTo>
                    <a:pt x="191" y="244"/>
                  </a:lnTo>
                  <a:lnTo>
                    <a:pt x="192" y="245"/>
                  </a:lnTo>
                  <a:lnTo>
                    <a:pt x="191" y="245"/>
                  </a:lnTo>
                  <a:lnTo>
                    <a:pt x="191" y="244"/>
                  </a:lnTo>
                  <a:lnTo>
                    <a:pt x="191" y="245"/>
                  </a:lnTo>
                  <a:lnTo>
                    <a:pt x="191" y="244"/>
                  </a:lnTo>
                  <a:lnTo>
                    <a:pt x="189" y="244"/>
                  </a:lnTo>
                  <a:lnTo>
                    <a:pt x="189" y="243"/>
                  </a:lnTo>
                  <a:lnTo>
                    <a:pt x="188" y="243"/>
                  </a:lnTo>
                  <a:lnTo>
                    <a:pt x="188" y="242"/>
                  </a:lnTo>
                  <a:lnTo>
                    <a:pt x="189" y="242"/>
                  </a:lnTo>
                  <a:close/>
                  <a:moveTo>
                    <a:pt x="191" y="242"/>
                  </a:moveTo>
                  <a:lnTo>
                    <a:pt x="191" y="240"/>
                  </a:lnTo>
                  <a:lnTo>
                    <a:pt x="189" y="240"/>
                  </a:lnTo>
                  <a:lnTo>
                    <a:pt x="191" y="240"/>
                  </a:lnTo>
                  <a:lnTo>
                    <a:pt x="191" y="242"/>
                  </a:lnTo>
                  <a:close/>
                  <a:moveTo>
                    <a:pt x="219" y="242"/>
                  </a:moveTo>
                  <a:lnTo>
                    <a:pt x="220" y="242"/>
                  </a:lnTo>
                  <a:lnTo>
                    <a:pt x="221" y="240"/>
                  </a:lnTo>
                  <a:lnTo>
                    <a:pt x="221" y="242"/>
                  </a:lnTo>
                  <a:lnTo>
                    <a:pt x="221" y="244"/>
                  </a:lnTo>
                  <a:lnTo>
                    <a:pt x="221" y="245"/>
                  </a:lnTo>
                  <a:lnTo>
                    <a:pt x="221" y="248"/>
                  </a:lnTo>
                  <a:lnTo>
                    <a:pt x="221" y="251"/>
                  </a:lnTo>
                  <a:lnTo>
                    <a:pt x="221" y="253"/>
                  </a:lnTo>
                  <a:lnTo>
                    <a:pt x="221" y="256"/>
                  </a:lnTo>
                  <a:lnTo>
                    <a:pt x="221" y="258"/>
                  </a:lnTo>
                  <a:lnTo>
                    <a:pt x="221" y="261"/>
                  </a:lnTo>
                  <a:lnTo>
                    <a:pt x="221" y="262"/>
                  </a:lnTo>
                  <a:lnTo>
                    <a:pt x="220" y="261"/>
                  </a:lnTo>
                  <a:lnTo>
                    <a:pt x="220" y="262"/>
                  </a:lnTo>
                  <a:lnTo>
                    <a:pt x="221" y="262"/>
                  </a:lnTo>
                  <a:lnTo>
                    <a:pt x="220" y="262"/>
                  </a:lnTo>
                  <a:lnTo>
                    <a:pt x="219" y="262"/>
                  </a:lnTo>
                  <a:lnTo>
                    <a:pt x="217" y="262"/>
                  </a:lnTo>
                  <a:lnTo>
                    <a:pt x="216" y="262"/>
                  </a:lnTo>
                  <a:lnTo>
                    <a:pt x="216" y="261"/>
                  </a:lnTo>
                  <a:lnTo>
                    <a:pt x="216" y="259"/>
                  </a:lnTo>
                  <a:lnTo>
                    <a:pt x="216" y="261"/>
                  </a:lnTo>
                  <a:lnTo>
                    <a:pt x="216" y="259"/>
                  </a:lnTo>
                  <a:lnTo>
                    <a:pt x="216" y="261"/>
                  </a:lnTo>
                  <a:lnTo>
                    <a:pt x="215" y="261"/>
                  </a:lnTo>
                  <a:lnTo>
                    <a:pt x="215" y="259"/>
                  </a:lnTo>
                  <a:lnTo>
                    <a:pt x="215" y="261"/>
                  </a:lnTo>
                  <a:lnTo>
                    <a:pt x="215" y="262"/>
                  </a:lnTo>
                  <a:lnTo>
                    <a:pt x="213" y="262"/>
                  </a:lnTo>
                  <a:lnTo>
                    <a:pt x="213" y="261"/>
                  </a:lnTo>
                  <a:lnTo>
                    <a:pt x="213" y="262"/>
                  </a:lnTo>
                  <a:lnTo>
                    <a:pt x="212" y="262"/>
                  </a:lnTo>
                  <a:lnTo>
                    <a:pt x="212" y="261"/>
                  </a:lnTo>
                  <a:lnTo>
                    <a:pt x="213" y="261"/>
                  </a:lnTo>
                  <a:lnTo>
                    <a:pt x="213" y="259"/>
                  </a:lnTo>
                  <a:lnTo>
                    <a:pt x="213" y="261"/>
                  </a:lnTo>
                  <a:lnTo>
                    <a:pt x="212" y="261"/>
                  </a:lnTo>
                  <a:lnTo>
                    <a:pt x="212" y="262"/>
                  </a:lnTo>
                  <a:lnTo>
                    <a:pt x="212" y="261"/>
                  </a:lnTo>
                  <a:lnTo>
                    <a:pt x="211" y="261"/>
                  </a:lnTo>
                  <a:lnTo>
                    <a:pt x="210" y="262"/>
                  </a:lnTo>
                  <a:lnTo>
                    <a:pt x="210" y="261"/>
                  </a:lnTo>
                  <a:lnTo>
                    <a:pt x="211" y="261"/>
                  </a:lnTo>
                  <a:lnTo>
                    <a:pt x="212" y="259"/>
                  </a:lnTo>
                  <a:lnTo>
                    <a:pt x="211" y="259"/>
                  </a:lnTo>
                  <a:lnTo>
                    <a:pt x="211" y="261"/>
                  </a:lnTo>
                  <a:lnTo>
                    <a:pt x="210" y="261"/>
                  </a:lnTo>
                  <a:lnTo>
                    <a:pt x="210" y="259"/>
                  </a:lnTo>
                  <a:lnTo>
                    <a:pt x="210" y="261"/>
                  </a:lnTo>
                  <a:lnTo>
                    <a:pt x="208" y="261"/>
                  </a:lnTo>
                  <a:lnTo>
                    <a:pt x="208" y="259"/>
                  </a:lnTo>
                  <a:lnTo>
                    <a:pt x="210" y="259"/>
                  </a:lnTo>
                  <a:lnTo>
                    <a:pt x="208" y="259"/>
                  </a:lnTo>
                  <a:lnTo>
                    <a:pt x="208" y="261"/>
                  </a:lnTo>
                  <a:lnTo>
                    <a:pt x="207" y="259"/>
                  </a:lnTo>
                  <a:lnTo>
                    <a:pt x="208" y="259"/>
                  </a:lnTo>
                  <a:lnTo>
                    <a:pt x="207" y="259"/>
                  </a:lnTo>
                  <a:lnTo>
                    <a:pt x="207" y="258"/>
                  </a:lnTo>
                  <a:lnTo>
                    <a:pt x="207" y="259"/>
                  </a:lnTo>
                  <a:lnTo>
                    <a:pt x="207" y="258"/>
                  </a:lnTo>
                  <a:lnTo>
                    <a:pt x="207" y="259"/>
                  </a:lnTo>
                  <a:lnTo>
                    <a:pt x="206" y="259"/>
                  </a:lnTo>
                  <a:lnTo>
                    <a:pt x="205" y="259"/>
                  </a:lnTo>
                  <a:lnTo>
                    <a:pt x="206" y="259"/>
                  </a:lnTo>
                  <a:lnTo>
                    <a:pt x="205" y="259"/>
                  </a:lnTo>
                  <a:lnTo>
                    <a:pt x="203" y="259"/>
                  </a:lnTo>
                  <a:lnTo>
                    <a:pt x="205" y="259"/>
                  </a:lnTo>
                  <a:lnTo>
                    <a:pt x="203" y="259"/>
                  </a:lnTo>
                  <a:lnTo>
                    <a:pt x="203" y="258"/>
                  </a:lnTo>
                  <a:lnTo>
                    <a:pt x="203" y="259"/>
                  </a:lnTo>
                  <a:lnTo>
                    <a:pt x="203" y="258"/>
                  </a:lnTo>
                  <a:lnTo>
                    <a:pt x="205" y="258"/>
                  </a:lnTo>
                  <a:lnTo>
                    <a:pt x="205" y="259"/>
                  </a:lnTo>
                  <a:lnTo>
                    <a:pt x="205" y="258"/>
                  </a:lnTo>
                  <a:lnTo>
                    <a:pt x="206" y="258"/>
                  </a:lnTo>
                  <a:lnTo>
                    <a:pt x="205" y="258"/>
                  </a:lnTo>
                  <a:lnTo>
                    <a:pt x="205" y="257"/>
                  </a:lnTo>
                  <a:lnTo>
                    <a:pt x="205" y="258"/>
                  </a:lnTo>
                  <a:lnTo>
                    <a:pt x="206" y="258"/>
                  </a:lnTo>
                  <a:lnTo>
                    <a:pt x="206" y="257"/>
                  </a:lnTo>
                  <a:lnTo>
                    <a:pt x="206" y="258"/>
                  </a:lnTo>
                  <a:lnTo>
                    <a:pt x="206" y="257"/>
                  </a:lnTo>
                  <a:lnTo>
                    <a:pt x="206" y="258"/>
                  </a:lnTo>
                  <a:lnTo>
                    <a:pt x="207" y="258"/>
                  </a:lnTo>
                  <a:lnTo>
                    <a:pt x="207" y="257"/>
                  </a:lnTo>
                  <a:lnTo>
                    <a:pt x="206" y="257"/>
                  </a:lnTo>
                  <a:lnTo>
                    <a:pt x="207" y="257"/>
                  </a:lnTo>
                  <a:lnTo>
                    <a:pt x="208" y="258"/>
                  </a:lnTo>
                  <a:lnTo>
                    <a:pt x="210" y="258"/>
                  </a:lnTo>
                  <a:lnTo>
                    <a:pt x="210" y="257"/>
                  </a:lnTo>
                  <a:lnTo>
                    <a:pt x="211" y="257"/>
                  </a:lnTo>
                  <a:lnTo>
                    <a:pt x="211" y="258"/>
                  </a:lnTo>
                  <a:lnTo>
                    <a:pt x="210" y="258"/>
                  </a:lnTo>
                  <a:lnTo>
                    <a:pt x="210" y="259"/>
                  </a:lnTo>
                  <a:lnTo>
                    <a:pt x="210" y="258"/>
                  </a:lnTo>
                  <a:lnTo>
                    <a:pt x="211" y="259"/>
                  </a:lnTo>
                  <a:lnTo>
                    <a:pt x="211" y="258"/>
                  </a:lnTo>
                  <a:lnTo>
                    <a:pt x="211" y="257"/>
                  </a:lnTo>
                  <a:lnTo>
                    <a:pt x="211" y="258"/>
                  </a:lnTo>
                  <a:lnTo>
                    <a:pt x="212" y="258"/>
                  </a:lnTo>
                  <a:lnTo>
                    <a:pt x="212" y="259"/>
                  </a:lnTo>
                  <a:lnTo>
                    <a:pt x="213" y="259"/>
                  </a:lnTo>
                  <a:lnTo>
                    <a:pt x="213" y="258"/>
                  </a:lnTo>
                  <a:lnTo>
                    <a:pt x="212" y="258"/>
                  </a:lnTo>
                  <a:lnTo>
                    <a:pt x="213" y="258"/>
                  </a:lnTo>
                  <a:lnTo>
                    <a:pt x="212" y="258"/>
                  </a:lnTo>
                  <a:lnTo>
                    <a:pt x="212" y="257"/>
                  </a:lnTo>
                  <a:lnTo>
                    <a:pt x="211" y="257"/>
                  </a:lnTo>
                  <a:lnTo>
                    <a:pt x="211" y="256"/>
                  </a:lnTo>
                  <a:lnTo>
                    <a:pt x="210" y="256"/>
                  </a:lnTo>
                  <a:lnTo>
                    <a:pt x="210" y="254"/>
                  </a:lnTo>
                  <a:lnTo>
                    <a:pt x="211" y="256"/>
                  </a:lnTo>
                  <a:lnTo>
                    <a:pt x="212" y="257"/>
                  </a:lnTo>
                  <a:lnTo>
                    <a:pt x="213" y="257"/>
                  </a:lnTo>
                  <a:lnTo>
                    <a:pt x="213" y="258"/>
                  </a:lnTo>
                  <a:lnTo>
                    <a:pt x="213" y="257"/>
                  </a:lnTo>
                  <a:lnTo>
                    <a:pt x="213" y="256"/>
                  </a:lnTo>
                  <a:lnTo>
                    <a:pt x="215" y="256"/>
                  </a:lnTo>
                  <a:lnTo>
                    <a:pt x="215" y="257"/>
                  </a:lnTo>
                  <a:lnTo>
                    <a:pt x="215" y="258"/>
                  </a:lnTo>
                  <a:lnTo>
                    <a:pt x="216" y="258"/>
                  </a:lnTo>
                  <a:lnTo>
                    <a:pt x="215" y="258"/>
                  </a:lnTo>
                  <a:lnTo>
                    <a:pt x="216" y="258"/>
                  </a:lnTo>
                  <a:lnTo>
                    <a:pt x="215" y="258"/>
                  </a:lnTo>
                  <a:lnTo>
                    <a:pt x="215" y="257"/>
                  </a:lnTo>
                  <a:lnTo>
                    <a:pt x="215" y="256"/>
                  </a:lnTo>
                  <a:lnTo>
                    <a:pt x="216" y="257"/>
                  </a:lnTo>
                  <a:lnTo>
                    <a:pt x="216" y="258"/>
                  </a:lnTo>
                  <a:lnTo>
                    <a:pt x="217" y="258"/>
                  </a:lnTo>
                  <a:lnTo>
                    <a:pt x="217" y="257"/>
                  </a:lnTo>
                  <a:lnTo>
                    <a:pt x="216" y="257"/>
                  </a:lnTo>
                  <a:lnTo>
                    <a:pt x="217" y="257"/>
                  </a:lnTo>
                  <a:lnTo>
                    <a:pt x="219" y="258"/>
                  </a:lnTo>
                  <a:lnTo>
                    <a:pt x="217" y="258"/>
                  </a:lnTo>
                  <a:lnTo>
                    <a:pt x="217" y="259"/>
                  </a:lnTo>
                  <a:lnTo>
                    <a:pt x="219" y="259"/>
                  </a:lnTo>
                  <a:lnTo>
                    <a:pt x="219" y="258"/>
                  </a:lnTo>
                  <a:lnTo>
                    <a:pt x="219" y="259"/>
                  </a:lnTo>
                  <a:lnTo>
                    <a:pt x="219" y="258"/>
                  </a:lnTo>
                  <a:lnTo>
                    <a:pt x="220" y="258"/>
                  </a:lnTo>
                  <a:lnTo>
                    <a:pt x="220" y="257"/>
                  </a:lnTo>
                  <a:lnTo>
                    <a:pt x="219" y="257"/>
                  </a:lnTo>
                  <a:lnTo>
                    <a:pt x="217" y="256"/>
                  </a:lnTo>
                  <a:lnTo>
                    <a:pt x="216" y="256"/>
                  </a:lnTo>
                  <a:lnTo>
                    <a:pt x="215" y="256"/>
                  </a:lnTo>
                  <a:lnTo>
                    <a:pt x="215" y="254"/>
                  </a:lnTo>
                  <a:lnTo>
                    <a:pt x="213" y="254"/>
                  </a:lnTo>
                  <a:lnTo>
                    <a:pt x="213" y="253"/>
                  </a:lnTo>
                  <a:lnTo>
                    <a:pt x="213" y="252"/>
                  </a:lnTo>
                  <a:lnTo>
                    <a:pt x="213" y="251"/>
                  </a:lnTo>
                  <a:lnTo>
                    <a:pt x="215" y="251"/>
                  </a:lnTo>
                  <a:lnTo>
                    <a:pt x="216" y="251"/>
                  </a:lnTo>
                  <a:lnTo>
                    <a:pt x="217" y="249"/>
                  </a:lnTo>
                  <a:lnTo>
                    <a:pt x="219" y="248"/>
                  </a:lnTo>
                  <a:lnTo>
                    <a:pt x="217" y="248"/>
                  </a:lnTo>
                  <a:lnTo>
                    <a:pt x="216" y="248"/>
                  </a:lnTo>
                  <a:lnTo>
                    <a:pt x="215" y="248"/>
                  </a:lnTo>
                  <a:lnTo>
                    <a:pt x="213" y="248"/>
                  </a:lnTo>
                  <a:lnTo>
                    <a:pt x="213" y="249"/>
                  </a:lnTo>
                  <a:lnTo>
                    <a:pt x="212" y="248"/>
                  </a:lnTo>
                  <a:lnTo>
                    <a:pt x="212" y="247"/>
                  </a:lnTo>
                  <a:lnTo>
                    <a:pt x="212" y="245"/>
                  </a:lnTo>
                  <a:lnTo>
                    <a:pt x="212" y="244"/>
                  </a:lnTo>
                  <a:lnTo>
                    <a:pt x="212" y="245"/>
                  </a:lnTo>
                  <a:lnTo>
                    <a:pt x="213" y="245"/>
                  </a:lnTo>
                  <a:lnTo>
                    <a:pt x="213" y="244"/>
                  </a:lnTo>
                  <a:lnTo>
                    <a:pt x="213" y="243"/>
                  </a:lnTo>
                  <a:lnTo>
                    <a:pt x="212" y="243"/>
                  </a:lnTo>
                  <a:lnTo>
                    <a:pt x="212" y="244"/>
                  </a:lnTo>
                  <a:lnTo>
                    <a:pt x="212" y="243"/>
                  </a:lnTo>
                  <a:lnTo>
                    <a:pt x="213" y="243"/>
                  </a:lnTo>
                  <a:lnTo>
                    <a:pt x="212" y="243"/>
                  </a:lnTo>
                  <a:lnTo>
                    <a:pt x="212" y="242"/>
                  </a:lnTo>
                  <a:lnTo>
                    <a:pt x="213" y="242"/>
                  </a:lnTo>
                  <a:lnTo>
                    <a:pt x="213" y="243"/>
                  </a:lnTo>
                  <a:lnTo>
                    <a:pt x="215" y="243"/>
                  </a:lnTo>
                  <a:lnTo>
                    <a:pt x="216" y="243"/>
                  </a:lnTo>
                  <a:lnTo>
                    <a:pt x="216" y="242"/>
                  </a:lnTo>
                  <a:lnTo>
                    <a:pt x="216" y="240"/>
                  </a:lnTo>
                  <a:lnTo>
                    <a:pt x="217" y="240"/>
                  </a:lnTo>
                  <a:lnTo>
                    <a:pt x="217" y="239"/>
                  </a:lnTo>
                  <a:lnTo>
                    <a:pt x="217" y="240"/>
                  </a:lnTo>
                  <a:lnTo>
                    <a:pt x="219" y="240"/>
                  </a:lnTo>
                  <a:lnTo>
                    <a:pt x="219" y="242"/>
                  </a:lnTo>
                  <a:close/>
                  <a:moveTo>
                    <a:pt x="194" y="239"/>
                  </a:moveTo>
                  <a:lnTo>
                    <a:pt x="194" y="240"/>
                  </a:lnTo>
                  <a:lnTo>
                    <a:pt x="193" y="240"/>
                  </a:lnTo>
                  <a:lnTo>
                    <a:pt x="194" y="240"/>
                  </a:lnTo>
                  <a:lnTo>
                    <a:pt x="194" y="242"/>
                  </a:lnTo>
                  <a:lnTo>
                    <a:pt x="193" y="242"/>
                  </a:lnTo>
                  <a:lnTo>
                    <a:pt x="193" y="240"/>
                  </a:lnTo>
                  <a:lnTo>
                    <a:pt x="193" y="242"/>
                  </a:lnTo>
                  <a:lnTo>
                    <a:pt x="193" y="240"/>
                  </a:lnTo>
                  <a:lnTo>
                    <a:pt x="192" y="242"/>
                  </a:lnTo>
                  <a:lnTo>
                    <a:pt x="192" y="240"/>
                  </a:lnTo>
                  <a:lnTo>
                    <a:pt x="193" y="240"/>
                  </a:lnTo>
                  <a:lnTo>
                    <a:pt x="193" y="239"/>
                  </a:lnTo>
                  <a:lnTo>
                    <a:pt x="192" y="240"/>
                  </a:lnTo>
                  <a:lnTo>
                    <a:pt x="192" y="239"/>
                  </a:lnTo>
                  <a:lnTo>
                    <a:pt x="193" y="239"/>
                  </a:lnTo>
                  <a:lnTo>
                    <a:pt x="194" y="239"/>
                  </a:lnTo>
                  <a:close/>
                  <a:moveTo>
                    <a:pt x="191" y="239"/>
                  </a:moveTo>
                  <a:lnTo>
                    <a:pt x="189" y="239"/>
                  </a:lnTo>
                  <a:lnTo>
                    <a:pt x="189" y="238"/>
                  </a:lnTo>
                  <a:lnTo>
                    <a:pt x="191" y="239"/>
                  </a:lnTo>
                  <a:lnTo>
                    <a:pt x="189" y="239"/>
                  </a:lnTo>
                  <a:lnTo>
                    <a:pt x="191" y="239"/>
                  </a:lnTo>
                  <a:close/>
                  <a:moveTo>
                    <a:pt x="188" y="238"/>
                  </a:moveTo>
                  <a:lnTo>
                    <a:pt x="189" y="238"/>
                  </a:lnTo>
                  <a:lnTo>
                    <a:pt x="189" y="239"/>
                  </a:lnTo>
                  <a:lnTo>
                    <a:pt x="188" y="239"/>
                  </a:lnTo>
                  <a:lnTo>
                    <a:pt x="188" y="238"/>
                  </a:lnTo>
                  <a:close/>
                  <a:moveTo>
                    <a:pt x="192" y="237"/>
                  </a:moveTo>
                  <a:lnTo>
                    <a:pt x="193" y="237"/>
                  </a:lnTo>
                  <a:lnTo>
                    <a:pt x="193" y="238"/>
                  </a:lnTo>
                  <a:lnTo>
                    <a:pt x="193" y="239"/>
                  </a:lnTo>
                  <a:lnTo>
                    <a:pt x="194" y="239"/>
                  </a:lnTo>
                  <a:lnTo>
                    <a:pt x="193" y="239"/>
                  </a:lnTo>
                  <a:lnTo>
                    <a:pt x="193" y="238"/>
                  </a:lnTo>
                  <a:lnTo>
                    <a:pt x="192" y="238"/>
                  </a:lnTo>
                  <a:lnTo>
                    <a:pt x="192" y="237"/>
                  </a:lnTo>
                  <a:close/>
                  <a:moveTo>
                    <a:pt x="192" y="237"/>
                  </a:moveTo>
                  <a:lnTo>
                    <a:pt x="192" y="238"/>
                  </a:lnTo>
                  <a:lnTo>
                    <a:pt x="193" y="238"/>
                  </a:lnTo>
                  <a:lnTo>
                    <a:pt x="193" y="239"/>
                  </a:lnTo>
                  <a:lnTo>
                    <a:pt x="192" y="239"/>
                  </a:lnTo>
                  <a:lnTo>
                    <a:pt x="192" y="238"/>
                  </a:lnTo>
                  <a:lnTo>
                    <a:pt x="191" y="238"/>
                  </a:lnTo>
                  <a:lnTo>
                    <a:pt x="192" y="238"/>
                  </a:lnTo>
                  <a:lnTo>
                    <a:pt x="192" y="237"/>
                  </a:lnTo>
                  <a:lnTo>
                    <a:pt x="191" y="237"/>
                  </a:lnTo>
                  <a:lnTo>
                    <a:pt x="192" y="237"/>
                  </a:lnTo>
                  <a:close/>
                  <a:moveTo>
                    <a:pt x="189" y="237"/>
                  </a:moveTo>
                  <a:lnTo>
                    <a:pt x="188" y="237"/>
                  </a:lnTo>
                  <a:lnTo>
                    <a:pt x="188" y="238"/>
                  </a:lnTo>
                  <a:lnTo>
                    <a:pt x="188" y="237"/>
                  </a:lnTo>
                  <a:lnTo>
                    <a:pt x="189" y="237"/>
                  </a:lnTo>
                  <a:close/>
                  <a:moveTo>
                    <a:pt x="188" y="237"/>
                  </a:moveTo>
                  <a:lnTo>
                    <a:pt x="189" y="235"/>
                  </a:lnTo>
                  <a:lnTo>
                    <a:pt x="189" y="237"/>
                  </a:lnTo>
                  <a:lnTo>
                    <a:pt x="188" y="237"/>
                  </a:lnTo>
                  <a:close/>
                  <a:moveTo>
                    <a:pt x="192" y="235"/>
                  </a:moveTo>
                  <a:lnTo>
                    <a:pt x="193" y="235"/>
                  </a:lnTo>
                  <a:lnTo>
                    <a:pt x="193" y="237"/>
                  </a:lnTo>
                  <a:lnTo>
                    <a:pt x="194" y="237"/>
                  </a:lnTo>
                  <a:lnTo>
                    <a:pt x="194" y="238"/>
                  </a:lnTo>
                  <a:lnTo>
                    <a:pt x="193" y="237"/>
                  </a:lnTo>
                  <a:lnTo>
                    <a:pt x="192" y="235"/>
                  </a:lnTo>
                  <a:close/>
                  <a:moveTo>
                    <a:pt x="188" y="234"/>
                  </a:moveTo>
                  <a:lnTo>
                    <a:pt x="189" y="234"/>
                  </a:lnTo>
                  <a:lnTo>
                    <a:pt x="189" y="235"/>
                  </a:lnTo>
                  <a:lnTo>
                    <a:pt x="188" y="235"/>
                  </a:lnTo>
                  <a:lnTo>
                    <a:pt x="189" y="235"/>
                  </a:lnTo>
                  <a:lnTo>
                    <a:pt x="188" y="235"/>
                  </a:lnTo>
                  <a:lnTo>
                    <a:pt x="188" y="237"/>
                  </a:lnTo>
                  <a:lnTo>
                    <a:pt x="188" y="235"/>
                  </a:lnTo>
                  <a:lnTo>
                    <a:pt x="188" y="234"/>
                  </a:lnTo>
                  <a:close/>
                  <a:moveTo>
                    <a:pt x="193" y="234"/>
                  </a:moveTo>
                  <a:lnTo>
                    <a:pt x="194" y="234"/>
                  </a:lnTo>
                  <a:lnTo>
                    <a:pt x="194" y="235"/>
                  </a:lnTo>
                  <a:lnTo>
                    <a:pt x="193" y="235"/>
                  </a:lnTo>
                  <a:lnTo>
                    <a:pt x="193" y="234"/>
                  </a:lnTo>
                  <a:close/>
                  <a:moveTo>
                    <a:pt x="187" y="234"/>
                  </a:moveTo>
                  <a:lnTo>
                    <a:pt x="187" y="235"/>
                  </a:lnTo>
                  <a:lnTo>
                    <a:pt x="187" y="234"/>
                  </a:lnTo>
                  <a:lnTo>
                    <a:pt x="187" y="233"/>
                  </a:lnTo>
                  <a:lnTo>
                    <a:pt x="187" y="234"/>
                  </a:lnTo>
                  <a:close/>
                  <a:moveTo>
                    <a:pt x="191" y="234"/>
                  </a:moveTo>
                  <a:lnTo>
                    <a:pt x="192" y="234"/>
                  </a:lnTo>
                  <a:lnTo>
                    <a:pt x="192" y="235"/>
                  </a:lnTo>
                  <a:lnTo>
                    <a:pt x="191" y="235"/>
                  </a:lnTo>
                  <a:lnTo>
                    <a:pt x="191" y="234"/>
                  </a:lnTo>
                  <a:lnTo>
                    <a:pt x="191" y="233"/>
                  </a:lnTo>
                  <a:lnTo>
                    <a:pt x="189" y="233"/>
                  </a:lnTo>
                  <a:lnTo>
                    <a:pt x="191" y="233"/>
                  </a:lnTo>
                  <a:lnTo>
                    <a:pt x="191" y="234"/>
                  </a:lnTo>
                  <a:close/>
                  <a:moveTo>
                    <a:pt x="193" y="233"/>
                  </a:moveTo>
                  <a:lnTo>
                    <a:pt x="194" y="234"/>
                  </a:lnTo>
                  <a:lnTo>
                    <a:pt x="193" y="234"/>
                  </a:lnTo>
                  <a:lnTo>
                    <a:pt x="193" y="233"/>
                  </a:lnTo>
                  <a:close/>
                  <a:moveTo>
                    <a:pt x="188" y="233"/>
                  </a:moveTo>
                  <a:lnTo>
                    <a:pt x="188" y="234"/>
                  </a:lnTo>
                  <a:lnTo>
                    <a:pt x="188" y="235"/>
                  </a:lnTo>
                  <a:lnTo>
                    <a:pt x="188" y="237"/>
                  </a:lnTo>
                  <a:lnTo>
                    <a:pt x="187" y="237"/>
                  </a:lnTo>
                  <a:lnTo>
                    <a:pt x="187" y="235"/>
                  </a:lnTo>
                  <a:lnTo>
                    <a:pt x="187" y="234"/>
                  </a:lnTo>
                  <a:lnTo>
                    <a:pt x="188" y="234"/>
                  </a:lnTo>
                  <a:lnTo>
                    <a:pt x="188" y="233"/>
                  </a:lnTo>
                  <a:close/>
                  <a:moveTo>
                    <a:pt x="192" y="231"/>
                  </a:moveTo>
                  <a:lnTo>
                    <a:pt x="192" y="233"/>
                  </a:lnTo>
                  <a:lnTo>
                    <a:pt x="193" y="233"/>
                  </a:lnTo>
                  <a:lnTo>
                    <a:pt x="192" y="233"/>
                  </a:lnTo>
                  <a:lnTo>
                    <a:pt x="193" y="233"/>
                  </a:lnTo>
                  <a:lnTo>
                    <a:pt x="193" y="234"/>
                  </a:lnTo>
                  <a:lnTo>
                    <a:pt x="192" y="234"/>
                  </a:lnTo>
                  <a:lnTo>
                    <a:pt x="192" y="233"/>
                  </a:lnTo>
                  <a:lnTo>
                    <a:pt x="192" y="231"/>
                  </a:lnTo>
                  <a:close/>
                  <a:moveTo>
                    <a:pt x="192" y="229"/>
                  </a:moveTo>
                  <a:lnTo>
                    <a:pt x="192" y="230"/>
                  </a:lnTo>
                  <a:lnTo>
                    <a:pt x="191" y="230"/>
                  </a:lnTo>
                  <a:lnTo>
                    <a:pt x="191" y="229"/>
                  </a:lnTo>
                  <a:lnTo>
                    <a:pt x="192" y="229"/>
                  </a:lnTo>
                  <a:close/>
                  <a:moveTo>
                    <a:pt x="187" y="230"/>
                  </a:moveTo>
                  <a:lnTo>
                    <a:pt x="187" y="229"/>
                  </a:lnTo>
                  <a:lnTo>
                    <a:pt x="187" y="230"/>
                  </a:lnTo>
                  <a:lnTo>
                    <a:pt x="187" y="231"/>
                  </a:lnTo>
                  <a:lnTo>
                    <a:pt x="187" y="230"/>
                  </a:lnTo>
                  <a:lnTo>
                    <a:pt x="187" y="231"/>
                  </a:lnTo>
                  <a:lnTo>
                    <a:pt x="185" y="231"/>
                  </a:lnTo>
                  <a:lnTo>
                    <a:pt x="185" y="233"/>
                  </a:lnTo>
                  <a:lnTo>
                    <a:pt x="185" y="231"/>
                  </a:lnTo>
                  <a:lnTo>
                    <a:pt x="185" y="230"/>
                  </a:lnTo>
                  <a:lnTo>
                    <a:pt x="185" y="229"/>
                  </a:lnTo>
                  <a:lnTo>
                    <a:pt x="187" y="229"/>
                  </a:lnTo>
                  <a:lnTo>
                    <a:pt x="187" y="230"/>
                  </a:lnTo>
                  <a:close/>
                  <a:moveTo>
                    <a:pt x="194" y="229"/>
                  </a:moveTo>
                  <a:lnTo>
                    <a:pt x="194" y="230"/>
                  </a:lnTo>
                  <a:lnTo>
                    <a:pt x="193" y="230"/>
                  </a:lnTo>
                  <a:lnTo>
                    <a:pt x="193" y="229"/>
                  </a:lnTo>
                  <a:lnTo>
                    <a:pt x="194" y="229"/>
                  </a:lnTo>
                  <a:close/>
                  <a:moveTo>
                    <a:pt x="189" y="229"/>
                  </a:moveTo>
                  <a:lnTo>
                    <a:pt x="189" y="230"/>
                  </a:lnTo>
                  <a:lnTo>
                    <a:pt x="189" y="229"/>
                  </a:lnTo>
                  <a:lnTo>
                    <a:pt x="188" y="229"/>
                  </a:lnTo>
                  <a:lnTo>
                    <a:pt x="188" y="230"/>
                  </a:lnTo>
                  <a:lnTo>
                    <a:pt x="187" y="230"/>
                  </a:lnTo>
                  <a:lnTo>
                    <a:pt x="187" y="231"/>
                  </a:lnTo>
                  <a:lnTo>
                    <a:pt x="187" y="230"/>
                  </a:lnTo>
                  <a:lnTo>
                    <a:pt x="188" y="230"/>
                  </a:lnTo>
                  <a:lnTo>
                    <a:pt x="187" y="230"/>
                  </a:lnTo>
                  <a:lnTo>
                    <a:pt x="188" y="229"/>
                  </a:lnTo>
                  <a:lnTo>
                    <a:pt x="189" y="229"/>
                  </a:lnTo>
                  <a:close/>
                  <a:moveTo>
                    <a:pt x="188" y="228"/>
                  </a:moveTo>
                  <a:lnTo>
                    <a:pt x="187" y="229"/>
                  </a:lnTo>
                  <a:lnTo>
                    <a:pt x="187" y="228"/>
                  </a:lnTo>
                  <a:lnTo>
                    <a:pt x="188" y="228"/>
                  </a:lnTo>
                  <a:close/>
                  <a:moveTo>
                    <a:pt x="191" y="228"/>
                  </a:moveTo>
                  <a:lnTo>
                    <a:pt x="189" y="228"/>
                  </a:lnTo>
                  <a:lnTo>
                    <a:pt x="191" y="228"/>
                  </a:lnTo>
                  <a:lnTo>
                    <a:pt x="191" y="229"/>
                  </a:lnTo>
                  <a:lnTo>
                    <a:pt x="189" y="228"/>
                  </a:lnTo>
                  <a:lnTo>
                    <a:pt x="189" y="226"/>
                  </a:lnTo>
                  <a:lnTo>
                    <a:pt x="191" y="228"/>
                  </a:lnTo>
                  <a:close/>
                  <a:moveTo>
                    <a:pt x="191" y="229"/>
                  </a:moveTo>
                  <a:lnTo>
                    <a:pt x="191" y="228"/>
                  </a:lnTo>
                  <a:lnTo>
                    <a:pt x="191" y="226"/>
                  </a:lnTo>
                  <a:lnTo>
                    <a:pt x="191" y="228"/>
                  </a:lnTo>
                  <a:lnTo>
                    <a:pt x="192" y="228"/>
                  </a:lnTo>
                  <a:lnTo>
                    <a:pt x="192" y="229"/>
                  </a:lnTo>
                  <a:lnTo>
                    <a:pt x="191" y="229"/>
                  </a:lnTo>
                  <a:close/>
                  <a:moveTo>
                    <a:pt x="189" y="225"/>
                  </a:moveTo>
                  <a:lnTo>
                    <a:pt x="191" y="225"/>
                  </a:lnTo>
                  <a:lnTo>
                    <a:pt x="191" y="226"/>
                  </a:lnTo>
                  <a:lnTo>
                    <a:pt x="191" y="228"/>
                  </a:lnTo>
                  <a:lnTo>
                    <a:pt x="191" y="226"/>
                  </a:lnTo>
                  <a:lnTo>
                    <a:pt x="191" y="228"/>
                  </a:lnTo>
                  <a:lnTo>
                    <a:pt x="191" y="226"/>
                  </a:lnTo>
                  <a:lnTo>
                    <a:pt x="189" y="226"/>
                  </a:lnTo>
                  <a:lnTo>
                    <a:pt x="189" y="228"/>
                  </a:lnTo>
                  <a:lnTo>
                    <a:pt x="188" y="228"/>
                  </a:lnTo>
                  <a:lnTo>
                    <a:pt x="189" y="228"/>
                  </a:lnTo>
                  <a:lnTo>
                    <a:pt x="189" y="226"/>
                  </a:lnTo>
                  <a:lnTo>
                    <a:pt x="188" y="226"/>
                  </a:lnTo>
                  <a:lnTo>
                    <a:pt x="188" y="228"/>
                  </a:lnTo>
                  <a:lnTo>
                    <a:pt x="188" y="226"/>
                  </a:lnTo>
                  <a:lnTo>
                    <a:pt x="187" y="226"/>
                  </a:lnTo>
                  <a:lnTo>
                    <a:pt x="188" y="226"/>
                  </a:lnTo>
                  <a:lnTo>
                    <a:pt x="189" y="226"/>
                  </a:lnTo>
                  <a:lnTo>
                    <a:pt x="189" y="225"/>
                  </a:lnTo>
                  <a:close/>
                  <a:moveTo>
                    <a:pt x="188" y="224"/>
                  </a:moveTo>
                  <a:lnTo>
                    <a:pt x="188" y="225"/>
                  </a:lnTo>
                  <a:lnTo>
                    <a:pt x="189" y="225"/>
                  </a:lnTo>
                  <a:lnTo>
                    <a:pt x="189" y="226"/>
                  </a:lnTo>
                  <a:lnTo>
                    <a:pt x="188" y="226"/>
                  </a:lnTo>
                  <a:lnTo>
                    <a:pt x="188" y="225"/>
                  </a:lnTo>
                  <a:lnTo>
                    <a:pt x="187" y="225"/>
                  </a:lnTo>
                  <a:lnTo>
                    <a:pt x="188" y="224"/>
                  </a:lnTo>
                  <a:lnTo>
                    <a:pt x="188" y="225"/>
                  </a:lnTo>
                  <a:lnTo>
                    <a:pt x="188" y="224"/>
                  </a:lnTo>
                  <a:close/>
                  <a:moveTo>
                    <a:pt x="187" y="224"/>
                  </a:moveTo>
                  <a:lnTo>
                    <a:pt x="187" y="225"/>
                  </a:lnTo>
                  <a:lnTo>
                    <a:pt x="187" y="224"/>
                  </a:lnTo>
                  <a:close/>
                  <a:moveTo>
                    <a:pt x="189" y="223"/>
                  </a:moveTo>
                  <a:lnTo>
                    <a:pt x="189" y="224"/>
                  </a:lnTo>
                  <a:lnTo>
                    <a:pt x="189" y="223"/>
                  </a:lnTo>
                  <a:close/>
                  <a:moveTo>
                    <a:pt x="185" y="223"/>
                  </a:moveTo>
                  <a:lnTo>
                    <a:pt x="187" y="223"/>
                  </a:lnTo>
                  <a:lnTo>
                    <a:pt x="185" y="223"/>
                  </a:lnTo>
                  <a:lnTo>
                    <a:pt x="185" y="224"/>
                  </a:lnTo>
                  <a:lnTo>
                    <a:pt x="185" y="223"/>
                  </a:lnTo>
                  <a:lnTo>
                    <a:pt x="185" y="224"/>
                  </a:lnTo>
                  <a:lnTo>
                    <a:pt x="185" y="225"/>
                  </a:lnTo>
                  <a:lnTo>
                    <a:pt x="184" y="225"/>
                  </a:lnTo>
                  <a:lnTo>
                    <a:pt x="184" y="224"/>
                  </a:lnTo>
                  <a:lnTo>
                    <a:pt x="185" y="224"/>
                  </a:lnTo>
                  <a:lnTo>
                    <a:pt x="184" y="224"/>
                  </a:lnTo>
                  <a:lnTo>
                    <a:pt x="185" y="224"/>
                  </a:lnTo>
                  <a:lnTo>
                    <a:pt x="185" y="223"/>
                  </a:lnTo>
                  <a:lnTo>
                    <a:pt x="184" y="223"/>
                  </a:lnTo>
                  <a:lnTo>
                    <a:pt x="185" y="223"/>
                  </a:lnTo>
                  <a:close/>
                  <a:moveTo>
                    <a:pt x="189" y="223"/>
                  </a:moveTo>
                  <a:lnTo>
                    <a:pt x="191" y="223"/>
                  </a:lnTo>
                  <a:lnTo>
                    <a:pt x="191" y="224"/>
                  </a:lnTo>
                  <a:lnTo>
                    <a:pt x="192" y="224"/>
                  </a:lnTo>
                  <a:lnTo>
                    <a:pt x="191" y="224"/>
                  </a:lnTo>
                  <a:lnTo>
                    <a:pt x="192" y="224"/>
                  </a:lnTo>
                  <a:lnTo>
                    <a:pt x="192" y="225"/>
                  </a:lnTo>
                  <a:lnTo>
                    <a:pt x="191" y="225"/>
                  </a:lnTo>
                  <a:lnTo>
                    <a:pt x="189" y="225"/>
                  </a:lnTo>
                  <a:lnTo>
                    <a:pt x="189" y="224"/>
                  </a:lnTo>
                  <a:lnTo>
                    <a:pt x="189" y="223"/>
                  </a:lnTo>
                  <a:lnTo>
                    <a:pt x="191" y="223"/>
                  </a:lnTo>
                  <a:lnTo>
                    <a:pt x="189" y="223"/>
                  </a:lnTo>
                  <a:lnTo>
                    <a:pt x="189" y="221"/>
                  </a:lnTo>
                  <a:lnTo>
                    <a:pt x="189" y="223"/>
                  </a:lnTo>
                  <a:close/>
                  <a:moveTo>
                    <a:pt x="189" y="221"/>
                  </a:moveTo>
                  <a:lnTo>
                    <a:pt x="189" y="223"/>
                  </a:lnTo>
                  <a:lnTo>
                    <a:pt x="188" y="223"/>
                  </a:lnTo>
                  <a:lnTo>
                    <a:pt x="188" y="221"/>
                  </a:lnTo>
                  <a:lnTo>
                    <a:pt x="189" y="221"/>
                  </a:lnTo>
                  <a:close/>
                  <a:moveTo>
                    <a:pt x="187" y="223"/>
                  </a:moveTo>
                  <a:lnTo>
                    <a:pt x="187" y="221"/>
                  </a:lnTo>
                  <a:lnTo>
                    <a:pt x="188" y="220"/>
                  </a:lnTo>
                  <a:lnTo>
                    <a:pt x="188" y="221"/>
                  </a:lnTo>
                  <a:lnTo>
                    <a:pt x="187" y="221"/>
                  </a:lnTo>
                  <a:lnTo>
                    <a:pt x="187" y="223"/>
                  </a:lnTo>
                  <a:close/>
                  <a:moveTo>
                    <a:pt x="185" y="219"/>
                  </a:moveTo>
                  <a:lnTo>
                    <a:pt x="187" y="219"/>
                  </a:lnTo>
                  <a:lnTo>
                    <a:pt x="187" y="220"/>
                  </a:lnTo>
                  <a:lnTo>
                    <a:pt x="188" y="220"/>
                  </a:lnTo>
                  <a:lnTo>
                    <a:pt x="188" y="219"/>
                  </a:lnTo>
                  <a:lnTo>
                    <a:pt x="188" y="220"/>
                  </a:lnTo>
                  <a:lnTo>
                    <a:pt x="187" y="220"/>
                  </a:lnTo>
                  <a:lnTo>
                    <a:pt x="187" y="221"/>
                  </a:lnTo>
                  <a:lnTo>
                    <a:pt x="185" y="221"/>
                  </a:lnTo>
                  <a:lnTo>
                    <a:pt x="185" y="223"/>
                  </a:lnTo>
                  <a:lnTo>
                    <a:pt x="185" y="221"/>
                  </a:lnTo>
                  <a:lnTo>
                    <a:pt x="184" y="221"/>
                  </a:lnTo>
                  <a:lnTo>
                    <a:pt x="184" y="220"/>
                  </a:lnTo>
                  <a:lnTo>
                    <a:pt x="185" y="220"/>
                  </a:lnTo>
                  <a:lnTo>
                    <a:pt x="184" y="220"/>
                  </a:lnTo>
                  <a:lnTo>
                    <a:pt x="185" y="220"/>
                  </a:lnTo>
                  <a:lnTo>
                    <a:pt x="187" y="220"/>
                  </a:lnTo>
                  <a:lnTo>
                    <a:pt x="185" y="220"/>
                  </a:lnTo>
                  <a:lnTo>
                    <a:pt x="185" y="219"/>
                  </a:lnTo>
                  <a:close/>
                  <a:moveTo>
                    <a:pt x="184" y="215"/>
                  </a:moveTo>
                  <a:lnTo>
                    <a:pt x="185" y="215"/>
                  </a:lnTo>
                  <a:lnTo>
                    <a:pt x="185" y="216"/>
                  </a:lnTo>
                  <a:lnTo>
                    <a:pt x="187" y="217"/>
                  </a:lnTo>
                  <a:lnTo>
                    <a:pt x="185" y="217"/>
                  </a:lnTo>
                  <a:lnTo>
                    <a:pt x="185" y="216"/>
                  </a:lnTo>
                  <a:lnTo>
                    <a:pt x="184" y="216"/>
                  </a:lnTo>
                  <a:lnTo>
                    <a:pt x="184" y="217"/>
                  </a:lnTo>
                  <a:lnTo>
                    <a:pt x="184" y="216"/>
                  </a:lnTo>
                  <a:lnTo>
                    <a:pt x="184" y="215"/>
                  </a:lnTo>
                  <a:close/>
                  <a:moveTo>
                    <a:pt x="191" y="215"/>
                  </a:moveTo>
                  <a:lnTo>
                    <a:pt x="191" y="214"/>
                  </a:lnTo>
                  <a:lnTo>
                    <a:pt x="191" y="215"/>
                  </a:lnTo>
                  <a:close/>
                  <a:moveTo>
                    <a:pt x="187" y="210"/>
                  </a:moveTo>
                  <a:lnTo>
                    <a:pt x="187" y="211"/>
                  </a:lnTo>
                  <a:lnTo>
                    <a:pt x="187" y="210"/>
                  </a:lnTo>
                  <a:lnTo>
                    <a:pt x="188" y="211"/>
                  </a:lnTo>
                  <a:lnTo>
                    <a:pt x="188" y="212"/>
                  </a:lnTo>
                  <a:lnTo>
                    <a:pt x="187" y="212"/>
                  </a:lnTo>
                  <a:lnTo>
                    <a:pt x="187" y="211"/>
                  </a:lnTo>
                  <a:lnTo>
                    <a:pt x="185" y="211"/>
                  </a:lnTo>
                  <a:lnTo>
                    <a:pt x="187" y="211"/>
                  </a:lnTo>
                  <a:lnTo>
                    <a:pt x="185" y="211"/>
                  </a:lnTo>
                  <a:lnTo>
                    <a:pt x="187" y="210"/>
                  </a:lnTo>
                  <a:close/>
                  <a:moveTo>
                    <a:pt x="185" y="210"/>
                  </a:moveTo>
                  <a:lnTo>
                    <a:pt x="185" y="211"/>
                  </a:lnTo>
                  <a:lnTo>
                    <a:pt x="184" y="211"/>
                  </a:lnTo>
                  <a:lnTo>
                    <a:pt x="185" y="211"/>
                  </a:lnTo>
                  <a:lnTo>
                    <a:pt x="184" y="211"/>
                  </a:lnTo>
                  <a:lnTo>
                    <a:pt x="184" y="212"/>
                  </a:lnTo>
                  <a:lnTo>
                    <a:pt x="183" y="211"/>
                  </a:lnTo>
                  <a:lnTo>
                    <a:pt x="184" y="211"/>
                  </a:lnTo>
                  <a:lnTo>
                    <a:pt x="184" y="210"/>
                  </a:lnTo>
                  <a:lnTo>
                    <a:pt x="185" y="210"/>
                  </a:lnTo>
                  <a:close/>
                  <a:moveTo>
                    <a:pt x="184" y="208"/>
                  </a:moveTo>
                  <a:lnTo>
                    <a:pt x="185" y="208"/>
                  </a:lnTo>
                  <a:lnTo>
                    <a:pt x="185" y="210"/>
                  </a:lnTo>
                  <a:lnTo>
                    <a:pt x="185" y="208"/>
                  </a:lnTo>
                  <a:lnTo>
                    <a:pt x="185" y="210"/>
                  </a:lnTo>
                  <a:lnTo>
                    <a:pt x="185" y="211"/>
                  </a:lnTo>
                  <a:lnTo>
                    <a:pt x="185" y="210"/>
                  </a:lnTo>
                  <a:lnTo>
                    <a:pt x="184" y="210"/>
                  </a:lnTo>
                  <a:lnTo>
                    <a:pt x="183" y="210"/>
                  </a:lnTo>
                  <a:lnTo>
                    <a:pt x="183" y="208"/>
                  </a:lnTo>
                  <a:lnTo>
                    <a:pt x="184" y="208"/>
                  </a:lnTo>
                  <a:lnTo>
                    <a:pt x="185" y="208"/>
                  </a:lnTo>
                  <a:lnTo>
                    <a:pt x="184" y="208"/>
                  </a:lnTo>
                  <a:close/>
                  <a:moveTo>
                    <a:pt x="187" y="210"/>
                  </a:moveTo>
                  <a:lnTo>
                    <a:pt x="185" y="210"/>
                  </a:lnTo>
                  <a:lnTo>
                    <a:pt x="185" y="208"/>
                  </a:lnTo>
                  <a:lnTo>
                    <a:pt x="187" y="208"/>
                  </a:lnTo>
                  <a:lnTo>
                    <a:pt x="187" y="210"/>
                  </a:lnTo>
                  <a:close/>
                  <a:moveTo>
                    <a:pt x="189" y="207"/>
                  </a:moveTo>
                  <a:lnTo>
                    <a:pt x="189" y="208"/>
                  </a:lnTo>
                  <a:lnTo>
                    <a:pt x="189" y="207"/>
                  </a:lnTo>
                  <a:lnTo>
                    <a:pt x="189" y="208"/>
                  </a:lnTo>
                  <a:lnTo>
                    <a:pt x="189" y="210"/>
                  </a:lnTo>
                  <a:lnTo>
                    <a:pt x="189" y="208"/>
                  </a:lnTo>
                  <a:lnTo>
                    <a:pt x="189" y="210"/>
                  </a:lnTo>
                  <a:lnTo>
                    <a:pt x="191" y="210"/>
                  </a:lnTo>
                  <a:lnTo>
                    <a:pt x="189" y="210"/>
                  </a:lnTo>
                  <a:lnTo>
                    <a:pt x="189" y="211"/>
                  </a:lnTo>
                  <a:lnTo>
                    <a:pt x="191" y="211"/>
                  </a:lnTo>
                  <a:lnTo>
                    <a:pt x="191" y="212"/>
                  </a:lnTo>
                  <a:lnTo>
                    <a:pt x="191" y="214"/>
                  </a:lnTo>
                  <a:lnTo>
                    <a:pt x="189" y="214"/>
                  </a:lnTo>
                  <a:lnTo>
                    <a:pt x="189" y="215"/>
                  </a:lnTo>
                  <a:lnTo>
                    <a:pt x="189" y="216"/>
                  </a:lnTo>
                  <a:lnTo>
                    <a:pt x="189" y="215"/>
                  </a:lnTo>
                  <a:lnTo>
                    <a:pt x="191" y="215"/>
                  </a:lnTo>
                  <a:lnTo>
                    <a:pt x="191" y="216"/>
                  </a:lnTo>
                  <a:lnTo>
                    <a:pt x="189" y="216"/>
                  </a:lnTo>
                  <a:lnTo>
                    <a:pt x="191" y="216"/>
                  </a:lnTo>
                  <a:lnTo>
                    <a:pt x="191" y="217"/>
                  </a:lnTo>
                  <a:lnTo>
                    <a:pt x="189" y="217"/>
                  </a:lnTo>
                  <a:lnTo>
                    <a:pt x="191" y="217"/>
                  </a:lnTo>
                  <a:lnTo>
                    <a:pt x="189" y="217"/>
                  </a:lnTo>
                  <a:lnTo>
                    <a:pt x="189" y="219"/>
                  </a:lnTo>
                  <a:lnTo>
                    <a:pt x="188" y="219"/>
                  </a:lnTo>
                  <a:lnTo>
                    <a:pt x="188" y="217"/>
                  </a:lnTo>
                  <a:lnTo>
                    <a:pt x="189" y="217"/>
                  </a:lnTo>
                  <a:lnTo>
                    <a:pt x="188" y="217"/>
                  </a:lnTo>
                  <a:lnTo>
                    <a:pt x="188" y="216"/>
                  </a:lnTo>
                  <a:lnTo>
                    <a:pt x="188" y="215"/>
                  </a:lnTo>
                  <a:lnTo>
                    <a:pt x="188" y="216"/>
                  </a:lnTo>
                  <a:lnTo>
                    <a:pt x="188" y="215"/>
                  </a:lnTo>
                  <a:lnTo>
                    <a:pt x="189" y="215"/>
                  </a:lnTo>
                  <a:lnTo>
                    <a:pt x="188" y="215"/>
                  </a:lnTo>
                  <a:lnTo>
                    <a:pt x="188" y="214"/>
                  </a:lnTo>
                  <a:lnTo>
                    <a:pt x="189" y="214"/>
                  </a:lnTo>
                  <a:lnTo>
                    <a:pt x="188" y="214"/>
                  </a:lnTo>
                  <a:lnTo>
                    <a:pt x="189" y="214"/>
                  </a:lnTo>
                  <a:lnTo>
                    <a:pt x="189" y="212"/>
                  </a:lnTo>
                  <a:lnTo>
                    <a:pt x="188" y="214"/>
                  </a:lnTo>
                  <a:lnTo>
                    <a:pt x="188" y="215"/>
                  </a:lnTo>
                  <a:lnTo>
                    <a:pt x="187" y="215"/>
                  </a:lnTo>
                  <a:lnTo>
                    <a:pt x="187" y="214"/>
                  </a:lnTo>
                  <a:lnTo>
                    <a:pt x="187" y="215"/>
                  </a:lnTo>
                  <a:lnTo>
                    <a:pt x="187" y="216"/>
                  </a:lnTo>
                  <a:lnTo>
                    <a:pt x="187" y="217"/>
                  </a:lnTo>
                  <a:lnTo>
                    <a:pt x="187" y="216"/>
                  </a:lnTo>
                  <a:lnTo>
                    <a:pt x="185" y="216"/>
                  </a:lnTo>
                  <a:lnTo>
                    <a:pt x="185" y="215"/>
                  </a:lnTo>
                  <a:lnTo>
                    <a:pt x="185" y="214"/>
                  </a:lnTo>
                  <a:lnTo>
                    <a:pt x="184" y="214"/>
                  </a:lnTo>
                  <a:lnTo>
                    <a:pt x="184" y="212"/>
                  </a:lnTo>
                  <a:lnTo>
                    <a:pt x="185" y="212"/>
                  </a:lnTo>
                  <a:lnTo>
                    <a:pt x="185" y="214"/>
                  </a:lnTo>
                  <a:lnTo>
                    <a:pt x="187" y="214"/>
                  </a:lnTo>
                  <a:lnTo>
                    <a:pt x="185" y="214"/>
                  </a:lnTo>
                  <a:lnTo>
                    <a:pt x="185" y="212"/>
                  </a:lnTo>
                  <a:lnTo>
                    <a:pt x="187" y="212"/>
                  </a:lnTo>
                  <a:lnTo>
                    <a:pt x="187" y="214"/>
                  </a:lnTo>
                  <a:lnTo>
                    <a:pt x="187" y="212"/>
                  </a:lnTo>
                  <a:lnTo>
                    <a:pt x="185" y="212"/>
                  </a:lnTo>
                  <a:lnTo>
                    <a:pt x="187" y="212"/>
                  </a:lnTo>
                  <a:lnTo>
                    <a:pt x="187" y="211"/>
                  </a:lnTo>
                  <a:lnTo>
                    <a:pt x="187" y="212"/>
                  </a:lnTo>
                  <a:lnTo>
                    <a:pt x="188" y="212"/>
                  </a:lnTo>
                  <a:lnTo>
                    <a:pt x="188" y="211"/>
                  </a:lnTo>
                  <a:lnTo>
                    <a:pt x="187" y="210"/>
                  </a:lnTo>
                  <a:lnTo>
                    <a:pt x="188" y="210"/>
                  </a:lnTo>
                  <a:lnTo>
                    <a:pt x="187" y="210"/>
                  </a:lnTo>
                  <a:lnTo>
                    <a:pt x="187" y="208"/>
                  </a:lnTo>
                  <a:lnTo>
                    <a:pt x="188" y="208"/>
                  </a:lnTo>
                  <a:lnTo>
                    <a:pt x="187" y="208"/>
                  </a:lnTo>
                  <a:lnTo>
                    <a:pt x="188" y="208"/>
                  </a:lnTo>
                  <a:lnTo>
                    <a:pt x="187" y="208"/>
                  </a:lnTo>
                  <a:lnTo>
                    <a:pt x="187" y="207"/>
                  </a:lnTo>
                  <a:lnTo>
                    <a:pt x="188" y="207"/>
                  </a:lnTo>
                  <a:lnTo>
                    <a:pt x="189" y="207"/>
                  </a:lnTo>
                  <a:close/>
                  <a:moveTo>
                    <a:pt x="187" y="208"/>
                  </a:moveTo>
                  <a:lnTo>
                    <a:pt x="185" y="208"/>
                  </a:lnTo>
                  <a:lnTo>
                    <a:pt x="185" y="207"/>
                  </a:lnTo>
                  <a:lnTo>
                    <a:pt x="187" y="207"/>
                  </a:lnTo>
                  <a:lnTo>
                    <a:pt x="187" y="208"/>
                  </a:lnTo>
                  <a:close/>
                  <a:moveTo>
                    <a:pt x="187" y="207"/>
                  </a:moveTo>
                  <a:lnTo>
                    <a:pt x="188" y="207"/>
                  </a:lnTo>
                  <a:lnTo>
                    <a:pt x="187" y="207"/>
                  </a:lnTo>
                  <a:close/>
                  <a:moveTo>
                    <a:pt x="185" y="207"/>
                  </a:moveTo>
                  <a:lnTo>
                    <a:pt x="184" y="207"/>
                  </a:lnTo>
                  <a:lnTo>
                    <a:pt x="184" y="208"/>
                  </a:lnTo>
                  <a:lnTo>
                    <a:pt x="183" y="208"/>
                  </a:lnTo>
                  <a:lnTo>
                    <a:pt x="183" y="207"/>
                  </a:lnTo>
                  <a:lnTo>
                    <a:pt x="184" y="207"/>
                  </a:lnTo>
                  <a:lnTo>
                    <a:pt x="185" y="207"/>
                  </a:lnTo>
                  <a:close/>
                  <a:moveTo>
                    <a:pt x="185" y="206"/>
                  </a:moveTo>
                  <a:lnTo>
                    <a:pt x="185" y="205"/>
                  </a:lnTo>
                  <a:lnTo>
                    <a:pt x="185" y="206"/>
                  </a:lnTo>
                  <a:lnTo>
                    <a:pt x="185" y="207"/>
                  </a:lnTo>
                  <a:lnTo>
                    <a:pt x="184" y="207"/>
                  </a:lnTo>
                  <a:lnTo>
                    <a:pt x="184" y="206"/>
                  </a:lnTo>
                  <a:lnTo>
                    <a:pt x="184" y="207"/>
                  </a:lnTo>
                  <a:lnTo>
                    <a:pt x="183" y="206"/>
                  </a:lnTo>
                  <a:lnTo>
                    <a:pt x="184" y="206"/>
                  </a:lnTo>
                  <a:lnTo>
                    <a:pt x="184" y="205"/>
                  </a:lnTo>
                  <a:lnTo>
                    <a:pt x="184" y="206"/>
                  </a:lnTo>
                  <a:lnTo>
                    <a:pt x="184" y="205"/>
                  </a:lnTo>
                  <a:lnTo>
                    <a:pt x="184" y="206"/>
                  </a:lnTo>
                  <a:lnTo>
                    <a:pt x="185" y="205"/>
                  </a:lnTo>
                  <a:lnTo>
                    <a:pt x="185" y="206"/>
                  </a:lnTo>
                  <a:close/>
                  <a:moveTo>
                    <a:pt x="191" y="206"/>
                  </a:moveTo>
                  <a:lnTo>
                    <a:pt x="189" y="205"/>
                  </a:lnTo>
                  <a:lnTo>
                    <a:pt x="191" y="205"/>
                  </a:lnTo>
                  <a:lnTo>
                    <a:pt x="191" y="206"/>
                  </a:lnTo>
                  <a:close/>
                  <a:moveTo>
                    <a:pt x="192" y="206"/>
                  </a:moveTo>
                  <a:lnTo>
                    <a:pt x="192" y="205"/>
                  </a:lnTo>
                  <a:lnTo>
                    <a:pt x="191" y="205"/>
                  </a:lnTo>
                  <a:lnTo>
                    <a:pt x="192" y="205"/>
                  </a:lnTo>
                  <a:lnTo>
                    <a:pt x="192" y="206"/>
                  </a:lnTo>
                  <a:close/>
                  <a:moveTo>
                    <a:pt x="191" y="205"/>
                  </a:moveTo>
                  <a:lnTo>
                    <a:pt x="192" y="205"/>
                  </a:lnTo>
                  <a:lnTo>
                    <a:pt x="191" y="206"/>
                  </a:lnTo>
                  <a:lnTo>
                    <a:pt x="191" y="205"/>
                  </a:lnTo>
                  <a:lnTo>
                    <a:pt x="189" y="205"/>
                  </a:lnTo>
                  <a:lnTo>
                    <a:pt x="191" y="205"/>
                  </a:lnTo>
                  <a:lnTo>
                    <a:pt x="191" y="203"/>
                  </a:lnTo>
                  <a:lnTo>
                    <a:pt x="191" y="205"/>
                  </a:lnTo>
                  <a:close/>
                  <a:moveTo>
                    <a:pt x="188" y="203"/>
                  </a:moveTo>
                  <a:lnTo>
                    <a:pt x="189" y="203"/>
                  </a:lnTo>
                  <a:lnTo>
                    <a:pt x="189" y="205"/>
                  </a:lnTo>
                  <a:lnTo>
                    <a:pt x="189" y="206"/>
                  </a:lnTo>
                  <a:lnTo>
                    <a:pt x="189" y="207"/>
                  </a:lnTo>
                  <a:lnTo>
                    <a:pt x="189" y="206"/>
                  </a:lnTo>
                  <a:lnTo>
                    <a:pt x="189" y="207"/>
                  </a:lnTo>
                  <a:lnTo>
                    <a:pt x="188" y="207"/>
                  </a:lnTo>
                  <a:lnTo>
                    <a:pt x="187" y="207"/>
                  </a:lnTo>
                  <a:lnTo>
                    <a:pt x="187" y="206"/>
                  </a:lnTo>
                  <a:lnTo>
                    <a:pt x="187" y="205"/>
                  </a:lnTo>
                  <a:lnTo>
                    <a:pt x="188" y="205"/>
                  </a:lnTo>
                  <a:lnTo>
                    <a:pt x="188" y="206"/>
                  </a:lnTo>
                  <a:lnTo>
                    <a:pt x="188" y="205"/>
                  </a:lnTo>
                  <a:lnTo>
                    <a:pt x="188" y="203"/>
                  </a:lnTo>
                  <a:lnTo>
                    <a:pt x="188" y="202"/>
                  </a:lnTo>
                  <a:lnTo>
                    <a:pt x="189" y="203"/>
                  </a:lnTo>
                  <a:lnTo>
                    <a:pt x="188" y="203"/>
                  </a:lnTo>
                  <a:close/>
                  <a:moveTo>
                    <a:pt x="191" y="203"/>
                  </a:moveTo>
                  <a:lnTo>
                    <a:pt x="191" y="205"/>
                  </a:lnTo>
                  <a:lnTo>
                    <a:pt x="189" y="205"/>
                  </a:lnTo>
                  <a:lnTo>
                    <a:pt x="189" y="203"/>
                  </a:lnTo>
                  <a:lnTo>
                    <a:pt x="189" y="202"/>
                  </a:lnTo>
                  <a:lnTo>
                    <a:pt x="189" y="203"/>
                  </a:lnTo>
                  <a:lnTo>
                    <a:pt x="191" y="203"/>
                  </a:lnTo>
                  <a:close/>
                  <a:moveTo>
                    <a:pt x="187" y="202"/>
                  </a:moveTo>
                  <a:lnTo>
                    <a:pt x="188" y="202"/>
                  </a:lnTo>
                  <a:lnTo>
                    <a:pt x="188" y="203"/>
                  </a:lnTo>
                  <a:lnTo>
                    <a:pt x="188" y="205"/>
                  </a:lnTo>
                  <a:lnTo>
                    <a:pt x="187" y="205"/>
                  </a:lnTo>
                  <a:lnTo>
                    <a:pt x="187" y="203"/>
                  </a:lnTo>
                  <a:lnTo>
                    <a:pt x="185" y="203"/>
                  </a:lnTo>
                  <a:lnTo>
                    <a:pt x="185" y="202"/>
                  </a:lnTo>
                  <a:lnTo>
                    <a:pt x="187" y="202"/>
                  </a:lnTo>
                  <a:close/>
                  <a:moveTo>
                    <a:pt x="185" y="202"/>
                  </a:moveTo>
                  <a:lnTo>
                    <a:pt x="185" y="203"/>
                  </a:lnTo>
                  <a:lnTo>
                    <a:pt x="185" y="205"/>
                  </a:lnTo>
                  <a:lnTo>
                    <a:pt x="187" y="205"/>
                  </a:lnTo>
                  <a:lnTo>
                    <a:pt x="185" y="205"/>
                  </a:lnTo>
                  <a:lnTo>
                    <a:pt x="187" y="205"/>
                  </a:lnTo>
                  <a:lnTo>
                    <a:pt x="187" y="206"/>
                  </a:lnTo>
                  <a:lnTo>
                    <a:pt x="187" y="207"/>
                  </a:lnTo>
                  <a:lnTo>
                    <a:pt x="185" y="207"/>
                  </a:lnTo>
                  <a:lnTo>
                    <a:pt x="185" y="206"/>
                  </a:lnTo>
                  <a:lnTo>
                    <a:pt x="185" y="205"/>
                  </a:lnTo>
                  <a:lnTo>
                    <a:pt x="184" y="205"/>
                  </a:lnTo>
                  <a:lnTo>
                    <a:pt x="185" y="205"/>
                  </a:lnTo>
                  <a:lnTo>
                    <a:pt x="185" y="203"/>
                  </a:lnTo>
                  <a:lnTo>
                    <a:pt x="184" y="205"/>
                  </a:lnTo>
                  <a:lnTo>
                    <a:pt x="184" y="203"/>
                  </a:lnTo>
                  <a:lnTo>
                    <a:pt x="184" y="202"/>
                  </a:lnTo>
                  <a:lnTo>
                    <a:pt x="185" y="202"/>
                  </a:lnTo>
                  <a:close/>
                  <a:moveTo>
                    <a:pt x="188" y="200"/>
                  </a:moveTo>
                  <a:lnTo>
                    <a:pt x="188" y="201"/>
                  </a:lnTo>
                  <a:lnTo>
                    <a:pt x="188" y="202"/>
                  </a:lnTo>
                  <a:lnTo>
                    <a:pt x="187" y="202"/>
                  </a:lnTo>
                  <a:lnTo>
                    <a:pt x="185" y="202"/>
                  </a:lnTo>
                  <a:lnTo>
                    <a:pt x="185" y="201"/>
                  </a:lnTo>
                  <a:lnTo>
                    <a:pt x="187" y="201"/>
                  </a:lnTo>
                  <a:lnTo>
                    <a:pt x="188" y="201"/>
                  </a:lnTo>
                  <a:lnTo>
                    <a:pt x="188" y="200"/>
                  </a:lnTo>
                  <a:close/>
                  <a:moveTo>
                    <a:pt x="193" y="201"/>
                  </a:moveTo>
                  <a:lnTo>
                    <a:pt x="192" y="201"/>
                  </a:lnTo>
                  <a:lnTo>
                    <a:pt x="191" y="201"/>
                  </a:lnTo>
                  <a:lnTo>
                    <a:pt x="189" y="201"/>
                  </a:lnTo>
                  <a:lnTo>
                    <a:pt x="191" y="201"/>
                  </a:lnTo>
                  <a:lnTo>
                    <a:pt x="191" y="200"/>
                  </a:lnTo>
                  <a:lnTo>
                    <a:pt x="192" y="201"/>
                  </a:lnTo>
                  <a:lnTo>
                    <a:pt x="193" y="201"/>
                  </a:lnTo>
                  <a:close/>
                  <a:moveTo>
                    <a:pt x="189" y="201"/>
                  </a:moveTo>
                  <a:lnTo>
                    <a:pt x="189" y="200"/>
                  </a:lnTo>
                  <a:lnTo>
                    <a:pt x="189" y="201"/>
                  </a:lnTo>
                  <a:close/>
                  <a:moveTo>
                    <a:pt x="187" y="200"/>
                  </a:moveTo>
                  <a:lnTo>
                    <a:pt x="187" y="201"/>
                  </a:lnTo>
                  <a:lnTo>
                    <a:pt x="185" y="201"/>
                  </a:lnTo>
                  <a:lnTo>
                    <a:pt x="185" y="200"/>
                  </a:lnTo>
                  <a:lnTo>
                    <a:pt x="187" y="200"/>
                  </a:lnTo>
                  <a:close/>
                  <a:moveTo>
                    <a:pt x="188" y="200"/>
                  </a:moveTo>
                  <a:lnTo>
                    <a:pt x="187" y="200"/>
                  </a:lnTo>
                  <a:lnTo>
                    <a:pt x="187" y="198"/>
                  </a:lnTo>
                  <a:lnTo>
                    <a:pt x="187" y="200"/>
                  </a:lnTo>
                  <a:lnTo>
                    <a:pt x="188" y="200"/>
                  </a:lnTo>
                  <a:close/>
                  <a:moveTo>
                    <a:pt x="191" y="194"/>
                  </a:moveTo>
                  <a:lnTo>
                    <a:pt x="189" y="194"/>
                  </a:lnTo>
                  <a:lnTo>
                    <a:pt x="191" y="194"/>
                  </a:lnTo>
                  <a:close/>
                  <a:moveTo>
                    <a:pt x="192" y="193"/>
                  </a:moveTo>
                  <a:lnTo>
                    <a:pt x="192" y="194"/>
                  </a:lnTo>
                  <a:lnTo>
                    <a:pt x="192" y="193"/>
                  </a:lnTo>
                  <a:lnTo>
                    <a:pt x="193" y="194"/>
                  </a:lnTo>
                  <a:lnTo>
                    <a:pt x="192" y="194"/>
                  </a:lnTo>
                  <a:lnTo>
                    <a:pt x="192" y="193"/>
                  </a:lnTo>
                  <a:close/>
                  <a:moveTo>
                    <a:pt x="187" y="192"/>
                  </a:moveTo>
                  <a:lnTo>
                    <a:pt x="185" y="192"/>
                  </a:lnTo>
                  <a:lnTo>
                    <a:pt x="185" y="191"/>
                  </a:lnTo>
                  <a:lnTo>
                    <a:pt x="187" y="191"/>
                  </a:lnTo>
                  <a:lnTo>
                    <a:pt x="187" y="192"/>
                  </a:lnTo>
                  <a:close/>
                  <a:moveTo>
                    <a:pt x="193" y="186"/>
                  </a:moveTo>
                  <a:lnTo>
                    <a:pt x="194" y="186"/>
                  </a:lnTo>
                  <a:lnTo>
                    <a:pt x="194" y="187"/>
                  </a:lnTo>
                  <a:lnTo>
                    <a:pt x="193" y="187"/>
                  </a:lnTo>
                  <a:lnTo>
                    <a:pt x="193" y="186"/>
                  </a:lnTo>
                  <a:close/>
                  <a:moveTo>
                    <a:pt x="194" y="186"/>
                  </a:moveTo>
                  <a:lnTo>
                    <a:pt x="193" y="186"/>
                  </a:lnTo>
                  <a:lnTo>
                    <a:pt x="194" y="184"/>
                  </a:lnTo>
                  <a:lnTo>
                    <a:pt x="194" y="186"/>
                  </a:lnTo>
                  <a:close/>
                  <a:moveTo>
                    <a:pt x="188" y="184"/>
                  </a:moveTo>
                  <a:lnTo>
                    <a:pt x="188" y="186"/>
                  </a:lnTo>
                  <a:lnTo>
                    <a:pt x="188" y="187"/>
                  </a:lnTo>
                  <a:lnTo>
                    <a:pt x="187" y="187"/>
                  </a:lnTo>
                  <a:lnTo>
                    <a:pt x="187" y="186"/>
                  </a:lnTo>
                  <a:lnTo>
                    <a:pt x="188" y="186"/>
                  </a:lnTo>
                  <a:lnTo>
                    <a:pt x="187" y="186"/>
                  </a:lnTo>
                  <a:lnTo>
                    <a:pt x="187" y="184"/>
                  </a:lnTo>
                  <a:lnTo>
                    <a:pt x="188" y="186"/>
                  </a:lnTo>
                  <a:lnTo>
                    <a:pt x="187" y="184"/>
                  </a:lnTo>
                  <a:lnTo>
                    <a:pt x="188" y="184"/>
                  </a:lnTo>
                  <a:close/>
                  <a:moveTo>
                    <a:pt x="194" y="184"/>
                  </a:moveTo>
                  <a:lnTo>
                    <a:pt x="193" y="184"/>
                  </a:lnTo>
                  <a:lnTo>
                    <a:pt x="193" y="186"/>
                  </a:lnTo>
                  <a:lnTo>
                    <a:pt x="193" y="184"/>
                  </a:lnTo>
                  <a:lnTo>
                    <a:pt x="194" y="184"/>
                  </a:lnTo>
                  <a:close/>
                  <a:moveTo>
                    <a:pt x="192" y="184"/>
                  </a:moveTo>
                  <a:lnTo>
                    <a:pt x="193" y="184"/>
                  </a:lnTo>
                  <a:lnTo>
                    <a:pt x="192" y="186"/>
                  </a:lnTo>
                  <a:lnTo>
                    <a:pt x="192" y="184"/>
                  </a:lnTo>
                  <a:lnTo>
                    <a:pt x="192" y="183"/>
                  </a:lnTo>
                  <a:lnTo>
                    <a:pt x="192" y="184"/>
                  </a:lnTo>
                  <a:close/>
                  <a:moveTo>
                    <a:pt x="189" y="184"/>
                  </a:moveTo>
                  <a:lnTo>
                    <a:pt x="189" y="183"/>
                  </a:lnTo>
                  <a:lnTo>
                    <a:pt x="189" y="182"/>
                  </a:lnTo>
                  <a:lnTo>
                    <a:pt x="189" y="183"/>
                  </a:lnTo>
                  <a:lnTo>
                    <a:pt x="189" y="184"/>
                  </a:lnTo>
                  <a:close/>
                  <a:moveTo>
                    <a:pt x="193" y="183"/>
                  </a:moveTo>
                  <a:lnTo>
                    <a:pt x="192" y="183"/>
                  </a:lnTo>
                  <a:lnTo>
                    <a:pt x="192" y="182"/>
                  </a:lnTo>
                  <a:lnTo>
                    <a:pt x="193" y="182"/>
                  </a:lnTo>
                  <a:lnTo>
                    <a:pt x="193" y="183"/>
                  </a:lnTo>
                  <a:close/>
                  <a:moveTo>
                    <a:pt x="191" y="183"/>
                  </a:moveTo>
                  <a:lnTo>
                    <a:pt x="192" y="183"/>
                  </a:lnTo>
                  <a:lnTo>
                    <a:pt x="191" y="183"/>
                  </a:lnTo>
                  <a:lnTo>
                    <a:pt x="191" y="184"/>
                  </a:lnTo>
                  <a:lnTo>
                    <a:pt x="189" y="184"/>
                  </a:lnTo>
                  <a:lnTo>
                    <a:pt x="189" y="183"/>
                  </a:lnTo>
                  <a:lnTo>
                    <a:pt x="191" y="183"/>
                  </a:lnTo>
                  <a:lnTo>
                    <a:pt x="189" y="183"/>
                  </a:lnTo>
                  <a:lnTo>
                    <a:pt x="191" y="183"/>
                  </a:lnTo>
                  <a:lnTo>
                    <a:pt x="191" y="182"/>
                  </a:lnTo>
                  <a:lnTo>
                    <a:pt x="192" y="182"/>
                  </a:lnTo>
                  <a:lnTo>
                    <a:pt x="192" y="183"/>
                  </a:lnTo>
                  <a:lnTo>
                    <a:pt x="191" y="183"/>
                  </a:lnTo>
                  <a:close/>
                  <a:moveTo>
                    <a:pt x="194" y="183"/>
                  </a:moveTo>
                  <a:lnTo>
                    <a:pt x="194" y="184"/>
                  </a:lnTo>
                  <a:lnTo>
                    <a:pt x="194" y="183"/>
                  </a:lnTo>
                  <a:lnTo>
                    <a:pt x="193" y="183"/>
                  </a:lnTo>
                  <a:lnTo>
                    <a:pt x="194" y="183"/>
                  </a:lnTo>
                  <a:lnTo>
                    <a:pt x="193" y="182"/>
                  </a:lnTo>
                  <a:lnTo>
                    <a:pt x="194" y="182"/>
                  </a:lnTo>
                  <a:lnTo>
                    <a:pt x="194" y="183"/>
                  </a:lnTo>
                  <a:close/>
                  <a:moveTo>
                    <a:pt x="193" y="182"/>
                  </a:moveTo>
                  <a:lnTo>
                    <a:pt x="192" y="182"/>
                  </a:lnTo>
                  <a:lnTo>
                    <a:pt x="193" y="182"/>
                  </a:lnTo>
                  <a:close/>
                  <a:moveTo>
                    <a:pt x="189" y="182"/>
                  </a:moveTo>
                  <a:lnTo>
                    <a:pt x="189" y="183"/>
                  </a:lnTo>
                  <a:lnTo>
                    <a:pt x="189" y="182"/>
                  </a:lnTo>
                  <a:lnTo>
                    <a:pt x="191" y="182"/>
                  </a:lnTo>
                  <a:lnTo>
                    <a:pt x="189" y="182"/>
                  </a:lnTo>
                  <a:close/>
                  <a:moveTo>
                    <a:pt x="193" y="180"/>
                  </a:moveTo>
                  <a:lnTo>
                    <a:pt x="193" y="182"/>
                  </a:lnTo>
                  <a:lnTo>
                    <a:pt x="192" y="180"/>
                  </a:lnTo>
                  <a:lnTo>
                    <a:pt x="193" y="180"/>
                  </a:lnTo>
                  <a:close/>
                  <a:moveTo>
                    <a:pt x="191" y="180"/>
                  </a:moveTo>
                  <a:lnTo>
                    <a:pt x="189" y="180"/>
                  </a:lnTo>
                  <a:lnTo>
                    <a:pt x="191" y="180"/>
                  </a:lnTo>
                  <a:close/>
                  <a:moveTo>
                    <a:pt x="192" y="180"/>
                  </a:moveTo>
                  <a:lnTo>
                    <a:pt x="193" y="180"/>
                  </a:lnTo>
                  <a:lnTo>
                    <a:pt x="192" y="180"/>
                  </a:lnTo>
                  <a:lnTo>
                    <a:pt x="192" y="179"/>
                  </a:lnTo>
                  <a:lnTo>
                    <a:pt x="192" y="180"/>
                  </a:lnTo>
                  <a:close/>
                  <a:moveTo>
                    <a:pt x="191" y="180"/>
                  </a:moveTo>
                  <a:lnTo>
                    <a:pt x="191" y="179"/>
                  </a:lnTo>
                  <a:lnTo>
                    <a:pt x="191" y="180"/>
                  </a:lnTo>
                  <a:close/>
                  <a:moveTo>
                    <a:pt x="193" y="178"/>
                  </a:moveTo>
                  <a:lnTo>
                    <a:pt x="194" y="178"/>
                  </a:lnTo>
                  <a:lnTo>
                    <a:pt x="194" y="179"/>
                  </a:lnTo>
                  <a:lnTo>
                    <a:pt x="194" y="180"/>
                  </a:lnTo>
                  <a:lnTo>
                    <a:pt x="193" y="180"/>
                  </a:lnTo>
                  <a:lnTo>
                    <a:pt x="193" y="179"/>
                  </a:lnTo>
                  <a:lnTo>
                    <a:pt x="193" y="180"/>
                  </a:lnTo>
                  <a:lnTo>
                    <a:pt x="193" y="179"/>
                  </a:lnTo>
                  <a:lnTo>
                    <a:pt x="192" y="179"/>
                  </a:lnTo>
                  <a:lnTo>
                    <a:pt x="191" y="179"/>
                  </a:lnTo>
                  <a:lnTo>
                    <a:pt x="192" y="178"/>
                  </a:lnTo>
                  <a:lnTo>
                    <a:pt x="193" y="178"/>
                  </a:lnTo>
                  <a:close/>
                  <a:moveTo>
                    <a:pt x="193" y="178"/>
                  </a:moveTo>
                  <a:lnTo>
                    <a:pt x="192" y="178"/>
                  </a:lnTo>
                  <a:lnTo>
                    <a:pt x="191" y="178"/>
                  </a:lnTo>
                  <a:lnTo>
                    <a:pt x="192" y="177"/>
                  </a:lnTo>
                  <a:lnTo>
                    <a:pt x="193" y="177"/>
                  </a:lnTo>
                  <a:lnTo>
                    <a:pt x="193" y="178"/>
                  </a:lnTo>
                  <a:close/>
                  <a:moveTo>
                    <a:pt x="192" y="177"/>
                  </a:moveTo>
                  <a:lnTo>
                    <a:pt x="193" y="177"/>
                  </a:lnTo>
                  <a:lnTo>
                    <a:pt x="192" y="177"/>
                  </a:lnTo>
                  <a:close/>
                  <a:moveTo>
                    <a:pt x="193" y="177"/>
                  </a:moveTo>
                  <a:lnTo>
                    <a:pt x="194" y="178"/>
                  </a:lnTo>
                  <a:lnTo>
                    <a:pt x="193" y="178"/>
                  </a:lnTo>
                  <a:lnTo>
                    <a:pt x="193" y="177"/>
                  </a:lnTo>
                  <a:close/>
                  <a:moveTo>
                    <a:pt x="187" y="178"/>
                  </a:moveTo>
                  <a:lnTo>
                    <a:pt x="187" y="177"/>
                  </a:lnTo>
                  <a:lnTo>
                    <a:pt x="185" y="177"/>
                  </a:lnTo>
                  <a:lnTo>
                    <a:pt x="187" y="177"/>
                  </a:lnTo>
                  <a:lnTo>
                    <a:pt x="187" y="178"/>
                  </a:lnTo>
                  <a:close/>
                  <a:moveTo>
                    <a:pt x="194" y="175"/>
                  </a:moveTo>
                  <a:lnTo>
                    <a:pt x="194" y="177"/>
                  </a:lnTo>
                  <a:lnTo>
                    <a:pt x="194" y="175"/>
                  </a:lnTo>
                  <a:close/>
                  <a:moveTo>
                    <a:pt x="191" y="177"/>
                  </a:moveTo>
                  <a:lnTo>
                    <a:pt x="189" y="177"/>
                  </a:lnTo>
                  <a:lnTo>
                    <a:pt x="189" y="175"/>
                  </a:lnTo>
                  <a:lnTo>
                    <a:pt x="191" y="175"/>
                  </a:lnTo>
                  <a:lnTo>
                    <a:pt x="191" y="177"/>
                  </a:lnTo>
                  <a:close/>
                  <a:moveTo>
                    <a:pt x="191" y="175"/>
                  </a:moveTo>
                  <a:lnTo>
                    <a:pt x="189" y="175"/>
                  </a:lnTo>
                  <a:lnTo>
                    <a:pt x="191" y="175"/>
                  </a:lnTo>
                  <a:close/>
                  <a:moveTo>
                    <a:pt x="193" y="175"/>
                  </a:moveTo>
                  <a:lnTo>
                    <a:pt x="192" y="175"/>
                  </a:lnTo>
                  <a:lnTo>
                    <a:pt x="192" y="177"/>
                  </a:lnTo>
                  <a:lnTo>
                    <a:pt x="191" y="177"/>
                  </a:lnTo>
                  <a:lnTo>
                    <a:pt x="191" y="175"/>
                  </a:lnTo>
                  <a:lnTo>
                    <a:pt x="192" y="175"/>
                  </a:lnTo>
                  <a:lnTo>
                    <a:pt x="193" y="175"/>
                  </a:lnTo>
                  <a:close/>
                  <a:moveTo>
                    <a:pt x="188" y="174"/>
                  </a:moveTo>
                  <a:lnTo>
                    <a:pt x="188" y="175"/>
                  </a:lnTo>
                  <a:lnTo>
                    <a:pt x="188" y="174"/>
                  </a:lnTo>
                  <a:close/>
                  <a:moveTo>
                    <a:pt x="194" y="174"/>
                  </a:moveTo>
                  <a:lnTo>
                    <a:pt x="194" y="175"/>
                  </a:lnTo>
                  <a:lnTo>
                    <a:pt x="193" y="175"/>
                  </a:lnTo>
                  <a:lnTo>
                    <a:pt x="193" y="174"/>
                  </a:lnTo>
                  <a:lnTo>
                    <a:pt x="194" y="174"/>
                  </a:lnTo>
                  <a:close/>
                  <a:moveTo>
                    <a:pt x="192" y="174"/>
                  </a:moveTo>
                  <a:lnTo>
                    <a:pt x="191" y="174"/>
                  </a:lnTo>
                  <a:lnTo>
                    <a:pt x="192" y="174"/>
                  </a:lnTo>
                  <a:close/>
                  <a:moveTo>
                    <a:pt x="193" y="174"/>
                  </a:moveTo>
                  <a:lnTo>
                    <a:pt x="192" y="174"/>
                  </a:lnTo>
                  <a:lnTo>
                    <a:pt x="193" y="174"/>
                  </a:lnTo>
                  <a:close/>
                  <a:moveTo>
                    <a:pt x="192" y="174"/>
                  </a:moveTo>
                  <a:lnTo>
                    <a:pt x="191" y="174"/>
                  </a:lnTo>
                  <a:lnTo>
                    <a:pt x="189" y="174"/>
                  </a:lnTo>
                  <a:lnTo>
                    <a:pt x="191" y="174"/>
                  </a:lnTo>
                  <a:lnTo>
                    <a:pt x="191" y="173"/>
                  </a:lnTo>
                  <a:lnTo>
                    <a:pt x="192" y="174"/>
                  </a:lnTo>
                  <a:close/>
                  <a:moveTo>
                    <a:pt x="193" y="174"/>
                  </a:moveTo>
                  <a:lnTo>
                    <a:pt x="193" y="173"/>
                  </a:lnTo>
                  <a:lnTo>
                    <a:pt x="193" y="174"/>
                  </a:lnTo>
                  <a:close/>
                  <a:moveTo>
                    <a:pt x="198" y="174"/>
                  </a:moveTo>
                  <a:lnTo>
                    <a:pt x="199" y="174"/>
                  </a:lnTo>
                  <a:lnTo>
                    <a:pt x="199" y="175"/>
                  </a:lnTo>
                  <a:lnTo>
                    <a:pt x="198" y="175"/>
                  </a:lnTo>
                  <a:lnTo>
                    <a:pt x="199" y="175"/>
                  </a:lnTo>
                  <a:lnTo>
                    <a:pt x="198" y="175"/>
                  </a:lnTo>
                  <a:lnTo>
                    <a:pt x="198" y="177"/>
                  </a:lnTo>
                  <a:lnTo>
                    <a:pt x="197" y="177"/>
                  </a:lnTo>
                  <a:lnTo>
                    <a:pt x="197" y="178"/>
                  </a:lnTo>
                  <a:lnTo>
                    <a:pt x="197" y="177"/>
                  </a:lnTo>
                  <a:lnTo>
                    <a:pt x="196" y="177"/>
                  </a:lnTo>
                  <a:lnTo>
                    <a:pt x="197" y="177"/>
                  </a:lnTo>
                  <a:lnTo>
                    <a:pt x="196" y="177"/>
                  </a:lnTo>
                  <a:lnTo>
                    <a:pt x="196" y="175"/>
                  </a:lnTo>
                  <a:lnTo>
                    <a:pt x="197" y="175"/>
                  </a:lnTo>
                  <a:lnTo>
                    <a:pt x="197" y="174"/>
                  </a:lnTo>
                  <a:lnTo>
                    <a:pt x="197" y="173"/>
                  </a:lnTo>
                  <a:lnTo>
                    <a:pt x="197" y="174"/>
                  </a:lnTo>
                  <a:lnTo>
                    <a:pt x="198" y="174"/>
                  </a:lnTo>
                  <a:lnTo>
                    <a:pt x="198" y="173"/>
                  </a:lnTo>
                  <a:lnTo>
                    <a:pt x="197" y="173"/>
                  </a:lnTo>
                  <a:lnTo>
                    <a:pt x="198" y="173"/>
                  </a:lnTo>
                  <a:lnTo>
                    <a:pt x="198" y="174"/>
                  </a:lnTo>
                  <a:close/>
                  <a:moveTo>
                    <a:pt x="194" y="174"/>
                  </a:moveTo>
                  <a:lnTo>
                    <a:pt x="193" y="173"/>
                  </a:lnTo>
                  <a:lnTo>
                    <a:pt x="194" y="173"/>
                  </a:lnTo>
                  <a:lnTo>
                    <a:pt x="194" y="174"/>
                  </a:lnTo>
                  <a:close/>
                  <a:moveTo>
                    <a:pt x="192" y="173"/>
                  </a:moveTo>
                  <a:lnTo>
                    <a:pt x="193" y="173"/>
                  </a:lnTo>
                  <a:lnTo>
                    <a:pt x="193" y="174"/>
                  </a:lnTo>
                  <a:lnTo>
                    <a:pt x="193" y="173"/>
                  </a:lnTo>
                  <a:lnTo>
                    <a:pt x="192" y="173"/>
                  </a:lnTo>
                  <a:close/>
                  <a:moveTo>
                    <a:pt x="191" y="173"/>
                  </a:moveTo>
                  <a:lnTo>
                    <a:pt x="191" y="172"/>
                  </a:lnTo>
                  <a:lnTo>
                    <a:pt x="191" y="173"/>
                  </a:lnTo>
                  <a:close/>
                  <a:moveTo>
                    <a:pt x="194" y="173"/>
                  </a:moveTo>
                  <a:lnTo>
                    <a:pt x="194" y="172"/>
                  </a:lnTo>
                  <a:lnTo>
                    <a:pt x="194" y="173"/>
                  </a:lnTo>
                  <a:close/>
                  <a:moveTo>
                    <a:pt x="192" y="172"/>
                  </a:moveTo>
                  <a:lnTo>
                    <a:pt x="193" y="172"/>
                  </a:lnTo>
                  <a:lnTo>
                    <a:pt x="193" y="173"/>
                  </a:lnTo>
                  <a:lnTo>
                    <a:pt x="192" y="173"/>
                  </a:lnTo>
                  <a:lnTo>
                    <a:pt x="193" y="173"/>
                  </a:lnTo>
                  <a:lnTo>
                    <a:pt x="192" y="173"/>
                  </a:lnTo>
                  <a:lnTo>
                    <a:pt x="192" y="172"/>
                  </a:lnTo>
                  <a:close/>
                  <a:moveTo>
                    <a:pt x="193" y="172"/>
                  </a:moveTo>
                  <a:lnTo>
                    <a:pt x="192" y="172"/>
                  </a:lnTo>
                  <a:lnTo>
                    <a:pt x="193" y="172"/>
                  </a:lnTo>
                  <a:close/>
                  <a:moveTo>
                    <a:pt x="192" y="170"/>
                  </a:moveTo>
                  <a:lnTo>
                    <a:pt x="191" y="170"/>
                  </a:lnTo>
                  <a:lnTo>
                    <a:pt x="192" y="170"/>
                  </a:lnTo>
                  <a:close/>
                  <a:moveTo>
                    <a:pt x="194" y="172"/>
                  </a:moveTo>
                  <a:lnTo>
                    <a:pt x="194" y="170"/>
                  </a:lnTo>
                  <a:lnTo>
                    <a:pt x="194" y="172"/>
                  </a:lnTo>
                  <a:close/>
                  <a:moveTo>
                    <a:pt x="197" y="170"/>
                  </a:moveTo>
                  <a:lnTo>
                    <a:pt x="197" y="169"/>
                  </a:lnTo>
                  <a:lnTo>
                    <a:pt x="197" y="170"/>
                  </a:lnTo>
                  <a:close/>
                  <a:moveTo>
                    <a:pt x="193" y="169"/>
                  </a:moveTo>
                  <a:lnTo>
                    <a:pt x="194" y="169"/>
                  </a:lnTo>
                  <a:lnTo>
                    <a:pt x="193" y="169"/>
                  </a:lnTo>
                  <a:lnTo>
                    <a:pt x="193" y="170"/>
                  </a:lnTo>
                  <a:lnTo>
                    <a:pt x="192" y="170"/>
                  </a:lnTo>
                  <a:lnTo>
                    <a:pt x="192" y="169"/>
                  </a:lnTo>
                  <a:lnTo>
                    <a:pt x="193" y="169"/>
                  </a:lnTo>
                  <a:close/>
                  <a:moveTo>
                    <a:pt x="189" y="166"/>
                  </a:moveTo>
                  <a:lnTo>
                    <a:pt x="189" y="168"/>
                  </a:lnTo>
                  <a:lnTo>
                    <a:pt x="188" y="168"/>
                  </a:lnTo>
                  <a:lnTo>
                    <a:pt x="188" y="166"/>
                  </a:lnTo>
                  <a:lnTo>
                    <a:pt x="188" y="168"/>
                  </a:lnTo>
                  <a:lnTo>
                    <a:pt x="188" y="166"/>
                  </a:lnTo>
                  <a:lnTo>
                    <a:pt x="189" y="166"/>
                  </a:lnTo>
                  <a:close/>
                  <a:moveTo>
                    <a:pt x="191" y="166"/>
                  </a:moveTo>
                  <a:lnTo>
                    <a:pt x="191" y="165"/>
                  </a:lnTo>
                  <a:lnTo>
                    <a:pt x="192" y="166"/>
                  </a:lnTo>
                  <a:lnTo>
                    <a:pt x="191" y="166"/>
                  </a:lnTo>
                  <a:close/>
                  <a:moveTo>
                    <a:pt x="194" y="164"/>
                  </a:moveTo>
                  <a:lnTo>
                    <a:pt x="194" y="165"/>
                  </a:lnTo>
                  <a:lnTo>
                    <a:pt x="194" y="164"/>
                  </a:lnTo>
                  <a:close/>
                  <a:moveTo>
                    <a:pt x="196" y="163"/>
                  </a:moveTo>
                  <a:lnTo>
                    <a:pt x="194" y="163"/>
                  </a:lnTo>
                  <a:lnTo>
                    <a:pt x="196" y="163"/>
                  </a:lnTo>
                  <a:close/>
                  <a:moveTo>
                    <a:pt x="198" y="161"/>
                  </a:moveTo>
                  <a:lnTo>
                    <a:pt x="198" y="160"/>
                  </a:lnTo>
                  <a:lnTo>
                    <a:pt x="198" y="161"/>
                  </a:lnTo>
                  <a:lnTo>
                    <a:pt x="198" y="160"/>
                  </a:lnTo>
                  <a:lnTo>
                    <a:pt x="198" y="161"/>
                  </a:lnTo>
                  <a:close/>
                  <a:moveTo>
                    <a:pt x="196" y="160"/>
                  </a:moveTo>
                  <a:lnTo>
                    <a:pt x="197" y="160"/>
                  </a:lnTo>
                  <a:lnTo>
                    <a:pt x="196" y="160"/>
                  </a:lnTo>
                  <a:close/>
                  <a:moveTo>
                    <a:pt x="196" y="160"/>
                  </a:moveTo>
                  <a:lnTo>
                    <a:pt x="196" y="159"/>
                  </a:lnTo>
                  <a:lnTo>
                    <a:pt x="194" y="159"/>
                  </a:lnTo>
                  <a:lnTo>
                    <a:pt x="194" y="158"/>
                  </a:lnTo>
                  <a:lnTo>
                    <a:pt x="194" y="159"/>
                  </a:lnTo>
                  <a:lnTo>
                    <a:pt x="196" y="159"/>
                  </a:lnTo>
                  <a:lnTo>
                    <a:pt x="196" y="160"/>
                  </a:lnTo>
                  <a:close/>
                  <a:moveTo>
                    <a:pt x="198" y="158"/>
                  </a:moveTo>
                  <a:lnTo>
                    <a:pt x="197" y="158"/>
                  </a:lnTo>
                  <a:lnTo>
                    <a:pt x="198" y="158"/>
                  </a:lnTo>
                  <a:close/>
                  <a:moveTo>
                    <a:pt x="201" y="156"/>
                  </a:moveTo>
                  <a:lnTo>
                    <a:pt x="199" y="156"/>
                  </a:lnTo>
                  <a:lnTo>
                    <a:pt x="201" y="156"/>
                  </a:lnTo>
                  <a:close/>
                  <a:moveTo>
                    <a:pt x="193" y="154"/>
                  </a:moveTo>
                  <a:lnTo>
                    <a:pt x="192" y="154"/>
                  </a:lnTo>
                  <a:lnTo>
                    <a:pt x="193" y="154"/>
                  </a:lnTo>
                  <a:lnTo>
                    <a:pt x="193" y="155"/>
                  </a:lnTo>
                  <a:lnTo>
                    <a:pt x="194" y="155"/>
                  </a:lnTo>
                  <a:lnTo>
                    <a:pt x="193" y="155"/>
                  </a:lnTo>
                  <a:lnTo>
                    <a:pt x="194" y="154"/>
                  </a:lnTo>
                  <a:lnTo>
                    <a:pt x="196" y="154"/>
                  </a:lnTo>
                  <a:lnTo>
                    <a:pt x="196" y="155"/>
                  </a:lnTo>
                  <a:lnTo>
                    <a:pt x="194" y="155"/>
                  </a:lnTo>
                  <a:lnTo>
                    <a:pt x="196" y="155"/>
                  </a:lnTo>
                  <a:lnTo>
                    <a:pt x="194" y="155"/>
                  </a:lnTo>
                  <a:lnTo>
                    <a:pt x="196" y="155"/>
                  </a:lnTo>
                  <a:lnTo>
                    <a:pt x="196" y="156"/>
                  </a:lnTo>
                  <a:lnTo>
                    <a:pt x="196" y="158"/>
                  </a:lnTo>
                  <a:lnTo>
                    <a:pt x="194" y="158"/>
                  </a:lnTo>
                  <a:lnTo>
                    <a:pt x="194" y="159"/>
                  </a:lnTo>
                  <a:lnTo>
                    <a:pt x="193" y="159"/>
                  </a:lnTo>
                  <a:lnTo>
                    <a:pt x="194" y="159"/>
                  </a:lnTo>
                  <a:lnTo>
                    <a:pt x="193" y="159"/>
                  </a:lnTo>
                  <a:lnTo>
                    <a:pt x="193" y="160"/>
                  </a:lnTo>
                  <a:lnTo>
                    <a:pt x="194" y="160"/>
                  </a:lnTo>
                  <a:lnTo>
                    <a:pt x="194" y="161"/>
                  </a:lnTo>
                  <a:lnTo>
                    <a:pt x="196" y="161"/>
                  </a:lnTo>
                  <a:lnTo>
                    <a:pt x="194" y="161"/>
                  </a:lnTo>
                  <a:lnTo>
                    <a:pt x="194" y="163"/>
                  </a:lnTo>
                  <a:lnTo>
                    <a:pt x="196" y="163"/>
                  </a:lnTo>
                  <a:lnTo>
                    <a:pt x="194" y="163"/>
                  </a:lnTo>
                  <a:lnTo>
                    <a:pt x="196" y="164"/>
                  </a:lnTo>
                  <a:lnTo>
                    <a:pt x="194" y="164"/>
                  </a:lnTo>
                  <a:lnTo>
                    <a:pt x="193" y="164"/>
                  </a:lnTo>
                  <a:lnTo>
                    <a:pt x="194" y="164"/>
                  </a:lnTo>
                  <a:lnTo>
                    <a:pt x="194" y="165"/>
                  </a:lnTo>
                  <a:lnTo>
                    <a:pt x="193" y="165"/>
                  </a:lnTo>
                  <a:lnTo>
                    <a:pt x="193" y="166"/>
                  </a:lnTo>
                  <a:lnTo>
                    <a:pt x="193" y="165"/>
                  </a:lnTo>
                  <a:lnTo>
                    <a:pt x="193" y="166"/>
                  </a:lnTo>
                  <a:lnTo>
                    <a:pt x="193" y="165"/>
                  </a:lnTo>
                  <a:lnTo>
                    <a:pt x="192" y="165"/>
                  </a:lnTo>
                  <a:lnTo>
                    <a:pt x="191" y="165"/>
                  </a:lnTo>
                  <a:lnTo>
                    <a:pt x="191" y="164"/>
                  </a:lnTo>
                  <a:lnTo>
                    <a:pt x="191" y="163"/>
                  </a:lnTo>
                  <a:lnTo>
                    <a:pt x="192" y="163"/>
                  </a:lnTo>
                  <a:lnTo>
                    <a:pt x="191" y="163"/>
                  </a:lnTo>
                  <a:lnTo>
                    <a:pt x="192" y="163"/>
                  </a:lnTo>
                  <a:lnTo>
                    <a:pt x="192" y="161"/>
                  </a:lnTo>
                  <a:lnTo>
                    <a:pt x="192" y="160"/>
                  </a:lnTo>
                  <a:lnTo>
                    <a:pt x="192" y="159"/>
                  </a:lnTo>
                  <a:lnTo>
                    <a:pt x="192" y="158"/>
                  </a:lnTo>
                  <a:lnTo>
                    <a:pt x="192" y="156"/>
                  </a:lnTo>
                  <a:lnTo>
                    <a:pt x="192" y="155"/>
                  </a:lnTo>
                  <a:lnTo>
                    <a:pt x="192" y="154"/>
                  </a:lnTo>
                  <a:lnTo>
                    <a:pt x="193" y="154"/>
                  </a:lnTo>
                  <a:close/>
                  <a:moveTo>
                    <a:pt x="198" y="155"/>
                  </a:moveTo>
                  <a:lnTo>
                    <a:pt x="197" y="154"/>
                  </a:lnTo>
                  <a:lnTo>
                    <a:pt x="198" y="154"/>
                  </a:lnTo>
                  <a:lnTo>
                    <a:pt x="197" y="154"/>
                  </a:lnTo>
                  <a:lnTo>
                    <a:pt x="198" y="154"/>
                  </a:lnTo>
                  <a:lnTo>
                    <a:pt x="198" y="155"/>
                  </a:lnTo>
                  <a:close/>
                  <a:moveTo>
                    <a:pt x="196" y="121"/>
                  </a:moveTo>
                  <a:lnTo>
                    <a:pt x="194" y="121"/>
                  </a:lnTo>
                  <a:lnTo>
                    <a:pt x="196" y="121"/>
                  </a:lnTo>
                  <a:close/>
                  <a:moveTo>
                    <a:pt x="156" y="99"/>
                  </a:moveTo>
                  <a:lnTo>
                    <a:pt x="156" y="98"/>
                  </a:lnTo>
                  <a:lnTo>
                    <a:pt x="156" y="99"/>
                  </a:lnTo>
                  <a:close/>
                  <a:moveTo>
                    <a:pt x="166" y="98"/>
                  </a:moveTo>
                  <a:lnTo>
                    <a:pt x="165" y="98"/>
                  </a:lnTo>
                  <a:lnTo>
                    <a:pt x="166" y="98"/>
                  </a:lnTo>
                  <a:close/>
                  <a:moveTo>
                    <a:pt x="1" y="57"/>
                  </a:moveTo>
                  <a:lnTo>
                    <a:pt x="0" y="57"/>
                  </a:lnTo>
                  <a:lnTo>
                    <a:pt x="0" y="56"/>
                  </a:lnTo>
                  <a:lnTo>
                    <a:pt x="1" y="56"/>
                  </a:lnTo>
                  <a:lnTo>
                    <a:pt x="1" y="57"/>
                  </a:lnTo>
                  <a:close/>
                  <a:moveTo>
                    <a:pt x="160" y="52"/>
                  </a:moveTo>
                  <a:lnTo>
                    <a:pt x="159" y="52"/>
                  </a:lnTo>
                  <a:lnTo>
                    <a:pt x="160" y="52"/>
                  </a:lnTo>
                  <a:close/>
                  <a:moveTo>
                    <a:pt x="217" y="1"/>
                  </a:moveTo>
                  <a:lnTo>
                    <a:pt x="217" y="2"/>
                  </a:lnTo>
                  <a:lnTo>
                    <a:pt x="219" y="2"/>
                  </a:lnTo>
                  <a:lnTo>
                    <a:pt x="219" y="3"/>
                  </a:lnTo>
                  <a:lnTo>
                    <a:pt x="220" y="3"/>
                  </a:lnTo>
                  <a:lnTo>
                    <a:pt x="219" y="3"/>
                  </a:lnTo>
                  <a:lnTo>
                    <a:pt x="219" y="5"/>
                  </a:lnTo>
                  <a:lnTo>
                    <a:pt x="220" y="5"/>
                  </a:lnTo>
                  <a:lnTo>
                    <a:pt x="220" y="6"/>
                  </a:lnTo>
                  <a:lnTo>
                    <a:pt x="220" y="7"/>
                  </a:lnTo>
                  <a:lnTo>
                    <a:pt x="220" y="9"/>
                  </a:lnTo>
                  <a:lnTo>
                    <a:pt x="221" y="9"/>
                  </a:lnTo>
                  <a:lnTo>
                    <a:pt x="221" y="10"/>
                  </a:lnTo>
                  <a:lnTo>
                    <a:pt x="222" y="10"/>
                  </a:lnTo>
                  <a:lnTo>
                    <a:pt x="222" y="11"/>
                  </a:lnTo>
                  <a:lnTo>
                    <a:pt x="222" y="12"/>
                  </a:lnTo>
                  <a:lnTo>
                    <a:pt x="221" y="12"/>
                  </a:lnTo>
                  <a:lnTo>
                    <a:pt x="221" y="14"/>
                  </a:lnTo>
                  <a:lnTo>
                    <a:pt x="222" y="14"/>
                  </a:lnTo>
                  <a:lnTo>
                    <a:pt x="222" y="15"/>
                  </a:lnTo>
                  <a:lnTo>
                    <a:pt x="221" y="15"/>
                  </a:lnTo>
                  <a:lnTo>
                    <a:pt x="221" y="16"/>
                  </a:lnTo>
                  <a:lnTo>
                    <a:pt x="221" y="17"/>
                  </a:lnTo>
                  <a:lnTo>
                    <a:pt x="222" y="17"/>
                  </a:lnTo>
                  <a:lnTo>
                    <a:pt x="222" y="19"/>
                  </a:lnTo>
                  <a:lnTo>
                    <a:pt x="222" y="20"/>
                  </a:lnTo>
                  <a:lnTo>
                    <a:pt x="224" y="21"/>
                  </a:lnTo>
                  <a:lnTo>
                    <a:pt x="224" y="23"/>
                  </a:lnTo>
                  <a:lnTo>
                    <a:pt x="224" y="24"/>
                  </a:lnTo>
                  <a:lnTo>
                    <a:pt x="225" y="24"/>
                  </a:lnTo>
                  <a:lnTo>
                    <a:pt x="225" y="25"/>
                  </a:lnTo>
                  <a:lnTo>
                    <a:pt x="225" y="26"/>
                  </a:lnTo>
                  <a:lnTo>
                    <a:pt x="225" y="28"/>
                  </a:lnTo>
                  <a:lnTo>
                    <a:pt x="226" y="29"/>
                  </a:lnTo>
                  <a:lnTo>
                    <a:pt x="226" y="30"/>
                  </a:lnTo>
                  <a:lnTo>
                    <a:pt x="226" y="31"/>
                  </a:lnTo>
                  <a:lnTo>
                    <a:pt x="228" y="31"/>
                  </a:lnTo>
                  <a:lnTo>
                    <a:pt x="230" y="31"/>
                  </a:lnTo>
                  <a:lnTo>
                    <a:pt x="230" y="33"/>
                  </a:lnTo>
                  <a:lnTo>
                    <a:pt x="230" y="34"/>
                  </a:lnTo>
                  <a:lnTo>
                    <a:pt x="230" y="35"/>
                  </a:lnTo>
                  <a:lnTo>
                    <a:pt x="229" y="37"/>
                  </a:lnTo>
                  <a:lnTo>
                    <a:pt x="229" y="38"/>
                  </a:lnTo>
                  <a:lnTo>
                    <a:pt x="228" y="38"/>
                  </a:lnTo>
                  <a:lnTo>
                    <a:pt x="228" y="39"/>
                  </a:lnTo>
                  <a:lnTo>
                    <a:pt x="226" y="39"/>
                  </a:lnTo>
                  <a:lnTo>
                    <a:pt x="225" y="39"/>
                  </a:lnTo>
                  <a:lnTo>
                    <a:pt x="225" y="40"/>
                  </a:lnTo>
                  <a:lnTo>
                    <a:pt x="224" y="40"/>
                  </a:lnTo>
                  <a:lnTo>
                    <a:pt x="222" y="40"/>
                  </a:lnTo>
                  <a:lnTo>
                    <a:pt x="222" y="42"/>
                  </a:lnTo>
                  <a:lnTo>
                    <a:pt x="222" y="43"/>
                  </a:lnTo>
                  <a:lnTo>
                    <a:pt x="222" y="44"/>
                  </a:lnTo>
                  <a:lnTo>
                    <a:pt x="224" y="44"/>
                  </a:lnTo>
                  <a:lnTo>
                    <a:pt x="222" y="44"/>
                  </a:lnTo>
                  <a:lnTo>
                    <a:pt x="222" y="45"/>
                  </a:lnTo>
                  <a:lnTo>
                    <a:pt x="222" y="47"/>
                  </a:lnTo>
                  <a:lnTo>
                    <a:pt x="222" y="48"/>
                  </a:lnTo>
                  <a:lnTo>
                    <a:pt x="222" y="49"/>
                  </a:lnTo>
                  <a:lnTo>
                    <a:pt x="222" y="51"/>
                  </a:lnTo>
                  <a:lnTo>
                    <a:pt x="222" y="52"/>
                  </a:lnTo>
                  <a:lnTo>
                    <a:pt x="222" y="53"/>
                  </a:lnTo>
                  <a:lnTo>
                    <a:pt x="224" y="56"/>
                  </a:lnTo>
                  <a:lnTo>
                    <a:pt x="222" y="56"/>
                  </a:lnTo>
                  <a:lnTo>
                    <a:pt x="222" y="57"/>
                  </a:lnTo>
                  <a:lnTo>
                    <a:pt x="221" y="57"/>
                  </a:lnTo>
                  <a:lnTo>
                    <a:pt x="220" y="57"/>
                  </a:lnTo>
                  <a:lnTo>
                    <a:pt x="220" y="58"/>
                  </a:lnTo>
                  <a:lnTo>
                    <a:pt x="220" y="59"/>
                  </a:lnTo>
                  <a:lnTo>
                    <a:pt x="219" y="59"/>
                  </a:lnTo>
                  <a:lnTo>
                    <a:pt x="220" y="59"/>
                  </a:lnTo>
                  <a:lnTo>
                    <a:pt x="220" y="61"/>
                  </a:lnTo>
                  <a:lnTo>
                    <a:pt x="219" y="61"/>
                  </a:lnTo>
                  <a:lnTo>
                    <a:pt x="219" y="62"/>
                  </a:lnTo>
                  <a:lnTo>
                    <a:pt x="217" y="62"/>
                  </a:lnTo>
                  <a:lnTo>
                    <a:pt x="217" y="63"/>
                  </a:lnTo>
                  <a:lnTo>
                    <a:pt x="217" y="65"/>
                  </a:lnTo>
                  <a:lnTo>
                    <a:pt x="216" y="65"/>
                  </a:lnTo>
                  <a:lnTo>
                    <a:pt x="216" y="66"/>
                  </a:lnTo>
                  <a:lnTo>
                    <a:pt x="216" y="67"/>
                  </a:lnTo>
                  <a:lnTo>
                    <a:pt x="215" y="67"/>
                  </a:lnTo>
                  <a:lnTo>
                    <a:pt x="215" y="68"/>
                  </a:lnTo>
                  <a:lnTo>
                    <a:pt x="215" y="70"/>
                  </a:lnTo>
                  <a:lnTo>
                    <a:pt x="213" y="70"/>
                  </a:lnTo>
                  <a:lnTo>
                    <a:pt x="213" y="71"/>
                  </a:lnTo>
                  <a:lnTo>
                    <a:pt x="215" y="71"/>
                  </a:lnTo>
                  <a:lnTo>
                    <a:pt x="215" y="72"/>
                  </a:lnTo>
                  <a:lnTo>
                    <a:pt x="215" y="73"/>
                  </a:lnTo>
                  <a:lnTo>
                    <a:pt x="215" y="75"/>
                  </a:lnTo>
                  <a:lnTo>
                    <a:pt x="215" y="76"/>
                  </a:lnTo>
                  <a:lnTo>
                    <a:pt x="215" y="77"/>
                  </a:lnTo>
                  <a:lnTo>
                    <a:pt x="213" y="77"/>
                  </a:lnTo>
                  <a:lnTo>
                    <a:pt x="213" y="79"/>
                  </a:lnTo>
                  <a:lnTo>
                    <a:pt x="212" y="79"/>
                  </a:lnTo>
                  <a:lnTo>
                    <a:pt x="212" y="80"/>
                  </a:lnTo>
                  <a:lnTo>
                    <a:pt x="212" y="81"/>
                  </a:lnTo>
                  <a:lnTo>
                    <a:pt x="211" y="82"/>
                  </a:lnTo>
                  <a:lnTo>
                    <a:pt x="211" y="84"/>
                  </a:lnTo>
                  <a:lnTo>
                    <a:pt x="211" y="85"/>
                  </a:lnTo>
                  <a:lnTo>
                    <a:pt x="212" y="85"/>
                  </a:lnTo>
                  <a:lnTo>
                    <a:pt x="212" y="86"/>
                  </a:lnTo>
                  <a:lnTo>
                    <a:pt x="213" y="86"/>
                  </a:lnTo>
                  <a:lnTo>
                    <a:pt x="213" y="87"/>
                  </a:lnTo>
                  <a:lnTo>
                    <a:pt x="212" y="87"/>
                  </a:lnTo>
                  <a:lnTo>
                    <a:pt x="212" y="89"/>
                  </a:lnTo>
                  <a:lnTo>
                    <a:pt x="213" y="89"/>
                  </a:lnTo>
                  <a:lnTo>
                    <a:pt x="213" y="90"/>
                  </a:lnTo>
                  <a:lnTo>
                    <a:pt x="213" y="91"/>
                  </a:lnTo>
                  <a:lnTo>
                    <a:pt x="213" y="93"/>
                  </a:lnTo>
                  <a:lnTo>
                    <a:pt x="215" y="93"/>
                  </a:lnTo>
                  <a:lnTo>
                    <a:pt x="213" y="94"/>
                  </a:lnTo>
                  <a:lnTo>
                    <a:pt x="213" y="95"/>
                  </a:lnTo>
                  <a:lnTo>
                    <a:pt x="215" y="95"/>
                  </a:lnTo>
                  <a:lnTo>
                    <a:pt x="215" y="96"/>
                  </a:lnTo>
                  <a:lnTo>
                    <a:pt x="216" y="96"/>
                  </a:lnTo>
                  <a:lnTo>
                    <a:pt x="215" y="96"/>
                  </a:lnTo>
                  <a:lnTo>
                    <a:pt x="215" y="98"/>
                  </a:lnTo>
                  <a:lnTo>
                    <a:pt x="215" y="99"/>
                  </a:lnTo>
                  <a:lnTo>
                    <a:pt x="215" y="100"/>
                  </a:lnTo>
                  <a:lnTo>
                    <a:pt x="215" y="102"/>
                  </a:lnTo>
                  <a:lnTo>
                    <a:pt x="213" y="102"/>
                  </a:lnTo>
                  <a:lnTo>
                    <a:pt x="213" y="103"/>
                  </a:lnTo>
                  <a:lnTo>
                    <a:pt x="213" y="104"/>
                  </a:lnTo>
                  <a:lnTo>
                    <a:pt x="213" y="105"/>
                  </a:lnTo>
                  <a:lnTo>
                    <a:pt x="212" y="105"/>
                  </a:lnTo>
                  <a:lnTo>
                    <a:pt x="212" y="107"/>
                  </a:lnTo>
                  <a:lnTo>
                    <a:pt x="212" y="108"/>
                  </a:lnTo>
                  <a:lnTo>
                    <a:pt x="211" y="108"/>
                  </a:lnTo>
                  <a:lnTo>
                    <a:pt x="211" y="109"/>
                  </a:lnTo>
                  <a:lnTo>
                    <a:pt x="212" y="109"/>
                  </a:lnTo>
                  <a:lnTo>
                    <a:pt x="212" y="110"/>
                  </a:lnTo>
                  <a:lnTo>
                    <a:pt x="212" y="112"/>
                  </a:lnTo>
                  <a:lnTo>
                    <a:pt x="212" y="113"/>
                  </a:lnTo>
                  <a:lnTo>
                    <a:pt x="212" y="114"/>
                  </a:lnTo>
                  <a:lnTo>
                    <a:pt x="211" y="114"/>
                  </a:lnTo>
                  <a:lnTo>
                    <a:pt x="211" y="116"/>
                  </a:lnTo>
                  <a:lnTo>
                    <a:pt x="210" y="116"/>
                  </a:lnTo>
                  <a:lnTo>
                    <a:pt x="211" y="116"/>
                  </a:lnTo>
                  <a:lnTo>
                    <a:pt x="211" y="117"/>
                  </a:lnTo>
                  <a:lnTo>
                    <a:pt x="210" y="117"/>
                  </a:lnTo>
                  <a:lnTo>
                    <a:pt x="210" y="116"/>
                  </a:lnTo>
                  <a:lnTo>
                    <a:pt x="210" y="117"/>
                  </a:lnTo>
                  <a:lnTo>
                    <a:pt x="208" y="117"/>
                  </a:lnTo>
                  <a:lnTo>
                    <a:pt x="208" y="118"/>
                  </a:lnTo>
                  <a:lnTo>
                    <a:pt x="208" y="119"/>
                  </a:lnTo>
                  <a:lnTo>
                    <a:pt x="207" y="119"/>
                  </a:lnTo>
                  <a:lnTo>
                    <a:pt x="208" y="119"/>
                  </a:lnTo>
                  <a:lnTo>
                    <a:pt x="208" y="121"/>
                  </a:lnTo>
                  <a:lnTo>
                    <a:pt x="207" y="119"/>
                  </a:lnTo>
                  <a:lnTo>
                    <a:pt x="208" y="121"/>
                  </a:lnTo>
                  <a:lnTo>
                    <a:pt x="208" y="122"/>
                  </a:lnTo>
                  <a:lnTo>
                    <a:pt x="207" y="122"/>
                  </a:lnTo>
                  <a:lnTo>
                    <a:pt x="208" y="122"/>
                  </a:lnTo>
                  <a:lnTo>
                    <a:pt x="208" y="123"/>
                  </a:lnTo>
                  <a:lnTo>
                    <a:pt x="208" y="124"/>
                  </a:lnTo>
                  <a:lnTo>
                    <a:pt x="208" y="126"/>
                  </a:lnTo>
                  <a:lnTo>
                    <a:pt x="208" y="127"/>
                  </a:lnTo>
                  <a:lnTo>
                    <a:pt x="208" y="128"/>
                  </a:lnTo>
                  <a:lnTo>
                    <a:pt x="208" y="130"/>
                  </a:lnTo>
                  <a:lnTo>
                    <a:pt x="210" y="131"/>
                  </a:lnTo>
                  <a:lnTo>
                    <a:pt x="210" y="132"/>
                  </a:lnTo>
                  <a:lnTo>
                    <a:pt x="208" y="132"/>
                  </a:lnTo>
                  <a:lnTo>
                    <a:pt x="207" y="132"/>
                  </a:lnTo>
                  <a:lnTo>
                    <a:pt x="207" y="133"/>
                  </a:lnTo>
                  <a:lnTo>
                    <a:pt x="206" y="135"/>
                  </a:lnTo>
                  <a:lnTo>
                    <a:pt x="207" y="135"/>
                  </a:lnTo>
                  <a:lnTo>
                    <a:pt x="207" y="136"/>
                  </a:lnTo>
                  <a:lnTo>
                    <a:pt x="206" y="136"/>
                  </a:lnTo>
                  <a:lnTo>
                    <a:pt x="206" y="137"/>
                  </a:lnTo>
                  <a:lnTo>
                    <a:pt x="206" y="138"/>
                  </a:lnTo>
                  <a:lnTo>
                    <a:pt x="205" y="138"/>
                  </a:lnTo>
                  <a:lnTo>
                    <a:pt x="205" y="140"/>
                  </a:lnTo>
                  <a:lnTo>
                    <a:pt x="206" y="140"/>
                  </a:lnTo>
                  <a:lnTo>
                    <a:pt x="206" y="141"/>
                  </a:lnTo>
                  <a:lnTo>
                    <a:pt x="205" y="141"/>
                  </a:lnTo>
                  <a:lnTo>
                    <a:pt x="205" y="142"/>
                  </a:lnTo>
                  <a:lnTo>
                    <a:pt x="205" y="141"/>
                  </a:lnTo>
                  <a:lnTo>
                    <a:pt x="205" y="142"/>
                  </a:lnTo>
                  <a:lnTo>
                    <a:pt x="205" y="144"/>
                  </a:lnTo>
                  <a:lnTo>
                    <a:pt x="205" y="145"/>
                  </a:lnTo>
                  <a:lnTo>
                    <a:pt x="205" y="146"/>
                  </a:lnTo>
                  <a:lnTo>
                    <a:pt x="203" y="146"/>
                  </a:lnTo>
                  <a:lnTo>
                    <a:pt x="203" y="147"/>
                  </a:lnTo>
                  <a:lnTo>
                    <a:pt x="205" y="147"/>
                  </a:lnTo>
                  <a:lnTo>
                    <a:pt x="205" y="149"/>
                  </a:lnTo>
                  <a:lnTo>
                    <a:pt x="205" y="150"/>
                  </a:lnTo>
                  <a:lnTo>
                    <a:pt x="203" y="151"/>
                  </a:lnTo>
                  <a:lnTo>
                    <a:pt x="205" y="151"/>
                  </a:lnTo>
                  <a:lnTo>
                    <a:pt x="205" y="152"/>
                  </a:lnTo>
                  <a:lnTo>
                    <a:pt x="203" y="152"/>
                  </a:lnTo>
                  <a:lnTo>
                    <a:pt x="205" y="154"/>
                  </a:lnTo>
                  <a:lnTo>
                    <a:pt x="205" y="155"/>
                  </a:lnTo>
                  <a:lnTo>
                    <a:pt x="205" y="156"/>
                  </a:lnTo>
                  <a:lnTo>
                    <a:pt x="203" y="156"/>
                  </a:lnTo>
                  <a:lnTo>
                    <a:pt x="203" y="158"/>
                  </a:lnTo>
                  <a:lnTo>
                    <a:pt x="202" y="158"/>
                  </a:lnTo>
                  <a:lnTo>
                    <a:pt x="203" y="158"/>
                  </a:lnTo>
                  <a:lnTo>
                    <a:pt x="203" y="159"/>
                  </a:lnTo>
                  <a:lnTo>
                    <a:pt x="202" y="160"/>
                  </a:lnTo>
                  <a:lnTo>
                    <a:pt x="203" y="160"/>
                  </a:lnTo>
                  <a:lnTo>
                    <a:pt x="202" y="160"/>
                  </a:lnTo>
                  <a:lnTo>
                    <a:pt x="203" y="160"/>
                  </a:lnTo>
                  <a:lnTo>
                    <a:pt x="203" y="161"/>
                  </a:lnTo>
                  <a:lnTo>
                    <a:pt x="203" y="163"/>
                  </a:lnTo>
                  <a:lnTo>
                    <a:pt x="202" y="163"/>
                  </a:lnTo>
                  <a:lnTo>
                    <a:pt x="203" y="163"/>
                  </a:lnTo>
                  <a:lnTo>
                    <a:pt x="203" y="164"/>
                  </a:lnTo>
                  <a:lnTo>
                    <a:pt x="205" y="164"/>
                  </a:lnTo>
                  <a:lnTo>
                    <a:pt x="205" y="165"/>
                  </a:lnTo>
                  <a:lnTo>
                    <a:pt x="203" y="165"/>
                  </a:lnTo>
                  <a:lnTo>
                    <a:pt x="203" y="166"/>
                  </a:lnTo>
                  <a:lnTo>
                    <a:pt x="205" y="166"/>
                  </a:lnTo>
                  <a:lnTo>
                    <a:pt x="205" y="168"/>
                  </a:lnTo>
                  <a:lnTo>
                    <a:pt x="205" y="169"/>
                  </a:lnTo>
                  <a:lnTo>
                    <a:pt x="206" y="170"/>
                  </a:lnTo>
                  <a:lnTo>
                    <a:pt x="205" y="170"/>
                  </a:lnTo>
                  <a:lnTo>
                    <a:pt x="205" y="172"/>
                  </a:lnTo>
                  <a:lnTo>
                    <a:pt x="205" y="173"/>
                  </a:lnTo>
                  <a:lnTo>
                    <a:pt x="206" y="173"/>
                  </a:lnTo>
                  <a:lnTo>
                    <a:pt x="207" y="174"/>
                  </a:lnTo>
                  <a:lnTo>
                    <a:pt x="208" y="174"/>
                  </a:lnTo>
                  <a:lnTo>
                    <a:pt x="208" y="175"/>
                  </a:lnTo>
                  <a:lnTo>
                    <a:pt x="207" y="175"/>
                  </a:lnTo>
                  <a:lnTo>
                    <a:pt x="207" y="177"/>
                  </a:lnTo>
                  <a:lnTo>
                    <a:pt x="206" y="177"/>
                  </a:lnTo>
                  <a:lnTo>
                    <a:pt x="206" y="175"/>
                  </a:lnTo>
                  <a:lnTo>
                    <a:pt x="206" y="177"/>
                  </a:lnTo>
                  <a:lnTo>
                    <a:pt x="205" y="177"/>
                  </a:lnTo>
                  <a:lnTo>
                    <a:pt x="203" y="177"/>
                  </a:lnTo>
                  <a:lnTo>
                    <a:pt x="203" y="178"/>
                  </a:lnTo>
                  <a:lnTo>
                    <a:pt x="205" y="178"/>
                  </a:lnTo>
                  <a:lnTo>
                    <a:pt x="206" y="178"/>
                  </a:lnTo>
                  <a:lnTo>
                    <a:pt x="206" y="179"/>
                  </a:lnTo>
                  <a:lnTo>
                    <a:pt x="207" y="179"/>
                  </a:lnTo>
                  <a:lnTo>
                    <a:pt x="207" y="180"/>
                  </a:lnTo>
                  <a:lnTo>
                    <a:pt x="206" y="180"/>
                  </a:lnTo>
                  <a:lnTo>
                    <a:pt x="206" y="182"/>
                  </a:lnTo>
                  <a:lnTo>
                    <a:pt x="205" y="182"/>
                  </a:lnTo>
                  <a:lnTo>
                    <a:pt x="205" y="183"/>
                  </a:lnTo>
                  <a:lnTo>
                    <a:pt x="205" y="184"/>
                  </a:lnTo>
                  <a:lnTo>
                    <a:pt x="206" y="186"/>
                  </a:lnTo>
                  <a:lnTo>
                    <a:pt x="205" y="186"/>
                  </a:lnTo>
                  <a:lnTo>
                    <a:pt x="205" y="187"/>
                  </a:lnTo>
                  <a:lnTo>
                    <a:pt x="203" y="187"/>
                  </a:lnTo>
                  <a:lnTo>
                    <a:pt x="205" y="187"/>
                  </a:lnTo>
                  <a:lnTo>
                    <a:pt x="205" y="188"/>
                  </a:lnTo>
                  <a:lnTo>
                    <a:pt x="205" y="189"/>
                  </a:lnTo>
                  <a:lnTo>
                    <a:pt x="205" y="191"/>
                  </a:lnTo>
                  <a:lnTo>
                    <a:pt x="205" y="192"/>
                  </a:lnTo>
                  <a:lnTo>
                    <a:pt x="203" y="192"/>
                  </a:lnTo>
                  <a:lnTo>
                    <a:pt x="203" y="193"/>
                  </a:lnTo>
                  <a:lnTo>
                    <a:pt x="203" y="194"/>
                  </a:lnTo>
                  <a:lnTo>
                    <a:pt x="205" y="194"/>
                  </a:lnTo>
                  <a:lnTo>
                    <a:pt x="205" y="196"/>
                  </a:lnTo>
                  <a:lnTo>
                    <a:pt x="203" y="196"/>
                  </a:lnTo>
                  <a:lnTo>
                    <a:pt x="202" y="197"/>
                  </a:lnTo>
                  <a:lnTo>
                    <a:pt x="201" y="197"/>
                  </a:lnTo>
                  <a:lnTo>
                    <a:pt x="202" y="197"/>
                  </a:lnTo>
                  <a:lnTo>
                    <a:pt x="202" y="198"/>
                  </a:lnTo>
                  <a:lnTo>
                    <a:pt x="201" y="200"/>
                  </a:lnTo>
                  <a:lnTo>
                    <a:pt x="201" y="201"/>
                  </a:lnTo>
                  <a:lnTo>
                    <a:pt x="201" y="202"/>
                  </a:lnTo>
                  <a:lnTo>
                    <a:pt x="202" y="202"/>
                  </a:lnTo>
                  <a:lnTo>
                    <a:pt x="202" y="203"/>
                  </a:lnTo>
                  <a:lnTo>
                    <a:pt x="202" y="205"/>
                  </a:lnTo>
                  <a:lnTo>
                    <a:pt x="201" y="205"/>
                  </a:lnTo>
                  <a:lnTo>
                    <a:pt x="201" y="206"/>
                  </a:lnTo>
                  <a:lnTo>
                    <a:pt x="199" y="206"/>
                  </a:lnTo>
                  <a:lnTo>
                    <a:pt x="201" y="207"/>
                  </a:lnTo>
                  <a:lnTo>
                    <a:pt x="201" y="208"/>
                  </a:lnTo>
                  <a:lnTo>
                    <a:pt x="199" y="208"/>
                  </a:lnTo>
                  <a:lnTo>
                    <a:pt x="199" y="210"/>
                  </a:lnTo>
                  <a:lnTo>
                    <a:pt x="198" y="210"/>
                  </a:lnTo>
                  <a:lnTo>
                    <a:pt x="197" y="210"/>
                  </a:lnTo>
                  <a:lnTo>
                    <a:pt x="197" y="211"/>
                  </a:lnTo>
                  <a:lnTo>
                    <a:pt x="197" y="212"/>
                  </a:lnTo>
                  <a:lnTo>
                    <a:pt x="196" y="212"/>
                  </a:lnTo>
                  <a:lnTo>
                    <a:pt x="196" y="214"/>
                  </a:lnTo>
                  <a:lnTo>
                    <a:pt x="194" y="214"/>
                  </a:lnTo>
                  <a:lnTo>
                    <a:pt x="194" y="215"/>
                  </a:lnTo>
                  <a:lnTo>
                    <a:pt x="196" y="215"/>
                  </a:lnTo>
                  <a:lnTo>
                    <a:pt x="194" y="215"/>
                  </a:lnTo>
                  <a:lnTo>
                    <a:pt x="194" y="216"/>
                  </a:lnTo>
                  <a:lnTo>
                    <a:pt x="196" y="216"/>
                  </a:lnTo>
                  <a:lnTo>
                    <a:pt x="196" y="217"/>
                  </a:lnTo>
                  <a:lnTo>
                    <a:pt x="194" y="217"/>
                  </a:lnTo>
                  <a:lnTo>
                    <a:pt x="196" y="217"/>
                  </a:lnTo>
                  <a:lnTo>
                    <a:pt x="194" y="217"/>
                  </a:lnTo>
                  <a:lnTo>
                    <a:pt x="196" y="217"/>
                  </a:lnTo>
                  <a:lnTo>
                    <a:pt x="196" y="219"/>
                  </a:lnTo>
                  <a:lnTo>
                    <a:pt x="194" y="219"/>
                  </a:lnTo>
                  <a:lnTo>
                    <a:pt x="196" y="220"/>
                  </a:lnTo>
                  <a:lnTo>
                    <a:pt x="197" y="221"/>
                  </a:lnTo>
                  <a:lnTo>
                    <a:pt x="197" y="223"/>
                  </a:lnTo>
                  <a:lnTo>
                    <a:pt x="197" y="224"/>
                  </a:lnTo>
                  <a:lnTo>
                    <a:pt x="197" y="225"/>
                  </a:lnTo>
                  <a:lnTo>
                    <a:pt x="198" y="225"/>
                  </a:lnTo>
                  <a:lnTo>
                    <a:pt x="198" y="224"/>
                  </a:lnTo>
                  <a:lnTo>
                    <a:pt x="199" y="224"/>
                  </a:lnTo>
                  <a:lnTo>
                    <a:pt x="201" y="224"/>
                  </a:lnTo>
                  <a:lnTo>
                    <a:pt x="202" y="224"/>
                  </a:lnTo>
                  <a:lnTo>
                    <a:pt x="202" y="225"/>
                  </a:lnTo>
                  <a:lnTo>
                    <a:pt x="202" y="226"/>
                  </a:lnTo>
                  <a:lnTo>
                    <a:pt x="202" y="228"/>
                  </a:lnTo>
                  <a:lnTo>
                    <a:pt x="201" y="228"/>
                  </a:lnTo>
                  <a:lnTo>
                    <a:pt x="202" y="229"/>
                  </a:lnTo>
                  <a:lnTo>
                    <a:pt x="202" y="230"/>
                  </a:lnTo>
                  <a:lnTo>
                    <a:pt x="202" y="231"/>
                  </a:lnTo>
                  <a:lnTo>
                    <a:pt x="201" y="231"/>
                  </a:lnTo>
                  <a:lnTo>
                    <a:pt x="202" y="231"/>
                  </a:lnTo>
                  <a:lnTo>
                    <a:pt x="202" y="233"/>
                  </a:lnTo>
                  <a:lnTo>
                    <a:pt x="203" y="234"/>
                  </a:lnTo>
                  <a:lnTo>
                    <a:pt x="203" y="235"/>
                  </a:lnTo>
                  <a:lnTo>
                    <a:pt x="205" y="235"/>
                  </a:lnTo>
                  <a:lnTo>
                    <a:pt x="206" y="235"/>
                  </a:lnTo>
                  <a:lnTo>
                    <a:pt x="207" y="235"/>
                  </a:lnTo>
                  <a:lnTo>
                    <a:pt x="208" y="235"/>
                  </a:lnTo>
                  <a:lnTo>
                    <a:pt x="210" y="235"/>
                  </a:lnTo>
                  <a:lnTo>
                    <a:pt x="211" y="235"/>
                  </a:lnTo>
                  <a:lnTo>
                    <a:pt x="212" y="235"/>
                  </a:lnTo>
                  <a:lnTo>
                    <a:pt x="213" y="235"/>
                  </a:lnTo>
                  <a:lnTo>
                    <a:pt x="215" y="235"/>
                  </a:lnTo>
                  <a:lnTo>
                    <a:pt x="216" y="237"/>
                  </a:lnTo>
                  <a:lnTo>
                    <a:pt x="217" y="237"/>
                  </a:lnTo>
                  <a:lnTo>
                    <a:pt x="219" y="237"/>
                  </a:lnTo>
                  <a:lnTo>
                    <a:pt x="220" y="237"/>
                  </a:lnTo>
                  <a:lnTo>
                    <a:pt x="220" y="238"/>
                  </a:lnTo>
                  <a:lnTo>
                    <a:pt x="221" y="238"/>
                  </a:lnTo>
                  <a:lnTo>
                    <a:pt x="222" y="238"/>
                  </a:lnTo>
                  <a:lnTo>
                    <a:pt x="222" y="239"/>
                  </a:lnTo>
                  <a:lnTo>
                    <a:pt x="221" y="238"/>
                  </a:lnTo>
                  <a:lnTo>
                    <a:pt x="220" y="238"/>
                  </a:lnTo>
                  <a:lnTo>
                    <a:pt x="219" y="238"/>
                  </a:lnTo>
                  <a:lnTo>
                    <a:pt x="217" y="238"/>
                  </a:lnTo>
                  <a:lnTo>
                    <a:pt x="217" y="239"/>
                  </a:lnTo>
                  <a:lnTo>
                    <a:pt x="216" y="239"/>
                  </a:lnTo>
                  <a:lnTo>
                    <a:pt x="216" y="240"/>
                  </a:lnTo>
                  <a:lnTo>
                    <a:pt x="215" y="240"/>
                  </a:lnTo>
                  <a:lnTo>
                    <a:pt x="213" y="240"/>
                  </a:lnTo>
                  <a:lnTo>
                    <a:pt x="213" y="242"/>
                  </a:lnTo>
                  <a:lnTo>
                    <a:pt x="212" y="242"/>
                  </a:lnTo>
                  <a:lnTo>
                    <a:pt x="211" y="242"/>
                  </a:lnTo>
                  <a:lnTo>
                    <a:pt x="210" y="242"/>
                  </a:lnTo>
                  <a:lnTo>
                    <a:pt x="210" y="243"/>
                  </a:lnTo>
                  <a:lnTo>
                    <a:pt x="210" y="244"/>
                  </a:lnTo>
                  <a:lnTo>
                    <a:pt x="210" y="245"/>
                  </a:lnTo>
                  <a:lnTo>
                    <a:pt x="210" y="247"/>
                  </a:lnTo>
                  <a:lnTo>
                    <a:pt x="208" y="248"/>
                  </a:lnTo>
                  <a:lnTo>
                    <a:pt x="208" y="249"/>
                  </a:lnTo>
                  <a:lnTo>
                    <a:pt x="210" y="249"/>
                  </a:lnTo>
                  <a:lnTo>
                    <a:pt x="210" y="251"/>
                  </a:lnTo>
                  <a:lnTo>
                    <a:pt x="208" y="251"/>
                  </a:lnTo>
                  <a:lnTo>
                    <a:pt x="208" y="252"/>
                  </a:lnTo>
                  <a:lnTo>
                    <a:pt x="207" y="252"/>
                  </a:lnTo>
                  <a:lnTo>
                    <a:pt x="207" y="253"/>
                  </a:lnTo>
                  <a:lnTo>
                    <a:pt x="207" y="252"/>
                  </a:lnTo>
                  <a:lnTo>
                    <a:pt x="206" y="252"/>
                  </a:lnTo>
                  <a:lnTo>
                    <a:pt x="205" y="252"/>
                  </a:lnTo>
                  <a:lnTo>
                    <a:pt x="205" y="251"/>
                  </a:lnTo>
                  <a:lnTo>
                    <a:pt x="203" y="251"/>
                  </a:lnTo>
                  <a:lnTo>
                    <a:pt x="202" y="251"/>
                  </a:lnTo>
                  <a:lnTo>
                    <a:pt x="202" y="249"/>
                  </a:lnTo>
                  <a:lnTo>
                    <a:pt x="201" y="249"/>
                  </a:lnTo>
                  <a:lnTo>
                    <a:pt x="201" y="248"/>
                  </a:lnTo>
                  <a:lnTo>
                    <a:pt x="201" y="247"/>
                  </a:lnTo>
                  <a:lnTo>
                    <a:pt x="202" y="247"/>
                  </a:lnTo>
                  <a:lnTo>
                    <a:pt x="203" y="247"/>
                  </a:lnTo>
                  <a:lnTo>
                    <a:pt x="203" y="248"/>
                  </a:lnTo>
                  <a:lnTo>
                    <a:pt x="202" y="248"/>
                  </a:lnTo>
                  <a:lnTo>
                    <a:pt x="203" y="248"/>
                  </a:lnTo>
                  <a:lnTo>
                    <a:pt x="203" y="247"/>
                  </a:lnTo>
                  <a:lnTo>
                    <a:pt x="205" y="247"/>
                  </a:lnTo>
                  <a:lnTo>
                    <a:pt x="205" y="248"/>
                  </a:lnTo>
                  <a:lnTo>
                    <a:pt x="205" y="249"/>
                  </a:lnTo>
                  <a:lnTo>
                    <a:pt x="203" y="249"/>
                  </a:lnTo>
                  <a:lnTo>
                    <a:pt x="205" y="249"/>
                  </a:lnTo>
                  <a:lnTo>
                    <a:pt x="205" y="248"/>
                  </a:lnTo>
                  <a:lnTo>
                    <a:pt x="205" y="247"/>
                  </a:lnTo>
                  <a:lnTo>
                    <a:pt x="206" y="247"/>
                  </a:lnTo>
                  <a:lnTo>
                    <a:pt x="206" y="245"/>
                  </a:lnTo>
                  <a:lnTo>
                    <a:pt x="207" y="245"/>
                  </a:lnTo>
                  <a:lnTo>
                    <a:pt x="207" y="244"/>
                  </a:lnTo>
                  <a:lnTo>
                    <a:pt x="208" y="244"/>
                  </a:lnTo>
                  <a:lnTo>
                    <a:pt x="208" y="243"/>
                  </a:lnTo>
                  <a:lnTo>
                    <a:pt x="207" y="243"/>
                  </a:lnTo>
                  <a:lnTo>
                    <a:pt x="207" y="242"/>
                  </a:lnTo>
                  <a:lnTo>
                    <a:pt x="207" y="243"/>
                  </a:lnTo>
                  <a:lnTo>
                    <a:pt x="206" y="243"/>
                  </a:lnTo>
                  <a:lnTo>
                    <a:pt x="206" y="244"/>
                  </a:lnTo>
                  <a:lnTo>
                    <a:pt x="205" y="244"/>
                  </a:lnTo>
                  <a:lnTo>
                    <a:pt x="203" y="244"/>
                  </a:lnTo>
                  <a:lnTo>
                    <a:pt x="203" y="245"/>
                  </a:lnTo>
                  <a:lnTo>
                    <a:pt x="202" y="245"/>
                  </a:lnTo>
                  <a:lnTo>
                    <a:pt x="202" y="244"/>
                  </a:lnTo>
                  <a:lnTo>
                    <a:pt x="202" y="245"/>
                  </a:lnTo>
                  <a:lnTo>
                    <a:pt x="201" y="245"/>
                  </a:lnTo>
                  <a:lnTo>
                    <a:pt x="202" y="245"/>
                  </a:lnTo>
                  <a:lnTo>
                    <a:pt x="202" y="247"/>
                  </a:lnTo>
                  <a:lnTo>
                    <a:pt x="201" y="247"/>
                  </a:lnTo>
                  <a:lnTo>
                    <a:pt x="201" y="248"/>
                  </a:lnTo>
                  <a:lnTo>
                    <a:pt x="199" y="248"/>
                  </a:lnTo>
                  <a:lnTo>
                    <a:pt x="199" y="247"/>
                  </a:lnTo>
                  <a:lnTo>
                    <a:pt x="199" y="248"/>
                  </a:lnTo>
                  <a:lnTo>
                    <a:pt x="201" y="248"/>
                  </a:lnTo>
                  <a:lnTo>
                    <a:pt x="201" y="249"/>
                  </a:lnTo>
                  <a:lnTo>
                    <a:pt x="202" y="249"/>
                  </a:lnTo>
                  <a:lnTo>
                    <a:pt x="201" y="249"/>
                  </a:lnTo>
                  <a:lnTo>
                    <a:pt x="199" y="249"/>
                  </a:lnTo>
                  <a:lnTo>
                    <a:pt x="199" y="248"/>
                  </a:lnTo>
                  <a:lnTo>
                    <a:pt x="198" y="248"/>
                  </a:lnTo>
                  <a:lnTo>
                    <a:pt x="197" y="247"/>
                  </a:lnTo>
                  <a:lnTo>
                    <a:pt x="197" y="245"/>
                  </a:lnTo>
                  <a:lnTo>
                    <a:pt x="197" y="247"/>
                  </a:lnTo>
                  <a:lnTo>
                    <a:pt x="197" y="245"/>
                  </a:lnTo>
                  <a:lnTo>
                    <a:pt x="198" y="245"/>
                  </a:lnTo>
                  <a:lnTo>
                    <a:pt x="198" y="247"/>
                  </a:lnTo>
                  <a:lnTo>
                    <a:pt x="199" y="247"/>
                  </a:lnTo>
                  <a:lnTo>
                    <a:pt x="199" y="245"/>
                  </a:lnTo>
                  <a:lnTo>
                    <a:pt x="199" y="247"/>
                  </a:lnTo>
                  <a:lnTo>
                    <a:pt x="199" y="245"/>
                  </a:lnTo>
                  <a:lnTo>
                    <a:pt x="198" y="245"/>
                  </a:lnTo>
                  <a:lnTo>
                    <a:pt x="198" y="244"/>
                  </a:lnTo>
                  <a:lnTo>
                    <a:pt x="198" y="243"/>
                  </a:lnTo>
                  <a:lnTo>
                    <a:pt x="199" y="243"/>
                  </a:lnTo>
                  <a:lnTo>
                    <a:pt x="199" y="242"/>
                  </a:lnTo>
                  <a:lnTo>
                    <a:pt x="199" y="243"/>
                  </a:lnTo>
                  <a:lnTo>
                    <a:pt x="201" y="243"/>
                  </a:lnTo>
                  <a:lnTo>
                    <a:pt x="202" y="242"/>
                  </a:lnTo>
                  <a:lnTo>
                    <a:pt x="203" y="242"/>
                  </a:lnTo>
                  <a:lnTo>
                    <a:pt x="205" y="242"/>
                  </a:lnTo>
                  <a:lnTo>
                    <a:pt x="206" y="242"/>
                  </a:lnTo>
                  <a:lnTo>
                    <a:pt x="206" y="240"/>
                  </a:lnTo>
                  <a:lnTo>
                    <a:pt x="205" y="240"/>
                  </a:lnTo>
                  <a:lnTo>
                    <a:pt x="203" y="240"/>
                  </a:lnTo>
                  <a:lnTo>
                    <a:pt x="202" y="240"/>
                  </a:lnTo>
                  <a:lnTo>
                    <a:pt x="201" y="240"/>
                  </a:lnTo>
                  <a:lnTo>
                    <a:pt x="201" y="242"/>
                  </a:lnTo>
                  <a:lnTo>
                    <a:pt x="201" y="240"/>
                  </a:lnTo>
                  <a:lnTo>
                    <a:pt x="201" y="242"/>
                  </a:lnTo>
                  <a:lnTo>
                    <a:pt x="201" y="240"/>
                  </a:lnTo>
                  <a:lnTo>
                    <a:pt x="199" y="240"/>
                  </a:lnTo>
                  <a:lnTo>
                    <a:pt x="198" y="240"/>
                  </a:lnTo>
                  <a:lnTo>
                    <a:pt x="198" y="242"/>
                  </a:lnTo>
                  <a:lnTo>
                    <a:pt x="198" y="240"/>
                  </a:lnTo>
                  <a:lnTo>
                    <a:pt x="199" y="240"/>
                  </a:lnTo>
                  <a:lnTo>
                    <a:pt x="199" y="242"/>
                  </a:lnTo>
                  <a:lnTo>
                    <a:pt x="198" y="243"/>
                  </a:lnTo>
                  <a:lnTo>
                    <a:pt x="198" y="244"/>
                  </a:lnTo>
                  <a:lnTo>
                    <a:pt x="198" y="245"/>
                  </a:lnTo>
                  <a:lnTo>
                    <a:pt x="197" y="245"/>
                  </a:lnTo>
                  <a:lnTo>
                    <a:pt x="197" y="244"/>
                  </a:lnTo>
                  <a:lnTo>
                    <a:pt x="197" y="245"/>
                  </a:lnTo>
                  <a:lnTo>
                    <a:pt x="196" y="245"/>
                  </a:lnTo>
                  <a:lnTo>
                    <a:pt x="196" y="244"/>
                  </a:lnTo>
                  <a:lnTo>
                    <a:pt x="197" y="244"/>
                  </a:lnTo>
                  <a:lnTo>
                    <a:pt x="197" y="243"/>
                  </a:lnTo>
                  <a:lnTo>
                    <a:pt x="197" y="244"/>
                  </a:lnTo>
                  <a:lnTo>
                    <a:pt x="197" y="243"/>
                  </a:lnTo>
                  <a:lnTo>
                    <a:pt x="196" y="243"/>
                  </a:lnTo>
                  <a:lnTo>
                    <a:pt x="194" y="243"/>
                  </a:lnTo>
                  <a:lnTo>
                    <a:pt x="196" y="243"/>
                  </a:lnTo>
                  <a:lnTo>
                    <a:pt x="197" y="243"/>
                  </a:lnTo>
                  <a:lnTo>
                    <a:pt x="197" y="242"/>
                  </a:lnTo>
                  <a:lnTo>
                    <a:pt x="197" y="243"/>
                  </a:lnTo>
                  <a:lnTo>
                    <a:pt x="197" y="242"/>
                  </a:lnTo>
                  <a:lnTo>
                    <a:pt x="196" y="242"/>
                  </a:lnTo>
                  <a:lnTo>
                    <a:pt x="197" y="242"/>
                  </a:lnTo>
                  <a:lnTo>
                    <a:pt x="197" y="240"/>
                  </a:lnTo>
                  <a:lnTo>
                    <a:pt x="198" y="240"/>
                  </a:lnTo>
                  <a:lnTo>
                    <a:pt x="197" y="240"/>
                  </a:lnTo>
                  <a:lnTo>
                    <a:pt x="198" y="240"/>
                  </a:lnTo>
                  <a:lnTo>
                    <a:pt x="198" y="239"/>
                  </a:lnTo>
                  <a:lnTo>
                    <a:pt x="197" y="240"/>
                  </a:lnTo>
                  <a:lnTo>
                    <a:pt x="197" y="239"/>
                  </a:lnTo>
                  <a:lnTo>
                    <a:pt x="197" y="240"/>
                  </a:lnTo>
                  <a:lnTo>
                    <a:pt x="197" y="242"/>
                  </a:lnTo>
                  <a:lnTo>
                    <a:pt x="196" y="242"/>
                  </a:lnTo>
                  <a:lnTo>
                    <a:pt x="196" y="240"/>
                  </a:lnTo>
                  <a:lnTo>
                    <a:pt x="197" y="240"/>
                  </a:lnTo>
                  <a:lnTo>
                    <a:pt x="196" y="240"/>
                  </a:lnTo>
                  <a:lnTo>
                    <a:pt x="196" y="242"/>
                  </a:lnTo>
                  <a:lnTo>
                    <a:pt x="194" y="242"/>
                  </a:lnTo>
                  <a:lnTo>
                    <a:pt x="194" y="240"/>
                  </a:lnTo>
                  <a:lnTo>
                    <a:pt x="196" y="240"/>
                  </a:lnTo>
                  <a:lnTo>
                    <a:pt x="196" y="239"/>
                  </a:lnTo>
                  <a:lnTo>
                    <a:pt x="194" y="239"/>
                  </a:lnTo>
                  <a:lnTo>
                    <a:pt x="194" y="238"/>
                  </a:lnTo>
                  <a:lnTo>
                    <a:pt x="194" y="237"/>
                  </a:lnTo>
                  <a:lnTo>
                    <a:pt x="194" y="235"/>
                  </a:lnTo>
                  <a:lnTo>
                    <a:pt x="194" y="237"/>
                  </a:lnTo>
                  <a:lnTo>
                    <a:pt x="194" y="238"/>
                  </a:lnTo>
                  <a:lnTo>
                    <a:pt x="196" y="238"/>
                  </a:lnTo>
                  <a:lnTo>
                    <a:pt x="196" y="237"/>
                  </a:lnTo>
                  <a:lnTo>
                    <a:pt x="196" y="238"/>
                  </a:lnTo>
                  <a:lnTo>
                    <a:pt x="197" y="238"/>
                  </a:lnTo>
                  <a:lnTo>
                    <a:pt x="197" y="237"/>
                  </a:lnTo>
                  <a:lnTo>
                    <a:pt x="198" y="237"/>
                  </a:lnTo>
                  <a:lnTo>
                    <a:pt x="197" y="238"/>
                  </a:lnTo>
                  <a:lnTo>
                    <a:pt x="198" y="238"/>
                  </a:lnTo>
                  <a:lnTo>
                    <a:pt x="199" y="238"/>
                  </a:lnTo>
                  <a:lnTo>
                    <a:pt x="199" y="237"/>
                  </a:lnTo>
                  <a:lnTo>
                    <a:pt x="198" y="237"/>
                  </a:lnTo>
                  <a:lnTo>
                    <a:pt x="198" y="238"/>
                  </a:lnTo>
                  <a:lnTo>
                    <a:pt x="198" y="237"/>
                  </a:lnTo>
                  <a:lnTo>
                    <a:pt x="198" y="235"/>
                  </a:lnTo>
                  <a:lnTo>
                    <a:pt x="198" y="237"/>
                  </a:lnTo>
                  <a:lnTo>
                    <a:pt x="198" y="235"/>
                  </a:lnTo>
                  <a:lnTo>
                    <a:pt x="199" y="235"/>
                  </a:lnTo>
                  <a:lnTo>
                    <a:pt x="199" y="237"/>
                  </a:lnTo>
                  <a:lnTo>
                    <a:pt x="201" y="237"/>
                  </a:lnTo>
                  <a:lnTo>
                    <a:pt x="201" y="238"/>
                  </a:lnTo>
                  <a:lnTo>
                    <a:pt x="201" y="239"/>
                  </a:lnTo>
                  <a:lnTo>
                    <a:pt x="199" y="239"/>
                  </a:lnTo>
                  <a:lnTo>
                    <a:pt x="199" y="238"/>
                  </a:lnTo>
                  <a:lnTo>
                    <a:pt x="199" y="239"/>
                  </a:lnTo>
                  <a:lnTo>
                    <a:pt x="198" y="239"/>
                  </a:lnTo>
                  <a:lnTo>
                    <a:pt x="199" y="239"/>
                  </a:lnTo>
                  <a:lnTo>
                    <a:pt x="201" y="239"/>
                  </a:lnTo>
                  <a:lnTo>
                    <a:pt x="199" y="239"/>
                  </a:lnTo>
                  <a:lnTo>
                    <a:pt x="201" y="239"/>
                  </a:lnTo>
                  <a:lnTo>
                    <a:pt x="201" y="238"/>
                  </a:lnTo>
                  <a:lnTo>
                    <a:pt x="201" y="237"/>
                  </a:lnTo>
                  <a:lnTo>
                    <a:pt x="199" y="237"/>
                  </a:lnTo>
                  <a:lnTo>
                    <a:pt x="199" y="235"/>
                  </a:lnTo>
                  <a:lnTo>
                    <a:pt x="201" y="235"/>
                  </a:lnTo>
                  <a:lnTo>
                    <a:pt x="201" y="234"/>
                  </a:lnTo>
                  <a:lnTo>
                    <a:pt x="201" y="233"/>
                  </a:lnTo>
                  <a:lnTo>
                    <a:pt x="199" y="233"/>
                  </a:lnTo>
                  <a:lnTo>
                    <a:pt x="199" y="231"/>
                  </a:lnTo>
                  <a:lnTo>
                    <a:pt x="198" y="231"/>
                  </a:lnTo>
                  <a:lnTo>
                    <a:pt x="197" y="230"/>
                  </a:lnTo>
                  <a:lnTo>
                    <a:pt x="197" y="231"/>
                  </a:lnTo>
                  <a:lnTo>
                    <a:pt x="198" y="231"/>
                  </a:lnTo>
                  <a:lnTo>
                    <a:pt x="197" y="231"/>
                  </a:lnTo>
                  <a:lnTo>
                    <a:pt x="198" y="231"/>
                  </a:lnTo>
                  <a:lnTo>
                    <a:pt x="199" y="231"/>
                  </a:lnTo>
                  <a:lnTo>
                    <a:pt x="199" y="233"/>
                  </a:lnTo>
                  <a:lnTo>
                    <a:pt x="201" y="233"/>
                  </a:lnTo>
                  <a:lnTo>
                    <a:pt x="201" y="234"/>
                  </a:lnTo>
                  <a:lnTo>
                    <a:pt x="199" y="234"/>
                  </a:lnTo>
                  <a:lnTo>
                    <a:pt x="198" y="234"/>
                  </a:lnTo>
                  <a:lnTo>
                    <a:pt x="198" y="233"/>
                  </a:lnTo>
                  <a:lnTo>
                    <a:pt x="197" y="233"/>
                  </a:lnTo>
                  <a:lnTo>
                    <a:pt x="197" y="231"/>
                  </a:lnTo>
                  <a:lnTo>
                    <a:pt x="197" y="233"/>
                  </a:lnTo>
                  <a:lnTo>
                    <a:pt x="198" y="233"/>
                  </a:lnTo>
                  <a:lnTo>
                    <a:pt x="198" y="234"/>
                  </a:lnTo>
                  <a:lnTo>
                    <a:pt x="197" y="233"/>
                  </a:lnTo>
                  <a:lnTo>
                    <a:pt x="197" y="234"/>
                  </a:lnTo>
                  <a:lnTo>
                    <a:pt x="198" y="234"/>
                  </a:lnTo>
                  <a:lnTo>
                    <a:pt x="197" y="234"/>
                  </a:lnTo>
                  <a:lnTo>
                    <a:pt x="198" y="234"/>
                  </a:lnTo>
                  <a:lnTo>
                    <a:pt x="198" y="235"/>
                  </a:lnTo>
                  <a:lnTo>
                    <a:pt x="197" y="235"/>
                  </a:lnTo>
                  <a:lnTo>
                    <a:pt x="197" y="237"/>
                  </a:lnTo>
                  <a:lnTo>
                    <a:pt x="197" y="235"/>
                  </a:lnTo>
                  <a:lnTo>
                    <a:pt x="197" y="234"/>
                  </a:lnTo>
                  <a:lnTo>
                    <a:pt x="196" y="233"/>
                  </a:lnTo>
                  <a:lnTo>
                    <a:pt x="196" y="234"/>
                  </a:lnTo>
                  <a:lnTo>
                    <a:pt x="196" y="235"/>
                  </a:lnTo>
                  <a:lnTo>
                    <a:pt x="197" y="237"/>
                  </a:lnTo>
                  <a:lnTo>
                    <a:pt x="196" y="237"/>
                  </a:lnTo>
                  <a:lnTo>
                    <a:pt x="194" y="237"/>
                  </a:lnTo>
                  <a:lnTo>
                    <a:pt x="194" y="235"/>
                  </a:lnTo>
                  <a:lnTo>
                    <a:pt x="194" y="234"/>
                  </a:lnTo>
                  <a:lnTo>
                    <a:pt x="196" y="234"/>
                  </a:lnTo>
                  <a:lnTo>
                    <a:pt x="196" y="235"/>
                  </a:lnTo>
                  <a:lnTo>
                    <a:pt x="196" y="234"/>
                  </a:lnTo>
                  <a:lnTo>
                    <a:pt x="194" y="234"/>
                  </a:lnTo>
                  <a:lnTo>
                    <a:pt x="194" y="233"/>
                  </a:lnTo>
                  <a:lnTo>
                    <a:pt x="196" y="233"/>
                  </a:lnTo>
                  <a:lnTo>
                    <a:pt x="194" y="233"/>
                  </a:lnTo>
                  <a:lnTo>
                    <a:pt x="194" y="234"/>
                  </a:lnTo>
                  <a:lnTo>
                    <a:pt x="194" y="233"/>
                  </a:lnTo>
                  <a:lnTo>
                    <a:pt x="193" y="233"/>
                  </a:lnTo>
                  <a:lnTo>
                    <a:pt x="194" y="233"/>
                  </a:lnTo>
                  <a:lnTo>
                    <a:pt x="193" y="233"/>
                  </a:lnTo>
                  <a:lnTo>
                    <a:pt x="193" y="231"/>
                  </a:lnTo>
                  <a:lnTo>
                    <a:pt x="193" y="230"/>
                  </a:lnTo>
                  <a:lnTo>
                    <a:pt x="194" y="230"/>
                  </a:lnTo>
                  <a:lnTo>
                    <a:pt x="194" y="231"/>
                  </a:lnTo>
                  <a:lnTo>
                    <a:pt x="194" y="233"/>
                  </a:lnTo>
                  <a:lnTo>
                    <a:pt x="194" y="231"/>
                  </a:lnTo>
                  <a:lnTo>
                    <a:pt x="194" y="230"/>
                  </a:lnTo>
                  <a:lnTo>
                    <a:pt x="194" y="229"/>
                  </a:lnTo>
                  <a:lnTo>
                    <a:pt x="193" y="229"/>
                  </a:lnTo>
                  <a:lnTo>
                    <a:pt x="194" y="229"/>
                  </a:lnTo>
                  <a:lnTo>
                    <a:pt x="194" y="228"/>
                  </a:lnTo>
                  <a:lnTo>
                    <a:pt x="193" y="228"/>
                  </a:lnTo>
                  <a:lnTo>
                    <a:pt x="194" y="228"/>
                  </a:lnTo>
                  <a:lnTo>
                    <a:pt x="193" y="229"/>
                  </a:lnTo>
                  <a:lnTo>
                    <a:pt x="193" y="228"/>
                  </a:lnTo>
                  <a:lnTo>
                    <a:pt x="192" y="228"/>
                  </a:lnTo>
                  <a:lnTo>
                    <a:pt x="192" y="229"/>
                  </a:lnTo>
                  <a:lnTo>
                    <a:pt x="192" y="228"/>
                  </a:lnTo>
                  <a:lnTo>
                    <a:pt x="192" y="226"/>
                  </a:lnTo>
                  <a:lnTo>
                    <a:pt x="192" y="228"/>
                  </a:lnTo>
                  <a:lnTo>
                    <a:pt x="192" y="226"/>
                  </a:lnTo>
                  <a:lnTo>
                    <a:pt x="191" y="226"/>
                  </a:lnTo>
                  <a:lnTo>
                    <a:pt x="192" y="226"/>
                  </a:lnTo>
                  <a:lnTo>
                    <a:pt x="191" y="226"/>
                  </a:lnTo>
                  <a:lnTo>
                    <a:pt x="192" y="226"/>
                  </a:lnTo>
                  <a:lnTo>
                    <a:pt x="192" y="225"/>
                  </a:lnTo>
                  <a:lnTo>
                    <a:pt x="193" y="226"/>
                  </a:lnTo>
                  <a:lnTo>
                    <a:pt x="193" y="225"/>
                  </a:lnTo>
                  <a:lnTo>
                    <a:pt x="193" y="226"/>
                  </a:lnTo>
                  <a:lnTo>
                    <a:pt x="193" y="225"/>
                  </a:lnTo>
                  <a:lnTo>
                    <a:pt x="194" y="225"/>
                  </a:lnTo>
                  <a:lnTo>
                    <a:pt x="193" y="225"/>
                  </a:lnTo>
                  <a:lnTo>
                    <a:pt x="194" y="225"/>
                  </a:lnTo>
                  <a:lnTo>
                    <a:pt x="193" y="224"/>
                  </a:lnTo>
                  <a:lnTo>
                    <a:pt x="194" y="224"/>
                  </a:lnTo>
                  <a:lnTo>
                    <a:pt x="196" y="224"/>
                  </a:lnTo>
                  <a:lnTo>
                    <a:pt x="194" y="224"/>
                  </a:lnTo>
                  <a:lnTo>
                    <a:pt x="194" y="223"/>
                  </a:lnTo>
                  <a:lnTo>
                    <a:pt x="194" y="221"/>
                  </a:lnTo>
                  <a:lnTo>
                    <a:pt x="194" y="223"/>
                  </a:lnTo>
                  <a:lnTo>
                    <a:pt x="193" y="223"/>
                  </a:lnTo>
                  <a:lnTo>
                    <a:pt x="193" y="224"/>
                  </a:lnTo>
                  <a:lnTo>
                    <a:pt x="193" y="225"/>
                  </a:lnTo>
                  <a:lnTo>
                    <a:pt x="192" y="225"/>
                  </a:lnTo>
                  <a:lnTo>
                    <a:pt x="192" y="224"/>
                  </a:lnTo>
                  <a:lnTo>
                    <a:pt x="192" y="225"/>
                  </a:lnTo>
                  <a:lnTo>
                    <a:pt x="192" y="224"/>
                  </a:lnTo>
                  <a:lnTo>
                    <a:pt x="192" y="223"/>
                  </a:lnTo>
                  <a:lnTo>
                    <a:pt x="191" y="223"/>
                  </a:lnTo>
                  <a:lnTo>
                    <a:pt x="192" y="223"/>
                  </a:lnTo>
                  <a:lnTo>
                    <a:pt x="192" y="224"/>
                  </a:lnTo>
                  <a:lnTo>
                    <a:pt x="192" y="223"/>
                  </a:lnTo>
                  <a:lnTo>
                    <a:pt x="193" y="223"/>
                  </a:lnTo>
                  <a:lnTo>
                    <a:pt x="192" y="223"/>
                  </a:lnTo>
                  <a:lnTo>
                    <a:pt x="192" y="221"/>
                  </a:lnTo>
                  <a:lnTo>
                    <a:pt x="191" y="223"/>
                  </a:lnTo>
                  <a:lnTo>
                    <a:pt x="191" y="221"/>
                  </a:lnTo>
                  <a:lnTo>
                    <a:pt x="191" y="220"/>
                  </a:lnTo>
                  <a:lnTo>
                    <a:pt x="191" y="221"/>
                  </a:lnTo>
                  <a:lnTo>
                    <a:pt x="189" y="221"/>
                  </a:lnTo>
                  <a:lnTo>
                    <a:pt x="191" y="221"/>
                  </a:lnTo>
                  <a:lnTo>
                    <a:pt x="189" y="221"/>
                  </a:lnTo>
                  <a:lnTo>
                    <a:pt x="189" y="220"/>
                  </a:lnTo>
                  <a:lnTo>
                    <a:pt x="189" y="219"/>
                  </a:lnTo>
                  <a:lnTo>
                    <a:pt x="189" y="220"/>
                  </a:lnTo>
                  <a:lnTo>
                    <a:pt x="189" y="219"/>
                  </a:lnTo>
                  <a:lnTo>
                    <a:pt x="191" y="219"/>
                  </a:lnTo>
                  <a:lnTo>
                    <a:pt x="191" y="220"/>
                  </a:lnTo>
                  <a:lnTo>
                    <a:pt x="192" y="220"/>
                  </a:lnTo>
                  <a:lnTo>
                    <a:pt x="193" y="221"/>
                  </a:lnTo>
                  <a:lnTo>
                    <a:pt x="193" y="220"/>
                  </a:lnTo>
                  <a:lnTo>
                    <a:pt x="192" y="220"/>
                  </a:lnTo>
                  <a:lnTo>
                    <a:pt x="193" y="220"/>
                  </a:lnTo>
                  <a:lnTo>
                    <a:pt x="192" y="220"/>
                  </a:lnTo>
                  <a:lnTo>
                    <a:pt x="192" y="219"/>
                  </a:lnTo>
                  <a:lnTo>
                    <a:pt x="191" y="219"/>
                  </a:lnTo>
                  <a:lnTo>
                    <a:pt x="191" y="217"/>
                  </a:lnTo>
                  <a:lnTo>
                    <a:pt x="192" y="217"/>
                  </a:lnTo>
                  <a:lnTo>
                    <a:pt x="192" y="219"/>
                  </a:lnTo>
                  <a:lnTo>
                    <a:pt x="193" y="219"/>
                  </a:lnTo>
                  <a:lnTo>
                    <a:pt x="192" y="219"/>
                  </a:lnTo>
                  <a:lnTo>
                    <a:pt x="193" y="217"/>
                  </a:lnTo>
                  <a:lnTo>
                    <a:pt x="192" y="217"/>
                  </a:lnTo>
                  <a:lnTo>
                    <a:pt x="191" y="217"/>
                  </a:lnTo>
                  <a:lnTo>
                    <a:pt x="191" y="216"/>
                  </a:lnTo>
                  <a:lnTo>
                    <a:pt x="192" y="216"/>
                  </a:lnTo>
                  <a:lnTo>
                    <a:pt x="191" y="216"/>
                  </a:lnTo>
                  <a:lnTo>
                    <a:pt x="191" y="215"/>
                  </a:lnTo>
                  <a:lnTo>
                    <a:pt x="192" y="215"/>
                  </a:lnTo>
                  <a:lnTo>
                    <a:pt x="193" y="215"/>
                  </a:lnTo>
                  <a:lnTo>
                    <a:pt x="193" y="216"/>
                  </a:lnTo>
                  <a:lnTo>
                    <a:pt x="194" y="216"/>
                  </a:lnTo>
                  <a:lnTo>
                    <a:pt x="194" y="215"/>
                  </a:lnTo>
                  <a:lnTo>
                    <a:pt x="193" y="215"/>
                  </a:lnTo>
                  <a:lnTo>
                    <a:pt x="193" y="214"/>
                  </a:lnTo>
                  <a:lnTo>
                    <a:pt x="192" y="214"/>
                  </a:lnTo>
                  <a:lnTo>
                    <a:pt x="192" y="212"/>
                  </a:lnTo>
                  <a:lnTo>
                    <a:pt x="193" y="212"/>
                  </a:lnTo>
                  <a:lnTo>
                    <a:pt x="192" y="212"/>
                  </a:lnTo>
                  <a:lnTo>
                    <a:pt x="193" y="211"/>
                  </a:lnTo>
                  <a:lnTo>
                    <a:pt x="192" y="211"/>
                  </a:lnTo>
                  <a:lnTo>
                    <a:pt x="193" y="210"/>
                  </a:lnTo>
                  <a:lnTo>
                    <a:pt x="192" y="210"/>
                  </a:lnTo>
                  <a:lnTo>
                    <a:pt x="192" y="211"/>
                  </a:lnTo>
                  <a:lnTo>
                    <a:pt x="192" y="212"/>
                  </a:lnTo>
                  <a:lnTo>
                    <a:pt x="192" y="211"/>
                  </a:lnTo>
                  <a:lnTo>
                    <a:pt x="192" y="212"/>
                  </a:lnTo>
                  <a:lnTo>
                    <a:pt x="192" y="214"/>
                  </a:lnTo>
                  <a:lnTo>
                    <a:pt x="192" y="215"/>
                  </a:lnTo>
                  <a:lnTo>
                    <a:pt x="191" y="214"/>
                  </a:lnTo>
                  <a:lnTo>
                    <a:pt x="191" y="212"/>
                  </a:lnTo>
                  <a:lnTo>
                    <a:pt x="191" y="211"/>
                  </a:lnTo>
                  <a:lnTo>
                    <a:pt x="191" y="210"/>
                  </a:lnTo>
                  <a:lnTo>
                    <a:pt x="191" y="208"/>
                  </a:lnTo>
                  <a:lnTo>
                    <a:pt x="191" y="207"/>
                  </a:lnTo>
                  <a:lnTo>
                    <a:pt x="192" y="207"/>
                  </a:lnTo>
                  <a:lnTo>
                    <a:pt x="191" y="207"/>
                  </a:lnTo>
                  <a:lnTo>
                    <a:pt x="191" y="206"/>
                  </a:lnTo>
                  <a:lnTo>
                    <a:pt x="192" y="206"/>
                  </a:lnTo>
                  <a:lnTo>
                    <a:pt x="193" y="206"/>
                  </a:lnTo>
                  <a:lnTo>
                    <a:pt x="192" y="206"/>
                  </a:lnTo>
                  <a:lnTo>
                    <a:pt x="192" y="205"/>
                  </a:lnTo>
                  <a:lnTo>
                    <a:pt x="193" y="205"/>
                  </a:lnTo>
                  <a:lnTo>
                    <a:pt x="192" y="205"/>
                  </a:lnTo>
                  <a:lnTo>
                    <a:pt x="191" y="205"/>
                  </a:lnTo>
                  <a:lnTo>
                    <a:pt x="191" y="203"/>
                  </a:lnTo>
                  <a:lnTo>
                    <a:pt x="189" y="202"/>
                  </a:lnTo>
                  <a:lnTo>
                    <a:pt x="191" y="202"/>
                  </a:lnTo>
                  <a:lnTo>
                    <a:pt x="189" y="202"/>
                  </a:lnTo>
                  <a:lnTo>
                    <a:pt x="189" y="201"/>
                  </a:lnTo>
                  <a:lnTo>
                    <a:pt x="191" y="201"/>
                  </a:lnTo>
                  <a:lnTo>
                    <a:pt x="191" y="202"/>
                  </a:lnTo>
                  <a:lnTo>
                    <a:pt x="191" y="203"/>
                  </a:lnTo>
                  <a:lnTo>
                    <a:pt x="192" y="203"/>
                  </a:lnTo>
                  <a:lnTo>
                    <a:pt x="192" y="202"/>
                  </a:lnTo>
                  <a:lnTo>
                    <a:pt x="191" y="202"/>
                  </a:lnTo>
                  <a:lnTo>
                    <a:pt x="192" y="202"/>
                  </a:lnTo>
                  <a:lnTo>
                    <a:pt x="193" y="202"/>
                  </a:lnTo>
                  <a:lnTo>
                    <a:pt x="194" y="202"/>
                  </a:lnTo>
                  <a:lnTo>
                    <a:pt x="193" y="202"/>
                  </a:lnTo>
                  <a:lnTo>
                    <a:pt x="194" y="202"/>
                  </a:lnTo>
                  <a:lnTo>
                    <a:pt x="194" y="203"/>
                  </a:lnTo>
                  <a:lnTo>
                    <a:pt x="196" y="203"/>
                  </a:lnTo>
                  <a:lnTo>
                    <a:pt x="197" y="203"/>
                  </a:lnTo>
                  <a:lnTo>
                    <a:pt x="197" y="202"/>
                  </a:lnTo>
                  <a:lnTo>
                    <a:pt x="196" y="202"/>
                  </a:lnTo>
                  <a:lnTo>
                    <a:pt x="196" y="203"/>
                  </a:lnTo>
                  <a:lnTo>
                    <a:pt x="196" y="202"/>
                  </a:lnTo>
                  <a:lnTo>
                    <a:pt x="194" y="202"/>
                  </a:lnTo>
                  <a:lnTo>
                    <a:pt x="194" y="201"/>
                  </a:lnTo>
                  <a:lnTo>
                    <a:pt x="196" y="201"/>
                  </a:lnTo>
                  <a:lnTo>
                    <a:pt x="196" y="202"/>
                  </a:lnTo>
                  <a:lnTo>
                    <a:pt x="196" y="201"/>
                  </a:lnTo>
                  <a:lnTo>
                    <a:pt x="197" y="202"/>
                  </a:lnTo>
                  <a:lnTo>
                    <a:pt x="197" y="201"/>
                  </a:lnTo>
                  <a:lnTo>
                    <a:pt x="196" y="201"/>
                  </a:lnTo>
                  <a:lnTo>
                    <a:pt x="194" y="201"/>
                  </a:lnTo>
                  <a:lnTo>
                    <a:pt x="194" y="200"/>
                  </a:lnTo>
                  <a:lnTo>
                    <a:pt x="194" y="198"/>
                  </a:lnTo>
                  <a:lnTo>
                    <a:pt x="193" y="198"/>
                  </a:lnTo>
                  <a:lnTo>
                    <a:pt x="194" y="198"/>
                  </a:lnTo>
                  <a:lnTo>
                    <a:pt x="193" y="200"/>
                  </a:lnTo>
                  <a:lnTo>
                    <a:pt x="194" y="200"/>
                  </a:lnTo>
                  <a:lnTo>
                    <a:pt x="193" y="200"/>
                  </a:lnTo>
                  <a:lnTo>
                    <a:pt x="193" y="201"/>
                  </a:lnTo>
                  <a:lnTo>
                    <a:pt x="192" y="201"/>
                  </a:lnTo>
                  <a:lnTo>
                    <a:pt x="192" y="200"/>
                  </a:lnTo>
                  <a:lnTo>
                    <a:pt x="191" y="200"/>
                  </a:lnTo>
                  <a:lnTo>
                    <a:pt x="189" y="200"/>
                  </a:lnTo>
                  <a:lnTo>
                    <a:pt x="188" y="200"/>
                  </a:lnTo>
                  <a:lnTo>
                    <a:pt x="189" y="200"/>
                  </a:lnTo>
                  <a:lnTo>
                    <a:pt x="189" y="198"/>
                  </a:lnTo>
                  <a:lnTo>
                    <a:pt x="189" y="200"/>
                  </a:lnTo>
                  <a:lnTo>
                    <a:pt x="189" y="198"/>
                  </a:lnTo>
                  <a:lnTo>
                    <a:pt x="191" y="198"/>
                  </a:lnTo>
                  <a:lnTo>
                    <a:pt x="191" y="200"/>
                  </a:lnTo>
                  <a:lnTo>
                    <a:pt x="189" y="200"/>
                  </a:lnTo>
                  <a:lnTo>
                    <a:pt x="191" y="200"/>
                  </a:lnTo>
                  <a:lnTo>
                    <a:pt x="192" y="200"/>
                  </a:lnTo>
                  <a:lnTo>
                    <a:pt x="191" y="200"/>
                  </a:lnTo>
                  <a:lnTo>
                    <a:pt x="191" y="198"/>
                  </a:lnTo>
                  <a:lnTo>
                    <a:pt x="192" y="200"/>
                  </a:lnTo>
                  <a:lnTo>
                    <a:pt x="192" y="198"/>
                  </a:lnTo>
                  <a:lnTo>
                    <a:pt x="191" y="198"/>
                  </a:lnTo>
                  <a:lnTo>
                    <a:pt x="192" y="198"/>
                  </a:lnTo>
                  <a:lnTo>
                    <a:pt x="191" y="198"/>
                  </a:lnTo>
                  <a:lnTo>
                    <a:pt x="191" y="197"/>
                  </a:lnTo>
                  <a:lnTo>
                    <a:pt x="189" y="197"/>
                  </a:lnTo>
                  <a:lnTo>
                    <a:pt x="191" y="197"/>
                  </a:lnTo>
                  <a:lnTo>
                    <a:pt x="191" y="196"/>
                  </a:lnTo>
                  <a:lnTo>
                    <a:pt x="192" y="196"/>
                  </a:lnTo>
                  <a:lnTo>
                    <a:pt x="192" y="194"/>
                  </a:lnTo>
                  <a:lnTo>
                    <a:pt x="193" y="196"/>
                  </a:lnTo>
                  <a:lnTo>
                    <a:pt x="193" y="194"/>
                  </a:lnTo>
                  <a:lnTo>
                    <a:pt x="192" y="194"/>
                  </a:lnTo>
                  <a:lnTo>
                    <a:pt x="193" y="194"/>
                  </a:lnTo>
                  <a:lnTo>
                    <a:pt x="193" y="193"/>
                  </a:lnTo>
                  <a:lnTo>
                    <a:pt x="192" y="193"/>
                  </a:lnTo>
                  <a:lnTo>
                    <a:pt x="192" y="192"/>
                  </a:lnTo>
                  <a:lnTo>
                    <a:pt x="191" y="192"/>
                  </a:lnTo>
                  <a:lnTo>
                    <a:pt x="189" y="192"/>
                  </a:lnTo>
                  <a:lnTo>
                    <a:pt x="191" y="192"/>
                  </a:lnTo>
                  <a:lnTo>
                    <a:pt x="189" y="193"/>
                  </a:lnTo>
                  <a:lnTo>
                    <a:pt x="189" y="192"/>
                  </a:lnTo>
                  <a:lnTo>
                    <a:pt x="188" y="192"/>
                  </a:lnTo>
                  <a:lnTo>
                    <a:pt x="187" y="192"/>
                  </a:lnTo>
                  <a:lnTo>
                    <a:pt x="187" y="191"/>
                  </a:lnTo>
                  <a:lnTo>
                    <a:pt x="187" y="189"/>
                  </a:lnTo>
                  <a:lnTo>
                    <a:pt x="188" y="189"/>
                  </a:lnTo>
                  <a:lnTo>
                    <a:pt x="187" y="189"/>
                  </a:lnTo>
                  <a:lnTo>
                    <a:pt x="187" y="191"/>
                  </a:lnTo>
                  <a:lnTo>
                    <a:pt x="185" y="191"/>
                  </a:lnTo>
                  <a:lnTo>
                    <a:pt x="184" y="191"/>
                  </a:lnTo>
                  <a:lnTo>
                    <a:pt x="184" y="192"/>
                  </a:lnTo>
                  <a:lnTo>
                    <a:pt x="183" y="192"/>
                  </a:lnTo>
                  <a:lnTo>
                    <a:pt x="184" y="192"/>
                  </a:lnTo>
                  <a:lnTo>
                    <a:pt x="184" y="191"/>
                  </a:lnTo>
                  <a:lnTo>
                    <a:pt x="184" y="192"/>
                  </a:lnTo>
                  <a:lnTo>
                    <a:pt x="185" y="192"/>
                  </a:lnTo>
                  <a:lnTo>
                    <a:pt x="184" y="192"/>
                  </a:lnTo>
                  <a:lnTo>
                    <a:pt x="185" y="192"/>
                  </a:lnTo>
                  <a:lnTo>
                    <a:pt x="185" y="193"/>
                  </a:lnTo>
                  <a:lnTo>
                    <a:pt x="184" y="193"/>
                  </a:lnTo>
                  <a:lnTo>
                    <a:pt x="183" y="193"/>
                  </a:lnTo>
                  <a:lnTo>
                    <a:pt x="183" y="192"/>
                  </a:lnTo>
                  <a:lnTo>
                    <a:pt x="183" y="191"/>
                  </a:lnTo>
                  <a:lnTo>
                    <a:pt x="184" y="191"/>
                  </a:lnTo>
                  <a:lnTo>
                    <a:pt x="184" y="189"/>
                  </a:lnTo>
                  <a:lnTo>
                    <a:pt x="185" y="189"/>
                  </a:lnTo>
                  <a:lnTo>
                    <a:pt x="185" y="188"/>
                  </a:lnTo>
                  <a:lnTo>
                    <a:pt x="185" y="189"/>
                  </a:lnTo>
                  <a:lnTo>
                    <a:pt x="185" y="188"/>
                  </a:lnTo>
                  <a:lnTo>
                    <a:pt x="187" y="188"/>
                  </a:lnTo>
                  <a:lnTo>
                    <a:pt x="187" y="187"/>
                  </a:lnTo>
                  <a:lnTo>
                    <a:pt x="187" y="188"/>
                  </a:lnTo>
                  <a:lnTo>
                    <a:pt x="188" y="188"/>
                  </a:lnTo>
                  <a:lnTo>
                    <a:pt x="187" y="188"/>
                  </a:lnTo>
                  <a:lnTo>
                    <a:pt x="187" y="187"/>
                  </a:lnTo>
                  <a:lnTo>
                    <a:pt x="188" y="187"/>
                  </a:lnTo>
                  <a:lnTo>
                    <a:pt x="188" y="186"/>
                  </a:lnTo>
                  <a:lnTo>
                    <a:pt x="189" y="186"/>
                  </a:lnTo>
                  <a:lnTo>
                    <a:pt x="188" y="186"/>
                  </a:lnTo>
                  <a:lnTo>
                    <a:pt x="189" y="184"/>
                  </a:lnTo>
                  <a:lnTo>
                    <a:pt x="189" y="186"/>
                  </a:lnTo>
                  <a:lnTo>
                    <a:pt x="189" y="184"/>
                  </a:lnTo>
                  <a:lnTo>
                    <a:pt x="189" y="186"/>
                  </a:lnTo>
                  <a:lnTo>
                    <a:pt x="191" y="186"/>
                  </a:lnTo>
                  <a:lnTo>
                    <a:pt x="189" y="186"/>
                  </a:lnTo>
                  <a:lnTo>
                    <a:pt x="191" y="186"/>
                  </a:lnTo>
                  <a:lnTo>
                    <a:pt x="191" y="184"/>
                  </a:lnTo>
                  <a:lnTo>
                    <a:pt x="192" y="184"/>
                  </a:lnTo>
                  <a:lnTo>
                    <a:pt x="192" y="186"/>
                  </a:lnTo>
                  <a:lnTo>
                    <a:pt x="192" y="187"/>
                  </a:lnTo>
                  <a:lnTo>
                    <a:pt x="192" y="186"/>
                  </a:lnTo>
                  <a:lnTo>
                    <a:pt x="193" y="186"/>
                  </a:lnTo>
                  <a:lnTo>
                    <a:pt x="193" y="187"/>
                  </a:lnTo>
                  <a:lnTo>
                    <a:pt x="192" y="187"/>
                  </a:lnTo>
                  <a:lnTo>
                    <a:pt x="191" y="188"/>
                  </a:lnTo>
                  <a:lnTo>
                    <a:pt x="191" y="187"/>
                  </a:lnTo>
                  <a:lnTo>
                    <a:pt x="189" y="187"/>
                  </a:lnTo>
                  <a:lnTo>
                    <a:pt x="191" y="187"/>
                  </a:lnTo>
                  <a:lnTo>
                    <a:pt x="191" y="188"/>
                  </a:lnTo>
                  <a:lnTo>
                    <a:pt x="192" y="188"/>
                  </a:lnTo>
                  <a:lnTo>
                    <a:pt x="192" y="187"/>
                  </a:lnTo>
                  <a:lnTo>
                    <a:pt x="192" y="188"/>
                  </a:lnTo>
                  <a:lnTo>
                    <a:pt x="193" y="188"/>
                  </a:lnTo>
                  <a:lnTo>
                    <a:pt x="193" y="187"/>
                  </a:lnTo>
                  <a:lnTo>
                    <a:pt x="192" y="187"/>
                  </a:lnTo>
                  <a:lnTo>
                    <a:pt x="193" y="187"/>
                  </a:lnTo>
                  <a:lnTo>
                    <a:pt x="194" y="188"/>
                  </a:lnTo>
                  <a:lnTo>
                    <a:pt x="193" y="188"/>
                  </a:lnTo>
                  <a:lnTo>
                    <a:pt x="193" y="189"/>
                  </a:lnTo>
                  <a:lnTo>
                    <a:pt x="193" y="191"/>
                  </a:lnTo>
                  <a:lnTo>
                    <a:pt x="193" y="189"/>
                  </a:lnTo>
                  <a:lnTo>
                    <a:pt x="194" y="189"/>
                  </a:lnTo>
                  <a:lnTo>
                    <a:pt x="194" y="188"/>
                  </a:lnTo>
                  <a:lnTo>
                    <a:pt x="196" y="188"/>
                  </a:lnTo>
                  <a:lnTo>
                    <a:pt x="194" y="188"/>
                  </a:lnTo>
                  <a:lnTo>
                    <a:pt x="196" y="187"/>
                  </a:lnTo>
                  <a:lnTo>
                    <a:pt x="196" y="186"/>
                  </a:lnTo>
                  <a:lnTo>
                    <a:pt x="196" y="187"/>
                  </a:lnTo>
                  <a:lnTo>
                    <a:pt x="194" y="187"/>
                  </a:lnTo>
                  <a:lnTo>
                    <a:pt x="194" y="188"/>
                  </a:lnTo>
                  <a:lnTo>
                    <a:pt x="194" y="187"/>
                  </a:lnTo>
                  <a:lnTo>
                    <a:pt x="194" y="186"/>
                  </a:lnTo>
                  <a:lnTo>
                    <a:pt x="194" y="184"/>
                  </a:lnTo>
                  <a:lnTo>
                    <a:pt x="196" y="184"/>
                  </a:lnTo>
                  <a:lnTo>
                    <a:pt x="194" y="184"/>
                  </a:lnTo>
                  <a:lnTo>
                    <a:pt x="196" y="184"/>
                  </a:lnTo>
                  <a:lnTo>
                    <a:pt x="196" y="183"/>
                  </a:lnTo>
                  <a:lnTo>
                    <a:pt x="197" y="183"/>
                  </a:lnTo>
                  <a:lnTo>
                    <a:pt x="196" y="183"/>
                  </a:lnTo>
                  <a:lnTo>
                    <a:pt x="196" y="184"/>
                  </a:lnTo>
                  <a:lnTo>
                    <a:pt x="194" y="184"/>
                  </a:lnTo>
                  <a:lnTo>
                    <a:pt x="194" y="183"/>
                  </a:lnTo>
                  <a:lnTo>
                    <a:pt x="196" y="182"/>
                  </a:lnTo>
                  <a:lnTo>
                    <a:pt x="196" y="180"/>
                  </a:lnTo>
                  <a:lnTo>
                    <a:pt x="197" y="180"/>
                  </a:lnTo>
                  <a:lnTo>
                    <a:pt x="198" y="180"/>
                  </a:lnTo>
                  <a:lnTo>
                    <a:pt x="198" y="182"/>
                  </a:lnTo>
                  <a:lnTo>
                    <a:pt x="199" y="182"/>
                  </a:lnTo>
                  <a:lnTo>
                    <a:pt x="199" y="180"/>
                  </a:lnTo>
                  <a:lnTo>
                    <a:pt x="198" y="180"/>
                  </a:lnTo>
                  <a:lnTo>
                    <a:pt x="197" y="180"/>
                  </a:lnTo>
                  <a:lnTo>
                    <a:pt x="196" y="180"/>
                  </a:lnTo>
                  <a:lnTo>
                    <a:pt x="196" y="179"/>
                  </a:lnTo>
                  <a:lnTo>
                    <a:pt x="197" y="179"/>
                  </a:lnTo>
                  <a:lnTo>
                    <a:pt x="196" y="179"/>
                  </a:lnTo>
                  <a:lnTo>
                    <a:pt x="196" y="178"/>
                  </a:lnTo>
                  <a:lnTo>
                    <a:pt x="197" y="178"/>
                  </a:lnTo>
                  <a:lnTo>
                    <a:pt x="198" y="177"/>
                  </a:lnTo>
                  <a:lnTo>
                    <a:pt x="199" y="177"/>
                  </a:lnTo>
                  <a:lnTo>
                    <a:pt x="199" y="175"/>
                  </a:lnTo>
                  <a:lnTo>
                    <a:pt x="199" y="177"/>
                  </a:lnTo>
                  <a:lnTo>
                    <a:pt x="199" y="175"/>
                  </a:lnTo>
                  <a:lnTo>
                    <a:pt x="199" y="174"/>
                  </a:lnTo>
                  <a:lnTo>
                    <a:pt x="201" y="174"/>
                  </a:lnTo>
                  <a:lnTo>
                    <a:pt x="199" y="174"/>
                  </a:lnTo>
                  <a:lnTo>
                    <a:pt x="201" y="173"/>
                  </a:lnTo>
                  <a:lnTo>
                    <a:pt x="199" y="173"/>
                  </a:lnTo>
                  <a:lnTo>
                    <a:pt x="199" y="174"/>
                  </a:lnTo>
                  <a:lnTo>
                    <a:pt x="198" y="173"/>
                  </a:lnTo>
                  <a:lnTo>
                    <a:pt x="197" y="173"/>
                  </a:lnTo>
                  <a:lnTo>
                    <a:pt x="197" y="172"/>
                  </a:lnTo>
                  <a:lnTo>
                    <a:pt x="197" y="170"/>
                  </a:lnTo>
                  <a:lnTo>
                    <a:pt x="197" y="172"/>
                  </a:lnTo>
                  <a:lnTo>
                    <a:pt x="197" y="170"/>
                  </a:lnTo>
                  <a:lnTo>
                    <a:pt x="198" y="169"/>
                  </a:lnTo>
                  <a:lnTo>
                    <a:pt x="199" y="169"/>
                  </a:lnTo>
                  <a:lnTo>
                    <a:pt x="198" y="169"/>
                  </a:lnTo>
                  <a:lnTo>
                    <a:pt x="198" y="168"/>
                  </a:lnTo>
                  <a:lnTo>
                    <a:pt x="198" y="169"/>
                  </a:lnTo>
                  <a:lnTo>
                    <a:pt x="198" y="168"/>
                  </a:lnTo>
                  <a:lnTo>
                    <a:pt x="198" y="166"/>
                  </a:lnTo>
                  <a:lnTo>
                    <a:pt x="197" y="166"/>
                  </a:lnTo>
                  <a:lnTo>
                    <a:pt x="197" y="165"/>
                  </a:lnTo>
                  <a:lnTo>
                    <a:pt x="198" y="165"/>
                  </a:lnTo>
                  <a:lnTo>
                    <a:pt x="198" y="164"/>
                  </a:lnTo>
                  <a:lnTo>
                    <a:pt x="198" y="163"/>
                  </a:lnTo>
                  <a:lnTo>
                    <a:pt x="199" y="163"/>
                  </a:lnTo>
                  <a:lnTo>
                    <a:pt x="199" y="164"/>
                  </a:lnTo>
                  <a:lnTo>
                    <a:pt x="199" y="163"/>
                  </a:lnTo>
                  <a:lnTo>
                    <a:pt x="199" y="161"/>
                  </a:lnTo>
                  <a:lnTo>
                    <a:pt x="198" y="161"/>
                  </a:lnTo>
                  <a:lnTo>
                    <a:pt x="198" y="160"/>
                  </a:lnTo>
                  <a:lnTo>
                    <a:pt x="199" y="160"/>
                  </a:lnTo>
                  <a:lnTo>
                    <a:pt x="198" y="160"/>
                  </a:lnTo>
                  <a:lnTo>
                    <a:pt x="198" y="159"/>
                  </a:lnTo>
                  <a:lnTo>
                    <a:pt x="199" y="159"/>
                  </a:lnTo>
                  <a:lnTo>
                    <a:pt x="201" y="160"/>
                  </a:lnTo>
                  <a:lnTo>
                    <a:pt x="201" y="159"/>
                  </a:lnTo>
                  <a:lnTo>
                    <a:pt x="199" y="159"/>
                  </a:lnTo>
                  <a:lnTo>
                    <a:pt x="199" y="158"/>
                  </a:lnTo>
                  <a:lnTo>
                    <a:pt x="198" y="158"/>
                  </a:lnTo>
                  <a:lnTo>
                    <a:pt x="199" y="158"/>
                  </a:lnTo>
                  <a:lnTo>
                    <a:pt x="199" y="156"/>
                  </a:lnTo>
                  <a:lnTo>
                    <a:pt x="201" y="156"/>
                  </a:lnTo>
                  <a:lnTo>
                    <a:pt x="201" y="158"/>
                  </a:lnTo>
                  <a:lnTo>
                    <a:pt x="201" y="159"/>
                  </a:lnTo>
                  <a:lnTo>
                    <a:pt x="201" y="158"/>
                  </a:lnTo>
                  <a:lnTo>
                    <a:pt x="201" y="156"/>
                  </a:lnTo>
                  <a:lnTo>
                    <a:pt x="201" y="155"/>
                  </a:lnTo>
                  <a:lnTo>
                    <a:pt x="201" y="156"/>
                  </a:lnTo>
                  <a:lnTo>
                    <a:pt x="199" y="156"/>
                  </a:lnTo>
                  <a:lnTo>
                    <a:pt x="199" y="155"/>
                  </a:lnTo>
                  <a:lnTo>
                    <a:pt x="198" y="155"/>
                  </a:lnTo>
                  <a:lnTo>
                    <a:pt x="199" y="155"/>
                  </a:lnTo>
                  <a:lnTo>
                    <a:pt x="199" y="154"/>
                  </a:lnTo>
                  <a:lnTo>
                    <a:pt x="201" y="154"/>
                  </a:lnTo>
                  <a:lnTo>
                    <a:pt x="201" y="152"/>
                  </a:lnTo>
                  <a:lnTo>
                    <a:pt x="202" y="152"/>
                  </a:lnTo>
                  <a:lnTo>
                    <a:pt x="202" y="151"/>
                  </a:lnTo>
                  <a:lnTo>
                    <a:pt x="201" y="152"/>
                  </a:lnTo>
                  <a:lnTo>
                    <a:pt x="201" y="154"/>
                  </a:lnTo>
                  <a:lnTo>
                    <a:pt x="199" y="154"/>
                  </a:lnTo>
                  <a:lnTo>
                    <a:pt x="199" y="152"/>
                  </a:lnTo>
                  <a:lnTo>
                    <a:pt x="198" y="151"/>
                  </a:lnTo>
                  <a:lnTo>
                    <a:pt x="198" y="152"/>
                  </a:lnTo>
                  <a:lnTo>
                    <a:pt x="198" y="151"/>
                  </a:lnTo>
                  <a:lnTo>
                    <a:pt x="198" y="152"/>
                  </a:lnTo>
                  <a:lnTo>
                    <a:pt x="197" y="152"/>
                  </a:lnTo>
                  <a:lnTo>
                    <a:pt x="198" y="154"/>
                  </a:lnTo>
                  <a:lnTo>
                    <a:pt x="197" y="154"/>
                  </a:lnTo>
                  <a:lnTo>
                    <a:pt x="196" y="154"/>
                  </a:lnTo>
                  <a:lnTo>
                    <a:pt x="194" y="154"/>
                  </a:lnTo>
                  <a:lnTo>
                    <a:pt x="194" y="152"/>
                  </a:lnTo>
                  <a:lnTo>
                    <a:pt x="196" y="152"/>
                  </a:lnTo>
                  <a:lnTo>
                    <a:pt x="194" y="152"/>
                  </a:lnTo>
                  <a:lnTo>
                    <a:pt x="193" y="152"/>
                  </a:lnTo>
                  <a:lnTo>
                    <a:pt x="193" y="151"/>
                  </a:lnTo>
                  <a:lnTo>
                    <a:pt x="193" y="150"/>
                  </a:lnTo>
                  <a:lnTo>
                    <a:pt x="193" y="149"/>
                  </a:lnTo>
                  <a:lnTo>
                    <a:pt x="193" y="147"/>
                  </a:lnTo>
                  <a:lnTo>
                    <a:pt x="193" y="146"/>
                  </a:lnTo>
                  <a:lnTo>
                    <a:pt x="194" y="145"/>
                  </a:lnTo>
                  <a:lnTo>
                    <a:pt x="193" y="144"/>
                  </a:lnTo>
                  <a:lnTo>
                    <a:pt x="194" y="144"/>
                  </a:lnTo>
                  <a:lnTo>
                    <a:pt x="194" y="142"/>
                  </a:lnTo>
                  <a:lnTo>
                    <a:pt x="194" y="141"/>
                  </a:lnTo>
                  <a:lnTo>
                    <a:pt x="194" y="140"/>
                  </a:lnTo>
                  <a:lnTo>
                    <a:pt x="196" y="140"/>
                  </a:lnTo>
                  <a:lnTo>
                    <a:pt x="196" y="141"/>
                  </a:lnTo>
                  <a:lnTo>
                    <a:pt x="196" y="140"/>
                  </a:lnTo>
                  <a:lnTo>
                    <a:pt x="196" y="138"/>
                  </a:lnTo>
                  <a:lnTo>
                    <a:pt x="197" y="138"/>
                  </a:lnTo>
                  <a:lnTo>
                    <a:pt x="197" y="137"/>
                  </a:lnTo>
                  <a:lnTo>
                    <a:pt x="197" y="136"/>
                  </a:lnTo>
                  <a:lnTo>
                    <a:pt x="197" y="135"/>
                  </a:lnTo>
                  <a:lnTo>
                    <a:pt x="197" y="136"/>
                  </a:lnTo>
                  <a:lnTo>
                    <a:pt x="197" y="135"/>
                  </a:lnTo>
                  <a:lnTo>
                    <a:pt x="196" y="133"/>
                  </a:lnTo>
                  <a:lnTo>
                    <a:pt x="196" y="132"/>
                  </a:lnTo>
                  <a:lnTo>
                    <a:pt x="196" y="131"/>
                  </a:lnTo>
                  <a:lnTo>
                    <a:pt x="194" y="130"/>
                  </a:lnTo>
                  <a:lnTo>
                    <a:pt x="196" y="130"/>
                  </a:lnTo>
                  <a:lnTo>
                    <a:pt x="196" y="128"/>
                  </a:lnTo>
                  <a:lnTo>
                    <a:pt x="196" y="127"/>
                  </a:lnTo>
                  <a:lnTo>
                    <a:pt x="194" y="126"/>
                  </a:lnTo>
                  <a:lnTo>
                    <a:pt x="194" y="124"/>
                  </a:lnTo>
                  <a:lnTo>
                    <a:pt x="194" y="123"/>
                  </a:lnTo>
                  <a:lnTo>
                    <a:pt x="194" y="122"/>
                  </a:lnTo>
                  <a:lnTo>
                    <a:pt x="194" y="121"/>
                  </a:lnTo>
                  <a:lnTo>
                    <a:pt x="194" y="122"/>
                  </a:lnTo>
                  <a:lnTo>
                    <a:pt x="196" y="122"/>
                  </a:lnTo>
                  <a:lnTo>
                    <a:pt x="197" y="122"/>
                  </a:lnTo>
                  <a:lnTo>
                    <a:pt x="197" y="121"/>
                  </a:lnTo>
                  <a:lnTo>
                    <a:pt x="197" y="119"/>
                  </a:lnTo>
                  <a:lnTo>
                    <a:pt x="197" y="118"/>
                  </a:lnTo>
                  <a:lnTo>
                    <a:pt x="197" y="117"/>
                  </a:lnTo>
                  <a:lnTo>
                    <a:pt x="197" y="118"/>
                  </a:lnTo>
                  <a:lnTo>
                    <a:pt x="198" y="118"/>
                  </a:lnTo>
                  <a:lnTo>
                    <a:pt x="198" y="117"/>
                  </a:lnTo>
                  <a:lnTo>
                    <a:pt x="198" y="116"/>
                  </a:lnTo>
                  <a:lnTo>
                    <a:pt x="199" y="116"/>
                  </a:lnTo>
                  <a:lnTo>
                    <a:pt x="198" y="114"/>
                  </a:lnTo>
                  <a:lnTo>
                    <a:pt x="199" y="114"/>
                  </a:lnTo>
                  <a:lnTo>
                    <a:pt x="199" y="113"/>
                  </a:lnTo>
                  <a:lnTo>
                    <a:pt x="199" y="112"/>
                  </a:lnTo>
                  <a:lnTo>
                    <a:pt x="201" y="112"/>
                  </a:lnTo>
                  <a:lnTo>
                    <a:pt x="199" y="110"/>
                  </a:lnTo>
                  <a:lnTo>
                    <a:pt x="201" y="110"/>
                  </a:lnTo>
                  <a:lnTo>
                    <a:pt x="201" y="109"/>
                  </a:lnTo>
                  <a:lnTo>
                    <a:pt x="201" y="108"/>
                  </a:lnTo>
                  <a:lnTo>
                    <a:pt x="202" y="108"/>
                  </a:lnTo>
                  <a:lnTo>
                    <a:pt x="202" y="107"/>
                  </a:lnTo>
                  <a:lnTo>
                    <a:pt x="202" y="105"/>
                  </a:lnTo>
                  <a:lnTo>
                    <a:pt x="203" y="105"/>
                  </a:lnTo>
                  <a:lnTo>
                    <a:pt x="203" y="104"/>
                  </a:lnTo>
                  <a:lnTo>
                    <a:pt x="203" y="103"/>
                  </a:lnTo>
                  <a:lnTo>
                    <a:pt x="203" y="102"/>
                  </a:lnTo>
                  <a:lnTo>
                    <a:pt x="203" y="100"/>
                  </a:lnTo>
                  <a:lnTo>
                    <a:pt x="205" y="100"/>
                  </a:lnTo>
                  <a:lnTo>
                    <a:pt x="205" y="99"/>
                  </a:lnTo>
                  <a:lnTo>
                    <a:pt x="205" y="98"/>
                  </a:lnTo>
                  <a:lnTo>
                    <a:pt x="206" y="98"/>
                  </a:lnTo>
                  <a:lnTo>
                    <a:pt x="206" y="96"/>
                  </a:lnTo>
                  <a:lnTo>
                    <a:pt x="205" y="96"/>
                  </a:lnTo>
                  <a:lnTo>
                    <a:pt x="205" y="95"/>
                  </a:lnTo>
                  <a:lnTo>
                    <a:pt x="205" y="94"/>
                  </a:lnTo>
                  <a:lnTo>
                    <a:pt x="206" y="94"/>
                  </a:lnTo>
                  <a:lnTo>
                    <a:pt x="206" y="93"/>
                  </a:lnTo>
                  <a:lnTo>
                    <a:pt x="206" y="91"/>
                  </a:lnTo>
                  <a:lnTo>
                    <a:pt x="206" y="90"/>
                  </a:lnTo>
                  <a:lnTo>
                    <a:pt x="207" y="90"/>
                  </a:lnTo>
                  <a:lnTo>
                    <a:pt x="206" y="89"/>
                  </a:lnTo>
                  <a:lnTo>
                    <a:pt x="206" y="87"/>
                  </a:lnTo>
                  <a:lnTo>
                    <a:pt x="206" y="86"/>
                  </a:lnTo>
                  <a:lnTo>
                    <a:pt x="206" y="85"/>
                  </a:lnTo>
                  <a:lnTo>
                    <a:pt x="206" y="84"/>
                  </a:lnTo>
                  <a:lnTo>
                    <a:pt x="206" y="82"/>
                  </a:lnTo>
                  <a:lnTo>
                    <a:pt x="205" y="82"/>
                  </a:lnTo>
                  <a:lnTo>
                    <a:pt x="205" y="81"/>
                  </a:lnTo>
                  <a:lnTo>
                    <a:pt x="206" y="81"/>
                  </a:lnTo>
                  <a:lnTo>
                    <a:pt x="205" y="80"/>
                  </a:lnTo>
                  <a:lnTo>
                    <a:pt x="205" y="79"/>
                  </a:lnTo>
                  <a:lnTo>
                    <a:pt x="205" y="77"/>
                  </a:lnTo>
                  <a:lnTo>
                    <a:pt x="205" y="76"/>
                  </a:lnTo>
                  <a:lnTo>
                    <a:pt x="206" y="76"/>
                  </a:lnTo>
                  <a:lnTo>
                    <a:pt x="207" y="76"/>
                  </a:lnTo>
                  <a:lnTo>
                    <a:pt x="207" y="75"/>
                  </a:lnTo>
                  <a:lnTo>
                    <a:pt x="207" y="73"/>
                  </a:lnTo>
                  <a:lnTo>
                    <a:pt x="207" y="72"/>
                  </a:lnTo>
                  <a:lnTo>
                    <a:pt x="207" y="71"/>
                  </a:lnTo>
                  <a:lnTo>
                    <a:pt x="207" y="70"/>
                  </a:lnTo>
                  <a:lnTo>
                    <a:pt x="206" y="70"/>
                  </a:lnTo>
                  <a:lnTo>
                    <a:pt x="206" y="68"/>
                  </a:lnTo>
                  <a:lnTo>
                    <a:pt x="206" y="67"/>
                  </a:lnTo>
                  <a:lnTo>
                    <a:pt x="207" y="67"/>
                  </a:lnTo>
                  <a:lnTo>
                    <a:pt x="207" y="66"/>
                  </a:lnTo>
                  <a:lnTo>
                    <a:pt x="207" y="65"/>
                  </a:lnTo>
                  <a:lnTo>
                    <a:pt x="208" y="65"/>
                  </a:lnTo>
                  <a:lnTo>
                    <a:pt x="208" y="63"/>
                  </a:lnTo>
                  <a:lnTo>
                    <a:pt x="208" y="62"/>
                  </a:lnTo>
                  <a:lnTo>
                    <a:pt x="208" y="61"/>
                  </a:lnTo>
                  <a:lnTo>
                    <a:pt x="208" y="59"/>
                  </a:lnTo>
                  <a:lnTo>
                    <a:pt x="210" y="59"/>
                  </a:lnTo>
                  <a:lnTo>
                    <a:pt x="210" y="58"/>
                  </a:lnTo>
                  <a:lnTo>
                    <a:pt x="210" y="57"/>
                  </a:lnTo>
                  <a:lnTo>
                    <a:pt x="210" y="56"/>
                  </a:lnTo>
                  <a:lnTo>
                    <a:pt x="210" y="54"/>
                  </a:lnTo>
                  <a:lnTo>
                    <a:pt x="211" y="54"/>
                  </a:lnTo>
                  <a:lnTo>
                    <a:pt x="211" y="53"/>
                  </a:lnTo>
                  <a:lnTo>
                    <a:pt x="211" y="52"/>
                  </a:lnTo>
                  <a:lnTo>
                    <a:pt x="211" y="51"/>
                  </a:lnTo>
                  <a:lnTo>
                    <a:pt x="211" y="49"/>
                  </a:lnTo>
                  <a:lnTo>
                    <a:pt x="210" y="49"/>
                  </a:lnTo>
                  <a:lnTo>
                    <a:pt x="210" y="48"/>
                  </a:lnTo>
                  <a:lnTo>
                    <a:pt x="211" y="48"/>
                  </a:lnTo>
                  <a:lnTo>
                    <a:pt x="211" y="47"/>
                  </a:lnTo>
                  <a:lnTo>
                    <a:pt x="212" y="47"/>
                  </a:lnTo>
                  <a:lnTo>
                    <a:pt x="212" y="45"/>
                  </a:lnTo>
                  <a:lnTo>
                    <a:pt x="212" y="44"/>
                  </a:lnTo>
                  <a:lnTo>
                    <a:pt x="211" y="44"/>
                  </a:lnTo>
                  <a:lnTo>
                    <a:pt x="212" y="44"/>
                  </a:lnTo>
                  <a:lnTo>
                    <a:pt x="211" y="43"/>
                  </a:lnTo>
                  <a:lnTo>
                    <a:pt x="211" y="42"/>
                  </a:lnTo>
                  <a:lnTo>
                    <a:pt x="211" y="40"/>
                  </a:lnTo>
                  <a:lnTo>
                    <a:pt x="211" y="39"/>
                  </a:lnTo>
                  <a:lnTo>
                    <a:pt x="211" y="38"/>
                  </a:lnTo>
                  <a:lnTo>
                    <a:pt x="211" y="37"/>
                  </a:lnTo>
                  <a:lnTo>
                    <a:pt x="212" y="37"/>
                  </a:lnTo>
                  <a:lnTo>
                    <a:pt x="212" y="35"/>
                  </a:lnTo>
                  <a:lnTo>
                    <a:pt x="211" y="35"/>
                  </a:lnTo>
                  <a:lnTo>
                    <a:pt x="211" y="34"/>
                  </a:lnTo>
                  <a:lnTo>
                    <a:pt x="211" y="33"/>
                  </a:lnTo>
                  <a:lnTo>
                    <a:pt x="211" y="31"/>
                  </a:lnTo>
                  <a:lnTo>
                    <a:pt x="212" y="31"/>
                  </a:lnTo>
                  <a:lnTo>
                    <a:pt x="212" y="33"/>
                  </a:lnTo>
                  <a:lnTo>
                    <a:pt x="211" y="33"/>
                  </a:lnTo>
                  <a:lnTo>
                    <a:pt x="212" y="33"/>
                  </a:lnTo>
                  <a:lnTo>
                    <a:pt x="212" y="31"/>
                  </a:lnTo>
                  <a:lnTo>
                    <a:pt x="212" y="30"/>
                  </a:lnTo>
                  <a:lnTo>
                    <a:pt x="212" y="29"/>
                  </a:lnTo>
                  <a:lnTo>
                    <a:pt x="213" y="29"/>
                  </a:lnTo>
                  <a:lnTo>
                    <a:pt x="213" y="28"/>
                  </a:lnTo>
                  <a:lnTo>
                    <a:pt x="213" y="26"/>
                  </a:lnTo>
                  <a:lnTo>
                    <a:pt x="213" y="25"/>
                  </a:lnTo>
                  <a:lnTo>
                    <a:pt x="213" y="24"/>
                  </a:lnTo>
                  <a:lnTo>
                    <a:pt x="213" y="23"/>
                  </a:lnTo>
                  <a:lnTo>
                    <a:pt x="213" y="21"/>
                  </a:lnTo>
                  <a:lnTo>
                    <a:pt x="213" y="20"/>
                  </a:lnTo>
                  <a:lnTo>
                    <a:pt x="213" y="19"/>
                  </a:lnTo>
                  <a:lnTo>
                    <a:pt x="213" y="17"/>
                  </a:lnTo>
                  <a:lnTo>
                    <a:pt x="213" y="16"/>
                  </a:lnTo>
                  <a:lnTo>
                    <a:pt x="213" y="15"/>
                  </a:lnTo>
                  <a:lnTo>
                    <a:pt x="213" y="14"/>
                  </a:lnTo>
                  <a:lnTo>
                    <a:pt x="213" y="12"/>
                  </a:lnTo>
                  <a:lnTo>
                    <a:pt x="213" y="11"/>
                  </a:lnTo>
                  <a:lnTo>
                    <a:pt x="212" y="11"/>
                  </a:lnTo>
                  <a:lnTo>
                    <a:pt x="212" y="10"/>
                  </a:lnTo>
                  <a:lnTo>
                    <a:pt x="212" y="9"/>
                  </a:lnTo>
                  <a:lnTo>
                    <a:pt x="212" y="7"/>
                  </a:lnTo>
                  <a:lnTo>
                    <a:pt x="212" y="6"/>
                  </a:lnTo>
                  <a:lnTo>
                    <a:pt x="212" y="5"/>
                  </a:lnTo>
                  <a:lnTo>
                    <a:pt x="213" y="5"/>
                  </a:lnTo>
                  <a:lnTo>
                    <a:pt x="215" y="5"/>
                  </a:lnTo>
                  <a:lnTo>
                    <a:pt x="215" y="3"/>
                  </a:lnTo>
                  <a:lnTo>
                    <a:pt x="216" y="2"/>
                  </a:lnTo>
                  <a:lnTo>
                    <a:pt x="215" y="2"/>
                  </a:lnTo>
                  <a:lnTo>
                    <a:pt x="215" y="1"/>
                  </a:lnTo>
                  <a:lnTo>
                    <a:pt x="216" y="1"/>
                  </a:lnTo>
                  <a:lnTo>
                    <a:pt x="217" y="0"/>
                  </a:lnTo>
                  <a:lnTo>
                    <a:pt x="2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0" name="Freeform 683"/>
            <p:cNvSpPr>
              <a:spLocks noEditPoints="1"/>
            </p:cNvSpPr>
            <p:nvPr/>
          </p:nvSpPr>
          <p:spPr bwMode="auto">
            <a:xfrm>
              <a:off x="5045076" y="3540342"/>
              <a:ext cx="528638" cy="390525"/>
            </a:xfrm>
            <a:custGeom>
              <a:avLst/>
              <a:gdLst>
                <a:gd name="T0" fmla="*/ 193 w 333"/>
                <a:gd name="T1" fmla="*/ 245 h 246"/>
                <a:gd name="T2" fmla="*/ 193 w 333"/>
                <a:gd name="T3" fmla="*/ 231 h 246"/>
                <a:gd name="T4" fmla="*/ 216 w 333"/>
                <a:gd name="T5" fmla="*/ 225 h 246"/>
                <a:gd name="T6" fmla="*/ 239 w 333"/>
                <a:gd name="T7" fmla="*/ 214 h 246"/>
                <a:gd name="T8" fmla="*/ 263 w 333"/>
                <a:gd name="T9" fmla="*/ 183 h 246"/>
                <a:gd name="T10" fmla="*/ 263 w 333"/>
                <a:gd name="T11" fmla="*/ 168 h 246"/>
                <a:gd name="T12" fmla="*/ 260 w 333"/>
                <a:gd name="T13" fmla="*/ 114 h 246"/>
                <a:gd name="T14" fmla="*/ 286 w 333"/>
                <a:gd name="T15" fmla="*/ 11 h 246"/>
                <a:gd name="T16" fmla="*/ 296 w 333"/>
                <a:gd name="T17" fmla="*/ 36 h 246"/>
                <a:gd name="T18" fmla="*/ 312 w 333"/>
                <a:gd name="T19" fmla="*/ 51 h 246"/>
                <a:gd name="T20" fmla="*/ 332 w 333"/>
                <a:gd name="T21" fmla="*/ 53 h 246"/>
                <a:gd name="T22" fmla="*/ 320 w 333"/>
                <a:gd name="T23" fmla="*/ 70 h 246"/>
                <a:gd name="T24" fmla="*/ 309 w 333"/>
                <a:gd name="T25" fmla="*/ 88 h 246"/>
                <a:gd name="T26" fmla="*/ 291 w 333"/>
                <a:gd name="T27" fmla="*/ 97 h 246"/>
                <a:gd name="T28" fmla="*/ 272 w 333"/>
                <a:gd name="T29" fmla="*/ 111 h 246"/>
                <a:gd name="T30" fmla="*/ 262 w 333"/>
                <a:gd name="T31" fmla="*/ 114 h 246"/>
                <a:gd name="T32" fmla="*/ 255 w 333"/>
                <a:gd name="T33" fmla="*/ 106 h 246"/>
                <a:gd name="T34" fmla="*/ 241 w 333"/>
                <a:gd name="T35" fmla="*/ 121 h 246"/>
                <a:gd name="T36" fmla="*/ 263 w 333"/>
                <a:gd name="T37" fmla="*/ 126 h 246"/>
                <a:gd name="T38" fmla="*/ 258 w 333"/>
                <a:gd name="T39" fmla="*/ 133 h 246"/>
                <a:gd name="T40" fmla="*/ 249 w 333"/>
                <a:gd name="T41" fmla="*/ 144 h 246"/>
                <a:gd name="T42" fmla="*/ 260 w 333"/>
                <a:gd name="T43" fmla="*/ 161 h 246"/>
                <a:gd name="T44" fmla="*/ 262 w 333"/>
                <a:gd name="T45" fmla="*/ 167 h 246"/>
                <a:gd name="T46" fmla="*/ 264 w 333"/>
                <a:gd name="T47" fmla="*/ 177 h 246"/>
                <a:gd name="T48" fmla="*/ 260 w 333"/>
                <a:gd name="T49" fmla="*/ 183 h 246"/>
                <a:gd name="T50" fmla="*/ 256 w 333"/>
                <a:gd name="T51" fmla="*/ 191 h 246"/>
                <a:gd name="T52" fmla="*/ 251 w 333"/>
                <a:gd name="T53" fmla="*/ 197 h 246"/>
                <a:gd name="T54" fmla="*/ 249 w 333"/>
                <a:gd name="T55" fmla="*/ 204 h 246"/>
                <a:gd name="T56" fmla="*/ 241 w 333"/>
                <a:gd name="T57" fmla="*/ 209 h 246"/>
                <a:gd name="T58" fmla="*/ 236 w 333"/>
                <a:gd name="T59" fmla="*/ 214 h 246"/>
                <a:gd name="T60" fmla="*/ 226 w 333"/>
                <a:gd name="T61" fmla="*/ 221 h 246"/>
                <a:gd name="T62" fmla="*/ 218 w 333"/>
                <a:gd name="T63" fmla="*/ 218 h 246"/>
                <a:gd name="T64" fmla="*/ 214 w 333"/>
                <a:gd name="T65" fmla="*/ 226 h 246"/>
                <a:gd name="T66" fmla="*/ 202 w 333"/>
                <a:gd name="T67" fmla="*/ 230 h 246"/>
                <a:gd name="T68" fmla="*/ 197 w 333"/>
                <a:gd name="T69" fmla="*/ 231 h 246"/>
                <a:gd name="T70" fmla="*/ 191 w 333"/>
                <a:gd name="T71" fmla="*/ 226 h 246"/>
                <a:gd name="T72" fmla="*/ 188 w 333"/>
                <a:gd name="T73" fmla="*/ 227 h 246"/>
                <a:gd name="T74" fmla="*/ 167 w 333"/>
                <a:gd name="T75" fmla="*/ 219 h 246"/>
                <a:gd name="T76" fmla="*/ 151 w 333"/>
                <a:gd name="T77" fmla="*/ 228 h 246"/>
                <a:gd name="T78" fmla="*/ 138 w 333"/>
                <a:gd name="T79" fmla="*/ 218 h 246"/>
                <a:gd name="T80" fmla="*/ 137 w 333"/>
                <a:gd name="T81" fmla="*/ 200 h 246"/>
                <a:gd name="T82" fmla="*/ 124 w 333"/>
                <a:gd name="T83" fmla="*/ 185 h 246"/>
                <a:gd name="T84" fmla="*/ 107 w 333"/>
                <a:gd name="T85" fmla="*/ 185 h 246"/>
                <a:gd name="T86" fmla="*/ 86 w 333"/>
                <a:gd name="T87" fmla="*/ 190 h 246"/>
                <a:gd name="T88" fmla="*/ 69 w 333"/>
                <a:gd name="T89" fmla="*/ 188 h 246"/>
                <a:gd name="T90" fmla="*/ 46 w 333"/>
                <a:gd name="T91" fmla="*/ 176 h 246"/>
                <a:gd name="T92" fmla="*/ 27 w 333"/>
                <a:gd name="T93" fmla="*/ 163 h 246"/>
                <a:gd name="T94" fmla="*/ 25 w 333"/>
                <a:gd name="T95" fmla="*/ 144 h 246"/>
                <a:gd name="T96" fmla="*/ 6 w 333"/>
                <a:gd name="T97" fmla="*/ 129 h 246"/>
                <a:gd name="T98" fmla="*/ 2 w 333"/>
                <a:gd name="T99" fmla="*/ 110 h 246"/>
                <a:gd name="T100" fmla="*/ 26 w 333"/>
                <a:gd name="T101" fmla="*/ 100 h 246"/>
                <a:gd name="T102" fmla="*/ 35 w 333"/>
                <a:gd name="T103" fmla="*/ 73 h 246"/>
                <a:gd name="T104" fmla="*/ 54 w 333"/>
                <a:gd name="T105" fmla="*/ 56 h 246"/>
                <a:gd name="T106" fmla="*/ 78 w 333"/>
                <a:gd name="T107" fmla="*/ 40 h 246"/>
                <a:gd name="T108" fmla="*/ 95 w 333"/>
                <a:gd name="T109" fmla="*/ 59 h 246"/>
                <a:gd name="T110" fmla="*/ 115 w 333"/>
                <a:gd name="T111" fmla="*/ 77 h 246"/>
                <a:gd name="T112" fmla="*/ 161 w 333"/>
                <a:gd name="T113" fmla="*/ 95 h 246"/>
                <a:gd name="T114" fmla="*/ 204 w 333"/>
                <a:gd name="T115" fmla="*/ 84 h 246"/>
                <a:gd name="T116" fmla="*/ 227 w 333"/>
                <a:gd name="T117" fmla="*/ 69 h 246"/>
                <a:gd name="T118" fmla="*/ 250 w 333"/>
                <a:gd name="T119" fmla="*/ 55 h 246"/>
                <a:gd name="T120" fmla="*/ 236 w 333"/>
                <a:gd name="T121" fmla="*/ 35 h 246"/>
                <a:gd name="T122" fmla="*/ 254 w 333"/>
                <a:gd name="T123" fmla="*/ 17 h 246"/>
                <a:gd name="T124" fmla="*/ 272 w 333"/>
                <a:gd name="T125" fmla="*/ 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246">
                  <a:moveTo>
                    <a:pt x="202" y="235"/>
                  </a:moveTo>
                  <a:lnTo>
                    <a:pt x="202" y="236"/>
                  </a:lnTo>
                  <a:lnTo>
                    <a:pt x="203" y="236"/>
                  </a:lnTo>
                  <a:lnTo>
                    <a:pt x="203" y="237"/>
                  </a:lnTo>
                  <a:lnTo>
                    <a:pt x="203" y="239"/>
                  </a:lnTo>
                  <a:lnTo>
                    <a:pt x="204" y="239"/>
                  </a:lnTo>
                  <a:lnTo>
                    <a:pt x="203" y="239"/>
                  </a:lnTo>
                  <a:lnTo>
                    <a:pt x="203" y="240"/>
                  </a:lnTo>
                  <a:lnTo>
                    <a:pt x="202" y="240"/>
                  </a:lnTo>
                  <a:lnTo>
                    <a:pt x="202" y="241"/>
                  </a:lnTo>
                  <a:lnTo>
                    <a:pt x="200" y="241"/>
                  </a:lnTo>
                  <a:lnTo>
                    <a:pt x="202" y="241"/>
                  </a:lnTo>
                  <a:lnTo>
                    <a:pt x="202" y="242"/>
                  </a:lnTo>
                  <a:lnTo>
                    <a:pt x="200" y="242"/>
                  </a:lnTo>
                  <a:lnTo>
                    <a:pt x="200" y="244"/>
                  </a:lnTo>
                  <a:lnTo>
                    <a:pt x="200" y="242"/>
                  </a:lnTo>
                  <a:lnTo>
                    <a:pt x="200" y="244"/>
                  </a:lnTo>
                  <a:lnTo>
                    <a:pt x="199" y="244"/>
                  </a:lnTo>
                  <a:lnTo>
                    <a:pt x="199" y="245"/>
                  </a:lnTo>
                  <a:lnTo>
                    <a:pt x="198" y="245"/>
                  </a:lnTo>
                  <a:lnTo>
                    <a:pt x="199" y="245"/>
                  </a:lnTo>
                  <a:lnTo>
                    <a:pt x="198" y="245"/>
                  </a:lnTo>
                  <a:lnTo>
                    <a:pt x="198" y="246"/>
                  </a:lnTo>
                  <a:lnTo>
                    <a:pt x="198" y="245"/>
                  </a:lnTo>
                  <a:lnTo>
                    <a:pt x="197" y="245"/>
                  </a:lnTo>
                  <a:lnTo>
                    <a:pt x="197" y="246"/>
                  </a:lnTo>
                  <a:lnTo>
                    <a:pt x="195" y="246"/>
                  </a:lnTo>
                  <a:lnTo>
                    <a:pt x="194" y="246"/>
                  </a:lnTo>
                  <a:lnTo>
                    <a:pt x="193" y="246"/>
                  </a:lnTo>
                  <a:lnTo>
                    <a:pt x="194" y="246"/>
                  </a:lnTo>
                  <a:lnTo>
                    <a:pt x="193" y="246"/>
                  </a:lnTo>
                  <a:lnTo>
                    <a:pt x="193" y="245"/>
                  </a:lnTo>
                  <a:lnTo>
                    <a:pt x="191" y="245"/>
                  </a:lnTo>
                  <a:lnTo>
                    <a:pt x="191" y="244"/>
                  </a:lnTo>
                  <a:lnTo>
                    <a:pt x="190" y="244"/>
                  </a:lnTo>
                  <a:lnTo>
                    <a:pt x="190" y="242"/>
                  </a:lnTo>
                  <a:lnTo>
                    <a:pt x="190" y="241"/>
                  </a:lnTo>
                  <a:lnTo>
                    <a:pt x="191" y="241"/>
                  </a:lnTo>
                  <a:lnTo>
                    <a:pt x="190" y="241"/>
                  </a:lnTo>
                  <a:lnTo>
                    <a:pt x="190" y="240"/>
                  </a:lnTo>
                  <a:lnTo>
                    <a:pt x="191" y="240"/>
                  </a:lnTo>
                  <a:lnTo>
                    <a:pt x="193" y="239"/>
                  </a:lnTo>
                  <a:lnTo>
                    <a:pt x="194" y="239"/>
                  </a:lnTo>
                  <a:lnTo>
                    <a:pt x="194" y="237"/>
                  </a:lnTo>
                  <a:lnTo>
                    <a:pt x="195" y="237"/>
                  </a:lnTo>
                  <a:lnTo>
                    <a:pt x="195" y="236"/>
                  </a:lnTo>
                  <a:lnTo>
                    <a:pt x="195" y="237"/>
                  </a:lnTo>
                  <a:lnTo>
                    <a:pt x="195" y="236"/>
                  </a:lnTo>
                  <a:lnTo>
                    <a:pt x="197" y="236"/>
                  </a:lnTo>
                  <a:lnTo>
                    <a:pt x="198" y="236"/>
                  </a:lnTo>
                  <a:lnTo>
                    <a:pt x="198" y="237"/>
                  </a:lnTo>
                  <a:lnTo>
                    <a:pt x="198" y="236"/>
                  </a:lnTo>
                  <a:lnTo>
                    <a:pt x="199" y="236"/>
                  </a:lnTo>
                  <a:lnTo>
                    <a:pt x="200" y="236"/>
                  </a:lnTo>
                  <a:lnTo>
                    <a:pt x="200" y="237"/>
                  </a:lnTo>
                  <a:lnTo>
                    <a:pt x="200" y="236"/>
                  </a:lnTo>
                  <a:lnTo>
                    <a:pt x="202" y="236"/>
                  </a:lnTo>
                  <a:lnTo>
                    <a:pt x="202" y="237"/>
                  </a:lnTo>
                  <a:lnTo>
                    <a:pt x="202" y="236"/>
                  </a:lnTo>
                  <a:lnTo>
                    <a:pt x="202" y="235"/>
                  </a:lnTo>
                  <a:close/>
                  <a:moveTo>
                    <a:pt x="200" y="232"/>
                  </a:moveTo>
                  <a:lnTo>
                    <a:pt x="200" y="233"/>
                  </a:lnTo>
                  <a:lnTo>
                    <a:pt x="200" y="232"/>
                  </a:lnTo>
                  <a:close/>
                  <a:moveTo>
                    <a:pt x="193" y="231"/>
                  </a:moveTo>
                  <a:lnTo>
                    <a:pt x="193" y="230"/>
                  </a:lnTo>
                  <a:lnTo>
                    <a:pt x="194" y="230"/>
                  </a:lnTo>
                  <a:lnTo>
                    <a:pt x="193" y="230"/>
                  </a:lnTo>
                  <a:lnTo>
                    <a:pt x="193" y="231"/>
                  </a:lnTo>
                  <a:close/>
                  <a:moveTo>
                    <a:pt x="200" y="230"/>
                  </a:moveTo>
                  <a:lnTo>
                    <a:pt x="202" y="230"/>
                  </a:lnTo>
                  <a:lnTo>
                    <a:pt x="202" y="231"/>
                  </a:lnTo>
                  <a:lnTo>
                    <a:pt x="200" y="231"/>
                  </a:lnTo>
                  <a:lnTo>
                    <a:pt x="199" y="231"/>
                  </a:lnTo>
                  <a:lnTo>
                    <a:pt x="199" y="230"/>
                  </a:lnTo>
                  <a:lnTo>
                    <a:pt x="200" y="230"/>
                  </a:lnTo>
                  <a:lnTo>
                    <a:pt x="199" y="230"/>
                  </a:lnTo>
                  <a:lnTo>
                    <a:pt x="200" y="230"/>
                  </a:lnTo>
                  <a:close/>
                  <a:moveTo>
                    <a:pt x="200" y="230"/>
                  </a:moveTo>
                  <a:lnTo>
                    <a:pt x="202" y="230"/>
                  </a:lnTo>
                  <a:lnTo>
                    <a:pt x="200" y="230"/>
                  </a:lnTo>
                  <a:close/>
                  <a:moveTo>
                    <a:pt x="208" y="227"/>
                  </a:moveTo>
                  <a:lnTo>
                    <a:pt x="209" y="227"/>
                  </a:lnTo>
                  <a:lnTo>
                    <a:pt x="208" y="227"/>
                  </a:lnTo>
                  <a:close/>
                  <a:moveTo>
                    <a:pt x="212" y="227"/>
                  </a:moveTo>
                  <a:lnTo>
                    <a:pt x="212" y="226"/>
                  </a:lnTo>
                  <a:lnTo>
                    <a:pt x="213" y="226"/>
                  </a:lnTo>
                  <a:lnTo>
                    <a:pt x="212" y="227"/>
                  </a:lnTo>
                  <a:lnTo>
                    <a:pt x="213" y="227"/>
                  </a:lnTo>
                  <a:lnTo>
                    <a:pt x="212" y="227"/>
                  </a:lnTo>
                  <a:close/>
                  <a:moveTo>
                    <a:pt x="213" y="226"/>
                  </a:moveTo>
                  <a:lnTo>
                    <a:pt x="213" y="227"/>
                  </a:lnTo>
                  <a:lnTo>
                    <a:pt x="213" y="226"/>
                  </a:lnTo>
                  <a:lnTo>
                    <a:pt x="213" y="227"/>
                  </a:lnTo>
                  <a:lnTo>
                    <a:pt x="213" y="226"/>
                  </a:lnTo>
                  <a:close/>
                  <a:moveTo>
                    <a:pt x="216" y="226"/>
                  </a:moveTo>
                  <a:lnTo>
                    <a:pt x="216" y="225"/>
                  </a:lnTo>
                  <a:lnTo>
                    <a:pt x="216" y="226"/>
                  </a:lnTo>
                  <a:close/>
                  <a:moveTo>
                    <a:pt x="222" y="225"/>
                  </a:moveTo>
                  <a:lnTo>
                    <a:pt x="221" y="225"/>
                  </a:lnTo>
                  <a:lnTo>
                    <a:pt x="222" y="225"/>
                  </a:lnTo>
                  <a:close/>
                  <a:moveTo>
                    <a:pt x="217" y="225"/>
                  </a:moveTo>
                  <a:lnTo>
                    <a:pt x="216" y="225"/>
                  </a:lnTo>
                  <a:lnTo>
                    <a:pt x="217" y="225"/>
                  </a:lnTo>
                  <a:close/>
                  <a:moveTo>
                    <a:pt x="217" y="225"/>
                  </a:moveTo>
                  <a:lnTo>
                    <a:pt x="217" y="223"/>
                  </a:lnTo>
                  <a:lnTo>
                    <a:pt x="217" y="225"/>
                  </a:lnTo>
                  <a:close/>
                  <a:moveTo>
                    <a:pt x="217" y="223"/>
                  </a:moveTo>
                  <a:lnTo>
                    <a:pt x="216" y="225"/>
                  </a:lnTo>
                  <a:lnTo>
                    <a:pt x="216" y="223"/>
                  </a:lnTo>
                  <a:lnTo>
                    <a:pt x="217" y="223"/>
                  </a:lnTo>
                  <a:close/>
                  <a:moveTo>
                    <a:pt x="218" y="221"/>
                  </a:moveTo>
                  <a:lnTo>
                    <a:pt x="217" y="221"/>
                  </a:lnTo>
                  <a:lnTo>
                    <a:pt x="218" y="221"/>
                  </a:lnTo>
                  <a:close/>
                  <a:moveTo>
                    <a:pt x="217" y="219"/>
                  </a:moveTo>
                  <a:lnTo>
                    <a:pt x="218" y="219"/>
                  </a:lnTo>
                  <a:lnTo>
                    <a:pt x="218" y="221"/>
                  </a:lnTo>
                  <a:lnTo>
                    <a:pt x="217" y="221"/>
                  </a:lnTo>
                  <a:lnTo>
                    <a:pt x="217" y="219"/>
                  </a:lnTo>
                  <a:close/>
                  <a:moveTo>
                    <a:pt x="237" y="216"/>
                  </a:moveTo>
                  <a:lnTo>
                    <a:pt x="237" y="217"/>
                  </a:lnTo>
                  <a:lnTo>
                    <a:pt x="236" y="217"/>
                  </a:lnTo>
                  <a:lnTo>
                    <a:pt x="236" y="216"/>
                  </a:lnTo>
                  <a:lnTo>
                    <a:pt x="237" y="216"/>
                  </a:lnTo>
                  <a:close/>
                  <a:moveTo>
                    <a:pt x="239" y="214"/>
                  </a:moveTo>
                  <a:lnTo>
                    <a:pt x="239" y="216"/>
                  </a:lnTo>
                  <a:lnTo>
                    <a:pt x="237" y="216"/>
                  </a:lnTo>
                  <a:lnTo>
                    <a:pt x="239" y="216"/>
                  </a:lnTo>
                  <a:lnTo>
                    <a:pt x="239" y="214"/>
                  </a:lnTo>
                  <a:close/>
                  <a:moveTo>
                    <a:pt x="242" y="209"/>
                  </a:moveTo>
                  <a:lnTo>
                    <a:pt x="242" y="211"/>
                  </a:lnTo>
                  <a:lnTo>
                    <a:pt x="242" y="209"/>
                  </a:lnTo>
                  <a:close/>
                  <a:moveTo>
                    <a:pt x="249" y="204"/>
                  </a:moveTo>
                  <a:lnTo>
                    <a:pt x="249" y="203"/>
                  </a:lnTo>
                  <a:lnTo>
                    <a:pt x="249" y="204"/>
                  </a:lnTo>
                  <a:close/>
                  <a:moveTo>
                    <a:pt x="251" y="203"/>
                  </a:moveTo>
                  <a:lnTo>
                    <a:pt x="251" y="204"/>
                  </a:lnTo>
                  <a:lnTo>
                    <a:pt x="251" y="203"/>
                  </a:lnTo>
                  <a:lnTo>
                    <a:pt x="251" y="204"/>
                  </a:lnTo>
                  <a:lnTo>
                    <a:pt x="250" y="204"/>
                  </a:lnTo>
                  <a:lnTo>
                    <a:pt x="251" y="204"/>
                  </a:lnTo>
                  <a:lnTo>
                    <a:pt x="251" y="203"/>
                  </a:lnTo>
                  <a:close/>
                  <a:moveTo>
                    <a:pt x="254" y="195"/>
                  </a:moveTo>
                  <a:lnTo>
                    <a:pt x="255" y="195"/>
                  </a:lnTo>
                  <a:lnTo>
                    <a:pt x="254" y="195"/>
                  </a:lnTo>
                  <a:close/>
                  <a:moveTo>
                    <a:pt x="259" y="191"/>
                  </a:moveTo>
                  <a:lnTo>
                    <a:pt x="258" y="191"/>
                  </a:lnTo>
                  <a:lnTo>
                    <a:pt x="259" y="191"/>
                  </a:lnTo>
                  <a:lnTo>
                    <a:pt x="258" y="191"/>
                  </a:lnTo>
                  <a:lnTo>
                    <a:pt x="259" y="191"/>
                  </a:lnTo>
                  <a:close/>
                  <a:moveTo>
                    <a:pt x="259" y="189"/>
                  </a:moveTo>
                  <a:lnTo>
                    <a:pt x="259" y="190"/>
                  </a:lnTo>
                  <a:lnTo>
                    <a:pt x="259" y="189"/>
                  </a:lnTo>
                  <a:close/>
                  <a:moveTo>
                    <a:pt x="259" y="189"/>
                  </a:moveTo>
                  <a:lnTo>
                    <a:pt x="258" y="189"/>
                  </a:lnTo>
                  <a:lnTo>
                    <a:pt x="259" y="189"/>
                  </a:lnTo>
                  <a:close/>
                  <a:moveTo>
                    <a:pt x="259" y="188"/>
                  </a:moveTo>
                  <a:lnTo>
                    <a:pt x="259" y="189"/>
                  </a:lnTo>
                  <a:lnTo>
                    <a:pt x="259" y="188"/>
                  </a:lnTo>
                  <a:close/>
                  <a:moveTo>
                    <a:pt x="263" y="181"/>
                  </a:moveTo>
                  <a:lnTo>
                    <a:pt x="263" y="183"/>
                  </a:lnTo>
                  <a:lnTo>
                    <a:pt x="263" y="181"/>
                  </a:lnTo>
                  <a:close/>
                  <a:moveTo>
                    <a:pt x="264" y="177"/>
                  </a:moveTo>
                  <a:lnTo>
                    <a:pt x="264" y="179"/>
                  </a:lnTo>
                  <a:lnTo>
                    <a:pt x="264" y="177"/>
                  </a:lnTo>
                  <a:close/>
                  <a:moveTo>
                    <a:pt x="265" y="177"/>
                  </a:moveTo>
                  <a:lnTo>
                    <a:pt x="264" y="177"/>
                  </a:lnTo>
                  <a:lnTo>
                    <a:pt x="265" y="177"/>
                  </a:lnTo>
                  <a:close/>
                  <a:moveTo>
                    <a:pt x="265" y="176"/>
                  </a:moveTo>
                  <a:lnTo>
                    <a:pt x="265" y="177"/>
                  </a:lnTo>
                  <a:lnTo>
                    <a:pt x="265" y="176"/>
                  </a:lnTo>
                  <a:close/>
                  <a:moveTo>
                    <a:pt x="264" y="175"/>
                  </a:moveTo>
                  <a:lnTo>
                    <a:pt x="264" y="176"/>
                  </a:lnTo>
                  <a:lnTo>
                    <a:pt x="265" y="176"/>
                  </a:lnTo>
                  <a:lnTo>
                    <a:pt x="264" y="176"/>
                  </a:lnTo>
                  <a:lnTo>
                    <a:pt x="263" y="176"/>
                  </a:lnTo>
                  <a:lnTo>
                    <a:pt x="264" y="176"/>
                  </a:lnTo>
                  <a:lnTo>
                    <a:pt x="263" y="176"/>
                  </a:lnTo>
                  <a:lnTo>
                    <a:pt x="264" y="176"/>
                  </a:lnTo>
                  <a:lnTo>
                    <a:pt x="263" y="176"/>
                  </a:lnTo>
                  <a:lnTo>
                    <a:pt x="263" y="175"/>
                  </a:lnTo>
                  <a:lnTo>
                    <a:pt x="264" y="175"/>
                  </a:lnTo>
                  <a:close/>
                  <a:moveTo>
                    <a:pt x="264" y="175"/>
                  </a:moveTo>
                  <a:lnTo>
                    <a:pt x="264" y="174"/>
                  </a:lnTo>
                  <a:lnTo>
                    <a:pt x="264" y="175"/>
                  </a:lnTo>
                  <a:close/>
                  <a:moveTo>
                    <a:pt x="265" y="171"/>
                  </a:moveTo>
                  <a:lnTo>
                    <a:pt x="267" y="171"/>
                  </a:lnTo>
                  <a:lnTo>
                    <a:pt x="267" y="172"/>
                  </a:lnTo>
                  <a:lnTo>
                    <a:pt x="265" y="172"/>
                  </a:lnTo>
                  <a:lnTo>
                    <a:pt x="265" y="171"/>
                  </a:lnTo>
                  <a:close/>
                  <a:moveTo>
                    <a:pt x="263" y="168"/>
                  </a:moveTo>
                  <a:lnTo>
                    <a:pt x="263" y="167"/>
                  </a:lnTo>
                  <a:lnTo>
                    <a:pt x="263" y="168"/>
                  </a:lnTo>
                  <a:close/>
                  <a:moveTo>
                    <a:pt x="263" y="167"/>
                  </a:moveTo>
                  <a:lnTo>
                    <a:pt x="262" y="167"/>
                  </a:lnTo>
                  <a:lnTo>
                    <a:pt x="263" y="167"/>
                  </a:lnTo>
                  <a:close/>
                  <a:moveTo>
                    <a:pt x="263" y="167"/>
                  </a:moveTo>
                  <a:lnTo>
                    <a:pt x="262" y="167"/>
                  </a:lnTo>
                  <a:lnTo>
                    <a:pt x="262" y="166"/>
                  </a:lnTo>
                  <a:lnTo>
                    <a:pt x="260" y="166"/>
                  </a:lnTo>
                  <a:lnTo>
                    <a:pt x="259" y="166"/>
                  </a:lnTo>
                  <a:lnTo>
                    <a:pt x="259" y="165"/>
                  </a:lnTo>
                  <a:lnTo>
                    <a:pt x="260" y="165"/>
                  </a:lnTo>
                  <a:lnTo>
                    <a:pt x="262" y="165"/>
                  </a:lnTo>
                  <a:lnTo>
                    <a:pt x="262" y="166"/>
                  </a:lnTo>
                  <a:lnTo>
                    <a:pt x="263" y="166"/>
                  </a:lnTo>
                  <a:lnTo>
                    <a:pt x="263" y="167"/>
                  </a:lnTo>
                  <a:close/>
                  <a:moveTo>
                    <a:pt x="251" y="163"/>
                  </a:moveTo>
                  <a:lnTo>
                    <a:pt x="251" y="162"/>
                  </a:lnTo>
                  <a:lnTo>
                    <a:pt x="251" y="163"/>
                  </a:lnTo>
                  <a:close/>
                  <a:moveTo>
                    <a:pt x="256" y="124"/>
                  </a:moveTo>
                  <a:lnTo>
                    <a:pt x="255" y="124"/>
                  </a:lnTo>
                  <a:lnTo>
                    <a:pt x="256" y="124"/>
                  </a:lnTo>
                  <a:close/>
                  <a:moveTo>
                    <a:pt x="245" y="116"/>
                  </a:moveTo>
                  <a:lnTo>
                    <a:pt x="245" y="118"/>
                  </a:lnTo>
                  <a:lnTo>
                    <a:pt x="244" y="118"/>
                  </a:lnTo>
                  <a:lnTo>
                    <a:pt x="244" y="116"/>
                  </a:lnTo>
                  <a:lnTo>
                    <a:pt x="245" y="116"/>
                  </a:lnTo>
                  <a:close/>
                  <a:moveTo>
                    <a:pt x="270" y="116"/>
                  </a:moveTo>
                  <a:lnTo>
                    <a:pt x="269" y="116"/>
                  </a:lnTo>
                  <a:lnTo>
                    <a:pt x="270" y="116"/>
                  </a:lnTo>
                  <a:close/>
                  <a:moveTo>
                    <a:pt x="268" y="115"/>
                  </a:moveTo>
                  <a:lnTo>
                    <a:pt x="267" y="115"/>
                  </a:lnTo>
                  <a:lnTo>
                    <a:pt x="268" y="115"/>
                  </a:lnTo>
                  <a:close/>
                  <a:moveTo>
                    <a:pt x="260" y="114"/>
                  </a:moveTo>
                  <a:lnTo>
                    <a:pt x="259" y="114"/>
                  </a:lnTo>
                  <a:lnTo>
                    <a:pt x="260" y="114"/>
                  </a:lnTo>
                  <a:close/>
                  <a:moveTo>
                    <a:pt x="269" y="112"/>
                  </a:moveTo>
                  <a:lnTo>
                    <a:pt x="269" y="114"/>
                  </a:lnTo>
                  <a:lnTo>
                    <a:pt x="269" y="112"/>
                  </a:lnTo>
                  <a:close/>
                  <a:moveTo>
                    <a:pt x="272" y="2"/>
                  </a:moveTo>
                  <a:lnTo>
                    <a:pt x="272" y="0"/>
                  </a:lnTo>
                  <a:lnTo>
                    <a:pt x="272" y="2"/>
                  </a:lnTo>
                  <a:lnTo>
                    <a:pt x="272" y="0"/>
                  </a:lnTo>
                  <a:lnTo>
                    <a:pt x="272" y="2"/>
                  </a:lnTo>
                  <a:lnTo>
                    <a:pt x="273" y="2"/>
                  </a:lnTo>
                  <a:lnTo>
                    <a:pt x="274" y="2"/>
                  </a:lnTo>
                  <a:lnTo>
                    <a:pt x="274" y="3"/>
                  </a:lnTo>
                  <a:lnTo>
                    <a:pt x="276" y="3"/>
                  </a:lnTo>
                  <a:lnTo>
                    <a:pt x="276" y="4"/>
                  </a:lnTo>
                  <a:lnTo>
                    <a:pt x="277" y="4"/>
                  </a:lnTo>
                  <a:lnTo>
                    <a:pt x="278" y="4"/>
                  </a:lnTo>
                  <a:lnTo>
                    <a:pt x="279" y="4"/>
                  </a:lnTo>
                  <a:lnTo>
                    <a:pt x="279" y="5"/>
                  </a:lnTo>
                  <a:lnTo>
                    <a:pt x="279" y="4"/>
                  </a:lnTo>
                  <a:lnTo>
                    <a:pt x="281" y="4"/>
                  </a:lnTo>
                  <a:lnTo>
                    <a:pt x="282" y="5"/>
                  </a:lnTo>
                  <a:lnTo>
                    <a:pt x="283" y="5"/>
                  </a:lnTo>
                  <a:lnTo>
                    <a:pt x="283" y="7"/>
                  </a:lnTo>
                  <a:lnTo>
                    <a:pt x="284" y="7"/>
                  </a:lnTo>
                  <a:lnTo>
                    <a:pt x="284" y="8"/>
                  </a:lnTo>
                  <a:lnTo>
                    <a:pt x="286" y="8"/>
                  </a:lnTo>
                  <a:lnTo>
                    <a:pt x="286" y="9"/>
                  </a:lnTo>
                  <a:lnTo>
                    <a:pt x="284" y="9"/>
                  </a:lnTo>
                  <a:lnTo>
                    <a:pt x="286" y="11"/>
                  </a:lnTo>
                  <a:lnTo>
                    <a:pt x="286" y="9"/>
                  </a:lnTo>
                  <a:lnTo>
                    <a:pt x="286" y="11"/>
                  </a:lnTo>
                  <a:lnTo>
                    <a:pt x="287" y="11"/>
                  </a:lnTo>
                  <a:lnTo>
                    <a:pt x="287" y="12"/>
                  </a:lnTo>
                  <a:lnTo>
                    <a:pt x="287" y="13"/>
                  </a:lnTo>
                  <a:lnTo>
                    <a:pt x="288" y="13"/>
                  </a:lnTo>
                  <a:lnTo>
                    <a:pt x="288" y="14"/>
                  </a:lnTo>
                  <a:lnTo>
                    <a:pt x="287" y="14"/>
                  </a:lnTo>
                  <a:lnTo>
                    <a:pt x="287" y="16"/>
                  </a:lnTo>
                  <a:lnTo>
                    <a:pt x="288" y="17"/>
                  </a:lnTo>
                  <a:lnTo>
                    <a:pt x="290" y="17"/>
                  </a:lnTo>
                  <a:lnTo>
                    <a:pt x="290" y="18"/>
                  </a:lnTo>
                  <a:lnTo>
                    <a:pt x="288" y="18"/>
                  </a:lnTo>
                  <a:lnTo>
                    <a:pt x="290" y="19"/>
                  </a:lnTo>
                  <a:lnTo>
                    <a:pt x="290" y="21"/>
                  </a:lnTo>
                  <a:lnTo>
                    <a:pt x="290" y="22"/>
                  </a:lnTo>
                  <a:lnTo>
                    <a:pt x="290" y="21"/>
                  </a:lnTo>
                  <a:lnTo>
                    <a:pt x="291" y="21"/>
                  </a:lnTo>
                  <a:lnTo>
                    <a:pt x="291" y="22"/>
                  </a:lnTo>
                  <a:lnTo>
                    <a:pt x="290" y="22"/>
                  </a:lnTo>
                  <a:lnTo>
                    <a:pt x="290" y="23"/>
                  </a:lnTo>
                  <a:lnTo>
                    <a:pt x="291" y="23"/>
                  </a:lnTo>
                  <a:lnTo>
                    <a:pt x="291" y="25"/>
                  </a:lnTo>
                  <a:lnTo>
                    <a:pt x="292" y="26"/>
                  </a:lnTo>
                  <a:lnTo>
                    <a:pt x="292" y="27"/>
                  </a:lnTo>
                  <a:lnTo>
                    <a:pt x="292" y="28"/>
                  </a:lnTo>
                  <a:lnTo>
                    <a:pt x="292" y="30"/>
                  </a:lnTo>
                  <a:lnTo>
                    <a:pt x="293" y="30"/>
                  </a:lnTo>
                  <a:lnTo>
                    <a:pt x="293" y="31"/>
                  </a:lnTo>
                  <a:lnTo>
                    <a:pt x="293" y="32"/>
                  </a:lnTo>
                  <a:lnTo>
                    <a:pt x="293" y="33"/>
                  </a:lnTo>
                  <a:lnTo>
                    <a:pt x="295" y="35"/>
                  </a:lnTo>
                  <a:lnTo>
                    <a:pt x="295" y="36"/>
                  </a:lnTo>
                  <a:lnTo>
                    <a:pt x="296" y="36"/>
                  </a:lnTo>
                  <a:lnTo>
                    <a:pt x="297" y="36"/>
                  </a:lnTo>
                  <a:lnTo>
                    <a:pt x="298" y="36"/>
                  </a:lnTo>
                  <a:lnTo>
                    <a:pt x="300" y="36"/>
                  </a:lnTo>
                  <a:lnTo>
                    <a:pt x="301" y="36"/>
                  </a:lnTo>
                  <a:lnTo>
                    <a:pt x="300" y="36"/>
                  </a:lnTo>
                  <a:lnTo>
                    <a:pt x="300" y="37"/>
                  </a:lnTo>
                  <a:lnTo>
                    <a:pt x="301" y="37"/>
                  </a:lnTo>
                  <a:lnTo>
                    <a:pt x="302" y="37"/>
                  </a:lnTo>
                  <a:lnTo>
                    <a:pt x="304" y="37"/>
                  </a:lnTo>
                  <a:lnTo>
                    <a:pt x="305" y="37"/>
                  </a:lnTo>
                  <a:lnTo>
                    <a:pt x="305" y="39"/>
                  </a:lnTo>
                  <a:lnTo>
                    <a:pt x="306" y="39"/>
                  </a:lnTo>
                  <a:lnTo>
                    <a:pt x="306" y="40"/>
                  </a:lnTo>
                  <a:lnTo>
                    <a:pt x="306" y="41"/>
                  </a:lnTo>
                  <a:lnTo>
                    <a:pt x="307" y="41"/>
                  </a:lnTo>
                  <a:lnTo>
                    <a:pt x="309" y="42"/>
                  </a:lnTo>
                  <a:lnTo>
                    <a:pt x="309" y="41"/>
                  </a:lnTo>
                  <a:lnTo>
                    <a:pt x="310" y="41"/>
                  </a:lnTo>
                  <a:lnTo>
                    <a:pt x="310" y="42"/>
                  </a:lnTo>
                  <a:lnTo>
                    <a:pt x="310" y="41"/>
                  </a:lnTo>
                  <a:lnTo>
                    <a:pt x="310" y="42"/>
                  </a:lnTo>
                  <a:lnTo>
                    <a:pt x="310" y="44"/>
                  </a:lnTo>
                  <a:lnTo>
                    <a:pt x="310" y="45"/>
                  </a:lnTo>
                  <a:lnTo>
                    <a:pt x="311" y="45"/>
                  </a:lnTo>
                  <a:lnTo>
                    <a:pt x="311" y="46"/>
                  </a:lnTo>
                  <a:lnTo>
                    <a:pt x="311" y="47"/>
                  </a:lnTo>
                  <a:lnTo>
                    <a:pt x="310" y="47"/>
                  </a:lnTo>
                  <a:lnTo>
                    <a:pt x="310" y="49"/>
                  </a:lnTo>
                  <a:lnTo>
                    <a:pt x="311" y="49"/>
                  </a:lnTo>
                  <a:lnTo>
                    <a:pt x="311" y="50"/>
                  </a:lnTo>
                  <a:lnTo>
                    <a:pt x="312" y="50"/>
                  </a:lnTo>
                  <a:lnTo>
                    <a:pt x="312" y="51"/>
                  </a:lnTo>
                  <a:lnTo>
                    <a:pt x="314" y="51"/>
                  </a:lnTo>
                  <a:lnTo>
                    <a:pt x="315" y="51"/>
                  </a:lnTo>
                  <a:lnTo>
                    <a:pt x="316" y="51"/>
                  </a:lnTo>
                  <a:lnTo>
                    <a:pt x="318" y="51"/>
                  </a:lnTo>
                  <a:lnTo>
                    <a:pt x="319" y="51"/>
                  </a:lnTo>
                  <a:lnTo>
                    <a:pt x="320" y="51"/>
                  </a:lnTo>
                  <a:lnTo>
                    <a:pt x="321" y="51"/>
                  </a:lnTo>
                  <a:lnTo>
                    <a:pt x="321" y="50"/>
                  </a:lnTo>
                  <a:lnTo>
                    <a:pt x="321" y="49"/>
                  </a:lnTo>
                  <a:lnTo>
                    <a:pt x="321" y="50"/>
                  </a:lnTo>
                  <a:lnTo>
                    <a:pt x="323" y="50"/>
                  </a:lnTo>
                  <a:lnTo>
                    <a:pt x="323" y="49"/>
                  </a:lnTo>
                  <a:lnTo>
                    <a:pt x="324" y="49"/>
                  </a:lnTo>
                  <a:lnTo>
                    <a:pt x="324" y="47"/>
                  </a:lnTo>
                  <a:lnTo>
                    <a:pt x="325" y="47"/>
                  </a:lnTo>
                  <a:lnTo>
                    <a:pt x="325" y="49"/>
                  </a:lnTo>
                  <a:lnTo>
                    <a:pt x="326" y="49"/>
                  </a:lnTo>
                  <a:lnTo>
                    <a:pt x="326" y="47"/>
                  </a:lnTo>
                  <a:lnTo>
                    <a:pt x="328" y="47"/>
                  </a:lnTo>
                  <a:lnTo>
                    <a:pt x="328" y="46"/>
                  </a:lnTo>
                  <a:lnTo>
                    <a:pt x="329" y="46"/>
                  </a:lnTo>
                  <a:lnTo>
                    <a:pt x="330" y="46"/>
                  </a:lnTo>
                  <a:lnTo>
                    <a:pt x="332" y="46"/>
                  </a:lnTo>
                  <a:lnTo>
                    <a:pt x="333" y="46"/>
                  </a:lnTo>
                  <a:lnTo>
                    <a:pt x="333" y="47"/>
                  </a:lnTo>
                  <a:lnTo>
                    <a:pt x="332" y="47"/>
                  </a:lnTo>
                  <a:lnTo>
                    <a:pt x="332" y="49"/>
                  </a:lnTo>
                  <a:lnTo>
                    <a:pt x="332" y="50"/>
                  </a:lnTo>
                  <a:lnTo>
                    <a:pt x="333" y="50"/>
                  </a:lnTo>
                  <a:lnTo>
                    <a:pt x="333" y="51"/>
                  </a:lnTo>
                  <a:lnTo>
                    <a:pt x="333" y="53"/>
                  </a:lnTo>
                  <a:lnTo>
                    <a:pt x="332" y="53"/>
                  </a:lnTo>
                  <a:lnTo>
                    <a:pt x="332" y="54"/>
                  </a:lnTo>
                  <a:lnTo>
                    <a:pt x="330" y="54"/>
                  </a:lnTo>
                  <a:lnTo>
                    <a:pt x="329" y="54"/>
                  </a:lnTo>
                  <a:lnTo>
                    <a:pt x="329" y="55"/>
                  </a:lnTo>
                  <a:lnTo>
                    <a:pt x="330" y="55"/>
                  </a:lnTo>
                  <a:lnTo>
                    <a:pt x="330" y="56"/>
                  </a:lnTo>
                  <a:lnTo>
                    <a:pt x="329" y="56"/>
                  </a:lnTo>
                  <a:lnTo>
                    <a:pt x="329" y="58"/>
                  </a:lnTo>
                  <a:lnTo>
                    <a:pt x="329" y="59"/>
                  </a:lnTo>
                  <a:lnTo>
                    <a:pt x="329" y="60"/>
                  </a:lnTo>
                  <a:lnTo>
                    <a:pt x="328" y="60"/>
                  </a:lnTo>
                  <a:lnTo>
                    <a:pt x="328" y="62"/>
                  </a:lnTo>
                  <a:lnTo>
                    <a:pt x="328" y="63"/>
                  </a:lnTo>
                  <a:lnTo>
                    <a:pt x="328" y="64"/>
                  </a:lnTo>
                  <a:lnTo>
                    <a:pt x="326" y="64"/>
                  </a:lnTo>
                  <a:lnTo>
                    <a:pt x="326" y="65"/>
                  </a:lnTo>
                  <a:lnTo>
                    <a:pt x="326" y="67"/>
                  </a:lnTo>
                  <a:lnTo>
                    <a:pt x="325" y="67"/>
                  </a:lnTo>
                  <a:lnTo>
                    <a:pt x="326" y="67"/>
                  </a:lnTo>
                  <a:lnTo>
                    <a:pt x="325" y="67"/>
                  </a:lnTo>
                  <a:lnTo>
                    <a:pt x="325" y="68"/>
                  </a:lnTo>
                  <a:lnTo>
                    <a:pt x="326" y="68"/>
                  </a:lnTo>
                  <a:lnTo>
                    <a:pt x="325" y="68"/>
                  </a:lnTo>
                  <a:lnTo>
                    <a:pt x="325" y="69"/>
                  </a:lnTo>
                  <a:lnTo>
                    <a:pt x="324" y="69"/>
                  </a:lnTo>
                  <a:lnTo>
                    <a:pt x="324" y="70"/>
                  </a:lnTo>
                  <a:lnTo>
                    <a:pt x="324" y="72"/>
                  </a:lnTo>
                  <a:lnTo>
                    <a:pt x="323" y="72"/>
                  </a:lnTo>
                  <a:lnTo>
                    <a:pt x="323" y="73"/>
                  </a:lnTo>
                  <a:lnTo>
                    <a:pt x="323" y="72"/>
                  </a:lnTo>
                  <a:lnTo>
                    <a:pt x="321" y="70"/>
                  </a:lnTo>
                  <a:lnTo>
                    <a:pt x="320" y="70"/>
                  </a:lnTo>
                  <a:lnTo>
                    <a:pt x="319" y="70"/>
                  </a:lnTo>
                  <a:lnTo>
                    <a:pt x="318" y="70"/>
                  </a:lnTo>
                  <a:lnTo>
                    <a:pt x="316" y="70"/>
                  </a:lnTo>
                  <a:lnTo>
                    <a:pt x="316" y="72"/>
                  </a:lnTo>
                  <a:lnTo>
                    <a:pt x="315" y="72"/>
                  </a:lnTo>
                  <a:lnTo>
                    <a:pt x="316" y="72"/>
                  </a:lnTo>
                  <a:lnTo>
                    <a:pt x="315" y="72"/>
                  </a:lnTo>
                  <a:lnTo>
                    <a:pt x="315" y="73"/>
                  </a:lnTo>
                  <a:lnTo>
                    <a:pt x="314" y="73"/>
                  </a:lnTo>
                  <a:lnTo>
                    <a:pt x="312" y="73"/>
                  </a:lnTo>
                  <a:lnTo>
                    <a:pt x="312" y="74"/>
                  </a:lnTo>
                  <a:lnTo>
                    <a:pt x="312" y="76"/>
                  </a:lnTo>
                  <a:lnTo>
                    <a:pt x="314" y="78"/>
                  </a:lnTo>
                  <a:lnTo>
                    <a:pt x="314" y="79"/>
                  </a:lnTo>
                  <a:lnTo>
                    <a:pt x="314" y="81"/>
                  </a:lnTo>
                  <a:lnTo>
                    <a:pt x="314" y="82"/>
                  </a:lnTo>
                  <a:lnTo>
                    <a:pt x="314" y="83"/>
                  </a:lnTo>
                  <a:lnTo>
                    <a:pt x="314" y="84"/>
                  </a:lnTo>
                  <a:lnTo>
                    <a:pt x="314" y="86"/>
                  </a:lnTo>
                  <a:lnTo>
                    <a:pt x="314" y="87"/>
                  </a:lnTo>
                  <a:lnTo>
                    <a:pt x="312" y="87"/>
                  </a:lnTo>
                  <a:lnTo>
                    <a:pt x="312" y="88"/>
                  </a:lnTo>
                  <a:lnTo>
                    <a:pt x="311" y="88"/>
                  </a:lnTo>
                  <a:lnTo>
                    <a:pt x="311" y="90"/>
                  </a:lnTo>
                  <a:lnTo>
                    <a:pt x="310" y="90"/>
                  </a:lnTo>
                  <a:lnTo>
                    <a:pt x="309" y="90"/>
                  </a:lnTo>
                  <a:lnTo>
                    <a:pt x="309" y="91"/>
                  </a:lnTo>
                  <a:lnTo>
                    <a:pt x="310" y="90"/>
                  </a:lnTo>
                  <a:lnTo>
                    <a:pt x="310" y="91"/>
                  </a:lnTo>
                  <a:lnTo>
                    <a:pt x="309" y="91"/>
                  </a:lnTo>
                  <a:lnTo>
                    <a:pt x="309" y="90"/>
                  </a:lnTo>
                  <a:lnTo>
                    <a:pt x="309" y="88"/>
                  </a:lnTo>
                  <a:lnTo>
                    <a:pt x="307" y="88"/>
                  </a:lnTo>
                  <a:lnTo>
                    <a:pt x="306" y="88"/>
                  </a:lnTo>
                  <a:lnTo>
                    <a:pt x="306" y="90"/>
                  </a:lnTo>
                  <a:lnTo>
                    <a:pt x="306" y="91"/>
                  </a:lnTo>
                  <a:lnTo>
                    <a:pt x="305" y="91"/>
                  </a:lnTo>
                  <a:lnTo>
                    <a:pt x="305" y="92"/>
                  </a:lnTo>
                  <a:lnTo>
                    <a:pt x="304" y="92"/>
                  </a:lnTo>
                  <a:lnTo>
                    <a:pt x="302" y="92"/>
                  </a:lnTo>
                  <a:lnTo>
                    <a:pt x="302" y="93"/>
                  </a:lnTo>
                  <a:lnTo>
                    <a:pt x="302" y="95"/>
                  </a:lnTo>
                  <a:lnTo>
                    <a:pt x="301" y="95"/>
                  </a:lnTo>
                  <a:lnTo>
                    <a:pt x="300" y="95"/>
                  </a:lnTo>
                  <a:lnTo>
                    <a:pt x="298" y="95"/>
                  </a:lnTo>
                  <a:lnTo>
                    <a:pt x="297" y="95"/>
                  </a:lnTo>
                  <a:lnTo>
                    <a:pt x="296" y="95"/>
                  </a:lnTo>
                  <a:lnTo>
                    <a:pt x="296" y="96"/>
                  </a:lnTo>
                  <a:lnTo>
                    <a:pt x="297" y="97"/>
                  </a:lnTo>
                  <a:lnTo>
                    <a:pt x="297" y="98"/>
                  </a:lnTo>
                  <a:lnTo>
                    <a:pt x="297" y="100"/>
                  </a:lnTo>
                  <a:lnTo>
                    <a:pt x="296" y="100"/>
                  </a:lnTo>
                  <a:lnTo>
                    <a:pt x="296" y="98"/>
                  </a:lnTo>
                  <a:lnTo>
                    <a:pt x="296" y="100"/>
                  </a:lnTo>
                  <a:lnTo>
                    <a:pt x="296" y="98"/>
                  </a:lnTo>
                  <a:lnTo>
                    <a:pt x="296" y="100"/>
                  </a:lnTo>
                  <a:lnTo>
                    <a:pt x="295" y="100"/>
                  </a:lnTo>
                  <a:lnTo>
                    <a:pt x="293" y="100"/>
                  </a:lnTo>
                  <a:lnTo>
                    <a:pt x="293" y="98"/>
                  </a:lnTo>
                  <a:lnTo>
                    <a:pt x="292" y="98"/>
                  </a:lnTo>
                  <a:lnTo>
                    <a:pt x="291" y="98"/>
                  </a:lnTo>
                  <a:lnTo>
                    <a:pt x="292" y="98"/>
                  </a:lnTo>
                  <a:lnTo>
                    <a:pt x="291" y="98"/>
                  </a:lnTo>
                  <a:lnTo>
                    <a:pt x="291" y="97"/>
                  </a:lnTo>
                  <a:lnTo>
                    <a:pt x="290" y="97"/>
                  </a:lnTo>
                  <a:lnTo>
                    <a:pt x="288" y="97"/>
                  </a:lnTo>
                  <a:lnTo>
                    <a:pt x="290" y="97"/>
                  </a:lnTo>
                  <a:lnTo>
                    <a:pt x="288" y="97"/>
                  </a:lnTo>
                  <a:lnTo>
                    <a:pt x="288" y="98"/>
                  </a:lnTo>
                  <a:lnTo>
                    <a:pt x="288" y="100"/>
                  </a:lnTo>
                  <a:lnTo>
                    <a:pt x="287" y="100"/>
                  </a:lnTo>
                  <a:lnTo>
                    <a:pt x="287" y="101"/>
                  </a:lnTo>
                  <a:lnTo>
                    <a:pt x="286" y="102"/>
                  </a:lnTo>
                  <a:lnTo>
                    <a:pt x="284" y="104"/>
                  </a:lnTo>
                  <a:lnTo>
                    <a:pt x="286" y="104"/>
                  </a:lnTo>
                  <a:lnTo>
                    <a:pt x="284" y="104"/>
                  </a:lnTo>
                  <a:lnTo>
                    <a:pt x="283" y="104"/>
                  </a:lnTo>
                  <a:lnTo>
                    <a:pt x="283" y="105"/>
                  </a:lnTo>
                  <a:lnTo>
                    <a:pt x="282" y="105"/>
                  </a:lnTo>
                  <a:lnTo>
                    <a:pt x="281" y="105"/>
                  </a:lnTo>
                  <a:lnTo>
                    <a:pt x="281" y="106"/>
                  </a:lnTo>
                  <a:lnTo>
                    <a:pt x="279" y="106"/>
                  </a:lnTo>
                  <a:lnTo>
                    <a:pt x="278" y="107"/>
                  </a:lnTo>
                  <a:lnTo>
                    <a:pt x="277" y="107"/>
                  </a:lnTo>
                  <a:lnTo>
                    <a:pt x="277" y="109"/>
                  </a:lnTo>
                  <a:lnTo>
                    <a:pt x="277" y="110"/>
                  </a:lnTo>
                  <a:lnTo>
                    <a:pt x="276" y="110"/>
                  </a:lnTo>
                  <a:lnTo>
                    <a:pt x="276" y="111"/>
                  </a:lnTo>
                  <a:lnTo>
                    <a:pt x="274" y="111"/>
                  </a:lnTo>
                  <a:lnTo>
                    <a:pt x="273" y="111"/>
                  </a:lnTo>
                  <a:lnTo>
                    <a:pt x="272" y="110"/>
                  </a:lnTo>
                  <a:lnTo>
                    <a:pt x="273" y="110"/>
                  </a:lnTo>
                  <a:lnTo>
                    <a:pt x="272" y="110"/>
                  </a:lnTo>
                  <a:lnTo>
                    <a:pt x="272" y="111"/>
                  </a:lnTo>
                  <a:lnTo>
                    <a:pt x="270" y="111"/>
                  </a:lnTo>
                  <a:lnTo>
                    <a:pt x="272" y="111"/>
                  </a:lnTo>
                  <a:lnTo>
                    <a:pt x="270" y="111"/>
                  </a:lnTo>
                  <a:lnTo>
                    <a:pt x="270" y="112"/>
                  </a:lnTo>
                  <a:lnTo>
                    <a:pt x="269" y="112"/>
                  </a:lnTo>
                  <a:lnTo>
                    <a:pt x="269" y="111"/>
                  </a:lnTo>
                  <a:lnTo>
                    <a:pt x="269" y="112"/>
                  </a:lnTo>
                  <a:lnTo>
                    <a:pt x="269" y="111"/>
                  </a:lnTo>
                  <a:lnTo>
                    <a:pt x="269" y="112"/>
                  </a:lnTo>
                  <a:lnTo>
                    <a:pt x="268" y="112"/>
                  </a:lnTo>
                  <a:lnTo>
                    <a:pt x="267" y="112"/>
                  </a:lnTo>
                  <a:lnTo>
                    <a:pt x="267" y="114"/>
                  </a:lnTo>
                  <a:lnTo>
                    <a:pt x="265" y="114"/>
                  </a:lnTo>
                  <a:lnTo>
                    <a:pt x="265" y="115"/>
                  </a:lnTo>
                  <a:lnTo>
                    <a:pt x="265" y="114"/>
                  </a:lnTo>
                  <a:lnTo>
                    <a:pt x="265" y="115"/>
                  </a:lnTo>
                  <a:lnTo>
                    <a:pt x="264" y="115"/>
                  </a:lnTo>
                  <a:lnTo>
                    <a:pt x="264" y="116"/>
                  </a:lnTo>
                  <a:lnTo>
                    <a:pt x="263" y="116"/>
                  </a:lnTo>
                  <a:lnTo>
                    <a:pt x="263" y="118"/>
                  </a:lnTo>
                  <a:lnTo>
                    <a:pt x="263" y="116"/>
                  </a:lnTo>
                  <a:lnTo>
                    <a:pt x="262" y="116"/>
                  </a:lnTo>
                  <a:lnTo>
                    <a:pt x="262" y="118"/>
                  </a:lnTo>
                  <a:lnTo>
                    <a:pt x="260" y="118"/>
                  </a:lnTo>
                  <a:lnTo>
                    <a:pt x="259" y="118"/>
                  </a:lnTo>
                  <a:lnTo>
                    <a:pt x="259" y="119"/>
                  </a:lnTo>
                  <a:lnTo>
                    <a:pt x="259" y="118"/>
                  </a:lnTo>
                  <a:lnTo>
                    <a:pt x="259" y="116"/>
                  </a:lnTo>
                  <a:lnTo>
                    <a:pt x="260" y="116"/>
                  </a:lnTo>
                  <a:lnTo>
                    <a:pt x="262" y="116"/>
                  </a:lnTo>
                  <a:lnTo>
                    <a:pt x="262" y="115"/>
                  </a:lnTo>
                  <a:lnTo>
                    <a:pt x="262" y="114"/>
                  </a:lnTo>
                  <a:lnTo>
                    <a:pt x="263" y="114"/>
                  </a:lnTo>
                  <a:lnTo>
                    <a:pt x="262" y="114"/>
                  </a:lnTo>
                  <a:lnTo>
                    <a:pt x="260" y="114"/>
                  </a:lnTo>
                  <a:lnTo>
                    <a:pt x="260" y="112"/>
                  </a:lnTo>
                  <a:lnTo>
                    <a:pt x="259" y="112"/>
                  </a:lnTo>
                  <a:lnTo>
                    <a:pt x="260" y="112"/>
                  </a:lnTo>
                  <a:lnTo>
                    <a:pt x="262" y="112"/>
                  </a:lnTo>
                  <a:lnTo>
                    <a:pt x="262" y="111"/>
                  </a:lnTo>
                  <a:lnTo>
                    <a:pt x="260" y="111"/>
                  </a:lnTo>
                  <a:lnTo>
                    <a:pt x="260" y="110"/>
                  </a:lnTo>
                  <a:lnTo>
                    <a:pt x="262" y="111"/>
                  </a:lnTo>
                  <a:lnTo>
                    <a:pt x="262" y="110"/>
                  </a:lnTo>
                  <a:lnTo>
                    <a:pt x="263" y="110"/>
                  </a:lnTo>
                  <a:lnTo>
                    <a:pt x="263" y="109"/>
                  </a:lnTo>
                  <a:lnTo>
                    <a:pt x="264" y="109"/>
                  </a:lnTo>
                  <a:lnTo>
                    <a:pt x="264" y="107"/>
                  </a:lnTo>
                  <a:lnTo>
                    <a:pt x="264" y="106"/>
                  </a:lnTo>
                  <a:lnTo>
                    <a:pt x="265" y="106"/>
                  </a:lnTo>
                  <a:lnTo>
                    <a:pt x="264" y="105"/>
                  </a:lnTo>
                  <a:lnTo>
                    <a:pt x="263" y="104"/>
                  </a:lnTo>
                  <a:lnTo>
                    <a:pt x="263" y="102"/>
                  </a:lnTo>
                  <a:lnTo>
                    <a:pt x="263" y="104"/>
                  </a:lnTo>
                  <a:lnTo>
                    <a:pt x="262" y="104"/>
                  </a:lnTo>
                  <a:lnTo>
                    <a:pt x="260" y="104"/>
                  </a:lnTo>
                  <a:lnTo>
                    <a:pt x="260" y="102"/>
                  </a:lnTo>
                  <a:lnTo>
                    <a:pt x="260" y="104"/>
                  </a:lnTo>
                  <a:lnTo>
                    <a:pt x="259" y="104"/>
                  </a:lnTo>
                  <a:lnTo>
                    <a:pt x="259" y="102"/>
                  </a:lnTo>
                  <a:lnTo>
                    <a:pt x="259" y="104"/>
                  </a:lnTo>
                  <a:lnTo>
                    <a:pt x="258" y="104"/>
                  </a:lnTo>
                  <a:lnTo>
                    <a:pt x="258" y="105"/>
                  </a:lnTo>
                  <a:lnTo>
                    <a:pt x="256" y="105"/>
                  </a:lnTo>
                  <a:lnTo>
                    <a:pt x="256" y="106"/>
                  </a:lnTo>
                  <a:lnTo>
                    <a:pt x="255" y="106"/>
                  </a:lnTo>
                  <a:lnTo>
                    <a:pt x="255" y="107"/>
                  </a:lnTo>
                  <a:lnTo>
                    <a:pt x="255" y="109"/>
                  </a:lnTo>
                  <a:lnTo>
                    <a:pt x="254" y="109"/>
                  </a:lnTo>
                  <a:lnTo>
                    <a:pt x="253" y="109"/>
                  </a:lnTo>
                  <a:lnTo>
                    <a:pt x="253" y="110"/>
                  </a:lnTo>
                  <a:lnTo>
                    <a:pt x="251" y="110"/>
                  </a:lnTo>
                  <a:lnTo>
                    <a:pt x="250" y="110"/>
                  </a:lnTo>
                  <a:lnTo>
                    <a:pt x="250" y="111"/>
                  </a:lnTo>
                  <a:lnTo>
                    <a:pt x="249" y="111"/>
                  </a:lnTo>
                  <a:lnTo>
                    <a:pt x="249" y="112"/>
                  </a:lnTo>
                  <a:lnTo>
                    <a:pt x="249" y="114"/>
                  </a:lnTo>
                  <a:lnTo>
                    <a:pt x="248" y="114"/>
                  </a:lnTo>
                  <a:lnTo>
                    <a:pt x="248" y="115"/>
                  </a:lnTo>
                  <a:lnTo>
                    <a:pt x="246" y="115"/>
                  </a:lnTo>
                  <a:lnTo>
                    <a:pt x="246" y="116"/>
                  </a:lnTo>
                  <a:lnTo>
                    <a:pt x="246" y="115"/>
                  </a:lnTo>
                  <a:lnTo>
                    <a:pt x="248" y="115"/>
                  </a:lnTo>
                  <a:lnTo>
                    <a:pt x="246" y="115"/>
                  </a:lnTo>
                  <a:lnTo>
                    <a:pt x="245" y="115"/>
                  </a:lnTo>
                  <a:lnTo>
                    <a:pt x="245" y="116"/>
                  </a:lnTo>
                  <a:lnTo>
                    <a:pt x="244" y="116"/>
                  </a:lnTo>
                  <a:lnTo>
                    <a:pt x="242" y="116"/>
                  </a:lnTo>
                  <a:lnTo>
                    <a:pt x="242" y="115"/>
                  </a:lnTo>
                  <a:lnTo>
                    <a:pt x="241" y="115"/>
                  </a:lnTo>
                  <a:lnTo>
                    <a:pt x="240" y="116"/>
                  </a:lnTo>
                  <a:lnTo>
                    <a:pt x="240" y="118"/>
                  </a:lnTo>
                  <a:lnTo>
                    <a:pt x="240" y="119"/>
                  </a:lnTo>
                  <a:lnTo>
                    <a:pt x="239" y="119"/>
                  </a:lnTo>
                  <a:lnTo>
                    <a:pt x="240" y="119"/>
                  </a:lnTo>
                  <a:lnTo>
                    <a:pt x="240" y="120"/>
                  </a:lnTo>
                  <a:lnTo>
                    <a:pt x="240" y="121"/>
                  </a:lnTo>
                  <a:lnTo>
                    <a:pt x="241" y="121"/>
                  </a:lnTo>
                  <a:lnTo>
                    <a:pt x="241" y="123"/>
                  </a:lnTo>
                  <a:lnTo>
                    <a:pt x="242" y="123"/>
                  </a:lnTo>
                  <a:lnTo>
                    <a:pt x="244" y="123"/>
                  </a:lnTo>
                  <a:lnTo>
                    <a:pt x="245" y="123"/>
                  </a:lnTo>
                  <a:lnTo>
                    <a:pt x="246" y="123"/>
                  </a:lnTo>
                  <a:lnTo>
                    <a:pt x="246" y="124"/>
                  </a:lnTo>
                  <a:lnTo>
                    <a:pt x="248" y="124"/>
                  </a:lnTo>
                  <a:lnTo>
                    <a:pt x="248" y="125"/>
                  </a:lnTo>
                  <a:lnTo>
                    <a:pt x="249" y="125"/>
                  </a:lnTo>
                  <a:lnTo>
                    <a:pt x="248" y="125"/>
                  </a:lnTo>
                  <a:lnTo>
                    <a:pt x="248" y="126"/>
                  </a:lnTo>
                  <a:lnTo>
                    <a:pt x="246" y="126"/>
                  </a:lnTo>
                  <a:lnTo>
                    <a:pt x="246" y="128"/>
                  </a:lnTo>
                  <a:lnTo>
                    <a:pt x="246" y="129"/>
                  </a:lnTo>
                  <a:lnTo>
                    <a:pt x="248" y="129"/>
                  </a:lnTo>
                  <a:lnTo>
                    <a:pt x="249" y="129"/>
                  </a:lnTo>
                  <a:lnTo>
                    <a:pt x="250" y="129"/>
                  </a:lnTo>
                  <a:lnTo>
                    <a:pt x="251" y="129"/>
                  </a:lnTo>
                  <a:lnTo>
                    <a:pt x="251" y="128"/>
                  </a:lnTo>
                  <a:lnTo>
                    <a:pt x="253" y="128"/>
                  </a:lnTo>
                  <a:lnTo>
                    <a:pt x="254" y="126"/>
                  </a:lnTo>
                  <a:lnTo>
                    <a:pt x="254" y="125"/>
                  </a:lnTo>
                  <a:lnTo>
                    <a:pt x="255" y="125"/>
                  </a:lnTo>
                  <a:lnTo>
                    <a:pt x="256" y="125"/>
                  </a:lnTo>
                  <a:lnTo>
                    <a:pt x="258" y="125"/>
                  </a:lnTo>
                  <a:lnTo>
                    <a:pt x="259" y="125"/>
                  </a:lnTo>
                  <a:lnTo>
                    <a:pt x="259" y="126"/>
                  </a:lnTo>
                  <a:lnTo>
                    <a:pt x="260" y="126"/>
                  </a:lnTo>
                  <a:lnTo>
                    <a:pt x="260" y="128"/>
                  </a:lnTo>
                  <a:lnTo>
                    <a:pt x="262" y="128"/>
                  </a:lnTo>
                  <a:lnTo>
                    <a:pt x="263" y="128"/>
                  </a:lnTo>
                  <a:lnTo>
                    <a:pt x="263" y="126"/>
                  </a:lnTo>
                  <a:lnTo>
                    <a:pt x="264" y="126"/>
                  </a:lnTo>
                  <a:lnTo>
                    <a:pt x="264" y="128"/>
                  </a:lnTo>
                  <a:lnTo>
                    <a:pt x="265" y="128"/>
                  </a:lnTo>
                  <a:lnTo>
                    <a:pt x="267" y="128"/>
                  </a:lnTo>
                  <a:lnTo>
                    <a:pt x="267" y="129"/>
                  </a:lnTo>
                  <a:lnTo>
                    <a:pt x="267" y="128"/>
                  </a:lnTo>
                  <a:lnTo>
                    <a:pt x="267" y="129"/>
                  </a:lnTo>
                  <a:lnTo>
                    <a:pt x="265" y="130"/>
                  </a:lnTo>
                  <a:lnTo>
                    <a:pt x="265" y="129"/>
                  </a:lnTo>
                  <a:lnTo>
                    <a:pt x="265" y="130"/>
                  </a:lnTo>
                  <a:lnTo>
                    <a:pt x="267" y="130"/>
                  </a:lnTo>
                  <a:lnTo>
                    <a:pt x="267" y="132"/>
                  </a:lnTo>
                  <a:lnTo>
                    <a:pt x="267" y="130"/>
                  </a:lnTo>
                  <a:lnTo>
                    <a:pt x="265" y="130"/>
                  </a:lnTo>
                  <a:lnTo>
                    <a:pt x="265" y="132"/>
                  </a:lnTo>
                  <a:lnTo>
                    <a:pt x="265" y="130"/>
                  </a:lnTo>
                  <a:lnTo>
                    <a:pt x="265" y="132"/>
                  </a:lnTo>
                  <a:lnTo>
                    <a:pt x="264" y="132"/>
                  </a:lnTo>
                  <a:lnTo>
                    <a:pt x="265" y="132"/>
                  </a:lnTo>
                  <a:lnTo>
                    <a:pt x="264" y="132"/>
                  </a:lnTo>
                  <a:lnTo>
                    <a:pt x="264" y="130"/>
                  </a:lnTo>
                  <a:lnTo>
                    <a:pt x="264" y="132"/>
                  </a:lnTo>
                  <a:lnTo>
                    <a:pt x="264" y="130"/>
                  </a:lnTo>
                  <a:lnTo>
                    <a:pt x="263" y="130"/>
                  </a:lnTo>
                  <a:lnTo>
                    <a:pt x="263" y="132"/>
                  </a:lnTo>
                  <a:lnTo>
                    <a:pt x="262" y="132"/>
                  </a:lnTo>
                  <a:lnTo>
                    <a:pt x="260" y="132"/>
                  </a:lnTo>
                  <a:lnTo>
                    <a:pt x="262" y="132"/>
                  </a:lnTo>
                  <a:lnTo>
                    <a:pt x="260" y="132"/>
                  </a:lnTo>
                  <a:lnTo>
                    <a:pt x="260" y="133"/>
                  </a:lnTo>
                  <a:lnTo>
                    <a:pt x="259" y="133"/>
                  </a:lnTo>
                  <a:lnTo>
                    <a:pt x="258" y="133"/>
                  </a:lnTo>
                  <a:lnTo>
                    <a:pt x="256" y="133"/>
                  </a:lnTo>
                  <a:lnTo>
                    <a:pt x="256" y="134"/>
                  </a:lnTo>
                  <a:lnTo>
                    <a:pt x="256" y="133"/>
                  </a:lnTo>
                  <a:lnTo>
                    <a:pt x="258" y="133"/>
                  </a:lnTo>
                  <a:lnTo>
                    <a:pt x="258" y="134"/>
                  </a:lnTo>
                  <a:lnTo>
                    <a:pt x="256" y="134"/>
                  </a:lnTo>
                  <a:lnTo>
                    <a:pt x="256" y="135"/>
                  </a:lnTo>
                  <a:lnTo>
                    <a:pt x="256" y="137"/>
                  </a:lnTo>
                  <a:lnTo>
                    <a:pt x="255" y="137"/>
                  </a:lnTo>
                  <a:lnTo>
                    <a:pt x="254" y="137"/>
                  </a:lnTo>
                  <a:lnTo>
                    <a:pt x="254" y="135"/>
                  </a:lnTo>
                  <a:lnTo>
                    <a:pt x="253" y="135"/>
                  </a:lnTo>
                  <a:lnTo>
                    <a:pt x="253" y="137"/>
                  </a:lnTo>
                  <a:lnTo>
                    <a:pt x="254" y="137"/>
                  </a:lnTo>
                  <a:lnTo>
                    <a:pt x="254" y="138"/>
                  </a:lnTo>
                  <a:lnTo>
                    <a:pt x="254" y="137"/>
                  </a:lnTo>
                  <a:lnTo>
                    <a:pt x="254" y="138"/>
                  </a:lnTo>
                  <a:lnTo>
                    <a:pt x="253" y="138"/>
                  </a:lnTo>
                  <a:lnTo>
                    <a:pt x="253" y="139"/>
                  </a:lnTo>
                  <a:lnTo>
                    <a:pt x="251" y="139"/>
                  </a:lnTo>
                  <a:lnTo>
                    <a:pt x="253" y="139"/>
                  </a:lnTo>
                  <a:lnTo>
                    <a:pt x="251" y="139"/>
                  </a:lnTo>
                  <a:lnTo>
                    <a:pt x="253" y="139"/>
                  </a:lnTo>
                  <a:lnTo>
                    <a:pt x="251" y="139"/>
                  </a:lnTo>
                  <a:lnTo>
                    <a:pt x="251" y="140"/>
                  </a:lnTo>
                  <a:lnTo>
                    <a:pt x="251" y="139"/>
                  </a:lnTo>
                  <a:lnTo>
                    <a:pt x="251" y="140"/>
                  </a:lnTo>
                  <a:lnTo>
                    <a:pt x="250" y="140"/>
                  </a:lnTo>
                  <a:lnTo>
                    <a:pt x="250" y="142"/>
                  </a:lnTo>
                  <a:lnTo>
                    <a:pt x="249" y="142"/>
                  </a:lnTo>
                  <a:lnTo>
                    <a:pt x="249" y="143"/>
                  </a:lnTo>
                  <a:lnTo>
                    <a:pt x="249" y="144"/>
                  </a:lnTo>
                  <a:lnTo>
                    <a:pt x="248" y="144"/>
                  </a:lnTo>
                  <a:lnTo>
                    <a:pt x="249" y="144"/>
                  </a:lnTo>
                  <a:lnTo>
                    <a:pt x="248" y="144"/>
                  </a:lnTo>
                  <a:lnTo>
                    <a:pt x="248" y="146"/>
                  </a:lnTo>
                  <a:lnTo>
                    <a:pt x="249" y="146"/>
                  </a:lnTo>
                  <a:lnTo>
                    <a:pt x="248" y="146"/>
                  </a:lnTo>
                  <a:lnTo>
                    <a:pt x="249" y="146"/>
                  </a:lnTo>
                  <a:lnTo>
                    <a:pt x="250" y="146"/>
                  </a:lnTo>
                  <a:lnTo>
                    <a:pt x="250" y="147"/>
                  </a:lnTo>
                  <a:lnTo>
                    <a:pt x="251" y="147"/>
                  </a:lnTo>
                  <a:lnTo>
                    <a:pt x="253" y="147"/>
                  </a:lnTo>
                  <a:lnTo>
                    <a:pt x="253" y="148"/>
                  </a:lnTo>
                  <a:lnTo>
                    <a:pt x="254" y="148"/>
                  </a:lnTo>
                  <a:lnTo>
                    <a:pt x="254" y="149"/>
                  </a:lnTo>
                  <a:lnTo>
                    <a:pt x="254" y="151"/>
                  </a:lnTo>
                  <a:lnTo>
                    <a:pt x="255" y="151"/>
                  </a:lnTo>
                  <a:lnTo>
                    <a:pt x="255" y="152"/>
                  </a:lnTo>
                  <a:lnTo>
                    <a:pt x="255" y="153"/>
                  </a:lnTo>
                  <a:lnTo>
                    <a:pt x="256" y="154"/>
                  </a:lnTo>
                  <a:lnTo>
                    <a:pt x="256" y="156"/>
                  </a:lnTo>
                  <a:lnTo>
                    <a:pt x="256" y="157"/>
                  </a:lnTo>
                  <a:lnTo>
                    <a:pt x="258" y="157"/>
                  </a:lnTo>
                  <a:lnTo>
                    <a:pt x="258" y="158"/>
                  </a:lnTo>
                  <a:lnTo>
                    <a:pt x="258" y="160"/>
                  </a:lnTo>
                  <a:lnTo>
                    <a:pt x="258" y="158"/>
                  </a:lnTo>
                  <a:lnTo>
                    <a:pt x="256" y="158"/>
                  </a:lnTo>
                  <a:lnTo>
                    <a:pt x="258" y="160"/>
                  </a:lnTo>
                  <a:lnTo>
                    <a:pt x="259" y="160"/>
                  </a:lnTo>
                  <a:lnTo>
                    <a:pt x="259" y="161"/>
                  </a:lnTo>
                  <a:lnTo>
                    <a:pt x="259" y="160"/>
                  </a:lnTo>
                  <a:lnTo>
                    <a:pt x="259" y="161"/>
                  </a:lnTo>
                  <a:lnTo>
                    <a:pt x="260" y="161"/>
                  </a:lnTo>
                  <a:lnTo>
                    <a:pt x="260" y="162"/>
                  </a:lnTo>
                  <a:lnTo>
                    <a:pt x="262" y="163"/>
                  </a:lnTo>
                  <a:lnTo>
                    <a:pt x="263" y="163"/>
                  </a:lnTo>
                  <a:lnTo>
                    <a:pt x="263" y="165"/>
                  </a:lnTo>
                  <a:lnTo>
                    <a:pt x="263" y="166"/>
                  </a:lnTo>
                  <a:lnTo>
                    <a:pt x="262" y="165"/>
                  </a:lnTo>
                  <a:lnTo>
                    <a:pt x="260" y="165"/>
                  </a:lnTo>
                  <a:lnTo>
                    <a:pt x="259" y="165"/>
                  </a:lnTo>
                  <a:lnTo>
                    <a:pt x="258" y="165"/>
                  </a:lnTo>
                  <a:lnTo>
                    <a:pt x="258" y="163"/>
                  </a:lnTo>
                  <a:lnTo>
                    <a:pt x="256" y="163"/>
                  </a:lnTo>
                  <a:lnTo>
                    <a:pt x="255" y="163"/>
                  </a:lnTo>
                  <a:lnTo>
                    <a:pt x="254" y="163"/>
                  </a:lnTo>
                  <a:lnTo>
                    <a:pt x="253" y="163"/>
                  </a:lnTo>
                  <a:lnTo>
                    <a:pt x="253" y="162"/>
                  </a:lnTo>
                  <a:lnTo>
                    <a:pt x="251" y="162"/>
                  </a:lnTo>
                  <a:lnTo>
                    <a:pt x="251" y="161"/>
                  </a:lnTo>
                  <a:lnTo>
                    <a:pt x="250" y="161"/>
                  </a:lnTo>
                  <a:lnTo>
                    <a:pt x="251" y="161"/>
                  </a:lnTo>
                  <a:lnTo>
                    <a:pt x="251" y="162"/>
                  </a:lnTo>
                  <a:lnTo>
                    <a:pt x="250" y="162"/>
                  </a:lnTo>
                  <a:lnTo>
                    <a:pt x="251" y="162"/>
                  </a:lnTo>
                  <a:lnTo>
                    <a:pt x="251" y="163"/>
                  </a:lnTo>
                  <a:lnTo>
                    <a:pt x="253" y="163"/>
                  </a:lnTo>
                  <a:lnTo>
                    <a:pt x="254" y="163"/>
                  </a:lnTo>
                  <a:lnTo>
                    <a:pt x="255" y="163"/>
                  </a:lnTo>
                  <a:lnTo>
                    <a:pt x="256" y="163"/>
                  </a:lnTo>
                  <a:lnTo>
                    <a:pt x="256" y="165"/>
                  </a:lnTo>
                  <a:lnTo>
                    <a:pt x="258" y="165"/>
                  </a:lnTo>
                  <a:lnTo>
                    <a:pt x="259" y="166"/>
                  </a:lnTo>
                  <a:lnTo>
                    <a:pt x="260" y="167"/>
                  </a:lnTo>
                  <a:lnTo>
                    <a:pt x="262" y="167"/>
                  </a:lnTo>
                  <a:lnTo>
                    <a:pt x="262" y="168"/>
                  </a:lnTo>
                  <a:lnTo>
                    <a:pt x="263" y="168"/>
                  </a:lnTo>
                  <a:lnTo>
                    <a:pt x="263" y="170"/>
                  </a:lnTo>
                  <a:lnTo>
                    <a:pt x="263" y="171"/>
                  </a:lnTo>
                  <a:lnTo>
                    <a:pt x="262" y="171"/>
                  </a:lnTo>
                  <a:lnTo>
                    <a:pt x="260" y="171"/>
                  </a:lnTo>
                  <a:lnTo>
                    <a:pt x="260" y="172"/>
                  </a:lnTo>
                  <a:lnTo>
                    <a:pt x="259" y="172"/>
                  </a:lnTo>
                  <a:lnTo>
                    <a:pt x="258" y="172"/>
                  </a:lnTo>
                  <a:lnTo>
                    <a:pt x="258" y="174"/>
                  </a:lnTo>
                  <a:lnTo>
                    <a:pt x="256" y="174"/>
                  </a:lnTo>
                  <a:lnTo>
                    <a:pt x="256" y="175"/>
                  </a:lnTo>
                  <a:lnTo>
                    <a:pt x="256" y="174"/>
                  </a:lnTo>
                  <a:lnTo>
                    <a:pt x="255" y="174"/>
                  </a:lnTo>
                  <a:lnTo>
                    <a:pt x="255" y="175"/>
                  </a:lnTo>
                  <a:lnTo>
                    <a:pt x="254" y="175"/>
                  </a:lnTo>
                  <a:lnTo>
                    <a:pt x="255" y="175"/>
                  </a:lnTo>
                  <a:lnTo>
                    <a:pt x="255" y="174"/>
                  </a:lnTo>
                  <a:lnTo>
                    <a:pt x="256" y="174"/>
                  </a:lnTo>
                  <a:lnTo>
                    <a:pt x="256" y="175"/>
                  </a:lnTo>
                  <a:lnTo>
                    <a:pt x="256" y="176"/>
                  </a:lnTo>
                  <a:lnTo>
                    <a:pt x="256" y="175"/>
                  </a:lnTo>
                  <a:lnTo>
                    <a:pt x="258" y="175"/>
                  </a:lnTo>
                  <a:lnTo>
                    <a:pt x="259" y="175"/>
                  </a:lnTo>
                  <a:lnTo>
                    <a:pt x="259" y="174"/>
                  </a:lnTo>
                  <a:lnTo>
                    <a:pt x="260" y="174"/>
                  </a:lnTo>
                  <a:lnTo>
                    <a:pt x="260" y="175"/>
                  </a:lnTo>
                  <a:lnTo>
                    <a:pt x="262" y="175"/>
                  </a:lnTo>
                  <a:lnTo>
                    <a:pt x="262" y="176"/>
                  </a:lnTo>
                  <a:lnTo>
                    <a:pt x="263" y="176"/>
                  </a:lnTo>
                  <a:lnTo>
                    <a:pt x="263" y="177"/>
                  </a:lnTo>
                  <a:lnTo>
                    <a:pt x="264" y="177"/>
                  </a:lnTo>
                  <a:lnTo>
                    <a:pt x="264" y="176"/>
                  </a:lnTo>
                  <a:lnTo>
                    <a:pt x="264" y="177"/>
                  </a:lnTo>
                  <a:lnTo>
                    <a:pt x="263" y="177"/>
                  </a:lnTo>
                  <a:lnTo>
                    <a:pt x="263" y="179"/>
                  </a:lnTo>
                  <a:lnTo>
                    <a:pt x="262" y="179"/>
                  </a:lnTo>
                  <a:lnTo>
                    <a:pt x="260" y="179"/>
                  </a:lnTo>
                  <a:lnTo>
                    <a:pt x="260" y="180"/>
                  </a:lnTo>
                  <a:lnTo>
                    <a:pt x="262" y="180"/>
                  </a:lnTo>
                  <a:lnTo>
                    <a:pt x="262" y="179"/>
                  </a:lnTo>
                  <a:lnTo>
                    <a:pt x="262" y="180"/>
                  </a:lnTo>
                  <a:lnTo>
                    <a:pt x="263" y="180"/>
                  </a:lnTo>
                  <a:lnTo>
                    <a:pt x="263" y="179"/>
                  </a:lnTo>
                  <a:lnTo>
                    <a:pt x="262" y="179"/>
                  </a:lnTo>
                  <a:lnTo>
                    <a:pt x="263" y="179"/>
                  </a:lnTo>
                  <a:lnTo>
                    <a:pt x="263" y="180"/>
                  </a:lnTo>
                  <a:lnTo>
                    <a:pt x="263" y="181"/>
                  </a:lnTo>
                  <a:lnTo>
                    <a:pt x="263" y="180"/>
                  </a:lnTo>
                  <a:lnTo>
                    <a:pt x="263" y="181"/>
                  </a:lnTo>
                  <a:lnTo>
                    <a:pt x="263" y="180"/>
                  </a:lnTo>
                  <a:lnTo>
                    <a:pt x="262" y="180"/>
                  </a:lnTo>
                  <a:lnTo>
                    <a:pt x="263" y="180"/>
                  </a:lnTo>
                  <a:lnTo>
                    <a:pt x="262" y="181"/>
                  </a:lnTo>
                  <a:lnTo>
                    <a:pt x="262" y="180"/>
                  </a:lnTo>
                  <a:lnTo>
                    <a:pt x="262" y="181"/>
                  </a:lnTo>
                  <a:lnTo>
                    <a:pt x="262" y="180"/>
                  </a:lnTo>
                  <a:lnTo>
                    <a:pt x="262" y="181"/>
                  </a:lnTo>
                  <a:lnTo>
                    <a:pt x="260" y="181"/>
                  </a:lnTo>
                  <a:lnTo>
                    <a:pt x="262" y="181"/>
                  </a:lnTo>
                  <a:lnTo>
                    <a:pt x="262" y="183"/>
                  </a:lnTo>
                  <a:lnTo>
                    <a:pt x="260" y="183"/>
                  </a:lnTo>
                  <a:lnTo>
                    <a:pt x="262" y="183"/>
                  </a:lnTo>
                  <a:lnTo>
                    <a:pt x="260" y="183"/>
                  </a:lnTo>
                  <a:lnTo>
                    <a:pt x="262" y="183"/>
                  </a:lnTo>
                  <a:lnTo>
                    <a:pt x="260" y="183"/>
                  </a:lnTo>
                  <a:lnTo>
                    <a:pt x="262" y="183"/>
                  </a:lnTo>
                  <a:lnTo>
                    <a:pt x="262" y="184"/>
                  </a:lnTo>
                  <a:lnTo>
                    <a:pt x="260" y="184"/>
                  </a:lnTo>
                  <a:lnTo>
                    <a:pt x="259" y="184"/>
                  </a:lnTo>
                  <a:lnTo>
                    <a:pt x="260" y="184"/>
                  </a:lnTo>
                  <a:lnTo>
                    <a:pt x="260" y="185"/>
                  </a:lnTo>
                  <a:lnTo>
                    <a:pt x="262" y="185"/>
                  </a:lnTo>
                  <a:lnTo>
                    <a:pt x="260" y="185"/>
                  </a:lnTo>
                  <a:lnTo>
                    <a:pt x="262" y="185"/>
                  </a:lnTo>
                  <a:lnTo>
                    <a:pt x="262" y="186"/>
                  </a:lnTo>
                  <a:lnTo>
                    <a:pt x="262" y="188"/>
                  </a:lnTo>
                  <a:lnTo>
                    <a:pt x="262" y="186"/>
                  </a:lnTo>
                  <a:lnTo>
                    <a:pt x="260" y="186"/>
                  </a:lnTo>
                  <a:lnTo>
                    <a:pt x="260" y="188"/>
                  </a:lnTo>
                  <a:lnTo>
                    <a:pt x="259" y="188"/>
                  </a:lnTo>
                  <a:lnTo>
                    <a:pt x="259" y="186"/>
                  </a:lnTo>
                  <a:lnTo>
                    <a:pt x="258" y="186"/>
                  </a:lnTo>
                  <a:lnTo>
                    <a:pt x="259" y="186"/>
                  </a:lnTo>
                  <a:lnTo>
                    <a:pt x="259" y="188"/>
                  </a:lnTo>
                  <a:lnTo>
                    <a:pt x="258" y="188"/>
                  </a:lnTo>
                  <a:lnTo>
                    <a:pt x="258" y="189"/>
                  </a:lnTo>
                  <a:lnTo>
                    <a:pt x="256" y="189"/>
                  </a:lnTo>
                  <a:lnTo>
                    <a:pt x="255" y="189"/>
                  </a:lnTo>
                  <a:lnTo>
                    <a:pt x="255" y="188"/>
                  </a:lnTo>
                  <a:lnTo>
                    <a:pt x="255" y="189"/>
                  </a:lnTo>
                  <a:lnTo>
                    <a:pt x="256" y="189"/>
                  </a:lnTo>
                  <a:lnTo>
                    <a:pt x="258" y="189"/>
                  </a:lnTo>
                  <a:lnTo>
                    <a:pt x="256" y="189"/>
                  </a:lnTo>
                  <a:lnTo>
                    <a:pt x="256" y="190"/>
                  </a:lnTo>
                  <a:lnTo>
                    <a:pt x="256" y="191"/>
                  </a:lnTo>
                  <a:lnTo>
                    <a:pt x="255" y="191"/>
                  </a:lnTo>
                  <a:lnTo>
                    <a:pt x="256" y="191"/>
                  </a:lnTo>
                  <a:lnTo>
                    <a:pt x="256" y="193"/>
                  </a:lnTo>
                  <a:lnTo>
                    <a:pt x="255" y="193"/>
                  </a:lnTo>
                  <a:lnTo>
                    <a:pt x="255" y="194"/>
                  </a:lnTo>
                  <a:lnTo>
                    <a:pt x="255" y="193"/>
                  </a:lnTo>
                  <a:lnTo>
                    <a:pt x="255" y="194"/>
                  </a:lnTo>
                  <a:lnTo>
                    <a:pt x="255" y="193"/>
                  </a:lnTo>
                  <a:lnTo>
                    <a:pt x="255" y="194"/>
                  </a:lnTo>
                  <a:lnTo>
                    <a:pt x="255" y="193"/>
                  </a:lnTo>
                  <a:lnTo>
                    <a:pt x="254" y="193"/>
                  </a:lnTo>
                  <a:lnTo>
                    <a:pt x="254" y="194"/>
                  </a:lnTo>
                  <a:lnTo>
                    <a:pt x="254" y="193"/>
                  </a:lnTo>
                  <a:lnTo>
                    <a:pt x="254" y="194"/>
                  </a:lnTo>
                  <a:lnTo>
                    <a:pt x="254" y="193"/>
                  </a:lnTo>
                  <a:lnTo>
                    <a:pt x="254" y="194"/>
                  </a:lnTo>
                  <a:lnTo>
                    <a:pt x="255" y="194"/>
                  </a:lnTo>
                  <a:lnTo>
                    <a:pt x="254" y="194"/>
                  </a:lnTo>
                  <a:lnTo>
                    <a:pt x="255" y="194"/>
                  </a:lnTo>
                  <a:lnTo>
                    <a:pt x="254" y="194"/>
                  </a:lnTo>
                  <a:lnTo>
                    <a:pt x="254" y="195"/>
                  </a:lnTo>
                  <a:lnTo>
                    <a:pt x="253" y="195"/>
                  </a:lnTo>
                  <a:lnTo>
                    <a:pt x="253" y="197"/>
                  </a:lnTo>
                  <a:lnTo>
                    <a:pt x="254" y="197"/>
                  </a:lnTo>
                  <a:lnTo>
                    <a:pt x="253" y="197"/>
                  </a:lnTo>
                  <a:lnTo>
                    <a:pt x="253" y="198"/>
                  </a:lnTo>
                  <a:lnTo>
                    <a:pt x="251" y="198"/>
                  </a:lnTo>
                  <a:lnTo>
                    <a:pt x="251" y="197"/>
                  </a:lnTo>
                  <a:lnTo>
                    <a:pt x="253" y="197"/>
                  </a:lnTo>
                  <a:lnTo>
                    <a:pt x="251" y="197"/>
                  </a:lnTo>
                  <a:lnTo>
                    <a:pt x="251" y="195"/>
                  </a:lnTo>
                  <a:lnTo>
                    <a:pt x="251" y="197"/>
                  </a:lnTo>
                  <a:lnTo>
                    <a:pt x="251" y="195"/>
                  </a:lnTo>
                  <a:lnTo>
                    <a:pt x="251" y="197"/>
                  </a:lnTo>
                  <a:lnTo>
                    <a:pt x="250" y="197"/>
                  </a:lnTo>
                  <a:lnTo>
                    <a:pt x="250" y="198"/>
                  </a:lnTo>
                  <a:lnTo>
                    <a:pt x="250" y="197"/>
                  </a:lnTo>
                  <a:lnTo>
                    <a:pt x="251" y="197"/>
                  </a:lnTo>
                  <a:lnTo>
                    <a:pt x="251" y="198"/>
                  </a:lnTo>
                  <a:lnTo>
                    <a:pt x="250" y="198"/>
                  </a:lnTo>
                  <a:lnTo>
                    <a:pt x="250" y="199"/>
                  </a:lnTo>
                  <a:lnTo>
                    <a:pt x="251" y="199"/>
                  </a:lnTo>
                  <a:lnTo>
                    <a:pt x="251" y="198"/>
                  </a:lnTo>
                  <a:lnTo>
                    <a:pt x="251" y="199"/>
                  </a:lnTo>
                  <a:lnTo>
                    <a:pt x="253" y="199"/>
                  </a:lnTo>
                  <a:lnTo>
                    <a:pt x="251" y="199"/>
                  </a:lnTo>
                  <a:lnTo>
                    <a:pt x="250" y="199"/>
                  </a:lnTo>
                  <a:lnTo>
                    <a:pt x="250" y="200"/>
                  </a:lnTo>
                  <a:lnTo>
                    <a:pt x="249" y="200"/>
                  </a:lnTo>
                  <a:lnTo>
                    <a:pt x="248" y="200"/>
                  </a:lnTo>
                  <a:lnTo>
                    <a:pt x="249" y="200"/>
                  </a:lnTo>
                  <a:lnTo>
                    <a:pt x="249" y="202"/>
                  </a:lnTo>
                  <a:lnTo>
                    <a:pt x="250" y="202"/>
                  </a:lnTo>
                  <a:lnTo>
                    <a:pt x="250" y="200"/>
                  </a:lnTo>
                  <a:lnTo>
                    <a:pt x="251" y="200"/>
                  </a:lnTo>
                  <a:lnTo>
                    <a:pt x="251" y="202"/>
                  </a:lnTo>
                  <a:lnTo>
                    <a:pt x="250" y="202"/>
                  </a:lnTo>
                  <a:lnTo>
                    <a:pt x="250" y="203"/>
                  </a:lnTo>
                  <a:lnTo>
                    <a:pt x="250" y="204"/>
                  </a:lnTo>
                  <a:lnTo>
                    <a:pt x="249" y="204"/>
                  </a:lnTo>
                  <a:lnTo>
                    <a:pt x="250" y="204"/>
                  </a:lnTo>
                  <a:lnTo>
                    <a:pt x="249" y="204"/>
                  </a:lnTo>
                  <a:lnTo>
                    <a:pt x="249" y="203"/>
                  </a:lnTo>
                  <a:lnTo>
                    <a:pt x="249" y="204"/>
                  </a:lnTo>
                  <a:lnTo>
                    <a:pt x="248" y="204"/>
                  </a:lnTo>
                  <a:lnTo>
                    <a:pt x="248" y="205"/>
                  </a:lnTo>
                  <a:lnTo>
                    <a:pt x="248" y="204"/>
                  </a:lnTo>
                  <a:lnTo>
                    <a:pt x="249" y="204"/>
                  </a:lnTo>
                  <a:lnTo>
                    <a:pt x="249" y="205"/>
                  </a:lnTo>
                  <a:lnTo>
                    <a:pt x="248" y="205"/>
                  </a:lnTo>
                  <a:lnTo>
                    <a:pt x="249" y="205"/>
                  </a:lnTo>
                  <a:lnTo>
                    <a:pt x="248" y="205"/>
                  </a:lnTo>
                  <a:lnTo>
                    <a:pt x="248" y="207"/>
                  </a:lnTo>
                  <a:lnTo>
                    <a:pt x="248" y="205"/>
                  </a:lnTo>
                  <a:lnTo>
                    <a:pt x="246" y="205"/>
                  </a:lnTo>
                  <a:lnTo>
                    <a:pt x="248" y="205"/>
                  </a:lnTo>
                  <a:lnTo>
                    <a:pt x="246" y="205"/>
                  </a:lnTo>
                  <a:lnTo>
                    <a:pt x="246" y="207"/>
                  </a:lnTo>
                  <a:lnTo>
                    <a:pt x="248" y="207"/>
                  </a:lnTo>
                  <a:lnTo>
                    <a:pt x="246" y="207"/>
                  </a:lnTo>
                  <a:lnTo>
                    <a:pt x="246" y="208"/>
                  </a:lnTo>
                  <a:lnTo>
                    <a:pt x="248" y="208"/>
                  </a:lnTo>
                  <a:lnTo>
                    <a:pt x="246" y="208"/>
                  </a:lnTo>
                  <a:lnTo>
                    <a:pt x="245" y="208"/>
                  </a:lnTo>
                  <a:lnTo>
                    <a:pt x="245" y="207"/>
                  </a:lnTo>
                  <a:lnTo>
                    <a:pt x="245" y="208"/>
                  </a:lnTo>
                  <a:lnTo>
                    <a:pt x="245" y="207"/>
                  </a:lnTo>
                  <a:lnTo>
                    <a:pt x="245" y="208"/>
                  </a:lnTo>
                  <a:lnTo>
                    <a:pt x="246" y="208"/>
                  </a:lnTo>
                  <a:lnTo>
                    <a:pt x="245" y="208"/>
                  </a:lnTo>
                  <a:lnTo>
                    <a:pt x="245" y="209"/>
                  </a:lnTo>
                  <a:lnTo>
                    <a:pt x="244" y="209"/>
                  </a:lnTo>
                  <a:lnTo>
                    <a:pt x="244" y="208"/>
                  </a:lnTo>
                  <a:lnTo>
                    <a:pt x="244" y="209"/>
                  </a:lnTo>
                  <a:lnTo>
                    <a:pt x="242" y="209"/>
                  </a:lnTo>
                  <a:lnTo>
                    <a:pt x="241" y="209"/>
                  </a:lnTo>
                  <a:lnTo>
                    <a:pt x="242" y="209"/>
                  </a:lnTo>
                  <a:lnTo>
                    <a:pt x="241" y="209"/>
                  </a:lnTo>
                  <a:lnTo>
                    <a:pt x="241" y="211"/>
                  </a:lnTo>
                  <a:lnTo>
                    <a:pt x="241" y="209"/>
                  </a:lnTo>
                  <a:lnTo>
                    <a:pt x="241" y="211"/>
                  </a:lnTo>
                  <a:lnTo>
                    <a:pt x="240" y="211"/>
                  </a:lnTo>
                  <a:lnTo>
                    <a:pt x="241" y="211"/>
                  </a:lnTo>
                  <a:lnTo>
                    <a:pt x="242" y="211"/>
                  </a:lnTo>
                  <a:lnTo>
                    <a:pt x="241" y="211"/>
                  </a:lnTo>
                  <a:lnTo>
                    <a:pt x="242" y="211"/>
                  </a:lnTo>
                  <a:lnTo>
                    <a:pt x="242" y="212"/>
                  </a:lnTo>
                  <a:lnTo>
                    <a:pt x="241" y="212"/>
                  </a:lnTo>
                  <a:lnTo>
                    <a:pt x="241" y="213"/>
                  </a:lnTo>
                  <a:lnTo>
                    <a:pt x="240" y="213"/>
                  </a:lnTo>
                  <a:lnTo>
                    <a:pt x="241" y="213"/>
                  </a:lnTo>
                  <a:lnTo>
                    <a:pt x="240" y="213"/>
                  </a:lnTo>
                  <a:lnTo>
                    <a:pt x="240" y="212"/>
                  </a:lnTo>
                  <a:lnTo>
                    <a:pt x="240" y="213"/>
                  </a:lnTo>
                  <a:lnTo>
                    <a:pt x="240" y="212"/>
                  </a:lnTo>
                  <a:lnTo>
                    <a:pt x="240" y="213"/>
                  </a:lnTo>
                  <a:lnTo>
                    <a:pt x="240" y="214"/>
                  </a:lnTo>
                  <a:lnTo>
                    <a:pt x="240" y="213"/>
                  </a:lnTo>
                  <a:lnTo>
                    <a:pt x="239" y="213"/>
                  </a:lnTo>
                  <a:lnTo>
                    <a:pt x="239" y="214"/>
                  </a:lnTo>
                  <a:lnTo>
                    <a:pt x="237" y="214"/>
                  </a:lnTo>
                  <a:lnTo>
                    <a:pt x="237" y="216"/>
                  </a:lnTo>
                  <a:lnTo>
                    <a:pt x="237" y="214"/>
                  </a:lnTo>
                  <a:lnTo>
                    <a:pt x="237" y="216"/>
                  </a:lnTo>
                  <a:lnTo>
                    <a:pt x="236" y="216"/>
                  </a:lnTo>
                  <a:lnTo>
                    <a:pt x="236" y="214"/>
                  </a:lnTo>
                  <a:lnTo>
                    <a:pt x="236" y="216"/>
                  </a:lnTo>
                  <a:lnTo>
                    <a:pt x="236" y="214"/>
                  </a:lnTo>
                  <a:lnTo>
                    <a:pt x="236" y="216"/>
                  </a:lnTo>
                  <a:lnTo>
                    <a:pt x="235" y="216"/>
                  </a:lnTo>
                  <a:lnTo>
                    <a:pt x="236" y="216"/>
                  </a:lnTo>
                  <a:lnTo>
                    <a:pt x="235" y="217"/>
                  </a:lnTo>
                  <a:lnTo>
                    <a:pt x="233" y="217"/>
                  </a:lnTo>
                  <a:lnTo>
                    <a:pt x="233" y="216"/>
                  </a:lnTo>
                  <a:lnTo>
                    <a:pt x="233" y="217"/>
                  </a:lnTo>
                  <a:lnTo>
                    <a:pt x="235" y="217"/>
                  </a:lnTo>
                  <a:lnTo>
                    <a:pt x="235" y="218"/>
                  </a:lnTo>
                  <a:lnTo>
                    <a:pt x="233" y="218"/>
                  </a:lnTo>
                  <a:lnTo>
                    <a:pt x="233" y="217"/>
                  </a:lnTo>
                  <a:lnTo>
                    <a:pt x="233" y="218"/>
                  </a:lnTo>
                  <a:lnTo>
                    <a:pt x="233" y="219"/>
                  </a:lnTo>
                  <a:lnTo>
                    <a:pt x="232" y="219"/>
                  </a:lnTo>
                  <a:lnTo>
                    <a:pt x="232" y="218"/>
                  </a:lnTo>
                  <a:lnTo>
                    <a:pt x="232" y="219"/>
                  </a:lnTo>
                  <a:lnTo>
                    <a:pt x="231" y="219"/>
                  </a:lnTo>
                  <a:lnTo>
                    <a:pt x="230" y="219"/>
                  </a:lnTo>
                  <a:lnTo>
                    <a:pt x="230" y="221"/>
                  </a:lnTo>
                  <a:lnTo>
                    <a:pt x="230" y="219"/>
                  </a:lnTo>
                  <a:lnTo>
                    <a:pt x="228" y="219"/>
                  </a:lnTo>
                  <a:lnTo>
                    <a:pt x="230" y="219"/>
                  </a:lnTo>
                  <a:lnTo>
                    <a:pt x="228" y="219"/>
                  </a:lnTo>
                  <a:lnTo>
                    <a:pt x="227" y="219"/>
                  </a:lnTo>
                  <a:lnTo>
                    <a:pt x="228" y="219"/>
                  </a:lnTo>
                  <a:lnTo>
                    <a:pt x="228" y="221"/>
                  </a:lnTo>
                  <a:lnTo>
                    <a:pt x="227" y="221"/>
                  </a:lnTo>
                  <a:lnTo>
                    <a:pt x="227" y="219"/>
                  </a:lnTo>
                  <a:lnTo>
                    <a:pt x="227" y="221"/>
                  </a:lnTo>
                  <a:lnTo>
                    <a:pt x="227" y="219"/>
                  </a:lnTo>
                  <a:lnTo>
                    <a:pt x="226" y="219"/>
                  </a:lnTo>
                  <a:lnTo>
                    <a:pt x="226" y="221"/>
                  </a:lnTo>
                  <a:lnTo>
                    <a:pt x="225" y="221"/>
                  </a:lnTo>
                  <a:lnTo>
                    <a:pt x="225" y="219"/>
                  </a:lnTo>
                  <a:lnTo>
                    <a:pt x="225" y="221"/>
                  </a:lnTo>
                  <a:lnTo>
                    <a:pt x="225" y="222"/>
                  </a:lnTo>
                  <a:lnTo>
                    <a:pt x="225" y="221"/>
                  </a:lnTo>
                  <a:lnTo>
                    <a:pt x="223" y="221"/>
                  </a:lnTo>
                  <a:lnTo>
                    <a:pt x="225" y="221"/>
                  </a:lnTo>
                  <a:lnTo>
                    <a:pt x="223" y="221"/>
                  </a:lnTo>
                  <a:lnTo>
                    <a:pt x="225" y="221"/>
                  </a:lnTo>
                  <a:lnTo>
                    <a:pt x="225" y="219"/>
                  </a:lnTo>
                  <a:lnTo>
                    <a:pt x="223" y="219"/>
                  </a:lnTo>
                  <a:lnTo>
                    <a:pt x="223" y="221"/>
                  </a:lnTo>
                  <a:lnTo>
                    <a:pt x="222" y="221"/>
                  </a:lnTo>
                  <a:lnTo>
                    <a:pt x="223" y="221"/>
                  </a:lnTo>
                  <a:lnTo>
                    <a:pt x="222" y="221"/>
                  </a:lnTo>
                  <a:lnTo>
                    <a:pt x="223" y="221"/>
                  </a:lnTo>
                  <a:lnTo>
                    <a:pt x="223" y="222"/>
                  </a:lnTo>
                  <a:lnTo>
                    <a:pt x="222" y="222"/>
                  </a:lnTo>
                  <a:lnTo>
                    <a:pt x="222" y="221"/>
                  </a:lnTo>
                  <a:lnTo>
                    <a:pt x="221" y="221"/>
                  </a:lnTo>
                  <a:lnTo>
                    <a:pt x="221" y="222"/>
                  </a:lnTo>
                  <a:lnTo>
                    <a:pt x="219" y="222"/>
                  </a:lnTo>
                  <a:lnTo>
                    <a:pt x="219" y="221"/>
                  </a:lnTo>
                  <a:lnTo>
                    <a:pt x="218" y="221"/>
                  </a:lnTo>
                  <a:lnTo>
                    <a:pt x="218" y="219"/>
                  </a:lnTo>
                  <a:lnTo>
                    <a:pt x="218" y="218"/>
                  </a:lnTo>
                  <a:lnTo>
                    <a:pt x="218" y="219"/>
                  </a:lnTo>
                  <a:lnTo>
                    <a:pt x="218" y="218"/>
                  </a:lnTo>
                  <a:lnTo>
                    <a:pt x="218" y="219"/>
                  </a:lnTo>
                  <a:lnTo>
                    <a:pt x="217" y="219"/>
                  </a:lnTo>
                  <a:lnTo>
                    <a:pt x="218" y="219"/>
                  </a:lnTo>
                  <a:lnTo>
                    <a:pt x="218" y="218"/>
                  </a:lnTo>
                  <a:lnTo>
                    <a:pt x="217" y="218"/>
                  </a:lnTo>
                  <a:lnTo>
                    <a:pt x="218" y="218"/>
                  </a:lnTo>
                  <a:lnTo>
                    <a:pt x="219" y="218"/>
                  </a:lnTo>
                  <a:lnTo>
                    <a:pt x="218" y="218"/>
                  </a:lnTo>
                  <a:lnTo>
                    <a:pt x="217" y="218"/>
                  </a:lnTo>
                  <a:lnTo>
                    <a:pt x="217" y="219"/>
                  </a:lnTo>
                  <a:lnTo>
                    <a:pt x="216" y="219"/>
                  </a:lnTo>
                  <a:lnTo>
                    <a:pt x="217" y="219"/>
                  </a:lnTo>
                  <a:lnTo>
                    <a:pt x="217" y="221"/>
                  </a:lnTo>
                  <a:lnTo>
                    <a:pt x="217" y="219"/>
                  </a:lnTo>
                  <a:lnTo>
                    <a:pt x="217" y="221"/>
                  </a:lnTo>
                  <a:lnTo>
                    <a:pt x="218" y="221"/>
                  </a:lnTo>
                  <a:lnTo>
                    <a:pt x="218" y="222"/>
                  </a:lnTo>
                  <a:lnTo>
                    <a:pt x="217" y="222"/>
                  </a:lnTo>
                  <a:lnTo>
                    <a:pt x="218" y="222"/>
                  </a:lnTo>
                  <a:lnTo>
                    <a:pt x="218" y="223"/>
                  </a:lnTo>
                  <a:lnTo>
                    <a:pt x="217" y="223"/>
                  </a:lnTo>
                  <a:lnTo>
                    <a:pt x="218" y="223"/>
                  </a:lnTo>
                  <a:lnTo>
                    <a:pt x="217" y="223"/>
                  </a:lnTo>
                  <a:lnTo>
                    <a:pt x="216" y="222"/>
                  </a:lnTo>
                  <a:lnTo>
                    <a:pt x="216" y="221"/>
                  </a:lnTo>
                  <a:lnTo>
                    <a:pt x="216" y="222"/>
                  </a:lnTo>
                  <a:lnTo>
                    <a:pt x="216" y="223"/>
                  </a:lnTo>
                  <a:lnTo>
                    <a:pt x="217" y="223"/>
                  </a:lnTo>
                  <a:lnTo>
                    <a:pt x="216" y="223"/>
                  </a:lnTo>
                  <a:lnTo>
                    <a:pt x="216" y="225"/>
                  </a:lnTo>
                  <a:lnTo>
                    <a:pt x="214" y="225"/>
                  </a:lnTo>
                  <a:lnTo>
                    <a:pt x="216" y="225"/>
                  </a:lnTo>
                  <a:lnTo>
                    <a:pt x="216" y="223"/>
                  </a:lnTo>
                  <a:lnTo>
                    <a:pt x="214" y="223"/>
                  </a:lnTo>
                  <a:lnTo>
                    <a:pt x="214" y="225"/>
                  </a:lnTo>
                  <a:lnTo>
                    <a:pt x="214" y="226"/>
                  </a:lnTo>
                  <a:lnTo>
                    <a:pt x="213" y="226"/>
                  </a:lnTo>
                  <a:lnTo>
                    <a:pt x="213" y="225"/>
                  </a:lnTo>
                  <a:lnTo>
                    <a:pt x="213" y="226"/>
                  </a:lnTo>
                  <a:lnTo>
                    <a:pt x="212" y="226"/>
                  </a:lnTo>
                  <a:lnTo>
                    <a:pt x="212" y="225"/>
                  </a:lnTo>
                  <a:lnTo>
                    <a:pt x="211" y="225"/>
                  </a:lnTo>
                  <a:lnTo>
                    <a:pt x="211" y="226"/>
                  </a:lnTo>
                  <a:lnTo>
                    <a:pt x="209" y="226"/>
                  </a:lnTo>
                  <a:lnTo>
                    <a:pt x="208" y="226"/>
                  </a:lnTo>
                  <a:lnTo>
                    <a:pt x="208" y="225"/>
                  </a:lnTo>
                  <a:lnTo>
                    <a:pt x="208" y="226"/>
                  </a:lnTo>
                  <a:lnTo>
                    <a:pt x="209" y="226"/>
                  </a:lnTo>
                  <a:lnTo>
                    <a:pt x="208" y="226"/>
                  </a:lnTo>
                  <a:lnTo>
                    <a:pt x="208" y="227"/>
                  </a:lnTo>
                  <a:lnTo>
                    <a:pt x="208" y="226"/>
                  </a:lnTo>
                  <a:lnTo>
                    <a:pt x="207" y="226"/>
                  </a:lnTo>
                  <a:lnTo>
                    <a:pt x="208" y="226"/>
                  </a:lnTo>
                  <a:lnTo>
                    <a:pt x="208" y="227"/>
                  </a:lnTo>
                  <a:lnTo>
                    <a:pt x="207" y="227"/>
                  </a:lnTo>
                  <a:lnTo>
                    <a:pt x="205" y="227"/>
                  </a:lnTo>
                  <a:lnTo>
                    <a:pt x="205" y="228"/>
                  </a:lnTo>
                  <a:lnTo>
                    <a:pt x="205" y="227"/>
                  </a:lnTo>
                  <a:lnTo>
                    <a:pt x="204" y="227"/>
                  </a:lnTo>
                  <a:lnTo>
                    <a:pt x="203" y="227"/>
                  </a:lnTo>
                  <a:lnTo>
                    <a:pt x="204" y="227"/>
                  </a:lnTo>
                  <a:lnTo>
                    <a:pt x="203" y="228"/>
                  </a:lnTo>
                  <a:lnTo>
                    <a:pt x="204" y="228"/>
                  </a:lnTo>
                  <a:lnTo>
                    <a:pt x="204" y="227"/>
                  </a:lnTo>
                  <a:lnTo>
                    <a:pt x="204" y="228"/>
                  </a:lnTo>
                  <a:lnTo>
                    <a:pt x="203" y="228"/>
                  </a:lnTo>
                  <a:lnTo>
                    <a:pt x="202" y="228"/>
                  </a:lnTo>
                  <a:lnTo>
                    <a:pt x="202" y="230"/>
                  </a:lnTo>
                  <a:lnTo>
                    <a:pt x="202" y="228"/>
                  </a:lnTo>
                  <a:lnTo>
                    <a:pt x="202" y="230"/>
                  </a:lnTo>
                  <a:lnTo>
                    <a:pt x="200" y="230"/>
                  </a:lnTo>
                  <a:lnTo>
                    <a:pt x="200" y="228"/>
                  </a:lnTo>
                  <a:lnTo>
                    <a:pt x="200" y="230"/>
                  </a:lnTo>
                  <a:lnTo>
                    <a:pt x="199" y="230"/>
                  </a:lnTo>
                  <a:lnTo>
                    <a:pt x="199" y="231"/>
                  </a:lnTo>
                  <a:lnTo>
                    <a:pt x="200" y="231"/>
                  </a:lnTo>
                  <a:lnTo>
                    <a:pt x="200" y="232"/>
                  </a:lnTo>
                  <a:lnTo>
                    <a:pt x="200" y="231"/>
                  </a:lnTo>
                  <a:lnTo>
                    <a:pt x="200" y="232"/>
                  </a:lnTo>
                  <a:lnTo>
                    <a:pt x="199" y="232"/>
                  </a:lnTo>
                  <a:lnTo>
                    <a:pt x="200" y="232"/>
                  </a:lnTo>
                  <a:lnTo>
                    <a:pt x="200" y="233"/>
                  </a:lnTo>
                  <a:lnTo>
                    <a:pt x="200" y="235"/>
                  </a:lnTo>
                  <a:lnTo>
                    <a:pt x="199" y="235"/>
                  </a:lnTo>
                  <a:lnTo>
                    <a:pt x="198" y="235"/>
                  </a:lnTo>
                  <a:lnTo>
                    <a:pt x="198" y="233"/>
                  </a:lnTo>
                  <a:lnTo>
                    <a:pt x="198" y="235"/>
                  </a:lnTo>
                  <a:lnTo>
                    <a:pt x="198" y="233"/>
                  </a:lnTo>
                  <a:lnTo>
                    <a:pt x="197" y="233"/>
                  </a:lnTo>
                  <a:lnTo>
                    <a:pt x="198" y="233"/>
                  </a:lnTo>
                  <a:lnTo>
                    <a:pt x="198" y="232"/>
                  </a:lnTo>
                  <a:lnTo>
                    <a:pt x="197" y="233"/>
                  </a:lnTo>
                  <a:lnTo>
                    <a:pt x="197" y="232"/>
                  </a:lnTo>
                  <a:lnTo>
                    <a:pt x="198" y="232"/>
                  </a:lnTo>
                  <a:lnTo>
                    <a:pt x="197" y="232"/>
                  </a:lnTo>
                  <a:lnTo>
                    <a:pt x="197" y="231"/>
                  </a:lnTo>
                  <a:lnTo>
                    <a:pt x="197" y="232"/>
                  </a:lnTo>
                  <a:lnTo>
                    <a:pt x="197" y="231"/>
                  </a:lnTo>
                  <a:lnTo>
                    <a:pt x="197" y="232"/>
                  </a:lnTo>
                  <a:lnTo>
                    <a:pt x="197" y="231"/>
                  </a:lnTo>
                  <a:lnTo>
                    <a:pt x="197" y="230"/>
                  </a:lnTo>
                  <a:lnTo>
                    <a:pt x="197" y="228"/>
                  </a:lnTo>
                  <a:lnTo>
                    <a:pt x="198" y="228"/>
                  </a:lnTo>
                  <a:lnTo>
                    <a:pt x="198" y="227"/>
                  </a:lnTo>
                  <a:lnTo>
                    <a:pt x="197" y="227"/>
                  </a:lnTo>
                  <a:lnTo>
                    <a:pt x="198" y="227"/>
                  </a:lnTo>
                  <a:lnTo>
                    <a:pt x="197" y="227"/>
                  </a:lnTo>
                  <a:lnTo>
                    <a:pt x="197" y="228"/>
                  </a:lnTo>
                  <a:lnTo>
                    <a:pt x="197" y="227"/>
                  </a:lnTo>
                  <a:lnTo>
                    <a:pt x="195" y="227"/>
                  </a:lnTo>
                  <a:lnTo>
                    <a:pt x="195" y="226"/>
                  </a:lnTo>
                  <a:lnTo>
                    <a:pt x="195" y="227"/>
                  </a:lnTo>
                  <a:lnTo>
                    <a:pt x="195" y="226"/>
                  </a:lnTo>
                  <a:lnTo>
                    <a:pt x="195" y="227"/>
                  </a:lnTo>
                  <a:lnTo>
                    <a:pt x="195" y="228"/>
                  </a:lnTo>
                  <a:lnTo>
                    <a:pt x="194" y="228"/>
                  </a:lnTo>
                  <a:lnTo>
                    <a:pt x="194" y="227"/>
                  </a:lnTo>
                  <a:lnTo>
                    <a:pt x="194" y="228"/>
                  </a:lnTo>
                  <a:lnTo>
                    <a:pt x="194" y="227"/>
                  </a:lnTo>
                  <a:lnTo>
                    <a:pt x="194" y="228"/>
                  </a:lnTo>
                  <a:lnTo>
                    <a:pt x="193" y="228"/>
                  </a:lnTo>
                  <a:lnTo>
                    <a:pt x="193" y="227"/>
                  </a:lnTo>
                  <a:lnTo>
                    <a:pt x="194" y="227"/>
                  </a:lnTo>
                  <a:lnTo>
                    <a:pt x="193" y="227"/>
                  </a:lnTo>
                  <a:lnTo>
                    <a:pt x="191" y="227"/>
                  </a:lnTo>
                  <a:lnTo>
                    <a:pt x="191" y="226"/>
                  </a:lnTo>
                  <a:lnTo>
                    <a:pt x="193" y="226"/>
                  </a:lnTo>
                  <a:lnTo>
                    <a:pt x="191" y="226"/>
                  </a:lnTo>
                  <a:lnTo>
                    <a:pt x="191" y="227"/>
                  </a:lnTo>
                  <a:lnTo>
                    <a:pt x="191" y="226"/>
                  </a:lnTo>
                  <a:lnTo>
                    <a:pt x="191" y="227"/>
                  </a:lnTo>
                  <a:lnTo>
                    <a:pt x="191" y="226"/>
                  </a:lnTo>
                  <a:lnTo>
                    <a:pt x="190" y="226"/>
                  </a:lnTo>
                  <a:lnTo>
                    <a:pt x="191" y="226"/>
                  </a:lnTo>
                  <a:lnTo>
                    <a:pt x="190" y="226"/>
                  </a:lnTo>
                  <a:lnTo>
                    <a:pt x="191" y="226"/>
                  </a:lnTo>
                  <a:lnTo>
                    <a:pt x="190" y="226"/>
                  </a:lnTo>
                  <a:lnTo>
                    <a:pt x="190" y="225"/>
                  </a:lnTo>
                  <a:lnTo>
                    <a:pt x="190" y="226"/>
                  </a:lnTo>
                  <a:lnTo>
                    <a:pt x="190" y="225"/>
                  </a:lnTo>
                  <a:lnTo>
                    <a:pt x="190" y="226"/>
                  </a:lnTo>
                  <a:lnTo>
                    <a:pt x="190" y="225"/>
                  </a:lnTo>
                  <a:lnTo>
                    <a:pt x="190" y="226"/>
                  </a:lnTo>
                  <a:lnTo>
                    <a:pt x="190" y="225"/>
                  </a:lnTo>
                  <a:lnTo>
                    <a:pt x="190" y="226"/>
                  </a:lnTo>
                  <a:lnTo>
                    <a:pt x="190" y="227"/>
                  </a:lnTo>
                  <a:lnTo>
                    <a:pt x="190" y="226"/>
                  </a:lnTo>
                  <a:lnTo>
                    <a:pt x="190" y="227"/>
                  </a:lnTo>
                  <a:lnTo>
                    <a:pt x="190" y="226"/>
                  </a:lnTo>
                  <a:lnTo>
                    <a:pt x="190" y="227"/>
                  </a:lnTo>
                  <a:lnTo>
                    <a:pt x="190" y="226"/>
                  </a:lnTo>
                  <a:lnTo>
                    <a:pt x="190" y="227"/>
                  </a:lnTo>
                  <a:lnTo>
                    <a:pt x="189" y="227"/>
                  </a:lnTo>
                  <a:lnTo>
                    <a:pt x="190" y="227"/>
                  </a:lnTo>
                  <a:lnTo>
                    <a:pt x="189" y="227"/>
                  </a:lnTo>
                  <a:lnTo>
                    <a:pt x="190" y="227"/>
                  </a:lnTo>
                  <a:lnTo>
                    <a:pt x="189" y="227"/>
                  </a:lnTo>
                  <a:lnTo>
                    <a:pt x="189" y="226"/>
                  </a:lnTo>
                  <a:lnTo>
                    <a:pt x="189" y="227"/>
                  </a:lnTo>
                  <a:lnTo>
                    <a:pt x="189" y="226"/>
                  </a:lnTo>
                  <a:lnTo>
                    <a:pt x="189" y="227"/>
                  </a:lnTo>
                  <a:lnTo>
                    <a:pt x="189" y="226"/>
                  </a:lnTo>
                  <a:lnTo>
                    <a:pt x="189" y="227"/>
                  </a:lnTo>
                  <a:lnTo>
                    <a:pt x="188" y="227"/>
                  </a:lnTo>
                  <a:lnTo>
                    <a:pt x="188" y="228"/>
                  </a:lnTo>
                  <a:lnTo>
                    <a:pt x="188" y="227"/>
                  </a:lnTo>
                  <a:lnTo>
                    <a:pt x="186" y="227"/>
                  </a:lnTo>
                  <a:lnTo>
                    <a:pt x="185" y="227"/>
                  </a:lnTo>
                  <a:lnTo>
                    <a:pt x="184" y="227"/>
                  </a:lnTo>
                  <a:lnTo>
                    <a:pt x="184" y="226"/>
                  </a:lnTo>
                  <a:lnTo>
                    <a:pt x="183" y="226"/>
                  </a:lnTo>
                  <a:lnTo>
                    <a:pt x="181" y="226"/>
                  </a:lnTo>
                  <a:lnTo>
                    <a:pt x="181" y="225"/>
                  </a:lnTo>
                  <a:lnTo>
                    <a:pt x="180" y="225"/>
                  </a:lnTo>
                  <a:lnTo>
                    <a:pt x="180" y="223"/>
                  </a:lnTo>
                  <a:lnTo>
                    <a:pt x="179" y="222"/>
                  </a:lnTo>
                  <a:lnTo>
                    <a:pt x="180" y="221"/>
                  </a:lnTo>
                  <a:lnTo>
                    <a:pt x="181" y="219"/>
                  </a:lnTo>
                  <a:lnTo>
                    <a:pt x="180" y="219"/>
                  </a:lnTo>
                  <a:lnTo>
                    <a:pt x="179" y="219"/>
                  </a:lnTo>
                  <a:lnTo>
                    <a:pt x="177" y="219"/>
                  </a:lnTo>
                  <a:lnTo>
                    <a:pt x="176" y="218"/>
                  </a:lnTo>
                  <a:lnTo>
                    <a:pt x="176" y="219"/>
                  </a:lnTo>
                  <a:lnTo>
                    <a:pt x="175" y="219"/>
                  </a:lnTo>
                  <a:lnTo>
                    <a:pt x="175" y="218"/>
                  </a:lnTo>
                  <a:lnTo>
                    <a:pt x="174" y="218"/>
                  </a:lnTo>
                  <a:lnTo>
                    <a:pt x="174" y="217"/>
                  </a:lnTo>
                  <a:lnTo>
                    <a:pt x="172" y="217"/>
                  </a:lnTo>
                  <a:lnTo>
                    <a:pt x="171" y="217"/>
                  </a:lnTo>
                  <a:lnTo>
                    <a:pt x="171" y="218"/>
                  </a:lnTo>
                  <a:lnTo>
                    <a:pt x="170" y="218"/>
                  </a:lnTo>
                  <a:lnTo>
                    <a:pt x="170" y="219"/>
                  </a:lnTo>
                  <a:lnTo>
                    <a:pt x="169" y="219"/>
                  </a:lnTo>
                  <a:lnTo>
                    <a:pt x="169" y="221"/>
                  </a:lnTo>
                  <a:lnTo>
                    <a:pt x="167" y="221"/>
                  </a:lnTo>
                  <a:lnTo>
                    <a:pt x="167" y="219"/>
                  </a:lnTo>
                  <a:lnTo>
                    <a:pt x="166" y="219"/>
                  </a:lnTo>
                  <a:lnTo>
                    <a:pt x="166" y="221"/>
                  </a:lnTo>
                  <a:lnTo>
                    <a:pt x="166" y="222"/>
                  </a:lnTo>
                  <a:lnTo>
                    <a:pt x="165" y="222"/>
                  </a:lnTo>
                  <a:lnTo>
                    <a:pt x="165" y="221"/>
                  </a:lnTo>
                  <a:lnTo>
                    <a:pt x="163" y="221"/>
                  </a:lnTo>
                  <a:lnTo>
                    <a:pt x="163" y="219"/>
                  </a:lnTo>
                  <a:lnTo>
                    <a:pt x="163" y="221"/>
                  </a:lnTo>
                  <a:lnTo>
                    <a:pt x="162" y="221"/>
                  </a:lnTo>
                  <a:lnTo>
                    <a:pt x="162" y="219"/>
                  </a:lnTo>
                  <a:lnTo>
                    <a:pt x="161" y="221"/>
                  </a:lnTo>
                  <a:lnTo>
                    <a:pt x="161" y="222"/>
                  </a:lnTo>
                  <a:lnTo>
                    <a:pt x="160" y="222"/>
                  </a:lnTo>
                  <a:lnTo>
                    <a:pt x="160" y="221"/>
                  </a:lnTo>
                  <a:lnTo>
                    <a:pt x="158" y="221"/>
                  </a:lnTo>
                  <a:lnTo>
                    <a:pt x="157" y="221"/>
                  </a:lnTo>
                  <a:lnTo>
                    <a:pt x="157" y="219"/>
                  </a:lnTo>
                  <a:lnTo>
                    <a:pt x="157" y="221"/>
                  </a:lnTo>
                  <a:lnTo>
                    <a:pt x="156" y="222"/>
                  </a:lnTo>
                  <a:lnTo>
                    <a:pt x="155" y="222"/>
                  </a:lnTo>
                  <a:lnTo>
                    <a:pt x="153" y="222"/>
                  </a:lnTo>
                  <a:lnTo>
                    <a:pt x="152" y="222"/>
                  </a:lnTo>
                  <a:lnTo>
                    <a:pt x="152" y="223"/>
                  </a:lnTo>
                  <a:lnTo>
                    <a:pt x="152" y="225"/>
                  </a:lnTo>
                  <a:lnTo>
                    <a:pt x="153" y="225"/>
                  </a:lnTo>
                  <a:lnTo>
                    <a:pt x="153" y="226"/>
                  </a:lnTo>
                  <a:lnTo>
                    <a:pt x="153" y="227"/>
                  </a:lnTo>
                  <a:lnTo>
                    <a:pt x="153" y="228"/>
                  </a:lnTo>
                  <a:lnTo>
                    <a:pt x="153" y="230"/>
                  </a:lnTo>
                  <a:lnTo>
                    <a:pt x="152" y="230"/>
                  </a:lnTo>
                  <a:lnTo>
                    <a:pt x="151" y="230"/>
                  </a:lnTo>
                  <a:lnTo>
                    <a:pt x="151" y="228"/>
                  </a:lnTo>
                  <a:lnTo>
                    <a:pt x="149" y="228"/>
                  </a:lnTo>
                  <a:lnTo>
                    <a:pt x="151" y="227"/>
                  </a:lnTo>
                  <a:lnTo>
                    <a:pt x="149" y="227"/>
                  </a:lnTo>
                  <a:lnTo>
                    <a:pt x="151" y="227"/>
                  </a:lnTo>
                  <a:lnTo>
                    <a:pt x="149" y="227"/>
                  </a:lnTo>
                  <a:lnTo>
                    <a:pt x="151" y="227"/>
                  </a:lnTo>
                  <a:lnTo>
                    <a:pt x="149" y="227"/>
                  </a:lnTo>
                  <a:lnTo>
                    <a:pt x="149" y="226"/>
                  </a:lnTo>
                  <a:lnTo>
                    <a:pt x="148" y="227"/>
                  </a:lnTo>
                  <a:lnTo>
                    <a:pt x="147" y="227"/>
                  </a:lnTo>
                  <a:lnTo>
                    <a:pt x="147" y="228"/>
                  </a:lnTo>
                  <a:lnTo>
                    <a:pt x="146" y="228"/>
                  </a:lnTo>
                  <a:lnTo>
                    <a:pt x="146" y="227"/>
                  </a:lnTo>
                  <a:lnTo>
                    <a:pt x="144" y="228"/>
                  </a:lnTo>
                  <a:lnTo>
                    <a:pt x="144" y="227"/>
                  </a:lnTo>
                  <a:lnTo>
                    <a:pt x="144" y="226"/>
                  </a:lnTo>
                  <a:lnTo>
                    <a:pt x="143" y="226"/>
                  </a:lnTo>
                  <a:lnTo>
                    <a:pt x="143" y="225"/>
                  </a:lnTo>
                  <a:lnTo>
                    <a:pt x="142" y="225"/>
                  </a:lnTo>
                  <a:lnTo>
                    <a:pt x="141" y="225"/>
                  </a:lnTo>
                  <a:lnTo>
                    <a:pt x="141" y="223"/>
                  </a:lnTo>
                  <a:lnTo>
                    <a:pt x="141" y="225"/>
                  </a:lnTo>
                  <a:lnTo>
                    <a:pt x="139" y="225"/>
                  </a:lnTo>
                  <a:lnTo>
                    <a:pt x="139" y="223"/>
                  </a:lnTo>
                  <a:lnTo>
                    <a:pt x="139" y="222"/>
                  </a:lnTo>
                  <a:lnTo>
                    <a:pt x="141" y="222"/>
                  </a:lnTo>
                  <a:lnTo>
                    <a:pt x="141" y="221"/>
                  </a:lnTo>
                  <a:lnTo>
                    <a:pt x="141" y="219"/>
                  </a:lnTo>
                  <a:lnTo>
                    <a:pt x="142" y="219"/>
                  </a:lnTo>
                  <a:lnTo>
                    <a:pt x="141" y="218"/>
                  </a:lnTo>
                  <a:lnTo>
                    <a:pt x="139" y="218"/>
                  </a:lnTo>
                  <a:lnTo>
                    <a:pt x="138" y="218"/>
                  </a:lnTo>
                  <a:lnTo>
                    <a:pt x="138" y="217"/>
                  </a:lnTo>
                  <a:lnTo>
                    <a:pt x="138" y="216"/>
                  </a:lnTo>
                  <a:lnTo>
                    <a:pt x="137" y="216"/>
                  </a:lnTo>
                  <a:lnTo>
                    <a:pt x="138" y="216"/>
                  </a:lnTo>
                  <a:lnTo>
                    <a:pt x="137" y="214"/>
                  </a:lnTo>
                  <a:lnTo>
                    <a:pt x="137" y="213"/>
                  </a:lnTo>
                  <a:lnTo>
                    <a:pt x="138" y="212"/>
                  </a:lnTo>
                  <a:lnTo>
                    <a:pt x="137" y="212"/>
                  </a:lnTo>
                  <a:lnTo>
                    <a:pt x="135" y="212"/>
                  </a:lnTo>
                  <a:lnTo>
                    <a:pt x="134" y="212"/>
                  </a:lnTo>
                  <a:lnTo>
                    <a:pt x="133" y="212"/>
                  </a:lnTo>
                  <a:lnTo>
                    <a:pt x="133" y="213"/>
                  </a:lnTo>
                  <a:lnTo>
                    <a:pt x="132" y="213"/>
                  </a:lnTo>
                  <a:lnTo>
                    <a:pt x="130" y="213"/>
                  </a:lnTo>
                  <a:lnTo>
                    <a:pt x="132" y="212"/>
                  </a:lnTo>
                  <a:lnTo>
                    <a:pt x="132" y="211"/>
                  </a:lnTo>
                  <a:lnTo>
                    <a:pt x="130" y="211"/>
                  </a:lnTo>
                  <a:lnTo>
                    <a:pt x="132" y="211"/>
                  </a:lnTo>
                  <a:lnTo>
                    <a:pt x="130" y="211"/>
                  </a:lnTo>
                  <a:lnTo>
                    <a:pt x="130" y="209"/>
                  </a:lnTo>
                  <a:lnTo>
                    <a:pt x="130" y="208"/>
                  </a:lnTo>
                  <a:lnTo>
                    <a:pt x="132" y="208"/>
                  </a:lnTo>
                  <a:lnTo>
                    <a:pt x="132" y="207"/>
                  </a:lnTo>
                  <a:lnTo>
                    <a:pt x="132" y="205"/>
                  </a:lnTo>
                  <a:lnTo>
                    <a:pt x="133" y="205"/>
                  </a:lnTo>
                  <a:lnTo>
                    <a:pt x="133" y="204"/>
                  </a:lnTo>
                  <a:lnTo>
                    <a:pt x="134" y="204"/>
                  </a:lnTo>
                  <a:lnTo>
                    <a:pt x="134" y="203"/>
                  </a:lnTo>
                  <a:lnTo>
                    <a:pt x="135" y="203"/>
                  </a:lnTo>
                  <a:lnTo>
                    <a:pt x="135" y="202"/>
                  </a:lnTo>
                  <a:lnTo>
                    <a:pt x="137" y="202"/>
                  </a:lnTo>
                  <a:lnTo>
                    <a:pt x="137" y="200"/>
                  </a:lnTo>
                  <a:lnTo>
                    <a:pt x="135" y="200"/>
                  </a:lnTo>
                  <a:lnTo>
                    <a:pt x="137" y="200"/>
                  </a:lnTo>
                  <a:lnTo>
                    <a:pt x="137" y="199"/>
                  </a:lnTo>
                  <a:lnTo>
                    <a:pt x="137" y="198"/>
                  </a:lnTo>
                  <a:lnTo>
                    <a:pt x="137" y="197"/>
                  </a:lnTo>
                  <a:lnTo>
                    <a:pt x="137" y="195"/>
                  </a:lnTo>
                  <a:lnTo>
                    <a:pt x="137" y="194"/>
                  </a:lnTo>
                  <a:lnTo>
                    <a:pt x="137" y="193"/>
                  </a:lnTo>
                  <a:lnTo>
                    <a:pt x="137" y="191"/>
                  </a:lnTo>
                  <a:lnTo>
                    <a:pt x="135" y="191"/>
                  </a:lnTo>
                  <a:lnTo>
                    <a:pt x="135" y="190"/>
                  </a:lnTo>
                  <a:lnTo>
                    <a:pt x="135" y="191"/>
                  </a:lnTo>
                  <a:lnTo>
                    <a:pt x="134" y="191"/>
                  </a:lnTo>
                  <a:lnTo>
                    <a:pt x="134" y="190"/>
                  </a:lnTo>
                  <a:lnTo>
                    <a:pt x="134" y="189"/>
                  </a:lnTo>
                  <a:lnTo>
                    <a:pt x="133" y="189"/>
                  </a:lnTo>
                  <a:lnTo>
                    <a:pt x="134" y="188"/>
                  </a:lnTo>
                  <a:lnTo>
                    <a:pt x="133" y="188"/>
                  </a:lnTo>
                  <a:lnTo>
                    <a:pt x="133" y="186"/>
                  </a:lnTo>
                  <a:lnTo>
                    <a:pt x="132" y="186"/>
                  </a:lnTo>
                  <a:lnTo>
                    <a:pt x="132" y="185"/>
                  </a:lnTo>
                  <a:lnTo>
                    <a:pt x="130" y="185"/>
                  </a:lnTo>
                  <a:lnTo>
                    <a:pt x="130" y="186"/>
                  </a:lnTo>
                  <a:lnTo>
                    <a:pt x="129" y="186"/>
                  </a:lnTo>
                  <a:lnTo>
                    <a:pt x="129" y="188"/>
                  </a:lnTo>
                  <a:lnTo>
                    <a:pt x="129" y="186"/>
                  </a:lnTo>
                  <a:lnTo>
                    <a:pt x="128" y="186"/>
                  </a:lnTo>
                  <a:lnTo>
                    <a:pt x="127" y="186"/>
                  </a:lnTo>
                  <a:lnTo>
                    <a:pt x="127" y="185"/>
                  </a:lnTo>
                  <a:lnTo>
                    <a:pt x="125" y="185"/>
                  </a:lnTo>
                  <a:lnTo>
                    <a:pt x="125" y="186"/>
                  </a:lnTo>
                  <a:lnTo>
                    <a:pt x="124" y="185"/>
                  </a:lnTo>
                  <a:lnTo>
                    <a:pt x="125" y="185"/>
                  </a:lnTo>
                  <a:lnTo>
                    <a:pt x="125" y="184"/>
                  </a:lnTo>
                  <a:lnTo>
                    <a:pt x="125" y="183"/>
                  </a:lnTo>
                  <a:lnTo>
                    <a:pt x="124" y="183"/>
                  </a:lnTo>
                  <a:lnTo>
                    <a:pt x="124" y="181"/>
                  </a:lnTo>
                  <a:lnTo>
                    <a:pt x="124" y="183"/>
                  </a:lnTo>
                  <a:lnTo>
                    <a:pt x="123" y="183"/>
                  </a:lnTo>
                  <a:lnTo>
                    <a:pt x="123" y="181"/>
                  </a:lnTo>
                  <a:lnTo>
                    <a:pt x="124" y="181"/>
                  </a:lnTo>
                  <a:lnTo>
                    <a:pt x="123" y="181"/>
                  </a:lnTo>
                  <a:lnTo>
                    <a:pt x="123" y="180"/>
                  </a:lnTo>
                  <a:lnTo>
                    <a:pt x="121" y="180"/>
                  </a:lnTo>
                  <a:lnTo>
                    <a:pt x="120" y="180"/>
                  </a:lnTo>
                  <a:lnTo>
                    <a:pt x="120" y="181"/>
                  </a:lnTo>
                  <a:lnTo>
                    <a:pt x="119" y="181"/>
                  </a:lnTo>
                  <a:lnTo>
                    <a:pt x="118" y="181"/>
                  </a:lnTo>
                  <a:lnTo>
                    <a:pt x="118" y="183"/>
                  </a:lnTo>
                  <a:lnTo>
                    <a:pt x="118" y="181"/>
                  </a:lnTo>
                  <a:lnTo>
                    <a:pt x="116" y="181"/>
                  </a:lnTo>
                  <a:lnTo>
                    <a:pt x="115" y="181"/>
                  </a:lnTo>
                  <a:lnTo>
                    <a:pt x="115" y="180"/>
                  </a:lnTo>
                  <a:lnTo>
                    <a:pt x="114" y="180"/>
                  </a:lnTo>
                  <a:lnTo>
                    <a:pt x="114" y="181"/>
                  </a:lnTo>
                  <a:lnTo>
                    <a:pt x="113" y="181"/>
                  </a:lnTo>
                  <a:lnTo>
                    <a:pt x="113" y="183"/>
                  </a:lnTo>
                  <a:lnTo>
                    <a:pt x="111" y="183"/>
                  </a:lnTo>
                  <a:lnTo>
                    <a:pt x="111" y="184"/>
                  </a:lnTo>
                  <a:lnTo>
                    <a:pt x="110" y="184"/>
                  </a:lnTo>
                  <a:lnTo>
                    <a:pt x="111" y="184"/>
                  </a:lnTo>
                  <a:lnTo>
                    <a:pt x="110" y="184"/>
                  </a:lnTo>
                  <a:lnTo>
                    <a:pt x="109" y="184"/>
                  </a:lnTo>
                  <a:lnTo>
                    <a:pt x="107" y="185"/>
                  </a:lnTo>
                  <a:lnTo>
                    <a:pt x="106" y="185"/>
                  </a:lnTo>
                  <a:lnTo>
                    <a:pt x="106" y="186"/>
                  </a:lnTo>
                  <a:lnTo>
                    <a:pt x="105" y="186"/>
                  </a:lnTo>
                  <a:lnTo>
                    <a:pt x="105" y="188"/>
                  </a:lnTo>
                  <a:lnTo>
                    <a:pt x="104" y="188"/>
                  </a:lnTo>
                  <a:lnTo>
                    <a:pt x="104" y="189"/>
                  </a:lnTo>
                  <a:lnTo>
                    <a:pt x="102" y="189"/>
                  </a:lnTo>
                  <a:lnTo>
                    <a:pt x="102" y="190"/>
                  </a:lnTo>
                  <a:lnTo>
                    <a:pt x="102" y="189"/>
                  </a:lnTo>
                  <a:lnTo>
                    <a:pt x="102" y="190"/>
                  </a:lnTo>
                  <a:lnTo>
                    <a:pt x="101" y="189"/>
                  </a:lnTo>
                  <a:lnTo>
                    <a:pt x="101" y="190"/>
                  </a:lnTo>
                  <a:lnTo>
                    <a:pt x="100" y="190"/>
                  </a:lnTo>
                  <a:lnTo>
                    <a:pt x="99" y="190"/>
                  </a:lnTo>
                  <a:lnTo>
                    <a:pt x="99" y="189"/>
                  </a:lnTo>
                  <a:lnTo>
                    <a:pt x="97" y="189"/>
                  </a:lnTo>
                  <a:lnTo>
                    <a:pt x="96" y="188"/>
                  </a:lnTo>
                  <a:lnTo>
                    <a:pt x="96" y="189"/>
                  </a:lnTo>
                  <a:lnTo>
                    <a:pt x="95" y="189"/>
                  </a:lnTo>
                  <a:lnTo>
                    <a:pt x="93" y="189"/>
                  </a:lnTo>
                  <a:lnTo>
                    <a:pt x="93" y="188"/>
                  </a:lnTo>
                  <a:lnTo>
                    <a:pt x="92" y="188"/>
                  </a:lnTo>
                  <a:lnTo>
                    <a:pt x="92" y="186"/>
                  </a:lnTo>
                  <a:lnTo>
                    <a:pt x="91" y="186"/>
                  </a:lnTo>
                  <a:lnTo>
                    <a:pt x="91" y="188"/>
                  </a:lnTo>
                  <a:lnTo>
                    <a:pt x="91" y="186"/>
                  </a:lnTo>
                  <a:lnTo>
                    <a:pt x="90" y="186"/>
                  </a:lnTo>
                  <a:lnTo>
                    <a:pt x="88" y="186"/>
                  </a:lnTo>
                  <a:lnTo>
                    <a:pt x="88" y="188"/>
                  </a:lnTo>
                  <a:lnTo>
                    <a:pt x="87" y="188"/>
                  </a:lnTo>
                  <a:lnTo>
                    <a:pt x="86" y="189"/>
                  </a:lnTo>
                  <a:lnTo>
                    <a:pt x="86" y="190"/>
                  </a:lnTo>
                  <a:lnTo>
                    <a:pt x="84" y="190"/>
                  </a:lnTo>
                  <a:lnTo>
                    <a:pt x="84" y="191"/>
                  </a:lnTo>
                  <a:lnTo>
                    <a:pt x="83" y="191"/>
                  </a:lnTo>
                  <a:lnTo>
                    <a:pt x="83" y="193"/>
                  </a:lnTo>
                  <a:lnTo>
                    <a:pt x="84" y="193"/>
                  </a:lnTo>
                  <a:lnTo>
                    <a:pt x="83" y="193"/>
                  </a:lnTo>
                  <a:lnTo>
                    <a:pt x="83" y="191"/>
                  </a:lnTo>
                  <a:lnTo>
                    <a:pt x="82" y="191"/>
                  </a:lnTo>
                  <a:lnTo>
                    <a:pt x="83" y="191"/>
                  </a:lnTo>
                  <a:lnTo>
                    <a:pt x="82" y="191"/>
                  </a:lnTo>
                  <a:lnTo>
                    <a:pt x="83" y="191"/>
                  </a:lnTo>
                  <a:lnTo>
                    <a:pt x="83" y="190"/>
                  </a:lnTo>
                  <a:lnTo>
                    <a:pt x="83" y="189"/>
                  </a:lnTo>
                  <a:lnTo>
                    <a:pt x="82" y="188"/>
                  </a:lnTo>
                  <a:lnTo>
                    <a:pt x="81" y="189"/>
                  </a:lnTo>
                  <a:lnTo>
                    <a:pt x="79" y="189"/>
                  </a:lnTo>
                  <a:lnTo>
                    <a:pt x="78" y="189"/>
                  </a:lnTo>
                  <a:lnTo>
                    <a:pt x="77" y="189"/>
                  </a:lnTo>
                  <a:lnTo>
                    <a:pt x="77" y="190"/>
                  </a:lnTo>
                  <a:lnTo>
                    <a:pt x="76" y="190"/>
                  </a:lnTo>
                  <a:lnTo>
                    <a:pt x="76" y="189"/>
                  </a:lnTo>
                  <a:lnTo>
                    <a:pt x="74" y="189"/>
                  </a:lnTo>
                  <a:lnTo>
                    <a:pt x="74" y="190"/>
                  </a:lnTo>
                  <a:lnTo>
                    <a:pt x="73" y="189"/>
                  </a:lnTo>
                  <a:lnTo>
                    <a:pt x="72" y="189"/>
                  </a:lnTo>
                  <a:lnTo>
                    <a:pt x="72" y="188"/>
                  </a:lnTo>
                  <a:lnTo>
                    <a:pt x="70" y="188"/>
                  </a:lnTo>
                  <a:lnTo>
                    <a:pt x="70" y="189"/>
                  </a:lnTo>
                  <a:lnTo>
                    <a:pt x="69" y="189"/>
                  </a:lnTo>
                  <a:lnTo>
                    <a:pt x="69" y="188"/>
                  </a:lnTo>
                  <a:lnTo>
                    <a:pt x="68" y="188"/>
                  </a:lnTo>
                  <a:lnTo>
                    <a:pt x="69" y="188"/>
                  </a:lnTo>
                  <a:lnTo>
                    <a:pt x="68" y="188"/>
                  </a:lnTo>
                  <a:lnTo>
                    <a:pt x="68" y="189"/>
                  </a:lnTo>
                  <a:lnTo>
                    <a:pt x="67" y="189"/>
                  </a:lnTo>
                  <a:lnTo>
                    <a:pt x="67" y="188"/>
                  </a:lnTo>
                  <a:lnTo>
                    <a:pt x="65" y="186"/>
                  </a:lnTo>
                  <a:lnTo>
                    <a:pt x="65" y="188"/>
                  </a:lnTo>
                  <a:lnTo>
                    <a:pt x="65" y="186"/>
                  </a:lnTo>
                  <a:lnTo>
                    <a:pt x="64" y="186"/>
                  </a:lnTo>
                  <a:lnTo>
                    <a:pt x="63" y="186"/>
                  </a:lnTo>
                  <a:lnTo>
                    <a:pt x="63" y="185"/>
                  </a:lnTo>
                  <a:lnTo>
                    <a:pt x="62" y="185"/>
                  </a:lnTo>
                  <a:lnTo>
                    <a:pt x="60" y="185"/>
                  </a:lnTo>
                  <a:lnTo>
                    <a:pt x="60" y="184"/>
                  </a:lnTo>
                  <a:lnTo>
                    <a:pt x="59" y="184"/>
                  </a:lnTo>
                  <a:lnTo>
                    <a:pt x="58" y="184"/>
                  </a:lnTo>
                  <a:lnTo>
                    <a:pt x="58" y="183"/>
                  </a:lnTo>
                  <a:lnTo>
                    <a:pt x="58" y="181"/>
                  </a:lnTo>
                  <a:lnTo>
                    <a:pt x="56" y="181"/>
                  </a:lnTo>
                  <a:lnTo>
                    <a:pt x="56" y="180"/>
                  </a:lnTo>
                  <a:lnTo>
                    <a:pt x="56" y="181"/>
                  </a:lnTo>
                  <a:lnTo>
                    <a:pt x="55" y="181"/>
                  </a:lnTo>
                  <a:lnTo>
                    <a:pt x="54" y="181"/>
                  </a:lnTo>
                  <a:lnTo>
                    <a:pt x="54" y="180"/>
                  </a:lnTo>
                  <a:lnTo>
                    <a:pt x="53" y="180"/>
                  </a:lnTo>
                  <a:lnTo>
                    <a:pt x="53" y="179"/>
                  </a:lnTo>
                  <a:lnTo>
                    <a:pt x="51" y="179"/>
                  </a:lnTo>
                  <a:lnTo>
                    <a:pt x="50" y="179"/>
                  </a:lnTo>
                  <a:lnTo>
                    <a:pt x="50" y="177"/>
                  </a:lnTo>
                  <a:lnTo>
                    <a:pt x="49" y="177"/>
                  </a:lnTo>
                  <a:lnTo>
                    <a:pt x="49" y="176"/>
                  </a:lnTo>
                  <a:lnTo>
                    <a:pt x="48" y="176"/>
                  </a:lnTo>
                  <a:lnTo>
                    <a:pt x="46" y="176"/>
                  </a:lnTo>
                  <a:lnTo>
                    <a:pt x="46" y="175"/>
                  </a:lnTo>
                  <a:lnTo>
                    <a:pt x="46" y="174"/>
                  </a:lnTo>
                  <a:lnTo>
                    <a:pt x="45" y="174"/>
                  </a:lnTo>
                  <a:lnTo>
                    <a:pt x="44" y="174"/>
                  </a:lnTo>
                  <a:lnTo>
                    <a:pt x="42" y="174"/>
                  </a:lnTo>
                  <a:lnTo>
                    <a:pt x="42" y="175"/>
                  </a:lnTo>
                  <a:lnTo>
                    <a:pt x="42" y="176"/>
                  </a:lnTo>
                  <a:lnTo>
                    <a:pt x="41" y="176"/>
                  </a:lnTo>
                  <a:lnTo>
                    <a:pt x="41" y="175"/>
                  </a:lnTo>
                  <a:lnTo>
                    <a:pt x="40" y="175"/>
                  </a:lnTo>
                  <a:lnTo>
                    <a:pt x="39" y="174"/>
                  </a:lnTo>
                  <a:lnTo>
                    <a:pt x="37" y="174"/>
                  </a:lnTo>
                  <a:lnTo>
                    <a:pt x="37" y="172"/>
                  </a:lnTo>
                  <a:lnTo>
                    <a:pt x="36" y="172"/>
                  </a:lnTo>
                  <a:lnTo>
                    <a:pt x="36" y="171"/>
                  </a:lnTo>
                  <a:lnTo>
                    <a:pt x="35" y="171"/>
                  </a:lnTo>
                  <a:lnTo>
                    <a:pt x="35" y="170"/>
                  </a:lnTo>
                  <a:lnTo>
                    <a:pt x="34" y="170"/>
                  </a:lnTo>
                  <a:lnTo>
                    <a:pt x="32" y="170"/>
                  </a:lnTo>
                  <a:lnTo>
                    <a:pt x="31" y="170"/>
                  </a:lnTo>
                  <a:lnTo>
                    <a:pt x="31" y="168"/>
                  </a:lnTo>
                  <a:lnTo>
                    <a:pt x="31" y="167"/>
                  </a:lnTo>
                  <a:lnTo>
                    <a:pt x="30" y="167"/>
                  </a:lnTo>
                  <a:lnTo>
                    <a:pt x="28" y="167"/>
                  </a:lnTo>
                  <a:lnTo>
                    <a:pt x="28" y="168"/>
                  </a:lnTo>
                  <a:lnTo>
                    <a:pt x="28" y="167"/>
                  </a:lnTo>
                  <a:lnTo>
                    <a:pt x="28" y="166"/>
                  </a:lnTo>
                  <a:lnTo>
                    <a:pt x="28" y="165"/>
                  </a:lnTo>
                  <a:lnTo>
                    <a:pt x="27" y="165"/>
                  </a:lnTo>
                  <a:lnTo>
                    <a:pt x="28" y="165"/>
                  </a:lnTo>
                  <a:lnTo>
                    <a:pt x="28" y="163"/>
                  </a:lnTo>
                  <a:lnTo>
                    <a:pt x="27" y="163"/>
                  </a:lnTo>
                  <a:lnTo>
                    <a:pt x="27" y="162"/>
                  </a:lnTo>
                  <a:lnTo>
                    <a:pt x="26" y="161"/>
                  </a:lnTo>
                  <a:lnTo>
                    <a:pt x="27" y="161"/>
                  </a:lnTo>
                  <a:lnTo>
                    <a:pt x="26" y="161"/>
                  </a:lnTo>
                  <a:lnTo>
                    <a:pt x="26" y="160"/>
                  </a:lnTo>
                  <a:lnTo>
                    <a:pt x="27" y="160"/>
                  </a:lnTo>
                  <a:lnTo>
                    <a:pt x="28" y="160"/>
                  </a:lnTo>
                  <a:lnTo>
                    <a:pt x="28" y="161"/>
                  </a:lnTo>
                  <a:lnTo>
                    <a:pt x="30" y="161"/>
                  </a:lnTo>
                  <a:lnTo>
                    <a:pt x="31" y="161"/>
                  </a:lnTo>
                  <a:lnTo>
                    <a:pt x="31" y="160"/>
                  </a:lnTo>
                  <a:lnTo>
                    <a:pt x="31" y="161"/>
                  </a:lnTo>
                  <a:lnTo>
                    <a:pt x="31" y="160"/>
                  </a:lnTo>
                  <a:lnTo>
                    <a:pt x="32" y="160"/>
                  </a:lnTo>
                  <a:lnTo>
                    <a:pt x="32" y="158"/>
                  </a:lnTo>
                  <a:lnTo>
                    <a:pt x="31" y="157"/>
                  </a:lnTo>
                  <a:lnTo>
                    <a:pt x="31" y="156"/>
                  </a:lnTo>
                  <a:lnTo>
                    <a:pt x="30" y="156"/>
                  </a:lnTo>
                  <a:lnTo>
                    <a:pt x="30" y="154"/>
                  </a:lnTo>
                  <a:lnTo>
                    <a:pt x="28" y="154"/>
                  </a:lnTo>
                  <a:lnTo>
                    <a:pt x="28" y="153"/>
                  </a:lnTo>
                  <a:lnTo>
                    <a:pt x="28" y="152"/>
                  </a:lnTo>
                  <a:lnTo>
                    <a:pt x="28" y="151"/>
                  </a:lnTo>
                  <a:lnTo>
                    <a:pt x="28" y="149"/>
                  </a:lnTo>
                  <a:lnTo>
                    <a:pt x="30" y="149"/>
                  </a:lnTo>
                  <a:lnTo>
                    <a:pt x="30" y="148"/>
                  </a:lnTo>
                  <a:lnTo>
                    <a:pt x="28" y="148"/>
                  </a:lnTo>
                  <a:lnTo>
                    <a:pt x="28" y="147"/>
                  </a:lnTo>
                  <a:lnTo>
                    <a:pt x="27" y="147"/>
                  </a:lnTo>
                  <a:lnTo>
                    <a:pt x="26" y="147"/>
                  </a:lnTo>
                  <a:lnTo>
                    <a:pt x="26" y="146"/>
                  </a:lnTo>
                  <a:lnTo>
                    <a:pt x="25" y="144"/>
                  </a:lnTo>
                  <a:lnTo>
                    <a:pt x="25" y="143"/>
                  </a:lnTo>
                  <a:lnTo>
                    <a:pt x="25" y="142"/>
                  </a:lnTo>
                  <a:lnTo>
                    <a:pt x="25" y="140"/>
                  </a:lnTo>
                  <a:lnTo>
                    <a:pt x="23" y="140"/>
                  </a:lnTo>
                  <a:lnTo>
                    <a:pt x="22" y="140"/>
                  </a:lnTo>
                  <a:lnTo>
                    <a:pt x="21" y="140"/>
                  </a:lnTo>
                  <a:lnTo>
                    <a:pt x="20" y="140"/>
                  </a:lnTo>
                  <a:lnTo>
                    <a:pt x="18" y="140"/>
                  </a:lnTo>
                  <a:lnTo>
                    <a:pt x="18" y="139"/>
                  </a:lnTo>
                  <a:lnTo>
                    <a:pt x="17" y="139"/>
                  </a:lnTo>
                  <a:lnTo>
                    <a:pt x="16" y="139"/>
                  </a:lnTo>
                  <a:lnTo>
                    <a:pt x="16" y="138"/>
                  </a:lnTo>
                  <a:lnTo>
                    <a:pt x="14" y="138"/>
                  </a:lnTo>
                  <a:lnTo>
                    <a:pt x="13" y="138"/>
                  </a:lnTo>
                  <a:lnTo>
                    <a:pt x="13" y="137"/>
                  </a:lnTo>
                  <a:lnTo>
                    <a:pt x="13" y="135"/>
                  </a:lnTo>
                  <a:lnTo>
                    <a:pt x="13" y="134"/>
                  </a:lnTo>
                  <a:lnTo>
                    <a:pt x="12" y="133"/>
                  </a:lnTo>
                  <a:lnTo>
                    <a:pt x="12" y="132"/>
                  </a:lnTo>
                  <a:lnTo>
                    <a:pt x="11" y="132"/>
                  </a:lnTo>
                  <a:lnTo>
                    <a:pt x="11" y="133"/>
                  </a:lnTo>
                  <a:lnTo>
                    <a:pt x="11" y="132"/>
                  </a:lnTo>
                  <a:lnTo>
                    <a:pt x="9" y="132"/>
                  </a:lnTo>
                  <a:lnTo>
                    <a:pt x="9" y="130"/>
                  </a:lnTo>
                  <a:lnTo>
                    <a:pt x="8" y="130"/>
                  </a:lnTo>
                  <a:lnTo>
                    <a:pt x="7" y="130"/>
                  </a:lnTo>
                  <a:lnTo>
                    <a:pt x="7" y="132"/>
                  </a:lnTo>
                  <a:lnTo>
                    <a:pt x="7" y="130"/>
                  </a:lnTo>
                  <a:lnTo>
                    <a:pt x="6" y="130"/>
                  </a:lnTo>
                  <a:lnTo>
                    <a:pt x="4" y="130"/>
                  </a:lnTo>
                  <a:lnTo>
                    <a:pt x="4" y="129"/>
                  </a:lnTo>
                  <a:lnTo>
                    <a:pt x="6" y="129"/>
                  </a:lnTo>
                  <a:lnTo>
                    <a:pt x="7" y="129"/>
                  </a:lnTo>
                  <a:lnTo>
                    <a:pt x="7" y="128"/>
                  </a:lnTo>
                  <a:lnTo>
                    <a:pt x="7" y="129"/>
                  </a:lnTo>
                  <a:lnTo>
                    <a:pt x="8" y="129"/>
                  </a:lnTo>
                  <a:lnTo>
                    <a:pt x="8" y="128"/>
                  </a:lnTo>
                  <a:lnTo>
                    <a:pt x="8" y="126"/>
                  </a:lnTo>
                  <a:lnTo>
                    <a:pt x="7" y="126"/>
                  </a:lnTo>
                  <a:lnTo>
                    <a:pt x="7" y="125"/>
                  </a:lnTo>
                  <a:lnTo>
                    <a:pt x="8" y="125"/>
                  </a:lnTo>
                  <a:lnTo>
                    <a:pt x="7" y="125"/>
                  </a:lnTo>
                  <a:lnTo>
                    <a:pt x="7" y="124"/>
                  </a:lnTo>
                  <a:lnTo>
                    <a:pt x="7" y="123"/>
                  </a:lnTo>
                  <a:lnTo>
                    <a:pt x="7" y="121"/>
                  </a:lnTo>
                  <a:lnTo>
                    <a:pt x="7" y="120"/>
                  </a:lnTo>
                  <a:lnTo>
                    <a:pt x="6" y="120"/>
                  </a:lnTo>
                  <a:lnTo>
                    <a:pt x="6" y="119"/>
                  </a:lnTo>
                  <a:lnTo>
                    <a:pt x="4" y="119"/>
                  </a:lnTo>
                  <a:lnTo>
                    <a:pt x="3" y="119"/>
                  </a:lnTo>
                  <a:lnTo>
                    <a:pt x="3" y="120"/>
                  </a:lnTo>
                  <a:lnTo>
                    <a:pt x="2" y="120"/>
                  </a:lnTo>
                  <a:lnTo>
                    <a:pt x="2" y="119"/>
                  </a:lnTo>
                  <a:lnTo>
                    <a:pt x="0" y="119"/>
                  </a:lnTo>
                  <a:lnTo>
                    <a:pt x="0" y="118"/>
                  </a:lnTo>
                  <a:lnTo>
                    <a:pt x="2" y="118"/>
                  </a:lnTo>
                  <a:lnTo>
                    <a:pt x="2" y="116"/>
                  </a:lnTo>
                  <a:lnTo>
                    <a:pt x="0" y="116"/>
                  </a:lnTo>
                  <a:lnTo>
                    <a:pt x="0" y="115"/>
                  </a:lnTo>
                  <a:lnTo>
                    <a:pt x="0" y="114"/>
                  </a:lnTo>
                  <a:lnTo>
                    <a:pt x="2" y="114"/>
                  </a:lnTo>
                  <a:lnTo>
                    <a:pt x="2" y="112"/>
                  </a:lnTo>
                  <a:lnTo>
                    <a:pt x="2" y="111"/>
                  </a:lnTo>
                  <a:lnTo>
                    <a:pt x="2" y="110"/>
                  </a:lnTo>
                  <a:lnTo>
                    <a:pt x="2" y="109"/>
                  </a:lnTo>
                  <a:lnTo>
                    <a:pt x="3" y="109"/>
                  </a:lnTo>
                  <a:lnTo>
                    <a:pt x="4" y="109"/>
                  </a:lnTo>
                  <a:lnTo>
                    <a:pt x="6" y="109"/>
                  </a:lnTo>
                  <a:lnTo>
                    <a:pt x="6" y="107"/>
                  </a:lnTo>
                  <a:lnTo>
                    <a:pt x="7" y="107"/>
                  </a:lnTo>
                  <a:lnTo>
                    <a:pt x="7" y="106"/>
                  </a:lnTo>
                  <a:lnTo>
                    <a:pt x="8" y="106"/>
                  </a:lnTo>
                  <a:lnTo>
                    <a:pt x="9" y="106"/>
                  </a:lnTo>
                  <a:lnTo>
                    <a:pt x="11" y="105"/>
                  </a:lnTo>
                  <a:lnTo>
                    <a:pt x="11" y="106"/>
                  </a:lnTo>
                  <a:lnTo>
                    <a:pt x="12" y="106"/>
                  </a:lnTo>
                  <a:lnTo>
                    <a:pt x="11" y="107"/>
                  </a:lnTo>
                  <a:lnTo>
                    <a:pt x="12" y="107"/>
                  </a:lnTo>
                  <a:lnTo>
                    <a:pt x="13" y="107"/>
                  </a:lnTo>
                  <a:lnTo>
                    <a:pt x="14" y="107"/>
                  </a:lnTo>
                  <a:lnTo>
                    <a:pt x="14" y="106"/>
                  </a:lnTo>
                  <a:lnTo>
                    <a:pt x="14" y="107"/>
                  </a:lnTo>
                  <a:lnTo>
                    <a:pt x="16" y="107"/>
                  </a:lnTo>
                  <a:lnTo>
                    <a:pt x="16" y="106"/>
                  </a:lnTo>
                  <a:lnTo>
                    <a:pt x="17" y="105"/>
                  </a:lnTo>
                  <a:lnTo>
                    <a:pt x="17" y="104"/>
                  </a:lnTo>
                  <a:lnTo>
                    <a:pt x="17" y="102"/>
                  </a:lnTo>
                  <a:lnTo>
                    <a:pt x="18" y="102"/>
                  </a:lnTo>
                  <a:lnTo>
                    <a:pt x="20" y="102"/>
                  </a:lnTo>
                  <a:lnTo>
                    <a:pt x="21" y="102"/>
                  </a:lnTo>
                  <a:lnTo>
                    <a:pt x="22" y="102"/>
                  </a:lnTo>
                  <a:lnTo>
                    <a:pt x="23" y="102"/>
                  </a:lnTo>
                  <a:lnTo>
                    <a:pt x="25" y="102"/>
                  </a:lnTo>
                  <a:lnTo>
                    <a:pt x="25" y="101"/>
                  </a:lnTo>
                  <a:lnTo>
                    <a:pt x="26" y="101"/>
                  </a:lnTo>
                  <a:lnTo>
                    <a:pt x="26" y="100"/>
                  </a:lnTo>
                  <a:lnTo>
                    <a:pt x="27" y="100"/>
                  </a:lnTo>
                  <a:lnTo>
                    <a:pt x="27" y="98"/>
                  </a:lnTo>
                  <a:lnTo>
                    <a:pt x="28" y="98"/>
                  </a:lnTo>
                  <a:lnTo>
                    <a:pt x="30" y="97"/>
                  </a:lnTo>
                  <a:lnTo>
                    <a:pt x="31" y="97"/>
                  </a:lnTo>
                  <a:lnTo>
                    <a:pt x="32" y="97"/>
                  </a:lnTo>
                  <a:lnTo>
                    <a:pt x="32" y="96"/>
                  </a:lnTo>
                  <a:lnTo>
                    <a:pt x="34" y="96"/>
                  </a:lnTo>
                  <a:lnTo>
                    <a:pt x="34" y="95"/>
                  </a:lnTo>
                  <a:lnTo>
                    <a:pt x="35" y="95"/>
                  </a:lnTo>
                  <a:lnTo>
                    <a:pt x="36" y="95"/>
                  </a:lnTo>
                  <a:lnTo>
                    <a:pt x="36" y="93"/>
                  </a:lnTo>
                  <a:lnTo>
                    <a:pt x="36" y="92"/>
                  </a:lnTo>
                  <a:lnTo>
                    <a:pt x="36" y="91"/>
                  </a:lnTo>
                  <a:lnTo>
                    <a:pt x="36" y="90"/>
                  </a:lnTo>
                  <a:lnTo>
                    <a:pt x="37" y="90"/>
                  </a:lnTo>
                  <a:lnTo>
                    <a:pt x="37" y="88"/>
                  </a:lnTo>
                  <a:lnTo>
                    <a:pt x="37" y="87"/>
                  </a:lnTo>
                  <a:lnTo>
                    <a:pt x="39" y="87"/>
                  </a:lnTo>
                  <a:lnTo>
                    <a:pt x="39" y="86"/>
                  </a:lnTo>
                  <a:lnTo>
                    <a:pt x="39" y="84"/>
                  </a:lnTo>
                  <a:lnTo>
                    <a:pt x="39" y="83"/>
                  </a:lnTo>
                  <a:lnTo>
                    <a:pt x="37" y="81"/>
                  </a:lnTo>
                  <a:lnTo>
                    <a:pt x="37" y="79"/>
                  </a:lnTo>
                  <a:lnTo>
                    <a:pt x="37" y="78"/>
                  </a:lnTo>
                  <a:lnTo>
                    <a:pt x="37" y="77"/>
                  </a:lnTo>
                  <a:lnTo>
                    <a:pt x="37" y="76"/>
                  </a:lnTo>
                  <a:lnTo>
                    <a:pt x="37" y="74"/>
                  </a:lnTo>
                  <a:lnTo>
                    <a:pt x="36" y="74"/>
                  </a:lnTo>
                  <a:lnTo>
                    <a:pt x="35" y="74"/>
                  </a:lnTo>
                  <a:lnTo>
                    <a:pt x="34" y="74"/>
                  </a:lnTo>
                  <a:lnTo>
                    <a:pt x="35" y="73"/>
                  </a:lnTo>
                  <a:lnTo>
                    <a:pt x="36" y="73"/>
                  </a:lnTo>
                  <a:lnTo>
                    <a:pt x="36" y="72"/>
                  </a:lnTo>
                  <a:lnTo>
                    <a:pt x="37" y="72"/>
                  </a:lnTo>
                  <a:lnTo>
                    <a:pt x="39" y="72"/>
                  </a:lnTo>
                  <a:lnTo>
                    <a:pt x="40" y="72"/>
                  </a:lnTo>
                  <a:lnTo>
                    <a:pt x="41" y="72"/>
                  </a:lnTo>
                  <a:lnTo>
                    <a:pt x="44" y="70"/>
                  </a:lnTo>
                  <a:lnTo>
                    <a:pt x="45" y="70"/>
                  </a:lnTo>
                  <a:lnTo>
                    <a:pt x="45" y="72"/>
                  </a:lnTo>
                  <a:lnTo>
                    <a:pt x="46" y="72"/>
                  </a:lnTo>
                  <a:lnTo>
                    <a:pt x="46" y="70"/>
                  </a:lnTo>
                  <a:lnTo>
                    <a:pt x="48" y="70"/>
                  </a:lnTo>
                  <a:lnTo>
                    <a:pt x="48" y="72"/>
                  </a:lnTo>
                  <a:lnTo>
                    <a:pt x="49" y="72"/>
                  </a:lnTo>
                  <a:lnTo>
                    <a:pt x="49" y="70"/>
                  </a:lnTo>
                  <a:lnTo>
                    <a:pt x="49" y="69"/>
                  </a:lnTo>
                  <a:lnTo>
                    <a:pt x="48" y="69"/>
                  </a:lnTo>
                  <a:lnTo>
                    <a:pt x="48" y="68"/>
                  </a:lnTo>
                  <a:lnTo>
                    <a:pt x="48" y="67"/>
                  </a:lnTo>
                  <a:lnTo>
                    <a:pt x="49" y="67"/>
                  </a:lnTo>
                  <a:lnTo>
                    <a:pt x="49" y="65"/>
                  </a:lnTo>
                  <a:lnTo>
                    <a:pt x="49" y="64"/>
                  </a:lnTo>
                  <a:lnTo>
                    <a:pt x="49" y="63"/>
                  </a:lnTo>
                  <a:lnTo>
                    <a:pt x="50" y="63"/>
                  </a:lnTo>
                  <a:lnTo>
                    <a:pt x="50" y="62"/>
                  </a:lnTo>
                  <a:lnTo>
                    <a:pt x="50" y="59"/>
                  </a:lnTo>
                  <a:lnTo>
                    <a:pt x="51" y="58"/>
                  </a:lnTo>
                  <a:lnTo>
                    <a:pt x="51" y="56"/>
                  </a:lnTo>
                  <a:lnTo>
                    <a:pt x="51" y="55"/>
                  </a:lnTo>
                  <a:lnTo>
                    <a:pt x="53" y="55"/>
                  </a:lnTo>
                  <a:lnTo>
                    <a:pt x="53" y="56"/>
                  </a:lnTo>
                  <a:lnTo>
                    <a:pt x="54" y="56"/>
                  </a:lnTo>
                  <a:lnTo>
                    <a:pt x="56" y="58"/>
                  </a:lnTo>
                  <a:lnTo>
                    <a:pt x="58" y="58"/>
                  </a:lnTo>
                  <a:lnTo>
                    <a:pt x="58" y="56"/>
                  </a:lnTo>
                  <a:lnTo>
                    <a:pt x="59" y="56"/>
                  </a:lnTo>
                  <a:lnTo>
                    <a:pt x="59" y="58"/>
                  </a:lnTo>
                  <a:lnTo>
                    <a:pt x="60" y="58"/>
                  </a:lnTo>
                  <a:lnTo>
                    <a:pt x="60" y="59"/>
                  </a:lnTo>
                  <a:lnTo>
                    <a:pt x="62" y="58"/>
                  </a:lnTo>
                  <a:lnTo>
                    <a:pt x="63" y="58"/>
                  </a:lnTo>
                  <a:lnTo>
                    <a:pt x="63" y="56"/>
                  </a:lnTo>
                  <a:lnTo>
                    <a:pt x="64" y="56"/>
                  </a:lnTo>
                  <a:lnTo>
                    <a:pt x="65" y="56"/>
                  </a:lnTo>
                  <a:lnTo>
                    <a:pt x="65" y="55"/>
                  </a:lnTo>
                  <a:lnTo>
                    <a:pt x="65" y="54"/>
                  </a:lnTo>
                  <a:lnTo>
                    <a:pt x="65" y="53"/>
                  </a:lnTo>
                  <a:lnTo>
                    <a:pt x="65" y="50"/>
                  </a:lnTo>
                  <a:lnTo>
                    <a:pt x="65" y="49"/>
                  </a:lnTo>
                  <a:lnTo>
                    <a:pt x="65" y="47"/>
                  </a:lnTo>
                  <a:lnTo>
                    <a:pt x="67" y="46"/>
                  </a:lnTo>
                  <a:lnTo>
                    <a:pt x="68" y="45"/>
                  </a:lnTo>
                  <a:lnTo>
                    <a:pt x="69" y="45"/>
                  </a:lnTo>
                  <a:lnTo>
                    <a:pt x="70" y="45"/>
                  </a:lnTo>
                  <a:lnTo>
                    <a:pt x="70" y="44"/>
                  </a:lnTo>
                  <a:lnTo>
                    <a:pt x="72" y="44"/>
                  </a:lnTo>
                  <a:lnTo>
                    <a:pt x="72" y="42"/>
                  </a:lnTo>
                  <a:lnTo>
                    <a:pt x="72" y="41"/>
                  </a:lnTo>
                  <a:lnTo>
                    <a:pt x="72" y="40"/>
                  </a:lnTo>
                  <a:lnTo>
                    <a:pt x="73" y="40"/>
                  </a:lnTo>
                  <a:lnTo>
                    <a:pt x="74" y="40"/>
                  </a:lnTo>
                  <a:lnTo>
                    <a:pt x="76" y="40"/>
                  </a:lnTo>
                  <a:lnTo>
                    <a:pt x="77" y="40"/>
                  </a:lnTo>
                  <a:lnTo>
                    <a:pt x="78" y="40"/>
                  </a:lnTo>
                  <a:lnTo>
                    <a:pt x="77" y="40"/>
                  </a:lnTo>
                  <a:lnTo>
                    <a:pt x="78" y="40"/>
                  </a:lnTo>
                  <a:lnTo>
                    <a:pt x="78" y="41"/>
                  </a:lnTo>
                  <a:lnTo>
                    <a:pt x="77" y="41"/>
                  </a:lnTo>
                  <a:lnTo>
                    <a:pt x="77" y="42"/>
                  </a:lnTo>
                  <a:lnTo>
                    <a:pt x="78" y="42"/>
                  </a:lnTo>
                  <a:lnTo>
                    <a:pt x="79" y="44"/>
                  </a:lnTo>
                  <a:lnTo>
                    <a:pt x="78" y="44"/>
                  </a:lnTo>
                  <a:lnTo>
                    <a:pt x="78" y="45"/>
                  </a:lnTo>
                  <a:lnTo>
                    <a:pt x="79" y="45"/>
                  </a:lnTo>
                  <a:lnTo>
                    <a:pt x="81" y="45"/>
                  </a:lnTo>
                  <a:lnTo>
                    <a:pt x="81" y="46"/>
                  </a:lnTo>
                  <a:lnTo>
                    <a:pt x="82" y="46"/>
                  </a:lnTo>
                  <a:lnTo>
                    <a:pt x="82" y="47"/>
                  </a:lnTo>
                  <a:lnTo>
                    <a:pt x="83" y="47"/>
                  </a:lnTo>
                  <a:lnTo>
                    <a:pt x="83" y="49"/>
                  </a:lnTo>
                  <a:lnTo>
                    <a:pt x="84" y="49"/>
                  </a:lnTo>
                  <a:lnTo>
                    <a:pt x="86" y="49"/>
                  </a:lnTo>
                  <a:lnTo>
                    <a:pt x="87" y="49"/>
                  </a:lnTo>
                  <a:lnTo>
                    <a:pt x="87" y="50"/>
                  </a:lnTo>
                  <a:lnTo>
                    <a:pt x="88" y="50"/>
                  </a:lnTo>
                  <a:lnTo>
                    <a:pt x="90" y="50"/>
                  </a:lnTo>
                  <a:lnTo>
                    <a:pt x="90" y="51"/>
                  </a:lnTo>
                  <a:lnTo>
                    <a:pt x="91" y="51"/>
                  </a:lnTo>
                  <a:lnTo>
                    <a:pt x="91" y="53"/>
                  </a:lnTo>
                  <a:lnTo>
                    <a:pt x="92" y="53"/>
                  </a:lnTo>
                  <a:lnTo>
                    <a:pt x="92" y="54"/>
                  </a:lnTo>
                  <a:lnTo>
                    <a:pt x="92" y="55"/>
                  </a:lnTo>
                  <a:lnTo>
                    <a:pt x="93" y="56"/>
                  </a:lnTo>
                  <a:lnTo>
                    <a:pt x="93" y="58"/>
                  </a:lnTo>
                  <a:lnTo>
                    <a:pt x="95" y="58"/>
                  </a:lnTo>
                  <a:lnTo>
                    <a:pt x="95" y="59"/>
                  </a:lnTo>
                  <a:lnTo>
                    <a:pt x="95" y="60"/>
                  </a:lnTo>
                  <a:lnTo>
                    <a:pt x="95" y="62"/>
                  </a:lnTo>
                  <a:lnTo>
                    <a:pt x="95" y="63"/>
                  </a:lnTo>
                  <a:lnTo>
                    <a:pt x="95" y="64"/>
                  </a:lnTo>
                  <a:lnTo>
                    <a:pt x="95" y="65"/>
                  </a:lnTo>
                  <a:lnTo>
                    <a:pt x="93" y="67"/>
                  </a:lnTo>
                  <a:lnTo>
                    <a:pt x="93" y="69"/>
                  </a:lnTo>
                  <a:lnTo>
                    <a:pt x="93" y="70"/>
                  </a:lnTo>
                  <a:lnTo>
                    <a:pt x="95" y="70"/>
                  </a:lnTo>
                  <a:lnTo>
                    <a:pt x="93" y="70"/>
                  </a:lnTo>
                  <a:lnTo>
                    <a:pt x="95" y="72"/>
                  </a:lnTo>
                  <a:lnTo>
                    <a:pt x="95" y="70"/>
                  </a:lnTo>
                  <a:lnTo>
                    <a:pt x="96" y="70"/>
                  </a:lnTo>
                  <a:lnTo>
                    <a:pt x="96" y="72"/>
                  </a:lnTo>
                  <a:lnTo>
                    <a:pt x="97" y="72"/>
                  </a:lnTo>
                  <a:lnTo>
                    <a:pt x="99" y="72"/>
                  </a:lnTo>
                  <a:lnTo>
                    <a:pt x="100" y="72"/>
                  </a:lnTo>
                  <a:lnTo>
                    <a:pt x="101" y="72"/>
                  </a:lnTo>
                  <a:lnTo>
                    <a:pt x="101" y="73"/>
                  </a:lnTo>
                  <a:lnTo>
                    <a:pt x="102" y="73"/>
                  </a:lnTo>
                  <a:lnTo>
                    <a:pt x="104" y="73"/>
                  </a:lnTo>
                  <a:lnTo>
                    <a:pt x="105" y="73"/>
                  </a:lnTo>
                  <a:lnTo>
                    <a:pt x="106" y="73"/>
                  </a:lnTo>
                  <a:lnTo>
                    <a:pt x="107" y="73"/>
                  </a:lnTo>
                  <a:lnTo>
                    <a:pt x="109" y="73"/>
                  </a:lnTo>
                  <a:lnTo>
                    <a:pt x="110" y="73"/>
                  </a:lnTo>
                  <a:lnTo>
                    <a:pt x="110" y="74"/>
                  </a:lnTo>
                  <a:lnTo>
                    <a:pt x="111" y="76"/>
                  </a:lnTo>
                  <a:lnTo>
                    <a:pt x="113" y="76"/>
                  </a:lnTo>
                  <a:lnTo>
                    <a:pt x="113" y="77"/>
                  </a:lnTo>
                  <a:lnTo>
                    <a:pt x="114" y="77"/>
                  </a:lnTo>
                  <a:lnTo>
                    <a:pt x="115" y="77"/>
                  </a:lnTo>
                  <a:lnTo>
                    <a:pt x="115" y="78"/>
                  </a:lnTo>
                  <a:lnTo>
                    <a:pt x="116" y="78"/>
                  </a:lnTo>
                  <a:lnTo>
                    <a:pt x="119" y="78"/>
                  </a:lnTo>
                  <a:lnTo>
                    <a:pt x="119" y="79"/>
                  </a:lnTo>
                  <a:lnTo>
                    <a:pt x="119" y="81"/>
                  </a:lnTo>
                  <a:lnTo>
                    <a:pt x="120" y="82"/>
                  </a:lnTo>
                  <a:lnTo>
                    <a:pt x="120" y="83"/>
                  </a:lnTo>
                  <a:lnTo>
                    <a:pt x="121" y="84"/>
                  </a:lnTo>
                  <a:lnTo>
                    <a:pt x="121" y="86"/>
                  </a:lnTo>
                  <a:lnTo>
                    <a:pt x="124" y="88"/>
                  </a:lnTo>
                  <a:lnTo>
                    <a:pt x="124" y="90"/>
                  </a:lnTo>
                  <a:lnTo>
                    <a:pt x="127" y="90"/>
                  </a:lnTo>
                  <a:lnTo>
                    <a:pt x="129" y="90"/>
                  </a:lnTo>
                  <a:lnTo>
                    <a:pt x="130" y="90"/>
                  </a:lnTo>
                  <a:lnTo>
                    <a:pt x="132" y="90"/>
                  </a:lnTo>
                  <a:lnTo>
                    <a:pt x="134" y="90"/>
                  </a:lnTo>
                  <a:lnTo>
                    <a:pt x="137" y="91"/>
                  </a:lnTo>
                  <a:lnTo>
                    <a:pt x="139" y="91"/>
                  </a:lnTo>
                  <a:lnTo>
                    <a:pt x="141" y="91"/>
                  </a:lnTo>
                  <a:lnTo>
                    <a:pt x="142" y="91"/>
                  </a:lnTo>
                  <a:lnTo>
                    <a:pt x="143" y="90"/>
                  </a:lnTo>
                  <a:lnTo>
                    <a:pt x="144" y="90"/>
                  </a:lnTo>
                  <a:lnTo>
                    <a:pt x="146" y="91"/>
                  </a:lnTo>
                  <a:lnTo>
                    <a:pt x="148" y="91"/>
                  </a:lnTo>
                  <a:lnTo>
                    <a:pt x="151" y="91"/>
                  </a:lnTo>
                  <a:lnTo>
                    <a:pt x="152" y="91"/>
                  </a:lnTo>
                  <a:lnTo>
                    <a:pt x="153" y="91"/>
                  </a:lnTo>
                  <a:lnTo>
                    <a:pt x="153" y="92"/>
                  </a:lnTo>
                  <a:lnTo>
                    <a:pt x="155" y="93"/>
                  </a:lnTo>
                  <a:lnTo>
                    <a:pt x="157" y="95"/>
                  </a:lnTo>
                  <a:lnTo>
                    <a:pt x="158" y="95"/>
                  </a:lnTo>
                  <a:lnTo>
                    <a:pt x="161" y="95"/>
                  </a:lnTo>
                  <a:lnTo>
                    <a:pt x="162" y="96"/>
                  </a:lnTo>
                  <a:lnTo>
                    <a:pt x="163" y="97"/>
                  </a:lnTo>
                  <a:lnTo>
                    <a:pt x="166" y="96"/>
                  </a:lnTo>
                  <a:lnTo>
                    <a:pt x="169" y="96"/>
                  </a:lnTo>
                  <a:lnTo>
                    <a:pt x="169" y="97"/>
                  </a:lnTo>
                  <a:lnTo>
                    <a:pt x="170" y="97"/>
                  </a:lnTo>
                  <a:lnTo>
                    <a:pt x="171" y="98"/>
                  </a:lnTo>
                  <a:lnTo>
                    <a:pt x="172" y="97"/>
                  </a:lnTo>
                  <a:lnTo>
                    <a:pt x="174" y="96"/>
                  </a:lnTo>
                  <a:lnTo>
                    <a:pt x="176" y="95"/>
                  </a:lnTo>
                  <a:lnTo>
                    <a:pt x="177" y="95"/>
                  </a:lnTo>
                  <a:lnTo>
                    <a:pt x="180" y="93"/>
                  </a:lnTo>
                  <a:lnTo>
                    <a:pt x="183" y="92"/>
                  </a:lnTo>
                  <a:lnTo>
                    <a:pt x="185" y="92"/>
                  </a:lnTo>
                  <a:lnTo>
                    <a:pt x="188" y="92"/>
                  </a:lnTo>
                  <a:lnTo>
                    <a:pt x="189" y="92"/>
                  </a:lnTo>
                  <a:lnTo>
                    <a:pt x="190" y="92"/>
                  </a:lnTo>
                  <a:lnTo>
                    <a:pt x="191" y="92"/>
                  </a:lnTo>
                  <a:lnTo>
                    <a:pt x="193" y="92"/>
                  </a:lnTo>
                  <a:lnTo>
                    <a:pt x="194" y="92"/>
                  </a:lnTo>
                  <a:lnTo>
                    <a:pt x="195" y="92"/>
                  </a:lnTo>
                  <a:lnTo>
                    <a:pt x="197" y="91"/>
                  </a:lnTo>
                  <a:lnTo>
                    <a:pt x="198" y="91"/>
                  </a:lnTo>
                  <a:lnTo>
                    <a:pt x="199" y="91"/>
                  </a:lnTo>
                  <a:lnTo>
                    <a:pt x="199" y="90"/>
                  </a:lnTo>
                  <a:lnTo>
                    <a:pt x="200" y="90"/>
                  </a:lnTo>
                  <a:lnTo>
                    <a:pt x="200" y="88"/>
                  </a:lnTo>
                  <a:lnTo>
                    <a:pt x="202" y="88"/>
                  </a:lnTo>
                  <a:lnTo>
                    <a:pt x="202" y="87"/>
                  </a:lnTo>
                  <a:lnTo>
                    <a:pt x="203" y="87"/>
                  </a:lnTo>
                  <a:lnTo>
                    <a:pt x="203" y="86"/>
                  </a:lnTo>
                  <a:lnTo>
                    <a:pt x="204" y="84"/>
                  </a:lnTo>
                  <a:lnTo>
                    <a:pt x="205" y="84"/>
                  </a:lnTo>
                  <a:lnTo>
                    <a:pt x="207" y="84"/>
                  </a:lnTo>
                  <a:lnTo>
                    <a:pt x="208" y="83"/>
                  </a:lnTo>
                  <a:lnTo>
                    <a:pt x="209" y="82"/>
                  </a:lnTo>
                  <a:lnTo>
                    <a:pt x="208" y="82"/>
                  </a:lnTo>
                  <a:lnTo>
                    <a:pt x="208" y="81"/>
                  </a:lnTo>
                  <a:lnTo>
                    <a:pt x="207" y="79"/>
                  </a:lnTo>
                  <a:lnTo>
                    <a:pt x="207" y="78"/>
                  </a:lnTo>
                  <a:lnTo>
                    <a:pt x="205" y="78"/>
                  </a:lnTo>
                  <a:lnTo>
                    <a:pt x="205" y="77"/>
                  </a:lnTo>
                  <a:lnTo>
                    <a:pt x="207" y="77"/>
                  </a:lnTo>
                  <a:lnTo>
                    <a:pt x="207" y="76"/>
                  </a:lnTo>
                  <a:lnTo>
                    <a:pt x="208" y="73"/>
                  </a:lnTo>
                  <a:lnTo>
                    <a:pt x="208" y="72"/>
                  </a:lnTo>
                  <a:lnTo>
                    <a:pt x="209" y="72"/>
                  </a:lnTo>
                  <a:lnTo>
                    <a:pt x="211" y="72"/>
                  </a:lnTo>
                  <a:lnTo>
                    <a:pt x="212" y="72"/>
                  </a:lnTo>
                  <a:lnTo>
                    <a:pt x="212" y="73"/>
                  </a:lnTo>
                  <a:lnTo>
                    <a:pt x="213" y="74"/>
                  </a:lnTo>
                  <a:lnTo>
                    <a:pt x="214" y="74"/>
                  </a:lnTo>
                  <a:lnTo>
                    <a:pt x="217" y="74"/>
                  </a:lnTo>
                  <a:lnTo>
                    <a:pt x="218" y="74"/>
                  </a:lnTo>
                  <a:lnTo>
                    <a:pt x="219" y="74"/>
                  </a:lnTo>
                  <a:lnTo>
                    <a:pt x="219" y="73"/>
                  </a:lnTo>
                  <a:lnTo>
                    <a:pt x="221" y="73"/>
                  </a:lnTo>
                  <a:lnTo>
                    <a:pt x="221" y="72"/>
                  </a:lnTo>
                  <a:lnTo>
                    <a:pt x="222" y="72"/>
                  </a:lnTo>
                  <a:lnTo>
                    <a:pt x="222" y="70"/>
                  </a:lnTo>
                  <a:lnTo>
                    <a:pt x="223" y="69"/>
                  </a:lnTo>
                  <a:lnTo>
                    <a:pt x="225" y="69"/>
                  </a:lnTo>
                  <a:lnTo>
                    <a:pt x="226" y="69"/>
                  </a:lnTo>
                  <a:lnTo>
                    <a:pt x="227" y="69"/>
                  </a:lnTo>
                  <a:lnTo>
                    <a:pt x="228" y="69"/>
                  </a:lnTo>
                  <a:lnTo>
                    <a:pt x="230" y="69"/>
                  </a:lnTo>
                  <a:lnTo>
                    <a:pt x="231" y="68"/>
                  </a:lnTo>
                  <a:lnTo>
                    <a:pt x="232" y="67"/>
                  </a:lnTo>
                  <a:lnTo>
                    <a:pt x="232" y="65"/>
                  </a:lnTo>
                  <a:lnTo>
                    <a:pt x="232" y="64"/>
                  </a:lnTo>
                  <a:lnTo>
                    <a:pt x="233" y="63"/>
                  </a:lnTo>
                  <a:lnTo>
                    <a:pt x="235" y="63"/>
                  </a:lnTo>
                  <a:lnTo>
                    <a:pt x="235" y="62"/>
                  </a:lnTo>
                  <a:lnTo>
                    <a:pt x="236" y="62"/>
                  </a:lnTo>
                  <a:lnTo>
                    <a:pt x="237" y="62"/>
                  </a:lnTo>
                  <a:lnTo>
                    <a:pt x="239" y="62"/>
                  </a:lnTo>
                  <a:lnTo>
                    <a:pt x="239" y="60"/>
                  </a:lnTo>
                  <a:lnTo>
                    <a:pt x="240" y="60"/>
                  </a:lnTo>
                  <a:lnTo>
                    <a:pt x="241" y="60"/>
                  </a:lnTo>
                  <a:lnTo>
                    <a:pt x="242" y="60"/>
                  </a:lnTo>
                  <a:lnTo>
                    <a:pt x="242" y="59"/>
                  </a:lnTo>
                  <a:lnTo>
                    <a:pt x="244" y="59"/>
                  </a:lnTo>
                  <a:lnTo>
                    <a:pt x="245" y="59"/>
                  </a:lnTo>
                  <a:lnTo>
                    <a:pt x="246" y="59"/>
                  </a:lnTo>
                  <a:lnTo>
                    <a:pt x="248" y="59"/>
                  </a:lnTo>
                  <a:lnTo>
                    <a:pt x="248" y="60"/>
                  </a:lnTo>
                  <a:lnTo>
                    <a:pt x="249" y="60"/>
                  </a:lnTo>
                  <a:lnTo>
                    <a:pt x="250" y="60"/>
                  </a:lnTo>
                  <a:lnTo>
                    <a:pt x="251" y="60"/>
                  </a:lnTo>
                  <a:lnTo>
                    <a:pt x="251" y="59"/>
                  </a:lnTo>
                  <a:lnTo>
                    <a:pt x="253" y="59"/>
                  </a:lnTo>
                  <a:lnTo>
                    <a:pt x="251" y="59"/>
                  </a:lnTo>
                  <a:lnTo>
                    <a:pt x="251" y="58"/>
                  </a:lnTo>
                  <a:lnTo>
                    <a:pt x="251" y="56"/>
                  </a:lnTo>
                  <a:lnTo>
                    <a:pt x="251" y="55"/>
                  </a:lnTo>
                  <a:lnTo>
                    <a:pt x="250" y="55"/>
                  </a:lnTo>
                  <a:lnTo>
                    <a:pt x="249" y="54"/>
                  </a:lnTo>
                  <a:lnTo>
                    <a:pt x="249" y="53"/>
                  </a:lnTo>
                  <a:lnTo>
                    <a:pt x="248" y="53"/>
                  </a:lnTo>
                  <a:lnTo>
                    <a:pt x="248" y="51"/>
                  </a:lnTo>
                  <a:lnTo>
                    <a:pt x="246" y="51"/>
                  </a:lnTo>
                  <a:lnTo>
                    <a:pt x="245" y="50"/>
                  </a:lnTo>
                  <a:lnTo>
                    <a:pt x="245" y="49"/>
                  </a:lnTo>
                  <a:lnTo>
                    <a:pt x="244" y="49"/>
                  </a:lnTo>
                  <a:lnTo>
                    <a:pt x="242" y="49"/>
                  </a:lnTo>
                  <a:lnTo>
                    <a:pt x="241" y="49"/>
                  </a:lnTo>
                  <a:lnTo>
                    <a:pt x="240" y="49"/>
                  </a:lnTo>
                  <a:lnTo>
                    <a:pt x="239" y="50"/>
                  </a:lnTo>
                  <a:lnTo>
                    <a:pt x="239" y="51"/>
                  </a:lnTo>
                  <a:lnTo>
                    <a:pt x="237" y="51"/>
                  </a:lnTo>
                  <a:lnTo>
                    <a:pt x="236" y="50"/>
                  </a:lnTo>
                  <a:lnTo>
                    <a:pt x="235" y="50"/>
                  </a:lnTo>
                  <a:lnTo>
                    <a:pt x="233" y="50"/>
                  </a:lnTo>
                  <a:lnTo>
                    <a:pt x="232" y="50"/>
                  </a:lnTo>
                  <a:lnTo>
                    <a:pt x="231" y="50"/>
                  </a:lnTo>
                  <a:lnTo>
                    <a:pt x="231" y="51"/>
                  </a:lnTo>
                  <a:lnTo>
                    <a:pt x="230" y="51"/>
                  </a:lnTo>
                  <a:lnTo>
                    <a:pt x="228" y="50"/>
                  </a:lnTo>
                  <a:lnTo>
                    <a:pt x="228" y="49"/>
                  </a:lnTo>
                  <a:lnTo>
                    <a:pt x="228" y="47"/>
                  </a:lnTo>
                  <a:lnTo>
                    <a:pt x="230" y="47"/>
                  </a:lnTo>
                  <a:lnTo>
                    <a:pt x="230" y="46"/>
                  </a:lnTo>
                  <a:lnTo>
                    <a:pt x="230" y="45"/>
                  </a:lnTo>
                  <a:lnTo>
                    <a:pt x="231" y="42"/>
                  </a:lnTo>
                  <a:lnTo>
                    <a:pt x="232" y="39"/>
                  </a:lnTo>
                  <a:lnTo>
                    <a:pt x="233" y="36"/>
                  </a:lnTo>
                  <a:lnTo>
                    <a:pt x="235" y="33"/>
                  </a:lnTo>
                  <a:lnTo>
                    <a:pt x="236" y="35"/>
                  </a:lnTo>
                  <a:lnTo>
                    <a:pt x="237" y="36"/>
                  </a:lnTo>
                  <a:lnTo>
                    <a:pt x="239" y="36"/>
                  </a:lnTo>
                  <a:lnTo>
                    <a:pt x="240" y="36"/>
                  </a:lnTo>
                  <a:lnTo>
                    <a:pt x="241" y="36"/>
                  </a:lnTo>
                  <a:lnTo>
                    <a:pt x="242" y="36"/>
                  </a:lnTo>
                  <a:lnTo>
                    <a:pt x="242" y="35"/>
                  </a:lnTo>
                  <a:lnTo>
                    <a:pt x="244" y="35"/>
                  </a:lnTo>
                  <a:lnTo>
                    <a:pt x="244" y="33"/>
                  </a:lnTo>
                  <a:lnTo>
                    <a:pt x="245" y="33"/>
                  </a:lnTo>
                  <a:lnTo>
                    <a:pt x="245" y="32"/>
                  </a:lnTo>
                  <a:lnTo>
                    <a:pt x="246" y="32"/>
                  </a:lnTo>
                  <a:lnTo>
                    <a:pt x="248" y="32"/>
                  </a:lnTo>
                  <a:lnTo>
                    <a:pt x="249" y="32"/>
                  </a:lnTo>
                  <a:lnTo>
                    <a:pt x="249" y="31"/>
                  </a:lnTo>
                  <a:lnTo>
                    <a:pt x="249" y="30"/>
                  </a:lnTo>
                  <a:lnTo>
                    <a:pt x="248" y="30"/>
                  </a:lnTo>
                  <a:lnTo>
                    <a:pt x="248" y="28"/>
                  </a:lnTo>
                  <a:lnTo>
                    <a:pt x="249" y="28"/>
                  </a:lnTo>
                  <a:lnTo>
                    <a:pt x="249" y="27"/>
                  </a:lnTo>
                  <a:lnTo>
                    <a:pt x="250" y="27"/>
                  </a:lnTo>
                  <a:lnTo>
                    <a:pt x="250" y="26"/>
                  </a:lnTo>
                  <a:lnTo>
                    <a:pt x="250" y="25"/>
                  </a:lnTo>
                  <a:lnTo>
                    <a:pt x="251" y="23"/>
                  </a:lnTo>
                  <a:lnTo>
                    <a:pt x="251" y="22"/>
                  </a:lnTo>
                  <a:lnTo>
                    <a:pt x="251" y="21"/>
                  </a:lnTo>
                  <a:lnTo>
                    <a:pt x="253" y="21"/>
                  </a:lnTo>
                  <a:lnTo>
                    <a:pt x="251" y="21"/>
                  </a:lnTo>
                  <a:lnTo>
                    <a:pt x="253" y="21"/>
                  </a:lnTo>
                  <a:lnTo>
                    <a:pt x="253" y="19"/>
                  </a:lnTo>
                  <a:lnTo>
                    <a:pt x="253" y="18"/>
                  </a:lnTo>
                  <a:lnTo>
                    <a:pt x="254" y="18"/>
                  </a:lnTo>
                  <a:lnTo>
                    <a:pt x="254" y="17"/>
                  </a:lnTo>
                  <a:lnTo>
                    <a:pt x="255" y="17"/>
                  </a:lnTo>
                  <a:lnTo>
                    <a:pt x="255" y="16"/>
                  </a:lnTo>
                  <a:lnTo>
                    <a:pt x="256" y="16"/>
                  </a:lnTo>
                  <a:lnTo>
                    <a:pt x="256" y="14"/>
                  </a:lnTo>
                  <a:lnTo>
                    <a:pt x="256" y="13"/>
                  </a:lnTo>
                  <a:lnTo>
                    <a:pt x="256" y="12"/>
                  </a:lnTo>
                  <a:lnTo>
                    <a:pt x="256" y="11"/>
                  </a:lnTo>
                  <a:lnTo>
                    <a:pt x="255" y="9"/>
                  </a:lnTo>
                  <a:lnTo>
                    <a:pt x="254" y="9"/>
                  </a:lnTo>
                  <a:lnTo>
                    <a:pt x="253" y="9"/>
                  </a:lnTo>
                  <a:lnTo>
                    <a:pt x="253" y="8"/>
                  </a:lnTo>
                  <a:lnTo>
                    <a:pt x="254" y="8"/>
                  </a:lnTo>
                  <a:lnTo>
                    <a:pt x="254" y="7"/>
                  </a:lnTo>
                  <a:lnTo>
                    <a:pt x="255" y="7"/>
                  </a:lnTo>
                  <a:lnTo>
                    <a:pt x="255" y="5"/>
                  </a:lnTo>
                  <a:lnTo>
                    <a:pt x="256" y="5"/>
                  </a:lnTo>
                  <a:lnTo>
                    <a:pt x="256" y="4"/>
                  </a:lnTo>
                  <a:lnTo>
                    <a:pt x="258" y="4"/>
                  </a:lnTo>
                  <a:lnTo>
                    <a:pt x="258" y="3"/>
                  </a:lnTo>
                  <a:lnTo>
                    <a:pt x="259" y="4"/>
                  </a:lnTo>
                  <a:lnTo>
                    <a:pt x="259" y="3"/>
                  </a:lnTo>
                  <a:lnTo>
                    <a:pt x="260" y="3"/>
                  </a:lnTo>
                  <a:lnTo>
                    <a:pt x="262" y="3"/>
                  </a:lnTo>
                  <a:lnTo>
                    <a:pt x="263" y="2"/>
                  </a:lnTo>
                  <a:lnTo>
                    <a:pt x="264" y="2"/>
                  </a:lnTo>
                  <a:lnTo>
                    <a:pt x="265" y="2"/>
                  </a:lnTo>
                  <a:lnTo>
                    <a:pt x="268" y="2"/>
                  </a:lnTo>
                  <a:lnTo>
                    <a:pt x="269" y="2"/>
                  </a:lnTo>
                  <a:lnTo>
                    <a:pt x="270" y="2"/>
                  </a:lnTo>
                  <a:lnTo>
                    <a:pt x="270" y="0"/>
                  </a:lnTo>
                  <a:lnTo>
                    <a:pt x="270" y="2"/>
                  </a:lnTo>
                  <a:lnTo>
                    <a:pt x="27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5" name="Freeform 728"/>
            <p:cNvSpPr>
              <a:spLocks noEditPoints="1"/>
            </p:cNvSpPr>
            <p:nvPr/>
          </p:nvSpPr>
          <p:spPr bwMode="auto">
            <a:xfrm>
              <a:off x="4335463" y="3997542"/>
              <a:ext cx="53975" cy="57150"/>
            </a:xfrm>
            <a:custGeom>
              <a:avLst/>
              <a:gdLst>
                <a:gd name="T0" fmla="*/ 30 w 34"/>
                <a:gd name="T1" fmla="*/ 31 h 36"/>
                <a:gd name="T2" fmla="*/ 13 w 34"/>
                <a:gd name="T3" fmla="*/ 3 h 36"/>
                <a:gd name="T4" fmla="*/ 14 w 34"/>
                <a:gd name="T5" fmla="*/ 3 h 36"/>
                <a:gd name="T6" fmla="*/ 17 w 34"/>
                <a:gd name="T7" fmla="*/ 1 h 36"/>
                <a:gd name="T8" fmla="*/ 20 w 34"/>
                <a:gd name="T9" fmla="*/ 3 h 36"/>
                <a:gd name="T10" fmla="*/ 20 w 34"/>
                <a:gd name="T11" fmla="*/ 4 h 36"/>
                <a:gd name="T12" fmla="*/ 21 w 34"/>
                <a:gd name="T13" fmla="*/ 7 h 36"/>
                <a:gd name="T14" fmla="*/ 22 w 34"/>
                <a:gd name="T15" fmla="*/ 7 h 36"/>
                <a:gd name="T16" fmla="*/ 25 w 34"/>
                <a:gd name="T17" fmla="*/ 5 h 36"/>
                <a:gd name="T18" fmla="*/ 28 w 34"/>
                <a:gd name="T19" fmla="*/ 5 h 36"/>
                <a:gd name="T20" fmla="*/ 31 w 34"/>
                <a:gd name="T21" fmla="*/ 7 h 36"/>
                <a:gd name="T22" fmla="*/ 32 w 34"/>
                <a:gd name="T23" fmla="*/ 10 h 36"/>
                <a:gd name="T24" fmla="*/ 34 w 34"/>
                <a:gd name="T25" fmla="*/ 14 h 36"/>
                <a:gd name="T26" fmla="*/ 32 w 34"/>
                <a:gd name="T27" fmla="*/ 17 h 36"/>
                <a:gd name="T28" fmla="*/ 31 w 34"/>
                <a:gd name="T29" fmla="*/ 19 h 36"/>
                <a:gd name="T30" fmla="*/ 30 w 34"/>
                <a:gd name="T31" fmla="*/ 22 h 36"/>
                <a:gd name="T32" fmla="*/ 30 w 34"/>
                <a:gd name="T33" fmla="*/ 27 h 36"/>
                <a:gd name="T34" fmla="*/ 32 w 34"/>
                <a:gd name="T35" fmla="*/ 28 h 36"/>
                <a:gd name="T36" fmla="*/ 31 w 34"/>
                <a:gd name="T37" fmla="*/ 31 h 36"/>
                <a:gd name="T38" fmla="*/ 30 w 34"/>
                <a:gd name="T39" fmla="*/ 31 h 36"/>
                <a:gd name="T40" fmla="*/ 28 w 34"/>
                <a:gd name="T41" fmla="*/ 31 h 36"/>
                <a:gd name="T42" fmla="*/ 30 w 34"/>
                <a:gd name="T43" fmla="*/ 31 h 36"/>
                <a:gd name="T44" fmla="*/ 28 w 34"/>
                <a:gd name="T45" fmla="*/ 31 h 36"/>
                <a:gd name="T46" fmla="*/ 27 w 34"/>
                <a:gd name="T47" fmla="*/ 31 h 36"/>
                <a:gd name="T48" fmla="*/ 26 w 34"/>
                <a:gd name="T49" fmla="*/ 31 h 36"/>
                <a:gd name="T50" fmla="*/ 26 w 34"/>
                <a:gd name="T51" fmla="*/ 30 h 36"/>
                <a:gd name="T52" fmla="*/ 26 w 34"/>
                <a:gd name="T53" fmla="*/ 31 h 36"/>
                <a:gd name="T54" fmla="*/ 25 w 34"/>
                <a:gd name="T55" fmla="*/ 31 h 36"/>
                <a:gd name="T56" fmla="*/ 23 w 34"/>
                <a:gd name="T57" fmla="*/ 31 h 36"/>
                <a:gd name="T58" fmla="*/ 22 w 34"/>
                <a:gd name="T59" fmla="*/ 31 h 36"/>
                <a:gd name="T60" fmla="*/ 21 w 34"/>
                <a:gd name="T61" fmla="*/ 31 h 36"/>
                <a:gd name="T62" fmla="*/ 25 w 34"/>
                <a:gd name="T63" fmla="*/ 31 h 36"/>
                <a:gd name="T64" fmla="*/ 21 w 34"/>
                <a:gd name="T65" fmla="*/ 31 h 36"/>
                <a:gd name="T66" fmla="*/ 17 w 34"/>
                <a:gd name="T67" fmla="*/ 31 h 36"/>
                <a:gd name="T68" fmla="*/ 18 w 34"/>
                <a:gd name="T69" fmla="*/ 31 h 36"/>
                <a:gd name="T70" fmla="*/ 16 w 34"/>
                <a:gd name="T71" fmla="*/ 32 h 36"/>
                <a:gd name="T72" fmla="*/ 12 w 34"/>
                <a:gd name="T73" fmla="*/ 33 h 36"/>
                <a:gd name="T74" fmla="*/ 9 w 34"/>
                <a:gd name="T75" fmla="*/ 35 h 36"/>
                <a:gd name="T76" fmla="*/ 7 w 34"/>
                <a:gd name="T77" fmla="*/ 36 h 36"/>
                <a:gd name="T78" fmla="*/ 6 w 34"/>
                <a:gd name="T79" fmla="*/ 33 h 36"/>
                <a:gd name="T80" fmla="*/ 7 w 34"/>
                <a:gd name="T81" fmla="*/ 30 h 36"/>
                <a:gd name="T82" fmla="*/ 7 w 34"/>
                <a:gd name="T83" fmla="*/ 28 h 36"/>
                <a:gd name="T84" fmla="*/ 4 w 34"/>
                <a:gd name="T85" fmla="*/ 27 h 36"/>
                <a:gd name="T86" fmla="*/ 3 w 34"/>
                <a:gd name="T87" fmla="*/ 26 h 36"/>
                <a:gd name="T88" fmla="*/ 0 w 34"/>
                <a:gd name="T89" fmla="*/ 24 h 36"/>
                <a:gd name="T90" fmla="*/ 2 w 34"/>
                <a:gd name="T91" fmla="*/ 21 h 36"/>
                <a:gd name="T92" fmla="*/ 0 w 34"/>
                <a:gd name="T93" fmla="*/ 18 h 36"/>
                <a:gd name="T94" fmla="*/ 3 w 34"/>
                <a:gd name="T95" fmla="*/ 17 h 36"/>
                <a:gd name="T96" fmla="*/ 3 w 34"/>
                <a:gd name="T97" fmla="*/ 16 h 36"/>
                <a:gd name="T98" fmla="*/ 2 w 34"/>
                <a:gd name="T99" fmla="*/ 13 h 36"/>
                <a:gd name="T100" fmla="*/ 6 w 34"/>
                <a:gd name="T101" fmla="*/ 14 h 36"/>
                <a:gd name="T102" fmla="*/ 4 w 34"/>
                <a:gd name="T103" fmla="*/ 12 h 36"/>
                <a:gd name="T104" fmla="*/ 4 w 34"/>
                <a:gd name="T105" fmla="*/ 9 h 36"/>
                <a:gd name="T106" fmla="*/ 3 w 34"/>
                <a:gd name="T107" fmla="*/ 7 h 36"/>
                <a:gd name="T108" fmla="*/ 4 w 34"/>
                <a:gd name="T109" fmla="*/ 4 h 36"/>
                <a:gd name="T110" fmla="*/ 4 w 34"/>
                <a:gd name="T111" fmla="*/ 3 h 36"/>
                <a:gd name="T112" fmla="*/ 7 w 34"/>
                <a:gd name="T113" fmla="*/ 1 h 36"/>
                <a:gd name="T114" fmla="*/ 8 w 34"/>
                <a:gd name="T115" fmla="*/ 4 h 36"/>
                <a:gd name="T116" fmla="*/ 11 w 34"/>
                <a:gd name="T117" fmla="*/ 3 h 36"/>
                <a:gd name="T118" fmla="*/ 12 w 34"/>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6">
                  <a:moveTo>
                    <a:pt x="30" y="31"/>
                  </a:moveTo>
                  <a:lnTo>
                    <a:pt x="30" y="32"/>
                  </a:lnTo>
                  <a:lnTo>
                    <a:pt x="30" y="31"/>
                  </a:lnTo>
                  <a:close/>
                  <a:moveTo>
                    <a:pt x="13" y="0"/>
                  </a:moveTo>
                  <a:lnTo>
                    <a:pt x="13" y="1"/>
                  </a:lnTo>
                  <a:lnTo>
                    <a:pt x="13" y="3"/>
                  </a:lnTo>
                  <a:lnTo>
                    <a:pt x="13" y="4"/>
                  </a:lnTo>
                  <a:lnTo>
                    <a:pt x="14" y="4"/>
                  </a:lnTo>
                  <a:lnTo>
                    <a:pt x="14" y="3"/>
                  </a:lnTo>
                  <a:lnTo>
                    <a:pt x="16" y="3"/>
                  </a:lnTo>
                  <a:lnTo>
                    <a:pt x="17" y="3"/>
                  </a:lnTo>
                  <a:lnTo>
                    <a:pt x="17" y="1"/>
                  </a:lnTo>
                  <a:lnTo>
                    <a:pt x="17" y="3"/>
                  </a:lnTo>
                  <a:lnTo>
                    <a:pt x="18" y="3"/>
                  </a:lnTo>
                  <a:lnTo>
                    <a:pt x="20" y="3"/>
                  </a:lnTo>
                  <a:lnTo>
                    <a:pt x="20" y="4"/>
                  </a:lnTo>
                  <a:lnTo>
                    <a:pt x="20" y="3"/>
                  </a:lnTo>
                  <a:lnTo>
                    <a:pt x="20" y="4"/>
                  </a:lnTo>
                  <a:lnTo>
                    <a:pt x="20" y="5"/>
                  </a:lnTo>
                  <a:lnTo>
                    <a:pt x="21" y="5"/>
                  </a:lnTo>
                  <a:lnTo>
                    <a:pt x="21" y="7"/>
                  </a:lnTo>
                  <a:lnTo>
                    <a:pt x="21" y="5"/>
                  </a:lnTo>
                  <a:lnTo>
                    <a:pt x="21" y="7"/>
                  </a:lnTo>
                  <a:lnTo>
                    <a:pt x="22" y="7"/>
                  </a:lnTo>
                  <a:lnTo>
                    <a:pt x="23" y="7"/>
                  </a:lnTo>
                  <a:lnTo>
                    <a:pt x="25" y="7"/>
                  </a:lnTo>
                  <a:lnTo>
                    <a:pt x="25" y="5"/>
                  </a:lnTo>
                  <a:lnTo>
                    <a:pt x="26" y="5"/>
                  </a:lnTo>
                  <a:lnTo>
                    <a:pt x="27" y="5"/>
                  </a:lnTo>
                  <a:lnTo>
                    <a:pt x="28" y="5"/>
                  </a:lnTo>
                  <a:lnTo>
                    <a:pt x="30" y="5"/>
                  </a:lnTo>
                  <a:lnTo>
                    <a:pt x="30" y="7"/>
                  </a:lnTo>
                  <a:lnTo>
                    <a:pt x="31" y="7"/>
                  </a:lnTo>
                  <a:lnTo>
                    <a:pt x="32" y="8"/>
                  </a:lnTo>
                  <a:lnTo>
                    <a:pt x="32" y="9"/>
                  </a:lnTo>
                  <a:lnTo>
                    <a:pt x="32" y="10"/>
                  </a:lnTo>
                  <a:lnTo>
                    <a:pt x="32" y="12"/>
                  </a:lnTo>
                  <a:lnTo>
                    <a:pt x="34" y="13"/>
                  </a:lnTo>
                  <a:lnTo>
                    <a:pt x="34" y="14"/>
                  </a:lnTo>
                  <a:lnTo>
                    <a:pt x="32" y="14"/>
                  </a:lnTo>
                  <a:lnTo>
                    <a:pt x="32" y="16"/>
                  </a:lnTo>
                  <a:lnTo>
                    <a:pt x="32" y="17"/>
                  </a:lnTo>
                  <a:lnTo>
                    <a:pt x="31" y="17"/>
                  </a:lnTo>
                  <a:lnTo>
                    <a:pt x="31" y="18"/>
                  </a:lnTo>
                  <a:lnTo>
                    <a:pt x="31" y="19"/>
                  </a:lnTo>
                  <a:lnTo>
                    <a:pt x="31" y="21"/>
                  </a:lnTo>
                  <a:lnTo>
                    <a:pt x="30" y="21"/>
                  </a:lnTo>
                  <a:lnTo>
                    <a:pt x="30" y="22"/>
                  </a:lnTo>
                  <a:lnTo>
                    <a:pt x="30" y="23"/>
                  </a:lnTo>
                  <a:lnTo>
                    <a:pt x="30" y="26"/>
                  </a:lnTo>
                  <a:lnTo>
                    <a:pt x="30" y="27"/>
                  </a:lnTo>
                  <a:lnTo>
                    <a:pt x="31" y="27"/>
                  </a:lnTo>
                  <a:lnTo>
                    <a:pt x="31" y="28"/>
                  </a:lnTo>
                  <a:lnTo>
                    <a:pt x="32" y="28"/>
                  </a:lnTo>
                  <a:lnTo>
                    <a:pt x="32" y="30"/>
                  </a:lnTo>
                  <a:lnTo>
                    <a:pt x="32" y="31"/>
                  </a:lnTo>
                  <a:lnTo>
                    <a:pt x="31" y="31"/>
                  </a:lnTo>
                  <a:lnTo>
                    <a:pt x="31" y="32"/>
                  </a:lnTo>
                  <a:lnTo>
                    <a:pt x="31" y="31"/>
                  </a:lnTo>
                  <a:lnTo>
                    <a:pt x="30" y="31"/>
                  </a:lnTo>
                  <a:lnTo>
                    <a:pt x="30" y="30"/>
                  </a:lnTo>
                  <a:lnTo>
                    <a:pt x="30" y="31"/>
                  </a:lnTo>
                  <a:lnTo>
                    <a:pt x="28" y="31"/>
                  </a:lnTo>
                  <a:lnTo>
                    <a:pt x="30" y="31"/>
                  </a:lnTo>
                  <a:lnTo>
                    <a:pt x="28" y="31"/>
                  </a:lnTo>
                  <a:lnTo>
                    <a:pt x="30" y="31"/>
                  </a:lnTo>
                  <a:lnTo>
                    <a:pt x="28" y="31"/>
                  </a:lnTo>
                  <a:lnTo>
                    <a:pt x="30" y="31"/>
                  </a:lnTo>
                  <a:lnTo>
                    <a:pt x="28" y="31"/>
                  </a:lnTo>
                  <a:lnTo>
                    <a:pt x="30" y="31"/>
                  </a:lnTo>
                  <a:lnTo>
                    <a:pt x="28" y="31"/>
                  </a:lnTo>
                  <a:lnTo>
                    <a:pt x="27" y="31"/>
                  </a:lnTo>
                  <a:lnTo>
                    <a:pt x="26" y="31"/>
                  </a:lnTo>
                  <a:lnTo>
                    <a:pt x="25" y="31"/>
                  </a:lnTo>
                  <a:lnTo>
                    <a:pt x="26" y="31"/>
                  </a:lnTo>
                  <a:lnTo>
                    <a:pt x="27" y="31"/>
                  </a:lnTo>
                  <a:lnTo>
                    <a:pt x="26" y="31"/>
                  </a:lnTo>
                  <a:lnTo>
                    <a:pt x="26" y="30"/>
                  </a:lnTo>
                  <a:lnTo>
                    <a:pt x="26" y="31"/>
                  </a:lnTo>
                  <a:lnTo>
                    <a:pt x="27" y="31"/>
                  </a:lnTo>
                  <a:lnTo>
                    <a:pt x="26" y="31"/>
                  </a:lnTo>
                  <a:lnTo>
                    <a:pt x="26" y="30"/>
                  </a:lnTo>
                  <a:lnTo>
                    <a:pt x="26" y="31"/>
                  </a:lnTo>
                  <a:lnTo>
                    <a:pt x="25" y="31"/>
                  </a:lnTo>
                  <a:lnTo>
                    <a:pt x="26" y="31"/>
                  </a:lnTo>
                  <a:lnTo>
                    <a:pt x="25" y="31"/>
                  </a:lnTo>
                  <a:lnTo>
                    <a:pt x="23" y="31"/>
                  </a:lnTo>
                  <a:lnTo>
                    <a:pt x="22" y="31"/>
                  </a:lnTo>
                  <a:lnTo>
                    <a:pt x="21" y="31"/>
                  </a:lnTo>
                  <a:lnTo>
                    <a:pt x="22" y="31"/>
                  </a:lnTo>
                  <a:lnTo>
                    <a:pt x="21" y="31"/>
                  </a:lnTo>
                  <a:lnTo>
                    <a:pt x="22" y="31"/>
                  </a:lnTo>
                  <a:lnTo>
                    <a:pt x="21" y="31"/>
                  </a:lnTo>
                  <a:lnTo>
                    <a:pt x="22" y="31"/>
                  </a:lnTo>
                  <a:lnTo>
                    <a:pt x="23" y="31"/>
                  </a:lnTo>
                  <a:lnTo>
                    <a:pt x="25" y="31"/>
                  </a:lnTo>
                  <a:lnTo>
                    <a:pt x="23" y="31"/>
                  </a:lnTo>
                  <a:lnTo>
                    <a:pt x="22" y="31"/>
                  </a:lnTo>
                  <a:lnTo>
                    <a:pt x="21" y="31"/>
                  </a:lnTo>
                  <a:lnTo>
                    <a:pt x="20" y="31"/>
                  </a:lnTo>
                  <a:lnTo>
                    <a:pt x="18" y="31"/>
                  </a:lnTo>
                  <a:lnTo>
                    <a:pt x="17" y="31"/>
                  </a:lnTo>
                  <a:lnTo>
                    <a:pt x="18" y="31"/>
                  </a:lnTo>
                  <a:lnTo>
                    <a:pt x="20" y="31"/>
                  </a:lnTo>
                  <a:lnTo>
                    <a:pt x="18" y="31"/>
                  </a:lnTo>
                  <a:lnTo>
                    <a:pt x="18" y="32"/>
                  </a:lnTo>
                  <a:lnTo>
                    <a:pt x="17" y="32"/>
                  </a:lnTo>
                  <a:lnTo>
                    <a:pt x="16" y="32"/>
                  </a:lnTo>
                  <a:lnTo>
                    <a:pt x="14" y="32"/>
                  </a:lnTo>
                  <a:lnTo>
                    <a:pt x="13" y="32"/>
                  </a:lnTo>
                  <a:lnTo>
                    <a:pt x="12" y="33"/>
                  </a:lnTo>
                  <a:lnTo>
                    <a:pt x="11" y="33"/>
                  </a:lnTo>
                  <a:lnTo>
                    <a:pt x="9" y="33"/>
                  </a:lnTo>
                  <a:lnTo>
                    <a:pt x="9" y="35"/>
                  </a:lnTo>
                  <a:lnTo>
                    <a:pt x="8" y="35"/>
                  </a:lnTo>
                  <a:lnTo>
                    <a:pt x="7" y="35"/>
                  </a:lnTo>
                  <a:lnTo>
                    <a:pt x="7" y="36"/>
                  </a:lnTo>
                  <a:lnTo>
                    <a:pt x="6" y="36"/>
                  </a:lnTo>
                  <a:lnTo>
                    <a:pt x="6" y="35"/>
                  </a:lnTo>
                  <a:lnTo>
                    <a:pt x="6" y="33"/>
                  </a:lnTo>
                  <a:lnTo>
                    <a:pt x="6" y="32"/>
                  </a:lnTo>
                  <a:lnTo>
                    <a:pt x="7" y="31"/>
                  </a:lnTo>
                  <a:lnTo>
                    <a:pt x="7" y="30"/>
                  </a:lnTo>
                  <a:lnTo>
                    <a:pt x="7" y="28"/>
                  </a:lnTo>
                  <a:lnTo>
                    <a:pt x="7" y="27"/>
                  </a:lnTo>
                  <a:lnTo>
                    <a:pt x="7" y="28"/>
                  </a:lnTo>
                  <a:lnTo>
                    <a:pt x="6" y="28"/>
                  </a:lnTo>
                  <a:lnTo>
                    <a:pt x="6" y="27"/>
                  </a:lnTo>
                  <a:lnTo>
                    <a:pt x="4" y="27"/>
                  </a:lnTo>
                  <a:lnTo>
                    <a:pt x="4" y="26"/>
                  </a:lnTo>
                  <a:lnTo>
                    <a:pt x="3" y="24"/>
                  </a:lnTo>
                  <a:lnTo>
                    <a:pt x="3" y="26"/>
                  </a:lnTo>
                  <a:lnTo>
                    <a:pt x="3" y="24"/>
                  </a:lnTo>
                  <a:lnTo>
                    <a:pt x="2" y="24"/>
                  </a:lnTo>
                  <a:lnTo>
                    <a:pt x="0" y="24"/>
                  </a:lnTo>
                  <a:lnTo>
                    <a:pt x="0" y="23"/>
                  </a:lnTo>
                  <a:lnTo>
                    <a:pt x="2" y="22"/>
                  </a:lnTo>
                  <a:lnTo>
                    <a:pt x="2" y="21"/>
                  </a:lnTo>
                  <a:lnTo>
                    <a:pt x="2" y="19"/>
                  </a:lnTo>
                  <a:lnTo>
                    <a:pt x="2" y="18"/>
                  </a:lnTo>
                  <a:lnTo>
                    <a:pt x="0" y="18"/>
                  </a:lnTo>
                  <a:lnTo>
                    <a:pt x="2" y="18"/>
                  </a:lnTo>
                  <a:lnTo>
                    <a:pt x="3" y="18"/>
                  </a:lnTo>
                  <a:lnTo>
                    <a:pt x="3" y="17"/>
                  </a:lnTo>
                  <a:lnTo>
                    <a:pt x="3" y="16"/>
                  </a:lnTo>
                  <a:lnTo>
                    <a:pt x="4" y="16"/>
                  </a:lnTo>
                  <a:lnTo>
                    <a:pt x="3" y="16"/>
                  </a:lnTo>
                  <a:lnTo>
                    <a:pt x="3" y="14"/>
                  </a:lnTo>
                  <a:lnTo>
                    <a:pt x="2" y="14"/>
                  </a:lnTo>
                  <a:lnTo>
                    <a:pt x="2" y="13"/>
                  </a:lnTo>
                  <a:lnTo>
                    <a:pt x="3" y="13"/>
                  </a:lnTo>
                  <a:lnTo>
                    <a:pt x="4" y="13"/>
                  </a:lnTo>
                  <a:lnTo>
                    <a:pt x="6" y="14"/>
                  </a:lnTo>
                  <a:lnTo>
                    <a:pt x="6" y="13"/>
                  </a:lnTo>
                  <a:lnTo>
                    <a:pt x="6" y="12"/>
                  </a:lnTo>
                  <a:lnTo>
                    <a:pt x="4" y="12"/>
                  </a:lnTo>
                  <a:lnTo>
                    <a:pt x="3" y="12"/>
                  </a:lnTo>
                  <a:lnTo>
                    <a:pt x="4" y="10"/>
                  </a:lnTo>
                  <a:lnTo>
                    <a:pt x="4" y="9"/>
                  </a:lnTo>
                  <a:lnTo>
                    <a:pt x="4" y="8"/>
                  </a:lnTo>
                  <a:lnTo>
                    <a:pt x="3" y="8"/>
                  </a:lnTo>
                  <a:lnTo>
                    <a:pt x="3" y="7"/>
                  </a:lnTo>
                  <a:lnTo>
                    <a:pt x="3" y="5"/>
                  </a:lnTo>
                  <a:lnTo>
                    <a:pt x="3" y="4"/>
                  </a:lnTo>
                  <a:lnTo>
                    <a:pt x="4" y="4"/>
                  </a:lnTo>
                  <a:lnTo>
                    <a:pt x="4" y="3"/>
                  </a:lnTo>
                  <a:lnTo>
                    <a:pt x="6" y="3"/>
                  </a:lnTo>
                  <a:lnTo>
                    <a:pt x="4" y="3"/>
                  </a:lnTo>
                  <a:lnTo>
                    <a:pt x="6" y="3"/>
                  </a:lnTo>
                  <a:lnTo>
                    <a:pt x="6" y="1"/>
                  </a:lnTo>
                  <a:lnTo>
                    <a:pt x="7" y="1"/>
                  </a:lnTo>
                  <a:lnTo>
                    <a:pt x="7" y="3"/>
                  </a:lnTo>
                  <a:lnTo>
                    <a:pt x="8" y="3"/>
                  </a:lnTo>
                  <a:lnTo>
                    <a:pt x="8" y="4"/>
                  </a:lnTo>
                  <a:lnTo>
                    <a:pt x="9" y="4"/>
                  </a:lnTo>
                  <a:lnTo>
                    <a:pt x="9" y="3"/>
                  </a:lnTo>
                  <a:lnTo>
                    <a:pt x="11" y="3"/>
                  </a:lnTo>
                  <a:lnTo>
                    <a:pt x="11" y="1"/>
                  </a:lnTo>
                  <a:lnTo>
                    <a:pt x="12" y="1"/>
                  </a:lnTo>
                  <a:lnTo>
                    <a:pt x="12" y="0"/>
                  </a:lnTo>
                  <a:lnTo>
                    <a:pt x="1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6" name="Freeform 729"/>
            <p:cNvSpPr>
              <a:spLocks/>
            </p:cNvSpPr>
            <p:nvPr/>
          </p:nvSpPr>
          <p:spPr bwMode="auto">
            <a:xfrm>
              <a:off x="3467101" y="400230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7" name="Freeform 730"/>
            <p:cNvSpPr>
              <a:spLocks/>
            </p:cNvSpPr>
            <p:nvPr/>
          </p:nvSpPr>
          <p:spPr bwMode="auto">
            <a:xfrm>
              <a:off x="4483101" y="3976904"/>
              <a:ext cx="66675" cy="100013"/>
            </a:xfrm>
            <a:custGeom>
              <a:avLst/>
              <a:gdLst>
                <a:gd name="T0" fmla="*/ 31 w 42"/>
                <a:gd name="T1" fmla="*/ 0 h 63"/>
                <a:gd name="T2" fmla="*/ 31 w 42"/>
                <a:gd name="T3" fmla="*/ 2 h 63"/>
                <a:gd name="T4" fmla="*/ 34 w 42"/>
                <a:gd name="T5" fmla="*/ 2 h 63"/>
                <a:gd name="T6" fmla="*/ 35 w 42"/>
                <a:gd name="T7" fmla="*/ 6 h 63"/>
                <a:gd name="T8" fmla="*/ 36 w 42"/>
                <a:gd name="T9" fmla="*/ 9 h 63"/>
                <a:gd name="T10" fmla="*/ 36 w 42"/>
                <a:gd name="T11" fmla="*/ 14 h 63"/>
                <a:gd name="T12" fmla="*/ 39 w 42"/>
                <a:gd name="T13" fmla="*/ 17 h 63"/>
                <a:gd name="T14" fmla="*/ 35 w 42"/>
                <a:gd name="T15" fmla="*/ 18 h 63"/>
                <a:gd name="T16" fmla="*/ 30 w 42"/>
                <a:gd name="T17" fmla="*/ 20 h 63"/>
                <a:gd name="T18" fmla="*/ 36 w 42"/>
                <a:gd name="T19" fmla="*/ 25 h 63"/>
                <a:gd name="T20" fmla="*/ 39 w 42"/>
                <a:gd name="T21" fmla="*/ 30 h 63"/>
                <a:gd name="T22" fmla="*/ 36 w 42"/>
                <a:gd name="T23" fmla="*/ 35 h 63"/>
                <a:gd name="T24" fmla="*/ 32 w 42"/>
                <a:gd name="T25" fmla="*/ 39 h 63"/>
                <a:gd name="T26" fmla="*/ 34 w 42"/>
                <a:gd name="T27" fmla="*/ 40 h 63"/>
                <a:gd name="T28" fmla="*/ 34 w 42"/>
                <a:gd name="T29" fmla="*/ 45 h 63"/>
                <a:gd name="T30" fmla="*/ 36 w 42"/>
                <a:gd name="T31" fmla="*/ 49 h 63"/>
                <a:gd name="T32" fmla="*/ 39 w 42"/>
                <a:gd name="T33" fmla="*/ 54 h 63"/>
                <a:gd name="T34" fmla="*/ 41 w 42"/>
                <a:gd name="T35" fmla="*/ 58 h 63"/>
                <a:gd name="T36" fmla="*/ 41 w 42"/>
                <a:gd name="T37" fmla="*/ 60 h 63"/>
                <a:gd name="T38" fmla="*/ 40 w 42"/>
                <a:gd name="T39" fmla="*/ 63 h 63"/>
                <a:gd name="T40" fmla="*/ 36 w 42"/>
                <a:gd name="T41" fmla="*/ 62 h 63"/>
                <a:gd name="T42" fmla="*/ 35 w 42"/>
                <a:gd name="T43" fmla="*/ 60 h 63"/>
                <a:gd name="T44" fmla="*/ 30 w 42"/>
                <a:gd name="T45" fmla="*/ 60 h 63"/>
                <a:gd name="T46" fmla="*/ 25 w 42"/>
                <a:gd name="T47" fmla="*/ 60 h 63"/>
                <a:gd name="T48" fmla="*/ 21 w 42"/>
                <a:gd name="T49" fmla="*/ 59 h 63"/>
                <a:gd name="T50" fmla="*/ 17 w 42"/>
                <a:gd name="T51" fmla="*/ 60 h 63"/>
                <a:gd name="T52" fmla="*/ 14 w 42"/>
                <a:gd name="T53" fmla="*/ 60 h 63"/>
                <a:gd name="T54" fmla="*/ 8 w 42"/>
                <a:gd name="T55" fmla="*/ 60 h 63"/>
                <a:gd name="T56" fmla="*/ 8 w 42"/>
                <a:gd name="T57" fmla="*/ 58 h 63"/>
                <a:gd name="T58" fmla="*/ 7 w 42"/>
                <a:gd name="T59" fmla="*/ 54 h 63"/>
                <a:gd name="T60" fmla="*/ 5 w 42"/>
                <a:gd name="T61" fmla="*/ 51 h 63"/>
                <a:gd name="T62" fmla="*/ 7 w 42"/>
                <a:gd name="T63" fmla="*/ 50 h 63"/>
                <a:gd name="T64" fmla="*/ 4 w 42"/>
                <a:gd name="T65" fmla="*/ 50 h 63"/>
                <a:gd name="T66" fmla="*/ 3 w 42"/>
                <a:gd name="T67" fmla="*/ 48 h 63"/>
                <a:gd name="T68" fmla="*/ 0 w 42"/>
                <a:gd name="T69" fmla="*/ 46 h 63"/>
                <a:gd name="T70" fmla="*/ 0 w 42"/>
                <a:gd name="T71" fmla="*/ 45 h 63"/>
                <a:gd name="T72" fmla="*/ 3 w 42"/>
                <a:gd name="T73" fmla="*/ 43 h 63"/>
                <a:gd name="T74" fmla="*/ 3 w 42"/>
                <a:gd name="T75" fmla="*/ 40 h 63"/>
                <a:gd name="T76" fmla="*/ 7 w 42"/>
                <a:gd name="T77" fmla="*/ 36 h 63"/>
                <a:gd name="T78" fmla="*/ 9 w 42"/>
                <a:gd name="T79" fmla="*/ 35 h 63"/>
                <a:gd name="T80" fmla="*/ 13 w 42"/>
                <a:gd name="T81" fmla="*/ 35 h 63"/>
                <a:gd name="T82" fmla="*/ 16 w 42"/>
                <a:gd name="T83" fmla="*/ 36 h 63"/>
                <a:gd name="T84" fmla="*/ 18 w 42"/>
                <a:gd name="T85" fmla="*/ 34 h 63"/>
                <a:gd name="T86" fmla="*/ 20 w 42"/>
                <a:gd name="T87" fmla="*/ 30 h 63"/>
                <a:gd name="T88" fmla="*/ 21 w 42"/>
                <a:gd name="T89" fmla="*/ 26 h 63"/>
                <a:gd name="T90" fmla="*/ 22 w 42"/>
                <a:gd name="T91" fmla="*/ 25 h 63"/>
                <a:gd name="T92" fmla="*/ 23 w 42"/>
                <a:gd name="T93" fmla="*/ 23 h 63"/>
                <a:gd name="T94" fmla="*/ 23 w 42"/>
                <a:gd name="T95" fmla="*/ 21 h 63"/>
                <a:gd name="T96" fmla="*/ 26 w 42"/>
                <a:gd name="T97" fmla="*/ 18 h 63"/>
                <a:gd name="T98" fmla="*/ 27 w 42"/>
                <a:gd name="T99" fmla="*/ 14 h 63"/>
                <a:gd name="T100" fmla="*/ 31 w 42"/>
                <a:gd name="T101" fmla="*/ 11 h 63"/>
                <a:gd name="T102" fmla="*/ 34 w 42"/>
                <a:gd name="T103" fmla="*/ 7 h 63"/>
                <a:gd name="T104" fmla="*/ 32 w 42"/>
                <a:gd name="T105" fmla="*/ 4 h 63"/>
                <a:gd name="T106" fmla="*/ 31 w 42"/>
                <a:gd name="T10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63">
                  <a:moveTo>
                    <a:pt x="32" y="0"/>
                  </a:moveTo>
                  <a:lnTo>
                    <a:pt x="31" y="0"/>
                  </a:lnTo>
                  <a:lnTo>
                    <a:pt x="32" y="0"/>
                  </a:lnTo>
                  <a:lnTo>
                    <a:pt x="31" y="0"/>
                  </a:lnTo>
                  <a:lnTo>
                    <a:pt x="32" y="2"/>
                  </a:lnTo>
                  <a:lnTo>
                    <a:pt x="31" y="2"/>
                  </a:lnTo>
                  <a:lnTo>
                    <a:pt x="32" y="2"/>
                  </a:lnTo>
                  <a:lnTo>
                    <a:pt x="31" y="2"/>
                  </a:lnTo>
                  <a:lnTo>
                    <a:pt x="32" y="2"/>
                  </a:lnTo>
                  <a:lnTo>
                    <a:pt x="32" y="0"/>
                  </a:lnTo>
                  <a:lnTo>
                    <a:pt x="32" y="2"/>
                  </a:lnTo>
                  <a:lnTo>
                    <a:pt x="34" y="2"/>
                  </a:lnTo>
                  <a:lnTo>
                    <a:pt x="34" y="3"/>
                  </a:lnTo>
                  <a:lnTo>
                    <a:pt x="35" y="3"/>
                  </a:lnTo>
                  <a:lnTo>
                    <a:pt x="35" y="4"/>
                  </a:lnTo>
                  <a:lnTo>
                    <a:pt x="35" y="6"/>
                  </a:lnTo>
                  <a:lnTo>
                    <a:pt x="36" y="6"/>
                  </a:lnTo>
                  <a:lnTo>
                    <a:pt x="36" y="7"/>
                  </a:lnTo>
                  <a:lnTo>
                    <a:pt x="36" y="8"/>
                  </a:lnTo>
                  <a:lnTo>
                    <a:pt x="36" y="9"/>
                  </a:lnTo>
                  <a:lnTo>
                    <a:pt x="36" y="11"/>
                  </a:lnTo>
                  <a:lnTo>
                    <a:pt x="36" y="12"/>
                  </a:lnTo>
                  <a:lnTo>
                    <a:pt x="36" y="13"/>
                  </a:lnTo>
                  <a:lnTo>
                    <a:pt x="36" y="14"/>
                  </a:lnTo>
                  <a:lnTo>
                    <a:pt x="37" y="14"/>
                  </a:lnTo>
                  <a:lnTo>
                    <a:pt x="37" y="16"/>
                  </a:lnTo>
                  <a:lnTo>
                    <a:pt x="37" y="17"/>
                  </a:lnTo>
                  <a:lnTo>
                    <a:pt x="39" y="17"/>
                  </a:lnTo>
                  <a:lnTo>
                    <a:pt x="39" y="18"/>
                  </a:lnTo>
                  <a:lnTo>
                    <a:pt x="37" y="18"/>
                  </a:lnTo>
                  <a:lnTo>
                    <a:pt x="36" y="18"/>
                  </a:lnTo>
                  <a:lnTo>
                    <a:pt x="35" y="18"/>
                  </a:lnTo>
                  <a:lnTo>
                    <a:pt x="34" y="18"/>
                  </a:lnTo>
                  <a:lnTo>
                    <a:pt x="32" y="17"/>
                  </a:lnTo>
                  <a:lnTo>
                    <a:pt x="31" y="18"/>
                  </a:lnTo>
                  <a:lnTo>
                    <a:pt x="30" y="20"/>
                  </a:lnTo>
                  <a:lnTo>
                    <a:pt x="32" y="22"/>
                  </a:lnTo>
                  <a:lnTo>
                    <a:pt x="34" y="23"/>
                  </a:lnTo>
                  <a:lnTo>
                    <a:pt x="35" y="25"/>
                  </a:lnTo>
                  <a:lnTo>
                    <a:pt x="36" y="25"/>
                  </a:lnTo>
                  <a:lnTo>
                    <a:pt x="36" y="26"/>
                  </a:lnTo>
                  <a:lnTo>
                    <a:pt x="37" y="29"/>
                  </a:lnTo>
                  <a:lnTo>
                    <a:pt x="37" y="30"/>
                  </a:lnTo>
                  <a:lnTo>
                    <a:pt x="39" y="30"/>
                  </a:lnTo>
                  <a:lnTo>
                    <a:pt x="39" y="31"/>
                  </a:lnTo>
                  <a:lnTo>
                    <a:pt x="37" y="32"/>
                  </a:lnTo>
                  <a:lnTo>
                    <a:pt x="36" y="34"/>
                  </a:lnTo>
                  <a:lnTo>
                    <a:pt x="36" y="35"/>
                  </a:lnTo>
                  <a:lnTo>
                    <a:pt x="35" y="36"/>
                  </a:lnTo>
                  <a:lnTo>
                    <a:pt x="35" y="37"/>
                  </a:lnTo>
                  <a:lnTo>
                    <a:pt x="34" y="39"/>
                  </a:lnTo>
                  <a:lnTo>
                    <a:pt x="32" y="39"/>
                  </a:lnTo>
                  <a:lnTo>
                    <a:pt x="32" y="40"/>
                  </a:lnTo>
                  <a:lnTo>
                    <a:pt x="32" y="39"/>
                  </a:lnTo>
                  <a:lnTo>
                    <a:pt x="32" y="40"/>
                  </a:lnTo>
                  <a:lnTo>
                    <a:pt x="34" y="40"/>
                  </a:lnTo>
                  <a:lnTo>
                    <a:pt x="34" y="41"/>
                  </a:lnTo>
                  <a:lnTo>
                    <a:pt x="34" y="43"/>
                  </a:lnTo>
                  <a:lnTo>
                    <a:pt x="34" y="44"/>
                  </a:lnTo>
                  <a:lnTo>
                    <a:pt x="34" y="45"/>
                  </a:lnTo>
                  <a:lnTo>
                    <a:pt x="34" y="46"/>
                  </a:lnTo>
                  <a:lnTo>
                    <a:pt x="34" y="48"/>
                  </a:lnTo>
                  <a:lnTo>
                    <a:pt x="35" y="48"/>
                  </a:lnTo>
                  <a:lnTo>
                    <a:pt x="36" y="49"/>
                  </a:lnTo>
                  <a:lnTo>
                    <a:pt x="36" y="50"/>
                  </a:lnTo>
                  <a:lnTo>
                    <a:pt x="36" y="51"/>
                  </a:lnTo>
                  <a:lnTo>
                    <a:pt x="37" y="53"/>
                  </a:lnTo>
                  <a:lnTo>
                    <a:pt x="39" y="54"/>
                  </a:lnTo>
                  <a:lnTo>
                    <a:pt x="40" y="55"/>
                  </a:lnTo>
                  <a:lnTo>
                    <a:pt x="41" y="55"/>
                  </a:lnTo>
                  <a:lnTo>
                    <a:pt x="41" y="57"/>
                  </a:lnTo>
                  <a:lnTo>
                    <a:pt x="41" y="58"/>
                  </a:lnTo>
                  <a:lnTo>
                    <a:pt x="41" y="59"/>
                  </a:lnTo>
                  <a:lnTo>
                    <a:pt x="42" y="59"/>
                  </a:lnTo>
                  <a:lnTo>
                    <a:pt x="42" y="60"/>
                  </a:lnTo>
                  <a:lnTo>
                    <a:pt x="41" y="60"/>
                  </a:lnTo>
                  <a:lnTo>
                    <a:pt x="41" y="62"/>
                  </a:lnTo>
                  <a:lnTo>
                    <a:pt x="42" y="63"/>
                  </a:lnTo>
                  <a:lnTo>
                    <a:pt x="41" y="63"/>
                  </a:lnTo>
                  <a:lnTo>
                    <a:pt x="40" y="63"/>
                  </a:lnTo>
                  <a:lnTo>
                    <a:pt x="40" y="62"/>
                  </a:lnTo>
                  <a:lnTo>
                    <a:pt x="39" y="62"/>
                  </a:lnTo>
                  <a:lnTo>
                    <a:pt x="37" y="62"/>
                  </a:lnTo>
                  <a:lnTo>
                    <a:pt x="36" y="62"/>
                  </a:lnTo>
                  <a:lnTo>
                    <a:pt x="35" y="62"/>
                  </a:lnTo>
                  <a:lnTo>
                    <a:pt x="35" y="60"/>
                  </a:lnTo>
                  <a:lnTo>
                    <a:pt x="35" y="62"/>
                  </a:lnTo>
                  <a:lnTo>
                    <a:pt x="35" y="60"/>
                  </a:lnTo>
                  <a:lnTo>
                    <a:pt x="34" y="60"/>
                  </a:lnTo>
                  <a:lnTo>
                    <a:pt x="32" y="60"/>
                  </a:lnTo>
                  <a:lnTo>
                    <a:pt x="31" y="60"/>
                  </a:lnTo>
                  <a:lnTo>
                    <a:pt x="30" y="60"/>
                  </a:lnTo>
                  <a:lnTo>
                    <a:pt x="28" y="60"/>
                  </a:lnTo>
                  <a:lnTo>
                    <a:pt x="27" y="60"/>
                  </a:lnTo>
                  <a:lnTo>
                    <a:pt x="26" y="60"/>
                  </a:lnTo>
                  <a:lnTo>
                    <a:pt x="25" y="60"/>
                  </a:lnTo>
                  <a:lnTo>
                    <a:pt x="23" y="60"/>
                  </a:lnTo>
                  <a:lnTo>
                    <a:pt x="22" y="60"/>
                  </a:lnTo>
                  <a:lnTo>
                    <a:pt x="21" y="60"/>
                  </a:lnTo>
                  <a:lnTo>
                    <a:pt x="21" y="59"/>
                  </a:lnTo>
                  <a:lnTo>
                    <a:pt x="21" y="60"/>
                  </a:lnTo>
                  <a:lnTo>
                    <a:pt x="20" y="60"/>
                  </a:lnTo>
                  <a:lnTo>
                    <a:pt x="18" y="60"/>
                  </a:lnTo>
                  <a:lnTo>
                    <a:pt x="17" y="60"/>
                  </a:lnTo>
                  <a:lnTo>
                    <a:pt x="17" y="59"/>
                  </a:lnTo>
                  <a:lnTo>
                    <a:pt x="17" y="60"/>
                  </a:lnTo>
                  <a:lnTo>
                    <a:pt x="16" y="60"/>
                  </a:lnTo>
                  <a:lnTo>
                    <a:pt x="14" y="60"/>
                  </a:lnTo>
                  <a:lnTo>
                    <a:pt x="12" y="60"/>
                  </a:lnTo>
                  <a:lnTo>
                    <a:pt x="11" y="60"/>
                  </a:lnTo>
                  <a:lnTo>
                    <a:pt x="9" y="60"/>
                  </a:lnTo>
                  <a:lnTo>
                    <a:pt x="8" y="60"/>
                  </a:lnTo>
                  <a:lnTo>
                    <a:pt x="7" y="60"/>
                  </a:lnTo>
                  <a:lnTo>
                    <a:pt x="7" y="59"/>
                  </a:lnTo>
                  <a:lnTo>
                    <a:pt x="7" y="58"/>
                  </a:lnTo>
                  <a:lnTo>
                    <a:pt x="8" y="58"/>
                  </a:lnTo>
                  <a:lnTo>
                    <a:pt x="8" y="57"/>
                  </a:lnTo>
                  <a:lnTo>
                    <a:pt x="8" y="55"/>
                  </a:lnTo>
                  <a:lnTo>
                    <a:pt x="8" y="54"/>
                  </a:lnTo>
                  <a:lnTo>
                    <a:pt x="7" y="54"/>
                  </a:lnTo>
                  <a:lnTo>
                    <a:pt x="7" y="53"/>
                  </a:lnTo>
                  <a:lnTo>
                    <a:pt x="5" y="51"/>
                  </a:lnTo>
                  <a:lnTo>
                    <a:pt x="7" y="51"/>
                  </a:lnTo>
                  <a:lnTo>
                    <a:pt x="5" y="51"/>
                  </a:lnTo>
                  <a:lnTo>
                    <a:pt x="7" y="51"/>
                  </a:lnTo>
                  <a:lnTo>
                    <a:pt x="7" y="50"/>
                  </a:lnTo>
                  <a:lnTo>
                    <a:pt x="7" y="51"/>
                  </a:lnTo>
                  <a:lnTo>
                    <a:pt x="7" y="50"/>
                  </a:lnTo>
                  <a:lnTo>
                    <a:pt x="5" y="50"/>
                  </a:lnTo>
                  <a:lnTo>
                    <a:pt x="5" y="51"/>
                  </a:lnTo>
                  <a:lnTo>
                    <a:pt x="4" y="51"/>
                  </a:lnTo>
                  <a:lnTo>
                    <a:pt x="4" y="50"/>
                  </a:lnTo>
                  <a:lnTo>
                    <a:pt x="3" y="50"/>
                  </a:lnTo>
                  <a:lnTo>
                    <a:pt x="3" y="49"/>
                  </a:lnTo>
                  <a:lnTo>
                    <a:pt x="2" y="48"/>
                  </a:lnTo>
                  <a:lnTo>
                    <a:pt x="3" y="48"/>
                  </a:lnTo>
                  <a:lnTo>
                    <a:pt x="2" y="48"/>
                  </a:lnTo>
                  <a:lnTo>
                    <a:pt x="3" y="48"/>
                  </a:lnTo>
                  <a:lnTo>
                    <a:pt x="2" y="48"/>
                  </a:lnTo>
                  <a:lnTo>
                    <a:pt x="0" y="46"/>
                  </a:lnTo>
                  <a:lnTo>
                    <a:pt x="2" y="48"/>
                  </a:lnTo>
                  <a:lnTo>
                    <a:pt x="0" y="48"/>
                  </a:lnTo>
                  <a:lnTo>
                    <a:pt x="0" y="46"/>
                  </a:lnTo>
                  <a:lnTo>
                    <a:pt x="0" y="45"/>
                  </a:lnTo>
                  <a:lnTo>
                    <a:pt x="2" y="45"/>
                  </a:lnTo>
                  <a:lnTo>
                    <a:pt x="2" y="44"/>
                  </a:lnTo>
                  <a:lnTo>
                    <a:pt x="2" y="43"/>
                  </a:lnTo>
                  <a:lnTo>
                    <a:pt x="3" y="43"/>
                  </a:lnTo>
                  <a:lnTo>
                    <a:pt x="3" y="41"/>
                  </a:lnTo>
                  <a:lnTo>
                    <a:pt x="2" y="41"/>
                  </a:lnTo>
                  <a:lnTo>
                    <a:pt x="2" y="40"/>
                  </a:lnTo>
                  <a:lnTo>
                    <a:pt x="3" y="40"/>
                  </a:lnTo>
                  <a:lnTo>
                    <a:pt x="4" y="39"/>
                  </a:lnTo>
                  <a:lnTo>
                    <a:pt x="4" y="37"/>
                  </a:lnTo>
                  <a:lnTo>
                    <a:pt x="5" y="37"/>
                  </a:lnTo>
                  <a:lnTo>
                    <a:pt x="7" y="36"/>
                  </a:lnTo>
                  <a:lnTo>
                    <a:pt x="7" y="35"/>
                  </a:lnTo>
                  <a:lnTo>
                    <a:pt x="8" y="35"/>
                  </a:lnTo>
                  <a:lnTo>
                    <a:pt x="9" y="34"/>
                  </a:lnTo>
                  <a:lnTo>
                    <a:pt x="9" y="35"/>
                  </a:lnTo>
                  <a:lnTo>
                    <a:pt x="11" y="35"/>
                  </a:lnTo>
                  <a:lnTo>
                    <a:pt x="12" y="35"/>
                  </a:lnTo>
                  <a:lnTo>
                    <a:pt x="12" y="34"/>
                  </a:lnTo>
                  <a:lnTo>
                    <a:pt x="13" y="35"/>
                  </a:lnTo>
                  <a:lnTo>
                    <a:pt x="14" y="36"/>
                  </a:lnTo>
                  <a:lnTo>
                    <a:pt x="14" y="37"/>
                  </a:lnTo>
                  <a:lnTo>
                    <a:pt x="16" y="37"/>
                  </a:lnTo>
                  <a:lnTo>
                    <a:pt x="16" y="36"/>
                  </a:lnTo>
                  <a:lnTo>
                    <a:pt x="17" y="36"/>
                  </a:lnTo>
                  <a:lnTo>
                    <a:pt x="17" y="35"/>
                  </a:lnTo>
                  <a:lnTo>
                    <a:pt x="17" y="34"/>
                  </a:lnTo>
                  <a:lnTo>
                    <a:pt x="18" y="34"/>
                  </a:lnTo>
                  <a:lnTo>
                    <a:pt x="18" y="32"/>
                  </a:lnTo>
                  <a:lnTo>
                    <a:pt x="18" y="31"/>
                  </a:lnTo>
                  <a:lnTo>
                    <a:pt x="20" y="31"/>
                  </a:lnTo>
                  <a:lnTo>
                    <a:pt x="20" y="30"/>
                  </a:lnTo>
                  <a:lnTo>
                    <a:pt x="20" y="29"/>
                  </a:lnTo>
                  <a:lnTo>
                    <a:pt x="21" y="29"/>
                  </a:lnTo>
                  <a:lnTo>
                    <a:pt x="21" y="27"/>
                  </a:lnTo>
                  <a:lnTo>
                    <a:pt x="21" y="26"/>
                  </a:lnTo>
                  <a:lnTo>
                    <a:pt x="21" y="25"/>
                  </a:lnTo>
                  <a:lnTo>
                    <a:pt x="21" y="26"/>
                  </a:lnTo>
                  <a:lnTo>
                    <a:pt x="22" y="26"/>
                  </a:lnTo>
                  <a:lnTo>
                    <a:pt x="22" y="25"/>
                  </a:lnTo>
                  <a:lnTo>
                    <a:pt x="22" y="26"/>
                  </a:lnTo>
                  <a:lnTo>
                    <a:pt x="22" y="25"/>
                  </a:lnTo>
                  <a:lnTo>
                    <a:pt x="23" y="25"/>
                  </a:lnTo>
                  <a:lnTo>
                    <a:pt x="23" y="23"/>
                  </a:lnTo>
                  <a:lnTo>
                    <a:pt x="23" y="22"/>
                  </a:lnTo>
                  <a:lnTo>
                    <a:pt x="25" y="22"/>
                  </a:lnTo>
                  <a:lnTo>
                    <a:pt x="25" y="21"/>
                  </a:lnTo>
                  <a:lnTo>
                    <a:pt x="23" y="21"/>
                  </a:lnTo>
                  <a:lnTo>
                    <a:pt x="25" y="21"/>
                  </a:lnTo>
                  <a:lnTo>
                    <a:pt x="26" y="21"/>
                  </a:lnTo>
                  <a:lnTo>
                    <a:pt x="26" y="20"/>
                  </a:lnTo>
                  <a:lnTo>
                    <a:pt x="26" y="18"/>
                  </a:lnTo>
                  <a:lnTo>
                    <a:pt x="26" y="17"/>
                  </a:lnTo>
                  <a:lnTo>
                    <a:pt x="27" y="17"/>
                  </a:lnTo>
                  <a:lnTo>
                    <a:pt x="27" y="16"/>
                  </a:lnTo>
                  <a:lnTo>
                    <a:pt x="27" y="14"/>
                  </a:lnTo>
                  <a:lnTo>
                    <a:pt x="28" y="12"/>
                  </a:lnTo>
                  <a:lnTo>
                    <a:pt x="30" y="12"/>
                  </a:lnTo>
                  <a:lnTo>
                    <a:pt x="30" y="11"/>
                  </a:lnTo>
                  <a:lnTo>
                    <a:pt x="31" y="11"/>
                  </a:lnTo>
                  <a:lnTo>
                    <a:pt x="32" y="9"/>
                  </a:lnTo>
                  <a:lnTo>
                    <a:pt x="34" y="9"/>
                  </a:lnTo>
                  <a:lnTo>
                    <a:pt x="34" y="8"/>
                  </a:lnTo>
                  <a:lnTo>
                    <a:pt x="34" y="7"/>
                  </a:lnTo>
                  <a:lnTo>
                    <a:pt x="34" y="6"/>
                  </a:lnTo>
                  <a:lnTo>
                    <a:pt x="32" y="4"/>
                  </a:lnTo>
                  <a:lnTo>
                    <a:pt x="34" y="4"/>
                  </a:lnTo>
                  <a:lnTo>
                    <a:pt x="32" y="4"/>
                  </a:lnTo>
                  <a:lnTo>
                    <a:pt x="31" y="4"/>
                  </a:lnTo>
                  <a:lnTo>
                    <a:pt x="31" y="3"/>
                  </a:lnTo>
                  <a:lnTo>
                    <a:pt x="31" y="2"/>
                  </a:lnTo>
                  <a:lnTo>
                    <a:pt x="31" y="0"/>
                  </a:lnTo>
                  <a:lnTo>
                    <a:pt x="3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8" name="Freeform 731"/>
            <p:cNvSpPr>
              <a:spLocks noEditPoints="1"/>
            </p:cNvSpPr>
            <p:nvPr/>
          </p:nvSpPr>
          <p:spPr bwMode="auto">
            <a:xfrm>
              <a:off x="4692651" y="3767354"/>
              <a:ext cx="11113" cy="1588"/>
            </a:xfrm>
            <a:custGeom>
              <a:avLst/>
              <a:gdLst>
                <a:gd name="T0" fmla="*/ 7 w 7"/>
                <a:gd name="T1" fmla="*/ 0 h 1"/>
                <a:gd name="T2" fmla="*/ 7 w 7"/>
                <a:gd name="T3" fmla="*/ 0 h 1"/>
                <a:gd name="T4" fmla="*/ 7 w 7"/>
                <a:gd name="T5" fmla="*/ 0 h 1"/>
                <a:gd name="T6" fmla="*/ 6 w 7"/>
                <a:gd name="T7" fmla="*/ 0 h 1"/>
                <a:gd name="T8" fmla="*/ 6 w 7"/>
                <a:gd name="T9" fmla="*/ 0 h 1"/>
                <a:gd name="T10" fmla="*/ 0 w 7"/>
                <a:gd name="T11" fmla="*/ 0 h 1"/>
                <a:gd name="T12" fmla="*/ 0 w 7"/>
                <a:gd name="T13" fmla="*/ 0 h 1"/>
                <a:gd name="T14" fmla="*/ 0 w 7"/>
                <a:gd name="T15" fmla="*/ 0 h 1"/>
                <a:gd name="T16" fmla="*/ 0 w 7"/>
                <a:gd name="T17" fmla="*/ 0 h 1"/>
                <a:gd name="T18" fmla="*/ 0 w 7"/>
                <a:gd name="T19" fmla="*/ 0 h 1"/>
                <a:gd name="T20" fmla="*/ 3 w 7"/>
                <a:gd name="T21" fmla="*/ 0 h 1"/>
                <a:gd name="T22" fmla="*/ 3 w 7"/>
                <a:gd name="T23" fmla="*/ 0 h 1"/>
                <a:gd name="T24" fmla="*/ 3 w 7"/>
                <a:gd name="T25" fmla="*/ 1 h 1"/>
                <a:gd name="T26" fmla="*/ 3 w 7"/>
                <a:gd name="T27" fmla="*/ 0 h 1"/>
                <a:gd name="T28" fmla="*/ 5 w 7"/>
                <a:gd name="T29" fmla="*/ 0 h 1"/>
                <a:gd name="T30" fmla="*/ 5 w 7"/>
                <a:gd name="T31" fmla="*/ 0 h 1"/>
                <a:gd name="T32" fmla="*/ 5 w 7"/>
                <a:gd name="T33" fmla="*/ 0 h 1"/>
                <a:gd name="T34" fmla="*/ 5 w 7"/>
                <a:gd name="T35" fmla="*/ 0 h 1"/>
                <a:gd name="T36" fmla="*/ 5 w 7"/>
                <a:gd name="T37" fmla="*/ 0 h 1"/>
                <a:gd name="T38" fmla="*/ 5 w 7"/>
                <a:gd name="T39" fmla="*/ 1 h 1"/>
                <a:gd name="T40" fmla="*/ 5 w 7"/>
                <a:gd name="T41" fmla="*/ 1 h 1"/>
                <a:gd name="T42" fmla="*/ 5 w 7"/>
                <a:gd name="T43" fmla="*/ 1 h 1"/>
                <a:gd name="T44" fmla="*/ 5 w 7"/>
                <a:gd name="T45" fmla="*/ 1 h 1"/>
                <a:gd name="T46" fmla="*/ 5 w 7"/>
                <a:gd name="T47" fmla="*/ 1 h 1"/>
                <a:gd name="T48" fmla="*/ 5 w 7"/>
                <a:gd name="T49" fmla="*/ 1 h 1"/>
                <a:gd name="T50" fmla="*/ 5 w 7"/>
                <a:gd name="T51" fmla="*/ 0 h 1"/>
                <a:gd name="T52" fmla="*/ 3 w 7"/>
                <a:gd name="T53" fmla="*/ 1 h 1"/>
                <a:gd name="T54" fmla="*/ 3 w 7"/>
                <a:gd name="T55" fmla="*/ 1 h 1"/>
                <a:gd name="T56" fmla="*/ 3 w 7"/>
                <a:gd name="T57" fmla="*/ 0 h 1"/>
                <a:gd name="T58" fmla="*/ 3 w 7"/>
                <a:gd name="T59" fmla="*/ 0 h 1"/>
                <a:gd name="T60" fmla="*/ 3 w 7"/>
                <a:gd name="T61" fmla="*/ 0 h 1"/>
                <a:gd name="T62" fmla="*/ 3 w 7"/>
                <a:gd name="T63" fmla="*/ 0 h 1"/>
                <a:gd name="T64" fmla="*/ 3 w 7"/>
                <a:gd name="T65" fmla="*/ 0 h 1"/>
                <a:gd name="T66" fmla="*/ 2 w 7"/>
                <a:gd name="T67" fmla="*/ 0 h 1"/>
                <a:gd name="T68" fmla="*/ 2 w 7"/>
                <a:gd name="T69" fmla="*/ 0 h 1"/>
                <a:gd name="T70" fmla="*/ 2 w 7"/>
                <a:gd name="T71" fmla="*/ 0 h 1"/>
                <a:gd name="T72" fmla="*/ 2 w 7"/>
                <a:gd name="T73" fmla="*/ 0 h 1"/>
                <a:gd name="T74" fmla="*/ 1 w 7"/>
                <a:gd name="T75" fmla="*/ 0 h 1"/>
                <a:gd name="T76" fmla="*/ 1 w 7"/>
                <a:gd name="T77" fmla="*/ 0 h 1"/>
                <a:gd name="T78" fmla="*/ 1 w 7"/>
                <a:gd name="T79" fmla="*/ 0 h 1"/>
                <a:gd name="T80" fmla="*/ 1 w 7"/>
                <a:gd name="T81" fmla="*/ 0 h 1"/>
                <a:gd name="T82" fmla="*/ 1 w 7"/>
                <a:gd name="T83" fmla="*/ 0 h 1"/>
                <a:gd name="T84" fmla="*/ 0 w 7"/>
                <a:gd name="T85" fmla="*/ 0 h 1"/>
                <a:gd name="T86" fmla="*/ 0 w 7"/>
                <a:gd name="T87" fmla="*/ 0 h 1"/>
                <a:gd name="T88" fmla="*/ 0 w 7"/>
                <a:gd name="T89" fmla="*/ 0 h 1"/>
                <a:gd name="T90" fmla="*/ 0 w 7"/>
                <a:gd name="T91" fmla="*/ 0 h 1"/>
                <a:gd name="T92" fmla="*/ 1 w 7"/>
                <a:gd name="T93" fmla="*/ 0 h 1"/>
                <a:gd name="T94" fmla="*/ 1 w 7"/>
                <a:gd name="T95" fmla="*/ 0 h 1"/>
                <a:gd name="T96" fmla="*/ 1 w 7"/>
                <a:gd name="T97" fmla="*/ 0 h 1"/>
                <a:gd name="T98" fmla="*/ 1 w 7"/>
                <a:gd name="T99" fmla="*/ 0 h 1"/>
                <a:gd name="T100" fmla="*/ 2 w 7"/>
                <a:gd name="T101" fmla="*/ 0 h 1"/>
                <a:gd name="T102" fmla="*/ 2 w 7"/>
                <a:gd name="T103" fmla="*/ 0 h 1"/>
                <a:gd name="T104" fmla="*/ 2 w 7"/>
                <a:gd name="T105" fmla="*/ 0 h 1"/>
                <a:gd name="T106" fmla="*/ 3 w 7"/>
                <a:gd name="T107" fmla="*/ 0 h 1"/>
                <a:gd name="T108" fmla="*/ 3 w 7"/>
                <a:gd name="T109" fmla="*/ 0 h 1"/>
                <a:gd name="T110" fmla="*/ 3 w 7"/>
                <a:gd name="T11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 h="1">
                  <a:moveTo>
                    <a:pt x="6" y="0"/>
                  </a:moveTo>
                  <a:lnTo>
                    <a:pt x="6" y="0"/>
                  </a:lnTo>
                  <a:lnTo>
                    <a:pt x="7" y="0"/>
                  </a:lnTo>
                  <a:lnTo>
                    <a:pt x="7" y="0"/>
                  </a:lnTo>
                  <a:lnTo>
                    <a:pt x="7" y="0"/>
                  </a:lnTo>
                  <a:lnTo>
                    <a:pt x="7" y="0"/>
                  </a:lnTo>
                  <a:lnTo>
                    <a:pt x="7" y="0"/>
                  </a:lnTo>
                  <a:lnTo>
                    <a:pt x="7" y="0"/>
                  </a:lnTo>
                  <a:lnTo>
                    <a:pt x="7" y="0"/>
                  </a:lnTo>
                  <a:lnTo>
                    <a:pt x="7" y="0"/>
                  </a:lnTo>
                  <a:lnTo>
                    <a:pt x="7" y="0"/>
                  </a:lnTo>
                  <a:lnTo>
                    <a:pt x="7" y="0"/>
                  </a:lnTo>
                  <a:lnTo>
                    <a:pt x="7" y="0"/>
                  </a:lnTo>
                  <a:lnTo>
                    <a:pt x="6" y="0"/>
                  </a:lnTo>
                  <a:lnTo>
                    <a:pt x="6" y="0"/>
                  </a:lnTo>
                  <a:lnTo>
                    <a:pt x="6" y="0"/>
                  </a:lnTo>
                  <a:lnTo>
                    <a:pt x="6" y="0"/>
                  </a:lnTo>
                  <a:lnTo>
                    <a:pt x="6" y="0"/>
                  </a:lnTo>
                  <a:lnTo>
                    <a:pt x="6" y="0"/>
                  </a:lnTo>
                  <a:lnTo>
                    <a:pt x="6" y="0"/>
                  </a:lnTo>
                  <a:lnTo>
                    <a:pt x="6" y="0"/>
                  </a:lnTo>
                  <a:lnTo>
                    <a:pt x="6" y="0"/>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moveTo>
                    <a:pt x="3" y="0"/>
                  </a:moveTo>
                  <a:lnTo>
                    <a:pt x="3" y="0"/>
                  </a:lnTo>
                  <a:lnTo>
                    <a:pt x="3" y="0"/>
                  </a:lnTo>
                  <a:lnTo>
                    <a:pt x="3" y="0"/>
                  </a:lnTo>
                  <a:lnTo>
                    <a:pt x="3" y="0"/>
                  </a:lnTo>
                  <a:lnTo>
                    <a:pt x="3" y="0"/>
                  </a:lnTo>
                  <a:lnTo>
                    <a:pt x="3" y="0"/>
                  </a:lnTo>
                  <a:lnTo>
                    <a:pt x="3" y="0"/>
                  </a:lnTo>
                  <a:lnTo>
                    <a:pt x="3" y="1"/>
                  </a:lnTo>
                  <a:lnTo>
                    <a:pt x="3" y="1"/>
                  </a:lnTo>
                  <a:lnTo>
                    <a:pt x="3" y="1"/>
                  </a:lnTo>
                  <a:lnTo>
                    <a:pt x="3" y="1"/>
                  </a:lnTo>
                  <a:lnTo>
                    <a:pt x="3" y="1"/>
                  </a:lnTo>
                  <a:lnTo>
                    <a:pt x="3" y="0"/>
                  </a:lnTo>
                  <a:lnTo>
                    <a:pt x="3"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0"/>
                  </a:lnTo>
                  <a:lnTo>
                    <a:pt x="5" y="0"/>
                  </a:lnTo>
                  <a:lnTo>
                    <a:pt x="5" y="0"/>
                  </a:lnTo>
                  <a:lnTo>
                    <a:pt x="5" y="0"/>
                  </a:lnTo>
                  <a:lnTo>
                    <a:pt x="5" y="1"/>
                  </a:lnTo>
                  <a:lnTo>
                    <a:pt x="5"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9" name="Freeform 732"/>
            <p:cNvSpPr>
              <a:spLocks noEditPoints="1"/>
            </p:cNvSpPr>
            <p:nvPr/>
          </p:nvSpPr>
          <p:spPr bwMode="auto">
            <a:xfrm>
              <a:off x="4516438" y="4045167"/>
              <a:ext cx="163513" cy="163513"/>
            </a:xfrm>
            <a:custGeom>
              <a:avLst/>
              <a:gdLst>
                <a:gd name="T0" fmla="*/ 90 w 103"/>
                <a:gd name="T1" fmla="*/ 42 h 103"/>
                <a:gd name="T2" fmla="*/ 76 w 103"/>
                <a:gd name="T3" fmla="*/ 2 h 103"/>
                <a:gd name="T4" fmla="*/ 84 w 103"/>
                <a:gd name="T5" fmla="*/ 3 h 103"/>
                <a:gd name="T6" fmla="*/ 90 w 103"/>
                <a:gd name="T7" fmla="*/ 5 h 103"/>
                <a:gd name="T8" fmla="*/ 95 w 103"/>
                <a:gd name="T9" fmla="*/ 5 h 103"/>
                <a:gd name="T10" fmla="*/ 100 w 103"/>
                <a:gd name="T11" fmla="*/ 10 h 103"/>
                <a:gd name="T12" fmla="*/ 102 w 103"/>
                <a:gd name="T13" fmla="*/ 16 h 103"/>
                <a:gd name="T14" fmla="*/ 98 w 103"/>
                <a:gd name="T15" fmla="*/ 22 h 103"/>
                <a:gd name="T16" fmla="*/ 95 w 103"/>
                <a:gd name="T17" fmla="*/ 28 h 103"/>
                <a:gd name="T18" fmla="*/ 94 w 103"/>
                <a:gd name="T19" fmla="*/ 31 h 103"/>
                <a:gd name="T20" fmla="*/ 91 w 103"/>
                <a:gd name="T21" fmla="*/ 39 h 103"/>
                <a:gd name="T22" fmla="*/ 90 w 103"/>
                <a:gd name="T23" fmla="*/ 42 h 103"/>
                <a:gd name="T24" fmla="*/ 91 w 103"/>
                <a:gd name="T25" fmla="*/ 50 h 103"/>
                <a:gd name="T26" fmla="*/ 91 w 103"/>
                <a:gd name="T27" fmla="*/ 58 h 103"/>
                <a:gd name="T28" fmla="*/ 93 w 103"/>
                <a:gd name="T29" fmla="*/ 66 h 103"/>
                <a:gd name="T30" fmla="*/ 97 w 103"/>
                <a:gd name="T31" fmla="*/ 71 h 103"/>
                <a:gd name="T32" fmla="*/ 94 w 103"/>
                <a:gd name="T33" fmla="*/ 75 h 103"/>
                <a:gd name="T34" fmla="*/ 86 w 103"/>
                <a:gd name="T35" fmla="*/ 78 h 103"/>
                <a:gd name="T36" fmla="*/ 89 w 103"/>
                <a:gd name="T37" fmla="*/ 81 h 103"/>
                <a:gd name="T38" fmla="*/ 88 w 103"/>
                <a:gd name="T39" fmla="*/ 90 h 103"/>
                <a:gd name="T40" fmla="*/ 90 w 103"/>
                <a:gd name="T41" fmla="*/ 98 h 103"/>
                <a:gd name="T42" fmla="*/ 95 w 103"/>
                <a:gd name="T43" fmla="*/ 98 h 103"/>
                <a:gd name="T44" fmla="*/ 91 w 103"/>
                <a:gd name="T45" fmla="*/ 103 h 103"/>
                <a:gd name="T46" fmla="*/ 85 w 103"/>
                <a:gd name="T47" fmla="*/ 98 h 103"/>
                <a:gd name="T48" fmla="*/ 80 w 103"/>
                <a:gd name="T49" fmla="*/ 94 h 103"/>
                <a:gd name="T50" fmla="*/ 72 w 103"/>
                <a:gd name="T51" fmla="*/ 94 h 103"/>
                <a:gd name="T52" fmla="*/ 70 w 103"/>
                <a:gd name="T53" fmla="*/ 91 h 103"/>
                <a:gd name="T54" fmla="*/ 66 w 103"/>
                <a:gd name="T55" fmla="*/ 90 h 103"/>
                <a:gd name="T56" fmla="*/ 60 w 103"/>
                <a:gd name="T57" fmla="*/ 89 h 103"/>
                <a:gd name="T58" fmla="*/ 55 w 103"/>
                <a:gd name="T59" fmla="*/ 91 h 103"/>
                <a:gd name="T60" fmla="*/ 53 w 103"/>
                <a:gd name="T61" fmla="*/ 85 h 103"/>
                <a:gd name="T62" fmla="*/ 52 w 103"/>
                <a:gd name="T63" fmla="*/ 75 h 103"/>
                <a:gd name="T64" fmla="*/ 49 w 103"/>
                <a:gd name="T65" fmla="*/ 70 h 103"/>
                <a:gd name="T66" fmla="*/ 44 w 103"/>
                <a:gd name="T67" fmla="*/ 67 h 103"/>
                <a:gd name="T68" fmla="*/ 38 w 103"/>
                <a:gd name="T69" fmla="*/ 71 h 103"/>
                <a:gd name="T70" fmla="*/ 33 w 103"/>
                <a:gd name="T71" fmla="*/ 73 h 103"/>
                <a:gd name="T72" fmla="*/ 27 w 103"/>
                <a:gd name="T73" fmla="*/ 70 h 103"/>
                <a:gd name="T74" fmla="*/ 24 w 103"/>
                <a:gd name="T75" fmla="*/ 62 h 103"/>
                <a:gd name="T76" fmla="*/ 18 w 103"/>
                <a:gd name="T77" fmla="*/ 61 h 103"/>
                <a:gd name="T78" fmla="*/ 10 w 103"/>
                <a:gd name="T79" fmla="*/ 61 h 103"/>
                <a:gd name="T80" fmla="*/ 2 w 103"/>
                <a:gd name="T81" fmla="*/ 61 h 103"/>
                <a:gd name="T82" fmla="*/ 1 w 103"/>
                <a:gd name="T83" fmla="*/ 57 h 103"/>
                <a:gd name="T84" fmla="*/ 7 w 103"/>
                <a:gd name="T85" fmla="*/ 54 h 103"/>
                <a:gd name="T86" fmla="*/ 11 w 103"/>
                <a:gd name="T87" fmla="*/ 56 h 103"/>
                <a:gd name="T88" fmla="*/ 18 w 103"/>
                <a:gd name="T89" fmla="*/ 52 h 103"/>
                <a:gd name="T90" fmla="*/ 21 w 103"/>
                <a:gd name="T91" fmla="*/ 44 h 103"/>
                <a:gd name="T92" fmla="*/ 24 w 103"/>
                <a:gd name="T93" fmla="*/ 36 h 103"/>
                <a:gd name="T94" fmla="*/ 29 w 103"/>
                <a:gd name="T95" fmla="*/ 30 h 103"/>
                <a:gd name="T96" fmla="*/ 32 w 103"/>
                <a:gd name="T97" fmla="*/ 21 h 103"/>
                <a:gd name="T98" fmla="*/ 34 w 103"/>
                <a:gd name="T99" fmla="*/ 10 h 103"/>
                <a:gd name="T100" fmla="*/ 37 w 103"/>
                <a:gd name="T101" fmla="*/ 2 h 103"/>
                <a:gd name="T102" fmla="*/ 43 w 103"/>
                <a:gd name="T103" fmla="*/ 3 h 103"/>
                <a:gd name="T104" fmla="*/ 49 w 103"/>
                <a:gd name="T105" fmla="*/ 6 h 103"/>
                <a:gd name="T106" fmla="*/ 56 w 103"/>
                <a:gd name="T107" fmla="*/ 5 h 103"/>
                <a:gd name="T108" fmla="*/ 62 w 103"/>
                <a:gd name="T109" fmla="*/ 3 h 103"/>
                <a:gd name="T110" fmla="*/ 69 w 103"/>
                <a:gd name="T111"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03">
                  <a:moveTo>
                    <a:pt x="4" y="61"/>
                  </a:moveTo>
                  <a:lnTo>
                    <a:pt x="4" y="62"/>
                  </a:lnTo>
                  <a:lnTo>
                    <a:pt x="2" y="62"/>
                  </a:lnTo>
                  <a:lnTo>
                    <a:pt x="2" y="61"/>
                  </a:lnTo>
                  <a:lnTo>
                    <a:pt x="4" y="61"/>
                  </a:lnTo>
                  <a:close/>
                  <a:moveTo>
                    <a:pt x="91" y="40"/>
                  </a:moveTo>
                  <a:lnTo>
                    <a:pt x="91" y="42"/>
                  </a:lnTo>
                  <a:lnTo>
                    <a:pt x="90" y="42"/>
                  </a:lnTo>
                  <a:lnTo>
                    <a:pt x="90" y="40"/>
                  </a:lnTo>
                  <a:lnTo>
                    <a:pt x="91" y="40"/>
                  </a:lnTo>
                  <a:close/>
                  <a:moveTo>
                    <a:pt x="72" y="0"/>
                  </a:moveTo>
                  <a:lnTo>
                    <a:pt x="72" y="1"/>
                  </a:lnTo>
                  <a:lnTo>
                    <a:pt x="74" y="1"/>
                  </a:lnTo>
                  <a:lnTo>
                    <a:pt x="75" y="1"/>
                  </a:lnTo>
                  <a:lnTo>
                    <a:pt x="76" y="1"/>
                  </a:lnTo>
                  <a:lnTo>
                    <a:pt x="76" y="2"/>
                  </a:lnTo>
                  <a:lnTo>
                    <a:pt x="77" y="2"/>
                  </a:lnTo>
                  <a:lnTo>
                    <a:pt x="79" y="2"/>
                  </a:lnTo>
                  <a:lnTo>
                    <a:pt x="80" y="1"/>
                  </a:lnTo>
                  <a:lnTo>
                    <a:pt x="81" y="1"/>
                  </a:lnTo>
                  <a:lnTo>
                    <a:pt x="81" y="2"/>
                  </a:lnTo>
                  <a:lnTo>
                    <a:pt x="83" y="2"/>
                  </a:lnTo>
                  <a:lnTo>
                    <a:pt x="84" y="2"/>
                  </a:lnTo>
                  <a:lnTo>
                    <a:pt x="84" y="3"/>
                  </a:lnTo>
                  <a:lnTo>
                    <a:pt x="84" y="5"/>
                  </a:lnTo>
                  <a:lnTo>
                    <a:pt x="85" y="5"/>
                  </a:lnTo>
                  <a:lnTo>
                    <a:pt x="86" y="5"/>
                  </a:lnTo>
                  <a:lnTo>
                    <a:pt x="86" y="6"/>
                  </a:lnTo>
                  <a:lnTo>
                    <a:pt x="88" y="6"/>
                  </a:lnTo>
                  <a:lnTo>
                    <a:pt x="89" y="6"/>
                  </a:lnTo>
                  <a:lnTo>
                    <a:pt x="89" y="5"/>
                  </a:lnTo>
                  <a:lnTo>
                    <a:pt x="90" y="5"/>
                  </a:lnTo>
                  <a:lnTo>
                    <a:pt x="91" y="5"/>
                  </a:lnTo>
                  <a:lnTo>
                    <a:pt x="91" y="6"/>
                  </a:lnTo>
                  <a:lnTo>
                    <a:pt x="93" y="6"/>
                  </a:lnTo>
                  <a:lnTo>
                    <a:pt x="93" y="5"/>
                  </a:lnTo>
                  <a:lnTo>
                    <a:pt x="93" y="3"/>
                  </a:lnTo>
                  <a:lnTo>
                    <a:pt x="94" y="3"/>
                  </a:lnTo>
                  <a:lnTo>
                    <a:pt x="94" y="5"/>
                  </a:lnTo>
                  <a:lnTo>
                    <a:pt x="95" y="5"/>
                  </a:lnTo>
                  <a:lnTo>
                    <a:pt x="95" y="6"/>
                  </a:lnTo>
                  <a:lnTo>
                    <a:pt x="97" y="6"/>
                  </a:lnTo>
                  <a:lnTo>
                    <a:pt x="97" y="7"/>
                  </a:lnTo>
                  <a:lnTo>
                    <a:pt x="98" y="7"/>
                  </a:lnTo>
                  <a:lnTo>
                    <a:pt x="98" y="8"/>
                  </a:lnTo>
                  <a:lnTo>
                    <a:pt x="99" y="8"/>
                  </a:lnTo>
                  <a:lnTo>
                    <a:pt x="99" y="10"/>
                  </a:lnTo>
                  <a:lnTo>
                    <a:pt x="100" y="10"/>
                  </a:lnTo>
                  <a:lnTo>
                    <a:pt x="100" y="11"/>
                  </a:lnTo>
                  <a:lnTo>
                    <a:pt x="102" y="11"/>
                  </a:lnTo>
                  <a:lnTo>
                    <a:pt x="100" y="11"/>
                  </a:lnTo>
                  <a:lnTo>
                    <a:pt x="100" y="12"/>
                  </a:lnTo>
                  <a:lnTo>
                    <a:pt x="100" y="14"/>
                  </a:lnTo>
                  <a:lnTo>
                    <a:pt x="100" y="15"/>
                  </a:lnTo>
                  <a:lnTo>
                    <a:pt x="100" y="16"/>
                  </a:lnTo>
                  <a:lnTo>
                    <a:pt x="102" y="16"/>
                  </a:lnTo>
                  <a:lnTo>
                    <a:pt x="102" y="17"/>
                  </a:lnTo>
                  <a:lnTo>
                    <a:pt x="103" y="17"/>
                  </a:lnTo>
                  <a:lnTo>
                    <a:pt x="103" y="19"/>
                  </a:lnTo>
                  <a:lnTo>
                    <a:pt x="102" y="19"/>
                  </a:lnTo>
                  <a:lnTo>
                    <a:pt x="100" y="20"/>
                  </a:lnTo>
                  <a:lnTo>
                    <a:pt x="99" y="20"/>
                  </a:lnTo>
                  <a:lnTo>
                    <a:pt x="99" y="21"/>
                  </a:lnTo>
                  <a:lnTo>
                    <a:pt x="98" y="22"/>
                  </a:lnTo>
                  <a:lnTo>
                    <a:pt x="99" y="22"/>
                  </a:lnTo>
                  <a:lnTo>
                    <a:pt x="98" y="22"/>
                  </a:lnTo>
                  <a:lnTo>
                    <a:pt x="98" y="24"/>
                  </a:lnTo>
                  <a:lnTo>
                    <a:pt x="97" y="24"/>
                  </a:lnTo>
                  <a:lnTo>
                    <a:pt x="97" y="25"/>
                  </a:lnTo>
                  <a:lnTo>
                    <a:pt x="95" y="25"/>
                  </a:lnTo>
                  <a:lnTo>
                    <a:pt x="95" y="26"/>
                  </a:lnTo>
                  <a:lnTo>
                    <a:pt x="95" y="28"/>
                  </a:lnTo>
                  <a:lnTo>
                    <a:pt x="95" y="29"/>
                  </a:lnTo>
                  <a:lnTo>
                    <a:pt x="94" y="29"/>
                  </a:lnTo>
                  <a:lnTo>
                    <a:pt x="94" y="30"/>
                  </a:lnTo>
                  <a:lnTo>
                    <a:pt x="93" y="30"/>
                  </a:lnTo>
                  <a:lnTo>
                    <a:pt x="93" y="31"/>
                  </a:lnTo>
                  <a:lnTo>
                    <a:pt x="93" y="33"/>
                  </a:lnTo>
                  <a:lnTo>
                    <a:pt x="94" y="33"/>
                  </a:lnTo>
                  <a:lnTo>
                    <a:pt x="94" y="31"/>
                  </a:lnTo>
                  <a:lnTo>
                    <a:pt x="94" y="33"/>
                  </a:lnTo>
                  <a:lnTo>
                    <a:pt x="94" y="34"/>
                  </a:lnTo>
                  <a:lnTo>
                    <a:pt x="94" y="35"/>
                  </a:lnTo>
                  <a:lnTo>
                    <a:pt x="94" y="36"/>
                  </a:lnTo>
                  <a:lnTo>
                    <a:pt x="93" y="36"/>
                  </a:lnTo>
                  <a:lnTo>
                    <a:pt x="93" y="38"/>
                  </a:lnTo>
                  <a:lnTo>
                    <a:pt x="91" y="38"/>
                  </a:lnTo>
                  <a:lnTo>
                    <a:pt x="91" y="39"/>
                  </a:lnTo>
                  <a:lnTo>
                    <a:pt x="91" y="38"/>
                  </a:lnTo>
                  <a:lnTo>
                    <a:pt x="90" y="38"/>
                  </a:lnTo>
                  <a:lnTo>
                    <a:pt x="90" y="39"/>
                  </a:lnTo>
                  <a:lnTo>
                    <a:pt x="91" y="38"/>
                  </a:lnTo>
                  <a:lnTo>
                    <a:pt x="91" y="39"/>
                  </a:lnTo>
                  <a:lnTo>
                    <a:pt x="90" y="39"/>
                  </a:lnTo>
                  <a:lnTo>
                    <a:pt x="90" y="40"/>
                  </a:lnTo>
                  <a:lnTo>
                    <a:pt x="90" y="42"/>
                  </a:lnTo>
                  <a:lnTo>
                    <a:pt x="90" y="43"/>
                  </a:lnTo>
                  <a:lnTo>
                    <a:pt x="90" y="44"/>
                  </a:lnTo>
                  <a:lnTo>
                    <a:pt x="91" y="44"/>
                  </a:lnTo>
                  <a:lnTo>
                    <a:pt x="91" y="45"/>
                  </a:lnTo>
                  <a:lnTo>
                    <a:pt x="91" y="47"/>
                  </a:lnTo>
                  <a:lnTo>
                    <a:pt x="91" y="48"/>
                  </a:lnTo>
                  <a:lnTo>
                    <a:pt x="91" y="49"/>
                  </a:lnTo>
                  <a:lnTo>
                    <a:pt x="91" y="50"/>
                  </a:lnTo>
                  <a:lnTo>
                    <a:pt x="91" y="52"/>
                  </a:lnTo>
                  <a:lnTo>
                    <a:pt x="91" y="53"/>
                  </a:lnTo>
                  <a:lnTo>
                    <a:pt x="91" y="52"/>
                  </a:lnTo>
                  <a:lnTo>
                    <a:pt x="91" y="53"/>
                  </a:lnTo>
                  <a:lnTo>
                    <a:pt x="91" y="54"/>
                  </a:lnTo>
                  <a:lnTo>
                    <a:pt x="91" y="56"/>
                  </a:lnTo>
                  <a:lnTo>
                    <a:pt x="91" y="57"/>
                  </a:lnTo>
                  <a:lnTo>
                    <a:pt x="91" y="58"/>
                  </a:lnTo>
                  <a:lnTo>
                    <a:pt x="91" y="59"/>
                  </a:lnTo>
                  <a:lnTo>
                    <a:pt x="93" y="59"/>
                  </a:lnTo>
                  <a:lnTo>
                    <a:pt x="93" y="61"/>
                  </a:lnTo>
                  <a:lnTo>
                    <a:pt x="91" y="62"/>
                  </a:lnTo>
                  <a:lnTo>
                    <a:pt x="91" y="63"/>
                  </a:lnTo>
                  <a:lnTo>
                    <a:pt x="93" y="63"/>
                  </a:lnTo>
                  <a:lnTo>
                    <a:pt x="93" y="64"/>
                  </a:lnTo>
                  <a:lnTo>
                    <a:pt x="93" y="66"/>
                  </a:lnTo>
                  <a:lnTo>
                    <a:pt x="94" y="66"/>
                  </a:lnTo>
                  <a:lnTo>
                    <a:pt x="94" y="67"/>
                  </a:lnTo>
                  <a:lnTo>
                    <a:pt x="95" y="67"/>
                  </a:lnTo>
                  <a:lnTo>
                    <a:pt x="95" y="68"/>
                  </a:lnTo>
                  <a:lnTo>
                    <a:pt x="97" y="68"/>
                  </a:lnTo>
                  <a:lnTo>
                    <a:pt x="97" y="70"/>
                  </a:lnTo>
                  <a:lnTo>
                    <a:pt x="98" y="71"/>
                  </a:lnTo>
                  <a:lnTo>
                    <a:pt x="97" y="71"/>
                  </a:lnTo>
                  <a:lnTo>
                    <a:pt x="98" y="71"/>
                  </a:lnTo>
                  <a:lnTo>
                    <a:pt x="98" y="72"/>
                  </a:lnTo>
                  <a:lnTo>
                    <a:pt x="99" y="73"/>
                  </a:lnTo>
                  <a:lnTo>
                    <a:pt x="99" y="75"/>
                  </a:lnTo>
                  <a:lnTo>
                    <a:pt x="98" y="75"/>
                  </a:lnTo>
                  <a:lnTo>
                    <a:pt x="97" y="75"/>
                  </a:lnTo>
                  <a:lnTo>
                    <a:pt x="95" y="75"/>
                  </a:lnTo>
                  <a:lnTo>
                    <a:pt x="94" y="75"/>
                  </a:lnTo>
                  <a:lnTo>
                    <a:pt x="93" y="75"/>
                  </a:lnTo>
                  <a:lnTo>
                    <a:pt x="91" y="75"/>
                  </a:lnTo>
                  <a:lnTo>
                    <a:pt x="90" y="76"/>
                  </a:lnTo>
                  <a:lnTo>
                    <a:pt x="89" y="76"/>
                  </a:lnTo>
                  <a:lnTo>
                    <a:pt x="89" y="77"/>
                  </a:lnTo>
                  <a:lnTo>
                    <a:pt x="88" y="77"/>
                  </a:lnTo>
                  <a:lnTo>
                    <a:pt x="88" y="78"/>
                  </a:lnTo>
                  <a:lnTo>
                    <a:pt x="86" y="78"/>
                  </a:lnTo>
                  <a:lnTo>
                    <a:pt x="86" y="80"/>
                  </a:lnTo>
                  <a:lnTo>
                    <a:pt x="88" y="80"/>
                  </a:lnTo>
                  <a:lnTo>
                    <a:pt x="86" y="80"/>
                  </a:lnTo>
                  <a:lnTo>
                    <a:pt x="86" y="81"/>
                  </a:lnTo>
                  <a:lnTo>
                    <a:pt x="88" y="81"/>
                  </a:lnTo>
                  <a:lnTo>
                    <a:pt x="86" y="81"/>
                  </a:lnTo>
                  <a:lnTo>
                    <a:pt x="88" y="81"/>
                  </a:lnTo>
                  <a:lnTo>
                    <a:pt x="89" y="81"/>
                  </a:lnTo>
                  <a:lnTo>
                    <a:pt x="89" y="82"/>
                  </a:lnTo>
                  <a:lnTo>
                    <a:pt x="89" y="84"/>
                  </a:lnTo>
                  <a:lnTo>
                    <a:pt x="89" y="85"/>
                  </a:lnTo>
                  <a:lnTo>
                    <a:pt x="89" y="86"/>
                  </a:lnTo>
                  <a:lnTo>
                    <a:pt x="89" y="87"/>
                  </a:lnTo>
                  <a:lnTo>
                    <a:pt x="89" y="89"/>
                  </a:lnTo>
                  <a:lnTo>
                    <a:pt x="88" y="89"/>
                  </a:lnTo>
                  <a:lnTo>
                    <a:pt x="88" y="90"/>
                  </a:lnTo>
                  <a:lnTo>
                    <a:pt x="88" y="91"/>
                  </a:lnTo>
                  <a:lnTo>
                    <a:pt x="88" y="92"/>
                  </a:lnTo>
                  <a:lnTo>
                    <a:pt x="88" y="94"/>
                  </a:lnTo>
                  <a:lnTo>
                    <a:pt x="88" y="95"/>
                  </a:lnTo>
                  <a:lnTo>
                    <a:pt x="89" y="95"/>
                  </a:lnTo>
                  <a:lnTo>
                    <a:pt x="90" y="95"/>
                  </a:lnTo>
                  <a:lnTo>
                    <a:pt x="90" y="96"/>
                  </a:lnTo>
                  <a:lnTo>
                    <a:pt x="90" y="98"/>
                  </a:lnTo>
                  <a:lnTo>
                    <a:pt x="91" y="98"/>
                  </a:lnTo>
                  <a:lnTo>
                    <a:pt x="93" y="98"/>
                  </a:lnTo>
                  <a:lnTo>
                    <a:pt x="94" y="98"/>
                  </a:lnTo>
                  <a:lnTo>
                    <a:pt x="93" y="98"/>
                  </a:lnTo>
                  <a:lnTo>
                    <a:pt x="93" y="96"/>
                  </a:lnTo>
                  <a:lnTo>
                    <a:pt x="94" y="96"/>
                  </a:lnTo>
                  <a:lnTo>
                    <a:pt x="95" y="96"/>
                  </a:lnTo>
                  <a:lnTo>
                    <a:pt x="95" y="98"/>
                  </a:lnTo>
                  <a:lnTo>
                    <a:pt x="95" y="99"/>
                  </a:lnTo>
                  <a:lnTo>
                    <a:pt x="95" y="100"/>
                  </a:lnTo>
                  <a:lnTo>
                    <a:pt x="95" y="101"/>
                  </a:lnTo>
                  <a:lnTo>
                    <a:pt x="95" y="103"/>
                  </a:lnTo>
                  <a:lnTo>
                    <a:pt x="94" y="103"/>
                  </a:lnTo>
                  <a:lnTo>
                    <a:pt x="94" y="101"/>
                  </a:lnTo>
                  <a:lnTo>
                    <a:pt x="93" y="103"/>
                  </a:lnTo>
                  <a:lnTo>
                    <a:pt x="91" y="103"/>
                  </a:lnTo>
                  <a:lnTo>
                    <a:pt x="90" y="103"/>
                  </a:lnTo>
                  <a:lnTo>
                    <a:pt x="90" y="101"/>
                  </a:lnTo>
                  <a:lnTo>
                    <a:pt x="89" y="100"/>
                  </a:lnTo>
                  <a:lnTo>
                    <a:pt x="88" y="100"/>
                  </a:lnTo>
                  <a:lnTo>
                    <a:pt x="88" y="99"/>
                  </a:lnTo>
                  <a:lnTo>
                    <a:pt x="88" y="98"/>
                  </a:lnTo>
                  <a:lnTo>
                    <a:pt x="86" y="98"/>
                  </a:lnTo>
                  <a:lnTo>
                    <a:pt x="85" y="98"/>
                  </a:lnTo>
                  <a:lnTo>
                    <a:pt x="85" y="96"/>
                  </a:lnTo>
                  <a:lnTo>
                    <a:pt x="84" y="96"/>
                  </a:lnTo>
                  <a:lnTo>
                    <a:pt x="83" y="96"/>
                  </a:lnTo>
                  <a:lnTo>
                    <a:pt x="83" y="95"/>
                  </a:lnTo>
                  <a:lnTo>
                    <a:pt x="81" y="94"/>
                  </a:lnTo>
                  <a:lnTo>
                    <a:pt x="81" y="92"/>
                  </a:lnTo>
                  <a:lnTo>
                    <a:pt x="80" y="92"/>
                  </a:lnTo>
                  <a:lnTo>
                    <a:pt x="80" y="94"/>
                  </a:lnTo>
                  <a:lnTo>
                    <a:pt x="80" y="95"/>
                  </a:lnTo>
                  <a:lnTo>
                    <a:pt x="79" y="95"/>
                  </a:lnTo>
                  <a:lnTo>
                    <a:pt x="77" y="95"/>
                  </a:lnTo>
                  <a:lnTo>
                    <a:pt x="76" y="95"/>
                  </a:lnTo>
                  <a:lnTo>
                    <a:pt x="75" y="95"/>
                  </a:lnTo>
                  <a:lnTo>
                    <a:pt x="74" y="95"/>
                  </a:lnTo>
                  <a:lnTo>
                    <a:pt x="74" y="94"/>
                  </a:lnTo>
                  <a:lnTo>
                    <a:pt x="72" y="94"/>
                  </a:lnTo>
                  <a:lnTo>
                    <a:pt x="71" y="94"/>
                  </a:lnTo>
                  <a:lnTo>
                    <a:pt x="71" y="92"/>
                  </a:lnTo>
                  <a:lnTo>
                    <a:pt x="70" y="91"/>
                  </a:lnTo>
                  <a:lnTo>
                    <a:pt x="71" y="91"/>
                  </a:lnTo>
                  <a:lnTo>
                    <a:pt x="70" y="91"/>
                  </a:lnTo>
                  <a:lnTo>
                    <a:pt x="71" y="91"/>
                  </a:lnTo>
                  <a:lnTo>
                    <a:pt x="71" y="90"/>
                  </a:lnTo>
                  <a:lnTo>
                    <a:pt x="70" y="91"/>
                  </a:lnTo>
                  <a:lnTo>
                    <a:pt x="69" y="91"/>
                  </a:lnTo>
                  <a:lnTo>
                    <a:pt x="67" y="91"/>
                  </a:lnTo>
                  <a:lnTo>
                    <a:pt x="66" y="91"/>
                  </a:lnTo>
                  <a:lnTo>
                    <a:pt x="66" y="92"/>
                  </a:lnTo>
                  <a:lnTo>
                    <a:pt x="66" y="91"/>
                  </a:lnTo>
                  <a:lnTo>
                    <a:pt x="65" y="91"/>
                  </a:lnTo>
                  <a:lnTo>
                    <a:pt x="66" y="91"/>
                  </a:lnTo>
                  <a:lnTo>
                    <a:pt x="66" y="90"/>
                  </a:lnTo>
                  <a:lnTo>
                    <a:pt x="65" y="90"/>
                  </a:lnTo>
                  <a:lnTo>
                    <a:pt x="63" y="90"/>
                  </a:lnTo>
                  <a:lnTo>
                    <a:pt x="63" y="89"/>
                  </a:lnTo>
                  <a:lnTo>
                    <a:pt x="63" y="90"/>
                  </a:lnTo>
                  <a:lnTo>
                    <a:pt x="62" y="90"/>
                  </a:lnTo>
                  <a:lnTo>
                    <a:pt x="61" y="90"/>
                  </a:lnTo>
                  <a:lnTo>
                    <a:pt x="61" y="89"/>
                  </a:lnTo>
                  <a:lnTo>
                    <a:pt x="60" y="89"/>
                  </a:lnTo>
                  <a:lnTo>
                    <a:pt x="60" y="90"/>
                  </a:lnTo>
                  <a:lnTo>
                    <a:pt x="58" y="90"/>
                  </a:lnTo>
                  <a:lnTo>
                    <a:pt x="57" y="90"/>
                  </a:lnTo>
                  <a:lnTo>
                    <a:pt x="56" y="90"/>
                  </a:lnTo>
                  <a:lnTo>
                    <a:pt x="55" y="90"/>
                  </a:lnTo>
                  <a:lnTo>
                    <a:pt x="55" y="91"/>
                  </a:lnTo>
                  <a:lnTo>
                    <a:pt x="53" y="91"/>
                  </a:lnTo>
                  <a:lnTo>
                    <a:pt x="55" y="91"/>
                  </a:lnTo>
                  <a:lnTo>
                    <a:pt x="55" y="90"/>
                  </a:lnTo>
                  <a:lnTo>
                    <a:pt x="53" y="90"/>
                  </a:lnTo>
                  <a:lnTo>
                    <a:pt x="53" y="89"/>
                  </a:lnTo>
                  <a:lnTo>
                    <a:pt x="55" y="89"/>
                  </a:lnTo>
                  <a:lnTo>
                    <a:pt x="55" y="87"/>
                  </a:lnTo>
                  <a:lnTo>
                    <a:pt x="55" y="86"/>
                  </a:lnTo>
                  <a:lnTo>
                    <a:pt x="55" y="85"/>
                  </a:lnTo>
                  <a:lnTo>
                    <a:pt x="53" y="85"/>
                  </a:lnTo>
                  <a:lnTo>
                    <a:pt x="53" y="84"/>
                  </a:lnTo>
                  <a:lnTo>
                    <a:pt x="52" y="82"/>
                  </a:lnTo>
                  <a:lnTo>
                    <a:pt x="52" y="81"/>
                  </a:lnTo>
                  <a:lnTo>
                    <a:pt x="52" y="80"/>
                  </a:lnTo>
                  <a:lnTo>
                    <a:pt x="52" y="78"/>
                  </a:lnTo>
                  <a:lnTo>
                    <a:pt x="52" y="77"/>
                  </a:lnTo>
                  <a:lnTo>
                    <a:pt x="52" y="76"/>
                  </a:lnTo>
                  <a:lnTo>
                    <a:pt x="52" y="75"/>
                  </a:lnTo>
                  <a:lnTo>
                    <a:pt x="52" y="73"/>
                  </a:lnTo>
                  <a:lnTo>
                    <a:pt x="51" y="73"/>
                  </a:lnTo>
                  <a:lnTo>
                    <a:pt x="51" y="72"/>
                  </a:lnTo>
                  <a:lnTo>
                    <a:pt x="52" y="72"/>
                  </a:lnTo>
                  <a:lnTo>
                    <a:pt x="52" y="71"/>
                  </a:lnTo>
                  <a:lnTo>
                    <a:pt x="52" y="70"/>
                  </a:lnTo>
                  <a:lnTo>
                    <a:pt x="51" y="70"/>
                  </a:lnTo>
                  <a:lnTo>
                    <a:pt x="49" y="70"/>
                  </a:lnTo>
                  <a:lnTo>
                    <a:pt x="48" y="70"/>
                  </a:lnTo>
                  <a:lnTo>
                    <a:pt x="47" y="70"/>
                  </a:lnTo>
                  <a:lnTo>
                    <a:pt x="46" y="70"/>
                  </a:lnTo>
                  <a:lnTo>
                    <a:pt x="44" y="70"/>
                  </a:lnTo>
                  <a:lnTo>
                    <a:pt x="44" y="68"/>
                  </a:lnTo>
                  <a:lnTo>
                    <a:pt x="44" y="67"/>
                  </a:lnTo>
                  <a:lnTo>
                    <a:pt x="46" y="67"/>
                  </a:lnTo>
                  <a:lnTo>
                    <a:pt x="44" y="67"/>
                  </a:lnTo>
                  <a:lnTo>
                    <a:pt x="43" y="67"/>
                  </a:lnTo>
                  <a:lnTo>
                    <a:pt x="42" y="67"/>
                  </a:lnTo>
                  <a:lnTo>
                    <a:pt x="41" y="67"/>
                  </a:lnTo>
                  <a:lnTo>
                    <a:pt x="39" y="67"/>
                  </a:lnTo>
                  <a:lnTo>
                    <a:pt x="39" y="68"/>
                  </a:lnTo>
                  <a:lnTo>
                    <a:pt x="39" y="70"/>
                  </a:lnTo>
                  <a:lnTo>
                    <a:pt x="39" y="71"/>
                  </a:lnTo>
                  <a:lnTo>
                    <a:pt x="38" y="71"/>
                  </a:lnTo>
                  <a:lnTo>
                    <a:pt x="38" y="72"/>
                  </a:lnTo>
                  <a:lnTo>
                    <a:pt x="38" y="73"/>
                  </a:lnTo>
                  <a:lnTo>
                    <a:pt x="37" y="73"/>
                  </a:lnTo>
                  <a:lnTo>
                    <a:pt x="35" y="73"/>
                  </a:lnTo>
                  <a:lnTo>
                    <a:pt x="35" y="72"/>
                  </a:lnTo>
                  <a:lnTo>
                    <a:pt x="34" y="72"/>
                  </a:lnTo>
                  <a:lnTo>
                    <a:pt x="34" y="73"/>
                  </a:lnTo>
                  <a:lnTo>
                    <a:pt x="33" y="73"/>
                  </a:lnTo>
                  <a:lnTo>
                    <a:pt x="32" y="73"/>
                  </a:lnTo>
                  <a:lnTo>
                    <a:pt x="30" y="73"/>
                  </a:lnTo>
                  <a:lnTo>
                    <a:pt x="29" y="73"/>
                  </a:lnTo>
                  <a:lnTo>
                    <a:pt x="28" y="73"/>
                  </a:lnTo>
                  <a:lnTo>
                    <a:pt x="28" y="72"/>
                  </a:lnTo>
                  <a:lnTo>
                    <a:pt x="27" y="72"/>
                  </a:lnTo>
                  <a:lnTo>
                    <a:pt x="27" y="71"/>
                  </a:lnTo>
                  <a:lnTo>
                    <a:pt x="27" y="70"/>
                  </a:lnTo>
                  <a:lnTo>
                    <a:pt x="25" y="70"/>
                  </a:lnTo>
                  <a:lnTo>
                    <a:pt x="25" y="68"/>
                  </a:lnTo>
                  <a:lnTo>
                    <a:pt x="25" y="67"/>
                  </a:lnTo>
                  <a:lnTo>
                    <a:pt x="24" y="67"/>
                  </a:lnTo>
                  <a:lnTo>
                    <a:pt x="24" y="66"/>
                  </a:lnTo>
                  <a:lnTo>
                    <a:pt x="24" y="64"/>
                  </a:lnTo>
                  <a:lnTo>
                    <a:pt x="24" y="63"/>
                  </a:lnTo>
                  <a:lnTo>
                    <a:pt x="24" y="62"/>
                  </a:lnTo>
                  <a:lnTo>
                    <a:pt x="23" y="62"/>
                  </a:lnTo>
                  <a:lnTo>
                    <a:pt x="24" y="62"/>
                  </a:lnTo>
                  <a:lnTo>
                    <a:pt x="23" y="62"/>
                  </a:lnTo>
                  <a:lnTo>
                    <a:pt x="21" y="62"/>
                  </a:lnTo>
                  <a:lnTo>
                    <a:pt x="21" y="61"/>
                  </a:lnTo>
                  <a:lnTo>
                    <a:pt x="20" y="61"/>
                  </a:lnTo>
                  <a:lnTo>
                    <a:pt x="19" y="61"/>
                  </a:lnTo>
                  <a:lnTo>
                    <a:pt x="18" y="61"/>
                  </a:lnTo>
                  <a:lnTo>
                    <a:pt x="16" y="61"/>
                  </a:lnTo>
                  <a:lnTo>
                    <a:pt x="15" y="61"/>
                  </a:lnTo>
                  <a:lnTo>
                    <a:pt x="15" y="62"/>
                  </a:lnTo>
                  <a:lnTo>
                    <a:pt x="14" y="62"/>
                  </a:lnTo>
                  <a:lnTo>
                    <a:pt x="13" y="62"/>
                  </a:lnTo>
                  <a:lnTo>
                    <a:pt x="11" y="62"/>
                  </a:lnTo>
                  <a:lnTo>
                    <a:pt x="10" y="62"/>
                  </a:lnTo>
                  <a:lnTo>
                    <a:pt x="10" y="61"/>
                  </a:lnTo>
                  <a:lnTo>
                    <a:pt x="9" y="61"/>
                  </a:lnTo>
                  <a:lnTo>
                    <a:pt x="7" y="61"/>
                  </a:lnTo>
                  <a:lnTo>
                    <a:pt x="6" y="61"/>
                  </a:lnTo>
                  <a:lnTo>
                    <a:pt x="6" y="62"/>
                  </a:lnTo>
                  <a:lnTo>
                    <a:pt x="5" y="62"/>
                  </a:lnTo>
                  <a:lnTo>
                    <a:pt x="5" y="61"/>
                  </a:lnTo>
                  <a:lnTo>
                    <a:pt x="4" y="61"/>
                  </a:lnTo>
                  <a:lnTo>
                    <a:pt x="2" y="61"/>
                  </a:lnTo>
                  <a:lnTo>
                    <a:pt x="2" y="62"/>
                  </a:lnTo>
                  <a:lnTo>
                    <a:pt x="1" y="62"/>
                  </a:lnTo>
                  <a:lnTo>
                    <a:pt x="0" y="62"/>
                  </a:lnTo>
                  <a:lnTo>
                    <a:pt x="0" y="61"/>
                  </a:lnTo>
                  <a:lnTo>
                    <a:pt x="1" y="61"/>
                  </a:lnTo>
                  <a:lnTo>
                    <a:pt x="1" y="59"/>
                  </a:lnTo>
                  <a:lnTo>
                    <a:pt x="1" y="58"/>
                  </a:lnTo>
                  <a:lnTo>
                    <a:pt x="1" y="57"/>
                  </a:lnTo>
                  <a:lnTo>
                    <a:pt x="1" y="56"/>
                  </a:lnTo>
                  <a:lnTo>
                    <a:pt x="2" y="56"/>
                  </a:lnTo>
                  <a:lnTo>
                    <a:pt x="4" y="54"/>
                  </a:lnTo>
                  <a:lnTo>
                    <a:pt x="5" y="54"/>
                  </a:lnTo>
                  <a:lnTo>
                    <a:pt x="5" y="56"/>
                  </a:lnTo>
                  <a:lnTo>
                    <a:pt x="6" y="56"/>
                  </a:lnTo>
                  <a:lnTo>
                    <a:pt x="7" y="56"/>
                  </a:lnTo>
                  <a:lnTo>
                    <a:pt x="7" y="54"/>
                  </a:lnTo>
                  <a:lnTo>
                    <a:pt x="7" y="53"/>
                  </a:lnTo>
                  <a:lnTo>
                    <a:pt x="9" y="53"/>
                  </a:lnTo>
                  <a:lnTo>
                    <a:pt x="9" y="54"/>
                  </a:lnTo>
                  <a:lnTo>
                    <a:pt x="9" y="53"/>
                  </a:lnTo>
                  <a:lnTo>
                    <a:pt x="10" y="53"/>
                  </a:lnTo>
                  <a:lnTo>
                    <a:pt x="11" y="53"/>
                  </a:lnTo>
                  <a:lnTo>
                    <a:pt x="11" y="54"/>
                  </a:lnTo>
                  <a:lnTo>
                    <a:pt x="11" y="56"/>
                  </a:lnTo>
                  <a:lnTo>
                    <a:pt x="13" y="56"/>
                  </a:lnTo>
                  <a:lnTo>
                    <a:pt x="14" y="56"/>
                  </a:lnTo>
                  <a:lnTo>
                    <a:pt x="14" y="54"/>
                  </a:lnTo>
                  <a:lnTo>
                    <a:pt x="15" y="54"/>
                  </a:lnTo>
                  <a:lnTo>
                    <a:pt x="15" y="53"/>
                  </a:lnTo>
                  <a:lnTo>
                    <a:pt x="16" y="53"/>
                  </a:lnTo>
                  <a:lnTo>
                    <a:pt x="16" y="52"/>
                  </a:lnTo>
                  <a:lnTo>
                    <a:pt x="18" y="52"/>
                  </a:lnTo>
                  <a:lnTo>
                    <a:pt x="19" y="50"/>
                  </a:lnTo>
                  <a:lnTo>
                    <a:pt x="20" y="50"/>
                  </a:lnTo>
                  <a:lnTo>
                    <a:pt x="20" y="49"/>
                  </a:lnTo>
                  <a:lnTo>
                    <a:pt x="20" y="48"/>
                  </a:lnTo>
                  <a:lnTo>
                    <a:pt x="21" y="48"/>
                  </a:lnTo>
                  <a:lnTo>
                    <a:pt x="21" y="47"/>
                  </a:lnTo>
                  <a:lnTo>
                    <a:pt x="21" y="45"/>
                  </a:lnTo>
                  <a:lnTo>
                    <a:pt x="21" y="44"/>
                  </a:lnTo>
                  <a:lnTo>
                    <a:pt x="21" y="43"/>
                  </a:lnTo>
                  <a:lnTo>
                    <a:pt x="21" y="42"/>
                  </a:lnTo>
                  <a:lnTo>
                    <a:pt x="21" y="40"/>
                  </a:lnTo>
                  <a:lnTo>
                    <a:pt x="23" y="40"/>
                  </a:lnTo>
                  <a:lnTo>
                    <a:pt x="23" y="39"/>
                  </a:lnTo>
                  <a:lnTo>
                    <a:pt x="23" y="38"/>
                  </a:lnTo>
                  <a:lnTo>
                    <a:pt x="24" y="38"/>
                  </a:lnTo>
                  <a:lnTo>
                    <a:pt x="24" y="36"/>
                  </a:lnTo>
                  <a:lnTo>
                    <a:pt x="25" y="36"/>
                  </a:lnTo>
                  <a:lnTo>
                    <a:pt x="25" y="35"/>
                  </a:lnTo>
                  <a:lnTo>
                    <a:pt x="27" y="35"/>
                  </a:lnTo>
                  <a:lnTo>
                    <a:pt x="28" y="35"/>
                  </a:lnTo>
                  <a:lnTo>
                    <a:pt x="28" y="34"/>
                  </a:lnTo>
                  <a:lnTo>
                    <a:pt x="29" y="33"/>
                  </a:lnTo>
                  <a:lnTo>
                    <a:pt x="29" y="31"/>
                  </a:lnTo>
                  <a:lnTo>
                    <a:pt x="29" y="30"/>
                  </a:lnTo>
                  <a:lnTo>
                    <a:pt x="29" y="29"/>
                  </a:lnTo>
                  <a:lnTo>
                    <a:pt x="30" y="28"/>
                  </a:lnTo>
                  <a:lnTo>
                    <a:pt x="30" y="26"/>
                  </a:lnTo>
                  <a:lnTo>
                    <a:pt x="30" y="25"/>
                  </a:lnTo>
                  <a:lnTo>
                    <a:pt x="30" y="24"/>
                  </a:lnTo>
                  <a:lnTo>
                    <a:pt x="30" y="22"/>
                  </a:lnTo>
                  <a:lnTo>
                    <a:pt x="30" y="21"/>
                  </a:lnTo>
                  <a:lnTo>
                    <a:pt x="32" y="21"/>
                  </a:lnTo>
                  <a:lnTo>
                    <a:pt x="32" y="19"/>
                  </a:lnTo>
                  <a:lnTo>
                    <a:pt x="32" y="17"/>
                  </a:lnTo>
                  <a:lnTo>
                    <a:pt x="32" y="16"/>
                  </a:lnTo>
                  <a:lnTo>
                    <a:pt x="33" y="15"/>
                  </a:lnTo>
                  <a:lnTo>
                    <a:pt x="33" y="14"/>
                  </a:lnTo>
                  <a:lnTo>
                    <a:pt x="34" y="12"/>
                  </a:lnTo>
                  <a:lnTo>
                    <a:pt x="34" y="11"/>
                  </a:lnTo>
                  <a:lnTo>
                    <a:pt x="34" y="10"/>
                  </a:lnTo>
                  <a:lnTo>
                    <a:pt x="34" y="8"/>
                  </a:lnTo>
                  <a:lnTo>
                    <a:pt x="34" y="7"/>
                  </a:lnTo>
                  <a:lnTo>
                    <a:pt x="34" y="6"/>
                  </a:lnTo>
                  <a:lnTo>
                    <a:pt x="35" y="6"/>
                  </a:lnTo>
                  <a:lnTo>
                    <a:pt x="35" y="5"/>
                  </a:lnTo>
                  <a:lnTo>
                    <a:pt x="35" y="3"/>
                  </a:lnTo>
                  <a:lnTo>
                    <a:pt x="37" y="3"/>
                  </a:lnTo>
                  <a:lnTo>
                    <a:pt x="37" y="2"/>
                  </a:lnTo>
                  <a:lnTo>
                    <a:pt x="38" y="2"/>
                  </a:lnTo>
                  <a:lnTo>
                    <a:pt x="38" y="1"/>
                  </a:lnTo>
                  <a:lnTo>
                    <a:pt x="39" y="1"/>
                  </a:lnTo>
                  <a:lnTo>
                    <a:pt x="41" y="1"/>
                  </a:lnTo>
                  <a:lnTo>
                    <a:pt x="41" y="2"/>
                  </a:lnTo>
                  <a:lnTo>
                    <a:pt x="42" y="2"/>
                  </a:lnTo>
                  <a:lnTo>
                    <a:pt x="43" y="2"/>
                  </a:lnTo>
                  <a:lnTo>
                    <a:pt x="43" y="3"/>
                  </a:lnTo>
                  <a:lnTo>
                    <a:pt x="44" y="3"/>
                  </a:lnTo>
                  <a:lnTo>
                    <a:pt x="44" y="5"/>
                  </a:lnTo>
                  <a:lnTo>
                    <a:pt x="44" y="6"/>
                  </a:lnTo>
                  <a:lnTo>
                    <a:pt x="46" y="5"/>
                  </a:lnTo>
                  <a:lnTo>
                    <a:pt x="47" y="5"/>
                  </a:lnTo>
                  <a:lnTo>
                    <a:pt x="47" y="6"/>
                  </a:lnTo>
                  <a:lnTo>
                    <a:pt x="48" y="6"/>
                  </a:lnTo>
                  <a:lnTo>
                    <a:pt x="49" y="6"/>
                  </a:lnTo>
                  <a:lnTo>
                    <a:pt x="51" y="6"/>
                  </a:lnTo>
                  <a:lnTo>
                    <a:pt x="52" y="6"/>
                  </a:lnTo>
                  <a:lnTo>
                    <a:pt x="53" y="6"/>
                  </a:lnTo>
                  <a:lnTo>
                    <a:pt x="53" y="7"/>
                  </a:lnTo>
                  <a:lnTo>
                    <a:pt x="55" y="7"/>
                  </a:lnTo>
                  <a:lnTo>
                    <a:pt x="56" y="7"/>
                  </a:lnTo>
                  <a:lnTo>
                    <a:pt x="56" y="6"/>
                  </a:lnTo>
                  <a:lnTo>
                    <a:pt x="56" y="5"/>
                  </a:lnTo>
                  <a:lnTo>
                    <a:pt x="57" y="5"/>
                  </a:lnTo>
                  <a:lnTo>
                    <a:pt x="57" y="3"/>
                  </a:lnTo>
                  <a:lnTo>
                    <a:pt x="58" y="3"/>
                  </a:lnTo>
                  <a:lnTo>
                    <a:pt x="60" y="3"/>
                  </a:lnTo>
                  <a:lnTo>
                    <a:pt x="60" y="5"/>
                  </a:lnTo>
                  <a:lnTo>
                    <a:pt x="61" y="5"/>
                  </a:lnTo>
                  <a:lnTo>
                    <a:pt x="61" y="3"/>
                  </a:lnTo>
                  <a:lnTo>
                    <a:pt x="62" y="3"/>
                  </a:lnTo>
                  <a:lnTo>
                    <a:pt x="63" y="3"/>
                  </a:lnTo>
                  <a:lnTo>
                    <a:pt x="63" y="2"/>
                  </a:lnTo>
                  <a:lnTo>
                    <a:pt x="65" y="2"/>
                  </a:lnTo>
                  <a:lnTo>
                    <a:pt x="66" y="2"/>
                  </a:lnTo>
                  <a:lnTo>
                    <a:pt x="66" y="1"/>
                  </a:lnTo>
                  <a:lnTo>
                    <a:pt x="66" y="2"/>
                  </a:lnTo>
                  <a:lnTo>
                    <a:pt x="67" y="2"/>
                  </a:lnTo>
                  <a:lnTo>
                    <a:pt x="69" y="2"/>
                  </a:lnTo>
                  <a:lnTo>
                    <a:pt x="70" y="2"/>
                  </a:lnTo>
                  <a:lnTo>
                    <a:pt x="71" y="2"/>
                  </a:lnTo>
                  <a:lnTo>
                    <a:pt x="71" y="1"/>
                  </a:lnTo>
                  <a:lnTo>
                    <a:pt x="71" y="0"/>
                  </a:lnTo>
                  <a:lnTo>
                    <a:pt x="71" y="1"/>
                  </a:lnTo>
                  <a:lnTo>
                    <a:pt x="7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0" name="Freeform 733"/>
            <p:cNvSpPr>
              <a:spLocks/>
            </p:cNvSpPr>
            <p:nvPr/>
          </p:nvSpPr>
          <p:spPr bwMode="auto">
            <a:xfrm>
              <a:off x="4505326" y="4061042"/>
              <a:ext cx="65088" cy="74613"/>
            </a:xfrm>
            <a:custGeom>
              <a:avLst/>
              <a:gdLst>
                <a:gd name="T0" fmla="*/ 40 w 41"/>
                <a:gd name="T1" fmla="*/ 5 h 47"/>
                <a:gd name="T2" fmla="*/ 39 w 41"/>
                <a:gd name="T3" fmla="*/ 11 h 47"/>
                <a:gd name="T4" fmla="*/ 37 w 41"/>
                <a:gd name="T5" fmla="*/ 15 h 47"/>
                <a:gd name="T6" fmla="*/ 36 w 41"/>
                <a:gd name="T7" fmla="*/ 20 h 47"/>
                <a:gd name="T8" fmla="*/ 35 w 41"/>
                <a:gd name="T9" fmla="*/ 25 h 47"/>
                <a:gd name="T10" fmla="*/ 31 w 41"/>
                <a:gd name="T11" fmla="*/ 26 h 47"/>
                <a:gd name="T12" fmla="*/ 30 w 41"/>
                <a:gd name="T13" fmla="*/ 30 h 47"/>
                <a:gd name="T14" fmla="*/ 28 w 41"/>
                <a:gd name="T15" fmla="*/ 34 h 47"/>
                <a:gd name="T16" fmla="*/ 27 w 41"/>
                <a:gd name="T17" fmla="*/ 38 h 47"/>
                <a:gd name="T18" fmla="*/ 25 w 41"/>
                <a:gd name="T19" fmla="*/ 42 h 47"/>
                <a:gd name="T20" fmla="*/ 22 w 41"/>
                <a:gd name="T21" fmla="*/ 44 h 47"/>
                <a:gd name="T22" fmla="*/ 18 w 41"/>
                <a:gd name="T23" fmla="*/ 46 h 47"/>
                <a:gd name="T24" fmla="*/ 16 w 41"/>
                <a:gd name="T25" fmla="*/ 43 h 47"/>
                <a:gd name="T26" fmla="*/ 14 w 41"/>
                <a:gd name="T27" fmla="*/ 44 h 47"/>
                <a:gd name="T28" fmla="*/ 12 w 41"/>
                <a:gd name="T29" fmla="*/ 44 h 47"/>
                <a:gd name="T30" fmla="*/ 9 w 41"/>
                <a:gd name="T31" fmla="*/ 44 h 47"/>
                <a:gd name="T32" fmla="*/ 6 w 41"/>
                <a:gd name="T33" fmla="*/ 46 h 47"/>
                <a:gd name="T34" fmla="*/ 3 w 41"/>
                <a:gd name="T35" fmla="*/ 43 h 47"/>
                <a:gd name="T36" fmla="*/ 0 w 41"/>
                <a:gd name="T37" fmla="*/ 39 h 47"/>
                <a:gd name="T38" fmla="*/ 3 w 41"/>
                <a:gd name="T39" fmla="*/ 39 h 47"/>
                <a:gd name="T40" fmla="*/ 6 w 41"/>
                <a:gd name="T41" fmla="*/ 37 h 47"/>
                <a:gd name="T42" fmla="*/ 4 w 41"/>
                <a:gd name="T43" fmla="*/ 35 h 47"/>
                <a:gd name="T44" fmla="*/ 3 w 41"/>
                <a:gd name="T45" fmla="*/ 34 h 47"/>
                <a:gd name="T46" fmla="*/ 4 w 41"/>
                <a:gd name="T47" fmla="*/ 33 h 47"/>
                <a:gd name="T48" fmla="*/ 8 w 41"/>
                <a:gd name="T49" fmla="*/ 32 h 47"/>
                <a:gd name="T50" fmla="*/ 8 w 41"/>
                <a:gd name="T51" fmla="*/ 29 h 47"/>
                <a:gd name="T52" fmla="*/ 11 w 41"/>
                <a:gd name="T53" fmla="*/ 32 h 47"/>
                <a:gd name="T54" fmla="*/ 12 w 41"/>
                <a:gd name="T55" fmla="*/ 32 h 47"/>
                <a:gd name="T56" fmla="*/ 14 w 41"/>
                <a:gd name="T57" fmla="*/ 30 h 47"/>
                <a:gd name="T58" fmla="*/ 17 w 41"/>
                <a:gd name="T59" fmla="*/ 33 h 47"/>
                <a:gd name="T60" fmla="*/ 18 w 41"/>
                <a:gd name="T61" fmla="*/ 29 h 47"/>
                <a:gd name="T62" fmla="*/ 18 w 41"/>
                <a:gd name="T63" fmla="*/ 24 h 47"/>
                <a:gd name="T64" fmla="*/ 17 w 41"/>
                <a:gd name="T65" fmla="*/ 20 h 47"/>
                <a:gd name="T66" fmla="*/ 16 w 41"/>
                <a:gd name="T67" fmla="*/ 19 h 47"/>
                <a:gd name="T68" fmla="*/ 16 w 41"/>
                <a:gd name="T69" fmla="*/ 16 h 47"/>
                <a:gd name="T70" fmla="*/ 18 w 41"/>
                <a:gd name="T71" fmla="*/ 14 h 47"/>
                <a:gd name="T72" fmla="*/ 16 w 41"/>
                <a:gd name="T73" fmla="*/ 11 h 47"/>
                <a:gd name="T74" fmla="*/ 14 w 41"/>
                <a:gd name="T75" fmla="*/ 12 h 47"/>
                <a:gd name="T76" fmla="*/ 12 w 41"/>
                <a:gd name="T77" fmla="*/ 10 h 47"/>
                <a:gd name="T78" fmla="*/ 14 w 41"/>
                <a:gd name="T79" fmla="*/ 7 h 47"/>
                <a:gd name="T80" fmla="*/ 20 w 41"/>
                <a:gd name="T81" fmla="*/ 7 h 47"/>
                <a:gd name="T82" fmla="*/ 21 w 41"/>
                <a:gd name="T83" fmla="*/ 9 h 47"/>
                <a:gd name="T84" fmla="*/ 26 w 41"/>
                <a:gd name="T85" fmla="*/ 9 h 47"/>
                <a:gd name="T86" fmla="*/ 27 w 41"/>
                <a:gd name="T87" fmla="*/ 9 h 47"/>
                <a:gd name="T88" fmla="*/ 28 w 41"/>
                <a:gd name="T89" fmla="*/ 5 h 47"/>
                <a:gd name="T90" fmla="*/ 30 w 41"/>
                <a:gd name="T91" fmla="*/ 1 h 47"/>
                <a:gd name="T92" fmla="*/ 34 w 41"/>
                <a:gd name="T93" fmla="*/ 0 h 47"/>
                <a:gd name="T94" fmla="*/ 39 w 41"/>
                <a:gd name="T95" fmla="*/ 0 h 47"/>
                <a:gd name="T96" fmla="*/ 41 w 41"/>
                <a:gd name="T9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47">
                  <a:moveTo>
                    <a:pt x="41" y="1"/>
                  </a:moveTo>
                  <a:lnTo>
                    <a:pt x="41" y="2"/>
                  </a:lnTo>
                  <a:lnTo>
                    <a:pt x="40" y="4"/>
                  </a:lnTo>
                  <a:lnTo>
                    <a:pt x="40" y="5"/>
                  </a:lnTo>
                  <a:lnTo>
                    <a:pt x="39" y="6"/>
                  </a:lnTo>
                  <a:lnTo>
                    <a:pt x="39" y="7"/>
                  </a:lnTo>
                  <a:lnTo>
                    <a:pt x="39" y="9"/>
                  </a:lnTo>
                  <a:lnTo>
                    <a:pt x="39" y="11"/>
                  </a:lnTo>
                  <a:lnTo>
                    <a:pt x="37" y="11"/>
                  </a:lnTo>
                  <a:lnTo>
                    <a:pt x="37" y="12"/>
                  </a:lnTo>
                  <a:lnTo>
                    <a:pt x="37" y="14"/>
                  </a:lnTo>
                  <a:lnTo>
                    <a:pt x="37" y="15"/>
                  </a:lnTo>
                  <a:lnTo>
                    <a:pt x="37" y="16"/>
                  </a:lnTo>
                  <a:lnTo>
                    <a:pt x="37" y="18"/>
                  </a:lnTo>
                  <a:lnTo>
                    <a:pt x="36" y="19"/>
                  </a:lnTo>
                  <a:lnTo>
                    <a:pt x="36" y="20"/>
                  </a:lnTo>
                  <a:lnTo>
                    <a:pt x="36" y="21"/>
                  </a:lnTo>
                  <a:lnTo>
                    <a:pt x="36" y="23"/>
                  </a:lnTo>
                  <a:lnTo>
                    <a:pt x="35" y="24"/>
                  </a:lnTo>
                  <a:lnTo>
                    <a:pt x="35" y="25"/>
                  </a:lnTo>
                  <a:lnTo>
                    <a:pt x="34" y="25"/>
                  </a:lnTo>
                  <a:lnTo>
                    <a:pt x="32" y="25"/>
                  </a:lnTo>
                  <a:lnTo>
                    <a:pt x="32" y="26"/>
                  </a:lnTo>
                  <a:lnTo>
                    <a:pt x="31" y="26"/>
                  </a:lnTo>
                  <a:lnTo>
                    <a:pt x="31" y="28"/>
                  </a:lnTo>
                  <a:lnTo>
                    <a:pt x="30" y="28"/>
                  </a:lnTo>
                  <a:lnTo>
                    <a:pt x="30" y="29"/>
                  </a:lnTo>
                  <a:lnTo>
                    <a:pt x="30" y="30"/>
                  </a:lnTo>
                  <a:lnTo>
                    <a:pt x="28" y="30"/>
                  </a:lnTo>
                  <a:lnTo>
                    <a:pt x="28" y="32"/>
                  </a:lnTo>
                  <a:lnTo>
                    <a:pt x="28" y="33"/>
                  </a:lnTo>
                  <a:lnTo>
                    <a:pt x="28" y="34"/>
                  </a:lnTo>
                  <a:lnTo>
                    <a:pt x="28" y="35"/>
                  </a:lnTo>
                  <a:lnTo>
                    <a:pt x="28" y="37"/>
                  </a:lnTo>
                  <a:lnTo>
                    <a:pt x="28" y="38"/>
                  </a:lnTo>
                  <a:lnTo>
                    <a:pt x="27" y="38"/>
                  </a:lnTo>
                  <a:lnTo>
                    <a:pt x="27" y="39"/>
                  </a:lnTo>
                  <a:lnTo>
                    <a:pt x="27" y="40"/>
                  </a:lnTo>
                  <a:lnTo>
                    <a:pt x="26" y="40"/>
                  </a:lnTo>
                  <a:lnTo>
                    <a:pt x="25" y="42"/>
                  </a:lnTo>
                  <a:lnTo>
                    <a:pt x="23" y="42"/>
                  </a:lnTo>
                  <a:lnTo>
                    <a:pt x="23" y="43"/>
                  </a:lnTo>
                  <a:lnTo>
                    <a:pt x="22" y="43"/>
                  </a:lnTo>
                  <a:lnTo>
                    <a:pt x="22" y="44"/>
                  </a:lnTo>
                  <a:lnTo>
                    <a:pt x="21" y="44"/>
                  </a:lnTo>
                  <a:lnTo>
                    <a:pt x="21" y="46"/>
                  </a:lnTo>
                  <a:lnTo>
                    <a:pt x="20" y="46"/>
                  </a:lnTo>
                  <a:lnTo>
                    <a:pt x="18" y="46"/>
                  </a:lnTo>
                  <a:lnTo>
                    <a:pt x="18" y="44"/>
                  </a:lnTo>
                  <a:lnTo>
                    <a:pt x="18" y="43"/>
                  </a:lnTo>
                  <a:lnTo>
                    <a:pt x="17" y="43"/>
                  </a:lnTo>
                  <a:lnTo>
                    <a:pt x="16" y="43"/>
                  </a:lnTo>
                  <a:lnTo>
                    <a:pt x="16" y="44"/>
                  </a:lnTo>
                  <a:lnTo>
                    <a:pt x="16" y="43"/>
                  </a:lnTo>
                  <a:lnTo>
                    <a:pt x="14" y="43"/>
                  </a:lnTo>
                  <a:lnTo>
                    <a:pt x="14" y="44"/>
                  </a:lnTo>
                  <a:lnTo>
                    <a:pt x="14" y="46"/>
                  </a:lnTo>
                  <a:lnTo>
                    <a:pt x="13" y="46"/>
                  </a:lnTo>
                  <a:lnTo>
                    <a:pt x="12" y="46"/>
                  </a:lnTo>
                  <a:lnTo>
                    <a:pt x="12" y="44"/>
                  </a:lnTo>
                  <a:lnTo>
                    <a:pt x="11" y="44"/>
                  </a:lnTo>
                  <a:lnTo>
                    <a:pt x="11" y="43"/>
                  </a:lnTo>
                  <a:lnTo>
                    <a:pt x="9" y="43"/>
                  </a:lnTo>
                  <a:lnTo>
                    <a:pt x="9" y="44"/>
                  </a:lnTo>
                  <a:lnTo>
                    <a:pt x="8" y="44"/>
                  </a:lnTo>
                  <a:lnTo>
                    <a:pt x="7" y="44"/>
                  </a:lnTo>
                  <a:lnTo>
                    <a:pt x="7" y="46"/>
                  </a:lnTo>
                  <a:lnTo>
                    <a:pt x="6" y="46"/>
                  </a:lnTo>
                  <a:lnTo>
                    <a:pt x="6" y="47"/>
                  </a:lnTo>
                  <a:lnTo>
                    <a:pt x="4" y="46"/>
                  </a:lnTo>
                  <a:lnTo>
                    <a:pt x="4" y="44"/>
                  </a:lnTo>
                  <a:lnTo>
                    <a:pt x="3" y="43"/>
                  </a:lnTo>
                  <a:lnTo>
                    <a:pt x="2" y="43"/>
                  </a:lnTo>
                  <a:lnTo>
                    <a:pt x="2" y="42"/>
                  </a:lnTo>
                  <a:lnTo>
                    <a:pt x="0" y="40"/>
                  </a:lnTo>
                  <a:lnTo>
                    <a:pt x="0" y="39"/>
                  </a:lnTo>
                  <a:lnTo>
                    <a:pt x="2" y="39"/>
                  </a:lnTo>
                  <a:lnTo>
                    <a:pt x="2" y="38"/>
                  </a:lnTo>
                  <a:lnTo>
                    <a:pt x="3" y="38"/>
                  </a:lnTo>
                  <a:lnTo>
                    <a:pt x="3" y="39"/>
                  </a:lnTo>
                  <a:lnTo>
                    <a:pt x="4" y="39"/>
                  </a:lnTo>
                  <a:lnTo>
                    <a:pt x="4" y="38"/>
                  </a:lnTo>
                  <a:lnTo>
                    <a:pt x="6" y="38"/>
                  </a:lnTo>
                  <a:lnTo>
                    <a:pt x="6" y="37"/>
                  </a:lnTo>
                  <a:lnTo>
                    <a:pt x="4" y="37"/>
                  </a:lnTo>
                  <a:lnTo>
                    <a:pt x="3" y="37"/>
                  </a:lnTo>
                  <a:lnTo>
                    <a:pt x="3" y="35"/>
                  </a:lnTo>
                  <a:lnTo>
                    <a:pt x="4" y="35"/>
                  </a:lnTo>
                  <a:lnTo>
                    <a:pt x="3" y="35"/>
                  </a:lnTo>
                  <a:lnTo>
                    <a:pt x="3" y="34"/>
                  </a:lnTo>
                  <a:lnTo>
                    <a:pt x="3" y="35"/>
                  </a:lnTo>
                  <a:lnTo>
                    <a:pt x="3" y="34"/>
                  </a:lnTo>
                  <a:lnTo>
                    <a:pt x="3" y="33"/>
                  </a:lnTo>
                  <a:lnTo>
                    <a:pt x="3" y="32"/>
                  </a:lnTo>
                  <a:lnTo>
                    <a:pt x="3" y="33"/>
                  </a:lnTo>
                  <a:lnTo>
                    <a:pt x="4" y="33"/>
                  </a:lnTo>
                  <a:lnTo>
                    <a:pt x="4" y="32"/>
                  </a:lnTo>
                  <a:lnTo>
                    <a:pt x="6" y="32"/>
                  </a:lnTo>
                  <a:lnTo>
                    <a:pt x="6" y="33"/>
                  </a:lnTo>
                  <a:lnTo>
                    <a:pt x="8" y="32"/>
                  </a:lnTo>
                  <a:lnTo>
                    <a:pt x="8" y="30"/>
                  </a:lnTo>
                  <a:lnTo>
                    <a:pt x="8" y="29"/>
                  </a:lnTo>
                  <a:lnTo>
                    <a:pt x="8" y="30"/>
                  </a:lnTo>
                  <a:lnTo>
                    <a:pt x="8" y="29"/>
                  </a:lnTo>
                  <a:lnTo>
                    <a:pt x="9" y="29"/>
                  </a:lnTo>
                  <a:lnTo>
                    <a:pt x="9" y="30"/>
                  </a:lnTo>
                  <a:lnTo>
                    <a:pt x="11" y="30"/>
                  </a:lnTo>
                  <a:lnTo>
                    <a:pt x="11" y="32"/>
                  </a:lnTo>
                  <a:lnTo>
                    <a:pt x="11" y="33"/>
                  </a:lnTo>
                  <a:lnTo>
                    <a:pt x="11" y="32"/>
                  </a:lnTo>
                  <a:lnTo>
                    <a:pt x="12" y="33"/>
                  </a:lnTo>
                  <a:lnTo>
                    <a:pt x="12" y="32"/>
                  </a:lnTo>
                  <a:lnTo>
                    <a:pt x="13" y="33"/>
                  </a:lnTo>
                  <a:lnTo>
                    <a:pt x="13" y="32"/>
                  </a:lnTo>
                  <a:lnTo>
                    <a:pt x="14" y="32"/>
                  </a:lnTo>
                  <a:lnTo>
                    <a:pt x="14" y="30"/>
                  </a:lnTo>
                  <a:lnTo>
                    <a:pt x="14" y="32"/>
                  </a:lnTo>
                  <a:lnTo>
                    <a:pt x="16" y="32"/>
                  </a:lnTo>
                  <a:lnTo>
                    <a:pt x="16" y="33"/>
                  </a:lnTo>
                  <a:lnTo>
                    <a:pt x="17" y="33"/>
                  </a:lnTo>
                  <a:lnTo>
                    <a:pt x="17" y="32"/>
                  </a:lnTo>
                  <a:lnTo>
                    <a:pt x="17" y="30"/>
                  </a:lnTo>
                  <a:lnTo>
                    <a:pt x="18" y="30"/>
                  </a:lnTo>
                  <a:lnTo>
                    <a:pt x="18" y="29"/>
                  </a:lnTo>
                  <a:lnTo>
                    <a:pt x="18" y="28"/>
                  </a:lnTo>
                  <a:lnTo>
                    <a:pt x="18" y="26"/>
                  </a:lnTo>
                  <a:lnTo>
                    <a:pt x="18" y="25"/>
                  </a:lnTo>
                  <a:lnTo>
                    <a:pt x="18" y="24"/>
                  </a:lnTo>
                  <a:lnTo>
                    <a:pt x="18" y="23"/>
                  </a:lnTo>
                  <a:lnTo>
                    <a:pt x="18" y="21"/>
                  </a:lnTo>
                  <a:lnTo>
                    <a:pt x="17" y="21"/>
                  </a:lnTo>
                  <a:lnTo>
                    <a:pt x="17" y="20"/>
                  </a:lnTo>
                  <a:lnTo>
                    <a:pt x="16" y="20"/>
                  </a:lnTo>
                  <a:lnTo>
                    <a:pt x="16" y="21"/>
                  </a:lnTo>
                  <a:lnTo>
                    <a:pt x="16" y="20"/>
                  </a:lnTo>
                  <a:lnTo>
                    <a:pt x="16" y="19"/>
                  </a:lnTo>
                  <a:lnTo>
                    <a:pt x="16" y="18"/>
                  </a:lnTo>
                  <a:lnTo>
                    <a:pt x="17" y="18"/>
                  </a:lnTo>
                  <a:lnTo>
                    <a:pt x="17" y="16"/>
                  </a:lnTo>
                  <a:lnTo>
                    <a:pt x="16" y="16"/>
                  </a:lnTo>
                  <a:lnTo>
                    <a:pt x="17" y="16"/>
                  </a:lnTo>
                  <a:lnTo>
                    <a:pt x="18" y="16"/>
                  </a:lnTo>
                  <a:lnTo>
                    <a:pt x="18" y="15"/>
                  </a:lnTo>
                  <a:lnTo>
                    <a:pt x="18" y="14"/>
                  </a:lnTo>
                  <a:lnTo>
                    <a:pt x="17" y="14"/>
                  </a:lnTo>
                  <a:lnTo>
                    <a:pt x="17" y="12"/>
                  </a:lnTo>
                  <a:lnTo>
                    <a:pt x="17" y="11"/>
                  </a:lnTo>
                  <a:lnTo>
                    <a:pt x="16" y="11"/>
                  </a:lnTo>
                  <a:lnTo>
                    <a:pt x="14" y="11"/>
                  </a:lnTo>
                  <a:lnTo>
                    <a:pt x="14" y="12"/>
                  </a:lnTo>
                  <a:lnTo>
                    <a:pt x="14" y="11"/>
                  </a:lnTo>
                  <a:lnTo>
                    <a:pt x="14" y="12"/>
                  </a:lnTo>
                  <a:lnTo>
                    <a:pt x="13" y="12"/>
                  </a:lnTo>
                  <a:lnTo>
                    <a:pt x="12" y="12"/>
                  </a:lnTo>
                  <a:lnTo>
                    <a:pt x="12" y="11"/>
                  </a:lnTo>
                  <a:lnTo>
                    <a:pt x="12" y="10"/>
                  </a:lnTo>
                  <a:lnTo>
                    <a:pt x="12" y="9"/>
                  </a:lnTo>
                  <a:lnTo>
                    <a:pt x="12" y="7"/>
                  </a:lnTo>
                  <a:lnTo>
                    <a:pt x="13" y="7"/>
                  </a:lnTo>
                  <a:lnTo>
                    <a:pt x="14" y="7"/>
                  </a:lnTo>
                  <a:lnTo>
                    <a:pt x="16" y="7"/>
                  </a:lnTo>
                  <a:lnTo>
                    <a:pt x="17" y="7"/>
                  </a:lnTo>
                  <a:lnTo>
                    <a:pt x="18" y="7"/>
                  </a:lnTo>
                  <a:lnTo>
                    <a:pt x="20" y="7"/>
                  </a:lnTo>
                  <a:lnTo>
                    <a:pt x="21" y="7"/>
                  </a:lnTo>
                  <a:lnTo>
                    <a:pt x="21" y="9"/>
                  </a:lnTo>
                  <a:lnTo>
                    <a:pt x="21" y="7"/>
                  </a:lnTo>
                  <a:lnTo>
                    <a:pt x="21" y="9"/>
                  </a:lnTo>
                  <a:lnTo>
                    <a:pt x="22" y="9"/>
                  </a:lnTo>
                  <a:lnTo>
                    <a:pt x="23" y="9"/>
                  </a:lnTo>
                  <a:lnTo>
                    <a:pt x="25" y="9"/>
                  </a:lnTo>
                  <a:lnTo>
                    <a:pt x="26" y="9"/>
                  </a:lnTo>
                  <a:lnTo>
                    <a:pt x="26" y="10"/>
                  </a:lnTo>
                  <a:lnTo>
                    <a:pt x="27" y="10"/>
                  </a:lnTo>
                  <a:lnTo>
                    <a:pt x="28" y="10"/>
                  </a:lnTo>
                  <a:lnTo>
                    <a:pt x="27" y="9"/>
                  </a:lnTo>
                  <a:lnTo>
                    <a:pt x="27" y="7"/>
                  </a:lnTo>
                  <a:lnTo>
                    <a:pt x="28" y="7"/>
                  </a:lnTo>
                  <a:lnTo>
                    <a:pt x="28" y="6"/>
                  </a:lnTo>
                  <a:lnTo>
                    <a:pt x="28" y="5"/>
                  </a:lnTo>
                  <a:lnTo>
                    <a:pt x="30" y="5"/>
                  </a:lnTo>
                  <a:lnTo>
                    <a:pt x="30" y="4"/>
                  </a:lnTo>
                  <a:lnTo>
                    <a:pt x="30" y="2"/>
                  </a:lnTo>
                  <a:lnTo>
                    <a:pt x="30" y="1"/>
                  </a:lnTo>
                  <a:lnTo>
                    <a:pt x="30" y="0"/>
                  </a:lnTo>
                  <a:lnTo>
                    <a:pt x="31" y="0"/>
                  </a:lnTo>
                  <a:lnTo>
                    <a:pt x="32" y="0"/>
                  </a:lnTo>
                  <a:lnTo>
                    <a:pt x="34" y="0"/>
                  </a:lnTo>
                  <a:lnTo>
                    <a:pt x="35" y="0"/>
                  </a:lnTo>
                  <a:lnTo>
                    <a:pt x="36" y="0"/>
                  </a:lnTo>
                  <a:lnTo>
                    <a:pt x="37" y="0"/>
                  </a:lnTo>
                  <a:lnTo>
                    <a:pt x="39" y="0"/>
                  </a:lnTo>
                  <a:lnTo>
                    <a:pt x="39" y="1"/>
                  </a:lnTo>
                  <a:lnTo>
                    <a:pt x="39" y="0"/>
                  </a:lnTo>
                  <a:lnTo>
                    <a:pt x="40" y="0"/>
                  </a:lnTo>
                  <a:lnTo>
                    <a:pt x="41" y="0"/>
                  </a:lnTo>
                  <a:lnTo>
                    <a:pt x="4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1" name="Freeform 734"/>
            <p:cNvSpPr>
              <a:spLocks noEditPoints="1"/>
            </p:cNvSpPr>
            <p:nvPr/>
          </p:nvSpPr>
          <p:spPr bwMode="auto">
            <a:xfrm>
              <a:off x="2978151" y="4168992"/>
              <a:ext cx="74613" cy="115888"/>
            </a:xfrm>
            <a:custGeom>
              <a:avLst/>
              <a:gdLst>
                <a:gd name="T0" fmla="*/ 43 w 47"/>
                <a:gd name="T1" fmla="*/ 73 h 73"/>
                <a:gd name="T2" fmla="*/ 43 w 47"/>
                <a:gd name="T3" fmla="*/ 73 h 73"/>
                <a:gd name="T4" fmla="*/ 43 w 47"/>
                <a:gd name="T5" fmla="*/ 73 h 73"/>
                <a:gd name="T6" fmla="*/ 43 w 47"/>
                <a:gd name="T7" fmla="*/ 73 h 73"/>
                <a:gd name="T8" fmla="*/ 43 w 47"/>
                <a:gd name="T9" fmla="*/ 73 h 73"/>
                <a:gd name="T10" fmla="*/ 33 w 47"/>
                <a:gd name="T11" fmla="*/ 69 h 73"/>
                <a:gd name="T12" fmla="*/ 33 w 47"/>
                <a:gd name="T13" fmla="*/ 69 h 73"/>
                <a:gd name="T14" fmla="*/ 33 w 47"/>
                <a:gd name="T15" fmla="*/ 69 h 73"/>
                <a:gd name="T16" fmla="*/ 33 w 47"/>
                <a:gd name="T17" fmla="*/ 69 h 73"/>
                <a:gd name="T18" fmla="*/ 33 w 47"/>
                <a:gd name="T19" fmla="*/ 69 h 73"/>
                <a:gd name="T20" fmla="*/ 33 w 47"/>
                <a:gd name="T21" fmla="*/ 69 h 73"/>
                <a:gd name="T22" fmla="*/ 47 w 47"/>
                <a:gd name="T23" fmla="*/ 63 h 73"/>
                <a:gd name="T24" fmla="*/ 47 w 47"/>
                <a:gd name="T25" fmla="*/ 63 h 73"/>
                <a:gd name="T26" fmla="*/ 47 w 47"/>
                <a:gd name="T27" fmla="*/ 63 h 73"/>
                <a:gd name="T28" fmla="*/ 42 w 47"/>
                <a:gd name="T29" fmla="*/ 63 h 73"/>
                <a:gd name="T30" fmla="*/ 42 w 47"/>
                <a:gd name="T31" fmla="*/ 62 h 73"/>
                <a:gd name="T32" fmla="*/ 43 w 47"/>
                <a:gd name="T33" fmla="*/ 63 h 73"/>
                <a:gd name="T34" fmla="*/ 42 w 47"/>
                <a:gd name="T35" fmla="*/ 62 h 73"/>
                <a:gd name="T36" fmla="*/ 42 w 47"/>
                <a:gd name="T37" fmla="*/ 62 h 73"/>
                <a:gd name="T38" fmla="*/ 42 w 47"/>
                <a:gd name="T39" fmla="*/ 62 h 73"/>
                <a:gd name="T40" fmla="*/ 44 w 47"/>
                <a:gd name="T41" fmla="*/ 62 h 73"/>
                <a:gd name="T42" fmla="*/ 44 w 47"/>
                <a:gd name="T43" fmla="*/ 62 h 73"/>
                <a:gd name="T44" fmla="*/ 44 w 47"/>
                <a:gd name="T45" fmla="*/ 62 h 73"/>
                <a:gd name="T46" fmla="*/ 44 w 47"/>
                <a:gd name="T47" fmla="*/ 62 h 73"/>
                <a:gd name="T48" fmla="*/ 44 w 47"/>
                <a:gd name="T49" fmla="*/ 62 h 73"/>
                <a:gd name="T50" fmla="*/ 38 w 47"/>
                <a:gd name="T51" fmla="*/ 58 h 73"/>
                <a:gd name="T52" fmla="*/ 38 w 47"/>
                <a:gd name="T53" fmla="*/ 58 h 73"/>
                <a:gd name="T54" fmla="*/ 38 w 47"/>
                <a:gd name="T55" fmla="*/ 58 h 73"/>
                <a:gd name="T56" fmla="*/ 38 w 47"/>
                <a:gd name="T57" fmla="*/ 58 h 73"/>
                <a:gd name="T58" fmla="*/ 33 w 47"/>
                <a:gd name="T59" fmla="*/ 55 h 73"/>
                <a:gd name="T60" fmla="*/ 33 w 47"/>
                <a:gd name="T61" fmla="*/ 55 h 73"/>
                <a:gd name="T62" fmla="*/ 33 w 47"/>
                <a:gd name="T63" fmla="*/ 55 h 73"/>
                <a:gd name="T64" fmla="*/ 33 w 47"/>
                <a:gd name="T65" fmla="*/ 55 h 73"/>
                <a:gd name="T66" fmla="*/ 33 w 47"/>
                <a:gd name="T67" fmla="*/ 55 h 73"/>
                <a:gd name="T68" fmla="*/ 0 w 47"/>
                <a:gd name="T69" fmla="*/ 11 h 73"/>
                <a:gd name="T70" fmla="*/ 0 w 47"/>
                <a:gd name="T71" fmla="*/ 11 h 73"/>
                <a:gd name="T72" fmla="*/ 1 w 47"/>
                <a:gd name="T73" fmla="*/ 11 h 73"/>
                <a:gd name="T74" fmla="*/ 26 w 47"/>
                <a:gd name="T75" fmla="*/ 8 h 73"/>
                <a:gd name="T76" fmla="*/ 26 w 47"/>
                <a:gd name="T77" fmla="*/ 8 h 73"/>
                <a:gd name="T78" fmla="*/ 26 w 47"/>
                <a:gd name="T79" fmla="*/ 6 h 73"/>
                <a:gd name="T80" fmla="*/ 26 w 47"/>
                <a:gd name="T81" fmla="*/ 6 h 73"/>
                <a:gd name="T82" fmla="*/ 43 w 47"/>
                <a:gd name="T83" fmla="*/ 0 h 73"/>
                <a:gd name="T84" fmla="*/ 43 w 47"/>
                <a:gd name="T85" fmla="*/ 0 h 73"/>
                <a:gd name="T86" fmla="*/ 43 w 47"/>
                <a:gd name="T8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73">
                  <a:moveTo>
                    <a:pt x="43" y="73"/>
                  </a:moveTo>
                  <a:lnTo>
                    <a:pt x="43" y="73"/>
                  </a:lnTo>
                  <a:lnTo>
                    <a:pt x="43" y="73"/>
                  </a:lnTo>
                  <a:lnTo>
                    <a:pt x="43" y="73"/>
                  </a:lnTo>
                  <a:lnTo>
                    <a:pt x="43" y="73"/>
                  </a:lnTo>
                  <a:lnTo>
                    <a:pt x="43" y="73"/>
                  </a:lnTo>
                  <a:lnTo>
                    <a:pt x="43" y="73"/>
                  </a:lnTo>
                  <a:lnTo>
                    <a:pt x="43" y="73"/>
                  </a:lnTo>
                  <a:lnTo>
                    <a:pt x="43" y="73"/>
                  </a:lnTo>
                  <a:lnTo>
                    <a:pt x="43" y="73"/>
                  </a:lnTo>
                  <a:lnTo>
                    <a:pt x="43" y="73"/>
                  </a:lnTo>
                  <a:lnTo>
                    <a:pt x="43" y="73"/>
                  </a:lnTo>
                  <a:lnTo>
                    <a:pt x="43" y="73"/>
                  </a:lnTo>
                  <a:lnTo>
                    <a:pt x="43" y="73"/>
                  </a:lnTo>
                  <a:lnTo>
                    <a:pt x="43" y="73"/>
                  </a:lnTo>
                  <a:lnTo>
                    <a:pt x="43" y="73"/>
                  </a:lnTo>
                  <a:close/>
                  <a:moveTo>
                    <a:pt x="33" y="69"/>
                  </a:moveTo>
                  <a:lnTo>
                    <a:pt x="33" y="69"/>
                  </a:lnTo>
                  <a:lnTo>
                    <a:pt x="33" y="69"/>
                  </a:lnTo>
                  <a:lnTo>
                    <a:pt x="33" y="69"/>
                  </a:lnTo>
                  <a:lnTo>
                    <a:pt x="33" y="69"/>
                  </a:lnTo>
                  <a:lnTo>
                    <a:pt x="33" y="69"/>
                  </a:lnTo>
                  <a:lnTo>
                    <a:pt x="33" y="69"/>
                  </a:lnTo>
                  <a:lnTo>
                    <a:pt x="33" y="69"/>
                  </a:lnTo>
                  <a:lnTo>
                    <a:pt x="33" y="69"/>
                  </a:lnTo>
                  <a:lnTo>
                    <a:pt x="33" y="69"/>
                  </a:lnTo>
                  <a:lnTo>
                    <a:pt x="33" y="69"/>
                  </a:lnTo>
                  <a:lnTo>
                    <a:pt x="33" y="69"/>
                  </a:lnTo>
                  <a:lnTo>
                    <a:pt x="33" y="69"/>
                  </a:lnTo>
                  <a:lnTo>
                    <a:pt x="33" y="69"/>
                  </a:lnTo>
                  <a:lnTo>
                    <a:pt x="33" y="69"/>
                  </a:lnTo>
                  <a:lnTo>
                    <a:pt x="33" y="69"/>
                  </a:lnTo>
                  <a:lnTo>
                    <a:pt x="33" y="69"/>
                  </a:lnTo>
                  <a:lnTo>
                    <a:pt x="33" y="69"/>
                  </a:lnTo>
                  <a:close/>
                  <a:moveTo>
                    <a:pt x="47" y="63"/>
                  </a:moveTo>
                  <a:lnTo>
                    <a:pt x="47" y="63"/>
                  </a:lnTo>
                  <a:lnTo>
                    <a:pt x="47" y="63"/>
                  </a:lnTo>
                  <a:lnTo>
                    <a:pt x="47" y="63"/>
                  </a:lnTo>
                  <a:lnTo>
                    <a:pt x="47" y="63"/>
                  </a:lnTo>
                  <a:lnTo>
                    <a:pt x="47" y="63"/>
                  </a:lnTo>
                  <a:lnTo>
                    <a:pt x="47" y="63"/>
                  </a:lnTo>
                  <a:lnTo>
                    <a:pt x="47" y="63"/>
                  </a:lnTo>
                  <a:lnTo>
                    <a:pt x="47" y="63"/>
                  </a:lnTo>
                  <a:close/>
                  <a:moveTo>
                    <a:pt x="43" y="63"/>
                  </a:moveTo>
                  <a:lnTo>
                    <a:pt x="42" y="63"/>
                  </a:lnTo>
                  <a:lnTo>
                    <a:pt x="42" y="63"/>
                  </a:lnTo>
                  <a:lnTo>
                    <a:pt x="42" y="63"/>
                  </a:lnTo>
                  <a:lnTo>
                    <a:pt x="42" y="62"/>
                  </a:lnTo>
                  <a:lnTo>
                    <a:pt x="42" y="62"/>
                  </a:lnTo>
                  <a:lnTo>
                    <a:pt x="42" y="62"/>
                  </a:lnTo>
                  <a:lnTo>
                    <a:pt x="43" y="63"/>
                  </a:lnTo>
                  <a:lnTo>
                    <a:pt x="43" y="63"/>
                  </a:lnTo>
                  <a:close/>
                  <a:moveTo>
                    <a:pt x="42" y="62"/>
                  </a:moveTo>
                  <a:lnTo>
                    <a:pt x="42" y="62"/>
                  </a:lnTo>
                  <a:lnTo>
                    <a:pt x="42" y="62"/>
                  </a:lnTo>
                  <a:lnTo>
                    <a:pt x="42" y="62"/>
                  </a:lnTo>
                  <a:lnTo>
                    <a:pt x="42" y="62"/>
                  </a:lnTo>
                  <a:close/>
                  <a:moveTo>
                    <a:pt x="42" y="62"/>
                  </a:moveTo>
                  <a:lnTo>
                    <a:pt x="42" y="62"/>
                  </a:lnTo>
                  <a:lnTo>
                    <a:pt x="42" y="62"/>
                  </a:lnTo>
                  <a:lnTo>
                    <a:pt x="42" y="62"/>
                  </a:lnTo>
                  <a:lnTo>
                    <a:pt x="42" y="62"/>
                  </a:lnTo>
                  <a:close/>
                  <a:moveTo>
                    <a:pt x="44" y="62"/>
                  </a:moveTo>
                  <a:lnTo>
                    <a:pt x="44" y="62"/>
                  </a:lnTo>
                  <a:lnTo>
                    <a:pt x="44" y="62"/>
                  </a:lnTo>
                  <a:lnTo>
                    <a:pt x="44" y="62"/>
                  </a:lnTo>
                  <a:lnTo>
                    <a:pt x="44" y="62"/>
                  </a:lnTo>
                  <a:lnTo>
                    <a:pt x="44" y="62"/>
                  </a:lnTo>
                  <a:lnTo>
                    <a:pt x="44" y="62"/>
                  </a:lnTo>
                  <a:lnTo>
                    <a:pt x="44" y="62"/>
                  </a:lnTo>
                  <a:lnTo>
                    <a:pt x="44" y="62"/>
                  </a:lnTo>
                  <a:lnTo>
                    <a:pt x="44" y="62"/>
                  </a:lnTo>
                  <a:lnTo>
                    <a:pt x="44" y="62"/>
                  </a:lnTo>
                  <a:lnTo>
                    <a:pt x="44" y="62"/>
                  </a:lnTo>
                  <a:lnTo>
                    <a:pt x="44" y="62"/>
                  </a:lnTo>
                  <a:close/>
                  <a:moveTo>
                    <a:pt x="38" y="58"/>
                  </a:moveTo>
                  <a:lnTo>
                    <a:pt x="38" y="58"/>
                  </a:lnTo>
                  <a:lnTo>
                    <a:pt x="38" y="58"/>
                  </a:lnTo>
                  <a:lnTo>
                    <a:pt x="38" y="58"/>
                  </a:lnTo>
                  <a:lnTo>
                    <a:pt x="38" y="58"/>
                  </a:lnTo>
                  <a:lnTo>
                    <a:pt x="38" y="58"/>
                  </a:lnTo>
                  <a:lnTo>
                    <a:pt x="38" y="58"/>
                  </a:lnTo>
                  <a:lnTo>
                    <a:pt x="38" y="58"/>
                  </a:lnTo>
                  <a:lnTo>
                    <a:pt x="38" y="58"/>
                  </a:lnTo>
                  <a:lnTo>
                    <a:pt x="38" y="58"/>
                  </a:lnTo>
                  <a:lnTo>
                    <a:pt x="38" y="58"/>
                  </a:lnTo>
                  <a:lnTo>
                    <a:pt x="38" y="58"/>
                  </a:lnTo>
                  <a:close/>
                  <a:moveTo>
                    <a:pt x="33" y="55"/>
                  </a:moveTo>
                  <a:lnTo>
                    <a:pt x="33" y="55"/>
                  </a:lnTo>
                  <a:lnTo>
                    <a:pt x="33" y="55"/>
                  </a:lnTo>
                  <a:lnTo>
                    <a:pt x="33" y="55"/>
                  </a:lnTo>
                  <a:lnTo>
                    <a:pt x="33" y="55"/>
                  </a:lnTo>
                  <a:lnTo>
                    <a:pt x="33" y="55"/>
                  </a:lnTo>
                  <a:lnTo>
                    <a:pt x="33" y="55"/>
                  </a:lnTo>
                  <a:lnTo>
                    <a:pt x="33" y="55"/>
                  </a:lnTo>
                  <a:lnTo>
                    <a:pt x="33" y="55"/>
                  </a:lnTo>
                  <a:lnTo>
                    <a:pt x="33" y="57"/>
                  </a:lnTo>
                  <a:lnTo>
                    <a:pt x="33" y="57"/>
                  </a:lnTo>
                  <a:lnTo>
                    <a:pt x="33" y="55"/>
                  </a:lnTo>
                  <a:lnTo>
                    <a:pt x="33" y="55"/>
                  </a:lnTo>
                  <a:lnTo>
                    <a:pt x="33" y="55"/>
                  </a:lnTo>
                  <a:lnTo>
                    <a:pt x="33" y="55"/>
                  </a:lnTo>
                  <a:lnTo>
                    <a:pt x="33" y="55"/>
                  </a:lnTo>
                  <a:lnTo>
                    <a:pt x="33" y="55"/>
                  </a:lnTo>
                  <a:close/>
                  <a:moveTo>
                    <a:pt x="0" y="11"/>
                  </a:moveTo>
                  <a:lnTo>
                    <a:pt x="0" y="11"/>
                  </a:lnTo>
                  <a:lnTo>
                    <a:pt x="0" y="11"/>
                  </a:lnTo>
                  <a:lnTo>
                    <a:pt x="0" y="11"/>
                  </a:lnTo>
                  <a:lnTo>
                    <a:pt x="0" y="11"/>
                  </a:lnTo>
                  <a:lnTo>
                    <a:pt x="0" y="11"/>
                  </a:lnTo>
                  <a:lnTo>
                    <a:pt x="1" y="11"/>
                  </a:lnTo>
                  <a:lnTo>
                    <a:pt x="0" y="11"/>
                  </a:lnTo>
                  <a:close/>
                  <a:moveTo>
                    <a:pt x="26" y="8"/>
                  </a:moveTo>
                  <a:lnTo>
                    <a:pt x="26" y="8"/>
                  </a:lnTo>
                  <a:lnTo>
                    <a:pt x="26" y="8"/>
                  </a:lnTo>
                  <a:lnTo>
                    <a:pt x="26" y="8"/>
                  </a:lnTo>
                  <a:lnTo>
                    <a:pt x="26" y="8"/>
                  </a:lnTo>
                  <a:lnTo>
                    <a:pt x="26" y="8"/>
                  </a:lnTo>
                  <a:lnTo>
                    <a:pt x="26" y="8"/>
                  </a:lnTo>
                  <a:close/>
                  <a:moveTo>
                    <a:pt x="26" y="6"/>
                  </a:moveTo>
                  <a:lnTo>
                    <a:pt x="26" y="6"/>
                  </a:lnTo>
                  <a:lnTo>
                    <a:pt x="26" y="6"/>
                  </a:lnTo>
                  <a:lnTo>
                    <a:pt x="26" y="6"/>
                  </a:lnTo>
                  <a:lnTo>
                    <a:pt x="26" y="6"/>
                  </a:lnTo>
                  <a:close/>
                  <a:moveTo>
                    <a:pt x="43" y="0"/>
                  </a:moveTo>
                  <a:lnTo>
                    <a:pt x="43" y="0"/>
                  </a:lnTo>
                  <a:lnTo>
                    <a:pt x="43" y="0"/>
                  </a:lnTo>
                  <a:lnTo>
                    <a:pt x="43" y="0"/>
                  </a:lnTo>
                  <a:lnTo>
                    <a:pt x="43" y="0"/>
                  </a:lnTo>
                  <a:lnTo>
                    <a:pt x="43" y="0"/>
                  </a:lnTo>
                  <a:lnTo>
                    <a:pt x="43" y="0"/>
                  </a:lnTo>
                  <a:lnTo>
                    <a:pt x="4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2" name="Freeform 735"/>
            <p:cNvSpPr>
              <a:spLocks noEditPoints="1"/>
            </p:cNvSpPr>
            <p:nvPr/>
          </p:nvSpPr>
          <p:spPr bwMode="auto">
            <a:xfrm>
              <a:off x="3705226" y="3981667"/>
              <a:ext cx="127000" cy="146050"/>
            </a:xfrm>
            <a:custGeom>
              <a:avLst/>
              <a:gdLst>
                <a:gd name="T0" fmla="*/ 23 w 80"/>
                <a:gd name="T1" fmla="*/ 46 h 92"/>
                <a:gd name="T2" fmla="*/ 56 w 80"/>
                <a:gd name="T3" fmla="*/ 3 h 92"/>
                <a:gd name="T4" fmla="*/ 52 w 80"/>
                <a:gd name="T5" fmla="*/ 5 h 92"/>
                <a:gd name="T6" fmla="*/ 48 w 80"/>
                <a:gd name="T7" fmla="*/ 11 h 92"/>
                <a:gd name="T8" fmla="*/ 46 w 80"/>
                <a:gd name="T9" fmla="*/ 18 h 92"/>
                <a:gd name="T10" fmla="*/ 48 w 80"/>
                <a:gd name="T11" fmla="*/ 23 h 92"/>
                <a:gd name="T12" fmla="*/ 50 w 80"/>
                <a:gd name="T13" fmla="*/ 28 h 92"/>
                <a:gd name="T14" fmla="*/ 56 w 80"/>
                <a:gd name="T15" fmla="*/ 31 h 92"/>
                <a:gd name="T16" fmla="*/ 61 w 80"/>
                <a:gd name="T17" fmla="*/ 32 h 92"/>
                <a:gd name="T18" fmla="*/ 65 w 80"/>
                <a:gd name="T19" fmla="*/ 34 h 92"/>
                <a:gd name="T20" fmla="*/ 74 w 80"/>
                <a:gd name="T21" fmla="*/ 36 h 92"/>
                <a:gd name="T22" fmla="*/ 77 w 80"/>
                <a:gd name="T23" fmla="*/ 40 h 92"/>
                <a:gd name="T24" fmla="*/ 75 w 80"/>
                <a:gd name="T25" fmla="*/ 47 h 92"/>
                <a:gd name="T26" fmla="*/ 75 w 80"/>
                <a:gd name="T27" fmla="*/ 52 h 92"/>
                <a:gd name="T28" fmla="*/ 79 w 80"/>
                <a:gd name="T29" fmla="*/ 57 h 92"/>
                <a:gd name="T30" fmla="*/ 79 w 80"/>
                <a:gd name="T31" fmla="*/ 62 h 92"/>
                <a:gd name="T32" fmla="*/ 75 w 80"/>
                <a:gd name="T33" fmla="*/ 60 h 92"/>
                <a:gd name="T34" fmla="*/ 69 w 80"/>
                <a:gd name="T35" fmla="*/ 60 h 92"/>
                <a:gd name="T36" fmla="*/ 64 w 80"/>
                <a:gd name="T37" fmla="*/ 64 h 92"/>
                <a:gd name="T38" fmla="*/ 66 w 80"/>
                <a:gd name="T39" fmla="*/ 65 h 92"/>
                <a:gd name="T40" fmla="*/ 62 w 80"/>
                <a:gd name="T41" fmla="*/ 70 h 92"/>
                <a:gd name="T42" fmla="*/ 66 w 80"/>
                <a:gd name="T43" fmla="*/ 75 h 92"/>
                <a:gd name="T44" fmla="*/ 65 w 80"/>
                <a:gd name="T45" fmla="*/ 83 h 92"/>
                <a:gd name="T46" fmla="*/ 64 w 80"/>
                <a:gd name="T47" fmla="*/ 92 h 92"/>
                <a:gd name="T48" fmla="*/ 60 w 80"/>
                <a:gd name="T49" fmla="*/ 88 h 92"/>
                <a:gd name="T50" fmla="*/ 60 w 80"/>
                <a:gd name="T51" fmla="*/ 82 h 92"/>
                <a:gd name="T52" fmla="*/ 55 w 80"/>
                <a:gd name="T53" fmla="*/ 82 h 92"/>
                <a:gd name="T54" fmla="*/ 48 w 80"/>
                <a:gd name="T55" fmla="*/ 82 h 92"/>
                <a:gd name="T56" fmla="*/ 46 w 80"/>
                <a:gd name="T57" fmla="*/ 80 h 92"/>
                <a:gd name="T58" fmla="*/ 42 w 80"/>
                <a:gd name="T59" fmla="*/ 76 h 92"/>
                <a:gd name="T60" fmla="*/ 37 w 80"/>
                <a:gd name="T61" fmla="*/ 71 h 92"/>
                <a:gd name="T62" fmla="*/ 33 w 80"/>
                <a:gd name="T63" fmla="*/ 69 h 92"/>
                <a:gd name="T64" fmla="*/ 28 w 80"/>
                <a:gd name="T65" fmla="*/ 68 h 92"/>
                <a:gd name="T66" fmla="*/ 22 w 80"/>
                <a:gd name="T67" fmla="*/ 65 h 92"/>
                <a:gd name="T68" fmla="*/ 15 w 80"/>
                <a:gd name="T69" fmla="*/ 61 h 92"/>
                <a:gd name="T70" fmla="*/ 17 w 80"/>
                <a:gd name="T71" fmla="*/ 57 h 92"/>
                <a:gd name="T72" fmla="*/ 19 w 80"/>
                <a:gd name="T73" fmla="*/ 55 h 92"/>
                <a:gd name="T74" fmla="*/ 22 w 80"/>
                <a:gd name="T75" fmla="*/ 52 h 92"/>
                <a:gd name="T76" fmla="*/ 23 w 80"/>
                <a:gd name="T77" fmla="*/ 50 h 92"/>
                <a:gd name="T78" fmla="*/ 24 w 80"/>
                <a:gd name="T79" fmla="*/ 50 h 92"/>
                <a:gd name="T80" fmla="*/ 24 w 80"/>
                <a:gd name="T81" fmla="*/ 48 h 92"/>
                <a:gd name="T82" fmla="*/ 23 w 80"/>
                <a:gd name="T83" fmla="*/ 48 h 92"/>
                <a:gd name="T84" fmla="*/ 24 w 80"/>
                <a:gd name="T85" fmla="*/ 43 h 92"/>
                <a:gd name="T86" fmla="*/ 23 w 80"/>
                <a:gd name="T87" fmla="*/ 38 h 92"/>
                <a:gd name="T88" fmla="*/ 23 w 80"/>
                <a:gd name="T89" fmla="*/ 34 h 92"/>
                <a:gd name="T90" fmla="*/ 20 w 80"/>
                <a:gd name="T91" fmla="*/ 28 h 92"/>
                <a:gd name="T92" fmla="*/ 23 w 80"/>
                <a:gd name="T93" fmla="*/ 27 h 92"/>
                <a:gd name="T94" fmla="*/ 24 w 80"/>
                <a:gd name="T95" fmla="*/ 23 h 92"/>
                <a:gd name="T96" fmla="*/ 26 w 80"/>
                <a:gd name="T97" fmla="*/ 23 h 92"/>
                <a:gd name="T98" fmla="*/ 31 w 80"/>
                <a:gd name="T99" fmla="*/ 19 h 92"/>
                <a:gd name="T100" fmla="*/ 33 w 80"/>
                <a:gd name="T101" fmla="*/ 14 h 92"/>
                <a:gd name="T102" fmla="*/ 33 w 80"/>
                <a:gd name="T103" fmla="*/ 13 h 92"/>
                <a:gd name="T104" fmla="*/ 38 w 80"/>
                <a:gd name="T105" fmla="*/ 9 h 92"/>
                <a:gd name="T106" fmla="*/ 41 w 80"/>
                <a:gd name="T107" fmla="*/ 8 h 92"/>
                <a:gd name="T108" fmla="*/ 46 w 80"/>
                <a:gd name="T109" fmla="*/ 6 h 92"/>
                <a:gd name="T110" fmla="*/ 54 w 80"/>
                <a:gd name="T111" fmla="*/ 3 h 92"/>
                <a:gd name="T112" fmla="*/ 54 w 80"/>
                <a:gd name="T113"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 h="92">
                  <a:moveTo>
                    <a:pt x="19" y="55"/>
                  </a:moveTo>
                  <a:lnTo>
                    <a:pt x="19" y="56"/>
                  </a:lnTo>
                  <a:lnTo>
                    <a:pt x="19" y="55"/>
                  </a:lnTo>
                  <a:close/>
                  <a:moveTo>
                    <a:pt x="20" y="55"/>
                  </a:moveTo>
                  <a:lnTo>
                    <a:pt x="22" y="55"/>
                  </a:lnTo>
                  <a:lnTo>
                    <a:pt x="20" y="55"/>
                  </a:lnTo>
                  <a:close/>
                  <a:moveTo>
                    <a:pt x="23" y="46"/>
                  </a:moveTo>
                  <a:lnTo>
                    <a:pt x="24" y="46"/>
                  </a:lnTo>
                  <a:lnTo>
                    <a:pt x="23" y="46"/>
                  </a:lnTo>
                  <a:lnTo>
                    <a:pt x="22" y="46"/>
                  </a:lnTo>
                  <a:lnTo>
                    <a:pt x="23" y="46"/>
                  </a:lnTo>
                  <a:close/>
                  <a:moveTo>
                    <a:pt x="55" y="1"/>
                  </a:moveTo>
                  <a:lnTo>
                    <a:pt x="56" y="1"/>
                  </a:lnTo>
                  <a:lnTo>
                    <a:pt x="56" y="3"/>
                  </a:lnTo>
                  <a:lnTo>
                    <a:pt x="57" y="3"/>
                  </a:lnTo>
                  <a:lnTo>
                    <a:pt x="57" y="4"/>
                  </a:lnTo>
                  <a:lnTo>
                    <a:pt x="56" y="4"/>
                  </a:lnTo>
                  <a:lnTo>
                    <a:pt x="56" y="5"/>
                  </a:lnTo>
                  <a:lnTo>
                    <a:pt x="55" y="5"/>
                  </a:lnTo>
                  <a:lnTo>
                    <a:pt x="54" y="5"/>
                  </a:lnTo>
                  <a:lnTo>
                    <a:pt x="52" y="5"/>
                  </a:lnTo>
                  <a:lnTo>
                    <a:pt x="52" y="6"/>
                  </a:lnTo>
                  <a:lnTo>
                    <a:pt x="51" y="6"/>
                  </a:lnTo>
                  <a:lnTo>
                    <a:pt x="51" y="8"/>
                  </a:lnTo>
                  <a:lnTo>
                    <a:pt x="50" y="9"/>
                  </a:lnTo>
                  <a:lnTo>
                    <a:pt x="48" y="9"/>
                  </a:lnTo>
                  <a:lnTo>
                    <a:pt x="48" y="10"/>
                  </a:lnTo>
                  <a:lnTo>
                    <a:pt x="48" y="11"/>
                  </a:lnTo>
                  <a:lnTo>
                    <a:pt x="47" y="11"/>
                  </a:lnTo>
                  <a:lnTo>
                    <a:pt x="47" y="13"/>
                  </a:lnTo>
                  <a:lnTo>
                    <a:pt x="47" y="14"/>
                  </a:lnTo>
                  <a:lnTo>
                    <a:pt x="47" y="15"/>
                  </a:lnTo>
                  <a:lnTo>
                    <a:pt x="47" y="17"/>
                  </a:lnTo>
                  <a:lnTo>
                    <a:pt x="46" y="17"/>
                  </a:lnTo>
                  <a:lnTo>
                    <a:pt x="46" y="18"/>
                  </a:lnTo>
                  <a:lnTo>
                    <a:pt x="45" y="19"/>
                  </a:lnTo>
                  <a:lnTo>
                    <a:pt x="46" y="19"/>
                  </a:lnTo>
                  <a:lnTo>
                    <a:pt x="47" y="19"/>
                  </a:lnTo>
                  <a:lnTo>
                    <a:pt x="48" y="19"/>
                  </a:lnTo>
                  <a:lnTo>
                    <a:pt x="48" y="20"/>
                  </a:lnTo>
                  <a:lnTo>
                    <a:pt x="48" y="22"/>
                  </a:lnTo>
                  <a:lnTo>
                    <a:pt x="48" y="23"/>
                  </a:lnTo>
                  <a:lnTo>
                    <a:pt x="50" y="23"/>
                  </a:lnTo>
                  <a:lnTo>
                    <a:pt x="50" y="24"/>
                  </a:lnTo>
                  <a:lnTo>
                    <a:pt x="51" y="24"/>
                  </a:lnTo>
                  <a:lnTo>
                    <a:pt x="51" y="26"/>
                  </a:lnTo>
                  <a:lnTo>
                    <a:pt x="50" y="26"/>
                  </a:lnTo>
                  <a:lnTo>
                    <a:pt x="50" y="27"/>
                  </a:lnTo>
                  <a:lnTo>
                    <a:pt x="50" y="28"/>
                  </a:lnTo>
                  <a:lnTo>
                    <a:pt x="50" y="29"/>
                  </a:lnTo>
                  <a:lnTo>
                    <a:pt x="51" y="29"/>
                  </a:lnTo>
                  <a:lnTo>
                    <a:pt x="51" y="31"/>
                  </a:lnTo>
                  <a:lnTo>
                    <a:pt x="52" y="31"/>
                  </a:lnTo>
                  <a:lnTo>
                    <a:pt x="54" y="31"/>
                  </a:lnTo>
                  <a:lnTo>
                    <a:pt x="55" y="31"/>
                  </a:lnTo>
                  <a:lnTo>
                    <a:pt x="56" y="31"/>
                  </a:lnTo>
                  <a:lnTo>
                    <a:pt x="56" y="32"/>
                  </a:lnTo>
                  <a:lnTo>
                    <a:pt x="57" y="32"/>
                  </a:lnTo>
                  <a:lnTo>
                    <a:pt x="57" y="31"/>
                  </a:lnTo>
                  <a:lnTo>
                    <a:pt x="59" y="31"/>
                  </a:lnTo>
                  <a:lnTo>
                    <a:pt x="60" y="31"/>
                  </a:lnTo>
                  <a:lnTo>
                    <a:pt x="61" y="31"/>
                  </a:lnTo>
                  <a:lnTo>
                    <a:pt x="61" y="32"/>
                  </a:lnTo>
                  <a:lnTo>
                    <a:pt x="62" y="32"/>
                  </a:lnTo>
                  <a:lnTo>
                    <a:pt x="62" y="31"/>
                  </a:lnTo>
                  <a:lnTo>
                    <a:pt x="62" y="32"/>
                  </a:lnTo>
                  <a:lnTo>
                    <a:pt x="64" y="32"/>
                  </a:lnTo>
                  <a:lnTo>
                    <a:pt x="64" y="33"/>
                  </a:lnTo>
                  <a:lnTo>
                    <a:pt x="65" y="33"/>
                  </a:lnTo>
                  <a:lnTo>
                    <a:pt x="65" y="34"/>
                  </a:lnTo>
                  <a:lnTo>
                    <a:pt x="66" y="36"/>
                  </a:lnTo>
                  <a:lnTo>
                    <a:pt x="68" y="36"/>
                  </a:lnTo>
                  <a:lnTo>
                    <a:pt x="69" y="36"/>
                  </a:lnTo>
                  <a:lnTo>
                    <a:pt x="70" y="36"/>
                  </a:lnTo>
                  <a:lnTo>
                    <a:pt x="71" y="36"/>
                  </a:lnTo>
                  <a:lnTo>
                    <a:pt x="73" y="36"/>
                  </a:lnTo>
                  <a:lnTo>
                    <a:pt x="74" y="36"/>
                  </a:lnTo>
                  <a:lnTo>
                    <a:pt x="75" y="36"/>
                  </a:lnTo>
                  <a:lnTo>
                    <a:pt x="75" y="34"/>
                  </a:lnTo>
                  <a:lnTo>
                    <a:pt x="77" y="36"/>
                  </a:lnTo>
                  <a:lnTo>
                    <a:pt x="78" y="37"/>
                  </a:lnTo>
                  <a:lnTo>
                    <a:pt x="77" y="37"/>
                  </a:lnTo>
                  <a:lnTo>
                    <a:pt x="77" y="38"/>
                  </a:lnTo>
                  <a:lnTo>
                    <a:pt x="77" y="40"/>
                  </a:lnTo>
                  <a:lnTo>
                    <a:pt x="75" y="40"/>
                  </a:lnTo>
                  <a:lnTo>
                    <a:pt x="75" y="41"/>
                  </a:lnTo>
                  <a:lnTo>
                    <a:pt x="75" y="42"/>
                  </a:lnTo>
                  <a:lnTo>
                    <a:pt x="75" y="43"/>
                  </a:lnTo>
                  <a:lnTo>
                    <a:pt x="75" y="45"/>
                  </a:lnTo>
                  <a:lnTo>
                    <a:pt x="75" y="46"/>
                  </a:lnTo>
                  <a:lnTo>
                    <a:pt x="75" y="47"/>
                  </a:lnTo>
                  <a:lnTo>
                    <a:pt x="75" y="48"/>
                  </a:lnTo>
                  <a:lnTo>
                    <a:pt x="77" y="48"/>
                  </a:lnTo>
                  <a:lnTo>
                    <a:pt x="77" y="50"/>
                  </a:lnTo>
                  <a:lnTo>
                    <a:pt x="78" y="50"/>
                  </a:lnTo>
                  <a:lnTo>
                    <a:pt x="78" y="51"/>
                  </a:lnTo>
                  <a:lnTo>
                    <a:pt x="77" y="52"/>
                  </a:lnTo>
                  <a:lnTo>
                    <a:pt x="75" y="52"/>
                  </a:lnTo>
                  <a:lnTo>
                    <a:pt x="75" y="54"/>
                  </a:lnTo>
                  <a:lnTo>
                    <a:pt x="77" y="54"/>
                  </a:lnTo>
                  <a:lnTo>
                    <a:pt x="77" y="55"/>
                  </a:lnTo>
                  <a:lnTo>
                    <a:pt x="78" y="55"/>
                  </a:lnTo>
                  <a:lnTo>
                    <a:pt x="78" y="56"/>
                  </a:lnTo>
                  <a:lnTo>
                    <a:pt x="79" y="56"/>
                  </a:lnTo>
                  <a:lnTo>
                    <a:pt x="79" y="57"/>
                  </a:lnTo>
                  <a:lnTo>
                    <a:pt x="78" y="57"/>
                  </a:lnTo>
                  <a:lnTo>
                    <a:pt x="79" y="57"/>
                  </a:lnTo>
                  <a:lnTo>
                    <a:pt x="79" y="59"/>
                  </a:lnTo>
                  <a:lnTo>
                    <a:pt x="80" y="60"/>
                  </a:lnTo>
                  <a:lnTo>
                    <a:pt x="80" y="61"/>
                  </a:lnTo>
                  <a:lnTo>
                    <a:pt x="80" y="62"/>
                  </a:lnTo>
                  <a:lnTo>
                    <a:pt x="79" y="62"/>
                  </a:lnTo>
                  <a:lnTo>
                    <a:pt x="79" y="61"/>
                  </a:lnTo>
                  <a:lnTo>
                    <a:pt x="79" y="60"/>
                  </a:lnTo>
                  <a:lnTo>
                    <a:pt x="78" y="59"/>
                  </a:lnTo>
                  <a:lnTo>
                    <a:pt x="78" y="57"/>
                  </a:lnTo>
                  <a:lnTo>
                    <a:pt x="77" y="57"/>
                  </a:lnTo>
                  <a:lnTo>
                    <a:pt x="77" y="59"/>
                  </a:lnTo>
                  <a:lnTo>
                    <a:pt x="75" y="60"/>
                  </a:lnTo>
                  <a:lnTo>
                    <a:pt x="74" y="60"/>
                  </a:lnTo>
                  <a:lnTo>
                    <a:pt x="74" y="59"/>
                  </a:lnTo>
                  <a:lnTo>
                    <a:pt x="73" y="59"/>
                  </a:lnTo>
                  <a:lnTo>
                    <a:pt x="73" y="60"/>
                  </a:lnTo>
                  <a:lnTo>
                    <a:pt x="71" y="60"/>
                  </a:lnTo>
                  <a:lnTo>
                    <a:pt x="70" y="60"/>
                  </a:lnTo>
                  <a:lnTo>
                    <a:pt x="69" y="60"/>
                  </a:lnTo>
                  <a:lnTo>
                    <a:pt x="68" y="60"/>
                  </a:lnTo>
                  <a:lnTo>
                    <a:pt x="66" y="60"/>
                  </a:lnTo>
                  <a:lnTo>
                    <a:pt x="65" y="60"/>
                  </a:lnTo>
                  <a:lnTo>
                    <a:pt x="64" y="60"/>
                  </a:lnTo>
                  <a:lnTo>
                    <a:pt x="64" y="61"/>
                  </a:lnTo>
                  <a:lnTo>
                    <a:pt x="64" y="62"/>
                  </a:lnTo>
                  <a:lnTo>
                    <a:pt x="64" y="64"/>
                  </a:lnTo>
                  <a:lnTo>
                    <a:pt x="65" y="64"/>
                  </a:lnTo>
                  <a:lnTo>
                    <a:pt x="66" y="64"/>
                  </a:lnTo>
                  <a:lnTo>
                    <a:pt x="68" y="64"/>
                  </a:lnTo>
                  <a:lnTo>
                    <a:pt x="68" y="65"/>
                  </a:lnTo>
                  <a:lnTo>
                    <a:pt x="68" y="66"/>
                  </a:lnTo>
                  <a:lnTo>
                    <a:pt x="66" y="66"/>
                  </a:lnTo>
                  <a:lnTo>
                    <a:pt x="66" y="65"/>
                  </a:lnTo>
                  <a:lnTo>
                    <a:pt x="65" y="65"/>
                  </a:lnTo>
                  <a:lnTo>
                    <a:pt x="65" y="66"/>
                  </a:lnTo>
                  <a:lnTo>
                    <a:pt x="64" y="66"/>
                  </a:lnTo>
                  <a:lnTo>
                    <a:pt x="62" y="66"/>
                  </a:lnTo>
                  <a:lnTo>
                    <a:pt x="62" y="68"/>
                  </a:lnTo>
                  <a:lnTo>
                    <a:pt x="62" y="69"/>
                  </a:lnTo>
                  <a:lnTo>
                    <a:pt x="62" y="70"/>
                  </a:lnTo>
                  <a:lnTo>
                    <a:pt x="64" y="70"/>
                  </a:lnTo>
                  <a:lnTo>
                    <a:pt x="64" y="71"/>
                  </a:lnTo>
                  <a:lnTo>
                    <a:pt x="65" y="71"/>
                  </a:lnTo>
                  <a:lnTo>
                    <a:pt x="65" y="73"/>
                  </a:lnTo>
                  <a:lnTo>
                    <a:pt x="65" y="74"/>
                  </a:lnTo>
                  <a:lnTo>
                    <a:pt x="66" y="74"/>
                  </a:lnTo>
                  <a:lnTo>
                    <a:pt x="66" y="75"/>
                  </a:lnTo>
                  <a:lnTo>
                    <a:pt x="66" y="76"/>
                  </a:lnTo>
                  <a:lnTo>
                    <a:pt x="66" y="78"/>
                  </a:lnTo>
                  <a:lnTo>
                    <a:pt x="66" y="79"/>
                  </a:lnTo>
                  <a:lnTo>
                    <a:pt x="66" y="80"/>
                  </a:lnTo>
                  <a:lnTo>
                    <a:pt x="65" y="80"/>
                  </a:lnTo>
                  <a:lnTo>
                    <a:pt x="65" y="82"/>
                  </a:lnTo>
                  <a:lnTo>
                    <a:pt x="65" y="83"/>
                  </a:lnTo>
                  <a:lnTo>
                    <a:pt x="65" y="84"/>
                  </a:lnTo>
                  <a:lnTo>
                    <a:pt x="65" y="85"/>
                  </a:lnTo>
                  <a:lnTo>
                    <a:pt x="65" y="87"/>
                  </a:lnTo>
                  <a:lnTo>
                    <a:pt x="64" y="88"/>
                  </a:lnTo>
                  <a:lnTo>
                    <a:pt x="64" y="89"/>
                  </a:lnTo>
                  <a:lnTo>
                    <a:pt x="64" y="90"/>
                  </a:lnTo>
                  <a:lnTo>
                    <a:pt x="64" y="92"/>
                  </a:lnTo>
                  <a:lnTo>
                    <a:pt x="62" y="92"/>
                  </a:lnTo>
                  <a:lnTo>
                    <a:pt x="62" y="90"/>
                  </a:lnTo>
                  <a:lnTo>
                    <a:pt x="61" y="90"/>
                  </a:lnTo>
                  <a:lnTo>
                    <a:pt x="60" y="90"/>
                  </a:lnTo>
                  <a:lnTo>
                    <a:pt x="59" y="90"/>
                  </a:lnTo>
                  <a:lnTo>
                    <a:pt x="60" y="89"/>
                  </a:lnTo>
                  <a:lnTo>
                    <a:pt x="60" y="88"/>
                  </a:lnTo>
                  <a:lnTo>
                    <a:pt x="61" y="88"/>
                  </a:lnTo>
                  <a:lnTo>
                    <a:pt x="61" y="87"/>
                  </a:lnTo>
                  <a:lnTo>
                    <a:pt x="62" y="85"/>
                  </a:lnTo>
                  <a:lnTo>
                    <a:pt x="62" y="84"/>
                  </a:lnTo>
                  <a:lnTo>
                    <a:pt x="61" y="83"/>
                  </a:lnTo>
                  <a:lnTo>
                    <a:pt x="60" y="83"/>
                  </a:lnTo>
                  <a:lnTo>
                    <a:pt x="60" y="82"/>
                  </a:lnTo>
                  <a:lnTo>
                    <a:pt x="59" y="82"/>
                  </a:lnTo>
                  <a:lnTo>
                    <a:pt x="57" y="82"/>
                  </a:lnTo>
                  <a:lnTo>
                    <a:pt x="56" y="82"/>
                  </a:lnTo>
                  <a:lnTo>
                    <a:pt x="56" y="83"/>
                  </a:lnTo>
                  <a:lnTo>
                    <a:pt x="55" y="82"/>
                  </a:lnTo>
                  <a:lnTo>
                    <a:pt x="56" y="82"/>
                  </a:lnTo>
                  <a:lnTo>
                    <a:pt x="55" y="82"/>
                  </a:lnTo>
                  <a:lnTo>
                    <a:pt x="54" y="82"/>
                  </a:lnTo>
                  <a:lnTo>
                    <a:pt x="54" y="80"/>
                  </a:lnTo>
                  <a:lnTo>
                    <a:pt x="54" y="82"/>
                  </a:lnTo>
                  <a:lnTo>
                    <a:pt x="52" y="82"/>
                  </a:lnTo>
                  <a:lnTo>
                    <a:pt x="51" y="83"/>
                  </a:lnTo>
                  <a:lnTo>
                    <a:pt x="50" y="83"/>
                  </a:lnTo>
                  <a:lnTo>
                    <a:pt x="48" y="82"/>
                  </a:lnTo>
                  <a:lnTo>
                    <a:pt x="48" y="83"/>
                  </a:lnTo>
                  <a:lnTo>
                    <a:pt x="48" y="82"/>
                  </a:lnTo>
                  <a:lnTo>
                    <a:pt x="48" y="83"/>
                  </a:lnTo>
                  <a:lnTo>
                    <a:pt x="47" y="83"/>
                  </a:lnTo>
                  <a:lnTo>
                    <a:pt x="47" y="82"/>
                  </a:lnTo>
                  <a:lnTo>
                    <a:pt x="46" y="82"/>
                  </a:lnTo>
                  <a:lnTo>
                    <a:pt x="46" y="80"/>
                  </a:lnTo>
                  <a:lnTo>
                    <a:pt x="46" y="79"/>
                  </a:lnTo>
                  <a:lnTo>
                    <a:pt x="45" y="79"/>
                  </a:lnTo>
                  <a:lnTo>
                    <a:pt x="45" y="78"/>
                  </a:lnTo>
                  <a:lnTo>
                    <a:pt x="45" y="76"/>
                  </a:lnTo>
                  <a:lnTo>
                    <a:pt x="43" y="76"/>
                  </a:lnTo>
                  <a:lnTo>
                    <a:pt x="43" y="75"/>
                  </a:lnTo>
                  <a:lnTo>
                    <a:pt x="42" y="76"/>
                  </a:lnTo>
                  <a:lnTo>
                    <a:pt x="42" y="75"/>
                  </a:lnTo>
                  <a:lnTo>
                    <a:pt x="41" y="75"/>
                  </a:lnTo>
                  <a:lnTo>
                    <a:pt x="40" y="75"/>
                  </a:lnTo>
                  <a:lnTo>
                    <a:pt x="40" y="74"/>
                  </a:lnTo>
                  <a:lnTo>
                    <a:pt x="40" y="73"/>
                  </a:lnTo>
                  <a:lnTo>
                    <a:pt x="38" y="71"/>
                  </a:lnTo>
                  <a:lnTo>
                    <a:pt x="37" y="71"/>
                  </a:lnTo>
                  <a:lnTo>
                    <a:pt x="37" y="70"/>
                  </a:lnTo>
                  <a:lnTo>
                    <a:pt x="36" y="70"/>
                  </a:lnTo>
                  <a:lnTo>
                    <a:pt x="34" y="70"/>
                  </a:lnTo>
                  <a:lnTo>
                    <a:pt x="34" y="69"/>
                  </a:lnTo>
                  <a:lnTo>
                    <a:pt x="34" y="70"/>
                  </a:lnTo>
                  <a:lnTo>
                    <a:pt x="33" y="70"/>
                  </a:lnTo>
                  <a:lnTo>
                    <a:pt x="33" y="69"/>
                  </a:lnTo>
                  <a:lnTo>
                    <a:pt x="32" y="69"/>
                  </a:lnTo>
                  <a:lnTo>
                    <a:pt x="31" y="69"/>
                  </a:lnTo>
                  <a:lnTo>
                    <a:pt x="31" y="68"/>
                  </a:lnTo>
                  <a:lnTo>
                    <a:pt x="29" y="68"/>
                  </a:lnTo>
                  <a:lnTo>
                    <a:pt x="29" y="66"/>
                  </a:lnTo>
                  <a:lnTo>
                    <a:pt x="29" y="68"/>
                  </a:lnTo>
                  <a:lnTo>
                    <a:pt x="28" y="68"/>
                  </a:lnTo>
                  <a:lnTo>
                    <a:pt x="27" y="68"/>
                  </a:lnTo>
                  <a:lnTo>
                    <a:pt x="26" y="68"/>
                  </a:lnTo>
                  <a:lnTo>
                    <a:pt x="24" y="68"/>
                  </a:lnTo>
                  <a:lnTo>
                    <a:pt x="23" y="68"/>
                  </a:lnTo>
                  <a:lnTo>
                    <a:pt x="23" y="66"/>
                  </a:lnTo>
                  <a:lnTo>
                    <a:pt x="22" y="66"/>
                  </a:lnTo>
                  <a:lnTo>
                    <a:pt x="22" y="65"/>
                  </a:lnTo>
                  <a:lnTo>
                    <a:pt x="20" y="65"/>
                  </a:lnTo>
                  <a:lnTo>
                    <a:pt x="19" y="65"/>
                  </a:lnTo>
                  <a:lnTo>
                    <a:pt x="19" y="64"/>
                  </a:lnTo>
                  <a:lnTo>
                    <a:pt x="18" y="64"/>
                  </a:lnTo>
                  <a:lnTo>
                    <a:pt x="17" y="62"/>
                  </a:lnTo>
                  <a:lnTo>
                    <a:pt x="15" y="62"/>
                  </a:lnTo>
                  <a:lnTo>
                    <a:pt x="15" y="61"/>
                  </a:lnTo>
                  <a:lnTo>
                    <a:pt x="14" y="61"/>
                  </a:lnTo>
                  <a:lnTo>
                    <a:pt x="14" y="60"/>
                  </a:lnTo>
                  <a:lnTo>
                    <a:pt x="15" y="60"/>
                  </a:lnTo>
                  <a:lnTo>
                    <a:pt x="17" y="60"/>
                  </a:lnTo>
                  <a:lnTo>
                    <a:pt x="17" y="59"/>
                  </a:lnTo>
                  <a:lnTo>
                    <a:pt x="15" y="57"/>
                  </a:lnTo>
                  <a:lnTo>
                    <a:pt x="17" y="57"/>
                  </a:lnTo>
                  <a:lnTo>
                    <a:pt x="17" y="56"/>
                  </a:lnTo>
                  <a:lnTo>
                    <a:pt x="18" y="55"/>
                  </a:lnTo>
                  <a:lnTo>
                    <a:pt x="18" y="56"/>
                  </a:lnTo>
                  <a:lnTo>
                    <a:pt x="18" y="55"/>
                  </a:lnTo>
                  <a:lnTo>
                    <a:pt x="19" y="55"/>
                  </a:lnTo>
                  <a:lnTo>
                    <a:pt x="19" y="56"/>
                  </a:lnTo>
                  <a:lnTo>
                    <a:pt x="19" y="55"/>
                  </a:lnTo>
                  <a:lnTo>
                    <a:pt x="20" y="55"/>
                  </a:lnTo>
                  <a:lnTo>
                    <a:pt x="22" y="55"/>
                  </a:lnTo>
                  <a:lnTo>
                    <a:pt x="20" y="55"/>
                  </a:lnTo>
                  <a:lnTo>
                    <a:pt x="22" y="54"/>
                  </a:lnTo>
                  <a:lnTo>
                    <a:pt x="20" y="54"/>
                  </a:lnTo>
                  <a:lnTo>
                    <a:pt x="22" y="54"/>
                  </a:lnTo>
                  <a:lnTo>
                    <a:pt x="22" y="52"/>
                  </a:lnTo>
                  <a:lnTo>
                    <a:pt x="23" y="52"/>
                  </a:lnTo>
                  <a:lnTo>
                    <a:pt x="22" y="52"/>
                  </a:lnTo>
                  <a:lnTo>
                    <a:pt x="22" y="51"/>
                  </a:lnTo>
                  <a:lnTo>
                    <a:pt x="23" y="51"/>
                  </a:lnTo>
                  <a:lnTo>
                    <a:pt x="23" y="50"/>
                  </a:lnTo>
                  <a:lnTo>
                    <a:pt x="23" y="51"/>
                  </a:lnTo>
                  <a:lnTo>
                    <a:pt x="23" y="50"/>
                  </a:lnTo>
                  <a:lnTo>
                    <a:pt x="24" y="50"/>
                  </a:lnTo>
                  <a:lnTo>
                    <a:pt x="24" y="51"/>
                  </a:lnTo>
                  <a:lnTo>
                    <a:pt x="24" y="50"/>
                  </a:lnTo>
                  <a:lnTo>
                    <a:pt x="23" y="50"/>
                  </a:lnTo>
                  <a:lnTo>
                    <a:pt x="24" y="50"/>
                  </a:lnTo>
                  <a:lnTo>
                    <a:pt x="23" y="50"/>
                  </a:lnTo>
                  <a:lnTo>
                    <a:pt x="24" y="50"/>
                  </a:lnTo>
                  <a:lnTo>
                    <a:pt x="23" y="50"/>
                  </a:lnTo>
                  <a:lnTo>
                    <a:pt x="24" y="50"/>
                  </a:lnTo>
                  <a:lnTo>
                    <a:pt x="24" y="48"/>
                  </a:lnTo>
                  <a:lnTo>
                    <a:pt x="24" y="50"/>
                  </a:lnTo>
                  <a:lnTo>
                    <a:pt x="24" y="48"/>
                  </a:lnTo>
                  <a:lnTo>
                    <a:pt x="26" y="48"/>
                  </a:lnTo>
                  <a:lnTo>
                    <a:pt x="24" y="48"/>
                  </a:lnTo>
                  <a:lnTo>
                    <a:pt x="23" y="48"/>
                  </a:lnTo>
                  <a:lnTo>
                    <a:pt x="24" y="48"/>
                  </a:lnTo>
                  <a:lnTo>
                    <a:pt x="23" y="48"/>
                  </a:lnTo>
                  <a:lnTo>
                    <a:pt x="23" y="47"/>
                  </a:lnTo>
                  <a:lnTo>
                    <a:pt x="24" y="47"/>
                  </a:lnTo>
                  <a:lnTo>
                    <a:pt x="23" y="47"/>
                  </a:lnTo>
                  <a:lnTo>
                    <a:pt x="23" y="48"/>
                  </a:lnTo>
                  <a:lnTo>
                    <a:pt x="23" y="47"/>
                  </a:lnTo>
                  <a:lnTo>
                    <a:pt x="23" y="46"/>
                  </a:lnTo>
                  <a:lnTo>
                    <a:pt x="24" y="46"/>
                  </a:lnTo>
                  <a:lnTo>
                    <a:pt x="23" y="46"/>
                  </a:lnTo>
                  <a:lnTo>
                    <a:pt x="23" y="45"/>
                  </a:lnTo>
                  <a:lnTo>
                    <a:pt x="23" y="43"/>
                  </a:lnTo>
                  <a:lnTo>
                    <a:pt x="24" y="43"/>
                  </a:lnTo>
                  <a:lnTo>
                    <a:pt x="23" y="43"/>
                  </a:lnTo>
                  <a:lnTo>
                    <a:pt x="23" y="42"/>
                  </a:lnTo>
                  <a:lnTo>
                    <a:pt x="23" y="41"/>
                  </a:lnTo>
                  <a:lnTo>
                    <a:pt x="23" y="40"/>
                  </a:lnTo>
                  <a:lnTo>
                    <a:pt x="22" y="40"/>
                  </a:lnTo>
                  <a:lnTo>
                    <a:pt x="23" y="40"/>
                  </a:lnTo>
                  <a:lnTo>
                    <a:pt x="23" y="38"/>
                  </a:lnTo>
                  <a:lnTo>
                    <a:pt x="24" y="38"/>
                  </a:lnTo>
                  <a:lnTo>
                    <a:pt x="24" y="37"/>
                  </a:lnTo>
                  <a:lnTo>
                    <a:pt x="23" y="37"/>
                  </a:lnTo>
                  <a:lnTo>
                    <a:pt x="23" y="36"/>
                  </a:lnTo>
                  <a:lnTo>
                    <a:pt x="23" y="34"/>
                  </a:lnTo>
                  <a:lnTo>
                    <a:pt x="23" y="36"/>
                  </a:lnTo>
                  <a:lnTo>
                    <a:pt x="23" y="34"/>
                  </a:lnTo>
                  <a:lnTo>
                    <a:pt x="23" y="33"/>
                  </a:lnTo>
                  <a:lnTo>
                    <a:pt x="22" y="33"/>
                  </a:lnTo>
                  <a:lnTo>
                    <a:pt x="22" y="32"/>
                  </a:lnTo>
                  <a:lnTo>
                    <a:pt x="22" y="31"/>
                  </a:lnTo>
                  <a:lnTo>
                    <a:pt x="20" y="31"/>
                  </a:lnTo>
                  <a:lnTo>
                    <a:pt x="20" y="29"/>
                  </a:lnTo>
                  <a:lnTo>
                    <a:pt x="20" y="28"/>
                  </a:lnTo>
                  <a:lnTo>
                    <a:pt x="22" y="28"/>
                  </a:lnTo>
                  <a:lnTo>
                    <a:pt x="20" y="28"/>
                  </a:lnTo>
                  <a:lnTo>
                    <a:pt x="20" y="27"/>
                  </a:lnTo>
                  <a:lnTo>
                    <a:pt x="22" y="27"/>
                  </a:lnTo>
                  <a:lnTo>
                    <a:pt x="22" y="28"/>
                  </a:lnTo>
                  <a:lnTo>
                    <a:pt x="23" y="28"/>
                  </a:lnTo>
                  <a:lnTo>
                    <a:pt x="23" y="27"/>
                  </a:lnTo>
                  <a:lnTo>
                    <a:pt x="24" y="26"/>
                  </a:lnTo>
                  <a:lnTo>
                    <a:pt x="24" y="24"/>
                  </a:lnTo>
                  <a:lnTo>
                    <a:pt x="23" y="24"/>
                  </a:lnTo>
                  <a:lnTo>
                    <a:pt x="23" y="23"/>
                  </a:lnTo>
                  <a:lnTo>
                    <a:pt x="23" y="22"/>
                  </a:lnTo>
                  <a:lnTo>
                    <a:pt x="23" y="23"/>
                  </a:lnTo>
                  <a:lnTo>
                    <a:pt x="24" y="23"/>
                  </a:lnTo>
                  <a:lnTo>
                    <a:pt x="24" y="24"/>
                  </a:lnTo>
                  <a:lnTo>
                    <a:pt x="26" y="24"/>
                  </a:lnTo>
                  <a:lnTo>
                    <a:pt x="26" y="26"/>
                  </a:lnTo>
                  <a:lnTo>
                    <a:pt x="27" y="26"/>
                  </a:lnTo>
                  <a:lnTo>
                    <a:pt x="27" y="24"/>
                  </a:lnTo>
                  <a:lnTo>
                    <a:pt x="27" y="23"/>
                  </a:lnTo>
                  <a:lnTo>
                    <a:pt x="26" y="23"/>
                  </a:lnTo>
                  <a:lnTo>
                    <a:pt x="26" y="22"/>
                  </a:lnTo>
                  <a:lnTo>
                    <a:pt x="27" y="22"/>
                  </a:lnTo>
                  <a:lnTo>
                    <a:pt x="28" y="22"/>
                  </a:lnTo>
                  <a:lnTo>
                    <a:pt x="28" y="20"/>
                  </a:lnTo>
                  <a:lnTo>
                    <a:pt x="29" y="20"/>
                  </a:lnTo>
                  <a:lnTo>
                    <a:pt x="29" y="19"/>
                  </a:lnTo>
                  <a:lnTo>
                    <a:pt x="31" y="19"/>
                  </a:lnTo>
                  <a:lnTo>
                    <a:pt x="31" y="18"/>
                  </a:lnTo>
                  <a:lnTo>
                    <a:pt x="32" y="18"/>
                  </a:lnTo>
                  <a:lnTo>
                    <a:pt x="33" y="18"/>
                  </a:lnTo>
                  <a:lnTo>
                    <a:pt x="33" y="17"/>
                  </a:lnTo>
                  <a:lnTo>
                    <a:pt x="32" y="17"/>
                  </a:lnTo>
                  <a:lnTo>
                    <a:pt x="33" y="15"/>
                  </a:lnTo>
                  <a:lnTo>
                    <a:pt x="33" y="14"/>
                  </a:lnTo>
                  <a:lnTo>
                    <a:pt x="33" y="13"/>
                  </a:lnTo>
                  <a:lnTo>
                    <a:pt x="33" y="14"/>
                  </a:lnTo>
                  <a:lnTo>
                    <a:pt x="32" y="14"/>
                  </a:lnTo>
                  <a:lnTo>
                    <a:pt x="33" y="14"/>
                  </a:lnTo>
                  <a:lnTo>
                    <a:pt x="33" y="13"/>
                  </a:lnTo>
                  <a:lnTo>
                    <a:pt x="33" y="11"/>
                  </a:lnTo>
                  <a:lnTo>
                    <a:pt x="33" y="13"/>
                  </a:lnTo>
                  <a:lnTo>
                    <a:pt x="33" y="11"/>
                  </a:lnTo>
                  <a:lnTo>
                    <a:pt x="34" y="11"/>
                  </a:lnTo>
                  <a:lnTo>
                    <a:pt x="34" y="10"/>
                  </a:lnTo>
                  <a:lnTo>
                    <a:pt x="36" y="10"/>
                  </a:lnTo>
                  <a:lnTo>
                    <a:pt x="36" y="9"/>
                  </a:lnTo>
                  <a:lnTo>
                    <a:pt x="37" y="9"/>
                  </a:lnTo>
                  <a:lnTo>
                    <a:pt x="38" y="9"/>
                  </a:lnTo>
                  <a:lnTo>
                    <a:pt x="40" y="9"/>
                  </a:lnTo>
                  <a:lnTo>
                    <a:pt x="38" y="9"/>
                  </a:lnTo>
                  <a:lnTo>
                    <a:pt x="38" y="10"/>
                  </a:lnTo>
                  <a:lnTo>
                    <a:pt x="40" y="10"/>
                  </a:lnTo>
                  <a:lnTo>
                    <a:pt x="40" y="9"/>
                  </a:lnTo>
                  <a:lnTo>
                    <a:pt x="41" y="9"/>
                  </a:lnTo>
                  <a:lnTo>
                    <a:pt x="41" y="8"/>
                  </a:lnTo>
                  <a:lnTo>
                    <a:pt x="40" y="8"/>
                  </a:lnTo>
                  <a:lnTo>
                    <a:pt x="41" y="8"/>
                  </a:lnTo>
                  <a:lnTo>
                    <a:pt x="42" y="8"/>
                  </a:lnTo>
                  <a:lnTo>
                    <a:pt x="43" y="8"/>
                  </a:lnTo>
                  <a:lnTo>
                    <a:pt x="45" y="8"/>
                  </a:lnTo>
                  <a:lnTo>
                    <a:pt x="46" y="8"/>
                  </a:lnTo>
                  <a:lnTo>
                    <a:pt x="46" y="6"/>
                  </a:lnTo>
                  <a:lnTo>
                    <a:pt x="47" y="6"/>
                  </a:lnTo>
                  <a:lnTo>
                    <a:pt x="48" y="5"/>
                  </a:lnTo>
                  <a:lnTo>
                    <a:pt x="50" y="5"/>
                  </a:lnTo>
                  <a:lnTo>
                    <a:pt x="51" y="4"/>
                  </a:lnTo>
                  <a:lnTo>
                    <a:pt x="51" y="3"/>
                  </a:lnTo>
                  <a:lnTo>
                    <a:pt x="52" y="3"/>
                  </a:lnTo>
                  <a:lnTo>
                    <a:pt x="54" y="3"/>
                  </a:lnTo>
                  <a:lnTo>
                    <a:pt x="52" y="3"/>
                  </a:lnTo>
                  <a:lnTo>
                    <a:pt x="52" y="1"/>
                  </a:lnTo>
                  <a:lnTo>
                    <a:pt x="54" y="1"/>
                  </a:lnTo>
                  <a:lnTo>
                    <a:pt x="55" y="1"/>
                  </a:lnTo>
                  <a:lnTo>
                    <a:pt x="54" y="1"/>
                  </a:lnTo>
                  <a:lnTo>
                    <a:pt x="55" y="1"/>
                  </a:lnTo>
                  <a:lnTo>
                    <a:pt x="54" y="1"/>
                  </a:lnTo>
                  <a:lnTo>
                    <a:pt x="55" y="1"/>
                  </a:lnTo>
                  <a:close/>
                  <a:moveTo>
                    <a:pt x="0" y="1"/>
                  </a:moveTo>
                  <a:lnTo>
                    <a:pt x="0" y="0"/>
                  </a:lnTo>
                  <a:lnTo>
                    <a:pt x="0"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3" name="Freeform 736"/>
            <p:cNvSpPr>
              <a:spLocks noEditPoints="1"/>
            </p:cNvSpPr>
            <p:nvPr/>
          </p:nvSpPr>
          <p:spPr bwMode="auto">
            <a:xfrm>
              <a:off x="4783138" y="4189629"/>
              <a:ext cx="12700" cy="11113"/>
            </a:xfrm>
            <a:custGeom>
              <a:avLst/>
              <a:gdLst>
                <a:gd name="T0" fmla="*/ 4 w 8"/>
                <a:gd name="T1" fmla="*/ 7 h 7"/>
                <a:gd name="T2" fmla="*/ 2 w 8"/>
                <a:gd name="T3" fmla="*/ 7 h 7"/>
                <a:gd name="T4" fmla="*/ 2 w 8"/>
                <a:gd name="T5" fmla="*/ 5 h 7"/>
                <a:gd name="T6" fmla="*/ 2 w 8"/>
                <a:gd name="T7" fmla="*/ 5 h 7"/>
                <a:gd name="T8" fmla="*/ 2 w 8"/>
                <a:gd name="T9" fmla="*/ 5 h 7"/>
                <a:gd name="T10" fmla="*/ 2 w 8"/>
                <a:gd name="T11" fmla="*/ 5 h 7"/>
                <a:gd name="T12" fmla="*/ 2 w 8"/>
                <a:gd name="T13" fmla="*/ 5 h 7"/>
                <a:gd name="T14" fmla="*/ 2 w 8"/>
                <a:gd name="T15" fmla="*/ 5 h 7"/>
                <a:gd name="T16" fmla="*/ 2 w 8"/>
                <a:gd name="T17" fmla="*/ 5 h 7"/>
                <a:gd name="T18" fmla="*/ 2 w 8"/>
                <a:gd name="T19" fmla="*/ 5 h 7"/>
                <a:gd name="T20" fmla="*/ 4 w 8"/>
                <a:gd name="T21" fmla="*/ 7 h 7"/>
                <a:gd name="T22" fmla="*/ 4 w 8"/>
                <a:gd name="T23" fmla="*/ 7 h 7"/>
                <a:gd name="T24" fmla="*/ 6 w 8"/>
                <a:gd name="T25" fmla="*/ 4 h 7"/>
                <a:gd name="T26" fmla="*/ 8 w 8"/>
                <a:gd name="T27" fmla="*/ 5 h 7"/>
                <a:gd name="T28" fmla="*/ 8 w 8"/>
                <a:gd name="T29" fmla="*/ 7 h 7"/>
                <a:gd name="T30" fmla="*/ 8 w 8"/>
                <a:gd name="T31" fmla="*/ 7 h 7"/>
                <a:gd name="T32" fmla="*/ 6 w 8"/>
                <a:gd name="T33" fmla="*/ 7 h 7"/>
                <a:gd name="T34" fmla="*/ 6 w 8"/>
                <a:gd name="T35" fmla="*/ 5 h 7"/>
                <a:gd name="T36" fmla="*/ 6 w 8"/>
                <a:gd name="T37" fmla="*/ 5 h 7"/>
                <a:gd name="T38" fmla="*/ 6 w 8"/>
                <a:gd name="T39" fmla="*/ 5 h 7"/>
                <a:gd name="T40" fmla="*/ 6 w 8"/>
                <a:gd name="T41" fmla="*/ 5 h 7"/>
                <a:gd name="T42" fmla="*/ 6 w 8"/>
                <a:gd name="T43" fmla="*/ 5 h 7"/>
                <a:gd name="T44" fmla="*/ 5 w 8"/>
                <a:gd name="T45" fmla="*/ 5 h 7"/>
                <a:gd name="T46" fmla="*/ 5 w 8"/>
                <a:gd name="T47" fmla="*/ 5 h 7"/>
                <a:gd name="T48" fmla="*/ 6 w 8"/>
                <a:gd name="T49" fmla="*/ 5 h 7"/>
                <a:gd name="T50" fmla="*/ 6 w 8"/>
                <a:gd name="T51" fmla="*/ 5 h 7"/>
                <a:gd name="T52" fmla="*/ 6 w 8"/>
                <a:gd name="T53" fmla="*/ 5 h 7"/>
                <a:gd name="T54" fmla="*/ 6 w 8"/>
                <a:gd name="T55" fmla="*/ 5 h 7"/>
                <a:gd name="T56" fmla="*/ 6 w 8"/>
                <a:gd name="T57" fmla="*/ 5 h 7"/>
                <a:gd name="T58" fmla="*/ 6 w 8"/>
                <a:gd name="T59" fmla="*/ 4 h 7"/>
                <a:gd name="T60" fmla="*/ 6 w 8"/>
                <a:gd name="T61" fmla="*/ 4 h 7"/>
                <a:gd name="T62" fmla="*/ 6 w 8"/>
                <a:gd name="T63" fmla="*/ 4 h 7"/>
                <a:gd name="T64" fmla="*/ 6 w 8"/>
                <a:gd name="T65" fmla="*/ 4 h 7"/>
                <a:gd name="T66" fmla="*/ 6 w 8"/>
                <a:gd name="T67" fmla="*/ 4 h 7"/>
                <a:gd name="T68" fmla="*/ 1 w 8"/>
                <a:gd name="T69" fmla="*/ 4 h 7"/>
                <a:gd name="T70" fmla="*/ 1 w 8"/>
                <a:gd name="T71" fmla="*/ 4 h 7"/>
                <a:gd name="T72" fmla="*/ 1 w 8"/>
                <a:gd name="T73" fmla="*/ 4 h 7"/>
                <a:gd name="T74" fmla="*/ 1 w 8"/>
                <a:gd name="T75" fmla="*/ 3 h 7"/>
                <a:gd name="T76" fmla="*/ 0 w 8"/>
                <a:gd name="T77" fmla="*/ 3 h 7"/>
                <a:gd name="T78" fmla="*/ 0 w 8"/>
                <a:gd name="T79" fmla="*/ 3 h 7"/>
                <a:gd name="T80" fmla="*/ 0 w 8"/>
                <a:gd name="T81" fmla="*/ 3 h 7"/>
                <a:gd name="T82" fmla="*/ 0 w 8"/>
                <a:gd name="T83" fmla="*/ 3 h 7"/>
                <a:gd name="T84" fmla="*/ 0 w 8"/>
                <a:gd name="T85" fmla="*/ 3 h 7"/>
                <a:gd name="T86" fmla="*/ 0 w 8"/>
                <a:gd name="T87" fmla="*/ 3 h 7"/>
                <a:gd name="T88" fmla="*/ 0 w 8"/>
                <a:gd name="T89" fmla="*/ 3 h 7"/>
                <a:gd name="T90" fmla="*/ 0 w 8"/>
                <a:gd name="T91" fmla="*/ 1 h 7"/>
                <a:gd name="T92" fmla="*/ 0 w 8"/>
                <a:gd name="T93" fmla="*/ 1 h 7"/>
                <a:gd name="T94" fmla="*/ 0 w 8"/>
                <a:gd name="T95" fmla="*/ 1 h 7"/>
                <a:gd name="T96" fmla="*/ 0 w 8"/>
                <a:gd name="T97" fmla="*/ 0 h 7"/>
                <a:gd name="T98" fmla="*/ 0 w 8"/>
                <a:gd name="T99" fmla="*/ 0 h 7"/>
                <a:gd name="T100" fmla="*/ 1 w 8"/>
                <a:gd name="T101" fmla="*/ 0 h 7"/>
                <a:gd name="T102" fmla="*/ 1 w 8"/>
                <a:gd name="T103" fmla="*/ 0 h 7"/>
                <a:gd name="T104" fmla="*/ 1 w 8"/>
                <a:gd name="T105" fmla="*/ 0 h 7"/>
                <a:gd name="T106" fmla="*/ 1 w 8"/>
                <a:gd name="T107" fmla="*/ 1 h 7"/>
                <a:gd name="T108" fmla="*/ 1 w 8"/>
                <a:gd name="T109" fmla="*/ 3 h 7"/>
                <a:gd name="T110" fmla="*/ 1 w 8"/>
                <a:gd name="T111" fmla="*/ 3 h 7"/>
                <a:gd name="T112" fmla="*/ 1 w 8"/>
                <a:gd name="T113" fmla="*/ 3 h 7"/>
                <a:gd name="T114" fmla="*/ 1 w 8"/>
                <a:gd name="T115" fmla="*/ 3 h 7"/>
                <a:gd name="T116" fmla="*/ 1 w 8"/>
                <a:gd name="T117" fmla="*/ 3 h 7"/>
                <a:gd name="T118" fmla="*/ 1 w 8"/>
                <a:gd name="T119" fmla="*/ 3 h 7"/>
                <a:gd name="T120" fmla="*/ 1 w 8"/>
                <a:gd name="T121" fmla="*/ 4 h 7"/>
                <a:gd name="T122" fmla="*/ 1 w 8"/>
                <a:gd name="T123" fmla="*/ 4 h 7"/>
                <a:gd name="T124" fmla="*/ 1 w 8"/>
                <a:gd name="T1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 h="7">
                  <a:moveTo>
                    <a:pt x="4" y="7"/>
                  </a:moveTo>
                  <a:lnTo>
                    <a:pt x="4" y="7"/>
                  </a:lnTo>
                  <a:lnTo>
                    <a:pt x="2" y="7"/>
                  </a:lnTo>
                  <a:lnTo>
                    <a:pt x="2" y="7"/>
                  </a:lnTo>
                  <a:lnTo>
                    <a:pt x="2" y="7"/>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4" y="5"/>
                  </a:lnTo>
                  <a:lnTo>
                    <a:pt x="4" y="7"/>
                  </a:lnTo>
                  <a:lnTo>
                    <a:pt x="4" y="7"/>
                  </a:lnTo>
                  <a:lnTo>
                    <a:pt x="4" y="7"/>
                  </a:lnTo>
                  <a:lnTo>
                    <a:pt x="4" y="7"/>
                  </a:lnTo>
                  <a:close/>
                  <a:moveTo>
                    <a:pt x="6" y="4"/>
                  </a:moveTo>
                  <a:lnTo>
                    <a:pt x="8" y="5"/>
                  </a:lnTo>
                  <a:lnTo>
                    <a:pt x="8" y="5"/>
                  </a:lnTo>
                  <a:lnTo>
                    <a:pt x="8" y="7"/>
                  </a:lnTo>
                  <a:lnTo>
                    <a:pt x="8" y="7"/>
                  </a:lnTo>
                  <a:lnTo>
                    <a:pt x="8" y="7"/>
                  </a:lnTo>
                  <a:lnTo>
                    <a:pt x="8" y="7"/>
                  </a:lnTo>
                  <a:lnTo>
                    <a:pt x="6" y="7"/>
                  </a:lnTo>
                  <a:lnTo>
                    <a:pt x="6" y="7"/>
                  </a:lnTo>
                  <a:lnTo>
                    <a:pt x="6" y="7"/>
                  </a:lnTo>
                  <a:lnTo>
                    <a:pt x="6" y="5"/>
                  </a:lnTo>
                  <a:lnTo>
                    <a:pt x="6" y="5"/>
                  </a:lnTo>
                  <a:lnTo>
                    <a:pt x="6" y="5"/>
                  </a:lnTo>
                  <a:lnTo>
                    <a:pt x="6" y="5"/>
                  </a:lnTo>
                  <a:lnTo>
                    <a:pt x="6" y="5"/>
                  </a:lnTo>
                  <a:lnTo>
                    <a:pt x="6" y="5"/>
                  </a:lnTo>
                  <a:lnTo>
                    <a:pt x="6" y="5"/>
                  </a:lnTo>
                  <a:lnTo>
                    <a:pt x="6" y="5"/>
                  </a:lnTo>
                  <a:lnTo>
                    <a:pt x="6" y="5"/>
                  </a:lnTo>
                  <a:lnTo>
                    <a:pt x="5" y="5"/>
                  </a:lnTo>
                  <a:lnTo>
                    <a:pt x="5" y="5"/>
                  </a:lnTo>
                  <a:lnTo>
                    <a:pt x="5" y="5"/>
                  </a:lnTo>
                  <a:lnTo>
                    <a:pt x="5"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6" y="4"/>
                  </a:lnTo>
                  <a:lnTo>
                    <a:pt x="6" y="4"/>
                  </a:lnTo>
                  <a:lnTo>
                    <a:pt x="6" y="4"/>
                  </a:lnTo>
                  <a:lnTo>
                    <a:pt x="6" y="4"/>
                  </a:lnTo>
                  <a:lnTo>
                    <a:pt x="6" y="4"/>
                  </a:lnTo>
                  <a:lnTo>
                    <a:pt x="6" y="4"/>
                  </a:lnTo>
                  <a:lnTo>
                    <a:pt x="6" y="4"/>
                  </a:lnTo>
                  <a:lnTo>
                    <a:pt x="6" y="4"/>
                  </a:lnTo>
                  <a:close/>
                  <a:moveTo>
                    <a:pt x="1" y="4"/>
                  </a:moveTo>
                  <a:lnTo>
                    <a:pt x="1" y="4"/>
                  </a:lnTo>
                  <a:lnTo>
                    <a:pt x="1" y="4"/>
                  </a:lnTo>
                  <a:lnTo>
                    <a:pt x="1" y="4"/>
                  </a:lnTo>
                  <a:lnTo>
                    <a:pt x="1" y="4"/>
                  </a:lnTo>
                  <a:lnTo>
                    <a:pt x="1" y="3"/>
                  </a:lnTo>
                  <a:lnTo>
                    <a:pt x="1"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1"/>
                  </a:lnTo>
                  <a:lnTo>
                    <a:pt x="0" y="1"/>
                  </a:lnTo>
                  <a:lnTo>
                    <a:pt x="0" y="1"/>
                  </a:lnTo>
                  <a:lnTo>
                    <a:pt x="0" y="1"/>
                  </a:lnTo>
                  <a:lnTo>
                    <a:pt x="0" y="1"/>
                  </a:lnTo>
                  <a:lnTo>
                    <a:pt x="0" y="0"/>
                  </a:lnTo>
                  <a:lnTo>
                    <a:pt x="0" y="0"/>
                  </a:lnTo>
                  <a:lnTo>
                    <a:pt x="0" y="0"/>
                  </a:lnTo>
                  <a:lnTo>
                    <a:pt x="0" y="0"/>
                  </a:lnTo>
                  <a:lnTo>
                    <a:pt x="1" y="0"/>
                  </a:lnTo>
                  <a:lnTo>
                    <a:pt x="1" y="0"/>
                  </a:lnTo>
                  <a:lnTo>
                    <a:pt x="1" y="0"/>
                  </a:lnTo>
                  <a:lnTo>
                    <a:pt x="1" y="0"/>
                  </a:lnTo>
                  <a:lnTo>
                    <a:pt x="1" y="0"/>
                  </a:lnTo>
                  <a:lnTo>
                    <a:pt x="1" y="0"/>
                  </a:lnTo>
                  <a:lnTo>
                    <a:pt x="1" y="1"/>
                  </a:lnTo>
                  <a:lnTo>
                    <a:pt x="1" y="1"/>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4" name="Freeform 737"/>
            <p:cNvSpPr>
              <a:spLocks noEditPoints="1"/>
            </p:cNvSpPr>
            <p:nvPr/>
          </p:nvSpPr>
          <p:spPr bwMode="auto">
            <a:xfrm>
              <a:off x="4191001" y="3941979"/>
              <a:ext cx="23813" cy="19050"/>
            </a:xfrm>
            <a:custGeom>
              <a:avLst/>
              <a:gdLst>
                <a:gd name="T0" fmla="*/ 4 w 15"/>
                <a:gd name="T1" fmla="*/ 12 h 12"/>
                <a:gd name="T2" fmla="*/ 4 w 15"/>
                <a:gd name="T3" fmla="*/ 12 h 12"/>
                <a:gd name="T4" fmla="*/ 4 w 15"/>
                <a:gd name="T5" fmla="*/ 12 h 12"/>
                <a:gd name="T6" fmla="*/ 5 w 15"/>
                <a:gd name="T7" fmla="*/ 12 h 12"/>
                <a:gd name="T8" fmla="*/ 5 w 15"/>
                <a:gd name="T9" fmla="*/ 11 h 12"/>
                <a:gd name="T10" fmla="*/ 6 w 15"/>
                <a:gd name="T11" fmla="*/ 12 h 12"/>
                <a:gd name="T12" fmla="*/ 6 w 15"/>
                <a:gd name="T13" fmla="*/ 12 h 12"/>
                <a:gd name="T14" fmla="*/ 9 w 15"/>
                <a:gd name="T15" fmla="*/ 10 h 12"/>
                <a:gd name="T16" fmla="*/ 10 w 15"/>
                <a:gd name="T17" fmla="*/ 11 h 12"/>
                <a:gd name="T18" fmla="*/ 10 w 15"/>
                <a:gd name="T19" fmla="*/ 11 h 12"/>
                <a:gd name="T20" fmla="*/ 10 w 15"/>
                <a:gd name="T21" fmla="*/ 11 h 12"/>
                <a:gd name="T22" fmla="*/ 10 w 15"/>
                <a:gd name="T23" fmla="*/ 11 h 12"/>
                <a:gd name="T24" fmla="*/ 10 w 15"/>
                <a:gd name="T25" fmla="*/ 12 h 12"/>
                <a:gd name="T26" fmla="*/ 10 w 15"/>
                <a:gd name="T27" fmla="*/ 12 h 12"/>
                <a:gd name="T28" fmla="*/ 10 w 15"/>
                <a:gd name="T29" fmla="*/ 12 h 12"/>
                <a:gd name="T30" fmla="*/ 9 w 15"/>
                <a:gd name="T31" fmla="*/ 11 h 12"/>
                <a:gd name="T32" fmla="*/ 9 w 15"/>
                <a:gd name="T33" fmla="*/ 11 h 12"/>
                <a:gd name="T34" fmla="*/ 9 w 15"/>
                <a:gd name="T35" fmla="*/ 11 h 12"/>
                <a:gd name="T36" fmla="*/ 9 w 15"/>
                <a:gd name="T37" fmla="*/ 10 h 12"/>
                <a:gd name="T38" fmla="*/ 9 w 15"/>
                <a:gd name="T39" fmla="*/ 10 h 12"/>
                <a:gd name="T40" fmla="*/ 12 w 15"/>
                <a:gd name="T41" fmla="*/ 10 h 12"/>
                <a:gd name="T42" fmla="*/ 12 w 15"/>
                <a:gd name="T43" fmla="*/ 11 h 12"/>
                <a:gd name="T44" fmla="*/ 12 w 15"/>
                <a:gd name="T45" fmla="*/ 11 h 12"/>
                <a:gd name="T46" fmla="*/ 11 w 15"/>
                <a:gd name="T47" fmla="*/ 11 h 12"/>
                <a:gd name="T48" fmla="*/ 11 w 15"/>
                <a:gd name="T49" fmla="*/ 10 h 12"/>
                <a:gd name="T50" fmla="*/ 11 w 15"/>
                <a:gd name="T51" fmla="*/ 10 h 12"/>
                <a:gd name="T52" fmla="*/ 12 w 15"/>
                <a:gd name="T53" fmla="*/ 10 h 12"/>
                <a:gd name="T54" fmla="*/ 14 w 15"/>
                <a:gd name="T55" fmla="*/ 5 h 12"/>
                <a:gd name="T56" fmla="*/ 15 w 15"/>
                <a:gd name="T57" fmla="*/ 5 h 12"/>
                <a:gd name="T58" fmla="*/ 15 w 15"/>
                <a:gd name="T59" fmla="*/ 6 h 12"/>
                <a:gd name="T60" fmla="*/ 14 w 15"/>
                <a:gd name="T61" fmla="*/ 6 h 12"/>
                <a:gd name="T62" fmla="*/ 12 w 15"/>
                <a:gd name="T63" fmla="*/ 6 h 12"/>
                <a:gd name="T64" fmla="*/ 14 w 15"/>
                <a:gd name="T65" fmla="*/ 5 h 12"/>
                <a:gd name="T66" fmla="*/ 6 w 15"/>
                <a:gd name="T67" fmla="*/ 2 h 12"/>
                <a:gd name="T68" fmla="*/ 7 w 15"/>
                <a:gd name="T69" fmla="*/ 3 h 12"/>
                <a:gd name="T70" fmla="*/ 6 w 15"/>
                <a:gd name="T71" fmla="*/ 3 h 12"/>
                <a:gd name="T72" fmla="*/ 5 w 15"/>
                <a:gd name="T73" fmla="*/ 3 h 12"/>
                <a:gd name="T74" fmla="*/ 5 w 15"/>
                <a:gd name="T75" fmla="*/ 2 h 12"/>
                <a:gd name="T76" fmla="*/ 6 w 15"/>
                <a:gd name="T77" fmla="*/ 2 h 12"/>
                <a:gd name="T78" fmla="*/ 14 w 15"/>
                <a:gd name="T79" fmla="*/ 2 h 12"/>
                <a:gd name="T80" fmla="*/ 14 w 15"/>
                <a:gd name="T81" fmla="*/ 2 h 12"/>
                <a:gd name="T82" fmla="*/ 12 w 15"/>
                <a:gd name="T83" fmla="*/ 2 h 12"/>
                <a:gd name="T84" fmla="*/ 12 w 15"/>
                <a:gd name="T85" fmla="*/ 2 h 12"/>
                <a:gd name="T86" fmla="*/ 14 w 15"/>
                <a:gd name="T87" fmla="*/ 1 h 12"/>
                <a:gd name="T88" fmla="*/ 14 w 15"/>
                <a:gd name="T89" fmla="*/ 2 h 12"/>
                <a:gd name="T90" fmla="*/ 2 w 15"/>
                <a:gd name="T91" fmla="*/ 1 h 12"/>
                <a:gd name="T92" fmla="*/ 2 w 15"/>
                <a:gd name="T93" fmla="*/ 1 h 12"/>
                <a:gd name="T94" fmla="*/ 2 w 15"/>
                <a:gd name="T95" fmla="*/ 2 h 12"/>
                <a:gd name="T96" fmla="*/ 1 w 15"/>
                <a:gd name="T97" fmla="*/ 1 h 12"/>
                <a:gd name="T98" fmla="*/ 2 w 15"/>
                <a:gd name="T99" fmla="*/ 1 h 12"/>
                <a:gd name="T100" fmla="*/ 2 w 15"/>
                <a:gd name="T101" fmla="*/ 1 h 12"/>
                <a:gd name="T102" fmla="*/ 2 w 15"/>
                <a:gd name="T103" fmla="*/ 0 h 12"/>
                <a:gd name="T104" fmla="*/ 2 w 15"/>
                <a:gd name="T105" fmla="*/ 0 h 12"/>
                <a:gd name="T106" fmla="*/ 2 w 15"/>
                <a:gd name="T107" fmla="*/ 1 h 12"/>
                <a:gd name="T108" fmla="*/ 1 w 15"/>
                <a:gd name="T109" fmla="*/ 1 h 12"/>
                <a:gd name="T110" fmla="*/ 0 w 15"/>
                <a:gd name="T111" fmla="*/ 1 h 12"/>
                <a:gd name="T112" fmla="*/ 0 w 15"/>
                <a:gd name="T113" fmla="*/ 0 h 12"/>
                <a:gd name="T114" fmla="*/ 1 w 15"/>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 h="12">
                  <a:moveTo>
                    <a:pt x="4" y="12"/>
                  </a:move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close/>
                  <a:moveTo>
                    <a:pt x="6" y="12"/>
                  </a:moveTo>
                  <a:lnTo>
                    <a:pt x="5" y="12"/>
                  </a:lnTo>
                  <a:lnTo>
                    <a:pt x="5" y="12"/>
                  </a:lnTo>
                  <a:lnTo>
                    <a:pt x="5" y="12"/>
                  </a:lnTo>
                  <a:lnTo>
                    <a:pt x="5" y="12"/>
                  </a:lnTo>
                  <a:lnTo>
                    <a:pt x="5" y="12"/>
                  </a:lnTo>
                  <a:lnTo>
                    <a:pt x="5" y="12"/>
                  </a:lnTo>
                  <a:lnTo>
                    <a:pt x="5" y="12"/>
                  </a:lnTo>
                  <a:lnTo>
                    <a:pt x="5" y="12"/>
                  </a:lnTo>
                  <a:lnTo>
                    <a:pt x="5" y="12"/>
                  </a:lnTo>
                  <a:lnTo>
                    <a:pt x="5" y="12"/>
                  </a:lnTo>
                  <a:lnTo>
                    <a:pt x="5" y="11"/>
                  </a:lnTo>
                  <a:lnTo>
                    <a:pt x="5" y="11"/>
                  </a:lnTo>
                  <a:lnTo>
                    <a:pt x="5" y="11"/>
                  </a:lnTo>
                  <a:lnTo>
                    <a:pt x="6" y="11"/>
                  </a:lnTo>
                  <a:lnTo>
                    <a:pt x="6" y="11"/>
                  </a:lnTo>
                  <a:lnTo>
                    <a:pt x="6" y="12"/>
                  </a:lnTo>
                  <a:lnTo>
                    <a:pt x="6" y="12"/>
                  </a:lnTo>
                  <a:lnTo>
                    <a:pt x="6" y="12"/>
                  </a:lnTo>
                  <a:lnTo>
                    <a:pt x="6" y="12"/>
                  </a:lnTo>
                  <a:lnTo>
                    <a:pt x="6" y="12"/>
                  </a:lnTo>
                  <a:lnTo>
                    <a:pt x="6" y="12"/>
                  </a:lnTo>
                  <a:lnTo>
                    <a:pt x="6" y="12"/>
                  </a:lnTo>
                  <a:lnTo>
                    <a:pt x="6" y="12"/>
                  </a:lnTo>
                  <a:lnTo>
                    <a:pt x="6" y="12"/>
                  </a:lnTo>
                  <a:lnTo>
                    <a:pt x="6" y="12"/>
                  </a:lnTo>
                  <a:close/>
                  <a:moveTo>
                    <a:pt x="9" y="10"/>
                  </a:moveTo>
                  <a:lnTo>
                    <a:pt x="9" y="10"/>
                  </a:lnTo>
                  <a:lnTo>
                    <a:pt x="9" y="10"/>
                  </a:lnTo>
                  <a:lnTo>
                    <a:pt x="9" y="10"/>
                  </a:lnTo>
                  <a:lnTo>
                    <a:pt x="9" y="10"/>
                  </a:lnTo>
                  <a:lnTo>
                    <a:pt x="9" y="10"/>
                  </a:lnTo>
                  <a:lnTo>
                    <a:pt x="9" y="10"/>
                  </a:lnTo>
                  <a:lnTo>
                    <a:pt x="9" y="10"/>
                  </a:lnTo>
                  <a:lnTo>
                    <a:pt x="10" y="11"/>
                  </a:lnTo>
                  <a:lnTo>
                    <a:pt x="9"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1"/>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10" y="12"/>
                  </a:lnTo>
                  <a:lnTo>
                    <a:pt x="9" y="12"/>
                  </a:lnTo>
                  <a:lnTo>
                    <a:pt x="9" y="12"/>
                  </a:lnTo>
                  <a:lnTo>
                    <a:pt x="9" y="12"/>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0"/>
                  </a:lnTo>
                  <a:lnTo>
                    <a:pt x="9" y="10"/>
                  </a:lnTo>
                  <a:lnTo>
                    <a:pt x="9" y="10"/>
                  </a:lnTo>
                  <a:lnTo>
                    <a:pt x="9" y="10"/>
                  </a:lnTo>
                  <a:lnTo>
                    <a:pt x="9" y="10"/>
                  </a:lnTo>
                  <a:lnTo>
                    <a:pt x="9" y="10"/>
                  </a:lnTo>
                  <a:lnTo>
                    <a:pt x="9" y="10"/>
                  </a:lnTo>
                  <a:lnTo>
                    <a:pt x="9" y="10"/>
                  </a:lnTo>
                  <a:lnTo>
                    <a:pt x="9" y="10"/>
                  </a:lnTo>
                  <a:lnTo>
                    <a:pt x="9" y="10"/>
                  </a:lnTo>
                  <a:lnTo>
                    <a:pt x="9" y="10"/>
                  </a:lnTo>
                  <a:lnTo>
                    <a:pt x="9" y="10"/>
                  </a:lnTo>
                  <a:lnTo>
                    <a:pt x="9" y="10"/>
                  </a:lnTo>
                  <a:close/>
                  <a:moveTo>
                    <a:pt x="12" y="10"/>
                  </a:moveTo>
                  <a:lnTo>
                    <a:pt x="12" y="10"/>
                  </a:lnTo>
                  <a:lnTo>
                    <a:pt x="12" y="10"/>
                  </a:lnTo>
                  <a:lnTo>
                    <a:pt x="12" y="10"/>
                  </a:lnTo>
                  <a:lnTo>
                    <a:pt x="12" y="10"/>
                  </a:lnTo>
                  <a:lnTo>
                    <a:pt x="12" y="10"/>
                  </a:lnTo>
                  <a:lnTo>
                    <a:pt x="12" y="10"/>
                  </a:lnTo>
                  <a:lnTo>
                    <a:pt x="12" y="11"/>
                  </a:lnTo>
                  <a:lnTo>
                    <a:pt x="12" y="11"/>
                  </a:lnTo>
                  <a:lnTo>
                    <a:pt x="12" y="11"/>
                  </a:lnTo>
                  <a:lnTo>
                    <a:pt x="12" y="11"/>
                  </a:lnTo>
                  <a:lnTo>
                    <a:pt x="12" y="11"/>
                  </a:lnTo>
                  <a:lnTo>
                    <a:pt x="12" y="11"/>
                  </a:lnTo>
                  <a:lnTo>
                    <a:pt x="12" y="11"/>
                  </a:lnTo>
                  <a:lnTo>
                    <a:pt x="12" y="11"/>
                  </a:lnTo>
                  <a:lnTo>
                    <a:pt x="12" y="11"/>
                  </a:lnTo>
                  <a:lnTo>
                    <a:pt x="12" y="11"/>
                  </a:lnTo>
                  <a:lnTo>
                    <a:pt x="11" y="11"/>
                  </a:lnTo>
                  <a:lnTo>
                    <a:pt x="11" y="11"/>
                  </a:lnTo>
                  <a:lnTo>
                    <a:pt x="11" y="11"/>
                  </a:lnTo>
                  <a:lnTo>
                    <a:pt x="11" y="11"/>
                  </a:lnTo>
                  <a:lnTo>
                    <a:pt x="11" y="11"/>
                  </a:lnTo>
                  <a:lnTo>
                    <a:pt x="11" y="11"/>
                  </a:lnTo>
                  <a:lnTo>
                    <a:pt x="11" y="11"/>
                  </a:lnTo>
                  <a:lnTo>
                    <a:pt x="11" y="11"/>
                  </a:lnTo>
                  <a:lnTo>
                    <a:pt x="11" y="11"/>
                  </a:lnTo>
                  <a:lnTo>
                    <a:pt x="11" y="11"/>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2" y="10"/>
                  </a:lnTo>
                  <a:lnTo>
                    <a:pt x="12" y="10"/>
                  </a:lnTo>
                  <a:lnTo>
                    <a:pt x="12" y="10"/>
                  </a:lnTo>
                  <a:lnTo>
                    <a:pt x="12" y="10"/>
                  </a:lnTo>
                  <a:lnTo>
                    <a:pt x="12" y="10"/>
                  </a:lnTo>
                  <a:close/>
                  <a:moveTo>
                    <a:pt x="14" y="5"/>
                  </a:moveTo>
                  <a:lnTo>
                    <a:pt x="14" y="5"/>
                  </a:lnTo>
                  <a:lnTo>
                    <a:pt x="14" y="5"/>
                  </a:lnTo>
                  <a:lnTo>
                    <a:pt x="14" y="5"/>
                  </a:lnTo>
                  <a:lnTo>
                    <a:pt x="14" y="5"/>
                  </a:lnTo>
                  <a:lnTo>
                    <a:pt x="14" y="5"/>
                  </a:lnTo>
                  <a:lnTo>
                    <a:pt x="14" y="5"/>
                  </a:lnTo>
                  <a:lnTo>
                    <a:pt x="15" y="5"/>
                  </a:lnTo>
                  <a:lnTo>
                    <a:pt x="15" y="5"/>
                  </a:lnTo>
                  <a:lnTo>
                    <a:pt x="15" y="5"/>
                  </a:lnTo>
                  <a:lnTo>
                    <a:pt x="15" y="5"/>
                  </a:lnTo>
                  <a:lnTo>
                    <a:pt x="15" y="5"/>
                  </a:lnTo>
                  <a:lnTo>
                    <a:pt x="15" y="5"/>
                  </a:lnTo>
                  <a:lnTo>
                    <a:pt x="15" y="6"/>
                  </a:lnTo>
                  <a:lnTo>
                    <a:pt x="15" y="6"/>
                  </a:lnTo>
                  <a:lnTo>
                    <a:pt x="15" y="6"/>
                  </a:lnTo>
                  <a:lnTo>
                    <a:pt x="15" y="6"/>
                  </a:lnTo>
                  <a:lnTo>
                    <a:pt x="15" y="6"/>
                  </a:lnTo>
                  <a:lnTo>
                    <a:pt x="15" y="6"/>
                  </a:lnTo>
                  <a:lnTo>
                    <a:pt x="15" y="6"/>
                  </a:lnTo>
                  <a:lnTo>
                    <a:pt x="15" y="6"/>
                  </a:lnTo>
                  <a:lnTo>
                    <a:pt x="15" y="6"/>
                  </a:lnTo>
                  <a:lnTo>
                    <a:pt x="14" y="6"/>
                  </a:lnTo>
                  <a:lnTo>
                    <a:pt x="14" y="6"/>
                  </a:lnTo>
                  <a:lnTo>
                    <a:pt x="14" y="6"/>
                  </a:lnTo>
                  <a:lnTo>
                    <a:pt x="14" y="6"/>
                  </a:lnTo>
                  <a:lnTo>
                    <a:pt x="14" y="6"/>
                  </a:lnTo>
                  <a:lnTo>
                    <a:pt x="14" y="6"/>
                  </a:lnTo>
                  <a:lnTo>
                    <a:pt x="14" y="6"/>
                  </a:lnTo>
                  <a:lnTo>
                    <a:pt x="14" y="6"/>
                  </a:lnTo>
                  <a:lnTo>
                    <a:pt x="14" y="6"/>
                  </a:lnTo>
                  <a:lnTo>
                    <a:pt x="12" y="6"/>
                  </a:lnTo>
                  <a:lnTo>
                    <a:pt x="12" y="6"/>
                  </a:lnTo>
                  <a:lnTo>
                    <a:pt x="12" y="6"/>
                  </a:lnTo>
                  <a:lnTo>
                    <a:pt x="12" y="6"/>
                  </a:lnTo>
                  <a:lnTo>
                    <a:pt x="14" y="6"/>
                  </a:lnTo>
                  <a:lnTo>
                    <a:pt x="14" y="6"/>
                  </a:lnTo>
                  <a:lnTo>
                    <a:pt x="14" y="6"/>
                  </a:lnTo>
                  <a:lnTo>
                    <a:pt x="14" y="5"/>
                  </a:lnTo>
                  <a:lnTo>
                    <a:pt x="14" y="5"/>
                  </a:lnTo>
                  <a:lnTo>
                    <a:pt x="14" y="5"/>
                  </a:lnTo>
                  <a:lnTo>
                    <a:pt x="14" y="5"/>
                  </a:lnTo>
                  <a:lnTo>
                    <a:pt x="14" y="5"/>
                  </a:lnTo>
                  <a:lnTo>
                    <a:pt x="14" y="5"/>
                  </a:lnTo>
                  <a:lnTo>
                    <a:pt x="14" y="5"/>
                  </a:lnTo>
                  <a:close/>
                  <a:moveTo>
                    <a:pt x="6" y="2"/>
                  </a:moveTo>
                  <a:lnTo>
                    <a:pt x="6" y="2"/>
                  </a:lnTo>
                  <a:lnTo>
                    <a:pt x="6" y="2"/>
                  </a:lnTo>
                  <a:lnTo>
                    <a:pt x="6" y="2"/>
                  </a:lnTo>
                  <a:lnTo>
                    <a:pt x="6" y="2"/>
                  </a:lnTo>
                  <a:lnTo>
                    <a:pt x="6" y="2"/>
                  </a:lnTo>
                  <a:lnTo>
                    <a:pt x="7" y="2"/>
                  </a:lnTo>
                  <a:lnTo>
                    <a:pt x="7" y="2"/>
                  </a:lnTo>
                  <a:lnTo>
                    <a:pt x="7" y="2"/>
                  </a:lnTo>
                  <a:lnTo>
                    <a:pt x="7" y="3"/>
                  </a:lnTo>
                  <a:lnTo>
                    <a:pt x="7" y="2"/>
                  </a:lnTo>
                  <a:lnTo>
                    <a:pt x="7" y="3"/>
                  </a:lnTo>
                  <a:lnTo>
                    <a:pt x="7" y="3"/>
                  </a:lnTo>
                  <a:lnTo>
                    <a:pt x="7" y="3"/>
                  </a:lnTo>
                  <a:lnTo>
                    <a:pt x="6" y="3"/>
                  </a:lnTo>
                  <a:lnTo>
                    <a:pt x="6" y="2"/>
                  </a:lnTo>
                  <a:lnTo>
                    <a:pt x="6" y="3"/>
                  </a:lnTo>
                  <a:lnTo>
                    <a:pt x="6" y="3"/>
                  </a:lnTo>
                  <a:lnTo>
                    <a:pt x="6" y="3"/>
                  </a:lnTo>
                  <a:lnTo>
                    <a:pt x="6" y="3"/>
                  </a:lnTo>
                  <a:lnTo>
                    <a:pt x="6" y="3"/>
                  </a:lnTo>
                  <a:lnTo>
                    <a:pt x="6" y="3"/>
                  </a:lnTo>
                  <a:lnTo>
                    <a:pt x="6" y="3"/>
                  </a:lnTo>
                  <a:lnTo>
                    <a:pt x="5" y="3"/>
                  </a:lnTo>
                  <a:lnTo>
                    <a:pt x="5" y="3"/>
                  </a:lnTo>
                  <a:lnTo>
                    <a:pt x="5" y="3"/>
                  </a:lnTo>
                  <a:lnTo>
                    <a:pt x="5" y="3"/>
                  </a:lnTo>
                  <a:lnTo>
                    <a:pt x="5" y="3"/>
                  </a:lnTo>
                  <a:lnTo>
                    <a:pt x="5" y="3"/>
                  </a:lnTo>
                  <a:lnTo>
                    <a:pt x="5" y="3"/>
                  </a:lnTo>
                  <a:lnTo>
                    <a:pt x="5" y="2"/>
                  </a:lnTo>
                  <a:lnTo>
                    <a:pt x="5" y="2"/>
                  </a:lnTo>
                  <a:lnTo>
                    <a:pt x="5" y="2"/>
                  </a:lnTo>
                  <a:lnTo>
                    <a:pt x="5" y="2"/>
                  </a:lnTo>
                  <a:lnTo>
                    <a:pt x="5" y="2"/>
                  </a:lnTo>
                  <a:lnTo>
                    <a:pt x="6" y="2"/>
                  </a:lnTo>
                  <a:lnTo>
                    <a:pt x="6" y="2"/>
                  </a:lnTo>
                  <a:lnTo>
                    <a:pt x="6" y="2"/>
                  </a:lnTo>
                  <a:lnTo>
                    <a:pt x="6" y="2"/>
                  </a:lnTo>
                  <a:lnTo>
                    <a:pt x="6" y="2"/>
                  </a:lnTo>
                  <a:close/>
                  <a:moveTo>
                    <a:pt x="14" y="2"/>
                  </a:move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3"/>
                  </a:lnTo>
                  <a:lnTo>
                    <a:pt x="14" y="2"/>
                  </a:lnTo>
                  <a:lnTo>
                    <a:pt x="12" y="2"/>
                  </a:lnTo>
                  <a:lnTo>
                    <a:pt x="12" y="2"/>
                  </a:lnTo>
                  <a:lnTo>
                    <a:pt x="12" y="2"/>
                  </a:lnTo>
                  <a:lnTo>
                    <a:pt x="12" y="2"/>
                  </a:lnTo>
                  <a:lnTo>
                    <a:pt x="12" y="2"/>
                  </a:lnTo>
                  <a:lnTo>
                    <a:pt x="12" y="2"/>
                  </a:lnTo>
                  <a:lnTo>
                    <a:pt x="12" y="2"/>
                  </a:lnTo>
                  <a:lnTo>
                    <a:pt x="12" y="2"/>
                  </a:lnTo>
                  <a:lnTo>
                    <a:pt x="12" y="2"/>
                  </a:lnTo>
                  <a:lnTo>
                    <a:pt x="12" y="2"/>
                  </a:lnTo>
                  <a:lnTo>
                    <a:pt x="12" y="2"/>
                  </a:lnTo>
                  <a:lnTo>
                    <a:pt x="12" y="1"/>
                  </a:lnTo>
                  <a:lnTo>
                    <a:pt x="14" y="1"/>
                  </a:lnTo>
                  <a:lnTo>
                    <a:pt x="14" y="1"/>
                  </a:lnTo>
                  <a:lnTo>
                    <a:pt x="14" y="1"/>
                  </a:lnTo>
                  <a:lnTo>
                    <a:pt x="14" y="1"/>
                  </a:lnTo>
                  <a:lnTo>
                    <a:pt x="14" y="1"/>
                  </a:lnTo>
                  <a:lnTo>
                    <a:pt x="14" y="2"/>
                  </a:lnTo>
                  <a:lnTo>
                    <a:pt x="14" y="2"/>
                  </a:lnTo>
                  <a:lnTo>
                    <a:pt x="14" y="2"/>
                  </a:lnTo>
                  <a:lnTo>
                    <a:pt x="14" y="2"/>
                  </a:lnTo>
                  <a:lnTo>
                    <a:pt x="14" y="2"/>
                  </a:lnTo>
                  <a:lnTo>
                    <a:pt x="14" y="2"/>
                  </a:lnTo>
                  <a:lnTo>
                    <a:pt x="14" y="2"/>
                  </a:lnTo>
                  <a:lnTo>
                    <a:pt x="14" y="2"/>
                  </a:lnTo>
                  <a:close/>
                  <a:moveTo>
                    <a:pt x="2" y="1"/>
                  </a:moveTo>
                  <a:lnTo>
                    <a:pt x="2" y="1"/>
                  </a:lnTo>
                  <a:lnTo>
                    <a:pt x="2" y="1"/>
                  </a:lnTo>
                  <a:lnTo>
                    <a:pt x="2" y="1"/>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2" y="2"/>
                  </a:lnTo>
                  <a:lnTo>
                    <a:pt x="1" y="2"/>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close/>
                  <a:moveTo>
                    <a:pt x="1" y="0"/>
                  </a:move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5" name="Freeform 738"/>
            <p:cNvSpPr>
              <a:spLocks/>
            </p:cNvSpPr>
            <p:nvPr/>
          </p:nvSpPr>
          <p:spPr bwMode="auto">
            <a:xfrm>
              <a:off x="3668713" y="3994367"/>
              <a:ext cx="28575" cy="28575"/>
            </a:xfrm>
            <a:custGeom>
              <a:avLst/>
              <a:gdLst>
                <a:gd name="T0" fmla="*/ 5 w 18"/>
                <a:gd name="T1" fmla="*/ 1 h 18"/>
                <a:gd name="T2" fmla="*/ 8 w 18"/>
                <a:gd name="T3" fmla="*/ 1 h 18"/>
                <a:gd name="T4" fmla="*/ 9 w 18"/>
                <a:gd name="T5" fmla="*/ 2 h 18"/>
                <a:gd name="T6" fmla="*/ 12 w 18"/>
                <a:gd name="T7" fmla="*/ 2 h 18"/>
                <a:gd name="T8" fmla="*/ 12 w 18"/>
                <a:gd name="T9" fmla="*/ 2 h 18"/>
                <a:gd name="T10" fmla="*/ 12 w 18"/>
                <a:gd name="T11" fmla="*/ 2 h 18"/>
                <a:gd name="T12" fmla="*/ 12 w 18"/>
                <a:gd name="T13" fmla="*/ 2 h 18"/>
                <a:gd name="T14" fmla="*/ 13 w 18"/>
                <a:gd name="T15" fmla="*/ 3 h 18"/>
                <a:gd name="T16" fmla="*/ 14 w 18"/>
                <a:gd name="T17" fmla="*/ 6 h 18"/>
                <a:gd name="T18" fmla="*/ 15 w 18"/>
                <a:gd name="T19" fmla="*/ 7 h 18"/>
                <a:gd name="T20" fmla="*/ 17 w 18"/>
                <a:gd name="T21" fmla="*/ 9 h 18"/>
                <a:gd name="T22" fmla="*/ 18 w 18"/>
                <a:gd name="T23" fmla="*/ 10 h 18"/>
                <a:gd name="T24" fmla="*/ 17 w 18"/>
                <a:gd name="T25" fmla="*/ 9 h 18"/>
                <a:gd name="T26" fmla="*/ 15 w 18"/>
                <a:gd name="T27" fmla="*/ 10 h 18"/>
                <a:gd name="T28" fmla="*/ 15 w 18"/>
                <a:gd name="T29" fmla="*/ 12 h 18"/>
                <a:gd name="T30" fmla="*/ 17 w 18"/>
                <a:gd name="T31" fmla="*/ 11 h 18"/>
                <a:gd name="T32" fmla="*/ 17 w 18"/>
                <a:gd name="T33" fmla="*/ 14 h 18"/>
                <a:gd name="T34" fmla="*/ 17 w 18"/>
                <a:gd name="T35" fmla="*/ 14 h 18"/>
                <a:gd name="T36" fmla="*/ 15 w 18"/>
                <a:gd name="T37" fmla="*/ 15 h 18"/>
                <a:gd name="T38" fmla="*/ 17 w 18"/>
                <a:gd name="T39" fmla="*/ 18 h 18"/>
                <a:gd name="T40" fmla="*/ 17 w 18"/>
                <a:gd name="T41" fmla="*/ 18 h 18"/>
                <a:gd name="T42" fmla="*/ 14 w 18"/>
                <a:gd name="T43" fmla="*/ 16 h 18"/>
                <a:gd name="T44" fmla="*/ 14 w 18"/>
                <a:gd name="T45" fmla="*/ 15 h 18"/>
                <a:gd name="T46" fmla="*/ 14 w 18"/>
                <a:gd name="T47" fmla="*/ 15 h 18"/>
                <a:gd name="T48" fmla="*/ 14 w 18"/>
                <a:gd name="T49" fmla="*/ 14 h 18"/>
                <a:gd name="T50" fmla="*/ 13 w 18"/>
                <a:gd name="T51" fmla="*/ 15 h 18"/>
                <a:gd name="T52" fmla="*/ 13 w 18"/>
                <a:gd name="T53" fmla="*/ 15 h 18"/>
                <a:gd name="T54" fmla="*/ 13 w 18"/>
                <a:gd name="T55" fmla="*/ 15 h 18"/>
                <a:gd name="T56" fmla="*/ 12 w 18"/>
                <a:gd name="T57" fmla="*/ 14 h 18"/>
                <a:gd name="T58" fmla="*/ 12 w 18"/>
                <a:gd name="T59" fmla="*/ 14 h 18"/>
                <a:gd name="T60" fmla="*/ 13 w 18"/>
                <a:gd name="T61" fmla="*/ 12 h 18"/>
                <a:gd name="T62" fmla="*/ 13 w 18"/>
                <a:gd name="T63" fmla="*/ 12 h 18"/>
                <a:gd name="T64" fmla="*/ 13 w 18"/>
                <a:gd name="T65" fmla="*/ 12 h 18"/>
                <a:gd name="T66" fmla="*/ 12 w 18"/>
                <a:gd name="T67" fmla="*/ 11 h 18"/>
                <a:gd name="T68" fmla="*/ 10 w 18"/>
                <a:gd name="T69" fmla="*/ 10 h 18"/>
                <a:gd name="T70" fmla="*/ 8 w 18"/>
                <a:gd name="T71" fmla="*/ 10 h 18"/>
                <a:gd name="T72" fmla="*/ 8 w 18"/>
                <a:gd name="T73" fmla="*/ 10 h 18"/>
                <a:gd name="T74" fmla="*/ 7 w 18"/>
                <a:gd name="T75" fmla="*/ 7 h 18"/>
                <a:gd name="T76" fmla="*/ 5 w 18"/>
                <a:gd name="T77" fmla="*/ 6 h 18"/>
                <a:gd name="T78" fmla="*/ 4 w 18"/>
                <a:gd name="T79" fmla="*/ 5 h 18"/>
                <a:gd name="T80" fmla="*/ 4 w 18"/>
                <a:gd name="T81" fmla="*/ 6 h 18"/>
                <a:gd name="T82" fmla="*/ 5 w 18"/>
                <a:gd name="T83" fmla="*/ 7 h 18"/>
                <a:gd name="T84" fmla="*/ 4 w 18"/>
                <a:gd name="T85" fmla="*/ 9 h 18"/>
                <a:gd name="T86" fmla="*/ 4 w 18"/>
                <a:gd name="T87" fmla="*/ 9 h 18"/>
                <a:gd name="T88" fmla="*/ 3 w 18"/>
                <a:gd name="T89" fmla="*/ 7 h 18"/>
                <a:gd name="T90" fmla="*/ 0 w 18"/>
                <a:gd name="T91" fmla="*/ 6 h 18"/>
                <a:gd name="T92" fmla="*/ 0 w 18"/>
                <a:gd name="T93" fmla="*/ 3 h 18"/>
                <a:gd name="T94" fmla="*/ 1 w 18"/>
                <a:gd name="T95" fmla="*/ 2 h 18"/>
                <a:gd name="T96" fmla="*/ 0 w 18"/>
                <a:gd name="T97" fmla="*/ 1 h 18"/>
                <a:gd name="T98" fmla="*/ 0 w 18"/>
                <a:gd name="T99" fmla="*/ 1 h 18"/>
                <a:gd name="T100" fmla="*/ 0 w 18"/>
                <a:gd name="T101" fmla="*/ 1 h 18"/>
                <a:gd name="T102" fmla="*/ 1 w 18"/>
                <a:gd name="T103" fmla="*/ 0 h 18"/>
                <a:gd name="T104" fmla="*/ 4 w 18"/>
                <a:gd name="T10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18">
                  <a:moveTo>
                    <a:pt x="4" y="1"/>
                  </a:moveTo>
                  <a:lnTo>
                    <a:pt x="5" y="1"/>
                  </a:lnTo>
                  <a:lnTo>
                    <a:pt x="7" y="1"/>
                  </a:lnTo>
                  <a:lnTo>
                    <a:pt x="8" y="1"/>
                  </a:lnTo>
                  <a:lnTo>
                    <a:pt x="9" y="1"/>
                  </a:lnTo>
                  <a:lnTo>
                    <a:pt x="9" y="2"/>
                  </a:lnTo>
                  <a:lnTo>
                    <a:pt x="10" y="2"/>
                  </a:lnTo>
                  <a:lnTo>
                    <a:pt x="12" y="2"/>
                  </a:lnTo>
                  <a:lnTo>
                    <a:pt x="12" y="1"/>
                  </a:lnTo>
                  <a:lnTo>
                    <a:pt x="12" y="2"/>
                  </a:lnTo>
                  <a:lnTo>
                    <a:pt x="13" y="2"/>
                  </a:lnTo>
                  <a:lnTo>
                    <a:pt x="12" y="2"/>
                  </a:lnTo>
                  <a:lnTo>
                    <a:pt x="13" y="2"/>
                  </a:lnTo>
                  <a:lnTo>
                    <a:pt x="12" y="2"/>
                  </a:lnTo>
                  <a:lnTo>
                    <a:pt x="13" y="2"/>
                  </a:lnTo>
                  <a:lnTo>
                    <a:pt x="13" y="3"/>
                  </a:lnTo>
                  <a:lnTo>
                    <a:pt x="13" y="5"/>
                  </a:lnTo>
                  <a:lnTo>
                    <a:pt x="14" y="6"/>
                  </a:lnTo>
                  <a:lnTo>
                    <a:pt x="15" y="6"/>
                  </a:lnTo>
                  <a:lnTo>
                    <a:pt x="15" y="7"/>
                  </a:lnTo>
                  <a:lnTo>
                    <a:pt x="17" y="7"/>
                  </a:lnTo>
                  <a:lnTo>
                    <a:pt x="17" y="9"/>
                  </a:lnTo>
                  <a:lnTo>
                    <a:pt x="18" y="9"/>
                  </a:lnTo>
                  <a:lnTo>
                    <a:pt x="18" y="10"/>
                  </a:lnTo>
                  <a:lnTo>
                    <a:pt x="17" y="10"/>
                  </a:lnTo>
                  <a:lnTo>
                    <a:pt x="17" y="9"/>
                  </a:lnTo>
                  <a:lnTo>
                    <a:pt x="17" y="10"/>
                  </a:lnTo>
                  <a:lnTo>
                    <a:pt x="15" y="10"/>
                  </a:lnTo>
                  <a:lnTo>
                    <a:pt x="15" y="11"/>
                  </a:lnTo>
                  <a:lnTo>
                    <a:pt x="15" y="12"/>
                  </a:lnTo>
                  <a:lnTo>
                    <a:pt x="15" y="11"/>
                  </a:lnTo>
                  <a:lnTo>
                    <a:pt x="17" y="11"/>
                  </a:lnTo>
                  <a:lnTo>
                    <a:pt x="17" y="12"/>
                  </a:lnTo>
                  <a:lnTo>
                    <a:pt x="17" y="14"/>
                  </a:lnTo>
                  <a:lnTo>
                    <a:pt x="15" y="14"/>
                  </a:lnTo>
                  <a:lnTo>
                    <a:pt x="17" y="14"/>
                  </a:lnTo>
                  <a:lnTo>
                    <a:pt x="17" y="15"/>
                  </a:lnTo>
                  <a:lnTo>
                    <a:pt x="15" y="15"/>
                  </a:lnTo>
                  <a:lnTo>
                    <a:pt x="15" y="16"/>
                  </a:lnTo>
                  <a:lnTo>
                    <a:pt x="17" y="18"/>
                  </a:lnTo>
                  <a:lnTo>
                    <a:pt x="15" y="18"/>
                  </a:lnTo>
                  <a:lnTo>
                    <a:pt x="17" y="18"/>
                  </a:lnTo>
                  <a:lnTo>
                    <a:pt x="15" y="16"/>
                  </a:lnTo>
                  <a:lnTo>
                    <a:pt x="14" y="16"/>
                  </a:lnTo>
                  <a:lnTo>
                    <a:pt x="15" y="15"/>
                  </a:lnTo>
                  <a:lnTo>
                    <a:pt x="14" y="15"/>
                  </a:lnTo>
                  <a:lnTo>
                    <a:pt x="14" y="14"/>
                  </a:lnTo>
                  <a:lnTo>
                    <a:pt x="14" y="15"/>
                  </a:lnTo>
                  <a:lnTo>
                    <a:pt x="15" y="15"/>
                  </a:lnTo>
                  <a:lnTo>
                    <a:pt x="14" y="14"/>
                  </a:lnTo>
                  <a:lnTo>
                    <a:pt x="13" y="14"/>
                  </a:lnTo>
                  <a:lnTo>
                    <a:pt x="13" y="15"/>
                  </a:lnTo>
                  <a:lnTo>
                    <a:pt x="14" y="15"/>
                  </a:lnTo>
                  <a:lnTo>
                    <a:pt x="13" y="15"/>
                  </a:lnTo>
                  <a:lnTo>
                    <a:pt x="14" y="15"/>
                  </a:lnTo>
                  <a:lnTo>
                    <a:pt x="13" y="15"/>
                  </a:lnTo>
                  <a:lnTo>
                    <a:pt x="12" y="15"/>
                  </a:lnTo>
                  <a:lnTo>
                    <a:pt x="12" y="14"/>
                  </a:lnTo>
                  <a:lnTo>
                    <a:pt x="13" y="14"/>
                  </a:lnTo>
                  <a:lnTo>
                    <a:pt x="12" y="14"/>
                  </a:lnTo>
                  <a:lnTo>
                    <a:pt x="13" y="14"/>
                  </a:lnTo>
                  <a:lnTo>
                    <a:pt x="13" y="12"/>
                  </a:lnTo>
                  <a:lnTo>
                    <a:pt x="12" y="12"/>
                  </a:lnTo>
                  <a:lnTo>
                    <a:pt x="13" y="12"/>
                  </a:lnTo>
                  <a:lnTo>
                    <a:pt x="12" y="12"/>
                  </a:lnTo>
                  <a:lnTo>
                    <a:pt x="13" y="12"/>
                  </a:lnTo>
                  <a:lnTo>
                    <a:pt x="12" y="12"/>
                  </a:lnTo>
                  <a:lnTo>
                    <a:pt x="12" y="11"/>
                  </a:lnTo>
                  <a:lnTo>
                    <a:pt x="10" y="11"/>
                  </a:lnTo>
                  <a:lnTo>
                    <a:pt x="10" y="10"/>
                  </a:lnTo>
                  <a:lnTo>
                    <a:pt x="9" y="10"/>
                  </a:lnTo>
                  <a:lnTo>
                    <a:pt x="8" y="10"/>
                  </a:lnTo>
                  <a:lnTo>
                    <a:pt x="8" y="9"/>
                  </a:lnTo>
                  <a:lnTo>
                    <a:pt x="8" y="10"/>
                  </a:lnTo>
                  <a:lnTo>
                    <a:pt x="7" y="9"/>
                  </a:lnTo>
                  <a:lnTo>
                    <a:pt x="7" y="7"/>
                  </a:lnTo>
                  <a:lnTo>
                    <a:pt x="5" y="7"/>
                  </a:lnTo>
                  <a:lnTo>
                    <a:pt x="5" y="6"/>
                  </a:lnTo>
                  <a:lnTo>
                    <a:pt x="4" y="6"/>
                  </a:lnTo>
                  <a:lnTo>
                    <a:pt x="4" y="5"/>
                  </a:lnTo>
                  <a:lnTo>
                    <a:pt x="3" y="5"/>
                  </a:lnTo>
                  <a:lnTo>
                    <a:pt x="4" y="6"/>
                  </a:lnTo>
                  <a:lnTo>
                    <a:pt x="4" y="7"/>
                  </a:lnTo>
                  <a:lnTo>
                    <a:pt x="5" y="7"/>
                  </a:lnTo>
                  <a:lnTo>
                    <a:pt x="5" y="9"/>
                  </a:lnTo>
                  <a:lnTo>
                    <a:pt x="4" y="9"/>
                  </a:lnTo>
                  <a:lnTo>
                    <a:pt x="5" y="9"/>
                  </a:lnTo>
                  <a:lnTo>
                    <a:pt x="4" y="9"/>
                  </a:lnTo>
                  <a:lnTo>
                    <a:pt x="3" y="9"/>
                  </a:lnTo>
                  <a:lnTo>
                    <a:pt x="3" y="7"/>
                  </a:lnTo>
                  <a:lnTo>
                    <a:pt x="1" y="7"/>
                  </a:lnTo>
                  <a:lnTo>
                    <a:pt x="0" y="6"/>
                  </a:lnTo>
                  <a:lnTo>
                    <a:pt x="0" y="5"/>
                  </a:lnTo>
                  <a:lnTo>
                    <a:pt x="0" y="3"/>
                  </a:lnTo>
                  <a:lnTo>
                    <a:pt x="1" y="3"/>
                  </a:lnTo>
                  <a:lnTo>
                    <a:pt x="1" y="2"/>
                  </a:lnTo>
                  <a:lnTo>
                    <a:pt x="0" y="2"/>
                  </a:lnTo>
                  <a:lnTo>
                    <a:pt x="0" y="1"/>
                  </a:lnTo>
                  <a:lnTo>
                    <a:pt x="0" y="2"/>
                  </a:lnTo>
                  <a:lnTo>
                    <a:pt x="0" y="1"/>
                  </a:lnTo>
                  <a:lnTo>
                    <a:pt x="1" y="1"/>
                  </a:lnTo>
                  <a:lnTo>
                    <a:pt x="0" y="1"/>
                  </a:lnTo>
                  <a:lnTo>
                    <a:pt x="1" y="1"/>
                  </a:lnTo>
                  <a:lnTo>
                    <a:pt x="1" y="0"/>
                  </a:lnTo>
                  <a:lnTo>
                    <a:pt x="3" y="1"/>
                  </a:lnTo>
                  <a:lnTo>
                    <a:pt x="4"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6" name="Rectangle 739"/>
            <p:cNvSpPr>
              <a:spLocks noChangeArrowheads="1"/>
            </p:cNvSpPr>
            <p:nvPr/>
          </p:nvSpPr>
          <p:spPr bwMode="auto">
            <a:xfrm>
              <a:off x="5743576" y="4276942"/>
              <a:ext cx="1588" cy="1588"/>
            </a:xfrm>
            <a:prstGeom prst="rect">
              <a:avLst/>
            </a:prstGeom>
            <a:grpFill/>
            <a:ln w="1588">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27" name="Freeform 740"/>
            <p:cNvSpPr>
              <a:spLocks noEditPoints="1"/>
            </p:cNvSpPr>
            <p:nvPr/>
          </p:nvSpPr>
          <p:spPr bwMode="auto">
            <a:xfrm>
              <a:off x="3676651" y="3884829"/>
              <a:ext cx="93663" cy="31750"/>
            </a:xfrm>
            <a:custGeom>
              <a:avLst/>
              <a:gdLst>
                <a:gd name="T0" fmla="*/ 35 w 59"/>
                <a:gd name="T1" fmla="*/ 15 h 20"/>
                <a:gd name="T2" fmla="*/ 33 w 59"/>
                <a:gd name="T3" fmla="*/ 14 h 20"/>
                <a:gd name="T4" fmla="*/ 32 w 59"/>
                <a:gd name="T5" fmla="*/ 14 h 20"/>
                <a:gd name="T6" fmla="*/ 18 w 59"/>
                <a:gd name="T7" fmla="*/ 10 h 20"/>
                <a:gd name="T8" fmla="*/ 12 w 59"/>
                <a:gd name="T9" fmla="*/ 9 h 20"/>
                <a:gd name="T10" fmla="*/ 10 w 59"/>
                <a:gd name="T11" fmla="*/ 11 h 20"/>
                <a:gd name="T12" fmla="*/ 10 w 59"/>
                <a:gd name="T13" fmla="*/ 8 h 20"/>
                <a:gd name="T14" fmla="*/ 38 w 59"/>
                <a:gd name="T15" fmla="*/ 6 h 20"/>
                <a:gd name="T16" fmla="*/ 37 w 59"/>
                <a:gd name="T17" fmla="*/ 6 h 20"/>
                <a:gd name="T18" fmla="*/ 36 w 59"/>
                <a:gd name="T19" fmla="*/ 5 h 20"/>
                <a:gd name="T20" fmla="*/ 36 w 59"/>
                <a:gd name="T21" fmla="*/ 5 h 20"/>
                <a:gd name="T22" fmla="*/ 35 w 59"/>
                <a:gd name="T23" fmla="*/ 5 h 20"/>
                <a:gd name="T24" fmla="*/ 30 w 59"/>
                <a:gd name="T25" fmla="*/ 4 h 20"/>
                <a:gd name="T26" fmla="*/ 30 w 59"/>
                <a:gd name="T27" fmla="*/ 2 h 20"/>
                <a:gd name="T28" fmla="*/ 28 w 59"/>
                <a:gd name="T29" fmla="*/ 2 h 20"/>
                <a:gd name="T30" fmla="*/ 26 w 59"/>
                <a:gd name="T31" fmla="*/ 1 h 20"/>
                <a:gd name="T32" fmla="*/ 23 w 59"/>
                <a:gd name="T33" fmla="*/ 0 h 20"/>
                <a:gd name="T34" fmla="*/ 23 w 59"/>
                <a:gd name="T35" fmla="*/ 0 h 20"/>
                <a:gd name="T36" fmla="*/ 24 w 59"/>
                <a:gd name="T37" fmla="*/ 2 h 20"/>
                <a:gd name="T38" fmla="*/ 28 w 59"/>
                <a:gd name="T39" fmla="*/ 2 h 20"/>
                <a:gd name="T40" fmla="*/ 32 w 59"/>
                <a:gd name="T41" fmla="*/ 5 h 20"/>
                <a:gd name="T42" fmla="*/ 35 w 59"/>
                <a:gd name="T43" fmla="*/ 6 h 20"/>
                <a:gd name="T44" fmla="*/ 38 w 59"/>
                <a:gd name="T45" fmla="*/ 9 h 20"/>
                <a:gd name="T46" fmla="*/ 41 w 59"/>
                <a:gd name="T47" fmla="*/ 10 h 20"/>
                <a:gd name="T48" fmla="*/ 42 w 59"/>
                <a:gd name="T49" fmla="*/ 9 h 20"/>
                <a:gd name="T50" fmla="*/ 42 w 59"/>
                <a:gd name="T51" fmla="*/ 10 h 20"/>
                <a:gd name="T52" fmla="*/ 45 w 59"/>
                <a:gd name="T53" fmla="*/ 11 h 20"/>
                <a:gd name="T54" fmla="*/ 46 w 59"/>
                <a:gd name="T55" fmla="*/ 11 h 20"/>
                <a:gd name="T56" fmla="*/ 51 w 59"/>
                <a:gd name="T57" fmla="*/ 13 h 20"/>
                <a:gd name="T58" fmla="*/ 51 w 59"/>
                <a:gd name="T59" fmla="*/ 14 h 20"/>
                <a:gd name="T60" fmla="*/ 54 w 59"/>
                <a:gd name="T61" fmla="*/ 15 h 20"/>
                <a:gd name="T62" fmla="*/ 58 w 59"/>
                <a:gd name="T63" fmla="*/ 18 h 20"/>
                <a:gd name="T64" fmla="*/ 55 w 59"/>
                <a:gd name="T65" fmla="*/ 19 h 20"/>
                <a:gd name="T66" fmla="*/ 52 w 59"/>
                <a:gd name="T67" fmla="*/ 20 h 20"/>
                <a:gd name="T68" fmla="*/ 46 w 59"/>
                <a:gd name="T69" fmla="*/ 19 h 20"/>
                <a:gd name="T70" fmla="*/ 41 w 59"/>
                <a:gd name="T71" fmla="*/ 20 h 20"/>
                <a:gd name="T72" fmla="*/ 42 w 59"/>
                <a:gd name="T73" fmla="*/ 18 h 20"/>
                <a:gd name="T74" fmla="*/ 38 w 59"/>
                <a:gd name="T75" fmla="*/ 15 h 20"/>
                <a:gd name="T76" fmla="*/ 35 w 59"/>
                <a:gd name="T77" fmla="*/ 11 h 20"/>
                <a:gd name="T78" fmla="*/ 32 w 59"/>
                <a:gd name="T79" fmla="*/ 10 h 20"/>
                <a:gd name="T80" fmla="*/ 28 w 59"/>
                <a:gd name="T81" fmla="*/ 10 h 20"/>
                <a:gd name="T82" fmla="*/ 24 w 59"/>
                <a:gd name="T83" fmla="*/ 6 h 20"/>
                <a:gd name="T84" fmla="*/ 21 w 59"/>
                <a:gd name="T85" fmla="*/ 6 h 20"/>
                <a:gd name="T86" fmla="*/ 19 w 59"/>
                <a:gd name="T87" fmla="*/ 6 h 20"/>
                <a:gd name="T88" fmla="*/ 17 w 59"/>
                <a:gd name="T89" fmla="*/ 5 h 20"/>
                <a:gd name="T90" fmla="*/ 14 w 59"/>
                <a:gd name="T91" fmla="*/ 4 h 20"/>
                <a:gd name="T92" fmla="*/ 9 w 59"/>
                <a:gd name="T93" fmla="*/ 5 h 20"/>
                <a:gd name="T94" fmla="*/ 5 w 59"/>
                <a:gd name="T95" fmla="*/ 8 h 20"/>
                <a:gd name="T96" fmla="*/ 2 w 59"/>
                <a:gd name="T97" fmla="*/ 8 h 20"/>
                <a:gd name="T98" fmla="*/ 0 w 59"/>
                <a:gd name="T99" fmla="*/ 8 h 20"/>
                <a:gd name="T100" fmla="*/ 3 w 59"/>
                <a:gd name="T101" fmla="*/ 6 h 20"/>
                <a:gd name="T102" fmla="*/ 7 w 59"/>
                <a:gd name="T103" fmla="*/ 4 h 20"/>
                <a:gd name="T104" fmla="*/ 9 w 59"/>
                <a:gd name="T105" fmla="*/ 2 h 20"/>
                <a:gd name="T106" fmla="*/ 10 w 59"/>
                <a:gd name="T107" fmla="*/ 2 h 20"/>
                <a:gd name="T108" fmla="*/ 16 w 59"/>
                <a:gd name="T109" fmla="*/ 1 h 20"/>
                <a:gd name="T110" fmla="*/ 19 w 59"/>
                <a:gd name="T111" fmla="*/ 1 h 20"/>
                <a:gd name="T112" fmla="*/ 21 w 59"/>
                <a:gd name="T113" fmla="*/ 1 h 20"/>
                <a:gd name="T114" fmla="*/ 22 w 59"/>
                <a:gd name="T11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 h="20">
                  <a:moveTo>
                    <a:pt x="36" y="16"/>
                  </a:moveTo>
                  <a:lnTo>
                    <a:pt x="35" y="15"/>
                  </a:lnTo>
                  <a:lnTo>
                    <a:pt x="36" y="15"/>
                  </a:lnTo>
                  <a:lnTo>
                    <a:pt x="36" y="16"/>
                  </a:lnTo>
                  <a:close/>
                  <a:moveTo>
                    <a:pt x="35" y="15"/>
                  </a:moveTo>
                  <a:lnTo>
                    <a:pt x="36" y="15"/>
                  </a:lnTo>
                  <a:lnTo>
                    <a:pt x="35" y="15"/>
                  </a:lnTo>
                  <a:close/>
                  <a:moveTo>
                    <a:pt x="32" y="14"/>
                  </a:moveTo>
                  <a:lnTo>
                    <a:pt x="32" y="15"/>
                  </a:lnTo>
                  <a:lnTo>
                    <a:pt x="33" y="14"/>
                  </a:lnTo>
                  <a:lnTo>
                    <a:pt x="33" y="15"/>
                  </a:lnTo>
                  <a:lnTo>
                    <a:pt x="32" y="15"/>
                  </a:lnTo>
                  <a:lnTo>
                    <a:pt x="32" y="14"/>
                  </a:lnTo>
                  <a:close/>
                  <a:moveTo>
                    <a:pt x="31" y="14"/>
                  </a:moveTo>
                  <a:lnTo>
                    <a:pt x="32" y="14"/>
                  </a:lnTo>
                  <a:lnTo>
                    <a:pt x="31" y="14"/>
                  </a:lnTo>
                  <a:lnTo>
                    <a:pt x="32" y="14"/>
                  </a:lnTo>
                  <a:lnTo>
                    <a:pt x="31" y="14"/>
                  </a:lnTo>
                  <a:close/>
                  <a:moveTo>
                    <a:pt x="19" y="10"/>
                  </a:moveTo>
                  <a:lnTo>
                    <a:pt x="18" y="10"/>
                  </a:lnTo>
                  <a:lnTo>
                    <a:pt x="19" y="10"/>
                  </a:lnTo>
                  <a:lnTo>
                    <a:pt x="19" y="9"/>
                  </a:lnTo>
                  <a:lnTo>
                    <a:pt x="19" y="10"/>
                  </a:lnTo>
                  <a:close/>
                  <a:moveTo>
                    <a:pt x="12" y="8"/>
                  </a:moveTo>
                  <a:lnTo>
                    <a:pt x="12" y="9"/>
                  </a:lnTo>
                  <a:lnTo>
                    <a:pt x="13" y="9"/>
                  </a:lnTo>
                  <a:lnTo>
                    <a:pt x="13" y="10"/>
                  </a:lnTo>
                  <a:lnTo>
                    <a:pt x="12" y="10"/>
                  </a:lnTo>
                  <a:lnTo>
                    <a:pt x="12" y="11"/>
                  </a:lnTo>
                  <a:lnTo>
                    <a:pt x="10" y="11"/>
                  </a:lnTo>
                  <a:lnTo>
                    <a:pt x="10" y="10"/>
                  </a:lnTo>
                  <a:lnTo>
                    <a:pt x="9" y="10"/>
                  </a:lnTo>
                  <a:lnTo>
                    <a:pt x="10" y="10"/>
                  </a:lnTo>
                  <a:lnTo>
                    <a:pt x="10" y="9"/>
                  </a:lnTo>
                  <a:lnTo>
                    <a:pt x="10" y="8"/>
                  </a:lnTo>
                  <a:lnTo>
                    <a:pt x="12" y="8"/>
                  </a:lnTo>
                  <a:close/>
                  <a:moveTo>
                    <a:pt x="38" y="8"/>
                  </a:moveTo>
                  <a:lnTo>
                    <a:pt x="40" y="8"/>
                  </a:lnTo>
                  <a:lnTo>
                    <a:pt x="38" y="8"/>
                  </a:lnTo>
                  <a:close/>
                  <a:moveTo>
                    <a:pt x="38" y="6"/>
                  </a:moveTo>
                  <a:lnTo>
                    <a:pt x="38" y="8"/>
                  </a:lnTo>
                  <a:lnTo>
                    <a:pt x="38" y="6"/>
                  </a:lnTo>
                  <a:lnTo>
                    <a:pt x="37" y="6"/>
                  </a:lnTo>
                  <a:lnTo>
                    <a:pt x="38" y="6"/>
                  </a:lnTo>
                  <a:lnTo>
                    <a:pt x="37" y="6"/>
                  </a:lnTo>
                  <a:lnTo>
                    <a:pt x="38" y="6"/>
                  </a:lnTo>
                  <a:close/>
                  <a:moveTo>
                    <a:pt x="37" y="5"/>
                  </a:moveTo>
                  <a:lnTo>
                    <a:pt x="37" y="6"/>
                  </a:lnTo>
                  <a:lnTo>
                    <a:pt x="37" y="5"/>
                  </a:lnTo>
                  <a:lnTo>
                    <a:pt x="36" y="5"/>
                  </a:lnTo>
                  <a:lnTo>
                    <a:pt x="37" y="5"/>
                  </a:lnTo>
                  <a:close/>
                  <a:moveTo>
                    <a:pt x="33" y="5"/>
                  </a:moveTo>
                  <a:lnTo>
                    <a:pt x="33" y="4"/>
                  </a:lnTo>
                  <a:lnTo>
                    <a:pt x="33" y="5"/>
                  </a:lnTo>
                  <a:close/>
                  <a:moveTo>
                    <a:pt x="36" y="5"/>
                  </a:moveTo>
                  <a:lnTo>
                    <a:pt x="35" y="5"/>
                  </a:lnTo>
                  <a:lnTo>
                    <a:pt x="33" y="5"/>
                  </a:lnTo>
                  <a:lnTo>
                    <a:pt x="35" y="5"/>
                  </a:lnTo>
                  <a:lnTo>
                    <a:pt x="35" y="4"/>
                  </a:lnTo>
                  <a:lnTo>
                    <a:pt x="35" y="5"/>
                  </a:lnTo>
                  <a:lnTo>
                    <a:pt x="36" y="5"/>
                  </a:lnTo>
                  <a:lnTo>
                    <a:pt x="36" y="4"/>
                  </a:lnTo>
                  <a:lnTo>
                    <a:pt x="36" y="5"/>
                  </a:lnTo>
                  <a:close/>
                  <a:moveTo>
                    <a:pt x="30" y="2"/>
                  </a:moveTo>
                  <a:lnTo>
                    <a:pt x="30" y="4"/>
                  </a:lnTo>
                  <a:lnTo>
                    <a:pt x="31" y="4"/>
                  </a:lnTo>
                  <a:lnTo>
                    <a:pt x="30" y="4"/>
                  </a:lnTo>
                  <a:lnTo>
                    <a:pt x="30" y="2"/>
                  </a:lnTo>
                  <a:lnTo>
                    <a:pt x="28" y="2"/>
                  </a:lnTo>
                  <a:lnTo>
                    <a:pt x="30" y="2"/>
                  </a:lnTo>
                  <a:close/>
                  <a:moveTo>
                    <a:pt x="28" y="2"/>
                  </a:moveTo>
                  <a:lnTo>
                    <a:pt x="27" y="2"/>
                  </a:lnTo>
                  <a:lnTo>
                    <a:pt x="28" y="2"/>
                  </a:lnTo>
                  <a:lnTo>
                    <a:pt x="27" y="2"/>
                  </a:lnTo>
                  <a:lnTo>
                    <a:pt x="28" y="2"/>
                  </a:lnTo>
                  <a:close/>
                  <a:moveTo>
                    <a:pt x="26" y="1"/>
                  </a:moveTo>
                  <a:lnTo>
                    <a:pt x="26" y="2"/>
                  </a:lnTo>
                  <a:lnTo>
                    <a:pt x="24" y="2"/>
                  </a:lnTo>
                  <a:lnTo>
                    <a:pt x="24" y="1"/>
                  </a:lnTo>
                  <a:lnTo>
                    <a:pt x="26" y="1"/>
                  </a:lnTo>
                  <a:close/>
                  <a:moveTo>
                    <a:pt x="24" y="1"/>
                  </a:moveTo>
                  <a:lnTo>
                    <a:pt x="24" y="0"/>
                  </a:lnTo>
                  <a:lnTo>
                    <a:pt x="24" y="1"/>
                  </a:lnTo>
                  <a:lnTo>
                    <a:pt x="23" y="1"/>
                  </a:lnTo>
                  <a:lnTo>
                    <a:pt x="23" y="0"/>
                  </a:lnTo>
                  <a:lnTo>
                    <a:pt x="24" y="0"/>
                  </a:lnTo>
                  <a:lnTo>
                    <a:pt x="24" y="1"/>
                  </a:lnTo>
                  <a:close/>
                  <a:moveTo>
                    <a:pt x="23" y="0"/>
                  </a:moveTo>
                  <a:lnTo>
                    <a:pt x="23" y="1"/>
                  </a:lnTo>
                  <a:lnTo>
                    <a:pt x="23" y="0"/>
                  </a:lnTo>
                  <a:close/>
                  <a:moveTo>
                    <a:pt x="21" y="1"/>
                  </a:moveTo>
                  <a:lnTo>
                    <a:pt x="22" y="1"/>
                  </a:lnTo>
                  <a:lnTo>
                    <a:pt x="23" y="1"/>
                  </a:lnTo>
                  <a:lnTo>
                    <a:pt x="24" y="1"/>
                  </a:lnTo>
                  <a:lnTo>
                    <a:pt x="24" y="2"/>
                  </a:lnTo>
                  <a:lnTo>
                    <a:pt x="26" y="2"/>
                  </a:lnTo>
                  <a:lnTo>
                    <a:pt x="27" y="2"/>
                  </a:lnTo>
                  <a:lnTo>
                    <a:pt x="28" y="2"/>
                  </a:lnTo>
                  <a:lnTo>
                    <a:pt x="27" y="2"/>
                  </a:lnTo>
                  <a:lnTo>
                    <a:pt x="28" y="2"/>
                  </a:lnTo>
                  <a:lnTo>
                    <a:pt x="28" y="4"/>
                  </a:lnTo>
                  <a:lnTo>
                    <a:pt x="30" y="4"/>
                  </a:lnTo>
                  <a:lnTo>
                    <a:pt x="30" y="5"/>
                  </a:lnTo>
                  <a:lnTo>
                    <a:pt x="31" y="5"/>
                  </a:lnTo>
                  <a:lnTo>
                    <a:pt x="32" y="5"/>
                  </a:lnTo>
                  <a:lnTo>
                    <a:pt x="33" y="5"/>
                  </a:lnTo>
                  <a:lnTo>
                    <a:pt x="33" y="6"/>
                  </a:lnTo>
                  <a:lnTo>
                    <a:pt x="33" y="5"/>
                  </a:lnTo>
                  <a:lnTo>
                    <a:pt x="35" y="5"/>
                  </a:lnTo>
                  <a:lnTo>
                    <a:pt x="35" y="6"/>
                  </a:lnTo>
                  <a:lnTo>
                    <a:pt x="36" y="6"/>
                  </a:lnTo>
                  <a:lnTo>
                    <a:pt x="37" y="6"/>
                  </a:lnTo>
                  <a:lnTo>
                    <a:pt x="37" y="8"/>
                  </a:lnTo>
                  <a:lnTo>
                    <a:pt x="38" y="8"/>
                  </a:lnTo>
                  <a:lnTo>
                    <a:pt x="38" y="9"/>
                  </a:lnTo>
                  <a:lnTo>
                    <a:pt x="38" y="8"/>
                  </a:lnTo>
                  <a:lnTo>
                    <a:pt x="38" y="9"/>
                  </a:lnTo>
                  <a:lnTo>
                    <a:pt x="40" y="9"/>
                  </a:lnTo>
                  <a:lnTo>
                    <a:pt x="41" y="9"/>
                  </a:lnTo>
                  <a:lnTo>
                    <a:pt x="41" y="10"/>
                  </a:lnTo>
                  <a:lnTo>
                    <a:pt x="41" y="9"/>
                  </a:lnTo>
                  <a:lnTo>
                    <a:pt x="40" y="9"/>
                  </a:lnTo>
                  <a:lnTo>
                    <a:pt x="40" y="8"/>
                  </a:lnTo>
                  <a:lnTo>
                    <a:pt x="41" y="9"/>
                  </a:lnTo>
                  <a:lnTo>
                    <a:pt x="42" y="9"/>
                  </a:lnTo>
                  <a:lnTo>
                    <a:pt x="42" y="10"/>
                  </a:lnTo>
                  <a:lnTo>
                    <a:pt x="41" y="10"/>
                  </a:lnTo>
                  <a:lnTo>
                    <a:pt x="42" y="10"/>
                  </a:lnTo>
                  <a:lnTo>
                    <a:pt x="42" y="11"/>
                  </a:lnTo>
                  <a:lnTo>
                    <a:pt x="42" y="10"/>
                  </a:lnTo>
                  <a:lnTo>
                    <a:pt x="44" y="10"/>
                  </a:lnTo>
                  <a:lnTo>
                    <a:pt x="44" y="11"/>
                  </a:lnTo>
                  <a:lnTo>
                    <a:pt x="45" y="11"/>
                  </a:lnTo>
                  <a:lnTo>
                    <a:pt x="44" y="11"/>
                  </a:lnTo>
                  <a:lnTo>
                    <a:pt x="45" y="11"/>
                  </a:lnTo>
                  <a:lnTo>
                    <a:pt x="46" y="11"/>
                  </a:lnTo>
                  <a:lnTo>
                    <a:pt x="46" y="13"/>
                  </a:lnTo>
                  <a:lnTo>
                    <a:pt x="45" y="13"/>
                  </a:lnTo>
                  <a:lnTo>
                    <a:pt x="46" y="13"/>
                  </a:lnTo>
                  <a:lnTo>
                    <a:pt x="46" y="11"/>
                  </a:lnTo>
                  <a:lnTo>
                    <a:pt x="47" y="11"/>
                  </a:lnTo>
                  <a:lnTo>
                    <a:pt x="47" y="13"/>
                  </a:lnTo>
                  <a:lnTo>
                    <a:pt x="49" y="13"/>
                  </a:lnTo>
                  <a:lnTo>
                    <a:pt x="50" y="13"/>
                  </a:lnTo>
                  <a:lnTo>
                    <a:pt x="51" y="13"/>
                  </a:lnTo>
                  <a:lnTo>
                    <a:pt x="51" y="14"/>
                  </a:lnTo>
                  <a:lnTo>
                    <a:pt x="50" y="14"/>
                  </a:lnTo>
                  <a:lnTo>
                    <a:pt x="51" y="14"/>
                  </a:lnTo>
                  <a:lnTo>
                    <a:pt x="51" y="15"/>
                  </a:lnTo>
                  <a:lnTo>
                    <a:pt x="51" y="14"/>
                  </a:lnTo>
                  <a:lnTo>
                    <a:pt x="50" y="14"/>
                  </a:lnTo>
                  <a:lnTo>
                    <a:pt x="50" y="15"/>
                  </a:lnTo>
                  <a:lnTo>
                    <a:pt x="51" y="15"/>
                  </a:lnTo>
                  <a:lnTo>
                    <a:pt x="52" y="15"/>
                  </a:lnTo>
                  <a:lnTo>
                    <a:pt x="54" y="15"/>
                  </a:lnTo>
                  <a:lnTo>
                    <a:pt x="55" y="15"/>
                  </a:lnTo>
                  <a:lnTo>
                    <a:pt x="55" y="16"/>
                  </a:lnTo>
                  <a:lnTo>
                    <a:pt x="56" y="16"/>
                  </a:lnTo>
                  <a:lnTo>
                    <a:pt x="56" y="18"/>
                  </a:lnTo>
                  <a:lnTo>
                    <a:pt x="58" y="18"/>
                  </a:lnTo>
                  <a:lnTo>
                    <a:pt x="59" y="18"/>
                  </a:lnTo>
                  <a:lnTo>
                    <a:pt x="59" y="19"/>
                  </a:lnTo>
                  <a:lnTo>
                    <a:pt x="58" y="19"/>
                  </a:lnTo>
                  <a:lnTo>
                    <a:pt x="56" y="19"/>
                  </a:lnTo>
                  <a:lnTo>
                    <a:pt x="55" y="19"/>
                  </a:lnTo>
                  <a:lnTo>
                    <a:pt x="54" y="19"/>
                  </a:lnTo>
                  <a:lnTo>
                    <a:pt x="54" y="20"/>
                  </a:lnTo>
                  <a:lnTo>
                    <a:pt x="54" y="19"/>
                  </a:lnTo>
                  <a:lnTo>
                    <a:pt x="52" y="19"/>
                  </a:lnTo>
                  <a:lnTo>
                    <a:pt x="52" y="20"/>
                  </a:lnTo>
                  <a:lnTo>
                    <a:pt x="51" y="20"/>
                  </a:lnTo>
                  <a:lnTo>
                    <a:pt x="50" y="19"/>
                  </a:lnTo>
                  <a:lnTo>
                    <a:pt x="49" y="19"/>
                  </a:lnTo>
                  <a:lnTo>
                    <a:pt x="47" y="19"/>
                  </a:lnTo>
                  <a:lnTo>
                    <a:pt x="46" y="19"/>
                  </a:lnTo>
                  <a:lnTo>
                    <a:pt x="45" y="19"/>
                  </a:lnTo>
                  <a:lnTo>
                    <a:pt x="44" y="19"/>
                  </a:lnTo>
                  <a:lnTo>
                    <a:pt x="44" y="20"/>
                  </a:lnTo>
                  <a:lnTo>
                    <a:pt x="42" y="20"/>
                  </a:lnTo>
                  <a:lnTo>
                    <a:pt x="41" y="20"/>
                  </a:lnTo>
                  <a:lnTo>
                    <a:pt x="40" y="20"/>
                  </a:lnTo>
                  <a:lnTo>
                    <a:pt x="40" y="19"/>
                  </a:lnTo>
                  <a:lnTo>
                    <a:pt x="41" y="19"/>
                  </a:lnTo>
                  <a:lnTo>
                    <a:pt x="41" y="18"/>
                  </a:lnTo>
                  <a:lnTo>
                    <a:pt x="42" y="18"/>
                  </a:lnTo>
                  <a:lnTo>
                    <a:pt x="42" y="16"/>
                  </a:lnTo>
                  <a:lnTo>
                    <a:pt x="42" y="15"/>
                  </a:lnTo>
                  <a:lnTo>
                    <a:pt x="41" y="15"/>
                  </a:lnTo>
                  <a:lnTo>
                    <a:pt x="40" y="15"/>
                  </a:lnTo>
                  <a:lnTo>
                    <a:pt x="38" y="15"/>
                  </a:lnTo>
                  <a:lnTo>
                    <a:pt x="37" y="15"/>
                  </a:lnTo>
                  <a:lnTo>
                    <a:pt x="37" y="14"/>
                  </a:lnTo>
                  <a:lnTo>
                    <a:pt x="36" y="14"/>
                  </a:lnTo>
                  <a:lnTo>
                    <a:pt x="35" y="13"/>
                  </a:lnTo>
                  <a:lnTo>
                    <a:pt x="35" y="11"/>
                  </a:lnTo>
                  <a:lnTo>
                    <a:pt x="35" y="10"/>
                  </a:lnTo>
                  <a:lnTo>
                    <a:pt x="33" y="10"/>
                  </a:lnTo>
                  <a:lnTo>
                    <a:pt x="35" y="10"/>
                  </a:lnTo>
                  <a:lnTo>
                    <a:pt x="33" y="10"/>
                  </a:lnTo>
                  <a:lnTo>
                    <a:pt x="32" y="10"/>
                  </a:lnTo>
                  <a:lnTo>
                    <a:pt x="31" y="10"/>
                  </a:lnTo>
                  <a:lnTo>
                    <a:pt x="30" y="10"/>
                  </a:lnTo>
                  <a:lnTo>
                    <a:pt x="28" y="10"/>
                  </a:lnTo>
                  <a:lnTo>
                    <a:pt x="28" y="9"/>
                  </a:lnTo>
                  <a:lnTo>
                    <a:pt x="28" y="10"/>
                  </a:lnTo>
                  <a:lnTo>
                    <a:pt x="27" y="9"/>
                  </a:lnTo>
                  <a:lnTo>
                    <a:pt x="26" y="9"/>
                  </a:lnTo>
                  <a:lnTo>
                    <a:pt x="26" y="8"/>
                  </a:lnTo>
                  <a:lnTo>
                    <a:pt x="24" y="8"/>
                  </a:lnTo>
                  <a:lnTo>
                    <a:pt x="24" y="6"/>
                  </a:lnTo>
                  <a:lnTo>
                    <a:pt x="24" y="8"/>
                  </a:lnTo>
                  <a:lnTo>
                    <a:pt x="23" y="8"/>
                  </a:lnTo>
                  <a:lnTo>
                    <a:pt x="22" y="8"/>
                  </a:lnTo>
                  <a:lnTo>
                    <a:pt x="21" y="8"/>
                  </a:lnTo>
                  <a:lnTo>
                    <a:pt x="21" y="6"/>
                  </a:lnTo>
                  <a:lnTo>
                    <a:pt x="21" y="8"/>
                  </a:lnTo>
                  <a:lnTo>
                    <a:pt x="21" y="6"/>
                  </a:lnTo>
                  <a:lnTo>
                    <a:pt x="19" y="6"/>
                  </a:lnTo>
                  <a:lnTo>
                    <a:pt x="19" y="8"/>
                  </a:lnTo>
                  <a:lnTo>
                    <a:pt x="19" y="6"/>
                  </a:lnTo>
                  <a:lnTo>
                    <a:pt x="18" y="6"/>
                  </a:lnTo>
                  <a:lnTo>
                    <a:pt x="17" y="6"/>
                  </a:lnTo>
                  <a:lnTo>
                    <a:pt x="16" y="6"/>
                  </a:lnTo>
                  <a:lnTo>
                    <a:pt x="16" y="5"/>
                  </a:lnTo>
                  <a:lnTo>
                    <a:pt x="17" y="5"/>
                  </a:lnTo>
                  <a:lnTo>
                    <a:pt x="18" y="5"/>
                  </a:lnTo>
                  <a:lnTo>
                    <a:pt x="18" y="4"/>
                  </a:lnTo>
                  <a:lnTo>
                    <a:pt x="17" y="4"/>
                  </a:lnTo>
                  <a:lnTo>
                    <a:pt x="16" y="4"/>
                  </a:lnTo>
                  <a:lnTo>
                    <a:pt x="14" y="4"/>
                  </a:lnTo>
                  <a:lnTo>
                    <a:pt x="13" y="4"/>
                  </a:lnTo>
                  <a:lnTo>
                    <a:pt x="12" y="4"/>
                  </a:lnTo>
                  <a:lnTo>
                    <a:pt x="10" y="4"/>
                  </a:lnTo>
                  <a:lnTo>
                    <a:pt x="10" y="5"/>
                  </a:lnTo>
                  <a:lnTo>
                    <a:pt x="9" y="5"/>
                  </a:lnTo>
                  <a:lnTo>
                    <a:pt x="9" y="6"/>
                  </a:lnTo>
                  <a:lnTo>
                    <a:pt x="8" y="6"/>
                  </a:lnTo>
                  <a:lnTo>
                    <a:pt x="7" y="6"/>
                  </a:lnTo>
                  <a:lnTo>
                    <a:pt x="5" y="6"/>
                  </a:lnTo>
                  <a:lnTo>
                    <a:pt x="5" y="8"/>
                  </a:lnTo>
                  <a:lnTo>
                    <a:pt x="4" y="8"/>
                  </a:lnTo>
                  <a:lnTo>
                    <a:pt x="4" y="9"/>
                  </a:lnTo>
                  <a:lnTo>
                    <a:pt x="3" y="9"/>
                  </a:lnTo>
                  <a:lnTo>
                    <a:pt x="3" y="8"/>
                  </a:lnTo>
                  <a:lnTo>
                    <a:pt x="2" y="8"/>
                  </a:lnTo>
                  <a:lnTo>
                    <a:pt x="2" y="9"/>
                  </a:lnTo>
                  <a:lnTo>
                    <a:pt x="0" y="9"/>
                  </a:lnTo>
                  <a:lnTo>
                    <a:pt x="0" y="8"/>
                  </a:lnTo>
                  <a:lnTo>
                    <a:pt x="0" y="9"/>
                  </a:lnTo>
                  <a:lnTo>
                    <a:pt x="0" y="8"/>
                  </a:lnTo>
                  <a:lnTo>
                    <a:pt x="2" y="8"/>
                  </a:lnTo>
                  <a:lnTo>
                    <a:pt x="3" y="8"/>
                  </a:lnTo>
                  <a:lnTo>
                    <a:pt x="4" y="8"/>
                  </a:lnTo>
                  <a:lnTo>
                    <a:pt x="3" y="8"/>
                  </a:lnTo>
                  <a:lnTo>
                    <a:pt x="3" y="6"/>
                  </a:lnTo>
                  <a:lnTo>
                    <a:pt x="3" y="5"/>
                  </a:lnTo>
                  <a:lnTo>
                    <a:pt x="4" y="5"/>
                  </a:lnTo>
                  <a:lnTo>
                    <a:pt x="4" y="4"/>
                  </a:lnTo>
                  <a:lnTo>
                    <a:pt x="5" y="4"/>
                  </a:lnTo>
                  <a:lnTo>
                    <a:pt x="7" y="4"/>
                  </a:lnTo>
                  <a:lnTo>
                    <a:pt x="7" y="2"/>
                  </a:lnTo>
                  <a:lnTo>
                    <a:pt x="8" y="2"/>
                  </a:lnTo>
                  <a:lnTo>
                    <a:pt x="9" y="2"/>
                  </a:lnTo>
                  <a:lnTo>
                    <a:pt x="9" y="1"/>
                  </a:lnTo>
                  <a:lnTo>
                    <a:pt x="9" y="2"/>
                  </a:lnTo>
                  <a:lnTo>
                    <a:pt x="9" y="1"/>
                  </a:lnTo>
                  <a:lnTo>
                    <a:pt x="10" y="1"/>
                  </a:lnTo>
                  <a:lnTo>
                    <a:pt x="10" y="2"/>
                  </a:lnTo>
                  <a:lnTo>
                    <a:pt x="10" y="1"/>
                  </a:lnTo>
                  <a:lnTo>
                    <a:pt x="10" y="2"/>
                  </a:lnTo>
                  <a:lnTo>
                    <a:pt x="10" y="1"/>
                  </a:lnTo>
                  <a:lnTo>
                    <a:pt x="12" y="1"/>
                  </a:lnTo>
                  <a:lnTo>
                    <a:pt x="13" y="1"/>
                  </a:lnTo>
                  <a:lnTo>
                    <a:pt x="14" y="1"/>
                  </a:lnTo>
                  <a:lnTo>
                    <a:pt x="16" y="1"/>
                  </a:lnTo>
                  <a:lnTo>
                    <a:pt x="16" y="0"/>
                  </a:lnTo>
                  <a:lnTo>
                    <a:pt x="16" y="1"/>
                  </a:lnTo>
                  <a:lnTo>
                    <a:pt x="17" y="1"/>
                  </a:lnTo>
                  <a:lnTo>
                    <a:pt x="18" y="1"/>
                  </a:lnTo>
                  <a:lnTo>
                    <a:pt x="19" y="1"/>
                  </a:lnTo>
                  <a:lnTo>
                    <a:pt x="21" y="1"/>
                  </a:lnTo>
                  <a:lnTo>
                    <a:pt x="21" y="0"/>
                  </a:lnTo>
                  <a:lnTo>
                    <a:pt x="21" y="1"/>
                  </a:lnTo>
                  <a:lnTo>
                    <a:pt x="19" y="1"/>
                  </a:lnTo>
                  <a:lnTo>
                    <a:pt x="21" y="1"/>
                  </a:lnTo>
                  <a:close/>
                  <a:moveTo>
                    <a:pt x="23" y="0"/>
                  </a:moveTo>
                  <a:lnTo>
                    <a:pt x="23" y="1"/>
                  </a:lnTo>
                  <a:lnTo>
                    <a:pt x="23" y="0"/>
                  </a:lnTo>
                  <a:lnTo>
                    <a:pt x="22" y="1"/>
                  </a:lnTo>
                  <a:lnTo>
                    <a:pt x="22" y="0"/>
                  </a:lnTo>
                  <a:lnTo>
                    <a:pt x="2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8" name="Freeform 741"/>
            <p:cNvSpPr>
              <a:spLocks/>
            </p:cNvSpPr>
            <p:nvPr/>
          </p:nvSpPr>
          <p:spPr bwMode="auto">
            <a:xfrm>
              <a:off x="3813176" y="3983254"/>
              <a:ext cx="3175" cy="4763"/>
            </a:xfrm>
            <a:custGeom>
              <a:avLst/>
              <a:gdLst>
                <a:gd name="T0" fmla="*/ 2 w 2"/>
                <a:gd name="T1" fmla="*/ 3 h 3"/>
                <a:gd name="T2" fmla="*/ 2 w 2"/>
                <a:gd name="T3" fmla="*/ 3 h 3"/>
                <a:gd name="T4" fmla="*/ 2 w 2"/>
                <a:gd name="T5" fmla="*/ 3 h 3"/>
                <a:gd name="T6" fmla="*/ 2 w 2"/>
                <a:gd name="T7" fmla="*/ 3 h 3"/>
                <a:gd name="T8" fmla="*/ 1 w 2"/>
                <a:gd name="T9" fmla="*/ 2 h 3"/>
                <a:gd name="T10" fmla="*/ 1 w 2"/>
                <a:gd name="T11" fmla="*/ 2 h 3"/>
                <a:gd name="T12" fmla="*/ 1 w 2"/>
                <a:gd name="T13" fmla="*/ 2 h 3"/>
                <a:gd name="T14" fmla="*/ 1 w 2"/>
                <a:gd name="T15" fmla="*/ 2 h 3"/>
                <a:gd name="T16" fmla="*/ 1 w 2"/>
                <a:gd name="T17" fmla="*/ 2 h 3"/>
                <a:gd name="T18" fmla="*/ 1 w 2"/>
                <a:gd name="T19" fmla="*/ 2 h 3"/>
                <a:gd name="T20" fmla="*/ 1 w 2"/>
                <a:gd name="T21" fmla="*/ 2 h 3"/>
                <a:gd name="T22" fmla="*/ 1 w 2"/>
                <a:gd name="T23" fmla="*/ 2 h 3"/>
                <a:gd name="T24" fmla="*/ 1 w 2"/>
                <a:gd name="T25" fmla="*/ 2 h 3"/>
                <a:gd name="T26" fmla="*/ 0 w 2"/>
                <a:gd name="T27" fmla="*/ 2 h 3"/>
                <a:gd name="T28" fmla="*/ 0 w 2"/>
                <a:gd name="T29" fmla="*/ 2 h 3"/>
                <a:gd name="T30" fmla="*/ 0 w 2"/>
                <a:gd name="T31" fmla="*/ 2 h 3"/>
                <a:gd name="T32" fmla="*/ 0 w 2"/>
                <a:gd name="T33" fmla="*/ 2 h 3"/>
                <a:gd name="T34" fmla="*/ 0 w 2"/>
                <a:gd name="T35" fmla="*/ 0 h 3"/>
                <a:gd name="T36" fmla="*/ 0 w 2"/>
                <a:gd name="T37" fmla="*/ 0 h 3"/>
                <a:gd name="T38" fmla="*/ 0 w 2"/>
                <a:gd name="T39" fmla="*/ 0 h 3"/>
                <a:gd name="T40" fmla="*/ 0 w 2"/>
                <a:gd name="T41" fmla="*/ 0 h 3"/>
                <a:gd name="T42" fmla="*/ 0 w 2"/>
                <a:gd name="T43" fmla="*/ 0 h 3"/>
                <a:gd name="T44" fmla="*/ 0 w 2"/>
                <a:gd name="T45" fmla="*/ 0 h 3"/>
                <a:gd name="T46" fmla="*/ 0 w 2"/>
                <a:gd name="T47" fmla="*/ 0 h 3"/>
                <a:gd name="T48" fmla="*/ 0 w 2"/>
                <a:gd name="T49" fmla="*/ 0 h 3"/>
                <a:gd name="T50" fmla="*/ 0 w 2"/>
                <a:gd name="T51" fmla="*/ 0 h 3"/>
                <a:gd name="T52" fmla="*/ 0 w 2"/>
                <a:gd name="T53" fmla="*/ 0 h 3"/>
                <a:gd name="T54" fmla="*/ 0 w 2"/>
                <a:gd name="T55" fmla="*/ 0 h 3"/>
                <a:gd name="T56" fmla="*/ 1 w 2"/>
                <a:gd name="T57" fmla="*/ 0 h 3"/>
                <a:gd name="T58" fmla="*/ 1 w 2"/>
                <a:gd name="T59" fmla="*/ 0 h 3"/>
                <a:gd name="T60" fmla="*/ 1 w 2"/>
                <a:gd name="T61" fmla="*/ 2 h 3"/>
                <a:gd name="T62" fmla="*/ 1 w 2"/>
                <a:gd name="T63" fmla="*/ 2 h 3"/>
                <a:gd name="T64" fmla="*/ 1 w 2"/>
                <a:gd name="T65" fmla="*/ 2 h 3"/>
                <a:gd name="T66" fmla="*/ 1 w 2"/>
                <a:gd name="T67" fmla="*/ 2 h 3"/>
                <a:gd name="T68" fmla="*/ 2 w 2"/>
                <a:gd name="T69" fmla="*/ 2 h 3"/>
                <a:gd name="T70" fmla="*/ 2 w 2"/>
                <a:gd name="T71" fmla="*/ 2 h 3"/>
                <a:gd name="T72" fmla="*/ 2 w 2"/>
                <a:gd name="T73" fmla="*/ 2 h 3"/>
                <a:gd name="T74" fmla="*/ 2 w 2"/>
                <a:gd name="T75" fmla="*/ 2 h 3"/>
                <a:gd name="T76" fmla="*/ 2 w 2"/>
                <a:gd name="T77" fmla="*/ 2 h 3"/>
                <a:gd name="T78" fmla="*/ 2 w 2"/>
                <a:gd name="T79" fmla="*/ 2 h 3"/>
                <a:gd name="T80" fmla="*/ 2 w 2"/>
                <a:gd name="T81" fmla="*/ 2 h 3"/>
                <a:gd name="T82" fmla="*/ 2 w 2"/>
                <a:gd name="T83" fmla="*/ 3 h 3"/>
                <a:gd name="T84" fmla="*/ 2 w 2"/>
                <a:gd name="T85" fmla="*/ 3 h 3"/>
                <a:gd name="T86" fmla="*/ 2 w 2"/>
                <a:gd name="T8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 h="3">
                  <a:moveTo>
                    <a:pt x="2" y="3"/>
                  </a:moveTo>
                  <a:lnTo>
                    <a:pt x="2" y="3"/>
                  </a:lnTo>
                  <a:lnTo>
                    <a:pt x="2" y="3"/>
                  </a:lnTo>
                  <a:lnTo>
                    <a:pt x="2" y="3"/>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2"/>
                  </a:lnTo>
                  <a:lnTo>
                    <a:pt x="1" y="2"/>
                  </a:lnTo>
                  <a:lnTo>
                    <a:pt x="1" y="2"/>
                  </a:lnTo>
                  <a:lnTo>
                    <a:pt x="1" y="2"/>
                  </a:lnTo>
                  <a:lnTo>
                    <a:pt x="2" y="2"/>
                  </a:lnTo>
                  <a:lnTo>
                    <a:pt x="2" y="2"/>
                  </a:lnTo>
                  <a:lnTo>
                    <a:pt x="2" y="2"/>
                  </a:lnTo>
                  <a:lnTo>
                    <a:pt x="2" y="2"/>
                  </a:lnTo>
                  <a:lnTo>
                    <a:pt x="2" y="2"/>
                  </a:lnTo>
                  <a:lnTo>
                    <a:pt x="2" y="2"/>
                  </a:lnTo>
                  <a:lnTo>
                    <a:pt x="2" y="2"/>
                  </a:lnTo>
                  <a:lnTo>
                    <a:pt x="2" y="3"/>
                  </a:lnTo>
                  <a:lnTo>
                    <a:pt x="2" y="3"/>
                  </a:lnTo>
                  <a:lnTo>
                    <a:pt x="2" y="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9" name="Freeform 742"/>
            <p:cNvSpPr>
              <a:spLocks noEditPoints="1"/>
            </p:cNvSpPr>
            <p:nvPr/>
          </p:nvSpPr>
          <p:spPr bwMode="auto">
            <a:xfrm>
              <a:off x="3706813" y="3916579"/>
              <a:ext cx="14288" cy="6350"/>
            </a:xfrm>
            <a:custGeom>
              <a:avLst/>
              <a:gdLst>
                <a:gd name="T0" fmla="*/ 0 w 9"/>
                <a:gd name="T1" fmla="*/ 3 h 4"/>
                <a:gd name="T2" fmla="*/ 0 w 9"/>
                <a:gd name="T3" fmla="*/ 3 h 4"/>
                <a:gd name="T4" fmla="*/ 0 w 9"/>
                <a:gd name="T5" fmla="*/ 3 h 4"/>
                <a:gd name="T6" fmla="*/ 0 w 9"/>
                <a:gd name="T7" fmla="*/ 3 h 4"/>
                <a:gd name="T8" fmla="*/ 0 w 9"/>
                <a:gd name="T9" fmla="*/ 3 h 4"/>
                <a:gd name="T10" fmla="*/ 0 w 9"/>
                <a:gd name="T11" fmla="*/ 3 h 4"/>
                <a:gd name="T12" fmla="*/ 0 w 9"/>
                <a:gd name="T13" fmla="*/ 3 h 4"/>
                <a:gd name="T14" fmla="*/ 0 w 9"/>
                <a:gd name="T15" fmla="*/ 3 h 4"/>
                <a:gd name="T16" fmla="*/ 0 w 9"/>
                <a:gd name="T17" fmla="*/ 3 h 4"/>
                <a:gd name="T18" fmla="*/ 0 w 9"/>
                <a:gd name="T19" fmla="*/ 3 h 4"/>
                <a:gd name="T20" fmla="*/ 2 w 9"/>
                <a:gd name="T21" fmla="*/ 3 h 4"/>
                <a:gd name="T22" fmla="*/ 2 w 9"/>
                <a:gd name="T23" fmla="*/ 3 h 4"/>
                <a:gd name="T24" fmla="*/ 2 w 9"/>
                <a:gd name="T25" fmla="*/ 3 h 4"/>
                <a:gd name="T26" fmla="*/ 2 w 9"/>
                <a:gd name="T27" fmla="*/ 3 h 4"/>
                <a:gd name="T28" fmla="*/ 2 w 9"/>
                <a:gd name="T29" fmla="*/ 3 h 4"/>
                <a:gd name="T30" fmla="*/ 2 w 9"/>
                <a:gd name="T31" fmla="*/ 3 h 4"/>
                <a:gd name="T32" fmla="*/ 2 w 9"/>
                <a:gd name="T33" fmla="*/ 3 h 4"/>
                <a:gd name="T34" fmla="*/ 2 w 9"/>
                <a:gd name="T35" fmla="*/ 4 h 4"/>
                <a:gd name="T36" fmla="*/ 0 w 9"/>
                <a:gd name="T37" fmla="*/ 3 h 4"/>
                <a:gd name="T38" fmla="*/ 0 w 9"/>
                <a:gd name="T39" fmla="*/ 3 h 4"/>
                <a:gd name="T40" fmla="*/ 0 w 9"/>
                <a:gd name="T41" fmla="*/ 3 h 4"/>
                <a:gd name="T42" fmla="*/ 0 w 9"/>
                <a:gd name="T43" fmla="*/ 3 h 4"/>
                <a:gd name="T44" fmla="*/ 0 w 9"/>
                <a:gd name="T45" fmla="*/ 3 h 4"/>
                <a:gd name="T46" fmla="*/ 0 w 9"/>
                <a:gd name="T47" fmla="*/ 3 h 4"/>
                <a:gd name="T48" fmla="*/ 0 w 9"/>
                <a:gd name="T49" fmla="*/ 3 h 4"/>
                <a:gd name="T50" fmla="*/ 0 w 9"/>
                <a:gd name="T51" fmla="*/ 3 h 4"/>
                <a:gd name="T52" fmla="*/ 0 w 9"/>
                <a:gd name="T53" fmla="*/ 3 h 4"/>
                <a:gd name="T54" fmla="*/ 0 w 9"/>
                <a:gd name="T55" fmla="*/ 3 h 4"/>
                <a:gd name="T56" fmla="*/ 0 w 9"/>
                <a:gd name="T57" fmla="*/ 3 h 4"/>
                <a:gd name="T58" fmla="*/ 8 w 9"/>
                <a:gd name="T59" fmla="*/ 2 h 4"/>
                <a:gd name="T60" fmla="*/ 8 w 9"/>
                <a:gd name="T61" fmla="*/ 2 h 4"/>
                <a:gd name="T62" fmla="*/ 7 w 9"/>
                <a:gd name="T63" fmla="*/ 2 h 4"/>
                <a:gd name="T64" fmla="*/ 8 w 9"/>
                <a:gd name="T65" fmla="*/ 2 h 4"/>
                <a:gd name="T66" fmla="*/ 8 w 9"/>
                <a:gd name="T67" fmla="*/ 2 h 4"/>
                <a:gd name="T68" fmla="*/ 8 w 9"/>
                <a:gd name="T69" fmla="*/ 0 h 4"/>
                <a:gd name="T70" fmla="*/ 9 w 9"/>
                <a:gd name="T71" fmla="*/ 2 h 4"/>
                <a:gd name="T72" fmla="*/ 8 w 9"/>
                <a:gd name="T73" fmla="*/ 2 h 4"/>
                <a:gd name="T74" fmla="*/ 9 w 9"/>
                <a:gd name="T75" fmla="*/ 0 h 4"/>
                <a:gd name="T76" fmla="*/ 9 w 9"/>
                <a:gd name="T77" fmla="*/ 0 h 4"/>
                <a:gd name="T78" fmla="*/ 9 w 9"/>
                <a:gd name="T7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4">
                  <a:moveTo>
                    <a:pt x="0" y="3"/>
                  </a:move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4"/>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close/>
                  <a:moveTo>
                    <a:pt x="8" y="2"/>
                  </a:moveTo>
                  <a:lnTo>
                    <a:pt x="8" y="2"/>
                  </a:lnTo>
                  <a:lnTo>
                    <a:pt x="8" y="2"/>
                  </a:lnTo>
                  <a:lnTo>
                    <a:pt x="8" y="2"/>
                  </a:lnTo>
                  <a:lnTo>
                    <a:pt x="8" y="2"/>
                  </a:lnTo>
                  <a:lnTo>
                    <a:pt x="7" y="2"/>
                  </a:lnTo>
                  <a:lnTo>
                    <a:pt x="7" y="2"/>
                  </a:lnTo>
                  <a:lnTo>
                    <a:pt x="8" y="2"/>
                  </a:lnTo>
                  <a:lnTo>
                    <a:pt x="8" y="2"/>
                  </a:lnTo>
                  <a:lnTo>
                    <a:pt x="8" y="2"/>
                  </a:lnTo>
                  <a:lnTo>
                    <a:pt x="8" y="2"/>
                  </a:lnTo>
                  <a:lnTo>
                    <a:pt x="8" y="0"/>
                  </a:lnTo>
                  <a:lnTo>
                    <a:pt x="8" y="2"/>
                  </a:lnTo>
                  <a:close/>
                  <a:moveTo>
                    <a:pt x="9" y="2"/>
                  </a:moveTo>
                  <a:lnTo>
                    <a:pt x="8" y="2"/>
                  </a:lnTo>
                  <a:lnTo>
                    <a:pt x="8" y="2"/>
                  </a:lnTo>
                  <a:lnTo>
                    <a:pt x="9" y="0"/>
                  </a:lnTo>
                  <a:lnTo>
                    <a:pt x="9" y="0"/>
                  </a:lnTo>
                  <a:lnTo>
                    <a:pt x="9" y="0"/>
                  </a:lnTo>
                  <a:lnTo>
                    <a:pt x="9" y="0"/>
                  </a:lnTo>
                  <a:lnTo>
                    <a:pt x="9" y="0"/>
                  </a:lnTo>
                  <a:lnTo>
                    <a:pt x="9" y="0"/>
                  </a:lnTo>
                  <a:lnTo>
                    <a:pt x="9"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0" name="Freeform 743"/>
            <p:cNvSpPr>
              <a:spLocks noEditPoints="1"/>
            </p:cNvSpPr>
            <p:nvPr/>
          </p:nvSpPr>
          <p:spPr bwMode="auto">
            <a:xfrm>
              <a:off x="4692651" y="3761004"/>
              <a:ext cx="15875" cy="7938"/>
            </a:xfrm>
            <a:custGeom>
              <a:avLst/>
              <a:gdLst>
                <a:gd name="T0" fmla="*/ 0 w 10"/>
                <a:gd name="T1" fmla="*/ 4 h 5"/>
                <a:gd name="T2" fmla="*/ 0 w 10"/>
                <a:gd name="T3" fmla="*/ 4 h 5"/>
                <a:gd name="T4" fmla="*/ 7 w 10"/>
                <a:gd name="T5" fmla="*/ 3 h 5"/>
                <a:gd name="T6" fmla="*/ 7 w 10"/>
                <a:gd name="T7" fmla="*/ 3 h 5"/>
                <a:gd name="T8" fmla="*/ 6 w 10"/>
                <a:gd name="T9" fmla="*/ 3 h 5"/>
                <a:gd name="T10" fmla="*/ 6 w 10"/>
                <a:gd name="T11" fmla="*/ 4 h 5"/>
                <a:gd name="T12" fmla="*/ 7 w 10"/>
                <a:gd name="T13" fmla="*/ 4 h 5"/>
                <a:gd name="T14" fmla="*/ 6 w 10"/>
                <a:gd name="T15" fmla="*/ 4 h 5"/>
                <a:gd name="T16" fmla="*/ 6 w 10"/>
                <a:gd name="T17" fmla="*/ 4 h 5"/>
                <a:gd name="T18" fmla="*/ 6 w 10"/>
                <a:gd name="T19" fmla="*/ 4 h 5"/>
                <a:gd name="T20" fmla="*/ 6 w 10"/>
                <a:gd name="T21" fmla="*/ 4 h 5"/>
                <a:gd name="T22" fmla="*/ 6 w 10"/>
                <a:gd name="T23" fmla="*/ 4 h 5"/>
                <a:gd name="T24" fmla="*/ 6 w 10"/>
                <a:gd name="T25" fmla="*/ 4 h 5"/>
                <a:gd name="T26" fmla="*/ 6 w 10"/>
                <a:gd name="T27" fmla="*/ 4 h 5"/>
                <a:gd name="T28" fmla="*/ 6 w 10"/>
                <a:gd name="T29" fmla="*/ 4 h 5"/>
                <a:gd name="T30" fmla="*/ 5 w 10"/>
                <a:gd name="T31" fmla="*/ 4 h 5"/>
                <a:gd name="T32" fmla="*/ 5 w 10"/>
                <a:gd name="T33" fmla="*/ 4 h 5"/>
                <a:gd name="T34" fmla="*/ 5 w 10"/>
                <a:gd name="T35" fmla="*/ 4 h 5"/>
                <a:gd name="T36" fmla="*/ 5 w 10"/>
                <a:gd name="T37" fmla="*/ 4 h 5"/>
                <a:gd name="T38" fmla="*/ 5 w 10"/>
                <a:gd name="T39" fmla="*/ 4 h 5"/>
                <a:gd name="T40" fmla="*/ 5 w 10"/>
                <a:gd name="T41" fmla="*/ 4 h 5"/>
                <a:gd name="T42" fmla="*/ 5 w 10"/>
                <a:gd name="T43" fmla="*/ 4 h 5"/>
                <a:gd name="T44" fmla="*/ 5 w 10"/>
                <a:gd name="T45" fmla="*/ 4 h 5"/>
                <a:gd name="T46" fmla="*/ 3 w 10"/>
                <a:gd name="T47" fmla="*/ 4 h 5"/>
                <a:gd name="T48" fmla="*/ 3 w 10"/>
                <a:gd name="T49" fmla="*/ 5 h 5"/>
                <a:gd name="T50" fmla="*/ 3 w 10"/>
                <a:gd name="T51" fmla="*/ 4 h 5"/>
                <a:gd name="T52" fmla="*/ 3 w 10"/>
                <a:gd name="T53" fmla="*/ 4 h 5"/>
                <a:gd name="T54" fmla="*/ 3 w 10"/>
                <a:gd name="T55" fmla="*/ 4 h 5"/>
                <a:gd name="T56" fmla="*/ 3 w 10"/>
                <a:gd name="T57" fmla="*/ 4 h 5"/>
                <a:gd name="T58" fmla="*/ 3 w 10"/>
                <a:gd name="T59" fmla="*/ 4 h 5"/>
                <a:gd name="T60" fmla="*/ 2 w 10"/>
                <a:gd name="T61" fmla="*/ 4 h 5"/>
                <a:gd name="T62" fmla="*/ 2 w 10"/>
                <a:gd name="T63" fmla="*/ 4 h 5"/>
                <a:gd name="T64" fmla="*/ 2 w 10"/>
                <a:gd name="T65" fmla="*/ 4 h 5"/>
                <a:gd name="T66" fmla="*/ 1 w 10"/>
                <a:gd name="T67" fmla="*/ 4 h 5"/>
                <a:gd name="T68" fmla="*/ 1 w 10"/>
                <a:gd name="T69" fmla="*/ 4 h 5"/>
                <a:gd name="T70" fmla="*/ 1 w 10"/>
                <a:gd name="T71" fmla="*/ 4 h 5"/>
                <a:gd name="T72" fmla="*/ 1 w 10"/>
                <a:gd name="T73" fmla="*/ 4 h 5"/>
                <a:gd name="T74" fmla="*/ 0 w 10"/>
                <a:gd name="T75" fmla="*/ 4 h 5"/>
                <a:gd name="T76" fmla="*/ 0 w 10"/>
                <a:gd name="T77" fmla="*/ 4 h 5"/>
                <a:gd name="T78" fmla="*/ 1 w 10"/>
                <a:gd name="T79" fmla="*/ 4 h 5"/>
                <a:gd name="T80" fmla="*/ 1 w 10"/>
                <a:gd name="T81" fmla="*/ 4 h 5"/>
                <a:gd name="T82" fmla="*/ 1 w 10"/>
                <a:gd name="T83" fmla="*/ 3 h 5"/>
                <a:gd name="T84" fmla="*/ 1 w 10"/>
                <a:gd name="T85" fmla="*/ 3 h 5"/>
                <a:gd name="T86" fmla="*/ 3 w 10"/>
                <a:gd name="T87" fmla="*/ 3 h 5"/>
                <a:gd name="T88" fmla="*/ 6 w 10"/>
                <a:gd name="T89" fmla="*/ 1 h 5"/>
                <a:gd name="T90" fmla="*/ 7 w 10"/>
                <a:gd name="T91" fmla="*/ 1 h 5"/>
                <a:gd name="T92" fmla="*/ 8 w 10"/>
                <a:gd name="T93" fmla="*/ 1 h 5"/>
                <a:gd name="T94" fmla="*/ 10 w 10"/>
                <a:gd name="T95" fmla="*/ 0 h 5"/>
                <a:gd name="T96" fmla="*/ 10 w 10"/>
                <a:gd name="T97" fmla="*/ 0 h 5"/>
                <a:gd name="T98" fmla="*/ 10 w 10"/>
                <a:gd name="T99" fmla="*/ 0 h 5"/>
                <a:gd name="T100" fmla="*/ 8 w 10"/>
                <a:gd name="T10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 h="5">
                  <a:moveTo>
                    <a:pt x="0" y="4"/>
                  </a:moveTo>
                  <a:lnTo>
                    <a:pt x="0" y="4"/>
                  </a:lnTo>
                  <a:lnTo>
                    <a:pt x="0" y="4"/>
                  </a:lnTo>
                  <a:lnTo>
                    <a:pt x="0" y="4"/>
                  </a:lnTo>
                  <a:lnTo>
                    <a:pt x="0" y="4"/>
                  </a:lnTo>
                  <a:lnTo>
                    <a:pt x="0" y="4"/>
                  </a:lnTo>
                  <a:lnTo>
                    <a:pt x="0" y="4"/>
                  </a:lnTo>
                  <a:lnTo>
                    <a:pt x="0" y="4"/>
                  </a:lnTo>
                  <a:lnTo>
                    <a:pt x="0" y="4"/>
                  </a:lnTo>
                  <a:close/>
                  <a:moveTo>
                    <a:pt x="7" y="1"/>
                  </a:moveTo>
                  <a:lnTo>
                    <a:pt x="7" y="3"/>
                  </a:lnTo>
                  <a:lnTo>
                    <a:pt x="7" y="3"/>
                  </a:lnTo>
                  <a:lnTo>
                    <a:pt x="7" y="3"/>
                  </a:lnTo>
                  <a:lnTo>
                    <a:pt x="7" y="3"/>
                  </a:lnTo>
                  <a:lnTo>
                    <a:pt x="7" y="3"/>
                  </a:lnTo>
                  <a:lnTo>
                    <a:pt x="7" y="3"/>
                  </a:lnTo>
                  <a:lnTo>
                    <a:pt x="7" y="3"/>
                  </a:lnTo>
                  <a:lnTo>
                    <a:pt x="7" y="3"/>
                  </a:lnTo>
                  <a:lnTo>
                    <a:pt x="6" y="3"/>
                  </a:lnTo>
                  <a:lnTo>
                    <a:pt x="6" y="3"/>
                  </a:lnTo>
                  <a:lnTo>
                    <a:pt x="6" y="3"/>
                  </a:lnTo>
                  <a:lnTo>
                    <a:pt x="6" y="3"/>
                  </a:lnTo>
                  <a:lnTo>
                    <a:pt x="6" y="4"/>
                  </a:lnTo>
                  <a:lnTo>
                    <a:pt x="6" y="4"/>
                  </a:lnTo>
                  <a:lnTo>
                    <a:pt x="6" y="4"/>
                  </a:lnTo>
                  <a:lnTo>
                    <a:pt x="7" y="4"/>
                  </a:lnTo>
                  <a:lnTo>
                    <a:pt x="7" y="4"/>
                  </a:lnTo>
                  <a:lnTo>
                    <a:pt x="7" y="4"/>
                  </a:lnTo>
                  <a:lnTo>
                    <a:pt x="7" y="4"/>
                  </a:lnTo>
                  <a:lnTo>
                    <a:pt x="7" y="4"/>
                  </a:lnTo>
                  <a:lnTo>
                    <a:pt x="7"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3" y="4"/>
                  </a:lnTo>
                  <a:lnTo>
                    <a:pt x="3" y="4"/>
                  </a:lnTo>
                  <a:lnTo>
                    <a:pt x="3" y="5"/>
                  </a:lnTo>
                  <a:lnTo>
                    <a:pt x="3" y="5"/>
                  </a:lnTo>
                  <a:lnTo>
                    <a:pt x="3" y="5"/>
                  </a:lnTo>
                  <a:lnTo>
                    <a:pt x="3" y="5"/>
                  </a:lnTo>
                  <a:lnTo>
                    <a:pt x="3" y="5"/>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2" y="4"/>
                  </a:lnTo>
                  <a:lnTo>
                    <a:pt x="2" y="4"/>
                  </a:lnTo>
                  <a:lnTo>
                    <a:pt x="2" y="4"/>
                  </a:lnTo>
                  <a:lnTo>
                    <a:pt x="2" y="4"/>
                  </a:lnTo>
                  <a:lnTo>
                    <a:pt x="2" y="4"/>
                  </a:lnTo>
                  <a:lnTo>
                    <a:pt x="2" y="4"/>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2" y="3"/>
                  </a:lnTo>
                  <a:lnTo>
                    <a:pt x="2" y="3"/>
                  </a:lnTo>
                  <a:lnTo>
                    <a:pt x="3" y="3"/>
                  </a:lnTo>
                  <a:lnTo>
                    <a:pt x="3" y="3"/>
                  </a:lnTo>
                  <a:lnTo>
                    <a:pt x="3" y="3"/>
                  </a:lnTo>
                  <a:lnTo>
                    <a:pt x="5" y="3"/>
                  </a:lnTo>
                  <a:lnTo>
                    <a:pt x="6" y="3"/>
                  </a:lnTo>
                  <a:lnTo>
                    <a:pt x="6" y="1"/>
                  </a:lnTo>
                  <a:lnTo>
                    <a:pt x="6" y="3"/>
                  </a:lnTo>
                  <a:lnTo>
                    <a:pt x="6" y="1"/>
                  </a:lnTo>
                  <a:lnTo>
                    <a:pt x="7" y="1"/>
                  </a:lnTo>
                  <a:lnTo>
                    <a:pt x="7" y="1"/>
                  </a:lnTo>
                  <a:lnTo>
                    <a:pt x="7" y="1"/>
                  </a:lnTo>
                  <a:lnTo>
                    <a:pt x="7" y="1"/>
                  </a:lnTo>
                  <a:lnTo>
                    <a:pt x="8" y="1"/>
                  </a:lnTo>
                  <a:lnTo>
                    <a:pt x="8" y="1"/>
                  </a:lnTo>
                  <a:lnTo>
                    <a:pt x="8" y="1"/>
                  </a:lnTo>
                  <a:lnTo>
                    <a:pt x="8"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1"/>
                  </a:lnTo>
                  <a:lnTo>
                    <a:pt x="8" y="1"/>
                  </a:lnTo>
                  <a:lnTo>
                    <a:pt x="7"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1" name="Freeform 744"/>
            <p:cNvSpPr>
              <a:spLocks noEditPoints="1"/>
            </p:cNvSpPr>
            <p:nvPr/>
          </p:nvSpPr>
          <p:spPr bwMode="auto">
            <a:xfrm>
              <a:off x="4687888" y="3767354"/>
              <a:ext cx="15875" cy="6350"/>
            </a:xfrm>
            <a:custGeom>
              <a:avLst/>
              <a:gdLst>
                <a:gd name="T0" fmla="*/ 9 w 10"/>
                <a:gd name="T1" fmla="*/ 1 h 4"/>
                <a:gd name="T2" fmla="*/ 9 w 10"/>
                <a:gd name="T3" fmla="*/ 1 h 4"/>
                <a:gd name="T4" fmla="*/ 9 w 10"/>
                <a:gd name="T5" fmla="*/ 1 h 4"/>
                <a:gd name="T6" fmla="*/ 9 w 10"/>
                <a:gd name="T7" fmla="*/ 1 h 4"/>
                <a:gd name="T8" fmla="*/ 9 w 10"/>
                <a:gd name="T9" fmla="*/ 1 h 4"/>
                <a:gd name="T10" fmla="*/ 9 w 10"/>
                <a:gd name="T11" fmla="*/ 1 h 4"/>
                <a:gd name="T12" fmla="*/ 10 w 10"/>
                <a:gd name="T13" fmla="*/ 0 h 4"/>
                <a:gd name="T14" fmla="*/ 10 w 10"/>
                <a:gd name="T15" fmla="*/ 0 h 4"/>
                <a:gd name="T16" fmla="*/ 10 w 10"/>
                <a:gd name="T17" fmla="*/ 1 h 4"/>
                <a:gd name="T18" fmla="*/ 10 w 10"/>
                <a:gd name="T19" fmla="*/ 1 h 4"/>
                <a:gd name="T20" fmla="*/ 9 w 10"/>
                <a:gd name="T21" fmla="*/ 1 h 4"/>
                <a:gd name="T22" fmla="*/ 9 w 10"/>
                <a:gd name="T23" fmla="*/ 1 h 4"/>
                <a:gd name="T24" fmla="*/ 9 w 10"/>
                <a:gd name="T25" fmla="*/ 1 h 4"/>
                <a:gd name="T26" fmla="*/ 9 w 10"/>
                <a:gd name="T27" fmla="*/ 0 h 4"/>
                <a:gd name="T28" fmla="*/ 9 w 10"/>
                <a:gd name="T29" fmla="*/ 0 h 4"/>
                <a:gd name="T30" fmla="*/ 9 w 10"/>
                <a:gd name="T31" fmla="*/ 0 h 4"/>
                <a:gd name="T32" fmla="*/ 3 w 10"/>
                <a:gd name="T33" fmla="*/ 0 h 4"/>
                <a:gd name="T34" fmla="*/ 4 w 10"/>
                <a:gd name="T35" fmla="*/ 0 h 4"/>
                <a:gd name="T36" fmla="*/ 4 w 10"/>
                <a:gd name="T37" fmla="*/ 0 h 4"/>
                <a:gd name="T38" fmla="*/ 4 w 10"/>
                <a:gd name="T39" fmla="*/ 0 h 4"/>
                <a:gd name="T40" fmla="*/ 4 w 10"/>
                <a:gd name="T41" fmla="*/ 0 h 4"/>
                <a:gd name="T42" fmla="*/ 5 w 10"/>
                <a:gd name="T43" fmla="*/ 0 h 4"/>
                <a:gd name="T44" fmla="*/ 5 w 10"/>
                <a:gd name="T45" fmla="*/ 0 h 4"/>
                <a:gd name="T46" fmla="*/ 5 w 10"/>
                <a:gd name="T47" fmla="*/ 0 h 4"/>
                <a:gd name="T48" fmla="*/ 6 w 10"/>
                <a:gd name="T49" fmla="*/ 0 h 4"/>
                <a:gd name="T50" fmla="*/ 6 w 10"/>
                <a:gd name="T51" fmla="*/ 0 h 4"/>
                <a:gd name="T52" fmla="*/ 6 w 10"/>
                <a:gd name="T53" fmla="*/ 0 h 4"/>
                <a:gd name="T54" fmla="*/ 6 w 10"/>
                <a:gd name="T55" fmla="*/ 0 h 4"/>
                <a:gd name="T56" fmla="*/ 6 w 10"/>
                <a:gd name="T57" fmla="*/ 0 h 4"/>
                <a:gd name="T58" fmla="*/ 6 w 10"/>
                <a:gd name="T59" fmla="*/ 1 h 4"/>
                <a:gd name="T60" fmla="*/ 8 w 10"/>
                <a:gd name="T61" fmla="*/ 0 h 4"/>
                <a:gd name="T62" fmla="*/ 8 w 10"/>
                <a:gd name="T63" fmla="*/ 1 h 4"/>
                <a:gd name="T64" fmla="*/ 8 w 10"/>
                <a:gd name="T65" fmla="*/ 1 h 4"/>
                <a:gd name="T66" fmla="*/ 8 w 10"/>
                <a:gd name="T67" fmla="*/ 1 h 4"/>
                <a:gd name="T68" fmla="*/ 8 w 10"/>
                <a:gd name="T69" fmla="*/ 1 h 4"/>
                <a:gd name="T70" fmla="*/ 8 w 10"/>
                <a:gd name="T71" fmla="*/ 1 h 4"/>
                <a:gd name="T72" fmla="*/ 8 w 10"/>
                <a:gd name="T73" fmla="*/ 1 h 4"/>
                <a:gd name="T74" fmla="*/ 8 w 10"/>
                <a:gd name="T75" fmla="*/ 3 h 4"/>
                <a:gd name="T76" fmla="*/ 8 w 10"/>
                <a:gd name="T77" fmla="*/ 3 h 4"/>
                <a:gd name="T78" fmla="*/ 6 w 10"/>
                <a:gd name="T79" fmla="*/ 3 h 4"/>
                <a:gd name="T80" fmla="*/ 6 w 10"/>
                <a:gd name="T81" fmla="*/ 3 h 4"/>
                <a:gd name="T82" fmla="*/ 5 w 10"/>
                <a:gd name="T83" fmla="*/ 3 h 4"/>
                <a:gd name="T84" fmla="*/ 4 w 10"/>
                <a:gd name="T85" fmla="*/ 4 h 4"/>
                <a:gd name="T86" fmla="*/ 4 w 10"/>
                <a:gd name="T87" fmla="*/ 3 h 4"/>
                <a:gd name="T88" fmla="*/ 4 w 10"/>
                <a:gd name="T89" fmla="*/ 3 h 4"/>
                <a:gd name="T90" fmla="*/ 4 w 10"/>
                <a:gd name="T91" fmla="*/ 3 h 4"/>
                <a:gd name="T92" fmla="*/ 4 w 10"/>
                <a:gd name="T93" fmla="*/ 3 h 4"/>
                <a:gd name="T94" fmla="*/ 4 w 10"/>
                <a:gd name="T95" fmla="*/ 3 h 4"/>
                <a:gd name="T96" fmla="*/ 3 w 10"/>
                <a:gd name="T97" fmla="*/ 3 h 4"/>
                <a:gd name="T98" fmla="*/ 3 w 10"/>
                <a:gd name="T99" fmla="*/ 3 h 4"/>
                <a:gd name="T100" fmla="*/ 1 w 10"/>
                <a:gd name="T101" fmla="*/ 3 h 4"/>
                <a:gd name="T102" fmla="*/ 1 w 10"/>
                <a:gd name="T103" fmla="*/ 3 h 4"/>
                <a:gd name="T104" fmla="*/ 1 w 10"/>
                <a:gd name="T105" fmla="*/ 1 h 4"/>
                <a:gd name="T106" fmla="*/ 1 w 10"/>
                <a:gd name="T107" fmla="*/ 1 h 4"/>
                <a:gd name="T108" fmla="*/ 0 w 10"/>
                <a:gd name="T109" fmla="*/ 0 h 4"/>
                <a:gd name="T110" fmla="*/ 0 w 10"/>
                <a:gd name="T111" fmla="*/ 0 h 4"/>
                <a:gd name="T112" fmla="*/ 1 w 10"/>
                <a:gd name="T113" fmla="*/ 0 h 4"/>
                <a:gd name="T114" fmla="*/ 1 w 10"/>
                <a:gd name="T115" fmla="*/ 0 h 4"/>
                <a:gd name="T116" fmla="*/ 3 w 10"/>
                <a:gd name="T117" fmla="*/ 0 h 4"/>
                <a:gd name="T118" fmla="*/ 3 w 10"/>
                <a:gd name="T119" fmla="*/ 0 h 4"/>
                <a:gd name="T120" fmla="*/ 3 w 10"/>
                <a:gd name="T1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 h="4">
                  <a:moveTo>
                    <a:pt x="9" y="1"/>
                  </a:move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moveTo>
                    <a:pt x="9" y="1"/>
                  </a:moveTo>
                  <a:lnTo>
                    <a:pt x="9" y="1"/>
                  </a:lnTo>
                  <a:lnTo>
                    <a:pt x="9" y="1"/>
                  </a:lnTo>
                  <a:lnTo>
                    <a:pt x="9" y="1"/>
                  </a:lnTo>
                  <a:lnTo>
                    <a:pt x="9" y="1"/>
                  </a:lnTo>
                  <a:lnTo>
                    <a:pt x="9" y="1"/>
                  </a:lnTo>
                  <a:lnTo>
                    <a:pt x="9" y="1"/>
                  </a:lnTo>
                  <a:lnTo>
                    <a:pt x="9" y="1"/>
                  </a:lnTo>
                  <a:lnTo>
                    <a:pt x="9" y="1"/>
                  </a:lnTo>
                  <a:lnTo>
                    <a:pt x="9" y="1"/>
                  </a:lnTo>
                  <a:close/>
                  <a:moveTo>
                    <a:pt x="9" y="0"/>
                  </a:moveTo>
                  <a:lnTo>
                    <a:pt x="9" y="0"/>
                  </a:lnTo>
                  <a:lnTo>
                    <a:pt x="9" y="0"/>
                  </a:lnTo>
                  <a:lnTo>
                    <a:pt x="10" y="0"/>
                  </a:lnTo>
                  <a:lnTo>
                    <a:pt x="10" y="0"/>
                  </a:lnTo>
                  <a:lnTo>
                    <a:pt x="10" y="0"/>
                  </a:lnTo>
                  <a:lnTo>
                    <a:pt x="10" y="0"/>
                  </a:lnTo>
                  <a:lnTo>
                    <a:pt x="10" y="0"/>
                  </a:lnTo>
                  <a:lnTo>
                    <a:pt x="10" y="0"/>
                  </a:lnTo>
                  <a:lnTo>
                    <a:pt x="10" y="0"/>
                  </a:lnTo>
                  <a:lnTo>
                    <a:pt x="10" y="0"/>
                  </a:lnTo>
                  <a:lnTo>
                    <a:pt x="10" y="0"/>
                  </a:lnTo>
                  <a:lnTo>
                    <a:pt x="10" y="0"/>
                  </a:lnTo>
                  <a:lnTo>
                    <a:pt x="10" y="1"/>
                  </a:lnTo>
                  <a:lnTo>
                    <a:pt x="10" y="1"/>
                  </a:lnTo>
                  <a:lnTo>
                    <a:pt x="10" y="1"/>
                  </a:lnTo>
                  <a:lnTo>
                    <a:pt x="10" y="1"/>
                  </a:lnTo>
                  <a:lnTo>
                    <a:pt x="10" y="1"/>
                  </a:lnTo>
                  <a:lnTo>
                    <a:pt x="10" y="1"/>
                  </a:lnTo>
                  <a:lnTo>
                    <a:pt x="10" y="1"/>
                  </a:lnTo>
                  <a:lnTo>
                    <a:pt x="10" y="1"/>
                  </a:lnTo>
                  <a:lnTo>
                    <a:pt x="10" y="1"/>
                  </a:lnTo>
                  <a:lnTo>
                    <a:pt x="10"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moveTo>
                    <a:pt x="3" y="0"/>
                  </a:move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1"/>
                  </a:lnTo>
                  <a:lnTo>
                    <a:pt x="6" y="1"/>
                  </a:lnTo>
                  <a:lnTo>
                    <a:pt x="6" y="1"/>
                  </a:lnTo>
                  <a:lnTo>
                    <a:pt x="6" y="1"/>
                  </a:lnTo>
                  <a:lnTo>
                    <a:pt x="6" y="1"/>
                  </a:lnTo>
                  <a:lnTo>
                    <a:pt x="6" y="1"/>
                  </a:lnTo>
                  <a:lnTo>
                    <a:pt x="8" y="1"/>
                  </a:lnTo>
                  <a:lnTo>
                    <a:pt x="8" y="1"/>
                  </a:lnTo>
                  <a:lnTo>
                    <a:pt x="8" y="0"/>
                  </a:lnTo>
                  <a:lnTo>
                    <a:pt x="8" y="0"/>
                  </a:lnTo>
                  <a:lnTo>
                    <a:pt x="8" y="0"/>
                  </a:lnTo>
                  <a:lnTo>
                    <a:pt x="8" y="0"/>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3"/>
                  </a:lnTo>
                  <a:lnTo>
                    <a:pt x="8" y="3"/>
                  </a:lnTo>
                  <a:lnTo>
                    <a:pt x="8" y="3"/>
                  </a:lnTo>
                  <a:lnTo>
                    <a:pt x="8" y="3"/>
                  </a:lnTo>
                  <a:lnTo>
                    <a:pt x="8" y="3"/>
                  </a:lnTo>
                  <a:lnTo>
                    <a:pt x="8" y="3"/>
                  </a:lnTo>
                  <a:lnTo>
                    <a:pt x="8" y="3"/>
                  </a:lnTo>
                  <a:lnTo>
                    <a:pt x="8" y="3"/>
                  </a:lnTo>
                  <a:lnTo>
                    <a:pt x="8" y="3"/>
                  </a:lnTo>
                  <a:lnTo>
                    <a:pt x="6" y="3"/>
                  </a:lnTo>
                  <a:lnTo>
                    <a:pt x="6" y="3"/>
                  </a:lnTo>
                  <a:lnTo>
                    <a:pt x="6" y="3"/>
                  </a:lnTo>
                  <a:lnTo>
                    <a:pt x="6" y="3"/>
                  </a:lnTo>
                  <a:lnTo>
                    <a:pt x="6" y="3"/>
                  </a:lnTo>
                  <a:lnTo>
                    <a:pt x="6" y="3"/>
                  </a:lnTo>
                  <a:lnTo>
                    <a:pt x="6" y="3"/>
                  </a:lnTo>
                  <a:lnTo>
                    <a:pt x="6" y="3"/>
                  </a:lnTo>
                  <a:lnTo>
                    <a:pt x="6" y="3"/>
                  </a:lnTo>
                  <a:lnTo>
                    <a:pt x="6" y="3"/>
                  </a:lnTo>
                  <a:lnTo>
                    <a:pt x="5" y="3"/>
                  </a:lnTo>
                  <a:lnTo>
                    <a:pt x="5" y="3"/>
                  </a:lnTo>
                  <a:lnTo>
                    <a:pt x="5" y="3"/>
                  </a:lnTo>
                  <a:lnTo>
                    <a:pt x="5" y="3"/>
                  </a:lnTo>
                  <a:lnTo>
                    <a:pt x="5" y="3"/>
                  </a:lnTo>
                  <a:lnTo>
                    <a:pt x="5" y="3"/>
                  </a:lnTo>
                  <a:lnTo>
                    <a:pt x="4" y="4"/>
                  </a:lnTo>
                  <a:lnTo>
                    <a:pt x="4" y="4"/>
                  </a:lnTo>
                  <a:lnTo>
                    <a:pt x="4" y="4"/>
                  </a:lnTo>
                  <a:lnTo>
                    <a:pt x="4" y="4"/>
                  </a:lnTo>
                  <a:lnTo>
                    <a:pt x="4" y="4"/>
                  </a:lnTo>
                  <a:lnTo>
                    <a:pt x="4" y="4"/>
                  </a:lnTo>
                  <a:lnTo>
                    <a:pt x="4" y="4"/>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3" y="3"/>
                  </a:lnTo>
                  <a:lnTo>
                    <a:pt x="3" y="3"/>
                  </a:lnTo>
                  <a:lnTo>
                    <a:pt x="3" y="3"/>
                  </a:lnTo>
                  <a:lnTo>
                    <a:pt x="3" y="3"/>
                  </a:lnTo>
                  <a:lnTo>
                    <a:pt x="3" y="3"/>
                  </a:lnTo>
                  <a:lnTo>
                    <a:pt x="3" y="3"/>
                  </a:lnTo>
                  <a:lnTo>
                    <a:pt x="3" y="3"/>
                  </a:lnTo>
                  <a:lnTo>
                    <a:pt x="3" y="3"/>
                  </a:lnTo>
                  <a:lnTo>
                    <a:pt x="3" y="3"/>
                  </a:lnTo>
                  <a:lnTo>
                    <a:pt x="3" y="3"/>
                  </a:lnTo>
                  <a:lnTo>
                    <a:pt x="1" y="3"/>
                  </a:lnTo>
                  <a:lnTo>
                    <a:pt x="1" y="3"/>
                  </a:lnTo>
                  <a:lnTo>
                    <a:pt x="1" y="3"/>
                  </a:lnTo>
                  <a:lnTo>
                    <a:pt x="1" y="3"/>
                  </a:lnTo>
                  <a:lnTo>
                    <a:pt x="1" y="3"/>
                  </a:lnTo>
                  <a:lnTo>
                    <a:pt x="1" y="3"/>
                  </a:lnTo>
                  <a:lnTo>
                    <a:pt x="1" y="3"/>
                  </a:lnTo>
                  <a:lnTo>
                    <a:pt x="1" y="3"/>
                  </a:lnTo>
                  <a:lnTo>
                    <a:pt x="1" y="3"/>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2" name="Freeform 745"/>
            <p:cNvSpPr>
              <a:spLocks/>
            </p:cNvSpPr>
            <p:nvPr/>
          </p:nvSpPr>
          <p:spPr bwMode="auto">
            <a:xfrm>
              <a:off x="4514851" y="3576854"/>
              <a:ext cx="57150" cy="34925"/>
            </a:xfrm>
            <a:custGeom>
              <a:avLst/>
              <a:gdLst>
                <a:gd name="T0" fmla="*/ 16 w 36"/>
                <a:gd name="T1" fmla="*/ 2 h 22"/>
                <a:gd name="T2" fmla="*/ 15 w 36"/>
                <a:gd name="T3" fmla="*/ 0 h 22"/>
                <a:gd name="T4" fmla="*/ 16 w 36"/>
                <a:gd name="T5" fmla="*/ 2 h 22"/>
                <a:gd name="T6" fmla="*/ 16 w 36"/>
                <a:gd name="T7" fmla="*/ 2 h 22"/>
                <a:gd name="T8" fmla="*/ 17 w 36"/>
                <a:gd name="T9" fmla="*/ 3 h 22"/>
                <a:gd name="T10" fmla="*/ 20 w 36"/>
                <a:gd name="T11" fmla="*/ 3 h 22"/>
                <a:gd name="T12" fmla="*/ 21 w 36"/>
                <a:gd name="T13" fmla="*/ 3 h 22"/>
                <a:gd name="T14" fmla="*/ 22 w 36"/>
                <a:gd name="T15" fmla="*/ 4 h 22"/>
                <a:gd name="T16" fmla="*/ 22 w 36"/>
                <a:gd name="T17" fmla="*/ 5 h 22"/>
                <a:gd name="T18" fmla="*/ 22 w 36"/>
                <a:gd name="T19" fmla="*/ 5 h 22"/>
                <a:gd name="T20" fmla="*/ 24 w 36"/>
                <a:gd name="T21" fmla="*/ 7 h 22"/>
                <a:gd name="T22" fmla="*/ 25 w 36"/>
                <a:gd name="T23" fmla="*/ 8 h 22"/>
                <a:gd name="T24" fmla="*/ 26 w 36"/>
                <a:gd name="T25" fmla="*/ 7 h 22"/>
                <a:gd name="T26" fmla="*/ 28 w 36"/>
                <a:gd name="T27" fmla="*/ 5 h 22"/>
                <a:gd name="T28" fmla="*/ 29 w 36"/>
                <a:gd name="T29" fmla="*/ 7 h 22"/>
                <a:gd name="T30" fmla="*/ 29 w 36"/>
                <a:gd name="T31" fmla="*/ 7 h 22"/>
                <a:gd name="T32" fmla="*/ 29 w 36"/>
                <a:gd name="T33" fmla="*/ 7 h 22"/>
                <a:gd name="T34" fmla="*/ 30 w 36"/>
                <a:gd name="T35" fmla="*/ 8 h 22"/>
                <a:gd name="T36" fmla="*/ 31 w 36"/>
                <a:gd name="T37" fmla="*/ 9 h 22"/>
                <a:gd name="T38" fmla="*/ 31 w 36"/>
                <a:gd name="T39" fmla="*/ 9 h 22"/>
                <a:gd name="T40" fmla="*/ 34 w 36"/>
                <a:gd name="T41" fmla="*/ 10 h 22"/>
                <a:gd name="T42" fmla="*/ 35 w 36"/>
                <a:gd name="T43" fmla="*/ 12 h 22"/>
                <a:gd name="T44" fmla="*/ 36 w 36"/>
                <a:gd name="T45" fmla="*/ 13 h 22"/>
                <a:gd name="T46" fmla="*/ 35 w 36"/>
                <a:gd name="T47" fmla="*/ 13 h 22"/>
                <a:gd name="T48" fmla="*/ 35 w 36"/>
                <a:gd name="T49" fmla="*/ 13 h 22"/>
                <a:gd name="T50" fmla="*/ 34 w 36"/>
                <a:gd name="T51" fmla="*/ 14 h 22"/>
                <a:gd name="T52" fmla="*/ 33 w 36"/>
                <a:gd name="T53" fmla="*/ 16 h 22"/>
                <a:gd name="T54" fmla="*/ 31 w 36"/>
                <a:gd name="T55" fmla="*/ 18 h 22"/>
                <a:gd name="T56" fmla="*/ 30 w 36"/>
                <a:gd name="T57" fmla="*/ 19 h 22"/>
                <a:gd name="T58" fmla="*/ 28 w 36"/>
                <a:gd name="T59" fmla="*/ 19 h 22"/>
                <a:gd name="T60" fmla="*/ 26 w 36"/>
                <a:gd name="T61" fmla="*/ 21 h 22"/>
                <a:gd name="T62" fmla="*/ 25 w 36"/>
                <a:gd name="T63" fmla="*/ 21 h 22"/>
                <a:gd name="T64" fmla="*/ 24 w 36"/>
                <a:gd name="T65" fmla="*/ 19 h 22"/>
                <a:gd name="T66" fmla="*/ 21 w 36"/>
                <a:gd name="T67" fmla="*/ 19 h 22"/>
                <a:gd name="T68" fmla="*/ 19 w 36"/>
                <a:gd name="T69" fmla="*/ 19 h 22"/>
                <a:gd name="T70" fmla="*/ 17 w 36"/>
                <a:gd name="T71" fmla="*/ 18 h 22"/>
                <a:gd name="T72" fmla="*/ 15 w 36"/>
                <a:gd name="T73" fmla="*/ 18 h 22"/>
                <a:gd name="T74" fmla="*/ 14 w 36"/>
                <a:gd name="T75" fmla="*/ 21 h 22"/>
                <a:gd name="T76" fmla="*/ 12 w 36"/>
                <a:gd name="T77" fmla="*/ 22 h 22"/>
                <a:gd name="T78" fmla="*/ 10 w 36"/>
                <a:gd name="T79" fmla="*/ 21 h 22"/>
                <a:gd name="T80" fmla="*/ 8 w 36"/>
                <a:gd name="T81" fmla="*/ 19 h 22"/>
                <a:gd name="T82" fmla="*/ 7 w 36"/>
                <a:gd name="T83" fmla="*/ 18 h 22"/>
                <a:gd name="T84" fmla="*/ 6 w 36"/>
                <a:gd name="T85" fmla="*/ 17 h 22"/>
                <a:gd name="T86" fmla="*/ 5 w 36"/>
                <a:gd name="T87" fmla="*/ 14 h 22"/>
                <a:gd name="T88" fmla="*/ 3 w 36"/>
                <a:gd name="T89" fmla="*/ 16 h 22"/>
                <a:gd name="T90" fmla="*/ 2 w 36"/>
                <a:gd name="T91" fmla="*/ 14 h 22"/>
                <a:gd name="T92" fmla="*/ 2 w 36"/>
                <a:gd name="T93" fmla="*/ 12 h 22"/>
                <a:gd name="T94" fmla="*/ 2 w 36"/>
                <a:gd name="T95" fmla="*/ 12 h 22"/>
                <a:gd name="T96" fmla="*/ 2 w 36"/>
                <a:gd name="T97" fmla="*/ 9 h 22"/>
                <a:gd name="T98" fmla="*/ 1 w 36"/>
                <a:gd name="T99" fmla="*/ 8 h 22"/>
                <a:gd name="T100" fmla="*/ 0 w 36"/>
                <a:gd name="T101" fmla="*/ 7 h 22"/>
                <a:gd name="T102" fmla="*/ 1 w 36"/>
                <a:gd name="T103" fmla="*/ 8 h 22"/>
                <a:gd name="T104" fmla="*/ 2 w 36"/>
                <a:gd name="T105" fmla="*/ 7 h 22"/>
                <a:gd name="T106" fmla="*/ 3 w 36"/>
                <a:gd name="T107" fmla="*/ 5 h 22"/>
                <a:gd name="T108" fmla="*/ 6 w 36"/>
                <a:gd name="T109" fmla="*/ 5 h 22"/>
                <a:gd name="T110" fmla="*/ 7 w 36"/>
                <a:gd name="T111" fmla="*/ 4 h 22"/>
                <a:gd name="T112" fmla="*/ 8 w 36"/>
                <a:gd name="T113" fmla="*/ 3 h 22"/>
                <a:gd name="T114" fmla="*/ 11 w 36"/>
                <a:gd name="T115" fmla="*/ 2 h 22"/>
                <a:gd name="T116" fmla="*/ 11 w 36"/>
                <a:gd name="T117" fmla="*/ 2 h 22"/>
                <a:gd name="T118" fmla="*/ 12 w 36"/>
                <a:gd name="T119" fmla="*/ 0 h 22"/>
                <a:gd name="T120" fmla="*/ 14 w 36"/>
                <a:gd name="T121" fmla="*/ 2 h 22"/>
                <a:gd name="T122" fmla="*/ 15 w 36"/>
                <a:gd name="T1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 h="22">
                  <a:moveTo>
                    <a:pt x="15" y="2"/>
                  </a:moveTo>
                  <a:lnTo>
                    <a:pt x="16" y="2"/>
                  </a:lnTo>
                  <a:lnTo>
                    <a:pt x="15" y="2"/>
                  </a:lnTo>
                  <a:lnTo>
                    <a:pt x="15" y="0"/>
                  </a:lnTo>
                  <a:lnTo>
                    <a:pt x="16" y="0"/>
                  </a:lnTo>
                  <a:lnTo>
                    <a:pt x="16" y="2"/>
                  </a:lnTo>
                  <a:lnTo>
                    <a:pt x="16" y="0"/>
                  </a:lnTo>
                  <a:lnTo>
                    <a:pt x="16" y="2"/>
                  </a:lnTo>
                  <a:lnTo>
                    <a:pt x="17" y="2"/>
                  </a:lnTo>
                  <a:lnTo>
                    <a:pt x="17" y="3"/>
                  </a:lnTo>
                  <a:lnTo>
                    <a:pt x="19" y="3"/>
                  </a:lnTo>
                  <a:lnTo>
                    <a:pt x="20" y="3"/>
                  </a:lnTo>
                  <a:lnTo>
                    <a:pt x="20" y="4"/>
                  </a:lnTo>
                  <a:lnTo>
                    <a:pt x="21" y="3"/>
                  </a:lnTo>
                  <a:lnTo>
                    <a:pt x="21" y="4"/>
                  </a:lnTo>
                  <a:lnTo>
                    <a:pt x="22" y="4"/>
                  </a:lnTo>
                  <a:lnTo>
                    <a:pt x="24" y="4"/>
                  </a:lnTo>
                  <a:lnTo>
                    <a:pt x="22" y="5"/>
                  </a:lnTo>
                  <a:lnTo>
                    <a:pt x="24" y="5"/>
                  </a:lnTo>
                  <a:lnTo>
                    <a:pt x="22" y="5"/>
                  </a:lnTo>
                  <a:lnTo>
                    <a:pt x="22" y="7"/>
                  </a:lnTo>
                  <a:lnTo>
                    <a:pt x="24" y="7"/>
                  </a:lnTo>
                  <a:lnTo>
                    <a:pt x="24" y="8"/>
                  </a:lnTo>
                  <a:lnTo>
                    <a:pt x="25" y="8"/>
                  </a:lnTo>
                  <a:lnTo>
                    <a:pt x="26" y="8"/>
                  </a:lnTo>
                  <a:lnTo>
                    <a:pt x="26" y="7"/>
                  </a:lnTo>
                  <a:lnTo>
                    <a:pt x="26" y="5"/>
                  </a:lnTo>
                  <a:lnTo>
                    <a:pt x="28" y="5"/>
                  </a:lnTo>
                  <a:lnTo>
                    <a:pt x="28" y="7"/>
                  </a:lnTo>
                  <a:lnTo>
                    <a:pt x="29" y="7"/>
                  </a:lnTo>
                  <a:lnTo>
                    <a:pt x="28" y="7"/>
                  </a:lnTo>
                  <a:lnTo>
                    <a:pt x="29" y="7"/>
                  </a:lnTo>
                  <a:lnTo>
                    <a:pt x="29" y="8"/>
                  </a:lnTo>
                  <a:lnTo>
                    <a:pt x="29" y="7"/>
                  </a:lnTo>
                  <a:lnTo>
                    <a:pt x="30" y="7"/>
                  </a:lnTo>
                  <a:lnTo>
                    <a:pt x="30" y="8"/>
                  </a:lnTo>
                  <a:lnTo>
                    <a:pt x="30" y="9"/>
                  </a:lnTo>
                  <a:lnTo>
                    <a:pt x="31" y="9"/>
                  </a:lnTo>
                  <a:lnTo>
                    <a:pt x="33" y="9"/>
                  </a:lnTo>
                  <a:lnTo>
                    <a:pt x="31" y="9"/>
                  </a:lnTo>
                  <a:lnTo>
                    <a:pt x="33" y="9"/>
                  </a:lnTo>
                  <a:lnTo>
                    <a:pt x="34" y="10"/>
                  </a:lnTo>
                  <a:lnTo>
                    <a:pt x="35" y="10"/>
                  </a:lnTo>
                  <a:lnTo>
                    <a:pt x="35" y="12"/>
                  </a:lnTo>
                  <a:lnTo>
                    <a:pt x="36" y="12"/>
                  </a:lnTo>
                  <a:lnTo>
                    <a:pt x="36" y="13"/>
                  </a:lnTo>
                  <a:lnTo>
                    <a:pt x="35" y="14"/>
                  </a:lnTo>
                  <a:lnTo>
                    <a:pt x="35" y="13"/>
                  </a:lnTo>
                  <a:lnTo>
                    <a:pt x="35" y="14"/>
                  </a:lnTo>
                  <a:lnTo>
                    <a:pt x="35" y="13"/>
                  </a:lnTo>
                  <a:lnTo>
                    <a:pt x="35" y="14"/>
                  </a:lnTo>
                  <a:lnTo>
                    <a:pt x="34" y="14"/>
                  </a:lnTo>
                  <a:lnTo>
                    <a:pt x="34" y="16"/>
                  </a:lnTo>
                  <a:lnTo>
                    <a:pt x="33" y="16"/>
                  </a:lnTo>
                  <a:lnTo>
                    <a:pt x="33" y="17"/>
                  </a:lnTo>
                  <a:lnTo>
                    <a:pt x="31" y="18"/>
                  </a:lnTo>
                  <a:lnTo>
                    <a:pt x="30" y="18"/>
                  </a:lnTo>
                  <a:lnTo>
                    <a:pt x="30" y="19"/>
                  </a:lnTo>
                  <a:lnTo>
                    <a:pt x="29" y="19"/>
                  </a:lnTo>
                  <a:lnTo>
                    <a:pt x="28" y="19"/>
                  </a:lnTo>
                  <a:lnTo>
                    <a:pt x="26" y="19"/>
                  </a:lnTo>
                  <a:lnTo>
                    <a:pt x="26" y="21"/>
                  </a:lnTo>
                  <a:lnTo>
                    <a:pt x="25" y="19"/>
                  </a:lnTo>
                  <a:lnTo>
                    <a:pt x="25" y="21"/>
                  </a:lnTo>
                  <a:lnTo>
                    <a:pt x="25" y="19"/>
                  </a:lnTo>
                  <a:lnTo>
                    <a:pt x="24" y="19"/>
                  </a:lnTo>
                  <a:lnTo>
                    <a:pt x="22" y="19"/>
                  </a:lnTo>
                  <a:lnTo>
                    <a:pt x="21" y="19"/>
                  </a:lnTo>
                  <a:lnTo>
                    <a:pt x="20" y="19"/>
                  </a:lnTo>
                  <a:lnTo>
                    <a:pt x="19" y="19"/>
                  </a:lnTo>
                  <a:lnTo>
                    <a:pt x="19" y="18"/>
                  </a:lnTo>
                  <a:lnTo>
                    <a:pt x="17" y="18"/>
                  </a:lnTo>
                  <a:lnTo>
                    <a:pt x="16" y="18"/>
                  </a:lnTo>
                  <a:lnTo>
                    <a:pt x="15" y="18"/>
                  </a:lnTo>
                  <a:lnTo>
                    <a:pt x="15" y="19"/>
                  </a:lnTo>
                  <a:lnTo>
                    <a:pt x="14" y="21"/>
                  </a:lnTo>
                  <a:lnTo>
                    <a:pt x="12" y="21"/>
                  </a:lnTo>
                  <a:lnTo>
                    <a:pt x="12" y="22"/>
                  </a:lnTo>
                  <a:lnTo>
                    <a:pt x="11" y="21"/>
                  </a:lnTo>
                  <a:lnTo>
                    <a:pt x="10" y="21"/>
                  </a:lnTo>
                  <a:lnTo>
                    <a:pt x="10" y="19"/>
                  </a:lnTo>
                  <a:lnTo>
                    <a:pt x="8" y="19"/>
                  </a:lnTo>
                  <a:lnTo>
                    <a:pt x="8" y="18"/>
                  </a:lnTo>
                  <a:lnTo>
                    <a:pt x="7" y="18"/>
                  </a:lnTo>
                  <a:lnTo>
                    <a:pt x="7" y="17"/>
                  </a:lnTo>
                  <a:lnTo>
                    <a:pt x="6" y="17"/>
                  </a:lnTo>
                  <a:lnTo>
                    <a:pt x="5" y="16"/>
                  </a:lnTo>
                  <a:lnTo>
                    <a:pt x="5" y="14"/>
                  </a:lnTo>
                  <a:lnTo>
                    <a:pt x="3" y="14"/>
                  </a:lnTo>
                  <a:lnTo>
                    <a:pt x="3" y="16"/>
                  </a:lnTo>
                  <a:lnTo>
                    <a:pt x="3" y="14"/>
                  </a:lnTo>
                  <a:lnTo>
                    <a:pt x="2" y="14"/>
                  </a:lnTo>
                  <a:lnTo>
                    <a:pt x="2" y="13"/>
                  </a:lnTo>
                  <a:lnTo>
                    <a:pt x="2" y="12"/>
                  </a:lnTo>
                  <a:lnTo>
                    <a:pt x="1" y="12"/>
                  </a:lnTo>
                  <a:lnTo>
                    <a:pt x="2" y="12"/>
                  </a:lnTo>
                  <a:lnTo>
                    <a:pt x="2" y="10"/>
                  </a:lnTo>
                  <a:lnTo>
                    <a:pt x="2" y="9"/>
                  </a:lnTo>
                  <a:lnTo>
                    <a:pt x="1" y="9"/>
                  </a:lnTo>
                  <a:lnTo>
                    <a:pt x="1" y="8"/>
                  </a:lnTo>
                  <a:lnTo>
                    <a:pt x="0" y="8"/>
                  </a:lnTo>
                  <a:lnTo>
                    <a:pt x="0" y="7"/>
                  </a:lnTo>
                  <a:lnTo>
                    <a:pt x="1" y="7"/>
                  </a:lnTo>
                  <a:lnTo>
                    <a:pt x="1" y="8"/>
                  </a:lnTo>
                  <a:lnTo>
                    <a:pt x="1" y="7"/>
                  </a:lnTo>
                  <a:lnTo>
                    <a:pt x="2" y="7"/>
                  </a:lnTo>
                  <a:lnTo>
                    <a:pt x="2" y="5"/>
                  </a:lnTo>
                  <a:lnTo>
                    <a:pt x="3" y="5"/>
                  </a:lnTo>
                  <a:lnTo>
                    <a:pt x="5" y="5"/>
                  </a:lnTo>
                  <a:lnTo>
                    <a:pt x="6" y="5"/>
                  </a:lnTo>
                  <a:lnTo>
                    <a:pt x="6" y="4"/>
                  </a:lnTo>
                  <a:lnTo>
                    <a:pt x="7" y="4"/>
                  </a:lnTo>
                  <a:lnTo>
                    <a:pt x="7" y="3"/>
                  </a:lnTo>
                  <a:lnTo>
                    <a:pt x="8" y="3"/>
                  </a:lnTo>
                  <a:lnTo>
                    <a:pt x="10" y="3"/>
                  </a:lnTo>
                  <a:lnTo>
                    <a:pt x="11" y="2"/>
                  </a:lnTo>
                  <a:lnTo>
                    <a:pt x="12" y="2"/>
                  </a:lnTo>
                  <a:lnTo>
                    <a:pt x="11" y="2"/>
                  </a:lnTo>
                  <a:lnTo>
                    <a:pt x="11" y="0"/>
                  </a:lnTo>
                  <a:lnTo>
                    <a:pt x="12" y="0"/>
                  </a:lnTo>
                  <a:lnTo>
                    <a:pt x="14" y="0"/>
                  </a:lnTo>
                  <a:lnTo>
                    <a:pt x="14" y="2"/>
                  </a:lnTo>
                  <a:lnTo>
                    <a:pt x="14" y="3"/>
                  </a:lnTo>
                  <a:lnTo>
                    <a:pt x="15" y="3"/>
                  </a:lnTo>
                  <a:lnTo>
                    <a:pt x="15"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3" name="Freeform 746"/>
            <p:cNvSpPr>
              <a:spLocks noEditPoints="1"/>
            </p:cNvSpPr>
            <p:nvPr/>
          </p:nvSpPr>
          <p:spPr bwMode="auto">
            <a:xfrm>
              <a:off x="4460876" y="3518117"/>
              <a:ext cx="79375" cy="109538"/>
            </a:xfrm>
            <a:custGeom>
              <a:avLst/>
              <a:gdLst>
                <a:gd name="T0" fmla="*/ 8 w 50"/>
                <a:gd name="T1" fmla="*/ 13 h 69"/>
                <a:gd name="T2" fmla="*/ 8 w 50"/>
                <a:gd name="T3" fmla="*/ 13 h 69"/>
                <a:gd name="T4" fmla="*/ 30 w 50"/>
                <a:gd name="T5" fmla="*/ 11 h 69"/>
                <a:gd name="T6" fmla="*/ 44 w 50"/>
                <a:gd name="T7" fmla="*/ 11 h 69"/>
                <a:gd name="T8" fmla="*/ 44 w 50"/>
                <a:gd name="T9" fmla="*/ 9 h 69"/>
                <a:gd name="T10" fmla="*/ 30 w 50"/>
                <a:gd name="T11" fmla="*/ 7 h 69"/>
                <a:gd name="T12" fmla="*/ 14 w 50"/>
                <a:gd name="T13" fmla="*/ 5 h 69"/>
                <a:gd name="T14" fmla="*/ 40 w 50"/>
                <a:gd name="T15" fmla="*/ 5 h 69"/>
                <a:gd name="T16" fmla="*/ 41 w 50"/>
                <a:gd name="T17" fmla="*/ 8 h 69"/>
                <a:gd name="T18" fmla="*/ 40 w 50"/>
                <a:gd name="T19" fmla="*/ 5 h 69"/>
                <a:gd name="T20" fmla="*/ 41 w 50"/>
                <a:gd name="T21" fmla="*/ 5 h 69"/>
                <a:gd name="T22" fmla="*/ 13 w 50"/>
                <a:gd name="T23" fmla="*/ 4 h 69"/>
                <a:gd name="T24" fmla="*/ 18 w 50"/>
                <a:gd name="T25" fmla="*/ 3 h 69"/>
                <a:gd name="T26" fmla="*/ 23 w 50"/>
                <a:gd name="T27" fmla="*/ 7 h 69"/>
                <a:gd name="T28" fmla="*/ 27 w 50"/>
                <a:gd name="T29" fmla="*/ 8 h 69"/>
                <a:gd name="T30" fmla="*/ 26 w 50"/>
                <a:gd name="T31" fmla="*/ 11 h 69"/>
                <a:gd name="T32" fmla="*/ 31 w 50"/>
                <a:gd name="T33" fmla="*/ 12 h 69"/>
                <a:gd name="T34" fmla="*/ 34 w 50"/>
                <a:gd name="T35" fmla="*/ 11 h 69"/>
                <a:gd name="T36" fmla="*/ 37 w 50"/>
                <a:gd name="T37" fmla="*/ 7 h 69"/>
                <a:gd name="T38" fmla="*/ 35 w 50"/>
                <a:gd name="T39" fmla="*/ 8 h 69"/>
                <a:gd name="T40" fmla="*/ 37 w 50"/>
                <a:gd name="T41" fmla="*/ 7 h 69"/>
                <a:gd name="T42" fmla="*/ 41 w 50"/>
                <a:gd name="T43" fmla="*/ 9 h 69"/>
                <a:gd name="T44" fmla="*/ 44 w 50"/>
                <a:gd name="T45" fmla="*/ 11 h 69"/>
                <a:gd name="T46" fmla="*/ 46 w 50"/>
                <a:gd name="T47" fmla="*/ 14 h 69"/>
                <a:gd name="T48" fmla="*/ 46 w 50"/>
                <a:gd name="T49" fmla="*/ 22 h 69"/>
                <a:gd name="T50" fmla="*/ 49 w 50"/>
                <a:gd name="T51" fmla="*/ 28 h 69"/>
                <a:gd name="T52" fmla="*/ 49 w 50"/>
                <a:gd name="T53" fmla="*/ 35 h 69"/>
                <a:gd name="T54" fmla="*/ 48 w 50"/>
                <a:gd name="T55" fmla="*/ 40 h 69"/>
                <a:gd name="T56" fmla="*/ 45 w 50"/>
                <a:gd name="T57" fmla="*/ 39 h 69"/>
                <a:gd name="T58" fmla="*/ 39 w 50"/>
                <a:gd name="T59" fmla="*/ 42 h 69"/>
                <a:gd name="T60" fmla="*/ 34 w 50"/>
                <a:gd name="T61" fmla="*/ 44 h 69"/>
                <a:gd name="T62" fmla="*/ 35 w 50"/>
                <a:gd name="T63" fmla="*/ 49 h 69"/>
                <a:gd name="T64" fmla="*/ 39 w 50"/>
                <a:gd name="T65" fmla="*/ 51 h 69"/>
                <a:gd name="T66" fmla="*/ 44 w 50"/>
                <a:gd name="T67" fmla="*/ 56 h 69"/>
                <a:gd name="T68" fmla="*/ 41 w 50"/>
                <a:gd name="T69" fmla="*/ 58 h 69"/>
                <a:gd name="T70" fmla="*/ 37 w 50"/>
                <a:gd name="T71" fmla="*/ 63 h 69"/>
                <a:gd name="T72" fmla="*/ 37 w 50"/>
                <a:gd name="T73" fmla="*/ 67 h 69"/>
                <a:gd name="T74" fmla="*/ 30 w 50"/>
                <a:gd name="T75" fmla="*/ 67 h 69"/>
                <a:gd name="T76" fmla="*/ 25 w 50"/>
                <a:gd name="T77" fmla="*/ 68 h 69"/>
                <a:gd name="T78" fmla="*/ 21 w 50"/>
                <a:gd name="T79" fmla="*/ 67 h 69"/>
                <a:gd name="T80" fmla="*/ 17 w 50"/>
                <a:gd name="T81" fmla="*/ 65 h 69"/>
                <a:gd name="T82" fmla="*/ 14 w 50"/>
                <a:gd name="T83" fmla="*/ 65 h 69"/>
                <a:gd name="T84" fmla="*/ 9 w 50"/>
                <a:gd name="T85" fmla="*/ 64 h 69"/>
                <a:gd name="T86" fmla="*/ 11 w 50"/>
                <a:gd name="T87" fmla="*/ 56 h 69"/>
                <a:gd name="T88" fmla="*/ 8 w 50"/>
                <a:gd name="T89" fmla="*/ 54 h 69"/>
                <a:gd name="T90" fmla="*/ 3 w 50"/>
                <a:gd name="T91" fmla="*/ 51 h 69"/>
                <a:gd name="T92" fmla="*/ 2 w 50"/>
                <a:gd name="T93" fmla="*/ 46 h 69"/>
                <a:gd name="T94" fmla="*/ 2 w 50"/>
                <a:gd name="T95" fmla="*/ 40 h 69"/>
                <a:gd name="T96" fmla="*/ 2 w 50"/>
                <a:gd name="T97" fmla="*/ 35 h 69"/>
                <a:gd name="T98" fmla="*/ 2 w 50"/>
                <a:gd name="T99" fmla="*/ 30 h 69"/>
                <a:gd name="T100" fmla="*/ 5 w 50"/>
                <a:gd name="T101" fmla="*/ 30 h 69"/>
                <a:gd name="T102" fmla="*/ 5 w 50"/>
                <a:gd name="T103" fmla="*/ 26 h 69"/>
                <a:gd name="T104" fmla="*/ 5 w 50"/>
                <a:gd name="T105" fmla="*/ 23 h 69"/>
                <a:gd name="T106" fmla="*/ 8 w 50"/>
                <a:gd name="T107" fmla="*/ 17 h 69"/>
                <a:gd name="T108" fmla="*/ 11 w 50"/>
                <a:gd name="T109" fmla="*/ 13 h 69"/>
                <a:gd name="T110" fmla="*/ 14 w 50"/>
                <a:gd name="T111" fmla="*/ 16 h 69"/>
                <a:gd name="T112" fmla="*/ 16 w 50"/>
                <a:gd name="T113" fmla="*/ 13 h 69"/>
                <a:gd name="T114" fmla="*/ 21 w 50"/>
                <a:gd name="T115" fmla="*/ 16 h 69"/>
                <a:gd name="T116" fmla="*/ 16 w 50"/>
                <a:gd name="T117" fmla="*/ 11 h 69"/>
                <a:gd name="T118" fmla="*/ 14 w 50"/>
                <a:gd name="T119" fmla="*/ 8 h 69"/>
                <a:gd name="T120" fmla="*/ 16 w 50"/>
                <a:gd name="T121" fmla="*/ 5 h 69"/>
                <a:gd name="T122" fmla="*/ 13 w 50"/>
                <a:gd name="T123" fmla="*/ 3 h 69"/>
                <a:gd name="T124" fmla="*/ 14 w 50"/>
                <a:gd name="T12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69">
                  <a:moveTo>
                    <a:pt x="4" y="14"/>
                  </a:moveTo>
                  <a:lnTo>
                    <a:pt x="5" y="14"/>
                  </a:lnTo>
                  <a:lnTo>
                    <a:pt x="4" y="14"/>
                  </a:lnTo>
                  <a:close/>
                  <a:moveTo>
                    <a:pt x="7" y="14"/>
                  </a:moveTo>
                  <a:lnTo>
                    <a:pt x="5" y="14"/>
                  </a:lnTo>
                  <a:lnTo>
                    <a:pt x="7" y="14"/>
                  </a:lnTo>
                  <a:close/>
                  <a:moveTo>
                    <a:pt x="8" y="13"/>
                  </a:moveTo>
                  <a:lnTo>
                    <a:pt x="7" y="13"/>
                  </a:lnTo>
                  <a:lnTo>
                    <a:pt x="8" y="13"/>
                  </a:lnTo>
                  <a:close/>
                  <a:moveTo>
                    <a:pt x="12" y="13"/>
                  </a:moveTo>
                  <a:lnTo>
                    <a:pt x="13" y="13"/>
                  </a:lnTo>
                  <a:lnTo>
                    <a:pt x="12" y="13"/>
                  </a:lnTo>
                  <a:close/>
                  <a:moveTo>
                    <a:pt x="9" y="13"/>
                  </a:moveTo>
                  <a:lnTo>
                    <a:pt x="8" y="13"/>
                  </a:lnTo>
                  <a:lnTo>
                    <a:pt x="9" y="13"/>
                  </a:lnTo>
                  <a:close/>
                  <a:moveTo>
                    <a:pt x="11" y="13"/>
                  </a:moveTo>
                  <a:lnTo>
                    <a:pt x="9" y="13"/>
                  </a:lnTo>
                  <a:lnTo>
                    <a:pt x="11" y="13"/>
                  </a:lnTo>
                  <a:close/>
                  <a:moveTo>
                    <a:pt x="31" y="11"/>
                  </a:moveTo>
                  <a:lnTo>
                    <a:pt x="30" y="12"/>
                  </a:lnTo>
                  <a:lnTo>
                    <a:pt x="30" y="11"/>
                  </a:lnTo>
                  <a:lnTo>
                    <a:pt x="30" y="12"/>
                  </a:lnTo>
                  <a:lnTo>
                    <a:pt x="30" y="11"/>
                  </a:lnTo>
                  <a:lnTo>
                    <a:pt x="31" y="11"/>
                  </a:lnTo>
                  <a:close/>
                  <a:moveTo>
                    <a:pt x="44" y="11"/>
                  </a:moveTo>
                  <a:lnTo>
                    <a:pt x="45" y="12"/>
                  </a:lnTo>
                  <a:lnTo>
                    <a:pt x="44" y="12"/>
                  </a:lnTo>
                  <a:lnTo>
                    <a:pt x="44" y="11"/>
                  </a:lnTo>
                  <a:lnTo>
                    <a:pt x="44" y="12"/>
                  </a:lnTo>
                  <a:lnTo>
                    <a:pt x="45" y="11"/>
                  </a:lnTo>
                  <a:lnTo>
                    <a:pt x="44" y="11"/>
                  </a:lnTo>
                  <a:lnTo>
                    <a:pt x="42" y="11"/>
                  </a:lnTo>
                  <a:lnTo>
                    <a:pt x="44" y="11"/>
                  </a:lnTo>
                  <a:lnTo>
                    <a:pt x="42" y="9"/>
                  </a:lnTo>
                  <a:lnTo>
                    <a:pt x="44" y="9"/>
                  </a:lnTo>
                  <a:lnTo>
                    <a:pt x="44" y="11"/>
                  </a:lnTo>
                  <a:close/>
                  <a:moveTo>
                    <a:pt x="16" y="7"/>
                  </a:moveTo>
                  <a:lnTo>
                    <a:pt x="16" y="5"/>
                  </a:lnTo>
                  <a:lnTo>
                    <a:pt x="17" y="5"/>
                  </a:lnTo>
                  <a:lnTo>
                    <a:pt x="17" y="7"/>
                  </a:lnTo>
                  <a:lnTo>
                    <a:pt x="16" y="7"/>
                  </a:lnTo>
                  <a:close/>
                  <a:moveTo>
                    <a:pt x="30" y="7"/>
                  </a:moveTo>
                  <a:lnTo>
                    <a:pt x="28" y="7"/>
                  </a:lnTo>
                  <a:lnTo>
                    <a:pt x="28" y="5"/>
                  </a:lnTo>
                  <a:lnTo>
                    <a:pt x="28" y="7"/>
                  </a:lnTo>
                  <a:lnTo>
                    <a:pt x="30" y="7"/>
                  </a:lnTo>
                  <a:close/>
                  <a:moveTo>
                    <a:pt x="16" y="7"/>
                  </a:moveTo>
                  <a:lnTo>
                    <a:pt x="14" y="7"/>
                  </a:lnTo>
                  <a:lnTo>
                    <a:pt x="14" y="5"/>
                  </a:lnTo>
                  <a:lnTo>
                    <a:pt x="16" y="5"/>
                  </a:lnTo>
                  <a:lnTo>
                    <a:pt x="16" y="7"/>
                  </a:lnTo>
                  <a:close/>
                  <a:moveTo>
                    <a:pt x="40" y="5"/>
                  </a:moveTo>
                  <a:lnTo>
                    <a:pt x="39" y="5"/>
                  </a:lnTo>
                  <a:lnTo>
                    <a:pt x="39" y="7"/>
                  </a:lnTo>
                  <a:lnTo>
                    <a:pt x="39" y="5"/>
                  </a:lnTo>
                  <a:lnTo>
                    <a:pt x="40" y="5"/>
                  </a:lnTo>
                  <a:close/>
                  <a:moveTo>
                    <a:pt x="41" y="5"/>
                  </a:moveTo>
                  <a:lnTo>
                    <a:pt x="42" y="5"/>
                  </a:lnTo>
                  <a:lnTo>
                    <a:pt x="42" y="7"/>
                  </a:lnTo>
                  <a:lnTo>
                    <a:pt x="41" y="7"/>
                  </a:lnTo>
                  <a:lnTo>
                    <a:pt x="42" y="7"/>
                  </a:lnTo>
                  <a:lnTo>
                    <a:pt x="42" y="8"/>
                  </a:lnTo>
                  <a:lnTo>
                    <a:pt x="41" y="8"/>
                  </a:lnTo>
                  <a:lnTo>
                    <a:pt x="41" y="9"/>
                  </a:lnTo>
                  <a:lnTo>
                    <a:pt x="41" y="8"/>
                  </a:lnTo>
                  <a:lnTo>
                    <a:pt x="41" y="9"/>
                  </a:lnTo>
                  <a:lnTo>
                    <a:pt x="40" y="9"/>
                  </a:lnTo>
                  <a:lnTo>
                    <a:pt x="40" y="8"/>
                  </a:lnTo>
                  <a:lnTo>
                    <a:pt x="40" y="7"/>
                  </a:lnTo>
                  <a:lnTo>
                    <a:pt x="40" y="5"/>
                  </a:lnTo>
                  <a:lnTo>
                    <a:pt x="40" y="7"/>
                  </a:lnTo>
                  <a:lnTo>
                    <a:pt x="40" y="5"/>
                  </a:lnTo>
                  <a:lnTo>
                    <a:pt x="41" y="5"/>
                  </a:lnTo>
                  <a:lnTo>
                    <a:pt x="40" y="5"/>
                  </a:lnTo>
                  <a:lnTo>
                    <a:pt x="41" y="5"/>
                  </a:lnTo>
                  <a:lnTo>
                    <a:pt x="41" y="7"/>
                  </a:lnTo>
                  <a:lnTo>
                    <a:pt x="41" y="5"/>
                  </a:lnTo>
                  <a:lnTo>
                    <a:pt x="41" y="7"/>
                  </a:lnTo>
                  <a:lnTo>
                    <a:pt x="41" y="5"/>
                  </a:lnTo>
                  <a:lnTo>
                    <a:pt x="40" y="5"/>
                  </a:lnTo>
                  <a:lnTo>
                    <a:pt x="40" y="4"/>
                  </a:lnTo>
                  <a:lnTo>
                    <a:pt x="41" y="4"/>
                  </a:lnTo>
                  <a:lnTo>
                    <a:pt x="41" y="5"/>
                  </a:lnTo>
                  <a:close/>
                  <a:moveTo>
                    <a:pt x="13" y="4"/>
                  </a:moveTo>
                  <a:lnTo>
                    <a:pt x="13" y="5"/>
                  </a:lnTo>
                  <a:lnTo>
                    <a:pt x="13" y="4"/>
                  </a:lnTo>
                  <a:close/>
                  <a:moveTo>
                    <a:pt x="14" y="4"/>
                  </a:moveTo>
                  <a:lnTo>
                    <a:pt x="13" y="4"/>
                  </a:lnTo>
                  <a:lnTo>
                    <a:pt x="14" y="4"/>
                  </a:lnTo>
                  <a:close/>
                  <a:moveTo>
                    <a:pt x="17" y="3"/>
                  </a:moveTo>
                  <a:lnTo>
                    <a:pt x="18" y="3"/>
                  </a:lnTo>
                  <a:lnTo>
                    <a:pt x="19" y="3"/>
                  </a:lnTo>
                  <a:lnTo>
                    <a:pt x="21" y="3"/>
                  </a:lnTo>
                  <a:lnTo>
                    <a:pt x="21" y="4"/>
                  </a:lnTo>
                  <a:lnTo>
                    <a:pt x="22" y="4"/>
                  </a:lnTo>
                  <a:lnTo>
                    <a:pt x="22" y="5"/>
                  </a:lnTo>
                  <a:lnTo>
                    <a:pt x="22" y="7"/>
                  </a:lnTo>
                  <a:lnTo>
                    <a:pt x="23" y="7"/>
                  </a:lnTo>
                  <a:lnTo>
                    <a:pt x="23" y="8"/>
                  </a:lnTo>
                  <a:lnTo>
                    <a:pt x="23" y="7"/>
                  </a:lnTo>
                  <a:lnTo>
                    <a:pt x="25" y="7"/>
                  </a:lnTo>
                  <a:lnTo>
                    <a:pt x="26" y="8"/>
                  </a:lnTo>
                  <a:lnTo>
                    <a:pt x="27" y="8"/>
                  </a:lnTo>
                  <a:lnTo>
                    <a:pt x="28" y="8"/>
                  </a:lnTo>
                  <a:lnTo>
                    <a:pt x="27" y="8"/>
                  </a:lnTo>
                  <a:lnTo>
                    <a:pt x="28" y="8"/>
                  </a:lnTo>
                  <a:lnTo>
                    <a:pt x="28" y="7"/>
                  </a:lnTo>
                  <a:lnTo>
                    <a:pt x="28" y="8"/>
                  </a:lnTo>
                  <a:lnTo>
                    <a:pt x="28" y="9"/>
                  </a:lnTo>
                  <a:lnTo>
                    <a:pt x="27" y="9"/>
                  </a:lnTo>
                  <a:lnTo>
                    <a:pt x="27" y="11"/>
                  </a:lnTo>
                  <a:lnTo>
                    <a:pt x="26" y="11"/>
                  </a:lnTo>
                  <a:lnTo>
                    <a:pt x="27" y="11"/>
                  </a:lnTo>
                  <a:lnTo>
                    <a:pt x="27" y="12"/>
                  </a:lnTo>
                  <a:lnTo>
                    <a:pt x="27" y="11"/>
                  </a:lnTo>
                  <a:lnTo>
                    <a:pt x="28" y="11"/>
                  </a:lnTo>
                  <a:lnTo>
                    <a:pt x="30" y="11"/>
                  </a:lnTo>
                  <a:lnTo>
                    <a:pt x="30" y="12"/>
                  </a:lnTo>
                  <a:lnTo>
                    <a:pt x="31" y="12"/>
                  </a:lnTo>
                  <a:lnTo>
                    <a:pt x="30" y="12"/>
                  </a:lnTo>
                  <a:lnTo>
                    <a:pt x="31" y="12"/>
                  </a:lnTo>
                  <a:lnTo>
                    <a:pt x="31" y="11"/>
                  </a:lnTo>
                  <a:lnTo>
                    <a:pt x="31" y="9"/>
                  </a:lnTo>
                  <a:lnTo>
                    <a:pt x="32" y="9"/>
                  </a:lnTo>
                  <a:lnTo>
                    <a:pt x="34" y="9"/>
                  </a:lnTo>
                  <a:lnTo>
                    <a:pt x="34" y="11"/>
                  </a:lnTo>
                  <a:lnTo>
                    <a:pt x="34" y="9"/>
                  </a:lnTo>
                  <a:lnTo>
                    <a:pt x="35" y="9"/>
                  </a:lnTo>
                  <a:lnTo>
                    <a:pt x="35" y="8"/>
                  </a:lnTo>
                  <a:lnTo>
                    <a:pt x="36" y="7"/>
                  </a:lnTo>
                  <a:lnTo>
                    <a:pt x="37" y="7"/>
                  </a:lnTo>
                  <a:lnTo>
                    <a:pt x="39" y="7"/>
                  </a:lnTo>
                  <a:lnTo>
                    <a:pt x="37" y="7"/>
                  </a:lnTo>
                  <a:lnTo>
                    <a:pt x="36" y="7"/>
                  </a:lnTo>
                  <a:lnTo>
                    <a:pt x="36" y="8"/>
                  </a:lnTo>
                  <a:lnTo>
                    <a:pt x="36" y="7"/>
                  </a:lnTo>
                  <a:lnTo>
                    <a:pt x="36" y="8"/>
                  </a:lnTo>
                  <a:lnTo>
                    <a:pt x="36" y="7"/>
                  </a:lnTo>
                  <a:lnTo>
                    <a:pt x="36" y="8"/>
                  </a:lnTo>
                  <a:lnTo>
                    <a:pt x="35" y="8"/>
                  </a:lnTo>
                  <a:lnTo>
                    <a:pt x="36" y="9"/>
                  </a:lnTo>
                  <a:lnTo>
                    <a:pt x="36" y="8"/>
                  </a:lnTo>
                  <a:lnTo>
                    <a:pt x="37" y="7"/>
                  </a:lnTo>
                  <a:lnTo>
                    <a:pt x="37" y="8"/>
                  </a:lnTo>
                  <a:lnTo>
                    <a:pt x="37" y="7"/>
                  </a:lnTo>
                  <a:lnTo>
                    <a:pt x="37" y="8"/>
                  </a:lnTo>
                  <a:lnTo>
                    <a:pt x="37" y="7"/>
                  </a:lnTo>
                  <a:lnTo>
                    <a:pt x="37" y="8"/>
                  </a:lnTo>
                  <a:lnTo>
                    <a:pt x="39" y="8"/>
                  </a:lnTo>
                  <a:lnTo>
                    <a:pt x="39" y="7"/>
                  </a:lnTo>
                  <a:lnTo>
                    <a:pt x="39" y="8"/>
                  </a:lnTo>
                  <a:lnTo>
                    <a:pt x="40" y="8"/>
                  </a:lnTo>
                  <a:lnTo>
                    <a:pt x="40" y="9"/>
                  </a:lnTo>
                  <a:lnTo>
                    <a:pt x="41" y="9"/>
                  </a:lnTo>
                  <a:lnTo>
                    <a:pt x="40" y="9"/>
                  </a:lnTo>
                  <a:lnTo>
                    <a:pt x="41" y="9"/>
                  </a:lnTo>
                  <a:lnTo>
                    <a:pt x="41" y="11"/>
                  </a:lnTo>
                  <a:lnTo>
                    <a:pt x="41" y="9"/>
                  </a:lnTo>
                  <a:lnTo>
                    <a:pt x="42" y="9"/>
                  </a:lnTo>
                  <a:lnTo>
                    <a:pt x="42" y="11"/>
                  </a:lnTo>
                  <a:lnTo>
                    <a:pt x="44" y="11"/>
                  </a:lnTo>
                  <a:lnTo>
                    <a:pt x="44" y="12"/>
                  </a:lnTo>
                  <a:lnTo>
                    <a:pt x="42" y="12"/>
                  </a:lnTo>
                  <a:lnTo>
                    <a:pt x="44" y="12"/>
                  </a:lnTo>
                  <a:lnTo>
                    <a:pt x="44" y="13"/>
                  </a:lnTo>
                  <a:lnTo>
                    <a:pt x="45" y="13"/>
                  </a:lnTo>
                  <a:lnTo>
                    <a:pt x="45" y="14"/>
                  </a:lnTo>
                  <a:lnTo>
                    <a:pt x="46" y="14"/>
                  </a:lnTo>
                  <a:lnTo>
                    <a:pt x="46" y="16"/>
                  </a:lnTo>
                  <a:lnTo>
                    <a:pt x="46" y="17"/>
                  </a:lnTo>
                  <a:lnTo>
                    <a:pt x="46" y="18"/>
                  </a:lnTo>
                  <a:lnTo>
                    <a:pt x="46" y="19"/>
                  </a:lnTo>
                  <a:lnTo>
                    <a:pt x="45" y="21"/>
                  </a:lnTo>
                  <a:lnTo>
                    <a:pt x="45" y="22"/>
                  </a:lnTo>
                  <a:lnTo>
                    <a:pt x="46" y="22"/>
                  </a:lnTo>
                  <a:lnTo>
                    <a:pt x="46" y="23"/>
                  </a:lnTo>
                  <a:lnTo>
                    <a:pt x="48" y="23"/>
                  </a:lnTo>
                  <a:lnTo>
                    <a:pt x="48" y="25"/>
                  </a:lnTo>
                  <a:lnTo>
                    <a:pt x="48" y="26"/>
                  </a:lnTo>
                  <a:lnTo>
                    <a:pt x="48" y="27"/>
                  </a:lnTo>
                  <a:lnTo>
                    <a:pt x="48" y="28"/>
                  </a:lnTo>
                  <a:lnTo>
                    <a:pt x="49" y="28"/>
                  </a:lnTo>
                  <a:lnTo>
                    <a:pt x="48" y="28"/>
                  </a:lnTo>
                  <a:lnTo>
                    <a:pt x="48" y="30"/>
                  </a:lnTo>
                  <a:lnTo>
                    <a:pt x="48" y="31"/>
                  </a:lnTo>
                  <a:lnTo>
                    <a:pt x="48" y="32"/>
                  </a:lnTo>
                  <a:lnTo>
                    <a:pt x="48" y="33"/>
                  </a:lnTo>
                  <a:lnTo>
                    <a:pt x="49" y="33"/>
                  </a:lnTo>
                  <a:lnTo>
                    <a:pt x="49" y="35"/>
                  </a:lnTo>
                  <a:lnTo>
                    <a:pt x="50" y="35"/>
                  </a:lnTo>
                  <a:lnTo>
                    <a:pt x="50" y="36"/>
                  </a:lnTo>
                  <a:lnTo>
                    <a:pt x="49" y="36"/>
                  </a:lnTo>
                  <a:lnTo>
                    <a:pt x="49" y="37"/>
                  </a:lnTo>
                  <a:lnTo>
                    <a:pt x="49" y="39"/>
                  </a:lnTo>
                  <a:lnTo>
                    <a:pt x="49" y="40"/>
                  </a:lnTo>
                  <a:lnTo>
                    <a:pt x="48" y="40"/>
                  </a:lnTo>
                  <a:lnTo>
                    <a:pt x="48" y="39"/>
                  </a:lnTo>
                  <a:lnTo>
                    <a:pt x="48" y="37"/>
                  </a:lnTo>
                  <a:lnTo>
                    <a:pt x="46" y="37"/>
                  </a:lnTo>
                  <a:lnTo>
                    <a:pt x="45" y="37"/>
                  </a:lnTo>
                  <a:lnTo>
                    <a:pt x="45" y="39"/>
                  </a:lnTo>
                  <a:lnTo>
                    <a:pt x="46" y="39"/>
                  </a:lnTo>
                  <a:lnTo>
                    <a:pt x="45" y="39"/>
                  </a:lnTo>
                  <a:lnTo>
                    <a:pt x="44" y="40"/>
                  </a:lnTo>
                  <a:lnTo>
                    <a:pt x="42" y="40"/>
                  </a:lnTo>
                  <a:lnTo>
                    <a:pt x="41" y="40"/>
                  </a:lnTo>
                  <a:lnTo>
                    <a:pt x="41" y="41"/>
                  </a:lnTo>
                  <a:lnTo>
                    <a:pt x="40" y="41"/>
                  </a:lnTo>
                  <a:lnTo>
                    <a:pt x="40" y="42"/>
                  </a:lnTo>
                  <a:lnTo>
                    <a:pt x="39" y="42"/>
                  </a:lnTo>
                  <a:lnTo>
                    <a:pt x="37" y="42"/>
                  </a:lnTo>
                  <a:lnTo>
                    <a:pt x="36" y="42"/>
                  </a:lnTo>
                  <a:lnTo>
                    <a:pt x="36" y="44"/>
                  </a:lnTo>
                  <a:lnTo>
                    <a:pt x="35" y="44"/>
                  </a:lnTo>
                  <a:lnTo>
                    <a:pt x="35" y="45"/>
                  </a:lnTo>
                  <a:lnTo>
                    <a:pt x="35" y="44"/>
                  </a:lnTo>
                  <a:lnTo>
                    <a:pt x="34" y="44"/>
                  </a:lnTo>
                  <a:lnTo>
                    <a:pt x="34" y="45"/>
                  </a:lnTo>
                  <a:lnTo>
                    <a:pt x="35" y="45"/>
                  </a:lnTo>
                  <a:lnTo>
                    <a:pt x="35" y="46"/>
                  </a:lnTo>
                  <a:lnTo>
                    <a:pt x="36" y="46"/>
                  </a:lnTo>
                  <a:lnTo>
                    <a:pt x="36" y="47"/>
                  </a:lnTo>
                  <a:lnTo>
                    <a:pt x="36" y="49"/>
                  </a:lnTo>
                  <a:lnTo>
                    <a:pt x="35" y="49"/>
                  </a:lnTo>
                  <a:lnTo>
                    <a:pt x="36" y="49"/>
                  </a:lnTo>
                  <a:lnTo>
                    <a:pt x="36" y="50"/>
                  </a:lnTo>
                  <a:lnTo>
                    <a:pt x="36" y="51"/>
                  </a:lnTo>
                  <a:lnTo>
                    <a:pt x="37" y="51"/>
                  </a:lnTo>
                  <a:lnTo>
                    <a:pt x="37" y="53"/>
                  </a:lnTo>
                  <a:lnTo>
                    <a:pt x="37" y="51"/>
                  </a:lnTo>
                  <a:lnTo>
                    <a:pt x="39" y="51"/>
                  </a:lnTo>
                  <a:lnTo>
                    <a:pt x="39" y="53"/>
                  </a:lnTo>
                  <a:lnTo>
                    <a:pt x="40" y="54"/>
                  </a:lnTo>
                  <a:lnTo>
                    <a:pt x="41" y="54"/>
                  </a:lnTo>
                  <a:lnTo>
                    <a:pt x="41" y="55"/>
                  </a:lnTo>
                  <a:lnTo>
                    <a:pt x="42" y="55"/>
                  </a:lnTo>
                  <a:lnTo>
                    <a:pt x="42" y="56"/>
                  </a:lnTo>
                  <a:lnTo>
                    <a:pt x="44" y="56"/>
                  </a:lnTo>
                  <a:lnTo>
                    <a:pt x="42" y="56"/>
                  </a:lnTo>
                  <a:lnTo>
                    <a:pt x="42" y="58"/>
                  </a:lnTo>
                  <a:lnTo>
                    <a:pt x="44" y="58"/>
                  </a:lnTo>
                  <a:lnTo>
                    <a:pt x="42" y="58"/>
                  </a:lnTo>
                  <a:lnTo>
                    <a:pt x="42" y="59"/>
                  </a:lnTo>
                  <a:lnTo>
                    <a:pt x="42" y="58"/>
                  </a:lnTo>
                  <a:lnTo>
                    <a:pt x="41" y="58"/>
                  </a:lnTo>
                  <a:lnTo>
                    <a:pt x="41" y="59"/>
                  </a:lnTo>
                  <a:lnTo>
                    <a:pt x="41" y="60"/>
                  </a:lnTo>
                  <a:lnTo>
                    <a:pt x="40" y="60"/>
                  </a:lnTo>
                  <a:lnTo>
                    <a:pt x="39" y="60"/>
                  </a:lnTo>
                  <a:lnTo>
                    <a:pt x="39" y="61"/>
                  </a:lnTo>
                  <a:lnTo>
                    <a:pt x="37" y="61"/>
                  </a:lnTo>
                  <a:lnTo>
                    <a:pt x="37" y="63"/>
                  </a:lnTo>
                  <a:lnTo>
                    <a:pt x="39" y="63"/>
                  </a:lnTo>
                  <a:lnTo>
                    <a:pt x="39" y="64"/>
                  </a:lnTo>
                  <a:lnTo>
                    <a:pt x="39" y="65"/>
                  </a:lnTo>
                  <a:lnTo>
                    <a:pt x="39" y="67"/>
                  </a:lnTo>
                  <a:lnTo>
                    <a:pt x="39" y="68"/>
                  </a:lnTo>
                  <a:lnTo>
                    <a:pt x="39" y="67"/>
                  </a:lnTo>
                  <a:lnTo>
                    <a:pt x="37" y="67"/>
                  </a:lnTo>
                  <a:lnTo>
                    <a:pt x="37" y="65"/>
                  </a:lnTo>
                  <a:lnTo>
                    <a:pt x="36" y="65"/>
                  </a:lnTo>
                  <a:lnTo>
                    <a:pt x="35" y="65"/>
                  </a:lnTo>
                  <a:lnTo>
                    <a:pt x="34" y="67"/>
                  </a:lnTo>
                  <a:lnTo>
                    <a:pt x="32" y="67"/>
                  </a:lnTo>
                  <a:lnTo>
                    <a:pt x="31" y="67"/>
                  </a:lnTo>
                  <a:lnTo>
                    <a:pt x="30" y="67"/>
                  </a:lnTo>
                  <a:lnTo>
                    <a:pt x="30" y="68"/>
                  </a:lnTo>
                  <a:lnTo>
                    <a:pt x="28" y="68"/>
                  </a:lnTo>
                  <a:lnTo>
                    <a:pt x="27" y="68"/>
                  </a:lnTo>
                  <a:lnTo>
                    <a:pt x="27" y="67"/>
                  </a:lnTo>
                  <a:lnTo>
                    <a:pt x="26" y="67"/>
                  </a:lnTo>
                  <a:lnTo>
                    <a:pt x="25" y="67"/>
                  </a:lnTo>
                  <a:lnTo>
                    <a:pt x="25" y="68"/>
                  </a:lnTo>
                  <a:lnTo>
                    <a:pt x="25" y="69"/>
                  </a:lnTo>
                  <a:lnTo>
                    <a:pt x="23" y="69"/>
                  </a:lnTo>
                  <a:lnTo>
                    <a:pt x="23" y="68"/>
                  </a:lnTo>
                  <a:lnTo>
                    <a:pt x="22" y="68"/>
                  </a:lnTo>
                  <a:lnTo>
                    <a:pt x="23" y="68"/>
                  </a:lnTo>
                  <a:lnTo>
                    <a:pt x="22" y="67"/>
                  </a:lnTo>
                  <a:lnTo>
                    <a:pt x="21" y="67"/>
                  </a:lnTo>
                  <a:lnTo>
                    <a:pt x="19" y="67"/>
                  </a:lnTo>
                  <a:lnTo>
                    <a:pt x="19" y="65"/>
                  </a:lnTo>
                  <a:lnTo>
                    <a:pt x="18" y="65"/>
                  </a:lnTo>
                  <a:lnTo>
                    <a:pt x="17" y="64"/>
                  </a:lnTo>
                  <a:lnTo>
                    <a:pt x="17" y="65"/>
                  </a:lnTo>
                  <a:lnTo>
                    <a:pt x="18" y="65"/>
                  </a:lnTo>
                  <a:lnTo>
                    <a:pt x="17" y="65"/>
                  </a:lnTo>
                  <a:lnTo>
                    <a:pt x="16" y="65"/>
                  </a:lnTo>
                  <a:lnTo>
                    <a:pt x="14" y="64"/>
                  </a:lnTo>
                  <a:lnTo>
                    <a:pt x="14" y="65"/>
                  </a:lnTo>
                  <a:lnTo>
                    <a:pt x="14" y="64"/>
                  </a:lnTo>
                  <a:lnTo>
                    <a:pt x="14" y="65"/>
                  </a:lnTo>
                  <a:lnTo>
                    <a:pt x="13" y="65"/>
                  </a:lnTo>
                  <a:lnTo>
                    <a:pt x="14" y="65"/>
                  </a:lnTo>
                  <a:lnTo>
                    <a:pt x="14" y="67"/>
                  </a:lnTo>
                  <a:lnTo>
                    <a:pt x="13" y="67"/>
                  </a:lnTo>
                  <a:lnTo>
                    <a:pt x="12" y="67"/>
                  </a:lnTo>
                  <a:lnTo>
                    <a:pt x="11" y="67"/>
                  </a:lnTo>
                  <a:lnTo>
                    <a:pt x="9" y="67"/>
                  </a:lnTo>
                  <a:lnTo>
                    <a:pt x="9" y="65"/>
                  </a:lnTo>
                  <a:lnTo>
                    <a:pt x="9" y="64"/>
                  </a:lnTo>
                  <a:lnTo>
                    <a:pt x="9" y="63"/>
                  </a:lnTo>
                  <a:lnTo>
                    <a:pt x="9" y="61"/>
                  </a:lnTo>
                  <a:lnTo>
                    <a:pt x="9" y="60"/>
                  </a:lnTo>
                  <a:lnTo>
                    <a:pt x="11" y="60"/>
                  </a:lnTo>
                  <a:lnTo>
                    <a:pt x="11" y="59"/>
                  </a:lnTo>
                  <a:lnTo>
                    <a:pt x="11" y="58"/>
                  </a:lnTo>
                  <a:lnTo>
                    <a:pt x="11" y="56"/>
                  </a:lnTo>
                  <a:lnTo>
                    <a:pt x="12" y="56"/>
                  </a:lnTo>
                  <a:lnTo>
                    <a:pt x="12" y="55"/>
                  </a:lnTo>
                  <a:lnTo>
                    <a:pt x="13" y="55"/>
                  </a:lnTo>
                  <a:lnTo>
                    <a:pt x="12" y="55"/>
                  </a:lnTo>
                  <a:lnTo>
                    <a:pt x="11" y="54"/>
                  </a:lnTo>
                  <a:lnTo>
                    <a:pt x="9" y="54"/>
                  </a:lnTo>
                  <a:lnTo>
                    <a:pt x="8" y="54"/>
                  </a:lnTo>
                  <a:lnTo>
                    <a:pt x="7" y="54"/>
                  </a:lnTo>
                  <a:lnTo>
                    <a:pt x="5" y="54"/>
                  </a:lnTo>
                  <a:lnTo>
                    <a:pt x="5" y="53"/>
                  </a:lnTo>
                  <a:lnTo>
                    <a:pt x="5" y="54"/>
                  </a:lnTo>
                  <a:lnTo>
                    <a:pt x="4" y="54"/>
                  </a:lnTo>
                  <a:lnTo>
                    <a:pt x="4" y="53"/>
                  </a:lnTo>
                  <a:lnTo>
                    <a:pt x="3" y="51"/>
                  </a:lnTo>
                  <a:lnTo>
                    <a:pt x="4" y="51"/>
                  </a:lnTo>
                  <a:lnTo>
                    <a:pt x="3" y="51"/>
                  </a:lnTo>
                  <a:lnTo>
                    <a:pt x="3" y="50"/>
                  </a:lnTo>
                  <a:lnTo>
                    <a:pt x="3" y="49"/>
                  </a:lnTo>
                  <a:lnTo>
                    <a:pt x="3" y="47"/>
                  </a:lnTo>
                  <a:lnTo>
                    <a:pt x="2" y="47"/>
                  </a:lnTo>
                  <a:lnTo>
                    <a:pt x="2" y="46"/>
                  </a:lnTo>
                  <a:lnTo>
                    <a:pt x="2" y="45"/>
                  </a:lnTo>
                  <a:lnTo>
                    <a:pt x="2" y="44"/>
                  </a:lnTo>
                  <a:lnTo>
                    <a:pt x="3" y="44"/>
                  </a:lnTo>
                  <a:lnTo>
                    <a:pt x="3" y="42"/>
                  </a:lnTo>
                  <a:lnTo>
                    <a:pt x="2" y="42"/>
                  </a:lnTo>
                  <a:lnTo>
                    <a:pt x="2" y="41"/>
                  </a:lnTo>
                  <a:lnTo>
                    <a:pt x="2" y="40"/>
                  </a:lnTo>
                  <a:lnTo>
                    <a:pt x="0" y="40"/>
                  </a:lnTo>
                  <a:lnTo>
                    <a:pt x="0" y="39"/>
                  </a:lnTo>
                  <a:lnTo>
                    <a:pt x="0" y="37"/>
                  </a:lnTo>
                  <a:lnTo>
                    <a:pt x="2" y="36"/>
                  </a:lnTo>
                  <a:lnTo>
                    <a:pt x="0" y="36"/>
                  </a:lnTo>
                  <a:lnTo>
                    <a:pt x="2" y="36"/>
                  </a:lnTo>
                  <a:lnTo>
                    <a:pt x="2" y="35"/>
                  </a:lnTo>
                  <a:lnTo>
                    <a:pt x="2" y="33"/>
                  </a:lnTo>
                  <a:lnTo>
                    <a:pt x="0" y="32"/>
                  </a:lnTo>
                  <a:lnTo>
                    <a:pt x="2" y="32"/>
                  </a:lnTo>
                  <a:lnTo>
                    <a:pt x="0" y="32"/>
                  </a:lnTo>
                  <a:lnTo>
                    <a:pt x="0" y="31"/>
                  </a:lnTo>
                  <a:lnTo>
                    <a:pt x="2" y="31"/>
                  </a:lnTo>
                  <a:lnTo>
                    <a:pt x="2" y="30"/>
                  </a:lnTo>
                  <a:lnTo>
                    <a:pt x="2" y="31"/>
                  </a:lnTo>
                  <a:lnTo>
                    <a:pt x="3" y="31"/>
                  </a:lnTo>
                  <a:lnTo>
                    <a:pt x="3" y="30"/>
                  </a:lnTo>
                  <a:lnTo>
                    <a:pt x="3" y="31"/>
                  </a:lnTo>
                  <a:lnTo>
                    <a:pt x="3" y="30"/>
                  </a:lnTo>
                  <a:lnTo>
                    <a:pt x="4" y="30"/>
                  </a:lnTo>
                  <a:lnTo>
                    <a:pt x="5" y="30"/>
                  </a:lnTo>
                  <a:lnTo>
                    <a:pt x="4" y="30"/>
                  </a:lnTo>
                  <a:lnTo>
                    <a:pt x="4" y="28"/>
                  </a:lnTo>
                  <a:lnTo>
                    <a:pt x="5" y="28"/>
                  </a:lnTo>
                  <a:lnTo>
                    <a:pt x="5" y="27"/>
                  </a:lnTo>
                  <a:lnTo>
                    <a:pt x="7" y="27"/>
                  </a:lnTo>
                  <a:lnTo>
                    <a:pt x="5" y="27"/>
                  </a:lnTo>
                  <a:lnTo>
                    <a:pt x="5" y="26"/>
                  </a:lnTo>
                  <a:lnTo>
                    <a:pt x="7" y="26"/>
                  </a:lnTo>
                  <a:lnTo>
                    <a:pt x="5" y="25"/>
                  </a:lnTo>
                  <a:lnTo>
                    <a:pt x="5" y="26"/>
                  </a:lnTo>
                  <a:lnTo>
                    <a:pt x="5" y="25"/>
                  </a:lnTo>
                  <a:lnTo>
                    <a:pt x="4" y="25"/>
                  </a:lnTo>
                  <a:lnTo>
                    <a:pt x="4" y="23"/>
                  </a:lnTo>
                  <a:lnTo>
                    <a:pt x="5" y="23"/>
                  </a:lnTo>
                  <a:lnTo>
                    <a:pt x="7" y="23"/>
                  </a:lnTo>
                  <a:lnTo>
                    <a:pt x="7" y="22"/>
                  </a:lnTo>
                  <a:lnTo>
                    <a:pt x="7" y="21"/>
                  </a:lnTo>
                  <a:lnTo>
                    <a:pt x="7" y="19"/>
                  </a:lnTo>
                  <a:lnTo>
                    <a:pt x="7" y="18"/>
                  </a:lnTo>
                  <a:lnTo>
                    <a:pt x="7" y="17"/>
                  </a:lnTo>
                  <a:lnTo>
                    <a:pt x="8" y="17"/>
                  </a:lnTo>
                  <a:lnTo>
                    <a:pt x="7" y="17"/>
                  </a:lnTo>
                  <a:lnTo>
                    <a:pt x="5" y="16"/>
                  </a:lnTo>
                  <a:lnTo>
                    <a:pt x="7" y="16"/>
                  </a:lnTo>
                  <a:lnTo>
                    <a:pt x="7" y="14"/>
                  </a:lnTo>
                  <a:lnTo>
                    <a:pt x="8" y="14"/>
                  </a:lnTo>
                  <a:lnTo>
                    <a:pt x="9" y="14"/>
                  </a:lnTo>
                  <a:lnTo>
                    <a:pt x="11" y="13"/>
                  </a:lnTo>
                  <a:lnTo>
                    <a:pt x="12" y="13"/>
                  </a:lnTo>
                  <a:lnTo>
                    <a:pt x="12" y="14"/>
                  </a:lnTo>
                  <a:lnTo>
                    <a:pt x="12" y="16"/>
                  </a:lnTo>
                  <a:lnTo>
                    <a:pt x="13" y="17"/>
                  </a:lnTo>
                  <a:lnTo>
                    <a:pt x="13" y="16"/>
                  </a:lnTo>
                  <a:lnTo>
                    <a:pt x="13" y="14"/>
                  </a:lnTo>
                  <a:lnTo>
                    <a:pt x="14" y="16"/>
                  </a:lnTo>
                  <a:lnTo>
                    <a:pt x="14" y="17"/>
                  </a:lnTo>
                  <a:lnTo>
                    <a:pt x="14" y="16"/>
                  </a:lnTo>
                  <a:lnTo>
                    <a:pt x="14" y="14"/>
                  </a:lnTo>
                  <a:lnTo>
                    <a:pt x="14" y="13"/>
                  </a:lnTo>
                  <a:lnTo>
                    <a:pt x="14" y="12"/>
                  </a:lnTo>
                  <a:lnTo>
                    <a:pt x="16" y="12"/>
                  </a:lnTo>
                  <a:lnTo>
                    <a:pt x="16" y="13"/>
                  </a:lnTo>
                  <a:lnTo>
                    <a:pt x="17" y="13"/>
                  </a:lnTo>
                  <a:lnTo>
                    <a:pt x="17" y="12"/>
                  </a:lnTo>
                  <a:lnTo>
                    <a:pt x="18" y="12"/>
                  </a:lnTo>
                  <a:lnTo>
                    <a:pt x="19" y="13"/>
                  </a:lnTo>
                  <a:lnTo>
                    <a:pt x="19" y="14"/>
                  </a:lnTo>
                  <a:lnTo>
                    <a:pt x="21" y="14"/>
                  </a:lnTo>
                  <a:lnTo>
                    <a:pt x="21" y="16"/>
                  </a:lnTo>
                  <a:lnTo>
                    <a:pt x="21" y="14"/>
                  </a:lnTo>
                  <a:lnTo>
                    <a:pt x="19" y="14"/>
                  </a:lnTo>
                  <a:lnTo>
                    <a:pt x="19" y="13"/>
                  </a:lnTo>
                  <a:lnTo>
                    <a:pt x="18" y="13"/>
                  </a:lnTo>
                  <a:lnTo>
                    <a:pt x="18" y="12"/>
                  </a:lnTo>
                  <a:lnTo>
                    <a:pt x="17" y="12"/>
                  </a:lnTo>
                  <a:lnTo>
                    <a:pt x="16" y="11"/>
                  </a:lnTo>
                  <a:lnTo>
                    <a:pt x="17" y="11"/>
                  </a:lnTo>
                  <a:lnTo>
                    <a:pt x="17" y="9"/>
                  </a:lnTo>
                  <a:lnTo>
                    <a:pt x="16" y="9"/>
                  </a:lnTo>
                  <a:lnTo>
                    <a:pt x="16" y="8"/>
                  </a:lnTo>
                  <a:lnTo>
                    <a:pt x="17" y="8"/>
                  </a:lnTo>
                  <a:lnTo>
                    <a:pt x="16" y="8"/>
                  </a:lnTo>
                  <a:lnTo>
                    <a:pt x="14" y="8"/>
                  </a:lnTo>
                  <a:lnTo>
                    <a:pt x="16" y="8"/>
                  </a:lnTo>
                  <a:lnTo>
                    <a:pt x="14" y="8"/>
                  </a:lnTo>
                  <a:lnTo>
                    <a:pt x="14" y="7"/>
                  </a:lnTo>
                  <a:lnTo>
                    <a:pt x="16" y="7"/>
                  </a:lnTo>
                  <a:lnTo>
                    <a:pt x="17" y="7"/>
                  </a:lnTo>
                  <a:lnTo>
                    <a:pt x="17" y="5"/>
                  </a:lnTo>
                  <a:lnTo>
                    <a:pt x="16" y="5"/>
                  </a:lnTo>
                  <a:lnTo>
                    <a:pt x="16" y="4"/>
                  </a:lnTo>
                  <a:lnTo>
                    <a:pt x="14" y="3"/>
                  </a:lnTo>
                  <a:lnTo>
                    <a:pt x="16" y="3"/>
                  </a:lnTo>
                  <a:lnTo>
                    <a:pt x="17" y="3"/>
                  </a:lnTo>
                  <a:close/>
                  <a:moveTo>
                    <a:pt x="13" y="3"/>
                  </a:moveTo>
                  <a:lnTo>
                    <a:pt x="14" y="3"/>
                  </a:lnTo>
                  <a:lnTo>
                    <a:pt x="13" y="3"/>
                  </a:lnTo>
                  <a:lnTo>
                    <a:pt x="13" y="4"/>
                  </a:lnTo>
                  <a:lnTo>
                    <a:pt x="13" y="3"/>
                  </a:lnTo>
                  <a:lnTo>
                    <a:pt x="13" y="2"/>
                  </a:lnTo>
                  <a:lnTo>
                    <a:pt x="13" y="0"/>
                  </a:lnTo>
                  <a:lnTo>
                    <a:pt x="14" y="2"/>
                  </a:lnTo>
                  <a:lnTo>
                    <a:pt x="13" y="2"/>
                  </a:lnTo>
                  <a:lnTo>
                    <a:pt x="14" y="2"/>
                  </a:lnTo>
                  <a:lnTo>
                    <a:pt x="13" y="2"/>
                  </a:lnTo>
                  <a:lnTo>
                    <a:pt x="13" y="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4" name="Freeform 747"/>
            <p:cNvSpPr>
              <a:spLocks/>
            </p:cNvSpPr>
            <p:nvPr/>
          </p:nvSpPr>
          <p:spPr bwMode="auto">
            <a:xfrm>
              <a:off x="4770438" y="3981667"/>
              <a:ext cx="14288" cy="14288"/>
            </a:xfrm>
            <a:custGeom>
              <a:avLst/>
              <a:gdLst>
                <a:gd name="T0" fmla="*/ 7 w 9"/>
                <a:gd name="T1" fmla="*/ 9 h 9"/>
                <a:gd name="T2" fmla="*/ 7 w 9"/>
                <a:gd name="T3" fmla="*/ 9 h 9"/>
                <a:gd name="T4" fmla="*/ 5 w 9"/>
                <a:gd name="T5" fmla="*/ 9 h 9"/>
                <a:gd name="T6" fmla="*/ 4 w 9"/>
                <a:gd name="T7" fmla="*/ 9 h 9"/>
                <a:gd name="T8" fmla="*/ 4 w 9"/>
                <a:gd name="T9" fmla="*/ 9 h 9"/>
                <a:gd name="T10" fmla="*/ 3 w 9"/>
                <a:gd name="T11" fmla="*/ 9 h 9"/>
                <a:gd name="T12" fmla="*/ 3 w 9"/>
                <a:gd name="T13" fmla="*/ 9 h 9"/>
                <a:gd name="T14" fmla="*/ 2 w 9"/>
                <a:gd name="T15" fmla="*/ 9 h 9"/>
                <a:gd name="T16" fmla="*/ 2 w 9"/>
                <a:gd name="T17" fmla="*/ 9 h 9"/>
                <a:gd name="T18" fmla="*/ 2 w 9"/>
                <a:gd name="T19" fmla="*/ 9 h 9"/>
                <a:gd name="T20" fmla="*/ 0 w 9"/>
                <a:gd name="T21" fmla="*/ 9 h 9"/>
                <a:gd name="T22" fmla="*/ 0 w 9"/>
                <a:gd name="T23" fmla="*/ 9 h 9"/>
                <a:gd name="T24" fmla="*/ 0 w 9"/>
                <a:gd name="T25" fmla="*/ 9 h 9"/>
                <a:gd name="T26" fmla="*/ 0 w 9"/>
                <a:gd name="T27" fmla="*/ 8 h 9"/>
                <a:gd name="T28" fmla="*/ 0 w 9"/>
                <a:gd name="T29" fmla="*/ 6 h 9"/>
                <a:gd name="T30" fmla="*/ 0 w 9"/>
                <a:gd name="T31" fmla="*/ 5 h 9"/>
                <a:gd name="T32" fmla="*/ 0 w 9"/>
                <a:gd name="T33" fmla="*/ 5 h 9"/>
                <a:gd name="T34" fmla="*/ 2 w 9"/>
                <a:gd name="T35" fmla="*/ 5 h 9"/>
                <a:gd name="T36" fmla="*/ 2 w 9"/>
                <a:gd name="T37" fmla="*/ 3 h 9"/>
                <a:gd name="T38" fmla="*/ 3 w 9"/>
                <a:gd name="T39" fmla="*/ 1 h 9"/>
                <a:gd name="T40" fmla="*/ 4 w 9"/>
                <a:gd name="T41" fmla="*/ 0 h 9"/>
                <a:gd name="T42" fmla="*/ 5 w 9"/>
                <a:gd name="T43" fmla="*/ 1 h 9"/>
                <a:gd name="T44" fmla="*/ 5 w 9"/>
                <a:gd name="T45" fmla="*/ 1 h 9"/>
                <a:gd name="T46" fmla="*/ 5 w 9"/>
                <a:gd name="T47" fmla="*/ 1 h 9"/>
                <a:gd name="T48" fmla="*/ 7 w 9"/>
                <a:gd name="T49" fmla="*/ 0 h 9"/>
                <a:gd name="T50" fmla="*/ 8 w 9"/>
                <a:gd name="T51" fmla="*/ 0 h 9"/>
                <a:gd name="T52" fmla="*/ 8 w 9"/>
                <a:gd name="T53" fmla="*/ 0 h 9"/>
                <a:gd name="T54" fmla="*/ 8 w 9"/>
                <a:gd name="T55" fmla="*/ 1 h 9"/>
                <a:gd name="T56" fmla="*/ 9 w 9"/>
                <a:gd name="T57" fmla="*/ 1 h 9"/>
                <a:gd name="T58" fmla="*/ 9 w 9"/>
                <a:gd name="T59" fmla="*/ 1 h 9"/>
                <a:gd name="T60" fmla="*/ 9 w 9"/>
                <a:gd name="T61" fmla="*/ 3 h 9"/>
                <a:gd name="T62" fmla="*/ 9 w 9"/>
                <a:gd name="T63" fmla="*/ 3 h 9"/>
                <a:gd name="T64" fmla="*/ 9 w 9"/>
                <a:gd name="T65" fmla="*/ 4 h 9"/>
                <a:gd name="T66" fmla="*/ 8 w 9"/>
                <a:gd name="T67" fmla="*/ 4 h 9"/>
                <a:gd name="T68" fmla="*/ 8 w 9"/>
                <a:gd name="T69" fmla="*/ 4 h 9"/>
                <a:gd name="T70" fmla="*/ 7 w 9"/>
                <a:gd name="T71" fmla="*/ 5 h 9"/>
                <a:gd name="T72" fmla="*/ 7 w 9"/>
                <a:gd name="T73" fmla="*/ 5 h 9"/>
                <a:gd name="T74" fmla="*/ 7 w 9"/>
                <a:gd name="T75" fmla="*/ 5 h 9"/>
                <a:gd name="T76" fmla="*/ 5 w 9"/>
                <a:gd name="T77" fmla="*/ 5 h 9"/>
                <a:gd name="T78" fmla="*/ 5 w 9"/>
                <a:gd name="T79" fmla="*/ 6 h 9"/>
                <a:gd name="T80" fmla="*/ 4 w 9"/>
                <a:gd name="T81" fmla="*/ 6 h 9"/>
                <a:gd name="T82" fmla="*/ 4 w 9"/>
                <a:gd name="T83" fmla="*/ 6 h 9"/>
                <a:gd name="T84" fmla="*/ 4 w 9"/>
                <a:gd name="T85" fmla="*/ 6 h 9"/>
                <a:gd name="T86" fmla="*/ 4 w 9"/>
                <a:gd name="T87" fmla="*/ 6 h 9"/>
                <a:gd name="T88" fmla="*/ 5 w 9"/>
                <a:gd name="T89" fmla="*/ 6 h 9"/>
                <a:gd name="T90" fmla="*/ 5 w 9"/>
                <a:gd name="T91" fmla="*/ 6 h 9"/>
                <a:gd name="T92" fmla="*/ 5 w 9"/>
                <a:gd name="T93" fmla="*/ 6 h 9"/>
                <a:gd name="T94" fmla="*/ 5 w 9"/>
                <a:gd name="T95" fmla="*/ 6 h 9"/>
                <a:gd name="T96" fmla="*/ 5 w 9"/>
                <a:gd name="T97" fmla="*/ 6 h 9"/>
                <a:gd name="T98" fmla="*/ 7 w 9"/>
                <a:gd name="T99" fmla="*/ 6 h 9"/>
                <a:gd name="T100" fmla="*/ 8 w 9"/>
                <a:gd name="T101" fmla="*/ 6 h 9"/>
                <a:gd name="T102" fmla="*/ 8 w 9"/>
                <a:gd name="T103" fmla="*/ 5 h 9"/>
                <a:gd name="T104" fmla="*/ 8 w 9"/>
                <a:gd name="T10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9">
                  <a:moveTo>
                    <a:pt x="8" y="6"/>
                  </a:moveTo>
                  <a:lnTo>
                    <a:pt x="8" y="6"/>
                  </a:lnTo>
                  <a:lnTo>
                    <a:pt x="7" y="9"/>
                  </a:lnTo>
                  <a:lnTo>
                    <a:pt x="7" y="9"/>
                  </a:lnTo>
                  <a:lnTo>
                    <a:pt x="7" y="9"/>
                  </a:lnTo>
                  <a:lnTo>
                    <a:pt x="7" y="9"/>
                  </a:lnTo>
                  <a:lnTo>
                    <a:pt x="7" y="9"/>
                  </a:lnTo>
                  <a:lnTo>
                    <a:pt x="7" y="9"/>
                  </a:lnTo>
                  <a:lnTo>
                    <a:pt x="5" y="9"/>
                  </a:lnTo>
                  <a:lnTo>
                    <a:pt x="5" y="9"/>
                  </a:lnTo>
                  <a:lnTo>
                    <a:pt x="5" y="9"/>
                  </a:lnTo>
                  <a:lnTo>
                    <a:pt x="5" y="9"/>
                  </a:lnTo>
                  <a:lnTo>
                    <a:pt x="5" y="9"/>
                  </a:lnTo>
                  <a:lnTo>
                    <a:pt x="5" y="9"/>
                  </a:lnTo>
                  <a:lnTo>
                    <a:pt x="5" y="9"/>
                  </a:lnTo>
                  <a:lnTo>
                    <a:pt x="4" y="9"/>
                  </a:lnTo>
                  <a:lnTo>
                    <a:pt x="4" y="9"/>
                  </a:lnTo>
                  <a:lnTo>
                    <a:pt x="4" y="9"/>
                  </a:lnTo>
                  <a:lnTo>
                    <a:pt x="4" y="9"/>
                  </a:lnTo>
                  <a:lnTo>
                    <a:pt x="4" y="9"/>
                  </a:lnTo>
                  <a:lnTo>
                    <a:pt x="4" y="9"/>
                  </a:lnTo>
                  <a:lnTo>
                    <a:pt x="3" y="9"/>
                  </a:lnTo>
                  <a:lnTo>
                    <a:pt x="3" y="9"/>
                  </a:lnTo>
                  <a:lnTo>
                    <a:pt x="3" y="9"/>
                  </a:lnTo>
                  <a:lnTo>
                    <a:pt x="3" y="9"/>
                  </a:lnTo>
                  <a:lnTo>
                    <a:pt x="3" y="9"/>
                  </a:lnTo>
                  <a:lnTo>
                    <a:pt x="3" y="9"/>
                  </a:lnTo>
                  <a:lnTo>
                    <a:pt x="3" y="9"/>
                  </a:lnTo>
                  <a:lnTo>
                    <a:pt x="3" y="9"/>
                  </a:lnTo>
                  <a:lnTo>
                    <a:pt x="3" y="9"/>
                  </a:lnTo>
                  <a:lnTo>
                    <a:pt x="3"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2" y="5"/>
                  </a:lnTo>
                  <a:lnTo>
                    <a:pt x="2" y="5"/>
                  </a:lnTo>
                  <a:lnTo>
                    <a:pt x="2" y="4"/>
                  </a:lnTo>
                  <a:lnTo>
                    <a:pt x="2" y="4"/>
                  </a:lnTo>
                  <a:lnTo>
                    <a:pt x="2" y="3"/>
                  </a:lnTo>
                  <a:lnTo>
                    <a:pt x="2" y="3"/>
                  </a:lnTo>
                  <a:lnTo>
                    <a:pt x="2" y="3"/>
                  </a:lnTo>
                  <a:lnTo>
                    <a:pt x="2" y="3"/>
                  </a:lnTo>
                  <a:lnTo>
                    <a:pt x="3" y="3"/>
                  </a:lnTo>
                  <a:lnTo>
                    <a:pt x="3" y="1"/>
                  </a:lnTo>
                  <a:lnTo>
                    <a:pt x="3" y="1"/>
                  </a:lnTo>
                  <a:lnTo>
                    <a:pt x="3" y="1"/>
                  </a:lnTo>
                  <a:lnTo>
                    <a:pt x="4" y="0"/>
                  </a:lnTo>
                  <a:lnTo>
                    <a:pt x="4" y="0"/>
                  </a:lnTo>
                  <a:lnTo>
                    <a:pt x="4" y="0"/>
                  </a:lnTo>
                  <a:lnTo>
                    <a:pt x="4" y="1"/>
                  </a:lnTo>
                  <a:lnTo>
                    <a:pt x="5" y="1"/>
                  </a:lnTo>
                  <a:lnTo>
                    <a:pt x="5" y="1"/>
                  </a:lnTo>
                  <a:lnTo>
                    <a:pt x="5" y="1"/>
                  </a:lnTo>
                  <a:lnTo>
                    <a:pt x="5" y="1"/>
                  </a:lnTo>
                  <a:lnTo>
                    <a:pt x="5" y="1"/>
                  </a:lnTo>
                  <a:lnTo>
                    <a:pt x="5" y="1"/>
                  </a:lnTo>
                  <a:lnTo>
                    <a:pt x="5" y="1"/>
                  </a:lnTo>
                  <a:lnTo>
                    <a:pt x="5" y="1"/>
                  </a:lnTo>
                  <a:lnTo>
                    <a:pt x="5" y="1"/>
                  </a:lnTo>
                  <a:lnTo>
                    <a:pt x="5" y="1"/>
                  </a:lnTo>
                  <a:lnTo>
                    <a:pt x="5" y="0"/>
                  </a:lnTo>
                  <a:lnTo>
                    <a:pt x="5" y="0"/>
                  </a:lnTo>
                  <a:lnTo>
                    <a:pt x="5" y="0"/>
                  </a:lnTo>
                  <a:lnTo>
                    <a:pt x="7" y="0"/>
                  </a:lnTo>
                  <a:lnTo>
                    <a:pt x="7" y="0"/>
                  </a:lnTo>
                  <a:lnTo>
                    <a:pt x="7" y="0"/>
                  </a:lnTo>
                  <a:lnTo>
                    <a:pt x="7" y="0"/>
                  </a:lnTo>
                  <a:lnTo>
                    <a:pt x="8" y="0"/>
                  </a:lnTo>
                  <a:lnTo>
                    <a:pt x="8" y="0"/>
                  </a:lnTo>
                  <a:lnTo>
                    <a:pt x="8" y="0"/>
                  </a:lnTo>
                  <a:lnTo>
                    <a:pt x="8" y="0"/>
                  </a:lnTo>
                  <a:lnTo>
                    <a:pt x="8" y="0"/>
                  </a:lnTo>
                  <a:lnTo>
                    <a:pt x="8" y="0"/>
                  </a:lnTo>
                  <a:lnTo>
                    <a:pt x="8" y="1"/>
                  </a:lnTo>
                  <a:lnTo>
                    <a:pt x="8" y="1"/>
                  </a:lnTo>
                  <a:lnTo>
                    <a:pt x="8" y="1"/>
                  </a:lnTo>
                  <a:lnTo>
                    <a:pt x="9" y="1"/>
                  </a:lnTo>
                  <a:lnTo>
                    <a:pt x="9" y="1"/>
                  </a:lnTo>
                  <a:lnTo>
                    <a:pt x="9" y="1"/>
                  </a:lnTo>
                  <a:lnTo>
                    <a:pt x="9" y="1"/>
                  </a:lnTo>
                  <a:lnTo>
                    <a:pt x="9" y="1"/>
                  </a:lnTo>
                  <a:lnTo>
                    <a:pt x="9" y="1"/>
                  </a:lnTo>
                  <a:lnTo>
                    <a:pt x="9" y="1"/>
                  </a:lnTo>
                  <a:lnTo>
                    <a:pt x="9" y="1"/>
                  </a:lnTo>
                  <a:lnTo>
                    <a:pt x="9" y="1"/>
                  </a:lnTo>
                  <a:lnTo>
                    <a:pt x="9" y="1"/>
                  </a:lnTo>
                  <a:lnTo>
                    <a:pt x="9" y="1"/>
                  </a:lnTo>
                  <a:lnTo>
                    <a:pt x="9" y="3"/>
                  </a:lnTo>
                  <a:lnTo>
                    <a:pt x="9" y="3"/>
                  </a:lnTo>
                  <a:lnTo>
                    <a:pt x="9" y="3"/>
                  </a:lnTo>
                  <a:lnTo>
                    <a:pt x="9" y="3"/>
                  </a:lnTo>
                  <a:lnTo>
                    <a:pt x="9" y="3"/>
                  </a:lnTo>
                  <a:lnTo>
                    <a:pt x="9" y="4"/>
                  </a:lnTo>
                  <a:lnTo>
                    <a:pt x="9" y="4"/>
                  </a:lnTo>
                  <a:lnTo>
                    <a:pt x="9" y="4"/>
                  </a:lnTo>
                  <a:lnTo>
                    <a:pt x="9" y="4"/>
                  </a:lnTo>
                  <a:lnTo>
                    <a:pt x="8" y="4"/>
                  </a:lnTo>
                  <a:lnTo>
                    <a:pt x="8" y="4"/>
                  </a:lnTo>
                  <a:lnTo>
                    <a:pt x="8" y="4"/>
                  </a:lnTo>
                  <a:lnTo>
                    <a:pt x="8" y="4"/>
                  </a:lnTo>
                  <a:lnTo>
                    <a:pt x="8" y="4"/>
                  </a:lnTo>
                  <a:lnTo>
                    <a:pt x="8" y="4"/>
                  </a:lnTo>
                  <a:lnTo>
                    <a:pt x="8" y="4"/>
                  </a:lnTo>
                  <a:lnTo>
                    <a:pt x="8" y="4"/>
                  </a:lnTo>
                  <a:lnTo>
                    <a:pt x="7" y="4"/>
                  </a:lnTo>
                  <a:lnTo>
                    <a:pt x="7" y="4"/>
                  </a:lnTo>
                  <a:lnTo>
                    <a:pt x="7" y="4"/>
                  </a:lnTo>
                  <a:lnTo>
                    <a:pt x="7" y="5"/>
                  </a:lnTo>
                  <a:lnTo>
                    <a:pt x="7" y="5"/>
                  </a:lnTo>
                  <a:lnTo>
                    <a:pt x="7" y="5"/>
                  </a:lnTo>
                  <a:lnTo>
                    <a:pt x="7" y="5"/>
                  </a:lnTo>
                  <a:lnTo>
                    <a:pt x="7" y="5"/>
                  </a:lnTo>
                  <a:lnTo>
                    <a:pt x="7" y="5"/>
                  </a:lnTo>
                  <a:lnTo>
                    <a:pt x="7" y="5"/>
                  </a:lnTo>
                  <a:lnTo>
                    <a:pt x="7" y="5"/>
                  </a:lnTo>
                  <a:lnTo>
                    <a:pt x="7" y="5"/>
                  </a:lnTo>
                  <a:lnTo>
                    <a:pt x="7" y="5"/>
                  </a:lnTo>
                  <a:lnTo>
                    <a:pt x="5" y="5"/>
                  </a:lnTo>
                  <a:lnTo>
                    <a:pt x="5" y="5"/>
                  </a:lnTo>
                  <a:lnTo>
                    <a:pt x="5" y="5"/>
                  </a:lnTo>
                  <a:lnTo>
                    <a:pt x="5" y="6"/>
                  </a:lnTo>
                  <a:lnTo>
                    <a:pt x="5" y="6"/>
                  </a:lnTo>
                  <a:lnTo>
                    <a:pt x="5" y="6"/>
                  </a:lnTo>
                  <a:lnTo>
                    <a:pt x="5" y="6"/>
                  </a:lnTo>
                  <a:lnTo>
                    <a:pt x="5"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7" y="6"/>
                  </a:lnTo>
                  <a:lnTo>
                    <a:pt x="7" y="6"/>
                  </a:lnTo>
                  <a:lnTo>
                    <a:pt x="7" y="6"/>
                  </a:lnTo>
                  <a:lnTo>
                    <a:pt x="7" y="6"/>
                  </a:lnTo>
                  <a:lnTo>
                    <a:pt x="7" y="6"/>
                  </a:lnTo>
                  <a:lnTo>
                    <a:pt x="7" y="6"/>
                  </a:lnTo>
                  <a:lnTo>
                    <a:pt x="7" y="6"/>
                  </a:lnTo>
                  <a:lnTo>
                    <a:pt x="8" y="6"/>
                  </a:lnTo>
                  <a:lnTo>
                    <a:pt x="8" y="6"/>
                  </a:lnTo>
                  <a:lnTo>
                    <a:pt x="8" y="6"/>
                  </a:lnTo>
                  <a:lnTo>
                    <a:pt x="8" y="5"/>
                  </a:lnTo>
                  <a:lnTo>
                    <a:pt x="8" y="5"/>
                  </a:lnTo>
                  <a:lnTo>
                    <a:pt x="8" y="5"/>
                  </a:lnTo>
                  <a:lnTo>
                    <a:pt x="8" y="6"/>
                  </a:lnTo>
                  <a:lnTo>
                    <a:pt x="8" y="6"/>
                  </a:lnTo>
                  <a:lnTo>
                    <a:pt x="8" y="6"/>
                  </a:lnTo>
                  <a:lnTo>
                    <a:pt x="8" y="6"/>
                  </a:lnTo>
                  <a:lnTo>
                    <a:pt x="8" y="6"/>
                  </a:lnTo>
                  <a:lnTo>
                    <a:pt x="8" y="6"/>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5" name="Freeform 748"/>
            <p:cNvSpPr>
              <a:spLocks/>
            </p:cNvSpPr>
            <p:nvPr/>
          </p:nvSpPr>
          <p:spPr bwMode="auto">
            <a:xfrm>
              <a:off x="3879851" y="3954679"/>
              <a:ext cx="1588" cy="4763"/>
            </a:xfrm>
            <a:custGeom>
              <a:avLst/>
              <a:gdLst>
                <a:gd name="T0" fmla="*/ 0 w 1"/>
                <a:gd name="T1" fmla="*/ 0 h 3"/>
                <a:gd name="T2" fmla="*/ 1 w 1"/>
                <a:gd name="T3" fmla="*/ 0 h 3"/>
                <a:gd name="T4" fmla="*/ 1 w 1"/>
                <a:gd name="T5" fmla="*/ 0 h 3"/>
                <a:gd name="T6" fmla="*/ 1 w 1"/>
                <a:gd name="T7" fmla="*/ 0 h 3"/>
                <a:gd name="T8" fmla="*/ 1 w 1"/>
                <a:gd name="T9" fmla="*/ 0 h 3"/>
                <a:gd name="T10" fmla="*/ 1 w 1"/>
                <a:gd name="T11" fmla="*/ 0 h 3"/>
                <a:gd name="T12" fmla="*/ 1 w 1"/>
                <a:gd name="T13" fmla="*/ 2 h 3"/>
                <a:gd name="T14" fmla="*/ 1 w 1"/>
                <a:gd name="T15" fmla="*/ 2 h 3"/>
                <a:gd name="T16" fmla="*/ 1 w 1"/>
                <a:gd name="T17" fmla="*/ 2 h 3"/>
                <a:gd name="T18" fmla="*/ 1 w 1"/>
                <a:gd name="T19" fmla="*/ 2 h 3"/>
                <a:gd name="T20" fmla="*/ 1 w 1"/>
                <a:gd name="T21" fmla="*/ 2 h 3"/>
                <a:gd name="T22" fmla="*/ 1 w 1"/>
                <a:gd name="T23" fmla="*/ 2 h 3"/>
                <a:gd name="T24" fmla="*/ 1 w 1"/>
                <a:gd name="T25" fmla="*/ 3 h 3"/>
                <a:gd name="T26" fmla="*/ 1 w 1"/>
                <a:gd name="T27" fmla="*/ 2 h 3"/>
                <a:gd name="T28" fmla="*/ 1 w 1"/>
                <a:gd name="T29" fmla="*/ 3 h 3"/>
                <a:gd name="T30" fmla="*/ 1 w 1"/>
                <a:gd name="T31" fmla="*/ 3 h 3"/>
                <a:gd name="T32" fmla="*/ 1 w 1"/>
                <a:gd name="T33" fmla="*/ 3 h 3"/>
                <a:gd name="T34" fmla="*/ 0 w 1"/>
                <a:gd name="T35" fmla="*/ 3 h 3"/>
                <a:gd name="T36" fmla="*/ 0 w 1"/>
                <a:gd name="T37" fmla="*/ 3 h 3"/>
                <a:gd name="T38" fmla="*/ 0 w 1"/>
                <a:gd name="T39" fmla="*/ 2 h 3"/>
                <a:gd name="T40" fmla="*/ 0 w 1"/>
                <a:gd name="T41" fmla="*/ 2 h 3"/>
                <a:gd name="T42" fmla="*/ 0 w 1"/>
                <a:gd name="T43" fmla="*/ 2 h 3"/>
                <a:gd name="T44" fmla="*/ 0 w 1"/>
                <a:gd name="T45" fmla="*/ 2 h 3"/>
                <a:gd name="T46" fmla="*/ 0 w 1"/>
                <a:gd name="T47" fmla="*/ 2 h 3"/>
                <a:gd name="T48" fmla="*/ 0 w 1"/>
                <a:gd name="T49" fmla="*/ 2 h 3"/>
                <a:gd name="T50" fmla="*/ 0 w 1"/>
                <a:gd name="T51" fmla="*/ 2 h 3"/>
                <a:gd name="T52" fmla="*/ 0 w 1"/>
                <a:gd name="T53" fmla="*/ 0 h 3"/>
                <a:gd name="T54" fmla="*/ 0 w 1"/>
                <a:gd name="T55" fmla="*/ 0 h 3"/>
                <a:gd name="T56" fmla="*/ 0 w 1"/>
                <a:gd name="T57" fmla="*/ 0 h 3"/>
                <a:gd name="T58" fmla="*/ 0 w 1"/>
                <a:gd name="T59" fmla="*/ 0 h 3"/>
                <a:gd name="T60" fmla="*/ 0 w 1"/>
                <a:gd name="T61" fmla="*/ 0 h 3"/>
                <a:gd name="T62" fmla="*/ 0 w 1"/>
                <a:gd name="T63" fmla="*/ 0 h 3"/>
                <a:gd name="T64" fmla="*/ 0 w 1"/>
                <a:gd name="T65" fmla="*/ 0 h 3"/>
                <a:gd name="T66" fmla="*/ 0 w 1"/>
                <a:gd name="T67" fmla="*/ 0 h 3"/>
                <a:gd name="T68" fmla="*/ 0 w 1"/>
                <a:gd name="T69" fmla="*/ 0 h 3"/>
                <a:gd name="T70" fmla="*/ 0 w 1"/>
                <a:gd name="T71" fmla="*/ 0 h 3"/>
                <a:gd name="T72" fmla="*/ 0 w 1"/>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 h="3">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3"/>
                  </a:lnTo>
                  <a:lnTo>
                    <a:pt x="1" y="3"/>
                  </a:lnTo>
                  <a:lnTo>
                    <a:pt x="1" y="3"/>
                  </a:lnTo>
                  <a:lnTo>
                    <a:pt x="1" y="3"/>
                  </a:lnTo>
                  <a:lnTo>
                    <a:pt x="1" y="3"/>
                  </a:lnTo>
                  <a:lnTo>
                    <a:pt x="1"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6" name="Freeform 749"/>
            <p:cNvSpPr>
              <a:spLocks noEditPoints="1"/>
            </p:cNvSpPr>
            <p:nvPr/>
          </p:nvSpPr>
          <p:spPr bwMode="auto">
            <a:xfrm>
              <a:off x="4479926" y="3478429"/>
              <a:ext cx="60325" cy="47625"/>
            </a:xfrm>
            <a:custGeom>
              <a:avLst/>
              <a:gdLst>
                <a:gd name="T0" fmla="*/ 20 w 38"/>
                <a:gd name="T1" fmla="*/ 30 h 30"/>
                <a:gd name="T2" fmla="*/ 15 w 38"/>
                <a:gd name="T3" fmla="*/ 29 h 30"/>
                <a:gd name="T4" fmla="*/ 13 w 38"/>
                <a:gd name="T5" fmla="*/ 28 h 30"/>
                <a:gd name="T6" fmla="*/ 23 w 38"/>
                <a:gd name="T7" fmla="*/ 27 h 30"/>
                <a:gd name="T8" fmla="*/ 9 w 38"/>
                <a:gd name="T9" fmla="*/ 27 h 30"/>
                <a:gd name="T10" fmla="*/ 15 w 38"/>
                <a:gd name="T11" fmla="*/ 27 h 30"/>
                <a:gd name="T12" fmla="*/ 15 w 38"/>
                <a:gd name="T13" fmla="*/ 27 h 30"/>
                <a:gd name="T14" fmla="*/ 36 w 38"/>
                <a:gd name="T15" fmla="*/ 24 h 30"/>
                <a:gd name="T16" fmla="*/ 1 w 38"/>
                <a:gd name="T17" fmla="*/ 23 h 30"/>
                <a:gd name="T18" fmla="*/ 14 w 38"/>
                <a:gd name="T19" fmla="*/ 22 h 30"/>
                <a:gd name="T20" fmla="*/ 15 w 38"/>
                <a:gd name="T21" fmla="*/ 25 h 30"/>
                <a:gd name="T22" fmla="*/ 11 w 38"/>
                <a:gd name="T23" fmla="*/ 25 h 30"/>
                <a:gd name="T24" fmla="*/ 9 w 38"/>
                <a:gd name="T25" fmla="*/ 23 h 30"/>
                <a:gd name="T26" fmla="*/ 10 w 38"/>
                <a:gd name="T27" fmla="*/ 22 h 30"/>
                <a:gd name="T28" fmla="*/ 24 w 38"/>
                <a:gd name="T29" fmla="*/ 22 h 30"/>
                <a:gd name="T30" fmla="*/ 13 w 38"/>
                <a:gd name="T31" fmla="*/ 19 h 30"/>
                <a:gd name="T32" fmla="*/ 23 w 38"/>
                <a:gd name="T33" fmla="*/ 15 h 30"/>
                <a:gd name="T34" fmla="*/ 23 w 38"/>
                <a:gd name="T35" fmla="*/ 22 h 30"/>
                <a:gd name="T36" fmla="*/ 22 w 38"/>
                <a:gd name="T37" fmla="*/ 25 h 30"/>
                <a:gd name="T38" fmla="*/ 20 w 38"/>
                <a:gd name="T39" fmla="*/ 27 h 30"/>
                <a:gd name="T40" fmla="*/ 20 w 38"/>
                <a:gd name="T41" fmla="*/ 29 h 30"/>
                <a:gd name="T42" fmla="*/ 20 w 38"/>
                <a:gd name="T43" fmla="*/ 24 h 30"/>
                <a:gd name="T44" fmla="*/ 18 w 38"/>
                <a:gd name="T45" fmla="*/ 24 h 30"/>
                <a:gd name="T46" fmla="*/ 16 w 38"/>
                <a:gd name="T47" fmla="*/ 23 h 30"/>
                <a:gd name="T48" fmla="*/ 16 w 38"/>
                <a:gd name="T49" fmla="*/ 20 h 30"/>
                <a:gd name="T50" fmla="*/ 16 w 38"/>
                <a:gd name="T51" fmla="*/ 19 h 30"/>
                <a:gd name="T52" fmla="*/ 18 w 38"/>
                <a:gd name="T53" fmla="*/ 18 h 30"/>
                <a:gd name="T54" fmla="*/ 20 w 38"/>
                <a:gd name="T55" fmla="*/ 19 h 30"/>
                <a:gd name="T56" fmla="*/ 20 w 38"/>
                <a:gd name="T57" fmla="*/ 19 h 30"/>
                <a:gd name="T58" fmla="*/ 22 w 38"/>
                <a:gd name="T59" fmla="*/ 19 h 30"/>
                <a:gd name="T60" fmla="*/ 20 w 38"/>
                <a:gd name="T61" fmla="*/ 18 h 30"/>
                <a:gd name="T62" fmla="*/ 4 w 38"/>
                <a:gd name="T63" fmla="*/ 9 h 30"/>
                <a:gd name="T64" fmla="*/ 4 w 38"/>
                <a:gd name="T65" fmla="*/ 9 h 30"/>
                <a:gd name="T66" fmla="*/ 15 w 38"/>
                <a:gd name="T67" fmla="*/ 4 h 30"/>
                <a:gd name="T68" fmla="*/ 14 w 38"/>
                <a:gd name="T69" fmla="*/ 5 h 30"/>
                <a:gd name="T70" fmla="*/ 10 w 38"/>
                <a:gd name="T71" fmla="*/ 6 h 30"/>
                <a:gd name="T72" fmla="*/ 11 w 38"/>
                <a:gd name="T73" fmla="*/ 10 h 30"/>
                <a:gd name="T74" fmla="*/ 11 w 38"/>
                <a:gd name="T75" fmla="*/ 10 h 30"/>
                <a:gd name="T76" fmla="*/ 13 w 38"/>
                <a:gd name="T77" fmla="*/ 11 h 30"/>
                <a:gd name="T78" fmla="*/ 14 w 38"/>
                <a:gd name="T79" fmla="*/ 15 h 30"/>
                <a:gd name="T80" fmla="*/ 11 w 38"/>
                <a:gd name="T81" fmla="*/ 15 h 30"/>
                <a:gd name="T82" fmla="*/ 10 w 38"/>
                <a:gd name="T83" fmla="*/ 19 h 30"/>
                <a:gd name="T84" fmla="*/ 9 w 38"/>
                <a:gd name="T85" fmla="*/ 22 h 30"/>
                <a:gd name="T86" fmla="*/ 7 w 38"/>
                <a:gd name="T87" fmla="*/ 23 h 30"/>
                <a:gd name="T88" fmla="*/ 9 w 38"/>
                <a:gd name="T89" fmla="*/ 27 h 30"/>
                <a:gd name="T90" fmla="*/ 4 w 38"/>
                <a:gd name="T91" fmla="*/ 28 h 30"/>
                <a:gd name="T92" fmla="*/ 2 w 38"/>
                <a:gd name="T93" fmla="*/ 25 h 30"/>
                <a:gd name="T94" fmla="*/ 2 w 38"/>
                <a:gd name="T95" fmla="*/ 24 h 30"/>
                <a:gd name="T96" fmla="*/ 0 w 38"/>
                <a:gd name="T97" fmla="*/ 18 h 30"/>
                <a:gd name="T98" fmla="*/ 0 w 38"/>
                <a:gd name="T99" fmla="*/ 16 h 30"/>
                <a:gd name="T100" fmla="*/ 2 w 38"/>
                <a:gd name="T101" fmla="*/ 11 h 30"/>
                <a:gd name="T102" fmla="*/ 4 w 38"/>
                <a:gd name="T103" fmla="*/ 10 h 30"/>
                <a:gd name="T104" fmla="*/ 6 w 38"/>
                <a:gd name="T105" fmla="*/ 11 h 30"/>
                <a:gd name="T106" fmla="*/ 6 w 38"/>
                <a:gd name="T107" fmla="*/ 11 h 30"/>
                <a:gd name="T108" fmla="*/ 9 w 38"/>
                <a:gd name="T109" fmla="*/ 6 h 30"/>
                <a:gd name="T110" fmla="*/ 5 w 38"/>
                <a:gd name="T111" fmla="*/ 8 h 30"/>
                <a:gd name="T112" fmla="*/ 2 w 38"/>
                <a:gd name="T113" fmla="*/ 10 h 30"/>
                <a:gd name="T114" fmla="*/ 1 w 38"/>
                <a:gd name="T115" fmla="*/ 9 h 30"/>
                <a:gd name="T116" fmla="*/ 5 w 38"/>
                <a:gd name="T117" fmla="*/ 6 h 30"/>
                <a:gd name="T118" fmla="*/ 10 w 38"/>
                <a:gd name="T1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0">
                  <a:moveTo>
                    <a:pt x="18" y="27"/>
                  </a:moveTo>
                  <a:lnTo>
                    <a:pt x="18" y="28"/>
                  </a:lnTo>
                  <a:lnTo>
                    <a:pt x="19" y="28"/>
                  </a:lnTo>
                  <a:lnTo>
                    <a:pt x="20" y="28"/>
                  </a:lnTo>
                  <a:lnTo>
                    <a:pt x="20" y="29"/>
                  </a:lnTo>
                  <a:lnTo>
                    <a:pt x="20" y="30"/>
                  </a:lnTo>
                  <a:lnTo>
                    <a:pt x="19" y="29"/>
                  </a:lnTo>
                  <a:lnTo>
                    <a:pt x="19" y="30"/>
                  </a:lnTo>
                  <a:lnTo>
                    <a:pt x="18" y="30"/>
                  </a:lnTo>
                  <a:lnTo>
                    <a:pt x="18" y="29"/>
                  </a:lnTo>
                  <a:lnTo>
                    <a:pt x="16" y="29"/>
                  </a:lnTo>
                  <a:lnTo>
                    <a:pt x="15" y="29"/>
                  </a:lnTo>
                  <a:lnTo>
                    <a:pt x="16" y="28"/>
                  </a:lnTo>
                  <a:lnTo>
                    <a:pt x="16" y="27"/>
                  </a:lnTo>
                  <a:lnTo>
                    <a:pt x="18" y="27"/>
                  </a:lnTo>
                  <a:close/>
                  <a:moveTo>
                    <a:pt x="13" y="28"/>
                  </a:moveTo>
                  <a:lnTo>
                    <a:pt x="11" y="27"/>
                  </a:lnTo>
                  <a:lnTo>
                    <a:pt x="13" y="28"/>
                  </a:lnTo>
                  <a:close/>
                  <a:moveTo>
                    <a:pt x="24" y="27"/>
                  </a:moveTo>
                  <a:lnTo>
                    <a:pt x="23" y="27"/>
                  </a:lnTo>
                  <a:lnTo>
                    <a:pt x="23" y="28"/>
                  </a:lnTo>
                  <a:lnTo>
                    <a:pt x="22" y="28"/>
                  </a:lnTo>
                  <a:lnTo>
                    <a:pt x="22" y="27"/>
                  </a:lnTo>
                  <a:lnTo>
                    <a:pt x="23" y="27"/>
                  </a:lnTo>
                  <a:lnTo>
                    <a:pt x="24" y="27"/>
                  </a:lnTo>
                  <a:close/>
                  <a:moveTo>
                    <a:pt x="9" y="25"/>
                  </a:moveTo>
                  <a:lnTo>
                    <a:pt x="10" y="27"/>
                  </a:lnTo>
                  <a:lnTo>
                    <a:pt x="10" y="28"/>
                  </a:lnTo>
                  <a:lnTo>
                    <a:pt x="9" y="28"/>
                  </a:lnTo>
                  <a:lnTo>
                    <a:pt x="9" y="27"/>
                  </a:lnTo>
                  <a:lnTo>
                    <a:pt x="10" y="27"/>
                  </a:lnTo>
                  <a:lnTo>
                    <a:pt x="9" y="27"/>
                  </a:lnTo>
                  <a:lnTo>
                    <a:pt x="10" y="27"/>
                  </a:lnTo>
                  <a:lnTo>
                    <a:pt x="9" y="27"/>
                  </a:lnTo>
                  <a:lnTo>
                    <a:pt x="9" y="25"/>
                  </a:lnTo>
                  <a:close/>
                  <a:moveTo>
                    <a:pt x="15" y="27"/>
                  </a:moveTo>
                  <a:lnTo>
                    <a:pt x="14" y="29"/>
                  </a:lnTo>
                  <a:lnTo>
                    <a:pt x="14" y="28"/>
                  </a:lnTo>
                  <a:lnTo>
                    <a:pt x="14" y="27"/>
                  </a:lnTo>
                  <a:lnTo>
                    <a:pt x="15" y="27"/>
                  </a:lnTo>
                  <a:lnTo>
                    <a:pt x="15" y="25"/>
                  </a:lnTo>
                  <a:lnTo>
                    <a:pt x="15" y="27"/>
                  </a:lnTo>
                  <a:close/>
                  <a:moveTo>
                    <a:pt x="37" y="24"/>
                  </a:moveTo>
                  <a:lnTo>
                    <a:pt x="38" y="25"/>
                  </a:lnTo>
                  <a:lnTo>
                    <a:pt x="38" y="27"/>
                  </a:lnTo>
                  <a:lnTo>
                    <a:pt x="37" y="27"/>
                  </a:lnTo>
                  <a:lnTo>
                    <a:pt x="36" y="25"/>
                  </a:lnTo>
                  <a:lnTo>
                    <a:pt x="36" y="24"/>
                  </a:lnTo>
                  <a:lnTo>
                    <a:pt x="37" y="24"/>
                  </a:lnTo>
                  <a:close/>
                  <a:moveTo>
                    <a:pt x="1" y="23"/>
                  </a:moveTo>
                  <a:lnTo>
                    <a:pt x="2" y="23"/>
                  </a:lnTo>
                  <a:lnTo>
                    <a:pt x="1" y="23"/>
                  </a:lnTo>
                  <a:lnTo>
                    <a:pt x="1" y="22"/>
                  </a:lnTo>
                  <a:lnTo>
                    <a:pt x="1" y="23"/>
                  </a:lnTo>
                  <a:close/>
                  <a:moveTo>
                    <a:pt x="13" y="20"/>
                  </a:moveTo>
                  <a:lnTo>
                    <a:pt x="13" y="22"/>
                  </a:lnTo>
                  <a:lnTo>
                    <a:pt x="13" y="23"/>
                  </a:lnTo>
                  <a:lnTo>
                    <a:pt x="13" y="22"/>
                  </a:lnTo>
                  <a:lnTo>
                    <a:pt x="13" y="23"/>
                  </a:lnTo>
                  <a:lnTo>
                    <a:pt x="14" y="22"/>
                  </a:lnTo>
                  <a:lnTo>
                    <a:pt x="14" y="20"/>
                  </a:lnTo>
                  <a:lnTo>
                    <a:pt x="14" y="22"/>
                  </a:lnTo>
                  <a:lnTo>
                    <a:pt x="14" y="23"/>
                  </a:lnTo>
                  <a:lnTo>
                    <a:pt x="15" y="23"/>
                  </a:lnTo>
                  <a:lnTo>
                    <a:pt x="15" y="24"/>
                  </a:lnTo>
                  <a:lnTo>
                    <a:pt x="15" y="25"/>
                  </a:lnTo>
                  <a:lnTo>
                    <a:pt x="14" y="25"/>
                  </a:lnTo>
                  <a:lnTo>
                    <a:pt x="14" y="27"/>
                  </a:lnTo>
                  <a:lnTo>
                    <a:pt x="13" y="27"/>
                  </a:lnTo>
                  <a:lnTo>
                    <a:pt x="11" y="25"/>
                  </a:lnTo>
                  <a:lnTo>
                    <a:pt x="11" y="27"/>
                  </a:lnTo>
                  <a:lnTo>
                    <a:pt x="11" y="25"/>
                  </a:lnTo>
                  <a:lnTo>
                    <a:pt x="10" y="25"/>
                  </a:lnTo>
                  <a:lnTo>
                    <a:pt x="11" y="25"/>
                  </a:lnTo>
                  <a:lnTo>
                    <a:pt x="10" y="25"/>
                  </a:lnTo>
                  <a:lnTo>
                    <a:pt x="10" y="24"/>
                  </a:lnTo>
                  <a:lnTo>
                    <a:pt x="10" y="23"/>
                  </a:lnTo>
                  <a:lnTo>
                    <a:pt x="9" y="23"/>
                  </a:lnTo>
                  <a:lnTo>
                    <a:pt x="10" y="23"/>
                  </a:lnTo>
                  <a:lnTo>
                    <a:pt x="9" y="23"/>
                  </a:lnTo>
                  <a:lnTo>
                    <a:pt x="9" y="22"/>
                  </a:lnTo>
                  <a:lnTo>
                    <a:pt x="9" y="23"/>
                  </a:lnTo>
                  <a:lnTo>
                    <a:pt x="9" y="22"/>
                  </a:lnTo>
                  <a:lnTo>
                    <a:pt x="10" y="22"/>
                  </a:lnTo>
                  <a:lnTo>
                    <a:pt x="11" y="22"/>
                  </a:lnTo>
                  <a:lnTo>
                    <a:pt x="11" y="20"/>
                  </a:lnTo>
                  <a:lnTo>
                    <a:pt x="11" y="22"/>
                  </a:lnTo>
                  <a:lnTo>
                    <a:pt x="11" y="20"/>
                  </a:lnTo>
                  <a:lnTo>
                    <a:pt x="13" y="20"/>
                  </a:lnTo>
                  <a:close/>
                  <a:moveTo>
                    <a:pt x="24" y="22"/>
                  </a:moveTo>
                  <a:lnTo>
                    <a:pt x="24" y="20"/>
                  </a:lnTo>
                  <a:lnTo>
                    <a:pt x="25" y="20"/>
                  </a:lnTo>
                  <a:lnTo>
                    <a:pt x="24" y="22"/>
                  </a:lnTo>
                  <a:close/>
                  <a:moveTo>
                    <a:pt x="14" y="18"/>
                  </a:moveTo>
                  <a:lnTo>
                    <a:pt x="14" y="19"/>
                  </a:lnTo>
                  <a:lnTo>
                    <a:pt x="13" y="19"/>
                  </a:lnTo>
                  <a:lnTo>
                    <a:pt x="14" y="19"/>
                  </a:lnTo>
                  <a:lnTo>
                    <a:pt x="14" y="18"/>
                  </a:lnTo>
                  <a:lnTo>
                    <a:pt x="13" y="18"/>
                  </a:lnTo>
                  <a:lnTo>
                    <a:pt x="14" y="16"/>
                  </a:lnTo>
                  <a:lnTo>
                    <a:pt x="14" y="18"/>
                  </a:lnTo>
                  <a:close/>
                  <a:moveTo>
                    <a:pt x="23" y="15"/>
                  </a:moveTo>
                  <a:lnTo>
                    <a:pt x="24" y="16"/>
                  </a:lnTo>
                  <a:lnTo>
                    <a:pt x="24" y="18"/>
                  </a:lnTo>
                  <a:lnTo>
                    <a:pt x="24" y="19"/>
                  </a:lnTo>
                  <a:lnTo>
                    <a:pt x="24" y="20"/>
                  </a:lnTo>
                  <a:lnTo>
                    <a:pt x="23" y="20"/>
                  </a:lnTo>
                  <a:lnTo>
                    <a:pt x="23" y="22"/>
                  </a:lnTo>
                  <a:lnTo>
                    <a:pt x="23" y="23"/>
                  </a:lnTo>
                  <a:lnTo>
                    <a:pt x="24" y="23"/>
                  </a:lnTo>
                  <a:lnTo>
                    <a:pt x="24" y="24"/>
                  </a:lnTo>
                  <a:lnTo>
                    <a:pt x="23" y="24"/>
                  </a:lnTo>
                  <a:lnTo>
                    <a:pt x="22" y="24"/>
                  </a:lnTo>
                  <a:lnTo>
                    <a:pt x="22" y="25"/>
                  </a:lnTo>
                  <a:lnTo>
                    <a:pt x="23" y="25"/>
                  </a:lnTo>
                  <a:lnTo>
                    <a:pt x="22" y="25"/>
                  </a:lnTo>
                  <a:lnTo>
                    <a:pt x="22" y="27"/>
                  </a:lnTo>
                  <a:lnTo>
                    <a:pt x="20" y="27"/>
                  </a:lnTo>
                  <a:lnTo>
                    <a:pt x="20" y="28"/>
                  </a:lnTo>
                  <a:lnTo>
                    <a:pt x="20" y="27"/>
                  </a:lnTo>
                  <a:lnTo>
                    <a:pt x="22" y="27"/>
                  </a:lnTo>
                  <a:lnTo>
                    <a:pt x="22" y="28"/>
                  </a:lnTo>
                  <a:lnTo>
                    <a:pt x="22" y="29"/>
                  </a:lnTo>
                  <a:lnTo>
                    <a:pt x="22" y="30"/>
                  </a:lnTo>
                  <a:lnTo>
                    <a:pt x="20" y="30"/>
                  </a:lnTo>
                  <a:lnTo>
                    <a:pt x="20" y="29"/>
                  </a:lnTo>
                  <a:lnTo>
                    <a:pt x="20" y="28"/>
                  </a:lnTo>
                  <a:lnTo>
                    <a:pt x="20" y="27"/>
                  </a:lnTo>
                  <a:lnTo>
                    <a:pt x="19" y="25"/>
                  </a:lnTo>
                  <a:lnTo>
                    <a:pt x="20" y="27"/>
                  </a:lnTo>
                  <a:lnTo>
                    <a:pt x="20" y="25"/>
                  </a:lnTo>
                  <a:lnTo>
                    <a:pt x="20" y="24"/>
                  </a:lnTo>
                  <a:lnTo>
                    <a:pt x="19" y="24"/>
                  </a:lnTo>
                  <a:lnTo>
                    <a:pt x="19" y="25"/>
                  </a:lnTo>
                  <a:lnTo>
                    <a:pt x="19" y="24"/>
                  </a:lnTo>
                  <a:lnTo>
                    <a:pt x="18" y="24"/>
                  </a:lnTo>
                  <a:lnTo>
                    <a:pt x="18" y="25"/>
                  </a:lnTo>
                  <a:lnTo>
                    <a:pt x="18" y="24"/>
                  </a:lnTo>
                  <a:lnTo>
                    <a:pt x="16" y="24"/>
                  </a:lnTo>
                  <a:lnTo>
                    <a:pt x="18" y="24"/>
                  </a:lnTo>
                  <a:lnTo>
                    <a:pt x="16" y="24"/>
                  </a:lnTo>
                  <a:lnTo>
                    <a:pt x="18" y="24"/>
                  </a:lnTo>
                  <a:lnTo>
                    <a:pt x="16" y="24"/>
                  </a:lnTo>
                  <a:lnTo>
                    <a:pt x="16" y="23"/>
                  </a:lnTo>
                  <a:lnTo>
                    <a:pt x="16" y="24"/>
                  </a:lnTo>
                  <a:lnTo>
                    <a:pt x="16" y="23"/>
                  </a:lnTo>
                  <a:lnTo>
                    <a:pt x="16" y="22"/>
                  </a:lnTo>
                  <a:lnTo>
                    <a:pt x="16" y="20"/>
                  </a:lnTo>
                  <a:lnTo>
                    <a:pt x="15" y="20"/>
                  </a:lnTo>
                  <a:lnTo>
                    <a:pt x="16" y="20"/>
                  </a:lnTo>
                  <a:lnTo>
                    <a:pt x="15" y="20"/>
                  </a:lnTo>
                  <a:lnTo>
                    <a:pt x="15" y="19"/>
                  </a:lnTo>
                  <a:lnTo>
                    <a:pt x="16" y="20"/>
                  </a:lnTo>
                  <a:lnTo>
                    <a:pt x="16" y="19"/>
                  </a:lnTo>
                  <a:lnTo>
                    <a:pt x="16" y="20"/>
                  </a:lnTo>
                  <a:lnTo>
                    <a:pt x="16" y="19"/>
                  </a:lnTo>
                  <a:lnTo>
                    <a:pt x="16" y="20"/>
                  </a:lnTo>
                  <a:lnTo>
                    <a:pt x="18" y="20"/>
                  </a:lnTo>
                  <a:lnTo>
                    <a:pt x="18" y="19"/>
                  </a:lnTo>
                  <a:lnTo>
                    <a:pt x="19" y="19"/>
                  </a:lnTo>
                  <a:lnTo>
                    <a:pt x="19" y="18"/>
                  </a:lnTo>
                  <a:lnTo>
                    <a:pt x="18" y="18"/>
                  </a:lnTo>
                  <a:lnTo>
                    <a:pt x="18" y="16"/>
                  </a:lnTo>
                  <a:lnTo>
                    <a:pt x="18" y="18"/>
                  </a:lnTo>
                  <a:lnTo>
                    <a:pt x="19" y="18"/>
                  </a:lnTo>
                  <a:lnTo>
                    <a:pt x="20" y="18"/>
                  </a:lnTo>
                  <a:lnTo>
                    <a:pt x="19" y="18"/>
                  </a:lnTo>
                  <a:lnTo>
                    <a:pt x="20" y="19"/>
                  </a:lnTo>
                  <a:lnTo>
                    <a:pt x="19" y="19"/>
                  </a:lnTo>
                  <a:lnTo>
                    <a:pt x="20" y="19"/>
                  </a:lnTo>
                  <a:lnTo>
                    <a:pt x="19" y="19"/>
                  </a:lnTo>
                  <a:lnTo>
                    <a:pt x="19" y="20"/>
                  </a:lnTo>
                  <a:lnTo>
                    <a:pt x="20" y="20"/>
                  </a:lnTo>
                  <a:lnTo>
                    <a:pt x="20" y="19"/>
                  </a:lnTo>
                  <a:lnTo>
                    <a:pt x="20" y="20"/>
                  </a:lnTo>
                  <a:lnTo>
                    <a:pt x="20" y="19"/>
                  </a:lnTo>
                  <a:lnTo>
                    <a:pt x="22" y="19"/>
                  </a:lnTo>
                  <a:lnTo>
                    <a:pt x="20" y="18"/>
                  </a:lnTo>
                  <a:lnTo>
                    <a:pt x="22" y="18"/>
                  </a:lnTo>
                  <a:lnTo>
                    <a:pt x="22" y="19"/>
                  </a:lnTo>
                  <a:lnTo>
                    <a:pt x="22" y="20"/>
                  </a:lnTo>
                  <a:lnTo>
                    <a:pt x="20" y="20"/>
                  </a:lnTo>
                  <a:lnTo>
                    <a:pt x="22" y="20"/>
                  </a:lnTo>
                  <a:lnTo>
                    <a:pt x="22" y="19"/>
                  </a:lnTo>
                  <a:lnTo>
                    <a:pt x="22" y="18"/>
                  </a:lnTo>
                  <a:lnTo>
                    <a:pt x="20" y="18"/>
                  </a:lnTo>
                  <a:lnTo>
                    <a:pt x="20" y="16"/>
                  </a:lnTo>
                  <a:lnTo>
                    <a:pt x="22" y="16"/>
                  </a:lnTo>
                  <a:lnTo>
                    <a:pt x="23" y="15"/>
                  </a:lnTo>
                  <a:close/>
                  <a:moveTo>
                    <a:pt x="5" y="8"/>
                  </a:moveTo>
                  <a:lnTo>
                    <a:pt x="5" y="9"/>
                  </a:lnTo>
                  <a:lnTo>
                    <a:pt x="4" y="9"/>
                  </a:lnTo>
                  <a:lnTo>
                    <a:pt x="4" y="10"/>
                  </a:lnTo>
                  <a:lnTo>
                    <a:pt x="2" y="10"/>
                  </a:lnTo>
                  <a:lnTo>
                    <a:pt x="2" y="9"/>
                  </a:lnTo>
                  <a:lnTo>
                    <a:pt x="4" y="9"/>
                  </a:lnTo>
                  <a:lnTo>
                    <a:pt x="2" y="9"/>
                  </a:lnTo>
                  <a:lnTo>
                    <a:pt x="4" y="9"/>
                  </a:lnTo>
                  <a:lnTo>
                    <a:pt x="4" y="8"/>
                  </a:lnTo>
                  <a:lnTo>
                    <a:pt x="5" y="8"/>
                  </a:lnTo>
                  <a:close/>
                  <a:moveTo>
                    <a:pt x="16" y="4"/>
                  </a:moveTo>
                  <a:lnTo>
                    <a:pt x="16" y="5"/>
                  </a:lnTo>
                  <a:lnTo>
                    <a:pt x="15" y="5"/>
                  </a:lnTo>
                  <a:lnTo>
                    <a:pt x="15" y="4"/>
                  </a:lnTo>
                  <a:lnTo>
                    <a:pt x="16" y="4"/>
                  </a:lnTo>
                  <a:close/>
                  <a:moveTo>
                    <a:pt x="13" y="1"/>
                  </a:moveTo>
                  <a:lnTo>
                    <a:pt x="13" y="2"/>
                  </a:lnTo>
                  <a:lnTo>
                    <a:pt x="14" y="2"/>
                  </a:lnTo>
                  <a:lnTo>
                    <a:pt x="13" y="4"/>
                  </a:lnTo>
                  <a:lnTo>
                    <a:pt x="14" y="5"/>
                  </a:lnTo>
                  <a:lnTo>
                    <a:pt x="13" y="5"/>
                  </a:lnTo>
                  <a:lnTo>
                    <a:pt x="13" y="6"/>
                  </a:lnTo>
                  <a:lnTo>
                    <a:pt x="13" y="8"/>
                  </a:lnTo>
                  <a:lnTo>
                    <a:pt x="11" y="8"/>
                  </a:lnTo>
                  <a:lnTo>
                    <a:pt x="11" y="6"/>
                  </a:lnTo>
                  <a:lnTo>
                    <a:pt x="10" y="6"/>
                  </a:lnTo>
                  <a:lnTo>
                    <a:pt x="11" y="8"/>
                  </a:lnTo>
                  <a:lnTo>
                    <a:pt x="13" y="8"/>
                  </a:lnTo>
                  <a:lnTo>
                    <a:pt x="11" y="8"/>
                  </a:lnTo>
                  <a:lnTo>
                    <a:pt x="11" y="9"/>
                  </a:lnTo>
                  <a:lnTo>
                    <a:pt x="13" y="10"/>
                  </a:lnTo>
                  <a:lnTo>
                    <a:pt x="11" y="10"/>
                  </a:lnTo>
                  <a:lnTo>
                    <a:pt x="10" y="10"/>
                  </a:lnTo>
                  <a:lnTo>
                    <a:pt x="9" y="10"/>
                  </a:lnTo>
                  <a:lnTo>
                    <a:pt x="9" y="11"/>
                  </a:lnTo>
                  <a:lnTo>
                    <a:pt x="10" y="11"/>
                  </a:lnTo>
                  <a:lnTo>
                    <a:pt x="10" y="10"/>
                  </a:lnTo>
                  <a:lnTo>
                    <a:pt x="11" y="10"/>
                  </a:lnTo>
                  <a:lnTo>
                    <a:pt x="13" y="10"/>
                  </a:lnTo>
                  <a:lnTo>
                    <a:pt x="13" y="11"/>
                  </a:lnTo>
                  <a:lnTo>
                    <a:pt x="11" y="11"/>
                  </a:lnTo>
                  <a:lnTo>
                    <a:pt x="11" y="13"/>
                  </a:lnTo>
                  <a:lnTo>
                    <a:pt x="11" y="11"/>
                  </a:lnTo>
                  <a:lnTo>
                    <a:pt x="13" y="11"/>
                  </a:lnTo>
                  <a:lnTo>
                    <a:pt x="14" y="11"/>
                  </a:lnTo>
                  <a:lnTo>
                    <a:pt x="15" y="11"/>
                  </a:lnTo>
                  <a:lnTo>
                    <a:pt x="15" y="13"/>
                  </a:lnTo>
                  <a:lnTo>
                    <a:pt x="15" y="14"/>
                  </a:lnTo>
                  <a:lnTo>
                    <a:pt x="15" y="15"/>
                  </a:lnTo>
                  <a:lnTo>
                    <a:pt x="14" y="15"/>
                  </a:lnTo>
                  <a:lnTo>
                    <a:pt x="14" y="16"/>
                  </a:lnTo>
                  <a:lnTo>
                    <a:pt x="13" y="16"/>
                  </a:lnTo>
                  <a:lnTo>
                    <a:pt x="13" y="15"/>
                  </a:lnTo>
                  <a:lnTo>
                    <a:pt x="13" y="14"/>
                  </a:lnTo>
                  <a:lnTo>
                    <a:pt x="13" y="15"/>
                  </a:lnTo>
                  <a:lnTo>
                    <a:pt x="11" y="15"/>
                  </a:lnTo>
                  <a:lnTo>
                    <a:pt x="11" y="16"/>
                  </a:lnTo>
                  <a:lnTo>
                    <a:pt x="11" y="18"/>
                  </a:lnTo>
                  <a:lnTo>
                    <a:pt x="11" y="19"/>
                  </a:lnTo>
                  <a:lnTo>
                    <a:pt x="11" y="18"/>
                  </a:lnTo>
                  <a:lnTo>
                    <a:pt x="10" y="18"/>
                  </a:lnTo>
                  <a:lnTo>
                    <a:pt x="10" y="19"/>
                  </a:lnTo>
                  <a:lnTo>
                    <a:pt x="10" y="20"/>
                  </a:lnTo>
                  <a:lnTo>
                    <a:pt x="9" y="20"/>
                  </a:lnTo>
                  <a:lnTo>
                    <a:pt x="7" y="20"/>
                  </a:lnTo>
                  <a:lnTo>
                    <a:pt x="9" y="20"/>
                  </a:lnTo>
                  <a:lnTo>
                    <a:pt x="10" y="20"/>
                  </a:lnTo>
                  <a:lnTo>
                    <a:pt x="9" y="22"/>
                  </a:lnTo>
                  <a:lnTo>
                    <a:pt x="7" y="22"/>
                  </a:lnTo>
                  <a:lnTo>
                    <a:pt x="9" y="22"/>
                  </a:lnTo>
                  <a:lnTo>
                    <a:pt x="9" y="23"/>
                  </a:lnTo>
                  <a:lnTo>
                    <a:pt x="7" y="23"/>
                  </a:lnTo>
                  <a:lnTo>
                    <a:pt x="9" y="23"/>
                  </a:lnTo>
                  <a:lnTo>
                    <a:pt x="7" y="23"/>
                  </a:lnTo>
                  <a:lnTo>
                    <a:pt x="9" y="23"/>
                  </a:lnTo>
                  <a:lnTo>
                    <a:pt x="9" y="24"/>
                  </a:lnTo>
                  <a:lnTo>
                    <a:pt x="9" y="25"/>
                  </a:lnTo>
                  <a:lnTo>
                    <a:pt x="7" y="25"/>
                  </a:lnTo>
                  <a:lnTo>
                    <a:pt x="7" y="27"/>
                  </a:lnTo>
                  <a:lnTo>
                    <a:pt x="9" y="27"/>
                  </a:lnTo>
                  <a:lnTo>
                    <a:pt x="9" y="28"/>
                  </a:lnTo>
                  <a:lnTo>
                    <a:pt x="9" y="27"/>
                  </a:lnTo>
                  <a:lnTo>
                    <a:pt x="7" y="28"/>
                  </a:lnTo>
                  <a:lnTo>
                    <a:pt x="6" y="28"/>
                  </a:lnTo>
                  <a:lnTo>
                    <a:pt x="5" y="28"/>
                  </a:lnTo>
                  <a:lnTo>
                    <a:pt x="4" y="28"/>
                  </a:lnTo>
                  <a:lnTo>
                    <a:pt x="2" y="28"/>
                  </a:lnTo>
                  <a:lnTo>
                    <a:pt x="4" y="28"/>
                  </a:lnTo>
                  <a:lnTo>
                    <a:pt x="2" y="28"/>
                  </a:lnTo>
                  <a:lnTo>
                    <a:pt x="4" y="27"/>
                  </a:lnTo>
                  <a:lnTo>
                    <a:pt x="2" y="27"/>
                  </a:lnTo>
                  <a:lnTo>
                    <a:pt x="2" y="25"/>
                  </a:lnTo>
                  <a:lnTo>
                    <a:pt x="4" y="25"/>
                  </a:lnTo>
                  <a:lnTo>
                    <a:pt x="2" y="25"/>
                  </a:lnTo>
                  <a:lnTo>
                    <a:pt x="2" y="24"/>
                  </a:lnTo>
                  <a:lnTo>
                    <a:pt x="2" y="25"/>
                  </a:lnTo>
                  <a:lnTo>
                    <a:pt x="4" y="25"/>
                  </a:lnTo>
                  <a:lnTo>
                    <a:pt x="2" y="24"/>
                  </a:lnTo>
                  <a:lnTo>
                    <a:pt x="2" y="23"/>
                  </a:lnTo>
                  <a:lnTo>
                    <a:pt x="1" y="22"/>
                  </a:lnTo>
                  <a:lnTo>
                    <a:pt x="0" y="22"/>
                  </a:lnTo>
                  <a:lnTo>
                    <a:pt x="0" y="20"/>
                  </a:lnTo>
                  <a:lnTo>
                    <a:pt x="0" y="19"/>
                  </a:lnTo>
                  <a:lnTo>
                    <a:pt x="0" y="18"/>
                  </a:lnTo>
                  <a:lnTo>
                    <a:pt x="1" y="18"/>
                  </a:lnTo>
                  <a:lnTo>
                    <a:pt x="0" y="19"/>
                  </a:lnTo>
                  <a:lnTo>
                    <a:pt x="1" y="19"/>
                  </a:lnTo>
                  <a:lnTo>
                    <a:pt x="1" y="18"/>
                  </a:lnTo>
                  <a:lnTo>
                    <a:pt x="1" y="16"/>
                  </a:lnTo>
                  <a:lnTo>
                    <a:pt x="0" y="16"/>
                  </a:lnTo>
                  <a:lnTo>
                    <a:pt x="0" y="15"/>
                  </a:lnTo>
                  <a:lnTo>
                    <a:pt x="0" y="11"/>
                  </a:lnTo>
                  <a:lnTo>
                    <a:pt x="0" y="10"/>
                  </a:lnTo>
                  <a:lnTo>
                    <a:pt x="1" y="10"/>
                  </a:lnTo>
                  <a:lnTo>
                    <a:pt x="1" y="11"/>
                  </a:lnTo>
                  <a:lnTo>
                    <a:pt x="2" y="11"/>
                  </a:lnTo>
                  <a:lnTo>
                    <a:pt x="2" y="13"/>
                  </a:lnTo>
                  <a:lnTo>
                    <a:pt x="4" y="13"/>
                  </a:lnTo>
                  <a:lnTo>
                    <a:pt x="4" y="11"/>
                  </a:lnTo>
                  <a:lnTo>
                    <a:pt x="4" y="10"/>
                  </a:lnTo>
                  <a:lnTo>
                    <a:pt x="5" y="10"/>
                  </a:lnTo>
                  <a:lnTo>
                    <a:pt x="4" y="10"/>
                  </a:lnTo>
                  <a:lnTo>
                    <a:pt x="5" y="9"/>
                  </a:lnTo>
                  <a:lnTo>
                    <a:pt x="5" y="10"/>
                  </a:lnTo>
                  <a:lnTo>
                    <a:pt x="6" y="10"/>
                  </a:lnTo>
                  <a:lnTo>
                    <a:pt x="5" y="10"/>
                  </a:lnTo>
                  <a:lnTo>
                    <a:pt x="5" y="11"/>
                  </a:lnTo>
                  <a:lnTo>
                    <a:pt x="6" y="11"/>
                  </a:lnTo>
                  <a:lnTo>
                    <a:pt x="5" y="11"/>
                  </a:lnTo>
                  <a:lnTo>
                    <a:pt x="6" y="11"/>
                  </a:lnTo>
                  <a:lnTo>
                    <a:pt x="6" y="10"/>
                  </a:lnTo>
                  <a:lnTo>
                    <a:pt x="6" y="11"/>
                  </a:lnTo>
                  <a:lnTo>
                    <a:pt x="7" y="11"/>
                  </a:lnTo>
                  <a:lnTo>
                    <a:pt x="6" y="11"/>
                  </a:lnTo>
                  <a:lnTo>
                    <a:pt x="6" y="10"/>
                  </a:lnTo>
                  <a:lnTo>
                    <a:pt x="6" y="9"/>
                  </a:lnTo>
                  <a:lnTo>
                    <a:pt x="6" y="8"/>
                  </a:lnTo>
                  <a:lnTo>
                    <a:pt x="7" y="8"/>
                  </a:lnTo>
                  <a:lnTo>
                    <a:pt x="9" y="8"/>
                  </a:lnTo>
                  <a:lnTo>
                    <a:pt x="9" y="6"/>
                  </a:lnTo>
                  <a:lnTo>
                    <a:pt x="10" y="6"/>
                  </a:lnTo>
                  <a:lnTo>
                    <a:pt x="9" y="6"/>
                  </a:lnTo>
                  <a:lnTo>
                    <a:pt x="7" y="6"/>
                  </a:lnTo>
                  <a:lnTo>
                    <a:pt x="6" y="8"/>
                  </a:lnTo>
                  <a:lnTo>
                    <a:pt x="5" y="6"/>
                  </a:lnTo>
                  <a:lnTo>
                    <a:pt x="5" y="8"/>
                  </a:lnTo>
                  <a:lnTo>
                    <a:pt x="5" y="6"/>
                  </a:lnTo>
                  <a:lnTo>
                    <a:pt x="5" y="8"/>
                  </a:lnTo>
                  <a:lnTo>
                    <a:pt x="4" y="8"/>
                  </a:lnTo>
                  <a:lnTo>
                    <a:pt x="2" y="8"/>
                  </a:lnTo>
                  <a:lnTo>
                    <a:pt x="2" y="9"/>
                  </a:lnTo>
                  <a:lnTo>
                    <a:pt x="2" y="10"/>
                  </a:lnTo>
                  <a:lnTo>
                    <a:pt x="1" y="10"/>
                  </a:lnTo>
                  <a:lnTo>
                    <a:pt x="2" y="10"/>
                  </a:lnTo>
                  <a:lnTo>
                    <a:pt x="2" y="11"/>
                  </a:lnTo>
                  <a:lnTo>
                    <a:pt x="2" y="10"/>
                  </a:lnTo>
                  <a:lnTo>
                    <a:pt x="1" y="10"/>
                  </a:lnTo>
                  <a:lnTo>
                    <a:pt x="1" y="9"/>
                  </a:lnTo>
                  <a:lnTo>
                    <a:pt x="1" y="10"/>
                  </a:lnTo>
                  <a:lnTo>
                    <a:pt x="1" y="9"/>
                  </a:lnTo>
                  <a:lnTo>
                    <a:pt x="2" y="8"/>
                  </a:lnTo>
                  <a:lnTo>
                    <a:pt x="2" y="6"/>
                  </a:lnTo>
                  <a:lnTo>
                    <a:pt x="4" y="6"/>
                  </a:lnTo>
                  <a:lnTo>
                    <a:pt x="5" y="6"/>
                  </a:lnTo>
                  <a:lnTo>
                    <a:pt x="5" y="5"/>
                  </a:lnTo>
                  <a:lnTo>
                    <a:pt x="6" y="6"/>
                  </a:lnTo>
                  <a:lnTo>
                    <a:pt x="7" y="5"/>
                  </a:lnTo>
                  <a:lnTo>
                    <a:pt x="9" y="2"/>
                  </a:lnTo>
                  <a:lnTo>
                    <a:pt x="10" y="2"/>
                  </a:lnTo>
                  <a:lnTo>
                    <a:pt x="10" y="1"/>
                  </a:lnTo>
                  <a:lnTo>
                    <a:pt x="11" y="1"/>
                  </a:lnTo>
                  <a:lnTo>
                    <a:pt x="13" y="1"/>
                  </a:lnTo>
                  <a:lnTo>
                    <a:pt x="13" y="0"/>
                  </a:lnTo>
                  <a:lnTo>
                    <a:pt x="14" y="0"/>
                  </a:lnTo>
                  <a:lnTo>
                    <a:pt x="13"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7" name="Freeform 750"/>
            <p:cNvSpPr>
              <a:spLocks noEditPoints="1"/>
            </p:cNvSpPr>
            <p:nvPr/>
          </p:nvSpPr>
          <p:spPr bwMode="auto">
            <a:xfrm>
              <a:off x="3787776" y="3914992"/>
              <a:ext cx="33338" cy="22225"/>
            </a:xfrm>
            <a:custGeom>
              <a:avLst/>
              <a:gdLst>
                <a:gd name="T0" fmla="*/ 19 w 21"/>
                <a:gd name="T1" fmla="*/ 10 h 14"/>
                <a:gd name="T2" fmla="*/ 18 w 21"/>
                <a:gd name="T3" fmla="*/ 11 h 14"/>
                <a:gd name="T4" fmla="*/ 5 w 21"/>
                <a:gd name="T5" fmla="*/ 1 h 14"/>
                <a:gd name="T6" fmla="*/ 8 w 21"/>
                <a:gd name="T7" fmla="*/ 1 h 14"/>
                <a:gd name="T8" fmla="*/ 9 w 21"/>
                <a:gd name="T9" fmla="*/ 3 h 14"/>
                <a:gd name="T10" fmla="*/ 12 w 21"/>
                <a:gd name="T11" fmla="*/ 3 h 14"/>
                <a:gd name="T12" fmla="*/ 13 w 21"/>
                <a:gd name="T13" fmla="*/ 4 h 14"/>
                <a:gd name="T14" fmla="*/ 16 w 21"/>
                <a:gd name="T15" fmla="*/ 4 h 14"/>
                <a:gd name="T16" fmla="*/ 14 w 21"/>
                <a:gd name="T17" fmla="*/ 5 h 14"/>
                <a:gd name="T18" fmla="*/ 14 w 21"/>
                <a:gd name="T19" fmla="*/ 5 h 14"/>
                <a:gd name="T20" fmla="*/ 16 w 21"/>
                <a:gd name="T21" fmla="*/ 5 h 14"/>
                <a:gd name="T22" fmla="*/ 17 w 21"/>
                <a:gd name="T23" fmla="*/ 6 h 14"/>
                <a:gd name="T24" fmla="*/ 19 w 21"/>
                <a:gd name="T25" fmla="*/ 8 h 14"/>
                <a:gd name="T26" fmla="*/ 21 w 21"/>
                <a:gd name="T27" fmla="*/ 9 h 14"/>
                <a:gd name="T28" fmla="*/ 19 w 21"/>
                <a:gd name="T29" fmla="*/ 10 h 14"/>
                <a:gd name="T30" fmla="*/ 19 w 21"/>
                <a:gd name="T31" fmla="*/ 10 h 14"/>
                <a:gd name="T32" fmla="*/ 17 w 21"/>
                <a:gd name="T33" fmla="*/ 9 h 14"/>
                <a:gd name="T34" fmla="*/ 14 w 21"/>
                <a:gd name="T35" fmla="*/ 9 h 14"/>
                <a:gd name="T36" fmla="*/ 12 w 21"/>
                <a:gd name="T37" fmla="*/ 9 h 14"/>
                <a:gd name="T38" fmla="*/ 10 w 21"/>
                <a:gd name="T39" fmla="*/ 10 h 14"/>
                <a:gd name="T40" fmla="*/ 8 w 21"/>
                <a:gd name="T41" fmla="*/ 10 h 14"/>
                <a:gd name="T42" fmla="*/ 7 w 21"/>
                <a:gd name="T43" fmla="*/ 10 h 14"/>
                <a:gd name="T44" fmla="*/ 5 w 21"/>
                <a:gd name="T45" fmla="*/ 11 h 14"/>
                <a:gd name="T46" fmla="*/ 4 w 21"/>
                <a:gd name="T47" fmla="*/ 14 h 14"/>
                <a:gd name="T48" fmla="*/ 3 w 21"/>
                <a:gd name="T49" fmla="*/ 13 h 14"/>
                <a:gd name="T50" fmla="*/ 3 w 21"/>
                <a:gd name="T51" fmla="*/ 13 h 14"/>
                <a:gd name="T52" fmla="*/ 3 w 21"/>
                <a:gd name="T53" fmla="*/ 11 h 14"/>
                <a:gd name="T54" fmla="*/ 2 w 21"/>
                <a:gd name="T55" fmla="*/ 10 h 14"/>
                <a:gd name="T56" fmla="*/ 0 w 21"/>
                <a:gd name="T57" fmla="*/ 9 h 14"/>
                <a:gd name="T58" fmla="*/ 2 w 21"/>
                <a:gd name="T59" fmla="*/ 8 h 14"/>
                <a:gd name="T60" fmla="*/ 2 w 21"/>
                <a:gd name="T61" fmla="*/ 5 h 14"/>
                <a:gd name="T62" fmla="*/ 2 w 21"/>
                <a:gd name="T63" fmla="*/ 5 h 14"/>
                <a:gd name="T64" fmla="*/ 2 w 21"/>
                <a:gd name="T65" fmla="*/ 3 h 14"/>
                <a:gd name="T66" fmla="*/ 2 w 21"/>
                <a:gd name="T67" fmla="*/ 3 h 14"/>
                <a:gd name="T68" fmla="*/ 3 w 21"/>
                <a:gd name="T69" fmla="*/ 1 h 14"/>
                <a:gd name="T70" fmla="*/ 3 w 21"/>
                <a:gd name="T71" fmla="*/ 1 h 14"/>
                <a:gd name="T72" fmla="*/ 5 w 21"/>
                <a:gd name="T73" fmla="*/ 1 h 14"/>
                <a:gd name="T74" fmla="*/ 5 w 21"/>
                <a:gd name="T75" fmla="*/ 1 h 14"/>
                <a:gd name="T76" fmla="*/ 5 w 21"/>
                <a:gd name="T7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14">
                  <a:moveTo>
                    <a:pt x="18" y="10"/>
                  </a:moveTo>
                  <a:lnTo>
                    <a:pt x="19" y="10"/>
                  </a:lnTo>
                  <a:lnTo>
                    <a:pt x="19" y="11"/>
                  </a:lnTo>
                  <a:lnTo>
                    <a:pt x="18" y="11"/>
                  </a:lnTo>
                  <a:lnTo>
                    <a:pt x="18" y="10"/>
                  </a:lnTo>
                  <a:close/>
                  <a:moveTo>
                    <a:pt x="5" y="1"/>
                  </a:moveTo>
                  <a:lnTo>
                    <a:pt x="7" y="1"/>
                  </a:lnTo>
                  <a:lnTo>
                    <a:pt x="8" y="1"/>
                  </a:lnTo>
                  <a:lnTo>
                    <a:pt x="9" y="1"/>
                  </a:lnTo>
                  <a:lnTo>
                    <a:pt x="9" y="3"/>
                  </a:lnTo>
                  <a:lnTo>
                    <a:pt x="10" y="3"/>
                  </a:lnTo>
                  <a:lnTo>
                    <a:pt x="12" y="3"/>
                  </a:lnTo>
                  <a:lnTo>
                    <a:pt x="12" y="4"/>
                  </a:lnTo>
                  <a:lnTo>
                    <a:pt x="13" y="4"/>
                  </a:lnTo>
                  <a:lnTo>
                    <a:pt x="14" y="4"/>
                  </a:lnTo>
                  <a:lnTo>
                    <a:pt x="16" y="4"/>
                  </a:lnTo>
                  <a:lnTo>
                    <a:pt x="16" y="5"/>
                  </a:lnTo>
                  <a:lnTo>
                    <a:pt x="14" y="5"/>
                  </a:lnTo>
                  <a:lnTo>
                    <a:pt x="13" y="5"/>
                  </a:lnTo>
                  <a:lnTo>
                    <a:pt x="14" y="5"/>
                  </a:lnTo>
                  <a:lnTo>
                    <a:pt x="16" y="6"/>
                  </a:lnTo>
                  <a:lnTo>
                    <a:pt x="16" y="5"/>
                  </a:lnTo>
                  <a:lnTo>
                    <a:pt x="16" y="6"/>
                  </a:lnTo>
                  <a:lnTo>
                    <a:pt x="17" y="6"/>
                  </a:lnTo>
                  <a:lnTo>
                    <a:pt x="18" y="6"/>
                  </a:lnTo>
                  <a:lnTo>
                    <a:pt x="19" y="8"/>
                  </a:lnTo>
                  <a:lnTo>
                    <a:pt x="21" y="8"/>
                  </a:lnTo>
                  <a:lnTo>
                    <a:pt x="21" y="9"/>
                  </a:lnTo>
                  <a:lnTo>
                    <a:pt x="19" y="9"/>
                  </a:lnTo>
                  <a:lnTo>
                    <a:pt x="19" y="10"/>
                  </a:lnTo>
                  <a:lnTo>
                    <a:pt x="19" y="9"/>
                  </a:lnTo>
                  <a:lnTo>
                    <a:pt x="19" y="10"/>
                  </a:lnTo>
                  <a:lnTo>
                    <a:pt x="18" y="10"/>
                  </a:lnTo>
                  <a:lnTo>
                    <a:pt x="17" y="9"/>
                  </a:lnTo>
                  <a:lnTo>
                    <a:pt x="16" y="9"/>
                  </a:lnTo>
                  <a:lnTo>
                    <a:pt x="14" y="9"/>
                  </a:lnTo>
                  <a:lnTo>
                    <a:pt x="13" y="9"/>
                  </a:lnTo>
                  <a:lnTo>
                    <a:pt x="12" y="9"/>
                  </a:lnTo>
                  <a:lnTo>
                    <a:pt x="10" y="9"/>
                  </a:lnTo>
                  <a:lnTo>
                    <a:pt x="10" y="10"/>
                  </a:lnTo>
                  <a:lnTo>
                    <a:pt x="9" y="10"/>
                  </a:lnTo>
                  <a:lnTo>
                    <a:pt x="8" y="10"/>
                  </a:lnTo>
                  <a:lnTo>
                    <a:pt x="8" y="9"/>
                  </a:lnTo>
                  <a:lnTo>
                    <a:pt x="7" y="10"/>
                  </a:lnTo>
                  <a:lnTo>
                    <a:pt x="5" y="10"/>
                  </a:lnTo>
                  <a:lnTo>
                    <a:pt x="5" y="11"/>
                  </a:lnTo>
                  <a:lnTo>
                    <a:pt x="4" y="13"/>
                  </a:lnTo>
                  <a:lnTo>
                    <a:pt x="4" y="14"/>
                  </a:lnTo>
                  <a:lnTo>
                    <a:pt x="3" y="14"/>
                  </a:lnTo>
                  <a:lnTo>
                    <a:pt x="3" y="13"/>
                  </a:lnTo>
                  <a:lnTo>
                    <a:pt x="2" y="13"/>
                  </a:lnTo>
                  <a:lnTo>
                    <a:pt x="3" y="13"/>
                  </a:lnTo>
                  <a:lnTo>
                    <a:pt x="2" y="13"/>
                  </a:lnTo>
                  <a:lnTo>
                    <a:pt x="3" y="11"/>
                  </a:lnTo>
                  <a:lnTo>
                    <a:pt x="2" y="11"/>
                  </a:lnTo>
                  <a:lnTo>
                    <a:pt x="2" y="10"/>
                  </a:lnTo>
                  <a:lnTo>
                    <a:pt x="2" y="9"/>
                  </a:lnTo>
                  <a:lnTo>
                    <a:pt x="0" y="9"/>
                  </a:lnTo>
                  <a:lnTo>
                    <a:pt x="0" y="8"/>
                  </a:lnTo>
                  <a:lnTo>
                    <a:pt x="2" y="8"/>
                  </a:lnTo>
                  <a:lnTo>
                    <a:pt x="2" y="6"/>
                  </a:lnTo>
                  <a:lnTo>
                    <a:pt x="2" y="5"/>
                  </a:lnTo>
                  <a:lnTo>
                    <a:pt x="3" y="5"/>
                  </a:lnTo>
                  <a:lnTo>
                    <a:pt x="2" y="5"/>
                  </a:lnTo>
                  <a:lnTo>
                    <a:pt x="2" y="4"/>
                  </a:lnTo>
                  <a:lnTo>
                    <a:pt x="2" y="3"/>
                  </a:lnTo>
                  <a:lnTo>
                    <a:pt x="2" y="1"/>
                  </a:lnTo>
                  <a:lnTo>
                    <a:pt x="2" y="3"/>
                  </a:lnTo>
                  <a:lnTo>
                    <a:pt x="2" y="1"/>
                  </a:lnTo>
                  <a:lnTo>
                    <a:pt x="3" y="1"/>
                  </a:lnTo>
                  <a:lnTo>
                    <a:pt x="2" y="1"/>
                  </a:lnTo>
                  <a:lnTo>
                    <a:pt x="3" y="1"/>
                  </a:lnTo>
                  <a:lnTo>
                    <a:pt x="4" y="1"/>
                  </a:lnTo>
                  <a:lnTo>
                    <a:pt x="5" y="1"/>
                  </a:lnTo>
                  <a:lnTo>
                    <a:pt x="5" y="0"/>
                  </a:lnTo>
                  <a:lnTo>
                    <a:pt x="5" y="1"/>
                  </a:lnTo>
                  <a:lnTo>
                    <a:pt x="7" y="1"/>
                  </a:lnTo>
                  <a:lnTo>
                    <a:pt x="5"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8" name="Freeform 751"/>
            <p:cNvSpPr>
              <a:spLocks/>
            </p:cNvSpPr>
            <p:nvPr/>
          </p:nvSpPr>
          <p:spPr bwMode="auto">
            <a:xfrm>
              <a:off x="4333876" y="3746717"/>
              <a:ext cx="180975" cy="177800"/>
            </a:xfrm>
            <a:custGeom>
              <a:avLst/>
              <a:gdLst>
                <a:gd name="T0" fmla="*/ 93 w 114"/>
                <a:gd name="T1" fmla="*/ 3 h 112"/>
                <a:gd name="T2" fmla="*/ 93 w 114"/>
                <a:gd name="T3" fmla="*/ 8 h 112"/>
                <a:gd name="T4" fmla="*/ 93 w 114"/>
                <a:gd name="T5" fmla="*/ 13 h 112"/>
                <a:gd name="T6" fmla="*/ 91 w 114"/>
                <a:gd name="T7" fmla="*/ 18 h 112"/>
                <a:gd name="T8" fmla="*/ 89 w 114"/>
                <a:gd name="T9" fmla="*/ 22 h 112"/>
                <a:gd name="T10" fmla="*/ 92 w 114"/>
                <a:gd name="T11" fmla="*/ 27 h 112"/>
                <a:gd name="T12" fmla="*/ 97 w 114"/>
                <a:gd name="T13" fmla="*/ 33 h 112"/>
                <a:gd name="T14" fmla="*/ 98 w 114"/>
                <a:gd name="T15" fmla="*/ 41 h 112"/>
                <a:gd name="T16" fmla="*/ 98 w 114"/>
                <a:gd name="T17" fmla="*/ 46 h 112"/>
                <a:gd name="T18" fmla="*/ 102 w 114"/>
                <a:gd name="T19" fmla="*/ 53 h 112"/>
                <a:gd name="T20" fmla="*/ 102 w 114"/>
                <a:gd name="T21" fmla="*/ 60 h 112"/>
                <a:gd name="T22" fmla="*/ 102 w 114"/>
                <a:gd name="T23" fmla="*/ 65 h 112"/>
                <a:gd name="T24" fmla="*/ 101 w 114"/>
                <a:gd name="T25" fmla="*/ 73 h 112"/>
                <a:gd name="T26" fmla="*/ 103 w 114"/>
                <a:gd name="T27" fmla="*/ 79 h 112"/>
                <a:gd name="T28" fmla="*/ 111 w 114"/>
                <a:gd name="T29" fmla="*/ 81 h 112"/>
                <a:gd name="T30" fmla="*/ 112 w 114"/>
                <a:gd name="T31" fmla="*/ 87 h 112"/>
                <a:gd name="T32" fmla="*/ 107 w 114"/>
                <a:gd name="T33" fmla="*/ 89 h 112"/>
                <a:gd name="T34" fmla="*/ 102 w 114"/>
                <a:gd name="T35" fmla="*/ 93 h 112"/>
                <a:gd name="T36" fmla="*/ 96 w 114"/>
                <a:gd name="T37" fmla="*/ 97 h 112"/>
                <a:gd name="T38" fmla="*/ 91 w 114"/>
                <a:gd name="T39" fmla="*/ 100 h 112"/>
                <a:gd name="T40" fmla="*/ 85 w 114"/>
                <a:gd name="T41" fmla="*/ 103 h 112"/>
                <a:gd name="T42" fmla="*/ 82 w 114"/>
                <a:gd name="T43" fmla="*/ 107 h 112"/>
                <a:gd name="T44" fmla="*/ 75 w 114"/>
                <a:gd name="T45" fmla="*/ 110 h 112"/>
                <a:gd name="T46" fmla="*/ 68 w 114"/>
                <a:gd name="T47" fmla="*/ 111 h 112"/>
                <a:gd name="T48" fmla="*/ 65 w 114"/>
                <a:gd name="T49" fmla="*/ 107 h 112"/>
                <a:gd name="T50" fmla="*/ 57 w 114"/>
                <a:gd name="T51" fmla="*/ 105 h 112"/>
                <a:gd name="T52" fmla="*/ 54 w 114"/>
                <a:gd name="T53" fmla="*/ 101 h 112"/>
                <a:gd name="T54" fmla="*/ 50 w 114"/>
                <a:gd name="T55" fmla="*/ 97 h 112"/>
                <a:gd name="T56" fmla="*/ 46 w 114"/>
                <a:gd name="T57" fmla="*/ 93 h 112"/>
                <a:gd name="T58" fmla="*/ 40 w 114"/>
                <a:gd name="T59" fmla="*/ 89 h 112"/>
                <a:gd name="T60" fmla="*/ 35 w 114"/>
                <a:gd name="T61" fmla="*/ 87 h 112"/>
                <a:gd name="T62" fmla="*/ 31 w 114"/>
                <a:gd name="T63" fmla="*/ 83 h 112"/>
                <a:gd name="T64" fmla="*/ 26 w 114"/>
                <a:gd name="T65" fmla="*/ 79 h 112"/>
                <a:gd name="T66" fmla="*/ 19 w 114"/>
                <a:gd name="T67" fmla="*/ 75 h 112"/>
                <a:gd name="T68" fmla="*/ 13 w 114"/>
                <a:gd name="T69" fmla="*/ 70 h 112"/>
                <a:gd name="T70" fmla="*/ 5 w 114"/>
                <a:gd name="T71" fmla="*/ 65 h 112"/>
                <a:gd name="T72" fmla="*/ 0 w 114"/>
                <a:gd name="T73" fmla="*/ 60 h 112"/>
                <a:gd name="T74" fmla="*/ 1 w 114"/>
                <a:gd name="T75" fmla="*/ 54 h 112"/>
                <a:gd name="T76" fmla="*/ 5 w 114"/>
                <a:gd name="T77" fmla="*/ 50 h 112"/>
                <a:gd name="T78" fmla="*/ 12 w 114"/>
                <a:gd name="T79" fmla="*/ 50 h 112"/>
                <a:gd name="T80" fmla="*/ 18 w 114"/>
                <a:gd name="T81" fmla="*/ 49 h 112"/>
                <a:gd name="T82" fmla="*/ 23 w 114"/>
                <a:gd name="T83" fmla="*/ 45 h 112"/>
                <a:gd name="T84" fmla="*/ 28 w 114"/>
                <a:gd name="T85" fmla="*/ 40 h 112"/>
                <a:gd name="T86" fmla="*/ 29 w 114"/>
                <a:gd name="T87" fmla="*/ 36 h 112"/>
                <a:gd name="T88" fmla="*/ 36 w 114"/>
                <a:gd name="T89" fmla="*/ 32 h 112"/>
                <a:gd name="T90" fmla="*/ 41 w 114"/>
                <a:gd name="T91" fmla="*/ 32 h 112"/>
                <a:gd name="T92" fmla="*/ 40 w 114"/>
                <a:gd name="T93" fmla="*/ 27 h 112"/>
                <a:gd name="T94" fmla="*/ 38 w 114"/>
                <a:gd name="T95" fmla="*/ 23 h 112"/>
                <a:gd name="T96" fmla="*/ 38 w 114"/>
                <a:gd name="T97" fmla="*/ 16 h 112"/>
                <a:gd name="T98" fmla="*/ 38 w 114"/>
                <a:gd name="T99" fmla="*/ 13 h 112"/>
                <a:gd name="T100" fmla="*/ 42 w 114"/>
                <a:gd name="T101" fmla="*/ 9 h 112"/>
                <a:gd name="T102" fmla="*/ 47 w 114"/>
                <a:gd name="T103" fmla="*/ 9 h 112"/>
                <a:gd name="T104" fmla="*/ 51 w 114"/>
                <a:gd name="T105" fmla="*/ 5 h 112"/>
                <a:gd name="T106" fmla="*/ 57 w 114"/>
                <a:gd name="T107" fmla="*/ 4 h 112"/>
                <a:gd name="T108" fmla="*/ 64 w 114"/>
                <a:gd name="T109" fmla="*/ 3 h 112"/>
                <a:gd name="T110" fmla="*/ 70 w 114"/>
                <a:gd name="T111" fmla="*/ 2 h 112"/>
                <a:gd name="T112" fmla="*/ 77 w 114"/>
                <a:gd name="T113" fmla="*/ 3 h 112"/>
                <a:gd name="T114" fmla="*/ 82 w 114"/>
                <a:gd name="T115" fmla="*/ 0 h 112"/>
                <a:gd name="T116" fmla="*/ 87 w 114"/>
                <a:gd name="T117" fmla="*/ 0 h 112"/>
                <a:gd name="T118" fmla="*/ 91 w 114"/>
                <a:gd name="T1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112">
                  <a:moveTo>
                    <a:pt x="94" y="0"/>
                  </a:moveTo>
                  <a:lnTo>
                    <a:pt x="94" y="2"/>
                  </a:lnTo>
                  <a:lnTo>
                    <a:pt x="93" y="2"/>
                  </a:lnTo>
                  <a:lnTo>
                    <a:pt x="94" y="2"/>
                  </a:lnTo>
                  <a:lnTo>
                    <a:pt x="94" y="3"/>
                  </a:lnTo>
                  <a:lnTo>
                    <a:pt x="93" y="3"/>
                  </a:lnTo>
                  <a:lnTo>
                    <a:pt x="92" y="3"/>
                  </a:lnTo>
                  <a:lnTo>
                    <a:pt x="92" y="4"/>
                  </a:lnTo>
                  <a:lnTo>
                    <a:pt x="93" y="4"/>
                  </a:lnTo>
                  <a:lnTo>
                    <a:pt x="93" y="5"/>
                  </a:lnTo>
                  <a:lnTo>
                    <a:pt x="93" y="7"/>
                  </a:lnTo>
                  <a:lnTo>
                    <a:pt x="93" y="8"/>
                  </a:lnTo>
                  <a:lnTo>
                    <a:pt x="93" y="9"/>
                  </a:lnTo>
                  <a:lnTo>
                    <a:pt x="93" y="10"/>
                  </a:lnTo>
                  <a:lnTo>
                    <a:pt x="93" y="12"/>
                  </a:lnTo>
                  <a:lnTo>
                    <a:pt x="94" y="12"/>
                  </a:lnTo>
                  <a:lnTo>
                    <a:pt x="93" y="12"/>
                  </a:lnTo>
                  <a:lnTo>
                    <a:pt x="93" y="13"/>
                  </a:lnTo>
                  <a:lnTo>
                    <a:pt x="93" y="14"/>
                  </a:lnTo>
                  <a:lnTo>
                    <a:pt x="93" y="16"/>
                  </a:lnTo>
                  <a:lnTo>
                    <a:pt x="93" y="17"/>
                  </a:lnTo>
                  <a:lnTo>
                    <a:pt x="92" y="17"/>
                  </a:lnTo>
                  <a:lnTo>
                    <a:pt x="91" y="17"/>
                  </a:lnTo>
                  <a:lnTo>
                    <a:pt x="91" y="18"/>
                  </a:lnTo>
                  <a:lnTo>
                    <a:pt x="91" y="19"/>
                  </a:lnTo>
                  <a:lnTo>
                    <a:pt x="89" y="19"/>
                  </a:lnTo>
                  <a:lnTo>
                    <a:pt x="89" y="21"/>
                  </a:lnTo>
                  <a:lnTo>
                    <a:pt x="88" y="21"/>
                  </a:lnTo>
                  <a:lnTo>
                    <a:pt x="88" y="22"/>
                  </a:lnTo>
                  <a:lnTo>
                    <a:pt x="89" y="22"/>
                  </a:lnTo>
                  <a:lnTo>
                    <a:pt x="89" y="23"/>
                  </a:lnTo>
                  <a:lnTo>
                    <a:pt x="89" y="24"/>
                  </a:lnTo>
                  <a:lnTo>
                    <a:pt x="89" y="26"/>
                  </a:lnTo>
                  <a:lnTo>
                    <a:pt x="91" y="26"/>
                  </a:lnTo>
                  <a:lnTo>
                    <a:pt x="92" y="26"/>
                  </a:lnTo>
                  <a:lnTo>
                    <a:pt x="92" y="27"/>
                  </a:lnTo>
                  <a:lnTo>
                    <a:pt x="93" y="28"/>
                  </a:lnTo>
                  <a:lnTo>
                    <a:pt x="93" y="30"/>
                  </a:lnTo>
                  <a:lnTo>
                    <a:pt x="94" y="31"/>
                  </a:lnTo>
                  <a:lnTo>
                    <a:pt x="96" y="32"/>
                  </a:lnTo>
                  <a:lnTo>
                    <a:pt x="97" y="32"/>
                  </a:lnTo>
                  <a:lnTo>
                    <a:pt x="97" y="33"/>
                  </a:lnTo>
                  <a:lnTo>
                    <a:pt x="97" y="35"/>
                  </a:lnTo>
                  <a:lnTo>
                    <a:pt x="98" y="36"/>
                  </a:lnTo>
                  <a:lnTo>
                    <a:pt x="98" y="37"/>
                  </a:lnTo>
                  <a:lnTo>
                    <a:pt x="98" y="38"/>
                  </a:lnTo>
                  <a:lnTo>
                    <a:pt x="98" y="40"/>
                  </a:lnTo>
                  <a:lnTo>
                    <a:pt x="98" y="41"/>
                  </a:lnTo>
                  <a:lnTo>
                    <a:pt x="99" y="41"/>
                  </a:lnTo>
                  <a:lnTo>
                    <a:pt x="99" y="42"/>
                  </a:lnTo>
                  <a:lnTo>
                    <a:pt x="99" y="44"/>
                  </a:lnTo>
                  <a:lnTo>
                    <a:pt x="99" y="45"/>
                  </a:lnTo>
                  <a:lnTo>
                    <a:pt x="98" y="45"/>
                  </a:lnTo>
                  <a:lnTo>
                    <a:pt x="98" y="46"/>
                  </a:lnTo>
                  <a:lnTo>
                    <a:pt x="99" y="46"/>
                  </a:lnTo>
                  <a:lnTo>
                    <a:pt x="99" y="47"/>
                  </a:lnTo>
                  <a:lnTo>
                    <a:pt x="101" y="49"/>
                  </a:lnTo>
                  <a:lnTo>
                    <a:pt x="101" y="50"/>
                  </a:lnTo>
                  <a:lnTo>
                    <a:pt x="101" y="51"/>
                  </a:lnTo>
                  <a:lnTo>
                    <a:pt x="102" y="53"/>
                  </a:lnTo>
                  <a:lnTo>
                    <a:pt x="102" y="54"/>
                  </a:lnTo>
                  <a:lnTo>
                    <a:pt x="101" y="55"/>
                  </a:lnTo>
                  <a:lnTo>
                    <a:pt x="101" y="56"/>
                  </a:lnTo>
                  <a:lnTo>
                    <a:pt x="101" y="58"/>
                  </a:lnTo>
                  <a:lnTo>
                    <a:pt x="102" y="59"/>
                  </a:lnTo>
                  <a:lnTo>
                    <a:pt x="102" y="60"/>
                  </a:lnTo>
                  <a:lnTo>
                    <a:pt x="102" y="61"/>
                  </a:lnTo>
                  <a:lnTo>
                    <a:pt x="101" y="61"/>
                  </a:lnTo>
                  <a:lnTo>
                    <a:pt x="101" y="63"/>
                  </a:lnTo>
                  <a:lnTo>
                    <a:pt x="101" y="64"/>
                  </a:lnTo>
                  <a:lnTo>
                    <a:pt x="101" y="65"/>
                  </a:lnTo>
                  <a:lnTo>
                    <a:pt x="102" y="65"/>
                  </a:lnTo>
                  <a:lnTo>
                    <a:pt x="102" y="67"/>
                  </a:lnTo>
                  <a:lnTo>
                    <a:pt x="102" y="68"/>
                  </a:lnTo>
                  <a:lnTo>
                    <a:pt x="99" y="69"/>
                  </a:lnTo>
                  <a:lnTo>
                    <a:pt x="99" y="70"/>
                  </a:lnTo>
                  <a:lnTo>
                    <a:pt x="99" y="72"/>
                  </a:lnTo>
                  <a:lnTo>
                    <a:pt x="101" y="73"/>
                  </a:lnTo>
                  <a:lnTo>
                    <a:pt x="102" y="74"/>
                  </a:lnTo>
                  <a:lnTo>
                    <a:pt x="102" y="75"/>
                  </a:lnTo>
                  <a:lnTo>
                    <a:pt x="102" y="77"/>
                  </a:lnTo>
                  <a:lnTo>
                    <a:pt x="102" y="78"/>
                  </a:lnTo>
                  <a:lnTo>
                    <a:pt x="103" y="78"/>
                  </a:lnTo>
                  <a:lnTo>
                    <a:pt x="103" y="79"/>
                  </a:lnTo>
                  <a:lnTo>
                    <a:pt x="105" y="81"/>
                  </a:lnTo>
                  <a:lnTo>
                    <a:pt x="106" y="79"/>
                  </a:lnTo>
                  <a:lnTo>
                    <a:pt x="107" y="79"/>
                  </a:lnTo>
                  <a:lnTo>
                    <a:pt x="108" y="81"/>
                  </a:lnTo>
                  <a:lnTo>
                    <a:pt x="110" y="81"/>
                  </a:lnTo>
                  <a:lnTo>
                    <a:pt x="111" y="81"/>
                  </a:lnTo>
                  <a:lnTo>
                    <a:pt x="111" y="82"/>
                  </a:lnTo>
                  <a:lnTo>
                    <a:pt x="112" y="83"/>
                  </a:lnTo>
                  <a:lnTo>
                    <a:pt x="112" y="84"/>
                  </a:lnTo>
                  <a:lnTo>
                    <a:pt x="114" y="86"/>
                  </a:lnTo>
                  <a:lnTo>
                    <a:pt x="112" y="86"/>
                  </a:lnTo>
                  <a:lnTo>
                    <a:pt x="112" y="87"/>
                  </a:lnTo>
                  <a:lnTo>
                    <a:pt x="111" y="87"/>
                  </a:lnTo>
                  <a:lnTo>
                    <a:pt x="110" y="87"/>
                  </a:lnTo>
                  <a:lnTo>
                    <a:pt x="110" y="88"/>
                  </a:lnTo>
                  <a:lnTo>
                    <a:pt x="108" y="88"/>
                  </a:lnTo>
                  <a:lnTo>
                    <a:pt x="108" y="89"/>
                  </a:lnTo>
                  <a:lnTo>
                    <a:pt x="107" y="89"/>
                  </a:lnTo>
                  <a:lnTo>
                    <a:pt x="106" y="89"/>
                  </a:lnTo>
                  <a:lnTo>
                    <a:pt x="106" y="91"/>
                  </a:lnTo>
                  <a:lnTo>
                    <a:pt x="105" y="91"/>
                  </a:lnTo>
                  <a:lnTo>
                    <a:pt x="103" y="92"/>
                  </a:lnTo>
                  <a:lnTo>
                    <a:pt x="102" y="92"/>
                  </a:lnTo>
                  <a:lnTo>
                    <a:pt x="102" y="93"/>
                  </a:lnTo>
                  <a:lnTo>
                    <a:pt x="101" y="93"/>
                  </a:lnTo>
                  <a:lnTo>
                    <a:pt x="99" y="95"/>
                  </a:lnTo>
                  <a:lnTo>
                    <a:pt x="98" y="95"/>
                  </a:lnTo>
                  <a:lnTo>
                    <a:pt x="98" y="96"/>
                  </a:lnTo>
                  <a:lnTo>
                    <a:pt x="97" y="96"/>
                  </a:lnTo>
                  <a:lnTo>
                    <a:pt x="96" y="97"/>
                  </a:lnTo>
                  <a:lnTo>
                    <a:pt x="94" y="97"/>
                  </a:lnTo>
                  <a:lnTo>
                    <a:pt x="94" y="98"/>
                  </a:lnTo>
                  <a:lnTo>
                    <a:pt x="93" y="98"/>
                  </a:lnTo>
                  <a:lnTo>
                    <a:pt x="92" y="98"/>
                  </a:lnTo>
                  <a:lnTo>
                    <a:pt x="92" y="100"/>
                  </a:lnTo>
                  <a:lnTo>
                    <a:pt x="91" y="100"/>
                  </a:lnTo>
                  <a:lnTo>
                    <a:pt x="89" y="101"/>
                  </a:lnTo>
                  <a:lnTo>
                    <a:pt x="88" y="101"/>
                  </a:lnTo>
                  <a:lnTo>
                    <a:pt x="88" y="102"/>
                  </a:lnTo>
                  <a:lnTo>
                    <a:pt x="87" y="102"/>
                  </a:lnTo>
                  <a:lnTo>
                    <a:pt x="87" y="103"/>
                  </a:lnTo>
                  <a:lnTo>
                    <a:pt x="85" y="103"/>
                  </a:lnTo>
                  <a:lnTo>
                    <a:pt x="85" y="105"/>
                  </a:lnTo>
                  <a:lnTo>
                    <a:pt x="84" y="105"/>
                  </a:lnTo>
                  <a:lnTo>
                    <a:pt x="84" y="106"/>
                  </a:lnTo>
                  <a:lnTo>
                    <a:pt x="83" y="106"/>
                  </a:lnTo>
                  <a:lnTo>
                    <a:pt x="83" y="107"/>
                  </a:lnTo>
                  <a:lnTo>
                    <a:pt x="82" y="107"/>
                  </a:lnTo>
                  <a:lnTo>
                    <a:pt x="82" y="109"/>
                  </a:lnTo>
                  <a:lnTo>
                    <a:pt x="80" y="109"/>
                  </a:lnTo>
                  <a:lnTo>
                    <a:pt x="79" y="110"/>
                  </a:lnTo>
                  <a:lnTo>
                    <a:pt x="78" y="110"/>
                  </a:lnTo>
                  <a:lnTo>
                    <a:pt x="77" y="110"/>
                  </a:lnTo>
                  <a:lnTo>
                    <a:pt x="75" y="110"/>
                  </a:lnTo>
                  <a:lnTo>
                    <a:pt x="74" y="111"/>
                  </a:lnTo>
                  <a:lnTo>
                    <a:pt x="73" y="111"/>
                  </a:lnTo>
                  <a:lnTo>
                    <a:pt x="71" y="111"/>
                  </a:lnTo>
                  <a:lnTo>
                    <a:pt x="70" y="111"/>
                  </a:lnTo>
                  <a:lnTo>
                    <a:pt x="69" y="111"/>
                  </a:lnTo>
                  <a:lnTo>
                    <a:pt x="68" y="111"/>
                  </a:lnTo>
                  <a:lnTo>
                    <a:pt x="68" y="112"/>
                  </a:lnTo>
                  <a:lnTo>
                    <a:pt x="66" y="112"/>
                  </a:lnTo>
                  <a:lnTo>
                    <a:pt x="65" y="111"/>
                  </a:lnTo>
                  <a:lnTo>
                    <a:pt x="65" y="110"/>
                  </a:lnTo>
                  <a:lnTo>
                    <a:pt x="65" y="109"/>
                  </a:lnTo>
                  <a:lnTo>
                    <a:pt x="65" y="107"/>
                  </a:lnTo>
                  <a:lnTo>
                    <a:pt x="64" y="106"/>
                  </a:lnTo>
                  <a:lnTo>
                    <a:pt x="63" y="106"/>
                  </a:lnTo>
                  <a:lnTo>
                    <a:pt x="61" y="106"/>
                  </a:lnTo>
                  <a:lnTo>
                    <a:pt x="60" y="105"/>
                  </a:lnTo>
                  <a:lnTo>
                    <a:pt x="59" y="105"/>
                  </a:lnTo>
                  <a:lnTo>
                    <a:pt x="57" y="105"/>
                  </a:lnTo>
                  <a:lnTo>
                    <a:pt x="57" y="103"/>
                  </a:lnTo>
                  <a:lnTo>
                    <a:pt x="56" y="103"/>
                  </a:lnTo>
                  <a:lnTo>
                    <a:pt x="56" y="102"/>
                  </a:lnTo>
                  <a:lnTo>
                    <a:pt x="55" y="102"/>
                  </a:lnTo>
                  <a:lnTo>
                    <a:pt x="54" y="102"/>
                  </a:lnTo>
                  <a:lnTo>
                    <a:pt x="54" y="101"/>
                  </a:lnTo>
                  <a:lnTo>
                    <a:pt x="55" y="101"/>
                  </a:lnTo>
                  <a:lnTo>
                    <a:pt x="54" y="100"/>
                  </a:lnTo>
                  <a:lnTo>
                    <a:pt x="52" y="98"/>
                  </a:lnTo>
                  <a:lnTo>
                    <a:pt x="51" y="98"/>
                  </a:lnTo>
                  <a:lnTo>
                    <a:pt x="51" y="97"/>
                  </a:lnTo>
                  <a:lnTo>
                    <a:pt x="50" y="97"/>
                  </a:lnTo>
                  <a:lnTo>
                    <a:pt x="50" y="96"/>
                  </a:lnTo>
                  <a:lnTo>
                    <a:pt x="49" y="96"/>
                  </a:lnTo>
                  <a:lnTo>
                    <a:pt x="47" y="96"/>
                  </a:lnTo>
                  <a:lnTo>
                    <a:pt x="47" y="95"/>
                  </a:lnTo>
                  <a:lnTo>
                    <a:pt x="46" y="95"/>
                  </a:lnTo>
                  <a:lnTo>
                    <a:pt x="46" y="93"/>
                  </a:lnTo>
                  <a:lnTo>
                    <a:pt x="45" y="93"/>
                  </a:lnTo>
                  <a:lnTo>
                    <a:pt x="43" y="92"/>
                  </a:lnTo>
                  <a:lnTo>
                    <a:pt x="42" y="92"/>
                  </a:lnTo>
                  <a:lnTo>
                    <a:pt x="42" y="91"/>
                  </a:lnTo>
                  <a:lnTo>
                    <a:pt x="41" y="91"/>
                  </a:lnTo>
                  <a:lnTo>
                    <a:pt x="40" y="89"/>
                  </a:lnTo>
                  <a:lnTo>
                    <a:pt x="38" y="89"/>
                  </a:lnTo>
                  <a:lnTo>
                    <a:pt x="38" y="88"/>
                  </a:lnTo>
                  <a:lnTo>
                    <a:pt x="37" y="88"/>
                  </a:lnTo>
                  <a:lnTo>
                    <a:pt x="37" y="87"/>
                  </a:lnTo>
                  <a:lnTo>
                    <a:pt x="36" y="87"/>
                  </a:lnTo>
                  <a:lnTo>
                    <a:pt x="35" y="87"/>
                  </a:lnTo>
                  <a:lnTo>
                    <a:pt x="35" y="86"/>
                  </a:lnTo>
                  <a:lnTo>
                    <a:pt x="33" y="86"/>
                  </a:lnTo>
                  <a:lnTo>
                    <a:pt x="33" y="84"/>
                  </a:lnTo>
                  <a:lnTo>
                    <a:pt x="32" y="84"/>
                  </a:lnTo>
                  <a:lnTo>
                    <a:pt x="32" y="83"/>
                  </a:lnTo>
                  <a:lnTo>
                    <a:pt x="31" y="83"/>
                  </a:lnTo>
                  <a:lnTo>
                    <a:pt x="29" y="83"/>
                  </a:lnTo>
                  <a:lnTo>
                    <a:pt x="29" y="82"/>
                  </a:lnTo>
                  <a:lnTo>
                    <a:pt x="28" y="82"/>
                  </a:lnTo>
                  <a:lnTo>
                    <a:pt x="27" y="81"/>
                  </a:lnTo>
                  <a:lnTo>
                    <a:pt x="26" y="81"/>
                  </a:lnTo>
                  <a:lnTo>
                    <a:pt x="26" y="79"/>
                  </a:lnTo>
                  <a:lnTo>
                    <a:pt x="24" y="79"/>
                  </a:lnTo>
                  <a:lnTo>
                    <a:pt x="24" y="78"/>
                  </a:lnTo>
                  <a:lnTo>
                    <a:pt x="23" y="78"/>
                  </a:lnTo>
                  <a:lnTo>
                    <a:pt x="22" y="77"/>
                  </a:lnTo>
                  <a:lnTo>
                    <a:pt x="21" y="77"/>
                  </a:lnTo>
                  <a:lnTo>
                    <a:pt x="19" y="75"/>
                  </a:lnTo>
                  <a:lnTo>
                    <a:pt x="18" y="74"/>
                  </a:lnTo>
                  <a:lnTo>
                    <a:pt x="17" y="74"/>
                  </a:lnTo>
                  <a:lnTo>
                    <a:pt x="17" y="73"/>
                  </a:lnTo>
                  <a:lnTo>
                    <a:pt x="15" y="73"/>
                  </a:lnTo>
                  <a:lnTo>
                    <a:pt x="14" y="72"/>
                  </a:lnTo>
                  <a:lnTo>
                    <a:pt x="13" y="70"/>
                  </a:lnTo>
                  <a:lnTo>
                    <a:pt x="12" y="70"/>
                  </a:lnTo>
                  <a:lnTo>
                    <a:pt x="10" y="69"/>
                  </a:lnTo>
                  <a:lnTo>
                    <a:pt x="9" y="69"/>
                  </a:lnTo>
                  <a:lnTo>
                    <a:pt x="8" y="68"/>
                  </a:lnTo>
                  <a:lnTo>
                    <a:pt x="7" y="67"/>
                  </a:lnTo>
                  <a:lnTo>
                    <a:pt x="5" y="65"/>
                  </a:lnTo>
                  <a:lnTo>
                    <a:pt x="4" y="65"/>
                  </a:lnTo>
                  <a:lnTo>
                    <a:pt x="3" y="64"/>
                  </a:lnTo>
                  <a:lnTo>
                    <a:pt x="1" y="64"/>
                  </a:lnTo>
                  <a:lnTo>
                    <a:pt x="0" y="63"/>
                  </a:lnTo>
                  <a:lnTo>
                    <a:pt x="0" y="61"/>
                  </a:lnTo>
                  <a:lnTo>
                    <a:pt x="0" y="60"/>
                  </a:lnTo>
                  <a:lnTo>
                    <a:pt x="0" y="59"/>
                  </a:lnTo>
                  <a:lnTo>
                    <a:pt x="0" y="58"/>
                  </a:lnTo>
                  <a:lnTo>
                    <a:pt x="0" y="56"/>
                  </a:lnTo>
                  <a:lnTo>
                    <a:pt x="0" y="55"/>
                  </a:lnTo>
                  <a:lnTo>
                    <a:pt x="0" y="54"/>
                  </a:lnTo>
                  <a:lnTo>
                    <a:pt x="1" y="54"/>
                  </a:lnTo>
                  <a:lnTo>
                    <a:pt x="3" y="54"/>
                  </a:lnTo>
                  <a:lnTo>
                    <a:pt x="3" y="53"/>
                  </a:lnTo>
                  <a:lnTo>
                    <a:pt x="4" y="53"/>
                  </a:lnTo>
                  <a:lnTo>
                    <a:pt x="4" y="51"/>
                  </a:lnTo>
                  <a:lnTo>
                    <a:pt x="5" y="51"/>
                  </a:lnTo>
                  <a:lnTo>
                    <a:pt x="5" y="50"/>
                  </a:lnTo>
                  <a:lnTo>
                    <a:pt x="7" y="50"/>
                  </a:lnTo>
                  <a:lnTo>
                    <a:pt x="8" y="50"/>
                  </a:lnTo>
                  <a:lnTo>
                    <a:pt x="9" y="50"/>
                  </a:lnTo>
                  <a:lnTo>
                    <a:pt x="9" y="49"/>
                  </a:lnTo>
                  <a:lnTo>
                    <a:pt x="10" y="49"/>
                  </a:lnTo>
                  <a:lnTo>
                    <a:pt x="12" y="50"/>
                  </a:lnTo>
                  <a:lnTo>
                    <a:pt x="12" y="49"/>
                  </a:lnTo>
                  <a:lnTo>
                    <a:pt x="13" y="49"/>
                  </a:lnTo>
                  <a:lnTo>
                    <a:pt x="14" y="49"/>
                  </a:lnTo>
                  <a:lnTo>
                    <a:pt x="15" y="49"/>
                  </a:lnTo>
                  <a:lnTo>
                    <a:pt x="17" y="49"/>
                  </a:lnTo>
                  <a:lnTo>
                    <a:pt x="18" y="49"/>
                  </a:lnTo>
                  <a:lnTo>
                    <a:pt x="19" y="47"/>
                  </a:lnTo>
                  <a:lnTo>
                    <a:pt x="19" y="46"/>
                  </a:lnTo>
                  <a:lnTo>
                    <a:pt x="21" y="46"/>
                  </a:lnTo>
                  <a:lnTo>
                    <a:pt x="21" y="45"/>
                  </a:lnTo>
                  <a:lnTo>
                    <a:pt x="22" y="45"/>
                  </a:lnTo>
                  <a:lnTo>
                    <a:pt x="23" y="45"/>
                  </a:lnTo>
                  <a:lnTo>
                    <a:pt x="23" y="44"/>
                  </a:lnTo>
                  <a:lnTo>
                    <a:pt x="24" y="42"/>
                  </a:lnTo>
                  <a:lnTo>
                    <a:pt x="26" y="42"/>
                  </a:lnTo>
                  <a:lnTo>
                    <a:pt x="27" y="42"/>
                  </a:lnTo>
                  <a:lnTo>
                    <a:pt x="28" y="41"/>
                  </a:lnTo>
                  <a:lnTo>
                    <a:pt x="28" y="40"/>
                  </a:lnTo>
                  <a:lnTo>
                    <a:pt x="28" y="38"/>
                  </a:lnTo>
                  <a:lnTo>
                    <a:pt x="27" y="38"/>
                  </a:lnTo>
                  <a:lnTo>
                    <a:pt x="27" y="37"/>
                  </a:lnTo>
                  <a:lnTo>
                    <a:pt x="28" y="37"/>
                  </a:lnTo>
                  <a:lnTo>
                    <a:pt x="28" y="36"/>
                  </a:lnTo>
                  <a:lnTo>
                    <a:pt x="29" y="36"/>
                  </a:lnTo>
                  <a:lnTo>
                    <a:pt x="31" y="35"/>
                  </a:lnTo>
                  <a:lnTo>
                    <a:pt x="32" y="35"/>
                  </a:lnTo>
                  <a:lnTo>
                    <a:pt x="32" y="33"/>
                  </a:lnTo>
                  <a:lnTo>
                    <a:pt x="33" y="33"/>
                  </a:lnTo>
                  <a:lnTo>
                    <a:pt x="35" y="32"/>
                  </a:lnTo>
                  <a:lnTo>
                    <a:pt x="36" y="32"/>
                  </a:lnTo>
                  <a:lnTo>
                    <a:pt x="37" y="32"/>
                  </a:lnTo>
                  <a:lnTo>
                    <a:pt x="38" y="32"/>
                  </a:lnTo>
                  <a:lnTo>
                    <a:pt x="38" y="33"/>
                  </a:lnTo>
                  <a:lnTo>
                    <a:pt x="40" y="33"/>
                  </a:lnTo>
                  <a:lnTo>
                    <a:pt x="41" y="33"/>
                  </a:lnTo>
                  <a:lnTo>
                    <a:pt x="41" y="32"/>
                  </a:lnTo>
                  <a:lnTo>
                    <a:pt x="41" y="31"/>
                  </a:lnTo>
                  <a:lnTo>
                    <a:pt x="42" y="31"/>
                  </a:lnTo>
                  <a:lnTo>
                    <a:pt x="42" y="30"/>
                  </a:lnTo>
                  <a:lnTo>
                    <a:pt x="41" y="28"/>
                  </a:lnTo>
                  <a:lnTo>
                    <a:pt x="40" y="28"/>
                  </a:lnTo>
                  <a:lnTo>
                    <a:pt x="40" y="27"/>
                  </a:lnTo>
                  <a:lnTo>
                    <a:pt x="40" y="26"/>
                  </a:lnTo>
                  <a:lnTo>
                    <a:pt x="38" y="26"/>
                  </a:lnTo>
                  <a:lnTo>
                    <a:pt x="38" y="24"/>
                  </a:lnTo>
                  <a:lnTo>
                    <a:pt x="40" y="24"/>
                  </a:lnTo>
                  <a:lnTo>
                    <a:pt x="40" y="23"/>
                  </a:lnTo>
                  <a:lnTo>
                    <a:pt x="38" y="23"/>
                  </a:lnTo>
                  <a:lnTo>
                    <a:pt x="38" y="22"/>
                  </a:lnTo>
                  <a:lnTo>
                    <a:pt x="38" y="21"/>
                  </a:lnTo>
                  <a:lnTo>
                    <a:pt x="38" y="19"/>
                  </a:lnTo>
                  <a:lnTo>
                    <a:pt x="38" y="18"/>
                  </a:lnTo>
                  <a:lnTo>
                    <a:pt x="38" y="17"/>
                  </a:lnTo>
                  <a:lnTo>
                    <a:pt x="38" y="16"/>
                  </a:lnTo>
                  <a:lnTo>
                    <a:pt x="37" y="16"/>
                  </a:lnTo>
                  <a:lnTo>
                    <a:pt x="37" y="14"/>
                  </a:lnTo>
                  <a:lnTo>
                    <a:pt x="36" y="14"/>
                  </a:lnTo>
                  <a:lnTo>
                    <a:pt x="36" y="13"/>
                  </a:lnTo>
                  <a:lnTo>
                    <a:pt x="37" y="13"/>
                  </a:lnTo>
                  <a:lnTo>
                    <a:pt x="38" y="13"/>
                  </a:lnTo>
                  <a:lnTo>
                    <a:pt x="40" y="13"/>
                  </a:lnTo>
                  <a:lnTo>
                    <a:pt x="40" y="12"/>
                  </a:lnTo>
                  <a:lnTo>
                    <a:pt x="41" y="12"/>
                  </a:lnTo>
                  <a:lnTo>
                    <a:pt x="41" y="10"/>
                  </a:lnTo>
                  <a:lnTo>
                    <a:pt x="42" y="10"/>
                  </a:lnTo>
                  <a:lnTo>
                    <a:pt x="42" y="9"/>
                  </a:lnTo>
                  <a:lnTo>
                    <a:pt x="43" y="9"/>
                  </a:lnTo>
                  <a:lnTo>
                    <a:pt x="45" y="9"/>
                  </a:lnTo>
                  <a:lnTo>
                    <a:pt x="45" y="8"/>
                  </a:lnTo>
                  <a:lnTo>
                    <a:pt x="46" y="8"/>
                  </a:lnTo>
                  <a:lnTo>
                    <a:pt x="47" y="8"/>
                  </a:lnTo>
                  <a:lnTo>
                    <a:pt x="47" y="9"/>
                  </a:lnTo>
                  <a:lnTo>
                    <a:pt x="47" y="8"/>
                  </a:lnTo>
                  <a:lnTo>
                    <a:pt x="49" y="8"/>
                  </a:lnTo>
                  <a:lnTo>
                    <a:pt x="49" y="7"/>
                  </a:lnTo>
                  <a:lnTo>
                    <a:pt x="50" y="7"/>
                  </a:lnTo>
                  <a:lnTo>
                    <a:pt x="50" y="5"/>
                  </a:lnTo>
                  <a:lnTo>
                    <a:pt x="51" y="5"/>
                  </a:lnTo>
                  <a:lnTo>
                    <a:pt x="52" y="5"/>
                  </a:lnTo>
                  <a:lnTo>
                    <a:pt x="52" y="4"/>
                  </a:lnTo>
                  <a:lnTo>
                    <a:pt x="54" y="4"/>
                  </a:lnTo>
                  <a:lnTo>
                    <a:pt x="55" y="4"/>
                  </a:lnTo>
                  <a:lnTo>
                    <a:pt x="56" y="4"/>
                  </a:lnTo>
                  <a:lnTo>
                    <a:pt x="57" y="4"/>
                  </a:lnTo>
                  <a:lnTo>
                    <a:pt x="57" y="3"/>
                  </a:lnTo>
                  <a:lnTo>
                    <a:pt x="59" y="3"/>
                  </a:lnTo>
                  <a:lnTo>
                    <a:pt x="60" y="3"/>
                  </a:lnTo>
                  <a:lnTo>
                    <a:pt x="61" y="3"/>
                  </a:lnTo>
                  <a:lnTo>
                    <a:pt x="63" y="3"/>
                  </a:lnTo>
                  <a:lnTo>
                    <a:pt x="64" y="3"/>
                  </a:lnTo>
                  <a:lnTo>
                    <a:pt x="64" y="2"/>
                  </a:lnTo>
                  <a:lnTo>
                    <a:pt x="65" y="2"/>
                  </a:lnTo>
                  <a:lnTo>
                    <a:pt x="66" y="2"/>
                  </a:lnTo>
                  <a:lnTo>
                    <a:pt x="68" y="2"/>
                  </a:lnTo>
                  <a:lnTo>
                    <a:pt x="69" y="2"/>
                  </a:lnTo>
                  <a:lnTo>
                    <a:pt x="70" y="2"/>
                  </a:lnTo>
                  <a:lnTo>
                    <a:pt x="71" y="2"/>
                  </a:lnTo>
                  <a:lnTo>
                    <a:pt x="73" y="2"/>
                  </a:lnTo>
                  <a:lnTo>
                    <a:pt x="74" y="2"/>
                  </a:lnTo>
                  <a:lnTo>
                    <a:pt x="75" y="2"/>
                  </a:lnTo>
                  <a:lnTo>
                    <a:pt x="75" y="3"/>
                  </a:lnTo>
                  <a:lnTo>
                    <a:pt x="77" y="3"/>
                  </a:lnTo>
                  <a:lnTo>
                    <a:pt x="78" y="3"/>
                  </a:lnTo>
                  <a:lnTo>
                    <a:pt x="78" y="2"/>
                  </a:lnTo>
                  <a:lnTo>
                    <a:pt x="79" y="2"/>
                  </a:lnTo>
                  <a:lnTo>
                    <a:pt x="80" y="2"/>
                  </a:lnTo>
                  <a:lnTo>
                    <a:pt x="82" y="2"/>
                  </a:lnTo>
                  <a:lnTo>
                    <a:pt x="82" y="0"/>
                  </a:lnTo>
                  <a:lnTo>
                    <a:pt x="83" y="0"/>
                  </a:lnTo>
                  <a:lnTo>
                    <a:pt x="84" y="0"/>
                  </a:lnTo>
                  <a:lnTo>
                    <a:pt x="85" y="0"/>
                  </a:lnTo>
                  <a:lnTo>
                    <a:pt x="85" y="2"/>
                  </a:lnTo>
                  <a:lnTo>
                    <a:pt x="87" y="2"/>
                  </a:lnTo>
                  <a:lnTo>
                    <a:pt x="87" y="0"/>
                  </a:lnTo>
                  <a:lnTo>
                    <a:pt x="87" y="2"/>
                  </a:lnTo>
                  <a:lnTo>
                    <a:pt x="87" y="0"/>
                  </a:lnTo>
                  <a:lnTo>
                    <a:pt x="88" y="0"/>
                  </a:lnTo>
                  <a:lnTo>
                    <a:pt x="89" y="0"/>
                  </a:lnTo>
                  <a:lnTo>
                    <a:pt x="91" y="0"/>
                  </a:lnTo>
                  <a:lnTo>
                    <a:pt x="91" y="2"/>
                  </a:lnTo>
                  <a:lnTo>
                    <a:pt x="92" y="2"/>
                  </a:lnTo>
                  <a:lnTo>
                    <a:pt x="93" y="0"/>
                  </a:lnTo>
                  <a:lnTo>
                    <a:pt x="93" y="2"/>
                  </a:lnTo>
                  <a:lnTo>
                    <a:pt x="94" y="2"/>
                  </a:lnTo>
                  <a:lnTo>
                    <a:pt x="9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9" name="Freeform 752"/>
            <p:cNvSpPr>
              <a:spLocks noEditPoints="1"/>
            </p:cNvSpPr>
            <p:nvPr/>
          </p:nvSpPr>
          <p:spPr bwMode="auto">
            <a:xfrm>
              <a:off x="3616326" y="4078504"/>
              <a:ext cx="142875" cy="57150"/>
            </a:xfrm>
            <a:custGeom>
              <a:avLst/>
              <a:gdLst>
                <a:gd name="T0" fmla="*/ 65 w 90"/>
                <a:gd name="T1" fmla="*/ 24 h 36"/>
                <a:gd name="T2" fmla="*/ 65 w 90"/>
                <a:gd name="T3" fmla="*/ 22 h 36"/>
                <a:gd name="T4" fmla="*/ 12 w 90"/>
                <a:gd name="T5" fmla="*/ 15 h 36"/>
                <a:gd name="T6" fmla="*/ 8 w 90"/>
                <a:gd name="T7" fmla="*/ 15 h 36"/>
                <a:gd name="T8" fmla="*/ 14 w 90"/>
                <a:gd name="T9" fmla="*/ 13 h 36"/>
                <a:gd name="T10" fmla="*/ 8 w 90"/>
                <a:gd name="T11" fmla="*/ 13 h 36"/>
                <a:gd name="T12" fmla="*/ 9 w 90"/>
                <a:gd name="T13" fmla="*/ 12 h 36"/>
                <a:gd name="T14" fmla="*/ 3 w 90"/>
                <a:gd name="T15" fmla="*/ 10 h 36"/>
                <a:gd name="T16" fmla="*/ 8 w 90"/>
                <a:gd name="T17" fmla="*/ 10 h 36"/>
                <a:gd name="T18" fmla="*/ 3 w 90"/>
                <a:gd name="T19" fmla="*/ 8 h 36"/>
                <a:gd name="T20" fmla="*/ 5 w 90"/>
                <a:gd name="T21" fmla="*/ 10 h 36"/>
                <a:gd name="T22" fmla="*/ 5 w 90"/>
                <a:gd name="T23" fmla="*/ 13 h 36"/>
                <a:gd name="T24" fmla="*/ 4 w 90"/>
                <a:gd name="T25" fmla="*/ 14 h 36"/>
                <a:gd name="T26" fmla="*/ 5 w 90"/>
                <a:gd name="T27" fmla="*/ 12 h 36"/>
                <a:gd name="T28" fmla="*/ 3 w 90"/>
                <a:gd name="T29" fmla="*/ 9 h 36"/>
                <a:gd name="T30" fmla="*/ 1 w 90"/>
                <a:gd name="T31" fmla="*/ 8 h 36"/>
                <a:gd name="T32" fmla="*/ 71 w 90"/>
                <a:gd name="T33" fmla="*/ 1 h 36"/>
                <a:gd name="T34" fmla="*/ 73 w 90"/>
                <a:gd name="T35" fmla="*/ 1 h 36"/>
                <a:gd name="T36" fmla="*/ 76 w 90"/>
                <a:gd name="T37" fmla="*/ 4 h 36"/>
                <a:gd name="T38" fmla="*/ 79 w 90"/>
                <a:gd name="T39" fmla="*/ 7 h 36"/>
                <a:gd name="T40" fmla="*/ 84 w 90"/>
                <a:gd name="T41" fmla="*/ 7 h 36"/>
                <a:gd name="T42" fmla="*/ 87 w 90"/>
                <a:gd name="T43" fmla="*/ 7 h 36"/>
                <a:gd name="T44" fmla="*/ 89 w 90"/>
                <a:gd name="T45" fmla="*/ 9 h 36"/>
                <a:gd name="T46" fmla="*/ 90 w 90"/>
                <a:gd name="T47" fmla="*/ 10 h 36"/>
                <a:gd name="T48" fmla="*/ 90 w 90"/>
                <a:gd name="T49" fmla="*/ 13 h 36"/>
                <a:gd name="T50" fmla="*/ 89 w 90"/>
                <a:gd name="T51" fmla="*/ 17 h 36"/>
                <a:gd name="T52" fmla="*/ 87 w 90"/>
                <a:gd name="T53" fmla="*/ 19 h 36"/>
                <a:gd name="T54" fmla="*/ 83 w 90"/>
                <a:gd name="T55" fmla="*/ 22 h 36"/>
                <a:gd name="T56" fmla="*/ 79 w 90"/>
                <a:gd name="T57" fmla="*/ 23 h 36"/>
                <a:gd name="T58" fmla="*/ 75 w 90"/>
                <a:gd name="T59" fmla="*/ 27 h 36"/>
                <a:gd name="T60" fmla="*/ 73 w 90"/>
                <a:gd name="T61" fmla="*/ 29 h 36"/>
                <a:gd name="T62" fmla="*/ 71 w 90"/>
                <a:gd name="T63" fmla="*/ 33 h 36"/>
                <a:gd name="T64" fmla="*/ 70 w 90"/>
                <a:gd name="T65" fmla="*/ 35 h 36"/>
                <a:gd name="T66" fmla="*/ 68 w 90"/>
                <a:gd name="T67" fmla="*/ 35 h 36"/>
                <a:gd name="T68" fmla="*/ 66 w 90"/>
                <a:gd name="T69" fmla="*/ 32 h 36"/>
                <a:gd name="T70" fmla="*/ 62 w 90"/>
                <a:gd name="T71" fmla="*/ 33 h 36"/>
                <a:gd name="T72" fmla="*/ 62 w 90"/>
                <a:gd name="T73" fmla="*/ 31 h 36"/>
                <a:gd name="T74" fmla="*/ 64 w 90"/>
                <a:gd name="T75" fmla="*/ 27 h 36"/>
                <a:gd name="T76" fmla="*/ 65 w 90"/>
                <a:gd name="T77" fmla="*/ 26 h 36"/>
                <a:gd name="T78" fmla="*/ 66 w 90"/>
                <a:gd name="T79" fmla="*/ 21 h 36"/>
                <a:gd name="T80" fmla="*/ 65 w 90"/>
                <a:gd name="T81" fmla="*/ 21 h 36"/>
                <a:gd name="T82" fmla="*/ 65 w 90"/>
                <a:gd name="T83" fmla="*/ 21 h 36"/>
                <a:gd name="T84" fmla="*/ 64 w 90"/>
                <a:gd name="T85" fmla="*/ 22 h 36"/>
                <a:gd name="T86" fmla="*/ 60 w 90"/>
                <a:gd name="T87" fmla="*/ 22 h 36"/>
                <a:gd name="T88" fmla="*/ 61 w 90"/>
                <a:gd name="T89" fmla="*/ 18 h 36"/>
                <a:gd name="T90" fmla="*/ 61 w 90"/>
                <a:gd name="T91" fmla="*/ 15 h 36"/>
                <a:gd name="T92" fmla="*/ 61 w 90"/>
                <a:gd name="T93" fmla="*/ 13 h 36"/>
                <a:gd name="T94" fmla="*/ 62 w 90"/>
                <a:gd name="T95" fmla="*/ 12 h 36"/>
                <a:gd name="T96" fmla="*/ 64 w 90"/>
                <a:gd name="T97" fmla="*/ 8 h 36"/>
                <a:gd name="T98" fmla="*/ 64 w 90"/>
                <a:gd name="T99" fmla="*/ 5 h 36"/>
                <a:gd name="T100" fmla="*/ 66 w 90"/>
                <a:gd name="T101" fmla="*/ 3 h 36"/>
                <a:gd name="T102" fmla="*/ 66 w 90"/>
                <a:gd name="T103" fmla="*/ 3 h 36"/>
                <a:gd name="T104" fmla="*/ 70 w 90"/>
                <a:gd name="T105" fmla="*/ 1 h 36"/>
                <a:gd name="T106" fmla="*/ 71 w 90"/>
                <a:gd name="T10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6">
                  <a:moveTo>
                    <a:pt x="64" y="24"/>
                  </a:moveTo>
                  <a:lnTo>
                    <a:pt x="64" y="23"/>
                  </a:lnTo>
                  <a:lnTo>
                    <a:pt x="65" y="23"/>
                  </a:lnTo>
                  <a:lnTo>
                    <a:pt x="65" y="24"/>
                  </a:lnTo>
                  <a:lnTo>
                    <a:pt x="64" y="24"/>
                  </a:lnTo>
                  <a:close/>
                  <a:moveTo>
                    <a:pt x="66" y="23"/>
                  </a:moveTo>
                  <a:lnTo>
                    <a:pt x="65" y="23"/>
                  </a:lnTo>
                  <a:lnTo>
                    <a:pt x="65" y="22"/>
                  </a:lnTo>
                  <a:lnTo>
                    <a:pt x="66" y="22"/>
                  </a:lnTo>
                  <a:lnTo>
                    <a:pt x="66" y="23"/>
                  </a:lnTo>
                  <a:close/>
                  <a:moveTo>
                    <a:pt x="13" y="15"/>
                  </a:moveTo>
                  <a:lnTo>
                    <a:pt x="12" y="15"/>
                  </a:lnTo>
                  <a:lnTo>
                    <a:pt x="13" y="15"/>
                  </a:lnTo>
                  <a:close/>
                  <a:moveTo>
                    <a:pt x="8" y="15"/>
                  </a:moveTo>
                  <a:lnTo>
                    <a:pt x="9" y="15"/>
                  </a:lnTo>
                  <a:lnTo>
                    <a:pt x="8" y="15"/>
                  </a:lnTo>
                  <a:close/>
                  <a:moveTo>
                    <a:pt x="14" y="12"/>
                  </a:moveTo>
                  <a:lnTo>
                    <a:pt x="14" y="13"/>
                  </a:lnTo>
                  <a:lnTo>
                    <a:pt x="13" y="13"/>
                  </a:lnTo>
                  <a:lnTo>
                    <a:pt x="14" y="13"/>
                  </a:lnTo>
                  <a:lnTo>
                    <a:pt x="14" y="12"/>
                  </a:lnTo>
                  <a:close/>
                  <a:moveTo>
                    <a:pt x="9" y="12"/>
                  </a:moveTo>
                  <a:lnTo>
                    <a:pt x="9" y="13"/>
                  </a:lnTo>
                  <a:lnTo>
                    <a:pt x="8" y="13"/>
                  </a:lnTo>
                  <a:lnTo>
                    <a:pt x="8" y="12"/>
                  </a:lnTo>
                  <a:lnTo>
                    <a:pt x="9" y="12"/>
                  </a:lnTo>
                  <a:lnTo>
                    <a:pt x="9" y="10"/>
                  </a:lnTo>
                  <a:lnTo>
                    <a:pt x="9" y="12"/>
                  </a:lnTo>
                  <a:close/>
                  <a:moveTo>
                    <a:pt x="3" y="9"/>
                  </a:moveTo>
                  <a:lnTo>
                    <a:pt x="3" y="10"/>
                  </a:lnTo>
                  <a:lnTo>
                    <a:pt x="1" y="10"/>
                  </a:lnTo>
                  <a:lnTo>
                    <a:pt x="3" y="10"/>
                  </a:lnTo>
                  <a:lnTo>
                    <a:pt x="3" y="9"/>
                  </a:lnTo>
                  <a:close/>
                  <a:moveTo>
                    <a:pt x="6" y="9"/>
                  </a:moveTo>
                  <a:lnTo>
                    <a:pt x="8" y="9"/>
                  </a:lnTo>
                  <a:lnTo>
                    <a:pt x="8" y="10"/>
                  </a:lnTo>
                  <a:lnTo>
                    <a:pt x="6" y="10"/>
                  </a:lnTo>
                  <a:lnTo>
                    <a:pt x="5" y="10"/>
                  </a:lnTo>
                  <a:lnTo>
                    <a:pt x="6" y="9"/>
                  </a:lnTo>
                  <a:close/>
                  <a:moveTo>
                    <a:pt x="3" y="8"/>
                  </a:moveTo>
                  <a:lnTo>
                    <a:pt x="4" y="8"/>
                  </a:lnTo>
                  <a:lnTo>
                    <a:pt x="4" y="9"/>
                  </a:lnTo>
                  <a:lnTo>
                    <a:pt x="4" y="10"/>
                  </a:lnTo>
                  <a:lnTo>
                    <a:pt x="5" y="10"/>
                  </a:lnTo>
                  <a:lnTo>
                    <a:pt x="5" y="12"/>
                  </a:lnTo>
                  <a:lnTo>
                    <a:pt x="6" y="12"/>
                  </a:lnTo>
                  <a:lnTo>
                    <a:pt x="6" y="13"/>
                  </a:lnTo>
                  <a:lnTo>
                    <a:pt x="5" y="13"/>
                  </a:lnTo>
                  <a:lnTo>
                    <a:pt x="5" y="14"/>
                  </a:lnTo>
                  <a:lnTo>
                    <a:pt x="5" y="13"/>
                  </a:lnTo>
                  <a:lnTo>
                    <a:pt x="5" y="14"/>
                  </a:lnTo>
                  <a:lnTo>
                    <a:pt x="4" y="14"/>
                  </a:lnTo>
                  <a:lnTo>
                    <a:pt x="3" y="14"/>
                  </a:lnTo>
                  <a:lnTo>
                    <a:pt x="3" y="13"/>
                  </a:lnTo>
                  <a:lnTo>
                    <a:pt x="4" y="12"/>
                  </a:lnTo>
                  <a:lnTo>
                    <a:pt x="5" y="12"/>
                  </a:lnTo>
                  <a:lnTo>
                    <a:pt x="4" y="12"/>
                  </a:lnTo>
                  <a:lnTo>
                    <a:pt x="4" y="10"/>
                  </a:lnTo>
                  <a:lnTo>
                    <a:pt x="3" y="10"/>
                  </a:lnTo>
                  <a:lnTo>
                    <a:pt x="3" y="9"/>
                  </a:lnTo>
                  <a:lnTo>
                    <a:pt x="3" y="8"/>
                  </a:lnTo>
                  <a:lnTo>
                    <a:pt x="3" y="9"/>
                  </a:lnTo>
                  <a:lnTo>
                    <a:pt x="1" y="9"/>
                  </a:lnTo>
                  <a:lnTo>
                    <a:pt x="1" y="8"/>
                  </a:lnTo>
                  <a:lnTo>
                    <a:pt x="3" y="8"/>
                  </a:lnTo>
                  <a:close/>
                  <a:moveTo>
                    <a:pt x="71" y="1"/>
                  </a:moveTo>
                  <a:lnTo>
                    <a:pt x="70" y="1"/>
                  </a:lnTo>
                  <a:lnTo>
                    <a:pt x="71" y="1"/>
                  </a:lnTo>
                  <a:close/>
                  <a:moveTo>
                    <a:pt x="0" y="1"/>
                  </a:moveTo>
                  <a:lnTo>
                    <a:pt x="0" y="0"/>
                  </a:lnTo>
                  <a:lnTo>
                    <a:pt x="0" y="1"/>
                  </a:lnTo>
                  <a:close/>
                  <a:moveTo>
                    <a:pt x="73" y="1"/>
                  </a:moveTo>
                  <a:lnTo>
                    <a:pt x="74" y="3"/>
                  </a:lnTo>
                  <a:lnTo>
                    <a:pt x="75" y="3"/>
                  </a:lnTo>
                  <a:lnTo>
                    <a:pt x="75" y="4"/>
                  </a:lnTo>
                  <a:lnTo>
                    <a:pt x="76" y="4"/>
                  </a:lnTo>
                  <a:lnTo>
                    <a:pt x="78" y="4"/>
                  </a:lnTo>
                  <a:lnTo>
                    <a:pt x="78" y="5"/>
                  </a:lnTo>
                  <a:lnTo>
                    <a:pt x="79" y="5"/>
                  </a:lnTo>
                  <a:lnTo>
                    <a:pt x="79" y="7"/>
                  </a:lnTo>
                  <a:lnTo>
                    <a:pt x="80" y="7"/>
                  </a:lnTo>
                  <a:lnTo>
                    <a:pt x="82" y="7"/>
                  </a:lnTo>
                  <a:lnTo>
                    <a:pt x="83" y="7"/>
                  </a:lnTo>
                  <a:lnTo>
                    <a:pt x="84" y="7"/>
                  </a:lnTo>
                  <a:lnTo>
                    <a:pt x="85" y="7"/>
                  </a:lnTo>
                  <a:lnTo>
                    <a:pt x="85" y="5"/>
                  </a:lnTo>
                  <a:lnTo>
                    <a:pt x="85" y="7"/>
                  </a:lnTo>
                  <a:lnTo>
                    <a:pt x="87" y="7"/>
                  </a:lnTo>
                  <a:lnTo>
                    <a:pt x="87" y="8"/>
                  </a:lnTo>
                  <a:lnTo>
                    <a:pt x="88" y="8"/>
                  </a:lnTo>
                  <a:lnTo>
                    <a:pt x="89" y="8"/>
                  </a:lnTo>
                  <a:lnTo>
                    <a:pt x="89" y="9"/>
                  </a:lnTo>
                  <a:lnTo>
                    <a:pt x="90" y="9"/>
                  </a:lnTo>
                  <a:lnTo>
                    <a:pt x="89" y="9"/>
                  </a:lnTo>
                  <a:lnTo>
                    <a:pt x="89" y="10"/>
                  </a:lnTo>
                  <a:lnTo>
                    <a:pt x="90" y="10"/>
                  </a:lnTo>
                  <a:lnTo>
                    <a:pt x="90" y="12"/>
                  </a:lnTo>
                  <a:lnTo>
                    <a:pt x="90" y="13"/>
                  </a:lnTo>
                  <a:lnTo>
                    <a:pt x="90" y="14"/>
                  </a:lnTo>
                  <a:lnTo>
                    <a:pt x="90" y="13"/>
                  </a:lnTo>
                  <a:lnTo>
                    <a:pt x="89" y="13"/>
                  </a:lnTo>
                  <a:lnTo>
                    <a:pt x="89" y="14"/>
                  </a:lnTo>
                  <a:lnTo>
                    <a:pt x="89" y="15"/>
                  </a:lnTo>
                  <a:lnTo>
                    <a:pt x="89" y="17"/>
                  </a:lnTo>
                  <a:lnTo>
                    <a:pt x="88" y="17"/>
                  </a:lnTo>
                  <a:lnTo>
                    <a:pt x="88" y="18"/>
                  </a:lnTo>
                  <a:lnTo>
                    <a:pt x="87" y="18"/>
                  </a:lnTo>
                  <a:lnTo>
                    <a:pt x="87" y="19"/>
                  </a:lnTo>
                  <a:lnTo>
                    <a:pt x="85" y="21"/>
                  </a:lnTo>
                  <a:lnTo>
                    <a:pt x="84" y="21"/>
                  </a:lnTo>
                  <a:lnTo>
                    <a:pt x="84" y="22"/>
                  </a:lnTo>
                  <a:lnTo>
                    <a:pt x="83" y="22"/>
                  </a:lnTo>
                  <a:lnTo>
                    <a:pt x="83" y="23"/>
                  </a:lnTo>
                  <a:lnTo>
                    <a:pt x="82" y="23"/>
                  </a:lnTo>
                  <a:lnTo>
                    <a:pt x="80" y="23"/>
                  </a:lnTo>
                  <a:lnTo>
                    <a:pt x="79" y="23"/>
                  </a:lnTo>
                  <a:lnTo>
                    <a:pt x="78" y="24"/>
                  </a:lnTo>
                  <a:lnTo>
                    <a:pt x="76" y="24"/>
                  </a:lnTo>
                  <a:lnTo>
                    <a:pt x="75" y="26"/>
                  </a:lnTo>
                  <a:lnTo>
                    <a:pt x="75" y="27"/>
                  </a:lnTo>
                  <a:lnTo>
                    <a:pt x="74" y="27"/>
                  </a:lnTo>
                  <a:lnTo>
                    <a:pt x="74" y="28"/>
                  </a:lnTo>
                  <a:lnTo>
                    <a:pt x="74" y="29"/>
                  </a:lnTo>
                  <a:lnTo>
                    <a:pt x="73" y="29"/>
                  </a:lnTo>
                  <a:lnTo>
                    <a:pt x="73" y="31"/>
                  </a:lnTo>
                  <a:lnTo>
                    <a:pt x="73" y="32"/>
                  </a:lnTo>
                  <a:lnTo>
                    <a:pt x="73" y="33"/>
                  </a:lnTo>
                  <a:lnTo>
                    <a:pt x="71" y="33"/>
                  </a:lnTo>
                  <a:lnTo>
                    <a:pt x="71" y="35"/>
                  </a:lnTo>
                  <a:lnTo>
                    <a:pt x="70" y="35"/>
                  </a:lnTo>
                  <a:lnTo>
                    <a:pt x="71" y="35"/>
                  </a:lnTo>
                  <a:lnTo>
                    <a:pt x="70" y="35"/>
                  </a:lnTo>
                  <a:lnTo>
                    <a:pt x="70" y="36"/>
                  </a:lnTo>
                  <a:lnTo>
                    <a:pt x="69" y="36"/>
                  </a:lnTo>
                  <a:lnTo>
                    <a:pt x="69" y="35"/>
                  </a:lnTo>
                  <a:lnTo>
                    <a:pt x="68" y="35"/>
                  </a:lnTo>
                  <a:lnTo>
                    <a:pt x="68" y="33"/>
                  </a:lnTo>
                  <a:lnTo>
                    <a:pt x="66" y="32"/>
                  </a:lnTo>
                  <a:lnTo>
                    <a:pt x="66" y="33"/>
                  </a:lnTo>
                  <a:lnTo>
                    <a:pt x="66" y="32"/>
                  </a:lnTo>
                  <a:lnTo>
                    <a:pt x="65" y="32"/>
                  </a:lnTo>
                  <a:lnTo>
                    <a:pt x="64" y="32"/>
                  </a:lnTo>
                  <a:lnTo>
                    <a:pt x="62" y="32"/>
                  </a:lnTo>
                  <a:lnTo>
                    <a:pt x="62" y="33"/>
                  </a:lnTo>
                  <a:lnTo>
                    <a:pt x="62" y="32"/>
                  </a:lnTo>
                  <a:lnTo>
                    <a:pt x="62" y="31"/>
                  </a:lnTo>
                  <a:lnTo>
                    <a:pt x="62" y="29"/>
                  </a:lnTo>
                  <a:lnTo>
                    <a:pt x="62" y="31"/>
                  </a:lnTo>
                  <a:lnTo>
                    <a:pt x="64" y="31"/>
                  </a:lnTo>
                  <a:lnTo>
                    <a:pt x="64" y="29"/>
                  </a:lnTo>
                  <a:lnTo>
                    <a:pt x="64" y="28"/>
                  </a:lnTo>
                  <a:lnTo>
                    <a:pt x="64" y="27"/>
                  </a:lnTo>
                  <a:lnTo>
                    <a:pt x="62" y="27"/>
                  </a:lnTo>
                  <a:lnTo>
                    <a:pt x="64" y="27"/>
                  </a:lnTo>
                  <a:lnTo>
                    <a:pt x="64" y="26"/>
                  </a:lnTo>
                  <a:lnTo>
                    <a:pt x="65" y="26"/>
                  </a:lnTo>
                  <a:lnTo>
                    <a:pt x="65" y="24"/>
                  </a:lnTo>
                  <a:lnTo>
                    <a:pt x="66" y="23"/>
                  </a:lnTo>
                  <a:lnTo>
                    <a:pt x="66" y="22"/>
                  </a:lnTo>
                  <a:lnTo>
                    <a:pt x="66" y="21"/>
                  </a:lnTo>
                  <a:lnTo>
                    <a:pt x="65" y="21"/>
                  </a:lnTo>
                  <a:lnTo>
                    <a:pt x="66" y="19"/>
                  </a:lnTo>
                  <a:lnTo>
                    <a:pt x="65" y="19"/>
                  </a:lnTo>
                  <a:lnTo>
                    <a:pt x="65" y="21"/>
                  </a:lnTo>
                  <a:lnTo>
                    <a:pt x="65" y="22"/>
                  </a:lnTo>
                  <a:lnTo>
                    <a:pt x="65" y="23"/>
                  </a:lnTo>
                  <a:lnTo>
                    <a:pt x="65" y="22"/>
                  </a:lnTo>
                  <a:lnTo>
                    <a:pt x="65" y="21"/>
                  </a:lnTo>
                  <a:lnTo>
                    <a:pt x="65" y="22"/>
                  </a:lnTo>
                  <a:lnTo>
                    <a:pt x="64" y="22"/>
                  </a:lnTo>
                  <a:lnTo>
                    <a:pt x="64" y="23"/>
                  </a:lnTo>
                  <a:lnTo>
                    <a:pt x="64" y="22"/>
                  </a:lnTo>
                  <a:lnTo>
                    <a:pt x="64" y="23"/>
                  </a:lnTo>
                  <a:lnTo>
                    <a:pt x="62" y="23"/>
                  </a:lnTo>
                  <a:lnTo>
                    <a:pt x="61" y="22"/>
                  </a:lnTo>
                  <a:lnTo>
                    <a:pt x="60" y="22"/>
                  </a:lnTo>
                  <a:lnTo>
                    <a:pt x="60" y="21"/>
                  </a:lnTo>
                  <a:lnTo>
                    <a:pt x="61" y="21"/>
                  </a:lnTo>
                  <a:lnTo>
                    <a:pt x="61" y="19"/>
                  </a:lnTo>
                  <a:lnTo>
                    <a:pt x="61" y="18"/>
                  </a:lnTo>
                  <a:lnTo>
                    <a:pt x="60" y="18"/>
                  </a:lnTo>
                  <a:lnTo>
                    <a:pt x="60" y="17"/>
                  </a:lnTo>
                  <a:lnTo>
                    <a:pt x="61" y="17"/>
                  </a:lnTo>
                  <a:lnTo>
                    <a:pt x="61" y="15"/>
                  </a:lnTo>
                  <a:lnTo>
                    <a:pt x="60" y="15"/>
                  </a:lnTo>
                  <a:lnTo>
                    <a:pt x="60" y="14"/>
                  </a:lnTo>
                  <a:lnTo>
                    <a:pt x="60" y="13"/>
                  </a:lnTo>
                  <a:lnTo>
                    <a:pt x="61" y="13"/>
                  </a:lnTo>
                  <a:lnTo>
                    <a:pt x="62" y="13"/>
                  </a:lnTo>
                  <a:lnTo>
                    <a:pt x="62" y="12"/>
                  </a:lnTo>
                  <a:lnTo>
                    <a:pt x="64" y="12"/>
                  </a:lnTo>
                  <a:lnTo>
                    <a:pt x="62" y="12"/>
                  </a:lnTo>
                  <a:lnTo>
                    <a:pt x="62" y="10"/>
                  </a:lnTo>
                  <a:lnTo>
                    <a:pt x="62" y="9"/>
                  </a:lnTo>
                  <a:lnTo>
                    <a:pt x="64" y="9"/>
                  </a:lnTo>
                  <a:lnTo>
                    <a:pt x="64" y="8"/>
                  </a:lnTo>
                  <a:lnTo>
                    <a:pt x="65" y="8"/>
                  </a:lnTo>
                  <a:lnTo>
                    <a:pt x="65" y="7"/>
                  </a:lnTo>
                  <a:lnTo>
                    <a:pt x="65" y="5"/>
                  </a:lnTo>
                  <a:lnTo>
                    <a:pt x="64" y="5"/>
                  </a:lnTo>
                  <a:lnTo>
                    <a:pt x="64" y="4"/>
                  </a:lnTo>
                  <a:lnTo>
                    <a:pt x="65" y="4"/>
                  </a:lnTo>
                  <a:lnTo>
                    <a:pt x="66" y="4"/>
                  </a:lnTo>
                  <a:lnTo>
                    <a:pt x="66" y="3"/>
                  </a:lnTo>
                  <a:lnTo>
                    <a:pt x="66" y="4"/>
                  </a:lnTo>
                  <a:lnTo>
                    <a:pt x="68" y="4"/>
                  </a:lnTo>
                  <a:lnTo>
                    <a:pt x="66" y="4"/>
                  </a:lnTo>
                  <a:lnTo>
                    <a:pt x="66" y="3"/>
                  </a:lnTo>
                  <a:lnTo>
                    <a:pt x="68" y="3"/>
                  </a:lnTo>
                  <a:lnTo>
                    <a:pt x="69" y="3"/>
                  </a:lnTo>
                  <a:lnTo>
                    <a:pt x="70" y="3"/>
                  </a:lnTo>
                  <a:lnTo>
                    <a:pt x="70" y="1"/>
                  </a:lnTo>
                  <a:lnTo>
                    <a:pt x="70" y="3"/>
                  </a:lnTo>
                  <a:lnTo>
                    <a:pt x="70" y="1"/>
                  </a:lnTo>
                  <a:lnTo>
                    <a:pt x="71" y="1"/>
                  </a:lnTo>
                  <a:lnTo>
                    <a:pt x="71" y="0"/>
                  </a:lnTo>
                  <a:lnTo>
                    <a:pt x="71" y="1"/>
                  </a:lnTo>
                  <a:lnTo>
                    <a:pt x="73"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0" name="Freeform 753"/>
            <p:cNvSpPr>
              <a:spLocks noEditPoints="1"/>
            </p:cNvSpPr>
            <p:nvPr/>
          </p:nvSpPr>
          <p:spPr bwMode="auto">
            <a:xfrm>
              <a:off x="4622801" y="3803867"/>
              <a:ext cx="104775" cy="93663"/>
            </a:xfrm>
            <a:custGeom>
              <a:avLst/>
              <a:gdLst>
                <a:gd name="T0" fmla="*/ 50 w 66"/>
                <a:gd name="T1" fmla="*/ 25 h 59"/>
                <a:gd name="T2" fmla="*/ 45 w 66"/>
                <a:gd name="T3" fmla="*/ 2 h 59"/>
                <a:gd name="T4" fmla="*/ 5 w 66"/>
                <a:gd name="T5" fmla="*/ 0 h 59"/>
                <a:gd name="T6" fmla="*/ 13 w 66"/>
                <a:gd name="T7" fmla="*/ 1 h 59"/>
                <a:gd name="T8" fmla="*/ 18 w 66"/>
                <a:gd name="T9" fmla="*/ 2 h 59"/>
                <a:gd name="T10" fmla="*/ 23 w 66"/>
                <a:gd name="T11" fmla="*/ 4 h 59"/>
                <a:gd name="T12" fmla="*/ 27 w 66"/>
                <a:gd name="T13" fmla="*/ 4 h 59"/>
                <a:gd name="T14" fmla="*/ 31 w 66"/>
                <a:gd name="T15" fmla="*/ 2 h 59"/>
                <a:gd name="T16" fmla="*/ 31 w 66"/>
                <a:gd name="T17" fmla="*/ 1 h 59"/>
                <a:gd name="T18" fmla="*/ 32 w 66"/>
                <a:gd name="T19" fmla="*/ 1 h 59"/>
                <a:gd name="T20" fmla="*/ 35 w 66"/>
                <a:gd name="T21" fmla="*/ 0 h 59"/>
                <a:gd name="T22" fmla="*/ 40 w 66"/>
                <a:gd name="T23" fmla="*/ 0 h 59"/>
                <a:gd name="T24" fmla="*/ 41 w 66"/>
                <a:gd name="T25" fmla="*/ 1 h 59"/>
                <a:gd name="T26" fmla="*/ 40 w 66"/>
                <a:gd name="T27" fmla="*/ 1 h 59"/>
                <a:gd name="T28" fmla="*/ 38 w 66"/>
                <a:gd name="T29" fmla="*/ 1 h 59"/>
                <a:gd name="T30" fmla="*/ 41 w 66"/>
                <a:gd name="T31" fmla="*/ 2 h 59"/>
                <a:gd name="T32" fmla="*/ 44 w 66"/>
                <a:gd name="T33" fmla="*/ 4 h 59"/>
                <a:gd name="T34" fmla="*/ 45 w 66"/>
                <a:gd name="T35" fmla="*/ 2 h 59"/>
                <a:gd name="T36" fmla="*/ 46 w 66"/>
                <a:gd name="T37" fmla="*/ 2 h 59"/>
                <a:gd name="T38" fmla="*/ 46 w 66"/>
                <a:gd name="T39" fmla="*/ 4 h 59"/>
                <a:gd name="T40" fmla="*/ 49 w 66"/>
                <a:gd name="T41" fmla="*/ 2 h 59"/>
                <a:gd name="T42" fmla="*/ 52 w 66"/>
                <a:gd name="T43" fmla="*/ 4 h 59"/>
                <a:gd name="T44" fmla="*/ 55 w 66"/>
                <a:gd name="T45" fmla="*/ 9 h 59"/>
                <a:gd name="T46" fmla="*/ 55 w 66"/>
                <a:gd name="T47" fmla="*/ 15 h 59"/>
                <a:gd name="T48" fmla="*/ 54 w 66"/>
                <a:gd name="T49" fmla="*/ 20 h 59"/>
                <a:gd name="T50" fmla="*/ 52 w 66"/>
                <a:gd name="T51" fmla="*/ 23 h 59"/>
                <a:gd name="T52" fmla="*/ 49 w 66"/>
                <a:gd name="T53" fmla="*/ 22 h 59"/>
                <a:gd name="T54" fmla="*/ 47 w 66"/>
                <a:gd name="T55" fmla="*/ 19 h 59"/>
                <a:gd name="T56" fmla="*/ 45 w 66"/>
                <a:gd name="T57" fmla="*/ 15 h 59"/>
                <a:gd name="T58" fmla="*/ 44 w 66"/>
                <a:gd name="T59" fmla="*/ 10 h 59"/>
                <a:gd name="T60" fmla="*/ 44 w 66"/>
                <a:gd name="T61" fmla="*/ 14 h 59"/>
                <a:gd name="T62" fmla="*/ 45 w 66"/>
                <a:gd name="T63" fmla="*/ 19 h 59"/>
                <a:gd name="T64" fmla="*/ 47 w 66"/>
                <a:gd name="T65" fmla="*/ 23 h 59"/>
                <a:gd name="T66" fmla="*/ 47 w 66"/>
                <a:gd name="T67" fmla="*/ 24 h 59"/>
                <a:gd name="T68" fmla="*/ 50 w 66"/>
                <a:gd name="T69" fmla="*/ 28 h 59"/>
                <a:gd name="T70" fmla="*/ 51 w 66"/>
                <a:gd name="T71" fmla="*/ 31 h 59"/>
                <a:gd name="T72" fmla="*/ 54 w 66"/>
                <a:gd name="T73" fmla="*/ 36 h 59"/>
                <a:gd name="T74" fmla="*/ 56 w 66"/>
                <a:gd name="T75" fmla="*/ 41 h 59"/>
                <a:gd name="T76" fmla="*/ 59 w 66"/>
                <a:gd name="T77" fmla="*/ 45 h 59"/>
                <a:gd name="T78" fmla="*/ 59 w 66"/>
                <a:gd name="T79" fmla="*/ 50 h 59"/>
                <a:gd name="T80" fmla="*/ 61 w 66"/>
                <a:gd name="T81" fmla="*/ 55 h 59"/>
                <a:gd name="T82" fmla="*/ 65 w 66"/>
                <a:gd name="T83" fmla="*/ 57 h 59"/>
                <a:gd name="T84" fmla="*/ 63 w 66"/>
                <a:gd name="T85" fmla="*/ 59 h 59"/>
                <a:gd name="T86" fmla="*/ 56 w 66"/>
                <a:gd name="T87" fmla="*/ 59 h 59"/>
                <a:gd name="T88" fmla="*/ 50 w 66"/>
                <a:gd name="T89" fmla="*/ 59 h 59"/>
                <a:gd name="T90" fmla="*/ 44 w 66"/>
                <a:gd name="T91" fmla="*/ 59 h 59"/>
                <a:gd name="T92" fmla="*/ 37 w 66"/>
                <a:gd name="T93" fmla="*/ 59 h 59"/>
                <a:gd name="T94" fmla="*/ 33 w 66"/>
                <a:gd name="T95" fmla="*/ 59 h 59"/>
                <a:gd name="T96" fmla="*/ 27 w 66"/>
                <a:gd name="T97" fmla="*/ 59 h 59"/>
                <a:gd name="T98" fmla="*/ 21 w 66"/>
                <a:gd name="T99" fmla="*/ 59 h 59"/>
                <a:gd name="T100" fmla="*/ 14 w 66"/>
                <a:gd name="T101" fmla="*/ 59 h 59"/>
                <a:gd name="T102" fmla="*/ 8 w 66"/>
                <a:gd name="T103" fmla="*/ 59 h 59"/>
                <a:gd name="T104" fmla="*/ 2 w 66"/>
                <a:gd name="T105" fmla="*/ 59 h 59"/>
                <a:gd name="T106" fmla="*/ 2 w 66"/>
                <a:gd name="T107" fmla="*/ 50 h 59"/>
                <a:gd name="T108" fmla="*/ 2 w 66"/>
                <a:gd name="T109" fmla="*/ 41 h 59"/>
                <a:gd name="T110" fmla="*/ 2 w 66"/>
                <a:gd name="T111" fmla="*/ 33 h 59"/>
                <a:gd name="T112" fmla="*/ 2 w 66"/>
                <a:gd name="T113" fmla="*/ 24 h 59"/>
                <a:gd name="T114" fmla="*/ 2 w 66"/>
                <a:gd name="T115" fmla="*/ 15 h 59"/>
                <a:gd name="T116" fmla="*/ 0 w 66"/>
                <a:gd name="T117" fmla="*/ 9 h 59"/>
                <a:gd name="T118" fmla="*/ 2 w 66"/>
                <a:gd name="T11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59">
                  <a:moveTo>
                    <a:pt x="51" y="31"/>
                  </a:moveTo>
                  <a:lnTo>
                    <a:pt x="50" y="31"/>
                  </a:lnTo>
                  <a:lnTo>
                    <a:pt x="51" y="31"/>
                  </a:lnTo>
                  <a:close/>
                  <a:moveTo>
                    <a:pt x="51" y="25"/>
                  </a:moveTo>
                  <a:lnTo>
                    <a:pt x="50" y="25"/>
                  </a:lnTo>
                  <a:lnTo>
                    <a:pt x="51" y="25"/>
                  </a:lnTo>
                  <a:close/>
                  <a:moveTo>
                    <a:pt x="46" y="2"/>
                  </a:moveTo>
                  <a:lnTo>
                    <a:pt x="47" y="2"/>
                  </a:lnTo>
                  <a:lnTo>
                    <a:pt x="46" y="2"/>
                  </a:lnTo>
                  <a:lnTo>
                    <a:pt x="45" y="2"/>
                  </a:lnTo>
                  <a:lnTo>
                    <a:pt x="46" y="2"/>
                  </a:lnTo>
                  <a:close/>
                  <a:moveTo>
                    <a:pt x="4" y="0"/>
                  </a:moveTo>
                  <a:lnTo>
                    <a:pt x="4" y="1"/>
                  </a:lnTo>
                  <a:lnTo>
                    <a:pt x="4" y="0"/>
                  </a:lnTo>
                  <a:lnTo>
                    <a:pt x="5" y="0"/>
                  </a:lnTo>
                  <a:lnTo>
                    <a:pt x="7" y="0"/>
                  </a:lnTo>
                  <a:lnTo>
                    <a:pt x="9" y="0"/>
                  </a:lnTo>
                  <a:lnTo>
                    <a:pt x="10" y="1"/>
                  </a:lnTo>
                  <a:lnTo>
                    <a:pt x="12" y="1"/>
                  </a:lnTo>
                  <a:lnTo>
                    <a:pt x="13" y="1"/>
                  </a:lnTo>
                  <a:lnTo>
                    <a:pt x="14" y="1"/>
                  </a:lnTo>
                  <a:lnTo>
                    <a:pt x="14" y="2"/>
                  </a:lnTo>
                  <a:lnTo>
                    <a:pt x="16" y="2"/>
                  </a:lnTo>
                  <a:lnTo>
                    <a:pt x="17" y="2"/>
                  </a:lnTo>
                  <a:lnTo>
                    <a:pt x="18" y="2"/>
                  </a:lnTo>
                  <a:lnTo>
                    <a:pt x="18" y="4"/>
                  </a:lnTo>
                  <a:lnTo>
                    <a:pt x="19" y="4"/>
                  </a:lnTo>
                  <a:lnTo>
                    <a:pt x="21" y="4"/>
                  </a:lnTo>
                  <a:lnTo>
                    <a:pt x="22" y="4"/>
                  </a:lnTo>
                  <a:lnTo>
                    <a:pt x="23" y="4"/>
                  </a:lnTo>
                  <a:lnTo>
                    <a:pt x="23" y="5"/>
                  </a:lnTo>
                  <a:lnTo>
                    <a:pt x="24" y="5"/>
                  </a:lnTo>
                  <a:lnTo>
                    <a:pt x="26" y="5"/>
                  </a:lnTo>
                  <a:lnTo>
                    <a:pt x="26" y="4"/>
                  </a:lnTo>
                  <a:lnTo>
                    <a:pt x="27" y="4"/>
                  </a:lnTo>
                  <a:lnTo>
                    <a:pt x="28" y="2"/>
                  </a:lnTo>
                  <a:lnTo>
                    <a:pt x="30" y="2"/>
                  </a:lnTo>
                  <a:lnTo>
                    <a:pt x="30" y="1"/>
                  </a:lnTo>
                  <a:lnTo>
                    <a:pt x="30" y="2"/>
                  </a:lnTo>
                  <a:lnTo>
                    <a:pt x="31" y="2"/>
                  </a:lnTo>
                  <a:lnTo>
                    <a:pt x="30" y="2"/>
                  </a:lnTo>
                  <a:lnTo>
                    <a:pt x="31" y="2"/>
                  </a:lnTo>
                  <a:lnTo>
                    <a:pt x="31" y="1"/>
                  </a:lnTo>
                  <a:lnTo>
                    <a:pt x="31" y="0"/>
                  </a:lnTo>
                  <a:lnTo>
                    <a:pt x="31" y="1"/>
                  </a:lnTo>
                  <a:lnTo>
                    <a:pt x="32" y="1"/>
                  </a:lnTo>
                  <a:lnTo>
                    <a:pt x="35" y="0"/>
                  </a:lnTo>
                  <a:lnTo>
                    <a:pt x="33" y="0"/>
                  </a:lnTo>
                  <a:lnTo>
                    <a:pt x="33" y="1"/>
                  </a:lnTo>
                  <a:lnTo>
                    <a:pt x="32" y="1"/>
                  </a:lnTo>
                  <a:lnTo>
                    <a:pt x="33" y="1"/>
                  </a:lnTo>
                  <a:lnTo>
                    <a:pt x="35" y="1"/>
                  </a:lnTo>
                  <a:lnTo>
                    <a:pt x="35" y="0"/>
                  </a:lnTo>
                  <a:lnTo>
                    <a:pt x="35" y="1"/>
                  </a:lnTo>
                  <a:lnTo>
                    <a:pt x="35" y="0"/>
                  </a:lnTo>
                  <a:lnTo>
                    <a:pt x="36" y="0"/>
                  </a:lnTo>
                  <a:lnTo>
                    <a:pt x="37" y="1"/>
                  </a:lnTo>
                  <a:lnTo>
                    <a:pt x="38" y="1"/>
                  </a:lnTo>
                  <a:lnTo>
                    <a:pt x="38" y="0"/>
                  </a:lnTo>
                  <a:lnTo>
                    <a:pt x="40" y="0"/>
                  </a:lnTo>
                  <a:lnTo>
                    <a:pt x="40" y="1"/>
                  </a:lnTo>
                  <a:lnTo>
                    <a:pt x="41" y="1"/>
                  </a:lnTo>
                  <a:lnTo>
                    <a:pt x="41" y="2"/>
                  </a:lnTo>
                  <a:lnTo>
                    <a:pt x="40" y="1"/>
                  </a:lnTo>
                  <a:lnTo>
                    <a:pt x="41" y="1"/>
                  </a:lnTo>
                  <a:lnTo>
                    <a:pt x="40" y="1"/>
                  </a:lnTo>
                  <a:lnTo>
                    <a:pt x="40" y="0"/>
                  </a:lnTo>
                  <a:lnTo>
                    <a:pt x="40" y="1"/>
                  </a:lnTo>
                  <a:lnTo>
                    <a:pt x="38" y="1"/>
                  </a:lnTo>
                  <a:lnTo>
                    <a:pt x="40" y="1"/>
                  </a:lnTo>
                  <a:lnTo>
                    <a:pt x="38" y="1"/>
                  </a:lnTo>
                  <a:lnTo>
                    <a:pt x="40" y="1"/>
                  </a:lnTo>
                  <a:lnTo>
                    <a:pt x="38" y="1"/>
                  </a:lnTo>
                  <a:lnTo>
                    <a:pt x="40" y="1"/>
                  </a:lnTo>
                  <a:lnTo>
                    <a:pt x="38" y="1"/>
                  </a:lnTo>
                  <a:lnTo>
                    <a:pt x="38" y="2"/>
                  </a:lnTo>
                  <a:lnTo>
                    <a:pt x="40" y="2"/>
                  </a:lnTo>
                  <a:lnTo>
                    <a:pt x="40" y="4"/>
                  </a:lnTo>
                  <a:lnTo>
                    <a:pt x="41" y="4"/>
                  </a:lnTo>
                  <a:lnTo>
                    <a:pt x="41" y="2"/>
                  </a:lnTo>
                  <a:lnTo>
                    <a:pt x="41" y="4"/>
                  </a:lnTo>
                  <a:lnTo>
                    <a:pt x="41" y="2"/>
                  </a:lnTo>
                  <a:lnTo>
                    <a:pt x="42" y="2"/>
                  </a:lnTo>
                  <a:lnTo>
                    <a:pt x="42" y="4"/>
                  </a:lnTo>
                  <a:lnTo>
                    <a:pt x="44" y="4"/>
                  </a:lnTo>
                  <a:lnTo>
                    <a:pt x="45" y="2"/>
                  </a:lnTo>
                  <a:lnTo>
                    <a:pt x="45" y="4"/>
                  </a:lnTo>
                  <a:lnTo>
                    <a:pt x="44" y="4"/>
                  </a:lnTo>
                  <a:lnTo>
                    <a:pt x="45" y="4"/>
                  </a:lnTo>
                  <a:lnTo>
                    <a:pt x="45" y="2"/>
                  </a:lnTo>
                  <a:lnTo>
                    <a:pt x="45" y="4"/>
                  </a:lnTo>
                  <a:lnTo>
                    <a:pt x="46" y="4"/>
                  </a:lnTo>
                  <a:lnTo>
                    <a:pt x="45" y="4"/>
                  </a:lnTo>
                  <a:lnTo>
                    <a:pt x="46" y="4"/>
                  </a:lnTo>
                  <a:lnTo>
                    <a:pt x="46" y="2"/>
                  </a:lnTo>
                  <a:lnTo>
                    <a:pt x="46" y="4"/>
                  </a:lnTo>
                  <a:lnTo>
                    <a:pt x="45" y="4"/>
                  </a:lnTo>
                  <a:lnTo>
                    <a:pt x="45" y="2"/>
                  </a:lnTo>
                  <a:lnTo>
                    <a:pt x="46" y="2"/>
                  </a:lnTo>
                  <a:lnTo>
                    <a:pt x="46" y="4"/>
                  </a:lnTo>
                  <a:lnTo>
                    <a:pt x="46" y="2"/>
                  </a:lnTo>
                  <a:lnTo>
                    <a:pt x="46" y="4"/>
                  </a:lnTo>
                  <a:lnTo>
                    <a:pt x="47" y="4"/>
                  </a:lnTo>
                  <a:lnTo>
                    <a:pt x="47" y="2"/>
                  </a:lnTo>
                  <a:lnTo>
                    <a:pt x="49" y="2"/>
                  </a:lnTo>
                  <a:lnTo>
                    <a:pt x="50" y="2"/>
                  </a:lnTo>
                  <a:lnTo>
                    <a:pt x="51" y="2"/>
                  </a:lnTo>
                  <a:lnTo>
                    <a:pt x="52" y="1"/>
                  </a:lnTo>
                  <a:lnTo>
                    <a:pt x="52" y="2"/>
                  </a:lnTo>
                  <a:lnTo>
                    <a:pt x="52" y="4"/>
                  </a:lnTo>
                  <a:lnTo>
                    <a:pt x="52" y="5"/>
                  </a:lnTo>
                  <a:lnTo>
                    <a:pt x="54" y="6"/>
                  </a:lnTo>
                  <a:lnTo>
                    <a:pt x="54" y="8"/>
                  </a:lnTo>
                  <a:lnTo>
                    <a:pt x="54" y="9"/>
                  </a:lnTo>
                  <a:lnTo>
                    <a:pt x="55" y="9"/>
                  </a:lnTo>
                  <a:lnTo>
                    <a:pt x="55" y="10"/>
                  </a:lnTo>
                  <a:lnTo>
                    <a:pt x="55" y="11"/>
                  </a:lnTo>
                  <a:lnTo>
                    <a:pt x="55" y="13"/>
                  </a:lnTo>
                  <a:lnTo>
                    <a:pt x="55" y="14"/>
                  </a:lnTo>
                  <a:lnTo>
                    <a:pt x="55" y="15"/>
                  </a:lnTo>
                  <a:lnTo>
                    <a:pt x="55" y="17"/>
                  </a:lnTo>
                  <a:lnTo>
                    <a:pt x="54" y="17"/>
                  </a:lnTo>
                  <a:lnTo>
                    <a:pt x="54" y="18"/>
                  </a:lnTo>
                  <a:lnTo>
                    <a:pt x="54" y="19"/>
                  </a:lnTo>
                  <a:lnTo>
                    <a:pt x="54" y="20"/>
                  </a:lnTo>
                  <a:lnTo>
                    <a:pt x="52" y="20"/>
                  </a:lnTo>
                  <a:lnTo>
                    <a:pt x="52" y="22"/>
                  </a:lnTo>
                  <a:lnTo>
                    <a:pt x="54" y="22"/>
                  </a:lnTo>
                  <a:lnTo>
                    <a:pt x="54" y="23"/>
                  </a:lnTo>
                  <a:lnTo>
                    <a:pt x="52" y="23"/>
                  </a:lnTo>
                  <a:lnTo>
                    <a:pt x="52" y="24"/>
                  </a:lnTo>
                  <a:lnTo>
                    <a:pt x="51" y="24"/>
                  </a:lnTo>
                  <a:lnTo>
                    <a:pt x="51" y="23"/>
                  </a:lnTo>
                  <a:lnTo>
                    <a:pt x="50" y="23"/>
                  </a:lnTo>
                  <a:lnTo>
                    <a:pt x="49" y="22"/>
                  </a:lnTo>
                  <a:lnTo>
                    <a:pt x="49" y="20"/>
                  </a:lnTo>
                  <a:lnTo>
                    <a:pt x="47" y="20"/>
                  </a:lnTo>
                  <a:lnTo>
                    <a:pt x="47" y="19"/>
                  </a:lnTo>
                  <a:lnTo>
                    <a:pt x="46" y="19"/>
                  </a:lnTo>
                  <a:lnTo>
                    <a:pt x="47" y="19"/>
                  </a:lnTo>
                  <a:lnTo>
                    <a:pt x="46" y="19"/>
                  </a:lnTo>
                  <a:lnTo>
                    <a:pt x="46" y="18"/>
                  </a:lnTo>
                  <a:lnTo>
                    <a:pt x="46" y="17"/>
                  </a:lnTo>
                  <a:lnTo>
                    <a:pt x="46" y="15"/>
                  </a:lnTo>
                  <a:lnTo>
                    <a:pt x="45" y="15"/>
                  </a:lnTo>
                  <a:lnTo>
                    <a:pt x="45" y="14"/>
                  </a:lnTo>
                  <a:lnTo>
                    <a:pt x="44" y="14"/>
                  </a:lnTo>
                  <a:lnTo>
                    <a:pt x="44" y="13"/>
                  </a:lnTo>
                  <a:lnTo>
                    <a:pt x="44" y="11"/>
                  </a:lnTo>
                  <a:lnTo>
                    <a:pt x="44" y="10"/>
                  </a:lnTo>
                  <a:lnTo>
                    <a:pt x="42" y="10"/>
                  </a:lnTo>
                  <a:lnTo>
                    <a:pt x="42" y="11"/>
                  </a:lnTo>
                  <a:lnTo>
                    <a:pt x="42" y="13"/>
                  </a:lnTo>
                  <a:lnTo>
                    <a:pt x="42" y="14"/>
                  </a:lnTo>
                  <a:lnTo>
                    <a:pt x="44" y="14"/>
                  </a:lnTo>
                  <a:lnTo>
                    <a:pt x="44" y="15"/>
                  </a:lnTo>
                  <a:lnTo>
                    <a:pt x="44" y="17"/>
                  </a:lnTo>
                  <a:lnTo>
                    <a:pt x="44" y="18"/>
                  </a:lnTo>
                  <a:lnTo>
                    <a:pt x="45" y="18"/>
                  </a:lnTo>
                  <a:lnTo>
                    <a:pt x="45" y="19"/>
                  </a:lnTo>
                  <a:lnTo>
                    <a:pt x="45" y="20"/>
                  </a:lnTo>
                  <a:lnTo>
                    <a:pt x="46" y="20"/>
                  </a:lnTo>
                  <a:lnTo>
                    <a:pt x="46" y="22"/>
                  </a:lnTo>
                  <a:lnTo>
                    <a:pt x="47" y="22"/>
                  </a:lnTo>
                  <a:lnTo>
                    <a:pt x="47" y="23"/>
                  </a:lnTo>
                  <a:lnTo>
                    <a:pt x="49" y="23"/>
                  </a:lnTo>
                  <a:lnTo>
                    <a:pt x="49" y="24"/>
                  </a:lnTo>
                  <a:lnTo>
                    <a:pt x="49" y="23"/>
                  </a:lnTo>
                  <a:lnTo>
                    <a:pt x="47" y="23"/>
                  </a:lnTo>
                  <a:lnTo>
                    <a:pt x="47" y="24"/>
                  </a:lnTo>
                  <a:lnTo>
                    <a:pt x="49" y="24"/>
                  </a:lnTo>
                  <a:lnTo>
                    <a:pt x="49" y="25"/>
                  </a:lnTo>
                  <a:lnTo>
                    <a:pt x="49" y="27"/>
                  </a:lnTo>
                  <a:lnTo>
                    <a:pt x="50" y="27"/>
                  </a:lnTo>
                  <a:lnTo>
                    <a:pt x="50" y="28"/>
                  </a:lnTo>
                  <a:lnTo>
                    <a:pt x="50" y="29"/>
                  </a:lnTo>
                  <a:lnTo>
                    <a:pt x="51" y="29"/>
                  </a:lnTo>
                  <a:lnTo>
                    <a:pt x="50" y="29"/>
                  </a:lnTo>
                  <a:lnTo>
                    <a:pt x="50" y="31"/>
                  </a:lnTo>
                  <a:lnTo>
                    <a:pt x="51" y="31"/>
                  </a:lnTo>
                  <a:lnTo>
                    <a:pt x="51" y="32"/>
                  </a:lnTo>
                  <a:lnTo>
                    <a:pt x="51" y="33"/>
                  </a:lnTo>
                  <a:lnTo>
                    <a:pt x="52" y="34"/>
                  </a:lnTo>
                  <a:lnTo>
                    <a:pt x="52" y="36"/>
                  </a:lnTo>
                  <a:lnTo>
                    <a:pt x="54" y="36"/>
                  </a:lnTo>
                  <a:lnTo>
                    <a:pt x="54" y="37"/>
                  </a:lnTo>
                  <a:lnTo>
                    <a:pt x="54" y="38"/>
                  </a:lnTo>
                  <a:lnTo>
                    <a:pt x="55" y="38"/>
                  </a:lnTo>
                  <a:lnTo>
                    <a:pt x="55" y="39"/>
                  </a:lnTo>
                  <a:lnTo>
                    <a:pt x="56" y="41"/>
                  </a:lnTo>
                  <a:lnTo>
                    <a:pt x="56" y="42"/>
                  </a:lnTo>
                  <a:lnTo>
                    <a:pt x="56" y="43"/>
                  </a:lnTo>
                  <a:lnTo>
                    <a:pt x="58" y="43"/>
                  </a:lnTo>
                  <a:lnTo>
                    <a:pt x="58" y="45"/>
                  </a:lnTo>
                  <a:lnTo>
                    <a:pt x="59" y="45"/>
                  </a:lnTo>
                  <a:lnTo>
                    <a:pt x="59" y="46"/>
                  </a:lnTo>
                  <a:lnTo>
                    <a:pt x="60" y="47"/>
                  </a:lnTo>
                  <a:lnTo>
                    <a:pt x="59" y="47"/>
                  </a:lnTo>
                  <a:lnTo>
                    <a:pt x="59" y="48"/>
                  </a:lnTo>
                  <a:lnTo>
                    <a:pt x="59" y="50"/>
                  </a:lnTo>
                  <a:lnTo>
                    <a:pt x="59" y="51"/>
                  </a:lnTo>
                  <a:lnTo>
                    <a:pt x="60" y="52"/>
                  </a:lnTo>
                  <a:lnTo>
                    <a:pt x="60" y="53"/>
                  </a:lnTo>
                  <a:lnTo>
                    <a:pt x="61" y="53"/>
                  </a:lnTo>
                  <a:lnTo>
                    <a:pt x="61" y="55"/>
                  </a:lnTo>
                  <a:lnTo>
                    <a:pt x="63" y="55"/>
                  </a:lnTo>
                  <a:lnTo>
                    <a:pt x="63" y="56"/>
                  </a:lnTo>
                  <a:lnTo>
                    <a:pt x="64" y="56"/>
                  </a:lnTo>
                  <a:lnTo>
                    <a:pt x="64" y="57"/>
                  </a:lnTo>
                  <a:lnTo>
                    <a:pt x="65" y="57"/>
                  </a:lnTo>
                  <a:lnTo>
                    <a:pt x="66" y="57"/>
                  </a:lnTo>
                  <a:lnTo>
                    <a:pt x="66" y="59"/>
                  </a:lnTo>
                  <a:lnTo>
                    <a:pt x="65" y="59"/>
                  </a:lnTo>
                  <a:lnTo>
                    <a:pt x="64" y="59"/>
                  </a:lnTo>
                  <a:lnTo>
                    <a:pt x="63" y="59"/>
                  </a:lnTo>
                  <a:lnTo>
                    <a:pt x="61" y="59"/>
                  </a:lnTo>
                  <a:lnTo>
                    <a:pt x="60" y="59"/>
                  </a:lnTo>
                  <a:lnTo>
                    <a:pt x="59" y="59"/>
                  </a:lnTo>
                  <a:lnTo>
                    <a:pt x="58" y="59"/>
                  </a:lnTo>
                  <a:lnTo>
                    <a:pt x="56" y="59"/>
                  </a:lnTo>
                  <a:lnTo>
                    <a:pt x="55" y="59"/>
                  </a:lnTo>
                  <a:lnTo>
                    <a:pt x="54" y="59"/>
                  </a:lnTo>
                  <a:lnTo>
                    <a:pt x="52" y="59"/>
                  </a:lnTo>
                  <a:lnTo>
                    <a:pt x="51" y="59"/>
                  </a:lnTo>
                  <a:lnTo>
                    <a:pt x="50" y="59"/>
                  </a:lnTo>
                  <a:lnTo>
                    <a:pt x="49" y="59"/>
                  </a:lnTo>
                  <a:lnTo>
                    <a:pt x="47" y="59"/>
                  </a:lnTo>
                  <a:lnTo>
                    <a:pt x="46" y="59"/>
                  </a:lnTo>
                  <a:lnTo>
                    <a:pt x="45" y="59"/>
                  </a:lnTo>
                  <a:lnTo>
                    <a:pt x="44" y="59"/>
                  </a:lnTo>
                  <a:lnTo>
                    <a:pt x="42" y="59"/>
                  </a:lnTo>
                  <a:lnTo>
                    <a:pt x="41" y="59"/>
                  </a:lnTo>
                  <a:lnTo>
                    <a:pt x="40" y="59"/>
                  </a:lnTo>
                  <a:lnTo>
                    <a:pt x="38" y="59"/>
                  </a:lnTo>
                  <a:lnTo>
                    <a:pt x="37" y="59"/>
                  </a:lnTo>
                  <a:lnTo>
                    <a:pt x="37" y="57"/>
                  </a:lnTo>
                  <a:lnTo>
                    <a:pt x="36" y="57"/>
                  </a:lnTo>
                  <a:lnTo>
                    <a:pt x="36" y="59"/>
                  </a:lnTo>
                  <a:lnTo>
                    <a:pt x="35" y="59"/>
                  </a:lnTo>
                  <a:lnTo>
                    <a:pt x="33" y="59"/>
                  </a:lnTo>
                  <a:lnTo>
                    <a:pt x="32" y="59"/>
                  </a:lnTo>
                  <a:lnTo>
                    <a:pt x="31" y="59"/>
                  </a:lnTo>
                  <a:lnTo>
                    <a:pt x="30" y="59"/>
                  </a:lnTo>
                  <a:lnTo>
                    <a:pt x="28" y="59"/>
                  </a:lnTo>
                  <a:lnTo>
                    <a:pt x="27" y="59"/>
                  </a:lnTo>
                  <a:lnTo>
                    <a:pt x="26" y="59"/>
                  </a:lnTo>
                  <a:lnTo>
                    <a:pt x="24" y="59"/>
                  </a:lnTo>
                  <a:lnTo>
                    <a:pt x="23" y="59"/>
                  </a:lnTo>
                  <a:lnTo>
                    <a:pt x="22" y="59"/>
                  </a:lnTo>
                  <a:lnTo>
                    <a:pt x="21" y="59"/>
                  </a:lnTo>
                  <a:lnTo>
                    <a:pt x="19" y="59"/>
                  </a:lnTo>
                  <a:lnTo>
                    <a:pt x="18" y="59"/>
                  </a:lnTo>
                  <a:lnTo>
                    <a:pt x="17" y="59"/>
                  </a:lnTo>
                  <a:lnTo>
                    <a:pt x="16" y="59"/>
                  </a:lnTo>
                  <a:lnTo>
                    <a:pt x="14" y="59"/>
                  </a:lnTo>
                  <a:lnTo>
                    <a:pt x="13" y="59"/>
                  </a:lnTo>
                  <a:lnTo>
                    <a:pt x="12" y="59"/>
                  </a:lnTo>
                  <a:lnTo>
                    <a:pt x="10" y="59"/>
                  </a:lnTo>
                  <a:lnTo>
                    <a:pt x="9" y="59"/>
                  </a:lnTo>
                  <a:lnTo>
                    <a:pt x="8" y="59"/>
                  </a:lnTo>
                  <a:lnTo>
                    <a:pt x="7" y="59"/>
                  </a:lnTo>
                  <a:lnTo>
                    <a:pt x="5" y="59"/>
                  </a:lnTo>
                  <a:lnTo>
                    <a:pt x="4" y="59"/>
                  </a:lnTo>
                  <a:lnTo>
                    <a:pt x="3" y="59"/>
                  </a:lnTo>
                  <a:lnTo>
                    <a:pt x="2" y="59"/>
                  </a:lnTo>
                  <a:lnTo>
                    <a:pt x="2" y="57"/>
                  </a:lnTo>
                  <a:lnTo>
                    <a:pt x="2" y="55"/>
                  </a:lnTo>
                  <a:lnTo>
                    <a:pt x="2" y="53"/>
                  </a:lnTo>
                  <a:lnTo>
                    <a:pt x="2" y="52"/>
                  </a:lnTo>
                  <a:lnTo>
                    <a:pt x="2" y="50"/>
                  </a:lnTo>
                  <a:lnTo>
                    <a:pt x="2" y="48"/>
                  </a:lnTo>
                  <a:lnTo>
                    <a:pt x="2" y="47"/>
                  </a:lnTo>
                  <a:lnTo>
                    <a:pt x="2" y="45"/>
                  </a:lnTo>
                  <a:lnTo>
                    <a:pt x="2" y="43"/>
                  </a:lnTo>
                  <a:lnTo>
                    <a:pt x="2" y="41"/>
                  </a:lnTo>
                  <a:lnTo>
                    <a:pt x="2" y="39"/>
                  </a:lnTo>
                  <a:lnTo>
                    <a:pt x="2" y="38"/>
                  </a:lnTo>
                  <a:lnTo>
                    <a:pt x="2" y="36"/>
                  </a:lnTo>
                  <a:lnTo>
                    <a:pt x="2" y="34"/>
                  </a:lnTo>
                  <a:lnTo>
                    <a:pt x="2" y="33"/>
                  </a:lnTo>
                  <a:lnTo>
                    <a:pt x="2" y="31"/>
                  </a:lnTo>
                  <a:lnTo>
                    <a:pt x="2" y="29"/>
                  </a:lnTo>
                  <a:lnTo>
                    <a:pt x="2" y="28"/>
                  </a:lnTo>
                  <a:lnTo>
                    <a:pt x="2" y="25"/>
                  </a:lnTo>
                  <a:lnTo>
                    <a:pt x="2" y="24"/>
                  </a:lnTo>
                  <a:lnTo>
                    <a:pt x="2" y="23"/>
                  </a:lnTo>
                  <a:lnTo>
                    <a:pt x="2" y="22"/>
                  </a:lnTo>
                  <a:lnTo>
                    <a:pt x="2" y="19"/>
                  </a:lnTo>
                  <a:lnTo>
                    <a:pt x="2" y="17"/>
                  </a:lnTo>
                  <a:lnTo>
                    <a:pt x="2" y="15"/>
                  </a:lnTo>
                  <a:lnTo>
                    <a:pt x="2" y="14"/>
                  </a:lnTo>
                  <a:lnTo>
                    <a:pt x="2" y="13"/>
                  </a:lnTo>
                  <a:lnTo>
                    <a:pt x="0" y="11"/>
                  </a:lnTo>
                  <a:lnTo>
                    <a:pt x="0" y="10"/>
                  </a:lnTo>
                  <a:lnTo>
                    <a:pt x="0" y="9"/>
                  </a:lnTo>
                  <a:lnTo>
                    <a:pt x="0" y="8"/>
                  </a:lnTo>
                  <a:lnTo>
                    <a:pt x="2" y="8"/>
                  </a:lnTo>
                  <a:lnTo>
                    <a:pt x="2" y="6"/>
                  </a:lnTo>
                  <a:lnTo>
                    <a:pt x="2" y="5"/>
                  </a:lnTo>
                  <a:lnTo>
                    <a:pt x="2" y="4"/>
                  </a:lnTo>
                  <a:lnTo>
                    <a:pt x="2" y="2"/>
                  </a:lnTo>
                  <a:lnTo>
                    <a:pt x="2" y="1"/>
                  </a:lnTo>
                  <a:lnTo>
                    <a:pt x="3" y="0"/>
                  </a:lnTo>
                  <a:lnTo>
                    <a:pt x="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1" name="Freeform 754"/>
            <p:cNvSpPr>
              <a:spLocks noEditPoints="1"/>
            </p:cNvSpPr>
            <p:nvPr/>
          </p:nvSpPr>
          <p:spPr bwMode="auto">
            <a:xfrm>
              <a:off x="4724401" y="3932454"/>
              <a:ext cx="58738" cy="50800"/>
            </a:xfrm>
            <a:custGeom>
              <a:avLst/>
              <a:gdLst>
                <a:gd name="T0" fmla="*/ 20 w 37"/>
                <a:gd name="T1" fmla="*/ 14 h 32"/>
                <a:gd name="T2" fmla="*/ 22 w 37"/>
                <a:gd name="T3" fmla="*/ 14 h 32"/>
                <a:gd name="T4" fmla="*/ 19 w 37"/>
                <a:gd name="T5" fmla="*/ 13 h 32"/>
                <a:gd name="T6" fmla="*/ 19 w 37"/>
                <a:gd name="T7" fmla="*/ 13 h 32"/>
                <a:gd name="T8" fmla="*/ 20 w 37"/>
                <a:gd name="T9" fmla="*/ 12 h 32"/>
                <a:gd name="T10" fmla="*/ 13 w 37"/>
                <a:gd name="T11" fmla="*/ 3 h 32"/>
                <a:gd name="T12" fmla="*/ 14 w 37"/>
                <a:gd name="T13" fmla="*/ 7 h 32"/>
                <a:gd name="T14" fmla="*/ 15 w 37"/>
                <a:gd name="T15" fmla="*/ 11 h 32"/>
                <a:gd name="T16" fmla="*/ 17 w 37"/>
                <a:gd name="T17" fmla="*/ 13 h 32"/>
                <a:gd name="T18" fmla="*/ 18 w 37"/>
                <a:gd name="T19" fmla="*/ 16 h 32"/>
                <a:gd name="T20" fmla="*/ 19 w 37"/>
                <a:gd name="T21" fmla="*/ 16 h 32"/>
                <a:gd name="T22" fmla="*/ 19 w 37"/>
                <a:gd name="T23" fmla="*/ 14 h 32"/>
                <a:gd name="T24" fmla="*/ 19 w 37"/>
                <a:gd name="T25" fmla="*/ 16 h 32"/>
                <a:gd name="T26" fmla="*/ 19 w 37"/>
                <a:gd name="T27" fmla="*/ 17 h 32"/>
                <a:gd name="T28" fmla="*/ 20 w 37"/>
                <a:gd name="T29" fmla="*/ 17 h 32"/>
                <a:gd name="T30" fmla="*/ 23 w 37"/>
                <a:gd name="T31" fmla="*/ 18 h 32"/>
                <a:gd name="T32" fmla="*/ 23 w 37"/>
                <a:gd name="T33" fmla="*/ 20 h 32"/>
                <a:gd name="T34" fmla="*/ 27 w 37"/>
                <a:gd name="T35" fmla="*/ 21 h 32"/>
                <a:gd name="T36" fmla="*/ 28 w 37"/>
                <a:gd name="T37" fmla="*/ 23 h 32"/>
                <a:gd name="T38" fmla="*/ 31 w 37"/>
                <a:gd name="T39" fmla="*/ 25 h 32"/>
                <a:gd name="T40" fmla="*/ 32 w 37"/>
                <a:gd name="T41" fmla="*/ 25 h 32"/>
                <a:gd name="T42" fmla="*/ 33 w 37"/>
                <a:gd name="T43" fmla="*/ 27 h 32"/>
                <a:gd name="T44" fmla="*/ 33 w 37"/>
                <a:gd name="T45" fmla="*/ 28 h 32"/>
                <a:gd name="T46" fmla="*/ 36 w 37"/>
                <a:gd name="T47" fmla="*/ 30 h 32"/>
                <a:gd name="T48" fmla="*/ 36 w 37"/>
                <a:gd name="T49" fmla="*/ 31 h 32"/>
                <a:gd name="T50" fmla="*/ 33 w 37"/>
                <a:gd name="T51" fmla="*/ 32 h 32"/>
                <a:gd name="T52" fmla="*/ 32 w 37"/>
                <a:gd name="T53" fmla="*/ 31 h 32"/>
                <a:gd name="T54" fmla="*/ 29 w 37"/>
                <a:gd name="T55" fmla="*/ 28 h 32"/>
                <a:gd name="T56" fmla="*/ 27 w 37"/>
                <a:gd name="T57" fmla="*/ 26 h 32"/>
                <a:gd name="T58" fmla="*/ 24 w 37"/>
                <a:gd name="T59" fmla="*/ 23 h 32"/>
                <a:gd name="T60" fmla="*/ 22 w 37"/>
                <a:gd name="T61" fmla="*/ 22 h 32"/>
                <a:gd name="T62" fmla="*/ 18 w 37"/>
                <a:gd name="T63" fmla="*/ 21 h 32"/>
                <a:gd name="T64" fmla="*/ 17 w 37"/>
                <a:gd name="T65" fmla="*/ 21 h 32"/>
                <a:gd name="T66" fmla="*/ 14 w 37"/>
                <a:gd name="T67" fmla="*/ 20 h 32"/>
                <a:gd name="T68" fmla="*/ 11 w 37"/>
                <a:gd name="T69" fmla="*/ 21 h 32"/>
                <a:gd name="T70" fmla="*/ 9 w 37"/>
                <a:gd name="T71" fmla="*/ 20 h 32"/>
                <a:gd name="T72" fmla="*/ 8 w 37"/>
                <a:gd name="T73" fmla="*/ 20 h 32"/>
                <a:gd name="T74" fmla="*/ 6 w 37"/>
                <a:gd name="T75" fmla="*/ 23 h 32"/>
                <a:gd name="T76" fmla="*/ 5 w 37"/>
                <a:gd name="T77" fmla="*/ 21 h 32"/>
                <a:gd name="T78" fmla="*/ 2 w 37"/>
                <a:gd name="T79" fmla="*/ 22 h 32"/>
                <a:gd name="T80" fmla="*/ 0 w 37"/>
                <a:gd name="T81" fmla="*/ 21 h 32"/>
                <a:gd name="T82" fmla="*/ 0 w 37"/>
                <a:gd name="T83" fmla="*/ 17 h 32"/>
                <a:gd name="T84" fmla="*/ 1 w 37"/>
                <a:gd name="T85" fmla="*/ 14 h 32"/>
                <a:gd name="T86" fmla="*/ 2 w 37"/>
                <a:gd name="T87" fmla="*/ 11 h 32"/>
                <a:gd name="T88" fmla="*/ 2 w 37"/>
                <a:gd name="T89" fmla="*/ 7 h 32"/>
                <a:gd name="T90" fmla="*/ 4 w 37"/>
                <a:gd name="T91" fmla="*/ 7 h 32"/>
                <a:gd name="T92" fmla="*/ 5 w 37"/>
                <a:gd name="T93" fmla="*/ 6 h 32"/>
                <a:gd name="T94" fmla="*/ 8 w 37"/>
                <a:gd name="T95" fmla="*/ 4 h 32"/>
                <a:gd name="T96" fmla="*/ 9 w 37"/>
                <a:gd name="T97" fmla="*/ 3 h 32"/>
                <a:gd name="T98" fmla="*/ 11 w 37"/>
                <a:gd name="T9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2">
                  <a:moveTo>
                    <a:pt x="19" y="13"/>
                  </a:moveTo>
                  <a:lnTo>
                    <a:pt x="20" y="13"/>
                  </a:lnTo>
                  <a:lnTo>
                    <a:pt x="20" y="14"/>
                  </a:lnTo>
                  <a:lnTo>
                    <a:pt x="20" y="13"/>
                  </a:lnTo>
                  <a:lnTo>
                    <a:pt x="22" y="13"/>
                  </a:lnTo>
                  <a:lnTo>
                    <a:pt x="22" y="14"/>
                  </a:lnTo>
                  <a:lnTo>
                    <a:pt x="20" y="14"/>
                  </a:lnTo>
                  <a:lnTo>
                    <a:pt x="19" y="14"/>
                  </a:lnTo>
                  <a:lnTo>
                    <a:pt x="19" y="13"/>
                  </a:lnTo>
                  <a:lnTo>
                    <a:pt x="19" y="14"/>
                  </a:lnTo>
                  <a:lnTo>
                    <a:pt x="20" y="14"/>
                  </a:lnTo>
                  <a:lnTo>
                    <a:pt x="19" y="13"/>
                  </a:lnTo>
                  <a:close/>
                  <a:moveTo>
                    <a:pt x="20" y="12"/>
                  </a:moveTo>
                  <a:lnTo>
                    <a:pt x="19" y="12"/>
                  </a:lnTo>
                  <a:lnTo>
                    <a:pt x="20" y="12"/>
                  </a:lnTo>
                  <a:lnTo>
                    <a:pt x="19" y="12"/>
                  </a:lnTo>
                  <a:lnTo>
                    <a:pt x="20" y="12"/>
                  </a:lnTo>
                  <a:close/>
                  <a:moveTo>
                    <a:pt x="13" y="3"/>
                  </a:moveTo>
                  <a:lnTo>
                    <a:pt x="14" y="4"/>
                  </a:lnTo>
                  <a:lnTo>
                    <a:pt x="14" y="6"/>
                  </a:lnTo>
                  <a:lnTo>
                    <a:pt x="14" y="7"/>
                  </a:lnTo>
                  <a:lnTo>
                    <a:pt x="15" y="8"/>
                  </a:lnTo>
                  <a:lnTo>
                    <a:pt x="15" y="9"/>
                  </a:lnTo>
                  <a:lnTo>
                    <a:pt x="15" y="11"/>
                  </a:lnTo>
                  <a:lnTo>
                    <a:pt x="15" y="12"/>
                  </a:lnTo>
                  <a:lnTo>
                    <a:pt x="15" y="13"/>
                  </a:lnTo>
                  <a:lnTo>
                    <a:pt x="17" y="13"/>
                  </a:lnTo>
                  <a:lnTo>
                    <a:pt x="17" y="14"/>
                  </a:lnTo>
                  <a:lnTo>
                    <a:pt x="18" y="14"/>
                  </a:lnTo>
                  <a:lnTo>
                    <a:pt x="18" y="16"/>
                  </a:lnTo>
                  <a:lnTo>
                    <a:pt x="18" y="17"/>
                  </a:lnTo>
                  <a:lnTo>
                    <a:pt x="19" y="17"/>
                  </a:lnTo>
                  <a:lnTo>
                    <a:pt x="19" y="16"/>
                  </a:lnTo>
                  <a:lnTo>
                    <a:pt x="18" y="16"/>
                  </a:lnTo>
                  <a:lnTo>
                    <a:pt x="19" y="16"/>
                  </a:lnTo>
                  <a:lnTo>
                    <a:pt x="19" y="14"/>
                  </a:lnTo>
                  <a:lnTo>
                    <a:pt x="19" y="16"/>
                  </a:lnTo>
                  <a:lnTo>
                    <a:pt x="19" y="14"/>
                  </a:lnTo>
                  <a:lnTo>
                    <a:pt x="19" y="16"/>
                  </a:lnTo>
                  <a:lnTo>
                    <a:pt x="20" y="16"/>
                  </a:lnTo>
                  <a:lnTo>
                    <a:pt x="19" y="16"/>
                  </a:lnTo>
                  <a:lnTo>
                    <a:pt x="19" y="17"/>
                  </a:lnTo>
                  <a:lnTo>
                    <a:pt x="20" y="17"/>
                  </a:lnTo>
                  <a:lnTo>
                    <a:pt x="19" y="17"/>
                  </a:lnTo>
                  <a:lnTo>
                    <a:pt x="20" y="17"/>
                  </a:lnTo>
                  <a:lnTo>
                    <a:pt x="20" y="18"/>
                  </a:lnTo>
                  <a:lnTo>
                    <a:pt x="22" y="18"/>
                  </a:lnTo>
                  <a:lnTo>
                    <a:pt x="23" y="18"/>
                  </a:lnTo>
                  <a:lnTo>
                    <a:pt x="22" y="17"/>
                  </a:lnTo>
                  <a:lnTo>
                    <a:pt x="23" y="18"/>
                  </a:lnTo>
                  <a:lnTo>
                    <a:pt x="23" y="20"/>
                  </a:lnTo>
                  <a:lnTo>
                    <a:pt x="24" y="20"/>
                  </a:lnTo>
                  <a:lnTo>
                    <a:pt x="25" y="20"/>
                  </a:lnTo>
                  <a:lnTo>
                    <a:pt x="27" y="21"/>
                  </a:lnTo>
                  <a:lnTo>
                    <a:pt x="27" y="22"/>
                  </a:lnTo>
                  <a:lnTo>
                    <a:pt x="28" y="22"/>
                  </a:lnTo>
                  <a:lnTo>
                    <a:pt x="28" y="23"/>
                  </a:lnTo>
                  <a:lnTo>
                    <a:pt x="29" y="23"/>
                  </a:lnTo>
                  <a:lnTo>
                    <a:pt x="29" y="25"/>
                  </a:lnTo>
                  <a:lnTo>
                    <a:pt x="31" y="25"/>
                  </a:lnTo>
                  <a:lnTo>
                    <a:pt x="31" y="26"/>
                  </a:lnTo>
                  <a:lnTo>
                    <a:pt x="32" y="26"/>
                  </a:lnTo>
                  <a:lnTo>
                    <a:pt x="32" y="25"/>
                  </a:lnTo>
                  <a:lnTo>
                    <a:pt x="32" y="26"/>
                  </a:lnTo>
                  <a:lnTo>
                    <a:pt x="32" y="27"/>
                  </a:lnTo>
                  <a:lnTo>
                    <a:pt x="33" y="27"/>
                  </a:lnTo>
                  <a:lnTo>
                    <a:pt x="33" y="28"/>
                  </a:lnTo>
                  <a:lnTo>
                    <a:pt x="33" y="27"/>
                  </a:lnTo>
                  <a:lnTo>
                    <a:pt x="33" y="28"/>
                  </a:lnTo>
                  <a:lnTo>
                    <a:pt x="34" y="28"/>
                  </a:lnTo>
                  <a:lnTo>
                    <a:pt x="34" y="30"/>
                  </a:lnTo>
                  <a:lnTo>
                    <a:pt x="36" y="30"/>
                  </a:lnTo>
                  <a:lnTo>
                    <a:pt x="37" y="30"/>
                  </a:lnTo>
                  <a:lnTo>
                    <a:pt x="37" y="31"/>
                  </a:lnTo>
                  <a:lnTo>
                    <a:pt x="36" y="31"/>
                  </a:lnTo>
                  <a:lnTo>
                    <a:pt x="34" y="31"/>
                  </a:lnTo>
                  <a:lnTo>
                    <a:pt x="34" y="32"/>
                  </a:lnTo>
                  <a:lnTo>
                    <a:pt x="33" y="32"/>
                  </a:lnTo>
                  <a:lnTo>
                    <a:pt x="33" y="31"/>
                  </a:lnTo>
                  <a:lnTo>
                    <a:pt x="32" y="32"/>
                  </a:lnTo>
                  <a:lnTo>
                    <a:pt x="32" y="31"/>
                  </a:lnTo>
                  <a:lnTo>
                    <a:pt x="31" y="30"/>
                  </a:lnTo>
                  <a:lnTo>
                    <a:pt x="29" y="30"/>
                  </a:lnTo>
                  <a:lnTo>
                    <a:pt x="29" y="28"/>
                  </a:lnTo>
                  <a:lnTo>
                    <a:pt x="29" y="27"/>
                  </a:lnTo>
                  <a:lnTo>
                    <a:pt x="28" y="27"/>
                  </a:lnTo>
                  <a:lnTo>
                    <a:pt x="27" y="26"/>
                  </a:lnTo>
                  <a:lnTo>
                    <a:pt x="25" y="26"/>
                  </a:lnTo>
                  <a:lnTo>
                    <a:pt x="25" y="25"/>
                  </a:lnTo>
                  <a:lnTo>
                    <a:pt x="24" y="23"/>
                  </a:lnTo>
                  <a:lnTo>
                    <a:pt x="24" y="22"/>
                  </a:lnTo>
                  <a:lnTo>
                    <a:pt x="23" y="22"/>
                  </a:lnTo>
                  <a:lnTo>
                    <a:pt x="22" y="22"/>
                  </a:lnTo>
                  <a:lnTo>
                    <a:pt x="20" y="21"/>
                  </a:lnTo>
                  <a:lnTo>
                    <a:pt x="19" y="21"/>
                  </a:lnTo>
                  <a:lnTo>
                    <a:pt x="18" y="21"/>
                  </a:lnTo>
                  <a:lnTo>
                    <a:pt x="17" y="21"/>
                  </a:lnTo>
                  <a:lnTo>
                    <a:pt x="17" y="20"/>
                  </a:lnTo>
                  <a:lnTo>
                    <a:pt x="17" y="21"/>
                  </a:lnTo>
                  <a:lnTo>
                    <a:pt x="15" y="21"/>
                  </a:lnTo>
                  <a:lnTo>
                    <a:pt x="15" y="20"/>
                  </a:lnTo>
                  <a:lnTo>
                    <a:pt x="14" y="20"/>
                  </a:lnTo>
                  <a:lnTo>
                    <a:pt x="14" y="21"/>
                  </a:lnTo>
                  <a:lnTo>
                    <a:pt x="13" y="21"/>
                  </a:lnTo>
                  <a:lnTo>
                    <a:pt x="11" y="21"/>
                  </a:lnTo>
                  <a:lnTo>
                    <a:pt x="10" y="21"/>
                  </a:lnTo>
                  <a:lnTo>
                    <a:pt x="10" y="20"/>
                  </a:lnTo>
                  <a:lnTo>
                    <a:pt x="9" y="20"/>
                  </a:lnTo>
                  <a:lnTo>
                    <a:pt x="9" y="18"/>
                  </a:lnTo>
                  <a:lnTo>
                    <a:pt x="8" y="18"/>
                  </a:lnTo>
                  <a:lnTo>
                    <a:pt x="8" y="20"/>
                  </a:lnTo>
                  <a:lnTo>
                    <a:pt x="8" y="21"/>
                  </a:lnTo>
                  <a:lnTo>
                    <a:pt x="6" y="22"/>
                  </a:lnTo>
                  <a:lnTo>
                    <a:pt x="6" y="23"/>
                  </a:lnTo>
                  <a:lnTo>
                    <a:pt x="6" y="22"/>
                  </a:lnTo>
                  <a:lnTo>
                    <a:pt x="5" y="22"/>
                  </a:lnTo>
                  <a:lnTo>
                    <a:pt x="5" y="21"/>
                  </a:lnTo>
                  <a:lnTo>
                    <a:pt x="4" y="21"/>
                  </a:lnTo>
                  <a:lnTo>
                    <a:pt x="4" y="22"/>
                  </a:lnTo>
                  <a:lnTo>
                    <a:pt x="2" y="22"/>
                  </a:lnTo>
                  <a:lnTo>
                    <a:pt x="1" y="22"/>
                  </a:lnTo>
                  <a:lnTo>
                    <a:pt x="0" y="22"/>
                  </a:lnTo>
                  <a:lnTo>
                    <a:pt x="0" y="21"/>
                  </a:lnTo>
                  <a:lnTo>
                    <a:pt x="0" y="20"/>
                  </a:lnTo>
                  <a:lnTo>
                    <a:pt x="0" y="18"/>
                  </a:lnTo>
                  <a:lnTo>
                    <a:pt x="0" y="17"/>
                  </a:lnTo>
                  <a:lnTo>
                    <a:pt x="0" y="16"/>
                  </a:lnTo>
                  <a:lnTo>
                    <a:pt x="1" y="16"/>
                  </a:lnTo>
                  <a:lnTo>
                    <a:pt x="1" y="14"/>
                  </a:lnTo>
                  <a:lnTo>
                    <a:pt x="1" y="13"/>
                  </a:lnTo>
                  <a:lnTo>
                    <a:pt x="2" y="12"/>
                  </a:lnTo>
                  <a:lnTo>
                    <a:pt x="2" y="11"/>
                  </a:lnTo>
                  <a:lnTo>
                    <a:pt x="2" y="9"/>
                  </a:lnTo>
                  <a:lnTo>
                    <a:pt x="2" y="8"/>
                  </a:lnTo>
                  <a:lnTo>
                    <a:pt x="2" y="7"/>
                  </a:lnTo>
                  <a:lnTo>
                    <a:pt x="2" y="6"/>
                  </a:lnTo>
                  <a:lnTo>
                    <a:pt x="4" y="6"/>
                  </a:lnTo>
                  <a:lnTo>
                    <a:pt x="4" y="7"/>
                  </a:lnTo>
                  <a:lnTo>
                    <a:pt x="5" y="6"/>
                  </a:lnTo>
                  <a:lnTo>
                    <a:pt x="5" y="7"/>
                  </a:lnTo>
                  <a:lnTo>
                    <a:pt x="5" y="6"/>
                  </a:lnTo>
                  <a:lnTo>
                    <a:pt x="6" y="6"/>
                  </a:lnTo>
                  <a:lnTo>
                    <a:pt x="6" y="4"/>
                  </a:lnTo>
                  <a:lnTo>
                    <a:pt x="8" y="4"/>
                  </a:lnTo>
                  <a:lnTo>
                    <a:pt x="9" y="3"/>
                  </a:lnTo>
                  <a:lnTo>
                    <a:pt x="9" y="4"/>
                  </a:lnTo>
                  <a:lnTo>
                    <a:pt x="9" y="3"/>
                  </a:lnTo>
                  <a:lnTo>
                    <a:pt x="10" y="3"/>
                  </a:lnTo>
                  <a:lnTo>
                    <a:pt x="11" y="2"/>
                  </a:lnTo>
                  <a:lnTo>
                    <a:pt x="11" y="0"/>
                  </a:lnTo>
                  <a:lnTo>
                    <a:pt x="13" y="2"/>
                  </a:lnTo>
                  <a:lnTo>
                    <a:pt x="13" y="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2" name="Freeform 755"/>
            <p:cNvSpPr>
              <a:spLocks noEditPoints="1"/>
            </p:cNvSpPr>
            <p:nvPr/>
          </p:nvSpPr>
          <p:spPr bwMode="auto">
            <a:xfrm>
              <a:off x="4700588" y="3767354"/>
              <a:ext cx="1588"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 name="T52" fmla="*/ 0 w 1"/>
                <a:gd name="T53" fmla="*/ 1 h 1"/>
                <a:gd name="T54" fmla="*/ 0 w 1"/>
                <a:gd name="T55" fmla="*/ 1 h 1"/>
                <a:gd name="T56" fmla="*/ 0 w 1"/>
                <a:gd name="T57" fmla="*/ 1 h 1"/>
                <a:gd name="T58" fmla="*/ 0 w 1"/>
                <a:gd name="T59" fmla="*/ 1 h 1"/>
                <a:gd name="T60" fmla="*/ 0 w 1"/>
                <a:gd name="T61" fmla="*/ 0 h 1"/>
                <a:gd name="T62" fmla="*/ 0 w 1"/>
                <a:gd name="T63" fmla="*/ 0 h 1"/>
                <a:gd name="T64" fmla="*/ 0 w 1"/>
                <a:gd name="T65" fmla="*/ 0 h 1"/>
                <a:gd name="T66" fmla="*/ 0 w 1"/>
                <a:gd name="T67" fmla="*/ 0 h 1"/>
                <a:gd name="T68" fmla="*/ 0 w 1"/>
                <a:gd name="T69" fmla="*/ 0 h 1"/>
                <a:gd name="T70" fmla="*/ 0 w 1"/>
                <a:gd name="T71" fmla="*/ 0 h 1"/>
                <a:gd name="T72" fmla="*/ 1 w 1"/>
                <a:gd name="T73" fmla="*/ 0 h 1"/>
                <a:gd name="T74" fmla="*/ 1 w 1"/>
                <a:gd name="T75" fmla="*/ 0 h 1"/>
                <a:gd name="T76" fmla="*/ 1 w 1"/>
                <a:gd name="T77" fmla="*/ 0 h 1"/>
                <a:gd name="T78" fmla="*/ 1 w 1"/>
                <a:gd name="T79" fmla="*/ 0 h 1"/>
                <a:gd name="T80" fmla="*/ 1 w 1"/>
                <a:gd name="T81" fmla="*/ 0 h 1"/>
                <a:gd name="T82" fmla="*/ 1 w 1"/>
                <a:gd name="T83" fmla="*/ 0 h 1"/>
                <a:gd name="T84" fmla="*/ 1 w 1"/>
                <a:gd name="T85" fmla="*/ 0 h 1"/>
                <a:gd name="T86" fmla="*/ 1 w 1"/>
                <a:gd name="T87" fmla="*/ 0 h 1"/>
                <a:gd name="T88" fmla="*/ 1 w 1"/>
                <a:gd name="T89" fmla="*/ 0 h 1"/>
                <a:gd name="T90" fmla="*/ 1 w 1"/>
                <a:gd name="T91" fmla="*/ 0 h 1"/>
                <a:gd name="T92" fmla="*/ 1 w 1"/>
                <a:gd name="T93" fmla="*/ 0 h 1"/>
                <a:gd name="T94" fmla="*/ 1 w 1"/>
                <a:gd name="T95" fmla="*/ 0 h 1"/>
                <a:gd name="T96" fmla="*/ 1 w 1"/>
                <a:gd name="T97" fmla="*/ 0 h 1"/>
                <a:gd name="T98" fmla="*/ 1 w 1"/>
                <a:gd name="T99" fmla="*/ 0 h 1"/>
                <a:gd name="T100" fmla="*/ 1 w 1"/>
                <a:gd name="T101" fmla="*/ 1 h 1"/>
                <a:gd name="T102" fmla="*/ 1 w 1"/>
                <a:gd name="T103" fmla="*/ 1 h 1"/>
                <a:gd name="T104" fmla="*/ 1 w 1"/>
                <a:gd name="T105" fmla="*/ 1 h 1"/>
                <a:gd name="T106" fmla="*/ 1 w 1"/>
                <a:gd name="T107" fmla="*/ 1 h 1"/>
                <a:gd name="T108" fmla="*/ 1 w 1"/>
                <a:gd name="T10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moveTo>
                    <a:pt x="1" y="1"/>
                  </a:moveTo>
                  <a:lnTo>
                    <a:pt x="1" y="1"/>
                  </a:lnTo>
                  <a:lnTo>
                    <a:pt x="1" y="1"/>
                  </a:lnTo>
                  <a:lnTo>
                    <a:pt x="1" y="1"/>
                  </a:lnTo>
                  <a:lnTo>
                    <a:pt x="1" y="1"/>
                  </a:lnTo>
                  <a:lnTo>
                    <a:pt x="1" y="1"/>
                  </a:lnTo>
                  <a:lnTo>
                    <a:pt x="1" y="1"/>
                  </a:lnTo>
                  <a:lnTo>
                    <a:pt x="1" y="1"/>
                  </a:lnTo>
                  <a:lnTo>
                    <a:pt x="1" y="1"/>
                  </a:lnTo>
                  <a:lnTo>
                    <a:pt x="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3" name="Freeform 756"/>
            <p:cNvSpPr>
              <a:spLocks noEditPoints="1"/>
            </p:cNvSpPr>
            <p:nvPr/>
          </p:nvSpPr>
          <p:spPr bwMode="auto">
            <a:xfrm>
              <a:off x="4252913" y="3670517"/>
              <a:ext cx="193675" cy="171450"/>
            </a:xfrm>
            <a:custGeom>
              <a:avLst/>
              <a:gdLst>
                <a:gd name="T0" fmla="*/ 15 w 122"/>
                <a:gd name="T1" fmla="*/ 107 h 108"/>
                <a:gd name="T2" fmla="*/ 15 w 122"/>
                <a:gd name="T3" fmla="*/ 106 h 108"/>
                <a:gd name="T4" fmla="*/ 10 w 122"/>
                <a:gd name="T5" fmla="*/ 103 h 108"/>
                <a:gd name="T6" fmla="*/ 7 w 122"/>
                <a:gd name="T7" fmla="*/ 104 h 108"/>
                <a:gd name="T8" fmla="*/ 21 w 122"/>
                <a:gd name="T9" fmla="*/ 106 h 108"/>
                <a:gd name="T10" fmla="*/ 23 w 122"/>
                <a:gd name="T11" fmla="*/ 102 h 108"/>
                <a:gd name="T12" fmla="*/ 3 w 122"/>
                <a:gd name="T13" fmla="*/ 103 h 108"/>
                <a:gd name="T14" fmla="*/ 24 w 122"/>
                <a:gd name="T15" fmla="*/ 101 h 108"/>
                <a:gd name="T16" fmla="*/ 26 w 122"/>
                <a:gd name="T17" fmla="*/ 99 h 108"/>
                <a:gd name="T18" fmla="*/ 94 w 122"/>
                <a:gd name="T19" fmla="*/ 44 h 108"/>
                <a:gd name="T20" fmla="*/ 106 w 122"/>
                <a:gd name="T21" fmla="*/ 36 h 108"/>
                <a:gd name="T22" fmla="*/ 116 w 122"/>
                <a:gd name="T23" fmla="*/ 29 h 108"/>
                <a:gd name="T24" fmla="*/ 115 w 122"/>
                <a:gd name="T25" fmla="*/ 32 h 108"/>
                <a:gd name="T26" fmla="*/ 114 w 122"/>
                <a:gd name="T27" fmla="*/ 29 h 108"/>
                <a:gd name="T28" fmla="*/ 121 w 122"/>
                <a:gd name="T29" fmla="*/ 28 h 108"/>
                <a:gd name="T30" fmla="*/ 121 w 122"/>
                <a:gd name="T31" fmla="*/ 27 h 108"/>
                <a:gd name="T32" fmla="*/ 59 w 122"/>
                <a:gd name="T33" fmla="*/ 1 h 108"/>
                <a:gd name="T34" fmla="*/ 65 w 122"/>
                <a:gd name="T35" fmla="*/ 1 h 108"/>
                <a:gd name="T36" fmla="*/ 70 w 122"/>
                <a:gd name="T37" fmla="*/ 2 h 108"/>
                <a:gd name="T38" fmla="*/ 79 w 122"/>
                <a:gd name="T39" fmla="*/ 2 h 108"/>
                <a:gd name="T40" fmla="*/ 82 w 122"/>
                <a:gd name="T41" fmla="*/ 4 h 108"/>
                <a:gd name="T42" fmla="*/ 88 w 122"/>
                <a:gd name="T43" fmla="*/ 4 h 108"/>
                <a:gd name="T44" fmla="*/ 93 w 122"/>
                <a:gd name="T45" fmla="*/ 6 h 108"/>
                <a:gd name="T46" fmla="*/ 101 w 122"/>
                <a:gd name="T47" fmla="*/ 8 h 108"/>
                <a:gd name="T48" fmla="*/ 106 w 122"/>
                <a:gd name="T49" fmla="*/ 9 h 108"/>
                <a:gd name="T50" fmla="*/ 112 w 122"/>
                <a:gd name="T51" fmla="*/ 11 h 108"/>
                <a:gd name="T52" fmla="*/ 117 w 122"/>
                <a:gd name="T53" fmla="*/ 11 h 108"/>
                <a:gd name="T54" fmla="*/ 114 w 122"/>
                <a:gd name="T55" fmla="*/ 16 h 108"/>
                <a:gd name="T56" fmla="*/ 106 w 122"/>
                <a:gd name="T57" fmla="*/ 19 h 108"/>
                <a:gd name="T58" fmla="*/ 103 w 122"/>
                <a:gd name="T59" fmla="*/ 23 h 108"/>
                <a:gd name="T60" fmla="*/ 102 w 122"/>
                <a:gd name="T61" fmla="*/ 24 h 108"/>
                <a:gd name="T62" fmla="*/ 98 w 122"/>
                <a:gd name="T63" fmla="*/ 29 h 108"/>
                <a:gd name="T64" fmla="*/ 98 w 122"/>
                <a:gd name="T65" fmla="*/ 33 h 108"/>
                <a:gd name="T66" fmla="*/ 98 w 122"/>
                <a:gd name="T67" fmla="*/ 37 h 108"/>
                <a:gd name="T68" fmla="*/ 94 w 122"/>
                <a:gd name="T69" fmla="*/ 42 h 108"/>
                <a:gd name="T70" fmla="*/ 91 w 122"/>
                <a:gd name="T71" fmla="*/ 44 h 108"/>
                <a:gd name="T72" fmla="*/ 87 w 122"/>
                <a:gd name="T73" fmla="*/ 50 h 108"/>
                <a:gd name="T74" fmla="*/ 83 w 122"/>
                <a:gd name="T75" fmla="*/ 50 h 108"/>
                <a:gd name="T76" fmla="*/ 78 w 122"/>
                <a:gd name="T77" fmla="*/ 50 h 108"/>
                <a:gd name="T78" fmla="*/ 73 w 122"/>
                <a:gd name="T79" fmla="*/ 52 h 108"/>
                <a:gd name="T80" fmla="*/ 69 w 122"/>
                <a:gd name="T81" fmla="*/ 55 h 108"/>
                <a:gd name="T82" fmla="*/ 64 w 122"/>
                <a:gd name="T83" fmla="*/ 50 h 108"/>
                <a:gd name="T84" fmla="*/ 63 w 122"/>
                <a:gd name="T85" fmla="*/ 48 h 108"/>
                <a:gd name="T86" fmla="*/ 58 w 122"/>
                <a:gd name="T87" fmla="*/ 44 h 108"/>
                <a:gd name="T88" fmla="*/ 61 w 122"/>
                <a:gd name="T89" fmla="*/ 42 h 108"/>
                <a:gd name="T90" fmla="*/ 60 w 122"/>
                <a:gd name="T91" fmla="*/ 36 h 108"/>
                <a:gd name="T92" fmla="*/ 59 w 122"/>
                <a:gd name="T93" fmla="*/ 33 h 108"/>
                <a:gd name="T94" fmla="*/ 60 w 122"/>
                <a:gd name="T95" fmla="*/ 30 h 108"/>
                <a:gd name="T96" fmla="*/ 61 w 122"/>
                <a:gd name="T97" fmla="*/ 25 h 108"/>
                <a:gd name="T98" fmla="*/ 64 w 122"/>
                <a:gd name="T99" fmla="*/ 18 h 108"/>
                <a:gd name="T100" fmla="*/ 63 w 122"/>
                <a:gd name="T101" fmla="*/ 14 h 108"/>
                <a:gd name="T102" fmla="*/ 59 w 122"/>
                <a:gd name="T103" fmla="*/ 14 h 108"/>
                <a:gd name="T104" fmla="*/ 55 w 122"/>
                <a:gd name="T105" fmla="*/ 14 h 108"/>
                <a:gd name="T106" fmla="*/ 51 w 122"/>
                <a:gd name="T107" fmla="*/ 14 h 108"/>
                <a:gd name="T108" fmla="*/ 51 w 122"/>
                <a:gd name="T109" fmla="*/ 10 h 108"/>
                <a:gd name="T110" fmla="*/ 51 w 122"/>
                <a:gd name="T111" fmla="*/ 9 h 108"/>
                <a:gd name="T112" fmla="*/ 50 w 122"/>
                <a:gd name="T113" fmla="*/ 6 h 108"/>
                <a:gd name="T114" fmla="*/ 49 w 122"/>
                <a:gd name="T115" fmla="*/ 4 h 108"/>
                <a:gd name="T116" fmla="*/ 54 w 122"/>
                <a:gd name="T117" fmla="*/ 4 h 108"/>
                <a:gd name="T118" fmla="*/ 54 w 122"/>
                <a:gd name="T119" fmla="*/ 2 h 108"/>
                <a:gd name="T120" fmla="*/ 56 w 122"/>
                <a:gd name="T121"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08">
                  <a:moveTo>
                    <a:pt x="1" y="108"/>
                  </a:moveTo>
                  <a:lnTo>
                    <a:pt x="0" y="108"/>
                  </a:lnTo>
                  <a:lnTo>
                    <a:pt x="1" y="108"/>
                  </a:lnTo>
                  <a:lnTo>
                    <a:pt x="1" y="107"/>
                  </a:lnTo>
                  <a:lnTo>
                    <a:pt x="1" y="108"/>
                  </a:lnTo>
                  <a:close/>
                  <a:moveTo>
                    <a:pt x="15" y="106"/>
                  </a:moveTo>
                  <a:lnTo>
                    <a:pt x="15" y="107"/>
                  </a:lnTo>
                  <a:lnTo>
                    <a:pt x="15" y="108"/>
                  </a:lnTo>
                  <a:lnTo>
                    <a:pt x="14" y="108"/>
                  </a:lnTo>
                  <a:lnTo>
                    <a:pt x="13" y="108"/>
                  </a:lnTo>
                  <a:lnTo>
                    <a:pt x="13" y="107"/>
                  </a:lnTo>
                  <a:lnTo>
                    <a:pt x="13" y="106"/>
                  </a:lnTo>
                  <a:lnTo>
                    <a:pt x="14" y="106"/>
                  </a:lnTo>
                  <a:lnTo>
                    <a:pt x="15" y="106"/>
                  </a:lnTo>
                  <a:close/>
                  <a:moveTo>
                    <a:pt x="5" y="107"/>
                  </a:moveTo>
                  <a:lnTo>
                    <a:pt x="5" y="106"/>
                  </a:lnTo>
                  <a:lnTo>
                    <a:pt x="4" y="106"/>
                  </a:lnTo>
                  <a:lnTo>
                    <a:pt x="5" y="106"/>
                  </a:lnTo>
                  <a:lnTo>
                    <a:pt x="5" y="107"/>
                  </a:lnTo>
                  <a:close/>
                  <a:moveTo>
                    <a:pt x="12" y="103"/>
                  </a:moveTo>
                  <a:lnTo>
                    <a:pt x="10" y="103"/>
                  </a:lnTo>
                  <a:lnTo>
                    <a:pt x="10" y="104"/>
                  </a:lnTo>
                  <a:lnTo>
                    <a:pt x="9" y="106"/>
                  </a:lnTo>
                  <a:lnTo>
                    <a:pt x="9" y="107"/>
                  </a:lnTo>
                  <a:lnTo>
                    <a:pt x="8" y="107"/>
                  </a:lnTo>
                  <a:lnTo>
                    <a:pt x="8" y="106"/>
                  </a:lnTo>
                  <a:lnTo>
                    <a:pt x="8" y="104"/>
                  </a:lnTo>
                  <a:lnTo>
                    <a:pt x="7" y="104"/>
                  </a:lnTo>
                  <a:lnTo>
                    <a:pt x="8" y="104"/>
                  </a:lnTo>
                  <a:lnTo>
                    <a:pt x="9" y="104"/>
                  </a:lnTo>
                  <a:lnTo>
                    <a:pt x="9" y="103"/>
                  </a:lnTo>
                  <a:lnTo>
                    <a:pt x="10" y="103"/>
                  </a:lnTo>
                  <a:lnTo>
                    <a:pt x="12" y="103"/>
                  </a:lnTo>
                  <a:close/>
                  <a:moveTo>
                    <a:pt x="22" y="106"/>
                  </a:moveTo>
                  <a:lnTo>
                    <a:pt x="21" y="106"/>
                  </a:lnTo>
                  <a:lnTo>
                    <a:pt x="21" y="107"/>
                  </a:lnTo>
                  <a:lnTo>
                    <a:pt x="21" y="106"/>
                  </a:lnTo>
                  <a:lnTo>
                    <a:pt x="22" y="106"/>
                  </a:lnTo>
                  <a:lnTo>
                    <a:pt x="22" y="104"/>
                  </a:lnTo>
                  <a:lnTo>
                    <a:pt x="22" y="103"/>
                  </a:lnTo>
                  <a:lnTo>
                    <a:pt x="23" y="103"/>
                  </a:lnTo>
                  <a:lnTo>
                    <a:pt x="23" y="102"/>
                  </a:lnTo>
                  <a:lnTo>
                    <a:pt x="23" y="103"/>
                  </a:lnTo>
                  <a:lnTo>
                    <a:pt x="23" y="104"/>
                  </a:lnTo>
                  <a:lnTo>
                    <a:pt x="23" y="106"/>
                  </a:lnTo>
                  <a:lnTo>
                    <a:pt x="22" y="106"/>
                  </a:lnTo>
                  <a:close/>
                  <a:moveTo>
                    <a:pt x="1" y="102"/>
                  </a:moveTo>
                  <a:lnTo>
                    <a:pt x="3" y="102"/>
                  </a:lnTo>
                  <a:lnTo>
                    <a:pt x="3" y="103"/>
                  </a:lnTo>
                  <a:lnTo>
                    <a:pt x="1" y="103"/>
                  </a:lnTo>
                  <a:lnTo>
                    <a:pt x="1" y="104"/>
                  </a:lnTo>
                  <a:lnTo>
                    <a:pt x="1" y="103"/>
                  </a:lnTo>
                  <a:lnTo>
                    <a:pt x="1" y="102"/>
                  </a:lnTo>
                  <a:close/>
                  <a:moveTo>
                    <a:pt x="26" y="99"/>
                  </a:moveTo>
                  <a:lnTo>
                    <a:pt x="26" y="101"/>
                  </a:lnTo>
                  <a:lnTo>
                    <a:pt x="24" y="101"/>
                  </a:lnTo>
                  <a:lnTo>
                    <a:pt x="24" y="102"/>
                  </a:lnTo>
                  <a:lnTo>
                    <a:pt x="23" y="102"/>
                  </a:lnTo>
                  <a:lnTo>
                    <a:pt x="23" y="101"/>
                  </a:lnTo>
                  <a:lnTo>
                    <a:pt x="24" y="101"/>
                  </a:lnTo>
                  <a:lnTo>
                    <a:pt x="24" y="99"/>
                  </a:lnTo>
                  <a:lnTo>
                    <a:pt x="26" y="99"/>
                  </a:lnTo>
                  <a:close/>
                  <a:moveTo>
                    <a:pt x="26" y="99"/>
                  </a:moveTo>
                  <a:lnTo>
                    <a:pt x="26" y="98"/>
                  </a:lnTo>
                  <a:lnTo>
                    <a:pt x="26" y="99"/>
                  </a:lnTo>
                  <a:close/>
                  <a:moveTo>
                    <a:pt x="70" y="56"/>
                  </a:moveTo>
                  <a:lnTo>
                    <a:pt x="69" y="56"/>
                  </a:lnTo>
                  <a:lnTo>
                    <a:pt x="70" y="56"/>
                  </a:lnTo>
                  <a:close/>
                  <a:moveTo>
                    <a:pt x="94" y="43"/>
                  </a:moveTo>
                  <a:lnTo>
                    <a:pt x="94" y="44"/>
                  </a:lnTo>
                  <a:lnTo>
                    <a:pt x="94" y="43"/>
                  </a:lnTo>
                  <a:close/>
                  <a:moveTo>
                    <a:pt x="107" y="37"/>
                  </a:moveTo>
                  <a:lnTo>
                    <a:pt x="106" y="37"/>
                  </a:lnTo>
                  <a:lnTo>
                    <a:pt x="107" y="37"/>
                  </a:lnTo>
                  <a:close/>
                  <a:moveTo>
                    <a:pt x="107" y="34"/>
                  </a:moveTo>
                  <a:lnTo>
                    <a:pt x="107" y="36"/>
                  </a:lnTo>
                  <a:lnTo>
                    <a:pt x="106" y="36"/>
                  </a:lnTo>
                  <a:lnTo>
                    <a:pt x="106" y="34"/>
                  </a:lnTo>
                  <a:lnTo>
                    <a:pt x="107" y="34"/>
                  </a:lnTo>
                  <a:close/>
                  <a:moveTo>
                    <a:pt x="115" y="33"/>
                  </a:moveTo>
                  <a:lnTo>
                    <a:pt x="115" y="34"/>
                  </a:lnTo>
                  <a:lnTo>
                    <a:pt x="115" y="33"/>
                  </a:lnTo>
                  <a:close/>
                  <a:moveTo>
                    <a:pt x="116" y="28"/>
                  </a:moveTo>
                  <a:lnTo>
                    <a:pt x="116" y="29"/>
                  </a:lnTo>
                  <a:lnTo>
                    <a:pt x="117" y="29"/>
                  </a:lnTo>
                  <a:lnTo>
                    <a:pt x="117" y="30"/>
                  </a:lnTo>
                  <a:lnTo>
                    <a:pt x="117" y="32"/>
                  </a:lnTo>
                  <a:lnTo>
                    <a:pt x="116" y="32"/>
                  </a:lnTo>
                  <a:lnTo>
                    <a:pt x="116" y="33"/>
                  </a:lnTo>
                  <a:lnTo>
                    <a:pt x="115" y="33"/>
                  </a:lnTo>
                  <a:lnTo>
                    <a:pt x="115" y="32"/>
                  </a:lnTo>
                  <a:lnTo>
                    <a:pt x="114" y="32"/>
                  </a:lnTo>
                  <a:lnTo>
                    <a:pt x="114" y="30"/>
                  </a:lnTo>
                  <a:lnTo>
                    <a:pt x="112" y="30"/>
                  </a:lnTo>
                  <a:lnTo>
                    <a:pt x="112" y="32"/>
                  </a:lnTo>
                  <a:lnTo>
                    <a:pt x="112" y="30"/>
                  </a:lnTo>
                  <a:lnTo>
                    <a:pt x="112" y="29"/>
                  </a:lnTo>
                  <a:lnTo>
                    <a:pt x="114" y="29"/>
                  </a:lnTo>
                  <a:lnTo>
                    <a:pt x="114" y="28"/>
                  </a:lnTo>
                  <a:lnTo>
                    <a:pt x="115" y="28"/>
                  </a:lnTo>
                  <a:lnTo>
                    <a:pt x="116" y="28"/>
                  </a:lnTo>
                  <a:close/>
                  <a:moveTo>
                    <a:pt x="121" y="27"/>
                  </a:moveTo>
                  <a:lnTo>
                    <a:pt x="121" y="28"/>
                  </a:lnTo>
                  <a:lnTo>
                    <a:pt x="121" y="27"/>
                  </a:lnTo>
                  <a:lnTo>
                    <a:pt x="121" y="28"/>
                  </a:lnTo>
                  <a:lnTo>
                    <a:pt x="122" y="28"/>
                  </a:lnTo>
                  <a:lnTo>
                    <a:pt x="122" y="29"/>
                  </a:lnTo>
                  <a:lnTo>
                    <a:pt x="121" y="29"/>
                  </a:lnTo>
                  <a:lnTo>
                    <a:pt x="121" y="28"/>
                  </a:lnTo>
                  <a:lnTo>
                    <a:pt x="120" y="28"/>
                  </a:lnTo>
                  <a:lnTo>
                    <a:pt x="120" y="27"/>
                  </a:lnTo>
                  <a:lnTo>
                    <a:pt x="121" y="27"/>
                  </a:lnTo>
                  <a:close/>
                  <a:moveTo>
                    <a:pt x="58" y="0"/>
                  </a:moveTo>
                  <a:lnTo>
                    <a:pt x="58" y="1"/>
                  </a:lnTo>
                  <a:lnTo>
                    <a:pt x="58" y="0"/>
                  </a:lnTo>
                  <a:lnTo>
                    <a:pt x="59" y="0"/>
                  </a:lnTo>
                  <a:lnTo>
                    <a:pt x="59" y="1"/>
                  </a:lnTo>
                  <a:lnTo>
                    <a:pt x="60" y="1"/>
                  </a:lnTo>
                  <a:lnTo>
                    <a:pt x="59" y="1"/>
                  </a:lnTo>
                  <a:lnTo>
                    <a:pt x="60" y="1"/>
                  </a:lnTo>
                  <a:lnTo>
                    <a:pt x="60" y="2"/>
                  </a:lnTo>
                  <a:lnTo>
                    <a:pt x="61" y="2"/>
                  </a:lnTo>
                  <a:lnTo>
                    <a:pt x="61" y="1"/>
                  </a:lnTo>
                  <a:lnTo>
                    <a:pt x="63" y="1"/>
                  </a:lnTo>
                  <a:lnTo>
                    <a:pt x="64" y="1"/>
                  </a:lnTo>
                  <a:lnTo>
                    <a:pt x="65" y="1"/>
                  </a:lnTo>
                  <a:lnTo>
                    <a:pt x="66" y="1"/>
                  </a:lnTo>
                  <a:lnTo>
                    <a:pt x="68" y="1"/>
                  </a:lnTo>
                  <a:lnTo>
                    <a:pt x="69" y="1"/>
                  </a:lnTo>
                  <a:lnTo>
                    <a:pt x="69" y="2"/>
                  </a:lnTo>
                  <a:lnTo>
                    <a:pt x="70" y="2"/>
                  </a:lnTo>
                  <a:lnTo>
                    <a:pt x="70" y="1"/>
                  </a:lnTo>
                  <a:lnTo>
                    <a:pt x="70" y="2"/>
                  </a:lnTo>
                  <a:lnTo>
                    <a:pt x="72" y="2"/>
                  </a:lnTo>
                  <a:lnTo>
                    <a:pt x="73" y="2"/>
                  </a:lnTo>
                  <a:lnTo>
                    <a:pt x="74" y="2"/>
                  </a:lnTo>
                  <a:lnTo>
                    <a:pt x="75" y="2"/>
                  </a:lnTo>
                  <a:lnTo>
                    <a:pt x="77" y="2"/>
                  </a:lnTo>
                  <a:lnTo>
                    <a:pt x="78" y="2"/>
                  </a:lnTo>
                  <a:lnTo>
                    <a:pt x="79" y="2"/>
                  </a:lnTo>
                  <a:lnTo>
                    <a:pt x="78" y="2"/>
                  </a:lnTo>
                  <a:lnTo>
                    <a:pt x="79" y="2"/>
                  </a:lnTo>
                  <a:lnTo>
                    <a:pt x="80" y="2"/>
                  </a:lnTo>
                  <a:lnTo>
                    <a:pt x="82" y="2"/>
                  </a:lnTo>
                  <a:lnTo>
                    <a:pt x="82" y="4"/>
                  </a:lnTo>
                  <a:lnTo>
                    <a:pt x="82" y="2"/>
                  </a:lnTo>
                  <a:lnTo>
                    <a:pt x="82" y="4"/>
                  </a:lnTo>
                  <a:lnTo>
                    <a:pt x="83" y="4"/>
                  </a:lnTo>
                  <a:lnTo>
                    <a:pt x="83" y="2"/>
                  </a:lnTo>
                  <a:lnTo>
                    <a:pt x="84" y="2"/>
                  </a:lnTo>
                  <a:lnTo>
                    <a:pt x="86" y="2"/>
                  </a:lnTo>
                  <a:lnTo>
                    <a:pt x="86" y="4"/>
                  </a:lnTo>
                  <a:lnTo>
                    <a:pt x="87" y="4"/>
                  </a:lnTo>
                  <a:lnTo>
                    <a:pt x="88" y="4"/>
                  </a:lnTo>
                  <a:lnTo>
                    <a:pt x="89" y="2"/>
                  </a:lnTo>
                  <a:lnTo>
                    <a:pt x="89" y="4"/>
                  </a:lnTo>
                  <a:lnTo>
                    <a:pt x="91" y="4"/>
                  </a:lnTo>
                  <a:lnTo>
                    <a:pt x="92" y="4"/>
                  </a:lnTo>
                  <a:lnTo>
                    <a:pt x="91" y="5"/>
                  </a:lnTo>
                  <a:lnTo>
                    <a:pt x="92" y="5"/>
                  </a:lnTo>
                  <a:lnTo>
                    <a:pt x="93" y="6"/>
                  </a:lnTo>
                  <a:lnTo>
                    <a:pt x="94" y="6"/>
                  </a:lnTo>
                  <a:lnTo>
                    <a:pt x="96" y="6"/>
                  </a:lnTo>
                  <a:lnTo>
                    <a:pt x="96" y="8"/>
                  </a:lnTo>
                  <a:lnTo>
                    <a:pt x="97" y="8"/>
                  </a:lnTo>
                  <a:lnTo>
                    <a:pt x="98" y="8"/>
                  </a:lnTo>
                  <a:lnTo>
                    <a:pt x="100" y="8"/>
                  </a:lnTo>
                  <a:lnTo>
                    <a:pt x="101" y="8"/>
                  </a:lnTo>
                  <a:lnTo>
                    <a:pt x="101" y="9"/>
                  </a:lnTo>
                  <a:lnTo>
                    <a:pt x="101" y="8"/>
                  </a:lnTo>
                  <a:lnTo>
                    <a:pt x="102" y="8"/>
                  </a:lnTo>
                  <a:lnTo>
                    <a:pt x="103" y="8"/>
                  </a:lnTo>
                  <a:lnTo>
                    <a:pt x="105" y="8"/>
                  </a:lnTo>
                  <a:lnTo>
                    <a:pt x="106" y="8"/>
                  </a:lnTo>
                  <a:lnTo>
                    <a:pt x="106" y="9"/>
                  </a:lnTo>
                  <a:lnTo>
                    <a:pt x="107" y="9"/>
                  </a:lnTo>
                  <a:lnTo>
                    <a:pt x="107" y="10"/>
                  </a:lnTo>
                  <a:lnTo>
                    <a:pt x="108" y="10"/>
                  </a:lnTo>
                  <a:lnTo>
                    <a:pt x="110" y="10"/>
                  </a:lnTo>
                  <a:lnTo>
                    <a:pt x="111" y="10"/>
                  </a:lnTo>
                  <a:lnTo>
                    <a:pt x="112" y="10"/>
                  </a:lnTo>
                  <a:lnTo>
                    <a:pt x="112" y="11"/>
                  </a:lnTo>
                  <a:lnTo>
                    <a:pt x="112" y="10"/>
                  </a:lnTo>
                  <a:lnTo>
                    <a:pt x="114" y="10"/>
                  </a:lnTo>
                  <a:lnTo>
                    <a:pt x="115" y="10"/>
                  </a:lnTo>
                  <a:lnTo>
                    <a:pt x="116" y="10"/>
                  </a:lnTo>
                  <a:lnTo>
                    <a:pt x="116" y="11"/>
                  </a:lnTo>
                  <a:lnTo>
                    <a:pt x="117" y="10"/>
                  </a:lnTo>
                  <a:lnTo>
                    <a:pt x="117" y="11"/>
                  </a:lnTo>
                  <a:lnTo>
                    <a:pt x="116" y="11"/>
                  </a:lnTo>
                  <a:lnTo>
                    <a:pt x="116" y="13"/>
                  </a:lnTo>
                  <a:lnTo>
                    <a:pt x="116" y="14"/>
                  </a:lnTo>
                  <a:lnTo>
                    <a:pt x="116" y="15"/>
                  </a:lnTo>
                  <a:lnTo>
                    <a:pt x="115" y="15"/>
                  </a:lnTo>
                  <a:lnTo>
                    <a:pt x="114" y="15"/>
                  </a:lnTo>
                  <a:lnTo>
                    <a:pt x="114" y="16"/>
                  </a:lnTo>
                  <a:lnTo>
                    <a:pt x="112" y="16"/>
                  </a:lnTo>
                  <a:lnTo>
                    <a:pt x="111" y="16"/>
                  </a:lnTo>
                  <a:lnTo>
                    <a:pt x="111" y="18"/>
                  </a:lnTo>
                  <a:lnTo>
                    <a:pt x="110" y="19"/>
                  </a:lnTo>
                  <a:lnTo>
                    <a:pt x="108" y="19"/>
                  </a:lnTo>
                  <a:lnTo>
                    <a:pt x="107" y="19"/>
                  </a:lnTo>
                  <a:lnTo>
                    <a:pt x="106" y="19"/>
                  </a:lnTo>
                  <a:lnTo>
                    <a:pt x="106" y="20"/>
                  </a:lnTo>
                  <a:lnTo>
                    <a:pt x="105" y="20"/>
                  </a:lnTo>
                  <a:lnTo>
                    <a:pt x="103" y="20"/>
                  </a:lnTo>
                  <a:lnTo>
                    <a:pt x="103" y="22"/>
                  </a:lnTo>
                  <a:lnTo>
                    <a:pt x="102" y="22"/>
                  </a:lnTo>
                  <a:lnTo>
                    <a:pt x="103" y="22"/>
                  </a:lnTo>
                  <a:lnTo>
                    <a:pt x="103" y="23"/>
                  </a:lnTo>
                  <a:lnTo>
                    <a:pt x="102" y="24"/>
                  </a:lnTo>
                  <a:lnTo>
                    <a:pt x="102" y="23"/>
                  </a:lnTo>
                  <a:lnTo>
                    <a:pt x="102" y="24"/>
                  </a:lnTo>
                  <a:lnTo>
                    <a:pt x="102" y="23"/>
                  </a:lnTo>
                  <a:lnTo>
                    <a:pt x="103" y="23"/>
                  </a:lnTo>
                  <a:lnTo>
                    <a:pt x="102" y="23"/>
                  </a:lnTo>
                  <a:lnTo>
                    <a:pt x="102" y="24"/>
                  </a:lnTo>
                  <a:lnTo>
                    <a:pt x="101" y="24"/>
                  </a:lnTo>
                  <a:lnTo>
                    <a:pt x="101" y="25"/>
                  </a:lnTo>
                  <a:lnTo>
                    <a:pt x="101" y="27"/>
                  </a:lnTo>
                  <a:lnTo>
                    <a:pt x="100" y="27"/>
                  </a:lnTo>
                  <a:lnTo>
                    <a:pt x="100" y="28"/>
                  </a:lnTo>
                  <a:lnTo>
                    <a:pt x="98" y="28"/>
                  </a:lnTo>
                  <a:lnTo>
                    <a:pt x="98" y="29"/>
                  </a:lnTo>
                  <a:lnTo>
                    <a:pt x="98" y="30"/>
                  </a:lnTo>
                  <a:lnTo>
                    <a:pt x="97" y="30"/>
                  </a:lnTo>
                  <a:lnTo>
                    <a:pt x="97" y="32"/>
                  </a:lnTo>
                  <a:lnTo>
                    <a:pt x="97" y="33"/>
                  </a:lnTo>
                  <a:lnTo>
                    <a:pt x="98" y="33"/>
                  </a:lnTo>
                  <a:lnTo>
                    <a:pt x="97" y="33"/>
                  </a:lnTo>
                  <a:lnTo>
                    <a:pt x="98" y="33"/>
                  </a:lnTo>
                  <a:lnTo>
                    <a:pt x="98" y="34"/>
                  </a:lnTo>
                  <a:lnTo>
                    <a:pt x="98" y="36"/>
                  </a:lnTo>
                  <a:lnTo>
                    <a:pt x="100" y="36"/>
                  </a:lnTo>
                  <a:lnTo>
                    <a:pt x="100" y="37"/>
                  </a:lnTo>
                  <a:lnTo>
                    <a:pt x="101" y="37"/>
                  </a:lnTo>
                  <a:lnTo>
                    <a:pt x="100" y="37"/>
                  </a:lnTo>
                  <a:lnTo>
                    <a:pt x="98" y="37"/>
                  </a:lnTo>
                  <a:lnTo>
                    <a:pt x="98" y="38"/>
                  </a:lnTo>
                  <a:lnTo>
                    <a:pt x="97" y="38"/>
                  </a:lnTo>
                  <a:lnTo>
                    <a:pt x="97" y="39"/>
                  </a:lnTo>
                  <a:lnTo>
                    <a:pt x="96" y="39"/>
                  </a:lnTo>
                  <a:lnTo>
                    <a:pt x="96" y="41"/>
                  </a:lnTo>
                  <a:lnTo>
                    <a:pt x="96" y="42"/>
                  </a:lnTo>
                  <a:lnTo>
                    <a:pt x="94" y="42"/>
                  </a:lnTo>
                  <a:lnTo>
                    <a:pt x="94" y="43"/>
                  </a:lnTo>
                  <a:lnTo>
                    <a:pt x="94" y="44"/>
                  </a:lnTo>
                  <a:lnTo>
                    <a:pt x="96" y="44"/>
                  </a:lnTo>
                  <a:lnTo>
                    <a:pt x="94" y="44"/>
                  </a:lnTo>
                  <a:lnTo>
                    <a:pt x="93" y="44"/>
                  </a:lnTo>
                  <a:lnTo>
                    <a:pt x="92" y="44"/>
                  </a:lnTo>
                  <a:lnTo>
                    <a:pt x="91" y="44"/>
                  </a:lnTo>
                  <a:lnTo>
                    <a:pt x="91" y="46"/>
                  </a:lnTo>
                  <a:lnTo>
                    <a:pt x="89" y="46"/>
                  </a:lnTo>
                  <a:lnTo>
                    <a:pt x="89" y="47"/>
                  </a:lnTo>
                  <a:lnTo>
                    <a:pt x="89" y="48"/>
                  </a:lnTo>
                  <a:lnTo>
                    <a:pt x="88" y="48"/>
                  </a:lnTo>
                  <a:lnTo>
                    <a:pt x="88" y="50"/>
                  </a:lnTo>
                  <a:lnTo>
                    <a:pt x="87" y="50"/>
                  </a:lnTo>
                  <a:lnTo>
                    <a:pt x="87" y="51"/>
                  </a:lnTo>
                  <a:lnTo>
                    <a:pt x="87" y="50"/>
                  </a:lnTo>
                  <a:lnTo>
                    <a:pt x="86" y="50"/>
                  </a:lnTo>
                  <a:lnTo>
                    <a:pt x="84" y="50"/>
                  </a:lnTo>
                  <a:lnTo>
                    <a:pt x="84" y="51"/>
                  </a:lnTo>
                  <a:lnTo>
                    <a:pt x="83" y="51"/>
                  </a:lnTo>
                  <a:lnTo>
                    <a:pt x="83" y="50"/>
                  </a:lnTo>
                  <a:lnTo>
                    <a:pt x="82" y="50"/>
                  </a:lnTo>
                  <a:lnTo>
                    <a:pt x="80" y="50"/>
                  </a:lnTo>
                  <a:lnTo>
                    <a:pt x="80" y="51"/>
                  </a:lnTo>
                  <a:lnTo>
                    <a:pt x="79" y="51"/>
                  </a:lnTo>
                  <a:lnTo>
                    <a:pt x="79" y="50"/>
                  </a:lnTo>
                  <a:lnTo>
                    <a:pt x="79" y="51"/>
                  </a:lnTo>
                  <a:lnTo>
                    <a:pt x="78" y="50"/>
                  </a:lnTo>
                  <a:lnTo>
                    <a:pt x="78" y="51"/>
                  </a:lnTo>
                  <a:lnTo>
                    <a:pt x="77" y="50"/>
                  </a:lnTo>
                  <a:lnTo>
                    <a:pt x="77" y="51"/>
                  </a:lnTo>
                  <a:lnTo>
                    <a:pt x="75" y="51"/>
                  </a:lnTo>
                  <a:lnTo>
                    <a:pt x="74" y="51"/>
                  </a:lnTo>
                  <a:lnTo>
                    <a:pt x="74" y="52"/>
                  </a:lnTo>
                  <a:lnTo>
                    <a:pt x="73" y="52"/>
                  </a:lnTo>
                  <a:lnTo>
                    <a:pt x="72" y="52"/>
                  </a:lnTo>
                  <a:lnTo>
                    <a:pt x="70" y="52"/>
                  </a:lnTo>
                  <a:lnTo>
                    <a:pt x="70" y="53"/>
                  </a:lnTo>
                  <a:lnTo>
                    <a:pt x="70" y="55"/>
                  </a:lnTo>
                  <a:lnTo>
                    <a:pt x="70" y="53"/>
                  </a:lnTo>
                  <a:lnTo>
                    <a:pt x="69" y="53"/>
                  </a:lnTo>
                  <a:lnTo>
                    <a:pt x="69" y="55"/>
                  </a:lnTo>
                  <a:lnTo>
                    <a:pt x="68" y="55"/>
                  </a:lnTo>
                  <a:lnTo>
                    <a:pt x="66" y="53"/>
                  </a:lnTo>
                  <a:lnTo>
                    <a:pt x="65" y="53"/>
                  </a:lnTo>
                  <a:lnTo>
                    <a:pt x="65" y="52"/>
                  </a:lnTo>
                  <a:lnTo>
                    <a:pt x="65" y="51"/>
                  </a:lnTo>
                  <a:lnTo>
                    <a:pt x="64" y="51"/>
                  </a:lnTo>
                  <a:lnTo>
                    <a:pt x="64" y="50"/>
                  </a:lnTo>
                  <a:lnTo>
                    <a:pt x="65" y="50"/>
                  </a:lnTo>
                  <a:lnTo>
                    <a:pt x="65" y="48"/>
                  </a:lnTo>
                  <a:lnTo>
                    <a:pt x="65" y="50"/>
                  </a:lnTo>
                  <a:lnTo>
                    <a:pt x="65" y="48"/>
                  </a:lnTo>
                  <a:lnTo>
                    <a:pt x="64" y="50"/>
                  </a:lnTo>
                  <a:lnTo>
                    <a:pt x="64" y="48"/>
                  </a:lnTo>
                  <a:lnTo>
                    <a:pt x="63" y="48"/>
                  </a:lnTo>
                  <a:lnTo>
                    <a:pt x="63" y="47"/>
                  </a:lnTo>
                  <a:lnTo>
                    <a:pt x="61" y="47"/>
                  </a:lnTo>
                  <a:lnTo>
                    <a:pt x="60" y="47"/>
                  </a:lnTo>
                  <a:lnTo>
                    <a:pt x="59" y="47"/>
                  </a:lnTo>
                  <a:lnTo>
                    <a:pt x="59" y="46"/>
                  </a:lnTo>
                  <a:lnTo>
                    <a:pt x="59" y="44"/>
                  </a:lnTo>
                  <a:lnTo>
                    <a:pt x="58" y="44"/>
                  </a:lnTo>
                  <a:lnTo>
                    <a:pt x="59" y="44"/>
                  </a:lnTo>
                  <a:lnTo>
                    <a:pt x="59" y="43"/>
                  </a:lnTo>
                  <a:lnTo>
                    <a:pt x="59" y="42"/>
                  </a:lnTo>
                  <a:lnTo>
                    <a:pt x="60" y="42"/>
                  </a:lnTo>
                  <a:lnTo>
                    <a:pt x="60" y="41"/>
                  </a:lnTo>
                  <a:lnTo>
                    <a:pt x="60" y="42"/>
                  </a:lnTo>
                  <a:lnTo>
                    <a:pt x="61" y="42"/>
                  </a:lnTo>
                  <a:lnTo>
                    <a:pt x="61" y="41"/>
                  </a:lnTo>
                  <a:lnTo>
                    <a:pt x="60" y="41"/>
                  </a:lnTo>
                  <a:lnTo>
                    <a:pt x="60" y="39"/>
                  </a:lnTo>
                  <a:lnTo>
                    <a:pt x="59" y="38"/>
                  </a:lnTo>
                  <a:lnTo>
                    <a:pt x="59" y="37"/>
                  </a:lnTo>
                  <a:lnTo>
                    <a:pt x="60" y="37"/>
                  </a:lnTo>
                  <a:lnTo>
                    <a:pt x="60" y="36"/>
                  </a:lnTo>
                  <a:lnTo>
                    <a:pt x="61" y="36"/>
                  </a:lnTo>
                  <a:lnTo>
                    <a:pt x="61" y="34"/>
                  </a:lnTo>
                  <a:lnTo>
                    <a:pt x="60" y="34"/>
                  </a:lnTo>
                  <a:lnTo>
                    <a:pt x="60" y="33"/>
                  </a:lnTo>
                  <a:lnTo>
                    <a:pt x="59" y="33"/>
                  </a:lnTo>
                  <a:lnTo>
                    <a:pt x="60" y="33"/>
                  </a:lnTo>
                  <a:lnTo>
                    <a:pt x="59" y="33"/>
                  </a:lnTo>
                  <a:lnTo>
                    <a:pt x="59" y="32"/>
                  </a:lnTo>
                  <a:lnTo>
                    <a:pt x="59" y="30"/>
                  </a:lnTo>
                  <a:lnTo>
                    <a:pt x="58" y="30"/>
                  </a:lnTo>
                  <a:lnTo>
                    <a:pt x="59" y="30"/>
                  </a:lnTo>
                  <a:lnTo>
                    <a:pt x="59" y="29"/>
                  </a:lnTo>
                  <a:lnTo>
                    <a:pt x="60" y="29"/>
                  </a:lnTo>
                  <a:lnTo>
                    <a:pt x="60" y="30"/>
                  </a:lnTo>
                  <a:lnTo>
                    <a:pt x="60" y="29"/>
                  </a:lnTo>
                  <a:lnTo>
                    <a:pt x="61" y="29"/>
                  </a:lnTo>
                  <a:lnTo>
                    <a:pt x="61" y="28"/>
                  </a:lnTo>
                  <a:lnTo>
                    <a:pt x="61" y="27"/>
                  </a:lnTo>
                  <a:lnTo>
                    <a:pt x="60" y="27"/>
                  </a:lnTo>
                  <a:lnTo>
                    <a:pt x="61" y="27"/>
                  </a:lnTo>
                  <a:lnTo>
                    <a:pt x="61" y="25"/>
                  </a:lnTo>
                  <a:lnTo>
                    <a:pt x="61" y="24"/>
                  </a:lnTo>
                  <a:lnTo>
                    <a:pt x="61" y="23"/>
                  </a:lnTo>
                  <a:lnTo>
                    <a:pt x="61" y="22"/>
                  </a:lnTo>
                  <a:lnTo>
                    <a:pt x="61" y="20"/>
                  </a:lnTo>
                  <a:lnTo>
                    <a:pt x="63" y="19"/>
                  </a:lnTo>
                  <a:lnTo>
                    <a:pt x="64" y="19"/>
                  </a:lnTo>
                  <a:lnTo>
                    <a:pt x="64" y="18"/>
                  </a:lnTo>
                  <a:lnTo>
                    <a:pt x="65" y="18"/>
                  </a:lnTo>
                  <a:lnTo>
                    <a:pt x="65" y="16"/>
                  </a:lnTo>
                  <a:lnTo>
                    <a:pt x="65" y="15"/>
                  </a:lnTo>
                  <a:lnTo>
                    <a:pt x="64" y="15"/>
                  </a:lnTo>
                  <a:lnTo>
                    <a:pt x="63" y="15"/>
                  </a:lnTo>
                  <a:lnTo>
                    <a:pt x="64" y="14"/>
                  </a:lnTo>
                  <a:lnTo>
                    <a:pt x="63" y="14"/>
                  </a:lnTo>
                  <a:lnTo>
                    <a:pt x="61" y="14"/>
                  </a:lnTo>
                  <a:lnTo>
                    <a:pt x="61" y="13"/>
                  </a:lnTo>
                  <a:lnTo>
                    <a:pt x="61" y="14"/>
                  </a:lnTo>
                  <a:lnTo>
                    <a:pt x="60" y="14"/>
                  </a:lnTo>
                  <a:lnTo>
                    <a:pt x="60" y="13"/>
                  </a:lnTo>
                  <a:lnTo>
                    <a:pt x="60" y="14"/>
                  </a:lnTo>
                  <a:lnTo>
                    <a:pt x="59" y="14"/>
                  </a:lnTo>
                  <a:lnTo>
                    <a:pt x="59" y="15"/>
                  </a:lnTo>
                  <a:lnTo>
                    <a:pt x="59" y="14"/>
                  </a:lnTo>
                  <a:lnTo>
                    <a:pt x="58" y="14"/>
                  </a:lnTo>
                  <a:lnTo>
                    <a:pt x="56" y="14"/>
                  </a:lnTo>
                  <a:lnTo>
                    <a:pt x="55" y="14"/>
                  </a:lnTo>
                  <a:lnTo>
                    <a:pt x="55" y="15"/>
                  </a:lnTo>
                  <a:lnTo>
                    <a:pt x="55" y="14"/>
                  </a:lnTo>
                  <a:lnTo>
                    <a:pt x="54" y="14"/>
                  </a:lnTo>
                  <a:lnTo>
                    <a:pt x="55" y="14"/>
                  </a:lnTo>
                  <a:lnTo>
                    <a:pt x="55" y="13"/>
                  </a:lnTo>
                  <a:lnTo>
                    <a:pt x="54" y="13"/>
                  </a:lnTo>
                  <a:lnTo>
                    <a:pt x="52" y="13"/>
                  </a:lnTo>
                  <a:lnTo>
                    <a:pt x="51" y="13"/>
                  </a:lnTo>
                  <a:lnTo>
                    <a:pt x="51" y="14"/>
                  </a:lnTo>
                  <a:lnTo>
                    <a:pt x="51" y="13"/>
                  </a:lnTo>
                  <a:lnTo>
                    <a:pt x="51" y="11"/>
                  </a:lnTo>
                  <a:lnTo>
                    <a:pt x="52" y="11"/>
                  </a:lnTo>
                  <a:lnTo>
                    <a:pt x="52" y="10"/>
                  </a:lnTo>
                  <a:lnTo>
                    <a:pt x="52" y="11"/>
                  </a:lnTo>
                  <a:lnTo>
                    <a:pt x="51" y="11"/>
                  </a:lnTo>
                  <a:lnTo>
                    <a:pt x="51" y="10"/>
                  </a:lnTo>
                  <a:lnTo>
                    <a:pt x="52" y="10"/>
                  </a:lnTo>
                  <a:lnTo>
                    <a:pt x="51" y="10"/>
                  </a:lnTo>
                  <a:lnTo>
                    <a:pt x="50" y="10"/>
                  </a:lnTo>
                  <a:lnTo>
                    <a:pt x="51" y="10"/>
                  </a:lnTo>
                  <a:lnTo>
                    <a:pt x="51" y="9"/>
                  </a:lnTo>
                  <a:lnTo>
                    <a:pt x="51" y="8"/>
                  </a:lnTo>
                  <a:lnTo>
                    <a:pt x="51" y="9"/>
                  </a:lnTo>
                  <a:lnTo>
                    <a:pt x="51" y="8"/>
                  </a:lnTo>
                  <a:lnTo>
                    <a:pt x="51" y="9"/>
                  </a:lnTo>
                  <a:lnTo>
                    <a:pt x="50" y="9"/>
                  </a:lnTo>
                  <a:lnTo>
                    <a:pt x="50" y="8"/>
                  </a:lnTo>
                  <a:lnTo>
                    <a:pt x="51" y="8"/>
                  </a:lnTo>
                  <a:lnTo>
                    <a:pt x="50" y="8"/>
                  </a:lnTo>
                  <a:lnTo>
                    <a:pt x="50" y="6"/>
                  </a:lnTo>
                  <a:lnTo>
                    <a:pt x="49" y="6"/>
                  </a:lnTo>
                  <a:lnTo>
                    <a:pt x="50" y="6"/>
                  </a:lnTo>
                  <a:lnTo>
                    <a:pt x="49" y="6"/>
                  </a:lnTo>
                  <a:lnTo>
                    <a:pt x="49" y="5"/>
                  </a:lnTo>
                  <a:lnTo>
                    <a:pt x="50" y="5"/>
                  </a:lnTo>
                  <a:lnTo>
                    <a:pt x="49" y="5"/>
                  </a:lnTo>
                  <a:lnTo>
                    <a:pt x="49" y="4"/>
                  </a:lnTo>
                  <a:lnTo>
                    <a:pt x="50" y="5"/>
                  </a:lnTo>
                  <a:lnTo>
                    <a:pt x="50" y="4"/>
                  </a:lnTo>
                  <a:lnTo>
                    <a:pt x="51" y="4"/>
                  </a:lnTo>
                  <a:lnTo>
                    <a:pt x="52" y="4"/>
                  </a:lnTo>
                  <a:lnTo>
                    <a:pt x="52" y="2"/>
                  </a:lnTo>
                  <a:lnTo>
                    <a:pt x="54" y="2"/>
                  </a:lnTo>
                  <a:lnTo>
                    <a:pt x="54" y="4"/>
                  </a:lnTo>
                  <a:lnTo>
                    <a:pt x="54" y="2"/>
                  </a:lnTo>
                  <a:lnTo>
                    <a:pt x="54" y="4"/>
                  </a:lnTo>
                  <a:lnTo>
                    <a:pt x="54" y="2"/>
                  </a:lnTo>
                  <a:lnTo>
                    <a:pt x="55" y="2"/>
                  </a:lnTo>
                  <a:lnTo>
                    <a:pt x="54" y="2"/>
                  </a:lnTo>
                  <a:lnTo>
                    <a:pt x="55" y="2"/>
                  </a:lnTo>
                  <a:lnTo>
                    <a:pt x="54" y="2"/>
                  </a:lnTo>
                  <a:lnTo>
                    <a:pt x="54" y="1"/>
                  </a:lnTo>
                  <a:lnTo>
                    <a:pt x="55" y="1"/>
                  </a:lnTo>
                  <a:lnTo>
                    <a:pt x="55" y="0"/>
                  </a:lnTo>
                  <a:lnTo>
                    <a:pt x="56" y="0"/>
                  </a:lnTo>
                  <a:lnTo>
                    <a:pt x="56" y="1"/>
                  </a:lnTo>
                  <a:lnTo>
                    <a:pt x="56" y="0"/>
                  </a:lnTo>
                  <a:lnTo>
                    <a:pt x="56" y="1"/>
                  </a:lnTo>
                  <a:lnTo>
                    <a:pt x="56" y="0"/>
                  </a:lnTo>
                  <a:lnTo>
                    <a:pt x="5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4" name="Freeform 757"/>
            <p:cNvSpPr>
              <a:spLocks noEditPoints="1"/>
            </p:cNvSpPr>
            <p:nvPr/>
          </p:nvSpPr>
          <p:spPr bwMode="auto">
            <a:xfrm>
              <a:off x="4598988" y="3446679"/>
              <a:ext cx="53975" cy="34925"/>
            </a:xfrm>
            <a:custGeom>
              <a:avLst/>
              <a:gdLst>
                <a:gd name="T0" fmla="*/ 11 w 34"/>
                <a:gd name="T1" fmla="*/ 16 h 22"/>
                <a:gd name="T2" fmla="*/ 6 w 34"/>
                <a:gd name="T3" fmla="*/ 11 h 22"/>
                <a:gd name="T4" fmla="*/ 6 w 34"/>
                <a:gd name="T5" fmla="*/ 12 h 22"/>
                <a:gd name="T6" fmla="*/ 6 w 34"/>
                <a:gd name="T7" fmla="*/ 14 h 22"/>
                <a:gd name="T8" fmla="*/ 4 w 34"/>
                <a:gd name="T9" fmla="*/ 15 h 22"/>
                <a:gd name="T10" fmla="*/ 3 w 34"/>
                <a:gd name="T11" fmla="*/ 15 h 22"/>
                <a:gd name="T12" fmla="*/ 1 w 34"/>
                <a:gd name="T13" fmla="*/ 17 h 22"/>
                <a:gd name="T14" fmla="*/ 1 w 34"/>
                <a:gd name="T15" fmla="*/ 16 h 22"/>
                <a:gd name="T16" fmla="*/ 0 w 34"/>
                <a:gd name="T17" fmla="*/ 14 h 22"/>
                <a:gd name="T18" fmla="*/ 1 w 34"/>
                <a:gd name="T19" fmla="*/ 11 h 22"/>
                <a:gd name="T20" fmla="*/ 3 w 34"/>
                <a:gd name="T21" fmla="*/ 11 h 22"/>
                <a:gd name="T22" fmla="*/ 6 w 34"/>
                <a:gd name="T23" fmla="*/ 11 h 22"/>
                <a:gd name="T24" fmla="*/ 8 w 34"/>
                <a:gd name="T25" fmla="*/ 11 h 22"/>
                <a:gd name="T26" fmla="*/ 6 w 34"/>
                <a:gd name="T27" fmla="*/ 7 h 22"/>
                <a:gd name="T28" fmla="*/ 5 w 34"/>
                <a:gd name="T29" fmla="*/ 6 h 22"/>
                <a:gd name="T30" fmla="*/ 5 w 34"/>
                <a:gd name="T31" fmla="*/ 7 h 22"/>
                <a:gd name="T32" fmla="*/ 5 w 34"/>
                <a:gd name="T33" fmla="*/ 8 h 22"/>
                <a:gd name="T34" fmla="*/ 4 w 34"/>
                <a:gd name="T35" fmla="*/ 10 h 22"/>
                <a:gd name="T36" fmla="*/ 3 w 34"/>
                <a:gd name="T37" fmla="*/ 7 h 22"/>
                <a:gd name="T38" fmla="*/ 3 w 34"/>
                <a:gd name="T39" fmla="*/ 7 h 22"/>
                <a:gd name="T40" fmla="*/ 5 w 34"/>
                <a:gd name="T41" fmla="*/ 6 h 22"/>
                <a:gd name="T42" fmla="*/ 22 w 34"/>
                <a:gd name="T43" fmla="*/ 1 h 22"/>
                <a:gd name="T44" fmla="*/ 23 w 34"/>
                <a:gd name="T45" fmla="*/ 1 h 22"/>
                <a:gd name="T46" fmla="*/ 27 w 34"/>
                <a:gd name="T47" fmla="*/ 1 h 22"/>
                <a:gd name="T48" fmla="*/ 29 w 34"/>
                <a:gd name="T49" fmla="*/ 2 h 22"/>
                <a:gd name="T50" fmla="*/ 33 w 34"/>
                <a:gd name="T51" fmla="*/ 2 h 22"/>
                <a:gd name="T52" fmla="*/ 33 w 34"/>
                <a:gd name="T53" fmla="*/ 3 h 22"/>
                <a:gd name="T54" fmla="*/ 32 w 34"/>
                <a:gd name="T55" fmla="*/ 6 h 22"/>
                <a:gd name="T56" fmla="*/ 29 w 34"/>
                <a:gd name="T57" fmla="*/ 7 h 22"/>
                <a:gd name="T58" fmla="*/ 28 w 34"/>
                <a:gd name="T59" fmla="*/ 10 h 22"/>
                <a:gd name="T60" fmla="*/ 29 w 34"/>
                <a:gd name="T61" fmla="*/ 14 h 22"/>
                <a:gd name="T62" fmla="*/ 31 w 34"/>
                <a:gd name="T63" fmla="*/ 16 h 22"/>
                <a:gd name="T64" fmla="*/ 32 w 34"/>
                <a:gd name="T65" fmla="*/ 19 h 22"/>
                <a:gd name="T66" fmla="*/ 29 w 34"/>
                <a:gd name="T67" fmla="*/ 20 h 22"/>
                <a:gd name="T68" fmla="*/ 29 w 34"/>
                <a:gd name="T69" fmla="*/ 21 h 22"/>
                <a:gd name="T70" fmla="*/ 25 w 34"/>
                <a:gd name="T71" fmla="*/ 21 h 22"/>
                <a:gd name="T72" fmla="*/ 23 w 34"/>
                <a:gd name="T73" fmla="*/ 20 h 22"/>
                <a:gd name="T74" fmla="*/ 20 w 34"/>
                <a:gd name="T75" fmla="*/ 19 h 22"/>
                <a:gd name="T76" fmla="*/ 19 w 34"/>
                <a:gd name="T77" fmla="*/ 16 h 22"/>
                <a:gd name="T78" fmla="*/ 18 w 34"/>
                <a:gd name="T79" fmla="*/ 16 h 22"/>
                <a:gd name="T80" fmla="*/ 17 w 34"/>
                <a:gd name="T81" fmla="*/ 16 h 22"/>
                <a:gd name="T82" fmla="*/ 14 w 34"/>
                <a:gd name="T83" fmla="*/ 17 h 22"/>
                <a:gd name="T84" fmla="*/ 13 w 34"/>
                <a:gd name="T85" fmla="*/ 17 h 22"/>
                <a:gd name="T86" fmla="*/ 14 w 34"/>
                <a:gd name="T87" fmla="*/ 15 h 22"/>
                <a:gd name="T88" fmla="*/ 13 w 34"/>
                <a:gd name="T89" fmla="*/ 15 h 22"/>
                <a:gd name="T90" fmla="*/ 10 w 34"/>
                <a:gd name="T91" fmla="*/ 14 h 22"/>
                <a:gd name="T92" fmla="*/ 9 w 34"/>
                <a:gd name="T93" fmla="*/ 11 h 22"/>
                <a:gd name="T94" fmla="*/ 10 w 34"/>
                <a:gd name="T95" fmla="*/ 8 h 22"/>
                <a:gd name="T96" fmla="*/ 9 w 34"/>
                <a:gd name="T97" fmla="*/ 8 h 22"/>
                <a:gd name="T98" fmla="*/ 9 w 34"/>
                <a:gd name="T99" fmla="*/ 7 h 22"/>
                <a:gd name="T100" fmla="*/ 9 w 34"/>
                <a:gd name="T101" fmla="*/ 5 h 22"/>
                <a:gd name="T102" fmla="*/ 10 w 34"/>
                <a:gd name="T103" fmla="*/ 5 h 22"/>
                <a:gd name="T104" fmla="*/ 11 w 34"/>
                <a:gd name="T105" fmla="*/ 2 h 22"/>
                <a:gd name="T106" fmla="*/ 14 w 34"/>
                <a:gd name="T107" fmla="*/ 2 h 22"/>
                <a:gd name="T108" fmla="*/ 15 w 34"/>
                <a:gd name="T109" fmla="*/ 2 h 22"/>
                <a:gd name="T110" fmla="*/ 18 w 34"/>
                <a:gd name="T111" fmla="*/ 1 h 22"/>
                <a:gd name="T112" fmla="*/ 19 w 34"/>
                <a:gd name="T113" fmla="*/ 1 h 22"/>
                <a:gd name="T114" fmla="*/ 20 w 34"/>
                <a:gd name="T115" fmla="*/ 1 h 22"/>
                <a:gd name="T116" fmla="*/ 22 w 34"/>
                <a:gd name="T1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22">
                  <a:moveTo>
                    <a:pt x="11" y="16"/>
                  </a:moveTo>
                  <a:lnTo>
                    <a:pt x="11" y="15"/>
                  </a:lnTo>
                  <a:lnTo>
                    <a:pt x="11" y="16"/>
                  </a:lnTo>
                  <a:close/>
                  <a:moveTo>
                    <a:pt x="4" y="11"/>
                  </a:moveTo>
                  <a:lnTo>
                    <a:pt x="5" y="11"/>
                  </a:lnTo>
                  <a:lnTo>
                    <a:pt x="6" y="11"/>
                  </a:lnTo>
                  <a:lnTo>
                    <a:pt x="6" y="12"/>
                  </a:lnTo>
                  <a:lnTo>
                    <a:pt x="8" y="12"/>
                  </a:lnTo>
                  <a:lnTo>
                    <a:pt x="6" y="12"/>
                  </a:lnTo>
                  <a:lnTo>
                    <a:pt x="6" y="14"/>
                  </a:lnTo>
                  <a:lnTo>
                    <a:pt x="5" y="14"/>
                  </a:lnTo>
                  <a:lnTo>
                    <a:pt x="6" y="14"/>
                  </a:lnTo>
                  <a:lnTo>
                    <a:pt x="5" y="14"/>
                  </a:lnTo>
                  <a:lnTo>
                    <a:pt x="5" y="15"/>
                  </a:lnTo>
                  <a:lnTo>
                    <a:pt x="4" y="15"/>
                  </a:lnTo>
                  <a:lnTo>
                    <a:pt x="5" y="15"/>
                  </a:lnTo>
                  <a:lnTo>
                    <a:pt x="4" y="15"/>
                  </a:lnTo>
                  <a:lnTo>
                    <a:pt x="3" y="15"/>
                  </a:lnTo>
                  <a:lnTo>
                    <a:pt x="3" y="16"/>
                  </a:lnTo>
                  <a:lnTo>
                    <a:pt x="1" y="16"/>
                  </a:lnTo>
                  <a:lnTo>
                    <a:pt x="1" y="17"/>
                  </a:lnTo>
                  <a:lnTo>
                    <a:pt x="0" y="17"/>
                  </a:lnTo>
                  <a:lnTo>
                    <a:pt x="1" y="17"/>
                  </a:lnTo>
                  <a:lnTo>
                    <a:pt x="1" y="16"/>
                  </a:lnTo>
                  <a:lnTo>
                    <a:pt x="1" y="15"/>
                  </a:lnTo>
                  <a:lnTo>
                    <a:pt x="0" y="15"/>
                  </a:lnTo>
                  <a:lnTo>
                    <a:pt x="0" y="14"/>
                  </a:lnTo>
                  <a:lnTo>
                    <a:pt x="0" y="12"/>
                  </a:lnTo>
                  <a:lnTo>
                    <a:pt x="1" y="12"/>
                  </a:lnTo>
                  <a:lnTo>
                    <a:pt x="1" y="11"/>
                  </a:lnTo>
                  <a:lnTo>
                    <a:pt x="1" y="12"/>
                  </a:lnTo>
                  <a:lnTo>
                    <a:pt x="3" y="12"/>
                  </a:lnTo>
                  <a:lnTo>
                    <a:pt x="3" y="11"/>
                  </a:lnTo>
                  <a:lnTo>
                    <a:pt x="4" y="11"/>
                  </a:lnTo>
                  <a:close/>
                  <a:moveTo>
                    <a:pt x="8" y="11"/>
                  </a:moveTo>
                  <a:lnTo>
                    <a:pt x="6" y="11"/>
                  </a:lnTo>
                  <a:lnTo>
                    <a:pt x="6" y="10"/>
                  </a:lnTo>
                  <a:lnTo>
                    <a:pt x="8" y="10"/>
                  </a:lnTo>
                  <a:lnTo>
                    <a:pt x="8" y="11"/>
                  </a:lnTo>
                  <a:close/>
                  <a:moveTo>
                    <a:pt x="8" y="6"/>
                  </a:moveTo>
                  <a:lnTo>
                    <a:pt x="8" y="7"/>
                  </a:lnTo>
                  <a:lnTo>
                    <a:pt x="6" y="7"/>
                  </a:lnTo>
                  <a:lnTo>
                    <a:pt x="6" y="6"/>
                  </a:lnTo>
                  <a:lnTo>
                    <a:pt x="8" y="6"/>
                  </a:lnTo>
                  <a:close/>
                  <a:moveTo>
                    <a:pt x="5" y="6"/>
                  </a:moveTo>
                  <a:lnTo>
                    <a:pt x="5" y="7"/>
                  </a:lnTo>
                  <a:lnTo>
                    <a:pt x="6" y="7"/>
                  </a:lnTo>
                  <a:lnTo>
                    <a:pt x="5" y="7"/>
                  </a:lnTo>
                  <a:lnTo>
                    <a:pt x="6" y="7"/>
                  </a:lnTo>
                  <a:lnTo>
                    <a:pt x="6" y="8"/>
                  </a:lnTo>
                  <a:lnTo>
                    <a:pt x="5" y="8"/>
                  </a:lnTo>
                  <a:lnTo>
                    <a:pt x="4" y="10"/>
                  </a:lnTo>
                  <a:lnTo>
                    <a:pt x="3" y="10"/>
                  </a:lnTo>
                  <a:lnTo>
                    <a:pt x="4" y="10"/>
                  </a:lnTo>
                  <a:lnTo>
                    <a:pt x="3" y="10"/>
                  </a:lnTo>
                  <a:lnTo>
                    <a:pt x="3" y="8"/>
                  </a:lnTo>
                  <a:lnTo>
                    <a:pt x="3" y="7"/>
                  </a:lnTo>
                  <a:lnTo>
                    <a:pt x="1" y="8"/>
                  </a:lnTo>
                  <a:lnTo>
                    <a:pt x="1" y="7"/>
                  </a:lnTo>
                  <a:lnTo>
                    <a:pt x="3" y="7"/>
                  </a:lnTo>
                  <a:lnTo>
                    <a:pt x="4" y="7"/>
                  </a:lnTo>
                  <a:lnTo>
                    <a:pt x="4" y="6"/>
                  </a:lnTo>
                  <a:lnTo>
                    <a:pt x="5" y="6"/>
                  </a:lnTo>
                  <a:close/>
                  <a:moveTo>
                    <a:pt x="22" y="1"/>
                  </a:moveTo>
                  <a:lnTo>
                    <a:pt x="22" y="0"/>
                  </a:lnTo>
                  <a:lnTo>
                    <a:pt x="22" y="1"/>
                  </a:lnTo>
                  <a:lnTo>
                    <a:pt x="22" y="0"/>
                  </a:lnTo>
                  <a:lnTo>
                    <a:pt x="23" y="0"/>
                  </a:lnTo>
                  <a:lnTo>
                    <a:pt x="23" y="1"/>
                  </a:lnTo>
                  <a:lnTo>
                    <a:pt x="24" y="1"/>
                  </a:lnTo>
                  <a:lnTo>
                    <a:pt x="25" y="1"/>
                  </a:lnTo>
                  <a:lnTo>
                    <a:pt x="27" y="1"/>
                  </a:lnTo>
                  <a:lnTo>
                    <a:pt x="27" y="2"/>
                  </a:lnTo>
                  <a:lnTo>
                    <a:pt x="28" y="2"/>
                  </a:lnTo>
                  <a:lnTo>
                    <a:pt x="29" y="2"/>
                  </a:lnTo>
                  <a:lnTo>
                    <a:pt x="31" y="2"/>
                  </a:lnTo>
                  <a:lnTo>
                    <a:pt x="32" y="2"/>
                  </a:lnTo>
                  <a:lnTo>
                    <a:pt x="33" y="2"/>
                  </a:lnTo>
                  <a:lnTo>
                    <a:pt x="34" y="2"/>
                  </a:lnTo>
                  <a:lnTo>
                    <a:pt x="34" y="3"/>
                  </a:lnTo>
                  <a:lnTo>
                    <a:pt x="33" y="3"/>
                  </a:lnTo>
                  <a:lnTo>
                    <a:pt x="33" y="5"/>
                  </a:lnTo>
                  <a:lnTo>
                    <a:pt x="32" y="5"/>
                  </a:lnTo>
                  <a:lnTo>
                    <a:pt x="32" y="6"/>
                  </a:lnTo>
                  <a:lnTo>
                    <a:pt x="32" y="7"/>
                  </a:lnTo>
                  <a:lnTo>
                    <a:pt x="31" y="6"/>
                  </a:lnTo>
                  <a:lnTo>
                    <a:pt x="29" y="7"/>
                  </a:lnTo>
                  <a:lnTo>
                    <a:pt x="28" y="7"/>
                  </a:lnTo>
                  <a:lnTo>
                    <a:pt x="28" y="8"/>
                  </a:lnTo>
                  <a:lnTo>
                    <a:pt x="28" y="10"/>
                  </a:lnTo>
                  <a:lnTo>
                    <a:pt x="29" y="11"/>
                  </a:lnTo>
                  <a:lnTo>
                    <a:pt x="29" y="12"/>
                  </a:lnTo>
                  <a:lnTo>
                    <a:pt x="29" y="14"/>
                  </a:lnTo>
                  <a:lnTo>
                    <a:pt x="31" y="14"/>
                  </a:lnTo>
                  <a:lnTo>
                    <a:pt x="31" y="15"/>
                  </a:lnTo>
                  <a:lnTo>
                    <a:pt x="31" y="16"/>
                  </a:lnTo>
                  <a:lnTo>
                    <a:pt x="31" y="17"/>
                  </a:lnTo>
                  <a:lnTo>
                    <a:pt x="32" y="17"/>
                  </a:lnTo>
                  <a:lnTo>
                    <a:pt x="32" y="19"/>
                  </a:lnTo>
                  <a:lnTo>
                    <a:pt x="31" y="19"/>
                  </a:lnTo>
                  <a:lnTo>
                    <a:pt x="31" y="20"/>
                  </a:lnTo>
                  <a:lnTo>
                    <a:pt x="29" y="20"/>
                  </a:lnTo>
                  <a:lnTo>
                    <a:pt x="29" y="21"/>
                  </a:lnTo>
                  <a:lnTo>
                    <a:pt x="29" y="22"/>
                  </a:lnTo>
                  <a:lnTo>
                    <a:pt x="29" y="21"/>
                  </a:lnTo>
                  <a:lnTo>
                    <a:pt x="28" y="21"/>
                  </a:lnTo>
                  <a:lnTo>
                    <a:pt x="27" y="21"/>
                  </a:lnTo>
                  <a:lnTo>
                    <a:pt x="25" y="21"/>
                  </a:lnTo>
                  <a:lnTo>
                    <a:pt x="25" y="22"/>
                  </a:lnTo>
                  <a:lnTo>
                    <a:pt x="24" y="21"/>
                  </a:lnTo>
                  <a:lnTo>
                    <a:pt x="23" y="20"/>
                  </a:lnTo>
                  <a:lnTo>
                    <a:pt x="23" y="19"/>
                  </a:lnTo>
                  <a:lnTo>
                    <a:pt x="22" y="19"/>
                  </a:lnTo>
                  <a:lnTo>
                    <a:pt x="20" y="19"/>
                  </a:lnTo>
                  <a:lnTo>
                    <a:pt x="20" y="17"/>
                  </a:lnTo>
                  <a:lnTo>
                    <a:pt x="19" y="17"/>
                  </a:lnTo>
                  <a:lnTo>
                    <a:pt x="19" y="16"/>
                  </a:lnTo>
                  <a:lnTo>
                    <a:pt x="19" y="17"/>
                  </a:lnTo>
                  <a:lnTo>
                    <a:pt x="19" y="16"/>
                  </a:lnTo>
                  <a:lnTo>
                    <a:pt x="18" y="16"/>
                  </a:lnTo>
                  <a:lnTo>
                    <a:pt x="18" y="17"/>
                  </a:lnTo>
                  <a:lnTo>
                    <a:pt x="18" y="16"/>
                  </a:lnTo>
                  <a:lnTo>
                    <a:pt x="17" y="16"/>
                  </a:lnTo>
                  <a:lnTo>
                    <a:pt x="17" y="17"/>
                  </a:lnTo>
                  <a:lnTo>
                    <a:pt x="15" y="17"/>
                  </a:lnTo>
                  <a:lnTo>
                    <a:pt x="14" y="17"/>
                  </a:lnTo>
                  <a:lnTo>
                    <a:pt x="14" y="19"/>
                  </a:lnTo>
                  <a:lnTo>
                    <a:pt x="13" y="19"/>
                  </a:lnTo>
                  <a:lnTo>
                    <a:pt x="13" y="17"/>
                  </a:lnTo>
                  <a:lnTo>
                    <a:pt x="14" y="17"/>
                  </a:lnTo>
                  <a:lnTo>
                    <a:pt x="14" y="16"/>
                  </a:lnTo>
                  <a:lnTo>
                    <a:pt x="14" y="15"/>
                  </a:lnTo>
                  <a:lnTo>
                    <a:pt x="14" y="14"/>
                  </a:lnTo>
                  <a:lnTo>
                    <a:pt x="13" y="14"/>
                  </a:lnTo>
                  <a:lnTo>
                    <a:pt x="13" y="15"/>
                  </a:lnTo>
                  <a:lnTo>
                    <a:pt x="11" y="15"/>
                  </a:lnTo>
                  <a:lnTo>
                    <a:pt x="11" y="14"/>
                  </a:lnTo>
                  <a:lnTo>
                    <a:pt x="10" y="14"/>
                  </a:lnTo>
                  <a:lnTo>
                    <a:pt x="10" y="12"/>
                  </a:lnTo>
                  <a:lnTo>
                    <a:pt x="10" y="11"/>
                  </a:lnTo>
                  <a:lnTo>
                    <a:pt x="9" y="11"/>
                  </a:lnTo>
                  <a:lnTo>
                    <a:pt x="9" y="10"/>
                  </a:lnTo>
                  <a:lnTo>
                    <a:pt x="10" y="10"/>
                  </a:lnTo>
                  <a:lnTo>
                    <a:pt x="10" y="8"/>
                  </a:lnTo>
                  <a:lnTo>
                    <a:pt x="9" y="8"/>
                  </a:lnTo>
                  <a:lnTo>
                    <a:pt x="9" y="10"/>
                  </a:lnTo>
                  <a:lnTo>
                    <a:pt x="9" y="8"/>
                  </a:lnTo>
                  <a:lnTo>
                    <a:pt x="9" y="7"/>
                  </a:lnTo>
                  <a:lnTo>
                    <a:pt x="9" y="6"/>
                  </a:lnTo>
                  <a:lnTo>
                    <a:pt x="9" y="7"/>
                  </a:lnTo>
                  <a:lnTo>
                    <a:pt x="8" y="6"/>
                  </a:lnTo>
                  <a:lnTo>
                    <a:pt x="9" y="6"/>
                  </a:lnTo>
                  <a:lnTo>
                    <a:pt x="9" y="5"/>
                  </a:lnTo>
                  <a:lnTo>
                    <a:pt x="9" y="3"/>
                  </a:lnTo>
                  <a:lnTo>
                    <a:pt x="10" y="3"/>
                  </a:lnTo>
                  <a:lnTo>
                    <a:pt x="10" y="5"/>
                  </a:lnTo>
                  <a:lnTo>
                    <a:pt x="10" y="3"/>
                  </a:lnTo>
                  <a:lnTo>
                    <a:pt x="11" y="3"/>
                  </a:lnTo>
                  <a:lnTo>
                    <a:pt x="11" y="2"/>
                  </a:lnTo>
                  <a:lnTo>
                    <a:pt x="13" y="3"/>
                  </a:lnTo>
                  <a:lnTo>
                    <a:pt x="13" y="2"/>
                  </a:lnTo>
                  <a:lnTo>
                    <a:pt x="14" y="2"/>
                  </a:lnTo>
                  <a:lnTo>
                    <a:pt x="15" y="2"/>
                  </a:lnTo>
                  <a:lnTo>
                    <a:pt x="15" y="1"/>
                  </a:lnTo>
                  <a:lnTo>
                    <a:pt x="15" y="2"/>
                  </a:lnTo>
                  <a:lnTo>
                    <a:pt x="15" y="1"/>
                  </a:lnTo>
                  <a:lnTo>
                    <a:pt x="17" y="1"/>
                  </a:lnTo>
                  <a:lnTo>
                    <a:pt x="18" y="1"/>
                  </a:lnTo>
                  <a:lnTo>
                    <a:pt x="19" y="1"/>
                  </a:lnTo>
                  <a:lnTo>
                    <a:pt x="20" y="1"/>
                  </a:lnTo>
                  <a:lnTo>
                    <a:pt x="19" y="1"/>
                  </a:lnTo>
                  <a:lnTo>
                    <a:pt x="19" y="0"/>
                  </a:lnTo>
                  <a:lnTo>
                    <a:pt x="20" y="0"/>
                  </a:lnTo>
                  <a:lnTo>
                    <a:pt x="20" y="1"/>
                  </a:lnTo>
                  <a:lnTo>
                    <a:pt x="20" y="0"/>
                  </a:lnTo>
                  <a:lnTo>
                    <a:pt x="22" y="0"/>
                  </a:lnTo>
                  <a:lnTo>
                    <a:pt x="22"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5" name="Freeform 758"/>
            <p:cNvSpPr>
              <a:spLocks/>
            </p:cNvSpPr>
            <p:nvPr/>
          </p:nvSpPr>
          <p:spPr bwMode="auto">
            <a:xfrm>
              <a:off x="4694238" y="3961029"/>
              <a:ext cx="128588" cy="101600"/>
            </a:xfrm>
            <a:custGeom>
              <a:avLst/>
              <a:gdLst>
                <a:gd name="T0" fmla="*/ 50 w 81"/>
                <a:gd name="T1" fmla="*/ 17 h 64"/>
                <a:gd name="T2" fmla="*/ 48 w 81"/>
                <a:gd name="T3" fmla="*/ 21 h 64"/>
                <a:gd name="T4" fmla="*/ 51 w 81"/>
                <a:gd name="T5" fmla="*/ 22 h 64"/>
                <a:gd name="T6" fmla="*/ 55 w 81"/>
                <a:gd name="T7" fmla="*/ 23 h 64"/>
                <a:gd name="T8" fmla="*/ 53 w 81"/>
                <a:gd name="T9" fmla="*/ 27 h 64"/>
                <a:gd name="T10" fmla="*/ 56 w 81"/>
                <a:gd name="T11" fmla="*/ 30 h 64"/>
                <a:gd name="T12" fmla="*/ 58 w 81"/>
                <a:gd name="T13" fmla="*/ 32 h 64"/>
                <a:gd name="T14" fmla="*/ 62 w 81"/>
                <a:gd name="T15" fmla="*/ 33 h 64"/>
                <a:gd name="T16" fmla="*/ 67 w 81"/>
                <a:gd name="T17" fmla="*/ 36 h 64"/>
                <a:gd name="T18" fmla="*/ 72 w 81"/>
                <a:gd name="T19" fmla="*/ 37 h 64"/>
                <a:gd name="T20" fmla="*/ 78 w 81"/>
                <a:gd name="T21" fmla="*/ 39 h 64"/>
                <a:gd name="T22" fmla="*/ 81 w 81"/>
                <a:gd name="T23" fmla="*/ 40 h 64"/>
                <a:gd name="T24" fmla="*/ 79 w 81"/>
                <a:gd name="T25" fmla="*/ 42 h 64"/>
                <a:gd name="T26" fmla="*/ 76 w 81"/>
                <a:gd name="T27" fmla="*/ 45 h 64"/>
                <a:gd name="T28" fmla="*/ 74 w 81"/>
                <a:gd name="T29" fmla="*/ 47 h 64"/>
                <a:gd name="T30" fmla="*/ 71 w 81"/>
                <a:gd name="T31" fmla="*/ 50 h 64"/>
                <a:gd name="T32" fmla="*/ 69 w 81"/>
                <a:gd name="T33" fmla="*/ 53 h 64"/>
                <a:gd name="T34" fmla="*/ 66 w 81"/>
                <a:gd name="T35" fmla="*/ 55 h 64"/>
                <a:gd name="T36" fmla="*/ 61 w 81"/>
                <a:gd name="T37" fmla="*/ 55 h 64"/>
                <a:gd name="T38" fmla="*/ 57 w 81"/>
                <a:gd name="T39" fmla="*/ 56 h 64"/>
                <a:gd name="T40" fmla="*/ 55 w 81"/>
                <a:gd name="T41" fmla="*/ 59 h 64"/>
                <a:gd name="T42" fmla="*/ 50 w 81"/>
                <a:gd name="T43" fmla="*/ 59 h 64"/>
                <a:gd name="T44" fmla="*/ 46 w 81"/>
                <a:gd name="T45" fmla="*/ 60 h 64"/>
                <a:gd name="T46" fmla="*/ 43 w 81"/>
                <a:gd name="T47" fmla="*/ 60 h 64"/>
                <a:gd name="T48" fmla="*/ 39 w 81"/>
                <a:gd name="T49" fmla="*/ 60 h 64"/>
                <a:gd name="T50" fmla="*/ 37 w 81"/>
                <a:gd name="T51" fmla="*/ 63 h 64"/>
                <a:gd name="T52" fmla="*/ 34 w 81"/>
                <a:gd name="T53" fmla="*/ 63 h 64"/>
                <a:gd name="T54" fmla="*/ 30 w 81"/>
                <a:gd name="T55" fmla="*/ 63 h 64"/>
                <a:gd name="T56" fmla="*/ 27 w 81"/>
                <a:gd name="T57" fmla="*/ 61 h 64"/>
                <a:gd name="T58" fmla="*/ 24 w 81"/>
                <a:gd name="T59" fmla="*/ 59 h 64"/>
                <a:gd name="T60" fmla="*/ 20 w 81"/>
                <a:gd name="T61" fmla="*/ 58 h 64"/>
                <a:gd name="T62" fmla="*/ 15 w 81"/>
                <a:gd name="T63" fmla="*/ 56 h 64"/>
                <a:gd name="T64" fmla="*/ 14 w 81"/>
                <a:gd name="T65" fmla="*/ 53 h 64"/>
                <a:gd name="T66" fmla="*/ 11 w 81"/>
                <a:gd name="T67" fmla="*/ 50 h 64"/>
                <a:gd name="T68" fmla="*/ 10 w 81"/>
                <a:gd name="T69" fmla="*/ 46 h 64"/>
                <a:gd name="T70" fmla="*/ 7 w 81"/>
                <a:gd name="T71" fmla="*/ 44 h 64"/>
                <a:gd name="T72" fmla="*/ 4 w 81"/>
                <a:gd name="T73" fmla="*/ 41 h 64"/>
                <a:gd name="T74" fmla="*/ 0 w 81"/>
                <a:gd name="T75" fmla="*/ 40 h 64"/>
                <a:gd name="T76" fmla="*/ 1 w 81"/>
                <a:gd name="T77" fmla="*/ 36 h 64"/>
                <a:gd name="T78" fmla="*/ 4 w 81"/>
                <a:gd name="T79" fmla="*/ 36 h 64"/>
                <a:gd name="T80" fmla="*/ 6 w 81"/>
                <a:gd name="T81" fmla="*/ 35 h 64"/>
                <a:gd name="T82" fmla="*/ 6 w 81"/>
                <a:gd name="T83" fmla="*/ 30 h 64"/>
                <a:gd name="T84" fmla="*/ 7 w 81"/>
                <a:gd name="T85" fmla="*/ 23 h 64"/>
                <a:gd name="T86" fmla="*/ 11 w 81"/>
                <a:gd name="T87" fmla="*/ 22 h 64"/>
                <a:gd name="T88" fmla="*/ 11 w 81"/>
                <a:gd name="T89" fmla="*/ 17 h 64"/>
                <a:gd name="T90" fmla="*/ 15 w 81"/>
                <a:gd name="T91" fmla="*/ 13 h 64"/>
                <a:gd name="T92" fmla="*/ 18 w 81"/>
                <a:gd name="T93" fmla="*/ 10 h 64"/>
                <a:gd name="T94" fmla="*/ 19 w 81"/>
                <a:gd name="T95" fmla="*/ 5 h 64"/>
                <a:gd name="T96" fmla="*/ 23 w 81"/>
                <a:gd name="T97" fmla="*/ 4 h 64"/>
                <a:gd name="T98" fmla="*/ 25 w 81"/>
                <a:gd name="T99" fmla="*/ 4 h 64"/>
                <a:gd name="T100" fmla="*/ 27 w 81"/>
                <a:gd name="T101" fmla="*/ 2 h 64"/>
                <a:gd name="T102" fmla="*/ 29 w 81"/>
                <a:gd name="T103" fmla="*/ 2 h 64"/>
                <a:gd name="T104" fmla="*/ 33 w 81"/>
                <a:gd name="T105" fmla="*/ 3 h 64"/>
                <a:gd name="T106" fmla="*/ 36 w 81"/>
                <a:gd name="T107" fmla="*/ 3 h 64"/>
                <a:gd name="T108" fmla="*/ 38 w 81"/>
                <a:gd name="T109" fmla="*/ 3 h 64"/>
                <a:gd name="T110" fmla="*/ 43 w 81"/>
                <a:gd name="T111" fmla="*/ 4 h 64"/>
                <a:gd name="T112" fmla="*/ 46 w 81"/>
                <a:gd name="T113" fmla="*/ 8 h 64"/>
                <a:gd name="T114" fmla="*/ 48 w 81"/>
                <a:gd name="T115"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 h="64">
                  <a:moveTo>
                    <a:pt x="51" y="14"/>
                  </a:moveTo>
                  <a:lnTo>
                    <a:pt x="51" y="16"/>
                  </a:lnTo>
                  <a:lnTo>
                    <a:pt x="50" y="16"/>
                  </a:lnTo>
                  <a:lnTo>
                    <a:pt x="50" y="17"/>
                  </a:lnTo>
                  <a:lnTo>
                    <a:pt x="50" y="18"/>
                  </a:lnTo>
                  <a:lnTo>
                    <a:pt x="48" y="18"/>
                  </a:lnTo>
                  <a:lnTo>
                    <a:pt x="48" y="19"/>
                  </a:lnTo>
                  <a:lnTo>
                    <a:pt x="48" y="21"/>
                  </a:lnTo>
                  <a:lnTo>
                    <a:pt x="47" y="21"/>
                  </a:lnTo>
                  <a:lnTo>
                    <a:pt x="48" y="22"/>
                  </a:lnTo>
                  <a:lnTo>
                    <a:pt x="50" y="22"/>
                  </a:lnTo>
                  <a:lnTo>
                    <a:pt x="51" y="22"/>
                  </a:lnTo>
                  <a:lnTo>
                    <a:pt x="52" y="22"/>
                  </a:lnTo>
                  <a:lnTo>
                    <a:pt x="53" y="22"/>
                  </a:lnTo>
                  <a:lnTo>
                    <a:pt x="55" y="22"/>
                  </a:lnTo>
                  <a:lnTo>
                    <a:pt x="55" y="23"/>
                  </a:lnTo>
                  <a:lnTo>
                    <a:pt x="53" y="23"/>
                  </a:lnTo>
                  <a:lnTo>
                    <a:pt x="53" y="24"/>
                  </a:lnTo>
                  <a:lnTo>
                    <a:pt x="53" y="26"/>
                  </a:lnTo>
                  <a:lnTo>
                    <a:pt x="53" y="27"/>
                  </a:lnTo>
                  <a:lnTo>
                    <a:pt x="55" y="27"/>
                  </a:lnTo>
                  <a:lnTo>
                    <a:pt x="55" y="28"/>
                  </a:lnTo>
                  <a:lnTo>
                    <a:pt x="56" y="28"/>
                  </a:lnTo>
                  <a:lnTo>
                    <a:pt x="56" y="30"/>
                  </a:lnTo>
                  <a:lnTo>
                    <a:pt x="57" y="30"/>
                  </a:lnTo>
                  <a:lnTo>
                    <a:pt x="57" y="31"/>
                  </a:lnTo>
                  <a:lnTo>
                    <a:pt x="58" y="31"/>
                  </a:lnTo>
                  <a:lnTo>
                    <a:pt x="58" y="32"/>
                  </a:lnTo>
                  <a:lnTo>
                    <a:pt x="60" y="32"/>
                  </a:lnTo>
                  <a:lnTo>
                    <a:pt x="60" y="33"/>
                  </a:lnTo>
                  <a:lnTo>
                    <a:pt x="61" y="33"/>
                  </a:lnTo>
                  <a:lnTo>
                    <a:pt x="62" y="33"/>
                  </a:lnTo>
                  <a:lnTo>
                    <a:pt x="64" y="35"/>
                  </a:lnTo>
                  <a:lnTo>
                    <a:pt x="65" y="35"/>
                  </a:lnTo>
                  <a:lnTo>
                    <a:pt x="66" y="35"/>
                  </a:lnTo>
                  <a:lnTo>
                    <a:pt x="67" y="36"/>
                  </a:lnTo>
                  <a:lnTo>
                    <a:pt x="69" y="36"/>
                  </a:lnTo>
                  <a:lnTo>
                    <a:pt x="70" y="36"/>
                  </a:lnTo>
                  <a:lnTo>
                    <a:pt x="71" y="37"/>
                  </a:lnTo>
                  <a:lnTo>
                    <a:pt x="72" y="37"/>
                  </a:lnTo>
                  <a:lnTo>
                    <a:pt x="74" y="37"/>
                  </a:lnTo>
                  <a:lnTo>
                    <a:pt x="75" y="39"/>
                  </a:lnTo>
                  <a:lnTo>
                    <a:pt x="76" y="39"/>
                  </a:lnTo>
                  <a:lnTo>
                    <a:pt x="78" y="39"/>
                  </a:lnTo>
                  <a:lnTo>
                    <a:pt x="79" y="39"/>
                  </a:lnTo>
                  <a:lnTo>
                    <a:pt x="80" y="39"/>
                  </a:lnTo>
                  <a:lnTo>
                    <a:pt x="81" y="39"/>
                  </a:lnTo>
                  <a:lnTo>
                    <a:pt x="81" y="40"/>
                  </a:lnTo>
                  <a:lnTo>
                    <a:pt x="80" y="40"/>
                  </a:lnTo>
                  <a:lnTo>
                    <a:pt x="80" y="41"/>
                  </a:lnTo>
                  <a:lnTo>
                    <a:pt x="79" y="41"/>
                  </a:lnTo>
                  <a:lnTo>
                    <a:pt x="79" y="42"/>
                  </a:lnTo>
                  <a:lnTo>
                    <a:pt x="78" y="42"/>
                  </a:lnTo>
                  <a:lnTo>
                    <a:pt x="78" y="44"/>
                  </a:lnTo>
                  <a:lnTo>
                    <a:pt x="76" y="44"/>
                  </a:lnTo>
                  <a:lnTo>
                    <a:pt x="76" y="45"/>
                  </a:lnTo>
                  <a:lnTo>
                    <a:pt x="75" y="45"/>
                  </a:lnTo>
                  <a:lnTo>
                    <a:pt x="75" y="46"/>
                  </a:lnTo>
                  <a:lnTo>
                    <a:pt x="74" y="46"/>
                  </a:lnTo>
                  <a:lnTo>
                    <a:pt x="74" y="47"/>
                  </a:lnTo>
                  <a:lnTo>
                    <a:pt x="72" y="47"/>
                  </a:lnTo>
                  <a:lnTo>
                    <a:pt x="72" y="49"/>
                  </a:lnTo>
                  <a:lnTo>
                    <a:pt x="71" y="49"/>
                  </a:lnTo>
                  <a:lnTo>
                    <a:pt x="71" y="50"/>
                  </a:lnTo>
                  <a:lnTo>
                    <a:pt x="70" y="50"/>
                  </a:lnTo>
                  <a:lnTo>
                    <a:pt x="70" y="51"/>
                  </a:lnTo>
                  <a:lnTo>
                    <a:pt x="69" y="51"/>
                  </a:lnTo>
                  <a:lnTo>
                    <a:pt x="69" y="53"/>
                  </a:lnTo>
                  <a:lnTo>
                    <a:pt x="67" y="53"/>
                  </a:lnTo>
                  <a:lnTo>
                    <a:pt x="67" y="54"/>
                  </a:lnTo>
                  <a:lnTo>
                    <a:pt x="66" y="54"/>
                  </a:lnTo>
                  <a:lnTo>
                    <a:pt x="66" y="55"/>
                  </a:lnTo>
                  <a:lnTo>
                    <a:pt x="65" y="55"/>
                  </a:lnTo>
                  <a:lnTo>
                    <a:pt x="64" y="55"/>
                  </a:lnTo>
                  <a:lnTo>
                    <a:pt x="62" y="55"/>
                  </a:lnTo>
                  <a:lnTo>
                    <a:pt x="61" y="55"/>
                  </a:lnTo>
                  <a:lnTo>
                    <a:pt x="60" y="55"/>
                  </a:lnTo>
                  <a:lnTo>
                    <a:pt x="58" y="55"/>
                  </a:lnTo>
                  <a:lnTo>
                    <a:pt x="58" y="56"/>
                  </a:lnTo>
                  <a:lnTo>
                    <a:pt x="57" y="56"/>
                  </a:lnTo>
                  <a:lnTo>
                    <a:pt x="56" y="56"/>
                  </a:lnTo>
                  <a:lnTo>
                    <a:pt x="56" y="58"/>
                  </a:lnTo>
                  <a:lnTo>
                    <a:pt x="55" y="58"/>
                  </a:lnTo>
                  <a:lnTo>
                    <a:pt x="55" y="59"/>
                  </a:lnTo>
                  <a:lnTo>
                    <a:pt x="53" y="59"/>
                  </a:lnTo>
                  <a:lnTo>
                    <a:pt x="52" y="59"/>
                  </a:lnTo>
                  <a:lnTo>
                    <a:pt x="51" y="59"/>
                  </a:lnTo>
                  <a:lnTo>
                    <a:pt x="50" y="59"/>
                  </a:lnTo>
                  <a:lnTo>
                    <a:pt x="50" y="60"/>
                  </a:lnTo>
                  <a:lnTo>
                    <a:pt x="48" y="60"/>
                  </a:lnTo>
                  <a:lnTo>
                    <a:pt x="47" y="60"/>
                  </a:lnTo>
                  <a:lnTo>
                    <a:pt x="46" y="60"/>
                  </a:lnTo>
                  <a:lnTo>
                    <a:pt x="46" y="61"/>
                  </a:lnTo>
                  <a:lnTo>
                    <a:pt x="44" y="61"/>
                  </a:lnTo>
                  <a:lnTo>
                    <a:pt x="44" y="60"/>
                  </a:lnTo>
                  <a:lnTo>
                    <a:pt x="43" y="60"/>
                  </a:lnTo>
                  <a:lnTo>
                    <a:pt x="43" y="59"/>
                  </a:lnTo>
                  <a:lnTo>
                    <a:pt x="42" y="59"/>
                  </a:lnTo>
                  <a:lnTo>
                    <a:pt x="41" y="60"/>
                  </a:lnTo>
                  <a:lnTo>
                    <a:pt x="39" y="60"/>
                  </a:lnTo>
                  <a:lnTo>
                    <a:pt x="38" y="60"/>
                  </a:lnTo>
                  <a:lnTo>
                    <a:pt x="38" y="61"/>
                  </a:lnTo>
                  <a:lnTo>
                    <a:pt x="37" y="61"/>
                  </a:lnTo>
                  <a:lnTo>
                    <a:pt x="37" y="63"/>
                  </a:lnTo>
                  <a:lnTo>
                    <a:pt x="36" y="63"/>
                  </a:lnTo>
                  <a:lnTo>
                    <a:pt x="36" y="64"/>
                  </a:lnTo>
                  <a:lnTo>
                    <a:pt x="34" y="64"/>
                  </a:lnTo>
                  <a:lnTo>
                    <a:pt x="34" y="63"/>
                  </a:lnTo>
                  <a:lnTo>
                    <a:pt x="34" y="64"/>
                  </a:lnTo>
                  <a:lnTo>
                    <a:pt x="33" y="63"/>
                  </a:lnTo>
                  <a:lnTo>
                    <a:pt x="32" y="63"/>
                  </a:lnTo>
                  <a:lnTo>
                    <a:pt x="30" y="63"/>
                  </a:lnTo>
                  <a:lnTo>
                    <a:pt x="29" y="63"/>
                  </a:lnTo>
                  <a:lnTo>
                    <a:pt x="28" y="63"/>
                  </a:lnTo>
                  <a:lnTo>
                    <a:pt x="28" y="61"/>
                  </a:lnTo>
                  <a:lnTo>
                    <a:pt x="27" y="61"/>
                  </a:lnTo>
                  <a:lnTo>
                    <a:pt x="25" y="61"/>
                  </a:lnTo>
                  <a:lnTo>
                    <a:pt x="25" y="60"/>
                  </a:lnTo>
                  <a:lnTo>
                    <a:pt x="24" y="60"/>
                  </a:lnTo>
                  <a:lnTo>
                    <a:pt x="24" y="59"/>
                  </a:lnTo>
                  <a:lnTo>
                    <a:pt x="23" y="59"/>
                  </a:lnTo>
                  <a:lnTo>
                    <a:pt x="21" y="59"/>
                  </a:lnTo>
                  <a:lnTo>
                    <a:pt x="21" y="58"/>
                  </a:lnTo>
                  <a:lnTo>
                    <a:pt x="20" y="58"/>
                  </a:lnTo>
                  <a:lnTo>
                    <a:pt x="19" y="58"/>
                  </a:lnTo>
                  <a:lnTo>
                    <a:pt x="18" y="58"/>
                  </a:lnTo>
                  <a:lnTo>
                    <a:pt x="16" y="58"/>
                  </a:lnTo>
                  <a:lnTo>
                    <a:pt x="15" y="56"/>
                  </a:lnTo>
                  <a:lnTo>
                    <a:pt x="15" y="55"/>
                  </a:lnTo>
                  <a:lnTo>
                    <a:pt x="15" y="54"/>
                  </a:lnTo>
                  <a:lnTo>
                    <a:pt x="15" y="53"/>
                  </a:lnTo>
                  <a:lnTo>
                    <a:pt x="14" y="53"/>
                  </a:lnTo>
                  <a:lnTo>
                    <a:pt x="13" y="53"/>
                  </a:lnTo>
                  <a:lnTo>
                    <a:pt x="13" y="51"/>
                  </a:lnTo>
                  <a:lnTo>
                    <a:pt x="11" y="51"/>
                  </a:lnTo>
                  <a:lnTo>
                    <a:pt x="11" y="50"/>
                  </a:lnTo>
                  <a:lnTo>
                    <a:pt x="11" y="49"/>
                  </a:lnTo>
                  <a:lnTo>
                    <a:pt x="10" y="49"/>
                  </a:lnTo>
                  <a:lnTo>
                    <a:pt x="10" y="47"/>
                  </a:lnTo>
                  <a:lnTo>
                    <a:pt x="10" y="46"/>
                  </a:lnTo>
                  <a:lnTo>
                    <a:pt x="9" y="46"/>
                  </a:lnTo>
                  <a:lnTo>
                    <a:pt x="9" y="45"/>
                  </a:lnTo>
                  <a:lnTo>
                    <a:pt x="7" y="45"/>
                  </a:lnTo>
                  <a:lnTo>
                    <a:pt x="7" y="44"/>
                  </a:lnTo>
                  <a:lnTo>
                    <a:pt x="6" y="44"/>
                  </a:lnTo>
                  <a:lnTo>
                    <a:pt x="6" y="42"/>
                  </a:lnTo>
                  <a:lnTo>
                    <a:pt x="5" y="41"/>
                  </a:lnTo>
                  <a:lnTo>
                    <a:pt x="4" y="41"/>
                  </a:lnTo>
                  <a:lnTo>
                    <a:pt x="4" y="40"/>
                  </a:lnTo>
                  <a:lnTo>
                    <a:pt x="2" y="40"/>
                  </a:lnTo>
                  <a:lnTo>
                    <a:pt x="1" y="40"/>
                  </a:lnTo>
                  <a:lnTo>
                    <a:pt x="0" y="40"/>
                  </a:lnTo>
                  <a:lnTo>
                    <a:pt x="0" y="39"/>
                  </a:lnTo>
                  <a:lnTo>
                    <a:pt x="1" y="39"/>
                  </a:lnTo>
                  <a:lnTo>
                    <a:pt x="1" y="37"/>
                  </a:lnTo>
                  <a:lnTo>
                    <a:pt x="1" y="36"/>
                  </a:lnTo>
                  <a:lnTo>
                    <a:pt x="2" y="36"/>
                  </a:lnTo>
                  <a:lnTo>
                    <a:pt x="4" y="36"/>
                  </a:lnTo>
                  <a:lnTo>
                    <a:pt x="2" y="36"/>
                  </a:lnTo>
                  <a:lnTo>
                    <a:pt x="4" y="36"/>
                  </a:lnTo>
                  <a:lnTo>
                    <a:pt x="5" y="37"/>
                  </a:lnTo>
                  <a:lnTo>
                    <a:pt x="5" y="36"/>
                  </a:lnTo>
                  <a:lnTo>
                    <a:pt x="6" y="36"/>
                  </a:lnTo>
                  <a:lnTo>
                    <a:pt x="6" y="35"/>
                  </a:lnTo>
                  <a:lnTo>
                    <a:pt x="6" y="33"/>
                  </a:lnTo>
                  <a:lnTo>
                    <a:pt x="6" y="32"/>
                  </a:lnTo>
                  <a:lnTo>
                    <a:pt x="6" y="31"/>
                  </a:lnTo>
                  <a:lnTo>
                    <a:pt x="6" y="30"/>
                  </a:lnTo>
                  <a:lnTo>
                    <a:pt x="7" y="27"/>
                  </a:lnTo>
                  <a:lnTo>
                    <a:pt x="7" y="26"/>
                  </a:lnTo>
                  <a:lnTo>
                    <a:pt x="7" y="24"/>
                  </a:lnTo>
                  <a:lnTo>
                    <a:pt x="7" y="23"/>
                  </a:lnTo>
                  <a:lnTo>
                    <a:pt x="9" y="23"/>
                  </a:lnTo>
                  <a:lnTo>
                    <a:pt x="10" y="23"/>
                  </a:lnTo>
                  <a:lnTo>
                    <a:pt x="11" y="23"/>
                  </a:lnTo>
                  <a:lnTo>
                    <a:pt x="11" y="22"/>
                  </a:lnTo>
                  <a:lnTo>
                    <a:pt x="11" y="21"/>
                  </a:lnTo>
                  <a:lnTo>
                    <a:pt x="11" y="19"/>
                  </a:lnTo>
                  <a:lnTo>
                    <a:pt x="11" y="18"/>
                  </a:lnTo>
                  <a:lnTo>
                    <a:pt x="11" y="17"/>
                  </a:lnTo>
                  <a:lnTo>
                    <a:pt x="13" y="17"/>
                  </a:lnTo>
                  <a:lnTo>
                    <a:pt x="13" y="16"/>
                  </a:lnTo>
                  <a:lnTo>
                    <a:pt x="14" y="16"/>
                  </a:lnTo>
                  <a:lnTo>
                    <a:pt x="15" y="13"/>
                  </a:lnTo>
                  <a:lnTo>
                    <a:pt x="16" y="13"/>
                  </a:lnTo>
                  <a:lnTo>
                    <a:pt x="18" y="13"/>
                  </a:lnTo>
                  <a:lnTo>
                    <a:pt x="18" y="12"/>
                  </a:lnTo>
                  <a:lnTo>
                    <a:pt x="18" y="10"/>
                  </a:lnTo>
                  <a:lnTo>
                    <a:pt x="18" y="9"/>
                  </a:lnTo>
                  <a:lnTo>
                    <a:pt x="19" y="8"/>
                  </a:lnTo>
                  <a:lnTo>
                    <a:pt x="19" y="7"/>
                  </a:lnTo>
                  <a:lnTo>
                    <a:pt x="19" y="5"/>
                  </a:lnTo>
                  <a:lnTo>
                    <a:pt x="19" y="4"/>
                  </a:lnTo>
                  <a:lnTo>
                    <a:pt x="20" y="4"/>
                  </a:lnTo>
                  <a:lnTo>
                    <a:pt x="21" y="4"/>
                  </a:lnTo>
                  <a:lnTo>
                    <a:pt x="23" y="4"/>
                  </a:lnTo>
                  <a:lnTo>
                    <a:pt x="23" y="3"/>
                  </a:lnTo>
                  <a:lnTo>
                    <a:pt x="24" y="3"/>
                  </a:lnTo>
                  <a:lnTo>
                    <a:pt x="24" y="4"/>
                  </a:lnTo>
                  <a:lnTo>
                    <a:pt x="25" y="4"/>
                  </a:lnTo>
                  <a:lnTo>
                    <a:pt x="25" y="5"/>
                  </a:lnTo>
                  <a:lnTo>
                    <a:pt x="25" y="4"/>
                  </a:lnTo>
                  <a:lnTo>
                    <a:pt x="27" y="3"/>
                  </a:lnTo>
                  <a:lnTo>
                    <a:pt x="27" y="2"/>
                  </a:lnTo>
                  <a:lnTo>
                    <a:pt x="27" y="0"/>
                  </a:lnTo>
                  <a:lnTo>
                    <a:pt x="28" y="0"/>
                  </a:lnTo>
                  <a:lnTo>
                    <a:pt x="28" y="2"/>
                  </a:lnTo>
                  <a:lnTo>
                    <a:pt x="29" y="2"/>
                  </a:lnTo>
                  <a:lnTo>
                    <a:pt x="29" y="3"/>
                  </a:lnTo>
                  <a:lnTo>
                    <a:pt x="30" y="3"/>
                  </a:lnTo>
                  <a:lnTo>
                    <a:pt x="32" y="3"/>
                  </a:lnTo>
                  <a:lnTo>
                    <a:pt x="33" y="3"/>
                  </a:lnTo>
                  <a:lnTo>
                    <a:pt x="33" y="2"/>
                  </a:lnTo>
                  <a:lnTo>
                    <a:pt x="34" y="2"/>
                  </a:lnTo>
                  <a:lnTo>
                    <a:pt x="34" y="3"/>
                  </a:lnTo>
                  <a:lnTo>
                    <a:pt x="36" y="3"/>
                  </a:lnTo>
                  <a:lnTo>
                    <a:pt x="36" y="2"/>
                  </a:lnTo>
                  <a:lnTo>
                    <a:pt x="36" y="3"/>
                  </a:lnTo>
                  <a:lnTo>
                    <a:pt x="37" y="3"/>
                  </a:lnTo>
                  <a:lnTo>
                    <a:pt x="38" y="3"/>
                  </a:lnTo>
                  <a:lnTo>
                    <a:pt x="39" y="3"/>
                  </a:lnTo>
                  <a:lnTo>
                    <a:pt x="41" y="4"/>
                  </a:lnTo>
                  <a:lnTo>
                    <a:pt x="42" y="4"/>
                  </a:lnTo>
                  <a:lnTo>
                    <a:pt x="43" y="4"/>
                  </a:lnTo>
                  <a:lnTo>
                    <a:pt x="43" y="5"/>
                  </a:lnTo>
                  <a:lnTo>
                    <a:pt x="44" y="7"/>
                  </a:lnTo>
                  <a:lnTo>
                    <a:pt x="44" y="8"/>
                  </a:lnTo>
                  <a:lnTo>
                    <a:pt x="46" y="8"/>
                  </a:lnTo>
                  <a:lnTo>
                    <a:pt x="47" y="9"/>
                  </a:lnTo>
                  <a:lnTo>
                    <a:pt x="48" y="9"/>
                  </a:lnTo>
                  <a:lnTo>
                    <a:pt x="48" y="10"/>
                  </a:lnTo>
                  <a:lnTo>
                    <a:pt x="48" y="12"/>
                  </a:lnTo>
                  <a:lnTo>
                    <a:pt x="50" y="12"/>
                  </a:lnTo>
                  <a:lnTo>
                    <a:pt x="51" y="13"/>
                  </a:lnTo>
                  <a:lnTo>
                    <a:pt x="51" y="1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6" name="Freeform 759"/>
            <p:cNvSpPr>
              <a:spLocks noEditPoints="1"/>
            </p:cNvSpPr>
            <p:nvPr/>
          </p:nvSpPr>
          <p:spPr bwMode="auto">
            <a:xfrm>
              <a:off x="4589463" y="3230779"/>
              <a:ext cx="92075" cy="212725"/>
            </a:xfrm>
            <a:custGeom>
              <a:avLst/>
              <a:gdLst>
                <a:gd name="T0" fmla="*/ 9 w 58"/>
                <a:gd name="T1" fmla="*/ 130 h 134"/>
                <a:gd name="T2" fmla="*/ 5 w 58"/>
                <a:gd name="T3" fmla="*/ 130 h 134"/>
                <a:gd name="T4" fmla="*/ 9 w 58"/>
                <a:gd name="T5" fmla="*/ 129 h 134"/>
                <a:gd name="T6" fmla="*/ 7 w 58"/>
                <a:gd name="T7" fmla="*/ 130 h 134"/>
                <a:gd name="T8" fmla="*/ 9 w 58"/>
                <a:gd name="T9" fmla="*/ 130 h 134"/>
                <a:gd name="T10" fmla="*/ 11 w 58"/>
                <a:gd name="T11" fmla="*/ 130 h 134"/>
                <a:gd name="T12" fmla="*/ 9 w 58"/>
                <a:gd name="T13" fmla="*/ 128 h 134"/>
                <a:gd name="T14" fmla="*/ 6 w 58"/>
                <a:gd name="T15" fmla="*/ 128 h 134"/>
                <a:gd name="T16" fmla="*/ 3 w 58"/>
                <a:gd name="T17" fmla="*/ 127 h 134"/>
                <a:gd name="T18" fmla="*/ 2 w 58"/>
                <a:gd name="T19" fmla="*/ 99 h 134"/>
                <a:gd name="T20" fmla="*/ 2 w 58"/>
                <a:gd name="T21" fmla="*/ 95 h 134"/>
                <a:gd name="T22" fmla="*/ 7 w 58"/>
                <a:gd name="T23" fmla="*/ 93 h 134"/>
                <a:gd name="T24" fmla="*/ 7 w 58"/>
                <a:gd name="T25" fmla="*/ 93 h 134"/>
                <a:gd name="T26" fmla="*/ 21 w 58"/>
                <a:gd name="T27" fmla="*/ 73 h 134"/>
                <a:gd name="T28" fmla="*/ 45 w 58"/>
                <a:gd name="T29" fmla="*/ 7 h 134"/>
                <a:gd name="T30" fmla="*/ 42 w 58"/>
                <a:gd name="T31" fmla="*/ 20 h 134"/>
                <a:gd name="T32" fmla="*/ 48 w 58"/>
                <a:gd name="T33" fmla="*/ 35 h 134"/>
                <a:gd name="T34" fmla="*/ 47 w 58"/>
                <a:gd name="T35" fmla="*/ 51 h 134"/>
                <a:gd name="T36" fmla="*/ 51 w 58"/>
                <a:gd name="T37" fmla="*/ 64 h 134"/>
                <a:gd name="T38" fmla="*/ 49 w 58"/>
                <a:gd name="T39" fmla="*/ 71 h 134"/>
                <a:gd name="T40" fmla="*/ 51 w 58"/>
                <a:gd name="T41" fmla="*/ 79 h 134"/>
                <a:gd name="T42" fmla="*/ 52 w 58"/>
                <a:gd name="T43" fmla="*/ 92 h 134"/>
                <a:gd name="T44" fmla="*/ 58 w 58"/>
                <a:gd name="T45" fmla="*/ 101 h 134"/>
                <a:gd name="T46" fmla="*/ 52 w 58"/>
                <a:gd name="T47" fmla="*/ 110 h 134"/>
                <a:gd name="T48" fmla="*/ 44 w 58"/>
                <a:gd name="T49" fmla="*/ 119 h 134"/>
                <a:gd name="T50" fmla="*/ 38 w 58"/>
                <a:gd name="T51" fmla="*/ 125 h 134"/>
                <a:gd name="T52" fmla="*/ 34 w 58"/>
                <a:gd name="T53" fmla="*/ 127 h 134"/>
                <a:gd name="T54" fmla="*/ 31 w 58"/>
                <a:gd name="T55" fmla="*/ 127 h 134"/>
                <a:gd name="T56" fmla="*/ 29 w 58"/>
                <a:gd name="T57" fmla="*/ 128 h 134"/>
                <a:gd name="T58" fmla="*/ 25 w 58"/>
                <a:gd name="T59" fmla="*/ 129 h 134"/>
                <a:gd name="T60" fmla="*/ 21 w 58"/>
                <a:gd name="T61" fmla="*/ 130 h 134"/>
                <a:gd name="T62" fmla="*/ 19 w 58"/>
                <a:gd name="T63" fmla="*/ 132 h 134"/>
                <a:gd name="T64" fmla="*/ 14 w 58"/>
                <a:gd name="T65" fmla="*/ 133 h 134"/>
                <a:gd name="T66" fmla="*/ 12 w 58"/>
                <a:gd name="T67" fmla="*/ 132 h 134"/>
                <a:gd name="T68" fmla="*/ 11 w 58"/>
                <a:gd name="T69" fmla="*/ 129 h 134"/>
                <a:gd name="T70" fmla="*/ 6 w 58"/>
                <a:gd name="T71" fmla="*/ 125 h 134"/>
                <a:gd name="T72" fmla="*/ 2 w 58"/>
                <a:gd name="T73" fmla="*/ 120 h 134"/>
                <a:gd name="T74" fmla="*/ 5 w 58"/>
                <a:gd name="T75" fmla="*/ 116 h 134"/>
                <a:gd name="T76" fmla="*/ 3 w 58"/>
                <a:gd name="T77" fmla="*/ 113 h 134"/>
                <a:gd name="T78" fmla="*/ 3 w 58"/>
                <a:gd name="T79" fmla="*/ 106 h 134"/>
                <a:gd name="T80" fmla="*/ 3 w 58"/>
                <a:gd name="T81" fmla="*/ 97 h 134"/>
                <a:gd name="T82" fmla="*/ 6 w 58"/>
                <a:gd name="T83" fmla="*/ 95 h 134"/>
                <a:gd name="T84" fmla="*/ 9 w 58"/>
                <a:gd name="T85" fmla="*/ 92 h 134"/>
                <a:gd name="T86" fmla="*/ 14 w 58"/>
                <a:gd name="T87" fmla="*/ 85 h 134"/>
                <a:gd name="T88" fmla="*/ 20 w 58"/>
                <a:gd name="T89" fmla="*/ 78 h 134"/>
                <a:gd name="T90" fmla="*/ 24 w 58"/>
                <a:gd name="T91" fmla="*/ 74 h 134"/>
                <a:gd name="T92" fmla="*/ 25 w 58"/>
                <a:gd name="T93" fmla="*/ 68 h 134"/>
                <a:gd name="T94" fmla="*/ 21 w 58"/>
                <a:gd name="T95" fmla="*/ 62 h 134"/>
                <a:gd name="T96" fmla="*/ 17 w 58"/>
                <a:gd name="T97" fmla="*/ 59 h 134"/>
                <a:gd name="T98" fmla="*/ 16 w 58"/>
                <a:gd name="T99" fmla="*/ 51 h 134"/>
                <a:gd name="T100" fmla="*/ 15 w 58"/>
                <a:gd name="T101" fmla="*/ 43 h 134"/>
                <a:gd name="T102" fmla="*/ 16 w 58"/>
                <a:gd name="T103" fmla="*/ 32 h 134"/>
                <a:gd name="T104" fmla="*/ 10 w 58"/>
                <a:gd name="T105" fmla="*/ 26 h 134"/>
                <a:gd name="T106" fmla="*/ 2 w 58"/>
                <a:gd name="T107" fmla="*/ 20 h 134"/>
                <a:gd name="T108" fmla="*/ 2 w 58"/>
                <a:gd name="T109" fmla="*/ 13 h 134"/>
                <a:gd name="T110" fmla="*/ 12 w 58"/>
                <a:gd name="T111" fmla="*/ 22 h 134"/>
                <a:gd name="T112" fmla="*/ 24 w 58"/>
                <a:gd name="T113" fmla="*/ 22 h 134"/>
                <a:gd name="T114" fmla="*/ 28 w 58"/>
                <a:gd name="T115" fmla="*/ 16 h 134"/>
                <a:gd name="T116" fmla="*/ 29 w 58"/>
                <a:gd name="T117" fmla="*/ 7 h 134"/>
                <a:gd name="T118" fmla="*/ 37 w 58"/>
                <a:gd name="T119"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134">
                  <a:moveTo>
                    <a:pt x="9" y="133"/>
                  </a:moveTo>
                  <a:lnTo>
                    <a:pt x="10" y="133"/>
                  </a:lnTo>
                  <a:lnTo>
                    <a:pt x="9" y="133"/>
                  </a:lnTo>
                  <a:close/>
                  <a:moveTo>
                    <a:pt x="17" y="133"/>
                  </a:moveTo>
                  <a:lnTo>
                    <a:pt x="16" y="133"/>
                  </a:lnTo>
                  <a:lnTo>
                    <a:pt x="16" y="132"/>
                  </a:lnTo>
                  <a:lnTo>
                    <a:pt x="17" y="132"/>
                  </a:lnTo>
                  <a:lnTo>
                    <a:pt x="17" y="133"/>
                  </a:lnTo>
                  <a:close/>
                  <a:moveTo>
                    <a:pt x="9" y="132"/>
                  </a:moveTo>
                  <a:lnTo>
                    <a:pt x="9" y="130"/>
                  </a:lnTo>
                  <a:lnTo>
                    <a:pt x="9" y="132"/>
                  </a:lnTo>
                  <a:lnTo>
                    <a:pt x="9" y="130"/>
                  </a:lnTo>
                  <a:lnTo>
                    <a:pt x="9" y="132"/>
                  </a:lnTo>
                  <a:close/>
                  <a:moveTo>
                    <a:pt x="12" y="130"/>
                  </a:moveTo>
                  <a:lnTo>
                    <a:pt x="11" y="130"/>
                  </a:lnTo>
                  <a:lnTo>
                    <a:pt x="12" y="130"/>
                  </a:lnTo>
                  <a:close/>
                  <a:moveTo>
                    <a:pt x="6" y="130"/>
                  </a:moveTo>
                  <a:lnTo>
                    <a:pt x="7" y="130"/>
                  </a:lnTo>
                  <a:lnTo>
                    <a:pt x="6" y="130"/>
                  </a:lnTo>
                  <a:close/>
                  <a:moveTo>
                    <a:pt x="5" y="130"/>
                  </a:moveTo>
                  <a:lnTo>
                    <a:pt x="3" y="130"/>
                  </a:lnTo>
                  <a:lnTo>
                    <a:pt x="5" y="130"/>
                  </a:lnTo>
                  <a:lnTo>
                    <a:pt x="3" y="130"/>
                  </a:lnTo>
                  <a:lnTo>
                    <a:pt x="5" y="130"/>
                  </a:lnTo>
                  <a:close/>
                  <a:moveTo>
                    <a:pt x="6" y="130"/>
                  </a:moveTo>
                  <a:lnTo>
                    <a:pt x="5" y="130"/>
                  </a:lnTo>
                  <a:lnTo>
                    <a:pt x="6" y="129"/>
                  </a:lnTo>
                  <a:lnTo>
                    <a:pt x="6" y="130"/>
                  </a:lnTo>
                  <a:close/>
                  <a:moveTo>
                    <a:pt x="9" y="130"/>
                  </a:moveTo>
                  <a:lnTo>
                    <a:pt x="9" y="129"/>
                  </a:lnTo>
                  <a:lnTo>
                    <a:pt x="9" y="130"/>
                  </a:lnTo>
                  <a:close/>
                  <a:moveTo>
                    <a:pt x="3" y="130"/>
                  </a:moveTo>
                  <a:lnTo>
                    <a:pt x="2" y="130"/>
                  </a:lnTo>
                  <a:lnTo>
                    <a:pt x="2" y="129"/>
                  </a:lnTo>
                  <a:lnTo>
                    <a:pt x="3" y="129"/>
                  </a:lnTo>
                  <a:lnTo>
                    <a:pt x="3" y="130"/>
                  </a:lnTo>
                  <a:close/>
                  <a:moveTo>
                    <a:pt x="6" y="130"/>
                  </a:moveTo>
                  <a:lnTo>
                    <a:pt x="7" y="129"/>
                  </a:lnTo>
                  <a:lnTo>
                    <a:pt x="6" y="130"/>
                  </a:lnTo>
                  <a:lnTo>
                    <a:pt x="7" y="130"/>
                  </a:lnTo>
                  <a:lnTo>
                    <a:pt x="6" y="130"/>
                  </a:lnTo>
                  <a:close/>
                  <a:moveTo>
                    <a:pt x="9" y="129"/>
                  </a:moveTo>
                  <a:lnTo>
                    <a:pt x="7" y="130"/>
                  </a:lnTo>
                  <a:lnTo>
                    <a:pt x="7" y="129"/>
                  </a:lnTo>
                  <a:lnTo>
                    <a:pt x="9" y="129"/>
                  </a:lnTo>
                  <a:close/>
                  <a:moveTo>
                    <a:pt x="11" y="130"/>
                  </a:moveTo>
                  <a:lnTo>
                    <a:pt x="11" y="132"/>
                  </a:lnTo>
                  <a:lnTo>
                    <a:pt x="10" y="132"/>
                  </a:lnTo>
                  <a:lnTo>
                    <a:pt x="9" y="132"/>
                  </a:lnTo>
                  <a:lnTo>
                    <a:pt x="9" y="130"/>
                  </a:lnTo>
                  <a:lnTo>
                    <a:pt x="10" y="130"/>
                  </a:lnTo>
                  <a:lnTo>
                    <a:pt x="9" y="130"/>
                  </a:lnTo>
                  <a:lnTo>
                    <a:pt x="9" y="129"/>
                  </a:lnTo>
                  <a:lnTo>
                    <a:pt x="9" y="130"/>
                  </a:lnTo>
                  <a:lnTo>
                    <a:pt x="10" y="130"/>
                  </a:lnTo>
                  <a:lnTo>
                    <a:pt x="10" y="129"/>
                  </a:lnTo>
                  <a:lnTo>
                    <a:pt x="11" y="129"/>
                  </a:lnTo>
                  <a:lnTo>
                    <a:pt x="12" y="129"/>
                  </a:lnTo>
                  <a:lnTo>
                    <a:pt x="11" y="129"/>
                  </a:lnTo>
                  <a:lnTo>
                    <a:pt x="11" y="130"/>
                  </a:lnTo>
                  <a:close/>
                  <a:moveTo>
                    <a:pt x="6" y="128"/>
                  </a:moveTo>
                  <a:lnTo>
                    <a:pt x="6" y="129"/>
                  </a:lnTo>
                  <a:lnTo>
                    <a:pt x="6" y="128"/>
                  </a:lnTo>
                  <a:close/>
                  <a:moveTo>
                    <a:pt x="9" y="129"/>
                  </a:moveTo>
                  <a:lnTo>
                    <a:pt x="7" y="129"/>
                  </a:lnTo>
                  <a:lnTo>
                    <a:pt x="7" y="128"/>
                  </a:lnTo>
                  <a:lnTo>
                    <a:pt x="9" y="129"/>
                  </a:lnTo>
                  <a:close/>
                  <a:moveTo>
                    <a:pt x="9" y="128"/>
                  </a:moveTo>
                  <a:lnTo>
                    <a:pt x="9" y="129"/>
                  </a:lnTo>
                  <a:lnTo>
                    <a:pt x="9" y="128"/>
                  </a:lnTo>
                  <a:close/>
                  <a:moveTo>
                    <a:pt x="7" y="128"/>
                  </a:moveTo>
                  <a:lnTo>
                    <a:pt x="9" y="128"/>
                  </a:lnTo>
                  <a:lnTo>
                    <a:pt x="7" y="128"/>
                  </a:lnTo>
                  <a:close/>
                  <a:moveTo>
                    <a:pt x="3" y="128"/>
                  </a:moveTo>
                  <a:lnTo>
                    <a:pt x="2" y="128"/>
                  </a:lnTo>
                  <a:lnTo>
                    <a:pt x="3" y="128"/>
                  </a:lnTo>
                  <a:close/>
                  <a:moveTo>
                    <a:pt x="31" y="128"/>
                  </a:moveTo>
                  <a:lnTo>
                    <a:pt x="31" y="127"/>
                  </a:lnTo>
                  <a:lnTo>
                    <a:pt x="31" y="128"/>
                  </a:lnTo>
                  <a:close/>
                  <a:moveTo>
                    <a:pt x="6" y="128"/>
                  </a:moveTo>
                  <a:lnTo>
                    <a:pt x="6" y="127"/>
                  </a:lnTo>
                  <a:lnTo>
                    <a:pt x="6" y="128"/>
                  </a:lnTo>
                  <a:close/>
                  <a:moveTo>
                    <a:pt x="3" y="127"/>
                  </a:moveTo>
                  <a:lnTo>
                    <a:pt x="2" y="127"/>
                  </a:lnTo>
                  <a:lnTo>
                    <a:pt x="2" y="125"/>
                  </a:lnTo>
                  <a:lnTo>
                    <a:pt x="2" y="127"/>
                  </a:lnTo>
                  <a:lnTo>
                    <a:pt x="3" y="127"/>
                  </a:lnTo>
                  <a:close/>
                  <a:moveTo>
                    <a:pt x="3" y="127"/>
                  </a:moveTo>
                  <a:lnTo>
                    <a:pt x="3" y="125"/>
                  </a:lnTo>
                  <a:lnTo>
                    <a:pt x="3" y="127"/>
                  </a:lnTo>
                  <a:close/>
                  <a:moveTo>
                    <a:pt x="3" y="121"/>
                  </a:moveTo>
                  <a:lnTo>
                    <a:pt x="3" y="123"/>
                  </a:lnTo>
                  <a:lnTo>
                    <a:pt x="2" y="123"/>
                  </a:lnTo>
                  <a:lnTo>
                    <a:pt x="2" y="121"/>
                  </a:lnTo>
                  <a:lnTo>
                    <a:pt x="3" y="121"/>
                  </a:lnTo>
                  <a:lnTo>
                    <a:pt x="2" y="121"/>
                  </a:lnTo>
                  <a:lnTo>
                    <a:pt x="3" y="121"/>
                  </a:lnTo>
                  <a:close/>
                  <a:moveTo>
                    <a:pt x="2" y="99"/>
                  </a:moveTo>
                  <a:lnTo>
                    <a:pt x="2" y="97"/>
                  </a:lnTo>
                  <a:lnTo>
                    <a:pt x="2" y="99"/>
                  </a:lnTo>
                  <a:close/>
                  <a:moveTo>
                    <a:pt x="2" y="95"/>
                  </a:moveTo>
                  <a:lnTo>
                    <a:pt x="3" y="95"/>
                  </a:lnTo>
                  <a:lnTo>
                    <a:pt x="3" y="96"/>
                  </a:lnTo>
                  <a:lnTo>
                    <a:pt x="3" y="95"/>
                  </a:lnTo>
                  <a:lnTo>
                    <a:pt x="2" y="96"/>
                  </a:lnTo>
                  <a:lnTo>
                    <a:pt x="3" y="96"/>
                  </a:lnTo>
                  <a:lnTo>
                    <a:pt x="2" y="96"/>
                  </a:lnTo>
                  <a:lnTo>
                    <a:pt x="2" y="95"/>
                  </a:lnTo>
                  <a:lnTo>
                    <a:pt x="2" y="96"/>
                  </a:lnTo>
                  <a:lnTo>
                    <a:pt x="2" y="95"/>
                  </a:lnTo>
                  <a:close/>
                  <a:moveTo>
                    <a:pt x="7" y="93"/>
                  </a:moveTo>
                  <a:lnTo>
                    <a:pt x="7" y="95"/>
                  </a:lnTo>
                  <a:lnTo>
                    <a:pt x="6" y="95"/>
                  </a:lnTo>
                  <a:lnTo>
                    <a:pt x="6" y="93"/>
                  </a:lnTo>
                  <a:lnTo>
                    <a:pt x="7" y="93"/>
                  </a:lnTo>
                  <a:lnTo>
                    <a:pt x="6" y="93"/>
                  </a:lnTo>
                  <a:lnTo>
                    <a:pt x="7" y="93"/>
                  </a:lnTo>
                  <a:close/>
                  <a:moveTo>
                    <a:pt x="7" y="93"/>
                  </a:moveTo>
                  <a:lnTo>
                    <a:pt x="9" y="93"/>
                  </a:lnTo>
                  <a:lnTo>
                    <a:pt x="7" y="93"/>
                  </a:lnTo>
                  <a:lnTo>
                    <a:pt x="7" y="95"/>
                  </a:lnTo>
                  <a:lnTo>
                    <a:pt x="7" y="93"/>
                  </a:lnTo>
                  <a:close/>
                  <a:moveTo>
                    <a:pt x="3" y="93"/>
                  </a:moveTo>
                  <a:lnTo>
                    <a:pt x="3" y="95"/>
                  </a:lnTo>
                  <a:lnTo>
                    <a:pt x="3" y="93"/>
                  </a:lnTo>
                  <a:lnTo>
                    <a:pt x="2" y="93"/>
                  </a:lnTo>
                  <a:lnTo>
                    <a:pt x="3" y="93"/>
                  </a:lnTo>
                  <a:close/>
                  <a:moveTo>
                    <a:pt x="7" y="93"/>
                  </a:moveTo>
                  <a:lnTo>
                    <a:pt x="6" y="93"/>
                  </a:lnTo>
                  <a:lnTo>
                    <a:pt x="7" y="93"/>
                  </a:lnTo>
                  <a:close/>
                  <a:moveTo>
                    <a:pt x="11" y="88"/>
                  </a:moveTo>
                  <a:lnTo>
                    <a:pt x="10" y="88"/>
                  </a:lnTo>
                  <a:lnTo>
                    <a:pt x="11" y="88"/>
                  </a:lnTo>
                  <a:close/>
                  <a:moveTo>
                    <a:pt x="23" y="72"/>
                  </a:moveTo>
                  <a:lnTo>
                    <a:pt x="24" y="72"/>
                  </a:lnTo>
                  <a:lnTo>
                    <a:pt x="23" y="72"/>
                  </a:lnTo>
                  <a:lnTo>
                    <a:pt x="21" y="72"/>
                  </a:lnTo>
                  <a:lnTo>
                    <a:pt x="21" y="73"/>
                  </a:lnTo>
                  <a:lnTo>
                    <a:pt x="23" y="73"/>
                  </a:lnTo>
                  <a:lnTo>
                    <a:pt x="21" y="73"/>
                  </a:lnTo>
                  <a:lnTo>
                    <a:pt x="20" y="73"/>
                  </a:lnTo>
                  <a:lnTo>
                    <a:pt x="20" y="72"/>
                  </a:lnTo>
                  <a:lnTo>
                    <a:pt x="21" y="72"/>
                  </a:lnTo>
                  <a:lnTo>
                    <a:pt x="23" y="72"/>
                  </a:lnTo>
                  <a:close/>
                  <a:moveTo>
                    <a:pt x="39" y="0"/>
                  </a:moveTo>
                  <a:lnTo>
                    <a:pt x="39" y="2"/>
                  </a:lnTo>
                  <a:lnTo>
                    <a:pt x="40" y="3"/>
                  </a:lnTo>
                  <a:lnTo>
                    <a:pt x="42" y="4"/>
                  </a:lnTo>
                  <a:lnTo>
                    <a:pt x="44" y="6"/>
                  </a:lnTo>
                  <a:lnTo>
                    <a:pt x="45" y="7"/>
                  </a:lnTo>
                  <a:lnTo>
                    <a:pt x="45" y="8"/>
                  </a:lnTo>
                  <a:lnTo>
                    <a:pt x="47" y="9"/>
                  </a:lnTo>
                  <a:lnTo>
                    <a:pt x="45" y="11"/>
                  </a:lnTo>
                  <a:lnTo>
                    <a:pt x="44" y="13"/>
                  </a:lnTo>
                  <a:lnTo>
                    <a:pt x="44" y="15"/>
                  </a:lnTo>
                  <a:lnTo>
                    <a:pt x="44" y="16"/>
                  </a:lnTo>
                  <a:lnTo>
                    <a:pt x="44" y="17"/>
                  </a:lnTo>
                  <a:lnTo>
                    <a:pt x="43" y="17"/>
                  </a:lnTo>
                  <a:lnTo>
                    <a:pt x="42" y="18"/>
                  </a:lnTo>
                  <a:lnTo>
                    <a:pt x="42" y="20"/>
                  </a:lnTo>
                  <a:lnTo>
                    <a:pt x="43" y="20"/>
                  </a:lnTo>
                  <a:lnTo>
                    <a:pt x="43" y="21"/>
                  </a:lnTo>
                  <a:lnTo>
                    <a:pt x="42" y="23"/>
                  </a:lnTo>
                  <a:lnTo>
                    <a:pt x="42" y="25"/>
                  </a:lnTo>
                  <a:lnTo>
                    <a:pt x="43" y="29"/>
                  </a:lnTo>
                  <a:lnTo>
                    <a:pt x="43" y="30"/>
                  </a:lnTo>
                  <a:lnTo>
                    <a:pt x="44" y="30"/>
                  </a:lnTo>
                  <a:lnTo>
                    <a:pt x="47" y="31"/>
                  </a:lnTo>
                  <a:lnTo>
                    <a:pt x="47" y="32"/>
                  </a:lnTo>
                  <a:lnTo>
                    <a:pt x="48" y="35"/>
                  </a:lnTo>
                  <a:lnTo>
                    <a:pt x="51" y="36"/>
                  </a:lnTo>
                  <a:lnTo>
                    <a:pt x="49" y="37"/>
                  </a:lnTo>
                  <a:lnTo>
                    <a:pt x="49" y="39"/>
                  </a:lnTo>
                  <a:lnTo>
                    <a:pt x="48" y="43"/>
                  </a:lnTo>
                  <a:lnTo>
                    <a:pt x="47" y="43"/>
                  </a:lnTo>
                  <a:lnTo>
                    <a:pt x="45" y="46"/>
                  </a:lnTo>
                  <a:lnTo>
                    <a:pt x="45" y="48"/>
                  </a:lnTo>
                  <a:lnTo>
                    <a:pt x="45" y="49"/>
                  </a:lnTo>
                  <a:lnTo>
                    <a:pt x="47" y="50"/>
                  </a:lnTo>
                  <a:lnTo>
                    <a:pt x="47" y="51"/>
                  </a:lnTo>
                  <a:lnTo>
                    <a:pt x="48" y="53"/>
                  </a:lnTo>
                  <a:lnTo>
                    <a:pt x="48" y="54"/>
                  </a:lnTo>
                  <a:lnTo>
                    <a:pt x="48" y="55"/>
                  </a:lnTo>
                  <a:lnTo>
                    <a:pt x="49" y="58"/>
                  </a:lnTo>
                  <a:lnTo>
                    <a:pt x="49" y="59"/>
                  </a:lnTo>
                  <a:lnTo>
                    <a:pt x="49" y="60"/>
                  </a:lnTo>
                  <a:lnTo>
                    <a:pt x="51" y="60"/>
                  </a:lnTo>
                  <a:lnTo>
                    <a:pt x="51" y="62"/>
                  </a:lnTo>
                  <a:lnTo>
                    <a:pt x="51" y="63"/>
                  </a:lnTo>
                  <a:lnTo>
                    <a:pt x="51" y="64"/>
                  </a:lnTo>
                  <a:lnTo>
                    <a:pt x="49" y="64"/>
                  </a:lnTo>
                  <a:lnTo>
                    <a:pt x="48" y="64"/>
                  </a:lnTo>
                  <a:lnTo>
                    <a:pt x="48" y="65"/>
                  </a:lnTo>
                  <a:lnTo>
                    <a:pt x="49" y="65"/>
                  </a:lnTo>
                  <a:lnTo>
                    <a:pt x="49" y="67"/>
                  </a:lnTo>
                  <a:lnTo>
                    <a:pt x="48" y="67"/>
                  </a:lnTo>
                  <a:lnTo>
                    <a:pt x="48" y="68"/>
                  </a:lnTo>
                  <a:lnTo>
                    <a:pt x="48" y="69"/>
                  </a:lnTo>
                  <a:lnTo>
                    <a:pt x="48" y="71"/>
                  </a:lnTo>
                  <a:lnTo>
                    <a:pt x="49" y="71"/>
                  </a:lnTo>
                  <a:lnTo>
                    <a:pt x="49" y="72"/>
                  </a:lnTo>
                  <a:lnTo>
                    <a:pt x="48" y="72"/>
                  </a:lnTo>
                  <a:lnTo>
                    <a:pt x="48" y="73"/>
                  </a:lnTo>
                  <a:lnTo>
                    <a:pt x="48" y="74"/>
                  </a:lnTo>
                  <a:lnTo>
                    <a:pt x="49" y="76"/>
                  </a:lnTo>
                  <a:lnTo>
                    <a:pt x="51" y="76"/>
                  </a:lnTo>
                  <a:lnTo>
                    <a:pt x="51" y="77"/>
                  </a:lnTo>
                  <a:lnTo>
                    <a:pt x="51" y="78"/>
                  </a:lnTo>
                  <a:lnTo>
                    <a:pt x="49" y="78"/>
                  </a:lnTo>
                  <a:lnTo>
                    <a:pt x="51" y="79"/>
                  </a:lnTo>
                  <a:lnTo>
                    <a:pt x="51" y="81"/>
                  </a:lnTo>
                  <a:lnTo>
                    <a:pt x="52" y="82"/>
                  </a:lnTo>
                  <a:lnTo>
                    <a:pt x="53" y="82"/>
                  </a:lnTo>
                  <a:lnTo>
                    <a:pt x="53" y="83"/>
                  </a:lnTo>
                  <a:lnTo>
                    <a:pt x="53" y="85"/>
                  </a:lnTo>
                  <a:lnTo>
                    <a:pt x="53" y="86"/>
                  </a:lnTo>
                  <a:lnTo>
                    <a:pt x="52" y="87"/>
                  </a:lnTo>
                  <a:lnTo>
                    <a:pt x="51" y="88"/>
                  </a:lnTo>
                  <a:lnTo>
                    <a:pt x="52" y="91"/>
                  </a:lnTo>
                  <a:lnTo>
                    <a:pt x="52" y="92"/>
                  </a:lnTo>
                  <a:lnTo>
                    <a:pt x="53" y="92"/>
                  </a:lnTo>
                  <a:lnTo>
                    <a:pt x="54" y="93"/>
                  </a:lnTo>
                  <a:lnTo>
                    <a:pt x="56" y="95"/>
                  </a:lnTo>
                  <a:lnTo>
                    <a:pt x="57" y="95"/>
                  </a:lnTo>
                  <a:lnTo>
                    <a:pt x="57" y="96"/>
                  </a:lnTo>
                  <a:lnTo>
                    <a:pt x="57" y="97"/>
                  </a:lnTo>
                  <a:lnTo>
                    <a:pt x="58" y="97"/>
                  </a:lnTo>
                  <a:lnTo>
                    <a:pt x="58" y="99"/>
                  </a:lnTo>
                  <a:lnTo>
                    <a:pt x="58" y="100"/>
                  </a:lnTo>
                  <a:lnTo>
                    <a:pt x="58" y="101"/>
                  </a:lnTo>
                  <a:lnTo>
                    <a:pt x="57" y="102"/>
                  </a:lnTo>
                  <a:lnTo>
                    <a:pt x="57" y="104"/>
                  </a:lnTo>
                  <a:lnTo>
                    <a:pt x="56" y="104"/>
                  </a:lnTo>
                  <a:lnTo>
                    <a:pt x="56" y="105"/>
                  </a:lnTo>
                  <a:lnTo>
                    <a:pt x="56" y="106"/>
                  </a:lnTo>
                  <a:lnTo>
                    <a:pt x="54" y="106"/>
                  </a:lnTo>
                  <a:lnTo>
                    <a:pt x="54" y="107"/>
                  </a:lnTo>
                  <a:lnTo>
                    <a:pt x="53" y="107"/>
                  </a:lnTo>
                  <a:lnTo>
                    <a:pt x="53" y="109"/>
                  </a:lnTo>
                  <a:lnTo>
                    <a:pt x="52" y="110"/>
                  </a:lnTo>
                  <a:lnTo>
                    <a:pt x="51" y="111"/>
                  </a:lnTo>
                  <a:lnTo>
                    <a:pt x="51" y="113"/>
                  </a:lnTo>
                  <a:lnTo>
                    <a:pt x="49" y="114"/>
                  </a:lnTo>
                  <a:lnTo>
                    <a:pt x="48" y="115"/>
                  </a:lnTo>
                  <a:lnTo>
                    <a:pt x="47" y="115"/>
                  </a:lnTo>
                  <a:lnTo>
                    <a:pt x="47" y="116"/>
                  </a:lnTo>
                  <a:lnTo>
                    <a:pt x="47" y="118"/>
                  </a:lnTo>
                  <a:lnTo>
                    <a:pt x="45" y="118"/>
                  </a:lnTo>
                  <a:lnTo>
                    <a:pt x="45" y="119"/>
                  </a:lnTo>
                  <a:lnTo>
                    <a:pt x="44" y="119"/>
                  </a:lnTo>
                  <a:lnTo>
                    <a:pt x="44" y="120"/>
                  </a:lnTo>
                  <a:lnTo>
                    <a:pt x="43" y="120"/>
                  </a:lnTo>
                  <a:lnTo>
                    <a:pt x="43" y="121"/>
                  </a:lnTo>
                  <a:lnTo>
                    <a:pt x="42" y="121"/>
                  </a:lnTo>
                  <a:lnTo>
                    <a:pt x="42" y="123"/>
                  </a:lnTo>
                  <a:lnTo>
                    <a:pt x="40" y="123"/>
                  </a:lnTo>
                  <a:lnTo>
                    <a:pt x="40" y="124"/>
                  </a:lnTo>
                  <a:lnTo>
                    <a:pt x="39" y="124"/>
                  </a:lnTo>
                  <a:lnTo>
                    <a:pt x="39" y="125"/>
                  </a:lnTo>
                  <a:lnTo>
                    <a:pt x="38" y="125"/>
                  </a:lnTo>
                  <a:lnTo>
                    <a:pt x="38" y="127"/>
                  </a:lnTo>
                  <a:lnTo>
                    <a:pt x="37" y="127"/>
                  </a:lnTo>
                  <a:lnTo>
                    <a:pt x="35" y="127"/>
                  </a:lnTo>
                  <a:lnTo>
                    <a:pt x="35" y="125"/>
                  </a:lnTo>
                  <a:lnTo>
                    <a:pt x="35" y="127"/>
                  </a:lnTo>
                  <a:lnTo>
                    <a:pt x="34" y="127"/>
                  </a:lnTo>
                  <a:lnTo>
                    <a:pt x="34" y="125"/>
                  </a:lnTo>
                  <a:lnTo>
                    <a:pt x="34" y="127"/>
                  </a:lnTo>
                  <a:lnTo>
                    <a:pt x="34" y="125"/>
                  </a:lnTo>
                  <a:lnTo>
                    <a:pt x="34" y="127"/>
                  </a:lnTo>
                  <a:lnTo>
                    <a:pt x="33" y="127"/>
                  </a:lnTo>
                  <a:lnTo>
                    <a:pt x="33" y="128"/>
                  </a:lnTo>
                  <a:lnTo>
                    <a:pt x="31" y="128"/>
                  </a:lnTo>
                  <a:lnTo>
                    <a:pt x="31" y="127"/>
                  </a:lnTo>
                  <a:lnTo>
                    <a:pt x="31" y="125"/>
                  </a:lnTo>
                  <a:lnTo>
                    <a:pt x="33" y="125"/>
                  </a:lnTo>
                  <a:lnTo>
                    <a:pt x="31" y="125"/>
                  </a:lnTo>
                  <a:lnTo>
                    <a:pt x="31" y="127"/>
                  </a:lnTo>
                  <a:lnTo>
                    <a:pt x="30" y="127"/>
                  </a:lnTo>
                  <a:lnTo>
                    <a:pt x="31" y="127"/>
                  </a:lnTo>
                  <a:lnTo>
                    <a:pt x="30" y="128"/>
                  </a:lnTo>
                  <a:lnTo>
                    <a:pt x="30" y="127"/>
                  </a:lnTo>
                  <a:lnTo>
                    <a:pt x="30" y="128"/>
                  </a:lnTo>
                  <a:lnTo>
                    <a:pt x="29" y="128"/>
                  </a:lnTo>
                  <a:lnTo>
                    <a:pt x="29" y="127"/>
                  </a:lnTo>
                  <a:lnTo>
                    <a:pt x="28" y="127"/>
                  </a:lnTo>
                  <a:lnTo>
                    <a:pt x="29" y="127"/>
                  </a:lnTo>
                  <a:lnTo>
                    <a:pt x="29" y="128"/>
                  </a:lnTo>
                  <a:lnTo>
                    <a:pt x="29" y="129"/>
                  </a:lnTo>
                  <a:lnTo>
                    <a:pt x="29" y="128"/>
                  </a:lnTo>
                  <a:lnTo>
                    <a:pt x="28" y="128"/>
                  </a:lnTo>
                  <a:lnTo>
                    <a:pt x="28" y="129"/>
                  </a:lnTo>
                  <a:lnTo>
                    <a:pt x="28" y="128"/>
                  </a:lnTo>
                  <a:lnTo>
                    <a:pt x="26" y="128"/>
                  </a:lnTo>
                  <a:lnTo>
                    <a:pt x="26" y="129"/>
                  </a:lnTo>
                  <a:lnTo>
                    <a:pt x="28" y="129"/>
                  </a:lnTo>
                  <a:lnTo>
                    <a:pt x="26" y="129"/>
                  </a:lnTo>
                  <a:lnTo>
                    <a:pt x="26" y="128"/>
                  </a:lnTo>
                  <a:lnTo>
                    <a:pt x="26" y="129"/>
                  </a:lnTo>
                  <a:lnTo>
                    <a:pt x="25" y="129"/>
                  </a:lnTo>
                  <a:lnTo>
                    <a:pt x="24" y="129"/>
                  </a:lnTo>
                  <a:lnTo>
                    <a:pt x="24" y="130"/>
                  </a:lnTo>
                  <a:lnTo>
                    <a:pt x="23" y="130"/>
                  </a:lnTo>
                  <a:lnTo>
                    <a:pt x="24" y="130"/>
                  </a:lnTo>
                  <a:lnTo>
                    <a:pt x="23" y="130"/>
                  </a:lnTo>
                  <a:lnTo>
                    <a:pt x="23" y="129"/>
                  </a:lnTo>
                  <a:lnTo>
                    <a:pt x="23" y="130"/>
                  </a:lnTo>
                  <a:lnTo>
                    <a:pt x="21" y="130"/>
                  </a:lnTo>
                  <a:lnTo>
                    <a:pt x="23" y="130"/>
                  </a:lnTo>
                  <a:lnTo>
                    <a:pt x="21" y="130"/>
                  </a:lnTo>
                  <a:lnTo>
                    <a:pt x="20" y="130"/>
                  </a:lnTo>
                  <a:lnTo>
                    <a:pt x="21" y="130"/>
                  </a:lnTo>
                  <a:lnTo>
                    <a:pt x="20" y="130"/>
                  </a:lnTo>
                  <a:lnTo>
                    <a:pt x="21" y="130"/>
                  </a:lnTo>
                  <a:lnTo>
                    <a:pt x="20" y="132"/>
                  </a:lnTo>
                  <a:lnTo>
                    <a:pt x="21" y="132"/>
                  </a:lnTo>
                  <a:lnTo>
                    <a:pt x="20" y="132"/>
                  </a:lnTo>
                  <a:lnTo>
                    <a:pt x="19" y="132"/>
                  </a:lnTo>
                  <a:lnTo>
                    <a:pt x="20" y="132"/>
                  </a:lnTo>
                  <a:lnTo>
                    <a:pt x="19" y="132"/>
                  </a:lnTo>
                  <a:lnTo>
                    <a:pt x="17" y="132"/>
                  </a:lnTo>
                  <a:lnTo>
                    <a:pt x="16" y="132"/>
                  </a:lnTo>
                  <a:lnTo>
                    <a:pt x="16" y="133"/>
                  </a:lnTo>
                  <a:lnTo>
                    <a:pt x="16" y="132"/>
                  </a:lnTo>
                  <a:lnTo>
                    <a:pt x="15" y="133"/>
                  </a:lnTo>
                  <a:lnTo>
                    <a:pt x="15" y="132"/>
                  </a:lnTo>
                  <a:lnTo>
                    <a:pt x="15" y="133"/>
                  </a:lnTo>
                  <a:lnTo>
                    <a:pt x="15" y="132"/>
                  </a:lnTo>
                  <a:lnTo>
                    <a:pt x="14" y="132"/>
                  </a:lnTo>
                  <a:lnTo>
                    <a:pt x="14" y="133"/>
                  </a:lnTo>
                  <a:lnTo>
                    <a:pt x="14" y="134"/>
                  </a:lnTo>
                  <a:lnTo>
                    <a:pt x="12" y="134"/>
                  </a:lnTo>
                  <a:lnTo>
                    <a:pt x="11" y="134"/>
                  </a:lnTo>
                  <a:lnTo>
                    <a:pt x="11" y="133"/>
                  </a:lnTo>
                  <a:lnTo>
                    <a:pt x="12" y="133"/>
                  </a:lnTo>
                  <a:lnTo>
                    <a:pt x="14" y="133"/>
                  </a:lnTo>
                  <a:lnTo>
                    <a:pt x="14" y="132"/>
                  </a:lnTo>
                  <a:lnTo>
                    <a:pt x="14" y="133"/>
                  </a:lnTo>
                  <a:lnTo>
                    <a:pt x="12" y="133"/>
                  </a:lnTo>
                  <a:lnTo>
                    <a:pt x="12" y="132"/>
                  </a:lnTo>
                  <a:lnTo>
                    <a:pt x="14" y="132"/>
                  </a:lnTo>
                  <a:lnTo>
                    <a:pt x="12" y="132"/>
                  </a:lnTo>
                  <a:lnTo>
                    <a:pt x="12" y="130"/>
                  </a:lnTo>
                  <a:lnTo>
                    <a:pt x="11" y="130"/>
                  </a:lnTo>
                  <a:lnTo>
                    <a:pt x="11" y="129"/>
                  </a:lnTo>
                  <a:lnTo>
                    <a:pt x="12" y="129"/>
                  </a:lnTo>
                  <a:lnTo>
                    <a:pt x="12" y="128"/>
                  </a:lnTo>
                  <a:lnTo>
                    <a:pt x="12" y="129"/>
                  </a:lnTo>
                  <a:lnTo>
                    <a:pt x="11" y="128"/>
                  </a:lnTo>
                  <a:lnTo>
                    <a:pt x="11" y="129"/>
                  </a:lnTo>
                  <a:lnTo>
                    <a:pt x="10" y="129"/>
                  </a:lnTo>
                  <a:lnTo>
                    <a:pt x="9" y="129"/>
                  </a:lnTo>
                  <a:lnTo>
                    <a:pt x="10" y="129"/>
                  </a:lnTo>
                  <a:lnTo>
                    <a:pt x="10" y="128"/>
                  </a:lnTo>
                  <a:lnTo>
                    <a:pt x="9" y="128"/>
                  </a:lnTo>
                  <a:lnTo>
                    <a:pt x="10" y="128"/>
                  </a:lnTo>
                  <a:lnTo>
                    <a:pt x="9" y="128"/>
                  </a:lnTo>
                  <a:lnTo>
                    <a:pt x="7" y="127"/>
                  </a:lnTo>
                  <a:lnTo>
                    <a:pt x="6" y="127"/>
                  </a:lnTo>
                  <a:lnTo>
                    <a:pt x="6" y="125"/>
                  </a:lnTo>
                  <a:lnTo>
                    <a:pt x="5" y="125"/>
                  </a:lnTo>
                  <a:lnTo>
                    <a:pt x="5" y="127"/>
                  </a:lnTo>
                  <a:lnTo>
                    <a:pt x="3" y="125"/>
                  </a:lnTo>
                  <a:lnTo>
                    <a:pt x="5" y="125"/>
                  </a:lnTo>
                  <a:lnTo>
                    <a:pt x="3" y="125"/>
                  </a:lnTo>
                  <a:lnTo>
                    <a:pt x="3" y="124"/>
                  </a:lnTo>
                  <a:lnTo>
                    <a:pt x="3" y="123"/>
                  </a:lnTo>
                  <a:lnTo>
                    <a:pt x="3" y="121"/>
                  </a:lnTo>
                  <a:lnTo>
                    <a:pt x="3" y="120"/>
                  </a:lnTo>
                  <a:lnTo>
                    <a:pt x="2" y="120"/>
                  </a:lnTo>
                  <a:lnTo>
                    <a:pt x="3" y="120"/>
                  </a:lnTo>
                  <a:lnTo>
                    <a:pt x="3" y="119"/>
                  </a:lnTo>
                  <a:lnTo>
                    <a:pt x="5" y="119"/>
                  </a:lnTo>
                  <a:lnTo>
                    <a:pt x="3" y="118"/>
                  </a:lnTo>
                  <a:lnTo>
                    <a:pt x="5" y="118"/>
                  </a:lnTo>
                  <a:lnTo>
                    <a:pt x="3" y="118"/>
                  </a:lnTo>
                  <a:lnTo>
                    <a:pt x="5" y="118"/>
                  </a:lnTo>
                  <a:lnTo>
                    <a:pt x="3" y="118"/>
                  </a:lnTo>
                  <a:lnTo>
                    <a:pt x="3" y="116"/>
                  </a:lnTo>
                  <a:lnTo>
                    <a:pt x="5" y="116"/>
                  </a:lnTo>
                  <a:lnTo>
                    <a:pt x="3" y="116"/>
                  </a:lnTo>
                  <a:lnTo>
                    <a:pt x="3" y="115"/>
                  </a:lnTo>
                  <a:lnTo>
                    <a:pt x="5" y="115"/>
                  </a:lnTo>
                  <a:lnTo>
                    <a:pt x="3" y="115"/>
                  </a:lnTo>
                  <a:lnTo>
                    <a:pt x="3" y="114"/>
                  </a:lnTo>
                  <a:lnTo>
                    <a:pt x="5" y="115"/>
                  </a:lnTo>
                  <a:lnTo>
                    <a:pt x="5" y="114"/>
                  </a:lnTo>
                  <a:lnTo>
                    <a:pt x="3" y="114"/>
                  </a:lnTo>
                  <a:lnTo>
                    <a:pt x="5" y="114"/>
                  </a:lnTo>
                  <a:lnTo>
                    <a:pt x="3" y="113"/>
                  </a:lnTo>
                  <a:lnTo>
                    <a:pt x="5" y="113"/>
                  </a:lnTo>
                  <a:lnTo>
                    <a:pt x="3" y="113"/>
                  </a:lnTo>
                  <a:lnTo>
                    <a:pt x="3" y="111"/>
                  </a:lnTo>
                  <a:lnTo>
                    <a:pt x="3" y="110"/>
                  </a:lnTo>
                  <a:lnTo>
                    <a:pt x="2" y="110"/>
                  </a:lnTo>
                  <a:lnTo>
                    <a:pt x="2" y="109"/>
                  </a:lnTo>
                  <a:lnTo>
                    <a:pt x="2" y="107"/>
                  </a:lnTo>
                  <a:lnTo>
                    <a:pt x="3" y="109"/>
                  </a:lnTo>
                  <a:lnTo>
                    <a:pt x="3" y="107"/>
                  </a:lnTo>
                  <a:lnTo>
                    <a:pt x="3" y="106"/>
                  </a:lnTo>
                  <a:lnTo>
                    <a:pt x="3" y="105"/>
                  </a:lnTo>
                  <a:lnTo>
                    <a:pt x="2" y="105"/>
                  </a:lnTo>
                  <a:lnTo>
                    <a:pt x="2" y="104"/>
                  </a:lnTo>
                  <a:lnTo>
                    <a:pt x="2" y="102"/>
                  </a:lnTo>
                  <a:lnTo>
                    <a:pt x="1" y="102"/>
                  </a:lnTo>
                  <a:lnTo>
                    <a:pt x="2" y="101"/>
                  </a:lnTo>
                  <a:lnTo>
                    <a:pt x="2" y="100"/>
                  </a:lnTo>
                  <a:lnTo>
                    <a:pt x="3" y="100"/>
                  </a:lnTo>
                  <a:lnTo>
                    <a:pt x="3" y="99"/>
                  </a:lnTo>
                  <a:lnTo>
                    <a:pt x="3" y="97"/>
                  </a:lnTo>
                  <a:lnTo>
                    <a:pt x="5" y="97"/>
                  </a:lnTo>
                  <a:lnTo>
                    <a:pt x="5" y="96"/>
                  </a:lnTo>
                  <a:lnTo>
                    <a:pt x="3" y="96"/>
                  </a:lnTo>
                  <a:lnTo>
                    <a:pt x="5" y="96"/>
                  </a:lnTo>
                  <a:lnTo>
                    <a:pt x="3" y="96"/>
                  </a:lnTo>
                  <a:lnTo>
                    <a:pt x="3" y="95"/>
                  </a:lnTo>
                  <a:lnTo>
                    <a:pt x="5" y="95"/>
                  </a:lnTo>
                  <a:lnTo>
                    <a:pt x="6" y="95"/>
                  </a:lnTo>
                  <a:lnTo>
                    <a:pt x="6" y="96"/>
                  </a:lnTo>
                  <a:lnTo>
                    <a:pt x="6" y="95"/>
                  </a:lnTo>
                  <a:lnTo>
                    <a:pt x="7" y="95"/>
                  </a:lnTo>
                  <a:lnTo>
                    <a:pt x="9" y="95"/>
                  </a:lnTo>
                  <a:lnTo>
                    <a:pt x="9" y="93"/>
                  </a:lnTo>
                  <a:lnTo>
                    <a:pt x="9" y="95"/>
                  </a:lnTo>
                  <a:lnTo>
                    <a:pt x="9" y="93"/>
                  </a:lnTo>
                  <a:lnTo>
                    <a:pt x="9" y="92"/>
                  </a:lnTo>
                  <a:lnTo>
                    <a:pt x="7" y="92"/>
                  </a:lnTo>
                  <a:lnTo>
                    <a:pt x="9" y="92"/>
                  </a:lnTo>
                  <a:lnTo>
                    <a:pt x="9" y="91"/>
                  </a:lnTo>
                  <a:lnTo>
                    <a:pt x="9" y="92"/>
                  </a:lnTo>
                  <a:lnTo>
                    <a:pt x="9" y="91"/>
                  </a:lnTo>
                  <a:lnTo>
                    <a:pt x="10" y="91"/>
                  </a:lnTo>
                  <a:lnTo>
                    <a:pt x="10" y="90"/>
                  </a:lnTo>
                  <a:lnTo>
                    <a:pt x="11" y="90"/>
                  </a:lnTo>
                  <a:lnTo>
                    <a:pt x="11" y="88"/>
                  </a:lnTo>
                  <a:lnTo>
                    <a:pt x="12" y="88"/>
                  </a:lnTo>
                  <a:lnTo>
                    <a:pt x="12" y="87"/>
                  </a:lnTo>
                  <a:lnTo>
                    <a:pt x="14" y="87"/>
                  </a:lnTo>
                  <a:lnTo>
                    <a:pt x="14" y="86"/>
                  </a:lnTo>
                  <a:lnTo>
                    <a:pt x="14" y="85"/>
                  </a:lnTo>
                  <a:lnTo>
                    <a:pt x="15" y="85"/>
                  </a:lnTo>
                  <a:lnTo>
                    <a:pt x="16" y="83"/>
                  </a:lnTo>
                  <a:lnTo>
                    <a:pt x="16" y="82"/>
                  </a:lnTo>
                  <a:lnTo>
                    <a:pt x="17" y="82"/>
                  </a:lnTo>
                  <a:lnTo>
                    <a:pt x="17" y="81"/>
                  </a:lnTo>
                  <a:lnTo>
                    <a:pt x="17" y="79"/>
                  </a:lnTo>
                  <a:lnTo>
                    <a:pt x="17" y="81"/>
                  </a:lnTo>
                  <a:lnTo>
                    <a:pt x="17" y="79"/>
                  </a:lnTo>
                  <a:lnTo>
                    <a:pt x="19" y="79"/>
                  </a:lnTo>
                  <a:lnTo>
                    <a:pt x="20" y="78"/>
                  </a:lnTo>
                  <a:lnTo>
                    <a:pt x="20" y="77"/>
                  </a:lnTo>
                  <a:lnTo>
                    <a:pt x="20" y="76"/>
                  </a:lnTo>
                  <a:lnTo>
                    <a:pt x="21" y="76"/>
                  </a:lnTo>
                  <a:lnTo>
                    <a:pt x="21" y="74"/>
                  </a:lnTo>
                  <a:lnTo>
                    <a:pt x="23" y="74"/>
                  </a:lnTo>
                  <a:lnTo>
                    <a:pt x="24" y="74"/>
                  </a:lnTo>
                  <a:lnTo>
                    <a:pt x="24" y="76"/>
                  </a:lnTo>
                  <a:lnTo>
                    <a:pt x="25" y="76"/>
                  </a:lnTo>
                  <a:lnTo>
                    <a:pt x="25" y="74"/>
                  </a:lnTo>
                  <a:lnTo>
                    <a:pt x="24" y="74"/>
                  </a:lnTo>
                  <a:lnTo>
                    <a:pt x="24" y="73"/>
                  </a:lnTo>
                  <a:lnTo>
                    <a:pt x="25" y="73"/>
                  </a:lnTo>
                  <a:lnTo>
                    <a:pt x="25" y="72"/>
                  </a:lnTo>
                  <a:lnTo>
                    <a:pt x="24" y="72"/>
                  </a:lnTo>
                  <a:lnTo>
                    <a:pt x="24" y="71"/>
                  </a:lnTo>
                  <a:lnTo>
                    <a:pt x="25" y="71"/>
                  </a:lnTo>
                  <a:lnTo>
                    <a:pt x="25" y="69"/>
                  </a:lnTo>
                  <a:lnTo>
                    <a:pt x="24" y="69"/>
                  </a:lnTo>
                  <a:lnTo>
                    <a:pt x="25" y="69"/>
                  </a:lnTo>
                  <a:lnTo>
                    <a:pt x="25" y="68"/>
                  </a:lnTo>
                  <a:lnTo>
                    <a:pt x="24" y="68"/>
                  </a:lnTo>
                  <a:lnTo>
                    <a:pt x="25" y="68"/>
                  </a:lnTo>
                  <a:lnTo>
                    <a:pt x="25" y="67"/>
                  </a:lnTo>
                  <a:lnTo>
                    <a:pt x="25" y="65"/>
                  </a:lnTo>
                  <a:lnTo>
                    <a:pt x="24" y="65"/>
                  </a:lnTo>
                  <a:lnTo>
                    <a:pt x="23" y="65"/>
                  </a:lnTo>
                  <a:lnTo>
                    <a:pt x="23" y="64"/>
                  </a:lnTo>
                  <a:lnTo>
                    <a:pt x="21" y="64"/>
                  </a:lnTo>
                  <a:lnTo>
                    <a:pt x="20" y="63"/>
                  </a:lnTo>
                  <a:lnTo>
                    <a:pt x="21" y="62"/>
                  </a:lnTo>
                  <a:lnTo>
                    <a:pt x="21" y="60"/>
                  </a:lnTo>
                  <a:lnTo>
                    <a:pt x="21" y="62"/>
                  </a:lnTo>
                  <a:lnTo>
                    <a:pt x="20" y="62"/>
                  </a:lnTo>
                  <a:lnTo>
                    <a:pt x="20" y="63"/>
                  </a:lnTo>
                  <a:lnTo>
                    <a:pt x="19" y="63"/>
                  </a:lnTo>
                  <a:lnTo>
                    <a:pt x="19" y="62"/>
                  </a:lnTo>
                  <a:lnTo>
                    <a:pt x="19" y="63"/>
                  </a:lnTo>
                  <a:lnTo>
                    <a:pt x="19" y="62"/>
                  </a:lnTo>
                  <a:lnTo>
                    <a:pt x="17" y="60"/>
                  </a:lnTo>
                  <a:lnTo>
                    <a:pt x="17" y="59"/>
                  </a:lnTo>
                  <a:lnTo>
                    <a:pt x="17" y="58"/>
                  </a:lnTo>
                  <a:lnTo>
                    <a:pt x="16" y="58"/>
                  </a:lnTo>
                  <a:lnTo>
                    <a:pt x="16" y="57"/>
                  </a:lnTo>
                  <a:lnTo>
                    <a:pt x="16" y="55"/>
                  </a:lnTo>
                  <a:lnTo>
                    <a:pt x="16" y="54"/>
                  </a:lnTo>
                  <a:lnTo>
                    <a:pt x="15" y="54"/>
                  </a:lnTo>
                  <a:lnTo>
                    <a:pt x="16" y="54"/>
                  </a:lnTo>
                  <a:lnTo>
                    <a:pt x="16" y="53"/>
                  </a:lnTo>
                  <a:lnTo>
                    <a:pt x="17" y="51"/>
                  </a:lnTo>
                  <a:lnTo>
                    <a:pt x="16" y="51"/>
                  </a:lnTo>
                  <a:lnTo>
                    <a:pt x="17" y="51"/>
                  </a:lnTo>
                  <a:lnTo>
                    <a:pt x="17" y="50"/>
                  </a:lnTo>
                  <a:lnTo>
                    <a:pt x="17" y="49"/>
                  </a:lnTo>
                  <a:lnTo>
                    <a:pt x="17" y="48"/>
                  </a:lnTo>
                  <a:lnTo>
                    <a:pt x="16" y="48"/>
                  </a:lnTo>
                  <a:lnTo>
                    <a:pt x="16" y="46"/>
                  </a:lnTo>
                  <a:lnTo>
                    <a:pt x="16" y="45"/>
                  </a:lnTo>
                  <a:lnTo>
                    <a:pt x="15" y="45"/>
                  </a:lnTo>
                  <a:lnTo>
                    <a:pt x="15" y="44"/>
                  </a:lnTo>
                  <a:lnTo>
                    <a:pt x="15" y="43"/>
                  </a:lnTo>
                  <a:lnTo>
                    <a:pt x="16" y="43"/>
                  </a:lnTo>
                  <a:lnTo>
                    <a:pt x="16" y="41"/>
                  </a:lnTo>
                  <a:lnTo>
                    <a:pt x="16" y="40"/>
                  </a:lnTo>
                  <a:lnTo>
                    <a:pt x="15" y="40"/>
                  </a:lnTo>
                  <a:lnTo>
                    <a:pt x="15" y="39"/>
                  </a:lnTo>
                  <a:lnTo>
                    <a:pt x="15" y="37"/>
                  </a:lnTo>
                  <a:lnTo>
                    <a:pt x="15" y="36"/>
                  </a:lnTo>
                  <a:lnTo>
                    <a:pt x="15" y="35"/>
                  </a:lnTo>
                  <a:lnTo>
                    <a:pt x="15" y="34"/>
                  </a:lnTo>
                  <a:lnTo>
                    <a:pt x="16" y="32"/>
                  </a:lnTo>
                  <a:lnTo>
                    <a:pt x="15" y="32"/>
                  </a:lnTo>
                  <a:lnTo>
                    <a:pt x="15" y="31"/>
                  </a:lnTo>
                  <a:lnTo>
                    <a:pt x="14" y="31"/>
                  </a:lnTo>
                  <a:lnTo>
                    <a:pt x="14" y="30"/>
                  </a:lnTo>
                  <a:lnTo>
                    <a:pt x="12" y="30"/>
                  </a:lnTo>
                  <a:lnTo>
                    <a:pt x="12" y="29"/>
                  </a:lnTo>
                  <a:lnTo>
                    <a:pt x="12" y="27"/>
                  </a:lnTo>
                  <a:lnTo>
                    <a:pt x="11" y="27"/>
                  </a:lnTo>
                  <a:lnTo>
                    <a:pt x="11" y="26"/>
                  </a:lnTo>
                  <a:lnTo>
                    <a:pt x="10" y="26"/>
                  </a:lnTo>
                  <a:lnTo>
                    <a:pt x="9" y="25"/>
                  </a:lnTo>
                  <a:lnTo>
                    <a:pt x="7" y="25"/>
                  </a:lnTo>
                  <a:lnTo>
                    <a:pt x="6" y="25"/>
                  </a:lnTo>
                  <a:lnTo>
                    <a:pt x="6" y="23"/>
                  </a:lnTo>
                  <a:lnTo>
                    <a:pt x="5" y="23"/>
                  </a:lnTo>
                  <a:lnTo>
                    <a:pt x="5" y="22"/>
                  </a:lnTo>
                  <a:lnTo>
                    <a:pt x="3" y="22"/>
                  </a:lnTo>
                  <a:lnTo>
                    <a:pt x="3" y="21"/>
                  </a:lnTo>
                  <a:lnTo>
                    <a:pt x="2" y="21"/>
                  </a:lnTo>
                  <a:lnTo>
                    <a:pt x="2" y="20"/>
                  </a:lnTo>
                  <a:lnTo>
                    <a:pt x="1" y="20"/>
                  </a:lnTo>
                  <a:lnTo>
                    <a:pt x="1" y="18"/>
                  </a:lnTo>
                  <a:lnTo>
                    <a:pt x="1" y="17"/>
                  </a:lnTo>
                  <a:lnTo>
                    <a:pt x="0" y="17"/>
                  </a:lnTo>
                  <a:lnTo>
                    <a:pt x="0" y="16"/>
                  </a:lnTo>
                  <a:lnTo>
                    <a:pt x="1" y="17"/>
                  </a:lnTo>
                  <a:lnTo>
                    <a:pt x="2" y="16"/>
                  </a:lnTo>
                  <a:lnTo>
                    <a:pt x="1" y="15"/>
                  </a:lnTo>
                  <a:lnTo>
                    <a:pt x="1" y="13"/>
                  </a:lnTo>
                  <a:lnTo>
                    <a:pt x="2" y="13"/>
                  </a:lnTo>
                  <a:lnTo>
                    <a:pt x="3" y="12"/>
                  </a:lnTo>
                  <a:lnTo>
                    <a:pt x="5" y="13"/>
                  </a:lnTo>
                  <a:lnTo>
                    <a:pt x="6" y="16"/>
                  </a:lnTo>
                  <a:lnTo>
                    <a:pt x="7" y="17"/>
                  </a:lnTo>
                  <a:lnTo>
                    <a:pt x="7" y="18"/>
                  </a:lnTo>
                  <a:lnTo>
                    <a:pt x="9" y="20"/>
                  </a:lnTo>
                  <a:lnTo>
                    <a:pt x="9" y="21"/>
                  </a:lnTo>
                  <a:lnTo>
                    <a:pt x="10" y="21"/>
                  </a:lnTo>
                  <a:lnTo>
                    <a:pt x="11" y="22"/>
                  </a:lnTo>
                  <a:lnTo>
                    <a:pt x="12" y="22"/>
                  </a:lnTo>
                  <a:lnTo>
                    <a:pt x="14" y="23"/>
                  </a:lnTo>
                  <a:lnTo>
                    <a:pt x="15" y="22"/>
                  </a:lnTo>
                  <a:lnTo>
                    <a:pt x="16" y="21"/>
                  </a:lnTo>
                  <a:lnTo>
                    <a:pt x="16" y="20"/>
                  </a:lnTo>
                  <a:lnTo>
                    <a:pt x="17" y="20"/>
                  </a:lnTo>
                  <a:lnTo>
                    <a:pt x="19" y="21"/>
                  </a:lnTo>
                  <a:lnTo>
                    <a:pt x="20" y="22"/>
                  </a:lnTo>
                  <a:lnTo>
                    <a:pt x="21" y="22"/>
                  </a:lnTo>
                  <a:lnTo>
                    <a:pt x="23" y="23"/>
                  </a:lnTo>
                  <a:lnTo>
                    <a:pt x="24" y="22"/>
                  </a:lnTo>
                  <a:lnTo>
                    <a:pt x="24" y="21"/>
                  </a:lnTo>
                  <a:lnTo>
                    <a:pt x="24" y="20"/>
                  </a:lnTo>
                  <a:lnTo>
                    <a:pt x="25" y="18"/>
                  </a:lnTo>
                  <a:lnTo>
                    <a:pt x="26" y="20"/>
                  </a:lnTo>
                  <a:lnTo>
                    <a:pt x="26" y="18"/>
                  </a:lnTo>
                  <a:lnTo>
                    <a:pt x="26" y="17"/>
                  </a:lnTo>
                  <a:lnTo>
                    <a:pt x="28" y="17"/>
                  </a:lnTo>
                  <a:lnTo>
                    <a:pt x="28" y="16"/>
                  </a:lnTo>
                  <a:lnTo>
                    <a:pt x="26" y="16"/>
                  </a:lnTo>
                  <a:lnTo>
                    <a:pt x="28" y="16"/>
                  </a:lnTo>
                  <a:lnTo>
                    <a:pt x="28" y="15"/>
                  </a:lnTo>
                  <a:lnTo>
                    <a:pt x="26" y="15"/>
                  </a:lnTo>
                  <a:lnTo>
                    <a:pt x="26" y="13"/>
                  </a:lnTo>
                  <a:lnTo>
                    <a:pt x="28" y="12"/>
                  </a:lnTo>
                  <a:lnTo>
                    <a:pt x="28" y="11"/>
                  </a:lnTo>
                  <a:lnTo>
                    <a:pt x="28" y="9"/>
                  </a:lnTo>
                  <a:lnTo>
                    <a:pt x="28" y="8"/>
                  </a:lnTo>
                  <a:lnTo>
                    <a:pt x="29" y="8"/>
                  </a:lnTo>
                  <a:lnTo>
                    <a:pt x="28" y="7"/>
                  </a:lnTo>
                  <a:lnTo>
                    <a:pt x="29" y="7"/>
                  </a:lnTo>
                  <a:lnTo>
                    <a:pt x="29" y="6"/>
                  </a:lnTo>
                  <a:lnTo>
                    <a:pt x="30" y="6"/>
                  </a:lnTo>
                  <a:lnTo>
                    <a:pt x="30" y="4"/>
                  </a:lnTo>
                  <a:lnTo>
                    <a:pt x="30" y="3"/>
                  </a:lnTo>
                  <a:lnTo>
                    <a:pt x="31" y="3"/>
                  </a:lnTo>
                  <a:lnTo>
                    <a:pt x="33" y="3"/>
                  </a:lnTo>
                  <a:lnTo>
                    <a:pt x="34" y="3"/>
                  </a:lnTo>
                  <a:lnTo>
                    <a:pt x="35" y="3"/>
                  </a:lnTo>
                  <a:lnTo>
                    <a:pt x="35" y="2"/>
                  </a:lnTo>
                  <a:lnTo>
                    <a:pt x="37" y="2"/>
                  </a:lnTo>
                  <a:lnTo>
                    <a:pt x="37" y="0"/>
                  </a:lnTo>
                  <a:lnTo>
                    <a:pt x="38" y="0"/>
                  </a:lnTo>
                  <a:lnTo>
                    <a:pt x="3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7" name="Freeform 760"/>
            <p:cNvSpPr>
              <a:spLocks noEditPoints="1"/>
            </p:cNvSpPr>
            <p:nvPr/>
          </p:nvSpPr>
          <p:spPr bwMode="auto">
            <a:xfrm>
              <a:off x="2855913" y="4200742"/>
              <a:ext cx="3108325" cy="74613"/>
            </a:xfrm>
            <a:custGeom>
              <a:avLst/>
              <a:gdLst>
                <a:gd name="T0" fmla="*/ 1958 w 1958"/>
                <a:gd name="T1" fmla="*/ 25 h 47"/>
                <a:gd name="T2" fmla="*/ 0 w 1958"/>
                <a:gd name="T3" fmla="*/ 24 h 47"/>
                <a:gd name="T4" fmla="*/ 1958 w 1958"/>
                <a:gd name="T5" fmla="*/ 20 h 47"/>
                <a:gd name="T6" fmla="*/ 1956 w 1958"/>
                <a:gd name="T7" fmla="*/ 23 h 47"/>
                <a:gd name="T8" fmla="*/ 1956 w 1958"/>
                <a:gd name="T9" fmla="*/ 24 h 47"/>
                <a:gd name="T10" fmla="*/ 1956 w 1958"/>
                <a:gd name="T11" fmla="*/ 24 h 47"/>
                <a:gd name="T12" fmla="*/ 1955 w 1958"/>
                <a:gd name="T13" fmla="*/ 24 h 47"/>
                <a:gd name="T14" fmla="*/ 1953 w 1958"/>
                <a:gd name="T15" fmla="*/ 25 h 47"/>
                <a:gd name="T16" fmla="*/ 1951 w 1958"/>
                <a:gd name="T17" fmla="*/ 25 h 47"/>
                <a:gd name="T18" fmla="*/ 1950 w 1958"/>
                <a:gd name="T19" fmla="*/ 23 h 47"/>
                <a:gd name="T20" fmla="*/ 1950 w 1958"/>
                <a:gd name="T21" fmla="*/ 24 h 47"/>
                <a:gd name="T22" fmla="*/ 1953 w 1958"/>
                <a:gd name="T23" fmla="*/ 23 h 47"/>
                <a:gd name="T24" fmla="*/ 1954 w 1958"/>
                <a:gd name="T25" fmla="*/ 23 h 47"/>
                <a:gd name="T26" fmla="*/ 1954 w 1958"/>
                <a:gd name="T27" fmla="*/ 21 h 47"/>
                <a:gd name="T28" fmla="*/ 1956 w 1958"/>
                <a:gd name="T29" fmla="*/ 20 h 47"/>
                <a:gd name="T30" fmla="*/ 1958 w 1958"/>
                <a:gd name="T31" fmla="*/ 20 h 47"/>
                <a:gd name="T32" fmla="*/ 7 w 1958"/>
                <a:gd name="T33" fmla="*/ 47 h 47"/>
                <a:gd name="T34" fmla="*/ 10 w 1958"/>
                <a:gd name="T35" fmla="*/ 42 h 47"/>
                <a:gd name="T36" fmla="*/ 1949 w 1958"/>
                <a:gd name="T37" fmla="*/ 37 h 47"/>
                <a:gd name="T38" fmla="*/ 1946 w 1958"/>
                <a:gd name="T39" fmla="*/ 38 h 47"/>
                <a:gd name="T40" fmla="*/ 1949 w 1958"/>
                <a:gd name="T41" fmla="*/ 37 h 47"/>
                <a:gd name="T42" fmla="*/ 1 w 1958"/>
                <a:gd name="T43" fmla="*/ 37 h 47"/>
                <a:gd name="T44" fmla="*/ 1950 w 1958"/>
                <a:gd name="T45" fmla="*/ 37 h 47"/>
                <a:gd name="T46" fmla="*/ 7 w 1958"/>
                <a:gd name="T47" fmla="*/ 35 h 47"/>
                <a:gd name="T48" fmla="*/ 8 w 1958"/>
                <a:gd name="T49" fmla="*/ 35 h 47"/>
                <a:gd name="T50" fmla="*/ 1958 w 1958"/>
                <a:gd name="T51" fmla="*/ 35 h 47"/>
                <a:gd name="T52" fmla="*/ 1958 w 1958"/>
                <a:gd name="T53" fmla="*/ 34 h 47"/>
                <a:gd name="T54" fmla="*/ 7 w 1958"/>
                <a:gd name="T55" fmla="*/ 33 h 47"/>
                <a:gd name="T56" fmla="*/ 5 w 1958"/>
                <a:gd name="T57" fmla="*/ 31 h 47"/>
                <a:gd name="T58" fmla="*/ 1954 w 1958"/>
                <a:gd name="T59" fmla="*/ 30 h 47"/>
                <a:gd name="T60" fmla="*/ 4 w 1958"/>
                <a:gd name="T61" fmla="*/ 29 h 47"/>
                <a:gd name="T62" fmla="*/ 1951 w 1958"/>
                <a:gd name="T63" fmla="*/ 29 h 47"/>
                <a:gd name="T64" fmla="*/ 5 w 1958"/>
                <a:gd name="T65" fmla="*/ 28 h 47"/>
                <a:gd name="T66" fmla="*/ 1950 w 1958"/>
                <a:gd name="T67" fmla="*/ 29 h 47"/>
                <a:gd name="T68" fmla="*/ 1951 w 1958"/>
                <a:gd name="T69" fmla="*/ 31 h 47"/>
                <a:gd name="T70" fmla="*/ 1950 w 1958"/>
                <a:gd name="T71" fmla="*/ 31 h 47"/>
                <a:gd name="T72" fmla="*/ 1947 w 1958"/>
                <a:gd name="T73" fmla="*/ 33 h 47"/>
                <a:gd name="T74" fmla="*/ 1944 w 1958"/>
                <a:gd name="T75" fmla="*/ 31 h 47"/>
                <a:gd name="T76" fmla="*/ 1944 w 1958"/>
                <a:gd name="T77" fmla="*/ 29 h 47"/>
                <a:gd name="T78" fmla="*/ 1944 w 1958"/>
                <a:gd name="T79" fmla="*/ 28 h 47"/>
                <a:gd name="T80" fmla="*/ 1947 w 1958"/>
                <a:gd name="T81" fmla="*/ 28 h 47"/>
                <a:gd name="T82" fmla="*/ 1949 w 1958"/>
                <a:gd name="T83" fmla="*/ 28 h 47"/>
                <a:gd name="T84" fmla="*/ 1954 w 1958"/>
                <a:gd name="T85" fmla="*/ 26 h 47"/>
                <a:gd name="T86" fmla="*/ 5 w 1958"/>
                <a:gd name="T87" fmla="*/ 26 h 47"/>
                <a:gd name="T88" fmla="*/ 1944 w 1958"/>
                <a:gd name="T89" fmla="*/ 25 h 47"/>
                <a:gd name="T90" fmla="*/ 1942 w 1958"/>
                <a:gd name="T91" fmla="*/ 25 h 47"/>
                <a:gd name="T92" fmla="*/ 1944 w 1958"/>
                <a:gd name="T93" fmla="*/ 24 h 47"/>
                <a:gd name="T94" fmla="*/ 1945 w 1958"/>
                <a:gd name="T95" fmla="*/ 24 h 47"/>
                <a:gd name="T96" fmla="*/ 1958 w 1958"/>
                <a:gd name="T97" fmla="*/ 23 h 47"/>
                <a:gd name="T98" fmla="*/ 1955 w 1958"/>
                <a:gd name="T99" fmla="*/ 21 h 47"/>
                <a:gd name="T100" fmla="*/ 1941 w 1958"/>
                <a:gd name="T10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58" h="47">
                  <a:moveTo>
                    <a:pt x="1958" y="25"/>
                  </a:moveTo>
                  <a:lnTo>
                    <a:pt x="1958" y="24"/>
                  </a:lnTo>
                  <a:lnTo>
                    <a:pt x="1958" y="25"/>
                  </a:lnTo>
                  <a:close/>
                  <a:moveTo>
                    <a:pt x="0" y="24"/>
                  </a:moveTo>
                  <a:lnTo>
                    <a:pt x="1" y="24"/>
                  </a:lnTo>
                  <a:lnTo>
                    <a:pt x="0" y="24"/>
                  </a:lnTo>
                  <a:lnTo>
                    <a:pt x="0" y="25"/>
                  </a:lnTo>
                  <a:lnTo>
                    <a:pt x="0" y="24"/>
                  </a:lnTo>
                  <a:close/>
                  <a:moveTo>
                    <a:pt x="1958" y="20"/>
                  </a:moveTo>
                  <a:lnTo>
                    <a:pt x="1958" y="21"/>
                  </a:lnTo>
                  <a:lnTo>
                    <a:pt x="1956" y="21"/>
                  </a:lnTo>
                  <a:lnTo>
                    <a:pt x="1956" y="23"/>
                  </a:lnTo>
                  <a:lnTo>
                    <a:pt x="1955" y="23"/>
                  </a:lnTo>
                  <a:lnTo>
                    <a:pt x="1955" y="24"/>
                  </a:lnTo>
                  <a:lnTo>
                    <a:pt x="1956" y="24"/>
                  </a:lnTo>
                  <a:lnTo>
                    <a:pt x="1956" y="23"/>
                  </a:lnTo>
                  <a:lnTo>
                    <a:pt x="1958" y="23"/>
                  </a:lnTo>
                  <a:lnTo>
                    <a:pt x="1956" y="24"/>
                  </a:lnTo>
                  <a:lnTo>
                    <a:pt x="1958" y="24"/>
                  </a:lnTo>
                  <a:lnTo>
                    <a:pt x="1956" y="24"/>
                  </a:lnTo>
                  <a:lnTo>
                    <a:pt x="1955" y="24"/>
                  </a:lnTo>
                  <a:lnTo>
                    <a:pt x="1954" y="24"/>
                  </a:lnTo>
                  <a:lnTo>
                    <a:pt x="1953" y="24"/>
                  </a:lnTo>
                  <a:lnTo>
                    <a:pt x="1953" y="25"/>
                  </a:lnTo>
                  <a:lnTo>
                    <a:pt x="1953" y="24"/>
                  </a:lnTo>
                  <a:lnTo>
                    <a:pt x="1951" y="24"/>
                  </a:lnTo>
                  <a:lnTo>
                    <a:pt x="1951" y="25"/>
                  </a:lnTo>
                  <a:lnTo>
                    <a:pt x="1950" y="25"/>
                  </a:lnTo>
                  <a:lnTo>
                    <a:pt x="1950" y="24"/>
                  </a:lnTo>
                  <a:lnTo>
                    <a:pt x="1950" y="23"/>
                  </a:lnTo>
                  <a:lnTo>
                    <a:pt x="1950" y="24"/>
                  </a:lnTo>
                  <a:lnTo>
                    <a:pt x="1950" y="23"/>
                  </a:lnTo>
                  <a:lnTo>
                    <a:pt x="1950" y="24"/>
                  </a:lnTo>
                  <a:lnTo>
                    <a:pt x="1951" y="24"/>
                  </a:lnTo>
                  <a:lnTo>
                    <a:pt x="1951" y="23"/>
                  </a:lnTo>
                  <a:lnTo>
                    <a:pt x="1953" y="23"/>
                  </a:lnTo>
                  <a:lnTo>
                    <a:pt x="1951" y="23"/>
                  </a:lnTo>
                  <a:lnTo>
                    <a:pt x="1953" y="23"/>
                  </a:lnTo>
                  <a:lnTo>
                    <a:pt x="1954" y="23"/>
                  </a:lnTo>
                  <a:lnTo>
                    <a:pt x="1954" y="21"/>
                  </a:lnTo>
                  <a:lnTo>
                    <a:pt x="1955" y="21"/>
                  </a:lnTo>
                  <a:lnTo>
                    <a:pt x="1954" y="21"/>
                  </a:lnTo>
                  <a:lnTo>
                    <a:pt x="1955" y="21"/>
                  </a:lnTo>
                  <a:lnTo>
                    <a:pt x="1956" y="21"/>
                  </a:lnTo>
                  <a:lnTo>
                    <a:pt x="1956" y="20"/>
                  </a:lnTo>
                  <a:lnTo>
                    <a:pt x="1956" y="21"/>
                  </a:lnTo>
                  <a:lnTo>
                    <a:pt x="1958" y="21"/>
                  </a:lnTo>
                  <a:lnTo>
                    <a:pt x="1958" y="20"/>
                  </a:lnTo>
                  <a:close/>
                  <a:moveTo>
                    <a:pt x="7" y="47"/>
                  </a:moveTo>
                  <a:lnTo>
                    <a:pt x="7" y="45"/>
                  </a:lnTo>
                  <a:lnTo>
                    <a:pt x="7" y="47"/>
                  </a:lnTo>
                  <a:close/>
                  <a:moveTo>
                    <a:pt x="10" y="42"/>
                  </a:moveTo>
                  <a:lnTo>
                    <a:pt x="9" y="42"/>
                  </a:lnTo>
                  <a:lnTo>
                    <a:pt x="10" y="42"/>
                  </a:lnTo>
                  <a:close/>
                  <a:moveTo>
                    <a:pt x="1949" y="37"/>
                  </a:moveTo>
                  <a:lnTo>
                    <a:pt x="1950" y="37"/>
                  </a:lnTo>
                  <a:lnTo>
                    <a:pt x="1949" y="37"/>
                  </a:lnTo>
                  <a:lnTo>
                    <a:pt x="1947" y="37"/>
                  </a:lnTo>
                  <a:lnTo>
                    <a:pt x="1947" y="38"/>
                  </a:lnTo>
                  <a:lnTo>
                    <a:pt x="1946" y="38"/>
                  </a:lnTo>
                  <a:lnTo>
                    <a:pt x="1946" y="37"/>
                  </a:lnTo>
                  <a:lnTo>
                    <a:pt x="1947" y="37"/>
                  </a:lnTo>
                  <a:lnTo>
                    <a:pt x="1949" y="37"/>
                  </a:lnTo>
                  <a:close/>
                  <a:moveTo>
                    <a:pt x="1" y="37"/>
                  </a:moveTo>
                  <a:lnTo>
                    <a:pt x="0" y="37"/>
                  </a:lnTo>
                  <a:lnTo>
                    <a:pt x="1" y="37"/>
                  </a:lnTo>
                  <a:close/>
                  <a:moveTo>
                    <a:pt x="1950" y="37"/>
                  </a:moveTo>
                  <a:lnTo>
                    <a:pt x="1950" y="35"/>
                  </a:lnTo>
                  <a:lnTo>
                    <a:pt x="1950" y="37"/>
                  </a:lnTo>
                  <a:close/>
                  <a:moveTo>
                    <a:pt x="7" y="37"/>
                  </a:moveTo>
                  <a:lnTo>
                    <a:pt x="5" y="35"/>
                  </a:lnTo>
                  <a:lnTo>
                    <a:pt x="7" y="35"/>
                  </a:lnTo>
                  <a:lnTo>
                    <a:pt x="7" y="37"/>
                  </a:lnTo>
                  <a:close/>
                  <a:moveTo>
                    <a:pt x="8" y="34"/>
                  </a:moveTo>
                  <a:lnTo>
                    <a:pt x="8" y="35"/>
                  </a:lnTo>
                  <a:lnTo>
                    <a:pt x="8" y="34"/>
                  </a:lnTo>
                  <a:close/>
                  <a:moveTo>
                    <a:pt x="1958" y="34"/>
                  </a:moveTo>
                  <a:lnTo>
                    <a:pt x="1958" y="35"/>
                  </a:lnTo>
                  <a:lnTo>
                    <a:pt x="1958" y="34"/>
                  </a:lnTo>
                  <a:lnTo>
                    <a:pt x="1956" y="34"/>
                  </a:lnTo>
                  <a:lnTo>
                    <a:pt x="1958" y="34"/>
                  </a:lnTo>
                  <a:close/>
                  <a:moveTo>
                    <a:pt x="7" y="33"/>
                  </a:moveTo>
                  <a:lnTo>
                    <a:pt x="7" y="31"/>
                  </a:lnTo>
                  <a:lnTo>
                    <a:pt x="7" y="33"/>
                  </a:lnTo>
                  <a:close/>
                  <a:moveTo>
                    <a:pt x="5" y="31"/>
                  </a:moveTo>
                  <a:lnTo>
                    <a:pt x="5" y="30"/>
                  </a:lnTo>
                  <a:lnTo>
                    <a:pt x="5" y="31"/>
                  </a:lnTo>
                  <a:close/>
                  <a:moveTo>
                    <a:pt x="1954" y="30"/>
                  </a:moveTo>
                  <a:lnTo>
                    <a:pt x="1954" y="31"/>
                  </a:lnTo>
                  <a:lnTo>
                    <a:pt x="1954" y="30"/>
                  </a:lnTo>
                  <a:close/>
                  <a:moveTo>
                    <a:pt x="4" y="29"/>
                  </a:moveTo>
                  <a:lnTo>
                    <a:pt x="4" y="30"/>
                  </a:lnTo>
                  <a:lnTo>
                    <a:pt x="4" y="29"/>
                  </a:lnTo>
                  <a:close/>
                  <a:moveTo>
                    <a:pt x="1951" y="29"/>
                  </a:moveTo>
                  <a:lnTo>
                    <a:pt x="1951" y="30"/>
                  </a:lnTo>
                  <a:lnTo>
                    <a:pt x="1951" y="29"/>
                  </a:lnTo>
                  <a:close/>
                  <a:moveTo>
                    <a:pt x="5" y="28"/>
                  </a:moveTo>
                  <a:lnTo>
                    <a:pt x="4" y="28"/>
                  </a:lnTo>
                  <a:lnTo>
                    <a:pt x="5" y="28"/>
                  </a:lnTo>
                  <a:close/>
                  <a:moveTo>
                    <a:pt x="1949" y="28"/>
                  </a:moveTo>
                  <a:lnTo>
                    <a:pt x="1949" y="29"/>
                  </a:lnTo>
                  <a:lnTo>
                    <a:pt x="1950" y="29"/>
                  </a:lnTo>
                  <a:lnTo>
                    <a:pt x="1950" y="30"/>
                  </a:lnTo>
                  <a:lnTo>
                    <a:pt x="1950" y="31"/>
                  </a:lnTo>
                  <a:lnTo>
                    <a:pt x="1951" y="31"/>
                  </a:lnTo>
                  <a:lnTo>
                    <a:pt x="1951" y="30"/>
                  </a:lnTo>
                  <a:lnTo>
                    <a:pt x="1951" y="31"/>
                  </a:lnTo>
                  <a:lnTo>
                    <a:pt x="1950" y="31"/>
                  </a:lnTo>
                  <a:lnTo>
                    <a:pt x="1949" y="31"/>
                  </a:lnTo>
                  <a:lnTo>
                    <a:pt x="1947" y="31"/>
                  </a:lnTo>
                  <a:lnTo>
                    <a:pt x="1947" y="33"/>
                  </a:lnTo>
                  <a:lnTo>
                    <a:pt x="1946" y="33"/>
                  </a:lnTo>
                  <a:lnTo>
                    <a:pt x="1945" y="31"/>
                  </a:lnTo>
                  <a:lnTo>
                    <a:pt x="1944" y="31"/>
                  </a:lnTo>
                  <a:lnTo>
                    <a:pt x="1942" y="30"/>
                  </a:lnTo>
                  <a:lnTo>
                    <a:pt x="1944" y="30"/>
                  </a:lnTo>
                  <a:lnTo>
                    <a:pt x="1944" y="29"/>
                  </a:lnTo>
                  <a:lnTo>
                    <a:pt x="1944" y="28"/>
                  </a:lnTo>
                  <a:lnTo>
                    <a:pt x="1944" y="29"/>
                  </a:lnTo>
                  <a:lnTo>
                    <a:pt x="1944" y="28"/>
                  </a:lnTo>
                  <a:lnTo>
                    <a:pt x="1945" y="28"/>
                  </a:lnTo>
                  <a:lnTo>
                    <a:pt x="1946" y="28"/>
                  </a:lnTo>
                  <a:lnTo>
                    <a:pt x="1947" y="28"/>
                  </a:lnTo>
                  <a:lnTo>
                    <a:pt x="1947" y="26"/>
                  </a:lnTo>
                  <a:lnTo>
                    <a:pt x="1949" y="26"/>
                  </a:lnTo>
                  <a:lnTo>
                    <a:pt x="1949" y="28"/>
                  </a:lnTo>
                  <a:close/>
                  <a:moveTo>
                    <a:pt x="1955" y="28"/>
                  </a:moveTo>
                  <a:lnTo>
                    <a:pt x="1954" y="28"/>
                  </a:lnTo>
                  <a:lnTo>
                    <a:pt x="1954" y="26"/>
                  </a:lnTo>
                  <a:lnTo>
                    <a:pt x="1955" y="26"/>
                  </a:lnTo>
                  <a:lnTo>
                    <a:pt x="1955" y="28"/>
                  </a:lnTo>
                  <a:close/>
                  <a:moveTo>
                    <a:pt x="5" y="26"/>
                  </a:moveTo>
                  <a:lnTo>
                    <a:pt x="7" y="26"/>
                  </a:lnTo>
                  <a:lnTo>
                    <a:pt x="5" y="26"/>
                  </a:lnTo>
                  <a:close/>
                  <a:moveTo>
                    <a:pt x="1944" y="25"/>
                  </a:moveTo>
                  <a:lnTo>
                    <a:pt x="1942" y="25"/>
                  </a:lnTo>
                  <a:lnTo>
                    <a:pt x="1942" y="26"/>
                  </a:lnTo>
                  <a:lnTo>
                    <a:pt x="1942" y="25"/>
                  </a:lnTo>
                  <a:lnTo>
                    <a:pt x="1944" y="25"/>
                  </a:lnTo>
                  <a:close/>
                  <a:moveTo>
                    <a:pt x="1944" y="25"/>
                  </a:moveTo>
                  <a:lnTo>
                    <a:pt x="1944" y="24"/>
                  </a:lnTo>
                  <a:lnTo>
                    <a:pt x="1944" y="25"/>
                  </a:lnTo>
                  <a:close/>
                  <a:moveTo>
                    <a:pt x="1944" y="24"/>
                  </a:moveTo>
                  <a:lnTo>
                    <a:pt x="1945" y="24"/>
                  </a:lnTo>
                  <a:lnTo>
                    <a:pt x="1944" y="24"/>
                  </a:lnTo>
                  <a:close/>
                  <a:moveTo>
                    <a:pt x="1958" y="24"/>
                  </a:moveTo>
                  <a:lnTo>
                    <a:pt x="1958" y="23"/>
                  </a:lnTo>
                  <a:lnTo>
                    <a:pt x="1958" y="24"/>
                  </a:lnTo>
                  <a:close/>
                  <a:moveTo>
                    <a:pt x="1954" y="21"/>
                  </a:moveTo>
                  <a:lnTo>
                    <a:pt x="1955" y="21"/>
                  </a:lnTo>
                  <a:lnTo>
                    <a:pt x="1954" y="21"/>
                  </a:lnTo>
                  <a:close/>
                  <a:moveTo>
                    <a:pt x="1942" y="0"/>
                  </a:moveTo>
                  <a:lnTo>
                    <a:pt x="1941" y="0"/>
                  </a:lnTo>
                  <a:lnTo>
                    <a:pt x="194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8" name="Freeform 761"/>
            <p:cNvSpPr>
              <a:spLocks noEditPoints="1"/>
            </p:cNvSpPr>
            <p:nvPr/>
          </p:nvSpPr>
          <p:spPr bwMode="auto">
            <a:xfrm>
              <a:off x="3881438" y="4608729"/>
              <a:ext cx="30163" cy="15875"/>
            </a:xfrm>
            <a:custGeom>
              <a:avLst/>
              <a:gdLst>
                <a:gd name="T0" fmla="*/ 8 w 19"/>
                <a:gd name="T1" fmla="*/ 10 h 10"/>
                <a:gd name="T2" fmla="*/ 9 w 19"/>
                <a:gd name="T3" fmla="*/ 10 h 10"/>
                <a:gd name="T4" fmla="*/ 9 w 19"/>
                <a:gd name="T5" fmla="*/ 8 h 10"/>
                <a:gd name="T6" fmla="*/ 8 w 19"/>
                <a:gd name="T7" fmla="*/ 8 h 10"/>
                <a:gd name="T8" fmla="*/ 15 w 19"/>
                <a:gd name="T9" fmla="*/ 6 h 10"/>
                <a:gd name="T10" fmla="*/ 2 w 19"/>
                <a:gd name="T11" fmla="*/ 6 h 10"/>
                <a:gd name="T12" fmla="*/ 0 w 19"/>
                <a:gd name="T13" fmla="*/ 5 h 10"/>
                <a:gd name="T14" fmla="*/ 1 w 19"/>
                <a:gd name="T15" fmla="*/ 5 h 10"/>
                <a:gd name="T16" fmla="*/ 0 w 19"/>
                <a:gd name="T17" fmla="*/ 5 h 10"/>
                <a:gd name="T18" fmla="*/ 11 w 19"/>
                <a:gd name="T19" fmla="*/ 1 h 10"/>
                <a:gd name="T20" fmla="*/ 10 w 19"/>
                <a:gd name="T21" fmla="*/ 1 h 10"/>
                <a:gd name="T22" fmla="*/ 10 w 19"/>
                <a:gd name="T23" fmla="*/ 2 h 10"/>
                <a:gd name="T24" fmla="*/ 8 w 19"/>
                <a:gd name="T25" fmla="*/ 5 h 10"/>
                <a:gd name="T26" fmla="*/ 5 w 19"/>
                <a:gd name="T27" fmla="*/ 6 h 10"/>
                <a:gd name="T28" fmla="*/ 4 w 19"/>
                <a:gd name="T29" fmla="*/ 9 h 10"/>
                <a:gd name="T30" fmla="*/ 4 w 19"/>
                <a:gd name="T31" fmla="*/ 8 h 10"/>
                <a:gd name="T32" fmla="*/ 1 w 19"/>
                <a:gd name="T33" fmla="*/ 6 h 10"/>
                <a:gd name="T34" fmla="*/ 2 w 19"/>
                <a:gd name="T35" fmla="*/ 6 h 10"/>
                <a:gd name="T36" fmla="*/ 4 w 19"/>
                <a:gd name="T37" fmla="*/ 6 h 10"/>
                <a:gd name="T38" fmla="*/ 5 w 19"/>
                <a:gd name="T39" fmla="*/ 4 h 10"/>
                <a:gd name="T40" fmla="*/ 6 w 19"/>
                <a:gd name="T41" fmla="*/ 4 h 10"/>
                <a:gd name="T42" fmla="*/ 4 w 19"/>
                <a:gd name="T43" fmla="*/ 4 h 10"/>
                <a:gd name="T44" fmla="*/ 5 w 19"/>
                <a:gd name="T45" fmla="*/ 4 h 10"/>
                <a:gd name="T46" fmla="*/ 5 w 19"/>
                <a:gd name="T47" fmla="*/ 2 h 10"/>
                <a:gd name="T48" fmla="*/ 5 w 19"/>
                <a:gd name="T49" fmla="*/ 1 h 10"/>
                <a:gd name="T50" fmla="*/ 6 w 19"/>
                <a:gd name="T51" fmla="*/ 1 h 10"/>
                <a:gd name="T52" fmla="*/ 10 w 19"/>
                <a:gd name="T53" fmla="*/ 1 h 10"/>
                <a:gd name="T54" fmla="*/ 9 w 19"/>
                <a:gd name="T55" fmla="*/ 1 h 10"/>
                <a:gd name="T56" fmla="*/ 6 w 19"/>
                <a:gd name="T57" fmla="*/ 0 h 10"/>
                <a:gd name="T58" fmla="*/ 5 w 19"/>
                <a:gd name="T59" fmla="*/ 0 h 10"/>
                <a:gd name="T60" fmla="*/ 5 w 19"/>
                <a:gd name="T61" fmla="*/ 1 h 10"/>
                <a:gd name="T62" fmla="*/ 5 w 19"/>
                <a:gd name="T63" fmla="*/ 0 h 10"/>
                <a:gd name="T64" fmla="*/ 4 w 19"/>
                <a:gd name="T65" fmla="*/ 0 h 10"/>
                <a:gd name="T66" fmla="*/ 15 w 19"/>
                <a:gd name="T67" fmla="*/ 0 h 10"/>
                <a:gd name="T68" fmla="*/ 16 w 19"/>
                <a:gd name="T69" fmla="*/ 2 h 10"/>
                <a:gd name="T70" fmla="*/ 16 w 19"/>
                <a:gd name="T71" fmla="*/ 4 h 10"/>
                <a:gd name="T72" fmla="*/ 16 w 19"/>
                <a:gd name="T73" fmla="*/ 1 h 10"/>
                <a:gd name="T74" fmla="*/ 18 w 19"/>
                <a:gd name="T75" fmla="*/ 2 h 10"/>
                <a:gd name="T76" fmla="*/ 19 w 19"/>
                <a:gd name="T77" fmla="*/ 2 h 10"/>
                <a:gd name="T78" fmla="*/ 19 w 19"/>
                <a:gd name="T79" fmla="*/ 4 h 10"/>
                <a:gd name="T80" fmla="*/ 15 w 19"/>
                <a:gd name="T81" fmla="*/ 5 h 10"/>
                <a:gd name="T82" fmla="*/ 14 w 19"/>
                <a:gd name="T83" fmla="*/ 5 h 10"/>
                <a:gd name="T84" fmla="*/ 14 w 19"/>
                <a:gd name="T85" fmla="*/ 6 h 10"/>
                <a:gd name="T86" fmla="*/ 13 w 19"/>
                <a:gd name="T87" fmla="*/ 6 h 10"/>
                <a:gd name="T88" fmla="*/ 13 w 19"/>
                <a:gd name="T89" fmla="*/ 8 h 10"/>
                <a:gd name="T90" fmla="*/ 10 w 19"/>
                <a:gd name="T91" fmla="*/ 6 h 10"/>
                <a:gd name="T92" fmla="*/ 11 w 19"/>
                <a:gd name="T93" fmla="*/ 9 h 10"/>
                <a:gd name="T94" fmla="*/ 10 w 19"/>
                <a:gd name="T95" fmla="*/ 9 h 10"/>
                <a:gd name="T96" fmla="*/ 9 w 19"/>
                <a:gd name="T97" fmla="*/ 9 h 10"/>
                <a:gd name="T98" fmla="*/ 9 w 19"/>
                <a:gd name="T99" fmla="*/ 8 h 10"/>
                <a:gd name="T100" fmla="*/ 9 w 19"/>
                <a:gd name="T101" fmla="*/ 6 h 10"/>
                <a:gd name="T102" fmla="*/ 10 w 19"/>
                <a:gd name="T103" fmla="*/ 5 h 10"/>
                <a:gd name="T104" fmla="*/ 10 w 19"/>
                <a:gd name="T105" fmla="*/ 4 h 10"/>
                <a:gd name="T106" fmla="*/ 13 w 19"/>
                <a:gd name="T107" fmla="*/ 5 h 10"/>
                <a:gd name="T108" fmla="*/ 13 w 19"/>
                <a:gd name="T109" fmla="*/ 4 h 10"/>
                <a:gd name="T110" fmla="*/ 13 w 19"/>
                <a:gd name="T111" fmla="*/ 2 h 10"/>
                <a:gd name="T112" fmla="*/ 11 w 19"/>
                <a:gd name="T113" fmla="*/ 2 h 10"/>
                <a:gd name="T114" fmla="*/ 13 w 19"/>
                <a:gd name="T115" fmla="*/ 0 h 10"/>
                <a:gd name="T116" fmla="*/ 10 w 19"/>
                <a:gd name="T117" fmla="*/ 0 h 10"/>
                <a:gd name="T118" fmla="*/ 9 w 19"/>
                <a:gd name="T1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0">
                  <a:moveTo>
                    <a:pt x="8" y="10"/>
                  </a:moveTo>
                  <a:lnTo>
                    <a:pt x="9" y="10"/>
                  </a:lnTo>
                  <a:lnTo>
                    <a:pt x="8" y="10"/>
                  </a:lnTo>
                  <a:lnTo>
                    <a:pt x="8" y="9"/>
                  </a:lnTo>
                  <a:lnTo>
                    <a:pt x="9" y="9"/>
                  </a:lnTo>
                  <a:lnTo>
                    <a:pt x="9" y="10"/>
                  </a:lnTo>
                  <a:lnTo>
                    <a:pt x="8" y="10"/>
                  </a:lnTo>
                  <a:close/>
                  <a:moveTo>
                    <a:pt x="8" y="8"/>
                  </a:moveTo>
                  <a:lnTo>
                    <a:pt x="9" y="8"/>
                  </a:lnTo>
                  <a:lnTo>
                    <a:pt x="9" y="9"/>
                  </a:lnTo>
                  <a:lnTo>
                    <a:pt x="8" y="9"/>
                  </a:lnTo>
                  <a:lnTo>
                    <a:pt x="8" y="8"/>
                  </a:lnTo>
                  <a:close/>
                  <a:moveTo>
                    <a:pt x="15" y="6"/>
                  </a:moveTo>
                  <a:lnTo>
                    <a:pt x="15" y="8"/>
                  </a:lnTo>
                  <a:lnTo>
                    <a:pt x="15" y="6"/>
                  </a:lnTo>
                  <a:close/>
                  <a:moveTo>
                    <a:pt x="2" y="5"/>
                  </a:moveTo>
                  <a:lnTo>
                    <a:pt x="1" y="6"/>
                  </a:lnTo>
                  <a:lnTo>
                    <a:pt x="2" y="6"/>
                  </a:lnTo>
                  <a:lnTo>
                    <a:pt x="1" y="6"/>
                  </a:lnTo>
                  <a:lnTo>
                    <a:pt x="1" y="5"/>
                  </a:lnTo>
                  <a:lnTo>
                    <a:pt x="0" y="5"/>
                  </a:lnTo>
                  <a:lnTo>
                    <a:pt x="1" y="5"/>
                  </a:lnTo>
                  <a:lnTo>
                    <a:pt x="2" y="5"/>
                  </a:lnTo>
                  <a:lnTo>
                    <a:pt x="1" y="5"/>
                  </a:lnTo>
                  <a:lnTo>
                    <a:pt x="2" y="5"/>
                  </a:lnTo>
                  <a:close/>
                  <a:moveTo>
                    <a:pt x="0" y="4"/>
                  </a:moveTo>
                  <a:lnTo>
                    <a:pt x="0" y="5"/>
                  </a:lnTo>
                  <a:lnTo>
                    <a:pt x="0" y="4"/>
                  </a:lnTo>
                  <a:close/>
                  <a:moveTo>
                    <a:pt x="10" y="1"/>
                  </a:moveTo>
                  <a:lnTo>
                    <a:pt x="11" y="1"/>
                  </a:lnTo>
                  <a:lnTo>
                    <a:pt x="10" y="1"/>
                  </a:lnTo>
                  <a:lnTo>
                    <a:pt x="11" y="1"/>
                  </a:lnTo>
                  <a:lnTo>
                    <a:pt x="10" y="1"/>
                  </a:lnTo>
                  <a:lnTo>
                    <a:pt x="10" y="2"/>
                  </a:lnTo>
                  <a:lnTo>
                    <a:pt x="10" y="4"/>
                  </a:lnTo>
                  <a:lnTo>
                    <a:pt x="10" y="2"/>
                  </a:lnTo>
                  <a:lnTo>
                    <a:pt x="9" y="4"/>
                  </a:lnTo>
                  <a:lnTo>
                    <a:pt x="9" y="5"/>
                  </a:lnTo>
                  <a:lnTo>
                    <a:pt x="8" y="5"/>
                  </a:lnTo>
                  <a:lnTo>
                    <a:pt x="8" y="6"/>
                  </a:lnTo>
                  <a:lnTo>
                    <a:pt x="6" y="6"/>
                  </a:lnTo>
                  <a:lnTo>
                    <a:pt x="5" y="6"/>
                  </a:lnTo>
                  <a:lnTo>
                    <a:pt x="5" y="8"/>
                  </a:lnTo>
                  <a:lnTo>
                    <a:pt x="4" y="8"/>
                  </a:lnTo>
                  <a:lnTo>
                    <a:pt x="4" y="9"/>
                  </a:lnTo>
                  <a:lnTo>
                    <a:pt x="2" y="9"/>
                  </a:lnTo>
                  <a:lnTo>
                    <a:pt x="4" y="9"/>
                  </a:lnTo>
                  <a:lnTo>
                    <a:pt x="4" y="8"/>
                  </a:lnTo>
                  <a:lnTo>
                    <a:pt x="2" y="8"/>
                  </a:lnTo>
                  <a:lnTo>
                    <a:pt x="1" y="8"/>
                  </a:lnTo>
                  <a:lnTo>
                    <a:pt x="1" y="6"/>
                  </a:lnTo>
                  <a:lnTo>
                    <a:pt x="2" y="6"/>
                  </a:lnTo>
                  <a:lnTo>
                    <a:pt x="2" y="8"/>
                  </a:lnTo>
                  <a:lnTo>
                    <a:pt x="2" y="6"/>
                  </a:lnTo>
                  <a:lnTo>
                    <a:pt x="4" y="6"/>
                  </a:lnTo>
                  <a:lnTo>
                    <a:pt x="5" y="6"/>
                  </a:lnTo>
                  <a:lnTo>
                    <a:pt x="4" y="6"/>
                  </a:lnTo>
                  <a:lnTo>
                    <a:pt x="4" y="5"/>
                  </a:lnTo>
                  <a:lnTo>
                    <a:pt x="5" y="5"/>
                  </a:lnTo>
                  <a:lnTo>
                    <a:pt x="5" y="4"/>
                  </a:lnTo>
                  <a:lnTo>
                    <a:pt x="5" y="5"/>
                  </a:lnTo>
                  <a:lnTo>
                    <a:pt x="6" y="5"/>
                  </a:lnTo>
                  <a:lnTo>
                    <a:pt x="6" y="4"/>
                  </a:lnTo>
                  <a:lnTo>
                    <a:pt x="5" y="4"/>
                  </a:lnTo>
                  <a:lnTo>
                    <a:pt x="4" y="5"/>
                  </a:lnTo>
                  <a:lnTo>
                    <a:pt x="4" y="4"/>
                  </a:lnTo>
                  <a:lnTo>
                    <a:pt x="5" y="4"/>
                  </a:lnTo>
                  <a:lnTo>
                    <a:pt x="6" y="4"/>
                  </a:lnTo>
                  <a:lnTo>
                    <a:pt x="5" y="4"/>
                  </a:lnTo>
                  <a:lnTo>
                    <a:pt x="5" y="2"/>
                  </a:lnTo>
                  <a:lnTo>
                    <a:pt x="4" y="2"/>
                  </a:lnTo>
                  <a:lnTo>
                    <a:pt x="5" y="2"/>
                  </a:lnTo>
                  <a:lnTo>
                    <a:pt x="5" y="1"/>
                  </a:lnTo>
                  <a:lnTo>
                    <a:pt x="4" y="1"/>
                  </a:lnTo>
                  <a:lnTo>
                    <a:pt x="5" y="1"/>
                  </a:lnTo>
                  <a:lnTo>
                    <a:pt x="5" y="2"/>
                  </a:lnTo>
                  <a:lnTo>
                    <a:pt x="6" y="2"/>
                  </a:lnTo>
                  <a:lnTo>
                    <a:pt x="6" y="1"/>
                  </a:lnTo>
                  <a:lnTo>
                    <a:pt x="8" y="1"/>
                  </a:lnTo>
                  <a:lnTo>
                    <a:pt x="9" y="1"/>
                  </a:lnTo>
                  <a:lnTo>
                    <a:pt x="10" y="1"/>
                  </a:lnTo>
                  <a:close/>
                  <a:moveTo>
                    <a:pt x="9" y="1"/>
                  </a:moveTo>
                  <a:lnTo>
                    <a:pt x="8" y="1"/>
                  </a:lnTo>
                  <a:lnTo>
                    <a:pt x="9" y="1"/>
                  </a:lnTo>
                  <a:close/>
                  <a:moveTo>
                    <a:pt x="8" y="1"/>
                  </a:moveTo>
                  <a:lnTo>
                    <a:pt x="6" y="1"/>
                  </a:lnTo>
                  <a:lnTo>
                    <a:pt x="6" y="0"/>
                  </a:lnTo>
                  <a:lnTo>
                    <a:pt x="8" y="0"/>
                  </a:lnTo>
                  <a:lnTo>
                    <a:pt x="8" y="1"/>
                  </a:lnTo>
                  <a:close/>
                  <a:moveTo>
                    <a:pt x="5" y="0"/>
                  </a:moveTo>
                  <a:lnTo>
                    <a:pt x="6" y="0"/>
                  </a:lnTo>
                  <a:lnTo>
                    <a:pt x="6" y="1"/>
                  </a:lnTo>
                  <a:lnTo>
                    <a:pt x="5" y="1"/>
                  </a:lnTo>
                  <a:lnTo>
                    <a:pt x="6" y="1"/>
                  </a:lnTo>
                  <a:lnTo>
                    <a:pt x="5" y="1"/>
                  </a:lnTo>
                  <a:lnTo>
                    <a:pt x="5" y="0"/>
                  </a:lnTo>
                  <a:close/>
                  <a:moveTo>
                    <a:pt x="4" y="0"/>
                  </a:moveTo>
                  <a:lnTo>
                    <a:pt x="4" y="1"/>
                  </a:lnTo>
                  <a:lnTo>
                    <a:pt x="4" y="0"/>
                  </a:lnTo>
                  <a:close/>
                  <a:moveTo>
                    <a:pt x="14" y="1"/>
                  </a:moveTo>
                  <a:lnTo>
                    <a:pt x="14" y="0"/>
                  </a:lnTo>
                  <a:lnTo>
                    <a:pt x="15" y="0"/>
                  </a:lnTo>
                  <a:lnTo>
                    <a:pt x="15" y="1"/>
                  </a:lnTo>
                  <a:lnTo>
                    <a:pt x="15" y="2"/>
                  </a:lnTo>
                  <a:lnTo>
                    <a:pt x="16" y="2"/>
                  </a:lnTo>
                  <a:lnTo>
                    <a:pt x="16" y="4"/>
                  </a:lnTo>
                  <a:lnTo>
                    <a:pt x="16" y="2"/>
                  </a:lnTo>
                  <a:lnTo>
                    <a:pt x="16" y="4"/>
                  </a:lnTo>
                  <a:lnTo>
                    <a:pt x="16" y="2"/>
                  </a:lnTo>
                  <a:lnTo>
                    <a:pt x="15" y="2"/>
                  </a:lnTo>
                  <a:lnTo>
                    <a:pt x="16" y="1"/>
                  </a:lnTo>
                  <a:lnTo>
                    <a:pt x="18" y="1"/>
                  </a:lnTo>
                  <a:lnTo>
                    <a:pt x="19" y="2"/>
                  </a:lnTo>
                  <a:lnTo>
                    <a:pt x="18" y="2"/>
                  </a:lnTo>
                  <a:lnTo>
                    <a:pt x="16" y="2"/>
                  </a:lnTo>
                  <a:lnTo>
                    <a:pt x="18" y="2"/>
                  </a:lnTo>
                  <a:lnTo>
                    <a:pt x="19" y="2"/>
                  </a:lnTo>
                  <a:lnTo>
                    <a:pt x="19" y="4"/>
                  </a:lnTo>
                  <a:lnTo>
                    <a:pt x="18" y="4"/>
                  </a:lnTo>
                  <a:lnTo>
                    <a:pt x="19" y="4"/>
                  </a:lnTo>
                  <a:lnTo>
                    <a:pt x="18" y="4"/>
                  </a:lnTo>
                  <a:lnTo>
                    <a:pt x="16" y="5"/>
                  </a:lnTo>
                  <a:lnTo>
                    <a:pt x="15" y="5"/>
                  </a:lnTo>
                  <a:lnTo>
                    <a:pt x="16" y="5"/>
                  </a:lnTo>
                  <a:lnTo>
                    <a:pt x="15" y="5"/>
                  </a:lnTo>
                  <a:lnTo>
                    <a:pt x="14" y="5"/>
                  </a:lnTo>
                  <a:lnTo>
                    <a:pt x="13" y="5"/>
                  </a:lnTo>
                  <a:lnTo>
                    <a:pt x="13" y="6"/>
                  </a:lnTo>
                  <a:lnTo>
                    <a:pt x="14" y="6"/>
                  </a:lnTo>
                  <a:lnTo>
                    <a:pt x="14" y="8"/>
                  </a:lnTo>
                  <a:lnTo>
                    <a:pt x="14" y="6"/>
                  </a:lnTo>
                  <a:lnTo>
                    <a:pt x="13" y="6"/>
                  </a:lnTo>
                  <a:lnTo>
                    <a:pt x="13" y="8"/>
                  </a:lnTo>
                  <a:lnTo>
                    <a:pt x="13" y="6"/>
                  </a:lnTo>
                  <a:lnTo>
                    <a:pt x="13" y="8"/>
                  </a:lnTo>
                  <a:lnTo>
                    <a:pt x="13" y="6"/>
                  </a:lnTo>
                  <a:lnTo>
                    <a:pt x="11" y="6"/>
                  </a:lnTo>
                  <a:lnTo>
                    <a:pt x="10" y="6"/>
                  </a:lnTo>
                  <a:lnTo>
                    <a:pt x="11" y="6"/>
                  </a:lnTo>
                  <a:lnTo>
                    <a:pt x="11" y="8"/>
                  </a:lnTo>
                  <a:lnTo>
                    <a:pt x="11" y="9"/>
                  </a:lnTo>
                  <a:lnTo>
                    <a:pt x="11" y="8"/>
                  </a:lnTo>
                  <a:lnTo>
                    <a:pt x="10" y="8"/>
                  </a:lnTo>
                  <a:lnTo>
                    <a:pt x="10" y="9"/>
                  </a:lnTo>
                  <a:lnTo>
                    <a:pt x="10" y="10"/>
                  </a:lnTo>
                  <a:lnTo>
                    <a:pt x="10" y="9"/>
                  </a:lnTo>
                  <a:lnTo>
                    <a:pt x="9" y="9"/>
                  </a:lnTo>
                  <a:lnTo>
                    <a:pt x="10" y="9"/>
                  </a:lnTo>
                  <a:lnTo>
                    <a:pt x="9" y="9"/>
                  </a:lnTo>
                  <a:lnTo>
                    <a:pt x="9" y="8"/>
                  </a:lnTo>
                  <a:lnTo>
                    <a:pt x="8" y="8"/>
                  </a:lnTo>
                  <a:lnTo>
                    <a:pt x="9" y="8"/>
                  </a:lnTo>
                  <a:lnTo>
                    <a:pt x="9" y="6"/>
                  </a:lnTo>
                  <a:lnTo>
                    <a:pt x="10" y="6"/>
                  </a:lnTo>
                  <a:lnTo>
                    <a:pt x="9" y="5"/>
                  </a:lnTo>
                  <a:lnTo>
                    <a:pt x="10" y="5"/>
                  </a:lnTo>
                  <a:lnTo>
                    <a:pt x="9" y="5"/>
                  </a:lnTo>
                  <a:lnTo>
                    <a:pt x="10" y="5"/>
                  </a:lnTo>
                  <a:lnTo>
                    <a:pt x="10" y="4"/>
                  </a:lnTo>
                  <a:lnTo>
                    <a:pt x="11" y="4"/>
                  </a:lnTo>
                  <a:lnTo>
                    <a:pt x="11" y="5"/>
                  </a:lnTo>
                  <a:lnTo>
                    <a:pt x="13" y="5"/>
                  </a:lnTo>
                  <a:lnTo>
                    <a:pt x="13" y="4"/>
                  </a:lnTo>
                  <a:lnTo>
                    <a:pt x="11" y="4"/>
                  </a:lnTo>
                  <a:lnTo>
                    <a:pt x="13" y="4"/>
                  </a:lnTo>
                  <a:lnTo>
                    <a:pt x="11" y="4"/>
                  </a:lnTo>
                  <a:lnTo>
                    <a:pt x="11" y="2"/>
                  </a:lnTo>
                  <a:lnTo>
                    <a:pt x="13" y="2"/>
                  </a:lnTo>
                  <a:lnTo>
                    <a:pt x="11" y="2"/>
                  </a:lnTo>
                  <a:lnTo>
                    <a:pt x="13" y="2"/>
                  </a:lnTo>
                  <a:lnTo>
                    <a:pt x="11" y="2"/>
                  </a:lnTo>
                  <a:lnTo>
                    <a:pt x="11" y="1"/>
                  </a:lnTo>
                  <a:lnTo>
                    <a:pt x="13" y="1"/>
                  </a:lnTo>
                  <a:lnTo>
                    <a:pt x="13" y="0"/>
                  </a:lnTo>
                  <a:lnTo>
                    <a:pt x="14" y="1"/>
                  </a:lnTo>
                  <a:close/>
                  <a:moveTo>
                    <a:pt x="9" y="0"/>
                  </a:moveTo>
                  <a:lnTo>
                    <a:pt x="10" y="0"/>
                  </a:lnTo>
                  <a:lnTo>
                    <a:pt x="10" y="1"/>
                  </a:lnTo>
                  <a:lnTo>
                    <a:pt x="9" y="1"/>
                  </a:lnTo>
                  <a:lnTo>
                    <a:pt x="9" y="0"/>
                  </a:lnTo>
                  <a:lnTo>
                    <a:pt x="8" y="0"/>
                  </a:lnTo>
                  <a:lnTo>
                    <a:pt x="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9" name="Freeform 762"/>
            <p:cNvSpPr>
              <a:spLocks noEditPoints="1"/>
            </p:cNvSpPr>
            <p:nvPr/>
          </p:nvSpPr>
          <p:spPr bwMode="auto">
            <a:xfrm>
              <a:off x="3876676" y="3576854"/>
              <a:ext cx="1016000" cy="704850"/>
            </a:xfrm>
            <a:custGeom>
              <a:avLst/>
              <a:gdLst>
                <a:gd name="T0" fmla="*/ 636 w 640"/>
                <a:gd name="T1" fmla="*/ 441 h 444"/>
                <a:gd name="T2" fmla="*/ 582 w 640"/>
                <a:gd name="T3" fmla="*/ 395 h 444"/>
                <a:gd name="T4" fmla="*/ 47 w 640"/>
                <a:gd name="T5" fmla="*/ 295 h 444"/>
                <a:gd name="T6" fmla="*/ 54 w 640"/>
                <a:gd name="T7" fmla="*/ 301 h 444"/>
                <a:gd name="T8" fmla="*/ 54 w 640"/>
                <a:gd name="T9" fmla="*/ 302 h 444"/>
                <a:gd name="T10" fmla="*/ 49 w 640"/>
                <a:gd name="T11" fmla="*/ 311 h 444"/>
                <a:gd name="T12" fmla="*/ 44 w 640"/>
                <a:gd name="T13" fmla="*/ 312 h 444"/>
                <a:gd name="T14" fmla="*/ 41 w 640"/>
                <a:gd name="T15" fmla="*/ 307 h 444"/>
                <a:gd name="T16" fmla="*/ 40 w 640"/>
                <a:gd name="T17" fmla="*/ 302 h 444"/>
                <a:gd name="T18" fmla="*/ 42 w 640"/>
                <a:gd name="T19" fmla="*/ 293 h 444"/>
                <a:gd name="T20" fmla="*/ 4 w 640"/>
                <a:gd name="T21" fmla="*/ 245 h 444"/>
                <a:gd name="T22" fmla="*/ 0 w 640"/>
                <a:gd name="T23" fmla="*/ 237 h 444"/>
                <a:gd name="T24" fmla="*/ 0 w 640"/>
                <a:gd name="T25" fmla="*/ 235 h 444"/>
                <a:gd name="T26" fmla="*/ 387 w 640"/>
                <a:gd name="T27" fmla="*/ 70 h 444"/>
                <a:gd name="T28" fmla="*/ 384 w 640"/>
                <a:gd name="T29" fmla="*/ 75 h 444"/>
                <a:gd name="T30" fmla="*/ 382 w 640"/>
                <a:gd name="T31" fmla="*/ 73 h 444"/>
                <a:gd name="T32" fmla="*/ 384 w 640"/>
                <a:gd name="T33" fmla="*/ 69 h 444"/>
                <a:gd name="T34" fmla="*/ 387 w 640"/>
                <a:gd name="T35" fmla="*/ 65 h 444"/>
                <a:gd name="T36" fmla="*/ 329 w 640"/>
                <a:gd name="T37" fmla="*/ 42 h 444"/>
                <a:gd name="T38" fmla="*/ 324 w 640"/>
                <a:gd name="T39" fmla="*/ 33 h 444"/>
                <a:gd name="T40" fmla="*/ 353 w 640"/>
                <a:gd name="T41" fmla="*/ 3 h 444"/>
                <a:gd name="T42" fmla="*/ 358 w 640"/>
                <a:gd name="T43" fmla="*/ 9 h 444"/>
                <a:gd name="T44" fmla="*/ 362 w 640"/>
                <a:gd name="T45" fmla="*/ 9 h 444"/>
                <a:gd name="T46" fmla="*/ 368 w 640"/>
                <a:gd name="T47" fmla="*/ 13 h 444"/>
                <a:gd name="T48" fmla="*/ 372 w 640"/>
                <a:gd name="T49" fmla="*/ 17 h 444"/>
                <a:gd name="T50" fmla="*/ 381 w 640"/>
                <a:gd name="T51" fmla="*/ 18 h 444"/>
                <a:gd name="T52" fmla="*/ 377 w 640"/>
                <a:gd name="T53" fmla="*/ 26 h 444"/>
                <a:gd name="T54" fmla="*/ 375 w 640"/>
                <a:gd name="T55" fmla="*/ 30 h 444"/>
                <a:gd name="T56" fmla="*/ 371 w 640"/>
                <a:gd name="T57" fmla="*/ 36 h 444"/>
                <a:gd name="T58" fmla="*/ 370 w 640"/>
                <a:gd name="T59" fmla="*/ 40 h 444"/>
                <a:gd name="T60" fmla="*/ 373 w 640"/>
                <a:gd name="T61" fmla="*/ 40 h 444"/>
                <a:gd name="T62" fmla="*/ 375 w 640"/>
                <a:gd name="T63" fmla="*/ 46 h 444"/>
                <a:gd name="T64" fmla="*/ 373 w 640"/>
                <a:gd name="T65" fmla="*/ 54 h 444"/>
                <a:gd name="T66" fmla="*/ 376 w 640"/>
                <a:gd name="T67" fmla="*/ 59 h 444"/>
                <a:gd name="T68" fmla="*/ 370 w 640"/>
                <a:gd name="T69" fmla="*/ 64 h 444"/>
                <a:gd name="T70" fmla="*/ 363 w 640"/>
                <a:gd name="T71" fmla="*/ 61 h 444"/>
                <a:gd name="T72" fmla="*/ 361 w 640"/>
                <a:gd name="T73" fmla="*/ 63 h 444"/>
                <a:gd name="T74" fmla="*/ 353 w 640"/>
                <a:gd name="T75" fmla="*/ 63 h 444"/>
                <a:gd name="T76" fmla="*/ 352 w 640"/>
                <a:gd name="T77" fmla="*/ 68 h 444"/>
                <a:gd name="T78" fmla="*/ 347 w 640"/>
                <a:gd name="T79" fmla="*/ 69 h 444"/>
                <a:gd name="T80" fmla="*/ 338 w 640"/>
                <a:gd name="T81" fmla="*/ 67 h 444"/>
                <a:gd name="T82" fmla="*/ 330 w 640"/>
                <a:gd name="T83" fmla="*/ 65 h 444"/>
                <a:gd name="T84" fmla="*/ 329 w 640"/>
                <a:gd name="T85" fmla="*/ 59 h 444"/>
                <a:gd name="T86" fmla="*/ 329 w 640"/>
                <a:gd name="T87" fmla="*/ 49 h 444"/>
                <a:gd name="T88" fmla="*/ 333 w 640"/>
                <a:gd name="T89" fmla="*/ 50 h 444"/>
                <a:gd name="T90" fmla="*/ 329 w 640"/>
                <a:gd name="T91" fmla="*/ 41 h 444"/>
                <a:gd name="T92" fmla="*/ 326 w 640"/>
                <a:gd name="T93" fmla="*/ 39 h 444"/>
                <a:gd name="T94" fmla="*/ 324 w 640"/>
                <a:gd name="T95" fmla="*/ 32 h 444"/>
                <a:gd name="T96" fmla="*/ 323 w 640"/>
                <a:gd name="T97" fmla="*/ 30 h 444"/>
                <a:gd name="T98" fmla="*/ 321 w 640"/>
                <a:gd name="T99" fmla="*/ 30 h 444"/>
                <a:gd name="T100" fmla="*/ 317 w 640"/>
                <a:gd name="T101" fmla="*/ 28 h 444"/>
                <a:gd name="T102" fmla="*/ 311 w 640"/>
                <a:gd name="T103" fmla="*/ 26 h 444"/>
                <a:gd name="T104" fmla="*/ 311 w 640"/>
                <a:gd name="T105" fmla="*/ 23 h 444"/>
                <a:gd name="T106" fmla="*/ 310 w 640"/>
                <a:gd name="T107" fmla="*/ 21 h 444"/>
                <a:gd name="T108" fmla="*/ 316 w 640"/>
                <a:gd name="T109" fmla="*/ 21 h 444"/>
                <a:gd name="T110" fmla="*/ 320 w 640"/>
                <a:gd name="T111" fmla="*/ 21 h 444"/>
                <a:gd name="T112" fmla="*/ 328 w 640"/>
                <a:gd name="T113" fmla="*/ 21 h 444"/>
                <a:gd name="T114" fmla="*/ 326 w 640"/>
                <a:gd name="T115" fmla="*/ 16 h 444"/>
                <a:gd name="T116" fmla="*/ 329 w 640"/>
                <a:gd name="T117" fmla="*/ 12 h 444"/>
                <a:gd name="T118" fmla="*/ 334 w 640"/>
                <a:gd name="T119" fmla="*/ 16 h 444"/>
                <a:gd name="T120" fmla="*/ 337 w 640"/>
                <a:gd name="T121" fmla="*/ 12 h 444"/>
                <a:gd name="T122" fmla="*/ 344 w 640"/>
                <a:gd name="T1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0" h="444">
                  <a:moveTo>
                    <a:pt x="638" y="441"/>
                  </a:moveTo>
                  <a:lnTo>
                    <a:pt x="640" y="441"/>
                  </a:lnTo>
                  <a:lnTo>
                    <a:pt x="640" y="442"/>
                  </a:lnTo>
                  <a:lnTo>
                    <a:pt x="640" y="444"/>
                  </a:lnTo>
                  <a:lnTo>
                    <a:pt x="638" y="444"/>
                  </a:lnTo>
                  <a:lnTo>
                    <a:pt x="637" y="444"/>
                  </a:lnTo>
                  <a:lnTo>
                    <a:pt x="637" y="442"/>
                  </a:lnTo>
                  <a:lnTo>
                    <a:pt x="636" y="442"/>
                  </a:lnTo>
                  <a:lnTo>
                    <a:pt x="636" y="441"/>
                  </a:lnTo>
                  <a:lnTo>
                    <a:pt x="637" y="441"/>
                  </a:lnTo>
                  <a:lnTo>
                    <a:pt x="637" y="440"/>
                  </a:lnTo>
                  <a:lnTo>
                    <a:pt x="638" y="441"/>
                  </a:lnTo>
                  <a:close/>
                  <a:moveTo>
                    <a:pt x="582" y="395"/>
                  </a:moveTo>
                  <a:lnTo>
                    <a:pt x="582" y="394"/>
                  </a:lnTo>
                  <a:lnTo>
                    <a:pt x="582" y="395"/>
                  </a:lnTo>
                  <a:close/>
                  <a:moveTo>
                    <a:pt x="581" y="394"/>
                  </a:moveTo>
                  <a:lnTo>
                    <a:pt x="582" y="394"/>
                  </a:lnTo>
                  <a:lnTo>
                    <a:pt x="582" y="395"/>
                  </a:lnTo>
                  <a:lnTo>
                    <a:pt x="581" y="395"/>
                  </a:lnTo>
                  <a:lnTo>
                    <a:pt x="582" y="395"/>
                  </a:lnTo>
                  <a:lnTo>
                    <a:pt x="581" y="395"/>
                  </a:lnTo>
                  <a:lnTo>
                    <a:pt x="581" y="394"/>
                  </a:lnTo>
                  <a:close/>
                  <a:moveTo>
                    <a:pt x="44" y="293"/>
                  </a:moveTo>
                  <a:lnTo>
                    <a:pt x="45" y="293"/>
                  </a:lnTo>
                  <a:lnTo>
                    <a:pt x="45" y="295"/>
                  </a:lnTo>
                  <a:lnTo>
                    <a:pt x="46" y="295"/>
                  </a:lnTo>
                  <a:lnTo>
                    <a:pt x="47" y="295"/>
                  </a:lnTo>
                  <a:lnTo>
                    <a:pt x="49" y="295"/>
                  </a:lnTo>
                  <a:lnTo>
                    <a:pt x="49" y="296"/>
                  </a:lnTo>
                  <a:lnTo>
                    <a:pt x="50" y="296"/>
                  </a:lnTo>
                  <a:lnTo>
                    <a:pt x="50" y="297"/>
                  </a:lnTo>
                  <a:lnTo>
                    <a:pt x="51" y="297"/>
                  </a:lnTo>
                  <a:lnTo>
                    <a:pt x="51" y="298"/>
                  </a:lnTo>
                  <a:lnTo>
                    <a:pt x="53" y="298"/>
                  </a:lnTo>
                  <a:lnTo>
                    <a:pt x="54" y="300"/>
                  </a:lnTo>
                  <a:lnTo>
                    <a:pt x="54" y="301"/>
                  </a:lnTo>
                  <a:lnTo>
                    <a:pt x="53" y="301"/>
                  </a:lnTo>
                  <a:lnTo>
                    <a:pt x="54" y="301"/>
                  </a:lnTo>
                  <a:lnTo>
                    <a:pt x="54" y="300"/>
                  </a:lnTo>
                  <a:lnTo>
                    <a:pt x="54" y="298"/>
                  </a:lnTo>
                  <a:lnTo>
                    <a:pt x="54" y="300"/>
                  </a:lnTo>
                  <a:lnTo>
                    <a:pt x="55" y="300"/>
                  </a:lnTo>
                  <a:lnTo>
                    <a:pt x="55" y="301"/>
                  </a:lnTo>
                  <a:lnTo>
                    <a:pt x="55" y="302"/>
                  </a:lnTo>
                  <a:lnTo>
                    <a:pt x="54" y="302"/>
                  </a:lnTo>
                  <a:lnTo>
                    <a:pt x="54" y="303"/>
                  </a:lnTo>
                  <a:lnTo>
                    <a:pt x="54" y="305"/>
                  </a:lnTo>
                  <a:lnTo>
                    <a:pt x="53" y="305"/>
                  </a:lnTo>
                  <a:lnTo>
                    <a:pt x="51" y="306"/>
                  </a:lnTo>
                  <a:lnTo>
                    <a:pt x="51" y="307"/>
                  </a:lnTo>
                  <a:lnTo>
                    <a:pt x="51" y="309"/>
                  </a:lnTo>
                  <a:lnTo>
                    <a:pt x="50" y="310"/>
                  </a:lnTo>
                  <a:lnTo>
                    <a:pt x="50" y="311"/>
                  </a:lnTo>
                  <a:lnTo>
                    <a:pt x="49" y="311"/>
                  </a:lnTo>
                  <a:lnTo>
                    <a:pt x="49" y="312"/>
                  </a:lnTo>
                  <a:lnTo>
                    <a:pt x="47" y="312"/>
                  </a:lnTo>
                  <a:lnTo>
                    <a:pt x="46" y="312"/>
                  </a:lnTo>
                  <a:lnTo>
                    <a:pt x="46" y="311"/>
                  </a:lnTo>
                  <a:lnTo>
                    <a:pt x="46" y="312"/>
                  </a:lnTo>
                  <a:lnTo>
                    <a:pt x="45" y="312"/>
                  </a:lnTo>
                  <a:lnTo>
                    <a:pt x="44" y="312"/>
                  </a:lnTo>
                  <a:lnTo>
                    <a:pt x="44" y="311"/>
                  </a:lnTo>
                  <a:lnTo>
                    <a:pt x="44" y="312"/>
                  </a:lnTo>
                  <a:lnTo>
                    <a:pt x="42" y="312"/>
                  </a:lnTo>
                  <a:lnTo>
                    <a:pt x="41" y="312"/>
                  </a:lnTo>
                  <a:lnTo>
                    <a:pt x="40" y="312"/>
                  </a:lnTo>
                  <a:lnTo>
                    <a:pt x="40" y="311"/>
                  </a:lnTo>
                  <a:lnTo>
                    <a:pt x="39" y="311"/>
                  </a:lnTo>
                  <a:lnTo>
                    <a:pt x="40" y="311"/>
                  </a:lnTo>
                  <a:lnTo>
                    <a:pt x="41" y="310"/>
                  </a:lnTo>
                  <a:lnTo>
                    <a:pt x="41" y="309"/>
                  </a:lnTo>
                  <a:lnTo>
                    <a:pt x="41" y="307"/>
                  </a:lnTo>
                  <a:lnTo>
                    <a:pt x="41" y="306"/>
                  </a:lnTo>
                  <a:lnTo>
                    <a:pt x="42" y="306"/>
                  </a:lnTo>
                  <a:lnTo>
                    <a:pt x="42" y="305"/>
                  </a:lnTo>
                  <a:lnTo>
                    <a:pt x="42" y="303"/>
                  </a:lnTo>
                  <a:lnTo>
                    <a:pt x="41" y="303"/>
                  </a:lnTo>
                  <a:lnTo>
                    <a:pt x="41" y="302"/>
                  </a:lnTo>
                  <a:lnTo>
                    <a:pt x="40" y="302"/>
                  </a:lnTo>
                  <a:lnTo>
                    <a:pt x="41" y="302"/>
                  </a:lnTo>
                  <a:lnTo>
                    <a:pt x="40" y="302"/>
                  </a:lnTo>
                  <a:lnTo>
                    <a:pt x="40" y="301"/>
                  </a:lnTo>
                  <a:lnTo>
                    <a:pt x="40" y="300"/>
                  </a:lnTo>
                  <a:lnTo>
                    <a:pt x="40" y="298"/>
                  </a:lnTo>
                  <a:lnTo>
                    <a:pt x="40" y="297"/>
                  </a:lnTo>
                  <a:lnTo>
                    <a:pt x="40" y="296"/>
                  </a:lnTo>
                  <a:lnTo>
                    <a:pt x="41" y="296"/>
                  </a:lnTo>
                  <a:lnTo>
                    <a:pt x="41" y="295"/>
                  </a:lnTo>
                  <a:lnTo>
                    <a:pt x="42" y="295"/>
                  </a:lnTo>
                  <a:lnTo>
                    <a:pt x="42" y="293"/>
                  </a:lnTo>
                  <a:lnTo>
                    <a:pt x="44" y="293"/>
                  </a:lnTo>
                  <a:close/>
                  <a:moveTo>
                    <a:pt x="4" y="244"/>
                  </a:moveTo>
                  <a:lnTo>
                    <a:pt x="5" y="244"/>
                  </a:lnTo>
                  <a:lnTo>
                    <a:pt x="4" y="244"/>
                  </a:lnTo>
                  <a:lnTo>
                    <a:pt x="5" y="244"/>
                  </a:lnTo>
                  <a:lnTo>
                    <a:pt x="4" y="244"/>
                  </a:lnTo>
                  <a:lnTo>
                    <a:pt x="5" y="244"/>
                  </a:lnTo>
                  <a:lnTo>
                    <a:pt x="5" y="245"/>
                  </a:lnTo>
                  <a:lnTo>
                    <a:pt x="4" y="245"/>
                  </a:lnTo>
                  <a:lnTo>
                    <a:pt x="4" y="244"/>
                  </a:lnTo>
                  <a:lnTo>
                    <a:pt x="4" y="245"/>
                  </a:lnTo>
                  <a:lnTo>
                    <a:pt x="4" y="244"/>
                  </a:lnTo>
                  <a:lnTo>
                    <a:pt x="3" y="244"/>
                  </a:lnTo>
                  <a:lnTo>
                    <a:pt x="3" y="242"/>
                  </a:lnTo>
                  <a:lnTo>
                    <a:pt x="4" y="242"/>
                  </a:lnTo>
                  <a:lnTo>
                    <a:pt x="4" y="244"/>
                  </a:lnTo>
                  <a:close/>
                  <a:moveTo>
                    <a:pt x="2" y="237"/>
                  </a:moveTo>
                  <a:lnTo>
                    <a:pt x="0" y="237"/>
                  </a:lnTo>
                  <a:lnTo>
                    <a:pt x="2" y="237"/>
                  </a:lnTo>
                  <a:close/>
                  <a:moveTo>
                    <a:pt x="3" y="237"/>
                  </a:moveTo>
                  <a:lnTo>
                    <a:pt x="3" y="236"/>
                  </a:lnTo>
                  <a:lnTo>
                    <a:pt x="3" y="237"/>
                  </a:lnTo>
                  <a:close/>
                  <a:moveTo>
                    <a:pt x="0" y="235"/>
                  </a:moveTo>
                  <a:lnTo>
                    <a:pt x="2" y="235"/>
                  </a:lnTo>
                  <a:lnTo>
                    <a:pt x="2" y="236"/>
                  </a:lnTo>
                  <a:lnTo>
                    <a:pt x="0" y="236"/>
                  </a:lnTo>
                  <a:lnTo>
                    <a:pt x="0" y="235"/>
                  </a:lnTo>
                  <a:close/>
                  <a:moveTo>
                    <a:pt x="3" y="235"/>
                  </a:moveTo>
                  <a:lnTo>
                    <a:pt x="2" y="235"/>
                  </a:lnTo>
                  <a:lnTo>
                    <a:pt x="2" y="233"/>
                  </a:lnTo>
                  <a:lnTo>
                    <a:pt x="2" y="235"/>
                  </a:lnTo>
                  <a:lnTo>
                    <a:pt x="3" y="235"/>
                  </a:lnTo>
                  <a:close/>
                  <a:moveTo>
                    <a:pt x="387" y="67"/>
                  </a:moveTo>
                  <a:lnTo>
                    <a:pt x="387" y="68"/>
                  </a:lnTo>
                  <a:lnTo>
                    <a:pt x="387" y="69"/>
                  </a:lnTo>
                  <a:lnTo>
                    <a:pt x="387" y="70"/>
                  </a:lnTo>
                  <a:lnTo>
                    <a:pt x="387" y="72"/>
                  </a:lnTo>
                  <a:lnTo>
                    <a:pt x="387" y="73"/>
                  </a:lnTo>
                  <a:lnTo>
                    <a:pt x="387" y="74"/>
                  </a:lnTo>
                  <a:lnTo>
                    <a:pt x="386" y="74"/>
                  </a:lnTo>
                  <a:lnTo>
                    <a:pt x="386" y="75"/>
                  </a:lnTo>
                  <a:lnTo>
                    <a:pt x="386" y="77"/>
                  </a:lnTo>
                  <a:lnTo>
                    <a:pt x="385" y="77"/>
                  </a:lnTo>
                  <a:lnTo>
                    <a:pt x="385" y="75"/>
                  </a:lnTo>
                  <a:lnTo>
                    <a:pt x="384" y="75"/>
                  </a:lnTo>
                  <a:lnTo>
                    <a:pt x="384" y="74"/>
                  </a:lnTo>
                  <a:lnTo>
                    <a:pt x="384" y="75"/>
                  </a:lnTo>
                  <a:lnTo>
                    <a:pt x="384" y="74"/>
                  </a:lnTo>
                  <a:lnTo>
                    <a:pt x="385" y="74"/>
                  </a:lnTo>
                  <a:lnTo>
                    <a:pt x="384" y="74"/>
                  </a:lnTo>
                  <a:lnTo>
                    <a:pt x="382" y="74"/>
                  </a:lnTo>
                  <a:lnTo>
                    <a:pt x="384" y="74"/>
                  </a:lnTo>
                  <a:lnTo>
                    <a:pt x="384" y="73"/>
                  </a:lnTo>
                  <a:lnTo>
                    <a:pt x="382" y="73"/>
                  </a:lnTo>
                  <a:lnTo>
                    <a:pt x="384" y="72"/>
                  </a:lnTo>
                  <a:lnTo>
                    <a:pt x="382" y="72"/>
                  </a:lnTo>
                  <a:lnTo>
                    <a:pt x="384" y="72"/>
                  </a:lnTo>
                  <a:lnTo>
                    <a:pt x="382" y="72"/>
                  </a:lnTo>
                  <a:lnTo>
                    <a:pt x="382" y="70"/>
                  </a:lnTo>
                  <a:lnTo>
                    <a:pt x="384" y="70"/>
                  </a:lnTo>
                  <a:lnTo>
                    <a:pt x="382" y="70"/>
                  </a:lnTo>
                  <a:lnTo>
                    <a:pt x="382" y="69"/>
                  </a:lnTo>
                  <a:lnTo>
                    <a:pt x="384" y="69"/>
                  </a:lnTo>
                  <a:lnTo>
                    <a:pt x="382" y="69"/>
                  </a:lnTo>
                  <a:lnTo>
                    <a:pt x="384" y="68"/>
                  </a:lnTo>
                  <a:lnTo>
                    <a:pt x="385" y="68"/>
                  </a:lnTo>
                  <a:lnTo>
                    <a:pt x="385" y="67"/>
                  </a:lnTo>
                  <a:lnTo>
                    <a:pt x="386" y="67"/>
                  </a:lnTo>
                  <a:lnTo>
                    <a:pt x="386" y="68"/>
                  </a:lnTo>
                  <a:lnTo>
                    <a:pt x="386" y="67"/>
                  </a:lnTo>
                  <a:lnTo>
                    <a:pt x="386" y="65"/>
                  </a:lnTo>
                  <a:lnTo>
                    <a:pt x="387" y="65"/>
                  </a:lnTo>
                  <a:lnTo>
                    <a:pt x="387" y="67"/>
                  </a:lnTo>
                  <a:close/>
                  <a:moveTo>
                    <a:pt x="370" y="65"/>
                  </a:moveTo>
                  <a:lnTo>
                    <a:pt x="370" y="64"/>
                  </a:lnTo>
                  <a:lnTo>
                    <a:pt x="370" y="65"/>
                  </a:lnTo>
                  <a:close/>
                  <a:moveTo>
                    <a:pt x="329" y="42"/>
                  </a:moveTo>
                  <a:lnTo>
                    <a:pt x="329" y="44"/>
                  </a:lnTo>
                  <a:lnTo>
                    <a:pt x="329" y="42"/>
                  </a:lnTo>
                  <a:lnTo>
                    <a:pt x="329" y="41"/>
                  </a:lnTo>
                  <a:lnTo>
                    <a:pt x="329" y="42"/>
                  </a:lnTo>
                  <a:close/>
                  <a:moveTo>
                    <a:pt x="328" y="40"/>
                  </a:moveTo>
                  <a:lnTo>
                    <a:pt x="329" y="40"/>
                  </a:lnTo>
                  <a:lnTo>
                    <a:pt x="329" y="41"/>
                  </a:lnTo>
                  <a:lnTo>
                    <a:pt x="328" y="40"/>
                  </a:lnTo>
                  <a:close/>
                  <a:moveTo>
                    <a:pt x="324" y="36"/>
                  </a:moveTo>
                  <a:lnTo>
                    <a:pt x="323" y="36"/>
                  </a:lnTo>
                  <a:lnTo>
                    <a:pt x="324" y="36"/>
                  </a:lnTo>
                  <a:close/>
                  <a:moveTo>
                    <a:pt x="324" y="35"/>
                  </a:moveTo>
                  <a:lnTo>
                    <a:pt x="324" y="33"/>
                  </a:lnTo>
                  <a:lnTo>
                    <a:pt x="324" y="35"/>
                  </a:lnTo>
                  <a:close/>
                  <a:moveTo>
                    <a:pt x="319" y="31"/>
                  </a:moveTo>
                  <a:lnTo>
                    <a:pt x="319" y="32"/>
                  </a:lnTo>
                  <a:lnTo>
                    <a:pt x="319" y="31"/>
                  </a:lnTo>
                  <a:close/>
                  <a:moveTo>
                    <a:pt x="349" y="0"/>
                  </a:moveTo>
                  <a:lnTo>
                    <a:pt x="351" y="2"/>
                  </a:lnTo>
                  <a:lnTo>
                    <a:pt x="351" y="3"/>
                  </a:lnTo>
                  <a:lnTo>
                    <a:pt x="352" y="3"/>
                  </a:lnTo>
                  <a:lnTo>
                    <a:pt x="353" y="3"/>
                  </a:lnTo>
                  <a:lnTo>
                    <a:pt x="353" y="4"/>
                  </a:lnTo>
                  <a:lnTo>
                    <a:pt x="353" y="5"/>
                  </a:lnTo>
                  <a:lnTo>
                    <a:pt x="354" y="5"/>
                  </a:lnTo>
                  <a:lnTo>
                    <a:pt x="356" y="5"/>
                  </a:lnTo>
                  <a:lnTo>
                    <a:pt x="356" y="7"/>
                  </a:lnTo>
                  <a:lnTo>
                    <a:pt x="357" y="7"/>
                  </a:lnTo>
                  <a:lnTo>
                    <a:pt x="358" y="7"/>
                  </a:lnTo>
                  <a:lnTo>
                    <a:pt x="358" y="8"/>
                  </a:lnTo>
                  <a:lnTo>
                    <a:pt x="358" y="9"/>
                  </a:lnTo>
                  <a:lnTo>
                    <a:pt x="359" y="9"/>
                  </a:lnTo>
                  <a:lnTo>
                    <a:pt x="359" y="10"/>
                  </a:lnTo>
                  <a:lnTo>
                    <a:pt x="361" y="10"/>
                  </a:lnTo>
                  <a:lnTo>
                    <a:pt x="361" y="9"/>
                  </a:lnTo>
                  <a:lnTo>
                    <a:pt x="362" y="9"/>
                  </a:lnTo>
                  <a:lnTo>
                    <a:pt x="362" y="8"/>
                  </a:lnTo>
                  <a:lnTo>
                    <a:pt x="362" y="9"/>
                  </a:lnTo>
                  <a:lnTo>
                    <a:pt x="362" y="8"/>
                  </a:lnTo>
                  <a:lnTo>
                    <a:pt x="362" y="9"/>
                  </a:lnTo>
                  <a:lnTo>
                    <a:pt x="362" y="10"/>
                  </a:lnTo>
                  <a:lnTo>
                    <a:pt x="362" y="12"/>
                  </a:lnTo>
                  <a:lnTo>
                    <a:pt x="363" y="10"/>
                  </a:lnTo>
                  <a:lnTo>
                    <a:pt x="363" y="12"/>
                  </a:lnTo>
                  <a:lnTo>
                    <a:pt x="365" y="12"/>
                  </a:lnTo>
                  <a:lnTo>
                    <a:pt x="365" y="13"/>
                  </a:lnTo>
                  <a:lnTo>
                    <a:pt x="366" y="13"/>
                  </a:lnTo>
                  <a:lnTo>
                    <a:pt x="367" y="13"/>
                  </a:lnTo>
                  <a:lnTo>
                    <a:pt x="368" y="13"/>
                  </a:lnTo>
                  <a:lnTo>
                    <a:pt x="368" y="14"/>
                  </a:lnTo>
                  <a:lnTo>
                    <a:pt x="370" y="14"/>
                  </a:lnTo>
                  <a:lnTo>
                    <a:pt x="370" y="13"/>
                  </a:lnTo>
                  <a:lnTo>
                    <a:pt x="370" y="14"/>
                  </a:lnTo>
                  <a:lnTo>
                    <a:pt x="371" y="14"/>
                  </a:lnTo>
                  <a:lnTo>
                    <a:pt x="372" y="14"/>
                  </a:lnTo>
                  <a:lnTo>
                    <a:pt x="371" y="14"/>
                  </a:lnTo>
                  <a:lnTo>
                    <a:pt x="372" y="16"/>
                  </a:lnTo>
                  <a:lnTo>
                    <a:pt x="372" y="17"/>
                  </a:lnTo>
                  <a:lnTo>
                    <a:pt x="373" y="17"/>
                  </a:lnTo>
                  <a:lnTo>
                    <a:pt x="373" y="16"/>
                  </a:lnTo>
                  <a:lnTo>
                    <a:pt x="373" y="17"/>
                  </a:lnTo>
                  <a:lnTo>
                    <a:pt x="375" y="17"/>
                  </a:lnTo>
                  <a:lnTo>
                    <a:pt x="376" y="17"/>
                  </a:lnTo>
                  <a:lnTo>
                    <a:pt x="377" y="17"/>
                  </a:lnTo>
                  <a:lnTo>
                    <a:pt x="379" y="17"/>
                  </a:lnTo>
                  <a:lnTo>
                    <a:pt x="380" y="18"/>
                  </a:lnTo>
                  <a:lnTo>
                    <a:pt x="381" y="18"/>
                  </a:lnTo>
                  <a:lnTo>
                    <a:pt x="380" y="18"/>
                  </a:lnTo>
                  <a:lnTo>
                    <a:pt x="380" y="19"/>
                  </a:lnTo>
                  <a:lnTo>
                    <a:pt x="379" y="19"/>
                  </a:lnTo>
                  <a:lnTo>
                    <a:pt x="379" y="21"/>
                  </a:lnTo>
                  <a:lnTo>
                    <a:pt x="379" y="22"/>
                  </a:lnTo>
                  <a:lnTo>
                    <a:pt x="379" y="23"/>
                  </a:lnTo>
                  <a:lnTo>
                    <a:pt x="377" y="23"/>
                  </a:lnTo>
                  <a:lnTo>
                    <a:pt x="377" y="24"/>
                  </a:lnTo>
                  <a:lnTo>
                    <a:pt x="377" y="26"/>
                  </a:lnTo>
                  <a:lnTo>
                    <a:pt x="377" y="27"/>
                  </a:lnTo>
                  <a:lnTo>
                    <a:pt x="377" y="28"/>
                  </a:lnTo>
                  <a:lnTo>
                    <a:pt x="377" y="30"/>
                  </a:lnTo>
                  <a:lnTo>
                    <a:pt x="376" y="30"/>
                  </a:lnTo>
                  <a:lnTo>
                    <a:pt x="377" y="30"/>
                  </a:lnTo>
                  <a:lnTo>
                    <a:pt x="376" y="30"/>
                  </a:lnTo>
                  <a:lnTo>
                    <a:pt x="376" y="31"/>
                  </a:lnTo>
                  <a:lnTo>
                    <a:pt x="375" y="31"/>
                  </a:lnTo>
                  <a:lnTo>
                    <a:pt x="375" y="30"/>
                  </a:lnTo>
                  <a:lnTo>
                    <a:pt x="373" y="30"/>
                  </a:lnTo>
                  <a:lnTo>
                    <a:pt x="373" y="31"/>
                  </a:lnTo>
                  <a:lnTo>
                    <a:pt x="375" y="31"/>
                  </a:lnTo>
                  <a:lnTo>
                    <a:pt x="373" y="31"/>
                  </a:lnTo>
                  <a:lnTo>
                    <a:pt x="373" y="32"/>
                  </a:lnTo>
                  <a:lnTo>
                    <a:pt x="372" y="33"/>
                  </a:lnTo>
                  <a:lnTo>
                    <a:pt x="372" y="35"/>
                  </a:lnTo>
                  <a:lnTo>
                    <a:pt x="371" y="35"/>
                  </a:lnTo>
                  <a:lnTo>
                    <a:pt x="371" y="36"/>
                  </a:lnTo>
                  <a:lnTo>
                    <a:pt x="370" y="36"/>
                  </a:lnTo>
                  <a:lnTo>
                    <a:pt x="370" y="37"/>
                  </a:lnTo>
                  <a:lnTo>
                    <a:pt x="368" y="39"/>
                  </a:lnTo>
                  <a:lnTo>
                    <a:pt x="370" y="39"/>
                  </a:lnTo>
                  <a:lnTo>
                    <a:pt x="370" y="40"/>
                  </a:lnTo>
                  <a:lnTo>
                    <a:pt x="368" y="40"/>
                  </a:lnTo>
                  <a:lnTo>
                    <a:pt x="368" y="41"/>
                  </a:lnTo>
                  <a:lnTo>
                    <a:pt x="370" y="41"/>
                  </a:lnTo>
                  <a:lnTo>
                    <a:pt x="370" y="40"/>
                  </a:lnTo>
                  <a:lnTo>
                    <a:pt x="370" y="39"/>
                  </a:lnTo>
                  <a:lnTo>
                    <a:pt x="371" y="39"/>
                  </a:lnTo>
                  <a:lnTo>
                    <a:pt x="371" y="40"/>
                  </a:lnTo>
                  <a:lnTo>
                    <a:pt x="371" y="39"/>
                  </a:lnTo>
                  <a:lnTo>
                    <a:pt x="372" y="39"/>
                  </a:lnTo>
                  <a:lnTo>
                    <a:pt x="373" y="39"/>
                  </a:lnTo>
                  <a:lnTo>
                    <a:pt x="372" y="39"/>
                  </a:lnTo>
                  <a:lnTo>
                    <a:pt x="372" y="40"/>
                  </a:lnTo>
                  <a:lnTo>
                    <a:pt x="373" y="40"/>
                  </a:lnTo>
                  <a:lnTo>
                    <a:pt x="372" y="41"/>
                  </a:lnTo>
                  <a:lnTo>
                    <a:pt x="373" y="41"/>
                  </a:lnTo>
                  <a:lnTo>
                    <a:pt x="373" y="42"/>
                  </a:lnTo>
                  <a:lnTo>
                    <a:pt x="373" y="44"/>
                  </a:lnTo>
                  <a:lnTo>
                    <a:pt x="372" y="44"/>
                  </a:lnTo>
                  <a:lnTo>
                    <a:pt x="373" y="44"/>
                  </a:lnTo>
                  <a:lnTo>
                    <a:pt x="373" y="45"/>
                  </a:lnTo>
                  <a:lnTo>
                    <a:pt x="373" y="46"/>
                  </a:lnTo>
                  <a:lnTo>
                    <a:pt x="375" y="46"/>
                  </a:lnTo>
                  <a:lnTo>
                    <a:pt x="375" y="47"/>
                  </a:lnTo>
                  <a:lnTo>
                    <a:pt x="373" y="47"/>
                  </a:lnTo>
                  <a:lnTo>
                    <a:pt x="373" y="49"/>
                  </a:lnTo>
                  <a:lnTo>
                    <a:pt x="372" y="49"/>
                  </a:lnTo>
                  <a:lnTo>
                    <a:pt x="372" y="50"/>
                  </a:lnTo>
                  <a:lnTo>
                    <a:pt x="373" y="51"/>
                  </a:lnTo>
                  <a:lnTo>
                    <a:pt x="375" y="53"/>
                  </a:lnTo>
                  <a:lnTo>
                    <a:pt x="373" y="53"/>
                  </a:lnTo>
                  <a:lnTo>
                    <a:pt x="373" y="54"/>
                  </a:lnTo>
                  <a:lnTo>
                    <a:pt x="373" y="55"/>
                  </a:lnTo>
                  <a:lnTo>
                    <a:pt x="375" y="55"/>
                  </a:lnTo>
                  <a:lnTo>
                    <a:pt x="375" y="56"/>
                  </a:lnTo>
                  <a:lnTo>
                    <a:pt x="376" y="56"/>
                  </a:lnTo>
                  <a:lnTo>
                    <a:pt x="377" y="56"/>
                  </a:lnTo>
                  <a:lnTo>
                    <a:pt x="377" y="58"/>
                  </a:lnTo>
                  <a:lnTo>
                    <a:pt x="376" y="59"/>
                  </a:lnTo>
                  <a:lnTo>
                    <a:pt x="377" y="59"/>
                  </a:lnTo>
                  <a:lnTo>
                    <a:pt x="376" y="59"/>
                  </a:lnTo>
                  <a:lnTo>
                    <a:pt x="376" y="60"/>
                  </a:lnTo>
                  <a:lnTo>
                    <a:pt x="375" y="60"/>
                  </a:lnTo>
                  <a:lnTo>
                    <a:pt x="373" y="60"/>
                  </a:lnTo>
                  <a:lnTo>
                    <a:pt x="373" y="61"/>
                  </a:lnTo>
                  <a:lnTo>
                    <a:pt x="372" y="61"/>
                  </a:lnTo>
                  <a:lnTo>
                    <a:pt x="372" y="63"/>
                  </a:lnTo>
                  <a:lnTo>
                    <a:pt x="372" y="64"/>
                  </a:lnTo>
                  <a:lnTo>
                    <a:pt x="371" y="64"/>
                  </a:lnTo>
                  <a:lnTo>
                    <a:pt x="370" y="64"/>
                  </a:lnTo>
                  <a:lnTo>
                    <a:pt x="368" y="64"/>
                  </a:lnTo>
                  <a:lnTo>
                    <a:pt x="367" y="64"/>
                  </a:lnTo>
                  <a:lnTo>
                    <a:pt x="366" y="64"/>
                  </a:lnTo>
                  <a:lnTo>
                    <a:pt x="366" y="63"/>
                  </a:lnTo>
                  <a:lnTo>
                    <a:pt x="365" y="63"/>
                  </a:lnTo>
                  <a:lnTo>
                    <a:pt x="363" y="63"/>
                  </a:lnTo>
                  <a:lnTo>
                    <a:pt x="363" y="61"/>
                  </a:lnTo>
                  <a:lnTo>
                    <a:pt x="365" y="61"/>
                  </a:lnTo>
                  <a:lnTo>
                    <a:pt x="363" y="61"/>
                  </a:lnTo>
                  <a:lnTo>
                    <a:pt x="363" y="60"/>
                  </a:lnTo>
                  <a:lnTo>
                    <a:pt x="363" y="61"/>
                  </a:lnTo>
                  <a:lnTo>
                    <a:pt x="362" y="61"/>
                  </a:lnTo>
                  <a:lnTo>
                    <a:pt x="362" y="63"/>
                  </a:lnTo>
                  <a:lnTo>
                    <a:pt x="362" y="61"/>
                  </a:lnTo>
                  <a:lnTo>
                    <a:pt x="362" y="60"/>
                  </a:lnTo>
                  <a:lnTo>
                    <a:pt x="362" y="61"/>
                  </a:lnTo>
                  <a:lnTo>
                    <a:pt x="362" y="63"/>
                  </a:lnTo>
                  <a:lnTo>
                    <a:pt x="361" y="63"/>
                  </a:lnTo>
                  <a:lnTo>
                    <a:pt x="361" y="61"/>
                  </a:lnTo>
                  <a:lnTo>
                    <a:pt x="359" y="61"/>
                  </a:lnTo>
                  <a:lnTo>
                    <a:pt x="358" y="61"/>
                  </a:lnTo>
                  <a:lnTo>
                    <a:pt x="358" y="60"/>
                  </a:lnTo>
                  <a:lnTo>
                    <a:pt x="357" y="60"/>
                  </a:lnTo>
                  <a:lnTo>
                    <a:pt x="356" y="61"/>
                  </a:lnTo>
                  <a:lnTo>
                    <a:pt x="356" y="63"/>
                  </a:lnTo>
                  <a:lnTo>
                    <a:pt x="354" y="63"/>
                  </a:lnTo>
                  <a:lnTo>
                    <a:pt x="353" y="63"/>
                  </a:lnTo>
                  <a:lnTo>
                    <a:pt x="353" y="64"/>
                  </a:lnTo>
                  <a:lnTo>
                    <a:pt x="353" y="65"/>
                  </a:lnTo>
                  <a:lnTo>
                    <a:pt x="352" y="65"/>
                  </a:lnTo>
                  <a:lnTo>
                    <a:pt x="353" y="65"/>
                  </a:lnTo>
                  <a:lnTo>
                    <a:pt x="353" y="67"/>
                  </a:lnTo>
                  <a:lnTo>
                    <a:pt x="352" y="67"/>
                  </a:lnTo>
                  <a:lnTo>
                    <a:pt x="353" y="67"/>
                  </a:lnTo>
                  <a:lnTo>
                    <a:pt x="352" y="67"/>
                  </a:lnTo>
                  <a:lnTo>
                    <a:pt x="352" y="68"/>
                  </a:lnTo>
                  <a:lnTo>
                    <a:pt x="353" y="68"/>
                  </a:lnTo>
                  <a:lnTo>
                    <a:pt x="353" y="69"/>
                  </a:lnTo>
                  <a:lnTo>
                    <a:pt x="352" y="69"/>
                  </a:lnTo>
                  <a:lnTo>
                    <a:pt x="351" y="69"/>
                  </a:lnTo>
                  <a:lnTo>
                    <a:pt x="349" y="69"/>
                  </a:lnTo>
                  <a:lnTo>
                    <a:pt x="349" y="70"/>
                  </a:lnTo>
                  <a:lnTo>
                    <a:pt x="349" y="69"/>
                  </a:lnTo>
                  <a:lnTo>
                    <a:pt x="348" y="69"/>
                  </a:lnTo>
                  <a:lnTo>
                    <a:pt x="347" y="69"/>
                  </a:lnTo>
                  <a:lnTo>
                    <a:pt x="345" y="69"/>
                  </a:lnTo>
                  <a:lnTo>
                    <a:pt x="345" y="68"/>
                  </a:lnTo>
                  <a:lnTo>
                    <a:pt x="344" y="68"/>
                  </a:lnTo>
                  <a:lnTo>
                    <a:pt x="343" y="68"/>
                  </a:lnTo>
                  <a:lnTo>
                    <a:pt x="343" y="67"/>
                  </a:lnTo>
                  <a:lnTo>
                    <a:pt x="342" y="67"/>
                  </a:lnTo>
                  <a:lnTo>
                    <a:pt x="340" y="67"/>
                  </a:lnTo>
                  <a:lnTo>
                    <a:pt x="339" y="67"/>
                  </a:lnTo>
                  <a:lnTo>
                    <a:pt x="338" y="67"/>
                  </a:lnTo>
                  <a:lnTo>
                    <a:pt x="338" y="68"/>
                  </a:lnTo>
                  <a:lnTo>
                    <a:pt x="338" y="67"/>
                  </a:lnTo>
                  <a:lnTo>
                    <a:pt x="337" y="67"/>
                  </a:lnTo>
                  <a:lnTo>
                    <a:pt x="335" y="67"/>
                  </a:lnTo>
                  <a:lnTo>
                    <a:pt x="334" y="67"/>
                  </a:lnTo>
                  <a:lnTo>
                    <a:pt x="333" y="67"/>
                  </a:lnTo>
                  <a:lnTo>
                    <a:pt x="333" y="65"/>
                  </a:lnTo>
                  <a:lnTo>
                    <a:pt x="331" y="65"/>
                  </a:lnTo>
                  <a:lnTo>
                    <a:pt x="330" y="65"/>
                  </a:lnTo>
                  <a:lnTo>
                    <a:pt x="329" y="64"/>
                  </a:lnTo>
                  <a:lnTo>
                    <a:pt x="328" y="64"/>
                  </a:lnTo>
                  <a:lnTo>
                    <a:pt x="329" y="63"/>
                  </a:lnTo>
                  <a:lnTo>
                    <a:pt x="328" y="63"/>
                  </a:lnTo>
                  <a:lnTo>
                    <a:pt x="326" y="63"/>
                  </a:lnTo>
                  <a:lnTo>
                    <a:pt x="326" y="61"/>
                  </a:lnTo>
                  <a:lnTo>
                    <a:pt x="328" y="61"/>
                  </a:lnTo>
                  <a:lnTo>
                    <a:pt x="328" y="60"/>
                  </a:lnTo>
                  <a:lnTo>
                    <a:pt x="329" y="59"/>
                  </a:lnTo>
                  <a:lnTo>
                    <a:pt x="329" y="58"/>
                  </a:lnTo>
                  <a:lnTo>
                    <a:pt x="329" y="55"/>
                  </a:lnTo>
                  <a:lnTo>
                    <a:pt x="329" y="54"/>
                  </a:lnTo>
                  <a:lnTo>
                    <a:pt x="329" y="53"/>
                  </a:lnTo>
                  <a:lnTo>
                    <a:pt x="330" y="53"/>
                  </a:lnTo>
                  <a:lnTo>
                    <a:pt x="330" y="51"/>
                  </a:lnTo>
                  <a:lnTo>
                    <a:pt x="329" y="51"/>
                  </a:lnTo>
                  <a:lnTo>
                    <a:pt x="329" y="53"/>
                  </a:lnTo>
                  <a:lnTo>
                    <a:pt x="329" y="49"/>
                  </a:lnTo>
                  <a:lnTo>
                    <a:pt x="330" y="47"/>
                  </a:lnTo>
                  <a:lnTo>
                    <a:pt x="330" y="46"/>
                  </a:lnTo>
                  <a:lnTo>
                    <a:pt x="330" y="45"/>
                  </a:lnTo>
                  <a:lnTo>
                    <a:pt x="330" y="46"/>
                  </a:lnTo>
                  <a:lnTo>
                    <a:pt x="331" y="46"/>
                  </a:lnTo>
                  <a:lnTo>
                    <a:pt x="331" y="47"/>
                  </a:lnTo>
                  <a:lnTo>
                    <a:pt x="331" y="49"/>
                  </a:lnTo>
                  <a:lnTo>
                    <a:pt x="333" y="49"/>
                  </a:lnTo>
                  <a:lnTo>
                    <a:pt x="333" y="50"/>
                  </a:lnTo>
                  <a:lnTo>
                    <a:pt x="333" y="49"/>
                  </a:lnTo>
                  <a:lnTo>
                    <a:pt x="331" y="47"/>
                  </a:lnTo>
                  <a:lnTo>
                    <a:pt x="331" y="46"/>
                  </a:lnTo>
                  <a:lnTo>
                    <a:pt x="330" y="45"/>
                  </a:lnTo>
                  <a:lnTo>
                    <a:pt x="329" y="44"/>
                  </a:lnTo>
                  <a:lnTo>
                    <a:pt x="330" y="44"/>
                  </a:lnTo>
                  <a:lnTo>
                    <a:pt x="330" y="42"/>
                  </a:lnTo>
                  <a:lnTo>
                    <a:pt x="330" y="41"/>
                  </a:lnTo>
                  <a:lnTo>
                    <a:pt x="329" y="41"/>
                  </a:lnTo>
                  <a:lnTo>
                    <a:pt x="329" y="40"/>
                  </a:lnTo>
                  <a:lnTo>
                    <a:pt x="330" y="40"/>
                  </a:lnTo>
                  <a:lnTo>
                    <a:pt x="329" y="40"/>
                  </a:lnTo>
                  <a:lnTo>
                    <a:pt x="329" y="39"/>
                  </a:lnTo>
                  <a:lnTo>
                    <a:pt x="328" y="40"/>
                  </a:lnTo>
                  <a:lnTo>
                    <a:pt x="328" y="39"/>
                  </a:lnTo>
                  <a:lnTo>
                    <a:pt x="326" y="39"/>
                  </a:lnTo>
                  <a:lnTo>
                    <a:pt x="326" y="37"/>
                  </a:lnTo>
                  <a:lnTo>
                    <a:pt x="326" y="39"/>
                  </a:lnTo>
                  <a:lnTo>
                    <a:pt x="326" y="37"/>
                  </a:lnTo>
                  <a:lnTo>
                    <a:pt x="325" y="37"/>
                  </a:lnTo>
                  <a:lnTo>
                    <a:pt x="325" y="36"/>
                  </a:lnTo>
                  <a:lnTo>
                    <a:pt x="324" y="36"/>
                  </a:lnTo>
                  <a:lnTo>
                    <a:pt x="324" y="35"/>
                  </a:lnTo>
                  <a:lnTo>
                    <a:pt x="325" y="35"/>
                  </a:lnTo>
                  <a:lnTo>
                    <a:pt x="325" y="33"/>
                  </a:lnTo>
                  <a:lnTo>
                    <a:pt x="324" y="33"/>
                  </a:lnTo>
                  <a:lnTo>
                    <a:pt x="324" y="32"/>
                  </a:lnTo>
                  <a:lnTo>
                    <a:pt x="325" y="32"/>
                  </a:lnTo>
                  <a:lnTo>
                    <a:pt x="326" y="32"/>
                  </a:lnTo>
                  <a:lnTo>
                    <a:pt x="325" y="32"/>
                  </a:lnTo>
                  <a:lnTo>
                    <a:pt x="325" y="31"/>
                  </a:lnTo>
                  <a:lnTo>
                    <a:pt x="324" y="31"/>
                  </a:lnTo>
                  <a:lnTo>
                    <a:pt x="324" y="32"/>
                  </a:lnTo>
                  <a:lnTo>
                    <a:pt x="323" y="32"/>
                  </a:lnTo>
                  <a:lnTo>
                    <a:pt x="323" y="31"/>
                  </a:lnTo>
                  <a:lnTo>
                    <a:pt x="323" y="30"/>
                  </a:lnTo>
                  <a:lnTo>
                    <a:pt x="321" y="30"/>
                  </a:lnTo>
                  <a:lnTo>
                    <a:pt x="323" y="30"/>
                  </a:lnTo>
                  <a:lnTo>
                    <a:pt x="321" y="30"/>
                  </a:lnTo>
                  <a:lnTo>
                    <a:pt x="320" y="30"/>
                  </a:lnTo>
                  <a:lnTo>
                    <a:pt x="321" y="30"/>
                  </a:lnTo>
                  <a:lnTo>
                    <a:pt x="321" y="28"/>
                  </a:lnTo>
                  <a:lnTo>
                    <a:pt x="321" y="30"/>
                  </a:lnTo>
                  <a:lnTo>
                    <a:pt x="321" y="28"/>
                  </a:lnTo>
                  <a:lnTo>
                    <a:pt x="321" y="30"/>
                  </a:lnTo>
                  <a:lnTo>
                    <a:pt x="321" y="28"/>
                  </a:lnTo>
                  <a:lnTo>
                    <a:pt x="320" y="30"/>
                  </a:lnTo>
                  <a:lnTo>
                    <a:pt x="320" y="28"/>
                  </a:lnTo>
                  <a:lnTo>
                    <a:pt x="320" y="30"/>
                  </a:lnTo>
                  <a:lnTo>
                    <a:pt x="319" y="30"/>
                  </a:lnTo>
                  <a:lnTo>
                    <a:pt x="319" y="28"/>
                  </a:lnTo>
                  <a:lnTo>
                    <a:pt x="317" y="28"/>
                  </a:lnTo>
                  <a:lnTo>
                    <a:pt x="317" y="27"/>
                  </a:lnTo>
                  <a:lnTo>
                    <a:pt x="317" y="28"/>
                  </a:lnTo>
                  <a:lnTo>
                    <a:pt x="316" y="28"/>
                  </a:lnTo>
                  <a:lnTo>
                    <a:pt x="316" y="27"/>
                  </a:lnTo>
                  <a:lnTo>
                    <a:pt x="315" y="27"/>
                  </a:lnTo>
                  <a:lnTo>
                    <a:pt x="314" y="27"/>
                  </a:lnTo>
                  <a:lnTo>
                    <a:pt x="315" y="27"/>
                  </a:lnTo>
                  <a:lnTo>
                    <a:pt x="314" y="27"/>
                  </a:lnTo>
                  <a:lnTo>
                    <a:pt x="312" y="27"/>
                  </a:lnTo>
                  <a:lnTo>
                    <a:pt x="312" y="26"/>
                  </a:lnTo>
                  <a:lnTo>
                    <a:pt x="311" y="26"/>
                  </a:lnTo>
                  <a:lnTo>
                    <a:pt x="310" y="26"/>
                  </a:lnTo>
                  <a:lnTo>
                    <a:pt x="311" y="26"/>
                  </a:lnTo>
                  <a:lnTo>
                    <a:pt x="312" y="24"/>
                  </a:lnTo>
                  <a:lnTo>
                    <a:pt x="311" y="24"/>
                  </a:lnTo>
                  <a:lnTo>
                    <a:pt x="311" y="23"/>
                  </a:lnTo>
                  <a:lnTo>
                    <a:pt x="312" y="23"/>
                  </a:lnTo>
                  <a:lnTo>
                    <a:pt x="314" y="23"/>
                  </a:lnTo>
                  <a:lnTo>
                    <a:pt x="312" y="23"/>
                  </a:lnTo>
                  <a:lnTo>
                    <a:pt x="311" y="23"/>
                  </a:lnTo>
                  <a:lnTo>
                    <a:pt x="312" y="23"/>
                  </a:lnTo>
                  <a:lnTo>
                    <a:pt x="312" y="22"/>
                  </a:lnTo>
                  <a:lnTo>
                    <a:pt x="312" y="23"/>
                  </a:lnTo>
                  <a:lnTo>
                    <a:pt x="311" y="23"/>
                  </a:lnTo>
                  <a:lnTo>
                    <a:pt x="310" y="23"/>
                  </a:lnTo>
                  <a:lnTo>
                    <a:pt x="310" y="22"/>
                  </a:lnTo>
                  <a:lnTo>
                    <a:pt x="310" y="21"/>
                  </a:lnTo>
                  <a:lnTo>
                    <a:pt x="310" y="22"/>
                  </a:lnTo>
                  <a:lnTo>
                    <a:pt x="310" y="21"/>
                  </a:lnTo>
                  <a:lnTo>
                    <a:pt x="311" y="21"/>
                  </a:lnTo>
                  <a:lnTo>
                    <a:pt x="312" y="21"/>
                  </a:lnTo>
                  <a:lnTo>
                    <a:pt x="314" y="21"/>
                  </a:lnTo>
                  <a:lnTo>
                    <a:pt x="314" y="19"/>
                  </a:lnTo>
                  <a:lnTo>
                    <a:pt x="315" y="19"/>
                  </a:lnTo>
                  <a:lnTo>
                    <a:pt x="315" y="21"/>
                  </a:lnTo>
                  <a:lnTo>
                    <a:pt x="315" y="19"/>
                  </a:lnTo>
                  <a:lnTo>
                    <a:pt x="315" y="21"/>
                  </a:lnTo>
                  <a:lnTo>
                    <a:pt x="316" y="21"/>
                  </a:lnTo>
                  <a:lnTo>
                    <a:pt x="316" y="19"/>
                  </a:lnTo>
                  <a:lnTo>
                    <a:pt x="317" y="19"/>
                  </a:lnTo>
                  <a:lnTo>
                    <a:pt x="319" y="19"/>
                  </a:lnTo>
                  <a:lnTo>
                    <a:pt x="319" y="18"/>
                  </a:lnTo>
                  <a:lnTo>
                    <a:pt x="319" y="19"/>
                  </a:lnTo>
                  <a:lnTo>
                    <a:pt x="320" y="19"/>
                  </a:lnTo>
                  <a:lnTo>
                    <a:pt x="320" y="21"/>
                  </a:lnTo>
                  <a:lnTo>
                    <a:pt x="321" y="21"/>
                  </a:lnTo>
                  <a:lnTo>
                    <a:pt x="320" y="21"/>
                  </a:lnTo>
                  <a:lnTo>
                    <a:pt x="321" y="21"/>
                  </a:lnTo>
                  <a:lnTo>
                    <a:pt x="321" y="22"/>
                  </a:lnTo>
                  <a:lnTo>
                    <a:pt x="323" y="21"/>
                  </a:lnTo>
                  <a:lnTo>
                    <a:pt x="324" y="21"/>
                  </a:lnTo>
                  <a:lnTo>
                    <a:pt x="325" y="21"/>
                  </a:lnTo>
                  <a:lnTo>
                    <a:pt x="325" y="22"/>
                  </a:lnTo>
                  <a:lnTo>
                    <a:pt x="325" y="21"/>
                  </a:lnTo>
                  <a:lnTo>
                    <a:pt x="326" y="21"/>
                  </a:lnTo>
                  <a:lnTo>
                    <a:pt x="328" y="21"/>
                  </a:lnTo>
                  <a:lnTo>
                    <a:pt x="329" y="21"/>
                  </a:lnTo>
                  <a:lnTo>
                    <a:pt x="328" y="21"/>
                  </a:lnTo>
                  <a:lnTo>
                    <a:pt x="328" y="19"/>
                  </a:lnTo>
                  <a:lnTo>
                    <a:pt x="328" y="18"/>
                  </a:lnTo>
                  <a:lnTo>
                    <a:pt x="328" y="17"/>
                  </a:lnTo>
                  <a:lnTo>
                    <a:pt x="328" y="18"/>
                  </a:lnTo>
                  <a:lnTo>
                    <a:pt x="328" y="17"/>
                  </a:lnTo>
                  <a:lnTo>
                    <a:pt x="328" y="16"/>
                  </a:lnTo>
                  <a:lnTo>
                    <a:pt x="326" y="16"/>
                  </a:lnTo>
                  <a:lnTo>
                    <a:pt x="326" y="14"/>
                  </a:lnTo>
                  <a:lnTo>
                    <a:pt x="326" y="13"/>
                  </a:lnTo>
                  <a:lnTo>
                    <a:pt x="325" y="13"/>
                  </a:lnTo>
                  <a:lnTo>
                    <a:pt x="326" y="13"/>
                  </a:lnTo>
                  <a:lnTo>
                    <a:pt x="326" y="12"/>
                  </a:lnTo>
                  <a:lnTo>
                    <a:pt x="325" y="12"/>
                  </a:lnTo>
                  <a:lnTo>
                    <a:pt x="326" y="12"/>
                  </a:lnTo>
                  <a:lnTo>
                    <a:pt x="328" y="12"/>
                  </a:lnTo>
                  <a:lnTo>
                    <a:pt x="329" y="12"/>
                  </a:lnTo>
                  <a:lnTo>
                    <a:pt x="329" y="13"/>
                  </a:lnTo>
                  <a:lnTo>
                    <a:pt x="329" y="14"/>
                  </a:lnTo>
                  <a:lnTo>
                    <a:pt x="330" y="14"/>
                  </a:lnTo>
                  <a:lnTo>
                    <a:pt x="329" y="14"/>
                  </a:lnTo>
                  <a:lnTo>
                    <a:pt x="330" y="14"/>
                  </a:lnTo>
                  <a:lnTo>
                    <a:pt x="331" y="14"/>
                  </a:lnTo>
                  <a:lnTo>
                    <a:pt x="333" y="14"/>
                  </a:lnTo>
                  <a:lnTo>
                    <a:pt x="334" y="14"/>
                  </a:lnTo>
                  <a:lnTo>
                    <a:pt x="334" y="16"/>
                  </a:lnTo>
                  <a:lnTo>
                    <a:pt x="335" y="16"/>
                  </a:lnTo>
                  <a:lnTo>
                    <a:pt x="337" y="14"/>
                  </a:lnTo>
                  <a:lnTo>
                    <a:pt x="338" y="14"/>
                  </a:lnTo>
                  <a:lnTo>
                    <a:pt x="339" y="14"/>
                  </a:lnTo>
                  <a:lnTo>
                    <a:pt x="339" y="13"/>
                  </a:lnTo>
                  <a:lnTo>
                    <a:pt x="338" y="14"/>
                  </a:lnTo>
                  <a:lnTo>
                    <a:pt x="337" y="14"/>
                  </a:lnTo>
                  <a:lnTo>
                    <a:pt x="337" y="13"/>
                  </a:lnTo>
                  <a:lnTo>
                    <a:pt x="337" y="12"/>
                  </a:lnTo>
                  <a:lnTo>
                    <a:pt x="338" y="12"/>
                  </a:lnTo>
                  <a:lnTo>
                    <a:pt x="339" y="10"/>
                  </a:lnTo>
                  <a:lnTo>
                    <a:pt x="340" y="10"/>
                  </a:lnTo>
                  <a:lnTo>
                    <a:pt x="343" y="9"/>
                  </a:lnTo>
                  <a:lnTo>
                    <a:pt x="344" y="8"/>
                  </a:lnTo>
                  <a:lnTo>
                    <a:pt x="345" y="8"/>
                  </a:lnTo>
                  <a:lnTo>
                    <a:pt x="344" y="8"/>
                  </a:lnTo>
                  <a:lnTo>
                    <a:pt x="344" y="7"/>
                  </a:lnTo>
                  <a:lnTo>
                    <a:pt x="344" y="5"/>
                  </a:lnTo>
                  <a:lnTo>
                    <a:pt x="344" y="4"/>
                  </a:lnTo>
                  <a:lnTo>
                    <a:pt x="344" y="3"/>
                  </a:lnTo>
                  <a:lnTo>
                    <a:pt x="344" y="2"/>
                  </a:lnTo>
                  <a:lnTo>
                    <a:pt x="345" y="2"/>
                  </a:lnTo>
                  <a:lnTo>
                    <a:pt x="347" y="0"/>
                  </a:lnTo>
                  <a:lnTo>
                    <a:pt x="348" y="0"/>
                  </a:lnTo>
                  <a:lnTo>
                    <a:pt x="34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0" name="Freeform 763"/>
            <p:cNvSpPr>
              <a:spLocks noEditPoints="1"/>
            </p:cNvSpPr>
            <p:nvPr/>
          </p:nvSpPr>
          <p:spPr bwMode="auto">
            <a:xfrm>
              <a:off x="4344988" y="3397467"/>
              <a:ext cx="11113" cy="17463"/>
            </a:xfrm>
            <a:custGeom>
              <a:avLst/>
              <a:gdLst>
                <a:gd name="T0" fmla="*/ 5 w 7"/>
                <a:gd name="T1" fmla="*/ 9 h 11"/>
                <a:gd name="T2" fmla="*/ 3 w 7"/>
                <a:gd name="T3" fmla="*/ 10 h 11"/>
                <a:gd name="T4" fmla="*/ 5 w 7"/>
                <a:gd name="T5" fmla="*/ 10 h 11"/>
                <a:gd name="T6" fmla="*/ 5 w 7"/>
                <a:gd name="T7" fmla="*/ 10 h 11"/>
                <a:gd name="T8" fmla="*/ 5 w 7"/>
                <a:gd name="T9" fmla="*/ 10 h 11"/>
                <a:gd name="T10" fmla="*/ 5 w 7"/>
                <a:gd name="T11" fmla="*/ 11 h 11"/>
                <a:gd name="T12" fmla="*/ 3 w 7"/>
                <a:gd name="T13" fmla="*/ 10 h 11"/>
                <a:gd name="T14" fmla="*/ 3 w 7"/>
                <a:gd name="T15" fmla="*/ 9 h 11"/>
                <a:gd name="T16" fmla="*/ 3 w 7"/>
                <a:gd name="T17" fmla="*/ 9 h 11"/>
                <a:gd name="T18" fmla="*/ 5 w 7"/>
                <a:gd name="T19" fmla="*/ 6 h 11"/>
                <a:gd name="T20" fmla="*/ 5 w 7"/>
                <a:gd name="T21" fmla="*/ 6 h 11"/>
                <a:gd name="T22" fmla="*/ 5 w 7"/>
                <a:gd name="T23" fmla="*/ 8 h 11"/>
                <a:gd name="T24" fmla="*/ 3 w 7"/>
                <a:gd name="T25" fmla="*/ 6 h 11"/>
                <a:gd name="T26" fmla="*/ 0 w 7"/>
                <a:gd name="T27" fmla="*/ 4 h 11"/>
                <a:gd name="T28" fmla="*/ 2 w 7"/>
                <a:gd name="T29" fmla="*/ 4 h 11"/>
                <a:gd name="T30" fmla="*/ 2 w 7"/>
                <a:gd name="T31" fmla="*/ 4 h 11"/>
                <a:gd name="T32" fmla="*/ 2 w 7"/>
                <a:gd name="T33" fmla="*/ 4 h 11"/>
                <a:gd name="T34" fmla="*/ 2 w 7"/>
                <a:gd name="T35" fmla="*/ 4 h 11"/>
                <a:gd name="T36" fmla="*/ 1 w 7"/>
                <a:gd name="T37" fmla="*/ 4 h 11"/>
                <a:gd name="T38" fmla="*/ 1 w 7"/>
                <a:gd name="T39" fmla="*/ 2 h 11"/>
                <a:gd name="T40" fmla="*/ 1 w 7"/>
                <a:gd name="T41" fmla="*/ 2 h 11"/>
                <a:gd name="T42" fmla="*/ 2 w 7"/>
                <a:gd name="T43" fmla="*/ 2 h 11"/>
                <a:gd name="T44" fmla="*/ 6 w 7"/>
                <a:gd name="T45" fmla="*/ 1 h 11"/>
                <a:gd name="T46" fmla="*/ 7 w 7"/>
                <a:gd name="T47" fmla="*/ 1 h 11"/>
                <a:gd name="T48" fmla="*/ 2 w 7"/>
                <a:gd name="T49" fmla="*/ 1 h 11"/>
                <a:gd name="T50" fmla="*/ 3 w 7"/>
                <a:gd name="T51" fmla="*/ 2 h 11"/>
                <a:gd name="T52" fmla="*/ 3 w 7"/>
                <a:gd name="T53" fmla="*/ 4 h 11"/>
                <a:gd name="T54" fmla="*/ 3 w 7"/>
                <a:gd name="T55" fmla="*/ 4 h 11"/>
                <a:gd name="T56" fmla="*/ 5 w 7"/>
                <a:gd name="T57" fmla="*/ 5 h 11"/>
                <a:gd name="T58" fmla="*/ 3 w 7"/>
                <a:gd name="T59" fmla="*/ 4 h 11"/>
                <a:gd name="T60" fmla="*/ 2 w 7"/>
                <a:gd name="T61" fmla="*/ 2 h 11"/>
                <a:gd name="T62" fmla="*/ 2 w 7"/>
                <a:gd name="T63" fmla="*/ 2 h 11"/>
                <a:gd name="T64" fmla="*/ 2 w 7"/>
                <a:gd name="T65" fmla="*/ 2 h 11"/>
                <a:gd name="T66" fmla="*/ 2 w 7"/>
                <a:gd name="T67" fmla="*/ 1 h 11"/>
                <a:gd name="T68" fmla="*/ 3 w 7"/>
                <a:gd name="T69" fmla="*/ 1 h 11"/>
                <a:gd name="T70" fmla="*/ 3 w 7"/>
                <a:gd name="T71" fmla="*/ 1 h 11"/>
                <a:gd name="T72" fmla="*/ 5 w 7"/>
                <a:gd name="T73" fmla="*/ 1 h 11"/>
                <a:gd name="T74" fmla="*/ 5 w 7"/>
                <a:gd name="T75" fmla="*/ 2 h 11"/>
                <a:gd name="T76" fmla="*/ 5 w 7"/>
                <a:gd name="T77" fmla="*/ 2 h 11"/>
                <a:gd name="T78" fmla="*/ 5 w 7"/>
                <a:gd name="T79" fmla="*/ 4 h 11"/>
                <a:gd name="T80" fmla="*/ 5 w 7"/>
                <a:gd name="T81" fmla="*/ 4 h 11"/>
                <a:gd name="T82" fmla="*/ 5 w 7"/>
                <a:gd name="T83" fmla="*/ 2 h 11"/>
                <a:gd name="T84" fmla="*/ 5 w 7"/>
                <a:gd name="T85" fmla="*/ 2 h 11"/>
                <a:gd name="T86" fmla="*/ 3 w 7"/>
                <a:gd name="T87" fmla="*/ 2 h 11"/>
                <a:gd name="T88" fmla="*/ 2 w 7"/>
                <a:gd name="T89" fmla="*/ 1 h 11"/>
                <a:gd name="T90" fmla="*/ 3 w 7"/>
                <a:gd name="T91" fmla="*/ 1 h 11"/>
                <a:gd name="T92" fmla="*/ 6 w 7"/>
                <a:gd name="T93" fmla="*/ 1 h 11"/>
                <a:gd name="T94" fmla="*/ 6 w 7"/>
                <a:gd name="T95" fmla="*/ 2 h 11"/>
                <a:gd name="T96" fmla="*/ 6 w 7"/>
                <a:gd name="T97" fmla="*/ 2 h 11"/>
                <a:gd name="T98" fmla="*/ 6 w 7"/>
                <a:gd name="T99" fmla="*/ 2 h 11"/>
                <a:gd name="T100" fmla="*/ 6 w 7"/>
                <a:gd name="T101" fmla="*/ 1 h 11"/>
                <a:gd name="T102" fmla="*/ 5 w 7"/>
                <a:gd name="T103" fmla="*/ 0 h 11"/>
                <a:gd name="T104" fmla="*/ 5 w 7"/>
                <a:gd name="T105" fmla="*/ 1 h 11"/>
                <a:gd name="T106" fmla="*/ 5 w 7"/>
                <a:gd name="T107" fmla="*/ 0 h 11"/>
                <a:gd name="T108" fmla="*/ 5 w 7"/>
                <a:gd name="T109" fmla="*/ 1 h 11"/>
                <a:gd name="T110" fmla="*/ 5 w 7"/>
                <a:gd name="T111" fmla="*/ 0 h 11"/>
                <a:gd name="T112" fmla="*/ 5 w 7"/>
                <a:gd name="T113" fmla="*/ 1 h 11"/>
                <a:gd name="T114" fmla="*/ 6 w 7"/>
                <a:gd name="T115" fmla="*/ 1 h 11"/>
                <a:gd name="T116" fmla="*/ 6 w 7"/>
                <a:gd name="T117" fmla="*/ 1 h 11"/>
                <a:gd name="T118" fmla="*/ 6 w 7"/>
                <a:gd name="T1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 h="11">
                  <a:moveTo>
                    <a:pt x="3" y="9"/>
                  </a:moveTo>
                  <a:lnTo>
                    <a:pt x="3" y="9"/>
                  </a:lnTo>
                  <a:lnTo>
                    <a:pt x="3" y="9"/>
                  </a:lnTo>
                  <a:lnTo>
                    <a:pt x="3" y="9"/>
                  </a:lnTo>
                  <a:lnTo>
                    <a:pt x="3" y="9"/>
                  </a:lnTo>
                  <a:lnTo>
                    <a:pt x="3" y="9"/>
                  </a:lnTo>
                  <a:lnTo>
                    <a:pt x="3" y="9"/>
                  </a:lnTo>
                  <a:lnTo>
                    <a:pt x="5" y="9"/>
                  </a:lnTo>
                  <a:lnTo>
                    <a:pt x="5" y="9"/>
                  </a:lnTo>
                  <a:lnTo>
                    <a:pt x="5" y="10"/>
                  </a:lnTo>
                  <a:lnTo>
                    <a:pt x="5" y="10"/>
                  </a:lnTo>
                  <a:lnTo>
                    <a:pt x="5" y="10"/>
                  </a:lnTo>
                  <a:lnTo>
                    <a:pt x="5" y="10"/>
                  </a:lnTo>
                  <a:lnTo>
                    <a:pt x="5" y="10"/>
                  </a:lnTo>
                  <a:lnTo>
                    <a:pt x="5" y="10"/>
                  </a:lnTo>
                  <a:lnTo>
                    <a:pt x="3" y="10"/>
                  </a:lnTo>
                  <a:lnTo>
                    <a:pt x="3"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1"/>
                  </a:lnTo>
                  <a:lnTo>
                    <a:pt x="5" y="10"/>
                  </a:lnTo>
                  <a:lnTo>
                    <a:pt x="5" y="10"/>
                  </a:lnTo>
                  <a:lnTo>
                    <a:pt x="5" y="10"/>
                  </a:lnTo>
                  <a:lnTo>
                    <a:pt x="5" y="10"/>
                  </a:lnTo>
                  <a:lnTo>
                    <a:pt x="5" y="11"/>
                  </a:lnTo>
                  <a:lnTo>
                    <a:pt x="5" y="11"/>
                  </a:lnTo>
                  <a:lnTo>
                    <a:pt x="5" y="11"/>
                  </a:lnTo>
                  <a:lnTo>
                    <a:pt x="5" y="11"/>
                  </a:lnTo>
                  <a:lnTo>
                    <a:pt x="5" y="11"/>
                  </a:lnTo>
                  <a:lnTo>
                    <a:pt x="5" y="11"/>
                  </a:lnTo>
                  <a:lnTo>
                    <a:pt x="5" y="11"/>
                  </a:lnTo>
                  <a:lnTo>
                    <a:pt x="5" y="11"/>
                  </a:lnTo>
                  <a:lnTo>
                    <a:pt x="3" y="10"/>
                  </a:lnTo>
                  <a:lnTo>
                    <a:pt x="3" y="10"/>
                  </a:lnTo>
                  <a:lnTo>
                    <a:pt x="3" y="10"/>
                  </a:lnTo>
                  <a:lnTo>
                    <a:pt x="3" y="10"/>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close/>
                  <a:moveTo>
                    <a:pt x="3" y="5"/>
                  </a:moveTo>
                  <a:lnTo>
                    <a:pt x="3" y="5"/>
                  </a:lnTo>
                  <a:lnTo>
                    <a:pt x="5" y="5"/>
                  </a:lnTo>
                  <a:lnTo>
                    <a:pt x="5" y="5"/>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8"/>
                  </a:lnTo>
                  <a:lnTo>
                    <a:pt x="5" y="8"/>
                  </a:lnTo>
                  <a:lnTo>
                    <a:pt x="5" y="8"/>
                  </a:lnTo>
                  <a:lnTo>
                    <a:pt x="5" y="8"/>
                  </a:lnTo>
                  <a:lnTo>
                    <a:pt x="5" y="8"/>
                  </a:lnTo>
                  <a:lnTo>
                    <a:pt x="5" y="8"/>
                  </a:lnTo>
                  <a:lnTo>
                    <a:pt x="5" y="6"/>
                  </a:lnTo>
                  <a:lnTo>
                    <a:pt x="5" y="6"/>
                  </a:lnTo>
                  <a:lnTo>
                    <a:pt x="3" y="6"/>
                  </a:lnTo>
                  <a:lnTo>
                    <a:pt x="3" y="6"/>
                  </a:lnTo>
                  <a:lnTo>
                    <a:pt x="3" y="6"/>
                  </a:lnTo>
                  <a:lnTo>
                    <a:pt x="3" y="6"/>
                  </a:lnTo>
                  <a:lnTo>
                    <a:pt x="3" y="6"/>
                  </a:lnTo>
                  <a:lnTo>
                    <a:pt x="3" y="6"/>
                  </a:lnTo>
                  <a:lnTo>
                    <a:pt x="3" y="5"/>
                  </a:lnTo>
                  <a:lnTo>
                    <a:pt x="3" y="5"/>
                  </a:lnTo>
                  <a:lnTo>
                    <a:pt x="3" y="5"/>
                  </a:lnTo>
                  <a:close/>
                  <a:moveTo>
                    <a:pt x="0" y="4"/>
                  </a:moveTo>
                  <a:lnTo>
                    <a:pt x="0" y="4"/>
                  </a:lnTo>
                  <a:lnTo>
                    <a:pt x="0" y="4"/>
                  </a:lnTo>
                  <a:lnTo>
                    <a:pt x="0" y="4"/>
                  </a:lnTo>
                  <a:lnTo>
                    <a:pt x="0" y="4"/>
                  </a:lnTo>
                  <a:lnTo>
                    <a:pt x="0" y="4"/>
                  </a:lnTo>
                  <a:lnTo>
                    <a:pt x="0" y="4"/>
                  </a:lnTo>
                  <a:lnTo>
                    <a:pt x="0" y="4"/>
                  </a:lnTo>
                  <a:lnTo>
                    <a:pt x="0" y="4"/>
                  </a:lnTo>
                  <a:lnTo>
                    <a:pt x="0" y="4"/>
                  </a:lnTo>
                  <a:close/>
                  <a:moveTo>
                    <a:pt x="2" y="2"/>
                  </a:moveTo>
                  <a:lnTo>
                    <a:pt x="2" y="2"/>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2" y="2"/>
                  </a:lnTo>
                  <a:close/>
                  <a:moveTo>
                    <a:pt x="6" y="1"/>
                  </a:moveTo>
                  <a:lnTo>
                    <a:pt x="6" y="1"/>
                  </a:lnTo>
                  <a:lnTo>
                    <a:pt x="6" y="1"/>
                  </a:lnTo>
                  <a:lnTo>
                    <a:pt x="6" y="1"/>
                  </a:lnTo>
                  <a:lnTo>
                    <a:pt x="6" y="1"/>
                  </a:lnTo>
                  <a:lnTo>
                    <a:pt x="6" y="1"/>
                  </a:lnTo>
                  <a:lnTo>
                    <a:pt x="6" y="1"/>
                  </a:lnTo>
                  <a:lnTo>
                    <a:pt x="6" y="1"/>
                  </a:lnTo>
                  <a:lnTo>
                    <a:pt x="7" y="1"/>
                  </a:lnTo>
                  <a:lnTo>
                    <a:pt x="7" y="1"/>
                  </a:lnTo>
                  <a:lnTo>
                    <a:pt x="7" y="1"/>
                  </a:lnTo>
                  <a:lnTo>
                    <a:pt x="7" y="1"/>
                  </a:lnTo>
                  <a:lnTo>
                    <a:pt x="7" y="1"/>
                  </a:lnTo>
                  <a:lnTo>
                    <a:pt x="7" y="1"/>
                  </a:lnTo>
                  <a:lnTo>
                    <a:pt x="7" y="1"/>
                  </a:lnTo>
                  <a:lnTo>
                    <a:pt x="7" y="1"/>
                  </a:lnTo>
                  <a:lnTo>
                    <a:pt x="7" y="1"/>
                  </a:lnTo>
                  <a:lnTo>
                    <a:pt x="6" y="1"/>
                  </a:lnTo>
                  <a:close/>
                  <a:moveTo>
                    <a:pt x="2" y="1"/>
                  </a:moveTo>
                  <a:lnTo>
                    <a:pt x="2" y="1"/>
                  </a:lnTo>
                  <a:lnTo>
                    <a:pt x="2" y="1"/>
                  </a:lnTo>
                  <a:lnTo>
                    <a:pt x="2" y="1"/>
                  </a:lnTo>
                  <a:lnTo>
                    <a:pt x="2" y="1"/>
                  </a:lnTo>
                  <a:lnTo>
                    <a:pt x="2" y="1"/>
                  </a:lnTo>
                  <a:lnTo>
                    <a:pt x="2" y="1"/>
                  </a:lnTo>
                  <a:lnTo>
                    <a:pt x="2" y="1"/>
                  </a:lnTo>
                  <a:lnTo>
                    <a:pt x="3" y="2"/>
                  </a:lnTo>
                  <a:lnTo>
                    <a:pt x="3" y="2"/>
                  </a:lnTo>
                  <a:lnTo>
                    <a:pt x="3" y="2"/>
                  </a:lnTo>
                  <a:lnTo>
                    <a:pt x="3" y="2"/>
                  </a:lnTo>
                  <a:lnTo>
                    <a:pt x="3" y="2"/>
                  </a:lnTo>
                  <a:lnTo>
                    <a:pt x="3" y="2"/>
                  </a:lnTo>
                  <a:lnTo>
                    <a:pt x="3" y="2"/>
                  </a:lnTo>
                  <a:lnTo>
                    <a:pt x="3" y="2"/>
                  </a:lnTo>
                  <a:lnTo>
                    <a:pt x="3" y="2"/>
                  </a:lnTo>
                  <a:lnTo>
                    <a:pt x="3" y="4"/>
                  </a:lnTo>
                  <a:lnTo>
                    <a:pt x="3" y="4"/>
                  </a:lnTo>
                  <a:lnTo>
                    <a:pt x="3" y="4"/>
                  </a:lnTo>
                  <a:lnTo>
                    <a:pt x="3" y="4"/>
                  </a:lnTo>
                  <a:lnTo>
                    <a:pt x="3" y="4"/>
                  </a:lnTo>
                  <a:lnTo>
                    <a:pt x="5" y="4"/>
                  </a:lnTo>
                  <a:lnTo>
                    <a:pt x="5" y="4"/>
                  </a:lnTo>
                  <a:lnTo>
                    <a:pt x="5" y="4"/>
                  </a:lnTo>
                  <a:lnTo>
                    <a:pt x="3" y="4"/>
                  </a:lnTo>
                  <a:lnTo>
                    <a:pt x="3" y="4"/>
                  </a:lnTo>
                  <a:lnTo>
                    <a:pt x="3" y="4"/>
                  </a:lnTo>
                  <a:lnTo>
                    <a:pt x="5" y="4"/>
                  </a:lnTo>
                  <a:lnTo>
                    <a:pt x="5" y="4"/>
                  </a:lnTo>
                  <a:lnTo>
                    <a:pt x="5" y="4"/>
                  </a:lnTo>
                  <a:lnTo>
                    <a:pt x="5" y="5"/>
                  </a:lnTo>
                  <a:lnTo>
                    <a:pt x="5" y="5"/>
                  </a:lnTo>
                  <a:lnTo>
                    <a:pt x="5" y="5"/>
                  </a:lnTo>
                  <a:lnTo>
                    <a:pt x="5" y="5"/>
                  </a:lnTo>
                  <a:lnTo>
                    <a:pt x="5" y="5"/>
                  </a:lnTo>
                  <a:lnTo>
                    <a:pt x="5" y="5"/>
                  </a:lnTo>
                  <a:lnTo>
                    <a:pt x="5" y="5"/>
                  </a:lnTo>
                  <a:lnTo>
                    <a:pt x="5" y="5"/>
                  </a:lnTo>
                  <a:lnTo>
                    <a:pt x="5" y="5"/>
                  </a:lnTo>
                  <a:lnTo>
                    <a:pt x="3" y="5"/>
                  </a:lnTo>
                  <a:lnTo>
                    <a:pt x="3" y="4"/>
                  </a:lnTo>
                  <a:lnTo>
                    <a:pt x="3" y="4"/>
                  </a:lnTo>
                  <a:lnTo>
                    <a:pt x="3" y="4"/>
                  </a:lnTo>
                  <a:lnTo>
                    <a:pt x="3" y="4"/>
                  </a:lnTo>
                  <a:lnTo>
                    <a:pt x="3" y="4"/>
                  </a:lnTo>
                  <a:lnTo>
                    <a:pt x="3" y="4"/>
                  </a:lnTo>
                  <a:lnTo>
                    <a:pt x="3" y="4"/>
                  </a:lnTo>
                  <a:lnTo>
                    <a:pt x="3" y="4"/>
                  </a:lnTo>
                  <a:lnTo>
                    <a:pt x="3" y="4"/>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1"/>
                  </a:lnTo>
                  <a:lnTo>
                    <a:pt x="2" y="1"/>
                  </a:lnTo>
                  <a:lnTo>
                    <a:pt x="2" y="1"/>
                  </a:lnTo>
                  <a:lnTo>
                    <a:pt x="2" y="1"/>
                  </a:lnTo>
                  <a:lnTo>
                    <a:pt x="2" y="1"/>
                  </a:lnTo>
                  <a:lnTo>
                    <a:pt x="2" y="1"/>
                  </a:lnTo>
                  <a:lnTo>
                    <a:pt x="2" y="1"/>
                  </a:lnTo>
                  <a:close/>
                  <a:moveTo>
                    <a:pt x="3" y="1"/>
                  </a:move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5" y="1"/>
                  </a:lnTo>
                  <a:lnTo>
                    <a:pt x="5" y="1"/>
                  </a:lnTo>
                  <a:lnTo>
                    <a:pt x="5" y="1"/>
                  </a:lnTo>
                  <a:lnTo>
                    <a:pt x="5" y="1"/>
                  </a:lnTo>
                  <a:lnTo>
                    <a:pt x="5" y="1"/>
                  </a:lnTo>
                  <a:lnTo>
                    <a:pt x="5" y="1"/>
                  </a:lnTo>
                  <a:lnTo>
                    <a:pt x="5" y="1"/>
                  </a:lnTo>
                  <a:lnTo>
                    <a:pt x="5" y="2"/>
                  </a:lnTo>
                  <a:lnTo>
                    <a:pt x="5" y="2"/>
                  </a:lnTo>
                  <a:lnTo>
                    <a:pt x="5" y="2"/>
                  </a:lnTo>
                  <a:lnTo>
                    <a:pt x="5" y="2"/>
                  </a:lnTo>
                  <a:lnTo>
                    <a:pt x="5" y="1"/>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2"/>
                  </a:lnTo>
                  <a:lnTo>
                    <a:pt x="5" y="2"/>
                  </a:lnTo>
                  <a:lnTo>
                    <a:pt x="5" y="2"/>
                  </a:lnTo>
                  <a:lnTo>
                    <a:pt x="5" y="2"/>
                  </a:lnTo>
                  <a:lnTo>
                    <a:pt x="5" y="2"/>
                  </a:lnTo>
                  <a:lnTo>
                    <a:pt x="3" y="2"/>
                  </a:lnTo>
                  <a:lnTo>
                    <a:pt x="5" y="2"/>
                  </a:lnTo>
                  <a:lnTo>
                    <a:pt x="5" y="2"/>
                  </a:lnTo>
                  <a:lnTo>
                    <a:pt x="5" y="2"/>
                  </a:lnTo>
                  <a:lnTo>
                    <a:pt x="5" y="2"/>
                  </a:lnTo>
                  <a:lnTo>
                    <a:pt x="5" y="4"/>
                  </a:lnTo>
                  <a:lnTo>
                    <a:pt x="5" y="2"/>
                  </a:lnTo>
                  <a:lnTo>
                    <a:pt x="3" y="2"/>
                  </a:lnTo>
                  <a:lnTo>
                    <a:pt x="3" y="2"/>
                  </a:lnTo>
                  <a:lnTo>
                    <a:pt x="3" y="2"/>
                  </a:lnTo>
                  <a:lnTo>
                    <a:pt x="3" y="2"/>
                  </a:lnTo>
                  <a:lnTo>
                    <a:pt x="3" y="2"/>
                  </a:lnTo>
                  <a:lnTo>
                    <a:pt x="3" y="2"/>
                  </a:lnTo>
                  <a:lnTo>
                    <a:pt x="3" y="2"/>
                  </a:lnTo>
                  <a:lnTo>
                    <a:pt x="3" y="1"/>
                  </a:lnTo>
                  <a:lnTo>
                    <a:pt x="2" y="1"/>
                  </a:lnTo>
                  <a:lnTo>
                    <a:pt x="2" y="1"/>
                  </a:lnTo>
                  <a:lnTo>
                    <a:pt x="2" y="1"/>
                  </a:lnTo>
                  <a:lnTo>
                    <a:pt x="2" y="1"/>
                  </a:lnTo>
                  <a:lnTo>
                    <a:pt x="2" y="1"/>
                  </a:lnTo>
                  <a:lnTo>
                    <a:pt x="2" y="1"/>
                  </a:lnTo>
                  <a:lnTo>
                    <a:pt x="2" y="1"/>
                  </a:lnTo>
                  <a:lnTo>
                    <a:pt x="2" y="1"/>
                  </a:lnTo>
                  <a:lnTo>
                    <a:pt x="2" y="1"/>
                  </a:lnTo>
                  <a:lnTo>
                    <a:pt x="3" y="1"/>
                  </a:lnTo>
                  <a:lnTo>
                    <a:pt x="3" y="1"/>
                  </a:lnTo>
                  <a:lnTo>
                    <a:pt x="3" y="0"/>
                  </a:lnTo>
                  <a:lnTo>
                    <a:pt x="3" y="0"/>
                  </a:lnTo>
                  <a:lnTo>
                    <a:pt x="3" y="1"/>
                  </a:lnTo>
                  <a:lnTo>
                    <a:pt x="3" y="1"/>
                  </a:lnTo>
                  <a:lnTo>
                    <a:pt x="3" y="1"/>
                  </a:lnTo>
                  <a:lnTo>
                    <a:pt x="3" y="1"/>
                  </a:lnTo>
                  <a:close/>
                  <a:moveTo>
                    <a:pt x="6" y="1"/>
                  </a:moveTo>
                  <a:lnTo>
                    <a:pt x="6" y="1"/>
                  </a:lnTo>
                  <a:lnTo>
                    <a:pt x="6" y="1"/>
                  </a:lnTo>
                  <a:lnTo>
                    <a:pt x="6" y="1"/>
                  </a:lnTo>
                  <a:lnTo>
                    <a:pt x="6" y="1"/>
                  </a:lnTo>
                  <a:lnTo>
                    <a:pt x="6" y="1"/>
                  </a:lnTo>
                  <a:lnTo>
                    <a:pt x="6" y="1"/>
                  </a:lnTo>
                  <a:lnTo>
                    <a:pt x="6" y="2"/>
                  </a:lnTo>
                  <a:lnTo>
                    <a:pt x="6" y="1"/>
                  </a:lnTo>
                  <a:lnTo>
                    <a:pt x="6" y="2"/>
                  </a:lnTo>
                  <a:lnTo>
                    <a:pt x="6" y="2"/>
                  </a:lnTo>
                  <a:lnTo>
                    <a:pt x="6" y="2"/>
                  </a:lnTo>
                  <a:lnTo>
                    <a:pt x="6" y="2"/>
                  </a:lnTo>
                  <a:lnTo>
                    <a:pt x="6" y="2"/>
                  </a:lnTo>
                  <a:lnTo>
                    <a:pt x="6" y="2"/>
                  </a:lnTo>
                  <a:lnTo>
                    <a:pt x="6" y="2"/>
                  </a:lnTo>
                  <a:lnTo>
                    <a:pt x="6" y="2"/>
                  </a:lnTo>
                  <a:lnTo>
                    <a:pt x="6" y="2"/>
                  </a:lnTo>
                  <a:lnTo>
                    <a:pt x="6" y="1"/>
                  </a:lnTo>
                  <a:lnTo>
                    <a:pt x="6" y="1"/>
                  </a:lnTo>
                  <a:lnTo>
                    <a:pt x="6" y="2"/>
                  </a:lnTo>
                  <a:lnTo>
                    <a:pt x="6" y="2"/>
                  </a:lnTo>
                  <a:lnTo>
                    <a:pt x="6" y="2"/>
                  </a:lnTo>
                  <a:lnTo>
                    <a:pt x="6" y="2"/>
                  </a:lnTo>
                  <a:lnTo>
                    <a:pt x="6" y="2"/>
                  </a:lnTo>
                  <a:lnTo>
                    <a:pt x="6" y="2"/>
                  </a:lnTo>
                  <a:lnTo>
                    <a:pt x="6" y="2"/>
                  </a:lnTo>
                  <a:lnTo>
                    <a:pt x="6" y="2"/>
                  </a:lnTo>
                  <a:lnTo>
                    <a:pt x="6" y="2"/>
                  </a:lnTo>
                  <a:lnTo>
                    <a:pt x="5" y="2"/>
                  </a:lnTo>
                  <a:lnTo>
                    <a:pt x="5" y="1"/>
                  </a:lnTo>
                  <a:lnTo>
                    <a:pt x="5" y="1"/>
                  </a:lnTo>
                  <a:lnTo>
                    <a:pt x="5" y="1"/>
                  </a:lnTo>
                  <a:lnTo>
                    <a:pt x="5" y="1"/>
                  </a:lnTo>
                  <a:lnTo>
                    <a:pt x="5" y="1"/>
                  </a:lnTo>
                  <a:lnTo>
                    <a:pt x="5" y="1"/>
                  </a:lnTo>
                  <a:lnTo>
                    <a:pt x="6" y="1"/>
                  </a:lnTo>
                  <a:lnTo>
                    <a:pt x="6" y="1"/>
                  </a:lnTo>
                  <a:lnTo>
                    <a:pt x="6" y="1"/>
                  </a:lnTo>
                  <a:lnTo>
                    <a:pt x="6" y="1"/>
                  </a:lnTo>
                  <a:lnTo>
                    <a:pt x="6" y="1"/>
                  </a:lnTo>
                  <a:lnTo>
                    <a:pt x="6" y="1"/>
                  </a:lnTo>
                  <a:lnTo>
                    <a:pt x="6" y="1"/>
                  </a:lnTo>
                  <a:lnTo>
                    <a:pt x="5" y="1"/>
                  </a:lnTo>
                  <a:lnTo>
                    <a:pt x="5" y="0"/>
                  </a:lnTo>
                  <a:lnTo>
                    <a:pt x="5" y="0"/>
                  </a:lnTo>
                  <a:lnTo>
                    <a:pt x="6" y="0"/>
                  </a:lnTo>
                  <a:lnTo>
                    <a:pt x="6" y="0"/>
                  </a:lnTo>
                  <a:lnTo>
                    <a:pt x="6" y="1"/>
                  </a:lnTo>
                  <a:lnTo>
                    <a:pt x="6" y="1"/>
                  </a:lnTo>
                  <a:lnTo>
                    <a:pt x="6" y="1"/>
                  </a:lnTo>
                  <a:lnTo>
                    <a:pt x="6" y="1"/>
                  </a:lnTo>
                  <a:close/>
                  <a:moveTo>
                    <a:pt x="5" y="1"/>
                  </a:moveTo>
                  <a:lnTo>
                    <a:pt x="5" y="1"/>
                  </a:lnTo>
                  <a:lnTo>
                    <a:pt x="5" y="1"/>
                  </a:lnTo>
                  <a:lnTo>
                    <a:pt x="5" y="1"/>
                  </a:lnTo>
                  <a:lnTo>
                    <a:pt x="5" y="1"/>
                  </a:lnTo>
                  <a:lnTo>
                    <a:pt x="5" y="1"/>
                  </a:lnTo>
                  <a:lnTo>
                    <a:pt x="5" y="0"/>
                  </a:lnTo>
                  <a:lnTo>
                    <a:pt x="5" y="0"/>
                  </a:lnTo>
                  <a:lnTo>
                    <a:pt x="5" y="0"/>
                  </a:lnTo>
                  <a:lnTo>
                    <a:pt x="5" y="0"/>
                  </a:lnTo>
                  <a:lnTo>
                    <a:pt x="5" y="0"/>
                  </a:lnTo>
                  <a:lnTo>
                    <a:pt x="5" y="1"/>
                  </a:lnTo>
                  <a:lnTo>
                    <a:pt x="5" y="1"/>
                  </a:lnTo>
                  <a:lnTo>
                    <a:pt x="5" y="1"/>
                  </a:lnTo>
                  <a:lnTo>
                    <a:pt x="5" y="1"/>
                  </a:lnTo>
                  <a:close/>
                  <a:moveTo>
                    <a:pt x="5" y="1"/>
                  </a:moveTo>
                  <a:lnTo>
                    <a:pt x="5" y="1"/>
                  </a:lnTo>
                  <a:lnTo>
                    <a:pt x="5" y="1"/>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1"/>
                  </a:lnTo>
                  <a:lnTo>
                    <a:pt x="5" y="1"/>
                  </a:lnTo>
                  <a:lnTo>
                    <a:pt x="5" y="1"/>
                  </a:lnTo>
                  <a:lnTo>
                    <a:pt x="5" y="1"/>
                  </a:lnTo>
                  <a:lnTo>
                    <a:pt x="5" y="1"/>
                  </a:lnTo>
                  <a:close/>
                  <a:moveTo>
                    <a:pt x="6" y="1"/>
                  </a:move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0"/>
                  </a:lnTo>
                  <a:lnTo>
                    <a:pt x="6" y="0"/>
                  </a:lnTo>
                  <a:lnTo>
                    <a:pt x="6" y="0"/>
                  </a:lnTo>
                  <a:lnTo>
                    <a:pt x="6" y="0"/>
                  </a:lnTo>
                  <a:lnTo>
                    <a:pt x="6" y="0"/>
                  </a:lnTo>
                  <a:lnTo>
                    <a:pt x="6" y="0"/>
                  </a:lnTo>
                  <a:lnTo>
                    <a:pt x="6" y="0"/>
                  </a:lnTo>
                  <a:lnTo>
                    <a:pt x="6" y="0"/>
                  </a:lnTo>
                  <a:lnTo>
                    <a:pt x="6" y="0"/>
                  </a:lnTo>
                  <a:lnTo>
                    <a:pt x="6" y="0"/>
                  </a:lnTo>
                  <a:lnTo>
                    <a:pt x="6" y="0"/>
                  </a:lnTo>
                  <a:lnTo>
                    <a:pt x="6" y="1"/>
                  </a:lnTo>
                  <a:lnTo>
                    <a:pt x="6"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1" name="Freeform 764"/>
            <p:cNvSpPr>
              <a:spLocks noEditPoints="1"/>
            </p:cNvSpPr>
            <p:nvPr/>
          </p:nvSpPr>
          <p:spPr bwMode="auto">
            <a:xfrm>
              <a:off x="5602288" y="4005479"/>
              <a:ext cx="215900" cy="77788"/>
            </a:xfrm>
            <a:custGeom>
              <a:avLst/>
              <a:gdLst>
                <a:gd name="T0" fmla="*/ 91 w 136"/>
                <a:gd name="T1" fmla="*/ 49 h 49"/>
                <a:gd name="T2" fmla="*/ 91 w 136"/>
                <a:gd name="T3" fmla="*/ 49 h 49"/>
                <a:gd name="T4" fmla="*/ 90 w 136"/>
                <a:gd name="T5" fmla="*/ 49 h 49"/>
                <a:gd name="T6" fmla="*/ 90 w 136"/>
                <a:gd name="T7" fmla="*/ 49 h 49"/>
                <a:gd name="T8" fmla="*/ 90 w 136"/>
                <a:gd name="T9" fmla="*/ 49 h 49"/>
                <a:gd name="T10" fmla="*/ 91 w 136"/>
                <a:gd name="T11" fmla="*/ 33 h 49"/>
                <a:gd name="T12" fmla="*/ 90 w 136"/>
                <a:gd name="T13" fmla="*/ 33 h 49"/>
                <a:gd name="T14" fmla="*/ 90 w 136"/>
                <a:gd name="T15" fmla="*/ 33 h 49"/>
                <a:gd name="T16" fmla="*/ 85 w 136"/>
                <a:gd name="T17" fmla="*/ 26 h 49"/>
                <a:gd name="T18" fmla="*/ 85 w 136"/>
                <a:gd name="T19" fmla="*/ 26 h 49"/>
                <a:gd name="T20" fmla="*/ 136 w 136"/>
                <a:gd name="T21" fmla="*/ 26 h 49"/>
                <a:gd name="T22" fmla="*/ 135 w 136"/>
                <a:gd name="T23" fmla="*/ 26 h 49"/>
                <a:gd name="T24" fmla="*/ 135 w 136"/>
                <a:gd name="T25" fmla="*/ 26 h 49"/>
                <a:gd name="T26" fmla="*/ 136 w 136"/>
                <a:gd name="T27" fmla="*/ 25 h 49"/>
                <a:gd name="T28" fmla="*/ 136 w 136"/>
                <a:gd name="T29" fmla="*/ 26 h 49"/>
                <a:gd name="T30" fmla="*/ 136 w 136"/>
                <a:gd name="T31" fmla="*/ 26 h 49"/>
                <a:gd name="T32" fmla="*/ 104 w 136"/>
                <a:gd name="T33" fmla="*/ 23 h 49"/>
                <a:gd name="T34" fmla="*/ 104 w 136"/>
                <a:gd name="T35" fmla="*/ 23 h 49"/>
                <a:gd name="T36" fmla="*/ 61 w 136"/>
                <a:gd name="T37" fmla="*/ 18 h 49"/>
                <a:gd name="T38" fmla="*/ 61 w 136"/>
                <a:gd name="T39" fmla="*/ 18 h 49"/>
                <a:gd name="T40" fmla="*/ 108 w 136"/>
                <a:gd name="T41" fmla="*/ 18 h 49"/>
                <a:gd name="T42" fmla="*/ 108 w 136"/>
                <a:gd name="T43" fmla="*/ 18 h 49"/>
                <a:gd name="T44" fmla="*/ 109 w 136"/>
                <a:gd name="T45" fmla="*/ 17 h 49"/>
                <a:gd name="T46" fmla="*/ 109 w 136"/>
                <a:gd name="T47" fmla="*/ 17 h 49"/>
                <a:gd name="T48" fmla="*/ 109 w 136"/>
                <a:gd name="T49" fmla="*/ 17 h 49"/>
                <a:gd name="T50" fmla="*/ 109 w 136"/>
                <a:gd name="T51" fmla="*/ 17 h 49"/>
                <a:gd name="T52" fmla="*/ 110 w 136"/>
                <a:gd name="T53" fmla="*/ 17 h 49"/>
                <a:gd name="T54" fmla="*/ 109 w 136"/>
                <a:gd name="T55" fmla="*/ 17 h 49"/>
                <a:gd name="T56" fmla="*/ 110 w 136"/>
                <a:gd name="T57" fmla="*/ 17 h 49"/>
                <a:gd name="T58" fmla="*/ 109 w 136"/>
                <a:gd name="T59" fmla="*/ 17 h 49"/>
                <a:gd name="T60" fmla="*/ 109 w 136"/>
                <a:gd name="T61" fmla="*/ 17 h 49"/>
                <a:gd name="T62" fmla="*/ 109 w 136"/>
                <a:gd name="T63" fmla="*/ 17 h 49"/>
                <a:gd name="T64" fmla="*/ 109 w 136"/>
                <a:gd name="T65" fmla="*/ 17 h 49"/>
                <a:gd name="T66" fmla="*/ 109 w 136"/>
                <a:gd name="T67" fmla="*/ 17 h 49"/>
                <a:gd name="T68" fmla="*/ 109 w 136"/>
                <a:gd name="T69" fmla="*/ 17 h 49"/>
                <a:gd name="T70" fmla="*/ 75 w 136"/>
                <a:gd name="T71" fmla="*/ 14 h 49"/>
                <a:gd name="T72" fmla="*/ 75 w 136"/>
                <a:gd name="T73" fmla="*/ 14 h 49"/>
                <a:gd name="T74" fmla="*/ 61 w 136"/>
                <a:gd name="T75" fmla="*/ 14 h 49"/>
                <a:gd name="T76" fmla="*/ 74 w 136"/>
                <a:gd name="T77" fmla="*/ 14 h 49"/>
                <a:gd name="T78" fmla="*/ 74 w 136"/>
                <a:gd name="T79" fmla="*/ 14 h 49"/>
                <a:gd name="T80" fmla="*/ 74 w 136"/>
                <a:gd name="T81" fmla="*/ 14 h 49"/>
                <a:gd name="T82" fmla="*/ 74 w 136"/>
                <a:gd name="T83" fmla="*/ 14 h 49"/>
                <a:gd name="T84" fmla="*/ 74 w 136"/>
                <a:gd name="T85" fmla="*/ 14 h 49"/>
                <a:gd name="T86" fmla="*/ 74 w 136"/>
                <a:gd name="T87" fmla="*/ 14 h 49"/>
                <a:gd name="T88" fmla="*/ 75 w 136"/>
                <a:gd name="T89" fmla="*/ 13 h 49"/>
                <a:gd name="T90" fmla="*/ 75 w 136"/>
                <a:gd name="T91" fmla="*/ 14 h 49"/>
                <a:gd name="T92" fmla="*/ 75 w 136"/>
                <a:gd name="T93" fmla="*/ 13 h 49"/>
                <a:gd name="T94" fmla="*/ 67 w 136"/>
                <a:gd name="T95" fmla="*/ 8 h 49"/>
                <a:gd name="T96" fmla="*/ 67 w 136"/>
                <a:gd name="T97" fmla="*/ 8 h 49"/>
                <a:gd name="T98" fmla="*/ 63 w 136"/>
                <a:gd name="T99" fmla="*/ 8 h 49"/>
                <a:gd name="T100" fmla="*/ 63 w 136"/>
                <a:gd name="T101" fmla="*/ 7 h 49"/>
                <a:gd name="T102" fmla="*/ 66 w 136"/>
                <a:gd name="T103" fmla="*/ 5 h 49"/>
                <a:gd name="T104" fmla="*/ 66 w 136"/>
                <a:gd name="T105" fmla="*/ 5 h 49"/>
                <a:gd name="T106" fmla="*/ 1 w 136"/>
                <a:gd name="T107" fmla="*/ 2 h 49"/>
                <a:gd name="T108" fmla="*/ 1 w 136"/>
                <a:gd name="T109" fmla="*/ 3 h 49"/>
                <a:gd name="T110" fmla="*/ 0 w 136"/>
                <a:gd name="T111" fmla="*/ 3 h 49"/>
                <a:gd name="T112" fmla="*/ 0 w 136"/>
                <a:gd name="T113" fmla="*/ 3 h 49"/>
                <a:gd name="T114" fmla="*/ 0 w 136"/>
                <a:gd name="T115" fmla="*/ 3 h 49"/>
                <a:gd name="T116" fmla="*/ 0 w 136"/>
                <a:gd name="T117" fmla="*/ 2 h 49"/>
                <a:gd name="T118" fmla="*/ 0 w 136"/>
                <a:gd name="T119" fmla="*/ 2 h 49"/>
                <a:gd name="T120" fmla="*/ 1 w 136"/>
                <a:gd name="T121" fmla="*/ 2 h 49"/>
                <a:gd name="T122" fmla="*/ 14 w 136"/>
                <a:gd name="T123" fmla="*/ 0 h 49"/>
                <a:gd name="T124" fmla="*/ 14 w 136"/>
                <a:gd name="T12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49">
                  <a:moveTo>
                    <a:pt x="91" y="49"/>
                  </a:moveTo>
                  <a:lnTo>
                    <a:pt x="91" y="49"/>
                  </a:lnTo>
                  <a:lnTo>
                    <a:pt x="91" y="49"/>
                  </a:lnTo>
                  <a:lnTo>
                    <a:pt x="91" y="49"/>
                  </a:lnTo>
                  <a:lnTo>
                    <a:pt x="91" y="49"/>
                  </a:lnTo>
                  <a:lnTo>
                    <a:pt x="91" y="49"/>
                  </a:lnTo>
                  <a:lnTo>
                    <a:pt x="91" y="49"/>
                  </a:lnTo>
                  <a:lnTo>
                    <a:pt x="91" y="49"/>
                  </a:lnTo>
                  <a:close/>
                  <a:moveTo>
                    <a:pt x="90" y="49"/>
                  </a:moveTo>
                  <a:lnTo>
                    <a:pt x="90" y="49"/>
                  </a:lnTo>
                  <a:lnTo>
                    <a:pt x="90" y="49"/>
                  </a:lnTo>
                  <a:lnTo>
                    <a:pt x="90" y="49"/>
                  </a:lnTo>
                  <a:lnTo>
                    <a:pt x="90" y="49"/>
                  </a:lnTo>
                  <a:lnTo>
                    <a:pt x="90" y="49"/>
                  </a:lnTo>
                  <a:close/>
                  <a:moveTo>
                    <a:pt x="90" y="49"/>
                  </a:moveTo>
                  <a:lnTo>
                    <a:pt x="90" y="49"/>
                  </a:lnTo>
                  <a:lnTo>
                    <a:pt x="90" y="49"/>
                  </a:lnTo>
                  <a:lnTo>
                    <a:pt x="90" y="49"/>
                  </a:lnTo>
                  <a:lnTo>
                    <a:pt x="90" y="49"/>
                  </a:lnTo>
                  <a:lnTo>
                    <a:pt x="90" y="49"/>
                  </a:lnTo>
                  <a:lnTo>
                    <a:pt x="90" y="49"/>
                  </a:lnTo>
                  <a:lnTo>
                    <a:pt x="90" y="49"/>
                  </a:lnTo>
                  <a:close/>
                  <a:moveTo>
                    <a:pt x="91" y="33"/>
                  </a:moveTo>
                  <a:lnTo>
                    <a:pt x="91" y="33"/>
                  </a:lnTo>
                  <a:lnTo>
                    <a:pt x="91" y="33"/>
                  </a:lnTo>
                  <a:lnTo>
                    <a:pt x="91" y="33"/>
                  </a:lnTo>
                  <a:lnTo>
                    <a:pt x="91" y="33"/>
                  </a:lnTo>
                  <a:close/>
                  <a:moveTo>
                    <a:pt x="90" y="33"/>
                  </a:moveTo>
                  <a:lnTo>
                    <a:pt x="90" y="33"/>
                  </a:lnTo>
                  <a:lnTo>
                    <a:pt x="90" y="33"/>
                  </a:lnTo>
                  <a:lnTo>
                    <a:pt x="90" y="33"/>
                  </a:lnTo>
                  <a:lnTo>
                    <a:pt x="90" y="33"/>
                  </a:lnTo>
                  <a:close/>
                  <a:moveTo>
                    <a:pt x="85" y="26"/>
                  </a:moveTo>
                  <a:lnTo>
                    <a:pt x="85" y="26"/>
                  </a:lnTo>
                  <a:lnTo>
                    <a:pt x="85" y="26"/>
                  </a:lnTo>
                  <a:lnTo>
                    <a:pt x="85" y="26"/>
                  </a:lnTo>
                  <a:lnTo>
                    <a:pt x="85" y="26"/>
                  </a:lnTo>
                  <a:lnTo>
                    <a:pt x="85" y="26"/>
                  </a:lnTo>
                  <a:lnTo>
                    <a:pt x="85" y="26"/>
                  </a:lnTo>
                  <a:lnTo>
                    <a:pt x="85" y="26"/>
                  </a:lnTo>
                  <a:lnTo>
                    <a:pt x="85" y="26"/>
                  </a:lnTo>
                  <a:close/>
                  <a:moveTo>
                    <a:pt x="136" y="26"/>
                  </a:moveTo>
                  <a:lnTo>
                    <a:pt x="136" y="26"/>
                  </a:lnTo>
                  <a:lnTo>
                    <a:pt x="136" y="26"/>
                  </a:lnTo>
                  <a:lnTo>
                    <a:pt x="136" y="26"/>
                  </a:lnTo>
                  <a:lnTo>
                    <a:pt x="135" y="26"/>
                  </a:lnTo>
                  <a:lnTo>
                    <a:pt x="135" y="26"/>
                  </a:lnTo>
                  <a:lnTo>
                    <a:pt x="135" y="26"/>
                  </a:lnTo>
                  <a:lnTo>
                    <a:pt x="135" y="26"/>
                  </a:lnTo>
                  <a:lnTo>
                    <a:pt x="135" y="26"/>
                  </a:lnTo>
                  <a:lnTo>
                    <a:pt x="135" y="26"/>
                  </a:lnTo>
                  <a:lnTo>
                    <a:pt x="135" y="26"/>
                  </a:lnTo>
                  <a:lnTo>
                    <a:pt x="135" y="26"/>
                  </a:lnTo>
                  <a:lnTo>
                    <a:pt x="135" y="25"/>
                  </a:lnTo>
                  <a:lnTo>
                    <a:pt x="135" y="25"/>
                  </a:lnTo>
                  <a:lnTo>
                    <a:pt x="136" y="25"/>
                  </a:lnTo>
                  <a:lnTo>
                    <a:pt x="136" y="25"/>
                  </a:lnTo>
                  <a:lnTo>
                    <a:pt x="136" y="25"/>
                  </a:lnTo>
                  <a:lnTo>
                    <a:pt x="136" y="26"/>
                  </a:lnTo>
                  <a:lnTo>
                    <a:pt x="136" y="26"/>
                  </a:lnTo>
                  <a:lnTo>
                    <a:pt x="136" y="26"/>
                  </a:lnTo>
                  <a:lnTo>
                    <a:pt x="136" y="26"/>
                  </a:lnTo>
                  <a:lnTo>
                    <a:pt x="136" y="26"/>
                  </a:lnTo>
                  <a:lnTo>
                    <a:pt x="136" y="26"/>
                  </a:lnTo>
                  <a:lnTo>
                    <a:pt x="136" y="26"/>
                  </a:lnTo>
                  <a:close/>
                  <a:moveTo>
                    <a:pt x="104" y="23"/>
                  </a:moveTo>
                  <a:lnTo>
                    <a:pt x="104" y="23"/>
                  </a:lnTo>
                  <a:lnTo>
                    <a:pt x="104" y="23"/>
                  </a:lnTo>
                  <a:lnTo>
                    <a:pt x="104" y="23"/>
                  </a:lnTo>
                  <a:lnTo>
                    <a:pt x="104" y="23"/>
                  </a:lnTo>
                  <a:lnTo>
                    <a:pt x="104" y="23"/>
                  </a:lnTo>
                  <a:lnTo>
                    <a:pt x="104" y="23"/>
                  </a:lnTo>
                  <a:lnTo>
                    <a:pt x="104" y="23"/>
                  </a:lnTo>
                  <a:lnTo>
                    <a:pt x="104" y="23"/>
                  </a:lnTo>
                  <a:close/>
                  <a:moveTo>
                    <a:pt x="61" y="18"/>
                  </a:moveTo>
                  <a:lnTo>
                    <a:pt x="61" y="18"/>
                  </a:lnTo>
                  <a:lnTo>
                    <a:pt x="61" y="18"/>
                  </a:lnTo>
                  <a:lnTo>
                    <a:pt x="61" y="18"/>
                  </a:lnTo>
                  <a:lnTo>
                    <a:pt x="61" y="18"/>
                  </a:lnTo>
                  <a:lnTo>
                    <a:pt x="61" y="18"/>
                  </a:lnTo>
                  <a:lnTo>
                    <a:pt x="61" y="18"/>
                  </a:lnTo>
                  <a:lnTo>
                    <a:pt x="61" y="18"/>
                  </a:lnTo>
                  <a:lnTo>
                    <a:pt x="61" y="18"/>
                  </a:lnTo>
                  <a:close/>
                  <a:moveTo>
                    <a:pt x="108" y="18"/>
                  </a:moveTo>
                  <a:lnTo>
                    <a:pt x="108" y="18"/>
                  </a:lnTo>
                  <a:lnTo>
                    <a:pt x="108" y="18"/>
                  </a:lnTo>
                  <a:lnTo>
                    <a:pt x="108" y="18"/>
                  </a:lnTo>
                  <a:lnTo>
                    <a:pt x="108" y="18"/>
                  </a:lnTo>
                  <a:lnTo>
                    <a:pt x="108" y="18"/>
                  </a:lnTo>
                  <a:lnTo>
                    <a:pt x="108" y="18"/>
                  </a:lnTo>
                  <a:close/>
                  <a:moveTo>
                    <a:pt x="109" y="17"/>
                  </a:move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10" y="17"/>
                  </a:lnTo>
                  <a:lnTo>
                    <a:pt x="110" y="17"/>
                  </a:lnTo>
                  <a:lnTo>
                    <a:pt x="110" y="17"/>
                  </a:lnTo>
                  <a:lnTo>
                    <a:pt x="110" y="17"/>
                  </a:lnTo>
                  <a:lnTo>
                    <a:pt x="110" y="17"/>
                  </a:lnTo>
                  <a:lnTo>
                    <a:pt x="109" y="17"/>
                  </a:lnTo>
                  <a:lnTo>
                    <a:pt x="109" y="17"/>
                  </a:lnTo>
                  <a:lnTo>
                    <a:pt x="109" y="17"/>
                  </a:lnTo>
                  <a:lnTo>
                    <a:pt x="110" y="17"/>
                  </a:lnTo>
                  <a:lnTo>
                    <a:pt x="110" y="17"/>
                  </a:lnTo>
                  <a:lnTo>
                    <a:pt x="110"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7"/>
                  </a:lnTo>
                  <a:lnTo>
                    <a:pt x="109" y="16"/>
                  </a:lnTo>
                  <a:lnTo>
                    <a:pt x="109" y="17"/>
                  </a:lnTo>
                  <a:close/>
                  <a:moveTo>
                    <a:pt x="75" y="14"/>
                  </a:moveTo>
                  <a:lnTo>
                    <a:pt x="75" y="14"/>
                  </a:lnTo>
                  <a:lnTo>
                    <a:pt x="75" y="14"/>
                  </a:lnTo>
                  <a:lnTo>
                    <a:pt x="75" y="14"/>
                  </a:lnTo>
                  <a:lnTo>
                    <a:pt x="75" y="14"/>
                  </a:lnTo>
                  <a:lnTo>
                    <a:pt x="75" y="14"/>
                  </a:lnTo>
                  <a:lnTo>
                    <a:pt x="75" y="14"/>
                  </a:lnTo>
                  <a:lnTo>
                    <a:pt x="75" y="14"/>
                  </a:lnTo>
                  <a:close/>
                  <a:moveTo>
                    <a:pt x="61" y="14"/>
                  </a:moveTo>
                  <a:lnTo>
                    <a:pt x="61" y="14"/>
                  </a:lnTo>
                  <a:lnTo>
                    <a:pt x="61" y="14"/>
                  </a:lnTo>
                  <a:lnTo>
                    <a:pt x="61" y="14"/>
                  </a:lnTo>
                  <a:lnTo>
                    <a:pt x="61" y="14"/>
                  </a:lnTo>
                  <a:lnTo>
                    <a:pt x="61" y="14"/>
                  </a:lnTo>
                  <a:close/>
                  <a:moveTo>
                    <a:pt x="74" y="14"/>
                  </a:move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lnTo>
                    <a:pt x="74" y="14"/>
                  </a:lnTo>
                  <a:close/>
                  <a:moveTo>
                    <a:pt x="75" y="13"/>
                  </a:moveTo>
                  <a:lnTo>
                    <a:pt x="75" y="13"/>
                  </a:lnTo>
                  <a:lnTo>
                    <a:pt x="75" y="13"/>
                  </a:lnTo>
                  <a:lnTo>
                    <a:pt x="75" y="13"/>
                  </a:lnTo>
                  <a:lnTo>
                    <a:pt x="75" y="13"/>
                  </a:lnTo>
                  <a:lnTo>
                    <a:pt x="75" y="13"/>
                  </a:lnTo>
                  <a:lnTo>
                    <a:pt x="75" y="13"/>
                  </a:lnTo>
                  <a:lnTo>
                    <a:pt x="75" y="14"/>
                  </a:lnTo>
                  <a:lnTo>
                    <a:pt x="75" y="14"/>
                  </a:lnTo>
                  <a:lnTo>
                    <a:pt x="75" y="14"/>
                  </a:lnTo>
                  <a:lnTo>
                    <a:pt x="75" y="14"/>
                  </a:lnTo>
                  <a:lnTo>
                    <a:pt x="75" y="13"/>
                  </a:lnTo>
                  <a:lnTo>
                    <a:pt x="75" y="13"/>
                  </a:lnTo>
                  <a:lnTo>
                    <a:pt x="75" y="13"/>
                  </a:lnTo>
                  <a:lnTo>
                    <a:pt x="75" y="13"/>
                  </a:lnTo>
                  <a:close/>
                  <a:moveTo>
                    <a:pt x="67" y="8"/>
                  </a:moveTo>
                  <a:lnTo>
                    <a:pt x="67" y="8"/>
                  </a:lnTo>
                  <a:lnTo>
                    <a:pt x="67" y="8"/>
                  </a:lnTo>
                  <a:lnTo>
                    <a:pt x="67" y="8"/>
                  </a:lnTo>
                  <a:lnTo>
                    <a:pt x="67" y="8"/>
                  </a:lnTo>
                  <a:lnTo>
                    <a:pt x="67" y="8"/>
                  </a:lnTo>
                  <a:close/>
                  <a:moveTo>
                    <a:pt x="63" y="8"/>
                  </a:moveTo>
                  <a:lnTo>
                    <a:pt x="63" y="8"/>
                  </a:lnTo>
                  <a:lnTo>
                    <a:pt x="63" y="8"/>
                  </a:lnTo>
                  <a:lnTo>
                    <a:pt x="63" y="7"/>
                  </a:lnTo>
                  <a:lnTo>
                    <a:pt x="63" y="7"/>
                  </a:lnTo>
                  <a:lnTo>
                    <a:pt x="63" y="7"/>
                  </a:lnTo>
                  <a:lnTo>
                    <a:pt x="63" y="7"/>
                  </a:lnTo>
                  <a:lnTo>
                    <a:pt x="63" y="8"/>
                  </a:lnTo>
                  <a:lnTo>
                    <a:pt x="63" y="8"/>
                  </a:lnTo>
                  <a:close/>
                  <a:moveTo>
                    <a:pt x="66" y="5"/>
                  </a:moveTo>
                  <a:lnTo>
                    <a:pt x="66" y="5"/>
                  </a:lnTo>
                  <a:lnTo>
                    <a:pt x="66" y="5"/>
                  </a:lnTo>
                  <a:lnTo>
                    <a:pt x="66" y="5"/>
                  </a:lnTo>
                  <a:lnTo>
                    <a:pt x="66" y="5"/>
                  </a:lnTo>
                  <a:lnTo>
                    <a:pt x="66" y="5"/>
                  </a:lnTo>
                  <a:lnTo>
                    <a:pt x="66" y="5"/>
                  </a:lnTo>
                  <a:lnTo>
                    <a:pt x="66" y="5"/>
                  </a:lnTo>
                  <a:close/>
                  <a:moveTo>
                    <a:pt x="1" y="2"/>
                  </a:moveTo>
                  <a:lnTo>
                    <a:pt x="1" y="2"/>
                  </a:lnTo>
                  <a:lnTo>
                    <a:pt x="1" y="2"/>
                  </a:lnTo>
                  <a:lnTo>
                    <a:pt x="1" y="2"/>
                  </a:lnTo>
                  <a:lnTo>
                    <a:pt x="1" y="3"/>
                  </a:lnTo>
                  <a:lnTo>
                    <a:pt x="1" y="3"/>
                  </a:lnTo>
                  <a:lnTo>
                    <a:pt x="1"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close/>
                  <a:moveTo>
                    <a:pt x="14" y="0"/>
                  </a:moveTo>
                  <a:lnTo>
                    <a:pt x="14" y="0"/>
                  </a:lnTo>
                  <a:lnTo>
                    <a:pt x="14" y="0"/>
                  </a:lnTo>
                  <a:lnTo>
                    <a:pt x="14" y="0"/>
                  </a:lnTo>
                  <a:lnTo>
                    <a:pt x="14" y="0"/>
                  </a:lnTo>
                  <a:lnTo>
                    <a:pt x="14" y="0"/>
                  </a:lnTo>
                  <a:lnTo>
                    <a:pt x="1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2" name="Freeform 765"/>
            <p:cNvSpPr>
              <a:spLocks noEditPoints="1"/>
            </p:cNvSpPr>
            <p:nvPr/>
          </p:nvSpPr>
          <p:spPr bwMode="auto">
            <a:xfrm>
              <a:off x="4486276" y="4070567"/>
              <a:ext cx="47625" cy="53975"/>
            </a:xfrm>
            <a:custGeom>
              <a:avLst/>
              <a:gdLst>
                <a:gd name="T0" fmla="*/ 16 w 30"/>
                <a:gd name="T1" fmla="*/ 1 h 34"/>
                <a:gd name="T2" fmla="*/ 19 w 30"/>
                <a:gd name="T3" fmla="*/ 1 h 34"/>
                <a:gd name="T4" fmla="*/ 24 w 30"/>
                <a:gd name="T5" fmla="*/ 1 h 34"/>
                <a:gd name="T6" fmla="*/ 24 w 30"/>
                <a:gd name="T7" fmla="*/ 6 h 34"/>
                <a:gd name="T8" fmla="*/ 26 w 30"/>
                <a:gd name="T9" fmla="*/ 6 h 34"/>
                <a:gd name="T10" fmla="*/ 29 w 30"/>
                <a:gd name="T11" fmla="*/ 6 h 34"/>
                <a:gd name="T12" fmla="*/ 30 w 30"/>
                <a:gd name="T13" fmla="*/ 10 h 34"/>
                <a:gd name="T14" fmla="*/ 29 w 30"/>
                <a:gd name="T15" fmla="*/ 12 h 34"/>
                <a:gd name="T16" fmla="*/ 28 w 30"/>
                <a:gd name="T17" fmla="*/ 15 h 34"/>
                <a:gd name="T18" fmla="*/ 30 w 30"/>
                <a:gd name="T19" fmla="*/ 15 h 34"/>
                <a:gd name="T20" fmla="*/ 30 w 30"/>
                <a:gd name="T21" fmla="*/ 20 h 34"/>
                <a:gd name="T22" fmla="*/ 29 w 30"/>
                <a:gd name="T23" fmla="*/ 24 h 34"/>
                <a:gd name="T24" fmla="*/ 28 w 30"/>
                <a:gd name="T25" fmla="*/ 26 h 34"/>
                <a:gd name="T26" fmla="*/ 25 w 30"/>
                <a:gd name="T27" fmla="*/ 26 h 34"/>
                <a:gd name="T28" fmla="*/ 23 w 30"/>
                <a:gd name="T29" fmla="*/ 26 h 34"/>
                <a:gd name="T30" fmla="*/ 21 w 30"/>
                <a:gd name="T31" fmla="*/ 24 h 34"/>
                <a:gd name="T32" fmla="*/ 20 w 30"/>
                <a:gd name="T33" fmla="*/ 23 h 34"/>
                <a:gd name="T34" fmla="*/ 18 w 30"/>
                <a:gd name="T35" fmla="*/ 26 h 34"/>
                <a:gd name="T36" fmla="*/ 15 w 30"/>
                <a:gd name="T37" fmla="*/ 26 h 34"/>
                <a:gd name="T38" fmla="*/ 15 w 30"/>
                <a:gd name="T39" fmla="*/ 28 h 34"/>
                <a:gd name="T40" fmla="*/ 15 w 30"/>
                <a:gd name="T41" fmla="*/ 31 h 34"/>
                <a:gd name="T42" fmla="*/ 16 w 30"/>
                <a:gd name="T43" fmla="*/ 32 h 34"/>
                <a:gd name="T44" fmla="*/ 14 w 30"/>
                <a:gd name="T45" fmla="*/ 32 h 34"/>
                <a:gd name="T46" fmla="*/ 11 w 30"/>
                <a:gd name="T47" fmla="*/ 34 h 34"/>
                <a:gd name="T48" fmla="*/ 9 w 30"/>
                <a:gd name="T49" fmla="*/ 31 h 34"/>
                <a:gd name="T50" fmla="*/ 5 w 30"/>
                <a:gd name="T51" fmla="*/ 27 h 34"/>
                <a:gd name="T52" fmla="*/ 6 w 30"/>
                <a:gd name="T53" fmla="*/ 28 h 34"/>
                <a:gd name="T54" fmla="*/ 5 w 30"/>
                <a:gd name="T55" fmla="*/ 27 h 34"/>
                <a:gd name="T56" fmla="*/ 3 w 30"/>
                <a:gd name="T57" fmla="*/ 24 h 34"/>
                <a:gd name="T58" fmla="*/ 2 w 30"/>
                <a:gd name="T59" fmla="*/ 23 h 34"/>
                <a:gd name="T60" fmla="*/ 3 w 30"/>
                <a:gd name="T61" fmla="*/ 24 h 34"/>
                <a:gd name="T62" fmla="*/ 1 w 30"/>
                <a:gd name="T63" fmla="*/ 20 h 34"/>
                <a:gd name="T64" fmla="*/ 3 w 30"/>
                <a:gd name="T65" fmla="*/ 22 h 34"/>
                <a:gd name="T66" fmla="*/ 2 w 30"/>
                <a:gd name="T67" fmla="*/ 20 h 34"/>
                <a:gd name="T68" fmla="*/ 1 w 30"/>
                <a:gd name="T69" fmla="*/ 19 h 34"/>
                <a:gd name="T70" fmla="*/ 0 w 30"/>
                <a:gd name="T71" fmla="*/ 19 h 34"/>
                <a:gd name="T72" fmla="*/ 0 w 30"/>
                <a:gd name="T73" fmla="*/ 17 h 34"/>
                <a:gd name="T74" fmla="*/ 1 w 30"/>
                <a:gd name="T75" fmla="*/ 18 h 34"/>
                <a:gd name="T76" fmla="*/ 2 w 30"/>
                <a:gd name="T77" fmla="*/ 14 h 34"/>
                <a:gd name="T78" fmla="*/ 2 w 30"/>
                <a:gd name="T79" fmla="*/ 12 h 34"/>
                <a:gd name="T80" fmla="*/ 3 w 30"/>
                <a:gd name="T81" fmla="*/ 13 h 34"/>
                <a:gd name="T82" fmla="*/ 6 w 30"/>
                <a:gd name="T83" fmla="*/ 13 h 34"/>
                <a:gd name="T84" fmla="*/ 3 w 30"/>
                <a:gd name="T85" fmla="*/ 10 h 34"/>
                <a:gd name="T86" fmla="*/ 3 w 30"/>
                <a:gd name="T87" fmla="*/ 10 h 34"/>
                <a:gd name="T88" fmla="*/ 3 w 30"/>
                <a:gd name="T89" fmla="*/ 8 h 34"/>
                <a:gd name="T90" fmla="*/ 9 w 30"/>
                <a:gd name="T91" fmla="*/ 8 h 34"/>
                <a:gd name="T92" fmla="*/ 14 w 30"/>
                <a:gd name="T93" fmla="*/ 8 h 34"/>
                <a:gd name="T94" fmla="*/ 14 w 30"/>
                <a:gd name="T95" fmla="*/ 3 h 34"/>
                <a:gd name="T96" fmla="*/ 15 w 30"/>
                <a:gd name="T9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34">
                  <a:moveTo>
                    <a:pt x="1" y="18"/>
                  </a:moveTo>
                  <a:lnTo>
                    <a:pt x="1" y="17"/>
                  </a:lnTo>
                  <a:lnTo>
                    <a:pt x="1" y="18"/>
                  </a:lnTo>
                  <a:close/>
                  <a:moveTo>
                    <a:pt x="16" y="1"/>
                  </a:moveTo>
                  <a:lnTo>
                    <a:pt x="18" y="1"/>
                  </a:lnTo>
                  <a:lnTo>
                    <a:pt x="19" y="1"/>
                  </a:lnTo>
                  <a:lnTo>
                    <a:pt x="19" y="0"/>
                  </a:lnTo>
                  <a:lnTo>
                    <a:pt x="19" y="1"/>
                  </a:lnTo>
                  <a:lnTo>
                    <a:pt x="20" y="1"/>
                  </a:lnTo>
                  <a:lnTo>
                    <a:pt x="21" y="1"/>
                  </a:lnTo>
                  <a:lnTo>
                    <a:pt x="23" y="1"/>
                  </a:lnTo>
                  <a:lnTo>
                    <a:pt x="24" y="1"/>
                  </a:lnTo>
                  <a:lnTo>
                    <a:pt x="24" y="3"/>
                  </a:lnTo>
                  <a:lnTo>
                    <a:pt x="24" y="4"/>
                  </a:lnTo>
                  <a:lnTo>
                    <a:pt x="24" y="5"/>
                  </a:lnTo>
                  <a:lnTo>
                    <a:pt x="24" y="6"/>
                  </a:lnTo>
                  <a:lnTo>
                    <a:pt x="25" y="6"/>
                  </a:lnTo>
                  <a:lnTo>
                    <a:pt x="26" y="6"/>
                  </a:lnTo>
                  <a:lnTo>
                    <a:pt x="26" y="5"/>
                  </a:lnTo>
                  <a:lnTo>
                    <a:pt x="26" y="6"/>
                  </a:lnTo>
                  <a:lnTo>
                    <a:pt x="26" y="5"/>
                  </a:lnTo>
                  <a:lnTo>
                    <a:pt x="28" y="5"/>
                  </a:lnTo>
                  <a:lnTo>
                    <a:pt x="29" y="5"/>
                  </a:lnTo>
                  <a:lnTo>
                    <a:pt x="29" y="6"/>
                  </a:lnTo>
                  <a:lnTo>
                    <a:pt x="29" y="8"/>
                  </a:lnTo>
                  <a:lnTo>
                    <a:pt x="30" y="8"/>
                  </a:lnTo>
                  <a:lnTo>
                    <a:pt x="30" y="9"/>
                  </a:lnTo>
                  <a:lnTo>
                    <a:pt x="30" y="10"/>
                  </a:lnTo>
                  <a:lnTo>
                    <a:pt x="29" y="10"/>
                  </a:lnTo>
                  <a:lnTo>
                    <a:pt x="28" y="10"/>
                  </a:lnTo>
                  <a:lnTo>
                    <a:pt x="29" y="10"/>
                  </a:lnTo>
                  <a:lnTo>
                    <a:pt x="29" y="12"/>
                  </a:lnTo>
                  <a:lnTo>
                    <a:pt x="28" y="12"/>
                  </a:lnTo>
                  <a:lnTo>
                    <a:pt x="28" y="13"/>
                  </a:lnTo>
                  <a:lnTo>
                    <a:pt x="28" y="14"/>
                  </a:lnTo>
                  <a:lnTo>
                    <a:pt x="28" y="15"/>
                  </a:lnTo>
                  <a:lnTo>
                    <a:pt x="28" y="14"/>
                  </a:lnTo>
                  <a:lnTo>
                    <a:pt x="29" y="14"/>
                  </a:lnTo>
                  <a:lnTo>
                    <a:pt x="29" y="15"/>
                  </a:lnTo>
                  <a:lnTo>
                    <a:pt x="30" y="15"/>
                  </a:lnTo>
                  <a:lnTo>
                    <a:pt x="30" y="17"/>
                  </a:lnTo>
                  <a:lnTo>
                    <a:pt x="30" y="18"/>
                  </a:lnTo>
                  <a:lnTo>
                    <a:pt x="30" y="19"/>
                  </a:lnTo>
                  <a:lnTo>
                    <a:pt x="30" y="20"/>
                  </a:lnTo>
                  <a:lnTo>
                    <a:pt x="30" y="22"/>
                  </a:lnTo>
                  <a:lnTo>
                    <a:pt x="30" y="23"/>
                  </a:lnTo>
                  <a:lnTo>
                    <a:pt x="30" y="24"/>
                  </a:lnTo>
                  <a:lnTo>
                    <a:pt x="29" y="24"/>
                  </a:lnTo>
                  <a:lnTo>
                    <a:pt x="29" y="26"/>
                  </a:lnTo>
                  <a:lnTo>
                    <a:pt x="29" y="27"/>
                  </a:lnTo>
                  <a:lnTo>
                    <a:pt x="28" y="27"/>
                  </a:lnTo>
                  <a:lnTo>
                    <a:pt x="28" y="26"/>
                  </a:lnTo>
                  <a:lnTo>
                    <a:pt x="26" y="26"/>
                  </a:lnTo>
                  <a:lnTo>
                    <a:pt x="26" y="24"/>
                  </a:lnTo>
                  <a:lnTo>
                    <a:pt x="26" y="26"/>
                  </a:lnTo>
                  <a:lnTo>
                    <a:pt x="25" y="26"/>
                  </a:lnTo>
                  <a:lnTo>
                    <a:pt x="25" y="27"/>
                  </a:lnTo>
                  <a:lnTo>
                    <a:pt x="24" y="26"/>
                  </a:lnTo>
                  <a:lnTo>
                    <a:pt x="24" y="27"/>
                  </a:lnTo>
                  <a:lnTo>
                    <a:pt x="23" y="26"/>
                  </a:lnTo>
                  <a:lnTo>
                    <a:pt x="23" y="27"/>
                  </a:lnTo>
                  <a:lnTo>
                    <a:pt x="23" y="26"/>
                  </a:lnTo>
                  <a:lnTo>
                    <a:pt x="23" y="24"/>
                  </a:lnTo>
                  <a:lnTo>
                    <a:pt x="21" y="24"/>
                  </a:lnTo>
                  <a:lnTo>
                    <a:pt x="21" y="23"/>
                  </a:lnTo>
                  <a:lnTo>
                    <a:pt x="20" y="23"/>
                  </a:lnTo>
                  <a:lnTo>
                    <a:pt x="20" y="24"/>
                  </a:lnTo>
                  <a:lnTo>
                    <a:pt x="20" y="23"/>
                  </a:lnTo>
                  <a:lnTo>
                    <a:pt x="20" y="24"/>
                  </a:lnTo>
                  <a:lnTo>
                    <a:pt x="20" y="26"/>
                  </a:lnTo>
                  <a:lnTo>
                    <a:pt x="18" y="27"/>
                  </a:lnTo>
                  <a:lnTo>
                    <a:pt x="18" y="26"/>
                  </a:lnTo>
                  <a:lnTo>
                    <a:pt x="16" y="26"/>
                  </a:lnTo>
                  <a:lnTo>
                    <a:pt x="16" y="27"/>
                  </a:lnTo>
                  <a:lnTo>
                    <a:pt x="15" y="27"/>
                  </a:lnTo>
                  <a:lnTo>
                    <a:pt x="15" y="26"/>
                  </a:lnTo>
                  <a:lnTo>
                    <a:pt x="15" y="27"/>
                  </a:lnTo>
                  <a:lnTo>
                    <a:pt x="15" y="28"/>
                  </a:lnTo>
                  <a:lnTo>
                    <a:pt x="15" y="29"/>
                  </a:lnTo>
                  <a:lnTo>
                    <a:pt x="15" y="28"/>
                  </a:lnTo>
                  <a:lnTo>
                    <a:pt x="15" y="29"/>
                  </a:lnTo>
                  <a:lnTo>
                    <a:pt x="16" y="29"/>
                  </a:lnTo>
                  <a:lnTo>
                    <a:pt x="15" y="29"/>
                  </a:lnTo>
                  <a:lnTo>
                    <a:pt x="15" y="31"/>
                  </a:lnTo>
                  <a:lnTo>
                    <a:pt x="16" y="31"/>
                  </a:lnTo>
                  <a:lnTo>
                    <a:pt x="18" y="31"/>
                  </a:lnTo>
                  <a:lnTo>
                    <a:pt x="18" y="32"/>
                  </a:lnTo>
                  <a:lnTo>
                    <a:pt x="16" y="32"/>
                  </a:lnTo>
                  <a:lnTo>
                    <a:pt x="16" y="33"/>
                  </a:lnTo>
                  <a:lnTo>
                    <a:pt x="15" y="33"/>
                  </a:lnTo>
                  <a:lnTo>
                    <a:pt x="15" y="32"/>
                  </a:lnTo>
                  <a:lnTo>
                    <a:pt x="14" y="32"/>
                  </a:lnTo>
                  <a:lnTo>
                    <a:pt x="14" y="33"/>
                  </a:lnTo>
                  <a:lnTo>
                    <a:pt x="12" y="33"/>
                  </a:lnTo>
                  <a:lnTo>
                    <a:pt x="12" y="34"/>
                  </a:lnTo>
                  <a:lnTo>
                    <a:pt x="11" y="34"/>
                  </a:lnTo>
                  <a:lnTo>
                    <a:pt x="11" y="33"/>
                  </a:lnTo>
                  <a:lnTo>
                    <a:pt x="10" y="32"/>
                  </a:lnTo>
                  <a:lnTo>
                    <a:pt x="10" y="31"/>
                  </a:lnTo>
                  <a:lnTo>
                    <a:pt x="9" y="31"/>
                  </a:lnTo>
                  <a:lnTo>
                    <a:pt x="9" y="29"/>
                  </a:lnTo>
                  <a:lnTo>
                    <a:pt x="7" y="29"/>
                  </a:lnTo>
                  <a:lnTo>
                    <a:pt x="6" y="28"/>
                  </a:lnTo>
                  <a:lnTo>
                    <a:pt x="5" y="27"/>
                  </a:lnTo>
                  <a:lnTo>
                    <a:pt x="6" y="27"/>
                  </a:lnTo>
                  <a:lnTo>
                    <a:pt x="5" y="27"/>
                  </a:lnTo>
                  <a:lnTo>
                    <a:pt x="6" y="27"/>
                  </a:lnTo>
                  <a:lnTo>
                    <a:pt x="6" y="28"/>
                  </a:lnTo>
                  <a:lnTo>
                    <a:pt x="6" y="27"/>
                  </a:lnTo>
                  <a:lnTo>
                    <a:pt x="7" y="27"/>
                  </a:lnTo>
                  <a:lnTo>
                    <a:pt x="6" y="27"/>
                  </a:lnTo>
                  <a:lnTo>
                    <a:pt x="5" y="27"/>
                  </a:lnTo>
                  <a:lnTo>
                    <a:pt x="5" y="26"/>
                  </a:lnTo>
                  <a:lnTo>
                    <a:pt x="5" y="27"/>
                  </a:lnTo>
                  <a:lnTo>
                    <a:pt x="3" y="26"/>
                  </a:lnTo>
                  <a:lnTo>
                    <a:pt x="3" y="24"/>
                  </a:lnTo>
                  <a:lnTo>
                    <a:pt x="2" y="24"/>
                  </a:lnTo>
                  <a:lnTo>
                    <a:pt x="2" y="23"/>
                  </a:lnTo>
                  <a:lnTo>
                    <a:pt x="2" y="24"/>
                  </a:lnTo>
                  <a:lnTo>
                    <a:pt x="2" y="23"/>
                  </a:lnTo>
                  <a:lnTo>
                    <a:pt x="2" y="24"/>
                  </a:lnTo>
                  <a:lnTo>
                    <a:pt x="3" y="24"/>
                  </a:lnTo>
                  <a:lnTo>
                    <a:pt x="3" y="23"/>
                  </a:lnTo>
                  <a:lnTo>
                    <a:pt x="3" y="24"/>
                  </a:lnTo>
                  <a:lnTo>
                    <a:pt x="3" y="23"/>
                  </a:lnTo>
                  <a:lnTo>
                    <a:pt x="2" y="23"/>
                  </a:lnTo>
                  <a:lnTo>
                    <a:pt x="2" y="22"/>
                  </a:lnTo>
                  <a:lnTo>
                    <a:pt x="1" y="20"/>
                  </a:lnTo>
                  <a:lnTo>
                    <a:pt x="2" y="22"/>
                  </a:lnTo>
                  <a:lnTo>
                    <a:pt x="2" y="23"/>
                  </a:lnTo>
                  <a:lnTo>
                    <a:pt x="2" y="22"/>
                  </a:lnTo>
                  <a:lnTo>
                    <a:pt x="3" y="22"/>
                  </a:lnTo>
                  <a:lnTo>
                    <a:pt x="3" y="23"/>
                  </a:lnTo>
                  <a:lnTo>
                    <a:pt x="3" y="22"/>
                  </a:lnTo>
                  <a:lnTo>
                    <a:pt x="2" y="22"/>
                  </a:lnTo>
                  <a:lnTo>
                    <a:pt x="2" y="20"/>
                  </a:lnTo>
                  <a:lnTo>
                    <a:pt x="1" y="20"/>
                  </a:lnTo>
                  <a:lnTo>
                    <a:pt x="1" y="19"/>
                  </a:lnTo>
                  <a:lnTo>
                    <a:pt x="1" y="20"/>
                  </a:lnTo>
                  <a:lnTo>
                    <a:pt x="1" y="19"/>
                  </a:lnTo>
                  <a:lnTo>
                    <a:pt x="0" y="19"/>
                  </a:lnTo>
                  <a:lnTo>
                    <a:pt x="1" y="19"/>
                  </a:lnTo>
                  <a:lnTo>
                    <a:pt x="1" y="18"/>
                  </a:lnTo>
                  <a:lnTo>
                    <a:pt x="0" y="19"/>
                  </a:lnTo>
                  <a:lnTo>
                    <a:pt x="0" y="18"/>
                  </a:lnTo>
                  <a:lnTo>
                    <a:pt x="0" y="17"/>
                  </a:lnTo>
                  <a:lnTo>
                    <a:pt x="0" y="18"/>
                  </a:lnTo>
                  <a:lnTo>
                    <a:pt x="0" y="17"/>
                  </a:lnTo>
                  <a:lnTo>
                    <a:pt x="1" y="17"/>
                  </a:lnTo>
                  <a:lnTo>
                    <a:pt x="0" y="17"/>
                  </a:lnTo>
                  <a:lnTo>
                    <a:pt x="1" y="17"/>
                  </a:lnTo>
                  <a:lnTo>
                    <a:pt x="1" y="18"/>
                  </a:lnTo>
                  <a:lnTo>
                    <a:pt x="1" y="17"/>
                  </a:lnTo>
                  <a:lnTo>
                    <a:pt x="2" y="17"/>
                  </a:lnTo>
                  <a:lnTo>
                    <a:pt x="2" y="15"/>
                  </a:lnTo>
                  <a:lnTo>
                    <a:pt x="2" y="14"/>
                  </a:lnTo>
                  <a:lnTo>
                    <a:pt x="2" y="13"/>
                  </a:lnTo>
                  <a:lnTo>
                    <a:pt x="2" y="12"/>
                  </a:lnTo>
                  <a:lnTo>
                    <a:pt x="3" y="12"/>
                  </a:lnTo>
                  <a:lnTo>
                    <a:pt x="2" y="12"/>
                  </a:lnTo>
                  <a:lnTo>
                    <a:pt x="2" y="13"/>
                  </a:lnTo>
                  <a:lnTo>
                    <a:pt x="3" y="13"/>
                  </a:lnTo>
                  <a:lnTo>
                    <a:pt x="3" y="12"/>
                  </a:lnTo>
                  <a:lnTo>
                    <a:pt x="3" y="13"/>
                  </a:lnTo>
                  <a:lnTo>
                    <a:pt x="5" y="13"/>
                  </a:lnTo>
                  <a:lnTo>
                    <a:pt x="6" y="13"/>
                  </a:lnTo>
                  <a:lnTo>
                    <a:pt x="6" y="12"/>
                  </a:lnTo>
                  <a:lnTo>
                    <a:pt x="6" y="13"/>
                  </a:lnTo>
                  <a:lnTo>
                    <a:pt x="5" y="13"/>
                  </a:lnTo>
                  <a:lnTo>
                    <a:pt x="5" y="12"/>
                  </a:lnTo>
                  <a:lnTo>
                    <a:pt x="3" y="12"/>
                  </a:lnTo>
                  <a:lnTo>
                    <a:pt x="3" y="10"/>
                  </a:lnTo>
                  <a:lnTo>
                    <a:pt x="2" y="10"/>
                  </a:lnTo>
                  <a:lnTo>
                    <a:pt x="3" y="10"/>
                  </a:lnTo>
                  <a:lnTo>
                    <a:pt x="3" y="9"/>
                  </a:lnTo>
                  <a:lnTo>
                    <a:pt x="3" y="10"/>
                  </a:lnTo>
                  <a:lnTo>
                    <a:pt x="5" y="10"/>
                  </a:lnTo>
                  <a:lnTo>
                    <a:pt x="5" y="9"/>
                  </a:lnTo>
                  <a:lnTo>
                    <a:pt x="3" y="9"/>
                  </a:lnTo>
                  <a:lnTo>
                    <a:pt x="3" y="8"/>
                  </a:lnTo>
                  <a:lnTo>
                    <a:pt x="5" y="8"/>
                  </a:lnTo>
                  <a:lnTo>
                    <a:pt x="6" y="8"/>
                  </a:lnTo>
                  <a:lnTo>
                    <a:pt x="7" y="8"/>
                  </a:lnTo>
                  <a:lnTo>
                    <a:pt x="9" y="8"/>
                  </a:lnTo>
                  <a:lnTo>
                    <a:pt x="10" y="8"/>
                  </a:lnTo>
                  <a:lnTo>
                    <a:pt x="11" y="8"/>
                  </a:lnTo>
                  <a:lnTo>
                    <a:pt x="12" y="8"/>
                  </a:lnTo>
                  <a:lnTo>
                    <a:pt x="14" y="8"/>
                  </a:lnTo>
                  <a:lnTo>
                    <a:pt x="14" y="6"/>
                  </a:lnTo>
                  <a:lnTo>
                    <a:pt x="14" y="5"/>
                  </a:lnTo>
                  <a:lnTo>
                    <a:pt x="14" y="4"/>
                  </a:lnTo>
                  <a:lnTo>
                    <a:pt x="14" y="3"/>
                  </a:lnTo>
                  <a:lnTo>
                    <a:pt x="14" y="1"/>
                  </a:lnTo>
                  <a:lnTo>
                    <a:pt x="15" y="1"/>
                  </a:lnTo>
                  <a:lnTo>
                    <a:pt x="15" y="0"/>
                  </a:lnTo>
                  <a:lnTo>
                    <a:pt x="15" y="1"/>
                  </a:lnTo>
                  <a:lnTo>
                    <a:pt x="16"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3" name="Freeform 766"/>
            <p:cNvSpPr>
              <a:spLocks noEditPoints="1"/>
            </p:cNvSpPr>
            <p:nvPr/>
          </p:nvSpPr>
          <p:spPr bwMode="auto">
            <a:xfrm>
              <a:off x="4340226" y="3426042"/>
              <a:ext cx="84138" cy="165100"/>
            </a:xfrm>
            <a:custGeom>
              <a:avLst/>
              <a:gdLst>
                <a:gd name="T0" fmla="*/ 19 w 53"/>
                <a:gd name="T1" fmla="*/ 76 h 104"/>
                <a:gd name="T2" fmla="*/ 10 w 53"/>
                <a:gd name="T3" fmla="*/ 57 h 104"/>
                <a:gd name="T4" fmla="*/ 14 w 53"/>
                <a:gd name="T5" fmla="*/ 65 h 104"/>
                <a:gd name="T6" fmla="*/ 6 w 53"/>
                <a:gd name="T7" fmla="*/ 66 h 104"/>
                <a:gd name="T8" fmla="*/ 3 w 53"/>
                <a:gd name="T9" fmla="*/ 63 h 104"/>
                <a:gd name="T10" fmla="*/ 14 w 53"/>
                <a:gd name="T11" fmla="*/ 55 h 104"/>
                <a:gd name="T12" fmla="*/ 10 w 53"/>
                <a:gd name="T13" fmla="*/ 55 h 104"/>
                <a:gd name="T14" fmla="*/ 11 w 53"/>
                <a:gd name="T15" fmla="*/ 51 h 104"/>
                <a:gd name="T16" fmla="*/ 8 w 53"/>
                <a:gd name="T17" fmla="*/ 44 h 104"/>
                <a:gd name="T18" fmla="*/ 10 w 53"/>
                <a:gd name="T19" fmla="*/ 47 h 104"/>
                <a:gd name="T20" fmla="*/ 4 w 53"/>
                <a:gd name="T21" fmla="*/ 39 h 104"/>
                <a:gd name="T22" fmla="*/ 5 w 53"/>
                <a:gd name="T23" fmla="*/ 38 h 104"/>
                <a:gd name="T24" fmla="*/ 11 w 53"/>
                <a:gd name="T25" fmla="*/ 35 h 104"/>
                <a:gd name="T26" fmla="*/ 4 w 53"/>
                <a:gd name="T27" fmla="*/ 34 h 104"/>
                <a:gd name="T28" fmla="*/ 13 w 53"/>
                <a:gd name="T29" fmla="*/ 39 h 104"/>
                <a:gd name="T30" fmla="*/ 9 w 53"/>
                <a:gd name="T31" fmla="*/ 34 h 104"/>
                <a:gd name="T32" fmla="*/ 9 w 53"/>
                <a:gd name="T33" fmla="*/ 28 h 104"/>
                <a:gd name="T34" fmla="*/ 6 w 53"/>
                <a:gd name="T35" fmla="*/ 32 h 104"/>
                <a:gd name="T36" fmla="*/ 6 w 53"/>
                <a:gd name="T37" fmla="*/ 28 h 104"/>
                <a:gd name="T38" fmla="*/ 27 w 53"/>
                <a:gd name="T39" fmla="*/ 25 h 104"/>
                <a:gd name="T40" fmla="*/ 20 w 53"/>
                <a:gd name="T41" fmla="*/ 34 h 104"/>
                <a:gd name="T42" fmla="*/ 27 w 53"/>
                <a:gd name="T43" fmla="*/ 33 h 104"/>
                <a:gd name="T44" fmla="*/ 29 w 53"/>
                <a:gd name="T45" fmla="*/ 44 h 104"/>
                <a:gd name="T46" fmla="*/ 24 w 53"/>
                <a:gd name="T47" fmla="*/ 49 h 104"/>
                <a:gd name="T48" fmla="*/ 33 w 53"/>
                <a:gd name="T49" fmla="*/ 53 h 104"/>
                <a:gd name="T50" fmla="*/ 42 w 53"/>
                <a:gd name="T51" fmla="*/ 65 h 104"/>
                <a:gd name="T52" fmla="*/ 42 w 53"/>
                <a:gd name="T53" fmla="*/ 72 h 104"/>
                <a:gd name="T54" fmla="*/ 53 w 53"/>
                <a:gd name="T55" fmla="*/ 81 h 104"/>
                <a:gd name="T56" fmla="*/ 48 w 53"/>
                <a:gd name="T57" fmla="*/ 89 h 104"/>
                <a:gd name="T58" fmla="*/ 52 w 53"/>
                <a:gd name="T59" fmla="*/ 93 h 104"/>
                <a:gd name="T60" fmla="*/ 38 w 53"/>
                <a:gd name="T61" fmla="*/ 98 h 104"/>
                <a:gd name="T62" fmla="*/ 31 w 53"/>
                <a:gd name="T63" fmla="*/ 99 h 104"/>
                <a:gd name="T64" fmla="*/ 22 w 53"/>
                <a:gd name="T65" fmla="*/ 100 h 104"/>
                <a:gd name="T66" fmla="*/ 14 w 53"/>
                <a:gd name="T67" fmla="*/ 104 h 104"/>
                <a:gd name="T68" fmla="*/ 19 w 53"/>
                <a:gd name="T69" fmla="*/ 97 h 104"/>
                <a:gd name="T70" fmla="*/ 29 w 53"/>
                <a:gd name="T71" fmla="*/ 90 h 104"/>
                <a:gd name="T72" fmla="*/ 22 w 53"/>
                <a:gd name="T73" fmla="*/ 91 h 104"/>
                <a:gd name="T74" fmla="*/ 17 w 53"/>
                <a:gd name="T75" fmla="*/ 89 h 104"/>
                <a:gd name="T76" fmla="*/ 22 w 53"/>
                <a:gd name="T77" fmla="*/ 83 h 104"/>
                <a:gd name="T78" fmla="*/ 25 w 53"/>
                <a:gd name="T79" fmla="*/ 75 h 104"/>
                <a:gd name="T80" fmla="*/ 28 w 53"/>
                <a:gd name="T81" fmla="*/ 69 h 104"/>
                <a:gd name="T82" fmla="*/ 24 w 53"/>
                <a:gd name="T83" fmla="*/ 62 h 104"/>
                <a:gd name="T84" fmla="*/ 23 w 53"/>
                <a:gd name="T85" fmla="*/ 62 h 104"/>
                <a:gd name="T86" fmla="*/ 15 w 53"/>
                <a:gd name="T87" fmla="*/ 60 h 104"/>
                <a:gd name="T88" fmla="*/ 18 w 53"/>
                <a:gd name="T89" fmla="*/ 51 h 104"/>
                <a:gd name="T90" fmla="*/ 15 w 53"/>
                <a:gd name="T91" fmla="*/ 52 h 104"/>
                <a:gd name="T92" fmla="*/ 13 w 53"/>
                <a:gd name="T93" fmla="*/ 55 h 104"/>
                <a:gd name="T94" fmla="*/ 14 w 53"/>
                <a:gd name="T95" fmla="*/ 46 h 104"/>
                <a:gd name="T96" fmla="*/ 15 w 53"/>
                <a:gd name="T97" fmla="*/ 43 h 104"/>
                <a:gd name="T98" fmla="*/ 11 w 53"/>
                <a:gd name="T99" fmla="*/ 42 h 104"/>
                <a:gd name="T100" fmla="*/ 14 w 53"/>
                <a:gd name="T101" fmla="*/ 39 h 104"/>
                <a:gd name="T102" fmla="*/ 13 w 53"/>
                <a:gd name="T103" fmla="*/ 35 h 104"/>
                <a:gd name="T104" fmla="*/ 14 w 53"/>
                <a:gd name="T105" fmla="*/ 30 h 104"/>
                <a:gd name="T106" fmla="*/ 17 w 53"/>
                <a:gd name="T107" fmla="*/ 27 h 104"/>
                <a:gd name="T108" fmla="*/ 20 w 53"/>
                <a:gd name="T109" fmla="*/ 24 h 104"/>
                <a:gd name="T110" fmla="*/ 27 w 53"/>
                <a:gd name="T111" fmla="*/ 19 h 104"/>
                <a:gd name="T112" fmla="*/ 27 w 53"/>
                <a:gd name="T113" fmla="*/ 20 h 104"/>
                <a:gd name="T114" fmla="*/ 29 w 53"/>
                <a:gd name="T115" fmla="*/ 18 h 104"/>
                <a:gd name="T116" fmla="*/ 36 w 53"/>
                <a:gd name="T117" fmla="*/ 14 h 104"/>
                <a:gd name="T118" fmla="*/ 37 w 53"/>
                <a:gd name="T119" fmla="*/ 5 h 104"/>
                <a:gd name="T120" fmla="*/ 37 w 53"/>
                <a:gd name="T121" fmla="*/ 7 h 104"/>
                <a:gd name="T122" fmla="*/ 36 w 53"/>
                <a:gd name="T123" fmla="*/ 5 h 104"/>
                <a:gd name="T124" fmla="*/ 39 w 53"/>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104">
                  <a:moveTo>
                    <a:pt x="37" y="98"/>
                  </a:moveTo>
                  <a:lnTo>
                    <a:pt x="38" y="98"/>
                  </a:lnTo>
                  <a:lnTo>
                    <a:pt x="38" y="99"/>
                  </a:lnTo>
                  <a:lnTo>
                    <a:pt x="37" y="99"/>
                  </a:lnTo>
                  <a:lnTo>
                    <a:pt x="36" y="99"/>
                  </a:lnTo>
                  <a:lnTo>
                    <a:pt x="36" y="98"/>
                  </a:lnTo>
                  <a:lnTo>
                    <a:pt x="37" y="98"/>
                  </a:lnTo>
                  <a:close/>
                  <a:moveTo>
                    <a:pt x="39" y="98"/>
                  </a:moveTo>
                  <a:lnTo>
                    <a:pt x="38" y="98"/>
                  </a:lnTo>
                  <a:lnTo>
                    <a:pt x="39" y="98"/>
                  </a:lnTo>
                  <a:close/>
                  <a:moveTo>
                    <a:pt x="50" y="93"/>
                  </a:moveTo>
                  <a:lnTo>
                    <a:pt x="48" y="93"/>
                  </a:lnTo>
                  <a:lnTo>
                    <a:pt x="48" y="91"/>
                  </a:lnTo>
                  <a:lnTo>
                    <a:pt x="48" y="93"/>
                  </a:lnTo>
                  <a:lnTo>
                    <a:pt x="50" y="93"/>
                  </a:lnTo>
                  <a:close/>
                  <a:moveTo>
                    <a:pt x="19" y="75"/>
                  </a:moveTo>
                  <a:lnTo>
                    <a:pt x="19" y="76"/>
                  </a:lnTo>
                  <a:lnTo>
                    <a:pt x="19" y="75"/>
                  </a:lnTo>
                  <a:lnTo>
                    <a:pt x="19" y="76"/>
                  </a:lnTo>
                  <a:lnTo>
                    <a:pt x="19" y="75"/>
                  </a:lnTo>
                  <a:lnTo>
                    <a:pt x="18" y="75"/>
                  </a:lnTo>
                  <a:lnTo>
                    <a:pt x="19" y="75"/>
                  </a:lnTo>
                  <a:close/>
                  <a:moveTo>
                    <a:pt x="22" y="75"/>
                  </a:moveTo>
                  <a:lnTo>
                    <a:pt x="22" y="76"/>
                  </a:lnTo>
                  <a:lnTo>
                    <a:pt x="20" y="76"/>
                  </a:lnTo>
                  <a:lnTo>
                    <a:pt x="20" y="77"/>
                  </a:lnTo>
                  <a:lnTo>
                    <a:pt x="20" y="76"/>
                  </a:lnTo>
                  <a:lnTo>
                    <a:pt x="19" y="76"/>
                  </a:lnTo>
                  <a:lnTo>
                    <a:pt x="19" y="75"/>
                  </a:lnTo>
                  <a:lnTo>
                    <a:pt x="20" y="74"/>
                  </a:lnTo>
                  <a:lnTo>
                    <a:pt x="20" y="75"/>
                  </a:lnTo>
                  <a:lnTo>
                    <a:pt x="22" y="75"/>
                  </a:lnTo>
                  <a:close/>
                  <a:moveTo>
                    <a:pt x="9" y="57"/>
                  </a:moveTo>
                  <a:lnTo>
                    <a:pt x="10" y="57"/>
                  </a:lnTo>
                  <a:lnTo>
                    <a:pt x="11" y="57"/>
                  </a:lnTo>
                  <a:lnTo>
                    <a:pt x="11" y="58"/>
                  </a:lnTo>
                  <a:lnTo>
                    <a:pt x="11" y="60"/>
                  </a:lnTo>
                  <a:lnTo>
                    <a:pt x="11" y="61"/>
                  </a:lnTo>
                  <a:lnTo>
                    <a:pt x="13" y="61"/>
                  </a:lnTo>
                  <a:lnTo>
                    <a:pt x="13" y="62"/>
                  </a:lnTo>
                  <a:lnTo>
                    <a:pt x="13" y="61"/>
                  </a:lnTo>
                  <a:lnTo>
                    <a:pt x="13" y="62"/>
                  </a:lnTo>
                  <a:lnTo>
                    <a:pt x="11" y="62"/>
                  </a:lnTo>
                  <a:lnTo>
                    <a:pt x="11" y="63"/>
                  </a:lnTo>
                  <a:lnTo>
                    <a:pt x="13" y="63"/>
                  </a:lnTo>
                  <a:lnTo>
                    <a:pt x="13" y="62"/>
                  </a:lnTo>
                  <a:lnTo>
                    <a:pt x="14" y="62"/>
                  </a:lnTo>
                  <a:lnTo>
                    <a:pt x="14" y="63"/>
                  </a:lnTo>
                  <a:lnTo>
                    <a:pt x="14" y="65"/>
                  </a:lnTo>
                  <a:lnTo>
                    <a:pt x="14" y="66"/>
                  </a:lnTo>
                  <a:lnTo>
                    <a:pt x="14" y="65"/>
                  </a:lnTo>
                  <a:lnTo>
                    <a:pt x="14" y="63"/>
                  </a:lnTo>
                  <a:lnTo>
                    <a:pt x="13" y="63"/>
                  </a:lnTo>
                  <a:lnTo>
                    <a:pt x="13" y="65"/>
                  </a:lnTo>
                  <a:lnTo>
                    <a:pt x="13" y="66"/>
                  </a:lnTo>
                  <a:lnTo>
                    <a:pt x="14" y="66"/>
                  </a:lnTo>
                  <a:lnTo>
                    <a:pt x="13" y="66"/>
                  </a:lnTo>
                  <a:lnTo>
                    <a:pt x="13" y="67"/>
                  </a:lnTo>
                  <a:lnTo>
                    <a:pt x="11" y="67"/>
                  </a:lnTo>
                  <a:lnTo>
                    <a:pt x="11" y="69"/>
                  </a:lnTo>
                  <a:lnTo>
                    <a:pt x="10" y="69"/>
                  </a:lnTo>
                  <a:lnTo>
                    <a:pt x="11" y="69"/>
                  </a:lnTo>
                  <a:lnTo>
                    <a:pt x="10" y="69"/>
                  </a:lnTo>
                  <a:lnTo>
                    <a:pt x="9" y="69"/>
                  </a:lnTo>
                  <a:lnTo>
                    <a:pt x="8" y="69"/>
                  </a:lnTo>
                  <a:lnTo>
                    <a:pt x="8" y="67"/>
                  </a:lnTo>
                  <a:lnTo>
                    <a:pt x="6" y="67"/>
                  </a:lnTo>
                  <a:lnTo>
                    <a:pt x="6" y="66"/>
                  </a:lnTo>
                  <a:lnTo>
                    <a:pt x="6" y="65"/>
                  </a:lnTo>
                  <a:lnTo>
                    <a:pt x="5" y="65"/>
                  </a:lnTo>
                  <a:lnTo>
                    <a:pt x="5" y="66"/>
                  </a:lnTo>
                  <a:lnTo>
                    <a:pt x="5" y="67"/>
                  </a:lnTo>
                  <a:lnTo>
                    <a:pt x="4" y="67"/>
                  </a:lnTo>
                  <a:lnTo>
                    <a:pt x="5" y="67"/>
                  </a:lnTo>
                  <a:lnTo>
                    <a:pt x="4" y="67"/>
                  </a:lnTo>
                  <a:lnTo>
                    <a:pt x="4" y="69"/>
                  </a:lnTo>
                  <a:lnTo>
                    <a:pt x="4" y="67"/>
                  </a:lnTo>
                  <a:lnTo>
                    <a:pt x="3" y="67"/>
                  </a:lnTo>
                  <a:lnTo>
                    <a:pt x="1" y="67"/>
                  </a:lnTo>
                  <a:lnTo>
                    <a:pt x="1" y="66"/>
                  </a:lnTo>
                  <a:lnTo>
                    <a:pt x="0" y="66"/>
                  </a:lnTo>
                  <a:lnTo>
                    <a:pt x="0" y="65"/>
                  </a:lnTo>
                  <a:lnTo>
                    <a:pt x="0" y="63"/>
                  </a:lnTo>
                  <a:lnTo>
                    <a:pt x="1" y="63"/>
                  </a:lnTo>
                  <a:lnTo>
                    <a:pt x="3" y="63"/>
                  </a:lnTo>
                  <a:lnTo>
                    <a:pt x="1" y="63"/>
                  </a:lnTo>
                  <a:lnTo>
                    <a:pt x="1" y="62"/>
                  </a:lnTo>
                  <a:lnTo>
                    <a:pt x="3" y="62"/>
                  </a:lnTo>
                  <a:lnTo>
                    <a:pt x="4" y="61"/>
                  </a:lnTo>
                  <a:lnTo>
                    <a:pt x="4" y="60"/>
                  </a:lnTo>
                  <a:lnTo>
                    <a:pt x="4" y="58"/>
                  </a:lnTo>
                  <a:lnTo>
                    <a:pt x="5" y="58"/>
                  </a:lnTo>
                  <a:lnTo>
                    <a:pt x="5" y="60"/>
                  </a:lnTo>
                  <a:lnTo>
                    <a:pt x="5" y="58"/>
                  </a:lnTo>
                  <a:lnTo>
                    <a:pt x="6" y="58"/>
                  </a:lnTo>
                  <a:lnTo>
                    <a:pt x="8" y="58"/>
                  </a:lnTo>
                  <a:lnTo>
                    <a:pt x="8" y="57"/>
                  </a:lnTo>
                  <a:lnTo>
                    <a:pt x="9" y="57"/>
                  </a:lnTo>
                  <a:close/>
                  <a:moveTo>
                    <a:pt x="17" y="56"/>
                  </a:moveTo>
                  <a:lnTo>
                    <a:pt x="15" y="56"/>
                  </a:lnTo>
                  <a:lnTo>
                    <a:pt x="15" y="55"/>
                  </a:lnTo>
                  <a:lnTo>
                    <a:pt x="14" y="55"/>
                  </a:lnTo>
                  <a:lnTo>
                    <a:pt x="14" y="53"/>
                  </a:lnTo>
                  <a:lnTo>
                    <a:pt x="15" y="53"/>
                  </a:lnTo>
                  <a:lnTo>
                    <a:pt x="17" y="53"/>
                  </a:lnTo>
                  <a:lnTo>
                    <a:pt x="17" y="55"/>
                  </a:lnTo>
                  <a:lnTo>
                    <a:pt x="17" y="56"/>
                  </a:lnTo>
                  <a:close/>
                  <a:moveTo>
                    <a:pt x="17" y="53"/>
                  </a:moveTo>
                  <a:lnTo>
                    <a:pt x="17" y="52"/>
                  </a:lnTo>
                  <a:lnTo>
                    <a:pt x="15" y="52"/>
                  </a:lnTo>
                  <a:lnTo>
                    <a:pt x="15" y="51"/>
                  </a:lnTo>
                  <a:lnTo>
                    <a:pt x="17" y="51"/>
                  </a:lnTo>
                  <a:lnTo>
                    <a:pt x="17" y="52"/>
                  </a:lnTo>
                  <a:lnTo>
                    <a:pt x="17" y="53"/>
                  </a:lnTo>
                  <a:close/>
                  <a:moveTo>
                    <a:pt x="10" y="52"/>
                  </a:moveTo>
                  <a:lnTo>
                    <a:pt x="11" y="52"/>
                  </a:lnTo>
                  <a:lnTo>
                    <a:pt x="11" y="53"/>
                  </a:lnTo>
                  <a:lnTo>
                    <a:pt x="10" y="53"/>
                  </a:lnTo>
                  <a:lnTo>
                    <a:pt x="10" y="55"/>
                  </a:lnTo>
                  <a:lnTo>
                    <a:pt x="10" y="53"/>
                  </a:lnTo>
                  <a:lnTo>
                    <a:pt x="10" y="52"/>
                  </a:lnTo>
                  <a:lnTo>
                    <a:pt x="9" y="52"/>
                  </a:lnTo>
                  <a:lnTo>
                    <a:pt x="9" y="53"/>
                  </a:lnTo>
                  <a:lnTo>
                    <a:pt x="9" y="52"/>
                  </a:lnTo>
                  <a:lnTo>
                    <a:pt x="9" y="51"/>
                  </a:lnTo>
                  <a:lnTo>
                    <a:pt x="10" y="51"/>
                  </a:lnTo>
                  <a:lnTo>
                    <a:pt x="9" y="51"/>
                  </a:lnTo>
                  <a:lnTo>
                    <a:pt x="9" y="52"/>
                  </a:lnTo>
                  <a:lnTo>
                    <a:pt x="10" y="52"/>
                  </a:lnTo>
                  <a:lnTo>
                    <a:pt x="10" y="51"/>
                  </a:lnTo>
                  <a:lnTo>
                    <a:pt x="10" y="52"/>
                  </a:lnTo>
                  <a:close/>
                  <a:moveTo>
                    <a:pt x="10" y="49"/>
                  </a:moveTo>
                  <a:lnTo>
                    <a:pt x="10" y="48"/>
                  </a:lnTo>
                  <a:lnTo>
                    <a:pt x="10" y="49"/>
                  </a:lnTo>
                  <a:close/>
                  <a:moveTo>
                    <a:pt x="13" y="49"/>
                  </a:moveTo>
                  <a:lnTo>
                    <a:pt x="11" y="51"/>
                  </a:lnTo>
                  <a:lnTo>
                    <a:pt x="11" y="52"/>
                  </a:lnTo>
                  <a:lnTo>
                    <a:pt x="11" y="51"/>
                  </a:lnTo>
                  <a:lnTo>
                    <a:pt x="11" y="49"/>
                  </a:lnTo>
                  <a:lnTo>
                    <a:pt x="13" y="49"/>
                  </a:lnTo>
                  <a:lnTo>
                    <a:pt x="13" y="48"/>
                  </a:lnTo>
                  <a:lnTo>
                    <a:pt x="13" y="49"/>
                  </a:lnTo>
                  <a:close/>
                  <a:moveTo>
                    <a:pt x="14" y="47"/>
                  </a:moveTo>
                  <a:lnTo>
                    <a:pt x="14" y="48"/>
                  </a:lnTo>
                  <a:lnTo>
                    <a:pt x="13" y="48"/>
                  </a:lnTo>
                  <a:lnTo>
                    <a:pt x="13" y="47"/>
                  </a:lnTo>
                  <a:lnTo>
                    <a:pt x="14" y="47"/>
                  </a:lnTo>
                  <a:close/>
                  <a:moveTo>
                    <a:pt x="14" y="47"/>
                  </a:moveTo>
                  <a:lnTo>
                    <a:pt x="13" y="47"/>
                  </a:lnTo>
                  <a:lnTo>
                    <a:pt x="14" y="47"/>
                  </a:lnTo>
                  <a:close/>
                  <a:moveTo>
                    <a:pt x="6" y="46"/>
                  </a:moveTo>
                  <a:lnTo>
                    <a:pt x="6" y="44"/>
                  </a:lnTo>
                  <a:lnTo>
                    <a:pt x="8" y="44"/>
                  </a:lnTo>
                  <a:lnTo>
                    <a:pt x="6" y="44"/>
                  </a:lnTo>
                  <a:lnTo>
                    <a:pt x="6" y="46"/>
                  </a:lnTo>
                  <a:close/>
                  <a:moveTo>
                    <a:pt x="11" y="44"/>
                  </a:moveTo>
                  <a:lnTo>
                    <a:pt x="13" y="44"/>
                  </a:lnTo>
                  <a:lnTo>
                    <a:pt x="13" y="46"/>
                  </a:lnTo>
                  <a:lnTo>
                    <a:pt x="13" y="44"/>
                  </a:lnTo>
                  <a:lnTo>
                    <a:pt x="13" y="46"/>
                  </a:lnTo>
                  <a:lnTo>
                    <a:pt x="13" y="47"/>
                  </a:lnTo>
                  <a:lnTo>
                    <a:pt x="11" y="47"/>
                  </a:lnTo>
                  <a:lnTo>
                    <a:pt x="13" y="47"/>
                  </a:lnTo>
                  <a:lnTo>
                    <a:pt x="11" y="47"/>
                  </a:lnTo>
                  <a:lnTo>
                    <a:pt x="10" y="47"/>
                  </a:lnTo>
                  <a:lnTo>
                    <a:pt x="9" y="47"/>
                  </a:lnTo>
                  <a:lnTo>
                    <a:pt x="10" y="47"/>
                  </a:lnTo>
                  <a:lnTo>
                    <a:pt x="11" y="47"/>
                  </a:lnTo>
                  <a:lnTo>
                    <a:pt x="11" y="46"/>
                  </a:lnTo>
                  <a:lnTo>
                    <a:pt x="10" y="47"/>
                  </a:lnTo>
                  <a:lnTo>
                    <a:pt x="10" y="46"/>
                  </a:lnTo>
                  <a:lnTo>
                    <a:pt x="11" y="46"/>
                  </a:lnTo>
                  <a:lnTo>
                    <a:pt x="10" y="46"/>
                  </a:lnTo>
                  <a:lnTo>
                    <a:pt x="10" y="44"/>
                  </a:lnTo>
                  <a:lnTo>
                    <a:pt x="9" y="44"/>
                  </a:lnTo>
                  <a:lnTo>
                    <a:pt x="10" y="44"/>
                  </a:lnTo>
                  <a:lnTo>
                    <a:pt x="10" y="43"/>
                  </a:lnTo>
                  <a:lnTo>
                    <a:pt x="11" y="44"/>
                  </a:lnTo>
                  <a:close/>
                  <a:moveTo>
                    <a:pt x="8" y="44"/>
                  </a:moveTo>
                  <a:lnTo>
                    <a:pt x="8" y="43"/>
                  </a:lnTo>
                  <a:lnTo>
                    <a:pt x="9" y="43"/>
                  </a:lnTo>
                  <a:lnTo>
                    <a:pt x="9" y="44"/>
                  </a:lnTo>
                  <a:lnTo>
                    <a:pt x="8" y="44"/>
                  </a:lnTo>
                  <a:close/>
                  <a:moveTo>
                    <a:pt x="4" y="41"/>
                  </a:moveTo>
                  <a:lnTo>
                    <a:pt x="3" y="41"/>
                  </a:lnTo>
                  <a:lnTo>
                    <a:pt x="4" y="41"/>
                  </a:lnTo>
                  <a:lnTo>
                    <a:pt x="4" y="39"/>
                  </a:lnTo>
                  <a:lnTo>
                    <a:pt x="4" y="41"/>
                  </a:lnTo>
                  <a:close/>
                  <a:moveTo>
                    <a:pt x="10" y="41"/>
                  </a:moveTo>
                  <a:lnTo>
                    <a:pt x="9" y="41"/>
                  </a:lnTo>
                  <a:lnTo>
                    <a:pt x="9" y="39"/>
                  </a:lnTo>
                  <a:lnTo>
                    <a:pt x="10" y="39"/>
                  </a:lnTo>
                  <a:lnTo>
                    <a:pt x="10" y="41"/>
                  </a:lnTo>
                  <a:close/>
                  <a:moveTo>
                    <a:pt x="9" y="39"/>
                  </a:moveTo>
                  <a:lnTo>
                    <a:pt x="8" y="39"/>
                  </a:lnTo>
                  <a:lnTo>
                    <a:pt x="9" y="39"/>
                  </a:lnTo>
                  <a:close/>
                  <a:moveTo>
                    <a:pt x="4" y="35"/>
                  </a:moveTo>
                  <a:lnTo>
                    <a:pt x="4" y="37"/>
                  </a:lnTo>
                  <a:lnTo>
                    <a:pt x="5" y="37"/>
                  </a:lnTo>
                  <a:lnTo>
                    <a:pt x="4" y="37"/>
                  </a:lnTo>
                  <a:lnTo>
                    <a:pt x="5" y="37"/>
                  </a:lnTo>
                  <a:lnTo>
                    <a:pt x="5" y="38"/>
                  </a:lnTo>
                  <a:lnTo>
                    <a:pt x="4" y="38"/>
                  </a:lnTo>
                  <a:lnTo>
                    <a:pt x="5" y="38"/>
                  </a:lnTo>
                  <a:lnTo>
                    <a:pt x="4" y="39"/>
                  </a:lnTo>
                  <a:lnTo>
                    <a:pt x="4" y="38"/>
                  </a:lnTo>
                  <a:lnTo>
                    <a:pt x="4" y="39"/>
                  </a:lnTo>
                  <a:lnTo>
                    <a:pt x="5" y="39"/>
                  </a:lnTo>
                  <a:lnTo>
                    <a:pt x="4" y="39"/>
                  </a:lnTo>
                  <a:lnTo>
                    <a:pt x="4" y="38"/>
                  </a:lnTo>
                  <a:lnTo>
                    <a:pt x="4" y="37"/>
                  </a:lnTo>
                  <a:lnTo>
                    <a:pt x="4" y="35"/>
                  </a:lnTo>
                  <a:close/>
                  <a:moveTo>
                    <a:pt x="4" y="35"/>
                  </a:moveTo>
                  <a:lnTo>
                    <a:pt x="5" y="35"/>
                  </a:lnTo>
                  <a:lnTo>
                    <a:pt x="4" y="35"/>
                  </a:lnTo>
                  <a:lnTo>
                    <a:pt x="5" y="35"/>
                  </a:lnTo>
                  <a:lnTo>
                    <a:pt x="4" y="37"/>
                  </a:lnTo>
                  <a:lnTo>
                    <a:pt x="4" y="35"/>
                  </a:lnTo>
                  <a:close/>
                  <a:moveTo>
                    <a:pt x="11" y="35"/>
                  </a:moveTo>
                  <a:lnTo>
                    <a:pt x="11" y="37"/>
                  </a:lnTo>
                  <a:lnTo>
                    <a:pt x="11" y="35"/>
                  </a:lnTo>
                  <a:close/>
                  <a:moveTo>
                    <a:pt x="11" y="34"/>
                  </a:moveTo>
                  <a:lnTo>
                    <a:pt x="11" y="35"/>
                  </a:lnTo>
                  <a:lnTo>
                    <a:pt x="11" y="34"/>
                  </a:lnTo>
                  <a:close/>
                  <a:moveTo>
                    <a:pt x="5" y="34"/>
                  </a:moveTo>
                  <a:lnTo>
                    <a:pt x="4" y="34"/>
                  </a:lnTo>
                  <a:lnTo>
                    <a:pt x="5" y="34"/>
                  </a:lnTo>
                  <a:lnTo>
                    <a:pt x="5" y="35"/>
                  </a:lnTo>
                  <a:lnTo>
                    <a:pt x="4" y="35"/>
                  </a:lnTo>
                  <a:lnTo>
                    <a:pt x="4" y="34"/>
                  </a:lnTo>
                  <a:lnTo>
                    <a:pt x="3" y="34"/>
                  </a:lnTo>
                  <a:lnTo>
                    <a:pt x="4" y="34"/>
                  </a:lnTo>
                  <a:lnTo>
                    <a:pt x="4" y="33"/>
                  </a:lnTo>
                  <a:lnTo>
                    <a:pt x="4" y="34"/>
                  </a:lnTo>
                  <a:lnTo>
                    <a:pt x="4" y="33"/>
                  </a:lnTo>
                  <a:lnTo>
                    <a:pt x="4" y="34"/>
                  </a:lnTo>
                  <a:lnTo>
                    <a:pt x="4" y="33"/>
                  </a:lnTo>
                  <a:lnTo>
                    <a:pt x="4" y="34"/>
                  </a:lnTo>
                  <a:lnTo>
                    <a:pt x="5" y="34"/>
                  </a:lnTo>
                  <a:lnTo>
                    <a:pt x="4" y="34"/>
                  </a:lnTo>
                  <a:lnTo>
                    <a:pt x="4" y="33"/>
                  </a:lnTo>
                  <a:lnTo>
                    <a:pt x="5" y="33"/>
                  </a:lnTo>
                  <a:lnTo>
                    <a:pt x="5" y="34"/>
                  </a:lnTo>
                  <a:close/>
                  <a:moveTo>
                    <a:pt x="10" y="33"/>
                  </a:moveTo>
                  <a:lnTo>
                    <a:pt x="10" y="34"/>
                  </a:lnTo>
                  <a:lnTo>
                    <a:pt x="10" y="35"/>
                  </a:lnTo>
                  <a:lnTo>
                    <a:pt x="10" y="37"/>
                  </a:lnTo>
                  <a:lnTo>
                    <a:pt x="10" y="35"/>
                  </a:lnTo>
                  <a:lnTo>
                    <a:pt x="10" y="37"/>
                  </a:lnTo>
                  <a:lnTo>
                    <a:pt x="11" y="37"/>
                  </a:lnTo>
                  <a:lnTo>
                    <a:pt x="11" y="38"/>
                  </a:lnTo>
                  <a:lnTo>
                    <a:pt x="11" y="37"/>
                  </a:lnTo>
                  <a:lnTo>
                    <a:pt x="11" y="38"/>
                  </a:lnTo>
                  <a:lnTo>
                    <a:pt x="13" y="38"/>
                  </a:lnTo>
                  <a:lnTo>
                    <a:pt x="13" y="39"/>
                  </a:lnTo>
                  <a:lnTo>
                    <a:pt x="11" y="39"/>
                  </a:lnTo>
                  <a:lnTo>
                    <a:pt x="11" y="38"/>
                  </a:lnTo>
                  <a:lnTo>
                    <a:pt x="13" y="38"/>
                  </a:lnTo>
                  <a:lnTo>
                    <a:pt x="11" y="38"/>
                  </a:lnTo>
                  <a:lnTo>
                    <a:pt x="11" y="39"/>
                  </a:lnTo>
                  <a:lnTo>
                    <a:pt x="10" y="39"/>
                  </a:lnTo>
                  <a:lnTo>
                    <a:pt x="10" y="38"/>
                  </a:lnTo>
                  <a:lnTo>
                    <a:pt x="9" y="38"/>
                  </a:lnTo>
                  <a:lnTo>
                    <a:pt x="9" y="37"/>
                  </a:lnTo>
                  <a:lnTo>
                    <a:pt x="10" y="37"/>
                  </a:lnTo>
                  <a:lnTo>
                    <a:pt x="9" y="37"/>
                  </a:lnTo>
                  <a:lnTo>
                    <a:pt x="9" y="35"/>
                  </a:lnTo>
                  <a:lnTo>
                    <a:pt x="9" y="37"/>
                  </a:lnTo>
                  <a:lnTo>
                    <a:pt x="8" y="37"/>
                  </a:lnTo>
                  <a:lnTo>
                    <a:pt x="8" y="35"/>
                  </a:lnTo>
                  <a:lnTo>
                    <a:pt x="8" y="34"/>
                  </a:lnTo>
                  <a:lnTo>
                    <a:pt x="9" y="34"/>
                  </a:lnTo>
                  <a:lnTo>
                    <a:pt x="9" y="35"/>
                  </a:lnTo>
                  <a:lnTo>
                    <a:pt x="10" y="35"/>
                  </a:lnTo>
                  <a:lnTo>
                    <a:pt x="9" y="35"/>
                  </a:lnTo>
                  <a:lnTo>
                    <a:pt x="9" y="34"/>
                  </a:lnTo>
                  <a:lnTo>
                    <a:pt x="9" y="33"/>
                  </a:lnTo>
                  <a:lnTo>
                    <a:pt x="10" y="33"/>
                  </a:lnTo>
                  <a:close/>
                  <a:moveTo>
                    <a:pt x="6" y="30"/>
                  </a:moveTo>
                  <a:lnTo>
                    <a:pt x="6" y="32"/>
                  </a:lnTo>
                  <a:lnTo>
                    <a:pt x="5" y="32"/>
                  </a:lnTo>
                  <a:lnTo>
                    <a:pt x="5" y="30"/>
                  </a:lnTo>
                  <a:lnTo>
                    <a:pt x="6" y="30"/>
                  </a:lnTo>
                  <a:close/>
                  <a:moveTo>
                    <a:pt x="6" y="28"/>
                  </a:moveTo>
                  <a:lnTo>
                    <a:pt x="8" y="28"/>
                  </a:lnTo>
                  <a:lnTo>
                    <a:pt x="6" y="28"/>
                  </a:lnTo>
                  <a:close/>
                  <a:moveTo>
                    <a:pt x="10" y="27"/>
                  </a:moveTo>
                  <a:lnTo>
                    <a:pt x="10" y="28"/>
                  </a:lnTo>
                  <a:lnTo>
                    <a:pt x="9" y="28"/>
                  </a:lnTo>
                  <a:lnTo>
                    <a:pt x="10" y="28"/>
                  </a:lnTo>
                  <a:lnTo>
                    <a:pt x="9" y="28"/>
                  </a:lnTo>
                  <a:lnTo>
                    <a:pt x="9" y="29"/>
                  </a:lnTo>
                  <a:lnTo>
                    <a:pt x="8" y="29"/>
                  </a:lnTo>
                  <a:lnTo>
                    <a:pt x="9" y="29"/>
                  </a:lnTo>
                  <a:lnTo>
                    <a:pt x="9" y="30"/>
                  </a:lnTo>
                  <a:lnTo>
                    <a:pt x="8" y="30"/>
                  </a:lnTo>
                  <a:lnTo>
                    <a:pt x="8" y="29"/>
                  </a:lnTo>
                  <a:lnTo>
                    <a:pt x="8" y="30"/>
                  </a:lnTo>
                  <a:lnTo>
                    <a:pt x="8" y="32"/>
                  </a:lnTo>
                  <a:lnTo>
                    <a:pt x="6" y="32"/>
                  </a:lnTo>
                  <a:lnTo>
                    <a:pt x="8" y="32"/>
                  </a:lnTo>
                  <a:lnTo>
                    <a:pt x="6" y="32"/>
                  </a:lnTo>
                  <a:lnTo>
                    <a:pt x="6" y="33"/>
                  </a:lnTo>
                  <a:lnTo>
                    <a:pt x="5" y="33"/>
                  </a:lnTo>
                  <a:lnTo>
                    <a:pt x="5" y="32"/>
                  </a:lnTo>
                  <a:lnTo>
                    <a:pt x="6" y="32"/>
                  </a:lnTo>
                  <a:lnTo>
                    <a:pt x="6" y="30"/>
                  </a:lnTo>
                  <a:lnTo>
                    <a:pt x="6" y="32"/>
                  </a:lnTo>
                  <a:lnTo>
                    <a:pt x="6" y="30"/>
                  </a:lnTo>
                  <a:lnTo>
                    <a:pt x="5" y="30"/>
                  </a:lnTo>
                  <a:lnTo>
                    <a:pt x="6" y="30"/>
                  </a:lnTo>
                  <a:lnTo>
                    <a:pt x="6" y="29"/>
                  </a:lnTo>
                  <a:lnTo>
                    <a:pt x="5" y="29"/>
                  </a:lnTo>
                  <a:lnTo>
                    <a:pt x="6" y="29"/>
                  </a:lnTo>
                  <a:lnTo>
                    <a:pt x="5" y="29"/>
                  </a:lnTo>
                  <a:lnTo>
                    <a:pt x="6" y="29"/>
                  </a:lnTo>
                  <a:lnTo>
                    <a:pt x="5" y="29"/>
                  </a:lnTo>
                  <a:lnTo>
                    <a:pt x="5" y="28"/>
                  </a:lnTo>
                  <a:lnTo>
                    <a:pt x="6" y="28"/>
                  </a:lnTo>
                  <a:lnTo>
                    <a:pt x="5" y="28"/>
                  </a:lnTo>
                  <a:lnTo>
                    <a:pt x="6" y="28"/>
                  </a:lnTo>
                  <a:lnTo>
                    <a:pt x="6" y="29"/>
                  </a:lnTo>
                  <a:lnTo>
                    <a:pt x="6" y="28"/>
                  </a:lnTo>
                  <a:lnTo>
                    <a:pt x="8" y="28"/>
                  </a:lnTo>
                  <a:lnTo>
                    <a:pt x="6" y="28"/>
                  </a:lnTo>
                  <a:lnTo>
                    <a:pt x="8" y="28"/>
                  </a:lnTo>
                  <a:lnTo>
                    <a:pt x="6" y="28"/>
                  </a:lnTo>
                  <a:lnTo>
                    <a:pt x="6" y="27"/>
                  </a:lnTo>
                  <a:lnTo>
                    <a:pt x="8" y="27"/>
                  </a:lnTo>
                  <a:lnTo>
                    <a:pt x="9" y="27"/>
                  </a:lnTo>
                  <a:lnTo>
                    <a:pt x="9" y="25"/>
                  </a:lnTo>
                  <a:lnTo>
                    <a:pt x="10" y="25"/>
                  </a:lnTo>
                  <a:lnTo>
                    <a:pt x="10" y="27"/>
                  </a:lnTo>
                  <a:close/>
                  <a:moveTo>
                    <a:pt x="25" y="23"/>
                  </a:moveTo>
                  <a:lnTo>
                    <a:pt x="27" y="23"/>
                  </a:lnTo>
                  <a:lnTo>
                    <a:pt x="27" y="24"/>
                  </a:lnTo>
                  <a:lnTo>
                    <a:pt x="27" y="23"/>
                  </a:lnTo>
                  <a:lnTo>
                    <a:pt x="28" y="24"/>
                  </a:lnTo>
                  <a:lnTo>
                    <a:pt x="27" y="24"/>
                  </a:lnTo>
                  <a:lnTo>
                    <a:pt x="27" y="25"/>
                  </a:lnTo>
                  <a:lnTo>
                    <a:pt x="27" y="27"/>
                  </a:lnTo>
                  <a:lnTo>
                    <a:pt x="25" y="28"/>
                  </a:lnTo>
                  <a:lnTo>
                    <a:pt x="24" y="28"/>
                  </a:lnTo>
                  <a:lnTo>
                    <a:pt x="24" y="29"/>
                  </a:lnTo>
                  <a:lnTo>
                    <a:pt x="23" y="29"/>
                  </a:lnTo>
                  <a:lnTo>
                    <a:pt x="23" y="30"/>
                  </a:lnTo>
                  <a:lnTo>
                    <a:pt x="22" y="30"/>
                  </a:lnTo>
                  <a:lnTo>
                    <a:pt x="22" y="32"/>
                  </a:lnTo>
                  <a:lnTo>
                    <a:pt x="20" y="32"/>
                  </a:lnTo>
                  <a:lnTo>
                    <a:pt x="20" y="30"/>
                  </a:lnTo>
                  <a:lnTo>
                    <a:pt x="20" y="32"/>
                  </a:lnTo>
                  <a:lnTo>
                    <a:pt x="22" y="32"/>
                  </a:lnTo>
                  <a:lnTo>
                    <a:pt x="23" y="32"/>
                  </a:lnTo>
                  <a:lnTo>
                    <a:pt x="23" y="33"/>
                  </a:lnTo>
                  <a:lnTo>
                    <a:pt x="22" y="33"/>
                  </a:lnTo>
                  <a:lnTo>
                    <a:pt x="20" y="33"/>
                  </a:lnTo>
                  <a:lnTo>
                    <a:pt x="20" y="34"/>
                  </a:lnTo>
                  <a:lnTo>
                    <a:pt x="20" y="33"/>
                  </a:lnTo>
                  <a:lnTo>
                    <a:pt x="22" y="33"/>
                  </a:lnTo>
                  <a:lnTo>
                    <a:pt x="22" y="34"/>
                  </a:lnTo>
                  <a:lnTo>
                    <a:pt x="22" y="33"/>
                  </a:lnTo>
                  <a:lnTo>
                    <a:pt x="22" y="34"/>
                  </a:lnTo>
                  <a:lnTo>
                    <a:pt x="20" y="34"/>
                  </a:lnTo>
                  <a:lnTo>
                    <a:pt x="22" y="34"/>
                  </a:lnTo>
                  <a:lnTo>
                    <a:pt x="20" y="35"/>
                  </a:lnTo>
                  <a:lnTo>
                    <a:pt x="22" y="35"/>
                  </a:lnTo>
                  <a:lnTo>
                    <a:pt x="22" y="34"/>
                  </a:lnTo>
                  <a:lnTo>
                    <a:pt x="23" y="34"/>
                  </a:lnTo>
                  <a:lnTo>
                    <a:pt x="24" y="34"/>
                  </a:lnTo>
                  <a:lnTo>
                    <a:pt x="24" y="33"/>
                  </a:lnTo>
                  <a:lnTo>
                    <a:pt x="24" y="34"/>
                  </a:lnTo>
                  <a:lnTo>
                    <a:pt x="24" y="33"/>
                  </a:lnTo>
                  <a:lnTo>
                    <a:pt x="25" y="33"/>
                  </a:lnTo>
                  <a:lnTo>
                    <a:pt x="27" y="33"/>
                  </a:lnTo>
                  <a:lnTo>
                    <a:pt x="28" y="33"/>
                  </a:lnTo>
                  <a:lnTo>
                    <a:pt x="29" y="33"/>
                  </a:lnTo>
                  <a:lnTo>
                    <a:pt x="31" y="33"/>
                  </a:lnTo>
                  <a:lnTo>
                    <a:pt x="32" y="33"/>
                  </a:lnTo>
                  <a:lnTo>
                    <a:pt x="33" y="33"/>
                  </a:lnTo>
                  <a:lnTo>
                    <a:pt x="34" y="34"/>
                  </a:lnTo>
                  <a:lnTo>
                    <a:pt x="34" y="35"/>
                  </a:lnTo>
                  <a:lnTo>
                    <a:pt x="34" y="37"/>
                  </a:lnTo>
                  <a:lnTo>
                    <a:pt x="33" y="37"/>
                  </a:lnTo>
                  <a:lnTo>
                    <a:pt x="33" y="38"/>
                  </a:lnTo>
                  <a:lnTo>
                    <a:pt x="33" y="39"/>
                  </a:lnTo>
                  <a:lnTo>
                    <a:pt x="32" y="41"/>
                  </a:lnTo>
                  <a:lnTo>
                    <a:pt x="32" y="42"/>
                  </a:lnTo>
                  <a:lnTo>
                    <a:pt x="31" y="42"/>
                  </a:lnTo>
                  <a:lnTo>
                    <a:pt x="31" y="43"/>
                  </a:lnTo>
                  <a:lnTo>
                    <a:pt x="31" y="44"/>
                  </a:lnTo>
                  <a:lnTo>
                    <a:pt x="29" y="44"/>
                  </a:lnTo>
                  <a:lnTo>
                    <a:pt x="29" y="46"/>
                  </a:lnTo>
                  <a:lnTo>
                    <a:pt x="28" y="46"/>
                  </a:lnTo>
                  <a:lnTo>
                    <a:pt x="27" y="46"/>
                  </a:lnTo>
                  <a:lnTo>
                    <a:pt x="27" y="47"/>
                  </a:lnTo>
                  <a:lnTo>
                    <a:pt x="25" y="47"/>
                  </a:lnTo>
                  <a:lnTo>
                    <a:pt x="27" y="47"/>
                  </a:lnTo>
                  <a:lnTo>
                    <a:pt x="28" y="46"/>
                  </a:lnTo>
                  <a:lnTo>
                    <a:pt x="29" y="46"/>
                  </a:lnTo>
                  <a:lnTo>
                    <a:pt x="28" y="47"/>
                  </a:lnTo>
                  <a:lnTo>
                    <a:pt x="29" y="47"/>
                  </a:lnTo>
                  <a:lnTo>
                    <a:pt x="31" y="47"/>
                  </a:lnTo>
                  <a:lnTo>
                    <a:pt x="29" y="48"/>
                  </a:lnTo>
                  <a:lnTo>
                    <a:pt x="28" y="48"/>
                  </a:lnTo>
                  <a:lnTo>
                    <a:pt x="27" y="48"/>
                  </a:lnTo>
                  <a:lnTo>
                    <a:pt x="27" y="49"/>
                  </a:lnTo>
                  <a:lnTo>
                    <a:pt x="25" y="49"/>
                  </a:lnTo>
                  <a:lnTo>
                    <a:pt x="24" y="49"/>
                  </a:lnTo>
                  <a:lnTo>
                    <a:pt x="23" y="49"/>
                  </a:lnTo>
                  <a:lnTo>
                    <a:pt x="24" y="49"/>
                  </a:lnTo>
                  <a:lnTo>
                    <a:pt x="25" y="51"/>
                  </a:lnTo>
                  <a:lnTo>
                    <a:pt x="25" y="49"/>
                  </a:lnTo>
                  <a:lnTo>
                    <a:pt x="25" y="51"/>
                  </a:lnTo>
                  <a:lnTo>
                    <a:pt x="27" y="51"/>
                  </a:lnTo>
                  <a:lnTo>
                    <a:pt x="28" y="51"/>
                  </a:lnTo>
                  <a:lnTo>
                    <a:pt x="28" y="49"/>
                  </a:lnTo>
                  <a:lnTo>
                    <a:pt x="29" y="49"/>
                  </a:lnTo>
                  <a:lnTo>
                    <a:pt x="31" y="49"/>
                  </a:lnTo>
                  <a:lnTo>
                    <a:pt x="29" y="49"/>
                  </a:lnTo>
                  <a:lnTo>
                    <a:pt x="31" y="49"/>
                  </a:lnTo>
                  <a:lnTo>
                    <a:pt x="31" y="51"/>
                  </a:lnTo>
                  <a:lnTo>
                    <a:pt x="32" y="51"/>
                  </a:lnTo>
                  <a:lnTo>
                    <a:pt x="33" y="51"/>
                  </a:lnTo>
                  <a:lnTo>
                    <a:pt x="33" y="52"/>
                  </a:lnTo>
                  <a:lnTo>
                    <a:pt x="33" y="53"/>
                  </a:lnTo>
                  <a:lnTo>
                    <a:pt x="34" y="53"/>
                  </a:lnTo>
                  <a:lnTo>
                    <a:pt x="36" y="55"/>
                  </a:lnTo>
                  <a:lnTo>
                    <a:pt x="36" y="56"/>
                  </a:lnTo>
                  <a:lnTo>
                    <a:pt x="36" y="57"/>
                  </a:lnTo>
                  <a:lnTo>
                    <a:pt x="36" y="58"/>
                  </a:lnTo>
                  <a:lnTo>
                    <a:pt x="36" y="60"/>
                  </a:lnTo>
                  <a:lnTo>
                    <a:pt x="37" y="60"/>
                  </a:lnTo>
                  <a:lnTo>
                    <a:pt x="37" y="61"/>
                  </a:lnTo>
                  <a:lnTo>
                    <a:pt x="37" y="62"/>
                  </a:lnTo>
                  <a:lnTo>
                    <a:pt x="38" y="62"/>
                  </a:lnTo>
                  <a:lnTo>
                    <a:pt x="37" y="62"/>
                  </a:lnTo>
                  <a:lnTo>
                    <a:pt x="38" y="63"/>
                  </a:lnTo>
                  <a:lnTo>
                    <a:pt x="37" y="63"/>
                  </a:lnTo>
                  <a:lnTo>
                    <a:pt x="38" y="63"/>
                  </a:lnTo>
                  <a:lnTo>
                    <a:pt x="39" y="63"/>
                  </a:lnTo>
                  <a:lnTo>
                    <a:pt x="41" y="65"/>
                  </a:lnTo>
                  <a:lnTo>
                    <a:pt x="42" y="65"/>
                  </a:lnTo>
                  <a:lnTo>
                    <a:pt x="42" y="66"/>
                  </a:lnTo>
                  <a:lnTo>
                    <a:pt x="42" y="67"/>
                  </a:lnTo>
                  <a:lnTo>
                    <a:pt x="43" y="67"/>
                  </a:lnTo>
                  <a:lnTo>
                    <a:pt x="43" y="69"/>
                  </a:lnTo>
                  <a:lnTo>
                    <a:pt x="43" y="70"/>
                  </a:lnTo>
                  <a:lnTo>
                    <a:pt x="43" y="71"/>
                  </a:lnTo>
                  <a:lnTo>
                    <a:pt x="45" y="72"/>
                  </a:lnTo>
                  <a:lnTo>
                    <a:pt x="43" y="72"/>
                  </a:lnTo>
                  <a:lnTo>
                    <a:pt x="43" y="71"/>
                  </a:lnTo>
                  <a:lnTo>
                    <a:pt x="42" y="71"/>
                  </a:lnTo>
                  <a:lnTo>
                    <a:pt x="41" y="71"/>
                  </a:lnTo>
                  <a:lnTo>
                    <a:pt x="39" y="72"/>
                  </a:lnTo>
                  <a:lnTo>
                    <a:pt x="41" y="72"/>
                  </a:lnTo>
                  <a:lnTo>
                    <a:pt x="41" y="71"/>
                  </a:lnTo>
                  <a:lnTo>
                    <a:pt x="41" y="72"/>
                  </a:lnTo>
                  <a:lnTo>
                    <a:pt x="42" y="71"/>
                  </a:lnTo>
                  <a:lnTo>
                    <a:pt x="42" y="72"/>
                  </a:lnTo>
                  <a:lnTo>
                    <a:pt x="43" y="72"/>
                  </a:lnTo>
                  <a:lnTo>
                    <a:pt x="45" y="74"/>
                  </a:lnTo>
                  <a:lnTo>
                    <a:pt x="45" y="75"/>
                  </a:lnTo>
                  <a:lnTo>
                    <a:pt x="46" y="75"/>
                  </a:lnTo>
                  <a:lnTo>
                    <a:pt x="46" y="76"/>
                  </a:lnTo>
                  <a:lnTo>
                    <a:pt x="46" y="77"/>
                  </a:lnTo>
                  <a:lnTo>
                    <a:pt x="45" y="77"/>
                  </a:lnTo>
                  <a:lnTo>
                    <a:pt x="45" y="79"/>
                  </a:lnTo>
                  <a:lnTo>
                    <a:pt x="45" y="80"/>
                  </a:lnTo>
                  <a:lnTo>
                    <a:pt x="46" y="80"/>
                  </a:lnTo>
                  <a:lnTo>
                    <a:pt x="46" y="79"/>
                  </a:lnTo>
                  <a:lnTo>
                    <a:pt x="47" y="79"/>
                  </a:lnTo>
                  <a:lnTo>
                    <a:pt x="48" y="79"/>
                  </a:lnTo>
                  <a:lnTo>
                    <a:pt x="50" y="79"/>
                  </a:lnTo>
                  <a:lnTo>
                    <a:pt x="51" y="79"/>
                  </a:lnTo>
                  <a:lnTo>
                    <a:pt x="53" y="80"/>
                  </a:lnTo>
                  <a:lnTo>
                    <a:pt x="53" y="81"/>
                  </a:lnTo>
                  <a:lnTo>
                    <a:pt x="53" y="83"/>
                  </a:lnTo>
                  <a:lnTo>
                    <a:pt x="53" y="84"/>
                  </a:lnTo>
                  <a:lnTo>
                    <a:pt x="53" y="85"/>
                  </a:lnTo>
                  <a:lnTo>
                    <a:pt x="52" y="85"/>
                  </a:lnTo>
                  <a:lnTo>
                    <a:pt x="52" y="86"/>
                  </a:lnTo>
                  <a:lnTo>
                    <a:pt x="52" y="88"/>
                  </a:lnTo>
                  <a:lnTo>
                    <a:pt x="51" y="88"/>
                  </a:lnTo>
                  <a:lnTo>
                    <a:pt x="51" y="86"/>
                  </a:lnTo>
                  <a:lnTo>
                    <a:pt x="50" y="86"/>
                  </a:lnTo>
                  <a:lnTo>
                    <a:pt x="51" y="88"/>
                  </a:lnTo>
                  <a:lnTo>
                    <a:pt x="50" y="88"/>
                  </a:lnTo>
                  <a:lnTo>
                    <a:pt x="51" y="88"/>
                  </a:lnTo>
                  <a:lnTo>
                    <a:pt x="51" y="89"/>
                  </a:lnTo>
                  <a:lnTo>
                    <a:pt x="50" y="89"/>
                  </a:lnTo>
                  <a:lnTo>
                    <a:pt x="48" y="89"/>
                  </a:lnTo>
                  <a:lnTo>
                    <a:pt x="47" y="89"/>
                  </a:lnTo>
                  <a:lnTo>
                    <a:pt x="48" y="89"/>
                  </a:lnTo>
                  <a:lnTo>
                    <a:pt x="48" y="90"/>
                  </a:lnTo>
                  <a:lnTo>
                    <a:pt x="48" y="89"/>
                  </a:lnTo>
                  <a:lnTo>
                    <a:pt x="50" y="89"/>
                  </a:lnTo>
                  <a:lnTo>
                    <a:pt x="50" y="90"/>
                  </a:lnTo>
                  <a:lnTo>
                    <a:pt x="48" y="90"/>
                  </a:lnTo>
                  <a:lnTo>
                    <a:pt x="50" y="90"/>
                  </a:lnTo>
                  <a:lnTo>
                    <a:pt x="48" y="90"/>
                  </a:lnTo>
                  <a:lnTo>
                    <a:pt x="48" y="91"/>
                  </a:lnTo>
                  <a:lnTo>
                    <a:pt x="47" y="91"/>
                  </a:lnTo>
                  <a:lnTo>
                    <a:pt x="46" y="91"/>
                  </a:lnTo>
                  <a:lnTo>
                    <a:pt x="47" y="91"/>
                  </a:lnTo>
                  <a:lnTo>
                    <a:pt x="48" y="91"/>
                  </a:lnTo>
                  <a:lnTo>
                    <a:pt x="47" y="91"/>
                  </a:lnTo>
                  <a:lnTo>
                    <a:pt x="47" y="93"/>
                  </a:lnTo>
                  <a:lnTo>
                    <a:pt x="48" y="93"/>
                  </a:lnTo>
                  <a:lnTo>
                    <a:pt x="50" y="93"/>
                  </a:lnTo>
                  <a:lnTo>
                    <a:pt x="52" y="93"/>
                  </a:lnTo>
                  <a:lnTo>
                    <a:pt x="51" y="93"/>
                  </a:lnTo>
                  <a:lnTo>
                    <a:pt x="52" y="94"/>
                  </a:lnTo>
                  <a:lnTo>
                    <a:pt x="51" y="94"/>
                  </a:lnTo>
                  <a:lnTo>
                    <a:pt x="51" y="95"/>
                  </a:lnTo>
                  <a:lnTo>
                    <a:pt x="50" y="95"/>
                  </a:lnTo>
                  <a:lnTo>
                    <a:pt x="50" y="97"/>
                  </a:lnTo>
                  <a:lnTo>
                    <a:pt x="48" y="97"/>
                  </a:lnTo>
                  <a:lnTo>
                    <a:pt x="47" y="97"/>
                  </a:lnTo>
                  <a:lnTo>
                    <a:pt x="46" y="98"/>
                  </a:lnTo>
                  <a:lnTo>
                    <a:pt x="45" y="98"/>
                  </a:lnTo>
                  <a:lnTo>
                    <a:pt x="43" y="98"/>
                  </a:lnTo>
                  <a:lnTo>
                    <a:pt x="42" y="98"/>
                  </a:lnTo>
                  <a:lnTo>
                    <a:pt x="41" y="98"/>
                  </a:lnTo>
                  <a:lnTo>
                    <a:pt x="39" y="98"/>
                  </a:lnTo>
                  <a:lnTo>
                    <a:pt x="39" y="97"/>
                  </a:lnTo>
                  <a:lnTo>
                    <a:pt x="38" y="97"/>
                  </a:lnTo>
                  <a:lnTo>
                    <a:pt x="38" y="98"/>
                  </a:lnTo>
                  <a:lnTo>
                    <a:pt x="38" y="97"/>
                  </a:lnTo>
                  <a:lnTo>
                    <a:pt x="38" y="98"/>
                  </a:lnTo>
                  <a:lnTo>
                    <a:pt x="37" y="98"/>
                  </a:lnTo>
                  <a:lnTo>
                    <a:pt x="37" y="97"/>
                  </a:lnTo>
                  <a:lnTo>
                    <a:pt x="36" y="97"/>
                  </a:lnTo>
                  <a:lnTo>
                    <a:pt x="37" y="97"/>
                  </a:lnTo>
                  <a:lnTo>
                    <a:pt x="37" y="98"/>
                  </a:lnTo>
                  <a:lnTo>
                    <a:pt x="36" y="98"/>
                  </a:lnTo>
                  <a:lnTo>
                    <a:pt x="37" y="98"/>
                  </a:lnTo>
                  <a:lnTo>
                    <a:pt x="36" y="98"/>
                  </a:lnTo>
                  <a:lnTo>
                    <a:pt x="34" y="98"/>
                  </a:lnTo>
                  <a:lnTo>
                    <a:pt x="33" y="98"/>
                  </a:lnTo>
                  <a:lnTo>
                    <a:pt x="33" y="99"/>
                  </a:lnTo>
                  <a:lnTo>
                    <a:pt x="32" y="99"/>
                  </a:lnTo>
                  <a:lnTo>
                    <a:pt x="31" y="99"/>
                  </a:lnTo>
                  <a:lnTo>
                    <a:pt x="31" y="100"/>
                  </a:lnTo>
                  <a:lnTo>
                    <a:pt x="31" y="99"/>
                  </a:lnTo>
                  <a:lnTo>
                    <a:pt x="29" y="98"/>
                  </a:lnTo>
                  <a:lnTo>
                    <a:pt x="28" y="98"/>
                  </a:lnTo>
                  <a:lnTo>
                    <a:pt x="27" y="98"/>
                  </a:lnTo>
                  <a:lnTo>
                    <a:pt x="27" y="99"/>
                  </a:lnTo>
                  <a:lnTo>
                    <a:pt x="27" y="98"/>
                  </a:lnTo>
                  <a:lnTo>
                    <a:pt x="27" y="99"/>
                  </a:lnTo>
                  <a:lnTo>
                    <a:pt x="25" y="99"/>
                  </a:lnTo>
                  <a:lnTo>
                    <a:pt x="25" y="100"/>
                  </a:lnTo>
                  <a:lnTo>
                    <a:pt x="24" y="100"/>
                  </a:lnTo>
                  <a:lnTo>
                    <a:pt x="25" y="100"/>
                  </a:lnTo>
                  <a:lnTo>
                    <a:pt x="25" y="102"/>
                  </a:lnTo>
                  <a:lnTo>
                    <a:pt x="24" y="102"/>
                  </a:lnTo>
                  <a:lnTo>
                    <a:pt x="24" y="103"/>
                  </a:lnTo>
                  <a:lnTo>
                    <a:pt x="23" y="103"/>
                  </a:lnTo>
                  <a:lnTo>
                    <a:pt x="23" y="102"/>
                  </a:lnTo>
                  <a:lnTo>
                    <a:pt x="22" y="102"/>
                  </a:lnTo>
                  <a:lnTo>
                    <a:pt x="22" y="100"/>
                  </a:lnTo>
                  <a:lnTo>
                    <a:pt x="20" y="100"/>
                  </a:lnTo>
                  <a:lnTo>
                    <a:pt x="22" y="100"/>
                  </a:lnTo>
                  <a:lnTo>
                    <a:pt x="20" y="100"/>
                  </a:lnTo>
                  <a:lnTo>
                    <a:pt x="20" y="102"/>
                  </a:lnTo>
                  <a:lnTo>
                    <a:pt x="22" y="102"/>
                  </a:lnTo>
                  <a:lnTo>
                    <a:pt x="20" y="102"/>
                  </a:lnTo>
                  <a:lnTo>
                    <a:pt x="22" y="102"/>
                  </a:lnTo>
                  <a:lnTo>
                    <a:pt x="20" y="102"/>
                  </a:lnTo>
                  <a:lnTo>
                    <a:pt x="19" y="102"/>
                  </a:lnTo>
                  <a:lnTo>
                    <a:pt x="18" y="102"/>
                  </a:lnTo>
                  <a:lnTo>
                    <a:pt x="18" y="103"/>
                  </a:lnTo>
                  <a:lnTo>
                    <a:pt x="17" y="103"/>
                  </a:lnTo>
                  <a:lnTo>
                    <a:pt x="17" y="104"/>
                  </a:lnTo>
                  <a:lnTo>
                    <a:pt x="15" y="104"/>
                  </a:lnTo>
                  <a:lnTo>
                    <a:pt x="15" y="103"/>
                  </a:lnTo>
                  <a:lnTo>
                    <a:pt x="14" y="103"/>
                  </a:lnTo>
                  <a:lnTo>
                    <a:pt x="14" y="104"/>
                  </a:lnTo>
                  <a:lnTo>
                    <a:pt x="13" y="104"/>
                  </a:lnTo>
                  <a:lnTo>
                    <a:pt x="13" y="103"/>
                  </a:lnTo>
                  <a:lnTo>
                    <a:pt x="14" y="103"/>
                  </a:lnTo>
                  <a:lnTo>
                    <a:pt x="15" y="103"/>
                  </a:lnTo>
                  <a:lnTo>
                    <a:pt x="15" y="102"/>
                  </a:lnTo>
                  <a:lnTo>
                    <a:pt x="17" y="102"/>
                  </a:lnTo>
                  <a:lnTo>
                    <a:pt x="17" y="100"/>
                  </a:lnTo>
                  <a:lnTo>
                    <a:pt x="17" y="99"/>
                  </a:lnTo>
                  <a:lnTo>
                    <a:pt x="17" y="100"/>
                  </a:lnTo>
                  <a:lnTo>
                    <a:pt x="18" y="100"/>
                  </a:lnTo>
                  <a:lnTo>
                    <a:pt x="18" y="99"/>
                  </a:lnTo>
                  <a:lnTo>
                    <a:pt x="17" y="99"/>
                  </a:lnTo>
                  <a:lnTo>
                    <a:pt x="18" y="99"/>
                  </a:lnTo>
                  <a:lnTo>
                    <a:pt x="17" y="99"/>
                  </a:lnTo>
                  <a:lnTo>
                    <a:pt x="18" y="99"/>
                  </a:lnTo>
                  <a:lnTo>
                    <a:pt x="19" y="98"/>
                  </a:lnTo>
                  <a:lnTo>
                    <a:pt x="19" y="97"/>
                  </a:lnTo>
                  <a:lnTo>
                    <a:pt x="19" y="95"/>
                  </a:lnTo>
                  <a:lnTo>
                    <a:pt x="20" y="95"/>
                  </a:lnTo>
                  <a:lnTo>
                    <a:pt x="22" y="95"/>
                  </a:lnTo>
                  <a:lnTo>
                    <a:pt x="20" y="95"/>
                  </a:lnTo>
                  <a:lnTo>
                    <a:pt x="20" y="94"/>
                  </a:lnTo>
                  <a:lnTo>
                    <a:pt x="22" y="94"/>
                  </a:lnTo>
                  <a:lnTo>
                    <a:pt x="20" y="94"/>
                  </a:lnTo>
                  <a:lnTo>
                    <a:pt x="22" y="94"/>
                  </a:lnTo>
                  <a:lnTo>
                    <a:pt x="23" y="94"/>
                  </a:lnTo>
                  <a:lnTo>
                    <a:pt x="24" y="94"/>
                  </a:lnTo>
                  <a:lnTo>
                    <a:pt x="25" y="94"/>
                  </a:lnTo>
                  <a:lnTo>
                    <a:pt x="27" y="94"/>
                  </a:lnTo>
                  <a:lnTo>
                    <a:pt x="28" y="94"/>
                  </a:lnTo>
                  <a:lnTo>
                    <a:pt x="28" y="93"/>
                  </a:lnTo>
                  <a:lnTo>
                    <a:pt x="28" y="91"/>
                  </a:lnTo>
                  <a:lnTo>
                    <a:pt x="29" y="91"/>
                  </a:lnTo>
                  <a:lnTo>
                    <a:pt x="29" y="90"/>
                  </a:lnTo>
                  <a:lnTo>
                    <a:pt x="31" y="90"/>
                  </a:lnTo>
                  <a:lnTo>
                    <a:pt x="31" y="89"/>
                  </a:lnTo>
                  <a:lnTo>
                    <a:pt x="31" y="90"/>
                  </a:lnTo>
                  <a:lnTo>
                    <a:pt x="29" y="90"/>
                  </a:lnTo>
                  <a:lnTo>
                    <a:pt x="29" y="91"/>
                  </a:lnTo>
                  <a:lnTo>
                    <a:pt x="28" y="91"/>
                  </a:lnTo>
                  <a:lnTo>
                    <a:pt x="27" y="91"/>
                  </a:lnTo>
                  <a:lnTo>
                    <a:pt x="27" y="93"/>
                  </a:lnTo>
                  <a:lnTo>
                    <a:pt x="25" y="93"/>
                  </a:lnTo>
                  <a:lnTo>
                    <a:pt x="24" y="93"/>
                  </a:lnTo>
                  <a:lnTo>
                    <a:pt x="24" y="91"/>
                  </a:lnTo>
                  <a:lnTo>
                    <a:pt x="23" y="91"/>
                  </a:lnTo>
                  <a:lnTo>
                    <a:pt x="23" y="90"/>
                  </a:lnTo>
                  <a:lnTo>
                    <a:pt x="22" y="90"/>
                  </a:lnTo>
                  <a:lnTo>
                    <a:pt x="23" y="90"/>
                  </a:lnTo>
                  <a:lnTo>
                    <a:pt x="23" y="91"/>
                  </a:lnTo>
                  <a:lnTo>
                    <a:pt x="22" y="91"/>
                  </a:lnTo>
                  <a:lnTo>
                    <a:pt x="20" y="91"/>
                  </a:lnTo>
                  <a:lnTo>
                    <a:pt x="20" y="90"/>
                  </a:lnTo>
                  <a:lnTo>
                    <a:pt x="22" y="90"/>
                  </a:lnTo>
                  <a:lnTo>
                    <a:pt x="20" y="90"/>
                  </a:lnTo>
                  <a:lnTo>
                    <a:pt x="20" y="89"/>
                  </a:lnTo>
                  <a:lnTo>
                    <a:pt x="19" y="89"/>
                  </a:lnTo>
                  <a:lnTo>
                    <a:pt x="19" y="90"/>
                  </a:lnTo>
                  <a:lnTo>
                    <a:pt x="18" y="90"/>
                  </a:lnTo>
                  <a:lnTo>
                    <a:pt x="17" y="90"/>
                  </a:lnTo>
                  <a:lnTo>
                    <a:pt x="18" y="90"/>
                  </a:lnTo>
                  <a:lnTo>
                    <a:pt x="18" y="89"/>
                  </a:lnTo>
                  <a:lnTo>
                    <a:pt x="18" y="90"/>
                  </a:lnTo>
                  <a:lnTo>
                    <a:pt x="18" y="89"/>
                  </a:lnTo>
                  <a:lnTo>
                    <a:pt x="17" y="89"/>
                  </a:lnTo>
                  <a:lnTo>
                    <a:pt x="18" y="89"/>
                  </a:lnTo>
                  <a:lnTo>
                    <a:pt x="17" y="90"/>
                  </a:lnTo>
                  <a:lnTo>
                    <a:pt x="17" y="89"/>
                  </a:lnTo>
                  <a:lnTo>
                    <a:pt x="15" y="90"/>
                  </a:lnTo>
                  <a:lnTo>
                    <a:pt x="15" y="89"/>
                  </a:lnTo>
                  <a:lnTo>
                    <a:pt x="17" y="89"/>
                  </a:lnTo>
                  <a:lnTo>
                    <a:pt x="17" y="88"/>
                  </a:lnTo>
                  <a:lnTo>
                    <a:pt x="17" y="89"/>
                  </a:lnTo>
                  <a:lnTo>
                    <a:pt x="15" y="88"/>
                  </a:lnTo>
                  <a:lnTo>
                    <a:pt x="17" y="88"/>
                  </a:lnTo>
                  <a:lnTo>
                    <a:pt x="17" y="86"/>
                  </a:lnTo>
                  <a:lnTo>
                    <a:pt x="18" y="86"/>
                  </a:lnTo>
                  <a:lnTo>
                    <a:pt x="17" y="86"/>
                  </a:lnTo>
                  <a:lnTo>
                    <a:pt x="18" y="86"/>
                  </a:lnTo>
                  <a:lnTo>
                    <a:pt x="19" y="86"/>
                  </a:lnTo>
                  <a:lnTo>
                    <a:pt x="19" y="85"/>
                  </a:lnTo>
                  <a:lnTo>
                    <a:pt x="20" y="85"/>
                  </a:lnTo>
                  <a:lnTo>
                    <a:pt x="22" y="85"/>
                  </a:lnTo>
                  <a:lnTo>
                    <a:pt x="22" y="84"/>
                  </a:lnTo>
                  <a:lnTo>
                    <a:pt x="22" y="83"/>
                  </a:lnTo>
                  <a:lnTo>
                    <a:pt x="23" y="83"/>
                  </a:lnTo>
                  <a:lnTo>
                    <a:pt x="22" y="83"/>
                  </a:lnTo>
                  <a:lnTo>
                    <a:pt x="22" y="81"/>
                  </a:lnTo>
                  <a:lnTo>
                    <a:pt x="22" y="80"/>
                  </a:lnTo>
                  <a:lnTo>
                    <a:pt x="22" y="79"/>
                  </a:lnTo>
                  <a:lnTo>
                    <a:pt x="20" y="79"/>
                  </a:lnTo>
                  <a:lnTo>
                    <a:pt x="19" y="80"/>
                  </a:lnTo>
                  <a:lnTo>
                    <a:pt x="18" y="80"/>
                  </a:lnTo>
                  <a:lnTo>
                    <a:pt x="19" y="79"/>
                  </a:lnTo>
                  <a:lnTo>
                    <a:pt x="20" y="79"/>
                  </a:lnTo>
                  <a:lnTo>
                    <a:pt x="20" y="77"/>
                  </a:lnTo>
                  <a:lnTo>
                    <a:pt x="20" y="76"/>
                  </a:lnTo>
                  <a:lnTo>
                    <a:pt x="22" y="76"/>
                  </a:lnTo>
                  <a:lnTo>
                    <a:pt x="23" y="76"/>
                  </a:lnTo>
                  <a:lnTo>
                    <a:pt x="23" y="75"/>
                  </a:lnTo>
                  <a:lnTo>
                    <a:pt x="24" y="75"/>
                  </a:lnTo>
                  <a:lnTo>
                    <a:pt x="25" y="75"/>
                  </a:lnTo>
                  <a:lnTo>
                    <a:pt x="27" y="75"/>
                  </a:lnTo>
                  <a:lnTo>
                    <a:pt x="27" y="76"/>
                  </a:lnTo>
                  <a:lnTo>
                    <a:pt x="27" y="75"/>
                  </a:lnTo>
                  <a:lnTo>
                    <a:pt x="27" y="74"/>
                  </a:lnTo>
                  <a:lnTo>
                    <a:pt x="28" y="74"/>
                  </a:lnTo>
                  <a:lnTo>
                    <a:pt x="28" y="75"/>
                  </a:lnTo>
                  <a:lnTo>
                    <a:pt x="29" y="75"/>
                  </a:lnTo>
                  <a:lnTo>
                    <a:pt x="28" y="75"/>
                  </a:lnTo>
                  <a:lnTo>
                    <a:pt x="27" y="74"/>
                  </a:lnTo>
                  <a:lnTo>
                    <a:pt x="27" y="72"/>
                  </a:lnTo>
                  <a:lnTo>
                    <a:pt x="28" y="72"/>
                  </a:lnTo>
                  <a:lnTo>
                    <a:pt x="28" y="71"/>
                  </a:lnTo>
                  <a:lnTo>
                    <a:pt x="27" y="71"/>
                  </a:lnTo>
                  <a:lnTo>
                    <a:pt x="28" y="70"/>
                  </a:lnTo>
                  <a:lnTo>
                    <a:pt x="27" y="70"/>
                  </a:lnTo>
                  <a:lnTo>
                    <a:pt x="28" y="70"/>
                  </a:lnTo>
                  <a:lnTo>
                    <a:pt x="28" y="69"/>
                  </a:lnTo>
                  <a:lnTo>
                    <a:pt x="29" y="67"/>
                  </a:lnTo>
                  <a:lnTo>
                    <a:pt x="28" y="67"/>
                  </a:lnTo>
                  <a:lnTo>
                    <a:pt x="29" y="67"/>
                  </a:lnTo>
                  <a:lnTo>
                    <a:pt x="28" y="67"/>
                  </a:lnTo>
                  <a:lnTo>
                    <a:pt x="27" y="67"/>
                  </a:lnTo>
                  <a:lnTo>
                    <a:pt x="28" y="67"/>
                  </a:lnTo>
                  <a:lnTo>
                    <a:pt x="27" y="67"/>
                  </a:lnTo>
                  <a:lnTo>
                    <a:pt x="27" y="69"/>
                  </a:lnTo>
                  <a:lnTo>
                    <a:pt x="27" y="67"/>
                  </a:lnTo>
                  <a:lnTo>
                    <a:pt x="27" y="66"/>
                  </a:lnTo>
                  <a:lnTo>
                    <a:pt x="27" y="67"/>
                  </a:lnTo>
                  <a:lnTo>
                    <a:pt x="25" y="67"/>
                  </a:lnTo>
                  <a:lnTo>
                    <a:pt x="25" y="66"/>
                  </a:lnTo>
                  <a:lnTo>
                    <a:pt x="25" y="65"/>
                  </a:lnTo>
                  <a:lnTo>
                    <a:pt x="24" y="65"/>
                  </a:lnTo>
                  <a:lnTo>
                    <a:pt x="24" y="63"/>
                  </a:lnTo>
                  <a:lnTo>
                    <a:pt x="24" y="62"/>
                  </a:lnTo>
                  <a:lnTo>
                    <a:pt x="25" y="62"/>
                  </a:lnTo>
                  <a:lnTo>
                    <a:pt x="25" y="61"/>
                  </a:lnTo>
                  <a:lnTo>
                    <a:pt x="27" y="61"/>
                  </a:lnTo>
                  <a:lnTo>
                    <a:pt x="25" y="61"/>
                  </a:lnTo>
                  <a:lnTo>
                    <a:pt x="25" y="60"/>
                  </a:lnTo>
                  <a:lnTo>
                    <a:pt x="27" y="60"/>
                  </a:lnTo>
                  <a:lnTo>
                    <a:pt x="28" y="60"/>
                  </a:lnTo>
                  <a:lnTo>
                    <a:pt x="27" y="60"/>
                  </a:lnTo>
                  <a:lnTo>
                    <a:pt x="28" y="60"/>
                  </a:lnTo>
                  <a:lnTo>
                    <a:pt x="27" y="60"/>
                  </a:lnTo>
                  <a:lnTo>
                    <a:pt x="25" y="60"/>
                  </a:lnTo>
                  <a:lnTo>
                    <a:pt x="24" y="60"/>
                  </a:lnTo>
                  <a:lnTo>
                    <a:pt x="25" y="60"/>
                  </a:lnTo>
                  <a:lnTo>
                    <a:pt x="24" y="60"/>
                  </a:lnTo>
                  <a:lnTo>
                    <a:pt x="24" y="61"/>
                  </a:lnTo>
                  <a:lnTo>
                    <a:pt x="23" y="61"/>
                  </a:lnTo>
                  <a:lnTo>
                    <a:pt x="23" y="62"/>
                  </a:lnTo>
                  <a:lnTo>
                    <a:pt x="22" y="62"/>
                  </a:lnTo>
                  <a:lnTo>
                    <a:pt x="22" y="61"/>
                  </a:lnTo>
                  <a:lnTo>
                    <a:pt x="22" y="62"/>
                  </a:lnTo>
                  <a:lnTo>
                    <a:pt x="22" y="61"/>
                  </a:lnTo>
                  <a:lnTo>
                    <a:pt x="20" y="61"/>
                  </a:lnTo>
                  <a:lnTo>
                    <a:pt x="20" y="62"/>
                  </a:lnTo>
                  <a:lnTo>
                    <a:pt x="19" y="62"/>
                  </a:lnTo>
                  <a:lnTo>
                    <a:pt x="18" y="61"/>
                  </a:lnTo>
                  <a:lnTo>
                    <a:pt x="17" y="61"/>
                  </a:lnTo>
                  <a:lnTo>
                    <a:pt x="17" y="62"/>
                  </a:lnTo>
                  <a:lnTo>
                    <a:pt x="18" y="62"/>
                  </a:lnTo>
                  <a:lnTo>
                    <a:pt x="18" y="63"/>
                  </a:lnTo>
                  <a:lnTo>
                    <a:pt x="17" y="63"/>
                  </a:lnTo>
                  <a:lnTo>
                    <a:pt x="17" y="62"/>
                  </a:lnTo>
                  <a:lnTo>
                    <a:pt x="17" y="61"/>
                  </a:lnTo>
                  <a:lnTo>
                    <a:pt x="15" y="61"/>
                  </a:lnTo>
                  <a:lnTo>
                    <a:pt x="15" y="60"/>
                  </a:lnTo>
                  <a:lnTo>
                    <a:pt x="17" y="60"/>
                  </a:lnTo>
                  <a:lnTo>
                    <a:pt x="17" y="61"/>
                  </a:lnTo>
                  <a:lnTo>
                    <a:pt x="17" y="60"/>
                  </a:lnTo>
                  <a:lnTo>
                    <a:pt x="17" y="58"/>
                  </a:lnTo>
                  <a:lnTo>
                    <a:pt x="18" y="57"/>
                  </a:lnTo>
                  <a:lnTo>
                    <a:pt x="18" y="56"/>
                  </a:lnTo>
                  <a:lnTo>
                    <a:pt x="19" y="56"/>
                  </a:lnTo>
                  <a:lnTo>
                    <a:pt x="19" y="55"/>
                  </a:lnTo>
                  <a:lnTo>
                    <a:pt x="18" y="55"/>
                  </a:lnTo>
                  <a:lnTo>
                    <a:pt x="19" y="55"/>
                  </a:lnTo>
                  <a:lnTo>
                    <a:pt x="18" y="53"/>
                  </a:lnTo>
                  <a:lnTo>
                    <a:pt x="17" y="53"/>
                  </a:lnTo>
                  <a:lnTo>
                    <a:pt x="18" y="52"/>
                  </a:lnTo>
                  <a:lnTo>
                    <a:pt x="18" y="51"/>
                  </a:lnTo>
                  <a:lnTo>
                    <a:pt x="19" y="51"/>
                  </a:lnTo>
                  <a:lnTo>
                    <a:pt x="18" y="49"/>
                  </a:lnTo>
                  <a:lnTo>
                    <a:pt x="18" y="51"/>
                  </a:lnTo>
                  <a:lnTo>
                    <a:pt x="18" y="49"/>
                  </a:lnTo>
                  <a:lnTo>
                    <a:pt x="18" y="48"/>
                  </a:lnTo>
                  <a:lnTo>
                    <a:pt x="18" y="49"/>
                  </a:lnTo>
                  <a:lnTo>
                    <a:pt x="18" y="48"/>
                  </a:lnTo>
                  <a:lnTo>
                    <a:pt x="17" y="48"/>
                  </a:lnTo>
                  <a:lnTo>
                    <a:pt x="18" y="48"/>
                  </a:lnTo>
                  <a:lnTo>
                    <a:pt x="18" y="49"/>
                  </a:lnTo>
                  <a:lnTo>
                    <a:pt x="18" y="51"/>
                  </a:lnTo>
                  <a:lnTo>
                    <a:pt x="17" y="51"/>
                  </a:lnTo>
                  <a:lnTo>
                    <a:pt x="17" y="49"/>
                  </a:lnTo>
                  <a:lnTo>
                    <a:pt x="17" y="51"/>
                  </a:lnTo>
                  <a:lnTo>
                    <a:pt x="18" y="51"/>
                  </a:lnTo>
                  <a:lnTo>
                    <a:pt x="17" y="51"/>
                  </a:lnTo>
                  <a:lnTo>
                    <a:pt x="17" y="49"/>
                  </a:lnTo>
                  <a:lnTo>
                    <a:pt x="17" y="51"/>
                  </a:lnTo>
                  <a:lnTo>
                    <a:pt x="15" y="51"/>
                  </a:lnTo>
                  <a:lnTo>
                    <a:pt x="15" y="52"/>
                  </a:lnTo>
                  <a:lnTo>
                    <a:pt x="15" y="51"/>
                  </a:lnTo>
                  <a:lnTo>
                    <a:pt x="15" y="49"/>
                  </a:lnTo>
                  <a:lnTo>
                    <a:pt x="17" y="48"/>
                  </a:lnTo>
                  <a:lnTo>
                    <a:pt x="17" y="47"/>
                  </a:lnTo>
                  <a:lnTo>
                    <a:pt x="17" y="48"/>
                  </a:lnTo>
                  <a:lnTo>
                    <a:pt x="15" y="48"/>
                  </a:lnTo>
                  <a:lnTo>
                    <a:pt x="15" y="49"/>
                  </a:lnTo>
                  <a:lnTo>
                    <a:pt x="14" y="49"/>
                  </a:lnTo>
                  <a:lnTo>
                    <a:pt x="14" y="51"/>
                  </a:lnTo>
                  <a:lnTo>
                    <a:pt x="15" y="52"/>
                  </a:lnTo>
                  <a:lnTo>
                    <a:pt x="14" y="53"/>
                  </a:lnTo>
                  <a:lnTo>
                    <a:pt x="14" y="55"/>
                  </a:lnTo>
                  <a:lnTo>
                    <a:pt x="14" y="56"/>
                  </a:lnTo>
                  <a:lnTo>
                    <a:pt x="14" y="57"/>
                  </a:lnTo>
                  <a:lnTo>
                    <a:pt x="13" y="57"/>
                  </a:lnTo>
                  <a:lnTo>
                    <a:pt x="13" y="56"/>
                  </a:lnTo>
                  <a:lnTo>
                    <a:pt x="13" y="55"/>
                  </a:lnTo>
                  <a:lnTo>
                    <a:pt x="13" y="53"/>
                  </a:lnTo>
                  <a:lnTo>
                    <a:pt x="14" y="53"/>
                  </a:lnTo>
                  <a:lnTo>
                    <a:pt x="14" y="52"/>
                  </a:lnTo>
                  <a:lnTo>
                    <a:pt x="13" y="52"/>
                  </a:lnTo>
                  <a:lnTo>
                    <a:pt x="13" y="51"/>
                  </a:lnTo>
                  <a:lnTo>
                    <a:pt x="14" y="51"/>
                  </a:lnTo>
                  <a:lnTo>
                    <a:pt x="13" y="51"/>
                  </a:lnTo>
                  <a:lnTo>
                    <a:pt x="14" y="49"/>
                  </a:lnTo>
                  <a:lnTo>
                    <a:pt x="13" y="49"/>
                  </a:lnTo>
                  <a:lnTo>
                    <a:pt x="13" y="51"/>
                  </a:lnTo>
                  <a:lnTo>
                    <a:pt x="13" y="49"/>
                  </a:lnTo>
                  <a:lnTo>
                    <a:pt x="14" y="49"/>
                  </a:lnTo>
                  <a:lnTo>
                    <a:pt x="14" y="48"/>
                  </a:lnTo>
                  <a:lnTo>
                    <a:pt x="14" y="47"/>
                  </a:lnTo>
                  <a:lnTo>
                    <a:pt x="14" y="48"/>
                  </a:lnTo>
                  <a:lnTo>
                    <a:pt x="14" y="47"/>
                  </a:lnTo>
                  <a:lnTo>
                    <a:pt x="14" y="46"/>
                  </a:lnTo>
                  <a:lnTo>
                    <a:pt x="15" y="46"/>
                  </a:lnTo>
                  <a:lnTo>
                    <a:pt x="17" y="46"/>
                  </a:lnTo>
                  <a:lnTo>
                    <a:pt x="17" y="44"/>
                  </a:lnTo>
                  <a:lnTo>
                    <a:pt x="17" y="46"/>
                  </a:lnTo>
                  <a:lnTo>
                    <a:pt x="15" y="46"/>
                  </a:lnTo>
                  <a:lnTo>
                    <a:pt x="14" y="46"/>
                  </a:lnTo>
                  <a:lnTo>
                    <a:pt x="14" y="44"/>
                  </a:lnTo>
                  <a:lnTo>
                    <a:pt x="15" y="44"/>
                  </a:lnTo>
                  <a:lnTo>
                    <a:pt x="14" y="44"/>
                  </a:lnTo>
                  <a:lnTo>
                    <a:pt x="15" y="44"/>
                  </a:lnTo>
                  <a:lnTo>
                    <a:pt x="15" y="43"/>
                  </a:lnTo>
                  <a:lnTo>
                    <a:pt x="17" y="43"/>
                  </a:lnTo>
                  <a:lnTo>
                    <a:pt x="15" y="43"/>
                  </a:lnTo>
                  <a:lnTo>
                    <a:pt x="15" y="42"/>
                  </a:lnTo>
                  <a:lnTo>
                    <a:pt x="17" y="42"/>
                  </a:lnTo>
                  <a:lnTo>
                    <a:pt x="15" y="42"/>
                  </a:lnTo>
                  <a:lnTo>
                    <a:pt x="15" y="43"/>
                  </a:lnTo>
                  <a:lnTo>
                    <a:pt x="14" y="43"/>
                  </a:lnTo>
                  <a:lnTo>
                    <a:pt x="14" y="44"/>
                  </a:lnTo>
                  <a:lnTo>
                    <a:pt x="13" y="46"/>
                  </a:lnTo>
                  <a:lnTo>
                    <a:pt x="13" y="44"/>
                  </a:lnTo>
                  <a:lnTo>
                    <a:pt x="11" y="44"/>
                  </a:lnTo>
                  <a:lnTo>
                    <a:pt x="11" y="43"/>
                  </a:lnTo>
                  <a:lnTo>
                    <a:pt x="11" y="44"/>
                  </a:lnTo>
                  <a:lnTo>
                    <a:pt x="13" y="44"/>
                  </a:lnTo>
                  <a:lnTo>
                    <a:pt x="13" y="43"/>
                  </a:lnTo>
                  <a:lnTo>
                    <a:pt x="11" y="43"/>
                  </a:lnTo>
                  <a:lnTo>
                    <a:pt x="13" y="43"/>
                  </a:lnTo>
                  <a:lnTo>
                    <a:pt x="14" y="43"/>
                  </a:lnTo>
                  <a:lnTo>
                    <a:pt x="13" y="43"/>
                  </a:lnTo>
                  <a:lnTo>
                    <a:pt x="11" y="43"/>
                  </a:lnTo>
                  <a:lnTo>
                    <a:pt x="10" y="43"/>
                  </a:lnTo>
                  <a:lnTo>
                    <a:pt x="11" y="43"/>
                  </a:lnTo>
                  <a:lnTo>
                    <a:pt x="11" y="42"/>
                  </a:lnTo>
                  <a:lnTo>
                    <a:pt x="11" y="43"/>
                  </a:lnTo>
                  <a:lnTo>
                    <a:pt x="13" y="43"/>
                  </a:lnTo>
                  <a:lnTo>
                    <a:pt x="11" y="43"/>
                  </a:lnTo>
                  <a:lnTo>
                    <a:pt x="11" y="42"/>
                  </a:lnTo>
                  <a:lnTo>
                    <a:pt x="13" y="42"/>
                  </a:lnTo>
                  <a:lnTo>
                    <a:pt x="13" y="41"/>
                  </a:lnTo>
                  <a:lnTo>
                    <a:pt x="11" y="42"/>
                  </a:lnTo>
                  <a:lnTo>
                    <a:pt x="11" y="41"/>
                  </a:lnTo>
                  <a:lnTo>
                    <a:pt x="13" y="41"/>
                  </a:lnTo>
                  <a:lnTo>
                    <a:pt x="11" y="41"/>
                  </a:lnTo>
                  <a:lnTo>
                    <a:pt x="13" y="41"/>
                  </a:lnTo>
                  <a:lnTo>
                    <a:pt x="13" y="39"/>
                  </a:lnTo>
                  <a:lnTo>
                    <a:pt x="13" y="41"/>
                  </a:lnTo>
                  <a:lnTo>
                    <a:pt x="14" y="41"/>
                  </a:lnTo>
                  <a:lnTo>
                    <a:pt x="13" y="41"/>
                  </a:lnTo>
                  <a:lnTo>
                    <a:pt x="13" y="39"/>
                  </a:lnTo>
                  <a:lnTo>
                    <a:pt x="14" y="39"/>
                  </a:lnTo>
                  <a:lnTo>
                    <a:pt x="13" y="39"/>
                  </a:lnTo>
                  <a:lnTo>
                    <a:pt x="13" y="38"/>
                  </a:lnTo>
                  <a:lnTo>
                    <a:pt x="14" y="38"/>
                  </a:lnTo>
                  <a:lnTo>
                    <a:pt x="14" y="37"/>
                  </a:lnTo>
                  <a:lnTo>
                    <a:pt x="14" y="38"/>
                  </a:lnTo>
                  <a:lnTo>
                    <a:pt x="13" y="37"/>
                  </a:lnTo>
                  <a:lnTo>
                    <a:pt x="14" y="37"/>
                  </a:lnTo>
                  <a:lnTo>
                    <a:pt x="14" y="35"/>
                  </a:lnTo>
                  <a:lnTo>
                    <a:pt x="14" y="37"/>
                  </a:lnTo>
                  <a:lnTo>
                    <a:pt x="13" y="37"/>
                  </a:lnTo>
                  <a:lnTo>
                    <a:pt x="14" y="37"/>
                  </a:lnTo>
                  <a:lnTo>
                    <a:pt x="14" y="35"/>
                  </a:lnTo>
                  <a:lnTo>
                    <a:pt x="13" y="35"/>
                  </a:lnTo>
                  <a:lnTo>
                    <a:pt x="13" y="37"/>
                  </a:lnTo>
                  <a:lnTo>
                    <a:pt x="13" y="35"/>
                  </a:lnTo>
                  <a:lnTo>
                    <a:pt x="11" y="35"/>
                  </a:lnTo>
                  <a:lnTo>
                    <a:pt x="13" y="35"/>
                  </a:lnTo>
                  <a:lnTo>
                    <a:pt x="13" y="34"/>
                  </a:lnTo>
                  <a:lnTo>
                    <a:pt x="13" y="35"/>
                  </a:lnTo>
                  <a:lnTo>
                    <a:pt x="14" y="34"/>
                  </a:lnTo>
                  <a:lnTo>
                    <a:pt x="13" y="34"/>
                  </a:lnTo>
                  <a:lnTo>
                    <a:pt x="13" y="33"/>
                  </a:lnTo>
                  <a:lnTo>
                    <a:pt x="13" y="32"/>
                  </a:lnTo>
                  <a:lnTo>
                    <a:pt x="13" y="33"/>
                  </a:lnTo>
                  <a:lnTo>
                    <a:pt x="14" y="33"/>
                  </a:lnTo>
                  <a:lnTo>
                    <a:pt x="13" y="32"/>
                  </a:lnTo>
                  <a:lnTo>
                    <a:pt x="14" y="32"/>
                  </a:lnTo>
                  <a:lnTo>
                    <a:pt x="13" y="32"/>
                  </a:lnTo>
                  <a:lnTo>
                    <a:pt x="14" y="30"/>
                  </a:lnTo>
                  <a:lnTo>
                    <a:pt x="14" y="32"/>
                  </a:lnTo>
                  <a:lnTo>
                    <a:pt x="14" y="30"/>
                  </a:lnTo>
                  <a:lnTo>
                    <a:pt x="15" y="32"/>
                  </a:lnTo>
                  <a:lnTo>
                    <a:pt x="15" y="30"/>
                  </a:lnTo>
                  <a:lnTo>
                    <a:pt x="14" y="30"/>
                  </a:lnTo>
                  <a:lnTo>
                    <a:pt x="15" y="30"/>
                  </a:lnTo>
                  <a:lnTo>
                    <a:pt x="15" y="32"/>
                  </a:lnTo>
                  <a:lnTo>
                    <a:pt x="17" y="32"/>
                  </a:lnTo>
                  <a:lnTo>
                    <a:pt x="15" y="30"/>
                  </a:lnTo>
                  <a:lnTo>
                    <a:pt x="15" y="29"/>
                  </a:lnTo>
                  <a:lnTo>
                    <a:pt x="14" y="30"/>
                  </a:lnTo>
                  <a:lnTo>
                    <a:pt x="14" y="29"/>
                  </a:lnTo>
                  <a:lnTo>
                    <a:pt x="15" y="29"/>
                  </a:lnTo>
                  <a:lnTo>
                    <a:pt x="15" y="28"/>
                  </a:lnTo>
                  <a:lnTo>
                    <a:pt x="14" y="28"/>
                  </a:lnTo>
                  <a:lnTo>
                    <a:pt x="15" y="28"/>
                  </a:lnTo>
                  <a:lnTo>
                    <a:pt x="17" y="28"/>
                  </a:lnTo>
                  <a:lnTo>
                    <a:pt x="17" y="27"/>
                  </a:lnTo>
                  <a:lnTo>
                    <a:pt x="15" y="27"/>
                  </a:lnTo>
                  <a:lnTo>
                    <a:pt x="17" y="27"/>
                  </a:lnTo>
                  <a:lnTo>
                    <a:pt x="15" y="27"/>
                  </a:lnTo>
                  <a:lnTo>
                    <a:pt x="17" y="27"/>
                  </a:lnTo>
                  <a:lnTo>
                    <a:pt x="17" y="25"/>
                  </a:lnTo>
                  <a:lnTo>
                    <a:pt x="17" y="27"/>
                  </a:lnTo>
                  <a:lnTo>
                    <a:pt x="17" y="25"/>
                  </a:lnTo>
                  <a:lnTo>
                    <a:pt x="17" y="24"/>
                  </a:lnTo>
                  <a:lnTo>
                    <a:pt x="18" y="24"/>
                  </a:lnTo>
                  <a:lnTo>
                    <a:pt x="18" y="25"/>
                  </a:lnTo>
                  <a:lnTo>
                    <a:pt x="18" y="24"/>
                  </a:lnTo>
                  <a:lnTo>
                    <a:pt x="19" y="24"/>
                  </a:lnTo>
                  <a:lnTo>
                    <a:pt x="19" y="25"/>
                  </a:lnTo>
                  <a:lnTo>
                    <a:pt x="18" y="25"/>
                  </a:lnTo>
                  <a:lnTo>
                    <a:pt x="19" y="25"/>
                  </a:lnTo>
                  <a:lnTo>
                    <a:pt x="19" y="24"/>
                  </a:lnTo>
                  <a:lnTo>
                    <a:pt x="20" y="24"/>
                  </a:lnTo>
                  <a:lnTo>
                    <a:pt x="20" y="25"/>
                  </a:lnTo>
                  <a:lnTo>
                    <a:pt x="19" y="25"/>
                  </a:lnTo>
                  <a:lnTo>
                    <a:pt x="20" y="25"/>
                  </a:lnTo>
                  <a:lnTo>
                    <a:pt x="20" y="24"/>
                  </a:lnTo>
                  <a:lnTo>
                    <a:pt x="20" y="25"/>
                  </a:lnTo>
                  <a:lnTo>
                    <a:pt x="20" y="24"/>
                  </a:lnTo>
                  <a:lnTo>
                    <a:pt x="22" y="24"/>
                  </a:lnTo>
                  <a:lnTo>
                    <a:pt x="23" y="24"/>
                  </a:lnTo>
                  <a:lnTo>
                    <a:pt x="24" y="24"/>
                  </a:lnTo>
                  <a:lnTo>
                    <a:pt x="25" y="24"/>
                  </a:lnTo>
                  <a:lnTo>
                    <a:pt x="25" y="23"/>
                  </a:lnTo>
                  <a:close/>
                  <a:moveTo>
                    <a:pt x="28" y="21"/>
                  </a:moveTo>
                  <a:lnTo>
                    <a:pt x="28" y="23"/>
                  </a:lnTo>
                  <a:lnTo>
                    <a:pt x="28" y="21"/>
                  </a:lnTo>
                  <a:close/>
                  <a:moveTo>
                    <a:pt x="27" y="20"/>
                  </a:moveTo>
                  <a:lnTo>
                    <a:pt x="27" y="21"/>
                  </a:lnTo>
                  <a:lnTo>
                    <a:pt x="25" y="21"/>
                  </a:lnTo>
                  <a:lnTo>
                    <a:pt x="25" y="20"/>
                  </a:lnTo>
                  <a:lnTo>
                    <a:pt x="27" y="20"/>
                  </a:lnTo>
                  <a:close/>
                  <a:moveTo>
                    <a:pt x="27" y="18"/>
                  </a:moveTo>
                  <a:lnTo>
                    <a:pt x="27" y="19"/>
                  </a:lnTo>
                  <a:lnTo>
                    <a:pt x="28" y="19"/>
                  </a:lnTo>
                  <a:lnTo>
                    <a:pt x="27" y="19"/>
                  </a:lnTo>
                  <a:lnTo>
                    <a:pt x="27" y="20"/>
                  </a:lnTo>
                  <a:lnTo>
                    <a:pt x="28" y="20"/>
                  </a:lnTo>
                  <a:lnTo>
                    <a:pt x="28" y="19"/>
                  </a:lnTo>
                  <a:lnTo>
                    <a:pt x="28" y="20"/>
                  </a:lnTo>
                  <a:lnTo>
                    <a:pt x="28" y="19"/>
                  </a:lnTo>
                  <a:lnTo>
                    <a:pt x="28" y="20"/>
                  </a:lnTo>
                  <a:lnTo>
                    <a:pt x="29" y="20"/>
                  </a:lnTo>
                  <a:lnTo>
                    <a:pt x="28" y="20"/>
                  </a:lnTo>
                  <a:lnTo>
                    <a:pt x="29" y="20"/>
                  </a:lnTo>
                  <a:lnTo>
                    <a:pt x="29" y="21"/>
                  </a:lnTo>
                  <a:lnTo>
                    <a:pt x="28" y="21"/>
                  </a:lnTo>
                  <a:lnTo>
                    <a:pt x="28" y="20"/>
                  </a:lnTo>
                  <a:lnTo>
                    <a:pt x="27" y="20"/>
                  </a:lnTo>
                  <a:lnTo>
                    <a:pt x="27" y="19"/>
                  </a:lnTo>
                  <a:lnTo>
                    <a:pt x="27" y="20"/>
                  </a:lnTo>
                  <a:lnTo>
                    <a:pt x="25" y="20"/>
                  </a:lnTo>
                  <a:lnTo>
                    <a:pt x="25" y="19"/>
                  </a:lnTo>
                  <a:lnTo>
                    <a:pt x="27" y="18"/>
                  </a:lnTo>
                  <a:close/>
                  <a:moveTo>
                    <a:pt x="29" y="18"/>
                  </a:moveTo>
                  <a:lnTo>
                    <a:pt x="31" y="18"/>
                  </a:lnTo>
                  <a:lnTo>
                    <a:pt x="29" y="18"/>
                  </a:lnTo>
                  <a:lnTo>
                    <a:pt x="29" y="19"/>
                  </a:lnTo>
                  <a:lnTo>
                    <a:pt x="31" y="19"/>
                  </a:lnTo>
                  <a:lnTo>
                    <a:pt x="29" y="19"/>
                  </a:lnTo>
                  <a:lnTo>
                    <a:pt x="29" y="18"/>
                  </a:lnTo>
                  <a:close/>
                  <a:moveTo>
                    <a:pt x="28" y="18"/>
                  </a:moveTo>
                  <a:lnTo>
                    <a:pt x="28" y="19"/>
                  </a:lnTo>
                  <a:lnTo>
                    <a:pt x="27" y="18"/>
                  </a:lnTo>
                  <a:lnTo>
                    <a:pt x="28" y="18"/>
                  </a:lnTo>
                  <a:close/>
                  <a:moveTo>
                    <a:pt x="29" y="18"/>
                  </a:moveTo>
                  <a:lnTo>
                    <a:pt x="28" y="18"/>
                  </a:lnTo>
                  <a:lnTo>
                    <a:pt x="29" y="18"/>
                  </a:lnTo>
                  <a:lnTo>
                    <a:pt x="29" y="16"/>
                  </a:lnTo>
                  <a:lnTo>
                    <a:pt x="29" y="18"/>
                  </a:lnTo>
                  <a:close/>
                  <a:moveTo>
                    <a:pt x="31" y="16"/>
                  </a:moveTo>
                  <a:lnTo>
                    <a:pt x="31" y="18"/>
                  </a:lnTo>
                  <a:lnTo>
                    <a:pt x="31" y="16"/>
                  </a:lnTo>
                  <a:lnTo>
                    <a:pt x="31" y="18"/>
                  </a:lnTo>
                  <a:lnTo>
                    <a:pt x="29" y="18"/>
                  </a:lnTo>
                  <a:lnTo>
                    <a:pt x="29" y="16"/>
                  </a:lnTo>
                  <a:lnTo>
                    <a:pt x="31" y="16"/>
                  </a:lnTo>
                  <a:close/>
                  <a:moveTo>
                    <a:pt x="28" y="16"/>
                  </a:moveTo>
                  <a:lnTo>
                    <a:pt x="28" y="18"/>
                  </a:lnTo>
                  <a:lnTo>
                    <a:pt x="28" y="16"/>
                  </a:lnTo>
                  <a:lnTo>
                    <a:pt x="27" y="16"/>
                  </a:lnTo>
                  <a:lnTo>
                    <a:pt x="28" y="16"/>
                  </a:lnTo>
                  <a:close/>
                  <a:moveTo>
                    <a:pt x="36" y="14"/>
                  </a:moveTo>
                  <a:lnTo>
                    <a:pt x="34" y="14"/>
                  </a:lnTo>
                  <a:lnTo>
                    <a:pt x="36" y="14"/>
                  </a:lnTo>
                  <a:close/>
                  <a:moveTo>
                    <a:pt x="37" y="7"/>
                  </a:moveTo>
                  <a:lnTo>
                    <a:pt x="37" y="9"/>
                  </a:lnTo>
                  <a:lnTo>
                    <a:pt x="37" y="7"/>
                  </a:lnTo>
                  <a:close/>
                  <a:moveTo>
                    <a:pt x="33" y="7"/>
                  </a:moveTo>
                  <a:lnTo>
                    <a:pt x="32" y="7"/>
                  </a:lnTo>
                  <a:lnTo>
                    <a:pt x="33" y="7"/>
                  </a:lnTo>
                  <a:close/>
                  <a:moveTo>
                    <a:pt x="38" y="5"/>
                  </a:moveTo>
                  <a:lnTo>
                    <a:pt x="39" y="5"/>
                  </a:lnTo>
                  <a:lnTo>
                    <a:pt x="38" y="5"/>
                  </a:lnTo>
                  <a:close/>
                  <a:moveTo>
                    <a:pt x="37" y="2"/>
                  </a:moveTo>
                  <a:lnTo>
                    <a:pt x="37" y="4"/>
                  </a:lnTo>
                  <a:lnTo>
                    <a:pt x="37" y="5"/>
                  </a:lnTo>
                  <a:lnTo>
                    <a:pt x="37" y="4"/>
                  </a:lnTo>
                  <a:lnTo>
                    <a:pt x="38" y="4"/>
                  </a:lnTo>
                  <a:lnTo>
                    <a:pt x="38" y="5"/>
                  </a:lnTo>
                  <a:lnTo>
                    <a:pt x="37" y="4"/>
                  </a:lnTo>
                  <a:lnTo>
                    <a:pt x="37" y="5"/>
                  </a:lnTo>
                  <a:lnTo>
                    <a:pt x="38" y="5"/>
                  </a:lnTo>
                  <a:lnTo>
                    <a:pt x="38" y="4"/>
                  </a:lnTo>
                  <a:lnTo>
                    <a:pt x="38" y="5"/>
                  </a:lnTo>
                  <a:lnTo>
                    <a:pt x="38" y="4"/>
                  </a:lnTo>
                  <a:lnTo>
                    <a:pt x="38" y="5"/>
                  </a:lnTo>
                  <a:lnTo>
                    <a:pt x="38" y="6"/>
                  </a:lnTo>
                  <a:lnTo>
                    <a:pt x="37" y="6"/>
                  </a:lnTo>
                  <a:lnTo>
                    <a:pt x="38" y="6"/>
                  </a:lnTo>
                  <a:lnTo>
                    <a:pt x="37" y="7"/>
                  </a:lnTo>
                  <a:lnTo>
                    <a:pt x="38" y="7"/>
                  </a:lnTo>
                  <a:lnTo>
                    <a:pt x="37" y="7"/>
                  </a:lnTo>
                  <a:lnTo>
                    <a:pt x="37" y="9"/>
                  </a:lnTo>
                  <a:lnTo>
                    <a:pt x="38" y="9"/>
                  </a:lnTo>
                  <a:lnTo>
                    <a:pt x="37" y="9"/>
                  </a:lnTo>
                  <a:lnTo>
                    <a:pt x="37" y="10"/>
                  </a:lnTo>
                  <a:lnTo>
                    <a:pt x="37" y="9"/>
                  </a:lnTo>
                  <a:lnTo>
                    <a:pt x="37" y="7"/>
                  </a:lnTo>
                  <a:lnTo>
                    <a:pt x="37" y="6"/>
                  </a:lnTo>
                  <a:lnTo>
                    <a:pt x="36" y="6"/>
                  </a:lnTo>
                  <a:lnTo>
                    <a:pt x="37" y="6"/>
                  </a:lnTo>
                  <a:lnTo>
                    <a:pt x="37" y="7"/>
                  </a:lnTo>
                  <a:lnTo>
                    <a:pt x="36" y="7"/>
                  </a:lnTo>
                  <a:lnTo>
                    <a:pt x="36" y="6"/>
                  </a:lnTo>
                  <a:lnTo>
                    <a:pt x="34" y="6"/>
                  </a:lnTo>
                  <a:lnTo>
                    <a:pt x="36" y="6"/>
                  </a:lnTo>
                  <a:lnTo>
                    <a:pt x="36" y="5"/>
                  </a:lnTo>
                  <a:lnTo>
                    <a:pt x="36" y="6"/>
                  </a:lnTo>
                  <a:lnTo>
                    <a:pt x="36" y="5"/>
                  </a:lnTo>
                  <a:lnTo>
                    <a:pt x="36" y="6"/>
                  </a:lnTo>
                  <a:lnTo>
                    <a:pt x="36" y="5"/>
                  </a:lnTo>
                  <a:lnTo>
                    <a:pt x="37" y="5"/>
                  </a:lnTo>
                  <a:lnTo>
                    <a:pt x="37" y="6"/>
                  </a:lnTo>
                  <a:lnTo>
                    <a:pt x="37" y="5"/>
                  </a:lnTo>
                  <a:lnTo>
                    <a:pt x="36" y="5"/>
                  </a:lnTo>
                  <a:lnTo>
                    <a:pt x="36" y="4"/>
                  </a:lnTo>
                  <a:lnTo>
                    <a:pt x="36" y="2"/>
                  </a:lnTo>
                  <a:lnTo>
                    <a:pt x="36" y="4"/>
                  </a:lnTo>
                  <a:lnTo>
                    <a:pt x="37" y="4"/>
                  </a:lnTo>
                  <a:lnTo>
                    <a:pt x="36" y="4"/>
                  </a:lnTo>
                  <a:lnTo>
                    <a:pt x="36" y="2"/>
                  </a:lnTo>
                  <a:lnTo>
                    <a:pt x="37" y="2"/>
                  </a:lnTo>
                  <a:close/>
                  <a:moveTo>
                    <a:pt x="38" y="1"/>
                  </a:moveTo>
                  <a:lnTo>
                    <a:pt x="38" y="2"/>
                  </a:lnTo>
                  <a:lnTo>
                    <a:pt x="38" y="1"/>
                  </a:lnTo>
                  <a:lnTo>
                    <a:pt x="38" y="2"/>
                  </a:lnTo>
                  <a:lnTo>
                    <a:pt x="38" y="4"/>
                  </a:lnTo>
                  <a:lnTo>
                    <a:pt x="37" y="2"/>
                  </a:lnTo>
                  <a:lnTo>
                    <a:pt x="38" y="2"/>
                  </a:lnTo>
                  <a:lnTo>
                    <a:pt x="38" y="1"/>
                  </a:lnTo>
                  <a:close/>
                  <a:moveTo>
                    <a:pt x="39" y="0"/>
                  </a:moveTo>
                  <a:lnTo>
                    <a:pt x="39" y="1"/>
                  </a:lnTo>
                  <a:lnTo>
                    <a:pt x="38" y="1"/>
                  </a:lnTo>
                  <a:lnTo>
                    <a:pt x="39"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8" name="Freeform 812"/>
            <p:cNvSpPr>
              <a:spLocks/>
            </p:cNvSpPr>
            <p:nvPr/>
          </p:nvSpPr>
          <p:spPr bwMode="auto">
            <a:xfrm>
              <a:off x="4754563" y="3672104"/>
              <a:ext cx="58738" cy="30163"/>
            </a:xfrm>
            <a:custGeom>
              <a:avLst/>
              <a:gdLst>
                <a:gd name="T0" fmla="*/ 36 w 37"/>
                <a:gd name="T1" fmla="*/ 14 h 19"/>
                <a:gd name="T2" fmla="*/ 34 w 37"/>
                <a:gd name="T3" fmla="*/ 15 h 19"/>
                <a:gd name="T4" fmla="*/ 36 w 37"/>
                <a:gd name="T5" fmla="*/ 17 h 19"/>
                <a:gd name="T6" fmla="*/ 37 w 37"/>
                <a:gd name="T7" fmla="*/ 18 h 19"/>
                <a:gd name="T8" fmla="*/ 34 w 37"/>
                <a:gd name="T9" fmla="*/ 19 h 19"/>
                <a:gd name="T10" fmla="*/ 33 w 37"/>
                <a:gd name="T11" fmla="*/ 18 h 19"/>
                <a:gd name="T12" fmla="*/ 32 w 37"/>
                <a:gd name="T13" fmla="*/ 17 h 19"/>
                <a:gd name="T14" fmla="*/ 29 w 37"/>
                <a:gd name="T15" fmla="*/ 17 h 19"/>
                <a:gd name="T16" fmla="*/ 28 w 37"/>
                <a:gd name="T17" fmla="*/ 18 h 19"/>
                <a:gd name="T18" fmla="*/ 26 w 37"/>
                <a:gd name="T19" fmla="*/ 18 h 19"/>
                <a:gd name="T20" fmla="*/ 23 w 37"/>
                <a:gd name="T21" fmla="*/ 18 h 19"/>
                <a:gd name="T22" fmla="*/ 20 w 37"/>
                <a:gd name="T23" fmla="*/ 18 h 19"/>
                <a:gd name="T24" fmla="*/ 20 w 37"/>
                <a:gd name="T25" fmla="*/ 18 h 19"/>
                <a:gd name="T26" fmla="*/ 19 w 37"/>
                <a:gd name="T27" fmla="*/ 19 h 19"/>
                <a:gd name="T28" fmla="*/ 18 w 37"/>
                <a:gd name="T29" fmla="*/ 18 h 19"/>
                <a:gd name="T30" fmla="*/ 17 w 37"/>
                <a:gd name="T31" fmla="*/ 17 h 19"/>
                <a:gd name="T32" fmla="*/ 15 w 37"/>
                <a:gd name="T33" fmla="*/ 15 h 19"/>
                <a:gd name="T34" fmla="*/ 14 w 37"/>
                <a:gd name="T35" fmla="*/ 17 h 19"/>
                <a:gd name="T36" fmla="*/ 12 w 37"/>
                <a:gd name="T37" fmla="*/ 15 h 19"/>
                <a:gd name="T38" fmla="*/ 10 w 37"/>
                <a:gd name="T39" fmla="*/ 17 h 19"/>
                <a:gd name="T40" fmla="*/ 9 w 37"/>
                <a:gd name="T41" fmla="*/ 15 h 19"/>
                <a:gd name="T42" fmla="*/ 10 w 37"/>
                <a:gd name="T43" fmla="*/ 14 h 19"/>
                <a:gd name="T44" fmla="*/ 10 w 37"/>
                <a:gd name="T45" fmla="*/ 12 h 19"/>
                <a:gd name="T46" fmla="*/ 9 w 37"/>
                <a:gd name="T47" fmla="*/ 10 h 19"/>
                <a:gd name="T48" fmla="*/ 9 w 37"/>
                <a:gd name="T49" fmla="*/ 8 h 19"/>
                <a:gd name="T50" fmla="*/ 8 w 37"/>
                <a:gd name="T51" fmla="*/ 7 h 19"/>
                <a:gd name="T52" fmla="*/ 6 w 37"/>
                <a:gd name="T53" fmla="*/ 5 h 19"/>
                <a:gd name="T54" fmla="*/ 5 w 37"/>
                <a:gd name="T55" fmla="*/ 4 h 19"/>
                <a:gd name="T56" fmla="*/ 3 w 37"/>
                <a:gd name="T57" fmla="*/ 4 h 19"/>
                <a:gd name="T58" fmla="*/ 1 w 37"/>
                <a:gd name="T59" fmla="*/ 1 h 19"/>
                <a:gd name="T60" fmla="*/ 1 w 37"/>
                <a:gd name="T61" fmla="*/ 0 h 19"/>
                <a:gd name="T62" fmla="*/ 4 w 37"/>
                <a:gd name="T63" fmla="*/ 1 h 19"/>
                <a:gd name="T64" fmla="*/ 4 w 37"/>
                <a:gd name="T65" fmla="*/ 1 h 19"/>
                <a:gd name="T66" fmla="*/ 6 w 37"/>
                <a:gd name="T67" fmla="*/ 1 h 19"/>
                <a:gd name="T68" fmla="*/ 9 w 37"/>
                <a:gd name="T69" fmla="*/ 3 h 19"/>
                <a:gd name="T70" fmla="*/ 12 w 37"/>
                <a:gd name="T71" fmla="*/ 3 h 19"/>
                <a:gd name="T72" fmla="*/ 13 w 37"/>
                <a:gd name="T73" fmla="*/ 3 h 19"/>
                <a:gd name="T74" fmla="*/ 14 w 37"/>
                <a:gd name="T75" fmla="*/ 4 h 19"/>
                <a:gd name="T76" fmla="*/ 17 w 37"/>
                <a:gd name="T77" fmla="*/ 4 h 19"/>
                <a:gd name="T78" fmla="*/ 18 w 37"/>
                <a:gd name="T79" fmla="*/ 5 h 19"/>
                <a:gd name="T80" fmla="*/ 20 w 37"/>
                <a:gd name="T81" fmla="*/ 7 h 19"/>
                <a:gd name="T82" fmla="*/ 20 w 37"/>
                <a:gd name="T83" fmla="*/ 7 h 19"/>
                <a:gd name="T84" fmla="*/ 22 w 37"/>
                <a:gd name="T85" fmla="*/ 8 h 19"/>
                <a:gd name="T86" fmla="*/ 23 w 37"/>
                <a:gd name="T87" fmla="*/ 7 h 19"/>
                <a:gd name="T88" fmla="*/ 26 w 37"/>
                <a:gd name="T89" fmla="*/ 7 h 19"/>
                <a:gd name="T90" fmla="*/ 27 w 37"/>
                <a:gd name="T91" fmla="*/ 8 h 19"/>
                <a:gd name="T92" fmla="*/ 28 w 37"/>
                <a:gd name="T93" fmla="*/ 7 h 19"/>
                <a:gd name="T94" fmla="*/ 29 w 37"/>
                <a:gd name="T95" fmla="*/ 8 h 19"/>
                <a:gd name="T96" fmla="*/ 32 w 37"/>
                <a:gd name="T97" fmla="*/ 8 h 19"/>
                <a:gd name="T98" fmla="*/ 31 w 37"/>
                <a:gd name="T99" fmla="*/ 10 h 19"/>
                <a:gd name="T100" fmla="*/ 32 w 37"/>
                <a:gd name="T101" fmla="*/ 12 h 19"/>
                <a:gd name="T102" fmla="*/ 34 w 37"/>
                <a:gd name="T103" fmla="*/ 12 h 19"/>
                <a:gd name="T104" fmla="*/ 36 w 37"/>
                <a:gd name="T10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 h="19">
                  <a:moveTo>
                    <a:pt x="36" y="13"/>
                  </a:moveTo>
                  <a:lnTo>
                    <a:pt x="36" y="14"/>
                  </a:lnTo>
                  <a:lnTo>
                    <a:pt x="34" y="14"/>
                  </a:lnTo>
                  <a:lnTo>
                    <a:pt x="34" y="15"/>
                  </a:lnTo>
                  <a:lnTo>
                    <a:pt x="36" y="15"/>
                  </a:lnTo>
                  <a:lnTo>
                    <a:pt x="36" y="17"/>
                  </a:lnTo>
                  <a:lnTo>
                    <a:pt x="37" y="17"/>
                  </a:lnTo>
                  <a:lnTo>
                    <a:pt x="37" y="18"/>
                  </a:lnTo>
                  <a:lnTo>
                    <a:pt x="36" y="19"/>
                  </a:lnTo>
                  <a:lnTo>
                    <a:pt x="34" y="19"/>
                  </a:lnTo>
                  <a:lnTo>
                    <a:pt x="34" y="18"/>
                  </a:lnTo>
                  <a:lnTo>
                    <a:pt x="33" y="18"/>
                  </a:lnTo>
                  <a:lnTo>
                    <a:pt x="32" y="18"/>
                  </a:lnTo>
                  <a:lnTo>
                    <a:pt x="32" y="17"/>
                  </a:lnTo>
                  <a:lnTo>
                    <a:pt x="31" y="17"/>
                  </a:lnTo>
                  <a:lnTo>
                    <a:pt x="29" y="17"/>
                  </a:lnTo>
                  <a:lnTo>
                    <a:pt x="28" y="17"/>
                  </a:lnTo>
                  <a:lnTo>
                    <a:pt x="28" y="18"/>
                  </a:lnTo>
                  <a:lnTo>
                    <a:pt x="27" y="18"/>
                  </a:lnTo>
                  <a:lnTo>
                    <a:pt x="26" y="18"/>
                  </a:lnTo>
                  <a:lnTo>
                    <a:pt x="24" y="18"/>
                  </a:lnTo>
                  <a:lnTo>
                    <a:pt x="23" y="18"/>
                  </a:lnTo>
                  <a:lnTo>
                    <a:pt x="22" y="18"/>
                  </a:lnTo>
                  <a:lnTo>
                    <a:pt x="20" y="18"/>
                  </a:lnTo>
                  <a:lnTo>
                    <a:pt x="20" y="19"/>
                  </a:lnTo>
                  <a:lnTo>
                    <a:pt x="20" y="18"/>
                  </a:lnTo>
                  <a:lnTo>
                    <a:pt x="19" y="18"/>
                  </a:lnTo>
                  <a:lnTo>
                    <a:pt x="19" y="19"/>
                  </a:lnTo>
                  <a:lnTo>
                    <a:pt x="19" y="18"/>
                  </a:lnTo>
                  <a:lnTo>
                    <a:pt x="18" y="18"/>
                  </a:lnTo>
                  <a:lnTo>
                    <a:pt x="18" y="17"/>
                  </a:lnTo>
                  <a:lnTo>
                    <a:pt x="17" y="17"/>
                  </a:lnTo>
                  <a:lnTo>
                    <a:pt x="17" y="15"/>
                  </a:lnTo>
                  <a:lnTo>
                    <a:pt x="15" y="15"/>
                  </a:lnTo>
                  <a:lnTo>
                    <a:pt x="14" y="15"/>
                  </a:lnTo>
                  <a:lnTo>
                    <a:pt x="14" y="17"/>
                  </a:lnTo>
                  <a:lnTo>
                    <a:pt x="13" y="15"/>
                  </a:lnTo>
                  <a:lnTo>
                    <a:pt x="12" y="15"/>
                  </a:lnTo>
                  <a:lnTo>
                    <a:pt x="10" y="15"/>
                  </a:lnTo>
                  <a:lnTo>
                    <a:pt x="10" y="17"/>
                  </a:lnTo>
                  <a:lnTo>
                    <a:pt x="10" y="15"/>
                  </a:lnTo>
                  <a:lnTo>
                    <a:pt x="9" y="15"/>
                  </a:lnTo>
                  <a:lnTo>
                    <a:pt x="9" y="14"/>
                  </a:lnTo>
                  <a:lnTo>
                    <a:pt x="10" y="14"/>
                  </a:lnTo>
                  <a:lnTo>
                    <a:pt x="10" y="13"/>
                  </a:lnTo>
                  <a:lnTo>
                    <a:pt x="10" y="12"/>
                  </a:lnTo>
                  <a:lnTo>
                    <a:pt x="9" y="12"/>
                  </a:lnTo>
                  <a:lnTo>
                    <a:pt x="9" y="10"/>
                  </a:lnTo>
                  <a:lnTo>
                    <a:pt x="9" y="9"/>
                  </a:lnTo>
                  <a:lnTo>
                    <a:pt x="9" y="8"/>
                  </a:lnTo>
                  <a:lnTo>
                    <a:pt x="9" y="7"/>
                  </a:lnTo>
                  <a:lnTo>
                    <a:pt x="8" y="7"/>
                  </a:lnTo>
                  <a:lnTo>
                    <a:pt x="6" y="7"/>
                  </a:lnTo>
                  <a:lnTo>
                    <a:pt x="6" y="5"/>
                  </a:lnTo>
                  <a:lnTo>
                    <a:pt x="5" y="5"/>
                  </a:lnTo>
                  <a:lnTo>
                    <a:pt x="5" y="4"/>
                  </a:lnTo>
                  <a:lnTo>
                    <a:pt x="4" y="4"/>
                  </a:lnTo>
                  <a:lnTo>
                    <a:pt x="3" y="4"/>
                  </a:lnTo>
                  <a:lnTo>
                    <a:pt x="1" y="3"/>
                  </a:lnTo>
                  <a:lnTo>
                    <a:pt x="1" y="1"/>
                  </a:lnTo>
                  <a:lnTo>
                    <a:pt x="0" y="1"/>
                  </a:lnTo>
                  <a:lnTo>
                    <a:pt x="1" y="0"/>
                  </a:lnTo>
                  <a:lnTo>
                    <a:pt x="3" y="1"/>
                  </a:lnTo>
                  <a:lnTo>
                    <a:pt x="4" y="1"/>
                  </a:lnTo>
                  <a:lnTo>
                    <a:pt x="4" y="0"/>
                  </a:lnTo>
                  <a:lnTo>
                    <a:pt x="4" y="1"/>
                  </a:lnTo>
                  <a:lnTo>
                    <a:pt x="5" y="1"/>
                  </a:lnTo>
                  <a:lnTo>
                    <a:pt x="6" y="1"/>
                  </a:lnTo>
                  <a:lnTo>
                    <a:pt x="8" y="3"/>
                  </a:lnTo>
                  <a:lnTo>
                    <a:pt x="9" y="3"/>
                  </a:lnTo>
                  <a:lnTo>
                    <a:pt x="10" y="3"/>
                  </a:lnTo>
                  <a:lnTo>
                    <a:pt x="12" y="3"/>
                  </a:lnTo>
                  <a:lnTo>
                    <a:pt x="12" y="4"/>
                  </a:lnTo>
                  <a:lnTo>
                    <a:pt x="13" y="3"/>
                  </a:lnTo>
                  <a:lnTo>
                    <a:pt x="14" y="3"/>
                  </a:lnTo>
                  <a:lnTo>
                    <a:pt x="14" y="4"/>
                  </a:lnTo>
                  <a:lnTo>
                    <a:pt x="15" y="4"/>
                  </a:lnTo>
                  <a:lnTo>
                    <a:pt x="17" y="4"/>
                  </a:lnTo>
                  <a:lnTo>
                    <a:pt x="17" y="5"/>
                  </a:lnTo>
                  <a:lnTo>
                    <a:pt x="18" y="5"/>
                  </a:lnTo>
                  <a:lnTo>
                    <a:pt x="19" y="5"/>
                  </a:lnTo>
                  <a:lnTo>
                    <a:pt x="20" y="7"/>
                  </a:lnTo>
                  <a:lnTo>
                    <a:pt x="22" y="7"/>
                  </a:lnTo>
                  <a:lnTo>
                    <a:pt x="20" y="7"/>
                  </a:lnTo>
                  <a:lnTo>
                    <a:pt x="20" y="8"/>
                  </a:lnTo>
                  <a:lnTo>
                    <a:pt x="22" y="8"/>
                  </a:lnTo>
                  <a:lnTo>
                    <a:pt x="23" y="8"/>
                  </a:lnTo>
                  <a:lnTo>
                    <a:pt x="23" y="7"/>
                  </a:lnTo>
                  <a:lnTo>
                    <a:pt x="24" y="7"/>
                  </a:lnTo>
                  <a:lnTo>
                    <a:pt x="26" y="7"/>
                  </a:lnTo>
                  <a:lnTo>
                    <a:pt x="27" y="7"/>
                  </a:lnTo>
                  <a:lnTo>
                    <a:pt x="27" y="8"/>
                  </a:lnTo>
                  <a:lnTo>
                    <a:pt x="27" y="7"/>
                  </a:lnTo>
                  <a:lnTo>
                    <a:pt x="28" y="7"/>
                  </a:lnTo>
                  <a:lnTo>
                    <a:pt x="28" y="8"/>
                  </a:lnTo>
                  <a:lnTo>
                    <a:pt x="29" y="8"/>
                  </a:lnTo>
                  <a:lnTo>
                    <a:pt x="31" y="8"/>
                  </a:lnTo>
                  <a:lnTo>
                    <a:pt x="32" y="8"/>
                  </a:lnTo>
                  <a:lnTo>
                    <a:pt x="32" y="9"/>
                  </a:lnTo>
                  <a:lnTo>
                    <a:pt x="31" y="10"/>
                  </a:lnTo>
                  <a:lnTo>
                    <a:pt x="32" y="10"/>
                  </a:lnTo>
                  <a:lnTo>
                    <a:pt x="32" y="12"/>
                  </a:lnTo>
                  <a:lnTo>
                    <a:pt x="33" y="12"/>
                  </a:lnTo>
                  <a:lnTo>
                    <a:pt x="34" y="12"/>
                  </a:lnTo>
                  <a:lnTo>
                    <a:pt x="34" y="13"/>
                  </a:lnTo>
                  <a:lnTo>
                    <a:pt x="36" y="1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9" name="Freeform 813"/>
            <p:cNvSpPr>
              <a:spLocks noEditPoints="1"/>
            </p:cNvSpPr>
            <p:nvPr/>
          </p:nvSpPr>
          <p:spPr bwMode="auto">
            <a:xfrm>
              <a:off x="4386263" y="3595904"/>
              <a:ext cx="4763" cy="3175"/>
            </a:xfrm>
            <a:custGeom>
              <a:avLst/>
              <a:gdLst>
                <a:gd name="T0" fmla="*/ 2 w 3"/>
                <a:gd name="T1" fmla="*/ 2 h 2"/>
                <a:gd name="T2" fmla="*/ 2 w 3"/>
                <a:gd name="T3" fmla="*/ 2 h 2"/>
                <a:gd name="T4" fmla="*/ 2 w 3"/>
                <a:gd name="T5" fmla="*/ 2 h 2"/>
                <a:gd name="T6" fmla="*/ 2 w 3"/>
                <a:gd name="T7" fmla="*/ 2 h 2"/>
                <a:gd name="T8" fmla="*/ 2 w 3"/>
                <a:gd name="T9" fmla="*/ 2 h 2"/>
                <a:gd name="T10" fmla="*/ 2 w 3"/>
                <a:gd name="T11" fmla="*/ 2 h 2"/>
                <a:gd name="T12" fmla="*/ 2 w 3"/>
                <a:gd name="T13" fmla="*/ 2 h 2"/>
                <a:gd name="T14" fmla="*/ 2 w 3"/>
                <a:gd name="T15" fmla="*/ 2 h 2"/>
                <a:gd name="T16" fmla="*/ 2 w 3"/>
                <a:gd name="T17" fmla="*/ 2 h 2"/>
                <a:gd name="T18" fmla="*/ 2 w 3"/>
                <a:gd name="T19" fmla="*/ 2 h 2"/>
                <a:gd name="T20" fmla="*/ 2 w 3"/>
                <a:gd name="T21" fmla="*/ 2 h 2"/>
                <a:gd name="T22" fmla="*/ 2 w 3"/>
                <a:gd name="T23" fmla="*/ 2 h 2"/>
                <a:gd name="T24" fmla="*/ 2 w 3"/>
                <a:gd name="T25" fmla="*/ 2 h 2"/>
                <a:gd name="T26" fmla="*/ 2 w 3"/>
                <a:gd name="T27" fmla="*/ 2 h 2"/>
                <a:gd name="T28" fmla="*/ 2 w 3"/>
                <a:gd name="T29" fmla="*/ 2 h 2"/>
                <a:gd name="T30" fmla="*/ 2 w 3"/>
                <a:gd name="T31" fmla="*/ 2 h 2"/>
                <a:gd name="T32" fmla="*/ 2 w 3"/>
                <a:gd name="T33" fmla="*/ 2 h 2"/>
                <a:gd name="T34" fmla="*/ 2 w 3"/>
                <a:gd name="T35" fmla="*/ 2 h 2"/>
                <a:gd name="T36" fmla="*/ 2 w 3"/>
                <a:gd name="T37" fmla="*/ 2 h 2"/>
                <a:gd name="T38" fmla="*/ 2 w 3"/>
                <a:gd name="T39" fmla="*/ 2 h 2"/>
                <a:gd name="T40" fmla="*/ 2 w 3"/>
                <a:gd name="T41" fmla="*/ 2 h 2"/>
                <a:gd name="T42" fmla="*/ 2 w 3"/>
                <a:gd name="T43" fmla="*/ 2 h 2"/>
                <a:gd name="T44" fmla="*/ 2 w 3"/>
                <a:gd name="T45" fmla="*/ 2 h 2"/>
                <a:gd name="T46" fmla="*/ 2 w 3"/>
                <a:gd name="T47" fmla="*/ 2 h 2"/>
                <a:gd name="T48" fmla="*/ 2 w 3"/>
                <a:gd name="T49" fmla="*/ 2 h 2"/>
                <a:gd name="T50" fmla="*/ 2 w 3"/>
                <a:gd name="T51" fmla="*/ 2 h 2"/>
                <a:gd name="T52" fmla="*/ 0 w 3"/>
                <a:gd name="T53" fmla="*/ 2 h 2"/>
                <a:gd name="T54" fmla="*/ 0 w 3"/>
                <a:gd name="T55" fmla="*/ 2 h 2"/>
                <a:gd name="T56" fmla="*/ 0 w 3"/>
                <a:gd name="T57" fmla="*/ 2 h 2"/>
                <a:gd name="T58" fmla="*/ 0 w 3"/>
                <a:gd name="T59" fmla="*/ 2 h 2"/>
                <a:gd name="T60" fmla="*/ 0 w 3"/>
                <a:gd name="T61" fmla="*/ 2 h 2"/>
                <a:gd name="T62" fmla="*/ 0 w 3"/>
                <a:gd name="T63" fmla="*/ 2 h 2"/>
                <a:gd name="T64" fmla="*/ 0 w 3"/>
                <a:gd name="T65" fmla="*/ 2 h 2"/>
                <a:gd name="T66" fmla="*/ 0 w 3"/>
                <a:gd name="T67" fmla="*/ 2 h 2"/>
                <a:gd name="T68" fmla="*/ 0 w 3"/>
                <a:gd name="T69" fmla="*/ 2 h 2"/>
                <a:gd name="T70" fmla="*/ 0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2 h 2"/>
                <a:gd name="T84" fmla="*/ 2 w 3"/>
                <a:gd name="T85" fmla="*/ 2 h 2"/>
                <a:gd name="T86" fmla="*/ 2 w 3"/>
                <a:gd name="T87" fmla="*/ 2 h 2"/>
                <a:gd name="T88" fmla="*/ 2 w 3"/>
                <a:gd name="T89" fmla="*/ 2 h 2"/>
                <a:gd name="T90" fmla="*/ 2 w 3"/>
                <a:gd name="T91" fmla="*/ 2 h 2"/>
                <a:gd name="T92" fmla="*/ 2 w 3"/>
                <a:gd name="T93" fmla="*/ 2 h 2"/>
                <a:gd name="T94" fmla="*/ 3 w 3"/>
                <a:gd name="T95" fmla="*/ 0 h 2"/>
                <a:gd name="T96" fmla="*/ 3 w 3"/>
                <a:gd name="T97" fmla="*/ 0 h 2"/>
                <a:gd name="T98" fmla="*/ 3 w 3"/>
                <a:gd name="T99" fmla="*/ 0 h 2"/>
                <a:gd name="T100" fmla="*/ 3 w 3"/>
                <a:gd name="T101" fmla="*/ 0 h 2"/>
                <a:gd name="T102" fmla="*/ 3 w 3"/>
                <a:gd name="T103" fmla="*/ 0 h 2"/>
                <a:gd name="T104" fmla="*/ 3 w 3"/>
                <a:gd name="T105" fmla="*/ 0 h 2"/>
                <a:gd name="T106" fmla="*/ 3 w 3"/>
                <a:gd name="T107" fmla="*/ 0 h 2"/>
                <a:gd name="T108" fmla="*/ 3 w 3"/>
                <a:gd name="T109" fmla="*/ 0 h 2"/>
                <a:gd name="T110" fmla="*/ 3 w 3"/>
                <a:gd name="T111" fmla="*/ 0 h 2"/>
                <a:gd name="T112" fmla="*/ 3 w 3"/>
                <a:gd name="T113" fmla="*/ 0 h 2"/>
                <a:gd name="T114" fmla="*/ 3 w 3"/>
                <a:gd name="T115" fmla="*/ 0 h 2"/>
                <a:gd name="T116" fmla="*/ 3 w 3"/>
                <a:gd name="T1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 h="2">
                  <a:moveTo>
                    <a:pt x="2" y="2"/>
                  </a:move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close/>
                  <a:moveTo>
                    <a:pt x="2" y="2"/>
                  </a:moveTo>
                  <a:lnTo>
                    <a:pt x="2" y="2"/>
                  </a:lnTo>
                  <a:lnTo>
                    <a:pt x="2" y="2"/>
                  </a:lnTo>
                  <a:lnTo>
                    <a:pt x="2" y="2"/>
                  </a:lnTo>
                  <a:lnTo>
                    <a:pt x="2" y="2"/>
                  </a:lnTo>
                  <a:lnTo>
                    <a:pt x="2" y="2"/>
                  </a:lnTo>
                  <a:lnTo>
                    <a:pt x="2" y="2"/>
                  </a:lnTo>
                  <a:close/>
                  <a:moveTo>
                    <a:pt x="2" y="2"/>
                  </a:move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1"/>
                  </a:lnTo>
                  <a:lnTo>
                    <a:pt x="2" y="1"/>
                  </a:lnTo>
                  <a:lnTo>
                    <a:pt x="2" y="1"/>
                  </a:lnTo>
                  <a:lnTo>
                    <a:pt x="2" y="1"/>
                  </a:lnTo>
                  <a:lnTo>
                    <a:pt x="2" y="1"/>
                  </a:lnTo>
                  <a:lnTo>
                    <a:pt x="2" y="1"/>
                  </a:lnTo>
                  <a:lnTo>
                    <a:pt x="2" y="2"/>
                  </a:lnTo>
                  <a:lnTo>
                    <a:pt x="2" y="2"/>
                  </a:lnTo>
                  <a:lnTo>
                    <a:pt x="2" y="2"/>
                  </a:lnTo>
                  <a:lnTo>
                    <a:pt x="2" y="2"/>
                  </a:lnTo>
                  <a:lnTo>
                    <a:pt x="2" y="2"/>
                  </a:lnTo>
                  <a:lnTo>
                    <a:pt x="2" y="2"/>
                  </a:lnTo>
                  <a:close/>
                  <a:moveTo>
                    <a:pt x="3" y="0"/>
                  </a:moveTo>
                  <a:lnTo>
                    <a:pt x="3" y="0"/>
                  </a:lnTo>
                  <a:lnTo>
                    <a:pt x="3" y="0"/>
                  </a:lnTo>
                  <a:lnTo>
                    <a:pt x="3" y="0"/>
                  </a:lnTo>
                  <a:lnTo>
                    <a:pt x="3" y="0"/>
                  </a:lnTo>
                  <a:lnTo>
                    <a:pt x="3" y="0"/>
                  </a:lnTo>
                  <a:lnTo>
                    <a:pt x="3" y="0"/>
                  </a:lnTo>
                  <a:lnTo>
                    <a:pt x="3" y="0"/>
                  </a:lnTo>
                  <a:lnTo>
                    <a:pt x="3" y="0"/>
                  </a:lnTo>
                  <a:lnTo>
                    <a:pt x="3" y="0"/>
                  </a:lnTo>
                  <a:lnTo>
                    <a:pt x="3" y="0"/>
                  </a:lnTo>
                  <a:lnTo>
                    <a:pt x="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0" name="Freeform 814"/>
            <p:cNvSpPr>
              <a:spLocks/>
            </p:cNvSpPr>
            <p:nvPr/>
          </p:nvSpPr>
          <p:spPr bwMode="auto">
            <a:xfrm>
              <a:off x="4383088" y="3994366"/>
              <a:ext cx="38100" cy="55563"/>
            </a:xfrm>
            <a:custGeom>
              <a:avLst/>
              <a:gdLst>
                <a:gd name="T0" fmla="*/ 18 w 24"/>
                <a:gd name="T1" fmla="*/ 1 h 35"/>
                <a:gd name="T2" fmla="*/ 16 w 24"/>
                <a:gd name="T3" fmla="*/ 2 h 35"/>
                <a:gd name="T4" fmla="*/ 18 w 24"/>
                <a:gd name="T5" fmla="*/ 3 h 35"/>
                <a:gd name="T6" fmla="*/ 19 w 24"/>
                <a:gd name="T7" fmla="*/ 5 h 35"/>
                <a:gd name="T8" fmla="*/ 19 w 24"/>
                <a:gd name="T9" fmla="*/ 7 h 35"/>
                <a:gd name="T10" fmla="*/ 18 w 24"/>
                <a:gd name="T11" fmla="*/ 9 h 35"/>
                <a:gd name="T12" fmla="*/ 18 w 24"/>
                <a:gd name="T13" fmla="*/ 10 h 35"/>
                <a:gd name="T14" fmla="*/ 18 w 24"/>
                <a:gd name="T15" fmla="*/ 10 h 35"/>
                <a:gd name="T16" fmla="*/ 20 w 24"/>
                <a:gd name="T17" fmla="*/ 10 h 35"/>
                <a:gd name="T18" fmla="*/ 19 w 24"/>
                <a:gd name="T19" fmla="*/ 11 h 35"/>
                <a:gd name="T20" fmla="*/ 20 w 24"/>
                <a:gd name="T21" fmla="*/ 12 h 35"/>
                <a:gd name="T22" fmla="*/ 19 w 24"/>
                <a:gd name="T23" fmla="*/ 14 h 35"/>
                <a:gd name="T24" fmla="*/ 20 w 24"/>
                <a:gd name="T25" fmla="*/ 16 h 35"/>
                <a:gd name="T26" fmla="*/ 20 w 24"/>
                <a:gd name="T27" fmla="*/ 16 h 35"/>
                <a:gd name="T28" fmla="*/ 20 w 24"/>
                <a:gd name="T29" fmla="*/ 19 h 35"/>
                <a:gd name="T30" fmla="*/ 20 w 24"/>
                <a:gd name="T31" fmla="*/ 21 h 35"/>
                <a:gd name="T32" fmla="*/ 20 w 24"/>
                <a:gd name="T33" fmla="*/ 24 h 35"/>
                <a:gd name="T34" fmla="*/ 21 w 24"/>
                <a:gd name="T35" fmla="*/ 25 h 35"/>
                <a:gd name="T36" fmla="*/ 23 w 24"/>
                <a:gd name="T37" fmla="*/ 26 h 35"/>
                <a:gd name="T38" fmla="*/ 24 w 24"/>
                <a:gd name="T39" fmla="*/ 28 h 35"/>
                <a:gd name="T40" fmla="*/ 23 w 24"/>
                <a:gd name="T41" fmla="*/ 29 h 35"/>
                <a:gd name="T42" fmla="*/ 21 w 24"/>
                <a:gd name="T43" fmla="*/ 30 h 35"/>
                <a:gd name="T44" fmla="*/ 18 w 24"/>
                <a:gd name="T45" fmla="*/ 30 h 35"/>
                <a:gd name="T46" fmla="*/ 16 w 24"/>
                <a:gd name="T47" fmla="*/ 32 h 35"/>
                <a:gd name="T48" fmla="*/ 14 w 24"/>
                <a:gd name="T49" fmla="*/ 32 h 35"/>
                <a:gd name="T50" fmla="*/ 12 w 24"/>
                <a:gd name="T51" fmla="*/ 33 h 35"/>
                <a:gd name="T52" fmla="*/ 10 w 24"/>
                <a:gd name="T53" fmla="*/ 33 h 35"/>
                <a:gd name="T54" fmla="*/ 9 w 24"/>
                <a:gd name="T55" fmla="*/ 34 h 35"/>
                <a:gd name="T56" fmla="*/ 7 w 24"/>
                <a:gd name="T57" fmla="*/ 35 h 35"/>
                <a:gd name="T58" fmla="*/ 5 w 24"/>
                <a:gd name="T59" fmla="*/ 35 h 35"/>
                <a:gd name="T60" fmla="*/ 2 w 24"/>
                <a:gd name="T61" fmla="*/ 34 h 35"/>
                <a:gd name="T62" fmla="*/ 0 w 24"/>
                <a:gd name="T63" fmla="*/ 34 h 35"/>
                <a:gd name="T64" fmla="*/ 1 w 24"/>
                <a:gd name="T65" fmla="*/ 33 h 35"/>
                <a:gd name="T66" fmla="*/ 2 w 24"/>
                <a:gd name="T67" fmla="*/ 32 h 35"/>
                <a:gd name="T68" fmla="*/ 1 w 24"/>
                <a:gd name="T69" fmla="*/ 30 h 35"/>
                <a:gd name="T70" fmla="*/ 0 w 24"/>
                <a:gd name="T71" fmla="*/ 29 h 35"/>
                <a:gd name="T72" fmla="*/ 0 w 24"/>
                <a:gd name="T73" fmla="*/ 25 h 35"/>
                <a:gd name="T74" fmla="*/ 0 w 24"/>
                <a:gd name="T75" fmla="*/ 23 h 35"/>
                <a:gd name="T76" fmla="*/ 1 w 24"/>
                <a:gd name="T77" fmla="*/ 21 h 35"/>
                <a:gd name="T78" fmla="*/ 1 w 24"/>
                <a:gd name="T79" fmla="*/ 19 h 35"/>
                <a:gd name="T80" fmla="*/ 2 w 24"/>
                <a:gd name="T81" fmla="*/ 18 h 35"/>
                <a:gd name="T82" fmla="*/ 4 w 24"/>
                <a:gd name="T83" fmla="*/ 16 h 35"/>
                <a:gd name="T84" fmla="*/ 2 w 24"/>
                <a:gd name="T85" fmla="*/ 14 h 35"/>
                <a:gd name="T86" fmla="*/ 2 w 24"/>
                <a:gd name="T87" fmla="*/ 11 h 35"/>
                <a:gd name="T88" fmla="*/ 2 w 24"/>
                <a:gd name="T89" fmla="*/ 9 h 35"/>
                <a:gd name="T90" fmla="*/ 2 w 24"/>
                <a:gd name="T91" fmla="*/ 6 h 35"/>
                <a:gd name="T92" fmla="*/ 1 w 24"/>
                <a:gd name="T93" fmla="*/ 5 h 35"/>
                <a:gd name="T94" fmla="*/ 1 w 24"/>
                <a:gd name="T95" fmla="*/ 5 h 35"/>
                <a:gd name="T96" fmla="*/ 1 w 24"/>
                <a:gd name="T97" fmla="*/ 2 h 35"/>
                <a:gd name="T98" fmla="*/ 2 w 24"/>
                <a:gd name="T99" fmla="*/ 1 h 35"/>
                <a:gd name="T100" fmla="*/ 5 w 24"/>
                <a:gd name="T101" fmla="*/ 1 h 35"/>
                <a:gd name="T102" fmla="*/ 7 w 24"/>
                <a:gd name="T103" fmla="*/ 1 h 35"/>
                <a:gd name="T104" fmla="*/ 10 w 24"/>
                <a:gd name="T105" fmla="*/ 1 h 35"/>
                <a:gd name="T106" fmla="*/ 12 w 24"/>
                <a:gd name="T107" fmla="*/ 1 h 35"/>
                <a:gd name="T108" fmla="*/ 14 w 24"/>
                <a:gd name="T109" fmla="*/ 2 h 35"/>
                <a:gd name="T110" fmla="*/ 15 w 24"/>
                <a:gd name="T111" fmla="*/ 1 h 35"/>
                <a:gd name="T112" fmla="*/ 16 w 24"/>
                <a:gd name="T11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35">
                  <a:moveTo>
                    <a:pt x="16" y="1"/>
                  </a:moveTo>
                  <a:lnTo>
                    <a:pt x="18" y="1"/>
                  </a:lnTo>
                  <a:lnTo>
                    <a:pt x="16" y="1"/>
                  </a:lnTo>
                  <a:lnTo>
                    <a:pt x="16" y="2"/>
                  </a:lnTo>
                  <a:lnTo>
                    <a:pt x="16" y="3"/>
                  </a:lnTo>
                  <a:lnTo>
                    <a:pt x="18" y="3"/>
                  </a:lnTo>
                  <a:lnTo>
                    <a:pt x="18" y="5"/>
                  </a:lnTo>
                  <a:lnTo>
                    <a:pt x="19" y="5"/>
                  </a:lnTo>
                  <a:lnTo>
                    <a:pt x="19" y="6"/>
                  </a:lnTo>
                  <a:lnTo>
                    <a:pt x="19" y="7"/>
                  </a:lnTo>
                  <a:lnTo>
                    <a:pt x="19" y="9"/>
                  </a:lnTo>
                  <a:lnTo>
                    <a:pt x="18" y="9"/>
                  </a:lnTo>
                  <a:lnTo>
                    <a:pt x="19" y="10"/>
                  </a:lnTo>
                  <a:lnTo>
                    <a:pt x="18" y="10"/>
                  </a:lnTo>
                  <a:lnTo>
                    <a:pt x="19" y="10"/>
                  </a:lnTo>
                  <a:lnTo>
                    <a:pt x="18" y="10"/>
                  </a:lnTo>
                  <a:lnTo>
                    <a:pt x="19" y="10"/>
                  </a:lnTo>
                  <a:lnTo>
                    <a:pt x="20" y="10"/>
                  </a:lnTo>
                  <a:lnTo>
                    <a:pt x="20" y="11"/>
                  </a:lnTo>
                  <a:lnTo>
                    <a:pt x="19" y="11"/>
                  </a:lnTo>
                  <a:lnTo>
                    <a:pt x="19" y="12"/>
                  </a:lnTo>
                  <a:lnTo>
                    <a:pt x="20" y="12"/>
                  </a:lnTo>
                  <a:lnTo>
                    <a:pt x="20" y="14"/>
                  </a:lnTo>
                  <a:lnTo>
                    <a:pt x="19" y="14"/>
                  </a:lnTo>
                  <a:lnTo>
                    <a:pt x="20" y="15"/>
                  </a:lnTo>
                  <a:lnTo>
                    <a:pt x="20" y="16"/>
                  </a:lnTo>
                  <a:lnTo>
                    <a:pt x="21" y="16"/>
                  </a:lnTo>
                  <a:lnTo>
                    <a:pt x="20" y="16"/>
                  </a:lnTo>
                  <a:lnTo>
                    <a:pt x="20" y="18"/>
                  </a:lnTo>
                  <a:lnTo>
                    <a:pt x="20" y="19"/>
                  </a:lnTo>
                  <a:lnTo>
                    <a:pt x="20" y="20"/>
                  </a:lnTo>
                  <a:lnTo>
                    <a:pt x="20" y="21"/>
                  </a:lnTo>
                  <a:lnTo>
                    <a:pt x="20" y="23"/>
                  </a:lnTo>
                  <a:lnTo>
                    <a:pt x="20" y="24"/>
                  </a:lnTo>
                  <a:lnTo>
                    <a:pt x="20" y="25"/>
                  </a:lnTo>
                  <a:lnTo>
                    <a:pt x="21" y="25"/>
                  </a:lnTo>
                  <a:lnTo>
                    <a:pt x="21" y="26"/>
                  </a:lnTo>
                  <a:lnTo>
                    <a:pt x="23" y="26"/>
                  </a:lnTo>
                  <a:lnTo>
                    <a:pt x="23" y="28"/>
                  </a:lnTo>
                  <a:lnTo>
                    <a:pt x="24" y="28"/>
                  </a:lnTo>
                  <a:lnTo>
                    <a:pt x="23" y="28"/>
                  </a:lnTo>
                  <a:lnTo>
                    <a:pt x="23" y="29"/>
                  </a:lnTo>
                  <a:lnTo>
                    <a:pt x="23" y="30"/>
                  </a:lnTo>
                  <a:lnTo>
                    <a:pt x="21" y="30"/>
                  </a:lnTo>
                  <a:lnTo>
                    <a:pt x="19" y="30"/>
                  </a:lnTo>
                  <a:lnTo>
                    <a:pt x="18" y="30"/>
                  </a:lnTo>
                  <a:lnTo>
                    <a:pt x="16" y="30"/>
                  </a:lnTo>
                  <a:lnTo>
                    <a:pt x="16" y="32"/>
                  </a:lnTo>
                  <a:lnTo>
                    <a:pt x="15" y="32"/>
                  </a:lnTo>
                  <a:lnTo>
                    <a:pt x="14" y="32"/>
                  </a:lnTo>
                  <a:lnTo>
                    <a:pt x="14" y="33"/>
                  </a:lnTo>
                  <a:lnTo>
                    <a:pt x="12" y="33"/>
                  </a:lnTo>
                  <a:lnTo>
                    <a:pt x="11" y="33"/>
                  </a:lnTo>
                  <a:lnTo>
                    <a:pt x="10" y="33"/>
                  </a:lnTo>
                  <a:lnTo>
                    <a:pt x="10" y="34"/>
                  </a:lnTo>
                  <a:lnTo>
                    <a:pt x="9" y="34"/>
                  </a:lnTo>
                  <a:lnTo>
                    <a:pt x="7" y="34"/>
                  </a:lnTo>
                  <a:lnTo>
                    <a:pt x="7" y="35"/>
                  </a:lnTo>
                  <a:lnTo>
                    <a:pt x="6" y="35"/>
                  </a:lnTo>
                  <a:lnTo>
                    <a:pt x="5" y="35"/>
                  </a:lnTo>
                  <a:lnTo>
                    <a:pt x="4" y="34"/>
                  </a:lnTo>
                  <a:lnTo>
                    <a:pt x="2" y="34"/>
                  </a:lnTo>
                  <a:lnTo>
                    <a:pt x="1" y="34"/>
                  </a:lnTo>
                  <a:lnTo>
                    <a:pt x="0" y="34"/>
                  </a:lnTo>
                  <a:lnTo>
                    <a:pt x="1" y="34"/>
                  </a:lnTo>
                  <a:lnTo>
                    <a:pt x="1" y="33"/>
                  </a:lnTo>
                  <a:lnTo>
                    <a:pt x="2" y="33"/>
                  </a:lnTo>
                  <a:lnTo>
                    <a:pt x="2" y="32"/>
                  </a:lnTo>
                  <a:lnTo>
                    <a:pt x="2" y="30"/>
                  </a:lnTo>
                  <a:lnTo>
                    <a:pt x="1" y="30"/>
                  </a:lnTo>
                  <a:lnTo>
                    <a:pt x="1" y="29"/>
                  </a:lnTo>
                  <a:lnTo>
                    <a:pt x="0" y="29"/>
                  </a:lnTo>
                  <a:lnTo>
                    <a:pt x="0" y="28"/>
                  </a:lnTo>
                  <a:lnTo>
                    <a:pt x="0" y="25"/>
                  </a:lnTo>
                  <a:lnTo>
                    <a:pt x="0" y="24"/>
                  </a:lnTo>
                  <a:lnTo>
                    <a:pt x="0" y="23"/>
                  </a:lnTo>
                  <a:lnTo>
                    <a:pt x="1" y="23"/>
                  </a:lnTo>
                  <a:lnTo>
                    <a:pt x="1" y="21"/>
                  </a:lnTo>
                  <a:lnTo>
                    <a:pt x="1" y="20"/>
                  </a:lnTo>
                  <a:lnTo>
                    <a:pt x="1" y="19"/>
                  </a:lnTo>
                  <a:lnTo>
                    <a:pt x="2" y="19"/>
                  </a:lnTo>
                  <a:lnTo>
                    <a:pt x="2" y="18"/>
                  </a:lnTo>
                  <a:lnTo>
                    <a:pt x="2" y="16"/>
                  </a:lnTo>
                  <a:lnTo>
                    <a:pt x="4" y="16"/>
                  </a:lnTo>
                  <a:lnTo>
                    <a:pt x="4" y="15"/>
                  </a:lnTo>
                  <a:lnTo>
                    <a:pt x="2" y="14"/>
                  </a:lnTo>
                  <a:lnTo>
                    <a:pt x="2" y="12"/>
                  </a:lnTo>
                  <a:lnTo>
                    <a:pt x="2" y="11"/>
                  </a:lnTo>
                  <a:lnTo>
                    <a:pt x="2" y="10"/>
                  </a:lnTo>
                  <a:lnTo>
                    <a:pt x="2" y="9"/>
                  </a:lnTo>
                  <a:lnTo>
                    <a:pt x="2" y="7"/>
                  </a:lnTo>
                  <a:lnTo>
                    <a:pt x="2" y="6"/>
                  </a:lnTo>
                  <a:lnTo>
                    <a:pt x="2" y="5"/>
                  </a:lnTo>
                  <a:lnTo>
                    <a:pt x="1" y="5"/>
                  </a:lnTo>
                  <a:lnTo>
                    <a:pt x="2" y="5"/>
                  </a:lnTo>
                  <a:lnTo>
                    <a:pt x="1" y="5"/>
                  </a:lnTo>
                  <a:lnTo>
                    <a:pt x="1" y="3"/>
                  </a:lnTo>
                  <a:lnTo>
                    <a:pt x="1" y="2"/>
                  </a:lnTo>
                  <a:lnTo>
                    <a:pt x="1" y="1"/>
                  </a:lnTo>
                  <a:lnTo>
                    <a:pt x="2" y="1"/>
                  </a:lnTo>
                  <a:lnTo>
                    <a:pt x="4" y="1"/>
                  </a:lnTo>
                  <a:lnTo>
                    <a:pt x="5" y="1"/>
                  </a:lnTo>
                  <a:lnTo>
                    <a:pt x="6" y="1"/>
                  </a:lnTo>
                  <a:lnTo>
                    <a:pt x="7" y="1"/>
                  </a:lnTo>
                  <a:lnTo>
                    <a:pt x="9" y="1"/>
                  </a:lnTo>
                  <a:lnTo>
                    <a:pt x="10" y="1"/>
                  </a:lnTo>
                  <a:lnTo>
                    <a:pt x="11" y="1"/>
                  </a:lnTo>
                  <a:lnTo>
                    <a:pt x="12" y="1"/>
                  </a:lnTo>
                  <a:lnTo>
                    <a:pt x="14" y="1"/>
                  </a:lnTo>
                  <a:lnTo>
                    <a:pt x="14" y="2"/>
                  </a:lnTo>
                  <a:lnTo>
                    <a:pt x="14" y="1"/>
                  </a:lnTo>
                  <a:lnTo>
                    <a:pt x="15" y="1"/>
                  </a:lnTo>
                  <a:lnTo>
                    <a:pt x="15" y="0"/>
                  </a:lnTo>
                  <a:lnTo>
                    <a:pt x="16"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1" name="Freeform 815"/>
            <p:cNvSpPr>
              <a:spLocks/>
            </p:cNvSpPr>
            <p:nvPr/>
          </p:nvSpPr>
          <p:spPr bwMode="auto">
            <a:xfrm>
              <a:off x="4364038" y="3757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2" name="Freeform 816"/>
            <p:cNvSpPr>
              <a:spLocks/>
            </p:cNvSpPr>
            <p:nvPr/>
          </p:nvSpPr>
          <p:spPr bwMode="auto">
            <a:xfrm>
              <a:off x="4279901" y="3981666"/>
              <a:ext cx="65088" cy="49213"/>
            </a:xfrm>
            <a:custGeom>
              <a:avLst/>
              <a:gdLst>
                <a:gd name="T0" fmla="*/ 19 w 41"/>
                <a:gd name="T1" fmla="*/ 3 h 31"/>
                <a:gd name="T2" fmla="*/ 21 w 41"/>
                <a:gd name="T3" fmla="*/ 4 h 31"/>
                <a:gd name="T4" fmla="*/ 23 w 41"/>
                <a:gd name="T5" fmla="*/ 4 h 31"/>
                <a:gd name="T6" fmla="*/ 25 w 41"/>
                <a:gd name="T7" fmla="*/ 3 h 31"/>
                <a:gd name="T8" fmla="*/ 28 w 41"/>
                <a:gd name="T9" fmla="*/ 4 h 31"/>
                <a:gd name="T10" fmla="*/ 30 w 41"/>
                <a:gd name="T11" fmla="*/ 3 h 31"/>
                <a:gd name="T12" fmla="*/ 30 w 41"/>
                <a:gd name="T13" fmla="*/ 1 h 31"/>
                <a:gd name="T14" fmla="*/ 33 w 41"/>
                <a:gd name="T15" fmla="*/ 3 h 31"/>
                <a:gd name="T16" fmla="*/ 34 w 41"/>
                <a:gd name="T17" fmla="*/ 5 h 31"/>
                <a:gd name="T18" fmla="*/ 37 w 41"/>
                <a:gd name="T19" fmla="*/ 6 h 31"/>
                <a:gd name="T20" fmla="*/ 35 w 41"/>
                <a:gd name="T21" fmla="*/ 9 h 31"/>
                <a:gd name="T22" fmla="*/ 37 w 41"/>
                <a:gd name="T23" fmla="*/ 9 h 31"/>
                <a:gd name="T24" fmla="*/ 37 w 41"/>
                <a:gd name="T25" fmla="*/ 13 h 31"/>
                <a:gd name="T26" fmla="*/ 38 w 41"/>
                <a:gd name="T27" fmla="*/ 14 h 31"/>
                <a:gd name="T28" fmla="*/ 38 w 41"/>
                <a:gd name="T29" fmla="*/ 18 h 31"/>
                <a:gd name="T30" fmla="*/ 39 w 41"/>
                <a:gd name="T31" fmla="*/ 20 h 31"/>
                <a:gd name="T32" fmla="*/ 41 w 41"/>
                <a:gd name="T33" fmla="*/ 22 h 31"/>
                <a:gd name="T34" fmla="*/ 39 w 41"/>
                <a:gd name="T35" fmla="*/ 23 h 31"/>
                <a:gd name="T36" fmla="*/ 37 w 41"/>
                <a:gd name="T37" fmla="*/ 24 h 31"/>
                <a:gd name="T38" fmla="*/ 39 w 41"/>
                <a:gd name="T39" fmla="*/ 26 h 31"/>
                <a:gd name="T40" fmla="*/ 38 w 41"/>
                <a:gd name="T41" fmla="*/ 28 h 31"/>
                <a:gd name="T42" fmla="*/ 35 w 41"/>
                <a:gd name="T43" fmla="*/ 27 h 31"/>
                <a:gd name="T44" fmla="*/ 34 w 41"/>
                <a:gd name="T45" fmla="*/ 29 h 31"/>
                <a:gd name="T46" fmla="*/ 33 w 41"/>
                <a:gd name="T47" fmla="*/ 29 h 31"/>
                <a:gd name="T48" fmla="*/ 30 w 41"/>
                <a:gd name="T49" fmla="*/ 28 h 31"/>
                <a:gd name="T50" fmla="*/ 30 w 41"/>
                <a:gd name="T51" fmla="*/ 27 h 31"/>
                <a:gd name="T52" fmla="*/ 30 w 41"/>
                <a:gd name="T53" fmla="*/ 26 h 31"/>
                <a:gd name="T54" fmla="*/ 29 w 41"/>
                <a:gd name="T55" fmla="*/ 23 h 31"/>
                <a:gd name="T56" fmla="*/ 28 w 41"/>
                <a:gd name="T57" fmla="*/ 23 h 31"/>
                <a:gd name="T58" fmla="*/ 25 w 41"/>
                <a:gd name="T59" fmla="*/ 24 h 31"/>
                <a:gd name="T60" fmla="*/ 24 w 41"/>
                <a:gd name="T61" fmla="*/ 22 h 31"/>
                <a:gd name="T62" fmla="*/ 24 w 41"/>
                <a:gd name="T63" fmla="*/ 20 h 31"/>
                <a:gd name="T64" fmla="*/ 23 w 41"/>
                <a:gd name="T65" fmla="*/ 18 h 31"/>
                <a:gd name="T66" fmla="*/ 21 w 41"/>
                <a:gd name="T67" fmla="*/ 15 h 31"/>
                <a:gd name="T68" fmla="*/ 18 w 41"/>
                <a:gd name="T69" fmla="*/ 14 h 31"/>
                <a:gd name="T70" fmla="*/ 15 w 41"/>
                <a:gd name="T71" fmla="*/ 15 h 31"/>
                <a:gd name="T72" fmla="*/ 13 w 41"/>
                <a:gd name="T73" fmla="*/ 17 h 31"/>
                <a:gd name="T74" fmla="*/ 11 w 41"/>
                <a:gd name="T75" fmla="*/ 19 h 31"/>
                <a:gd name="T76" fmla="*/ 10 w 41"/>
                <a:gd name="T77" fmla="*/ 19 h 31"/>
                <a:gd name="T78" fmla="*/ 10 w 41"/>
                <a:gd name="T79" fmla="*/ 18 h 31"/>
                <a:gd name="T80" fmla="*/ 9 w 41"/>
                <a:gd name="T81" fmla="*/ 18 h 31"/>
                <a:gd name="T82" fmla="*/ 9 w 41"/>
                <a:gd name="T83" fmla="*/ 17 h 31"/>
                <a:gd name="T84" fmla="*/ 7 w 41"/>
                <a:gd name="T85" fmla="*/ 17 h 31"/>
                <a:gd name="T86" fmla="*/ 7 w 41"/>
                <a:gd name="T87" fmla="*/ 17 h 31"/>
                <a:gd name="T88" fmla="*/ 6 w 41"/>
                <a:gd name="T89" fmla="*/ 14 h 31"/>
                <a:gd name="T90" fmla="*/ 5 w 41"/>
                <a:gd name="T91" fmla="*/ 14 h 31"/>
                <a:gd name="T92" fmla="*/ 4 w 41"/>
                <a:gd name="T93" fmla="*/ 14 h 31"/>
                <a:gd name="T94" fmla="*/ 4 w 41"/>
                <a:gd name="T95" fmla="*/ 13 h 31"/>
                <a:gd name="T96" fmla="*/ 2 w 41"/>
                <a:gd name="T97" fmla="*/ 10 h 31"/>
                <a:gd name="T98" fmla="*/ 4 w 41"/>
                <a:gd name="T99" fmla="*/ 10 h 31"/>
                <a:gd name="T100" fmla="*/ 2 w 41"/>
                <a:gd name="T101" fmla="*/ 10 h 31"/>
                <a:gd name="T102" fmla="*/ 1 w 41"/>
                <a:gd name="T103" fmla="*/ 10 h 31"/>
                <a:gd name="T104" fmla="*/ 1 w 41"/>
                <a:gd name="T105" fmla="*/ 9 h 31"/>
                <a:gd name="T106" fmla="*/ 0 w 41"/>
                <a:gd name="T107" fmla="*/ 9 h 31"/>
                <a:gd name="T108" fmla="*/ 2 w 41"/>
                <a:gd name="T109" fmla="*/ 6 h 31"/>
                <a:gd name="T110" fmla="*/ 5 w 41"/>
                <a:gd name="T111" fmla="*/ 5 h 31"/>
                <a:gd name="T112" fmla="*/ 6 w 41"/>
                <a:gd name="T113" fmla="*/ 5 h 31"/>
                <a:gd name="T114" fmla="*/ 6 w 41"/>
                <a:gd name="T115" fmla="*/ 3 h 31"/>
                <a:gd name="T116" fmla="*/ 7 w 41"/>
                <a:gd name="T117" fmla="*/ 0 h 31"/>
                <a:gd name="T118" fmla="*/ 11 w 41"/>
                <a:gd name="T119" fmla="*/ 0 h 31"/>
                <a:gd name="T120" fmla="*/ 13 w 41"/>
                <a:gd name="T121" fmla="*/ 0 h 31"/>
                <a:gd name="T122" fmla="*/ 15 w 41"/>
                <a:gd name="T123" fmla="*/ 1 h 31"/>
                <a:gd name="T124" fmla="*/ 19 w 41"/>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31">
                  <a:moveTo>
                    <a:pt x="20" y="1"/>
                  </a:moveTo>
                  <a:lnTo>
                    <a:pt x="20" y="3"/>
                  </a:lnTo>
                  <a:lnTo>
                    <a:pt x="19" y="3"/>
                  </a:lnTo>
                  <a:lnTo>
                    <a:pt x="20" y="3"/>
                  </a:lnTo>
                  <a:lnTo>
                    <a:pt x="20" y="4"/>
                  </a:lnTo>
                  <a:lnTo>
                    <a:pt x="21" y="4"/>
                  </a:lnTo>
                  <a:lnTo>
                    <a:pt x="21" y="3"/>
                  </a:lnTo>
                  <a:lnTo>
                    <a:pt x="23" y="3"/>
                  </a:lnTo>
                  <a:lnTo>
                    <a:pt x="23" y="4"/>
                  </a:lnTo>
                  <a:lnTo>
                    <a:pt x="24" y="4"/>
                  </a:lnTo>
                  <a:lnTo>
                    <a:pt x="25" y="4"/>
                  </a:lnTo>
                  <a:lnTo>
                    <a:pt x="25" y="3"/>
                  </a:lnTo>
                  <a:lnTo>
                    <a:pt x="27" y="3"/>
                  </a:lnTo>
                  <a:lnTo>
                    <a:pt x="28" y="3"/>
                  </a:lnTo>
                  <a:lnTo>
                    <a:pt x="28" y="4"/>
                  </a:lnTo>
                  <a:lnTo>
                    <a:pt x="29" y="4"/>
                  </a:lnTo>
                  <a:lnTo>
                    <a:pt x="29" y="3"/>
                  </a:lnTo>
                  <a:lnTo>
                    <a:pt x="30" y="3"/>
                  </a:lnTo>
                  <a:lnTo>
                    <a:pt x="32" y="3"/>
                  </a:lnTo>
                  <a:lnTo>
                    <a:pt x="32" y="1"/>
                  </a:lnTo>
                  <a:lnTo>
                    <a:pt x="30" y="1"/>
                  </a:lnTo>
                  <a:lnTo>
                    <a:pt x="32" y="1"/>
                  </a:lnTo>
                  <a:lnTo>
                    <a:pt x="33" y="1"/>
                  </a:lnTo>
                  <a:lnTo>
                    <a:pt x="33" y="3"/>
                  </a:lnTo>
                  <a:lnTo>
                    <a:pt x="33" y="4"/>
                  </a:lnTo>
                  <a:lnTo>
                    <a:pt x="34" y="4"/>
                  </a:lnTo>
                  <a:lnTo>
                    <a:pt x="34" y="5"/>
                  </a:lnTo>
                  <a:lnTo>
                    <a:pt x="34" y="6"/>
                  </a:lnTo>
                  <a:lnTo>
                    <a:pt x="35" y="6"/>
                  </a:lnTo>
                  <a:lnTo>
                    <a:pt x="37" y="6"/>
                  </a:lnTo>
                  <a:lnTo>
                    <a:pt x="37" y="8"/>
                  </a:lnTo>
                  <a:lnTo>
                    <a:pt x="35" y="8"/>
                  </a:lnTo>
                  <a:lnTo>
                    <a:pt x="35" y="9"/>
                  </a:lnTo>
                  <a:lnTo>
                    <a:pt x="34" y="9"/>
                  </a:lnTo>
                  <a:lnTo>
                    <a:pt x="35" y="9"/>
                  </a:lnTo>
                  <a:lnTo>
                    <a:pt x="37" y="9"/>
                  </a:lnTo>
                  <a:lnTo>
                    <a:pt x="37" y="10"/>
                  </a:lnTo>
                  <a:lnTo>
                    <a:pt x="37" y="11"/>
                  </a:lnTo>
                  <a:lnTo>
                    <a:pt x="37" y="13"/>
                  </a:lnTo>
                  <a:lnTo>
                    <a:pt x="38" y="13"/>
                  </a:lnTo>
                  <a:lnTo>
                    <a:pt x="39" y="13"/>
                  </a:lnTo>
                  <a:lnTo>
                    <a:pt x="38" y="14"/>
                  </a:lnTo>
                  <a:lnTo>
                    <a:pt x="38" y="15"/>
                  </a:lnTo>
                  <a:lnTo>
                    <a:pt x="38" y="17"/>
                  </a:lnTo>
                  <a:lnTo>
                    <a:pt x="38" y="18"/>
                  </a:lnTo>
                  <a:lnTo>
                    <a:pt x="39" y="18"/>
                  </a:lnTo>
                  <a:lnTo>
                    <a:pt x="39" y="19"/>
                  </a:lnTo>
                  <a:lnTo>
                    <a:pt x="39" y="20"/>
                  </a:lnTo>
                  <a:lnTo>
                    <a:pt x="38" y="22"/>
                  </a:lnTo>
                  <a:lnTo>
                    <a:pt x="39" y="22"/>
                  </a:lnTo>
                  <a:lnTo>
                    <a:pt x="41" y="22"/>
                  </a:lnTo>
                  <a:lnTo>
                    <a:pt x="41" y="23"/>
                  </a:lnTo>
                  <a:lnTo>
                    <a:pt x="41" y="24"/>
                  </a:lnTo>
                  <a:lnTo>
                    <a:pt x="39" y="23"/>
                  </a:lnTo>
                  <a:lnTo>
                    <a:pt x="38" y="23"/>
                  </a:lnTo>
                  <a:lnTo>
                    <a:pt x="37" y="23"/>
                  </a:lnTo>
                  <a:lnTo>
                    <a:pt x="37" y="24"/>
                  </a:lnTo>
                  <a:lnTo>
                    <a:pt x="38" y="24"/>
                  </a:lnTo>
                  <a:lnTo>
                    <a:pt x="38" y="26"/>
                  </a:lnTo>
                  <a:lnTo>
                    <a:pt x="39" y="26"/>
                  </a:lnTo>
                  <a:lnTo>
                    <a:pt x="38" y="26"/>
                  </a:lnTo>
                  <a:lnTo>
                    <a:pt x="38" y="27"/>
                  </a:lnTo>
                  <a:lnTo>
                    <a:pt x="38" y="28"/>
                  </a:lnTo>
                  <a:lnTo>
                    <a:pt x="37" y="28"/>
                  </a:lnTo>
                  <a:lnTo>
                    <a:pt x="35" y="28"/>
                  </a:lnTo>
                  <a:lnTo>
                    <a:pt x="35" y="27"/>
                  </a:lnTo>
                  <a:lnTo>
                    <a:pt x="34" y="27"/>
                  </a:lnTo>
                  <a:lnTo>
                    <a:pt x="34" y="28"/>
                  </a:lnTo>
                  <a:lnTo>
                    <a:pt x="34" y="29"/>
                  </a:lnTo>
                  <a:lnTo>
                    <a:pt x="33" y="29"/>
                  </a:lnTo>
                  <a:lnTo>
                    <a:pt x="33" y="31"/>
                  </a:lnTo>
                  <a:lnTo>
                    <a:pt x="33" y="29"/>
                  </a:lnTo>
                  <a:lnTo>
                    <a:pt x="32" y="29"/>
                  </a:lnTo>
                  <a:lnTo>
                    <a:pt x="30" y="29"/>
                  </a:lnTo>
                  <a:lnTo>
                    <a:pt x="30" y="28"/>
                  </a:lnTo>
                  <a:lnTo>
                    <a:pt x="32" y="28"/>
                  </a:lnTo>
                  <a:lnTo>
                    <a:pt x="30" y="28"/>
                  </a:lnTo>
                  <a:lnTo>
                    <a:pt x="30" y="27"/>
                  </a:lnTo>
                  <a:lnTo>
                    <a:pt x="32" y="27"/>
                  </a:lnTo>
                  <a:lnTo>
                    <a:pt x="30" y="27"/>
                  </a:lnTo>
                  <a:lnTo>
                    <a:pt x="30" y="26"/>
                  </a:lnTo>
                  <a:lnTo>
                    <a:pt x="30" y="24"/>
                  </a:lnTo>
                  <a:lnTo>
                    <a:pt x="30" y="23"/>
                  </a:lnTo>
                  <a:lnTo>
                    <a:pt x="29" y="23"/>
                  </a:lnTo>
                  <a:lnTo>
                    <a:pt x="28" y="23"/>
                  </a:lnTo>
                  <a:lnTo>
                    <a:pt x="27" y="23"/>
                  </a:lnTo>
                  <a:lnTo>
                    <a:pt x="28" y="23"/>
                  </a:lnTo>
                  <a:lnTo>
                    <a:pt x="27" y="23"/>
                  </a:lnTo>
                  <a:lnTo>
                    <a:pt x="25" y="23"/>
                  </a:lnTo>
                  <a:lnTo>
                    <a:pt x="25" y="24"/>
                  </a:lnTo>
                  <a:lnTo>
                    <a:pt x="24" y="24"/>
                  </a:lnTo>
                  <a:lnTo>
                    <a:pt x="24" y="23"/>
                  </a:lnTo>
                  <a:lnTo>
                    <a:pt x="24" y="22"/>
                  </a:lnTo>
                  <a:lnTo>
                    <a:pt x="25" y="22"/>
                  </a:lnTo>
                  <a:lnTo>
                    <a:pt x="24" y="22"/>
                  </a:lnTo>
                  <a:lnTo>
                    <a:pt x="24" y="20"/>
                  </a:lnTo>
                  <a:lnTo>
                    <a:pt x="24" y="19"/>
                  </a:lnTo>
                  <a:lnTo>
                    <a:pt x="24" y="18"/>
                  </a:lnTo>
                  <a:lnTo>
                    <a:pt x="23" y="18"/>
                  </a:lnTo>
                  <a:lnTo>
                    <a:pt x="23" y="17"/>
                  </a:lnTo>
                  <a:lnTo>
                    <a:pt x="21" y="17"/>
                  </a:lnTo>
                  <a:lnTo>
                    <a:pt x="21" y="15"/>
                  </a:lnTo>
                  <a:lnTo>
                    <a:pt x="20" y="14"/>
                  </a:lnTo>
                  <a:lnTo>
                    <a:pt x="19" y="14"/>
                  </a:lnTo>
                  <a:lnTo>
                    <a:pt x="18" y="14"/>
                  </a:lnTo>
                  <a:lnTo>
                    <a:pt x="18" y="15"/>
                  </a:lnTo>
                  <a:lnTo>
                    <a:pt x="16" y="15"/>
                  </a:lnTo>
                  <a:lnTo>
                    <a:pt x="15" y="15"/>
                  </a:lnTo>
                  <a:lnTo>
                    <a:pt x="14" y="15"/>
                  </a:lnTo>
                  <a:lnTo>
                    <a:pt x="14" y="17"/>
                  </a:lnTo>
                  <a:lnTo>
                    <a:pt x="13" y="17"/>
                  </a:lnTo>
                  <a:lnTo>
                    <a:pt x="13" y="18"/>
                  </a:lnTo>
                  <a:lnTo>
                    <a:pt x="13" y="19"/>
                  </a:lnTo>
                  <a:lnTo>
                    <a:pt x="11" y="19"/>
                  </a:lnTo>
                  <a:lnTo>
                    <a:pt x="11" y="20"/>
                  </a:lnTo>
                  <a:lnTo>
                    <a:pt x="10" y="20"/>
                  </a:lnTo>
                  <a:lnTo>
                    <a:pt x="10" y="19"/>
                  </a:lnTo>
                  <a:lnTo>
                    <a:pt x="10" y="20"/>
                  </a:lnTo>
                  <a:lnTo>
                    <a:pt x="10" y="19"/>
                  </a:lnTo>
                  <a:lnTo>
                    <a:pt x="10" y="18"/>
                  </a:lnTo>
                  <a:lnTo>
                    <a:pt x="9" y="18"/>
                  </a:lnTo>
                  <a:lnTo>
                    <a:pt x="9" y="19"/>
                  </a:lnTo>
                  <a:lnTo>
                    <a:pt x="9" y="18"/>
                  </a:lnTo>
                  <a:lnTo>
                    <a:pt x="9" y="17"/>
                  </a:lnTo>
                  <a:lnTo>
                    <a:pt x="9" y="18"/>
                  </a:lnTo>
                  <a:lnTo>
                    <a:pt x="9" y="17"/>
                  </a:lnTo>
                  <a:lnTo>
                    <a:pt x="7" y="17"/>
                  </a:lnTo>
                  <a:lnTo>
                    <a:pt x="7" y="18"/>
                  </a:lnTo>
                  <a:lnTo>
                    <a:pt x="7" y="17"/>
                  </a:lnTo>
                  <a:lnTo>
                    <a:pt x="9" y="15"/>
                  </a:lnTo>
                  <a:lnTo>
                    <a:pt x="7" y="15"/>
                  </a:lnTo>
                  <a:lnTo>
                    <a:pt x="7" y="17"/>
                  </a:lnTo>
                  <a:lnTo>
                    <a:pt x="7" y="15"/>
                  </a:lnTo>
                  <a:lnTo>
                    <a:pt x="6" y="15"/>
                  </a:lnTo>
                  <a:lnTo>
                    <a:pt x="6" y="14"/>
                  </a:lnTo>
                  <a:lnTo>
                    <a:pt x="5" y="14"/>
                  </a:lnTo>
                  <a:lnTo>
                    <a:pt x="6" y="14"/>
                  </a:lnTo>
                  <a:lnTo>
                    <a:pt x="5" y="14"/>
                  </a:lnTo>
                  <a:lnTo>
                    <a:pt x="6" y="14"/>
                  </a:lnTo>
                  <a:lnTo>
                    <a:pt x="5" y="14"/>
                  </a:lnTo>
                  <a:lnTo>
                    <a:pt x="4" y="14"/>
                  </a:lnTo>
                  <a:lnTo>
                    <a:pt x="4" y="13"/>
                  </a:lnTo>
                  <a:lnTo>
                    <a:pt x="4" y="14"/>
                  </a:lnTo>
                  <a:lnTo>
                    <a:pt x="4" y="13"/>
                  </a:lnTo>
                  <a:lnTo>
                    <a:pt x="2" y="13"/>
                  </a:lnTo>
                  <a:lnTo>
                    <a:pt x="2" y="11"/>
                  </a:lnTo>
                  <a:lnTo>
                    <a:pt x="2" y="10"/>
                  </a:lnTo>
                  <a:lnTo>
                    <a:pt x="4" y="10"/>
                  </a:lnTo>
                  <a:lnTo>
                    <a:pt x="2" y="10"/>
                  </a:lnTo>
                  <a:lnTo>
                    <a:pt x="4" y="10"/>
                  </a:lnTo>
                  <a:lnTo>
                    <a:pt x="2" y="10"/>
                  </a:lnTo>
                  <a:lnTo>
                    <a:pt x="2" y="11"/>
                  </a:lnTo>
                  <a:lnTo>
                    <a:pt x="2" y="10"/>
                  </a:lnTo>
                  <a:lnTo>
                    <a:pt x="1" y="10"/>
                  </a:lnTo>
                  <a:lnTo>
                    <a:pt x="2" y="10"/>
                  </a:lnTo>
                  <a:lnTo>
                    <a:pt x="1" y="10"/>
                  </a:lnTo>
                  <a:lnTo>
                    <a:pt x="1" y="9"/>
                  </a:lnTo>
                  <a:lnTo>
                    <a:pt x="2" y="9"/>
                  </a:lnTo>
                  <a:lnTo>
                    <a:pt x="1" y="9"/>
                  </a:lnTo>
                  <a:lnTo>
                    <a:pt x="1" y="10"/>
                  </a:lnTo>
                  <a:lnTo>
                    <a:pt x="0" y="10"/>
                  </a:lnTo>
                  <a:lnTo>
                    <a:pt x="0" y="9"/>
                  </a:lnTo>
                  <a:lnTo>
                    <a:pt x="1" y="9"/>
                  </a:lnTo>
                  <a:lnTo>
                    <a:pt x="1" y="8"/>
                  </a:lnTo>
                  <a:lnTo>
                    <a:pt x="2" y="6"/>
                  </a:lnTo>
                  <a:lnTo>
                    <a:pt x="4" y="6"/>
                  </a:lnTo>
                  <a:lnTo>
                    <a:pt x="4" y="5"/>
                  </a:lnTo>
                  <a:lnTo>
                    <a:pt x="5" y="5"/>
                  </a:lnTo>
                  <a:lnTo>
                    <a:pt x="6" y="5"/>
                  </a:lnTo>
                  <a:lnTo>
                    <a:pt x="7" y="5"/>
                  </a:lnTo>
                  <a:lnTo>
                    <a:pt x="6" y="5"/>
                  </a:lnTo>
                  <a:lnTo>
                    <a:pt x="7" y="5"/>
                  </a:lnTo>
                  <a:lnTo>
                    <a:pt x="7" y="4"/>
                  </a:lnTo>
                  <a:lnTo>
                    <a:pt x="6" y="3"/>
                  </a:lnTo>
                  <a:lnTo>
                    <a:pt x="7" y="3"/>
                  </a:lnTo>
                  <a:lnTo>
                    <a:pt x="7" y="1"/>
                  </a:lnTo>
                  <a:lnTo>
                    <a:pt x="7" y="0"/>
                  </a:lnTo>
                  <a:lnTo>
                    <a:pt x="9" y="0"/>
                  </a:lnTo>
                  <a:lnTo>
                    <a:pt x="10" y="0"/>
                  </a:lnTo>
                  <a:lnTo>
                    <a:pt x="11" y="0"/>
                  </a:lnTo>
                  <a:lnTo>
                    <a:pt x="11" y="1"/>
                  </a:lnTo>
                  <a:lnTo>
                    <a:pt x="11" y="0"/>
                  </a:lnTo>
                  <a:lnTo>
                    <a:pt x="13" y="0"/>
                  </a:lnTo>
                  <a:lnTo>
                    <a:pt x="13" y="1"/>
                  </a:lnTo>
                  <a:lnTo>
                    <a:pt x="14" y="1"/>
                  </a:lnTo>
                  <a:lnTo>
                    <a:pt x="15" y="1"/>
                  </a:lnTo>
                  <a:lnTo>
                    <a:pt x="16" y="1"/>
                  </a:lnTo>
                  <a:lnTo>
                    <a:pt x="18" y="1"/>
                  </a:lnTo>
                  <a:lnTo>
                    <a:pt x="19" y="1"/>
                  </a:lnTo>
                  <a:lnTo>
                    <a:pt x="20"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3" name="Freeform 817"/>
            <p:cNvSpPr>
              <a:spLocks/>
            </p:cNvSpPr>
            <p:nvPr/>
          </p:nvSpPr>
          <p:spPr bwMode="auto">
            <a:xfrm>
              <a:off x="4265613" y="3972141"/>
              <a:ext cx="25400" cy="4763"/>
            </a:xfrm>
            <a:custGeom>
              <a:avLst/>
              <a:gdLst>
                <a:gd name="T0" fmla="*/ 0 w 16"/>
                <a:gd name="T1" fmla="*/ 3 h 3"/>
                <a:gd name="T2" fmla="*/ 0 w 16"/>
                <a:gd name="T3" fmla="*/ 2 h 3"/>
                <a:gd name="T4" fmla="*/ 0 w 16"/>
                <a:gd name="T5" fmla="*/ 2 h 3"/>
                <a:gd name="T6" fmla="*/ 0 w 16"/>
                <a:gd name="T7" fmla="*/ 1 h 3"/>
                <a:gd name="T8" fmla="*/ 1 w 16"/>
                <a:gd name="T9" fmla="*/ 1 h 3"/>
                <a:gd name="T10" fmla="*/ 1 w 16"/>
                <a:gd name="T11" fmla="*/ 2 h 3"/>
                <a:gd name="T12" fmla="*/ 1 w 16"/>
                <a:gd name="T13" fmla="*/ 2 h 3"/>
                <a:gd name="T14" fmla="*/ 2 w 16"/>
                <a:gd name="T15" fmla="*/ 2 h 3"/>
                <a:gd name="T16" fmla="*/ 1 w 16"/>
                <a:gd name="T17" fmla="*/ 2 h 3"/>
                <a:gd name="T18" fmla="*/ 2 w 16"/>
                <a:gd name="T19" fmla="*/ 2 h 3"/>
                <a:gd name="T20" fmla="*/ 2 w 16"/>
                <a:gd name="T21" fmla="*/ 2 h 3"/>
                <a:gd name="T22" fmla="*/ 2 w 16"/>
                <a:gd name="T23" fmla="*/ 2 h 3"/>
                <a:gd name="T24" fmla="*/ 2 w 16"/>
                <a:gd name="T25" fmla="*/ 2 h 3"/>
                <a:gd name="T26" fmla="*/ 2 w 16"/>
                <a:gd name="T27" fmla="*/ 2 h 3"/>
                <a:gd name="T28" fmla="*/ 4 w 16"/>
                <a:gd name="T29" fmla="*/ 2 h 3"/>
                <a:gd name="T30" fmla="*/ 5 w 16"/>
                <a:gd name="T31" fmla="*/ 1 h 3"/>
                <a:gd name="T32" fmla="*/ 5 w 16"/>
                <a:gd name="T33" fmla="*/ 1 h 3"/>
                <a:gd name="T34" fmla="*/ 6 w 16"/>
                <a:gd name="T35" fmla="*/ 1 h 3"/>
                <a:gd name="T36" fmla="*/ 6 w 16"/>
                <a:gd name="T37" fmla="*/ 1 h 3"/>
                <a:gd name="T38" fmla="*/ 6 w 16"/>
                <a:gd name="T39" fmla="*/ 1 h 3"/>
                <a:gd name="T40" fmla="*/ 7 w 16"/>
                <a:gd name="T41" fmla="*/ 1 h 3"/>
                <a:gd name="T42" fmla="*/ 7 w 16"/>
                <a:gd name="T43" fmla="*/ 1 h 3"/>
                <a:gd name="T44" fmla="*/ 7 w 16"/>
                <a:gd name="T45" fmla="*/ 1 h 3"/>
                <a:gd name="T46" fmla="*/ 6 w 16"/>
                <a:gd name="T47" fmla="*/ 1 h 3"/>
                <a:gd name="T48" fmla="*/ 6 w 16"/>
                <a:gd name="T49" fmla="*/ 1 h 3"/>
                <a:gd name="T50" fmla="*/ 5 w 16"/>
                <a:gd name="T51" fmla="*/ 1 h 3"/>
                <a:gd name="T52" fmla="*/ 2 w 16"/>
                <a:gd name="T53" fmla="*/ 2 h 3"/>
                <a:gd name="T54" fmla="*/ 2 w 16"/>
                <a:gd name="T55" fmla="*/ 2 h 3"/>
                <a:gd name="T56" fmla="*/ 2 w 16"/>
                <a:gd name="T57" fmla="*/ 2 h 3"/>
                <a:gd name="T58" fmla="*/ 2 w 16"/>
                <a:gd name="T59" fmla="*/ 2 h 3"/>
                <a:gd name="T60" fmla="*/ 1 w 16"/>
                <a:gd name="T61" fmla="*/ 2 h 3"/>
                <a:gd name="T62" fmla="*/ 1 w 16"/>
                <a:gd name="T63" fmla="*/ 1 h 3"/>
                <a:gd name="T64" fmla="*/ 1 w 16"/>
                <a:gd name="T65" fmla="*/ 1 h 3"/>
                <a:gd name="T66" fmla="*/ 4 w 16"/>
                <a:gd name="T67" fmla="*/ 1 h 3"/>
                <a:gd name="T68" fmla="*/ 6 w 16"/>
                <a:gd name="T69" fmla="*/ 1 h 3"/>
                <a:gd name="T70" fmla="*/ 6 w 16"/>
                <a:gd name="T71" fmla="*/ 1 h 3"/>
                <a:gd name="T72" fmla="*/ 7 w 16"/>
                <a:gd name="T73" fmla="*/ 0 h 3"/>
                <a:gd name="T74" fmla="*/ 9 w 16"/>
                <a:gd name="T75" fmla="*/ 0 h 3"/>
                <a:gd name="T76" fmla="*/ 10 w 16"/>
                <a:gd name="T77" fmla="*/ 0 h 3"/>
                <a:gd name="T78" fmla="*/ 11 w 16"/>
                <a:gd name="T79" fmla="*/ 0 h 3"/>
                <a:gd name="T80" fmla="*/ 13 w 16"/>
                <a:gd name="T81" fmla="*/ 1 h 3"/>
                <a:gd name="T82" fmla="*/ 14 w 16"/>
                <a:gd name="T83" fmla="*/ 1 h 3"/>
                <a:gd name="T84" fmla="*/ 15 w 16"/>
                <a:gd name="T85" fmla="*/ 1 h 3"/>
                <a:gd name="T86" fmla="*/ 15 w 16"/>
                <a:gd name="T87" fmla="*/ 1 h 3"/>
                <a:gd name="T88" fmla="*/ 15 w 16"/>
                <a:gd name="T89" fmla="*/ 1 h 3"/>
                <a:gd name="T90" fmla="*/ 15 w 16"/>
                <a:gd name="T91" fmla="*/ 2 h 3"/>
                <a:gd name="T92" fmla="*/ 14 w 16"/>
                <a:gd name="T93" fmla="*/ 2 h 3"/>
                <a:gd name="T94" fmla="*/ 13 w 16"/>
                <a:gd name="T95" fmla="*/ 2 h 3"/>
                <a:gd name="T96" fmla="*/ 11 w 16"/>
                <a:gd name="T97" fmla="*/ 2 h 3"/>
                <a:gd name="T98" fmla="*/ 10 w 16"/>
                <a:gd name="T99" fmla="*/ 2 h 3"/>
                <a:gd name="T100" fmla="*/ 10 w 16"/>
                <a:gd name="T101" fmla="*/ 1 h 3"/>
                <a:gd name="T102" fmla="*/ 9 w 16"/>
                <a:gd name="T103" fmla="*/ 1 h 3"/>
                <a:gd name="T104" fmla="*/ 7 w 16"/>
                <a:gd name="T105" fmla="*/ 2 h 3"/>
                <a:gd name="T106" fmla="*/ 6 w 16"/>
                <a:gd name="T107" fmla="*/ 2 h 3"/>
                <a:gd name="T108" fmla="*/ 5 w 16"/>
                <a:gd name="T109" fmla="*/ 2 h 3"/>
                <a:gd name="T110" fmla="*/ 5 w 16"/>
                <a:gd name="T111" fmla="*/ 3 h 3"/>
                <a:gd name="T112" fmla="*/ 1 w 16"/>
                <a:gd name="T113" fmla="*/ 3 h 3"/>
                <a:gd name="T114" fmla="*/ 0 w 16"/>
                <a:gd name="T11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3">
                  <a:moveTo>
                    <a:pt x="0" y="3"/>
                  </a:move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2" y="2"/>
                  </a:lnTo>
                  <a:lnTo>
                    <a:pt x="2" y="2"/>
                  </a:lnTo>
                  <a:lnTo>
                    <a:pt x="2" y="2"/>
                  </a:lnTo>
                  <a:lnTo>
                    <a:pt x="1" y="2"/>
                  </a:lnTo>
                  <a:lnTo>
                    <a:pt x="1" y="2"/>
                  </a:lnTo>
                  <a:lnTo>
                    <a:pt x="1" y="2"/>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1"/>
                  </a:lnTo>
                  <a:lnTo>
                    <a:pt x="4" y="2"/>
                  </a:lnTo>
                  <a:lnTo>
                    <a:pt x="4" y="2"/>
                  </a:lnTo>
                  <a:lnTo>
                    <a:pt x="4" y="2"/>
                  </a:lnTo>
                  <a:lnTo>
                    <a:pt x="4" y="2"/>
                  </a:lnTo>
                  <a:lnTo>
                    <a:pt x="5" y="2"/>
                  </a:lnTo>
                  <a:lnTo>
                    <a:pt x="5" y="2"/>
                  </a:lnTo>
                  <a:lnTo>
                    <a:pt x="5" y="2"/>
                  </a:lnTo>
                  <a:lnTo>
                    <a:pt x="5" y="2"/>
                  </a:lnTo>
                  <a:lnTo>
                    <a:pt x="5" y="2"/>
                  </a:lnTo>
                  <a:lnTo>
                    <a:pt x="5" y="1"/>
                  </a:lnTo>
                  <a:lnTo>
                    <a:pt x="5" y="1"/>
                  </a:lnTo>
                  <a:lnTo>
                    <a:pt x="5" y="1"/>
                  </a:lnTo>
                  <a:lnTo>
                    <a:pt x="5" y="1"/>
                  </a:lnTo>
                  <a:lnTo>
                    <a:pt x="5" y="1"/>
                  </a:lnTo>
                  <a:lnTo>
                    <a:pt x="5" y="1"/>
                  </a:lnTo>
                  <a:lnTo>
                    <a:pt x="5" y="1"/>
                  </a:lnTo>
                  <a:lnTo>
                    <a:pt x="5" y="1"/>
                  </a:lnTo>
                  <a:lnTo>
                    <a:pt x="5"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6" y="1"/>
                  </a:lnTo>
                  <a:lnTo>
                    <a:pt x="5" y="1"/>
                  </a:lnTo>
                  <a:lnTo>
                    <a:pt x="5" y="1"/>
                  </a:lnTo>
                  <a:lnTo>
                    <a:pt x="4" y="1"/>
                  </a:lnTo>
                  <a:lnTo>
                    <a:pt x="4" y="1"/>
                  </a:lnTo>
                  <a:lnTo>
                    <a:pt x="4" y="1"/>
                  </a:lnTo>
                  <a:lnTo>
                    <a:pt x="4" y="1"/>
                  </a:lnTo>
                  <a:lnTo>
                    <a:pt x="2" y="1"/>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4" y="1"/>
                  </a:lnTo>
                  <a:lnTo>
                    <a:pt x="4" y="1"/>
                  </a:lnTo>
                  <a:lnTo>
                    <a:pt x="4" y="1"/>
                  </a:lnTo>
                  <a:lnTo>
                    <a:pt x="4" y="1"/>
                  </a:lnTo>
                  <a:lnTo>
                    <a:pt x="4" y="1"/>
                  </a:lnTo>
                  <a:lnTo>
                    <a:pt x="5" y="1"/>
                  </a:lnTo>
                  <a:lnTo>
                    <a:pt x="5" y="1"/>
                  </a:lnTo>
                  <a:lnTo>
                    <a:pt x="5" y="1"/>
                  </a:lnTo>
                  <a:lnTo>
                    <a:pt x="6" y="1"/>
                  </a:lnTo>
                  <a:lnTo>
                    <a:pt x="6" y="1"/>
                  </a:lnTo>
                  <a:lnTo>
                    <a:pt x="6" y="1"/>
                  </a:lnTo>
                  <a:lnTo>
                    <a:pt x="6" y="1"/>
                  </a:lnTo>
                  <a:lnTo>
                    <a:pt x="6" y="1"/>
                  </a:lnTo>
                  <a:lnTo>
                    <a:pt x="6" y="1"/>
                  </a:lnTo>
                  <a:lnTo>
                    <a:pt x="6" y="1"/>
                  </a:lnTo>
                  <a:lnTo>
                    <a:pt x="6" y="1"/>
                  </a:lnTo>
                  <a:lnTo>
                    <a:pt x="6" y="0"/>
                  </a:lnTo>
                  <a:lnTo>
                    <a:pt x="6" y="0"/>
                  </a:lnTo>
                  <a:lnTo>
                    <a:pt x="6" y="0"/>
                  </a:lnTo>
                  <a:lnTo>
                    <a:pt x="7" y="0"/>
                  </a:lnTo>
                  <a:lnTo>
                    <a:pt x="7" y="0"/>
                  </a:lnTo>
                  <a:lnTo>
                    <a:pt x="7" y="0"/>
                  </a:lnTo>
                  <a:lnTo>
                    <a:pt x="7" y="0"/>
                  </a:lnTo>
                  <a:lnTo>
                    <a:pt x="7" y="0"/>
                  </a:lnTo>
                  <a:lnTo>
                    <a:pt x="7" y="0"/>
                  </a:lnTo>
                  <a:lnTo>
                    <a:pt x="7" y="0"/>
                  </a:lnTo>
                  <a:lnTo>
                    <a:pt x="7" y="0"/>
                  </a:lnTo>
                  <a:lnTo>
                    <a:pt x="9" y="0"/>
                  </a:lnTo>
                  <a:lnTo>
                    <a:pt x="9" y="0"/>
                  </a:lnTo>
                  <a:lnTo>
                    <a:pt x="9" y="0"/>
                  </a:lnTo>
                  <a:lnTo>
                    <a:pt x="9" y="0"/>
                  </a:lnTo>
                  <a:lnTo>
                    <a:pt x="10" y="0"/>
                  </a:lnTo>
                  <a:lnTo>
                    <a:pt x="10" y="0"/>
                  </a:lnTo>
                  <a:lnTo>
                    <a:pt x="10" y="0"/>
                  </a:lnTo>
                  <a:lnTo>
                    <a:pt x="10" y="0"/>
                  </a:lnTo>
                  <a:lnTo>
                    <a:pt x="10" y="0"/>
                  </a:lnTo>
                  <a:lnTo>
                    <a:pt x="10" y="0"/>
                  </a:lnTo>
                  <a:lnTo>
                    <a:pt x="10" y="1"/>
                  </a:lnTo>
                  <a:lnTo>
                    <a:pt x="10" y="1"/>
                  </a:lnTo>
                  <a:lnTo>
                    <a:pt x="11" y="1"/>
                  </a:lnTo>
                  <a:lnTo>
                    <a:pt x="11" y="1"/>
                  </a:lnTo>
                  <a:lnTo>
                    <a:pt x="11" y="1"/>
                  </a:lnTo>
                  <a:lnTo>
                    <a:pt x="11" y="1"/>
                  </a:lnTo>
                  <a:lnTo>
                    <a:pt x="11" y="0"/>
                  </a:lnTo>
                  <a:lnTo>
                    <a:pt x="11" y="0"/>
                  </a:lnTo>
                  <a:lnTo>
                    <a:pt x="11" y="1"/>
                  </a:lnTo>
                  <a:lnTo>
                    <a:pt x="11" y="1"/>
                  </a:lnTo>
                  <a:lnTo>
                    <a:pt x="13" y="1"/>
                  </a:lnTo>
                  <a:lnTo>
                    <a:pt x="13" y="1"/>
                  </a:lnTo>
                  <a:lnTo>
                    <a:pt x="13" y="1"/>
                  </a:lnTo>
                  <a:lnTo>
                    <a:pt x="13" y="1"/>
                  </a:lnTo>
                  <a:lnTo>
                    <a:pt x="13" y="1"/>
                  </a:lnTo>
                  <a:lnTo>
                    <a:pt x="13" y="1"/>
                  </a:lnTo>
                  <a:lnTo>
                    <a:pt x="13" y="1"/>
                  </a:lnTo>
                  <a:lnTo>
                    <a:pt x="13" y="1"/>
                  </a:lnTo>
                  <a:lnTo>
                    <a:pt x="13" y="1"/>
                  </a:lnTo>
                  <a:lnTo>
                    <a:pt x="13" y="1"/>
                  </a:lnTo>
                  <a:lnTo>
                    <a:pt x="14" y="1"/>
                  </a:lnTo>
                  <a:lnTo>
                    <a:pt x="14" y="1"/>
                  </a:lnTo>
                  <a:lnTo>
                    <a:pt x="14" y="1"/>
                  </a:lnTo>
                  <a:lnTo>
                    <a:pt x="14" y="1"/>
                  </a:lnTo>
                  <a:lnTo>
                    <a:pt x="14" y="1"/>
                  </a:lnTo>
                  <a:lnTo>
                    <a:pt x="14" y="1"/>
                  </a:lnTo>
                  <a:lnTo>
                    <a:pt x="14"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6" y="1"/>
                  </a:lnTo>
                  <a:lnTo>
                    <a:pt x="15" y="2"/>
                  </a:lnTo>
                  <a:lnTo>
                    <a:pt x="15" y="2"/>
                  </a:lnTo>
                  <a:lnTo>
                    <a:pt x="15" y="2"/>
                  </a:lnTo>
                  <a:lnTo>
                    <a:pt x="15" y="2"/>
                  </a:lnTo>
                  <a:lnTo>
                    <a:pt x="15" y="2"/>
                  </a:lnTo>
                  <a:lnTo>
                    <a:pt x="14" y="2"/>
                  </a:lnTo>
                  <a:lnTo>
                    <a:pt x="14" y="2"/>
                  </a:lnTo>
                  <a:lnTo>
                    <a:pt x="14" y="2"/>
                  </a:lnTo>
                  <a:lnTo>
                    <a:pt x="14" y="2"/>
                  </a:lnTo>
                  <a:lnTo>
                    <a:pt x="14" y="2"/>
                  </a:lnTo>
                  <a:lnTo>
                    <a:pt x="14" y="2"/>
                  </a:lnTo>
                  <a:lnTo>
                    <a:pt x="14" y="2"/>
                  </a:lnTo>
                  <a:lnTo>
                    <a:pt x="14" y="2"/>
                  </a:lnTo>
                  <a:lnTo>
                    <a:pt x="13" y="2"/>
                  </a:lnTo>
                  <a:lnTo>
                    <a:pt x="13" y="2"/>
                  </a:lnTo>
                  <a:lnTo>
                    <a:pt x="13" y="2"/>
                  </a:lnTo>
                  <a:lnTo>
                    <a:pt x="13" y="2"/>
                  </a:lnTo>
                  <a:lnTo>
                    <a:pt x="13" y="2"/>
                  </a:lnTo>
                  <a:lnTo>
                    <a:pt x="13" y="2"/>
                  </a:lnTo>
                  <a:lnTo>
                    <a:pt x="13" y="2"/>
                  </a:lnTo>
                  <a:lnTo>
                    <a:pt x="13" y="2"/>
                  </a:lnTo>
                  <a:lnTo>
                    <a:pt x="13" y="2"/>
                  </a:lnTo>
                  <a:lnTo>
                    <a:pt x="13" y="2"/>
                  </a:lnTo>
                  <a:lnTo>
                    <a:pt x="11" y="2"/>
                  </a:lnTo>
                  <a:lnTo>
                    <a:pt x="11" y="2"/>
                  </a:lnTo>
                  <a:lnTo>
                    <a:pt x="11" y="2"/>
                  </a:lnTo>
                  <a:lnTo>
                    <a:pt x="11" y="2"/>
                  </a:lnTo>
                  <a:lnTo>
                    <a:pt x="11" y="2"/>
                  </a:lnTo>
                  <a:lnTo>
                    <a:pt x="11" y="2"/>
                  </a:lnTo>
                  <a:lnTo>
                    <a:pt x="11" y="2"/>
                  </a:lnTo>
                  <a:lnTo>
                    <a:pt x="11" y="2"/>
                  </a:lnTo>
                  <a:lnTo>
                    <a:pt x="11" y="2"/>
                  </a:lnTo>
                  <a:lnTo>
                    <a:pt x="10" y="2"/>
                  </a:lnTo>
                  <a:lnTo>
                    <a:pt x="10" y="2"/>
                  </a:lnTo>
                  <a:lnTo>
                    <a:pt x="10" y="2"/>
                  </a:lnTo>
                  <a:lnTo>
                    <a:pt x="10" y="2"/>
                  </a:lnTo>
                  <a:lnTo>
                    <a:pt x="10" y="2"/>
                  </a:lnTo>
                  <a:lnTo>
                    <a:pt x="10" y="1"/>
                  </a:lnTo>
                  <a:lnTo>
                    <a:pt x="10" y="1"/>
                  </a:lnTo>
                  <a:lnTo>
                    <a:pt x="10" y="1"/>
                  </a:lnTo>
                  <a:lnTo>
                    <a:pt x="10"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7" y="2"/>
                  </a:lnTo>
                  <a:lnTo>
                    <a:pt x="7" y="2"/>
                  </a:lnTo>
                  <a:lnTo>
                    <a:pt x="7" y="2"/>
                  </a:lnTo>
                  <a:lnTo>
                    <a:pt x="7" y="2"/>
                  </a:lnTo>
                  <a:lnTo>
                    <a:pt x="7" y="2"/>
                  </a:lnTo>
                  <a:lnTo>
                    <a:pt x="7" y="2"/>
                  </a:lnTo>
                  <a:lnTo>
                    <a:pt x="6" y="2"/>
                  </a:lnTo>
                  <a:lnTo>
                    <a:pt x="6" y="2"/>
                  </a:lnTo>
                  <a:lnTo>
                    <a:pt x="6" y="2"/>
                  </a:lnTo>
                  <a:lnTo>
                    <a:pt x="6" y="2"/>
                  </a:lnTo>
                  <a:lnTo>
                    <a:pt x="6" y="2"/>
                  </a:lnTo>
                  <a:lnTo>
                    <a:pt x="6" y="2"/>
                  </a:lnTo>
                  <a:lnTo>
                    <a:pt x="6" y="2"/>
                  </a:lnTo>
                  <a:lnTo>
                    <a:pt x="6" y="2"/>
                  </a:lnTo>
                  <a:lnTo>
                    <a:pt x="5" y="2"/>
                  </a:lnTo>
                  <a:lnTo>
                    <a:pt x="5" y="2"/>
                  </a:lnTo>
                  <a:lnTo>
                    <a:pt x="5" y="2"/>
                  </a:lnTo>
                  <a:lnTo>
                    <a:pt x="5" y="2"/>
                  </a:lnTo>
                  <a:lnTo>
                    <a:pt x="5" y="2"/>
                  </a:lnTo>
                  <a:lnTo>
                    <a:pt x="5" y="2"/>
                  </a:lnTo>
                  <a:lnTo>
                    <a:pt x="5" y="3"/>
                  </a:lnTo>
                  <a:lnTo>
                    <a:pt x="5" y="3"/>
                  </a:lnTo>
                  <a:lnTo>
                    <a:pt x="5" y="3"/>
                  </a:lnTo>
                  <a:lnTo>
                    <a:pt x="5" y="3"/>
                  </a:lnTo>
                  <a:lnTo>
                    <a:pt x="4" y="3"/>
                  </a:lnTo>
                  <a:lnTo>
                    <a:pt x="4" y="3"/>
                  </a:lnTo>
                  <a:lnTo>
                    <a:pt x="2" y="3"/>
                  </a:lnTo>
                  <a:lnTo>
                    <a:pt x="1" y="3"/>
                  </a:lnTo>
                  <a:lnTo>
                    <a:pt x="1" y="3"/>
                  </a:lnTo>
                  <a:lnTo>
                    <a:pt x="0" y="3"/>
                  </a:lnTo>
                  <a:lnTo>
                    <a:pt x="0" y="3"/>
                  </a:lnTo>
                  <a:lnTo>
                    <a:pt x="0" y="3"/>
                  </a:lnTo>
                  <a:lnTo>
                    <a:pt x="0" y="3"/>
                  </a:lnTo>
                  <a:lnTo>
                    <a:pt x="0" y="3"/>
                  </a:lnTo>
                  <a:lnTo>
                    <a:pt x="0" y="3"/>
                  </a:lnTo>
                  <a:lnTo>
                    <a:pt x="0" y="3"/>
                  </a:lnTo>
                  <a:lnTo>
                    <a:pt x="0" y="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4" name="Freeform 818"/>
            <p:cNvSpPr>
              <a:spLocks noEditPoints="1"/>
            </p:cNvSpPr>
            <p:nvPr/>
          </p:nvSpPr>
          <p:spPr bwMode="auto">
            <a:xfrm>
              <a:off x="4265613" y="3981666"/>
              <a:ext cx="25400" cy="14288"/>
            </a:xfrm>
            <a:custGeom>
              <a:avLst/>
              <a:gdLst>
                <a:gd name="T0" fmla="*/ 4 w 16"/>
                <a:gd name="T1" fmla="*/ 9 h 9"/>
                <a:gd name="T2" fmla="*/ 4 w 16"/>
                <a:gd name="T3" fmla="*/ 8 h 9"/>
                <a:gd name="T4" fmla="*/ 4 w 16"/>
                <a:gd name="T5" fmla="*/ 9 h 9"/>
                <a:gd name="T6" fmla="*/ 4 w 16"/>
                <a:gd name="T7" fmla="*/ 9 h 9"/>
                <a:gd name="T8" fmla="*/ 4 w 16"/>
                <a:gd name="T9" fmla="*/ 8 h 9"/>
                <a:gd name="T10" fmla="*/ 6 w 16"/>
                <a:gd name="T11" fmla="*/ 8 h 9"/>
                <a:gd name="T12" fmla="*/ 2 w 16"/>
                <a:gd name="T13" fmla="*/ 8 h 9"/>
                <a:gd name="T14" fmla="*/ 6 w 16"/>
                <a:gd name="T15" fmla="*/ 6 h 9"/>
                <a:gd name="T16" fmla="*/ 2 w 16"/>
                <a:gd name="T17" fmla="*/ 6 h 9"/>
                <a:gd name="T18" fmla="*/ 2 w 16"/>
                <a:gd name="T19" fmla="*/ 6 h 9"/>
                <a:gd name="T20" fmla="*/ 4 w 16"/>
                <a:gd name="T21" fmla="*/ 6 h 9"/>
                <a:gd name="T22" fmla="*/ 6 w 16"/>
                <a:gd name="T23" fmla="*/ 5 h 9"/>
                <a:gd name="T24" fmla="*/ 4 w 16"/>
                <a:gd name="T25" fmla="*/ 4 h 9"/>
                <a:gd name="T26" fmla="*/ 2 w 16"/>
                <a:gd name="T27" fmla="*/ 4 h 9"/>
                <a:gd name="T28" fmla="*/ 16 w 16"/>
                <a:gd name="T29" fmla="*/ 3 h 9"/>
                <a:gd name="T30" fmla="*/ 16 w 16"/>
                <a:gd name="T31" fmla="*/ 5 h 9"/>
                <a:gd name="T32" fmla="*/ 15 w 16"/>
                <a:gd name="T33" fmla="*/ 5 h 9"/>
                <a:gd name="T34" fmla="*/ 13 w 16"/>
                <a:gd name="T35" fmla="*/ 6 h 9"/>
                <a:gd name="T36" fmla="*/ 10 w 16"/>
                <a:gd name="T37" fmla="*/ 9 h 9"/>
                <a:gd name="T38" fmla="*/ 9 w 16"/>
                <a:gd name="T39" fmla="*/ 9 h 9"/>
                <a:gd name="T40" fmla="*/ 7 w 16"/>
                <a:gd name="T41" fmla="*/ 9 h 9"/>
                <a:gd name="T42" fmla="*/ 7 w 16"/>
                <a:gd name="T43" fmla="*/ 8 h 9"/>
                <a:gd name="T44" fmla="*/ 7 w 16"/>
                <a:gd name="T45" fmla="*/ 6 h 9"/>
                <a:gd name="T46" fmla="*/ 7 w 16"/>
                <a:gd name="T47" fmla="*/ 8 h 9"/>
                <a:gd name="T48" fmla="*/ 7 w 16"/>
                <a:gd name="T49" fmla="*/ 6 h 9"/>
                <a:gd name="T50" fmla="*/ 7 w 16"/>
                <a:gd name="T51" fmla="*/ 5 h 9"/>
                <a:gd name="T52" fmla="*/ 7 w 16"/>
                <a:gd name="T53" fmla="*/ 6 h 9"/>
                <a:gd name="T54" fmla="*/ 9 w 16"/>
                <a:gd name="T55" fmla="*/ 6 h 9"/>
                <a:gd name="T56" fmla="*/ 9 w 16"/>
                <a:gd name="T57" fmla="*/ 5 h 9"/>
                <a:gd name="T58" fmla="*/ 7 w 16"/>
                <a:gd name="T59" fmla="*/ 5 h 9"/>
                <a:gd name="T60" fmla="*/ 7 w 16"/>
                <a:gd name="T61" fmla="*/ 6 h 9"/>
                <a:gd name="T62" fmla="*/ 6 w 16"/>
                <a:gd name="T63" fmla="*/ 6 h 9"/>
                <a:gd name="T64" fmla="*/ 6 w 16"/>
                <a:gd name="T65" fmla="*/ 5 h 9"/>
                <a:gd name="T66" fmla="*/ 9 w 16"/>
                <a:gd name="T67" fmla="*/ 4 h 9"/>
                <a:gd name="T68" fmla="*/ 9 w 16"/>
                <a:gd name="T69" fmla="*/ 5 h 9"/>
                <a:gd name="T70" fmla="*/ 6 w 16"/>
                <a:gd name="T71" fmla="*/ 4 h 9"/>
                <a:gd name="T72" fmla="*/ 5 w 16"/>
                <a:gd name="T73" fmla="*/ 4 h 9"/>
                <a:gd name="T74" fmla="*/ 4 w 16"/>
                <a:gd name="T75" fmla="*/ 4 h 9"/>
                <a:gd name="T76" fmla="*/ 5 w 16"/>
                <a:gd name="T77" fmla="*/ 4 h 9"/>
                <a:gd name="T78" fmla="*/ 2 w 16"/>
                <a:gd name="T79" fmla="*/ 3 h 9"/>
                <a:gd name="T80" fmla="*/ 2 w 16"/>
                <a:gd name="T81" fmla="*/ 3 h 9"/>
                <a:gd name="T82" fmla="*/ 0 w 16"/>
                <a:gd name="T83" fmla="*/ 1 h 9"/>
                <a:gd name="T84" fmla="*/ 4 w 16"/>
                <a:gd name="T85" fmla="*/ 1 h 9"/>
                <a:gd name="T86" fmla="*/ 7 w 16"/>
                <a:gd name="T87" fmla="*/ 0 h 9"/>
                <a:gd name="T88" fmla="*/ 13 w 16"/>
                <a:gd name="T89" fmla="*/ 0 h 9"/>
                <a:gd name="T90" fmla="*/ 16 w 16"/>
                <a:gd name="T9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5" y="8"/>
                  </a:moveTo>
                  <a:lnTo>
                    <a:pt x="5" y="9"/>
                  </a:lnTo>
                  <a:lnTo>
                    <a:pt x="4" y="9"/>
                  </a:lnTo>
                  <a:lnTo>
                    <a:pt x="5" y="9"/>
                  </a:lnTo>
                  <a:lnTo>
                    <a:pt x="4" y="9"/>
                  </a:lnTo>
                  <a:lnTo>
                    <a:pt x="4" y="8"/>
                  </a:lnTo>
                  <a:lnTo>
                    <a:pt x="5" y="8"/>
                  </a:lnTo>
                  <a:close/>
                  <a:moveTo>
                    <a:pt x="4" y="8"/>
                  </a:moveTo>
                  <a:lnTo>
                    <a:pt x="4" y="9"/>
                  </a:lnTo>
                  <a:lnTo>
                    <a:pt x="4" y="8"/>
                  </a:lnTo>
                  <a:close/>
                  <a:moveTo>
                    <a:pt x="4" y="8"/>
                  </a:moveTo>
                  <a:lnTo>
                    <a:pt x="4" y="9"/>
                  </a:lnTo>
                  <a:lnTo>
                    <a:pt x="2" y="9"/>
                  </a:lnTo>
                  <a:lnTo>
                    <a:pt x="2" y="8"/>
                  </a:lnTo>
                  <a:lnTo>
                    <a:pt x="4" y="8"/>
                  </a:lnTo>
                  <a:close/>
                  <a:moveTo>
                    <a:pt x="6" y="8"/>
                  </a:moveTo>
                  <a:lnTo>
                    <a:pt x="5" y="8"/>
                  </a:lnTo>
                  <a:lnTo>
                    <a:pt x="6" y="8"/>
                  </a:lnTo>
                  <a:close/>
                  <a:moveTo>
                    <a:pt x="2" y="8"/>
                  </a:moveTo>
                  <a:lnTo>
                    <a:pt x="4" y="8"/>
                  </a:lnTo>
                  <a:lnTo>
                    <a:pt x="2" y="8"/>
                  </a:lnTo>
                  <a:close/>
                  <a:moveTo>
                    <a:pt x="6" y="6"/>
                  </a:moveTo>
                  <a:lnTo>
                    <a:pt x="5" y="6"/>
                  </a:lnTo>
                  <a:lnTo>
                    <a:pt x="6" y="6"/>
                  </a:lnTo>
                  <a:close/>
                  <a:moveTo>
                    <a:pt x="2" y="6"/>
                  </a:moveTo>
                  <a:lnTo>
                    <a:pt x="4" y="6"/>
                  </a:lnTo>
                  <a:lnTo>
                    <a:pt x="2" y="6"/>
                  </a:lnTo>
                  <a:close/>
                  <a:moveTo>
                    <a:pt x="2" y="6"/>
                  </a:moveTo>
                  <a:lnTo>
                    <a:pt x="1" y="6"/>
                  </a:lnTo>
                  <a:lnTo>
                    <a:pt x="2" y="6"/>
                  </a:lnTo>
                  <a:close/>
                  <a:moveTo>
                    <a:pt x="4" y="6"/>
                  </a:moveTo>
                  <a:lnTo>
                    <a:pt x="5" y="6"/>
                  </a:lnTo>
                  <a:lnTo>
                    <a:pt x="4" y="6"/>
                  </a:lnTo>
                  <a:lnTo>
                    <a:pt x="4" y="5"/>
                  </a:lnTo>
                  <a:lnTo>
                    <a:pt x="4" y="6"/>
                  </a:lnTo>
                  <a:close/>
                  <a:moveTo>
                    <a:pt x="6" y="5"/>
                  </a:moveTo>
                  <a:lnTo>
                    <a:pt x="6" y="6"/>
                  </a:lnTo>
                  <a:lnTo>
                    <a:pt x="6" y="5"/>
                  </a:lnTo>
                  <a:close/>
                  <a:moveTo>
                    <a:pt x="4" y="4"/>
                  </a:moveTo>
                  <a:lnTo>
                    <a:pt x="4" y="5"/>
                  </a:lnTo>
                  <a:lnTo>
                    <a:pt x="4" y="4"/>
                  </a:lnTo>
                  <a:lnTo>
                    <a:pt x="2" y="4"/>
                  </a:lnTo>
                  <a:lnTo>
                    <a:pt x="4" y="4"/>
                  </a:lnTo>
                  <a:close/>
                  <a:moveTo>
                    <a:pt x="16" y="1"/>
                  </a:moveTo>
                  <a:lnTo>
                    <a:pt x="16" y="3"/>
                  </a:lnTo>
                  <a:lnTo>
                    <a:pt x="15" y="3"/>
                  </a:lnTo>
                  <a:lnTo>
                    <a:pt x="16" y="4"/>
                  </a:lnTo>
                  <a:lnTo>
                    <a:pt x="16" y="5"/>
                  </a:lnTo>
                  <a:lnTo>
                    <a:pt x="15" y="5"/>
                  </a:lnTo>
                  <a:lnTo>
                    <a:pt x="16" y="5"/>
                  </a:lnTo>
                  <a:lnTo>
                    <a:pt x="15" y="5"/>
                  </a:lnTo>
                  <a:lnTo>
                    <a:pt x="14" y="5"/>
                  </a:lnTo>
                  <a:lnTo>
                    <a:pt x="13" y="5"/>
                  </a:lnTo>
                  <a:lnTo>
                    <a:pt x="13" y="6"/>
                  </a:lnTo>
                  <a:lnTo>
                    <a:pt x="11" y="6"/>
                  </a:lnTo>
                  <a:lnTo>
                    <a:pt x="10" y="8"/>
                  </a:lnTo>
                  <a:lnTo>
                    <a:pt x="10" y="9"/>
                  </a:lnTo>
                  <a:lnTo>
                    <a:pt x="9" y="9"/>
                  </a:lnTo>
                  <a:lnTo>
                    <a:pt x="9" y="8"/>
                  </a:lnTo>
                  <a:lnTo>
                    <a:pt x="9" y="9"/>
                  </a:lnTo>
                  <a:lnTo>
                    <a:pt x="9" y="8"/>
                  </a:lnTo>
                  <a:lnTo>
                    <a:pt x="9" y="9"/>
                  </a:lnTo>
                  <a:lnTo>
                    <a:pt x="7" y="9"/>
                  </a:lnTo>
                  <a:lnTo>
                    <a:pt x="9" y="9"/>
                  </a:lnTo>
                  <a:lnTo>
                    <a:pt x="9" y="8"/>
                  </a:lnTo>
                  <a:lnTo>
                    <a:pt x="7" y="8"/>
                  </a:lnTo>
                  <a:lnTo>
                    <a:pt x="7" y="9"/>
                  </a:lnTo>
                  <a:lnTo>
                    <a:pt x="7" y="8"/>
                  </a:lnTo>
                  <a:lnTo>
                    <a:pt x="7" y="6"/>
                  </a:lnTo>
                  <a:lnTo>
                    <a:pt x="7" y="8"/>
                  </a:lnTo>
                  <a:lnTo>
                    <a:pt x="7" y="6"/>
                  </a:lnTo>
                  <a:lnTo>
                    <a:pt x="7" y="8"/>
                  </a:lnTo>
                  <a:lnTo>
                    <a:pt x="6" y="8"/>
                  </a:lnTo>
                  <a:lnTo>
                    <a:pt x="6" y="6"/>
                  </a:lnTo>
                  <a:lnTo>
                    <a:pt x="7" y="6"/>
                  </a:lnTo>
                  <a:lnTo>
                    <a:pt x="6" y="6"/>
                  </a:lnTo>
                  <a:lnTo>
                    <a:pt x="7" y="6"/>
                  </a:lnTo>
                  <a:lnTo>
                    <a:pt x="7" y="5"/>
                  </a:lnTo>
                  <a:lnTo>
                    <a:pt x="7" y="6"/>
                  </a:lnTo>
                  <a:lnTo>
                    <a:pt x="7" y="5"/>
                  </a:lnTo>
                  <a:lnTo>
                    <a:pt x="7" y="6"/>
                  </a:lnTo>
                  <a:lnTo>
                    <a:pt x="9" y="6"/>
                  </a:lnTo>
                  <a:lnTo>
                    <a:pt x="9" y="5"/>
                  </a:lnTo>
                  <a:lnTo>
                    <a:pt x="9" y="6"/>
                  </a:lnTo>
                  <a:lnTo>
                    <a:pt x="9" y="5"/>
                  </a:lnTo>
                  <a:lnTo>
                    <a:pt x="9" y="6"/>
                  </a:lnTo>
                  <a:lnTo>
                    <a:pt x="9" y="5"/>
                  </a:lnTo>
                  <a:lnTo>
                    <a:pt x="9" y="6"/>
                  </a:lnTo>
                  <a:lnTo>
                    <a:pt x="9" y="5"/>
                  </a:lnTo>
                  <a:lnTo>
                    <a:pt x="7" y="5"/>
                  </a:lnTo>
                  <a:lnTo>
                    <a:pt x="9" y="5"/>
                  </a:lnTo>
                  <a:lnTo>
                    <a:pt x="7" y="5"/>
                  </a:lnTo>
                  <a:lnTo>
                    <a:pt x="7" y="6"/>
                  </a:lnTo>
                  <a:lnTo>
                    <a:pt x="7" y="5"/>
                  </a:lnTo>
                  <a:lnTo>
                    <a:pt x="7" y="6"/>
                  </a:lnTo>
                  <a:lnTo>
                    <a:pt x="6" y="6"/>
                  </a:lnTo>
                  <a:lnTo>
                    <a:pt x="6" y="5"/>
                  </a:lnTo>
                  <a:lnTo>
                    <a:pt x="7" y="5"/>
                  </a:lnTo>
                  <a:lnTo>
                    <a:pt x="6" y="5"/>
                  </a:lnTo>
                  <a:lnTo>
                    <a:pt x="6" y="4"/>
                  </a:lnTo>
                  <a:lnTo>
                    <a:pt x="7" y="4"/>
                  </a:lnTo>
                  <a:lnTo>
                    <a:pt x="9" y="4"/>
                  </a:lnTo>
                  <a:lnTo>
                    <a:pt x="9" y="5"/>
                  </a:lnTo>
                  <a:lnTo>
                    <a:pt x="10" y="5"/>
                  </a:lnTo>
                  <a:lnTo>
                    <a:pt x="9" y="5"/>
                  </a:lnTo>
                  <a:lnTo>
                    <a:pt x="9" y="4"/>
                  </a:lnTo>
                  <a:lnTo>
                    <a:pt x="7" y="4"/>
                  </a:lnTo>
                  <a:lnTo>
                    <a:pt x="6" y="4"/>
                  </a:lnTo>
                  <a:lnTo>
                    <a:pt x="6" y="5"/>
                  </a:lnTo>
                  <a:lnTo>
                    <a:pt x="5" y="5"/>
                  </a:lnTo>
                  <a:lnTo>
                    <a:pt x="5" y="4"/>
                  </a:lnTo>
                  <a:lnTo>
                    <a:pt x="5" y="5"/>
                  </a:lnTo>
                  <a:lnTo>
                    <a:pt x="4" y="5"/>
                  </a:lnTo>
                  <a:lnTo>
                    <a:pt x="4" y="4"/>
                  </a:lnTo>
                  <a:lnTo>
                    <a:pt x="5" y="4"/>
                  </a:lnTo>
                  <a:lnTo>
                    <a:pt x="4" y="4"/>
                  </a:lnTo>
                  <a:lnTo>
                    <a:pt x="5" y="4"/>
                  </a:lnTo>
                  <a:lnTo>
                    <a:pt x="4" y="4"/>
                  </a:lnTo>
                  <a:lnTo>
                    <a:pt x="2" y="4"/>
                  </a:lnTo>
                  <a:lnTo>
                    <a:pt x="2" y="3"/>
                  </a:lnTo>
                  <a:lnTo>
                    <a:pt x="4" y="1"/>
                  </a:lnTo>
                  <a:lnTo>
                    <a:pt x="2" y="1"/>
                  </a:lnTo>
                  <a:lnTo>
                    <a:pt x="2" y="3"/>
                  </a:lnTo>
                  <a:lnTo>
                    <a:pt x="1" y="3"/>
                  </a:lnTo>
                  <a:lnTo>
                    <a:pt x="1" y="1"/>
                  </a:lnTo>
                  <a:lnTo>
                    <a:pt x="0" y="1"/>
                  </a:lnTo>
                  <a:lnTo>
                    <a:pt x="1" y="1"/>
                  </a:lnTo>
                  <a:lnTo>
                    <a:pt x="2" y="1"/>
                  </a:lnTo>
                  <a:lnTo>
                    <a:pt x="4" y="1"/>
                  </a:lnTo>
                  <a:lnTo>
                    <a:pt x="5" y="1"/>
                  </a:lnTo>
                  <a:lnTo>
                    <a:pt x="6" y="1"/>
                  </a:lnTo>
                  <a:lnTo>
                    <a:pt x="7" y="0"/>
                  </a:lnTo>
                  <a:lnTo>
                    <a:pt x="9" y="0"/>
                  </a:lnTo>
                  <a:lnTo>
                    <a:pt x="10" y="0"/>
                  </a:lnTo>
                  <a:lnTo>
                    <a:pt x="13" y="0"/>
                  </a:lnTo>
                  <a:lnTo>
                    <a:pt x="14" y="0"/>
                  </a:lnTo>
                  <a:lnTo>
                    <a:pt x="16" y="0"/>
                  </a:lnTo>
                  <a:lnTo>
                    <a:pt x="16"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5" name="Freeform 819"/>
            <p:cNvSpPr>
              <a:spLocks noEditPoints="1"/>
            </p:cNvSpPr>
            <p:nvPr/>
          </p:nvSpPr>
          <p:spPr bwMode="auto">
            <a:xfrm>
              <a:off x="4457701" y="4057866"/>
              <a:ext cx="50800" cy="47625"/>
            </a:xfrm>
            <a:custGeom>
              <a:avLst/>
              <a:gdLst>
                <a:gd name="T0" fmla="*/ 0 w 32"/>
                <a:gd name="T1" fmla="*/ 30 h 30"/>
                <a:gd name="T2" fmla="*/ 1 w 32"/>
                <a:gd name="T3" fmla="*/ 28 h 30"/>
                <a:gd name="T4" fmla="*/ 1 w 32"/>
                <a:gd name="T5" fmla="*/ 30 h 30"/>
                <a:gd name="T6" fmla="*/ 25 w 32"/>
                <a:gd name="T7" fmla="*/ 9 h 30"/>
                <a:gd name="T8" fmla="*/ 30 w 32"/>
                <a:gd name="T9" fmla="*/ 9 h 30"/>
                <a:gd name="T10" fmla="*/ 32 w 32"/>
                <a:gd name="T11" fmla="*/ 12 h 30"/>
                <a:gd name="T12" fmla="*/ 32 w 32"/>
                <a:gd name="T13" fmla="*/ 16 h 30"/>
                <a:gd name="T14" fmla="*/ 27 w 32"/>
                <a:gd name="T15" fmla="*/ 16 h 30"/>
                <a:gd name="T16" fmla="*/ 24 w 32"/>
                <a:gd name="T17" fmla="*/ 16 h 30"/>
                <a:gd name="T18" fmla="*/ 24 w 32"/>
                <a:gd name="T19" fmla="*/ 16 h 30"/>
                <a:gd name="T20" fmla="*/ 24 w 32"/>
                <a:gd name="T21" fmla="*/ 16 h 30"/>
                <a:gd name="T22" fmla="*/ 24 w 32"/>
                <a:gd name="T23" fmla="*/ 16 h 30"/>
                <a:gd name="T24" fmla="*/ 23 w 32"/>
                <a:gd name="T25" fmla="*/ 16 h 30"/>
                <a:gd name="T26" fmla="*/ 23 w 32"/>
                <a:gd name="T27" fmla="*/ 16 h 30"/>
                <a:gd name="T28" fmla="*/ 23 w 32"/>
                <a:gd name="T29" fmla="*/ 16 h 30"/>
                <a:gd name="T30" fmla="*/ 23 w 32"/>
                <a:gd name="T31" fmla="*/ 16 h 30"/>
                <a:gd name="T32" fmla="*/ 23 w 32"/>
                <a:gd name="T33" fmla="*/ 16 h 30"/>
                <a:gd name="T34" fmla="*/ 23 w 32"/>
                <a:gd name="T35" fmla="*/ 16 h 30"/>
                <a:gd name="T36" fmla="*/ 23 w 32"/>
                <a:gd name="T37" fmla="*/ 16 h 30"/>
                <a:gd name="T38" fmla="*/ 21 w 32"/>
                <a:gd name="T39" fmla="*/ 16 h 30"/>
                <a:gd name="T40" fmla="*/ 21 w 32"/>
                <a:gd name="T41" fmla="*/ 16 h 30"/>
                <a:gd name="T42" fmla="*/ 21 w 32"/>
                <a:gd name="T43" fmla="*/ 16 h 30"/>
                <a:gd name="T44" fmla="*/ 20 w 32"/>
                <a:gd name="T45" fmla="*/ 14 h 30"/>
                <a:gd name="T46" fmla="*/ 20 w 32"/>
                <a:gd name="T47" fmla="*/ 14 h 30"/>
                <a:gd name="T48" fmla="*/ 21 w 32"/>
                <a:gd name="T49" fmla="*/ 14 h 30"/>
                <a:gd name="T50" fmla="*/ 21 w 32"/>
                <a:gd name="T51" fmla="*/ 14 h 30"/>
                <a:gd name="T52" fmla="*/ 21 w 32"/>
                <a:gd name="T53" fmla="*/ 13 h 30"/>
                <a:gd name="T54" fmla="*/ 21 w 32"/>
                <a:gd name="T55" fmla="*/ 13 h 30"/>
                <a:gd name="T56" fmla="*/ 21 w 32"/>
                <a:gd name="T57" fmla="*/ 13 h 30"/>
                <a:gd name="T58" fmla="*/ 23 w 32"/>
                <a:gd name="T59" fmla="*/ 13 h 30"/>
                <a:gd name="T60" fmla="*/ 23 w 32"/>
                <a:gd name="T61" fmla="*/ 13 h 30"/>
                <a:gd name="T62" fmla="*/ 23 w 32"/>
                <a:gd name="T63" fmla="*/ 13 h 30"/>
                <a:gd name="T64" fmla="*/ 23 w 32"/>
                <a:gd name="T65" fmla="*/ 12 h 30"/>
                <a:gd name="T66" fmla="*/ 23 w 32"/>
                <a:gd name="T67" fmla="*/ 12 h 30"/>
                <a:gd name="T68" fmla="*/ 23 w 32"/>
                <a:gd name="T69" fmla="*/ 12 h 30"/>
                <a:gd name="T70" fmla="*/ 23 w 32"/>
                <a:gd name="T71" fmla="*/ 11 h 30"/>
                <a:gd name="T72" fmla="*/ 23 w 32"/>
                <a:gd name="T73" fmla="*/ 11 h 30"/>
                <a:gd name="T74" fmla="*/ 23 w 32"/>
                <a:gd name="T75" fmla="*/ 11 h 30"/>
                <a:gd name="T76" fmla="*/ 23 w 32"/>
                <a:gd name="T77" fmla="*/ 9 h 30"/>
                <a:gd name="T78" fmla="*/ 23 w 32"/>
                <a:gd name="T79" fmla="*/ 9 h 30"/>
                <a:gd name="T80" fmla="*/ 23 w 32"/>
                <a:gd name="T81" fmla="*/ 8 h 30"/>
                <a:gd name="T82" fmla="*/ 23 w 32"/>
                <a:gd name="T83" fmla="*/ 9 h 30"/>
                <a:gd name="T84" fmla="*/ 24 w 32"/>
                <a:gd name="T85" fmla="*/ 9 h 30"/>
                <a:gd name="T86" fmla="*/ 18 w 32"/>
                <a:gd name="T87" fmla="*/ 0 h 30"/>
                <a:gd name="T88" fmla="*/ 18 w 32"/>
                <a:gd name="T89" fmla="*/ 0 h 30"/>
                <a:gd name="T90" fmla="*/ 19 w 32"/>
                <a:gd name="T91" fmla="*/ 0 h 30"/>
                <a:gd name="T92" fmla="*/ 19 w 32"/>
                <a:gd name="T93" fmla="*/ 2 h 30"/>
                <a:gd name="T94" fmla="*/ 19 w 32"/>
                <a:gd name="T95" fmla="*/ 2 h 30"/>
                <a:gd name="T96" fmla="*/ 18 w 32"/>
                <a:gd name="T97" fmla="*/ 3 h 30"/>
                <a:gd name="T98" fmla="*/ 18 w 32"/>
                <a:gd name="T99" fmla="*/ 3 h 30"/>
                <a:gd name="T100" fmla="*/ 18 w 32"/>
                <a:gd name="T101" fmla="*/ 3 h 30"/>
                <a:gd name="T102" fmla="*/ 18 w 32"/>
                <a:gd name="T103" fmla="*/ 4 h 30"/>
                <a:gd name="T104" fmla="*/ 16 w 32"/>
                <a:gd name="T105" fmla="*/ 4 h 30"/>
                <a:gd name="T106" fmla="*/ 16 w 32"/>
                <a:gd name="T107" fmla="*/ 4 h 30"/>
                <a:gd name="T108" fmla="*/ 16 w 32"/>
                <a:gd name="T109" fmla="*/ 3 h 30"/>
                <a:gd name="T110" fmla="*/ 16 w 32"/>
                <a:gd name="T111" fmla="*/ 3 h 30"/>
                <a:gd name="T112" fmla="*/ 16 w 32"/>
                <a:gd name="T113" fmla="*/ 3 h 30"/>
                <a:gd name="T114" fmla="*/ 16 w 32"/>
                <a:gd name="T115" fmla="*/ 3 h 30"/>
                <a:gd name="T116" fmla="*/ 16 w 32"/>
                <a:gd name="T117" fmla="*/ 3 h 30"/>
                <a:gd name="T118" fmla="*/ 16 w 32"/>
                <a:gd name="T119" fmla="*/ 2 h 30"/>
                <a:gd name="T120" fmla="*/ 16 w 32"/>
                <a:gd name="T121" fmla="*/ 2 h 30"/>
                <a:gd name="T122" fmla="*/ 18 w 32"/>
                <a:gd name="T123" fmla="*/ 0 h 30"/>
                <a:gd name="T124" fmla="*/ 18 w 32"/>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0">
                  <a:moveTo>
                    <a:pt x="1" y="30"/>
                  </a:moveTo>
                  <a:lnTo>
                    <a:pt x="1" y="30"/>
                  </a:lnTo>
                  <a:lnTo>
                    <a:pt x="0" y="30"/>
                  </a:lnTo>
                  <a:lnTo>
                    <a:pt x="0" y="30"/>
                  </a:lnTo>
                  <a:lnTo>
                    <a:pt x="1" y="30"/>
                  </a:lnTo>
                  <a:lnTo>
                    <a:pt x="1" y="30"/>
                  </a:lnTo>
                  <a:lnTo>
                    <a:pt x="1" y="30"/>
                  </a:lnTo>
                  <a:lnTo>
                    <a:pt x="1" y="28"/>
                  </a:lnTo>
                  <a:lnTo>
                    <a:pt x="1" y="28"/>
                  </a:lnTo>
                  <a:lnTo>
                    <a:pt x="1" y="28"/>
                  </a:lnTo>
                  <a:lnTo>
                    <a:pt x="1" y="30"/>
                  </a:lnTo>
                  <a:lnTo>
                    <a:pt x="1" y="30"/>
                  </a:lnTo>
                  <a:close/>
                  <a:moveTo>
                    <a:pt x="24" y="9"/>
                  </a:moveTo>
                  <a:lnTo>
                    <a:pt x="24" y="9"/>
                  </a:lnTo>
                  <a:lnTo>
                    <a:pt x="25" y="9"/>
                  </a:lnTo>
                  <a:lnTo>
                    <a:pt x="25" y="9"/>
                  </a:lnTo>
                  <a:lnTo>
                    <a:pt x="27" y="9"/>
                  </a:lnTo>
                  <a:lnTo>
                    <a:pt x="27" y="9"/>
                  </a:lnTo>
                  <a:lnTo>
                    <a:pt x="28" y="9"/>
                  </a:lnTo>
                  <a:lnTo>
                    <a:pt x="30" y="9"/>
                  </a:lnTo>
                  <a:lnTo>
                    <a:pt x="32" y="9"/>
                  </a:lnTo>
                  <a:lnTo>
                    <a:pt x="32" y="9"/>
                  </a:lnTo>
                  <a:lnTo>
                    <a:pt x="32" y="11"/>
                  </a:lnTo>
                  <a:lnTo>
                    <a:pt x="32" y="12"/>
                  </a:lnTo>
                  <a:lnTo>
                    <a:pt x="32" y="12"/>
                  </a:lnTo>
                  <a:lnTo>
                    <a:pt x="32" y="13"/>
                  </a:lnTo>
                  <a:lnTo>
                    <a:pt x="32" y="14"/>
                  </a:lnTo>
                  <a:lnTo>
                    <a:pt x="32" y="16"/>
                  </a:lnTo>
                  <a:lnTo>
                    <a:pt x="30" y="16"/>
                  </a:lnTo>
                  <a:lnTo>
                    <a:pt x="29" y="16"/>
                  </a:lnTo>
                  <a:lnTo>
                    <a:pt x="28" y="16"/>
                  </a:lnTo>
                  <a:lnTo>
                    <a:pt x="27" y="16"/>
                  </a:lnTo>
                  <a:lnTo>
                    <a:pt x="27" y="16"/>
                  </a:lnTo>
                  <a:lnTo>
                    <a:pt x="25" y="16"/>
                  </a:lnTo>
                  <a:lnTo>
                    <a:pt x="24" y="16"/>
                  </a:lnTo>
                  <a:lnTo>
                    <a:pt x="24" y="16"/>
                  </a:lnTo>
                  <a:lnTo>
                    <a:pt x="24" y="16"/>
                  </a:lnTo>
                  <a:lnTo>
                    <a:pt x="24" y="16"/>
                  </a:lnTo>
                  <a:lnTo>
                    <a:pt x="24" y="16"/>
                  </a:lnTo>
                  <a:lnTo>
                    <a:pt x="24" y="16"/>
                  </a:lnTo>
                  <a:lnTo>
                    <a:pt x="24" y="16"/>
                  </a:lnTo>
                  <a:lnTo>
                    <a:pt x="24" y="16"/>
                  </a:lnTo>
                  <a:lnTo>
                    <a:pt x="24" y="16"/>
                  </a:lnTo>
                  <a:lnTo>
                    <a:pt x="24" y="16"/>
                  </a:lnTo>
                  <a:lnTo>
                    <a:pt x="24" y="16"/>
                  </a:lnTo>
                  <a:lnTo>
                    <a:pt x="24" y="16"/>
                  </a:lnTo>
                  <a:lnTo>
                    <a:pt x="24" y="16"/>
                  </a:lnTo>
                  <a:lnTo>
                    <a:pt x="24" y="16"/>
                  </a:lnTo>
                  <a:lnTo>
                    <a:pt x="23" y="16"/>
                  </a:lnTo>
                  <a:lnTo>
                    <a:pt x="23" y="16"/>
                  </a:lnTo>
                  <a:lnTo>
                    <a:pt x="23" y="16"/>
                  </a:lnTo>
                  <a:lnTo>
                    <a:pt x="23" y="16"/>
                  </a:lnTo>
                  <a:lnTo>
                    <a:pt x="23" y="16"/>
                  </a:lnTo>
                  <a:lnTo>
                    <a:pt x="23" y="16"/>
                  </a:lnTo>
                  <a:lnTo>
                    <a:pt x="23" y="16"/>
                  </a:lnTo>
                  <a:lnTo>
                    <a:pt x="23" y="16"/>
                  </a:lnTo>
                  <a:lnTo>
                    <a:pt x="24" y="16"/>
                  </a:lnTo>
                  <a:lnTo>
                    <a:pt x="24" y="16"/>
                  </a:lnTo>
                  <a:lnTo>
                    <a:pt x="24" y="16"/>
                  </a:lnTo>
                  <a:lnTo>
                    <a:pt x="23" y="16"/>
                  </a:lnTo>
                  <a:lnTo>
                    <a:pt x="23" y="16"/>
                  </a:lnTo>
                  <a:lnTo>
                    <a:pt x="23" y="16"/>
                  </a:lnTo>
                  <a:lnTo>
                    <a:pt x="23" y="16"/>
                  </a:lnTo>
                  <a:lnTo>
                    <a:pt x="23" y="16"/>
                  </a:lnTo>
                  <a:lnTo>
                    <a:pt x="23" y="16"/>
                  </a:lnTo>
                  <a:lnTo>
                    <a:pt x="23" y="16"/>
                  </a:lnTo>
                  <a:lnTo>
                    <a:pt x="23" y="16"/>
                  </a:lnTo>
                  <a:lnTo>
                    <a:pt x="23" y="16"/>
                  </a:lnTo>
                  <a:lnTo>
                    <a:pt x="23" y="16"/>
                  </a:lnTo>
                  <a:lnTo>
                    <a:pt x="23" y="16"/>
                  </a:lnTo>
                  <a:lnTo>
                    <a:pt x="23" y="16"/>
                  </a:lnTo>
                  <a:lnTo>
                    <a:pt x="23" y="16"/>
                  </a:lnTo>
                  <a:lnTo>
                    <a:pt x="23" y="16"/>
                  </a:lnTo>
                  <a:lnTo>
                    <a:pt x="23" y="16"/>
                  </a:lnTo>
                  <a:lnTo>
                    <a:pt x="23" y="16"/>
                  </a:lnTo>
                  <a:lnTo>
                    <a:pt x="23" y="16"/>
                  </a:lnTo>
                  <a:lnTo>
                    <a:pt x="23" y="16"/>
                  </a:lnTo>
                  <a:lnTo>
                    <a:pt x="21" y="16"/>
                  </a:lnTo>
                  <a:lnTo>
                    <a:pt x="21" y="16"/>
                  </a:lnTo>
                  <a:lnTo>
                    <a:pt x="21" y="16"/>
                  </a:lnTo>
                  <a:lnTo>
                    <a:pt x="21" y="16"/>
                  </a:lnTo>
                  <a:lnTo>
                    <a:pt x="21" y="16"/>
                  </a:lnTo>
                  <a:lnTo>
                    <a:pt x="21" y="16"/>
                  </a:lnTo>
                  <a:lnTo>
                    <a:pt x="21" y="16"/>
                  </a:lnTo>
                  <a:lnTo>
                    <a:pt x="21" y="16"/>
                  </a:lnTo>
                  <a:lnTo>
                    <a:pt x="21" y="16"/>
                  </a:lnTo>
                  <a:lnTo>
                    <a:pt x="21" y="16"/>
                  </a:lnTo>
                  <a:lnTo>
                    <a:pt x="21" y="16"/>
                  </a:lnTo>
                  <a:lnTo>
                    <a:pt x="21" y="16"/>
                  </a:lnTo>
                  <a:lnTo>
                    <a:pt x="21" y="16"/>
                  </a:lnTo>
                  <a:lnTo>
                    <a:pt x="21" y="16"/>
                  </a:lnTo>
                  <a:lnTo>
                    <a:pt x="20" y="14"/>
                  </a:lnTo>
                  <a:lnTo>
                    <a:pt x="20" y="14"/>
                  </a:lnTo>
                  <a:lnTo>
                    <a:pt x="20" y="14"/>
                  </a:lnTo>
                  <a:lnTo>
                    <a:pt x="20" y="14"/>
                  </a:lnTo>
                  <a:lnTo>
                    <a:pt x="20" y="14"/>
                  </a:lnTo>
                  <a:lnTo>
                    <a:pt x="21" y="14"/>
                  </a:lnTo>
                  <a:lnTo>
                    <a:pt x="21" y="14"/>
                  </a:lnTo>
                  <a:lnTo>
                    <a:pt x="21" y="14"/>
                  </a:lnTo>
                  <a:lnTo>
                    <a:pt x="21" y="14"/>
                  </a:lnTo>
                  <a:lnTo>
                    <a:pt x="21" y="14"/>
                  </a:lnTo>
                  <a:lnTo>
                    <a:pt x="21" y="14"/>
                  </a:lnTo>
                  <a:lnTo>
                    <a:pt x="21" y="14"/>
                  </a:lnTo>
                  <a:lnTo>
                    <a:pt x="21" y="14"/>
                  </a:lnTo>
                  <a:lnTo>
                    <a:pt x="21" y="14"/>
                  </a:lnTo>
                  <a:lnTo>
                    <a:pt x="21" y="13"/>
                  </a:lnTo>
                  <a:lnTo>
                    <a:pt x="21" y="13"/>
                  </a:lnTo>
                  <a:lnTo>
                    <a:pt x="21" y="13"/>
                  </a:lnTo>
                  <a:lnTo>
                    <a:pt x="21" y="13"/>
                  </a:lnTo>
                  <a:lnTo>
                    <a:pt x="21" y="13"/>
                  </a:lnTo>
                  <a:lnTo>
                    <a:pt x="21" y="13"/>
                  </a:lnTo>
                  <a:lnTo>
                    <a:pt x="21" y="13"/>
                  </a:lnTo>
                  <a:lnTo>
                    <a:pt x="21" y="13"/>
                  </a:lnTo>
                  <a:lnTo>
                    <a:pt x="21" y="13"/>
                  </a:lnTo>
                  <a:lnTo>
                    <a:pt x="21" y="13"/>
                  </a:lnTo>
                  <a:lnTo>
                    <a:pt x="21" y="13"/>
                  </a:lnTo>
                  <a:lnTo>
                    <a:pt x="21" y="13"/>
                  </a:lnTo>
                  <a:lnTo>
                    <a:pt x="23" y="13"/>
                  </a:lnTo>
                  <a:lnTo>
                    <a:pt x="23" y="13"/>
                  </a:lnTo>
                  <a:lnTo>
                    <a:pt x="23" y="13"/>
                  </a:lnTo>
                  <a:lnTo>
                    <a:pt x="23" y="13"/>
                  </a:lnTo>
                  <a:lnTo>
                    <a:pt x="23" y="13"/>
                  </a:lnTo>
                  <a:lnTo>
                    <a:pt x="23" y="13"/>
                  </a:lnTo>
                  <a:lnTo>
                    <a:pt x="23" y="13"/>
                  </a:lnTo>
                  <a:lnTo>
                    <a:pt x="23" y="13"/>
                  </a:lnTo>
                  <a:lnTo>
                    <a:pt x="23" y="13"/>
                  </a:lnTo>
                  <a:lnTo>
                    <a:pt x="23" y="13"/>
                  </a:lnTo>
                  <a:lnTo>
                    <a:pt x="23" y="13"/>
                  </a:lnTo>
                  <a:lnTo>
                    <a:pt x="23" y="12"/>
                  </a:lnTo>
                  <a:lnTo>
                    <a:pt x="23" y="12"/>
                  </a:lnTo>
                  <a:lnTo>
                    <a:pt x="23" y="12"/>
                  </a:lnTo>
                  <a:lnTo>
                    <a:pt x="23" y="12"/>
                  </a:lnTo>
                  <a:lnTo>
                    <a:pt x="23" y="12"/>
                  </a:lnTo>
                  <a:lnTo>
                    <a:pt x="23" y="12"/>
                  </a:lnTo>
                  <a:lnTo>
                    <a:pt x="23" y="12"/>
                  </a:lnTo>
                  <a:lnTo>
                    <a:pt x="23" y="12"/>
                  </a:lnTo>
                  <a:lnTo>
                    <a:pt x="23" y="12"/>
                  </a:lnTo>
                  <a:lnTo>
                    <a:pt x="23" y="12"/>
                  </a:lnTo>
                  <a:lnTo>
                    <a:pt x="23" y="12"/>
                  </a:lnTo>
                  <a:lnTo>
                    <a:pt x="23" y="12"/>
                  </a:lnTo>
                  <a:lnTo>
                    <a:pt x="23" y="12"/>
                  </a:lnTo>
                  <a:lnTo>
                    <a:pt x="23" y="12"/>
                  </a:lnTo>
                  <a:lnTo>
                    <a:pt x="23" y="12"/>
                  </a:lnTo>
                  <a:lnTo>
                    <a:pt x="23" y="11"/>
                  </a:lnTo>
                  <a:lnTo>
                    <a:pt x="23" y="11"/>
                  </a:lnTo>
                  <a:lnTo>
                    <a:pt x="23" y="11"/>
                  </a:lnTo>
                  <a:lnTo>
                    <a:pt x="23" y="11"/>
                  </a:lnTo>
                  <a:lnTo>
                    <a:pt x="23" y="11"/>
                  </a:lnTo>
                  <a:lnTo>
                    <a:pt x="23" y="11"/>
                  </a:lnTo>
                  <a:lnTo>
                    <a:pt x="23" y="11"/>
                  </a:lnTo>
                  <a:lnTo>
                    <a:pt x="23" y="11"/>
                  </a:lnTo>
                  <a:lnTo>
                    <a:pt x="23" y="11"/>
                  </a:lnTo>
                  <a:lnTo>
                    <a:pt x="23" y="9"/>
                  </a:lnTo>
                  <a:lnTo>
                    <a:pt x="23" y="9"/>
                  </a:lnTo>
                  <a:lnTo>
                    <a:pt x="23" y="9"/>
                  </a:lnTo>
                  <a:lnTo>
                    <a:pt x="23" y="9"/>
                  </a:lnTo>
                  <a:lnTo>
                    <a:pt x="23" y="9"/>
                  </a:lnTo>
                  <a:lnTo>
                    <a:pt x="23" y="9"/>
                  </a:lnTo>
                  <a:lnTo>
                    <a:pt x="23" y="9"/>
                  </a:lnTo>
                  <a:lnTo>
                    <a:pt x="23" y="9"/>
                  </a:lnTo>
                  <a:lnTo>
                    <a:pt x="23" y="9"/>
                  </a:lnTo>
                  <a:lnTo>
                    <a:pt x="23" y="9"/>
                  </a:lnTo>
                  <a:lnTo>
                    <a:pt x="23" y="8"/>
                  </a:lnTo>
                  <a:lnTo>
                    <a:pt x="23" y="8"/>
                  </a:lnTo>
                  <a:lnTo>
                    <a:pt x="23" y="8"/>
                  </a:lnTo>
                  <a:lnTo>
                    <a:pt x="23" y="9"/>
                  </a:lnTo>
                  <a:lnTo>
                    <a:pt x="23" y="9"/>
                  </a:lnTo>
                  <a:lnTo>
                    <a:pt x="23" y="9"/>
                  </a:lnTo>
                  <a:lnTo>
                    <a:pt x="23" y="9"/>
                  </a:lnTo>
                  <a:lnTo>
                    <a:pt x="24" y="9"/>
                  </a:lnTo>
                  <a:lnTo>
                    <a:pt x="24" y="9"/>
                  </a:lnTo>
                  <a:lnTo>
                    <a:pt x="24" y="9"/>
                  </a:lnTo>
                  <a:lnTo>
                    <a:pt x="24" y="9"/>
                  </a:lnTo>
                  <a:lnTo>
                    <a:pt x="24" y="9"/>
                  </a:lnTo>
                  <a:close/>
                  <a:moveTo>
                    <a:pt x="18" y="0"/>
                  </a:moveTo>
                  <a:lnTo>
                    <a:pt x="18" y="0"/>
                  </a:lnTo>
                  <a:lnTo>
                    <a:pt x="18" y="0"/>
                  </a:lnTo>
                  <a:lnTo>
                    <a:pt x="18" y="0"/>
                  </a:lnTo>
                  <a:lnTo>
                    <a:pt x="18" y="0"/>
                  </a:lnTo>
                  <a:lnTo>
                    <a:pt x="18" y="0"/>
                  </a:lnTo>
                  <a:lnTo>
                    <a:pt x="19" y="0"/>
                  </a:lnTo>
                  <a:lnTo>
                    <a:pt x="19" y="0"/>
                  </a:lnTo>
                  <a:lnTo>
                    <a:pt x="19" y="0"/>
                  </a:lnTo>
                  <a:lnTo>
                    <a:pt x="19" y="0"/>
                  </a:lnTo>
                  <a:lnTo>
                    <a:pt x="19" y="0"/>
                  </a:lnTo>
                  <a:lnTo>
                    <a:pt x="19" y="2"/>
                  </a:lnTo>
                  <a:lnTo>
                    <a:pt x="19" y="2"/>
                  </a:lnTo>
                  <a:lnTo>
                    <a:pt x="19" y="2"/>
                  </a:lnTo>
                  <a:lnTo>
                    <a:pt x="19" y="2"/>
                  </a:lnTo>
                  <a:lnTo>
                    <a:pt x="19" y="2"/>
                  </a:lnTo>
                  <a:lnTo>
                    <a:pt x="19" y="2"/>
                  </a:lnTo>
                  <a:lnTo>
                    <a:pt x="19" y="2"/>
                  </a:lnTo>
                  <a:lnTo>
                    <a:pt x="18" y="2"/>
                  </a:lnTo>
                  <a:lnTo>
                    <a:pt x="18" y="2"/>
                  </a:lnTo>
                  <a:lnTo>
                    <a:pt x="18" y="2"/>
                  </a:lnTo>
                  <a:lnTo>
                    <a:pt x="18" y="3"/>
                  </a:lnTo>
                  <a:lnTo>
                    <a:pt x="18" y="3"/>
                  </a:lnTo>
                  <a:lnTo>
                    <a:pt x="18" y="3"/>
                  </a:lnTo>
                  <a:lnTo>
                    <a:pt x="18" y="3"/>
                  </a:lnTo>
                  <a:lnTo>
                    <a:pt x="18" y="3"/>
                  </a:lnTo>
                  <a:lnTo>
                    <a:pt x="18" y="3"/>
                  </a:lnTo>
                  <a:lnTo>
                    <a:pt x="18" y="3"/>
                  </a:lnTo>
                  <a:lnTo>
                    <a:pt x="18" y="3"/>
                  </a:lnTo>
                  <a:lnTo>
                    <a:pt x="18" y="3"/>
                  </a:lnTo>
                  <a:lnTo>
                    <a:pt x="18" y="3"/>
                  </a:lnTo>
                  <a:lnTo>
                    <a:pt x="18" y="4"/>
                  </a:lnTo>
                  <a:lnTo>
                    <a:pt x="18" y="4"/>
                  </a:lnTo>
                  <a:lnTo>
                    <a:pt x="18" y="4"/>
                  </a:lnTo>
                  <a:lnTo>
                    <a:pt x="16" y="4"/>
                  </a:lnTo>
                  <a:lnTo>
                    <a:pt x="16" y="4"/>
                  </a:lnTo>
                  <a:lnTo>
                    <a:pt x="16" y="4"/>
                  </a:lnTo>
                  <a:lnTo>
                    <a:pt x="16" y="4"/>
                  </a:lnTo>
                  <a:lnTo>
                    <a:pt x="16" y="4"/>
                  </a:lnTo>
                  <a:lnTo>
                    <a:pt x="16" y="4"/>
                  </a:lnTo>
                  <a:lnTo>
                    <a:pt x="16" y="4"/>
                  </a:lnTo>
                  <a:lnTo>
                    <a:pt x="16" y="4"/>
                  </a:lnTo>
                  <a:lnTo>
                    <a:pt x="16" y="4"/>
                  </a:lnTo>
                  <a:lnTo>
                    <a:pt x="16" y="3"/>
                  </a:lnTo>
                  <a:lnTo>
                    <a:pt x="16" y="3"/>
                  </a:lnTo>
                  <a:lnTo>
                    <a:pt x="16" y="3"/>
                  </a:lnTo>
                  <a:lnTo>
                    <a:pt x="16" y="3"/>
                  </a:lnTo>
                  <a:lnTo>
                    <a:pt x="16" y="3"/>
                  </a:lnTo>
                  <a:lnTo>
                    <a:pt x="16" y="3"/>
                  </a:lnTo>
                  <a:lnTo>
                    <a:pt x="16" y="3"/>
                  </a:lnTo>
                  <a:lnTo>
                    <a:pt x="16" y="3"/>
                  </a:lnTo>
                  <a:lnTo>
                    <a:pt x="15" y="3"/>
                  </a:lnTo>
                  <a:lnTo>
                    <a:pt x="15" y="3"/>
                  </a:lnTo>
                  <a:lnTo>
                    <a:pt x="16" y="3"/>
                  </a:lnTo>
                  <a:lnTo>
                    <a:pt x="16" y="3"/>
                  </a:lnTo>
                  <a:lnTo>
                    <a:pt x="16" y="3"/>
                  </a:lnTo>
                  <a:lnTo>
                    <a:pt x="16" y="3"/>
                  </a:lnTo>
                  <a:lnTo>
                    <a:pt x="16" y="3"/>
                  </a:lnTo>
                  <a:lnTo>
                    <a:pt x="16" y="3"/>
                  </a:lnTo>
                  <a:lnTo>
                    <a:pt x="16" y="3"/>
                  </a:lnTo>
                  <a:lnTo>
                    <a:pt x="16" y="3"/>
                  </a:lnTo>
                  <a:lnTo>
                    <a:pt x="16" y="3"/>
                  </a:lnTo>
                  <a:lnTo>
                    <a:pt x="16" y="3"/>
                  </a:lnTo>
                  <a:lnTo>
                    <a:pt x="16" y="3"/>
                  </a:lnTo>
                  <a:lnTo>
                    <a:pt x="16" y="2"/>
                  </a:lnTo>
                  <a:lnTo>
                    <a:pt x="16" y="2"/>
                  </a:lnTo>
                  <a:lnTo>
                    <a:pt x="16" y="2"/>
                  </a:lnTo>
                  <a:lnTo>
                    <a:pt x="16" y="2"/>
                  </a:lnTo>
                  <a:lnTo>
                    <a:pt x="16" y="2"/>
                  </a:lnTo>
                  <a:lnTo>
                    <a:pt x="16" y="2"/>
                  </a:lnTo>
                  <a:lnTo>
                    <a:pt x="16" y="2"/>
                  </a:lnTo>
                  <a:lnTo>
                    <a:pt x="16" y="2"/>
                  </a:lnTo>
                  <a:lnTo>
                    <a:pt x="18" y="0"/>
                  </a:lnTo>
                  <a:lnTo>
                    <a:pt x="18" y="0"/>
                  </a:lnTo>
                  <a:lnTo>
                    <a:pt x="18" y="0"/>
                  </a:lnTo>
                  <a:lnTo>
                    <a:pt x="18" y="0"/>
                  </a:lnTo>
                  <a:lnTo>
                    <a:pt x="18" y="0"/>
                  </a:lnTo>
                  <a:lnTo>
                    <a:pt x="1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6" name="Freeform 820"/>
            <p:cNvSpPr>
              <a:spLocks noEditPoints="1"/>
            </p:cNvSpPr>
            <p:nvPr/>
          </p:nvSpPr>
          <p:spPr bwMode="auto">
            <a:xfrm>
              <a:off x="4578351" y="3694329"/>
              <a:ext cx="74613" cy="77788"/>
            </a:xfrm>
            <a:custGeom>
              <a:avLst/>
              <a:gdLst>
                <a:gd name="T0" fmla="*/ 26 w 47"/>
                <a:gd name="T1" fmla="*/ 43 h 49"/>
                <a:gd name="T2" fmla="*/ 31 w 47"/>
                <a:gd name="T3" fmla="*/ 45 h 49"/>
                <a:gd name="T4" fmla="*/ 36 w 47"/>
                <a:gd name="T5" fmla="*/ 45 h 49"/>
                <a:gd name="T6" fmla="*/ 33 w 47"/>
                <a:gd name="T7" fmla="*/ 47 h 49"/>
                <a:gd name="T8" fmla="*/ 22 w 47"/>
                <a:gd name="T9" fmla="*/ 43 h 49"/>
                <a:gd name="T10" fmla="*/ 42 w 47"/>
                <a:gd name="T11" fmla="*/ 43 h 49"/>
                <a:gd name="T12" fmla="*/ 18 w 47"/>
                <a:gd name="T13" fmla="*/ 37 h 49"/>
                <a:gd name="T14" fmla="*/ 46 w 47"/>
                <a:gd name="T15" fmla="*/ 38 h 49"/>
                <a:gd name="T16" fmla="*/ 42 w 47"/>
                <a:gd name="T17" fmla="*/ 37 h 49"/>
                <a:gd name="T18" fmla="*/ 46 w 47"/>
                <a:gd name="T19" fmla="*/ 36 h 49"/>
                <a:gd name="T20" fmla="*/ 13 w 47"/>
                <a:gd name="T21" fmla="*/ 36 h 49"/>
                <a:gd name="T22" fmla="*/ 32 w 47"/>
                <a:gd name="T23" fmla="*/ 36 h 49"/>
                <a:gd name="T24" fmla="*/ 41 w 47"/>
                <a:gd name="T25" fmla="*/ 35 h 49"/>
                <a:gd name="T26" fmla="*/ 31 w 47"/>
                <a:gd name="T27" fmla="*/ 33 h 49"/>
                <a:gd name="T28" fmla="*/ 41 w 47"/>
                <a:gd name="T29" fmla="*/ 33 h 49"/>
                <a:gd name="T30" fmla="*/ 33 w 47"/>
                <a:gd name="T31" fmla="*/ 33 h 49"/>
                <a:gd name="T32" fmla="*/ 22 w 47"/>
                <a:gd name="T33" fmla="*/ 31 h 49"/>
                <a:gd name="T34" fmla="*/ 30 w 47"/>
                <a:gd name="T35" fmla="*/ 31 h 49"/>
                <a:gd name="T36" fmla="*/ 27 w 47"/>
                <a:gd name="T37" fmla="*/ 28 h 49"/>
                <a:gd name="T38" fmla="*/ 38 w 47"/>
                <a:gd name="T39" fmla="*/ 28 h 49"/>
                <a:gd name="T40" fmla="*/ 28 w 47"/>
                <a:gd name="T41" fmla="*/ 28 h 49"/>
                <a:gd name="T42" fmla="*/ 5 w 47"/>
                <a:gd name="T43" fmla="*/ 24 h 49"/>
                <a:gd name="T44" fmla="*/ 36 w 47"/>
                <a:gd name="T45" fmla="*/ 23 h 49"/>
                <a:gd name="T46" fmla="*/ 33 w 47"/>
                <a:gd name="T47" fmla="*/ 22 h 49"/>
                <a:gd name="T48" fmla="*/ 5 w 47"/>
                <a:gd name="T49" fmla="*/ 21 h 49"/>
                <a:gd name="T50" fmla="*/ 27 w 47"/>
                <a:gd name="T51" fmla="*/ 19 h 49"/>
                <a:gd name="T52" fmla="*/ 27 w 47"/>
                <a:gd name="T53" fmla="*/ 26 h 49"/>
                <a:gd name="T54" fmla="*/ 23 w 47"/>
                <a:gd name="T55" fmla="*/ 24 h 49"/>
                <a:gd name="T56" fmla="*/ 21 w 47"/>
                <a:gd name="T57" fmla="*/ 19 h 49"/>
                <a:gd name="T58" fmla="*/ 3 w 47"/>
                <a:gd name="T59" fmla="*/ 18 h 49"/>
                <a:gd name="T60" fmla="*/ 37 w 47"/>
                <a:gd name="T61" fmla="*/ 19 h 49"/>
                <a:gd name="T62" fmla="*/ 30 w 47"/>
                <a:gd name="T63" fmla="*/ 17 h 49"/>
                <a:gd name="T64" fmla="*/ 2 w 47"/>
                <a:gd name="T65" fmla="*/ 14 h 49"/>
                <a:gd name="T66" fmla="*/ 31 w 47"/>
                <a:gd name="T67" fmla="*/ 13 h 49"/>
                <a:gd name="T68" fmla="*/ 27 w 47"/>
                <a:gd name="T69" fmla="*/ 8 h 49"/>
                <a:gd name="T70" fmla="*/ 17 w 47"/>
                <a:gd name="T71" fmla="*/ 4 h 49"/>
                <a:gd name="T72" fmla="*/ 26 w 47"/>
                <a:gd name="T73" fmla="*/ 1 h 49"/>
                <a:gd name="T74" fmla="*/ 35 w 47"/>
                <a:gd name="T75" fmla="*/ 3 h 49"/>
                <a:gd name="T76" fmla="*/ 36 w 47"/>
                <a:gd name="T77" fmla="*/ 7 h 49"/>
                <a:gd name="T78" fmla="*/ 27 w 47"/>
                <a:gd name="T79" fmla="*/ 7 h 49"/>
                <a:gd name="T80" fmla="*/ 24 w 47"/>
                <a:gd name="T81" fmla="*/ 10 h 49"/>
                <a:gd name="T82" fmla="*/ 23 w 47"/>
                <a:gd name="T83" fmla="*/ 13 h 49"/>
                <a:gd name="T84" fmla="*/ 19 w 47"/>
                <a:gd name="T85" fmla="*/ 10 h 49"/>
                <a:gd name="T86" fmla="*/ 17 w 47"/>
                <a:gd name="T87" fmla="*/ 10 h 49"/>
                <a:gd name="T88" fmla="*/ 19 w 47"/>
                <a:gd name="T89" fmla="*/ 18 h 49"/>
                <a:gd name="T90" fmla="*/ 17 w 47"/>
                <a:gd name="T91" fmla="*/ 21 h 49"/>
                <a:gd name="T92" fmla="*/ 24 w 47"/>
                <a:gd name="T93" fmla="*/ 24 h 49"/>
                <a:gd name="T94" fmla="*/ 22 w 47"/>
                <a:gd name="T95" fmla="*/ 27 h 49"/>
                <a:gd name="T96" fmla="*/ 19 w 47"/>
                <a:gd name="T97" fmla="*/ 29 h 49"/>
                <a:gd name="T98" fmla="*/ 19 w 47"/>
                <a:gd name="T99" fmla="*/ 37 h 49"/>
                <a:gd name="T100" fmla="*/ 14 w 47"/>
                <a:gd name="T101" fmla="*/ 33 h 49"/>
                <a:gd name="T102" fmla="*/ 9 w 47"/>
                <a:gd name="T103" fmla="*/ 28 h 49"/>
                <a:gd name="T104" fmla="*/ 16 w 47"/>
                <a:gd name="T105" fmla="*/ 26 h 49"/>
                <a:gd name="T106" fmla="*/ 18 w 47"/>
                <a:gd name="T107" fmla="*/ 26 h 49"/>
                <a:gd name="T108" fmla="*/ 12 w 47"/>
                <a:gd name="T109" fmla="*/ 24 h 49"/>
                <a:gd name="T110" fmla="*/ 8 w 47"/>
                <a:gd name="T111" fmla="*/ 21 h 49"/>
                <a:gd name="T112" fmla="*/ 9 w 47"/>
                <a:gd name="T113" fmla="*/ 19 h 49"/>
                <a:gd name="T114" fmla="*/ 3 w 47"/>
                <a:gd name="T115" fmla="*/ 15 h 49"/>
                <a:gd name="T116" fmla="*/ 7 w 47"/>
                <a:gd name="T117"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49">
                  <a:moveTo>
                    <a:pt x="26" y="49"/>
                  </a:moveTo>
                  <a:lnTo>
                    <a:pt x="24" y="49"/>
                  </a:lnTo>
                  <a:lnTo>
                    <a:pt x="24" y="47"/>
                  </a:lnTo>
                  <a:lnTo>
                    <a:pt x="26" y="47"/>
                  </a:lnTo>
                  <a:lnTo>
                    <a:pt x="26" y="49"/>
                  </a:lnTo>
                  <a:close/>
                  <a:moveTo>
                    <a:pt x="41" y="43"/>
                  </a:moveTo>
                  <a:lnTo>
                    <a:pt x="41" y="45"/>
                  </a:lnTo>
                  <a:lnTo>
                    <a:pt x="40" y="45"/>
                  </a:lnTo>
                  <a:lnTo>
                    <a:pt x="40" y="43"/>
                  </a:lnTo>
                  <a:lnTo>
                    <a:pt x="41" y="43"/>
                  </a:lnTo>
                  <a:close/>
                  <a:moveTo>
                    <a:pt x="24" y="43"/>
                  </a:moveTo>
                  <a:lnTo>
                    <a:pt x="26" y="43"/>
                  </a:lnTo>
                  <a:lnTo>
                    <a:pt x="24" y="43"/>
                  </a:lnTo>
                  <a:lnTo>
                    <a:pt x="26" y="43"/>
                  </a:lnTo>
                  <a:lnTo>
                    <a:pt x="26" y="45"/>
                  </a:lnTo>
                  <a:lnTo>
                    <a:pt x="27" y="45"/>
                  </a:lnTo>
                  <a:lnTo>
                    <a:pt x="28" y="45"/>
                  </a:lnTo>
                  <a:lnTo>
                    <a:pt x="28" y="43"/>
                  </a:lnTo>
                  <a:lnTo>
                    <a:pt x="30" y="45"/>
                  </a:lnTo>
                  <a:lnTo>
                    <a:pt x="30" y="43"/>
                  </a:lnTo>
                  <a:lnTo>
                    <a:pt x="30" y="45"/>
                  </a:lnTo>
                  <a:lnTo>
                    <a:pt x="30" y="43"/>
                  </a:lnTo>
                  <a:lnTo>
                    <a:pt x="30" y="45"/>
                  </a:lnTo>
                  <a:lnTo>
                    <a:pt x="31" y="45"/>
                  </a:lnTo>
                  <a:lnTo>
                    <a:pt x="32" y="45"/>
                  </a:lnTo>
                  <a:lnTo>
                    <a:pt x="33" y="45"/>
                  </a:lnTo>
                  <a:lnTo>
                    <a:pt x="35" y="45"/>
                  </a:lnTo>
                  <a:lnTo>
                    <a:pt x="33" y="45"/>
                  </a:lnTo>
                  <a:lnTo>
                    <a:pt x="35" y="45"/>
                  </a:lnTo>
                  <a:lnTo>
                    <a:pt x="33" y="45"/>
                  </a:lnTo>
                  <a:lnTo>
                    <a:pt x="35" y="45"/>
                  </a:lnTo>
                  <a:lnTo>
                    <a:pt x="33" y="45"/>
                  </a:lnTo>
                  <a:lnTo>
                    <a:pt x="33" y="46"/>
                  </a:lnTo>
                  <a:lnTo>
                    <a:pt x="35" y="46"/>
                  </a:lnTo>
                  <a:lnTo>
                    <a:pt x="36" y="46"/>
                  </a:lnTo>
                  <a:lnTo>
                    <a:pt x="36" y="45"/>
                  </a:lnTo>
                  <a:lnTo>
                    <a:pt x="36" y="46"/>
                  </a:lnTo>
                  <a:lnTo>
                    <a:pt x="36" y="45"/>
                  </a:lnTo>
                  <a:lnTo>
                    <a:pt x="37" y="45"/>
                  </a:lnTo>
                  <a:lnTo>
                    <a:pt x="37" y="46"/>
                  </a:lnTo>
                  <a:lnTo>
                    <a:pt x="36" y="46"/>
                  </a:lnTo>
                  <a:lnTo>
                    <a:pt x="36" y="47"/>
                  </a:lnTo>
                  <a:lnTo>
                    <a:pt x="36" y="46"/>
                  </a:lnTo>
                  <a:lnTo>
                    <a:pt x="35" y="46"/>
                  </a:lnTo>
                  <a:lnTo>
                    <a:pt x="35" y="47"/>
                  </a:lnTo>
                  <a:lnTo>
                    <a:pt x="35" y="46"/>
                  </a:lnTo>
                  <a:lnTo>
                    <a:pt x="35" y="47"/>
                  </a:lnTo>
                  <a:lnTo>
                    <a:pt x="33" y="47"/>
                  </a:lnTo>
                  <a:lnTo>
                    <a:pt x="32" y="47"/>
                  </a:lnTo>
                  <a:lnTo>
                    <a:pt x="31" y="47"/>
                  </a:lnTo>
                  <a:lnTo>
                    <a:pt x="30" y="47"/>
                  </a:lnTo>
                  <a:lnTo>
                    <a:pt x="28" y="47"/>
                  </a:lnTo>
                  <a:lnTo>
                    <a:pt x="28" y="46"/>
                  </a:lnTo>
                  <a:lnTo>
                    <a:pt x="27" y="46"/>
                  </a:lnTo>
                  <a:lnTo>
                    <a:pt x="26" y="46"/>
                  </a:lnTo>
                  <a:lnTo>
                    <a:pt x="24" y="46"/>
                  </a:lnTo>
                  <a:lnTo>
                    <a:pt x="24" y="45"/>
                  </a:lnTo>
                  <a:lnTo>
                    <a:pt x="23" y="45"/>
                  </a:lnTo>
                  <a:lnTo>
                    <a:pt x="22" y="45"/>
                  </a:lnTo>
                  <a:lnTo>
                    <a:pt x="22" y="43"/>
                  </a:lnTo>
                  <a:lnTo>
                    <a:pt x="22" y="42"/>
                  </a:lnTo>
                  <a:lnTo>
                    <a:pt x="22" y="43"/>
                  </a:lnTo>
                  <a:lnTo>
                    <a:pt x="23" y="43"/>
                  </a:lnTo>
                  <a:lnTo>
                    <a:pt x="23" y="42"/>
                  </a:lnTo>
                  <a:lnTo>
                    <a:pt x="23" y="43"/>
                  </a:lnTo>
                  <a:lnTo>
                    <a:pt x="24" y="43"/>
                  </a:lnTo>
                  <a:close/>
                  <a:moveTo>
                    <a:pt x="42" y="41"/>
                  </a:moveTo>
                  <a:lnTo>
                    <a:pt x="42" y="42"/>
                  </a:lnTo>
                  <a:lnTo>
                    <a:pt x="41" y="42"/>
                  </a:lnTo>
                  <a:lnTo>
                    <a:pt x="42" y="43"/>
                  </a:lnTo>
                  <a:lnTo>
                    <a:pt x="41" y="43"/>
                  </a:lnTo>
                  <a:lnTo>
                    <a:pt x="42" y="43"/>
                  </a:lnTo>
                  <a:lnTo>
                    <a:pt x="41" y="43"/>
                  </a:lnTo>
                  <a:lnTo>
                    <a:pt x="41" y="45"/>
                  </a:lnTo>
                  <a:lnTo>
                    <a:pt x="41" y="43"/>
                  </a:lnTo>
                  <a:lnTo>
                    <a:pt x="41" y="42"/>
                  </a:lnTo>
                  <a:lnTo>
                    <a:pt x="41" y="41"/>
                  </a:lnTo>
                  <a:lnTo>
                    <a:pt x="42" y="41"/>
                  </a:lnTo>
                  <a:close/>
                  <a:moveTo>
                    <a:pt x="19" y="38"/>
                  </a:moveTo>
                  <a:lnTo>
                    <a:pt x="19" y="40"/>
                  </a:lnTo>
                  <a:lnTo>
                    <a:pt x="18" y="40"/>
                  </a:lnTo>
                  <a:lnTo>
                    <a:pt x="19" y="38"/>
                  </a:lnTo>
                  <a:lnTo>
                    <a:pt x="18" y="38"/>
                  </a:lnTo>
                  <a:lnTo>
                    <a:pt x="18" y="37"/>
                  </a:lnTo>
                  <a:lnTo>
                    <a:pt x="19" y="37"/>
                  </a:lnTo>
                  <a:lnTo>
                    <a:pt x="19" y="38"/>
                  </a:lnTo>
                  <a:close/>
                  <a:moveTo>
                    <a:pt x="35" y="37"/>
                  </a:moveTo>
                  <a:lnTo>
                    <a:pt x="35" y="38"/>
                  </a:lnTo>
                  <a:lnTo>
                    <a:pt x="35" y="37"/>
                  </a:lnTo>
                  <a:lnTo>
                    <a:pt x="35" y="38"/>
                  </a:lnTo>
                  <a:lnTo>
                    <a:pt x="33" y="38"/>
                  </a:lnTo>
                  <a:lnTo>
                    <a:pt x="33" y="37"/>
                  </a:lnTo>
                  <a:lnTo>
                    <a:pt x="35" y="37"/>
                  </a:lnTo>
                  <a:close/>
                  <a:moveTo>
                    <a:pt x="47" y="37"/>
                  </a:moveTo>
                  <a:lnTo>
                    <a:pt x="47" y="38"/>
                  </a:lnTo>
                  <a:lnTo>
                    <a:pt x="46" y="38"/>
                  </a:lnTo>
                  <a:lnTo>
                    <a:pt x="46" y="40"/>
                  </a:lnTo>
                  <a:lnTo>
                    <a:pt x="46" y="41"/>
                  </a:lnTo>
                  <a:lnTo>
                    <a:pt x="45" y="41"/>
                  </a:lnTo>
                  <a:lnTo>
                    <a:pt x="45" y="40"/>
                  </a:lnTo>
                  <a:lnTo>
                    <a:pt x="45" y="38"/>
                  </a:lnTo>
                  <a:lnTo>
                    <a:pt x="46" y="38"/>
                  </a:lnTo>
                  <a:lnTo>
                    <a:pt x="46" y="37"/>
                  </a:lnTo>
                  <a:lnTo>
                    <a:pt x="47" y="37"/>
                  </a:lnTo>
                  <a:close/>
                  <a:moveTo>
                    <a:pt x="32" y="37"/>
                  </a:moveTo>
                  <a:lnTo>
                    <a:pt x="32" y="38"/>
                  </a:lnTo>
                  <a:lnTo>
                    <a:pt x="32" y="37"/>
                  </a:lnTo>
                  <a:close/>
                  <a:moveTo>
                    <a:pt x="42" y="37"/>
                  </a:moveTo>
                  <a:lnTo>
                    <a:pt x="44" y="37"/>
                  </a:lnTo>
                  <a:lnTo>
                    <a:pt x="42" y="37"/>
                  </a:lnTo>
                  <a:close/>
                  <a:moveTo>
                    <a:pt x="42" y="36"/>
                  </a:moveTo>
                  <a:lnTo>
                    <a:pt x="41" y="36"/>
                  </a:lnTo>
                  <a:lnTo>
                    <a:pt x="42" y="36"/>
                  </a:lnTo>
                  <a:close/>
                  <a:moveTo>
                    <a:pt x="37" y="36"/>
                  </a:moveTo>
                  <a:lnTo>
                    <a:pt x="38" y="36"/>
                  </a:lnTo>
                  <a:lnTo>
                    <a:pt x="37" y="36"/>
                  </a:lnTo>
                  <a:lnTo>
                    <a:pt x="37" y="37"/>
                  </a:lnTo>
                  <a:lnTo>
                    <a:pt x="37" y="36"/>
                  </a:lnTo>
                  <a:close/>
                  <a:moveTo>
                    <a:pt x="45" y="36"/>
                  </a:moveTo>
                  <a:lnTo>
                    <a:pt x="46" y="36"/>
                  </a:lnTo>
                  <a:lnTo>
                    <a:pt x="45" y="36"/>
                  </a:lnTo>
                  <a:lnTo>
                    <a:pt x="46" y="36"/>
                  </a:lnTo>
                  <a:lnTo>
                    <a:pt x="45" y="36"/>
                  </a:lnTo>
                  <a:lnTo>
                    <a:pt x="46" y="36"/>
                  </a:lnTo>
                  <a:lnTo>
                    <a:pt x="46" y="37"/>
                  </a:lnTo>
                  <a:lnTo>
                    <a:pt x="45" y="37"/>
                  </a:lnTo>
                  <a:lnTo>
                    <a:pt x="45" y="36"/>
                  </a:lnTo>
                  <a:close/>
                  <a:moveTo>
                    <a:pt x="13" y="36"/>
                  </a:moveTo>
                  <a:lnTo>
                    <a:pt x="12" y="36"/>
                  </a:lnTo>
                  <a:lnTo>
                    <a:pt x="12" y="35"/>
                  </a:lnTo>
                  <a:lnTo>
                    <a:pt x="13" y="35"/>
                  </a:lnTo>
                  <a:lnTo>
                    <a:pt x="13" y="36"/>
                  </a:lnTo>
                  <a:close/>
                  <a:moveTo>
                    <a:pt x="27" y="35"/>
                  </a:moveTo>
                  <a:lnTo>
                    <a:pt x="27" y="36"/>
                  </a:lnTo>
                  <a:lnTo>
                    <a:pt x="26" y="36"/>
                  </a:lnTo>
                  <a:lnTo>
                    <a:pt x="26" y="35"/>
                  </a:lnTo>
                  <a:lnTo>
                    <a:pt x="27" y="35"/>
                  </a:lnTo>
                  <a:lnTo>
                    <a:pt x="27" y="36"/>
                  </a:lnTo>
                  <a:lnTo>
                    <a:pt x="27" y="35"/>
                  </a:lnTo>
                  <a:close/>
                  <a:moveTo>
                    <a:pt x="32" y="36"/>
                  </a:moveTo>
                  <a:lnTo>
                    <a:pt x="31" y="36"/>
                  </a:lnTo>
                  <a:lnTo>
                    <a:pt x="31" y="35"/>
                  </a:lnTo>
                  <a:lnTo>
                    <a:pt x="32" y="35"/>
                  </a:lnTo>
                  <a:lnTo>
                    <a:pt x="32" y="36"/>
                  </a:lnTo>
                  <a:close/>
                  <a:moveTo>
                    <a:pt x="24" y="35"/>
                  </a:moveTo>
                  <a:lnTo>
                    <a:pt x="23" y="35"/>
                  </a:lnTo>
                  <a:lnTo>
                    <a:pt x="24" y="35"/>
                  </a:lnTo>
                  <a:close/>
                  <a:moveTo>
                    <a:pt x="27" y="35"/>
                  </a:moveTo>
                  <a:lnTo>
                    <a:pt x="28" y="35"/>
                  </a:lnTo>
                  <a:lnTo>
                    <a:pt x="27" y="35"/>
                  </a:lnTo>
                  <a:close/>
                  <a:moveTo>
                    <a:pt x="42" y="35"/>
                  </a:moveTo>
                  <a:lnTo>
                    <a:pt x="41" y="35"/>
                  </a:lnTo>
                  <a:lnTo>
                    <a:pt x="41" y="36"/>
                  </a:lnTo>
                  <a:lnTo>
                    <a:pt x="40" y="36"/>
                  </a:lnTo>
                  <a:lnTo>
                    <a:pt x="40" y="35"/>
                  </a:lnTo>
                  <a:lnTo>
                    <a:pt x="41" y="35"/>
                  </a:lnTo>
                  <a:lnTo>
                    <a:pt x="42" y="35"/>
                  </a:lnTo>
                  <a:close/>
                  <a:moveTo>
                    <a:pt x="22" y="35"/>
                  </a:moveTo>
                  <a:lnTo>
                    <a:pt x="22" y="33"/>
                  </a:lnTo>
                  <a:lnTo>
                    <a:pt x="22" y="35"/>
                  </a:lnTo>
                  <a:close/>
                  <a:moveTo>
                    <a:pt x="36" y="35"/>
                  </a:moveTo>
                  <a:lnTo>
                    <a:pt x="35" y="35"/>
                  </a:lnTo>
                  <a:lnTo>
                    <a:pt x="33" y="35"/>
                  </a:lnTo>
                  <a:lnTo>
                    <a:pt x="35" y="35"/>
                  </a:lnTo>
                  <a:lnTo>
                    <a:pt x="35" y="33"/>
                  </a:lnTo>
                  <a:lnTo>
                    <a:pt x="36" y="33"/>
                  </a:lnTo>
                  <a:lnTo>
                    <a:pt x="36" y="35"/>
                  </a:lnTo>
                  <a:close/>
                  <a:moveTo>
                    <a:pt x="31" y="33"/>
                  </a:moveTo>
                  <a:lnTo>
                    <a:pt x="30" y="33"/>
                  </a:lnTo>
                  <a:lnTo>
                    <a:pt x="31" y="33"/>
                  </a:lnTo>
                  <a:close/>
                  <a:moveTo>
                    <a:pt x="28" y="33"/>
                  </a:moveTo>
                  <a:lnTo>
                    <a:pt x="28" y="35"/>
                  </a:lnTo>
                  <a:lnTo>
                    <a:pt x="28" y="33"/>
                  </a:lnTo>
                  <a:close/>
                  <a:moveTo>
                    <a:pt x="41" y="33"/>
                  </a:moveTo>
                  <a:lnTo>
                    <a:pt x="40" y="33"/>
                  </a:lnTo>
                  <a:lnTo>
                    <a:pt x="41" y="33"/>
                  </a:lnTo>
                  <a:lnTo>
                    <a:pt x="40" y="33"/>
                  </a:lnTo>
                  <a:lnTo>
                    <a:pt x="41" y="33"/>
                  </a:lnTo>
                  <a:lnTo>
                    <a:pt x="40" y="33"/>
                  </a:lnTo>
                  <a:lnTo>
                    <a:pt x="41" y="33"/>
                  </a:lnTo>
                  <a:close/>
                  <a:moveTo>
                    <a:pt x="35" y="32"/>
                  </a:moveTo>
                  <a:lnTo>
                    <a:pt x="35" y="33"/>
                  </a:lnTo>
                  <a:lnTo>
                    <a:pt x="35" y="32"/>
                  </a:lnTo>
                  <a:close/>
                  <a:moveTo>
                    <a:pt x="31" y="32"/>
                  </a:moveTo>
                  <a:lnTo>
                    <a:pt x="31" y="33"/>
                  </a:lnTo>
                  <a:lnTo>
                    <a:pt x="31" y="32"/>
                  </a:lnTo>
                  <a:lnTo>
                    <a:pt x="32" y="32"/>
                  </a:lnTo>
                  <a:lnTo>
                    <a:pt x="31" y="32"/>
                  </a:lnTo>
                  <a:close/>
                  <a:moveTo>
                    <a:pt x="40" y="32"/>
                  </a:moveTo>
                  <a:lnTo>
                    <a:pt x="40" y="33"/>
                  </a:lnTo>
                  <a:lnTo>
                    <a:pt x="40" y="32"/>
                  </a:lnTo>
                  <a:close/>
                  <a:moveTo>
                    <a:pt x="33" y="33"/>
                  </a:moveTo>
                  <a:lnTo>
                    <a:pt x="32" y="33"/>
                  </a:lnTo>
                  <a:lnTo>
                    <a:pt x="32" y="35"/>
                  </a:lnTo>
                  <a:lnTo>
                    <a:pt x="32" y="33"/>
                  </a:lnTo>
                  <a:lnTo>
                    <a:pt x="32" y="32"/>
                  </a:lnTo>
                  <a:lnTo>
                    <a:pt x="33" y="32"/>
                  </a:lnTo>
                  <a:lnTo>
                    <a:pt x="33" y="33"/>
                  </a:lnTo>
                  <a:close/>
                  <a:moveTo>
                    <a:pt x="27" y="32"/>
                  </a:moveTo>
                  <a:lnTo>
                    <a:pt x="27" y="33"/>
                  </a:lnTo>
                  <a:lnTo>
                    <a:pt x="27" y="32"/>
                  </a:lnTo>
                  <a:close/>
                  <a:moveTo>
                    <a:pt x="22" y="31"/>
                  </a:moveTo>
                  <a:lnTo>
                    <a:pt x="21" y="31"/>
                  </a:lnTo>
                  <a:lnTo>
                    <a:pt x="22" y="31"/>
                  </a:lnTo>
                  <a:close/>
                  <a:moveTo>
                    <a:pt x="38" y="31"/>
                  </a:moveTo>
                  <a:lnTo>
                    <a:pt x="38" y="32"/>
                  </a:lnTo>
                  <a:lnTo>
                    <a:pt x="38" y="31"/>
                  </a:lnTo>
                  <a:close/>
                  <a:moveTo>
                    <a:pt x="27" y="31"/>
                  </a:moveTo>
                  <a:lnTo>
                    <a:pt x="27" y="29"/>
                  </a:lnTo>
                  <a:lnTo>
                    <a:pt x="27" y="31"/>
                  </a:lnTo>
                  <a:close/>
                  <a:moveTo>
                    <a:pt x="32" y="29"/>
                  </a:moveTo>
                  <a:lnTo>
                    <a:pt x="32" y="31"/>
                  </a:lnTo>
                  <a:lnTo>
                    <a:pt x="32" y="29"/>
                  </a:lnTo>
                  <a:lnTo>
                    <a:pt x="32" y="31"/>
                  </a:lnTo>
                  <a:lnTo>
                    <a:pt x="32" y="29"/>
                  </a:lnTo>
                  <a:close/>
                  <a:moveTo>
                    <a:pt x="30" y="31"/>
                  </a:moveTo>
                  <a:lnTo>
                    <a:pt x="30" y="29"/>
                  </a:lnTo>
                  <a:lnTo>
                    <a:pt x="30" y="31"/>
                  </a:lnTo>
                  <a:close/>
                  <a:moveTo>
                    <a:pt x="31" y="29"/>
                  </a:moveTo>
                  <a:lnTo>
                    <a:pt x="30" y="29"/>
                  </a:lnTo>
                  <a:lnTo>
                    <a:pt x="30" y="28"/>
                  </a:lnTo>
                  <a:lnTo>
                    <a:pt x="31" y="28"/>
                  </a:lnTo>
                  <a:lnTo>
                    <a:pt x="31" y="29"/>
                  </a:lnTo>
                  <a:close/>
                  <a:moveTo>
                    <a:pt x="27" y="28"/>
                  </a:moveTo>
                  <a:lnTo>
                    <a:pt x="27" y="29"/>
                  </a:lnTo>
                  <a:lnTo>
                    <a:pt x="26" y="29"/>
                  </a:lnTo>
                  <a:lnTo>
                    <a:pt x="26" y="28"/>
                  </a:lnTo>
                  <a:lnTo>
                    <a:pt x="27" y="28"/>
                  </a:lnTo>
                  <a:close/>
                  <a:moveTo>
                    <a:pt x="37" y="29"/>
                  </a:moveTo>
                  <a:lnTo>
                    <a:pt x="36" y="29"/>
                  </a:lnTo>
                  <a:lnTo>
                    <a:pt x="35" y="29"/>
                  </a:lnTo>
                  <a:lnTo>
                    <a:pt x="36" y="29"/>
                  </a:lnTo>
                  <a:lnTo>
                    <a:pt x="37" y="29"/>
                  </a:lnTo>
                  <a:lnTo>
                    <a:pt x="37" y="28"/>
                  </a:lnTo>
                  <a:lnTo>
                    <a:pt x="37" y="29"/>
                  </a:lnTo>
                  <a:close/>
                  <a:moveTo>
                    <a:pt x="41" y="28"/>
                  </a:moveTo>
                  <a:lnTo>
                    <a:pt x="40" y="28"/>
                  </a:lnTo>
                  <a:lnTo>
                    <a:pt x="40" y="29"/>
                  </a:lnTo>
                  <a:lnTo>
                    <a:pt x="40" y="28"/>
                  </a:lnTo>
                  <a:lnTo>
                    <a:pt x="38" y="28"/>
                  </a:lnTo>
                  <a:lnTo>
                    <a:pt x="40" y="28"/>
                  </a:lnTo>
                  <a:lnTo>
                    <a:pt x="41" y="28"/>
                  </a:lnTo>
                  <a:close/>
                  <a:moveTo>
                    <a:pt x="7" y="27"/>
                  </a:moveTo>
                  <a:lnTo>
                    <a:pt x="7" y="28"/>
                  </a:lnTo>
                  <a:lnTo>
                    <a:pt x="8" y="28"/>
                  </a:lnTo>
                  <a:lnTo>
                    <a:pt x="8" y="29"/>
                  </a:lnTo>
                  <a:lnTo>
                    <a:pt x="7" y="29"/>
                  </a:lnTo>
                  <a:lnTo>
                    <a:pt x="7" y="28"/>
                  </a:lnTo>
                  <a:lnTo>
                    <a:pt x="7" y="27"/>
                  </a:lnTo>
                  <a:close/>
                  <a:moveTo>
                    <a:pt x="30" y="27"/>
                  </a:moveTo>
                  <a:lnTo>
                    <a:pt x="30" y="28"/>
                  </a:lnTo>
                  <a:lnTo>
                    <a:pt x="28" y="28"/>
                  </a:lnTo>
                  <a:lnTo>
                    <a:pt x="28" y="27"/>
                  </a:lnTo>
                  <a:lnTo>
                    <a:pt x="30" y="27"/>
                  </a:lnTo>
                  <a:close/>
                  <a:moveTo>
                    <a:pt x="22" y="27"/>
                  </a:moveTo>
                  <a:lnTo>
                    <a:pt x="21" y="27"/>
                  </a:lnTo>
                  <a:lnTo>
                    <a:pt x="22" y="27"/>
                  </a:lnTo>
                  <a:close/>
                  <a:moveTo>
                    <a:pt x="5" y="23"/>
                  </a:moveTo>
                  <a:lnTo>
                    <a:pt x="7" y="24"/>
                  </a:lnTo>
                  <a:lnTo>
                    <a:pt x="5" y="24"/>
                  </a:lnTo>
                  <a:lnTo>
                    <a:pt x="7" y="24"/>
                  </a:lnTo>
                  <a:lnTo>
                    <a:pt x="7" y="26"/>
                  </a:lnTo>
                  <a:lnTo>
                    <a:pt x="5" y="26"/>
                  </a:lnTo>
                  <a:lnTo>
                    <a:pt x="5" y="24"/>
                  </a:lnTo>
                  <a:lnTo>
                    <a:pt x="5" y="26"/>
                  </a:lnTo>
                  <a:lnTo>
                    <a:pt x="4" y="26"/>
                  </a:lnTo>
                  <a:lnTo>
                    <a:pt x="4" y="24"/>
                  </a:lnTo>
                  <a:lnTo>
                    <a:pt x="5" y="24"/>
                  </a:lnTo>
                  <a:lnTo>
                    <a:pt x="5" y="23"/>
                  </a:lnTo>
                  <a:close/>
                  <a:moveTo>
                    <a:pt x="7" y="23"/>
                  </a:moveTo>
                  <a:lnTo>
                    <a:pt x="7" y="24"/>
                  </a:lnTo>
                  <a:lnTo>
                    <a:pt x="7" y="23"/>
                  </a:lnTo>
                  <a:close/>
                  <a:moveTo>
                    <a:pt x="8" y="23"/>
                  </a:moveTo>
                  <a:lnTo>
                    <a:pt x="8" y="22"/>
                  </a:lnTo>
                  <a:lnTo>
                    <a:pt x="8" y="23"/>
                  </a:lnTo>
                  <a:close/>
                  <a:moveTo>
                    <a:pt x="36" y="23"/>
                  </a:moveTo>
                  <a:lnTo>
                    <a:pt x="36" y="24"/>
                  </a:lnTo>
                  <a:lnTo>
                    <a:pt x="36" y="26"/>
                  </a:lnTo>
                  <a:lnTo>
                    <a:pt x="35" y="26"/>
                  </a:lnTo>
                  <a:lnTo>
                    <a:pt x="35" y="24"/>
                  </a:lnTo>
                  <a:lnTo>
                    <a:pt x="35" y="26"/>
                  </a:lnTo>
                  <a:lnTo>
                    <a:pt x="35" y="24"/>
                  </a:lnTo>
                  <a:lnTo>
                    <a:pt x="35" y="23"/>
                  </a:lnTo>
                  <a:lnTo>
                    <a:pt x="36" y="22"/>
                  </a:lnTo>
                  <a:lnTo>
                    <a:pt x="36" y="23"/>
                  </a:lnTo>
                  <a:close/>
                  <a:moveTo>
                    <a:pt x="33" y="22"/>
                  </a:moveTo>
                  <a:lnTo>
                    <a:pt x="33" y="23"/>
                  </a:lnTo>
                  <a:lnTo>
                    <a:pt x="33" y="22"/>
                  </a:lnTo>
                  <a:lnTo>
                    <a:pt x="32" y="22"/>
                  </a:lnTo>
                  <a:lnTo>
                    <a:pt x="33" y="22"/>
                  </a:lnTo>
                  <a:close/>
                  <a:moveTo>
                    <a:pt x="8" y="23"/>
                  </a:moveTo>
                  <a:lnTo>
                    <a:pt x="8" y="22"/>
                  </a:lnTo>
                  <a:lnTo>
                    <a:pt x="8" y="23"/>
                  </a:lnTo>
                  <a:close/>
                  <a:moveTo>
                    <a:pt x="7" y="22"/>
                  </a:moveTo>
                  <a:lnTo>
                    <a:pt x="7" y="23"/>
                  </a:lnTo>
                  <a:lnTo>
                    <a:pt x="7" y="22"/>
                  </a:lnTo>
                  <a:lnTo>
                    <a:pt x="5" y="22"/>
                  </a:lnTo>
                  <a:lnTo>
                    <a:pt x="5" y="23"/>
                  </a:lnTo>
                  <a:lnTo>
                    <a:pt x="5" y="22"/>
                  </a:lnTo>
                  <a:lnTo>
                    <a:pt x="5" y="21"/>
                  </a:lnTo>
                  <a:lnTo>
                    <a:pt x="7" y="21"/>
                  </a:lnTo>
                  <a:lnTo>
                    <a:pt x="7" y="22"/>
                  </a:lnTo>
                  <a:close/>
                  <a:moveTo>
                    <a:pt x="27" y="21"/>
                  </a:moveTo>
                  <a:lnTo>
                    <a:pt x="28" y="21"/>
                  </a:lnTo>
                  <a:lnTo>
                    <a:pt x="28" y="22"/>
                  </a:lnTo>
                  <a:lnTo>
                    <a:pt x="28" y="21"/>
                  </a:lnTo>
                  <a:lnTo>
                    <a:pt x="28" y="22"/>
                  </a:lnTo>
                  <a:lnTo>
                    <a:pt x="28" y="21"/>
                  </a:lnTo>
                  <a:lnTo>
                    <a:pt x="27" y="21"/>
                  </a:lnTo>
                  <a:lnTo>
                    <a:pt x="27" y="22"/>
                  </a:lnTo>
                  <a:lnTo>
                    <a:pt x="27" y="21"/>
                  </a:lnTo>
                  <a:lnTo>
                    <a:pt x="27" y="19"/>
                  </a:lnTo>
                  <a:lnTo>
                    <a:pt x="27" y="21"/>
                  </a:lnTo>
                  <a:close/>
                  <a:moveTo>
                    <a:pt x="22" y="21"/>
                  </a:moveTo>
                  <a:lnTo>
                    <a:pt x="22" y="22"/>
                  </a:lnTo>
                  <a:lnTo>
                    <a:pt x="22" y="21"/>
                  </a:lnTo>
                  <a:lnTo>
                    <a:pt x="22" y="22"/>
                  </a:lnTo>
                  <a:lnTo>
                    <a:pt x="23" y="22"/>
                  </a:lnTo>
                  <a:lnTo>
                    <a:pt x="24" y="22"/>
                  </a:lnTo>
                  <a:lnTo>
                    <a:pt x="26" y="22"/>
                  </a:lnTo>
                  <a:lnTo>
                    <a:pt x="26" y="23"/>
                  </a:lnTo>
                  <a:lnTo>
                    <a:pt x="26" y="24"/>
                  </a:lnTo>
                  <a:lnTo>
                    <a:pt x="26" y="26"/>
                  </a:lnTo>
                  <a:lnTo>
                    <a:pt x="27" y="26"/>
                  </a:lnTo>
                  <a:lnTo>
                    <a:pt x="28" y="26"/>
                  </a:lnTo>
                  <a:lnTo>
                    <a:pt x="27" y="26"/>
                  </a:lnTo>
                  <a:lnTo>
                    <a:pt x="27" y="27"/>
                  </a:lnTo>
                  <a:lnTo>
                    <a:pt x="26" y="27"/>
                  </a:lnTo>
                  <a:lnTo>
                    <a:pt x="26" y="26"/>
                  </a:lnTo>
                  <a:lnTo>
                    <a:pt x="26" y="24"/>
                  </a:lnTo>
                  <a:lnTo>
                    <a:pt x="26" y="26"/>
                  </a:lnTo>
                  <a:lnTo>
                    <a:pt x="26" y="24"/>
                  </a:lnTo>
                  <a:lnTo>
                    <a:pt x="24" y="24"/>
                  </a:lnTo>
                  <a:lnTo>
                    <a:pt x="26" y="24"/>
                  </a:lnTo>
                  <a:lnTo>
                    <a:pt x="24" y="24"/>
                  </a:lnTo>
                  <a:lnTo>
                    <a:pt x="23" y="24"/>
                  </a:lnTo>
                  <a:lnTo>
                    <a:pt x="23" y="23"/>
                  </a:lnTo>
                  <a:lnTo>
                    <a:pt x="23" y="24"/>
                  </a:lnTo>
                  <a:lnTo>
                    <a:pt x="22" y="24"/>
                  </a:lnTo>
                  <a:lnTo>
                    <a:pt x="22" y="23"/>
                  </a:lnTo>
                  <a:lnTo>
                    <a:pt x="22" y="22"/>
                  </a:lnTo>
                  <a:lnTo>
                    <a:pt x="21" y="22"/>
                  </a:lnTo>
                  <a:lnTo>
                    <a:pt x="21" y="21"/>
                  </a:lnTo>
                  <a:lnTo>
                    <a:pt x="19" y="21"/>
                  </a:lnTo>
                  <a:lnTo>
                    <a:pt x="18" y="21"/>
                  </a:lnTo>
                  <a:lnTo>
                    <a:pt x="19" y="21"/>
                  </a:lnTo>
                  <a:lnTo>
                    <a:pt x="19" y="19"/>
                  </a:lnTo>
                  <a:lnTo>
                    <a:pt x="21" y="19"/>
                  </a:lnTo>
                  <a:lnTo>
                    <a:pt x="22" y="21"/>
                  </a:lnTo>
                  <a:close/>
                  <a:moveTo>
                    <a:pt x="22" y="18"/>
                  </a:moveTo>
                  <a:lnTo>
                    <a:pt x="22" y="19"/>
                  </a:lnTo>
                  <a:lnTo>
                    <a:pt x="22" y="18"/>
                  </a:lnTo>
                  <a:lnTo>
                    <a:pt x="21" y="18"/>
                  </a:lnTo>
                  <a:lnTo>
                    <a:pt x="22" y="18"/>
                  </a:lnTo>
                  <a:close/>
                  <a:moveTo>
                    <a:pt x="22" y="18"/>
                  </a:moveTo>
                  <a:lnTo>
                    <a:pt x="23" y="18"/>
                  </a:lnTo>
                  <a:lnTo>
                    <a:pt x="23" y="19"/>
                  </a:lnTo>
                  <a:lnTo>
                    <a:pt x="22" y="18"/>
                  </a:lnTo>
                  <a:close/>
                  <a:moveTo>
                    <a:pt x="4" y="18"/>
                  </a:moveTo>
                  <a:lnTo>
                    <a:pt x="3" y="18"/>
                  </a:lnTo>
                  <a:lnTo>
                    <a:pt x="4" y="18"/>
                  </a:lnTo>
                  <a:close/>
                  <a:moveTo>
                    <a:pt x="24" y="18"/>
                  </a:moveTo>
                  <a:lnTo>
                    <a:pt x="23" y="18"/>
                  </a:lnTo>
                  <a:lnTo>
                    <a:pt x="24" y="18"/>
                  </a:lnTo>
                  <a:close/>
                  <a:moveTo>
                    <a:pt x="24" y="17"/>
                  </a:moveTo>
                  <a:lnTo>
                    <a:pt x="24" y="18"/>
                  </a:lnTo>
                  <a:lnTo>
                    <a:pt x="24" y="17"/>
                  </a:lnTo>
                  <a:close/>
                  <a:moveTo>
                    <a:pt x="37" y="17"/>
                  </a:moveTo>
                  <a:lnTo>
                    <a:pt x="37" y="18"/>
                  </a:lnTo>
                  <a:lnTo>
                    <a:pt x="38" y="18"/>
                  </a:lnTo>
                  <a:lnTo>
                    <a:pt x="38" y="19"/>
                  </a:lnTo>
                  <a:lnTo>
                    <a:pt x="37" y="19"/>
                  </a:lnTo>
                  <a:lnTo>
                    <a:pt x="38" y="19"/>
                  </a:lnTo>
                  <a:lnTo>
                    <a:pt x="37" y="19"/>
                  </a:lnTo>
                  <a:lnTo>
                    <a:pt x="36" y="19"/>
                  </a:lnTo>
                  <a:lnTo>
                    <a:pt x="37" y="18"/>
                  </a:lnTo>
                  <a:lnTo>
                    <a:pt x="36" y="18"/>
                  </a:lnTo>
                  <a:lnTo>
                    <a:pt x="36" y="19"/>
                  </a:lnTo>
                  <a:lnTo>
                    <a:pt x="35" y="19"/>
                  </a:lnTo>
                  <a:lnTo>
                    <a:pt x="35" y="18"/>
                  </a:lnTo>
                  <a:lnTo>
                    <a:pt x="36" y="18"/>
                  </a:lnTo>
                  <a:lnTo>
                    <a:pt x="36" y="17"/>
                  </a:lnTo>
                  <a:lnTo>
                    <a:pt x="37" y="17"/>
                  </a:lnTo>
                  <a:close/>
                  <a:moveTo>
                    <a:pt x="30" y="17"/>
                  </a:moveTo>
                  <a:lnTo>
                    <a:pt x="30" y="15"/>
                  </a:lnTo>
                  <a:lnTo>
                    <a:pt x="30" y="17"/>
                  </a:lnTo>
                  <a:close/>
                  <a:moveTo>
                    <a:pt x="3" y="14"/>
                  </a:moveTo>
                  <a:lnTo>
                    <a:pt x="2" y="14"/>
                  </a:lnTo>
                  <a:lnTo>
                    <a:pt x="2" y="15"/>
                  </a:lnTo>
                  <a:lnTo>
                    <a:pt x="3" y="15"/>
                  </a:lnTo>
                  <a:lnTo>
                    <a:pt x="2" y="15"/>
                  </a:lnTo>
                  <a:lnTo>
                    <a:pt x="3" y="15"/>
                  </a:lnTo>
                  <a:lnTo>
                    <a:pt x="3" y="17"/>
                  </a:lnTo>
                  <a:lnTo>
                    <a:pt x="2" y="17"/>
                  </a:lnTo>
                  <a:lnTo>
                    <a:pt x="2" y="15"/>
                  </a:lnTo>
                  <a:lnTo>
                    <a:pt x="2" y="14"/>
                  </a:lnTo>
                  <a:lnTo>
                    <a:pt x="0" y="14"/>
                  </a:lnTo>
                  <a:lnTo>
                    <a:pt x="2" y="14"/>
                  </a:lnTo>
                  <a:lnTo>
                    <a:pt x="3" y="14"/>
                  </a:lnTo>
                  <a:close/>
                  <a:moveTo>
                    <a:pt x="32" y="13"/>
                  </a:moveTo>
                  <a:lnTo>
                    <a:pt x="32" y="14"/>
                  </a:lnTo>
                  <a:lnTo>
                    <a:pt x="31" y="14"/>
                  </a:lnTo>
                  <a:lnTo>
                    <a:pt x="31" y="13"/>
                  </a:lnTo>
                  <a:lnTo>
                    <a:pt x="31" y="14"/>
                  </a:lnTo>
                  <a:lnTo>
                    <a:pt x="30" y="14"/>
                  </a:lnTo>
                  <a:lnTo>
                    <a:pt x="31" y="14"/>
                  </a:lnTo>
                  <a:lnTo>
                    <a:pt x="30" y="13"/>
                  </a:lnTo>
                  <a:lnTo>
                    <a:pt x="31" y="13"/>
                  </a:lnTo>
                  <a:lnTo>
                    <a:pt x="30" y="13"/>
                  </a:lnTo>
                  <a:lnTo>
                    <a:pt x="31" y="13"/>
                  </a:lnTo>
                  <a:lnTo>
                    <a:pt x="30" y="13"/>
                  </a:lnTo>
                  <a:lnTo>
                    <a:pt x="31" y="13"/>
                  </a:lnTo>
                  <a:lnTo>
                    <a:pt x="32" y="13"/>
                  </a:lnTo>
                  <a:close/>
                  <a:moveTo>
                    <a:pt x="33" y="9"/>
                  </a:moveTo>
                  <a:lnTo>
                    <a:pt x="32" y="9"/>
                  </a:lnTo>
                  <a:lnTo>
                    <a:pt x="33" y="9"/>
                  </a:lnTo>
                  <a:close/>
                  <a:moveTo>
                    <a:pt x="28" y="8"/>
                  </a:moveTo>
                  <a:lnTo>
                    <a:pt x="28" y="9"/>
                  </a:lnTo>
                  <a:lnTo>
                    <a:pt x="28" y="8"/>
                  </a:lnTo>
                  <a:lnTo>
                    <a:pt x="27" y="8"/>
                  </a:lnTo>
                  <a:lnTo>
                    <a:pt x="27" y="7"/>
                  </a:lnTo>
                  <a:lnTo>
                    <a:pt x="28" y="7"/>
                  </a:lnTo>
                  <a:lnTo>
                    <a:pt x="28" y="8"/>
                  </a:lnTo>
                  <a:close/>
                  <a:moveTo>
                    <a:pt x="8" y="7"/>
                  </a:moveTo>
                  <a:lnTo>
                    <a:pt x="9" y="7"/>
                  </a:lnTo>
                  <a:lnTo>
                    <a:pt x="10" y="7"/>
                  </a:lnTo>
                  <a:lnTo>
                    <a:pt x="12" y="7"/>
                  </a:lnTo>
                  <a:lnTo>
                    <a:pt x="13" y="5"/>
                  </a:lnTo>
                  <a:lnTo>
                    <a:pt x="13" y="4"/>
                  </a:lnTo>
                  <a:lnTo>
                    <a:pt x="14" y="4"/>
                  </a:lnTo>
                  <a:lnTo>
                    <a:pt x="16" y="4"/>
                  </a:lnTo>
                  <a:lnTo>
                    <a:pt x="17" y="4"/>
                  </a:lnTo>
                  <a:lnTo>
                    <a:pt x="18" y="4"/>
                  </a:lnTo>
                  <a:lnTo>
                    <a:pt x="18" y="3"/>
                  </a:lnTo>
                  <a:lnTo>
                    <a:pt x="19" y="3"/>
                  </a:lnTo>
                  <a:lnTo>
                    <a:pt x="21" y="3"/>
                  </a:lnTo>
                  <a:lnTo>
                    <a:pt x="22" y="3"/>
                  </a:lnTo>
                  <a:lnTo>
                    <a:pt x="23" y="3"/>
                  </a:lnTo>
                  <a:lnTo>
                    <a:pt x="24" y="1"/>
                  </a:lnTo>
                  <a:lnTo>
                    <a:pt x="24" y="3"/>
                  </a:lnTo>
                  <a:lnTo>
                    <a:pt x="24" y="1"/>
                  </a:lnTo>
                  <a:lnTo>
                    <a:pt x="24" y="3"/>
                  </a:lnTo>
                  <a:lnTo>
                    <a:pt x="24" y="1"/>
                  </a:lnTo>
                  <a:lnTo>
                    <a:pt x="26" y="1"/>
                  </a:lnTo>
                  <a:lnTo>
                    <a:pt x="27" y="1"/>
                  </a:lnTo>
                  <a:lnTo>
                    <a:pt x="27" y="3"/>
                  </a:lnTo>
                  <a:lnTo>
                    <a:pt x="28" y="3"/>
                  </a:lnTo>
                  <a:lnTo>
                    <a:pt x="30" y="3"/>
                  </a:lnTo>
                  <a:lnTo>
                    <a:pt x="31" y="3"/>
                  </a:lnTo>
                  <a:lnTo>
                    <a:pt x="31" y="4"/>
                  </a:lnTo>
                  <a:lnTo>
                    <a:pt x="32" y="4"/>
                  </a:lnTo>
                  <a:lnTo>
                    <a:pt x="32" y="3"/>
                  </a:lnTo>
                  <a:lnTo>
                    <a:pt x="32" y="4"/>
                  </a:lnTo>
                  <a:lnTo>
                    <a:pt x="32" y="3"/>
                  </a:lnTo>
                  <a:lnTo>
                    <a:pt x="33" y="3"/>
                  </a:lnTo>
                  <a:lnTo>
                    <a:pt x="35" y="3"/>
                  </a:lnTo>
                  <a:lnTo>
                    <a:pt x="36" y="3"/>
                  </a:lnTo>
                  <a:lnTo>
                    <a:pt x="36" y="1"/>
                  </a:lnTo>
                  <a:lnTo>
                    <a:pt x="36" y="0"/>
                  </a:lnTo>
                  <a:lnTo>
                    <a:pt x="37" y="0"/>
                  </a:lnTo>
                  <a:lnTo>
                    <a:pt x="38" y="0"/>
                  </a:lnTo>
                  <a:lnTo>
                    <a:pt x="38" y="1"/>
                  </a:lnTo>
                  <a:lnTo>
                    <a:pt x="38" y="3"/>
                  </a:lnTo>
                  <a:lnTo>
                    <a:pt x="37" y="3"/>
                  </a:lnTo>
                  <a:lnTo>
                    <a:pt x="37" y="4"/>
                  </a:lnTo>
                  <a:lnTo>
                    <a:pt x="37" y="5"/>
                  </a:lnTo>
                  <a:lnTo>
                    <a:pt x="37" y="7"/>
                  </a:lnTo>
                  <a:lnTo>
                    <a:pt x="36" y="7"/>
                  </a:lnTo>
                  <a:lnTo>
                    <a:pt x="36" y="8"/>
                  </a:lnTo>
                  <a:lnTo>
                    <a:pt x="36" y="7"/>
                  </a:lnTo>
                  <a:lnTo>
                    <a:pt x="35" y="7"/>
                  </a:lnTo>
                  <a:lnTo>
                    <a:pt x="33" y="7"/>
                  </a:lnTo>
                  <a:lnTo>
                    <a:pt x="32" y="7"/>
                  </a:lnTo>
                  <a:lnTo>
                    <a:pt x="32" y="5"/>
                  </a:lnTo>
                  <a:lnTo>
                    <a:pt x="31" y="7"/>
                  </a:lnTo>
                  <a:lnTo>
                    <a:pt x="31" y="5"/>
                  </a:lnTo>
                  <a:lnTo>
                    <a:pt x="30" y="5"/>
                  </a:lnTo>
                  <a:lnTo>
                    <a:pt x="30" y="7"/>
                  </a:lnTo>
                  <a:lnTo>
                    <a:pt x="28" y="7"/>
                  </a:lnTo>
                  <a:lnTo>
                    <a:pt x="27" y="7"/>
                  </a:lnTo>
                  <a:lnTo>
                    <a:pt x="27" y="5"/>
                  </a:lnTo>
                  <a:lnTo>
                    <a:pt x="27" y="7"/>
                  </a:lnTo>
                  <a:lnTo>
                    <a:pt x="26" y="7"/>
                  </a:lnTo>
                  <a:lnTo>
                    <a:pt x="24" y="8"/>
                  </a:lnTo>
                  <a:lnTo>
                    <a:pt x="23" y="7"/>
                  </a:lnTo>
                  <a:lnTo>
                    <a:pt x="23" y="8"/>
                  </a:lnTo>
                  <a:lnTo>
                    <a:pt x="23" y="9"/>
                  </a:lnTo>
                  <a:lnTo>
                    <a:pt x="24" y="9"/>
                  </a:lnTo>
                  <a:lnTo>
                    <a:pt x="23" y="9"/>
                  </a:lnTo>
                  <a:lnTo>
                    <a:pt x="24" y="10"/>
                  </a:lnTo>
                  <a:lnTo>
                    <a:pt x="24" y="9"/>
                  </a:lnTo>
                  <a:lnTo>
                    <a:pt x="24" y="10"/>
                  </a:lnTo>
                  <a:lnTo>
                    <a:pt x="26" y="10"/>
                  </a:lnTo>
                  <a:lnTo>
                    <a:pt x="27" y="12"/>
                  </a:lnTo>
                  <a:lnTo>
                    <a:pt x="26" y="12"/>
                  </a:lnTo>
                  <a:lnTo>
                    <a:pt x="26" y="10"/>
                  </a:lnTo>
                  <a:lnTo>
                    <a:pt x="24" y="10"/>
                  </a:lnTo>
                  <a:lnTo>
                    <a:pt x="23" y="10"/>
                  </a:lnTo>
                  <a:lnTo>
                    <a:pt x="23" y="12"/>
                  </a:lnTo>
                  <a:lnTo>
                    <a:pt x="24" y="12"/>
                  </a:lnTo>
                  <a:lnTo>
                    <a:pt x="24" y="13"/>
                  </a:lnTo>
                  <a:lnTo>
                    <a:pt x="24" y="12"/>
                  </a:lnTo>
                  <a:lnTo>
                    <a:pt x="24" y="13"/>
                  </a:lnTo>
                  <a:lnTo>
                    <a:pt x="23" y="13"/>
                  </a:lnTo>
                  <a:lnTo>
                    <a:pt x="23" y="12"/>
                  </a:lnTo>
                  <a:lnTo>
                    <a:pt x="22" y="10"/>
                  </a:lnTo>
                  <a:lnTo>
                    <a:pt x="21" y="10"/>
                  </a:lnTo>
                  <a:lnTo>
                    <a:pt x="21" y="12"/>
                  </a:lnTo>
                  <a:lnTo>
                    <a:pt x="22" y="12"/>
                  </a:lnTo>
                  <a:lnTo>
                    <a:pt x="22" y="13"/>
                  </a:lnTo>
                  <a:lnTo>
                    <a:pt x="23" y="13"/>
                  </a:lnTo>
                  <a:lnTo>
                    <a:pt x="22" y="13"/>
                  </a:lnTo>
                  <a:lnTo>
                    <a:pt x="21" y="13"/>
                  </a:lnTo>
                  <a:lnTo>
                    <a:pt x="21" y="12"/>
                  </a:lnTo>
                  <a:lnTo>
                    <a:pt x="21" y="10"/>
                  </a:lnTo>
                  <a:lnTo>
                    <a:pt x="19" y="10"/>
                  </a:lnTo>
                  <a:lnTo>
                    <a:pt x="18" y="10"/>
                  </a:lnTo>
                  <a:lnTo>
                    <a:pt x="18" y="9"/>
                  </a:lnTo>
                  <a:lnTo>
                    <a:pt x="19" y="9"/>
                  </a:lnTo>
                  <a:lnTo>
                    <a:pt x="19" y="8"/>
                  </a:lnTo>
                  <a:lnTo>
                    <a:pt x="18" y="8"/>
                  </a:lnTo>
                  <a:lnTo>
                    <a:pt x="19" y="8"/>
                  </a:lnTo>
                  <a:lnTo>
                    <a:pt x="18" y="8"/>
                  </a:lnTo>
                  <a:lnTo>
                    <a:pt x="18" y="9"/>
                  </a:lnTo>
                  <a:lnTo>
                    <a:pt x="18" y="8"/>
                  </a:lnTo>
                  <a:lnTo>
                    <a:pt x="18" y="9"/>
                  </a:lnTo>
                  <a:lnTo>
                    <a:pt x="17" y="9"/>
                  </a:lnTo>
                  <a:lnTo>
                    <a:pt x="17" y="10"/>
                  </a:lnTo>
                  <a:lnTo>
                    <a:pt x="17" y="12"/>
                  </a:lnTo>
                  <a:lnTo>
                    <a:pt x="17" y="13"/>
                  </a:lnTo>
                  <a:lnTo>
                    <a:pt x="18" y="13"/>
                  </a:lnTo>
                  <a:lnTo>
                    <a:pt x="18" y="14"/>
                  </a:lnTo>
                  <a:lnTo>
                    <a:pt x="18" y="15"/>
                  </a:lnTo>
                  <a:lnTo>
                    <a:pt x="19" y="15"/>
                  </a:lnTo>
                  <a:lnTo>
                    <a:pt x="19" y="17"/>
                  </a:lnTo>
                  <a:lnTo>
                    <a:pt x="21" y="17"/>
                  </a:lnTo>
                  <a:lnTo>
                    <a:pt x="21" y="18"/>
                  </a:lnTo>
                  <a:lnTo>
                    <a:pt x="21" y="19"/>
                  </a:lnTo>
                  <a:lnTo>
                    <a:pt x="19" y="19"/>
                  </a:lnTo>
                  <a:lnTo>
                    <a:pt x="19" y="18"/>
                  </a:lnTo>
                  <a:lnTo>
                    <a:pt x="19" y="19"/>
                  </a:lnTo>
                  <a:lnTo>
                    <a:pt x="19" y="18"/>
                  </a:lnTo>
                  <a:lnTo>
                    <a:pt x="21" y="18"/>
                  </a:lnTo>
                  <a:lnTo>
                    <a:pt x="19" y="18"/>
                  </a:lnTo>
                  <a:lnTo>
                    <a:pt x="19" y="17"/>
                  </a:lnTo>
                  <a:lnTo>
                    <a:pt x="18" y="17"/>
                  </a:lnTo>
                  <a:lnTo>
                    <a:pt x="18" y="18"/>
                  </a:lnTo>
                  <a:lnTo>
                    <a:pt x="18" y="19"/>
                  </a:lnTo>
                  <a:lnTo>
                    <a:pt x="19" y="19"/>
                  </a:lnTo>
                  <a:lnTo>
                    <a:pt x="19" y="21"/>
                  </a:lnTo>
                  <a:lnTo>
                    <a:pt x="18" y="21"/>
                  </a:lnTo>
                  <a:lnTo>
                    <a:pt x="17" y="21"/>
                  </a:lnTo>
                  <a:lnTo>
                    <a:pt x="18" y="21"/>
                  </a:lnTo>
                  <a:lnTo>
                    <a:pt x="18" y="22"/>
                  </a:lnTo>
                  <a:lnTo>
                    <a:pt x="18" y="21"/>
                  </a:lnTo>
                  <a:lnTo>
                    <a:pt x="18" y="22"/>
                  </a:lnTo>
                  <a:lnTo>
                    <a:pt x="19" y="22"/>
                  </a:lnTo>
                  <a:lnTo>
                    <a:pt x="21" y="22"/>
                  </a:lnTo>
                  <a:lnTo>
                    <a:pt x="19" y="22"/>
                  </a:lnTo>
                  <a:lnTo>
                    <a:pt x="21" y="22"/>
                  </a:lnTo>
                  <a:lnTo>
                    <a:pt x="21" y="23"/>
                  </a:lnTo>
                  <a:lnTo>
                    <a:pt x="22" y="23"/>
                  </a:lnTo>
                  <a:lnTo>
                    <a:pt x="23" y="24"/>
                  </a:lnTo>
                  <a:lnTo>
                    <a:pt x="24" y="24"/>
                  </a:lnTo>
                  <a:lnTo>
                    <a:pt x="24" y="26"/>
                  </a:lnTo>
                  <a:lnTo>
                    <a:pt x="24" y="27"/>
                  </a:lnTo>
                  <a:lnTo>
                    <a:pt x="24" y="28"/>
                  </a:lnTo>
                  <a:lnTo>
                    <a:pt x="24" y="29"/>
                  </a:lnTo>
                  <a:lnTo>
                    <a:pt x="24" y="28"/>
                  </a:lnTo>
                  <a:lnTo>
                    <a:pt x="23" y="28"/>
                  </a:lnTo>
                  <a:lnTo>
                    <a:pt x="23" y="27"/>
                  </a:lnTo>
                  <a:lnTo>
                    <a:pt x="22" y="27"/>
                  </a:lnTo>
                  <a:lnTo>
                    <a:pt x="22" y="26"/>
                  </a:lnTo>
                  <a:lnTo>
                    <a:pt x="22" y="27"/>
                  </a:lnTo>
                  <a:lnTo>
                    <a:pt x="21" y="27"/>
                  </a:lnTo>
                  <a:lnTo>
                    <a:pt x="22" y="27"/>
                  </a:lnTo>
                  <a:lnTo>
                    <a:pt x="21" y="27"/>
                  </a:lnTo>
                  <a:lnTo>
                    <a:pt x="19" y="27"/>
                  </a:lnTo>
                  <a:lnTo>
                    <a:pt x="19" y="28"/>
                  </a:lnTo>
                  <a:lnTo>
                    <a:pt x="19" y="29"/>
                  </a:lnTo>
                  <a:lnTo>
                    <a:pt x="21" y="29"/>
                  </a:lnTo>
                  <a:lnTo>
                    <a:pt x="22" y="29"/>
                  </a:lnTo>
                  <a:lnTo>
                    <a:pt x="21" y="29"/>
                  </a:lnTo>
                  <a:lnTo>
                    <a:pt x="22" y="29"/>
                  </a:lnTo>
                  <a:lnTo>
                    <a:pt x="22" y="31"/>
                  </a:lnTo>
                  <a:lnTo>
                    <a:pt x="21" y="31"/>
                  </a:lnTo>
                  <a:lnTo>
                    <a:pt x="19" y="31"/>
                  </a:lnTo>
                  <a:lnTo>
                    <a:pt x="19" y="29"/>
                  </a:lnTo>
                  <a:lnTo>
                    <a:pt x="19" y="31"/>
                  </a:lnTo>
                  <a:lnTo>
                    <a:pt x="19" y="29"/>
                  </a:lnTo>
                  <a:lnTo>
                    <a:pt x="18" y="29"/>
                  </a:lnTo>
                  <a:lnTo>
                    <a:pt x="18" y="31"/>
                  </a:lnTo>
                  <a:lnTo>
                    <a:pt x="18" y="32"/>
                  </a:lnTo>
                  <a:lnTo>
                    <a:pt x="19" y="32"/>
                  </a:lnTo>
                  <a:lnTo>
                    <a:pt x="19" y="33"/>
                  </a:lnTo>
                  <a:lnTo>
                    <a:pt x="19" y="35"/>
                  </a:lnTo>
                  <a:lnTo>
                    <a:pt x="19" y="36"/>
                  </a:lnTo>
                  <a:lnTo>
                    <a:pt x="19" y="35"/>
                  </a:lnTo>
                  <a:lnTo>
                    <a:pt x="19" y="36"/>
                  </a:lnTo>
                  <a:lnTo>
                    <a:pt x="19" y="37"/>
                  </a:lnTo>
                  <a:lnTo>
                    <a:pt x="21" y="37"/>
                  </a:lnTo>
                  <a:lnTo>
                    <a:pt x="19" y="37"/>
                  </a:lnTo>
                  <a:lnTo>
                    <a:pt x="18" y="36"/>
                  </a:lnTo>
                  <a:lnTo>
                    <a:pt x="18" y="35"/>
                  </a:lnTo>
                  <a:lnTo>
                    <a:pt x="17" y="35"/>
                  </a:lnTo>
                  <a:lnTo>
                    <a:pt x="17" y="36"/>
                  </a:lnTo>
                  <a:lnTo>
                    <a:pt x="17" y="37"/>
                  </a:lnTo>
                  <a:lnTo>
                    <a:pt x="16" y="37"/>
                  </a:lnTo>
                  <a:lnTo>
                    <a:pt x="16" y="36"/>
                  </a:lnTo>
                  <a:lnTo>
                    <a:pt x="16" y="35"/>
                  </a:lnTo>
                  <a:lnTo>
                    <a:pt x="14" y="35"/>
                  </a:lnTo>
                  <a:lnTo>
                    <a:pt x="14" y="33"/>
                  </a:lnTo>
                  <a:lnTo>
                    <a:pt x="13" y="33"/>
                  </a:lnTo>
                  <a:lnTo>
                    <a:pt x="13" y="35"/>
                  </a:lnTo>
                  <a:lnTo>
                    <a:pt x="13" y="36"/>
                  </a:lnTo>
                  <a:lnTo>
                    <a:pt x="13" y="35"/>
                  </a:lnTo>
                  <a:lnTo>
                    <a:pt x="12" y="35"/>
                  </a:lnTo>
                  <a:lnTo>
                    <a:pt x="12" y="33"/>
                  </a:lnTo>
                  <a:lnTo>
                    <a:pt x="12" y="32"/>
                  </a:lnTo>
                  <a:lnTo>
                    <a:pt x="12" y="31"/>
                  </a:lnTo>
                  <a:lnTo>
                    <a:pt x="12" y="29"/>
                  </a:lnTo>
                  <a:lnTo>
                    <a:pt x="10" y="29"/>
                  </a:lnTo>
                  <a:lnTo>
                    <a:pt x="9" y="29"/>
                  </a:lnTo>
                  <a:lnTo>
                    <a:pt x="9" y="28"/>
                  </a:lnTo>
                  <a:lnTo>
                    <a:pt x="10" y="28"/>
                  </a:lnTo>
                  <a:lnTo>
                    <a:pt x="9" y="28"/>
                  </a:lnTo>
                  <a:lnTo>
                    <a:pt x="9" y="27"/>
                  </a:lnTo>
                  <a:lnTo>
                    <a:pt x="10" y="27"/>
                  </a:lnTo>
                  <a:lnTo>
                    <a:pt x="9" y="27"/>
                  </a:lnTo>
                  <a:lnTo>
                    <a:pt x="10" y="26"/>
                  </a:lnTo>
                  <a:lnTo>
                    <a:pt x="12" y="26"/>
                  </a:lnTo>
                  <a:lnTo>
                    <a:pt x="12" y="24"/>
                  </a:lnTo>
                  <a:lnTo>
                    <a:pt x="13" y="24"/>
                  </a:lnTo>
                  <a:lnTo>
                    <a:pt x="14" y="24"/>
                  </a:lnTo>
                  <a:lnTo>
                    <a:pt x="14" y="26"/>
                  </a:lnTo>
                  <a:lnTo>
                    <a:pt x="16" y="26"/>
                  </a:lnTo>
                  <a:lnTo>
                    <a:pt x="17" y="26"/>
                  </a:lnTo>
                  <a:lnTo>
                    <a:pt x="18" y="27"/>
                  </a:lnTo>
                  <a:lnTo>
                    <a:pt x="19" y="27"/>
                  </a:lnTo>
                  <a:lnTo>
                    <a:pt x="18" y="27"/>
                  </a:lnTo>
                  <a:lnTo>
                    <a:pt x="18" y="26"/>
                  </a:lnTo>
                  <a:lnTo>
                    <a:pt x="19" y="26"/>
                  </a:lnTo>
                  <a:lnTo>
                    <a:pt x="21" y="26"/>
                  </a:lnTo>
                  <a:lnTo>
                    <a:pt x="19" y="26"/>
                  </a:lnTo>
                  <a:lnTo>
                    <a:pt x="21" y="26"/>
                  </a:lnTo>
                  <a:lnTo>
                    <a:pt x="19" y="26"/>
                  </a:lnTo>
                  <a:lnTo>
                    <a:pt x="19" y="24"/>
                  </a:lnTo>
                  <a:lnTo>
                    <a:pt x="18" y="26"/>
                  </a:lnTo>
                  <a:lnTo>
                    <a:pt x="19" y="26"/>
                  </a:lnTo>
                  <a:lnTo>
                    <a:pt x="18" y="26"/>
                  </a:lnTo>
                  <a:lnTo>
                    <a:pt x="18" y="24"/>
                  </a:lnTo>
                  <a:lnTo>
                    <a:pt x="17" y="24"/>
                  </a:lnTo>
                  <a:lnTo>
                    <a:pt x="16" y="24"/>
                  </a:lnTo>
                  <a:lnTo>
                    <a:pt x="16" y="23"/>
                  </a:lnTo>
                  <a:lnTo>
                    <a:pt x="16" y="24"/>
                  </a:lnTo>
                  <a:lnTo>
                    <a:pt x="14" y="24"/>
                  </a:lnTo>
                  <a:lnTo>
                    <a:pt x="13" y="24"/>
                  </a:lnTo>
                  <a:lnTo>
                    <a:pt x="13" y="23"/>
                  </a:lnTo>
                  <a:lnTo>
                    <a:pt x="13" y="24"/>
                  </a:lnTo>
                  <a:lnTo>
                    <a:pt x="12" y="24"/>
                  </a:lnTo>
                  <a:lnTo>
                    <a:pt x="10" y="24"/>
                  </a:lnTo>
                  <a:lnTo>
                    <a:pt x="10" y="23"/>
                  </a:lnTo>
                  <a:lnTo>
                    <a:pt x="9" y="23"/>
                  </a:lnTo>
                  <a:lnTo>
                    <a:pt x="10" y="23"/>
                  </a:lnTo>
                  <a:lnTo>
                    <a:pt x="10" y="24"/>
                  </a:lnTo>
                  <a:lnTo>
                    <a:pt x="9" y="24"/>
                  </a:lnTo>
                  <a:lnTo>
                    <a:pt x="9" y="23"/>
                  </a:lnTo>
                  <a:lnTo>
                    <a:pt x="9" y="24"/>
                  </a:lnTo>
                  <a:lnTo>
                    <a:pt x="9" y="23"/>
                  </a:lnTo>
                  <a:lnTo>
                    <a:pt x="8" y="23"/>
                  </a:lnTo>
                  <a:lnTo>
                    <a:pt x="8" y="22"/>
                  </a:lnTo>
                  <a:lnTo>
                    <a:pt x="8" y="21"/>
                  </a:lnTo>
                  <a:lnTo>
                    <a:pt x="7" y="21"/>
                  </a:lnTo>
                  <a:lnTo>
                    <a:pt x="7" y="22"/>
                  </a:lnTo>
                  <a:lnTo>
                    <a:pt x="7" y="21"/>
                  </a:lnTo>
                  <a:lnTo>
                    <a:pt x="7" y="22"/>
                  </a:lnTo>
                  <a:lnTo>
                    <a:pt x="7" y="21"/>
                  </a:lnTo>
                  <a:lnTo>
                    <a:pt x="7" y="19"/>
                  </a:lnTo>
                  <a:lnTo>
                    <a:pt x="7" y="21"/>
                  </a:lnTo>
                  <a:lnTo>
                    <a:pt x="8" y="21"/>
                  </a:lnTo>
                  <a:lnTo>
                    <a:pt x="8" y="19"/>
                  </a:lnTo>
                  <a:lnTo>
                    <a:pt x="8" y="21"/>
                  </a:lnTo>
                  <a:lnTo>
                    <a:pt x="9" y="21"/>
                  </a:lnTo>
                  <a:lnTo>
                    <a:pt x="9" y="19"/>
                  </a:lnTo>
                  <a:lnTo>
                    <a:pt x="8" y="19"/>
                  </a:lnTo>
                  <a:lnTo>
                    <a:pt x="9" y="19"/>
                  </a:lnTo>
                  <a:lnTo>
                    <a:pt x="8" y="19"/>
                  </a:lnTo>
                  <a:lnTo>
                    <a:pt x="7" y="19"/>
                  </a:lnTo>
                  <a:lnTo>
                    <a:pt x="7" y="21"/>
                  </a:lnTo>
                  <a:lnTo>
                    <a:pt x="7" y="19"/>
                  </a:lnTo>
                  <a:lnTo>
                    <a:pt x="5" y="19"/>
                  </a:lnTo>
                  <a:lnTo>
                    <a:pt x="5" y="18"/>
                  </a:lnTo>
                  <a:lnTo>
                    <a:pt x="4" y="18"/>
                  </a:lnTo>
                  <a:lnTo>
                    <a:pt x="4" y="17"/>
                  </a:lnTo>
                  <a:lnTo>
                    <a:pt x="4" y="15"/>
                  </a:lnTo>
                  <a:lnTo>
                    <a:pt x="3" y="15"/>
                  </a:lnTo>
                  <a:lnTo>
                    <a:pt x="4" y="15"/>
                  </a:lnTo>
                  <a:lnTo>
                    <a:pt x="3" y="15"/>
                  </a:lnTo>
                  <a:lnTo>
                    <a:pt x="3" y="14"/>
                  </a:lnTo>
                  <a:lnTo>
                    <a:pt x="3" y="15"/>
                  </a:lnTo>
                  <a:lnTo>
                    <a:pt x="4" y="15"/>
                  </a:lnTo>
                  <a:lnTo>
                    <a:pt x="4" y="14"/>
                  </a:lnTo>
                  <a:lnTo>
                    <a:pt x="5" y="14"/>
                  </a:lnTo>
                  <a:lnTo>
                    <a:pt x="4" y="13"/>
                  </a:lnTo>
                  <a:lnTo>
                    <a:pt x="5" y="13"/>
                  </a:lnTo>
                  <a:lnTo>
                    <a:pt x="5" y="12"/>
                  </a:lnTo>
                  <a:lnTo>
                    <a:pt x="7" y="12"/>
                  </a:lnTo>
                  <a:lnTo>
                    <a:pt x="7" y="10"/>
                  </a:lnTo>
                  <a:lnTo>
                    <a:pt x="7" y="9"/>
                  </a:lnTo>
                  <a:lnTo>
                    <a:pt x="8" y="9"/>
                  </a:lnTo>
                  <a:lnTo>
                    <a:pt x="8" y="8"/>
                  </a:lnTo>
                  <a:lnTo>
                    <a:pt x="9" y="8"/>
                  </a:lnTo>
                  <a:lnTo>
                    <a:pt x="9" y="7"/>
                  </a:lnTo>
                  <a:lnTo>
                    <a:pt x="8" y="7"/>
                  </a:lnTo>
                  <a:lnTo>
                    <a:pt x="9" y="7"/>
                  </a:lnTo>
                  <a:lnTo>
                    <a:pt x="9" y="8"/>
                  </a:lnTo>
                  <a:lnTo>
                    <a:pt x="8" y="8"/>
                  </a:lnTo>
                  <a:lnTo>
                    <a:pt x="8" y="7"/>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7" name="Freeform 821"/>
            <p:cNvSpPr>
              <a:spLocks noEditPoints="1"/>
            </p:cNvSpPr>
            <p:nvPr/>
          </p:nvSpPr>
          <p:spPr bwMode="auto">
            <a:xfrm>
              <a:off x="3876676" y="3981666"/>
              <a:ext cx="3175" cy="6350"/>
            </a:xfrm>
            <a:custGeom>
              <a:avLst/>
              <a:gdLst>
                <a:gd name="T0" fmla="*/ 0 w 2"/>
                <a:gd name="T1" fmla="*/ 4 h 4"/>
                <a:gd name="T2" fmla="*/ 0 w 2"/>
                <a:gd name="T3" fmla="*/ 4 h 4"/>
                <a:gd name="T4" fmla="*/ 0 w 2"/>
                <a:gd name="T5" fmla="*/ 4 h 4"/>
                <a:gd name="T6" fmla="*/ 0 w 2"/>
                <a:gd name="T7" fmla="*/ 4 h 4"/>
                <a:gd name="T8" fmla="*/ 0 w 2"/>
                <a:gd name="T9" fmla="*/ 4 h 4"/>
                <a:gd name="T10" fmla="*/ 0 w 2"/>
                <a:gd name="T11" fmla="*/ 4 h 4"/>
                <a:gd name="T12" fmla="*/ 0 w 2"/>
                <a:gd name="T13" fmla="*/ 4 h 4"/>
                <a:gd name="T14" fmla="*/ 0 w 2"/>
                <a:gd name="T15" fmla="*/ 4 h 4"/>
                <a:gd name="T16" fmla="*/ 0 w 2"/>
                <a:gd name="T17" fmla="*/ 4 h 4"/>
                <a:gd name="T18" fmla="*/ 0 w 2"/>
                <a:gd name="T19" fmla="*/ 3 h 4"/>
                <a:gd name="T20" fmla="*/ 0 w 2"/>
                <a:gd name="T21" fmla="*/ 3 h 4"/>
                <a:gd name="T22" fmla="*/ 0 w 2"/>
                <a:gd name="T23" fmla="*/ 3 h 4"/>
                <a:gd name="T24" fmla="*/ 0 w 2"/>
                <a:gd name="T25" fmla="*/ 3 h 4"/>
                <a:gd name="T26" fmla="*/ 0 w 2"/>
                <a:gd name="T27" fmla="*/ 3 h 4"/>
                <a:gd name="T28" fmla="*/ 0 w 2"/>
                <a:gd name="T29" fmla="*/ 3 h 4"/>
                <a:gd name="T30" fmla="*/ 0 w 2"/>
                <a:gd name="T31" fmla="*/ 3 h 4"/>
                <a:gd name="T32" fmla="*/ 0 w 2"/>
                <a:gd name="T33" fmla="*/ 3 h 4"/>
                <a:gd name="T34" fmla="*/ 0 w 2"/>
                <a:gd name="T35" fmla="*/ 3 h 4"/>
                <a:gd name="T36" fmla="*/ 0 w 2"/>
                <a:gd name="T37" fmla="*/ 3 h 4"/>
                <a:gd name="T38" fmla="*/ 0 w 2"/>
                <a:gd name="T39" fmla="*/ 3 h 4"/>
                <a:gd name="T40" fmla="*/ 0 w 2"/>
                <a:gd name="T41" fmla="*/ 3 h 4"/>
                <a:gd name="T42" fmla="*/ 0 w 2"/>
                <a:gd name="T43" fmla="*/ 4 h 4"/>
                <a:gd name="T44" fmla="*/ 2 w 2"/>
                <a:gd name="T45" fmla="*/ 1 h 4"/>
                <a:gd name="T46" fmla="*/ 2 w 2"/>
                <a:gd name="T47" fmla="*/ 1 h 4"/>
                <a:gd name="T48" fmla="*/ 2 w 2"/>
                <a:gd name="T49" fmla="*/ 1 h 4"/>
                <a:gd name="T50" fmla="*/ 2 w 2"/>
                <a:gd name="T51" fmla="*/ 1 h 4"/>
                <a:gd name="T52" fmla="*/ 2 w 2"/>
                <a:gd name="T53" fmla="*/ 1 h 4"/>
                <a:gd name="T54" fmla="*/ 2 w 2"/>
                <a:gd name="T55" fmla="*/ 1 h 4"/>
                <a:gd name="T56" fmla="*/ 2 w 2"/>
                <a:gd name="T57" fmla="*/ 1 h 4"/>
                <a:gd name="T58" fmla="*/ 2 w 2"/>
                <a:gd name="T59" fmla="*/ 1 h 4"/>
                <a:gd name="T60" fmla="*/ 2 w 2"/>
                <a:gd name="T61" fmla="*/ 0 h 4"/>
                <a:gd name="T62" fmla="*/ 2 w 2"/>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4">
                  <a:moveTo>
                    <a:pt x="0" y="4"/>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close/>
                  <a:moveTo>
                    <a:pt x="2" y="1"/>
                  </a:move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1"/>
                  </a:lnTo>
                  <a:lnTo>
                    <a:pt x="2"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8" name="Freeform 822"/>
            <p:cNvSpPr>
              <a:spLocks noEditPoints="1"/>
            </p:cNvSpPr>
            <p:nvPr/>
          </p:nvSpPr>
          <p:spPr bwMode="auto">
            <a:xfrm>
              <a:off x="3903663" y="3070441"/>
              <a:ext cx="357188" cy="373063"/>
            </a:xfrm>
            <a:custGeom>
              <a:avLst/>
              <a:gdLst>
                <a:gd name="T0" fmla="*/ 202 w 225"/>
                <a:gd name="T1" fmla="*/ 12 h 235"/>
                <a:gd name="T2" fmla="*/ 199 w 225"/>
                <a:gd name="T3" fmla="*/ 29 h 235"/>
                <a:gd name="T4" fmla="*/ 196 w 225"/>
                <a:gd name="T5" fmla="*/ 40 h 235"/>
                <a:gd name="T6" fmla="*/ 169 w 225"/>
                <a:gd name="T7" fmla="*/ 48 h 235"/>
                <a:gd name="T8" fmla="*/ 185 w 225"/>
                <a:gd name="T9" fmla="*/ 59 h 235"/>
                <a:gd name="T10" fmla="*/ 199 w 225"/>
                <a:gd name="T11" fmla="*/ 75 h 235"/>
                <a:gd name="T12" fmla="*/ 201 w 225"/>
                <a:gd name="T13" fmla="*/ 91 h 235"/>
                <a:gd name="T14" fmla="*/ 169 w 225"/>
                <a:gd name="T15" fmla="*/ 71 h 235"/>
                <a:gd name="T16" fmla="*/ 168 w 225"/>
                <a:gd name="T17" fmla="*/ 84 h 235"/>
                <a:gd name="T18" fmla="*/ 171 w 225"/>
                <a:gd name="T19" fmla="*/ 101 h 235"/>
                <a:gd name="T20" fmla="*/ 187 w 225"/>
                <a:gd name="T21" fmla="*/ 110 h 235"/>
                <a:gd name="T22" fmla="*/ 165 w 225"/>
                <a:gd name="T23" fmla="*/ 126 h 235"/>
                <a:gd name="T24" fmla="*/ 143 w 225"/>
                <a:gd name="T25" fmla="*/ 124 h 235"/>
                <a:gd name="T26" fmla="*/ 131 w 225"/>
                <a:gd name="T27" fmla="*/ 152 h 235"/>
                <a:gd name="T28" fmla="*/ 115 w 225"/>
                <a:gd name="T29" fmla="*/ 163 h 235"/>
                <a:gd name="T30" fmla="*/ 104 w 225"/>
                <a:gd name="T31" fmla="*/ 164 h 235"/>
                <a:gd name="T32" fmla="*/ 98 w 225"/>
                <a:gd name="T33" fmla="*/ 183 h 235"/>
                <a:gd name="T34" fmla="*/ 93 w 225"/>
                <a:gd name="T35" fmla="*/ 192 h 235"/>
                <a:gd name="T36" fmla="*/ 88 w 225"/>
                <a:gd name="T37" fmla="*/ 205 h 235"/>
                <a:gd name="T38" fmla="*/ 85 w 225"/>
                <a:gd name="T39" fmla="*/ 221 h 235"/>
                <a:gd name="T40" fmla="*/ 83 w 225"/>
                <a:gd name="T41" fmla="*/ 229 h 235"/>
                <a:gd name="T42" fmla="*/ 74 w 225"/>
                <a:gd name="T43" fmla="*/ 231 h 235"/>
                <a:gd name="T44" fmla="*/ 70 w 225"/>
                <a:gd name="T45" fmla="*/ 222 h 235"/>
                <a:gd name="T46" fmla="*/ 60 w 225"/>
                <a:gd name="T47" fmla="*/ 222 h 235"/>
                <a:gd name="T48" fmla="*/ 53 w 225"/>
                <a:gd name="T49" fmla="*/ 214 h 235"/>
                <a:gd name="T50" fmla="*/ 47 w 225"/>
                <a:gd name="T51" fmla="*/ 207 h 235"/>
                <a:gd name="T52" fmla="*/ 42 w 225"/>
                <a:gd name="T53" fmla="*/ 194 h 235"/>
                <a:gd name="T54" fmla="*/ 39 w 225"/>
                <a:gd name="T55" fmla="*/ 186 h 235"/>
                <a:gd name="T56" fmla="*/ 42 w 225"/>
                <a:gd name="T57" fmla="*/ 172 h 235"/>
                <a:gd name="T58" fmla="*/ 34 w 225"/>
                <a:gd name="T59" fmla="*/ 172 h 235"/>
                <a:gd name="T60" fmla="*/ 30 w 225"/>
                <a:gd name="T61" fmla="*/ 165 h 235"/>
                <a:gd name="T62" fmla="*/ 39 w 225"/>
                <a:gd name="T63" fmla="*/ 151 h 235"/>
                <a:gd name="T64" fmla="*/ 28 w 225"/>
                <a:gd name="T65" fmla="*/ 154 h 235"/>
                <a:gd name="T66" fmla="*/ 28 w 225"/>
                <a:gd name="T67" fmla="*/ 145 h 235"/>
                <a:gd name="T68" fmla="*/ 32 w 225"/>
                <a:gd name="T69" fmla="*/ 136 h 235"/>
                <a:gd name="T70" fmla="*/ 39 w 225"/>
                <a:gd name="T71" fmla="*/ 135 h 235"/>
                <a:gd name="T72" fmla="*/ 33 w 225"/>
                <a:gd name="T73" fmla="*/ 133 h 235"/>
                <a:gd name="T74" fmla="*/ 39 w 225"/>
                <a:gd name="T75" fmla="*/ 128 h 235"/>
                <a:gd name="T76" fmla="*/ 41 w 225"/>
                <a:gd name="T77" fmla="*/ 119 h 235"/>
                <a:gd name="T78" fmla="*/ 43 w 225"/>
                <a:gd name="T79" fmla="*/ 105 h 235"/>
                <a:gd name="T80" fmla="*/ 44 w 225"/>
                <a:gd name="T81" fmla="*/ 96 h 235"/>
                <a:gd name="T82" fmla="*/ 36 w 225"/>
                <a:gd name="T83" fmla="*/ 82 h 235"/>
                <a:gd name="T84" fmla="*/ 27 w 225"/>
                <a:gd name="T85" fmla="*/ 65 h 235"/>
                <a:gd name="T86" fmla="*/ 20 w 225"/>
                <a:gd name="T87" fmla="*/ 65 h 235"/>
                <a:gd name="T88" fmla="*/ 19 w 225"/>
                <a:gd name="T89" fmla="*/ 47 h 235"/>
                <a:gd name="T90" fmla="*/ 11 w 225"/>
                <a:gd name="T91" fmla="*/ 23 h 235"/>
                <a:gd name="T92" fmla="*/ 80 w 225"/>
                <a:gd name="T93" fmla="*/ 234 h 235"/>
                <a:gd name="T94" fmla="*/ 79 w 225"/>
                <a:gd name="T95" fmla="*/ 231 h 235"/>
                <a:gd name="T96" fmla="*/ 58 w 225"/>
                <a:gd name="T97" fmla="*/ 225 h 235"/>
                <a:gd name="T98" fmla="*/ 92 w 225"/>
                <a:gd name="T99" fmla="*/ 202 h 235"/>
                <a:gd name="T100" fmla="*/ 41 w 225"/>
                <a:gd name="T101" fmla="*/ 193 h 235"/>
                <a:gd name="T102" fmla="*/ 99 w 225"/>
                <a:gd name="T103" fmla="*/ 178 h 235"/>
                <a:gd name="T104" fmla="*/ 120 w 225"/>
                <a:gd name="T105" fmla="*/ 163 h 235"/>
                <a:gd name="T106" fmla="*/ 42 w 225"/>
                <a:gd name="T107" fmla="*/ 104 h 235"/>
                <a:gd name="T108" fmla="*/ 22 w 225"/>
                <a:gd name="T109" fmla="*/ 107 h 235"/>
                <a:gd name="T110" fmla="*/ 37 w 225"/>
                <a:gd name="T111" fmla="*/ 86 h 235"/>
                <a:gd name="T112" fmla="*/ 29 w 225"/>
                <a:gd name="T113" fmla="*/ 84 h 235"/>
                <a:gd name="T114" fmla="*/ 15 w 225"/>
                <a:gd name="T115" fmla="*/ 56 h 235"/>
                <a:gd name="T116" fmla="*/ 191 w 225"/>
                <a:gd name="T117" fmla="*/ 62 h 235"/>
                <a:gd name="T118" fmla="*/ 187 w 225"/>
                <a:gd name="T119" fmla="*/ 51 h 235"/>
                <a:gd name="T120" fmla="*/ 15 w 225"/>
                <a:gd name="T121" fmla="*/ 40 h 235"/>
                <a:gd name="T122" fmla="*/ 216 w 225"/>
                <a:gd name="T123" fmla="*/ 19 h 235"/>
                <a:gd name="T124" fmla="*/ 220 w 225"/>
                <a:gd name="T125" fmla="*/ 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35">
                  <a:moveTo>
                    <a:pt x="214" y="0"/>
                  </a:moveTo>
                  <a:lnTo>
                    <a:pt x="214" y="1"/>
                  </a:lnTo>
                  <a:lnTo>
                    <a:pt x="214" y="2"/>
                  </a:lnTo>
                  <a:lnTo>
                    <a:pt x="214" y="3"/>
                  </a:lnTo>
                  <a:lnTo>
                    <a:pt x="214" y="5"/>
                  </a:lnTo>
                  <a:lnTo>
                    <a:pt x="214" y="6"/>
                  </a:lnTo>
                  <a:lnTo>
                    <a:pt x="214" y="7"/>
                  </a:lnTo>
                  <a:lnTo>
                    <a:pt x="213" y="7"/>
                  </a:lnTo>
                  <a:lnTo>
                    <a:pt x="213" y="9"/>
                  </a:lnTo>
                  <a:lnTo>
                    <a:pt x="211" y="9"/>
                  </a:lnTo>
                  <a:lnTo>
                    <a:pt x="210" y="7"/>
                  </a:lnTo>
                  <a:lnTo>
                    <a:pt x="210" y="6"/>
                  </a:lnTo>
                  <a:lnTo>
                    <a:pt x="210" y="5"/>
                  </a:lnTo>
                  <a:lnTo>
                    <a:pt x="209" y="5"/>
                  </a:lnTo>
                  <a:lnTo>
                    <a:pt x="207" y="5"/>
                  </a:lnTo>
                  <a:lnTo>
                    <a:pt x="206" y="5"/>
                  </a:lnTo>
                  <a:lnTo>
                    <a:pt x="205" y="5"/>
                  </a:lnTo>
                  <a:lnTo>
                    <a:pt x="205" y="3"/>
                  </a:lnTo>
                  <a:lnTo>
                    <a:pt x="204" y="3"/>
                  </a:lnTo>
                  <a:lnTo>
                    <a:pt x="204" y="2"/>
                  </a:lnTo>
                  <a:lnTo>
                    <a:pt x="204" y="1"/>
                  </a:lnTo>
                  <a:lnTo>
                    <a:pt x="202" y="0"/>
                  </a:lnTo>
                  <a:lnTo>
                    <a:pt x="214" y="0"/>
                  </a:lnTo>
                  <a:close/>
                  <a:moveTo>
                    <a:pt x="201" y="0"/>
                  </a:moveTo>
                  <a:lnTo>
                    <a:pt x="201" y="1"/>
                  </a:lnTo>
                  <a:lnTo>
                    <a:pt x="202" y="2"/>
                  </a:lnTo>
                  <a:lnTo>
                    <a:pt x="200" y="1"/>
                  </a:lnTo>
                  <a:lnTo>
                    <a:pt x="197" y="1"/>
                  </a:lnTo>
                  <a:lnTo>
                    <a:pt x="197" y="0"/>
                  </a:lnTo>
                  <a:lnTo>
                    <a:pt x="201" y="0"/>
                  </a:lnTo>
                  <a:close/>
                  <a:moveTo>
                    <a:pt x="196" y="0"/>
                  </a:moveTo>
                  <a:lnTo>
                    <a:pt x="197" y="1"/>
                  </a:lnTo>
                  <a:lnTo>
                    <a:pt x="199" y="1"/>
                  </a:lnTo>
                  <a:lnTo>
                    <a:pt x="201" y="2"/>
                  </a:lnTo>
                  <a:lnTo>
                    <a:pt x="202" y="2"/>
                  </a:lnTo>
                  <a:lnTo>
                    <a:pt x="202" y="3"/>
                  </a:lnTo>
                  <a:lnTo>
                    <a:pt x="204" y="3"/>
                  </a:lnTo>
                  <a:lnTo>
                    <a:pt x="205" y="5"/>
                  </a:lnTo>
                  <a:lnTo>
                    <a:pt x="205" y="6"/>
                  </a:lnTo>
                  <a:lnTo>
                    <a:pt x="206" y="6"/>
                  </a:lnTo>
                  <a:lnTo>
                    <a:pt x="206" y="7"/>
                  </a:lnTo>
                  <a:lnTo>
                    <a:pt x="207" y="7"/>
                  </a:lnTo>
                  <a:lnTo>
                    <a:pt x="207" y="9"/>
                  </a:lnTo>
                  <a:lnTo>
                    <a:pt x="206" y="9"/>
                  </a:lnTo>
                  <a:lnTo>
                    <a:pt x="205" y="9"/>
                  </a:lnTo>
                  <a:lnTo>
                    <a:pt x="204" y="9"/>
                  </a:lnTo>
                  <a:lnTo>
                    <a:pt x="201" y="11"/>
                  </a:lnTo>
                  <a:lnTo>
                    <a:pt x="201" y="12"/>
                  </a:lnTo>
                  <a:lnTo>
                    <a:pt x="200" y="11"/>
                  </a:lnTo>
                  <a:lnTo>
                    <a:pt x="200" y="10"/>
                  </a:lnTo>
                  <a:lnTo>
                    <a:pt x="197" y="9"/>
                  </a:lnTo>
                  <a:lnTo>
                    <a:pt x="197" y="7"/>
                  </a:lnTo>
                  <a:lnTo>
                    <a:pt x="197" y="9"/>
                  </a:lnTo>
                  <a:lnTo>
                    <a:pt x="199" y="10"/>
                  </a:lnTo>
                  <a:lnTo>
                    <a:pt x="200" y="10"/>
                  </a:lnTo>
                  <a:lnTo>
                    <a:pt x="200" y="11"/>
                  </a:lnTo>
                  <a:lnTo>
                    <a:pt x="199" y="11"/>
                  </a:lnTo>
                  <a:lnTo>
                    <a:pt x="200" y="11"/>
                  </a:lnTo>
                  <a:lnTo>
                    <a:pt x="200" y="12"/>
                  </a:lnTo>
                  <a:lnTo>
                    <a:pt x="201" y="12"/>
                  </a:lnTo>
                  <a:lnTo>
                    <a:pt x="202" y="12"/>
                  </a:lnTo>
                  <a:lnTo>
                    <a:pt x="204" y="10"/>
                  </a:lnTo>
                  <a:lnTo>
                    <a:pt x="205" y="10"/>
                  </a:lnTo>
                  <a:lnTo>
                    <a:pt x="206" y="10"/>
                  </a:lnTo>
                  <a:lnTo>
                    <a:pt x="206" y="11"/>
                  </a:lnTo>
                  <a:lnTo>
                    <a:pt x="206" y="12"/>
                  </a:lnTo>
                  <a:lnTo>
                    <a:pt x="206" y="14"/>
                  </a:lnTo>
                  <a:lnTo>
                    <a:pt x="206" y="15"/>
                  </a:lnTo>
                  <a:lnTo>
                    <a:pt x="206" y="16"/>
                  </a:lnTo>
                  <a:lnTo>
                    <a:pt x="207" y="17"/>
                  </a:lnTo>
                  <a:lnTo>
                    <a:pt x="206" y="17"/>
                  </a:lnTo>
                  <a:lnTo>
                    <a:pt x="206" y="19"/>
                  </a:lnTo>
                  <a:lnTo>
                    <a:pt x="204" y="19"/>
                  </a:lnTo>
                  <a:lnTo>
                    <a:pt x="205" y="19"/>
                  </a:lnTo>
                  <a:lnTo>
                    <a:pt x="206" y="19"/>
                  </a:lnTo>
                  <a:lnTo>
                    <a:pt x="207" y="19"/>
                  </a:lnTo>
                  <a:lnTo>
                    <a:pt x="207" y="17"/>
                  </a:lnTo>
                  <a:lnTo>
                    <a:pt x="209" y="19"/>
                  </a:lnTo>
                  <a:lnTo>
                    <a:pt x="210" y="19"/>
                  </a:lnTo>
                  <a:lnTo>
                    <a:pt x="211" y="19"/>
                  </a:lnTo>
                  <a:lnTo>
                    <a:pt x="211" y="20"/>
                  </a:lnTo>
                  <a:lnTo>
                    <a:pt x="213" y="19"/>
                  </a:lnTo>
                  <a:lnTo>
                    <a:pt x="213" y="17"/>
                  </a:lnTo>
                  <a:lnTo>
                    <a:pt x="214" y="17"/>
                  </a:lnTo>
                  <a:lnTo>
                    <a:pt x="214" y="19"/>
                  </a:lnTo>
                  <a:lnTo>
                    <a:pt x="214" y="20"/>
                  </a:lnTo>
                  <a:lnTo>
                    <a:pt x="214" y="21"/>
                  </a:lnTo>
                  <a:lnTo>
                    <a:pt x="214" y="20"/>
                  </a:lnTo>
                  <a:lnTo>
                    <a:pt x="214" y="21"/>
                  </a:lnTo>
                  <a:lnTo>
                    <a:pt x="215" y="21"/>
                  </a:lnTo>
                  <a:lnTo>
                    <a:pt x="215" y="23"/>
                  </a:lnTo>
                  <a:lnTo>
                    <a:pt x="215" y="24"/>
                  </a:lnTo>
                  <a:lnTo>
                    <a:pt x="215" y="25"/>
                  </a:lnTo>
                  <a:lnTo>
                    <a:pt x="214" y="26"/>
                  </a:lnTo>
                  <a:lnTo>
                    <a:pt x="213" y="28"/>
                  </a:lnTo>
                  <a:lnTo>
                    <a:pt x="210" y="26"/>
                  </a:lnTo>
                  <a:lnTo>
                    <a:pt x="209" y="26"/>
                  </a:lnTo>
                  <a:lnTo>
                    <a:pt x="209" y="25"/>
                  </a:lnTo>
                  <a:lnTo>
                    <a:pt x="209" y="24"/>
                  </a:lnTo>
                  <a:lnTo>
                    <a:pt x="209" y="23"/>
                  </a:lnTo>
                  <a:lnTo>
                    <a:pt x="207" y="23"/>
                  </a:lnTo>
                  <a:lnTo>
                    <a:pt x="206" y="23"/>
                  </a:lnTo>
                  <a:lnTo>
                    <a:pt x="204" y="23"/>
                  </a:lnTo>
                  <a:lnTo>
                    <a:pt x="202" y="23"/>
                  </a:lnTo>
                  <a:lnTo>
                    <a:pt x="201" y="23"/>
                  </a:lnTo>
                  <a:lnTo>
                    <a:pt x="200" y="23"/>
                  </a:lnTo>
                  <a:lnTo>
                    <a:pt x="200" y="21"/>
                  </a:lnTo>
                  <a:lnTo>
                    <a:pt x="199" y="20"/>
                  </a:lnTo>
                  <a:lnTo>
                    <a:pt x="200" y="21"/>
                  </a:lnTo>
                  <a:lnTo>
                    <a:pt x="200" y="23"/>
                  </a:lnTo>
                  <a:lnTo>
                    <a:pt x="201" y="23"/>
                  </a:lnTo>
                  <a:lnTo>
                    <a:pt x="201" y="24"/>
                  </a:lnTo>
                  <a:lnTo>
                    <a:pt x="200" y="24"/>
                  </a:lnTo>
                  <a:lnTo>
                    <a:pt x="200" y="25"/>
                  </a:lnTo>
                  <a:lnTo>
                    <a:pt x="199" y="25"/>
                  </a:lnTo>
                  <a:lnTo>
                    <a:pt x="197" y="26"/>
                  </a:lnTo>
                  <a:lnTo>
                    <a:pt x="197" y="25"/>
                  </a:lnTo>
                  <a:lnTo>
                    <a:pt x="197" y="26"/>
                  </a:lnTo>
                  <a:lnTo>
                    <a:pt x="199" y="26"/>
                  </a:lnTo>
                  <a:lnTo>
                    <a:pt x="199" y="28"/>
                  </a:lnTo>
                  <a:lnTo>
                    <a:pt x="197" y="29"/>
                  </a:lnTo>
                  <a:lnTo>
                    <a:pt x="199" y="29"/>
                  </a:lnTo>
                  <a:lnTo>
                    <a:pt x="199" y="30"/>
                  </a:lnTo>
                  <a:lnTo>
                    <a:pt x="197" y="30"/>
                  </a:lnTo>
                  <a:lnTo>
                    <a:pt x="196" y="30"/>
                  </a:lnTo>
                  <a:lnTo>
                    <a:pt x="197" y="30"/>
                  </a:lnTo>
                  <a:lnTo>
                    <a:pt x="197" y="32"/>
                  </a:lnTo>
                  <a:lnTo>
                    <a:pt x="199" y="32"/>
                  </a:lnTo>
                  <a:lnTo>
                    <a:pt x="200" y="32"/>
                  </a:lnTo>
                  <a:lnTo>
                    <a:pt x="200" y="33"/>
                  </a:lnTo>
                  <a:lnTo>
                    <a:pt x="200" y="34"/>
                  </a:lnTo>
                  <a:lnTo>
                    <a:pt x="200" y="35"/>
                  </a:lnTo>
                  <a:lnTo>
                    <a:pt x="200" y="37"/>
                  </a:lnTo>
                  <a:lnTo>
                    <a:pt x="200" y="38"/>
                  </a:lnTo>
                  <a:lnTo>
                    <a:pt x="200" y="39"/>
                  </a:lnTo>
                  <a:lnTo>
                    <a:pt x="200" y="38"/>
                  </a:lnTo>
                  <a:lnTo>
                    <a:pt x="200" y="39"/>
                  </a:lnTo>
                  <a:lnTo>
                    <a:pt x="201" y="39"/>
                  </a:lnTo>
                  <a:lnTo>
                    <a:pt x="201" y="38"/>
                  </a:lnTo>
                  <a:lnTo>
                    <a:pt x="201" y="37"/>
                  </a:lnTo>
                  <a:lnTo>
                    <a:pt x="201" y="35"/>
                  </a:lnTo>
                  <a:lnTo>
                    <a:pt x="201" y="34"/>
                  </a:lnTo>
                  <a:lnTo>
                    <a:pt x="200" y="34"/>
                  </a:lnTo>
                  <a:lnTo>
                    <a:pt x="200" y="33"/>
                  </a:lnTo>
                  <a:lnTo>
                    <a:pt x="200" y="32"/>
                  </a:lnTo>
                  <a:lnTo>
                    <a:pt x="200" y="30"/>
                  </a:lnTo>
                  <a:lnTo>
                    <a:pt x="201" y="30"/>
                  </a:lnTo>
                  <a:lnTo>
                    <a:pt x="204" y="33"/>
                  </a:lnTo>
                  <a:lnTo>
                    <a:pt x="206" y="34"/>
                  </a:lnTo>
                  <a:lnTo>
                    <a:pt x="209" y="34"/>
                  </a:lnTo>
                  <a:lnTo>
                    <a:pt x="209" y="35"/>
                  </a:lnTo>
                  <a:lnTo>
                    <a:pt x="209" y="37"/>
                  </a:lnTo>
                  <a:lnTo>
                    <a:pt x="207" y="37"/>
                  </a:lnTo>
                  <a:lnTo>
                    <a:pt x="207" y="38"/>
                  </a:lnTo>
                  <a:lnTo>
                    <a:pt x="207" y="39"/>
                  </a:lnTo>
                  <a:lnTo>
                    <a:pt x="207" y="40"/>
                  </a:lnTo>
                  <a:lnTo>
                    <a:pt x="207" y="42"/>
                  </a:lnTo>
                  <a:lnTo>
                    <a:pt x="207" y="43"/>
                  </a:lnTo>
                  <a:lnTo>
                    <a:pt x="205" y="43"/>
                  </a:lnTo>
                  <a:lnTo>
                    <a:pt x="204" y="43"/>
                  </a:lnTo>
                  <a:lnTo>
                    <a:pt x="202" y="42"/>
                  </a:lnTo>
                  <a:lnTo>
                    <a:pt x="201" y="43"/>
                  </a:lnTo>
                  <a:lnTo>
                    <a:pt x="201" y="44"/>
                  </a:lnTo>
                  <a:lnTo>
                    <a:pt x="200" y="44"/>
                  </a:lnTo>
                  <a:lnTo>
                    <a:pt x="199" y="46"/>
                  </a:lnTo>
                  <a:lnTo>
                    <a:pt x="199" y="47"/>
                  </a:lnTo>
                  <a:lnTo>
                    <a:pt x="197" y="47"/>
                  </a:lnTo>
                  <a:lnTo>
                    <a:pt x="196" y="46"/>
                  </a:lnTo>
                  <a:lnTo>
                    <a:pt x="193" y="44"/>
                  </a:lnTo>
                  <a:lnTo>
                    <a:pt x="192" y="43"/>
                  </a:lnTo>
                  <a:lnTo>
                    <a:pt x="191" y="43"/>
                  </a:lnTo>
                  <a:lnTo>
                    <a:pt x="191" y="42"/>
                  </a:lnTo>
                  <a:lnTo>
                    <a:pt x="190" y="40"/>
                  </a:lnTo>
                  <a:lnTo>
                    <a:pt x="188" y="40"/>
                  </a:lnTo>
                  <a:lnTo>
                    <a:pt x="188" y="39"/>
                  </a:lnTo>
                  <a:lnTo>
                    <a:pt x="188" y="38"/>
                  </a:lnTo>
                  <a:lnTo>
                    <a:pt x="190" y="38"/>
                  </a:lnTo>
                  <a:lnTo>
                    <a:pt x="191" y="38"/>
                  </a:lnTo>
                  <a:lnTo>
                    <a:pt x="192" y="38"/>
                  </a:lnTo>
                  <a:lnTo>
                    <a:pt x="192" y="39"/>
                  </a:lnTo>
                  <a:lnTo>
                    <a:pt x="193" y="39"/>
                  </a:lnTo>
                  <a:lnTo>
                    <a:pt x="195" y="40"/>
                  </a:lnTo>
                  <a:lnTo>
                    <a:pt x="196" y="40"/>
                  </a:lnTo>
                  <a:lnTo>
                    <a:pt x="197" y="39"/>
                  </a:lnTo>
                  <a:lnTo>
                    <a:pt x="199" y="39"/>
                  </a:lnTo>
                  <a:lnTo>
                    <a:pt x="197" y="39"/>
                  </a:lnTo>
                  <a:lnTo>
                    <a:pt x="196" y="40"/>
                  </a:lnTo>
                  <a:lnTo>
                    <a:pt x="195" y="40"/>
                  </a:lnTo>
                  <a:lnTo>
                    <a:pt x="195" y="39"/>
                  </a:lnTo>
                  <a:lnTo>
                    <a:pt x="193" y="39"/>
                  </a:lnTo>
                  <a:lnTo>
                    <a:pt x="191" y="37"/>
                  </a:lnTo>
                  <a:lnTo>
                    <a:pt x="190" y="37"/>
                  </a:lnTo>
                  <a:lnTo>
                    <a:pt x="188" y="37"/>
                  </a:lnTo>
                  <a:lnTo>
                    <a:pt x="188" y="35"/>
                  </a:lnTo>
                  <a:lnTo>
                    <a:pt x="187" y="35"/>
                  </a:lnTo>
                  <a:lnTo>
                    <a:pt x="187" y="37"/>
                  </a:lnTo>
                  <a:lnTo>
                    <a:pt x="186" y="37"/>
                  </a:lnTo>
                  <a:lnTo>
                    <a:pt x="186" y="38"/>
                  </a:lnTo>
                  <a:lnTo>
                    <a:pt x="186" y="39"/>
                  </a:lnTo>
                  <a:lnTo>
                    <a:pt x="186" y="40"/>
                  </a:lnTo>
                  <a:lnTo>
                    <a:pt x="183" y="39"/>
                  </a:lnTo>
                  <a:lnTo>
                    <a:pt x="183" y="38"/>
                  </a:lnTo>
                  <a:lnTo>
                    <a:pt x="182" y="37"/>
                  </a:lnTo>
                  <a:lnTo>
                    <a:pt x="181" y="35"/>
                  </a:lnTo>
                  <a:lnTo>
                    <a:pt x="181" y="34"/>
                  </a:lnTo>
                  <a:lnTo>
                    <a:pt x="179" y="33"/>
                  </a:lnTo>
                  <a:lnTo>
                    <a:pt x="179" y="34"/>
                  </a:lnTo>
                  <a:lnTo>
                    <a:pt x="179" y="35"/>
                  </a:lnTo>
                  <a:lnTo>
                    <a:pt x="181" y="37"/>
                  </a:lnTo>
                  <a:lnTo>
                    <a:pt x="182" y="37"/>
                  </a:lnTo>
                  <a:lnTo>
                    <a:pt x="182" y="38"/>
                  </a:lnTo>
                  <a:lnTo>
                    <a:pt x="182" y="39"/>
                  </a:lnTo>
                  <a:lnTo>
                    <a:pt x="183" y="39"/>
                  </a:lnTo>
                  <a:lnTo>
                    <a:pt x="183" y="40"/>
                  </a:lnTo>
                  <a:lnTo>
                    <a:pt x="185" y="40"/>
                  </a:lnTo>
                  <a:lnTo>
                    <a:pt x="185" y="42"/>
                  </a:lnTo>
                  <a:lnTo>
                    <a:pt x="183" y="42"/>
                  </a:lnTo>
                  <a:lnTo>
                    <a:pt x="182" y="42"/>
                  </a:lnTo>
                  <a:lnTo>
                    <a:pt x="181" y="43"/>
                  </a:lnTo>
                  <a:lnTo>
                    <a:pt x="181" y="44"/>
                  </a:lnTo>
                  <a:lnTo>
                    <a:pt x="179" y="46"/>
                  </a:lnTo>
                  <a:lnTo>
                    <a:pt x="179" y="47"/>
                  </a:lnTo>
                  <a:lnTo>
                    <a:pt x="178" y="47"/>
                  </a:lnTo>
                  <a:lnTo>
                    <a:pt x="177" y="47"/>
                  </a:lnTo>
                  <a:lnTo>
                    <a:pt x="176" y="46"/>
                  </a:lnTo>
                  <a:lnTo>
                    <a:pt x="176" y="44"/>
                  </a:lnTo>
                  <a:lnTo>
                    <a:pt x="174" y="44"/>
                  </a:lnTo>
                  <a:lnTo>
                    <a:pt x="174" y="46"/>
                  </a:lnTo>
                  <a:lnTo>
                    <a:pt x="173" y="44"/>
                  </a:lnTo>
                  <a:lnTo>
                    <a:pt x="171" y="43"/>
                  </a:lnTo>
                  <a:lnTo>
                    <a:pt x="171" y="42"/>
                  </a:lnTo>
                  <a:lnTo>
                    <a:pt x="169" y="42"/>
                  </a:lnTo>
                  <a:lnTo>
                    <a:pt x="169" y="43"/>
                  </a:lnTo>
                  <a:lnTo>
                    <a:pt x="171" y="43"/>
                  </a:lnTo>
                  <a:lnTo>
                    <a:pt x="172" y="44"/>
                  </a:lnTo>
                  <a:lnTo>
                    <a:pt x="173" y="46"/>
                  </a:lnTo>
                  <a:lnTo>
                    <a:pt x="176" y="46"/>
                  </a:lnTo>
                  <a:lnTo>
                    <a:pt x="176" y="47"/>
                  </a:lnTo>
                  <a:lnTo>
                    <a:pt x="174" y="47"/>
                  </a:lnTo>
                  <a:lnTo>
                    <a:pt x="174" y="48"/>
                  </a:lnTo>
                  <a:lnTo>
                    <a:pt x="173" y="48"/>
                  </a:lnTo>
                  <a:lnTo>
                    <a:pt x="172" y="48"/>
                  </a:lnTo>
                  <a:lnTo>
                    <a:pt x="171" y="48"/>
                  </a:lnTo>
                  <a:lnTo>
                    <a:pt x="169" y="48"/>
                  </a:lnTo>
                  <a:lnTo>
                    <a:pt x="168" y="48"/>
                  </a:lnTo>
                  <a:lnTo>
                    <a:pt x="168" y="49"/>
                  </a:lnTo>
                  <a:lnTo>
                    <a:pt x="169" y="48"/>
                  </a:lnTo>
                  <a:lnTo>
                    <a:pt x="169" y="49"/>
                  </a:lnTo>
                  <a:lnTo>
                    <a:pt x="171" y="51"/>
                  </a:lnTo>
                  <a:lnTo>
                    <a:pt x="171" y="52"/>
                  </a:lnTo>
                  <a:lnTo>
                    <a:pt x="169" y="52"/>
                  </a:lnTo>
                  <a:lnTo>
                    <a:pt x="171" y="52"/>
                  </a:lnTo>
                  <a:lnTo>
                    <a:pt x="171" y="51"/>
                  </a:lnTo>
                  <a:lnTo>
                    <a:pt x="171" y="49"/>
                  </a:lnTo>
                  <a:lnTo>
                    <a:pt x="171" y="48"/>
                  </a:lnTo>
                  <a:lnTo>
                    <a:pt x="172" y="48"/>
                  </a:lnTo>
                  <a:lnTo>
                    <a:pt x="173" y="49"/>
                  </a:lnTo>
                  <a:lnTo>
                    <a:pt x="174" y="49"/>
                  </a:lnTo>
                  <a:lnTo>
                    <a:pt x="174" y="48"/>
                  </a:lnTo>
                  <a:lnTo>
                    <a:pt x="176" y="47"/>
                  </a:lnTo>
                  <a:lnTo>
                    <a:pt x="177" y="47"/>
                  </a:lnTo>
                  <a:lnTo>
                    <a:pt x="178" y="48"/>
                  </a:lnTo>
                  <a:lnTo>
                    <a:pt x="179" y="48"/>
                  </a:lnTo>
                  <a:lnTo>
                    <a:pt x="181" y="49"/>
                  </a:lnTo>
                  <a:lnTo>
                    <a:pt x="183" y="49"/>
                  </a:lnTo>
                  <a:lnTo>
                    <a:pt x="183" y="51"/>
                  </a:lnTo>
                  <a:lnTo>
                    <a:pt x="183" y="52"/>
                  </a:lnTo>
                  <a:lnTo>
                    <a:pt x="182" y="52"/>
                  </a:lnTo>
                  <a:lnTo>
                    <a:pt x="182" y="53"/>
                  </a:lnTo>
                  <a:lnTo>
                    <a:pt x="181" y="53"/>
                  </a:lnTo>
                  <a:lnTo>
                    <a:pt x="179" y="53"/>
                  </a:lnTo>
                  <a:lnTo>
                    <a:pt x="178" y="53"/>
                  </a:lnTo>
                  <a:lnTo>
                    <a:pt x="178" y="54"/>
                  </a:lnTo>
                  <a:lnTo>
                    <a:pt x="177" y="54"/>
                  </a:lnTo>
                  <a:lnTo>
                    <a:pt x="177" y="56"/>
                  </a:lnTo>
                  <a:lnTo>
                    <a:pt x="176" y="54"/>
                  </a:lnTo>
                  <a:lnTo>
                    <a:pt x="174" y="53"/>
                  </a:lnTo>
                  <a:lnTo>
                    <a:pt x="173" y="53"/>
                  </a:lnTo>
                  <a:lnTo>
                    <a:pt x="172" y="54"/>
                  </a:lnTo>
                  <a:lnTo>
                    <a:pt x="171" y="53"/>
                  </a:lnTo>
                  <a:lnTo>
                    <a:pt x="171" y="54"/>
                  </a:lnTo>
                  <a:lnTo>
                    <a:pt x="172" y="54"/>
                  </a:lnTo>
                  <a:lnTo>
                    <a:pt x="173" y="54"/>
                  </a:lnTo>
                  <a:lnTo>
                    <a:pt x="174" y="54"/>
                  </a:lnTo>
                  <a:lnTo>
                    <a:pt x="176" y="54"/>
                  </a:lnTo>
                  <a:lnTo>
                    <a:pt x="176" y="56"/>
                  </a:lnTo>
                  <a:lnTo>
                    <a:pt x="174" y="56"/>
                  </a:lnTo>
                  <a:lnTo>
                    <a:pt x="173" y="56"/>
                  </a:lnTo>
                  <a:lnTo>
                    <a:pt x="173" y="57"/>
                  </a:lnTo>
                  <a:lnTo>
                    <a:pt x="176" y="56"/>
                  </a:lnTo>
                  <a:lnTo>
                    <a:pt x="176" y="57"/>
                  </a:lnTo>
                  <a:lnTo>
                    <a:pt x="176" y="58"/>
                  </a:lnTo>
                  <a:lnTo>
                    <a:pt x="174" y="58"/>
                  </a:lnTo>
                  <a:lnTo>
                    <a:pt x="176" y="58"/>
                  </a:lnTo>
                  <a:lnTo>
                    <a:pt x="176" y="57"/>
                  </a:lnTo>
                  <a:lnTo>
                    <a:pt x="177" y="56"/>
                  </a:lnTo>
                  <a:lnTo>
                    <a:pt x="178" y="56"/>
                  </a:lnTo>
                  <a:lnTo>
                    <a:pt x="179" y="54"/>
                  </a:lnTo>
                  <a:lnTo>
                    <a:pt x="181" y="54"/>
                  </a:lnTo>
                  <a:lnTo>
                    <a:pt x="182" y="54"/>
                  </a:lnTo>
                  <a:lnTo>
                    <a:pt x="182" y="56"/>
                  </a:lnTo>
                  <a:lnTo>
                    <a:pt x="183" y="56"/>
                  </a:lnTo>
                  <a:lnTo>
                    <a:pt x="185" y="57"/>
                  </a:lnTo>
                  <a:lnTo>
                    <a:pt x="185" y="58"/>
                  </a:lnTo>
                  <a:lnTo>
                    <a:pt x="185" y="59"/>
                  </a:lnTo>
                  <a:lnTo>
                    <a:pt x="185" y="61"/>
                  </a:lnTo>
                  <a:lnTo>
                    <a:pt x="183" y="61"/>
                  </a:lnTo>
                  <a:lnTo>
                    <a:pt x="182" y="61"/>
                  </a:lnTo>
                  <a:lnTo>
                    <a:pt x="181" y="62"/>
                  </a:lnTo>
                  <a:lnTo>
                    <a:pt x="178" y="62"/>
                  </a:lnTo>
                  <a:lnTo>
                    <a:pt x="179" y="62"/>
                  </a:lnTo>
                  <a:lnTo>
                    <a:pt x="181" y="62"/>
                  </a:lnTo>
                  <a:lnTo>
                    <a:pt x="182" y="62"/>
                  </a:lnTo>
                  <a:lnTo>
                    <a:pt x="181" y="62"/>
                  </a:lnTo>
                  <a:lnTo>
                    <a:pt x="181" y="65"/>
                  </a:lnTo>
                  <a:lnTo>
                    <a:pt x="181" y="66"/>
                  </a:lnTo>
                  <a:lnTo>
                    <a:pt x="181" y="67"/>
                  </a:lnTo>
                  <a:lnTo>
                    <a:pt x="181" y="66"/>
                  </a:lnTo>
                  <a:lnTo>
                    <a:pt x="181" y="65"/>
                  </a:lnTo>
                  <a:lnTo>
                    <a:pt x="182" y="63"/>
                  </a:lnTo>
                  <a:lnTo>
                    <a:pt x="182" y="62"/>
                  </a:lnTo>
                  <a:lnTo>
                    <a:pt x="183" y="62"/>
                  </a:lnTo>
                  <a:lnTo>
                    <a:pt x="183" y="61"/>
                  </a:lnTo>
                  <a:lnTo>
                    <a:pt x="185" y="62"/>
                  </a:lnTo>
                  <a:lnTo>
                    <a:pt x="186" y="62"/>
                  </a:lnTo>
                  <a:lnTo>
                    <a:pt x="187" y="63"/>
                  </a:lnTo>
                  <a:lnTo>
                    <a:pt x="188" y="65"/>
                  </a:lnTo>
                  <a:lnTo>
                    <a:pt x="190" y="65"/>
                  </a:lnTo>
                  <a:lnTo>
                    <a:pt x="188" y="65"/>
                  </a:lnTo>
                  <a:lnTo>
                    <a:pt x="190" y="65"/>
                  </a:lnTo>
                  <a:lnTo>
                    <a:pt x="190" y="66"/>
                  </a:lnTo>
                  <a:lnTo>
                    <a:pt x="190" y="65"/>
                  </a:lnTo>
                  <a:lnTo>
                    <a:pt x="190" y="66"/>
                  </a:lnTo>
                  <a:lnTo>
                    <a:pt x="190" y="67"/>
                  </a:lnTo>
                  <a:lnTo>
                    <a:pt x="190" y="66"/>
                  </a:lnTo>
                  <a:lnTo>
                    <a:pt x="191" y="66"/>
                  </a:lnTo>
                  <a:lnTo>
                    <a:pt x="193" y="68"/>
                  </a:lnTo>
                  <a:lnTo>
                    <a:pt x="192" y="68"/>
                  </a:lnTo>
                  <a:lnTo>
                    <a:pt x="193" y="70"/>
                  </a:lnTo>
                  <a:lnTo>
                    <a:pt x="193" y="68"/>
                  </a:lnTo>
                  <a:lnTo>
                    <a:pt x="195" y="70"/>
                  </a:lnTo>
                  <a:lnTo>
                    <a:pt x="196" y="70"/>
                  </a:lnTo>
                  <a:lnTo>
                    <a:pt x="196" y="71"/>
                  </a:lnTo>
                  <a:lnTo>
                    <a:pt x="195" y="72"/>
                  </a:lnTo>
                  <a:lnTo>
                    <a:pt x="193" y="73"/>
                  </a:lnTo>
                  <a:lnTo>
                    <a:pt x="193" y="75"/>
                  </a:lnTo>
                  <a:lnTo>
                    <a:pt x="193" y="76"/>
                  </a:lnTo>
                  <a:lnTo>
                    <a:pt x="193" y="75"/>
                  </a:lnTo>
                  <a:lnTo>
                    <a:pt x="195" y="75"/>
                  </a:lnTo>
                  <a:lnTo>
                    <a:pt x="196" y="73"/>
                  </a:lnTo>
                  <a:lnTo>
                    <a:pt x="197" y="72"/>
                  </a:lnTo>
                  <a:lnTo>
                    <a:pt x="197" y="73"/>
                  </a:lnTo>
                  <a:lnTo>
                    <a:pt x="196" y="73"/>
                  </a:lnTo>
                  <a:lnTo>
                    <a:pt x="196" y="75"/>
                  </a:lnTo>
                  <a:lnTo>
                    <a:pt x="196" y="76"/>
                  </a:lnTo>
                  <a:lnTo>
                    <a:pt x="196" y="75"/>
                  </a:lnTo>
                  <a:lnTo>
                    <a:pt x="197" y="75"/>
                  </a:lnTo>
                  <a:lnTo>
                    <a:pt x="197" y="76"/>
                  </a:lnTo>
                  <a:lnTo>
                    <a:pt x="197" y="75"/>
                  </a:lnTo>
                  <a:lnTo>
                    <a:pt x="197" y="73"/>
                  </a:lnTo>
                  <a:lnTo>
                    <a:pt x="199" y="73"/>
                  </a:lnTo>
                  <a:lnTo>
                    <a:pt x="200" y="73"/>
                  </a:lnTo>
                  <a:lnTo>
                    <a:pt x="200" y="75"/>
                  </a:lnTo>
                  <a:lnTo>
                    <a:pt x="199" y="75"/>
                  </a:lnTo>
                  <a:lnTo>
                    <a:pt x="200" y="75"/>
                  </a:lnTo>
                  <a:lnTo>
                    <a:pt x="199" y="75"/>
                  </a:lnTo>
                  <a:lnTo>
                    <a:pt x="199" y="76"/>
                  </a:lnTo>
                  <a:lnTo>
                    <a:pt x="197" y="76"/>
                  </a:lnTo>
                  <a:lnTo>
                    <a:pt x="196" y="77"/>
                  </a:lnTo>
                  <a:lnTo>
                    <a:pt x="196" y="79"/>
                  </a:lnTo>
                  <a:lnTo>
                    <a:pt x="196" y="80"/>
                  </a:lnTo>
                  <a:lnTo>
                    <a:pt x="197" y="80"/>
                  </a:lnTo>
                  <a:lnTo>
                    <a:pt x="197" y="81"/>
                  </a:lnTo>
                  <a:lnTo>
                    <a:pt x="197" y="82"/>
                  </a:lnTo>
                  <a:lnTo>
                    <a:pt x="197" y="81"/>
                  </a:lnTo>
                  <a:lnTo>
                    <a:pt x="197" y="80"/>
                  </a:lnTo>
                  <a:lnTo>
                    <a:pt x="197" y="79"/>
                  </a:lnTo>
                  <a:lnTo>
                    <a:pt x="199" y="77"/>
                  </a:lnTo>
                  <a:lnTo>
                    <a:pt x="200" y="77"/>
                  </a:lnTo>
                  <a:lnTo>
                    <a:pt x="200" y="79"/>
                  </a:lnTo>
                  <a:lnTo>
                    <a:pt x="200" y="77"/>
                  </a:lnTo>
                  <a:lnTo>
                    <a:pt x="201" y="77"/>
                  </a:lnTo>
                  <a:lnTo>
                    <a:pt x="201" y="79"/>
                  </a:lnTo>
                  <a:lnTo>
                    <a:pt x="200" y="79"/>
                  </a:lnTo>
                  <a:lnTo>
                    <a:pt x="201" y="79"/>
                  </a:lnTo>
                  <a:lnTo>
                    <a:pt x="200" y="79"/>
                  </a:lnTo>
                  <a:lnTo>
                    <a:pt x="201" y="79"/>
                  </a:lnTo>
                  <a:lnTo>
                    <a:pt x="201" y="80"/>
                  </a:lnTo>
                  <a:lnTo>
                    <a:pt x="200" y="80"/>
                  </a:lnTo>
                  <a:lnTo>
                    <a:pt x="201" y="80"/>
                  </a:lnTo>
                  <a:lnTo>
                    <a:pt x="200" y="81"/>
                  </a:lnTo>
                  <a:lnTo>
                    <a:pt x="201" y="81"/>
                  </a:lnTo>
                  <a:lnTo>
                    <a:pt x="200" y="81"/>
                  </a:lnTo>
                  <a:lnTo>
                    <a:pt x="200" y="82"/>
                  </a:lnTo>
                  <a:lnTo>
                    <a:pt x="200" y="81"/>
                  </a:lnTo>
                  <a:lnTo>
                    <a:pt x="201" y="82"/>
                  </a:lnTo>
                  <a:lnTo>
                    <a:pt x="201" y="84"/>
                  </a:lnTo>
                  <a:lnTo>
                    <a:pt x="200" y="84"/>
                  </a:lnTo>
                  <a:lnTo>
                    <a:pt x="200" y="82"/>
                  </a:lnTo>
                  <a:lnTo>
                    <a:pt x="200" y="84"/>
                  </a:lnTo>
                  <a:lnTo>
                    <a:pt x="201" y="84"/>
                  </a:lnTo>
                  <a:lnTo>
                    <a:pt x="201" y="85"/>
                  </a:lnTo>
                  <a:lnTo>
                    <a:pt x="199" y="85"/>
                  </a:lnTo>
                  <a:lnTo>
                    <a:pt x="197" y="85"/>
                  </a:lnTo>
                  <a:lnTo>
                    <a:pt x="200" y="85"/>
                  </a:lnTo>
                  <a:lnTo>
                    <a:pt x="201" y="85"/>
                  </a:lnTo>
                  <a:lnTo>
                    <a:pt x="201" y="86"/>
                  </a:lnTo>
                  <a:lnTo>
                    <a:pt x="200" y="86"/>
                  </a:lnTo>
                  <a:lnTo>
                    <a:pt x="201" y="86"/>
                  </a:lnTo>
                  <a:lnTo>
                    <a:pt x="201" y="87"/>
                  </a:lnTo>
                  <a:lnTo>
                    <a:pt x="200" y="87"/>
                  </a:lnTo>
                  <a:lnTo>
                    <a:pt x="201" y="87"/>
                  </a:lnTo>
                  <a:lnTo>
                    <a:pt x="201" y="86"/>
                  </a:lnTo>
                  <a:lnTo>
                    <a:pt x="201" y="87"/>
                  </a:lnTo>
                  <a:lnTo>
                    <a:pt x="201" y="86"/>
                  </a:lnTo>
                  <a:lnTo>
                    <a:pt x="201" y="87"/>
                  </a:lnTo>
                  <a:lnTo>
                    <a:pt x="201" y="89"/>
                  </a:lnTo>
                  <a:lnTo>
                    <a:pt x="201" y="90"/>
                  </a:lnTo>
                  <a:lnTo>
                    <a:pt x="200" y="90"/>
                  </a:lnTo>
                  <a:lnTo>
                    <a:pt x="200" y="89"/>
                  </a:lnTo>
                  <a:lnTo>
                    <a:pt x="200" y="90"/>
                  </a:lnTo>
                  <a:lnTo>
                    <a:pt x="201" y="90"/>
                  </a:lnTo>
                  <a:lnTo>
                    <a:pt x="200" y="90"/>
                  </a:lnTo>
                  <a:lnTo>
                    <a:pt x="201" y="90"/>
                  </a:lnTo>
                  <a:lnTo>
                    <a:pt x="201" y="91"/>
                  </a:lnTo>
                  <a:lnTo>
                    <a:pt x="202" y="91"/>
                  </a:lnTo>
                  <a:lnTo>
                    <a:pt x="201" y="91"/>
                  </a:lnTo>
                  <a:lnTo>
                    <a:pt x="201" y="93"/>
                  </a:lnTo>
                  <a:lnTo>
                    <a:pt x="201" y="94"/>
                  </a:lnTo>
                  <a:lnTo>
                    <a:pt x="202" y="94"/>
                  </a:lnTo>
                  <a:lnTo>
                    <a:pt x="202" y="95"/>
                  </a:lnTo>
                  <a:lnTo>
                    <a:pt x="201" y="95"/>
                  </a:lnTo>
                  <a:lnTo>
                    <a:pt x="200" y="95"/>
                  </a:lnTo>
                  <a:lnTo>
                    <a:pt x="200" y="96"/>
                  </a:lnTo>
                  <a:lnTo>
                    <a:pt x="200" y="95"/>
                  </a:lnTo>
                  <a:lnTo>
                    <a:pt x="199" y="94"/>
                  </a:lnTo>
                  <a:lnTo>
                    <a:pt x="199" y="95"/>
                  </a:lnTo>
                  <a:lnTo>
                    <a:pt x="197" y="95"/>
                  </a:lnTo>
                  <a:lnTo>
                    <a:pt x="197" y="94"/>
                  </a:lnTo>
                  <a:lnTo>
                    <a:pt x="197" y="93"/>
                  </a:lnTo>
                  <a:lnTo>
                    <a:pt x="197" y="91"/>
                  </a:lnTo>
                  <a:lnTo>
                    <a:pt x="197" y="90"/>
                  </a:lnTo>
                  <a:lnTo>
                    <a:pt x="197" y="89"/>
                  </a:lnTo>
                  <a:lnTo>
                    <a:pt x="196" y="89"/>
                  </a:lnTo>
                  <a:lnTo>
                    <a:pt x="196" y="90"/>
                  </a:lnTo>
                  <a:lnTo>
                    <a:pt x="196" y="91"/>
                  </a:lnTo>
                  <a:lnTo>
                    <a:pt x="196" y="93"/>
                  </a:lnTo>
                  <a:lnTo>
                    <a:pt x="196" y="94"/>
                  </a:lnTo>
                  <a:lnTo>
                    <a:pt x="196" y="95"/>
                  </a:lnTo>
                  <a:lnTo>
                    <a:pt x="193" y="95"/>
                  </a:lnTo>
                  <a:lnTo>
                    <a:pt x="192" y="95"/>
                  </a:lnTo>
                  <a:lnTo>
                    <a:pt x="190" y="94"/>
                  </a:lnTo>
                  <a:lnTo>
                    <a:pt x="188" y="93"/>
                  </a:lnTo>
                  <a:lnTo>
                    <a:pt x="188" y="91"/>
                  </a:lnTo>
                  <a:lnTo>
                    <a:pt x="188" y="90"/>
                  </a:lnTo>
                  <a:lnTo>
                    <a:pt x="187" y="90"/>
                  </a:lnTo>
                  <a:lnTo>
                    <a:pt x="187" y="89"/>
                  </a:lnTo>
                  <a:lnTo>
                    <a:pt x="187" y="87"/>
                  </a:lnTo>
                  <a:lnTo>
                    <a:pt x="187" y="86"/>
                  </a:lnTo>
                  <a:lnTo>
                    <a:pt x="187" y="85"/>
                  </a:lnTo>
                  <a:lnTo>
                    <a:pt x="186" y="84"/>
                  </a:lnTo>
                  <a:lnTo>
                    <a:pt x="186" y="82"/>
                  </a:lnTo>
                  <a:lnTo>
                    <a:pt x="185" y="81"/>
                  </a:lnTo>
                  <a:lnTo>
                    <a:pt x="185" y="80"/>
                  </a:lnTo>
                  <a:lnTo>
                    <a:pt x="185" y="81"/>
                  </a:lnTo>
                  <a:lnTo>
                    <a:pt x="183" y="81"/>
                  </a:lnTo>
                  <a:lnTo>
                    <a:pt x="182" y="81"/>
                  </a:lnTo>
                  <a:lnTo>
                    <a:pt x="182" y="80"/>
                  </a:lnTo>
                  <a:lnTo>
                    <a:pt x="181" y="80"/>
                  </a:lnTo>
                  <a:lnTo>
                    <a:pt x="181" y="79"/>
                  </a:lnTo>
                  <a:lnTo>
                    <a:pt x="179" y="77"/>
                  </a:lnTo>
                  <a:lnTo>
                    <a:pt x="178" y="77"/>
                  </a:lnTo>
                  <a:lnTo>
                    <a:pt x="178" y="76"/>
                  </a:lnTo>
                  <a:lnTo>
                    <a:pt x="177" y="76"/>
                  </a:lnTo>
                  <a:lnTo>
                    <a:pt x="176" y="76"/>
                  </a:lnTo>
                  <a:lnTo>
                    <a:pt x="176" y="75"/>
                  </a:lnTo>
                  <a:lnTo>
                    <a:pt x="176" y="76"/>
                  </a:lnTo>
                  <a:lnTo>
                    <a:pt x="174" y="76"/>
                  </a:lnTo>
                  <a:lnTo>
                    <a:pt x="174" y="77"/>
                  </a:lnTo>
                  <a:lnTo>
                    <a:pt x="173" y="77"/>
                  </a:lnTo>
                  <a:lnTo>
                    <a:pt x="173" y="76"/>
                  </a:lnTo>
                  <a:lnTo>
                    <a:pt x="172" y="76"/>
                  </a:lnTo>
                  <a:lnTo>
                    <a:pt x="172" y="75"/>
                  </a:lnTo>
                  <a:lnTo>
                    <a:pt x="171" y="75"/>
                  </a:lnTo>
                  <a:lnTo>
                    <a:pt x="171" y="73"/>
                  </a:lnTo>
                  <a:lnTo>
                    <a:pt x="171" y="72"/>
                  </a:lnTo>
                  <a:lnTo>
                    <a:pt x="169" y="72"/>
                  </a:lnTo>
                  <a:lnTo>
                    <a:pt x="169" y="71"/>
                  </a:lnTo>
                  <a:lnTo>
                    <a:pt x="167" y="70"/>
                  </a:lnTo>
                  <a:lnTo>
                    <a:pt x="167" y="68"/>
                  </a:lnTo>
                  <a:lnTo>
                    <a:pt x="167" y="70"/>
                  </a:lnTo>
                  <a:lnTo>
                    <a:pt x="165" y="70"/>
                  </a:lnTo>
                  <a:lnTo>
                    <a:pt x="165" y="68"/>
                  </a:lnTo>
                  <a:lnTo>
                    <a:pt x="164" y="67"/>
                  </a:lnTo>
                  <a:lnTo>
                    <a:pt x="163" y="67"/>
                  </a:lnTo>
                  <a:lnTo>
                    <a:pt x="164" y="67"/>
                  </a:lnTo>
                  <a:lnTo>
                    <a:pt x="164" y="68"/>
                  </a:lnTo>
                  <a:lnTo>
                    <a:pt x="164" y="70"/>
                  </a:lnTo>
                  <a:lnTo>
                    <a:pt x="165" y="71"/>
                  </a:lnTo>
                  <a:lnTo>
                    <a:pt x="168" y="71"/>
                  </a:lnTo>
                  <a:lnTo>
                    <a:pt x="167" y="71"/>
                  </a:lnTo>
                  <a:lnTo>
                    <a:pt x="168" y="72"/>
                  </a:lnTo>
                  <a:lnTo>
                    <a:pt x="171" y="73"/>
                  </a:lnTo>
                  <a:lnTo>
                    <a:pt x="171" y="75"/>
                  </a:lnTo>
                  <a:lnTo>
                    <a:pt x="169" y="75"/>
                  </a:lnTo>
                  <a:lnTo>
                    <a:pt x="168" y="75"/>
                  </a:lnTo>
                  <a:lnTo>
                    <a:pt x="168" y="76"/>
                  </a:lnTo>
                  <a:lnTo>
                    <a:pt x="167" y="76"/>
                  </a:lnTo>
                  <a:lnTo>
                    <a:pt x="164" y="76"/>
                  </a:lnTo>
                  <a:lnTo>
                    <a:pt x="164" y="77"/>
                  </a:lnTo>
                  <a:lnTo>
                    <a:pt x="165" y="77"/>
                  </a:lnTo>
                  <a:lnTo>
                    <a:pt x="167" y="76"/>
                  </a:lnTo>
                  <a:lnTo>
                    <a:pt x="168" y="76"/>
                  </a:lnTo>
                  <a:lnTo>
                    <a:pt x="171" y="76"/>
                  </a:lnTo>
                  <a:lnTo>
                    <a:pt x="172" y="76"/>
                  </a:lnTo>
                  <a:lnTo>
                    <a:pt x="172" y="77"/>
                  </a:lnTo>
                  <a:lnTo>
                    <a:pt x="171" y="77"/>
                  </a:lnTo>
                  <a:lnTo>
                    <a:pt x="171" y="79"/>
                  </a:lnTo>
                  <a:lnTo>
                    <a:pt x="171" y="77"/>
                  </a:lnTo>
                  <a:lnTo>
                    <a:pt x="172" y="77"/>
                  </a:lnTo>
                  <a:lnTo>
                    <a:pt x="173" y="77"/>
                  </a:lnTo>
                  <a:lnTo>
                    <a:pt x="173" y="79"/>
                  </a:lnTo>
                  <a:lnTo>
                    <a:pt x="174" y="79"/>
                  </a:lnTo>
                  <a:lnTo>
                    <a:pt x="176" y="77"/>
                  </a:lnTo>
                  <a:lnTo>
                    <a:pt x="177" y="77"/>
                  </a:lnTo>
                  <a:lnTo>
                    <a:pt x="177" y="79"/>
                  </a:lnTo>
                  <a:lnTo>
                    <a:pt x="177" y="77"/>
                  </a:lnTo>
                  <a:lnTo>
                    <a:pt x="178" y="77"/>
                  </a:lnTo>
                  <a:lnTo>
                    <a:pt x="179" y="79"/>
                  </a:lnTo>
                  <a:lnTo>
                    <a:pt x="179" y="80"/>
                  </a:lnTo>
                  <a:lnTo>
                    <a:pt x="181" y="80"/>
                  </a:lnTo>
                  <a:lnTo>
                    <a:pt x="181" y="81"/>
                  </a:lnTo>
                  <a:lnTo>
                    <a:pt x="181" y="82"/>
                  </a:lnTo>
                  <a:lnTo>
                    <a:pt x="179" y="82"/>
                  </a:lnTo>
                  <a:lnTo>
                    <a:pt x="178" y="82"/>
                  </a:lnTo>
                  <a:lnTo>
                    <a:pt x="179" y="82"/>
                  </a:lnTo>
                  <a:lnTo>
                    <a:pt x="179" y="84"/>
                  </a:lnTo>
                  <a:lnTo>
                    <a:pt x="178" y="84"/>
                  </a:lnTo>
                  <a:lnTo>
                    <a:pt x="178" y="85"/>
                  </a:lnTo>
                  <a:lnTo>
                    <a:pt x="177" y="85"/>
                  </a:lnTo>
                  <a:lnTo>
                    <a:pt x="176" y="85"/>
                  </a:lnTo>
                  <a:lnTo>
                    <a:pt x="176" y="86"/>
                  </a:lnTo>
                  <a:lnTo>
                    <a:pt x="173" y="87"/>
                  </a:lnTo>
                  <a:lnTo>
                    <a:pt x="172" y="87"/>
                  </a:lnTo>
                  <a:lnTo>
                    <a:pt x="171" y="87"/>
                  </a:lnTo>
                  <a:lnTo>
                    <a:pt x="169" y="87"/>
                  </a:lnTo>
                  <a:lnTo>
                    <a:pt x="169" y="86"/>
                  </a:lnTo>
                  <a:lnTo>
                    <a:pt x="168" y="85"/>
                  </a:lnTo>
                  <a:lnTo>
                    <a:pt x="168" y="84"/>
                  </a:lnTo>
                  <a:lnTo>
                    <a:pt x="167" y="84"/>
                  </a:lnTo>
                  <a:lnTo>
                    <a:pt x="168" y="85"/>
                  </a:lnTo>
                  <a:lnTo>
                    <a:pt x="168" y="86"/>
                  </a:lnTo>
                  <a:lnTo>
                    <a:pt x="169" y="87"/>
                  </a:lnTo>
                  <a:lnTo>
                    <a:pt x="168" y="87"/>
                  </a:lnTo>
                  <a:lnTo>
                    <a:pt x="168" y="86"/>
                  </a:lnTo>
                  <a:lnTo>
                    <a:pt x="167" y="86"/>
                  </a:lnTo>
                  <a:lnTo>
                    <a:pt x="165" y="86"/>
                  </a:lnTo>
                  <a:lnTo>
                    <a:pt x="164" y="86"/>
                  </a:lnTo>
                  <a:lnTo>
                    <a:pt x="165" y="87"/>
                  </a:lnTo>
                  <a:lnTo>
                    <a:pt x="167" y="87"/>
                  </a:lnTo>
                  <a:lnTo>
                    <a:pt x="167" y="89"/>
                  </a:lnTo>
                  <a:lnTo>
                    <a:pt x="167" y="90"/>
                  </a:lnTo>
                  <a:lnTo>
                    <a:pt x="167" y="91"/>
                  </a:lnTo>
                  <a:lnTo>
                    <a:pt x="165" y="93"/>
                  </a:lnTo>
                  <a:lnTo>
                    <a:pt x="165" y="94"/>
                  </a:lnTo>
                  <a:lnTo>
                    <a:pt x="164" y="94"/>
                  </a:lnTo>
                  <a:lnTo>
                    <a:pt x="163" y="94"/>
                  </a:lnTo>
                  <a:lnTo>
                    <a:pt x="162" y="95"/>
                  </a:lnTo>
                  <a:lnTo>
                    <a:pt x="160" y="95"/>
                  </a:lnTo>
                  <a:lnTo>
                    <a:pt x="160" y="96"/>
                  </a:lnTo>
                  <a:lnTo>
                    <a:pt x="162" y="96"/>
                  </a:lnTo>
                  <a:lnTo>
                    <a:pt x="162" y="95"/>
                  </a:lnTo>
                  <a:lnTo>
                    <a:pt x="163" y="95"/>
                  </a:lnTo>
                  <a:lnTo>
                    <a:pt x="164" y="95"/>
                  </a:lnTo>
                  <a:lnTo>
                    <a:pt x="164" y="94"/>
                  </a:lnTo>
                  <a:lnTo>
                    <a:pt x="165" y="94"/>
                  </a:lnTo>
                  <a:lnTo>
                    <a:pt x="165" y="95"/>
                  </a:lnTo>
                  <a:lnTo>
                    <a:pt x="164" y="95"/>
                  </a:lnTo>
                  <a:lnTo>
                    <a:pt x="165" y="96"/>
                  </a:lnTo>
                  <a:lnTo>
                    <a:pt x="167" y="96"/>
                  </a:lnTo>
                  <a:lnTo>
                    <a:pt x="169" y="95"/>
                  </a:lnTo>
                  <a:lnTo>
                    <a:pt x="171" y="95"/>
                  </a:lnTo>
                  <a:lnTo>
                    <a:pt x="172" y="95"/>
                  </a:lnTo>
                  <a:lnTo>
                    <a:pt x="173" y="95"/>
                  </a:lnTo>
                  <a:lnTo>
                    <a:pt x="174" y="95"/>
                  </a:lnTo>
                  <a:lnTo>
                    <a:pt x="176" y="96"/>
                  </a:lnTo>
                  <a:lnTo>
                    <a:pt x="176" y="98"/>
                  </a:lnTo>
                  <a:lnTo>
                    <a:pt x="174" y="98"/>
                  </a:lnTo>
                  <a:lnTo>
                    <a:pt x="173" y="98"/>
                  </a:lnTo>
                  <a:lnTo>
                    <a:pt x="172" y="98"/>
                  </a:lnTo>
                  <a:lnTo>
                    <a:pt x="171" y="98"/>
                  </a:lnTo>
                  <a:lnTo>
                    <a:pt x="171" y="99"/>
                  </a:lnTo>
                  <a:lnTo>
                    <a:pt x="169" y="99"/>
                  </a:lnTo>
                  <a:lnTo>
                    <a:pt x="169" y="100"/>
                  </a:lnTo>
                  <a:lnTo>
                    <a:pt x="168" y="100"/>
                  </a:lnTo>
                  <a:lnTo>
                    <a:pt x="168" y="101"/>
                  </a:lnTo>
                  <a:lnTo>
                    <a:pt x="167" y="101"/>
                  </a:lnTo>
                  <a:lnTo>
                    <a:pt x="165" y="100"/>
                  </a:lnTo>
                  <a:lnTo>
                    <a:pt x="164" y="101"/>
                  </a:lnTo>
                  <a:lnTo>
                    <a:pt x="163" y="101"/>
                  </a:lnTo>
                  <a:lnTo>
                    <a:pt x="164" y="101"/>
                  </a:lnTo>
                  <a:lnTo>
                    <a:pt x="165" y="101"/>
                  </a:lnTo>
                  <a:lnTo>
                    <a:pt x="167" y="101"/>
                  </a:lnTo>
                  <a:lnTo>
                    <a:pt x="167" y="103"/>
                  </a:lnTo>
                  <a:lnTo>
                    <a:pt x="168" y="103"/>
                  </a:lnTo>
                  <a:lnTo>
                    <a:pt x="168" y="101"/>
                  </a:lnTo>
                  <a:lnTo>
                    <a:pt x="169" y="101"/>
                  </a:lnTo>
                  <a:lnTo>
                    <a:pt x="169" y="103"/>
                  </a:lnTo>
                  <a:lnTo>
                    <a:pt x="171" y="103"/>
                  </a:lnTo>
                  <a:lnTo>
                    <a:pt x="171" y="101"/>
                  </a:lnTo>
                  <a:lnTo>
                    <a:pt x="171" y="100"/>
                  </a:lnTo>
                  <a:lnTo>
                    <a:pt x="172" y="99"/>
                  </a:lnTo>
                  <a:lnTo>
                    <a:pt x="173" y="99"/>
                  </a:lnTo>
                  <a:lnTo>
                    <a:pt x="174" y="99"/>
                  </a:lnTo>
                  <a:lnTo>
                    <a:pt x="176" y="99"/>
                  </a:lnTo>
                  <a:lnTo>
                    <a:pt x="178" y="98"/>
                  </a:lnTo>
                  <a:lnTo>
                    <a:pt x="181" y="96"/>
                  </a:lnTo>
                  <a:lnTo>
                    <a:pt x="182" y="96"/>
                  </a:lnTo>
                  <a:lnTo>
                    <a:pt x="181" y="96"/>
                  </a:lnTo>
                  <a:lnTo>
                    <a:pt x="182" y="96"/>
                  </a:lnTo>
                  <a:lnTo>
                    <a:pt x="181" y="98"/>
                  </a:lnTo>
                  <a:lnTo>
                    <a:pt x="182" y="98"/>
                  </a:lnTo>
                  <a:lnTo>
                    <a:pt x="183" y="96"/>
                  </a:lnTo>
                  <a:lnTo>
                    <a:pt x="183" y="98"/>
                  </a:lnTo>
                  <a:lnTo>
                    <a:pt x="185" y="98"/>
                  </a:lnTo>
                  <a:lnTo>
                    <a:pt x="186" y="98"/>
                  </a:lnTo>
                  <a:lnTo>
                    <a:pt x="186" y="99"/>
                  </a:lnTo>
                  <a:lnTo>
                    <a:pt x="187" y="99"/>
                  </a:lnTo>
                  <a:lnTo>
                    <a:pt x="188" y="99"/>
                  </a:lnTo>
                  <a:lnTo>
                    <a:pt x="188" y="100"/>
                  </a:lnTo>
                  <a:lnTo>
                    <a:pt x="190" y="100"/>
                  </a:lnTo>
                  <a:lnTo>
                    <a:pt x="191" y="100"/>
                  </a:lnTo>
                  <a:lnTo>
                    <a:pt x="193" y="100"/>
                  </a:lnTo>
                  <a:lnTo>
                    <a:pt x="195" y="100"/>
                  </a:lnTo>
                  <a:lnTo>
                    <a:pt x="197" y="100"/>
                  </a:lnTo>
                  <a:lnTo>
                    <a:pt x="199" y="100"/>
                  </a:lnTo>
                  <a:lnTo>
                    <a:pt x="199" y="101"/>
                  </a:lnTo>
                  <a:lnTo>
                    <a:pt x="197" y="103"/>
                  </a:lnTo>
                  <a:lnTo>
                    <a:pt x="196" y="103"/>
                  </a:lnTo>
                  <a:lnTo>
                    <a:pt x="196" y="104"/>
                  </a:lnTo>
                  <a:lnTo>
                    <a:pt x="195" y="103"/>
                  </a:lnTo>
                  <a:lnTo>
                    <a:pt x="195" y="104"/>
                  </a:lnTo>
                  <a:lnTo>
                    <a:pt x="195" y="103"/>
                  </a:lnTo>
                  <a:lnTo>
                    <a:pt x="195" y="104"/>
                  </a:lnTo>
                  <a:lnTo>
                    <a:pt x="193" y="104"/>
                  </a:lnTo>
                  <a:lnTo>
                    <a:pt x="193" y="103"/>
                  </a:lnTo>
                  <a:lnTo>
                    <a:pt x="193" y="104"/>
                  </a:lnTo>
                  <a:lnTo>
                    <a:pt x="192" y="104"/>
                  </a:lnTo>
                  <a:lnTo>
                    <a:pt x="192" y="105"/>
                  </a:lnTo>
                  <a:lnTo>
                    <a:pt x="193" y="105"/>
                  </a:lnTo>
                  <a:lnTo>
                    <a:pt x="195" y="105"/>
                  </a:lnTo>
                  <a:lnTo>
                    <a:pt x="193" y="107"/>
                  </a:lnTo>
                  <a:lnTo>
                    <a:pt x="193" y="105"/>
                  </a:lnTo>
                  <a:lnTo>
                    <a:pt x="192" y="105"/>
                  </a:lnTo>
                  <a:lnTo>
                    <a:pt x="192" y="107"/>
                  </a:lnTo>
                  <a:lnTo>
                    <a:pt x="191" y="107"/>
                  </a:lnTo>
                  <a:lnTo>
                    <a:pt x="188" y="107"/>
                  </a:lnTo>
                  <a:lnTo>
                    <a:pt x="190" y="107"/>
                  </a:lnTo>
                  <a:lnTo>
                    <a:pt x="190" y="108"/>
                  </a:lnTo>
                  <a:lnTo>
                    <a:pt x="191" y="108"/>
                  </a:lnTo>
                  <a:lnTo>
                    <a:pt x="191" y="109"/>
                  </a:lnTo>
                  <a:lnTo>
                    <a:pt x="190" y="109"/>
                  </a:lnTo>
                  <a:lnTo>
                    <a:pt x="191" y="109"/>
                  </a:lnTo>
                  <a:lnTo>
                    <a:pt x="190" y="109"/>
                  </a:lnTo>
                  <a:lnTo>
                    <a:pt x="190" y="110"/>
                  </a:lnTo>
                  <a:lnTo>
                    <a:pt x="188" y="110"/>
                  </a:lnTo>
                  <a:lnTo>
                    <a:pt x="188" y="109"/>
                  </a:lnTo>
                  <a:lnTo>
                    <a:pt x="187" y="109"/>
                  </a:lnTo>
                  <a:lnTo>
                    <a:pt x="188" y="109"/>
                  </a:lnTo>
                  <a:lnTo>
                    <a:pt x="188" y="110"/>
                  </a:lnTo>
                  <a:lnTo>
                    <a:pt x="187" y="110"/>
                  </a:lnTo>
                  <a:lnTo>
                    <a:pt x="187" y="112"/>
                  </a:lnTo>
                  <a:lnTo>
                    <a:pt x="188" y="112"/>
                  </a:lnTo>
                  <a:lnTo>
                    <a:pt x="187" y="112"/>
                  </a:lnTo>
                  <a:lnTo>
                    <a:pt x="186" y="112"/>
                  </a:lnTo>
                  <a:lnTo>
                    <a:pt x="187" y="112"/>
                  </a:lnTo>
                  <a:lnTo>
                    <a:pt x="186" y="112"/>
                  </a:lnTo>
                  <a:lnTo>
                    <a:pt x="186" y="113"/>
                  </a:lnTo>
                  <a:lnTo>
                    <a:pt x="186" y="112"/>
                  </a:lnTo>
                  <a:lnTo>
                    <a:pt x="185" y="112"/>
                  </a:lnTo>
                  <a:lnTo>
                    <a:pt x="185" y="113"/>
                  </a:lnTo>
                  <a:lnTo>
                    <a:pt x="185" y="114"/>
                  </a:lnTo>
                  <a:lnTo>
                    <a:pt x="183" y="114"/>
                  </a:lnTo>
                  <a:lnTo>
                    <a:pt x="182" y="113"/>
                  </a:lnTo>
                  <a:lnTo>
                    <a:pt x="182" y="114"/>
                  </a:lnTo>
                  <a:lnTo>
                    <a:pt x="183" y="114"/>
                  </a:lnTo>
                  <a:lnTo>
                    <a:pt x="183" y="116"/>
                  </a:lnTo>
                  <a:lnTo>
                    <a:pt x="182" y="116"/>
                  </a:lnTo>
                  <a:lnTo>
                    <a:pt x="183" y="116"/>
                  </a:lnTo>
                  <a:lnTo>
                    <a:pt x="182" y="117"/>
                  </a:lnTo>
                  <a:lnTo>
                    <a:pt x="182" y="116"/>
                  </a:lnTo>
                  <a:lnTo>
                    <a:pt x="181" y="116"/>
                  </a:lnTo>
                  <a:lnTo>
                    <a:pt x="182" y="117"/>
                  </a:lnTo>
                  <a:lnTo>
                    <a:pt x="182" y="118"/>
                  </a:lnTo>
                  <a:lnTo>
                    <a:pt x="181" y="118"/>
                  </a:lnTo>
                  <a:lnTo>
                    <a:pt x="181" y="117"/>
                  </a:lnTo>
                  <a:lnTo>
                    <a:pt x="179" y="117"/>
                  </a:lnTo>
                  <a:lnTo>
                    <a:pt x="179" y="118"/>
                  </a:lnTo>
                  <a:lnTo>
                    <a:pt x="181" y="118"/>
                  </a:lnTo>
                  <a:lnTo>
                    <a:pt x="179" y="118"/>
                  </a:lnTo>
                  <a:lnTo>
                    <a:pt x="179" y="119"/>
                  </a:lnTo>
                  <a:lnTo>
                    <a:pt x="179" y="121"/>
                  </a:lnTo>
                  <a:lnTo>
                    <a:pt x="178" y="119"/>
                  </a:lnTo>
                  <a:lnTo>
                    <a:pt x="178" y="121"/>
                  </a:lnTo>
                  <a:lnTo>
                    <a:pt x="177" y="122"/>
                  </a:lnTo>
                  <a:lnTo>
                    <a:pt x="177" y="121"/>
                  </a:lnTo>
                  <a:lnTo>
                    <a:pt x="177" y="122"/>
                  </a:lnTo>
                  <a:lnTo>
                    <a:pt x="177" y="121"/>
                  </a:lnTo>
                  <a:lnTo>
                    <a:pt x="176" y="121"/>
                  </a:lnTo>
                  <a:lnTo>
                    <a:pt x="176" y="122"/>
                  </a:lnTo>
                  <a:lnTo>
                    <a:pt x="176" y="123"/>
                  </a:lnTo>
                  <a:lnTo>
                    <a:pt x="174" y="123"/>
                  </a:lnTo>
                  <a:lnTo>
                    <a:pt x="173" y="123"/>
                  </a:lnTo>
                  <a:lnTo>
                    <a:pt x="174" y="123"/>
                  </a:lnTo>
                  <a:lnTo>
                    <a:pt x="173" y="122"/>
                  </a:lnTo>
                  <a:lnTo>
                    <a:pt x="173" y="123"/>
                  </a:lnTo>
                  <a:lnTo>
                    <a:pt x="172" y="123"/>
                  </a:lnTo>
                  <a:lnTo>
                    <a:pt x="172" y="124"/>
                  </a:lnTo>
                  <a:lnTo>
                    <a:pt x="171" y="124"/>
                  </a:lnTo>
                  <a:lnTo>
                    <a:pt x="169" y="124"/>
                  </a:lnTo>
                  <a:lnTo>
                    <a:pt x="168" y="124"/>
                  </a:lnTo>
                  <a:lnTo>
                    <a:pt x="168" y="126"/>
                  </a:lnTo>
                  <a:lnTo>
                    <a:pt x="169" y="126"/>
                  </a:lnTo>
                  <a:lnTo>
                    <a:pt x="168" y="126"/>
                  </a:lnTo>
                  <a:lnTo>
                    <a:pt x="167" y="126"/>
                  </a:lnTo>
                  <a:lnTo>
                    <a:pt x="167" y="124"/>
                  </a:lnTo>
                  <a:lnTo>
                    <a:pt x="167" y="126"/>
                  </a:lnTo>
                  <a:lnTo>
                    <a:pt x="167" y="127"/>
                  </a:lnTo>
                  <a:lnTo>
                    <a:pt x="165" y="127"/>
                  </a:lnTo>
                  <a:lnTo>
                    <a:pt x="165" y="126"/>
                  </a:lnTo>
                  <a:lnTo>
                    <a:pt x="164" y="126"/>
                  </a:lnTo>
                  <a:lnTo>
                    <a:pt x="165" y="126"/>
                  </a:lnTo>
                  <a:lnTo>
                    <a:pt x="165" y="127"/>
                  </a:lnTo>
                  <a:lnTo>
                    <a:pt x="164" y="126"/>
                  </a:lnTo>
                  <a:lnTo>
                    <a:pt x="164" y="127"/>
                  </a:lnTo>
                  <a:lnTo>
                    <a:pt x="163" y="127"/>
                  </a:lnTo>
                  <a:lnTo>
                    <a:pt x="162" y="127"/>
                  </a:lnTo>
                  <a:lnTo>
                    <a:pt x="162" y="128"/>
                  </a:lnTo>
                  <a:lnTo>
                    <a:pt x="162" y="127"/>
                  </a:lnTo>
                  <a:lnTo>
                    <a:pt x="162" y="128"/>
                  </a:lnTo>
                  <a:lnTo>
                    <a:pt x="160" y="127"/>
                  </a:lnTo>
                  <a:lnTo>
                    <a:pt x="160" y="128"/>
                  </a:lnTo>
                  <a:lnTo>
                    <a:pt x="160" y="130"/>
                  </a:lnTo>
                  <a:lnTo>
                    <a:pt x="160" y="128"/>
                  </a:lnTo>
                  <a:lnTo>
                    <a:pt x="159" y="128"/>
                  </a:lnTo>
                  <a:lnTo>
                    <a:pt x="159" y="130"/>
                  </a:lnTo>
                  <a:lnTo>
                    <a:pt x="158" y="130"/>
                  </a:lnTo>
                  <a:lnTo>
                    <a:pt x="158" y="128"/>
                  </a:lnTo>
                  <a:lnTo>
                    <a:pt x="157" y="128"/>
                  </a:lnTo>
                  <a:lnTo>
                    <a:pt x="157" y="127"/>
                  </a:lnTo>
                  <a:lnTo>
                    <a:pt x="155" y="127"/>
                  </a:lnTo>
                  <a:lnTo>
                    <a:pt x="155" y="128"/>
                  </a:lnTo>
                  <a:lnTo>
                    <a:pt x="155" y="130"/>
                  </a:lnTo>
                  <a:lnTo>
                    <a:pt x="154" y="130"/>
                  </a:lnTo>
                  <a:lnTo>
                    <a:pt x="155" y="130"/>
                  </a:lnTo>
                  <a:lnTo>
                    <a:pt x="155" y="131"/>
                  </a:lnTo>
                  <a:lnTo>
                    <a:pt x="154" y="131"/>
                  </a:lnTo>
                  <a:lnTo>
                    <a:pt x="154" y="132"/>
                  </a:lnTo>
                  <a:lnTo>
                    <a:pt x="154" y="131"/>
                  </a:lnTo>
                  <a:lnTo>
                    <a:pt x="154" y="130"/>
                  </a:lnTo>
                  <a:lnTo>
                    <a:pt x="153" y="130"/>
                  </a:lnTo>
                  <a:lnTo>
                    <a:pt x="151" y="130"/>
                  </a:lnTo>
                  <a:lnTo>
                    <a:pt x="153" y="131"/>
                  </a:lnTo>
                  <a:lnTo>
                    <a:pt x="154" y="132"/>
                  </a:lnTo>
                  <a:lnTo>
                    <a:pt x="153" y="132"/>
                  </a:lnTo>
                  <a:lnTo>
                    <a:pt x="154" y="132"/>
                  </a:lnTo>
                  <a:lnTo>
                    <a:pt x="153" y="132"/>
                  </a:lnTo>
                  <a:lnTo>
                    <a:pt x="151" y="132"/>
                  </a:lnTo>
                  <a:lnTo>
                    <a:pt x="150" y="132"/>
                  </a:lnTo>
                  <a:lnTo>
                    <a:pt x="151" y="132"/>
                  </a:lnTo>
                  <a:lnTo>
                    <a:pt x="150" y="132"/>
                  </a:lnTo>
                  <a:lnTo>
                    <a:pt x="149" y="132"/>
                  </a:lnTo>
                  <a:lnTo>
                    <a:pt x="148" y="131"/>
                  </a:lnTo>
                  <a:lnTo>
                    <a:pt x="149" y="131"/>
                  </a:lnTo>
                  <a:lnTo>
                    <a:pt x="148" y="131"/>
                  </a:lnTo>
                  <a:lnTo>
                    <a:pt x="148" y="132"/>
                  </a:lnTo>
                  <a:lnTo>
                    <a:pt x="146" y="132"/>
                  </a:lnTo>
                  <a:lnTo>
                    <a:pt x="146" y="131"/>
                  </a:lnTo>
                  <a:lnTo>
                    <a:pt x="148" y="131"/>
                  </a:lnTo>
                  <a:lnTo>
                    <a:pt x="146" y="132"/>
                  </a:lnTo>
                  <a:lnTo>
                    <a:pt x="146" y="131"/>
                  </a:lnTo>
                  <a:lnTo>
                    <a:pt x="146" y="130"/>
                  </a:lnTo>
                  <a:lnTo>
                    <a:pt x="148" y="130"/>
                  </a:lnTo>
                  <a:lnTo>
                    <a:pt x="145" y="130"/>
                  </a:lnTo>
                  <a:lnTo>
                    <a:pt x="145" y="128"/>
                  </a:lnTo>
                  <a:lnTo>
                    <a:pt x="145" y="127"/>
                  </a:lnTo>
                  <a:lnTo>
                    <a:pt x="144" y="127"/>
                  </a:lnTo>
                  <a:lnTo>
                    <a:pt x="144" y="126"/>
                  </a:lnTo>
                  <a:lnTo>
                    <a:pt x="144" y="127"/>
                  </a:lnTo>
                  <a:lnTo>
                    <a:pt x="143" y="126"/>
                  </a:lnTo>
                  <a:lnTo>
                    <a:pt x="144" y="126"/>
                  </a:lnTo>
                  <a:lnTo>
                    <a:pt x="143" y="126"/>
                  </a:lnTo>
                  <a:lnTo>
                    <a:pt x="143" y="124"/>
                  </a:lnTo>
                  <a:lnTo>
                    <a:pt x="143" y="123"/>
                  </a:lnTo>
                  <a:lnTo>
                    <a:pt x="143" y="124"/>
                  </a:lnTo>
                  <a:lnTo>
                    <a:pt x="143" y="126"/>
                  </a:lnTo>
                  <a:lnTo>
                    <a:pt x="141" y="126"/>
                  </a:lnTo>
                  <a:lnTo>
                    <a:pt x="143" y="127"/>
                  </a:lnTo>
                  <a:lnTo>
                    <a:pt x="144" y="128"/>
                  </a:lnTo>
                  <a:lnTo>
                    <a:pt x="145" y="130"/>
                  </a:lnTo>
                  <a:lnTo>
                    <a:pt x="144" y="130"/>
                  </a:lnTo>
                  <a:lnTo>
                    <a:pt x="143" y="130"/>
                  </a:lnTo>
                  <a:lnTo>
                    <a:pt x="144" y="130"/>
                  </a:lnTo>
                  <a:lnTo>
                    <a:pt x="144" y="131"/>
                  </a:lnTo>
                  <a:lnTo>
                    <a:pt x="145" y="131"/>
                  </a:lnTo>
                  <a:lnTo>
                    <a:pt x="145" y="132"/>
                  </a:lnTo>
                  <a:lnTo>
                    <a:pt x="144" y="132"/>
                  </a:lnTo>
                  <a:lnTo>
                    <a:pt x="144" y="133"/>
                  </a:lnTo>
                  <a:lnTo>
                    <a:pt x="145" y="133"/>
                  </a:lnTo>
                  <a:lnTo>
                    <a:pt x="144" y="133"/>
                  </a:lnTo>
                  <a:lnTo>
                    <a:pt x="145" y="133"/>
                  </a:lnTo>
                  <a:lnTo>
                    <a:pt x="144" y="133"/>
                  </a:lnTo>
                  <a:lnTo>
                    <a:pt x="144" y="135"/>
                  </a:lnTo>
                  <a:lnTo>
                    <a:pt x="143" y="135"/>
                  </a:lnTo>
                  <a:lnTo>
                    <a:pt x="143" y="136"/>
                  </a:lnTo>
                  <a:lnTo>
                    <a:pt x="141" y="136"/>
                  </a:lnTo>
                  <a:lnTo>
                    <a:pt x="141" y="137"/>
                  </a:lnTo>
                  <a:lnTo>
                    <a:pt x="140" y="137"/>
                  </a:lnTo>
                  <a:lnTo>
                    <a:pt x="139" y="137"/>
                  </a:lnTo>
                  <a:lnTo>
                    <a:pt x="139" y="138"/>
                  </a:lnTo>
                  <a:lnTo>
                    <a:pt x="139" y="140"/>
                  </a:lnTo>
                  <a:lnTo>
                    <a:pt x="137" y="140"/>
                  </a:lnTo>
                  <a:lnTo>
                    <a:pt x="137" y="141"/>
                  </a:lnTo>
                  <a:lnTo>
                    <a:pt x="137" y="142"/>
                  </a:lnTo>
                  <a:lnTo>
                    <a:pt x="137" y="141"/>
                  </a:lnTo>
                  <a:lnTo>
                    <a:pt x="137" y="142"/>
                  </a:lnTo>
                  <a:lnTo>
                    <a:pt x="136" y="142"/>
                  </a:lnTo>
                  <a:lnTo>
                    <a:pt x="137" y="142"/>
                  </a:lnTo>
                  <a:lnTo>
                    <a:pt x="137" y="144"/>
                  </a:lnTo>
                  <a:lnTo>
                    <a:pt x="136" y="144"/>
                  </a:lnTo>
                  <a:lnTo>
                    <a:pt x="136" y="145"/>
                  </a:lnTo>
                  <a:lnTo>
                    <a:pt x="136" y="146"/>
                  </a:lnTo>
                  <a:lnTo>
                    <a:pt x="135" y="146"/>
                  </a:lnTo>
                  <a:lnTo>
                    <a:pt x="135" y="147"/>
                  </a:lnTo>
                  <a:lnTo>
                    <a:pt x="134" y="147"/>
                  </a:lnTo>
                  <a:lnTo>
                    <a:pt x="135" y="147"/>
                  </a:lnTo>
                  <a:lnTo>
                    <a:pt x="134" y="147"/>
                  </a:lnTo>
                  <a:lnTo>
                    <a:pt x="134" y="149"/>
                  </a:lnTo>
                  <a:lnTo>
                    <a:pt x="135" y="149"/>
                  </a:lnTo>
                  <a:lnTo>
                    <a:pt x="134" y="149"/>
                  </a:lnTo>
                  <a:lnTo>
                    <a:pt x="134" y="150"/>
                  </a:lnTo>
                  <a:lnTo>
                    <a:pt x="135" y="150"/>
                  </a:lnTo>
                  <a:lnTo>
                    <a:pt x="134" y="151"/>
                  </a:lnTo>
                  <a:lnTo>
                    <a:pt x="134" y="150"/>
                  </a:lnTo>
                  <a:lnTo>
                    <a:pt x="134" y="151"/>
                  </a:lnTo>
                  <a:lnTo>
                    <a:pt x="134" y="150"/>
                  </a:lnTo>
                  <a:lnTo>
                    <a:pt x="134" y="151"/>
                  </a:lnTo>
                  <a:lnTo>
                    <a:pt x="134" y="152"/>
                  </a:lnTo>
                  <a:lnTo>
                    <a:pt x="132" y="152"/>
                  </a:lnTo>
                  <a:lnTo>
                    <a:pt x="132" y="151"/>
                  </a:lnTo>
                  <a:lnTo>
                    <a:pt x="132" y="152"/>
                  </a:lnTo>
                  <a:lnTo>
                    <a:pt x="132" y="151"/>
                  </a:lnTo>
                  <a:lnTo>
                    <a:pt x="131" y="151"/>
                  </a:lnTo>
                  <a:lnTo>
                    <a:pt x="131" y="152"/>
                  </a:lnTo>
                  <a:lnTo>
                    <a:pt x="131" y="154"/>
                  </a:lnTo>
                  <a:lnTo>
                    <a:pt x="132" y="154"/>
                  </a:lnTo>
                  <a:lnTo>
                    <a:pt x="131" y="154"/>
                  </a:lnTo>
                  <a:lnTo>
                    <a:pt x="131" y="155"/>
                  </a:lnTo>
                  <a:lnTo>
                    <a:pt x="130" y="155"/>
                  </a:lnTo>
                  <a:lnTo>
                    <a:pt x="131" y="155"/>
                  </a:lnTo>
                  <a:lnTo>
                    <a:pt x="131" y="156"/>
                  </a:lnTo>
                  <a:lnTo>
                    <a:pt x="130" y="156"/>
                  </a:lnTo>
                  <a:lnTo>
                    <a:pt x="130" y="155"/>
                  </a:lnTo>
                  <a:lnTo>
                    <a:pt x="130" y="156"/>
                  </a:lnTo>
                  <a:lnTo>
                    <a:pt x="129" y="156"/>
                  </a:lnTo>
                  <a:lnTo>
                    <a:pt x="127" y="156"/>
                  </a:lnTo>
                  <a:lnTo>
                    <a:pt x="129" y="156"/>
                  </a:lnTo>
                  <a:lnTo>
                    <a:pt x="129" y="155"/>
                  </a:lnTo>
                  <a:lnTo>
                    <a:pt x="127" y="155"/>
                  </a:lnTo>
                  <a:lnTo>
                    <a:pt x="127" y="156"/>
                  </a:lnTo>
                  <a:lnTo>
                    <a:pt x="129" y="158"/>
                  </a:lnTo>
                  <a:lnTo>
                    <a:pt x="127" y="158"/>
                  </a:lnTo>
                  <a:lnTo>
                    <a:pt x="126" y="156"/>
                  </a:lnTo>
                  <a:lnTo>
                    <a:pt x="125" y="156"/>
                  </a:lnTo>
                  <a:lnTo>
                    <a:pt x="125" y="155"/>
                  </a:lnTo>
                  <a:lnTo>
                    <a:pt x="123" y="155"/>
                  </a:lnTo>
                  <a:lnTo>
                    <a:pt x="125" y="155"/>
                  </a:lnTo>
                  <a:lnTo>
                    <a:pt x="125" y="156"/>
                  </a:lnTo>
                  <a:lnTo>
                    <a:pt x="125" y="158"/>
                  </a:lnTo>
                  <a:lnTo>
                    <a:pt x="126" y="158"/>
                  </a:lnTo>
                  <a:lnTo>
                    <a:pt x="125" y="158"/>
                  </a:lnTo>
                  <a:lnTo>
                    <a:pt x="125" y="159"/>
                  </a:lnTo>
                  <a:lnTo>
                    <a:pt x="126" y="159"/>
                  </a:lnTo>
                  <a:lnTo>
                    <a:pt x="125" y="159"/>
                  </a:lnTo>
                  <a:lnTo>
                    <a:pt x="125" y="158"/>
                  </a:lnTo>
                  <a:lnTo>
                    <a:pt x="125" y="159"/>
                  </a:lnTo>
                  <a:lnTo>
                    <a:pt x="123" y="159"/>
                  </a:lnTo>
                  <a:lnTo>
                    <a:pt x="125" y="159"/>
                  </a:lnTo>
                  <a:lnTo>
                    <a:pt x="125" y="160"/>
                  </a:lnTo>
                  <a:lnTo>
                    <a:pt x="123" y="160"/>
                  </a:lnTo>
                  <a:lnTo>
                    <a:pt x="123" y="161"/>
                  </a:lnTo>
                  <a:lnTo>
                    <a:pt x="122" y="161"/>
                  </a:lnTo>
                  <a:lnTo>
                    <a:pt x="122" y="160"/>
                  </a:lnTo>
                  <a:lnTo>
                    <a:pt x="122" y="161"/>
                  </a:lnTo>
                  <a:lnTo>
                    <a:pt x="121" y="161"/>
                  </a:lnTo>
                  <a:lnTo>
                    <a:pt x="121" y="160"/>
                  </a:lnTo>
                  <a:lnTo>
                    <a:pt x="120" y="160"/>
                  </a:lnTo>
                  <a:lnTo>
                    <a:pt x="121" y="160"/>
                  </a:lnTo>
                  <a:lnTo>
                    <a:pt x="121" y="161"/>
                  </a:lnTo>
                  <a:lnTo>
                    <a:pt x="120" y="161"/>
                  </a:lnTo>
                  <a:lnTo>
                    <a:pt x="118" y="161"/>
                  </a:lnTo>
                  <a:lnTo>
                    <a:pt x="118" y="163"/>
                  </a:lnTo>
                  <a:lnTo>
                    <a:pt x="117" y="163"/>
                  </a:lnTo>
                  <a:lnTo>
                    <a:pt x="117" y="161"/>
                  </a:lnTo>
                  <a:lnTo>
                    <a:pt x="117" y="160"/>
                  </a:lnTo>
                  <a:lnTo>
                    <a:pt x="117" y="161"/>
                  </a:lnTo>
                  <a:lnTo>
                    <a:pt x="117" y="160"/>
                  </a:lnTo>
                  <a:lnTo>
                    <a:pt x="117" y="161"/>
                  </a:lnTo>
                  <a:lnTo>
                    <a:pt x="117" y="163"/>
                  </a:lnTo>
                  <a:lnTo>
                    <a:pt x="117" y="164"/>
                  </a:lnTo>
                  <a:lnTo>
                    <a:pt x="117" y="163"/>
                  </a:lnTo>
                  <a:lnTo>
                    <a:pt x="116" y="163"/>
                  </a:lnTo>
                  <a:lnTo>
                    <a:pt x="117" y="164"/>
                  </a:lnTo>
                  <a:lnTo>
                    <a:pt x="116" y="163"/>
                  </a:lnTo>
                  <a:lnTo>
                    <a:pt x="115" y="163"/>
                  </a:lnTo>
                  <a:lnTo>
                    <a:pt x="115" y="161"/>
                  </a:lnTo>
                  <a:lnTo>
                    <a:pt x="113" y="161"/>
                  </a:lnTo>
                  <a:lnTo>
                    <a:pt x="113" y="163"/>
                  </a:lnTo>
                  <a:lnTo>
                    <a:pt x="113" y="161"/>
                  </a:lnTo>
                  <a:lnTo>
                    <a:pt x="113" y="160"/>
                  </a:lnTo>
                  <a:lnTo>
                    <a:pt x="115" y="160"/>
                  </a:lnTo>
                  <a:lnTo>
                    <a:pt x="115" y="159"/>
                  </a:lnTo>
                  <a:lnTo>
                    <a:pt x="115" y="158"/>
                  </a:lnTo>
                  <a:lnTo>
                    <a:pt x="116" y="158"/>
                  </a:lnTo>
                  <a:lnTo>
                    <a:pt x="116" y="156"/>
                  </a:lnTo>
                  <a:lnTo>
                    <a:pt x="117" y="156"/>
                  </a:lnTo>
                  <a:lnTo>
                    <a:pt x="116" y="156"/>
                  </a:lnTo>
                  <a:lnTo>
                    <a:pt x="115" y="156"/>
                  </a:lnTo>
                  <a:lnTo>
                    <a:pt x="113" y="156"/>
                  </a:lnTo>
                  <a:lnTo>
                    <a:pt x="113" y="155"/>
                  </a:lnTo>
                  <a:lnTo>
                    <a:pt x="113" y="156"/>
                  </a:lnTo>
                  <a:lnTo>
                    <a:pt x="112" y="155"/>
                  </a:lnTo>
                  <a:lnTo>
                    <a:pt x="112" y="156"/>
                  </a:lnTo>
                  <a:lnTo>
                    <a:pt x="113" y="156"/>
                  </a:lnTo>
                  <a:lnTo>
                    <a:pt x="113" y="158"/>
                  </a:lnTo>
                  <a:lnTo>
                    <a:pt x="115" y="158"/>
                  </a:lnTo>
                  <a:lnTo>
                    <a:pt x="113" y="158"/>
                  </a:lnTo>
                  <a:lnTo>
                    <a:pt x="112" y="158"/>
                  </a:lnTo>
                  <a:lnTo>
                    <a:pt x="113" y="158"/>
                  </a:lnTo>
                  <a:lnTo>
                    <a:pt x="113" y="159"/>
                  </a:lnTo>
                  <a:lnTo>
                    <a:pt x="112" y="159"/>
                  </a:lnTo>
                  <a:lnTo>
                    <a:pt x="112" y="160"/>
                  </a:lnTo>
                  <a:lnTo>
                    <a:pt x="112" y="161"/>
                  </a:lnTo>
                  <a:lnTo>
                    <a:pt x="111" y="161"/>
                  </a:lnTo>
                  <a:lnTo>
                    <a:pt x="112" y="161"/>
                  </a:lnTo>
                  <a:lnTo>
                    <a:pt x="112" y="163"/>
                  </a:lnTo>
                  <a:lnTo>
                    <a:pt x="111" y="163"/>
                  </a:lnTo>
                  <a:lnTo>
                    <a:pt x="111" y="161"/>
                  </a:lnTo>
                  <a:lnTo>
                    <a:pt x="111" y="160"/>
                  </a:lnTo>
                  <a:lnTo>
                    <a:pt x="109" y="160"/>
                  </a:lnTo>
                  <a:lnTo>
                    <a:pt x="109" y="161"/>
                  </a:lnTo>
                  <a:lnTo>
                    <a:pt x="109" y="163"/>
                  </a:lnTo>
                  <a:lnTo>
                    <a:pt x="111" y="163"/>
                  </a:lnTo>
                  <a:lnTo>
                    <a:pt x="112" y="163"/>
                  </a:lnTo>
                  <a:lnTo>
                    <a:pt x="112" y="164"/>
                  </a:lnTo>
                  <a:lnTo>
                    <a:pt x="111" y="164"/>
                  </a:lnTo>
                  <a:lnTo>
                    <a:pt x="112" y="164"/>
                  </a:lnTo>
                  <a:lnTo>
                    <a:pt x="111" y="164"/>
                  </a:lnTo>
                  <a:lnTo>
                    <a:pt x="112" y="164"/>
                  </a:lnTo>
                  <a:lnTo>
                    <a:pt x="111" y="165"/>
                  </a:lnTo>
                  <a:lnTo>
                    <a:pt x="109" y="165"/>
                  </a:lnTo>
                  <a:lnTo>
                    <a:pt x="109" y="166"/>
                  </a:lnTo>
                  <a:lnTo>
                    <a:pt x="109" y="165"/>
                  </a:lnTo>
                  <a:lnTo>
                    <a:pt x="108" y="165"/>
                  </a:lnTo>
                  <a:lnTo>
                    <a:pt x="109" y="165"/>
                  </a:lnTo>
                  <a:lnTo>
                    <a:pt x="108" y="165"/>
                  </a:lnTo>
                  <a:lnTo>
                    <a:pt x="109" y="165"/>
                  </a:lnTo>
                  <a:lnTo>
                    <a:pt x="109" y="166"/>
                  </a:lnTo>
                  <a:lnTo>
                    <a:pt x="108" y="166"/>
                  </a:lnTo>
                  <a:lnTo>
                    <a:pt x="108" y="165"/>
                  </a:lnTo>
                  <a:lnTo>
                    <a:pt x="108" y="166"/>
                  </a:lnTo>
                  <a:lnTo>
                    <a:pt x="107" y="166"/>
                  </a:lnTo>
                  <a:lnTo>
                    <a:pt x="107" y="165"/>
                  </a:lnTo>
                  <a:lnTo>
                    <a:pt x="106" y="165"/>
                  </a:lnTo>
                  <a:lnTo>
                    <a:pt x="106" y="164"/>
                  </a:lnTo>
                  <a:lnTo>
                    <a:pt x="104" y="164"/>
                  </a:lnTo>
                  <a:lnTo>
                    <a:pt x="104" y="165"/>
                  </a:lnTo>
                  <a:lnTo>
                    <a:pt x="106" y="165"/>
                  </a:lnTo>
                  <a:lnTo>
                    <a:pt x="106" y="166"/>
                  </a:lnTo>
                  <a:lnTo>
                    <a:pt x="104" y="166"/>
                  </a:lnTo>
                  <a:lnTo>
                    <a:pt x="106" y="166"/>
                  </a:lnTo>
                  <a:lnTo>
                    <a:pt x="106" y="165"/>
                  </a:lnTo>
                  <a:lnTo>
                    <a:pt x="104" y="165"/>
                  </a:lnTo>
                  <a:lnTo>
                    <a:pt x="104" y="166"/>
                  </a:lnTo>
                  <a:lnTo>
                    <a:pt x="104" y="165"/>
                  </a:lnTo>
                  <a:lnTo>
                    <a:pt x="103" y="165"/>
                  </a:lnTo>
                  <a:lnTo>
                    <a:pt x="103" y="166"/>
                  </a:lnTo>
                  <a:lnTo>
                    <a:pt x="102" y="166"/>
                  </a:lnTo>
                  <a:lnTo>
                    <a:pt x="103" y="166"/>
                  </a:lnTo>
                  <a:lnTo>
                    <a:pt x="102" y="166"/>
                  </a:lnTo>
                  <a:lnTo>
                    <a:pt x="103" y="168"/>
                  </a:lnTo>
                  <a:lnTo>
                    <a:pt x="102" y="168"/>
                  </a:lnTo>
                  <a:lnTo>
                    <a:pt x="102" y="166"/>
                  </a:lnTo>
                  <a:lnTo>
                    <a:pt x="101" y="166"/>
                  </a:lnTo>
                  <a:lnTo>
                    <a:pt x="101" y="168"/>
                  </a:lnTo>
                  <a:lnTo>
                    <a:pt x="102" y="168"/>
                  </a:lnTo>
                  <a:lnTo>
                    <a:pt x="101" y="168"/>
                  </a:lnTo>
                  <a:lnTo>
                    <a:pt x="102" y="168"/>
                  </a:lnTo>
                  <a:lnTo>
                    <a:pt x="102" y="169"/>
                  </a:lnTo>
                  <a:lnTo>
                    <a:pt x="102" y="168"/>
                  </a:lnTo>
                  <a:lnTo>
                    <a:pt x="103" y="169"/>
                  </a:lnTo>
                  <a:lnTo>
                    <a:pt x="102" y="169"/>
                  </a:lnTo>
                  <a:lnTo>
                    <a:pt x="102" y="170"/>
                  </a:lnTo>
                  <a:lnTo>
                    <a:pt x="103" y="170"/>
                  </a:lnTo>
                  <a:lnTo>
                    <a:pt x="102" y="170"/>
                  </a:lnTo>
                  <a:lnTo>
                    <a:pt x="102" y="172"/>
                  </a:lnTo>
                  <a:lnTo>
                    <a:pt x="101" y="172"/>
                  </a:lnTo>
                  <a:lnTo>
                    <a:pt x="101" y="173"/>
                  </a:lnTo>
                  <a:lnTo>
                    <a:pt x="102" y="173"/>
                  </a:lnTo>
                  <a:lnTo>
                    <a:pt x="101" y="173"/>
                  </a:lnTo>
                  <a:lnTo>
                    <a:pt x="101" y="174"/>
                  </a:lnTo>
                  <a:lnTo>
                    <a:pt x="101" y="173"/>
                  </a:lnTo>
                  <a:lnTo>
                    <a:pt x="101" y="174"/>
                  </a:lnTo>
                  <a:lnTo>
                    <a:pt x="99" y="174"/>
                  </a:lnTo>
                  <a:lnTo>
                    <a:pt x="99" y="173"/>
                  </a:lnTo>
                  <a:lnTo>
                    <a:pt x="98" y="173"/>
                  </a:lnTo>
                  <a:lnTo>
                    <a:pt x="98" y="172"/>
                  </a:lnTo>
                  <a:lnTo>
                    <a:pt x="98" y="173"/>
                  </a:lnTo>
                  <a:lnTo>
                    <a:pt x="98" y="174"/>
                  </a:lnTo>
                  <a:lnTo>
                    <a:pt x="98" y="173"/>
                  </a:lnTo>
                  <a:lnTo>
                    <a:pt x="97" y="173"/>
                  </a:lnTo>
                  <a:lnTo>
                    <a:pt x="95" y="173"/>
                  </a:lnTo>
                  <a:lnTo>
                    <a:pt x="95" y="172"/>
                  </a:lnTo>
                  <a:lnTo>
                    <a:pt x="95" y="173"/>
                  </a:lnTo>
                  <a:lnTo>
                    <a:pt x="95" y="174"/>
                  </a:lnTo>
                  <a:lnTo>
                    <a:pt x="97" y="174"/>
                  </a:lnTo>
                  <a:lnTo>
                    <a:pt x="95" y="174"/>
                  </a:lnTo>
                  <a:lnTo>
                    <a:pt x="95" y="175"/>
                  </a:lnTo>
                  <a:lnTo>
                    <a:pt x="97" y="175"/>
                  </a:lnTo>
                  <a:lnTo>
                    <a:pt x="95" y="177"/>
                  </a:lnTo>
                  <a:lnTo>
                    <a:pt x="97" y="177"/>
                  </a:lnTo>
                  <a:lnTo>
                    <a:pt x="98" y="177"/>
                  </a:lnTo>
                  <a:lnTo>
                    <a:pt x="98" y="178"/>
                  </a:lnTo>
                  <a:lnTo>
                    <a:pt x="98" y="179"/>
                  </a:lnTo>
                  <a:lnTo>
                    <a:pt x="98" y="180"/>
                  </a:lnTo>
                  <a:lnTo>
                    <a:pt x="99" y="182"/>
                  </a:lnTo>
                  <a:lnTo>
                    <a:pt x="98" y="183"/>
                  </a:lnTo>
                  <a:lnTo>
                    <a:pt x="98" y="182"/>
                  </a:lnTo>
                  <a:lnTo>
                    <a:pt x="97" y="182"/>
                  </a:lnTo>
                  <a:lnTo>
                    <a:pt x="97" y="183"/>
                  </a:lnTo>
                  <a:lnTo>
                    <a:pt x="95" y="183"/>
                  </a:lnTo>
                  <a:lnTo>
                    <a:pt x="94" y="183"/>
                  </a:lnTo>
                  <a:lnTo>
                    <a:pt x="94" y="182"/>
                  </a:lnTo>
                  <a:lnTo>
                    <a:pt x="93" y="183"/>
                  </a:lnTo>
                  <a:lnTo>
                    <a:pt x="93" y="182"/>
                  </a:lnTo>
                  <a:lnTo>
                    <a:pt x="93" y="183"/>
                  </a:lnTo>
                  <a:lnTo>
                    <a:pt x="94" y="183"/>
                  </a:lnTo>
                  <a:lnTo>
                    <a:pt x="93" y="184"/>
                  </a:lnTo>
                  <a:lnTo>
                    <a:pt x="94" y="184"/>
                  </a:lnTo>
                  <a:lnTo>
                    <a:pt x="95" y="184"/>
                  </a:lnTo>
                  <a:lnTo>
                    <a:pt x="95" y="186"/>
                  </a:lnTo>
                  <a:lnTo>
                    <a:pt x="97" y="186"/>
                  </a:lnTo>
                  <a:lnTo>
                    <a:pt x="97" y="184"/>
                  </a:lnTo>
                  <a:lnTo>
                    <a:pt x="98" y="184"/>
                  </a:lnTo>
                  <a:lnTo>
                    <a:pt x="98" y="186"/>
                  </a:lnTo>
                  <a:lnTo>
                    <a:pt x="98" y="187"/>
                  </a:lnTo>
                  <a:lnTo>
                    <a:pt x="97" y="187"/>
                  </a:lnTo>
                  <a:lnTo>
                    <a:pt x="98" y="187"/>
                  </a:lnTo>
                  <a:lnTo>
                    <a:pt x="98" y="188"/>
                  </a:lnTo>
                  <a:lnTo>
                    <a:pt x="98" y="189"/>
                  </a:lnTo>
                  <a:lnTo>
                    <a:pt x="99" y="189"/>
                  </a:lnTo>
                  <a:lnTo>
                    <a:pt x="98" y="191"/>
                  </a:lnTo>
                  <a:lnTo>
                    <a:pt x="95" y="191"/>
                  </a:lnTo>
                  <a:lnTo>
                    <a:pt x="95" y="189"/>
                  </a:lnTo>
                  <a:lnTo>
                    <a:pt x="94" y="189"/>
                  </a:lnTo>
                  <a:lnTo>
                    <a:pt x="94" y="188"/>
                  </a:lnTo>
                  <a:lnTo>
                    <a:pt x="93" y="188"/>
                  </a:lnTo>
                  <a:lnTo>
                    <a:pt x="93" y="189"/>
                  </a:lnTo>
                  <a:lnTo>
                    <a:pt x="94" y="189"/>
                  </a:lnTo>
                  <a:lnTo>
                    <a:pt x="94" y="191"/>
                  </a:lnTo>
                  <a:lnTo>
                    <a:pt x="95" y="191"/>
                  </a:lnTo>
                  <a:lnTo>
                    <a:pt x="97" y="191"/>
                  </a:lnTo>
                  <a:lnTo>
                    <a:pt x="97" y="192"/>
                  </a:lnTo>
                  <a:lnTo>
                    <a:pt x="98" y="192"/>
                  </a:lnTo>
                  <a:lnTo>
                    <a:pt x="97" y="192"/>
                  </a:lnTo>
                  <a:lnTo>
                    <a:pt x="98" y="192"/>
                  </a:lnTo>
                  <a:lnTo>
                    <a:pt x="97" y="193"/>
                  </a:lnTo>
                  <a:lnTo>
                    <a:pt x="97" y="192"/>
                  </a:lnTo>
                  <a:lnTo>
                    <a:pt x="95" y="192"/>
                  </a:lnTo>
                  <a:lnTo>
                    <a:pt x="95" y="193"/>
                  </a:lnTo>
                  <a:lnTo>
                    <a:pt x="95" y="192"/>
                  </a:lnTo>
                  <a:lnTo>
                    <a:pt x="94" y="192"/>
                  </a:lnTo>
                  <a:lnTo>
                    <a:pt x="95" y="192"/>
                  </a:lnTo>
                  <a:lnTo>
                    <a:pt x="95" y="193"/>
                  </a:lnTo>
                  <a:lnTo>
                    <a:pt x="95" y="194"/>
                  </a:lnTo>
                  <a:lnTo>
                    <a:pt x="95" y="193"/>
                  </a:lnTo>
                  <a:lnTo>
                    <a:pt x="94" y="193"/>
                  </a:lnTo>
                  <a:lnTo>
                    <a:pt x="94" y="192"/>
                  </a:lnTo>
                  <a:lnTo>
                    <a:pt x="94" y="193"/>
                  </a:lnTo>
                  <a:lnTo>
                    <a:pt x="93" y="192"/>
                  </a:lnTo>
                  <a:lnTo>
                    <a:pt x="93" y="193"/>
                  </a:lnTo>
                  <a:lnTo>
                    <a:pt x="94" y="193"/>
                  </a:lnTo>
                  <a:lnTo>
                    <a:pt x="94" y="194"/>
                  </a:lnTo>
                  <a:lnTo>
                    <a:pt x="95" y="194"/>
                  </a:lnTo>
                  <a:lnTo>
                    <a:pt x="94" y="194"/>
                  </a:lnTo>
                  <a:lnTo>
                    <a:pt x="94" y="193"/>
                  </a:lnTo>
                  <a:lnTo>
                    <a:pt x="93" y="193"/>
                  </a:lnTo>
                  <a:lnTo>
                    <a:pt x="93" y="192"/>
                  </a:lnTo>
                  <a:lnTo>
                    <a:pt x="92" y="192"/>
                  </a:lnTo>
                  <a:lnTo>
                    <a:pt x="92" y="193"/>
                  </a:lnTo>
                  <a:lnTo>
                    <a:pt x="92" y="194"/>
                  </a:lnTo>
                  <a:lnTo>
                    <a:pt x="93" y="194"/>
                  </a:lnTo>
                  <a:lnTo>
                    <a:pt x="92" y="194"/>
                  </a:lnTo>
                  <a:lnTo>
                    <a:pt x="93" y="194"/>
                  </a:lnTo>
                  <a:lnTo>
                    <a:pt x="93" y="196"/>
                  </a:lnTo>
                  <a:lnTo>
                    <a:pt x="93" y="197"/>
                  </a:lnTo>
                  <a:lnTo>
                    <a:pt x="94" y="197"/>
                  </a:lnTo>
                  <a:lnTo>
                    <a:pt x="93" y="197"/>
                  </a:lnTo>
                  <a:lnTo>
                    <a:pt x="92" y="196"/>
                  </a:lnTo>
                  <a:lnTo>
                    <a:pt x="90" y="196"/>
                  </a:lnTo>
                  <a:lnTo>
                    <a:pt x="92" y="196"/>
                  </a:lnTo>
                  <a:lnTo>
                    <a:pt x="92" y="197"/>
                  </a:lnTo>
                  <a:lnTo>
                    <a:pt x="93" y="197"/>
                  </a:lnTo>
                  <a:lnTo>
                    <a:pt x="93" y="198"/>
                  </a:lnTo>
                  <a:lnTo>
                    <a:pt x="92" y="198"/>
                  </a:lnTo>
                  <a:lnTo>
                    <a:pt x="92" y="197"/>
                  </a:lnTo>
                  <a:lnTo>
                    <a:pt x="90" y="197"/>
                  </a:lnTo>
                  <a:lnTo>
                    <a:pt x="90" y="198"/>
                  </a:lnTo>
                  <a:lnTo>
                    <a:pt x="90" y="197"/>
                  </a:lnTo>
                  <a:lnTo>
                    <a:pt x="90" y="196"/>
                  </a:lnTo>
                  <a:lnTo>
                    <a:pt x="89" y="196"/>
                  </a:lnTo>
                  <a:lnTo>
                    <a:pt x="90" y="197"/>
                  </a:lnTo>
                  <a:lnTo>
                    <a:pt x="89" y="197"/>
                  </a:lnTo>
                  <a:lnTo>
                    <a:pt x="90" y="197"/>
                  </a:lnTo>
                  <a:lnTo>
                    <a:pt x="90" y="198"/>
                  </a:lnTo>
                  <a:lnTo>
                    <a:pt x="92" y="198"/>
                  </a:lnTo>
                  <a:lnTo>
                    <a:pt x="93" y="198"/>
                  </a:lnTo>
                  <a:lnTo>
                    <a:pt x="93" y="200"/>
                  </a:lnTo>
                  <a:lnTo>
                    <a:pt x="92" y="200"/>
                  </a:lnTo>
                  <a:lnTo>
                    <a:pt x="92" y="201"/>
                  </a:lnTo>
                  <a:lnTo>
                    <a:pt x="90" y="201"/>
                  </a:lnTo>
                  <a:lnTo>
                    <a:pt x="90" y="200"/>
                  </a:lnTo>
                  <a:lnTo>
                    <a:pt x="90" y="201"/>
                  </a:lnTo>
                  <a:lnTo>
                    <a:pt x="89" y="201"/>
                  </a:lnTo>
                  <a:lnTo>
                    <a:pt x="89" y="200"/>
                  </a:lnTo>
                  <a:lnTo>
                    <a:pt x="88" y="200"/>
                  </a:lnTo>
                  <a:lnTo>
                    <a:pt x="88" y="201"/>
                  </a:lnTo>
                  <a:lnTo>
                    <a:pt x="88" y="200"/>
                  </a:lnTo>
                  <a:lnTo>
                    <a:pt x="88" y="201"/>
                  </a:lnTo>
                  <a:lnTo>
                    <a:pt x="88" y="202"/>
                  </a:lnTo>
                  <a:lnTo>
                    <a:pt x="88" y="201"/>
                  </a:lnTo>
                  <a:lnTo>
                    <a:pt x="88" y="202"/>
                  </a:lnTo>
                  <a:lnTo>
                    <a:pt x="86" y="202"/>
                  </a:lnTo>
                  <a:lnTo>
                    <a:pt x="86" y="201"/>
                  </a:lnTo>
                  <a:lnTo>
                    <a:pt x="86" y="202"/>
                  </a:lnTo>
                  <a:lnTo>
                    <a:pt x="85" y="202"/>
                  </a:lnTo>
                  <a:lnTo>
                    <a:pt x="84" y="202"/>
                  </a:lnTo>
                  <a:lnTo>
                    <a:pt x="84" y="201"/>
                  </a:lnTo>
                  <a:lnTo>
                    <a:pt x="84" y="202"/>
                  </a:lnTo>
                  <a:lnTo>
                    <a:pt x="85" y="202"/>
                  </a:lnTo>
                  <a:lnTo>
                    <a:pt x="86" y="203"/>
                  </a:lnTo>
                  <a:lnTo>
                    <a:pt x="88" y="203"/>
                  </a:lnTo>
                  <a:lnTo>
                    <a:pt x="89" y="203"/>
                  </a:lnTo>
                  <a:lnTo>
                    <a:pt x="89" y="205"/>
                  </a:lnTo>
                  <a:lnTo>
                    <a:pt x="88" y="205"/>
                  </a:lnTo>
                  <a:lnTo>
                    <a:pt x="88" y="206"/>
                  </a:lnTo>
                  <a:lnTo>
                    <a:pt x="89" y="206"/>
                  </a:lnTo>
                  <a:lnTo>
                    <a:pt x="88" y="206"/>
                  </a:lnTo>
                  <a:lnTo>
                    <a:pt x="88" y="205"/>
                  </a:lnTo>
                  <a:lnTo>
                    <a:pt x="86" y="205"/>
                  </a:lnTo>
                  <a:lnTo>
                    <a:pt x="85" y="205"/>
                  </a:lnTo>
                  <a:lnTo>
                    <a:pt x="86" y="206"/>
                  </a:lnTo>
                  <a:lnTo>
                    <a:pt x="88" y="206"/>
                  </a:lnTo>
                  <a:lnTo>
                    <a:pt x="89" y="207"/>
                  </a:lnTo>
                  <a:lnTo>
                    <a:pt x="89" y="208"/>
                  </a:lnTo>
                  <a:lnTo>
                    <a:pt x="89" y="210"/>
                  </a:lnTo>
                  <a:lnTo>
                    <a:pt x="88" y="210"/>
                  </a:lnTo>
                  <a:lnTo>
                    <a:pt x="89" y="210"/>
                  </a:lnTo>
                  <a:lnTo>
                    <a:pt x="88" y="210"/>
                  </a:lnTo>
                  <a:lnTo>
                    <a:pt x="88" y="211"/>
                  </a:lnTo>
                  <a:lnTo>
                    <a:pt x="89" y="211"/>
                  </a:lnTo>
                  <a:lnTo>
                    <a:pt x="89" y="210"/>
                  </a:lnTo>
                  <a:lnTo>
                    <a:pt x="90" y="210"/>
                  </a:lnTo>
                  <a:lnTo>
                    <a:pt x="90" y="211"/>
                  </a:lnTo>
                  <a:lnTo>
                    <a:pt x="89" y="211"/>
                  </a:lnTo>
                  <a:lnTo>
                    <a:pt x="88" y="211"/>
                  </a:lnTo>
                  <a:lnTo>
                    <a:pt x="89" y="211"/>
                  </a:lnTo>
                  <a:lnTo>
                    <a:pt x="89" y="212"/>
                  </a:lnTo>
                  <a:lnTo>
                    <a:pt x="89" y="214"/>
                  </a:lnTo>
                  <a:lnTo>
                    <a:pt x="88" y="214"/>
                  </a:lnTo>
                  <a:lnTo>
                    <a:pt x="86" y="214"/>
                  </a:lnTo>
                  <a:lnTo>
                    <a:pt x="86" y="212"/>
                  </a:lnTo>
                  <a:lnTo>
                    <a:pt x="85" y="214"/>
                  </a:lnTo>
                  <a:lnTo>
                    <a:pt x="86" y="214"/>
                  </a:lnTo>
                  <a:lnTo>
                    <a:pt x="86" y="212"/>
                  </a:lnTo>
                  <a:lnTo>
                    <a:pt x="88" y="214"/>
                  </a:lnTo>
                  <a:lnTo>
                    <a:pt x="89" y="214"/>
                  </a:lnTo>
                  <a:lnTo>
                    <a:pt x="88" y="214"/>
                  </a:lnTo>
                  <a:lnTo>
                    <a:pt x="88" y="215"/>
                  </a:lnTo>
                  <a:lnTo>
                    <a:pt x="89" y="215"/>
                  </a:lnTo>
                  <a:lnTo>
                    <a:pt x="88" y="215"/>
                  </a:lnTo>
                  <a:lnTo>
                    <a:pt x="89" y="215"/>
                  </a:lnTo>
                  <a:lnTo>
                    <a:pt x="88" y="215"/>
                  </a:lnTo>
                  <a:lnTo>
                    <a:pt x="88" y="216"/>
                  </a:lnTo>
                  <a:lnTo>
                    <a:pt x="86" y="216"/>
                  </a:lnTo>
                  <a:lnTo>
                    <a:pt x="85" y="215"/>
                  </a:lnTo>
                  <a:lnTo>
                    <a:pt x="85" y="216"/>
                  </a:lnTo>
                  <a:lnTo>
                    <a:pt x="86" y="216"/>
                  </a:lnTo>
                  <a:lnTo>
                    <a:pt x="88" y="216"/>
                  </a:lnTo>
                  <a:lnTo>
                    <a:pt x="88" y="217"/>
                  </a:lnTo>
                  <a:lnTo>
                    <a:pt x="88" y="219"/>
                  </a:lnTo>
                  <a:lnTo>
                    <a:pt x="86" y="219"/>
                  </a:lnTo>
                  <a:lnTo>
                    <a:pt x="85" y="217"/>
                  </a:lnTo>
                  <a:lnTo>
                    <a:pt x="85" y="219"/>
                  </a:lnTo>
                  <a:lnTo>
                    <a:pt x="84" y="217"/>
                  </a:lnTo>
                  <a:lnTo>
                    <a:pt x="84" y="219"/>
                  </a:lnTo>
                  <a:lnTo>
                    <a:pt x="85" y="219"/>
                  </a:lnTo>
                  <a:lnTo>
                    <a:pt x="86" y="219"/>
                  </a:lnTo>
                  <a:lnTo>
                    <a:pt x="85" y="219"/>
                  </a:lnTo>
                  <a:lnTo>
                    <a:pt x="86" y="219"/>
                  </a:lnTo>
                  <a:lnTo>
                    <a:pt x="88" y="220"/>
                  </a:lnTo>
                  <a:lnTo>
                    <a:pt x="86" y="220"/>
                  </a:lnTo>
                  <a:lnTo>
                    <a:pt x="85" y="220"/>
                  </a:lnTo>
                  <a:lnTo>
                    <a:pt x="84" y="220"/>
                  </a:lnTo>
                  <a:lnTo>
                    <a:pt x="85" y="220"/>
                  </a:lnTo>
                  <a:lnTo>
                    <a:pt x="86" y="220"/>
                  </a:lnTo>
                  <a:lnTo>
                    <a:pt x="86" y="221"/>
                  </a:lnTo>
                  <a:lnTo>
                    <a:pt x="86" y="220"/>
                  </a:lnTo>
                  <a:lnTo>
                    <a:pt x="85" y="220"/>
                  </a:lnTo>
                  <a:lnTo>
                    <a:pt x="85" y="221"/>
                  </a:lnTo>
                  <a:lnTo>
                    <a:pt x="84" y="220"/>
                  </a:lnTo>
                  <a:lnTo>
                    <a:pt x="83" y="220"/>
                  </a:lnTo>
                  <a:lnTo>
                    <a:pt x="81" y="220"/>
                  </a:lnTo>
                  <a:lnTo>
                    <a:pt x="83" y="220"/>
                  </a:lnTo>
                  <a:lnTo>
                    <a:pt x="83" y="221"/>
                  </a:lnTo>
                  <a:lnTo>
                    <a:pt x="84" y="221"/>
                  </a:lnTo>
                  <a:lnTo>
                    <a:pt x="85" y="221"/>
                  </a:lnTo>
                  <a:lnTo>
                    <a:pt x="86" y="221"/>
                  </a:lnTo>
                  <a:lnTo>
                    <a:pt x="86" y="222"/>
                  </a:lnTo>
                  <a:lnTo>
                    <a:pt x="86" y="221"/>
                  </a:lnTo>
                  <a:lnTo>
                    <a:pt x="86" y="222"/>
                  </a:lnTo>
                  <a:lnTo>
                    <a:pt x="85" y="222"/>
                  </a:lnTo>
                  <a:lnTo>
                    <a:pt x="85" y="224"/>
                  </a:lnTo>
                  <a:lnTo>
                    <a:pt x="84" y="222"/>
                  </a:lnTo>
                  <a:lnTo>
                    <a:pt x="83" y="222"/>
                  </a:lnTo>
                  <a:lnTo>
                    <a:pt x="84" y="224"/>
                  </a:lnTo>
                  <a:lnTo>
                    <a:pt x="85" y="224"/>
                  </a:lnTo>
                  <a:lnTo>
                    <a:pt x="86" y="224"/>
                  </a:lnTo>
                  <a:lnTo>
                    <a:pt x="85" y="224"/>
                  </a:lnTo>
                  <a:lnTo>
                    <a:pt x="86" y="224"/>
                  </a:lnTo>
                  <a:lnTo>
                    <a:pt x="85" y="224"/>
                  </a:lnTo>
                  <a:lnTo>
                    <a:pt x="84" y="224"/>
                  </a:lnTo>
                  <a:lnTo>
                    <a:pt x="83" y="224"/>
                  </a:lnTo>
                  <a:lnTo>
                    <a:pt x="84" y="224"/>
                  </a:lnTo>
                  <a:lnTo>
                    <a:pt x="85" y="224"/>
                  </a:lnTo>
                  <a:lnTo>
                    <a:pt x="85" y="225"/>
                  </a:lnTo>
                  <a:lnTo>
                    <a:pt x="86" y="225"/>
                  </a:lnTo>
                  <a:lnTo>
                    <a:pt x="85" y="225"/>
                  </a:lnTo>
                  <a:lnTo>
                    <a:pt x="85" y="226"/>
                  </a:lnTo>
                  <a:lnTo>
                    <a:pt x="85" y="225"/>
                  </a:lnTo>
                  <a:lnTo>
                    <a:pt x="84" y="225"/>
                  </a:lnTo>
                  <a:lnTo>
                    <a:pt x="84" y="226"/>
                  </a:lnTo>
                  <a:lnTo>
                    <a:pt x="85" y="226"/>
                  </a:lnTo>
                  <a:lnTo>
                    <a:pt x="86" y="225"/>
                  </a:lnTo>
                  <a:lnTo>
                    <a:pt x="86" y="226"/>
                  </a:lnTo>
                  <a:lnTo>
                    <a:pt x="85" y="226"/>
                  </a:lnTo>
                  <a:lnTo>
                    <a:pt x="84" y="226"/>
                  </a:lnTo>
                  <a:lnTo>
                    <a:pt x="85" y="226"/>
                  </a:lnTo>
                  <a:lnTo>
                    <a:pt x="86" y="226"/>
                  </a:lnTo>
                  <a:lnTo>
                    <a:pt x="85" y="226"/>
                  </a:lnTo>
                  <a:lnTo>
                    <a:pt x="84" y="226"/>
                  </a:lnTo>
                  <a:lnTo>
                    <a:pt x="84" y="228"/>
                  </a:lnTo>
                  <a:lnTo>
                    <a:pt x="85" y="228"/>
                  </a:lnTo>
                  <a:lnTo>
                    <a:pt x="84" y="228"/>
                  </a:lnTo>
                  <a:lnTo>
                    <a:pt x="84" y="226"/>
                  </a:lnTo>
                  <a:lnTo>
                    <a:pt x="84" y="228"/>
                  </a:lnTo>
                  <a:lnTo>
                    <a:pt x="83" y="228"/>
                  </a:lnTo>
                  <a:lnTo>
                    <a:pt x="83" y="226"/>
                  </a:lnTo>
                  <a:lnTo>
                    <a:pt x="81" y="226"/>
                  </a:lnTo>
                  <a:lnTo>
                    <a:pt x="81" y="225"/>
                  </a:lnTo>
                  <a:lnTo>
                    <a:pt x="81" y="226"/>
                  </a:lnTo>
                  <a:lnTo>
                    <a:pt x="79" y="226"/>
                  </a:lnTo>
                  <a:lnTo>
                    <a:pt x="80" y="226"/>
                  </a:lnTo>
                  <a:lnTo>
                    <a:pt x="80" y="228"/>
                  </a:lnTo>
                  <a:lnTo>
                    <a:pt x="81" y="228"/>
                  </a:lnTo>
                  <a:lnTo>
                    <a:pt x="80" y="228"/>
                  </a:lnTo>
                  <a:lnTo>
                    <a:pt x="81" y="228"/>
                  </a:lnTo>
                  <a:lnTo>
                    <a:pt x="83" y="228"/>
                  </a:lnTo>
                  <a:lnTo>
                    <a:pt x="84" y="228"/>
                  </a:lnTo>
                  <a:lnTo>
                    <a:pt x="83" y="228"/>
                  </a:lnTo>
                  <a:lnTo>
                    <a:pt x="83" y="229"/>
                  </a:lnTo>
                  <a:lnTo>
                    <a:pt x="81" y="229"/>
                  </a:lnTo>
                  <a:lnTo>
                    <a:pt x="81" y="230"/>
                  </a:lnTo>
                  <a:lnTo>
                    <a:pt x="81" y="229"/>
                  </a:lnTo>
                  <a:lnTo>
                    <a:pt x="83" y="229"/>
                  </a:lnTo>
                  <a:lnTo>
                    <a:pt x="84" y="229"/>
                  </a:lnTo>
                  <a:lnTo>
                    <a:pt x="83" y="229"/>
                  </a:lnTo>
                  <a:lnTo>
                    <a:pt x="84" y="229"/>
                  </a:lnTo>
                  <a:lnTo>
                    <a:pt x="84" y="230"/>
                  </a:lnTo>
                  <a:lnTo>
                    <a:pt x="85" y="230"/>
                  </a:lnTo>
                  <a:lnTo>
                    <a:pt x="84" y="230"/>
                  </a:lnTo>
                  <a:lnTo>
                    <a:pt x="83" y="230"/>
                  </a:lnTo>
                  <a:lnTo>
                    <a:pt x="84" y="230"/>
                  </a:lnTo>
                  <a:lnTo>
                    <a:pt x="84" y="231"/>
                  </a:lnTo>
                  <a:lnTo>
                    <a:pt x="85" y="231"/>
                  </a:lnTo>
                  <a:lnTo>
                    <a:pt x="84" y="231"/>
                  </a:lnTo>
                  <a:lnTo>
                    <a:pt x="83" y="231"/>
                  </a:lnTo>
                  <a:lnTo>
                    <a:pt x="81" y="231"/>
                  </a:lnTo>
                  <a:lnTo>
                    <a:pt x="80" y="231"/>
                  </a:lnTo>
                  <a:lnTo>
                    <a:pt x="79" y="231"/>
                  </a:lnTo>
                  <a:lnTo>
                    <a:pt x="79" y="230"/>
                  </a:lnTo>
                  <a:lnTo>
                    <a:pt x="80" y="230"/>
                  </a:lnTo>
                  <a:lnTo>
                    <a:pt x="80" y="229"/>
                  </a:lnTo>
                  <a:lnTo>
                    <a:pt x="79" y="229"/>
                  </a:lnTo>
                  <a:lnTo>
                    <a:pt x="79" y="230"/>
                  </a:lnTo>
                  <a:lnTo>
                    <a:pt x="79" y="229"/>
                  </a:lnTo>
                  <a:lnTo>
                    <a:pt x="78" y="229"/>
                  </a:lnTo>
                  <a:lnTo>
                    <a:pt x="79" y="230"/>
                  </a:lnTo>
                  <a:lnTo>
                    <a:pt x="78" y="230"/>
                  </a:lnTo>
                  <a:lnTo>
                    <a:pt x="79" y="230"/>
                  </a:lnTo>
                  <a:lnTo>
                    <a:pt x="79" y="231"/>
                  </a:lnTo>
                  <a:lnTo>
                    <a:pt x="78" y="231"/>
                  </a:lnTo>
                  <a:lnTo>
                    <a:pt x="76" y="233"/>
                  </a:lnTo>
                  <a:lnTo>
                    <a:pt x="76" y="231"/>
                  </a:lnTo>
                  <a:lnTo>
                    <a:pt x="76" y="233"/>
                  </a:lnTo>
                  <a:lnTo>
                    <a:pt x="75" y="233"/>
                  </a:lnTo>
                  <a:lnTo>
                    <a:pt x="75" y="231"/>
                  </a:lnTo>
                  <a:lnTo>
                    <a:pt x="75" y="233"/>
                  </a:lnTo>
                  <a:lnTo>
                    <a:pt x="74" y="233"/>
                  </a:lnTo>
                  <a:lnTo>
                    <a:pt x="75" y="233"/>
                  </a:lnTo>
                  <a:lnTo>
                    <a:pt x="74" y="233"/>
                  </a:lnTo>
                  <a:lnTo>
                    <a:pt x="74" y="231"/>
                  </a:lnTo>
                  <a:lnTo>
                    <a:pt x="74" y="233"/>
                  </a:lnTo>
                  <a:lnTo>
                    <a:pt x="75" y="233"/>
                  </a:lnTo>
                  <a:lnTo>
                    <a:pt x="75" y="231"/>
                  </a:lnTo>
                  <a:lnTo>
                    <a:pt x="74" y="231"/>
                  </a:lnTo>
                  <a:lnTo>
                    <a:pt x="74" y="233"/>
                  </a:lnTo>
                  <a:lnTo>
                    <a:pt x="74" y="231"/>
                  </a:lnTo>
                  <a:lnTo>
                    <a:pt x="75" y="231"/>
                  </a:lnTo>
                  <a:lnTo>
                    <a:pt x="75" y="230"/>
                  </a:lnTo>
                  <a:lnTo>
                    <a:pt x="76" y="229"/>
                  </a:lnTo>
                  <a:lnTo>
                    <a:pt x="76" y="228"/>
                  </a:lnTo>
                  <a:lnTo>
                    <a:pt x="78" y="228"/>
                  </a:lnTo>
                  <a:lnTo>
                    <a:pt x="78" y="226"/>
                  </a:lnTo>
                  <a:lnTo>
                    <a:pt x="76" y="228"/>
                  </a:lnTo>
                  <a:lnTo>
                    <a:pt x="76" y="229"/>
                  </a:lnTo>
                  <a:lnTo>
                    <a:pt x="75" y="229"/>
                  </a:lnTo>
                  <a:lnTo>
                    <a:pt x="75" y="230"/>
                  </a:lnTo>
                  <a:lnTo>
                    <a:pt x="74" y="230"/>
                  </a:lnTo>
                  <a:lnTo>
                    <a:pt x="74" y="231"/>
                  </a:lnTo>
                  <a:lnTo>
                    <a:pt x="72" y="231"/>
                  </a:lnTo>
                  <a:lnTo>
                    <a:pt x="74" y="231"/>
                  </a:lnTo>
                  <a:lnTo>
                    <a:pt x="72" y="231"/>
                  </a:lnTo>
                  <a:lnTo>
                    <a:pt x="74" y="230"/>
                  </a:lnTo>
                  <a:lnTo>
                    <a:pt x="74" y="229"/>
                  </a:lnTo>
                  <a:lnTo>
                    <a:pt x="75" y="229"/>
                  </a:lnTo>
                  <a:lnTo>
                    <a:pt x="75" y="228"/>
                  </a:lnTo>
                  <a:lnTo>
                    <a:pt x="75" y="226"/>
                  </a:lnTo>
                  <a:lnTo>
                    <a:pt x="76" y="225"/>
                  </a:lnTo>
                  <a:lnTo>
                    <a:pt x="75" y="225"/>
                  </a:lnTo>
                  <a:lnTo>
                    <a:pt x="75" y="226"/>
                  </a:lnTo>
                  <a:lnTo>
                    <a:pt x="74" y="228"/>
                  </a:lnTo>
                  <a:lnTo>
                    <a:pt x="72" y="228"/>
                  </a:lnTo>
                  <a:lnTo>
                    <a:pt x="72" y="226"/>
                  </a:lnTo>
                  <a:lnTo>
                    <a:pt x="74" y="226"/>
                  </a:lnTo>
                  <a:lnTo>
                    <a:pt x="74" y="225"/>
                  </a:lnTo>
                  <a:lnTo>
                    <a:pt x="74" y="226"/>
                  </a:lnTo>
                  <a:lnTo>
                    <a:pt x="72" y="226"/>
                  </a:lnTo>
                  <a:lnTo>
                    <a:pt x="72" y="228"/>
                  </a:lnTo>
                  <a:lnTo>
                    <a:pt x="71" y="228"/>
                  </a:lnTo>
                  <a:lnTo>
                    <a:pt x="72" y="228"/>
                  </a:lnTo>
                  <a:lnTo>
                    <a:pt x="72" y="226"/>
                  </a:lnTo>
                  <a:lnTo>
                    <a:pt x="74" y="225"/>
                  </a:lnTo>
                  <a:lnTo>
                    <a:pt x="72" y="225"/>
                  </a:lnTo>
                  <a:lnTo>
                    <a:pt x="72" y="226"/>
                  </a:lnTo>
                  <a:lnTo>
                    <a:pt x="71" y="226"/>
                  </a:lnTo>
                  <a:lnTo>
                    <a:pt x="71" y="228"/>
                  </a:lnTo>
                  <a:lnTo>
                    <a:pt x="70" y="228"/>
                  </a:lnTo>
                  <a:lnTo>
                    <a:pt x="71" y="228"/>
                  </a:lnTo>
                  <a:lnTo>
                    <a:pt x="71" y="226"/>
                  </a:lnTo>
                  <a:lnTo>
                    <a:pt x="70" y="226"/>
                  </a:lnTo>
                  <a:lnTo>
                    <a:pt x="71" y="226"/>
                  </a:lnTo>
                  <a:lnTo>
                    <a:pt x="70" y="226"/>
                  </a:lnTo>
                  <a:lnTo>
                    <a:pt x="70" y="228"/>
                  </a:lnTo>
                  <a:lnTo>
                    <a:pt x="70" y="226"/>
                  </a:lnTo>
                  <a:lnTo>
                    <a:pt x="69" y="226"/>
                  </a:lnTo>
                  <a:lnTo>
                    <a:pt x="70" y="226"/>
                  </a:lnTo>
                  <a:lnTo>
                    <a:pt x="70" y="225"/>
                  </a:lnTo>
                  <a:lnTo>
                    <a:pt x="71" y="225"/>
                  </a:lnTo>
                  <a:lnTo>
                    <a:pt x="70" y="225"/>
                  </a:lnTo>
                  <a:lnTo>
                    <a:pt x="71" y="225"/>
                  </a:lnTo>
                  <a:lnTo>
                    <a:pt x="71" y="224"/>
                  </a:lnTo>
                  <a:lnTo>
                    <a:pt x="71" y="225"/>
                  </a:lnTo>
                  <a:lnTo>
                    <a:pt x="71" y="224"/>
                  </a:lnTo>
                  <a:lnTo>
                    <a:pt x="72" y="224"/>
                  </a:lnTo>
                  <a:lnTo>
                    <a:pt x="72" y="222"/>
                  </a:lnTo>
                  <a:lnTo>
                    <a:pt x="72" y="221"/>
                  </a:lnTo>
                  <a:lnTo>
                    <a:pt x="72" y="222"/>
                  </a:lnTo>
                  <a:lnTo>
                    <a:pt x="71" y="222"/>
                  </a:lnTo>
                  <a:lnTo>
                    <a:pt x="71" y="224"/>
                  </a:lnTo>
                  <a:lnTo>
                    <a:pt x="70" y="224"/>
                  </a:lnTo>
                  <a:lnTo>
                    <a:pt x="70" y="225"/>
                  </a:lnTo>
                  <a:lnTo>
                    <a:pt x="70" y="224"/>
                  </a:lnTo>
                  <a:lnTo>
                    <a:pt x="69" y="224"/>
                  </a:lnTo>
                  <a:lnTo>
                    <a:pt x="69" y="225"/>
                  </a:lnTo>
                  <a:lnTo>
                    <a:pt x="67" y="225"/>
                  </a:lnTo>
                  <a:lnTo>
                    <a:pt x="67" y="224"/>
                  </a:lnTo>
                  <a:lnTo>
                    <a:pt x="69" y="224"/>
                  </a:lnTo>
                  <a:lnTo>
                    <a:pt x="70" y="224"/>
                  </a:lnTo>
                  <a:lnTo>
                    <a:pt x="70" y="222"/>
                  </a:lnTo>
                  <a:lnTo>
                    <a:pt x="69" y="224"/>
                  </a:lnTo>
                  <a:lnTo>
                    <a:pt x="67" y="224"/>
                  </a:lnTo>
                  <a:lnTo>
                    <a:pt x="70" y="222"/>
                  </a:lnTo>
                  <a:lnTo>
                    <a:pt x="71" y="222"/>
                  </a:lnTo>
                  <a:lnTo>
                    <a:pt x="71" y="221"/>
                  </a:lnTo>
                  <a:lnTo>
                    <a:pt x="72" y="221"/>
                  </a:lnTo>
                  <a:lnTo>
                    <a:pt x="72" y="220"/>
                  </a:lnTo>
                  <a:lnTo>
                    <a:pt x="72" y="221"/>
                  </a:lnTo>
                  <a:lnTo>
                    <a:pt x="72" y="220"/>
                  </a:lnTo>
                  <a:lnTo>
                    <a:pt x="71" y="220"/>
                  </a:lnTo>
                  <a:lnTo>
                    <a:pt x="72" y="220"/>
                  </a:lnTo>
                  <a:lnTo>
                    <a:pt x="71" y="220"/>
                  </a:lnTo>
                  <a:lnTo>
                    <a:pt x="71" y="219"/>
                  </a:lnTo>
                  <a:lnTo>
                    <a:pt x="71" y="220"/>
                  </a:lnTo>
                  <a:lnTo>
                    <a:pt x="71" y="221"/>
                  </a:lnTo>
                  <a:lnTo>
                    <a:pt x="70" y="222"/>
                  </a:lnTo>
                  <a:lnTo>
                    <a:pt x="69" y="222"/>
                  </a:lnTo>
                  <a:lnTo>
                    <a:pt x="69" y="221"/>
                  </a:lnTo>
                  <a:lnTo>
                    <a:pt x="70" y="221"/>
                  </a:lnTo>
                  <a:lnTo>
                    <a:pt x="70" y="220"/>
                  </a:lnTo>
                  <a:lnTo>
                    <a:pt x="71" y="220"/>
                  </a:lnTo>
                  <a:lnTo>
                    <a:pt x="70" y="220"/>
                  </a:lnTo>
                  <a:lnTo>
                    <a:pt x="70" y="219"/>
                  </a:lnTo>
                  <a:lnTo>
                    <a:pt x="69" y="219"/>
                  </a:lnTo>
                  <a:lnTo>
                    <a:pt x="69" y="220"/>
                  </a:lnTo>
                  <a:lnTo>
                    <a:pt x="70" y="220"/>
                  </a:lnTo>
                  <a:lnTo>
                    <a:pt x="69" y="220"/>
                  </a:lnTo>
                  <a:lnTo>
                    <a:pt x="69" y="221"/>
                  </a:lnTo>
                  <a:lnTo>
                    <a:pt x="67" y="221"/>
                  </a:lnTo>
                  <a:lnTo>
                    <a:pt x="69" y="221"/>
                  </a:lnTo>
                  <a:lnTo>
                    <a:pt x="67" y="221"/>
                  </a:lnTo>
                  <a:lnTo>
                    <a:pt x="67" y="222"/>
                  </a:lnTo>
                  <a:lnTo>
                    <a:pt x="67" y="221"/>
                  </a:lnTo>
                  <a:lnTo>
                    <a:pt x="66" y="221"/>
                  </a:lnTo>
                  <a:lnTo>
                    <a:pt x="66" y="222"/>
                  </a:lnTo>
                  <a:lnTo>
                    <a:pt x="66" y="221"/>
                  </a:lnTo>
                  <a:lnTo>
                    <a:pt x="66" y="222"/>
                  </a:lnTo>
                  <a:lnTo>
                    <a:pt x="65" y="222"/>
                  </a:lnTo>
                  <a:lnTo>
                    <a:pt x="66" y="222"/>
                  </a:lnTo>
                  <a:lnTo>
                    <a:pt x="65" y="222"/>
                  </a:lnTo>
                  <a:lnTo>
                    <a:pt x="64" y="222"/>
                  </a:lnTo>
                  <a:lnTo>
                    <a:pt x="65" y="222"/>
                  </a:lnTo>
                  <a:lnTo>
                    <a:pt x="65" y="224"/>
                  </a:lnTo>
                  <a:lnTo>
                    <a:pt x="64" y="224"/>
                  </a:lnTo>
                  <a:lnTo>
                    <a:pt x="64" y="222"/>
                  </a:lnTo>
                  <a:lnTo>
                    <a:pt x="62" y="222"/>
                  </a:lnTo>
                  <a:lnTo>
                    <a:pt x="64" y="222"/>
                  </a:lnTo>
                  <a:lnTo>
                    <a:pt x="62" y="222"/>
                  </a:lnTo>
                  <a:lnTo>
                    <a:pt x="61" y="222"/>
                  </a:lnTo>
                  <a:lnTo>
                    <a:pt x="60" y="222"/>
                  </a:lnTo>
                  <a:lnTo>
                    <a:pt x="61" y="222"/>
                  </a:lnTo>
                  <a:lnTo>
                    <a:pt x="60" y="222"/>
                  </a:lnTo>
                  <a:lnTo>
                    <a:pt x="58" y="222"/>
                  </a:lnTo>
                  <a:lnTo>
                    <a:pt x="58" y="224"/>
                  </a:lnTo>
                  <a:lnTo>
                    <a:pt x="60" y="224"/>
                  </a:lnTo>
                  <a:lnTo>
                    <a:pt x="61" y="224"/>
                  </a:lnTo>
                  <a:lnTo>
                    <a:pt x="61" y="222"/>
                  </a:lnTo>
                  <a:lnTo>
                    <a:pt x="61" y="224"/>
                  </a:lnTo>
                  <a:lnTo>
                    <a:pt x="60" y="224"/>
                  </a:lnTo>
                  <a:lnTo>
                    <a:pt x="58" y="224"/>
                  </a:lnTo>
                  <a:lnTo>
                    <a:pt x="57" y="224"/>
                  </a:lnTo>
                  <a:lnTo>
                    <a:pt x="57" y="222"/>
                  </a:lnTo>
                  <a:lnTo>
                    <a:pt x="58" y="222"/>
                  </a:lnTo>
                  <a:lnTo>
                    <a:pt x="60" y="222"/>
                  </a:lnTo>
                  <a:lnTo>
                    <a:pt x="60" y="221"/>
                  </a:lnTo>
                  <a:lnTo>
                    <a:pt x="58" y="221"/>
                  </a:lnTo>
                  <a:lnTo>
                    <a:pt x="58" y="222"/>
                  </a:lnTo>
                  <a:lnTo>
                    <a:pt x="57" y="222"/>
                  </a:lnTo>
                  <a:lnTo>
                    <a:pt x="56" y="222"/>
                  </a:lnTo>
                  <a:lnTo>
                    <a:pt x="56" y="221"/>
                  </a:lnTo>
                  <a:lnTo>
                    <a:pt x="57" y="221"/>
                  </a:lnTo>
                  <a:lnTo>
                    <a:pt x="58" y="221"/>
                  </a:lnTo>
                  <a:lnTo>
                    <a:pt x="58" y="220"/>
                  </a:lnTo>
                  <a:lnTo>
                    <a:pt x="60" y="220"/>
                  </a:lnTo>
                  <a:lnTo>
                    <a:pt x="58" y="220"/>
                  </a:lnTo>
                  <a:lnTo>
                    <a:pt x="58" y="221"/>
                  </a:lnTo>
                  <a:lnTo>
                    <a:pt x="57" y="221"/>
                  </a:lnTo>
                  <a:lnTo>
                    <a:pt x="57" y="220"/>
                  </a:lnTo>
                  <a:lnTo>
                    <a:pt x="57" y="219"/>
                  </a:lnTo>
                  <a:lnTo>
                    <a:pt x="58" y="219"/>
                  </a:lnTo>
                  <a:lnTo>
                    <a:pt x="58" y="217"/>
                  </a:lnTo>
                  <a:lnTo>
                    <a:pt x="57" y="219"/>
                  </a:lnTo>
                  <a:lnTo>
                    <a:pt x="56" y="219"/>
                  </a:lnTo>
                  <a:lnTo>
                    <a:pt x="56" y="220"/>
                  </a:lnTo>
                  <a:lnTo>
                    <a:pt x="57" y="220"/>
                  </a:lnTo>
                  <a:lnTo>
                    <a:pt x="56" y="220"/>
                  </a:lnTo>
                  <a:lnTo>
                    <a:pt x="56" y="219"/>
                  </a:lnTo>
                  <a:lnTo>
                    <a:pt x="56" y="220"/>
                  </a:lnTo>
                  <a:lnTo>
                    <a:pt x="55" y="220"/>
                  </a:lnTo>
                  <a:lnTo>
                    <a:pt x="56" y="220"/>
                  </a:lnTo>
                  <a:lnTo>
                    <a:pt x="55" y="220"/>
                  </a:lnTo>
                  <a:lnTo>
                    <a:pt x="55" y="219"/>
                  </a:lnTo>
                  <a:lnTo>
                    <a:pt x="55" y="220"/>
                  </a:lnTo>
                  <a:lnTo>
                    <a:pt x="55" y="219"/>
                  </a:lnTo>
                  <a:lnTo>
                    <a:pt x="55" y="220"/>
                  </a:lnTo>
                  <a:lnTo>
                    <a:pt x="55" y="219"/>
                  </a:lnTo>
                  <a:lnTo>
                    <a:pt x="56" y="219"/>
                  </a:lnTo>
                  <a:lnTo>
                    <a:pt x="55" y="219"/>
                  </a:lnTo>
                  <a:lnTo>
                    <a:pt x="55" y="217"/>
                  </a:lnTo>
                  <a:lnTo>
                    <a:pt x="56" y="217"/>
                  </a:lnTo>
                  <a:lnTo>
                    <a:pt x="55" y="217"/>
                  </a:lnTo>
                  <a:lnTo>
                    <a:pt x="53" y="217"/>
                  </a:lnTo>
                  <a:lnTo>
                    <a:pt x="52" y="217"/>
                  </a:lnTo>
                  <a:lnTo>
                    <a:pt x="53" y="217"/>
                  </a:lnTo>
                  <a:lnTo>
                    <a:pt x="52" y="217"/>
                  </a:lnTo>
                  <a:lnTo>
                    <a:pt x="53" y="217"/>
                  </a:lnTo>
                  <a:lnTo>
                    <a:pt x="53" y="216"/>
                  </a:lnTo>
                  <a:lnTo>
                    <a:pt x="55" y="216"/>
                  </a:lnTo>
                  <a:lnTo>
                    <a:pt x="56" y="216"/>
                  </a:lnTo>
                  <a:lnTo>
                    <a:pt x="57" y="216"/>
                  </a:lnTo>
                  <a:lnTo>
                    <a:pt x="56" y="216"/>
                  </a:lnTo>
                  <a:lnTo>
                    <a:pt x="56" y="215"/>
                  </a:lnTo>
                  <a:lnTo>
                    <a:pt x="55" y="216"/>
                  </a:lnTo>
                  <a:lnTo>
                    <a:pt x="53" y="216"/>
                  </a:lnTo>
                  <a:lnTo>
                    <a:pt x="52" y="216"/>
                  </a:lnTo>
                  <a:lnTo>
                    <a:pt x="51" y="216"/>
                  </a:lnTo>
                  <a:lnTo>
                    <a:pt x="51" y="215"/>
                  </a:lnTo>
                  <a:lnTo>
                    <a:pt x="52" y="215"/>
                  </a:lnTo>
                  <a:lnTo>
                    <a:pt x="55" y="215"/>
                  </a:lnTo>
                  <a:lnTo>
                    <a:pt x="53" y="215"/>
                  </a:lnTo>
                  <a:lnTo>
                    <a:pt x="52" y="215"/>
                  </a:lnTo>
                  <a:lnTo>
                    <a:pt x="53" y="215"/>
                  </a:lnTo>
                  <a:lnTo>
                    <a:pt x="52" y="215"/>
                  </a:lnTo>
                  <a:lnTo>
                    <a:pt x="52" y="214"/>
                  </a:lnTo>
                  <a:lnTo>
                    <a:pt x="53" y="214"/>
                  </a:lnTo>
                  <a:lnTo>
                    <a:pt x="53" y="212"/>
                  </a:lnTo>
                  <a:lnTo>
                    <a:pt x="53" y="214"/>
                  </a:lnTo>
                  <a:lnTo>
                    <a:pt x="52" y="214"/>
                  </a:lnTo>
                  <a:lnTo>
                    <a:pt x="52" y="212"/>
                  </a:lnTo>
                  <a:lnTo>
                    <a:pt x="53" y="212"/>
                  </a:lnTo>
                  <a:lnTo>
                    <a:pt x="53" y="211"/>
                  </a:lnTo>
                  <a:lnTo>
                    <a:pt x="52" y="211"/>
                  </a:lnTo>
                  <a:lnTo>
                    <a:pt x="52" y="212"/>
                  </a:lnTo>
                  <a:lnTo>
                    <a:pt x="51" y="212"/>
                  </a:lnTo>
                  <a:lnTo>
                    <a:pt x="52" y="212"/>
                  </a:lnTo>
                  <a:lnTo>
                    <a:pt x="52" y="214"/>
                  </a:lnTo>
                  <a:lnTo>
                    <a:pt x="51" y="214"/>
                  </a:lnTo>
                  <a:lnTo>
                    <a:pt x="52" y="214"/>
                  </a:lnTo>
                  <a:lnTo>
                    <a:pt x="51" y="214"/>
                  </a:lnTo>
                  <a:lnTo>
                    <a:pt x="51" y="212"/>
                  </a:lnTo>
                  <a:lnTo>
                    <a:pt x="52" y="211"/>
                  </a:lnTo>
                  <a:lnTo>
                    <a:pt x="51" y="211"/>
                  </a:lnTo>
                  <a:lnTo>
                    <a:pt x="51" y="212"/>
                  </a:lnTo>
                  <a:lnTo>
                    <a:pt x="50" y="212"/>
                  </a:lnTo>
                  <a:lnTo>
                    <a:pt x="51" y="212"/>
                  </a:lnTo>
                  <a:lnTo>
                    <a:pt x="50" y="212"/>
                  </a:lnTo>
                  <a:lnTo>
                    <a:pt x="51" y="212"/>
                  </a:lnTo>
                  <a:lnTo>
                    <a:pt x="51" y="211"/>
                  </a:lnTo>
                  <a:lnTo>
                    <a:pt x="52" y="211"/>
                  </a:lnTo>
                  <a:lnTo>
                    <a:pt x="52" y="210"/>
                  </a:lnTo>
                  <a:lnTo>
                    <a:pt x="53" y="210"/>
                  </a:lnTo>
                  <a:lnTo>
                    <a:pt x="52" y="210"/>
                  </a:lnTo>
                  <a:lnTo>
                    <a:pt x="52" y="208"/>
                  </a:lnTo>
                  <a:lnTo>
                    <a:pt x="52" y="210"/>
                  </a:lnTo>
                  <a:lnTo>
                    <a:pt x="52" y="208"/>
                  </a:lnTo>
                  <a:lnTo>
                    <a:pt x="52" y="210"/>
                  </a:lnTo>
                  <a:lnTo>
                    <a:pt x="51" y="210"/>
                  </a:lnTo>
                  <a:lnTo>
                    <a:pt x="51" y="211"/>
                  </a:lnTo>
                  <a:lnTo>
                    <a:pt x="50" y="211"/>
                  </a:lnTo>
                  <a:lnTo>
                    <a:pt x="51" y="211"/>
                  </a:lnTo>
                  <a:lnTo>
                    <a:pt x="51" y="210"/>
                  </a:lnTo>
                  <a:lnTo>
                    <a:pt x="50" y="210"/>
                  </a:lnTo>
                  <a:lnTo>
                    <a:pt x="51" y="210"/>
                  </a:lnTo>
                  <a:lnTo>
                    <a:pt x="50" y="210"/>
                  </a:lnTo>
                  <a:lnTo>
                    <a:pt x="50" y="211"/>
                  </a:lnTo>
                  <a:lnTo>
                    <a:pt x="48" y="211"/>
                  </a:lnTo>
                  <a:lnTo>
                    <a:pt x="48" y="210"/>
                  </a:lnTo>
                  <a:lnTo>
                    <a:pt x="50" y="210"/>
                  </a:lnTo>
                  <a:lnTo>
                    <a:pt x="48" y="210"/>
                  </a:lnTo>
                  <a:lnTo>
                    <a:pt x="48" y="208"/>
                  </a:lnTo>
                  <a:lnTo>
                    <a:pt x="50" y="208"/>
                  </a:lnTo>
                  <a:lnTo>
                    <a:pt x="51" y="210"/>
                  </a:lnTo>
                  <a:lnTo>
                    <a:pt x="50" y="208"/>
                  </a:lnTo>
                  <a:lnTo>
                    <a:pt x="51" y="208"/>
                  </a:lnTo>
                  <a:lnTo>
                    <a:pt x="50" y="208"/>
                  </a:lnTo>
                  <a:lnTo>
                    <a:pt x="48" y="208"/>
                  </a:lnTo>
                  <a:lnTo>
                    <a:pt x="50" y="208"/>
                  </a:lnTo>
                  <a:lnTo>
                    <a:pt x="50" y="207"/>
                  </a:lnTo>
                  <a:lnTo>
                    <a:pt x="51" y="207"/>
                  </a:lnTo>
                  <a:lnTo>
                    <a:pt x="50" y="207"/>
                  </a:lnTo>
                  <a:lnTo>
                    <a:pt x="48" y="207"/>
                  </a:lnTo>
                  <a:lnTo>
                    <a:pt x="47" y="207"/>
                  </a:lnTo>
                  <a:lnTo>
                    <a:pt x="48" y="207"/>
                  </a:lnTo>
                  <a:lnTo>
                    <a:pt x="47" y="207"/>
                  </a:lnTo>
                  <a:lnTo>
                    <a:pt x="47" y="206"/>
                  </a:lnTo>
                  <a:lnTo>
                    <a:pt x="47" y="207"/>
                  </a:lnTo>
                  <a:lnTo>
                    <a:pt x="47" y="206"/>
                  </a:lnTo>
                  <a:lnTo>
                    <a:pt x="46" y="206"/>
                  </a:lnTo>
                  <a:lnTo>
                    <a:pt x="46" y="205"/>
                  </a:lnTo>
                  <a:lnTo>
                    <a:pt x="46" y="203"/>
                  </a:lnTo>
                  <a:lnTo>
                    <a:pt x="46" y="202"/>
                  </a:lnTo>
                  <a:lnTo>
                    <a:pt x="47" y="202"/>
                  </a:lnTo>
                  <a:lnTo>
                    <a:pt x="47" y="201"/>
                  </a:lnTo>
                  <a:lnTo>
                    <a:pt x="47" y="200"/>
                  </a:lnTo>
                  <a:lnTo>
                    <a:pt x="48" y="200"/>
                  </a:lnTo>
                  <a:lnTo>
                    <a:pt x="47" y="200"/>
                  </a:lnTo>
                  <a:lnTo>
                    <a:pt x="47" y="201"/>
                  </a:lnTo>
                  <a:lnTo>
                    <a:pt x="46" y="201"/>
                  </a:lnTo>
                  <a:lnTo>
                    <a:pt x="46" y="202"/>
                  </a:lnTo>
                  <a:lnTo>
                    <a:pt x="46" y="201"/>
                  </a:lnTo>
                  <a:lnTo>
                    <a:pt x="46" y="200"/>
                  </a:lnTo>
                  <a:lnTo>
                    <a:pt x="48" y="198"/>
                  </a:lnTo>
                  <a:lnTo>
                    <a:pt x="47" y="200"/>
                  </a:lnTo>
                  <a:lnTo>
                    <a:pt x="46" y="200"/>
                  </a:lnTo>
                  <a:lnTo>
                    <a:pt x="46" y="201"/>
                  </a:lnTo>
                  <a:lnTo>
                    <a:pt x="44" y="201"/>
                  </a:lnTo>
                  <a:lnTo>
                    <a:pt x="46" y="201"/>
                  </a:lnTo>
                  <a:lnTo>
                    <a:pt x="44" y="201"/>
                  </a:lnTo>
                  <a:lnTo>
                    <a:pt x="44" y="200"/>
                  </a:lnTo>
                  <a:lnTo>
                    <a:pt x="46" y="200"/>
                  </a:lnTo>
                  <a:lnTo>
                    <a:pt x="46" y="198"/>
                  </a:lnTo>
                  <a:lnTo>
                    <a:pt x="44" y="200"/>
                  </a:lnTo>
                  <a:lnTo>
                    <a:pt x="44" y="198"/>
                  </a:lnTo>
                  <a:lnTo>
                    <a:pt x="44" y="200"/>
                  </a:lnTo>
                  <a:lnTo>
                    <a:pt x="44" y="198"/>
                  </a:lnTo>
                  <a:lnTo>
                    <a:pt x="43" y="200"/>
                  </a:lnTo>
                  <a:lnTo>
                    <a:pt x="43" y="198"/>
                  </a:lnTo>
                  <a:lnTo>
                    <a:pt x="44" y="198"/>
                  </a:lnTo>
                  <a:lnTo>
                    <a:pt x="43" y="198"/>
                  </a:lnTo>
                  <a:lnTo>
                    <a:pt x="44" y="198"/>
                  </a:lnTo>
                  <a:lnTo>
                    <a:pt x="43" y="198"/>
                  </a:lnTo>
                  <a:lnTo>
                    <a:pt x="43" y="197"/>
                  </a:lnTo>
                  <a:lnTo>
                    <a:pt x="44" y="197"/>
                  </a:lnTo>
                  <a:lnTo>
                    <a:pt x="47" y="196"/>
                  </a:lnTo>
                  <a:lnTo>
                    <a:pt x="46" y="196"/>
                  </a:lnTo>
                  <a:lnTo>
                    <a:pt x="44" y="196"/>
                  </a:lnTo>
                  <a:lnTo>
                    <a:pt x="44" y="197"/>
                  </a:lnTo>
                  <a:lnTo>
                    <a:pt x="44" y="196"/>
                  </a:lnTo>
                  <a:lnTo>
                    <a:pt x="43" y="196"/>
                  </a:lnTo>
                  <a:lnTo>
                    <a:pt x="42" y="197"/>
                  </a:lnTo>
                  <a:lnTo>
                    <a:pt x="42" y="196"/>
                  </a:lnTo>
                  <a:lnTo>
                    <a:pt x="43" y="196"/>
                  </a:lnTo>
                  <a:lnTo>
                    <a:pt x="42" y="196"/>
                  </a:lnTo>
                  <a:lnTo>
                    <a:pt x="42" y="197"/>
                  </a:lnTo>
                  <a:lnTo>
                    <a:pt x="41" y="197"/>
                  </a:lnTo>
                  <a:lnTo>
                    <a:pt x="42" y="196"/>
                  </a:lnTo>
                  <a:lnTo>
                    <a:pt x="41" y="196"/>
                  </a:lnTo>
                  <a:lnTo>
                    <a:pt x="42" y="196"/>
                  </a:lnTo>
                  <a:lnTo>
                    <a:pt x="41" y="196"/>
                  </a:lnTo>
                  <a:lnTo>
                    <a:pt x="41" y="194"/>
                  </a:lnTo>
                  <a:lnTo>
                    <a:pt x="42" y="194"/>
                  </a:lnTo>
                  <a:lnTo>
                    <a:pt x="44" y="194"/>
                  </a:lnTo>
                  <a:lnTo>
                    <a:pt x="46" y="193"/>
                  </a:lnTo>
                  <a:lnTo>
                    <a:pt x="44" y="193"/>
                  </a:lnTo>
                  <a:lnTo>
                    <a:pt x="44" y="194"/>
                  </a:lnTo>
                  <a:lnTo>
                    <a:pt x="43" y="194"/>
                  </a:lnTo>
                  <a:lnTo>
                    <a:pt x="42" y="194"/>
                  </a:lnTo>
                  <a:lnTo>
                    <a:pt x="41" y="194"/>
                  </a:lnTo>
                  <a:lnTo>
                    <a:pt x="42" y="193"/>
                  </a:lnTo>
                  <a:lnTo>
                    <a:pt x="41" y="193"/>
                  </a:lnTo>
                  <a:lnTo>
                    <a:pt x="41" y="194"/>
                  </a:lnTo>
                  <a:lnTo>
                    <a:pt x="41" y="193"/>
                  </a:lnTo>
                  <a:lnTo>
                    <a:pt x="42" y="193"/>
                  </a:lnTo>
                  <a:lnTo>
                    <a:pt x="43" y="192"/>
                  </a:lnTo>
                  <a:lnTo>
                    <a:pt x="42" y="192"/>
                  </a:lnTo>
                  <a:lnTo>
                    <a:pt x="41" y="192"/>
                  </a:lnTo>
                  <a:lnTo>
                    <a:pt x="41" y="191"/>
                  </a:lnTo>
                  <a:lnTo>
                    <a:pt x="42" y="191"/>
                  </a:lnTo>
                  <a:lnTo>
                    <a:pt x="42" y="192"/>
                  </a:lnTo>
                  <a:lnTo>
                    <a:pt x="42" y="191"/>
                  </a:lnTo>
                  <a:lnTo>
                    <a:pt x="44" y="191"/>
                  </a:lnTo>
                  <a:lnTo>
                    <a:pt x="44" y="192"/>
                  </a:lnTo>
                  <a:lnTo>
                    <a:pt x="44" y="191"/>
                  </a:lnTo>
                  <a:lnTo>
                    <a:pt x="42" y="191"/>
                  </a:lnTo>
                  <a:lnTo>
                    <a:pt x="41" y="191"/>
                  </a:lnTo>
                  <a:lnTo>
                    <a:pt x="41" y="192"/>
                  </a:lnTo>
                  <a:lnTo>
                    <a:pt x="39" y="192"/>
                  </a:lnTo>
                  <a:lnTo>
                    <a:pt x="39" y="191"/>
                  </a:lnTo>
                  <a:lnTo>
                    <a:pt x="38" y="191"/>
                  </a:lnTo>
                  <a:lnTo>
                    <a:pt x="39" y="191"/>
                  </a:lnTo>
                  <a:lnTo>
                    <a:pt x="39" y="189"/>
                  </a:lnTo>
                  <a:lnTo>
                    <a:pt x="38" y="191"/>
                  </a:lnTo>
                  <a:lnTo>
                    <a:pt x="38" y="189"/>
                  </a:lnTo>
                  <a:lnTo>
                    <a:pt x="39" y="189"/>
                  </a:lnTo>
                  <a:lnTo>
                    <a:pt x="41" y="189"/>
                  </a:lnTo>
                  <a:lnTo>
                    <a:pt x="41" y="188"/>
                  </a:lnTo>
                  <a:lnTo>
                    <a:pt x="42" y="188"/>
                  </a:lnTo>
                  <a:lnTo>
                    <a:pt x="42" y="187"/>
                  </a:lnTo>
                  <a:lnTo>
                    <a:pt x="41" y="188"/>
                  </a:lnTo>
                  <a:lnTo>
                    <a:pt x="39" y="188"/>
                  </a:lnTo>
                  <a:lnTo>
                    <a:pt x="39" y="189"/>
                  </a:lnTo>
                  <a:lnTo>
                    <a:pt x="39" y="188"/>
                  </a:lnTo>
                  <a:lnTo>
                    <a:pt x="39" y="187"/>
                  </a:lnTo>
                  <a:lnTo>
                    <a:pt x="38" y="187"/>
                  </a:lnTo>
                  <a:lnTo>
                    <a:pt x="38" y="186"/>
                  </a:lnTo>
                  <a:lnTo>
                    <a:pt x="39" y="186"/>
                  </a:lnTo>
                  <a:lnTo>
                    <a:pt x="39" y="187"/>
                  </a:lnTo>
                  <a:lnTo>
                    <a:pt x="39" y="186"/>
                  </a:lnTo>
                  <a:lnTo>
                    <a:pt x="41" y="186"/>
                  </a:lnTo>
                  <a:lnTo>
                    <a:pt x="42" y="186"/>
                  </a:lnTo>
                  <a:lnTo>
                    <a:pt x="43" y="184"/>
                  </a:lnTo>
                  <a:lnTo>
                    <a:pt x="44" y="184"/>
                  </a:lnTo>
                  <a:lnTo>
                    <a:pt x="46" y="184"/>
                  </a:lnTo>
                  <a:lnTo>
                    <a:pt x="47" y="184"/>
                  </a:lnTo>
                  <a:lnTo>
                    <a:pt x="47" y="186"/>
                  </a:lnTo>
                  <a:lnTo>
                    <a:pt x="47" y="184"/>
                  </a:lnTo>
                  <a:lnTo>
                    <a:pt x="46" y="184"/>
                  </a:lnTo>
                  <a:lnTo>
                    <a:pt x="47" y="183"/>
                  </a:lnTo>
                  <a:lnTo>
                    <a:pt x="46" y="183"/>
                  </a:lnTo>
                  <a:lnTo>
                    <a:pt x="44" y="184"/>
                  </a:lnTo>
                  <a:lnTo>
                    <a:pt x="44" y="183"/>
                  </a:lnTo>
                  <a:lnTo>
                    <a:pt x="46" y="182"/>
                  </a:lnTo>
                  <a:lnTo>
                    <a:pt x="44" y="182"/>
                  </a:lnTo>
                  <a:lnTo>
                    <a:pt x="44" y="183"/>
                  </a:lnTo>
                  <a:lnTo>
                    <a:pt x="43" y="183"/>
                  </a:lnTo>
                  <a:lnTo>
                    <a:pt x="43" y="184"/>
                  </a:lnTo>
                  <a:lnTo>
                    <a:pt x="41" y="184"/>
                  </a:lnTo>
                  <a:lnTo>
                    <a:pt x="39" y="186"/>
                  </a:lnTo>
                  <a:lnTo>
                    <a:pt x="38" y="186"/>
                  </a:lnTo>
                  <a:lnTo>
                    <a:pt x="38" y="184"/>
                  </a:lnTo>
                  <a:lnTo>
                    <a:pt x="39" y="184"/>
                  </a:lnTo>
                  <a:lnTo>
                    <a:pt x="38" y="184"/>
                  </a:lnTo>
                  <a:lnTo>
                    <a:pt x="37" y="184"/>
                  </a:lnTo>
                  <a:lnTo>
                    <a:pt x="38" y="184"/>
                  </a:lnTo>
                  <a:lnTo>
                    <a:pt x="39" y="184"/>
                  </a:lnTo>
                  <a:lnTo>
                    <a:pt x="41" y="184"/>
                  </a:lnTo>
                  <a:lnTo>
                    <a:pt x="41" y="183"/>
                  </a:lnTo>
                  <a:lnTo>
                    <a:pt x="42" y="183"/>
                  </a:lnTo>
                  <a:lnTo>
                    <a:pt x="42" y="184"/>
                  </a:lnTo>
                  <a:lnTo>
                    <a:pt x="42" y="183"/>
                  </a:lnTo>
                  <a:lnTo>
                    <a:pt x="42" y="182"/>
                  </a:lnTo>
                  <a:lnTo>
                    <a:pt x="43" y="182"/>
                  </a:lnTo>
                  <a:lnTo>
                    <a:pt x="44" y="182"/>
                  </a:lnTo>
                  <a:lnTo>
                    <a:pt x="43" y="182"/>
                  </a:lnTo>
                  <a:lnTo>
                    <a:pt x="43" y="180"/>
                  </a:lnTo>
                  <a:lnTo>
                    <a:pt x="44" y="182"/>
                  </a:lnTo>
                  <a:lnTo>
                    <a:pt x="46" y="182"/>
                  </a:lnTo>
                  <a:lnTo>
                    <a:pt x="46" y="180"/>
                  </a:lnTo>
                  <a:lnTo>
                    <a:pt x="44" y="182"/>
                  </a:lnTo>
                  <a:lnTo>
                    <a:pt x="43" y="180"/>
                  </a:lnTo>
                  <a:lnTo>
                    <a:pt x="44" y="180"/>
                  </a:lnTo>
                  <a:lnTo>
                    <a:pt x="44" y="179"/>
                  </a:lnTo>
                  <a:lnTo>
                    <a:pt x="43" y="180"/>
                  </a:lnTo>
                  <a:lnTo>
                    <a:pt x="43" y="179"/>
                  </a:lnTo>
                  <a:lnTo>
                    <a:pt x="42" y="179"/>
                  </a:lnTo>
                  <a:lnTo>
                    <a:pt x="42" y="178"/>
                  </a:lnTo>
                  <a:lnTo>
                    <a:pt x="43" y="178"/>
                  </a:lnTo>
                  <a:lnTo>
                    <a:pt x="43" y="179"/>
                  </a:lnTo>
                  <a:lnTo>
                    <a:pt x="43" y="178"/>
                  </a:lnTo>
                  <a:lnTo>
                    <a:pt x="44" y="178"/>
                  </a:lnTo>
                  <a:lnTo>
                    <a:pt x="43" y="178"/>
                  </a:lnTo>
                  <a:lnTo>
                    <a:pt x="44" y="178"/>
                  </a:lnTo>
                  <a:lnTo>
                    <a:pt x="46" y="178"/>
                  </a:lnTo>
                  <a:lnTo>
                    <a:pt x="46" y="179"/>
                  </a:lnTo>
                  <a:lnTo>
                    <a:pt x="46" y="180"/>
                  </a:lnTo>
                  <a:lnTo>
                    <a:pt x="47" y="180"/>
                  </a:lnTo>
                  <a:lnTo>
                    <a:pt x="47" y="182"/>
                  </a:lnTo>
                  <a:lnTo>
                    <a:pt x="48" y="182"/>
                  </a:lnTo>
                  <a:lnTo>
                    <a:pt x="50" y="182"/>
                  </a:lnTo>
                  <a:lnTo>
                    <a:pt x="48" y="182"/>
                  </a:lnTo>
                  <a:lnTo>
                    <a:pt x="48" y="180"/>
                  </a:lnTo>
                  <a:lnTo>
                    <a:pt x="47" y="180"/>
                  </a:lnTo>
                  <a:lnTo>
                    <a:pt x="47" y="179"/>
                  </a:lnTo>
                  <a:lnTo>
                    <a:pt x="46" y="179"/>
                  </a:lnTo>
                  <a:lnTo>
                    <a:pt x="46" y="178"/>
                  </a:lnTo>
                  <a:lnTo>
                    <a:pt x="47" y="178"/>
                  </a:lnTo>
                  <a:lnTo>
                    <a:pt x="46" y="178"/>
                  </a:lnTo>
                  <a:lnTo>
                    <a:pt x="46" y="177"/>
                  </a:lnTo>
                  <a:lnTo>
                    <a:pt x="47" y="175"/>
                  </a:lnTo>
                  <a:lnTo>
                    <a:pt x="46" y="175"/>
                  </a:lnTo>
                  <a:lnTo>
                    <a:pt x="46" y="177"/>
                  </a:lnTo>
                  <a:lnTo>
                    <a:pt x="44" y="177"/>
                  </a:lnTo>
                  <a:lnTo>
                    <a:pt x="43" y="175"/>
                  </a:lnTo>
                  <a:lnTo>
                    <a:pt x="43" y="174"/>
                  </a:lnTo>
                  <a:lnTo>
                    <a:pt x="43" y="173"/>
                  </a:lnTo>
                  <a:lnTo>
                    <a:pt x="42" y="173"/>
                  </a:lnTo>
                  <a:lnTo>
                    <a:pt x="42" y="172"/>
                  </a:lnTo>
                  <a:lnTo>
                    <a:pt x="43" y="172"/>
                  </a:lnTo>
                  <a:lnTo>
                    <a:pt x="42" y="172"/>
                  </a:lnTo>
                  <a:lnTo>
                    <a:pt x="42" y="173"/>
                  </a:lnTo>
                  <a:lnTo>
                    <a:pt x="42" y="174"/>
                  </a:lnTo>
                  <a:lnTo>
                    <a:pt x="43" y="174"/>
                  </a:lnTo>
                  <a:lnTo>
                    <a:pt x="43" y="175"/>
                  </a:lnTo>
                  <a:lnTo>
                    <a:pt x="43" y="177"/>
                  </a:lnTo>
                  <a:lnTo>
                    <a:pt x="42" y="178"/>
                  </a:lnTo>
                  <a:lnTo>
                    <a:pt x="41" y="178"/>
                  </a:lnTo>
                  <a:lnTo>
                    <a:pt x="42" y="178"/>
                  </a:lnTo>
                  <a:lnTo>
                    <a:pt x="42" y="179"/>
                  </a:lnTo>
                  <a:lnTo>
                    <a:pt x="41" y="179"/>
                  </a:lnTo>
                  <a:lnTo>
                    <a:pt x="41" y="178"/>
                  </a:lnTo>
                  <a:lnTo>
                    <a:pt x="41" y="177"/>
                  </a:lnTo>
                  <a:lnTo>
                    <a:pt x="42" y="177"/>
                  </a:lnTo>
                  <a:lnTo>
                    <a:pt x="41" y="177"/>
                  </a:lnTo>
                  <a:lnTo>
                    <a:pt x="39" y="178"/>
                  </a:lnTo>
                  <a:lnTo>
                    <a:pt x="39" y="179"/>
                  </a:lnTo>
                  <a:lnTo>
                    <a:pt x="39" y="180"/>
                  </a:lnTo>
                  <a:lnTo>
                    <a:pt x="38" y="180"/>
                  </a:lnTo>
                  <a:lnTo>
                    <a:pt x="38" y="182"/>
                  </a:lnTo>
                  <a:lnTo>
                    <a:pt x="38" y="183"/>
                  </a:lnTo>
                  <a:lnTo>
                    <a:pt x="37" y="183"/>
                  </a:lnTo>
                  <a:lnTo>
                    <a:pt x="37" y="184"/>
                  </a:lnTo>
                  <a:lnTo>
                    <a:pt x="36" y="184"/>
                  </a:lnTo>
                  <a:lnTo>
                    <a:pt x="36" y="183"/>
                  </a:lnTo>
                  <a:lnTo>
                    <a:pt x="36" y="184"/>
                  </a:lnTo>
                  <a:lnTo>
                    <a:pt x="36" y="183"/>
                  </a:lnTo>
                  <a:lnTo>
                    <a:pt x="36" y="182"/>
                  </a:lnTo>
                  <a:lnTo>
                    <a:pt x="36" y="180"/>
                  </a:lnTo>
                  <a:lnTo>
                    <a:pt x="36" y="179"/>
                  </a:lnTo>
                  <a:lnTo>
                    <a:pt x="36" y="178"/>
                  </a:lnTo>
                  <a:lnTo>
                    <a:pt x="36" y="177"/>
                  </a:lnTo>
                  <a:lnTo>
                    <a:pt x="37" y="177"/>
                  </a:lnTo>
                  <a:lnTo>
                    <a:pt x="38" y="175"/>
                  </a:lnTo>
                  <a:lnTo>
                    <a:pt x="39" y="175"/>
                  </a:lnTo>
                  <a:lnTo>
                    <a:pt x="39" y="174"/>
                  </a:lnTo>
                  <a:lnTo>
                    <a:pt x="41" y="174"/>
                  </a:lnTo>
                  <a:lnTo>
                    <a:pt x="41" y="173"/>
                  </a:lnTo>
                  <a:lnTo>
                    <a:pt x="39" y="174"/>
                  </a:lnTo>
                  <a:lnTo>
                    <a:pt x="38" y="175"/>
                  </a:lnTo>
                  <a:lnTo>
                    <a:pt x="38" y="174"/>
                  </a:lnTo>
                  <a:lnTo>
                    <a:pt x="37" y="174"/>
                  </a:lnTo>
                  <a:lnTo>
                    <a:pt x="37" y="175"/>
                  </a:lnTo>
                  <a:lnTo>
                    <a:pt x="38" y="175"/>
                  </a:lnTo>
                  <a:lnTo>
                    <a:pt x="37" y="175"/>
                  </a:lnTo>
                  <a:lnTo>
                    <a:pt x="37" y="177"/>
                  </a:lnTo>
                  <a:lnTo>
                    <a:pt x="36" y="177"/>
                  </a:lnTo>
                  <a:lnTo>
                    <a:pt x="36" y="175"/>
                  </a:lnTo>
                  <a:lnTo>
                    <a:pt x="37" y="175"/>
                  </a:lnTo>
                  <a:lnTo>
                    <a:pt x="36" y="175"/>
                  </a:lnTo>
                  <a:lnTo>
                    <a:pt x="36" y="177"/>
                  </a:lnTo>
                  <a:lnTo>
                    <a:pt x="36" y="175"/>
                  </a:lnTo>
                  <a:lnTo>
                    <a:pt x="36" y="174"/>
                  </a:lnTo>
                  <a:lnTo>
                    <a:pt x="36" y="173"/>
                  </a:lnTo>
                  <a:lnTo>
                    <a:pt x="34" y="173"/>
                  </a:lnTo>
                  <a:lnTo>
                    <a:pt x="36" y="173"/>
                  </a:lnTo>
                  <a:lnTo>
                    <a:pt x="36" y="172"/>
                  </a:lnTo>
                  <a:lnTo>
                    <a:pt x="36" y="173"/>
                  </a:lnTo>
                  <a:lnTo>
                    <a:pt x="36" y="172"/>
                  </a:lnTo>
                  <a:lnTo>
                    <a:pt x="36" y="170"/>
                  </a:lnTo>
                  <a:lnTo>
                    <a:pt x="36" y="172"/>
                  </a:lnTo>
                  <a:lnTo>
                    <a:pt x="34" y="172"/>
                  </a:lnTo>
                  <a:lnTo>
                    <a:pt x="34" y="170"/>
                  </a:lnTo>
                  <a:lnTo>
                    <a:pt x="36" y="170"/>
                  </a:lnTo>
                  <a:lnTo>
                    <a:pt x="36" y="169"/>
                  </a:lnTo>
                  <a:lnTo>
                    <a:pt x="34" y="169"/>
                  </a:lnTo>
                  <a:lnTo>
                    <a:pt x="34" y="170"/>
                  </a:lnTo>
                  <a:lnTo>
                    <a:pt x="34" y="169"/>
                  </a:lnTo>
                  <a:lnTo>
                    <a:pt x="34" y="170"/>
                  </a:lnTo>
                  <a:lnTo>
                    <a:pt x="34" y="172"/>
                  </a:lnTo>
                  <a:lnTo>
                    <a:pt x="33" y="172"/>
                  </a:lnTo>
                  <a:lnTo>
                    <a:pt x="33" y="170"/>
                  </a:lnTo>
                  <a:lnTo>
                    <a:pt x="34" y="170"/>
                  </a:lnTo>
                  <a:lnTo>
                    <a:pt x="33" y="170"/>
                  </a:lnTo>
                  <a:lnTo>
                    <a:pt x="34" y="170"/>
                  </a:lnTo>
                  <a:lnTo>
                    <a:pt x="33" y="170"/>
                  </a:lnTo>
                  <a:lnTo>
                    <a:pt x="34" y="170"/>
                  </a:lnTo>
                  <a:lnTo>
                    <a:pt x="33" y="170"/>
                  </a:lnTo>
                  <a:lnTo>
                    <a:pt x="33" y="169"/>
                  </a:lnTo>
                  <a:lnTo>
                    <a:pt x="34" y="169"/>
                  </a:lnTo>
                  <a:lnTo>
                    <a:pt x="34" y="168"/>
                  </a:lnTo>
                  <a:lnTo>
                    <a:pt x="36" y="168"/>
                  </a:lnTo>
                  <a:lnTo>
                    <a:pt x="37" y="168"/>
                  </a:lnTo>
                  <a:lnTo>
                    <a:pt x="37" y="166"/>
                  </a:lnTo>
                  <a:lnTo>
                    <a:pt x="38" y="166"/>
                  </a:lnTo>
                  <a:lnTo>
                    <a:pt x="37" y="166"/>
                  </a:lnTo>
                  <a:lnTo>
                    <a:pt x="37" y="165"/>
                  </a:lnTo>
                  <a:lnTo>
                    <a:pt x="38" y="165"/>
                  </a:lnTo>
                  <a:lnTo>
                    <a:pt x="39" y="164"/>
                  </a:lnTo>
                  <a:lnTo>
                    <a:pt x="41" y="164"/>
                  </a:lnTo>
                  <a:lnTo>
                    <a:pt x="42" y="164"/>
                  </a:lnTo>
                  <a:lnTo>
                    <a:pt x="43" y="165"/>
                  </a:lnTo>
                  <a:lnTo>
                    <a:pt x="44" y="165"/>
                  </a:lnTo>
                  <a:lnTo>
                    <a:pt x="43" y="165"/>
                  </a:lnTo>
                  <a:lnTo>
                    <a:pt x="43" y="164"/>
                  </a:lnTo>
                  <a:lnTo>
                    <a:pt x="42" y="164"/>
                  </a:lnTo>
                  <a:lnTo>
                    <a:pt x="41" y="164"/>
                  </a:lnTo>
                  <a:lnTo>
                    <a:pt x="39" y="164"/>
                  </a:lnTo>
                  <a:lnTo>
                    <a:pt x="37" y="165"/>
                  </a:lnTo>
                  <a:lnTo>
                    <a:pt x="37" y="166"/>
                  </a:lnTo>
                  <a:lnTo>
                    <a:pt x="36" y="166"/>
                  </a:lnTo>
                  <a:lnTo>
                    <a:pt x="36" y="168"/>
                  </a:lnTo>
                  <a:lnTo>
                    <a:pt x="34" y="168"/>
                  </a:lnTo>
                  <a:lnTo>
                    <a:pt x="33" y="169"/>
                  </a:lnTo>
                  <a:lnTo>
                    <a:pt x="33" y="168"/>
                  </a:lnTo>
                  <a:lnTo>
                    <a:pt x="34" y="168"/>
                  </a:lnTo>
                  <a:lnTo>
                    <a:pt x="34" y="166"/>
                  </a:lnTo>
                  <a:lnTo>
                    <a:pt x="33" y="168"/>
                  </a:lnTo>
                  <a:lnTo>
                    <a:pt x="33" y="166"/>
                  </a:lnTo>
                  <a:lnTo>
                    <a:pt x="33" y="165"/>
                  </a:lnTo>
                  <a:lnTo>
                    <a:pt x="33" y="166"/>
                  </a:lnTo>
                  <a:lnTo>
                    <a:pt x="33" y="168"/>
                  </a:lnTo>
                  <a:lnTo>
                    <a:pt x="32" y="168"/>
                  </a:lnTo>
                  <a:lnTo>
                    <a:pt x="32" y="166"/>
                  </a:lnTo>
                  <a:lnTo>
                    <a:pt x="33" y="165"/>
                  </a:lnTo>
                  <a:lnTo>
                    <a:pt x="32" y="166"/>
                  </a:lnTo>
                  <a:lnTo>
                    <a:pt x="33" y="165"/>
                  </a:lnTo>
                  <a:lnTo>
                    <a:pt x="32" y="165"/>
                  </a:lnTo>
                  <a:lnTo>
                    <a:pt x="33" y="165"/>
                  </a:lnTo>
                  <a:lnTo>
                    <a:pt x="33" y="164"/>
                  </a:lnTo>
                  <a:lnTo>
                    <a:pt x="32" y="164"/>
                  </a:lnTo>
                  <a:lnTo>
                    <a:pt x="32" y="165"/>
                  </a:lnTo>
                  <a:lnTo>
                    <a:pt x="30" y="165"/>
                  </a:lnTo>
                  <a:lnTo>
                    <a:pt x="29" y="165"/>
                  </a:lnTo>
                  <a:lnTo>
                    <a:pt x="30" y="164"/>
                  </a:lnTo>
                  <a:lnTo>
                    <a:pt x="32" y="164"/>
                  </a:lnTo>
                  <a:lnTo>
                    <a:pt x="30" y="164"/>
                  </a:lnTo>
                  <a:lnTo>
                    <a:pt x="29" y="164"/>
                  </a:lnTo>
                  <a:lnTo>
                    <a:pt x="30" y="164"/>
                  </a:lnTo>
                  <a:lnTo>
                    <a:pt x="30" y="163"/>
                  </a:lnTo>
                  <a:lnTo>
                    <a:pt x="32" y="163"/>
                  </a:lnTo>
                  <a:lnTo>
                    <a:pt x="32" y="161"/>
                  </a:lnTo>
                  <a:lnTo>
                    <a:pt x="33" y="161"/>
                  </a:lnTo>
                  <a:lnTo>
                    <a:pt x="33" y="163"/>
                  </a:lnTo>
                  <a:lnTo>
                    <a:pt x="34" y="163"/>
                  </a:lnTo>
                  <a:lnTo>
                    <a:pt x="36" y="163"/>
                  </a:lnTo>
                  <a:lnTo>
                    <a:pt x="34" y="163"/>
                  </a:lnTo>
                  <a:lnTo>
                    <a:pt x="34" y="161"/>
                  </a:lnTo>
                  <a:lnTo>
                    <a:pt x="36" y="161"/>
                  </a:lnTo>
                  <a:lnTo>
                    <a:pt x="37" y="160"/>
                  </a:lnTo>
                  <a:lnTo>
                    <a:pt x="37" y="161"/>
                  </a:lnTo>
                  <a:lnTo>
                    <a:pt x="38" y="161"/>
                  </a:lnTo>
                  <a:lnTo>
                    <a:pt x="37" y="161"/>
                  </a:lnTo>
                  <a:lnTo>
                    <a:pt x="37" y="160"/>
                  </a:lnTo>
                  <a:lnTo>
                    <a:pt x="38" y="160"/>
                  </a:lnTo>
                  <a:lnTo>
                    <a:pt x="37" y="160"/>
                  </a:lnTo>
                  <a:lnTo>
                    <a:pt x="36" y="160"/>
                  </a:lnTo>
                  <a:lnTo>
                    <a:pt x="36" y="161"/>
                  </a:lnTo>
                  <a:lnTo>
                    <a:pt x="34" y="161"/>
                  </a:lnTo>
                  <a:lnTo>
                    <a:pt x="34" y="163"/>
                  </a:lnTo>
                  <a:lnTo>
                    <a:pt x="33" y="163"/>
                  </a:lnTo>
                  <a:lnTo>
                    <a:pt x="33" y="161"/>
                  </a:lnTo>
                  <a:lnTo>
                    <a:pt x="33" y="160"/>
                  </a:lnTo>
                  <a:lnTo>
                    <a:pt x="33" y="161"/>
                  </a:lnTo>
                  <a:lnTo>
                    <a:pt x="32" y="161"/>
                  </a:lnTo>
                  <a:lnTo>
                    <a:pt x="30" y="161"/>
                  </a:lnTo>
                  <a:lnTo>
                    <a:pt x="30" y="163"/>
                  </a:lnTo>
                  <a:lnTo>
                    <a:pt x="29" y="163"/>
                  </a:lnTo>
                  <a:lnTo>
                    <a:pt x="30" y="163"/>
                  </a:lnTo>
                  <a:lnTo>
                    <a:pt x="29" y="161"/>
                  </a:lnTo>
                  <a:lnTo>
                    <a:pt x="30" y="161"/>
                  </a:lnTo>
                  <a:lnTo>
                    <a:pt x="32" y="160"/>
                  </a:lnTo>
                  <a:lnTo>
                    <a:pt x="30" y="160"/>
                  </a:lnTo>
                  <a:lnTo>
                    <a:pt x="30" y="161"/>
                  </a:lnTo>
                  <a:lnTo>
                    <a:pt x="29" y="161"/>
                  </a:lnTo>
                  <a:lnTo>
                    <a:pt x="28" y="161"/>
                  </a:lnTo>
                  <a:lnTo>
                    <a:pt x="29" y="160"/>
                  </a:lnTo>
                  <a:lnTo>
                    <a:pt x="30" y="160"/>
                  </a:lnTo>
                  <a:lnTo>
                    <a:pt x="29" y="160"/>
                  </a:lnTo>
                  <a:lnTo>
                    <a:pt x="28" y="160"/>
                  </a:lnTo>
                  <a:lnTo>
                    <a:pt x="29" y="160"/>
                  </a:lnTo>
                  <a:lnTo>
                    <a:pt x="30" y="159"/>
                  </a:lnTo>
                  <a:lnTo>
                    <a:pt x="32" y="158"/>
                  </a:lnTo>
                  <a:lnTo>
                    <a:pt x="32" y="156"/>
                  </a:lnTo>
                  <a:lnTo>
                    <a:pt x="33" y="156"/>
                  </a:lnTo>
                  <a:lnTo>
                    <a:pt x="33" y="155"/>
                  </a:lnTo>
                  <a:lnTo>
                    <a:pt x="34" y="155"/>
                  </a:lnTo>
                  <a:lnTo>
                    <a:pt x="36" y="154"/>
                  </a:lnTo>
                  <a:lnTo>
                    <a:pt x="37" y="154"/>
                  </a:lnTo>
                  <a:lnTo>
                    <a:pt x="36" y="154"/>
                  </a:lnTo>
                  <a:lnTo>
                    <a:pt x="37" y="154"/>
                  </a:lnTo>
                  <a:lnTo>
                    <a:pt x="37" y="152"/>
                  </a:lnTo>
                  <a:lnTo>
                    <a:pt x="38" y="151"/>
                  </a:lnTo>
                  <a:lnTo>
                    <a:pt x="39" y="151"/>
                  </a:lnTo>
                  <a:lnTo>
                    <a:pt x="38" y="151"/>
                  </a:lnTo>
                  <a:lnTo>
                    <a:pt x="39" y="150"/>
                  </a:lnTo>
                  <a:lnTo>
                    <a:pt x="41" y="149"/>
                  </a:lnTo>
                  <a:lnTo>
                    <a:pt x="41" y="150"/>
                  </a:lnTo>
                  <a:lnTo>
                    <a:pt x="41" y="149"/>
                  </a:lnTo>
                  <a:lnTo>
                    <a:pt x="42" y="149"/>
                  </a:lnTo>
                  <a:lnTo>
                    <a:pt x="42" y="150"/>
                  </a:lnTo>
                  <a:lnTo>
                    <a:pt x="43" y="150"/>
                  </a:lnTo>
                  <a:lnTo>
                    <a:pt x="43" y="149"/>
                  </a:lnTo>
                  <a:lnTo>
                    <a:pt x="44" y="150"/>
                  </a:lnTo>
                  <a:lnTo>
                    <a:pt x="46" y="149"/>
                  </a:lnTo>
                  <a:lnTo>
                    <a:pt x="43" y="149"/>
                  </a:lnTo>
                  <a:lnTo>
                    <a:pt x="42" y="149"/>
                  </a:lnTo>
                  <a:lnTo>
                    <a:pt x="42" y="147"/>
                  </a:lnTo>
                  <a:lnTo>
                    <a:pt x="43" y="147"/>
                  </a:lnTo>
                  <a:lnTo>
                    <a:pt x="44" y="147"/>
                  </a:lnTo>
                  <a:lnTo>
                    <a:pt x="46" y="147"/>
                  </a:lnTo>
                  <a:lnTo>
                    <a:pt x="47" y="147"/>
                  </a:lnTo>
                  <a:lnTo>
                    <a:pt x="46" y="147"/>
                  </a:lnTo>
                  <a:lnTo>
                    <a:pt x="44" y="147"/>
                  </a:lnTo>
                  <a:lnTo>
                    <a:pt x="43" y="147"/>
                  </a:lnTo>
                  <a:lnTo>
                    <a:pt x="44" y="146"/>
                  </a:lnTo>
                  <a:lnTo>
                    <a:pt x="46" y="146"/>
                  </a:lnTo>
                  <a:lnTo>
                    <a:pt x="43" y="146"/>
                  </a:lnTo>
                  <a:lnTo>
                    <a:pt x="43" y="147"/>
                  </a:lnTo>
                  <a:lnTo>
                    <a:pt x="42" y="147"/>
                  </a:lnTo>
                  <a:lnTo>
                    <a:pt x="41" y="149"/>
                  </a:lnTo>
                  <a:lnTo>
                    <a:pt x="39" y="149"/>
                  </a:lnTo>
                  <a:lnTo>
                    <a:pt x="39" y="150"/>
                  </a:lnTo>
                  <a:lnTo>
                    <a:pt x="38" y="151"/>
                  </a:lnTo>
                  <a:lnTo>
                    <a:pt x="37" y="151"/>
                  </a:lnTo>
                  <a:lnTo>
                    <a:pt x="36" y="152"/>
                  </a:lnTo>
                  <a:lnTo>
                    <a:pt x="36" y="154"/>
                  </a:lnTo>
                  <a:lnTo>
                    <a:pt x="34" y="154"/>
                  </a:lnTo>
                  <a:lnTo>
                    <a:pt x="32" y="156"/>
                  </a:lnTo>
                  <a:lnTo>
                    <a:pt x="32" y="158"/>
                  </a:lnTo>
                  <a:lnTo>
                    <a:pt x="30" y="158"/>
                  </a:lnTo>
                  <a:lnTo>
                    <a:pt x="29" y="159"/>
                  </a:lnTo>
                  <a:lnTo>
                    <a:pt x="28" y="159"/>
                  </a:lnTo>
                  <a:lnTo>
                    <a:pt x="27" y="159"/>
                  </a:lnTo>
                  <a:lnTo>
                    <a:pt x="28" y="159"/>
                  </a:lnTo>
                  <a:lnTo>
                    <a:pt x="27" y="159"/>
                  </a:lnTo>
                  <a:lnTo>
                    <a:pt x="28" y="159"/>
                  </a:lnTo>
                  <a:lnTo>
                    <a:pt x="28" y="158"/>
                  </a:lnTo>
                  <a:lnTo>
                    <a:pt x="29" y="158"/>
                  </a:lnTo>
                  <a:lnTo>
                    <a:pt x="30" y="156"/>
                  </a:lnTo>
                  <a:lnTo>
                    <a:pt x="29" y="158"/>
                  </a:lnTo>
                  <a:lnTo>
                    <a:pt x="29" y="156"/>
                  </a:lnTo>
                  <a:lnTo>
                    <a:pt x="29" y="158"/>
                  </a:lnTo>
                  <a:lnTo>
                    <a:pt x="28" y="158"/>
                  </a:lnTo>
                  <a:lnTo>
                    <a:pt x="27" y="158"/>
                  </a:lnTo>
                  <a:lnTo>
                    <a:pt x="27" y="156"/>
                  </a:lnTo>
                  <a:lnTo>
                    <a:pt x="27" y="155"/>
                  </a:lnTo>
                  <a:lnTo>
                    <a:pt x="28" y="155"/>
                  </a:lnTo>
                  <a:lnTo>
                    <a:pt x="28" y="154"/>
                  </a:lnTo>
                  <a:lnTo>
                    <a:pt x="28" y="155"/>
                  </a:lnTo>
                  <a:lnTo>
                    <a:pt x="27" y="155"/>
                  </a:lnTo>
                  <a:lnTo>
                    <a:pt x="28" y="155"/>
                  </a:lnTo>
                  <a:lnTo>
                    <a:pt x="28" y="154"/>
                  </a:lnTo>
                  <a:lnTo>
                    <a:pt x="27" y="154"/>
                  </a:lnTo>
                  <a:lnTo>
                    <a:pt x="28" y="154"/>
                  </a:lnTo>
                  <a:lnTo>
                    <a:pt x="29" y="154"/>
                  </a:lnTo>
                  <a:lnTo>
                    <a:pt x="30" y="154"/>
                  </a:lnTo>
                  <a:lnTo>
                    <a:pt x="32" y="154"/>
                  </a:lnTo>
                  <a:lnTo>
                    <a:pt x="34" y="154"/>
                  </a:lnTo>
                  <a:lnTo>
                    <a:pt x="33" y="154"/>
                  </a:lnTo>
                  <a:lnTo>
                    <a:pt x="32" y="154"/>
                  </a:lnTo>
                  <a:lnTo>
                    <a:pt x="32" y="152"/>
                  </a:lnTo>
                  <a:lnTo>
                    <a:pt x="30" y="152"/>
                  </a:lnTo>
                  <a:lnTo>
                    <a:pt x="30" y="154"/>
                  </a:lnTo>
                  <a:lnTo>
                    <a:pt x="29" y="154"/>
                  </a:lnTo>
                  <a:lnTo>
                    <a:pt x="28" y="152"/>
                  </a:lnTo>
                  <a:lnTo>
                    <a:pt x="29" y="152"/>
                  </a:lnTo>
                  <a:lnTo>
                    <a:pt x="28" y="152"/>
                  </a:lnTo>
                  <a:lnTo>
                    <a:pt x="29" y="151"/>
                  </a:lnTo>
                  <a:lnTo>
                    <a:pt x="30" y="151"/>
                  </a:lnTo>
                  <a:lnTo>
                    <a:pt x="32" y="151"/>
                  </a:lnTo>
                  <a:lnTo>
                    <a:pt x="33" y="151"/>
                  </a:lnTo>
                  <a:lnTo>
                    <a:pt x="32" y="151"/>
                  </a:lnTo>
                  <a:lnTo>
                    <a:pt x="30" y="151"/>
                  </a:lnTo>
                  <a:lnTo>
                    <a:pt x="29" y="151"/>
                  </a:lnTo>
                  <a:lnTo>
                    <a:pt x="30" y="151"/>
                  </a:lnTo>
                  <a:lnTo>
                    <a:pt x="30" y="150"/>
                  </a:lnTo>
                  <a:lnTo>
                    <a:pt x="32" y="150"/>
                  </a:lnTo>
                  <a:lnTo>
                    <a:pt x="33" y="150"/>
                  </a:lnTo>
                  <a:lnTo>
                    <a:pt x="32" y="150"/>
                  </a:lnTo>
                  <a:lnTo>
                    <a:pt x="30" y="150"/>
                  </a:lnTo>
                  <a:lnTo>
                    <a:pt x="30" y="149"/>
                  </a:lnTo>
                  <a:lnTo>
                    <a:pt x="32" y="150"/>
                  </a:lnTo>
                  <a:lnTo>
                    <a:pt x="32" y="149"/>
                  </a:lnTo>
                  <a:lnTo>
                    <a:pt x="33" y="149"/>
                  </a:lnTo>
                  <a:lnTo>
                    <a:pt x="34" y="150"/>
                  </a:lnTo>
                  <a:lnTo>
                    <a:pt x="34" y="149"/>
                  </a:lnTo>
                  <a:lnTo>
                    <a:pt x="34" y="150"/>
                  </a:lnTo>
                  <a:lnTo>
                    <a:pt x="34" y="149"/>
                  </a:lnTo>
                  <a:lnTo>
                    <a:pt x="33" y="149"/>
                  </a:lnTo>
                  <a:lnTo>
                    <a:pt x="34" y="149"/>
                  </a:lnTo>
                  <a:lnTo>
                    <a:pt x="33" y="149"/>
                  </a:lnTo>
                  <a:lnTo>
                    <a:pt x="33" y="147"/>
                  </a:lnTo>
                  <a:lnTo>
                    <a:pt x="34" y="147"/>
                  </a:lnTo>
                  <a:lnTo>
                    <a:pt x="33" y="147"/>
                  </a:lnTo>
                  <a:lnTo>
                    <a:pt x="33" y="149"/>
                  </a:lnTo>
                  <a:lnTo>
                    <a:pt x="32" y="149"/>
                  </a:lnTo>
                  <a:lnTo>
                    <a:pt x="30" y="149"/>
                  </a:lnTo>
                  <a:lnTo>
                    <a:pt x="29" y="149"/>
                  </a:lnTo>
                  <a:lnTo>
                    <a:pt x="28" y="149"/>
                  </a:lnTo>
                  <a:lnTo>
                    <a:pt x="27" y="149"/>
                  </a:lnTo>
                  <a:lnTo>
                    <a:pt x="27" y="147"/>
                  </a:lnTo>
                  <a:lnTo>
                    <a:pt x="28" y="147"/>
                  </a:lnTo>
                  <a:lnTo>
                    <a:pt x="29" y="147"/>
                  </a:lnTo>
                  <a:lnTo>
                    <a:pt x="28" y="147"/>
                  </a:lnTo>
                  <a:lnTo>
                    <a:pt x="27" y="147"/>
                  </a:lnTo>
                  <a:lnTo>
                    <a:pt x="27" y="146"/>
                  </a:lnTo>
                  <a:lnTo>
                    <a:pt x="28" y="146"/>
                  </a:lnTo>
                  <a:lnTo>
                    <a:pt x="29" y="146"/>
                  </a:lnTo>
                  <a:lnTo>
                    <a:pt x="28" y="146"/>
                  </a:lnTo>
                  <a:lnTo>
                    <a:pt x="25" y="146"/>
                  </a:lnTo>
                  <a:lnTo>
                    <a:pt x="25" y="145"/>
                  </a:lnTo>
                  <a:lnTo>
                    <a:pt x="27" y="145"/>
                  </a:lnTo>
                  <a:lnTo>
                    <a:pt x="28" y="145"/>
                  </a:lnTo>
                  <a:lnTo>
                    <a:pt x="29" y="145"/>
                  </a:lnTo>
                  <a:lnTo>
                    <a:pt x="28" y="145"/>
                  </a:lnTo>
                  <a:lnTo>
                    <a:pt x="28" y="144"/>
                  </a:lnTo>
                  <a:lnTo>
                    <a:pt x="28" y="145"/>
                  </a:lnTo>
                  <a:lnTo>
                    <a:pt x="28" y="144"/>
                  </a:lnTo>
                  <a:lnTo>
                    <a:pt x="29" y="144"/>
                  </a:lnTo>
                  <a:lnTo>
                    <a:pt x="30" y="144"/>
                  </a:lnTo>
                  <a:lnTo>
                    <a:pt x="32" y="144"/>
                  </a:lnTo>
                  <a:lnTo>
                    <a:pt x="33" y="142"/>
                  </a:lnTo>
                  <a:lnTo>
                    <a:pt x="34" y="142"/>
                  </a:lnTo>
                  <a:lnTo>
                    <a:pt x="36" y="142"/>
                  </a:lnTo>
                  <a:lnTo>
                    <a:pt x="38" y="142"/>
                  </a:lnTo>
                  <a:lnTo>
                    <a:pt x="39" y="142"/>
                  </a:lnTo>
                  <a:lnTo>
                    <a:pt x="39" y="144"/>
                  </a:lnTo>
                  <a:lnTo>
                    <a:pt x="39" y="145"/>
                  </a:lnTo>
                  <a:lnTo>
                    <a:pt x="41" y="145"/>
                  </a:lnTo>
                  <a:lnTo>
                    <a:pt x="42" y="145"/>
                  </a:lnTo>
                  <a:lnTo>
                    <a:pt x="43" y="145"/>
                  </a:lnTo>
                  <a:lnTo>
                    <a:pt x="44" y="145"/>
                  </a:lnTo>
                  <a:lnTo>
                    <a:pt x="46" y="145"/>
                  </a:lnTo>
                  <a:lnTo>
                    <a:pt x="44" y="145"/>
                  </a:lnTo>
                  <a:lnTo>
                    <a:pt x="44" y="144"/>
                  </a:lnTo>
                  <a:lnTo>
                    <a:pt x="42" y="145"/>
                  </a:lnTo>
                  <a:lnTo>
                    <a:pt x="41" y="145"/>
                  </a:lnTo>
                  <a:lnTo>
                    <a:pt x="39" y="144"/>
                  </a:lnTo>
                  <a:lnTo>
                    <a:pt x="39" y="142"/>
                  </a:lnTo>
                  <a:lnTo>
                    <a:pt x="41" y="142"/>
                  </a:lnTo>
                  <a:lnTo>
                    <a:pt x="41" y="141"/>
                  </a:lnTo>
                  <a:lnTo>
                    <a:pt x="38" y="141"/>
                  </a:lnTo>
                  <a:lnTo>
                    <a:pt x="37" y="142"/>
                  </a:lnTo>
                  <a:lnTo>
                    <a:pt x="36" y="142"/>
                  </a:lnTo>
                  <a:lnTo>
                    <a:pt x="36" y="141"/>
                  </a:lnTo>
                  <a:lnTo>
                    <a:pt x="34" y="142"/>
                  </a:lnTo>
                  <a:lnTo>
                    <a:pt x="33" y="142"/>
                  </a:lnTo>
                  <a:lnTo>
                    <a:pt x="32" y="142"/>
                  </a:lnTo>
                  <a:lnTo>
                    <a:pt x="30" y="144"/>
                  </a:lnTo>
                  <a:lnTo>
                    <a:pt x="29" y="144"/>
                  </a:lnTo>
                  <a:lnTo>
                    <a:pt x="29" y="142"/>
                  </a:lnTo>
                  <a:lnTo>
                    <a:pt x="29" y="144"/>
                  </a:lnTo>
                  <a:lnTo>
                    <a:pt x="28" y="144"/>
                  </a:lnTo>
                  <a:lnTo>
                    <a:pt x="27" y="144"/>
                  </a:lnTo>
                  <a:lnTo>
                    <a:pt x="27" y="145"/>
                  </a:lnTo>
                  <a:lnTo>
                    <a:pt x="27" y="144"/>
                  </a:lnTo>
                  <a:lnTo>
                    <a:pt x="25" y="144"/>
                  </a:lnTo>
                  <a:lnTo>
                    <a:pt x="27" y="144"/>
                  </a:lnTo>
                  <a:lnTo>
                    <a:pt x="25" y="144"/>
                  </a:lnTo>
                  <a:lnTo>
                    <a:pt x="27" y="144"/>
                  </a:lnTo>
                  <a:lnTo>
                    <a:pt x="25" y="142"/>
                  </a:lnTo>
                  <a:lnTo>
                    <a:pt x="27" y="142"/>
                  </a:lnTo>
                  <a:lnTo>
                    <a:pt x="27" y="141"/>
                  </a:lnTo>
                  <a:lnTo>
                    <a:pt x="28" y="140"/>
                  </a:lnTo>
                  <a:lnTo>
                    <a:pt x="29" y="140"/>
                  </a:lnTo>
                  <a:lnTo>
                    <a:pt x="30" y="138"/>
                  </a:lnTo>
                  <a:lnTo>
                    <a:pt x="29" y="138"/>
                  </a:lnTo>
                  <a:lnTo>
                    <a:pt x="30" y="138"/>
                  </a:lnTo>
                  <a:lnTo>
                    <a:pt x="32" y="137"/>
                  </a:lnTo>
                  <a:lnTo>
                    <a:pt x="30" y="137"/>
                  </a:lnTo>
                  <a:lnTo>
                    <a:pt x="30" y="138"/>
                  </a:lnTo>
                  <a:lnTo>
                    <a:pt x="30" y="137"/>
                  </a:lnTo>
                  <a:lnTo>
                    <a:pt x="32" y="137"/>
                  </a:lnTo>
                  <a:lnTo>
                    <a:pt x="33" y="137"/>
                  </a:lnTo>
                  <a:lnTo>
                    <a:pt x="32" y="137"/>
                  </a:lnTo>
                  <a:lnTo>
                    <a:pt x="32" y="136"/>
                  </a:lnTo>
                  <a:lnTo>
                    <a:pt x="33" y="136"/>
                  </a:lnTo>
                  <a:lnTo>
                    <a:pt x="34" y="136"/>
                  </a:lnTo>
                  <a:lnTo>
                    <a:pt x="34" y="137"/>
                  </a:lnTo>
                  <a:lnTo>
                    <a:pt x="36" y="137"/>
                  </a:lnTo>
                  <a:lnTo>
                    <a:pt x="37" y="137"/>
                  </a:lnTo>
                  <a:lnTo>
                    <a:pt x="37" y="138"/>
                  </a:lnTo>
                  <a:lnTo>
                    <a:pt x="38" y="138"/>
                  </a:lnTo>
                  <a:lnTo>
                    <a:pt x="38" y="137"/>
                  </a:lnTo>
                  <a:lnTo>
                    <a:pt x="39" y="138"/>
                  </a:lnTo>
                  <a:lnTo>
                    <a:pt x="39" y="137"/>
                  </a:lnTo>
                  <a:lnTo>
                    <a:pt x="41" y="138"/>
                  </a:lnTo>
                  <a:lnTo>
                    <a:pt x="42" y="138"/>
                  </a:lnTo>
                  <a:lnTo>
                    <a:pt x="42" y="140"/>
                  </a:lnTo>
                  <a:lnTo>
                    <a:pt x="43" y="140"/>
                  </a:lnTo>
                  <a:lnTo>
                    <a:pt x="44" y="140"/>
                  </a:lnTo>
                  <a:lnTo>
                    <a:pt x="46" y="141"/>
                  </a:lnTo>
                  <a:lnTo>
                    <a:pt x="46" y="140"/>
                  </a:lnTo>
                  <a:lnTo>
                    <a:pt x="47" y="140"/>
                  </a:lnTo>
                  <a:lnTo>
                    <a:pt x="46" y="140"/>
                  </a:lnTo>
                  <a:lnTo>
                    <a:pt x="44" y="140"/>
                  </a:lnTo>
                  <a:lnTo>
                    <a:pt x="43" y="140"/>
                  </a:lnTo>
                  <a:lnTo>
                    <a:pt x="42" y="138"/>
                  </a:lnTo>
                  <a:lnTo>
                    <a:pt x="43" y="138"/>
                  </a:lnTo>
                  <a:lnTo>
                    <a:pt x="44" y="137"/>
                  </a:lnTo>
                  <a:lnTo>
                    <a:pt x="46" y="137"/>
                  </a:lnTo>
                  <a:lnTo>
                    <a:pt x="47" y="137"/>
                  </a:lnTo>
                  <a:lnTo>
                    <a:pt x="46" y="137"/>
                  </a:lnTo>
                  <a:lnTo>
                    <a:pt x="44" y="137"/>
                  </a:lnTo>
                  <a:lnTo>
                    <a:pt x="43" y="137"/>
                  </a:lnTo>
                  <a:lnTo>
                    <a:pt x="43" y="138"/>
                  </a:lnTo>
                  <a:lnTo>
                    <a:pt x="42" y="138"/>
                  </a:lnTo>
                  <a:lnTo>
                    <a:pt x="42" y="137"/>
                  </a:lnTo>
                  <a:lnTo>
                    <a:pt x="42" y="138"/>
                  </a:lnTo>
                  <a:lnTo>
                    <a:pt x="41" y="137"/>
                  </a:lnTo>
                  <a:lnTo>
                    <a:pt x="39" y="137"/>
                  </a:lnTo>
                  <a:lnTo>
                    <a:pt x="41" y="137"/>
                  </a:lnTo>
                  <a:lnTo>
                    <a:pt x="42" y="137"/>
                  </a:lnTo>
                  <a:lnTo>
                    <a:pt x="42" y="136"/>
                  </a:lnTo>
                  <a:lnTo>
                    <a:pt x="43" y="136"/>
                  </a:lnTo>
                  <a:lnTo>
                    <a:pt x="44" y="136"/>
                  </a:lnTo>
                  <a:lnTo>
                    <a:pt x="46" y="136"/>
                  </a:lnTo>
                  <a:lnTo>
                    <a:pt x="46" y="135"/>
                  </a:lnTo>
                  <a:lnTo>
                    <a:pt x="44" y="135"/>
                  </a:lnTo>
                  <a:lnTo>
                    <a:pt x="43" y="135"/>
                  </a:lnTo>
                  <a:lnTo>
                    <a:pt x="42" y="135"/>
                  </a:lnTo>
                  <a:lnTo>
                    <a:pt x="43" y="135"/>
                  </a:lnTo>
                  <a:lnTo>
                    <a:pt x="42" y="135"/>
                  </a:lnTo>
                  <a:lnTo>
                    <a:pt x="43" y="135"/>
                  </a:lnTo>
                  <a:lnTo>
                    <a:pt x="43" y="136"/>
                  </a:lnTo>
                  <a:lnTo>
                    <a:pt x="42" y="136"/>
                  </a:lnTo>
                  <a:lnTo>
                    <a:pt x="41" y="136"/>
                  </a:lnTo>
                  <a:lnTo>
                    <a:pt x="41" y="135"/>
                  </a:lnTo>
                  <a:lnTo>
                    <a:pt x="39" y="135"/>
                  </a:lnTo>
                  <a:lnTo>
                    <a:pt x="41" y="135"/>
                  </a:lnTo>
                  <a:lnTo>
                    <a:pt x="42" y="135"/>
                  </a:lnTo>
                  <a:lnTo>
                    <a:pt x="42" y="133"/>
                  </a:lnTo>
                  <a:lnTo>
                    <a:pt x="41" y="133"/>
                  </a:lnTo>
                  <a:lnTo>
                    <a:pt x="42" y="133"/>
                  </a:lnTo>
                  <a:lnTo>
                    <a:pt x="41" y="133"/>
                  </a:lnTo>
                  <a:lnTo>
                    <a:pt x="39" y="133"/>
                  </a:lnTo>
                  <a:lnTo>
                    <a:pt x="39" y="135"/>
                  </a:lnTo>
                  <a:lnTo>
                    <a:pt x="39" y="133"/>
                  </a:lnTo>
                  <a:lnTo>
                    <a:pt x="38" y="133"/>
                  </a:lnTo>
                  <a:lnTo>
                    <a:pt x="38" y="135"/>
                  </a:lnTo>
                  <a:lnTo>
                    <a:pt x="39" y="135"/>
                  </a:lnTo>
                  <a:lnTo>
                    <a:pt x="39" y="136"/>
                  </a:lnTo>
                  <a:lnTo>
                    <a:pt x="39" y="137"/>
                  </a:lnTo>
                  <a:lnTo>
                    <a:pt x="38" y="137"/>
                  </a:lnTo>
                  <a:lnTo>
                    <a:pt x="39" y="137"/>
                  </a:lnTo>
                  <a:lnTo>
                    <a:pt x="39" y="136"/>
                  </a:lnTo>
                  <a:lnTo>
                    <a:pt x="38" y="136"/>
                  </a:lnTo>
                  <a:lnTo>
                    <a:pt x="38" y="137"/>
                  </a:lnTo>
                  <a:lnTo>
                    <a:pt x="37" y="137"/>
                  </a:lnTo>
                  <a:lnTo>
                    <a:pt x="37" y="136"/>
                  </a:lnTo>
                  <a:lnTo>
                    <a:pt x="38" y="136"/>
                  </a:lnTo>
                  <a:lnTo>
                    <a:pt x="37" y="136"/>
                  </a:lnTo>
                  <a:lnTo>
                    <a:pt x="34" y="136"/>
                  </a:lnTo>
                  <a:lnTo>
                    <a:pt x="34" y="135"/>
                  </a:lnTo>
                  <a:lnTo>
                    <a:pt x="36" y="135"/>
                  </a:lnTo>
                  <a:lnTo>
                    <a:pt x="37" y="135"/>
                  </a:lnTo>
                  <a:lnTo>
                    <a:pt x="37" y="133"/>
                  </a:lnTo>
                  <a:lnTo>
                    <a:pt x="38" y="133"/>
                  </a:lnTo>
                  <a:lnTo>
                    <a:pt x="37" y="133"/>
                  </a:lnTo>
                  <a:lnTo>
                    <a:pt x="37" y="135"/>
                  </a:lnTo>
                  <a:lnTo>
                    <a:pt x="36" y="135"/>
                  </a:lnTo>
                  <a:lnTo>
                    <a:pt x="34" y="135"/>
                  </a:lnTo>
                  <a:lnTo>
                    <a:pt x="34" y="136"/>
                  </a:lnTo>
                  <a:lnTo>
                    <a:pt x="33" y="136"/>
                  </a:lnTo>
                  <a:lnTo>
                    <a:pt x="32" y="136"/>
                  </a:lnTo>
                  <a:lnTo>
                    <a:pt x="30" y="136"/>
                  </a:lnTo>
                  <a:lnTo>
                    <a:pt x="30" y="137"/>
                  </a:lnTo>
                  <a:lnTo>
                    <a:pt x="29" y="138"/>
                  </a:lnTo>
                  <a:lnTo>
                    <a:pt x="28" y="140"/>
                  </a:lnTo>
                  <a:lnTo>
                    <a:pt x="27" y="140"/>
                  </a:lnTo>
                  <a:lnTo>
                    <a:pt x="27" y="138"/>
                  </a:lnTo>
                  <a:lnTo>
                    <a:pt x="28" y="138"/>
                  </a:lnTo>
                  <a:lnTo>
                    <a:pt x="28" y="137"/>
                  </a:lnTo>
                  <a:lnTo>
                    <a:pt x="27" y="138"/>
                  </a:lnTo>
                  <a:lnTo>
                    <a:pt x="28" y="137"/>
                  </a:lnTo>
                  <a:lnTo>
                    <a:pt x="28" y="136"/>
                  </a:lnTo>
                  <a:lnTo>
                    <a:pt x="27" y="136"/>
                  </a:lnTo>
                  <a:lnTo>
                    <a:pt x="28" y="136"/>
                  </a:lnTo>
                  <a:lnTo>
                    <a:pt x="28" y="135"/>
                  </a:lnTo>
                  <a:lnTo>
                    <a:pt x="28" y="136"/>
                  </a:lnTo>
                  <a:lnTo>
                    <a:pt x="29" y="136"/>
                  </a:lnTo>
                  <a:lnTo>
                    <a:pt x="28" y="135"/>
                  </a:lnTo>
                  <a:lnTo>
                    <a:pt x="29" y="135"/>
                  </a:lnTo>
                  <a:lnTo>
                    <a:pt x="28" y="135"/>
                  </a:lnTo>
                  <a:lnTo>
                    <a:pt x="29" y="135"/>
                  </a:lnTo>
                  <a:lnTo>
                    <a:pt x="29" y="136"/>
                  </a:lnTo>
                  <a:lnTo>
                    <a:pt x="29" y="135"/>
                  </a:lnTo>
                  <a:lnTo>
                    <a:pt x="30" y="135"/>
                  </a:lnTo>
                  <a:lnTo>
                    <a:pt x="29" y="135"/>
                  </a:lnTo>
                  <a:lnTo>
                    <a:pt x="29" y="133"/>
                  </a:lnTo>
                  <a:lnTo>
                    <a:pt x="30" y="133"/>
                  </a:lnTo>
                  <a:lnTo>
                    <a:pt x="32" y="133"/>
                  </a:lnTo>
                  <a:lnTo>
                    <a:pt x="30" y="133"/>
                  </a:lnTo>
                  <a:lnTo>
                    <a:pt x="29" y="133"/>
                  </a:lnTo>
                  <a:lnTo>
                    <a:pt x="29" y="132"/>
                  </a:lnTo>
                  <a:lnTo>
                    <a:pt x="30" y="132"/>
                  </a:lnTo>
                  <a:lnTo>
                    <a:pt x="32" y="133"/>
                  </a:lnTo>
                  <a:lnTo>
                    <a:pt x="33" y="133"/>
                  </a:lnTo>
                  <a:lnTo>
                    <a:pt x="34" y="133"/>
                  </a:lnTo>
                  <a:lnTo>
                    <a:pt x="36" y="133"/>
                  </a:lnTo>
                  <a:lnTo>
                    <a:pt x="33" y="133"/>
                  </a:lnTo>
                  <a:lnTo>
                    <a:pt x="32" y="133"/>
                  </a:lnTo>
                  <a:lnTo>
                    <a:pt x="30" y="132"/>
                  </a:lnTo>
                  <a:lnTo>
                    <a:pt x="30" y="131"/>
                  </a:lnTo>
                  <a:lnTo>
                    <a:pt x="29" y="131"/>
                  </a:lnTo>
                  <a:lnTo>
                    <a:pt x="28" y="131"/>
                  </a:lnTo>
                  <a:lnTo>
                    <a:pt x="29" y="131"/>
                  </a:lnTo>
                  <a:lnTo>
                    <a:pt x="30" y="130"/>
                  </a:lnTo>
                  <a:lnTo>
                    <a:pt x="30" y="131"/>
                  </a:lnTo>
                  <a:lnTo>
                    <a:pt x="32" y="131"/>
                  </a:lnTo>
                  <a:lnTo>
                    <a:pt x="33" y="132"/>
                  </a:lnTo>
                  <a:lnTo>
                    <a:pt x="34" y="132"/>
                  </a:lnTo>
                  <a:lnTo>
                    <a:pt x="33" y="131"/>
                  </a:lnTo>
                  <a:lnTo>
                    <a:pt x="32" y="131"/>
                  </a:lnTo>
                  <a:lnTo>
                    <a:pt x="33" y="131"/>
                  </a:lnTo>
                  <a:lnTo>
                    <a:pt x="32" y="131"/>
                  </a:lnTo>
                  <a:lnTo>
                    <a:pt x="32" y="130"/>
                  </a:lnTo>
                  <a:lnTo>
                    <a:pt x="33" y="130"/>
                  </a:lnTo>
                  <a:lnTo>
                    <a:pt x="33" y="131"/>
                  </a:lnTo>
                  <a:lnTo>
                    <a:pt x="33" y="130"/>
                  </a:lnTo>
                  <a:lnTo>
                    <a:pt x="33" y="131"/>
                  </a:lnTo>
                  <a:lnTo>
                    <a:pt x="34" y="131"/>
                  </a:lnTo>
                  <a:lnTo>
                    <a:pt x="36" y="132"/>
                  </a:lnTo>
                  <a:lnTo>
                    <a:pt x="37" y="132"/>
                  </a:lnTo>
                  <a:lnTo>
                    <a:pt x="38" y="132"/>
                  </a:lnTo>
                  <a:lnTo>
                    <a:pt x="41" y="132"/>
                  </a:lnTo>
                  <a:lnTo>
                    <a:pt x="42" y="133"/>
                  </a:lnTo>
                  <a:lnTo>
                    <a:pt x="43" y="133"/>
                  </a:lnTo>
                  <a:lnTo>
                    <a:pt x="43" y="135"/>
                  </a:lnTo>
                  <a:lnTo>
                    <a:pt x="44" y="135"/>
                  </a:lnTo>
                  <a:lnTo>
                    <a:pt x="44" y="133"/>
                  </a:lnTo>
                  <a:lnTo>
                    <a:pt x="46" y="135"/>
                  </a:lnTo>
                  <a:lnTo>
                    <a:pt x="46" y="133"/>
                  </a:lnTo>
                  <a:lnTo>
                    <a:pt x="44" y="133"/>
                  </a:lnTo>
                  <a:lnTo>
                    <a:pt x="43" y="133"/>
                  </a:lnTo>
                  <a:lnTo>
                    <a:pt x="43" y="132"/>
                  </a:lnTo>
                  <a:lnTo>
                    <a:pt x="42" y="132"/>
                  </a:lnTo>
                  <a:lnTo>
                    <a:pt x="42" y="131"/>
                  </a:lnTo>
                  <a:lnTo>
                    <a:pt x="41" y="131"/>
                  </a:lnTo>
                  <a:lnTo>
                    <a:pt x="39" y="131"/>
                  </a:lnTo>
                  <a:lnTo>
                    <a:pt x="39" y="130"/>
                  </a:lnTo>
                  <a:lnTo>
                    <a:pt x="42" y="131"/>
                  </a:lnTo>
                  <a:lnTo>
                    <a:pt x="42" y="130"/>
                  </a:lnTo>
                  <a:lnTo>
                    <a:pt x="41" y="130"/>
                  </a:lnTo>
                  <a:lnTo>
                    <a:pt x="39" y="130"/>
                  </a:lnTo>
                  <a:lnTo>
                    <a:pt x="41" y="128"/>
                  </a:lnTo>
                  <a:lnTo>
                    <a:pt x="41" y="127"/>
                  </a:lnTo>
                  <a:lnTo>
                    <a:pt x="42" y="127"/>
                  </a:lnTo>
                  <a:lnTo>
                    <a:pt x="42" y="126"/>
                  </a:lnTo>
                  <a:lnTo>
                    <a:pt x="43" y="126"/>
                  </a:lnTo>
                  <a:lnTo>
                    <a:pt x="42" y="126"/>
                  </a:lnTo>
                  <a:lnTo>
                    <a:pt x="41" y="127"/>
                  </a:lnTo>
                  <a:lnTo>
                    <a:pt x="39" y="127"/>
                  </a:lnTo>
                  <a:lnTo>
                    <a:pt x="38" y="127"/>
                  </a:lnTo>
                  <a:lnTo>
                    <a:pt x="39" y="127"/>
                  </a:lnTo>
                  <a:lnTo>
                    <a:pt x="39" y="128"/>
                  </a:lnTo>
                  <a:lnTo>
                    <a:pt x="39" y="127"/>
                  </a:lnTo>
                  <a:lnTo>
                    <a:pt x="41" y="128"/>
                  </a:lnTo>
                  <a:lnTo>
                    <a:pt x="39" y="128"/>
                  </a:lnTo>
                  <a:lnTo>
                    <a:pt x="38" y="128"/>
                  </a:lnTo>
                  <a:lnTo>
                    <a:pt x="38" y="130"/>
                  </a:lnTo>
                  <a:lnTo>
                    <a:pt x="37" y="130"/>
                  </a:lnTo>
                  <a:lnTo>
                    <a:pt x="36" y="130"/>
                  </a:lnTo>
                  <a:lnTo>
                    <a:pt x="34" y="130"/>
                  </a:lnTo>
                  <a:lnTo>
                    <a:pt x="34" y="131"/>
                  </a:lnTo>
                  <a:lnTo>
                    <a:pt x="33" y="131"/>
                  </a:lnTo>
                  <a:lnTo>
                    <a:pt x="33" y="130"/>
                  </a:lnTo>
                  <a:lnTo>
                    <a:pt x="34" y="130"/>
                  </a:lnTo>
                  <a:lnTo>
                    <a:pt x="33" y="130"/>
                  </a:lnTo>
                  <a:lnTo>
                    <a:pt x="33" y="128"/>
                  </a:lnTo>
                  <a:lnTo>
                    <a:pt x="32" y="128"/>
                  </a:lnTo>
                  <a:lnTo>
                    <a:pt x="32" y="130"/>
                  </a:lnTo>
                  <a:lnTo>
                    <a:pt x="33" y="130"/>
                  </a:lnTo>
                  <a:lnTo>
                    <a:pt x="32" y="130"/>
                  </a:lnTo>
                  <a:lnTo>
                    <a:pt x="30" y="130"/>
                  </a:lnTo>
                  <a:lnTo>
                    <a:pt x="32" y="128"/>
                  </a:lnTo>
                  <a:lnTo>
                    <a:pt x="33" y="128"/>
                  </a:lnTo>
                  <a:lnTo>
                    <a:pt x="32" y="128"/>
                  </a:lnTo>
                  <a:lnTo>
                    <a:pt x="30" y="128"/>
                  </a:lnTo>
                  <a:lnTo>
                    <a:pt x="29" y="128"/>
                  </a:lnTo>
                  <a:lnTo>
                    <a:pt x="29" y="130"/>
                  </a:lnTo>
                  <a:lnTo>
                    <a:pt x="29" y="128"/>
                  </a:lnTo>
                  <a:lnTo>
                    <a:pt x="30" y="128"/>
                  </a:lnTo>
                  <a:lnTo>
                    <a:pt x="30" y="127"/>
                  </a:lnTo>
                  <a:lnTo>
                    <a:pt x="32" y="127"/>
                  </a:lnTo>
                  <a:lnTo>
                    <a:pt x="33" y="127"/>
                  </a:lnTo>
                  <a:lnTo>
                    <a:pt x="33" y="126"/>
                  </a:lnTo>
                  <a:lnTo>
                    <a:pt x="34" y="126"/>
                  </a:lnTo>
                  <a:lnTo>
                    <a:pt x="33" y="126"/>
                  </a:lnTo>
                  <a:lnTo>
                    <a:pt x="34" y="126"/>
                  </a:lnTo>
                  <a:lnTo>
                    <a:pt x="33" y="126"/>
                  </a:lnTo>
                  <a:lnTo>
                    <a:pt x="36" y="124"/>
                  </a:lnTo>
                  <a:lnTo>
                    <a:pt x="37" y="124"/>
                  </a:lnTo>
                  <a:lnTo>
                    <a:pt x="37" y="126"/>
                  </a:lnTo>
                  <a:lnTo>
                    <a:pt x="37" y="124"/>
                  </a:lnTo>
                  <a:lnTo>
                    <a:pt x="38" y="124"/>
                  </a:lnTo>
                  <a:lnTo>
                    <a:pt x="38" y="126"/>
                  </a:lnTo>
                  <a:lnTo>
                    <a:pt x="38" y="124"/>
                  </a:lnTo>
                  <a:lnTo>
                    <a:pt x="39" y="124"/>
                  </a:lnTo>
                  <a:lnTo>
                    <a:pt x="41" y="124"/>
                  </a:lnTo>
                  <a:lnTo>
                    <a:pt x="39" y="124"/>
                  </a:lnTo>
                  <a:lnTo>
                    <a:pt x="41" y="124"/>
                  </a:lnTo>
                  <a:lnTo>
                    <a:pt x="42" y="124"/>
                  </a:lnTo>
                  <a:lnTo>
                    <a:pt x="42" y="123"/>
                  </a:lnTo>
                  <a:lnTo>
                    <a:pt x="41" y="123"/>
                  </a:lnTo>
                  <a:lnTo>
                    <a:pt x="42" y="123"/>
                  </a:lnTo>
                  <a:lnTo>
                    <a:pt x="43" y="123"/>
                  </a:lnTo>
                  <a:lnTo>
                    <a:pt x="42" y="123"/>
                  </a:lnTo>
                  <a:lnTo>
                    <a:pt x="42" y="122"/>
                  </a:lnTo>
                  <a:lnTo>
                    <a:pt x="43" y="122"/>
                  </a:lnTo>
                  <a:lnTo>
                    <a:pt x="43" y="121"/>
                  </a:lnTo>
                  <a:lnTo>
                    <a:pt x="42" y="121"/>
                  </a:lnTo>
                  <a:lnTo>
                    <a:pt x="42" y="122"/>
                  </a:lnTo>
                  <a:lnTo>
                    <a:pt x="41" y="122"/>
                  </a:lnTo>
                  <a:lnTo>
                    <a:pt x="39" y="122"/>
                  </a:lnTo>
                  <a:lnTo>
                    <a:pt x="41" y="122"/>
                  </a:lnTo>
                  <a:lnTo>
                    <a:pt x="41" y="121"/>
                  </a:lnTo>
                  <a:lnTo>
                    <a:pt x="41" y="119"/>
                  </a:lnTo>
                  <a:lnTo>
                    <a:pt x="42" y="119"/>
                  </a:lnTo>
                  <a:lnTo>
                    <a:pt x="41" y="119"/>
                  </a:lnTo>
                  <a:lnTo>
                    <a:pt x="41" y="118"/>
                  </a:lnTo>
                  <a:lnTo>
                    <a:pt x="41" y="117"/>
                  </a:lnTo>
                  <a:lnTo>
                    <a:pt x="41" y="116"/>
                  </a:lnTo>
                  <a:lnTo>
                    <a:pt x="43" y="116"/>
                  </a:lnTo>
                  <a:lnTo>
                    <a:pt x="43" y="117"/>
                  </a:lnTo>
                  <a:lnTo>
                    <a:pt x="42" y="117"/>
                  </a:lnTo>
                  <a:lnTo>
                    <a:pt x="42" y="118"/>
                  </a:lnTo>
                  <a:lnTo>
                    <a:pt x="42" y="117"/>
                  </a:lnTo>
                  <a:lnTo>
                    <a:pt x="43" y="117"/>
                  </a:lnTo>
                  <a:lnTo>
                    <a:pt x="44" y="117"/>
                  </a:lnTo>
                  <a:lnTo>
                    <a:pt x="44" y="118"/>
                  </a:lnTo>
                  <a:lnTo>
                    <a:pt x="44" y="119"/>
                  </a:lnTo>
                  <a:lnTo>
                    <a:pt x="46" y="119"/>
                  </a:lnTo>
                  <a:lnTo>
                    <a:pt x="44" y="118"/>
                  </a:lnTo>
                  <a:lnTo>
                    <a:pt x="46" y="118"/>
                  </a:lnTo>
                  <a:lnTo>
                    <a:pt x="44" y="118"/>
                  </a:lnTo>
                  <a:lnTo>
                    <a:pt x="46" y="117"/>
                  </a:lnTo>
                  <a:lnTo>
                    <a:pt x="46" y="118"/>
                  </a:lnTo>
                  <a:lnTo>
                    <a:pt x="46" y="117"/>
                  </a:lnTo>
                  <a:lnTo>
                    <a:pt x="44" y="117"/>
                  </a:lnTo>
                  <a:lnTo>
                    <a:pt x="43" y="117"/>
                  </a:lnTo>
                  <a:lnTo>
                    <a:pt x="43" y="116"/>
                  </a:lnTo>
                  <a:lnTo>
                    <a:pt x="44" y="116"/>
                  </a:lnTo>
                  <a:lnTo>
                    <a:pt x="46" y="117"/>
                  </a:lnTo>
                  <a:lnTo>
                    <a:pt x="46" y="116"/>
                  </a:lnTo>
                  <a:lnTo>
                    <a:pt x="46" y="114"/>
                  </a:lnTo>
                  <a:lnTo>
                    <a:pt x="46" y="116"/>
                  </a:lnTo>
                  <a:lnTo>
                    <a:pt x="44" y="116"/>
                  </a:lnTo>
                  <a:lnTo>
                    <a:pt x="44" y="114"/>
                  </a:lnTo>
                  <a:lnTo>
                    <a:pt x="44" y="113"/>
                  </a:lnTo>
                  <a:lnTo>
                    <a:pt x="43" y="114"/>
                  </a:lnTo>
                  <a:lnTo>
                    <a:pt x="44" y="114"/>
                  </a:lnTo>
                  <a:lnTo>
                    <a:pt x="43" y="114"/>
                  </a:lnTo>
                  <a:lnTo>
                    <a:pt x="43" y="116"/>
                  </a:lnTo>
                  <a:lnTo>
                    <a:pt x="42" y="116"/>
                  </a:lnTo>
                  <a:lnTo>
                    <a:pt x="41" y="116"/>
                  </a:lnTo>
                  <a:lnTo>
                    <a:pt x="41" y="114"/>
                  </a:lnTo>
                  <a:lnTo>
                    <a:pt x="42" y="114"/>
                  </a:lnTo>
                  <a:lnTo>
                    <a:pt x="42" y="113"/>
                  </a:lnTo>
                  <a:lnTo>
                    <a:pt x="42" y="112"/>
                  </a:lnTo>
                  <a:lnTo>
                    <a:pt x="42" y="110"/>
                  </a:lnTo>
                  <a:lnTo>
                    <a:pt x="43" y="110"/>
                  </a:lnTo>
                  <a:lnTo>
                    <a:pt x="44" y="110"/>
                  </a:lnTo>
                  <a:lnTo>
                    <a:pt x="44" y="112"/>
                  </a:lnTo>
                  <a:lnTo>
                    <a:pt x="44" y="110"/>
                  </a:lnTo>
                  <a:lnTo>
                    <a:pt x="46" y="110"/>
                  </a:lnTo>
                  <a:lnTo>
                    <a:pt x="44" y="110"/>
                  </a:lnTo>
                  <a:lnTo>
                    <a:pt x="44" y="109"/>
                  </a:lnTo>
                  <a:lnTo>
                    <a:pt x="44" y="110"/>
                  </a:lnTo>
                  <a:lnTo>
                    <a:pt x="43" y="110"/>
                  </a:lnTo>
                  <a:lnTo>
                    <a:pt x="42" y="110"/>
                  </a:lnTo>
                  <a:lnTo>
                    <a:pt x="43" y="109"/>
                  </a:lnTo>
                  <a:lnTo>
                    <a:pt x="42" y="109"/>
                  </a:lnTo>
                  <a:lnTo>
                    <a:pt x="42" y="108"/>
                  </a:lnTo>
                  <a:lnTo>
                    <a:pt x="43" y="108"/>
                  </a:lnTo>
                  <a:lnTo>
                    <a:pt x="44" y="109"/>
                  </a:lnTo>
                  <a:lnTo>
                    <a:pt x="44" y="108"/>
                  </a:lnTo>
                  <a:lnTo>
                    <a:pt x="43" y="108"/>
                  </a:lnTo>
                  <a:lnTo>
                    <a:pt x="42" y="107"/>
                  </a:lnTo>
                  <a:lnTo>
                    <a:pt x="43" y="107"/>
                  </a:lnTo>
                  <a:lnTo>
                    <a:pt x="43" y="105"/>
                  </a:lnTo>
                  <a:lnTo>
                    <a:pt x="44" y="105"/>
                  </a:lnTo>
                  <a:lnTo>
                    <a:pt x="44" y="107"/>
                  </a:lnTo>
                  <a:lnTo>
                    <a:pt x="46" y="107"/>
                  </a:lnTo>
                  <a:lnTo>
                    <a:pt x="46" y="105"/>
                  </a:lnTo>
                  <a:lnTo>
                    <a:pt x="46" y="104"/>
                  </a:lnTo>
                  <a:lnTo>
                    <a:pt x="44" y="104"/>
                  </a:lnTo>
                  <a:lnTo>
                    <a:pt x="43" y="104"/>
                  </a:lnTo>
                  <a:lnTo>
                    <a:pt x="44" y="103"/>
                  </a:lnTo>
                  <a:lnTo>
                    <a:pt x="46" y="103"/>
                  </a:lnTo>
                  <a:lnTo>
                    <a:pt x="46" y="101"/>
                  </a:lnTo>
                  <a:lnTo>
                    <a:pt x="44" y="101"/>
                  </a:lnTo>
                  <a:lnTo>
                    <a:pt x="43" y="103"/>
                  </a:lnTo>
                  <a:lnTo>
                    <a:pt x="42" y="103"/>
                  </a:lnTo>
                  <a:lnTo>
                    <a:pt x="41" y="103"/>
                  </a:lnTo>
                  <a:lnTo>
                    <a:pt x="41" y="101"/>
                  </a:lnTo>
                  <a:lnTo>
                    <a:pt x="42" y="101"/>
                  </a:lnTo>
                  <a:lnTo>
                    <a:pt x="42" y="103"/>
                  </a:lnTo>
                  <a:lnTo>
                    <a:pt x="42" y="101"/>
                  </a:lnTo>
                  <a:lnTo>
                    <a:pt x="41" y="101"/>
                  </a:lnTo>
                  <a:lnTo>
                    <a:pt x="39" y="103"/>
                  </a:lnTo>
                  <a:lnTo>
                    <a:pt x="38" y="103"/>
                  </a:lnTo>
                  <a:lnTo>
                    <a:pt x="38" y="101"/>
                  </a:lnTo>
                  <a:lnTo>
                    <a:pt x="38" y="103"/>
                  </a:lnTo>
                  <a:lnTo>
                    <a:pt x="37" y="103"/>
                  </a:lnTo>
                  <a:lnTo>
                    <a:pt x="36" y="103"/>
                  </a:lnTo>
                  <a:lnTo>
                    <a:pt x="36" y="101"/>
                  </a:lnTo>
                  <a:lnTo>
                    <a:pt x="34" y="101"/>
                  </a:lnTo>
                  <a:lnTo>
                    <a:pt x="33" y="100"/>
                  </a:lnTo>
                  <a:lnTo>
                    <a:pt x="33" y="99"/>
                  </a:lnTo>
                  <a:lnTo>
                    <a:pt x="32" y="98"/>
                  </a:lnTo>
                  <a:lnTo>
                    <a:pt x="29" y="96"/>
                  </a:lnTo>
                  <a:lnTo>
                    <a:pt x="28" y="96"/>
                  </a:lnTo>
                  <a:lnTo>
                    <a:pt x="27" y="96"/>
                  </a:lnTo>
                  <a:lnTo>
                    <a:pt x="25" y="96"/>
                  </a:lnTo>
                  <a:lnTo>
                    <a:pt x="25" y="95"/>
                  </a:lnTo>
                  <a:lnTo>
                    <a:pt x="24" y="95"/>
                  </a:lnTo>
                  <a:lnTo>
                    <a:pt x="24" y="94"/>
                  </a:lnTo>
                  <a:lnTo>
                    <a:pt x="23" y="93"/>
                  </a:lnTo>
                  <a:lnTo>
                    <a:pt x="23" y="91"/>
                  </a:lnTo>
                  <a:lnTo>
                    <a:pt x="22" y="91"/>
                  </a:lnTo>
                  <a:lnTo>
                    <a:pt x="23" y="91"/>
                  </a:lnTo>
                  <a:lnTo>
                    <a:pt x="23" y="90"/>
                  </a:lnTo>
                  <a:lnTo>
                    <a:pt x="24" y="90"/>
                  </a:lnTo>
                  <a:lnTo>
                    <a:pt x="24" y="89"/>
                  </a:lnTo>
                  <a:lnTo>
                    <a:pt x="25" y="89"/>
                  </a:lnTo>
                  <a:lnTo>
                    <a:pt x="27" y="90"/>
                  </a:lnTo>
                  <a:lnTo>
                    <a:pt x="28" y="90"/>
                  </a:lnTo>
                  <a:lnTo>
                    <a:pt x="29" y="90"/>
                  </a:lnTo>
                  <a:lnTo>
                    <a:pt x="32" y="90"/>
                  </a:lnTo>
                  <a:lnTo>
                    <a:pt x="34" y="91"/>
                  </a:lnTo>
                  <a:lnTo>
                    <a:pt x="34" y="93"/>
                  </a:lnTo>
                  <a:lnTo>
                    <a:pt x="36" y="93"/>
                  </a:lnTo>
                  <a:lnTo>
                    <a:pt x="36" y="94"/>
                  </a:lnTo>
                  <a:lnTo>
                    <a:pt x="37" y="94"/>
                  </a:lnTo>
                  <a:lnTo>
                    <a:pt x="38" y="95"/>
                  </a:lnTo>
                  <a:lnTo>
                    <a:pt x="39" y="95"/>
                  </a:lnTo>
                  <a:lnTo>
                    <a:pt x="41" y="96"/>
                  </a:lnTo>
                  <a:lnTo>
                    <a:pt x="42" y="96"/>
                  </a:lnTo>
                  <a:lnTo>
                    <a:pt x="43" y="98"/>
                  </a:lnTo>
                  <a:lnTo>
                    <a:pt x="44" y="98"/>
                  </a:lnTo>
                  <a:lnTo>
                    <a:pt x="44" y="96"/>
                  </a:lnTo>
                  <a:lnTo>
                    <a:pt x="43" y="96"/>
                  </a:lnTo>
                  <a:lnTo>
                    <a:pt x="43" y="95"/>
                  </a:lnTo>
                  <a:lnTo>
                    <a:pt x="44" y="95"/>
                  </a:lnTo>
                  <a:lnTo>
                    <a:pt x="44" y="94"/>
                  </a:lnTo>
                  <a:lnTo>
                    <a:pt x="43" y="94"/>
                  </a:lnTo>
                  <a:lnTo>
                    <a:pt x="43" y="95"/>
                  </a:lnTo>
                  <a:lnTo>
                    <a:pt x="42" y="95"/>
                  </a:lnTo>
                  <a:lnTo>
                    <a:pt x="41" y="95"/>
                  </a:lnTo>
                  <a:lnTo>
                    <a:pt x="42" y="95"/>
                  </a:lnTo>
                  <a:lnTo>
                    <a:pt x="41" y="94"/>
                  </a:lnTo>
                  <a:lnTo>
                    <a:pt x="39" y="94"/>
                  </a:lnTo>
                  <a:lnTo>
                    <a:pt x="39" y="93"/>
                  </a:lnTo>
                  <a:lnTo>
                    <a:pt x="41" y="93"/>
                  </a:lnTo>
                  <a:lnTo>
                    <a:pt x="41" y="94"/>
                  </a:lnTo>
                  <a:lnTo>
                    <a:pt x="42" y="94"/>
                  </a:lnTo>
                  <a:lnTo>
                    <a:pt x="43" y="94"/>
                  </a:lnTo>
                  <a:lnTo>
                    <a:pt x="42" y="93"/>
                  </a:lnTo>
                  <a:lnTo>
                    <a:pt x="42" y="91"/>
                  </a:lnTo>
                  <a:lnTo>
                    <a:pt x="43" y="93"/>
                  </a:lnTo>
                  <a:lnTo>
                    <a:pt x="42" y="91"/>
                  </a:lnTo>
                  <a:lnTo>
                    <a:pt x="41" y="91"/>
                  </a:lnTo>
                  <a:lnTo>
                    <a:pt x="41" y="90"/>
                  </a:lnTo>
                  <a:lnTo>
                    <a:pt x="41" y="91"/>
                  </a:lnTo>
                  <a:lnTo>
                    <a:pt x="39" y="91"/>
                  </a:lnTo>
                  <a:lnTo>
                    <a:pt x="39" y="90"/>
                  </a:lnTo>
                  <a:lnTo>
                    <a:pt x="41" y="90"/>
                  </a:lnTo>
                  <a:lnTo>
                    <a:pt x="41" y="89"/>
                  </a:lnTo>
                  <a:lnTo>
                    <a:pt x="41" y="90"/>
                  </a:lnTo>
                  <a:lnTo>
                    <a:pt x="42" y="90"/>
                  </a:lnTo>
                  <a:lnTo>
                    <a:pt x="43" y="91"/>
                  </a:lnTo>
                  <a:lnTo>
                    <a:pt x="43" y="90"/>
                  </a:lnTo>
                  <a:lnTo>
                    <a:pt x="42" y="90"/>
                  </a:lnTo>
                  <a:lnTo>
                    <a:pt x="42" y="89"/>
                  </a:lnTo>
                  <a:lnTo>
                    <a:pt x="41" y="89"/>
                  </a:lnTo>
                  <a:lnTo>
                    <a:pt x="41" y="87"/>
                  </a:lnTo>
                  <a:lnTo>
                    <a:pt x="39" y="87"/>
                  </a:lnTo>
                  <a:lnTo>
                    <a:pt x="38" y="87"/>
                  </a:lnTo>
                  <a:lnTo>
                    <a:pt x="37" y="86"/>
                  </a:lnTo>
                  <a:lnTo>
                    <a:pt x="37" y="85"/>
                  </a:lnTo>
                  <a:lnTo>
                    <a:pt x="39" y="86"/>
                  </a:lnTo>
                  <a:lnTo>
                    <a:pt x="41" y="86"/>
                  </a:lnTo>
                  <a:lnTo>
                    <a:pt x="42" y="86"/>
                  </a:lnTo>
                  <a:lnTo>
                    <a:pt x="41" y="86"/>
                  </a:lnTo>
                  <a:lnTo>
                    <a:pt x="39" y="85"/>
                  </a:lnTo>
                  <a:lnTo>
                    <a:pt x="41" y="84"/>
                  </a:lnTo>
                  <a:lnTo>
                    <a:pt x="39" y="84"/>
                  </a:lnTo>
                  <a:lnTo>
                    <a:pt x="38" y="85"/>
                  </a:lnTo>
                  <a:lnTo>
                    <a:pt x="38" y="84"/>
                  </a:lnTo>
                  <a:lnTo>
                    <a:pt x="37" y="84"/>
                  </a:lnTo>
                  <a:lnTo>
                    <a:pt x="36" y="85"/>
                  </a:lnTo>
                  <a:lnTo>
                    <a:pt x="36" y="84"/>
                  </a:lnTo>
                  <a:lnTo>
                    <a:pt x="34" y="84"/>
                  </a:lnTo>
                  <a:lnTo>
                    <a:pt x="36" y="84"/>
                  </a:lnTo>
                  <a:lnTo>
                    <a:pt x="36" y="82"/>
                  </a:lnTo>
                  <a:lnTo>
                    <a:pt x="37" y="82"/>
                  </a:lnTo>
                  <a:lnTo>
                    <a:pt x="38" y="82"/>
                  </a:lnTo>
                  <a:lnTo>
                    <a:pt x="38" y="81"/>
                  </a:lnTo>
                  <a:lnTo>
                    <a:pt x="39" y="81"/>
                  </a:lnTo>
                  <a:lnTo>
                    <a:pt x="38" y="81"/>
                  </a:lnTo>
                  <a:lnTo>
                    <a:pt x="38" y="80"/>
                  </a:lnTo>
                  <a:lnTo>
                    <a:pt x="36" y="82"/>
                  </a:lnTo>
                  <a:lnTo>
                    <a:pt x="34" y="82"/>
                  </a:lnTo>
                  <a:lnTo>
                    <a:pt x="34" y="84"/>
                  </a:lnTo>
                  <a:lnTo>
                    <a:pt x="33" y="84"/>
                  </a:lnTo>
                  <a:lnTo>
                    <a:pt x="33" y="82"/>
                  </a:lnTo>
                  <a:lnTo>
                    <a:pt x="34" y="82"/>
                  </a:lnTo>
                  <a:lnTo>
                    <a:pt x="34" y="81"/>
                  </a:lnTo>
                  <a:lnTo>
                    <a:pt x="34" y="80"/>
                  </a:lnTo>
                  <a:lnTo>
                    <a:pt x="36" y="80"/>
                  </a:lnTo>
                  <a:lnTo>
                    <a:pt x="36" y="79"/>
                  </a:lnTo>
                  <a:lnTo>
                    <a:pt x="37" y="79"/>
                  </a:lnTo>
                  <a:lnTo>
                    <a:pt x="38" y="79"/>
                  </a:lnTo>
                  <a:lnTo>
                    <a:pt x="39" y="79"/>
                  </a:lnTo>
                  <a:lnTo>
                    <a:pt x="39" y="77"/>
                  </a:lnTo>
                  <a:lnTo>
                    <a:pt x="38" y="77"/>
                  </a:lnTo>
                  <a:lnTo>
                    <a:pt x="36" y="79"/>
                  </a:lnTo>
                  <a:lnTo>
                    <a:pt x="34" y="80"/>
                  </a:lnTo>
                  <a:lnTo>
                    <a:pt x="32" y="80"/>
                  </a:lnTo>
                  <a:lnTo>
                    <a:pt x="30" y="79"/>
                  </a:lnTo>
                  <a:lnTo>
                    <a:pt x="32" y="79"/>
                  </a:lnTo>
                  <a:lnTo>
                    <a:pt x="32" y="77"/>
                  </a:lnTo>
                  <a:lnTo>
                    <a:pt x="34" y="76"/>
                  </a:lnTo>
                  <a:lnTo>
                    <a:pt x="36" y="76"/>
                  </a:lnTo>
                  <a:lnTo>
                    <a:pt x="37" y="76"/>
                  </a:lnTo>
                  <a:lnTo>
                    <a:pt x="38" y="76"/>
                  </a:lnTo>
                  <a:lnTo>
                    <a:pt x="38" y="75"/>
                  </a:lnTo>
                  <a:lnTo>
                    <a:pt x="38" y="73"/>
                  </a:lnTo>
                  <a:lnTo>
                    <a:pt x="37" y="73"/>
                  </a:lnTo>
                  <a:lnTo>
                    <a:pt x="37" y="75"/>
                  </a:lnTo>
                  <a:lnTo>
                    <a:pt x="36" y="76"/>
                  </a:lnTo>
                  <a:lnTo>
                    <a:pt x="33" y="75"/>
                  </a:lnTo>
                  <a:lnTo>
                    <a:pt x="30" y="75"/>
                  </a:lnTo>
                  <a:lnTo>
                    <a:pt x="29" y="75"/>
                  </a:lnTo>
                  <a:lnTo>
                    <a:pt x="29" y="73"/>
                  </a:lnTo>
                  <a:lnTo>
                    <a:pt x="30" y="73"/>
                  </a:lnTo>
                  <a:lnTo>
                    <a:pt x="30" y="72"/>
                  </a:lnTo>
                  <a:lnTo>
                    <a:pt x="32" y="72"/>
                  </a:lnTo>
                  <a:lnTo>
                    <a:pt x="32" y="71"/>
                  </a:lnTo>
                  <a:lnTo>
                    <a:pt x="32" y="70"/>
                  </a:lnTo>
                  <a:lnTo>
                    <a:pt x="33" y="68"/>
                  </a:lnTo>
                  <a:lnTo>
                    <a:pt x="32" y="68"/>
                  </a:lnTo>
                  <a:lnTo>
                    <a:pt x="32" y="70"/>
                  </a:lnTo>
                  <a:lnTo>
                    <a:pt x="30" y="71"/>
                  </a:lnTo>
                  <a:lnTo>
                    <a:pt x="30" y="72"/>
                  </a:lnTo>
                  <a:lnTo>
                    <a:pt x="29" y="72"/>
                  </a:lnTo>
                  <a:lnTo>
                    <a:pt x="29" y="73"/>
                  </a:lnTo>
                  <a:lnTo>
                    <a:pt x="29" y="72"/>
                  </a:lnTo>
                  <a:lnTo>
                    <a:pt x="29" y="71"/>
                  </a:lnTo>
                  <a:lnTo>
                    <a:pt x="29" y="70"/>
                  </a:lnTo>
                  <a:lnTo>
                    <a:pt x="28" y="70"/>
                  </a:lnTo>
                  <a:lnTo>
                    <a:pt x="28" y="68"/>
                  </a:lnTo>
                  <a:lnTo>
                    <a:pt x="29" y="68"/>
                  </a:lnTo>
                  <a:lnTo>
                    <a:pt x="28" y="68"/>
                  </a:lnTo>
                  <a:lnTo>
                    <a:pt x="28" y="67"/>
                  </a:lnTo>
                  <a:lnTo>
                    <a:pt x="27" y="67"/>
                  </a:lnTo>
                  <a:lnTo>
                    <a:pt x="27" y="66"/>
                  </a:lnTo>
                  <a:lnTo>
                    <a:pt x="27" y="65"/>
                  </a:lnTo>
                  <a:lnTo>
                    <a:pt x="27" y="63"/>
                  </a:lnTo>
                  <a:lnTo>
                    <a:pt x="28" y="63"/>
                  </a:lnTo>
                  <a:lnTo>
                    <a:pt x="25" y="63"/>
                  </a:lnTo>
                  <a:lnTo>
                    <a:pt x="25" y="65"/>
                  </a:lnTo>
                  <a:lnTo>
                    <a:pt x="27" y="65"/>
                  </a:lnTo>
                  <a:lnTo>
                    <a:pt x="27" y="66"/>
                  </a:lnTo>
                  <a:lnTo>
                    <a:pt x="27" y="67"/>
                  </a:lnTo>
                  <a:lnTo>
                    <a:pt x="28" y="68"/>
                  </a:lnTo>
                  <a:lnTo>
                    <a:pt x="28" y="70"/>
                  </a:lnTo>
                  <a:lnTo>
                    <a:pt x="28" y="71"/>
                  </a:lnTo>
                  <a:lnTo>
                    <a:pt x="28" y="72"/>
                  </a:lnTo>
                  <a:lnTo>
                    <a:pt x="27" y="73"/>
                  </a:lnTo>
                  <a:lnTo>
                    <a:pt x="25" y="73"/>
                  </a:lnTo>
                  <a:lnTo>
                    <a:pt x="27" y="73"/>
                  </a:lnTo>
                  <a:lnTo>
                    <a:pt x="27" y="75"/>
                  </a:lnTo>
                  <a:lnTo>
                    <a:pt x="27" y="76"/>
                  </a:lnTo>
                  <a:lnTo>
                    <a:pt x="25" y="75"/>
                  </a:lnTo>
                  <a:lnTo>
                    <a:pt x="25" y="73"/>
                  </a:lnTo>
                  <a:lnTo>
                    <a:pt x="24" y="75"/>
                  </a:lnTo>
                  <a:lnTo>
                    <a:pt x="25" y="75"/>
                  </a:lnTo>
                  <a:lnTo>
                    <a:pt x="24" y="76"/>
                  </a:lnTo>
                  <a:lnTo>
                    <a:pt x="25" y="76"/>
                  </a:lnTo>
                  <a:lnTo>
                    <a:pt x="27" y="76"/>
                  </a:lnTo>
                  <a:lnTo>
                    <a:pt x="27" y="77"/>
                  </a:lnTo>
                  <a:lnTo>
                    <a:pt x="25" y="79"/>
                  </a:lnTo>
                  <a:lnTo>
                    <a:pt x="24" y="80"/>
                  </a:lnTo>
                  <a:lnTo>
                    <a:pt x="23" y="80"/>
                  </a:lnTo>
                  <a:lnTo>
                    <a:pt x="22" y="80"/>
                  </a:lnTo>
                  <a:lnTo>
                    <a:pt x="20" y="80"/>
                  </a:lnTo>
                  <a:lnTo>
                    <a:pt x="20" y="79"/>
                  </a:lnTo>
                  <a:lnTo>
                    <a:pt x="19" y="79"/>
                  </a:lnTo>
                  <a:lnTo>
                    <a:pt x="19" y="77"/>
                  </a:lnTo>
                  <a:lnTo>
                    <a:pt x="19" y="79"/>
                  </a:lnTo>
                  <a:lnTo>
                    <a:pt x="19" y="80"/>
                  </a:lnTo>
                  <a:lnTo>
                    <a:pt x="18" y="80"/>
                  </a:lnTo>
                  <a:lnTo>
                    <a:pt x="18" y="79"/>
                  </a:lnTo>
                  <a:lnTo>
                    <a:pt x="16" y="79"/>
                  </a:lnTo>
                  <a:lnTo>
                    <a:pt x="16" y="76"/>
                  </a:lnTo>
                  <a:lnTo>
                    <a:pt x="16" y="75"/>
                  </a:lnTo>
                  <a:lnTo>
                    <a:pt x="15" y="75"/>
                  </a:lnTo>
                  <a:lnTo>
                    <a:pt x="15" y="73"/>
                  </a:lnTo>
                  <a:lnTo>
                    <a:pt x="16" y="73"/>
                  </a:lnTo>
                  <a:lnTo>
                    <a:pt x="18" y="72"/>
                  </a:lnTo>
                  <a:lnTo>
                    <a:pt x="18" y="73"/>
                  </a:lnTo>
                  <a:lnTo>
                    <a:pt x="19" y="73"/>
                  </a:lnTo>
                  <a:lnTo>
                    <a:pt x="18" y="72"/>
                  </a:lnTo>
                  <a:lnTo>
                    <a:pt x="18" y="71"/>
                  </a:lnTo>
                  <a:lnTo>
                    <a:pt x="20" y="71"/>
                  </a:lnTo>
                  <a:lnTo>
                    <a:pt x="23" y="68"/>
                  </a:lnTo>
                  <a:lnTo>
                    <a:pt x="23" y="67"/>
                  </a:lnTo>
                  <a:lnTo>
                    <a:pt x="23" y="66"/>
                  </a:lnTo>
                  <a:lnTo>
                    <a:pt x="23" y="65"/>
                  </a:lnTo>
                  <a:lnTo>
                    <a:pt x="23" y="66"/>
                  </a:lnTo>
                  <a:lnTo>
                    <a:pt x="23" y="67"/>
                  </a:lnTo>
                  <a:lnTo>
                    <a:pt x="22" y="67"/>
                  </a:lnTo>
                  <a:lnTo>
                    <a:pt x="22" y="68"/>
                  </a:lnTo>
                  <a:lnTo>
                    <a:pt x="22" y="70"/>
                  </a:lnTo>
                  <a:lnTo>
                    <a:pt x="20" y="70"/>
                  </a:lnTo>
                  <a:lnTo>
                    <a:pt x="19" y="71"/>
                  </a:lnTo>
                  <a:lnTo>
                    <a:pt x="16" y="70"/>
                  </a:lnTo>
                  <a:lnTo>
                    <a:pt x="16" y="68"/>
                  </a:lnTo>
                  <a:lnTo>
                    <a:pt x="18" y="68"/>
                  </a:lnTo>
                  <a:lnTo>
                    <a:pt x="18" y="67"/>
                  </a:lnTo>
                  <a:lnTo>
                    <a:pt x="19" y="67"/>
                  </a:lnTo>
                  <a:lnTo>
                    <a:pt x="19" y="66"/>
                  </a:lnTo>
                  <a:lnTo>
                    <a:pt x="20" y="65"/>
                  </a:lnTo>
                  <a:lnTo>
                    <a:pt x="20" y="63"/>
                  </a:lnTo>
                  <a:lnTo>
                    <a:pt x="20" y="62"/>
                  </a:lnTo>
                  <a:lnTo>
                    <a:pt x="22" y="63"/>
                  </a:lnTo>
                  <a:lnTo>
                    <a:pt x="22" y="62"/>
                  </a:lnTo>
                  <a:lnTo>
                    <a:pt x="20" y="62"/>
                  </a:lnTo>
                  <a:lnTo>
                    <a:pt x="19" y="62"/>
                  </a:lnTo>
                  <a:lnTo>
                    <a:pt x="18" y="62"/>
                  </a:lnTo>
                  <a:lnTo>
                    <a:pt x="19" y="62"/>
                  </a:lnTo>
                  <a:lnTo>
                    <a:pt x="18" y="62"/>
                  </a:lnTo>
                  <a:lnTo>
                    <a:pt x="18" y="61"/>
                  </a:lnTo>
                  <a:lnTo>
                    <a:pt x="18" y="62"/>
                  </a:lnTo>
                  <a:lnTo>
                    <a:pt x="16" y="62"/>
                  </a:lnTo>
                  <a:lnTo>
                    <a:pt x="16" y="61"/>
                  </a:lnTo>
                  <a:lnTo>
                    <a:pt x="16" y="59"/>
                  </a:lnTo>
                  <a:lnTo>
                    <a:pt x="18" y="59"/>
                  </a:lnTo>
                  <a:lnTo>
                    <a:pt x="19" y="61"/>
                  </a:lnTo>
                  <a:lnTo>
                    <a:pt x="19" y="59"/>
                  </a:lnTo>
                  <a:lnTo>
                    <a:pt x="20" y="61"/>
                  </a:lnTo>
                  <a:lnTo>
                    <a:pt x="22" y="61"/>
                  </a:lnTo>
                  <a:lnTo>
                    <a:pt x="23" y="61"/>
                  </a:lnTo>
                  <a:lnTo>
                    <a:pt x="24" y="61"/>
                  </a:lnTo>
                  <a:lnTo>
                    <a:pt x="23" y="59"/>
                  </a:lnTo>
                  <a:lnTo>
                    <a:pt x="23" y="61"/>
                  </a:lnTo>
                  <a:lnTo>
                    <a:pt x="22" y="61"/>
                  </a:lnTo>
                  <a:lnTo>
                    <a:pt x="22" y="59"/>
                  </a:lnTo>
                  <a:lnTo>
                    <a:pt x="20" y="59"/>
                  </a:lnTo>
                  <a:lnTo>
                    <a:pt x="20" y="58"/>
                  </a:lnTo>
                  <a:lnTo>
                    <a:pt x="22" y="58"/>
                  </a:lnTo>
                  <a:lnTo>
                    <a:pt x="20" y="58"/>
                  </a:lnTo>
                  <a:lnTo>
                    <a:pt x="20" y="57"/>
                  </a:lnTo>
                  <a:lnTo>
                    <a:pt x="22" y="57"/>
                  </a:lnTo>
                  <a:lnTo>
                    <a:pt x="22" y="56"/>
                  </a:lnTo>
                  <a:lnTo>
                    <a:pt x="23" y="56"/>
                  </a:lnTo>
                  <a:lnTo>
                    <a:pt x="23" y="54"/>
                  </a:lnTo>
                  <a:lnTo>
                    <a:pt x="22" y="54"/>
                  </a:lnTo>
                  <a:lnTo>
                    <a:pt x="22" y="56"/>
                  </a:lnTo>
                  <a:lnTo>
                    <a:pt x="20" y="56"/>
                  </a:lnTo>
                  <a:lnTo>
                    <a:pt x="20" y="54"/>
                  </a:lnTo>
                  <a:lnTo>
                    <a:pt x="22" y="54"/>
                  </a:lnTo>
                  <a:lnTo>
                    <a:pt x="22" y="53"/>
                  </a:lnTo>
                  <a:lnTo>
                    <a:pt x="20" y="52"/>
                  </a:lnTo>
                  <a:lnTo>
                    <a:pt x="22" y="52"/>
                  </a:lnTo>
                  <a:lnTo>
                    <a:pt x="20" y="52"/>
                  </a:lnTo>
                  <a:lnTo>
                    <a:pt x="22" y="52"/>
                  </a:lnTo>
                  <a:lnTo>
                    <a:pt x="22" y="51"/>
                  </a:lnTo>
                  <a:lnTo>
                    <a:pt x="20" y="51"/>
                  </a:lnTo>
                  <a:lnTo>
                    <a:pt x="19" y="51"/>
                  </a:lnTo>
                  <a:lnTo>
                    <a:pt x="20" y="51"/>
                  </a:lnTo>
                  <a:lnTo>
                    <a:pt x="20" y="49"/>
                  </a:lnTo>
                  <a:lnTo>
                    <a:pt x="19" y="49"/>
                  </a:lnTo>
                  <a:lnTo>
                    <a:pt x="19" y="51"/>
                  </a:lnTo>
                  <a:lnTo>
                    <a:pt x="18" y="51"/>
                  </a:lnTo>
                  <a:lnTo>
                    <a:pt x="18" y="49"/>
                  </a:lnTo>
                  <a:lnTo>
                    <a:pt x="16" y="49"/>
                  </a:lnTo>
                  <a:lnTo>
                    <a:pt x="16" y="48"/>
                  </a:lnTo>
                  <a:lnTo>
                    <a:pt x="16" y="49"/>
                  </a:lnTo>
                  <a:lnTo>
                    <a:pt x="18" y="49"/>
                  </a:lnTo>
                  <a:lnTo>
                    <a:pt x="18" y="48"/>
                  </a:lnTo>
                  <a:lnTo>
                    <a:pt x="18" y="47"/>
                  </a:lnTo>
                  <a:lnTo>
                    <a:pt x="19" y="48"/>
                  </a:lnTo>
                  <a:lnTo>
                    <a:pt x="19" y="47"/>
                  </a:lnTo>
                  <a:lnTo>
                    <a:pt x="18" y="47"/>
                  </a:lnTo>
                  <a:lnTo>
                    <a:pt x="18" y="46"/>
                  </a:lnTo>
                  <a:lnTo>
                    <a:pt x="18" y="44"/>
                  </a:lnTo>
                  <a:lnTo>
                    <a:pt x="19" y="44"/>
                  </a:lnTo>
                  <a:lnTo>
                    <a:pt x="19" y="43"/>
                  </a:lnTo>
                  <a:lnTo>
                    <a:pt x="18" y="42"/>
                  </a:lnTo>
                  <a:lnTo>
                    <a:pt x="16" y="42"/>
                  </a:lnTo>
                  <a:lnTo>
                    <a:pt x="16" y="40"/>
                  </a:lnTo>
                  <a:lnTo>
                    <a:pt x="15" y="40"/>
                  </a:lnTo>
                  <a:lnTo>
                    <a:pt x="15" y="39"/>
                  </a:lnTo>
                  <a:lnTo>
                    <a:pt x="14" y="39"/>
                  </a:lnTo>
                  <a:lnTo>
                    <a:pt x="15" y="39"/>
                  </a:lnTo>
                  <a:lnTo>
                    <a:pt x="15" y="38"/>
                  </a:lnTo>
                  <a:lnTo>
                    <a:pt x="14" y="38"/>
                  </a:lnTo>
                  <a:lnTo>
                    <a:pt x="15" y="38"/>
                  </a:lnTo>
                  <a:lnTo>
                    <a:pt x="15" y="37"/>
                  </a:lnTo>
                  <a:lnTo>
                    <a:pt x="15" y="38"/>
                  </a:lnTo>
                  <a:lnTo>
                    <a:pt x="16" y="38"/>
                  </a:lnTo>
                  <a:lnTo>
                    <a:pt x="15" y="38"/>
                  </a:lnTo>
                  <a:lnTo>
                    <a:pt x="15" y="37"/>
                  </a:lnTo>
                  <a:lnTo>
                    <a:pt x="15" y="35"/>
                  </a:lnTo>
                  <a:lnTo>
                    <a:pt x="15" y="34"/>
                  </a:lnTo>
                  <a:lnTo>
                    <a:pt x="15" y="35"/>
                  </a:lnTo>
                  <a:lnTo>
                    <a:pt x="16" y="35"/>
                  </a:lnTo>
                  <a:lnTo>
                    <a:pt x="16" y="34"/>
                  </a:lnTo>
                  <a:lnTo>
                    <a:pt x="15" y="34"/>
                  </a:lnTo>
                  <a:lnTo>
                    <a:pt x="15" y="33"/>
                  </a:lnTo>
                  <a:lnTo>
                    <a:pt x="14" y="33"/>
                  </a:lnTo>
                  <a:lnTo>
                    <a:pt x="14" y="32"/>
                  </a:lnTo>
                  <a:lnTo>
                    <a:pt x="15" y="32"/>
                  </a:lnTo>
                  <a:lnTo>
                    <a:pt x="14" y="32"/>
                  </a:lnTo>
                  <a:lnTo>
                    <a:pt x="13" y="32"/>
                  </a:lnTo>
                  <a:lnTo>
                    <a:pt x="13" y="30"/>
                  </a:lnTo>
                  <a:lnTo>
                    <a:pt x="14" y="29"/>
                  </a:lnTo>
                  <a:lnTo>
                    <a:pt x="13" y="30"/>
                  </a:lnTo>
                  <a:lnTo>
                    <a:pt x="13" y="29"/>
                  </a:lnTo>
                  <a:lnTo>
                    <a:pt x="13" y="28"/>
                  </a:lnTo>
                  <a:lnTo>
                    <a:pt x="14" y="28"/>
                  </a:lnTo>
                  <a:lnTo>
                    <a:pt x="14" y="26"/>
                  </a:lnTo>
                  <a:lnTo>
                    <a:pt x="13" y="28"/>
                  </a:lnTo>
                  <a:lnTo>
                    <a:pt x="11" y="29"/>
                  </a:lnTo>
                  <a:lnTo>
                    <a:pt x="9" y="29"/>
                  </a:lnTo>
                  <a:lnTo>
                    <a:pt x="8" y="30"/>
                  </a:lnTo>
                  <a:lnTo>
                    <a:pt x="8" y="29"/>
                  </a:lnTo>
                  <a:lnTo>
                    <a:pt x="9" y="29"/>
                  </a:lnTo>
                  <a:lnTo>
                    <a:pt x="8" y="29"/>
                  </a:lnTo>
                  <a:lnTo>
                    <a:pt x="9" y="29"/>
                  </a:lnTo>
                  <a:lnTo>
                    <a:pt x="10" y="28"/>
                  </a:lnTo>
                  <a:lnTo>
                    <a:pt x="11" y="28"/>
                  </a:lnTo>
                  <a:lnTo>
                    <a:pt x="11" y="26"/>
                  </a:lnTo>
                  <a:lnTo>
                    <a:pt x="13" y="26"/>
                  </a:lnTo>
                  <a:lnTo>
                    <a:pt x="13" y="25"/>
                  </a:lnTo>
                  <a:lnTo>
                    <a:pt x="11" y="26"/>
                  </a:lnTo>
                  <a:lnTo>
                    <a:pt x="11" y="25"/>
                  </a:lnTo>
                  <a:lnTo>
                    <a:pt x="10" y="25"/>
                  </a:lnTo>
                  <a:lnTo>
                    <a:pt x="11" y="25"/>
                  </a:lnTo>
                  <a:lnTo>
                    <a:pt x="14" y="25"/>
                  </a:lnTo>
                  <a:lnTo>
                    <a:pt x="14" y="24"/>
                  </a:lnTo>
                  <a:lnTo>
                    <a:pt x="11" y="24"/>
                  </a:lnTo>
                  <a:lnTo>
                    <a:pt x="10" y="23"/>
                  </a:lnTo>
                  <a:lnTo>
                    <a:pt x="11" y="23"/>
                  </a:lnTo>
                  <a:lnTo>
                    <a:pt x="13" y="23"/>
                  </a:lnTo>
                  <a:lnTo>
                    <a:pt x="14" y="23"/>
                  </a:lnTo>
                  <a:lnTo>
                    <a:pt x="13" y="21"/>
                  </a:lnTo>
                  <a:lnTo>
                    <a:pt x="14" y="21"/>
                  </a:lnTo>
                  <a:lnTo>
                    <a:pt x="13" y="20"/>
                  </a:lnTo>
                  <a:lnTo>
                    <a:pt x="13" y="21"/>
                  </a:lnTo>
                  <a:lnTo>
                    <a:pt x="11" y="20"/>
                  </a:lnTo>
                  <a:lnTo>
                    <a:pt x="11" y="19"/>
                  </a:lnTo>
                  <a:lnTo>
                    <a:pt x="10" y="19"/>
                  </a:lnTo>
                  <a:lnTo>
                    <a:pt x="10" y="17"/>
                  </a:lnTo>
                  <a:lnTo>
                    <a:pt x="9" y="17"/>
                  </a:lnTo>
                  <a:lnTo>
                    <a:pt x="9" y="19"/>
                  </a:lnTo>
                  <a:lnTo>
                    <a:pt x="9" y="17"/>
                  </a:lnTo>
                  <a:lnTo>
                    <a:pt x="9" y="16"/>
                  </a:lnTo>
                  <a:lnTo>
                    <a:pt x="8" y="17"/>
                  </a:lnTo>
                  <a:lnTo>
                    <a:pt x="9" y="16"/>
                  </a:lnTo>
                  <a:lnTo>
                    <a:pt x="8" y="16"/>
                  </a:lnTo>
                  <a:lnTo>
                    <a:pt x="9" y="16"/>
                  </a:lnTo>
                  <a:lnTo>
                    <a:pt x="10" y="16"/>
                  </a:lnTo>
                  <a:lnTo>
                    <a:pt x="10" y="15"/>
                  </a:lnTo>
                  <a:lnTo>
                    <a:pt x="9" y="15"/>
                  </a:lnTo>
                  <a:lnTo>
                    <a:pt x="9" y="14"/>
                  </a:lnTo>
                  <a:lnTo>
                    <a:pt x="8" y="14"/>
                  </a:lnTo>
                  <a:lnTo>
                    <a:pt x="8" y="12"/>
                  </a:lnTo>
                  <a:lnTo>
                    <a:pt x="6" y="12"/>
                  </a:lnTo>
                  <a:lnTo>
                    <a:pt x="5" y="11"/>
                  </a:lnTo>
                  <a:lnTo>
                    <a:pt x="4" y="11"/>
                  </a:lnTo>
                  <a:lnTo>
                    <a:pt x="4" y="10"/>
                  </a:lnTo>
                  <a:lnTo>
                    <a:pt x="2" y="11"/>
                  </a:lnTo>
                  <a:lnTo>
                    <a:pt x="2" y="10"/>
                  </a:lnTo>
                  <a:lnTo>
                    <a:pt x="4" y="10"/>
                  </a:lnTo>
                  <a:lnTo>
                    <a:pt x="2" y="10"/>
                  </a:lnTo>
                  <a:lnTo>
                    <a:pt x="4" y="9"/>
                  </a:lnTo>
                  <a:lnTo>
                    <a:pt x="4" y="7"/>
                  </a:lnTo>
                  <a:lnTo>
                    <a:pt x="2" y="7"/>
                  </a:lnTo>
                  <a:lnTo>
                    <a:pt x="2" y="6"/>
                  </a:lnTo>
                  <a:lnTo>
                    <a:pt x="1" y="6"/>
                  </a:lnTo>
                  <a:lnTo>
                    <a:pt x="1" y="5"/>
                  </a:lnTo>
                  <a:lnTo>
                    <a:pt x="2" y="5"/>
                  </a:lnTo>
                  <a:lnTo>
                    <a:pt x="1" y="5"/>
                  </a:lnTo>
                  <a:lnTo>
                    <a:pt x="1" y="3"/>
                  </a:lnTo>
                  <a:lnTo>
                    <a:pt x="2" y="3"/>
                  </a:lnTo>
                  <a:lnTo>
                    <a:pt x="2" y="2"/>
                  </a:lnTo>
                  <a:lnTo>
                    <a:pt x="1" y="2"/>
                  </a:lnTo>
                  <a:lnTo>
                    <a:pt x="1" y="3"/>
                  </a:lnTo>
                  <a:lnTo>
                    <a:pt x="1" y="5"/>
                  </a:lnTo>
                  <a:lnTo>
                    <a:pt x="0" y="3"/>
                  </a:lnTo>
                  <a:lnTo>
                    <a:pt x="1" y="3"/>
                  </a:lnTo>
                  <a:lnTo>
                    <a:pt x="1" y="2"/>
                  </a:lnTo>
                  <a:lnTo>
                    <a:pt x="2" y="2"/>
                  </a:lnTo>
                  <a:lnTo>
                    <a:pt x="2" y="1"/>
                  </a:lnTo>
                  <a:lnTo>
                    <a:pt x="2" y="0"/>
                  </a:lnTo>
                  <a:lnTo>
                    <a:pt x="196" y="0"/>
                  </a:lnTo>
                  <a:close/>
                  <a:moveTo>
                    <a:pt x="81" y="234"/>
                  </a:moveTo>
                  <a:lnTo>
                    <a:pt x="81" y="235"/>
                  </a:lnTo>
                  <a:lnTo>
                    <a:pt x="81" y="234"/>
                  </a:lnTo>
                  <a:lnTo>
                    <a:pt x="81" y="235"/>
                  </a:lnTo>
                  <a:lnTo>
                    <a:pt x="80" y="235"/>
                  </a:lnTo>
                  <a:lnTo>
                    <a:pt x="80" y="234"/>
                  </a:lnTo>
                  <a:lnTo>
                    <a:pt x="81" y="234"/>
                  </a:lnTo>
                  <a:lnTo>
                    <a:pt x="80" y="234"/>
                  </a:lnTo>
                  <a:lnTo>
                    <a:pt x="80" y="235"/>
                  </a:lnTo>
                  <a:lnTo>
                    <a:pt x="80" y="234"/>
                  </a:lnTo>
                  <a:lnTo>
                    <a:pt x="80" y="235"/>
                  </a:lnTo>
                  <a:lnTo>
                    <a:pt x="79" y="235"/>
                  </a:lnTo>
                  <a:lnTo>
                    <a:pt x="79" y="234"/>
                  </a:lnTo>
                  <a:lnTo>
                    <a:pt x="80" y="234"/>
                  </a:lnTo>
                  <a:lnTo>
                    <a:pt x="80" y="233"/>
                  </a:lnTo>
                  <a:lnTo>
                    <a:pt x="80" y="234"/>
                  </a:lnTo>
                  <a:lnTo>
                    <a:pt x="81" y="234"/>
                  </a:lnTo>
                  <a:close/>
                  <a:moveTo>
                    <a:pt x="76" y="234"/>
                  </a:moveTo>
                  <a:lnTo>
                    <a:pt x="76" y="233"/>
                  </a:lnTo>
                  <a:lnTo>
                    <a:pt x="76" y="234"/>
                  </a:lnTo>
                  <a:close/>
                  <a:moveTo>
                    <a:pt x="84" y="233"/>
                  </a:moveTo>
                  <a:lnTo>
                    <a:pt x="84" y="234"/>
                  </a:lnTo>
                  <a:lnTo>
                    <a:pt x="84" y="233"/>
                  </a:lnTo>
                  <a:lnTo>
                    <a:pt x="84" y="234"/>
                  </a:lnTo>
                  <a:lnTo>
                    <a:pt x="83" y="234"/>
                  </a:lnTo>
                  <a:lnTo>
                    <a:pt x="83" y="233"/>
                  </a:lnTo>
                  <a:lnTo>
                    <a:pt x="84" y="233"/>
                  </a:lnTo>
                  <a:close/>
                  <a:moveTo>
                    <a:pt x="80" y="233"/>
                  </a:moveTo>
                  <a:lnTo>
                    <a:pt x="79" y="234"/>
                  </a:lnTo>
                  <a:lnTo>
                    <a:pt x="79" y="233"/>
                  </a:lnTo>
                  <a:lnTo>
                    <a:pt x="79" y="234"/>
                  </a:lnTo>
                  <a:lnTo>
                    <a:pt x="78" y="234"/>
                  </a:lnTo>
                  <a:lnTo>
                    <a:pt x="78" y="233"/>
                  </a:lnTo>
                  <a:lnTo>
                    <a:pt x="79" y="233"/>
                  </a:lnTo>
                  <a:lnTo>
                    <a:pt x="80" y="233"/>
                  </a:lnTo>
                  <a:close/>
                  <a:moveTo>
                    <a:pt x="83" y="234"/>
                  </a:moveTo>
                  <a:lnTo>
                    <a:pt x="83" y="233"/>
                  </a:lnTo>
                  <a:lnTo>
                    <a:pt x="83" y="234"/>
                  </a:lnTo>
                  <a:close/>
                  <a:moveTo>
                    <a:pt x="79" y="231"/>
                  </a:moveTo>
                  <a:lnTo>
                    <a:pt x="79" y="233"/>
                  </a:lnTo>
                  <a:lnTo>
                    <a:pt x="78" y="233"/>
                  </a:lnTo>
                  <a:lnTo>
                    <a:pt x="78" y="234"/>
                  </a:lnTo>
                  <a:lnTo>
                    <a:pt x="78" y="233"/>
                  </a:lnTo>
                  <a:lnTo>
                    <a:pt x="78" y="231"/>
                  </a:lnTo>
                  <a:lnTo>
                    <a:pt x="78" y="233"/>
                  </a:lnTo>
                  <a:lnTo>
                    <a:pt x="78" y="231"/>
                  </a:lnTo>
                  <a:lnTo>
                    <a:pt x="79" y="231"/>
                  </a:lnTo>
                  <a:close/>
                  <a:moveTo>
                    <a:pt x="80" y="233"/>
                  </a:moveTo>
                  <a:lnTo>
                    <a:pt x="79" y="233"/>
                  </a:lnTo>
                  <a:lnTo>
                    <a:pt x="79" y="231"/>
                  </a:lnTo>
                  <a:lnTo>
                    <a:pt x="79" y="233"/>
                  </a:lnTo>
                  <a:lnTo>
                    <a:pt x="80" y="233"/>
                  </a:lnTo>
                  <a:close/>
                  <a:moveTo>
                    <a:pt x="81" y="231"/>
                  </a:moveTo>
                  <a:lnTo>
                    <a:pt x="84" y="233"/>
                  </a:lnTo>
                  <a:lnTo>
                    <a:pt x="83" y="233"/>
                  </a:lnTo>
                  <a:lnTo>
                    <a:pt x="83" y="231"/>
                  </a:lnTo>
                  <a:lnTo>
                    <a:pt x="81" y="231"/>
                  </a:lnTo>
                  <a:lnTo>
                    <a:pt x="81" y="233"/>
                  </a:lnTo>
                  <a:lnTo>
                    <a:pt x="83" y="233"/>
                  </a:lnTo>
                  <a:lnTo>
                    <a:pt x="83" y="234"/>
                  </a:lnTo>
                  <a:lnTo>
                    <a:pt x="81" y="234"/>
                  </a:lnTo>
                  <a:lnTo>
                    <a:pt x="81" y="233"/>
                  </a:lnTo>
                  <a:lnTo>
                    <a:pt x="81" y="234"/>
                  </a:lnTo>
                  <a:lnTo>
                    <a:pt x="81" y="233"/>
                  </a:lnTo>
                  <a:lnTo>
                    <a:pt x="80" y="233"/>
                  </a:lnTo>
                  <a:lnTo>
                    <a:pt x="81" y="233"/>
                  </a:lnTo>
                  <a:lnTo>
                    <a:pt x="80" y="233"/>
                  </a:lnTo>
                  <a:lnTo>
                    <a:pt x="80" y="231"/>
                  </a:lnTo>
                  <a:lnTo>
                    <a:pt x="79" y="231"/>
                  </a:lnTo>
                  <a:lnTo>
                    <a:pt x="81" y="231"/>
                  </a:lnTo>
                  <a:close/>
                  <a:moveTo>
                    <a:pt x="72" y="229"/>
                  </a:moveTo>
                  <a:lnTo>
                    <a:pt x="74" y="229"/>
                  </a:lnTo>
                  <a:lnTo>
                    <a:pt x="74" y="230"/>
                  </a:lnTo>
                  <a:lnTo>
                    <a:pt x="72" y="230"/>
                  </a:lnTo>
                  <a:lnTo>
                    <a:pt x="72" y="231"/>
                  </a:lnTo>
                  <a:lnTo>
                    <a:pt x="72" y="230"/>
                  </a:lnTo>
                  <a:lnTo>
                    <a:pt x="72" y="229"/>
                  </a:lnTo>
                  <a:close/>
                  <a:moveTo>
                    <a:pt x="74" y="229"/>
                  </a:moveTo>
                  <a:lnTo>
                    <a:pt x="74" y="228"/>
                  </a:lnTo>
                  <a:lnTo>
                    <a:pt x="74" y="229"/>
                  </a:lnTo>
                  <a:close/>
                  <a:moveTo>
                    <a:pt x="74" y="229"/>
                  </a:moveTo>
                  <a:lnTo>
                    <a:pt x="74" y="230"/>
                  </a:lnTo>
                  <a:lnTo>
                    <a:pt x="74" y="229"/>
                  </a:lnTo>
                  <a:lnTo>
                    <a:pt x="74" y="228"/>
                  </a:lnTo>
                  <a:lnTo>
                    <a:pt x="75" y="228"/>
                  </a:lnTo>
                  <a:lnTo>
                    <a:pt x="75" y="229"/>
                  </a:lnTo>
                  <a:lnTo>
                    <a:pt x="74" y="229"/>
                  </a:lnTo>
                  <a:close/>
                  <a:moveTo>
                    <a:pt x="72" y="229"/>
                  </a:moveTo>
                  <a:lnTo>
                    <a:pt x="71" y="228"/>
                  </a:lnTo>
                  <a:lnTo>
                    <a:pt x="72" y="228"/>
                  </a:lnTo>
                  <a:lnTo>
                    <a:pt x="72" y="229"/>
                  </a:lnTo>
                  <a:close/>
                  <a:moveTo>
                    <a:pt x="70" y="226"/>
                  </a:moveTo>
                  <a:lnTo>
                    <a:pt x="69" y="226"/>
                  </a:lnTo>
                  <a:lnTo>
                    <a:pt x="69" y="225"/>
                  </a:lnTo>
                  <a:lnTo>
                    <a:pt x="70" y="225"/>
                  </a:lnTo>
                  <a:lnTo>
                    <a:pt x="70" y="226"/>
                  </a:lnTo>
                  <a:close/>
                  <a:moveTo>
                    <a:pt x="69" y="225"/>
                  </a:moveTo>
                  <a:lnTo>
                    <a:pt x="69" y="226"/>
                  </a:lnTo>
                  <a:lnTo>
                    <a:pt x="67" y="226"/>
                  </a:lnTo>
                  <a:lnTo>
                    <a:pt x="67" y="225"/>
                  </a:lnTo>
                  <a:lnTo>
                    <a:pt x="69" y="225"/>
                  </a:lnTo>
                  <a:lnTo>
                    <a:pt x="70" y="225"/>
                  </a:lnTo>
                  <a:lnTo>
                    <a:pt x="69" y="225"/>
                  </a:lnTo>
                  <a:close/>
                  <a:moveTo>
                    <a:pt x="66" y="225"/>
                  </a:moveTo>
                  <a:lnTo>
                    <a:pt x="65" y="225"/>
                  </a:lnTo>
                  <a:lnTo>
                    <a:pt x="66" y="225"/>
                  </a:lnTo>
                  <a:lnTo>
                    <a:pt x="66" y="224"/>
                  </a:lnTo>
                  <a:lnTo>
                    <a:pt x="66" y="225"/>
                  </a:lnTo>
                  <a:close/>
                  <a:moveTo>
                    <a:pt x="67" y="225"/>
                  </a:moveTo>
                  <a:lnTo>
                    <a:pt x="66" y="225"/>
                  </a:lnTo>
                  <a:lnTo>
                    <a:pt x="67" y="225"/>
                  </a:lnTo>
                  <a:lnTo>
                    <a:pt x="66" y="225"/>
                  </a:lnTo>
                  <a:lnTo>
                    <a:pt x="67" y="224"/>
                  </a:lnTo>
                  <a:lnTo>
                    <a:pt x="67" y="225"/>
                  </a:lnTo>
                  <a:close/>
                  <a:moveTo>
                    <a:pt x="61" y="224"/>
                  </a:moveTo>
                  <a:lnTo>
                    <a:pt x="62" y="224"/>
                  </a:lnTo>
                  <a:lnTo>
                    <a:pt x="62" y="225"/>
                  </a:lnTo>
                  <a:lnTo>
                    <a:pt x="62" y="224"/>
                  </a:lnTo>
                  <a:lnTo>
                    <a:pt x="61" y="224"/>
                  </a:lnTo>
                  <a:close/>
                  <a:moveTo>
                    <a:pt x="67" y="224"/>
                  </a:moveTo>
                  <a:lnTo>
                    <a:pt x="66" y="224"/>
                  </a:lnTo>
                  <a:lnTo>
                    <a:pt x="67" y="224"/>
                  </a:lnTo>
                  <a:close/>
                  <a:moveTo>
                    <a:pt x="58" y="224"/>
                  </a:moveTo>
                  <a:lnTo>
                    <a:pt x="60" y="224"/>
                  </a:lnTo>
                  <a:lnTo>
                    <a:pt x="58" y="224"/>
                  </a:lnTo>
                  <a:lnTo>
                    <a:pt x="60" y="224"/>
                  </a:lnTo>
                  <a:lnTo>
                    <a:pt x="60" y="225"/>
                  </a:lnTo>
                  <a:lnTo>
                    <a:pt x="58" y="225"/>
                  </a:lnTo>
                  <a:lnTo>
                    <a:pt x="60" y="225"/>
                  </a:lnTo>
                  <a:lnTo>
                    <a:pt x="58" y="225"/>
                  </a:lnTo>
                  <a:lnTo>
                    <a:pt x="57" y="225"/>
                  </a:lnTo>
                  <a:lnTo>
                    <a:pt x="57" y="224"/>
                  </a:lnTo>
                  <a:lnTo>
                    <a:pt x="58" y="224"/>
                  </a:lnTo>
                  <a:close/>
                  <a:moveTo>
                    <a:pt x="86" y="224"/>
                  </a:moveTo>
                  <a:lnTo>
                    <a:pt x="85" y="224"/>
                  </a:lnTo>
                  <a:lnTo>
                    <a:pt x="85" y="222"/>
                  </a:lnTo>
                  <a:lnTo>
                    <a:pt x="86" y="222"/>
                  </a:lnTo>
                  <a:lnTo>
                    <a:pt x="88" y="222"/>
                  </a:lnTo>
                  <a:lnTo>
                    <a:pt x="86" y="224"/>
                  </a:lnTo>
                  <a:close/>
                  <a:moveTo>
                    <a:pt x="62" y="224"/>
                  </a:moveTo>
                  <a:lnTo>
                    <a:pt x="62" y="222"/>
                  </a:lnTo>
                  <a:lnTo>
                    <a:pt x="64" y="222"/>
                  </a:lnTo>
                  <a:lnTo>
                    <a:pt x="62" y="222"/>
                  </a:lnTo>
                  <a:lnTo>
                    <a:pt x="62" y="224"/>
                  </a:lnTo>
                  <a:close/>
                  <a:moveTo>
                    <a:pt x="67" y="222"/>
                  </a:moveTo>
                  <a:lnTo>
                    <a:pt x="67" y="224"/>
                  </a:lnTo>
                  <a:lnTo>
                    <a:pt x="66" y="224"/>
                  </a:lnTo>
                  <a:lnTo>
                    <a:pt x="65" y="224"/>
                  </a:lnTo>
                  <a:lnTo>
                    <a:pt x="65" y="225"/>
                  </a:lnTo>
                  <a:lnTo>
                    <a:pt x="64" y="224"/>
                  </a:lnTo>
                  <a:lnTo>
                    <a:pt x="65" y="224"/>
                  </a:lnTo>
                  <a:lnTo>
                    <a:pt x="66" y="224"/>
                  </a:lnTo>
                  <a:lnTo>
                    <a:pt x="66" y="222"/>
                  </a:lnTo>
                  <a:lnTo>
                    <a:pt x="67" y="222"/>
                  </a:lnTo>
                  <a:close/>
                  <a:moveTo>
                    <a:pt x="57" y="221"/>
                  </a:moveTo>
                  <a:lnTo>
                    <a:pt x="56" y="221"/>
                  </a:lnTo>
                  <a:lnTo>
                    <a:pt x="57" y="221"/>
                  </a:lnTo>
                  <a:close/>
                  <a:moveTo>
                    <a:pt x="53" y="219"/>
                  </a:moveTo>
                  <a:lnTo>
                    <a:pt x="52" y="219"/>
                  </a:lnTo>
                  <a:lnTo>
                    <a:pt x="53" y="219"/>
                  </a:lnTo>
                  <a:close/>
                  <a:moveTo>
                    <a:pt x="55" y="219"/>
                  </a:moveTo>
                  <a:lnTo>
                    <a:pt x="53" y="219"/>
                  </a:lnTo>
                  <a:lnTo>
                    <a:pt x="53" y="217"/>
                  </a:lnTo>
                  <a:lnTo>
                    <a:pt x="55" y="217"/>
                  </a:lnTo>
                  <a:lnTo>
                    <a:pt x="55" y="219"/>
                  </a:lnTo>
                  <a:close/>
                  <a:moveTo>
                    <a:pt x="88" y="216"/>
                  </a:moveTo>
                  <a:lnTo>
                    <a:pt x="88" y="217"/>
                  </a:lnTo>
                  <a:lnTo>
                    <a:pt x="88" y="216"/>
                  </a:lnTo>
                  <a:lnTo>
                    <a:pt x="89" y="216"/>
                  </a:lnTo>
                  <a:lnTo>
                    <a:pt x="88" y="216"/>
                  </a:lnTo>
                  <a:close/>
                  <a:moveTo>
                    <a:pt x="52" y="215"/>
                  </a:moveTo>
                  <a:lnTo>
                    <a:pt x="51" y="215"/>
                  </a:lnTo>
                  <a:lnTo>
                    <a:pt x="51" y="214"/>
                  </a:lnTo>
                  <a:lnTo>
                    <a:pt x="52" y="214"/>
                  </a:lnTo>
                  <a:lnTo>
                    <a:pt x="52" y="215"/>
                  </a:lnTo>
                  <a:close/>
                  <a:moveTo>
                    <a:pt x="89" y="212"/>
                  </a:moveTo>
                  <a:lnTo>
                    <a:pt x="90" y="212"/>
                  </a:lnTo>
                  <a:lnTo>
                    <a:pt x="90" y="214"/>
                  </a:lnTo>
                  <a:lnTo>
                    <a:pt x="89" y="214"/>
                  </a:lnTo>
                  <a:lnTo>
                    <a:pt x="89" y="212"/>
                  </a:lnTo>
                  <a:lnTo>
                    <a:pt x="90" y="212"/>
                  </a:lnTo>
                  <a:lnTo>
                    <a:pt x="89" y="212"/>
                  </a:lnTo>
                  <a:close/>
                  <a:moveTo>
                    <a:pt x="89" y="203"/>
                  </a:moveTo>
                  <a:lnTo>
                    <a:pt x="90" y="203"/>
                  </a:lnTo>
                  <a:lnTo>
                    <a:pt x="90" y="205"/>
                  </a:lnTo>
                  <a:lnTo>
                    <a:pt x="89" y="205"/>
                  </a:lnTo>
                  <a:lnTo>
                    <a:pt x="89" y="203"/>
                  </a:lnTo>
                  <a:close/>
                  <a:moveTo>
                    <a:pt x="89" y="201"/>
                  </a:moveTo>
                  <a:lnTo>
                    <a:pt x="90" y="201"/>
                  </a:lnTo>
                  <a:lnTo>
                    <a:pt x="90" y="202"/>
                  </a:lnTo>
                  <a:lnTo>
                    <a:pt x="92" y="202"/>
                  </a:lnTo>
                  <a:lnTo>
                    <a:pt x="90" y="202"/>
                  </a:lnTo>
                  <a:lnTo>
                    <a:pt x="89" y="202"/>
                  </a:lnTo>
                  <a:lnTo>
                    <a:pt x="90" y="202"/>
                  </a:lnTo>
                  <a:lnTo>
                    <a:pt x="89" y="202"/>
                  </a:lnTo>
                  <a:lnTo>
                    <a:pt x="88" y="202"/>
                  </a:lnTo>
                  <a:lnTo>
                    <a:pt x="88" y="201"/>
                  </a:lnTo>
                  <a:lnTo>
                    <a:pt x="89" y="201"/>
                  </a:lnTo>
                  <a:close/>
                  <a:moveTo>
                    <a:pt x="92" y="201"/>
                  </a:moveTo>
                  <a:lnTo>
                    <a:pt x="90" y="201"/>
                  </a:lnTo>
                  <a:lnTo>
                    <a:pt x="92" y="201"/>
                  </a:lnTo>
                  <a:close/>
                  <a:moveTo>
                    <a:pt x="93" y="200"/>
                  </a:moveTo>
                  <a:lnTo>
                    <a:pt x="93" y="198"/>
                  </a:lnTo>
                  <a:lnTo>
                    <a:pt x="94" y="198"/>
                  </a:lnTo>
                  <a:lnTo>
                    <a:pt x="93" y="198"/>
                  </a:lnTo>
                  <a:lnTo>
                    <a:pt x="93" y="200"/>
                  </a:lnTo>
                  <a:lnTo>
                    <a:pt x="94" y="200"/>
                  </a:lnTo>
                  <a:lnTo>
                    <a:pt x="93" y="200"/>
                  </a:lnTo>
                  <a:close/>
                  <a:moveTo>
                    <a:pt x="43" y="198"/>
                  </a:moveTo>
                  <a:lnTo>
                    <a:pt x="43" y="197"/>
                  </a:lnTo>
                  <a:lnTo>
                    <a:pt x="43" y="198"/>
                  </a:lnTo>
                  <a:close/>
                  <a:moveTo>
                    <a:pt x="94" y="198"/>
                  </a:moveTo>
                  <a:lnTo>
                    <a:pt x="93" y="198"/>
                  </a:lnTo>
                  <a:lnTo>
                    <a:pt x="93" y="197"/>
                  </a:lnTo>
                  <a:lnTo>
                    <a:pt x="94" y="197"/>
                  </a:lnTo>
                  <a:lnTo>
                    <a:pt x="94" y="198"/>
                  </a:lnTo>
                  <a:close/>
                  <a:moveTo>
                    <a:pt x="43" y="197"/>
                  </a:moveTo>
                  <a:lnTo>
                    <a:pt x="43" y="198"/>
                  </a:lnTo>
                  <a:lnTo>
                    <a:pt x="42" y="197"/>
                  </a:lnTo>
                  <a:lnTo>
                    <a:pt x="43" y="197"/>
                  </a:lnTo>
                  <a:lnTo>
                    <a:pt x="43" y="196"/>
                  </a:lnTo>
                  <a:lnTo>
                    <a:pt x="43" y="197"/>
                  </a:lnTo>
                  <a:close/>
                  <a:moveTo>
                    <a:pt x="43" y="197"/>
                  </a:moveTo>
                  <a:lnTo>
                    <a:pt x="43" y="196"/>
                  </a:lnTo>
                  <a:lnTo>
                    <a:pt x="44" y="196"/>
                  </a:lnTo>
                  <a:lnTo>
                    <a:pt x="44" y="197"/>
                  </a:lnTo>
                  <a:lnTo>
                    <a:pt x="43" y="197"/>
                  </a:lnTo>
                  <a:close/>
                  <a:moveTo>
                    <a:pt x="95" y="197"/>
                  </a:moveTo>
                  <a:lnTo>
                    <a:pt x="94" y="197"/>
                  </a:lnTo>
                  <a:lnTo>
                    <a:pt x="95" y="197"/>
                  </a:lnTo>
                  <a:lnTo>
                    <a:pt x="94" y="197"/>
                  </a:lnTo>
                  <a:lnTo>
                    <a:pt x="93" y="197"/>
                  </a:lnTo>
                  <a:lnTo>
                    <a:pt x="93" y="196"/>
                  </a:lnTo>
                  <a:lnTo>
                    <a:pt x="94" y="196"/>
                  </a:lnTo>
                  <a:lnTo>
                    <a:pt x="95" y="197"/>
                  </a:lnTo>
                  <a:close/>
                  <a:moveTo>
                    <a:pt x="93" y="193"/>
                  </a:moveTo>
                  <a:lnTo>
                    <a:pt x="94" y="194"/>
                  </a:lnTo>
                  <a:lnTo>
                    <a:pt x="95" y="194"/>
                  </a:lnTo>
                  <a:lnTo>
                    <a:pt x="95" y="196"/>
                  </a:lnTo>
                  <a:lnTo>
                    <a:pt x="94" y="196"/>
                  </a:lnTo>
                  <a:lnTo>
                    <a:pt x="95" y="196"/>
                  </a:lnTo>
                  <a:lnTo>
                    <a:pt x="94" y="196"/>
                  </a:lnTo>
                  <a:lnTo>
                    <a:pt x="93" y="196"/>
                  </a:lnTo>
                  <a:lnTo>
                    <a:pt x="93" y="194"/>
                  </a:lnTo>
                  <a:lnTo>
                    <a:pt x="92" y="194"/>
                  </a:lnTo>
                  <a:lnTo>
                    <a:pt x="92" y="193"/>
                  </a:lnTo>
                  <a:lnTo>
                    <a:pt x="93" y="193"/>
                  </a:lnTo>
                  <a:close/>
                  <a:moveTo>
                    <a:pt x="41" y="193"/>
                  </a:moveTo>
                  <a:lnTo>
                    <a:pt x="39" y="193"/>
                  </a:lnTo>
                  <a:lnTo>
                    <a:pt x="39" y="192"/>
                  </a:lnTo>
                  <a:lnTo>
                    <a:pt x="41" y="192"/>
                  </a:lnTo>
                  <a:lnTo>
                    <a:pt x="41" y="193"/>
                  </a:lnTo>
                  <a:close/>
                  <a:moveTo>
                    <a:pt x="98" y="191"/>
                  </a:moveTo>
                  <a:lnTo>
                    <a:pt x="98" y="192"/>
                  </a:lnTo>
                  <a:lnTo>
                    <a:pt x="97" y="192"/>
                  </a:lnTo>
                  <a:lnTo>
                    <a:pt x="97" y="191"/>
                  </a:lnTo>
                  <a:lnTo>
                    <a:pt x="98" y="191"/>
                  </a:lnTo>
                  <a:close/>
                  <a:moveTo>
                    <a:pt x="37" y="184"/>
                  </a:moveTo>
                  <a:lnTo>
                    <a:pt x="36" y="186"/>
                  </a:lnTo>
                  <a:lnTo>
                    <a:pt x="36" y="184"/>
                  </a:lnTo>
                  <a:lnTo>
                    <a:pt x="36" y="186"/>
                  </a:lnTo>
                  <a:lnTo>
                    <a:pt x="36" y="184"/>
                  </a:lnTo>
                  <a:lnTo>
                    <a:pt x="37" y="184"/>
                  </a:lnTo>
                  <a:close/>
                  <a:moveTo>
                    <a:pt x="98" y="184"/>
                  </a:moveTo>
                  <a:lnTo>
                    <a:pt x="98" y="183"/>
                  </a:lnTo>
                  <a:lnTo>
                    <a:pt x="98" y="184"/>
                  </a:lnTo>
                  <a:lnTo>
                    <a:pt x="97" y="184"/>
                  </a:lnTo>
                  <a:lnTo>
                    <a:pt x="95" y="184"/>
                  </a:lnTo>
                  <a:lnTo>
                    <a:pt x="95" y="183"/>
                  </a:lnTo>
                  <a:lnTo>
                    <a:pt x="97" y="183"/>
                  </a:lnTo>
                  <a:lnTo>
                    <a:pt x="98" y="183"/>
                  </a:lnTo>
                  <a:lnTo>
                    <a:pt x="98" y="184"/>
                  </a:lnTo>
                  <a:close/>
                  <a:moveTo>
                    <a:pt x="41" y="183"/>
                  </a:moveTo>
                  <a:lnTo>
                    <a:pt x="41" y="184"/>
                  </a:lnTo>
                  <a:lnTo>
                    <a:pt x="39" y="183"/>
                  </a:lnTo>
                  <a:lnTo>
                    <a:pt x="41" y="183"/>
                  </a:lnTo>
                  <a:lnTo>
                    <a:pt x="41" y="182"/>
                  </a:lnTo>
                  <a:lnTo>
                    <a:pt x="41" y="180"/>
                  </a:lnTo>
                  <a:lnTo>
                    <a:pt x="42" y="180"/>
                  </a:lnTo>
                  <a:lnTo>
                    <a:pt x="42" y="179"/>
                  </a:lnTo>
                  <a:lnTo>
                    <a:pt x="43" y="180"/>
                  </a:lnTo>
                  <a:lnTo>
                    <a:pt x="42" y="180"/>
                  </a:lnTo>
                  <a:lnTo>
                    <a:pt x="42" y="182"/>
                  </a:lnTo>
                  <a:lnTo>
                    <a:pt x="41" y="182"/>
                  </a:lnTo>
                  <a:lnTo>
                    <a:pt x="41" y="183"/>
                  </a:lnTo>
                  <a:close/>
                  <a:moveTo>
                    <a:pt x="41" y="182"/>
                  </a:moveTo>
                  <a:lnTo>
                    <a:pt x="39" y="182"/>
                  </a:lnTo>
                  <a:lnTo>
                    <a:pt x="39" y="180"/>
                  </a:lnTo>
                  <a:lnTo>
                    <a:pt x="41" y="179"/>
                  </a:lnTo>
                  <a:lnTo>
                    <a:pt x="41" y="180"/>
                  </a:lnTo>
                  <a:lnTo>
                    <a:pt x="41" y="182"/>
                  </a:lnTo>
                  <a:close/>
                  <a:moveTo>
                    <a:pt x="99" y="178"/>
                  </a:moveTo>
                  <a:lnTo>
                    <a:pt x="98" y="178"/>
                  </a:lnTo>
                  <a:lnTo>
                    <a:pt x="99" y="178"/>
                  </a:lnTo>
                  <a:lnTo>
                    <a:pt x="99" y="179"/>
                  </a:lnTo>
                  <a:lnTo>
                    <a:pt x="101" y="179"/>
                  </a:lnTo>
                  <a:lnTo>
                    <a:pt x="101" y="180"/>
                  </a:lnTo>
                  <a:lnTo>
                    <a:pt x="99" y="180"/>
                  </a:lnTo>
                  <a:lnTo>
                    <a:pt x="99" y="179"/>
                  </a:lnTo>
                  <a:lnTo>
                    <a:pt x="98" y="179"/>
                  </a:lnTo>
                  <a:lnTo>
                    <a:pt x="99" y="179"/>
                  </a:lnTo>
                  <a:lnTo>
                    <a:pt x="98" y="179"/>
                  </a:lnTo>
                  <a:lnTo>
                    <a:pt x="98" y="178"/>
                  </a:lnTo>
                  <a:lnTo>
                    <a:pt x="98" y="177"/>
                  </a:lnTo>
                  <a:lnTo>
                    <a:pt x="97" y="177"/>
                  </a:lnTo>
                  <a:lnTo>
                    <a:pt x="97" y="175"/>
                  </a:lnTo>
                  <a:lnTo>
                    <a:pt x="97" y="174"/>
                  </a:lnTo>
                  <a:lnTo>
                    <a:pt x="98" y="174"/>
                  </a:lnTo>
                  <a:lnTo>
                    <a:pt x="98" y="175"/>
                  </a:lnTo>
                  <a:lnTo>
                    <a:pt x="99" y="177"/>
                  </a:lnTo>
                  <a:lnTo>
                    <a:pt x="98" y="177"/>
                  </a:lnTo>
                  <a:lnTo>
                    <a:pt x="99" y="177"/>
                  </a:lnTo>
                  <a:lnTo>
                    <a:pt x="99" y="178"/>
                  </a:lnTo>
                  <a:close/>
                  <a:moveTo>
                    <a:pt x="103" y="169"/>
                  </a:moveTo>
                  <a:lnTo>
                    <a:pt x="104" y="169"/>
                  </a:lnTo>
                  <a:lnTo>
                    <a:pt x="104" y="170"/>
                  </a:lnTo>
                  <a:lnTo>
                    <a:pt x="103" y="170"/>
                  </a:lnTo>
                  <a:lnTo>
                    <a:pt x="104" y="170"/>
                  </a:lnTo>
                  <a:lnTo>
                    <a:pt x="103" y="170"/>
                  </a:lnTo>
                  <a:lnTo>
                    <a:pt x="103" y="169"/>
                  </a:lnTo>
                  <a:close/>
                  <a:moveTo>
                    <a:pt x="30" y="166"/>
                  </a:moveTo>
                  <a:lnTo>
                    <a:pt x="29" y="166"/>
                  </a:lnTo>
                  <a:lnTo>
                    <a:pt x="29" y="165"/>
                  </a:lnTo>
                  <a:lnTo>
                    <a:pt x="30" y="165"/>
                  </a:lnTo>
                  <a:lnTo>
                    <a:pt x="32" y="165"/>
                  </a:lnTo>
                  <a:lnTo>
                    <a:pt x="32" y="166"/>
                  </a:lnTo>
                  <a:lnTo>
                    <a:pt x="30" y="166"/>
                  </a:lnTo>
                  <a:close/>
                  <a:moveTo>
                    <a:pt x="118" y="166"/>
                  </a:moveTo>
                  <a:lnTo>
                    <a:pt x="117" y="166"/>
                  </a:lnTo>
                  <a:lnTo>
                    <a:pt x="117" y="165"/>
                  </a:lnTo>
                  <a:lnTo>
                    <a:pt x="117" y="164"/>
                  </a:lnTo>
                  <a:lnTo>
                    <a:pt x="117" y="165"/>
                  </a:lnTo>
                  <a:lnTo>
                    <a:pt x="118" y="165"/>
                  </a:lnTo>
                  <a:lnTo>
                    <a:pt x="117" y="165"/>
                  </a:lnTo>
                  <a:lnTo>
                    <a:pt x="118" y="166"/>
                  </a:lnTo>
                  <a:close/>
                  <a:moveTo>
                    <a:pt x="118" y="164"/>
                  </a:moveTo>
                  <a:lnTo>
                    <a:pt x="118" y="163"/>
                  </a:lnTo>
                  <a:lnTo>
                    <a:pt x="120" y="163"/>
                  </a:lnTo>
                  <a:lnTo>
                    <a:pt x="118" y="163"/>
                  </a:lnTo>
                  <a:lnTo>
                    <a:pt x="118" y="164"/>
                  </a:lnTo>
                  <a:close/>
                  <a:moveTo>
                    <a:pt x="116" y="163"/>
                  </a:moveTo>
                  <a:lnTo>
                    <a:pt x="116" y="164"/>
                  </a:lnTo>
                  <a:lnTo>
                    <a:pt x="115" y="164"/>
                  </a:lnTo>
                  <a:lnTo>
                    <a:pt x="116" y="164"/>
                  </a:lnTo>
                  <a:lnTo>
                    <a:pt x="115" y="164"/>
                  </a:lnTo>
                  <a:lnTo>
                    <a:pt x="116" y="164"/>
                  </a:lnTo>
                  <a:lnTo>
                    <a:pt x="115" y="164"/>
                  </a:lnTo>
                  <a:lnTo>
                    <a:pt x="116" y="165"/>
                  </a:lnTo>
                  <a:lnTo>
                    <a:pt x="116" y="164"/>
                  </a:lnTo>
                  <a:lnTo>
                    <a:pt x="116" y="165"/>
                  </a:lnTo>
                  <a:lnTo>
                    <a:pt x="115" y="165"/>
                  </a:lnTo>
                  <a:lnTo>
                    <a:pt x="115" y="166"/>
                  </a:lnTo>
                  <a:lnTo>
                    <a:pt x="115" y="165"/>
                  </a:lnTo>
                  <a:lnTo>
                    <a:pt x="115" y="166"/>
                  </a:lnTo>
                  <a:lnTo>
                    <a:pt x="115" y="165"/>
                  </a:lnTo>
                  <a:lnTo>
                    <a:pt x="113" y="165"/>
                  </a:lnTo>
                  <a:lnTo>
                    <a:pt x="115" y="165"/>
                  </a:lnTo>
                  <a:lnTo>
                    <a:pt x="115" y="166"/>
                  </a:lnTo>
                  <a:lnTo>
                    <a:pt x="113" y="166"/>
                  </a:lnTo>
                  <a:lnTo>
                    <a:pt x="112" y="165"/>
                  </a:lnTo>
                  <a:lnTo>
                    <a:pt x="112" y="164"/>
                  </a:lnTo>
                  <a:lnTo>
                    <a:pt x="113" y="164"/>
                  </a:lnTo>
                  <a:lnTo>
                    <a:pt x="113" y="163"/>
                  </a:lnTo>
                  <a:lnTo>
                    <a:pt x="115" y="163"/>
                  </a:lnTo>
                  <a:lnTo>
                    <a:pt x="116" y="163"/>
                  </a:lnTo>
                  <a:close/>
                  <a:moveTo>
                    <a:pt x="122" y="163"/>
                  </a:moveTo>
                  <a:lnTo>
                    <a:pt x="121" y="163"/>
                  </a:lnTo>
                  <a:lnTo>
                    <a:pt x="122" y="163"/>
                  </a:lnTo>
                  <a:lnTo>
                    <a:pt x="122" y="161"/>
                  </a:lnTo>
                  <a:lnTo>
                    <a:pt x="122" y="163"/>
                  </a:lnTo>
                  <a:close/>
                  <a:moveTo>
                    <a:pt x="121" y="161"/>
                  </a:moveTo>
                  <a:lnTo>
                    <a:pt x="120" y="163"/>
                  </a:lnTo>
                  <a:lnTo>
                    <a:pt x="120" y="164"/>
                  </a:lnTo>
                  <a:lnTo>
                    <a:pt x="120" y="163"/>
                  </a:lnTo>
                  <a:lnTo>
                    <a:pt x="120" y="161"/>
                  </a:lnTo>
                  <a:lnTo>
                    <a:pt x="121" y="161"/>
                  </a:lnTo>
                  <a:close/>
                  <a:moveTo>
                    <a:pt x="126" y="159"/>
                  </a:moveTo>
                  <a:lnTo>
                    <a:pt x="126" y="158"/>
                  </a:lnTo>
                  <a:lnTo>
                    <a:pt x="126" y="159"/>
                  </a:lnTo>
                  <a:close/>
                  <a:moveTo>
                    <a:pt x="135" y="150"/>
                  </a:moveTo>
                  <a:lnTo>
                    <a:pt x="134" y="150"/>
                  </a:lnTo>
                  <a:lnTo>
                    <a:pt x="134" y="149"/>
                  </a:lnTo>
                  <a:lnTo>
                    <a:pt x="135" y="149"/>
                  </a:lnTo>
                  <a:lnTo>
                    <a:pt x="135" y="150"/>
                  </a:lnTo>
                  <a:lnTo>
                    <a:pt x="135" y="149"/>
                  </a:lnTo>
                  <a:lnTo>
                    <a:pt x="135" y="150"/>
                  </a:lnTo>
                  <a:close/>
                  <a:moveTo>
                    <a:pt x="139" y="142"/>
                  </a:moveTo>
                  <a:lnTo>
                    <a:pt x="139" y="144"/>
                  </a:lnTo>
                  <a:lnTo>
                    <a:pt x="137" y="142"/>
                  </a:lnTo>
                  <a:lnTo>
                    <a:pt x="139" y="142"/>
                  </a:lnTo>
                  <a:lnTo>
                    <a:pt x="137" y="142"/>
                  </a:lnTo>
                  <a:lnTo>
                    <a:pt x="139" y="142"/>
                  </a:lnTo>
                  <a:close/>
                  <a:moveTo>
                    <a:pt x="157" y="131"/>
                  </a:moveTo>
                  <a:lnTo>
                    <a:pt x="155" y="131"/>
                  </a:lnTo>
                  <a:lnTo>
                    <a:pt x="155" y="130"/>
                  </a:lnTo>
                  <a:lnTo>
                    <a:pt x="157" y="130"/>
                  </a:lnTo>
                  <a:lnTo>
                    <a:pt x="158" y="130"/>
                  </a:lnTo>
                  <a:lnTo>
                    <a:pt x="158" y="131"/>
                  </a:lnTo>
                  <a:lnTo>
                    <a:pt x="157" y="131"/>
                  </a:lnTo>
                  <a:close/>
                  <a:moveTo>
                    <a:pt x="30" y="126"/>
                  </a:moveTo>
                  <a:lnTo>
                    <a:pt x="32" y="126"/>
                  </a:lnTo>
                  <a:lnTo>
                    <a:pt x="32" y="127"/>
                  </a:lnTo>
                  <a:lnTo>
                    <a:pt x="30" y="127"/>
                  </a:lnTo>
                  <a:lnTo>
                    <a:pt x="29" y="127"/>
                  </a:lnTo>
                  <a:lnTo>
                    <a:pt x="30" y="126"/>
                  </a:lnTo>
                  <a:lnTo>
                    <a:pt x="30" y="127"/>
                  </a:lnTo>
                  <a:lnTo>
                    <a:pt x="30" y="126"/>
                  </a:lnTo>
                  <a:close/>
                  <a:moveTo>
                    <a:pt x="36" y="124"/>
                  </a:moveTo>
                  <a:lnTo>
                    <a:pt x="34" y="124"/>
                  </a:lnTo>
                  <a:lnTo>
                    <a:pt x="34" y="123"/>
                  </a:lnTo>
                  <a:lnTo>
                    <a:pt x="36" y="123"/>
                  </a:lnTo>
                  <a:lnTo>
                    <a:pt x="36" y="124"/>
                  </a:lnTo>
                  <a:lnTo>
                    <a:pt x="37" y="124"/>
                  </a:lnTo>
                  <a:lnTo>
                    <a:pt x="37" y="123"/>
                  </a:lnTo>
                  <a:lnTo>
                    <a:pt x="37" y="124"/>
                  </a:lnTo>
                  <a:lnTo>
                    <a:pt x="36" y="124"/>
                  </a:lnTo>
                  <a:close/>
                  <a:moveTo>
                    <a:pt x="36" y="123"/>
                  </a:moveTo>
                  <a:lnTo>
                    <a:pt x="34" y="123"/>
                  </a:lnTo>
                  <a:lnTo>
                    <a:pt x="33" y="123"/>
                  </a:lnTo>
                  <a:lnTo>
                    <a:pt x="32" y="123"/>
                  </a:lnTo>
                  <a:lnTo>
                    <a:pt x="30" y="124"/>
                  </a:lnTo>
                  <a:lnTo>
                    <a:pt x="30" y="123"/>
                  </a:lnTo>
                  <a:lnTo>
                    <a:pt x="32" y="123"/>
                  </a:lnTo>
                  <a:lnTo>
                    <a:pt x="33" y="123"/>
                  </a:lnTo>
                  <a:lnTo>
                    <a:pt x="33" y="122"/>
                  </a:lnTo>
                  <a:lnTo>
                    <a:pt x="33" y="123"/>
                  </a:lnTo>
                  <a:lnTo>
                    <a:pt x="34" y="122"/>
                  </a:lnTo>
                  <a:lnTo>
                    <a:pt x="36" y="122"/>
                  </a:lnTo>
                  <a:lnTo>
                    <a:pt x="36" y="123"/>
                  </a:lnTo>
                  <a:close/>
                  <a:moveTo>
                    <a:pt x="192" y="108"/>
                  </a:moveTo>
                  <a:lnTo>
                    <a:pt x="191" y="108"/>
                  </a:lnTo>
                  <a:lnTo>
                    <a:pt x="191" y="107"/>
                  </a:lnTo>
                  <a:lnTo>
                    <a:pt x="192" y="107"/>
                  </a:lnTo>
                  <a:lnTo>
                    <a:pt x="192" y="108"/>
                  </a:lnTo>
                  <a:close/>
                  <a:moveTo>
                    <a:pt x="42" y="104"/>
                  </a:moveTo>
                  <a:lnTo>
                    <a:pt x="43" y="104"/>
                  </a:lnTo>
                  <a:lnTo>
                    <a:pt x="43" y="105"/>
                  </a:lnTo>
                  <a:lnTo>
                    <a:pt x="43" y="107"/>
                  </a:lnTo>
                  <a:lnTo>
                    <a:pt x="42" y="107"/>
                  </a:lnTo>
                  <a:lnTo>
                    <a:pt x="42" y="108"/>
                  </a:lnTo>
                  <a:lnTo>
                    <a:pt x="42" y="109"/>
                  </a:lnTo>
                  <a:lnTo>
                    <a:pt x="41" y="110"/>
                  </a:lnTo>
                  <a:lnTo>
                    <a:pt x="41" y="109"/>
                  </a:lnTo>
                  <a:lnTo>
                    <a:pt x="39" y="108"/>
                  </a:lnTo>
                  <a:lnTo>
                    <a:pt x="39" y="107"/>
                  </a:lnTo>
                  <a:lnTo>
                    <a:pt x="41" y="107"/>
                  </a:lnTo>
                  <a:lnTo>
                    <a:pt x="41" y="105"/>
                  </a:lnTo>
                  <a:lnTo>
                    <a:pt x="42" y="104"/>
                  </a:lnTo>
                  <a:lnTo>
                    <a:pt x="41" y="104"/>
                  </a:lnTo>
                  <a:lnTo>
                    <a:pt x="41" y="105"/>
                  </a:lnTo>
                  <a:lnTo>
                    <a:pt x="39" y="105"/>
                  </a:lnTo>
                  <a:lnTo>
                    <a:pt x="39" y="104"/>
                  </a:lnTo>
                  <a:lnTo>
                    <a:pt x="41" y="104"/>
                  </a:lnTo>
                  <a:lnTo>
                    <a:pt x="42" y="104"/>
                  </a:lnTo>
                  <a:close/>
                  <a:moveTo>
                    <a:pt x="32" y="104"/>
                  </a:moveTo>
                  <a:lnTo>
                    <a:pt x="33" y="104"/>
                  </a:lnTo>
                  <a:lnTo>
                    <a:pt x="34" y="104"/>
                  </a:lnTo>
                  <a:lnTo>
                    <a:pt x="34" y="105"/>
                  </a:lnTo>
                  <a:lnTo>
                    <a:pt x="36" y="105"/>
                  </a:lnTo>
                  <a:lnTo>
                    <a:pt x="37" y="107"/>
                  </a:lnTo>
                  <a:lnTo>
                    <a:pt x="37" y="108"/>
                  </a:lnTo>
                  <a:lnTo>
                    <a:pt x="36" y="108"/>
                  </a:lnTo>
                  <a:lnTo>
                    <a:pt x="37" y="108"/>
                  </a:lnTo>
                  <a:lnTo>
                    <a:pt x="37" y="109"/>
                  </a:lnTo>
                  <a:lnTo>
                    <a:pt x="36" y="110"/>
                  </a:lnTo>
                  <a:lnTo>
                    <a:pt x="34" y="112"/>
                  </a:lnTo>
                  <a:lnTo>
                    <a:pt x="32" y="113"/>
                  </a:lnTo>
                  <a:lnTo>
                    <a:pt x="30" y="113"/>
                  </a:lnTo>
                  <a:lnTo>
                    <a:pt x="29" y="113"/>
                  </a:lnTo>
                  <a:lnTo>
                    <a:pt x="29" y="114"/>
                  </a:lnTo>
                  <a:lnTo>
                    <a:pt x="28" y="114"/>
                  </a:lnTo>
                  <a:lnTo>
                    <a:pt x="27" y="114"/>
                  </a:lnTo>
                  <a:lnTo>
                    <a:pt x="25" y="114"/>
                  </a:lnTo>
                  <a:lnTo>
                    <a:pt x="25" y="113"/>
                  </a:lnTo>
                  <a:lnTo>
                    <a:pt x="24" y="113"/>
                  </a:lnTo>
                  <a:lnTo>
                    <a:pt x="24" y="112"/>
                  </a:lnTo>
                  <a:lnTo>
                    <a:pt x="25" y="112"/>
                  </a:lnTo>
                  <a:lnTo>
                    <a:pt x="27" y="112"/>
                  </a:lnTo>
                  <a:lnTo>
                    <a:pt x="28" y="112"/>
                  </a:lnTo>
                  <a:lnTo>
                    <a:pt x="29" y="112"/>
                  </a:lnTo>
                  <a:lnTo>
                    <a:pt x="28" y="112"/>
                  </a:lnTo>
                  <a:lnTo>
                    <a:pt x="28" y="110"/>
                  </a:lnTo>
                  <a:lnTo>
                    <a:pt x="28" y="109"/>
                  </a:lnTo>
                  <a:lnTo>
                    <a:pt x="29" y="109"/>
                  </a:lnTo>
                  <a:lnTo>
                    <a:pt x="28" y="109"/>
                  </a:lnTo>
                  <a:lnTo>
                    <a:pt x="28" y="110"/>
                  </a:lnTo>
                  <a:lnTo>
                    <a:pt x="27" y="110"/>
                  </a:lnTo>
                  <a:lnTo>
                    <a:pt x="25" y="110"/>
                  </a:lnTo>
                  <a:lnTo>
                    <a:pt x="25" y="109"/>
                  </a:lnTo>
                  <a:lnTo>
                    <a:pt x="24" y="109"/>
                  </a:lnTo>
                  <a:lnTo>
                    <a:pt x="23" y="109"/>
                  </a:lnTo>
                  <a:lnTo>
                    <a:pt x="22" y="109"/>
                  </a:lnTo>
                  <a:lnTo>
                    <a:pt x="20" y="109"/>
                  </a:lnTo>
                  <a:lnTo>
                    <a:pt x="20" y="108"/>
                  </a:lnTo>
                  <a:lnTo>
                    <a:pt x="20" y="107"/>
                  </a:lnTo>
                  <a:lnTo>
                    <a:pt x="22" y="107"/>
                  </a:lnTo>
                  <a:lnTo>
                    <a:pt x="23" y="107"/>
                  </a:lnTo>
                  <a:lnTo>
                    <a:pt x="23" y="108"/>
                  </a:lnTo>
                  <a:lnTo>
                    <a:pt x="23" y="107"/>
                  </a:lnTo>
                  <a:lnTo>
                    <a:pt x="22" y="107"/>
                  </a:lnTo>
                  <a:lnTo>
                    <a:pt x="20" y="105"/>
                  </a:lnTo>
                  <a:lnTo>
                    <a:pt x="20" y="104"/>
                  </a:lnTo>
                  <a:lnTo>
                    <a:pt x="22" y="104"/>
                  </a:lnTo>
                  <a:lnTo>
                    <a:pt x="20" y="104"/>
                  </a:lnTo>
                  <a:lnTo>
                    <a:pt x="20" y="103"/>
                  </a:lnTo>
                  <a:lnTo>
                    <a:pt x="22" y="103"/>
                  </a:lnTo>
                  <a:lnTo>
                    <a:pt x="24" y="104"/>
                  </a:lnTo>
                  <a:lnTo>
                    <a:pt x="24" y="103"/>
                  </a:lnTo>
                  <a:lnTo>
                    <a:pt x="23" y="103"/>
                  </a:lnTo>
                  <a:lnTo>
                    <a:pt x="22" y="101"/>
                  </a:lnTo>
                  <a:lnTo>
                    <a:pt x="20" y="101"/>
                  </a:lnTo>
                  <a:lnTo>
                    <a:pt x="20" y="100"/>
                  </a:lnTo>
                  <a:lnTo>
                    <a:pt x="20" y="99"/>
                  </a:lnTo>
                  <a:lnTo>
                    <a:pt x="22" y="99"/>
                  </a:lnTo>
                  <a:lnTo>
                    <a:pt x="22" y="98"/>
                  </a:lnTo>
                  <a:lnTo>
                    <a:pt x="23" y="98"/>
                  </a:lnTo>
                  <a:lnTo>
                    <a:pt x="24" y="98"/>
                  </a:lnTo>
                  <a:lnTo>
                    <a:pt x="25" y="98"/>
                  </a:lnTo>
                  <a:lnTo>
                    <a:pt x="27" y="99"/>
                  </a:lnTo>
                  <a:lnTo>
                    <a:pt x="28" y="99"/>
                  </a:lnTo>
                  <a:lnTo>
                    <a:pt x="29" y="99"/>
                  </a:lnTo>
                  <a:lnTo>
                    <a:pt x="29" y="100"/>
                  </a:lnTo>
                  <a:lnTo>
                    <a:pt x="30" y="100"/>
                  </a:lnTo>
                  <a:lnTo>
                    <a:pt x="30" y="101"/>
                  </a:lnTo>
                  <a:lnTo>
                    <a:pt x="32" y="103"/>
                  </a:lnTo>
                  <a:lnTo>
                    <a:pt x="32" y="104"/>
                  </a:lnTo>
                  <a:close/>
                  <a:moveTo>
                    <a:pt x="22" y="96"/>
                  </a:moveTo>
                  <a:lnTo>
                    <a:pt x="20" y="96"/>
                  </a:lnTo>
                  <a:lnTo>
                    <a:pt x="20" y="95"/>
                  </a:lnTo>
                  <a:lnTo>
                    <a:pt x="22" y="95"/>
                  </a:lnTo>
                  <a:lnTo>
                    <a:pt x="22" y="96"/>
                  </a:lnTo>
                  <a:close/>
                  <a:moveTo>
                    <a:pt x="177" y="94"/>
                  </a:moveTo>
                  <a:lnTo>
                    <a:pt x="177" y="95"/>
                  </a:lnTo>
                  <a:lnTo>
                    <a:pt x="176" y="95"/>
                  </a:lnTo>
                  <a:lnTo>
                    <a:pt x="176" y="94"/>
                  </a:lnTo>
                  <a:lnTo>
                    <a:pt x="177" y="94"/>
                  </a:lnTo>
                  <a:close/>
                  <a:moveTo>
                    <a:pt x="39" y="91"/>
                  </a:moveTo>
                  <a:lnTo>
                    <a:pt x="38" y="91"/>
                  </a:lnTo>
                  <a:lnTo>
                    <a:pt x="37" y="91"/>
                  </a:lnTo>
                  <a:lnTo>
                    <a:pt x="37" y="90"/>
                  </a:lnTo>
                  <a:lnTo>
                    <a:pt x="38" y="90"/>
                  </a:lnTo>
                  <a:lnTo>
                    <a:pt x="38" y="91"/>
                  </a:lnTo>
                  <a:lnTo>
                    <a:pt x="39" y="91"/>
                  </a:lnTo>
                  <a:close/>
                  <a:moveTo>
                    <a:pt x="169" y="87"/>
                  </a:moveTo>
                  <a:lnTo>
                    <a:pt x="171" y="87"/>
                  </a:lnTo>
                  <a:lnTo>
                    <a:pt x="171" y="89"/>
                  </a:lnTo>
                  <a:lnTo>
                    <a:pt x="169" y="90"/>
                  </a:lnTo>
                  <a:lnTo>
                    <a:pt x="168" y="90"/>
                  </a:lnTo>
                  <a:lnTo>
                    <a:pt x="168" y="89"/>
                  </a:lnTo>
                  <a:lnTo>
                    <a:pt x="168" y="87"/>
                  </a:lnTo>
                  <a:lnTo>
                    <a:pt x="169" y="87"/>
                  </a:lnTo>
                  <a:close/>
                  <a:moveTo>
                    <a:pt x="38" y="89"/>
                  </a:moveTo>
                  <a:lnTo>
                    <a:pt x="37" y="89"/>
                  </a:lnTo>
                  <a:lnTo>
                    <a:pt x="36" y="89"/>
                  </a:lnTo>
                  <a:lnTo>
                    <a:pt x="36" y="87"/>
                  </a:lnTo>
                  <a:lnTo>
                    <a:pt x="36" y="86"/>
                  </a:lnTo>
                  <a:lnTo>
                    <a:pt x="37" y="86"/>
                  </a:lnTo>
                  <a:lnTo>
                    <a:pt x="37" y="87"/>
                  </a:lnTo>
                  <a:lnTo>
                    <a:pt x="38" y="87"/>
                  </a:lnTo>
                  <a:lnTo>
                    <a:pt x="38" y="89"/>
                  </a:lnTo>
                  <a:close/>
                  <a:moveTo>
                    <a:pt x="181" y="90"/>
                  </a:moveTo>
                  <a:lnTo>
                    <a:pt x="181" y="91"/>
                  </a:lnTo>
                  <a:lnTo>
                    <a:pt x="182" y="91"/>
                  </a:lnTo>
                  <a:lnTo>
                    <a:pt x="181" y="91"/>
                  </a:lnTo>
                  <a:lnTo>
                    <a:pt x="181" y="93"/>
                  </a:lnTo>
                  <a:lnTo>
                    <a:pt x="181" y="91"/>
                  </a:lnTo>
                  <a:lnTo>
                    <a:pt x="181" y="93"/>
                  </a:lnTo>
                  <a:lnTo>
                    <a:pt x="179" y="93"/>
                  </a:lnTo>
                  <a:lnTo>
                    <a:pt x="178" y="93"/>
                  </a:lnTo>
                  <a:lnTo>
                    <a:pt x="178" y="94"/>
                  </a:lnTo>
                  <a:lnTo>
                    <a:pt x="177" y="94"/>
                  </a:lnTo>
                  <a:lnTo>
                    <a:pt x="177" y="93"/>
                  </a:lnTo>
                  <a:lnTo>
                    <a:pt x="176" y="93"/>
                  </a:lnTo>
                  <a:lnTo>
                    <a:pt x="176" y="94"/>
                  </a:lnTo>
                  <a:lnTo>
                    <a:pt x="174" y="94"/>
                  </a:lnTo>
                  <a:lnTo>
                    <a:pt x="173" y="94"/>
                  </a:lnTo>
                  <a:lnTo>
                    <a:pt x="172" y="94"/>
                  </a:lnTo>
                  <a:lnTo>
                    <a:pt x="171" y="95"/>
                  </a:lnTo>
                  <a:lnTo>
                    <a:pt x="168" y="95"/>
                  </a:lnTo>
                  <a:lnTo>
                    <a:pt x="167" y="95"/>
                  </a:lnTo>
                  <a:lnTo>
                    <a:pt x="165" y="95"/>
                  </a:lnTo>
                  <a:lnTo>
                    <a:pt x="167" y="95"/>
                  </a:lnTo>
                  <a:lnTo>
                    <a:pt x="167" y="94"/>
                  </a:lnTo>
                  <a:lnTo>
                    <a:pt x="167" y="93"/>
                  </a:lnTo>
                  <a:lnTo>
                    <a:pt x="168" y="91"/>
                  </a:lnTo>
                  <a:lnTo>
                    <a:pt x="169" y="91"/>
                  </a:lnTo>
                  <a:lnTo>
                    <a:pt x="169" y="90"/>
                  </a:lnTo>
                  <a:lnTo>
                    <a:pt x="171" y="90"/>
                  </a:lnTo>
                  <a:lnTo>
                    <a:pt x="171" y="89"/>
                  </a:lnTo>
                  <a:lnTo>
                    <a:pt x="172" y="89"/>
                  </a:lnTo>
                  <a:lnTo>
                    <a:pt x="172" y="87"/>
                  </a:lnTo>
                  <a:lnTo>
                    <a:pt x="174" y="87"/>
                  </a:lnTo>
                  <a:lnTo>
                    <a:pt x="176" y="87"/>
                  </a:lnTo>
                  <a:lnTo>
                    <a:pt x="176" y="86"/>
                  </a:lnTo>
                  <a:lnTo>
                    <a:pt x="177" y="86"/>
                  </a:lnTo>
                  <a:lnTo>
                    <a:pt x="179" y="85"/>
                  </a:lnTo>
                  <a:lnTo>
                    <a:pt x="179" y="86"/>
                  </a:lnTo>
                  <a:lnTo>
                    <a:pt x="181" y="86"/>
                  </a:lnTo>
                  <a:lnTo>
                    <a:pt x="181" y="87"/>
                  </a:lnTo>
                  <a:lnTo>
                    <a:pt x="181" y="89"/>
                  </a:lnTo>
                  <a:lnTo>
                    <a:pt x="181" y="90"/>
                  </a:lnTo>
                  <a:close/>
                  <a:moveTo>
                    <a:pt x="179" y="85"/>
                  </a:moveTo>
                  <a:lnTo>
                    <a:pt x="181" y="85"/>
                  </a:lnTo>
                  <a:lnTo>
                    <a:pt x="181" y="86"/>
                  </a:lnTo>
                  <a:lnTo>
                    <a:pt x="181" y="85"/>
                  </a:lnTo>
                  <a:lnTo>
                    <a:pt x="181" y="86"/>
                  </a:lnTo>
                  <a:lnTo>
                    <a:pt x="181" y="85"/>
                  </a:lnTo>
                  <a:lnTo>
                    <a:pt x="179" y="85"/>
                  </a:lnTo>
                  <a:close/>
                  <a:moveTo>
                    <a:pt x="28" y="86"/>
                  </a:moveTo>
                  <a:lnTo>
                    <a:pt x="27" y="86"/>
                  </a:lnTo>
                  <a:lnTo>
                    <a:pt x="25" y="85"/>
                  </a:lnTo>
                  <a:lnTo>
                    <a:pt x="25" y="84"/>
                  </a:lnTo>
                  <a:lnTo>
                    <a:pt x="27" y="82"/>
                  </a:lnTo>
                  <a:lnTo>
                    <a:pt x="27" y="81"/>
                  </a:lnTo>
                  <a:lnTo>
                    <a:pt x="28" y="81"/>
                  </a:lnTo>
                  <a:lnTo>
                    <a:pt x="28" y="82"/>
                  </a:lnTo>
                  <a:lnTo>
                    <a:pt x="28" y="84"/>
                  </a:lnTo>
                  <a:lnTo>
                    <a:pt x="29" y="84"/>
                  </a:lnTo>
                  <a:lnTo>
                    <a:pt x="28" y="85"/>
                  </a:lnTo>
                  <a:lnTo>
                    <a:pt x="28" y="86"/>
                  </a:lnTo>
                  <a:close/>
                  <a:moveTo>
                    <a:pt x="33" y="84"/>
                  </a:moveTo>
                  <a:lnTo>
                    <a:pt x="30" y="84"/>
                  </a:lnTo>
                  <a:lnTo>
                    <a:pt x="30" y="82"/>
                  </a:lnTo>
                  <a:lnTo>
                    <a:pt x="29" y="81"/>
                  </a:lnTo>
                  <a:lnTo>
                    <a:pt x="29" y="80"/>
                  </a:lnTo>
                  <a:lnTo>
                    <a:pt x="30" y="80"/>
                  </a:lnTo>
                  <a:lnTo>
                    <a:pt x="33" y="80"/>
                  </a:lnTo>
                  <a:lnTo>
                    <a:pt x="34" y="80"/>
                  </a:lnTo>
                  <a:lnTo>
                    <a:pt x="34" y="81"/>
                  </a:lnTo>
                  <a:lnTo>
                    <a:pt x="33" y="82"/>
                  </a:lnTo>
                  <a:lnTo>
                    <a:pt x="33" y="84"/>
                  </a:lnTo>
                  <a:close/>
                  <a:moveTo>
                    <a:pt x="30" y="75"/>
                  </a:moveTo>
                  <a:lnTo>
                    <a:pt x="32" y="75"/>
                  </a:lnTo>
                  <a:lnTo>
                    <a:pt x="32" y="76"/>
                  </a:lnTo>
                  <a:lnTo>
                    <a:pt x="30" y="76"/>
                  </a:lnTo>
                  <a:lnTo>
                    <a:pt x="30" y="77"/>
                  </a:lnTo>
                  <a:lnTo>
                    <a:pt x="29" y="77"/>
                  </a:lnTo>
                  <a:lnTo>
                    <a:pt x="28" y="77"/>
                  </a:lnTo>
                  <a:lnTo>
                    <a:pt x="28" y="76"/>
                  </a:lnTo>
                  <a:lnTo>
                    <a:pt x="28" y="75"/>
                  </a:lnTo>
                  <a:lnTo>
                    <a:pt x="30" y="75"/>
                  </a:lnTo>
                  <a:close/>
                  <a:moveTo>
                    <a:pt x="16" y="72"/>
                  </a:moveTo>
                  <a:lnTo>
                    <a:pt x="15" y="71"/>
                  </a:lnTo>
                  <a:lnTo>
                    <a:pt x="16" y="71"/>
                  </a:lnTo>
                  <a:lnTo>
                    <a:pt x="16" y="70"/>
                  </a:lnTo>
                  <a:lnTo>
                    <a:pt x="18" y="71"/>
                  </a:lnTo>
                  <a:lnTo>
                    <a:pt x="18" y="72"/>
                  </a:lnTo>
                  <a:lnTo>
                    <a:pt x="16" y="72"/>
                  </a:lnTo>
                  <a:close/>
                  <a:moveTo>
                    <a:pt x="19" y="63"/>
                  </a:moveTo>
                  <a:lnTo>
                    <a:pt x="20" y="63"/>
                  </a:lnTo>
                  <a:lnTo>
                    <a:pt x="19" y="63"/>
                  </a:lnTo>
                  <a:lnTo>
                    <a:pt x="19" y="65"/>
                  </a:lnTo>
                  <a:lnTo>
                    <a:pt x="19" y="66"/>
                  </a:lnTo>
                  <a:lnTo>
                    <a:pt x="18" y="66"/>
                  </a:lnTo>
                  <a:lnTo>
                    <a:pt x="16" y="66"/>
                  </a:lnTo>
                  <a:lnTo>
                    <a:pt x="16" y="65"/>
                  </a:lnTo>
                  <a:lnTo>
                    <a:pt x="18" y="65"/>
                  </a:lnTo>
                  <a:lnTo>
                    <a:pt x="16" y="65"/>
                  </a:lnTo>
                  <a:lnTo>
                    <a:pt x="16" y="63"/>
                  </a:lnTo>
                  <a:lnTo>
                    <a:pt x="18" y="63"/>
                  </a:lnTo>
                  <a:lnTo>
                    <a:pt x="19" y="63"/>
                  </a:lnTo>
                  <a:lnTo>
                    <a:pt x="19" y="62"/>
                  </a:lnTo>
                  <a:lnTo>
                    <a:pt x="20" y="62"/>
                  </a:lnTo>
                  <a:lnTo>
                    <a:pt x="20" y="63"/>
                  </a:lnTo>
                  <a:lnTo>
                    <a:pt x="19" y="63"/>
                  </a:lnTo>
                  <a:close/>
                  <a:moveTo>
                    <a:pt x="16" y="56"/>
                  </a:moveTo>
                  <a:lnTo>
                    <a:pt x="16" y="57"/>
                  </a:lnTo>
                  <a:lnTo>
                    <a:pt x="15" y="57"/>
                  </a:lnTo>
                  <a:lnTo>
                    <a:pt x="15" y="56"/>
                  </a:lnTo>
                  <a:lnTo>
                    <a:pt x="15" y="57"/>
                  </a:lnTo>
                  <a:lnTo>
                    <a:pt x="14" y="57"/>
                  </a:lnTo>
                  <a:lnTo>
                    <a:pt x="13" y="57"/>
                  </a:lnTo>
                  <a:lnTo>
                    <a:pt x="14" y="56"/>
                  </a:lnTo>
                  <a:lnTo>
                    <a:pt x="15" y="56"/>
                  </a:lnTo>
                  <a:lnTo>
                    <a:pt x="14" y="56"/>
                  </a:lnTo>
                  <a:lnTo>
                    <a:pt x="15" y="56"/>
                  </a:lnTo>
                  <a:lnTo>
                    <a:pt x="15" y="54"/>
                  </a:lnTo>
                  <a:lnTo>
                    <a:pt x="16" y="56"/>
                  </a:lnTo>
                  <a:lnTo>
                    <a:pt x="15" y="56"/>
                  </a:lnTo>
                  <a:lnTo>
                    <a:pt x="16" y="56"/>
                  </a:lnTo>
                  <a:lnTo>
                    <a:pt x="16" y="54"/>
                  </a:lnTo>
                  <a:lnTo>
                    <a:pt x="16" y="56"/>
                  </a:lnTo>
                  <a:close/>
                  <a:moveTo>
                    <a:pt x="20" y="54"/>
                  </a:moveTo>
                  <a:lnTo>
                    <a:pt x="19" y="54"/>
                  </a:lnTo>
                  <a:lnTo>
                    <a:pt x="19" y="56"/>
                  </a:lnTo>
                  <a:lnTo>
                    <a:pt x="19" y="57"/>
                  </a:lnTo>
                  <a:lnTo>
                    <a:pt x="18" y="57"/>
                  </a:lnTo>
                  <a:lnTo>
                    <a:pt x="18" y="58"/>
                  </a:lnTo>
                  <a:lnTo>
                    <a:pt x="18" y="59"/>
                  </a:lnTo>
                  <a:lnTo>
                    <a:pt x="16" y="59"/>
                  </a:lnTo>
                  <a:lnTo>
                    <a:pt x="16" y="58"/>
                  </a:lnTo>
                  <a:lnTo>
                    <a:pt x="18" y="58"/>
                  </a:lnTo>
                  <a:lnTo>
                    <a:pt x="16" y="58"/>
                  </a:lnTo>
                  <a:lnTo>
                    <a:pt x="16" y="57"/>
                  </a:lnTo>
                  <a:lnTo>
                    <a:pt x="16" y="58"/>
                  </a:lnTo>
                  <a:lnTo>
                    <a:pt x="15" y="58"/>
                  </a:lnTo>
                  <a:lnTo>
                    <a:pt x="15" y="57"/>
                  </a:lnTo>
                  <a:lnTo>
                    <a:pt x="16" y="57"/>
                  </a:lnTo>
                  <a:lnTo>
                    <a:pt x="16" y="56"/>
                  </a:lnTo>
                  <a:lnTo>
                    <a:pt x="18" y="56"/>
                  </a:lnTo>
                  <a:lnTo>
                    <a:pt x="18" y="54"/>
                  </a:lnTo>
                  <a:lnTo>
                    <a:pt x="19" y="54"/>
                  </a:lnTo>
                  <a:lnTo>
                    <a:pt x="20" y="54"/>
                  </a:lnTo>
                  <a:close/>
                  <a:moveTo>
                    <a:pt x="188" y="53"/>
                  </a:moveTo>
                  <a:lnTo>
                    <a:pt x="190" y="53"/>
                  </a:lnTo>
                  <a:lnTo>
                    <a:pt x="191" y="54"/>
                  </a:lnTo>
                  <a:lnTo>
                    <a:pt x="193" y="54"/>
                  </a:lnTo>
                  <a:lnTo>
                    <a:pt x="193" y="56"/>
                  </a:lnTo>
                  <a:lnTo>
                    <a:pt x="195" y="56"/>
                  </a:lnTo>
                  <a:lnTo>
                    <a:pt x="195" y="57"/>
                  </a:lnTo>
                  <a:lnTo>
                    <a:pt x="196" y="57"/>
                  </a:lnTo>
                  <a:lnTo>
                    <a:pt x="196" y="58"/>
                  </a:lnTo>
                  <a:lnTo>
                    <a:pt x="197" y="58"/>
                  </a:lnTo>
                  <a:lnTo>
                    <a:pt x="197" y="59"/>
                  </a:lnTo>
                  <a:lnTo>
                    <a:pt x="199" y="59"/>
                  </a:lnTo>
                  <a:lnTo>
                    <a:pt x="199" y="61"/>
                  </a:lnTo>
                  <a:lnTo>
                    <a:pt x="199" y="59"/>
                  </a:lnTo>
                  <a:lnTo>
                    <a:pt x="200" y="61"/>
                  </a:lnTo>
                  <a:lnTo>
                    <a:pt x="200" y="62"/>
                  </a:lnTo>
                  <a:lnTo>
                    <a:pt x="199" y="62"/>
                  </a:lnTo>
                  <a:lnTo>
                    <a:pt x="197" y="62"/>
                  </a:lnTo>
                  <a:lnTo>
                    <a:pt x="197" y="61"/>
                  </a:lnTo>
                  <a:lnTo>
                    <a:pt x="197" y="62"/>
                  </a:lnTo>
                  <a:lnTo>
                    <a:pt x="196" y="61"/>
                  </a:lnTo>
                  <a:lnTo>
                    <a:pt x="195" y="61"/>
                  </a:lnTo>
                  <a:lnTo>
                    <a:pt x="195" y="62"/>
                  </a:lnTo>
                  <a:lnTo>
                    <a:pt x="196" y="62"/>
                  </a:lnTo>
                  <a:lnTo>
                    <a:pt x="197" y="63"/>
                  </a:lnTo>
                  <a:lnTo>
                    <a:pt x="197" y="65"/>
                  </a:lnTo>
                  <a:lnTo>
                    <a:pt x="199" y="65"/>
                  </a:lnTo>
                  <a:lnTo>
                    <a:pt x="199" y="66"/>
                  </a:lnTo>
                  <a:lnTo>
                    <a:pt x="199" y="67"/>
                  </a:lnTo>
                  <a:lnTo>
                    <a:pt x="196" y="67"/>
                  </a:lnTo>
                  <a:lnTo>
                    <a:pt x="196" y="66"/>
                  </a:lnTo>
                  <a:lnTo>
                    <a:pt x="195" y="66"/>
                  </a:lnTo>
                  <a:lnTo>
                    <a:pt x="195" y="65"/>
                  </a:lnTo>
                  <a:lnTo>
                    <a:pt x="193" y="65"/>
                  </a:lnTo>
                  <a:lnTo>
                    <a:pt x="193" y="63"/>
                  </a:lnTo>
                  <a:lnTo>
                    <a:pt x="192" y="62"/>
                  </a:lnTo>
                  <a:lnTo>
                    <a:pt x="191" y="62"/>
                  </a:lnTo>
                  <a:lnTo>
                    <a:pt x="190" y="62"/>
                  </a:lnTo>
                  <a:lnTo>
                    <a:pt x="188" y="61"/>
                  </a:lnTo>
                  <a:lnTo>
                    <a:pt x="188" y="59"/>
                  </a:lnTo>
                  <a:lnTo>
                    <a:pt x="187" y="59"/>
                  </a:lnTo>
                  <a:lnTo>
                    <a:pt x="187" y="58"/>
                  </a:lnTo>
                  <a:lnTo>
                    <a:pt x="186" y="58"/>
                  </a:lnTo>
                  <a:lnTo>
                    <a:pt x="186" y="57"/>
                  </a:lnTo>
                  <a:lnTo>
                    <a:pt x="186" y="56"/>
                  </a:lnTo>
                  <a:lnTo>
                    <a:pt x="186" y="54"/>
                  </a:lnTo>
                  <a:lnTo>
                    <a:pt x="186" y="53"/>
                  </a:lnTo>
                  <a:lnTo>
                    <a:pt x="188" y="53"/>
                  </a:lnTo>
                  <a:close/>
                  <a:moveTo>
                    <a:pt x="185" y="53"/>
                  </a:moveTo>
                  <a:lnTo>
                    <a:pt x="183" y="53"/>
                  </a:lnTo>
                  <a:lnTo>
                    <a:pt x="183" y="54"/>
                  </a:lnTo>
                  <a:lnTo>
                    <a:pt x="183" y="56"/>
                  </a:lnTo>
                  <a:lnTo>
                    <a:pt x="183" y="54"/>
                  </a:lnTo>
                  <a:lnTo>
                    <a:pt x="182" y="54"/>
                  </a:lnTo>
                  <a:lnTo>
                    <a:pt x="181" y="54"/>
                  </a:lnTo>
                  <a:lnTo>
                    <a:pt x="182" y="54"/>
                  </a:lnTo>
                  <a:lnTo>
                    <a:pt x="182" y="53"/>
                  </a:lnTo>
                  <a:lnTo>
                    <a:pt x="183" y="53"/>
                  </a:lnTo>
                  <a:lnTo>
                    <a:pt x="185" y="53"/>
                  </a:lnTo>
                  <a:close/>
                  <a:moveTo>
                    <a:pt x="16" y="51"/>
                  </a:moveTo>
                  <a:lnTo>
                    <a:pt x="19" y="51"/>
                  </a:lnTo>
                  <a:lnTo>
                    <a:pt x="19" y="52"/>
                  </a:lnTo>
                  <a:lnTo>
                    <a:pt x="18" y="52"/>
                  </a:lnTo>
                  <a:lnTo>
                    <a:pt x="18" y="51"/>
                  </a:lnTo>
                  <a:lnTo>
                    <a:pt x="18" y="52"/>
                  </a:lnTo>
                  <a:lnTo>
                    <a:pt x="16" y="52"/>
                  </a:lnTo>
                  <a:lnTo>
                    <a:pt x="16" y="51"/>
                  </a:lnTo>
                  <a:close/>
                  <a:moveTo>
                    <a:pt x="192" y="49"/>
                  </a:moveTo>
                  <a:lnTo>
                    <a:pt x="195" y="51"/>
                  </a:lnTo>
                  <a:lnTo>
                    <a:pt x="197" y="52"/>
                  </a:lnTo>
                  <a:lnTo>
                    <a:pt x="199" y="52"/>
                  </a:lnTo>
                  <a:lnTo>
                    <a:pt x="200" y="52"/>
                  </a:lnTo>
                  <a:lnTo>
                    <a:pt x="200" y="53"/>
                  </a:lnTo>
                  <a:lnTo>
                    <a:pt x="200" y="54"/>
                  </a:lnTo>
                  <a:lnTo>
                    <a:pt x="199" y="54"/>
                  </a:lnTo>
                  <a:lnTo>
                    <a:pt x="200" y="54"/>
                  </a:lnTo>
                  <a:lnTo>
                    <a:pt x="200" y="56"/>
                  </a:lnTo>
                  <a:lnTo>
                    <a:pt x="199" y="56"/>
                  </a:lnTo>
                  <a:lnTo>
                    <a:pt x="200" y="56"/>
                  </a:lnTo>
                  <a:lnTo>
                    <a:pt x="200" y="57"/>
                  </a:lnTo>
                  <a:lnTo>
                    <a:pt x="199" y="57"/>
                  </a:lnTo>
                  <a:lnTo>
                    <a:pt x="199" y="56"/>
                  </a:lnTo>
                  <a:lnTo>
                    <a:pt x="199" y="57"/>
                  </a:lnTo>
                  <a:lnTo>
                    <a:pt x="197" y="57"/>
                  </a:lnTo>
                  <a:lnTo>
                    <a:pt x="196" y="57"/>
                  </a:lnTo>
                  <a:lnTo>
                    <a:pt x="195" y="56"/>
                  </a:lnTo>
                  <a:lnTo>
                    <a:pt x="196" y="56"/>
                  </a:lnTo>
                  <a:lnTo>
                    <a:pt x="195" y="56"/>
                  </a:lnTo>
                  <a:lnTo>
                    <a:pt x="195" y="54"/>
                  </a:lnTo>
                  <a:lnTo>
                    <a:pt x="193" y="53"/>
                  </a:lnTo>
                  <a:lnTo>
                    <a:pt x="192" y="53"/>
                  </a:lnTo>
                  <a:lnTo>
                    <a:pt x="191" y="53"/>
                  </a:lnTo>
                  <a:lnTo>
                    <a:pt x="190" y="53"/>
                  </a:lnTo>
                  <a:lnTo>
                    <a:pt x="187" y="53"/>
                  </a:lnTo>
                  <a:lnTo>
                    <a:pt x="186" y="53"/>
                  </a:lnTo>
                  <a:lnTo>
                    <a:pt x="186" y="52"/>
                  </a:lnTo>
                  <a:lnTo>
                    <a:pt x="186" y="51"/>
                  </a:lnTo>
                  <a:lnTo>
                    <a:pt x="187" y="51"/>
                  </a:lnTo>
                  <a:lnTo>
                    <a:pt x="190" y="51"/>
                  </a:lnTo>
                  <a:lnTo>
                    <a:pt x="191" y="51"/>
                  </a:lnTo>
                  <a:lnTo>
                    <a:pt x="192" y="49"/>
                  </a:lnTo>
                  <a:close/>
                  <a:moveTo>
                    <a:pt x="202" y="49"/>
                  </a:moveTo>
                  <a:lnTo>
                    <a:pt x="202" y="48"/>
                  </a:lnTo>
                  <a:lnTo>
                    <a:pt x="204" y="48"/>
                  </a:lnTo>
                  <a:lnTo>
                    <a:pt x="204" y="49"/>
                  </a:lnTo>
                  <a:lnTo>
                    <a:pt x="202" y="49"/>
                  </a:lnTo>
                  <a:close/>
                  <a:moveTo>
                    <a:pt x="188" y="44"/>
                  </a:moveTo>
                  <a:lnTo>
                    <a:pt x="191" y="46"/>
                  </a:lnTo>
                  <a:lnTo>
                    <a:pt x="192" y="47"/>
                  </a:lnTo>
                  <a:lnTo>
                    <a:pt x="190" y="47"/>
                  </a:lnTo>
                  <a:lnTo>
                    <a:pt x="188" y="46"/>
                  </a:lnTo>
                  <a:lnTo>
                    <a:pt x="186" y="46"/>
                  </a:lnTo>
                  <a:lnTo>
                    <a:pt x="183" y="46"/>
                  </a:lnTo>
                  <a:lnTo>
                    <a:pt x="185" y="46"/>
                  </a:lnTo>
                  <a:lnTo>
                    <a:pt x="186" y="46"/>
                  </a:lnTo>
                  <a:lnTo>
                    <a:pt x="186" y="47"/>
                  </a:lnTo>
                  <a:lnTo>
                    <a:pt x="187" y="46"/>
                  </a:lnTo>
                  <a:lnTo>
                    <a:pt x="188" y="47"/>
                  </a:lnTo>
                  <a:lnTo>
                    <a:pt x="190" y="47"/>
                  </a:lnTo>
                  <a:lnTo>
                    <a:pt x="191" y="48"/>
                  </a:lnTo>
                  <a:lnTo>
                    <a:pt x="193" y="48"/>
                  </a:lnTo>
                  <a:lnTo>
                    <a:pt x="195" y="48"/>
                  </a:lnTo>
                  <a:lnTo>
                    <a:pt x="193" y="49"/>
                  </a:lnTo>
                  <a:lnTo>
                    <a:pt x="191" y="49"/>
                  </a:lnTo>
                  <a:lnTo>
                    <a:pt x="188" y="49"/>
                  </a:lnTo>
                  <a:lnTo>
                    <a:pt x="186" y="51"/>
                  </a:lnTo>
                  <a:lnTo>
                    <a:pt x="185" y="51"/>
                  </a:lnTo>
                  <a:lnTo>
                    <a:pt x="185" y="49"/>
                  </a:lnTo>
                  <a:lnTo>
                    <a:pt x="183" y="49"/>
                  </a:lnTo>
                  <a:lnTo>
                    <a:pt x="182" y="49"/>
                  </a:lnTo>
                  <a:lnTo>
                    <a:pt x="181" y="49"/>
                  </a:lnTo>
                  <a:lnTo>
                    <a:pt x="179" y="48"/>
                  </a:lnTo>
                  <a:lnTo>
                    <a:pt x="179" y="47"/>
                  </a:lnTo>
                  <a:lnTo>
                    <a:pt x="179" y="46"/>
                  </a:lnTo>
                  <a:lnTo>
                    <a:pt x="181" y="46"/>
                  </a:lnTo>
                  <a:lnTo>
                    <a:pt x="182" y="44"/>
                  </a:lnTo>
                  <a:lnTo>
                    <a:pt x="181" y="44"/>
                  </a:lnTo>
                  <a:lnTo>
                    <a:pt x="182" y="43"/>
                  </a:lnTo>
                  <a:lnTo>
                    <a:pt x="183" y="43"/>
                  </a:lnTo>
                  <a:lnTo>
                    <a:pt x="186" y="43"/>
                  </a:lnTo>
                  <a:lnTo>
                    <a:pt x="188" y="44"/>
                  </a:lnTo>
                  <a:close/>
                  <a:moveTo>
                    <a:pt x="15" y="40"/>
                  </a:moveTo>
                  <a:lnTo>
                    <a:pt x="15" y="42"/>
                  </a:lnTo>
                  <a:lnTo>
                    <a:pt x="16" y="42"/>
                  </a:lnTo>
                  <a:lnTo>
                    <a:pt x="16" y="43"/>
                  </a:lnTo>
                  <a:lnTo>
                    <a:pt x="18" y="43"/>
                  </a:lnTo>
                  <a:lnTo>
                    <a:pt x="16" y="43"/>
                  </a:lnTo>
                  <a:lnTo>
                    <a:pt x="16" y="44"/>
                  </a:lnTo>
                  <a:lnTo>
                    <a:pt x="16" y="43"/>
                  </a:lnTo>
                  <a:lnTo>
                    <a:pt x="16" y="44"/>
                  </a:lnTo>
                  <a:lnTo>
                    <a:pt x="15" y="44"/>
                  </a:lnTo>
                  <a:lnTo>
                    <a:pt x="16" y="43"/>
                  </a:lnTo>
                  <a:lnTo>
                    <a:pt x="16" y="42"/>
                  </a:lnTo>
                  <a:lnTo>
                    <a:pt x="15" y="42"/>
                  </a:lnTo>
                  <a:lnTo>
                    <a:pt x="15" y="40"/>
                  </a:lnTo>
                  <a:lnTo>
                    <a:pt x="15" y="42"/>
                  </a:lnTo>
                  <a:lnTo>
                    <a:pt x="14" y="42"/>
                  </a:lnTo>
                  <a:lnTo>
                    <a:pt x="14" y="40"/>
                  </a:lnTo>
                  <a:lnTo>
                    <a:pt x="15" y="40"/>
                  </a:lnTo>
                  <a:close/>
                  <a:moveTo>
                    <a:pt x="13" y="34"/>
                  </a:moveTo>
                  <a:lnTo>
                    <a:pt x="14" y="35"/>
                  </a:lnTo>
                  <a:lnTo>
                    <a:pt x="15" y="35"/>
                  </a:lnTo>
                  <a:lnTo>
                    <a:pt x="14" y="35"/>
                  </a:lnTo>
                  <a:lnTo>
                    <a:pt x="13" y="35"/>
                  </a:lnTo>
                  <a:lnTo>
                    <a:pt x="13" y="37"/>
                  </a:lnTo>
                  <a:lnTo>
                    <a:pt x="13" y="35"/>
                  </a:lnTo>
                  <a:lnTo>
                    <a:pt x="11" y="35"/>
                  </a:lnTo>
                  <a:lnTo>
                    <a:pt x="10" y="35"/>
                  </a:lnTo>
                  <a:lnTo>
                    <a:pt x="11" y="34"/>
                  </a:lnTo>
                  <a:lnTo>
                    <a:pt x="10" y="34"/>
                  </a:lnTo>
                  <a:lnTo>
                    <a:pt x="11" y="33"/>
                  </a:lnTo>
                  <a:lnTo>
                    <a:pt x="11" y="34"/>
                  </a:lnTo>
                  <a:lnTo>
                    <a:pt x="13" y="34"/>
                  </a:lnTo>
                  <a:close/>
                  <a:moveTo>
                    <a:pt x="205" y="24"/>
                  </a:moveTo>
                  <a:lnTo>
                    <a:pt x="207" y="24"/>
                  </a:lnTo>
                  <a:lnTo>
                    <a:pt x="207" y="25"/>
                  </a:lnTo>
                  <a:lnTo>
                    <a:pt x="207" y="26"/>
                  </a:lnTo>
                  <a:lnTo>
                    <a:pt x="209" y="26"/>
                  </a:lnTo>
                  <a:lnTo>
                    <a:pt x="209" y="28"/>
                  </a:lnTo>
                  <a:lnTo>
                    <a:pt x="210" y="28"/>
                  </a:lnTo>
                  <a:lnTo>
                    <a:pt x="209" y="29"/>
                  </a:lnTo>
                  <a:lnTo>
                    <a:pt x="207" y="29"/>
                  </a:lnTo>
                  <a:lnTo>
                    <a:pt x="206" y="29"/>
                  </a:lnTo>
                  <a:lnTo>
                    <a:pt x="205" y="29"/>
                  </a:lnTo>
                  <a:lnTo>
                    <a:pt x="205" y="30"/>
                  </a:lnTo>
                  <a:lnTo>
                    <a:pt x="204" y="30"/>
                  </a:lnTo>
                  <a:lnTo>
                    <a:pt x="202" y="29"/>
                  </a:lnTo>
                  <a:lnTo>
                    <a:pt x="201" y="29"/>
                  </a:lnTo>
                  <a:lnTo>
                    <a:pt x="200" y="28"/>
                  </a:lnTo>
                  <a:lnTo>
                    <a:pt x="200" y="26"/>
                  </a:lnTo>
                  <a:lnTo>
                    <a:pt x="200" y="25"/>
                  </a:lnTo>
                  <a:lnTo>
                    <a:pt x="202" y="24"/>
                  </a:lnTo>
                  <a:lnTo>
                    <a:pt x="204" y="23"/>
                  </a:lnTo>
                  <a:lnTo>
                    <a:pt x="205" y="23"/>
                  </a:lnTo>
                  <a:lnTo>
                    <a:pt x="205" y="24"/>
                  </a:lnTo>
                  <a:close/>
                  <a:moveTo>
                    <a:pt x="11" y="21"/>
                  </a:moveTo>
                  <a:lnTo>
                    <a:pt x="11" y="23"/>
                  </a:lnTo>
                  <a:lnTo>
                    <a:pt x="10" y="23"/>
                  </a:lnTo>
                  <a:lnTo>
                    <a:pt x="10" y="21"/>
                  </a:lnTo>
                  <a:lnTo>
                    <a:pt x="9" y="23"/>
                  </a:lnTo>
                  <a:lnTo>
                    <a:pt x="8" y="23"/>
                  </a:lnTo>
                  <a:lnTo>
                    <a:pt x="6" y="23"/>
                  </a:lnTo>
                  <a:lnTo>
                    <a:pt x="6" y="21"/>
                  </a:lnTo>
                  <a:lnTo>
                    <a:pt x="8" y="21"/>
                  </a:lnTo>
                  <a:lnTo>
                    <a:pt x="10" y="21"/>
                  </a:lnTo>
                  <a:lnTo>
                    <a:pt x="10" y="20"/>
                  </a:lnTo>
                  <a:lnTo>
                    <a:pt x="11" y="21"/>
                  </a:lnTo>
                  <a:close/>
                  <a:moveTo>
                    <a:pt x="216" y="19"/>
                  </a:moveTo>
                  <a:lnTo>
                    <a:pt x="218" y="19"/>
                  </a:lnTo>
                  <a:lnTo>
                    <a:pt x="218" y="20"/>
                  </a:lnTo>
                  <a:lnTo>
                    <a:pt x="216" y="20"/>
                  </a:lnTo>
                  <a:lnTo>
                    <a:pt x="218" y="20"/>
                  </a:lnTo>
                  <a:lnTo>
                    <a:pt x="216" y="20"/>
                  </a:lnTo>
                  <a:lnTo>
                    <a:pt x="216" y="21"/>
                  </a:lnTo>
                  <a:lnTo>
                    <a:pt x="215" y="21"/>
                  </a:lnTo>
                  <a:lnTo>
                    <a:pt x="215" y="20"/>
                  </a:lnTo>
                  <a:lnTo>
                    <a:pt x="214" y="20"/>
                  </a:lnTo>
                  <a:lnTo>
                    <a:pt x="215" y="20"/>
                  </a:lnTo>
                  <a:lnTo>
                    <a:pt x="215" y="19"/>
                  </a:lnTo>
                  <a:lnTo>
                    <a:pt x="216" y="19"/>
                  </a:lnTo>
                  <a:close/>
                  <a:moveTo>
                    <a:pt x="218" y="17"/>
                  </a:moveTo>
                  <a:lnTo>
                    <a:pt x="219" y="17"/>
                  </a:lnTo>
                  <a:lnTo>
                    <a:pt x="219" y="19"/>
                  </a:lnTo>
                  <a:lnTo>
                    <a:pt x="218" y="19"/>
                  </a:lnTo>
                  <a:lnTo>
                    <a:pt x="218" y="17"/>
                  </a:lnTo>
                  <a:close/>
                  <a:moveTo>
                    <a:pt x="209" y="14"/>
                  </a:moveTo>
                  <a:lnTo>
                    <a:pt x="210" y="14"/>
                  </a:lnTo>
                  <a:lnTo>
                    <a:pt x="210" y="12"/>
                  </a:lnTo>
                  <a:lnTo>
                    <a:pt x="210" y="14"/>
                  </a:lnTo>
                  <a:lnTo>
                    <a:pt x="210" y="12"/>
                  </a:lnTo>
                  <a:lnTo>
                    <a:pt x="210" y="14"/>
                  </a:lnTo>
                  <a:lnTo>
                    <a:pt x="211" y="14"/>
                  </a:lnTo>
                  <a:lnTo>
                    <a:pt x="211" y="15"/>
                  </a:lnTo>
                  <a:lnTo>
                    <a:pt x="211" y="16"/>
                  </a:lnTo>
                  <a:lnTo>
                    <a:pt x="210" y="16"/>
                  </a:lnTo>
                  <a:lnTo>
                    <a:pt x="210" y="17"/>
                  </a:lnTo>
                  <a:lnTo>
                    <a:pt x="209" y="17"/>
                  </a:lnTo>
                  <a:lnTo>
                    <a:pt x="207" y="17"/>
                  </a:lnTo>
                  <a:lnTo>
                    <a:pt x="206" y="16"/>
                  </a:lnTo>
                  <a:lnTo>
                    <a:pt x="206" y="15"/>
                  </a:lnTo>
                  <a:lnTo>
                    <a:pt x="207" y="15"/>
                  </a:lnTo>
                  <a:lnTo>
                    <a:pt x="207" y="14"/>
                  </a:lnTo>
                  <a:lnTo>
                    <a:pt x="207" y="12"/>
                  </a:lnTo>
                  <a:lnTo>
                    <a:pt x="206" y="12"/>
                  </a:lnTo>
                  <a:lnTo>
                    <a:pt x="207" y="11"/>
                  </a:lnTo>
                  <a:lnTo>
                    <a:pt x="209" y="10"/>
                  </a:lnTo>
                  <a:lnTo>
                    <a:pt x="209" y="11"/>
                  </a:lnTo>
                  <a:lnTo>
                    <a:pt x="210" y="11"/>
                  </a:lnTo>
                  <a:lnTo>
                    <a:pt x="210" y="12"/>
                  </a:lnTo>
                  <a:lnTo>
                    <a:pt x="209" y="12"/>
                  </a:lnTo>
                  <a:lnTo>
                    <a:pt x="209" y="14"/>
                  </a:lnTo>
                  <a:close/>
                  <a:moveTo>
                    <a:pt x="221" y="5"/>
                  </a:moveTo>
                  <a:lnTo>
                    <a:pt x="221" y="6"/>
                  </a:lnTo>
                  <a:lnTo>
                    <a:pt x="220" y="6"/>
                  </a:lnTo>
                  <a:lnTo>
                    <a:pt x="220" y="7"/>
                  </a:lnTo>
                  <a:lnTo>
                    <a:pt x="221" y="6"/>
                  </a:lnTo>
                  <a:lnTo>
                    <a:pt x="221" y="7"/>
                  </a:lnTo>
                  <a:lnTo>
                    <a:pt x="220" y="7"/>
                  </a:lnTo>
                  <a:lnTo>
                    <a:pt x="221" y="9"/>
                  </a:lnTo>
                  <a:lnTo>
                    <a:pt x="221" y="10"/>
                  </a:lnTo>
                  <a:lnTo>
                    <a:pt x="223" y="10"/>
                  </a:lnTo>
                  <a:lnTo>
                    <a:pt x="223" y="9"/>
                  </a:lnTo>
                  <a:lnTo>
                    <a:pt x="224" y="9"/>
                  </a:lnTo>
                  <a:lnTo>
                    <a:pt x="225" y="9"/>
                  </a:lnTo>
                  <a:lnTo>
                    <a:pt x="224" y="10"/>
                  </a:lnTo>
                  <a:lnTo>
                    <a:pt x="224" y="11"/>
                  </a:lnTo>
                  <a:lnTo>
                    <a:pt x="224" y="12"/>
                  </a:lnTo>
                  <a:lnTo>
                    <a:pt x="223" y="12"/>
                  </a:lnTo>
                  <a:lnTo>
                    <a:pt x="223" y="11"/>
                  </a:lnTo>
                  <a:lnTo>
                    <a:pt x="221" y="11"/>
                  </a:lnTo>
                  <a:lnTo>
                    <a:pt x="220" y="11"/>
                  </a:lnTo>
                  <a:lnTo>
                    <a:pt x="219" y="12"/>
                  </a:lnTo>
                  <a:lnTo>
                    <a:pt x="216" y="11"/>
                  </a:lnTo>
                  <a:lnTo>
                    <a:pt x="216" y="10"/>
                  </a:lnTo>
                  <a:lnTo>
                    <a:pt x="216" y="9"/>
                  </a:lnTo>
                  <a:lnTo>
                    <a:pt x="216" y="7"/>
                  </a:lnTo>
                  <a:lnTo>
                    <a:pt x="216" y="6"/>
                  </a:lnTo>
                  <a:lnTo>
                    <a:pt x="216" y="5"/>
                  </a:lnTo>
                  <a:lnTo>
                    <a:pt x="218" y="3"/>
                  </a:lnTo>
                  <a:lnTo>
                    <a:pt x="219" y="5"/>
                  </a:lnTo>
                  <a:lnTo>
                    <a:pt x="220" y="5"/>
                  </a:lnTo>
                  <a:lnTo>
                    <a:pt x="220" y="3"/>
                  </a:lnTo>
                  <a:lnTo>
                    <a:pt x="220" y="2"/>
                  </a:lnTo>
                  <a:lnTo>
                    <a:pt x="221" y="2"/>
                  </a:lnTo>
                  <a:lnTo>
                    <a:pt x="221" y="3"/>
                  </a:lnTo>
                  <a:lnTo>
                    <a:pt x="22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4" name="Freeform 918"/>
            <p:cNvSpPr>
              <a:spLocks/>
            </p:cNvSpPr>
            <p:nvPr/>
          </p:nvSpPr>
          <p:spPr bwMode="auto">
            <a:xfrm>
              <a:off x="3614738" y="3935629"/>
              <a:ext cx="33338" cy="36513"/>
            </a:xfrm>
            <a:custGeom>
              <a:avLst/>
              <a:gdLst>
                <a:gd name="T0" fmla="*/ 16 w 21"/>
                <a:gd name="T1" fmla="*/ 9 h 23"/>
                <a:gd name="T2" fmla="*/ 16 w 21"/>
                <a:gd name="T3" fmla="*/ 11 h 23"/>
                <a:gd name="T4" fmla="*/ 18 w 21"/>
                <a:gd name="T5" fmla="*/ 11 h 23"/>
                <a:gd name="T6" fmla="*/ 19 w 21"/>
                <a:gd name="T7" fmla="*/ 11 h 23"/>
                <a:gd name="T8" fmla="*/ 19 w 21"/>
                <a:gd name="T9" fmla="*/ 11 h 23"/>
                <a:gd name="T10" fmla="*/ 19 w 21"/>
                <a:gd name="T11" fmla="*/ 11 h 23"/>
                <a:gd name="T12" fmla="*/ 19 w 21"/>
                <a:gd name="T13" fmla="*/ 11 h 23"/>
                <a:gd name="T14" fmla="*/ 19 w 21"/>
                <a:gd name="T15" fmla="*/ 11 h 23"/>
                <a:gd name="T16" fmla="*/ 20 w 21"/>
                <a:gd name="T17" fmla="*/ 11 h 23"/>
                <a:gd name="T18" fmla="*/ 21 w 21"/>
                <a:gd name="T19" fmla="*/ 11 h 23"/>
                <a:gd name="T20" fmla="*/ 21 w 21"/>
                <a:gd name="T21" fmla="*/ 12 h 23"/>
                <a:gd name="T22" fmla="*/ 20 w 21"/>
                <a:gd name="T23" fmla="*/ 12 h 23"/>
                <a:gd name="T24" fmla="*/ 16 w 21"/>
                <a:gd name="T25" fmla="*/ 15 h 23"/>
                <a:gd name="T26" fmla="*/ 16 w 21"/>
                <a:gd name="T27" fmla="*/ 16 h 23"/>
                <a:gd name="T28" fmla="*/ 16 w 21"/>
                <a:gd name="T29" fmla="*/ 18 h 23"/>
                <a:gd name="T30" fmla="*/ 16 w 21"/>
                <a:gd name="T31" fmla="*/ 18 h 23"/>
                <a:gd name="T32" fmla="*/ 16 w 21"/>
                <a:gd name="T33" fmla="*/ 18 h 23"/>
                <a:gd name="T34" fmla="*/ 15 w 21"/>
                <a:gd name="T35" fmla="*/ 19 h 23"/>
                <a:gd name="T36" fmla="*/ 15 w 21"/>
                <a:gd name="T37" fmla="*/ 19 h 23"/>
                <a:gd name="T38" fmla="*/ 14 w 21"/>
                <a:gd name="T39" fmla="*/ 19 h 23"/>
                <a:gd name="T40" fmla="*/ 14 w 21"/>
                <a:gd name="T41" fmla="*/ 19 h 23"/>
                <a:gd name="T42" fmla="*/ 14 w 21"/>
                <a:gd name="T43" fmla="*/ 20 h 23"/>
                <a:gd name="T44" fmla="*/ 14 w 21"/>
                <a:gd name="T45" fmla="*/ 20 h 23"/>
                <a:gd name="T46" fmla="*/ 13 w 21"/>
                <a:gd name="T47" fmla="*/ 20 h 23"/>
                <a:gd name="T48" fmla="*/ 13 w 21"/>
                <a:gd name="T49" fmla="*/ 21 h 23"/>
                <a:gd name="T50" fmla="*/ 11 w 21"/>
                <a:gd name="T51" fmla="*/ 21 h 23"/>
                <a:gd name="T52" fmla="*/ 11 w 21"/>
                <a:gd name="T53" fmla="*/ 23 h 23"/>
                <a:gd name="T54" fmla="*/ 9 w 21"/>
                <a:gd name="T55" fmla="*/ 21 h 23"/>
                <a:gd name="T56" fmla="*/ 5 w 21"/>
                <a:gd name="T57" fmla="*/ 21 h 23"/>
                <a:gd name="T58" fmla="*/ 0 w 21"/>
                <a:gd name="T59" fmla="*/ 18 h 23"/>
                <a:gd name="T60" fmla="*/ 0 w 21"/>
                <a:gd name="T61" fmla="*/ 18 h 23"/>
                <a:gd name="T62" fmla="*/ 0 w 21"/>
                <a:gd name="T63" fmla="*/ 16 h 23"/>
                <a:gd name="T64" fmla="*/ 0 w 21"/>
                <a:gd name="T65" fmla="*/ 14 h 23"/>
                <a:gd name="T66" fmla="*/ 1 w 21"/>
                <a:gd name="T67" fmla="*/ 11 h 23"/>
                <a:gd name="T68" fmla="*/ 4 w 21"/>
                <a:gd name="T69" fmla="*/ 10 h 23"/>
                <a:gd name="T70" fmla="*/ 9 w 21"/>
                <a:gd name="T71" fmla="*/ 10 h 23"/>
                <a:gd name="T72" fmla="*/ 9 w 21"/>
                <a:gd name="T73" fmla="*/ 10 h 23"/>
                <a:gd name="T74" fmla="*/ 9 w 21"/>
                <a:gd name="T75" fmla="*/ 9 h 23"/>
                <a:gd name="T76" fmla="*/ 9 w 21"/>
                <a:gd name="T77" fmla="*/ 9 h 23"/>
                <a:gd name="T78" fmla="*/ 9 w 21"/>
                <a:gd name="T79" fmla="*/ 9 h 23"/>
                <a:gd name="T80" fmla="*/ 9 w 21"/>
                <a:gd name="T81" fmla="*/ 9 h 23"/>
                <a:gd name="T82" fmla="*/ 9 w 21"/>
                <a:gd name="T83" fmla="*/ 9 h 23"/>
                <a:gd name="T84" fmla="*/ 10 w 21"/>
                <a:gd name="T85" fmla="*/ 7 h 23"/>
                <a:gd name="T86" fmla="*/ 9 w 21"/>
                <a:gd name="T87" fmla="*/ 7 h 23"/>
                <a:gd name="T88" fmla="*/ 9 w 21"/>
                <a:gd name="T89" fmla="*/ 7 h 23"/>
                <a:gd name="T90" fmla="*/ 9 w 21"/>
                <a:gd name="T91" fmla="*/ 7 h 23"/>
                <a:gd name="T92" fmla="*/ 9 w 21"/>
                <a:gd name="T93" fmla="*/ 7 h 23"/>
                <a:gd name="T94" fmla="*/ 7 w 21"/>
                <a:gd name="T95" fmla="*/ 6 h 23"/>
                <a:gd name="T96" fmla="*/ 7 w 21"/>
                <a:gd name="T97" fmla="*/ 6 h 23"/>
                <a:gd name="T98" fmla="*/ 7 w 21"/>
                <a:gd name="T99" fmla="*/ 6 h 23"/>
                <a:gd name="T100" fmla="*/ 6 w 21"/>
                <a:gd name="T101" fmla="*/ 5 h 23"/>
                <a:gd name="T102" fmla="*/ 6 w 21"/>
                <a:gd name="T103" fmla="*/ 5 h 23"/>
                <a:gd name="T104" fmla="*/ 5 w 21"/>
                <a:gd name="T105" fmla="*/ 5 h 23"/>
                <a:gd name="T106" fmla="*/ 5 w 21"/>
                <a:gd name="T107" fmla="*/ 4 h 23"/>
                <a:gd name="T108" fmla="*/ 4 w 21"/>
                <a:gd name="T109" fmla="*/ 4 h 23"/>
                <a:gd name="T110" fmla="*/ 6 w 21"/>
                <a:gd name="T111" fmla="*/ 4 h 23"/>
                <a:gd name="T112" fmla="*/ 10 w 21"/>
                <a:gd name="T11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3">
                  <a:moveTo>
                    <a:pt x="16" y="0"/>
                  </a:moveTo>
                  <a:lnTo>
                    <a:pt x="16" y="1"/>
                  </a:lnTo>
                  <a:lnTo>
                    <a:pt x="16" y="2"/>
                  </a:lnTo>
                  <a:lnTo>
                    <a:pt x="16" y="5"/>
                  </a:lnTo>
                  <a:lnTo>
                    <a:pt x="16" y="6"/>
                  </a:lnTo>
                  <a:lnTo>
                    <a:pt x="16" y="7"/>
                  </a:lnTo>
                  <a:lnTo>
                    <a:pt x="16" y="7"/>
                  </a:lnTo>
                  <a:lnTo>
                    <a:pt x="16" y="9"/>
                  </a:lnTo>
                  <a:lnTo>
                    <a:pt x="15" y="10"/>
                  </a:lnTo>
                  <a:lnTo>
                    <a:pt x="15" y="11"/>
                  </a:lnTo>
                  <a:lnTo>
                    <a:pt x="15" y="11"/>
                  </a:lnTo>
                  <a:lnTo>
                    <a:pt x="16" y="11"/>
                  </a:lnTo>
                  <a:lnTo>
                    <a:pt x="16" y="11"/>
                  </a:lnTo>
                  <a:lnTo>
                    <a:pt x="16" y="11"/>
                  </a:lnTo>
                  <a:lnTo>
                    <a:pt x="16" y="11"/>
                  </a:lnTo>
                  <a:lnTo>
                    <a:pt x="16" y="11"/>
                  </a:lnTo>
                  <a:lnTo>
                    <a:pt x="16" y="11"/>
                  </a:lnTo>
                  <a:lnTo>
                    <a:pt x="16" y="11"/>
                  </a:lnTo>
                  <a:lnTo>
                    <a:pt x="16" y="11"/>
                  </a:lnTo>
                  <a:lnTo>
                    <a:pt x="16" y="11"/>
                  </a:lnTo>
                  <a:lnTo>
                    <a:pt x="18" y="11"/>
                  </a:lnTo>
                  <a:lnTo>
                    <a:pt x="18" y="11"/>
                  </a:lnTo>
                  <a:lnTo>
                    <a:pt x="18" y="11"/>
                  </a:lnTo>
                  <a:lnTo>
                    <a:pt x="18" y="11"/>
                  </a:lnTo>
                  <a:lnTo>
                    <a:pt x="18" y="11"/>
                  </a:lnTo>
                  <a:lnTo>
                    <a:pt x="18"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19" y="11"/>
                  </a:lnTo>
                  <a:lnTo>
                    <a:pt x="20" y="11"/>
                  </a:lnTo>
                  <a:lnTo>
                    <a:pt x="20" y="11"/>
                  </a:lnTo>
                  <a:lnTo>
                    <a:pt x="20" y="11"/>
                  </a:lnTo>
                  <a:lnTo>
                    <a:pt x="20" y="11"/>
                  </a:lnTo>
                  <a:lnTo>
                    <a:pt x="19" y="11"/>
                  </a:lnTo>
                  <a:lnTo>
                    <a:pt x="19" y="11"/>
                  </a:lnTo>
                  <a:lnTo>
                    <a:pt x="19" y="11"/>
                  </a:lnTo>
                  <a:lnTo>
                    <a:pt x="19" y="11"/>
                  </a:lnTo>
                  <a:lnTo>
                    <a:pt x="19" y="10"/>
                  </a:lnTo>
                  <a:lnTo>
                    <a:pt x="19" y="10"/>
                  </a:lnTo>
                  <a:lnTo>
                    <a:pt x="19" y="10"/>
                  </a:lnTo>
                  <a:lnTo>
                    <a:pt x="19" y="10"/>
                  </a:lnTo>
                  <a:lnTo>
                    <a:pt x="19" y="10"/>
                  </a:lnTo>
                  <a:lnTo>
                    <a:pt x="19" y="10"/>
                  </a:lnTo>
                  <a:lnTo>
                    <a:pt x="20" y="11"/>
                  </a:lnTo>
                  <a:lnTo>
                    <a:pt x="20" y="11"/>
                  </a:lnTo>
                  <a:lnTo>
                    <a:pt x="20" y="11"/>
                  </a:lnTo>
                  <a:lnTo>
                    <a:pt x="20" y="11"/>
                  </a:lnTo>
                  <a:lnTo>
                    <a:pt x="20" y="11"/>
                  </a:lnTo>
                  <a:lnTo>
                    <a:pt x="20" y="11"/>
                  </a:lnTo>
                  <a:lnTo>
                    <a:pt x="21" y="11"/>
                  </a:lnTo>
                  <a:lnTo>
                    <a:pt x="21" y="11"/>
                  </a:lnTo>
                  <a:lnTo>
                    <a:pt x="21" y="11"/>
                  </a:lnTo>
                  <a:lnTo>
                    <a:pt x="21" y="11"/>
                  </a:lnTo>
                  <a:lnTo>
                    <a:pt x="21" y="11"/>
                  </a:lnTo>
                  <a:lnTo>
                    <a:pt x="21" y="11"/>
                  </a:lnTo>
                  <a:lnTo>
                    <a:pt x="21" y="11"/>
                  </a:lnTo>
                  <a:lnTo>
                    <a:pt x="21" y="12"/>
                  </a:lnTo>
                  <a:lnTo>
                    <a:pt x="21" y="11"/>
                  </a:lnTo>
                  <a:lnTo>
                    <a:pt x="21" y="12"/>
                  </a:lnTo>
                  <a:lnTo>
                    <a:pt x="21" y="12"/>
                  </a:lnTo>
                  <a:lnTo>
                    <a:pt x="20" y="12"/>
                  </a:lnTo>
                  <a:lnTo>
                    <a:pt x="20" y="12"/>
                  </a:lnTo>
                  <a:lnTo>
                    <a:pt x="20" y="12"/>
                  </a:lnTo>
                  <a:lnTo>
                    <a:pt x="20" y="12"/>
                  </a:lnTo>
                  <a:lnTo>
                    <a:pt x="20" y="12"/>
                  </a:lnTo>
                  <a:lnTo>
                    <a:pt x="20" y="12"/>
                  </a:lnTo>
                  <a:lnTo>
                    <a:pt x="20" y="12"/>
                  </a:lnTo>
                  <a:lnTo>
                    <a:pt x="20" y="12"/>
                  </a:lnTo>
                  <a:lnTo>
                    <a:pt x="19" y="14"/>
                  </a:lnTo>
                  <a:lnTo>
                    <a:pt x="19" y="14"/>
                  </a:lnTo>
                  <a:lnTo>
                    <a:pt x="19" y="14"/>
                  </a:lnTo>
                  <a:lnTo>
                    <a:pt x="18" y="15"/>
                  </a:lnTo>
                  <a:lnTo>
                    <a:pt x="18" y="15"/>
                  </a:lnTo>
                  <a:lnTo>
                    <a:pt x="16" y="15"/>
                  </a:lnTo>
                  <a:lnTo>
                    <a:pt x="16" y="15"/>
                  </a:lnTo>
                  <a:lnTo>
                    <a:pt x="16" y="15"/>
                  </a:lnTo>
                  <a:lnTo>
                    <a:pt x="16" y="15"/>
                  </a:lnTo>
                  <a:lnTo>
                    <a:pt x="16" y="15"/>
                  </a:lnTo>
                  <a:lnTo>
                    <a:pt x="16" y="15"/>
                  </a:lnTo>
                  <a:lnTo>
                    <a:pt x="16" y="16"/>
                  </a:lnTo>
                  <a:lnTo>
                    <a:pt x="16" y="16"/>
                  </a:lnTo>
                  <a:lnTo>
                    <a:pt x="16" y="16"/>
                  </a:lnTo>
                  <a:lnTo>
                    <a:pt x="16" y="16"/>
                  </a:lnTo>
                  <a:lnTo>
                    <a:pt x="16" y="16"/>
                  </a:lnTo>
                  <a:lnTo>
                    <a:pt x="16" y="16"/>
                  </a:lnTo>
                  <a:lnTo>
                    <a:pt x="16" y="16"/>
                  </a:lnTo>
                  <a:lnTo>
                    <a:pt x="15" y="16"/>
                  </a:lnTo>
                  <a:lnTo>
                    <a:pt x="15" y="16"/>
                  </a:lnTo>
                  <a:lnTo>
                    <a:pt x="16" y="16"/>
                  </a:lnTo>
                  <a:lnTo>
                    <a:pt x="16" y="16"/>
                  </a:lnTo>
                  <a:lnTo>
                    <a:pt x="16" y="16"/>
                  </a:lnTo>
                  <a:lnTo>
                    <a:pt x="16" y="18"/>
                  </a:lnTo>
                  <a:lnTo>
                    <a:pt x="16" y="18"/>
                  </a:lnTo>
                  <a:lnTo>
                    <a:pt x="16" y="18"/>
                  </a:lnTo>
                  <a:lnTo>
                    <a:pt x="16" y="18"/>
                  </a:lnTo>
                  <a:lnTo>
                    <a:pt x="16" y="18"/>
                  </a:lnTo>
                  <a:lnTo>
                    <a:pt x="16" y="18"/>
                  </a:lnTo>
                  <a:lnTo>
                    <a:pt x="16" y="18"/>
                  </a:lnTo>
                  <a:lnTo>
                    <a:pt x="16" y="18"/>
                  </a:lnTo>
                  <a:lnTo>
                    <a:pt x="16" y="18"/>
                  </a:lnTo>
                  <a:lnTo>
                    <a:pt x="16" y="18"/>
                  </a:lnTo>
                  <a:lnTo>
                    <a:pt x="16" y="18"/>
                  </a:lnTo>
                  <a:lnTo>
                    <a:pt x="16" y="18"/>
                  </a:lnTo>
                  <a:lnTo>
                    <a:pt x="16" y="18"/>
                  </a:lnTo>
                  <a:lnTo>
                    <a:pt x="16" y="18"/>
                  </a:lnTo>
                  <a:lnTo>
                    <a:pt x="16" y="18"/>
                  </a:lnTo>
                  <a:lnTo>
                    <a:pt x="16" y="18"/>
                  </a:lnTo>
                  <a:lnTo>
                    <a:pt x="16" y="18"/>
                  </a:lnTo>
                  <a:lnTo>
                    <a:pt x="15" y="18"/>
                  </a:lnTo>
                  <a:lnTo>
                    <a:pt x="15" y="18"/>
                  </a:lnTo>
                  <a:lnTo>
                    <a:pt x="15" y="18"/>
                  </a:lnTo>
                  <a:lnTo>
                    <a:pt x="15" y="19"/>
                  </a:lnTo>
                  <a:lnTo>
                    <a:pt x="15" y="19"/>
                  </a:lnTo>
                  <a:lnTo>
                    <a:pt x="15" y="19"/>
                  </a:lnTo>
                  <a:lnTo>
                    <a:pt x="15" y="19"/>
                  </a:lnTo>
                  <a:lnTo>
                    <a:pt x="15" y="19"/>
                  </a:lnTo>
                  <a:lnTo>
                    <a:pt x="15" y="19"/>
                  </a:lnTo>
                  <a:lnTo>
                    <a:pt x="15" y="19"/>
                  </a:lnTo>
                  <a:lnTo>
                    <a:pt x="15" y="19"/>
                  </a:lnTo>
                  <a:lnTo>
                    <a:pt x="15" y="19"/>
                  </a:lnTo>
                  <a:lnTo>
                    <a:pt x="15" y="19"/>
                  </a:lnTo>
                  <a:lnTo>
                    <a:pt x="15" y="19"/>
                  </a:lnTo>
                  <a:lnTo>
                    <a:pt x="15" y="19"/>
                  </a:lnTo>
                  <a:lnTo>
                    <a:pt x="15" y="19"/>
                  </a:lnTo>
                  <a:lnTo>
                    <a:pt x="15" y="19"/>
                  </a:lnTo>
                  <a:lnTo>
                    <a:pt x="15" y="19"/>
                  </a:lnTo>
                  <a:lnTo>
                    <a:pt x="15" y="19"/>
                  </a:lnTo>
                  <a:lnTo>
                    <a:pt x="15" y="19"/>
                  </a:lnTo>
                  <a:lnTo>
                    <a:pt x="15" y="19"/>
                  </a:lnTo>
                  <a:lnTo>
                    <a:pt x="14" y="19"/>
                  </a:lnTo>
                  <a:lnTo>
                    <a:pt x="14" y="19"/>
                  </a:lnTo>
                  <a:lnTo>
                    <a:pt x="14" y="19"/>
                  </a:lnTo>
                  <a:lnTo>
                    <a:pt x="14" y="19"/>
                  </a:lnTo>
                  <a:lnTo>
                    <a:pt x="14" y="19"/>
                  </a:lnTo>
                  <a:lnTo>
                    <a:pt x="14" y="19"/>
                  </a:lnTo>
                  <a:lnTo>
                    <a:pt x="14" y="19"/>
                  </a:lnTo>
                  <a:lnTo>
                    <a:pt x="14" y="19"/>
                  </a:lnTo>
                  <a:lnTo>
                    <a:pt x="14" y="19"/>
                  </a:lnTo>
                  <a:lnTo>
                    <a:pt x="14" y="19"/>
                  </a:lnTo>
                  <a:lnTo>
                    <a:pt x="14" y="19"/>
                  </a:lnTo>
                  <a:lnTo>
                    <a:pt x="14" y="19"/>
                  </a:lnTo>
                  <a:lnTo>
                    <a:pt x="14" y="19"/>
                  </a:lnTo>
                  <a:lnTo>
                    <a:pt x="14" y="19"/>
                  </a:lnTo>
                  <a:lnTo>
                    <a:pt x="14" y="19"/>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3" y="20"/>
                  </a:lnTo>
                  <a:lnTo>
                    <a:pt x="13" y="21"/>
                  </a:lnTo>
                  <a:lnTo>
                    <a:pt x="13" y="21"/>
                  </a:lnTo>
                  <a:lnTo>
                    <a:pt x="13" y="21"/>
                  </a:lnTo>
                  <a:lnTo>
                    <a:pt x="13" y="21"/>
                  </a:lnTo>
                  <a:lnTo>
                    <a:pt x="13" y="21"/>
                  </a:lnTo>
                  <a:lnTo>
                    <a:pt x="13" y="21"/>
                  </a:lnTo>
                  <a:lnTo>
                    <a:pt x="13" y="21"/>
                  </a:lnTo>
                  <a:lnTo>
                    <a:pt x="13" y="21"/>
                  </a:lnTo>
                  <a:lnTo>
                    <a:pt x="13" y="21"/>
                  </a:lnTo>
                  <a:lnTo>
                    <a:pt x="13" y="21"/>
                  </a:lnTo>
                  <a:lnTo>
                    <a:pt x="13" y="21"/>
                  </a:lnTo>
                  <a:lnTo>
                    <a:pt x="13" y="21"/>
                  </a:lnTo>
                  <a:lnTo>
                    <a:pt x="13" y="21"/>
                  </a:lnTo>
                  <a:lnTo>
                    <a:pt x="13" y="21"/>
                  </a:lnTo>
                  <a:lnTo>
                    <a:pt x="11" y="21"/>
                  </a:lnTo>
                  <a:lnTo>
                    <a:pt x="11" y="21"/>
                  </a:lnTo>
                  <a:lnTo>
                    <a:pt x="11" y="21"/>
                  </a:lnTo>
                  <a:lnTo>
                    <a:pt x="11" y="21"/>
                  </a:lnTo>
                  <a:lnTo>
                    <a:pt x="11" y="21"/>
                  </a:lnTo>
                  <a:lnTo>
                    <a:pt x="11" y="21"/>
                  </a:lnTo>
                  <a:lnTo>
                    <a:pt x="11" y="23"/>
                  </a:lnTo>
                  <a:lnTo>
                    <a:pt x="11" y="23"/>
                  </a:lnTo>
                  <a:lnTo>
                    <a:pt x="11" y="23"/>
                  </a:lnTo>
                  <a:lnTo>
                    <a:pt x="11" y="23"/>
                  </a:lnTo>
                  <a:lnTo>
                    <a:pt x="11" y="23"/>
                  </a:lnTo>
                  <a:lnTo>
                    <a:pt x="11" y="23"/>
                  </a:lnTo>
                  <a:lnTo>
                    <a:pt x="11" y="23"/>
                  </a:lnTo>
                  <a:lnTo>
                    <a:pt x="11" y="23"/>
                  </a:lnTo>
                  <a:lnTo>
                    <a:pt x="10" y="23"/>
                  </a:lnTo>
                  <a:lnTo>
                    <a:pt x="9" y="23"/>
                  </a:lnTo>
                  <a:lnTo>
                    <a:pt x="9" y="21"/>
                  </a:lnTo>
                  <a:lnTo>
                    <a:pt x="9" y="21"/>
                  </a:lnTo>
                  <a:lnTo>
                    <a:pt x="7" y="21"/>
                  </a:lnTo>
                  <a:lnTo>
                    <a:pt x="7" y="21"/>
                  </a:lnTo>
                  <a:lnTo>
                    <a:pt x="7" y="21"/>
                  </a:lnTo>
                  <a:lnTo>
                    <a:pt x="7" y="21"/>
                  </a:lnTo>
                  <a:lnTo>
                    <a:pt x="6" y="21"/>
                  </a:lnTo>
                  <a:lnTo>
                    <a:pt x="6" y="21"/>
                  </a:lnTo>
                  <a:lnTo>
                    <a:pt x="5" y="21"/>
                  </a:lnTo>
                  <a:lnTo>
                    <a:pt x="5" y="21"/>
                  </a:lnTo>
                  <a:lnTo>
                    <a:pt x="4" y="21"/>
                  </a:lnTo>
                  <a:lnTo>
                    <a:pt x="2" y="21"/>
                  </a:lnTo>
                  <a:lnTo>
                    <a:pt x="2" y="20"/>
                  </a:lnTo>
                  <a:lnTo>
                    <a:pt x="1" y="20"/>
                  </a:lnTo>
                  <a:lnTo>
                    <a:pt x="0" y="19"/>
                  </a:lnTo>
                  <a:lnTo>
                    <a:pt x="0" y="19"/>
                  </a:lnTo>
                  <a:lnTo>
                    <a:pt x="0" y="19"/>
                  </a:lnTo>
                  <a:lnTo>
                    <a:pt x="0" y="18"/>
                  </a:lnTo>
                  <a:lnTo>
                    <a:pt x="0" y="18"/>
                  </a:lnTo>
                  <a:lnTo>
                    <a:pt x="0" y="18"/>
                  </a:lnTo>
                  <a:lnTo>
                    <a:pt x="0" y="18"/>
                  </a:lnTo>
                  <a:lnTo>
                    <a:pt x="0" y="18"/>
                  </a:lnTo>
                  <a:lnTo>
                    <a:pt x="0" y="18"/>
                  </a:lnTo>
                  <a:lnTo>
                    <a:pt x="0" y="18"/>
                  </a:lnTo>
                  <a:lnTo>
                    <a:pt x="0" y="18"/>
                  </a:lnTo>
                  <a:lnTo>
                    <a:pt x="0" y="18"/>
                  </a:lnTo>
                  <a:lnTo>
                    <a:pt x="0" y="16"/>
                  </a:lnTo>
                  <a:lnTo>
                    <a:pt x="0" y="16"/>
                  </a:lnTo>
                  <a:lnTo>
                    <a:pt x="0" y="16"/>
                  </a:lnTo>
                  <a:lnTo>
                    <a:pt x="0" y="16"/>
                  </a:lnTo>
                  <a:lnTo>
                    <a:pt x="0" y="16"/>
                  </a:lnTo>
                  <a:lnTo>
                    <a:pt x="0" y="16"/>
                  </a:lnTo>
                  <a:lnTo>
                    <a:pt x="0" y="16"/>
                  </a:lnTo>
                  <a:lnTo>
                    <a:pt x="0" y="16"/>
                  </a:lnTo>
                  <a:lnTo>
                    <a:pt x="0" y="16"/>
                  </a:lnTo>
                  <a:lnTo>
                    <a:pt x="0" y="16"/>
                  </a:lnTo>
                  <a:lnTo>
                    <a:pt x="0" y="16"/>
                  </a:lnTo>
                  <a:lnTo>
                    <a:pt x="0" y="15"/>
                  </a:lnTo>
                  <a:lnTo>
                    <a:pt x="0" y="15"/>
                  </a:lnTo>
                  <a:lnTo>
                    <a:pt x="0" y="15"/>
                  </a:lnTo>
                  <a:lnTo>
                    <a:pt x="0" y="15"/>
                  </a:lnTo>
                  <a:lnTo>
                    <a:pt x="0" y="14"/>
                  </a:lnTo>
                  <a:lnTo>
                    <a:pt x="0" y="14"/>
                  </a:lnTo>
                  <a:lnTo>
                    <a:pt x="0" y="14"/>
                  </a:lnTo>
                  <a:lnTo>
                    <a:pt x="0" y="14"/>
                  </a:lnTo>
                  <a:lnTo>
                    <a:pt x="0" y="14"/>
                  </a:lnTo>
                  <a:lnTo>
                    <a:pt x="0" y="14"/>
                  </a:lnTo>
                  <a:lnTo>
                    <a:pt x="0" y="12"/>
                  </a:lnTo>
                  <a:lnTo>
                    <a:pt x="1" y="12"/>
                  </a:lnTo>
                  <a:lnTo>
                    <a:pt x="1" y="11"/>
                  </a:lnTo>
                  <a:lnTo>
                    <a:pt x="1" y="11"/>
                  </a:lnTo>
                  <a:lnTo>
                    <a:pt x="2" y="10"/>
                  </a:lnTo>
                  <a:lnTo>
                    <a:pt x="2" y="10"/>
                  </a:lnTo>
                  <a:lnTo>
                    <a:pt x="2" y="10"/>
                  </a:lnTo>
                  <a:lnTo>
                    <a:pt x="2" y="10"/>
                  </a:lnTo>
                  <a:lnTo>
                    <a:pt x="2" y="10"/>
                  </a:lnTo>
                  <a:lnTo>
                    <a:pt x="2" y="10"/>
                  </a:lnTo>
                  <a:lnTo>
                    <a:pt x="4" y="10"/>
                  </a:lnTo>
                  <a:lnTo>
                    <a:pt x="4" y="10"/>
                  </a:lnTo>
                  <a:lnTo>
                    <a:pt x="5" y="10"/>
                  </a:lnTo>
                  <a:lnTo>
                    <a:pt x="5" y="10"/>
                  </a:lnTo>
                  <a:lnTo>
                    <a:pt x="6" y="10"/>
                  </a:lnTo>
                  <a:lnTo>
                    <a:pt x="6" y="10"/>
                  </a:lnTo>
                  <a:lnTo>
                    <a:pt x="7" y="10"/>
                  </a:lnTo>
                  <a:lnTo>
                    <a:pt x="7" y="10"/>
                  </a:lnTo>
                  <a:lnTo>
                    <a:pt x="9" y="10"/>
                  </a:lnTo>
                  <a:lnTo>
                    <a:pt x="9" y="10"/>
                  </a:lnTo>
                  <a:lnTo>
                    <a:pt x="9" y="10"/>
                  </a:lnTo>
                  <a:lnTo>
                    <a:pt x="9" y="10"/>
                  </a:lnTo>
                  <a:lnTo>
                    <a:pt x="9" y="10"/>
                  </a:lnTo>
                  <a:lnTo>
                    <a:pt x="9" y="10"/>
                  </a:lnTo>
                  <a:lnTo>
                    <a:pt x="9" y="10"/>
                  </a:lnTo>
                  <a:lnTo>
                    <a:pt x="9" y="10"/>
                  </a:lnTo>
                  <a:lnTo>
                    <a:pt x="9" y="10"/>
                  </a:lnTo>
                  <a:lnTo>
                    <a:pt x="9" y="10"/>
                  </a:lnTo>
                  <a:lnTo>
                    <a:pt x="9" y="10"/>
                  </a:lnTo>
                  <a:lnTo>
                    <a:pt x="9" y="10"/>
                  </a:lnTo>
                  <a:lnTo>
                    <a:pt x="9" y="10"/>
                  </a:lnTo>
                  <a:lnTo>
                    <a:pt x="9" y="10"/>
                  </a:lnTo>
                  <a:lnTo>
                    <a:pt x="9" y="10"/>
                  </a:lnTo>
                  <a:lnTo>
                    <a:pt x="9" y="10"/>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10" y="9"/>
                  </a:lnTo>
                  <a:lnTo>
                    <a:pt x="9" y="9"/>
                  </a:lnTo>
                  <a:lnTo>
                    <a:pt x="9" y="9"/>
                  </a:lnTo>
                  <a:lnTo>
                    <a:pt x="9" y="9"/>
                  </a:lnTo>
                  <a:lnTo>
                    <a:pt x="9" y="9"/>
                  </a:lnTo>
                  <a:lnTo>
                    <a:pt x="9" y="9"/>
                  </a:lnTo>
                  <a:lnTo>
                    <a:pt x="9" y="7"/>
                  </a:lnTo>
                  <a:lnTo>
                    <a:pt x="10" y="7"/>
                  </a:lnTo>
                  <a:lnTo>
                    <a:pt x="10" y="9"/>
                  </a:lnTo>
                  <a:lnTo>
                    <a:pt x="10" y="7"/>
                  </a:lnTo>
                  <a:lnTo>
                    <a:pt x="10" y="7"/>
                  </a:lnTo>
                  <a:lnTo>
                    <a:pt x="10" y="7"/>
                  </a:lnTo>
                  <a:lnTo>
                    <a:pt x="10"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7" y="7"/>
                  </a:lnTo>
                  <a:lnTo>
                    <a:pt x="7" y="7"/>
                  </a:lnTo>
                  <a:lnTo>
                    <a:pt x="7" y="7"/>
                  </a:lnTo>
                  <a:lnTo>
                    <a:pt x="7" y="7"/>
                  </a:lnTo>
                  <a:lnTo>
                    <a:pt x="7" y="7"/>
                  </a:lnTo>
                  <a:lnTo>
                    <a:pt x="9" y="7"/>
                  </a:lnTo>
                  <a:lnTo>
                    <a:pt x="7" y="6"/>
                  </a:lnTo>
                  <a:lnTo>
                    <a:pt x="7" y="7"/>
                  </a:lnTo>
                  <a:lnTo>
                    <a:pt x="7" y="7"/>
                  </a:lnTo>
                  <a:lnTo>
                    <a:pt x="7" y="7"/>
                  </a:lnTo>
                  <a:lnTo>
                    <a:pt x="7" y="7"/>
                  </a:lnTo>
                  <a:lnTo>
                    <a:pt x="7" y="7"/>
                  </a:lnTo>
                  <a:lnTo>
                    <a:pt x="7" y="6"/>
                  </a:lnTo>
                  <a:lnTo>
                    <a:pt x="7" y="6"/>
                  </a:lnTo>
                  <a:lnTo>
                    <a:pt x="7" y="6"/>
                  </a:lnTo>
                  <a:lnTo>
                    <a:pt x="7" y="6"/>
                  </a:lnTo>
                  <a:lnTo>
                    <a:pt x="7" y="6"/>
                  </a:lnTo>
                  <a:lnTo>
                    <a:pt x="7" y="6"/>
                  </a:lnTo>
                  <a:lnTo>
                    <a:pt x="7" y="6"/>
                  </a:lnTo>
                  <a:lnTo>
                    <a:pt x="7" y="6"/>
                  </a:lnTo>
                  <a:lnTo>
                    <a:pt x="7" y="6"/>
                  </a:lnTo>
                  <a:lnTo>
                    <a:pt x="7" y="6"/>
                  </a:lnTo>
                  <a:lnTo>
                    <a:pt x="7" y="6"/>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5" y="5"/>
                  </a:lnTo>
                  <a:lnTo>
                    <a:pt x="5" y="5"/>
                  </a:lnTo>
                  <a:lnTo>
                    <a:pt x="5" y="5"/>
                  </a:lnTo>
                  <a:lnTo>
                    <a:pt x="5" y="5"/>
                  </a:lnTo>
                  <a:lnTo>
                    <a:pt x="5" y="5"/>
                  </a:lnTo>
                  <a:lnTo>
                    <a:pt x="5" y="5"/>
                  </a:lnTo>
                  <a:lnTo>
                    <a:pt x="5" y="5"/>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4" y="4"/>
                  </a:lnTo>
                  <a:lnTo>
                    <a:pt x="4" y="4"/>
                  </a:lnTo>
                  <a:lnTo>
                    <a:pt x="4" y="4"/>
                  </a:lnTo>
                  <a:lnTo>
                    <a:pt x="4" y="4"/>
                  </a:lnTo>
                  <a:lnTo>
                    <a:pt x="4" y="4"/>
                  </a:lnTo>
                  <a:lnTo>
                    <a:pt x="4" y="4"/>
                  </a:lnTo>
                  <a:lnTo>
                    <a:pt x="4" y="4"/>
                  </a:lnTo>
                  <a:lnTo>
                    <a:pt x="4" y="4"/>
                  </a:lnTo>
                  <a:lnTo>
                    <a:pt x="6" y="4"/>
                  </a:lnTo>
                  <a:lnTo>
                    <a:pt x="6" y="1"/>
                  </a:lnTo>
                  <a:lnTo>
                    <a:pt x="6" y="0"/>
                  </a:lnTo>
                  <a:lnTo>
                    <a:pt x="6" y="0"/>
                  </a:lnTo>
                  <a:lnTo>
                    <a:pt x="6" y="0"/>
                  </a:lnTo>
                  <a:lnTo>
                    <a:pt x="6" y="0"/>
                  </a:lnTo>
                  <a:lnTo>
                    <a:pt x="7" y="0"/>
                  </a:lnTo>
                  <a:lnTo>
                    <a:pt x="9" y="0"/>
                  </a:lnTo>
                  <a:lnTo>
                    <a:pt x="10" y="0"/>
                  </a:lnTo>
                  <a:lnTo>
                    <a:pt x="11" y="0"/>
                  </a:lnTo>
                  <a:lnTo>
                    <a:pt x="13" y="0"/>
                  </a:lnTo>
                  <a:lnTo>
                    <a:pt x="14" y="0"/>
                  </a:lnTo>
                  <a:lnTo>
                    <a:pt x="15" y="0"/>
                  </a:lnTo>
                  <a:lnTo>
                    <a:pt x="16"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5" name="Freeform 919"/>
            <p:cNvSpPr>
              <a:spLocks/>
            </p:cNvSpPr>
            <p:nvPr/>
          </p:nvSpPr>
          <p:spPr bwMode="auto">
            <a:xfrm>
              <a:off x="5657851" y="3973729"/>
              <a:ext cx="3175" cy="1588"/>
            </a:xfrm>
            <a:custGeom>
              <a:avLst/>
              <a:gdLst>
                <a:gd name="T0" fmla="*/ 2 w 2"/>
                <a:gd name="T1" fmla="*/ 0 h 1"/>
                <a:gd name="T2" fmla="*/ 2 w 2"/>
                <a:gd name="T3" fmla="*/ 1 h 1"/>
                <a:gd name="T4" fmla="*/ 2 w 2"/>
                <a:gd name="T5" fmla="*/ 1 h 1"/>
                <a:gd name="T6" fmla="*/ 2 w 2"/>
                <a:gd name="T7" fmla="*/ 1 h 1"/>
                <a:gd name="T8" fmla="*/ 2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0 w 2"/>
                <a:gd name="T39" fmla="*/ 1 h 1"/>
                <a:gd name="T40" fmla="*/ 0 w 2"/>
                <a:gd name="T41" fmla="*/ 1 h 1"/>
                <a:gd name="T42" fmla="*/ 0 w 2"/>
                <a:gd name="T43" fmla="*/ 1 h 1"/>
                <a:gd name="T44" fmla="*/ 0 w 2"/>
                <a:gd name="T45" fmla="*/ 1 h 1"/>
                <a:gd name="T46" fmla="*/ 0 w 2"/>
                <a:gd name="T47" fmla="*/ 0 h 1"/>
                <a:gd name="T48" fmla="*/ 0 w 2"/>
                <a:gd name="T49" fmla="*/ 0 h 1"/>
                <a:gd name="T50" fmla="*/ 0 w 2"/>
                <a:gd name="T51" fmla="*/ 0 h 1"/>
                <a:gd name="T52" fmla="*/ 0 w 2"/>
                <a:gd name="T53" fmla="*/ 0 h 1"/>
                <a:gd name="T54" fmla="*/ 0 w 2"/>
                <a:gd name="T55" fmla="*/ 0 h 1"/>
                <a:gd name="T56" fmla="*/ 0 w 2"/>
                <a:gd name="T57" fmla="*/ 0 h 1"/>
                <a:gd name="T58" fmla="*/ 2 w 2"/>
                <a:gd name="T59" fmla="*/ 0 h 1"/>
                <a:gd name="T60" fmla="*/ 2 w 2"/>
                <a:gd name="T61" fmla="*/ 0 h 1"/>
                <a:gd name="T62" fmla="*/ 2 w 2"/>
                <a:gd name="T63" fmla="*/ 0 h 1"/>
                <a:gd name="T64" fmla="*/ 2 w 2"/>
                <a:gd name="T65" fmla="*/ 0 h 1"/>
                <a:gd name="T66" fmla="*/ 2 w 2"/>
                <a:gd name="T67" fmla="*/ 0 h 1"/>
                <a:gd name="T68" fmla="*/ 2 w 2"/>
                <a:gd name="T69" fmla="*/ 0 h 1"/>
                <a:gd name="T70" fmla="*/ 2 w 2"/>
                <a:gd name="T71" fmla="*/ 0 h 1"/>
                <a:gd name="T72" fmla="*/ 2 w 2"/>
                <a:gd name="T73" fmla="*/ 0 h 1"/>
                <a:gd name="T74" fmla="*/ 2 w 2"/>
                <a:gd name="T75" fmla="*/ 0 h 1"/>
                <a:gd name="T76" fmla="*/ 2 w 2"/>
                <a:gd name="T77" fmla="*/ 0 h 1"/>
                <a:gd name="T78" fmla="*/ 2 w 2"/>
                <a:gd name="T79" fmla="*/ 0 h 1"/>
                <a:gd name="T80" fmla="*/ 2 w 2"/>
                <a:gd name="T81" fmla="*/ 0 h 1"/>
                <a:gd name="T82" fmla="*/ 2 w 2"/>
                <a:gd name="T83" fmla="*/ 0 h 1"/>
                <a:gd name="T84" fmla="*/ 2 w 2"/>
                <a:gd name="T85" fmla="*/ 0 h 1"/>
                <a:gd name="T86" fmla="*/ 2 w 2"/>
                <a:gd name="T87" fmla="*/ 0 h 1"/>
                <a:gd name="T88" fmla="*/ 2 w 2"/>
                <a:gd name="T89" fmla="*/ 0 h 1"/>
                <a:gd name="T90" fmla="*/ 2 w 2"/>
                <a:gd name="T91" fmla="*/ 0 h 1"/>
                <a:gd name="T92" fmla="*/ 2 w 2"/>
                <a:gd name="T93" fmla="*/ 0 h 1"/>
                <a:gd name="T94" fmla="*/ 2 w 2"/>
                <a:gd name="T95" fmla="*/ 0 h 1"/>
                <a:gd name="T96" fmla="*/ 2 w 2"/>
                <a:gd name="T9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 h="1">
                  <a:moveTo>
                    <a:pt x="2" y="0"/>
                  </a:moveTo>
                  <a:lnTo>
                    <a:pt x="2" y="1"/>
                  </a:lnTo>
                  <a:lnTo>
                    <a:pt x="2" y="1"/>
                  </a:lnTo>
                  <a:lnTo>
                    <a:pt x="2" y="1"/>
                  </a:lnTo>
                  <a:lnTo>
                    <a:pt x="2"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6" name="Freeform 920"/>
            <p:cNvSpPr>
              <a:spLocks/>
            </p:cNvSpPr>
            <p:nvPr/>
          </p:nvSpPr>
          <p:spPr bwMode="auto">
            <a:xfrm>
              <a:off x="3879851" y="4018179"/>
              <a:ext cx="41275" cy="61913"/>
            </a:xfrm>
            <a:custGeom>
              <a:avLst/>
              <a:gdLst>
                <a:gd name="T0" fmla="*/ 11 w 26"/>
                <a:gd name="T1" fmla="*/ 1 h 39"/>
                <a:gd name="T2" fmla="*/ 9 w 26"/>
                <a:gd name="T3" fmla="*/ 0 h 39"/>
                <a:gd name="T4" fmla="*/ 11 w 26"/>
                <a:gd name="T5" fmla="*/ 1 h 39"/>
                <a:gd name="T6" fmla="*/ 15 w 26"/>
                <a:gd name="T7" fmla="*/ 5 h 39"/>
                <a:gd name="T8" fmla="*/ 16 w 26"/>
                <a:gd name="T9" fmla="*/ 9 h 39"/>
                <a:gd name="T10" fmla="*/ 15 w 26"/>
                <a:gd name="T11" fmla="*/ 11 h 39"/>
                <a:gd name="T12" fmla="*/ 17 w 26"/>
                <a:gd name="T13" fmla="*/ 9 h 39"/>
                <a:gd name="T14" fmla="*/ 20 w 26"/>
                <a:gd name="T15" fmla="*/ 10 h 39"/>
                <a:gd name="T16" fmla="*/ 21 w 26"/>
                <a:gd name="T17" fmla="*/ 13 h 39"/>
                <a:gd name="T18" fmla="*/ 23 w 26"/>
                <a:gd name="T19" fmla="*/ 13 h 39"/>
                <a:gd name="T20" fmla="*/ 23 w 26"/>
                <a:gd name="T21" fmla="*/ 14 h 39"/>
                <a:gd name="T22" fmla="*/ 23 w 26"/>
                <a:gd name="T23" fmla="*/ 15 h 39"/>
                <a:gd name="T24" fmla="*/ 23 w 26"/>
                <a:gd name="T25" fmla="*/ 19 h 39"/>
                <a:gd name="T26" fmla="*/ 19 w 26"/>
                <a:gd name="T27" fmla="*/ 19 h 39"/>
                <a:gd name="T28" fmla="*/ 20 w 26"/>
                <a:gd name="T29" fmla="*/ 22 h 39"/>
                <a:gd name="T30" fmla="*/ 19 w 26"/>
                <a:gd name="T31" fmla="*/ 24 h 39"/>
                <a:gd name="T32" fmla="*/ 20 w 26"/>
                <a:gd name="T33" fmla="*/ 28 h 39"/>
                <a:gd name="T34" fmla="*/ 23 w 26"/>
                <a:gd name="T35" fmla="*/ 29 h 39"/>
                <a:gd name="T36" fmla="*/ 24 w 26"/>
                <a:gd name="T37" fmla="*/ 32 h 39"/>
                <a:gd name="T38" fmla="*/ 25 w 26"/>
                <a:gd name="T39" fmla="*/ 34 h 39"/>
                <a:gd name="T40" fmla="*/ 25 w 26"/>
                <a:gd name="T41" fmla="*/ 36 h 39"/>
                <a:gd name="T42" fmla="*/ 21 w 26"/>
                <a:gd name="T43" fmla="*/ 36 h 39"/>
                <a:gd name="T44" fmla="*/ 19 w 26"/>
                <a:gd name="T45" fmla="*/ 37 h 39"/>
                <a:gd name="T46" fmla="*/ 16 w 26"/>
                <a:gd name="T47" fmla="*/ 38 h 39"/>
                <a:gd name="T48" fmla="*/ 14 w 26"/>
                <a:gd name="T49" fmla="*/ 39 h 39"/>
                <a:gd name="T50" fmla="*/ 11 w 26"/>
                <a:gd name="T51" fmla="*/ 38 h 39"/>
                <a:gd name="T52" fmla="*/ 10 w 26"/>
                <a:gd name="T53" fmla="*/ 36 h 39"/>
                <a:gd name="T54" fmla="*/ 9 w 26"/>
                <a:gd name="T55" fmla="*/ 33 h 39"/>
                <a:gd name="T56" fmla="*/ 7 w 26"/>
                <a:gd name="T57" fmla="*/ 31 h 39"/>
                <a:gd name="T58" fmla="*/ 9 w 26"/>
                <a:gd name="T59" fmla="*/ 28 h 39"/>
                <a:gd name="T60" fmla="*/ 10 w 26"/>
                <a:gd name="T61" fmla="*/ 25 h 39"/>
                <a:gd name="T62" fmla="*/ 9 w 26"/>
                <a:gd name="T63" fmla="*/ 23 h 39"/>
                <a:gd name="T64" fmla="*/ 9 w 26"/>
                <a:gd name="T65" fmla="*/ 22 h 39"/>
                <a:gd name="T66" fmla="*/ 7 w 26"/>
                <a:gd name="T67" fmla="*/ 19 h 39"/>
                <a:gd name="T68" fmla="*/ 5 w 26"/>
                <a:gd name="T69" fmla="*/ 18 h 39"/>
                <a:gd name="T70" fmla="*/ 2 w 26"/>
                <a:gd name="T71" fmla="*/ 15 h 39"/>
                <a:gd name="T72" fmla="*/ 0 w 26"/>
                <a:gd name="T73" fmla="*/ 14 h 39"/>
                <a:gd name="T74" fmla="*/ 2 w 26"/>
                <a:gd name="T75" fmla="*/ 13 h 39"/>
                <a:gd name="T76" fmla="*/ 2 w 26"/>
                <a:gd name="T77" fmla="*/ 10 h 39"/>
                <a:gd name="T78" fmla="*/ 5 w 26"/>
                <a:gd name="T79" fmla="*/ 9 h 39"/>
                <a:gd name="T80" fmla="*/ 5 w 26"/>
                <a:gd name="T81" fmla="*/ 8 h 39"/>
                <a:gd name="T82" fmla="*/ 3 w 26"/>
                <a:gd name="T83" fmla="*/ 5 h 39"/>
                <a:gd name="T84" fmla="*/ 6 w 26"/>
                <a:gd name="T85" fmla="*/ 4 h 39"/>
                <a:gd name="T86" fmla="*/ 7 w 26"/>
                <a:gd name="T87" fmla="*/ 1 h 39"/>
                <a:gd name="T88" fmla="*/ 9 w 26"/>
                <a:gd name="T8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39">
                  <a:moveTo>
                    <a:pt x="10" y="1"/>
                  </a:moveTo>
                  <a:lnTo>
                    <a:pt x="11" y="3"/>
                  </a:lnTo>
                  <a:lnTo>
                    <a:pt x="11" y="1"/>
                  </a:lnTo>
                  <a:lnTo>
                    <a:pt x="10" y="1"/>
                  </a:lnTo>
                  <a:lnTo>
                    <a:pt x="9" y="1"/>
                  </a:lnTo>
                  <a:lnTo>
                    <a:pt x="9" y="0"/>
                  </a:lnTo>
                  <a:lnTo>
                    <a:pt x="10" y="0"/>
                  </a:lnTo>
                  <a:lnTo>
                    <a:pt x="10" y="1"/>
                  </a:lnTo>
                  <a:lnTo>
                    <a:pt x="11" y="1"/>
                  </a:lnTo>
                  <a:lnTo>
                    <a:pt x="12" y="3"/>
                  </a:lnTo>
                  <a:lnTo>
                    <a:pt x="14" y="4"/>
                  </a:lnTo>
                  <a:lnTo>
                    <a:pt x="15" y="5"/>
                  </a:lnTo>
                  <a:lnTo>
                    <a:pt x="16" y="6"/>
                  </a:lnTo>
                  <a:lnTo>
                    <a:pt x="16" y="8"/>
                  </a:lnTo>
                  <a:lnTo>
                    <a:pt x="16" y="9"/>
                  </a:lnTo>
                  <a:lnTo>
                    <a:pt x="15" y="9"/>
                  </a:lnTo>
                  <a:lnTo>
                    <a:pt x="15" y="10"/>
                  </a:lnTo>
                  <a:lnTo>
                    <a:pt x="15" y="11"/>
                  </a:lnTo>
                  <a:lnTo>
                    <a:pt x="15" y="10"/>
                  </a:lnTo>
                  <a:lnTo>
                    <a:pt x="16" y="9"/>
                  </a:lnTo>
                  <a:lnTo>
                    <a:pt x="17" y="9"/>
                  </a:lnTo>
                  <a:lnTo>
                    <a:pt x="19" y="9"/>
                  </a:lnTo>
                  <a:lnTo>
                    <a:pt x="19" y="10"/>
                  </a:lnTo>
                  <a:lnTo>
                    <a:pt x="20" y="10"/>
                  </a:lnTo>
                  <a:lnTo>
                    <a:pt x="20" y="11"/>
                  </a:lnTo>
                  <a:lnTo>
                    <a:pt x="21" y="11"/>
                  </a:lnTo>
                  <a:lnTo>
                    <a:pt x="21" y="13"/>
                  </a:lnTo>
                  <a:lnTo>
                    <a:pt x="21" y="11"/>
                  </a:lnTo>
                  <a:lnTo>
                    <a:pt x="23" y="11"/>
                  </a:lnTo>
                  <a:lnTo>
                    <a:pt x="23" y="13"/>
                  </a:lnTo>
                  <a:lnTo>
                    <a:pt x="23" y="14"/>
                  </a:lnTo>
                  <a:lnTo>
                    <a:pt x="24" y="14"/>
                  </a:lnTo>
                  <a:lnTo>
                    <a:pt x="23" y="14"/>
                  </a:lnTo>
                  <a:lnTo>
                    <a:pt x="24" y="14"/>
                  </a:lnTo>
                  <a:lnTo>
                    <a:pt x="23" y="14"/>
                  </a:lnTo>
                  <a:lnTo>
                    <a:pt x="23" y="15"/>
                  </a:lnTo>
                  <a:lnTo>
                    <a:pt x="23" y="17"/>
                  </a:lnTo>
                  <a:lnTo>
                    <a:pt x="23" y="18"/>
                  </a:lnTo>
                  <a:lnTo>
                    <a:pt x="23" y="19"/>
                  </a:lnTo>
                  <a:lnTo>
                    <a:pt x="21" y="19"/>
                  </a:lnTo>
                  <a:lnTo>
                    <a:pt x="20" y="19"/>
                  </a:lnTo>
                  <a:lnTo>
                    <a:pt x="19" y="19"/>
                  </a:lnTo>
                  <a:lnTo>
                    <a:pt x="19" y="20"/>
                  </a:lnTo>
                  <a:lnTo>
                    <a:pt x="20" y="20"/>
                  </a:lnTo>
                  <a:lnTo>
                    <a:pt x="20" y="22"/>
                  </a:lnTo>
                  <a:lnTo>
                    <a:pt x="19" y="22"/>
                  </a:lnTo>
                  <a:lnTo>
                    <a:pt x="19" y="23"/>
                  </a:lnTo>
                  <a:lnTo>
                    <a:pt x="19" y="24"/>
                  </a:lnTo>
                  <a:lnTo>
                    <a:pt x="19" y="25"/>
                  </a:lnTo>
                  <a:lnTo>
                    <a:pt x="20" y="27"/>
                  </a:lnTo>
                  <a:lnTo>
                    <a:pt x="20" y="28"/>
                  </a:lnTo>
                  <a:lnTo>
                    <a:pt x="21" y="28"/>
                  </a:lnTo>
                  <a:lnTo>
                    <a:pt x="23" y="28"/>
                  </a:lnTo>
                  <a:lnTo>
                    <a:pt x="23" y="29"/>
                  </a:lnTo>
                  <a:lnTo>
                    <a:pt x="23" y="31"/>
                  </a:lnTo>
                  <a:lnTo>
                    <a:pt x="24" y="31"/>
                  </a:lnTo>
                  <a:lnTo>
                    <a:pt x="24" y="32"/>
                  </a:lnTo>
                  <a:lnTo>
                    <a:pt x="24" y="33"/>
                  </a:lnTo>
                  <a:lnTo>
                    <a:pt x="25" y="33"/>
                  </a:lnTo>
                  <a:lnTo>
                    <a:pt x="25" y="34"/>
                  </a:lnTo>
                  <a:lnTo>
                    <a:pt x="25" y="36"/>
                  </a:lnTo>
                  <a:lnTo>
                    <a:pt x="26" y="36"/>
                  </a:lnTo>
                  <a:lnTo>
                    <a:pt x="25" y="36"/>
                  </a:lnTo>
                  <a:lnTo>
                    <a:pt x="24" y="36"/>
                  </a:lnTo>
                  <a:lnTo>
                    <a:pt x="23" y="36"/>
                  </a:lnTo>
                  <a:lnTo>
                    <a:pt x="21" y="36"/>
                  </a:lnTo>
                  <a:lnTo>
                    <a:pt x="21" y="37"/>
                  </a:lnTo>
                  <a:lnTo>
                    <a:pt x="20" y="37"/>
                  </a:lnTo>
                  <a:lnTo>
                    <a:pt x="19" y="37"/>
                  </a:lnTo>
                  <a:lnTo>
                    <a:pt x="19" y="38"/>
                  </a:lnTo>
                  <a:lnTo>
                    <a:pt x="17" y="38"/>
                  </a:lnTo>
                  <a:lnTo>
                    <a:pt x="16" y="38"/>
                  </a:lnTo>
                  <a:lnTo>
                    <a:pt x="16" y="39"/>
                  </a:lnTo>
                  <a:lnTo>
                    <a:pt x="15" y="39"/>
                  </a:lnTo>
                  <a:lnTo>
                    <a:pt x="14" y="39"/>
                  </a:lnTo>
                  <a:lnTo>
                    <a:pt x="12" y="39"/>
                  </a:lnTo>
                  <a:lnTo>
                    <a:pt x="12" y="38"/>
                  </a:lnTo>
                  <a:lnTo>
                    <a:pt x="11" y="38"/>
                  </a:lnTo>
                  <a:lnTo>
                    <a:pt x="11" y="37"/>
                  </a:lnTo>
                  <a:lnTo>
                    <a:pt x="10" y="37"/>
                  </a:lnTo>
                  <a:lnTo>
                    <a:pt x="10" y="36"/>
                  </a:lnTo>
                  <a:lnTo>
                    <a:pt x="9" y="36"/>
                  </a:lnTo>
                  <a:lnTo>
                    <a:pt x="9" y="34"/>
                  </a:lnTo>
                  <a:lnTo>
                    <a:pt x="9" y="33"/>
                  </a:lnTo>
                  <a:lnTo>
                    <a:pt x="9" y="32"/>
                  </a:lnTo>
                  <a:lnTo>
                    <a:pt x="7" y="32"/>
                  </a:lnTo>
                  <a:lnTo>
                    <a:pt x="7" y="31"/>
                  </a:lnTo>
                  <a:lnTo>
                    <a:pt x="7" y="29"/>
                  </a:lnTo>
                  <a:lnTo>
                    <a:pt x="9" y="29"/>
                  </a:lnTo>
                  <a:lnTo>
                    <a:pt x="9" y="28"/>
                  </a:lnTo>
                  <a:lnTo>
                    <a:pt x="9" y="27"/>
                  </a:lnTo>
                  <a:lnTo>
                    <a:pt x="10" y="27"/>
                  </a:lnTo>
                  <a:lnTo>
                    <a:pt x="10" y="25"/>
                  </a:lnTo>
                  <a:lnTo>
                    <a:pt x="10" y="24"/>
                  </a:lnTo>
                  <a:lnTo>
                    <a:pt x="9" y="24"/>
                  </a:lnTo>
                  <a:lnTo>
                    <a:pt x="9" y="23"/>
                  </a:lnTo>
                  <a:lnTo>
                    <a:pt x="10" y="23"/>
                  </a:lnTo>
                  <a:lnTo>
                    <a:pt x="9" y="23"/>
                  </a:lnTo>
                  <a:lnTo>
                    <a:pt x="9" y="22"/>
                  </a:lnTo>
                  <a:lnTo>
                    <a:pt x="7" y="22"/>
                  </a:lnTo>
                  <a:lnTo>
                    <a:pt x="7" y="20"/>
                  </a:lnTo>
                  <a:lnTo>
                    <a:pt x="7" y="19"/>
                  </a:lnTo>
                  <a:lnTo>
                    <a:pt x="7" y="18"/>
                  </a:lnTo>
                  <a:lnTo>
                    <a:pt x="6" y="18"/>
                  </a:lnTo>
                  <a:lnTo>
                    <a:pt x="5" y="18"/>
                  </a:lnTo>
                  <a:lnTo>
                    <a:pt x="3" y="18"/>
                  </a:lnTo>
                  <a:lnTo>
                    <a:pt x="2" y="17"/>
                  </a:lnTo>
                  <a:lnTo>
                    <a:pt x="2" y="15"/>
                  </a:lnTo>
                  <a:lnTo>
                    <a:pt x="1" y="15"/>
                  </a:lnTo>
                  <a:lnTo>
                    <a:pt x="1" y="14"/>
                  </a:lnTo>
                  <a:lnTo>
                    <a:pt x="0" y="14"/>
                  </a:lnTo>
                  <a:lnTo>
                    <a:pt x="1" y="14"/>
                  </a:lnTo>
                  <a:lnTo>
                    <a:pt x="1" y="13"/>
                  </a:lnTo>
                  <a:lnTo>
                    <a:pt x="2" y="13"/>
                  </a:lnTo>
                  <a:lnTo>
                    <a:pt x="1" y="11"/>
                  </a:lnTo>
                  <a:lnTo>
                    <a:pt x="1" y="10"/>
                  </a:lnTo>
                  <a:lnTo>
                    <a:pt x="2" y="10"/>
                  </a:lnTo>
                  <a:lnTo>
                    <a:pt x="2" y="9"/>
                  </a:lnTo>
                  <a:lnTo>
                    <a:pt x="3" y="9"/>
                  </a:lnTo>
                  <a:lnTo>
                    <a:pt x="5" y="9"/>
                  </a:lnTo>
                  <a:lnTo>
                    <a:pt x="6" y="9"/>
                  </a:lnTo>
                  <a:lnTo>
                    <a:pt x="6" y="8"/>
                  </a:lnTo>
                  <a:lnTo>
                    <a:pt x="5" y="8"/>
                  </a:lnTo>
                  <a:lnTo>
                    <a:pt x="5" y="6"/>
                  </a:lnTo>
                  <a:lnTo>
                    <a:pt x="3" y="6"/>
                  </a:lnTo>
                  <a:lnTo>
                    <a:pt x="3" y="5"/>
                  </a:lnTo>
                  <a:lnTo>
                    <a:pt x="5" y="5"/>
                  </a:lnTo>
                  <a:lnTo>
                    <a:pt x="5" y="4"/>
                  </a:lnTo>
                  <a:lnTo>
                    <a:pt x="6" y="4"/>
                  </a:lnTo>
                  <a:lnTo>
                    <a:pt x="6" y="3"/>
                  </a:lnTo>
                  <a:lnTo>
                    <a:pt x="7" y="3"/>
                  </a:lnTo>
                  <a:lnTo>
                    <a:pt x="7" y="1"/>
                  </a:lnTo>
                  <a:lnTo>
                    <a:pt x="9" y="1"/>
                  </a:lnTo>
                  <a:lnTo>
                    <a:pt x="7" y="0"/>
                  </a:lnTo>
                  <a:lnTo>
                    <a:pt x="9" y="0"/>
                  </a:lnTo>
                  <a:lnTo>
                    <a:pt x="9" y="1"/>
                  </a:lnTo>
                  <a:lnTo>
                    <a:pt x="10"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7" name="Freeform 921"/>
            <p:cNvSpPr>
              <a:spLocks noEditPoints="1"/>
            </p:cNvSpPr>
            <p:nvPr/>
          </p:nvSpPr>
          <p:spPr bwMode="auto">
            <a:xfrm>
              <a:off x="5392738" y="3891179"/>
              <a:ext cx="4763" cy="3175"/>
            </a:xfrm>
            <a:custGeom>
              <a:avLst/>
              <a:gdLst>
                <a:gd name="T0" fmla="*/ 2 w 3"/>
                <a:gd name="T1" fmla="*/ 2 h 2"/>
                <a:gd name="T2" fmla="*/ 2 w 3"/>
                <a:gd name="T3" fmla="*/ 2 h 2"/>
                <a:gd name="T4" fmla="*/ 2 w 3"/>
                <a:gd name="T5" fmla="*/ 2 h 2"/>
                <a:gd name="T6" fmla="*/ 2 w 3"/>
                <a:gd name="T7" fmla="*/ 2 h 2"/>
                <a:gd name="T8" fmla="*/ 2 w 3"/>
                <a:gd name="T9" fmla="*/ 2 h 2"/>
                <a:gd name="T10" fmla="*/ 2 w 3"/>
                <a:gd name="T11" fmla="*/ 2 h 2"/>
                <a:gd name="T12" fmla="*/ 2 w 3"/>
                <a:gd name="T13" fmla="*/ 2 h 2"/>
                <a:gd name="T14" fmla="*/ 2 w 3"/>
                <a:gd name="T15" fmla="*/ 2 h 2"/>
                <a:gd name="T16" fmla="*/ 2 w 3"/>
                <a:gd name="T17" fmla="*/ 2 h 2"/>
                <a:gd name="T18" fmla="*/ 2 w 3"/>
                <a:gd name="T19" fmla="*/ 2 h 2"/>
                <a:gd name="T20" fmla="*/ 2 w 3"/>
                <a:gd name="T21" fmla="*/ 2 h 2"/>
                <a:gd name="T22" fmla="*/ 2 w 3"/>
                <a:gd name="T23" fmla="*/ 2 h 2"/>
                <a:gd name="T24" fmla="*/ 0 w 3"/>
                <a:gd name="T25" fmla="*/ 2 h 2"/>
                <a:gd name="T26" fmla="*/ 0 w 3"/>
                <a:gd name="T27" fmla="*/ 2 h 2"/>
                <a:gd name="T28" fmla="*/ 0 w 3"/>
                <a:gd name="T29" fmla="*/ 2 h 2"/>
                <a:gd name="T30" fmla="*/ 0 w 3"/>
                <a:gd name="T31" fmla="*/ 2 h 2"/>
                <a:gd name="T32" fmla="*/ 0 w 3"/>
                <a:gd name="T33" fmla="*/ 2 h 2"/>
                <a:gd name="T34" fmla="*/ 0 w 3"/>
                <a:gd name="T35" fmla="*/ 2 h 2"/>
                <a:gd name="T36" fmla="*/ 0 w 3"/>
                <a:gd name="T37" fmla="*/ 2 h 2"/>
                <a:gd name="T38" fmla="*/ 0 w 3"/>
                <a:gd name="T39" fmla="*/ 2 h 2"/>
                <a:gd name="T40" fmla="*/ 0 w 3"/>
                <a:gd name="T41" fmla="*/ 2 h 2"/>
                <a:gd name="T42" fmla="*/ 2 w 3"/>
                <a:gd name="T43" fmla="*/ 0 h 2"/>
                <a:gd name="T44" fmla="*/ 2 w 3"/>
                <a:gd name="T45" fmla="*/ 1 h 2"/>
                <a:gd name="T46" fmla="*/ 2 w 3"/>
                <a:gd name="T47" fmla="*/ 0 h 2"/>
                <a:gd name="T48" fmla="*/ 2 w 3"/>
                <a:gd name="T49" fmla="*/ 1 h 2"/>
                <a:gd name="T50" fmla="*/ 3 w 3"/>
                <a:gd name="T51" fmla="*/ 1 h 2"/>
                <a:gd name="T52" fmla="*/ 3 w 3"/>
                <a:gd name="T53" fmla="*/ 1 h 2"/>
                <a:gd name="T54" fmla="*/ 2 w 3"/>
                <a:gd name="T55" fmla="*/ 1 h 2"/>
                <a:gd name="T56" fmla="*/ 2 w 3"/>
                <a:gd name="T57" fmla="*/ 1 h 2"/>
                <a:gd name="T58" fmla="*/ 2 w 3"/>
                <a:gd name="T59" fmla="*/ 1 h 2"/>
                <a:gd name="T60" fmla="*/ 2 w 3"/>
                <a:gd name="T61" fmla="*/ 1 h 2"/>
                <a:gd name="T62" fmla="*/ 2 w 3"/>
                <a:gd name="T63" fmla="*/ 1 h 2"/>
                <a:gd name="T64" fmla="*/ 3 w 3"/>
                <a:gd name="T65" fmla="*/ 1 h 2"/>
                <a:gd name="T66" fmla="*/ 3 w 3"/>
                <a:gd name="T67" fmla="*/ 1 h 2"/>
                <a:gd name="T68" fmla="*/ 3 w 3"/>
                <a:gd name="T69" fmla="*/ 1 h 2"/>
                <a:gd name="T70" fmla="*/ 3 w 3"/>
                <a:gd name="T71" fmla="*/ 1 h 2"/>
                <a:gd name="T72" fmla="*/ 3 w 3"/>
                <a:gd name="T73" fmla="*/ 1 h 2"/>
                <a:gd name="T74" fmla="*/ 3 w 3"/>
                <a:gd name="T75" fmla="*/ 1 h 2"/>
                <a:gd name="T76" fmla="*/ 3 w 3"/>
                <a:gd name="T77" fmla="*/ 1 h 2"/>
                <a:gd name="T78" fmla="*/ 2 w 3"/>
                <a:gd name="T79" fmla="*/ 1 h 2"/>
                <a:gd name="T80" fmla="*/ 2 w 3"/>
                <a:gd name="T81" fmla="*/ 2 h 2"/>
                <a:gd name="T82" fmla="*/ 3 w 3"/>
                <a:gd name="T83" fmla="*/ 2 h 2"/>
                <a:gd name="T84" fmla="*/ 3 w 3"/>
                <a:gd name="T85" fmla="*/ 2 h 2"/>
                <a:gd name="T86" fmla="*/ 2 w 3"/>
                <a:gd name="T87" fmla="*/ 2 h 2"/>
                <a:gd name="T88" fmla="*/ 2 w 3"/>
                <a:gd name="T89" fmla="*/ 2 h 2"/>
                <a:gd name="T90" fmla="*/ 2 w 3"/>
                <a:gd name="T91" fmla="*/ 2 h 2"/>
                <a:gd name="T92" fmla="*/ 2 w 3"/>
                <a:gd name="T93" fmla="*/ 2 h 2"/>
                <a:gd name="T94" fmla="*/ 2 w 3"/>
                <a:gd name="T95" fmla="*/ 1 h 2"/>
                <a:gd name="T96" fmla="*/ 2 w 3"/>
                <a:gd name="T97" fmla="*/ 1 h 2"/>
                <a:gd name="T98" fmla="*/ 0 w 3"/>
                <a:gd name="T99" fmla="*/ 1 h 2"/>
                <a:gd name="T100" fmla="*/ 0 w 3"/>
                <a:gd name="T101" fmla="*/ 1 h 2"/>
                <a:gd name="T102" fmla="*/ 0 w 3"/>
                <a:gd name="T103" fmla="*/ 1 h 2"/>
                <a:gd name="T104" fmla="*/ 0 w 3"/>
                <a:gd name="T105" fmla="*/ 1 h 2"/>
                <a:gd name="T106" fmla="*/ 0 w 3"/>
                <a:gd name="T107" fmla="*/ 1 h 2"/>
                <a:gd name="T108" fmla="*/ 2 w 3"/>
                <a:gd name="T109" fmla="*/ 1 h 2"/>
                <a:gd name="T110" fmla="*/ 2 w 3"/>
                <a:gd name="T111" fmla="*/ 1 h 2"/>
                <a:gd name="T112" fmla="*/ 2 w 3"/>
                <a:gd name="T11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 h="2">
                  <a:moveTo>
                    <a:pt x="2" y="2"/>
                  </a:move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close/>
                  <a:moveTo>
                    <a:pt x="2" y="2"/>
                  </a:move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close/>
                  <a:moveTo>
                    <a:pt x="2" y="2"/>
                  </a:move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2" y="1"/>
                  </a:lnTo>
                  <a:lnTo>
                    <a:pt x="2" y="1"/>
                  </a:lnTo>
                  <a:lnTo>
                    <a:pt x="2" y="2"/>
                  </a:lnTo>
                  <a:close/>
                  <a:moveTo>
                    <a:pt x="2" y="0"/>
                  </a:moveTo>
                  <a:lnTo>
                    <a:pt x="2" y="0"/>
                  </a:lnTo>
                  <a:lnTo>
                    <a:pt x="2" y="0"/>
                  </a:lnTo>
                  <a:lnTo>
                    <a:pt x="2" y="0"/>
                  </a:lnTo>
                  <a:lnTo>
                    <a:pt x="2" y="0"/>
                  </a:lnTo>
                  <a:lnTo>
                    <a:pt x="2" y="0"/>
                  </a:lnTo>
                  <a:lnTo>
                    <a:pt x="2" y="1"/>
                  </a:lnTo>
                  <a:lnTo>
                    <a:pt x="2" y="1"/>
                  </a:lnTo>
                  <a:lnTo>
                    <a:pt x="2" y="1"/>
                  </a:lnTo>
                  <a:lnTo>
                    <a:pt x="2" y="1"/>
                  </a:lnTo>
                  <a:lnTo>
                    <a:pt x="2" y="1"/>
                  </a:lnTo>
                  <a:lnTo>
                    <a:pt x="2" y="1"/>
                  </a:lnTo>
                  <a:lnTo>
                    <a:pt x="2" y="1"/>
                  </a:lnTo>
                  <a:lnTo>
                    <a:pt x="2" y="1"/>
                  </a:lnTo>
                  <a:lnTo>
                    <a:pt x="2" y="1"/>
                  </a:lnTo>
                  <a:lnTo>
                    <a:pt x="2" y="0"/>
                  </a:lnTo>
                  <a:lnTo>
                    <a:pt x="2" y="0"/>
                  </a:lnTo>
                  <a:lnTo>
                    <a:pt x="2" y="1"/>
                  </a:lnTo>
                  <a:lnTo>
                    <a:pt x="2" y="0"/>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2"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2"/>
                  </a:lnTo>
                  <a:lnTo>
                    <a:pt x="3" y="1"/>
                  </a:lnTo>
                  <a:lnTo>
                    <a:pt x="3"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8" name="Freeform 922"/>
            <p:cNvSpPr>
              <a:spLocks/>
            </p:cNvSpPr>
            <p:nvPr/>
          </p:nvSpPr>
          <p:spPr bwMode="auto">
            <a:xfrm>
              <a:off x="5041901" y="4632541"/>
              <a:ext cx="6350" cy="4763"/>
            </a:xfrm>
            <a:custGeom>
              <a:avLst/>
              <a:gdLst>
                <a:gd name="T0" fmla="*/ 1 w 4"/>
                <a:gd name="T1" fmla="*/ 0 h 3"/>
                <a:gd name="T2" fmla="*/ 1 w 4"/>
                <a:gd name="T3" fmla="*/ 0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1 w 4"/>
                <a:gd name="T19" fmla="*/ 0 h 3"/>
                <a:gd name="T20" fmla="*/ 1 w 4"/>
                <a:gd name="T21" fmla="*/ 0 h 3"/>
                <a:gd name="T22" fmla="*/ 1 w 4"/>
                <a:gd name="T23" fmla="*/ 0 h 3"/>
                <a:gd name="T24" fmla="*/ 1 w 4"/>
                <a:gd name="T25" fmla="*/ 0 h 3"/>
                <a:gd name="T26" fmla="*/ 2 w 4"/>
                <a:gd name="T27" fmla="*/ 0 h 3"/>
                <a:gd name="T28" fmla="*/ 2 w 4"/>
                <a:gd name="T29" fmla="*/ 0 h 3"/>
                <a:gd name="T30" fmla="*/ 2 w 4"/>
                <a:gd name="T31" fmla="*/ 0 h 3"/>
                <a:gd name="T32" fmla="*/ 2 w 4"/>
                <a:gd name="T33" fmla="*/ 1 h 3"/>
                <a:gd name="T34" fmla="*/ 2 w 4"/>
                <a:gd name="T35" fmla="*/ 1 h 3"/>
                <a:gd name="T36" fmla="*/ 2 w 4"/>
                <a:gd name="T37" fmla="*/ 1 h 3"/>
                <a:gd name="T38" fmla="*/ 2 w 4"/>
                <a:gd name="T39" fmla="*/ 1 h 3"/>
                <a:gd name="T40" fmla="*/ 2 w 4"/>
                <a:gd name="T41" fmla="*/ 1 h 3"/>
                <a:gd name="T42" fmla="*/ 2 w 4"/>
                <a:gd name="T43" fmla="*/ 1 h 3"/>
                <a:gd name="T44" fmla="*/ 2 w 4"/>
                <a:gd name="T45" fmla="*/ 1 h 3"/>
                <a:gd name="T46" fmla="*/ 2 w 4"/>
                <a:gd name="T47" fmla="*/ 1 h 3"/>
                <a:gd name="T48" fmla="*/ 2 w 4"/>
                <a:gd name="T49" fmla="*/ 1 h 3"/>
                <a:gd name="T50" fmla="*/ 4 w 4"/>
                <a:gd name="T51" fmla="*/ 1 h 3"/>
                <a:gd name="T52" fmla="*/ 4 w 4"/>
                <a:gd name="T53" fmla="*/ 1 h 3"/>
                <a:gd name="T54" fmla="*/ 2 w 4"/>
                <a:gd name="T55" fmla="*/ 1 h 3"/>
                <a:gd name="T56" fmla="*/ 2 w 4"/>
                <a:gd name="T57" fmla="*/ 3 h 3"/>
                <a:gd name="T58" fmla="*/ 2 w 4"/>
                <a:gd name="T59" fmla="*/ 3 h 3"/>
                <a:gd name="T60" fmla="*/ 1 w 4"/>
                <a:gd name="T61" fmla="*/ 3 h 3"/>
                <a:gd name="T62" fmla="*/ 1 w 4"/>
                <a:gd name="T63" fmla="*/ 3 h 3"/>
                <a:gd name="T64" fmla="*/ 1 w 4"/>
                <a:gd name="T65" fmla="*/ 1 h 3"/>
                <a:gd name="T66" fmla="*/ 1 w 4"/>
                <a:gd name="T67" fmla="*/ 1 h 3"/>
                <a:gd name="T68" fmla="*/ 1 w 4"/>
                <a:gd name="T69" fmla="*/ 1 h 3"/>
                <a:gd name="T70" fmla="*/ 1 w 4"/>
                <a:gd name="T71" fmla="*/ 1 h 3"/>
                <a:gd name="T72" fmla="*/ 1 w 4"/>
                <a:gd name="T73" fmla="*/ 1 h 3"/>
                <a:gd name="T74" fmla="*/ 1 w 4"/>
                <a:gd name="T75" fmla="*/ 1 h 3"/>
                <a:gd name="T76" fmla="*/ 1 w 4"/>
                <a:gd name="T77" fmla="*/ 1 h 3"/>
                <a:gd name="T78" fmla="*/ 1 w 4"/>
                <a:gd name="T79" fmla="*/ 1 h 3"/>
                <a:gd name="T80" fmla="*/ 1 w 4"/>
                <a:gd name="T81" fmla="*/ 1 h 3"/>
                <a:gd name="T82" fmla="*/ 1 w 4"/>
                <a:gd name="T83" fmla="*/ 0 h 3"/>
                <a:gd name="T84" fmla="*/ 1 w 4"/>
                <a:gd name="T85" fmla="*/ 0 h 3"/>
                <a:gd name="T86" fmla="*/ 1 w 4"/>
                <a:gd name="T87" fmla="*/ 0 h 3"/>
                <a:gd name="T88" fmla="*/ 0 w 4"/>
                <a:gd name="T89" fmla="*/ 0 h 3"/>
                <a:gd name="T90" fmla="*/ 0 w 4"/>
                <a:gd name="T91" fmla="*/ 0 h 3"/>
                <a:gd name="T92" fmla="*/ 0 w 4"/>
                <a:gd name="T93" fmla="*/ 0 h 3"/>
                <a:gd name="T94" fmla="*/ 0 w 4"/>
                <a:gd name="T95" fmla="*/ 0 h 3"/>
                <a:gd name="T96" fmla="*/ 0 w 4"/>
                <a:gd name="T97" fmla="*/ 0 h 3"/>
                <a:gd name="T98" fmla="*/ 0 w 4"/>
                <a:gd name="T99" fmla="*/ 0 h 3"/>
                <a:gd name="T100" fmla="*/ 1 w 4"/>
                <a:gd name="T101" fmla="*/ 0 h 3"/>
                <a:gd name="T102" fmla="*/ 1 w 4"/>
                <a:gd name="T103" fmla="*/ 0 h 3"/>
                <a:gd name="T104" fmla="*/ 1 w 4"/>
                <a:gd name="T105" fmla="*/ 0 h 3"/>
                <a:gd name="T106" fmla="*/ 1 w 4"/>
                <a:gd name="T10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 h="3">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1"/>
                  </a:lnTo>
                  <a:lnTo>
                    <a:pt x="2" y="1"/>
                  </a:lnTo>
                  <a:lnTo>
                    <a:pt x="2" y="1"/>
                  </a:lnTo>
                  <a:lnTo>
                    <a:pt x="2" y="1"/>
                  </a:lnTo>
                  <a:lnTo>
                    <a:pt x="2" y="1"/>
                  </a:lnTo>
                  <a:lnTo>
                    <a:pt x="2" y="1"/>
                  </a:lnTo>
                  <a:lnTo>
                    <a:pt x="2" y="1"/>
                  </a:lnTo>
                  <a:lnTo>
                    <a:pt x="2" y="1"/>
                  </a:lnTo>
                  <a:lnTo>
                    <a:pt x="2" y="1"/>
                  </a:lnTo>
                  <a:lnTo>
                    <a:pt x="4" y="1"/>
                  </a:lnTo>
                  <a:lnTo>
                    <a:pt x="4" y="1"/>
                  </a:lnTo>
                  <a:lnTo>
                    <a:pt x="2" y="1"/>
                  </a:lnTo>
                  <a:lnTo>
                    <a:pt x="2" y="3"/>
                  </a:lnTo>
                  <a:lnTo>
                    <a:pt x="2" y="3"/>
                  </a:lnTo>
                  <a:lnTo>
                    <a:pt x="1" y="3"/>
                  </a:lnTo>
                  <a:lnTo>
                    <a:pt x="1" y="3"/>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0" y="0"/>
                  </a:lnTo>
                  <a:lnTo>
                    <a:pt x="0" y="0"/>
                  </a:lnTo>
                  <a:lnTo>
                    <a:pt x="0" y="0"/>
                  </a:lnTo>
                  <a:lnTo>
                    <a:pt x="0" y="0"/>
                  </a:lnTo>
                  <a:lnTo>
                    <a:pt x="0" y="0"/>
                  </a:lnTo>
                  <a:lnTo>
                    <a:pt x="0" y="0"/>
                  </a:lnTo>
                  <a:lnTo>
                    <a:pt x="1" y="0"/>
                  </a:lnTo>
                  <a:lnTo>
                    <a:pt x="1" y="0"/>
                  </a:lnTo>
                  <a:lnTo>
                    <a:pt x="1" y="0"/>
                  </a:lnTo>
                  <a:lnTo>
                    <a:pt x="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9" name="Freeform 923"/>
            <p:cNvSpPr>
              <a:spLocks noEditPoints="1"/>
            </p:cNvSpPr>
            <p:nvPr/>
          </p:nvSpPr>
          <p:spPr bwMode="auto">
            <a:xfrm>
              <a:off x="3638551" y="3946741"/>
              <a:ext cx="53975" cy="30163"/>
            </a:xfrm>
            <a:custGeom>
              <a:avLst/>
              <a:gdLst>
                <a:gd name="T0" fmla="*/ 9 w 34"/>
                <a:gd name="T1" fmla="*/ 18 h 19"/>
                <a:gd name="T2" fmla="*/ 22 w 34"/>
                <a:gd name="T3" fmla="*/ 4 h 19"/>
                <a:gd name="T4" fmla="*/ 24 w 34"/>
                <a:gd name="T5" fmla="*/ 3 h 19"/>
                <a:gd name="T6" fmla="*/ 26 w 34"/>
                <a:gd name="T7" fmla="*/ 4 h 19"/>
                <a:gd name="T8" fmla="*/ 29 w 34"/>
                <a:gd name="T9" fmla="*/ 5 h 19"/>
                <a:gd name="T10" fmla="*/ 29 w 34"/>
                <a:gd name="T11" fmla="*/ 5 h 19"/>
                <a:gd name="T12" fmla="*/ 28 w 34"/>
                <a:gd name="T13" fmla="*/ 5 h 19"/>
                <a:gd name="T14" fmla="*/ 28 w 34"/>
                <a:gd name="T15" fmla="*/ 7 h 19"/>
                <a:gd name="T16" fmla="*/ 29 w 34"/>
                <a:gd name="T17" fmla="*/ 7 h 19"/>
                <a:gd name="T18" fmla="*/ 31 w 34"/>
                <a:gd name="T19" fmla="*/ 7 h 19"/>
                <a:gd name="T20" fmla="*/ 31 w 34"/>
                <a:gd name="T21" fmla="*/ 8 h 19"/>
                <a:gd name="T22" fmla="*/ 32 w 34"/>
                <a:gd name="T23" fmla="*/ 8 h 19"/>
                <a:gd name="T24" fmla="*/ 32 w 34"/>
                <a:gd name="T25" fmla="*/ 7 h 19"/>
                <a:gd name="T26" fmla="*/ 33 w 34"/>
                <a:gd name="T27" fmla="*/ 9 h 19"/>
                <a:gd name="T28" fmla="*/ 31 w 34"/>
                <a:gd name="T29" fmla="*/ 9 h 19"/>
                <a:gd name="T30" fmla="*/ 29 w 34"/>
                <a:gd name="T31" fmla="*/ 11 h 19"/>
                <a:gd name="T32" fmla="*/ 28 w 34"/>
                <a:gd name="T33" fmla="*/ 11 h 19"/>
                <a:gd name="T34" fmla="*/ 26 w 34"/>
                <a:gd name="T35" fmla="*/ 9 h 19"/>
                <a:gd name="T36" fmla="*/ 23 w 34"/>
                <a:gd name="T37" fmla="*/ 11 h 19"/>
                <a:gd name="T38" fmla="*/ 23 w 34"/>
                <a:gd name="T39" fmla="*/ 12 h 19"/>
                <a:gd name="T40" fmla="*/ 22 w 34"/>
                <a:gd name="T41" fmla="*/ 14 h 19"/>
                <a:gd name="T42" fmla="*/ 19 w 34"/>
                <a:gd name="T43" fmla="*/ 16 h 19"/>
                <a:gd name="T44" fmla="*/ 17 w 34"/>
                <a:gd name="T45" fmla="*/ 14 h 19"/>
                <a:gd name="T46" fmla="*/ 14 w 34"/>
                <a:gd name="T47" fmla="*/ 16 h 19"/>
                <a:gd name="T48" fmla="*/ 13 w 34"/>
                <a:gd name="T49" fmla="*/ 18 h 19"/>
                <a:gd name="T50" fmla="*/ 10 w 34"/>
                <a:gd name="T51" fmla="*/ 19 h 19"/>
                <a:gd name="T52" fmla="*/ 9 w 34"/>
                <a:gd name="T53" fmla="*/ 17 h 19"/>
                <a:gd name="T54" fmla="*/ 9 w 34"/>
                <a:gd name="T55" fmla="*/ 16 h 19"/>
                <a:gd name="T56" fmla="*/ 8 w 34"/>
                <a:gd name="T57" fmla="*/ 16 h 19"/>
                <a:gd name="T58" fmla="*/ 8 w 34"/>
                <a:gd name="T59" fmla="*/ 14 h 19"/>
                <a:gd name="T60" fmla="*/ 5 w 34"/>
                <a:gd name="T61" fmla="*/ 16 h 19"/>
                <a:gd name="T62" fmla="*/ 4 w 34"/>
                <a:gd name="T63" fmla="*/ 13 h 19"/>
                <a:gd name="T64" fmla="*/ 3 w 34"/>
                <a:gd name="T65" fmla="*/ 13 h 19"/>
                <a:gd name="T66" fmla="*/ 0 w 34"/>
                <a:gd name="T67" fmla="*/ 12 h 19"/>
                <a:gd name="T68" fmla="*/ 1 w 34"/>
                <a:gd name="T69" fmla="*/ 9 h 19"/>
                <a:gd name="T70" fmla="*/ 1 w 34"/>
                <a:gd name="T71" fmla="*/ 8 h 19"/>
                <a:gd name="T72" fmla="*/ 5 w 34"/>
                <a:gd name="T73" fmla="*/ 5 h 19"/>
                <a:gd name="T74" fmla="*/ 6 w 34"/>
                <a:gd name="T75" fmla="*/ 5 h 19"/>
                <a:gd name="T76" fmla="*/ 6 w 34"/>
                <a:gd name="T77" fmla="*/ 4 h 19"/>
                <a:gd name="T78" fmla="*/ 9 w 34"/>
                <a:gd name="T79" fmla="*/ 3 h 19"/>
                <a:gd name="T80" fmla="*/ 9 w 34"/>
                <a:gd name="T81" fmla="*/ 4 h 19"/>
                <a:gd name="T82" fmla="*/ 13 w 34"/>
                <a:gd name="T83" fmla="*/ 4 h 19"/>
                <a:gd name="T84" fmla="*/ 17 w 34"/>
                <a:gd name="T85" fmla="*/ 4 h 19"/>
                <a:gd name="T86" fmla="*/ 18 w 34"/>
                <a:gd name="T87" fmla="*/ 3 h 19"/>
                <a:gd name="T88" fmla="*/ 14 w 34"/>
                <a:gd name="T89" fmla="*/ 3 h 19"/>
                <a:gd name="T90" fmla="*/ 17 w 34"/>
                <a:gd name="T91" fmla="*/ 0 h 19"/>
                <a:gd name="T92" fmla="*/ 15 w 34"/>
                <a:gd name="T93" fmla="*/ 0 h 19"/>
                <a:gd name="T94" fmla="*/ 17 w 34"/>
                <a:gd name="T9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19">
                  <a:moveTo>
                    <a:pt x="9" y="18"/>
                  </a:moveTo>
                  <a:lnTo>
                    <a:pt x="10" y="18"/>
                  </a:lnTo>
                  <a:lnTo>
                    <a:pt x="9" y="18"/>
                  </a:lnTo>
                  <a:close/>
                  <a:moveTo>
                    <a:pt x="20" y="3"/>
                  </a:moveTo>
                  <a:lnTo>
                    <a:pt x="20" y="4"/>
                  </a:lnTo>
                  <a:lnTo>
                    <a:pt x="22" y="4"/>
                  </a:lnTo>
                  <a:lnTo>
                    <a:pt x="23" y="4"/>
                  </a:lnTo>
                  <a:lnTo>
                    <a:pt x="23" y="3"/>
                  </a:lnTo>
                  <a:lnTo>
                    <a:pt x="24" y="3"/>
                  </a:lnTo>
                  <a:lnTo>
                    <a:pt x="26" y="4"/>
                  </a:lnTo>
                  <a:lnTo>
                    <a:pt x="27" y="4"/>
                  </a:lnTo>
                  <a:lnTo>
                    <a:pt x="26" y="4"/>
                  </a:lnTo>
                  <a:lnTo>
                    <a:pt x="27" y="4"/>
                  </a:lnTo>
                  <a:lnTo>
                    <a:pt x="28" y="4"/>
                  </a:lnTo>
                  <a:lnTo>
                    <a:pt x="29" y="5"/>
                  </a:lnTo>
                  <a:lnTo>
                    <a:pt x="31" y="7"/>
                  </a:lnTo>
                  <a:lnTo>
                    <a:pt x="29" y="7"/>
                  </a:lnTo>
                  <a:lnTo>
                    <a:pt x="29" y="5"/>
                  </a:lnTo>
                  <a:lnTo>
                    <a:pt x="28" y="5"/>
                  </a:lnTo>
                  <a:lnTo>
                    <a:pt x="29" y="5"/>
                  </a:lnTo>
                  <a:lnTo>
                    <a:pt x="28" y="5"/>
                  </a:lnTo>
                  <a:lnTo>
                    <a:pt x="29" y="5"/>
                  </a:lnTo>
                  <a:lnTo>
                    <a:pt x="28" y="5"/>
                  </a:lnTo>
                  <a:lnTo>
                    <a:pt x="28" y="7"/>
                  </a:lnTo>
                  <a:lnTo>
                    <a:pt x="29" y="7"/>
                  </a:lnTo>
                  <a:lnTo>
                    <a:pt x="31" y="7"/>
                  </a:lnTo>
                  <a:lnTo>
                    <a:pt x="29" y="7"/>
                  </a:lnTo>
                  <a:lnTo>
                    <a:pt x="31" y="7"/>
                  </a:lnTo>
                  <a:lnTo>
                    <a:pt x="31" y="8"/>
                  </a:lnTo>
                  <a:lnTo>
                    <a:pt x="31" y="7"/>
                  </a:lnTo>
                  <a:lnTo>
                    <a:pt x="32" y="7"/>
                  </a:lnTo>
                  <a:lnTo>
                    <a:pt x="32" y="8"/>
                  </a:lnTo>
                  <a:lnTo>
                    <a:pt x="31" y="8"/>
                  </a:lnTo>
                  <a:lnTo>
                    <a:pt x="32" y="8"/>
                  </a:lnTo>
                  <a:lnTo>
                    <a:pt x="31" y="8"/>
                  </a:lnTo>
                  <a:lnTo>
                    <a:pt x="32" y="8"/>
                  </a:lnTo>
                  <a:lnTo>
                    <a:pt x="32" y="7"/>
                  </a:lnTo>
                  <a:lnTo>
                    <a:pt x="31" y="7"/>
                  </a:lnTo>
                  <a:lnTo>
                    <a:pt x="32" y="7"/>
                  </a:lnTo>
                  <a:lnTo>
                    <a:pt x="33" y="8"/>
                  </a:lnTo>
                  <a:lnTo>
                    <a:pt x="34" y="9"/>
                  </a:lnTo>
                  <a:lnTo>
                    <a:pt x="33" y="9"/>
                  </a:lnTo>
                  <a:lnTo>
                    <a:pt x="32" y="8"/>
                  </a:lnTo>
                  <a:lnTo>
                    <a:pt x="32" y="9"/>
                  </a:lnTo>
                  <a:lnTo>
                    <a:pt x="31" y="9"/>
                  </a:lnTo>
                  <a:lnTo>
                    <a:pt x="29" y="11"/>
                  </a:lnTo>
                  <a:lnTo>
                    <a:pt x="29" y="9"/>
                  </a:lnTo>
                  <a:lnTo>
                    <a:pt x="29" y="11"/>
                  </a:lnTo>
                  <a:lnTo>
                    <a:pt x="28" y="11"/>
                  </a:lnTo>
                  <a:lnTo>
                    <a:pt x="28" y="9"/>
                  </a:lnTo>
                  <a:lnTo>
                    <a:pt x="28" y="11"/>
                  </a:lnTo>
                  <a:lnTo>
                    <a:pt x="27" y="11"/>
                  </a:lnTo>
                  <a:lnTo>
                    <a:pt x="26" y="11"/>
                  </a:lnTo>
                  <a:lnTo>
                    <a:pt x="26" y="9"/>
                  </a:lnTo>
                  <a:lnTo>
                    <a:pt x="24" y="9"/>
                  </a:lnTo>
                  <a:lnTo>
                    <a:pt x="24" y="11"/>
                  </a:lnTo>
                  <a:lnTo>
                    <a:pt x="23" y="11"/>
                  </a:lnTo>
                  <a:lnTo>
                    <a:pt x="23" y="12"/>
                  </a:lnTo>
                  <a:lnTo>
                    <a:pt x="23" y="11"/>
                  </a:lnTo>
                  <a:lnTo>
                    <a:pt x="23" y="12"/>
                  </a:lnTo>
                  <a:lnTo>
                    <a:pt x="23" y="13"/>
                  </a:lnTo>
                  <a:lnTo>
                    <a:pt x="22" y="13"/>
                  </a:lnTo>
                  <a:lnTo>
                    <a:pt x="22" y="14"/>
                  </a:lnTo>
                  <a:lnTo>
                    <a:pt x="20" y="14"/>
                  </a:lnTo>
                  <a:lnTo>
                    <a:pt x="19" y="14"/>
                  </a:lnTo>
                  <a:lnTo>
                    <a:pt x="19" y="16"/>
                  </a:lnTo>
                  <a:lnTo>
                    <a:pt x="19" y="14"/>
                  </a:lnTo>
                  <a:lnTo>
                    <a:pt x="18" y="14"/>
                  </a:lnTo>
                  <a:lnTo>
                    <a:pt x="17" y="14"/>
                  </a:lnTo>
                  <a:lnTo>
                    <a:pt x="17" y="16"/>
                  </a:lnTo>
                  <a:lnTo>
                    <a:pt x="15" y="16"/>
                  </a:lnTo>
                  <a:lnTo>
                    <a:pt x="14" y="16"/>
                  </a:lnTo>
                  <a:lnTo>
                    <a:pt x="14" y="17"/>
                  </a:lnTo>
                  <a:lnTo>
                    <a:pt x="14" y="18"/>
                  </a:lnTo>
                  <a:lnTo>
                    <a:pt x="13" y="18"/>
                  </a:lnTo>
                  <a:lnTo>
                    <a:pt x="13" y="19"/>
                  </a:lnTo>
                  <a:lnTo>
                    <a:pt x="12" y="19"/>
                  </a:lnTo>
                  <a:lnTo>
                    <a:pt x="10" y="19"/>
                  </a:lnTo>
                  <a:lnTo>
                    <a:pt x="10" y="18"/>
                  </a:lnTo>
                  <a:lnTo>
                    <a:pt x="9" y="18"/>
                  </a:lnTo>
                  <a:lnTo>
                    <a:pt x="9" y="17"/>
                  </a:lnTo>
                  <a:lnTo>
                    <a:pt x="9" y="18"/>
                  </a:lnTo>
                  <a:lnTo>
                    <a:pt x="9" y="17"/>
                  </a:lnTo>
                  <a:lnTo>
                    <a:pt x="9" y="16"/>
                  </a:lnTo>
                  <a:lnTo>
                    <a:pt x="9" y="14"/>
                  </a:lnTo>
                  <a:lnTo>
                    <a:pt x="8" y="14"/>
                  </a:lnTo>
                  <a:lnTo>
                    <a:pt x="8" y="16"/>
                  </a:lnTo>
                  <a:lnTo>
                    <a:pt x="8" y="14"/>
                  </a:lnTo>
                  <a:lnTo>
                    <a:pt x="8" y="16"/>
                  </a:lnTo>
                  <a:lnTo>
                    <a:pt x="8" y="14"/>
                  </a:lnTo>
                  <a:lnTo>
                    <a:pt x="6" y="14"/>
                  </a:lnTo>
                  <a:lnTo>
                    <a:pt x="5" y="14"/>
                  </a:lnTo>
                  <a:lnTo>
                    <a:pt x="5" y="16"/>
                  </a:lnTo>
                  <a:lnTo>
                    <a:pt x="5" y="14"/>
                  </a:lnTo>
                  <a:lnTo>
                    <a:pt x="4" y="14"/>
                  </a:lnTo>
                  <a:lnTo>
                    <a:pt x="4" y="13"/>
                  </a:lnTo>
                  <a:lnTo>
                    <a:pt x="4" y="14"/>
                  </a:lnTo>
                  <a:lnTo>
                    <a:pt x="3" y="14"/>
                  </a:lnTo>
                  <a:lnTo>
                    <a:pt x="3" y="13"/>
                  </a:lnTo>
                  <a:lnTo>
                    <a:pt x="1" y="13"/>
                  </a:lnTo>
                  <a:lnTo>
                    <a:pt x="1" y="12"/>
                  </a:lnTo>
                  <a:lnTo>
                    <a:pt x="0" y="12"/>
                  </a:lnTo>
                  <a:lnTo>
                    <a:pt x="0" y="11"/>
                  </a:lnTo>
                  <a:lnTo>
                    <a:pt x="1" y="11"/>
                  </a:lnTo>
                  <a:lnTo>
                    <a:pt x="1" y="9"/>
                  </a:lnTo>
                  <a:lnTo>
                    <a:pt x="0" y="9"/>
                  </a:lnTo>
                  <a:lnTo>
                    <a:pt x="1" y="9"/>
                  </a:lnTo>
                  <a:lnTo>
                    <a:pt x="1" y="8"/>
                  </a:lnTo>
                  <a:lnTo>
                    <a:pt x="3" y="8"/>
                  </a:lnTo>
                  <a:lnTo>
                    <a:pt x="4" y="7"/>
                  </a:lnTo>
                  <a:lnTo>
                    <a:pt x="5" y="5"/>
                  </a:lnTo>
                  <a:lnTo>
                    <a:pt x="6" y="5"/>
                  </a:lnTo>
                  <a:lnTo>
                    <a:pt x="6" y="4"/>
                  </a:lnTo>
                  <a:lnTo>
                    <a:pt x="6" y="5"/>
                  </a:lnTo>
                  <a:lnTo>
                    <a:pt x="6" y="4"/>
                  </a:lnTo>
                  <a:lnTo>
                    <a:pt x="6" y="5"/>
                  </a:lnTo>
                  <a:lnTo>
                    <a:pt x="6" y="4"/>
                  </a:lnTo>
                  <a:lnTo>
                    <a:pt x="8" y="4"/>
                  </a:lnTo>
                  <a:lnTo>
                    <a:pt x="9" y="4"/>
                  </a:lnTo>
                  <a:lnTo>
                    <a:pt x="9" y="3"/>
                  </a:lnTo>
                  <a:lnTo>
                    <a:pt x="9" y="4"/>
                  </a:lnTo>
                  <a:lnTo>
                    <a:pt x="9" y="3"/>
                  </a:lnTo>
                  <a:lnTo>
                    <a:pt x="9" y="4"/>
                  </a:lnTo>
                  <a:lnTo>
                    <a:pt x="10" y="4"/>
                  </a:lnTo>
                  <a:lnTo>
                    <a:pt x="12" y="4"/>
                  </a:lnTo>
                  <a:lnTo>
                    <a:pt x="13" y="4"/>
                  </a:lnTo>
                  <a:lnTo>
                    <a:pt x="14" y="4"/>
                  </a:lnTo>
                  <a:lnTo>
                    <a:pt x="15" y="4"/>
                  </a:lnTo>
                  <a:lnTo>
                    <a:pt x="17" y="4"/>
                  </a:lnTo>
                  <a:lnTo>
                    <a:pt x="18" y="4"/>
                  </a:lnTo>
                  <a:lnTo>
                    <a:pt x="19" y="3"/>
                  </a:lnTo>
                  <a:lnTo>
                    <a:pt x="18" y="3"/>
                  </a:lnTo>
                  <a:lnTo>
                    <a:pt x="19" y="3"/>
                  </a:lnTo>
                  <a:lnTo>
                    <a:pt x="20" y="3"/>
                  </a:lnTo>
                  <a:close/>
                  <a:moveTo>
                    <a:pt x="14" y="3"/>
                  </a:moveTo>
                  <a:lnTo>
                    <a:pt x="13" y="3"/>
                  </a:lnTo>
                  <a:lnTo>
                    <a:pt x="14" y="3"/>
                  </a:lnTo>
                  <a:close/>
                  <a:moveTo>
                    <a:pt x="17" y="0"/>
                  </a:moveTo>
                  <a:lnTo>
                    <a:pt x="17" y="2"/>
                  </a:lnTo>
                  <a:lnTo>
                    <a:pt x="15" y="2"/>
                  </a:lnTo>
                  <a:lnTo>
                    <a:pt x="15" y="0"/>
                  </a:lnTo>
                  <a:lnTo>
                    <a:pt x="17" y="0"/>
                  </a:lnTo>
                  <a:lnTo>
                    <a:pt x="18" y="0"/>
                  </a:lnTo>
                  <a:lnTo>
                    <a:pt x="17"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0" name="Freeform 924"/>
            <p:cNvSpPr>
              <a:spLocks noEditPoints="1"/>
            </p:cNvSpPr>
            <p:nvPr/>
          </p:nvSpPr>
          <p:spPr bwMode="auto">
            <a:xfrm>
              <a:off x="4525963" y="3635591"/>
              <a:ext cx="50800" cy="50800"/>
            </a:xfrm>
            <a:custGeom>
              <a:avLst/>
              <a:gdLst>
                <a:gd name="T0" fmla="*/ 23 w 32"/>
                <a:gd name="T1" fmla="*/ 30 h 32"/>
                <a:gd name="T2" fmla="*/ 19 w 32"/>
                <a:gd name="T3" fmla="*/ 28 h 32"/>
                <a:gd name="T4" fmla="*/ 21 w 32"/>
                <a:gd name="T5" fmla="*/ 27 h 32"/>
                <a:gd name="T6" fmla="*/ 24 w 32"/>
                <a:gd name="T7" fmla="*/ 28 h 32"/>
                <a:gd name="T8" fmla="*/ 27 w 32"/>
                <a:gd name="T9" fmla="*/ 32 h 32"/>
                <a:gd name="T10" fmla="*/ 22 w 32"/>
                <a:gd name="T11" fmla="*/ 28 h 32"/>
                <a:gd name="T12" fmla="*/ 14 w 32"/>
                <a:gd name="T13" fmla="*/ 28 h 32"/>
                <a:gd name="T14" fmla="*/ 18 w 32"/>
                <a:gd name="T15" fmla="*/ 27 h 32"/>
                <a:gd name="T16" fmla="*/ 17 w 32"/>
                <a:gd name="T17" fmla="*/ 27 h 32"/>
                <a:gd name="T18" fmla="*/ 18 w 32"/>
                <a:gd name="T19" fmla="*/ 26 h 32"/>
                <a:gd name="T20" fmla="*/ 18 w 32"/>
                <a:gd name="T21" fmla="*/ 24 h 32"/>
                <a:gd name="T22" fmla="*/ 15 w 32"/>
                <a:gd name="T23" fmla="*/ 24 h 32"/>
                <a:gd name="T24" fmla="*/ 10 w 32"/>
                <a:gd name="T25" fmla="*/ 21 h 32"/>
                <a:gd name="T26" fmla="*/ 9 w 32"/>
                <a:gd name="T27" fmla="*/ 19 h 32"/>
                <a:gd name="T28" fmla="*/ 10 w 32"/>
                <a:gd name="T29" fmla="*/ 21 h 32"/>
                <a:gd name="T30" fmla="*/ 7 w 32"/>
                <a:gd name="T31" fmla="*/ 18 h 32"/>
                <a:gd name="T32" fmla="*/ 8 w 32"/>
                <a:gd name="T33" fmla="*/ 16 h 32"/>
                <a:gd name="T34" fmla="*/ 8 w 32"/>
                <a:gd name="T35" fmla="*/ 17 h 32"/>
                <a:gd name="T36" fmla="*/ 10 w 32"/>
                <a:gd name="T37" fmla="*/ 18 h 32"/>
                <a:gd name="T38" fmla="*/ 9 w 32"/>
                <a:gd name="T39" fmla="*/ 18 h 32"/>
                <a:gd name="T40" fmla="*/ 8 w 32"/>
                <a:gd name="T41" fmla="*/ 16 h 32"/>
                <a:gd name="T42" fmla="*/ 5 w 32"/>
                <a:gd name="T43" fmla="*/ 17 h 32"/>
                <a:gd name="T44" fmla="*/ 7 w 32"/>
                <a:gd name="T45" fmla="*/ 14 h 32"/>
                <a:gd name="T46" fmla="*/ 8 w 32"/>
                <a:gd name="T47" fmla="*/ 14 h 32"/>
                <a:gd name="T48" fmla="*/ 5 w 32"/>
                <a:gd name="T49" fmla="*/ 16 h 32"/>
                <a:gd name="T50" fmla="*/ 5 w 32"/>
                <a:gd name="T51" fmla="*/ 12 h 32"/>
                <a:gd name="T52" fmla="*/ 7 w 32"/>
                <a:gd name="T53" fmla="*/ 12 h 32"/>
                <a:gd name="T54" fmla="*/ 7 w 32"/>
                <a:gd name="T55" fmla="*/ 12 h 32"/>
                <a:gd name="T56" fmla="*/ 7 w 32"/>
                <a:gd name="T57" fmla="*/ 10 h 32"/>
                <a:gd name="T58" fmla="*/ 19 w 32"/>
                <a:gd name="T59" fmla="*/ 2 h 32"/>
                <a:gd name="T60" fmla="*/ 22 w 32"/>
                <a:gd name="T61" fmla="*/ 5 h 32"/>
                <a:gd name="T62" fmla="*/ 27 w 32"/>
                <a:gd name="T63" fmla="*/ 7 h 32"/>
                <a:gd name="T64" fmla="*/ 29 w 32"/>
                <a:gd name="T65" fmla="*/ 8 h 32"/>
                <a:gd name="T66" fmla="*/ 31 w 32"/>
                <a:gd name="T67" fmla="*/ 10 h 32"/>
                <a:gd name="T68" fmla="*/ 31 w 32"/>
                <a:gd name="T69" fmla="*/ 14 h 32"/>
                <a:gd name="T70" fmla="*/ 27 w 32"/>
                <a:gd name="T71" fmla="*/ 12 h 32"/>
                <a:gd name="T72" fmla="*/ 21 w 32"/>
                <a:gd name="T73" fmla="*/ 12 h 32"/>
                <a:gd name="T74" fmla="*/ 17 w 32"/>
                <a:gd name="T75" fmla="*/ 10 h 32"/>
                <a:gd name="T76" fmla="*/ 14 w 32"/>
                <a:gd name="T77" fmla="*/ 10 h 32"/>
                <a:gd name="T78" fmla="*/ 13 w 32"/>
                <a:gd name="T79" fmla="*/ 16 h 32"/>
                <a:gd name="T80" fmla="*/ 15 w 32"/>
                <a:gd name="T81" fmla="*/ 17 h 32"/>
                <a:gd name="T82" fmla="*/ 17 w 32"/>
                <a:gd name="T83" fmla="*/ 19 h 32"/>
                <a:gd name="T84" fmla="*/ 21 w 32"/>
                <a:gd name="T85" fmla="*/ 24 h 32"/>
                <a:gd name="T86" fmla="*/ 23 w 32"/>
                <a:gd name="T87" fmla="*/ 28 h 32"/>
                <a:gd name="T88" fmla="*/ 21 w 32"/>
                <a:gd name="T89" fmla="*/ 27 h 32"/>
                <a:gd name="T90" fmla="*/ 17 w 32"/>
                <a:gd name="T91" fmla="*/ 24 h 32"/>
                <a:gd name="T92" fmla="*/ 15 w 32"/>
                <a:gd name="T93" fmla="*/ 24 h 32"/>
                <a:gd name="T94" fmla="*/ 13 w 32"/>
                <a:gd name="T95" fmla="*/ 23 h 32"/>
                <a:gd name="T96" fmla="*/ 14 w 32"/>
                <a:gd name="T97" fmla="*/ 23 h 32"/>
                <a:gd name="T98" fmla="*/ 13 w 32"/>
                <a:gd name="T99" fmla="*/ 23 h 32"/>
                <a:gd name="T100" fmla="*/ 10 w 32"/>
                <a:gd name="T101" fmla="*/ 19 h 32"/>
                <a:gd name="T102" fmla="*/ 10 w 32"/>
                <a:gd name="T103" fmla="*/ 18 h 32"/>
                <a:gd name="T104" fmla="*/ 8 w 32"/>
                <a:gd name="T105" fmla="*/ 13 h 32"/>
                <a:gd name="T106" fmla="*/ 4 w 32"/>
                <a:gd name="T107" fmla="*/ 10 h 32"/>
                <a:gd name="T108" fmla="*/ 3 w 32"/>
                <a:gd name="T109" fmla="*/ 13 h 32"/>
                <a:gd name="T110" fmla="*/ 3 w 32"/>
                <a:gd name="T111" fmla="*/ 14 h 32"/>
                <a:gd name="T112" fmla="*/ 0 w 32"/>
                <a:gd name="T113" fmla="*/ 10 h 32"/>
                <a:gd name="T114" fmla="*/ 0 w 32"/>
                <a:gd name="T115" fmla="*/ 9 h 32"/>
                <a:gd name="T116" fmla="*/ 5 w 32"/>
                <a:gd name="T117" fmla="*/ 8 h 32"/>
                <a:gd name="T118" fmla="*/ 10 w 32"/>
                <a:gd name="T119" fmla="*/ 9 h 32"/>
                <a:gd name="T120" fmla="*/ 13 w 32"/>
                <a:gd name="T121" fmla="*/ 4 h 32"/>
                <a:gd name="T122" fmla="*/ 14 w 32"/>
                <a:gd name="T12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32">
                  <a:moveTo>
                    <a:pt x="19" y="30"/>
                  </a:moveTo>
                  <a:lnTo>
                    <a:pt x="18" y="30"/>
                  </a:lnTo>
                  <a:lnTo>
                    <a:pt x="19" y="30"/>
                  </a:lnTo>
                  <a:close/>
                  <a:moveTo>
                    <a:pt x="22" y="30"/>
                  </a:moveTo>
                  <a:lnTo>
                    <a:pt x="23" y="30"/>
                  </a:lnTo>
                  <a:lnTo>
                    <a:pt x="22" y="30"/>
                  </a:lnTo>
                  <a:lnTo>
                    <a:pt x="21" y="30"/>
                  </a:lnTo>
                  <a:lnTo>
                    <a:pt x="22" y="30"/>
                  </a:lnTo>
                  <a:close/>
                  <a:moveTo>
                    <a:pt x="18" y="28"/>
                  </a:moveTo>
                  <a:lnTo>
                    <a:pt x="19" y="28"/>
                  </a:lnTo>
                  <a:lnTo>
                    <a:pt x="21" y="28"/>
                  </a:lnTo>
                  <a:lnTo>
                    <a:pt x="19" y="28"/>
                  </a:lnTo>
                  <a:lnTo>
                    <a:pt x="18" y="28"/>
                  </a:lnTo>
                  <a:close/>
                  <a:moveTo>
                    <a:pt x="19" y="27"/>
                  </a:moveTo>
                  <a:lnTo>
                    <a:pt x="21" y="27"/>
                  </a:lnTo>
                  <a:lnTo>
                    <a:pt x="22" y="28"/>
                  </a:lnTo>
                  <a:lnTo>
                    <a:pt x="23" y="28"/>
                  </a:lnTo>
                  <a:lnTo>
                    <a:pt x="23" y="30"/>
                  </a:lnTo>
                  <a:lnTo>
                    <a:pt x="23" y="28"/>
                  </a:lnTo>
                  <a:lnTo>
                    <a:pt x="24" y="28"/>
                  </a:lnTo>
                  <a:lnTo>
                    <a:pt x="24" y="30"/>
                  </a:lnTo>
                  <a:lnTo>
                    <a:pt x="26" y="30"/>
                  </a:lnTo>
                  <a:lnTo>
                    <a:pt x="26" y="31"/>
                  </a:lnTo>
                  <a:lnTo>
                    <a:pt x="27" y="31"/>
                  </a:lnTo>
                  <a:lnTo>
                    <a:pt x="27" y="32"/>
                  </a:lnTo>
                  <a:lnTo>
                    <a:pt x="26" y="31"/>
                  </a:lnTo>
                  <a:lnTo>
                    <a:pt x="26" y="30"/>
                  </a:lnTo>
                  <a:lnTo>
                    <a:pt x="24" y="30"/>
                  </a:lnTo>
                  <a:lnTo>
                    <a:pt x="23" y="30"/>
                  </a:lnTo>
                  <a:lnTo>
                    <a:pt x="22" y="28"/>
                  </a:lnTo>
                  <a:lnTo>
                    <a:pt x="21" y="28"/>
                  </a:lnTo>
                  <a:lnTo>
                    <a:pt x="19" y="28"/>
                  </a:lnTo>
                  <a:lnTo>
                    <a:pt x="19" y="27"/>
                  </a:lnTo>
                  <a:close/>
                  <a:moveTo>
                    <a:pt x="15" y="27"/>
                  </a:moveTo>
                  <a:lnTo>
                    <a:pt x="14" y="28"/>
                  </a:lnTo>
                  <a:lnTo>
                    <a:pt x="14" y="27"/>
                  </a:lnTo>
                  <a:lnTo>
                    <a:pt x="15" y="27"/>
                  </a:lnTo>
                  <a:close/>
                  <a:moveTo>
                    <a:pt x="17" y="26"/>
                  </a:moveTo>
                  <a:lnTo>
                    <a:pt x="18" y="26"/>
                  </a:lnTo>
                  <a:lnTo>
                    <a:pt x="18" y="27"/>
                  </a:lnTo>
                  <a:lnTo>
                    <a:pt x="19" y="27"/>
                  </a:lnTo>
                  <a:lnTo>
                    <a:pt x="21" y="27"/>
                  </a:lnTo>
                  <a:lnTo>
                    <a:pt x="19" y="27"/>
                  </a:lnTo>
                  <a:lnTo>
                    <a:pt x="18" y="27"/>
                  </a:lnTo>
                  <a:lnTo>
                    <a:pt x="17" y="27"/>
                  </a:lnTo>
                  <a:lnTo>
                    <a:pt x="15" y="26"/>
                  </a:lnTo>
                  <a:lnTo>
                    <a:pt x="17" y="26"/>
                  </a:lnTo>
                  <a:lnTo>
                    <a:pt x="17" y="27"/>
                  </a:lnTo>
                  <a:lnTo>
                    <a:pt x="17" y="26"/>
                  </a:lnTo>
                  <a:close/>
                  <a:moveTo>
                    <a:pt x="18" y="26"/>
                  </a:moveTo>
                  <a:lnTo>
                    <a:pt x="19" y="26"/>
                  </a:lnTo>
                  <a:lnTo>
                    <a:pt x="18" y="26"/>
                  </a:lnTo>
                  <a:lnTo>
                    <a:pt x="17" y="26"/>
                  </a:lnTo>
                  <a:lnTo>
                    <a:pt x="17" y="24"/>
                  </a:lnTo>
                  <a:lnTo>
                    <a:pt x="18" y="24"/>
                  </a:lnTo>
                  <a:lnTo>
                    <a:pt x="18" y="26"/>
                  </a:lnTo>
                  <a:close/>
                  <a:moveTo>
                    <a:pt x="15" y="24"/>
                  </a:moveTo>
                  <a:lnTo>
                    <a:pt x="17" y="26"/>
                  </a:lnTo>
                  <a:lnTo>
                    <a:pt x="15" y="26"/>
                  </a:lnTo>
                  <a:lnTo>
                    <a:pt x="15" y="24"/>
                  </a:lnTo>
                  <a:close/>
                  <a:moveTo>
                    <a:pt x="12" y="23"/>
                  </a:moveTo>
                  <a:lnTo>
                    <a:pt x="13" y="23"/>
                  </a:lnTo>
                  <a:lnTo>
                    <a:pt x="12" y="23"/>
                  </a:lnTo>
                  <a:close/>
                  <a:moveTo>
                    <a:pt x="10" y="22"/>
                  </a:moveTo>
                  <a:lnTo>
                    <a:pt x="10" y="21"/>
                  </a:lnTo>
                  <a:lnTo>
                    <a:pt x="10" y="22"/>
                  </a:lnTo>
                  <a:close/>
                  <a:moveTo>
                    <a:pt x="10" y="19"/>
                  </a:moveTo>
                  <a:lnTo>
                    <a:pt x="10" y="21"/>
                  </a:lnTo>
                  <a:lnTo>
                    <a:pt x="10" y="19"/>
                  </a:lnTo>
                  <a:lnTo>
                    <a:pt x="9" y="19"/>
                  </a:lnTo>
                  <a:lnTo>
                    <a:pt x="10" y="19"/>
                  </a:lnTo>
                  <a:close/>
                  <a:moveTo>
                    <a:pt x="8" y="19"/>
                  </a:moveTo>
                  <a:lnTo>
                    <a:pt x="9" y="19"/>
                  </a:lnTo>
                  <a:lnTo>
                    <a:pt x="9" y="21"/>
                  </a:lnTo>
                  <a:lnTo>
                    <a:pt x="10" y="21"/>
                  </a:lnTo>
                  <a:lnTo>
                    <a:pt x="9" y="21"/>
                  </a:lnTo>
                  <a:lnTo>
                    <a:pt x="9" y="19"/>
                  </a:lnTo>
                  <a:lnTo>
                    <a:pt x="8" y="19"/>
                  </a:lnTo>
                  <a:close/>
                  <a:moveTo>
                    <a:pt x="8" y="18"/>
                  </a:moveTo>
                  <a:lnTo>
                    <a:pt x="7" y="18"/>
                  </a:lnTo>
                  <a:lnTo>
                    <a:pt x="8" y="18"/>
                  </a:lnTo>
                  <a:close/>
                  <a:moveTo>
                    <a:pt x="8" y="18"/>
                  </a:moveTo>
                  <a:lnTo>
                    <a:pt x="8" y="17"/>
                  </a:lnTo>
                  <a:lnTo>
                    <a:pt x="8" y="18"/>
                  </a:lnTo>
                  <a:close/>
                  <a:moveTo>
                    <a:pt x="8" y="16"/>
                  </a:moveTo>
                  <a:lnTo>
                    <a:pt x="9" y="16"/>
                  </a:lnTo>
                  <a:lnTo>
                    <a:pt x="9" y="17"/>
                  </a:lnTo>
                  <a:lnTo>
                    <a:pt x="8" y="17"/>
                  </a:lnTo>
                  <a:lnTo>
                    <a:pt x="8" y="16"/>
                  </a:lnTo>
                  <a:lnTo>
                    <a:pt x="8" y="17"/>
                  </a:lnTo>
                  <a:lnTo>
                    <a:pt x="9" y="17"/>
                  </a:lnTo>
                  <a:lnTo>
                    <a:pt x="9" y="18"/>
                  </a:lnTo>
                  <a:lnTo>
                    <a:pt x="10" y="18"/>
                  </a:lnTo>
                  <a:lnTo>
                    <a:pt x="9" y="18"/>
                  </a:lnTo>
                  <a:lnTo>
                    <a:pt x="10" y="18"/>
                  </a:lnTo>
                  <a:lnTo>
                    <a:pt x="9" y="18"/>
                  </a:lnTo>
                  <a:lnTo>
                    <a:pt x="10" y="18"/>
                  </a:lnTo>
                  <a:lnTo>
                    <a:pt x="9" y="18"/>
                  </a:lnTo>
                  <a:lnTo>
                    <a:pt x="9" y="17"/>
                  </a:lnTo>
                  <a:lnTo>
                    <a:pt x="9" y="18"/>
                  </a:lnTo>
                  <a:lnTo>
                    <a:pt x="9" y="17"/>
                  </a:lnTo>
                  <a:lnTo>
                    <a:pt x="8" y="17"/>
                  </a:lnTo>
                  <a:lnTo>
                    <a:pt x="8" y="16"/>
                  </a:lnTo>
                  <a:lnTo>
                    <a:pt x="7" y="16"/>
                  </a:lnTo>
                  <a:lnTo>
                    <a:pt x="8" y="16"/>
                  </a:lnTo>
                  <a:close/>
                  <a:moveTo>
                    <a:pt x="5" y="16"/>
                  </a:moveTo>
                  <a:lnTo>
                    <a:pt x="7" y="17"/>
                  </a:lnTo>
                  <a:lnTo>
                    <a:pt x="5" y="17"/>
                  </a:lnTo>
                  <a:lnTo>
                    <a:pt x="5" y="16"/>
                  </a:lnTo>
                  <a:lnTo>
                    <a:pt x="5" y="17"/>
                  </a:lnTo>
                  <a:lnTo>
                    <a:pt x="5" y="16"/>
                  </a:lnTo>
                  <a:lnTo>
                    <a:pt x="5" y="14"/>
                  </a:lnTo>
                  <a:lnTo>
                    <a:pt x="5" y="16"/>
                  </a:lnTo>
                  <a:close/>
                  <a:moveTo>
                    <a:pt x="8" y="14"/>
                  </a:moveTo>
                  <a:lnTo>
                    <a:pt x="7" y="14"/>
                  </a:lnTo>
                  <a:lnTo>
                    <a:pt x="8" y="14"/>
                  </a:lnTo>
                  <a:lnTo>
                    <a:pt x="8" y="16"/>
                  </a:lnTo>
                  <a:lnTo>
                    <a:pt x="8" y="14"/>
                  </a:lnTo>
                  <a:lnTo>
                    <a:pt x="7" y="14"/>
                  </a:lnTo>
                  <a:lnTo>
                    <a:pt x="8" y="14"/>
                  </a:lnTo>
                  <a:lnTo>
                    <a:pt x="7" y="14"/>
                  </a:lnTo>
                  <a:lnTo>
                    <a:pt x="8" y="14"/>
                  </a:lnTo>
                  <a:close/>
                  <a:moveTo>
                    <a:pt x="5" y="13"/>
                  </a:moveTo>
                  <a:lnTo>
                    <a:pt x="5" y="14"/>
                  </a:lnTo>
                  <a:lnTo>
                    <a:pt x="5" y="16"/>
                  </a:lnTo>
                  <a:lnTo>
                    <a:pt x="7" y="16"/>
                  </a:lnTo>
                  <a:lnTo>
                    <a:pt x="5" y="16"/>
                  </a:lnTo>
                  <a:lnTo>
                    <a:pt x="5" y="14"/>
                  </a:lnTo>
                  <a:lnTo>
                    <a:pt x="5" y="13"/>
                  </a:lnTo>
                  <a:lnTo>
                    <a:pt x="5" y="12"/>
                  </a:lnTo>
                  <a:lnTo>
                    <a:pt x="4" y="12"/>
                  </a:lnTo>
                  <a:lnTo>
                    <a:pt x="5" y="12"/>
                  </a:lnTo>
                  <a:lnTo>
                    <a:pt x="5" y="13"/>
                  </a:lnTo>
                  <a:close/>
                  <a:moveTo>
                    <a:pt x="7" y="10"/>
                  </a:moveTo>
                  <a:lnTo>
                    <a:pt x="7" y="12"/>
                  </a:lnTo>
                  <a:lnTo>
                    <a:pt x="8" y="13"/>
                  </a:lnTo>
                  <a:lnTo>
                    <a:pt x="7" y="13"/>
                  </a:lnTo>
                  <a:lnTo>
                    <a:pt x="8" y="13"/>
                  </a:lnTo>
                  <a:lnTo>
                    <a:pt x="7" y="13"/>
                  </a:lnTo>
                  <a:lnTo>
                    <a:pt x="7" y="12"/>
                  </a:lnTo>
                  <a:lnTo>
                    <a:pt x="7" y="13"/>
                  </a:lnTo>
                  <a:lnTo>
                    <a:pt x="5" y="13"/>
                  </a:lnTo>
                  <a:lnTo>
                    <a:pt x="5" y="12"/>
                  </a:lnTo>
                  <a:lnTo>
                    <a:pt x="7" y="12"/>
                  </a:lnTo>
                  <a:lnTo>
                    <a:pt x="7" y="10"/>
                  </a:lnTo>
                  <a:close/>
                  <a:moveTo>
                    <a:pt x="15" y="0"/>
                  </a:moveTo>
                  <a:lnTo>
                    <a:pt x="17" y="0"/>
                  </a:lnTo>
                  <a:lnTo>
                    <a:pt x="17" y="2"/>
                  </a:lnTo>
                  <a:lnTo>
                    <a:pt x="18" y="2"/>
                  </a:lnTo>
                  <a:lnTo>
                    <a:pt x="19" y="2"/>
                  </a:lnTo>
                  <a:lnTo>
                    <a:pt x="19" y="3"/>
                  </a:lnTo>
                  <a:lnTo>
                    <a:pt x="19" y="4"/>
                  </a:lnTo>
                  <a:lnTo>
                    <a:pt x="21" y="4"/>
                  </a:lnTo>
                  <a:lnTo>
                    <a:pt x="21" y="5"/>
                  </a:lnTo>
                  <a:lnTo>
                    <a:pt x="22" y="5"/>
                  </a:lnTo>
                  <a:lnTo>
                    <a:pt x="23" y="5"/>
                  </a:lnTo>
                  <a:lnTo>
                    <a:pt x="23" y="7"/>
                  </a:lnTo>
                  <a:lnTo>
                    <a:pt x="24" y="7"/>
                  </a:lnTo>
                  <a:lnTo>
                    <a:pt x="26" y="7"/>
                  </a:lnTo>
                  <a:lnTo>
                    <a:pt x="27" y="7"/>
                  </a:lnTo>
                  <a:lnTo>
                    <a:pt x="28" y="7"/>
                  </a:lnTo>
                  <a:lnTo>
                    <a:pt x="28" y="5"/>
                  </a:lnTo>
                  <a:lnTo>
                    <a:pt x="29" y="5"/>
                  </a:lnTo>
                  <a:lnTo>
                    <a:pt x="29" y="7"/>
                  </a:lnTo>
                  <a:lnTo>
                    <a:pt x="29" y="8"/>
                  </a:lnTo>
                  <a:lnTo>
                    <a:pt x="31" y="8"/>
                  </a:lnTo>
                  <a:lnTo>
                    <a:pt x="29" y="8"/>
                  </a:lnTo>
                  <a:lnTo>
                    <a:pt x="31" y="8"/>
                  </a:lnTo>
                  <a:lnTo>
                    <a:pt x="31" y="9"/>
                  </a:lnTo>
                  <a:lnTo>
                    <a:pt x="31" y="10"/>
                  </a:lnTo>
                  <a:lnTo>
                    <a:pt x="32" y="10"/>
                  </a:lnTo>
                  <a:lnTo>
                    <a:pt x="32" y="12"/>
                  </a:lnTo>
                  <a:lnTo>
                    <a:pt x="31" y="12"/>
                  </a:lnTo>
                  <a:lnTo>
                    <a:pt x="31" y="13"/>
                  </a:lnTo>
                  <a:lnTo>
                    <a:pt x="31" y="14"/>
                  </a:lnTo>
                  <a:lnTo>
                    <a:pt x="29" y="14"/>
                  </a:lnTo>
                  <a:lnTo>
                    <a:pt x="29" y="13"/>
                  </a:lnTo>
                  <a:lnTo>
                    <a:pt x="28" y="13"/>
                  </a:lnTo>
                  <a:lnTo>
                    <a:pt x="28" y="12"/>
                  </a:lnTo>
                  <a:lnTo>
                    <a:pt x="27" y="12"/>
                  </a:lnTo>
                  <a:lnTo>
                    <a:pt x="26" y="12"/>
                  </a:lnTo>
                  <a:lnTo>
                    <a:pt x="24" y="12"/>
                  </a:lnTo>
                  <a:lnTo>
                    <a:pt x="23" y="12"/>
                  </a:lnTo>
                  <a:lnTo>
                    <a:pt x="22" y="12"/>
                  </a:lnTo>
                  <a:lnTo>
                    <a:pt x="21" y="12"/>
                  </a:lnTo>
                  <a:lnTo>
                    <a:pt x="19" y="12"/>
                  </a:lnTo>
                  <a:lnTo>
                    <a:pt x="19" y="10"/>
                  </a:lnTo>
                  <a:lnTo>
                    <a:pt x="18" y="10"/>
                  </a:lnTo>
                  <a:lnTo>
                    <a:pt x="18" y="12"/>
                  </a:lnTo>
                  <a:lnTo>
                    <a:pt x="17" y="10"/>
                  </a:lnTo>
                  <a:lnTo>
                    <a:pt x="17" y="12"/>
                  </a:lnTo>
                  <a:lnTo>
                    <a:pt x="15" y="12"/>
                  </a:lnTo>
                  <a:lnTo>
                    <a:pt x="15" y="13"/>
                  </a:lnTo>
                  <a:lnTo>
                    <a:pt x="14" y="12"/>
                  </a:lnTo>
                  <a:lnTo>
                    <a:pt x="14" y="10"/>
                  </a:lnTo>
                  <a:lnTo>
                    <a:pt x="13" y="10"/>
                  </a:lnTo>
                  <a:lnTo>
                    <a:pt x="13" y="12"/>
                  </a:lnTo>
                  <a:lnTo>
                    <a:pt x="13" y="13"/>
                  </a:lnTo>
                  <a:lnTo>
                    <a:pt x="13" y="14"/>
                  </a:lnTo>
                  <a:lnTo>
                    <a:pt x="13" y="16"/>
                  </a:lnTo>
                  <a:lnTo>
                    <a:pt x="13" y="14"/>
                  </a:lnTo>
                  <a:lnTo>
                    <a:pt x="13" y="16"/>
                  </a:lnTo>
                  <a:lnTo>
                    <a:pt x="14" y="16"/>
                  </a:lnTo>
                  <a:lnTo>
                    <a:pt x="14" y="17"/>
                  </a:lnTo>
                  <a:lnTo>
                    <a:pt x="15" y="17"/>
                  </a:lnTo>
                  <a:lnTo>
                    <a:pt x="14" y="17"/>
                  </a:lnTo>
                  <a:lnTo>
                    <a:pt x="15" y="17"/>
                  </a:lnTo>
                  <a:lnTo>
                    <a:pt x="15" y="18"/>
                  </a:lnTo>
                  <a:lnTo>
                    <a:pt x="15" y="19"/>
                  </a:lnTo>
                  <a:lnTo>
                    <a:pt x="17" y="19"/>
                  </a:lnTo>
                  <a:lnTo>
                    <a:pt x="17" y="21"/>
                  </a:lnTo>
                  <a:lnTo>
                    <a:pt x="18" y="22"/>
                  </a:lnTo>
                  <a:lnTo>
                    <a:pt x="19" y="23"/>
                  </a:lnTo>
                  <a:lnTo>
                    <a:pt x="19" y="24"/>
                  </a:lnTo>
                  <a:lnTo>
                    <a:pt x="21" y="24"/>
                  </a:lnTo>
                  <a:lnTo>
                    <a:pt x="21" y="26"/>
                  </a:lnTo>
                  <a:lnTo>
                    <a:pt x="22" y="26"/>
                  </a:lnTo>
                  <a:lnTo>
                    <a:pt x="22" y="27"/>
                  </a:lnTo>
                  <a:lnTo>
                    <a:pt x="23" y="27"/>
                  </a:lnTo>
                  <a:lnTo>
                    <a:pt x="23" y="28"/>
                  </a:lnTo>
                  <a:lnTo>
                    <a:pt x="22" y="28"/>
                  </a:lnTo>
                  <a:lnTo>
                    <a:pt x="22" y="27"/>
                  </a:lnTo>
                  <a:lnTo>
                    <a:pt x="22" y="28"/>
                  </a:lnTo>
                  <a:lnTo>
                    <a:pt x="22" y="27"/>
                  </a:lnTo>
                  <a:lnTo>
                    <a:pt x="21" y="27"/>
                  </a:lnTo>
                  <a:lnTo>
                    <a:pt x="21" y="26"/>
                  </a:lnTo>
                  <a:lnTo>
                    <a:pt x="19" y="26"/>
                  </a:lnTo>
                  <a:lnTo>
                    <a:pt x="19" y="24"/>
                  </a:lnTo>
                  <a:lnTo>
                    <a:pt x="18" y="24"/>
                  </a:lnTo>
                  <a:lnTo>
                    <a:pt x="17" y="24"/>
                  </a:lnTo>
                  <a:lnTo>
                    <a:pt x="17" y="23"/>
                  </a:lnTo>
                  <a:lnTo>
                    <a:pt x="15" y="23"/>
                  </a:lnTo>
                  <a:lnTo>
                    <a:pt x="15" y="24"/>
                  </a:lnTo>
                  <a:lnTo>
                    <a:pt x="14" y="24"/>
                  </a:lnTo>
                  <a:lnTo>
                    <a:pt x="15" y="24"/>
                  </a:lnTo>
                  <a:lnTo>
                    <a:pt x="14" y="24"/>
                  </a:lnTo>
                  <a:lnTo>
                    <a:pt x="14" y="23"/>
                  </a:lnTo>
                  <a:lnTo>
                    <a:pt x="13" y="23"/>
                  </a:lnTo>
                  <a:lnTo>
                    <a:pt x="14" y="23"/>
                  </a:lnTo>
                  <a:lnTo>
                    <a:pt x="13" y="23"/>
                  </a:lnTo>
                  <a:lnTo>
                    <a:pt x="14" y="23"/>
                  </a:lnTo>
                  <a:lnTo>
                    <a:pt x="13" y="23"/>
                  </a:lnTo>
                  <a:lnTo>
                    <a:pt x="14" y="23"/>
                  </a:lnTo>
                  <a:lnTo>
                    <a:pt x="13" y="23"/>
                  </a:lnTo>
                  <a:lnTo>
                    <a:pt x="14" y="23"/>
                  </a:lnTo>
                  <a:lnTo>
                    <a:pt x="13" y="23"/>
                  </a:lnTo>
                  <a:lnTo>
                    <a:pt x="14" y="23"/>
                  </a:lnTo>
                  <a:lnTo>
                    <a:pt x="13" y="23"/>
                  </a:lnTo>
                  <a:lnTo>
                    <a:pt x="13" y="22"/>
                  </a:lnTo>
                  <a:lnTo>
                    <a:pt x="13" y="23"/>
                  </a:lnTo>
                  <a:lnTo>
                    <a:pt x="13" y="22"/>
                  </a:lnTo>
                  <a:lnTo>
                    <a:pt x="12" y="22"/>
                  </a:lnTo>
                  <a:lnTo>
                    <a:pt x="12" y="21"/>
                  </a:lnTo>
                  <a:lnTo>
                    <a:pt x="10" y="21"/>
                  </a:lnTo>
                  <a:lnTo>
                    <a:pt x="10" y="19"/>
                  </a:lnTo>
                  <a:lnTo>
                    <a:pt x="9" y="19"/>
                  </a:lnTo>
                  <a:lnTo>
                    <a:pt x="9" y="18"/>
                  </a:lnTo>
                  <a:lnTo>
                    <a:pt x="10" y="18"/>
                  </a:lnTo>
                  <a:lnTo>
                    <a:pt x="12" y="18"/>
                  </a:lnTo>
                  <a:lnTo>
                    <a:pt x="10" y="18"/>
                  </a:lnTo>
                  <a:lnTo>
                    <a:pt x="9" y="17"/>
                  </a:lnTo>
                  <a:lnTo>
                    <a:pt x="9" y="16"/>
                  </a:lnTo>
                  <a:lnTo>
                    <a:pt x="8" y="16"/>
                  </a:lnTo>
                  <a:lnTo>
                    <a:pt x="8" y="14"/>
                  </a:lnTo>
                  <a:lnTo>
                    <a:pt x="8" y="13"/>
                  </a:lnTo>
                  <a:lnTo>
                    <a:pt x="8" y="12"/>
                  </a:lnTo>
                  <a:lnTo>
                    <a:pt x="7" y="12"/>
                  </a:lnTo>
                  <a:lnTo>
                    <a:pt x="7" y="10"/>
                  </a:lnTo>
                  <a:lnTo>
                    <a:pt x="5" y="10"/>
                  </a:lnTo>
                  <a:lnTo>
                    <a:pt x="4" y="10"/>
                  </a:lnTo>
                  <a:lnTo>
                    <a:pt x="4" y="12"/>
                  </a:lnTo>
                  <a:lnTo>
                    <a:pt x="4" y="13"/>
                  </a:lnTo>
                  <a:lnTo>
                    <a:pt x="3" y="13"/>
                  </a:lnTo>
                  <a:lnTo>
                    <a:pt x="4" y="13"/>
                  </a:lnTo>
                  <a:lnTo>
                    <a:pt x="3" y="13"/>
                  </a:lnTo>
                  <a:lnTo>
                    <a:pt x="3" y="14"/>
                  </a:lnTo>
                  <a:lnTo>
                    <a:pt x="1" y="14"/>
                  </a:lnTo>
                  <a:lnTo>
                    <a:pt x="1" y="13"/>
                  </a:lnTo>
                  <a:lnTo>
                    <a:pt x="1" y="14"/>
                  </a:lnTo>
                  <a:lnTo>
                    <a:pt x="3" y="14"/>
                  </a:lnTo>
                  <a:lnTo>
                    <a:pt x="3" y="13"/>
                  </a:lnTo>
                  <a:lnTo>
                    <a:pt x="1" y="13"/>
                  </a:lnTo>
                  <a:lnTo>
                    <a:pt x="1" y="12"/>
                  </a:lnTo>
                  <a:lnTo>
                    <a:pt x="1" y="10"/>
                  </a:lnTo>
                  <a:lnTo>
                    <a:pt x="0" y="10"/>
                  </a:lnTo>
                  <a:lnTo>
                    <a:pt x="1" y="10"/>
                  </a:lnTo>
                  <a:lnTo>
                    <a:pt x="0" y="10"/>
                  </a:lnTo>
                  <a:lnTo>
                    <a:pt x="1" y="10"/>
                  </a:lnTo>
                  <a:lnTo>
                    <a:pt x="0" y="10"/>
                  </a:lnTo>
                  <a:lnTo>
                    <a:pt x="0" y="9"/>
                  </a:lnTo>
                  <a:lnTo>
                    <a:pt x="1" y="9"/>
                  </a:lnTo>
                  <a:lnTo>
                    <a:pt x="3" y="9"/>
                  </a:lnTo>
                  <a:lnTo>
                    <a:pt x="4" y="9"/>
                  </a:lnTo>
                  <a:lnTo>
                    <a:pt x="5" y="9"/>
                  </a:lnTo>
                  <a:lnTo>
                    <a:pt x="5" y="8"/>
                  </a:lnTo>
                  <a:lnTo>
                    <a:pt x="7" y="8"/>
                  </a:lnTo>
                  <a:lnTo>
                    <a:pt x="7" y="9"/>
                  </a:lnTo>
                  <a:lnTo>
                    <a:pt x="8" y="9"/>
                  </a:lnTo>
                  <a:lnTo>
                    <a:pt x="9" y="9"/>
                  </a:lnTo>
                  <a:lnTo>
                    <a:pt x="10" y="9"/>
                  </a:lnTo>
                  <a:lnTo>
                    <a:pt x="10" y="8"/>
                  </a:lnTo>
                  <a:lnTo>
                    <a:pt x="10" y="7"/>
                  </a:lnTo>
                  <a:lnTo>
                    <a:pt x="12" y="7"/>
                  </a:lnTo>
                  <a:lnTo>
                    <a:pt x="12" y="5"/>
                  </a:lnTo>
                  <a:lnTo>
                    <a:pt x="13" y="4"/>
                  </a:lnTo>
                  <a:lnTo>
                    <a:pt x="12" y="4"/>
                  </a:lnTo>
                  <a:lnTo>
                    <a:pt x="12" y="3"/>
                  </a:lnTo>
                  <a:lnTo>
                    <a:pt x="13" y="3"/>
                  </a:lnTo>
                  <a:lnTo>
                    <a:pt x="14" y="3"/>
                  </a:lnTo>
                  <a:lnTo>
                    <a:pt x="14" y="2"/>
                  </a:lnTo>
                  <a:lnTo>
                    <a:pt x="15" y="2"/>
                  </a:lnTo>
                  <a:lnTo>
                    <a:pt x="15"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1" name="Freeform 925"/>
            <p:cNvSpPr>
              <a:spLocks noEditPoints="1"/>
            </p:cNvSpPr>
            <p:nvPr/>
          </p:nvSpPr>
          <p:spPr bwMode="auto">
            <a:xfrm>
              <a:off x="3765551" y="3914991"/>
              <a:ext cx="26988" cy="17463"/>
            </a:xfrm>
            <a:custGeom>
              <a:avLst/>
              <a:gdLst>
                <a:gd name="T0" fmla="*/ 4 w 17"/>
                <a:gd name="T1" fmla="*/ 9 h 11"/>
                <a:gd name="T2" fmla="*/ 5 w 17"/>
                <a:gd name="T3" fmla="*/ 8 h 11"/>
                <a:gd name="T4" fmla="*/ 10 w 17"/>
                <a:gd name="T5" fmla="*/ 8 h 11"/>
                <a:gd name="T6" fmla="*/ 8 w 17"/>
                <a:gd name="T7" fmla="*/ 8 h 11"/>
                <a:gd name="T8" fmla="*/ 9 w 17"/>
                <a:gd name="T9" fmla="*/ 6 h 11"/>
                <a:gd name="T10" fmla="*/ 10 w 17"/>
                <a:gd name="T11" fmla="*/ 0 h 11"/>
                <a:gd name="T12" fmla="*/ 12 w 17"/>
                <a:gd name="T13" fmla="*/ 1 h 11"/>
                <a:gd name="T14" fmla="*/ 14 w 17"/>
                <a:gd name="T15" fmla="*/ 1 h 11"/>
                <a:gd name="T16" fmla="*/ 14 w 17"/>
                <a:gd name="T17" fmla="*/ 1 h 11"/>
                <a:gd name="T18" fmla="*/ 16 w 17"/>
                <a:gd name="T19" fmla="*/ 3 h 11"/>
                <a:gd name="T20" fmla="*/ 16 w 17"/>
                <a:gd name="T21" fmla="*/ 3 h 11"/>
                <a:gd name="T22" fmla="*/ 16 w 17"/>
                <a:gd name="T23" fmla="*/ 3 h 11"/>
                <a:gd name="T24" fmla="*/ 16 w 17"/>
                <a:gd name="T25" fmla="*/ 5 h 11"/>
                <a:gd name="T26" fmla="*/ 16 w 17"/>
                <a:gd name="T27" fmla="*/ 5 h 11"/>
                <a:gd name="T28" fmla="*/ 16 w 17"/>
                <a:gd name="T29" fmla="*/ 8 h 11"/>
                <a:gd name="T30" fmla="*/ 14 w 17"/>
                <a:gd name="T31" fmla="*/ 9 h 11"/>
                <a:gd name="T32" fmla="*/ 14 w 17"/>
                <a:gd name="T33" fmla="*/ 9 h 11"/>
                <a:gd name="T34" fmla="*/ 16 w 17"/>
                <a:gd name="T35" fmla="*/ 10 h 11"/>
                <a:gd name="T36" fmla="*/ 16 w 17"/>
                <a:gd name="T37" fmla="*/ 10 h 11"/>
                <a:gd name="T38" fmla="*/ 13 w 17"/>
                <a:gd name="T39" fmla="*/ 10 h 11"/>
                <a:gd name="T40" fmla="*/ 10 w 17"/>
                <a:gd name="T41" fmla="*/ 10 h 11"/>
                <a:gd name="T42" fmla="*/ 10 w 17"/>
                <a:gd name="T43" fmla="*/ 10 h 11"/>
                <a:gd name="T44" fmla="*/ 9 w 17"/>
                <a:gd name="T45" fmla="*/ 11 h 11"/>
                <a:gd name="T46" fmla="*/ 8 w 17"/>
                <a:gd name="T47" fmla="*/ 10 h 11"/>
                <a:gd name="T48" fmla="*/ 5 w 17"/>
                <a:gd name="T49" fmla="*/ 10 h 11"/>
                <a:gd name="T50" fmla="*/ 4 w 17"/>
                <a:gd name="T51" fmla="*/ 11 h 11"/>
                <a:gd name="T52" fmla="*/ 3 w 17"/>
                <a:gd name="T53" fmla="*/ 10 h 11"/>
                <a:gd name="T54" fmla="*/ 2 w 17"/>
                <a:gd name="T55" fmla="*/ 9 h 11"/>
                <a:gd name="T56" fmla="*/ 2 w 17"/>
                <a:gd name="T57" fmla="*/ 9 h 11"/>
                <a:gd name="T58" fmla="*/ 3 w 17"/>
                <a:gd name="T59" fmla="*/ 8 h 11"/>
                <a:gd name="T60" fmla="*/ 5 w 17"/>
                <a:gd name="T61" fmla="*/ 9 h 11"/>
                <a:gd name="T62" fmla="*/ 8 w 17"/>
                <a:gd name="T63" fmla="*/ 9 h 11"/>
                <a:gd name="T64" fmla="*/ 10 w 17"/>
                <a:gd name="T65" fmla="*/ 9 h 11"/>
                <a:gd name="T66" fmla="*/ 13 w 17"/>
                <a:gd name="T67" fmla="*/ 9 h 11"/>
                <a:gd name="T68" fmla="*/ 12 w 17"/>
                <a:gd name="T69" fmla="*/ 8 h 11"/>
                <a:gd name="T70" fmla="*/ 10 w 17"/>
                <a:gd name="T71" fmla="*/ 5 h 11"/>
                <a:gd name="T72" fmla="*/ 10 w 17"/>
                <a:gd name="T73" fmla="*/ 3 h 11"/>
                <a:gd name="T74" fmla="*/ 8 w 17"/>
                <a:gd name="T75" fmla="*/ 3 h 11"/>
                <a:gd name="T76" fmla="*/ 7 w 17"/>
                <a:gd name="T77" fmla="*/ 1 h 11"/>
                <a:gd name="T78" fmla="*/ 8 w 17"/>
                <a:gd name="T79" fmla="*/ 0 h 11"/>
                <a:gd name="T80" fmla="*/ 9 w 17"/>
                <a:gd name="T81" fmla="*/ 1 h 11"/>
                <a:gd name="T82" fmla="*/ 9 w 17"/>
                <a:gd name="T83" fmla="*/ 1 h 11"/>
                <a:gd name="T84" fmla="*/ 10 w 17"/>
                <a:gd name="T85" fmla="*/ 0 h 11"/>
                <a:gd name="T86" fmla="*/ 9 w 17"/>
                <a:gd name="T8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1">
                  <a:moveTo>
                    <a:pt x="5" y="9"/>
                  </a:moveTo>
                  <a:lnTo>
                    <a:pt x="4" y="9"/>
                  </a:lnTo>
                  <a:lnTo>
                    <a:pt x="4" y="8"/>
                  </a:lnTo>
                  <a:lnTo>
                    <a:pt x="5" y="8"/>
                  </a:lnTo>
                  <a:lnTo>
                    <a:pt x="5" y="9"/>
                  </a:lnTo>
                  <a:close/>
                  <a:moveTo>
                    <a:pt x="10" y="8"/>
                  </a:moveTo>
                  <a:lnTo>
                    <a:pt x="9" y="8"/>
                  </a:lnTo>
                  <a:lnTo>
                    <a:pt x="8" y="8"/>
                  </a:lnTo>
                  <a:lnTo>
                    <a:pt x="8" y="6"/>
                  </a:lnTo>
                  <a:lnTo>
                    <a:pt x="9" y="6"/>
                  </a:lnTo>
                  <a:lnTo>
                    <a:pt x="10" y="8"/>
                  </a:lnTo>
                  <a:close/>
                  <a:moveTo>
                    <a:pt x="10" y="0"/>
                  </a:moveTo>
                  <a:lnTo>
                    <a:pt x="10" y="1"/>
                  </a:lnTo>
                  <a:lnTo>
                    <a:pt x="12" y="1"/>
                  </a:lnTo>
                  <a:lnTo>
                    <a:pt x="13" y="1"/>
                  </a:lnTo>
                  <a:lnTo>
                    <a:pt x="14" y="1"/>
                  </a:lnTo>
                  <a:lnTo>
                    <a:pt x="14" y="3"/>
                  </a:lnTo>
                  <a:lnTo>
                    <a:pt x="14" y="1"/>
                  </a:lnTo>
                  <a:lnTo>
                    <a:pt x="16" y="1"/>
                  </a:lnTo>
                  <a:lnTo>
                    <a:pt x="16" y="3"/>
                  </a:lnTo>
                  <a:lnTo>
                    <a:pt x="14" y="3"/>
                  </a:lnTo>
                  <a:lnTo>
                    <a:pt x="16" y="3"/>
                  </a:lnTo>
                  <a:lnTo>
                    <a:pt x="16" y="1"/>
                  </a:lnTo>
                  <a:lnTo>
                    <a:pt x="16" y="3"/>
                  </a:lnTo>
                  <a:lnTo>
                    <a:pt x="16" y="4"/>
                  </a:lnTo>
                  <a:lnTo>
                    <a:pt x="16" y="5"/>
                  </a:lnTo>
                  <a:lnTo>
                    <a:pt x="17" y="5"/>
                  </a:lnTo>
                  <a:lnTo>
                    <a:pt x="16" y="5"/>
                  </a:lnTo>
                  <a:lnTo>
                    <a:pt x="16" y="6"/>
                  </a:lnTo>
                  <a:lnTo>
                    <a:pt x="16" y="8"/>
                  </a:lnTo>
                  <a:lnTo>
                    <a:pt x="14" y="8"/>
                  </a:lnTo>
                  <a:lnTo>
                    <a:pt x="14" y="9"/>
                  </a:lnTo>
                  <a:lnTo>
                    <a:pt x="14" y="8"/>
                  </a:lnTo>
                  <a:lnTo>
                    <a:pt x="14" y="9"/>
                  </a:lnTo>
                  <a:lnTo>
                    <a:pt x="16" y="9"/>
                  </a:lnTo>
                  <a:lnTo>
                    <a:pt x="16" y="10"/>
                  </a:lnTo>
                  <a:lnTo>
                    <a:pt x="16" y="11"/>
                  </a:lnTo>
                  <a:lnTo>
                    <a:pt x="16" y="10"/>
                  </a:lnTo>
                  <a:lnTo>
                    <a:pt x="14" y="10"/>
                  </a:lnTo>
                  <a:lnTo>
                    <a:pt x="13" y="10"/>
                  </a:lnTo>
                  <a:lnTo>
                    <a:pt x="12" y="10"/>
                  </a:lnTo>
                  <a:lnTo>
                    <a:pt x="10" y="10"/>
                  </a:lnTo>
                  <a:lnTo>
                    <a:pt x="10" y="11"/>
                  </a:lnTo>
                  <a:lnTo>
                    <a:pt x="10" y="10"/>
                  </a:lnTo>
                  <a:lnTo>
                    <a:pt x="10" y="11"/>
                  </a:lnTo>
                  <a:lnTo>
                    <a:pt x="9" y="11"/>
                  </a:lnTo>
                  <a:lnTo>
                    <a:pt x="9" y="10"/>
                  </a:lnTo>
                  <a:lnTo>
                    <a:pt x="8" y="10"/>
                  </a:lnTo>
                  <a:lnTo>
                    <a:pt x="7" y="10"/>
                  </a:lnTo>
                  <a:lnTo>
                    <a:pt x="5" y="10"/>
                  </a:lnTo>
                  <a:lnTo>
                    <a:pt x="4" y="10"/>
                  </a:lnTo>
                  <a:lnTo>
                    <a:pt x="4" y="11"/>
                  </a:lnTo>
                  <a:lnTo>
                    <a:pt x="4" y="10"/>
                  </a:lnTo>
                  <a:lnTo>
                    <a:pt x="3" y="10"/>
                  </a:lnTo>
                  <a:lnTo>
                    <a:pt x="2" y="10"/>
                  </a:lnTo>
                  <a:lnTo>
                    <a:pt x="2" y="9"/>
                  </a:lnTo>
                  <a:lnTo>
                    <a:pt x="0" y="9"/>
                  </a:lnTo>
                  <a:lnTo>
                    <a:pt x="2" y="9"/>
                  </a:lnTo>
                  <a:lnTo>
                    <a:pt x="2" y="8"/>
                  </a:lnTo>
                  <a:lnTo>
                    <a:pt x="3" y="8"/>
                  </a:lnTo>
                  <a:lnTo>
                    <a:pt x="4" y="9"/>
                  </a:lnTo>
                  <a:lnTo>
                    <a:pt x="5" y="9"/>
                  </a:lnTo>
                  <a:lnTo>
                    <a:pt x="7" y="9"/>
                  </a:lnTo>
                  <a:lnTo>
                    <a:pt x="8" y="9"/>
                  </a:lnTo>
                  <a:lnTo>
                    <a:pt x="9" y="9"/>
                  </a:lnTo>
                  <a:lnTo>
                    <a:pt x="10" y="9"/>
                  </a:lnTo>
                  <a:lnTo>
                    <a:pt x="12" y="9"/>
                  </a:lnTo>
                  <a:lnTo>
                    <a:pt x="13" y="9"/>
                  </a:lnTo>
                  <a:lnTo>
                    <a:pt x="13" y="8"/>
                  </a:lnTo>
                  <a:lnTo>
                    <a:pt x="12" y="8"/>
                  </a:lnTo>
                  <a:lnTo>
                    <a:pt x="10" y="6"/>
                  </a:lnTo>
                  <a:lnTo>
                    <a:pt x="10" y="5"/>
                  </a:lnTo>
                  <a:lnTo>
                    <a:pt x="10" y="4"/>
                  </a:lnTo>
                  <a:lnTo>
                    <a:pt x="10" y="3"/>
                  </a:lnTo>
                  <a:lnTo>
                    <a:pt x="9" y="3"/>
                  </a:lnTo>
                  <a:lnTo>
                    <a:pt x="8" y="3"/>
                  </a:lnTo>
                  <a:lnTo>
                    <a:pt x="7" y="3"/>
                  </a:lnTo>
                  <a:lnTo>
                    <a:pt x="7" y="1"/>
                  </a:lnTo>
                  <a:lnTo>
                    <a:pt x="8" y="1"/>
                  </a:lnTo>
                  <a:lnTo>
                    <a:pt x="8" y="0"/>
                  </a:lnTo>
                  <a:lnTo>
                    <a:pt x="8" y="1"/>
                  </a:lnTo>
                  <a:lnTo>
                    <a:pt x="9" y="1"/>
                  </a:lnTo>
                  <a:lnTo>
                    <a:pt x="9" y="0"/>
                  </a:lnTo>
                  <a:lnTo>
                    <a:pt x="9" y="1"/>
                  </a:lnTo>
                  <a:lnTo>
                    <a:pt x="9" y="0"/>
                  </a:lnTo>
                  <a:lnTo>
                    <a:pt x="10" y="0"/>
                  </a:lnTo>
                  <a:close/>
                  <a:moveTo>
                    <a:pt x="10" y="0"/>
                  </a:moveTo>
                  <a:lnTo>
                    <a:pt x="9" y="0"/>
                  </a:lnTo>
                  <a:lnTo>
                    <a:pt x="1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2" name="Freeform 926"/>
            <p:cNvSpPr>
              <a:spLocks/>
            </p:cNvSpPr>
            <p:nvPr/>
          </p:nvSpPr>
          <p:spPr bwMode="auto">
            <a:xfrm>
              <a:off x="4548188" y="3610191"/>
              <a:ext cx="58738" cy="36513"/>
            </a:xfrm>
            <a:custGeom>
              <a:avLst/>
              <a:gdLst>
                <a:gd name="T0" fmla="*/ 33 w 37"/>
                <a:gd name="T1" fmla="*/ 1 h 23"/>
                <a:gd name="T2" fmla="*/ 35 w 37"/>
                <a:gd name="T3" fmla="*/ 3 h 23"/>
                <a:gd name="T4" fmla="*/ 36 w 37"/>
                <a:gd name="T5" fmla="*/ 5 h 23"/>
                <a:gd name="T6" fmla="*/ 37 w 37"/>
                <a:gd name="T7" fmla="*/ 3 h 23"/>
                <a:gd name="T8" fmla="*/ 37 w 37"/>
                <a:gd name="T9" fmla="*/ 6 h 23"/>
                <a:gd name="T10" fmla="*/ 36 w 37"/>
                <a:gd name="T11" fmla="*/ 7 h 23"/>
                <a:gd name="T12" fmla="*/ 35 w 37"/>
                <a:gd name="T13" fmla="*/ 7 h 23"/>
                <a:gd name="T14" fmla="*/ 33 w 37"/>
                <a:gd name="T15" fmla="*/ 9 h 23"/>
                <a:gd name="T16" fmla="*/ 32 w 37"/>
                <a:gd name="T17" fmla="*/ 10 h 23"/>
                <a:gd name="T18" fmla="*/ 32 w 37"/>
                <a:gd name="T19" fmla="*/ 12 h 23"/>
                <a:gd name="T20" fmla="*/ 31 w 37"/>
                <a:gd name="T21" fmla="*/ 14 h 23"/>
                <a:gd name="T22" fmla="*/ 29 w 37"/>
                <a:gd name="T23" fmla="*/ 15 h 23"/>
                <a:gd name="T24" fmla="*/ 28 w 37"/>
                <a:gd name="T25" fmla="*/ 16 h 23"/>
                <a:gd name="T26" fmla="*/ 28 w 37"/>
                <a:gd name="T27" fmla="*/ 19 h 23"/>
                <a:gd name="T28" fmla="*/ 26 w 37"/>
                <a:gd name="T29" fmla="*/ 19 h 23"/>
                <a:gd name="T30" fmla="*/ 24 w 37"/>
                <a:gd name="T31" fmla="*/ 20 h 23"/>
                <a:gd name="T32" fmla="*/ 22 w 37"/>
                <a:gd name="T33" fmla="*/ 20 h 23"/>
                <a:gd name="T34" fmla="*/ 19 w 37"/>
                <a:gd name="T35" fmla="*/ 20 h 23"/>
                <a:gd name="T36" fmla="*/ 18 w 37"/>
                <a:gd name="T37" fmla="*/ 21 h 23"/>
                <a:gd name="T38" fmla="*/ 15 w 37"/>
                <a:gd name="T39" fmla="*/ 21 h 23"/>
                <a:gd name="T40" fmla="*/ 14 w 37"/>
                <a:gd name="T41" fmla="*/ 23 h 23"/>
                <a:gd name="T42" fmla="*/ 12 w 37"/>
                <a:gd name="T43" fmla="*/ 23 h 23"/>
                <a:gd name="T44" fmla="*/ 9 w 37"/>
                <a:gd name="T45" fmla="*/ 23 h 23"/>
                <a:gd name="T46" fmla="*/ 8 w 37"/>
                <a:gd name="T47" fmla="*/ 21 h 23"/>
                <a:gd name="T48" fmla="*/ 7 w 37"/>
                <a:gd name="T49" fmla="*/ 20 h 23"/>
                <a:gd name="T50" fmla="*/ 5 w 37"/>
                <a:gd name="T51" fmla="*/ 19 h 23"/>
                <a:gd name="T52" fmla="*/ 4 w 37"/>
                <a:gd name="T53" fmla="*/ 18 h 23"/>
                <a:gd name="T54" fmla="*/ 3 w 37"/>
                <a:gd name="T55" fmla="*/ 16 h 23"/>
                <a:gd name="T56" fmla="*/ 3 w 37"/>
                <a:gd name="T57" fmla="*/ 16 h 23"/>
                <a:gd name="T58" fmla="*/ 1 w 37"/>
                <a:gd name="T59" fmla="*/ 15 h 23"/>
                <a:gd name="T60" fmla="*/ 0 w 37"/>
                <a:gd name="T61" fmla="*/ 14 h 23"/>
                <a:gd name="T62" fmla="*/ 1 w 37"/>
                <a:gd name="T63" fmla="*/ 12 h 23"/>
                <a:gd name="T64" fmla="*/ 3 w 37"/>
                <a:gd name="T65" fmla="*/ 14 h 23"/>
                <a:gd name="T66" fmla="*/ 3 w 37"/>
                <a:gd name="T67" fmla="*/ 11 h 23"/>
                <a:gd name="T68" fmla="*/ 3 w 37"/>
                <a:gd name="T69" fmla="*/ 11 h 23"/>
                <a:gd name="T70" fmla="*/ 4 w 37"/>
                <a:gd name="T71" fmla="*/ 10 h 23"/>
                <a:gd name="T72" fmla="*/ 3 w 37"/>
                <a:gd name="T73" fmla="*/ 7 h 23"/>
                <a:gd name="T74" fmla="*/ 3 w 37"/>
                <a:gd name="T75" fmla="*/ 7 h 23"/>
                <a:gd name="T76" fmla="*/ 5 w 37"/>
                <a:gd name="T77" fmla="*/ 7 h 23"/>
                <a:gd name="T78" fmla="*/ 5 w 37"/>
                <a:gd name="T79" fmla="*/ 5 h 23"/>
                <a:gd name="T80" fmla="*/ 5 w 37"/>
                <a:gd name="T81" fmla="*/ 5 h 23"/>
                <a:gd name="T82" fmla="*/ 8 w 37"/>
                <a:gd name="T83" fmla="*/ 5 h 23"/>
                <a:gd name="T84" fmla="*/ 9 w 37"/>
                <a:gd name="T85" fmla="*/ 6 h 23"/>
                <a:gd name="T86" fmla="*/ 10 w 37"/>
                <a:gd name="T87" fmla="*/ 7 h 23"/>
                <a:gd name="T88" fmla="*/ 13 w 37"/>
                <a:gd name="T89" fmla="*/ 7 h 23"/>
                <a:gd name="T90" fmla="*/ 14 w 37"/>
                <a:gd name="T91" fmla="*/ 7 h 23"/>
                <a:gd name="T92" fmla="*/ 15 w 37"/>
                <a:gd name="T93" fmla="*/ 6 h 23"/>
                <a:gd name="T94" fmla="*/ 17 w 37"/>
                <a:gd name="T95" fmla="*/ 5 h 23"/>
                <a:gd name="T96" fmla="*/ 19 w 37"/>
                <a:gd name="T97" fmla="*/ 3 h 23"/>
                <a:gd name="T98" fmla="*/ 22 w 37"/>
                <a:gd name="T99" fmla="*/ 3 h 23"/>
                <a:gd name="T100" fmla="*/ 23 w 37"/>
                <a:gd name="T101" fmla="*/ 2 h 23"/>
                <a:gd name="T102" fmla="*/ 23 w 37"/>
                <a:gd name="T103" fmla="*/ 2 h 23"/>
                <a:gd name="T104" fmla="*/ 26 w 37"/>
                <a:gd name="T105" fmla="*/ 0 h 23"/>
                <a:gd name="T106" fmla="*/ 27 w 37"/>
                <a:gd name="T107" fmla="*/ 1 h 23"/>
                <a:gd name="T108" fmla="*/ 29 w 37"/>
                <a:gd name="T109" fmla="*/ 1 h 23"/>
                <a:gd name="T110" fmla="*/ 31 w 37"/>
                <a:gd name="T111" fmla="*/ 2 h 23"/>
                <a:gd name="T112" fmla="*/ 33 w 37"/>
                <a:gd name="T11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23">
                  <a:moveTo>
                    <a:pt x="33" y="2"/>
                  </a:moveTo>
                  <a:lnTo>
                    <a:pt x="33" y="1"/>
                  </a:lnTo>
                  <a:lnTo>
                    <a:pt x="35" y="2"/>
                  </a:lnTo>
                  <a:lnTo>
                    <a:pt x="35" y="3"/>
                  </a:lnTo>
                  <a:lnTo>
                    <a:pt x="36" y="3"/>
                  </a:lnTo>
                  <a:lnTo>
                    <a:pt x="36" y="5"/>
                  </a:lnTo>
                  <a:lnTo>
                    <a:pt x="36" y="3"/>
                  </a:lnTo>
                  <a:lnTo>
                    <a:pt x="37" y="3"/>
                  </a:lnTo>
                  <a:lnTo>
                    <a:pt x="37" y="5"/>
                  </a:lnTo>
                  <a:lnTo>
                    <a:pt x="37" y="6"/>
                  </a:lnTo>
                  <a:lnTo>
                    <a:pt x="36" y="6"/>
                  </a:lnTo>
                  <a:lnTo>
                    <a:pt x="36" y="7"/>
                  </a:lnTo>
                  <a:lnTo>
                    <a:pt x="35" y="6"/>
                  </a:lnTo>
                  <a:lnTo>
                    <a:pt x="35" y="7"/>
                  </a:lnTo>
                  <a:lnTo>
                    <a:pt x="33" y="7"/>
                  </a:lnTo>
                  <a:lnTo>
                    <a:pt x="33" y="9"/>
                  </a:lnTo>
                  <a:lnTo>
                    <a:pt x="32" y="9"/>
                  </a:lnTo>
                  <a:lnTo>
                    <a:pt x="32" y="10"/>
                  </a:lnTo>
                  <a:lnTo>
                    <a:pt x="32" y="11"/>
                  </a:lnTo>
                  <a:lnTo>
                    <a:pt x="32" y="12"/>
                  </a:lnTo>
                  <a:lnTo>
                    <a:pt x="31" y="12"/>
                  </a:lnTo>
                  <a:lnTo>
                    <a:pt x="31" y="14"/>
                  </a:lnTo>
                  <a:lnTo>
                    <a:pt x="29" y="14"/>
                  </a:lnTo>
                  <a:lnTo>
                    <a:pt x="29" y="15"/>
                  </a:lnTo>
                  <a:lnTo>
                    <a:pt x="29" y="16"/>
                  </a:lnTo>
                  <a:lnTo>
                    <a:pt x="28" y="16"/>
                  </a:lnTo>
                  <a:lnTo>
                    <a:pt x="28" y="18"/>
                  </a:lnTo>
                  <a:lnTo>
                    <a:pt x="28" y="19"/>
                  </a:lnTo>
                  <a:lnTo>
                    <a:pt x="27" y="19"/>
                  </a:lnTo>
                  <a:lnTo>
                    <a:pt x="26" y="19"/>
                  </a:lnTo>
                  <a:lnTo>
                    <a:pt x="26" y="20"/>
                  </a:lnTo>
                  <a:lnTo>
                    <a:pt x="24" y="20"/>
                  </a:lnTo>
                  <a:lnTo>
                    <a:pt x="23" y="20"/>
                  </a:lnTo>
                  <a:lnTo>
                    <a:pt x="22" y="20"/>
                  </a:lnTo>
                  <a:lnTo>
                    <a:pt x="21" y="20"/>
                  </a:lnTo>
                  <a:lnTo>
                    <a:pt x="19" y="20"/>
                  </a:lnTo>
                  <a:lnTo>
                    <a:pt x="18" y="20"/>
                  </a:lnTo>
                  <a:lnTo>
                    <a:pt x="18" y="21"/>
                  </a:lnTo>
                  <a:lnTo>
                    <a:pt x="17" y="21"/>
                  </a:lnTo>
                  <a:lnTo>
                    <a:pt x="15" y="21"/>
                  </a:lnTo>
                  <a:lnTo>
                    <a:pt x="14" y="21"/>
                  </a:lnTo>
                  <a:lnTo>
                    <a:pt x="14" y="23"/>
                  </a:lnTo>
                  <a:lnTo>
                    <a:pt x="13" y="23"/>
                  </a:lnTo>
                  <a:lnTo>
                    <a:pt x="12" y="23"/>
                  </a:lnTo>
                  <a:lnTo>
                    <a:pt x="10" y="23"/>
                  </a:lnTo>
                  <a:lnTo>
                    <a:pt x="9" y="23"/>
                  </a:lnTo>
                  <a:lnTo>
                    <a:pt x="9" y="21"/>
                  </a:lnTo>
                  <a:lnTo>
                    <a:pt x="8" y="21"/>
                  </a:lnTo>
                  <a:lnTo>
                    <a:pt x="7" y="21"/>
                  </a:lnTo>
                  <a:lnTo>
                    <a:pt x="7" y="20"/>
                  </a:lnTo>
                  <a:lnTo>
                    <a:pt x="5" y="20"/>
                  </a:lnTo>
                  <a:lnTo>
                    <a:pt x="5" y="19"/>
                  </a:lnTo>
                  <a:lnTo>
                    <a:pt x="5" y="18"/>
                  </a:lnTo>
                  <a:lnTo>
                    <a:pt x="4" y="18"/>
                  </a:lnTo>
                  <a:lnTo>
                    <a:pt x="3" y="18"/>
                  </a:lnTo>
                  <a:lnTo>
                    <a:pt x="3" y="16"/>
                  </a:lnTo>
                  <a:lnTo>
                    <a:pt x="1" y="16"/>
                  </a:lnTo>
                  <a:lnTo>
                    <a:pt x="3" y="16"/>
                  </a:lnTo>
                  <a:lnTo>
                    <a:pt x="3" y="15"/>
                  </a:lnTo>
                  <a:lnTo>
                    <a:pt x="1" y="15"/>
                  </a:lnTo>
                  <a:lnTo>
                    <a:pt x="1" y="14"/>
                  </a:lnTo>
                  <a:lnTo>
                    <a:pt x="0" y="14"/>
                  </a:lnTo>
                  <a:lnTo>
                    <a:pt x="1" y="14"/>
                  </a:lnTo>
                  <a:lnTo>
                    <a:pt x="1" y="12"/>
                  </a:lnTo>
                  <a:lnTo>
                    <a:pt x="3" y="12"/>
                  </a:lnTo>
                  <a:lnTo>
                    <a:pt x="3" y="14"/>
                  </a:lnTo>
                  <a:lnTo>
                    <a:pt x="3" y="12"/>
                  </a:lnTo>
                  <a:lnTo>
                    <a:pt x="3" y="11"/>
                  </a:lnTo>
                  <a:lnTo>
                    <a:pt x="3" y="12"/>
                  </a:lnTo>
                  <a:lnTo>
                    <a:pt x="3" y="11"/>
                  </a:lnTo>
                  <a:lnTo>
                    <a:pt x="3" y="10"/>
                  </a:lnTo>
                  <a:lnTo>
                    <a:pt x="4" y="10"/>
                  </a:lnTo>
                  <a:lnTo>
                    <a:pt x="4" y="9"/>
                  </a:lnTo>
                  <a:lnTo>
                    <a:pt x="3" y="7"/>
                  </a:lnTo>
                  <a:lnTo>
                    <a:pt x="3" y="9"/>
                  </a:lnTo>
                  <a:lnTo>
                    <a:pt x="3" y="7"/>
                  </a:lnTo>
                  <a:lnTo>
                    <a:pt x="4" y="7"/>
                  </a:lnTo>
                  <a:lnTo>
                    <a:pt x="5" y="7"/>
                  </a:lnTo>
                  <a:lnTo>
                    <a:pt x="5" y="6"/>
                  </a:lnTo>
                  <a:lnTo>
                    <a:pt x="5" y="5"/>
                  </a:lnTo>
                  <a:lnTo>
                    <a:pt x="7" y="5"/>
                  </a:lnTo>
                  <a:lnTo>
                    <a:pt x="5" y="5"/>
                  </a:lnTo>
                  <a:lnTo>
                    <a:pt x="7" y="5"/>
                  </a:lnTo>
                  <a:lnTo>
                    <a:pt x="8" y="5"/>
                  </a:lnTo>
                  <a:lnTo>
                    <a:pt x="8" y="6"/>
                  </a:lnTo>
                  <a:lnTo>
                    <a:pt x="9" y="6"/>
                  </a:lnTo>
                  <a:lnTo>
                    <a:pt x="9" y="7"/>
                  </a:lnTo>
                  <a:lnTo>
                    <a:pt x="10" y="7"/>
                  </a:lnTo>
                  <a:lnTo>
                    <a:pt x="12" y="7"/>
                  </a:lnTo>
                  <a:lnTo>
                    <a:pt x="13" y="7"/>
                  </a:lnTo>
                  <a:lnTo>
                    <a:pt x="14" y="6"/>
                  </a:lnTo>
                  <a:lnTo>
                    <a:pt x="14" y="7"/>
                  </a:lnTo>
                  <a:lnTo>
                    <a:pt x="14" y="6"/>
                  </a:lnTo>
                  <a:lnTo>
                    <a:pt x="15" y="6"/>
                  </a:lnTo>
                  <a:lnTo>
                    <a:pt x="15" y="5"/>
                  </a:lnTo>
                  <a:lnTo>
                    <a:pt x="17" y="5"/>
                  </a:lnTo>
                  <a:lnTo>
                    <a:pt x="18" y="5"/>
                  </a:lnTo>
                  <a:lnTo>
                    <a:pt x="19" y="3"/>
                  </a:lnTo>
                  <a:lnTo>
                    <a:pt x="21" y="3"/>
                  </a:lnTo>
                  <a:lnTo>
                    <a:pt x="22" y="3"/>
                  </a:lnTo>
                  <a:lnTo>
                    <a:pt x="23" y="3"/>
                  </a:lnTo>
                  <a:lnTo>
                    <a:pt x="23" y="2"/>
                  </a:lnTo>
                  <a:lnTo>
                    <a:pt x="23" y="3"/>
                  </a:lnTo>
                  <a:lnTo>
                    <a:pt x="23" y="2"/>
                  </a:lnTo>
                  <a:lnTo>
                    <a:pt x="24" y="1"/>
                  </a:lnTo>
                  <a:lnTo>
                    <a:pt x="26" y="0"/>
                  </a:lnTo>
                  <a:lnTo>
                    <a:pt x="26" y="1"/>
                  </a:lnTo>
                  <a:lnTo>
                    <a:pt x="27" y="1"/>
                  </a:lnTo>
                  <a:lnTo>
                    <a:pt x="28" y="1"/>
                  </a:lnTo>
                  <a:lnTo>
                    <a:pt x="29" y="1"/>
                  </a:lnTo>
                  <a:lnTo>
                    <a:pt x="31" y="1"/>
                  </a:lnTo>
                  <a:lnTo>
                    <a:pt x="31" y="2"/>
                  </a:lnTo>
                  <a:lnTo>
                    <a:pt x="32" y="2"/>
                  </a:lnTo>
                  <a:lnTo>
                    <a:pt x="33"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3" name="Freeform 927"/>
            <p:cNvSpPr>
              <a:spLocks noEditPoints="1"/>
            </p:cNvSpPr>
            <p:nvPr/>
          </p:nvSpPr>
          <p:spPr bwMode="auto">
            <a:xfrm>
              <a:off x="5229226" y="4040404"/>
              <a:ext cx="396875" cy="146050"/>
            </a:xfrm>
            <a:custGeom>
              <a:avLst/>
              <a:gdLst>
                <a:gd name="T0" fmla="*/ 132 w 250"/>
                <a:gd name="T1" fmla="*/ 85 h 92"/>
                <a:gd name="T2" fmla="*/ 162 w 250"/>
                <a:gd name="T3" fmla="*/ 83 h 92"/>
                <a:gd name="T4" fmla="*/ 115 w 250"/>
                <a:gd name="T5" fmla="*/ 79 h 92"/>
                <a:gd name="T6" fmla="*/ 177 w 250"/>
                <a:gd name="T7" fmla="*/ 78 h 92"/>
                <a:gd name="T8" fmla="*/ 133 w 250"/>
                <a:gd name="T9" fmla="*/ 79 h 92"/>
                <a:gd name="T10" fmla="*/ 196 w 250"/>
                <a:gd name="T11" fmla="*/ 78 h 92"/>
                <a:gd name="T12" fmla="*/ 148 w 250"/>
                <a:gd name="T13" fmla="*/ 78 h 92"/>
                <a:gd name="T14" fmla="*/ 191 w 250"/>
                <a:gd name="T15" fmla="*/ 75 h 92"/>
                <a:gd name="T16" fmla="*/ 233 w 250"/>
                <a:gd name="T17" fmla="*/ 75 h 92"/>
                <a:gd name="T18" fmla="*/ 184 w 250"/>
                <a:gd name="T19" fmla="*/ 71 h 92"/>
                <a:gd name="T20" fmla="*/ 217 w 250"/>
                <a:gd name="T21" fmla="*/ 69 h 92"/>
                <a:gd name="T22" fmla="*/ 65 w 250"/>
                <a:gd name="T23" fmla="*/ 65 h 92"/>
                <a:gd name="T24" fmla="*/ 97 w 250"/>
                <a:gd name="T25" fmla="*/ 70 h 92"/>
                <a:gd name="T26" fmla="*/ 84 w 250"/>
                <a:gd name="T27" fmla="*/ 76 h 92"/>
                <a:gd name="T28" fmla="*/ 158 w 250"/>
                <a:gd name="T29" fmla="*/ 65 h 92"/>
                <a:gd name="T30" fmla="*/ 214 w 250"/>
                <a:gd name="T31" fmla="*/ 66 h 92"/>
                <a:gd name="T32" fmla="*/ 149 w 250"/>
                <a:gd name="T33" fmla="*/ 59 h 92"/>
                <a:gd name="T34" fmla="*/ 209 w 250"/>
                <a:gd name="T35" fmla="*/ 56 h 92"/>
                <a:gd name="T36" fmla="*/ 182 w 250"/>
                <a:gd name="T37" fmla="*/ 51 h 92"/>
                <a:gd name="T38" fmla="*/ 174 w 250"/>
                <a:gd name="T39" fmla="*/ 48 h 92"/>
                <a:gd name="T40" fmla="*/ 181 w 250"/>
                <a:gd name="T41" fmla="*/ 48 h 92"/>
                <a:gd name="T42" fmla="*/ 72 w 250"/>
                <a:gd name="T43" fmla="*/ 46 h 92"/>
                <a:gd name="T44" fmla="*/ 214 w 250"/>
                <a:gd name="T45" fmla="*/ 45 h 92"/>
                <a:gd name="T46" fmla="*/ 213 w 250"/>
                <a:gd name="T47" fmla="*/ 42 h 92"/>
                <a:gd name="T48" fmla="*/ 222 w 250"/>
                <a:gd name="T49" fmla="*/ 42 h 92"/>
                <a:gd name="T50" fmla="*/ 156 w 250"/>
                <a:gd name="T51" fmla="*/ 41 h 92"/>
                <a:gd name="T52" fmla="*/ 153 w 250"/>
                <a:gd name="T53" fmla="*/ 41 h 92"/>
                <a:gd name="T54" fmla="*/ 22 w 250"/>
                <a:gd name="T55" fmla="*/ 42 h 92"/>
                <a:gd name="T56" fmla="*/ 175 w 250"/>
                <a:gd name="T57" fmla="*/ 37 h 92"/>
                <a:gd name="T58" fmla="*/ 213 w 250"/>
                <a:gd name="T59" fmla="*/ 45 h 92"/>
                <a:gd name="T60" fmla="*/ 245 w 250"/>
                <a:gd name="T61" fmla="*/ 45 h 92"/>
                <a:gd name="T62" fmla="*/ 246 w 250"/>
                <a:gd name="T63" fmla="*/ 75 h 92"/>
                <a:gd name="T64" fmla="*/ 232 w 250"/>
                <a:gd name="T65" fmla="*/ 60 h 92"/>
                <a:gd name="T66" fmla="*/ 210 w 250"/>
                <a:gd name="T67" fmla="*/ 51 h 92"/>
                <a:gd name="T68" fmla="*/ 212 w 250"/>
                <a:gd name="T69" fmla="*/ 45 h 92"/>
                <a:gd name="T70" fmla="*/ 179 w 250"/>
                <a:gd name="T71" fmla="*/ 34 h 92"/>
                <a:gd name="T72" fmla="*/ 149 w 250"/>
                <a:gd name="T73" fmla="*/ 33 h 92"/>
                <a:gd name="T74" fmla="*/ 53 w 250"/>
                <a:gd name="T75" fmla="*/ 33 h 92"/>
                <a:gd name="T76" fmla="*/ 177 w 250"/>
                <a:gd name="T77" fmla="*/ 28 h 92"/>
                <a:gd name="T78" fmla="*/ 44 w 250"/>
                <a:gd name="T79" fmla="*/ 27 h 92"/>
                <a:gd name="T80" fmla="*/ 165 w 250"/>
                <a:gd name="T81" fmla="*/ 24 h 92"/>
                <a:gd name="T82" fmla="*/ 138 w 250"/>
                <a:gd name="T83" fmla="*/ 29 h 92"/>
                <a:gd name="T84" fmla="*/ 146 w 250"/>
                <a:gd name="T85" fmla="*/ 42 h 92"/>
                <a:gd name="T86" fmla="*/ 143 w 250"/>
                <a:gd name="T87" fmla="*/ 53 h 92"/>
                <a:gd name="T88" fmla="*/ 133 w 250"/>
                <a:gd name="T89" fmla="*/ 62 h 92"/>
                <a:gd name="T90" fmla="*/ 135 w 250"/>
                <a:gd name="T91" fmla="*/ 32 h 92"/>
                <a:gd name="T92" fmla="*/ 12 w 250"/>
                <a:gd name="T93" fmla="*/ 20 h 92"/>
                <a:gd name="T94" fmla="*/ 181 w 250"/>
                <a:gd name="T95" fmla="*/ 29 h 92"/>
                <a:gd name="T96" fmla="*/ 181 w 250"/>
                <a:gd name="T97" fmla="*/ 20 h 92"/>
                <a:gd name="T98" fmla="*/ 60 w 250"/>
                <a:gd name="T99" fmla="*/ 17 h 92"/>
                <a:gd name="T100" fmla="*/ 73 w 250"/>
                <a:gd name="T101" fmla="*/ 13 h 92"/>
                <a:gd name="T102" fmla="*/ 126 w 250"/>
                <a:gd name="T103" fmla="*/ 19 h 92"/>
                <a:gd name="T104" fmla="*/ 120 w 250"/>
                <a:gd name="T105" fmla="*/ 38 h 92"/>
                <a:gd name="T106" fmla="*/ 105 w 250"/>
                <a:gd name="T107" fmla="*/ 51 h 92"/>
                <a:gd name="T108" fmla="*/ 82 w 250"/>
                <a:gd name="T109" fmla="*/ 43 h 92"/>
                <a:gd name="T110" fmla="*/ 79 w 250"/>
                <a:gd name="T111" fmla="*/ 22 h 92"/>
                <a:gd name="T112" fmla="*/ 109 w 250"/>
                <a:gd name="T113" fmla="*/ 19 h 92"/>
                <a:gd name="T114" fmla="*/ 18 w 250"/>
                <a:gd name="T115" fmla="*/ 9 h 92"/>
                <a:gd name="T116" fmla="*/ 45 w 250"/>
                <a:gd name="T117" fmla="*/ 29 h 92"/>
                <a:gd name="T118" fmla="*/ 54 w 250"/>
                <a:gd name="T119" fmla="*/ 45 h 92"/>
                <a:gd name="T120" fmla="*/ 55 w 250"/>
                <a:gd name="T121" fmla="*/ 64 h 92"/>
                <a:gd name="T122" fmla="*/ 27 w 250"/>
                <a:gd name="T123" fmla="*/ 34 h 92"/>
                <a:gd name="T124" fmla="*/ 2 w 250"/>
                <a:gd name="T125"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92">
                  <a:moveTo>
                    <a:pt x="146" y="90"/>
                  </a:moveTo>
                  <a:lnTo>
                    <a:pt x="144" y="90"/>
                  </a:lnTo>
                  <a:lnTo>
                    <a:pt x="146" y="90"/>
                  </a:lnTo>
                  <a:close/>
                  <a:moveTo>
                    <a:pt x="154" y="90"/>
                  </a:moveTo>
                  <a:lnTo>
                    <a:pt x="156" y="90"/>
                  </a:lnTo>
                  <a:lnTo>
                    <a:pt x="154" y="90"/>
                  </a:lnTo>
                  <a:lnTo>
                    <a:pt x="154" y="92"/>
                  </a:lnTo>
                  <a:lnTo>
                    <a:pt x="153" y="92"/>
                  </a:lnTo>
                  <a:lnTo>
                    <a:pt x="152" y="92"/>
                  </a:lnTo>
                  <a:lnTo>
                    <a:pt x="152" y="90"/>
                  </a:lnTo>
                  <a:lnTo>
                    <a:pt x="153" y="90"/>
                  </a:lnTo>
                  <a:lnTo>
                    <a:pt x="154" y="90"/>
                  </a:lnTo>
                  <a:lnTo>
                    <a:pt x="154" y="89"/>
                  </a:lnTo>
                  <a:lnTo>
                    <a:pt x="154" y="90"/>
                  </a:lnTo>
                  <a:close/>
                  <a:moveTo>
                    <a:pt x="147" y="89"/>
                  </a:moveTo>
                  <a:lnTo>
                    <a:pt x="147" y="90"/>
                  </a:lnTo>
                  <a:lnTo>
                    <a:pt x="146" y="90"/>
                  </a:lnTo>
                  <a:lnTo>
                    <a:pt x="147" y="89"/>
                  </a:lnTo>
                  <a:close/>
                  <a:moveTo>
                    <a:pt x="156" y="88"/>
                  </a:moveTo>
                  <a:lnTo>
                    <a:pt x="154" y="88"/>
                  </a:lnTo>
                  <a:lnTo>
                    <a:pt x="156" y="88"/>
                  </a:lnTo>
                  <a:lnTo>
                    <a:pt x="156" y="89"/>
                  </a:lnTo>
                  <a:lnTo>
                    <a:pt x="154" y="89"/>
                  </a:lnTo>
                  <a:lnTo>
                    <a:pt x="154" y="88"/>
                  </a:lnTo>
                  <a:lnTo>
                    <a:pt x="156" y="88"/>
                  </a:lnTo>
                  <a:close/>
                  <a:moveTo>
                    <a:pt x="137" y="84"/>
                  </a:moveTo>
                  <a:lnTo>
                    <a:pt x="138" y="84"/>
                  </a:lnTo>
                  <a:lnTo>
                    <a:pt x="138" y="85"/>
                  </a:lnTo>
                  <a:lnTo>
                    <a:pt x="139" y="85"/>
                  </a:lnTo>
                  <a:lnTo>
                    <a:pt x="140" y="85"/>
                  </a:lnTo>
                  <a:lnTo>
                    <a:pt x="140" y="87"/>
                  </a:lnTo>
                  <a:lnTo>
                    <a:pt x="140" y="88"/>
                  </a:lnTo>
                  <a:lnTo>
                    <a:pt x="139" y="88"/>
                  </a:lnTo>
                  <a:lnTo>
                    <a:pt x="139" y="89"/>
                  </a:lnTo>
                  <a:lnTo>
                    <a:pt x="139" y="88"/>
                  </a:lnTo>
                  <a:lnTo>
                    <a:pt x="138" y="88"/>
                  </a:lnTo>
                  <a:lnTo>
                    <a:pt x="137" y="88"/>
                  </a:lnTo>
                  <a:lnTo>
                    <a:pt x="137" y="87"/>
                  </a:lnTo>
                  <a:lnTo>
                    <a:pt x="135" y="87"/>
                  </a:lnTo>
                  <a:lnTo>
                    <a:pt x="135" y="85"/>
                  </a:lnTo>
                  <a:lnTo>
                    <a:pt x="134" y="85"/>
                  </a:lnTo>
                  <a:lnTo>
                    <a:pt x="133" y="85"/>
                  </a:lnTo>
                  <a:lnTo>
                    <a:pt x="132" y="85"/>
                  </a:lnTo>
                  <a:lnTo>
                    <a:pt x="130" y="84"/>
                  </a:lnTo>
                  <a:lnTo>
                    <a:pt x="132" y="84"/>
                  </a:lnTo>
                  <a:lnTo>
                    <a:pt x="133" y="84"/>
                  </a:lnTo>
                  <a:lnTo>
                    <a:pt x="134" y="84"/>
                  </a:lnTo>
                  <a:lnTo>
                    <a:pt x="134" y="83"/>
                  </a:lnTo>
                  <a:lnTo>
                    <a:pt x="134" y="84"/>
                  </a:lnTo>
                  <a:lnTo>
                    <a:pt x="135" y="84"/>
                  </a:lnTo>
                  <a:lnTo>
                    <a:pt x="137" y="83"/>
                  </a:lnTo>
                  <a:lnTo>
                    <a:pt x="137" y="84"/>
                  </a:lnTo>
                  <a:close/>
                  <a:moveTo>
                    <a:pt x="163" y="81"/>
                  </a:moveTo>
                  <a:lnTo>
                    <a:pt x="165" y="81"/>
                  </a:lnTo>
                  <a:lnTo>
                    <a:pt x="165" y="83"/>
                  </a:lnTo>
                  <a:lnTo>
                    <a:pt x="163" y="83"/>
                  </a:lnTo>
                  <a:lnTo>
                    <a:pt x="163" y="84"/>
                  </a:lnTo>
                  <a:lnTo>
                    <a:pt x="165" y="84"/>
                  </a:lnTo>
                  <a:lnTo>
                    <a:pt x="163" y="84"/>
                  </a:lnTo>
                  <a:lnTo>
                    <a:pt x="163" y="85"/>
                  </a:lnTo>
                  <a:lnTo>
                    <a:pt x="162" y="87"/>
                  </a:lnTo>
                  <a:lnTo>
                    <a:pt x="161" y="87"/>
                  </a:lnTo>
                  <a:lnTo>
                    <a:pt x="161" y="88"/>
                  </a:lnTo>
                  <a:lnTo>
                    <a:pt x="160" y="88"/>
                  </a:lnTo>
                  <a:lnTo>
                    <a:pt x="158" y="88"/>
                  </a:lnTo>
                  <a:lnTo>
                    <a:pt x="158" y="89"/>
                  </a:lnTo>
                  <a:lnTo>
                    <a:pt x="157" y="89"/>
                  </a:lnTo>
                  <a:lnTo>
                    <a:pt x="156" y="89"/>
                  </a:lnTo>
                  <a:lnTo>
                    <a:pt x="156" y="88"/>
                  </a:lnTo>
                  <a:lnTo>
                    <a:pt x="157" y="88"/>
                  </a:lnTo>
                  <a:lnTo>
                    <a:pt x="157" y="87"/>
                  </a:lnTo>
                  <a:lnTo>
                    <a:pt x="156" y="87"/>
                  </a:lnTo>
                  <a:lnTo>
                    <a:pt x="156" y="88"/>
                  </a:lnTo>
                  <a:lnTo>
                    <a:pt x="156" y="87"/>
                  </a:lnTo>
                  <a:lnTo>
                    <a:pt x="157" y="87"/>
                  </a:lnTo>
                  <a:lnTo>
                    <a:pt x="157" y="85"/>
                  </a:lnTo>
                  <a:lnTo>
                    <a:pt x="156" y="85"/>
                  </a:lnTo>
                  <a:lnTo>
                    <a:pt x="157" y="85"/>
                  </a:lnTo>
                  <a:lnTo>
                    <a:pt x="157" y="84"/>
                  </a:lnTo>
                  <a:lnTo>
                    <a:pt x="158" y="84"/>
                  </a:lnTo>
                  <a:lnTo>
                    <a:pt x="158" y="83"/>
                  </a:lnTo>
                  <a:lnTo>
                    <a:pt x="158" y="84"/>
                  </a:lnTo>
                  <a:lnTo>
                    <a:pt x="160" y="84"/>
                  </a:lnTo>
                  <a:lnTo>
                    <a:pt x="161" y="84"/>
                  </a:lnTo>
                  <a:lnTo>
                    <a:pt x="161" y="83"/>
                  </a:lnTo>
                  <a:lnTo>
                    <a:pt x="162" y="83"/>
                  </a:lnTo>
                  <a:lnTo>
                    <a:pt x="162" y="81"/>
                  </a:lnTo>
                  <a:lnTo>
                    <a:pt x="163" y="81"/>
                  </a:lnTo>
                  <a:close/>
                  <a:moveTo>
                    <a:pt x="135" y="79"/>
                  </a:moveTo>
                  <a:lnTo>
                    <a:pt x="135" y="80"/>
                  </a:lnTo>
                  <a:lnTo>
                    <a:pt x="135" y="79"/>
                  </a:lnTo>
                  <a:lnTo>
                    <a:pt x="135" y="80"/>
                  </a:lnTo>
                  <a:lnTo>
                    <a:pt x="134" y="80"/>
                  </a:lnTo>
                  <a:lnTo>
                    <a:pt x="134" y="79"/>
                  </a:lnTo>
                  <a:lnTo>
                    <a:pt x="135" y="79"/>
                  </a:lnTo>
                  <a:close/>
                  <a:moveTo>
                    <a:pt x="101" y="79"/>
                  </a:moveTo>
                  <a:lnTo>
                    <a:pt x="100" y="79"/>
                  </a:lnTo>
                  <a:lnTo>
                    <a:pt x="101" y="79"/>
                  </a:lnTo>
                  <a:close/>
                  <a:moveTo>
                    <a:pt x="134" y="79"/>
                  </a:moveTo>
                  <a:lnTo>
                    <a:pt x="134" y="80"/>
                  </a:lnTo>
                  <a:lnTo>
                    <a:pt x="133" y="80"/>
                  </a:lnTo>
                  <a:lnTo>
                    <a:pt x="133" y="79"/>
                  </a:lnTo>
                  <a:lnTo>
                    <a:pt x="134" y="78"/>
                  </a:lnTo>
                  <a:lnTo>
                    <a:pt x="134" y="79"/>
                  </a:lnTo>
                  <a:close/>
                  <a:moveTo>
                    <a:pt x="153" y="79"/>
                  </a:moveTo>
                  <a:lnTo>
                    <a:pt x="152" y="79"/>
                  </a:lnTo>
                  <a:lnTo>
                    <a:pt x="153" y="79"/>
                  </a:lnTo>
                  <a:lnTo>
                    <a:pt x="153" y="78"/>
                  </a:lnTo>
                  <a:lnTo>
                    <a:pt x="153" y="79"/>
                  </a:lnTo>
                  <a:close/>
                  <a:moveTo>
                    <a:pt x="154" y="78"/>
                  </a:moveTo>
                  <a:lnTo>
                    <a:pt x="153" y="78"/>
                  </a:lnTo>
                  <a:lnTo>
                    <a:pt x="154" y="78"/>
                  </a:lnTo>
                  <a:close/>
                  <a:moveTo>
                    <a:pt x="119" y="78"/>
                  </a:moveTo>
                  <a:lnTo>
                    <a:pt x="119" y="79"/>
                  </a:lnTo>
                  <a:lnTo>
                    <a:pt x="117" y="79"/>
                  </a:lnTo>
                  <a:lnTo>
                    <a:pt x="117" y="80"/>
                  </a:lnTo>
                  <a:lnTo>
                    <a:pt x="117" y="81"/>
                  </a:lnTo>
                  <a:lnTo>
                    <a:pt x="117" y="80"/>
                  </a:lnTo>
                  <a:lnTo>
                    <a:pt x="117" y="81"/>
                  </a:lnTo>
                  <a:lnTo>
                    <a:pt x="116" y="81"/>
                  </a:lnTo>
                  <a:lnTo>
                    <a:pt x="116" y="80"/>
                  </a:lnTo>
                  <a:lnTo>
                    <a:pt x="115" y="80"/>
                  </a:lnTo>
                  <a:lnTo>
                    <a:pt x="115" y="81"/>
                  </a:lnTo>
                  <a:lnTo>
                    <a:pt x="115" y="80"/>
                  </a:lnTo>
                  <a:lnTo>
                    <a:pt x="115" y="81"/>
                  </a:lnTo>
                  <a:lnTo>
                    <a:pt x="115" y="80"/>
                  </a:lnTo>
                  <a:lnTo>
                    <a:pt x="114" y="80"/>
                  </a:lnTo>
                  <a:lnTo>
                    <a:pt x="115" y="80"/>
                  </a:lnTo>
                  <a:lnTo>
                    <a:pt x="115" y="79"/>
                  </a:lnTo>
                  <a:lnTo>
                    <a:pt x="115" y="78"/>
                  </a:lnTo>
                  <a:lnTo>
                    <a:pt x="116" y="78"/>
                  </a:lnTo>
                  <a:lnTo>
                    <a:pt x="117" y="78"/>
                  </a:lnTo>
                  <a:lnTo>
                    <a:pt x="119" y="78"/>
                  </a:lnTo>
                  <a:close/>
                  <a:moveTo>
                    <a:pt x="181" y="78"/>
                  </a:moveTo>
                  <a:lnTo>
                    <a:pt x="180" y="78"/>
                  </a:lnTo>
                  <a:lnTo>
                    <a:pt x="181" y="78"/>
                  </a:lnTo>
                  <a:close/>
                  <a:moveTo>
                    <a:pt x="158" y="78"/>
                  </a:moveTo>
                  <a:lnTo>
                    <a:pt x="157" y="78"/>
                  </a:lnTo>
                  <a:lnTo>
                    <a:pt x="157" y="79"/>
                  </a:lnTo>
                  <a:lnTo>
                    <a:pt x="157" y="78"/>
                  </a:lnTo>
                  <a:lnTo>
                    <a:pt x="156" y="78"/>
                  </a:lnTo>
                  <a:lnTo>
                    <a:pt x="156" y="79"/>
                  </a:lnTo>
                  <a:lnTo>
                    <a:pt x="154" y="79"/>
                  </a:lnTo>
                  <a:lnTo>
                    <a:pt x="154" y="78"/>
                  </a:lnTo>
                  <a:lnTo>
                    <a:pt x="156" y="78"/>
                  </a:lnTo>
                  <a:lnTo>
                    <a:pt x="154" y="78"/>
                  </a:lnTo>
                  <a:lnTo>
                    <a:pt x="156" y="78"/>
                  </a:lnTo>
                  <a:lnTo>
                    <a:pt x="157" y="78"/>
                  </a:lnTo>
                  <a:lnTo>
                    <a:pt x="157" y="76"/>
                  </a:lnTo>
                  <a:lnTo>
                    <a:pt x="157" y="78"/>
                  </a:lnTo>
                  <a:lnTo>
                    <a:pt x="158" y="78"/>
                  </a:lnTo>
                  <a:close/>
                  <a:moveTo>
                    <a:pt x="160" y="78"/>
                  </a:moveTo>
                  <a:lnTo>
                    <a:pt x="160" y="79"/>
                  </a:lnTo>
                  <a:lnTo>
                    <a:pt x="158" y="79"/>
                  </a:lnTo>
                  <a:lnTo>
                    <a:pt x="158" y="78"/>
                  </a:lnTo>
                  <a:lnTo>
                    <a:pt x="158" y="79"/>
                  </a:lnTo>
                  <a:lnTo>
                    <a:pt x="158" y="78"/>
                  </a:lnTo>
                  <a:lnTo>
                    <a:pt x="160" y="78"/>
                  </a:lnTo>
                  <a:lnTo>
                    <a:pt x="160" y="76"/>
                  </a:lnTo>
                  <a:lnTo>
                    <a:pt x="160" y="78"/>
                  </a:lnTo>
                  <a:close/>
                  <a:moveTo>
                    <a:pt x="185" y="78"/>
                  </a:moveTo>
                  <a:lnTo>
                    <a:pt x="185" y="76"/>
                  </a:lnTo>
                  <a:lnTo>
                    <a:pt x="185" y="78"/>
                  </a:lnTo>
                  <a:close/>
                  <a:moveTo>
                    <a:pt x="240" y="78"/>
                  </a:moveTo>
                  <a:lnTo>
                    <a:pt x="238" y="78"/>
                  </a:lnTo>
                  <a:lnTo>
                    <a:pt x="237" y="78"/>
                  </a:lnTo>
                  <a:lnTo>
                    <a:pt x="238" y="78"/>
                  </a:lnTo>
                  <a:lnTo>
                    <a:pt x="238" y="76"/>
                  </a:lnTo>
                  <a:lnTo>
                    <a:pt x="238" y="78"/>
                  </a:lnTo>
                  <a:lnTo>
                    <a:pt x="240" y="78"/>
                  </a:lnTo>
                  <a:close/>
                  <a:moveTo>
                    <a:pt x="179" y="78"/>
                  </a:moveTo>
                  <a:lnTo>
                    <a:pt x="177" y="78"/>
                  </a:lnTo>
                  <a:lnTo>
                    <a:pt x="179" y="76"/>
                  </a:lnTo>
                  <a:lnTo>
                    <a:pt x="179" y="78"/>
                  </a:lnTo>
                  <a:close/>
                  <a:moveTo>
                    <a:pt x="123" y="78"/>
                  </a:moveTo>
                  <a:lnTo>
                    <a:pt x="123" y="76"/>
                  </a:lnTo>
                  <a:lnTo>
                    <a:pt x="124" y="76"/>
                  </a:lnTo>
                  <a:lnTo>
                    <a:pt x="124" y="78"/>
                  </a:lnTo>
                  <a:lnTo>
                    <a:pt x="123" y="78"/>
                  </a:lnTo>
                  <a:close/>
                  <a:moveTo>
                    <a:pt x="132" y="78"/>
                  </a:moveTo>
                  <a:lnTo>
                    <a:pt x="132" y="76"/>
                  </a:lnTo>
                  <a:lnTo>
                    <a:pt x="132" y="78"/>
                  </a:lnTo>
                  <a:close/>
                  <a:moveTo>
                    <a:pt x="161" y="76"/>
                  </a:moveTo>
                  <a:lnTo>
                    <a:pt x="162" y="76"/>
                  </a:lnTo>
                  <a:lnTo>
                    <a:pt x="162" y="78"/>
                  </a:lnTo>
                  <a:lnTo>
                    <a:pt x="162" y="76"/>
                  </a:lnTo>
                  <a:lnTo>
                    <a:pt x="163" y="76"/>
                  </a:lnTo>
                  <a:lnTo>
                    <a:pt x="165" y="76"/>
                  </a:lnTo>
                  <a:lnTo>
                    <a:pt x="165" y="78"/>
                  </a:lnTo>
                  <a:lnTo>
                    <a:pt x="163" y="78"/>
                  </a:lnTo>
                  <a:lnTo>
                    <a:pt x="162" y="78"/>
                  </a:lnTo>
                  <a:lnTo>
                    <a:pt x="161" y="79"/>
                  </a:lnTo>
                  <a:lnTo>
                    <a:pt x="161" y="78"/>
                  </a:lnTo>
                  <a:lnTo>
                    <a:pt x="161" y="79"/>
                  </a:lnTo>
                  <a:lnTo>
                    <a:pt x="160" y="79"/>
                  </a:lnTo>
                  <a:lnTo>
                    <a:pt x="160" y="78"/>
                  </a:lnTo>
                  <a:lnTo>
                    <a:pt x="161" y="78"/>
                  </a:lnTo>
                  <a:lnTo>
                    <a:pt x="161" y="76"/>
                  </a:lnTo>
                  <a:close/>
                  <a:moveTo>
                    <a:pt x="179" y="76"/>
                  </a:moveTo>
                  <a:lnTo>
                    <a:pt x="180" y="76"/>
                  </a:lnTo>
                  <a:lnTo>
                    <a:pt x="181" y="76"/>
                  </a:lnTo>
                  <a:lnTo>
                    <a:pt x="180" y="78"/>
                  </a:lnTo>
                  <a:lnTo>
                    <a:pt x="179" y="78"/>
                  </a:lnTo>
                  <a:lnTo>
                    <a:pt x="179" y="76"/>
                  </a:lnTo>
                  <a:close/>
                  <a:moveTo>
                    <a:pt x="125" y="76"/>
                  </a:moveTo>
                  <a:lnTo>
                    <a:pt x="126" y="76"/>
                  </a:lnTo>
                  <a:lnTo>
                    <a:pt x="126" y="78"/>
                  </a:lnTo>
                  <a:lnTo>
                    <a:pt x="128" y="78"/>
                  </a:lnTo>
                  <a:lnTo>
                    <a:pt x="129" y="78"/>
                  </a:lnTo>
                  <a:lnTo>
                    <a:pt x="129" y="79"/>
                  </a:lnTo>
                  <a:lnTo>
                    <a:pt x="129" y="78"/>
                  </a:lnTo>
                  <a:lnTo>
                    <a:pt x="130" y="78"/>
                  </a:lnTo>
                  <a:lnTo>
                    <a:pt x="132" y="78"/>
                  </a:lnTo>
                  <a:lnTo>
                    <a:pt x="132" y="79"/>
                  </a:lnTo>
                  <a:lnTo>
                    <a:pt x="133" y="79"/>
                  </a:lnTo>
                  <a:lnTo>
                    <a:pt x="132" y="79"/>
                  </a:lnTo>
                  <a:lnTo>
                    <a:pt x="132" y="80"/>
                  </a:lnTo>
                  <a:lnTo>
                    <a:pt x="130" y="80"/>
                  </a:lnTo>
                  <a:lnTo>
                    <a:pt x="129" y="80"/>
                  </a:lnTo>
                  <a:lnTo>
                    <a:pt x="130" y="80"/>
                  </a:lnTo>
                  <a:lnTo>
                    <a:pt x="129" y="80"/>
                  </a:lnTo>
                  <a:lnTo>
                    <a:pt x="128" y="80"/>
                  </a:lnTo>
                  <a:lnTo>
                    <a:pt x="128" y="79"/>
                  </a:lnTo>
                  <a:lnTo>
                    <a:pt x="128" y="80"/>
                  </a:lnTo>
                  <a:lnTo>
                    <a:pt x="126" y="80"/>
                  </a:lnTo>
                  <a:lnTo>
                    <a:pt x="125" y="80"/>
                  </a:lnTo>
                  <a:lnTo>
                    <a:pt x="125" y="81"/>
                  </a:lnTo>
                  <a:lnTo>
                    <a:pt x="124" y="81"/>
                  </a:lnTo>
                  <a:lnTo>
                    <a:pt x="123" y="81"/>
                  </a:lnTo>
                  <a:lnTo>
                    <a:pt x="121" y="81"/>
                  </a:lnTo>
                  <a:lnTo>
                    <a:pt x="120" y="81"/>
                  </a:lnTo>
                  <a:lnTo>
                    <a:pt x="119" y="81"/>
                  </a:lnTo>
                  <a:lnTo>
                    <a:pt x="119" y="80"/>
                  </a:lnTo>
                  <a:lnTo>
                    <a:pt x="119" y="79"/>
                  </a:lnTo>
                  <a:lnTo>
                    <a:pt x="120" y="79"/>
                  </a:lnTo>
                  <a:lnTo>
                    <a:pt x="120" y="78"/>
                  </a:lnTo>
                  <a:lnTo>
                    <a:pt x="121" y="78"/>
                  </a:lnTo>
                  <a:lnTo>
                    <a:pt x="123" y="79"/>
                  </a:lnTo>
                  <a:lnTo>
                    <a:pt x="123" y="78"/>
                  </a:lnTo>
                  <a:lnTo>
                    <a:pt x="124" y="78"/>
                  </a:lnTo>
                  <a:lnTo>
                    <a:pt x="124" y="79"/>
                  </a:lnTo>
                  <a:lnTo>
                    <a:pt x="124" y="80"/>
                  </a:lnTo>
                  <a:lnTo>
                    <a:pt x="125" y="80"/>
                  </a:lnTo>
                  <a:lnTo>
                    <a:pt x="126" y="80"/>
                  </a:lnTo>
                  <a:lnTo>
                    <a:pt x="126" y="79"/>
                  </a:lnTo>
                  <a:lnTo>
                    <a:pt x="128" y="79"/>
                  </a:lnTo>
                  <a:lnTo>
                    <a:pt x="126" y="79"/>
                  </a:lnTo>
                  <a:lnTo>
                    <a:pt x="125" y="79"/>
                  </a:lnTo>
                  <a:lnTo>
                    <a:pt x="125" y="78"/>
                  </a:lnTo>
                  <a:lnTo>
                    <a:pt x="124" y="78"/>
                  </a:lnTo>
                  <a:lnTo>
                    <a:pt x="124" y="76"/>
                  </a:lnTo>
                  <a:lnTo>
                    <a:pt x="125" y="76"/>
                  </a:lnTo>
                  <a:close/>
                  <a:moveTo>
                    <a:pt x="196" y="76"/>
                  </a:moveTo>
                  <a:lnTo>
                    <a:pt x="198" y="76"/>
                  </a:lnTo>
                  <a:lnTo>
                    <a:pt x="196" y="76"/>
                  </a:lnTo>
                  <a:lnTo>
                    <a:pt x="196" y="78"/>
                  </a:lnTo>
                  <a:lnTo>
                    <a:pt x="195" y="78"/>
                  </a:lnTo>
                  <a:lnTo>
                    <a:pt x="196" y="78"/>
                  </a:lnTo>
                  <a:lnTo>
                    <a:pt x="196" y="76"/>
                  </a:lnTo>
                  <a:close/>
                  <a:moveTo>
                    <a:pt x="153" y="76"/>
                  </a:moveTo>
                  <a:lnTo>
                    <a:pt x="153" y="78"/>
                  </a:lnTo>
                  <a:lnTo>
                    <a:pt x="152" y="78"/>
                  </a:lnTo>
                  <a:lnTo>
                    <a:pt x="152" y="79"/>
                  </a:lnTo>
                  <a:lnTo>
                    <a:pt x="152" y="78"/>
                  </a:lnTo>
                  <a:lnTo>
                    <a:pt x="152" y="79"/>
                  </a:lnTo>
                  <a:lnTo>
                    <a:pt x="151" y="79"/>
                  </a:lnTo>
                  <a:lnTo>
                    <a:pt x="151" y="80"/>
                  </a:lnTo>
                  <a:lnTo>
                    <a:pt x="149" y="80"/>
                  </a:lnTo>
                  <a:lnTo>
                    <a:pt x="148" y="80"/>
                  </a:lnTo>
                  <a:lnTo>
                    <a:pt x="147" y="80"/>
                  </a:lnTo>
                  <a:lnTo>
                    <a:pt x="146" y="80"/>
                  </a:lnTo>
                  <a:lnTo>
                    <a:pt x="146" y="81"/>
                  </a:lnTo>
                  <a:lnTo>
                    <a:pt x="146" y="80"/>
                  </a:lnTo>
                  <a:lnTo>
                    <a:pt x="144" y="80"/>
                  </a:lnTo>
                  <a:lnTo>
                    <a:pt x="144" y="81"/>
                  </a:lnTo>
                  <a:lnTo>
                    <a:pt x="143" y="81"/>
                  </a:lnTo>
                  <a:lnTo>
                    <a:pt x="143" y="80"/>
                  </a:lnTo>
                  <a:lnTo>
                    <a:pt x="143" y="81"/>
                  </a:lnTo>
                  <a:lnTo>
                    <a:pt x="142" y="81"/>
                  </a:lnTo>
                  <a:lnTo>
                    <a:pt x="142" y="80"/>
                  </a:lnTo>
                  <a:lnTo>
                    <a:pt x="140" y="80"/>
                  </a:lnTo>
                  <a:lnTo>
                    <a:pt x="139" y="80"/>
                  </a:lnTo>
                  <a:lnTo>
                    <a:pt x="138" y="80"/>
                  </a:lnTo>
                  <a:lnTo>
                    <a:pt x="137" y="80"/>
                  </a:lnTo>
                  <a:lnTo>
                    <a:pt x="135" y="80"/>
                  </a:lnTo>
                  <a:lnTo>
                    <a:pt x="135" y="79"/>
                  </a:lnTo>
                  <a:lnTo>
                    <a:pt x="135" y="78"/>
                  </a:lnTo>
                  <a:lnTo>
                    <a:pt x="135" y="79"/>
                  </a:lnTo>
                  <a:lnTo>
                    <a:pt x="137" y="79"/>
                  </a:lnTo>
                  <a:lnTo>
                    <a:pt x="137" y="78"/>
                  </a:lnTo>
                  <a:lnTo>
                    <a:pt x="138" y="78"/>
                  </a:lnTo>
                  <a:lnTo>
                    <a:pt x="139" y="78"/>
                  </a:lnTo>
                  <a:lnTo>
                    <a:pt x="140" y="78"/>
                  </a:lnTo>
                  <a:lnTo>
                    <a:pt x="142" y="78"/>
                  </a:lnTo>
                  <a:lnTo>
                    <a:pt x="143" y="78"/>
                  </a:lnTo>
                  <a:lnTo>
                    <a:pt x="143" y="79"/>
                  </a:lnTo>
                  <a:lnTo>
                    <a:pt x="144" y="79"/>
                  </a:lnTo>
                  <a:lnTo>
                    <a:pt x="146" y="79"/>
                  </a:lnTo>
                  <a:lnTo>
                    <a:pt x="147" y="79"/>
                  </a:lnTo>
                  <a:lnTo>
                    <a:pt x="147" y="78"/>
                  </a:lnTo>
                  <a:lnTo>
                    <a:pt x="148" y="78"/>
                  </a:lnTo>
                  <a:lnTo>
                    <a:pt x="148" y="79"/>
                  </a:lnTo>
                  <a:lnTo>
                    <a:pt x="149" y="79"/>
                  </a:lnTo>
                  <a:lnTo>
                    <a:pt x="151" y="79"/>
                  </a:lnTo>
                  <a:lnTo>
                    <a:pt x="151" y="78"/>
                  </a:lnTo>
                  <a:lnTo>
                    <a:pt x="152" y="78"/>
                  </a:lnTo>
                  <a:lnTo>
                    <a:pt x="153" y="78"/>
                  </a:lnTo>
                  <a:lnTo>
                    <a:pt x="152" y="76"/>
                  </a:lnTo>
                  <a:lnTo>
                    <a:pt x="152" y="78"/>
                  </a:lnTo>
                  <a:lnTo>
                    <a:pt x="152" y="76"/>
                  </a:lnTo>
                  <a:lnTo>
                    <a:pt x="153" y="76"/>
                  </a:lnTo>
                  <a:close/>
                  <a:moveTo>
                    <a:pt x="112" y="76"/>
                  </a:moveTo>
                  <a:lnTo>
                    <a:pt x="112" y="78"/>
                  </a:lnTo>
                  <a:lnTo>
                    <a:pt x="114" y="78"/>
                  </a:lnTo>
                  <a:lnTo>
                    <a:pt x="112" y="79"/>
                  </a:lnTo>
                  <a:lnTo>
                    <a:pt x="111" y="79"/>
                  </a:lnTo>
                  <a:lnTo>
                    <a:pt x="111" y="80"/>
                  </a:lnTo>
                  <a:lnTo>
                    <a:pt x="110" y="80"/>
                  </a:lnTo>
                  <a:lnTo>
                    <a:pt x="111" y="80"/>
                  </a:lnTo>
                  <a:lnTo>
                    <a:pt x="110" y="80"/>
                  </a:lnTo>
                  <a:lnTo>
                    <a:pt x="111" y="80"/>
                  </a:lnTo>
                  <a:lnTo>
                    <a:pt x="110" y="80"/>
                  </a:lnTo>
                  <a:lnTo>
                    <a:pt x="110" y="79"/>
                  </a:lnTo>
                  <a:lnTo>
                    <a:pt x="109" y="79"/>
                  </a:lnTo>
                  <a:lnTo>
                    <a:pt x="109" y="78"/>
                  </a:lnTo>
                  <a:lnTo>
                    <a:pt x="107" y="78"/>
                  </a:lnTo>
                  <a:lnTo>
                    <a:pt x="106" y="78"/>
                  </a:lnTo>
                  <a:lnTo>
                    <a:pt x="106" y="76"/>
                  </a:lnTo>
                  <a:lnTo>
                    <a:pt x="107" y="76"/>
                  </a:lnTo>
                  <a:lnTo>
                    <a:pt x="109" y="76"/>
                  </a:lnTo>
                  <a:lnTo>
                    <a:pt x="110" y="76"/>
                  </a:lnTo>
                  <a:lnTo>
                    <a:pt x="111" y="76"/>
                  </a:lnTo>
                  <a:lnTo>
                    <a:pt x="112" y="76"/>
                  </a:lnTo>
                  <a:close/>
                  <a:moveTo>
                    <a:pt x="176" y="76"/>
                  </a:moveTo>
                  <a:lnTo>
                    <a:pt x="175" y="76"/>
                  </a:lnTo>
                  <a:lnTo>
                    <a:pt x="176" y="76"/>
                  </a:lnTo>
                  <a:close/>
                  <a:moveTo>
                    <a:pt x="190" y="75"/>
                  </a:moveTo>
                  <a:lnTo>
                    <a:pt x="190" y="76"/>
                  </a:lnTo>
                  <a:lnTo>
                    <a:pt x="189" y="76"/>
                  </a:lnTo>
                  <a:lnTo>
                    <a:pt x="189" y="75"/>
                  </a:lnTo>
                  <a:lnTo>
                    <a:pt x="190" y="75"/>
                  </a:lnTo>
                  <a:close/>
                  <a:moveTo>
                    <a:pt x="191" y="75"/>
                  </a:moveTo>
                  <a:lnTo>
                    <a:pt x="191" y="74"/>
                  </a:lnTo>
                  <a:lnTo>
                    <a:pt x="191" y="75"/>
                  </a:lnTo>
                  <a:close/>
                  <a:moveTo>
                    <a:pt x="77" y="74"/>
                  </a:moveTo>
                  <a:lnTo>
                    <a:pt x="77" y="75"/>
                  </a:lnTo>
                  <a:lnTo>
                    <a:pt x="75" y="75"/>
                  </a:lnTo>
                  <a:lnTo>
                    <a:pt x="75" y="74"/>
                  </a:lnTo>
                  <a:lnTo>
                    <a:pt x="75" y="75"/>
                  </a:lnTo>
                  <a:lnTo>
                    <a:pt x="75" y="74"/>
                  </a:lnTo>
                  <a:lnTo>
                    <a:pt x="77" y="74"/>
                  </a:lnTo>
                  <a:close/>
                  <a:moveTo>
                    <a:pt x="174" y="74"/>
                  </a:moveTo>
                  <a:lnTo>
                    <a:pt x="174" y="75"/>
                  </a:lnTo>
                  <a:lnTo>
                    <a:pt x="172" y="75"/>
                  </a:lnTo>
                  <a:lnTo>
                    <a:pt x="171" y="75"/>
                  </a:lnTo>
                  <a:lnTo>
                    <a:pt x="170" y="75"/>
                  </a:lnTo>
                  <a:lnTo>
                    <a:pt x="168" y="75"/>
                  </a:lnTo>
                  <a:lnTo>
                    <a:pt x="168" y="76"/>
                  </a:lnTo>
                  <a:lnTo>
                    <a:pt x="168" y="75"/>
                  </a:lnTo>
                  <a:lnTo>
                    <a:pt x="168" y="74"/>
                  </a:lnTo>
                  <a:lnTo>
                    <a:pt x="170" y="74"/>
                  </a:lnTo>
                  <a:lnTo>
                    <a:pt x="171" y="74"/>
                  </a:lnTo>
                  <a:lnTo>
                    <a:pt x="172" y="74"/>
                  </a:lnTo>
                  <a:lnTo>
                    <a:pt x="174" y="74"/>
                  </a:lnTo>
                  <a:close/>
                  <a:moveTo>
                    <a:pt x="176" y="74"/>
                  </a:moveTo>
                  <a:lnTo>
                    <a:pt x="176" y="73"/>
                  </a:lnTo>
                  <a:lnTo>
                    <a:pt x="177" y="74"/>
                  </a:lnTo>
                  <a:lnTo>
                    <a:pt x="176" y="74"/>
                  </a:lnTo>
                  <a:close/>
                  <a:moveTo>
                    <a:pt x="195" y="73"/>
                  </a:moveTo>
                  <a:lnTo>
                    <a:pt x="195" y="74"/>
                  </a:lnTo>
                  <a:lnTo>
                    <a:pt x="196" y="74"/>
                  </a:lnTo>
                  <a:lnTo>
                    <a:pt x="195" y="74"/>
                  </a:lnTo>
                  <a:lnTo>
                    <a:pt x="195" y="73"/>
                  </a:lnTo>
                  <a:close/>
                  <a:moveTo>
                    <a:pt x="198" y="73"/>
                  </a:moveTo>
                  <a:lnTo>
                    <a:pt x="196" y="73"/>
                  </a:lnTo>
                  <a:lnTo>
                    <a:pt x="196" y="74"/>
                  </a:lnTo>
                  <a:lnTo>
                    <a:pt x="196" y="73"/>
                  </a:lnTo>
                  <a:lnTo>
                    <a:pt x="198" y="73"/>
                  </a:lnTo>
                  <a:close/>
                  <a:moveTo>
                    <a:pt x="240" y="76"/>
                  </a:moveTo>
                  <a:lnTo>
                    <a:pt x="238" y="76"/>
                  </a:lnTo>
                  <a:lnTo>
                    <a:pt x="237" y="78"/>
                  </a:lnTo>
                  <a:lnTo>
                    <a:pt x="236" y="78"/>
                  </a:lnTo>
                  <a:lnTo>
                    <a:pt x="235" y="78"/>
                  </a:lnTo>
                  <a:lnTo>
                    <a:pt x="233" y="78"/>
                  </a:lnTo>
                  <a:lnTo>
                    <a:pt x="232" y="78"/>
                  </a:lnTo>
                  <a:lnTo>
                    <a:pt x="233" y="76"/>
                  </a:lnTo>
                  <a:lnTo>
                    <a:pt x="233" y="75"/>
                  </a:lnTo>
                  <a:lnTo>
                    <a:pt x="235" y="75"/>
                  </a:lnTo>
                  <a:lnTo>
                    <a:pt x="235" y="74"/>
                  </a:lnTo>
                  <a:lnTo>
                    <a:pt x="236" y="73"/>
                  </a:lnTo>
                  <a:lnTo>
                    <a:pt x="237" y="73"/>
                  </a:lnTo>
                  <a:lnTo>
                    <a:pt x="238" y="73"/>
                  </a:lnTo>
                  <a:lnTo>
                    <a:pt x="240" y="74"/>
                  </a:lnTo>
                  <a:lnTo>
                    <a:pt x="240" y="75"/>
                  </a:lnTo>
                  <a:lnTo>
                    <a:pt x="240" y="76"/>
                  </a:lnTo>
                  <a:close/>
                  <a:moveTo>
                    <a:pt x="147" y="73"/>
                  </a:moveTo>
                  <a:lnTo>
                    <a:pt x="146" y="73"/>
                  </a:lnTo>
                  <a:lnTo>
                    <a:pt x="147" y="73"/>
                  </a:lnTo>
                  <a:close/>
                  <a:moveTo>
                    <a:pt x="142" y="73"/>
                  </a:moveTo>
                  <a:lnTo>
                    <a:pt x="140" y="73"/>
                  </a:lnTo>
                  <a:lnTo>
                    <a:pt x="140" y="71"/>
                  </a:lnTo>
                  <a:lnTo>
                    <a:pt x="142" y="73"/>
                  </a:lnTo>
                  <a:close/>
                  <a:moveTo>
                    <a:pt x="107" y="71"/>
                  </a:moveTo>
                  <a:lnTo>
                    <a:pt x="106" y="71"/>
                  </a:lnTo>
                  <a:lnTo>
                    <a:pt x="107" y="71"/>
                  </a:lnTo>
                  <a:close/>
                  <a:moveTo>
                    <a:pt x="200" y="71"/>
                  </a:moveTo>
                  <a:lnTo>
                    <a:pt x="200" y="73"/>
                  </a:lnTo>
                  <a:lnTo>
                    <a:pt x="200" y="74"/>
                  </a:lnTo>
                  <a:lnTo>
                    <a:pt x="199" y="74"/>
                  </a:lnTo>
                  <a:lnTo>
                    <a:pt x="199" y="75"/>
                  </a:lnTo>
                  <a:lnTo>
                    <a:pt x="198" y="75"/>
                  </a:lnTo>
                  <a:lnTo>
                    <a:pt x="198" y="76"/>
                  </a:lnTo>
                  <a:lnTo>
                    <a:pt x="198" y="75"/>
                  </a:lnTo>
                  <a:lnTo>
                    <a:pt x="198" y="76"/>
                  </a:lnTo>
                  <a:lnTo>
                    <a:pt x="196" y="76"/>
                  </a:lnTo>
                  <a:lnTo>
                    <a:pt x="196" y="75"/>
                  </a:lnTo>
                  <a:lnTo>
                    <a:pt x="198" y="75"/>
                  </a:lnTo>
                  <a:lnTo>
                    <a:pt x="196" y="75"/>
                  </a:lnTo>
                  <a:lnTo>
                    <a:pt x="198" y="75"/>
                  </a:lnTo>
                  <a:lnTo>
                    <a:pt x="196" y="75"/>
                  </a:lnTo>
                  <a:lnTo>
                    <a:pt x="196" y="74"/>
                  </a:lnTo>
                  <a:lnTo>
                    <a:pt x="198" y="74"/>
                  </a:lnTo>
                  <a:lnTo>
                    <a:pt x="198" y="73"/>
                  </a:lnTo>
                  <a:lnTo>
                    <a:pt x="199" y="73"/>
                  </a:lnTo>
                  <a:lnTo>
                    <a:pt x="199" y="71"/>
                  </a:lnTo>
                  <a:lnTo>
                    <a:pt x="200" y="71"/>
                  </a:lnTo>
                  <a:close/>
                  <a:moveTo>
                    <a:pt x="202" y="71"/>
                  </a:moveTo>
                  <a:lnTo>
                    <a:pt x="200" y="71"/>
                  </a:lnTo>
                  <a:lnTo>
                    <a:pt x="202" y="71"/>
                  </a:lnTo>
                  <a:close/>
                  <a:moveTo>
                    <a:pt x="184" y="71"/>
                  </a:moveTo>
                  <a:lnTo>
                    <a:pt x="182" y="71"/>
                  </a:lnTo>
                  <a:lnTo>
                    <a:pt x="184" y="71"/>
                  </a:lnTo>
                  <a:close/>
                  <a:moveTo>
                    <a:pt x="106" y="71"/>
                  </a:moveTo>
                  <a:lnTo>
                    <a:pt x="105" y="71"/>
                  </a:lnTo>
                  <a:lnTo>
                    <a:pt x="106" y="71"/>
                  </a:lnTo>
                  <a:close/>
                  <a:moveTo>
                    <a:pt x="140" y="71"/>
                  </a:moveTo>
                  <a:lnTo>
                    <a:pt x="139" y="71"/>
                  </a:lnTo>
                  <a:lnTo>
                    <a:pt x="140" y="71"/>
                  </a:lnTo>
                  <a:lnTo>
                    <a:pt x="140" y="70"/>
                  </a:lnTo>
                  <a:lnTo>
                    <a:pt x="140" y="71"/>
                  </a:lnTo>
                  <a:close/>
                  <a:moveTo>
                    <a:pt x="103" y="70"/>
                  </a:moveTo>
                  <a:lnTo>
                    <a:pt x="105" y="70"/>
                  </a:lnTo>
                  <a:lnTo>
                    <a:pt x="103" y="70"/>
                  </a:lnTo>
                  <a:lnTo>
                    <a:pt x="103" y="71"/>
                  </a:lnTo>
                  <a:lnTo>
                    <a:pt x="102" y="71"/>
                  </a:lnTo>
                  <a:lnTo>
                    <a:pt x="101" y="71"/>
                  </a:lnTo>
                  <a:lnTo>
                    <a:pt x="100" y="71"/>
                  </a:lnTo>
                  <a:lnTo>
                    <a:pt x="98" y="71"/>
                  </a:lnTo>
                  <a:lnTo>
                    <a:pt x="100" y="71"/>
                  </a:lnTo>
                  <a:lnTo>
                    <a:pt x="97" y="71"/>
                  </a:lnTo>
                  <a:lnTo>
                    <a:pt x="97" y="70"/>
                  </a:lnTo>
                  <a:lnTo>
                    <a:pt x="98" y="70"/>
                  </a:lnTo>
                  <a:lnTo>
                    <a:pt x="100" y="70"/>
                  </a:lnTo>
                  <a:lnTo>
                    <a:pt x="101" y="70"/>
                  </a:lnTo>
                  <a:lnTo>
                    <a:pt x="102" y="70"/>
                  </a:lnTo>
                  <a:lnTo>
                    <a:pt x="103" y="70"/>
                  </a:lnTo>
                  <a:close/>
                  <a:moveTo>
                    <a:pt x="111" y="70"/>
                  </a:moveTo>
                  <a:lnTo>
                    <a:pt x="112" y="70"/>
                  </a:lnTo>
                  <a:lnTo>
                    <a:pt x="111" y="70"/>
                  </a:lnTo>
                  <a:lnTo>
                    <a:pt x="110" y="70"/>
                  </a:lnTo>
                  <a:lnTo>
                    <a:pt x="111" y="70"/>
                  </a:lnTo>
                  <a:close/>
                  <a:moveTo>
                    <a:pt x="189" y="69"/>
                  </a:moveTo>
                  <a:lnTo>
                    <a:pt x="188" y="69"/>
                  </a:lnTo>
                  <a:lnTo>
                    <a:pt x="189" y="69"/>
                  </a:lnTo>
                  <a:close/>
                  <a:moveTo>
                    <a:pt x="238" y="70"/>
                  </a:moveTo>
                  <a:lnTo>
                    <a:pt x="238" y="69"/>
                  </a:lnTo>
                  <a:lnTo>
                    <a:pt x="237" y="69"/>
                  </a:lnTo>
                  <a:lnTo>
                    <a:pt x="238" y="69"/>
                  </a:lnTo>
                  <a:lnTo>
                    <a:pt x="238" y="70"/>
                  </a:lnTo>
                  <a:close/>
                  <a:moveTo>
                    <a:pt x="200" y="69"/>
                  </a:moveTo>
                  <a:lnTo>
                    <a:pt x="199" y="69"/>
                  </a:lnTo>
                  <a:lnTo>
                    <a:pt x="200" y="69"/>
                  </a:lnTo>
                  <a:close/>
                  <a:moveTo>
                    <a:pt x="217" y="69"/>
                  </a:moveTo>
                  <a:lnTo>
                    <a:pt x="216" y="69"/>
                  </a:lnTo>
                  <a:lnTo>
                    <a:pt x="217" y="69"/>
                  </a:lnTo>
                  <a:close/>
                  <a:moveTo>
                    <a:pt x="56" y="67"/>
                  </a:moveTo>
                  <a:lnTo>
                    <a:pt x="56" y="69"/>
                  </a:lnTo>
                  <a:lnTo>
                    <a:pt x="55" y="69"/>
                  </a:lnTo>
                  <a:lnTo>
                    <a:pt x="56" y="67"/>
                  </a:lnTo>
                  <a:close/>
                  <a:moveTo>
                    <a:pt x="217" y="67"/>
                  </a:moveTo>
                  <a:lnTo>
                    <a:pt x="216" y="67"/>
                  </a:lnTo>
                  <a:lnTo>
                    <a:pt x="217" y="67"/>
                  </a:lnTo>
                  <a:close/>
                  <a:moveTo>
                    <a:pt x="216" y="67"/>
                  </a:moveTo>
                  <a:lnTo>
                    <a:pt x="214" y="67"/>
                  </a:lnTo>
                  <a:lnTo>
                    <a:pt x="214" y="66"/>
                  </a:lnTo>
                  <a:lnTo>
                    <a:pt x="216" y="66"/>
                  </a:lnTo>
                  <a:lnTo>
                    <a:pt x="216" y="67"/>
                  </a:lnTo>
                  <a:close/>
                  <a:moveTo>
                    <a:pt x="217" y="67"/>
                  </a:moveTo>
                  <a:lnTo>
                    <a:pt x="217" y="66"/>
                  </a:lnTo>
                  <a:lnTo>
                    <a:pt x="217" y="67"/>
                  </a:lnTo>
                  <a:close/>
                  <a:moveTo>
                    <a:pt x="216" y="67"/>
                  </a:moveTo>
                  <a:lnTo>
                    <a:pt x="216" y="69"/>
                  </a:lnTo>
                  <a:lnTo>
                    <a:pt x="214" y="69"/>
                  </a:lnTo>
                  <a:lnTo>
                    <a:pt x="216" y="69"/>
                  </a:lnTo>
                  <a:lnTo>
                    <a:pt x="214" y="69"/>
                  </a:lnTo>
                  <a:lnTo>
                    <a:pt x="214" y="70"/>
                  </a:lnTo>
                  <a:lnTo>
                    <a:pt x="213" y="70"/>
                  </a:lnTo>
                  <a:lnTo>
                    <a:pt x="213" y="69"/>
                  </a:lnTo>
                  <a:lnTo>
                    <a:pt x="213" y="67"/>
                  </a:lnTo>
                  <a:lnTo>
                    <a:pt x="214" y="67"/>
                  </a:lnTo>
                  <a:lnTo>
                    <a:pt x="213" y="67"/>
                  </a:lnTo>
                  <a:lnTo>
                    <a:pt x="213" y="66"/>
                  </a:lnTo>
                  <a:lnTo>
                    <a:pt x="214" y="66"/>
                  </a:lnTo>
                  <a:lnTo>
                    <a:pt x="214" y="67"/>
                  </a:lnTo>
                  <a:lnTo>
                    <a:pt x="216" y="67"/>
                  </a:lnTo>
                  <a:close/>
                  <a:moveTo>
                    <a:pt x="213" y="65"/>
                  </a:moveTo>
                  <a:lnTo>
                    <a:pt x="214" y="65"/>
                  </a:lnTo>
                  <a:lnTo>
                    <a:pt x="214" y="66"/>
                  </a:lnTo>
                  <a:lnTo>
                    <a:pt x="213" y="66"/>
                  </a:lnTo>
                  <a:lnTo>
                    <a:pt x="213" y="65"/>
                  </a:lnTo>
                  <a:close/>
                  <a:moveTo>
                    <a:pt x="61" y="65"/>
                  </a:moveTo>
                  <a:lnTo>
                    <a:pt x="63" y="65"/>
                  </a:lnTo>
                  <a:lnTo>
                    <a:pt x="64" y="65"/>
                  </a:lnTo>
                  <a:lnTo>
                    <a:pt x="65" y="65"/>
                  </a:lnTo>
                  <a:lnTo>
                    <a:pt x="67" y="65"/>
                  </a:lnTo>
                  <a:lnTo>
                    <a:pt x="65" y="65"/>
                  </a:lnTo>
                  <a:lnTo>
                    <a:pt x="67" y="65"/>
                  </a:lnTo>
                  <a:lnTo>
                    <a:pt x="68" y="65"/>
                  </a:lnTo>
                  <a:lnTo>
                    <a:pt x="68" y="66"/>
                  </a:lnTo>
                  <a:lnTo>
                    <a:pt x="69" y="66"/>
                  </a:lnTo>
                  <a:lnTo>
                    <a:pt x="70" y="66"/>
                  </a:lnTo>
                  <a:lnTo>
                    <a:pt x="72" y="66"/>
                  </a:lnTo>
                  <a:lnTo>
                    <a:pt x="73" y="66"/>
                  </a:lnTo>
                  <a:lnTo>
                    <a:pt x="72" y="66"/>
                  </a:lnTo>
                  <a:lnTo>
                    <a:pt x="73" y="66"/>
                  </a:lnTo>
                  <a:lnTo>
                    <a:pt x="74" y="67"/>
                  </a:lnTo>
                  <a:lnTo>
                    <a:pt x="74" y="69"/>
                  </a:lnTo>
                  <a:lnTo>
                    <a:pt x="75" y="69"/>
                  </a:lnTo>
                  <a:lnTo>
                    <a:pt x="75" y="70"/>
                  </a:lnTo>
                  <a:lnTo>
                    <a:pt x="75" y="69"/>
                  </a:lnTo>
                  <a:lnTo>
                    <a:pt x="75" y="70"/>
                  </a:lnTo>
                  <a:lnTo>
                    <a:pt x="77" y="70"/>
                  </a:lnTo>
                  <a:lnTo>
                    <a:pt x="77" y="69"/>
                  </a:lnTo>
                  <a:lnTo>
                    <a:pt x="77" y="70"/>
                  </a:lnTo>
                  <a:lnTo>
                    <a:pt x="78" y="70"/>
                  </a:lnTo>
                  <a:lnTo>
                    <a:pt x="79" y="70"/>
                  </a:lnTo>
                  <a:lnTo>
                    <a:pt x="79" y="69"/>
                  </a:lnTo>
                  <a:lnTo>
                    <a:pt x="79" y="70"/>
                  </a:lnTo>
                  <a:lnTo>
                    <a:pt x="81" y="70"/>
                  </a:lnTo>
                  <a:lnTo>
                    <a:pt x="82" y="70"/>
                  </a:lnTo>
                  <a:lnTo>
                    <a:pt x="83" y="70"/>
                  </a:lnTo>
                  <a:lnTo>
                    <a:pt x="84" y="70"/>
                  </a:lnTo>
                  <a:lnTo>
                    <a:pt x="86" y="70"/>
                  </a:lnTo>
                  <a:lnTo>
                    <a:pt x="86" y="69"/>
                  </a:lnTo>
                  <a:lnTo>
                    <a:pt x="86" y="67"/>
                  </a:lnTo>
                  <a:lnTo>
                    <a:pt x="87" y="67"/>
                  </a:lnTo>
                  <a:lnTo>
                    <a:pt x="88" y="67"/>
                  </a:lnTo>
                  <a:lnTo>
                    <a:pt x="88" y="69"/>
                  </a:lnTo>
                  <a:lnTo>
                    <a:pt x="89" y="69"/>
                  </a:lnTo>
                  <a:lnTo>
                    <a:pt x="91" y="69"/>
                  </a:lnTo>
                  <a:lnTo>
                    <a:pt x="92" y="69"/>
                  </a:lnTo>
                  <a:lnTo>
                    <a:pt x="92" y="70"/>
                  </a:lnTo>
                  <a:lnTo>
                    <a:pt x="92" y="69"/>
                  </a:lnTo>
                  <a:lnTo>
                    <a:pt x="93" y="69"/>
                  </a:lnTo>
                  <a:lnTo>
                    <a:pt x="93" y="70"/>
                  </a:lnTo>
                  <a:lnTo>
                    <a:pt x="95" y="70"/>
                  </a:lnTo>
                  <a:lnTo>
                    <a:pt x="96" y="70"/>
                  </a:lnTo>
                  <a:lnTo>
                    <a:pt x="96" y="71"/>
                  </a:lnTo>
                  <a:lnTo>
                    <a:pt x="97" y="70"/>
                  </a:lnTo>
                  <a:lnTo>
                    <a:pt x="97" y="71"/>
                  </a:lnTo>
                  <a:lnTo>
                    <a:pt x="96" y="71"/>
                  </a:lnTo>
                  <a:lnTo>
                    <a:pt x="97" y="71"/>
                  </a:lnTo>
                  <a:lnTo>
                    <a:pt x="96" y="71"/>
                  </a:lnTo>
                  <a:lnTo>
                    <a:pt x="97" y="71"/>
                  </a:lnTo>
                  <a:lnTo>
                    <a:pt x="97" y="73"/>
                  </a:lnTo>
                  <a:lnTo>
                    <a:pt x="97" y="74"/>
                  </a:lnTo>
                  <a:lnTo>
                    <a:pt x="98" y="74"/>
                  </a:lnTo>
                  <a:lnTo>
                    <a:pt x="100" y="74"/>
                  </a:lnTo>
                  <a:lnTo>
                    <a:pt x="100" y="75"/>
                  </a:lnTo>
                  <a:lnTo>
                    <a:pt x="101" y="75"/>
                  </a:lnTo>
                  <a:lnTo>
                    <a:pt x="101" y="74"/>
                  </a:lnTo>
                  <a:lnTo>
                    <a:pt x="102" y="74"/>
                  </a:lnTo>
                  <a:lnTo>
                    <a:pt x="103" y="74"/>
                  </a:lnTo>
                  <a:lnTo>
                    <a:pt x="105" y="74"/>
                  </a:lnTo>
                  <a:lnTo>
                    <a:pt x="106" y="75"/>
                  </a:lnTo>
                  <a:lnTo>
                    <a:pt x="106" y="76"/>
                  </a:lnTo>
                  <a:lnTo>
                    <a:pt x="106" y="78"/>
                  </a:lnTo>
                  <a:lnTo>
                    <a:pt x="106" y="79"/>
                  </a:lnTo>
                  <a:lnTo>
                    <a:pt x="107" y="79"/>
                  </a:lnTo>
                  <a:lnTo>
                    <a:pt x="107" y="80"/>
                  </a:lnTo>
                  <a:lnTo>
                    <a:pt x="106" y="80"/>
                  </a:lnTo>
                  <a:lnTo>
                    <a:pt x="106" y="79"/>
                  </a:lnTo>
                  <a:lnTo>
                    <a:pt x="105" y="79"/>
                  </a:lnTo>
                  <a:lnTo>
                    <a:pt x="103" y="79"/>
                  </a:lnTo>
                  <a:lnTo>
                    <a:pt x="102" y="79"/>
                  </a:lnTo>
                  <a:lnTo>
                    <a:pt x="101" y="78"/>
                  </a:lnTo>
                  <a:lnTo>
                    <a:pt x="100" y="78"/>
                  </a:lnTo>
                  <a:lnTo>
                    <a:pt x="98" y="78"/>
                  </a:lnTo>
                  <a:lnTo>
                    <a:pt x="97" y="78"/>
                  </a:lnTo>
                  <a:lnTo>
                    <a:pt x="97" y="79"/>
                  </a:lnTo>
                  <a:lnTo>
                    <a:pt x="96" y="78"/>
                  </a:lnTo>
                  <a:lnTo>
                    <a:pt x="95" y="78"/>
                  </a:lnTo>
                  <a:lnTo>
                    <a:pt x="93" y="78"/>
                  </a:lnTo>
                  <a:lnTo>
                    <a:pt x="92" y="78"/>
                  </a:lnTo>
                  <a:lnTo>
                    <a:pt x="91" y="78"/>
                  </a:lnTo>
                  <a:lnTo>
                    <a:pt x="92" y="78"/>
                  </a:lnTo>
                  <a:lnTo>
                    <a:pt x="91" y="78"/>
                  </a:lnTo>
                  <a:lnTo>
                    <a:pt x="89" y="78"/>
                  </a:lnTo>
                  <a:lnTo>
                    <a:pt x="88" y="78"/>
                  </a:lnTo>
                  <a:lnTo>
                    <a:pt x="87" y="78"/>
                  </a:lnTo>
                  <a:lnTo>
                    <a:pt x="86" y="76"/>
                  </a:lnTo>
                  <a:lnTo>
                    <a:pt x="84" y="76"/>
                  </a:lnTo>
                  <a:lnTo>
                    <a:pt x="83" y="76"/>
                  </a:lnTo>
                  <a:lnTo>
                    <a:pt x="82" y="75"/>
                  </a:lnTo>
                  <a:lnTo>
                    <a:pt x="81" y="75"/>
                  </a:lnTo>
                  <a:lnTo>
                    <a:pt x="79" y="75"/>
                  </a:lnTo>
                  <a:lnTo>
                    <a:pt x="79" y="74"/>
                  </a:lnTo>
                  <a:lnTo>
                    <a:pt x="78" y="74"/>
                  </a:lnTo>
                  <a:lnTo>
                    <a:pt x="77" y="74"/>
                  </a:lnTo>
                  <a:lnTo>
                    <a:pt x="75" y="74"/>
                  </a:lnTo>
                  <a:lnTo>
                    <a:pt x="74" y="74"/>
                  </a:lnTo>
                  <a:lnTo>
                    <a:pt x="74" y="75"/>
                  </a:lnTo>
                  <a:lnTo>
                    <a:pt x="73" y="75"/>
                  </a:lnTo>
                  <a:lnTo>
                    <a:pt x="72" y="75"/>
                  </a:lnTo>
                  <a:lnTo>
                    <a:pt x="70" y="75"/>
                  </a:lnTo>
                  <a:lnTo>
                    <a:pt x="70" y="74"/>
                  </a:lnTo>
                  <a:lnTo>
                    <a:pt x="69" y="74"/>
                  </a:lnTo>
                  <a:lnTo>
                    <a:pt x="68" y="74"/>
                  </a:lnTo>
                  <a:lnTo>
                    <a:pt x="68" y="73"/>
                  </a:lnTo>
                  <a:lnTo>
                    <a:pt x="68" y="74"/>
                  </a:lnTo>
                  <a:lnTo>
                    <a:pt x="68" y="73"/>
                  </a:lnTo>
                  <a:lnTo>
                    <a:pt x="67" y="73"/>
                  </a:lnTo>
                  <a:lnTo>
                    <a:pt x="65" y="73"/>
                  </a:lnTo>
                  <a:lnTo>
                    <a:pt x="64" y="73"/>
                  </a:lnTo>
                  <a:lnTo>
                    <a:pt x="63" y="73"/>
                  </a:lnTo>
                  <a:lnTo>
                    <a:pt x="63" y="71"/>
                  </a:lnTo>
                  <a:lnTo>
                    <a:pt x="63" y="70"/>
                  </a:lnTo>
                  <a:lnTo>
                    <a:pt x="61" y="70"/>
                  </a:lnTo>
                  <a:lnTo>
                    <a:pt x="60" y="70"/>
                  </a:lnTo>
                  <a:lnTo>
                    <a:pt x="59" y="70"/>
                  </a:lnTo>
                  <a:lnTo>
                    <a:pt x="58" y="70"/>
                  </a:lnTo>
                  <a:lnTo>
                    <a:pt x="56" y="70"/>
                  </a:lnTo>
                  <a:lnTo>
                    <a:pt x="56" y="69"/>
                  </a:lnTo>
                  <a:lnTo>
                    <a:pt x="58" y="69"/>
                  </a:lnTo>
                  <a:lnTo>
                    <a:pt x="58" y="70"/>
                  </a:lnTo>
                  <a:lnTo>
                    <a:pt x="58" y="69"/>
                  </a:lnTo>
                  <a:lnTo>
                    <a:pt x="59" y="69"/>
                  </a:lnTo>
                  <a:lnTo>
                    <a:pt x="59" y="67"/>
                  </a:lnTo>
                  <a:lnTo>
                    <a:pt x="59" y="66"/>
                  </a:lnTo>
                  <a:lnTo>
                    <a:pt x="60" y="66"/>
                  </a:lnTo>
                  <a:lnTo>
                    <a:pt x="60" y="65"/>
                  </a:lnTo>
                  <a:lnTo>
                    <a:pt x="61" y="65"/>
                  </a:lnTo>
                  <a:close/>
                  <a:moveTo>
                    <a:pt x="158" y="65"/>
                  </a:moveTo>
                  <a:lnTo>
                    <a:pt x="158" y="64"/>
                  </a:lnTo>
                  <a:lnTo>
                    <a:pt x="158" y="65"/>
                  </a:lnTo>
                  <a:close/>
                  <a:moveTo>
                    <a:pt x="84" y="64"/>
                  </a:moveTo>
                  <a:lnTo>
                    <a:pt x="84" y="65"/>
                  </a:lnTo>
                  <a:lnTo>
                    <a:pt x="84" y="64"/>
                  </a:lnTo>
                  <a:close/>
                  <a:moveTo>
                    <a:pt x="139" y="67"/>
                  </a:moveTo>
                  <a:lnTo>
                    <a:pt x="139" y="66"/>
                  </a:lnTo>
                  <a:lnTo>
                    <a:pt x="139" y="65"/>
                  </a:lnTo>
                  <a:lnTo>
                    <a:pt x="139" y="64"/>
                  </a:lnTo>
                  <a:lnTo>
                    <a:pt x="139" y="65"/>
                  </a:lnTo>
                  <a:lnTo>
                    <a:pt x="139" y="66"/>
                  </a:lnTo>
                  <a:lnTo>
                    <a:pt x="139" y="67"/>
                  </a:lnTo>
                  <a:close/>
                  <a:moveTo>
                    <a:pt x="214" y="64"/>
                  </a:moveTo>
                  <a:lnTo>
                    <a:pt x="213" y="64"/>
                  </a:lnTo>
                  <a:lnTo>
                    <a:pt x="214" y="64"/>
                  </a:lnTo>
                  <a:close/>
                  <a:moveTo>
                    <a:pt x="97" y="64"/>
                  </a:moveTo>
                  <a:lnTo>
                    <a:pt x="96" y="64"/>
                  </a:lnTo>
                  <a:lnTo>
                    <a:pt x="97" y="64"/>
                  </a:lnTo>
                  <a:close/>
                  <a:moveTo>
                    <a:pt x="205" y="62"/>
                  </a:moveTo>
                  <a:lnTo>
                    <a:pt x="205" y="64"/>
                  </a:lnTo>
                  <a:lnTo>
                    <a:pt x="207" y="64"/>
                  </a:lnTo>
                  <a:lnTo>
                    <a:pt x="207" y="65"/>
                  </a:lnTo>
                  <a:lnTo>
                    <a:pt x="205" y="65"/>
                  </a:lnTo>
                  <a:lnTo>
                    <a:pt x="205" y="64"/>
                  </a:lnTo>
                  <a:lnTo>
                    <a:pt x="205" y="62"/>
                  </a:lnTo>
                  <a:close/>
                  <a:moveTo>
                    <a:pt x="207" y="62"/>
                  </a:moveTo>
                  <a:lnTo>
                    <a:pt x="207" y="64"/>
                  </a:lnTo>
                  <a:lnTo>
                    <a:pt x="205" y="64"/>
                  </a:lnTo>
                  <a:lnTo>
                    <a:pt x="205" y="62"/>
                  </a:lnTo>
                  <a:lnTo>
                    <a:pt x="207" y="62"/>
                  </a:lnTo>
                  <a:close/>
                  <a:moveTo>
                    <a:pt x="204" y="62"/>
                  </a:moveTo>
                  <a:lnTo>
                    <a:pt x="203" y="62"/>
                  </a:lnTo>
                  <a:lnTo>
                    <a:pt x="204" y="62"/>
                  </a:lnTo>
                  <a:close/>
                  <a:moveTo>
                    <a:pt x="216" y="62"/>
                  </a:moveTo>
                  <a:lnTo>
                    <a:pt x="217" y="62"/>
                  </a:lnTo>
                  <a:lnTo>
                    <a:pt x="216" y="62"/>
                  </a:lnTo>
                  <a:lnTo>
                    <a:pt x="217" y="62"/>
                  </a:lnTo>
                  <a:lnTo>
                    <a:pt x="217" y="64"/>
                  </a:lnTo>
                  <a:lnTo>
                    <a:pt x="217" y="65"/>
                  </a:lnTo>
                  <a:lnTo>
                    <a:pt x="216" y="65"/>
                  </a:lnTo>
                  <a:lnTo>
                    <a:pt x="217" y="65"/>
                  </a:lnTo>
                  <a:lnTo>
                    <a:pt x="217" y="66"/>
                  </a:lnTo>
                  <a:lnTo>
                    <a:pt x="216" y="67"/>
                  </a:lnTo>
                  <a:lnTo>
                    <a:pt x="216" y="66"/>
                  </a:lnTo>
                  <a:lnTo>
                    <a:pt x="214" y="66"/>
                  </a:lnTo>
                  <a:lnTo>
                    <a:pt x="214" y="65"/>
                  </a:lnTo>
                  <a:lnTo>
                    <a:pt x="214" y="64"/>
                  </a:lnTo>
                  <a:lnTo>
                    <a:pt x="214" y="62"/>
                  </a:lnTo>
                  <a:lnTo>
                    <a:pt x="216" y="62"/>
                  </a:lnTo>
                  <a:close/>
                  <a:moveTo>
                    <a:pt x="179" y="61"/>
                  </a:moveTo>
                  <a:lnTo>
                    <a:pt x="179" y="62"/>
                  </a:lnTo>
                  <a:lnTo>
                    <a:pt x="179" y="61"/>
                  </a:lnTo>
                  <a:close/>
                  <a:moveTo>
                    <a:pt x="208" y="64"/>
                  </a:moveTo>
                  <a:lnTo>
                    <a:pt x="207" y="64"/>
                  </a:lnTo>
                  <a:lnTo>
                    <a:pt x="207" y="65"/>
                  </a:lnTo>
                  <a:lnTo>
                    <a:pt x="207" y="64"/>
                  </a:lnTo>
                  <a:lnTo>
                    <a:pt x="207" y="62"/>
                  </a:lnTo>
                  <a:lnTo>
                    <a:pt x="207" y="64"/>
                  </a:lnTo>
                  <a:lnTo>
                    <a:pt x="207" y="62"/>
                  </a:lnTo>
                  <a:lnTo>
                    <a:pt x="208" y="62"/>
                  </a:lnTo>
                  <a:lnTo>
                    <a:pt x="208" y="61"/>
                  </a:lnTo>
                  <a:lnTo>
                    <a:pt x="208" y="62"/>
                  </a:lnTo>
                  <a:lnTo>
                    <a:pt x="208" y="64"/>
                  </a:lnTo>
                  <a:close/>
                  <a:moveTo>
                    <a:pt x="41" y="62"/>
                  </a:moveTo>
                  <a:lnTo>
                    <a:pt x="40" y="62"/>
                  </a:lnTo>
                  <a:lnTo>
                    <a:pt x="40" y="61"/>
                  </a:lnTo>
                  <a:lnTo>
                    <a:pt x="39" y="61"/>
                  </a:lnTo>
                  <a:lnTo>
                    <a:pt x="40" y="61"/>
                  </a:lnTo>
                  <a:lnTo>
                    <a:pt x="41" y="61"/>
                  </a:lnTo>
                  <a:lnTo>
                    <a:pt x="41" y="62"/>
                  </a:lnTo>
                  <a:close/>
                  <a:moveTo>
                    <a:pt x="147" y="60"/>
                  </a:moveTo>
                  <a:lnTo>
                    <a:pt x="148" y="60"/>
                  </a:lnTo>
                  <a:lnTo>
                    <a:pt x="148" y="61"/>
                  </a:lnTo>
                  <a:lnTo>
                    <a:pt x="148" y="62"/>
                  </a:lnTo>
                  <a:lnTo>
                    <a:pt x="147" y="62"/>
                  </a:lnTo>
                  <a:lnTo>
                    <a:pt x="147" y="61"/>
                  </a:lnTo>
                  <a:lnTo>
                    <a:pt x="147" y="60"/>
                  </a:lnTo>
                  <a:close/>
                  <a:moveTo>
                    <a:pt x="200" y="59"/>
                  </a:moveTo>
                  <a:lnTo>
                    <a:pt x="200" y="57"/>
                  </a:lnTo>
                  <a:lnTo>
                    <a:pt x="200" y="59"/>
                  </a:lnTo>
                  <a:close/>
                  <a:moveTo>
                    <a:pt x="152" y="60"/>
                  </a:moveTo>
                  <a:lnTo>
                    <a:pt x="151" y="60"/>
                  </a:lnTo>
                  <a:lnTo>
                    <a:pt x="151" y="61"/>
                  </a:lnTo>
                  <a:lnTo>
                    <a:pt x="151" y="62"/>
                  </a:lnTo>
                  <a:lnTo>
                    <a:pt x="151" y="61"/>
                  </a:lnTo>
                  <a:lnTo>
                    <a:pt x="149" y="61"/>
                  </a:lnTo>
                  <a:lnTo>
                    <a:pt x="149" y="60"/>
                  </a:lnTo>
                  <a:lnTo>
                    <a:pt x="149" y="59"/>
                  </a:lnTo>
                  <a:lnTo>
                    <a:pt x="151" y="59"/>
                  </a:lnTo>
                  <a:lnTo>
                    <a:pt x="151" y="57"/>
                  </a:lnTo>
                  <a:lnTo>
                    <a:pt x="152" y="57"/>
                  </a:lnTo>
                  <a:lnTo>
                    <a:pt x="152" y="59"/>
                  </a:lnTo>
                  <a:lnTo>
                    <a:pt x="152" y="60"/>
                  </a:lnTo>
                  <a:close/>
                  <a:moveTo>
                    <a:pt x="200" y="57"/>
                  </a:moveTo>
                  <a:lnTo>
                    <a:pt x="200" y="56"/>
                  </a:lnTo>
                  <a:lnTo>
                    <a:pt x="199" y="56"/>
                  </a:lnTo>
                  <a:lnTo>
                    <a:pt x="200" y="56"/>
                  </a:lnTo>
                  <a:lnTo>
                    <a:pt x="200" y="57"/>
                  </a:lnTo>
                  <a:close/>
                  <a:moveTo>
                    <a:pt x="154" y="57"/>
                  </a:moveTo>
                  <a:lnTo>
                    <a:pt x="154" y="59"/>
                  </a:lnTo>
                  <a:lnTo>
                    <a:pt x="153" y="59"/>
                  </a:lnTo>
                  <a:lnTo>
                    <a:pt x="153" y="60"/>
                  </a:lnTo>
                  <a:lnTo>
                    <a:pt x="152" y="60"/>
                  </a:lnTo>
                  <a:lnTo>
                    <a:pt x="153" y="61"/>
                  </a:lnTo>
                  <a:lnTo>
                    <a:pt x="153" y="60"/>
                  </a:lnTo>
                  <a:lnTo>
                    <a:pt x="153" y="61"/>
                  </a:lnTo>
                  <a:lnTo>
                    <a:pt x="154" y="61"/>
                  </a:lnTo>
                  <a:lnTo>
                    <a:pt x="153" y="61"/>
                  </a:lnTo>
                  <a:lnTo>
                    <a:pt x="153" y="62"/>
                  </a:lnTo>
                  <a:lnTo>
                    <a:pt x="153" y="61"/>
                  </a:lnTo>
                  <a:lnTo>
                    <a:pt x="152" y="62"/>
                  </a:lnTo>
                  <a:lnTo>
                    <a:pt x="152" y="64"/>
                  </a:lnTo>
                  <a:lnTo>
                    <a:pt x="152" y="62"/>
                  </a:lnTo>
                  <a:lnTo>
                    <a:pt x="152" y="64"/>
                  </a:lnTo>
                  <a:lnTo>
                    <a:pt x="152" y="62"/>
                  </a:lnTo>
                  <a:lnTo>
                    <a:pt x="151" y="64"/>
                  </a:lnTo>
                  <a:lnTo>
                    <a:pt x="151" y="62"/>
                  </a:lnTo>
                  <a:lnTo>
                    <a:pt x="151" y="61"/>
                  </a:lnTo>
                  <a:lnTo>
                    <a:pt x="152" y="61"/>
                  </a:lnTo>
                  <a:lnTo>
                    <a:pt x="152" y="60"/>
                  </a:lnTo>
                  <a:lnTo>
                    <a:pt x="152" y="59"/>
                  </a:lnTo>
                  <a:lnTo>
                    <a:pt x="152" y="57"/>
                  </a:lnTo>
                  <a:lnTo>
                    <a:pt x="152" y="56"/>
                  </a:lnTo>
                  <a:lnTo>
                    <a:pt x="153" y="56"/>
                  </a:lnTo>
                  <a:lnTo>
                    <a:pt x="153" y="57"/>
                  </a:lnTo>
                  <a:lnTo>
                    <a:pt x="154" y="57"/>
                  </a:lnTo>
                  <a:close/>
                  <a:moveTo>
                    <a:pt x="210" y="55"/>
                  </a:moveTo>
                  <a:lnTo>
                    <a:pt x="210" y="56"/>
                  </a:lnTo>
                  <a:lnTo>
                    <a:pt x="210" y="55"/>
                  </a:lnTo>
                  <a:lnTo>
                    <a:pt x="210" y="56"/>
                  </a:lnTo>
                  <a:lnTo>
                    <a:pt x="209" y="56"/>
                  </a:lnTo>
                  <a:lnTo>
                    <a:pt x="209" y="55"/>
                  </a:lnTo>
                  <a:lnTo>
                    <a:pt x="210" y="55"/>
                  </a:lnTo>
                  <a:close/>
                  <a:moveTo>
                    <a:pt x="199" y="55"/>
                  </a:moveTo>
                  <a:lnTo>
                    <a:pt x="198" y="55"/>
                  </a:lnTo>
                  <a:lnTo>
                    <a:pt x="199" y="55"/>
                  </a:lnTo>
                  <a:close/>
                  <a:moveTo>
                    <a:pt x="198" y="55"/>
                  </a:moveTo>
                  <a:lnTo>
                    <a:pt x="198" y="53"/>
                  </a:lnTo>
                  <a:lnTo>
                    <a:pt x="198" y="55"/>
                  </a:lnTo>
                  <a:close/>
                  <a:moveTo>
                    <a:pt x="153" y="53"/>
                  </a:moveTo>
                  <a:lnTo>
                    <a:pt x="153" y="55"/>
                  </a:lnTo>
                  <a:lnTo>
                    <a:pt x="153" y="53"/>
                  </a:lnTo>
                  <a:lnTo>
                    <a:pt x="154" y="53"/>
                  </a:lnTo>
                  <a:lnTo>
                    <a:pt x="154" y="55"/>
                  </a:lnTo>
                  <a:lnTo>
                    <a:pt x="153" y="55"/>
                  </a:lnTo>
                  <a:lnTo>
                    <a:pt x="153" y="53"/>
                  </a:lnTo>
                  <a:close/>
                  <a:moveTo>
                    <a:pt x="199" y="55"/>
                  </a:moveTo>
                  <a:lnTo>
                    <a:pt x="198" y="53"/>
                  </a:lnTo>
                  <a:lnTo>
                    <a:pt x="199" y="53"/>
                  </a:lnTo>
                  <a:lnTo>
                    <a:pt x="199" y="55"/>
                  </a:lnTo>
                  <a:close/>
                  <a:moveTo>
                    <a:pt x="176" y="53"/>
                  </a:moveTo>
                  <a:lnTo>
                    <a:pt x="175" y="53"/>
                  </a:lnTo>
                  <a:lnTo>
                    <a:pt x="176" y="53"/>
                  </a:lnTo>
                  <a:close/>
                  <a:moveTo>
                    <a:pt x="184" y="52"/>
                  </a:moveTo>
                  <a:lnTo>
                    <a:pt x="185" y="52"/>
                  </a:lnTo>
                  <a:lnTo>
                    <a:pt x="184" y="52"/>
                  </a:lnTo>
                  <a:close/>
                  <a:moveTo>
                    <a:pt x="153" y="52"/>
                  </a:moveTo>
                  <a:lnTo>
                    <a:pt x="153" y="51"/>
                  </a:lnTo>
                  <a:lnTo>
                    <a:pt x="153" y="52"/>
                  </a:lnTo>
                  <a:close/>
                  <a:moveTo>
                    <a:pt x="182" y="52"/>
                  </a:moveTo>
                  <a:lnTo>
                    <a:pt x="182" y="51"/>
                  </a:lnTo>
                  <a:lnTo>
                    <a:pt x="182" y="52"/>
                  </a:lnTo>
                  <a:close/>
                  <a:moveTo>
                    <a:pt x="149" y="52"/>
                  </a:moveTo>
                  <a:lnTo>
                    <a:pt x="149" y="51"/>
                  </a:lnTo>
                  <a:lnTo>
                    <a:pt x="149" y="52"/>
                  </a:lnTo>
                  <a:close/>
                  <a:moveTo>
                    <a:pt x="181" y="52"/>
                  </a:moveTo>
                  <a:lnTo>
                    <a:pt x="182" y="52"/>
                  </a:lnTo>
                  <a:lnTo>
                    <a:pt x="181" y="52"/>
                  </a:lnTo>
                  <a:lnTo>
                    <a:pt x="180" y="52"/>
                  </a:lnTo>
                  <a:lnTo>
                    <a:pt x="181" y="52"/>
                  </a:lnTo>
                  <a:lnTo>
                    <a:pt x="180" y="52"/>
                  </a:lnTo>
                  <a:lnTo>
                    <a:pt x="181" y="52"/>
                  </a:lnTo>
                  <a:lnTo>
                    <a:pt x="181" y="51"/>
                  </a:lnTo>
                  <a:lnTo>
                    <a:pt x="182" y="51"/>
                  </a:lnTo>
                  <a:lnTo>
                    <a:pt x="182" y="52"/>
                  </a:lnTo>
                  <a:lnTo>
                    <a:pt x="181" y="52"/>
                  </a:lnTo>
                  <a:close/>
                  <a:moveTo>
                    <a:pt x="184" y="51"/>
                  </a:moveTo>
                  <a:lnTo>
                    <a:pt x="184" y="52"/>
                  </a:lnTo>
                  <a:lnTo>
                    <a:pt x="182" y="51"/>
                  </a:lnTo>
                  <a:lnTo>
                    <a:pt x="184" y="51"/>
                  </a:lnTo>
                  <a:close/>
                  <a:moveTo>
                    <a:pt x="117" y="52"/>
                  </a:moveTo>
                  <a:lnTo>
                    <a:pt x="116" y="52"/>
                  </a:lnTo>
                  <a:lnTo>
                    <a:pt x="116" y="51"/>
                  </a:lnTo>
                  <a:lnTo>
                    <a:pt x="117" y="51"/>
                  </a:lnTo>
                  <a:lnTo>
                    <a:pt x="117" y="52"/>
                  </a:lnTo>
                  <a:close/>
                  <a:moveTo>
                    <a:pt x="177" y="50"/>
                  </a:moveTo>
                  <a:lnTo>
                    <a:pt x="177" y="51"/>
                  </a:lnTo>
                  <a:lnTo>
                    <a:pt x="179" y="51"/>
                  </a:lnTo>
                  <a:lnTo>
                    <a:pt x="177" y="51"/>
                  </a:lnTo>
                  <a:lnTo>
                    <a:pt x="177" y="50"/>
                  </a:lnTo>
                  <a:close/>
                  <a:moveTo>
                    <a:pt x="115" y="55"/>
                  </a:moveTo>
                  <a:lnTo>
                    <a:pt x="115" y="53"/>
                  </a:lnTo>
                  <a:lnTo>
                    <a:pt x="115" y="52"/>
                  </a:lnTo>
                  <a:lnTo>
                    <a:pt x="115" y="51"/>
                  </a:lnTo>
                  <a:lnTo>
                    <a:pt x="116" y="50"/>
                  </a:lnTo>
                  <a:lnTo>
                    <a:pt x="116" y="51"/>
                  </a:lnTo>
                  <a:lnTo>
                    <a:pt x="116" y="52"/>
                  </a:lnTo>
                  <a:lnTo>
                    <a:pt x="116" y="53"/>
                  </a:lnTo>
                  <a:lnTo>
                    <a:pt x="115" y="55"/>
                  </a:lnTo>
                  <a:close/>
                  <a:moveTo>
                    <a:pt x="174" y="50"/>
                  </a:moveTo>
                  <a:lnTo>
                    <a:pt x="175" y="50"/>
                  </a:lnTo>
                  <a:lnTo>
                    <a:pt x="175" y="51"/>
                  </a:lnTo>
                  <a:lnTo>
                    <a:pt x="176" y="51"/>
                  </a:lnTo>
                  <a:lnTo>
                    <a:pt x="176" y="52"/>
                  </a:lnTo>
                  <a:lnTo>
                    <a:pt x="175" y="52"/>
                  </a:lnTo>
                  <a:lnTo>
                    <a:pt x="174" y="53"/>
                  </a:lnTo>
                  <a:lnTo>
                    <a:pt x="172" y="53"/>
                  </a:lnTo>
                  <a:lnTo>
                    <a:pt x="171" y="52"/>
                  </a:lnTo>
                  <a:lnTo>
                    <a:pt x="170" y="52"/>
                  </a:lnTo>
                  <a:lnTo>
                    <a:pt x="170" y="51"/>
                  </a:lnTo>
                  <a:lnTo>
                    <a:pt x="168" y="50"/>
                  </a:lnTo>
                  <a:lnTo>
                    <a:pt x="170" y="50"/>
                  </a:lnTo>
                  <a:lnTo>
                    <a:pt x="171" y="50"/>
                  </a:lnTo>
                  <a:lnTo>
                    <a:pt x="170" y="50"/>
                  </a:lnTo>
                  <a:lnTo>
                    <a:pt x="171" y="50"/>
                  </a:lnTo>
                  <a:lnTo>
                    <a:pt x="171" y="48"/>
                  </a:lnTo>
                  <a:lnTo>
                    <a:pt x="174" y="48"/>
                  </a:lnTo>
                  <a:lnTo>
                    <a:pt x="174" y="50"/>
                  </a:lnTo>
                  <a:close/>
                  <a:moveTo>
                    <a:pt x="180" y="48"/>
                  </a:moveTo>
                  <a:lnTo>
                    <a:pt x="179" y="48"/>
                  </a:lnTo>
                  <a:lnTo>
                    <a:pt x="180" y="48"/>
                  </a:lnTo>
                  <a:close/>
                  <a:moveTo>
                    <a:pt x="65" y="48"/>
                  </a:moveTo>
                  <a:lnTo>
                    <a:pt x="64" y="48"/>
                  </a:lnTo>
                  <a:lnTo>
                    <a:pt x="65" y="48"/>
                  </a:lnTo>
                  <a:close/>
                  <a:moveTo>
                    <a:pt x="67" y="48"/>
                  </a:moveTo>
                  <a:lnTo>
                    <a:pt x="65" y="48"/>
                  </a:lnTo>
                  <a:lnTo>
                    <a:pt x="67" y="48"/>
                  </a:lnTo>
                  <a:lnTo>
                    <a:pt x="67" y="47"/>
                  </a:lnTo>
                  <a:lnTo>
                    <a:pt x="67" y="48"/>
                  </a:lnTo>
                  <a:close/>
                  <a:moveTo>
                    <a:pt x="69" y="48"/>
                  </a:moveTo>
                  <a:lnTo>
                    <a:pt x="68" y="48"/>
                  </a:lnTo>
                  <a:lnTo>
                    <a:pt x="68" y="47"/>
                  </a:lnTo>
                  <a:lnTo>
                    <a:pt x="69" y="47"/>
                  </a:lnTo>
                  <a:lnTo>
                    <a:pt x="69" y="48"/>
                  </a:lnTo>
                  <a:close/>
                  <a:moveTo>
                    <a:pt x="189" y="47"/>
                  </a:moveTo>
                  <a:lnTo>
                    <a:pt x="190" y="48"/>
                  </a:lnTo>
                  <a:lnTo>
                    <a:pt x="191" y="48"/>
                  </a:lnTo>
                  <a:lnTo>
                    <a:pt x="193" y="48"/>
                  </a:lnTo>
                  <a:lnTo>
                    <a:pt x="194" y="50"/>
                  </a:lnTo>
                  <a:lnTo>
                    <a:pt x="194" y="51"/>
                  </a:lnTo>
                  <a:lnTo>
                    <a:pt x="195" y="51"/>
                  </a:lnTo>
                  <a:lnTo>
                    <a:pt x="195" y="52"/>
                  </a:lnTo>
                  <a:lnTo>
                    <a:pt x="195" y="53"/>
                  </a:lnTo>
                  <a:lnTo>
                    <a:pt x="194" y="53"/>
                  </a:lnTo>
                  <a:lnTo>
                    <a:pt x="194" y="52"/>
                  </a:lnTo>
                  <a:lnTo>
                    <a:pt x="193" y="52"/>
                  </a:lnTo>
                  <a:lnTo>
                    <a:pt x="191" y="51"/>
                  </a:lnTo>
                  <a:lnTo>
                    <a:pt x="190" y="51"/>
                  </a:lnTo>
                  <a:lnTo>
                    <a:pt x="189" y="50"/>
                  </a:lnTo>
                  <a:lnTo>
                    <a:pt x="188" y="51"/>
                  </a:lnTo>
                  <a:lnTo>
                    <a:pt x="189" y="51"/>
                  </a:lnTo>
                  <a:lnTo>
                    <a:pt x="188" y="51"/>
                  </a:lnTo>
                  <a:lnTo>
                    <a:pt x="186" y="51"/>
                  </a:lnTo>
                  <a:lnTo>
                    <a:pt x="185" y="51"/>
                  </a:lnTo>
                  <a:lnTo>
                    <a:pt x="185" y="50"/>
                  </a:lnTo>
                  <a:lnTo>
                    <a:pt x="184" y="50"/>
                  </a:lnTo>
                  <a:lnTo>
                    <a:pt x="184" y="51"/>
                  </a:lnTo>
                  <a:lnTo>
                    <a:pt x="182" y="51"/>
                  </a:lnTo>
                  <a:lnTo>
                    <a:pt x="181" y="50"/>
                  </a:lnTo>
                  <a:lnTo>
                    <a:pt x="181" y="48"/>
                  </a:lnTo>
                  <a:lnTo>
                    <a:pt x="181" y="50"/>
                  </a:lnTo>
                  <a:lnTo>
                    <a:pt x="180" y="50"/>
                  </a:lnTo>
                  <a:lnTo>
                    <a:pt x="180" y="51"/>
                  </a:lnTo>
                  <a:lnTo>
                    <a:pt x="180" y="52"/>
                  </a:lnTo>
                  <a:lnTo>
                    <a:pt x="180" y="51"/>
                  </a:lnTo>
                  <a:lnTo>
                    <a:pt x="180" y="50"/>
                  </a:lnTo>
                  <a:lnTo>
                    <a:pt x="179" y="50"/>
                  </a:lnTo>
                  <a:lnTo>
                    <a:pt x="180" y="50"/>
                  </a:lnTo>
                  <a:lnTo>
                    <a:pt x="180" y="48"/>
                  </a:lnTo>
                  <a:lnTo>
                    <a:pt x="180" y="50"/>
                  </a:lnTo>
                  <a:lnTo>
                    <a:pt x="181" y="48"/>
                  </a:lnTo>
                  <a:lnTo>
                    <a:pt x="180" y="48"/>
                  </a:lnTo>
                  <a:lnTo>
                    <a:pt x="181" y="48"/>
                  </a:lnTo>
                  <a:lnTo>
                    <a:pt x="180" y="48"/>
                  </a:lnTo>
                  <a:lnTo>
                    <a:pt x="181" y="48"/>
                  </a:lnTo>
                  <a:lnTo>
                    <a:pt x="182" y="48"/>
                  </a:lnTo>
                  <a:lnTo>
                    <a:pt x="182" y="47"/>
                  </a:lnTo>
                  <a:lnTo>
                    <a:pt x="184" y="48"/>
                  </a:lnTo>
                  <a:lnTo>
                    <a:pt x="185" y="48"/>
                  </a:lnTo>
                  <a:lnTo>
                    <a:pt x="185" y="47"/>
                  </a:lnTo>
                  <a:lnTo>
                    <a:pt x="186" y="47"/>
                  </a:lnTo>
                  <a:lnTo>
                    <a:pt x="186" y="48"/>
                  </a:lnTo>
                  <a:lnTo>
                    <a:pt x="188" y="48"/>
                  </a:lnTo>
                  <a:lnTo>
                    <a:pt x="188" y="47"/>
                  </a:lnTo>
                  <a:lnTo>
                    <a:pt x="189" y="47"/>
                  </a:lnTo>
                  <a:close/>
                  <a:moveTo>
                    <a:pt x="31" y="48"/>
                  </a:moveTo>
                  <a:lnTo>
                    <a:pt x="31" y="50"/>
                  </a:lnTo>
                  <a:lnTo>
                    <a:pt x="30" y="50"/>
                  </a:lnTo>
                  <a:lnTo>
                    <a:pt x="31" y="50"/>
                  </a:lnTo>
                  <a:lnTo>
                    <a:pt x="31" y="51"/>
                  </a:lnTo>
                  <a:lnTo>
                    <a:pt x="30" y="51"/>
                  </a:lnTo>
                  <a:lnTo>
                    <a:pt x="30" y="50"/>
                  </a:lnTo>
                  <a:lnTo>
                    <a:pt x="30" y="48"/>
                  </a:lnTo>
                  <a:lnTo>
                    <a:pt x="28" y="48"/>
                  </a:lnTo>
                  <a:lnTo>
                    <a:pt x="28" y="47"/>
                  </a:lnTo>
                  <a:lnTo>
                    <a:pt x="30" y="47"/>
                  </a:lnTo>
                  <a:lnTo>
                    <a:pt x="30" y="48"/>
                  </a:lnTo>
                  <a:lnTo>
                    <a:pt x="31" y="48"/>
                  </a:lnTo>
                  <a:close/>
                  <a:moveTo>
                    <a:pt x="199" y="47"/>
                  </a:moveTo>
                  <a:lnTo>
                    <a:pt x="200" y="47"/>
                  </a:lnTo>
                  <a:lnTo>
                    <a:pt x="199" y="47"/>
                  </a:lnTo>
                  <a:close/>
                  <a:moveTo>
                    <a:pt x="70" y="46"/>
                  </a:moveTo>
                  <a:lnTo>
                    <a:pt x="72" y="46"/>
                  </a:lnTo>
                  <a:lnTo>
                    <a:pt x="72" y="47"/>
                  </a:lnTo>
                  <a:lnTo>
                    <a:pt x="72" y="46"/>
                  </a:lnTo>
                  <a:lnTo>
                    <a:pt x="72" y="47"/>
                  </a:lnTo>
                  <a:lnTo>
                    <a:pt x="73" y="47"/>
                  </a:lnTo>
                  <a:lnTo>
                    <a:pt x="73" y="48"/>
                  </a:lnTo>
                  <a:lnTo>
                    <a:pt x="73" y="50"/>
                  </a:lnTo>
                  <a:lnTo>
                    <a:pt x="72" y="50"/>
                  </a:lnTo>
                  <a:lnTo>
                    <a:pt x="73" y="50"/>
                  </a:lnTo>
                  <a:lnTo>
                    <a:pt x="72" y="50"/>
                  </a:lnTo>
                  <a:lnTo>
                    <a:pt x="70" y="50"/>
                  </a:lnTo>
                  <a:lnTo>
                    <a:pt x="70" y="48"/>
                  </a:lnTo>
                  <a:lnTo>
                    <a:pt x="70" y="50"/>
                  </a:lnTo>
                  <a:lnTo>
                    <a:pt x="69" y="50"/>
                  </a:lnTo>
                  <a:lnTo>
                    <a:pt x="69" y="48"/>
                  </a:lnTo>
                  <a:lnTo>
                    <a:pt x="69" y="47"/>
                  </a:lnTo>
                  <a:lnTo>
                    <a:pt x="69" y="46"/>
                  </a:lnTo>
                  <a:lnTo>
                    <a:pt x="70" y="46"/>
                  </a:lnTo>
                  <a:close/>
                  <a:moveTo>
                    <a:pt x="28" y="47"/>
                  </a:moveTo>
                  <a:lnTo>
                    <a:pt x="28" y="48"/>
                  </a:lnTo>
                  <a:lnTo>
                    <a:pt x="28" y="47"/>
                  </a:lnTo>
                  <a:lnTo>
                    <a:pt x="27" y="47"/>
                  </a:lnTo>
                  <a:lnTo>
                    <a:pt x="28" y="47"/>
                  </a:lnTo>
                  <a:lnTo>
                    <a:pt x="27" y="47"/>
                  </a:lnTo>
                  <a:lnTo>
                    <a:pt x="27" y="46"/>
                  </a:lnTo>
                  <a:lnTo>
                    <a:pt x="28" y="46"/>
                  </a:lnTo>
                  <a:lnTo>
                    <a:pt x="28" y="47"/>
                  </a:lnTo>
                  <a:close/>
                  <a:moveTo>
                    <a:pt x="216" y="46"/>
                  </a:moveTo>
                  <a:lnTo>
                    <a:pt x="216" y="45"/>
                  </a:lnTo>
                  <a:lnTo>
                    <a:pt x="216" y="46"/>
                  </a:lnTo>
                  <a:close/>
                  <a:moveTo>
                    <a:pt x="26" y="43"/>
                  </a:moveTo>
                  <a:lnTo>
                    <a:pt x="26" y="45"/>
                  </a:lnTo>
                  <a:lnTo>
                    <a:pt x="27" y="45"/>
                  </a:lnTo>
                  <a:lnTo>
                    <a:pt x="27" y="46"/>
                  </a:lnTo>
                  <a:lnTo>
                    <a:pt x="27" y="45"/>
                  </a:lnTo>
                  <a:lnTo>
                    <a:pt x="27" y="46"/>
                  </a:lnTo>
                  <a:lnTo>
                    <a:pt x="27" y="45"/>
                  </a:lnTo>
                  <a:lnTo>
                    <a:pt x="26" y="45"/>
                  </a:lnTo>
                  <a:lnTo>
                    <a:pt x="25" y="45"/>
                  </a:lnTo>
                  <a:lnTo>
                    <a:pt x="26" y="43"/>
                  </a:lnTo>
                  <a:close/>
                  <a:moveTo>
                    <a:pt x="158" y="43"/>
                  </a:moveTo>
                  <a:lnTo>
                    <a:pt x="157" y="43"/>
                  </a:lnTo>
                  <a:lnTo>
                    <a:pt x="158" y="43"/>
                  </a:lnTo>
                  <a:close/>
                  <a:moveTo>
                    <a:pt x="214" y="45"/>
                  </a:moveTo>
                  <a:lnTo>
                    <a:pt x="214" y="43"/>
                  </a:lnTo>
                  <a:lnTo>
                    <a:pt x="216" y="43"/>
                  </a:lnTo>
                  <a:lnTo>
                    <a:pt x="214" y="43"/>
                  </a:lnTo>
                  <a:lnTo>
                    <a:pt x="214" y="45"/>
                  </a:lnTo>
                  <a:close/>
                  <a:moveTo>
                    <a:pt x="170" y="46"/>
                  </a:moveTo>
                  <a:lnTo>
                    <a:pt x="168" y="46"/>
                  </a:lnTo>
                  <a:lnTo>
                    <a:pt x="168" y="45"/>
                  </a:lnTo>
                  <a:lnTo>
                    <a:pt x="168" y="43"/>
                  </a:lnTo>
                  <a:lnTo>
                    <a:pt x="170" y="43"/>
                  </a:lnTo>
                  <a:lnTo>
                    <a:pt x="168" y="43"/>
                  </a:lnTo>
                  <a:lnTo>
                    <a:pt x="168" y="45"/>
                  </a:lnTo>
                  <a:lnTo>
                    <a:pt x="170" y="45"/>
                  </a:lnTo>
                  <a:lnTo>
                    <a:pt x="170" y="46"/>
                  </a:lnTo>
                  <a:close/>
                  <a:moveTo>
                    <a:pt x="161" y="43"/>
                  </a:moveTo>
                  <a:lnTo>
                    <a:pt x="160" y="43"/>
                  </a:lnTo>
                  <a:lnTo>
                    <a:pt x="161" y="43"/>
                  </a:lnTo>
                  <a:close/>
                  <a:moveTo>
                    <a:pt x="157" y="43"/>
                  </a:moveTo>
                  <a:lnTo>
                    <a:pt x="156" y="43"/>
                  </a:lnTo>
                  <a:lnTo>
                    <a:pt x="156" y="42"/>
                  </a:lnTo>
                  <a:lnTo>
                    <a:pt x="157" y="42"/>
                  </a:lnTo>
                  <a:lnTo>
                    <a:pt x="157" y="43"/>
                  </a:lnTo>
                  <a:close/>
                  <a:moveTo>
                    <a:pt x="157" y="43"/>
                  </a:moveTo>
                  <a:lnTo>
                    <a:pt x="157" y="42"/>
                  </a:lnTo>
                  <a:lnTo>
                    <a:pt x="157" y="43"/>
                  </a:lnTo>
                  <a:close/>
                  <a:moveTo>
                    <a:pt x="157" y="43"/>
                  </a:moveTo>
                  <a:lnTo>
                    <a:pt x="157" y="42"/>
                  </a:lnTo>
                  <a:lnTo>
                    <a:pt x="157" y="43"/>
                  </a:lnTo>
                  <a:close/>
                  <a:moveTo>
                    <a:pt x="166" y="42"/>
                  </a:moveTo>
                  <a:lnTo>
                    <a:pt x="167" y="42"/>
                  </a:lnTo>
                  <a:lnTo>
                    <a:pt x="168" y="42"/>
                  </a:lnTo>
                  <a:lnTo>
                    <a:pt x="170" y="42"/>
                  </a:lnTo>
                  <a:lnTo>
                    <a:pt x="171" y="42"/>
                  </a:lnTo>
                  <a:lnTo>
                    <a:pt x="170" y="42"/>
                  </a:lnTo>
                  <a:lnTo>
                    <a:pt x="168" y="42"/>
                  </a:lnTo>
                  <a:lnTo>
                    <a:pt x="168" y="43"/>
                  </a:lnTo>
                  <a:lnTo>
                    <a:pt x="168" y="42"/>
                  </a:lnTo>
                  <a:lnTo>
                    <a:pt x="168" y="43"/>
                  </a:lnTo>
                  <a:lnTo>
                    <a:pt x="167" y="43"/>
                  </a:lnTo>
                  <a:lnTo>
                    <a:pt x="166" y="43"/>
                  </a:lnTo>
                  <a:lnTo>
                    <a:pt x="166" y="42"/>
                  </a:lnTo>
                  <a:close/>
                  <a:moveTo>
                    <a:pt x="214" y="43"/>
                  </a:moveTo>
                  <a:lnTo>
                    <a:pt x="213" y="43"/>
                  </a:lnTo>
                  <a:lnTo>
                    <a:pt x="213" y="42"/>
                  </a:lnTo>
                  <a:lnTo>
                    <a:pt x="214" y="42"/>
                  </a:lnTo>
                  <a:lnTo>
                    <a:pt x="214" y="43"/>
                  </a:lnTo>
                  <a:close/>
                  <a:moveTo>
                    <a:pt x="193" y="42"/>
                  </a:moveTo>
                  <a:lnTo>
                    <a:pt x="193" y="43"/>
                  </a:lnTo>
                  <a:lnTo>
                    <a:pt x="191" y="43"/>
                  </a:lnTo>
                  <a:lnTo>
                    <a:pt x="190" y="43"/>
                  </a:lnTo>
                  <a:lnTo>
                    <a:pt x="189" y="43"/>
                  </a:lnTo>
                  <a:lnTo>
                    <a:pt x="189" y="42"/>
                  </a:lnTo>
                  <a:lnTo>
                    <a:pt x="190" y="42"/>
                  </a:lnTo>
                  <a:lnTo>
                    <a:pt x="191" y="42"/>
                  </a:lnTo>
                  <a:lnTo>
                    <a:pt x="193" y="42"/>
                  </a:lnTo>
                  <a:close/>
                  <a:moveTo>
                    <a:pt x="161" y="41"/>
                  </a:moveTo>
                  <a:lnTo>
                    <a:pt x="162" y="41"/>
                  </a:lnTo>
                  <a:lnTo>
                    <a:pt x="162" y="42"/>
                  </a:lnTo>
                  <a:lnTo>
                    <a:pt x="163" y="42"/>
                  </a:lnTo>
                  <a:lnTo>
                    <a:pt x="165" y="42"/>
                  </a:lnTo>
                  <a:lnTo>
                    <a:pt x="166" y="42"/>
                  </a:lnTo>
                  <a:lnTo>
                    <a:pt x="165" y="42"/>
                  </a:lnTo>
                  <a:lnTo>
                    <a:pt x="166" y="42"/>
                  </a:lnTo>
                  <a:lnTo>
                    <a:pt x="165" y="42"/>
                  </a:lnTo>
                  <a:lnTo>
                    <a:pt x="163" y="42"/>
                  </a:lnTo>
                  <a:lnTo>
                    <a:pt x="163" y="43"/>
                  </a:lnTo>
                  <a:lnTo>
                    <a:pt x="163" y="42"/>
                  </a:lnTo>
                  <a:lnTo>
                    <a:pt x="162" y="43"/>
                  </a:lnTo>
                  <a:lnTo>
                    <a:pt x="161" y="43"/>
                  </a:lnTo>
                  <a:lnTo>
                    <a:pt x="160" y="42"/>
                  </a:lnTo>
                  <a:lnTo>
                    <a:pt x="161" y="42"/>
                  </a:lnTo>
                  <a:lnTo>
                    <a:pt x="161" y="41"/>
                  </a:lnTo>
                  <a:close/>
                  <a:moveTo>
                    <a:pt x="221" y="41"/>
                  </a:moveTo>
                  <a:lnTo>
                    <a:pt x="222" y="41"/>
                  </a:lnTo>
                  <a:lnTo>
                    <a:pt x="223" y="41"/>
                  </a:lnTo>
                  <a:lnTo>
                    <a:pt x="224" y="41"/>
                  </a:lnTo>
                  <a:lnTo>
                    <a:pt x="224" y="42"/>
                  </a:lnTo>
                  <a:lnTo>
                    <a:pt x="226" y="42"/>
                  </a:lnTo>
                  <a:lnTo>
                    <a:pt x="227" y="42"/>
                  </a:lnTo>
                  <a:lnTo>
                    <a:pt x="228" y="42"/>
                  </a:lnTo>
                  <a:lnTo>
                    <a:pt x="227" y="42"/>
                  </a:lnTo>
                  <a:lnTo>
                    <a:pt x="226" y="42"/>
                  </a:lnTo>
                  <a:lnTo>
                    <a:pt x="224" y="42"/>
                  </a:lnTo>
                  <a:lnTo>
                    <a:pt x="224" y="43"/>
                  </a:lnTo>
                  <a:lnTo>
                    <a:pt x="224" y="42"/>
                  </a:lnTo>
                  <a:lnTo>
                    <a:pt x="223" y="42"/>
                  </a:lnTo>
                  <a:lnTo>
                    <a:pt x="222" y="42"/>
                  </a:lnTo>
                  <a:lnTo>
                    <a:pt x="221" y="42"/>
                  </a:lnTo>
                  <a:lnTo>
                    <a:pt x="221" y="41"/>
                  </a:lnTo>
                  <a:close/>
                  <a:moveTo>
                    <a:pt x="77" y="41"/>
                  </a:moveTo>
                  <a:lnTo>
                    <a:pt x="75" y="41"/>
                  </a:lnTo>
                  <a:lnTo>
                    <a:pt x="77" y="41"/>
                  </a:lnTo>
                  <a:close/>
                  <a:moveTo>
                    <a:pt x="60" y="41"/>
                  </a:moveTo>
                  <a:lnTo>
                    <a:pt x="60" y="42"/>
                  </a:lnTo>
                  <a:lnTo>
                    <a:pt x="61" y="42"/>
                  </a:lnTo>
                  <a:lnTo>
                    <a:pt x="61" y="43"/>
                  </a:lnTo>
                  <a:lnTo>
                    <a:pt x="61" y="45"/>
                  </a:lnTo>
                  <a:lnTo>
                    <a:pt x="61" y="46"/>
                  </a:lnTo>
                  <a:lnTo>
                    <a:pt x="63" y="46"/>
                  </a:lnTo>
                  <a:lnTo>
                    <a:pt x="64" y="46"/>
                  </a:lnTo>
                  <a:lnTo>
                    <a:pt x="65" y="46"/>
                  </a:lnTo>
                  <a:lnTo>
                    <a:pt x="64" y="47"/>
                  </a:lnTo>
                  <a:lnTo>
                    <a:pt x="64" y="48"/>
                  </a:lnTo>
                  <a:lnTo>
                    <a:pt x="64" y="50"/>
                  </a:lnTo>
                  <a:lnTo>
                    <a:pt x="64" y="48"/>
                  </a:lnTo>
                  <a:lnTo>
                    <a:pt x="64" y="50"/>
                  </a:lnTo>
                  <a:lnTo>
                    <a:pt x="63" y="50"/>
                  </a:lnTo>
                  <a:lnTo>
                    <a:pt x="63" y="48"/>
                  </a:lnTo>
                  <a:lnTo>
                    <a:pt x="61" y="48"/>
                  </a:lnTo>
                  <a:lnTo>
                    <a:pt x="60" y="47"/>
                  </a:lnTo>
                  <a:lnTo>
                    <a:pt x="60" y="46"/>
                  </a:lnTo>
                  <a:lnTo>
                    <a:pt x="59" y="46"/>
                  </a:lnTo>
                  <a:lnTo>
                    <a:pt x="59" y="45"/>
                  </a:lnTo>
                  <a:lnTo>
                    <a:pt x="59" y="43"/>
                  </a:lnTo>
                  <a:lnTo>
                    <a:pt x="58" y="43"/>
                  </a:lnTo>
                  <a:lnTo>
                    <a:pt x="56" y="43"/>
                  </a:lnTo>
                  <a:lnTo>
                    <a:pt x="55" y="43"/>
                  </a:lnTo>
                  <a:lnTo>
                    <a:pt x="56" y="43"/>
                  </a:lnTo>
                  <a:lnTo>
                    <a:pt x="56" y="42"/>
                  </a:lnTo>
                  <a:lnTo>
                    <a:pt x="58" y="42"/>
                  </a:lnTo>
                  <a:lnTo>
                    <a:pt x="56" y="42"/>
                  </a:lnTo>
                  <a:lnTo>
                    <a:pt x="56" y="41"/>
                  </a:lnTo>
                  <a:lnTo>
                    <a:pt x="58" y="41"/>
                  </a:lnTo>
                  <a:lnTo>
                    <a:pt x="59" y="41"/>
                  </a:lnTo>
                  <a:lnTo>
                    <a:pt x="59" y="42"/>
                  </a:lnTo>
                  <a:lnTo>
                    <a:pt x="59" y="41"/>
                  </a:lnTo>
                  <a:lnTo>
                    <a:pt x="60" y="41"/>
                  </a:lnTo>
                  <a:close/>
                  <a:moveTo>
                    <a:pt x="156" y="41"/>
                  </a:moveTo>
                  <a:lnTo>
                    <a:pt x="156" y="42"/>
                  </a:lnTo>
                  <a:lnTo>
                    <a:pt x="156" y="41"/>
                  </a:lnTo>
                  <a:close/>
                  <a:moveTo>
                    <a:pt x="219" y="41"/>
                  </a:moveTo>
                  <a:lnTo>
                    <a:pt x="218" y="41"/>
                  </a:lnTo>
                  <a:lnTo>
                    <a:pt x="219" y="41"/>
                  </a:lnTo>
                  <a:close/>
                  <a:moveTo>
                    <a:pt x="176" y="39"/>
                  </a:moveTo>
                  <a:lnTo>
                    <a:pt x="176" y="41"/>
                  </a:lnTo>
                  <a:lnTo>
                    <a:pt x="176" y="39"/>
                  </a:lnTo>
                  <a:close/>
                  <a:moveTo>
                    <a:pt x="179" y="39"/>
                  </a:moveTo>
                  <a:lnTo>
                    <a:pt x="179" y="41"/>
                  </a:lnTo>
                  <a:lnTo>
                    <a:pt x="179" y="39"/>
                  </a:lnTo>
                  <a:lnTo>
                    <a:pt x="180" y="39"/>
                  </a:lnTo>
                  <a:lnTo>
                    <a:pt x="180" y="41"/>
                  </a:lnTo>
                  <a:lnTo>
                    <a:pt x="181" y="41"/>
                  </a:lnTo>
                  <a:lnTo>
                    <a:pt x="181" y="42"/>
                  </a:lnTo>
                  <a:lnTo>
                    <a:pt x="180" y="42"/>
                  </a:lnTo>
                  <a:lnTo>
                    <a:pt x="179" y="42"/>
                  </a:lnTo>
                  <a:lnTo>
                    <a:pt x="177" y="42"/>
                  </a:lnTo>
                  <a:lnTo>
                    <a:pt x="176" y="41"/>
                  </a:lnTo>
                  <a:lnTo>
                    <a:pt x="177" y="41"/>
                  </a:lnTo>
                  <a:lnTo>
                    <a:pt x="176" y="41"/>
                  </a:lnTo>
                  <a:lnTo>
                    <a:pt x="177" y="41"/>
                  </a:lnTo>
                  <a:lnTo>
                    <a:pt x="177" y="39"/>
                  </a:lnTo>
                  <a:lnTo>
                    <a:pt x="177" y="41"/>
                  </a:lnTo>
                  <a:lnTo>
                    <a:pt x="177" y="39"/>
                  </a:lnTo>
                  <a:lnTo>
                    <a:pt x="179" y="39"/>
                  </a:lnTo>
                  <a:close/>
                  <a:moveTo>
                    <a:pt x="78" y="39"/>
                  </a:moveTo>
                  <a:lnTo>
                    <a:pt x="77" y="39"/>
                  </a:lnTo>
                  <a:lnTo>
                    <a:pt x="78" y="39"/>
                  </a:lnTo>
                  <a:close/>
                  <a:moveTo>
                    <a:pt x="179" y="39"/>
                  </a:moveTo>
                  <a:lnTo>
                    <a:pt x="177" y="39"/>
                  </a:lnTo>
                  <a:lnTo>
                    <a:pt x="177" y="38"/>
                  </a:lnTo>
                  <a:lnTo>
                    <a:pt x="177" y="39"/>
                  </a:lnTo>
                  <a:lnTo>
                    <a:pt x="179" y="39"/>
                  </a:lnTo>
                  <a:close/>
                  <a:moveTo>
                    <a:pt x="78" y="39"/>
                  </a:moveTo>
                  <a:lnTo>
                    <a:pt x="78" y="38"/>
                  </a:lnTo>
                  <a:lnTo>
                    <a:pt x="78" y="39"/>
                  </a:lnTo>
                  <a:close/>
                  <a:moveTo>
                    <a:pt x="154" y="38"/>
                  </a:moveTo>
                  <a:lnTo>
                    <a:pt x="154" y="39"/>
                  </a:lnTo>
                  <a:lnTo>
                    <a:pt x="156" y="39"/>
                  </a:lnTo>
                  <a:lnTo>
                    <a:pt x="156" y="41"/>
                  </a:lnTo>
                  <a:lnTo>
                    <a:pt x="154" y="41"/>
                  </a:lnTo>
                  <a:lnTo>
                    <a:pt x="154" y="39"/>
                  </a:lnTo>
                  <a:lnTo>
                    <a:pt x="154" y="41"/>
                  </a:lnTo>
                  <a:lnTo>
                    <a:pt x="153" y="41"/>
                  </a:lnTo>
                  <a:lnTo>
                    <a:pt x="154" y="41"/>
                  </a:lnTo>
                  <a:lnTo>
                    <a:pt x="153" y="39"/>
                  </a:lnTo>
                  <a:lnTo>
                    <a:pt x="153" y="41"/>
                  </a:lnTo>
                  <a:lnTo>
                    <a:pt x="152" y="41"/>
                  </a:lnTo>
                  <a:lnTo>
                    <a:pt x="152" y="39"/>
                  </a:lnTo>
                  <a:lnTo>
                    <a:pt x="152" y="38"/>
                  </a:lnTo>
                  <a:lnTo>
                    <a:pt x="153" y="38"/>
                  </a:lnTo>
                  <a:lnTo>
                    <a:pt x="154" y="38"/>
                  </a:lnTo>
                  <a:close/>
                  <a:moveTo>
                    <a:pt x="190" y="38"/>
                  </a:moveTo>
                  <a:lnTo>
                    <a:pt x="190" y="39"/>
                  </a:lnTo>
                  <a:lnTo>
                    <a:pt x="190" y="38"/>
                  </a:lnTo>
                  <a:lnTo>
                    <a:pt x="190" y="39"/>
                  </a:lnTo>
                  <a:lnTo>
                    <a:pt x="190" y="38"/>
                  </a:lnTo>
                  <a:lnTo>
                    <a:pt x="190" y="39"/>
                  </a:lnTo>
                  <a:lnTo>
                    <a:pt x="190" y="38"/>
                  </a:lnTo>
                  <a:close/>
                  <a:moveTo>
                    <a:pt x="81" y="38"/>
                  </a:moveTo>
                  <a:lnTo>
                    <a:pt x="81" y="39"/>
                  </a:lnTo>
                  <a:lnTo>
                    <a:pt x="79" y="39"/>
                  </a:lnTo>
                  <a:lnTo>
                    <a:pt x="79" y="38"/>
                  </a:lnTo>
                  <a:lnTo>
                    <a:pt x="81" y="38"/>
                  </a:lnTo>
                  <a:close/>
                  <a:moveTo>
                    <a:pt x="182" y="38"/>
                  </a:moveTo>
                  <a:lnTo>
                    <a:pt x="181" y="38"/>
                  </a:lnTo>
                  <a:lnTo>
                    <a:pt x="181" y="37"/>
                  </a:lnTo>
                  <a:lnTo>
                    <a:pt x="182" y="37"/>
                  </a:lnTo>
                  <a:lnTo>
                    <a:pt x="182" y="38"/>
                  </a:lnTo>
                  <a:close/>
                  <a:moveTo>
                    <a:pt x="218" y="38"/>
                  </a:moveTo>
                  <a:lnTo>
                    <a:pt x="217" y="38"/>
                  </a:lnTo>
                  <a:lnTo>
                    <a:pt x="217" y="37"/>
                  </a:lnTo>
                  <a:lnTo>
                    <a:pt x="218" y="37"/>
                  </a:lnTo>
                  <a:lnTo>
                    <a:pt x="218" y="38"/>
                  </a:lnTo>
                  <a:close/>
                  <a:moveTo>
                    <a:pt x="22" y="37"/>
                  </a:moveTo>
                  <a:lnTo>
                    <a:pt x="22" y="38"/>
                  </a:lnTo>
                  <a:lnTo>
                    <a:pt x="22" y="39"/>
                  </a:lnTo>
                  <a:lnTo>
                    <a:pt x="23" y="39"/>
                  </a:lnTo>
                  <a:lnTo>
                    <a:pt x="22" y="39"/>
                  </a:lnTo>
                  <a:lnTo>
                    <a:pt x="23" y="39"/>
                  </a:lnTo>
                  <a:lnTo>
                    <a:pt x="23" y="41"/>
                  </a:lnTo>
                  <a:lnTo>
                    <a:pt x="23" y="39"/>
                  </a:lnTo>
                  <a:lnTo>
                    <a:pt x="23" y="41"/>
                  </a:lnTo>
                  <a:lnTo>
                    <a:pt x="23" y="42"/>
                  </a:lnTo>
                  <a:lnTo>
                    <a:pt x="23" y="41"/>
                  </a:lnTo>
                  <a:lnTo>
                    <a:pt x="23" y="42"/>
                  </a:lnTo>
                  <a:lnTo>
                    <a:pt x="22" y="42"/>
                  </a:lnTo>
                  <a:lnTo>
                    <a:pt x="22" y="41"/>
                  </a:lnTo>
                  <a:lnTo>
                    <a:pt x="21" y="41"/>
                  </a:lnTo>
                  <a:lnTo>
                    <a:pt x="22" y="41"/>
                  </a:lnTo>
                  <a:lnTo>
                    <a:pt x="21" y="41"/>
                  </a:lnTo>
                  <a:lnTo>
                    <a:pt x="21" y="39"/>
                  </a:lnTo>
                  <a:lnTo>
                    <a:pt x="21" y="38"/>
                  </a:lnTo>
                  <a:lnTo>
                    <a:pt x="21" y="37"/>
                  </a:lnTo>
                  <a:lnTo>
                    <a:pt x="22" y="37"/>
                  </a:lnTo>
                  <a:close/>
                  <a:moveTo>
                    <a:pt x="196" y="37"/>
                  </a:moveTo>
                  <a:lnTo>
                    <a:pt x="196" y="38"/>
                  </a:lnTo>
                  <a:lnTo>
                    <a:pt x="196" y="39"/>
                  </a:lnTo>
                  <a:lnTo>
                    <a:pt x="195" y="39"/>
                  </a:lnTo>
                  <a:lnTo>
                    <a:pt x="195" y="38"/>
                  </a:lnTo>
                  <a:lnTo>
                    <a:pt x="194" y="38"/>
                  </a:lnTo>
                  <a:lnTo>
                    <a:pt x="195" y="37"/>
                  </a:lnTo>
                  <a:lnTo>
                    <a:pt x="196" y="37"/>
                  </a:lnTo>
                  <a:close/>
                  <a:moveTo>
                    <a:pt x="195" y="37"/>
                  </a:moveTo>
                  <a:lnTo>
                    <a:pt x="196" y="37"/>
                  </a:lnTo>
                  <a:lnTo>
                    <a:pt x="195" y="37"/>
                  </a:lnTo>
                  <a:lnTo>
                    <a:pt x="194" y="37"/>
                  </a:lnTo>
                  <a:lnTo>
                    <a:pt x="193" y="37"/>
                  </a:lnTo>
                  <a:lnTo>
                    <a:pt x="194" y="37"/>
                  </a:lnTo>
                  <a:lnTo>
                    <a:pt x="195" y="37"/>
                  </a:lnTo>
                  <a:close/>
                  <a:moveTo>
                    <a:pt x="221" y="36"/>
                  </a:moveTo>
                  <a:lnTo>
                    <a:pt x="222" y="36"/>
                  </a:lnTo>
                  <a:lnTo>
                    <a:pt x="222" y="37"/>
                  </a:lnTo>
                  <a:lnTo>
                    <a:pt x="222" y="36"/>
                  </a:lnTo>
                  <a:lnTo>
                    <a:pt x="223" y="36"/>
                  </a:lnTo>
                  <a:lnTo>
                    <a:pt x="223" y="37"/>
                  </a:lnTo>
                  <a:lnTo>
                    <a:pt x="224" y="37"/>
                  </a:lnTo>
                  <a:lnTo>
                    <a:pt x="224" y="38"/>
                  </a:lnTo>
                  <a:lnTo>
                    <a:pt x="226" y="38"/>
                  </a:lnTo>
                  <a:lnTo>
                    <a:pt x="224" y="38"/>
                  </a:lnTo>
                  <a:lnTo>
                    <a:pt x="224" y="39"/>
                  </a:lnTo>
                  <a:lnTo>
                    <a:pt x="223" y="38"/>
                  </a:lnTo>
                  <a:lnTo>
                    <a:pt x="222" y="38"/>
                  </a:lnTo>
                  <a:lnTo>
                    <a:pt x="223" y="38"/>
                  </a:lnTo>
                  <a:lnTo>
                    <a:pt x="222" y="38"/>
                  </a:lnTo>
                  <a:lnTo>
                    <a:pt x="222" y="37"/>
                  </a:lnTo>
                  <a:lnTo>
                    <a:pt x="221" y="37"/>
                  </a:lnTo>
                  <a:lnTo>
                    <a:pt x="221" y="36"/>
                  </a:lnTo>
                  <a:close/>
                  <a:moveTo>
                    <a:pt x="176" y="37"/>
                  </a:moveTo>
                  <a:lnTo>
                    <a:pt x="175" y="37"/>
                  </a:lnTo>
                  <a:lnTo>
                    <a:pt x="175" y="36"/>
                  </a:lnTo>
                  <a:lnTo>
                    <a:pt x="176" y="36"/>
                  </a:lnTo>
                  <a:lnTo>
                    <a:pt x="176" y="37"/>
                  </a:lnTo>
                  <a:close/>
                  <a:moveTo>
                    <a:pt x="195" y="34"/>
                  </a:moveTo>
                  <a:lnTo>
                    <a:pt x="194" y="36"/>
                  </a:lnTo>
                  <a:lnTo>
                    <a:pt x="194" y="34"/>
                  </a:lnTo>
                  <a:lnTo>
                    <a:pt x="194" y="36"/>
                  </a:lnTo>
                  <a:lnTo>
                    <a:pt x="194" y="34"/>
                  </a:lnTo>
                  <a:lnTo>
                    <a:pt x="195" y="34"/>
                  </a:lnTo>
                  <a:close/>
                  <a:moveTo>
                    <a:pt x="190" y="34"/>
                  </a:moveTo>
                  <a:lnTo>
                    <a:pt x="190" y="36"/>
                  </a:lnTo>
                  <a:lnTo>
                    <a:pt x="190" y="34"/>
                  </a:lnTo>
                  <a:close/>
                  <a:moveTo>
                    <a:pt x="147" y="34"/>
                  </a:moveTo>
                  <a:lnTo>
                    <a:pt x="147" y="36"/>
                  </a:lnTo>
                  <a:lnTo>
                    <a:pt x="147" y="34"/>
                  </a:lnTo>
                  <a:lnTo>
                    <a:pt x="147" y="36"/>
                  </a:lnTo>
                  <a:lnTo>
                    <a:pt x="147" y="34"/>
                  </a:lnTo>
                  <a:lnTo>
                    <a:pt x="146" y="34"/>
                  </a:lnTo>
                  <a:lnTo>
                    <a:pt x="146" y="36"/>
                  </a:lnTo>
                  <a:lnTo>
                    <a:pt x="146" y="34"/>
                  </a:lnTo>
                  <a:lnTo>
                    <a:pt x="147" y="34"/>
                  </a:lnTo>
                  <a:close/>
                  <a:moveTo>
                    <a:pt x="204" y="34"/>
                  </a:moveTo>
                  <a:lnTo>
                    <a:pt x="205" y="34"/>
                  </a:lnTo>
                  <a:lnTo>
                    <a:pt x="207" y="34"/>
                  </a:lnTo>
                  <a:lnTo>
                    <a:pt x="208" y="34"/>
                  </a:lnTo>
                  <a:lnTo>
                    <a:pt x="208" y="36"/>
                  </a:lnTo>
                  <a:lnTo>
                    <a:pt x="209" y="36"/>
                  </a:lnTo>
                  <a:lnTo>
                    <a:pt x="210" y="37"/>
                  </a:lnTo>
                  <a:lnTo>
                    <a:pt x="210" y="36"/>
                  </a:lnTo>
                  <a:lnTo>
                    <a:pt x="210" y="37"/>
                  </a:lnTo>
                  <a:lnTo>
                    <a:pt x="212" y="37"/>
                  </a:lnTo>
                  <a:lnTo>
                    <a:pt x="212" y="36"/>
                  </a:lnTo>
                  <a:lnTo>
                    <a:pt x="212" y="37"/>
                  </a:lnTo>
                  <a:lnTo>
                    <a:pt x="212" y="36"/>
                  </a:lnTo>
                  <a:lnTo>
                    <a:pt x="213" y="36"/>
                  </a:lnTo>
                  <a:lnTo>
                    <a:pt x="213" y="37"/>
                  </a:lnTo>
                  <a:lnTo>
                    <a:pt x="213" y="38"/>
                  </a:lnTo>
                  <a:lnTo>
                    <a:pt x="214" y="39"/>
                  </a:lnTo>
                  <a:lnTo>
                    <a:pt x="214" y="41"/>
                  </a:lnTo>
                  <a:lnTo>
                    <a:pt x="213" y="41"/>
                  </a:lnTo>
                  <a:lnTo>
                    <a:pt x="213" y="42"/>
                  </a:lnTo>
                  <a:lnTo>
                    <a:pt x="213" y="43"/>
                  </a:lnTo>
                  <a:lnTo>
                    <a:pt x="213" y="45"/>
                  </a:lnTo>
                  <a:lnTo>
                    <a:pt x="214" y="46"/>
                  </a:lnTo>
                  <a:lnTo>
                    <a:pt x="214" y="47"/>
                  </a:lnTo>
                  <a:lnTo>
                    <a:pt x="216" y="47"/>
                  </a:lnTo>
                  <a:lnTo>
                    <a:pt x="216" y="48"/>
                  </a:lnTo>
                  <a:lnTo>
                    <a:pt x="216" y="47"/>
                  </a:lnTo>
                  <a:lnTo>
                    <a:pt x="216" y="46"/>
                  </a:lnTo>
                  <a:lnTo>
                    <a:pt x="217" y="46"/>
                  </a:lnTo>
                  <a:lnTo>
                    <a:pt x="217" y="47"/>
                  </a:lnTo>
                  <a:lnTo>
                    <a:pt x="217" y="48"/>
                  </a:lnTo>
                  <a:lnTo>
                    <a:pt x="217" y="50"/>
                  </a:lnTo>
                  <a:lnTo>
                    <a:pt x="218" y="50"/>
                  </a:lnTo>
                  <a:lnTo>
                    <a:pt x="218" y="51"/>
                  </a:lnTo>
                  <a:lnTo>
                    <a:pt x="219" y="51"/>
                  </a:lnTo>
                  <a:lnTo>
                    <a:pt x="221" y="51"/>
                  </a:lnTo>
                  <a:lnTo>
                    <a:pt x="221" y="50"/>
                  </a:lnTo>
                  <a:lnTo>
                    <a:pt x="222" y="50"/>
                  </a:lnTo>
                  <a:lnTo>
                    <a:pt x="222" y="48"/>
                  </a:lnTo>
                  <a:lnTo>
                    <a:pt x="223" y="48"/>
                  </a:lnTo>
                  <a:lnTo>
                    <a:pt x="223" y="47"/>
                  </a:lnTo>
                  <a:lnTo>
                    <a:pt x="224" y="47"/>
                  </a:lnTo>
                  <a:lnTo>
                    <a:pt x="224" y="46"/>
                  </a:lnTo>
                  <a:lnTo>
                    <a:pt x="226" y="46"/>
                  </a:lnTo>
                  <a:lnTo>
                    <a:pt x="226" y="45"/>
                  </a:lnTo>
                  <a:lnTo>
                    <a:pt x="227" y="45"/>
                  </a:lnTo>
                  <a:lnTo>
                    <a:pt x="228" y="45"/>
                  </a:lnTo>
                  <a:lnTo>
                    <a:pt x="228" y="43"/>
                  </a:lnTo>
                  <a:lnTo>
                    <a:pt x="230" y="43"/>
                  </a:lnTo>
                  <a:lnTo>
                    <a:pt x="230" y="42"/>
                  </a:lnTo>
                  <a:lnTo>
                    <a:pt x="231" y="42"/>
                  </a:lnTo>
                  <a:lnTo>
                    <a:pt x="231" y="41"/>
                  </a:lnTo>
                  <a:lnTo>
                    <a:pt x="232" y="41"/>
                  </a:lnTo>
                  <a:lnTo>
                    <a:pt x="233" y="41"/>
                  </a:lnTo>
                  <a:lnTo>
                    <a:pt x="235" y="41"/>
                  </a:lnTo>
                  <a:lnTo>
                    <a:pt x="236" y="41"/>
                  </a:lnTo>
                  <a:lnTo>
                    <a:pt x="236" y="42"/>
                  </a:lnTo>
                  <a:lnTo>
                    <a:pt x="237" y="42"/>
                  </a:lnTo>
                  <a:lnTo>
                    <a:pt x="238" y="42"/>
                  </a:lnTo>
                  <a:lnTo>
                    <a:pt x="238" y="43"/>
                  </a:lnTo>
                  <a:lnTo>
                    <a:pt x="240" y="43"/>
                  </a:lnTo>
                  <a:lnTo>
                    <a:pt x="241" y="43"/>
                  </a:lnTo>
                  <a:lnTo>
                    <a:pt x="242" y="45"/>
                  </a:lnTo>
                  <a:lnTo>
                    <a:pt x="244" y="45"/>
                  </a:lnTo>
                  <a:lnTo>
                    <a:pt x="245" y="45"/>
                  </a:lnTo>
                  <a:lnTo>
                    <a:pt x="245" y="46"/>
                  </a:lnTo>
                  <a:lnTo>
                    <a:pt x="246" y="45"/>
                  </a:lnTo>
                  <a:lnTo>
                    <a:pt x="246" y="46"/>
                  </a:lnTo>
                  <a:lnTo>
                    <a:pt x="247" y="46"/>
                  </a:lnTo>
                  <a:lnTo>
                    <a:pt x="249" y="46"/>
                  </a:lnTo>
                  <a:lnTo>
                    <a:pt x="249" y="47"/>
                  </a:lnTo>
                  <a:lnTo>
                    <a:pt x="249" y="46"/>
                  </a:lnTo>
                  <a:lnTo>
                    <a:pt x="250" y="46"/>
                  </a:lnTo>
                  <a:lnTo>
                    <a:pt x="250" y="47"/>
                  </a:lnTo>
                  <a:lnTo>
                    <a:pt x="250" y="46"/>
                  </a:lnTo>
                  <a:lnTo>
                    <a:pt x="250" y="47"/>
                  </a:lnTo>
                  <a:lnTo>
                    <a:pt x="250" y="48"/>
                  </a:lnTo>
                  <a:lnTo>
                    <a:pt x="250" y="50"/>
                  </a:lnTo>
                  <a:lnTo>
                    <a:pt x="250" y="52"/>
                  </a:lnTo>
                  <a:lnTo>
                    <a:pt x="250" y="53"/>
                  </a:lnTo>
                  <a:lnTo>
                    <a:pt x="250" y="55"/>
                  </a:lnTo>
                  <a:lnTo>
                    <a:pt x="250" y="57"/>
                  </a:lnTo>
                  <a:lnTo>
                    <a:pt x="250" y="59"/>
                  </a:lnTo>
                  <a:lnTo>
                    <a:pt x="250" y="60"/>
                  </a:lnTo>
                  <a:lnTo>
                    <a:pt x="250" y="61"/>
                  </a:lnTo>
                  <a:lnTo>
                    <a:pt x="250" y="62"/>
                  </a:lnTo>
                  <a:lnTo>
                    <a:pt x="250" y="64"/>
                  </a:lnTo>
                  <a:lnTo>
                    <a:pt x="250" y="65"/>
                  </a:lnTo>
                  <a:lnTo>
                    <a:pt x="250" y="66"/>
                  </a:lnTo>
                  <a:lnTo>
                    <a:pt x="250" y="67"/>
                  </a:lnTo>
                  <a:lnTo>
                    <a:pt x="250" y="69"/>
                  </a:lnTo>
                  <a:lnTo>
                    <a:pt x="250" y="70"/>
                  </a:lnTo>
                  <a:lnTo>
                    <a:pt x="250" y="71"/>
                  </a:lnTo>
                  <a:lnTo>
                    <a:pt x="250" y="73"/>
                  </a:lnTo>
                  <a:lnTo>
                    <a:pt x="250" y="74"/>
                  </a:lnTo>
                  <a:lnTo>
                    <a:pt x="250" y="75"/>
                  </a:lnTo>
                  <a:lnTo>
                    <a:pt x="250" y="76"/>
                  </a:lnTo>
                  <a:lnTo>
                    <a:pt x="250" y="79"/>
                  </a:lnTo>
                  <a:lnTo>
                    <a:pt x="250" y="80"/>
                  </a:lnTo>
                  <a:lnTo>
                    <a:pt x="250" y="81"/>
                  </a:lnTo>
                  <a:lnTo>
                    <a:pt x="249" y="80"/>
                  </a:lnTo>
                  <a:lnTo>
                    <a:pt x="247" y="79"/>
                  </a:lnTo>
                  <a:lnTo>
                    <a:pt x="246" y="79"/>
                  </a:lnTo>
                  <a:lnTo>
                    <a:pt x="246" y="78"/>
                  </a:lnTo>
                  <a:lnTo>
                    <a:pt x="245" y="78"/>
                  </a:lnTo>
                  <a:lnTo>
                    <a:pt x="245" y="76"/>
                  </a:lnTo>
                  <a:lnTo>
                    <a:pt x="246" y="76"/>
                  </a:lnTo>
                  <a:lnTo>
                    <a:pt x="246" y="75"/>
                  </a:lnTo>
                  <a:lnTo>
                    <a:pt x="246" y="76"/>
                  </a:lnTo>
                  <a:lnTo>
                    <a:pt x="245" y="76"/>
                  </a:lnTo>
                  <a:lnTo>
                    <a:pt x="244" y="76"/>
                  </a:lnTo>
                  <a:lnTo>
                    <a:pt x="242" y="76"/>
                  </a:lnTo>
                  <a:lnTo>
                    <a:pt x="242" y="78"/>
                  </a:lnTo>
                  <a:lnTo>
                    <a:pt x="241" y="76"/>
                  </a:lnTo>
                  <a:lnTo>
                    <a:pt x="241" y="75"/>
                  </a:lnTo>
                  <a:lnTo>
                    <a:pt x="241" y="76"/>
                  </a:lnTo>
                  <a:lnTo>
                    <a:pt x="240" y="76"/>
                  </a:lnTo>
                  <a:lnTo>
                    <a:pt x="240" y="78"/>
                  </a:lnTo>
                  <a:lnTo>
                    <a:pt x="238" y="76"/>
                  </a:lnTo>
                  <a:lnTo>
                    <a:pt x="240" y="76"/>
                  </a:lnTo>
                  <a:lnTo>
                    <a:pt x="240" y="75"/>
                  </a:lnTo>
                  <a:lnTo>
                    <a:pt x="240" y="74"/>
                  </a:lnTo>
                  <a:lnTo>
                    <a:pt x="240" y="73"/>
                  </a:lnTo>
                  <a:lnTo>
                    <a:pt x="238" y="73"/>
                  </a:lnTo>
                  <a:lnTo>
                    <a:pt x="238" y="71"/>
                  </a:lnTo>
                  <a:lnTo>
                    <a:pt x="240" y="71"/>
                  </a:lnTo>
                  <a:lnTo>
                    <a:pt x="241" y="71"/>
                  </a:lnTo>
                  <a:lnTo>
                    <a:pt x="240" y="71"/>
                  </a:lnTo>
                  <a:lnTo>
                    <a:pt x="238" y="71"/>
                  </a:lnTo>
                  <a:lnTo>
                    <a:pt x="238" y="70"/>
                  </a:lnTo>
                  <a:lnTo>
                    <a:pt x="237" y="70"/>
                  </a:lnTo>
                  <a:lnTo>
                    <a:pt x="238" y="70"/>
                  </a:lnTo>
                  <a:lnTo>
                    <a:pt x="240" y="70"/>
                  </a:lnTo>
                  <a:lnTo>
                    <a:pt x="241" y="70"/>
                  </a:lnTo>
                  <a:lnTo>
                    <a:pt x="240" y="70"/>
                  </a:lnTo>
                  <a:lnTo>
                    <a:pt x="238" y="70"/>
                  </a:lnTo>
                  <a:lnTo>
                    <a:pt x="238" y="69"/>
                  </a:lnTo>
                  <a:lnTo>
                    <a:pt x="237" y="67"/>
                  </a:lnTo>
                  <a:lnTo>
                    <a:pt x="237" y="66"/>
                  </a:lnTo>
                  <a:lnTo>
                    <a:pt x="236" y="66"/>
                  </a:lnTo>
                  <a:lnTo>
                    <a:pt x="236" y="65"/>
                  </a:lnTo>
                  <a:lnTo>
                    <a:pt x="236" y="64"/>
                  </a:lnTo>
                  <a:lnTo>
                    <a:pt x="235" y="64"/>
                  </a:lnTo>
                  <a:lnTo>
                    <a:pt x="236" y="64"/>
                  </a:lnTo>
                  <a:lnTo>
                    <a:pt x="235" y="64"/>
                  </a:lnTo>
                  <a:lnTo>
                    <a:pt x="235" y="62"/>
                  </a:lnTo>
                  <a:lnTo>
                    <a:pt x="235" y="61"/>
                  </a:lnTo>
                  <a:lnTo>
                    <a:pt x="235" y="62"/>
                  </a:lnTo>
                  <a:lnTo>
                    <a:pt x="233" y="61"/>
                  </a:lnTo>
                  <a:lnTo>
                    <a:pt x="232" y="61"/>
                  </a:lnTo>
                  <a:lnTo>
                    <a:pt x="232" y="60"/>
                  </a:lnTo>
                  <a:lnTo>
                    <a:pt x="231" y="60"/>
                  </a:lnTo>
                  <a:lnTo>
                    <a:pt x="231" y="59"/>
                  </a:lnTo>
                  <a:lnTo>
                    <a:pt x="230" y="60"/>
                  </a:lnTo>
                  <a:lnTo>
                    <a:pt x="230" y="59"/>
                  </a:lnTo>
                  <a:lnTo>
                    <a:pt x="230" y="60"/>
                  </a:lnTo>
                  <a:lnTo>
                    <a:pt x="228" y="59"/>
                  </a:lnTo>
                  <a:lnTo>
                    <a:pt x="227" y="59"/>
                  </a:lnTo>
                  <a:lnTo>
                    <a:pt x="226" y="59"/>
                  </a:lnTo>
                  <a:lnTo>
                    <a:pt x="226" y="57"/>
                  </a:lnTo>
                  <a:lnTo>
                    <a:pt x="224" y="57"/>
                  </a:lnTo>
                  <a:lnTo>
                    <a:pt x="223" y="57"/>
                  </a:lnTo>
                  <a:lnTo>
                    <a:pt x="222" y="57"/>
                  </a:lnTo>
                  <a:lnTo>
                    <a:pt x="222" y="56"/>
                  </a:lnTo>
                  <a:lnTo>
                    <a:pt x="221" y="56"/>
                  </a:lnTo>
                  <a:lnTo>
                    <a:pt x="219" y="56"/>
                  </a:lnTo>
                  <a:lnTo>
                    <a:pt x="218" y="56"/>
                  </a:lnTo>
                  <a:lnTo>
                    <a:pt x="217" y="56"/>
                  </a:lnTo>
                  <a:lnTo>
                    <a:pt x="217" y="55"/>
                  </a:lnTo>
                  <a:lnTo>
                    <a:pt x="216" y="55"/>
                  </a:lnTo>
                  <a:lnTo>
                    <a:pt x="217" y="55"/>
                  </a:lnTo>
                  <a:lnTo>
                    <a:pt x="217" y="53"/>
                  </a:lnTo>
                  <a:lnTo>
                    <a:pt x="218" y="53"/>
                  </a:lnTo>
                  <a:lnTo>
                    <a:pt x="217" y="53"/>
                  </a:lnTo>
                  <a:lnTo>
                    <a:pt x="216" y="53"/>
                  </a:lnTo>
                  <a:lnTo>
                    <a:pt x="216" y="55"/>
                  </a:lnTo>
                  <a:lnTo>
                    <a:pt x="216" y="53"/>
                  </a:lnTo>
                  <a:lnTo>
                    <a:pt x="214" y="53"/>
                  </a:lnTo>
                  <a:lnTo>
                    <a:pt x="214" y="55"/>
                  </a:lnTo>
                  <a:lnTo>
                    <a:pt x="214" y="53"/>
                  </a:lnTo>
                  <a:lnTo>
                    <a:pt x="213" y="53"/>
                  </a:lnTo>
                  <a:lnTo>
                    <a:pt x="214" y="53"/>
                  </a:lnTo>
                  <a:lnTo>
                    <a:pt x="213" y="53"/>
                  </a:lnTo>
                  <a:lnTo>
                    <a:pt x="213" y="52"/>
                  </a:lnTo>
                  <a:lnTo>
                    <a:pt x="213" y="53"/>
                  </a:lnTo>
                  <a:lnTo>
                    <a:pt x="212" y="52"/>
                  </a:lnTo>
                  <a:lnTo>
                    <a:pt x="210" y="52"/>
                  </a:lnTo>
                  <a:lnTo>
                    <a:pt x="210" y="51"/>
                  </a:lnTo>
                  <a:lnTo>
                    <a:pt x="210" y="50"/>
                  </a:lnTo>
                  <a:lnTo>
                    <a:pt x="212" y="50"/>
                  </a:lnTo>
                  <a:lnTo>
                    <a:pt x="212" y="48"/>
                  </a:lnTo>
                  <a:lnTo>
                    <a:pt x="210" y="48"/>
                  </a:lnTo>
                  <a:lnTo>
                    <a:pt x="210" y="50"/>
                  </a:lnTo>
                  <a:lnTo>
                    <a:pt x="210" y="51"/>
                  </a:lnTo>
                  <a:lnTo>
                    <a:pt x="210" y="52"/>
                  </a:lnTo>
                  <a:lnTo>
                    <a:pt x="209" y="52"/>
                  </a:lnTo>
                  <a:lnTo>
                    <a:pt x="209" y="53"/>
                  </a:lnTo>
                  <a:lnTo>
                    <a:pt x="209" y="55"/>
                  </a:lnTo>
                  <a:lnTo>
                    <a:pt x="208" y="55"/>
                  </a:lnTo>
                  <a:lnTo>
                    <a:pt x="207" y="55"/>
                  </a:lnTo>
                  <a:lnTo>
                    <a:pt x="207" y="53"/>
                  </a:lnTo>
                  <a:lnTo>
                    <a:pt x="205" y="52"/>
                  </a:lnTo>
                  <a:lnTo>
                    <a:pt x="207" y="52"/>
                  </a:lnTo>
                  <a:lnTo>
                    <a:pt x="207" y="51"/>
                  </a:lnTo>
                  <a:lnTo>
                    <a:pt x="207" y="50"/>
                  </a:lnTo>
                  <a:lnTo>
                    <a:pt x="205" y="50"/>
                  </a:lnTo>
                  <a:lnTo>
                    <a:pt x="205" y="51"/>
                  </a:lnTo>
                  <a:lnTo>
                    <a:pt x="205" y="50"/>
                  </a:lnTo>
                  <a:lnTo>
                    <a:pt x="204" y="50"/>
                  </a:lnTo>
                  <a:lnTo>
                    <a:pt x="204" y="48"/>
                  </a:lnTo>
                  <a:lnTo>
                    <a:pt x="203" y="48"/>
                  </a:lnTo>
                  <a:lnTo>
                    <a:pt x="202" y="48"/>
                  </a:lnTo>
                  <a:lnTo>
                    <a:pt x="202" y="47"/>
                  </a:lnTo>
                  <a:lnTo>
                    <a:pt x="203" y="47"/>
                  </a:lnTo>
                  <a:lnTo>
                    <a:pt x="202" y="47"/>
                  </a:lnTo>
                  <a:lnTo>
                    <a:pt x="203" y="47"/>
                  </a:lnTo>
                  <a:lnTo>
                    <a:pt x="204" y="47"/>
                  </a:lnTo>
                  <a:lnTo>
                    <a:pt x="205" y="47"/>
                  </a:lnTo>
                  <a:lnTo>
                    <a:pt x="207" y="47"/>
                  </a:lnTo>
                  <a:lnTo>
                    <a:pt x="207" y="46"/>
                  </a:lnTo>
                  <a:lnTo>
                    <a:pt x="208" y="46"/>
                  </a:lnTo>
                  <a:lnTo>
                    <a:pt x="209" y="46"/>
                  </a:lnTo>
                  <a:lnTo>
                    <a:pt x="209" y="47"/>
                  </a:lnTo>
                  <a:lnTo>
                    <a:pt x="209" y="46"/>
                  </a:lnTo>
                  <a:lnTo>
                    <a:pt x="209" y="47"/>
                  </a:lnTo>
                  <a:lnTo>
                    <a:pt x="209" y="46"/>
                  </a:lnTo>
                  <a:lnTo>
                    <a:pt x="210" y="46"/>
                  </a:lnTo>
                  <a:lnTo>
                    <a:pt x="210" y="47"/>
                  </a:lnTo>
                  <a:lnTo>
                    <a:pt x="210" y="46"/>
                  </a:lnTo>
                  <a:lnTo>
                    <a:pt x="212" y="46"/>
                  </a:lnTo>
                  <a:lnTo>
                    <a:pt x="212" y="47"/>
                  </a:lnTo>
                  <a:lnTo>
                    <a:pt x="212" y="46"/>
                  </a:lnTo>
                  <a:lnTo>
                    <a:pt x="213" y="46"/>
                  </a:lnTo>
                  <a:lnTo>
                    <a:pt x="212" y="46"/>
                  </a:lnTo>
                  <a:lnTo>
                    <a:pt x="212" y="45"/>
                  </a:lnTo>
                  <a:lnTo>
                    <a:pt x="213" y="45"/>
                  </a:lnTo>
                  <a:lnTo>
                    <a:pt x="212" y="45"/>
                  </a:lnTo>
                  <a:lnTo>
                    <a:pt x="213" y="45"/>
                  </a:lnTo>
                  <a:lnTo>
                    <a:pt x="212" y="45"/>
                  </a:lnTo>
                  <a:lnTo>
                    <a:pt x="212" y="43"/>
                  </a:lnTo>
                  <a:lnTo>
                    <a:pt x="212" y="45"/>
                  </a:lnTo>
                  <a:lnTo>
                    <a:pt x="210" y="45"/>
                  </a:lnTo>
                  <a:lnTo>
                    <a:pt x="209" y="45"/>
                  </a:lnTo>
                  <a:lnTo>
                    <a:pt x="208" y="45"/>
                  </a:lnTo>
                  <a:lnTo>
                    <a:pt x="207" y="45"/>
                  </a:lnTo>
                  <a:lnTo>
                    <a:pt x="205" y="45"/>
                  </a:lnTo>
                  <a:lnTo>
                    <a:pt x="204" y="45"/>
                  </a:lnTo>
                  <a:lnTo>
                    <a:pt x="203" y="45"/>
                  </a:lnTo>
                  <a:lnTo>
                    <a:pt x="202" y="43"/>
                  </a:lnTo>
                  <a:lnTo>
                    <a:pt x="203" y="43"/>
                  </a:lnTo>
                  <a:lnTo>
                    <a:pt x="202" y="43"/>
                  </a:lnTo>
                  <a:lnTo>
                    <a:pt x="202" y="42"/>
                  </a:lnTo>
                  <a:lnTo>
                    <a:pt x="202" y="41"/>
                  </a:lnTo>
                  <a:lnTo>
                    <a:pt x="200" y="41"/>
                  </a:lnTo>
                  <a:lnTo>
                    <a:pt x="199" y="41"/>
                  </a:lnTo>
                  <a:lnTo>
                    <a:pt x="199" y="39"/>
                  </a:lnTo>
                  <a:lnTo>
                    <a:pt x="198" y="39"/>
                  </a:lnTo>
                  <a:lnTo>
                    <a:pt x="198" y="41"/>
                  </a:lnTo>
                  <a:lnTo>
                    <a:pt x="196" y="41"/>
                  </a:lnTo>
                  <a:lnTo>
                    <a:pt x="196" y="39"/>
                  </a:lnTo>
                  <a:lnTo>
                    <a:pt x="198" y="39"/>
                  </a:lnTo>
                  <a:lnTo>
                    <a:pt x="198" y="38"/>
                  </a:lnTo>
                  <a:lnTo>
                    <a:pt x="198" y="37"/>
                  </a:lnTo>
                  <a:lnTo>
                    <a:pt x="199" y="37"/>
                  </a:lnTo>
                  <a:lnTo>
                    <a:pt x="199" y="36"/>
                  </a:lnTo>
                  <a:lnTo>
                    <a:pt x="199" y="37"/>
                  </a:lnTo>
                  <a:lnTo>
                    <a:pt x="200" y="36"/>
                  </a:lnTo>
                  <a:lnTo>
                    <a:pt x="202" y="36"/>
                  </a:lnTo>
                  <a:lnTo>
                    <a:pt x="203" y="34"/>
                  </a:lnTo>
                  <a:lnTo>
                    <a:pt x="204" y="34"/>
                  </a:lnTo>
                  <a:close/>
                  <a:moveTo>
                    <a:pt x="53" y="34"/>
                  </a:moveTo>
                  <a:lnTo>
                    <a:pt x="53" y="36"/>
                  </a:lnTo>
                  <a:lnTo>
                    <a:pt x="51" y="36"/>
                  </a:lnTo>
                  <a:lnTo>
                    <a:pt x="51" y="34"/>
                  </a:lnTo>
                  <a:lnTo>
                    <a:pt x="53" y="34"/>
                  </a:lnTo>
                  <a:close/>
                  <a:moveTo>
                    <a:pt x="148" y="34"/>
                  </a:moveTo>
                  <a:lnTo>
                    <a:pt x="147" y="34"/>
                  </a:lnTo>
                  <a:lnTo>
                    <a:pt x="148" y="34"/>
                  </a:lnTo>
                  <a:close/>
                  <a:moveTo>
                    <a:pt x="177" y="34"/>
                  </a:moveTo>
                  <a:lnTo>
                    <a:pt x="179" y="34"/>
                  </a:lnTo>
                  <a:lnTo>
                    <a:pt x="179" y="36"/>
                  </a:lnTo>
                  <a:lnTo>
                    <a:pt x="177" y="36"/>
                  </a:lnTo>
                  <a:lnTo>
                    <a:pt x="179" y="36"/>
                  </a:lnTo>
                  <a:lnTo>
                    <a:pt x="180" y="37"/>
                  </a:lnTo>
                  <a:lnTo>
                    <a:pt x="179" y="37"/>
                  </a:lnTo>
                  <a:lnTo>
                    <a:pt x="177" y="37"/>
                  </a:lnTo>
                  <a:lnTo>
                    <a:pt x="177" y="36"/>
                  </a:lnTo>
                  <a:lnTo>
                    <a:pt x="176" y="36"/>
                  </a:lnTo>
                  <a:lnTo>
                    <a:pt x="176" y="34"/>
                  </a:lnTo>
                  <a:lnTo>
                    <a:pt x="177" y="34"/>
                  </a:lnTo>
                  <a:close/>
                  <a:moveTo>
                    <a:pt x="53" y="34"/>
                  </a:moveTo>
                  <a:lnTo>
                    <a:pt x="51" y="34"/>
                  </a:lnTo>
                  <a:lnTo>
                    <a:pt x="53" y="34"/>
                  </a:lnTo>
                  <a:close/>
                  <a:moveTo>
                    <a:pt x="148" y="34"/>
                  </a:moveTo>
                  <a:lnTo>
                    <a:pt x="148" y="33"/>
                  </a:lnTo>
                  <a:lnTo>
                    <a:pt x="148" y="34"/>
                  </a:lnTo>
                  <a:close/>
                  <a:moveTo>
                    <a:pt x="176" y="33"/>
                  </a:moveTo>
                  <a:lnTo>
                    <a:pt x="176" y="34"/>
                  </a:lnTo>
                  <a:lnTo>
                    <a:pt x="176" y="36"/>
                  </a:lnTo>
                  <a:lnTo>
                    <a:pt x="175" y="36"/>
                  </a:lnTo>
                  <a:lnTo>
                    <a:pt x="175" y="34"/>
                  </a:lnTo>
                  <a:lnTo>
                    <a:pt x="175" y="33"/>
                  </a:lnTo>
                  <a:lnTo>
                    <a:pt x="176" y="33"/>
                  </a:lnTo>
                  <a:close/>
                  <a:moveTo>
                    <a:pt x="19" y="36"/>
                  </a:moveTo>
                  <a:lnTo>
                    <a:pt x="18" y="36"/>
                  </a:lnTo>
                  <a:lnTo>
                    <a:pt x="19" y="34"/>
                  </a:lnTo>
                  <a:lnTo>
                    <a:pt x="19" y="33"/>
                  </a:lnTo>
                  <a:lnTo>
                    <a:pt x="19" y="34"/>
                  </a:lnTo>
                  <a:lnTo>
                    <a:pt x="19" y="36"/>
                  </a:lnTo>
                  <a:close/>
                  <a:moveTo>
                    <a:pt x="49" y="34"/>
                  </a:moveTo>
                  <a:lnTo>
                    <a:pt x="47" y="34"/>
                  </a:lnTo>
                  <a:lnTo>
                    <a:pt x="46" y="34"/>
                  </a:lnTo>
                  <a:lnTo>
                    <a:pt x="47" y="33"/>
                  </a:lnTo>
                  <a:lnTo>
                    <a:pt x="47" y="34"/>
                  </a:lnTo>
                  <a:lnTo>
                    <a:pt x="49" y="34"/>
                  </a:lnTo>
                  <a:close/>
                  <a:moveTo>
                    <a:pt x="148" y="33"/>
                  </a:moveTo>
                  <a:lnTo>
                    <a:pt x="148" y="34"/>
                  </a:lnTo>
                  <a:lnTo>
                    <a:pt x="148" y="33"/>
                  </a:lnTo>
                  <a:lnTo>
                    <a:pt x="148" y="34"/>
                  </a:lnTo>
                  <a:lnTo>
                    <a:pt x="148" y="33"/>
                  </a:lnTo>
                  <a:close/>
                  <a:moveTo>
                    <a:pt x="149" y="33"/>
                  </a:moveTo>
                  <a:lnTo>
                    <a:pt x="149" y="34"/>
                  </a:lnTo>
                  <a:lnTo>
                    <a:pt x="149" y="33"/>
                  </a:lnTo>
                  <a:lnTo>
                    <a:pt x="148" y="33"/>
                  </a:lnTo>
                  <a:lnTo>
                    <a:pt x="149" y="33"/>
                  </a:lnTo>
                  <a:close/>
                  <a:moveTo>
                    <a:pt x="195" y="32"/>
                  </a:moveTo>
                  <a:lnTo>
                    <a:pt x="196" y="33"/>
                  </a:lnTo>
                  <a:lnTo>
                    <a:pt x="198" y="33"/>
                  </a:lnTo>
                  <a:lnTo>
                    <a:pt x="198" y="34"/>
                  </a:lnTo>
                  <a:lnTo>
                    <a:pt x="196" y="34"/>
                  </a:lnTo>
                  <a:lnTo>
                    <a:pt x="195" y="34"/>
                  </a:lnTo>
                  <a:lnTo>
                    <a:pt x="195" y="33"/>
                  </a:lnTo>
                  <a:lnTo>
                    <a:pt x="194" y="33"/>
                  </a:lnTo>
                  <a:lnTo>
                    <a:pt x="195" y="33"/>
                  </a:lnTo>
                  <a:lnTo>
                    <a:pt x="195" y="34"/>
                  </a:lnTo>
                  <a:lnTo>
                    <a:pt x="196" y="34"/>
                  </a:lnTo>
                  <a:lnTo>
                    <a:pt x="195" y="34"/>
                  </a:lnTo>
                  <a:lnTo>
                    <a:pt x="194" y="34"/>
                  </a:lnTo>
                  <a:lnTo>
                    <a:pt x="194" y="33"/>
                  </a:lnTo>
                  <a:lnTo>
                    <a:pt x="194" y="34"/>
                  </a:lnTo>
                  <a:lnTo>
                    <a:pt x="193" y="34"/>
                  </a:lnTo>
                  <a:lnTo>
                    <a:pt x="193" y="33"/>
                  </a:lnTo>
                  <a:lnTo>
                    <a:pt x="193" y="34"/>
                  </a:lnTo>
                  <a:lnTo>
                    <a:pt x="193" y="33"/>
                  </a:lnTo>
                  <a:lnTo>
                    <a:pt x="194" y="33"/>
                  </a:lnTo>
                  <a:lnTo>
                    <a:pt x="195" y="33"/>
                  </a:lnTo>
                  <a:lnTo>
                    <a:pt x="195" y="32"/>
                  </a:lnTo>
                  <a:close/>
                  <a:moveTo>
                    <a:pt x="19" y="34"/>
                  </a:moveTo>
                  <a:lnTo>
                    <a:pt x="19" y="33"/>
                  </a:lnTo>
                  <a:lnTo>
                    <a:pt x="18" y="33"/>
                  </a:lnTo>
                  <a:lnTo>
                    <a:pt x="18" y="32"/>
                  </a:lnTo>
                  <a:lnTo>
                    <a:pt x="19" y="32"/>
                  </a:lnTo>
                  <a:lnTo>
                    <a:pt x="19" y="33"/>
                  </a:lnTo>
                  <a:lnTo>
                    <a:pt x="19" y="34"/>
                  </a:lnTo>
                  <a:close/>
                  <a:moveTo>
                    <a:pt x="53" y="32"/>
                  </a:moveTo>
                  <a:lnTo>
                    <a:pt x="53" y="33"/>
                  </a:lnTo>
                  <a:lnTo>
                    <a:pt x="54" y="33"/>
                  </a:lnTo>
                  <a:lnTo>
                    <a:pt x="55" y="33"/>
                  </a:lnTo>
                  <a:lnTo>
                    <a:pt x="55" y="34"/>
                  </a:lnTo>
                  <a:lnTo>
                    <a:pt x="54" y="34"/>
                  </a:lnTo>
                  <a:lnTo>
                    <a:pt x="54" y="33"/>
                  </a:lnTo>
                  <a:lnTo>
                    <a:pt x="53" y="33"/>
                  </a:lnTo>
                  <a:lnTo>
                    <a:pt x="53" y="34"/>
                  </a:lnTo>
                  <a:lnTo>
                    <a:pt x="53" y="33"/>
                  </a:lnTo>
                  <a:lnTo>
                    <a:pt x="51" y="33"/>
                  </a:lnTo>
                  <a:lnTo>
                    <a:pt x="53" y="33"/>
                  </a:lnTo>
                  <a:lnTo>
                    <a:pt x="53" y="32"/>
                  </a:lnTo>
                  <a:close/>
                  <a:moveTo>
                    <a:pt x="189" y="33"/>
                  </a:moveTo>
                  <a:lnTo>
                    <a:pt x="188" y="33"/>
                  </a:lnTo>
                  <a:lnTo>
                    <a:pt x="188" y="32"/>
                  </a:lnTo>
                  <a:lnTo>
                    <a:pt x="188" y="33"/>
                  </a:lnTo>
                  <a:lnTo>
                    <a:pt x="189" y="33"/>
                  </a:lnTo>
                  <a:close/>
                  <a:moveTo>
                    <a:pt x="177" y="32"/>
                  </a:moveTo>
                  <a:lnTo>
                    <a:pt x="177" y="33"/>
                  </a:lnTo>
                  <a:lnTo>
                    <a:pt x="177" y="32"/>
                  </a:lnTo>
                  <a:lnTo>
                    <a:pt x="176" y="32"/>
                  </a:lnTo>
                  <a:lnTo>
                    <a:pt x="177" y="32"/>
                  </a:lnTo>
                  <a:close/>
                  <a:moveTo>
                    <a:pt x="21" y="32"/>
                  </a:moveTo>
                  <a:lnTo>
                    <a:pt x="22" y="32"/>
                  </a:lnTo>
                  <a:lnTo>
                    <a:pt x="21" y="32"/>
                  </a:lnTo>
                  <a:lnTo>
                    <a:pt x="19" y="32"/>
                  </a:lnTo>
                  <a:lnTo>
                    <a:pt x="21" y="32"/>
                  </a:lnTo>
                  <a:close/>
                  <a:moveTo>
                    <a:pt x="51" y="32"/>
                  </a:moveTo>
                  <a:lnTo>
                    <a:pt x="53" y="32"/>
                  </a:lnTo>
                  <a:lnTo>
                    <a:pt x="51" y="32"/>
                  </a:lnTo>
                  <a:close/>
                  <a:moveTo>
                    <a:pt x="53" y="31"/>
                  </a:moveTo>
                  <a:lnTo>
                    <a:pt x="54" y="32"/>
                  </a:lnTo>
                  <a:lnTo>
                    <a:pt x="53" y="32"/>
                  </a:lnTo>
                  <a:lnTo>
                    <a:pt x="53" y="31"/>
                  </a:lnTo>
                  <a:close/>
                  <a:moveTo>
                    <a:pt x="177" y="31"/>
                  </a:moveTo>
                  <a:lnTo>
                    <a:pt x="176" y="31"/>
                  </a:lnTo>
                  <a:lnTo>
                    <a:pt x="177" y="31"/>
                  </a:lnTo>
                  <a:close/>
                  <a:moveTo>
                    <a:pt x="45" y="29"/>
                  </a:moveTo>
                  <a:lnTo>
                    <a:pt x="44" y="29"/>
                  </a:lnTo>
                  <a:lnTo>
                    <a:pt x="45" y="29"/>
                  </a:lnTo>
                  <a:close/>
                  <a:moveTo>
                    <a:pt x="46" y="29"/>
                  </a:moveTo>
                  <a:lnTo>
                    <a:pt x="46" y="28"/>
                  </a:lnTo>
                  <a:lnTo>
                    <a:pt x="47" y="28"/>
                  </a:lnTo>
                  <a:lnTo>
                    <a:pt x="47" y="29"/>
                  </a:lnTo>
                  <a:lnTo>
                    <a:pt x="46" y="29"/>
                  </a:lnTo>
                  <a:close/>
                  <a:moveTo>
                    <a:pt x="45" y="29"/>
                  </a:moveTo>
                  <a:lnTo>
                    <a:pt x="45" y="28"/>
                  </a:lnTo>
                  <a:lnTo>
                    <a:pt x="45" y="29"/>
                  </a:lnTo>
                  <a:lnTo>
                    <a:pt x="46" y="29"/>
                  </a:lnTo>
                  <a:lnTo>
                    <a:pt x="45" y="29"/>
                  </a:lnTo>
                  <a:close/>
                  <a:moveTo>
                    <a:pt x="51" y="29"/>
                  </a:moveTo>
                  <a:lnTo>
                    <a:pt x="51" y="28"/>
                  </a:lnTo>
                  <a:lnTo>
                    <a:pt x="51" y="29"/>
                  </a:lnTo>
                  <a:close/>
                  <a:moveTo>
                    <a:pt x="177" y="28"/>
                  </a:moveTo>
                  <a:lnTo>
                    <a:pt x="177" y="29"/>
                  </a:lnTo>
                  <a:lnTo>
                    <a:pt x="176" y="29"/>
                  </a:lnTo>
                  <a:lnTo>
                    <a:pt x="176" y="28"/>
                  </a:lnTo>
                  <a:lnTo>
                    <a:pt x="177" y="28"/>
                  </a:lnTo>
                  <a:close/>
                  <a:moveTo>
                    <a:pt x="51" y="28"/>
                  </a:moveTo>
                  <a:lnTo>
                    <a:pt x="50" y="28"/>
                  </a:lnTo>
                  <a:lnTo>
                    <a:pt x="51" y="28"/>
                  </a:lnTo>
                  <a:close/>
                  <a:moveTo>
                    <a:pt x="47" y="28"/>
                  </a:moveTo>
                  <a:lnTo>
                    <a:pt x="46" y="28"/>
                  </a:lnTo>
                  <a:lnTo>
                    <a:pt x="47" y="28"/>
                  </a:lnTo>
                  <a:close/>
                  <a:moveTo>
                    <a:pt x="46" y="29"/>
                  </a:moveTo>
                  <a:lnTo>
                    <a:pt x="46" y="28"/>
                  </a:lnTo>
                  <a:lnTo>
                    <a:pt x="46" y="29"/>
                  </a:lnTo>
                  <a:close/>
                  <a:moveTo>
                    <a:pt x="49" y="28"/>
                  </a:moveTo>
                  <a:lnTo>
                    <a:pt x="47" y="28"/>
                  </a:lnTo>
                  <a:lnTo>
                    <a:pt x="49" y="28"/>
                  </a:lnTo>
                  <a:close/>
                  <a:moveTo>
                    <a:pt x="46" y="28"/>
                  </a:moveTo>
                  <a:lnTo>
                    <a:pt x="46" y="27"/>
                  </a:lnTo>
                  <a:lnTo>
                    <a:pt x="46" y="28"/>
                  </a:lnTo>
                  <a:close/>
                  <a:moveTo>
                    <a:pt x="50" y="28"/>
                  </a:moveTo>
                  <a:lnTo>
                    <a:pt x="51" y="28"/>
                  </a:lnTo>
                  <a:lnTo>
                    <a:pt x="50" y="28"/>
                  </a:lnTo>
                  <a:lnTo>
                    <a:pt x="50" y="27"/>
                  </a:lnTo>
                  <a:lnTo>
                    <a:pt x="50" y="28"/>
                  </a:lnTo>
                  <a:close/>
                  <a:moveTo>
                    <a:pt x="139" y="27"/>
                  </a:moveTo>
                  <a:lnTo>
                    <a:pt x="138" y="27"/>
                  </a:lnTo>
                  <a:lnTo>
                    <a:pt x="139" y="27"/>
                  </a:lnTo>
                  <a:close/>
                  <a:moveTo>
                    <a:pt x="42" y="27"/>
                  </a:moveTo>
                  <a:lnTo>
                    <a:pt x="44" y="27"/>
                  </a:lnTo>
                  <a:lnTo>
                    <a:pt x="44" y="28"/>
                  </a:lnTo>
                  <a:lnTo>
                    <a:pt x="45" y="28"/>
                  </a:lnTo>
                  <a:lnTo>
                    <a:pt x="44" y="28"/>
                  </a:lnTo>
                  <a:lnTo>
                    <a:pt x="42" y="28"/>
                  </a:lnTo>
                  <a:lnTo>
                    <a:pt x="41" y="28"/>
                  </a:lnTo>
                  <a:lnTo>
                    <a:pt x="41" y="27"/>
                  </a:lnTo>
                  <a:lnTo>
                    <a:pt x="42" y="27"/>
                  </a:lnTo>
                  <a:close/>
                  <a:moveTo>
                    <a:pt x="44" y="27"/>
                  </a:moveTo>
                  <a:lnTo>
                    <a:pt x="45" y="27"/>
                  </a:lnTo>
                  <a:lnTo>
                    <a:pt x="45" y="28"/>
                  </a:lnTo>
                  <a:lnTo>
                    <a:pt x="44" y="27"/>
                  </a:lnTo>
                  <a:lnTo>
                    <a:pt x="42" y="27"/>
                  </a:lnTo>
                  <a:lnTo>
                    <a:pt x="42" y="25"/>
                  </a:lnTo>
                  <a:lnTo>
                    <a:pt x="44" y="27"/>
                  </a:lnTo>
                  <a:close/>
                  <a:moveTo>
                    <a:pt x="50" y="27"/>
                  </a:moveTo>
                  <a:lnTo>
                    <a:pt x="49" y="27"/>
                  </a:lnTo>
                  <a:lnTo>
                    <a:pt x="49" y="25"/>
                  </a:lnTo>
                  <a:lnTo>
                    <a:pt x="50" y="27"/>
                  </a:lnTo>
                  <a:lnTo>
                    <a:pt x="50" y="25"/>
                  </a:lnTo>
                  <a:lnTo>
                    <a:pt x="50" y="27"/>
                  </a:lnTo>
                  <a:lnTo>
                    <a:pt x="50" y="25"/>
                  </a:lnTo>
                  <a:lnTo>
                    <a:pt x="50" y="27"/>
                  </a:lnTo>
                  <a:close/>
                  <a:moveTo>
                    <a:pt x="53" y="25"/>
                  </a:moveTo>
                  <a:lnTo>
                    <a:pt x="53" y="27"/>
                  </a:lnTo>
                  <a:lnTo>
                    <a:pt x="53" y="28"/>
                  </a:lnTo>
                  <a:lnTo>
                    <a:pt x="53" y="27"/>
                  </a:lnTo>
                  <a:lnTo>
                    <a:pt x="51" y="27"/>
                  </a:lnTo>
                  <a:lnTo>
                    <a:pt x="53" y="27"/>
                  </a:lnTo>
                  <a:lnTo>
                    <a:pt x="51" y="27"/>
                  </a:lnTo>
                  <a:lnTo>
                    <a:pt x="51" y="25"/>
                  </a:lnTo>
                  <a:lnTo>
                    <a:pt x="53" y="25"/>
                  </a:lnTo>
                  <a:close/>
                  <a:moveTo>
                    <a:pt x="41" y="27"/>
                  </a:moveTo>
                  <a:lnTo>
                    <a:pt x="40" y="27"/>
                  </a:lnTo>
                  <a:lnTo>
                    <a:pt x="40" y="25"/>
                  </a:lnTo>
                  <a:lnTo>
                    <a:pt x="40" y="24"/>
                  </a:lnTo>
                  <a:lnTo>
                    <a:pt x="41" y="25"/>
                  </a:lnTo>
                  <a:lnTo>
                    <a:pt x="41" y="27"/>
                  </a:lnTo>
                  <a:close/>
                  <a:moveTo>
                    <a:pt x="13" y="24"/>
                  </a:moveTo>
                  <a:lnTo>
                    <a:pt x="14" y="24"/>
                  </a:lnTo>
                  <a:lnTo>
                    <a:pt x="14" y="25"/>
                  </a:lnTo>
                  <a:lnTo>
                    <a:pt x="16" y="25"/>
                  </a:lnTo>
                  <a:lnTo>
                    <a:pt x="16" y="27"/>
                  </a:lnTo>
                  <a:lnTo>
                    <a:pt x="17" y="27"/>
                  </a:lnTo>
                  <a:lnTo>
                    <a:pt x="17" y="28"/>
                  </a:lnTo>
                  <a:lnTo>
                    <a:pt x="16" y="28"/>
                  </a:lnTo>
                  <a:lnTo>
                    <a:pt x="16" y="29"/>
                  </a:lnTo>
                  <a:lnTo>
                    <a:pt x="16" y="28"/>
                  </a:lnTo>
                  <a:lnTo>
                    <a:pt x="14" y="28"/>
                  </a:lnTo>
                  <a:lnTo>
                    <a:pt x="14" y="27"/>
                  </a:lnTo>
                  <a:lnTo>
                    <a:pt x="13" y="27"/>
                  </a:lnTo>
                  <a:lnTo>
                    <a:pt x="13" y="25"/>
                  </a:lnTo>
                  <a:lnTo>
                    <a:pt x="12" y="25"/>
                  </a:lnTo>
                  <a:lnTo>
                    <a:pt x="12" y="24"/>
                  </a:lnTo>
                  <a:lnTo>
                    <a:pt x="13" y="24"/>
                  </a:lnTo>
                  <a:close/>
                  <a:moveTo>
                    <a:pt x="165" y="24"/>
                  </a:moveTo>
                  <a:lnTo>
                    <a:pt x="166" y="24"/>
                  </a:lnTo>
                  <a:lnTo>
                    <a:pt x="165" y="24"/>
                  </a:lnTo>
                  <a:close/>
                  <a:moveTo>
                    <a:pt x="40" y="24"/>
                  </a:moveTo>
                  <a:lnTo>
                    <a:pt x="41" y="24"/>
                  </a:lnTo>
                  <a:lnTo>
                    <a:pt x="41" y="25"/>
                  </a:lnTo>
                  <a:lnTo>
                    <a:pt x="40" y="24"/>
                  </a:lnTo>
                  <a:lnTo>
                    <a:pt x="39" y="24"/>
                  </a:lnTo>
                  <a:lnTo>
                    <a:pt x="39" y="23"/>
                  </a:lnTo>
                  <a:lnTo>
                    <a:pt x="40" y="24"/>
                  </a:lnTo>
                  <a:close/>
                  <a:moveTo>
                    <a:pt x="19" y="23"/>
                  </a:moveTo>
                  <a:lnTo>
                    <a:pt x="21" y="23"/>
                  </a:lnTo>
                  <a:lnTo>
                    <a:pt x="19" y="23"/>
                  </a:lnTo>
                  <a:close/>
                  <a:moveTo>
                    <a:pt x="165" y="23"/>
                  </a:moveTo>
                  <a:lnTo>
                    <a:pt x="165" y="24"/>
                  </a:lnTo>
                  <a:lnTo>
                    <a:pt x="165" y="25"/>
                  </a:lnTo>
                  <a:lnTo>
                    <a:pt x="163" y="25"/>
                  </a:lnTo>
                  <a:lnTo>
                    <a:pt x="163" y="27"/>
                  </a:lnTo>
                  <a:lnTo>
                    <a:pt x="162" y="27"/>
                  </a:lnTo>
                  <a:lnTo>
                    <a:pt x="162" y="28"/>
                  </a:lnTo>
                  <a:lnTo>
                    <a:pt x="161" y="29"/>
                  </a:lnTo>
                  <a:lnTo>
                    <a:pt x="161" y="31"/>
                  </a:lnTo>
                  <a:lnTo>
                    <a:pt x="160" y="31"/>
                  </a:lnTo>
                  <a:lnTo>
                    <a:pt x="158" y="31"/>
                  </a:lnTo>
                  <a:lnTo>
                    <a:pt x="157" y="31"/>
                  </a:lnTo>
                  <a:lnTo>
                    <a:pt x="156" y="31"/>
                  </a:lnTo>
                  <a:lnTo>
                    <a:pt x="154" y="31"/>
                  </a:lnTo>
                  <a:lnTo>
                    <a:pt x="153" y="31"/>
                  </a:lnTo>
                  <a:lnTo>
                    <a:pt x="153" y="29"/>
                  </a:lnTo>
                  <a:lnTo>
                    <a:pt x="152" y="29"/>
                  </a:lnTo>
                  <a:lnTo>
                    <a:pt x="151" y="29"/>
                  </a:lnTo>
                  <a:lnTo>
                    <a:pt x="149" y="29"/>
                  </a:lnTo>
                  <a:lnTo>
                    <a:pt x="148" y="29"/>
                  </a:lnTo>
                  <a:lnTo>
                    <a:pt x="147" y="29"/>
                  </a:lnTo>
                  <a:lnTo>
                    <a:pt x="147" y="31"/>
                  </a:lnTo>
                  <a:lnTo>
                    <a:pt x="146" y="29"/>
                  </a:lnTo>
                  <a:lnTo>
                    <a:pt x="144" y="29"/>
                  </a:lnTo>
                  <a:lnTo>
                    <a:pt x="143" y="29"/>
                  </a:lnTo>
                  <a:lnTo>
                    <a:pt x="143" y="31"/>
                  </a:lnTo>
                  <a:lnTo>
                    <a:pt x="142" y="31"/>
                  </a:lnTo>
                  <a:lnTo>
                    <a:pt x="142" y="29"/>
                  </a:lnTo>
                  <a:lnTo>
                    <a:pt x="142" y="31"/>
                  </a:lnTo>
                  <a:lnTo>
                    <a:pt x="142" y="29"/>
                  </a:lnTo>
                  <a:lnTo>
                    <a:pt x="140" y="29"/>
                  </a:lnTo>
                  <a:lnTo>
                    <a:pt x="139" y="29"/>
                  </a:lnTo>
                  <a:lnTo>
                    <a:pt x="138" y="29"/>
                  </a:lnTo>
                  <a:lnTo>
                    <a:pt x="138" y="31"/>
                  </a:lnTo>
                  <a:lnTo>
                    <a:pt x="137" y="32"/>
                  </a:lnTo>
                  <a:lnTo>
                    <a:pt x="137" y="33"/>
                  </a:lnTo>
                  <a:lnTo>
                    <a:pt x="137" y="34"/>
                  </a:lnTo>
                  <a:lnTo>
                    <a:pt x="137" y="36"/>
                  </a:lnTo>
                  <a:lnTo>
                    <a:pt x="138" y="37"/>
                  </a:lnTo>
                  <a:lnTo>
                    <a:pt x="139" y="37"/>
                  </a:lnTo>
                  <a:lnTo>
                    <a:pt x="139" y="38"/>
                  </a:lnTo>
                  <a:lnTo>
                    <a:pt x="139" y="39"/>
                  </a:lnTo>
                  <a:lnTo>
                    <a:pt x="140" y="39"/>
                  </a:lnTo>
                  <a:lnTo>
                    <a:pt x="142" y="39"/>
                  </a:lnTo>
                  <a:lnTo>
                    <a:pt x="143" y="39"/>
                  </a:lnTo>
                  <a:lnTo>
                    <a:pt x="143" y="38"/>
                  </a:lnTo>
                  <a:lnTo>
                    <a:pt x="144" y="38"/>
                  </a:lnTo>
                  <a:lnTo>
                    <a:pt x="144" y="37"/>
                  </a:lnTo>
                  <a:lnTo>
                    <a:pt x="146" y="37"/>
                  </a:lnTo>
                  <a:lnTo>
                    <a:pt x="147" y="37"/>
                  </a:lnTo>
                  <a:lnTo>
                    <a:pt x="148" y="37"/>
                  </a:lnTo>
                  <a:lnTo>
                    <a:pt x="149" y="37"/>
                  </a:lnTo>
                  <a:lnTo>
                    <a:pt x="151" y="37"/>
                  </a:lnTo>
                  <a:lnTo>
                    <a:pt x="152" y="37"/>
                  </a:lnTo>
                  <a:lnTo>
                    <a:pt x="153" y="37"/>
                  </a:lnTo>
                  <a:lnTo>
                    <a:pt x="153" y="36"/>
                  </a:lnTo>
                  <a:lnTo>
                    <a:pt x="152" y="36"/>
                  </a:lnTo>
                  <a:lnTo>
                    <a:pt x="153" y="36"/>
                  </a:lnTo>
                  <a:lnTo>
                    <a:pt x="154" y="36"/>
                  </a:lnTo>
                  <a:lnTo>
                    <a:pt x="156" y="36"/>
                  </a:lnTo>
                  <a:lnTo>
                    <a:pt x="154" y="36"/>
                  </a:lnTo>
                  <a:lnTo>
                    <a:pt x="156" y="36"/>
                  </a:lnTo>
                  <a:lnTo>
                    <a:pt x="156" y="37"/>
                  </a:lnTo>
                  <a:lnTo>
                    <a:pt x="154" y="37"/>
                  </a:lnTo>
                  <a:lnTo>
                    <a:pt x="154" y="38"/>
                  </a:lnTo>
                  <a:lnTo>
                    <a:pt x="153" y="37"/>
                  </a:lnTo>
                  <a:lnTo>
                    <a:pt x="152" y="37"/>
                  </a:lnTo>
                  <a:lnTo>
                    <a:pt x="152" y="38"/>
                  </a:lnTo>
                  <a:lnTo>
                    <a:pt x="151" y="38"/>
                  </a:lnTo>
                  <a:lnTo>
                    <a:pt x="151" y="39"/>
                  </a:lnTo>
                  <a:lnTo>
                    <a:pt x="149" y="39"/>
                  </a:lnTo>
                  <a:lnTo>
                    <a:pt x="149" y="41"/>
                  </a:lnTo>
                  <a:lnTo>
                    <a:pt x="148" y="41"/>
                  </a:lnTo>
                  <a:lnTo>
                    <a:pt x="147" y="41"/>
                  </a:lnTo>
                  <a:lnTo>
                    <a:pt x="147" y="42"/>
                  </a:lnTo>
                  <a:lnTo>
                    <a:pt x="146" y="42"/>
                  </a:lnTo>
                  <a:lnTo>
                    <a:pt x="146" y="43"/>
                  </a:lnTo>
                  <a:lnTo>
                    <a:pt x="144" y="43"/>
                  </a:lnTo>
                  <a:lnTo>
                    <a:pt x="144" y="42"/>
                  </a:lnTo>
                  <a:lnTo>
                    <a:pt x="143" y="42"/>
                  </a:lnTo>
                  <a:lnTo>
                    <a:pt x="144" y="42"/>
                  </a:lnTo>
                  <a:lnTo>
                    <a:pt x="144" y="43"/>
                  </a:lnTo>
                  <a:lnTo>
                    <a:pt x="146" y="43"/>
                  </a:lnTo>
                  <a:lnTo>
                    <a:pt x="146" y="45"/>
                  </a:lnTo>
                  <a:lnTo>
                    <a:pt x="147" y="45"/>
                  </a:lnTo>
                  <a:lnTo>
                    <a:pt x="147" y="46"/>
                  </a:lnTo>
                  <a:lnTo>
                    <a:pt x="148" y="47"/>
                  </a:lnTo>
                  <a:lnTo>
                    <a:pt x="148" y="48"/>
                  </a:lnTo>
                  <a:lnTo>
                    <a:pt x="149" y="48"/>
                  </a:lnTo>
                  <a:lnTo>
                    <a:pt x="149" y="50"/>
                  </a:lnTo>
                  <a:lnTo>
                    <a:pt x="149" y="51"/>
                  </a:lnTo>
                  <a:lnTo>
                    <a:pt x="148" y="51"/>
                  </a:lnTo>
                  <a:lnTo>
                    <a:pt x="148" y="52"/>
                  </a:lnTo>
                  <a:lnTo>
                    <a:pt x="149" y="52"/>
                  </a:lnTo>
                  <a:lnTo>
                    <a:pt x="149" y="53"/>
                  </a:lnTo>
                  <a:lnTo>
                    <a:pt x="151" y="53"/>
                  </a:lnTo>
                  <a:lnTo>
                    <a:pt x="151" y="55"/>
                  </a:lnTo>
                  <a:lnTo>
                    <a:pt x="152" y="55"/>
                  </a:lnTo>
                  <a:lnTo>
                    <a:pt x="152" y="56"/>
                  </a:lnTo>
                  <a:lnTo>
                    <a:pt x="151" y="56"/>
                  </a:lnTo>
                  <a:lnTo>
                    <a:pt x="152" y="56"/>
                  </a:lnTo>
                  <a:lnTo>
                    <a:pt x="152" y="57"/>
                  </a:lnTo>
                  <a:lnTo>
                    <a:pt x="151" y="56"/>
                  </a:lnTo>
                  <a:lnTo>
                    <a:pt x="151" y="57"/>
                  </a:lnTo>
                  <a:lnTo>
                    <a:pt x="151" y="56"/>
                  </a:lnTo>
                  <a:lnTo>
                    <a:pt x="149" y="56"/>
                  </a:lnTo>
                  <a:lnTo>
                    <a:pt x="148" y="56"/>
                  </a:lnTo>
                  <a:lnTo>
                    <a:pt x="148" y="57"/>
                  </a:lnTo>
                  <a:lnTo>
                    <a:pt x="148" y="59"/>
                  </a:lnTo>
                  <a:lnTo>
                    <a:pt x="147" y="59"/>
                  </a:lnTo>
                  <a:lnTo>
                    <a:pt x="146" y="59"/>
                  </a:lnTo>
                  <a:lnTo>
                    <a:pt x="144" y="57"/>
                  </a:lnTo>
                  <a:lnTo>
                    <a:pt x="144" y="56"/>
                  </a:lnTo>
                  <a:lnTo>
                    <a:pt x="144" y="55"/>
                  </a:lnTo>
                  <a:lnTo>
                    <a:pt x="146" y="55"/>
                  </a:lnTo>
                  <a:lnTo>
                    <a:pt x="146" y="56"/>
                  </a:lnTo>
                  <a:lnTo>
                    <a:pt x="146" y="55"/>
                  </a:lnTo>
                  <a:lnTo>
                    <a:pt x="144" y="53"/>
                  </a:lnTo>
                  <a:lnTo>
                    <a:pt x="143" y="53"/>
                  </a:lnTo>
                  <a:lnTo>
                    <a:pt x="143" y="52"/>
                  </a:lnTo>
                  <a:lnTo>
                    <a:pt x="142" y="51"/>
                  </a:lnTo>
                  <a:lnTo>
                    <a:pt x="142" y="50"/>
                  </a:lnTo>
                  <a:lnTo>
                    <a:pt x="142" y="48"/>
                  </a:lnTo>
                  <a:lnTo>
                    <a:pt x="143" y="48"/>
                  </a:lnTo>
                  <a:lnTo>
                    <a:pt x="142" y="48"/>
                  </a:lnTo>
                  <a:lnTo>
                    <a:pt x="142" y="47"/>
                  </a:lnTo>
                  <a:lnTo>
                    <a:pt x="142" y="48"/>
                  </a:lnTo>
                  <a:lnTo>
                    <a:pt x="142" y="47"/>
                  </a:lnTo>
                  <a:lnTo>
                    <a:pt x="143" y="47"/>
                  </a:lnTo>
                  <a:lnTo>
                    <a:pt x="142" y="47"/>
                  </a:lnTo>
                  <a:lnTo>
                    <a:pt x="140" y="47"/>
                  </a:lnTo>
                  <a:lnTo>
                    <a:pt x="139" y="47"/>
                  </a:lnTo>
                  <a:lnTo>
                    <a:pt x="138" y="48"/>
                  </a:lnTo>
                  <a:lnTo>
                    <a:pt x="138" y="50"/>
                  </a:lnTo>
                  <a:lnTo>
                    <a:pt x="139" y="50"/>
                  </a:lnTo>
                  <a:lnTo>
                    <a:pt x="139" y="51"/>
                  </a:lnTo>
                  <a:lnTo>
                    <a:pt x="139" y="52"/>
                  </a:lnTo>
                  <a:lnTo>
                    <a:pt x="139" y="53"/>
                  </a:lnTo>
                  <a:lnTo>
                    <a:pt x="138" y="53"/>
                  </a:lnTo>
                  <a:lnTo>
                    <a:pt x="138" y="55"/>
                  </a:lnTo>
                  <a:lnTo>
                    <a:pt x="139" y="55"/>
                  </a:lnTo>
                  <a:lnTo>
                    <a:pt x="139" y="56"/>
                  </a:lnTo>
                  <a:lnTo>
                    <a:pt x="138" y="56"/>
                  </a:lnTo>
                  <a:lnTo>
                    <a:pt x="139" y="56"/>
                  </a:lnTo>
                  <a:lnTo>
                    <a:pt x="139" y="57"/>
                  </a:lnTo>
                  <a:lnTo>
                    <a:pt x="139" y="59"/>
                  </a:lnTo>
                  <a:lnTo>
                    <a:pt x="138" y="59"/>
                  </a:lnTo>
                  <a:lnTo>
                    <a:pt x="138" y="60"/>
                  </a:lnTo>
                  <a:lnTo>
                    <a:pt x="138" y="61"/>
                  </a:lnTo>
                  <a:lnTo>
                    <a:pt x="139" y="61"/>
                  </a:lnTo>
                  <a:lnTo>
                    <a:pt x="139" y="62"/>
                  </a:lnTo>
                  <a:lnTo>
                    <a:pt x="138" y="62"/>
                  </a:lnTo>
                  <a:lnTo>
                    <a:pt x="137" y="62"/>
                  </a:lnTo>
                  <a:lnTo>
                    <a:pt x="135" y="62"/>
                  </a:lnTo>
                  <a:lnTo>
                    <a:pt x="135" y="64"/>
                  </a:lnTo>
                  <a:lnTo>
                    <a:pt x="134" y="64"/>
                  </a:lnTo>
                  <a:lnTo>
                    <a:pt x="134" y="62"/>
                  </a:lnTo>
                  <a:lnTo>
                    <a:pt x="134" y="64"/>
                  </a:lnTo>
                  <a:lnTo>
                    <a:pt x="134" y="62"/>
                  </a:lnTo>
                  <a:lnTo>
                    <a:pt x="133" y="62"/>
                  </a:lnTo>
                  <a:lnTo>
                    <a:pt x="134" y="62"/>
                  </a:lnTo>
                  <a:lnTo>
                    <a:pt x="133" y="62"/>
                  </a:lnTo>
                  <a:lnTo>
                    <a:pt x="133" y="61"/>
                  </a:lnTo>
                  <a:lnTo>
                    <a:pt x="133" y="60"/>
                  </a:lnTo>
                  <a:lnTo>
                    <a:pt x="134" y="60"/>
                  </a:lnTo>
                  <a:lnTo>
                    <a:pt x="134" y="59"/>
                  </a:lnTo>
                  <a:lnTo>
                    <a:pt x="134" y="57"/>
                  </a:lnTo>
                  <a:lnTo>
                    <a:pt x="134" y="56"/>
                  </a:lnTo>
                  <a:lnTo>
                    <a:pt x="134" y="55"/>
                  </a:lnTo>
                  <a:lnTo>
                    <a:pt x="134" y="53"/>
                  </a:lnTo>
                  <a:lnTo>
                    <a:pt x="134" y="55"/>
                  </a:lnTo>
                  <a:lnTo>
                    <a:pt x="134" y="53"/>
                  </a:lnTo>
                  <a:lnTo>
                    <a:pt x="134" y="52"/>
                  </a:lnTo>
                  <a:lnTo>
                    <a:pt x="134" y="51"/>
                  </a:lnTo>
                  <a:lnTo>
                    <a:pt x="133" y="51"/>
                  </a:lnTo>
                  <a:lnTo>
                    <a:pt x="132" y="51"/>
                  </a:lnTo>
                  <a:lnTo>
                    <a:pt x="132" y="52"/>
                  </a:lnTo>
                  <a:lnTo>
                    <a:pt x="132" y="51"/>
                  </a:lnTo>
                  <a:lnTo>
                    <a:pt x="130" y="52"/>
                  </a:lnTo>
                  <a:lnTo>
                    <a:pt x="130" y="51"/>
                  </a:lnTo>
                  <a:lnTo>
                    <a:pt x="130" y="50"/>
                  </a:lnTo>
                  <a:lnTo>
                    <a:pt x="130" y="48"/>
                  </a:lnTo>
                  <a:lnTo>
                    <a:pt x="130" y="50"/>
                  </a:lnTo>
                  <a:lnTo>
                    <a:pt x="130" y="48"/>
                  </a:lnTo>
                  <a:lnTo>
                    <a:pt x="130" y="47"/>
                  </a:lnTo>
                  <a:lnTo>
                    <a:pt x="132" y="46"/>
                  </a:lnTo>
                  <a:lnTo>
                    <a:pt x="132" y="45"/>
                  </a:lnTo>
                  <a:lnTo>
                    <a:pt x="132" y="43"/>
                  </a:lnTo>
                  <a:lnTo>
                    <a:pt x="133" y="43"/>
                  </a:lnTo>
                  <a:lnTo>
                    <a:pt x="133" y="42"/>
                  </a:lnTo>
                  <a:lnTo>
                    <a:pt x="133" y="41"/>
                  </a:lnTo>
                  <a:lnTo>
                    <a:pt x="133" y="39"/>
                  </a:lnTo>
                  <a:lnTo>
                    <a:pt x="133" y="38"/>
                  </a:lnTo>
                  <a:lnTo>
                    <a:pt x="134" y="38"/>
                  </a:lnTo>
                  <a:lnTo>
                    <a:pt x="134" y="37"/>
                  </a:lnTo>
                  <a:lnTo>
                    <a:pt x="135" y="37"/>
                  </a:lnTo>
                  <a:lnTo>
                    <a:pt x="134" y="36"/>
                  </a:lnTo>
                  <a:lnTo>
                    <a:pt x="135" y="36"/>
                  </a:lnTo>
                  <a:lnTo>
                    <a:pt x="135" y="37"/>
                  </a:lnTo>
                  <a:lnTo>
                    <a:pt x="135" y="36"/>
                  </a:lnTo>
                  <a:lnTo>
                    <a:pt x="135" y="34"/>
                  </a:lnTo>
                  <a:lnTo>
                    <a:pt x="135" y="33"/>
                  </a:lnTo>
                  <a:lnTo>
                    <a:pt x="134" y="33"/>
                  </a:lnTo>
                  <a:lnTo>
                    <a:pt x="134" y="32"/>
                  </a:lnTo>
                  <a:lnTo>
                    <a:pt x="135" y="32"/>
                  </a:lnTo>
                  <a:lnTo>
                    <a:pt x="135" y="33"/>
                  </a:lnTo>
                  <a:lnTo>
                    <a:pt x="135" y="32"/>
                  </a:lnTo>
                  <a:lnTo>
                    <a:pt x="135" y="31"/>
                  </a:lnTo>
                  <a:lnTo>
                    <a:pt x="135" y="29"/>
                  </a:lnTo>
                  <a:lnTo>
                    <a:pt x="137" y="29"/>
                  </a:lnTo>
                  <a:lnTo>
                    <a:pt x="137" y="28"/>
                  </a:lnTo>
                  <a:lnTo>
                    <a:pt x="138" y="28"/>
                  </a:lnTo>
                  <a:lnTo>
                    <a:pt x="138" y="27"/>
                  </a:lnTo>
                  <a:lnTo>
                    <a:pt x="138" y="28"/>
                  </a:lnTo>
                  <a:lnTo>
                    <a:pt x="139" y="28"/>
                  </a:lnTo>
                  <a:lnTo>
                    <a:pt x="140" y="28"/>
                  </a:lnTo>
                  <a:lnTo>
                    <a:pt x="139" y="28"/>
                  </a:lnTo>
                  <a:lnTo>
                    <a:pt x="140" y="28"/>
                  </a:lnTo>
                  <a:lnTo>
                    <a:pt x="140" y="27"/>
                  </a:lnTo>
                  <a:lnTo>
                    <a:pt x="140" y="25"/>
                  </a:lnTo>
                  <a:lnTo>
                    <a:pt x="142" y="25"/>
                  </a:lnTo>
                  <a:lnTo>
                    <a:pt x="143" y="25"/>
                  </a:lnTo>
                  <a:lnTo>
                    <a:pt x="144" y="25"/>
                  </a:lnTo>
                  <a:lnTo>
                    <a:pt x="144" y="27"/>
                  </a:lnTo>
                  <a:lnTo>
                    <a:pt x="146" y="27"/>
                  </a:lnTo>
                  <a:lnTo>
                    <a:pt x="147" y="27"/>
                  </a:lnTo>
                  <a:lnTo>
                    <a:pt x="148" y="27"/>
                  </a:lnTo>
                  <a:lnTo>
                    <a:pt x="149" y="27"/>
                  </a:lnTo>
                  <a:lnTo>
                    <a:pt x="151" y="27"/>
                  </a:lnTo>
                  <a:lnTo>
                    <a:pt x="152" y="28"/>
                  </a:lnTo>
                  <a:lnTo>
                    <a:pt x="152" y="27"/>
                  </a:lnTo>
                  <a:lnTo>
                    <a:pt x="153" y="27"/>
                  </a:lnTo>
                  <a:lnTo>
                    <a:pt x="154" y="27"/>
                  </a:lnTo>
                  <a:lnTo>
                    <a:pt x="153" y="27"/>
                  </a:lnTo>
                  <a:lnTo>
                    <a:pt x="154" y="27"/>
                  </a:lnTo>
                  <a:lnTo>
                    <a:pt x="156" y="27"/>
                  </a:lnTo>
                  <a:lnTo>
                    <a:pt x="156" y="28"/>
                  </a:lnTo>
                  <a:lnTo>
                    <a:pt x="157" y="28"/>
                  </a:lnTo>
                  <a:lnTo>
                    <a:pt x="158" y="28"/>
                  </a:lnTo>
                  <a:lnTo>
                    <a:pt x="160" y="27"/>
                  </a:lnTo>
                  <a:lnTo>
                    <a:pt x="161" y="25"/>
                  </a:lnTo>
                  <a:lnTo>
                    <a:pt x="162" y="25"/>
                  </a:lnTo>
                  <a:lnTo>
                    <a:pt x="161" y="25"/>
                  </a:lnTo>
                  <a:lnTo>
                    <a:pt x="162" y="24"/>
                  </a:lnTo>
                  <a:lnTo>
                    <a:pt x="163" y="24"/>
                  </a:lnTo>
                  <a:lnTo>
                    <a:pt x="163" y="23"/>
                  </a:lnTo>
                  <a:lnTo>
                    <a:pt x="165" y="23"/>
                  </a:lnTo>
                  <a:close/>
                  <a:moveTo>
                    <a:pt x="12" y="20"/>
                  </a:moveTo>
                  <a:lnTo>
                    <a:pt x="12" y="22"/>
                  </a:lnTo>
                  <a:lnTo>
                    <a:pt x="12" y="20"/>
                  </a:lnTo>
                  <a:close/>
                  <a:moveTo>
                    <a:pt x="37" y="22"/>
                  </a:moveTo>
                  <a:lnTo>
                    <a:pt x="37" y="23"/>
                  </a:lnTo>
                  <a:lnTo>
                    <a:pt x="36" y="23"/>
                  </a:lnTo>
                  <a:lnTo>
                    <a:pt x="36" y="22"/>
                  </a:lnTo>
                  <a:lnTo>
                    <a:pt x="35" y="22"/>
                  </a:lnTo>
                  <a:lnTo>
                    <a:pt x="36" y="22"/>
                  </a:lnTo>
                  <a:lnTo>
                    <a:pt x="36" y="20"/>
                  </a:lnTo>
                  <a:lnTo>
                    <a:pt x="37" y="20"/>
                  </a:lnTo>
                  <a:lnTo>
                    <a:pt x="37" y="22"/>
                  </a:lnTo>
                  <a:close/>
                  <a:moveTo>
                    <a:pt x="9" y="22"/>
                  </a:moveTo>
                  <a:lnTo>
                    <a:pt x="9" y="20"/>
                  </a:lnTo>
                  <a:lnTo>
                    <a:pt x="9" y="22"/>
                  </a:lnTo>
                  <a:close/>
                  <a:moveTo>
                    <a:pt x="166" y="20"/>
                  </a:moveTo>
                  <a:lnTo>
                    <a:pt x="166" y="22"/>
                  </a:lnTo>
                  <a:lnTo>
                    <a:pt x="166" y="20"/>
                  </a:lnTo>
                  <a:close/>
                  <a:moveTo>
                    <a:pt x="180" y="20"/>
                  </a:moveTo>
                  <a:lnTo>
                    <a:pt x="180" y="22"/>
                  </a:lnTo>
                  <a:lnTo>
                    <a:pt x="179" y="22"/>
                  </a:lnTo>
                  <a:lnTo>
                    <a:pt x="179" y="23"/>
                  </a:lnTo>
                  <a:lnTo>
                    <a:pt x="180" y="23"/>
                  </a:lnTo>
                  <a:lnTo>
                    <a:pt x="180" y="24"/>
                  </a:lnTo>
                  <a:lnTo>
                    <a:pt x="180" y="25"/>
                  </a:lnTo>
                  <a:lnTo>
                    <a:pt x="179" y="25"/>
                  </a:lnTo>
                  <a:lnTo>
                    <a:pt x="179" y="27"/>
                  </a:lnTo>
                  <a:lnTo>
                    <a:pt x="177" y="27"/>
                  </a:lnTo>
                  <a:lnTo>
                    <a:pt x="179" y="27"/>
                  </a:lnTo>
                  <a:lnTo>
                    <a:pt x="179" y="28"/>
                  </a:lnTo>
                  <a:lnTo>
                    <a:pt x="180" y="28"/>
                  </a:lnTo>
                  <a:lnTo>
                    <a:pt x="180" y="27"/>
                  </a:lnTo>
                  <a:lnTo>
                    <a:pt x="181" y="27"/>
                  </a:lnTo>
                  <a:lnTo>
                    <a:pt x="181" y="25"/>
                  </a:lnTo>
                  <a:lnTo>
                    <a:pt x="180" y="25"/>
                  </a:lnTo>
                  <a:lnTo>
                    <a:pt x="181" y="25"/>
                  </a:lnTo>
                  <a:lnTo>
                    <a:pt x="181" y="24"/>
                  </a:lnTo>
                  <a:lnTo>
                    <a:pt x="182" y="24"/>
                  </a:lnTo>
                  <a:lnTo>
                    <a:pt x="184" y="24"/>
                  </a:lnTo>
                  <a:lnTo>
                    <a:pt x="184" y="25"/>
                  </a:lnTo>
                  <a:lnTo>
                    <a:pt x="184" y="27"/>
                  </a:lnTo>
                  <a:lnTo>
                    <a:pt x="182" y="27"/>
                  </a:lnTo>
                  <a:lnTo>
                    <a:pt x="181" y="28"/>
                  </a:lnTo>
                  <a:lnTo>
                    <a:pt x="181" y="29"/>
                  </a:lnTo>
                  <a:lnTo>
                    <a:pt x="182" y="29"/>
                  </a:lnTo>
                  <a:lnTo>
                    <a:pt x="184" y="29"/>
                  </a:lnTo>
                  <a:lnTo>
                    <a:pt x="184" y="31"/>
                  </a:lnTo>
                  <a:lnTo>
                    <a:pt x="185" y="31"/>
                  </a:lnTo>
                  <a:lnTo>
                    <a:pt x="184" y="31"/>
                  </a:lnTo>
                  <a:lnTo>
                    <a:pt x="182" y="31"/>
                  </a:lnTo>
                  <a:lnTo>
                    <a:pt x="181" y="31"/>
                  </a:lnTo>
                  <a:lnTo>
                    <a:pt x="181" y="29"/>
                  </a:lnTo>
                  <a:lnTo>
                    <a:pt x="180" y="29"/>
                  </a:lnTo>
                  <a:lnTo>
                    <a:pt x="180" y="31"/>
                  </a:lnTo>
                  <a:lnTo>
                    <a:pt x="180" y="32"/>
                  </a:lnTo>
                  <a:lnTo>
                    <a:pt x="180" y="33"/>
                  </a:lnTo>
                  <a:lnTo>
                    <a:pt x="180" y="34"/>
                  </a:lnTo>
                  <a:lnTo>
                    <a:pt x="180" y="36"/>
                  </a:lnTo>
                  <a:lnTo>
                    <a:pt x="181" y="36"/>
                  </a:lnTo>
                  <a:lnTo>
                    <a:pt x="181" y="37"/>
                  </a:lnTo>
                  <a:lnTo>
                    <a:pt x="182" y="37"/>
                  </a:lnTo>
                  <a:lnTo>
                    <a:pt x="181" y="37"/>
                  </a:lnTo>
                  <a:lnTo>
                    <a:pt x="180" y="36"/>
                  </a:lnTo>
                  <a:lnTo>
                    <a:pt x="180" y="34"/>
                  </a:lnTo>
                  <a:lnTo>
                    <a:pt x="179" y="34"/>
                  </a:lnTo>
                  <a:lnTo>
                    <a:pt x="179" y="33"/>
                  </a:lnTo>
                  <a:lnTo>
                    <a:pt x="179" y="32"/>
                  </a:lnTo>
                  <a:lnTo>
                    <a:pt x="179" y="31"/>
                  </a:lnTo>
                  <a:lnTo>
                    <a:pt x="177" y="31"/>
                  </a:lnTo>
                  <a:lnTo>
                    <a:pt x="177" y="29"/>
                  </a:lnTo>
                  <a:lnTo>
                    <a:pt x="177" y="28"/>
                  </a:lnTo>
                  <a:lnTo>
                    <a:pt x="177" y="27"/>
                  </a:lnTo>
                  <a:lnTo>
                    <a:pt x="177" y="25"/>
                  </a:lnTo>
                  <a:lnTo>
                    <a:pt x="177" y="24"/>
                  </a:lnTo>
                  <a:lnTo>
                    <a:pt x="177" y="23"/>
                  </a:lnTo>
                  <a:lnTo>
                    <a:pt x="179" y="22"/>
                  </a:lnTo>
                  <a:lnTo>
                    <a:pt x="179" y="20"/>
                  </a:lnTo>
                  <a:lnTo>
                    <a:pt x="180" y="20"/>
                  </a:lnTo>
                  <a:close/>
                  <a:moveTo>
                    <a:pt x="13" y="20"/>
                  </a:moveTo>
                  <a:lnTo>
                    <a:pt x="13" y="22"/>
                  </a:lnTo>
                  <a:lnTo>
                    <a:pt x="13" y="20"/>
                  </a:lnTo>
                  <a:lnTo>
                    <a:pt x="12" y="20"/>
                  </a:lnTo>
                  <a:lnTo>
                    <a:pt x="13" y="20"/>
                  </a:lnTo>
                  <a:close/>
                  <a:moveTo>
                    <a:pt x="129" y="20"/>
                  </a:moveTo>
                  <a:lnTo>
                    <a:pt x="129" y="19"/>
                  </a:lnTo>
                  <a:lnTo>
                    <a:pt x="129" y="20"/>
                  </a:lnTo>
                  <a:close/>
                  <a:moveTo>
                    <a:pt x="181" y="20"/>
                  </a:moveTo>
                  <a:lnTo>
                    <a:pt x="181" y="19"/>
                  </a:lnTo>
                  <a:lnTo>
                    <a:pt x="181" y="20"/>
                  </a:lnTo>
                  <a:close/>
                  <a:moveTo>
                    <a:pt x="77" y="19"/>
                  </a:moveTo>
                  <a:lnTo>
                    <a:pt x="77" y="18"/>
                  </a:lnTo>
                  <a:lnTo>
                    <a:pt x="77" y="19"/>
                  </a:lnTo>
                  <a:close/>
                  <a:moveTo>
                    <a:pt x="184" y="18"/>
                  </a:moveTo>
                  <a:lnTo>
                    <a:pt x="184" y="19"/>
                  </a:lnTo>
                  <a:lnTo>
                    <a:pt x="184" y="20"/>
                  </a:lnTo>
                  <a:lnTo>
                    <a:pt x="182" y="20"/>
                  </a:lnTo>
                  <a:lnTo>
                    <a:pt x="182" y="22"/>
                  </a:lnTo>
                  <a:lnTo>
                    <a:pt x="181" y="22"/>
                  </a:lnTo>
                  <a:lnTo>
                    <a:pt x="181" y="20"/>
                  </a:lnTo>
                  <a:lnTo>
                    <a:pt x="181" y="19"/>
                  </a:lnTo>
                  <a:lnTo>
                    <a:pt x="182" y="19"/>
                  </a:lnTo>
                  <a:lnTo>
                    <a:pt x="182" y="18"/>
                  </a:lnTo>
                  <a:lnTo>
                    <a:pt x="184" y="18"/>
                  </a:lnTo>
                  <a:close/>
                  <a:moveTo>
                    <a:pt x="166" y="18"/>
                  </a:moveTo>
                  <a:lnTo>
                    <a:pt x="166" y="17"/>
                  </a:lnTo>
                  <a:lnTo>
                    <a:pt x="166" y="18"/>
                  </a:lnTo>
                  <a:close/>
                  <a:moveTo>
                    <a:pt x="61" y="18"/>
                  </a:moveTo>
                  <a:lnTo>
                    <a:pt x="61" y="17"/>
                  </a:lnTo>
                  <a:lnTo>
                    <a:pt x="61" y="18"/>
                  </a:lnTo>
                  <a:close/>
                  <a:moveTo>
                    <a:pt x="5" y="17"/>
                  </a:moveTo>
                  <a:lnTo>
                    <a:pt x="5" y="18"/>
                  </a:lnTo>
                  <a:lnTo>
                    <a:pt x="7" y="18"/>
                  </a:lnTo>
                  <a:lnTo>
                    <a:pt x="8" y="18"/>
                  </a:lnTo>
                  <a:lnTo>
                    <a:pt x="8" y="19"/>
                  </a:lnTo>
                  <a:lnTo>
                    <a:pt x="7" y="19"/>
                  </a:lnTo>
                  <a:lnTo>
                    <a:pt x="7" y="18"/>
                  </a:lnTo>
                  <a:lnTo>
                    <a:pt x="5" y="18"/>
                  </a:lnTo>
                  <a:lnTo>
                    <a:pt x="4" y="18"/>
                  </a:lnTo>
                  <a:lnTo>
                    <a:pt x="4" y="17"/>
                  </a:lnTo>
                  <a:lnTo>
                    <a:pt x="4" y="18"/>
                  </a:lnTo>
                  <a:lnTo>
                    <a:pt x="4" y="17"/>
                  </a:lnTo>
                  <a:lnTo>
                    <a:pt x="5" y="17"/>
                  </a:lnTo>
                  <a:close/>
                  <a:moveTo>
                    <a:pt x="75" y="17"/>
                  </a:moveTo>
                  <a:lnTo>
                    <a:pt x="77" y="17"/>
                  </a:lnTo>
                  <a:lnTo>
                    <a:pt x="75" y="17"/>
                  </a:lnTo>
                  <a:close/>
                  <a:moveTo>
                    <a:pt x="70" y="17"/>
                  </a:moveTo>
                  <a:lnTo>
                    <a:pt x="70" y="15"/>
                  </a:lnTo>
                  <a:lnTo>
                    <a:pt x="70" y="17"/>
                  </a:lnTo>
                  <a:close/>
                  <a:moveTo>
                    <a:pt x="59" y="17"/>
                  </a:moveTo>
                  <a:lnTo>
                    <a:pt x="60" y="17"/>
                  </a:lnTo>
                  <a:lnTo>
                    <a:pt x="59" y="17"/>
                  </a:lnTo>
                  <a:lnTo>
                    <a:pt x="59" y="15"/>
                  </a:lnTo>
                  <a:lnTo>
                    <a:pt x="59" y="17"/>
                  </a:lnTo>
                  <a:close/>
                  <a:moveTo>
                    <a:pt x="61" y="14"/>
                  </a:moveTo>
                  <a:lnTo>
                    <a:pt x="61" y="15"/>
                  </a:lnTo>
                  <a:lnTo>
                    <a:pt x="61" y="14"/>
                  </a:lnTo>
                  <a:close/>
                  <a:moveTo>
                    <a:pt x="124" y="14"/>
                  </a:moveTo>
                  <a:lnTo>
                    <a:pt x="124" y="15"/>
                  </a:lnTo>
                  <a:lnTo>
                    <a:pt x="124" y="14"/>
                  </a:lnTo>
                  <a:lnTo>
                    <a:pt x="123" y="14"/>
                  </a:lnTo>
                  <a:lnTo>
                    <a:pt x="124" y="14"/>
                  </a:lnTo>
                  <a:close/>
                  <a:moveTo>
                    <a:pt x="125" y="14"/>
                  </a:moveTo>
                  <a:lnTo>
                    <a:pt x="125" y="13"/>
                  </a:lnTo>
                  <a:lnTo>
                    <a:pt x="124" y="13"/>
                  </a:lnTo>
                  <a:lnTo>
                    <a:pt x="125" y="13"/>
                  </a:lnTo>
                  <a:lnTo>
                    <a:pt x="125" y="14"/>
                  </a:lnTo>
                  <a:close/>
                  <a:moveTo>
                    <a:pt x="123" y="13"/>
                  </a:moveTo>
                  <a:lnTo>
                    <a:pt x="123" y="14"/>
                  </a:lnTo>
                  <a:lnTo>
                    <a:pt x="123" y="13"/>
                  </a:lnTo>
                  <a:lnTo>
                    <a:pt x="121" y="13"/>
                  </a:lnTo>
                  <a:lnTo>
                    <a:pt x="123" y="13"/>
                  </a:lnTo>
                  <a:close/>
                  <a:moveTo>
                    <a:pt x="167" y="13"/>
                  </a:moveTo>
                  <a:lnTo>
                    <a:pt x="167" y="14"/>
                  </a:lnTo>
                  <a:lnTo>
                    <a:pt x="166" y="14"/>
                  </a:lnTo>
                  <a:lnTo>
                    <a:pt x="166" y="13"/>
                  </a:lnTo>
                  <a:lnTo>
                    <a:pt x="166" y="11"/>
                  </a:lnTo>
                  <a:lnTo>
                    <a:pt x="166" y="13"/>
                  </a:lnTo>
                  <a:lnTo>
                    <a:pt x="167" y="13"/>
                  </a:lnTo>
                  <a:close/>
                  <a:moveTo>
                    <a:pt x="124" y="11"/>
                  </a:moveTo>
                  <a:lnTo>
                    <a:pt x="125" y="11"/>
                  </a:lnTo>
                  <a:lnTo>
                    <a:pt x="124" y="11"/>
                  </a:lnTo>
                  <a:close/>
                  <a:moveTo>
                    <a:pt x="174" y="11"/>
                  </a:moveTo>
                  <a:lnTo>
                    <a:pt x="172" y="11"/>
                  </a:lnTo>
                  <a:lnTo>
                    <a:pt x="172" y="10"/>
                  </a:lnTo>
                  <a:lnTo>
                    <a:pt x="174" y="11"/>
                  </a:lnTo>
                  <a:lnTo>
                    <a:pt x="172" y="11"/>
                  </a:lnTo>
                  <a:lnTo>
                    <a:pt x="174" y="11"/>
                  </a:lnTo>
                  <a:close/>
                  <a:moveTo>
                    <a:pt x="124" y="10"/>
                  </a:moveTo>
                  <a:lnTo>
                    <a:pt x="125" y="10"/>
                  </a:lnTo>
                  <a:lnTo>
                    <a:pt x="124" y="10"/>
                  </a:lnTo>
                  <a:close/>
                  <a:moveTo>
                    <a:pt x="73" y="10"/>
                  </a:moveTo>
                  <a:lnTo>
                    <a:pt x="73" y="11"/>
                  </a:lnTo>
                  <a:lnTo>
                    <a:pt x="73" y="13"/>
                  </a:lnTo>
                  <a:lnTo>
                    <a:pt x="72" y="13"/>
                  </a:lnTo>
                  <a:lnTo>
                    <a:pt x="72" y="11"/>
                  </a:lnTo>
                  <a:lnTo>
                    <a:pt x="73" y="11"/>
                  </a:lnTo>
                  <a:lnTo>
                    <a:pt x="72" y="11"/>
                  </a:lnTo>
                  <a:lnTo>
                    <a:pt x="72" y="10"/>
                  </a:lnTo>
                  <a:lnTo>
                    <a:pt x="72" y="9"/>
                  </a:lnTo>
                  <a:lnTo>
                    <a:pt x="73" y="9"/>
                  </a:lnTo>
                  <a:lnTo>
                    <a:pt x="73" y="10"/>
                  </a:lnTo>
                  <a:close/>
                  <a:moveTo>
                    <a:pt x="117" y="9"/>
                  </a:moveTo>
                  <a:lnTo>
                    <a:pt x="119" y="9"/>
                  </a:lnTo>
                  <a:lnTo>
                    <a:pt x="120" y="9"/>
                  </a:lnTo>
                  <a:lnTo>
                    <a:pt x="121" y="9"/>
                  </a:lnTo>
                  <a:lnTo>
                    <a:pt x="123" y="9"/>
                  </a:lnTo>
                  <a:lnTo>
                    <a:pt x="123" y="10"/>
                  </a:lnTo>
                  <a:lnTo>
                    <a:pt x="124" y="10"/>
                  </a:lnTo>
                  <a:lnTo>
                    <a:pt x="123" y="10"/>
                  </a:lnTo>
                  <a:lnTo>
                    <a:pt x="124" y="10"/>
                  </a:lnTo>
                  <a:lnTo>
                    <a:pt x="124" y="11"/>
                  </a:lnTo>
                  <a:lnTo>
                    <a:pt x="123" y="11"/>
                  </a:lnTo>
                  <a:lnTo>
                    <a:pt x="124" y="11"/>
                  </a:lnTo>
                  <a:lnTo>
                    <a:pt x="125" y="11"/>
                  </a:lnTo>
                  <a:lnTo>
                    <a:pt x="125" y="13"/>
                  </a:lnTo>
                  <a:lnTo>
                    <a:pt x="124" y="13"/>
                  </a:lnTo>
                  <a:lnTo>
                    <a:pt x="123" y="13"/>
                  </a:lnTo>
                  <a:lnTo>
                    <a:pt x="123" y="11"/>
                  </a:lnTo>
                  <a:lnTo>
                    <a:pt x="123" y="13"/>
                  </a:lnTo>
                  <a:lnTo>
                    <a:pt x="121" y="13"/>
                  </a:lnTo>
                  <a:lnTo>
                    <a:pt x="120" y="13"/>
                  </a:lnTo>
                  <a:lnTo>
                    <a:pt x="121" y="13"/>
                  </a:lnTo>
                  <a:lnTo>
                    <a:pt x="121" y="14"/>
                  </a:lnTo>
                  <a:lnTo>
                    <a:pt x="123" y="14"/>
                  </a:lnTo>
                  <a:lnTo>
                    <a:pt x="123" y="15"/>
                  </a:lnTo>
                  <a:lnTo>
                    <a:pt x="121" y="14"/>
                  </a:lnTo>
                  <a:lnTo>
                    <a:pt x="121" y="15"/>
                  </a:lnTo>
                  <a:lnTo>
                    <a:pt x="123" y="15"/>
                  </a:lnTo>
                  <a:lnTo>
                    <a:pt x="124" y="15"/>
                  </a:lnTo>
                  <a:lnTo>
                    <a:pt x="124" y="17"/>
                  </a:lnTo>
                  <a:lnTo>
                    <a:pt x="123" y="17"/>
                  </a:lnTo>
                  <a:lnTo>
                    <a:pt x="124" y="17"/>
                  </a:lnTo>
                  <a:lnTo>
                    <a:pt x="124" y="18"/>
                  </a:lnTo>
                  <a:lnTo>
                    <a:pt x="125" y="18"/>
                  </a:lnTo>
                  <a:lnTo>
                    <a:pt x="125" y="19"/>
                  </a:lnTo>
                  <a:lnTo>
                    <a:pt x="126" y="19"/>
                  </a:lnTo>
                  <a:lnTo>
                    <a:pt x="126" y="20"/>
                  </a:lnTo>
                  <a:lnTo>
                    <a:pt x="125" y="20"/>
                  </a:lnTo>
                  <a:lnTo>
                    <a:pt x="125" y="22"/>
                  </a:lnTo>
                  <a:lnTo>
                    <a:pt x="124" y="22"/>
                  </a:lnTo>
                  <a:lnTo>
                    <a:pt x="125" y="22"/>
                  </a:lnTo>
                  <a:lnTo>
                    <a:pt x="125" y="23"/>
                  </a:lnTo>
                  <a:lnTo>
                    <a:pt x="126" y="23"/>
                  </a:lnTo>
                  <a:lnTo>
                    <a:pt x="128" y="24"/>
                  </a:lnTo>
                  <a:lnTo>
                    <a:pt x="129" y="25"/>
                  </a:lnTo>
                  <a:lnTo>
                    <a:pt x="130" y="25"/>
                  </a:lnTo>
                  <a:lnTo>
                    <a:pt x="130" y="27"/>
                  </a:lnTo>
                  <a:lnTo>
                    <a:pt x="132" y="27"/>
                  </a:lnTo>
                  <a:lnTo>
                    <a:pt x="130" y="27"/>
                  </a:lnTo>
                  <a:lnTo>
                    <a:pt x="130" y="28"/>
                  </a:lnTo>
                  <a:lnTo>
                    <a:pt x="129" y="28"/>
                  </a:lnTo>
                  <a:lnTo>
                    <a:pt x="128" y="28"/>
                  </a:lnTo>
                  <a:lnTo>
                    <a:pt x="126" y="28"/>
                  </a:lnTo>
                  <a:lnTo>
                    <a:pt x="126" y="27"/>
                  </a:lnTo>
                  <a:lnTo>
                    <a:pt x="125" y="27"/>
                  </a:lnTo>
                  <a:lnTo>
                    <a:pt x="125" y="28"/>
                  </a:lnTo>
                  <a:lnTo>
                    <a:pt x="126" y="28"/>
                  </a:lnTo>
                  <a:lnTo>
                    <a:pt x="125" y="28"/>
                  </a:lnTo>
                  <a:lnTo>
                    <a:pt x="124" y="28"/>
                  </a:lnTo>
                  <a:lnTo>
                    <a:pt x="124" y="29"/>
                  </a:lnTo>
                  <a:lnTo>
                    <a:pt x="124" y="31"/>
                  </a:lnTo>
                  <a:lnTo>
                    <a:pt x="123" y="31"/>
                  </a:lnTo>
                  <a:lnTo>
                    <a:pt x="123" y="32"/>
                  </a:lnTo>
                  <a:lnTo>
                    <a:pt x="123" y="33"/>
                  </a:lnTo>
                  <a:lnTo>
                    <a:pt x="123" y="34"/>
                  </a:lnTo>
                  <a:lnTo>
                    <a:pt x="123" y="36"/>
                  </a:lnTo>
                  <a:lnTo>
                    <a:pt x="124" y="34"/>
                  </a:lnTo>
                  <a:lnTo>
                    <a:pt x="123" y="34"/>
                  </a:lnTo>
                  <a:lnTo>
                    <a:pt x="123" y="36"/>
                  </a:lnTo>
                  <a:lnTo>
                    <a:pt x="124" y="36"/>
                  </a:lnTo>
                  <a:lnTo>
                    <a:pt x="123" y="36"/>
                  </a:lnTo>
                  <a:lnTo>
                    <a:pt x="124" y="36"/>
                  </a:lnTo>
                  <a:lnTo>
                    <a:pt x="123" y="36"/>
                  </a:lnTo>
                  <a:lnTo>
                    <a:pt x="124" y="36"/>
                  </a:lnTo>
                  <a:lnTo>
                    <a:pt x="124" y="37"/>
                  </a:lnTo>
                  <a:lnTo>
                    <a:pt x="123" y="37"/>
                  </a:lnTo>
                  <a:lnTo>
                    <a:pt x="121" y="37"/>
                  </a:lnTo>
                  <a:lnTo>
                    <a:pt x="121" y="38"/>
                  </a:lnTo>
                  <a:lnTo>
                    <a:pt x="120" y="38"/>
                  </a:lnTo>
                  <a:lnTo>
                    <a:pt x="120" y="39"/>
                  </a:lnTo>
                  <a:lnTo>
                    <a:pt x="119" y="39"/>
                  </a:lnTo>
                  <a:lnTo>
                    <a:pt x="119" y="38"/>
                  </a:lnTo>
                  <a:lnTo>
                    <a:pt x="119" y="39"/>
                  </a:lnTo>
                  <a:lnTo>
                    <a:pt x="119" y="38"/>
                  </a:lnTo>
                  <a:lnTo>
                    <a:pt x="119" y="39"/>
                  </a:lnTo>
                  <a:lnTo>
                    <a:pt x="117" y="39"/>
                  </a:lnTo>
                  <a:lnTo>
                    <a:pt x="117" y="41"/>
                  </a:lnTo>
                  <a:lnTo>
                    <a:pt x="116" y="42"/>
                  </a:lnTo>
                  <a:lnTo>
                    <a:pt x="117" y="42"/>
                  </a:lnTo>
                  <a:lnTo>
                    <a:pt x="117" y="43"/>
                  </a:lnTo>
                  <a:lnTo>
                    <a:pt x="116" y="43"/>
                  </a:lnTo>
                  <a:lnTo>
                    <a:pt x="116" y="45"/>
                  </a:lnTo>
                  <a:lnTo>
                    <a:pt x="117" y="45"/>
                  </a:lnTo>
                  <a:lnTo>
                    <a:pt x="117" y="46"/>
                  </a:lnTo>
                  <a:lnTo>
                    <a:pt x="116" y="46"/>
                  </a:lnTo>
                  <a:lnTo>
                    <a:pt x="116" y="47"/>
                  </a:lnTo>
                  <a:lnTo>
                    <a:pt x="116" y="46"/>
                  </a:lnTo>
                  <a:lnTo>
                    <a:pt x="117" y="46"/>
                  </a:lnTo>
                  <a:lnTo>
                    <a:pt x="116" y="46"/>
                  </a:lnTo>
                  <a:lnTo>
                    <a:pt x="116" y="47"/>
                  </a:lnTo>
                  <a:lnTo>
                    <a:pt x="116" y="48"/>
                  </a:lnTo>
                  <a:lnTo>
                    <a:pt x="115" y="48"/>
                  </a:lnTo>
                  <a:lnTo>
                    <a:pt x="115" y="47"/>
                  </a:lnTo>
                  <a:lnTo>
                    <a:pt x="115" y="48"/>
                  </a:lnTo>
                  <a:lnTo>
                    <a:pt x="116" y="48"/>
                  </a:lnTo>
                  <a:lnTo>
                    <a:pt x="116" y="50"/>
                  </a:lnTo>
                  <a:lnTo>
                    <a:pt x="115" y="50"/>
                  </a:lnTo>
                  <a:lnTo>
                    <a:pt x="116" y="50"/>
                  </a:lnTo>
                  <a:lnTo>
                    <a:pt x="115" y="50"/>
                  </a:lnTo>
                  <a:lnTo>
                    <a:pt x="115" y="51"/>
                  </a:lnTo>
                  <a:lnTo>
                    <a:pt x="115" y="52"/>
                  </a:lnTo>
                  <a:lnTo>
                    <a:pt x="114" y="52"/>
                  </a:lnTo>
                  <a:lnTo>
                    <a:pt x="112" y="53"/>
                  </a:lnTo>
                  <a:lnTo>
                    <a:pt x="111" y="53"/>
                  </a:lnTo>
                  <a:lnTo>
                    <a:pt x="110" y="53"/>
                  </a:lnTo>
                  <a:lnTo>
                    <a:pt x="109" y="55"/>
                  </a:lnTo>
                  <a:lnTo>
                    <a:pt x="107" y="55"/>
                  </a:lnTo>
                  <a:lnTo>
                    <a:pt x="107" y="53"/>
                  </a:lnTo>
                  <a:lnTo>
                    <a:pt x="107" y="52"/>
                  </a:lnTo>
                  <a:lnTo>
                    <a:pt x="107" y="51"/>
                  </a:lnTo>
                  <a:lnTo>
                    <a:pt x="106" y="51"/>
                  </a:lnTo>
                  <a:lnTo>
                    <a:pt x="105" y="51"/>
                  </a:lnTo>
                  <a:lnTo>
                    <a:pt x="106" y="51"/>
                  </a:lnTo>
                  <a:lnTo>
                    <a:pt x="106" y="50"/>
                  </a:lnTo>
                  <a:lnTo>
                    <a:pt x="105" y="51"/>
                  </a:lnTo>
                  <a:lnTo>
                    <a:pt x="105" y="50"/>
                  </a:lnTo>
                  <a:lnTo>
                    <a:pt x="103" y="51"/>
                  </a:lnTo>
                  <a:lnTo>
                    <a:pt x="102" y="51"/>
                  </a:lnTo>
                  <a:lnTo>
                    <a:pt x="102" y="50"/>
                  </a:lnTo>
                  <a:lnTo>
                    <a:pt x="101" y="50"/>
                  </a:lnTo>
                  <a:lnTo>
                    <a:pt x="100" y="50"/>
                  </a:lnTo>
                  <a:lnTo>
                    <a:pt x="101" y="50"/>
                  </a:lnTo>
                  <a:lnTo>
                    <a:pt x="100" y="50"/>
                  </a:lnTo>
                  <a:lnTo>
                    <a:pt x="100" y="48"/>
                  </a:lnTo>
                  <a:lnTo>
                    <a:pt x="98" y="48"/>
                  </a:lnTo>
                  <a:lnTo>
                    <a:pt x="98" y="50"/>
                  </a:lnTo>
                  <a:lnTo>
                    <a:pt x="97" y="51"/>
                  </a:lnTo>
                  <a:lnTo>
                    <a:pt x="96" y="51"/>
                  </a:lnTo>
                  <a:lnTo>
                    <a:pt x="95" y="51"/>
                  </a:lnTo>
                  <a:lnTo>
                    <a:pt x="93" y="51"/>
                  </a:lnTo>
                  <a:lnTo>
                    <a:pt x="92" y="52"/>
                  </a:lnTo>
                  <a:lnTo>
                    <a:pt x="92" y="51"/>
                  </a:lnTo>
                  <a:lnTo>
                    <a:pt x="92" y="50"/>
                  </a:lnTo>
                  <a:lnTo>
                    <a:pt x="92" y="48"/>
                  </a:lnTo>
                  <a:lnTo>
                    <a:pt x="92" y="47"/>
                  </a:lnTo>
                  <a:lnTo>
                    <a:pt x="91" y="47"/>
                  </a:lnTo>
                  <a:lnTo>
                    <a:pt x="92" y="47"/>
                  </a:lnTo>
                  <a:lnTo>
                    <a:pt x="92" y="48"/>
                  </a:lnTo>
                  <a:lnTo>
                    <a:pt x="91" y="48"/>
                  </a:lnTo>
                  <a:lnTo>
                    <a:pt x="89" y="48"/>
                  </a:lnTo>
                  <a:lnTo>
                    <a:pt x="88" y="48"/>
                  </a:lnTo>
                  <a:lnTo>
                    <a:pt x="87" y="50"/>
                  </a:lnTo>
                  <a:lnTo>
                    <a:pt x="87" y="48"/>
                  </a:lnTo>
                  <a:lnTo>
                    <a:pt x="86" y="48"/>
                  </a:lnTo>
                  <a:lnTo>
                    <a:pt x="87" y="48"/>
                  </a:lnTo>
                  <a:lnTo>
                    <a:pt x="86" y="48"/>
                  </a:lnTo>
                  <a:lnTo>
                    <a:pt x="86" y="50"/>
                  </a:lnTo>
                  <a:lnTo>
                    <a:pt x="86" y="48"/>
                  </a:lnTo>
                  <a:lnTo>
                    <a:pt x="84" y="48"/>
                  </a:lnTo>
                  <a:lnTo>
                    <a:pt x="83" y="48"/>
                  </a:lnTo>
                  <a:lnTo>
                    <a:pt x="83" y="47"/>
                  </a:lnTo>
                  <a:lnTo>
                    <a:pt x="83" y="46"/>
                  </a:lnTo>
                  <a:lnTo>
                    <a:pt x="83" y="45"/>
                  </a:lnTo>
                  <a:lnTo>
                    <a:pt x="83" y="43"/>
                  </a:lnTo>
                  <a:lnTo>
                    <a:pt x="82" y="43"/>
                  </a:lnTo>
                  <a:lnTo>
                    <a:pt x="82" y="42"/>
                  </a:lnTo>
                  <a:lnTo>
                    <a:pt x="82" y="41"/>
                  </a:lnTo>
                  <a:lnTo>
                    <a:pt x="83" y="39"/>
                  </a:lnTo>
                  <a:lnTo>
                    <a:pt x="82" y="39"/>
                  </a:lnTo>
                  <a:lnTo>
                    <a:pt x="82" y="38"/>
                  </a:lnTo>
                  <a:lnTo>
                    <a:pt x="81" y="38"/>
                  </a:lnTo>
                  <a:lnTo>
                    <a:pt x="81" y="37"/>
                  </a:lnTo>
                  <a:lnTo>
                    <a:pt x="81" y="38"/>
                  </a:lnTo>
                  <a:lnTo>
                    <a:pt x="81" y="37"/>
                  </a:lnTo>
                  <a:lnTo>
                    <a:pt x="79" y="37"/>
                  </a:lnTo>
                  <a:lnTo>
                    <a:pt x="78" y="37"/>
                  </a:lnTo>
                  <a:lnTo>
                    <a:pt x="78" y="36"/>
                  </a:lnTo>
                  <a:lnTo>
                    <a:pt x="79" y="36"/>
                  </a:lnTo>
                  <a:lnTo>
                    <a:pt x="79" y="37"/>
                  </a:lnTo>
                  <a:lnTo>
                    <a:pt x="79" y="36"/>
                  </a:lnTo>
                  <a:lnTo>
                    <a:pt x="78" y="36"/>
                  </a:lnTo>
                  <a:lnTo>
                    <a:pt x="79" y="36"/>
                  </a:lnTo>
                  <a:lnTo>
                    <a:pt x="78" y="36"/>
                  </a:lnTo>
                  <a:lnTo>
                    <a:pt x="79" y="36"/>
                  </a:lnTo>
                  <a:lnTo>
                    <a:pt x="78" y="36"/>
                  </a:lnTo>
                  <a:lnTo>
                    <a:pt x="77" y="36"/>
                  </a:lnTo>
                  <a:lnTo>
                    <a:pt x="77" y="34"/>
                  </a:lnTo>
                  <a:lnTo>
                    <a:pt x="78" y="34"/>
                  </a:lnTo>
                  <a:lnTo>
                    <a:pt x="77" y="34"/>
                  </a:lnTo>
                  <a:lnTo>
                    <a:pt x="77" y="33"/>
                  </a:lnTo>
                  <a:lnTo>
                    <a:pt x="77" y="34"/>
                  </a:lnTo>
                  <a:lnTo>
                    <a:pt x="77" y="33"/>
                  </a:lnTo>
                  <a:lnTo>
                    <a:pt x="78" y="33"/>
                  </a:lnTo>
                  <a:lnTo>
                    <a:pt x="78" y="32"/>
                  </a:lnTo>
                  <a:lnTo>
                    <a:pt x="77" y="31"/>
                  </a:lnTo>
                  <a:lnTo>
                    <a:pt x="77" y="29"/>
                  </a:lnTo>
                  <a:lnTo>
                    <a:pt x="75" y="28"/>
                  </a:lnTo>
                  <a:lnTo>
                    <a:pt x="77" y="28"/>
                  </a:lnTo>
                  <a:lnTo>
                    <a:pt x="77" y="27"/>
                  </a:lnTo>
                  <a:lnTo>
                    <a:pt x="77" y="25"/>
                  </a:lnTo>
                  <a:lnTo>
                    <a:pt x="78" y="25"/>
                  </a:lnTo>
                  <a:lnTo>
                    <a:pt x="78" y="24"/>
                  </a:lnTo>
                  <a:lnTo>
                    <a:pt x="78" y="25"/>
                  </a:lnTo>
                  <a:lnTo>
                    <a:pt x="77" y="25"/>
                  </a:lnTo>
                  <a:lnTo>
                    <a:pt x="77" y="24"/>
                  </a:lnTo>
                  <a:lnTo>
                    <a:pt x="78" y="23"/>
                  </a:lnTo>
                  <a:lnTo>
                    <a:pt x="78" y="22"/>
                  </a:lnTo>
                  <a:lnTo>
                    <a:pt x="79" y="22"/>
                  </a:lnTo>
                  <a:lnTo>
                    <a:pt x="81" y="22"/>
                  </a:lnTo>
                  <a:lnTo>
                    <a:pt x="81" y="20"/>
                  </a:lnTo>
                  <a:lnTo>
                    <a:pt x="81" y="22"/>
                  </a:lnTo>
                  <a:lnTo>
                    <a:pt x="79" y="22"/>
                  </a:lnTo>
                  <a:lnTo>
                    <a:pt x="79" y="23"/>
                  </a:lnTo>
                  <a:lnTo>
                    <a:pt x="81" y="23"/>
                  </a:lnTo>
                  <a:lnTo>
                    <a:pt x="81" y="24"/>
                  </a:lnTo>
                  <a:lnTo>
                    <a:pt x="82" y="24"/>
                  </a:lnTo>
                  <a:lnTo>
                    <a:pt x="82" y="25"/>
                  </a:lnTo>
                  <a:lnTo>
                    <a:pt x="83" y="25"/>
                  </a:lnTo>
                  <a:lnTo>
                    <a:pt x="83" y="27"/>
                  </a:lnTo>
                  <a:lnTo>
                    <a:pt x="84" y="27"/>
                  </a:lnTo>
                  <a:lnTo>
                    <a:pt x="84" y="28"/>
                  </a:lnTo>
                  <a:lnTo>
                    <a:pt x="86" y="28"/>
                  </a:lnTo>
                  <a:lnTo>
                    <a:pt x="86" y="27"/>
                  </a:lnTo>
                  <a:lnTo>
                    <a:pt x="87" y="28"/>
                  </a:lnTo>
                  <a:lnTo>
                    <a:pt x="87" y="27"/>
                  </a:lnTo>
                  <a:lnTo>
                    <a:pt x="88" y="27"/>
                  </a:lnTo>
                  <a:lnTo>
                    <a:pt x="89" y="27"/>
                  </a:lnTo>
                  <a:lnTo>
                    <a:pt x="91" y="27"/>
                  </a:lnTo>
                  <a:lnTo>
                    <a:pt x="92" y="27"/>
                  </a:lnTo>
                  <a:lnTo>
                    <a:pt x="93" y="27"/>
                  </a:lnTo>
                  <a:lnTo>
                    <a:pt x="93" y="25"/>
                  </a:lnTo>
                  <a:lnTo>
                    <a:pt x="95" y="25"/>
                  </a:lnTo>
                  <a:lnTo>
                    <a:pt x="95" y="24"/>
                  </a:lnTo>
                  <a:lnTo>
                    <a:pt x="93" y="24"/>
                  </a:lnTo>
                  <a:lnTo>
                    <a:pt x="95" y="24"/>
                  </a:lnTo>
                  <a:lnTo>
                    <a:pt x="96" y="24"/>
                  </a:lnTo>
                  <a:lnTo>
                    <a:pt x="97" y="24"/>
                  </a:lnTo>
                  <a:lnTo>
                    <a:pt x="98" y="24"/>
                  </a:lnTo>
                  <a:lnTo>
                    <a:pt x="100" y="24"/>
                  </a:lnTo>
                  <a:lnTo>
                    <a:pt x="100" y="25"/>
                  </a:lnTo>
                  <a:lnTo>
                    <a:pt x="101" y="25"/>
                  </a:lnTo>
                  <a:lnTo>
                    <a:pt x="102" y="25"/>
                  </a:lnTo>
                  <a:lnTo>
                    <a:pt x="103" y="24"/>
                  </a:lnTo>
                  <a:lnTo>
                    <a:pt x="105" y="24"/>
                  </a:lnTo>
                  <a:lnTo>
                    <a:pt x="106" y="24"/>
                  </a:lnTo>
                  <a:lnTo>
                    <a:pt x="107" y="24"/>
                  </a:lnTo>
                  <a:lnTo>
                    <a:pt x="107" y="23"/>
                  </a:lnTo>
                  <a:lnTo>
                    <a:pt x="107" y="22"/>
                  </a:lnTo>
                  <a:lnTo>
                    <a:pt x="109" y="22"/>
                  </a:lnTo>
                  <a:lnTo>
                    <a:pt x="109" y="20"/>
                  </a:lnTo>
                  <a:lnTo>
                    <a:pt x="109" y="19"/>
                  </a:lnTo>
                  <a:lnTo>
                    <a:pt x="110" y="19"/>
                  </a:lnTo>
                  <a:lnTo>
                    <a:pt x="110" y="18"/>
                  </a:lnTo>
                  <a:lnTo>
                    <a:pt x="110" y="17"/>
                  </a:lnTo>
                  <a:lnTo>
                    <a:pt x="111" y="15"/>
                  </a:lnTo>
                  <a:lnTo>
                    <a:pt x="111" y="17"/>
                  </a:lnTo>
                  <a:lnTo>
                    <a:pt x="111" y="15"/>
                  </a:lnTo>
                  <a:lnTo>
                    <a:pt x="112" y="15"/>
                  </a:lnTo>
                  <a:lnTo>
                    <a:pt x="112" y="14"/>
                  </a:lnTo>
                  <a:lnTo>
                    <a:pt x="112" y="13"/>
                  </a:lnTo>
                  <a:lnTo>
                    <a:pt x="112" y="11"/>
                  </a:lnTo>
                  <a:lnTo>
                    <a:pt x="112" y="10"/>
                  </a:lnTo>
                  <a:lnTo>
                    <a:pt x="112" y="9"/>
                  </a:lnTo>
                  <a:lnTo>
                    <a:pt x="114" y="9"/>
                  </a:lnTo>
                  <a:lnTo>
                    <a:pt x="115" y="9"/>
                  </a:lnTo>
                  <a:lnTo>
                    <a:pt x="116" y="9"/>
                  </a:lnTo>
                  <a:lnTo>
                    <a:pt x="117" y="9"/>
                  </a:lnTo>
                  <a:close/>
                  <a:moveTo>
                    <a:pt x="174" y="8"/>
                  </a:moveTo>
                  <a:lnTo>
                    <a:pt x="174" y="9"/>
                  </a:lnTo>
                  <a:lnTo>
                    <a:pt x="174" y="10"/>
                  </a:lnTo>
                  <a:lnTo>
                    <a:pt x="172" y="10"/>
                  </a:lnTo>
                  <a:lnTo>
                    <a:pt x="174" y="10"/>
                  </a:lnTo>
                  <a:lnTo>
                    <a:pt x="174" y="9"/>
                  </a:lnTo>
                  <a:lnTo>
                    <a:pt x="174" y="8"/>
                  </a:lnTo>
                  <a:close/>
                  <a:moveTo>
                    <a:pt x="72" y="6"/>
                  </a:moveTo>
                  <a:lnTo>
                    <a:pt x="70" y="6"/>
                  </a:lnTo>
                  <a:lnTo>
                    <a:pt x="72" y="6"/>
                  </a:lnTo>
                  <a:close/>
                  <a:moveTo>
                    <a:pt x="3" y="1"/>
                  </a:moveTo>
                  <a:lnTo>
                    <a:pt x="4" y="1"/>
                  </a:lnTo>
                  <a:lnTo>
                    <a:pt x="4" y="3"/>
                  </a:lnTo>
                  <a:lnTo>
                    <a:pt x="5" y="3"/>
                  </a:lnTo>
                  <a:lnTo>
                    <a:pt x="7" y="4"/>
                  </a:lnTo>
                  <a:lnTo>
                    <a:pt x="8" y="4"/>
                  </a:lnTo>
                  <a:lnTo>
                    <a:pt x="9" y="4"/>
                  </a:lnTo>
                  <a:lnTo>
                    <a:pt x="11" y="4"/>
                  </a:lnTo>
                  <a:lnTo>
                    <a:pt x="12" y="4"/>
                  </a:lnTo>
                  <a:lnTo>
                    <a:pt x="13" y="4"/>
                  </a:lnTo>
                  <a:lnTo>
                    <a:pt x="14" y="4"/>
                  </a:lnTo>
                  <a:lnTo>
                    <a:pt x="16" y="5"/>
                  </a:lnTo>
                  <a:lnTo>
                    <a:pt x="17" y="5"/>
                  </a:lnTo>
                  <a:lnTo>
                    <a:pt x="17" y="6"/>
                  </a:lnTo>
                  <a:lnTo>
                    <a:pt x="17" y="8"/>
                  </a:lnTo>
                  <a:lnTo>
                    <a:pt x="18" y="8"/>
                  </a:lnTo>
                  <a:lnTo>
                    <a:pt x="18" y="9"/>
                  </a:lnTo>
                  <a:lnTo>
                    <a:pt x="18" y="10"/>
                  </a:lnTo>
                  <a:lnTo>
                    <a:pt x="19" y="10"/>
                  </a:lnTo>
                  <a:lnTo>
                    <a:pt x="21" y="11"/>
                  </a:lnTo>
                  <a:lnTo>
                    <a:pt x="22" y="13"/>
                  </a:lnTo>
                  <a:lnTo>
                    <a:pt x="23" y="13"/>
                  </a:lnTo>
                  <a:lnTo>
                    <a:pt x="25" y="14"/>
                  </a:lnTo>
                  <a:lnTo>
                    <a:pt x="26" y="15"/>
                  </a:lnTo>
                  <a:lnTo>
                    <a:pt x="27" y="15"/>
                  </a:lnTo>
                  <a:lnTo>
                    <a:pt x="27" y="17"/>
                  </a:lnTo>
                  <a:lnTo>
                    <a:pt x="27" y="15"/>
                  </a:lnTo>
                  <a:lnTo>
                    <a:pt x="27" y="17"/>
                  </a:lnTo>
                  <a:lnTo>
                    <a:pt x="28" y="17"/>
                  </a:lnTo>
                  <a:lnTo>
                    <a:pt x="27" y="17"/>
                  </a:lnTo>
                  <a:lnTo>
                    <a:pt x="27" y="18"/>
                  </a:lnTo>
                  <a:lnTo>
                    <a:pt x="28" y="18"/>
                  </a:lnTo>
                  <a:lnTo>
                    <a:pt x="27" y="18"/>
                  </a:lnTo>
                  <a:lnTo>
                    <a:pt x="28" y="18"/>
                  </a:lnTo>
                  <a:lnTo>
                    <a:pt x="28" y="19"/>
                  </a:lnTo>
                  <a:lnTo>
                    <a:pt x="28" y="18"/>
                  </a:lnTo>
                  <a:lnTo>
                    <a:pt x="30" y="18"/>
                  </a:lnTo>
                  <a:lnTo>
                    <a:pt x="30" y="19"/>
                  </a:lnTo>
                  <a:lnTo>
                    <a:pt x="30" y="20"/>
                  </a:lnTo>
                  <a:lnTo>
                    <a:pt x="31" y="20"/>
                  </a:lnTo>
                  <a:lnTo>
                    <a:pt x="32" y="22"/>
                  </a:lnTo>
                  <a:lnTo>
                    <a:pt x="32" y="23"/>
                  </a:lnTo>
                  <a:lnTo>
                    <a:pt x="33" y="23"/>
                  </a:lnTo>
                  <a:lnTo>
                    <a:pt x="33" y="22"/>
                  </a:lnTo>
                  <a:lnTo>
                    <a:pt x="32" y="22"/>
                  </a:lnTo>
                  <a:lnTo>
                    <a:pt x="32" y="20"/>
                  </a:lnTo>
                  <a:lnTo>
                    <a:pt x="33" y="20"/>
                  </a:lnTo>
                  <a:lnTo>
                    <a:pt x="35" y="20"/>
                  </a:lnTo>
                  <a:lnTo>
                    <a:pt x="35" y="22"/>
                  </a:lnTo>
                  <a:lnTo>
                    <a:pt x="35" y="23"/>
                  </a:lnTo>
                  <a:lnTo>
                    <a:pt x="36" y="23"/>
                  </a:lnTo>
                  <a:lnTo>
                    <a:pt x="37" y="23"/>
                  </a:lnTo>
                  <a:lnTo>
                    <a:pt x="39" y="24"/>
                  </a:lnTo>
                  <a:lnTo>
                    <a:pt x="40" y="24"/>
                  </a:lnTo>
                  <a:lnTo>
                    <a:pt x="40" y="25"/>
                  </a:lnTo>
                  <a:lnTo>
                    <a:pt x="40" y="27"/>
                  </a:lnTo>
                  <a:lnTo>
                    <a:pt x="41" y="28"/>
                  </a:lnTo>
                  <a:lnTo>
                    <a:pt x="42" y="28"/>
                  </a:lnTo>
                  <a:lnTo>
                    <a:pt x="44" y="28"/>
                  </a:lnTo>
                  <a:lnTo>
                    <a:pt x="45" y="29"/>
                  </a:lnTo>
                  <a:lnTo>
                    <a:pt x="44" y="31"/>
                  </a:lnTo>
                  <a:lnTo>
                    <a:pt x="42" y="31"/>
                  </a:lnTo>
                  <a:lnTo>
                    <a:pt x="42" y="32"/>
                  </a:lnTo>
                  <a:lnTo>
                    <a:pt x="41" y="32"/>
                  </a:lnTo>
                  <a:lnTo>
                    <a:pt x="41" y="31"/>
                  </a:lnTo>
                  <a:lnTo>
                    <a:pt x="41" y="32"/>
                  </a:lnTo>
                  <a:lnTo>
                    <a:pt x="42" y="32"/>
                  </a:lnTo>
                  <a:lnTo>
                    <a:pt x="42" y="31"/>
                  </a:lnTo>
                  <a:lnTo>
                    <a:pt x="44" y="31"/>
                  </a:lnTo>
                  <a:lnTo>
                    <a:pt x="45" y="31"/>
                  </a:lnTo>
                  <a:lnTo>
                    <a:pt x="45" y="29"/>
                  </a:lnTo>
                  <a:lnTo>
                    <a:pt x="46" y="29"/>
                  </a:lnTo>
                  <a:lnTo>
                    <a:pt x="47" y="31"/>
                  </a:lnTo>
                  <a:lnTo>
                    <a:pt x="49" y="31"/>
                  </a:lnTo>
                  <a:lnTo>
                    <a:pt x="49" y="32"/>
                  </a:lnTo>
                  <a:lnTo>
                    <a:pt x="47" y="32"/>
                  </a:lnTo>
                  <a:lnTo>
                    <a:pt x="47" y="33"/>
                  </a:lnTo>
                  <a:lnTo>
                    <a:pt x="47" y="32"/>
                  </a:lnTo>
                  <a:lnTo>
                    <a:pt x="47" y="33"/>
                  </a:lnTo>
                  <a:lnTo>
                    <a:pt x="46" y="33"/>
                  </a:lnTo>
                  <a:lnTo>
                    <a:pt x="45" y="33"/>
                  </a:lnTo>
                  <a:lnTo>
                    <a:pt x="46" y="33"/>
                  </a:lnTo>
                  <a:lnTo>
                    <a:pt x="46" y="34"/>
                  </a:lnTo>
                  <a:lnTo>
                    <a:pt x="47" y="34"/>
                  </a:lnTo>
                  <a:lnTo>
                    <a:pt x="47" y="36"/>
                  </a:lnTo>
                  <a:lnTo>
                    <a:pt x="46" y="36"/>
                  </a:lnTo>
                  <a:lnTo>
                    <a:pt x="46" y="34"/>
                  </a:lnTo>
                  <a:lnTo>
                    <a:pt x="46" y="36"/>
                  </a:lnTo>
                  <a:lnTo>
                    <a:pt x="46" y="37"/>
                  </a:lnTo>
                  <a:lnTo>
                    <a:pt x="47" y="37"/>
                  </a:lnTo>
                  <a:lnTo>
                    <a:pt x="47" y="38"/>
                  </a:lnTo>
                  <a:lnTo>
                    <a:pt x="49" y="38"/>
                  </a:lnTo>
                  <a:lnTo>
                    <a:pt x="50" y="38"/>
                  </a:lnTo>
                  <a:lnTo>
                    <a:pt x="51" y="38"/>
                  </a:lnTo>
                  <a:lnTo>
                    <a:pt x="51" y="39"/>
                  </a:lnTo>
                  <a:lnTo>
                    <a:pt x="53" y="39"/>
                  </a:lnTo>
                  <a:lnTo>
                    <a:pt x="53" y="41"/>
                  </a:lnTo>
                  <a:lnTo>
                    <a:pt x="53" y="42"/>
                  </a:lnTo>
                  <a:lnTo>
                    <a:pt x="53" y="43"/>
                  </a:lnTo>
                  <a:lnTo>
                    <a:pt x="53" y="42"/>
                  </a:lnTo>
                  <a:lnTo>
                    <a:pt x="53" y="43"/>
                  </a:lnTo>
                  <a:lnTo>
                    <a:pt x="54" y="43"/>
                  </a:lnTo>
                  <a:lnTo>
                    <a:pt x="54" y="45"/>
                  </a:lnTo>
                  <a:lnTo>
                    <a:pt x="53" y="45"/>
                  </a:lnTo>
                  <a:lnTo>
                    <a:pt x="53" y="46"/>
                  </a:lnTo>
                  <a:lnTo>
                    <a:pt x="54" y="45"/>
                  </a:lnTo>
                  <a:lnTo>
                    <a:pt x="54" y="46"/>
                  </a:lnTo>
                  <a:lnTo>
                    <a:pt x="53" y="46"/>
                  </a:lnTo>
                  <a:lnTo>
                    <a:pt x="53" y="47"/>
                  </a:lnTo>
                  <a:lnTo>
                    <a:pt x="54" y="47"/>
                  </a:lnTo>
                  <a:lnTo>
                    <a:pt x="54" y="46"/>
                  </a:lnTo>
                  <a:lnTo>
                    <a:pt x="54" y="45"/>
                  </a:lnTo>
                  <a:lnTo>
                    <a:pt x="55" y="46"/>
                  </a:lnTo>
                  <a:lnTo>
                    <a:pt x="55" y="45"/>
                  </a:lnTo>
                  <a:lnTo>
                    <a:pt x="55" y="46"/>
                  </a:lnTo>
                  <a:lnTo>
                    <a:pt x="56" y="45"/>
                  </a:lnTo>
                  <a:lnTo>
                    <a:pt x="56" y="46"/>
                  </a:lnTo>
                  <a:lnTo>
                    <a:pt x="58" y="46"/>
                  </a:lnTo>
                  <a:lnTo>
                    <a:pt x="59" y="46"/>
                  </a:lnTo>
                  <a:lnTo>
                    <a:pt x="58" y="46"/>
                  </a:lnTo>
                  <a:lnTo>
                    <a:pt x="59" y="46"/>
                  </a:lnTo>
                  <a:lnTo>
                    <a:pt x="59" y="47"/>
                  </a:lnTo>
                  <a:lnTo>
                    <a:pt x="59" y="48"/>
                  </a:lnTo>
                  <a:lnTo>
                    <a:pt x="60" y="48"/>
                  </a:lnTo>
                  <a:lnTo>
                    <a:pt x="60" y="50"/>
                  </a:lnTo>
                  <a:lnTo>
                    <a:pt x="60" y="51"/>
                  </a:lnTo>
                  <a:lnTo>
                    <a:pt x="59" y="52"/>
                  </a:lnTo>
                  <a:lnTo>
                    <a:pt x="60" y="53"/>
                  </a:lnTo>
                  <a:lnTo>
                    <a:pt x="60" y="55"/>
                  </a:lnTo>
                  <a:lnTo>
                    <a:pt x="59" y="55"/>
                  </a:lnTo>
                  <a:lnTo>
                    <a:pt x="59" y="56"/>
                  </a:lnTo>
                  <a:lnTo>
                    <a:pt x="60" y="56"/>
                  </a:lnTo>
                  <a:lnTo>
                    <a:pt x="60" y="57"/>
                  </a:lnTo>
                  <a:lnTo>
                    <a:pt x="60" y="59"/>
                  </a:lnTo>
                  <a:lnTo>
                    <a:pt x="60" y="60"/>
                  </a:lnTo>
                  <a:lnTo>
                    <a:pt x="60" y="61"/>
                  </a:lnTo>
                  <a:lnTo>
                    <a:pt x="59" y="61"/>
                  </a:lnTo>
                  <a:lnTo>
                    <a:pt x="59" y="62"/>
                  </a:lnTo>
                  <a:lnTo>
                    <a:pt x="59" y="64"/>
                  </a:lnTo>
                  <a:lnTo>
                    <a:pt x="59" y="65"/>
                  </a:lnTo>
                  <a:lnTo>
                    <a:pt x="59" y="64"/>
                  </a:lnTo>
                  <a:lnTo>
                    <a:pt x="58" y="64"/>
                  </a:lnTo>
                  <a:lnTo>
                    <a:pt x="58" y="62"/>
                  </a:lnTo>
                  <a:lnTo>
                    <a:pt x="56" y="62"/>
                  </a:lnTo>
                  <a:lnTo>
                    <a:pt x="56" y="64"/>
                  </a:lnTo>
                  <a:lnTo>
                    <a:pt x="55" y="64"/>
                  </a:lnTo>
                  <a:lnTo>
                    <a:pt x="54" y="64"/>
                  </a:lnTo>
                  <a:lnTo>
                    <a:pt x="54" y="62"/>
                  </a:lnTo>
                  <a:lnTo>
                    <a:pt x="53" y="62"/>
                  </a:lnTo>
                  <a:lnTo>
                    <a:pt x="54" y="64"/>
                  </a:lnTo>
                  <a:lnTo>
                    <a:pt x="54" y="65"/>
                  </a:lnTo>
                  <a:lnTo>
                    <a:pt x="53" y="65"/>
                  </a:lnTo>
                  <a:lnTo>
                    <a:pt x="53" y="64"/>
                  </a:lnTo>
                  <a:lnTo>
                    <a:pt x="51" y="64"/>
                  </a:lnTo>
                  <a:lnTo>
                    <a:pt x="51" y="62"/>
                  </a:lnTo>
                  <a:lnTo>
                    <a:pt x="50" y="62"/>
                  </a:lnTo>
                  <a:lnTo>
                    <a:pt x="50" y="61"/>
                  </a:lnTo>
                  <a:lnTo>
                    <a:pt x="49" y="61"/>
                  </a:lnTo>
                  <a:lnTo>
                    <a:pt x="49" y="60"/>
                  </a:lnTo>
                  <a:lnTo>
                    <a:pt x="47" y="60"/>
                  </a:lnTo>
                  <a:lnTo>
                    <a:pt x="47" y="59"/>
                  </a:lnTo>
                  <a:lnTo>
                    <a:pt x="46" y="59"/>
                  </a:lnTo>
                  <a:lnTo>
                    <a:pt x="45" y="57"/>
                  </a:lnTo>
                  <a:lnTo>
                    <a:pt x="44" y="57"/>
                  </a:lnTo>
                  <a:lnTo>
                    <a:pt x="44" y="56"/>
                  </a:lnTo>
                  <a:lnTo>
                    <a:pt x="42" y="56"/>
                  </a:lnTo>
                  <a:lnTo>
                    <a:pt x="41" y="55"/>
                  </a:lnTo>
                  <a:lnTo>
                    <a:pt x="40" y="55"/>
                  </a:lnTo>
                  <a:lnTo>
                    <a:pt x="40" y="53"/>
                  </a:lnTo>
                  <a:lnTo>
                    <a:pt x="40" y="52"/>
                  </a:lnTo>
                  <a:lnTo>
                    <a:pt x="39" y="52"/>
                  </a:lnTo>
                  <a:lnTo>
                    <a:pt x="39" y="51"/>
                  </a:lnTo>
                  <a:lnTo>
                    <a:pt x="37" y="50"/>
                  </a:lnTo>
                  <a:lnTo>
                    <a:pt x="36" y="50"/>
                  </a:lnTo>
                  <a:lnTo>
                    <a:pt x="36" y="48"/>
                  </a:lnTo>
                  <a:lnTo>
                    <a:pt x="35" y="47"/>
                  </a:lnTo>
                  <a:lnTo>
                    <a:pt x="33" y="47"/>
                  </a:lnTo>
                  <a:lnTo>
                    <a:pt x="33" y="46"/>
                  </a:lnTo>
                  <a:lnTo>
                    <a:pt x="32" y="45"/>
                  </a:lnTo>
                  <a:lnTo>
                    <a:pt x="32" y="43"/>
                  </a:lnTo>
                  <a:lnTo>
                    <a:pt x="32" y="42"/>
                  </a:lnTo>
                  <a:lnTo>
                    <a:pt x="31" y="41"/>
                  </a:lnTo>
                  <a:lnTo>
                    <a:pt x="31" y="39"/>
                  </a:lnTo>
                  <a:lnTo>
                    <a:pt x="30" y="39"/>
                  </a:lnTo>
                  <a:lnTo>
                    <a:pt x="30" y="38"/>
                  </a:lnTo>
                  <a:lnTo>
                    <a:pt x="30" y="37"/>
                  </a:lnTo>
                  <a:lnTo>
                    <a:pt x="28" y="36"/>
                  </a:lnTo>
                  <a:lnTo>
                    <a:pt x="28" y="34"/>
                  </a:lnTo>
                  <a:lnTo>
                    <a:pt x="27" y="34"/>
                  </a:lnTo>
                  <a:lnTo>
                    <a:pt x="27" y="33"/>
                  </a:lnTo>
                  <a:lnTo>
                    <a:pt x="26" y="33"/>
                  </a:lnTo>
                  <a:lnTo>
                    <a:pt x="27" y="33"/>
                  </a:lnTo>
                  <a:lnTo>
                    <a:pt x="26" y="33"/>
                  </a:lnTo>
                  <a:lnTo>
                    <a:pt x="26" y="32"/>
                  </a:lnTo>
                  <a:lnTo>
                    <a:pt x="25" y="32"/>
                  </a:lnTo>
                  <a:lnTo>
                    <a:pt x="25" y="31"/>
                  </a:lnTo>
                  <a:lnTo>
                    <a:pt x="23" y="31"/>
                  </a:lnTo>
                  <a:lnTo>
                    <a:pt x="23" y="29"/>
                  </a:lnTo>
                  <a:lnTo>
                    <a:pt x="22" y="29"/>
                  </a:lnTo>
                  <a:lnTo>
                    <a:pt x="22" y="28"/>
                  </a:lnTo>
                  <a:lnTo>
                    <a:pt x="22" y="27"/>
                  </a:lnTo>
                  <a:lnTo>
                    <a:pt x="22" y="25"/>
                  </a:lnTo>
                  <a:lnTo>
                    <a:pt x="21" y="24"/>
                  </a:lnTo>
                  <a:lnTo>
                    <a:pt x="21" y="23"/>
                  </a:lnTo>
                  <a:lnTo>
                    <a:pt x="19" y="22"/>
                  </a:lnTo>
                  <a:lnTo>
                    <a:pt x="18" y="22"/>
                  </a:lnTo>
                  <a:lnTo>
                    <a:pt x="18" y="20"/>
                  </a:lnTo>
                  <a:lnTo>
                    <a:pt x="17" y="20"/>
                  </a:lnTo>
                  <a:lnTo>
                    <a:pt x="16" y="20"/>
                  </a:lnTo>
                  <a:lnTo>
                    <a:pt x="16" y="19"/>
                  </a:lnTo>
                  <a:lnTo>
                    <a:pt x="14" y="18"/>
                  </a:lnTo>
                  <a:lnTo>
                    <a:pt x="14" y="17"/>
                  </a:lnTo>
                  <a:lnTo>
                    <a:pt x="13" y="17"/>
                  </a:lnTo>
                  <a:lnTo>
                    <a:pt x="13" y="15"/>
                  </a:lnTo>
                  <a:lnTo>
                    <a:pt x="12" y="15"/>
                  </a:lnTo>
                  <a:lnTo>
                    <a:pt x="12" y="14"/>
                  </a:lnTo>
                  <a:lnTo>
                    <a:pt x="12" y="13"/>
                  </a:lnTo>
                  <a:lnTo>
                    <a:pt x="11" y="13"/>
                  </a:lnTo>
                  <a:lnTo>
                    <a:pt x="11" y="11"/>
                  </a:lnTo>
                  <a:lnTo>
                    <a:pt x="9" y="11"/>
                  </a:lnTo>
                  <a:lnTo>
                    <a:pt x="8" y="11"/>
                  </a:lnTo>
                  <a:lnTo>
                    <a:pt x="8" y="10"/>
                  </a:lnTo>
                  <a:lnTo>
                    <a:pt x="7" y="10"/>
                  </a:lnTo>
                  <a:lnTo>
                    <a:pt x="7" y="9"/>
                  </a:lnTo>
                  <a:lnTo>
                    <a:pt x="5" y="9"/>
                  </a:lnTo>
                  <a:lnTo>
                    <a:pt x="5" y="8"/>
                  </a:lnTo>
                  <a:lnTo>
                    <a:pt x="4" y="8"/>
                  </a:lnTo>
                  <a:lnTo>
                    <a:pt x="4" y="6"/>
                  </a:lnTo>
                  <a:lnTo>
                    <a:pt x="3" y="6"/>
                  </a:lnTo>
                  <a:lnTo>
                    <a:pt x="3" y="5"/>
                  </a:lnTo>
                  <a:lnTo>
                    <a:pt x="2" y="5"/>
                  </a:lnTo>
                  <a:lnTo>
                    <a:pt x="2" y="4"/>
                  </a:lnTo>
                  <a:lnTo>
                    <a:pt x="2" y="3"/>
                  </a:lnTo>
                  <a:lnTo>
                    <a:pt x="2" y="1"/>
                  </a:lnTo>
                  <a:lnTo>
                    <a:pt x="3" y="1"/>
                  </a:lnTo>
                  <a:close/>
                  <a:moveTo>
                    <a:pt x="2" y="1"/>
                  </a:moveTo>
                  <a:lnTo>
                    <a:pt x="0" y="1"/>
                  </a:lnTo>
                  <a:lnTo>
                    <a:pt x="2" y="1"/>
                  </a:lnTo>
                  <a:close/>
                  <a:moveTo>
                    <a:pt x="2" y="0"/>
                  </a:moveTo>
                  <a:lnTo>
                    <a:pt x="3" y="0"/>
                  </a:lnTo>
                  <a:lnTo>
                    <a:pt x="3" y="1"/>
                  </a:lnTo>
                  <a:lnTo>
                    <a:pt x="3" y="0"/>
                  </a:lnTo>
                  <a:lnTo>
                    <a:pt x="3" y="1"/>
                  </a:lnTo>
                  <a:lnTo>
                    <a:pt x="2"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1" name="Freeform 1136"/>
            <p:cNvSpPr>
              <a:spLocks/>
            </p:cNvSpPr>
            <p:nvPr/>
          </p:nvSpPr>
          <p:spPr bwMode="auto">
            <a:xfrm>
              <a:off x="4368800" y="3529229"/>
              <a:ext cx="3175" cy="6350"/>
            </a:xfrm>
            <a:custGeom>
              <a:avLst/>
              <a:gdLst>
                <a:gd name="T0" fmla="*/ 1 w 2"/>
                <a:gd name="T1" fmla="*/ 4 h 4"/>
                <a:gd name="T2" fmla="*/ 1 w 2"/>
                <a:gd name="T3" fmla="*/ 4 h 4"/>
                <a:gd name="T4" fmla="*/ 1 w 2"/>
                <a:gd name="T5" fmla="*/ 4 h 4"/>
                <a:gd name="T6" fmla="*/ 1 w 2"/>
                <a:gd name="T7" fmla="*/ 4 h 4"/>
                <a:gd name="T8" fmla="*/ 0 w 2"/>
                <a:gd name="T9" fmla="*/ 4 h 4"/>
                <a:gd name="T10" fmla="*/ 0 w 2"/>
                <a:gd name="T11" fmla="*/ 4 h 4"/>
                <a:gd name="T12" fmla="*/ 0 w 2"/>
                <a:gd name="T13" fmla="*/ 4 h 4"/>
                <a:gd name="T14" fmla="*/ 0 w 2"/>
                <a:gd name="T15" fmla="*/ 4 h 4"/>
                <a:gd name="T16" fmla="*/ 0 w 2"/>
                <a:gd name="T17" fmla="*/ 4 h 4"/>
                <a:gd name="T18" fmla="*/ 0 w 2"/>
                <a:gd name="T19" fmla="*/ 4 h 4"/>
                <a:gd name="T20" fmla="*/ 0 w 2"/>
                <a:gd name="T21" fmla="*/ 2 h 4"/>
                <a:gd name="T22" fmla="*/ 0 w 2"/>
                <a:gd name="T23" fmla="*/ 2 h 4"/>
                <a:gd name="T24" fmla="*/ 0 w 2"/>
                <a:gd name="T25" fmla="*/ 2 h 4"/>
                <a:gd name="T26" fmla="*/ 0 w 2"/>
                <a:gd name="T27" fmla="*/ 2 h 4"/>
                <a:gd name="T28" fmla="*/ 1 w 2"/>
                <a:gd name="T29" fmla="*/ 2 h 4"/>
                <a:gd name="T30" fmla="*/ 1 w 2"/>
                <a:gd name="T31" fmla="*/ 1 h 4"/>
                <a:gd name="T32" fmla="*/ 1 w 2"/>
                <a:gd name="T33" fmla="*/ 1 h 4"/>
                <a:gd name="T34" fmla="*/ 1 w 2"/>
                <a:gd name="T35" fmla="*/ 1 h 4"/>
                <a:gd name="T36" fmla="*/ 2 w 2"/>
                <a:gd name="T37" fmla="*/ 0 h 4"/>
                <a:gd name="T38" fmla="*/ 2 w 2"/>
                <a:gd name="T39" fmla="*/ 0 h 4"/>
                <a:gd name="T40" fmla="*/ 2 w 2"/>
                <a:gd name="T41" fmla="*/ 0 h 4"/>
                <a:gd name="T42" fmla="*/ 2 w 2"/>
                <a:gd name="T43" fmla="*/ 1 h 4"/>
                <a:gd name="T44" fmla="*/ 2 w 2"/>
                <a:gd name="T45" fmla="*/ 1 h 4"/>
                <a:gd name="T46" fmla="*/ 2 w 2"/>
                <a:gd name="T47" fmla="*/ 1 h 4"/>
                <a:gd name="T48" fmla="*/ 2 w 2"/>
                <a:gd name="T49" fmla="*/ 1 h 4"/>
                <a:gd name="T50" fmla="*/ 2 w 2"/>
                <a:gd name="T51" fmla="*/ 1 h 4"/>
                <a:gd name="T52" fmla="*/ 2 w 2"/>
                <a:gd name="T53" fmla="*/ 1 h 4"/>
                <a:gd name="T54" fmla="*/ 2 w 2"/>
                <a:gd name="T55" fmla="*/ 1 h 4"/>
                <a:gd name="T56" fmla="*/ 2 w 2"/>
                <a:gd name="T57" fmla="*/ 2 h 4"/>
                <a:gd name="T58" fmla="*/ 2 w 2"/>
                <a:gd name="T59" fmla="*/ 2 h 4"/>
                <a:gd name="T60" fmla="*/ 2 w 2"/>
                <a:gd name="T61" fmla="*/ 2 h 4"/>
                <a:gd name="T62" fmla="*/ 2 w 2"/>
                <a:gd name="T63" fmla="*/ 2 h 4"/>
                <a:gd name="T64" fmla="*/ 1 w 2"/>
                <a:gd name="T65" fmla="*/ 2 h 4"/>
                <a:gd name="T66" fmla="*/ 1 w 2"/>
                <a:gd name="T67" fmla="*/ 2 h 4"/>
                <a:gd name="T68" fmla="*/ 1 w 2"/>
                <a:gd name="T69" fmla="*/ 4 h 4"/>
                <a:gd name="T70" fmla="*/ 1 w 2"/>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4">
                  <a:moveTo>
                    <a:pt x="1" y="4"/>
                  </a:moveTo>
                  <a:lnTo>
                    <a:pt x="1" y="4"/>
                  </a:lnTo>
                  <a:lnTo>
                    <a:pt x="1" y="4"/>
                  </a:lnTo>
                  <a:lnTo>
                    <a:pt x="1"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2"/>
                  </a:lnTo>
                  <a:lnTo>
                    <a:pt x="1" y="2"/>
                  </a:lnTo>
                  <a:lnTo>
                    <a:pt x="1" y="2"/>
                  </a:lnTo>
                  <a:lnTo>
                    <a:pt x="1" y="1"/>
                  </a:lnTo>
                  <a:lnTo>
                    <a:pt x="1" y="1"/>
                  </a:lnTo>
                  <a:lnTo>
                    <a:pt x="1" y="1"/>
                  </a:lnTo>
                  <a:lnTo>
                    <a:pt x="1" y="1"/>
                  </a:lnTo>
                  <a:lnTo>
                    <a:pt x="1" y="1"/>
                  </a:lnTo>
                  <a:lnTo>
                    <a:pt x="2" y="0"/>
                  </a:lnTo>
                  <a:lnTo>
                    <a:pt x="2" y="0"/>
                  </a:lnTo>
                  <a:lnTo>
                    <a:pt x="2" y="0"/>
                  </a:lnTo>
                  <a:lnTo>
                    <a:pt x="2" y="0"/>
                  </a:lnTo>
                  <a:lnTo>
                    <a:pt x="2" y="0"/>
                  </a:lnTo>
                  <a:lnTo>
                    <a:pt x="2" y="0"/>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4"/>
                  </a:lnTo>
                  <a:lnTo>
                    <a:pt x="1" y="4"/>
                  </a:lnTo>
                  <a:lnTo>
                    <a:pt x="1" y="4"/>
                  </a:lnTo>
                  <a:lnTo>
                    <a:pt x="1" y="4"/>
                  </a:lnTo>
                  <a:lnTo>
                    <a:pt x="1"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2" name="Freeform 1137"/>
            <p:cNvSpPr>
              <a:spLocks noEditPoints="1"/>
            </p:cNvSpPr>
            <p:nvPr/>
          </p:nvSpPr>
          <p:spPr bwMode="auto">
            <a:xfrm>
              <a:off x="4997450" y="3762591"/>
              <a:ext cx="252413" cy="271463"/>
            </a:xfrm>
            <a:custGeom>
              <a:avLst/>
              <a:gdLst>
                <a:gd name="T0" fmla="*/ 139 w 159"/>
                <a:gd name="T1" fmla="*/ 164 h 171"/>
                <a:gd name="T2" fmla="*/ 134 w 159"/>
                <a:gd name="T3" fmla="*/ 146 h 171"/>
                <a:gd name="T4" fmla="*/ 135 w 159"/>
                <a:gd name="T5" fmla="*/ 135 h 171"/>
                <a:gd name="T6" fmla="*/ 134 w 159"/>
                <a:gd name="T7" fmla="*/ 142 h 171"/>
                <a:gd name="T8" fmla="*/ 108 w 159"/>
                <a:gd name="T9" fmla="*/ 87 h 171"/>
                <a:gd name="T10" fmla="*/ 58 w 159"/>
                <a:gd name="T11" fmla="*/ 7 h 171"/>
                <a:gd name="T12" fmla="*/ 61 w 159"/>
                <a:gd name="T13" fmla="*/ 21 h 171"/>
                <a:gd name="T14" fmla="*/ 58 w 159"/>
                <a:gd name="T15" fmla="*/ 27 h 171"/>
                <a:gd name="T16" fmla="*/ 66 w 159"/>
                <a:gd name="T17" fmla="*/ 39 h 171"/>
                <a:gd name="T18" fmla="*/ 72 w 159"/>
                <a:gd name="T19" fmla="*/ 48 h 171"/>
                <a:gd name="T20" fmla="*/ 85 w 159"/>
                <a:gd name="T21" fmla="*/ 51 h 171"/>
                <a:gd name="T22" fmla="*/ 97 w 159"/>
                <a:gd name="T23" fmla="*/ 57 h 171"/>
                <a:gd name="T24" fmla="*/ 109 w 159"/>
                <a:gd name="T25" fmla="*/ 58 h 171"/>
                <a:gd name="T26" fmla="*/ 113 w 159"/>
                <a:gd name="T27" fmla="*/ 53 h 171"/>
                <a:gd name="T28" fmla="*/ 127 w 159"/>
                <a:gd name="T29" fmla="*/ 57 h 171"/>
                <a:gd name="T30" fmla="*/ 130 w 159"/>
                <a:gd name="T31" fmla="*/ 50 h 171"/>
                <a:gd name="T32" fmla="*/ 141 w 159"/>
                <a:gd name="T33" fmla="*/ 44 h 171"/>
                <a:gd name="T34" fmla="*/ 154 w 159"/>
                <a:gd name="T35" fmla="*/ 41 h 171"/>
                <a:gd name="T36" fmla="*/ 158 w 159"/>
                <a:gd name="T37" fmla="*/ 49 h 171"/>
                <a:gd name="T38" fmla="*/ 146 w 159"/>
                <a:gd name="T39" fmla="*/ 58 h 171"/>
                <a:gd name="T40" fmla="*/ 143 w 159"/>
                <a:gd name="T41" fmla="*/ 73 h 171"/>
                <a:gd name="T42" fmla="*/ 136 w 159"/>
                <a:gd name="T43" fmla="*/ 85 h 171"/>
                <a:gd name="T44" fmla="*/ 129 w 159"/>
                <a:gd name="T45" fmla="*/ 79 h 171"/>
                <a:gd name="T46" fmla="*/ 131 w 159"/>
                <a:gd name="T47" fmla="*/ 69 h 171"/>
                <a:gd name="T48" fmla="*/ 118 w 159"/>
                <a:gd name="T49" fmla="*/ 62 h 171"/>
                <a:gd name="T50" fmla="*/ 111 w 159"/>
                <a:gd name="T51" fmla="*/ 57 h 171"/>
                <a:gd name="T52" fmla="*/ 108 w 159"/>
                <a:gd name="T53" fmla="*/ 68 h 171"/>
                <a:gd name="T54" fmla="*/ 114 w 159"/>
                <a:gd name="T55" fmla="*/ 82 h 171"/>
                <a:gd name="T56" fmla="*/ 112 w 159"/>
                <a:gd name="T57" fmla="*/ 85 h 171"/>
                <a:gd name="T58" fmla="*/ 109 w 159"/>
                <a:gd name="T59" fmla="*/ 87 h 171"/>
                <a:gd name="T60" fmla="*/ 103 w 159"/>
                <a:gd name="T61" fmla="*/ 88 h 171"/>
                <a:gd name="T62" fmla="*/ 99 w 159"/>
                <a:gd name="T63" fmla="*/ 97 h 171"/>
                <a:gd name="T64" fmla="*/ 93 w 159"/>
                <a:gd name="T65" fmla="*/ 99 h 171"/>
                <a:gd name="T66" fmla="*/ 83 w 159"/>
                <a:gd name="T67" fmla="*/ 109 h 171"/>
                <a:gd name="T68" fmla="*/ 72 w 159"/>
                <a:gd name="T69" fmla="*/ 118 h 171"/>
                <a:gd name="T70" fmla="*/ 65 w 159"/>
                <a:gd name="T71" fmla="*/ 124 h 171"/>
                <a:gd name="T72" fmla="*/ 66 w 159"/>
                <a:gd name="T73" fmla="*/ 134 h 171"/>
                <a:gd name="T74" fmla="*/ 65 w 159"/>
                <a:gd name="T75" fmla="*/ 151 h 171"/>
                <a:gd name="T76" fmla="*/ 61 w 159"/>
                <a:gd name="T77" fmla="*/ 157 h 171"/>
                <a:gd name="T78" fmla="*/ 47 w 159"/>
                <a:gd name="T79" fmla="*/ 160 h 171"/>
                <a:gd name="T80" fmla="*/ 46 w 159"/>
                <a:gd name="T81" fmla="*/ 156 h 171"/>
                <a:gd name="T82" fmla="*/ 42 w 159"/>
                <a:gd name="T83" fmla="*/ 144 h 171"/>
                <a:gd name="T84" fmla="*/ 36 w 159"/>
                <a:gd name="T85" fmla="*/ 134 h 171"/>
                <a:gd name="T86" fmla="*/ 32 w 159"/>
                <a:gd name="T87" fmla="*/ 123 h 171"/>
                <a:gd name="T88" fmla="*/ 28 w 159"/>
                <a:gd name="T89" fmla="*/ 113 h 171"/>
                <a:gd name="T90" fmla="*/ 25 w 159"/>
                <a:gd name="T91" fmla="*/ 102 h 171"/>
                <a:gd name="T92" fmla="*/ 27 w 159"/>
                <a:gd name="T93" fmla="*/ 91 h 171"/>
                <a:gd name="T94" fmla="*/ 27 w 159"/>
                <a:gd name="T95" fmla="*/ 87 h 171"/>
                <a:gd name="T96" fmla="*/ 24 w 159"/>
                <a:gd name="T97" fmla="*/ 82 h 171"/>
                <a:gd name="T98" fmla="*/ 18 w 159"/>
                <a:gd name="T99" fmla="*/ 91 h 171"/>
                <a:gd name="T100" fmla="*/ 8 w 159"/>
                <a:gd name="T101" fmla="*/ 82 h 171"/>
                <a:gd name="T102" fmla="*/ 9 w 159"/>
                <a:gd name="T103" fmla="*/ 79 h 171"/>
                <a:gd name="T104" fmla="*/ 4 w 159"/>
                <a:gd name="T105" fmla="*/ 73 h 171"/>
                <a:gd name="T106" fmla="*/ 9 w 159"/>
                <a:gd name="T107" fmla="*/ 71 h 171"/>
                <a:gd name="T108" fmla="*/ 14 w 159"/>
                <a:gd name="T109" fmla="*/ 65 h 171"/>
                <a:gd name="T110" fmla="*/ 11 w 159"/>
                <a:gd name="T111" fmla="*/ 50 h 171"/>
                <a:gd name="T112" fmla="*/ 27 w 159"/>
                <a:gd name="T113" fmla="*/ 43 h 171"/>
                <a:gd name="T114" fmla="*/ 36 w 159"/>
                <a:gd name="T115" fmla="*/ 25 h 171"/>
                <a:gd name="T116" fmla="*/ 33 w 159"/>
                <a:gd name="T117" fmla="*/ 16 h 171"/>
                <a:gd name="T118" fmla="*/ 39 w 159"/>
                <a:gd name="T119" fmla="*/ 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9" h="171">
                  <a:moveTo>
                    <a:pt x="140" y="167"/>
                  </a:moveTo>
                  <a:lnTo>
                    <a:pt x="140" y="169"/>
                  </a:lnTo>
                  <a:lnTo>
                    <a:pt x="141" y="169"/>
                  </a:lnTo>
                  <a:lnTo>
                    <a:pt x="141" y="170"/>
                  </a:lnTo>
                  <a:lnTo>
                    <a:pt x="140" y="170"/>
                  </a:lnTo>
                  <a:lnTo>
                    <a:pt x="140" y="171"/>
                  </a:lnTo>
                  <a:lnTo>
                    <a:pt x="140" y="170"/>
                  </a:lnTo>
                  <a:lnTo>
                    <a:pt x="140" y="169"/>
                  </a:lnTo>
                  <a:lnTo>
                    <a:pt x="139" y="169"/>
                  </a:lnTo>
                  <a:lnTo>
                    <a:pt x="140" y="169"/>
                  </a:lnTo>
                  <a:lnTo>
                    <a:pt x="140" y="167"/>
                  </a:lnTo>
                  <a:close/>
                  <a:moveTo>
                    <a:pt x="139" y="167"/>
                  </a:moveTo>
                  <a:lnTo>
                    <a:pt x="140" y="167"/>
                  </a:lnTo>
                  <a:lnTo>
                    <a:pt x="140" y="166"/>
                  </a:lnTo>
                  <a:lnTo>
                    <a:pt x="140" y="167"/>
                  </a:lnTo>
                  <a:lnTo>
                    <a:pt x="139" y="167"/>
                  </a:lnTo>
                  <a:close/>
                  <a:moveTo>
                    <a:pt x="137" y="164"/>
                  </a:moveTo>
                  <a:lnTo>
                    <a:pt x="139" y="164"/>
                  </a:lnTo>
                  <a:lnTo>
                    <a:pt x="139" y="165"/>
                  </a:lnTo>
                  <a:lnTo>
                    <a:pt x="137" y="165"/>
                  </a:lnTo>
                  <a:lnTo>
                    <a:pt x="137" y="164"/>
                  </a:lnTo>
                  <a:close/>
                  <a:moveTo>
                    <a:pt x="139" y="164"/>
                  </a:moveTo>
                  <a:lnTo>
                    <a:pt x="139" y="162"/>
                  </a:lnTo>
                  <a:lnTo>
                    <a:pt x="139" y="164"/>
                  </a:lnTo>
                  <a:close/>
                  <a:moveTo>
                    <a:pt x="27" y="162"/>
                  </a:moveTo>
                  <a:lnTo>
                    <a:pt x="28" y="162"/>
                  </a:lnTo>
                  <a:lnTo>
                    <a:pt x="27" y="162"/>
                  </a:lnTo>
                  <a:close/>
                  <a:moveTo>
                    <a:pt x="135" y="157"/>
                  </a:moveTo>
                  <a:lnTo>
                    <a:pt x="134" y="157"/>
                  </a:lnTo>
                  <a:lnTo>
                    <a:pt x="135" y="157"/>
                  </a:lnTo>
                  <a:close/>
                  <a:moveTo>
                    <a:pt x="134" y="148"/>
                  </a:moveTo>
                  <a:lnTo>
                    <a:pt x="134" y="149"/>
                  </a:lnTo>
                  <a:lnTo>
                    <a:pt x="132" y="149"/>
                  </a:lnTo>
                  <a:lnTo>
                    <a:pt x="132" y="148"/>
                  </a:lnTo>
                  <a:lnTo>
                    <a:pt x="134" y="148"/>
                  </a:lnTo>
                  <a:close/>
                  <a:moveTo>
                    <a:pt x="134" y="146"/>
                  </a:moveTo>
                  <a:lnTo>
                    <a:pt x="134" y="144"/>
                  </a:lnTo>
                  <a:lnTo>
                    <a:pt x="134" y="146"/>
                  </a:lnTo>
                  <a:close/>
                  <a:moveTo>
                    <a:pt x="132" y="144"/>
                  </a:moveTo>
                  <a:lnTo>
                    <a:pt x="131" y="144"/>
                  </a:lnTo>
                  <a:lnTo>
                    <a:pt x="132" y="144"/>
                  </a:lnTo>
                  <a:close/>
                  <a:moveTo>
                    <a:pt x="136" y="142"/>
                  </a:moveTo>
                  <a:lnTo>
                    <a:pt x="135" y="142"/>
                  </a:lnTo>
                  <a:lnTo>
                    <a:pt x="136" y="142"/>
                  </a:lnTo>
                  <a:close/>
                  <a:moveTo>
                    <a:pt x="134" y="137"/>
                  </a:moveTo>
                  <a:lnTo>
                    <a:pt x="134" y="135"/>
                  </a:lnTo>
                  <a:lnTo>
                    <a:pt x="134" y="137"/>
                  </a:lnTo>
                  <a:close/>
                  <a:moveTo>
                    <a:pt x="143" y="134"/>
                  </a:moveTo>
                  <a:lnTo>
                    <a:pt x="143" y="133"/>
                  </a:lnTo>
                  <a:lnTo>
                    <a:pt x="143" y="134"/>
                  </a:lnTo>
                  <a:close/>
                  <a:moveTo>
                    <a:pt x="136" y="133"/>
                  </a:moveTo>
                  <a:lnTo>
                    <a:pt x="136" y="134"/>
                  </a:lnTo>
                  <a:lnTo>
                    <a:pt x="136" y="135"/>
                  </a:lnTo>
                  <a:lnTo>
                    <a:pt x="135" y="135"/>
                  </a:lnTo>
                  <a:lnTo>
                    <a:pt x="135" y="137"/>
                  </a:lnTo>
                  <a:lnTo>
                    <a:pt x="135" y="135"/>
                  </a:lnTo>
                  <a:lnTo>
                    <a:pt x="135" y="137"/>
                  </a:lnTo>
                  <a:lnTo>
                    <a:pt x="136" y="137"/>
                  </a:lnTo>
                  <a:lnTo>
                    <a:pt x="136" y="138"/>
                  </a:lnTo>
                  <a:lnTo>
                    <a:pt x="136" y="139"/>
                  </a:lnTo>
                  <a:lnTo>
                    <a:pt x="135" y="139"/>
                  </a:lnTo>
                  <a:lnTo>
                    <a:pt x="135" y="141"/>
                  </a:lnTo>
                  <a:lnTo>
                    <a:pt x="135" y="142"/>
                  </a:lnTo>
                  <a:lnTo>
                    <a:pt x="134" y="142"/>
                  </a:lnTo>
                  <a:lnTo>
                    <a:pt x="135" y="142"/>
                  </a:lnTo>
                  <a:lnTo>
                    <a:pt x="135" y="143"/>
                  </a:lnTo>
                  <a:lnTo>
                    <a:pt x="134" y="143"/>
                  </a:lnTo>
                  <a:lnTo>
                    <a:pt x="135" y="143"/>
                  </a:lnTo>
                  <a:lnTo>
                    <a:pt x="135" y="144"/>
                  </a:lnTo>
                  <a:lnTo>
                    <a:pt x="134" y="144"/>
                  </a:lnTo>
                  <a:lnTo>
                    <a:pt x="134" y="143"/>
                  </a:lnTo>
                  <a:lnTo>
                    <a:pt x="134" y="142"/>
                  </a:lnTo>
                  <a:lnTo>
                    <a:pt x="134" y="141"/>
                  </a:lnTo>
                  <a:lnTo>
                    <a:pt x="135" y="141"/>
                  </a:lnTo>
                  <a:lnTo>
                    <a:pt x="135" y="139"/>
                  </a:lnTo>
                  <a:lnTo>
                    <a:pt x="134" y="139"/>
                  </a:lnTo>
                  <a:lnTo>
                    <a:pt x="134" y="138"/>
                  </a:lnTo>
                  <a:lnTo>
                    <a:pt x="135" y="138"/>
                  </a:lnTo>
                  <a:lnTo>
                    <a:pt x="135" y="137"/>
                  </a:lnTo>
                  <a:lnTo>
                    <a:pt x="134" y="137"/>
                  </a:lnTo>
                  <a:lnTo>
                    <a:pt x="135" y="137"/>
                  </a:lnTo>
                  <a:lnTo>
                    <a:pt x="135" y="135"/>
                  </a:lnTo>
                  <a:lnTo>
                    <a:pt x="135" y="134"/>
                  </a:lnTo>
                  <a:lnTo>
                    <a:pt x="135" y="133"/>
                  </a:lnTo>
                  <a:lnTo>
                    <a:pt x="136" y="133"/>
                  </a:lnTo>
                  <a:close/>
                  <a:moveTo>
                    <a:pt x="136" y="132"/>
                  </a:moveTo>
                  <a:lnTo>
                    <a:pt x="136" y="133"/>
                  </a:lnTo>
                  <a:lnTo>
                    <a:pt x="136" y="132"/>
                  </a:lnTo>
                  <a:close/>
                  <a:moveTo>
                    <a:pt x="109" y="87"/>
                  </a:moveTo>
                  <a:lnTo>
                    <a:pt x="108" y="87"/>
                  </a:lnTo>
                  <a:lnTo>
                    <a:pt x="108" y="86"/>
                  </a:lnTo>
                  <a:lnTo>
                    <a:pt x="109" y="86"/>
                  </a:lnTo>
                  <a:lnTo>
                    <a:pt x="109" y="87"/>
                  </a:lnTo>
                  <a:close/>
                  <a:moveTo>
                    <a:pt x="112" y="86"/>
                  </a:moveTo>
                  <a:lnTo>
                    <a:pt x="112" y="85"/>
                  </a:lnTo>
                  <a:lnTo>
                    <a:pt x="112" y="86"/>
                  </a:lnTo>
                  <a:close/>
                  <a:moveTo>
                    <a:pt x="109" y="86"/>
                  </a:moveTo>
                  <a:lnTo>
                    <a:pt x="109" y="85"/>
                  </a:lnTo>
                  <a:lnTo>
                    <a:pt x="109" y="86"/>
                  </a:lnTo>
                  <a:close/>
                  <a:moveTo>
                    <a:pt x="53" y="0"/>
                  </a:moveTo>
                  <a:lnTo>
                    <a:pt x="55" y="0"/>
                  </a:lnTo>
                  <a:lnTo>
                    <a:pt x="55" y="2"/>
                  </a:lnTo>
                  <a:lnTo>
                    <a:pt x="55" y="3"/>
                  </a:lnTo>
                  <a:lnTo>
                    <a:pt x="55" y="4"/>
                  </a:lnTo>
                  <a:lnTo>
                    <a:pt x="56" y="6"/>
                  </a:lnTo>
                  <a:lnTo>
                    <a:pt x="56" y="7"/>
                  </a:lnTo>
                  <a:lnTo>
                    <a:pt x="57" y="7"/>
                  </a:lnTo>
                  <a:lnTo>
                    <a:pt x="58" y="7"/>
                  </a:lnTo>
                  <a:lnTo>
                    <a:pt x="58" y="8"/>
                  </a:lnTo>
                  <a:lnTo>
                    <a:pt x="60" y="8"/>
                  </a:lnTo>
                  <a:lnTo>
                    <a:pt x="60" y="9"/>
                  </a:lnTo>
                  <a:lnTo>
                    <a:pt x="58" y="9"/>
                  </a:lnTo>
                  <a:lnTo>
                    <a:pt x="58" y="11"/>
                  </a:lnTo>
                  <a:lnTo>
                    <a:pt x="58" y="12"/>
                  </a:lnTo>
                  <a:lnTo>
                    <a:pt x="58" y="13"/>
                  </a:lnTo>
                  <a:lnTo>
                    <a:pt x="58" y="14"/>
                  </a:lnTo>
                  <a:lnTo>
                    <a:pt x="60" y="14"/>
                  </a:lnTo>
                  <a:lnTo>
                    <a:pt x="60" y="16"/>
                  </a:lnTo>
                  <a:lnTo>
                    <a:pt x="61" y="16"/>
                  </a:lnTo>
                  <a:lnTo>
                    <a:pt x="61" y="17"/>
                  </a:lnTo>
                  <a:lnTo>
                    <a:pt x="62" y="18"/>
                  </a:lnTo>
                  <a:lnTo>
                    <a:pt x="62" y="20"/>
                  </a:lnTo>
                  <a:lnTo>
                    <a:pt x="61" y="20"/>
                  </a:lnTo>
                  <a:lnTo>
                    <a:pt x="61" y="21"/>
                  </a:lnTo>
                  <a:lnTo>
                    <a:pt x="61" y="20"/>
                  </a:lnTo>
                  <a:lnTo>
                    <a:pt x="61" y="21"/>
                  </a:lnTo>
                  <a:lnTo>
                    <a:pt x="60" y="21"/>
                  </a:lnTo>
                  <a:lnTo>
                    <a:pt x="58" y="21"/>
                  </a:lnTo>
                  <a:lnTo>
                    <a:pt x="58" y="20"/>
                  </a:lnTo>
                  <a:lnTo>
                    <a:pt x="57" y="20"/>
                  </a:lnTo>
                  <a:lnTo>
                    <a:pt x="56" y="20"/>
                  </a:lnTo>
                  <a:lnTo>
                    <a:pt x="56" y="21"/>
                  </a:lnTo>
                  <a:lnTo>
                    <a:pt x="57" y="21"/>
                  </a:lnTo>
                  <a:lnTo>
                    <a:pt x="56" y="21"/>
                  </a:lnTo>
                  <a:lnTo>
                    <a:pt x="57" y="22"/>
                  </a:lnTo>
                  <a:lnTo>
                    <a:pt x="57" y="23"/>
                  </a:lnTo>
                  <a:lnTo>
                    <a:pt x="58" y="23"/>
                  </a:lnTo>
                  <a:lnTo>
                    <a:pt x="58" y="25"/>
                  </a:lnTo>
                  <a:lnTo>
                    <a:pt x="57" y="25"/>
                  </a:lnTo>
                  <a:lnTo>
                    <a:pt x="58" y="25"/>
                  </a:lnTo>
                  <a:lnTo>
                    <a:pt x="58" y="26"/>
                  </a:lnTo>
                  <a:lnTo>
                    <a:pt x="58" y="27"/>
                  </a:lnTo>
                  <a:lnTo>
                    <a:pt x="58" y="28"/>
                  </a:lnTo>
                  <a:lnTo>
                    <a:pt x="58" y="27"/>
                  </a:lnTo>
                  <a:lnTo>
                    <a:pt x="60" y="27"/>
                  </a:lnTo>
                  <a:lnTo>
                    <a:pt x="61" y="27"/>
                  </a:lnTo>
                  <a:lnTo>
                    <a:pt x="61" y="28"/>
                  </a:lnTo>
                  <a:lnTo>
                    <a:pt x="61" y="30"/>
                  </a:lnTo>
                  <a:lnTo>
                    <a:pt x="62" y="30"/>
                  </a:lnTo>
                  <a:lnTo>
                    <a:pt x="64" y="30"/>
                  </a:lnTo>
                  <a:lnTo>
                    <a:pt x="65" y="30"/>
                  </a:lnTo>
                  <a:lnTo>
                    <a:pt x="65" y="31"/>
                  </a:lnTo>
                  <a:lnTo>
                    <a:pt x="66" y="31"/>
                  </a:lnTo>
                  <a:lnTo>
                    <a:pt x="66" y="32"/>
                  </a:lnTo>
                  <a:lnTo>
                    <a:pt x="67" y="32"/>
                  </a:lnTo>
                  <a:lnTo>
                    <a:pt x="67" y="34"/>
                  </a:lnTo>
                  <a:lnTo>
                    <a:pt x="69" y="34"/>
                  </a:lnTo>
                  <a:lnTo>
                    <a:pt x="70" y="35"/>
                  </a:lnTo>
                  <a:lnTo>
                    <a:pt x="69" y="36"/>
                  </a:lnTo>
                  <a:lnTo>
                    <a:pt x="67" y="37"/>
                  </a:lnTo>
                  <a:lnTo>
                    <a:pt x="67" y="39"/>
                  </a:lnTo>
                  <a:lnTo>
                    <a:pt x="66" y="39"/>
                  </a:lnTo>
                  <a:lnTo>
                    <a:pt x="67" y="39"/>
                  </a:lnTo>
                  <a:lnTo>
                    <a:pt x="66" y="39"/>
                  </a:lnTo>
                  <a:lnTo>
                    <a:pt x="66" y="40"/>
                  </a:lnTo>
                  <a:lnTo>
                    <a:pt x="66" y="41"/>
                  </a:lnTo>
                  <a:lnTo>
                    <a:pt x="66" y="43"/>
                  </a:lnTo>
                  <a:lnTo>
                    <a:pt x="65" y="43"/>
                  </a:lnTo>
                  <a:lnTo>
                    <a:pt x="65" y="44"/>
                  </a:lnTo>
                  <a:lnTo>
                    <a:pt x="66" y="44"/>
                  </a:lnTo>
                  <a:lnTo>
                    <a:pt x="66" y="45"/>
                  </a:lnTo>
                  <a:lnTo>
                    <a:pt x="67" y="45"/>
                  </a:lnTo>
                  <a:lnTo>
                    <a:pt x="67" y="44"/>
                  </a:lnTo>
                  <a:lnTo>
                    <a:pt x="67" y="45"/>
                  </a:lnTo>
                  <a:lnTo>
                    <a:pt x="69" y="45"/>
                  </a:lnTo>
                  <a:lnTo>
                    <a:pt x="70" y="45"/>
                  </a:lnTo>
                  <a:lnTo>
                    <a:pt x="70" y="46"/>
                  </a:lnTo>
                  <a:lnTo>
                    <a:pt x="71" y="46"/>
                  </a:lnTo>
                  <a:lnTo>
                    <a:pt x="71" y="48"/>
                  </a:lnTo>
                  <a:lnTo>
                    <a:pt x="72" y="48"/>
                  </a:lnTo>
                  <a:lnTo>
                    <a:pt x="74" y="49"/>
                  </a:lnTo>
                  <a:lnTo>
                    <a:pt x="75" y="49"/>
                  </a:lnTo>
                  <a:lnTo>
                    <a:pt x="76" y="49"/>
                  </a:lnTo>
                  <a:lnTo>
                    <a:pt x="78" y="50"/>
                  </a:lnTo>
                  <a:lnTo>
                    <a:pt x="79" y="50"/>
                  </a:lnTo>
                  <a:lnTo>
                    <a:pt x="80" y="50"/>
                  </a:lnTo>
                  <a:lnTo>
                    <a:pt x="80" y="51"/>
                  </a:lnTo>
                  <a:lnTo>
                    <a:pt x="81" y="51"/>
                  </a:lnTo>
                  <a:lnTo>
                    <a:pt x="83" y="51"/>
                  </a:lnTo>
                  <a:lnTo>
                    <a:pt x="83" y="53"/>
                  </a:lnTo>
                  <a:lnTo>
                    <a:pt x="84" y="53"/>
                  </a:lnTo>
                  <a:lnTo>
                    <a:pt x="83" y="53"/>
                  </a:lnTo>
                  <a:lnTo>
                    <a:pt x="83" y="51"/>
                  </a:lnTo>
                  <a:lnTo>
                    <a:pt x="84" y="51"/>
                  </a:lnTo>
                  <a:lnTo>
                    <a:pt x="85" y="51"/>
                  </a:lnTo>
                  <a:lnTo>
                    <a:pt x="85" y="53"/>
                  </a:lnTo>
                  <a:lnTo>
                    <a:pt x="86" y="53"/>
                  </a:lnTo>
                  <a:lnTo>
                    <a:pt x="85" y="51"/>
                  </a:lnTo>
                  <a:lnTo>
                    <a:pt x="86" y="51"/>
                  </a:lnTo>
                  <a:lnTo>
                    <a:pt x="88" y="51"/>
                  </a:lnTo>
                  <a:lnTo>
                    <a:pt x="88" y="53"/>
                  </a:lnTo>
                  <a:lnTo>
                    <a:pt x="90" y="53"/>
                  </a:lnTo>
                  <a:lnTo>
                    <a:pt x="90" y="54"/>
                  </a:lnTo>
                  <a:lnTo>
                    <a:pt x="90" y="55"/>
                  </a:lnTo>
                  <a:lnTo>
                    <a:pt x="92" y="55"/>
                  </a:lnTo>
                  <a:lnTo>
                    <a:pt x="92" y="54"/>
                  </a:lnTo>
                  <a:lnTo>
                    <a:pt x="92" y="55"/>
                  </a:lnTo>
                  <a:lnTo>
                    <a:pt x="93" y="55"/>
                  </a:lnTo>
                  <a:lnTo>
                    <a:pt x="93" y="57"/>
                  </a:lnTo>
                  <a:lnTo>
                    <a:pt x="94" y="57"/>
                  </a:lnTo>
                  <a:lnTo>
                    <a:pt x="94" y="55"/>
                  </a:lnTo>
                  <a:lnTo>
                    <a:pt x="95" y="55"/>
                  </a:lnTo>
                  <a:lnTo>
                    <a:pt x="95" y="57"/>
                  </a:lnTo>
                  <a:lnTo>
                    <a:pt x="97" y="57"/>
                  </a:lnTo>
                  <a:lnTo>
                    <a:pt x="97" y="58"/>
                  </a:lnTo>
                  <a:lnTo>
                    <a:pt x="97" y="57"/>
                  </a:lnTo>
                  <a:lnTo>
                    <a:pt x="98" y="57"/>
                  </a:lnTo>
                  <a:lnTo>
                    <a:pt x="98" y="58"/>
                  </a:lnTo>
                  <a:lnTo>
                    <a:pt x="99" y="58"/>
                  </a:lnTo>
                  <a:lnTo>
                    <a:pt x="99" y="57"/>
                  </a:lnTo>
                  <a:lnTo>
                    <a:pt x="99" y="58"/>
                  </a:lnTo>
                  <a:lnTo>
                    <a:pt x="100" y="58"/>
                  </a:lnTo>
                  <a:lnTo>
                    <a:pt x="102" y="58"/>
                  </a:lnTo>
                  <a:lnTo>
                    <a:pt x="103" y="58"/>
                  </a:lnTo>
                  <a:lnTo>
                    <a:pt x="104" y="58"/>
                  </a:lnTo>
                  <a:lnTo>
                    <a:pt x="104" y="59"/>
                  </a:lnTo>
                  <a:lnTo>
                    <a:pt x="104" y="58"/>
                  </a:lnTo>
                  <a:lnTo>
                    <a:pt x="106" y="58"/>
                  </a:lnTo>
                  <a:lnTo>
                    <a:pt x="107" y="59"/>
                  </a:lnTo>
                  <a:lnTo>
                    <a:pt x="107" y="58"/>
                  </a:lnTo>
                  <a:lnTo>
                    <a:pt x="108" y="58"/>
                  </a:lnTo>
                  <a:lnTo>
                    <a:pt x="108" y="59"/>
                  </a:lnTo>
                  <a:lnTo>
                    <a:pt x="108" y="58"/>
                  </a:lnTo>
                  <a:lnTo>
                    <a:pt x="109" y="58"/>
                  </a:lnTo>
                  <a:lnTo>
                    <a:pt x="109" y="57"/>
                  </a:lnTo>
                  <a:lnTo>
                    <a:pt x="109" y="55"/>
                  </a:lnTo>
                  <a:lnTo>
                    <a:pt x="109" y="54"/>
                  </a:lnTo>
                  <a:lnTo>
                    <a:pt x="108" y="54"/>
                  </a:lnTo>
                  <a:lnTo>
                    <a:pt x="108" y="53"/>
                  </a:lnTo>
                  <a:lnTo>
                    <a:pt x="108" y="51"/>
                  </a:lnTo>
                  <a:lnTo>
                    <a:pt x="109" y="50"/>
                  </a:lnTo>
                  <a:lnTo>
                    <a:pt x="109" y="49"/>
                  </a:lnTo>
                  <a:lnTo>
                    <a:pt x="111" y="49"/>
                  </a:lnTo>
                  <a:lnTo>
                    <a:pt x="112" y="48"/>
                  </a:lnTo>
                  <a:lnTo>
                    <a:pt x="113" y="49"/>
                  </a:lnTo>
                  <a:lnTo>
                    <a:pt x="113" y="50"/>
                  </a:lnTo>
                  <a:lnTo>
                    <a:pt x="113" y="51"/>
                  </a:lnTo>
                  <a:lnTo>
                    <a:pt x="112" y="51"/>
                  </a:lnTo>
                  <a:lnTo>
                    <a:pt x="113" y="51"/>
                  </a:lnTo>
                  <a:lnTo>
                    <a:pt x="112" y="51"/>
                  </a:lnTo>
                  <a:lnTo>
                    <a:pt x="113" y="51"/>
                  </a:lnTo>
                  <a:lnTo>
                    <a:pt x="113" y="53"/>
                  </a:lnTo>
                  <a:lnTo>
                    <a:pt x="112" y="54"/>
                  </a:lnTo>
                  <a:lnTo>
                    <a:pt x="113" y="54"/>
                  </a:lnTo>
                  <a:lnTo>
                    <a:pt x="113" y="55"/>
                  </a:lnTo>
                  <a:lnTo>
                    <a:pt x="114" y="55"/>
                  </a:lnTo>
                  <a:lnTo>
                    <a:pt x="116" y="55"/>
                  </a:lnTo>
                  <a:lnTo>
                    <a:pt x="116" y="57"/>
                  </a:lnTo>
                  <a:lnTo>
                    <a:pt x="117" y="55"/>
                  </a:lnTo>
                  <a:lnTo>
                    <a:pt x="117" y="57"/>
                  </a:lnTo>
                  <a:lnTo>
                    <a:pt x="118" y="57"/>
                  </a:lnTo>
                  <a:lnTo>
                    <a:pt x="120" y="57"/>
                  </a:lnTo>
                  <a:lnTo>
                    <a:pt x="121" y="55"/>
                  </a:lnTo>
                  <a:lnTo>
                    <a:pt x="122" y="55"/>
                  </a:lnTo>
                  <a:lnTo>
                    <a:pt x="122" y="57"/>
                  </a:lnTo>
                  <a:lnTo>
                    <a:pt x="123" y="57"/>
                  </a:lnTo>
                  <a:lnTo>
                    <a:pt x="125" y="57"/>
                  </a:lnTo>
                  <a:lnTo>
                    <a:pt x="125" y="55"/>
                  </a:lnTo>
                  <a:lnTo>
                    <a:pt x="126" y="57"/>
                  </a:lnTo>
                  <a:lnTo>
                    <a:pt x="127" y="57"/>
                  </a:lnTo>
                  <a:lnTo>
                    <a:pt x="127" y="55"/>
                  </a:lnTo>
                  <a:lnTo>
                    <a:pt x="127" y="57"/>
                  </a:lnTo>
                  <a:lnTo>
                    <a:pt x="129" y="55"/>
                  </a:lnTo>
                  <a:lnTo>
                    <a:pt x="129" y="57"/>
                  </a:lnTo>
                  <a:lnTo>
                    <a:pt x="129" y="55"/>
                  </a:lnTo>
                  <a:lnTo>
                    <a:pt x="130" y="55"/>
                  </a:lnTo>
                  <a:lnTo>
                    <a:pt x="130" y="57"/>
                  </a:lnTo>
                  <a:lnTo>
                    <a:pt x="130" y="55"/>
                  </a:lnTo>
                  <a:lnTo>
                    <a:pt x="131" y="55"/>
                  </a:lnTo>
                  <a:lnTo>
                    <a:pt x="131" y="54"/>
                  </a:lnTo>
                  <a:lnTo>
                    <a:pt x="130" y="54"/>
                  </a:lnTo>
                  <a:lnTo>
                    <a:pt x="130" y="53"/>
                  </a:lnTo>
                  <a:lnTo>
                    <a:pt x="131" y="53"/>
                  </a:lnTo>
                  <a:lnTo>
                    <a:pt x="130" y="51"/>
                  </a:lnTo>
                  <a:lnTo>
                    <a:pt x="129" y="53"/>
                  </a:lnTo>
                  <a:lnTo>
                    <a:pt x="129" y="51"/>
                  </a:lnTo>
                  <a:lnTo>
                    <a:pt x="129" y="50"/>
                  </a:lnTo>
                  <a:lnTo>
                    <a:pt x="130" y="50"/>
                  </a:lnTo>
                  <a:lnTo>
                    <a:pt x="131" y="50"/>
                  </a:lnTo>
                  <a:lnTo>
                    <a:pt x="131" y="49"/>
                  </a:lnTo>
                  <a:lnTo>
                    <a:pt x="132" y="50"/>
                  </a:lnTo>
                  <a:lnTo>
                    <a:pt x="132" y="49"/>
                  </a:lnTo>
                  <a:lnTo>
                    <a:pt x="132" y="50"/>
                  </a:lnTo>
                  <a:lnTo>
                    <a:pt x="132" y="49"/>
                  </a:lnTo>
                  <a:lnTo>
                    <a:pt x="134" y="49"/>
                  </a:lnTo>
                  <a:lnTo>
                    <a:pt x="134" y="48"/>
                  </a:lnTo>
                  <a:lnTo>
                    <a:pt x="135" y="48"/>
                  </a:lnTo>
                  <a:lnTo>
                    <a:pt x="135" y="46"/>
                  </a:lnTo>
                  <a:lnTo>
                    <a:pt x="136" y="46"/>
                  </a:lnTo>
                  <a:lnTo>
                    <a:pt x="136" y="45"/>
                  </a:lnTo>
                  <a:lnTo>
                    <a:pt x="137" y="45"/>
                  </a:lnTo>
                  <a:lnTo>
                    <a:pt x="139" y="44"/>
                  </a:lnTo>
                  <a:lnTo>
                    <a:pt x="140" y="44"/>
                  </a:lnTo>
                  <a:lnTo>
                    <a:pt x="141" y="44"/>
                  </a:lnTo>
                  <a:lnTo>
                    <a:pt x="140" y="44"/>
                  </a:lnTo>
                  <a:lnTo>
                    <a:pt x="141" y="44"/>
                  </a:lnTo>
                  <a:lnTo>
                    <a:pt x="141" y="43"/>
                  </a:lnTo>
                  <a:lnTo>
                    <a:pt x="143" y="43"/>
                  </a:lnTo>
                  <a:lnTo>
                    <a:pt x="143" y="41"/>
                  </a:lnTo>
                  <a:lnTo>
                    <a:pt x="144" y="41"/>
                  </a:lnTo>
                  <a:lnTo>
                    <a:pt x="144" y="40"/>
                  </a:lnTo>
                  <a:lnTo>
                    <a:pt x="145" y="40"/>
                  </a:lnTo>
                  <a:lnTo>
                    <a:pt x="145" y="41"/>
                  </a:lnTo>
                  <a:lnTo>
                    <a:pt x="146" y="41"/>
                  </a:lnTo>
                  <a:lnTo>
                    <a:pt x="148" y="41"/>
                  </a:lnTo>
                  <a:lnTo>
                    <a:pt x="148" y="43"/>
                  </a:lnTo>
                  <a:lnTo>
                    <a:pt x="148" y="41"/>
                  </a:lnTo>
                  <a:lnTo>
                    <a:pt x="149" y="41"/>
                  </a:lnTo>
                  <a:lnTo>
                    <a:pt x="150" y="41"/>
                  </a:lnTo>
                  <a:lnTo>
                    <a:pt x="150" y="40"/>
                  </a:lnTo>
                  <a:lnTo>
                    <a:pt x="151" y="40"/>
                  </a:lnTo>
                  <a:lnTo>
                    <a:pt x="153" y="40"/>
                  </a:lnTo>
                  <a:lnTo>
                    <a:pt x="153" y="41"/>
                  </a:lnTo>
                  <a:lnTo>
                    <a:pt x="154" y="41"/>
                  </a:lnTo>
                  <a:lnTo>
                    <a:pt x="153" y="41"/>
                  </a:lnTo>
                  <a:lnTo>
                    <a:pt x="153" y="43"/>
                  </a:lnTo>
                  <a:lnTo>
                    <a:pt x="154" y="43"/>
                  </a:lnTo>
                  <a:lnTo>
                    <a:pt x="154" y="41"/>
                  </a:lnTo>
                  <a:lnTo>
                    <a:pt x="154" y="43"/>
                  </a:lnTo>
                  <a:lnTo>
                    <a:pt x="155" y="43"/>
                  </a:lnTo>
                  <a:lnTo>
                    <a:pt x="155" y="44"/>
                  </a:lnTo>
                  <a:lnTo>
                    <a:pt x="155" y="45"/>
                  </a:lnTo>
                  <a:lnTo>
                    <a:pt x="154" y="45"/>
                  </a:lnTo>
                  <a:lnTo>
                    <a:pt x="155" y="46"/>
                  </a:lnTo>
                  <a:lnTo>
                    <a:pt x="155" y="45"/>
                  </a:lnTo>
                  <a:lnTo>
                    <a:pt x="157" y="45"/>
                  </a:lnTo>
                  <a:lnTo>
                    <a:pt x="157" y="46"/>
                  </a:lnTo>
                  <a:lnTo>
                    <a:pt x="158" y="46"/>
                  </a:lnTo>
                  <a:lnTo>
                    <a:pt x="159" y="46"/>
                  </a:lnTo>
                  <a:lnTo>
                    <a:pt x="159" y="48"/>
                  </a:lnTo>
                  <a:lnTo>
                    <a:pt x="159" y="49"/>
                  </a:lnTo>
                  <a:lnTo>
                    <a:pt x="158" y="49"/>
                  </a:lnTo>
                  <a:lnTo>
                    <a:pt x="158" y="50"/>
                  </a:lnTo>
                  <a:lnTo>
                    <a:pt x="157" y="50"/>
                  </a:lnTo>
                  <a:lnTo>
                    <a:pt x="157" y="51"/>
                  </a:lnTo>
                  <a:lnTo>
                    <a:pt x="157" y="53"/>
                  </a:lnTo>
                  <a:lnTo>
                    <a:pt x="158" y="54"/>
                  </a:lnTo>
                  <a:lnTo>
                    <a:pt x="157" y="54"/>
                  </a:lnTo>
                  <a:lnTo>
                    <a:pt x="157" y="53"/>
                  </a:lnTo>
                  <a:lnTo>
                    <a:pt x="155" y="53"/>
                  </a:lnTo>
                  <a:lnTo>
                    <a:pt x="154" y="53"/>
                  </a:lnTo>
                  <a:lnTo>
                    <a:pt x="153" y="53"/>
                  </a:lnTo>
                  <a:lnTo>
                    <a:pt x="151" y="54"/>
                  </a:lnTo>
                  <a:lnTo>
                    <a:pt x="151" y="55"/>
                  </a:lnTo>
                  <a:lnTo>
                    <a:pt x="150" y="55"/>
                  </a:lnTo>
                  <a:lnTo>
                    <a:pt x="149" y="55"/>
                  </a:lnTo>
                  <a:lnTo>
                    <a:pt x="149" y="57"/>
                  </a:lnTo>
                  <a:lnTo>
                    <a:pt x="148" y="57"/>
                  </a:lnTo>
                  <a:lnTo>
                    <a:pt x="148" y="58"/>
                  </a:lnTo>
                  <a:lnTo>
                    <a:pt x="146" y="58"/>
                  </a:lnTo>
                  <a:lnTo>
                    <a:pt x="146" y="59"/>
                  </a:lnTo>
                  <a:lnTo>
                    <a:pt x="148" y="59"/>
                  </a:lnTo>
                  <a:lnTo>
                    <a:pt x="146" y="60"/>
                  </a:lnTo>
                  <a:lnTo>
                    <a:pt x="148" y="60"/>
                  </a:lnTo>
                  <a:lnTo>
                    <a:pt x="146" y="62"/>
                  </a:lnTo>
                  <a:lnTo>
                    <a:pt x="146" y="63"/>
                  </a:lnTo>
                  <a:lnTo>
                    <a:pt x="145" y="63"/>
                  </a:lnTo>
                  <a:lnTo>
                    <a:pt x="145" y="64"/>
                  </a:lnTo>
                  <a:lnTo>
                    <a:pt x="144" y="64"/>
                  </a:lnTo>
                  <a:lnTo>
                    <a:pt x="144" y="65"/>
                  </a:lnTo>
                  <a:lnTo>
                    <a:pt x="145" y="65"/>
                  </a:lnTo>
                  <a:lnTo>
                    <a:pt x="145" y="67"/>
                  </a:lnTo>
                  <a:lnTo>
                    <a:pt x="145" y="68"/>
                  </a:lnTo>
                  <a:lnTo>
                    <a:pt x="144" y="68"/>
                  </a:lnTo>
                  <a:lnTo>
                    <a:pt x="144" y="69"/>
                  </a:lnTo>
                  <a:lnTo>
                    <a:pt x="143" y="71"/>
                  </a:lnTo>
                  <a:lnTo>
                    <a:pt x="143" y="72"/>
                  </a:lnTo>
                  <a:lnTo>
                    <a:pt x="143" y="73"/>
                  </a:lnTo>
                  <a:lnTo>
                    <a:pt x="141" y="73"/>
                  </a:lnTo>
                  <a:lnTo>
                    <a:pt x="140" y="73"/>
                  </a:lnTo>
                  <a:lnTo>
                    <a:pt x="139" y="73"/>
                  </a:lnTo>
                  <a:lnTo>
                    <a:pt x="137" y="73"/>
                  </a:lnTo>
                  <a:lnTo>
                    <a:pt x="137" y="72"/>
                  </a:lnTo>
                  <a:lnTo>
                    <a:pt x="137" y="73"/>
                  </a:lnTo>
                  <a:lnTo>
                    <a:pt x="137" y="74"/>
                  </a:lnTo>
                  <a:lnTo>
                    <a:pt x="137" y="76"/>
                  </a:lnTo>
                  <a:lnTo>
                    <a:pt x="137" y="77"/>
                  </a:lnTo>
                  <a:lnTo>
                    <a:pt x="137" y="78"/>
                  </a:lnTo>
                  <a:lnTo>
                    <a:pt x="136" y="78"/>
                  </a:lnTo>
                  <a:lnTo>
                    <a:pt x="136" y="79"/>
                  </a:lnTo>
                  <a:lnTo>
                    <a:pt x="136" y="81"/>
                  </a:lnTo>
                  <a:lnTo>
                    <a:pt x="136" y="82"/>
                  </a:lnTo>
                  <a:lnTo>
                    <a:pt x="136" y="83"/>
                  </a:lnTo>
                  <a:lnTo>
                    <a:pt x="136" y="85"/>
                  </a:lnTo>
                  <a:lnTo>
                    <a:pt x="135" y="85"/>
                  </a:lnTo>
                  <a:lnTo>
                    <a:pt x="136" y="85"/>
                  </a:lnTo>
                  <a:lnTo>
                    <a:pt x="135" y="85"/>
                  </a:lnTo>
                  <a:lnTo>
                    <a:pt x="134" y="83"/>
                  </a:lnTo>
                  <a:lnTo>
                    <a:pt x="134" y="85"/>
                  </a:lnTo>
                  <a:lnTo>
                    <a:pt x="134" y="83"/>
                  </a:lnTo>
                  <a:lnTo>
                    <a:pt x="134" y="82"/>
                  </a:lnTo>
                  <a:lnTo>
                    <a:pt x="132" y="81"/>
                  </a:lnTo>
                  <a:lnTo>
                    <a:pt x="132" y="79"/>
                  </a:lnTo>
                  <a:lnTo>
                    <a:pt x="132" y="78"/>
                  </a:lnTo>
                  <a:lnTo>
                    <a:pt x="132" y="77"/>
                  </a:lnTo>
                  <a:lnTo>
                    <a:pt x="132" y="76"/>
                  </a:lnTo>
                  <a:lnTo>
                    <a:pt x="131" y="76"/>
                  </a:lnTo>
                  <a:lnTo>
                    <a:pt x="131" y="74"/>
                  </a:lnTo>
                  <a:lnTo>
                    <a:pt x="130" y="74"/>
                  </a:lnTo>
                  <a:lnTo>
                    <a:pt x="130" y="76"/>
                  </a:lnTo>
                  <a:lnTo>
                    <a:pt x="130" y="77"/>
                  </a:lnTo>
                  <a:lnTo>
                    <a:pt x="129" y="77"/>
                  </a:lnTo>
                  <a:lnTo>
                    <a:pt x="129" y="78"/>
                  </a:lnTo>
                  <a:lnTo>
                    <a:pt x="129" y="79"/>
                  </a:lnTo>
                  <a:lnTo>
                    <a:pt x="129" y="78"/>
                  </a:lnTo>
                  <a:lnTo>
                    <a:pt x="129" y="79"/>
                  </a:lnTo>
                  <a:lnTo>
                    <a:pt x="127" y="79"/>
                  </a:lnTo>
                  <a:lnTo>
                    <a:pt x="127" y="78"/>
                  </a:lnTo>
                  <a:lnTo>
                    <a:pt x="127" y="77"/>
                  </a:lnTo>
                  <a:lnTo>
                    <a:pt x="127" y="78"/>
                  </a:lnTo>
                  <a:lnTo>
                    <a:pt x="126" y="78"/>
                  </a:lnTo>
                  <a:lnTo>
                    <a:pt x="126" y="77"/>
                  </a:lnTo>
                  <a:lnTo>
                    <a:pt x="126" y="76"/>
                  </a:lnTo>
                  <a:lnTo>
                    <a:pt x="126" y="74"/>
                  </a:lnTo>
                  <a:lnTo>
                    <a:pt x="126" y="73"/>
                  </a:lnTo>
                  <a:lnTo>
                    <a:pt x="127" y="73"/>
                  </a:lnTo>
                  <a:lnTo>
                    <a:pt x="127" y="72"/>
                  </a:lnTo>
                  <a:lnTo>
                    <a:pt x="129" y="72"/>
                  </a:lnTo>
                  <a:lnTo>
                    <a:pt x="130" y="72"/>
                  </a:lnTo>
                  <a:lnTo>
                    <a:pt x="130" y="71"/>
                  </a:lnTo>
                  <a:lnTo>
                    <a:pt x="131" y="71"/>
                  </a:lnTo>
                  <a:lnTo>
                    <a:pt x="131" y="69"/>
                  </a:lnTo>
                  <a:lnTo>
                    <a:pt x="131" y="68"/>
                  </a:lnTo>
                  <a:lnTo>
                    <a:pt x="132" y="68"/>
                  </a:lnTo>
                  <a:lnTo>
                    <a:pt x="132" y="67"/>
                  </a:lnTo>
                  <a:lnTo>
                    <a:pt x="131" y="67"/>
                  </a:lnTo>
                  <a:lnTo>
                    <a:pt x="131" y="65"/>
                  </a:lnTo>
                  <a:lnTo>
                    <a:pt x="130" y="65"/>
                  </a:lnTo>
                  <a:lnTo>
                    <a:pt x="129" y="65"/>
                  </a:lnTo>
                  <a:lnTo>
                    <a:pt x="127" y="65"/>
                  </a:lnTo>
                  <a:lnTo>
                    <a:pt x="126" y="65"/>
                  </a:lnTo>
                  <a:lnTo>
                    <a:pt x="125" y="65"/>
                  </a:lnTo>
                  <a:lnTo>
                    <a:pt x="123" y="65"/>
                  </a:lnTo>
                  <a:lnTo>
                    <a:pt x="122" y="65"/>
                  </a:lnTo>
                  <a:lnTo>
                    <a:pt x="121" y="65"/>
                  </a:lnTo>
                  <a:lnTo>
                    <a:pt x="120" y="65"/>
                  </a:lnTo>
                  <a:lnTo>
                    <a:pt x="118" y="65"/>
                  </a:lnTo>
                  <a:lnTo>
                    <a:pt x="118" y="64"/>
                  </a:lnTo>
                  <a:lnTo>
                    <a:pt x="118" y="63"/>
                  </a:lnTo>
                  <a:lnTo>
                    <a:pt x="118" y="62"/>
                  </a:lnTo>
                  <a:lnTo>
                    <a:pt x="118" y="60"/>
                  </a:lnTo>
                  <a:lnTo>
                    <a:pt x="117" y="60"/>
                  </a:lnTo>
                  <a:lnTo>
                    <a:pt x="117" y="59"/>
                  </a:lnTo>
                  <a:lnTo>
                    <a:pt x="117" y="60"/>
                  </a:lnTo>
                  <a:lnTo>
                    <a:pt x="117" y="62"/>
                  </a:lnTo>
                  <a:lnTo>
                    <a:pt x="117" y="60"/>
                  </a:lnTo>
                  <a:lnTo>
                    <a:pt x="116" y="60"/>
                  </a:lnTo>
                  <a:lnTo>
                    <a:pt x="114" y="60"/>
                  </a:lnTo>
                  <a:lnTo>
                    <a:pt x="114" y="59"/>
                  </a:lnTo>
                  <a:lnTo>
                    <a:pt x="114" y="58"/>
                  </a:lnTo>
                  <a:lnTo>
                    <a:pt x="113" y="58"/>
                  </a:lnTo>
                  <a:lnTo>
                    <a:pt x="113" y="59"/>
                  </a:lnTo>
                  <a:lnTo>
                    <a:pt x="114" y="59"/>
                  </a:lnTo>
                  <a:lnTo>
                    <a:pt x="113" y="59"/>
                  </a:lnTo>
                  <a:lnTo>
                    <a:pt x="112" y="59"/>
                  </a:lnTo>
                  <a:lnTo>
                    <a:pt x="112" y="58"/>
                  </a:lnTo>
                  <a:lnTo>
                    <a:pt x="111" y="58"/>
                  </a:lnTo>
                  <a:lnTo>
                    <a:pt x="111" y="57"/>
                  </a:lnTo>
                  <a:lnTo>
                    <a:pt x="111" y="58"/>
                  </a:lnTo>
                  <a:lnTo>
                    <a:pt x="111" y="59"/>
                  </a:lnTo>
                  <a:lnTo>
                    <a:pt x="109" y="59"/>
                  </a:lnTo>
                  <a:lnTo>
                    <a:pt x="109" y="60"/>
                  </a:lnTo>
                  <a:lnTo>
                    <a:pt x="109" y="62"/>
                  </a:lnTo>
                  <a:lnTo>
                    <a:pt x="111" y="63"/>
                  </a:lnTo>
                  <a:lnTo>
                    <a:pt x="111" y="64"/>
                  </a:lnTo>
                  <a:lnTo>
                    <a:pt x="112" y="64"/>
                  </a:lnTo>
                  <a:lnTo>
                    <a:pt x="113" y="64"/>
                  </a:lnTo>
                  <a:lnTo>
                    <a:pt x="113" y="65"/>
                  </a:lnTo>
                  <a:lnTo>
                    <a:pt x="112" y="65"/>
                  </a:lnTo>
                  <a:lnTo>
                    <a:pt x="111" y="65"/>
                  </a:lnTo>
                  <a:lnTo>
                    <a:pt x="111" y="67"/>
                  </a:lnTo>
                  <a:lnTo>
                    <a:pt x="111" y="68"/>
                  </a:lnTo>
                  <a:lnTo>
                    <a:pt x="109" y="68"/>
                  </a:lnTo>
                  <a:lnTo>
                    <a:pt x="109" y="67"/>
                  </a:lnTo>
                  <a:lnTo>
                    <a:pt x="109" y="68"/>
                  </a:lnTo>
                  <a:lnTo>
                    <a:pt x="108" y="68"/>
                  </a:lnTo>
                  <a:lnTo>
                    <a:pt x="108" y="69"/>
                  </a:lnTo>
                  <a:lnTo>
                    <a:pt x="109" y="69"/>
                  </a:lnTo>
                  <a:lnTo>
                    <a:pt x="111" y="71"/>
                  </a:lnTo>
                  <a:lnTo>
                    <a:pt x="112" y="71"/>
                  </a:lnTo>
                  <a:lnTo>
                    <a:pt x="112" y="72"/>
                  </a:lnTo>
                  <a:lnTo>
                    <a:pt x="112" y="73"/>
                  </a:lnTo>
                  <a:lnTo>
                    <a:pt x="112" y="74"/>
                  </a:lnTo>
                  <a:lnTo>
                    <a:pt x="112" y="76"/>
                  </a:lnTo>
                  <a:lnTo>
                    <a:pt x="113" y="76"/>
                  </a:lnTo>
                  <a:lnTo>
                    <a:pt x="112" y="77"/>
                  </a:lnTo>
                  <a:lnTo>
                    <a:pt x="113" y="77"/>
                  </a:lnTo>
                  <a:lnTo>
                    <a:pt x="113" y="78"/>
                  </a:lnTo>
                  <a:lnTo>
                    <a:pt x="113" y="79"/>
                  </a:lnTo>
                  <a:lnTo>
                    <a:pt x="113" y="81"/>
                  </a:lnTo>
                  <a:lnTo>
                    <a:pt x="113" y="82"/>
                  </a:lnTo>
                  <a:lnTo>
                    <a:pt x="114" y="82"/>
                  </a:lnTo>
                  <a:lnTo>
                    <a:pt x="113" y="82"/>
                  </a:lnTo>
                  <a:lnTo>
                    <a:pt x="114" y="82"/>
                  </a:lnTo>
                  <a:lnTo>
                    <a:pt x="114" y="83"/>
                  </a:lnTo>
                  <a:lnTo>
                    <a:pt x="114" y="85"/>
                  </a:lnTo>
                  <a:lnTo>
                    <a:pt x="113" y="85"/>
                  </a:lnTo>
                  <a:lnTo>
                    <a:pt x="114" y="86"/>
                  </a:lnTo>
                  <a:lnTo>
                    <a:pt x="114" y="87"/>
                  </a:lnTo>
                  <a:lnTo>
                    <a:pt x="113" y="87"/>
                  </a:lnTo>
                  <a:lnTo>
                    <a:pt x="113" y="86"/>
                  </a:lnTo>
                  <a:lnTo>
                    <a:pt x="113" y="87"/>
                  </a:lnTo>
                  <a:lnTo>
                    <a:pt x="113" y="86"/>
                  </a:lnTo>
                  <a:lnTo>
                    <a:pt x="113" y="87"/>
                  </a:lnTo>
                  <a:lnTo>
                    <a:pt x="112" y="87"/>
                  </a:lnTo>
                  <a:lnTo>
                    <a:pt x="112" y="86"/>
                  </a:lnTo>
                  <a:lnTo>
                    <a:pt x="112" y="85"/>
                  </a:lnTo>
                  <a:lnTo>
                    <a:pt x="113" y="85"/>
                  </a:lnTo>
                  <a:lnTo>
                    <a:pt x="112" y="85"/>
                  </a:lnTo>
                  <a:lnTo>
                    <a:pt x="113" y="83"/>
                  </a:lnTo>
                  <a:lnTo>
                    <a:pt x="112" y="83"/>
                  </a:lnTo>
                  <a:lnTo>
                    <a:pt x="112" y="85"/>
                  </a:lnTo>
                  <a:lnTo>
                    <a:pt x="112" y="83"/>
                  </a:lnTo>
                  <a:lnTo>
                    <a:pt x="112" y="85"/>
                  </a:lnTo>
                  <a:lnTo>
                    <a:pt x="112" y="86"/>
                  </a:lnTo>
                  <a:lnTo>
                    <a:pt x="112" y="87"/>
                  </a:lnTo>
                  <a:lnTo>
                    <a:pt x="111" y="87"/>
                  </a:lnTo>
                  <a:lnTo>
                    <a:pt x="112" y="87"/>
                  </a:lnTo>
                  <a:lnTo>
                    <a:pt x="111" y="86"/>
                  </a:lnTo>
                  <a:lnTo>
                    <a:pt x="112" y="86"/>
                  </a:lnTo>
                  <a:lnTo>
                    <a:pt x="111" y="86"/>
                  </a:lnTo>
                  <a:lnTo>
                    <a:pt x="111" y="85"/>
                  </a:lnTo>
                  <a:lnTo>
                    <a:pt x="111" y="86"/>
                  </a:lnTo>
                  <a:lnTo>
                    <a:pt x="111" y="87"/>
                  </a:lnTo>
                  <a:lnTo>
                    <a:pt x="111" y="86"/>
                  </a:lnTo>
                  <a:lnTo>
                    <a:pt x="111" y="87"/>
                  </a:lnTo>
                  <a:lnTo>
                    <a:pt x="111" y="86"/>
                  </a:lnTo>
                  <a:lnTo>
                    <a:pt x="109" y="86"/>
                  </a:lnTo>
                  <a:lnTo>
                    <a:pt x="111" y="87"/>
                  </a:lnTo>
                  <a:lnTo>
                    <a:pt x="109" y="87"/>
                  </a:lnTo>
                  <a:lnTo>
                    <a:pt x="111" y="87"/>
                  </a:lnTo>
                  <a:lnTo>
                    <a:pt x="109" y="87"/>
                  </a:lnTo>
                  <a:lnTo>
                    <a:pt x="109" y="86"/>
                  </a:lnTo>
                  <a:lnTo>
                    <a:pt x="109" y="85"/>
                  </a:lnTo>
                  <a:lnTo>
                    <a:pt x="109" y="83"/>
                  </a:lnTo>
                  <a:lnTo>
                    <a:pt x="108" y="83"/>
                  </a:lnTo>
                  <a:lnTo>
                    <a:pt x="108" y="82"/>
                  </a:lnTo>
                  <a:lnTo>
                    <a:pt x="108" y="83"/>
                  </a:lnTo>
                  <a:lnTo>
                    <a:pt x="109" y="83"/>
                  </a:lnTo>
                  <a:lnTo>
                    <a:pt x="109" y="85"/>
                  </a:lnTo>
                  <a:lnTo>
                    <a:pt x="108" y="85"/>
                  </a:lnTo>
                  <a:lnTo>
                    <a:pt x="108" y="86"/>
                  </a:lnTo>
                  <a:lnTo>
                    <a:pt x="107" y="86"/>
                  </a:lnTo>
                  <a:lnTo>
                    <a:pt x="107" y="87"/>
                  </a:lnTo>
                  <a:lnTo>
                    <a:pt x="106" y="87"/>
                  </a:lnTo>
                  <a:lnTo>
                    <a:pt x="104" y="87"/>
                  </a:lnTo>
                  <a:lnTo>
                    <a:pt x="103" y="87"/>
                  </a:lnTo>
                  <a:lnTo>
                    <a:pt x="103" y="88"/>
                  </a:lnTo>
                  <a:lnTo>
                    <a:pt x="102" y="88"/>
                  </a:lnTo>
                  <a:lnTo>
                    <a:pt x="102" y="90"/>
                  </a:lnTo>
                  <a:lnTo>
                    <a:pt x="103" y="91"/>
                  </a:lnTo>
                  <a:lnTo>
                    <a:pt x="103" y="92"/>
                  </a:lnTo>
                  <a:lnTo>
                    <a:pt x="102" y="92"/>
                  </a:lnTo>
                  <a:lnTo>
                    <a:pt x="103" y="92"/>
                  </a:lnTo>
                  <a:lnTo>
                    <a:pt x="102" y="93"/>
                  </a:lnTo>
                  <a:lnTo>
                    <a:pt x="102" y="95"/>
                  </a:lnTo>
                  <a:lnTo>
                    <a:pt x="102" y="93"/>
                  </a:lnTo>
                  <a:lnTo>
                    <a:pt x="102" y="95"/>
                  </a:lnTo>
                  <a:lnTo>
                    <a:pt x="100" y="95"/>
                  </a:lnTo>
                  <a:lnTo>
                    <a:pt x="100" y="96"/>
                  </a:lnTo>
                  <a:lnTo>
                    <a:pt x="99" y="96"/>
                  </a:lnTo>
                  <a:lnTo>
                    <a:pt x="100" y="96"/>
                  </a:lnTo>
                  <a:lnTo>
                    <a:pt x="99" y="96"/>
                  </a:lnTo>
                  <a:lnTo>
                    <a:pt x="98" y="96"/>
                  </a:lnTo>
                  <a:lnTo>
                    <a:pt x="99" y="96"/>
                  </a:lnTo>
                  <a:lnTo>
                    <a:pt x="99" y="97"/>
                  </a:lnTo>
                  <a:lnTo>
                    <a:pt x="98" y="97"/>
                  </a:lnTo>
                  <a:lnTo>
                    <a:pt x="97" y="97"/>
                  </a:lnTo>
                  <a:lnTo>
                    <a:pt x="95" y="97"/>
                  </a:lnTo>
                  <a:lnTo>
                    <a:pt x="95" y="99"/>
                  </a:lnTo>
                  <a:lnTo>
                    <a:pt x="94" y="99"/>
                  </a:lnTo>
                  <a:lnTo>
                    <a:pt x="94" y="97"/>
                  </a:lnTo>
                  <a:lnTo>
                    <a:pt x="95" y="97"/>
                  </a:lnTo>
                  <a:lnTo>
                    <a:pt x="94" y="97"/>
                  </a:lnTo>
                  <a:lnTo>
                    <a:pt x="93" y="97"/>
                  </a:lnTo>
                  <a:lnTo>
                    <a:pt x="93" y="99"/>
                  </a:lnTo>
                  <a:lnTo>
                    <a:pt x="93" y="100"/>
                  </a:lnTo>
                  <a:lnTo>
                    <a:pt x="93" y="99"/>
                  </a:lnTo>
                  <a:lnTo>
                    <a:pt x="94" y="99"/>
                  </a:lnTo>
                  <a:lnTo>
                    <a:pt x="93" y="99"/>
                  </a:lnTo>
                  <a:lnTo>
                    <a:pt x="94" y="99"/>
                  </a:lnTo>
                  <a:lnTo>
                    <a:pt x="95" y="99"/>
                  </a:lnTo>
                  <a:lnTo>
                    <a:pt x="94" y="99"/>
                  </a:lnTo>
                  <a:lnTo>
                    <a:pt x="93" y="99"/>
                  </a:lnTo>
                  <a:lnTo>
                    <a:pt x="93" y="100"/>
                  </a:lnTo>
                  <a:lnTo>
                    <a:pt x="92" y="100"/>
                  </a:lnTo>
                  <a:lnTo>
                    <a:pt x="92" y="101"/>
                  </a:lnTo>
                  <a:lnTo>
                    <a:pt x="90" y="101"/>
                  </a:lnTo>
                  <a:lnTo>
                    <a:pt x="92" y="101"/>
                  </a:lnTo>
                  <a:lnTo>
                    <a:pt x="90" y="101"/>
                  </a:lnTo>
                  <a:lnTo>
                    <a:pt x="90" y="102"/>
                  </a:lnTo>
                  <a:lnTo>
                    <a:pt x="90" y="104"/>
                  </a:lnTo>
                  <a:lnTo>
                    <a:pt x="89" y="104"/>
                  </a:lnTo>
                  <a:lnTo>
                    <a:pt x="89" y="105"/>
                  </a:lnTo>
                  <a:lnTo>
                    <a:pt x="88" y="105"/>
                  </a:lnTo>
                  <a:lnTo>
                    <a:pt x="89" y="105"/>
                  </a:lnTo>
                  <a:lnTo>
                    <a:pt x="88" y="105"/>
                  </a:lnTo>
                  <a:lnTo>
                    <a:pt x="88" y="106"/>
                  </a:lnTo>
                  <a:lnTo>
                    <a:pt x="85" y="107"/>
                  </a:lnTo>
                  <a:lnTo>
                    <a:pt x="84" y="107"/>
                  </a:lnTo>
                  <a:lnTo>
                    <a:pt x="84" y="109"/>
                  </a:lnTo>
                  <a:lnTo>
                    <a:pt x="83" y="109"/>
                  </a:lnTo>
                  <a:lnTo>
                    <a:pt x="83" y="110"/>
                  </a:lnTo>
                  <a:lnTo>
                    <a:pt x="83" y="109"/>
                  </a:lnTo>
                  <a:lnTo>
                    <a:pt x="83" y="110"/>
                  </a:lnTo>
                  <a:lnTo>
                    <a:pt x="81" y="110"/>
                  </a:lnTo>
                  <a:lnTo>
                    <a:pt x="81" y="111"/>
                  </a:lnTo>
                  <a:lnTo>
                    <a:pt x="80" y="111"/>
                  </a:lnTo>
                  <a:lnTo>
                    <a:pt x="79" y="113"/>
                  </a:lnTo>
                  <a:lnTo>
                    <a:pt x="78" y="113"/>
                  </a:lnTo>
                  <a:lnTo>
                    <a:pt x="78" y="114"/>
                  </a:lnTo>
                  <a:lnTo>
                    <a:pt x="78" y="115"/>
                  </a:lnTo>
                  <a:lnTo>
                    <a:pt x="78" y="116"/>
                  </a:lnTo>
                  <a:lnTo>
                    <a:pt x="76" y="116"/>
                  </a:lnTo>
                  <a:lnTo>
                    <a:pt x="75" y="116"/>
                  </a:lnTo>
                  <a:lnTo>
                    <a:pt x="75" y="118"/>
                  </a:lnTo>
                  <a:lnTo>
                    <a:pt x="74" y="118"/>
                  </a:lnTo>
                  <a:lnTo>
                    <a:pt x="74" y="116"/>
                  </a:lnTo>
                  <a:lnTo>
                    <a:pt x="74" y="118"/>
                  </a:lnTo>
                  <a:lnTo>
                    <a:pt x="72" y="118"/>
                  </a:lnTo>
                  <a:lnTo>
                    <a:pt x="72" y="116"/>
                  </a:lnTo>
                  <a:lnTo>
                    <a:pt x="72" y="118"/>
                  </a:lnTo>
                  <a:lnTo>
                    <a:pt x="72" y="116"/>
                  </a:lnTo>
                  <a:lnTo>
                    <a:pt x="72" y="118"/>
                  </a:lnTo>
                  <a:lnTo>
                    <a:pt x="71" y="118"/>
                  </a:lnTo>
                  <a:lnTo>
                    <a:pt x="71" y="119"/>
                  </a:lnTo>
                  <a:lnTo>
                    <a:pt x="71" y="120"/>
                  </a:lnTo>
                  <a:lnTo>
                    <a:pt x="70" y="120"/>
                  </a:lnTo>
                  <a:lnTo>
                    <a:pt x="70" y="119"/>
                  </a:lnTo>
                  <a:lnTo>
                    <a:pt x="70" y="120"/>
                  </a:lnTo>
                  <a:lnTo>
                    <a:pt x="69" y="120"/>
                  </a:lnTo>
                  <a:lnTo>
                    <a:pt x="67" y="120"/>
                  </a:lnTo>
                  <a:lnTo>
                    <a:pt x="66" y="120"/>
                  </a:lnTo>
                  <a:lnTo>
                    <a:pt x="66" y="121"/>
                  </a:lnTo>
                  <a:lnTo>
                    <a:pt x="66" y="123"/>
                  </a:lnTo>
                  <a:lnTo>
                    <a:pt x="65" y="123"/>
                  </a:lnTo>
                  <a:lnTo>
                    <a:pt x="66" y="123"/>
                  </a:lnTo>
                  <a:lnTo>
                    <a:pt x="65" y="124"/>
                  </a:lnTo>
                  <a:lnTo>
                    <a:pt x="65" y="125"/>
                  </a:lnTo>
                  <a:lnTo>
                    <a:pt x="66" y="127"/>
                  </a:lnTo>
                  <a:lnTo>
                    <a:pt x="66" y="128"/>
                  </a:lnTo>
                  <a:lnTo>
                    <a:pt x="66" y="129"/>
                  </a:lnTo>
                  <a:lnTo>
                    <a:pt x="65" y="129"/>
                  </a:lnTo>
                  <a:lnTo>
                    <a:pt x="66" y="129"/>
                  </a:lnTo>
                  <a:lnTo>
                    <a:pt x="66" y="130"/>
                  </a:lnTo>
                  <a:lnTo>
                    <a:pt x="66" y="132"/>
                  </a:lnTo>
                  <a:lnTo>
                    <a:pt x="66" y="133"/>
                  </a:lnTo>
                  <a:lnTo>
                    <a:pt x="66" y="132"/>
                  </a:lnTo>
                  <a:lnTo>
                    <a:pt x="66" y="133"/>
                  </a:lnTo>
                  <a:lnTo>
                    <a:pt x="66" y="132"/>
                  </a:lnTo>
                  <a:lnTo>
                    <a:pt x="65" y="133"/>
                  </a:lnTo>
                  <a:lnTo>
                    <a:pt x="66" y="133"/>
                  </a:lnTo>
                  <a:lnTo>
                    <a:pt x="66" y="134"/>
                  </a:lnTo>
                  <a:lnTo>
                    <a:pt x="67" y="133"/>
                  </a:lnTo>
                  <a:lnTo>
                    <a:pt x="67" y="134"/>
                  </a:lnTo>
                  <a:lnTo>
                    <a:pt x="66" y="134"/>
                  </a:lnTo>
                  <a:lnTo>
                    <a:pt x="67" y="134"/>
                  </a:lnTo>
                  <a:lnTo>
                    <a:pt x="67" y="135"/>
                  </a:lnTo>
                  <a:lnTo>
                    <a:pt x="66" y="135"/>
                  </a:lnTo>
                  <a:lnTo>
                    <a:pt x="66" y="137"/>
                  </a:lnTo>
                  <a:lnTo>
                    <a:pt x="66" y="138"/>
                  </a:lnTo>
                  <a:lnTo>
                    <a:pt x="66" y="139"/>
                  </a:lnTo>
                  <a:lnTo>
                    <a:pt x="65" y="139"/>
                  </a:lnTo>
                  <a:lnTo>
                    <a:pt x="65" y="141"/>
                  </a:lnTo>
                  <a:lnTo>
                    <a:pt x="65" y="142"/>
                  </a:lnTo>
                  <a:lnTo>
                    <a:pt x="64" y="142"/>
                  </a:lnTo>
                  <a:lnTo>
                    <a:pt x="64" y="143"/>
                  </a:lnTo>
                  <a:lnTo>
                    <a:pt x="64" y="144"/>
                  </a:lnTo>
                  <a:lnTo>
                    <a:pt x="64" y="146"/>
                  </a:lnTo>
                  <a:lnTo>
                    <a:pt x="64" y="147"/>
                  </a:lnTo>
                  <a:lnTo>
                    <a:pt x="64" y="148"/>
                  </a:lnTo>
                  <a:lnTo>
                    <a:pt x="64" y="149"/>
                  </a:lnTo>
                  <a:lnTo>
                    <a:pt x="65" y="149"/>
                  </a:lnTo>
                  <a:lnTo>
                    <a:pt x="65" y="151"/>
                  </a:lnTo>
                  <a:lnTo>
                    <a:pt x="64" y="151"/>
                  </a:lnTo>
                  <a:lnTo>
                    <a:pt x="62" y="151"/>
                  </a:lnTo>
                  <a:lnTo>
                    <a:pt x="64" y="151"/>
                  </a:lnTo>
                  <a:lnTo>
                    <a:pt x="62" y="151"/>
                  </a:lnTo>
                  <a:lnTo>
                    <a:pt x="61" y="151"/>
                  </a:lnTo>
                  <a:lnTo>
                    <a:pt x="61" y="152"/>
                  </a:lnTo>
                  <a:lnTo>
                    <a:pt x="61" y="153"/>
                  </a:lnTo>
                  <a:lnTo>
                    <a:pt x="60" y="153"/>
                  </a:lnTo>
                  <a:lnTo>
                    <a:pt x="60" y="155"/>
                  </a:lnTo>
                  <a:lnTo>
                    <a:pt x="60" y="156"/>
                  </a:lnTo>
                  <a:lnTo>
                    <a:pt x="58" y="156"/>
                  </a:lnTo>
                  <a:lnTo>
                    <a:pt x="60" y="156"/>
                  </a:lnTo>
                  <a:lnTo>
                    <a:pt x="60" y="157"/>
                  </a:lnTo>
                  <a:lnTo>
                    <a:pt x="61" y="157"/>
                  </a:lnTo>
                  <a:lnTo>
                    <a:pt x="61" y="156"/>
                  </a:lnTo>
                  <a:lnTo>
                    <a:pt x="61" y="157"/>
                  </a:lnTo>
                  <a:lnTo>
                    <a:pt x="62" y="157"/>
                  </a:lnTo>
                  <a:lnTo>
                    <a:pt x="61" y="157"/>
                  </a:lnTo>
                  <a:lnTo>
                    <a:pt x="60" y="157"/>
                  </a:lnTo>
                  <a:lnTo>
                    <a:pt x="58" y="157"/>
                  </a:lnTo>
                  <a:lnTo>
                    <a:pt x="57" y="157"/>
                  </a:lnTo>
                  <a:lnTo>
                    <a:pt x="56" y="157"/>
                  </a:lnTo>
                  <a:lnTo>
                    <a:pt x="56" y="158"/>
                  </a:lnTo>
                  <a:lnTo>
                    <a:pt x="55" y="158"/>
                  </a:lnTo>
                  <a:lnTo>
                    <a:pt x="55" y="160"/>
                  </a:lnTo>
                  <a:lnTo>
                    <a:pt x="55" y="161"/>
                  </a:lnTo>
                  <a:lnTo>
                    <a:pt x="55" y="162"/>
                  </a:lnTo>
                  <a:lnTo>
                    <a:pt x="53" y="162"/>
                  </a:lnTo>
                  <a:lnTo>
                    <a:pt x="52" y="162"/>
                  </a:lnTo>
                  <a:lnTo>
                    <a:pt x="52" y="164"/>
                  </a:lnTo>
                  <a:lnTo>
                    <a:pt x="51" y="164"/>
                  </a:lnTo>
                  <a:lnTo>
                    <a:pt x="51" y="162"/>
                  </a:lnTo>
                  <a:lnTo>
                    <a:pt x="50" y="162"/>
                  </a:lnTo>
                  <a:lnTo>
                    <a:pt x="48" y="162"/>
                  </a:lnTo>
                  <a:lnTo>
                    <a:pt x="48" y="161"/>
                  </a:lnTo>
                  <a:lnTo>
                    <a:pt x="47" y="160"/>
                  </a:lnTo>
                  <a:lnTo>
                    <a:pt x="46" y="158"/>
                  </a:lnTo>
                  <a:lnTo>
                    <a:pt x="47" y="158"/>
                  </a:lnTo>
                  <a:lnTo>
                    <a:pt x="46" y="158"/>
                  </a:lnTo>
                  <a:lnTo>
                    <a:pt x="47" y="158"/>
                  </a:lnTo>
                  <a:lnTo>
                    <a:pt x="46" y="158"/>
                  </a:lnTo>
                  <a:lnTo>
                    <a:pt x="46" y="157"/>
                  </a:lnTo>
                  <a:lnTo>
                    <a:pt x="46" y="156"/>
                  </a:lnTo>
                  <a:lnTo>
                    <a:pt x="44" y="156"/>
                  </a:lnTo>
                  <a:lnTo>
                    <a:pt x="44" y="155"/>
                  </a:lnTo>
                  <a:lnTo>
                    <a:pt x="44" y="153"/>
                  </a:lnTo>
                  <a:lnTo>
                    <a:pt x="44" y="155"/>
                  </a:lnTo>
                  <a:lnTo>
                    <a:pt x="46" y="155"/>
                  </a:lnTo>
                  <a:lnTo>
                    <a:pt x="44" y="153"/>
                  </a:lnTo>
                  <a:lnTo>
                    <a:pt x="46" y="153"/>
                  </a:lnTo>
                  <a:lnTo>
                    <a:pt x="44" y="153"/>
                  </a:lnTo>
                  <a:lnTo>
                    <a:pt x="46" y="153"/>
                  </a:lnTo>
                  <a:lnTo>
                    <a:pt x="46" y="155"/>
                  </a:lnTo>
                  <a:lnTo>
                    <a:pt x="46" y="156"/>
                  </a:lnTo>
                  <a:lnTo>
                    <a:pt x="46" y="155"/>
                  </a:lnTo>
                  <a:lnTo>
                    <a:pt x="46" y="153"/>
                  </a:lnTo>
                  <a:lnTo>
                    <a:pt x="44" y="153"/>
                  </a:lnTo>
                  <a:lnTo>
                    <a:pt x="44" y="152"/>
                  </a:lnTo>
                  <a:lnTo>
                    <a:pt x="44" y="153"/>
                  </a:lnTo>
                  <a:lnTo>
                    <a:pt x="44" y="152"/>
                  </a:lnTo>
                  <a:lnTo>
                    <a:pt x="44" y="151"/>
                  </a:lnTo>
                  <a:lnTo>
                    <a:pt x="44" y="152"/>
                  </a:lnTo>
                  <a:lnTo>
                    <a:pt x="44" y="151"/>
                  </a:lnTo>
                  <a:lnTo>
                    <a:pt x="43" y="151"/>
                  </a:lnTo>
                  <a:lnTo>
                    <a:pt x="43" y="149"/>
                  </a:lnTo>
                  <a:lnTo>
                    <a:pt x="43" y="148"/>
                  </a:lnTo>
                  <a:lnTo>
                    <a:pt x="43" y="147"/>
                  </a:lnTo>
                  <a:lnTo>
                    <a:pt x="42" y="147"/>
                  </a:lnTo>
                  <a:lnTo>
                    <a:pt x="42" y="146"/>
                  </a:lnTo>
                  <a:lnTo>
                    <a:pt x="42" y="144"/>
                  </a:lnTo>
                  <a:lnTo>
                    <a:pt x="42" y="146"/>
                  </a:lnTo>
                  <a:lnTo>
                    <a:pt x="42" y="144"/>
                  </a:lnTo>
                  <a:lnTo>
                    <a:pt x="41" y="144"/>
                  </a:lnTo>
                  <a:lnTo>
                    <a:pt x="41" y="143"/>
                  </a:lnTo>
                  <a:lnTo>
                    <a:pt x="39" y="142"/>
                  </a:lnTo>
                  <a:lnTo>
                    <a:pt x="39" y="141"/>
                  </a:lnTo>
                  <a:lnTo>
                    <a:pt x="38" y="141"/>
                  </a:lnTo>
                  <a:lnTo>
                    <a:pt x="38" y="139"/>
                  </a:lnTo>
                  <a:lnTo>
                    <a:pt x="38" y="138"/>
                  </a:lnTo>
                  <a:lnTo>
                    <a:pt x="37" y="138"/>
                  </a:lnTo>
                  <a:lnTo>
                    <a:pt x="37" y="137"/>
                  </a:lnTo>
                  <a:lnTo>
                    <a:pt x="38" y="137"/>
                  </a:lnTo>
                  <a:lnTo>
                    <a:pt x="37" y="137"/>
                  </a:lnTo>
                  <a:lnTo>
                    <a:pt x="37" y="135"/>
                  </a:lnTo>
                  <a:lnTo>
                    <a:pt x="37" y="134"/>
                  </a:lnTo>
                  <a:lnTo>
                    <a:pt x="36" y="134"/>
                  </a:lnTo>
                  <a:lnTo>
                    <a:pt x="36" y="133"/>
                  </a:lnTo>
                  <a:lnTo>
                    <a:pt x="36" y="134"/>
                  </a:lnTo>
                  <a:lnTo>
                    <a:pt x="37" y="134"/>
                  </a:lnTo>
                  <a:lnTo>
                    <a:pt x="36" y="134"/>
                  </a:lnTo>
                  <a:lnTo>
                    <a:pt x="36" y="133"/>
                  </a:lnTo>
                  <a:lnTo>
                    <a:pt x="37" y="133"/>
                  </a:lnTo>
                  <a:lnTo>
                    <a:pt x="37" y="132"/>
                  </a:lnTo>
                  <a:lnTo>
                    <a:pt x="36" y="132"/>
                  </a:lnTo>
                  <a:lnTo>
                    <a:pt x="36" y="130"/>
                  </a:lnTo>
                  <a:lnTo>
                    <a:pt x="36" y="129"/>
                  </a:lnTo>
                  <a:lnTo>
                    <a:pt x="34" y="129"/>
                  </a:lnTo>
                  <a:lnTo>
                    <a:pt x="36" y="129"/>
                  </a:lnTo>
                  <a:lnTo>
                    <a:pt x="34" y="129"/>
                  </a:lnTo>
                  <a:lnTo>
                    <a:pt x="34" y="128"/>
                  </a:lnTo>
                  <a:lnTo>
                    <a:pt x="34" y="127"/>
                  </a:lnTo>
                  <a:lnTo>
                    <a:pt x="34" y="128"/>
                  </a:lnTo>
                  <a:lnTo>
                    <a:pt x="34" y="127"/>
                  </a:lnTo>
                  <a:lnTo>
                    <a:pt x="33" y="127"/>
                  </a:lnTo>
                  <a:lnTo>
                    <a:pt x="33" y="125"/>
                  </a:lnTo>
                  <a:lnTo>
                    <a:pt x="32" y="125"/>
                  </a:lnTo>
                  <a:lnTo>
                    <a:pt x="32" y="124"/>
                  </a:lnTo>
                  <a:lnTo>
                    <a:pt x="32" y="123"/>
                  </a:lnTo>
                  <a:lnTo>
                    <a:pt x="32" y="121"/>
                  </a:lnTo>
                  <a:lnTo>
                    <a:pt x="30" y="121"/>
                  </a:lnTo>
                  <a:lnTo>
                    <a:pt x="32" y="121"/>
                  </a:lnTo>
                  <a:lnTo>
                    <a:pt x="30" y="121"/>
                  </a:lnTo>
                  <a:lnTo>
                    <a:pt x="30" y="120"/>
                  </a:lnTo>
                  <a:lnTo>
                    <a:pt x="29" y="119"/>
                  </a:lnTo>
                  <a:lnTo>
                    <a:pt x="29" y="118"/>
                  </a:lnTo>
                  <a:lnTo>
                    <a:pt x="29" y="119"/>
                  </a:lnTo>
                  <a:lnTo>
                    <a:pt x="29" y="118"/>
                  </a:lnTo>
                  <a:lnTo>
                    <a:pt x="29" y="116"/>
                  </a:lnTo>
                  <a:lnTo>
                    <a:pt x="29" y="115"/>
                  </a:lnTo>
                  <a:lnTo>
                    <a:pt x="28" y="115"/>
                  </a:lnTo>
                  <a:lnTo>
                    <a:pt x="29" y="115"/>
                  </a:lnTo>
                  <a:lnTo>
                    <a:pt x="28" y="115"/>
                  </a:lnTo>
                  <a:lnTo>
                    <a:pt x="28" y="114"/>
                  </a:lnTo>
                  <a:lnTo>
                    <a:pt x="28" y="113"/>
                  </a:lnTo>
                  <a:lnTo>
                    <a:pt x="28" y="114"/>
                  </a:lnTo>
                  <a:lnTo>
                    <a:pt x="28" y="113"/>
                  </a:lnTo>
                  <a:lnTo>
                    <a:pt x="28" y="111"/>
                  </a:lnTo>
                  <a:lnTo>
                    <a:pt x="28" y="110"/>
                  </a:lnTo>
                  <a:lnTo>
                    <a:pt x="28" y="109"/>
                  </a:lnTo>
                  <a:lnTo>
                    <a:pt x="27" y="109"/>
                  </a:lnTo>
                  <a:lnTo>
                    <a:pt x="27" y="107"/>
                  </a:lnTo>
                  <a:lnTo>
                    <a:pt x="27" y="106"/>
                  </a:lnTo>
                  <a:lnTo>
                    <a:pt x="28" y="106"/>
                  </a:lnTo>
                  <a:lnTo>
                    <a:pt x="27" y="106"/>
                  </a:lnTo>
                  <a:lnTo>
                    <a:pt x="28" y="106"/>
                  </a:lnTo>
                  <a:lnTo>
                    <a:pt x="27" y="106"/>
                  </a:lnTo>
                  <a:lnTo>
                    <a:pt x="27" y="105"/>
                  </a:lnTo>
                  <a:lnTo>
                    <a:pt x="27" y="104"/>
                  </a:lnTo>
                  <a:lnTo>
                    <a:pt x="27" y="102"/>
                  </a:lnTo>
                  <a:lnTo>
                    <a:pt x="27" y="104"/>
                  </a:lnTo>
                  <a:lnTo>
                    <a:pt x="27" y="102"/>
                  </a:lnTo>
                  <a:lnTo>
                    <a:pt x="27" y="101"/>
                  </a:lnTo>
                  <a:lnTo>
                    <a:pt x="27" y="102"/>
                  </a:lnTo>
                  <a:lnTo>
                    <a:pt x="25" y="102"/>
                  </a:lnTo>
                  <a:lnTo>
                    <a:pt x="25" y="101"/>
                  </a:lnTo>
                  <a:lnTo>
                    <a:pt x="25" y="100"/>
                  </a:lnTo>
                  <a:lnTo>
                    <a:pt x="27" y="100"/>
                  </a:lnTo>
                  <a:lnTo>
                    <a:pt x="27" y="101"/>
                  </a:lnTo>
                  <a:lnTo>
                    <a:pt x="27" y="100"/>
                  </a:lnTo>
                  <a:lnTo>
                    <a:pt x="25" y="100"/>
                  </a:lnTo>
                  <a:lnTo>
                    <a:pt x="25" y="99"/>
                  </a:lnTo>
                  <a:lnTo>
                    <a:pt x="27" y="99"/>
                  </a:lnTo>
                  <a:lnTo>
                    <a:pt x="25" y="99"/>
                  </a:lnTo>
                  <a:lnTo>
                    <a:pt x="25" y="97"/>
                  </a:lnTo>
                  <a:lnTo>
                    <a:pt x="25" y="99"/>
                  </a:lnTo>
                  <a:lnTo>
                    <a:pt x="25" y="97"/>
                  </a:lnTo>
                  <a:lnTo>
                    <a:pt x="25" y="96"/>
                  </a:lnTo>
                  <a:lnTo>
                    <a:pt x="25" y="95"/>
                  </a:lnTo>
                  <a:lnTo>
                    <a:pt x="25" y="93"/>
                  </a:lnTo>
                  <a:lnTo>
                    <a:pt x="27" y="93"/>
                  </a:lnTo>
                  <a:lnTo>
                    <a:pt x="27" y="92"/>
                  </a:lnTo>
                  <a:lnTo>
                    <a:pt x="27" y="91"/>
                  </a:lnTo>
                  <a:lnTo>
                    <a:pt x="27" y="92"/>
                  </a:lnTo>
                  <a:lnTo>
                    <a:pt x="27" y="91"/>
                  </a:lnTo>
                  <a:lnTo>
                    <a:pt x="25" y="91"/>
                  </a:lnTo>
                  <a:lnTo>
                    <a:pt x="25" y="90"/>
                  </a:lnTo>
                  <a:lnTo>
                    <a:pt x="27" y="90"/>
                  </a:lnTo>
                  <a:lnTo>
                    <a:pt x="25" y="90"/>
                  </a:lnTo>
                  <a:lnTo>
                    <a:pt x="25" y="88"/>
                  </a:lnTo>
                  <a:lnTo>
                    <a:pt x="24" y="88"/>
                  </a:lnTo>
                  <a:lnTo>
                    <a:pt x="25" y="88"/>
                  </a:lnTo>
                  <a:lnTo>
                    <a:pt x="24" y="88"/>
                  </a:lnTo>
                  <a:lnTo>
                    <a:pt x="25" y="88"/>
                  </a:lnTo>
                  <a:lnTo>
                    <a:pt x="25" y="87"/>
                  </a:lnTo>
                  <a:lnTo>
                    <a:pt x="25" y="88"/>
                  </a:lnTo>
                  <a:lnTo>
                    <a:pt x="25" y="87"/>
                  </a:lnTo>
                  <a:lnTo>
                    <a:pt x="25" y="88"/>
                  </a:lnTo>
                  <a:lnTo>
                    <a:pt x="24" y="88"/>
                  </a:lnTo>
                  <a:lnTo>
                    <a:pt x="25" y="87"/>
                  </a:lnTo>
                  <a:lnTo>
                    <a:pt x="27" y="87"/>
                  </a:lnTo>
                  <a:lnTo>
                    <a:pt x="27" y="86"/>
                  </a:lnTo>
                  <a:lnTo>
                    <a:pt x="28" y="86"/>
                  </a:lnTo>
                  <a:lnTo>
                    <a:pt x="27" y="86"/>
                  </a:lnTo>
                  <a:lnTo>
                    <a:pt x="25" y="87"/>
                  </a:lnTo>
                  <a:lnTo>
                    <a:pt x="25" y="86"/>
                  </a:lnTo>
                  <a:lnTo>
                    <a:pt x="25" y="87"/>
                  </a:lnTo>
                  <a:lnTo>
                    <a:pt x="25" y="86"/>
                  </a:lnTo>
                  <a:lnTo>
                    <a:pt x="24" y="87"/>
                  </a:lnTo>
                  <a:lnTo>
                    <a:pt x="24" y="86"/>
                  </a:lnTo>
                  <a:lnTo>
                    <a:pt x="25" y="86"/>
                  </a:lnTo>
                  <a:lnTo>
                    <a:pt x="25" y="85"/>
                  </a:lnTo>
                  <a:lnTo>
                    <a:pt x="24" y="85"/>
                  </a:lnTo>
                  <a:lnTo>
                    <a:pt x="24" y="83"/>
                  </a:lnTo>
                  <a:lnTo>
                    <a:pt x="25" y="83"/>
                  </a:lnTo>
                  <a:lnTo>
                    <a:pt x="27" y="83"/>
                  </a:lnTo>
                  <a:lnTo>
                    <a:pt x="25" y="83"/>
                  </a:lnTo>
                  <a:lnTo>
                    <a:pt x="24" y="83"/>
                  </a:lnTo>
                  <a:lnTo>
                    <a:pt x="24" y="82"/>
                  </a:lnTo>
                  <a:lnTo>
                    <a:pt x="23" y="82"/>
                  </a:lnTo>
                  <a:lnTo>
                    <a:pt x="23" y="83"/>
                  </a:lnTo>
                  <a:lnTo>
                    <a:pt x="23" y="85"/>
                  </a:lnTo>
                  <a:lnTo>
                    <a:pt x="22" y="85"/>
                  </a:lnTo>
                  <a:lnTo>
                    <a:pt x="23" y="85"/>
                  </a:lnTo>
                  <a:lnTo>
                    <a:pt x="23" y="86"/>
                  </a:lnTo>
                  <a:lnTo>
                    <a:pt x="22" y="86"/>
                  </a:lnTo>
                  <a:lnTo>
                    <a:pt x="22" y="85"/>
                  </a:lnTo>
                  <a:lnTo>
                    <a:pt x="22" y="86"/>
                  </a:lnTo>
                  <a:lnTo>
                    <a:pt x="23" y="86"/>
                  </a:lnTo>
                  <a:lnTo>
                    <a:pt x="23" y="87"/>
                  </a:lnTo>
                  <a:lnTo>
                    <a:pt x="23" y="88"/>
                  </a:lnTo>
                  <a:lnTo>
                    <a:pt x="22" y="88"/>
                  </a:lnTo>
                  <a:lnTo>
                    <a:pt x="22" y="90"/>
                  </a:lnTo>
                  <a:lnTo>
                    <a:pt x="20" y="90"/>
                  </a:lnTo>
                  <a:lnTo>
                    <a:pt x="20" y="91"/>
                  </a:lnTo>
                  <a:lnTo>
                    <a:pt x="19" y="91"/>
                  </a:lnTo>
                  <a:lnTo>
                    <a:pt x="18" y="91"/>
                  </a:lnTo>
                  <a:lnTo>
                    <a:pt x="16" y="92"/>
                  </a:lnTo>
                  <a:lnTo>
                    <a:pt x="15" y="92"/>
                  </a:lnTo>
                  <a:lnTo>
                    <a:pt x="14" y="92"/>
                  </a:lnTo>
                  <a:lnTo>
                    <a:pt x="13" y="91"/>
                  </a:lnTo>
                  <a:lnTo>
                    <a:pt x="11" y="90"/>
                  </a:lnTo>
                  <a:lnTo>
                    <a:pt x="10" y="88"/>
                  </a:lnTo>
                  <a:lnTo>
                    <a:pt x="10" y="87"/>
                  </a:lnTo>
                  <a:lnTo>
                    <a:pt x="9" y="87"/>
                  </a:lnTo>
                  <a:lnTo>
                    <a:pt x="8" y="86"/>
                  </a:lnTo>
                  <a:lnTo>
                    <a:pt x="6" y="85"/>
                  </a:lnTo>
                  <a:lnTo>
                    <a:pt x="5" y="83"/>
                  </a:lnTo>
                  <a:lnTo>
                    <a:pt x="5" y="82"/>
                  </a:lnTo>
                  <a:lnTo>
                    <a:pt x="6" y="82"/>
                  </a:lnTo>
                  <a:lnTo>
                    <a:pt x="5" y="82"/>
                  </a:lnTo>
                  <a:lnTo>
                    <a:pt x="6" y="82"/>
                  </a:lnTo>
                  <a:lnTo>
                    <a:pt x="6" y="83"/>
                  </a:lnTo>
                  <a:lnTo>
                    <a:pt x="8" y="83"/>
                  </a:lnTo>
                  <a:lnTo>
                    <a:pt x="8" y="82"/>
                  </a:lnTo>
                  <a:lnTo>
                    <a:pt x="9" y="82"/>
                  </a:lnTo>
                  <a:lnTo>
                    <a:pt x="10" y="82"/>
                  </a:lnTo>
                  <a:lnTo>
                    <a:pt x="10" y="81"/>
                  </a:lnTo>
                  <a:lnTo>
                    <a:pt x="11" y="81"/>
                  </a:lnTo>
                  <a:lnTo>
                    <a:pt x="11" y="82"/>
                  </a:lnTo>
                  <a:lnTo>
                    <a:pt x="11" y="81"/>
                  </a:lnTo>
                  <a:lnTo>
                    <a:pt x="13" y="81"/>
                  </a:lnTo>
                  <a:lnTo>
                    <a:pt x="13" y="79"/>
                  </a:lnTo>
                  <a:lnTo>
                    <a:pt x="14" y="79"/>
                  </a:lnTo>
                  <a:lnTo>
                    <a:pt x="14" y="78"/>
                  </a:lnTo>
                  <a:lnTo>
                    <a:pt x="13" y="78"/>
                  </a:lnTo>
                  <a:lnTo>
                    <a:pt x="13" y="79"/>
                  </a:lnTo>
                  <a:lnTo>
                    <a:pt x="11" y="78"/>
                  </a:lnTo>
                  <a:lnTo>
                    <a:pt x="11" y="79"/>
                  </a:lnTo>
                  <a:lnTo>
                    <a:pt x="11" y="78"/>
                  </a:lnTo>
                  <a:lnTo>
                    <a:pt x="11" y="79"/>
                  </a:lnTo>
                  <a:lnTo>
                    <a:pt x="10" y="79"/>
                  </a:lnTo>
                  <a:lnTo>
                    <a:pt x="9" y="79"/>
                  </a:lnTo>
                  <a:lnTo>
                    <a:pt x="9" y="81"/>
                  </a:lnTo>
                  <a:lnTo>
                    <a:pt x="9" y="79"/>
                  </a:lnTo>
                  <a:lnTo>
                    <a:pt x="8" y="79"/>
                  </a:lnTo>
                  <a:lnTo>
                    <a:pt x="6" y="79"/>
                  </a:lnTo>
                  <a:lnTo>
                    <a:pt x="5" y="79"/>
                  </a:lnTo>
                  <a:lnTo>
                    <a:pt x="5" y="78"/>
                  </a:lnTo>
                  <a:lnTo>
                    <a:pt x="4" y="78"/>
                  </a:lnTo>
                  <a:lnTo>
                    <a:pt x="2" y="77"/>
                  </a:lnTo>
                  <a:lnTo>
                    <a:pt x="4" y="77"/>
                  </a:lnTo>
                  <a:lnTo>
                    <a:pt x="2" y="77"/>
                  </a:lnTo>
                  <a:lnTo>
                    <a:pt x="2" y="76"/>
                  </a:lnTo>
                  <a:lnTo>
                    <a:pt x="2" y="77"/>
                  </a:lnTo>
                  <a:lnTo>
                    <a:pt x="2" y="76"/>
                  </a:lnTo>
                  <a:lnTo>
                    <a:pt x="2" y="74"/>
                  </a:lnTo>
                  <a:lnTo>
                    <a:pt x="2" y="76"/>
                  </a:lnTo>
                  <a:lnTo>
                    <a:pt x="2" y="74"/>
                  </a:lnTo>
                  <a:lnTo>
                    <a:pt x="4" y="74"/>
                  </a:lnTo>
                  <a:lnTo>
                    <a:pt x="4" y="73"/>
                  </a:lnTo>
                  <a:lnTo>
                    <a:pt x="4" y="74"/>
                  </a:lnTo>
                  <a:lnTo>
                    <a:pt x="2" y="74"/>
                  </a:lnTo>
                  <a:lnTo>
                    <a:pt x="1" y="76"/>
                  </a:lnTo>
                  <a:lnTo>
                    <a:pt x="0" y="76"/>
                  </a:lnTo>
                  <a:lnTo>
                    <a:pt x="1" y="74"/>
                  </a:lnTo>
                  <a:lnTo>
                    <a:pt x="1" y="73"/>
                  </a:lnTo>
                  <a:lnTo>
                    <a:pt x="2" y="73"/>
                  </a:lnTo>
                  <a:lnTo>
                    <a:pt x="4" y="73"/>
                  </a:lnTo>
                  <a:lnTo>
                    <a:pt x="4" y="72"/>
                  </a:lnTo>
                  <a:lnTo>
                    <a:pt x="4" y="71"/>
                  </a:lnTo>
                  <a:lnTo>
                    <a:pt x="4" y="72"/>
                  </a:lnTo>
                  <a:lnTo>
                    <a:pt x="5" y="71"/>
                  </a:lnTo>
                  <a:lnTo>
                    <a:pt x="5" y="72"/>
                  </a:lnTo>
                  <a:lnTo>
                    <a:pt x="5" y="71"/>
                  </a:lnTo>
                  <a:lnTo>
                    <a:pt x="6" y="71"/>
                  </a:lnTo>
                  <a:lnTo>
                    <a:pt x="6" y="72"/>
                  </a:lnTo>
                  <a:lnTo>
                    <a:pt x="6" y="71"/>
                  </a:lnTo>
                  <a:lnTo>
                    <a:pt x="9" y="71"/>
                  </a:lnTo>
                  <a:lnTo>
                    <a:pt x="9" y="72"/>
                  </a:lnTo>
                  <a:lnTo>
                    <a:pt x="10" y="72"/>
                  </a:lnTo>
                  <a:lnTo>
                    <a:pt x="11" y="72"/>
                  </a:lnTo>
                  <a:lnTo>
                    <a:pt x="11" y="71"/>
                  </a:lnTo>
                  <a:lnTo>
                    <a:pt x="13" y="71"/>
                  </a:lnTo>
                  <a:lnTo>
                    <a:pt x="14" y="71"/>
                  </a:lnTo>
                  <a:lnTo>
                    <a:pt x="14" y="72"/>
                  </a:lnTo>
                  <a:lnTo>
                    <a:pt x="15" y="72"/>
                  </a:lnTo>
                  <a:lnTo>
                    <a:pt x="15" y="71"/>
                  </a:lnTo>
                  <a:lnTo>
                    <a:pt x="16" y="71"/>
                  </a:lnTo>
                  <a:lnTo>
                    <a:pt x="16" y="69"/>
                  </a:lnTo>
                  <a:lnTo>
                    <a:pt x="15" y="69"/>
                  </a:lnTo>
                  <a:lnTo>
                    <a:pt x="16" y="69"/>
                  </a:lnTo>
                  <a:lnTo>
                    <a:pt x="16" y="68"/>
                  </a:lnTo>
                  <a:lnTo>
                    <a:pt x="15" y="68"/>
                  </a:lnTo>
                  <a:lnTo>
                    <a:pt x="15" y="67"/>
                  </a:lnTo>
                  <a:lnTo>
                    <a:pt x="15" y="65"/>
                  </a:lnTo>
                  <a:lnTo>
                    <a:pt x="14" y="65"/>
                  </a:lnTo>
                  <a:lnTo>
                    <a:pt x="14" y="64"/>
                  </a:lnTo>
                  <a:lnTo>
                    <a:pt x="14" y="63"/>
                  </a:lnTo>
                  <a:lnTo>
                    <a:pt x="13" y="63"/>
                  </a:lnTo>
                  <a:lnTo>
                    <a:pt x="11" y="63"/>
                  </a:lnTo>
                  <a:lnTo>
                    <a:pt x="11" y="62"/>
                  </a:lnTo>
                  <a:lnTo>
                    <a:pt x="11" y="60"/>
                  </a:lnTo>
                  <a:lnTo>
                    <a:pt x="11" y="59"/>
                  </a:lnTo>
                  <a:lnTo>
                    <a:pt x="11" y="58"/>
                  </a:lnTo>
                  <a:lnTo>
                    <a:pt x="10" y="58"/>
                  </a:lnTo>
                  <a:lnTo>
                    <a:pt x="9" y="57"/>
                  </a:lnTo>
                  <a:lnTo>
                    <a:pt x="8" y="57"/>
                  </a:lnTo>
                  <a:lnTo>
                    <a:pt x="8" y="55"/>
                  </a:lnTo>
                  <a:lnTo>
                    <a:pt x="8" y="54"/>
                  </a:lnTo>
                  <a:lnTo>
                    <a:pt x="9" y="54"/>
                  </a:lnTo>
                  <a:lnTo>
                    <a:pt x="9" y="53"/>
                  </a:lnTo>
                  <a:lnTo>
                    <a:pt x="10" y="53"/>
                  </a:lnTo>
                  <a:lnTo>
                    <a:pt x="10" y="51"/>
                  </a:lnTo>
                  <a:lnTo>
                    <a:pt x="11" y="50"/>
                  </a:lnTo>
                  <a:lnTo>
                    <a:pt x="11" y="49"/>
                  </a:lnTo>
                  <a:lnTo>
                    <a:pt x="13" y="49"/>
                  </a:lnTo>
                  <a:lnTo>
                    <a:pt x="14" y="49"/>
                  </a:lnTo>
                  <a:lnTo>
                    <a:pt x="14" y="50"/>
                  </a:lnTo>
                  <a:lnTo>
                    <a:pt x="15" y="50"/>
                  </a:lnTo>
                  <a:lnTo>
                    <a:pt x="16" y="50"/>
                  </a:lnTo>
                  <a:lnTo>
                    <a:pt x="18" y="49"/>
                  </a:lnTo>
                  <a:lnTo>
                    <a:pt x="19" y="49"/>
                  </a:lnTo>
                  <a:lnTo>
                    <a:pt x="20" y="49"/>
                  </a:lnTo>
                  <a:lnTo>
                    <a:pt x="20" y="48"/>
                  </a:lnTo>
                  <a:lnTo>
                    <a:pt x="22" y="48"/>
                  </a:lnTo>
                  <a:lnTo>
                    <a:pt x="22" y="46"/>
                  </a:lnTo>
                  <a:lnTo>
                    <a:pt x="23" y="46"/>
                  </a:lnTo>
                  <a:lnTo>
                    <a:pt x="23" y="45"/>
                  </a:lnTo>
                  <a:lnTo>
                    <a:pt x="23" y="44"/>
                  </a:lnTo>
                  <a:lnTo>
                    <a:pt x="24" y="44"/>
                  </a:lnTo>
                  <a:lnTo>
                    <a:pt x="25" y="43"/>
                  </a:lnTo>
                  <a:lnTo>
                    <a:pt x="27" y="43"/>
                  </a:lnTo>
                  <a:lnTo>
                    <a:pt x="27" y="41"/>
                  </a:lnTo>
                  <a:lnTo>
                    <a:pt x="28" y="40"/>
                  </a:lnTo>
                  <a:lnTo>
                    <a:pt x="28" y="39"/>
                  </a:lnTo>
                  <a:lnTo>
                    <a:pt x="29" y="37"/>
                  </a:lnTo>
                  <a:lnTo>
                    <a:pt x="29" y="36"/>
                  </a:lnTo>
                  <a:lnTo>
                    <a:pt x="30" y="36"/>
                  </a:lnTo>
                  <a:lnTo>
                    <a:pt x="32" y="36"/>
                  </a:lnTo>
                  <a:lnTo>
                    <a:pt x="32" y="35"/>
                  </a:lnTo>
                  <a:lnTo>
                    <a:pt x="32" y="34"/>
                  </a:lnTo>
                  <a:lnTo>
                    <a:pt x="33" y="32"/>
                  </a:lnTo>
                  <a:lnTo>
                    <a:pt x="33" y="31"/>
                  </a:lnTo>
                  <a:lnTo>
                    <a:pt x="34" y="31"/>
                  </a:lnTo>
                  <a:lnTo>
                    <a:pt x="34" y="30"/>
                  </a:lnTo>
                  <a:lnTo>
                    <a:pt x="36" y="30"/>
                  </a:lnTo>
                  <a:lnTo>
                    <a:pt x="36" y="28"/>
                  </a:lnTo>
                  <a:lnTo>
                    <a:pt x="36" y="27"/>
                  </a:lnTo>
                  <a:lnTo>
                    <a:pt x="36" y="26"/>
                  </a:lnTo>
                  <a:lnTo>
                    <a:pt x="36" y="25"/>
                  </a:lnTo>
                  <a:lnTo>
                    <a:pt x="36" y="23"/>
                  </a:lnTo>
                  <a:lnTo>
                    <a:pt x="37" y="23"/>
                  </a:lnTo>
                  <a:lnTo>
                    <a:pt x="38" y="23"/>
                  </a:lnTo>
                  <a:lnTo>
                    <a:pt x="39" y="23"/>
                  </a:lnTo>
                  <a:lnTo>
                    <a:pt x="38" y="22"/>
                  </a:lnTo>
                  <a:lnTo>
                    <a:pt x="39" y="22"/>
                  </a:lnTo>
                  <a:lnTo>
                    <a:pt x="39" y="21"/>
                  </a:lnTo>
                  <a:lnTo>
                    <a:pt x="38" y="21"/>
                  </a:lnTo>
                  <a:lnTo>
                    <a:pt x="37" y="21"/>
                  </a:lnTo>
                  <a:lnTo>
                    <a:pt x="36" y="21"/>
                  </a:lnTo>
                  <a:lnTo>
                    <a:pt x="36" y="20"/>
                  </a:lnTo>
                  <a:lnTo>
                    <a:pt x="36" y="18"/>
                  </a:lnTo>
                  <a:lnTo>
                    <a:pt x="34" y="18"/>
                  </a:lnTo>
                  <a:lnTo>
                    <a:pt x="34" y="17"/>
                  </a:lnTo>
                  <a:lnTo>
                    <a:pt x="33" y="17"/>
                  </a:lnTo>
                  <a:lnTo>
                    <a:pt x="33" y="16"/>
                  </a:lnTo>
                  <a:lnTo>
                    <a:pt x="32" y="16"/>
                  </a:lnTo>
                  <a:lnTo>
                    <a:pt x="33" y="16"/>
                  </a:lnTo>
                  <a:lnTo>
                    <a:pt x="33" y="14"/>
                  </a:lnTo>
                  <a:lnTo>
                    <a:pt x="33" y="13"/>
                  </a:lnTo>
                  <a:lnTo>
                    <a:pt x="32" y="13"/>
                  </a:lnTo>
                  <a:lnTo>
                    <a:pt x="32" y="12"/>
                  </a:lnTo>
                  <a:lnTo>
                    <a:pt x="33" y="12"/>
                  </a:lnTo>
                  <a:lnTo>
                    <a:pt x="33" y="11"/>
                  </a:lnTo>
                  <a:lnTo>
                    <a:pt x="34" y="11"/>
                  </a:lnTo>
                  <a:lnTo>
                    <a:pt x="33" y="11"/>
                  </a:lnTo>
                  <a:lnTo>
                    <a:pt x="32" y="11"/>
                  </a:lnTo>
                  <a:lnTo>
                    <a:pt x="32" y="9"/>
                  </a:lnTo>
                  <a:lnTo>
                    <a:pt x="32" y="8"/>
                  </a:lnTo>
                  <a:lnTo>
                    <a:pt x="32" y="7"/>
                  </a:lnTo>
                  <a:lnTo>
                    <a:pt x="32" y="6"/>
                  </a:lnTo>
                  <a:lnTo>
                    <a:pt x="33" y="6"/>
                  </a:lnTo>
                  <a:lnTo>
                    <a:pt x="34" y="6"/>
                  </a:lnTo>
                  <a:lnTo>
                    <a:pt x="36" y="6"/>
                  </a:lnTo>
                  <a:lnTo>
                    <a:pt x="38" y="7"/>
                  </a:lnTo>
                  <a:lnTo>
                    <a:pt x="39" y="6"/>
                  </a:lnTo>
                  <a:lnTo>
                    <a:pt x="39" y="7"/>
                  </a:lnTo>
                  <a:lnTo>
                    <a:pt x="41" y="7"/>
                  </a:lnTo>
                  <a:lnTo>
                    <a:pt x="42" y="7"/>
                  </a:lnTo>
                  <a:lnTo>
                    <a:pt x="43" y="7"/>
                  </a:lnTo>
                  <a:lnTo>
                    <a:pt x="43" y="6"/>
                  </a:lnTo>
                  <a:lnTo>
                    <a:pt x="44" y="6"/>
                  </a:lnTo>
                  <a:lnTo>
                    <a:pt x="46" y="6"/>
                  </a:lnTo>
                  <a:lnTo>
                    <a:pt x="47" y="6"/>
                  </a:lnTo>
                  <a:lnTo>
                    <a:pt x="47" y="4"/>
                  </a:lnTo>
                  <a:lnTo>
                    <a:pt x="48" y="4"/>
                  </a:lnTo>
                  <a:lnTo>
                    <a:pt x="48" y="3"/>
                  </a:lnTo>
                  <a:lnTo>
                    <a:pt x="50" y="3"/>
                  </a:lnTo>
                  <a:lnTo>
                    <a:pt x="51" y="2"/>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1" name="Freeform 1156"/>
            <p:cNvSpPr>
              <a:spLocks noEditPoints="1"/>
            </p:cNvSpPr>
            <p:nvPr/>
          </p:nvSpPr>
          <p:spPr bwMode="auto">
            <a:xfrm>
              <a:off x="5246688" y="4181691"/>
              <a:ext cx="76200" cy="15875"/>
            </a:xfrm>
            <a:custGeom>
              <a:avLst/>
              <a:gdLst>
                <a:gd name="T0" fmla="*/ 0 w 48"/>
                <a:gd name="T1" fmla="*/ 10 h 10"/>
                <a:gd name="T2" fmla="*/ 0 w 48"/>
                <a:gd name="T3" fmla="*/ 10 h 10"/>
                <a:gd name="T4" fmla="*/ 0 w 48"/>
                <a:gd name="T5" fmla="*/ 10 h 10"/>
                <a:gd name="T6" fmla="*/ 0 w 48"/>
                <a:gd name="T7" fmla="*/ 10 h 10"/>
                <a:gd name="T8" fmla="*/ 0 w 48"/>
                <a:gd name="T9" fmla="*/ 10 h 10"/>
                <a:gd name="T10" fmla="*/ 0 w 48"/>
                <a:gd name="T11" fmla="*/ 10 h 10"/>
                <a:gd name="T12" fmla="*/ 0 w 48"/>
                <a:gd name="T13" fmla="*/ 10 h 10"/>
                <a:gd name="T14" fmla="*/ 0 w 48"/>
                <a:gd name="T15" fmla="*/ 10 h 10"/>
                <a:gd name="T16" fmla="*/ 0 w 48"/>
                <a:gd name="T17" fmla="*/ 10 h 10"/>
                <a:gd name="T18" fmla="*/ 0 w 48"/>
                <a:gd name="T19" fmla="*/ 10 h 10"/>
                <a:gd name="T20" fmla="*/ 0 w 48"/>
                <a:gd name="T21" fmla="*/ 10 h 10"/>
                <a:gd name="T22" fmla="*/ 0 w 48"/>
                <a:gd name="T23" fmla="*/ 10 h 10"/>
                <a:gd name="T24" fmla="*/ 0 w 48"/>
                <a:gd name="T25" fmla="*/ 10 h 10"/>
                <a:gd name="T26" fmla="*/ 0 w 48"/>
                <a:gd name="T27" fmla="*/ 10 h 10"/>
                <a:gd name="T28" fmla="*/ 0 w 48"/>
                <a:gd name="T29" fmla="*/ 10 h 10"/>
                <a:gd name="T30" fmla="*/ 0 w 48"/>
                <a:gd name="T31" fmla="*/ 10 h 10"/>
                <a:gd name="T32" fmla="*/ 0 w 48"/>
                <a:gd name="T33" fmla="*/ 10 h 10"/>
                <a:gd name="T34" fmla="*/ 0 w 48"/>
                <a:gd name="T35" fmla="*/ 10 h 10"/>
                <a:gd name="T36" fmla="*/ 0 w 48"/>
                <a:gd name="T37" fmla="*/ 10 h 10"/>
                <a:gd name="T38" fmla="*/ 0 w 48"/>
                <a:gd name="T39" fmla="*/ 10 h 10"/>
                <a:gd name="T40" fmla="*/ 0 w 48"/>
                <a:gd name="T41" fmla="*/ 10 h 10"/>
                <a:gd name="T42" fmla="*/ 0 w 48"/>
                <a:gd name="T43" fmla="*/ 10 h 10"/>
                <a:gd name="T44" fmla="*/ 0 w 48"/>
                <a:gd name="T45" fmla="*/ 10 h 10"/>
                <a:gd name="T46" fmla="*/ 0 w 48"/>
                <a:gd name="T47" fmla="*/ 10 h 10"/>
                <a:gd name="T48" fmla="*/ 0 w 48"/>
                <a:gd name="T49" fmla="*/ 10 h 10"/>
                <a:gd name="T50" fmla="*/ 0 w 48"/>
                <a:gd name="T51" fmla="*/ 10 h 10"/>
                <a:gd name="T52" fmla="*/ 48 w 48"/>
                <a:gd name="T53" fmla="*/ 0 h 10"/>
                <a:gd name="T54" fmla="*/ 48 w 48"/>
                <a:gd name="T55" fmla="*/ 0 h 10"/>
                <a:gd name="T56" fmla="*/ 48 w 48"/>
                <a:gd name="T57" fmla="*/ 1 h 10"/>
                <a:gd name="T58" fmla="*/ 48 w 48"/>
                <a:gd name="T59" fmla="*/ 1 h 10"/>
                <a:gd name="T60" fmla="*/ 48 w 48"/>
                <a:gd name="T61" fmla="*/ 1 h 10"/>
                <a:gd name="T62" fmla="*/ 48 w 48"/>
                <a:gd name="T63" fmla="*/ 1 h 10"/>
                <a:gd name="T64" fmla="*/ 48 w 48"/>
                <a:gd name="T65" fmla="*/ 1 h 10"/>
                <a:gd name="T66" fmla="*/ 48 w 48"/>
                <a:gd name="T67" fmla="*/ 1 h 10"/>
                <a:gd name="T68" fmla="*/ 48 w 48"/>
                <a:gd name="T69" fmla="*/ 1 h 10"/>
                <a:gd name="T70" fmla="*/ 48 w 48"/>
                <a:gd name="T71" fmla="*/ 1 h 10"/>
                <a:gd name="T72" fmla="*/ 48 w 48"/>
                <a:gd name="T73" fmla="*/ 1 h 10"/>
                <a:gd name="T74" fmla="*/ 48 w 48"/>
                <a:gd name="T75" fmla="*/ 0 h 10"/>
                <a:gd name="T76" fmla="*/ 47 w 48"/>
                <a:gd name="T77" fmla="*/ 1 h 10"/>
                <a:gd name="T78" fmla="*/ 47 w 48"/>
                <a:gd name="T79" fmla="*/ 1 h 10"/>
                <a:gd name="T80" fmla="*/ 47 w 48"/>
                <a:gd name="T81" fmla="*/ 0 h 10"/>
                <a:gd name="T82" fmla="*/ 47 w 48"/>
                <a:gd name="T83" fmla="*/ 0 h 10"/>
                <a:gd name="T84" fmla="*/ 47 w 48"/>
                <a:gd name="T85" fmla="*/ 0 h 10"/>
                <a:gd name="T86" fmla="*/ 47 w 48"/>
                <a:gd name="T87" fmla="*/ 0 h 10"/>
                <a:gd name="T88" fmla="*/ 47 w 48"/>
                <a:gd name="T89" fmla="*/ 0 h 10"/>
                <a:gd name="T90" fmla="*/ 47 w 48"/>
                <a:gd name="T91" fmla="*/ 0 h 10"/>
                <a:gd name="T92" fmla="*/ 48 w 48"/>
                <a:gd name="T93" fmla="*/ 0 h 10"/>
                <a:gd name="T94" fmla="*/ 48 w 48"/>
                <a:gd name="T95" fmla="*/ 0 h 10"/>
                <a:gd name="T96" fmla="*/ 48 w 48"/>
                <a:gd name="T97" fmla="*/ 0 h 10"/>
                <a:gd name="T98" fmla="*/ 48 w 48"/>
                <a:gd name="T99" fmla="*/ 0 h 10"/>
                <a:gd name="T100" fmla="*/ 48 w 48"/>
                <a:gd name="T101" fmla="*/ 0 h 10"/>
                <a:gd name="T102" fmla="*/ 48 w 48"/>
                <a:gd name="T103" fmla="*/ 0 h 10"/>
                <a:gd name="T104" fmla="*/ 48 w 48"/>
                <a:gd name="T105" fmla="*/ 0 h 10"/>
                <a:gd name="T106" fmla="*/ 48 w 48"/>
                <a:gd name="T10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10">
                  <a:moveTo>
                    <a:pt x="0" y="10"/>
                  </a:moveTo>
                  <a:lnTo>
                    <a:pt x="0" y="10"/>
                  </a:lnTo>
                  <a:lnTo>
                    <a:pt x="0" y="10"/>
                  </a:lnTo>
                  <a:lnTo>
                    <a:pt x="0" y="10"/>
                  </a:lnTo>
                  <a:lnTo>
                    <a:pt x="0" y="10"/>
                  </a:lnTo>
                  <a:lnTo>
                    <a:pt x="0" y="10"/>
                  </a:lnTo>
                  <a:lnTo>
                    <a:pt x="0" y="10"/>
                  </a:lnTo>
                  <a:lnTo>
                    <a:pt x="0" y="10"/>
                  </a:lnTo>
                  <a:lnTo>
                    <a:pt x="0" y="10"/>
                  </a:lnTo>
                  <a:lnTo>
                    <a:pt x="0" y="10"/>
                  </a:lnTo>
                  <a:lnTo>
                    <a:pt x="0" y="10"/>
                  </a:lnTo>
                  <a:lnTo>
                    <a:pt x="0" y="10"/>
                  </a:lnTo>
                  <a:close/>
                  <a:moveTo>
                    <a:pt x="0" y="10"/>
                  </a:move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close/>
                  <a:moveTo>
                    <a:pt x="48" y="0"/>
                  </a:moveTo>
                  <a:lnTo>
                    <a:pt x="48" y="0"/>
                  </a:lnTo>
                  <a:lnTo>
                    <a:pt x="48" y="1"/>
                  </a:lnTo>
                  <a:lnTo>
                    <a:pt x="48" y="1"/>
                  </a:lnTo>
                  <a:lnTo>
                    <a:pt x="48" y="1"/>
                  </a:lnTo>
                  <a:lnTo>
                    <a:pt x="48" y="1"/>
                  </a:lnTo>
                  <a:lnTo>
                    <a:pt x="48" y="1"/>
                  </a:lnTo>
                  <a:lnTo>
                    <a:pt x="48" y="1"/>
                  </a:lnTo>
                  <a:lnTo>
                    <a:pt x="48" y="1"/>
                  </a:lnTo>
                  <a:lnTo>
                    <a:pt x="48" y="1"/>
                  </a:lnTo>
                  <a:lnTo>
                    <a:pt x="48" y="1"/>
                  </a:lnTo>
                  <a:lnTo>
                    <a:pt x="48" y="0"/>
                  </a:lnTo>
                  <a:lnTo>
                    <a:pt x="47" y="1"/>
                  </a:lnTo>
                  <a:lnTo>
                    <a:pt x="47" y="1"/>
                  </a:lnTo>
                  <a:lnTo>
                    <a:pt x="47" y="0"/>
                  </a:lnTo>
                  <a:lnTo>
                    <a:pt x="47" y="0"/>
                  </a:lnTo>
                  <a:lnTo>
                    <a:pt x="47" y="0"/>
                  </a:lnTo>
                  <a:lnTo>
                    <a:pt x="47" y="0"/>
                  </a:lnTo>
                  <a:lnTo>
                    <a:pt x="47" y="0"/>
                  </a:lnTo>
                  <a:lnTo>
                    <a:pt x="47" y="0"/>
                  </a:lnTo>
                  <a:lnTo>
                    <a:pt x="48" y="0"/>
                  </a:lnTo>
                  <a:lnTo>
                    <a:pt x="48" y="0"/>
                  </a:lnTo>
                  <a:lnTo>
                    <a:pt x="48" y="0"/>
                  </a:lnTo>
                  <a:lnTo>
                    <a:pt x="48" y="0"/>
                  </a:lnTo>
                  <a:lnTo>
                    <a:pt x="48" y="0"/>
                  </a:lnTo>
                  <a:lnTo>
                    <a:pt x="48" y="0"/>
                  </a:lnTo>
                  <a:lnTo>
                    <a:pt x="48" y="0"/>
                  </a:lnTo>
                  <a:lnTo>
                    <a:pt x="4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2" name="Freeform 1157"/>
            <p:cNvSpPr>
              <a:spLocks noEditPoints="1"/>
            </p:cNvSpPr>
            <p:nvPr/>
          </p:nvSpPr>
          <p:spPr bwMode="auto">
            <a:xfrm>
              <a:off x="5026025" y="4137241"/>
              <a:ext cx="9525" cy="19050"/>
            </a:xfrm>
            <a:custGeom>
              <a:avLst/>
              <a:gdLst>
                <a:gd name="T0" fmla="*/ 6 w 6"/>
                <a:gd name="T1" fmla="*/ 12 h 12"/>
                <a:gd name="T2" fmla="*/ 6 w 6"/>
                <a:gd name="T3" fmla="*/ 12 h 12"/>
                <a:gd name="T4" fmla="*/ 6 w 6"/>
                <a:gd name="T5" fmla="*/ 12 h 12"/>
                <a:gd name="T6" fmla="*/ 6 w 6"/>
                <a:gd name="T7" fmla="*/ 12 h 12"/>
                <a:gd name="T8" fmla="*/ 6 w 6"/>
                <a:gd name="T9" fmla="*/ 12 h 12"/>
                <a:gd name="T10" fmla="*/ 6 w 6"/>
                <a:gd name="T11" fmla="*/ 12 h 12"/>
                <a:gd name="T12" fmla="*/ 6 w 6"/>
                <a:gd name="T13" fmla="*/ 12 h 12"/>
                <a:gd name="T14" fmla="*/ 6 w 6"/>
                <a:gd name="T15" fmla="*/ 12 h 12"/>
                <a:gd name="T16" fmla="*/ 6 w 6"/>
                <a:gd name="T17" fmla="*/ 12 h 12"/>
                <a:gd name="T18" fmla="*/ 6 w 6"/>
                <a:gd name="T19" fmla="*/ 12 h 12"/>
                <a:gd name="T20" fmla="*/ 6 w 6"/>
                <a:gd name="T21" fmla="*/ 12 h 12"/>
                <a:gd name="T22" fmla="*/ 6 w 6"/>
                <a:gd name="T23" fmla="*/ 10 h 12"/>
                <a:gd name="T24" fmla="*/ 6 w 6"/>
                <a:gd name="T25" fmla="*/ 12 h 12"/>
                <a:gd name="T26" fmla="*/ 6 w 6"/>
                <a:gd name="T27" fmla="*/ 12 h 12"/>
                <a:gd name="T28" fmla="*/ 6 w 6"/>
                <a:gd name="T29" fmla="*/ 12 h 12"/>
                <a:gd name="T30" fmla="*/ 6 w 6"/>
                <a:gd name="T31" fmla="*/ 12 h 12"/>
                <a:gd name="T32" fmla="*/ 6 w 6"/>
                <a:gd name="T33" fmla="*/ 12 h 12"/>
                <a:gd name="T34" fmla="*/ 6 w 6"/>
                <a:gd name="T35" fmla="*/ 10 h 12"/>
                <a:gd name="T36" fmla="*/ 6 w 6"/>
                <a:gd name="T37" fmla="*/ 10 h 12"/>
                <a:gd name="T38" fmla="*/ 6 w 6"/>
                <a:gd name="T39" fmla="*/ 12 h 12"/>
                <a:gd name="T40" fmla="*/ 6 w 6"/>
                <a:gd name="T41" fmla="*/ 12 h 12"/>
                <a:gd name="T42" fmla="*/ 6 w 6"/>
                <a:gd name="T43" fmla="*/ 12 h 12"/>
                <a:gd name="T44" fmla="*/ 0 w 6"/>
                <a:gd name="T45" fmla="*/ 8 h 12"/>
                <a:gd name="T46" fmla="*/ 0 w 6"/>
                <a:gd name="T47" fmla="*/ 8 h 12"/>
                <a:gd name="T48" fmla="*/ 0 w 6"/>
                <a:gd name="T49" fmla="*/ 8 h 12"/>
                <a:gd name="T50" fmla="*/ 0 w 6"/>
                <a:gd name="T51" fmla="*/ 6 h 12"/>
                <a:gd name="T52" fmla="*/ 0 w 6"/>
                <a:gd name="T53" fmla="*/ 6 h 12"/>
                <a:gd name="T54" fmla="*/ 0 w 6"/>
                <a:gd name="T55" fmla="*/ 6 h 12"/>
                <a:gd name="T56" fmla="*/ 0 w 6"/>
                <a:gd name="T57" fmla="*/ 6 h 12"/>
                <a:gd name="T58" fmla="*/ 0 w 6"/>
                <a:gd name="T59" fmla="*/ 5 h 12"/>
                <a:gd name="T60" fmla="*/ 0 w 6"/>
                <a:gd name="T61" fmla="*/ 5 h 12"/>
                <a:gd name="T62" fmla="*/ 0 w 6"/>
                <a:gd name="T63" fmla="*/ 5 h 12"/>
                <a:gd name="T64" fmla="*/ 0 w 6"/>
                <a:gd name="T65" fmla="*/ 5 h 12"/>
                <a:gd name="T66" fmla="*/ 0 w 6"/>
                <a:gd name="T67" fmla="*/ 5 h 12"/>
                <a:gd name="T68" fmla="*/ 2 w 6"/>
                <a:gd name="T69" fmla="*/ 1 h 12"/>
                <a:gd name="T70" fmla="*/ 2 w 6"/>
                <a:gd name="T71" fmla="*/ 1 h 12"/>
                <a:gd name="T72" fmla="*/ 2 w 6"/>
                <a:gd name="T73" fmla="*/ 1 h 12"/>
                <a:gd name="T74" fmla="*/ 5 w 6"/>
                <a:gd name="T75" fmla="*/ 0 h 12"/>
                <a:gd name="T76" fmla="*/ 5 w 6"/>
                <a:gd name="T77" fmla="*/ 0 h 12"/>
                <a:gd name="T78" fmla="*/ 5 w 6"/>
                <a:gd name="T79" fmla="*/ 0 h 12"/>
                <a:gd name="T80" fmla="*/ 2 w 6"/>
                <a:gd name="T81" fmla="*/ 0 h 12"/>
                <a:gd name="T82" fmla="*/ 2 w 6"/>
                <a:gd name="T83" fmla="*/ 0 h 12"/>
                <a:gd name="T84" fmla="*/ 2 w 6"/>
                <a:gd name="T85" fmla="*/ 0 h 12"/>
                <a:gd name="T86" fmla="*/ 2 w 6"/>
                <a:gd name="T87" fmla="*/ 0 h 12"/>
                <a:gd name="T88" fmla="*/ 2 w 6"/>
                <a:gd name="T89" fmla="*/ 0 h 12"/>
                <a:gd name="T90" fmla="*/ 2 w 6"/>
                <a:gd name="T91" fmla="*/ 0 h 12"/>
                <a:gd name="T92" fmla="*/ 4 w 6"/>
                <a:gd name="T93" fmla="*/ 0 h 12"/>
                <a:gd name="T94" fmla="*/ 4 w 6"/>
                <a:gd name="T95" fmla="*/ 0 h 12"/>
                <a:gd name="T96" fmla="*/ 4 w 6"/>
                <a:gd name="T97" fmla="*/ 0 h 12"/>
                <a:gd name="T98" fmla="*/ 4 w 6"/>
                <a:gd name="T99" fmla="*/ 0 h 12"/>
                <a:gd name="T100" fmla="*/ 4 w 6"/>
                <a:gd name="T10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12">
                  <a:moveTo>
                    <a:pt x="6" y="12"/>
                  </a:move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5" y="10"/>
                  </a:lnTo>
                  <a:lnTo>
                    <a:pt x="6" y="10"/>
                  </a:lnTo>
                  <a:lnTo>
                    <a:pt x="6" y="12"/>
                  </a:lnTo>
                  <a:lnTo>
                    <a:pt x="6" y="12"/>
                  </a:lnTo>
                  <a:lnTo>
                    <a:pt x="6" y="12"/>
                  </a:lnTo>
                  <a:close/>
                  <a:moveTo>
                    <a:pt x="6" y="12"/>
                  </a:moveTo>
                  <a:lnTo>
                    <a:pt x="6" y="12"/>
                  </a:lnTo>
                  <a:lnTo>
                    <a:pt x="6" y="12"/>
                  </a:lnTo>
                  <a:lnTo>
                    <a:pt x="6" y="12"/>
                  </a:lnTo>
                  <a:lnTo>
                    <a:pt x="6" y="12"/>
                  </a:lnTo>
                  <a:lnTo>
                    <a:pt x="6" y="12"/>
                  </a:lnTo>
                  <a:lnTo>
                    <a:pt x="6" y="12"/>
                  </a:lnTo>
                  <a:lnTo>
                    <a:pt x="6" y="12"/>
                  </a:lnTo>
                  <a:lnTo>
                    <a:pt x="6" y="10"/>
                  </a:lnTo>
                  <a:lnTo>
                    <a:pt x="6" y="10"/>
                  </a:lnTo>
                  <a:lnTo>
                    <a:pt x="6" y="10"/>
                  </a:lnTo>
                  <a:lnTo>
                    <a:pt x="6" y="12"/>
                  </a:lnTo>
                  <a:lnTo>
                    <a:pt x="6" y="12"/>
                  </a:lnTo>
                  <a:lnTo>
                    <a:pt x="6" y="12"/>
                  </a:lnTo>
                  <a:lnTo>
                    <a:pt x="6" y="12"/>
                  </a:lnTo>
                  <a:lnTo>
                    <a:pt x="6" y="12"/>
                  </a:lnTo>
                  <a:lnTo>
                    <a:pt x="6" y="12"/>
                  </a:lnTo>
                  <a:lnTo>
                    <a:pt x="6" y="12"/>
                  </a:lnTo>
                  <a:close/>
                  <a:moveTo>
                    <a:pt x="0" y="8"/>
                  </a:moveTo>
                  <a:lnTo>
                    <a:pt x="0" y="8"/>
                  </a:lnTo>
                  <a:lnTo>
                    <a:pt x="0" y="8"/>
                  </a:lnTo>
                  <a:lnTo>
                    <a:pt x="0" y="8"/>
                  </a:lnTo>
                  <a:lnTo>
                    <a:pt x="0" y="8"/>
                  </a:lnTo>
                  <a:lnTo>
                    <a:pt x="0" y="8"/>
                  </a:lnTo>
                  <a:close/>
                  <a:moveTo>
                    <a:pt x="0" y="6"/>
                  </a:moveTo>
                  <a:lnTo>
                    <a:pt x="0" y="6"/>
                  </a:lnTo>
                  <a:lnTo>
                    <a:pt x="0" y="6"/>
                  </a:lnTo>
                  <a:lnTo>
                    <a:pt x="0" y="6"/>
                  </a:lnTo>
                  <a:lnTo>
                    <a:pt x="0" y="6"/>
                  </a:lnTo>
                  <a:lnTo>
                    <a:pt x="0" y="6"/>
                  </a:lnTo>
                  <a:lnTo>
                    <a:pt x="0" y="6"/>
                  </a:lnTo>
                  <a:lnTo>
                    <a:pt x="0" y="6"/>
                  </a:lnTo>
                  <a:close/>
                  <a:moveTo>
                    <a:pt x="0" y="5"/>
                  </a:moveTo>
                  <a:lnTo>
                    <a:pt x="0" y="5"/>
                  </a:lnTo>
                  <a:lnTo>
                    <a:pt x="0" y="5"/>
                  </a:lnTo>
                  <a:lnTo>
                    <a:pt x="0" y="5"/>
                  </a:lnTo>
                  <a:lnTo>
                    <a:pt x="0" y="5"/>
                  </a:lnTo>
                  <a:lnTo>
                    <a:pt x="0" y="5"/>
                  </a:lnTo>
                  <a:lnTo>
                    <a:pt x="0" y="5"/>
                  </a:lnTo>
                  <a:lnTo>
                    <a:pt x="0" y="5"/>
                  </a:lnTo>
                  <a:lnTo>
                    <a:pt x="0" y="5"/>
                  </a:lnTo>
                  <a:close/>
                  <a:moveTo>
                    <a:pt x="2" y="1"/>
                  </a:moveTo>
                  <a:lnTo>
                    <a:pt x="2" y="1"/>
                  </a:lnTo>
                  <a:lnTo>
                    <a:pt x="2" y="1"/>
                  </a:lnTo>
                  <a:lnTo>
                    <a:pt x="2" y="1"/>
                  </a:lnTo>
                  <a:lnTo>
                    <a:pt x="2" y="1"/>
                  </a:lnTo>
                  <a:lnTo>
                    <a:pt x="2" y="1"/>
                  </a:lnTo>
                  <a:lnTo>
                    <a:pt x="2" y="1"/>
                  </a:lnTo>
                  <a:close/>
                  <a:moveTo>
                    <a:pt x="5" y="0"/>
                  </a:moveTo>
                  <a:lnTo>
                    <a:pt x="5" y="0"/>
                  </a:lnTo>
                  <a:lnTo>
                    <a:pt x="5" y="0"/>
                  </a:lnTo>
                  <a:lnTo>
                    <a:pt x="5" y="0"/>
                  </a:lnTo>
                  <a:lnTo>
                    <a:pt x="5" y="0"/>
                  </a:lnTo>
                  <a:lnTo>
                    <a:pt x="5" y="0"/>
                  </a:lnTo>
                  <a:close/>
                  <a:moveTo>
                    <a:pt x="2" y="0"/>
                  </a:moveTo>
                  <a:lnTo>
                    <a:pt x="2" y="0"/>
                  </a:lnTo>
                  <a:lnTo>
                    <a:pt x="2" y="0"/>
                  </a:lnTo>
                  <a:lnTo>
                    <a:pt x="2" y="0"/>
                  </a:lnTo>
                  <a:lnTo>
                    <a:pt x="2" y="0"/>
                  </a:lnTo>
                  <a:lnTo>
                    <a:pt x="2" y="0"/>
                  </a:lnTo>
                  <a:close/>
                  <a:moveTo>
                    <a:pt x="2" y="0"/>
                  </a:moveTo>
                  <a:lnTo>
                    <a:pt x="2" y="0"/>
                  </a:lnTo>
                  <a:lnTo>
                    <a:pt x="2" y="0"/>
                  </a:lnTo>
                  <a:lnTo>
                    <a:pt x="2" y="0"/>
                  </a:lnTo>
                  <a:lnTo>
                    <a:pt x="2" y="0"/>
                  </a:lnTo>
                  <a:lnTo>
                    <a:pt x="2" y="0"/>
                  </a:lnTo>
                  <a:close/>
                  <a:moveTo>
                    <a:pt x="4" y="0"/>
                  </a:moveTo>
                  <a:lnTo>
                    <a:pt x="4" y="0"/>
                  </a:lnTo>
                  <a:lnTo>
                    <a:pt x="4" y="0"/>
                  </a:lnTo>
                  <a:lnTo>
                    <a:pt x="4" y="0"/>
                  </a:lnTo>
                  <a:lnTo>
                    <a:pt x="4" y="0"/>
                  </a:lnTo>
                  <a:lnTo>
                    <a:pt x="4" y="0"/>
                  </a:lnTo>
                  <a:lnTo>
                    <a:pt x="4" y="0"/>
                  </a:lnTo>
                  <a:lnTo>
                    <a:pt x="4" y="0"/>
                  </a:lnTo>
                  <a:lnTo>
                    <a:pt x="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3" name="Freeform 1158"/>
            <p:cNvSpPr>
              <a:spLocks noEditPoints="1"/>
            </p:cNvSpPr>
            <p:nvPr/>
          </p:nvSpPr>
          <p:spPr bwMode="auto">
            <a:xfrm>
              <a:off x="4319588" y="3514941"/>
              <a:ext cx="38100" cy="55563"/>
            </a:xfrm>
            <a:custGeom>
              <a:avLst/>
              <a:gdLst>
                <a:gd name="T0" fmla="*/ 2 w 24"/>
                <a:gd name="T1" fmla="*/ 32 h 35"/>
                <a:gd name="T2" fmla="*/ 3 w 24"/>
                <a:gd name="T3" fmla="*/ 13 h 35"/>
                <a:gd name="T4" fmla="*/ 18 w 24"/>
                <a:gd name="T5" fmla="*/ 1 h 35"/>
                <a:gd name="T6" fmla="*/ 17 w 24"/>
                <a:gd name="T7" fmla="*/ 5 h 35"/>
                <a:gd name="T8" fmla="*/ 14 w 24"/>
                <a:gd name="T9" fmla="*/ 7 h 35"/>
                <a:gd name="T10" fmla="*/ 14 w 24"/>
                <a:gd name="T11" fmla="*/ 11 h 35"/>
                <a:gd name="T12" fmla="*/ 18 w 24"/>
                <a:gd name="T13" fmla="*/ 11 h 35"/>
                <a:gd name="T14" fmla="*/ 19 w 24"/>
                <a:gd name="T15" fmla="*/ 9 h 35"/>
                <a:gd name="T16" fmla="*/ 22 w 24"/>
                <a:gd name="T17" fmla="*/ 13 h 35"/>
                <a:gd name="T18" fmla="*/ 22 w 24"/>
                <a:gd name="T19" fmla="*/ 14 h 35"/>
                <a:gd name="T20" fmla="*/ 24 w 24"/>
                <a:gd name="T21" fmla="*/ 18 h 35"/>
                <a:gd name="T22" fmla="*/ 23 w 24"/>
                <a:gd name="T23" fmla="*/ 20 h 35"/>
                <a:gd name="T24" fmla="*/ 23 w 24"/>
                <a:gd name="T25" fmla="*/ 25 h 35"/>
                <a:gd name="T26" fmla="*/ 22 w 24"/>
                <a:gd name="T27" fmla="*/ 29 h 35"/>
                <a:gd name="T28" fmla="*/ 21 w 24"/>
                <a:gd name="T29" fmla="*/ 29 h 35"/>
                <a:gd name="T30" fmla="*/ 18 w 24"/>
                <a:gd name="T31" fmla="*/ 30 h 35"/>
                <a:gd name="T32" fmla="*/ 16 w 24"/>
                <a:gd name="T33" fmla="*/ 32 h 35"/>
                <a:gd name="T34" fmla="*/ 13 w 24"/>
                <a:gd name="T35" fmla="*/ 32 h 35"/>
                <a:gd name="T36" fmla="*/ 12 w 24"/>
                <a:gd name="T37" fmla="*/ 34 h 35"/>
                <a:gd name="T38" fmla="*/ 9 w 24"/>
                <a:gd name="T39" fmla="*/ 35 h 35"/>
                <a:gd name="T40" fmla="*/ 5 w 24"/>
                <a:gd name="T41" fmla="*/ 35 h 35"/>
                <a:gd name="T42" fmla="*/ 5 w 24"/>
                <a:gd name="T43" fmla="*/ 34 h 35"/>
                <a:gd name="T44" fmla="*/ 5 w 24"/>
                <a:gd name="T45" fmla="*/ 34 h 35"/>
                <a:gd name="T46" fmla="*/ 4 w 24"/>
                <a:gd name="T47" fmla="*/ 34 h 35"/>
                <a:gd name="T48" fmla="*/ 3 w 24"/>
                <a:gd name="T49" fmla="*/ 34 h 35"/>
                <a:gd name="T50" fmla="*/ 4 w 24"/>
                <a:gd name="T51" fmla="*/ 32 h 35"/>
                <a:gd name="T52" fmla="*/ 2 w 24"/>
                <a:gd name="T53" fmla="*/ 33 h 35"/>
                <a:gd name="T54" fmla="*/ 2 w 24"/>
                <a:gd name="T55" fmla="*/ 32 h 35"/>
                <a:gd name="T56" fmla="*/ 3 w 24"/>
                <a:gd name="T57" fmla="*/ 30 h 35"/>
                <a:gd name="T58" fmla="*/ 0 w 24"/>
                <a:gd name="T59" fmla="*/ 29 h 35"/>
                <a:gd name="T60" fmla="*/ 4 w 24"/>
                <a:gd name="T61" fmla="*/ 29 h 35"/>
                <a:gd name="T62" fmla="*/ 3 w 24"/>
                <a:gd name="T63" fmla="*/ 28 h 35"/>
                <a:gd name="T64" fmla="*/ 7 w 24"/>
                <a:gd name="T65" fmla="*/ 27 h 35"/>
                <a:gd name="T66" fmla="*/ 9 w 24"/>
                <a:gd name="T67" fmla="*/ 25 h 35"/>
                <a:gd name="T68" fmla="*/ 5 w 24"/>
                <a:gd name="T69" fmla="*/ 25 h 35"/>
                <a:gd name="T70" fmla="*/ 4 w 24"/>
                <a:gd name="T71" fmla="*/ 25 h 35"/>
                <a:gd name="T72" fmla="*/ 5 w 24"/>
                <a:gd name="T73" fmla="*/ 23 h 35"/>
                <a:gd name="T74" fmla="*/ 8 w 24"/>
                <a:gd name="T75" fmla="*/ 21 h 35"/>
                <a:gd name="T76" fmla="*/ 5 w 24"/>
                <a:gd name="T77" fmla="*/ 19 h 35"/>
                <a:gd name="T78" fmla="*/ 4 w 24"/>
                <a:gd name="T79" fmla="*/ 19 h 35"/>
                <a:gd name="T80" fmla="*/ 3 w 24"/>
                <a:gd name="T81" fmla="*/ 19 h 35"/>
                <a:gd name="T82" fmla="*/ 3 w 24"/>
                <a:gd name="T83" fmla="*/ 18 h 35"/>
                <a:gd name="T84" fmla="*/ 3 w 24"/>
                <a:gd name="T85" fmla="*/ 16 h 35"/>
                <a:gd name="T86" fmla="*/ 3 w 24"/>
                <a:gd name="T87" fmla="*/ 15 h 35"/>
                <a:gd name="T88" fmla="*/ 4 w 24"/>
                <a:gd name="T89" fmla="*/ 15 h 35"/>
                <a:gd name="T90" fmla="*/ 3 w 24"/>
                <a:gd name="T91" fmla="*/ 14 h 35"/>
                <a:gd name="T92" fmla="*/ 3 w 24"/>
                <a:gd name="T93" fmla="*/ 11 h 35"/>
                <a:gd name="T94" fmla="*/ 3 w 24"/>
                <a:gd name="T95" fmla="*/ 13 h 35"/>
                <a:gd name="T96" fmla="*/ 2 w 24"/>
                <a:gd name="T97" fmla="*/ 10 h 35"/>
                <a:gd name="T98" fmla="*/ 3 w 24"/>
                <a:gd name="T99" fmla="*/ 10 h 35"/>
                <a:gd name="T100" fmla="*/ 8 w 24"/>
                <a:gd name="T101" fmla="*/ 11 h 35"/>
                <a:gd name="T102" fmla="*/ 10 w 24"/>
                <a:gd name="T103" fmla="*/ 10 h 35"/>
                <a:gd name="T104" fmla="*/ 12 w 24"/>
                <a:gd name="T105" fmla="*/ 7 h 35"/>
                <a:gd name="T106" fmla="*/ 10 w 24"/>
                <a:gd name="T107" fmla="*/ 7 h 35"/>
                <a:gd name="T108" fmla="*/ 10 w 24"/>
                <a:gd name="T109" fmla="*/ 6 h 35"/>
                <a:gd name="T110" fmla="*/ 12 w 24"/>
                <a:gd name="T111" fmla="*/ 4 h 35"/>
                <a:gd name="T112" fmla="*/ 13 w 24"/>
                <a:gd name="T113" fmla="*/ 1 h 35"/>
                <a:gd name="T114" fmla="*/ 14 w 24"/>
                <a:gd name="T115" fmla="*/ 2 h 35"/>
                <a:gd name="T116" fmla="*/ 14 w 24"/>
                <a:gd name="T117" fmla="*/ 1 h 35"/>
                <a:gd name="T118" fmla="*/ 17 w 24"/>
                <a:gd name="T119" fmla="*/ 2 h 35"/>
                <a:gd name="T120" fmla="*/ 17 w 24"/>
                <a:gd name="T12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35">
                  <a:moveTo>
                    <a:pt x="4" y="34"/>
                  </a:moveTo>
                  <a:lnTo>
                    <a:pt x="3" y="34"/>
                  </a:lnTo>
                  <a:lnTo>
                    <a:pt x="4" y="34"/>
                  </a:lnTo>
                  <a:close/>
                  <a:moveTo>
                    <a:pt x="0" y="32"/>
                  </a:moveTo>
                  <a:lnTo>
                    <a:pt x="2" y="32"/>
                  </a:lnTo>
                  <a:lnTo>
                    <a:pt x="0" y="32"/>
                  </a:lnTo>
                  <a:close/>
                  <a:moveTo>
                    <a:pt x="4" y="21"/>
                  </a:moveTo>
                  <a:lnTo>
                    <a:pt x="4" y="20"/>
                  </a:lnTo>
                  <a:lnTo>
                    <a:pt x="4" y="21"/>
                  </a:lnTo>
                  <a:close/>
                  <a:moveTo>
                    <a:pt x="3" y="13"/>
                  </a:moveTo>
                  <a:lnTo>
                    <a:pt x="3" y="14"/>
                  </a:lnTo>
                  <a:lnTo>
                    <a:pt x="2" y="14"/>
                  </a:lnTo>
                  <a:lnTo>
                    <a:pt x="2" y="13"/>
                  </a:lnTo>
                  <a:lnTo>
                    <a:pt x="3" y="13"/>
                  </a:lnTo>
                  <a:close/>
                  <a:moveTo>
                    <a:pt x="18" y="1"/>
                  </a:moveTo>
                  <a:lnTo>
                    <a:pt x="19" y="1"/>
                  </a:lnTo>
                  <a:lnTo>
                    <a:pt x="18" y="2"/>
                  </a:lnTo>
                  <a:lnTo>
                    <a:pt x="17" y="2"/>
                  </a:lnTo>
                  <a:lnTo>
                    <a:pt x="17" y="4"/>
                  </a:lnTo>
                  <a:lnTo>
                    <a:pt x="17" y="5"/>
                  </a:lnTo>
                  <a:lnTo>
                    <a:pt x="16" y="6"/>
                  </a:lnTo>
                  <a:lnTo>
                    <a:pt x="14" y="6"/>
                  </a:lnTo>
                  <a:lnTo>
                    <a:pt x="14" y="7"/>
                  </a:lnTo>
                  <a:lnTo>
                    <a:pt x="16" y="7"/>
                  </a:lnTo>
                  <a:lnTo>
                    <a:pt x="14" y="7"/>
                  </a:lnTo>
                  <a:lnTo>
                    <a:pt x="13" y="7"/>
                  </a:lnTo>
                  <a:lnTo>
                    <a:pt x="13" y="9"/>
                  </a:lnTo>
                  <a:lnTo>
                    <a:pt x="13" y="10"/>
                  </a:lnTo>
                  <a:lnTo>
                    <a:pt x="14" y="10"/>
                  </a:lnTo>
                  <a:lnTo>
                    <a:pt x="14" y="11"/>
                  </a:lnTo>
                  <a:lnTo>
                    <a:pt x="16" y="11"/>
                  </a:lnTo>
                  <a:lnTo>
                    <a:pt x="17" y="11"/>
                  </a:lnTo>
                  <a:lnTo>
                    <a:pt x="17" y="13"/>
                  </a:lnTo>
                  <a:lnTo>
                    <a:pt x="17" y="11"/>
                  </a:lnTo>
                  <a:lnTo>
                    <a:pt x="18" y="11"/>
                  </a:lnTo>
                  <a:lnTo>
                    <a:pt x="17" y="11"/>
                  </a:lnTo>
                  <a:lnTo>
                    <a:pt x="18" y="11"/>
                  </a:lnTo>
                  <a:lnTo>
                    <a:pt x="18" y="10"/>
                  </a:lnTo>
                  <a:lnTo>
                    <a:pt x="18" y="9"/>
                  </a:lnTo>
                  <a:lnTo>
                    <a:pt x="19" y="9"/>
                  </a:lnTo>
                  <a:lnTo>
                    <a:pt x="19" y="10"/>
                  </a:lnTo>
                  <a:lnTo>
                    <a:pt x="19" y="11"/>
                  </a:lnTo>
                  <a:lnTo>
                    <a:pt x="21" y="11"/>
                  </a:lnTo>
                  <a:lnTo>
                    <a:pt x="21" y="13"/>
                  </a:lnTo>
                  <a:lnTo>
                    <a:pt x="22" y="13"/>
                  </a:lnTo>
                  <a:lnTo>
                    <a:pt x="23" y="13"/>
                  </a:lnTo>
                  <a:lnTo>
                    <a:pt x="23" y="14"/>
                  </a:lnTo>
                  <a:lnTo>
                    <a:pt x="23" y="13"/>
                  </a:lnTo>
                  <a:lnTo>
                    <a:pt x="22" y="13"/>
                  </a:lnTo>
                  <a:lnTo>
                    <a:pt x="22" y="14"/>
                  </a:lnTo>
                  <a:lnTo>
                    <a:pt x="23" y="14"/>
                  </a:lnTo>
                  <a:lnTo>
                    <a:pt x="23" y="15"/>
                  </a:lnTo>
                  <a:lnTo>
                    <a:pt x="23" y="16"/>
                  </a:lnTo>
                  <a:lnTo>
                    <a:pt x="24" y="16"/>
                  </a:lnTo>
                  <a:lnTo>
                    <a:pt x="24" y="18"/>
                  </a:lnTo>
                  <a:lnTo>
                    <a:pt x="23" y="18"/>
                  </a:lnTo>
                  <a:lnTo>
                    <a:pt x="23" y="19"/>
                  </a:lnTo>
                  <a:lnTo>
                    <a:pt x="24" y="19"/>
                  </a:lnTo>
                  <a:lnTo>
                    <a:pt x="23" y="19"/>
                  </a:lnTo>
                  <a:lnTo>
                    <a:pt x="23" y="20"/>
                  </a:lnTo>
                  <a:lnTo>
                    <a:pt x="24" y="20"/>
                  </a:lnTo>
                  <a:lnTo>
                    <a:pt x="24" y="21"/>
                  </a:lnTo>
                  <a:lnTo>
                    <a:pt x="24" y="23"/>
                  </a:lnTo>
                  <a:lnTo>
                    <a:pt x="23" y="24"/>
                  </a:lnTo>
                  <a:lnTo>
                    <a:pt x="23" y="25"/>
                  </a:lnTo>
                  <a:lnTo>
                    <a:pt x="23" y="27"/>
                  </a:lnTo>
                  <a:lnTo>
                    <a:pt x="22" y="28"/>
                  </a:lnTo>
                  <a:lnTo>
                    <a:pt x="22" y="29"/>
                  </a:lnTo>
                  <a:lnTo>
                    <a:pt x="22" y="28"/>
                  </a:lnTo>
                  <a:lnTo>
                    <a:pt x="22" y="29"/>
                  </a:lnTo>
                  <a:lnTo>
                    <a:pt x="23" y="29"/>
                  </a:lnTo>
                  <a:lnTo>
                    <a:pt x="22" y="29"/>
                  </a:lnTo>
                  <a:lnTo>
                    <a:pt x="21" y="29"/>
                  </a:lnTo>
                  <a:lnTo>
                    <a:pt x="19" y="29"/>
                  </a:lnTo>
                  <a:lnTo>
                    <a:pt x="21" y="29"/>
                  </a:lnTo>
                  <a:lnTo>
                    <a:pt x="19" y="29"/>
                  </a:lnTo>
                  <a:lnTo>
                    <a:pt x="19" y="30"/>
                  </a:lnTo>
                  <a:lnTo>
                    <a:pt x="19" y="29"/>
                  </a:lnTo>
                  <a:lnTo>
                    <a:pt x="19" y="30"/>
                  </a:lnTo>
                  <a:lnTo>
                    <a:pt x="18" y="30"/>
                  </a:lnTo>
                  <a:lnTo>
                    <a:pt x="18" y="29"/>
                  </a:lnTo>
                  <a:lnTo>
                    <a:pt x="18" y="30"/>
                  </a:lnTo>
                  <a:lnTo>
                    <a:pt x="17" y="30"/>
                  </a:lnTo>
                  <a:lnTo>
                    <a:pt x="16" y="30"/>
                  </a:lnTo>
                  <a:lnTo>
                    <a:pt x="16" y="32"/>
                  </a:lnTo>
                  <a:lnTo>
                    <a:pt x="14" y="32"/>
                  </a:lnTo>
                  <a:lnTo>
                    <a:pt x="13" y="33"/>
                  </a:lnTo>
                  <a:lnTo>
                    <a:pt x="12" y="33"/>
                  </a:lnTo>
                  <a:lnTo>
                    <a:pt x="13" y="33"/>
                  </a:lnTo>
                  <a:lnTo>
                    <a:pt x="13" y="32"/>
                  </a:lnTo>
                  <a:lnTo>
                    <a:pt x="12" y="32"/>
                  </a:lnTo>
                  <a:lnTo>
                    <a:pt x="13" y="32"/>
                  </a:lnTo>
                  <a:lnTo>
                    <a:pt x="12" y="32"/>
                  </a:lnTo>
                  <a:lnTo>
                    <a:pt x="12" y="33"/>
                  </a:lnTo>
                  <a:lnTo>
                    <a:pt x="12" y="34"/>
                  </a:lnTo>
                  <a:lnTo>
                    <a:pt x="10" y="34"/>
                  </a:lnTo>
                  <a:lnTo>
                    <a:pt x="10" y="33"/>
                  </a:lnTo>
                  <a:lnTo>
                    <a:pt x="10" y="34"/>
                  </a:lnTo>
                  <a:lnTo>
                    <a:pt x="9" y="34"/>
                  </a:lnTo>
                  <a:lnTo>
                    <a:pt x="9" y="35"/>
                  </a:lnTo>
                  <a:lnTo>
                    <a:pt x="8" y="35"/>
                  </a:lnTo>
                  <a:lnTo>
                    <a:pt x="7" y="35"/>
                  </a:lnTo>
                  <a:lnTo>
                    <a:pt x="5" y="35"/>
                  </a:lnTo>
                  <a:lnTo>
                    <a:pt x="7" y="35"/>
                  </a:lnTo>
                  <a:lnTo>
                    <a:pt x="5" y="35"/>
                  </a:lnTo>
                  <a:lnTo>
                    <a:pt x="7" y="35"/>
                  </a:lnTo>
                  <a:lnTo>
                    <a:pt x="5" y="35"/>
                  </a:lnTo>
                  <a:lnTo>
                    <a:pt x="4" y="35"/>
                  </a:lnTo>
                  <a:lnTo>
                    <a:pt x="4" y="34"/>
                  </a:lnTo>
                  <a:lnTo>
                    <a:pt x="5" y="34"/>
                  </a:lnTo>
                  <a:lnTo>
                    <a:pt x="4" y="35"/>
                  </a:lnTo>
                  <a:lnTo>
                    <a:pt x="3" y="35"/>
                  </a:lnTo>
                  <a:lnTo>
                    <a:pt x="4" y="35"/>
                  </a:lnTo>
                  <a:lnTo>
                    <a:pt x="4" y="34"/>
                  </a:lnTo>
                  <a:lnTo>
                    <a:pt x="5" y="34"/>
                  </a:lnTo>
                  <a:lnTo>
                    <a:pt x="5" y="33"/>
                  </a:lnTo>
                  <a:lnTo>
                    <a:pt x="5" y="34"/>
                  </a:lnTo>
                  <a:lnTo>
                    <a:pt x="5" y="33"/>
                  </a:lnTo>
                  <a:lnTo>
                    <a:pt x="5" y="34"/>
                  </a:lnTo>
                  <a:lnTo>
                    <a:pt x="4" y="34"/>
                  </a:lnTo>
                  <a:lnTo>
                    <a:pt x="3" y="34"/>
                  </a:lnTo>
                  <a:lnTo>
                    <a:pt x="2" y="34"/>
                  </a:lnTo>
                  <a:lnTo>
                    <a:pt x="3" y="34"/>
                  </a:lnTo>
                  <a:lnTo>
                    <a:pt x="2" y="34"/>
                  </a:lnTo>
                  <a:lnTo>
                    <a:pt x="3" y="34"/>
                  </a:lnTo>
                  <a:lnTo>
                    <a:pt x="3" y="33"/>
                  </a:lnTo>
                  <a:lnTo>
                    <a:pt x="4" y="33"/>
                  </a:lnTo>
                  <a:lnTo>
                    <a:pt x="4" y="32"/>
                  </a:lnTo>
                  <a:lnTo>
                    <a:pt x="5" y="32"/>
                  </a:lnTo>
                  <a:lnTo>
                    <a:pt x="4" y="32"/>
                  </a:lnTo>
                  <a:lnTo>
                    <a:pt x="4" y="33"/>
                  </a:lnTo>
                  <a:lnTo>
                    <a:pt x="3" y="33"/>
                  </a:lnTo>
                  <a:lnTo>
                    <a:pt x="4" y="33"/>
                  </a:lnTo>
                  <a:lnTo>
                    <a:pt x="3" y="33"/>
                  </a:lnTo>
                  <a:lnTo>
                    <a:pt x="2" y="33"/>
                  </a:lnTo>
                  <a:lnTo>
                    <a:pt x="0" y="33"/>
                  </a:lnTo>
                  <a:lnTo>
                    <a:pt x="0" y="32"/>
                  </a:lnTo>
                  <a:lnTo>
                    <a:pt x="2" y="32"/>
                  </a:lnTo>
                  <a:lnTo>
                    <a:pt x="0" y="32"/>
                  </a:lnTo>
                  <a:lnTo>
                    <a:pt x="2" y="32"/>
                  </a:lnTo>
                  <a:lnTo>
                    <a:pt x="2" y="30"/>
                  </a:lnTo>
                  <a:lnTo>
                    <a:pt x="3" y="30"/>
                  </a:lnTo>
                  <a:lnTo>
                    <a:pt x="4" y="30"/>
                  </a:lnTo>
                  <a:lnTo>
                    <a:pt x="4" y="29"/>
                  </a:lnTo>
                  <a:lnTo>
                    <a:pt x="3" y="30"/>
                  </a:lnTo>
                  <a:lnTo>
                    <a:pt x="2" y="30"/>
                  </a:lnTo>
                  <a:lnTo>
                    <a:pt x="0" y="30"/>
                  </a:lnTo>
                  <a:lnTo>
                    <a:pt x="2" y="30"/>
                  </a:lnTo>
                  <a:lnTo>
                    <a:pt x="0" y="30"/>
                  </a:lnTo>
                  <a:lnTo>
                    <a:pt x="0" y="29"/>
                  </a:lnTo>
                  <a:lnTo>
                    <a:pt x="2" y="29"/>
                  </a:lnTo>
                  <a:lnTo>
                    <a:pt x="3" y="29"/>
                  </a:lnTo>
                  <a:lnTo>
                    <a:pt x="3" y="28"/>
                  </a:lnTo>
                  <a:lnTo>
                    <a:pt x="3" y="29"/>
                  </a:lnTo>
                  <a:lnTo>
                    <a:pt x="4" y="29"/>
                  </a:lnTo>
                  <a:lnTo>
                    <a:pt x="3" y="29"/>
                  </a:lnTo>
                  <a:lnTo>
                    <a:pt x="3" y="28"/>
                  </a:lnTo>
                  <a:lnTo>
                    <a:pt x="3" y="29"/>
                  </a:lnTo>
                  <a:lnTo>
                    <a:pt x="4" y="29"/>
                  </a:lnTo>
                  <a:lnTo>
                    <a:pt x="3" y="28"/>
                  </a:lnTo>
                  <a:lnTo>
                    <a:pt x="4" y="28"/>
                  </a:lnTo>
                  <a:lnTo>
                    <a:pt x="3" y="28"/>
                  </a:lnTo>
                  <a:lnTo>
                    <a:pt x="4" y="27"/>
                  </a:lnTo>
                  <a:lnTo>
                    <a:pt x="5" y="27"/>
                  </a:lnTo>
                  <a:lnTo>
                    <a:pt x="7" y="27"/>
                  </a:lnTo>
                  <a:lnTo>
                    <a:pt x="7" y="25"/>
                  </a:lnTo>
                  <a:lnTo>
                    <a:pt x="7" y="27"/>
                  </a:lnTo>
                  <a:lnTo>
                    <a:pt x="7" y="25"/>
                  </a:lnTo>
                  <a:lnTo>
                    <a:pt x="8" y="25"/>
                  </a:lnTo>
                  <a:lnTo>
                    <a:pt x="9" y="25"/>
                  </a:lnTo>
                  <a:lnTo>
                    <a:pt x="8" y="25"/>
                  </a:lnTo>
                  <a:lnTo>
                    <a:pt x="8" y="24"/>
                  </a:lnTo>
                  <a:lnTo>
                    <a:pt x="8" y="25"/>
                  </a:lnTo>
                  <a:lnTo>
                    <a:pt x="7" y="25"/>
                  </a:lnTo>
                  <a:lnTo>
                    <a:pt x="5" y="25"/>
                  </a:lnTo>
                  <a:lnTo>
                    <a:pt x="4" y="25"/>
                  </a:lnTo>
                  <a:lnTo>
                    <a:pt x="4" y="27"/>
                  </a:lnTo>
                  <a:lnTo>
                    <a:pt x="3" y="27"/>
                  </a:lnTo>
                  <a:lnTo>
                    <a:pt x="3" y="25"/>
                  </a:lnTo>
                  <a:lnTo>
                    <a:pt x="4" y="25"/>
                  </a:lnTo>
                  <a:lnTo>
                    <a:pt x="4" y="24"/>
                  </a:lnTo>
                  <a:lnTo>
                    <a:pt x="5" y="24"/>
                  </a:lnTo>
                  <a:lnTo>
                    <a:pt x="5" y="23"/>
                  </a:lnTo>
                  <a:lnTo>
                    <a:pt x="7" y="23"/>
                  </a:lnTo>
                  <a:lnTo>
                    <a:pt x="5" y="23"/>
                  </a:lnTo>
                  <a:lnTo>
                    <a:pt x="5" y="21"/>
                  </a:lnTo>
                  <a:lnTo>
                    <a:pt x="7" y="21"/>
                  </a:lnTo>
                  <a:lnTo>
                    <a:pt x="7" y="20"/>
                  </a:lnTo>
                  <a:lnTo>
                    <a:pt x="7" y="21"/>
                  </a:lnTo>
                  <a:lnTo>
                    <a:pt x="8" y="21"/>
                  </a:lnTo>
                  <a:lnTo>
                    <a:pt x="8" y="20"/>
                  </a:lnTo>
                  <a:lnTo>
                    <a:pt x="9" y="20"/>
                  </a:lnTo>
                  <a:lnTo>
                    <a:pt x="8" y="20"/>
                  </a:lnTo>
                  <a:lnTo>
                    <a:pt x="5" y="20"/>
                  </a:lnTo>
                  <a:lnTo>
                    <a:pt x="5" y="19"/>
                  </a:lnTo>
                  <a:lnTo>
                    <a:pt x="5" y="20"/>
                  </a:lnTo>
                  <a:lnTo>
                    <a:pt x="4" y="20"/>
                  </a:lnTo>
                  <a:lnTo>
                    <a:pt x="4" y="19"/>
                  </a:lnTo>
                  <a:lnTo>
                    <a:pt x="5" y="19"/>
                  </a:lnTo>
                  <a:lnTo>
                    <a:pt x="4" y="19"/>
                  </a:lnTo>
                  <a:lnTo>
                    <a:pt x="3" y="19"/>
                  </a:lnTo>
                  <a:lnTo>
                    <a:pt x="4" y="19"/>
                  </a:lnTo>
                  <a:lnTo>
                    <a:pt x="3" y="19"/>
                  </a:lnTo>
                  <a:lnTo>
                    <a:pt x="3" y="18"/>
                  </a:lnTo>
                  <a:lnTo>
                    <a:pt x="3" y="19"/>
                  </a:lnTo>
                  <a:lnTo>
                    <a:pt x="3" y="18"/>
                  </a:lnTo>
                  <a:lnTo>
                    <a:pt x="3" y="19"/>
                  </a:lnTo>
                  <a:lnTo>
                    <a:pt x="2" y="19"/>
                  </a:lnTo>
                  <a:lnTo>
                    <a:pt x="2" y="18"/>
                  </a:lnTo>
                  <a:lnTo>
                    <a:pt x="3" y="18"/>
                  </a:lnTo>
                  <a:lnTo>
                    <a:pt x="2" y="18"/>
                  </a:lnTo>
                  <a:lnTo>
                    <a:pt x="3" y="18"/>
                  </a:lnTo>
                  <a:lnTo>
                    <a:pt x="2" y="18"/>
                  </a:lnTo>
                  <a:lnTo>
                    <a:pt x="2" y="16"/>
                  </a:lnTo>
                  <a:lnTo>
                    <a:pt x="3" y="16"/>
                  </a:lnTo>
                  <a:lnTo>
                    <a:pt x="3" y="18"/>
                  </a:lnTo>
                  <a:lnTo>
                    <a:pt x="3" y="16"/>
                  </a:lnTo>
                  <a:lnTo>
                    <a:pt x="4" y="16"/>
                  </a:lnTo>
                  <a:lnTo>
                    <a:pt x="3" y="16"/>
                  </a:lnTo>
                  <a:lnTo>
                    <a:pt x="3" y="15"/>
                  </a:lnTo>
                  <a:lnTo>
                    <a:pt x="4" y="15"/>
                  </a:lnTo>
                  <a:lnTo>
                    <a:pt x="5" y="15"/>
                  </a:lnTo>
                  <a:lnTo>
                    <a:pt x="4" y="15"/>
                  </a:lnTo>
                  <a:lnTo>
                    <a:pt x="5" y="15"/>
                  </a:lnTo>
                  <a:lnTo>
                    <a:pt x="4" y="15"/>
                  </a:lnTo>
                  <a:lnTo>
                    <a:pt x="5" y="14"/>
                  </a:lnTo>
                  <a:lnTo>
                    <a:pt x="4" y="14"/>
                  </a:lnTo>
                  <a:lnTo>
                    <a:pt x="3" y="14"/>
                  </a:lnTo>
                  <a:lnTo>
                    <a:pt x="4" y="14"/>
                  </a:lnTo>
                  <a:lnTo>
                    <a:pt x="3" y="14"/>
                  </a:lnTo>
                  <a:lnTo>
                    <a:pt x="3" y="13"/>
                  </a:lnTo>
                  <a:lnTo>
                    <a:pt x="4" y="13"/>
                  </a:lnTo>
                  <a:lnTo>
                    <a:pt x="3" y="11"/>
                  </a:lnTo>
                  <a:lnTo>
                    <a:pt x="3" y="13"/>
                  </a:lnTo>
                  <a:lnTo>
                    <a:pt x="3" y="11"/>
                  </a:lnTo>
                  <a:lnTo>
                    <a:pt x="2" y="11"/>
                  </a:lnTo>
                  <a:lnTo>
                    <a:pt x="3" y="11"/>
                  </a:lnTo>
                  <a:lnTo>
                    <a:pt x="2" y="11"/>
                  </a:lnTo>
                  <a:lnTo>
                    <a:pt x="2" y="13"/>
                  </a:lnTo>
                  <a:lnTo>
                    <a:pt x="3" y="13"/>
                  </a:lnTo>
                  <a:lnTo>
                    <a:pt x="2" y="13"/>
                  </a:lnTo>
                  <a:lnTo>
                    <a:pt x="2" y="11"/>
                  </a:lnTo>
                  <a:lnTo>
                    <a:pt x="3" y="11"/>
                  </a:lnTo>
                  <a:lnTo>
                    <a:pt x="2" y="11"/>
                  </a:lnTo>
                  <a:lnTo>
                    <a:pt x="2" y="10"/>
                  </a:lnTo>
                  <a:lnTo>
                    <a:pt x="3" y="10"/>
                  </a:lnTo>
                  <a:lnTo>
                    <a:pt x="3" y="11"/>
                  </a:lnTo>
                  <a:lnTo>
                    <a:pt x="3" y="10"/>
                  </a:lnTo>
                  <a:lnTo>
                    <a:pt x="4" y="10"/>
                  </a:lnTo>
                  <a:lnTo>
                    <a:pt x="3" y="10"/>
                  </a:lnTo>
                  <a:lnTo>
                    <a:pt x="4" y="10"/>
                  </a:lnTo>
                  <a:lnTo>
                    <a:pt x="5" y="10"/>
                  </a:lnTo>
                  <a:lnTo>
                    <a:pt x="7" y="10"/>
                  </a:lnTo>
                  <a:lnTo>
                    <a:pt x="7" y="11"/>
                  </a:lnTo>
                  <a:lnTo>
                    <a:pt x="8" y="11"/>
                  </a:lnTo>
                  <a:lnTo>
                    <a:pt x="8" y="10"/>
                  </a:lnTo>
                  <a:lnTo>
                    <a:pt x="9" y="10"/>
                  </a:lnTo>
                  <a:lnTo>
                    <a:pt x="10" y="10"/>
                  </a:lnTo>
                  <a:lnTo>
                    <a:pt x="10" y="11"/>
                  </a:lnTo>
                  <a:lnTo>
                    <a:pt x="10" y="10"/>
                  </a:lnTo>
                  <a:lnTo>
                    <a:pt x="9" y="10"/>
                  </a:lnTo>
                  <a:lnTo>
                    <a:pt x="10" y="10"/>
                  </a:lnTo>
                  <a:lnTo>
                    <a:pt x="10" y="9"/>
                  </a:lnTo>
                  <a:lnTo>
                    <a:pt x="12" y="9"/>
                  </a:lnTo>
                  <a:lnTo>
                    <a:pt x="12" y="7"/>
                  </a:lnTo>
                  <a:lnTo>
                    <a:pt x="13" y="7"/>
                  </a:lnTo>
                  <a:lnTo>
                    <a:pt x="12" y="7"/>
                  </a:lnTo>
                  <a:lnTo>
                    <a:pt x="10" y="7"/>
                  </a:lnTo>
                  <a:lnTo>
                    <a:pt x="12" y="7"/>
                  </a:lnTo>
                  <a:lnTo>
                    <a:pt x="10" y="7"/>
                  </a:lnTo>
                  <a:lnTo>
                    <a:pt x="9" y="7"/>
                  </a:lnTo>
                  <a:lnTo>
                    <a:pt x="9" y="6"/>
                  </a:lnTo>
                  <a:lnTo>
                    <a:pt x="10" y="6"/>
                  </a:lnTo>
                  <a:lnTo>
                    <a:pt x="12" y="6"/>
                  </a:lnTo>
                  <a:lnTo>
                    <a:pt x="10" y="6"/>
                  </a:lnTo>
                  <a:lnTo>
                    <a:pt x="10" y="5"/>
                  </a:lnTo>
                  <a:lnTo>
                    <a:pt x="12" y="5"/>
                  </a:lnTo>
                  <a:lnTo>
                    <a:pt x="10" y="5"/>
                  </a:lnTo>
                  <a:lnTo>
                    <a:pt x="10" y="4"/>
                  </a:lnTo>
                  <a:lnTo>
                    <a:pt x="12" y="4"/>
                  </a:lnTo>
                  <a:lnTo>
                    <a:pt x="10" y="4"/>
                  </a:lnTo>
                  <a:lnTo>
                    <a:pt x="12" y="4"/>
                  </a:lnTo>
                  <a:lnTo>
                    <a:pt x="12" y="2"/>
                  </a:lnTo>
                  <a:lnTo>
                    <a:pt x="13" y="2"/>
                  </a:lnTo>
                  <a:lnTo>
                    <a:pt x="13" y="1"/>
                  </a:lnTo>
                  <a:lnTo>
                    <a:pt x="14" y="1"/>
                  </a:lnTo>
                  <a:lnTo>
                    <a:pt x="13" y="2"/>
                  </a:lnTo>
                  <a:lnTo>
                    <a:pt x="14" y="2"/>
                  </a:lnTo>
                  <a:lnTo>
                    <a:pt x="14" y="1"/>
                  </a:lnTo>
                  <a:lnTo>
                    <a:pt x="14" y="2"/>
                  </a:lnTo>
                  <a:lnTo>
                    <a:pt x="16" y="2"/>
                  </a:lnTo>
                  <a:lnTo>
                    <a:pt x="16" y="1"/>
                  </a:lnTo>
                  <a:lnTo>
                    <a:pt x="16" y="2"/>
                  </a:lnTo>
                  <a:lnTo>
                    <a:pt x="14" y="2"/>
                  </a:lnTo>
                  <a:lnTo>
                    <a:pt x="14" y="1"/>
                  </a:lnTo>
                  <a:lnTo>
                    <a:pt x="16" y="1"/>
                  </a:lnTo>
                  <a:lnTo>
                    <a:pt x="16" y="2"/>
                  </a:lnTo>
                  <a:lnTo>
                    <a:pt x="16" y="4"/>
                  </a:lnTo>
                  <a:lnTo>
                    <a:pt x="17" y="4"/>
                  </a:lnTo>
                  <a:lnTo>
                    <a:pt x="17" y="2"/>
                  </a:lnTo>
                  <a:lnTo>
                    <a:pt x="16" y="2"/>
                  </a:lnTo>
                  <a:lnTo>
                    <a:pt x="16" y="1"/>
                  </a:lnTo>
                  <a:lnTo>
                    <a:pt x="17" y="1"/>
                  </a:lnTo>
                  <a:lnTo>
                    <a:pt x="18" y="1"/>
                  </a:lnTo>
                  <a:lnTo>
                    <a:pt x="17" y="1"/>
                  </a:lnTo>
                  <a:lnTo>
                    <a:pt x="17" y="0"/>
                  </a:lnTo>
                  <a:lnTo>
                    <a:pt x="18" y="0"/>
                  </a:lnTo>
                  <a:lnTo>
                    <a:pt x="18"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4" name="Freeform 1159"/>
            <p:cNvSpPr>
              <a:spLocks noEditPoints="1"/>
            </p:cNvSpPr>
            <p:nvPr/>
          </p:nvSpPr>
          <p:spPr bwMode="auto">
            <a:xfrm>
              <a:off x="4789488" y="3716554"/>
              <a:ext cx="166688" cy="152400"/>
            </a:xfrm>
            <a:custGeom>
              <a:avLst/>
              <a:gdLst>
                <a:gd name="T0" fmla="*/ 51 w 105"/>
                <a:gd name="T1" fmla="*/ 84 h 96"/>
                <a:gd name="T2" fmla="*/ 62 w 105"/>
                <a:gd name="T3" fmla="*/ 87 h 96"/>
                <a:gd name="T4" fmla="*/ 67 w 105"/>
                <a:gd name="T5" fmla="*/ 84 h 96"/>
                <a:gd name="T6" fmla="*/ 7 w 105"/>
                <a:gd name="T7" fmla="*/ 5 h 96"/>
                <a:gd name="T8" fmla="*/ 14 w 105"/>
                <a:gd name="T9" fmla="*/ 7 h 96"/>
                <a:gd name="T10" fmla="*/ 20 w 105"/>
                <a:gd name="T11" fmla="*/ 1 h 96"/>
                <a:gd name="T12" fmla="*/ 24 w 105"/>
                <a:gd name="T13" fmla="*/ 5 h 96"/>
                <a:gd name="T14" fmla="*/ 25 w 105"/>
                <a:gd name="T15" fmla="*/ 10 h 96"/>
                <a:gd name="T16" fmla="*/ 28 w 105"/>
                <a:gd name="T17" fmla="*/ 14 h 96"/>
                <a:gd name="T18" fmla="*/ 35 w 105"/>
                <a:gd name="T19" fmla="*/ 18 h 96"/>
                <a:gd name="T20" fmla="*/ 43 w 105"/>
                <a:gd name="T21" fmla="*/ 22 h 96"/>
                <a:gd name="T22" fmla="*/ 54 w 105"/>
                <a:gd name="T23" fmla="*/ 19 h 96"/>
                <a:gd name="T24" fmla="*/ 54 w 105"/>
                <a:gd name="T25" fmla="*/ 17 h 96"/>
                <a:gd name="T26" fmla="*/ 61 w 105"/>
                <a:gd name="T27" fmla="*/ 13 h 96"/>
                <a:gd name="T28" fmla="*/ 68 w 105"/>
                <a:gd name="T29" fmla="*/ 10 h 96"/>
                <a:gd name="T30" fmla="*/ 75 w 105"/>
                <a:gd name="T31" fmla="*/ 13 h 96"/>
                <a:gd name="T32" fmla="*/ 80 w 105"/>
                <a:gd name="T33" fmla="*/ 15 h 96"/>
                <a:gd name="T34" fmla="*/ 86 w 105"/>
                <a:gd name="T35" fmla="*/ 18 h 96"/>
                <a:gd name="T36" fmla="*/ 93 w 105"/>
                <a:gd name="T37" fmla="*/ 22 h 96"/>
                <a:gd name="T38" fmla="*/ 94 w 105"/>
                <a:gd name="T39" fmla="*/ 31 h 96"/>
                <a:gd name="T40" fmla="*/ 91 w 105"/>
                <a:gd name="T41" fmla="*/ 36 h 96"/>
                <a:gd name="T42" fmla="*/ 90 w 105"/>
                <a:gd name="T43" fmla="*/ 42 h 96"/>
                <a:gd name="T44" fmla="*/ 90 w 105"/>
                <a:gd name="T45" fmla="*/ 47 h 96"/>
                <a:gd name="T46" fmla="*/ 91 w 105"/>
                <a:gd name="T47" fmla="*/ 56 h 96"/>
                <a:gd name="T48" fmla="*/ 96 w 105"/>
                <a:gd name="T49" fmla="*/ 59 h 96"/>
                <a:gd name="T50" fmla="*/ 93 w 105"/>
                <a:gd name="T51" fmla="*/ 68 h 96"/>
                <a:gd name="T52" fmla="*/ 96 w 105"/>
                <a:gd name="T53" fmla="*/ 74 h 96"/>
                <a:gd name="T54" fmla="*/ 102 w 105"/>
                <a:gd name="T55" fmla="*/ 77 h 96"/>
                <a:gd name="T56" fmla="*/ 103 w 105"/>
                <a:gd name="T57" fmla="*/ 83 h 96"/>
                <a:gd name="T58" fmla="*/ 102 w 105"/>
                <a:gd name="T59" fmla="*/ 86 h 96"/>
                <a:gd name="T60" fmla="*/ 96 w 105"/>
                <a:gd name="T61" fmla="*/ 88 h 96"/>
                <a:gd name="T62" fmla="*/ 94 w 105"/>
                <a:gd name="T63" fmla="*/ 96 h 96"/>
                <a:gd name="T64" fmla="*/ 90 w 105"/>
                <a:gd name="T65" fmla="*/ 94 h 96"/>
                <a:gd name="T66" fmla="*/ 86 w 105"/>
                <a:gd name="T67" fmla="*/ 93 h 96"/>
                <a:gd name="T68" fmla="*/ 77 w 105"/>
                <a:gd name="T69" fmla="*/ 92 h 96"/>
                <a:gd name="T70" fmla="*/ 71 w 105"/>
                <a:gd name="T71" fmla="*/ 88 h 96"/>
                <a:gd name="T72" fmla="*/ 68 w 105"/>
                <a:gd name="T73" fmla="*/ 83 h 96"/>
                <a:gd name="T74" fmla="*/ 61 w 105"/>
                <a:gd name="T75" fmla="*/ 86 h 96"/>
                <a:gd name="T76" fmla="*/ 53 w 105"/>
                <a:gd name="T77" fmla="*/ 86 h 96"/>
                <a:gd name="T78" fmla="*/ 46 w 105"/>
                <a:gd name="T79" fmla="*/ 79 h 96"/>
                <a:gd name="T80" fmla="*/ 40 w 105"/>
                <a:gd name="T81" fmla="*/ 77 h 96"/>
                <a:gd name="T82" fmla="*/ 37 w 105"/>
                <a:gd name="T83" fmla="*/ 72 h 96"/>
                <a:gd name="T84" fmla="*/ 35 w 105"/>
                <a:gd name="T85" fmla="*/ 66 h 96"/>
                <a:gd name="T86" fmla="*/ 28 w 105"/>
                <a:gd name="T87" fmla="*/ 64 h 96"/>
                <a:gd name="T88" fmla="*/ 28 w 105"/>
                <a:gd name="T89" fmla="*/ 61 h 96"/>
                <a:gd name="T90" fmla="*/ 24 w 105"/>
                <a:gd name="T91" fmla="*/ 65 h 96"/>
                <a:gd name="T92" fmla="*/ 20 w 105"/>
                <a:gd name="T93" fmla="*/ 56 h 96"/>
                <a:gd name="T94" fmla="*/ 16 w 105"/>
                <a:gd name="T95" fmla="*/ 50 h 96"/>
                <a:gd name="T96" fmla="*/ 11 w 105"/>
                <a:gd name="T97" fmla="*/ 43 h 96"/>
                <a:gd name="T98" fmla="*/ 7 w 105"/>
                <a:gd name="T99" fmla="*/ 40 h 96"/>
                <a:gd name="T100" fmla="*/ 10 w 105"/>
                <a:gd name="T101" fmla="*/ 35 h 96"/>
                <a:gd name="T102" fmla="*/ 10 w 105"/>
                <a:gd name="T103" fmla="*/ 32 h 96"/>
                <a:gd name="T104" fmla="*/ 11 w 105"/>
                <a:gd name="T105" fmla="*/ 28 h 96"/>
                <a:gd name="T106" fmla="*/ 7 w 105"/>
                <a:gd name="T107" fmla="*/ 27 h 96"/>
                <a:gd name="T108" fmla="*/ 5 w 105"/>
                <a:gd name="T109" fmla="*/ 19 h 96"/>
                <a:gd name="T110" fmla="*/ 1 w 105"/>
                <a:gd name="T111" fmla="*/ 13 h 96"/>
                <a:gd name="T112" fmla="*/ 1 w 105"/>
                <a:gd name="T113" fmla="*/ 8 h 96"/>
                <a:gd name="T114" fmla="*/ 2 w 105"/>
                <a:gd name="T11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96">
                  <a:moveTo>
                    <a:pt x="61" y="91"/>
                  </a:moveTo>
                  <a:lnTo>
                    <a:pt x="60" y="91"/>
                  </a:lnTo>
                  <a:lnTo>
                    <a:pt x="61" y="91"/>
                  </a:lnTo>
                  <a:close/>
                  <a:moveTo>
                    <a:pt x="53" y="86"/>
                  </a:moveTo>
                  <a:lnTo>
                    <a:pt x="52" y="86"/>
                  </a:lnTo>
                  <a:lnTo>
                    <a:pt x="53" y="86"/>
                  </a:lnTo>
                  <a:close/>
                  <a:moveTo>
                    <a:pt x="51" y="86"/>
                  </a:moveTo>
                  <a:lnTo>
                    <a:pt x="51" y="84"/>
                  </a:lnTo>
                  <a:lnTo>
                    <a:pt x="49" y="84"/>
                  </a:lnTo>
                  <a:lnTo>
                    <a:pt x="51" y="84"/>
                  </a:lnTo>
                  <a:lnTo>
                    <a:pt x="51" y="86"/>
                  </a:lnTo>
                  <a:close/>
                  <a:moveTo>
                    <a:pt x="66" y="84"/>
                  </a:moveTo>
                  <a:lnTo>
                    <a:pt x="66" y="86"/>
                  </a:lnTo>
                  <a:lnTo>
                    <a:pt x="65" y="86"/>
                  </a:lnTo>
                  <a:lnTo>
                    <a:pt x="63" y="86"/>
                  </a:lnTo>
                  <a:lnTo>
                    <a:pt x="62" y="87"/>
                  </a:lnTo>
                  <a:lnTo>
                    <a:pt x="62" y="86"/>
                  </a:lnTo>
                  <a:lnTo>
                    <a:pt x="63" y="86"/>
                  </a:lnTo>
                  <a:lnTo>
                    <a:pt x="65" y="86"/>
                  </a:lnTo>
                  <a:lnTo>
                    <a:pt x="65" y="84"/>
                  </a:lnTo>
                  <a:lnTo>
                    <a:pt x="63" y="84"/>
                  </a:lnTo>
                  <a:lnTo>
                    <a:pt x="65" y="84"/>
                  </a:lnTo>
                  <a:lnTo>
                    <a:pt x="66" y="84"/>
                  </a:lnTo>
                  <a:lnTo>
                    <a:pt x="67" y="84"/>
                  </a:lnTo>
                  <a:lnTo>
                    <a:pt x="66" y="84"/>
                  </a:lnTo>
                  <a:close/>
                  <a:moveTo>
                    <a:pt x="68" y="83"/>
                  </a:moveTo>
                  <a:lnTo>
                    <a:pt x="67" y="83"/>
                  </a:lnTo>
                  <a:lnTo>
                    <a:pt x="68" y="83"/>
                  </a:lnTo>
                  <a:close/>
                  <a:moveTo>
                    <a:pt x="6" y="3"/>
                  </a:moveTo>
                  <a:lnTo>
                    <a:pt x="6" y="4"/>
                  </a:lnTo>
                  <a:lnTo>
                    <a:pt x="7" y="4"/>
                  </a:lnTo>
                  <a:lnTo>
                    <a:pt x="7" y="5"/>
                  </a:lnTo>
                  <a:lnTo>
                    <a:pt x="9" y="5"/>
                  </a:lnTo>
                  <a:lnTo>
                    <a:pt x="7" y="5"/>
                  </a:lnTo>
                  <a:lnTo>
                    <a:pt x="9" y="5"/>
                  </a:lnTo>
                  <a:lnTo>
                    <a:pt x="9" y="7"/>
                  </a:lnTo>
                  <a:lnTo>
                    <a:pt x="10" y="7"/>
                  </a:lnTo>
                  <a:lnTo>
                    <a:pt x="11" y="7"/>
                  </a:lnTo>
                  <a:lnTo>
                    <a:pt x="12" y="7"/>
                  </a:lnTo>
                  <a:lnTo>
                    <a:pt x="14" y="7"/>
                  </a:lnTo>
                  <a:lnTo>
                    <a:pt x="15" y="7"/>
                  </a:lnTo>
                  <a:lnTo>
                    <a:pt x="15" y="5"/>
                  </a:lnTo>
                  <a:lnTo>
                    <a:pt x="16" y="4"/>
                  </a:lnTo>
                  <a:lnTo>
                    <a:pt x="18" y="4"/>
                  </a:lnTo>
                  <a:lnTo>
                    <a:pt x="18" y="3"/>
                  </a:lnTo>
                  <a:lnTo>
                    <a:pt x="19" y="3"/>
                  </a:lnTo>
                  <a:lnTo>
                    <a:pt x="19" y="1"/>
                  </a:lnTo>
                  <a:lnTo>
                    <a:pt x="20" y="1"/>
                  </a:lnTo>
                  <a:lnTo>
                    <a:pt x="21" y="1"/>
                  </a:lnTo>
                  <a:lnTo>
                    <a:pt x="21" y="0"/>
                  </a:lnTo>
                  <a:lnTo>
                    <a:pt x="23" y="1"/>
                  </a:lnTo>
                  <a:lnTo>
                    <a:pt x="23" y="3"/>
                  </a:lnTo>
                  <a:lnTo>
                    <a:pt x="24" y="3"/>
                  </a:lnTo>
                  <a:lnTo>
                    <a:pt x="23" y="3"/>
                  </a:lnTo>
                  <a:lnTo>
                    <a:pt x="23" y="4"/>
                  </a:lnTo>
                  <a:lnTo>
                    <a:pt x="24" y="5"/>
                  </a:lnTo>
                  <a:lnTo>
                    <a:pt x="23" y="7"/>
                  </a:lnTo>
                  <a:lnTo>
                    <a:pt x="21" y="7"/>
                  </a:lnTo>
                  <a:lnTo>
                    <a:pt x="23" y="7"/>
                  </a:lnTo>
                  <a:lnTo>
                    <a:pt x="23" y="8"/>
                  </a:lnTo>
                  <a:lnTo>
                    <a:pt x="24" y="8"/>
                  </a:lnTo>
                  <a:lnTo>
                    <a:pt x="24" y="9"/>
                  </a:lnTo>
                  <a:lnTo>
                    <a:pt x="25" y="9"/>
                  </a:lnTo>
                  <a:lnTo>
                    <a:pt x="25" y="10"/>
                  </a:lnTo>
                  <a:lnTo>
                    <a:pt x="26" y="10"/>
                  </a:lnTo>
                  <a:lnTo>
                    <a:pt x="26" y="9"/>
                  </a:lnTo>
                  <a:lnTo>
                    <a:pt x="26" y="10"/>
                  </a:lnTo>
                  <a:lnTo>
                    <a:pt x="26" y="12"/>
                  </a:lnTo>
                  <a:lnTo>
                    <a:pt x="28" y="13"/>
                  </a:lnTo>
                  <a:lnTo>
                    <a:pt x="26" y="13"/>
                  </a:lnTo>
                  <a:lnTo>
                    <a:pt x="28" y="13"/>
                  </a:lnTo>
                  <a:lnTo>
                    <a:pt x="28" y="14"/>
                  </a:lnTo>
                  <a:lnTo>
                    <a:pt x="28" y="15"/>
                  </a:lnTo>
                  <a:lnTo>
                    <a:pt x="29" y="15"/>
                  </a:lnTo>
                  <a:lnTo>
                    <a:pt x="30" y="15"/>
                  </a:lnTo>
                  <a:lnTo>
                    <a:pt x="32" y="17"/>
                  </a:lnTo>
                  <a:lnTo>
                    <a:pt x="33" y="17"/>
                  </a:lnTo>
                  <a:lnTo>
                    <a:pt x="34" y="17"/>
                  </a:lnTo>
                  <a:lnTo>
                    <a:pt x="34" y="18"/>
                  </a:lnTo>
                  <a:lnTo>
                    <a:pt x="35" y="18"/>
                  </a:lnTo>
                  <a:lnTo>
                    <a:pt x="35" y="19"/>
                  </a:lnTo>
                  <a:lnTo>
                    <a:pt x="37" y="19"/>
                  </a:lnTo>
                  <a:lnTo>
                    <a:pt x="37" y="21"/>
                  </a:lnTo>
                  <a:lnTo>
                    <a:pt x="38" y="21"/>
                  </a:lnTo>
                  <a:lnTo>
                    <a:pt x="39" y="21"/>
                  </a:lnTo>
                  <a:lnTo>
                    <a:pt x="40" y="22"/>
                  </a:lnTo>
                  <a:lnTo>
                    <a:pt x="42" y="22"/>
                  </a:lnTo>
                  <a:lnTo>
                    <a:pt x="43" y="22"/>
                  </a:lnTo>
                  <a:lnTo>
                    <a:pt x="44" y="22"/>
                  </a:lnTo>
                  <a:lnTo>
                    <a:pt x="46" y="22"/>
                  </a:lnTo>
                  <a:lnTo>
                    <a:pt x="47" y="22"/>
                  </a:lnTo>
                  <a:lnTo>
                    <a:pt x="48" y="21"/>
                  </a:lnTo>
                  <a:lnTo>
                    <a:pt x="49" y="21"/>
                  </a:lnTo>
                  <a:lnTo>
                    <a:pt x="52" y="21"/>
                  </a:lnTo>
                  <a:lnTo>
                    <a:pt x="54" y="21"/>
                  </a:lnTo>
                  <a:lnTo>
                    <a:pt x="54" y="19"/>
                  </a:lnTo>
                  <a:lnTo>
                    <a:pt x="54" y="21"/>
                  </a:lnTo>
                  <a:lnTo>
                    <a:pt x="53" y="21"/>
                  </a:lnTo>
                  <a:lnTo>
                    <a:pt x="52" y="21"/>
                  </a:lnTo>
                  <a:lnTo>
                    <a:pt x="53" y="21"/>
                  </a:lnTo>
                  <a:lnTo>
                    <a:pt x="54" y="21"/>
                  </a:lnTo>
                  <a:lnTo>
                    <a:pt x="54" y="19"/>
                  </a:lnTo>
                  <a:lnTo>
                    <a:pt x="54" y="18"/>
                  </a:lnTo>
                  <a:lnTo>
                    <a:pt x="54" y="17"/>
                  </a:lnTo>
                  <a:lnTo>
                    <a:pt x="56" y="17"/>
                  </a:lnTo>
                  <a:lnTo>
                    <a:pt x="57" y="17"/>
                  </a:lnTo>
                  <a:lnTo>
                    <a:pt x="58" y="17"/>
                  </a:lnTo>
                  <a:lnTo>
                    <a:pt x="58" y="15"/>
                  </a:lnTo>
                  <a:lnTo>
                    <a:pt x="60" y="15"/>
                  </a:lnTo>
                  <a:lnTo>
                    <a:pt x="58" y="15"/>
                  </a:lnTo>
                  <a:lnTo>
                    <a:pt x="60" y="14"/>
                  </a:lnTo>
                  <a:lnTo>
                    <a:pt x="61" y="13"/>
                  </a:lnTo>
                  <a:lnTo>
                    <a:pt x="62" y="13"/>
                  </a:lnTo>
                  <a:lnTo>
                    <a:pt x="62" y="12"/>
                  </a:lnTo>
                  <a:lnTo>
                    <a:pt x="63" y="12"/>
                  </a:lnTo>
                  <a:lnTo>
                    <a:pt x="65" y="12"/>
                  </a:lnTo>
                  <a:lnTo>
                    <a:pt x="66" y="12"/>
                  </a:lnTo>
                  <a:lnTo>
                    <a:pt x="67" y="12"/>
                  </a:lnTo>
                  <a:lnTo>
                    <a:pt x="67" y="10"/>
                  </a:lnTo>
                  <a:lnTo>
                    <a:pt x="68" y="10"/>
                  </a:lnTo>
                  <a:lnTo>
                    <a:pt x="70" y="10"/>
                  </a:lnTo>
                  <a:lnTo>
                    <a:pt x="71" y="12"/>
                  </a:lnTo>
                  <a:lnTo>
                    <a:pt x="71" y="10"/>
                  </a:lnTo>
                  <a:lnTo>
                    <a:pt x="72" y="10"/>
                  </a:lnTo>
                  <a:lnTo>
                    <a:pt x="72" y="12"/>
                  </a:lnTo>
                  <a:lnTo>
                    <a:pt x="72" y="13"/>
                  </a:lnTo>
                  <a:lnTo>
                    <a:pt x="74" y="13"/>
                  </a:lnTo>
                  <a:lnTo>
                    <a:pt x="75" y="13"/>
                  </a:lnTo>
                  <a:lnTo>
                    <a:pt x="76" y="13"/>
                  </a:lnTo>
                  <a:lnTo>
                    <a:pt x="76" y="14"/>
                  </a:lnTo>
                  <a:lnTo>
                    <a:pt x="77" y="14"/>
                  </a:lnTo>
                  <a:lnTo>
                    <a:pt x="77" y="15"/>
                  </a:lnTo>
                  <a:lnTo>
                    <a:pt x="79" y="15"/>
                  </a:lnTo>
                  <a:lnTo>
                    <a:pt x="79" y="14"/>
                  </a:lnTo>
                  <a:lnTo>
                    <a:pt x="80" y="14"/>
                  </a:lnTo>
                  <a:lnTo>
                    <a:pt x="80" y="15"/>
                  </a:lnTo>
                  <a:lnTo>
                    <a:pt x="81" y="14"/>
                  </a:lnTo>
                  <a:lnTo>
                    <a:pt x="81" y="15"/>
                  </a:lnTo>
                  <a:lnTo>
                    <a:pt x="82" y="15"/>
                  </a:lnTo>
                  <a:lnTo>
                    <a:pt x="84" y="15"/>
                  </a:lnTo>
                  <a:lnTo>
                    <a:pt x="84" y="17"/>
                  </a:lnTo>
                  <a:lnTo>
                    <a:pt x="84" y="18"/>
                  </a:lnTo>
                  <a:lnTo>
                    <a:pt x="85" y="18"/>
                  </a:lnTo>
                  <a:lnTo>
                    <a:pt x="86" y="18"/>
                  </a:lnTo>
                  <a:lnTo>
                    <a:pt x="86" y="19"/>
                  </a:lnTo>
                  <a:lnTo>
                    <a:pt x="88" y="19"/>
                  </a:lnTo>
                  <a:lnTo>
                    <a:pt x="88" y="21"/>
                  </a:lnTo>
                  <a:lnTo>
                    <a:pt x="89" y="21"/>
                  </a:lnTo>
                  <a:lnTo>
                    <a:pt x="89" y="22"/>
                  </a:lnTo>
                  <a:lnTo>
                    <a:pt x="90" y="22"/>
                  </a:lnTo>
                  <a:lnTo>
                    <a:pt x="91" y="22"/>
                  </a:lnTo>
                  <a:lnTo>
                    <a:pt x="93" y="22"/>
                  </a:lnTo>
                  <a:lnTo>
                    <a:pt x="94" y="22"/>
                  </a:lnTo>
                  <a:lnTo>
                    <a:pt x="94" y="23"/>
                  </a:lnTo>
                  <a:lnTo>
                    <a:pt x="94" y="24"/>
                  </a:lnTo>
                  <a:lnTo>
                    <a:pt x="94" y="26"/>
                  </a:lnTo>
                  <a:lnTo>
                    <a:pt x="94" y="27"/>
                  </a:lnTo>
                  <a:lnTo>
                    <a:pt x="94" y="28"/>
                  </a:lnTo>
                  <a:lnTo>
                    <a:pt x="94" y="29"/>
                  </a:lnTo>
                  <a:lnTo>
                    <a:pt x="94" y="31"/>
                  </a:lnTo>
                  <a:lnTo>
                    <a:pt x="93" y="31"/>
                  </a:lnTo>
                  <a:lnTo>
                    <a:pt x="93" y="32"/>
                  </a:lnTo>
                  <a:lnTo>
                    <a:pt x="94" y="32"/>
                  </a:lnTo>
                  <a:lnTo>
                    <a:pt x="93" y="32"/>
                  </a:lnTo>
                  <a:lnTo>
                    <a:pt x="93" y="33"/>
                  </a:lnTo>
                  <a:lnTo>
                    <a:pt x="93" y="35"/>
                  </a:lnTo>
                  <a:lnTo>
                    <a:pt x="93" y="36"/>
                  </a:lnTo>
                  <a:lnTo>
                    <a:pt x="91" y="36"/>
                  </a:lnTo>
                  <a:lnTo>
                    <a:pt x="91" y="37"/>
                  </a:lnTo>
                  <a:lnTo>
                    <a:pt x="93" y="37"/>
                  </a:lnTo>
                  <a:lnTo>
                    <a:pt x="91" y="37"/>
                  </a:lnTo>
                  <a:lnTo>
                    <a:pt x="90" y="37"/>
                  </a:lnTo>
                  <a:lnTo>
                    <a:pt x="90" y="38"/>
                  </a:lnTo>
                  <a:lnTo>
                    <a:pt x="90" y="40"/>
                  </a:lnTo>
                  <a:lnTo>
                    <a:pt x="90" y="41"/>
                  </a:lnTo>
                  <a:lnTo>
                    <a:pt x="90" y="42"/>
                  </a:lnTo>
                  <a:lnTo>
                    <a:pt x="91" y="42"/>
                  </a:lnTo>
                  <a:lnTo>
                    <a:pt x="93" y="42"/>
                  </a:lnTo>
                  <a:lnTo>
                    <a:pt x="91" y="42"/>
                  </a:lnTo>
                  <a:lnTo>
                    <a:pt x="91" y="43"/>
                  </a:lnTo>
                  <a:lnTo>
                    <a:pt x="91" y="45"/>
                  </a:lnTo>
                  <a:lnTo>
                    <a:pt x="90" y="45"/>
                  </a:lnTo>
                  <a:lnTo>
                    <a:pt x="90" y="46"/>
                  </a:lnTo>
                  <a:lnTo>
                    <a:pt x="90" y="47"/>
                  </a:lnTo>
                  <a:lnTo>
                    <a:pt x="91" y="47"/>
                  </a:lnTo>
                  <a:lnTo>
                    <a:pt x="91" y="49"/>
                  </a:lnTo>
                  <a:lnTo>
                    <a:pt x="91" y="50"/>
                  </a:lnTo>
                  <a:lnTo>
                    <a:pt x="91" y="51"/>
                  </a:lnTo>
                  <a:lnTo>
                    <a:pt x="91" y="52"/>
                  </a:lnTo>
                  <a:lnTo>
                    <a:pt x="91" y="54"/>
                  </a:lnTo>
                  <a:lnTo>
                    <a:pt x="91" y="55"/>
                  </a:lnTo>
                  <a:lnTo>
                    <a:pt x="91" y="56"/>
                  </a:lnTo>
                  <a:lnTo>
                    <a:pt x="93" y="56"/>
                  </a:lnTo>
                  <a:lnTo>
                    <a:pt x="94" y="56"/>
                  </a:lnTo>
                  <a:lnTo>
                    <a:pt x="95" y="56"/>
                  </a:lnTo>
                  <a:lnTo>
                    <a:pt x="96" y="56"/>
                  </a:lnTo>
                  <a:lnTo>
                    <a:pt x="96" y="57"/>
                  </a:lnTo>
                  <a:lnTo>
                    <a:pt x="96" y="59"/>
                  </a:lnTo>
                  <a:lnTo>
                    <a:pt x="98" y="59"/>
                  </a:lnTo>
                  <a:lnTo>
                    <a:pt x="96" y="59"/>
                  </a:lnTo>
                  <a:lnTo>
                    <a:pt x="96" y="60"/>
                  </a:lnTo>
                  <a:lnTo>
                    <a:pt x="95" y="61"/>
                  </a:lnTo>
                  <a:lnTo>
                    <a:pt x="95" y="63"/>
                  </a:lnTo>
                  <a:lnTo>
                    <a:pt x="94" y="64"/>
                  </a:lnTo>
                  <a:lnTo>
                    <a:pt x="93" y="65"/>
                  </a:lnTo>
                  <a:lnTo>
                    <a:pt x="91" y="66"/>
                  </a:lnTo>
                  <a:lnTo>
                    <a:pt x="93" y="66"/>
                  </a:lnTo>
                  <a:lnTo>
                    <a:pt x="93" y="68"/>
                  </a:lnTo>
                  <a:lnTo>
                    <a:pt x="94" y="68"/>
                  </a:lnTo>
                  <a:lnTo>
                    <a:pt x="94" y="69"/>
                  </a:lnTo>
                  <a:lnTo>
                    <a:pt x="94" y="70"/>
                  </a:lnTo>
                  <a:lnTo>
                    <a:pt x="95" y="70"/>
                  </a:lnTo>
                  <a:lnTo>
                    <a:pt x="95" y="72"/>
                  </a:lnTo>
                  <a:lnTo>
                    <a:pt x="95" y="73"/>
                  </a:lnTo>
                  <a:lnTo>
                    <a:pt x="96" y="73"/>
                  </a:lnTo>
                  <a:lnTo>
                    <a:pt x="96" y="74"/>
                  </a:lnTo>
                  <a:lnTo>
                    <a:pt x="98" y="74"/>
                  </a:lnTo>
                  <a:lnTo>
                    <a:pt x="99" y="74"/>
                  </a:lnTo>
                  <a:lnTo>
                    <a:pt x="99" y="75"/>
                  </a:lnTo>
                  <a:lnTo>
                    <a:pt x="100" y="75"/>
                  </a:lnTo>
                  <a:lnTo>
                    <a:pt x="102" y="77"/>
                  </a:lnTo>
                  <a:lnTo>
                    <a:pt x="102" y="75"/>
                  </a:lnTo>
                  <a:lnTo>
                    <a:pt x="103" y="77"/>
                  </a:lnTo>
                  <a:lnTo>
                    <a:pt x="102" y="77"/>
                  </a:lnTo>
                  <a:lnTo>
                    <a:pt x="102" y="78"/>
                  </a:lnTo>
                  <a:lnTo>
                    <a:pt x="103" y="79"/>
                  </a:lnTo>
                  <a:lnTo>
                    <a:pt x="103" y="80"/>
                  </a:lnTo>
                  <a:lnTo>
                    <a:pt x="102" y="82"/>
                  </a:lnTo>
                  <a:lnTo>
                    <a:pt x="103" y="82"/>
                  </a:lnTo>
                  <a:lnTo>
                    <a:pt x="102" y="82"/>
                  </a:lnTo>
                  <a:lnTo>
                    <a:pt x="103" y="82"/>
                  </a:lnTo>
                  <a:lnTo>
                    <a:pt x="103" y="83"/>
                  </a:lnTo>
                  <a:lnTo>
                    <a:pt x="103" y="82"/>
                  </a:lnTo>
                  <a:lnTo>
                    <a:pt x="104" y="82"/>
                  </a:lnTo>
                  <a:lnTo>
                    <a:pt x="105" y="83"/>
                  </a:lnTo>
                  <a:lnTo>
                    <a:pt x="105" y="84"/>
                  </a:lnTo>
                  <a:lnTo>
                    <a:pt x="104" y="84"/>
                  </a:lnTo>
                  <a:lnTo>
                    <a:pt x="104" y="86"/>
                  </a:lnTo>
                  <a:lnTo>
                    <a:pt x="103" y="86"/>
                  </a:lnTo>
                  <a:lnTo>
                    <a:pt x="102" y="86"/>
                  </a:lnTo>
                  <a:lnTo>
                    <a:pt x="102" y="87"/>
                  </a:lnTo>
                  <a:lnTo>
                    <a:pt x="100" y="87"/>
                  </a:lnTo>
                  <a:lnTo>
                    <a:pt x="99" y="87"/>
                  </a:lnTo>
                  <a:lnTo>
                    <a:pt x="100" y="87"/>
                  </a:lnTo>
                  <a:lnTo>
                    <a:pt x="99" y="87"/>
                  </a:lnTo>
                  <a:lnTo>
                    <a:pt x="99" y="88"/>
                  </a:lnTo>
                  <a:lnTo>
                    <a:pt x="98" y="88"/>
                  </a:lnTo>
                  <a:lnTo>
                    <a:pt x="96" y="88"/>
                  </a:lnTo>
                  <a:lnTo>
                    <a:pt x="96" y="89"/>
                  </a:lnTo>
                  <a:lnTo>
                    <a:pt x="96" y="91"/>
                  </a:lnTo>
                  <a:lnTo>
                    <a:pt x="96" y="92"/>
                  </a:lnTo>
                  <a:lnTo>
                    <a:pt x="96" y="93"/>
                  </a:lnTo>
                  <a:lnTo>
                    <a:pt x="96" y="94"/>
                  </a:lnTo>
                  <a:lnTo>
                    <a:pt x="95" y="94"/>
                  </a:lnTo>
                  <a:lnTo>
                    <a:pt x="95" y="96"/>
                  </a:lnTo>
                  <a:lnTo>
                    <a:pt x="94" y="96"/>
                  </a:lnTo>
                  <a:lnTo>
                    <a:pt x="94" y="94"/>
                  </a:lnTo>
                  <a:lnTo>
                    <a:pt x="93" y="94"/>
                  </a:lnTo>
                  <a:lnTo>
                    <a:pt x="91" y="94"/>
                  </a:lnTo>
                  <a:lnTo>
                    <a:pt x="90" y="94"/>
                  </a:lnTo>
                  <a:lnTo>
                    <a:pt x="90" y="93"/>
                  </a:lnTo>
                  <a:lnTo>
                    <a:pt x="89" y="93"/>
                  </a:lnTo>
                  <a:lnTo>
                    <a:pt x="90" y="93"/>
                  </a:lnTo>
                  <a:lnTo>
                    <a:pt x="90" y="94"/>
                  </a:lnTo>
                  <a:lnTo>
                    <a:pt x="89" y="94"/>
                  </a:lnTo>
                  <a:lnTo>
                    <a:pt x="89" y="93"/>
                  </a:lnTo>
                  <a:lnTo>
                    <a:pt x="89" y="94"/>
                  </a:lnTo>
                  <a:lnTo>
                    <a:pt x="88" y="94"/>
                  </a:lnTo>
                  <a:lnTo>
                    <a:pt x="88" y="93"/>
                  </a:lnTo>
                  <a:lnTo>
                    <a:pt x="86" y="93"/>
                  </a:lnTo>
                  <a:lnTo>
                    <a:pt x="86" y="94"/>
                  </a:lnTo>
                  <a:lnTo>
                    <a:pt x="86" y="93"/>
                  </a:lnTo>
                  <a:lnTo>
                    <a:pt x="85" y="93"/>
                  </a:lnTo>
                  <a:lnTo>
                    <a:pt x="84" y="93"/>
                  </a:lnTo>
                  <a:lnTo>
                    <a:pt x="82" y="93"/>
                  </a:lnTo>
                  <a:lnTo>
                    <a:pt x="81" y="93"/>
                  </a:lnTo>
                  <a:lnTo>
                    <a:pt x="81" y="92"/>
                  </a:lnTo>
                  <a:lnTo>
                    <a:pt x="80" y="92"/>
                  </a:lnTo>
                  <a:lnTo>
                    <a:pt x="79" y="92"/>
                  </a:lnTo>
                  <a:lnTo>
                    <a:pt x="77" y="92"/>
                  </a:lnTo>
                  <a:lnTo>
                    <a:pt x="76" y="92"/>
                  </a:lnTo>
                  <a:lnTo>
                    <a:pt x="75" y="92"/>
                  </a:lnTo>
                  <a:lnTo>
                    <a:pt x="74" y="92"/>
                  </a:lnTo>
                  <a:lnTo>
                    <a:pt x="74" y="91"/>
                  </a:lnTo>
                  <a:lnTo>
                    <a:pt x="72" y="91"/>
                  </a:lnTo>
                  <a:lnTo>
                    <a:pt x="72" y="89"/>
                  </a:lnTo>
                  <a:lnTo>
                    <a:pt x="72" y="88"/>
                  </a:lnTo>
                  <a:lnTo>
                    <a:pt x="71" y="88"/>
                  </a:lnTo>
                  <a:lnTo>
                    <a:pt x="71" y="87"/>
                  </a:lnTo>
                  <a:lnTo>
                    <a:pt x="71" y="86"/>
                  </a:lnTo>
                  <a:lnTo>
                    <a:pt x="71" y="84"/>
                  </a:lnTo>
                  <a:lnTo>
                    <a:pt x="70" y="84"/>
                  </a:lnTo>
                  <a:lnTo>
                    <a:pt x="70" y="83"/>
                  </a:lnTo>
                  <a:lnTo>
                    <a:pt x="70" y="84"/>
                  </a:lnTo>
                  <a:lnTo>
                    <a:pt x="70" y="83"/>
                  </a:lnTo>
                  <a:lnTo>
                    <a:pt x="68" y="83"/>
                  </a:lnTo>
                  <a:lnTo>
                    <a:pt x="67" y="83"/>
                  </a:lnTo>
                  <a:lnTo>
                    <a:pt x="66" y="83"/>
                  </a:lnTo>
                  <a:lnTo>
                    <a:pt x="65" y="83"/>
                  </a:lnTo>
                  <a:lnTo>
                    <a:pt x="65" y="84"/>
                  </a:lnTo>
                  <a:lnTo>
                    <a:pt x="63" y="84"/>
                  </a:lnTo>
                  <a:lnTo>
                    <a:pt x="63" y="86"/>
                  </a:lnTo>
                  <a:lnTo>
                    <a:pt x="62" y="86"/>
                  </a:lnTo>
                  <a:lnTo>
                    <a:pt x="61" y="86"/>
                  </a:lnTo>
                  <a:lnTo>
                    <a:pt x="60" y="86"/>
                  </a:lnTo>
                  <a:lnTo>
                    <a:pt x="60" y="87"/>
                  </a:lnTo>
                  <a:lnTo>
                    <a:pt x="58" y="87"/>
                  </a:lnTo>
                  <a:lnTo>
                    <a:pt x="57" y="87"/>
                  </a:lnTo>
                  <a:lnTo>
                    <a:pt x="57" y="86"/>
                  </a:lnTo>
                  <a:lnTo>
                    <a:pt x="56" y="86"/>
                  </a:lnTo>
                  <a:lnTo>
                    <a:pt x="54" y="86"/>
                  </a:lnTo>
                  <a:lnTo>
                    <a:pt x="53" y="86"/>
                  </a:lnTo>
                  <a:lnTo>
                    <a:pt x="52" y="86"/>
                  </a:lnTo>
                  <a:lnTo>
                    <a:pt x="52" y="84"/>
                  </a:lnTo>
                  <a:lnTo>
                    <a:pt x="49" y="83"/>
                  </a:lnTo>
                  <a:lnTo>
                    <a:pt x="48" y="83"/>
                  </a:lnTo>
                  <a:lnTo>
                    <a:pt x="48" y="82"/>
                  </a:lnTo>
                  <a:lnTo>
                    <a:pt x="47" y="82"/>
                  </a:lnTo>
                  <a:lnTo>
                    <a:pt x="47" y="80"/>
                  </a:lnTo>
                  <a:lnTo>
                    <a:pt x="46" y="79"/>
                  </a:lnTo>
                  <a:lnTo>
                    <a:pt x="44" y="79"/>
                  </a:lnTo>
                  <a:lnTo>
                    <a:pt x="43" y="79"/>
                  </a:lnTo>
                  <a:lnTo>
                    <a:pt x="43" y="78"/>
                  </a:lnTo>
                  <a:lnTo>
                    <a:pt x="43" y="79"/>
                  </a:lnTo>
                  <a:lnTo>
                    <a:pt x="42" y="79"/>
                  </a:lnTo>
                  <a:lnTo>
                    <a:pt x="42" y="78"/>
                  </a:lnTo>
                  <a:lnTo>
                    <a:pt x="40" y="78"/>
                  </a:lnTo>
                  <a:lnTo>
                    <a:pt x="40" y="77"/>
                  </a:lnTo>
                  <a:lnTo>
                    <a:pt x="39" y="77"/>
                  </a:lnTo>
                  <a:lnTo>
                    <a:pt x="40" y="77"/>
                  </a:lnTo>
                  <a:lnTo>
                    <a:pt x="39" y="77"/>
                  </a:lnTo>
                  <a:lnTo>
                    <a:pt x="39" y="75"/>
                  </a:lnTo>
                  <a:lnTo>
                    <a:pt x="39" y="74"/>
                  </a:lnTo>
                  <a:lnTo>
                    <a:pt x="39" y="73"/>
                  </a:lnTo>
                  <a:lnTo>
                    <a:pt x="38" y="73"/>
                  </a:lnTo>
                  <a:lnTo>
                    <a:pt x="37" y="72"/>
                  </a:lnTo>
                  <a:lnTo>
                    <a:pt x="38" y="72"/>
                  </a:lnTo>
                  <a:lnTo>
                    <a:pt x="38" y="70"/>
                  </a:lnTo>
                  <a:lnTo>
                    <a:pt x="37" y="70"/>
                  </a:lnTo>
                  <a:lnTo>
                    <a:pt x="37" y="69"/>
                  </a:lnTo>
                  <a:lnTo>
                    <a:pt x="37" y="68"/>
                  </a:lnTo>
                  <a:lnTo>
                    <a:pt x="37" y="69"/>
                  </a:lnTo>
                  <a:lnTo>
                    <a:pt x="35" y="68"/>
                  </a:lnTo>
                  <a:lnTo>
                    <a:pt x="35" y="66"/>
                  </a:lnTo>
                  <a:lnTo>
                    <a:pt x="34" y="66"/>
                  </a:lnTo>
                  <a:lnTo>
                    <a:pt x="34" y="65"/>
                  </a:lnTo>
                  <a:lnTo>
                    <a:pt x="34" y="64"/>
                  </a:lnTo>
                  <a:lnTo>
                    <a:pt x="33" y="64"/>
                  </a:lnTo>
                  <a:lnTo>
                    <a:pt x="30" y="65"/>
                  </a:lnTo>
                  <a:lnTo>
                    <a:pt x="30" y="64"/>
                  </a:lnTo>
                  <a:lnTo>
                    <a:pt x="29" y="64"/>
                  </a:lnTo>
                  <a:lnTo>
                    <a:pt x="28" y="64"/>
                  </a:lnTo>
                  <a:lnTo>
                    <a:pt x="28" y="63"/>
                  </a:lnTo>
                  <a:lnTo>
                    <a:pt x="26" y="63"/>
                  </a:lnTo>
                  <a:lnTo>
                    <a:pt x="28" y="63"/>
                  </a:lnTo>
                  <a:lnTo>
                    <a:pt x="29" y="63"/>
                  </a:lnTo>
                  <a:lnTo>
                    <a:pt x="29" y="61"/>
                  </a:lnTo>
                  <a:lnTo>
                    <a:pt x="29" y="63"/>
                  </a:lnTo>
                  <a:lnTo>
                    <a:pt x="28" y="63"/>
                  </a:lnTo>
                  <a:lnTo>
                    <a:pt x="28" y="61"/>
                  </a:lnTo>
                  <a:lnTo>
                    <a:pt x="28" y="63"/>
                  </a:lnTo>
                  <a:lnTo>
                    <a:pt x="28" y="61"/>
                  </a:lnTo>
                  <a:lnTo>
                    <a:pt x="28" y="63"/>
                  </a:lnTo>
                  <a:lnTo>
                    <a:pt x="26" y="63"/>
                  </a:lnTo>
                  <a:lnTo>
                    <a:pt x="26" y="64"/>
                  </a:lnTo>
                  <a:lnTo>
                    <a:pt x="26" y="65"/>
                  </a:lnTo>
                  <a:lnTo>
                    <a:pt x="25" y="65"/>
                  </a:lnTo>
                  <a:lnTo>
                    <a:pt x="24" y="65"/>
                  </a:lnTo>
                  <a:lnTo>
                    <a:pt x="24" y="64"/>
                  </a:lnTo>
                  <a:lnTo>
                    <a:pt x="24" y="63"/>
                  </a:lnTo>
                  <a:lnTo>
                    <a:pt x="23" y="63"/>
                  </a:lnTo>
                  <a:lnTo>
                    <a:pt x="23" y="59"/>
                  </a:lnTo>
                  <a:lnTo>
                    <a:pt x="21" y="59"/>
                  </a:lnTo>
                  <a:lnTo>
                    <a:pt x="20" y="59"/>
                  </a:lnTo>
                  <a:lnTo>
                    <a:pt x="20" y="57"/>
                  </a:lnTo>
                  <a:lnTo>
                    <a:pt x="20" y="56"/>
                  </a:lnTo>
                  <a:lnTo>
                    <a:pt x="21" y="54"/>
                  </a:lnTo>
                  <a:lnTo>
                    <a:pt x="20" y="54"/>
                  </a:lnTo>
                  <a:lnTo>
                    <a:pt x="20" y="52"/>
                  </a:lnTo>
                  <a:lnTo>
                    <a:pt x="20" y="51"/>
                  </a:lnTo>
                  <a:lnTo>
                    <a:pt x="19" y="51"/>
                  </a:lnTo>
                  <a:lnTo>
                    <a:pt x="19" y="50"/>
                  </a:lnTo>
                  <a:lnTo>
                    <a:pt x="18" y="50"/>
                  </a:lnTo>
                  <a:lnTo>
                    <a:pt x="16" y="50"/>
                  </a:lnTo>
                  <a:lnTo>
                    <a:pt x="15" y="47"/>
                  </a:lnTo>
                  <a:lnTo>
                    <a:pt x="14" y="47"/>
                  </a:lnTo>
                  <a:lnTo>
                    <a:pt x="14" y="46"/>
                  </a:lnTo>
                  <a:lnTo>
                    <a:pt x="12" y="46"/>
                  </a:lnTo>
                  <a:lnTo>
                    <a:pt x="11" y="46"/>
                  </a:lnTo>
                  <a:lnTo>
                    <a:pt x="11" y="45"/>
                  </a:lnTo>
                  <a:lnTo>
                    <a:pt x="12" y="45"/>
                  </a:lnTo>
                  <a:lnTo>
                    <a:pt x="11" y="43"/>
                  </a:lnTo>
                  <a:lnTo>
                    <a:pt x="11" y="42"/>
                  </a:lnTo>
                  <a:lnTo>
                    <a:pt x="11" y="43"/>
                  </a:lnTo>
                  <a:lnTo>
                    <a:pt x="10" y="42"/>
                  </a:lnTo>
                  <a:lnTo>
                    <a:pt x="11" y="42"/>
                  </a:lnTo>
                  <a:lnTo>
                    <a:pt x="10" y="42"/>
                  </a:lnTo>
                  <a:lnTo>
                    <a:pt x="9" y="41"/>
                  </a:lnTo>
                  <a:lnTo>
                    <a:pt x="9" y="40"/>
                  </a:lnTo>
                  <a:lnTo>
                    <a:pt x="7" y="40"/>
                  </a:lnTo>
                  <a:lnTo>
                    <a:pt x="9" y="40"/>
                  </a:lnTo>
                  <a:lnTo>
                    <a:pt x="9" y="38"/>
                  </a:lnTo>
                  <a:lnTo>
                    <a:pt x="9" y="37"/>
                  </a:lnTo>
                  <a:lnTo>
                    <a:pt x="7" y="37"/>
                  </a:lnTo>
                  <a:lnTo>
                    <a:pt x="7" y="36"/>
                  </a:lnTo>
                  <a:lnTo>
                    <a:pt x="9" y="36"/>
                  </a:lnTo>
                  <a:lnTo>
                    <a:pt x="10" y="36"/>
                  </a:lnTo>
                  <a:lnTo>
                    <a:pt x="10" y="35"/>
                  </a:lnTo>
                  <a:lnTo>
                    <a:pt x="9" y="35"/>
                  </a:lnTo>
                  <a:lnTo>
                    <a:pt x="10" y="35"/>
                  </a:lnTo>
                  <a:lnTo>
                    <a:pt x="9" y="35"/>
                  </a:lnTo>
                  <a:lnTo>
                    <a:pt x="10" y="35"/>
                  </a:lnTo>
                  <a:lnTo>
                    <a:pt x="10" y="33"/>
                  </a:lnTo>
                  <a:lnTo>
                    <a:pt x="10" y="32"/>
                  </a:lnTo>
                  <a:lnTo>
                    <a:pt x="11" y="32"/>
                  </a:lnTo>
                  <a:lnTo>
                    <a:pt x="10" y="32"/>
                  </a:lnTo>
                  <a:lnTo>
                    <a:pt x="11" y="32"/>
                  </a:lnTo>
                  <a:lnTo>
                    <a:pt x="12" y="32"/>
                  </a:lnTo>
                  <a:lnTo>
                    <a:pt x="11" y="32"/>
                  </a:lnTo>
                  <a:lnTo>
                    <a:pt x="12" y="32"/>
                  </a:lnTo>
                  <a:lnTo>
                    <a:pt x="12" y="31"/>
                  </a:lnTo>
                  <a:lnTo>
                    <a:pt x="11" y="31"/>
                  </a:lnTo>
                  <a:lnTo>
                    <a:pt x="11" y="29"/>
                  </a:lnTo>
                  <a:lnTo>
                    <a:pt x="11" y="28"/>
                  </a:lnTo>
                  <a:lnTo>
                    <a:pt x="12" y="28"/>
                  </a:lnTo>
                  <a:lnTo>
                    <a:pt x="12" y="27"/>
                  </a:lnTo>
                  <a:lnTo>
                    <a:pt x="11" y="27"/>
                  </a:lnTo>
                  <a:lnTo>
                    <a:pt x="10" y="27"/>
                  </a:lnTo>
                  <a:lnTo>
                    <a:pt x="9" y="27"/>
                  </a:lnTo>
                  <a:lnTo>
                    <a:pt x="9" y="26"/>
                  </a:lnTo>
                  <a:lnTo>
                    <a:pt x="7" y="26"/>
                  </a:lnTo>
                  <a:lnTo>
                    <a:pt x="7" y="27"/>
                  </a:lnTo>
                  <a:lnTo>
                    <a:pt x="7" y="26"/>
                  </a:lnTo>
                  <a:lnTo>
                    <a:pt x="7" y="24"/>
                  </a:lnTo>
                  <a:lnTo>
                    <a:pt x="7" y="23"/>
                  </a:lnTo>
                  <a:lnTo>
                    <a:pt x="6" y="23"/>
                  </a:lnTo>
                  <a:lnTo>
                    <a:pt x="6" y="22"/>
                  </a:lnTo>
                  <a:lnTo>
                    <a:pt x="6" y="21"/>
                  </a:lnTo>
                  <a:lnTo>
                    <a:pt x="5" y="21"/>
                  </a:lnTo>
                  <a:lnTo>
                    <a:pt x="5" y="19"/>
                  </a:lnTo>
                  <a:lnTo>
                    <a:pt x="5" y="18"/>
                  </a:lnTo>
                  <a:lnTo>
                    <a:pt x="5" y="17"/>
                  </a:lnTo>
                  <a:lnTo>
                    <a:pt x="4" y="17"/>
                  </a:lnTo>
                  <a:lnTo>
                    <a:pt x="4" y="15"/>
                  </a:lnTo>
                  <a:lnTo>
                    <a:pt x="4" y="14"/>
                  </a:lnTo>
                  <a:lnTo>
                    <a:pt x="2" y="14"/>
                  </a:lnTo>
                  <a:lnTo>
                    <a:pt x="2" y="13"/>
                  </a:lnTo>
                  <a:lnTo>
                    <a:pt x="1" y="13"/>
                  </a:lnTo>
                  <a:lnTo>
                    <a:pt x="2" y="13"/>
                  </a:lnTo>
                  <a:lnTo>
                    <a:pt x="2" y="12"/>
                  </a:lnTo>
                  <a:lnTo>
                    <a:pt x="2" y="10"/>
                  </a:lnTo>
                  <a:lnTo>
                    <a:pt x="2" y="9"/>
                  </a:lnTo>
                  <a:lnTo>
                    <a:pt x="2" y="8"/>
                  </a:lnTo>
                  <a:lnTo>
                    <a:pt x="1" y="8"/>
                  </a:lnTo>
                  <a:lnTo>
                    <a:pt x="2" y="8"/>
                  </a:lnTo>
                  <a:lnTo>
                    <a:pt x="1" y="8"/>
                  </a:lnTo>
                  <a:lnTo>
                    <a:pt x="2" y="7"/>
                  </a:lnTo>
                  <a:lnTo>
                    <a:pt x="1" y="7"/>
                  </a:lnTo>
                  <a:lnTo>
                    <a:pt x="1" y="5"/>
                  </a:lnTo>
                  <a:lnTo>
                    <a:pt x="1" y="4"/>
                  </a:lnTo>
                  <a:lnTo>
                    <a:pt x="1" y="3"/>
                  </a:lnTo>
                  <a:lnTo>
                    <a:pt x="0" y="3"/>
                  </a:lnTo>
                  <a:lnTo>
                    <a:pt x="1" y="3"/>
                  </a:lnTo>
                  <a:lnTo>
                    <a:pt x="2" y="3"/>
                  </a:lnTo>
                  <a:lnTo>
                    <a:pt x="2" y="1"/>
                  </a:lnTo>
                  <a:lnTo>
                    <a:pt x="2" y="0"/>
                  </a:lnTo>
                  <a:lnTo>
                    <a:pt x="4" y="0"/>
                  </a:lnTo>
                  <a:lnTo>
                    <a:pt x="5" y="1"/>
                  </a:lnTo>
                  <a:lnTo>
                    <a:pt x="5" y="3"/>
                  </a:lnTo>
                  <a:lnTo>
                    <a:pt x="6" y="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5" name="Freeform 1160"/>
            <p:cNvSpPr>
              <a:spLocks/>
            </p:cNvSpPr>
            <p:nvPr/>
          </p:nvSpPr>
          <p:spPr bwMode="auto">
            <a:xfrm>
              <a:off x="4745038" y="3743541"/>
              <a:ext cx="84138" cy="87313"/>
            </a:xfrm>
            <a:custGeom>
              <a:avLst/>
              <a:gdLst>
                <a:gd name="T0" fmla="*/ 33 w 53"/>
                <a:gd name="T1" fmla="*/ 4 h 55"/>
                <a:gd name="T2" fmla="*/ 34 w 53"/>
                <a:gd name="T3" fmla="*/ 6 h 55"/>
                <a:gd name="T4" fmla="*/ 35 w 53"/>
                <a:gd name="T5" fmla="*/ 9 h 55"/>
                <a:gd name="T6" fmla="*/ 37 w 53"/>
                <a:gd name="T7" fmla="*/ 9 h 55"/>
                <a:gd name="T8" fmla="*/ 39 w 53"/>
                <a:gd name="T9" fmla="*/ 10 h 55"/>
                <a:gd name="T10" fmla="*/ 39 w 53"/>
                <a:gd name="T11" fmla="*/ 11 h 55"/>
                <a:gd name="T12" fmla="*/ 40 w 53"/>
                <a:gd name="T13" fmla="*/ 14 h 55"/>
                <a:gd name="T14" fmla="*/ 40 w 53"/>
                <a:gd name="T15" fmla="*/ 15 h 55"/>
                <a:gd name="T16" fmla="*/ 39 w 53"/>
                <a:gd name="T17" fmla="*/ 15 h 55"/>
                <a:gd name="T18" fmla="*/ 38 w 53"/>
                <a:gd name="T19" fmla="*/ 18 h 55"/>
                <a:gd name="T20" fmla="*/ 37 w 53"/>
                <a:gd name="T21" fmla="*/ 18 h 55"/>
                <a:gd name="T22" fmla="*/ 37 w 53"/>
                <a:gd name="T23" fmla="*/ 19 h 55"/>
                <a:gd name="T24" fmla="*/ 37 w 53"/>
                <a:gd name="T25" fmla="*/ 20 h 55"/>
                <a:gd name="T26" fmla="*/ 35 w 53"/>
                <a:gd name="T27" fmla="*/ 23 h 55"/>
                <a:gd name="T28" fmla="*/ 38 w 53"/>
                <a:gd name="T29" fmla="*/ 25 h 55"/>
                <a:gd name="T30" fmla="*/ 39 w 53"/>
                <a:gd name="T31" fmla="*/ 26 h 55"/>
                <a:gd name="T32" fmla="*/ 40 w 53"/>
                <a:gd name="T33" fmla="*/ 28 h 55"/>
                <a:gd name="T34" fmla="*/ 40 w 53"/>
                <a:gd name="T35" fmla="*/ 29 h 55"/>
                <a:gd name="T36" fmla="*/ 43 w 53"/>
                <a:gd name="T37" fmla="*/ 30 h 55"/>
                <a:gd name="T38" fmla="*/ 47 w 53"/>
                <a:gd name="T39" fmla="*/ 33 h 55"/>
                <a:gd name="T40" fmla="*/ 48 w 53"/>
                <a:gd name="T41" fmla="*/ 35 h 55"/>
                <a:gd name="T42" fmla="*/ 48 w 53"/>
                <a:gd name="T43" fmla="*/ 39 h 55"/>
                <a:gd name="T44" fmla="*/ 49 w 53"/>
                <a:gd name="T45" fmla="*/ 42 h 55"/>
                <a:gd name="T46" fmla="*/ 52 w 53"/>
                <a:gd name="T47" fmla="*/ 46 h 55"/>
                <a:gd name="T48" fmla="*/ 53 w 53"/>
                <a:gd name="T49" fmla="*/ 48 h 55"/>
                <a:gd name="T50" fmla="*/ 49 w 53"/>
                <a:gd name="T51" fmla="*/ 48 h 55"/>
                <a:gd name="T52" fmla="*/ 48 w 53"/>
                <a:gd name="T53" fmla="*/ 48 h 55"/>
                <a:gd name="T54" fmla="*/ 47 w 53"/>
                <a:gd name="T55" fmla="*/ 48 h 55"/>
                <a:gd name="T56" fmla="*/ 44 w 53"/>
                <a:gd name="T57" fmla="*/ 51 h 55"/>
                <a:gd name="T58" fmla="*/ 43 w 53"/>
                <a:gd name="T59" fmla="*/ 53 h 55"/>
                <a:gd name="T60" fmla="*/ 40 w 53"/>
                <a:gd name="T61" fmla="*/ 55 h 55"/>
                <a:gd name="T62" fmla="*/ 37 w 53"/>
                <a:gd name="T63" fmla="*/ 53 h 55"/>
                <a:gd name="T64" fmla="*/ 33 w 53"/>
                <a:gd name="T65" fmla="*/ 53 h 55"/>
                <a:gd name="T66" fmla="*/ 30 w 53"/>
                <a:gd name="T67" fmla="*/ 52 h 55"/>
                <a:gd name="T68" fmla="*/ 28 w 53"/>
                <a:gd name="T69" fmla="*/ 49 h 55"/>
                <a:gd name="T70" fmla="*/ 25 w 53"/>
                <a:gd name="T71" fmla="*/ 48 h 55"/>
                <a:gd name="T72" fmla="*/ 21 w 53"/>
                <a:gd name="T73" fmla="*/ 44 h 55"/>
                <a:gd name="T74" fmla="*/ 19 w 53"/>
                <a:gd name="T75" fmla="*/ 42 h 55"/>
                <a:gd name="T76" fmla="*/ 16 w 53"/>
                <a:gd name="T77" fmla="*/ 40 h 55"/>
                <a:gd name="T78" fmla="*/ 14 w 53"/>
                <a:gd name="T79" fmla="*/ 39 h 55"/>
                <a:gd name="T80" fmla="*/ 11 w 53"/>
                <a:gd name="T81" fmla="*/ 37 h 55"/>
                <a:gd name="T82" fmla="*/ 9 w 53"/>
                <a:gd name="T83" fmla="*/ 35 h 55"/>
                <a:gd name="T84" fmla="*/ 4 w 53"/>
                <a:gd name="T85" fmla="*/ 35 h 55"/>
                <a:gd name="T86" fmla="*/ 1 w 53"/>
                <a:gd name="T87" fmla="*/ 33 h 55"/>
                <a:gd name="T88" fmla="*/ 0 w 53"/>
                <a:gd name="T89" fmla="*/ 28 h 55"/>
                <a:gd name="T90" fmla="*/ 1 w 53"/>
                <a:gd name="T91" fmla="*/ 25 h 55"/>
                <a:gd name="T92" fmla="*/ 5 w 53"/>
                <a:gd name="T93" fmla="*/ 24 h 55"/>
                <a:gd name="T94" fmla="*/ 7 w 53"/>
                <a:gd name="T95" fmla="*/ 21 h 55"/>
                <a:gd name="T96" fmla="*/ 10 w 53"/>
                <a:gd name="T97" fmla="*/ 20 h 55"/>
                <a:gd name="T98" fmla="*/ 12 w 53"/>
                <a:gd name="T99" fmla="*/ 19 h 55"/>
                <a:gd name="T100" fmla="*/ 12 w 53"/>
                <a:gd name="T101" fmla="*/ 15 h 55"/>
                <a:gd name="T102" fmla="*/ 14 w 53"/>
                <a:gd name="T103" fmla="*/ 12 h 55"/>
                <a:gd name="T104" fmla="*/ 14 w 53"/>
                <a:gd name="T105" fmla="*/ 9 h 55"/>
                <a:gd name="T106" fmla="*/ 15 w 53"/>
                <a:gd name="T107" fmla="*/ 6 h 55"/>
                <a:gd name="T108" fmla="*/ 19 w 53"/>
                <a:gd name="T109" fmla="*/ 4 h 55"/>
                <a:gd name="T110" fmla="*/ 21 w 53"/>
                <a:gd name="T111" fmla="*/ 0 h 55"/>
                <a:gd name="T112" fmla="*/ 25 w 53"/>
                <a:gd name="T113" fmla="*/ 0 h 55"/>
                <a:gd name="T114" fmla="*/ 28 w 53"/>
                <a:gd name="T115" fmla="*/ 1 h 55"/>
                <a:gd name="T116" fmla="*/ 29 w 53"/>
                <a:gd name="T117" fmla="*/ 1 h 55"/>
                <a:gd name="T118" fmla="*/ 32 w 53"/>
                <a:gd name="T119"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5">
                  <a:moveTo>
                    <a:pt x="33" y="1"/>
                  </a:moveTo>
                  <a:lnTo>
                    <a:pt x="33" y="2"/>
                  </a:lnTo>
                  <a:lnTo>
                    <a:pt x="33" y="4"/>
                  </a:lnTo>
                  <a:lnTo>
                    <a:pt x="34" y="4"/>
                  </a:lnTo>
                  <a:lnTo>
                    <a:pt x="34" y="5"/>
                  </a:lnTo>
                  <a:lnTo>
                    <a:pt x="34" y="6"/>
                  </a:lnTo>
                  <a:lnTo>
                    <a:pt x="35" y="6"/>
                  </a:lnTo>
                  <a:lnTo>
                    <a:pt x="35" y="7"/>
                  </a:lnTo>
                  <a:lnTo>
                    <a:pt x="35" y="9"/>
                  </a:lnTo>
                  <a:lnTo>
                    <a:pt x="35" y="10"/>
                  </a:lnTo>
                  <a:lnTo>
                    <a:pt x="35" y="9"/>
                  </a:lnTo>
                  <a:lnTo>
                    <a:pt x="37" y="9"/>
                  </a:lnTo>
                  <a:lnTo>
                    <a:pt x="37" y="10"/>
                  </a:lnTo>
                  <a:lnTo>
                    <a:pt x="38" y="10"/>
                  </a:lnTo>
                  <a:lnTo>
                    <a:pt x="39" y="10"/>
                  </a:lnTo>
                  <a:lnTo>
                    <a:pt x="40" y="10"/>
                  </a:lnTo>
                  <a:lnTo>
                    <a:pt x="40" y="11"/>
                  </a:lnTo>
                  <a:lnTo>
                    <a:pt x="39" y="11"/>
                  </a:lnTo>
                  <a:lnTo>
                    <a:pt x="39" y="12"/>
                  </a:lnTo>
                  <a:lnTo>
                    <a:pt x="39" y="14"/>
                  </a:lnTo>
                  <a:lnTo>
                    <a:pt x="40" y="14"/>
                  </a:lnTo>
                  <a:lnTo>
                    <a:pt x="40" y="15"/>
                  </a:lnTo>
                  <a:lnTo>
                    <a:pt x="39" y="15"/>
                  </a:lnTo>
                  <a:lnTo>
                    <a:pt x="40" y="15"/>
                  </a:lnTo>
                  <a:lnTo>
                    <a:pt x="39" y="15"/>
                  </a:lnTo>
                  <a:lnTo>
                    <a:pt x="38" y="15"/>
                  </a:lnTo>
                  <a:lnTo>
                    <a:pt x="39" y="15"/>
                  </a:lnTo>
                  <a:lnTo>
                    <a:pt x="38" y="15"/>
                  </a:lnTo>
                  <a:lnTo>
                    <a:pt x="38" y="16"/>
                  </a:lnTo>
                  <a:lnTo>
                    <a:pt x="38" y="18"/>
                  </a:lnTo>
                  <a:lnTo>
                    <a:pt x="37" y="18"/>
                  </a:lnTo>
                  <a:lnTo>
                    <a:pt x="38" y="18"/>
                  </a:lnTo>
                  <a:lnTo>
                    <a:pt x="37" y="18"/>
                  </a:lnTo>
                  <a:lnTo>
                    <a:pt x="38" y="18"/>
                  </a:lnTo>
                  <a:lnTo>
                    <a:pt x="38" y="19"/>
                  </a:lnTo>
                  <a:lnTo>
                    <a:pt x="37" y="19"/>
                  </a:lnTo>
                  <a:lnTo>
                    <a:pt x="35" y="19"/>
                  </a:lnTo>
                  <a:lnTo>
                    <a:pt x="35" y="20"/>
                  </a:lnTo>
                  <a:lnTo>
                    <a:pt x="37" y="20"/>
                  </a:lnTo>
                  <a:lnTo>
                    <a:pt x="37" y="21"/>
                  </a:lnTo>
                  <a:lnTo>
                    <a:pt x="37" y="23"/>
                  </a:lnTo>
                  <a:lnTo>
                    <a:pt x="35" y="23"/>
                  </a:lnTo>
                  <a:lnTo>
                    <a:pt x="37" y="23"/>
                  </a:lnTo>
                  <a:lnTo>
                    <a:pt x="37" y="24"/>
                  </a:lnTo>
                  <a:lnTo>
                    <a:pt x="38" y="25"/>
                  </a:lnTo>
                  <a:lnTo>
                    <a:pt x="39" y="25"/>
                  </a:lnTo>
                  <a:lnTo>
                    <a:pt x="38" y="25"/>
                  </a:lnTo>
                  <a:lnTo>
                    <a:pt x="39" y="26"/>
                  </a:lnTo>
                  <a:lnTo>
                    <a:pt x="39" y="25"/>
                  </a:lnTo>
                  <a:lnTo>
                    <a:pt x="39" y="26"/>
                  </a:lnTo>
                  <a:lnTo>
                    <a:pt x="40" y="28"/>
                  </a:lnTo>
                  <a:lnTo>
                    <a:pt x="39" y="28"/>
                  </a:lnTo>
                  <a:lnTo>
                    <a:pt x="39" y="29"/>
                  </a:lnTo>
                  <a:lnTo>
                    <a:pt x="40" y="29"/>
                  </a:lnTo>
                  <a:lnTo>
                    <a:pt x="42" y="29"/>
                  </a:lnTo>
                  <a:lnTo>
                    <a:pt x="42" y="30"/>
                  </a:lnTo>
                  <a:lnTo>
                    <a:pt x="43" y="30"/>
                  </a:lnTo>
                  <a:lnTo>
                    <a:pt x="44" y="33"/>
                  </a:lnTo>
                  <a:lnTo>
                    <a:pt x="46" y="33"/>
                  </a:lnTo>
                  <a:lnTo>
                    <a:pt x="47" y="33"/>
                  </a:lnTo>
                  <a:lnTo>
                    <a:pt x="47" y="34"/>
                  </a:lnTo>
                  <a:lnTo>
                    <a:pt x="48" y="34"/>
                  </a:lnTo>
                  <a:lnTo>
                    <a:pt x="48" y="35"/>
                  </a:lnTo>
                  <a:lnTo>
                    <a:pt x="48" y="37"/>
                  </a:lnTo>
                  <a:lnTo>
                    <a:pt x="49" y="37"/>
                  </a:lnTo>
                  <a:lnTo>
                    <a:pt x="48" y="39"/>
                  </a:lnTo>
                  <a:lnTo>
                    <a:pt x="48" y="40"/>
                  </a:lnTo>
                  <a:lnTo>
                    <a:pt x="48" y="42"/>
                  </a:lnTo>
                  <a:lnTo>
                    <a:pt x="49" y="42"/>
                  </a:lnTo>
                  <a:lnTo>
                    <a:pt x="51" y="42"/>
                  </a:lnTo>
                  <a:lnTo>
                    <a:pt x="51" y="46"/>
                  </a:lnTo>
                  <a:lnTo>
                    <a:pt x="52" y="46"/>
                  </a:lnTo>
                  <a:lnTo>
                    <a:pt x="52" y="47"/>
                  </a:lnTo>
                  <a:lnTo>
                    <a:pt x="52" y="48"/>
                  </a:lnTo>
                  <a:lnTo>
                    <a:pt x="53" y="48"/>
                  </a:lnTo>
                  <a:lnTo>
                    <a:pt x="52" y="48"/>
                  </a:lnTo>
                  <a:lnTo>
                    <a:pt x="51" y="48"/>
                  </a:lnTo>
                  <a:lnTo>
                    <a:pt x="49" y="48"/>
                  </a:lnTo>
                  <a:lnTo>
                    <a:pt x="49" y="47"/>
                  </a:lnTo>
                  <a:lnTo>
                    <a:pt x="49" y="48"/>
                  </a:lnTo>
                  <a:lnTo>
                    <a:pt x="48" y="48"/>
                  </a:lnTo>
                  <a:lnTo>
                    <a:pt x="48" y="47"/>
                  </a:lnTo>
                  <a:lnTo>
                    <a:pt x="47" y="47"/>
                  </a:lnTo>
                  <a:lnTo>
                    <a:pt x="47" y="48"/>
                  </a:lnTo>
                  <a:lnTo>
                    <a:pt x="46" y="48"/>
                  </a:lnTo>
                  <a:lnTo>
                    <a:pt x="44" y="49"/>
                  </a:lnTo>
                  <a:lnTo>
                    <a:pt x="44" y="51"/>
                  </a:lnTo>
                  <a:lnTo>
                    <a:pt x="44" y="52"/>
                  </a:lnTo>
                  <a:lnTo>
                    <a:pt x="43" y="52"/>
                  </a:lnTo>
                  <a:lnTo>
                    <a:pt x="43" y="53"/>
                  </a:lnTo>
                  <a:lnTo>
                    <a:pt x="42" y="53"/>
                  </a:lnTo>
                  <a:lnTo>
                    <a:pt x="42" y="55"/>
                  </a:lnTo>
                  <a:lnTo>
                    <a:pt x="40" y="55"/>
                  </a:lnTo>
                  <a:lnTo>
                    <a:pt x="39" y="53"/>
                  </a:lnTo>
                  <a:lnTo>
                    <a:pt x="38" y="53"/>
                  </a:lnTo>
                  <a:lnTo>
                    <a:pt x="37" y="53"/>
                  </a:lnTo>
                  <a:lnTo>
                    <a:pt x="35" y="53"/>
                  </a:lnTo>
                  <a:lnTo>
                    <a:pt x="34" y="53"/>
                  </a:lnTo>
                  <a:lnTo>
                    <a:pt x="33" y="53"/>
                  </a:lnTo>
                  <a:lnTo>
                    <a:pt x="32" y="53"/>
                  </a:lnTo>
                  <a:lnTo>
                    <a:pt x="32" y="52"/>
                  </a:lnTo>
                  <a:lnTo>
                    <a:pt x="30" y="52"/>
                  </a:lnTo>
                  <a:lnTo>
                    <a:pt x="29" y="51"/>
                  </a:lnTo>
                  <a:lnTo>
                    <a:pt x="28" y="51"/>
                  </a:lnTo>
                  <a:lnTo>
                    <a:pt x="28" y="49"/>
                  </a:lnTo>
                  <a:lnTo>
                    <a:pt x="26" y="49"/>
                  </a:lnTo>
                  <a:lnTo>
                    <a:pt x="26" y="48"/>
                  </a:lnTo>
                  <a:lnTo>
                    <a:pt x="25" y="48"/>
                  </a:lnTo>
                  <a:lnTo>
                    <a:pt x="24" y="47"/>
                  </a:lnTo>
                  <a:lnTo>
                    <a:pt x="23" y="46"/>
                  </a:lnTo>
                  <a:lnTo>
                    <a:pt x="21" y="44"/>
                  </a:lnTo>
                  <a:lnTo>
                    <a:pt x="20" y="43"/>
                  </a:lnTo>
                  <a:lnTo>
                    <a:pt x="19" y="43"/>
                  </a:lnTo>
                  <a:lnTo>
                    <a:pt x="19" y="42"/>
                  </a:lnTo>
                  <a:lnTo>
                    <a:pt x="18" y="42"/>
                  </a:lnTo>
                  <a:lnTo>
                    <a:pt x="18" y="40"/>
                  </a:lnTo>
                  <a:lnTo>
                    <a:pt x="16" y="40"/>
                  </a:lnTo>
                  <a:lnTo>
                    <a:pt x="15" y="40"/>
                  </a:lnTo>
                  <a:lnTo>
                    <a:pt x="15" y="39"/>
                  </a:lnTo>
                  <a:lnTo>
                    <a:pt x="14" y="39"/>
                  </a:lnTo>
                  <a:lnTo>
                    <a:pt x="12" y="38"/>
                  </a:lnTo>
                  <a:lnTo>
                    <a:pt x="11" y="38"/>
                  </a:lnTo>
                  <a:lnTo>
                    <a:pt x="11" y="37"/>
                  </a:lnTo>
                  <a:lnTo>
                    <a:pt x="10" y="37"/>
                  </a:lnTo>
                  <a:lnTo>
                    <a:pt x="9" y="37"/>
                  </a:lnTo>
                  <a:lnTo>
                    <a:pt x="9" y="35"/>
                  </a:lnTo>
                  <a:lnTo>
                    <a:pt x="6" y="35"/>
                  </a:lnTo>
                  <a:lnTo>
                    <a:pt x="5" y="35"/>
                  </a:lnTo>
                  <a:lnTo>
                    <a:pt x="4" y="35"/>
                  </a:lnTo>
                  <a:lnTo>
                    <a:pt x="2" y="34"/>
                  </a:lnTo>
                  <a:lnTo>
                    <a:pt x="2" y="33"/>
                  </a:lnTo>
                  <a:lnTo>
                    <a:pt x="1" y="33"/>
                  </a:lnTo>
                  <a:lnTo>
                    <a:pt x="1" y="30"/>
                  </a:lnTo>
                  <a:lnTo>
                    <a:pt x="1" y="29"/>
                  </a:lnTo>
                  <a:lnTo>
                    <a:pt x="0" y="28"/>
                  </a:lnTo>
                  <a:lnTo>
                    <a:pt x="0" y="26"/>
                  </a:lnTo>
                  <a:lnTo>
                    <a:pt x="1" y="26"/>
                  </a:lnTo>
                  <a:lnTo>
                    <a:pt x="1" y="25"/>
                  </a:lnTo>
                  <a:lnTo>
                    <a:pt x="2" y="25"/>
                  </a:lnTo>
                  <a:lnTo>
                    <a:pt x="4" y="24"/>
                  </a:lnTo>
                  <a:lnTo>
                    <a:pt x="5" y="24"/>
                  </a:lnTo>
                  <a:lnTo>
                    <a:pt x="6" y="23"/>
                  </a:lnTo>
                  <a:lnTo>
                    <a:pt x="7" y="23"/>
                  </a:lnTo>
                  <a:lnTo>
                    <a:pt x="7" y="21"/>
                  </a:lnTo>
                  <a:lnTo>
                    <a:pt x="9" y="21"/>
                  </a:lnTo>
                  <a:lnTo>
                    <a:pt x="10" y="21"/>
                  </a:lnTo>
                  <a:lnTo>
                    <a:pt x="10" y="20"/>
                  </a:lnTo>
                  <a:lnTo>
                    <a:pt x="11" y="20"/>
                  </a:lnTo>
                  <a:lnTo>
                    <a:pt x="12" y="20"/>
                  </a:lnTo>
                  <a:lnTo>
                    <a:pt x="12" y="19"/>
                  </a:lnTo>
                  <a:lnTo>
                    <a:pt x="12" y="18"/>
                  </a:lnTo>
                  <a:lnTo>
                    <a:pt x="12" y="16"/>
                  </a:lnTo>
                  <a:lnTo>
                    <a:pt x="12" y="15"/>
                  </a:lnTo>
                  <a:lnTo>
                    <a:pt x="12" y="14"/>
                  </a:lnTo>
                  <a:lnTo>
                    <a:pt x="14" y="14"/>
                  </a:lnTo>
                  <a:lnTo>
                    <a:pt x="14" y="12"/>
                  </a:lnTo>
                  <a:lnTo>
                    <a:pt x="14" y="11"/>
                  </a:lnTo>
                  <a:lnTo>
                    <a:pt x="14" y="10"/>
                  </a:lnTo>
                  <a:lnTo>
                    <a:pt x="14" y="9"/>
                  </a:lnTo>
                  <a:lnTo>
                    <a:pt x="14" y="7"/>
                  </a:lnTo>
                  <a:lnTo>
                    <a:pt x="14" y="6"/>
                  </a:lnTo>
                  <a:lnTo>
                    <a:pt x="15" y="6"/>
                  </a:lnTo>
                  <a:lnTo>
                    <a:pt x="16" y="5"/>
                  </a:lnTo>
                  <a:lnTo>
                    <a:pt x="18" y="5"/>
                  </a:lnTo>
                  <a:lnTo>
                    <a:pt x="19" y="4"/>
                  </a:lnTo>
                  <a:lnTo>
                    <a:pt x="19" y="2"/>
                  </a:lnTo>
                  <a:lnTo>
                    <a:pt x="20" y="1"/>
                  </a:lnTo>
                  <a:lnTo>
                    <a:pt x="21" y="0"/>
                  </a:lnTo>
                  <a:lnTo>
                    <a:pt x="23" y="0"/>
                  </a:lnTo>
                  <a:lnTo>
                    <a:pt x="24" y="0"/>
                  </a:lnTo>
                  <a:lnTo>
                    <a:pt x="25" y="0"/>
                  </a:lnTo>
                  <a:lnTo>
                    <a:pt x="25" y="1"/>
                  </a:lnTo>
                  <a:lnTo>
                    <a:pt x="26" y="1"/>
                  </a:lnTo>
                  <a:lnTo>
                    <a:pt x="28" y="1"/>
                  </a:lnTo>
                  <a:lnTo>
                    <a:pt x="28" y="0"/>
                  </a:lnTo>
                  <a:lnTo>
                    <a:pt x="29" y="0"/>
                  </a:lnTo>
                  <a:lnTo>
                    <a:pt x="29" y="1"/>
                  </a:lnTo>
                  <a:lnTo>
                    <a:pt x="29" y="2"/>
                  </a:lnTo>
                  <a:lnTo>
                    <a:pt x="30" y="2"/>
                  </a:lnTo>
                  <a:lnTo>
                    <a:pt x="32" y="1"/>
                  </a:lnTo>
                  <a:lnTo>
                    <a:pt x="33"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6" name="Freeform 1161"/>
            <p:cNvSpPr>
              <a:spLocks noEditPoints="1"/>
            </p:cNvSpPr>
            <p:nvPr/>
          </p:nvSpPr>
          <p:spPr bwMode="auto">
            <a:xfrm>
              <a:off x="4198938" y="3314916"/>
              <a:ext cx="95250" cy="63500"/>
            </a:xfrm>
            <a:custGeom>
              <a:avLst/>
              <a:gdLst>
                <a:gd name="T0" fmla="*/ 47 w 60"/>
                <a:gd name="T1" fmla="*/ 0 h 40"/>
                <a:gd name="T2" fmla="*/ 47 w 60"/>
                <a:gd name="T3" fmla="*/ 2 h 40"/>
                <a:gd name="T4" fmla="*/ 52 w 60"/>
                <a:gd name="T5" fmla="*/ 1 h 40"/>
                <a:gd name="T6" fmla="*/ 51 w 60"/>
                <a:gd name="T7" fmla="*/ 6 h 40"/>
                <a:gd name="T8" fmla="*/ 56 w 60"/>
                <a:gd name="T9" fmla="*/ 11 h 40"/>
                <a:gd name="T10" fmla="*/ 57 w 60"/>
                <a:gd name="T11" fmla="*/ 11 h 40"/>
                <a:gd name="T12" fmla="*/ 57 w 60"/>
                <a:gd name="T13" fmla="*/ 16 h 40"/>
                <a:gd name="T14" fmla="*/ 58 w 60"/>
                <a:gd name="T15" fmla="*/ 19 h 40"/>
                <a:gd name="T16" fmla="*/ 58 w 60"/>
                <a:gd name="T17" fmla="*/ 21 h 40"/>
                <a:gd name="T18" fmla="*/ 57 w 60"/>
                <a:gd name="T19" fmla="*/ 24 h 40"/>
                <a:gd name="T20" fmla="*/ 55 w 60"/>
                <a:gd name="T21" fmla="*/ 26 h 40"/>
                <a:gd name="T22" fmla="*/ 49 w 60"/>
                <a:gd name="T23" fmla="*/ 29 h 40"/>
                <a:gd name="T24" fmla="*/ 49 w 60"/>
                <a:gd name="T25" fmla="*/ 29 h 40"/>
                <a:gd name="T26" fmla="*/ 44 w 60"/>
                <a:gd name="T27" fmla="*/ 33 h 40"/>
                <a:gd name="T28" fmla="*/ 41 w 60"/>
                <a:gd name="T29" fmla="*/ 34 h 40"/>
                <a:gd name="T30" fmla="*/ 37 w 60"/>
                <a:gd name="T31" fmla="*/ 35 h 40"/>
                <a:gd name="T32" fmla="*/ 33 w 60"/>
                <a:gd name="T33" fmla="*/ 38 h 40"/>
                <a:gd name="T34" fmla="*/ 25 w 60"/>
                <a:gd name="T35" fmla="*/ 38 h 40"/>
                <a:gd name="T36" fmla="*/ 21 w 60"/>
                <a:gd name="T37" fmla="*/ 34 h 40"/>
                <a:gd name="T38" fmla="*/ 18 w 60"/>
                <a:gd name="T39" fmla="*/ 34 h 40"/>
                <a:gd name="T40" fmla="*/ 10 w 60"/>
                <a:gd name="T41" fmla="*/ 34 h 40"/>
                <a:gd name="T42" fmla="*/ 11 w 60"/>
                <a:gd name="T43" fmla="*/ 33 h 40"/>
                <a:gd name="T44" fmla="*/ 14 w 60"/>
                <a:gd name="T45" fmla="*/ 30 h 40"/>
                <a:gd name="T46" fmla="*/ 13 w 60"/>
                <a:gd name="T47" fmla="*/ 29 h 40"/>
                <a:gd name="T48" fmla="*/ 16 w 60"/>
                <a:gd name="T49" fmla="*/ 25 h 40"/>
                <a:gd name="T50" fmla="*/ 13 w 60"/>
                <a:gd name="T51" fmla="*/ 26 h 40"/>
                <a:gd name="T52" fmla="*/ 13 w 60"/>
                <a:gd name="T53" fmla="*/ 24 h 40"/>
                <a:gd name="T54" fmla="*/ 5 w 60"/>
                <a:gd name="T55" fmla="*/ 23 h 40"/>
                <a:gd name="T56" fmla="*/ 6 w 60"/>
                <a:gd name="T57" fmla="*/ 20 h 40"/>
                <a:gd name="T58" fmla="*/ 10 w 60"/>
                <a:gd name="T59" fmla="*/ 19 h 40"/>
                <a:gd name="T60" fmla="*/ 13 w 60"/>
                <a:gd name="T61" fmla="*/ 19 h 40"/>
                <a:gd name="T62" fmla="*/ 14 w 60"/>
                <a:gd name="T63" fmla="*/ 19 h 40"/>
                <a:gd name="T64" fmla="*/ 14 w 60"/>
                <a:gd name="T65" fmla="*/ 15 h 40"/>
                <a:gd name="T66" fmla="*/ 10 w 60"/>
                <a:gd name="T67" fmla="*/ 14 h 40"/>
                <a:gd name="T68" fmla="*/ 9 w 60"/>
                <a:gd name="T69" fmla="*/ 11 h 40"/>
                <a:gd name="T70" fmla="*/ 4 w 60"/>
                <a:gd name="T71" fmla="*/ 14 h 40"/>
                <a:gd name="T72" fmla="*/ 4 w 60"/>
                <a:gd name="T73" fmla="*/ 12 h 40"/>
                <a:gd name="T74" fmla="*/ 2 w 60"/>
                <a:gd name="T75" fmla="*/ 10 h 40"/>
                <a:gd name="T76" fmla="*/ 4 w 60"/>
                <a:gd name="T77" fmla="*/ 9 h 40"/>
                <a:gd name="T78" fmla="*/ 6 w 60"/>
                <a:gd name="T79" fmla="*/ 7 h 40"/>
                <a:gd name="T80" fmla="*/ 7 w 60"/>
                <a:gd name="T81" fmla="*/ 5 h 40"/>
                <a:gd name="T82" fmla="*/ 9 w 60"/>
                <a:gd name="T83" fmla="*/ 6 h 40"/>
                <a:gd name="T84" fmla="*/ 11 w 60"/>
                <a:gd name="T85" fmla="*/ 6 h 40"/>
                <a:gd name="T86" fmla="*/ 10 w 60"/>
                <a:gd name="T87" fmla="*/ 4 h 40"/>
                <a:gd name="T88" fmla="*/ 10 w 60"/>
                <a:gd name="T89" fmla="*/ 1 h 40"/>
                <a:gd name="T90" fmla="*/ 15 w 60"/>
                <a:gd name="T91" fmla="*/ 5 h 40"/>
                <a:gd name="T92" fmla="*/ 18 w 60"/>
                <a:gd name="T93" fmla="*/ 9 h 40"/>
                <a:gd name="T94" fmla="*/ 18 w 60"/>
                <a:gd name="T95" fmla="*/ 12 h 40"/>
                <a:gd name="T96" fmla="*/ 19 w 60"/>
                <a:gd name="T97" fmla="*/ 16 h 40"/>
                <a:gd name="T98" fmla="*/ 21 w 60"/>
                <a:gd name="T99" fmla="*/ 12 h 40"/>
                <a:gd name="T100" fmla="*/ 21 w 60"/>
                <a:gd name="T101" fmla="*/ 6 h 40"/>
                <a:gd name="T102" fmla="*/ 28 w 60"/>
                <a:gd name="T103" fmla="*/ 10 h 40"/>
                <a:gd name="T104" fmla="*/ 29 w 60"/>
                <a:gd name="T105" fmla="*/ 6 h 40"/>
                <a:gd name="T106" fmla="*/ 33 w 60"/>
                <a:gd name="T107" fmla="*/ 7 h 40"/>
                <a:gd name="T108" fmla="*/ 34 w 60"/>
                <a:gd name="T109" fmla="*/ 5 h 40"/>
                <a:gd name="T110" fmla="*/ 38 w 60"/>
                <a:gd name="T111" fmla="*/ 5 h 40"/>
                <a:gd name="T112" fmla="*/ 43 w 60"/>
                <a:gd name="T113"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40">
                  <a:moveTo>
                    <a:pt x="37" y="37"/>
                  </a:moveTo>
                  <a:lnTo>
                    <a:pt x="35" y="37"/>
                  </a:lnTo>
                  <a:lnTo>
                    <a:pt x="37" y="37"/>
                  </a:lnTo>
                  <a:lnTo>
                    <a:pt x="37" y="35"/>
                  </a:lnTo>
                  <a:lnTo>
                    <a:pt x="37" y="37"/>
                  </a:lnTo>
                  <a:close/>
                  <a:moveTo>
                    <a:pt x="33" y="7"/>
                  </a:moveTo>
                  <a:lnTo>
                    <a:pt x="33" y="6"/>
                  </a:lnTo>
                  <a:lnTo>
                    <a:pt x="33" y="7"/>
                  </a:lnTo>
                  <a:close/>
                  <a:moveTo>
                    <a:pt x="46" y="0"/>
                  </a:moveTo>
                  <a:lnTo>
                    <a:pt x="47" y="0"/>
                  </a:lnTo>
                  <a:lnTo>
                    <a:pt x="46" y="0"/>
                  </a:lnTo>
                  <a:lnTo>
                    <a:pt x="46" y="1"/>
                  </a:lnTo>
                  <a:lnTo>
                    <a:pt x="47" y="1"/>
                  </a:lnTo>
                  <a:lnTo>
                    <a:pt x="46" y="1"/>
                  </a:lnTo>
                  <a:lnTo>
                    <a:pt x="47" y="1"/>
                  </a:lnTo>
                  <a:lnTo>
                    <a:pt x="46" y="1"/>
                  </a:lnTo>
                  <a:lnTo>
                    <a:pt x="47" y="1"/>
                  </a:lnTo>
                  <a:lnTo>
                    <a:pt x="47" y="2"/>
                  </a:lnTo>
                  <a:lnTo>
                    <a:pt x="48" y="2"/>
                  </a:lnTo>
                  <a:lnTo>
                    <a:pt x="47" y="2"/>
                  </a:lnTo>
                  <a:lnTo>
                    <a:pt x="47" y="4"/>
                  </a:lnTo>
                  <a:lnTo>
                    <a:pt x="48" y="4"/>
                  </a:lnTo>
                  <a:lnTo>
                    <a:pt x="47" y="4"/>
                  </a:lnTo>
                  <a:lnTo>
                    <a:pt x="48" y="4"/>
                  </a:lnTo>
                  <a:lnTo>
                    <a:pt x="49" y="5"/>
                  </a:lnTo>
                  <a:lnTo>
                    <a:pt x="49" y="4"/>
                  </a:lnTo>
                  <a:lnTo>
                    <a:pt x="51" y="4"/>
                  </a:lnTo>
                  <a:lnTo>
                    <a:pt x="51" y="2"/>
                  </a:lnTo>
                  <a:lnTo>
                    <a:pt x="52" y="2"/>
                  </a:lnTo>
                  <a:lnTo>
                    <a:pt x="52" y="1"/>
                  </a:lnTo>
                  <a:lnTo>
                    <a:pt x="52" y="2"/>
                  </a:lnTo>
                  <a:lnTo>
                    <a:pt x="53" y="2"/>
                  </a:lnTo>
                  <a:lnTo>
                    <a:pt x="53" y="1"/>
                  </a:lnTo>
                  <a:lnTo>
                    <a:pt x="53" y="2"/>
                  </a:lnTo>
                  <a:lnTo>
                    <a:pt x="52" y="2"/>
                  </a:lnTo>
                  <a:lnTo>
                    <a:pt x="51" y="4"/>
                  </a:lnTo>
                  <a:lnTo>
                    <a:pt x="52" y="4"/>
                  </a:lnTo>
                  <a:lnTo>
                    <a:pt x="52" y="5"/>
                  </a:lnTo>
                  <a:lnTo>
                    <a:pt x="51" y="5"/>
                  </a:lnTo>
                  <a:lnTo>
                    <a:pt x="51" y="6"/>
                  </a:lnTo>
                  <a:lnTo>
                    <a:pt x="52" y="6"/>
                  </a:lnTo>
                  <a:lnTo>
                    <a:pt x="53" y="6"/>
                  </a:lnTo>
                  <a:lnTo>
                    <a:pt x="53" y="7"/>
                  </a:lnTo>
                  <a:lnTo>
                    <a:pt x="53" y="9"/>
                  </a:lnTo>
                  <a:lnTo>
                    <a:pt x="52" y="9"/>
                  </a:lnTo>
                  <a:lnTo>
                    <a:pt x="52" y="10"/>
                  </a:lnTo>
                  <a:lnTo>
                    <a:pt x="53" y="10"/>
                  </a:lnTo>
                  <a:lnTo>
                    <a:pt x="55" y="10"/>
                  </a:lnTo>
                  <a:lnTo>
                    <a:pt x="55" y="11"/>
                  </a:lnTo>
                  <a:lnTo>
                    <a:pt x="56" y="11"/>
                  </a:lnTo>
                  <a:lnTo>
                    <a:pt x="55" y="11"/>
                  </a:lnTo>
                  <a:lnTo>
                    <a:pt x="55" y="12"/>
                  </a:lnTo>
                  <a:lnTo>
                    <a:pt x="53" y="12"/>
                  </a:lnTo>
                  <a:lnTo>
                    <a:pt x="53" y="14"/>
                  </a:lnTo>
                  <a:lnTo>
                    <a:pt x="53" y="12"/>
                  </a:lnTo>
                  <a:lnTo>
                    <a:pt x="55" y="12"/>
                  </a:lnTo>
                  <a:lnTo>
                    <a:pt x="55" y="11"/>
                  </a:lnTo>
                  <a:lnTo>
                    <a:pt x="56" y="11"/>
                  </a:lnTo>
                  <a:lnTo>
                    <a:pt x="57" y="12"/>
                  </a:lnTo>
                  <a:lnTo>
                    <a:pt x="57" y="11"/>
                  </a:lnTo>
                  <a:lnTo>
                    <a:pt x="57" y="12"/>
                  </a:lnTo>
                  <a:lnTo>
                    <a:pt x="58" y="12"/>
                  </a:lnTo>
                  <a:lnTo>
                    <a:pt x="57" y="12"/>
                  </a:lnTo>
                  <a:lnTo>
                    <a:pt x="58" y="12"/>
                  </a:lnTo>
                  <a:lnTo>
                    <a:pt x="58" y="14"/>
                  </a:lnTo>
                  <a:lnTo>
                    <a:pt x="58" y="15"/>
                  </a:lnTo>
                  <a:lnTo>
                    <a:pt x="57" y="15"/>
                  </a:lnTo>
                  <a:lnTo>
                    <a:pt x="58" y="15"/>
                  </a:lnTo>
                  <a:lnTo>
                    <a:pt x="58" y="16"/>
                  </a:lnTo>
                  <a:lnTo>
                    <a:pt x="57" y="16"/>
                  </a:lnTo>
                  <a:lnTo>
                    <a:pt x="58" y="16"/>
                  </a:lnTo>
                  <a:lnTo>
                    <a:pt x="60" y="16"/>
                  </a:lnTo>
                  <a:lnTo>
                    <a:pt x="58" y="16"/>
                  </a:lnTo>
                  <a:lnTo>
                    <a:pt x="58" y="18"/>
                  </a:lnTo>
                  <a:lnTo>
                    <a:pt x="57" y="18"/>
                  </a:lnTo>
                  <a:lnTo>
                    <a:pt x="58" y="18"/>
                  </a:lnTo>
                  <a:lnTo>
                    <a:pt x="58" y="19"/>
                  </a:lnTo>
                  <a:lnTo>
                    <a:pt x="60" y="18"/>
                  </a:lnTo>
                  <a:lnTo>
                    <a:pt x="60" y="19"/>
                  </a:lnTo>
                  <a:lnTo>
                    <a:pt x="58" y="19"/>
                  </a:lnTo>
                  <a:lnTo>
                    <a:pt x="58" y="20"/>
                  </a:lnTo>
                  <a:lnTo>
                    <a:pt x="60" y="20"/>
                  </a:lnTo>
                  <a:lnTo>
                    <a:pt x="58" y="20"/>
                  </a:lnTo>
                  <a:lnTo>
                    <a:pt x="57" y="20"/>
                  </a:lnTo>
                  <a:lnTo>
                    <a:pt x="57" y="19"/>
                  </a:lnTo>
                  <a:lnTo>
                    <a:pt x="56" y="19"/>
                  </a:lnTo>
                  <a:lnTo>
                    <a:pt x="56" y="20"/>
                  </a:lnTo>
                  <a:lnTo>
                    <a:pt x="57" y="20"/>
                  </a:lnTo>
                  <a:lnTo>
                    <a:pt x="58" y="20"/>
                  </a:lnTo>
                  <a:lnTo>
                    <a:pt x="58" y="21"/>
                  </a:lnTo>
                  <a:lnTo>
                    <a:pt x="57" y="20"/>
                  </a:lnTo>
                  <a:lnTo>
                    <a:pt x="57" y="21"/>
                  </a:lnTo>
                  <a:lnTo>
                    <a:pt x="57" y="20"/>
                  </a:lnTo>
                  <a:lnTo>
                    <a:pt x="56" y="20"/>
                  </a:lnTo>
                  <a:lnTo>
                    <a:pt x="57" y="21"/>
                  </a:lnTo>
                  <a:lnTo>
                    <a:pt x="58" y="21"/>
                  </a:lnTo>
                  <a:lnTo>
                    <a:pt x="57" y="23"/>
                  </a:lnTo>
                  <a:lnTo>
                    <a:pt x="57" y="21"/>
                  </a:lnTo>
                  <a:lnTo>
                    <a:pt x="57" y="23"/>
                  </a:lnTo>
                  <a:lnTo>
                    <a:pt x="57" y="24"/>
                  </a:lnTo>
                  <a:lnTo>
                    <a:pt x="56" y="24"/>
                  </a:lnTo>
                  <a:lnTo>
                    <a:pt x="55" y="24"/>
                  </a:lnTo>
                  <a:lnTo>
                    <a:pt x="55" y="23"/>
                  </a:lnTo>
                  <a:lnTo>
                    <a:pt x="55" y="24"/>
                  </a:lnTo>
                  <a:lnTo>
                    <a:pt x="56" y="24"/>
                  </a:lnTo>
                  <a:lnTo>
                    <a:pt x="55" y="24"/>
                  </a:lnTo>
                  <a:lnTo>
                    <a:pt x="55" y="25"/>
                  </a:lnTo>
                  <a:lnTo>
                    <a:pt x="53" y="25"/>
                  </a:lnTo>
                  <a:lnTo>
                    <a:pt x="55" y="25"/>
                  </a:lnTo>
                  <a:lnTo>
                    <a:pt x="55" y="26"/>
                  </a:lnTo>
                  <a:lnTo>
                    <a:pt x="53" y="26"/>
                  </a:lnTo>
                  <a:lnTo>
                    <a:pt x="53" y="28"/>
                  </a:lnTo>
                  <a:lnTo>
                    <a:pt x="53" y="26"/>
                  </a:lnTo>
                  <a:lnTo>
                    <a:pt x="53" y="28"/>
                  </a:lnTo>
                  <a:lnTo>
                    <a:pt x="52" y="28"/>
                  </a:lnTo>
                  <a:lnTo>
                    <a:pt x="52" y="29"/>
                  </a:lnTo>
                  <a:lnTo>
                    <a:pt x="52" y="28"/>
                  </a:lnTo>
                  <a:lnTo>
                    <a:pt x="52" y="29"/>
                  </a:lnTo>
                  <a:lnTo>
                    <a:pt x="51" y="29"/>
                  </a:lnTo>
                  <a:lnTo>
                    <a:pt x="49" y="29"/>
                  </a:lnTo>
                  <a:lnTo>
                    <a:pt x="51" y="29"/>
                  </a:lnTo>
                  <a:lnTo>
                    <a:pt x="49" y="29"/>
                  </a:lnTo>
                  <a:lnTo>
                    <a:pt x="49" y="28"/>
                  </a:lnTo>
                  <a:lnTo>
                    <a:pt x="49" y="29"/>
                  </a:lnTo>
                  <a:lnTo>
                    <a:pt x="49" y="28"/>
                  </a:lnTo>
                  <a:lnTo>
                    <a:pt x="48" y="28"/>
                  </a:lnTo>
                  <a:lnTo>
                    <a:pt x="49" y="28"/>
                  </a:lnTo>
                  <a:lnTo>
                    <a:pt x="49" y="29"/>
                  </a:lnTo>
                  <a:lnTo>
                    <a:pt x="49" y="28"/>
                  </a:lnTo>
                  <a:lnTo>
                    <a:pt x="49" y="29"/>
                  </a:lnTo>
                  <a:lnTo>
                    <a:pt x="48" y="29"/>
                  </a:lnTo>
                  <a:lnTo>
                    <a:pt x="49" y="29"/>
                  </a:lnTo>
                  <a:lnTo>
                    <a:pt x="48" y="29"/>
                  </a:lnTo>
                  <a:lnTo>
                    <a:pt x="48" y="30"/>
                  </a:lnTo>
                  <a:lnTo>
                    <a:pt x="48" y="29"/>
                  </a:lnTo>
                  <a:lnTo>
                    <a:pt x="47" y="30"/>
                  </a:lnTo>
                  <a:lnTo>
                    <a:pt x="46" y="30"/>
                  </a:lnTo>
                  <a:lnTo>
                    <a:pt x="46" y="32"/>
                  </a:lnTo>
                  <a:lnTo>
                    <a:pt x="44" y="32"/>
                  </a:lnTo>
                  <a:lnTo>
                    <a:pt x="44" y="33"/>
                  </a:lnTo>
                  <a:lnTo>
                    <a:pt x="44" y="32"/>
                  </a:lnTo>
                  <a:lnTo>
                    <a:pt x="44" y="33"/>
                  </a:lnTo>
                  <a:lnTo>
                    <a:pt x="43" y="33"/>
                  </a:lnTo>
                  <a:lnTo>
                    <a:pt x="43" y="34"/>
                  </a:lnTo>
                  <a:lnTo>
                    <a:pt x="43" y="33"/>
                  </a:lnTo>
                  <a:lnTo>
                    <a:pt x="43" y="34"/>
                  </a:lnTo>
                  <a:lnTo>
                    <a:pt x="42" y="34"/>
                  </a:lnTo>
                  <a:lnTo>
                    <a:pt x="42" y="35"/>
                  </a:lnTo>
                  <a:lnTo>
                    <a:pt x="42" y="34"/>
                  </a:lnTo>
                  <a:lnTo>
                    <a:pt x="41" y="34"/>
                  </a:lnTo>
                  <a:lnTo>
                    <a:pt x="41" y="35"/>
                  </a:lnTo>
                  <a:lnTo>
                    <a:pt x="41" y="34"/>
                  </a:lnTo>
                  <a:lnTo>
                    <a:pt x="41" y="35"/>
                  </a:lnTo>
                  <a:lnTo>
                    <a:pt x="41" y="34"/>
                  </a:lnTo>
                  <a:lnTo>
                    <a:pt x="41" y="35"/>
                  </a:lnTo>
                  <a:lnTo>
                    <a:pt x="39" y="35"/>
                  </a:lnTo>
                  <a:lnTo>
                    <a:pt x="38" y="35"/>
                  </a:lnTo>
                  <a:lnTo>
                    <a:pt x="37" y="35"/>
                  </a:lnTo>
                  <a:lnTo>
                    <a:pt x="37" y="37"/>
                  </a:lnTo>
                  <a:lnTo>
                    <a:pt x="37" y="35"/>
                  </a:lnTo>
                  <a:lnTo>
                    <a:pt x="35" y="35"/>
                  </a:lnTo>
                  <a:lnTo>
                    <a:pt x="37" y="35"/>
                  </a:lnTo>
                  <a:lnTo>
                    <a:pt x="35" y="35"/>
                  </a:lnTo>
                  <a:lnTo>
                    <a:pt x="35" y="37"/>
                  </a:lnTo>
                  <a:lnTo>
                    <a:pt x="37" y="37"/>
                  </a:lnTo>
                  <a:lnTo>
                    <a:pt x="35" y="37"/>
                  </a:lnTo>
                  <a:lnTo>
                    <a:pt x="35" y="38"/>
                  </a:lnTo>
                  <a:lnTo>
                    <a:pt x="34" y="39"/>
                  </a:lnTo>
                  <a:lnTo>
                    <a:pt x="34" y="38"/>
                  </a:lnTo>
                  <a:lnTo>
                    <a:pt x="33" y="38"/>
                  </a:lnTo>
                  <a:lnTo>
                    <a:pt x="33" y="39"/>
                  </a:lnTo>
                  <a:lnTo>
                    <a:pt x="34" y="39"/>
                  </a:lnTo>
                  <a:lnTo>
                    <a:pt x="33" y="39"/>
                  </a:lnTo>
                  <a:lnTo>
                    <a:pt x="32" y="39"/>
                  </a:lnTo>
                  <a:lnTo>
                    <a:pt x="32" y="40"/>
                  </a:lnTo>
                  <a:lnTo>
                    <a:pt x="30" y="40"/>
                  </a:lnTo>
                  <a:lnTo>
                    <a:pt x="29" y="39"/>
                  </a:lnTo>
                  <a:lnTo>
                    <a:pt x="28" y="39"/>
                  </a:lnTo>
                  <a:lnTo>
                    <a:pt x="27" y="39"/>
                  </a:lnTo>
                  <a:lnTo>
                    <a:pt x="25" y="38"/>
                  </a:lnTo>
                  <a:lnTo>
                    <a:pt x="24" y="38"/>
                  </a:lnTo>
                  <a:lnTo>
                    <a:pt x="23" y="38"/>
                  </a:lnTo>
                  <a:lnTo>
                    <a:pt x="23" y="37"/>
                  </a:lnTo>
                  <a:lnTo>
                    <a:pt x="21" y="37"/>
                  </a:lnTo>
                  <a:lnTo>
                    <a:pt x="23" y="37"/>
                  </a:lnTo>
                  <a:lnTo>
                    <a:pt x="21" y="37"/>
                  </a:lnTo>
                  <a:lnTo>
                    <a:pt x="21" y="35"/>
                  </a:lnTo>
                  <a:lnTo>
                    <a:pt x="23" y="35"/>
                  </a:lnTo>
                  <a:lnTo>
                    <a:pt x="21" y="35"/>
                  </a:lnTo>
                  <a:lnTo>
                    <a:pt x="21" y="34"/>
                  </a:lnTo>
                  <a:lnTo>
                    <a:pt x="21" y="35"/>
                  </a:lnTo>
                  <a:lnTo>
                    <a:pt x="21" y="37"/>
                  </a:lnTo>
                  <a:lnTo>
                    <a:pt x="20" y="35"/>
                  </a:lnTo>
                  <a:lnTo>
                    <a:pt x="21" y="35"/>
                  </a:lnTo>
                  <a:lnTo>
                    <a:pt x="20" y="35"/>
                  </a:lnTo>
                  <a:lnTo>
                    <a:pt x="20" y="34"/>
                  </a:lnTo>
                  <a:lnTo>
                    <a:pt x="20" y="35"/>
                  </a:lnTo>
                  <a:lnTo>
                    <a:pt x="19" y="35"/>
                  </a:lnTo>
                  <a:lnTo>
                    <a:pt x="19" y="34"/>
                  </a:lnTo>
                  <a:lnTo>
                    <a:pt x="18" y="34"/>
                  </a:lnTo>
                  <a:lnTo>
                    <a:pt x="18" y="33"/>
                  </a:lnTo>
                  <a:lnTo>
                    <a:pt x="19" y="33"/>
                  </a:lnTo>
                  <a:lnTo>
                    <a:pt x="18" y="33"/>
                  </a:lnTo>
                  <a:lnTo>
                    <a:pt x="18" y="34"/>
                  </a:lnTo>
                  <a:lnTo>
                    <a:pt x="16" y="34"/>
                  </a:lnTo>
                  <a:lnTo>
                    <a:pt x="15" y="34"/>
                  </a:lnTo>
                  <a:lnTo>
                    <a:pt x="14" y="34"/>
                  </a:lnTo>
                  <a:lnTo>
                    <a:pt x="13" y="34"/>
                  </a:lnTo>
                  <a:lnTo>
                    <a:pt x="11" y="34"/>
                  </a:lnTo>
                  <a:lnTo>
                    <a:pt x="10" y="34"/>
                  </a:lnTo>
                  <a:lnTo>
                    <a:pt x="10" y="35"/>
                  </a:lnTo>
                  <a:lnTo>
                    <a:pt x="10" y="34"/>
                  </a:lnTo>
                  <a:lnTo>
                    <a:pt x="9" y="34"/>
                  </a:lnTo>
                  <a:lnTo>
                    <a:pt x="10" y="34"/>
                  </a:lnTo>
                  <a:lnTo>
                    <a:pt x="10" y="33"/>
                  </a:lnTo>
                  <a:lnTo>
                    <a:pt x="9" y="33"/>
                  </a:lnTo>
                  <a:lnTo>
                    <a:pt x="10" y="33"/>
                  </a:lnTo>
                  <a:lnTo>
                    <a:pt x="10" y="32"/>
                  </a:lnTo>
                  <a:lnTo>
                    <a:pt x="10" y="33"/>
                  </a:lnTo>
                  <a:lnTo>
                    <a:pt x="11" y="33"/>
                  </a:lnTo>
                  <a:lnTo>
                    <a:pt x="11" y="32"/>
                  </a:lnTo>
                  <a:lnTo>
                    <a:pt x="13" y="32"/>
                  </a:lnTo>
                  <a:lnTo>
                    <a:pt x="13" y="33"/>
                  </a:lnTo>
                  <a:lnTo>
                    <a:pt x="13" y="32"/>
                  </a:lnTo>
                  <a:lnTo>
                    <a:pt x="14" y="32"/>
                  </a:lnTo>
                  <a:lnTo>
                    <a:pt x="13" y="32"/>
                  </a:lnTo>
                  <a:lnTo>
                    <a:pt x="14" y="32"/>
                  </a:lnTo>
                  <a:lnTo>
                    <a:pt x="14" y="30"/>
                  </a:lnTo>
                  <a:lnTo>
                    <a:pt x="13" y="30"/>
                  </a:lnTo>
                  <a:lnTo>
                    <a:pt x="14" y="30"/>
                  </a:lnTo>
                  <a:lnTo>
                    <a:pt x="15" y="30"/>
                  </a:lnTo>
                  <a:lnTo>
                    <a:pt x="14" y="30"/>
                  </a:lnTo>
                  <a:lnTo>
                    <a:pt x="14" y="29"/>
                  </a:lnTo>
                  <a:lnTo>
                    <a:pt x="15" y="29"/>
                  </a:lnTo>
                  <a:lnTo>
                    <a:pt x="15" y="28"/>
                  </a:lnTo>
                  <a:lnTo>
                    <a:pt x="16" y="28"/>
                  </a:lnTo>
                  <a:lnTo>
                    <a:pt x="15" y="28"/>
                  </a:lnTo>
                  <a:lnTo>
                    <a:pt x="14" y="28"/>
                  </a:lnTo>
                  <a:lnTo>
                    <a:pt x="14" y="29"/>
                  </a:lnTo>
                  <a:lnTo>
                    <a:pt x="13" y="29"/>
                  </a:lnTo>
                  <a:lnTo>
                    <a:pt x="13" y="28"/>
                  </a:lnTo>
                  <a:lnTo>
                    <a:pt x="14" y="28"/>
                  </a:lnTo>
                  <a:lnTo>
                    <a:pt x="13" y="28"/>
                  </a:lnTo>
                  <a:lnTo>
                    <a:pt x="13" y="26"/>
                  </a:lnTo>
                  <a:lnTo>
                    <a:pt x="14" y="26"/>
                  </a:lnTo>
                  <a:lnTo>
                    <a:pt x="14" y="25"/>
                  </a:lnTo>
                  <a:lnTo>
                    <a:pt x="15" y="25"/>
                  </a:lnTo>
                  <a:lnTo>
                    <a:pt x="14" y="25"/>
                  </a:lnTo>
                  <a:lnTo>
                    <a:pt x="15" y="25"/>
                  </a:lnTo>
                  <a:lnTo>
                    <a:pt x="16" y="25"/>
                  </a:lnTo>
                  <a:lnTo>
                    <a:pt x="15" y="25"/>
                  </a:lnTo>
                  <a:lnTo>
                    <a:pt x="15" y="24"/>
                  </a:lnTo>
                  <a:lnTo>
                    <a:pt x="16" y="24"/>
                  </a:lnTo>
                  <a:lnTo>
                    <a:pt x="15" y="24"/>
                  </a:lnTo>
                  <a:lnTo>
                    <a:pt x="15" y="25"/>
                  </a:lnTo>
                  <a:lnTo>
                    <a:pt x="15" y="24"/>
                  </a:lnTo>
                  <a:lnTo>
                    <a:pt x="15" y="25"/>
                  </a:lnTo>
                  <a:lnTo>
                    <a:pt x="14" y="25"/>
                  </a:lnTo>
                  <a:lnTo>
                    <a:pt x="14" y="26"/>
                  </a:lnTo>
                  <a:lnTo>
                    <a:pt x="13" y="26"/>
                  </a:lnTo>
                  <a:lnTo>
                    <a:pt x="13" y="25"/>
                  </a:lnTo>
                  <a:lnTo>
                    <a:pt x="13" y="26"/>
                  </a:lnTo>
                  <a:lnTo>
                    <a:pt x="11" y="26"/>
                  </a:lnTo>
                  <a:lnTo>
                    <a:pt x="13" y="26"/>
                  </a:lnTo>
                  <a:lnTo>
                    <a:pt x="13" y="25"/>
                  </a:lnTo>
                  <a:lnTo>
                    <a:pt x="11" y="25"/>
                  </a:lnTo>
                  <a:lnTo>
                    <a:pt x="13" y="25"/>
                  </a:lnTo>
                  <a:lnTo>
                    <a:pt x="11" y="25"/>
                  </a:lnTo>
                  <a:lnTo>
                    <a:pt x="11" y="24"/>
                  </a:lnTo>
                  <a:lnTo>
                    <a:pt x="13" y="24"/>
                  </a:lnTo>
                  <a:lnTo>
                    <a:pt x="13" y="23"/>
                  </a:lnTo>
                  <a:lnTo>
                    <a:pt x="11" y="24"/>
                  </a:lnTo>
                  <a:lnTo>
                    <a:pt x="11" y="23"/>
                  </a:lnTo>
                  <a:lnTo>
                    <a:pt x="10" y="23"/>
                  </a:lnTo>
                  <a:lnTo>
                    <a:pt x="9" y="23"/>
                  </a:lnTo>
                  <a:lnTo>
                    <a:pt x="10" y="23"/>
                  </a:lnTo>
                  <a:lnTo>
                    <a:pt x="9" y="23"/>
                  </a:lnTo>
                  <a:lnTo>
                    <a:pt x="7" y="23"/>
                  </a:lnTo>
                  <a:lnTo>
                    <a:pt x="6" y="23"/>
                  </a:lnTo>
                  <a:lnTo>
                    <a:pt x="5" y="23"/>
                  </a:lnTo>
                  <a:lnTo>
                    <a:pt x="4" y="23"/>
                  </a:lnTo>
                  <a:lnTo>
                    <a:pt x="4" y="24"/>
                  </a:lnTo>
                  <a:lnTo>
                    <a:pt x="2" y="23"/>
                  </a:lnTo>
                  <a:lnTo>
                    <a:pt x="2" y="21"/>
                  </a:lnTo>
                  <a:lnTo>
                    <a:pt x="4" y="21"/>
                  </a:lnTo>
                  <a:lnTo>
                    <a:pt x="5" y="21"/>
                  </a:lnTo>
                  <a:lnTo>
                    <a:pt x="5" y="20"/>
                  </a:lnTo>
                  <a:lnTo>
                    <a:pt x="6" y="20"/>
                  </a:lnTo>
                  <a:lnTo>
                    <a:pt x="6" y="21"/>
                  </a:lnTo>
                  <a:lnTo>
                    <a:pt x="6" y="20"/>
                  </a:lnTo>
                  <a:lnTo>
                    <a:pt x="6" y="21"/>
                  </a:lnTo>
                  <a:lnTo>
                    <a:pt x="6" y="20"/>
                  </a:lnTo>
                  <a:lnTo>
                    <a:pt x="7" y="20"/>
                  </a:lnTo>
                  <a:lnTo>
                    <a:pt x="7" y="21"/>
                  </a:lnTo>
                  <a:lnTo>
                    <a:pt x="7" y="20"/>
                  </a:lnTo>
                  <a:lnTo>
                    <a:pt x="9" y="20"/>
                  </a:lnTo>
                  <a:lnTo>
                    <a:pt x="9" y="19"/>
                  </a:lnTo>
                  <a:lnTo>
                    <a:pt x="9" y="20"/>
                  </a:lnTo>
                  <a:lnTo>
                    <a:pt x="9" y="19"/>
                  </a:lnTo>
                  <a:lnTo>
                    <a:pt x="10" y="19"/>
                  </a:lnTo>
                  <a:lnTo>
                    <a:pt x="9" y="19"/>
                  </a:lnTo>
                  <a:lnTo>
                    <a:pt x="10" y="19"/>
                  </a:lnTo>
                  <a:lnTo>
                    <a:pt x="9" y="19"/>
                  </a:lnTo>
                  <a:lnTo>
                    <a:pt x="9" y="20"/>
                  </a:lnTo>
                  <a:lnTo>
                    <a:pt x="10" y="20"/>
                  </a:lnTo>
                  <a:lnTo>
                    <a:pt x="10" y="19"/>
                  </a:lnTo>
                  <a:lnTo>
                    <a:pt x="10" y="20"/>
                  </a:lnTo>
                  <a:lnTo>
                    <a:pt x="10" y="19"/>
                  </a:lnTo>
                  <a:lnTo>
                    <a:pt x="11" y="19"/>
                  </a:lnTo>
                  <a:lnTo>
                    <a:pt x="13" y="19"/>
                  </a:lnTo>
                  <a:lnTo>
                    <a:pt x="13" y="20"/>
                  </a:lnTo>
                  <a:lnTo>
                    <a:pt x="13" y="19"/>
                  </a:lnTo>
                  <a:lnTo>
                    <a:pt x="14" y="20"/>
                  </a:lnTo>
                  <a:lnTo>
                    <a:pt x="14" y="19"/>
                  </a:lnTo>
                  <a:lnTo>
                    <a:pt x="14" y="20"/>
                  </a:lnTo>
                  <a:lnTo>
                    <a:pt x="14" y="19"/>
                  </a:lnTo>
                  <a:lnTo>
                    <a:pt x="15" y="19"/>
                  </a:lnTo>
                  <a:lnTo>
                    <a:pt x="15" y="18"/>
                  </a:lnTo>
                  <a:lnTo>
                    <a:pt x="14" y="18"/>
                  </a:lnTo>
                  <a:lnTo>
                    <a:pt x="14" y="19"/>
                  </a:lnTo>
                  <a:lnTo>
                    <a:pt x="13" y="19"/>
                  </a:lnTo>
                  <a:lnTo>
                    <a:pt x="11" y="18"/>
                  </a:lnTo>
                  <a:lnTo>
                    <a:pt x="10" y="18"/>
                  </a:lnTo>
                  <a:lnTo>
                    <a:pt x="11" y="18"/>
                  </a:lnTo>
                  <a:lnTo>
                    <a:pt x="10" y="18"/>
                  </a:lnTo>
                  <a:lnTo>
                    <a:pt x="10" y="16"/>
                  </a:lnTo>
                  <a:lnTo>
                    <a:pt x="11" y="16"/>
                  </a:lnTo>
                  <a:lnTo>
                    <a:pt x="13" y="16"/>
                  </a:lnTo>
                  <a:lnTo>
                    <a:pt x="13" y="15"/>
                  </a:lnTo>
                  <a:lnTo>
                    <a:pt x="14" y="15"/>
                  </a:lnTo>
                  <a:lnTo>
                    <a:pt x="15" y="14"/>
                  </a:lnTo>
                  <a:lnTo>
                    <a:pt x="14" y="14"/>
                  </a:lnTo>
                  <a:lnTo>
                    <a:pt x="13" y="14"/>
                  </a:lnTo>
                  <a:lnTo>
                    <a:pt x="13" y="12"/>
                  </a:lnTo>
                  <a:lnTo>
                    <a:pt x="13" y="14"/>
                  </a:lnTo>
                  <a:lnTo>
                    <a:pt x="11" y="14"/>
                  </a:lnTo>
                  <a:lnTo>
                    <a:pt x="13" y="12"/>
                  </a:lnTo>
                  <a:lnTo>
                    <a:pt x="11" y="12"/>
                  </a:lnTo>
                  <a:lnTo>
                    <a:pt x="11" y="14"/>
                  </a:lnTo>
                  <a:lnTo>
                    <a:pt x="10" y="14"/>
                  </a:lnTo>
                  <a:lnTo>
                    <a:pt x="10" y="12"/>
                  </a:lnTo>
                  <a:lnTo>
                    <a:pt x="10" y="11"/>
                  </a:lnTo>
                  <a:lnTo>
                    <a:pt x="10" y="12"/>
                  </a:lnTo>
                  <a:lnTo>
                    <a:pt x="10" y="11"/>
                  </a:lnTo>
                  <a:lnTo>
                    <a:pt x="9" y="11"/>
                  </a:lnTo>
                  <a:lnTo>
                    <a:pt x="9" y="12"/>
                  </a:lnTo>
                  <a:lnTo>
                    <a:pt x="10" y="14"/>
                  </a:lnTo>
                  <a:lnTo>
                    <a:pt x="9" y="14"/>
                  </a:lnTo>
                  <a:lnTo>
                    <a:pt x="9" y="12"/>
                  </a:lnTo>
                  <a:lnTo>
                    <a:pt x="9" y="11"/>
                  </a:lnTo>
                  <a:lnTo>
                    <a:pt x="9" y="12"/>
                  </a:lnTo>
                  <a:lnTo>
                    <a:pt x="7" y="12"/>
                  </a:lnTo>
                  <a:lnTo>
                    <a:pt x="6" y="12"/>
                  </a:lnTo>
                  <a:lnTo>
                    <a:pt x="7" y="12"/>
                  </a:lnTo>
                  <a:lnTo>
                    <a:pt x="7" y="14"/>
                  </a:lnTo>
                  <a:lnTo>
                    <a:pt x="6" y="14"/>
                  </a:lnTo>
                  <a:lnTo>
                    <a:pt x="5" y="14"/>
                  </a:lnTo>
                  <a:lnTo>
                    <a:pt x="6" y="14"/>
                  </a:lnTo>
                  <a:lnTo>
                    <a:pt x="5" y="14"/>
                  </a:lnTo>
                  <a:lnTo>
                    <a:pt x="4" y="14"/>
                  </a:lnTo>
                  <a:lnTo>
                    <a:pt x="2" y="15"/>
                  </a:lnTo>
                  <a:lnTo>
                    <a:pt x="2" y="14"/>
                  </a:lnTo>
                  <a:lnTo>
                    <a:pt x="1" y="14"/>
                  </a:lnTo>
                  <a:lnTo>
                    <a:pt x="0" y="14"/>
                  </a:lnTo>
                  <a:lnTo>
                    <a:pt x="0" y="12"/>
                  </a:lnTo>
                  <a:lnTo>
                    <a:pt x="0" y="11"/>
                  </a:lnTo>
                  <a:lnTo>
                    <a:pt x="1" y="11"/>
                  </a:lnTo>
                  <a:lnTo>
                    <a:pt x="1" y="12"/>
                  </a:lnTo>
                  <a:lnTo>
                    <a:pt x="2" y="12"/>
                  </a:lnTo>
                  <a:lnTo>
                    <a:pt x="4" y="12"/>
                  </a:lnTo>
                  <a:lnTo>
                    <a:pt x="2" y="12"/>
                  </a:lnTo>
                  <a:lnTo>
                    <a:pt x="2" y="11"/>
                  </a:lnTo>
                  <a:lnTo>
                    <a:pt x="4" y="12"/>
                  </a:lnTo>
                  <a:lnTo>
                    <a:pt x="4" y="11"/>
                  </a:lnTo>
                  <a:lnTo>
                    <a:pt x="2" y="11"/>
                  </a:lnTo>
                  <a:lnTo>
                    <a:pt x="2" y="10"/>
                  </a:lnTo>
                  <a:lnTo>
                    <a:pt x="1" y="10"/>
                  </a:lnTo>
                  <a:lnTo>
                    <a:pt x="2" y="10"/>
                  </a:lnTo>
                  <a:lnTo>
                    <a:pt x="1" y="10"/>
                  </a:lnTo>
                  <a:lnTo>
                    <a:pt x="2" y="10"/>
                  </a:lnTo>
                  <a:lnTo>
                    <a:pt x="5" y="11"/>
                  </a:lnTo>
                  <a:lnTo>
                    <a:pt x="5" y="12"/>
                  </a:lnTo>
                  <a:lnTo>
                    <a:pt x="5" y="11"/>
                  </a:lnTo>
                  <a:lnTo>
                    <a:pt x="6" y="11"/>
                  </a:lnTo>
                  <a:lnTo>
                    <a:pt x="5" y="11"/>
                  </a:lnTo>
                  <a:lnTo>
                    <a:pt x="5" y="10"/>
                  </a:lnTo>
                  <a:lnTo>
                    <a:pt x="6" y="10"/>
                  </a:lnTo>
                  <a:lnTo>
                    <a:pt x="5" y="10"/>
                  </a:lnTo>
                  <a:lnTo>
                    <a:pt x="4" y="10"/>
                  </a:lnTo>
                  <a:lnTo>
                    <a:pt x="4" y="9"/>
                  </a:lnTo>
                  <a:lnTo>
                    <a:pt x="4" y="7"/>
                  </a:lnTo>
                  <a:lnTo>
                    <a:pt x="4" y="9"/>
                  </a:lnTo>
                  <a:lnTo>
                    <a:pt x="5" y="9"/>
                  </a:lnTo>
                  <a:lnTo>
                    <a:pt x="6" y="9"/>
                  </a:lnTo>
                  <a:lnTo>
                    <a:pt x="5" y="9"/>
                  </a:lnTo>
                  <a:lnTo>
                    <a:pt x="5" y="7"/>
                  </a:lnTo>
                  <a:lnTo>
                    <a:pt x="4" y="7"/>
                  </a:lnTo>
                  <a:lnTo>
                    <a:pt x="4" y="6"/>
                  </a:lnTo>
                  <a:lnTo>
                    <a:pt x="5" y="6"/>
                  </a:lnTo>
                  <a:lnTo>
                    <a:pt x="6" y="7"/>
                  </a:lnTo>
                  <a:lnTo>
                    <a:pt x="6" y="6"/>
                  </a:lnTo>
                  <a:lnTo>
                    <a:pt x="5" y="6"/>
                  </a:lnTo>
                  <a:lnTo>
                    <a:pt x="5" y="5"/>
                  </a:lnTo>
                  <a:lnTo>
                    <a:pt x="4" y="5"/>
                  </a:lnTo>
                  <a:lnTo>
                    <a:pt x="5" y="5"/>
                  </a:lnTo>
                  <a:lnTo>
                    <a:pt x="6" y="5"/>
                  </a:lnTo>
                  <a:lnTo>
                    <a:pt x="5" y="5"/>
                  </a:lnTo>
                  <a:lnTo>
                    <a:pt x="5" y="4"/>
                  </a:lnTo>
                  <a:lnTo>
                    <a:pt x="6" y="5"/>
                  </a:lnTo>
                  <a:lnTo>
                    <a:pt x="7" y="5"/>
                  </a:lnTo>
                  <a:lnTo>
                    <a:pt x="7" y="6"/>
                  </a:lnTo>
                  <a:lnTo>
                    <a:pt x="7" y="5"/>
                  </a:lnTo>
                  <a:lnTo>
                    <a:pt x="7" y="6"/>
                  </a:lnTo>
                  <a:lnTo>
                    <a:pt x="7" y="7"/>
                  </a:lnTo>
                  <a:lnTo>
                    <a:pt x="7" y="6"/>
                  </a:lnTo>
                  <a:lnTo>
                    <a:pt x="9" y="6"/>
                  </a:lnTo>
                  <a:lnTo>
                    <a:pt x="9" y="7"/>
                  </a:lnTo>
                  <a:lnTo>
                    <a:pt x="9" y="6"/>
                  </a:lnTo>
                  <a:lnTo>
                    <a:pt x="9" y="7"/>
                  </a:lnTo>
                  <a:lnTo>
                    <a:pt x="9" y="6"/>
                  </a:lnTo>
                  <a:lnTo>
                    <a:pt x="10" y="6"/>
                  </a:lnTo>
                  <a:lnTo>
                    <a:pt x="10" y="7"/>
                  </a:lnTo>
                  <a:lnTo>
                    <a:pt x="10" y="9"/>
                  </a:lnTo>
                  <a:lnTo>
                    <a:pt x="10" y="7"/>
                  </a:lnTo>
                  <a:lnTo>
                    <a:pt x="11" y="7"/>
                  </a:lnTo>
                  <a:lnTo>
                    <a:pt x="11" y="9"/>
                  </a:lnTo>
                  <a:lnTo>
                    <a:pt x="11" y="7"/>
                  </a:lnTo>
                  <a:lnTo>
                    <a:pt x="11" y="9"/>
                  </a:lnTo>
                  <a:lnTo>
                    <a:pt x="11" y="7"/>
                  </a:lnTo>
                  <a:lnTo>
                    <a:pt x="11" y="6"/>
                  </a:lnTo>
                  <a:lnTo>
                    <a:pt x="11" y="5"/>
                  </a:lnTo>
                  <a:lnTo>
                    <a:pt x="11" y="6"/>
                  </a:lnTo>
                  <a:lnTo>
                    <a:pt x="10" y="6"/>
                  </a:lnTo>
                  <a:lnTo>
                    <a:pt x="10" y="5"/>
                  </a:lnTo>
                  <a:lnTo>
                    <a:pt x="9" y="5"/>
                  </a:lnTo>
                  <a:lnTo>
                    <a:pt x="7" y="4"/>
                  </a:lnTo>
                  <a:lnTo>
                    <a:pt x="9" y="4"/>
                  </a:lnTo>
                  <a:lnTo>
                    <a:pt x="10" y="4"/>
                  </a:lnTo>
                  <a:lnTo>
                    <a:pt x="11" y="4"/>
                  </a:lnTo>
                  <a:lnTo>
                    <a:pt x="10" y="4"/>
                  </a:lnTo>
                  <a:lnTo>
                    <a:pt x="10" y="2"/>
                  </a:lnTo>
                  <a:lnTo>
                    <a:pt x="11" y="2"/>
                  </a:lnTo>
                  <a:lnTo>
                    <a:pt x="10" y="2"/>
                  </a:lnTo>
                  <a:lnTo>
                    <a:pt x="9" y="2"/>
                  </a:lnTo>
                  <a:lnTo>
                    <a:pt x="7" y="2"/>
                  </a:lnTo>
                  <a:lnTo>
                    <a:pt x="6" y="2"/>
                  </a:lnTo>
                  <a:lnTo>
                    <a:pt x="7" y="2"/>
                  </a:lnTo>
                  <a:lnTo>
                    <a:pt x="7" y="1"/>
                  </a:lnTo>
                  <a:lnTo>
                    <a:pt x="9" y="1"/>
                  </a:lnTo>
                  <a:lnTo>
                    <a:pt x="10" y="1"/>
                  </a:lnTo>
                  <a:lnTo>
                    <a:pt x="11" y="1"/>
                  </a:lnTo>
                  <a:lnTo>
                    <a:pt x="11" y="2"/>
                  </a:lnTo>
                  <a:lnTo>
                    <a:pt x="13" y="2"/>
                  </a:lnTo>
                  <a:lnTo>
                    <a:pt x="11" y="2"/>
                  </a:lnTo>
                  <a:lnTo>
                    <a:pt x="13" y="2"/>
                  </a:lnTo>
                  <a:lnTo>
                    <a:pt x="13" y="4"/>
                  </a:lnTo>
                  <a:lnTo>
                    <a:pt x="13" y="2"/>
                  </a:lnTo>
                  <a:lnTo>
                    <a:pt x="13" y="4"/>
                  </a:lnTo>
                  <a:lnTo>
                    <a:pt x="14" y="4"/>
                  </a:lnTo>
                  <a:lnTo>
                    <a:pt x="15" y="5"/>
                  </a:lnTo>
                  <a:lnTo>
                    <a:pt x="15" y="6"/>
                  </a:lnTo>
                  <a:lnTo>
                    <a:pt x="15" y="5"/>
                  </a:lnTo>
                  <a:lnTo>
                    <a:pt x="16" y="6"/>
                  </a:lnTo>
                  <a:lnTo>
                    <a:pt x="15" y="6"/>
                  </a:lnTo>
                  <a:lnTo>
                    <a:pt x="16" y="6"/>
                  </a:lnTo>
                  <a:lnTo>
                    <a:pt x="16" y="7"/>
                  </a:lnTo>
                  <a:lnTo>
                    <a:pt x="15" y="7"/>
                  </a:lnTo>
                  <a:lnTo>
                    <a:pt x="16" y="7"/>
                  </a:lnTo>
                  <a:lnTo>
                    <a:pt x="18" y="7"/>
                  </a:lnTo>
                  <a:lnTo>
                    <a:pt x="18" y="9"/>
                  </a:lnTo>
                  <a:lnTo>
                    <a:pt x="16" y="9"/>
                  </a:lnTo>
                  <a:lnTo>
                    <a:pt x="18" y="9"/>
                  </a:lnTo>
                  <a:lnTo>
                    <a:pt x="16" y="10"/>
                  </a:lnTo>
                  <a:lnTo>
                    <a:pt x="16" y="11"/>
                  </a:lnTo>
                  <a:lnTo>
                    <a:pt x="15" y="11"/>
                  </a:lnTo>
                  <a:lnTo>
                    <a:pt x="15" y="10"/>
                  </a:lnTo>
                  <a:lnTo>
                    <a:pt x="15" y="11"/>
                  </a:lnTo>
                  <a:lnTo>
                    <a:pt x="16" y="11"/>
                  </a:lnTo>
                  <a:lnTo>
                    <a:pt x="16" y="12"/>
                  </a:lnTo>
                  <a:lnTo>
                    <a:pt x="18" y="12"/>
                  </a:lnTo>
                  <a:lnTo>
                    <a:pt x="16" y="12"/>
                  </a:lnTo>
                  <a:lnTo>
                    <a:pt x="16" y="14"/>
                  </a:lnTo>
                  <a:lnTo>
                    <a:pt x="18" y="14"/>
                  </a:lnTo>
                  <a:lnTo>
                    <a:pt x="18" y="15"/>
                  </a:lnTo>
                  <a:lnTo>
                    <a:pt x="18" y="16"/>
                  </a:lnTo>
                  <a:lnTo>
                    <a:pt x="18" y="18"/>
                  </a:lnTo>
                  <a:lnTo>
                    <a:pt x="19" y="18"/>
                  </a:lnTo>
                  <a:lnTo>
                    <a:pt x="18" y="18"/>
                  </a:lnTo>
                  <a:lnTo>
                    <a:pt x="18" y="16"/>
                  </a:lnTo>
                  <a:lnTo>
                    <a:pt x="19" y="16"/>
                  </a:lnTo>
                  <a:lnTo>
                    <a:pt x="19" y="15"/>
                  </a:lnTo>
                  <a:lnTo>
                    <a:pt x="18" y="15"/>
                  </a:lnTo>
                  <a:lnTo>
                    <a:pt x="18" y="14"/>
                  </a:lnTo>
                  <a:lnTo>
                    <a:pt x="19" y="14"/>
                  </a:lnTo>
                  <a:lnTo>
                    <a:pt x="19" y="15"/>
                  </a:lnTo>
                  <a:lnTo>
                    <a:pt x="19" y="14"/>
                  </a:lnTo>
                  <a:lnTo>
                    <a:pt x="19" y="12"/>
                  </a:lnTo>
                  <a:lnTo>
                    <a:pt x="20" y="11"/>
                  </a:lnTo>
                  <a:lnTo>
                    <a:pt x="20" y="12"/>
                  </a:lnTo>
                  <a:lnTo>
                    <a:pt x="21" y="12"/>
                  </a:lnTo>
                  <a:lnTo>
                    <a:pt x="21" y="14"/>
                  </a:lnTo>
                  <a:lnTo>
                    <a:pt x="21" y="12"/>
                  </a:lnTo>
                  <a:lnTo>
                    <a:pt x="23" y="12"/>
                  </a:lnTo>
                  <a:lnTo>
                    <a:pt x="21" y="12"/>
                  </a:lnTo>
                  <a:lnTo>
                    <a:pt x="23" y="12"/>
                  </a:lnTo>
                  <a:lnTo>
                    <a:pt x="23" y="11"/>
                  </a:lnTo>
                  <a:lnTo>
                    <a:pt x="23" y="10"/>
                  </a:lnTo>
                  <a:lnTo>
                    <a:pt x="23" y="9"/>
                  </a:lnTo>
                  <a:lnTo>
                    <a:pt x="21" y="7"/>
                  </a:lnTo>
                  <a:lnTo>
                    <a:pt x="21" y="6"/>
                  </a:lnTo>
                  <a:lnTo>
                    <a:pt x="23" y="6"/>
                  </a:lnTo>
                  <a:lnTo>
                    <a:pt x="23" y="5"/>
                  </a:lnTo>
                  <a:lnTo>
                    <a:pt x="24" y="5"/>
                  </a:lnTo>
                  <a:lnTo>
                    <a:pt x="24" y="6"/>
                  </a:lnTo>
                  <a:lnTo>
                    <a:pt x="24" y="7"/>
                  </a:lnTo>
                  <a:lnTo>
                    <a:pt x="25" y="7"/>
                  </a:lnTo>
                  <a:lnTo>
                    <a:pt x="25" y="9"/>
                  </a:lnTo>
                  <a:lnTo>
                    <a:pt x="27" y="9"/>
                  </a:lnTo>
                  <a:lnTo>
                    <a:pt x="27" y="10"/>
                  </a:lnTo>
                  <a:lnTo>
                    <a:pt x="28" y="10"/>
                  </a:lnTo>
                  <a:lnTo>
                    <a:pt x="28" y="9"/>
                  </a:lnTo>
                  <a:lnTo>
                    <a:pt x="27" y="7"/>
                  </a:lnTo>
                  <a:lnTo>
                    <a:pt x="28" y="7"/>
                  </a:lnTo>
                  <a:lnTo>
                    <a:pt x="28" y="6"/>
                  </a:lnTo>
                  <a:lnTo>
                    <a:pt x="27" y="6"/>
                  </a:lnTo>
                  <a:lnTo>
                    <a:pt x="28" y="6"/>
                  </a:lnTo>
                  <a:lnTo>
                    <a:pt x="28" y="5"/>
                  </a:lnTo>
                  <a:lnTo>
                    <a:pt x="29" y="6"/>
                  </a:lnTo>
                  <a:lnTo>
                    <a:pt x="29" y="5"/>
                  </a:lnTo>
                  <a:lnTo>
                    <a:pt x="29" y="6"/>
                  </a:lnTo>
                  <a:lnTo>
                    <a:pt x="29" y="5"/>
                  </a:lnTo>
                  <a:lnTo>
                    <a:pt x="30" y="5"/>
                  </a:lnTo>
                  <a:lnTo>
                    <a:pt x="30" y="4"/>
                  </a:lnTo>
                  <a:lnTo>
                    <a:pt x="30" y="5"/>
                  </a:lnTo>
                  <a:lnTo>
                    <a:pt x="32" y="5"/>
                  </a:lnTo>
                  <a:lnTo>
                    <a:pt x="32" y="6"/>
                  </a:lnTo>
                  <a:lnTo>
                    <a:pt x="32" y="5"/>
                  </a:lnTo>
                  <a:lnTo>
                    <a:pt x="32" y="6"/>
                  </a:lnTo>
                  <a:lnTo>
                    <a:pt x="32" y="7"/>
                  </a:lnTo>
                  <a:lnTo>
                    <a:pt x="33" y="7"/>
                  </a:lnTo>
                  <a:lnTo>
                    <a:pt x="33" y="9"/>
                  </a:lnTo>
                  <a:lnTo>
                    <a:pt x="34" y="9"/>
                  </a:lnTo>
                  <a:lnTo>
                    <a:pt x="34" y="10"/>
                  </a:lnTo>
                  <a:lnTo>
                    <a:pt x="34" y="11"/>
                  </a:lnTo>
                  <a:lnTo>
                    <a:pt x="34" y="10"/>
                  </a:lnTo>
                  <a:lnTo>
                    <a:pt x="34" y="9"/>
                  </a:lnTo>
                  <a:lnTo>
                    <a:pt x="34" y="7"/>
                  </a:lnTo>
                  <a:lnTo>
                    <a:pt x="33" y="6"/>
                  </a:lnTo>
                  <a:lnTo>
                    <a:pt x="33" y="5"/>
                  </a:lnTo>
                  <a:lnTo>
                    <a:pt x="34" y="5"/>
                  </a:lnTo>
                  <a:lnTo>
                    <a:pt x="35" y="5"/>
                  </a:lnTo>
                  <a:lnTo>
                    <a:pt x="37" y="6"/>
                  </a:lnTo>
                  <a:lnTo>
                    <a:pt x="37" y="7"/>
                  </a:lnTo>
                  <a:lnTo>
                    <a:pt x="38" y="7"/>
                  </a:lnTo>
                  <a:lnTo>
                    <a:pt x="37" y="7"/>
                  </a:lnTo>
                  <a:lnTo>
                    <a:pt x="38" y="7"/>
                  </a:lnTo>
                  <a:lnTo>
                    <a:pt x="37" y="7"/>
                  </a:lnTo>
                  <a:lnTo>
                    <a:pt x="38" y="7"/>
                  </a:lnTo>
                  <a:lnTo>
                    <a:pt x="38" y="6"/>
                  </a:lnTo>
                  <a:lnTo>
                    <a:pt x="38" y="5"/>
                  </a:lnTo>
                  <a:lnTo>
                    <a:pt x="39" y="5"/>
                  </a:lnTo>
                  <a:lnTo>
                    <a:pt x="39" y="4"/>
                  </a:lnTo>
                  <a:lnTo>
                    <a:pt x="41" y="4"/>
                  </a:lnTo>
                  <a:lnTo>
                    <a:pt x="41" y="5"/>
                  </a:lnTo>
                  <a:lnTo>
                    <a:pt x="42" y="5"/>
                  </a:lnTo>
                  <a:lnTo>
                    <a:pt x="43" y="5"/>
                  </a:lnTo>
                  <a:lnTo>
                    <a:pt x="42" y="5"/>
                  </a:lnTo>
                  <a:lnTo>
                    <a:pt x="43" y="5"/>
                  </a:lnTo>
                  <a:lnTo>
                    <a:pt x="43" y="4"/>
                  </a:lnTo>
                  <a:lnTo>
                    <a:pt x="43" y="5"/>
                  </a:lnTo>
                  <a:lnTo>
                    <a:pt x="43" y="4"/>
                  </a:lnTo>
                  <a:lnTo>
                    <a:pt x="43" y="2"/>
                  </a:lnTo>
                  <a:lnTo>
                    <a:pt x="43" y="1"/>
                  </a:lnTo>
                  <a:lnTo>
                    <a:pt x="43" y="0"/>
                  </a:lnTo>
                  <a:lnTo>
                    <a:pt x="44" y="0"/>
                  </a:lnTo>
                  <a:lnTo>
                    <a:pt x="46"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7" name="Freeform 1162"/>
            <p:cNvSpPr>
              <a:spLocks/>
            </p:cNvSpPr>
            <p:nvPr/>
          </p:nvSpPr>
          <p:spPr bwMode="auto">
            <a:xfrm>
              <a:off x="4705350" y="3784816"/>
              <a:ext cx="14288" cy="39688"/>
            </a:xfrm>
            <a:custGeom>
              <a:avLst/>
              <a:gdLst>
                <a:gd name="T0" fmla="*/ 8 w 9"/>
                <a:gd name="T1" fmla="*/ 6 h 25"/>
                <a:gd name="T2" fmla="*/ 7 w 9"/>
                <a:gd name="T3" fmla="*/ 6 h 25"/>
                <a:gd name="T4" fmla="*/ 7 w 9"/>
                <a:gd name="T5" fmla="*/ 6 h 25"/>
                <a:gd name="T6" fmla="*/ 7 w 9"/>
                <a:gd name="T7" fmla="*/ 6 h 25"/>
                <a:gd name="T8" fmla="*/ 7 w 9"/>
                <a:gd name="T9" fmla="*/ 6 h 25"/>
                <a:gd name="T10" fmla="*/ 7 w 9"/>
                <a:gd name="T11" fmla="*/ 7 h 25"/>
                <a:gd name="T12" fmla="*/ 7 w 9"/>
                <a:gd name="T13" fmla="*/ 7 h 25"/>
                <a:gd name="T14" fmla="*/ 7 w 9"/>
                <a:gd name="T15" fmla="*/ 7 h 25"/>
                <a:gd name="T16" fmla="*/ 7 w 9"/>
                <a:gd name="T17" fmla="*/ 7 h 25"/>
                <a:gd name="T18" fmla="*/ 7 w 9"/>
                <a:gd name="T19" fmla="*/ 7 h 25"/>
                <a:gd name="T20" fmla="*/ 6 w 9"/>
                <a:gd name="T21" fmla="*/ 6 h 25"/>
                <a:gd name="T22" fmla="*/ 4 w 9"/>
                <a:gd name="T23" fmla="*/ 7 h 25"/>
                <a:gd name="T24" fmla="*/ 4 w 9"/>
                <a:gd name="T25" fmla="*/ 7 h 25"/>
                <a:gd name="T26" fmla="*/ 4 w 9"/>
                <a:gd name="T27" fmla="*/ 8 h 25"/>
                <a:gd name="T28" fmla="*/ 4 w 9"/>
                <a:gd name="T29" fmla="*/ 8 h 25"/>
                <a:gd name="T30" fmla="*/ 4 w 9"/>
                <a:gd name="T31" fmla="*/ 9 h 25"/>
                <a:gd name="T32" fmla="*/ 4 w 9"/>
                <a:gd name="T33" fmla="*/ 9 h 25"/>
                <a:gd name="T34" fmla="*/ 4 w 9"/>
                <a:gd name="T35" fmla="*/ 11 h 25"/>
                <a:gd name="T36" fmla="*/ 4 w 9"/>
                <a:gd name="T37" fmla="*/ 11 h 25"/>
                <a:gd name="T38" fmla="*/ 6 w 9"/>
                <a:gd name="T39" fmla="*/ 11 h 25"/>
                <a:gd name="T40" fmla="*/ 4 w 9"/>
                <a:gd name="T41" fmla="*/ 12 h 25"/>
                <a:gd name="T42" fmla="*/ 3 w 9"/>
                <a:gd name="T43" fmla="*/ 13 h 25"/>
                <a:gd name="T44" fmla="*/ 4 w 9"/>
                <a:gd name="T45" fmla="*/ 13 h 25"/>
                <a:gd name="T46" fmla="*/ 7 w 9"/>
                <a:gd name="T47" fmla="*/ 13 h 25"/>
                <a:gd name="T48" fmla="*/ 7 w 9"/>
                <a:gd name="T49" fmla="*/ 14 h 25"/>
                <a:gd name="T50" fmla="*/ 7 w 9"/>
                <a:gd name="T51" fmla="*/ 14 h 25"/>
                <a:gd name="T52" fmla="*/ 7 w 9"/>
                <a:gd name="T53" fmla="*/ 16 h 25"/>
                <a:gd name="T54" fmla="*/ 6 w 9"/>
                <a:gd name="T55" fmla="*/ 17 h 25"/>
                <a:gd name="T56" fmla="*/ 6 w 9"/>
                <a:gd name="T57" fmla="*/ 17 h 25"/>
                <a:gd name="T58" fmla="*/ 6 w 9"/>
                <a:gd name="T59" fmla="*/ 20 h 25"/>
                <a:gd name="T60" fmla="*/ 6 w 9"/>
                <a:gd name="T61" fmla="*/ 21 h 25"/>
                <a:gd name="T62" fmla="*/ 4 w 9"/>
                <a:gd name="T63" fmla="*/ 22 h 25"/>
                <a:gd name="T64" fmla="*/ 4 w 9"/>
                <a:gd name="T65" fmla="*/ 23 h 25"/>
                <a:gd name="T66" fmla="*/ 4 w 9"/>
                <a:gd name="T67" fmla="*/ 25 h 25"/>
                <a:gd name="T68" fmla="*/ 4 w 9"/>
                <a:gd name="T69" fmla="*/ 25 h 25"/>
                <a:gd name="T70" fmla="*/ 3 w 9"/>
                <a:gd name="T71" fmla="*/ 25 h 25"/>
                <a:gd name="T72" fmla="*/ 3 w 9"/>
                <a:gd name="T73" fmla="*/ 22 h 25"/>
                <a:gd name="T74" fmla="*/ 2 w 9"/>
                <a:gd name="T75" fmla="*/ 20 h 25"/>
                <a:gd name="T76" fmla="*/ 2 w 9"/>
                <a:gd name="T77" fmla="*/ 20 h 25"/>
                <a:gd name="T78" fmla="*/ 0 w 9"/>
                <a:gd name="T79" fmla="*/ 16 h 25"/>
                <a:gd name="T80" fmla="*/ 0 w 9"/>
                <a:gd name="T81" fmla="*/ 13 h 25"/>
                <a:gd name="T82" fmla="*/ 2 w 9"/>
                <a:gd name="T83" fmla="*/ 12 h 25"/>
                <a:gd name="T84" fmla="*/ 2 w 9"/>
                <a:gd name="T85" fmla="*/ 11 h 25"/>
                <a:gd name="T86" fmla="*/ 3 w 9"/>
                <a:gd name="T87" fmla="*/ 9 h 25"/>
                <a:gd name="T88" fmla="*/ 4 w 9"/>
                <a:gd name="T89" fmla="*/ 6 h 25"/>
                <a:gd name="T90" fmla="*/ 4 w 9"/>
                <a:gd name="T91" fmla="*/ 4 h 25"/>
                <a:gd name="T92" fmla="*/ 4 w 9"/>
                <a:gd name="T93" fmla="*/ 3 h 25"/>
                <a:gd name="T94" fmla="*/ 4 w 9"/>
                <a:gd name="T95" fmla="*/ 3 h 25"/>
                <a:gd name="T96" fmla="*/ 6 w 9"/>
                <a:gd name="T97" fmla="*/ 3 h 25"/>
                <a:gd name="T98" fmla="*/ 6 w 9"/>
                <a:gd name="T99" fmla="*/ 2 h 25"/>
                <a:gd name="T100" fmla="*/ 6 w 9"/>
                <a:gd name="T101" fmla="*/ 3 h 25"/>
                <a:gd name="T102" fmla="*/ 7 w 9"/>
                <a:gd name="T103" fmla="*/ 2 h 25"/>
                <a:gd name="T104" fmla="*/ 7 w 9"/>
                <a:gd name="T105" fmla="*/ 2 h 25"/>
                <a:gd name="T106" fmla="*/ 8 w 9"/>
                <a:gd name="T107" fmla="*/ 2 h 25"/>
                <a:gd name="T108" fmla="*/ 8 w 9"/>
                <a:gd name="T109" fmla="*/ 2 h 25"/>
                <a:gd name="T110" fmla="*/ 8 w 9"/>
                <a:gd name="T111" fmla="*/ 0 h 25"/>
                <a:gd name="T112" fmla="*/ 8 w 9"/>
                <a:gd name="T113" fmla="*/ 0 h 25"/>
                <a:gd name="T114" fmla="*/ 8 w 9"/>
                <a:gd name="T115" fmla="*/ 2 h 25"/>
                <a:gd name="T116" fmla="*/ 8 w 9"/>
                <a:gd name="T117" fmla="*/ 2 h 25"/>
                <a:gd name="T118" fmla="*/ 9 w 9"/>
                <a:gd name="T119"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 h="25">
                  <a:moveTo>
                    <a:pt x="8" y="4"/>
                  </a:moveTo>
                  <a:lnTo>
                    <a:pt x="8" y="4"/>
                  </a:lnTo>
                  <a:lnTo>
                    <a:pt x="8" y="4"/>
                  </a:lnTo>
                  <a:lnTo>
                    <a:pt x="8" y="4"/>
                  </a:lnTo>
                  <a:lnTo>
                    <a:pt x="8" y="6"/>
                  </a:lnTo>
                  <a:lnTo>
                    <a:pt x="8" y="6"/>
                  </a:lnTo>
                  <a:lnTo>
                    <a:pt x="8" y="6"/>
                  </a:lnTo>
                  <a:lnTo>
                    <a:pt x="8"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6"/>
                  </a:lnTo>
                  <a:lnTo>
                    <a:pt x="6" y="6"/>
                  </a:lnTo>
                  <a:lnTo>
                    <a:pt x="6" y="6"/>
                  </a:lnTo>
                  <a:lnTo>
                    <a:pt x="6" y="6"/>
                  </a:lnTo>
                  <a:lnTo>
                    <a:pt x="6" y="6"/>
                  </a:lnTo>
                  <a:lnTo>
                    <a:pt x="6" y="6"/>
                  </a:lnTo>
                  <a:lnTo>
                    <a:pt x="6" y="6"/>
                  </a:lnTo>
                  <a:lnTo>
                    <a:pt x="6" y="6"/>
                  </a:lnTo>
                  <a:lnTo>
                    <a:pt x="6" y="6"/>
                  </a:lnTo>
                  <a:lnTo>
                    <a:pt x="6" y="6"/>
                  </a:lnTo>
                  <a:lnTo>
                    <a:pt x="4" y="7"/>
                  </a:lnTo>
                  <a:lnTo>
                    <a:pt x="4" y="7"/>
                  </a:lnTo>
                  <a:lnTo>
                    <a:pt x="4" y="7"/>
                  </a:lnTo>
                  <a:lnTo>
                    <a:pt x="4" y="7"/>
                  </a:lnTo>
                  <a:lnTo>
                    <a:pt x="4" y="7"/>
                  </a:lnTo>
                  <a:lnTo>
                    <a:pt x="4" y="7"/>
                  </a:lnTo>
                  <a:lnTo>
                    <a:pt x="4" y="7"/>
                  </a:lnTo>
                  <a:lnTo>
                    <a:pt x="4" y="7"/>
                  </a:lnTo>
                  <a:lnTo>
                    <a:pt x="4" y="7"/>
                  </a:lnTo>
                  <a:lnTo>
                    <a:pt x="4" y="7"/>
                  </a:lnTo>
                  <a:lnTo>
                    <a:pt x="4" y="7"/>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6" y="11"/>
                  </a:lnTo>
                  <a:lnTo>
                    <a:pt x="6" y="11"/>
                  </a:lnTo>
                  <a:lnTo>
                    <a:pt x="6" y="11"/>
                  </a:lnTo>
                  <a:lnTo>
                    <a:pt x="6" y="11"/>
                  </a:lnTo>
                  <a:lnTo>
                    <a:pt x="6" y="11"/>
                  </a:lnTo>
                  <a:lnTo>
                    <a:pt x="6" y="11"/>
                  </a:lnTo>
                  <a:lnTo>
                    <a:pt x="6" y="11"/>
                  </a:lnTo>
                  <a:lnTo>
                    <a:pt x="6" y="11"/>
                  </a:lnTo>
                  <a:lnTo>
                    <a:pt x="6" y="11"/>
                  </a:lnTo>
                  <a:lnTo>
                    <a:pt x="4" y="11"/>
                  </a:lnTo>
                  <a:lnTo>
                    <a:pt x="4" y="11"/>
                  </a:lnTo>
                  <a:lnTo>
                    <a:pt x="4" y="11"/>
                  </a:lnTo>
                  <a:lnTo>
                    <a:pt x="4" y="12"/>
                  </a:lnTo>
                  <a:lnTo>
                    <a:pt x="4" y="12"/>
                  </a:lnTo>
                  <a:lnTo>
                    <a:pt x="4" y="12"/>
                  </a:lnTo>
                  <a:lnTo>
                    <a:pt x="4" y="12"/>
                  </a:lnTo>
                  <a:lnTo>
                    <a:pt x="4" y="12"/>
                  </a:lnTo>
                  <a:lnTo>
                    <a:pt x="4" y="12"/>
                  </a:lnTo>
                  <a:lnTo>
                    <a:pt x="4" y="12"/>
                  </a:lnTo>
                  <a:lnTo>
                    <a:pt x="4" y="13"/>
                  </a:lnTo>
                  <a:lnTo>
                    <a:pt x="3" y="13"/>
                  </a:lnTo>
                  <a:lnTo>
                    <a:pt x="3" y="13"/>
                  </a:lnTo>
                  <a:lnTo>
                    <a:pt x="3" y="13"/>
                  </a:lnTo>
                  <a:lnTo>
                    <a:pt x="4" y="13"/>
                  </a:lnTo>
                  <a:lnTo>
                    <a:pt x="4" y="13"/>
                  </a:lnTo>
                  <a:lnTo>
                    <a:pt x="4" y="13"/>
                  </a:lnTo>
                  <a:lnTo>
                    <a:pt x="4" y="13"/>
                  </a:lnTo>
                  <a:lnTo>
                    <a:pt x="4" y="13"/>
                  </a:lnTo>
                  <a:lnTo>
                    <a:pt x="6" y="13"/>
                  </a:lnTo>
                  <a:lnTo>
                    <a:pt x="6" y="13"/>
                  </a:lnTo>
                  <a:lnTo>
                    <a:pt x="6" y="13"/>
                  </a:lnTo>
                  <a:lnTo>
                    <a:pt x="7" y="13"/>
                  </a:lnTo>
                  <a:lnTo>
                    <a:pt x="7" y="13"/>
                  </a:lnTo>
                  <a:lnTo>
                    <a:pt x="7" y="13"/>
                  </a:lnTo>
                  <a:lnTo>
                    <a:pt x="7" y="13"/>
                  </a:lnTo>
                  <a:lnTo>
                    <a:pt x="7" y="13"/>
                  </a:lnTo>
                  <a:lnTo>
                    <a:pt x="7" y="13"/>
                  </a:lnTo>
                  <a:lnTo>
                    <a:pt x="7" y="13"/>
                  </a:lnTo>
                  <a:lnTo>
                    <a:pt x="7" y="13"/>
                  </a:lnTo>
                  <a:lnTo>
                    <a:pt x="7" y="13"/>
                  </a:lnTo>
                  <a:lnTo>
                    <a:pt x="7" y="14"/>
                  </a:lnTo>
                  <a:lnTo>
                    <a:pt x="7" y="14"/>
                  </a:lnTo>
                  <a:lnTo>
                    <a:pt x="7" y="14"/>
                  </a:lnTo>
                  <a:lnTo>
                    <a:pt x="7" y="14"/>
                  </a:lnTo>
                  <a:lnTo>
                    <a:pt x="7" y="14"/>
                  </a:lnTo>
                  <a:lnTo>
                    <a:pt x="7" y="14"/>
                  </a:lnTo>
                  <a:lnTo>
                    <a:pt x="6" y="14"/>
                  </a:lnTo>
                  <a:lnTo>
                    <a:pt x="7" y="14"/>
                  </a:lnTo>
                  <a:lnTo>
                    <a:pt x="7" y="14"/>
                  </a:lnTo>
                  <a:lnTo>
                    <a:pt x="7" y="14"/>
                  </a:lnTo>
                  <a:lnTo>
                    <a:pt x="7" y="16"/>
                  </a:lnTo>
                  <a:lnTo>
                    <a:pt x="7" y="16"/>
                  </a:lnTo>
                  <a:lnTo>
                    <a:pt x="7" y="16"/>
                  </a:lnTo>
                  <a:lnTo>
                    <a:pt x="7" y="16"/>
                  </a:lnTo>
                  <a:lnTo>
                    <a:pt x="7" y="16"/>
                  </a:lnTo>
                  <a:lnTo>
                    <a:pt x="7" y="16"/>
                  </a:lnTo>
                  <a:lnTo>
                    <a:pt x="7" y="16"/>
                  </a:lnTo>
                  <a:lnTo>
                    <a:pt x="6" y="16"/>
                  </a:lnTo>
                  <a:lnTo>
                    <a:pt x="6" y="16"/>
                  </a:lnTo>
                  <a:lnTo>
                    <a:pt x="6" y="17"/>
                  </a:lnTo>
                  <a:lnTo>
                    <a:pt x="6" y="17"/>
                  </a:lnTo>
                  <a:lnTo>
                    <a:pt x="6" y="17"/>
                  </a:lnTo>
                  <a:lnTo>
                    <a:pt x="6" y="17"/>
                  </a:lnTo>
                  <a:lnTo>
                    <a:pt x="6" y="17"/>
                  </a:lnTo>
                  <a:lnTo>
                    <a:pt x="6" y="17"/>
                  </a:lnTo>
                  <a:lnTo>
                    <a:pt x="6" y="17"/>
                  </a:lnTo>
                  <a:lnTo>
                    <a:pt x="6" y="17"/>
                  </a:lnTo>
                  <a:lnTo>
                    <a:pt x="6" y="17"/>
                  </a:lnTo>
                  <a:lnTo>
                    <a:pt x="6" y="17"/>
                  </a:lnTo>
                  <a:lnTo>
                    <a:pt x="6" y="17"/>
                  </a:lnTo>
                  <a:lnTo>
                    <a:pt x="6" y="17"/>
                  </a:lnTo>
                  <a:lnTo>
                    <a:pt x="6" y="18"/>
                  </a:lnTo>
                  <a:lnTo>
                    <a:pt x="6" y="20"/>
                  </a:lnTo>
                  <a:lnTo>
                    <a:pt x="6" y="20"/>
                  </a:lnTo>
                  <a:lnTo>
                    <a:pt x="6" y="20"/>
                  </a:lnTo>
                  <a:lnTo>
                    <a:pt x="6" y="20"/>
                  </a:lnTo>
                  <a:lnTo>
                    <a:pt x="6" y="20"/>
                  </a:lnTo>
                  <a:lnTo>
                    <a:pt x="6" y="20"/>
                  </a:lnTo>
                  <a:lnTo>
                    <a:pt x="6" y="20"/>
                  </a:lnTo>
                  <a:lnTo>
                    <a:pt x="6" y="20"/>
                  </a:lnTo>
                  <a:lnTo>
                    <a:pt x="6" y="20"/>
                  </a:lnTo>
                  <a:lnTo>
                    <a:pt x="6" y="20"/>
                  </a:lnTo>
                  <a:lnTo>
                    <a:pt x="6" y="20"/>
                  </a:lnTo>
                  <a:lnTo>
                    <a:pt x="6" y="21"/>
                  </a:lnTo>
                  <a:lnTo>
                    <a:pt x="4" y="21"/>
                  </a:lnTo>
                  <a:lnTo>
                    <a:pt x="4" y="21"/>
                  </a:lnTo>
                  <a:lnTo>
                    <a:pt x="6" y="21"/>
                  </a:lnTo>
                  <a:lnTo>
                    <a:pt x="6" y="21"/>
                  </a:lnTo>
                  <a:lnTo>
                    <a:pt x="6" y="22"/>
                  </a:lnTo>
                  <a:lnTo>
                    <a:pt x="4" y="22"/>
                  </a:lnTo>
                  <a:lnTo>
                    <a:pt x="4" y="22"/>
                  </a:lnTo>
                  <a:lnTo>
                    <a:pt x="4" y="22"/>
                  </a:lnTo>
                  <a:lnTo>
                    <a:pt x="4" y="22"/>
                  </a:lnTo>
                  <a:lnTo>
                    <a:pt x="4" y="22"/>
                  </a:lnTo>
                  <a:lnTo>
                    <a:pt x="4" y="22"/>
                  </a:lnTo>
                  <a:lnTo>
                    <a:pt x="4" y="22"/>
                  </a:lnTo>
                  <a:lnTo>
                    <a:pt x="4" y="23"/>
                  </a:lnTo>
                  <a:lnTo>
                    <a:pt x="4" y="23"/>
                  </a:lnTo>
                  <a:lnTo>
                    <a:pt x="4" y="23"/>
                  </a:lnTo>
                  <a:lnTo>
                    <a:pt x="4" y="23"/>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3" y="25"/>
                  </a:lnTo>
                  <a:lnTo>
                    <a:pt x="3" y="25"/>
                  </a:lnTo>
                  <a:lnTo>
                    <a:pt x="3" y="25"/>
                  </a:lnTo>
                  <a:lnTo>
                    <a:pt x="3" y="25"/>
                  </a:lnTo>
                  <a:lnTo>
                    <a:pt x="3" y="25"/>
                  </a:lnTo>
                  <a:lnTo>
                    <a:pt x="3" y="23"/>
                  </a:lnTo>
                  <a:lnTo>
                    <a:pt x="3" y="23"/>
                  </a:lnTo>
                  <a:lnTo>
                    <a:pt x="3" y="22"/>
                  </a:lnTo>
                  <a:lnTo>
                    <a:pt x="3" y="22"/>
                  </a:lnTo>
                  <a:lnTo>
                    <a:pt x="3" y="22"/>
                  </a:lnTo>
                  <a:lnTo>
                    <a:pt x="3" y="22"/>
                  </a:lnTo>
                  <a:lnTo>
                    <a:pt x="3" y="22"/>
                  </a:lnTo>
                  <a:lnTo>
                    <a:pt x="3" y="22"/>
                  </a:lnTo>
                  <a:lnTo>
                    <a:pt x="3" y="21"/>
                  </a:lnTo>
                  <a:lnTo>
                    <a:pt x="2" y="21"/>
                  </a:lnTo>
                  <a:lnTo>
                    <a:pt x="2" y="20"/>
                  </a:lnTo>
                  <a:lnTo>
                    <a:pt x="2" y="20"/>
                  </a:lnTo>
                  <a:lnTo>
                    <a:pt x="2" y="20"/>
                  </a:lnTo>
                  <a:lnTo>
                    <a:pt x="2" y="20"/>
                  </a:lnTo>
                  <a:lnTo>
                    <a:pt x="2" y="20"/>
                  </a:lnTo>
                  <a:lnTo>
                    <a:pt x="2" y="20"/>
                  </a:lnTo>
                  <a:lnTo>
                    <a:pt x="2" y="20"/>
                  </a:lnTo>
                  <a:lnTo>
                    <a:pt x="2" y="20"/>
                  </a:lnTo>
                  <a:lnTo>
                    <a:pt x="2" y="20"/>
                  </a:lnTo>
                  <a:lnTo>
                    <a:pt x="2" y="20"/>
                  </a:lnTo>
                  <a:lnTo>
                    <a:pt x="2" y="18"/>
                  </a:lnTo>
                  <a:lnTo>
                    <a:pt x="2" y="18"/>
                  </a:lnTo>
                  <a:lnTo>
                    <a:pt x="2" y="18"/>
                  </a:lnTo>
                  <a:lnTo>
                    <a:pt x="2" y="18"/>
                  </a:lnTo>
                  <a:lnTo>
                    <a:pt x="0" y="17"/>
                  </a:lnTo>
                  <a:lnTo>
                    <a:pt x="0" y="16"/>
                  </a:lnTo>
                  <a:lnTo>
                    <a:pt x="0" y="16"/>
                  </a:lnTo>
                  <a:lnTo>
                    <a:pt x="0" y="16"/>
                  </a:lnTo>
                  <a:lnTo>
                    <a:pt x="0" y="14"/>
                  </a:lnTo>
                  <a:lnTo>
                    <a:pt x="0" y="14"/>
                  </a:lnTo>
                  <a:lnTo>
                    <a:pt x="0" y="14"/>
                  </a:lnTo>
                  <a:lnTo>
                    <a:pt x="0" y="14"/>
                  </a:lnTo>
                  <a:lnTo>
                    <a:pt x="0" y="14"/>
                  </a:lnTo>
                  <a:lnTo>
                    <a:pt x="0" y="13"/>
                  </a:lnTo>
                  <a:lnTo>
                    <a:pt x="0" y="13"/>
                  </a:lnTo>
                  <a:lnTo>
                    <a:pt x="0" y="13"/>
                  </a:lnTo>
                  <a:lnTo>
                    <a:pt x="0" y="13"/>
                  </a:lnTo>
                  <a:lnTo>
                    <a:pt x="2" y="13"/>
                  </a:lnTo>
                  <a:lnTo>
                    <a:pt x="2" y="13"/>
                  </a:lnTo>
                  <a:lnTo>
                    <a:pt x="2" y="13"/>
                  </a:lnTo>
                  <a:lnTo>
                    <a:pt x="2" y="12"/>
                  </a:lnTo>
                  <a:lnTo>
                    <a:pt x="2" y="12"/>
                  </a:lnTo>
                  <a:lnTo>
                    <a:pt x="2" y="12"/>
                  </a:lnTo>
                  <a:lnTo>
                    <a:pt x="2" y="12"/>
                  </a:lnTo>
                  <a:lnTo>
                    <a:pt x="2" y="12"/>
                  </a:lnTo>
                  <a:lnTo>
                    <a:pt x="2" y="12"/>
                  </a:lnTo>
                  <a:lnTo>
                    <a:pt x="2" y="12"/>
                  </a:lnTo>
                  <a:lnTo>
                    <a:pt x="2" y="11"/>
                  </a:lnTo>
                  <a:lnTo>
                    <a:pt x="2" y="11"/>
                  </a:lnTo>
                  <a:lnTo>
                    <a:pt x="3" y="11"/>
                  </a:lnTo>
                  <a:lnTo>
                    <a:pt x="3" y="9"/>
                  </a:lnTo>
                  <a:lnTo>
                    <a:pt x="3" y="9"/>
                  </a:lnTo>
                  <a:lnTo>
                    <a:pt x="3" y="9"/>
                  </a:lnTo>
                  <a:lnTo>
                    <a:pt x="3" y="9"/>
                  </a:lnTo>
                  <a:lnTo>
                    <a:pt x="3" y="9"/>
                  </a:lnTo>
                  <a:lnTo>
                    <a:pt x="3" y="9"/>
                  </a:lnTo>
                  <a:lnTo>
                    <a:pt x="3" y="9"/>
                  </a:lnTo>
                  <a:lnTo>
                    <a:pt x="3" y="8"/>
                  </a:lnTo>
                  <a:lnTo>
                    <a:pt x="3" y="7"/>
                  </a:lnTo>
                  <a:lnTo>
                    <a:pt x="4" y="6"/>
                  </a:lnTo>
                  <a:lnTo>
                    <a:pt x="4" y="6"/>
                  </a:lnTo>
                  <a:lnTo>
                    <a:pt x="4" y="6"/>
                  </a:lnTo>
                  <a:lnTo>
                    <a:pt x="4" y="6"/>
                  </a:lnTo>
                  <a:lnTo>
                    <a:pt x="4" y="6"/>
                  </a:lnTo>
                  <a:lnTo>
                    <a:pt x="4" y="4"/>
                  </a:lnTo>
                  <a:lnTo>
                    <a:pt x="4" y="4"/>
                  </a:lnTo>
                  <a:lnTo>
                    <a:pt x="4" y="4"/>
                  </a:lnTo>
                  <a:lnTo>
                    <a:pt x="4" y="4"/>
                  </a:lnTo>
                  <a:lnTo>
                    <a:pt x="4" y="4"/>
                  </a:lnTo>
                  <a:lnTo>
                    <a:pt x="4" y="4"/>
                  </a:lnTo>
                  <a:lnTo>
                    <a:pt x="4" y="4"/>
                  </a:lnTo>
                  <a:lnTo>
                    <a:pt x="4" y="4"/>
                  </a:lnTo>
                  <a:lnTo>
                    <a:pt x="4" y="4"/>
                  </a:lnTo>
                  <a:lnTo>
                    <a:pt x="4" y="4"/>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6" y="3"/>
                  </a:lnTo>
                  <a:lnTo>
                    <a:pt x="6" y="3"/>
                  </a:lnTo>
                  <a:lnTo>
                    <a:pt x="6" y="2"/>
                  </a:lnTo>
                  <a:lnTo>
                    <a:pt x="6" y="2"/>
                  </a:lnTo>
                  <a:lnTo>
                    <a:pt x="6" y="2"/>
                  </a:lnTo>
                  <a:lnTo>
                    <a:pt x="6" y="2"/>
                  </a:lnTo>
                  <a:lnTo>
                    <a:pt x="6" y="2"/>
                  </a:lnTo>
                  <a:lnTo>
                    <a:pt x="6" y="2"/>
                  </a:lnTo>
                  <a:lnTo>
                    <a:pt x="6" y="2"/>
                  </a:lnTo>
                  <a:lnTo>
                    <a:pt x="6" y="2"/>
                  </a:lnTo>
                  <a:lnTo>
                    <a:pt x="6" y="2"/>
                  </a:lnTo>
                  <a:lnTo>
                    <a:pt x="6" y="2"/>
                  </a:lnTo>
                  <a:lnTo>
                    <a:pt x="6" y="3"/>
                  </a:lnTo>
                  <a:lnTo>
                    <a:pt x="6" y="3"/>
                  </a:lnTo>
                  <a:lnTo>
                    <a:pt x="6" y="3"/>
                  </a:lnTo>
                  <a:lnTo>
                    <a:pt x="6" y="3"/>
                  </a:lnTo>
                  <a:lnTo>
                    <a:pt x="7" y="3"/>
                  </a:lnTo>
                  <a:lnTo>
                    <a:pt x="7" y="3"/>
                  </a:lnTo>
                  <a:lnTo>
                    <a:pt x="7" y="3"/>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2"/>
                  </a:lnTo>
                  <a:lnTo>
                    <a:pt x="8" y="2"/>
                  </a:lnTo>
                  <a:lnTo>
                    <a:pt x="8" y="2"/>
                  </a:lnTo>
                  <a:lnTo>
                    <a:pt x="8" y="2"/>
                  </a:lnTo>
                  <a:lnTo>
                    <a:pt x="9" y="2"/>
                  </a:lnTo>
                  <a:lnTo>
                    <a:pt x="9" y="2"/>
                  </a:lnTo>
                  <a:lnTo>
                    <a:pt x="8" y="2"/>
                  </a:lnTo>
                  <a:lnTo>
                    <a:pt x="8" y="2"/>
                  </a:lnTo>
                  <a:lnTo>
                    <a:pt x="8" y="2"/>
                  </a:lnTo>
                  <a:lnTo>
                    <a:pt x="9" y="2"/>
                  </a:lnTo>
                  <a:lnTo>
                    <a:pt x="9" y="3"/>
                  </a:lnTo>
                  <a:lnTo>
                    <a:pt x="9" y="3"/>
                  </a:lnTo>
                  <a:lnTo>
                    <a:pt x="9" y="3"/>
                  </a:lnTo>
                  <a:lnTo>
                    <a:pt x="9" y="3"/>
                  </a:lnTo>
                  <a:lnTo>
                    <a:pt x="9" y="3"/>
                  </a:lnTo>
                  <a:lnTo>
                    <a:pt x="9" y="3"/>
                  </a:lnTo>
                  <a:lnTo>
                    <a:pt x="9" y="3"/>
                  </a:lnTo>
                  <a:lnTo>
                    <a:pt x="9" y="4"/>
                  </a:lnTo>
                  <a:lnTo>
                    <a:pt x="9" y="4"/>
                  </a:lnTo>
                  <a:lnTo>
                    <a:pt x="9" y="4"/>
                  </a:lnTo>
                  <a:lnTo>
                    <a:pt x="8" y="4"/>
                  </a:lnTo>
                  <a:lnTo>
                    <a:pt x="8"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8" name="Freeform 1163"/>
            <p:cNvSpPr>
              <a:spLocks noEditPoints="1"/>
            </p:cNvSpPr>
            <p:nvPr/>
          </p:nvSpPr>
          <p:spPr bwMode="auto">
            <a:xfrm>
              <a:off x="4467225" y="3629241"/>
              <a:ext cx="103188" cy="122238"/>
            </a:xfrm>
            <a:custGeom>
              <a:avLst/>
              <a:gdLst>
                <a:gd name="T0" fmla="*/ 46 w 65"/>
                <a:gd name="T1" fmla="*/ 69 h 77"/>
                <a:gd name="T2" fmla="*/ 47 w 65"/>
                <a:gd name="T3" fmla="*/ 73 h 77"/>
                <a:gd name="T4" fmla="*/ 42 w 65"/>
                <a:gd name="T5" fmla="*/ 76 h 77"/>
                <a:gd name="T6" fmla="*/ 37 w 65"/>
                <a:gd name="T7" fmla="*/ 72 h 77"/>
                <a:gd name="T8" fmla="*/ 32 w 65"/>
                <a:gd name="T9" fmla="*/ 67 h 77"/>
                <a:gd name="T10" fmla="*/ 40 w 65"/>
                <a:gd name="T11" fmla="*/ 67 h 77"/>
                <a:gd name="T12" fmla="*/ 46 w 65"/>
                <a:gd name="T13" fmla="*/ 67 h 77"/>
                <a:gd name="T14" fmla="*/ 46 w 65"/>
                <a:gd name="T15" fmla="*/ 65 h 77"/>
                <a:gd name="T16" fmla="*/ 9 w 65"/>
                <a:gd name="T17" fmla="*/ 60 h 77"/>
                <a:gd name="T18" fmla="*/ 9 w 65"/>
                <a:gd name="T19" fmla="*/ 46 h 77"/>
                <a:gd name="T20" fmla="*/ 15 w 65"/>
                <a:gd name="T21" fmla="*/ 48 h 77"/>
                <a:gd name="T22" fmla="*/ 17 w 65"/>
                <a:gd name="T23" fmla="*/ 56 h 77"/>
                <a:gd name="T24" fmla="*/ 13 w 65"/>
                <a:gd name="T25" fmla="*/ 60 h 77"/>
                <a:gd name="T26" fmla="*/ 9 w 65"/>
                <a:gd name="T27" fmla="*/ 56 h 77"/>
                <a:gd name="T28" fmla="*/ 10 w 65"/>
                <a:gd name="T29" fmla="*/ 53 h 77"/>
                <a:gd name="T30" fmla="*/ 8 w 65"/>
                <a:gd name="T31" fmla="*/ 50 h 77"/>
                <a:gd name="T32" fmla="*/ 9 w 65"/>
                <a:gd name="T33" fmla="*/ 48 h 77"/>
                <a:gd name="T34" fmla="*/ 21 w 65"/>
                <a:gd name="T35" fmla="*/ 37 h 77"/>
                <a:gd name="T36" fmla="*/ 18 w 65"/>
                <a:gd name="T37" fmla="*/ 35 h 77"/>
                <a:gd name="T38" fmla="*/ 17 w 65"/>
                <a:gd name="T39" fmla="*/ 31 h 77"/>
                <a:gd name="T40" fmla="*/ 30 w 65"/>
                <a:gd name="T41" fmla="*/ 2 h 77"/>
                <a:gd name="T42" fmla="*/ 37 w 65"/>
                <a:gd name="T43" fmla="*/ 4 h 77"/>
                <a:gd name="T44" fmla="*/ 37 w 65"/>
                <a:gd name="T45" fmla="*/ 9 h 77"/>
                <a:gd name="T46" fmla="*/ 37 w 65"/>
                <a:gd name="T47" fmla="*/ 11 h 77"/>
                <a:gd name="T48" fmla="*/ 36 w 65"/>
                <a:gd name="T49" fmla="*/ 11 h 77"/>
                <a:gd name="T50" fmla="*/ 31 w 65"/>
                <a:gd name="T51" fmla="*/ 12 h 77"/>
                <a:gd name="T52" fmla="*/ 31 w 65"/>
                <a:gd name="T53" fmla="*/ 14 h 77"/>
                <a:gd name="T54" fmla="*/ 31 w 65"/>
                <a:gd name="T55" fmla="*/ 17 h 77"/>
                <a:gd name="T56" fmla="*/ 31 w 65"/>
                <a:gd name="T57" fmla="*/ 22 h 77"/>
                <a:gd name="T58" fmla="*/ 38 w 65"/>
                <a:gd name="T59" fmla="*/ 30 h 77"/>
                <a:gd name="T60" fmla="*/ 42 w 65"/>
                <a:gd name="T61" fmla="*/ 37 h 77"/>
                <a:gd name="T62" fmla="*/ 50 w 65"/>
                <a:gd name="T63" fmla="*/ 40 h 77"/>
                <a:gd name="T64" fmla="*/ 52 w 65"/>
                <a:gd name="T65" fmla="*/ 44 h 77"/>
                <a:gd name="T66" fmla="*/ 60 w 65"/>
                <a:gd name="T67" fmla="*/ 49 h 77"/>
                <a:gd name="T68" fmla="*/ 64 w 65"/>
                <a:gd name="T69" fmla="*/ 54 h 77"/>
                <a:gd name="T70" fmla="*/ 58 w 65"/>
                <a:gd name="T71" fmla="*/ 51 h 77"/>
                <a:gd name="T72" fmla="*/ 55 w 65"/>
                <a:gd name="T73" fmla="*/ 54 h 77"/>
                <a:gd name="T74" fmla="*/ 58 w 65"/>
                <a:gd name="T75" fmla="*/ 59 h 77"/>
                <a:gd name="T76" fmla="*/ 54 w 65"/>
                <a:gd name="T77" fmla="*/ 65 h 77"/>
                <a:gd name="T78" fmla="*/ 49 w 65"/>
                <a:gd name="T79" fmla="*/ 65 h 77"/>
                <a:gd name="T80" fmla="*/ 51 w 65"/>
                <a:gd name="T81" fmla="*/ 60 h 77"/>
                <a:gd name="T82" fmla="*/ 49 w 65"/>
                <a:gd name="T83" fmla="*/ 53 h 77"/>
                <a:gd name="T84" fmla="*/ 45 w 65"/>
                <a:gd name="T85" fmla="*/ 50 h 77"/>
                <a:gd name="T86" fmla="*/ 42 w 65"/>
                <a:gd name="T87" fmla="*/ 48 h 77"/>
                <a:gd name="T88" fmla="*/ 37 w 65"/>
                <a:gd name="T89" fmla="*/ 45 h 77"/>
                <a:gd name="T90" fmla="*/ 32 w 65"/>
                <a:gd name="T91" fmla="*/ 42 h 77"/>
                <a:gd name="T92" fmla="*/ 27 w 65"/>
                <a:gd name="T93" fmla="*/ 36 h 77"/>
                <a:gd name="T94" fmla="*/ 22 w 65"/>
                <a:gd name="T95" fmla="*/ 32 h 77"/>
                <a:gd name="T96" fmla="*/ 21 w 65"/>
                <a:gd name="T97" fmla="*/ 28 h 77"/>
                <a:gd name="T98" fmla="*/ 18 w 65"/>
                <a:gd name="T99" fmla="*/ 23 h 77"/>
                <a:gd name="T100" fmla="*/ 10 w 65"/>
                <a:gd name="T101" fmla="*/ 21 h 77"/>
                <a:gd name="T102" fmla="*/ 5 w 65"/>
                <a:gd name="T103" fmla="*/ 25 h 77"/>
                <a:gd name="T104" fmla="*/ 3 w 65"/>
                <a:gd name="T105" fmla="*/ 20 h 77"/>
                <a:gd name="T106" fmla="*/ 1 w 65"/>
                <a:gd name="T107" fmla="*/ 13 h 77"/>
                <a:gd name="T108" fmla="*/ 5 w 65"/>
                <a:gd name="T109" fmla="*/ 9 h 77"/>
                <a:gd name="T110" fmla="*/ 10 w 65"/>
                <a:gd name="T111" fmla="*/ 7 h 77"/>
                <a:gd name="T112" fmla="*/ 14 w 65"/>
                <a:gd name="T113" fmla="*/ 8 h 77"/>
                <a:gd name="T114" fmla="*/ 18 w 65"/>
                <a:gd name="T115" fmla="*/ 6 h 77"/>
                <a:gd name="T116" fmla="*/ 21 w 65"/>
                <a:gd name="T117" fmla="*/ 3 h 77"/>
                <a:gd name="T118" fmla="*/ 26 w 65"/>
                <a:gd name="T119" fmla="*/ 0 h 77"/>
                <a:gd name="T120" fmla="*/ 30 w 65"/>
                <a:gd name="T12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77">
                  <a:moveTo>
                    <a:pt x="30" y="76"/>
                  </a:moveTo>
                  <a:lnTo>
                    <a:pt x="28" y="76"/>
                  </a:lnTo>
                  <a:lnTo>
                    <a:pt x="30" y="76"/>
                  </a:lnTo>
                  <a:close/>
                  <a:moveTo>
                    <a:pt x="49" y="65"/>
                  </a:moveTo>
                  <a:lnTo>
                    <a:pt x="49" y="67"/>
                  </a:lnTo>
                  <a:lnTo>
                    <a:pt x="47" y="68"/>
                  </a:lnTo>
                  <a:lnTo>
                    <a:pt x="47" y="69"/>
                  </a:lnTo>
                  <a:lnTo>
                    <a:pt x="46" y="69"/>
                  </a:lnTo>
                  <a:lnTo>
                    <a:pt x="47" y="69"/>
                  </a:lnTo>
                  <a:lnTo>
                    <a:pt x="46" y="69"/>
                  </a:lnTo>
                  <a:lnTo>
                    <a:pt x="46" y="70"/>
                  </a:lnTo>
                  <a:lnTo>
                    <a:pt x="46" y="72"/>
                  </a:lnTo>
                  <a:lnTo>
                    <a:pt x="46" y="73"/>
                  </a:lnTo>
                  <a:lnTo>
                    <a:pt x="47" y="73"/>
                  </a:lnTo>
                  <a:lnTo>
                    <a:pt x="46" y="73"/>
                  </a:lnTo>
                  <a:lnTo>
                    <a:pt x="47" y="73"/>
                  </a:lnTo>
                  <a:lnTo>
                    <a:pt x="47" y="74"/>
                  </a:lnTo>
                  <a:lnTo>
                    <a:pt x="46" y="74"/>
                  </a:lnTo>
                  <a:lnTo>
                    <a:pt x="46" y="76"/>
                  </a:lnTo>
                  <a:lnTo>
                    <a:pt x="46" y="77"/>
                  </a:lnTo>
                  <a:lnTo>
                    <a:pt x="45" y="77"/>
                  </a:lnTo>
                  <a:lnTo>
                    <a:pt x="44" y="77"/>
                  </a:lnTo>
                  <a:lnTo>
                    <a:pt x="44" y="76"/>
                  </a:lnTo>
                  <a:lnTo>
                    <a:pt x="42" y="76"/>
                  </a:lnTo>
                  <a:lnTo>
                    <a:pt x="42" y="74"/>
                  </a:lnTo>
                  <a:lnTo>
                    <a:pt x="41" y="74"/>
                  </a:lnTo>
                  <a:lnTo>
                    <a:pt x="41" y="73"/>
                  </a:lnTo>
                  <a:lnTo>
                    <a:pt x="40" y="74"/>
                  </a:lnTo>
                  <a:lnTo>
                    <a:pt x="40" y="73"/>
                  </a:lnTo>
                  <a:lnTo>
                    <a:pt x="38" y="73"/>
                  </a:lnTo>
                  <a:lnTo>
                    <a:pt x="37" y="73"/>
                  </a:lnTo>
                  <a:lnTo>
                    <a:pt x="37" y="72"/>
                  </a:lnTo>
                  <a:lnTo>
                    <a:pt x="36" y="72"/>
                  </a:lnTo>
                  <a:lnTo>
                    <a:pt x="36" y="70"/>
                  </a:lnTo>
                  <a:lnTo>
                    <a:pt x="35" y="70"/>
                  </a:lnTo>
                  <a:lnTo>
                    <a:pt x="33" y="70"/>
                  </a:lnTo>
                  <a:lnTo>
                    <a:pt x="32" y="70"/>
                  </a:lnTo>
                  <a:lnTo>
                    <a:pt x="32" y="69"/>
                  </a:lnTo>
                  <a:lnTo>
                    <a:pt x="32" y="68"/>
                  </a:lnTo>
                  <a:lnTo>
                    <a:pt x="32" y="67"/>
                  </a:lnTo>
                  <a:lnTo>
                    <a:pt x="33" y="67"/>
                  </a:lnTo>
                  <a:lnTo>
                    <a:pt x="35" y="68"/>
                  </a:lnTo>
                  <a:lnTo>
                    <a:pt x="35" y="67"/>
                  </a:lnTo>
                  <a:lnTo>
                    <a:pt x="36" y="67"/>
                  </a:lnTo>
                  <a:lnTo>
                    <a:pt x="37" y="67"/>
                  </a:lnTo>
                  <a:lnTo>
                    <a:pt x="38" y="68"/>
                  </a:lnTo>
                  <a:lnTo>
                    <a:pt x="40" y="68"/>
                  </a:lnTo>
                  <a:lnTo>
                    <a:pt x="40" y="67"/>
                  </a:lnTo>
                  <a:lnTo>
                    <a:pt x="41" y="68"/>
                  </a:lnTo>
                  <a:lnTo>
                    <a:pt x="42" y="68"/>
                  </a:lnTo>
                  <a:lnTo>
                    <a:pt x="42" y="67"/>
                  </a:lnTo>
                  <a:lnTo>
                    <a:pt x="42" y="68"/>
                  </a:lnTo>
                  <a:lnTo>
                    <a:pt x="42" y="67"/>
                  </a:lnTo>
                  <a:lnTo>
                    <a:pt x="44" y="67"/>
                  </a:lnTo>
                  <a:lnTo>
                    <a:pt x="45" y="67"/>
                  </a:lnTo>
                  <a:lnTo>
                    <a:pt x="46" y="67"/>
                  </a:lnTo>
                  <a:lnTo>
                    <a:pt x="47" y="65"/>
                  </a:lnTo>
                  <a:lnTo>
                    <a:pt x="47" y="67"/>
                  </a:lnTo>
                  <a:lnTo>
                    <a:pt x="47" y="65"/>
                  </a:lnTo>
                  <a:lnTo>
                    <a:pt x="49" y="65"/>
                  </a:lnTo>
                  <a:close/>
                  <a:moveTo>
                    <a:pt x="46" y="65"/>
                  </a:moveTo>
                  <a:lnTo>
                    <a:pt x="45" y="65"/>
                  </a:lnTo>
                  <a:lnTo>
                    <a:pt x="45" y="64"/>
                  </a:lnTo>
                  <a:lnTo>
                    <a:pt x="46" y="65"/>
                  </a:lnTo>
                  <a:close/>
                  <a:moveTo>
                    <a:pt x="47" y="62"/>
                  </a:moveTo>
                  <a:lnTo>
                    <a:pt x="46" y="63"/>
                  </a:lnTo>
                  <a:lnTo>
                    <a:pt x="46" y="62"/>
                  </a:lnTo>
                  <a:lnTo>
                    <a:pt x="47" y="62"/>
                  </a:lnTo>
                  <a:close/>
                  <a:moveTo>
                    <a:pt x="9" y="60"/>
                  </a:moveTo>
                  <a:lnTo>
                    <a:pt x="10" y="60"/>
                  </a:lnTo>
                  <a:lnTo>
                    <a:pt x="9" y="60"/>
                  </a:lnTo>
                  <a:close/>
                  <a:moveTo>
                    <a:pt x="9" y="60"/>
                  </a:moveTo>
                  <a:lnTo>
                    <a:pt x="9" y="59"/>
                  </a:lnTo>
                  <a:lnTo>
                    <a:pt x="9" y="60"/>
                  </a:lnTo>
                  <a:close/>
                  <a:moveTo>
                    <a:pt x="40" y="49"/>
                  </a:moveTo>
                  <a:lnTo>
                    <a:pt x="40" y="48"/>
                  </a:lnTo>
                  <a:lnTo>
                    <a:pt x="40" y="49"/>
                  </a:lnTo>
                  <a:close/>
                  <a:moveTo>
                    <a:pt x="9" y="46"/>
                  </a:moveTo>
                  <a:lnTo>
                    <a:pt x="9" y="45"/>
                  </a:lnTo>
                  <a:lnTo>
                    <a:pt x="9" y="46"/>
                  </a:lnTo>
                  <a:close/>
                  <a:moveTo>
                    <a:pt x="14" y="45"/>
                  </a:moveTo>
                  <a:lnTo>
                    <a:pt x="15" y="45"/>
                  </a:lnTo>
                  <a:lnTo>
                    <a:pt x="15" y="46"/>
                  </a:lnTo>
                  <a:lnTo>
                    <a:pt x="15" y="45"/>
                  </a:lnTo>
                  <a:lnTo>
                    <a:pt x="15" y="46"/>
                  </a:lnTo>
                  <a:lnTo>
                    <a:pt x="17" y="46"/>
                  </a:lnTo>
                  <a:lnTo>
                    <a:pt x="15" y="46"/>
                  </a:lnTo>
                  <a:lnTo>
                    <a:pt x="15" y="48"/>
                  </a:lnTo>
                  <a:lnTo>
                    <a:pt x="17" y="48"/>
                  </a:lnTo>
                  <a:lnTo>
                    <a:pt x="17" y="49"/>
                  </a:lnTo>
                  <a:lnTo>
                    <a:pt x="17" y="50"/>
                  </a:lnTo>
                  <a:lnTo>
                    <a:pt x="17" y="51"/>
                  </a:lnTo>
                  <a:lnTo>
                    <a:pt x="17" y="53"/>
                  </a:lnTo>
                  <a:lnTo>
                    <a:pt x="17" y="54"/>
                  </a:lnTo>
                  <a:lnTo>
                    <a:pt x="17" y="55"/>
                  </a:lnTo>
                  <a:lnTo>
                    <a:pt x="17" y="56"/>
                  </a:lnTo>
                  <a:lnTo>
                    <a:pt x="17" y="58"/>
                  </a:lnTo>
                  <a:lnTo>
                    <a:pt x="17" y="59"/>
                  </a:lnTo>
                  <a:lnTo>
                    <a:pt x="15" y="59"/>
                  </a:lnTo>
                  <a:lnTo>
                    <a:pt x="15" y="60"/>
                  </a:lnTo>
                  <a:lnTo>
                    <a:pt x="15" y="59"/>
                  </a:lnTo>
                  <a:lnTo>
                    <a:pt x="14" y="59"/>
                  </a:lnTo>
                  <a:lnTo>
                    <a:pt x="13" y="59"/>
                  </a:lnTo>
                  <a:lnTo>
                    <a:pt x="13" y="60"/>
                  </a:lnTo>
                  <a:lnTo>
                    <a:pt x="12" y="62"/>
                  </a:lnTo>
                  <a:lnTo>
                    <a:pt x="10" y="62"/>
                  </a:lnTo>
                  <a:lnTo>
                    <a:pt x="10" y="60"/>
                  </a:lnTo>
                  <a:lnTo>
                    <a:pt x="10" y="59"/>
                  </a:lnTo>
                  <a:lnTo>
                    <a:pt x="9" y="59"/>
                  </a:lnTo>
                  <a:lnTo>
                    <a:pt x="10" y="59"/>
                  </a:lnTo>
                  <a:lnTo>
                    <a:pt x="9" y="58"/>
                  </a:lnTo>
                  <a:lnTo>
                    <a:pt x="9" y="56"/>
                  </a:lnTo>
                  <a:lnTo>
                    <a:pt x="10" y="56"/>
                  </a:lnTo>
                  <a:lnTo>
                    <a:pt x="10" y="55"/>
                  </a:lnTo>
                  <a:lnTo>
                    <a:pt x="10" y="54"/>
                  </a:lnTo>
                  <a:lnTo>
                    <a:pt x="10" y="55"/>
                  </a:lnTo>
                  <a:lnTo>
                    <a:pt x="10" y="54"/>
                  </a:lnTo>
                  <a:lnTo>
                    <a:pt x="9" y="54"/>
                  </a:lnTo>
                  <a:lnTo>
                    <a:pt x="9" y="53"/>
                  </a:lnTo>
                  <a:lnTo>
                    <a:pt x="10" y="53"/>
                  </a:lnTo>
                  <a:lnTo>
                    <a:pt x="10" y="51"/>
                  </a:lnTo>
                  <a:lnTo>
                    <a:pt x="9" y="51"/>
                  </a:lnTo>
                  <a:lnTo>
                    <a:pt x="9" y="50"/>
                  </a:lnTo>
                  <a:lnTo>
                    <a:pt x="9" y="49"/>
                  </a:lnTo>
                  <a:lnTo>
                    <a:pt x="9" y="50"/>
                  </a:lnTo>
                  <a:lnTo>
                    <a:pt x="9" y="49"/>
                  </a:lnTo>
                  <a:lnTo>
                    <a:pt x="8" y="49"/>
                  </a:lnTo>
                  <a:lnTo>
                    <a:pt x="8" y="50"/>
                  </a:lnTo>
                  <a:lnTo>
                    <a:pt x="8" y="49"/>
                  </a:lnTo>
                  <a:lnTo>
                    <a:pt x="9" y="49"/>
                  </a:lnTo>
                  <a:lnTo>
                    <a:pt x="8" y="49"/>
                  </a:lnTo>
                  <a:lnTo>
                    <a:pt x="9" y="48"/>
                  </a:lnTo>
                  <a:lnTo>
                    <a:pt x="8" y="48"/>
                  </a:lnTo>
                  <a:lnTo>
                    <a:pt x="8" y="46"/>
                  </a:lnTo>
                  <a:lnTo>
                    <a:pt x="9" y="46"/>
                  </a:lnTo>
                  <a:lnTo>
                    <a:pt x="9" y="48"/>
                  </a:lnTo>
                  <a:lnTo>
                    <a:pt x="10" y="48"/>
                  </a:lnTo>
                  <a:lnTo>
                    <a:pt x="12" y="48"/>
                  </a:lnTo>
                  <a:lnTo>
                    <a:pt x="12" y="46"/>
                  </a:lnTo>
                  <a:lnTo>
                    <a:pt x="13" y="46"/>
                  </a:lnTo>
                  <a:lnTo>
                    <a:pt x="13" y="45"/>
                  </a:lnTo>
                  <a:lnTo>
                    <a:pt x="14" y="45"/>
                  </a:lnTo>
                  <a:close/>
                  <a:moveTo>
                    <a:pt x="21" y="36"/>
                  </a:moveTo>
                  <a:lnTo>
                    <a:pt x="21" y="37"/>
                  </a:lnTo>
                  <a:lnTo>
                    <a:pt x="19" y="37"/>
                  </a:lnTo>
                  <a:lnTo>
                    <a:pt x="19" y="36"/>
                  </a:lnTo>
                  <a:lnTo>
                    <a:pt x="21" y="36"/>
                  </a:lnTo>
                  <a:close/>
                  <a:moveTo>
                    <a:pt x="23" y="37"/>
                  </a:moveTo>
                  <a:lnTo>
                    <a:pt x="23" y="36"/>
                  </a:lnTo>
                  <a:lnTo>
                    <a:pt x="23" y="37"/>
                  </a:lnTo>
                  <a:close/>
                  <a:moveTo>
                    <a:pt x="19" y="35"/>
                  </a:moveTo>
                  <a:lnTo>
                    <a:pt x="18" y="35"/>
                  </a:lnTo>
                  <a:lnTo>
                    <a:pt x="19" y="35"/>
                  </a:lnTo>
                  <a:close/>
                  <a:moveTo>
                    <a:pt x="21" y="34"/>
                  </a:moveTo>
                  <a:lnTo>
                    <a:pt x="19" y="34"/>
                  </a:lnTo>
                  <a:lnTo>
                    <a:pt x="21" y="34"/>
                  </a:lnTo>
                  <a:lnTo>
                    <a:pt x="21" y="32"/>
                  </a:lnTo>
                  <a:lnTo>
                    <a:pt x="21" y="34"/>
                  </a:lnTo>
                  <a:close/>
                  <a:moveTo>
                    <a:pt x="17" y="32"/>
                  </a:moveTo>
                  <a:lnTo>
                    <a:pt x="17" y="31"/>
                  </a:lnTo>
                  <a:lnTo>
                    <a:pt x="18" y="31"/>
                  </a:lnTo>
                  <a:lnTo>
                    <a:pt x="17" y="32"/>
                  </a:lnTo>
                  <a:close/>
                  <a:moveTo>
                    <a:pt x="31" y="13"/>
                  </a:moveTo>
                  <a:lnTo>
                    <a:pt x="32" y="13"/>
                  </a:lnTo>
                  <a:lnTo>
                    <a:pt x="31" y="13"/>
                  </a:lnTo>
                  <a:lnTo>
                    <a:pt x="31" y="14"/>
                  </a:lnTo>
                  <a:lnTo>
                    <a:pt x="31" y="13"/>
                  </a:lnTo>
                  <a:close/>
                  <a:moveTo>
                    <a:pt x="30" y="2"/>
                  </a:moveTo>
                  <a:lnTo>
                    <a:pt x="31" y="2"/>
                  </a:lnTo>
                  <a:lnTo>
                    <a:pt x="31" y="3"/>
                  </a:lnTo>
                  <a:lnTo>
                    <a:pt x="32" y="3"/>
                  </a:lnTo>
                  <a:lnTo>
                    <a:pt x="32" y="4"/>
                  </a:lnTo>
                  <a:lnTo>
                    <a:pt x="33" y="4"/>
                  </a:lnTo>
                  <a:lnTo>
                    <a:pt x="35" y="4"/>
                  </a:lnTo>
                  <a:lnTo>
                    <a:pt x="36" y="4"/>
                  </a:lnTo>
                  <a:lnTo>
                    <a:pt x="37" y="4"/>
                  </a:lnTo>
                  <a:lnTo>
                    <a:pt x="38" y="4"/>
                  </a:lnTo>
                  <a:lnTo>
                    <a:pt x="38" y="6"/>
                  </a:lnTo>
                  <a:lnTo>
                    <a:pt x="37" y="6"/>
                  </a:lnTo>
                  <a:lnTo>
                    <a:pt x="37" y="7"/>
                  </a:lnTo>
                  <a:lnTo>
                    <a:pt x="37" y="8"/>
                  </a:lnTo>
                  <a:lnTo>
                    <a:pt x="38" y="8"/>
                  </a:lnTo>
                  <a:lnTo>
                    <a:pt x="37" y="8"/>
                  </a:lnTo>
                  <a:lnTo>
                    <a:pt x="37" y="9"/>
                  </a:lnTo>
                  <a:lnTo>
                    <a:pt x="38" y="9"/>
                  </a:lnTo>
                  <a:lnTo>
                    <a:pt x="37" y="9"/>
                  </a:lnTo>
                  <a:lnTo>
                    <a:pt x="37" y="11"/>
                  </a:lnTo>
                  <a:lnTo>
                    <a:pt x="38" y="11"/>
                  </a:lnTo>
                  <a:lnTo>
                    <a:pt x="40" y="12"/>
                  </a:lnTo>
                  <a:lnTo>
                    <a:pt x="38" y="12"/>
                  </a:lnTo>
                  <a:lnTo>
                    <a:pt x="38" y="11"/>
                  </a:lnTo>
                  <a:lnTo>
                    <a:pt x="37" y="11"/>
                  </a:lnTo>
                  <a:lnTo>
                    <a:pt x="37" y="12"/>
                  </a:lnTo>
                  <a:lnTo>
                    <a:pt x="37" y="11"/>
                  </a:lnTo>
                  <a:lnTo>
                    <a:pt x="36" y="11"/>
                  </a:lnTo>
                  <a:lnTo>
                    <a:pt x="35" y="11"/>
                  </a:lnTo>
                  <a:lnTo>
                    <a:pt x="36" y="11"/>
                  </a:lnTo>
                  <a:lnTo>
                    <a:pt x="35" y="11"/>
                  </a:lnTo>
                  <a:lnTo>
                    <a:pt x="35" y="12"/>
                  </a:lnTo>
                  <a:lnTo>
                    <a:pt x="36" y="11"/>
                  </a:lnTo>
                  <a:lnTo>
                    <a:pt x="36" y="12"/>
                  </a:lnTo>
                  <a:lnTo>
                    <a:pt x="35" y="12"/>
                  </a:lnTo>
                  <a:lnTo>
                    <a:pt x="33" y="12"/>
                  </a:lnTo>
                  <a:lnTo>
                    <a:pt x="32" y="13"/>
                  </a:lnTo>
                  <a:lnTo>
                    <a:pt x="32" y="12"/>
                  </a:lnTo>
                  <a:lnTo>
                    <a:pt x="32" y="13"/>
                  </a:lnTo>
                  <a:lnTo>
                    <a:pt x="31" y="13"/>
                  </a:lnTo>
                  <a:lnTo>
                    <a:pt x="31" y="12"/>
                  </a:lnTo>
                  <a:lnTo>
                    <a:pt x="31" y="13"/>
                  </a:lnTo>
                  <a:lnTo>
                    <a:pt x="32" y="13"/>
                  </a:lnTo>
                  <a:lnTo>
                    <a:pt x="31" y="13"/>
                  </a:lnTo>
                  <a:lnTo>
                    <a:pt x="31" y="14"/>
                  </a:lnTo>
                  <a:lnTo>
                    <a:pt x="30" y="14"/>
                  </a:lnTo>
                  <a:lnTo>
                    <a:pt x="31" y="14"/>
                  </a:lnTo>
                  <a:lnTo>
                    <a:pt x="31" y="16"/>
                  </a:lnTo>
                  <a:lnTo>
                    <a:pt x="31" y="14"/>
                  </a:lnTo>
                  <a:lnTo>
                    <a:pt x="31" y="16"/>
                  </a:lnTo>
                  <a:lnTo>
                    <a:pt x="31" y="17"/>
                  </a:lnTo>
                  <a:lnTo>
                    <a:pt x="31" y="16"/>
                  </a:lnTo>
                  <a:lnTo>
                    <a:pt x="32" y="16"/>
                  </a:lnTo>
                  <a:lnTo>
                    <a:pt x="32" y="17"/>
                  </a:lnTo>
                  <a:lnTo>
                    <a:pt x="32" y="18"/>
                  </a:lnTo>
                  <a:lnTo>
                    <a:pt x="32" y="17"/>
                  </a:lnTo>
                  <a:lnTo>
                    <a:pt x="31" y="17"/>
                  </a:lnTo>
                  <a:lnTo>
                    <a:pt x="31" y="18"/>
                  </a:lnTo>
                  <a:lnTo>
                    <a:pt x="32" y="18"/>
                  </a:lnTo>
                  <a:lnTo>
                    <a:pt x="31" y="18"/>
                  </a:lnTo>
                  <a:lnTo>
                    <a:pt x="32" y="18"/>
                  </a:lnTo>
                  <a:lnTo>
                    <a:pt x="31" y="18"/>
                  </a:lnTo>
                  <a:lnTo>
                    <a:pt x="31" y="20"/>
                  </a:lnTo>
                  <a:lnTo>
                    <a:pt x="31" y="21"/>
                  </a:lnTo>
                  <a:lnTo>
                    <a:pt x="31" y="22"/>
                  </a:lnTo>
                  <a:lnTo>
                    <a:pt x="32" y="23"/>
                  </a:lnTo>
                  <a:lnTo>
                    <a:pt x="32" y="25"/>
                  </a:lnTo>
                  <a:lnTo>
                    <a:pt x="33" y="25"/>
                  </a:lnTo>
                  <a:lnTo>
                    <a:pt x="35" y="25"/>
                  </a:lnTo>
                  <a:lnTo>
                    <a:pt x="36" y="26"/>
                  </a:lnTo>
                  <a:lnTo>
                    <a:pt x="37" y="27"/>
                  </a:lnTo>
                  <a:lnTo>
                    <a:pt x="38" y="27"/>
                  </a:lnTo>
                  <a:lnTo>
                    <a:pt x="38" y="30"/>
                  </a:lnTo>
                  <a:lnTo>
                    <a:pt x="38" y="31"/>
                  </a:lnTo>
                  <a:lnTo>
                    <a:pt x="40" y="31"/>
                  </a:lnTo>
                  <a:lnTo>
                    <a:pt x="40" y="32"/>
                  </a:lnTo>
                  <a:lnTo>
                    <a:pt x="40" y="34"/>
                  </a:lnTo>
                  <a:lnTo>
                    <a:pt x="41" y="35"/>
                  </a:lnTo>
                  <a:lnTo>
                    <a:pt x="41" y="36"/>
                  </a:lnTo>
                  <a:lnTo>
                    <a:pt x="42" y="36"/>
                  </a:lnTo>
                  <a:lnTo>
                    <a:pt x="42" y="37"/>
                  </a:lnTo>
                  <a:lnTo>
                    <a:pt x="44" y="37"/>
                  </a:lnTo>
                  <a:lnTo>
                    <a:pt x="44" y="39"/>
                  </a:lnTo>
                  <a:lnTo>
                    <a:pt x="45" y="39"/>
                  </a:lnTo>
                  <a:lnTo>
                    <a:pt x="46" y="39"/>
                  </a:lnTo>
                  <a:lnTo>
                    <a:pt x="46" y="40"/>
                  </a:lnTo>
                  <a:lnTo>
                    <a:pt x="47" y="40"/>
                  </a:lnTo>
                  <a:lnTo>
                    <a:pt x="49" y="40"/>
                  </a:lnTo>
                  <a:lnTo>
                    <a:pt x="50" y="40"/>
                  </a:lnTo>
                  <a:lnTo>
                    <a:pt x="51" y="40"/>
                  </a:lnTo>
                  <a:lnTo>
                    <a:pt x="52" y="40"/>
                  </a:lnTo>
                  <a:lnTo>
                    <a:pt x="52" y="41"/>
                  </a:lnTo>
                  <a:lnTo>
                    <a:pt x="51" y="41"/>
                  </a:lnTo>
                  <a:lnTo>
                    <a:pt x="50" y="42"/>
                  </a:lnTo>
                  <a:lnTo>
                    <a:pt x="51" y="42"/>
                  </a:lnTo>
                  <a:lnTo>
                    <a:pt x="51" y="44"/>
                  </a:lnTo>
                  <a:lnTo>
                    <a:pt x="52" y="44"/>
                  </a:lnTo>
                  <a:lnTo>
                    <a:pt x="54" y="45"/>
                  </a:lnTo>
                  <a:lnTo>
                    <a:pt x="55" y="45"/>
                  </a:lnTo>
                  <a:lnTo>
                    <a:pt x="56" y="45"/>
                  </a:lnTo>
                  <a:lnTo>
                    <a:pt x="56" y="46"/>
                  </a:lnTo>
                  <a:lnTo>
                    <a:pt x="58" y="46"/>
                  </a:lnTo>
                  <a:lnTo>
                    <a:pt x="59" y="48"/>
                  </a:lnTo>
                  <a:lnTo>
                    <a:pt x="60" y="48"/>
                  </a:lnTo>
                  <a:lnTo>
                    <a:pt x="60" y="49"/>
                  </a:lnTo>
                  <a:lnTo>
                    <a:pt x="61" y="49"/>
                  </a:lnTo>
                  <a:lnTo>
                    <a:pt x="63" y="49"/>
                  </a:lnTo>
                  <a:lnTo>
                    <a:pt x="63" y="50"/>
                  </a:lnTo>
                  <a:lnTo>
                    <a:pt x="64" y="50"/>
                  </a:lnTo>
                  <a:lnTo>
                    <a:pt x="64" y="51"/>
                  </a:lnTo>
                  <a:lnTo>
                    <a:pt x="65" y="53"/>
                  </a:lnTo>
                  <a:lnTo>
                    <a:pt x="64" y="53"/>
                  </a:lnTo>
                  <a:lnTo>
                    <a:pt x="64" y="54"/>
                  </a:lnTo>
                  <a:lnTo>
                    <a:pt x="64" y="55"/>
                  </a:lnTo>
                  <a:lnTo>
                    <a:pt x="63" y="55"/>
                  </a:lnTo>
                  <a:lnTo>
                    <a:pt x="63" y="54"/>
                  </a:lnTo>
                  <a:lnTo>
                    <a:pt x="61" y="54"/>
                  </a:lnTo>
                  <a:lnTo>
                    <a:pt x="61" y="53"/>
                  </a:lnTo>
                  <a:lnTo>
                    <a:pt x="61" y="51"/>
                  </a:lnTo>
                  <a:lnTo>
                    <a:pt x="59" y="51"/>
                  </a:lnTo>
                  <a:lnTo>
                    <a:pt x="58" y="51"/>
                  </a:lnTo>
                  <a:lnTo>
                    <a:pt x="58" y="50"/>
                  </a:lnTo>
                  <a:lnTo>
                    <a:pt x="56" y="50"/>
                  </a:lnTo>
                  <a:lnTo>
                    <a:pt x="56" y="51"/>
                  </a:lnTo>
                  <a:lnTo>
                    <a:pt x="55" y="51"/>
                  </a:lnTo>
                  <a:lnTo>
                    <a:pt x="55" y="53"/>
                  </a:lnTo>
                  <a:lnTo>
                    <a:pt x="54" y="53"/>
                  </a:lnTo>
                  <a:lnTo>
                    <a:pt x="54" y="54"/>
                  </a:lnTo>
                  <a:lnTo>
                    <a:pt x="55" y="54"/>
                  </a:lnTo>
                  <a:lnTo>
                    <a:pt x="54" y="54"/>
                  </a:lnTo>
                  <a:lnTo>
                    <a:pt x="54" y="55"/>
                  </a:lnTo>
                  <a:lnTo>
                    <a:pt x="54" y="56"/>
                  </a:lnTo>
                  <a:lnTo>
                    <a:pt x="55" y="56"/>
                  </a:lnTo>
                  <a:lnTo>
                    <a:pt x="56" y="56"/>
                  </a:lnTo>
                  <a:lnTo>
                    <a:pt x="56" y="58"/>
                  </a:lnTo>
                  <a:lnTo>
                    <a:pt x="58" y="58"/>
                  </a:lnTo>
                  <a:lnTo>
                    <a:pt x="58" y="59"/>
                  </a:lnTo>
                  <a:lnTo>
                    <a:pt x="58" y="60"/>
                  </a:lnTo>
                  <a:lnTo>
                    <a:pt x="58" y="62"/>
                  </a:lnTo>
                  <a:lnTo>
                    <a:pt x="56" y="62"/>
                  </a:lnTo>
                  <a:lnTo>
                    <a:pt x="55" y="62"/>
                  </a:lnTo>
                  <a:lnTo>
                    <a:pt x="54" y="62"/>
                  </a:lnTo>
                  <a:lnTo>
                    <a:pt x="54" y="63"/>
                  </a:lnTo>
                  <a:lnTo>
                    <a:pt x="54" y="64"/>
                  </a:lnTo>
                  <a:lnTo>
                    <a:pt x="54" y="65"/>
                  </a:lnTo>
                  <a:lnTo>
                    <a:pt x="52" y="65"/>
                  </a:lnTo>
                  <a:lnTo>
                    <a:pt x="52" y="67"/>
                  </a:lnTo>
                  <a:lnTo>
                    <a:pt x="51" y="67"/>
                  </a:lnTo>
                  <a:lnTo>
                    <a:pt x="51" y="68"/>
                  </a:lnTo>
                  <a:lnTo>
                    <a:pt x="50" y="68"/>
                  </a:lnTo>
                  <a:lnTo>
                    <a:pt x="49" y="68"/>
                  </a:lnTo>
                  <a:lnTo>
                    <a:pt x="49" y="67"/>
                  </a:lnTo>
                  <a:lnTo>
                    <a:pt x="49" y="65"/>
                  </a:lnTo>
                  <a:lnTo>
                    <a:pt x="50" y="65"/>
                  </a:lnTo>
                  <a:lnTo>
                    <a:pt x="50" y="64"/>
                  </a:lnTo>
                  <a:lnTo>
                    <a:pt x="50" y="63"/>
                  </a:lnTo>
                  <a:lnTo>
                    <a:pt x="51" y="63"/>
                  </a:lnTo>
                  <a:lnTo>
                    <a:pt x="52" y="63"/>
                  </a:lnTo>
                  <a:lnTo>
                    <a:pt x="52" y="62"/>
                  </a:lnTo>
                  <a:lnTo>
                    <a:pt x="51" y="62"/>
                  </a:lnTo>
                  <a:lnTo>
                    <a:pt x="51" y="60"/>
                  </a:lnTo>
                  <a:lnTo>
                    <a:pt x="51" y="59"/>
                  </a:lnTo>
                  <a:lnTo>
                    <a:pt x="51" y="58"/>
                  </a:lnTo>
                  <a:lnTo>
                    <a:pt x="51" y="56"/>
                  </a:lnTo>
                  <a:lnTo>
                    <a:pt x="50" y="56"/>
                  </a:lnTo>
                  <a:lnTo>
                    <a:pt x="50" y="55"/>
                  </a:lnTo>
                  <a:lnTo>
                    <a:pt x="50" y="54"/>
                  </a:lnTo>
                  <a:lnTo>
                    <a:pt x="49" y="54"/>
                  </a:lnTo>
                  <a:lnTo>
                    <a:pt x="49" y="53"/>
                  </a:lnTo>
                  <a:lnTo>
                    <a:pt x="49" y="54"/>
                  </a:lnTo>
                  <a:lnTo>
                    <a:pt x="47" y="54"/>
                  </a:lnTo>
                  <a:lnTo>
                    <a:pt x="47" y="53"/>
                  </a:lnTo>
                  <a:lnTo>
                    <a:pt x="46" y="53"/>
                  </a:lnTo>
                  <a:lnTo>
                    <a:pt x="45" y="51"/>
                  </a:lnTo>
                  <a:lnTo>
                    <a:pt x="46" y="51"/>
                  </a:lnTo>
                  <a:lnTo>
                    <a:pt x="46" y="50"/>
                  </a:lnTo>
                  <a:lnTo>
                    <a:pt x="45" y="50"/>
                  </a:lnTo>
                  <a:lnTo>
                    <a:pt x="45" y="49"/>
                  </a:lnTo>
                  <a:lnTo>
                    <a:pt x="44" y="49"/>
                  </a:lnTo>
                  <a:lnTo>
                    <a:pt x="42" y="49"/>
                  </a:lnTo>
                  <a:lnTo>
                    <a:pt x="42" y="50"/>
                  </a:lnTo>
                  <a:lnTo>
                    <a:pt x="42" y="49"/>
                  </a:lnTo>
                  <a:lnTo>
                    <a:pt x="42" y="48"/>
                  </a:lnTo>
                  <a:lnTo>
                    <a:pt x="42" y="49"/>
                  </a:lnTo>
                  <a:lnTo>
                    <a:pt x="42" y="48"/>
                  </a:lnTo>
                  <a:lnTo>
                    <a:pt x="41" y="48"/>
                  </a:lnTo>
                  <a:lnTo>
                    <a:pt x="40" y="48"/>
                  </a:lnTo>
                  <a:lnTo>
                    <a:pt x="41" y="48"/>
                  </a:lnTo>
                  <a:lnTo>
                    <a:pt x="40" y="48"/>
                  </a:lnTo>
                  <a:lnTo>
                    <a:pt x="40" y="46"/>
                  </a:lnTo>
                  <a:lnTo>
                    <a:pt x="40" y="45"/>
                  </a:lnTo>
                  <a:lnTo>
                    <a:pt x="38" y="45"/>
                  </a:lnTo>
                  <a:lnTo>
                    <a:pt x="37" y="45"/>
                  </a:lnTo>
                  <a:lnTo>
                    <a:pt x="36" y="44"/>
                  </a:lnTo>
                  <a:lnTo>
                    <a:pt x="36" y="45"/>
                  </a:lnTo>
                  <a:lnTo>
                    <a:pt x="35" y="45"/>
                  </a:lnTo>
                  <a:lnTo>
                    <a:pt x="35" y="44"/>
                  </a:lnTo>
                  <a:lnTo>
                    <a:pt x="33" y="44"/>
                  </a:lnTo>
                  <a:lnTo>
                    <a:pt x="33" y="42"/>
                  </a:lnTo>
                  <a:lnTo>
                    <a:pt x="32" y="44"/>
                  </a:lnTo>
                  <a:lnTo>
                    <a:pt x="32" y="42"/>
                  </a:lnTo>
                  <a:lnTo>
                    <a:pt x="31" y="41"/>
                  </a:lnTo>
                  <a:lnTo>
                    <a:pt x="31" y="40"/>
                  </a:lnTo>
                  <a:lnTo>
                    <a:pt x="30" y="40"/>
                  </a:lnTo>
                  <a:lnTo>
                    <a:pt x="30" y="39"/>
                  </a:lnTo>
                  <a:lnTo>
                    <a:pt x="28" y="39"/>
                  </a:lnTo>
                  <a:lnTo>
                    <a:pt x="28" y="37"/>
                  </a:lnTo>
                  <a:lnTo>
                    <a:pt x="27" y="37"/>
                  </a:lnTo>
                  <a:lnTo>
                    <a:pt x="27" y="36"/>
                  </a:lnTo>
                  <a:lnTo>
                    <a:pt x="26" y="36"/>
                  </a:lnTo>
                  <a:lnTo>
                    <a:pt x="24" y="36"/>
                  </a:lnTo>
                  <a:lnTo>
                    <a:pt x="24" y="35"/>
                  </a:lnTo>
                  <a:lnTo>
                    <a:pt x="23" y="34"/>
                  </a:lnTo>
                  <a:lnTo>
                    <a:pt x="22" y="34"/>
                  </a:lnTo>
                  <a:lnTo>
                    <a:pt x="22" y="32"/>
                  </a:lnTo>
                  <a:lnTo>
                    <a:pt x="23" y="32"/>
                  </a:lnTo>
                  <a:lnTo>
                    <a:pt x="22" y="32"/>
                  </a:lnTo>
                  <a:lnTo>
                    <a:pt x="21" y="32"/>
                  </a:lnTo>
                  <a:lnTo>
                    <a:pt x="21" y="31"/>
                  </a:lnTo>
                  <a:lnTo>
                    <a:pt x="22" y="31"/>
                  </a:lnTo>
                  <a:lnTo>
                    <a:pt x="21" y="31"/>
                  </a:lnTo>
                  <a:lnTo>
                    <a:pt x="22" y="31"/>
                  </a:lnTo>
                  <a:lnTo>
                    <a:pt x="21" y="31"/>
                  </a:lnTo>
                  <a:lnTo>
                    <a:pt x="21" y="30"/>
                  </a:lnTo>
                  <a:lnTo>
                    <a:pt x="21" y="28"/>
                  </a:lnTo>
                  <a:lnTo>
                    <a:pt x="19" y="27"/>
                  </a:lnTo>
                  <a:lnTo>
                    <a:pt x="19" y="26"/>
                  </a:lnTo>
                  <a:lnTo>
                    <a:pt x="19" y="25"/>
                  </a:lnTo>
                  <a:lnTo>
                    <a:pt x="18" y="23"/>
                  </a:lnTo>
                  <a:lnTo>
                    <a:pt x="17" y="23"/>
                  </a:lnTo>
                  <a:lnTo>
                    <a:pt x="18" y="23"/>
                  </a:lnTo>
                  <a:lnTo>
                    <a:pt x="17" y="23"/>
                  </a:lnTo>
                  <a:lnTo>
                    <a:pt x="18" y="23"/>
                  </a:lnTo>
                  <a:lnTo>
                    <a:pt x="17" y="23"/>
                  </a:lnTo>
                  <a:lnTo>
                    <a:pt x="15" y="23"/>
                  </a:lnTo>
                  <a:lnTo>
                    <a:pt x="15" y="22"/>
                  </a:lnTo>
                  <a:lnTo>
                    <a:pt x="14" y="22"/>
                  </a:lnTo>
                  <a:lnTo>
                    <a:pt x="13" y="22"/>
                  </a:lnTo>
                  <a:lnTo>
                    <a:pt x="13" y="21"/>
                  </a:lnTo>
                  <a:lnTo>
                    <a:pt x="12" y="21"/>
                  </a:lnTo>
                  <a:lnTo>
                    <a:pt x="10" y="21"/>
                  </a:lnTo>
                  <a:lnTo>
                    <a:pt x="10" y="22"/>
                  </a:lnTo>
                  <a:lnTo>
                    <a:pt x="9" y="22"/>
                  </a:lnTo>
                  <a:lnTo>
                    <a:pt x="9" y="23"/>
                  </a:lnTo>
                  <a:lnTo>
                    <a:pt x="8" y="25"/>
                  </a:lnTo>
                  <a:lnTo>
                    <a:pt x="7" y="26"/>
                  </a:lnTo>
                  <a:lnTo>
                    <a:pt x="5" y="26"/>
                  </a:lnTo>
                  <a:lnTo>
                    <a:pt x="4" y="26"/>
                  </a:lnTo>
                  <a:lnTo>
                    <a:pt x="5" y="25"/>
                  </a:lnTo>
                  <a:lnTo>
                    <a:pt x="5" y="23"/>
                  </a:lnTo>
                  <a:lnTo>
                    <a:pt x="4" y="23"/>
                  </a:lnTo>
                  <a:lnTo>
                    <a:pt x="3" y="23"/>
                  </a:lnTo>
                  <a:lnTo>
                    <a:pt x="3" y="22"/>
                  </a:lnTo>
                  <a:lnTo>
                    <a:pt x="1" y="22"/>
                  </a:lnTo>
                  <a:lnTo>
                    <a:pt x="1" y="21"/>
                  </a:lnTo>
                  <a:lnTo>
                    <a:pt x="1" y="20"/>
                  </a:lnTo>
                  <a:lnTo>
                    <a:pt x="3" y="20"/>
                  </a:lnTo>
                  <a:lnTo>
                    <a:pt x="1" y="18"/>
                  </a:lnTo>
                  <a:lnTo>
                    <a:pt x="0" y="17"/>
                  </a:lnTo>
                  <a:lnTo>
                    <a:pt x="0" y="16"/>
                  </a:lnTo>
                  <a:lnTo>
                    <a:pt x="1" y="16"/>
                  </a:lnTo>
                  <a:lnTo>
                    <a:pt x="1" y="14"/>
                  </a:lnTo>
                  <a:lnTo>
                    <a:pt x="3" y="14"/>
                  </a:lnTo>
                  <a:lnTo>
                    <a:pt x="3" y="13"/>
                  </a:lnTo>
                  <a:lnTo>
                    <a:pt x="1" y="13"/>
                  </a:lnTo>
                  <a:lnTo>
                    <a:pt x="1" y="12"/>
                  </a:lnTo>
                  <a:lnTo>
                    <a:pt x="1" y="11"/>
                  </a:lnTo>
                  <a:lnTo>
                    <a:pt x="0" y="11"/>
                  </a:lnTo>
                  <a:lnTo>
                    <a:pt x="1" y="11"/>
                  </a:lnTo>
                  <a:lnTo>
                    <a:pt x="1" y="9"/>
                  </a:lnTo>
                  <a:lnTo>
                    <a:pt x="3" y="9"/>
                  </a:lnTo>
                  <a:lnTo>
                    <a:pt x="4" y="9"/>
                  </a:lnTo>
                  <a:lnTo>
                    <a:pt x="5" y="9"/>
                  </a:lnTo>
                  <a:lnTo>
                    <a:pt x="7" y="9"/>
                  </a:lnTo>
                  <a:lnTo>
                    <a:pt x="8" y="9"/>
                  </a:lnTo>
                  <a:lnTo>
                    <a:pt x="8" y="8"/>
                  </a:lnTo>
                  <a:lnTo>
                    <a:pt x="8" y="7"/>
                  </a:lnTo>
                  <a:lnTo>
                    <a:pt x="9" y="6"/>
                  </a:lnTo>
                  <a:lnTo>
                    <a:pt x="10" y="6"/>
                  </a:lnTo>
                  <a:lnTo>
                    <a:pt x="9" y="7"/>
                  </a:lnTo>
                  <a:lnTo>
                    <a:pt x="10" y="7"/>
                  </a:lnTo>
                  <a:lnTo>
                    <a:pt x="10" y="8"/>
                  </a:lnTo>
                  <a:lnTo>
                    <a:pt x="12" y="8"/>
                  </a:lnTo>
                  <a:lnTo>
                    <a:pt x="12" y="9"/>
                  </a:lnTo>
                  <a:lnTo>
                    <a:pt x="13" y="9"/>
                  </a:lnTo>
                  <a:lnTo>
                    <a:pt x="13" y="11"/>
                  </a:lnTo>
                  <a:lnTo>
                    <a:pt x="13" y="9"/>
                  </a:lnTo>
                  <a:lnTo>
                    <a:pt x="13" y="8"/>
                  </a:lnTo>
                  <a:lnTo>
                    <a:pt x="14" y="8"/>
                  </a:lnTo>
                  <a:lnTo>
                    <a:pt x="14" y="7"/>
                  </a:lnTo>
                  <a:lnTo>
                    <a:pt x="14" y="6"/>
                  </a:lnTo>
                  <a:lnTo>
                    <a:pt x="15" y="6"/>
                  </a:lnTo>
                  <a:lnTo>
                    <a:pt x="15" y="7"/>
                  </a:lnTo>
                  <a:lnTo>
                    <a:pt x="17" y="7"/>
                  </a:lnTo>
                  <a:lnTo>
                    <a:pt x="17" y="6"/>
                  </a:lnTo>
                  <a:lnTo>
                    <a:pt x="17" y="7"/>
                  </a:lnTo>
                  <a:lnTo>
                    <a:pt x="18" y="6"/>
                  </a:lnTo>
                  <a:lnTo>
                    <a:pt x="18" y="7"/>
                  </a:lnTo>
                  <a:lnTo>
                    <a:pt x="19" y="7"/>
                  </a:lnTo>
                  <a:lnTo>
                    <a:pt x="19" y="6"/>
                  </a:lnTo>
                  <a:lnTo>
                    <a:pt x="18" y="6"/>
                  </a:lnTo>
                  <a:lnTo>
                    <a:pt x="18" y="4"/>
                  </a:lnTo>
                  <a:lnTo>
                    <a:pt x="19" y="4"/>
                  </a:lnTo>
                  <a:lnTo>
                    <a:pt x="21" y="4"/>
                  </a:lnTo>
                  <a:lnTo>
                    <a:pt x="21" y="3"/>
                  </a:lnTo>
                  <a:lnTo>
                    <a:pt x="21" y="2"/>
                  </a:lnTo>
                  <a:lnTo>
                    <a:pt x="22" y="2"/>
                  </a:lnTo>
                  <a:lnTo>
                    <a:pt x="22" y="3"/>
                  </a:lnTo>
                  <a:lnTo>
                    <a:pt x="23" y="3"/>
                  </a:lnTo>
                  <a:lnTo>
                    <a:pt x="24" y="3"/>
                  </a:lnTo>
                  <a:lnTo>
                    <a:pt x="24" y="2"/>
                  </a:lnTo>
                  <a:lnTo>
                    <a:pt x="26" y="2"/>
                  </a:lnTo>
                  <a:lnTo>
                    <a:pt x="26" y="0"/>
                  </a:lnTo>
                  <a:lnTo>
                    <a:pt x="27" y="0"/>
                  </a:lnTo>
                  <a:lnTo>
                    <a:pt x="27" y="2"/>
                  </a:lnTo>
                  <a:lnTo>
                    <a:pt x="27" y="0"/>
                  </a:lnTo>
                  <a:lnTo>
                    <a:pt x="28" y="2"/>
                  </a:lnTo>
                  <a:lnTo>
                    <a:pt x="28" y="0"/>
                  </a:lnTo>
                  <a:lnTo>
                    <a:pt x="30" y="0"/>
                  </a:lnTo>
                  <a:lnTo>
                    <a:pt x="31" y="0"/>
                  </a:lnTo>
                  <a:lnTo>
                    <a:pt x="30" y="0"/>
                  </a:lnTo>
                  <a:lnTo>
                    <a:pt x="30" y="2"/>
                  </a:lnTo>
                  <a:close/>
                  <a:moveTo>
                    <a:pt x="31" y="25"/>
                  </a:moveTo>
                  <a:lnTo>
                    <a:pt x="32" y="25"/>
                  </a:lnTo>
                  <a:lnTo>
                    <a:pt x="31" y="25"/>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9" name="Freeform 1164"/>
            <p:cNvSpPr>
              <a:spLocks/>
            </p:cNvSpPr>
            <p:nvPr/>
          </p:nvSpPr>
          <p:spPr bwMode="auto">
            <a:xfrm>
              <a:off x="3733800" y="3929279"/>
              <a:ext cx="17463" cy="7938"/>
            </a:xfrm>
            <a:custGeom>
              <a:avLst/>
              <a:gdLst>
                <a:gd name="T0" fmla="*/ 5 w 11"/>
                <a:gd name="T1" fmla="*/ 0 h 5"/>
                <a:gd name="T2" fmla="*/ 6 w 11"/>
                <a:gd name="T3" fmla="*/ 0 h 5"/>
                <a:gd name="T4" fmla="*/ 6 w 11"/>
                <a:gd name="T5" fmla="*/ 0 h 5"/>
                <a:gd name="T6" fmla="*/ 6 w 11"/>
                <a:gd name="T7" fmla="*/ 0 h 5"/>
                <a:gd name="T8" fmla="*/ 6 w 11"/>
                <a:gd name="T9" fmla="*/ 0 h 5"/>
                <a:gd name="T10" fmla="*/ 8 w 11"/>
                <a:gd name="T11" fmla="*/ 0 h 5"/>
                <a:gd name="T12" fmla="*/ 8 w 11"/>
                <a:gd name="T13" fmla="*/ 0 h 5"/>
                <a:gd name="T14" fmla="*/ 8 w 11"/>
                <a:gd name="T15" fmla="*/ 1 h 5"/>
                <a:gd name="T16" fmla="*/ 9 w 11"/>
                <a:gd name="T17" fmla="*/ 1 h 5"/>
                <a:gd name="T18" fmla="*/ 9 w 11"/>
                <a:gd name="T19" fmla="*/ 1 h 5"/>
                <a:gd name="T20" fmla="*/ 9 w 11"/>
                <a:gd name="T21" fmla="*/ 1 h 5"/>
                <a:gd name="T22" fmla="*/ 10 w 11"/>
                <a:gd name="T23" fmla="*/ 1 h 5"/>
                <a:gd name="T24" fmla="*/ 10 w 11"/>
                <a:gd name="T25" fmla="*/ 1 h 5"/>
                <a:gd name="T26" fmla="*/ 10 w 11"/>
                <a:gd name="T27" fmla="*/ 1 h 5"/>
                <a:gd name="T28" fmla="*/ 11 w 11"/>
                <a:gd name="T29" fmla="*/ 2 h 5"/>
                <a:gd name="T30" fmla="*/ 11 w 11"/>
                <a:gd name="T31" fmla="*/ 2 h 5"/>
                <a:gd name="T32" fmla="*/ 11 w 11"/>
                <a:gd name="T33" fmla="*/ 4 h 5"/>
                <a:gd name="T34" fmla="*/ 11 w 11"/>
                <a:gd name="T35" fmla="*/ 4 h 5"/>
                <a:gd name="T36" fmla="*/ 11 w 11"/>
                <a:gd name="T37" fmla="*/ 4 h 5"/>
                <a:gd name="T38" fmla="*/ 10 w 11"/>
                <a:gd name="T39" fmla="*/ 4 h 5"/>
                <a:gd name="T40" fmla="*/ 9 w 11"/>
                <a:gd name="T41" fmla="*/ 4 h 5"/>
                <a:gd name="T42" fmla="*/ 9 w 11"/>
                <a:gd name="T43" fmla="*/ 4 h 5"/>
                <a:gd name="T44" fmla="*/ 9 w 11"/>
                <a:gd name="T45" fmla="*/ 4 h 5"/>
                <a:gd name="T46" fmla="*/ 9 w 11"/>
                <a:gd name="T47" fmla="*/ 4 h 5"/>
                <a:gd name="T48" fmla="*/ 9 w 11"/>
                <a:gd name="T49" fmla="*/ 2 h 5"/>
                <a:gd name="T50" fmla="*/ 9 w 11"/>
                <a:gd name="T51" fmla="*/ 2 h 5"/>
                <a:gd name="T52" fmla="*/ 9 w 11"/>
                <a:gd name="T53" fmla="*/ 2 h 5"/>
                <a:gd name="T54" fmla="*/ 8 w 11"/>
                <a:gd name="T55" fmla="*/ 2 h 5"/>
                <a:gd name="T56" fmla="*/ 8 w 11"/>
                <a:gd name="T57" fmla="*/ 2 h 5"/>
                <a:gd name="T58" fmla="*/ 8 w 11"/>
                <a:gd name="T59" fmla="*/ 4 h 5"/>
                <a:gd name="T60" fmla="*/ 8 w 11"/>
                <a:gd name="T61" fmla="*/ 4 h 5"/>
                <a:gd name="T62" fmla="*/ 8 w 11"/>
                <a:gd name="T63" fmla="*/ 4 h 5"/>
                <a:gd name="T64" fmla="*/ 6 w 11"/>
                <a:gd name="T65" fmla="*/ 4 h 5"/>
                <a:gd name="T66" fmla="*/ 6 w 11"/>
                <a:gd name="T67" fmla="*/ 4 h 5"/>
                <a:gd name="T68" fmla="*/ 6 w 11"/>
                <a:gd name="T69" fmla="*/ 4 h 5"/>
                <a:gd name="T70" fmla="*/ 6 w 11"/>
                <a:gd name="T71" fmla="*/ 4 h 5"/>
                <a:gd name="T72" fmla="*/ 6 w 11"/>
                <a:gd name="T73" fmla="*/ 4 h 5"/>
                <a:gd name="T74" fmla="*/ 6 w 11"/>
                <a:gd name="T75" fmla="*/ 4 h 5"/>
                <a:gd name="T76" fmla="*/ 6 w 11"/>
                <a:gd name="T77" fmla="*/ 5 h 5"/>
                <a:gd name="T78" fmla="*/ 5 w 11"/>
                <a:gd name="T79" fmla="*/ 4 h 5"/>
                <a:gd name="T80" fmla="*/ 5 w 11"/>
                <a:gd name="T81" fmla="*/ 4 h 5"/>
                <a:gd name="T82" fmla="*/ 4 w 11"/>
                <a:gd name="T83" fmla="*/ 4 h 5"/>
                <a:gd name="T84" fmla="*/ 4 w 11"/>
                <a:gd name="T85" fmla="*/ 4 h 5"/>
                <a:gd name="T86" fmla="*/ 2 w 11"/>
                <a:gd name="T87" fmla="*/ 4 h 5"/>
                <a:gd name="T88" fmla="*/ 2 w 11"/>
                <a:gd name="T89" fmla="*/ 2 h 5"/>
                <a:gd name="T90" fmla="*/ 2 w 11"/>
                <a:gd name="T91" fmla="*/ 2 h 5"/>
                <a:gd name="T92" fmla="*/ 2 w 11"/>
                <a:gd name="T93" fmla="*/ 2 h 5"/>
                <a:gd name="T94" fmla="*/ 1 w 11"/>
                <a:gd name="T95" fmla="*/ 2 h 5"/>
                <a:gd name="T96" fmla="*/ 1 w 11"/>
                <a:gd name="T97" fmla="*/ 1 h 5"/>
                <a:gd name="T98" fmla="*/ 1 w 11"/>
                <a:gd name="T99" fmla="*/ 1 h 5"/>
                <a:gd name="T100" fmla="*/ 0 w 11"/>
                <a:gd name="T101" fmla="*/ 1 h 5"/>
                <a:gd name="T102" fmla="*/ 0 w 11"/>
                <a:gd name="T103" fmla="*/ 1 h 5"/>
                <a:gd name="T104" fmla="*/ 0 w 11"/>
                <a:gd name="T105" fmla="*/ 1 h 5"/>
                <a:gd name="T106" fmla="*/ 0 w 11"/>
                <a:gd name="T107" fmla="*/ 1 h 5"/>
                <a:gd name="T108" fmla="*/ 0 w 11"/>
                <a:gd name="T109" fmla="*/ 1 h 5"/>
                <a:gd name="T110" fmla="*/ 0 w 11"/>
                <a:gd name="T111" fmla="*/ 0 h 5"/>
                <a:gd name="T112" fmla="*/ 1 w 11"/>
                <a:gd name="T113" fmla="*/ 0 h 5"/>
                <a:gd name="T114" fmla="*/ 1 w 11"/>
                <a:gd name="T115" fmla="*/ 0 h 5"/>
                <a:gd name="T116" fmla="*/ 1 w 11"/>
                <a:gd name="T117" fmla="*/ 0 h 5"/>
                <a:gd name="T118" fmla="*/ 2 w 11"/>
                <a:gd name="T119" fmla="*/ 0 h 5"/>
                <a:gd name="T120" fmla="*/ 2 w 11"/>
                <a:gd name="T121" fmla="*/ 0 h 5"/>
                <a:gd name="T122" fmla="*/ 2 w 11"/>
                <a:gd name="T123" fmla="*/ 0 h 5"/>
                <a:gd name="T124" fmla="*/ 4 w 11"/>
                <a:gd name="T1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 h="5">
                  <a:moveTo>
                    <a:pt x="5" y="0"/>
                  </a:move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8" y="0"/>
                  </a:lnTo>
                  <a:lnTo>
                    <a:pt x="8" y="0"/>
                  </a:lnTo>
                  <a:lnTo>
                    <a:pt x="8" y="0"/>
                  </a:lnTo>
                  <a:lnTo>
                    <a:pt x="8" y="0"/>
                  </a:lnTo>
                  <a:lnTo>
                    <a:pt x="8" y="0"/>
                  </a:lnTo>
                  <a:lnTo>
                    <a:pt x="8" y="0"/>
                  </a:lnTo>
                  <a:lnTo>
                    <a:pt x="8" y="0"/>
                  </a:lnTo>
                  <a:lnTo>
                    <a:pt x="8" y="0"/>
                  </a:lnTo>
                  <a:lnTo>
                    <a:pt x="8" y="0"/>
                  </a:lnTo>
                  <a:lnTo>
                    <a:pt x="8" y="0"/>
                  </a:lnTo>
                  <a:lnTo>
                    <a:pt x="8" y="1"/>
                  </a:lnTo>
                  <a:lnTo>
                    <a:pt x="8" y="1"/>
                  </a:lnTo>
                  <a:lnTo>
                    <a:pt x="8"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10" y="1"/>
                  </a:lnTo>
                  <a:lnTo>
                    <a:pt x="10" y="1"/>
                  </a:lnTo>
                  <a:lnTo>
                    <a:pt x="10" y="1"/>
                  </a:lnTo>
                  <a:lnTo>
                    <a:pt x="10" y="1"/>
                  </a:lnTo>
                  <a:lnTo>
                    <a:pt x="10" y="1"/>
                  </a:lnTo>
                  <a:lnTo>
                    <a:pt x="10" y="1"/>
                  </a:lnTo>
                  <a:lnTo>
                    <a:pt x="10" y="1"/>
                  </a:lnTo>
                  <a:lnTo>
                    <a:pt x="10" y="1"/>
                  </a:lnTo>
                  <a:lnTo>
                    <a:pt x="10" y="1"/>
                  </a:lnTo>
                  <a:lnTo>
                    <a:pt x="10" y="1"/>
                  </a:lnTo>
                  <a:lnTo>
                    <a:pt x="10" y="2"/>
                  </a:lnTo>
                  <a:lnTo>
                    <a:pt x="11" y="2"/>
                  </a:lnTo>
                  <a:lnTo>
                    <a:pt x="11" y="2"/>
                  </a:lnTo>
                  <a:lnTo>
                    <a:pt x="11" y="2"/>
                  </a:lnTo>
                  <a:lnTo>
                    <a:pt x="11" y="2"/>
                  </a:lnTo>
                  <a:lnTo>
                    <a:pt x="11" y="2"/>
                  </a:lnTo>
                  <a:lnTo>
                    <a:pt x="11" y="2"/>
                  </a:lnTo>
                  <a:lnTo>
                    <a:pt x="11" y="2"/>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0" y="4"/>
                  </a:lnTo>
                  <a:lnTo>
                    <a:pt x="10" y="4"/>
                  </a:lnTo>
                  <a:lnTo>
                    <a:pt x="10" y="4"/>
                  </a:lnTo>
                  <a:lnTo>
                    <a:pt x="10" y="4"/>
                  </a:lnTo>
                  <a:lnTo>
                    <a:pt x="10" y="4"/>
                  </a:lnTo>
                  <a:lnTo>
                    <a:pt x="10" y="4"/>
                  </a:lnTo>
                  <a:lnTo>
                    <a:pt x="10"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2"/>
                  </a:lnTo>
                  <a:lnTo>
                    <a:pt x="9" y="2"/>
                  </a:lnTo>
                  <a:lnTo>
                    <a:pt x="9" y="2"/>
                  </a:lnTo>
                  <a:lnTo>
                    <a:pt x="9" y="2"/>
                  </a:lnTo>
                  <a:lnTo>
                    <a:pt x="9" y="4"/>
                  </a:lnTo>
                  <a:lnTo>
                    <a:pt x="8" y="2"/>
                  </a:lnTo>
                  <a:lnTo>
                    <a:pt x="8" y="2"/>
                  </a:lnTo>
                  <a:lnTo>
                    <a:pt x="9" y="2"/>
                  </a:lnTo>
                  <a:lnTo>
                    <a:pt x="9" y="2"/>
                  </a:lnTo>
                  <a:lnTo>
                    <a:pt x="9" y="2"/>
                  </a:lnTo>
                  <a:lnTo>
                    <a:pt x="9" y="2"/>
                  </a:lnTo>
                  <a:lnTo>
                    <a:pt x="9" y="2"/>
                  </a:lnTo>
                  <a:lnTo>
                    <a:pt x="9" y="2"/>
                  </a:lnTo>
                  <a:lnTo>
                    <a:pt x="8" y="2"/>
                  </a:lnTo>
                  <a:lnTo>
                    <a:pt x="8" y="2"/>
                  </a:lnTo>
                  <a:lnTo>
                    <a:pt x="8" y="2"/>
                  </a:lnTo>
                  <a:lnTo>
                    <a:pt x="8" y="2"/>
                  </a:lnTo>
                  <a:lnTo>
                    <a:pt x="8" y="2"/>
                  </a:lnTo>
                  <a:lnTo>
                    <a:pt x="8" y="2"/>
                  </a:lnTo>
                  <a:lnTo>
                    <a:pt x="8" y="2"/>
                  </a:lnTo>
                  <a:lnTo>
                    <a:pt x="8" y="2"/>
                  </a:lnTo>
                  <a:lnTo>
                    <a:pt x="8" y="2"/>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5"/>
                  </a:lnTo>
                  <a:lnTo>
                    <a:pt x="6" y="5"/>
                  </a:lnTo>
                  <a:lnTo>
                    <a:pt x="6" y="5"/>
                  </a:lnTo>
                  <a:lnTo>
                    <a:pt x="6" y="5"/>
                  </a:lnTo>
                  <a:lnTo>
                    <a:pt x="6" y="4"/>
                  </a:lnTo>
                  <a:lnTo>
                    <a:pt x="5" y="4"/>
                  </a:lnTo>
                  <a:lnTo>
                    <a:pt x="5" y="4"/>
                  </a:lnTo>
                  <a:lnTo>
                    <a:pt x="5" y="4"/>
                  </a:lnTo>
                  <a:lnTo>
                    <a:pt x="5" y="4"/>
                  </a:lnTo>
                  <a:lnTo>
                    <a:pt x="5" y="4"/>
                  </a:lnTo>
                  <a:lnTo>
                    <a:pt x="5" y="4"/>
                  </a:lnTo>
                  <a:lnTo>
                    <a:pt x="5" y="4"/>
                  </a:lnTo>
                  <a:lnTo>
                    <a:pt x="5" y="4"/>
                  </a:lnTo>
                  <a:lnTo>
                    <a:pt x="4" y="4"/>
                  </a:lnTo>
                  <a:lnTo>
                    <a:pt x="4" y="4"/>
                  </a:lnTo>
                  <a:lnTo>
                    <a:pt x="4" y="4"/>
                  </a:lnTo>
                  <a:lnTo>
                    <a:pt x="4" y="4"/>
                  </a:lnTo>
                  <a:lnTo>
                    <a:pt x="4" y="4"/>
                  </a:lnTo>
                  <a:lnTo>
                    <a:pt x="2" y="4"/>
                  </a:lnTo>
                  <a:lnTo>
                    <a:pt x="2" y="4"/>
                  </a:lnTo>
                  <a:lnTo>
                    <a:pt x="2" y="4"/>
                  </a:lnTo>
                  <a:lnTo>
                    <a:pt x="2" y="4"/>
                  </a:lnTo>
                  <a:lnTo>
                    <a:pt x="2" y="4"/>
                  </a:lnTo>
                  <a:lnTo>
                    <a:pt x="2" y="2"/>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5" y="0"/>
                  </a:lnTo>
                  <a:lnTo>
                    <a:pt x="5"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0" name="Freeform 1165"/>
            <p:cNvSpPr>
              <a:spLocks/>
            </p:cNvSpPr>
            <p:nvPr/>
          </p:nvSpPr>
          <p:spPr bwMode="auto">
            <a:xfrm>
              <a:off x="4391025" y="3602254"/>
              <a:ext cx="1588"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1 h 1"/>
                <a:gd name="T56" fmla="*/ 0 w 1"/>
                <a:gd name="T57" fmla="*/ 1 h 1"/>
                <a:gd name="T58" fmla="*/ 0 w 1"/>
                <a:gd name="T59" fmla="*/ 0 h 1"/>
                <a:gd name="T60" fmla="*/ 0 w 1"/>
                <a:gd name="T61" fmla="*/ 0 h 1"/>
                <a:gd name="T62" fmla="*/ 0 w 1"/>
                <a:gd name="T63" fmla="*/ 0 h 1"/>
                <a:gd name="T64" fmla="*/ 0 w 1"/>
                <a:gd name="T65" fmla="*/ 0 h 1"/>
                <a:gd name="T66" fmla="*/ 0 w 1"/>
                <a:gd name="T67" fmla="*/ 0 h 1"/>
                <a:gd name="T68" fmla="*/ 0 w 1"/>
                <a:gd name="T69" fmla="*/ 0 h 1"/>
                <a:gd name="T70" fmla="*/ 0 w 1"/>
                <a:gd name="T71" fmla="*/ 0 h 1"/>
                <a:gd name="T72" fmla="*/ 0 w 1"/>
                <a:gd name="T73" fmla="*/ 0 h 1"/>
                <a:gd name="T74" fmla="*/ 0 w 1"/>
                <a:gd name="T75" fmla="*/ 0 h 1"/>
                <a:gd name="T76" fmla="*/ 0 w 1"/>
                <a:gd name="T77" fmla="*/ 0 h 1"/>
                <a:gd name="T78" fmla="*/ 0 w 1"/>
                <a:gd name="T79" fmla="*/ 0 h 1"/>
                <a:gd name="T80" fmla="*/ 0 w 1"/>
                <a:gd name="T81" fmla="*/ 0 h 1"/>
                <a:gd name="T82" fmla="*/ 0 w 1"/>
                <a:gd name="T83" fmla="*/ 0 h 1"/>
                <a:gd name="T84" fmla="*/ 0 w 1"/>
                <a:gd name="T85" fmla="*/ 0 h 1"/>
                <a:gd name="T86" fmla="*/ 0 w 1"/>
                <a:gd name="T87" fmla="*/ 0 h 1"/>
                <a:gd name="T88" fmla="*/ 0 w 1"/>
                <a:gd name="T89" fmla="*/ 0 h 1"/>
                <a:gd name="T90" fmla="*/ 0 w 1"/>
                <a:gd name="T91" fmla="*/ 0 h 1"/>
                <a:gd name="T92" fmla="*/ 0 w 1"/>
                <a:gd name="T9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1">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1" name="Freeform 1166"/>
            <p:cNvSpPr>
              <a:spLocks/>
            </p:cNvSpPr>
            <p:nvPr/>
          </p:nvSpPr>
          <p:spPr bwMode="auto">
            <a:xfrm>
              <a:off x="4711700" y="3784816"/>
              <a:ext cx="36513" cy="42863"/>
            </a:xfrm>
            <a:custGeom>
              <a:avLst/>
              <a:gdLst>
                <a:gd name="T0" fmla="*/ 22 w 23"/>
                <a:gd name="T1" fmla="*/ 9 h 27"/>
                <a:gd name="T2" fmla="*/ 16 w 23"/>
                <a:gd name="T3" fmla="*/ 12 h 27"/>
                <a:gd name="T4" fmla="*/ 12 w 23"/>
                <a:gd name="T5" fmla="*/ 14 h 27"/>
                <a:gd name="T6" fmla="*/ 14 w 23"/>
                <a:gd name="T7" fmla="*/ 16 h 27"/>
                <a:gd name="T8" fmla="*/ 17 w 23"/>
                <a:gd name="T9" fmla="*/ 20 h 27"/>
                <a:gd name="T10" fmla="*/ 14 w 23"/>
                <a:gd name="T11" fmla="*/ 20 h 27"/>
                <a:gd name="T12" fmla="*/ 12 w 23"/>
                <a:gd name="T13" fmla="*/ 22 h 27"/>
                <a:gd name="T14" fmla="*/ 9 w 23"/>
                <a:gd name="T15" fmla="*/ 23 h 27"/>
                <a:gd name="T16" fmla="*/ 7 w 23"/>
                <a:gd name="T17" fmla="*/ 27 h 27"/>
                <a:gd name="T18" fmla="*/ 3 w 23"/>
                <a:gd name="T19" fmla="*/ 27 h 27"/>
                <a:gd name="T20" fmla="*/ 0 w 23"/>
                <a:gd name="T21" fmla="*/ 26 h 27"/>
                <a:gd name="T22" fmla="*/ 0 w 23"/>
                <a:gd name="T23" fmla="*/ 25 h 27"/>
                <a:gd name="T24" fmla="*/ 0 w 23"/>
                <a:gd name="T25" fmla="*/ 23 h 27"/>
                <a:gd name="T26" fmla="*/ 0 w 23"/>
                <a:gd name="T27" fmla="*/ 22 h 27"/>
                <a:gd name="T28" fmla="*/ 0 w 23"/>
                <a:gd name="T29" fmla="*/ 21 h 27"/>
                <a:gd name="T30" fmla="*/ 2 w 23"/>
                <a:gd name="T31" fmla="*/ 20 h 27"/>
                <a:gd name="T32" fmla="*/ 2 w 23"/>
                <a:gd name="T33" fmla="*/ 18 h 27"/>
                <a:gd name="T34" fmla="*/ 2 w 23"/>
                <a:gd name="T35" fmla="*/ 17 h 27"/>
                <a:gd name="T36" fmla="*/ 2 w 23"/>
                <a:gd name="T37" fmla="*/ 16 h 27"/>
                <a:gd name="T38" fmla="*/ 3 w 23"/>
                <a:gd name="T39" fmla="*/ 16 h 27"/>
                <a:gd name="T40" fmla="*/ 3 w 23"/>
                <a:gd name="T41" fmla="*/ 14 h 27"/>
                <a:gd name="T42" fmla="*/ 3 w 23"/>
                <a:gd name="T43" fmla="*/ 14 h 27"/>
                <a:gd name="T44" fmla="*/ 3 w 23"/>
                <a:gd name="T45" fmla="*/ 14 h 27"/>
                <a:gd name="T46" fmla="*/ 3 w 23"/>
                <a:gd name="T47" fmla="*/ 13 h 27"/>
                <a:gd name="T48" fmla="*/ 3 w 23"/>
                <a:gd name="T49" fmla="*/ 13 h 27"/>
                <a:gd name="T50" fmla="*/ 3 w 23"/>
                <a:gd name="T51" fmla="*/ 11 h 27"/>
                <a:gd name="T52" fmla="*/ 3 w 23"/>
                <a:gd name="T53" fmla="*/ 9 h 27"/>
                <a:gd name="T54" fmla="*/ 3 w 23"/>
                <a:gd name="T55" fmla="*/ 9 h 27"/>
                <a:gd name="T56" fmla="*/ 3 w 23"/>
                <a:gd name="T57" fmla="*/ 8 h 27"/>
                <a:gd name="T58" fmla="*/ 3 w 23"/>
                <a:gd name="T59" fmla="*/ 8 h 27"/>
                <a:gd name="T60" fmla="*/ 3 w 23"/>
                <a:gd name="T61" fmla="*/ 8 h 27"/>
                <a:gd name="T62" fmla="*/ 3 w 23"/>
                <a:gd name="T63" fmla="*/ 7 h 27"/>
                <a:gd name="T64" fmla="*/ 3 w 23"/>
                <a:gd name="T65" fmla="*/ 7 h 27"/>
                <a:gd name="T66" fmla="*/ 3 w 23"/>
                <a:gd name="T67" fmla="*/ 7 h 27"/>
                <a:gd name="T68" fmla="*/ 3 w 23"/>
                <a:gd name="T69" fmla="*/ 7 h 27"/>
                <a:gd name="T70" fmla="*/ 3 w 23"/>
                <a:gd name="T71" fmla="*/ 7 h 27"/>
                <a:gd name="T72" fmla="*/ 3 w 23"/>
                <a:gd name="T73" fmla="*/ 6 h 27"/>
                <a:gd name="T74" fmla="*/ 3 w 23"/>
                <a:gd name="T75" fmla="*/ 6 h 27"/>
                <a:gd name="T76" fmla="*/ 3 w 23"/>
                <a:gd name="T77" fmla="*/ 6 h 27"/>
                <a:gd name="T78" fmla="*/ 3 w 23"/>
                <a:gd name="T79" fmla="*/ 6 h 27"/>
                <a:gd name="T80" fmla="*/ 4 w 23"/>
                <a:gd name="T81" fmla="*/ 6 h 27"/>
                <a:gd name="T82" fmla="*/ 4 w 23"/>
                <a:gd name="T83" fmla="*/ 4 h 27"/>
                <a:gd name="T84" fmla="*/ 4 w 23"/>
                <a:gd name="T85" fmla="*/ 4 h 27"/>
                <a:gd name="T86" fmla="*/ 5 w 23"/>
                <a:gd name="T87" fmla="*/ 6 h 27"/>
                <a:gd name="T88" fmla="*/ 5 w 23"/>
                <a:gd name="T89" fmla="*/ 6 h 27"/>
                <a:gd name="T90" fmla="*/ 5 w 23"/>
                <a:gd name="T91" fmla="*/ 6 h 27"/>
                <a:gd name="T92" fmla="*/ 7 w 23"/>
                <a:gd name="T93" fmla="*/ 6 h 27"/>
                <a:gd name="T94" fmla="*/ 7 w 23"/>
                <a:gd name="T95" fmla="*/ 7 h 27"/>
                <a:gd name="T96" fmla="*/ 8 w 23"/>
                <a:gd name="T97" fmla="*/ 7 h 27"/>
                <a:gd name="T98" fmla="*/ 10 w 23"/>
                <a:gd name="T99" fmla="*/ 7 h 27"/>
                <a:gd name="T100" fmla="*/ 13 w 23"/>
                <a:gd name="T101" fmla="*/ 6 h 27"/>
                <a:gd name="T102" fmla="*/ 18 w 23"/>
                <a:gd name="T103" fmla="*/ 3 h 27"/>
                <a:gd name="T104" fmla="*/ 22 w 23"/>
                <a:gd name="T105" fmla="*/ 4 h 27"/>
                <a:gd name="T106" fmla="*/ 22 w 23"/>
                <a:gd name="T107" fmla="*/ 7 h 27"/>
                <a:gd name="T108" fmla="*/ 23 w 23"/>
                <a:gd name="T10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27">
                  <a:moveTo>
                    <a:pt x="23" y="8"/>
                  </a:moveTo>
                  <a:lnTo>
                    <a:pt x="23" y="8"/>
                  </a:lnTo>
                  <a:lnTo>
                    <a:pt x="23" y="8"/>
                  </a:lnTo>
                  <a:lnTo>
                    <a:pt x="22" y="9"/>
                  </a:lnTo>
                  <a:lnTo>
                    <a:pt x="22" y="9"/>
                  </a:lnTo>
                  <a:lnTo>
                    <a:pt x="22" y="9"/>
                  </a:lnTo>
                  <a:lnTo>
                    <a:pt x="22" y="9"/>
                  </a:lnTo>
                  <a:lnTo>
                    <a:pt x="21" y="9"/>
                  </a:lnTo>
                  <a:lnTo>
                    <a:pt x="19" y="9"/>
                  </a:lnTo>
                  <a:lnTo>
                    <a:pt x="18" y="11"/>
                  </a:lnTo>
                  <a:lnTo>
                    <a:pt x="18" y="11"/>
                  </a:lnTo>
                  <a:lnTo>
                    <a:pt x="17" y="11"/>
                  </a:lnTo>
                  <a:lnTo>
                    <a:pt x="17" y="11"/>
                  </a:lnTo>
                  <a:lnTo>
                    <a:pt x="16" y="12"/>
                  </a:lnTo>
                  <a:lnTo>
                    <a:pt x="16" y="12"/>
                  </a:lnTo>
                  <a:lnTo>
                    <a:pt x="13" y="12"/>
                  </a:lnTo>
                  <a:lnTo>
                    <a:pt x="12" y="12"/>
                  </a:lnTo>
                  <a:lnTo>
                    <a:pt x="10" y="13"/>
                  </a:lnTo>
                  <a:lnTo>
                    <a:pt x="10" y="13"/>
                  </a:lnTo>
                  <a:lnTo>
                    <a:pt x="12" y="13"/>
                  </a:lnTo>
                  <a:lnTo>
                    <a:pt x="12" y="14"/>
                  </a:lnTo>
                  <a:lnTo>
                    <a:pt x="12" y="14"/>
                  </a:lnTo>
                  <a:lnTo>
                    <a:pt x="13" y="14"/>
                  </a:lnTo>
                  <a:lnTo>
                    <a:pt x="14" y="16"/>
                  </a:lnTo>
                  <a:lnTo>
                    <a:pt x="14" y="16"/>
                  </a:lnTo>
                  <a:lnTo>
                    <a:pt x="14" y="16"/>
                  </a:lnTo>
                  <a:lnTo>
                    <a:pt x="14" y="16"/>
                  </a:lnTo>
                  <a:lnTo>
                    <a:pt x="14" y="16"/>
                  </a:lnTo>
                  <a:lnTo>
                    <a:pt x="14" y="17"/>
                  </a:lnTo>
                  <a:lnTo>
                    <a:pt x="16" y="17"/>
                  </a:lnTo>
                  <a:lnTo>
                    <a:pt x="16" y="18"/>
                  </a:lnTo>
                  <a:lnTo>
                    <a:pt x="16" y="18"/>
                  </a:lnTo>
                  <a:lnTo>
                    <a:pt x="17" y="20"/>
                  </a:lnTo>
                  <a:lnTo>
                    <a:pt x="17" y="20"/>
                  </a:lnTo>
                  <a:lnTo>
                    <a:pt x="17" y="20"/>
                  </a:lnTo>
                  <a:lnTo>
                    <a:pt x="17" y="20"/>
                  </a:lnTo>
                  <a:lnTo>
                    <a:pt x="17" y="20"/>
                  </a:lnTo>
                  <a:lnTo>
                    <a:pt x="16" y="20"/>
                  </a:lnTo>
                  <a:lnTo>
                    <a:pt x="16" y="20"/>
                  </a:lnTo>
                  <a:lnTo>
                    <a:pt x="14" y="20"/>
                  </a:lnTo>
                  <a:lnTo>
                    <a:pt x="14" y="20"/>
                  </a:lnTo>
                  <a:lnTo>
                    <a:pt x="14" y="20"/>
                  </a:lnTo>
                  <a:lnTo>
                    <a:pt x="14" y="21"/>
                  </a:lnTo>
                  <a:lnTo>
                    <a:pt x="14" y="21"/>
                  </a:lnTo>
                  <a:lnTo>
                    <a:pt x="14" y="21"/>
                  </a:lnTo>
                  <a:lnTo>
                    <a:pt x="14" y="22"/>
                  </a:lnTo>
                  <a:lnTo>
                    <a:pt x="14" y="22"/>
                  </a:lnTo>
                  <a:lnTo>
                    <a:pt x="13" y="22"/>
                  </a:lnTo>
                  <a:lnTo>
                    <a:pt x="12" y="22"/>
                  </a:lnTo>
                  <a:lnTo>
                    <a:pt x="12" y="22"/>
                  </a:lnTo>
                  <a:lnTo>
                    <a:pt x="10" y="22"/>
                  </a:lnTo>
                  <a:lnTo>
                    <a:pt x="10" y="23"/>
                  </a:lnTo>
                  <a:lnTo>
                    <a:pt x="9" y="23"/>
                  </a:lnTo>
                  <a:lnTo>
                    <a:pt x="9" y="23"/>
                  </a:lnTo>
                  <a:lnTo>
                    <a:pt x="9" y="23"/>
                  </a:lnTo>
                  <a:lnTo>
                    <a:pt x="9" y="23"/>
                  </a:lnTo>
                  <a:lnTo>
                    <a:pt x="9" y="25"/>
                  </a:lnTo>
                  <a:lnTo>
                    <a:pt x="9" y="25"/>
                  </a:lnTo>
                  <a:lnTo>
                    <a:pt x="8" y="25"/>
                  </a:lnTo>
                  <a:lnTo>
                    <a:pt x="8" y="26"/>
                  </a:lnTo>
                  <a:lnTo>
                    <a:pt x="7" y="26"/>
                  </a:lnTo>
                  <a:lnTo>
                    <a:pt x="7" y="27"/>
                  </a:lnTo>
                  <a:lnTo>
                    <a:pt x="7" y="27"/>
                  </a:lnTo>
                  <a:lnTo>
                    <a:pt x="5" y="27"/>
                  </a:lnTo>
                  <a:lnTo>
                    <a:pt x="5" y="27"/>
                  </a:lnTo>
                  <a:lnTo>
                    <a:pt x="5" y="27"/>
                  </a:lnTo>
                  <a:lnTo>
                    <a:pt x="4" y="27"/>
                  </a:lnTo>
                  <a:lnTo>
                    <a:pt x="4" y="27"/>
                  </a:lnTo>
                  <a:lnTo>
                    <a:pt x="4" y="27"/>
                  </a:lnTo>
                  <a:lnTo>
                    <a:pt x="3" y="27"/>
                  </a:lnTo>
                  <a:lnTo>
                    <a:pt x="2" y="26"/>
                  </a:lnTo>
                  <a:lnTo>
                    <a:pt x="2" y="26"/>
                  </a:lnTo>
                  <a:lnTo>
                    <a:pt x="0" y="26"/>
                  </a:lnTo>
                  <a:lnTo>
                    <a:pt x="0" y="26"/>
                  </a:lnTo>
                  <a:lnTo>
                    <a:pt x="0" y="26"/>
                  </a:lnTo>
                  <a:lnTo>
                    <a:pt x="0" y="26"/>
                  </a:lnTo>
                  <a:lnTo>
                    <a:pt x="0" y="26"/>
                  </a:lnTo>
                  <a:lnTo>
                    <a:pt x="0" y="26"/>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3"/>
                  </a:lnTo>
                  <a:lnTo>
                    <a:pt x="0" y="23"/>
                  </a:lnTo>
                  <a:lnTo>
                    <a:pt x="0" y="23"/>
                  </a:lnTo>
                  <a:lnTo>
                    <a:pt x="0" y="23"/>
                  </a:lnTo>
                  <a:lnTo>
                    <a:pt x="0" y="22"/>
                  </a:lnTo>
                  <a:lnTo>
                    <a:pt x="0" y="22"/>
                  </a:lnTo>
                  <a:lnTo>
                    <a:pt x="0" y="22"/>
                  </a:lnTo>
                  <a:lnTo>
                    <a:pt x="0" y="22"/>
                  </a:lnTo>
                  <a:lnTo>
                    <a:pt x="0" y="22"/>
                  </a:lnTo>
                  <a:lnTo>
                    <a:pt x="0" y="22"/>
                  </a:lnTo>
                  <a:lnTo>
                    <a:pt x="0" y="22"/>
                  </a:lnTo>
                  <a:lnTo>
                    <a:pt x="2" y="22"/>
                  </a:lnTo>
                  <a:lnTo>
                    <a:pt x="2" y="21"/>
                  </a:lnTo>
                  <a:lnTo>
                    <a:pt x="2" y="21"/>
                  </a:lnTo>
                  <a:lnTo>
                    <a:pt x="0" y="21"/>
                  </a:lnTo>
                  <a:lnTo>
                    <a:pt x="0" y="21"/>
                  </a:lnTo>
                  <a:lnTo>
                    <a:pt x="2" y="21"/>
                  </a:lnTo>
                  <a:lnTo>
                    <a:pt x="2" y="20"/>
                  </a:lnTo>
                  <a:lnTo>
                    <a:pt x="2" y="20"/>
                  </a:lnTo>
                  <a:lnTo>
                    <a:pt x="2" y="20"/>
                  </a:lnTo>
                  <a:lnTo>
                    <a:pt x="2" y="20"/>
                  </a:lnTo>
                  <a:lnTo>
                    <a:pt x="2" y="20"/>
                  </a:lnTo>
                  <a:lnTo>
                    <a:pt x="2" y="20"/>
                  </a:lnTo>
                  <a:lnTo>
                    <a:pt x="2" y="20"/>
                  </a:lnTo>
                  <a:lnTo>
                    <a:pt x="2" y="20"/>
                  </a:lnTo>
                  <a:lnTo>
                    <a:pt x="2" y="20"/>
                  </a:lnTo>
                  <a:lnTo>
                    <a:pt x="2" y="20"/>
                  </a:lnTo>
                  <a:lnTo>
                    <a:pt x="2" y="20"/>
                  </a:lnTo>
                  <a:lnTo>
                    <a:pt x="2" y="18"/>
                  </a:lnTo>
                  <a:lnTo>
                    <a:pt x="2" y="17"/>
                  </a:lnTo>
                  <a:lnTo>
                    <a:pt x="2" y="17"/>
                  </a:lnTo>
                  <a:lnTo>
                    <a:pt x="2" y="17"/>
                  </a:lnTo>
                  <a:lnTo>
                    <a:pt x="2" y="17"/>
                  </a:lnTo>
                  <a:lnTo>
                    <a:pt x="2" y="17"/>
                  </a:lnTo>
                  <a:lnTo>
                    <a:pt x="2" y="17"/>
                  </a:lnTo>
                  <a:lnTo>
                    <a:pt x="2" y="17"/>
                  </a:lnTo>
                  <a:lnTo>
                    <a:pt x="2" y="17"/>
                  </a:lnTo>
                  <a:lnTo>
                    <a:pt x="2" y="17"/>
                  </a:lnTo>
                  <a:lnTo>
                    <a:pt x="2" y="17"/>
                  </a:lnTo>
                  <a:lnTo>
                    <a:pt x="2" y="17"/>
                  </a:lnTo>
                  <a:lnTo>
                    <a:pt x="2" y="17"/>
                  </a:lnTo>
                  <a:lnTo>
                    <a:pt x="2" y="16"/>
                  </a:lnTo>
                  <a:lnTo>
                    <a:pt x="2" y="16"/>
                  </a:lnTo>
                  <a:lnTo>
                    <a:pt x="3" y="16"/>
                  </a:lnTo>
                  <a:lnTo>
                    <a:pt x="3" y="16"/>
                  </a:lnTo>
                  <a:lnTo>
                    <a:pt x="3" y="16"/>
                  </a:lnTo>
                  <a:lnTo>
                    <a:pt x="3" y="16"/>
                  </a:lnTo>
                  <a:lnTo>
                    <a:pt x="3" y="16"/>
                  </a:lnTo>
                  <a:lnTo>
                    <a:pt x="3" y="16"/>
                  </a:lnTo>
                  <a:lnTo>
                    <a:pt x="3" y="16"/>
                  </a:lnTo>
                  <a:lnTo>
                    <a:pt x="3" y="16"/>
                  </a:lnTo>
                  <a:lnTo>
                    <a:pt x="3" y="16"/>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3"/>
                  </a:lnTo>
                  <a:lnTo>
                    <a:pt x="3" y="13"/>
                  </a:lnTo>
                  <a:lnTo>
                    <a:pt x="3" y="13"/>
                  </a:lnTo>
                  <a:lnTo>
                    <a:pt x="3" y="13"/>
                  </a:lnTo>
                  <a:lnTo>
                    <a:pt x="3" y="13"/>
                  </a:lnTo>
                  <a:lnTo>
                    <a:pt x="3" y="13"/>
                  </a:lnTo>
                  <a:lnTo>
                    <a:pt x="3" y="13"/>
                  </a:lnTo>
                  <a:lnTo>
                    <a:pt x="3" y="13"/>
                  </a:lnTo>
                  <a:lnTo>
                    <a:pt x="3" y="14"/>
                  </a:lnTo>
                  <a:lnTo>
                    <a:pt x="3" y="13"/>
                  </a:lnTo>
                  <a:lnTo>
                    <a:pt x="3" y="13"/>
                  </a:lnTo>
                  <a:lnTo>
                    <a:pt x="3" y="13"/>
                  </a:lnTo>
                  <a:lnTo>
                    <a:pt x="3" y="13"/>
                  </a:lnTo>
                  <a:lnTo>
                    <a:pt x="3" y="13"/>
                  </a:lnTo>
                  <a:lnTo>
                    <a:pt x="3" y="13"/>
                  </a:lnTo>
                  <a:lnTo>
                    <a:pt x="3" y="13"/>
                  </a:lnTo>
                  <a:lnTo>
                    <a:pt x="3" y="13"/>
                  </a:lnTo>
                  <a:lnTo>
                    <a:pt x="3" y="12"/>
                  </a:lnTo>
                  <a:lnTo>
                    <a:pt x="3" y="12"/>
                  </a:lnTo>
                  <a:lnTo>
                    <a:pt x="3" y="11"/>
                  </a:lnTo>
                  <a:lnTo>
                    <a:pt x="3" y="11"/>
                  </a:lnTo>
                  <a:lnTo>
                    <a:pt x="3" y="11"/>
                  </a:lnTo>
                  <a:lnTo>
                    <a:pt x="3" y="11"/>
                  </a:lnTo>
                  <a:lnTo>
                    <a:pt x="3" y="11"/>
                  </a:lnTo>
                  <a:lnTo>
                    <a:pt x="3" y="11"/>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5" y="4"/>
                  </a:lnTo>
                  <a:lnTo>
                    <a:pt x="5" y="4"/>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7"/>
                  </a:lnTo>
                  <a:lnTo>
                    <a:pt x="7" y="7"/>
                  </a:lnTo>
                  <a:lnTo>
                    <a:pt x="8" y="7"/>
                  </a:lnTo>
                  <a:lnTo>
                    <a:pt x="8" y="7"/>
                  </a:lnTo>
                  <a:lnTo>
                    <a:pt x="8" y="7"/>
                  </a:lnTo>
                  <a:lnTo>
                    <a:pt x="8" y="7"/>
                  </a:lnTo>
                  <a:lnTo>
                    <a:pt x="8" y="7"/>
                  </a:lnTo>
                  <a:lnTo>
                    <a:pt x="8" y="7"/>
                  </a:lnTo>
                  <a:lnTo>
                    <a:pt x="9" y="7"/>
                  </a:lnTo>
                  <a:lnTo>
                    <a:pt x="9" y="7"/>
                  </a:lnTo>
                  <a:lnTo>
                    <a:pt x="9" y="7"/>
                  </a:lnTo>
                  <a:lnTo>
                    <a:pt x="9" y="7"/>
                  </a:lnTo>
                  <a:lnTo>
                    <a:pt x="10" y="7"/>
                  </a:lnTo>
                  <a:lnTo>
                    <a:pt x="10" y="7"/>
                  </a:lnTo>
                  <a:lnTo>
                    <a:pt x="10" y="7"/>
                  </a:lnTo>
                  <a:lnTo>
                    <a:pt x="10" y="7"/>
                  </a:lnTo>
                  <a:lnTo>
                    <a:pt x="12" y="7"/>
                  </a:lnTo>
                  <a:lnTo>
                    <a:pt x="12" y="7"/>
                  </a:lnTo>
                  <a:lnTo>
                    <a:pt x="12" y="7"/>
                  </a:lnTo>
                  <a:lnTo>
                    <a:pt x="12" y="7"/>
                  </a:lnTo>
                  <a:lnTo>
                    <a:pt x="13" y="6"/>
                  </a:lnTo>
                  <a:lnTo>
                    <a:pt x="13" y="6"/>
                  </a:lnTo>
                  <a:lnTo>
                    <a:pt x="14" y="6"/>
                  </a:lnTo>
                  <a:lnTo>
                    <a:pt x="14" y="4"/>
                  </a:lnTo>
                  <a:lnTo>
                    <a:pt x="16" y="4"/>
                  </a:lnTo>
                  <a:lnTo>
                    <a:pt x="16" y="3"/>
                  </a:lnTo>
                  <a:lnTo>
                    <a:pt x="17" y="3"/>
                  </a:lnTo>
                  <a:lnTo>
                    <a:pt x="17" y="3"/>
                  </a:lnTo>
                  <a:lnTo>
                    <a:pt x="18" y="3"/>
                  </a:lnTo>
                  <a:lnTo>
                    <a:pt x="18" y="2"/>
                  </a:lnTo>
                  <a:lnTo>
                    <a:pt x="19" y="2"/>
                  </a:lnTo>
                  <a:lnTo>
                    <a:pt x="21" y="0"/>
                  </a:lnTo>
                  <a:lnTo>
                    <a:pt x="21" y="2"/>
                  </a:lnTo>
                  <a:lnTo>
                    <a:pt x="21" y="2"/>
                  </a:lnTo>
                  <a:lnTo>
                    <a:pt x="22" y="3"/>
                  </a:lnTo>
                  <a:lnTo>
                    <a:pt x="22" y="4"/>
                  </a:lnTo>
                  <a:lnTo>
                    <a:pt x="22" y="4"/>
                  </a:lnTo>
                  <a:lnTo>
                    <a:pt x="22" y="7"/>
                  </a:lnTo>
                  <a:lnTo>
                    <a:pt x="22" y="7"/>
                  </a:lnTo>
                  <a:lnTo>
                    <a:pt x="22" y="7"/>
                  </a:lnTo>
                  <a:lnTo>
                    <a:pt x="22" y="7"/>
                  </a:lnTo>
                  <a:lnTo>
                    <a:pt x="22" y="7"/>
                  </a:lnTo>
                  <a:lnTo>
                    <a:pt x="22" y="7"/>
                  </a:lnTo>
                  <a:lnTo>
                    <a:pt x="22" y="7"/>
                  </a:lnTo>
                  <a:lnTo>
                    <a:pt x="22" y="7"/>
                  </a:lnTo>
                  <a:lnTo>
                    <a:pt x="22" y="7"/>
                  </a:lnTo>
                  <a:lnTo>
                    <a:pt x="23" y="7"/>
                  </a:lnTo>
                  <a:lnTo>
                    <a:pt x="23" y="7"/>
                  </a:lnTo>
                  <a:lnTo>
                    <a:pt x="23" y="7"/>
                  </a:lnTo>
                  <a:lnTo>
                    <a:pt x="23" y="8"/>
                  </a:lnTo>
                  <a:lnTo>
                    <a:pt x="23" y="8"/>
                  </a:lnTo>
                  <a:lnTo>
                    <a:pt x="23" y="8"/>
                  </a:lnTo>
                  <a:lnTo>
                    <a:pt x="23" y="8"/>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2" name="Freeform 1167"/>
            <p:cNvSpPr>
              <a:spLocks noEditPoints="1"/>
            </p:cNvSpPr>
            <p:nvPr/>
          </p:nvSpPr>
          <p:spPr bwMode="auto">
            <a:xfrm>
              <a:off x="5470525" y="3649879"/>
              <a:ext cx="198438" cy="227013"/>
            </a:xfrm>
            <a:custGeom>
              <a:avLst/>
              <a:gdLst>
                <a:gd name="T0" fmla="*/ 14 w 125"/>
                <a:gd name="T1" fmla="*/ 139 h 143"/>
                <a:gd name="T2" fmla="*/ 28 w 125"/>
                <a:gd name="T3" fmla="*/ 129 h 143"/>
                <a:gd name="T4" fmla="*/ 29 w 125"/>
                <a:gd name="T5" fmla="*/ 128 h 143"/>
                <a:gd name="T6" fmla="*/ 34 w 125"/>
                <a:gd name="T7" fmla="*/ 119 h 143"/>
                <a:gd name="T8" fmla="*/ 34 w 125"/>
                <a:gd name="T9" fmla="*/ 117 h 143"/>
                <a:gd name="T10" fmla="*/ 41 w 125"/>
                <a:gd name="T11" fmla="*/ 106 h 143"/>
                <a:gd name="T12" fmla="*/ 94 w 125"/>
                <a:gd name="T13" fmla="*/ 98 h 143"/>
                <a:gd name="T14" fmla="*/ 39 w 125"/>
                <a:gd name="T15" fmla="*/ 93 h 143"/>
                <a:gd name="T16" fmla="*/ 33 w 125"/>
                <a:gd name="T17" fmla="*/ 89 h 143"/>
                <a:gd name="T18" fmla="*/ 34 w 125"/>
                <a:gd name="T19" fmla="*/ 88 h 143"/>
                <a:gd name="T20" fmla="*/ 37 w 125"/>
                <a:gd name="T21" fmla="*/ 83 h 143"/>
                <a:gd name="T22" fmla="*/ 44 w 125"/>
                <a:gd name="T23" fmla="*/ 83 h 143"/>
                <a:gd name="T24" fmla="*/ 50 w 125"/>
                <a:gd name="T25" fmla="*/ 88 h 143"/>
                <a:gd name="T26" fmla="*/ 47 w 125"/>
                <a:gd name="T27" fmla="*/ 98 h 143"/>
                <a:gd name="T28" fmla="*/ 42 w 125"/>
                <a:gd name="T29" fmla="*/ 97 h 143"/>
                <a:gd name="T30" fmla="*/ 39 w 125"/>
                <a:gd name="T31" fmla="*/ 93 h 143"/>
                <a:gd name="T32" fmla="*/ 39 w 125"/>
                <a:gd name="T33" fmla="*/ 89 h 143"/>
                <a:gd name="T34" fmla="*/ 37 w 125"/>
                <a:gd name="T35" fmla="*/ 88 h 143"/>
                <a:gd name="T36" fmla="*/ 38 w 125"/>
                <a:gd name="T37" fmla="*/ 85 h 143"/>
                <a:gd name="T38" fmla="*/ 43 w 125"/>
                <a:gd name="T39" fmla="*/ 82 h 143"/>
                <a:gd name="T40" fmla="*/ 55 w 125"/>
                <a:gd name="T41" fmla="*/ 79 h 143"/>
                <a:gd name="T42" fmla="*/ 34 w 125"/>
                <a:gd name="T43" fmla="*/ 80 h 143"/>
                <a:gd name="T44" fmla="*/ 61 w 125"/>
                <a:gd name="T45" fmla="*/ 87 h 143"/>
                <a:gd name="T46" fmla="*/ 53 w 125"/>
                <a:gd name="T47" fmla="*/ 89 h 143"/>
                <a:gd name="T48" fmla="*/ 55 w 125"/>
                <a:gd name="T49" fmla="*/ 82 h 143"/>
                <a:gd name="T50" fmla="*/ 67 w 125"/>
                <a:gd name="T51" fmla="*/ 78 h 143"/>
                <a:gd name="T52" fmla="*/ 65 w 125"/>
                <a:gd name="T53" fmla="*/ 78 h 143"/>
                <a:gd name="T54" fmla="*/ 55 w 125"/>
                <a:gd name="T55" fmla="*/ 68 h 143"/>
                <a:gd name="T56" fmla="*/ 85 w 125"/>
                <a:gd name="T57" fmla="*/ 55 h 143"/>
                <a:gd name="T58" fmla="*/ 100 w 125"/>
                <a:gd name="T59" fmla="*/ 35 h 143"/>
                <a:gd name="T60" fmla="*/ 104 w 125"/>
                <a:gd name="T61" fmla="*/ 46 h 143"/>
                <a:gd name="T62" fmla="*/ 102 w 125"/>
                <a:gd name="T63" fmla="*/ 52 h 143"/>
                <a:gd name="T64" fmla="*/ 98 w 125"/>
                <a:gd name="T65" fmla="*/ 63 h 143"/>
                <a:gd name="T66" fmla="*/ 92 w 125"/>
                <a:gd name="T67" fmla="*/ 75 h 143"/>
                <a:gd name="T68" fmla="*/ 90 w 125"/>
                <a:gd name="T69" fmla="*/ 73 h 143"/>
                <a:gd name="T70" fmla="*/ 88 w 125"/>
                <a:gd name="T71" fmla="*/ 74 h 143"/>
                <a:gd name="T72" fmla="*/ 78 w 125"/>
                <a:gd name="T73" fmla="*/ 77 h 143"/>
                <a:gd name="T74" fmla="*/ 75 w 125"/>
                <a:gd name="T75" fmla="*/ 78 h 143"/>
                <a:gd name="T76" fmla="*/ 70 w 125"/>
                <a:gd name="T77" fmla="*/ 84 h 143"/>
                <a:gd name="T78" fmla="*/ 66 w 125"/>
                <a:gd name="T79" fmla="*/ 80 h 143"/>
                <a:gd name="T80" fmla="*/ 61 w 125"/>
                <a:gd name="T81" fmla="*/ 78 h 143"/>
                <a:gd name="T82" fmla="*/ 55 w 125"/>
                <a:gd name="T83" fmla="*/ 79 h 143"/>
                <a:gd name="T84" fmla="*/ 48 w 125"/>
                <a:gd name="T85" fmla="*/ 82 h 143"/>
                <a:gd name="T86" fmla="*/ 47 w 125"/>
                <a:gd name="T87" fmla="*/ 78 h 143"/>
                <a:gd name="T88" fmla="*/ 60 w 125"/>
                <a:gd name="T89" fmla="*/ 71 h 143"/>
                <a:gd name="T90" fmla="*/ 71 w 125"/>
                <a:gd name="T91" fmla="*/ 71 h 143"/>
                <a:gd name="T92" fmla="*/ 75 w 125"/>
                <a:gd name="T93" fmla="*/ 63 h 143"/>
                <a:gd name="T94" fmla="*/ 76 w 125"/>
                <a:gd name="T95" fmla="*/ 61 h 143"/>
                <a:gd name="T96" fmla="*/ 88 w 125"/>
                <a:gd name="T97" fmla="*/ 55 h 143"/>
                <a:gd name="T98" fmla="*/ 93 w 125"/>
                <a:gd name="T99" fmla="*/ 41 h 143"/>
                <a:gd name="T100" fmla="*/ 94 w 125"/>
                <a:gd name="T101" fmla="*/ 32 h 143"/>
                <a:gd name="T102" fmla="*/ 98 w 125"/>
                <a:gd name="T103" fmla="*/ 31 h 143"/>
                <a:gd name="T104" fmla="*/ 100 w 125"/>
                <a:gd name="T105" fmla="*/ 3 h 143"/>
                <a:gd name="T106" fmla="*/ 113 w 125"/>
                <a:gd name="T107" fmla="*/ 10 h 143"/>
                <a:gd name="T108" fmla="*/ 121 w 125"/>
                <a:gd name="T109" fmla="*/ 12 h 143"/>
                <a:gd name="T110" fmla="*/ 120 w 125"/>
                <a:gd name="T111" fmla="*/ 19 h 143"/>
                <a:gd name="T112" fmla="*/ 109 w 125"/>
                <a:gd name="T113" fmla="*/ 26 h 143"/>
                <a:gd name="T114" fmla="*/ 99 w 125"/>
                <a:gd name="T115" fmla="*/ 24 h 143"/>
                <a:gd name="T116" fmla="*/ 97 w 125"/>
                <a:gd name="T117" fmla="*/ 28 h 143"/>
                <a:gd name="T118" fmla="*/ 93 w 125"/>
                <a:gd name="T119" fmla="*/ 23 h 143"/>
                <a:gd name="T120" fmla="*/ 99 w 125"/>
                <a:gd name="T121" fmla="*/ 18 h 143"/>
                <a:gd name="T122" fmla="*/ 102 w 125"/>
                <a:gd name="T12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 h="143">
                  <a:moveTo>
                    <a:pt x="5" y="142"/>
                  </a:moveTo>
                  <a:lnTo>
                    <a:pt x="6" y="142"/>
                  </a:lnTo>
                  <a:lnTo>
                    <a:pt x="5" y="143"/>
                  </a:lnTo>
                  <a:lnTo>
                    <a:pt x="5" y="142"/>
                  </a:lnTo>
                  <a:close/>
                  <a:moveTo>
                    <a:pt x="1" y="142"/>
                  </a:moveTo>
                  <a:lnTo>
                    <a:pt x="0" y="142"/>
                  </a:lnTo>
                  <a:lnTo>
                    <a:pt x="1" y="142"/>
                  </a:lnTo>
                  <a:close/>
                  <a:moveTo>
                    <a:pt x="8" y="142"/>
                  </a:moveTo>
                  <a:lnTo>
                    <a:pt x="6" y="142"/>
                  </a:lnTo>
                  <a:lnTo>
                    <a:pt x="8" y="142"/>
                  </a:lnTo>
                  <a:lnTo>
                    <a:pt x="8" y="140"/>
                  </a:lnTo>
                  <a:lnTo>
                    <a:pt x="8" y="142"/>
                  </a:lnTo>
                  <a:close/>
                  <a:moveTo>
                    <a:pt x="14" y="139"/>
                  </a:moveTo>
                  <a:lnTo>
                    <a:pt x="13" y="139"/>
                  </a:lnTo>
                  <a:lnTo>
                    <a:pt x="14" y="139"/>
                  </a:lnTo>
                  <a:close/>
                  <a:moveTo>
                    <a:pt x="24" y="131"/>
                  </a:moveTo>
                  <a:lnTo>
                    <a:pt x="24" y="130"/>
                  </a:lnTo>
                  <a:lnTo>
                    <a:pt x="24" y="131"/>
                  </a:lnTo>
                  <a:close/>
                  <a:moveTo>
                    <a:pt x="22" y="130"/>
                  </a:moveTo>
                  <a:lnTo>
                    <a:pt x="22" y="129"/>
                  </a:lnTo>
                  <a:lnTo>
                    <a:pt x="22" y="130"/>
                  </a:lnTo>
                  <a:close/>
                  <a:moveTo>
                    <a:pt x="24" y="129"/>
                  </a:moveTo>
                  <a:lnTo>
                    <a:pt x="24" y="128"/>
                  </a:lnTo>
                  <a:lnTo>
                    <a:pt x="24" y="129"/>
                  </a:lnTo>
                  <a:close/>
                  <a:moveTo>
                    <a:pt x="104" y="128"/>
                  </a:moveTo>
                  <a:lnTo>
                    <a:pt x="106" y="128"/>
                  </a:lnTo>
                  <a:lnTo>
                    <a:pt x="104" y="128"/>
                  </a:lnTo>
                  <a:close/>
                  <a:moveTo>
                    <a:pt x="29" y="128"/>
                  </a:moveTo>
                  <a:lnTo>
                    <a:pt x="29" y="129"/>
                  </a:lnTo>
                  <a:lnTo>
                    <a:pt x="28" y="129"/>
                  </a:lnTo>
                  <a:lnTo>
                    <a:pt x="27" y="129"/>
                  </a:lnTo>
                  <a:lnTo>
                    <a:pt x="28" y="129"/>
                  </a:lnTo>
                  <a:lnTo>
                    <a:pt x="28" y="130"/>
                  </a:lnTo>
                  <a:lnTo>
                    <a:pt x="27" y="130"/>
                  </a:lnTo>
                  <a:lnTo>
                    <a:pt x="27" y="131"/>
                  </a:lnTo>
                  <a:lnTo>
                    <a:pt x="27" y="130"/>
                  </a:lnTo>
                  <a:lnTo>
                    <a:pt x="27" y="129"/>
                  </a:lnTo>
                  <a:lnTo>
                    <a:pt x="28" y="129"/>
                  </a:lnTo>
                  <a:lnTo>
                    <a:pt x="28" y="128"/>
                  </a:lnTo>
                  <a:lnTo>
                    <a:pt x="29" y="128"/>
                  </a:lnTo>
                  <a:lnTo>
                    <a:pt x="29" y="126"/>
                  </a:lnTo>
                  <a:lnTo>
                    <a:pt x="30" y="128"/>
                  </a:lnTo>
                  <a:lnTo>
                    <a:pt x="29" y="128"/>
                  </a:lnTo>
                  <a:lnTo>
                    <a:pt x="30" y="128"/>
                  </a:lnTo>
                  <a:lnTo>
                    <a:pt x="29" y="128"/>
                  </a:lnTo>
                  <a:close/>
                  <a:moveTo>
                    <a:pt x="28" y="125"/>
                  </a:moveTo>
                  <a:lnTo>
                    <a:pt x="28" y="126"/>
                  </a:lnTo>
                  <a:lnTo>
                    <a:pt x="28" y="125"/>
                  </a:lnTo>
                  <a:close/>
                  <a:moveTo>
                    <a:pt x="98" y="124"/>
                  </a:moveTo>
                  <a:lnTo>
                    <a:pt x="98" y="125"/>
                  </a:lnTo>
                  <a:lnTo>
                    <a:pt x="98" y="124"/>
                  </a:lnTo>
                  <a:close/>
                  <a:moveTo>
                    <a:pt x="32" y="124"/>
                  </a:moveTo>
                  <a:lnTo>
                    <a:pt x="30" y="124"/>
                  </a:lnTo>
                  <a:lnTo>
                    <a:pt x="32" y="124"/>
                  </a:lnTo>
                  <a:lnTo>
                    <a:pt x="32" y="122"/>
                  </a:lnTo>
                  <a:lnTo>
                    <a:pt x="32" y="124"/>
                  </a:lnTo>
                  <a:close/>
                  <a:moveTo>
                    <a:pt x="33" y="121"/>
                  </a:moveTo>
                  <a:lnTo>
                    <a:pt x="33" y="120"/>
                  </a:lnTo>
                  <a:lnTo>
                    <a:pt x="33" y="121"/>
                  </a:lnTo>
                  <a:close/>
                  <a:moveTo>
                    <a:pt x="34" y="119"/>
                  </a:moveTo>
                  <a:lnTo>
                    <a:pt x="36" y="119"/>
                  </a:lnTo>
                  <a:lnTo>
                    <a:pt x="34" y="119"/>
                  </a:lnTo>
                  <a:close/>
                  <a:moveTo>
                    <a:pt x="39" y="117"/>
                  </a:moveTo>
                  <a:lnTo>
                    <a:pt x="38" y="117"/>
                  </a:lnTo>
                  <a:lnTo>
                    <a:pt x="39" y="117"/>
                  </a:lnTo>
                  <a:close/>
                  <a:moveTo>
                    <a:pt x="37" y="117"/>
                  </a:moveTo>
                  <a:lnTo>
                    <a:pt x="36" y="117"/>
                  </a:lnTo>
                  <a:lnTo>
                    <a:pt x="36" y="119"/>
                  </a:lnTo>
                  <a:lnTo>
                    <a:pt x="34" y="119"/>
                  </a:lnTo>
                  <a:lnTo>
                    <a:pt x="34" y="117"/>
                  </a:lnTo>
                  <a:lnTo>
                    <a:pt x="34" y="119"/>
                  </a:lnTo>
                  <a:lnTo>
                    <a:pt x="34" y="117"/>
                  </a:lnTo>
                  <a:lnTo>
                    <a:pt x="34" y="119"/>
                  </a:lnTo>
                  <a:lnTo>
                    <a:pt x="36" y="117"/>
                  </a:lnTo>
                  <a:lnTo>
                    <a:pt x="34" y="117"/>
                  </a:lnTo>
                  <a:lnTo>
                    <a:pt x="36" y="117"/>
                  </a:lnTo>
                  <a:lnTo>
                    <a:pt x="37" y="117"/>
                  </a:lnTo>
                  <a:lnTo>
                    <a:pt x="37" y="116"/>
                  </a:lnTo>
                  <a:lnTo>
                    <a:pt x="37" y="117"/>
                  </a:lnTo>
                  <a:lnTo>
                    <a:pt x="37" y="116"/>
                  </a:lnTo>
                  <a:lnTo>
                    <a:pt x="37" y="117"/>
                  </a:lnTo>
                  <a:close/>
                  <a:moveTo>
                    <a:pt x="38" y="110"/>
                  </a:moveTo>
                  <a:lnTo>
                    <a:pt x="37" y="110"/>
                  </a:lnTo>
                  <a:lnTo>
                    <a:pt x="38" y="110"/>
                  </a:lnTo>
                  <a:close/>
                  <a:moveTo>
                    <a:pt x="37" y="108"/>
                  </a:moveTo>
                  <a:lnTo>
                    <a:pt x="37" y="107"/>
                  </a:lnTo>
                  <a:lnTo>
                    <a:pt x="37" y="108"/>
                  </a:lnTo>
                  <a:close/>
                  <a:moveTo>
                    <a:pt x="42" y="105"/>
                  </a:moveTo>
                  <a:lnTo>
                    <a:pt x="42" y="106"/>
                  </a:lnTo>
                  <a:lnTo>
                    <a:pt x="41" y="106"/>
                  </a:lnTo>
                  <a:lnTo>
                    <a:pt x="41" y="105"/>
                  </a:lnTo>
                  <a:lnTo>
                    <a:pt x="42" y="105"/>
                  </a:lnTo>
                  <a:close/>
                  <a:moveTo>
                    <a:pt x="39" y="105"/>
                  </a:moveTo>
                  <a:lnTo>
                    <a:pt x="41" y="105"/>
                  </a:lnTo>
                  <a:lnTo>
                    <a:pt x="39" y="105"/>
                  </a:lnTo>
                  <a:close/>
                  <a:moveTo>
                    <a:pt x="44" y="103"/>
                  </a:moveTo>
                  <a:lnTo>
                    <a:pt x="44" y="105"/>
                  </a:lnTo>
                  <a:lnTo>
                    <a:pt x="43" y="105"/>
                  </a:lnTo>
                  <a:lnTo>
                    <a:pt x="43" y="103"/>
                  </a:lnTo>
                  <a:lnTo>
                    <a:pt x="44" y="103"/>
                  </a:lnTo>
                  <a:lnTo>
                    <a:pt x="44" y="102"/>
                  </a:lnTo>
                  <a:lnTo>
                    <a:pt x="44" y="103"/>
                  </a:lnTo>
                  <a:close/>
                  <a:moveTo>
                    <a:pt x="94" y="98"/>
                  </a:moveTo>
                  <a:lnTo>
                    <a:pt x="93" y="98"/>
                  </a:lnTo>
                  <a:lnTo>
                    <a:pt x="94" y="98"/>
                  </a:lnTo>
                  <a:close/>
                  <a:moveTo>
                    <a:pt x="37" y="97"/>
                  </a:moveTo>
                  <a:lnTo>
                    <a:pt x="37" y="96"/>
                  </a:lnTo>
                  <a:lnTo>
                    <a:pt x="38" y="96"/>
                  </a:lnTo>
                  <a:lnTo>
                    <a:pt x="38" y="97"/>
                  </a:lnTo>
                  <a:lnTo>
                    <a:pt x="37" y="97"/>
                  </a:lnTo>
                  <a:close/>
                  <a:moveTo>
                    <a:pt x="41" y="93"/>
                  </a:moveTo>
                  <a:lnTo>
                    <a:pt x="41" y="92"/>
                  </a:lnTo>
                  <a:lnTo>
                    <a:pt x="41" y="93"/>
                  </a:lnTo>
                  <a:close/>
                  <a:moveTo>
                    <a:pt x="41" y="91"/>
                  </a:moveTo>
                  <a:lnTo>
                    <a:pt x="42" y="91"/>
                  </a:lnTo>
                  <a:lnTo>
                    <a:pt x="41" y="92"/>
                  </a:lnTo>
                  <a:lnTo>
                    <a:pt x="41" y="91"/>
                  </a:lnTo>
                  <a:close/>
                  <a:moveTo>
                    <a:pt x="39" y="91"/>
                  </a:moveTo>
                  <a:lnTo>
                    <a:pt x="39" y="92"/>
                  </a:lnTo>
                  <a:lnTo>
                    <a:pt x="39" y="93"/>
                  </a:lnTo>
                  <a:lnTo>
                    <a:pt x="38" y="93"/>
                  </a:lnTo>
                  <a:lnTo>
                    <a:pt x="39" y="93"/>
                  </a:lnTo>
                  <a:lnTo>
                    <a:pt x="39" y="92"/>
                  </a:lnTo>
                  <a:lnTo>
                    <a:pt x="39" y="91"/>
                  </a:lnTo>
                  <a:close/>
                  <a:moveTo>
                    <a:pt x="42" y="91"/>
                  </a:moveTo>
                  <a:lnTo>
                    <a:pt x="41" y="91"/>
                  </a:lnTo>
                  <a:lnTo>
                    <a:pt x="42" y="91"/>
                  </a:lnTo>
                  <a:close/>
                  <a:moveTo>
                    <a:pt x="53" y="89"/>
                  </a:moveTo>
                  <a:lnTo>
                    <a:pt x="52" y="89"/>
                  </a:lnTo>
                  <a:lnTo>
                    <a:pt x="53" y="89"/>
                  </a:lnTo>
                  <a:close/>
                  <a:moveTo>
                    <a:pt x="33" y="89"/>
                  </a:moveTo>
                  <a:lnTo>
                    <a:pt x="33" y="91"/>
                  </a:lnTo>
                  <a:lnTo>
                    <a:pt x="32" y="91"/>
                  </a:lnTo>
                  <a:lnTo>
                    <a:pt x="32" y="89"/>
                  </a:lnTo>
                  <a:lnTo>
                    <a:pt x="33" y="89"/>
                  </a:lnTo>
                  <a:close/>
                  <a:moveTo>
                    <a:pt x="33" y="89"/>
                  </a:moveTo>
                  <a:lnTo>
                    <a:pt x="33" y="88"/>
                  </a:lnTo>
                  <a:lnTo>
                    <a:pt x="33" y="89"/>
                  </a:lnTo>
                  <a:lnTo>
                    <a:pt x="33" y="88"/>
                  </a:lnTo>
                  <a:lnTo>
                    <a:pt x="33" y="89"/>
                  </a:lnTo>
                  <a:close/>
                  <a:moveTo>
                    <a:pt x="93" y="88"/>
                  </a:moveTo>
                  <a:lnTo>
                    <a:pt x="92" y="88"/>
                  </a:lnTo>
                  <a:lnTo>
                    <a:pt x="92" y="87"/>
                  </a:lnTo>
                  <a:lnTo>
                    <a:pt x="93" y="87"/>
                  </a:lnTo>
                  <a:lnTo>
                    <a:pt x="93" y="88"/>
                  </a:lnTo>
                  <a:close/>
                  <a:moveTo>
                    <a:pt x="34" y="88"/>
                  </a:moveTo>
                  <a:lnTo>
                    <a:pt x="34" y="89"/>
                  </a:lnTo>
                  <a:lnTo>
                    <a:pt x="34" y="88"/>
                  </a:lnTo>
                  <a:lnTo>
                    <a:pt x="33" y="88"/>
                  </a:lnTo>
                  <a:lnTo>
                    <a:pt x="34" y="88"/>
                  </a:lnTo>
                  <a:lnTo>
                    <a:pt x="34" y="87"/>
                  </a:lnTo>
                  <a:lnTo>
                    <a:pt x="34" y="88"/>
                  </a:lnTo>
                  <a:close/>
                  <a:moveTo>
                    <a:pt x="34" y="87"/>
                  </a:moveTo>
                  <a:lnTo>
                    <a:pt x="34" y="85"/>
                  </a:lnTo>
                  <a:lnTo>
                    <a:pt x="34" y="87"/>
                  </a:lnTo>
                  <a:close/>
                  <a:moveTo>
                    <a:pt x="37" y="85"/>
                  </a:moveTo>
                  <a:lnTo>
                    <a:pt x="36" y="87"/>
                  </a:lnTo>
                  <a:lnTo>
                    <a:pt x="36" y="85"/>
                  </a:lnTo>
                  <a:lnTo>
                    <a:pt x="37" y="85"/>
                  </a:lnTo>
                  <a:close/>
                  <a:moveTo>
                    <a:pt x="37" y="84"/>
                  </a:moveTo>
                  <a:lnTo>
                    <a:pt x="37" y="85"/>
                  </a:lnTo>
                  <a:lnTo>
                    <a:pt x="36" y="85"/>
                  </a:lnTo>
                  <a:lnTo>
                    <a:pt x="37" y="84"/>
                  </a:lnTo>
                  <a:close/>
                  <a:moveTo>
                    <a:pt x="38" y="83"/>
                  </a:moveTo>
                  <a:lnTo>
                    <a:pt x="37" y="83"/>
                  </a:lnTo>
                  <a:lnTo>
                    <a:pt x="37" y="82"/>
                  </a:lnTo>
                  <a:lnTo>
                    <a:pt x="37" y="83"/>
                  </a:lnTo>
                  <a:lnTo>
                    <a:pt x="38" y="83"/>
                  </a:lnTo>
                  <a:close/>
                  <a:moveTo>
                    <a:pt x="92" y="83"/>
                  </a:moveTo>
                  <a:lnTo>
                    <a:pt x="92" y="82"/>
                  </a:lnTo>
                  <a:lnTo>
                    <a:pt x="92" y="83"/>
                  </a:lnTo>
                  <a:close/>
                  <a:moveTo>
                    <a:pt x="51" y="82"/>
                  </a:moveTo>
                  <a:lnTo>
                    <a:pt x="52" y="82"/>
                  </a:lnTo>
                  <a:lnTo>
                    <a:pt x="52" y="83"/>
                  </a:lnTo>
                  <a:lnTo>
                    <a:pt x="52" y="82"/>
                  </a:lnTo>
                  <a:lnTo>
                    <a:pt x="51" y="82"/>
                  </a:lnTo>
                  <a:lnTo>
                    <a:pt x="51" y="83"/>
                  </a:lnTo>
                  <a:lnTo>
                    <a:pt x="51" y="82"/>
                  </a:lnTo>
                  <a:close/>
                  <a:moveTo>
                    <a:pt x="44" y="82"/>
                  </a:moveTo>
                  <a:lnTo>
                    <a:pt x="44" y="83"/>
                  </a:lnTo>
                  <a:lnTo>
                    <a:pt x="44" y="84"/>
                  </a:lnTo>
                  <a:lnTo>
                    <a:pt x="46" y="84"/>
                  </a:lnTo>
                  <a:lnTo>
                    <a:pt x="47" y="84"/>
                  </a:lnTo>
                  <a:lnTo>
                    <a:pt x="47" y="83"/>
                  </a:lnTo>
                  <a:lnTo>
                    <a:pt x="48" y="84"/>
                  </a:lnTo>
                  <a:lnTo>
                    <a:pt x="48" y="85"/>
                  </a:lnTo>
                  <a:lnTo>
                    <a:pt x="47" y="85"/>
                  </a:lnTo>
                  <a:lnTo>
                    <a:pt x="47" y="87"/>
                  </a:lnTo>
                  <a:lnTo>
                    <a:pt x="48" y="87"/>
                  </a:lnTo>
                  <a:lnTo>
                    <a:pt x="50" y="87"/>
                  </a:lnTo>
                  <a:lnTo>
                    <a:pt x="48" y="87"/>
                  </a:lnTo>
                  <a:lnTo>
                    <a:pt x="50" y="87"/>
                  </a:lnTo>
                  <a:lnTo>
                    <a:pt x="50" y="88"/>
                  </a:lnTo>
                  <a:lnTo>
                    <a:pt x="50" y="87"/>
                  </a:lnTo>
                  <a:lnTo>
                    <a:pt x="50" y="88"/>
                  </a:lnTo>
                  <a:lnTo>
                    <a:pt x="50" y="87"/>
                  </a:lnTo>
                  <a:lnTo>
                    <a:pt x="50" y="88"/>
                  </a:lnTo>
                  <a:lnTo>
                    <a:pt x="51" y="88"/>
                  </a:lnTo>
                  <a:lnTo>
                    <a:pt x="50" y="88"/>
                  </a:lnTo>
                  <a:lnTo>
                    <a:pt x="50" y="89"/>
                  </a:lnTo>
                  <a:lnTo>
                    <a:pt x="50" y="91"/>
                  </a:lnTo>
                  <a:lnTo>
                    <a:pt x="48" y="89"/>
                  </a:lnTo>
                  <a:lnTo>
                    <a:pt x="48" y="91"/>
                  </a:lnTo>
                  <a:lnTo>
                    <a:pt x="48" y="92"/>
                  </a:lnTo>
                  <a:lnTo>
                    <a:pt x="47" y="92"/>
                  </a:lnTo>
                  <a:lnTo>
                    <a:pt x="47" y="93"/>
                  </a:lnTo>
                  <a:lnTo>
                    <a:pt x="47" y="94"/>
                  </a:lnTo>
                  <a:lnTo>
                    <a:pt x="47" y="96"/>
                  </a:lnTo>
                  <a:lnTo>
                    <a:pt x="47" y="97"/>
                  </a:lnTo>
                  <a:lnTo>
                    <a:pt x="47" y="98"/>
                  </a:lnTo>
                  <a:lnTo>
                    <a:pt x="46" y="98"/>
                  </a:lnTo>
                  <a:lnTo>
                    <a:pt x="44" y="98"/>
                  </a:lnTo>
                  <a:lnTo>
                    <a:pt x="44" y="99"/>
                  </a:lnTo>
                  <a:lnTo>
                    <a:pt x="43" y="99"/>
                  </a:lnTo>
                  <a:lnTo>
                    <a:pt x="43" y="101"/>
                  </a:lnTo>
                  <a:lnTo>
                    <a:pt x="42" y="101"/>
                  </a:lnTo>
                  <a:lnTo>
                    <a:pt x="43" y="101"/>
                  </a:lnTo>
                  <a:lnTo>
                    <a:pt x="43" y="99"/>
                  </a:lnTo>
                  <a:lnTo>
                    <a:pt x="43" y="98"/>
                  </a:lnTo>
                  <a:lnTo>
                    <a:pt x="43" y="97"/>
                  </a:lnTo>
                  <a:lnTo>
                    <a:pt x="42" y="97"/>
                  </a:lnTo>
                  <a:lnTo>
                    <a:pt x="43" y="97"/>
                  </a:lnTo>
                  <a:lnTo>
                    <a:pt x="43" y="96"/>
                  </a:lnTo>
                  <a:lnTo>
                    <a:pt x="42" y="96"/>
                  </a:lnTo>
                  <a:lnTo>
                    <a:pt x="42" y="97"/>
                  </a:lnTo>
                  <a:lnTo>
                    <a:pt x="42" y="98"/>
                  </a:lnTo>
                  <a:lnTo>
                    <a:pt x="42" y="99"/>
                  </a:lnTo>
                  <a:lnTo>
                    <a:pt x="41" y="99"/>
                  </a:lnTo>
                  <a:lnTo>
                    <a:pt x="39" y="99"/>
                  </a:lnTo>
                  <a:lnTo>
                    <a:pt x="39" y="98"/>
                  </a:lnTo>
                  <a:lnTo>
                    <a:pt x="41" y="98"/>
                  </a:lnTo>
                  <a:lnTo>
                    <a:pt x="41" y="97"/>
                  </a:lnTo>
                  <a:lnTo>
                    <a:pt x="41" y="96"/>
                  </a:lnTo>
                  <a:lnTo>
                    <a:pt x="39" y="96"/>
                  </a:lnTo>
                  <a:lnTo>
                    <a:pt x="41" y="96"/>
                  </a:lnTo>
                  <a:lnTo>
                    <a:pt x="39" y="96"/>
                  </a:lnTo>
                  <a:lnTo>
                    <a:pt x="41" y="96"/>
                  </a:lnTo>
                  <a:lnTo>
                    <a:pt x="41" y="94"/>
                  </a:lnTo>
                  <a:lnTo>
                    <a:pt x="39" y="94"/>
                  </a:lnTo>
                  <a:lnTo>
                    <a:pt x="39" y="93"/>
                  </a:lnTo>
                  <a:lnTo>
                    <a:pt x="41" y="93"/>
                  </a:lnTo>
                  <a:lnTo>
                    <a:pt x="41" y="94"/>
                  </a:lnTo>
                  <a:lnTo>
                    <a:pt x="41" y="93"/>
                  </a:lnTo>
                  <a:lnTo>
                    <a:pt x="42" y="93"/>
                  </a:lnTo>
                  <a:lnTo>
                    <a:pt x="42" y="92"/>
                  </a:lnTo>
                  <a:lnTo>
                    <a:pt x="42" y="91"/>
                  </a:lnTo>
                  <a:lnTo>
                    <a:pt x="42" y="89"/>
                  </a:lnTo>
                  <a:lnTo>
                    <a:pt x="42" y="88"/>
                  </a:lnTo>
                  <a:lnTo>
                    <a:pt x="41" y="88"/>
                  </a:lnTo>
                  <a:lnTo>
                    <a:pt x="41" y="87"/>
                  </a:lnTo>
                  <a:lnTo>
                    <a:pt x="39" y="87"/>
                  </a:lnTo>
                  <a:lnTo>
                    <a:pt x="39" y="88"/>
                  </a:lnTo>
                  <a:lnTo>
                    <a:pt x="41" y="88"/>
                  </a:lnTo>
                  <a:lnTo>
                    <a:pt x="39" y="88"/>
                  </a:lnTo>
                  <a:lnTo>
                    <a:pt x="39" y="89"/>
                  </a:lnTo>
                  <a:lnTo>
                    <a:pt x="41" y="89"/>
                  </a:lnTo>
                  <a:lnTo>
                    <a:pt x="41" y="91"/>
                  </a:lnTo>
                  <a:lnTo>
                    <a:pt x="39" y="91"/>
                  </a:lnTo>
                  <a:lnTo>
                    <a:pt x="39" y="89"/>
                  </a:lnTo>
                  <a:lnTo>
                    <a:pt x="41" y="89"/>
                  </a:lnTo>
                  <a:lnTo>
                    <a:pt x="39" y="89"/>
                  </a:lnTo>
                  <a:lnTo>
                    <a:pt x="38" y="89"/>
                  </a:lnTo>
                  <a:lnTo>
                    <a:pt x="38" y="91"/>
                  </a:lnTo>
                  <a:lnTo>
                    <a:pt x="37" y="91"/>
                  </a:lnTo>
                  <a:lnTo>
                    <a:pt x="38" y="91"/>
                  </a:lnTo>
                  <a:lnTo>
                    <a:pt x="38" y="89"/>
                  </a:lnTo>
                  <a:lnTo>
                    <a:pt x="38" y="91"/>
                  </a:lnTo>
                  <a:lnTo>
                    <a:pt x="38" y="89"/>
                  </a:lnTo>
                  <a:lnTo>
                    <a:pt x="37" y="89"/>
                  </a:lnTo>
                  <a:lnTo>
                    <a:pt x="37" y="88"/>
                  </a:lnTo>
                  <a:lnTo>
                    <a:pt x="37" y="87"/>
                  </a:lnTo>
                  <a:lnTo>
                    <a:pt x="37" y="88"/>
                  </a:lnTo>
                  <a:lnTo>
                    <a:pt x="38" y="88"/>
                  </a:lnTo>
                  <a:lnTo>
                    <a:pt x="37" y="88"/>
                  </a:lnTo>
                  <a:lnTo>
                    <a:pt x="38" y="88"/>
                  </a:lnTo>
                  <a:lnTo>
                    <a:pt x="38" y="89"/>
                  </a:lnTo>
                  <a:lnTo>
                    <a:pt x="39" y="89"/>
                  </a:lnTo>
                  <a:lnTo>
                    <a:pt x="38" y="88"/>
                  </a:lnTo>
                  <a:lnTo>
                    <a:pt x="37" y="87"/>
                  </a:lnTo>
                  <a:lnTo>
                    <a:pt x="38" y="87"/>
                  </a:lnTo>
                  <a:lnTo>
                    <a:pt x="37" y="87"/>
                  </a:lnTo>
                  <a:lnTo>
                    <a:pt x="37" y="85"/>
                  </a:lnTo>
                  <a:lnTo>
                    <a:pt x="38" y="85"/>
                  </a:lnTo>
                  <a:lnTo>
                    <a:pt x="38" y="87"/>
                  </a:lnTo>
                  <a:lnTo>
                    <a:pt x="38" y="85"/>
                  </a:lnTo>
                  <a:lnTo>
                    <a:pt x="38" y="84"/>
                  </a:lnTo>
                  <a:lnTo>
                    <a:pt x="38" y="85"/>
                  </a:lnTo>
                  <a:lnTo>
                    <a:pt x="38" y="84"/>
                  </a:lnTo>
                  <a:lnTo>
                    <a:pt x="38" y="85"/>
                  </a:lnTo>
                  <a:lnTo>
                    <a:pt x="38" y="84"/>
                  </a:lnTo>
                  <a:lnTo>
                    <a:pt x="38" y="85"/>
                  </a:lnTo>
                  <a:lnTo>
                    <a:pt x="39" y="85"/>
                  </a:lnTo>
                  <a:lnTo>
                    <a:pt x="39" y="84"/>
                  </a:lnTo>
                  <a:lnTo>
                    <a:pt x="41" y="84"/>
                  </a:lnTo>
                  <a:lnTo>
                    <a:pt x="41" y="83"/>
                  </a:lnTo>
                  <a:lnTo>
                    <a:pt x="41" y="84"/>
                  </a:lnTo>
                  <a:lnTo>
                    <a:pt x="41" y="83"/>
                  </a:lnTo>
                  <a:lnTo>
                    <a:pt x="42" y="83"/>
                  </a:lnTo>
                  <a:lnTo>
                    <a:pt x="42" y="82"/>
                  </a:lnTo>
                  <a:lnTo>
                    <a:pt x="43" y="82"/>
                  </a:lnTo>
                  <a:lnTo>
                    <a:pt x="44" y="82"/>
                  </a:lnTo>
                  <a:close/>
                  <a:moveTo>
                    <a:pt x="90" y="82"/>
                  </a:moveTo>
                  <a:lnTo>
                    <a:pt x="90" y="80"/>
                  </a:lnTo>
                  <a:lnTo>
                    <a:pt x="90" y="82"/>
                  </a:lnTo>
                  <a:close/>
                  <a:moveTo>
                    <a:pt x="52" y="80"/>
                  </a:moveTo>
                  <a:lnTo>
                    <a:pt x="53" y="80"/>
                  </a:lnTo>
                  <a:lnTo>
                    <a:pt x="52" y="80"/>
                  </a:lnTo>
                  <a:lnTo>
                    <a:pt x="53" y="80"/>
                  </a:lnTo>
                  <a:lnTo>
                    <a:pt x="52" y="80"/>
                  </a:lnTo>
                  <a:close/>
                  <a:moveTo>
                    <a:pt x="56" y="80"/>
                  </a:moveTo>
                  <a:lnTo>
                    <a:pt x="55" y="80"/>
                  </a:lnTo>
                  <a:lnTo>
                    <a:pt x="56" y="80"/>
                  </a:lnTo>
                  <a:close/>
                  <a:moveTo>
                    <a:pt x="55" y="79"/>
                  </a:moveTo>
                  <a:lnTo>
                    <a:pt x="55" y="80"/>
                  </a:lnTo>
                  <a:lnTo>
                    <a:pt x="55" y="79"/>
                  </a:lnTo>
                  <a:close/>
                  <a:moveTo>
                    <a:pt x="56" y="80"/>
                  </a:moveTo>
                  <a:lnTo>
                    <a:pt x="55" y="80"/>
                  </a:lnTo>
                  <a:lnTo>
                    <a:pt x="55" y="79"/>
                  </a:lnTo>
                  <a:lnTo>
                    <a:pt x="56" y="79"/>
                  </a:lnTo>
                  <a:lnTo>
                    <a:pt x="56" y="80"/>
                  </a:lnTo>
                  <a:close/>
                  <a:moveTo>
                    <a:pt x="51" y="80"/>
                  </a:moveTo>
                  <a:lnTo>
                    <a:pt x="51" y="79"/>
                  </a:lnTo>
                  <a:lnTo>
                    <a:pt x="52" y="79"/>
                  </a:lnTo>
                  <a:lnTo>
                    <a:pt x="51" y="80"/>
                  </a:lnTo>
                  <a:close/>
                  <a:moveTo>
                    <a:pt x="34" y="79"/>
                  </a:moveTo>
                  <a:lnTo>
                    <a:pt x="36" y="79"/>
                  </a:lnTo>
                  <a:lnTo>
                    <a:pt x="34" y="79"/>
                  </a:lnTo>
                  <a:lnTo>
                    <a:pt x="36" y="79"/>
                  </a:lnTo>
                  <a:lnTo>
                    <a:pt x="36" y="80"/>
                  </a:lnTo>
                  <a:lnTo>
                    <a:pt x="34" y="80"/>
                  </a:lnTo>
                  <a:lnTo>
                    <a:pt x="34" y="79"/>
                  </a:lnTo>
                  <a:close/>
                  <a:moveTo>
                    <a:pt x="61" y="79"/>
                  </a:moveTo>
                  <a:lnTo>
                    <a:pt x="62" y="79"/>
                  </a:lnTo>
                  <a:lnTo>
                    <a:pt x="62" y="80"/>
                  </a:lnTo>
                  <a:lnTo>
                    <a:pt x="64" y="80"/>
                  </a:lnTo>
                  <a:lnTo>
                    <a:pt x="64" y="82"/>
                  </a:lnTo>
                  <a:lnTo>
                    <a:pt x="65" y="82"/>
                  </a:lnTo>
                  <a:lnTo>
                    <a:pt x="64" y="83"/>
                  </a:lnTo>
                  <a:lnTo>
                    <a:pt x="65" y="83"/>
                  </a:lnTo>
                  <a:lnTo>
                    <a:pt x="64" y="83"/>
                  </a:lnTo>
                  <a:lnTo>
                    <a:pt x="64" y="84"/>
                  </a:lnTo>
                  <a:lnTo>
                    <a:pt x="62" y="84"/>
                  </a:lnTo>
                  <a:lnTo>
                    <a:pt x="62" y="85"/>
                  </a:lnTo>
                  <a:lnTo>
                    <a:pt x="62" y="87"/>
                  </a:lnTo>
                  <a:lnTo>
                    <a:pt x="61" y="87"/>
                  </a:lnTo>
                  <a:lnTo>
                    <a:pt x="61" y="85"/>
                  </a:lnTo>
                  <a:lnTo>
                    <a:pt x="60" y="85"/>
                  </a:lnTo>
                  <a:lnTo>
                    <a:pt x="60" y="84"/>
                  </a:lnTo>
                  <a:lnTo>
                    <a:pt x="58" y="84"/>
                  </a:lnTo>
                  <a:lnTo>
                    <a:pt x="57" y="85"/>
                  </a:lnTo>
                  <a:lnTo>
                    <a:pt x="56" y="85"/>
                  </a:lnTo>
                  <a:lnTo>
                    <a:pt x="57" y="85"/>
                  </a:lnTo>
                  <a:lnTo>
                    <a:pt x="57" y="87"/>
                  </a:lnTo>
                  <a:lnTo>
                    <a:pt x="56" y="87"/>
                  </a:lnTo>
                  <a:lnTo>
                    <a:pt x="56" y="88"/>
                  </a:lnTo>
                  <a:lnTo>
                    <a:pt x="55" y="88"/>
                  </a:lnTo>
                  <a:lnTo>
                    <a:pt x="55" y="89"/>
                  </a:lnTo>
                  <a:lnTo>
                    <a:pt x="56" y="89"/>
                  </a:lnTo>
                  <a:lnTo>
                    <a:pt x="55" y="89"/>
                  </a:lnTo>
                  <a:lnTo>
                    <a:pt x="53" y="89"/>
                  </a:lnTo>
                  <a:lnTo>
                    <a:pt x="53" y="88"/>
                  </a:lnTo>
                  <a:lnTo>
                    <a:pt x="52" y="88"/>
                  </a:lnTo>
                  <a:lnTo>
                    <a:pt x="52" y="89"/>
                  </a:lnTo>
                  <a:lnTo>
                    <a:pt x="52" y="88"/>
                  </a:lnTo>
                  <a:lnTo>
                    <a:pt x="52" y="87"/>
                  </a:lnTo>
                  <a:lnTo>
                    <a:pt x="52" y="85"/>
                  </a:lnTo>
                  <a:lnTo>
                    <a:pt x="51" y="85"/>
                  </a:lnTo>
                  <a:lnTo>
                    <a:pt x="50" y="85"/>
                  </a:lnTo>
                  <a:lnTo>
                    <a:pt x="51" y="85"/>
                  </a:lnTo>
                  <a:lnTo>
                    <a:pt x="51" y="84"/>
                  </a:lnTo>
                  <a:lnTo>
                    <a:pt x="52" y="84"/>
                  </a:lnTo>
                  <a:lnTo>
                    <a:pt x="53" y="84"/>
                  </a:lnTo>
                  <a:lnTo>
                    <a:pt x="53" y="83"/>
                  </a:lnTo>
                  <a:lnTo>
                    <a:pt x="53" y="82"/>
                  </a:lnTo>
                  <a:lnTo>
                    <a:pt x="55" y="82"/>
                  </a:lnTo>
                  <a:lnTo>
                    <a:pt x="55" y="80"/>
                  </a:lnTo>
                  <a:lnTo>
                    <a:pt x="56" y="82"/>
                  </a:lnTo>
                  <a:lnTo>
                    <a:pt x="57" y="82"/>
                  </a:lnTo>
                  <a:lnTo>
                    <a:pt x="58" y="82"/>
                  </a:lnTo>
                  <a:lnTo>
                    <a:pt x="58" y="80"/>
                  </a:lnTo>
                  <a:lnTo>
                    <a:pt x="58" y="79"/>
                  </a:lnTo>
                  <a:lnTo>
                    <a:pt x="58" y="80"/>
                  </a:lnTo>
                  <a:lnTo>
                    <a:pt x="60" y="80"/>
                  </a:lnTo>
                  <a:lnTo>
                    <a:pt x="60" y="79"/>
                  </a:lnTo>
                  <a:lnTo>
                    <a:pt x="61" y="79"/>
                  </a:lnTo>
                  <a:close/>
                  <a:moveTo>
                    <a:pt x="58" y="79"/>
                  </a:moveTo>
                  <a:lnTo>
                    <a:pt x="60" y="79"/>
                  </a:lnTo>
                  <a:lnTo>
                    <a:pt x="58" y="79"/>
                  </a:lnTo>
                  <a:close/>
                  <a:moveTo>
                    <a:pt x="67" y="79"/>
                  </a:moveTo>
                  <a:lnTo>
                    <a:pt x="67" y="78"/>
                  </a:lnTo>
                  <a:lnTo>
                    <a:pt x="67" y="79"/>
                  </a:lnTo>
                  <a:close/>
                  <a:moveTo>
                    <a:pt x="62" y="78"/>
                  </a:moveTo>
                  <a:lnTo>
                    <a:pt x="62" y="79"/>
                  </a:lnTo>
                  <a:lnTo>
                    <a:pt x="62" y="78"/>
                  </a:lnTo>
                  <a:lnTo>
                    <a:pt x="62" y="79"/>
                  </a:lnTo>
                  <a:lnTo>
                    <a:pt x="62" y="78"/>
                  </a:lnTo>
                  <a:lnTo>
                    <a:pt x="61" y="78"/>
                  </a:lnTo>
                  <a:lnTo>
                    <a:pt x="62" y="78"/>
                  </a:lnTo>
                  <a:close/>
                  <a:moveTo>
                    <a:pt x="66" y="79"/>
                  </a:moveTo>
                  <a:lnTo>
                    <a:pt x="66" y="80"/>
                  </a:lnTo>
                  <a:lnTo>
                    <a:pt x="65" y="80"/>
                  </a:lnTo>
                  <a:lnTo>
                    <a:pt x="65" y="79"/>
                  </a:lnTo>
                  <a:lnTo>
                    <a:pt x="64" y="79"/>
                  </a:lnTo>
                  <a:lnTo>
                    <a:pt x="65" y="79"/>
                  </a:lnTo>
                  <a:lnTo>
                    <a:pt x="65" y="78"/>
                  </a:lnTo>
                  <a:lnTo>
                    <a:pt x="66" y="78"/>
                  </a:lnTo>
                  <a:lnTo>
                    <a:pt x="66" y="79"/>
                  </a:lnTo>
                  <a:close/>
                  <a:moveTo>
                    <a:pt x="36" y="77"/>
                  </a:moveTo>
                  <a:lnTo>
                    <a:pt x="36" y="78"/>
                  </a:lnTo>
                  <a:lnTo>
                    <a:pt x="36" y="79"/>
                  </a:lnTo>
                  <a:lnTo>
                    <a:pt x="34" y="79"/>
                  </a:lnTo>
                  <a:lnTo>
                    <a:pt x="36" y="79"/>
                  </a:lnTo>
                  <a:lnTo>
                    <a:pt x="34" y="79"/>
                  </a:lnTo>
                  <a:lnTo>
                    <a:pt x="36" y="79"/>
                  </a:lnTo>
                  <a:lnTo>
                    <a:pt x="36" y="78"/>
                  </a:lnTo>
                  <a:lnTo>
                    <a:pt x="36" y="79"/>
                  </a:lnTo>
                  <a:lnTo>
                    <a:pt x="36" y="78"/>
                  </a:lnTo>
                  <a:lnTo>
                    <a:pt x="36" y="77"/>
                  </a:lnTo>
                  <a:close/>
                  <a:moveTo>
                    <a:pt x="56" y="68"/>
                  </a:moveTo>
                  <a:lnTo>
                    <a:pt x="55" y="68"/>
                  </a:lnTo>
                  <a:lnTo>
                    <a:pt x="56" y="68"/>
                  </a:lnTo>
                  <a:close/>
                  <a:moveTo>
                    <a:pt x="56" y="68"/>
                  </a:moveTo>
                  <a:lnTo>
                    <a:pt x="55" y="68"/>
                  </a:lnTo>
                  <a:lnTo>
                    <a:pt x="56" y="68"/>
                  </a:lnTo>
                  <a:close/>
                  <a:moveTo>
                    <a:pt x="57" y="66"/>
                  </a:moveTo>
                  <a:lnTo>
                    <a:pt x="57" y="68"/>
                  </a:lnTo>
                  <a:lnTo>
                    <a:pt x="56" y="68"/>
                  </a:lnTo>
                  <a:lnTo>
                    <a:pt x="56" y="66"/>
                  </a:lnTo>
                  <a:lnTo>
                    <a:pt x="57" y="66"/>
                  </a:lnTo>
                  <a:close/>
                  <a:moveTo>
                    <a:pt x="78" y="60"/>
                  </a:moveTo>
                  <a:lnTo>
                    <a:pt x="76" y="61"/>
                  </a:lnTo>
                  <a:lnTo>
                    <a:pt x="76" y="60"/>
                  </a:lnTo>
                  <a:lnTo>
                    <a:pt x="78" y="60"/>
                  </a:lnTo>
                  <a:close/>
                  <a:moveTo>
                    <a:pt x="85" y="54"/>
                  </a:moveTo>
                  <a:lnTo>
                    <a:pt x="85" y="55"/>
                  </a:lnTo>
                  <a:lnTo>
                    <a:pt x="84" y="56"/>
                  </a:lnTo>
                  <a:lnTo>
                    <a:pt x="84" y="55"/>
                  </a:lnTo>
                  <a:lnTo>
                    <a:pt x="84" y="54"/>
                  </a:lnTo>
                  <a:lnTo>
                    <a:pt x="84" y="52"/>
                  </a:lnTo>
                  <a:lnTo>
                    <a:pt x="85" y="52"/>
                  </a:lnTo>
                  <a:lnTo>
                    <a:pt x="85" y="54"/>
                  </a:lnTo>
                  <a:close/>
                  <a:moveTo>
                    <a:pt x="90" y="29"/>
                  </a:moveTo>
                  <a:lnTo>
                    <a:pt x="89" y="29"/>
                  </a:lnTo>
                  <a:lnTo>
                    <a:pt x="90" y="29"/>
                  </a:lnTo>
                  <a:close/>
                  <a:moveTo>
                    <a:pt x="100" y="31"/>
                  </a:moveTo>
                  <a:lnTo>
                    <a:pt x="102" y="31"/>
                  </a:lnTo>
                  <a:lnTo>
                    <a:pt x="100" y="31"/>
                  </a:lnTo>
                  <a:lnTo>
                    <a:pt x="100" y="32"/>
                  </a:lnTo>
                  <a:lnTo>
                    <a:pt x="100" y="33"/>
                  </a:lnTo>
                  <a:lnTo>
                    <a:pt x="100" y="35"/>
                  </a:lnTo>
                  <a:lnTo>
                    <a:pt x="100" y="36"/>
                  </a:lnTo>
                  <a:lnTo>
                    <a:pt x="102" y="36"/>
                  </a:lnTo>
                  <a:lnTo>
                    <a:pt x="102" y="37"/>
                  </a:lnTo>
                  <a:lnTo>
                    <a:pt x="103" y="37"/>
                  </a:lnTo>
                  <a:lnTo>
                    <a:pt x="103" y="38"/>
                  </a:lnTo>
                  <a:lnTo>
                    <a:pt x="103" y="40"/>
                  </a:lnTo>
                  <a:lnTo>
                    <a:pt x="104" y="41"/>
                  </a:lnTo>
                  <a:lnTo>
                    <a:pt x="104" y="42"/>
                  </a:lnTo>
                  <a:lnTo>
                    <a:pt x="104" y="43"/>
                  </a:lnTo>
                  <a:lnTo>
                    <a:pt x="104" y="45"/>
                  </a:lnTo>
                  <a:lnTo>
                    <a:pt x="103" y="45"/>
                  </a:lnTo>
                  <a:lnTo>
                    <a:pt x="104" y="45"/>
                  </a:lnTo>
                  <a:lnTo>
                    <a:pt x="104" y="46"/>
                  </a:lnTo>
                  <a:lnTo>
                    <a:pt x="103" y="46"/>
                  </a:lnTo>
                  <a:lnTo>
                    <a:pt x="104" y="46"/>
                  </a:lnTo>
                  <a:lnTo>
                    <a:pt x="103" y="46"/>
                  </a:lnTo>
                  <a:lnTo>
                    <a:pt x="104" y="46"/>
                  </a:lnTo>
                  <a:lnTo>
                    <a:pt x="103" y="46"/>
                  </a:lnTo>
                  <a:lnTo>
                    <a:pt x="104" y="46"/>
                  </a:lnTo>
                  <a:lnTo>
                    <a:pt x="103" y="46"/>
                  </a:lnTo>
                  <a:lnTo>
                    <a:pt x="103" y="47"/>
                  </a:lnTo>
                  <a:lnTo>
                    <a:pt x="103" y="49"/>
                  </a:lnTo>
                  <a:lnTo>
                    <a:pt x="103" y="47"/>
                  </a:lnTo>
                  <a:lnTo>
                    <a:pt x="102" y="47"/>
                  </a:lnTo>
                  <a:lnTo>
                    <a:pt x="103" y="47"/>
                  </a:lnTo>
                  <a:lnTo>
                    <a:pt x="102" y="47"/>
                  </a:lnTo>
                  <a:lnTo>
                    <a:pt x="102" y="49"/>
                  </a:lnTo>
                  <a:lnTo>
                    <a:pt x="102" y="50"/>
                  </a:lnTo>
                  <a:lnTo>
                    <a:pt x="102" y="51"/>
                  </a:lnTo>
                  <a:lnTo>
                    <a:pt x="102" y="52"/>
                  </a:lnTo>
                  <a:lnTo>
                    <a:pt x="100" y="52"/>
                  </a:lnTo>
                  <a:lnTo>
                    <a:pt x="100" y="51"/>
                  </a:lnTo>
                  <a:lnTo>
                    <a:pt x="100" y="52"/>
                  </a:lnTo>
                  <a:lnTo>
                    <a:pt x="99" y="52"/>
                  </a:lnTo>
                  <a:lnTo>
                    <a:pt x="99" y="54"/>
                  </a:lnTo>
                  <a:lnTo>
                    <a:pt x="98" y="54"/>
                  </a:lnTo>
                  <a:lnTo>
                    <a:pt x="98" y="55"/>
                  </a:lnTo>
                  <a:lnTo>
                    <a:pt x="98" y="56"/>
                  </a:lnTo>
                  <a:lnTo>
                    <a:pt x="99" y="56"/>
                  </a:lnTo>
                  <a:lnTo>
                    <a:pt x="99" y="57"/>
                  </a:lnTo>
                  <a:lnTo>
                    <a:pt x="99" y="59"/>
                  </a:lnTo>
                  <a:lnTo>
                    <a:pt x="99" y="60"/>
                  </a:lnTo>
                  <a:lnTo>
                    <a:pt x="99" y="61"/>
                  </a:lnTo>
                  <a:lnTo>
                    <a:pt x="98" y="61"/>
                  </a:lnTo>
                  <a:lnTo>
                    <a:pt x="98" y="63"/>
                  </a:lnTo>
                  <a:lnTo>
                    <a:pt x="97" y="63"/>
                  </a:lnTo>
                  <a:lnTo>
                    <a:pt x="97" y="64"/>
                  </a:lnTo>
                  <a:lnTo>
                    <a:pt x="97" y="65"/>
                  </a:lnTo>
                  <a:lnTo>
                    <a:pt x="97" y="66"/>
                  </a:lnTo>
                  <a:lnTo>
                    <a:pt x="97" y="68"/>
                  </a:lnTo>
                  <a:lnTo>
                    <a:pt x="98" y="69"/>
                  </a:lnTo>
                  <a:lnTo>
                    <a:pt x="98" y="70"/>
                  </a:lnTo>
                  <a:lnTo>
                    <a:pt x="97" y="70"/>
                  </a:lnTo>
                  <a:lnTo>
                    <a:pt x="95" y="71"/>
                  </a:lnTo>
                  <a:lnTo>
                    <a:pt x="95" y="73"/>
                  </a:lnTo>
                  <a:lnTo>
                    <a:pt x="95" y="74"/>
                  </a:lnTo>
                  <a:lnTo>
                    <a:pt x="94" y="74"/>
                  </a:lnTo>
                  <a:lnTo>
                    <a:pt x="93" y="74"/>
                  </a:lnTo>
                  <a:lnTo>
                    <a:pt x="93" y="75"/>
                  </a:lnTo>
                  <a:lnTo>
                    <a:pt x="92" y="75"/>
                  </a:lnTo>
                  <a:lnTo>
                    <a:pt x="93" y="75"/>
                  </a:lnTo>
                  <a:lnTo>
                    <a:pt x="93" y="74"/>
                  </a:lnTo>
                  <a:lnTo>
                    <a:pt x="93" y="73"/>
                  </a:lnTo>
                  <a:lnTo>
                    <a:pt x="92" y="73"/>
                  </a:lnTo>
                  <a:lnTo>
                    <a:pt x="93" y="73"/>
                  </a:lnTo>
                  <a:lnTo>
                    <a:pt x="93" y="71"/>
                  </a:lnTo>
                  <a:lnTo>
                    <a:pt x="94" y="71"/>
                  </a:lnTo>
                  <a:lnTo>
                    <a:pt x="94" y="70"/>
                  </a:lnTo>
                  <a:lnTo>
                    <a:pt x="93" y="70"/>
                  </a:lnTo>
                  <a:lnTo>
                    <a:pt x="92" y="70"/>
                  </a:lnTo>
                  <a:lnTo>
                    <a:pt x="92" y="71"/>
                  </a:lnTo>
                  <a:lnTo>
                    <a:pt x="92" y="73"/>
                  </a:lnTo>
                  <a:lnTo>
                    <a:pt x="92" y="74"/>
                  </a:lnTo>
                  <a:lnTo>
                    <a:pt x="92" y="73"/>
                  </a:lnTo>
                  <a:lnTo>
                    <a:pt x="90" y="73"/>
                  </a:lnTo>
                  <a:lnTo>
                    <a:pt x="89" y="73"/>
                  </a:lnTo>
                  <a:lnTo>
                    <a:pt x="89" y="74"/>
                  </a:lnTo>
                  <a:lnTo>
                    <a:pt x="88" y="74"/>
                  </a:lnTo>
                  <a:lnTo>
                    <a:pt x="88" y="75"/>
                  </a:lnTo>
                  <a:lnTo>
                    <a:pt x="89" y="75"/>
                  </a:lnTo>
                  <a:lnTo>
                    <a:pt x="88" y="75"/>
                  </a:lnTo>
                  <a:lnTo>
                    <a:pt x="88" y="77"/>
                  </a:lnTo>
                  <a:lnTo>
                    <a:pt x="88" y="78"/>
                  </a:lnTo>
                  <a:lnTo>
                    <a:pt x="88" y="77"/>
                  </a:lnTo>
                  <a:lnTo>
                    <a:pt x="88" y="78"/>
                  </a:lnTo>
                  <a:lnTo>
                    <a:pt x="86" y="78"/>
                  </a:lnTo>
                  <a:lnTo>
                    <a:pt x="86" y="77"/>
                  </a:lnTo>
                  <a:lnTo>
                    <a:pt x="86" y="75"/>
                  </a:lnTo>
                  <a:lnTo>
                    <a:pt x="88" y="75"/>
                  </a:lnTo>
                  <a:lnTo>
                    <a:pt x="88" y="74"/>
                  </a:lnTo>
                  <a:lnTo>
                    <a:pt x="86" y="74"/>
                  </a:lnTo>
                  <a:lnTo>
                    <a:pt x="85" y="74"/>
                  </a:lnTo>
                  <a:lnTo>
                    <a:pt x="85" y="75"/>
                  </a:lnTo>
                  <a:lnTo>
                    <a:pt x="84" y="75"/>
                  </a:lnTo>
                  <a:lnTo>
                    <a:pt x="84" y="77"/>
                  </a:lnTo>
                  <a:lnTo>
                    <a:pt x="84" y="78"/>
                  </a:lnTo>
                  <a:lnTo>
                    <a:pt x="83" y="77"/>
                  </a:lnTo>
                  <a:lnTo>
                    <a:pt x="81" y="77"/>
                  </a:lnTo>
                  <a:lnTo>
                    <a:pt x="81" y="78"/>
                  </a:lnTo>
                  <a:lnTo>
                    <a:pt x="80" y="77"/>
                  </a:lnTo>
                  <a:lnTo>
                    <a:pt x="79" y="77"/>
                  </a:lnTo>
                  <a:lnTo>
                    <a:pt x="78" y="78"/>
                  </a:lnTo>
                  <a:lnTo>
                    <a:pt x="78" y="77"/>
                  </a:lnTo>
                  <a:lnTo>
                    <a:pt x="78" y="78"/>
                  </a:lnTo>
                  <a:lnTo>
                    <a:pt x="78" y="77"/>
                  </a:lnTo>
                  <a:lnTo>
                    <a:pt x="79" y="77"/>
                  </a:lnTo>
                  <a:lnTo>
                    <a:pt x="78" y="77"/>
                  </a:lnTo>
                  <a:lnTo>
                    <a:pt x="76" y="77"/>
                  </a:lnTo>
                  <a:lnTo>
                    <a:pt x="76" y="75"/>
                  </a:lnTo>
                  <a:lnTo>
                    <a:pt x="76" y="77"/>
                  </a:lnTo>
                  <a:lnTo>
                    <a:pt x="76" y="75"/>
                  </a:lnTo>
                  <a:lnTo>
                    <a:pt x="76" y="74"/>
                  </a:lnTo>
                  <a:lnTo>
                    <a:pt x="76" y="75"/>
                  </a:lnTo>
                  <a:lnTo>
                    <a:pt x="76" y="74"/>
                  </a:lnTo>
                  <a:lnTo>
                    <a:pt x="76" y="75"/>
                  </a:lnTo>
                  <a:lnTo>
                    <a:pt x="75" y="75"/>
                  </a:lnTo>
                  <a:lnTo>
                    <a:pt x="75" y="77"/>
                  </a:lnTo>
                  <a:lnTo>
                    <a:pt x="74" y="77"/>
                  </a:lnTo>
                  <a:lnTo>
                    <a:pt x="75" y="77"/>
                  </a:lnTo>
                  <a:lnTo>
                    <a:pt x="75" y="78"/>
                  </a:lnTo>
                  <a:lnTo>
                    <a:pt x="76" y="78"/>
                  </a:lnTo>
                  <a:lnTo>
                    <a:pt x="76" y="79"/>
                  </a:lnTo>
                  <a:lnTo>
                    <a:pt x="76" y="80"/>
                  </a:lnTo>
                  <a:lnTo>
                    <a:pt x="76" y="79"/>
                  </a:lnTo>
                  <a:lnTo>
                    <a:pt x="75" y="79"/>
                  </a:lnTo>
                  <a:lnTo>
                    <a:pt x="74" y="79"/>
                  </a:lnTo>
                  <a:lnTo>
                    <a:pt x="74" y="80"/>
                  </a:lnTo>
                  <a:lnTo>
                    <a:pt x="72" y="80"/>
                  </a:lnTo>
                  <a:lnTo>
                    <a:pt x="74" y="80"/>
                  </a:lnTo>
                  <a:lnTo>
                    <a:pt x="72" y="80"/>
                  </a:lnTo>
                  <a:lnTo>
                    <a:pt x="72" y="82"/>
                  </a:lnTo>
                  <a:lnTo>
                    <a:pt x="72" y="83"/>
                  </a:lnTo>
                  <a:lnTo>
                    <a:pt x="71" y="83"/>
                  </a:lnTo>
                  <a:lnTo>
                    <a:pt x="71" y="84"/>
                  </a:lnTo>
                  <a:lnTo>
                    <a:pt x="70" y="84"/>
                  </a:lnTo>
                  <a:lnTo>
                    <a:pt x="70" y="85"/>
                  </a:lnTo>
                  <a:lnTo>
                    <a:pt x="70" y="84"/>
                  </a:lnTo>
                  <a:lnTo>
                    <a:pt x="69" y="84"/>
                  </a:lnTo>
                  <a:lnTo>
                    <a:pt x="67" y="84"/>
                  </a:lnTo>
                  <a:lnTo>
                    <a:pt x="67" y="83"/>
                  </a:lnTo>
                  <a:lnTo>
                    <a:pt x="69" y="83"/>
                  </a:lnTo>
                  <a:lnTo>
                    <a:pt x="67" y="83"/>
                  </a:lnTo>
                  <a:lnTo>
                    <a:pt x="67" y="82"/>
                  </a:lnTo>
                  <a:lnTo>
                    <a:pt x="66" y="82"/>
                  </a:lnTo>
                  <a:lnTo>
                    <a:pt x="67" y="82"/>
                  </a:lnTo>
                  <a:lnTo>
                    <a:pt x="66" y="80"/>
                  </a:lnTo>
                  <a:lnTo>
                    <a:pt x="67" y="80"/>
                  </a:lnTo>
                  <a:lnTo>
                    <a:pt x="66" y="80"/>
                  </a:lnTo>
                  <a:lnTo>
                    <a:pt x="67" y="80"/>
                  </a:lnTo>
                  <a:lnTo>
                    <a:pt x="66" y="80"/>
                  </a:lnTo>
                  <a:lnTo>
                    <a:pt x="66" y="79"/>
                  </a:lnTo>
                  <a:lnTo>
                    <a:pt x="67" y="79"/>
                  </a:lnTo>
                  <a:lnTo>
                    <a:pt x="67" y="78"/>
                  </a:lnTo>
                  <a:lnTo>
                    <a:pt x="69" y="78"/>
                  </a:lnTo>
                  <a:lnTo>
                    <a:pt x="69" y="77"/>
                  </a:lnTo>
                  <a:lnTo>
                    <a:pt x="67" y="77"/>
                  </a:lnTo>
                  <a:lnTo>
                    <a:pt x="66" y="78"/>
                  </a:lnTo>
                  <a:lnTo>
                    <a:pt x="66" y="77"/>
                  </a:lnTo>
                  <a:lnTo>
                    <a:pt x="65" y="77"/>
                  </a:lnTo>
                  <a:lnTo>
                    <a:pt x="64" y="77"/>
                  </a:lnTo>
                  <a:lnTo>
                    <a:pt x="62" y="77"/>
                  </a:lnTo>
                  <a:lnTo>
                    <a:pt x="61" y="77"/>
                  </a:lnTo>
                  <a:lnTo>
                    <a:pt x="61" y="78"/>
                  </a:lnTo>
                  <a:lnTo>
                    <a:pt x="60" y="78"/>
                  </a:lnTo>
                  <a:lnTo>
                    <a:pt x="61" y="78"/>
                  </a:lnTo>
                  <a:lnTo>
                    <a:pt x="60" y="78"/>
                  </a:lnTo>
                  <a:lnTo>
                    <a:pt x="60" y="79"/>
                  </a:lnTo>
                  <a:lnTo>
                    <a:pt x="60" y="78"/>
                  </a:lnTo>
                  <a:lnTo>
                    <a:pt x="60" y="79"/>
                  </a:lnTo>
                  <a:lnTo>
                    <a:pt x="60" y="78"/>
                  </a:lnTo>
                  <a:lnTo>
                    <a:pt x="58" y="78"/>
                  </a:lnTo>
                  <a:lnTo>
                    <a:pt x="58" y="79"/>
                  </a:lnTo>
                  <a:lnTo>
                    <a:pt x="57" y="79"/>
                  </a:lnTo>
                  <a:lnTo>
                    <a:pt x="58" y="78"/>
                  </a:lnTo>
                  <a:lnTo>
                    <a:pt x="57" y="78"/>
                  </a:lnTo>
                  <a:lnTo>
                    <a:pt x="57" y="79"/>
                  </a:lnTo>
                  <a:lnTo>
                    <a:pt x="56" y="79"/>
                  </a:lnTo>
                  <a:lnTo>
                    <a:pt x="56" y="80"/>
                  </a:lnTo>
                  <a:lnTo>
                    <a:pt x="56" y="79"/>
                  </a:lnTo>
                  <a:lnTo>
                    <a:pt x="55" y="79"/>
                  </a:lnTo>
                  <a:lnTo>
                    <a:pt x="53" y="79"/>
                  </a:lnTo>
                  <a:lnTo>
                    <a:pt x="53" y="80"/>
                  </a:lnTo>
                  <a:lnTo>
                    <a:pt x="52" y="80"/>
                  </a:lnTo>
                  <a:lnTo>
                    <a:pt x="53" y="80"/>
                  </a:lnTo>
                  <a:lnTo>
                    <a:pt x="52" y="80"/>
                  </a:lnTo>
                  <a:lnTo>
                    <a:pt x="52" y="79"/>
                  </a:lnTo>
                  <a:lnTo>
                    <a:pt x="51" y="79"/>
                  </a:lnTo>
                  <a:lnTo>
                    <a:pt x="51" y="80"/>
                  </a:lnTo>
                  <a:lnTo>
                    <a:pt x="51" y="82"/>
                  </a:lnTo>
                  <a:lnTo>
                    <a:pt x="51" y="83"/>
                  </a:lnTo>
                  <a:lnTo>
                    <a:pt x="50" y="83"/>
                  </a:lnTo>
                  <a:lnTo>
                    <a:pt x="51" y="83"/>
                  </a:lnTo>
                  <a:lnTo>
                    <a:pt x="51" y="82"/>
                  </a:lnTo>
                  <a:lnTo>
                    <a:pt x="50" y="82"/>
                  </a:lnTo>
                  <a:lnTo>
                    <a:pt x="48" y="82"/>
                  </a:lnTo>
                  <a:lnTo>
                    <a:pt x="47" y="82"/>
                  </a:lnTo>
                  <a:lnTo>
                    <a:pt x="46" y="82"/>
                  </a:lnTo>
                  <a:lnTo>
                    <a:pt x="44" y="82"/>
                  </a:lnTo>
                  <a:lnTo>
                    <a:pt x="43" y="82"/>
                  </a:lnTo>
                  <a:lnTo>
                    <a:pt x="44" y="82"/>
                  </a:lnTo>
                  <a:lnTo>
                    <a:pt x="43" y="82"/>
                  </a:lnTo>
                  <a:lnTo>
                    <a:pt x="44" y="82"/>
                  </a:lnTo>
                  <a:lnTo>
                    <a:pt x="43" y="80"/>
                  </a:lnTo>
                  <a:lnTo>
                    <a:pt x="44" y="80"/>
                  </a:lnTo>
                  <a:lnTo>
                    <a:pt x="43" y="80"/>
                  </a:lnTo>
                  <a:lnTo>
                    <a:pt x="43" y="79"/>
                  </a:lnTo>
                  <a:lnTo>
                    <a:pt x="44" y="79"/>
                  </a:lnTo>
                  <a:lnTo>
                    <a:pt x="46" y="79"/>
                  </a:lnTo>
                  <a:lnTo>
                    <a:pt x="47" y="79"/>
                  </a:lnTo>
                  <a:lnTo>
                    <a:pt x="47" y="78"/>
                  </a:lnTo>
                  <a:lnTo>
                    <a:pt x="47" y="77"/>
                  </a:lnTo>
                  <a:lnTo>
                    <a:pt x="48" y="77"/>
                  </a:lnTo>
                  <a:lnTo>
                    <a:pt x="50" y="77"/>
                  </a:lnTo>
                  <a:lnTo>
                    <a:pt x="50" y="75"/>
                  </a:lnTo>
                  <a:lnTo>
                    <a:pt x="51" y="75"/>
                  </a:lnTo>
                  <a:lnTo>
                    <a:pt x="51" y="74"/>
                  </a:lnTo>
                  <a:lnTo>
                    <a:pt x="52" y="74"/>
                  </a:lnTo>
                  <a:lnTo>
                    <a:pt x="52" y="73"/>
                  </a:lnTo>
                  <a:lnTo>
                    <a:pt x="53" y="73"/>
                  </a:lnTo>
                  <a:lnTo>
                    <a:pt x="53" y="71"/>
                  </a:lnTo>
                  <a:lnTo>
                    <a:pt x="55" y="71"/>
                  </a:lnTo>
                  <a:lnTo>
                    <a:pt x="56" y="71"/>
                  </a:lnTo>
                  <a:lnTo>
                    <a:pt x="57" y="71"/>
                  </a:lnTo>
                  <a:lnTo>
                    <a:pt x="58" y="71"/>
                  </a:lnTo>
                  <a:lnTo>
                    <a:pt x="60" y="71"/>
                  </a:lnTo>
                  <a:lnTo>
                    <a:pt x="61" y="71"/>
                  </a:lnTo>
                  <a:lnTo>
                    <a:pt x="62" y="71"/>
                  </a:lnTo>
                  <a:lnTo>
                    <a:pt x="62" y="70"/>
                  </a:lnTo>
                  <a:lnTo>
                    <a:pt x="64" y="70"/>
                  </a:lnTo>
                  <a:lnTo>
                    <a:pt x="65" y="70"/>
                  </a:lnTo>
                  <a:lnTo>
                    <a:pt x="66" y="70"/>
                  </a:lnTo>
                  <a:lnTo>
                    <a:pt x="67" y="70"/>
                  </a:lnTo>
                  <a:lnTo>
                    <a:pt x="67" y="71"/>
                  </a:lnTo>
                  <a:lnTo>
                    <a:pt x="69" y="71"/>
                  </a:lnTo>
                  <a:lnTo>
                    <a:pt x="67" y="71"/>
                  </a:lnTo>
                  <a:lnTo>
                    <a:pt x="69" y="71"/>
                  </a:lnTo>
                  <a:lnTo>
                    <a:pt x="69" y="70"/>
                  </a:lnTo>
                  <a:lnTo>
                    <a:pt x="69" y="71"/>
                  </a:lnTo>
                  <a:lnTo>
                    <a:pt x="70" y="71"/>
                  </a:lnTo>
                  <a:lnTo>
                    <a:pt x="71" y="71"/>
                  </a:lnTo>
                  <a:lnTo>
                    <a:pt x="70" y="71"/>
                  </a:lnTo>
                  <a:lnTo>
                    <a:pt x="71" y="71"/>
                  </a:lnTo>
                  <a:lnTo>
                    <a:pt x="71" y="70"/>
                  </a:lnTo>
                  <a:lnTo>
                    <a:pt x="70" y="70"/>
                  </a:lnTo>
                  <a:lnTo>
                    <a:pt x="71" y="70"/>
                  </a:lnTo>
                  <a:lnTo>
                    <a:pt x="72" y="70"/>
                  </a:lnTo>
                  <a:lnTo>
                    <a:pt x="72" y="69"/>
                  </a:lnTo>
                  <a:lnTo>
                    <a:pt x="71" y="69"/>
                  </a:lnTo>
                  <a:lnTo>
                    <a:pt x="71" y="68"/>
                  </a:lnTo>
                  <a:lnTo>
                    <a:pt x="72" y="68"/>
                  </a:lnTo>
                  <a:lnTo>
                    <a:pt x="72" y="66"/>
                  </a:lnTo>
                  <a:lnTo>
                    <a:pt x="74" y="66"/>
                  </a:lnTo>
                  <a:lnTo>
                    <a:pt x="74" y="65"/>
                  </a:lnTo>
                  <a:lnTo>
                    <a:pt x="75" y="64"/>
                  </a:lnTo>
                  <a:lnTo>
                    <a:pt x="75" y="63"/>
                  </a:lnTo>
                  <a:lnTo>
                    <a:pt x="75" y="61"/>
                  </a:lnTo>
                  <a:lnTo>
                    <a:pt x="76" y="61"/>
                  </a:lnTo>
                  <a:lnTo>
                    <a:pt x="75" y="61"/>
                  </a:lnTo>
                  <a:lnTo>
                    <a:pt x="75" y="60"/>
                  </a:lnTo>
                  <a:lnTo>
                    <a:pt x="75" y="59"/>
                  </a:lnTo>
                  <a:lnTo>
                    <a:pt x="76" y="59"/>
                  </a:lnTo>
                  <a:lnTo>
                    <a:pt x="78" y="59"/>
                  </a:lnTo>
                  <a:lnTo>
                    <a:pt x="78" y="57"/>
                  </a:lnTo>
                  <a:lnTo>
                    <a:pt x="79" y="57"/>
                  </a:lnTo>
                  <a:lnTo>
                    <a:pt x="79" y="59"/>
                  </a:lnTo>
                  <a:lnTo>
                    <a:pt x="78" y="60"/>
                  </a:lnTo>
                  <a:lnTo>
                    <a:pt x="78" y="59"/>
                  </a:lnTo>
                  <a:lnTo>
                    <a:pt x="78" y="60"/>
                  </a:lnTo>
                  <a:lnTo>
                    <a:pt x="76" y="60"/>
                  </a:lnTo>
                  <a:lnTo>
                    <a:pt x="76" y="61"/>
                  </a:lnTo>
                  <a:lnTo>
                    <a:pt x="78" y="61"/>
                  </a:lnTo>
                  <a:lnTo>
                    <a:pt x="78" y="63"/>
                  </a:lnTo>
                  <a:lnTo>
                    <a:pt x="76" y="63"/>
                  </a:lnTo>
                  <a:lnTo>
                    <a:pt x="78" y="63"/>
                  </a:lnTo>
                  <a:lnTo>
                    <a:pt x="79" y="63"/>
                  </a:lnTo>
                  <a:lnTo>
                    <a:pt x="79" y="61"/>
                  </a:lnTo>
                  <a:lnTo>
                    <a:pt x="80" y="61"/>
                  </a:lnTo>
                  <a:lnTo>
                    <a:pt x="81" y="61"/>
                  </a:lnTo>
                  <a:lnTo>
                    <a:pt x="83" y="61"/>
                  </a:lnTo>
                  <a:lnTo>
                    <a:pt x="83" y="60"/>
                  </a:lnTo>
                  <a:lnTo>
                    <a:pt x="84" y="60"/>
                  </a:lnTo>
                  <a:lnTo>
                    <a:pt x="85" y="59"/>
                  </a:lnTo>
                  <a:lnTo>
                    <a:pt x="86" y="57"/>
                  </a:lnTo>
                  <a:lnTo>
                    <a:pt x="86" y="56"/>
                  </a:lnTo>
                  <a:lnTo>
                    <a:pt x="88" y="55"/>
                  </a:lnTo>
                  <a:lnTo>
                    <a:pt x="89" y="55"/>
                  </a:lnTo>
                  <a:lnTo>
                    <a:pt x="89" y="54"/>
                  </a:lnTo>
                  <a:lnTo>
                    <a:pt x="90" y="54"/>
                  </a:lnTo>
                  <a:lnTo>
                    <a:pt x="90" y="52"/>
                  </a:lnTo>
                  <a:lnTo>
                    <a:pt x="90" y="51"/>
                  </a:lnTo>
                  <a:lnTo>
                    <a:pt x="92" y="50"/>
                  </a:lnTo>
                  <a:lnTo>
                    <a:pt x="92" y="49"/>
                  </a:lnTo>
                  <a:lnTo>
                    <a:pt x="93" y="49"/>
                  </a:lnTo>
                  <a:lnTo>
                    <a:pt x="93" y="47"/>
                  </a:lnTo>
                  <a:lnTo>
                    <a:pt x="93" y="46"/>
                  </a:lnTo>
                  <a:lnTo>
                    <a:pt x="93" y="45"/>
                  </a:lnTo>
                  <a:lnTo>
                    <a:pt x="94" y="43"/>
                  </a:lnTo>
                  <a:lnTo>
                    <a:pt x="94" y="42"/>
                  </a:lnTo>
                  <a:lnTo>
                    <a:pt x="93" y="42"/>
                  </a:lnTo>
                  <a:lnTo>
                    <a:pt x="93" y="41"/>
                  </a:lnTo>
                  <a:lnTo>
                    <a:pt x="93" y="42"/>
                  </a:lnTo>
                  <a:lnTo>
                    <a:pt x="92" y="42"/>
                  </a:lnTo>
                  <a:lnTo>
                    <a:pt x="92" y="41"/>
                  </a:lnTo>
                  <a:lnTo>
                    <a:pt x="93" y="41"/>
                  </a:lnTo>
                  <a:lnTo>
                    <a:pt x="93" y="40"/>
                  </a:lnTo>
                  <a:lnTo>
                    <a:pt x="93" y="38"/>
                  </a:lnTo>
                  <a:lnTo>
                    <a:pt x="93" y="37"/>
                  </a:lnTo>
                  <a:lnTo>
                    <a:pt x="93" y="36"/>
                  </a:lnTo>
                  <a:lnTo>
                    <a:pt x="94" y="35"/>
                  </a:lnTo>
                  <a:lnTo>
                    <a:pt x="94" y="36"/>
                  </a:lnTo>
                  <a:lnTo>
                    <a:pt x="94" y="35"/>
                  </a:lnTo>
                  <a:lnTo>
                    <a:pt x="95" y="35"/>
                  </a:lnTo>
                  <a:lnTo>
                    <a:pt x="95" y="33"/>
                  </a:lnTo>
                  <a:lnTo>
                    <a:pt x="95" y="32"/>
                  </a:lnTo>
                  <a:lnTo>
                    <a:pt x="94" y="32"/>
                  </a:lnTo>
                  <a:lnTo>
                    <a:pt x="95" y="32"/>
                  </a:lnTo>
                  <a:lnTo>
                    <a:pt x="97" y="32"/>
                  </a:lnTo>
                  <a:lnTo>
                    <a:pt x="97" y="33"/>
                  </a:lnTo>
                  <a:lnTo>
                    <a:pt x="97" y="35"/>
                  </a:lnTo>
                  <a:lnTo>
                    <a:pt x="98" y="35"/>
                  </a:lnTo>
                  <a:lnTo>
                    <a:pt x="98" y="33"/>
                  </a:lnTo>
                  <a:lnTo>
                    <a:pt x="99" y="33"/>
                  </a:lnTo>
                  <a:lnTo>
                    <a:pt x="98" y="33"/>
                  </a:lnTo>
                  <a:lnTo>
                    <a:pt x="99" y="33"/>
                  </a:lnTo>
                  <a:lnTo>
                    <a:pt x="99" y="35"/>
                  </a:lnTo>
                  <a:lnTo>
                    <a:pt x="100" y="33"/>
                  </a:lnTo>
                  <a:lnTo>
                    <a:pt x="100" y="32"/>
                  </a:lnTo>
                  <a:lnTo>
                    <a:pt x="99" y="32"/>
                  </a:lnTo>
                  <a:lnTo>
                    <a:pt x="98" y="32"/>
                  </a:lnTo>
                  <a:lnTo>
                    <a:pt x="98" y="31"/>
                  </a:lnTo>
                  <a:lnTo>
                    <a:pt x="98" y="29"/>
                  </a:lnTo>
                  <a:lnTo>
                    <a:pt x="99" y="29"/>
                  </a:lnTo>
                  <a:lnTo>
                    <a:pt x="99" y="31"/>
                  </a:lnTo>
                  <a:lnTo>
                    <a:pt x="100" y="31"/>
                  </a:lnTo>
                  <a:close/>
                  <a:moveTo>
                    <a:pt x="90" y="26"/>
                  </a:moveTo>
                  <a:lnTo>
                    <a:pt x="90" y="24"/>
                  </a:lnTo>
                  <a:lnTo>
                    <a:pt x="90" y="26"/>
                  </a:lnTo>
                  <a:close/>
                  <a:moveTo>
                    <a:pt x="122" y="15"/>
                  </a:moveTo>
                  <a:lnTo>
                    <a:pt x="122" y="14"/>
                  </a:lnTo>
                  <a:lnTo>
                    <a:pt x="122" y="15"/>
                  </a:lnTo>
                  <a:close/>
                  <a:moveTo>
                    <a:pt x="100" y="3"/>
                  </a:moveTo>
                  <a:lnTo>
                    <a:pt x="99" y="3"/>
                  </a:lnTo>
                  <a:lnTo>
                    <a:pt x="99" y="1"/>
                  </a:lnTo>
                  <a:lnTo>
                    <a:pt x="100" y="1"/>
                  </a:lnTo>
                  <a:lnTo>
                    <a:pt x="100" y="3"/>
                  </a:lnTo>
                  <a:close/>
                  <a:moveTo>
                    <a:pt x="99" y="0"/>
                  </a:moveTo>
                  <a:lnTo>
                    <a:pt x="99" y="1"/>
                  </a:lnTo>
                  <a:lnTo>
                    <a:pt x="99" y="0"/>
                  </a:lnTo>
                  <a:lnTo>
                    <a:pt x="98" y="0"/>
                  </a:lnTo>
                  <a:lnTo>
                    <a:pt x="99" y="0"/>
                  </a:lnTo>
                  <a:close/>
                  <a:moveTo>
                    <a:pt x="104" y="0"/>
                  </a:moveTo>
                  <a:lnTo>
                    <a:pt x="106" y="1"/>
                  </a:lnTo>
                  <a:lnTo>
                    <a:pt x="107" y="4"/>
                  </a:lnTo>
                  <a:lnTo>
                    <a:pt x="108" y="4"/>
                  </a:lnTo>
                  <a:lnTo>
                    <a:pt x="108" y="5"/>
                  </a:lnTo>
                  <a:lnTo>
                    <a:pt x="109" y="7"/>
                  </a:lnTo>
                  <a:lnTo>
                    <a:pt x="111" y="8"/>
                  </a:lnTo>
                  <a:lnTo>
                    <a:pt x="112" y="8"/>
                  </a:lnTo>
                  <a:lnTo>
                    <a:pt x="112" y="9"/>
                  </a:lnTo>
                  <a:lnTo>
                    <a:pt x="113" y="10"/>
                  </a:lnTo>
                  <a:lnTo>
                    <a:pt x="114" y="10"/>
                  </a:lnTo>
                  <a:lnTo>
                    <a:pt x="116" y="10"/>
                  </a:lnTo>
                  <a:lnTo>
                    <a:pt x="116" y="12"/>
                  </a:lnTo>
                  <a:lnTo>
                    <a:pt x="116" y="10"/>
                  </a:lnTo>
                  <a:lnTo>
                    <a:pt x="117" y="10"/>
                  </a:lnTo>
                  <a:lnTo>
                    <a:pt x="116" y="10"/>
                  </a:lnTo>
                  <a:lnTo>
                    <a:pt x="117" y="10"/>
                  </a:lnTo>
                  <a:lnTo>
                    <a:pt x="117" y="12"/>
                  </a:lnTo>
                  <a:lnTo>
                    <a:pt x="118" y="12"/>
                  </a:lnTo>
                  <a:lnTo>
                    <a:pt x="120" y="12"/>
                  </a:lnTo>
                  <a:lnTo>
                    <a:pt x="121" y="10"/>
                  </a:lnTo>
                  <a:lnTo>
                    <a:pt x="122" y="10"/>
                  </a:lnTo>
                  <a:lnTo>
                    <a:pt x="122" y="9"/>
                  </a:lnTo>
                  <a:lnTo>
                    <a:pt x="122" y="10"/>
                  </a:lnTo>
                  <a:lnTo>
                    <a:pt x="121" y="12"/>
                  </a:lnTo>
                  <a:lnTo>
                    <a:pt x="121" y="13"/>
                  </a:lnTo>
                  <a:lnTo>
                    <a:pt x="121" y="14"/>
                  </a:lnTo>
                  <a:lnTo>
                    <a:pt x="122" y="14"/>
                  </a:lnTo>
                  <a:lnTo>
                    <a:pt x="122" y="15"/>
                  </a:lnTo>
                  <a:lnTo>
                    <a:pt x="122" y="17"/>
                  </a:lnTo>
                  <a:lnTo>
                    <a:pt x="123" y="17"/>
                  </a:lnTo>
                  <a:lnTo>
                    <a:pt x="123" y="15"/>
                  </a:lnTo>
                  <a:lnTo>
                    <a:pt x="125" y="15"/>
                  </a:lnTo>
                  <a:lnTo>
                    <a:pt x="125" y="17"/>
                  </a:lnTo>
                  <a:lnTo>
                    <a:pt x="123" y="17"/>
                  </a:lnTo>
                  <a:lnTo>
                    <a:pt x="123" y="18"/>
                  </a:lnTo>
                  <a:lnTo>
                    <a:pt x="122" y="18"/>
                  </a:lnTo>
                  <a:lnTo>
                    <a:pt x="121" y="18"/>
                  </a:lnTo>
                  <a:lnTo>
                    <a:pt x="121" y="19"/>
                  </a:lnTo>
                  <a:lnTo>
                    <a:pt x="120" y="19"/>
                  </a:lnTo>
                  <a:lnTo>
                    <a:pt x="120" y="18"/>
                  </a:lnTo>
                  <a:lnTo>
                    <a:pt x="120" y="19"/>
                  </a:lnTo>
                  <a:lnTo>
                    <a:pt x="118" y="19"/>
                  </a:lnTo>
                  <a:lnTo>
                    <a:pt x="117" y="19"/>
                  </a:lnTo>
                  <a:lnTo>
                    <a:pt x="116" y="19"/>
                  </a:lnTo>
                  <a:lnTo>
                    <a:pt x="114" y="21"/>
                  </a:lnTo>
                  <a:lnTo>
                    <a:pt x="113" y="21"/>
                  </a:lnTo>
                  <a:lnTo>
                    <a:pt x="113" y="22"/>
                  </a:lnTo>
                  <a:lnTo>
                    <a:pt x="112" y="23"/>
                  </a:lnTo>
                  <a:lnTo>
                    <a:pt x="112" y="24"/>
                  </a:lnTo>
                  <a:lnTo>
                    <a:pt x="112" y="26"/>
                  </a:lnTo>
                  <a:lnTo>
                    <a:pt x="111" y="26"/>
                  </a:lnTo>
                  <a:lnTo>
                    <a:pt x="111" y="27"/>
                  </a:lnTo>
                  <a:lnTo>
                    <a:pt x="111" y="26"/>
                  </a:lnTo>
                  <a:lnTo>
                    <a:pt x="109" y="26"/>
                  </a:lnTo>
                  <a:lnTo>
                    <a:pt x="108" y="24"/>
                  </a:lnTo>
                  <a:lnTo>
                    <a:pt x="107" y="24"/>
                  </a:lnTo>
                  <a:lnTo>
                    <a:pt x="106" y="23"/>
                  </a:lnTo>
                  <a:lnTo>
                    <a:pt x="104" y="23"/>
                  </a:lnTo>
                  <a:lnTo>
                    <a:pt x="104" y="22"/>
                  </a:lnTo>
                  <a:lnTo>
                    <a:pt x="103" y="22"/>
                  </a:lnTo>
                  <a:lnTo>
                    <a:pt x="102" y="22"/>
                  </a:lnTo>
                  <a:lnTo>
                    <a:pt x="100" y="22"/>
                  </a:lnTo>
                  <a:lnTo>
                    <a:pt x="100" y="23"/>
                  </a:lnTo>
                  <a:lnTo>
                    <a:pt x="99" y="23"/>
                  </a:lnTo>
                  <a:lnTo>
                    <a:pt x="99" y="24"/>
                  </a:lnTo>
                  <a:lnTo>
                    <a:pt x="98" y="24"/>
                  </a:lnTo>
                  <a:lnTo>
                    <a:pt x="98" y="23"/>
                  </a:lnTo>
                  <a:lnTo>
                    <a:pt x="98" y="24"/>
                  </a:lnTo>
                  <a:lnTo>
                    <a:pt x="99" y="24"/>
                  </a:lnTo>
                  <a:lnTo>
                    <a:pt x="99" y="23"/>
                  </a:lnTo>
                  <a:lnTo>
                    <a:pt x="98" y="23"/>
                  </a:lnTo>
                  <a:lnTo>
                    <a:pt x="97" y="22"/>
                  </a:lnTo>
                  <a:lnTo>
                    <a:pt x="95" y="22"/>
                  </a:lnTo>
                  <a:lnTo>
                    <a:pt x="95" y="23"/>
                  </a:lnTo>
                  <a:lnTo>
                    <a:pt x="95" y="24"/>
                  </a:lnTo>
                  <a:lnTo>
                    <a:pt x="97" y="26"/>
                  </a:lnTo>
                  <a:lnTo>
                    <a:pt x="98" y="26"/>
                  </a:lnTo>
                  <a:lnTo>
                    <a:pt x="98" y="27"/>
                  </a:lnTo>
                  <a:lnTo>
                    <a:pt x="99" y="27"/>
                  </a:lnTo>
                  <a:lnTo>
                    <a:pt x="99" y="28"/>
                  </a:lnTo>
                  <a:lnTo>
                    <a:pt x="98" y="28"/>
                  </a:lnTo>
                  <a:lnTo>
                    <a:pt x="97" y="28"/>
                  </a:lnTo>
                  <a:lnTo>
                    <a:pt x="97" y="27"/>
                  </a:lnTo>
                  <a:lnTo>
                    <a:pt x="97" y="28"/>
                  </a:lnTo>
                  <a:lnTo>
                    <a:pt x="95" y="28"/>
                  </a:lnTo>
                  <a:lnTo>
                    <a:pt x="95" y="29"/>
                  </a:lnTo>
                  <a:lnTo>
                    <a:pt x="94" y="29"/>
                  </a:lnTo>
                  <a:lnTo>
                    <a:pt x="94" y="31"/>
                  </a:lnTo>
                  <a:lnTo>
                    <a:pt x="93" y="31"/>
                  </a:lnTo>
                  <a:lnTo>
                    <a:pt x="93" y="29"/>
                  </a:lnTo>
                  <a:lnTo>
                    <a:pt x="93" y="28"/>
                  </a:lnTo>
                  <a:lnTo>
                    <a:pt x="94" y="28"/>
                  </a:lnTo>
                  <a:lnTo>
                    <a:pt x="94" y="27"/>
                  </a:lnTo>
                  <a:lnTo>
                    <a:pt x="94" y="26"/>
                  </a:lnTo>
                  <a:lnTo>
                    <a:pt x="93" y="26"/>
                  </a:lnTo>
                  <a:lnTo>
                    <a:pt x="93" y="24"/>
                  </a:lnTo>
                  <a:lnTo>
                    <a:pt x="92" y="24"/>
                  </a:lnTo>
                  <a:lnTo>
                    <a:pt x="92" y="23"/>
                  </a:lnTo>
                  <a:lnTo>
                    <a:pt x="93" y="23"/>
                  </a:lnTo>
                  <a:lnTo>
                    <a:pt x="93" y="22"/>
                  </a:lnTo>
                  <a:lnTo>
                    <a:pt x="93" y="21"/>
                  </a:lnTo>
                  <a:lnTo>
                    <a:pt x="94" y="21"/>
                  </a:lnTo>
                  <a:lnTo>
                    <a:pt x="95" y="21"/>
                  </a:lnTo>
                  <a:lnTo>
                    <a:pt x="95" y="19"/>
                  </a:lnTo>
                  <a:lnTo>
                    <a:pt x="97" y="19"/>
                  </a:lnTo>
                  <a:lnTo>
                    <a:pt x="97" y="18"/>
                  </a:lnTo>
                  <a:lnTo>
                    <a:pt x="95" y="18"/>
                  </a:lnTo>
                  <a:lnTo>
                    <a:pt x="95" y="17"/>
                  </a:lnTo>
                  <a:lnTo>
                    <a:pt x="95" y="15"/>
                  </a:lnTo>
                  <a:lnTo>
                    <a:pt x="95" y="17"/>
                  </a:lnTo>
                  <a:lnTo>
                    <a:pt x="97" y="17"/>
                  </a:lnTo>
                  <a:lnTo>
                    <a:pt x="98" y="17"/>
                  </a:lnTo>
                  <a:lnTo>
                    <a:pt x="99" y="17"/>
                  </a:lnTo>
                  <a:lnTo>
                    <a:pt x="99" y="18"/>
                  </a:lnTo>
                  <a:lnTo>
                    <a:pt x="100" y="18"/>
                  </a:lnTo>
                  <a:lnTo>
                    <a:pt x="100" y="17"/>
                  </a:lnTo>
                  <a:lnTo>
                    <a:pt x="100" y="15"/>
                  </a:lnTo>
                  <a:lnTo>
                    <a:pt x="100" y="14"/>
                  </a:lnTo>
                  <a:lnTo>
                    <a:pt x="100" y="13"/>
                  </a:lnTo>
                  <a:lnTo>
                    <a:pt x="102" y="13"/>
                  </a:lnTo>
                  <a:lnTo>
                    <a:pt x="102" y="12"/>
                  </a:lnTo>
                  <a:lnTo>
                    <a:pt x="102" y="10"/>
                  </a:lnTo>
                  <a:lnTo>
                    <a:pt x="102" y="9"/>
                  </a:lnTo>
                  <a:lnTo>
                    <a:pt x="103" y="8"/>
                  </a:lnTo>
                  <a:lnTo>
                    <a:pt x="103" y="7"/>
                  </a:lnTo>
                  <a:lnTo>
                    <a:pt x="103" y="5"/>
                  </a:lnTo>
                  <a:lnTo>
                    <a:pt x="103" y="4"/>
                  </a:lnTo>
                  <a:lnTo>
                    <a:pt x="102" y="3"/>
                  </a:lnTo>
                  <a:lnTo>
                    <a:pt x="102" y="1"/>
                  </a:lnTo>
                  <a:lnTo>
                    <a:pt x="102" y="0"/>
                  </a:lnTo>
                  <a:lnTo>
                    <a:pt x="103" y="0"/>
                  </a:lnTo>
                  <a:lnTo>
                    <a:pt x="10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3" name="Freeform 1168"/>
            <p:cNvSpPr>
              <a:spLocks/>
            </p:cNvSpPr>
            <p:nvPr/>
          </p:nvSpPr>
          <p:spPr bwMode="auto">
            <a:xfrm>
              <a:off x="4953000" y="3638766"/>
              <a:ext cx="9525" cy="9525"/>
            </a:xfrm>
            <a:custGeom>
              <a:avLst/>
              <a:gdLst>
                <a:gd name="T0" fmla="*/ 2 w 6"/>
                <a:gd name="T1" fmla="*/ 6 h 6"/>
                <a:gd name="T2" fmla="*/ 2 w 6"/>
                <a:gd name="T3" fmla="*/ 6 h 6"/>
                <a:gd name="T4" fmla="*/ 1 w 6"/>
                <a:gd name="T5" fmla="*/ 6 h 6"/>
                <a:gd name="T6" fmla="*/ 1 w 6"/>
                <a:gd name="T7" fmla="*/ 6 h 6"/>
                <a:gd name="T8" fmla="*/ 0 w 6"/>
                <a:gd name="T9" fmla="*/ 6 h 6"/>
                <a:gd name="T10" fmla="*/ 0 w 6"/>
                <a:gd name="T11" fmla="*/ 5 h 6"/>
                <a:gd name="T12" fmla="*/ 0 w 6"/>
                <a:gd name="T13" fmla="*/ 5 h 6"/>
                <a:gd name="T14" fmla="*/ 0 w 6"/>
                <a:gd name="T15" fmla="*/ 3 h 6"/>
                <a:gd name="T16" fmla="*/ 0 w 6"/>
                <a:gd name="T17" fmla="*/ 3 h 6"/>
                <a:gd name="T18" fmla="*/ 0 w 6"/>
                <a:gd name="T19" fmla="*/ 2 h 6"/>
                <a:gd name="T20" fmla="*/ 0 w 6"/>
                <a:gd name="T21" fmla="*/ 2 h 6"/>
                <a:gd name="T22" fmla="*/ 0 w 6"/>
                <a:gd name="T23" fmla="*/ 1 h 6"/>
                <a:gd name="T24" fmla="*/ 0 w 6"/>
                <a:gd name="T25" fmla="*/ 1 h 6"/>
                <a:gd name="T26" fmla="*/ 1 w 6"/>
                <a:gd name="T27" fmla="*/ 1 h 6"/>
                <a:gd name="T28" fmla="*/ 1 w 6"/>
                <a:gd name="T29" fmla="*/ 0 h 6"/>
                <a:gd name="T30" fmla="*/ 2 w 6"/>
                <a:gd name="T31" fmla="*/ 0 h 6"/>
                <a:gd name="T32" fmla="*/ 2 w 6"/>
                <a:gd name="T33" fmla="*/ 0 h 6"/>
                <a:gd name="T34" fmla="*/ 4 w 6"/>
                <a:gd name="T35" fmla="*/ 0 h 6"/>
                <a:gd name="T36" fmla="*/ 4 w 6"/>
                <a:gd name="T37" fmla="*/ 0 h 6"/>
                <a:gd name="T38" fmla="*/ 5 w 6"/>
                <a:gd name="T39" fmla="*/ 1 h 6"/>
                <a:gd name="T40" fmla="*/ 5 w 6"/>
                <a:gd name="T41" fmla="*/ 1 h 6"/>
                <a:gd name="T42" fmla="*/ 5 w 6"/>
                <a:gd name="T43" fmla="*/ 1 h 6"/>
                <a:gd name="T44" fmla="*/ 5 w 6"/>
                <a:gd name="T45" fmla="*/ 2 h 6"/>
                <a:gd name="T46" fmla="*/ 6 w 6"/>
                <a:gd name="T47" fmla="*/ 2 h 6"/>
                <a:gd name="T48" fmla="*/ 6 w 6"/>
                <a:gd name="T49" fmla="*/ 3 h 6"/>
                <a:gd name="T50" fmla="*/ 6 w 6"/>
                <a:gd name="T51" fmla="*/ 3 h 6"/>
                <a:gd name="T52" fmla="*/ 5 w 6"/>
                <a:gd name="T53" fmla="*/ 5 h 6"/>
                <a:gd name="T54" fmla="*/ 5 w 6"/>
                <a:gd name="T55" fmla="*/ 5 h 6"/>
                <a:gd name="T56" fmla="*/ 5 w 6"/>
                <a:gd name="T57" fmla="*/ 6 h 6"/>
                <a:gd name="T58" fmla="*/ 5 w 6"/>
                <a:gd name="T59" fmla="*/ 6 h 6"/>
                <a:gd name="T60" fmla="*/ 4 w 6"/>
                <a:gd name="T61" fmla="*/ 6 h 6"/>
                <a:gd name="T62" fmla="*/ 4 w 6"/>
                <a:gd name="T6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6">
                  <a:moveTo>
                    <a:pt x="2" y="6"/>
                  </a:moveTo>
                  <a:lnTo>
                    <a:pt x="2" y="6"/>
                  </a:lnTo>
                  <a:lnTo>
                    <a:pt x="2" y="6"/>
                  </a:lnTo>
                  <a:lnTo>
                    <a:pt x="2" y="6"/>
                  </a:lnTo>
                  <a:lnTo>
                    <a:pt x="1" y="6"/>
                  </a:lnTo>
                  <a:lnTo>
                    <a:pt x="1" y="6"/>
                  </a:lnTo>
                  <a:lnTo>
                    <a:pt x="1" y="6"/>
                  </a:lnTo>
                  <a:lnTo>
                    <a:pt x="1" y="6"/>
                  </a:lnTo>
                  <a:lnTo>
                    <a:pt x="1" y="6"/>
                  </a:lnTo>
                  <a:lnTo>
                    <a:pt x="0" y="6"/>
                  </a:lnTo>
                  <a:lnTo>
                    <a:pt x="0" y="5"/>
                  </a:lnTo>
                  <a:lnTo>
                    <a:pt x="0" y="5"/>
                  </a:lnTo>
                  <a:lnTo>
                    <a:pt x="0" y="5"/>
                  </a:lnTo>
                  <a:lnTo>
                    <a:pt x="0" y="5"/>
                  </a:lnTo>
                  <a:lnTo>
                    <a:pt x="0" y="5"/>
                  </a:lnTo>
                  <a:lnTo>
                    <a:pt x="0" y="3"/>
                  </a:lnTo>
                  <a:lnTo>
                    <a:pt x="0" y="3"/>
                  </a:lnTo>
                  <a:lnTo>
                    <a:pt x="0" y="3"/>
                  </a:lnTo>
                  <a:lnTo>
                    <a:pt x="0" y="3"/>
                  </a:lnTo>
                  <a:lnTo>
                    <a:pt x="0" y="2"/>
                  </a:lnTo>
                  <a:lnTo>
                    <a:pt x="0" y="2"/>
                  </a:lnTo>
                  <a:lnTo>
                    <a:pt x="0" y="2"/>
                  </a:lnTo>
                  <a:lnTo>
                    <a:pt x="0" y="2"/>
                  </a:lnTo>
                  <a:lnTo>
                    <a:pt x="0" y="1"/>
                  </a:lnTo>
                  <a:lnTo>
                    <a:pt x="0" y="1"/>
                  </a:lnTo>
                  <a:lnTo>
                    <a:pt x="0" y="1"/>
                  </a:lnTo>
                  <a:lnTo>
                    <a:pt x="1" y="1"/>
                  </a:lnTo>
                  <a:lnTo>
                    <a:pt x="1" y="1"/>
                  </a:lnTo>
                  <a:lnTo>
                    <a:pt x="1" y="1"/>
                  </a:lnTo>
                  <a:lnTo>
                    <a:pt x="1" y="0"/>
                  </a:lnTo>
                  <a:lnTo>
                    <a:pt x="1" y="0"/>
                  </a:lnTo>
                  <a:lnTo>
                    <a:pt x="2" y="0"/>
                  </a:lnTo>
                  <a:lnTo>
                    <a:pt x="2" y="0"/>
                  </a:lnTo>
                  <a:lnTo>
                    <a:pt x="2" y="0"/>
                  </a:lnTo>
                  <a:lnTo>
                    <a:pt x="2" y="0"/>
                  </a:lnTo>
                  <a:lnTo>
                    <a:pt x="4" y="0"/>
                  </a:lnTo>
                  <a:lnTo>
                    <a:pt x="4" y="0"/>
                  </a:lnTo>
                  <a:lnTo>
                    <a:pt x="4" y="0"/>
                  </a:lnTo>
                  <a:lnTo>
                    <a:pt x="4" y="1"/>
                  </a:lnTo>
                  <a:lnTo>
                    <a:pt x="5" y="1"/>
                  </a:lnTo>
                  <a:lnTo>
                    <a:pt x="5" y="1"/>
                  </a:lnTo>
                  <a:lnTo>
                    <a:pt x="5" y="1"/>
                  </a:lnTo>
                  <a:lnTo>
                    <a:pt x="5" y="1"/>
                  </a:lnTo>
                  <a:lnTo>
                    <a:pt x="5" y="1"/>
                  </a:lnTo>
                  <a:lnTo>
                    <a:pt x="5" y="2"/>
                  </a:lnTo>
                  <a:lnTo>
                    <a:pt x="5" y="2"/>
                  </a:lnTo>
                  <a:lnTo>
                    <a:pt x="6" y="2"/>
                  </a:lnTo>
                  <a:lnTo>
                    <a:pt x="6" y="2"/>
                  </a:lnTo>
                  <a:lnTo>
                    <a:pt x="6" y="3"/>
                  </a:lnTo>
                  <a:lnTo>
                    <a:pt x="6" y="3"/>
                  </a:lnTo>
                  <a:lnTo>
                    <a:pt x="6" y="3"/>
                  </a:lnTo>
                  <a:lnTo>
                    <a:pt x="6" y="3"/>
                  </a:lnTo>
                  <a:lnTo>
                    <a:pt x="6" y="5"/>
                  </a:lnTo>
                  <a:lnTo>
                    <a:pt x="5" y="5"/>
                  </a:lnTo>
                  <a:lnTo>
                    <a:pt x="5" y="5"/>
                  </a:lnTo>
                  <a:lnTo>
                    <a:pt x="5" y="5"/>
                  </a:lnTo>
                  <a:lnTo>
                    <a:pt x="5" y="5"/>
                  </a:lnTo>
                  <a:lnTo>
                    <a:pt x="5" y="6"/>
                  </a:lnTo>
                  <a:lnTo>
                    <a:pt x="5" y="6"/>
                  </a:lnTo>
                  <a:lnTo>
                    <a:pt x="5" y="6"/>
                  </a:lnTo>
                  <a:lnTo>
                    <a:pt x="4" y="6"/>
                  </a:lnTo>
                  <a:lnTo>
                    <a:pt x="4" y="6"/>
                  </a:lnTo>
                  <a:lnTo>
                    <a:pt x="4" y="6"/>
                  </a:lnTo>
                  <a:lnTo>
                    <a:pt x="4" y="6"/>
                  </a:lnTo>
                  <a:lnTo>
                    <a:pt x="2" y="6"/>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4" name="Freeform 1169"/>
            <p:cNvSpPr>
              <a:spLocks/>
            </p:cNvSpPr>
            <p:nvPr/>
          </p:nvSpPr>
          <p:spPr bwMode="auto">
            <a:xfrm>
              <a:off x="5072063" y="3761004"/>
              <a:ext cx="9525" cy="6350"/>
            </a:xfrm>
            <a:custGeom>
              <a:avLst/>
              <a:gdLst>
                <a:gd name="T0" fmla="*/ 6 w 6"/>
                <a:gd name="T1" fmla="*/ 1 h 4"/>
                <a:gd name="T2" fmla="*/ 4 w 6"/>
                <a:gd name="T3" fmla="*/ 3 h 4"/>
                <a:gd name="T4" fmla="*/ 3 w 6"/>
                <a:gd name="T5" fmla="*/ 4 h 4"/>
                <a:gd name="T6" fmla="*/ 1 w 6"/>
                <a:gd name="T7" fmla="*/ 3 h 4"/>
                <a:gd name="T8" fmla="*/ 0 w 6"/>
                <a:gd name="T9" fmla="*/ 0 h 4"/>
                <a:gd name="T10" fmla="*/ 0 w 6"/>
                <a:gd name="T11" fmla="*/ 0 h 4"/>
                <a:gd name="T12" fmla="*/ 1 w 6"/>
                <a:gd name="T13" fmla="*/ 0 h 4"/>
                <a:gd name="T14" fmla="*/ 1 w 6"/>
                <a:gd name="T15" fmla="*/ 0 h 4"/>
                <a:gd name="T16" fmla="*/ 1 w 6"/>
                <a:gd name="T17" fmla="*/ 0 h 4"/>
                <a:gd name="T18" fmla="*/ 1 w 6"/>
                <a:gd name="T19" fmla="*/ 1 h 4"/>
                <a:gd name="T20" fmla="*/ 1 w 6"/>
                <a:gd name="T21" fmla="*/ 1 h 4"/>
                <a:gd name="T22" fmla="*/ 1 w 6"/>
                <a:gd name="T23" fmla="*/ 1 h 4"/>
                <a:gd name="T24" fmla="*/ 1 w 6"/>
                <a:gd name="T25" fmla="*/ 1 h 4"/>
                <a:gd name="T26" fmla="*/ 1 w 6"/>
                <a:gd name="T27" fmla="*/ 1 h 4"/>
                <a:gd name="T28" fmla="*/ 1 w 6"/>
                <a:gd name="T29" fmla="*/ 1 h 4"/>
                <a:gd name="T30" fmla="*/ 1 w 6"/>
                <a:gd name="T31" fmla="*/ 1 h 4"/>
                <a:gd name="T32" fmla="*/ 3 w 6"/>
                <a:gd name="T33" fmla="*/ 1 h 4"/>
                <a:gd name="T34" fmla="*/ 3 w 6"/>
                <a:gd name="T35" fmla="*/ 1 h 4"/>
                <a:gd name="T36" fmla="*/ 3 w 6"/>
                <a:gd name="T37" fmla="*/ 1 h 4"/>
                <a:gd name="T38" fmla="*/ 3 w 6"/>
                <a:gd name="T39" fmla="*/ 1 h 4"/>
                <a:gd name="T40" fmla="*/ 3 w 6"/>
                <a:gd name="T41" fmla="*/ 1 h 4"/>
                <a:gd name="T42" fmla="*/ 3 w 6"/>
                <a:gd name="T43" fmla="*/ 1 h 4"/>
                <a:gd name="T44" fmla="*/ 3 w 6"/>
                <a:gd name="T45" fmla="*/ 1 h 4"/>
                <a:gd name="T46" fmla="*/ 4 w 6"/>
                <a:gd name="T47" fmla="*/ 1 h 4"/>
                <a:gd name="T48" fmla="*/ 4 w 6"/>
                <a:gd name="T49" fmla="*/ 1 h 4"/>
                <a:gd name="T50" fmla="*/ 4 w 6"/>
                <a:gd name="T51" fmla="*/ 1 h 4"/>
                <a:gd name="T52" fmla="*/ 4 w 6"/>
                <a:gd name="T53" fmla="*/ 1 h 4"/>
                <a:gd name="T54" fmla="*/ 4 w 6"/>
                <a:gd name="T55" fmla="*/ 1 h 4"/>
                <a:gd name="T56" fmla="*/ 4 w 6"/>
                <a:gd name="T57" fmla="*/ 1 h 4"/>
                <a:gd name="T58" fmla="*/ 4 w 6"/>
                <a:gd name="T59" fmla="*/ 1 h 4"/>
                <a:gd name="T60" fmla="*/ 5 w 6"/>
                <a:gd name="T61" fmla="*/ 1 h 4"/>
                <a:gd name="T62" fmla="*/ 5 w 6"/>
                <a:gd name="T63" fmla="*/ 1 h 4"/>
                <a:gd name="T64" fmla="*/ 5 w 6"/>
                <a:gd name="T65" fmla="*/ 1 h 4"/>
                <a:gd name="T66" fmla="*/ 5 w 6"/>
                <a:gd name="T67" fmla="*/ 1 h 4"/>
                <a:gd name="T68" fmla="*/ 5 w 6"/>
                <a:gd name="T69" fmla="*/ 1 h 4"/>
                <a:gd name="T70" fmla="*/ 6 w 6"/>
                <a:gd name="T71" fmla="*/ 1 h 4"/>
                <a:gd name="T72" fmla="*/ 6 w 6"/>
                <a:gd name="T73" fmla="*/ 1 h 4"/>
                <a:gd name="T74" fmla="*/ 6 w 6"/>
                <a:gd name="T7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4">
                  <a:moveTo>
                    <a:pt x="6" y="1"/>
                  </a:moveTo>
                  <a:lnTo>
                    <a:pt x="4" y="3"/>
                  </a:lnTo>
                  <a:lnTo>
                    <a:pt x="3" y="4"/>
                  </a:lnTo>
                  <a:lnTo>
                    <a:pt x="1" y="3"/>
                  </a:lnTo>
                  <a:lnTo>
                    <a:pt x="0" y="0"/>
                  </a:lnTo>
                  <a:lnTo>
                    <a:pt x="0" y="0"/>
                  </a:lnTo>
                  <a:lnTo>
                    <a:pt x="1" y="0"/>
                  </a:lnTo>
                  <a:lnTo>
                    <a:pt x="1" y="0"/>
                  </a:lnTo>
                  <a:lnTo>
                    <a:pt x="1" y="0"/>
                  </a:lnTo>
                  <a:lnTo>
                    <a:pt x="1" y="1"/>
                  </a:lnTo>
                  <a:lnTo>
                    <a:pt x="1" y="1"/>
                  </a:lnTo>
                  <a:lnTo>
                    <a:pt x="1" y="1"/>
                  </a:lnTo>
                  <a:lnTo>
                    <a:pt x="1" y="1"/>
                  </a:lnTo>
                  <a:lnTo>
                    <a:pt x="1" y="1"/>
                  </a:lnTo>
                  <a:lnTo>
                    <a:pt x="1" y="1"/>
                  </a:lnTo>
                  <a:lnTo>
                    <a:pt x="1" y="1"/>
                  </a:lnTo>
                  <a:lnTo>
                    <a:pt x="3" y="1"/>
                  </a:lnTo>
                  <a:lnTo>
                    <a:pt x="3" y="1"/>
                  </a:lnTo>
                  <a:lnTo>
                    <a:pt x="3" y="1"/>
                  </a:lnTo>
                  <a:lnTo>
                    <a:pt x="3" y="1"/>
                  </a:lnTo>
                  <a:lnTo>
                    <a:pt x="3" y="1"/>
                  </a:lnTo>
                  <a:lnTo>
                    <a:pt x="3" y="1"/>
                  </a:lnTo>
                  <a:lnTo>
                    <a:pt x="3" y="1"/>
                  </a:lnTo>
                  <a:lnTo>
                    <a:pt x="4" y="1"/>
                  </a:lnTo>
                  <a:lnTo>
                    <a:pt x="4" y="1"/>
                  </a:lnTo>
                  <a:lnTo>
                    <a:pt x="4" y="1"/>
                  </a:lnTo>
                  <a:lnTo>
                    <a:pt x="4" y="1"/>
                  </a:lnTo>
                  <a:lnTo>
                    <a:pt x="4" y="1"/>
                  </a:lnTo>
                  <a:lnTo>
                    <a:pt x="4" y="1"/>
                  </a:lnTo>
                  <a:lnTo>
                    <a:pt x="4" y="1"/>
                  </a:lnTo>
                  <a:lnTo>
                    <a:pt x="5" y="1"/>
                  </a:lnTo>
                  <a:lnTo>
                    <a:pt x="5" y="1"/>
                  </a:lnTo>
                  <a:lnTo>
                    <a:pt x="5" y="1"/>
                  </a:lnTo>
                  <a:lnTo>
                    <a:pt x="5" y="1"/>
                  </a:lnTo>
                  <a:lnTo>
                    <a:pt x="5" y="1"/>
                  </a:lnTo>
                  <a:lnTo>
                    <a:pt x="6" y="1"/>
                  </a:lnTo>
                  <a:lnTo>
                    <a:pt x="6" y="1"/>
                  </a:lnTo>
                  <a:lnTo>
                    <a:pt x="6"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5" name="Freeform 1170"/>
            <p:cNvSpPr>
              <a:spLocks noEditPoints="1"/>
            </p:cNvSpPr>
            <p:nvPr/>
          </p:nvSpPr>
          <p:spPr bwMode="auto">
            <a:xfrm>
              <a:off x="4811713" y="3514941"/>
              <a:ext cx="350838" cy="192088"/>
            </a:xfrm>
            <a:custGeom>
              <a:avLst/>
              <a:gdLst>
                <a:gd name="T0" fmla="*/ 34 w 221"/>
                <a:gd name="T1" fmla="*/ 85 h 121"/>
                <a:gd name="T2" fmla="*/ 68 w 221"/>
                <a:gd name="T3" fmla="*/ 84 h 121"/>
                <a:gd name="T4" fmla="*/ 18 w 221"/>
                <a:gd name="T5" fmla="*/ 78 h 121"/>
                <a:gd name="T6" fmla="*/ 133 w 221"/>
                <a:gd name="T7" fmla="*/ 4 h 121"/>
                <a:gd name="T8" fmla="*/ 136 w 221"/>
                <a:gd name="T9" fmla="*/ 11 h 121"/>
                <a:gd name="T10" fmla="*/ 142 w 221"/>
                <a:gd name="T11" fmla="*/ 14 h 121"/>
                <a:gd name="T12" fmla="*/ 146 w 221"/>
                <a:gd name="T13" fmla="*/ 18 h 121"/>
                <a:gd name="T14" fmla="*/ 158 w 221"/>
                <a:gd name="T15" fmla="*/ 13 h 121"/>
                <a:gd name="T16" fmla="*/ 164 w 221"/>
                <a:gd name="T17" fmla="*/ 11 h 121"/>
                <a:gd name="T18" fmla="*/ 173 w 221"/>
                <a:gd name="T19" fmla="*/ 24 h 121"/>
                <a:gd name="T20" fmla="*/ 183 w 221"/>
                <a:gd name="T21" fmla="*/ 41 h 121"/>
                <a:gd name="T22" fmla="*/ 193 w 221"/>
                <a:gd name="T23" fmla="*/ 42 h 121"/>
                <a:gd name="T24" fmla="*/ 206 w 221"/>
                <a:gd name="T25" fmla="*/ 47 h 121"/>
                <a:gd name="T26" fmla="*/ 214 w 221"/>
                <a:gd name="T27" fmla="*/ 52 h 121"/>
                <a:gd name="T28" fmla="*/ 220 w 221"/>
                <a:gd name="T29" fmla="*/ 56 h 121"/>
                <a:gd name="T30" fmla="*/ 212 w 221"/>
                <a:gd name="T31" fmla="*/ 72 h 121"/>
                <a:gd name="T32" fmla="*/ 198 w 221"/>
                <a:gd name="T33" fmla="*/ 72 h 121"/>
                <a:gd name="T34" fmla="*/ 195 w 221"/>
                <a:gd name="T35" fmla="*/ 86 h 121"/>
                <a:gd name="T36" fmla="*/ 184 w 221"/>
                <a:gd name="T37" fmla="*/ 90 h 121"/>
                <a:gd name="T38" fmla="*/ 183 w 221"/>
                <a:gd name="T39" fmla="*/ 109 h 121"/>
                <a:gd name="T40" fmla="*/ 167 w 221"/>
                <a:gd name="T41" fmla="*/ 104 h 121"/>
                <a:gd name="T42" fmla="*/ 150 w 221"/>
                <a:gd name="T43" fmla="*/ 102 h 121"/>
                <a:gd name="T44" fmla="*/ 139 w 221"/>
                <a:gd name="T45" fmla="*/ 106 h 121"/>
                <a:gd name="T46" fmla="*/ 126 w 221"/>
                <a:gd name="T47" fmla="*/ 113 h 121"/>
                <a:gd name="T48" fmla="*/ 121 w 221"/>
                <a:gd name="T49" fmla="*/ 121 h 121"/>
                <a:gd name="T50" fmla="*/ 108 w 221"/>
                <a:gd name="T51" fmla="*/ 111 h 121"/>
                <a:gd name="T52" fmla="*/ 99 w 221"/>
                <a:gd name="T53" fmla="*/ 98 h 121"/>
                <a:gd name="T54" fmla="*/ 82 w 221"/>
                <a:gd name="T55" fmla="*/ 99 h 121"/>
                <a:gd name="T56" fmla="*/ 74 w 221"/>
                <a:gd name="T57" fmla="*/ 84 h 121"/>
                <a:gd name="T58" fmla="*/ 79 w 221"/>
                <a:gd name="T59" fmla="*/ 79 h 121"/>
                <a:gd name="T60" fmla="*/ 75 w 221"/>
                <a:gd name="T61" fmla="*/ 78 h 121"/>
                <a:gd name="T62" fmla="*/ 72 w 221"/>
                <a:gd name="T63" fmla="*/ 80 h 121"/>
                <a:gd name="T64" fmla="*/ 65 w 221"/>
                <a:gd name="T65" fmla="*/ 85 h 121"/>
                <a:gd name="T66" fmla="*/ 52 w 221"/>
                <a:gd name="T67" fmla="*/ 99 h 121"/>
                <a:gd name="T68" fmla="*/ 47 w 221"/>
                <a:gd name="T69" fmla="*/ 114 h 121"/>
                <a:gd name="T70" fmla="*/ 33 w 221"/>
                <a:gd name="T71" fmla="*/ 112 h 121"/>
                <a:gd name="T72" fmla="*/ 29 w 221"/>
                <a:gd name="T73" fmla="*/ 106 h 121"/>
                <a:gd name="T74" fmla="*/ 23 w 221"/>
                <a:gd name="T75" fmla="*/ 94 h 121"/>
                <a:gd name="T76" fmla="*/ 25 w 221"/>
                <a:gd name="T77" fmla="*/ 90 h 121"/>
                <a:gd name="T78" fmla="*/ 32 w 221"/>
                <a:gd name="T79" fmla="*/ 85 h 121"/>
                <a:gd name="T80" fmla="*/ 35 w 221"/>
                <a:gd name="T81" fmla="*/ 78 h 121"/>
                <a:gd name="T82" fmla="*/ 29 w 221"/>
                <a:gd name="T83" fmla="*/ 74 h 121"/>
                <a:gd name="T84" fmla="*/ 18 w 221"/>
                <a:gd name="T85" fmla="*/ 76 h 121"/>
                <a:gd name="T86" fmla="*/ 11 w 221"/>
                <a:gd name="T87" fmla="*/ 76 h 121"/>
                <a:gd name="T88" fmla="*/ 4 w 221"/>
                <a:gd name="T89" fmla="*/ 65 h 121"/>
                <a:gd name="T90" fmla="*/ 5 w 221"/>
                <a:gd name="T91" fmla="*/ 47 h 121"/>
                <a:gd name="T92" fmla="*/ 12 w 221"/>
                <a:gd name="T93" fmla="*/ 49 h 121"/>
                <a:gd name="T94" fmla="*/ 18 w 221"/>
                <a:gd name="T95" fmla="*/ 39 h 121"/>
                <a:gd name="T96" fmla="*/ 25 w 221"/>
                <a:gd name="T97" fmla="*/ 34 h 121"/>
                <a:gd name="T98" fmla="*/ 38 w 221"/>
                <a:gd name="T99" fmla="*/ 35 h 121"/>
                <a:gd name="T100" fmla="*/ 44 w 221"/>
                <a:gd name="T101" fmla="*/ 39 h 121"/>
                <a:gd name="T102" fmla="*/ 57 w 221"/>
                <a:gd name="T103" fmla="*/ 39 h 121"/>
                <a:gd name="T104" fmla="*/ 68 w 221"/>
                <a:gd name="T105" fmla="*/ 43 h 121"/>
                <a:gd name="T106" fmla="*/ 81 w 221"/>
                <a:gd name="T107" fmla="*/ 42 h 121"/>
                <a:gd name="T108" fmla="*/ 74 w 221"/>
                <a:gd name="T109" fmla="*/ 32 h 121"/>
                <a:gd name="T110" fmla="*/ 79 w 221"/>
                <a:gd name="T111" fmla="*/ 23 h 121"/>
                <a:gd name="T112" fmla="*/ 80 w 221"/>
                <a:gd name="T113" fmla="*/ 19 h 121"/>
                <a:gd name="T114" fmla="*/ 81 w 221"/>
                <a:gd name="T115" fmla="*/ 14 h 121"/>
                <a:gd name="T116" fmla="*/ 95 w 221"/>
                <a:gd name="T117" fmla="*/ 10 h 121"/>
                <a:gd name="T118" fmla="*/ 111 w 221"/>
                <a:gd name="T119" fmla="*/ 6 h 121"/>
                <a:gd name="T120" fmla="*/ 122 w 221"/>
                <a:gd name="T121" fmla="*/ 0 h 121"/>
                <a:gd name="T122" fmla="*/ 94 w 221"/>
                <a:gd name="T123" fmla="*/ 7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 h="121">
                  <a:moveTo>
                    <a:pt x="23" y="89"/>
                  </a:moveTo>
                  <a:lnTo>
                    <a:pt x="23" y="90"/>
                  </a:lnTo>
                  <a:lnTo>
                    <a:pt x="23" y="89"/>
                  </a:lnTo>
                  <a:close/>
                  <a:moveTo>
                    <a:pt x="19" y="89"/>
                  </a:moveTo>
                  <a:lnTo>
                    <a:pt x="19" y="90"/>
                  </a:lnTo>
                  <a:lnTo>
                    <a:pt x="20" y="90"/>
                  </a:lnTo>
                  <a:lnTo>
                    <a:pt x="19" y="90"/>
                  </a:lnTo>
                  <a:lnTo>
                    <a:pt x="19" y="89"/>
                  </a:lnTo>
                  <a:lnTo>
                    <a:pt x="19" y="88"/>
                  </a:lnTo>
                  <a:lnTo>
                    <a:pt x="19" y="89"/>
                  </a:lnTo>
                  <a:close/>
                  <a:moveTo>
                    <a:pt x="20" y="88"/>
                  </a:moveTo>
                  <a:lnTo>
                    <a:pt x="21" y="88"/>
                  </a:lnTo>
                  <a:lnTo>
                    <a:pt x="20" y="88"/>
                  </a:lnTo>
                  <a:lnTo>
                    <a:pt x="20" y="89"/>
                  </a:lnTo>
                  <a:lnTo>
                    <a:pt x="20" y="88"/>
                  </a:lnTo>
                  <a:close/>
                  <a:moveTo>
                    <a:pt x="34" y="85"/>
                  </a:moveTo>
                  <a:lnTo>
                    <a:pt x="33" y="85"/>
                  </a:lnTo>
                  <a:lnTo>
                    <a:pt x="34" y="85"/>
                  </a:lnTo>
                  <a:close/>
                  <a:moveTo>
                    <a:pt x="68" y="84"/>
                  </a:moveTo>
                  <a:lnTo>
                    <a:pt x="70" y="84"/>
                  </a:lnTo>
                  <a:lnTo>
                    <a:pt x="70" y="85"/>
                  </a:lnTo>
                  <a:lnTo>
                    <a:pt x="70" y="86"/>
                  </a:lnTo>
                  <a:lnTo>
                    <a:pt x="70" y="88"/>
                  </a:lnTo>
                  <a:lnTo>
                    <a:pt x="70" y="86"/>
                  </a:lnTo>
                  <a:lnTo>
                    <a:pt x="68" y="86"/>
                  </a:lnTo>
                  <a:lnTo>
                    <a:pt x="67" y="86"/>
                  </a:lnTo>
                  <a:lnTo>
                    <a:pt x="67" y="85"/>
                  </a:lnTo>
                  <a:lnTo>
                    <a:pt x="66" y="85"/>
                  </a:lnTo>
                  <a:lnTo>
                    <a:pt x="67" y="84"/>
                  </a:lnTo>
                  <a:lnTo>
                    <a:pt x="67" y="83"/>
                  </a:lnTo>
                  <a:lnTo>
                    <a:pt x="68" y="83"/>
                  </a:lnTo>
                  <a:lnTo>
                    <a:pt x="68" y="84"/>
                  </a:lnTo>
                  <a:lnTo>
                    <a:pt x="68" y="83"/>
                  </a:lnTo>
                  <a:lnTo>
                    <a:pt x="68" y="84"/>
                  </a:lnTo>
                  <a:close/>
                  <a:moveTo>
                    <a:pt x="75" y="81"/>
                  </a:moveTo>
                  <a:lnTo>
                    <a:pt x="76" y="81"/>
                  </a:lnTo>
                  <a:lnTo>
                    <a:pt x="75" y="81"/>
                  </a:lnTo>
                  <a:lnTo>
                    <a:pt x="74" y="81"/>
                  </a:lnTo>
                  <a:lnTo>
                    <a:pt x="75" y="81"/>
                  </a:lnTo>
                  <a:lnTo>
                    <a:pt x="75" y="80"/>
                  </a:lnTo>
                  <a:lnTo>
                    <a:pt x="75" y="81"/>
                  </a:lnTo>
                  <a:close/>
                  <a:moveTo>
                    <a:pt x="76" y="81"/>
                  </a:moveTo>
                  <a:lnTo>
                    <a:pt x="75" y="81"/>
                  </a:lnTo>
                  <a:lnTo>
                    <a:pt x="75" y="80"/>
                  </a:lnTo>
                  <a:lnTo>
                    <a:pt x="76" y="80"/>
                  </a:lnTo>
                  <a:lnTo>
                    <a:pt x="76" y="81"/>
                  </a:lnTo>
                  <a:close/>
                  <a:moveTo>
                    <a:pt x="18" y="79"/>
                  </a:moveTo>
                  <a:lnTo>
                    <a:pt x="18" y="78"/>
                  </a:lnTo>
                  <a:lnTo>
                    <a:pt x="18" y="79"/>
                  </a:lnTo>
                  <a:close/>
                  <a:moveTo>
                    <a:pt x="123" y="0"/>
                  </a:moveTo>
                  <a:lnTo>
                    <a:pt x="123" y="1"/>
                  </a:lnTo>
                  <a:lnTo>
                    <a:pt x="123" y="0"/>
                  </a:lnTo>
                  <a:lnTo>
                    <a:pt x="125" y="0"/>
                  </a:lnTo>
                  <a:lnTo>
                    <a:pt x="126" y="0"/>
                  </a:lnTo>
                  <a:lnTo>
                    <a:pt x="127" y="1"/>
                  </a:lnTo>
                  <a:lnTo>
                    <a:pt x="127" y="2"/>
                  </a:lnTo>
                  <a:lnTo>
                    <a:pt x="128" y="2"/>
                  </a:lnTo>
                  <a:lnTo>
                    <a:pt x="130" y="2"/>
                  </a:lnTo>
                  <a:lnTo>
                    <a:pt x="130" y="1"/>
                  </a:lnTo>
                  <a:lnTo>
                    <a:pt x="131" y="1"/>
                  </a:lnTo>
                  <a:lnTo>
                    <a:pt x="132" y="1"/>
                  </a:lnTo>
                  <a:lnTo>
                    <a:pt x="132" y="2"/>
                  </a:lnTo>
                  <a:lnTo>
                    <a:pt x="133" y="2"/>
                  </a:lnTo>
                  <a:lnTo>
                    <a:pt x="133" y="4"/>
                  </a:lnTo>
                  <a:lnTo>
                    <a:pt x="132" y="4"/>
                  </a:lnTo>
                  <a:lnTo>
                    <a:pt x="133" y="4"/>
                  </a:lnTo>
                  <a:lnTo>
                    <a:pt x="132" y="5"/>
                  </a:lnTo>
                  <a:lnTo>
                    <a:pt x="133" y="5"/>
                  </a:lnTo>
                  <a:lnTo>
                    <a:pt x="133" y="6"/>
                  </a:lnTo>
                  <a:lnTo>
                    <a:pt x="135" y="6"/>
                  </a:lnTo>
                  <a:lnTo>
                    <a:pt x="135" y="7"/>
                  </a:lnTo>
                  <a:lnTo>
                    <a:pt x="133" y="7"/>
                  </a:lnTo>
                  <a:lnTo>
                    <a:pt x="133" y="9"/>
                  </a:lnTo>
                  <a:lnTo>
                    <a:pt x="135" y="9"/>
                  </a:lnTo>
                  <a:lnTo>
                    <a:pt x="135" y="10"/>
                  </a:lnTo>
                  <a:lnTo>
                    <a:pt x="133" y="10"/>
                  </a:lnTo>
                  <a:lnTo>
                    <a:pt x="133" y="11"/>
                  </a:lnTo>
                  <a:lnTo>
                    <a:pt x="133" y="13"/>
                  </a:lnTo>
                  <a:lnTo>
                    <a:pt x="135" y="11"/>
                  </a:lnTo>
                  <a:lnTo>
                    <a:pt x="136" y="11"/>
                  </a:lnTo>
                  <a:lnTo>
                    <a:pt x="136" y="13"/>
                  </a:lnTo>
                  <a:lnTo>
                    <a:pt x="136" y="11"/>
                  </a:lnTo>
                  <a:lnTo>
                    <a:pt x="136" y="13"/>
                  </a:lnTo>
                  <a:lnTo>
                    <a:pt x="137" y="11"/>
                  </a:lnTo>
                  <a:lnTo>
                    <a:pt x="139" y="11"/>
                  </a:lnTo>
                  <a:lnTo>
                    <a:pt x="140" y="11"/>
                  </a:lnTo>
                  <a:lnTo>
                    <a:pt x="139" y="11"/>
                  </a:lnTo>
                  <a:lnTo>
                    <a:pt x="139" y="10"/>
                  </a:lnTo>
                  <a:lnTo>
                    <a:pt x="140" y="10"/>
                  </a:lnTo>
                  <a:lnTo>
                    <a:pt x="140" y="11"/>
                  </a:lnTo>
                  <a:lnTo>
                    <a:pt x="141" y="11"/>
                  </a:lnTo>
                  <a:lnTo>
                    <a:pt x="141" y="13"/>
                  </a:lnTo>
                  <a:lnTo>
                    <a:pt x="140" y="13"/>
                  </a:lnTo>
                  <a:lnTo>
                    <a:pt x="141" y="13"/>
                  </a:lnTo>
                  <a:lnTo>
                    <a:pt x="141" y="14"/>
                  </a:lnTo>
                  <a:lnTo>
                    <a:pt x="142" y="14"/>
                  </a:lnTo>
                  <a:lnTo>
                    <a:pt x="142" y="13"/>
                  </a:lnTo>
                  <a:lnTo>
                    <a:pt x="141" y="13"/>
                  </a:lnTo>
                  <a:lnTo>
                    <a:pt x="141" y="11"/>
                  </a:lnTo>
                  <a:lnTo>
                    <a:pt x="142" y="11"/>
                  </a:lnTo>
                  <a:lnTo>
                    <a:pt x="144" y="11"/>
                  </a:lnTo>
                  <a:lnTo>
                    <a:pt x="144" y="13"/>
                  </a:lnTo>
                  <a:lnTo>
                    <a:pt x="145" y="14"/>
                  </a:lnTo>
                  <a:lnTo>
                    <a:pt x="146" y="14"/>
                  </a:lnTo>
                  <a:lnTo>
                    <a:pt x="146" y="13"/>
                  </a:lnTo>
                  <a:lnTo>
                    <a:pt x="147" y="13"/>
                  </a:lnTo>
                  <a:lnTo>
                    <a:pt x="147" y="14"/>
                  </a:lnTo>
                  <a:lnTo>
                    <a:pt x="146" y="14"/>
                  </a:lnTo>
                  <a:lnTo>
                    <a:pt x="146" y="15"/>
                  </a:lnTo>
                  <a:lnTo>
                    <a:pt x="146" y="16"/>
                  </a:lnTo>
                  <a:lnTo>
                    <a:pt x="145" y="16"/>
                  </a:lnTo>
                  <a:lnTo>
                    <a:pt x="146" y="18"/>
                  </a:lnTo>
                  <a:lnTo>
                    <a:pt x="147" y="18"/>
                  </a:lnTo>
                  <a:lnTo>
                    <a:pt x="147" y="16"/>
                  </a:lnTo>
                  <a:lnTo>
                    <a:pt x="147" y="18"/>
                  </a:lnTo>
                  <a:lnTo>
                    <a:pt x="147" y="16"/>
                  </a:lnTo>
                  <a:lnTo>
                    <a:pt x="149" y="16"/>
                  </a:lnTo>
                  <a:lnTo>
                    <a:pt x="150" y="16"/>
                  </a:lnTo>
                  <a:lnTo>
                    <a:pt x="151" y="16"/>
                  </a:lnTo>
                  <a:lnTo>
                    <a:pt x="151" y="18"/>
                  </a:lnTo>
                  <a:lnTo>
                    <a:pt x="151" y="16"/>
                  </a:lnTo>
                  <a:lnTo>
                    <a:pt x="153" y="16"/>
                  </a:lnTo>
                  <a:lnTo>
                    <a:pt x="153" y="15"/>
                  </a:lnTo>
                  <a:lnTo>
                    <a:pt x="154" y="15"/>
                  </a:lnTo>
                  <a:lnTo>
                    <a:pt x="155" y="15"/>
                  </a:lnTo>
                  <a:lnTo>
                    <a:pt x="155" y="14"/>
                  </a:lnTo>
                  <a:lnTo>
                    <a:pt x="156" y="14"/>
                  </a:lnTo>
                  <a:lnTo>
                    <a:pt x="158" y="13"/>
                  </a:lnTo>
                  <a:lnTo>
                    <a:pt x="156" y="13"/>
                  </a:lnTo>
                  <a:lnTo>
                    <a:pt x="158" y="13"/>
                  </a:lnTo>
                  <a:lnTo>
                    <a:pt x="159" y="13"/>
                  </a:lnTo>
                  <a:lnTo>
                    <a:pt x="159" y="11"/>
                  </a:lnTo>
                  <a:lnTo>
                    <a:pt x="160" y="11"/>
                  </a:lnTo>
                  <a:lnTo>
                    <a:pt x="161" y="11"/>
                  </a:lnTo>
                  <a:lnTo>
                    <a:pt x="161" y="10"/>
                  </a:lnTo>
                  <a:lnTo>
                    <a:pt x="163" y="10"/>
                  </a:lnTo>
                  <a:lnTo>
                    <a:pt x="164" y="10"/>
                  </a:lnTo>
                  <a:lnTo>
                    <a:pt x="164" y="9"/>
                  </a:lnTo>
                  <a:lnTo>
                    <a:pt x="165" y="9"/>
                  </a:lnTo>
                  <a:lnTo>
                    <a:pt x="164" y="9"/>
                  </a:lnTo>
                  <a:lnTo>
                    <a:pt x="164" y="10"/>
                  </a:lnTo>
                  <a:lnTo>
                    <a:pt x="165" y="10"/>
                  </a:lnTo>
                  <a:lnTo>
                    <a:pt x="164" y="10"/>
                  </a:lnTo>
                  <a:lnTo>
                    <a:pt x="164" y="11"/>
                  </a:lnTo>
                  <a:lnTo>
                    <a:pt x="163" y="11"/>
                  </a:lnTo>
                  <a:lnTo>
                    <a:pt x="163" y="13"/>
                  </a:lnTo>
                  <a:lnTo>
                    <a:pt x="163" y="14"/>
                  </a:lnTo>
                  <a:lnTo>
                    <a:pt x="164" y="14"/>
                  </a:lnTo>
                  <a:lnTo>
                    <a:pt x="165" y="15"/>
                  </a:lnTo>
                  <a:lnTo>
                    <a:pt x="167" y="16"/>
                  </a:lnTo>
                  <a:lnTo>
                    <a:pt x="168" y="16"/>
                  </a:lnTo>
                  <a:lnTo>
                    <a:pt x="168" y="18"/>
                  </a:lnTo>
                  <a:lnTo>
                    <a:pt x="169" y="18"/>
                  </a:lnTo>
                  <a:lnTo>
                    <a:pt x="169" y="19"/>
                  </a:lnTo>
                  <a:lnTo>
                    <a:pt x="170" y="19"/>
                  </a:lnTo>
                  <a:lnTo>
                    <a:pt x="170" y="20"/>
                  </a:lnTo>
                  <a:lnTo>
                    <a:pt x="172" y="21"/>
                  </a:lnTo>
                  <a:lnTo>
                    <a:pt x="172" y="23"/>
                  </a:lnTo>
                  <a:lnTo>
                    <a:pt x="173" y="23"/>
                  </a:lnTo>
                  <a:lnTo>
                    <a:pt x="173" y="24"/>
                  </a:lnTo>
                  <a:lnTo>
                    <a:pt x="174" y="25"/>
                  </a:lnTo>
                  <a:lnTo>
                    <a:pt x="174" y="27"/>
                  </a:lnTo>
                  <a:lnTo>
                    <a:pt x="175" y="28"/>
                  </a:lnTo>
                  <a:lnTo>
                    <a:pt x="175" y="29"/>
                  </a:lnTo>
                  <a:lnTo>
                    <a:pt x="177" y="32"/>
                  </a:lnTo>
                  <a:lnTo>
                    <a:pt x="178" y="33"/>
                  </a:lnTo>
                  <a:lnTo>
                    <a:pt x="178" y="34"/>
                  </a:lnTo>
                  <a:lnTo>
                    <a:pt x="179" y="35"/>
                  </a:lnTo>
                  <a:lnTo>
                    <a:pt x="179" y="37"/>
                  </a:lnTo>
                  <a:lnTo>
                    <a:pt x="181" y="38"/>
                  </a:lnTo>
                  <a:lnTo>
                    <a:pt x="181" y="39"/>
                  </a:lnTo>
                  <a:lnTo>
                    <a:pt x="182" y="41"/>
                  </a:lnTo>
                  <a:lnTo>
                    <a:pt x="182" y="42"/>
                  </a:lnTo>
                  <a:lnTo>
                    <a:pt x="182" y="41"/>
                  </a:lnTo>
                  <a:lnTo>
                    <a:pt x="183" y="42"/>
                  </a:lnTo>
                  <a:lnTo>
                    <a:pt x="183" y="41"/>
                  </a:lnTo>
                  <a:lnTo>
                    <a:pt x="184" y="41"/>
                  </a:lnTo>
                  <a:lnTo>
                    <a:pt x="184" y="39"/>
                  </a:lnTo>
                  <a:lnTo>
                    <a:pt x="184" y="38"/>
                  </a:lnTo>
                  <a:lnTo>
                    <a:pt x="186" y="38"/>
                  </a:lnTo>
                  <a:lnTo>
                    <a:pt x="186" y="37"/>
                  </a:lnTo>
                  <a:lnTo>
                    <a:pt x="187" y="38"/>
                  </a:lnTo>
                  <a:lnTo>
                    <a:pt x="187" y="37"/>
                  </a:lnTo>
                  <a:lnTo>
                    <a:pt x="187" y="38"/>
                  </a:lnTo>
                  <a:lnTo>
                    <a:pt x="188" y="38"/>
                  </a:lnTo>
                  <a:lnTo>
                    <a:pt x="188" y="39"/>
                  </a:lnTo>
                  <a:lnTo>
                    <a:pt x="188" y="41"/>
                  </a:lnTo>
                  <a:lnTo>
                    <a:pt x="189" y="41"/>
                  </a:lnTo>
                  <a:lnTo>
                    <a:pt x="189" y="42"/>
                  </a:lnTo>
                  <a:lnTo>
                    <a:pt x="191" y="42"/>
                  </a:lnTo>
                  <a:lnTo>
                    <a:pt x="192" y="42"/>
                  </a:lnTo>
                  <a:lnTo>
                    <a:pt x="193" y="42"/>
                  </a:lnTo>
                  <a:lnTo>
                    <a:pt x="195" y="42"/>
                  </a:lnTo>
                  <a:lnTo>
                    <a:pt x="196" y="42"/>
                  </a:lnTo>
                  <a:lnTo>
                    <a:pt x="197" y="42"/>
                  </a:lnTo>
                  <a:lnTo>
                    <a:pt x="197" y="41"/>
                  </a:lnTo>
                  <a:lnTo>
                    <a:pt x="198" y="41"/>
                  </a:lnTo>
                  <a:lnTo>
                    <a:pt x="198" y="39"/>
                  </a:lnTo>
                  <a:lnTo>
                    <a:pt x="200" y="39"/>
                  </a:lnTo>
                  <a:lnTo>
                    <a:pt x="201" y="39"/>
                  </a:lnTo>
                  <a:lnTo>
                    <a:pt x="201" y="41"/>
                  </a:lnTo>
                  <a:lnTo>
                    <a:pt x="202" y="41"/>
                  </a:lnTo>
                  <a:lnTo>
                    <a:pt x="203" y="42"/>
                  </a:lnTo>
                  <a:lnTo>
                    <a:pt x="203" y="43"/>
                  </a:lnTo>
                  <a:lnTo>
                    <a:pt x="205" y="43"/>
                  </a:lnTo>
                  <a:lnTo>
                    <a:pt x="205" y="44"/>
                  </a:lnTo>
                  <a:lnTo>
                    <a:pt x="205" y="46"/>
                  </a:lnTo>
                  <a:lnTo>
                    <a:pt x="206" y="47"/>
                  </a:lnTo>
                  <a:lnTo>
                    <a:pt x="206" y="46"/>
                  </a:lnTo>
                  <a:lnTo>
                    <a:pt x="206" y="47"/>
                  </a:lnTo>
                  <a:lnTo>
                    <a:pt x="207" y="47"/>
                  </a:lnTo>
                  <a:lnTo>
                    <a:pt x="209" y="47"/>
                  </a:lnTo>
                  <a:lnTo>
                    <a:pt x="209" y="48"/>
                  </a:lnTo>
                  <a:lnTo>
                    <a:pt x="209" y="47"/>
                  </a:lnTo>
                  <a:lnTo>
                    <a:pt x="209" y="48"/>
                  </a:lnTo>
                  <a:lnTo>
                    <a:pt x="210" y="48"/>
                  </a:lnTo>
                  <a:lnTo>
                    <a:pt x="209" y="48"/>
                  </a:lnTo>
                  <a:lnTo>
                    <a:pt x="209" y="49"/>
                  </a:lnTo>
                  <a:lnTo>
                    <a:pt x="210" y="49"/>
                  </a:lnTo>
                  <a:lnTo>
                    <a:pt x="210" y="51"/>
                  </a:lnTo>
                  <a:lnTo>
                    <a:pt x="210" y="52"/>
                  </a:lnTo>
                  <a:lnTo>
                    <a:pt x="211" y="52"/>
                  </a:lnTo>
                  <a:lnTo>
                    <a:pt x="212" y="52"/>
                  </a:lnTo>
                  <a:lnTo>
                    <a:pt x="214" y="52"/>
                  </a:lnTo>
                  <a:lnTo>
                    <a:pt x="215" y="53"/>
                  </a:lnTo>
                  <a:lnTo>
                    <a:pt x="215" y="52"/>
                  </a:lnTo>
                  <a:lnTo>
                    <a:pt x="215" y="53"/>
                  </a:lnTo>
                  <a:lnTo>
                    <a:pt x="216" y="52"/>
                  </a:lnTo>
                  <a:lnTo>
                    <a:pt x="217" y="51"/>
                  </a:lnTo>
                  <a:lnTo>
                    <a:pt x="217" y="49"/>
                  </a:lnTo>
                  <a:lnTo>
                    <a:pt x="219" y="51"/>
                  </a:lnTo>
                  <a:lnTo>
                    <a:pt x="217" y="51"/>
                  </a:lnTo>
                  <a:lnTo>
                    <a:pt x="217" y="52"/>
                  </a:lnTo>
                  <a:lnTo>
                    <a:pt x="219" y="52"/>
                  </a:lnTo>
                  <a:lnTo>
                    <a:pt x="219" y="53"/>
                  </a:lnTo>
                  <a:lnTo>
                    <a:pt x="220" y="53"/>
                  </a:lnTo>
                  <a:lnTo>
                    <a:pt x="220" y="55"/>
                  </a:lnTo>
                  <a:lnTo>
                    <a:pt x="221" y="55"/>
                  </a:lnTo>
                  <a:lnTo>
                    <a:pt x="221" y="56"/>
                  </a:lnTo>
                  <a:lnTo>
                    <a:pt x="220" y="56"/>
                  </a:lnTo>
                  <a:lnTo>
                    <a:pt x="219" y="56"/>
                  </a:lnTo>
                  <a:lnTo>
                    <a:pt x="219" y="57"/>
                  </a:lnTo>
                  <a:lnTo>
                    <a:pt x="219" y="58"/>
                  </a:lnTo>
                  <a:lnTo>
                    <a:pt x="219" y="60"/>
                  </a:lnTo>
                  <a:lnTo>
                    <a:pt x="217" y="60"/>
                  </a:lnTo>
                  <a:lnTo>
                    <a:pt x="217" y="61"/>
                  </a:lnTo>
                  <a:lnTo>
                    <a:pt x="216" y="61"/>
                  </a:lnTo>
                  <a:lnTo>
                    <a:pt x="215" y="61"/>
                  </a:lnTo>
                  <a:lnTo>
                    <a:pt x="214" y="62"/>
                  </a:lnTo>
                  <a:lnTo>
                    <a:pt x="212" y="63"/>
                  </a:lnTo>
                  <a:lnTo>
                    <a:pt x="212" y="65"/>
                  </a:lnTo>
                  <a:lnTo>
                    <a:pt x="212" y="66"/>
                  </a:lnTo>
                  <a:lnTo>
                    <a:pt x="212" y="69"/>
                  </a:lnTo>
                  <a:lnTo>
                    <a:pt x="212" y="70"/>
                  </a:lnTo>
                  <a:lnTo>
                    <a:pt x="212" y="71"/>
                  </a:lnTo>
                  <a:lnTo>
                    <a:pt x="212" y="72"/>
                  </a:lnTo>
                  <a:lnTo>
                    <a:pt x="211" y="72"/>
                  </a:lnTo>
                  <a:lnTo>
                    <a:pt x="210" y="72"/>
                  </a:lnTo>
                  <a:lnTo>
                    <a:pt x="210" y="74"/>
                  </a:lnTo>
                  <a:lnTo>
                    <a:pt x="209" y="74"/>
                  </a:lnTo>
                  <a:lnTo>
                    <a:pt x="207" y="75"/>
                  </a:lnTo>
                  <a:lnTo>
                    <a:pt x="207" y="74"/>
                  </a:lnTo>
                  <a:lnTo>
                    <a:pt x="206" y="74"/>
                  </a:lnTo>
                  <a:lnTo>
                    <a:pt x="206" y="72"/>
                  </a:lnTo>
                  <a:lnTo>
                    <a:pt x="205" y="72"/>
                  </a:lnTo>
                  <a:lnTo>
                    <a:pt x="205" y="74"/>
                  </a:lnTo>
                  <a:lnTo>
                    <a:pt x="203" y="74"/>
                  </a:lnTo>
                  <a:lnTo>
                    <a:pt x="201" y="72"/>
                  </a:lnTo>
                  <a:lnTo>
                    <a:pt x="200" y="72"/>
                  </a:lnTo>
                  <a:lnTo>
                    <a:pt x="200" y="71"/>
                  </a:lnTo>
                  <a:lnTo>
                    <a:pt x="198" y="71"/>
                  </a:lnTo>
                  <a:lnTo>
                    <a:pt x="198" y="72"/>
                  </a:lnTo>
                  <a:lnTo>
                    <a:pt x="198" y="74"/>
                  </a:lnTo>
                  <a:lnTo>
                    <a:pt x="197" y="75"/>
                  </a:lnTo>
                  <a:lnTo>
                    <a:pt x="197" y="78"/>
                  </a:lnTo>
                  <a:lnTo>
                    <a:pt x="197" y="79"/>
                  </a:lnTo>
                  <a:lnTo>
                    <a:pt x="196" y="79"/>
                  </a:lnTo>
                  <a:lnTo>
                    <a:pt x="196" y="80"/>
                  </a:lnTo>
                  <a:lnTo>
                    <a:pt x="196" y="81"/>
                  </a:lnTo>
                  <a:lnTo>
                    <a:pt x="196" y="83"/>
                  </a:lnTo>
                  <a:lnTo>
                    <a:pt x="195" y="83"/>
                  </a:lnTo>
                  <a:lnTo>
                    <a:pt x="195" y="84"/>
                  </a:lnTo>
                  <a:lnTo>
                    <a:pt x="195" y="85"/>
                  </a:lnTo>
                  <a:lnTo>
                    <a:pt x="196" y="85"/>
                  </a:lnTo>
                  <a:lnTo>
                    <a:pt x="196" y="86"/>
                  </a:lnTo>
                  <a:lnTo>
                    <a:pt x="196" y="88"/>
                  </a:lnTo>
                  <a:lnTo>
                    <a:pt x="195" y="88"/>
                  </a:lnTo>
                  <a:lnTo>
                    <a:pt x="195" y="86"/>
                  </a:lnTo>
                  <a:lnTo>
                    <a:pt x="193" y="86"/>
                  </a:lnTo>
                  <a:lnTo>
                    <a:pt x="193" y="88"/>
                  </a:lnTo>
                  <a:lnTo>
                    <a:pt x="192" y="88"/>
                  </a:lnTo>
                  <a:lnTo>
                    <a:pt x="192" y="86"/>
                  </a:lnTo>
                  <a:lnTo>
                    <a:pt x="191" y="86"/>
                  </a:lnTo>
                  <a:lnTo>
                    <a:pt x="188" y="88"/>
                  </a:lnTo>
                  <a:lnTo>
                    <a:pt x="187" y="88"/>
                  </a:lnTo>
                  <a:lnTo>
                    <a:pt x="186" y="88"/>
                  </a:lnTo>
                  <a:lnTo>
                    <a:pt x="184" y="88"/>
                  </a:lnTo>
                  <a:lnTo>
                    <a:pt x="183" y="88"/>
                  </a:lnTo>
                  <a:lnTo>
                    <a:pt x="183" y="89"/>
                  </a:lnTo>
                  <a:lnTo>
                    <a:pt x="182" y="89"/>
                  </a:lnTo>
                  <a:lnTo>
                    <a:pt x="181" y="90"/>
                  </a:lnTo>
                  <a:lnTo>
                    <a:pt x="182" y="90"/>
                  </a:lnTo>
                  <a:lnTo>
                    <a:pt x="183" y="90"/>
                  </a:lnTo>
                  <a:lnTo>
                    <a:pt x="184" y="90"/>
                  </a:lnTo>
                  <a:lnTo>
                    <a:pt x="184" y="92"/>
                  </a:lnTo>
                  <a:lnTo>
                    <a:pt x="184" y="93"/>
                  </a:lnTo>
                  <a:lnTo>
                    <a:pt x="184" y="94"/>
                  </a:lnTo>
                  <a:lnTo>
                    <a:pt x="184" y="95"/>
                  </a:lnTo>
                  <a:lnTo>
                    <a:pt x="184" y="97"/>
                  </a:lnTo>
                  <a:lnTo>
                    <a:pt x="186" y="99"/>
                  </a:lnTo>
                  <a:lnTo>
                    <a:pt x="186" y="100"/>
                  </a:lnTo>
                  <a:lnTo>
                    <a:pt x="186" y="102"/>
                  </a:lnTo>
                  <a:lnTo>
                    <a:pt x="186" y="103"/>
                  </a:lnTo>
                  <a:lnTo>
                    <a:pt x="184" y="103"/>
                  </a:lnTo>
                  <a:lnTo>
                    <a:pt x="184" y="104"/>
                  </a:lnTo>
                  <a:lnTo>
                    <a:pt x="184" y="106"/>
                  </a:lnTo>
                  <a:lnTo>
                    <a:pt x="183" y="106"/>
                  </a:lnTo>
                  <a:lnTo>
                    <a:pt x="183" y="107"/>
                  </a:lnTo>
                  <a:lnTo>
                    <a:pt x="183" y="108"/>
                  </a:lnTo>
                  <a:lnTo>
                    <a:pt x="183" y="109"/>
                  </a:lnTo>
                  <a:lnTo>
                    <a:pt x="182" y="109"/>
                  </a:lnTo>
                  <a:lnTo>
                    <a:pt x="182" y="108"/>
                  </a:lnTo>
                  <a:lnTo>
                    <a:pt x="181" y="108"/>
                  </a:lnTo>
                  <a:lnTo>
                    <a:pt x="179" y="108"/>
                  </a:lnTo>
                  <a:lnTo>
                    <a:pt x="178" y="107"/>
                  </a:lnTo>
                  <a:lnTo>
                    <a:pt x="178" y="106"/>
                  </a:lnTo>
                  <a:lnTo>
                    <a:pt x="177" y="106"/>
                  </a:lnTo>
                  <a:lnTo>
                    <a:pt x="175" y="106"/>
                  </a:lnTo>
                  <a:lnTo>
                    <a:pt x="174" y="106"/>
                  </a:lnTo>
                  <a:lnTo>
                    <a:pt x="174" y="104"/>
                  </a:lnTo>
                  <a:lnTo>
                    <a:pt x="173" y="104"/>
                  </a:lnTo>
                  <a:lnTo>
                    <a:pt x="172" y="104"/>
                  </a:lnTo>
                  <a:lnTo>
                    <a:pt x="170" y="104"/>
                  </a:lnTo>
                  <a:lnTo>
                    <a:pt x="169" y="104"/>
                  </a:lnTo>
                  <a:lnTo>
                    <a:pt x="168" y="104"/>
                  </a:lnTo>
                  <a:lnTo>
                    <a:pt x="167" y="104"/>
                  </a:lnTo>
                  <a:lnTo>
                    <a:pt x="165" y="104"/>
                  </a:lnTo>
                  <a:lnTo>
                    <a:pt x="164" y="104"/>
                  </a:lnTo>
                  <a:lnTo>
                    <a:pt x="163" y="104"/>
                  </a:lnTo>
                  <a:lnTo>
                    <a:pt x="161" y="104"/>
                  </a:lnTo>
                  <a:lnTo>
                    <a:pt x="160" y="104"/>
                  </a:lnTo>
                  <a:lnTo>
                    <a:pt x="159" y="104"/>
                  </a:lnTo>
                  <a:lnTo>
                    <a:pt x="159" y="106"/>
                  </a:lnTo>
                  <a:lnTo>
                    <a:pt x="158" y="106"/>
                  </a:lnTo>
                  <a:lnTo>
                    <a:pt x="156" y="106"/>
                  </a:lnTo>
                  <a:lnTo>
                    <a:pt x="156" y="104"/>
                  </a:lnTo>
                  <a:lnTo>
                    <a:pt x="155" y="104"/>
                  </a:lnTo>
                  <a:lnTo>
                    <a:pt x="154" y="104"/>
                  </a:lnTo>
                  <a:lnTo>
                    <a:pt x="153" y="103"/>
                  </a:lnTo>
                  <a:lnTo>
                    <a:pt x="151" y="103"/>
                  </a:lnTo>
                  <a:lnTo>
                    <a:pt x="151" y="102"/>
                  </a:lnTo>
                  <a:lnTo>
                    <a:pt x="150" y="102"/>
                  </a:lnTo>
                  <a:lnTo>
                    <a:pt x="150" y="103"/>
                  </a:lnTo>
                  <a:lnTo>
                    <a:pt x="149" y="102"/>
                  </a:lnTo>
                  <a:lnTo>
                    <a:pt x="149" y="103"/>
                  </a:lnTo>
                  <a:lnTo>
                    <a:pt x="147" y="103"/>
                  </a:lnTo>
                  <a:lnTo>
                    <a:pt x="147" y="104"/>
                  </a:lnTo>
                  <a:lnTo>
                    <a:pt x="146" y="104"/>
                  </a:lnTo>
                  <a:lnTo>
                    <a:pt x="146" y="106"/>
                  </a:lnTo>
                  <a:lnTo>
                    <a:pt x="146" y="107"/>
                  </a:lnTo>
                  <a:lnTo>
                    <a:pt x="146" y="108"/>
                  </a:lnTo>
                  <a:lnTo>
                    <a:pt x="146" y="107"/>
                  </a:lnTo>
                  <a:lnTo>
                    <a:pt x="145" y="107"/>
                  </a:lnTo>
                  <a:lnTo>
                    <a:pt x="144" y="107"/>
                  </a:lnTo>
                  <a:lnTo>
                    <a:pt x="142" y="107"/>
                  </a:lnTo>
                  <a:lnTo>
                    <a:pt x="141" y="106"/>
                  </a:lnTo>
                  <a:lnTo>
                    <a:pt x="140" y="106"/>
                  </a:lnTo>
                  <a:lnTo>
                    <a:pt x="139" y="106"/>
                  </a:lnTo>
                  <a:lnTo>
                    <a:pt x="137" y="106"/>
                  </a:lnTo>
                  <a:lnTo>
                    <a:pt x="136" y="106"/>
                  </a:lnTo>
                  <a:lnTo>
                    <a:pt x="135" y="106"/>
                  </a:lnTo>
                  <a:lnTo>
                    <a:pt x="133" y="106"/>
                  </a:lnTo>
                  <a:lnTo>
                    <a:pt x="133" y="107"/>
                  </a:lnTo>
                  <a:lnTo>
                    <a:pt x="133" y="108"/>
                  </a:lnTo>
                  <a:lnTo>
                    <a:pt x="132" y="108"/>
                  </a:lnTo>
                  <a:lnTo>
                    <a:pt x="132" y="109"/>
                  </a:lnTo>
                  <a:lnTo>
                    <a:pt x="131" y="109"/>
                  </a:lnTo>
                  <a:lnTo>
                    <a:pt x="131" y="111"/>
                  </a:lnTo>
                  <a:lnTo>
                    <a:pt x="130" y="111"/>
                  </a:lnTo>
                  <a:lnTo>
                    <a:pt x="130" y="112"/>
                  </a:lnTo>
                  <a:lnTo>
                    <a:pt x="128" y="112"/>
                  </a:lnTo>
                  <a:lnTo>
                    <a:pt x="128" y="113"/>
                  </a:lnTo>
                  <a:lnTo>
                    <a:pt x="127" y="113"/>
                  </a:lnTo>
                  <a:lnTo>
                    <a:pt x="126" y="113"/>
                  </a:lnTo>
                  <a:lnTo>
                    <a:pt x="126" y="114"/>
                  </a:lnTo>
                  <a:lnTo>
                    <a:pt x="125" y="114"/>
                  </a:lnTo>
                  <a:lnTo>
                    <a:pt x="123" y="114"/>
                  </a:lnTo>
                  <a:lnTo>
                    <a:pt x="123" y="116"/>
                  </a:lnTo>
                  <a:lnTo>
                    <a:pt x="123" y="114"/>
                  </a:lnTo>
                  <a:lnTo>
                    <a:pt x="123" y="116"/>
                  </a:lnTo>
                  <a:lnTo>
                    <a:pt x="122" y="116"/>
                  </a:lnTo>
                  <a:lnTo>
                    <a:pt x="122" y="117"/>
                  </a:lnTo>
                  <a:lnTo>
                    <a:pt x="121" y="117"/>
                  </a:lnTo>
                  <a:lnTo>
                    <a:pt x="121" y="118"/>
                  </a:lnTo>
                  <a:lnTo>
                    <a:pt x="119" y="118"/>
                  </a:lnTo>
                  <a:lnTo>
                    <a:pt x="119" y="120"/>
                  </a:lnTo>
                  <a:lnTo>
                    <a:pt x="119" y="121"/>
                  </a:lnTo>
                  <a:lnTo>
                    <a:pt x="121" y="121"/>
                  </a:lnTo>
                  <a:lnTo>
                    <a:pt x="119" y="121"/>
                  </a:lnTo>
                  <a:lnTo>
                    <a:pt x="121" y="121"/>
                  </a:lnTo>
                  <a:lnTo>
                    <a:pt x="119" y="121"/>
                  </a:lnTo>
                  <a:lnTo>
                    <a:pt x="118" y="121"/>
                  </a:lnTo>
                  <a:lnTo>
                    <a:pt x="117" y="120"/>
                  </a:lnTo>
                  <a:lnTo>
                    <a:pt x="117" y="118"/>
                  </a:lnTo>
                  <a:lnTo>
                    <a:pt x="117" y="117"/>
                  </a:lnTo>
                  <a:lnTo>
                    <a:pt x="116" y="117"/>
                  </a:lnTo>
                  <a:lnTo>
                    <a:pt x="114" y="117"/>
                  </a:lnTo>
                  <a:lnTo>
                    <a:pt x="113" y="117"/>
                  </a:lnTo>
                  <a:lnTo>
                    <a:pt x="112" y="117"/>
                  </a:lnTo>
                  <a:lnTo>
                    <a:pt x="111" y="117"/>
                  </a:lnTo>
                  <a:lnTo>
                    <a:pt x="109" y="117"/>
                  </a:lnTo>
                  <a:lnTo>
                    <a:pt x="109" y="116"/>
                  </a:lnTo>
                  <a:lnTo>
                    <a:pt x="109" y="114"/>
                  </a:lnTo>
                  <a:lnTo>
                    <a:pt x="109" y="113"/>
                  </a:lnTo>
                  <a:lnTo>
                    <a:pt x="109" y="112"/>
                  </a:lnTo>
                  <a:lnTo>
                    <a:pt x="108" y="111"/>
                  </a:lnTo>
                  <a:lnTo>
                    <a:pt x="107" y="111"/>
                  </a:lnTo>
                  <a:lnTo>
                    <a:pt x="105" y="111"/>
                  </a:lnTo>
                  <a:lnTo>
                    <a:pt x="105" y="109"/>
                  </a:lnTo>
                  <a:lnTo>
                    <a:pt x="105" y="108"/>
                  </a:lnTo>
                  <a:lnTo>
                    <a:pt x="107" y="108"/>
                  </a:lnTo>
                  <a:lnTo>
                    <a:pt x="107" y="106"/>
                  </a:lnTo>
                  <a:lnTo>
                    <a:pt x="107" y="104"/>
                  </a:lnTo>
                  <a:lnTo>
                    <a:pt x="105" y="104"/>
                  </a:lnTo>
                  <a:lnTo>
                    <a:pt x="104" y="104"/>
                  </a:lnTo>
                  <a:lnTo>
                    <a:pt x="104" y="103"/>
                  </a:lnTo>
                  <a:lnTo>
                    <a:pt x="103" y="102"/>
                  </a:lnTo>
                  <a:lnTo>
                    <a:pt x="103" y="100"/>
                  </a:lnTo>
                  <a:lnTo>
                    <a:pt x="102" y="100"/>
                  </a:lnTo>
                  <a:lnTo>
                    <a:pt x="100" y="99"/>
                  </a:lnTo>
                  <a:lnTo>
                    <a:pt x="100" y="98"/>
                  </a:lnTo>
                  <a:lnTo>
                    <a:pt x="99" y="98"/>
                  </a:lnTo>
                  <a:lnTo>
                    <a:pt x="99" y="99"/>
                  </a:lnTo>
                  <a:lnTo>
                    <a:pt x="98" y="99"/>
                  </a:lnTo>
                  <a:lnTo>
                    <a:pt x="96" y="99"/>
                  </a:lnTo>
                  <a:lnTo>
                    <a:pt x="95" y="99"/>
                  </a:lnTo>
                  <a:lnTo>
                    <a:pt x="94" y="99"/>
                  </a:lnTo>
                  <a:lnTo>
                    <a:pt x="93" y="99"/>
                  </a:lnTo>
                  <a:lnTo>
                    <a:pt x="91" y="99"/>
                  </a:lnTo>
                  <a:lnTo>
                    <a:pt x="90" y="99"/>
                  </a:lnTo>
                  <a:lnTo>
                    <a:pt x="89" y="99"/>
                  </a:lnTo>
                  <a:lnTo>
                    <a:pt x="88" y="99"/>
                  </a:lnTo>
                  <a:lnTo>
                    <a:pt x="86" y="99"/>
                  </a:lnTo>
                  <a:lnTo>
                    <a:pt x="86" y="100"/>
                  </a:lnTo>
                  <a:lnTo>
                    <a:pt x="85" y="100"/>
                  </a:lnTo>
                  <a:lnTo>
                    <a:pt x="84" y="100"/>
                  </a:lnTo>
                  <a:lnTo>
                    <a:pt x="84" y="99"/>
                  </a:lnTo>
                  <a:lnTo>
                    <a:pt x="82" y="99"/>
                  </a:lnTo>
                  <a:lnTo>
                    <a:pt x="82" y="98"/>
                  </a:lnTo>
                  <a:lnTo>
                    <a:pt x="81" y="98"/>
                  </a:lnTo>
                  <a:lnTo>
                    <a:pt x="81" y="97"/>
                  </a:lnTo>
                  <a:lnTo>
                    <a:pt x="80" y="97"/>
                  </a:lnTo>
                  <a:lnTo>
                    <a:pt x="80" y="95"/>
                  </a:lnTo>
                  <a:lnTo>
                    <a:pt x="79" y="94"/>
                  </a:lnTo>
                  <a:lnTo>
                    <a:pt x="79" y="93"/>
                  </a:lnTo>
                  <a:lnTo>
                    <a:pt x="77" y="93"/>
                  </a:lnTo>
                  <a:lnTo>
                    <a:pt x="76" y="92"/>
                  </a:lnTo>
                  <a:lnTo>
                    <a:pt x="75" y="90"/>
                  </a:lnTo>
                  <a:lnTo>
                    <a:pt x="74" y="90"/>
                  </a:lnTo>
                  <a:lnTo>
                    <a:pt x="74" y="89"/>
                  </a:lnTo>
                  <a:lnTo>
                    <a:pt x="74" y="88"/>
                  </a:lnTo>
                  <a:lnTo>
                    <a:pt x="74" y="86"/>
                  </a:lnTo>
                  <a:lnTo>
                    <a:pt x="74" y="85"/>
                  </a:lnTo>
                  <a:lnTo>
                    <a:pt x="74" y="84"/>
                  </a:lnTo>
                  <a:lnTo>
                    <a:pt x="72" y="84"/>
                  </a:lnTo>
                  <a:lnTo>
                    <a:pt x="72" y="83"/>
                  </a:lnTo>
                  <a:lnTo>
                    <a:pt x="72" y="81"/>
                  </a:lnTo>
                  <a:lnTo>
                    <a:pt x="72" y="83"/>
                  </a:lnTo>
                  <a:lnTo>
                    <a:pt x="72" y="81"/>
                  </a:lnTo>
                  <a:lnTo>
                    <a:pt x="74" y="81"/>
                  </a:lnTo>
                  <a:lnTo>
                    <a:pt x="75" y="81"/>
                  </a:lnTo>
                  <a:lnTo>
                    <a:pt x="75" y="83"/>
                  </a:lnTo>
                  <a:lnTo>
                    <a:pt x="75" y="81"/>
                  </a:lnTo>
                  <a:lnTo>
                    <a:pt x="75" y="83"/>
                  </a:lnTo>
                  <a:lnTo>
                    <a:pt x="76" y="83"/>
                  </a:lnTo>
                  <a:lnTo>
                    <a:pt x="76" y="81"/>
                  </a:lnTo>
                  <a:lnTo>
                    <a:pt x="77" y="81"/>
                  </a:lnTo>
                  <a:lnTo>
                    <a:pt x="77" y="80"/>
                  </a:lnTo>
                  <a:lnTo>
                    <a:pt x="79" y="80"/>
                  </a:lnTo>
                  <a:lnTo>
                    <a:pt x="79" y="79"/>
                  </a:lnTo>
                  <a:lnTo>
                    <a:pt x="80" y="79"/>
                  </a:lnTo>
                  <a:lnTo>
                    <a:pt x="80" y="78"/>
                  </a:lnTo>
                  <a:lnTo>
                    <a:pt x="79" y="78"/>
                  </a:lnTo>
                  <a:lnTo>
                    <a:pt x="77" y="78"/>
                  </a:lnTo>
                  <a:lnTo>
                    <a:pt x="77" y="76"/>
                  </a:lnTo>
                  <a:lnTo>
                    <a:pt x="77" y="75"/>
                  </a:lnTo>
                  <a:lnTo>
                    <a:pt x="76" y="75"/>
                  </a:lnTo>
                  <a:lnTo>
                    <a:pt x="77" y="75"/>
                  </a:lnTo>
                  <a:lnTo>
                    <a:pt x="77" y="76"/>
                  </a:lnTo>
                  <a:lnTo>
                    <a:pt x="76" y="76"/>
                  </a:lnTo>
                  <a:lnTo>
                    <a:pt x="75" y="78"/>
                  </a:lnTo>
                  <a:lnTo>
                    <a:pt x="75" y="76"/>
                  </a:lnTo>
                  <a:lnTo>
                    <a:pt x="75" y="75"/>
                  </a:lnTo>
                  <a:lnTo>
                    <a:pt x="74" y="76"/>
                  </a:lnTo>
                  <a:lnTo>
                    <a:pt x="74" y="78"/>
                  </a:lnTo>
                  <a:lnTo>
                    <a:pt x="75" y="78"/>
                  </a:lnTo>
                  <a:lnTo>
                    <a:pt x="76" y="78"/>
                  </a:lnTo>
                  <a:lnTo>
                    <a:pt x="76" y="79"/>
                  </a:lnTo>
                  <a:lnTo>
                    <a:pt x="76" y="78"/>
                  </a:lnTo>
                  <a:lnTo>
                    <a:pt x="77" y="78"/>
                  </a:lnTo>
                  <a:lnTo>
                    <a:pt x="77" y="79"/>
                  </a:lnTo>
                  <a:lnTo>
                    <a:pt x="77" y="80"/>
                  </a:lnTo>
                  <a:lnTo>
                    <a:pt x="76" y="80"/>
                  </a:lnTo>
                  <a:lnTo>
                    <a:pt x="75" y="80"/>
                  </a:lnTo>
                  <a:lnTo>
                    <a:pt x="74" y="80"/>
                  </a:lnTo>
                  <a:lnTo>
                    <a:pt x="72" y="80"/>
                  </a:lnTo>
                  <a:lnTo>
                    <a:pt x="72" y="79"/>
                  </a:lnTo>
                  <a:lnTo>
                    <a:pt x="71" y="79"/>
                  </a:lnTo>
                  <a:lnTo>
                    <a:pt x="71" y="78"/>
                  </a:lnTo>
                  <a:lnTo>
                    <a:pt x="71" y="79"/>
                  </a:lnTo>
                  <a:lnTo>
                    <a:pt x="71" y="80"/>
                  </a:lnTo>
                  <a:lnTo>
                    <a:pt x="72" y="80"/>
                  </a:lnTo>
                  <a:lnTo>
                    <a:pt x="71" y="81"/>
                  </a:lnTo>
                  <a:lnTo>
                    <a:pt x="71" y="83"/>
                  </a:lnTo>
                  <a:lnTo>
                    <a:pt x="70" y="83"/>
                  </a:lnTo>
                  <a:lnTo>
                    <a:pt x="70" y="84"/>
                  </a:lnTo>
                  <a:lnTo>
                    <a:pt x="70" y="83"/>
                  </a:lnTo>
                  <a:lnTo>
                    <a:pt x="70" y="84"/>
                  </a:lnTo>
                  <a:lnTo>
                    <a:pt x="70" y="83"/>
                  </a:lnTo>
                  <a:lnTo>
                    <a:pt x="68" y="83"/>
                  </a:lnTo>
                  <a:lnTo>
                    <a:pt x="70" y="81"/>
                  </a:lnTo>
                  <a:lnTo>
                    <a:pt x="68" y="81"/>
                  </a:lnTo>
                  <a:lnTo>
                    <a:pt x="67" y="81"/>
                  </a:lnTo>
                  <a:lnTo>
                    <a:pt x="66" y="81"/>
                  </a:lnTo>
                  <a:lnTo>
                    <a:pt x="66" y="83"/>
                  </a:lnTo>
                  <a:lnTo>
                    <a:pt x="66" y="84"/>
                  </a:lnTo>
                  <a:lnTo>
                    <a:pt x="65" y="84"/>
                  </a:lnTo>
                  <a:lnTo>
                    <a:pt x="65" y="85"/>
                  </a:lnTo>
                  <a:lnTo>
                    <a:pt x="63" y="85"/>
                  </a:lnTo>
                  <a:lnTo>
                    <a:pt x="62" y="85"/>
                  </a:lnTo>
                  <a:lnTo>
                    <a:pt x="61" y="85"/>
                  </a:lnTo>
                  <a:lnTo>
                    <a:pt x="60" y="86"/>
                  </a:lnTo>
                  <a:lnTo>
                    <a:pt x="58" y="86"/>
                  </a:lnTo>
                  <a:lnTo>
                    <a:pt x="57" y="86"/>
                  </a:lnTo>
                  <a:lnTo>
                    <a:pt x="56" y="88"/>
                  </a:lnTo>
                  <a:lnTo>
                    <a:pt x="54" y="88"/>
                  </a:lnTo>
                  <a:lnTo>
                    <a:pt x="53" y="88"/>
                  </a:lnTo>
                  <a:lnTo>
                    <a:pt x="52" y="89"/>
                  </a:lnTo>
                  <a:lnTo>
                    <a:pt x="52" y="90"/>
                  </a:lnTo>
                  <a:lnTo>
                    <a:pt x="52" y="93"/>
                  </a:lnTo>
                  <a:lnTo>
                    <a:pt x="52" y="94"/>
                  </a:lnTo>
                  <a:lnTo>
                    <a:pt x="52" y="95"/>
                  </a:lnTo>
                  <a:lnTo>
                    <a:pt x="52" y="98"/>
                  </a:lnTo>
                  <a:lnTo>
                    <a:pt x="52" y="99"/>
                  </a:lnTo>
                  <a:lnTo>
                    <a:pt x="52" y="100"/>
                  </a:lnTo>
                  <a:lnTo>
                    <a:pt x="52" y="103"/>
                  </a:lnTo>
                  <a:lnTo>
                    <a:pt x="52" y="104"/>
                  </a:lnTo>
                  <a:lnTo>
                    <a:pt x="52" y="106"/>
                  </a:lnTo>
                  <a:lnTo>
                    <a:pt x="52" y="108"/>
                  </a:lnTo>
                  <a:lnTo>
                    <a:pt x="52" y="109"/>
                  </a:lnTo>
                  <a:lnTo>
                    <a:pt x="52" y="111"/>
                  </a:lnTo>
                  <a:lnTo>
                    <a:pt x="52" y="113"/>
                  </a:lnTo>
                  <a:lnTo>
                    <a:pt x="52" y="114"/>
                  </a:lnTo>
                  <a:lnTo>
                    <a:pt x="52" y="116"/>
                  </a:lnTo>
                  <a:lnTo>
                    <a:pt x="51" y="116"/>
                  </a:lnTo>
                  <a:lnTo>
                    <a:pt x="49" y="117"/>
                  </a:lnTo>
                  <a:lnTo>
                    <a:pt x="48" y="117"/>
                  </a:lnTo>
                  <a:lnTo>
                    <a:pt x="48" y="116"/>
                  </a:lnTo>
                  <a:lnTo>
                    <a:pt x="47" y="116"/>
                  </a:lnTo>
                  <a:lnTo>
                    <a:pt x="47" y="114"/>
                  </a:lnTo>
                  <a:lnTo>
                    <a:pt x="47" y="113"/>
                  </a:lnTo>
                  <a:lnTo>
                    <a:pt x="46" y="113"/>
                  </a:lnTo>
                  <a:lnTo>
                    <a:pt x="46" y="112"/>
                  </a:lnTo>
                  <a:lnTo>
                    <a:pt x="44" y="111"/>
                  </a:lnTo>
                  <a:lnTo>
                    <a:pt x="43" y="111"/>
                  </a:lnTo>
                  <a:lnTo>
                    <a:pt x="43" y="109"/>
                  </a:lnTo>
                  <a:lnTo>
                    <a:pt x="42" y="109"/>
                  </a:lnTo>
                  <a:lnTo>
                    <a:pt x="42" y="108"/>
                  </a:lnTo>
                  <a:lnTo>
                    <a:pt x="40" y="108"/>
                  </a:lnTo>
                  <a:lnTo>
                    <a:pt x="39" y="109"/>
                  </a:lnTo>
                  <a:lnTo>
                    <a:pt x="38" y="109"/>
                  </a:lnTo>
                  <a:lnTo>
                    <a:pt x="37" y="109"/>
                  </a:lnTo>
                  <a:lnTo>
                    <a:pt x="35" y="109"/>
                  </a:lnTo>
                  <a:lnTo>
                    <a:pt x="35" y="111"/>
                  </a:lnTo>
                  <a:lnTo>
                    <a:pt x="34" y="111"/>
                  </a:lnTo>
                  <a:lnTo>
                    <a:pt x="33" y="112"/>
                  </a:lnTo>
                  <a:lnTo>
                    <a:pt x="33" y="113"/>
                  </a:lnTo>
                  <a:lnTo>
                    <a:pt x="32" y="113"/>
                  </a:lnTo>
                  <a:lnTo>
                    <a:pt x="33" y="112"/>
                  </a:lnTo>
                  <a:lnTo>
                    <a:pt x="32" y="111"/>
                  </a:lnTo>
                  <a:lnTo>
                    <a:pt x="32" y="109"/>
                  </a:lnTo>
                  <a:lnTo>
                    <a:pt x="33" y="109"/>
                  </a:lnTo>
                  <a:lnTo>
                    <a:pt x="33" y="108"/>
                  </a:lnTo>
                  <a:lnTo>
                    <a:pt x="33" y="107"/>
                  </a:lnTo>
                  <a:lnTo>
                    <a:pt x="33" y="106"/>
                  </a:lnTo>
                  <a:lnTo>
                    <a:pt x="33" y="107"/>
                  </a:lnTo>
                  <a:lnTo>
                    <a:pt x="34" y="107"/>
                  </a:lnTo>
                  <a:lnTo>
                    <a:pt x="34" y="106"/>
                  </a:lnTo>
                  <a:lnTo>
                    <a:pt x="33" y="106"/>
                  </a:lnTo>
                  <a:lnTo>
                    <a:pt x="32" y="106"/>
                  </a:lnTo>
                  <a:lnTo>
                    <a:pt x="30" y="104"/>
                  </a:lnTo>
                  <a:lnTo>
                    <a:pt x="29" y="106"/>
                  </a:lnTo>
                  <a:lnTo>
                    <a:pt x="29" y="104"/>
                  </a:lnTo>
                  <a:lnTo>
                    <a:pt x="29" y="103"/>
                  </a:lnTo>
                  <a:lnTo>
                    <a:pt x="28" y="103"/>
                  </a:lnTo>
                  <a:lnTo>
                    <a:pt x="28" y="102"/>
                  </a:lnTo>
                  <a:lnTo>
                    <a:pt x="28" y="103"/>
                  </a:lnTo>
                  <a:lnTo>
                    <a:pt x="26" y="103"/>
                  </a:lnTo>
                  <a:lnTo>
                    <a:pt x="25" y="103"/>
                  </a:lnTo>
                  <a:lnTo>
                    <a:pt x="26" y="102"/>
                  </a:lnTo>
                  <a:lnTo>
                    <a:pt x="26" y="100"/>
                  </a:lnTo>
                  <a:lnTo>
                    <a:pt x="25" y="100"/>
                  </a:lnTo>
                  <a:lnTo>
                    <a:pt x="25" y="99"/>
                  </a:lnTo>
                  <a:lnTo>
                    <a:pt x="24" y="98"/>
                  </a:lnTo>
                  <a:lnTo>
                    <a:pt x="24" y="97"/>
                  </a:lnTo>
                  <a:lnTo>
                    <a:pt x="24" y="95"/>
                  </a:lnTo>
                  <a:lnTo>
                    <a:pt x="24" y="94"/>
                  </a:lnTo>
                  <a:lnTo>
                    <a:pt x="23" y="94"/>
                  </a:lnTo>
                  <a:lnTo>
                    <a:pt x="20" y="94"/>
                  </a:lnTo>
                  <a:lnTo>
                    <a:pt x="20" y="93"/>
                  </a:lnTo>
                  <a:lnTo>
                    <a:pt x="20" y="92"/>
                  </a:lnTo>
                  <a:lnTo>
                    <a:pt x="21" y="92"/>
                  </a:lnTo>
                  <a:lnTo>
                    <a:pt x="23" y="92"/>
                  </a:lnTo>
                  <a:lnTo>
                    <a:pt x="24" y="92"/>
                  </a:lnTo>
                  <a:lnTo>
                    <a:pt x="24" y="93"/>
                  </a:lnTo>
                  <a:lnTo>
                    <a:pt x="25" y="93"/>
                  </a:lnTo>
                  <a:lnTo>
                    <a:pt x="25" y="92"/>
                  </a:lnTo>
                  <a:lnTo>
                    <a:pt x="26" y="92"/>
                  </a:lnTo>
                  <a:lnTo>
                    <a:pt x="26" y="93"/>
                  </a:lnTo>
                  <a:lnTo>
                    <a:pt x="28" y="93"/>
                  </a:lnTo>
                  <a:lnTo>
                    <a:pt x="28" y="92"/>
                  </a:lnTo>
                  <a:lnTo>
                    <a:pt x="26" y="92"/>
                  </a:lnTo>
                  <a:lnTo>
                    <a:pt x="25" y="92"/>
                  </a:lnTo>
                  <a:lnTo>
                    <a:pt x="25" y="90"/>
                  </a:lnTo>
                  <a:lnTo>
                    <a:pt x="24" y="90"/>
                  </a:lnTo>
                  <a:lnTo>
                    <a:pt x="24" y="89"/>
                  </a:lnTo>
                  <a:lnTo>
                    <a:pt x="25" y="89"/>
                  </a:lnTo>
                  <a:lnTo>
                    <a:pt x="25" y="88"/>
                  </a:lnTo>
                  <a:lnTo>
                    <a:pt x="25" y="89"/>
                  </a:lnTo>
                  <a:lnTo>
                    <a:pt x="25" y="88"/>
                  </a:lnTo>
                  <a:lnTo>
                    <a:pt x="26" y="86"/>
                  </a:lnTo>
                  <a:lnTo>
                    <a:pt x="26" y="85"/>
                  </a:lnTo>
                  <a:lnTo>
                    <a:pt x="26" y="86"/>
                  </a:lnTo>
                  <a:lnTo>
                    <a:pt x="28" y="86"/>
                  </a:lnTo>
                  <a:lnTo>
                    <a:pt x="28" y="85"/>
                  </a:lnTo>
                  <a:lnTo>
                    <a:pt x="29" y="85"/>
                  </a:lnTo>
                  <a:lnTo>
                    <a:pt x="29" y="86"/>
                  </a:lnTo>
                  <a:lnTo>
                    <a:pt x="29" y="85"/>
                  </a:lnTo>
                  <a:lnTo>
                    <a:pt x="30" y="85"/>
                  </a:lnTo>
                  <a:lnTo>
                    <a:pt x="32" y="85"/>
                  </a:lnTo>
                  <a:lnTo>
                    <a:pt x="33" y="85"/>
                  </a:lnTo>
                  <a:lnTo>
                    <a:pt x="34" y="86"/>
                  </a:lnTo>
                  <a:lnTo>
                    <a:pt x="35" y="86"/>
                  </a:lnTo>
                  <a:lnTo>
                    <a:pt x="37" y="86"/>
                  </a:lnTo>
                  <a:lnTo>
                    <a:pt x="37" y="85"/>
                  </a:lnTo>
                  <a:lnTo>
                    <a:pt x="35" y="85"/>
                  </a:lnTo>
                  <a:lnTo>
                    <a:pt x="34" y="85"/>
                  </a:lnTo>
                  <a:lnTo>
                    <a:pt x="34" y="84"/>
                  </a:lnTo>
                  <a:lnTo>
                    <a:pt x="34" y="83"/>
                  </a:lnTo>
                  <a:lnTo>
                    <a:pt x="35" y="83"/>
                  </a:lnTo>
                  <a:lnTo>
                    <a:pt x="35" y="81"/>
                  </a:lnTo>
                  <a:lnTo>
                    <a:pt x="35" y="80"/>
                  </a:lnTo>
                  <a:lnTo>
                    <a:pt x="35" y="79"/>
                  </a:lnTo>
                  <a:lnTo>
                    <a:pt x="35" y="78"/>
                  </a:lnTo>
                  <a:lnTo>
                    <a:pt x="35" y="76"/>
                  </a:lnTo>
                  <a:lnTo>
                    <a:pt x="35" y="78"/>
                  </a:lnTo>
                  <a:lnTo>
                    <a:pt x="35" y="76"/>
                  </a:lnTo>
                  <a:lnTo>
                    <a:pt x="37" y="76"/>
                  </a:lnTo>
                  <a:lnTo>
                    <a:pt x="37" y="75"/>
                  </a:lnTo>
                  <a:lnTo>
                    <a:pt x="35" y="75"/>
                  </a:lnTo>
                  <a:lnTo>
                    <a:pt x="35" y="74"/>
                  </a:lnTo>
                  <a:lnTo>
                    <a:pt x="34" y="74"/>
                  </a:lnTo>
                  <a:lnTo>
                    <a:pt x="33" y="74"/>
                  </a:lnTo>
                  <a:lnTo>
                    <a:pt x="33" y="72"/>
                  </a:lnTo>
                  <a:lnTo>
                    <a:pt x="32" y="72"/>
                  </a:lnTo>
                  <a:lnTo>
                    <a:pt x="32" y="74"/>
                  </a:lnTo>
                  <a:lnTo>
                    <a:pt x="30" y="74"/>
                  </a:lnTo>
                  <a:lnTo>
                    <a:pt x="32" y="74"/>
                  </a:lnTo>
                  <a:lnTo>
                    <a:pt x="32" y="75"/>
                  </a:lnTo>
                  <a:lnTo>
                    <a:pt x="30" y="75"/>
                  </a:lnTo>
                  <a:lnTo>
                    <a:pt x="30" y="74"/>
                  </a:lnTo>
                  <a:lnTo>
                    <a:pt x="29" y="74"/>
                  </a:lnTo>
                  <a:lnTo>
                    <a:pt x="28" y="74"/>
                  </a:lnTo>
                  <a:lnTo>
                    <a:pt x="28" y="72"/>
                  </a:lnTo>
                  <a:lnTo>
                    <a:pt x="28" y="74"/>
                  </a:lnTo>
                  <a:lnTo>
                    <a:pt x="28" y="72"/>
                  </a:lnTo>
                  <a:lnTo>
                    <a:pt x="26" y="72"/>
                  </a:lnTo>
                  <a:lnTo>
                    <a:pt x="25" y="72"/>
                  </a:lnTo>
                  <a:lnTo>
                    <a:pt x="24" y="72"/>
                  </a:lnTo>
                  <a:lnTo>
                    <a:pt x="23" y="74"/>
                  </a:lnTo>
                  <a:lnTo>
                    <a:pt x="21" y="75"/>
                  </a:lnTo>
                  <a:lnTo>
                    <a:pt x="21" y="74"/>
                  </a:lnTo>
                  <a:lnTo>
                    <a:pt x="21" y="75"/>
                  </a:lnTo>
                  <a:lnTo>
                    <a:pt x="21" y="74"/>
                  </a:lnTo>
                  <a:lnTo>
                    <a:pt x="20" y="75"/>
                  </a:lnTo>
                  <a:lnTo>
                    <a:pt x="19" y="75"/>
                  </a:lnTo>
                  <a:lnTo>
                    <a:pt x="19" y="76"/>
                  </a:lnTo>
                  <a:lnTo>
                    <a:pt x="18" y="76"/>
                  </a:lnTo>
                  <a:lnTo>
                    <a:pt x="16" y="76"/>
                  </a:lnTo>
                  <a:lnTo>
                    <a:pt x="16" y="78"/>
                  </a:lnTo>
                  <a:lnTo>
                    <a:pt x="16" y="76"/>
                  </a:lnTo>
                  <a:lnTo>
                    <a:pt x="16" y="78"/>
                  </a:lnTo>
                  <a:lnTo>
                    <a:pt x="16" y="76"/>
                  </a:lnTo>
                  <a:lnTo>
                    <a:pt x="15" y="76"/>
                  </a:lnTo>
                  <a:lnTo>
                    <a:pt x="15" y="78"/>
                  </a:lnTo>
                  <a:lnTo>
                    <a:pt x="15" y="76"/>
                  </a:lnTo>
                  <a:lnTo>
                    <a:pt x="15" y="78"/>
                  </a:lnTo>
                  <a:lnTo>
                    <a:pt x="14" y="78"/>
                  </a:lnTo>
                  <a:lnTo>
                    <a:pt x="15" y="78"/>
                  </a:lnTo>
                  <a:lnTo>
                    <a:pt x="15" y="79"/>
                  </a:lnTo>
                  <a:lnTo>
                    <a:pt x="14" y="78"/>
                  </a:lnTo>
                  <a:lnTo>
                    <a:pt x="12" y="78"/>
                  </a:lnTo>
                  <a:lnTo>
                    <a:pt x="12" y="76"/>
                  </a:lnTo>
                  <a:lnTo>
                    <a:pt x="11" y="76"/>
                  </a:lnTo>
                  <a:lnTo>
                    <a:pt x="10" y="76"/>
                  </a:lnTo>
                  <a:lnTo>
                    <a:pt x="11" y="75"/>
                  </a:lnTo>
                  <a:lnTo>
                    <a:pt x="12" y="75"/>
                  </a:lnTo>
                  <a:lnTo>
                    <a:pt x="14" y="75"/>
                  </a:lnTo>
                  <a:lnTo>
                    <a:pt x="11" y="72"/>
                  </a:lnTo>
                  <a:lnTo>
                    <a:pt x="11" y="70"/>
                  </a:lnTo>
                  <a:lnTo>
                    <a:pt x="10" y="70"/>
                  </a:lnTo>
                  <a:lnTo>
                    <a:pt x="10" y="69"/>
                  </a:lnTo>
                  <a:lnTo>
                    <a:pt x="9" y="67"/>
                  </a:lnTo>
                  <a:lnTo>
                    <a:pt x="6" y="67"/>
                  </a:lnTo>
                  <a:lnTo>
                    <a:pt x="5" y="66"/>
                  </a:lnTo>
                  <a:lnTo>
                    <a:pt x="5" y="67"/>
                  </a:lnTo>
                  <a:lnTo>
                    <a:pt x="4" y="67"/>
                  </a:lnTo>
                  <a:lnTo>
                    <a:pt x="4" y="66"/>
                  </a:lnTo>
                  <a:lnTo>
                    <a:pt x="2" y="65"/>
                  </a:lnTo>
                  <a:lnTo>
                    <a:pt x="4" y="65"/>
                  </a:lnTo>
                  <a:lnTo>
                    <a:pt x="4" y="63"/>
                  </a:lnTo>
                  <a:lnTo>
                    <a:pt x="4" y="62"/>
                  </a:lnTo>
                  <a:lnTo>
                    <a:pt x="2" y="62"/>
                  </a:lnTo>
                  <a:lnTo>
                    <a:pt x="1" y="62"/>
                  </a:lnTo>
                  <a:lnTo>
                    <a:pt x="0" y="61"/>
                  </a:lnTo>
                  <a:lnTo>
                    <a:pt x="1" y="60"/>
                  </a:lnTo>
                  <a:lnTo>
                    <a:pt x="1" y="57"/>
                  </a:lnTo>
                  <a:lnTo>
                    <a:pt x="2" y="57"/>
                  </a:lnTo>
                  <a:lnTo>
                    <a:pt x="2" y="56"/>
                  </a:lnTo>
                  <a:lnTo>
                    <a:pt x="2" y="55"/>
                  </a:lnTo>
                  <a:lnTo>
                    <a:pt x="1" y="55"/>
                  </a:lnTo>
                  <a:lnTo>
                    <a:pt x="2" y="52"/>
                  </a:lnTo>
                  <a:lnTo>
                    <a:pt x="2" y="49"/>
                  </a:lnTo>
                  <a:lnTo>
                    <a:pt x="4" y="48"/>
                  </a:lnTo>
                  <a:lnTo>
                    <a:pt x="5" y="48"/>
                  </a:lnTo>
                  <a:lnTo>
                    <a:pt x="5" y="47"/>
                  </a:lnTo>
                  <a:lnTo>
                    <a:pt x="4" y="47"/>
                  </a:lnTo>
                  <a:lnTo>
                    <a:pt x="5" y="47"/>
                  </a:lnTo>
                  <a:lnTo>
                    <a:pt x="5" y="46"/>
                  </a:lnTo>
                  <a:lnTo>
                    <a:pt x="4" y="46"/>
                  </a:lnTo>
                  <a:lnTo>
                    <a:pt x="5" y="46"/>
                  </a:lnTo>
                  <a:lnTo>
                    <a:pt x="5" y="44"/>
                  </a:lnTo>
                  <a:lnTo>
                    <a:pt x="6" y="44"/>
                  </a:lnTo>
                  <a:lnTo>
                    <a:pt x="6" y="46"/>
                  </a:lnTo>
                  <a:lnTo>
                    <a:pt x="7" y="46"/>
                  </a:lnTo>
                  <a:lnTo>
                    <a:pt x="7" y="47"/>
                  </a:lnTo>
                  <a:lnTo>
                    <a:pt x="9" y="47"/>
                  </a:lnTo>
                  <a:lnTo>
                    <a:pt x="9" y="48"/>
                  </a:lnTo>
                  <a:lnTo>
                    <a:pt x="9" y="49"/>
                  </a:lnTo>
                  <a:lnTo>
                    <a:pt x="10" y="49"/>
                  </a:lnTo>
                  <a:lnTo>
                    <a:pt x="11" y="49"/>
                  </a:lnTo>
                  <a:lnTo>
                    <a:pt x="12" y="49"/>
                  </a:lnTo>
                  <a:lnTo>
                    <a:pt x="12" y="48"/>
                  </a:lnTo>
                  <a:lnTo>
                    <a:pt x="12" y="47"/>
                  </a:lnTo>
                  <a:lnTo>
                    <a:pt x="12" y="46"/>
                  </a:lnTo>
                  <a:lnTo>
                    <a:pt x="11" y="46"/>
                  </a:lnTo>
                  <a:lnTo>
                    <a:pt x="11" y="44"/>
                  </a:lnTo>
                  <a:lnTo>
                    <a:pt x="11" y="43"/>
                  </a:lnTo>
                  <a:lnTo>
                    <a:pt x="12" y="43"/>
                  </a:lnTo>
                  <a:lnTo>
                    <a:pt x="14" y="43"/>
                  </a:lnTo>
                  <a:lnTo>
                    <a:pt x="14" y="42"/>
                  </a:lnTo>
                  <a:lnTo>
                    <a:pt x="15" y="42"/>
                  </a:lnTo>
                  <a:lnTo>
                    <a:pt x="15" y="41"/>
                  </a:lnTo>
                  <a:lnTo>
                    <a:pt x="16" y="41"/>
                  </a:lnTo>
                  <a:lnTo>
                    <a:pt x="15" y="41"/>
                  </a:lnTo>
                  <a:lnTo>
                    <a:pt x="15" y="39"/>
                  </a:lnTo>
                  <a:lnTo>
                    <a:pt x="16" y="39"/>
                  </a:lnTo>
                  <a:lnTo>
                    <a:pt x="18" y="39"/>
                  </a:lnTo>
                  <a:lnTo>
                    <a:pt x="18" y="38"/>
                  </a:lnTo>
                  <a:lnTo>
                    <a:pt x="19" y="38"/>
                  </a:lnTo>
                  <a:lnTo>
                    <a:pt x="20" y="38"/>
                  </a:lnTo>
                  <a:lnTo>
                    <a:pt x="20" y="37"/>
                  </a:lnTo>
                  <a:lnTo>
                    <a:pt x="21" y="37"/>
                  </a:lnTo>
                  <a:lnTo>
                    <a:pt x="20" y="37"/>
                  </a:lnTo>
                  <a:lnTo>
                    <a:pt x="21" y="37"/>
                  </a:lnTo>
                  <a:lnTo>
                    <a:pt x="21" y="35"/>
                  </a:lnTo>
                  <a:lnTo>
                    <a:pt x="21" y="34"/>
                  </a:lnTo>
                  <a:lnTo>
                    <a:pt x="23" y="34"/>
                  </a:lnTo>
                  <a:lnTo>
                    <a:pt x="23" y="35"/>
                  </a:lnTo>
                  <a:lnTo>
                    <a:pt x="23" y="34"/>
                  </a:lnTo>
                  <a:lnTo>
                    <a:pt x="23" y="33"/>
                  </a:lnTo>
                  <a:lnTo>
                    <a:pt x="24" y="33"/>
                  </a:lnTo>
                  <a:lnTo>
                    <a:pt x="24" y="34"/>
                  </a:lnTo>
                  <a:lnTo>
                    <a:pt x="25" y="34"/>
                  </a:lnTo>
                  <a:lnTo>
                    <a:pt x="26" y="34"/>
                  </a:lnTo>
                  <a:lnTo>
                    <a:pt x="26" y="35"/>
                  </a:lnTo>
                  <a:lnTo>
                    <a:pt x="25" y="35"/>
                  </a:lnTo>
                  <a:lnTo>
                    <a:pt x="26" y="35"/>
                  </a:lnTo>
                  <a:lnTo>
                    <a:pt x="28" y="35"/>
                  </a:lnTo>
                  <a:lnTo>
                    <a:pt x="29" y="35"/>
                  </a:lnTo>
                  <a:lnTo>
                    <a:pt x="29" y="34"/>
                  </a:lnTo>
                  <a:lnTo>
                    <a:pt x="30" y="34"/>
                  </a:lnTo>
                  <a:lnTo>
                    <a:pt x="30" y="33"/>
                  </a:lnTo>
                  <a:lnTo>
                    <a:pt x="32" y="33"/>
                  </a:lnTo>
                  <a:lnTo>
                    <a:pt x="32" y="34"/>
                  </a:lnTo>
                  <a:lnTo>
                    <a:pt x="33" y="35"/>
                  </a:lnTo>
                  <a:lnTo>
                    <a:pt x="34" y="35"/>
                  </a:lnTo>
                  <a:lnTo>
                    <a:pt x="35" y="35"/>
                  </a:lnTo>
                  <a:lnTo>
                    <a:pt x="37" y="35"/>
                  </a:lnTo>
                  <a:lnTo>
                    <a:pt x="38" y="35"/>
                  </a:lnTo>
                  <a:lnTo>
                    <a:pt x="38" y="37"/>
                  </a:lnTo>
                  <a:lnTo>
                    <a:pt x="39" y="38"/>
                  </a:lnTo>
                  <a:lnTo>
                    <a:pt x="40" y="38"/>
                  </a:lnTo>
                  <a:lnTo>
                    <a:pt x="40" y="39"/>
                  </a:lnTo>
                  <a:lnTo>
                    <a:pt x="42" y="39"/>
                  </a:lnTo>
                  <a:lnTo>
                    <a:pt x="42" y="41"/>
                  </a:lnTo>
                  <a:lnTo>
                    <a:pt x="43" y="41"/>
                  </a:lnTo>
                  <a:lnTo>
                    <a:pt x="43" y="42"/>
                  </a:lnTo>
                  <a:lnTo>
                    <a:pt x="43" y="43"/>
                  </a:lnTo>
                  <a:lnTo>
                    <a:pt x="43" y="44"/>
                  </a:lnTo>
                  <a:lnTo>
                    <a:pt x="44" y="43"/>
                  </a:lnTo>
                  <a:lnTo>
                    <a:pt x="44" y="42"/>
                  </a:lnTo>
                  <a:lnTo>
                    <a:pt x="44" y="41"/>
                  </a:lnTo>
                  <a:lnTo>
                    <a:pt x="43" y="41"/>
                  </a:lnTo>
                  <a:lnTo>
                    <a:pt x="43" y="39"/>
                  </a:lnTo>
                  <a:lnTo>
                    <a:pt x="44" y="39"/>
                  </a:lnTo>
                  <a:lnTo>
                    <a:pt x="46" y="41"/>
                  </a:lnTo>
                  <a:lnTo>
                    <a:pt x="47" y="41"/>
                  </a:lnTo>
                  <a:lnTo>
                    <a:pt x="47" y="42"/>
                  </a:lnTo>
                  <a:lnTo>
                    <a:pt x="48" y="43"/>
                  </a:lnTo>
                  <a:lnTo>
                    <a:pt x="49" y="43"/>
                  </a:lnTo>
                  <a:lnTo>
                    <a:pt x="49" y="44"/>
                  </a:lnTo>
                  <a:lnTo>
                    <a:pt x="51" y="43"/>
                  </a:lnTo>
                  <a:lnTo>
                    <a:pt x="52" y="42"/>
                  </a:lnTo>
                  <a:lnTo>
                    <a:pt x="52" y="41"/>
                  </a:lnTo>
                  <a:lnTo>
                    <a:pt x="53" y="41"/>
                  </a:lnTo>
                  <a:lnTo>
                    <a:pt x="53" y="39"/>
                  </a:lnTo>
                  <a:lnTo>
                    <a:pt x="54" y="39"/>
                  </a:lnTo>
                  <a:lnTo>
                    <a:pt x="54" y="41"/>
                  </a:lnTo>
                  <a:lnTo>
                    <a:pt x="56" y="41"/>
                  </a:lnTo>
                  <a:lnTo>
                    <a:pt x="56" y="39"/>
                  </a:lnTo>
                  <a:lnTo>
                    <a:pt x="57" y="39"/>
                  </a:lnTo>
                  <a:lnTo>
                    <a:pt x="58" y="39"/>
                  </a:lnTo>
                  <a:lnTo>
                    <a:pt x="58" y="41"/>
                  </a:lnTo>
                  <a:lnTo>
                    <a:pt x="60" y="41"/>
                  </a:lnTo>
                  <a:lnTo>
                    <a:pt x="61" y="41"/>
                  </a:lnTo>
                  <a:lnTo>
                    <a:pt x="61" y="39"/>
                  </a:lnTo>
                  <a:lnTo>
                    <a:pt x="62" y="39"/>
                  </a:lnTo>
                  <a:lnTo>
                    <a:pt x="63" y="39"/>
                  </a:lnTo>
                  <a:lnTo>
                    <a:pt x="63" y="38"/>
                  </a:lnTo>
                  <a:lnTo>
                    <a:pt x="65" y="38"/>
                  </a:lnTo>
                  <a:lnTo>
                    <a:pt x="65" y="39"/>
                  </a:lnTo>
                  <a:lnTo>
                    <a:pt x="66" y="39"/>
                  </a:lnTo>
                  <a:lnTo>
                    <a:pt x="66" y="41"/>
                  </a:lnTo>
                  <a:lnTo>
                    <a:pt x="66" y="42"/>
                  </a:lnTo>
                  <a:lnTo>
                    <a:pt x="67" y="42"/>
                  </a:lnTo>
                  <a:lnTo>
                    <a:pt x="67" y="43"/>
                  </a:lnTo>
                  <a:lnTo>
                    <a:pt x="68" y="43"/>
                  </a:lnTo>
                  <a:lnTo>
                    <a:pt x="70" y="43"/>
                  </a:lnTo>
                  <a:lnTo>
                    <a:pt x="71" y="43"/>
                  </a:lnTo>
                  <a:lnTo>
                    <a:pt x="70" y="43"/>
                  </a:lnTo>
                  <a:lnTo>
                    <a:pt x="70" y="44"/>
                  </a:lnTo>
                  <a:lnTo>
                    <a:pt x="71" y="44"/>
                  </a:lnTo>
                  <a:lnTo>
                    <a:pt x="72" y="44"/>
                  </a:lnTo>
                  <a:lnTo>
                    <a:pt x="72" y="43"/>
                  </a:lnTo>
                  <a:lnTo>
                    <a:pt x="72" y="42"/>
                  </a:lnTo>
                  <a:lnTo>
                    <a:pt x="74" y="42"/>
                  </a:lnTo>
                  <a:lnTo>
                    <a:pt x="74" y="41"/>
                  </a:lnTo>
                  <a:lnTo>
                    <a:pt x="74" y="42"/>
                  </a:lnTo>
                  <a:lnTo>
                    <a:pt x="75" y="42"/>
                  </a:lnTo>
                  <a:lnTo>
                    <a:pt x="75" y="43"/>
                  </a:lnTo>
                  <a:lnTo>
                    <a:pt x="77" y="43"/>
                  </a:lnTo>
                  <a:lnTo>
                    <a:pt x="79" y="42"/>
                  </a:lnTo>
                  <a:lnTo>
                    <a:pt x="81" y="42"/>
                  </a:lnTo>
                  <a:lnTo>
                    <a:pt x="81" y="41"/>
                  </a:lnTo>
                  <a:lnTo>
                    <a:pt x="81" y="39"/>
                  </a:lnTo>
                  <a:lnTo>
                    <a:pt x="81" y="38"/>
                  </a:lnTo>
                  <a:lnTo>
                    <a:pt x="82" y="38"/>
                  </a:lnTo>
                  <a:lnTo>
                    <a:pt x="82" y="37"/>
                  </a:lnTo>
                  <a:lnTo>
                    <a:pt x="81" y="37"/>
                  </a:lnTo>
                  <a:lnTo>
                    <a:pt x="81" y="35"/>
                  </a:lnTo>
                  <a:lnTo>
                    <a:pt x="80" y="35"/>
                  </a:lnTo>
                  <a:lnTo>
                    <a:pt x="79" y="35"/>
                  </a:lnTo>
                  <a:lnTo>
                    <a:pt x="79" y="34"/>
                  </a:lnTo>
                  <a:lnTo>
                    <a:pt x="76" y="34"/>
                  </a:lnTo>
                  <a:lnTo>
                    <a:pt x="75" y="34"/>
                  </a:lnTo>
                  <a:lnTo>
                    <a:pt x="75" y="33"/>
                  </a:lnTo>
                  <a:lnTo>
                    <a:pt x="76" y="33"/>
                  </a:lnTo>
                  <a:lnTo>
                    <a:pt x="75" y="33"/>
                  </a:lnTo>
                  <a:lnTo>
                    <a:pt x="74" y="32"/>
                  </a:lnTo>
                  <a:lnTo>
                    <a:pt x="74" y="33"/>
                  </a:lnTo>
                  <a:lnTo>
                    <a:pt x="74" y="32"/>
                  </a:lnTo>
                  <a:lnTo>
                    <a:pt x="75" y="32"/>
                  </a:lnTo>
                  <a:lnTo>
                    <a:pt x="75" y="30"/>
                  </a:lnTo>
                  <a:lnTo>
                    <a:pt x="76" y="30"/>
                  </a:lnTo>
                  <a:lnTo>
                    <a:pt x="76" y="29"/>
                  </a:lnTo>
                  <a:lnTo>
                    <a:pt x="76" y="30"/>
                  </a:lnTo>
                  <a:lnTo>
                    <a:pt x="77" y="30"/>
                  </a:lnTo>
                  <a:lnTo>
                    <a:pt x="77" y="29"/>
                  </a:lnTo>
                  <a:lnTo>
                    <a:pt x="79" y="29"/>
                  </a:lnTo>
                  <a:lnTo>
                    <a:pt x="79" y="28"/>
                  </a:lnTo>
                  <a:lnTo>
                    <a:pt x="79" y="27"/>
                  </a:lnTo>
                  <a:lnTo>
                    <a:pt x="77" y="27"/>
                  </a:lnTo>
                  <a:lnTo>
                    <a:pt x="77" y="25"/>
                  </a:lnTo>
                  <a:lnTo>
                    <a:pt x="77" y="24"/>
                  </a:lnTo>
                  <a:lnTo>
                    <a:pt x="79" y="23"/>
                  </a:lnTo>
                  <a:lnTo>
                    <a:pt x="80" y="23"/>
                  </a:lnTo>
                  <a:lnTo>
                    <a:pt x="80" y="21"/>
                  </a:lnTo>
                  <a:lnTo>
                    <a:pt x="80" y="23"/>
                  </a:lnTo>
                  <a:lnTo>
                    <a:pt x="81" y="23"/>
                  </a:lnTo>
                  <a:lnTo>
                    <a:pt x="81" y="21"/>
                  </a:lnTo>
                  <a:lnTo>
                    <a:pt x="81" y="23"/>
                  </a:lnTo>
                  <a:lnTo>
                    <a:pt x="82" y="23"/>
                  </a:lnTo>
                  <a:lnTo>
                    <a:pt x="84" y="23"/>
                  </a:lnTo>
                  <a:lnTo>
                    <a:pt x="85" y="23"/>
                  </a:lnTo>
                  <a:lnTo>
                    <a:pt x="85" y="21"/>
                  </a:lnTo>
                  <a:lnTo>
                    <a:pt x="84" y="21"/>
                  </a:lnTo>
                  <a:lnTo>
                    <a:pt x="84" y="20"/>
                  </a:lnTo>
                  <a:lnTo>
                    <a:pt x="82" y="20"/>
                  </a:lnTo>
                  <a:lnTo>
                    <a:pt x="81" y="20"/>
                  </a:lnTo>
                  <a:lnTo>
                    <a:pt x="80" y="20"/>
                  </a:lnTo>
                  <a:lnTo>
                    <a:pt x="80" y="19"/>
                  </a:lnTo>
                  <a:lnTo>
                    <a:pt x="80" y="18"/>
                  </a:lnTo>
                  <a:lnTo>
                    <a:pt x="81" y="18"/>
                  </a:lnTo>
                  <a:lnTo>
                    <a:pt x="81" y="16"/>
                  </a:lnTo>
                  <a:lnTo>
                    <a:pt x="80" y="18"/>
                  </a:lnTo>
                  <a:lnTo>
                    <a:pt x="80" y="16"/>
                  </a:lnTo>
                  <a:lnTo>
                    <a:pt x="79" y="16"/>
                  </a:lnTo>
                  <a:lnTo>
                    <a:pt x="77" y="16"/>
                  </a:lnTo>
                  <a:lnTo>
                    <a:pt x="79" y="16"/>
                  </a:lnTo>
                  <a:lnTo>
                    <a:pt x="79" y="15"/>
                  </a:lnTo>
                  <a:lnTo>
                    <a:pt x="80" y="15"/>
                  </a:lnTo>
                  <a:lnTo>
                    <a:pt x="80" y="14"/>
                  </a:lnTo>
                  <a:lnTo>
                    <a:pt x="79" y="14"/>
                  </a:lnTo>
                  <a:lnTo>
                    <a:pt x="80" y="14"/>
                  </a:lnTo>
                  <a:lnTo>
                    <a:pt x="80" y="13"/>
                  </a:lnTo>
                  <a:lnTo>
                    <a:pt x="81" y="13"/>
                  </a:lnTo>
                  <a:lnTo>
                    <a:pt x="81" y="14"/>
                  </a:lnTo>
                  <a:lnTo>
                    <a:pt x="82" y="14"/>
                  </a:lnTo>
                  <a:lnTo>
                    <a:pt x="82" y="13"/>
                  </a:lnTo>
                  <a:lnTo>
                    <a:pt x="84" y="14"/>
                  </a:lnTo>
                  <a:lnTo>
                    <a:pt x="84" y="13"/>
                  </a:lnTo>
                  <a:lnTo>
                    <a:pt x="86" y="13"/>
                  </a:lnTo>
                  <a:lnTo>
                    <a:pt x="86" y="14"/>
                  </a:lnTo>
                  <a:lnTo>
                    <a:pt x="88" y="14"/>
                  </a:lnTo>
                  <a:lnTo>
                    <a:pt x="88" y="13"/>
                  </a:lnTo>
                  <a:lnTo>
                    <a:pt x="89" y="13"/>
                  </a:lnTo>
                  <a:lnTo>
                    <a:pt x="90" y="13"/>
                  </a:lnTo>
                  <a:lnTo>
                    <a:pt x="90" y="11"/>
                  </a:lnTo>
                  <a:lnTo>
                    <a:pt x="91" y="11"/>
                  </a:lnTo>
                  <a:lnTo>
                    <a:pt x="93" y="11"/>
                  </a:lnTo>
                  <a:lnTo>
                    <a:pt x="94" y="11"/>
                  </a:lnTo>
                  <a:lnTo>
                    <a:pt x="95" y="11"/>
                  </a:lnTo>
                  <a:lnTo>
                    <a:pt x="95" y="10"/>
                  </a:lnTo>
                  <a:lnTo>
                    <a:pt x="96" y="10"/>
                  </a:lnTo>
                  <a:lnTo>
                    <a:pt x="98" y="10"/>
                  </a:lnTo>
                  <a:lnTo>
                    <a:pt x="99" y="10"/>
                  </a:lnTo>
                  <a:lnTo>
                    <a:pt x="100" y="9"/>
                  </a:lnTo>
                  <a:lnTo>
                    <a:pt x="100" y="10"/>
                  </a:lnTo>
                  <a:lnTo>
                    <a:pt x="102" y="10"/>
                  </a:lnTo>
                  <a:lnTo>
                    <a:pt x="102" y="9"/>
                  </a:lnTo>
                  <a:lnTo>
                    <a:pt x="102" y="7"/>
                  </a:lnTo>
                  <a:lnTo>
                    <a:pt x="103" y="7"/>
                  </a:lnTo>
                  <a:lnTo>
                    <a:pt x="104" y="7"/>
                  </a:lnTo>
                  <a:lnTo>
                    <a:pt x="105" y="6"/>
                  </a:lnTo>
                  <a:lnTo>
                    <a:pt x="105" y="7"/>
                  </a:lnTo>
                  <a:lnTo>
                    <a:pt x="107" y="7"/>
                  </a:lnTo>
                  <a:lnTo>
                    <a:pt x="108" y="6"/>
                  </a:lnTo>
                  <a:lnTo>
                    <a:pt x="109" y="6"/>
                  </a:lnTo>
                  <a:lnTo>
                    <a:pt x="111" y="6"/>
                  </a:lnTo>
                  <a:lnTo>
                    <a:pt x="112" y="6"/>
                  </a:lnTo>
                  <a:lnTo>
                    <a:pt x="113" y="5"/>
                  </a:lnTo>
                  <a:lnTo>
                    <a:pt x="114" y="5"/>
                  </a:lnTo>
                  <a:lnTo>
                    <a:pt x="116" y="5"/>
                  </a:lnTo>
                  <a:lnTo>
                    <a:pt x="116" y="4"/>
                  </a:lnTo>
                  <a:lnTo>
                    <a:pt x="117" y="4"/>
                  </a:lnTo>
                  <a:lnTo>
                    <a:pt x="118" y="4"/>
                  </a:lnTo>
                  <a:lnTo>
                    <a:pt x="118" y="2"/>
                  </a:lnTo>
                  <a:lnTo>
                    <a:pt x="119" y="2"/>
                  </a:lnTo>
                  <a:lnTo>
                    <a:pt x="119" y="1"/>
                  </a:lnTo>
                  <a:lnTo>
                    <a:pt x="121" y="1"/>
                  </a:lnTo>
                  <a:lnTo>
                    <a:pt x="119" y="1"/>
                  </a:lnTo>
                  <a:lnTo>
                    <a:pt x="121" y="1"/>
                  </a:lnTo>
                  <a:lnTo>
                    <a:pt x="121" y="0"/>
                  </a:lnTo>
                  <a:lnTo>
                    <a:pt x="122" y="1"/>
                  </a:lnTo>
                  <a:lnTo>
                    <a:pt x="122" y="0"/>
                  </a:lnTo>
                  <a:lnTo>
                    <a:pt x="123" y="0"/>
                  </a:lnTo>
                  <a:close/>
                  <a:moveTo>
                    <a:pt x="89" y="79"/>
                  </a:moveTo>
                  <a:lnTo>
                    <a:pt x="89" y="80"/>
                  </a:lnTo>
                  <a:lnTo>
                    <a:pt x="89" y="81"/>
                  </a:lnTo>
                  <a:lnTo>
                    <a:pt x="89" y="83"/>
                  </a:lnTo>
                  <a:lnTo>
                    <a:pt x="89" y="84"/>
                  </a:lnTo>
                  <a:lnTo>
                    <a:pt x="90" y="84"/>
                  </a:lnTo>
                  <a:lnTo>
                    <a:pt x="91" y="84"/>
                  </a:lnTo>
                  <a:lnTo>
                    <a:pt x="93" y="84"/>
                  </a:lnTo>
                  <a:lnTo>
                    <a:pt x="94" y="84"/>
                  </a:lnTo>
                  <a:lnTo>
                    <a:pt x="94" y="83"/>
                  </a:lnTo>
                  <a:lnTo>
                    <a:pt x="95" y="83"/>
                  </a:lnTo>
                  <a:lnTo>
                    <a:pt x="95" y="81"/>
                  </a:lnTo>
                  <a:lnTo>
                    <a:pt x="95" y="80"/>
                  </a:lnTo>
                  <a:lnTo>
                    <a:pt x="94" y="80"/>
                  </a:lnTo>
                  <a:lnTo>
                    <a:pt x="94" y="79"/>
                  </a:lnTo>
                  <a:lnTo>
                    <a:pt x="93" y="79"/>
                  </a:lnTo>
                  <a:lnTo>
                    <a:pt x="93" y="78"/>
                  </a:lnTo>
                  <a:lnTo>
                    <a:pt x="91" y="78"/>
                  </a:lnTo>
                  <a:lnTo>
                    <a:pt x="90" y="78"/>
                  </a:lnTo>
                  <a:lnTo>
                    <a:pt x="90" y="79"/>
                  </a:lnTo>
                  <a:lnTo>
                    <a:pt x="89" y="79"/>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6" name="Freeform 1171"/>
            <p:cNvSpPr>
              <a:spLocks noEditPoints="1"/>
            </p:cNvSpPr>
            <p:nvPr/>
          </p:nvSpPr>
          <p:spPr bwMode="auto">
            <a:xfrm>
              <a:off x="4702175" y="4048341"/>
              <a:ext cx="68263" cy="82550"/>
            </a:xfrm>
            <a:custGeom>
              <a:avLst/>
              <a:gdLst>
                <a:gd name="T0" fmla="*/ 38 w 43"/>
                <a:gd name="T1" fmla="*/ 38 h 52"/>
                <a:gd name="T2" fmla="*/ 1 w 43"/>
                <a:gd name="T3" fmla="*/ 29 h 52"/>
                <a:gd name="T4" fmla="*/ 1 w 43"/>
                <a:gd name="T5" fmla="*/ 29 h 52"/>
                <a:gd name="T6" fmla="*/ 10 w 43"/>
                <a:gd name="T7" fmla="*/ 3 h 52"/>
                <a:gd name="T8" fmla="*/ 13 w 43"/>
                <a:gd name="T9" fmla="*/ 3 h 52"/>
                <a:gd name="T10" fmla="*/ 16 w 43"/>
                <a:gd name="T11" fmla="*/ 4 h 52"/>
                <a:gd name="T12" fmla="*/ 20 w 43"/>
                <a:gd name="T13" fmla="*/ 5 h 52"/>
                <a:gd name="T14" fmla="*/ 23 w 43"/>
                <a:gd name="T15" fmla="*/ 8 h 52"/>
                <a:gd name="T16" fmla="*/ 28 w 43"/>
                <a:gd name="T17" fmla="*/ 8 h 52"/>
                <a:gd name="T18" fmla="*/ 31 w 43"/>
                <a:gd name="T19" fmla="*/ 9 h 52"/>
                <a:gd name="T20" fmla="*/ 33 w 43"/>
                <a:gd name="T21" fmla="*/ 6 h 52"/>
                <a:gd name="T22" fmla="*/ 37 w 43"/>
                <a:gd name="T23" fmla="*/ 4 h 52"/>
                <a:gd name="T24" fmla="*/ 39 w 43"/>
                <a:gd name="T25" fmla="*/ 6 h 52"/>
                <a:gd name="T26" fmla="*/ 43 w 43"/>
                <a:gd name="T27" fmla="*/ 5 h 52"/>
                <a:gd name="T28" fmla="*/ 41 w 43"/>
                <a:gd name="T29" fmla="*/ 9 h 52"/>
                <a:gd name="T30" fmla="*/ 38 w 43"/>
                <a:gd name="T31" fmla="*/ 12 h 52"/>
                <a:gd name="T32" fmla="*/ 38 w 43"/>
                <a:gd name="T33" fmla="*/ 17 h 52"/>
                <a:gd name="T34" fmla="*/ 38 w 43"/>
                <a:gd name="T35" fmla="*/ 22 h 52"/>
                <a:gd name="T36" fmla="*/ 38 w 43"/>
                <a:gd name="T37" fmla="*/ 27 h 52"/>
                <a:gd name="T38" fmla="*/ 38 w 43"/>
                <a:gd name="T39" fmla="*/ 32 h 52"/>
                <a:gd name="T40" fmla="*/ 41 w 43"/>
                <a:gd name="T41" fmla="*/ 36 h 52"/>
                <a:gd name="T42" fmla="*/ 41 w 43"/>
                <a:gd name="T43" fmla="*/ 38 h 52"/>
                <a:gd name="T44" fmla="*/ 39 w 43"/>
                <a:gd name="T45" fmla="*/ 37 h 52"/>
                <a:gd name="T46" fmla="*/ 37 w 43"/>
                <a:gd name="T47" fmla="*/ 41 h 52"/>
                <a:gd name="T48" fmla="*/ 34 w 43"/>
                <a:gd name="T49" fmla="*/ 43 h 52"/>
                <a:gd name="T50" fmla="*/ 33 w 43"/>
                <a:gd name="T51" fmla="*/ 46 h 52"/>
                <a:gd name="T52" fmla="*/ 32 w 43"/>
                <a:gd name="T53" fmla="*/ 48 h 52"/>
                <a:gd name="T54" fmla="*/ 31 w 43"/>
                <a:gd name="T55" fmla="*/ 50 h 52"/>
                <a:gd name="T56" fmla="*/ 31 w 43"/>
                <a:gd name="T57" fmla="*/ 52 h 52"/>
                <a:gd name="T58" fmla="*/ 25 w 43"/>
                <a:gd name="T59" fmla="*/ 51 h 52"/>
                <a:gd name="T60" fmla="*/ 23 w 43"/>
                <a:gd name="T61" fmla="*/ 48 h 52"/>
                <a:gd name="T62" fmla="*/ 20 w 43"/>
                <a:gd name="T63" fmla="*/ 45 h 52"/>
                <a:gd name="T64" fmla="*/ 16 w 43"/>
                <a:gd name="T65" fmla="*/ 42 h 52"/>
                <a:gd name="T66" fmla="*/ 11 w 43"/>
                <a:gd name="T67" fmla="*/ 40 h 52"/>
                <a:gd name="T68" fmla="*/ 8 w 43"/>
                <a:gd name="T69" fmla="*/ 37 h 52"/>
                <a:gd name="T70" fmla="*/ 4 w 43"/>
                <a:gd name="T71" fmla="*/ 34 h 52"/>
                <a:gd name="T72" fmla="*/ 1 w 43"/>
                <a:gd name="T73" fmla="*/ 31 h 52"/>
                <a:gd name="T74" fmla="*/ 4 w 43"/>
                <a:gd name="T75" fmla="*/ 31 h 52"/>
                <a:gd name="T76" fmla="*/ 4 w 43"/>
                <a:gd name="T77" fmla="*/ 28 h 52"/>
                <a:gd name="T78" fmla="*/ 1 w 43"/>
                <a:gd name="T79" fmla="*/ 28 h 52"/>
                <a:gd name="T80" fmla="*/ 1 w 43"/>
                <a:gd name="T81" fmla="*/ 26 h 52"/>
                <a:gd name="T82" fmla="*/ 4 w 43"/>
                <a:gd name="T83" fmla="*/ 23 h 52"/>
                <a:gd name="T84" fmla="*/ 5 w 43"/>
                <a:gd name="T85" fmla="*/ 19 h 52"/>
                <a:gd name="T86" fmla="*/ 6 w 43"/>
                <a:gd name="T87" fmla="*/ 15 h 52"/>
                <a:gd name="T88" fmla="*/ 5 w 43"/>
                <a:gd name="T89" fmla="*/ 13 h 52"/>
                <a:gd name="T90" fmla="*/ 4 w 43"/>
                <a:gd name="T91" fmla="*/ 9 h 52"/>
                <a:gd name="T92" fmla="*/ 2 w 43"/>
                <a:gd name="T93" fmla="*/ 8 h 52"/>
                <a:gd name="T94" fmla="*/ 1 w 43"/>
                <a:gd name="T95" fmla="*/ 6 h 52"/>
                <a:gd name="T96" fmla="*/ 1 w 43"/>
                <a:gd name="T97" fmla="*/ 4 h 52"/>
                <a:gd name="T98" fmla="*/ 5 w 43"/>
                <a:gd name="T99" fmla="*/ 1 h 52"/>
                <a:gd name="T100" fmla="*/ 9 w 43"/>
                <a:gd name="T10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52">
                  <a:moveTo>
                    <a:pt x="39" y="38"/>
                  </a:moveTo>
                  <a:lnTo>
                    <a:pt x="39" y="40"/>
                  </a:lnTo>
                  <a:lnTo>
                    <a:pt x="38" y="40"/>
                  </a:lnTo>
                  <a:lnTo>
                    <a:pt x="38" y="38"/>
                  </a:lnTo>
                  <a:lnTo>
                    <a:pt x="39" y="38"/>
                  </a:lnTo>
                  <a:close/>
                  <a:moveTo>
                    <a:pt x="1" y="29"/>
                  </a:moveTo>
                  <a:lnTo>
                    <a:pt x="1" y="31"/>
                  </a:lnTo>
                  <a:lnTo>
                    <a:pt x="1" y="29"/>
                  </a:lnTo>
                  <a:lnTo>
                    <a:pt x="0" y="29"/>
                  </a:lnTo>
                  <a:lnTo>
                    <a:pt x="1" y="29"/>
                  </a:lnTo>
                  <a:close/>
                  <a:moveTo>
                    <a:pt x="2" y="29"/>
                  </a:moveTo>
                  <a:lnTo>
                    <a:pt x="1" y="29"/>
                  </a:lnTo>
                  <a:lnTo>
                    <a:pt x="2" y="29"/>
                  </a:lnTo>
                  <a:close/>
                  <a:moveTo>
                    <a:pt x="9" y="0"/>
                  </a:moveTo>
                  <a:lnTo>
                    <a:pt x="9" y="1"/>
                  </a:lnTo>
                  <a:lnTo>
                    <a:pt x="10" y="3"/>
                  </a:lnTo>
                  <a:lnTo>
                    <a:pt x="10" y="1"/>
                  </a:lnTo>
                  <a:lnTo>
                    <a:pt x="10" y="3"/>
                  </a:lnTo>
                  <a:lnTo>
                    <a:pt x="11" y="3"/>
                  </a:lnTo>
                  <a:lnTo>
                    <a:pt x="13" y="3"/>
                  </a:lnTo>
                  <a:lnTo>
                    <a:pt x="14" y="3"/>
                  </a:lnTo>
                  <a:lnTo>
                    <a:pt x="15" y="3"/>
                  </a:lnTo>
                  <a:lnTo>
                    <a:pt x="16" y="3"/>
                  </a:lnTo>
                  <a:lnTo>
                    <a:pt x="16" y="4"/>
                  </a:lnTo>
                  <a:lnTo>
                    <a:pt x="18" y="4"/>
                  </a:lnTo>
                  <a:lnTo>
                    <a:pt x="19" y="4"/>
                  </a:lnTo>
                  <a:lnTo>
                    <a:pt x="19" y="5"/>
                  </a:lnTo>
                  <a:lnTo>
                    <a:pt x="20" y="5"/>
                  </a:lnTo>
                  <a:lnTo>
                    <a:pt x="20" y="6"/>
                  </a:lnTo>
                  <a:lnTo>
                    <a:pt x="22" y="6"/>
                  </a:lnTo>
                  <a:lnTo>
                    <a:pt x="23" y="6"/>
                  </a:lnTo>
                  <a:lnTo>
                    <a:pt x="23" y="8"/>
                  </a:lnTo>
                  <a:lnTo>
                    <a:pt x="24" y="8"/>
                  </a:lnTo>
                  <a:lnTo>
                    <a:pt x="25" y="8"/>
                  </a:lnTo>
                  <a:lnTo>
                    <a:pt x="27" y="8"/>
                  </a:lnTo>
                  <a:lnTo>
                    <a:pt x="28" y="8"/>
                  </a:lnTo>
                  <a:lnTo>
                    <a:pt x="29" y="9"/>
                  </a:lnTo>
                  <a:lnTo>
                    <a:pt x="29" y="8"/>
                  </a:lnTo>
                  <a:lnTo>
                    <a:pt x="29" y="9"/>
                  </a:lnTo>
                  <a:lnTo>
                    <a:pt x="31" y="9"/>
                  </a:lnTo>
                  <a:lnTo>
                    <a:pt x="31" y="8"/>
                  </a:lnTo>
                  <a:lnTo>
                    <a:pt x="32" y="8"/>
                  </a:lnTo>
                  <a:lnTo>
                    <a:pt x="32" y="6"/>
                  </a:lnTo>
                  <a:lnTo>
                    <a:pt x="33" y="6"/>
                  </a:lnTo>
                  <a:lnTo>
                    <a:pt x="33" y="5"/>
                  </a:lnTo>
                  <a:lnTo>
                    <a:pt x="34" y="5"/>
                  </a:lnTo>
                  <a:lnTo>
                    <a:pt x="36" y="5"/>
                  </a:lnTo>
                  <a:lnTo>
                    <a:pt x="37" y="4"/>
                  </a:lnTo>
                  <a:lnTo>
                    <a:pt x="38" y="4"/>
                  </a:lnTo>
                  <a:lnTo>
                    <a:pt x="38" y="5"/>
                  </a:lnTo>
                  <a:lnTo>
                    <a:pt x="39" y="5"/>
                  </a:lnTo>
                  <a:lnTo>
                    <a:pt x="39" y="6"/>
                  </a:lnTo>
                  <a:lnTo>
                    <a:pt x="41" y="6"/>
                  </a:lnTo>
                  <a:lnTo>
                    <a:pt x="41" y="5"/>
                  </a:lnTo>
                  <a:lnTo>
                    <a:pt x="42" y="5"/>
                  </a:lnTo>
                  <a:lnTo>
                    <a:pt x="43" y="5"/>
                  </a:lnTo>
                  <a:lnTo>
                    <a:pt x="43" y="6"/>
                  </a:lnTo>
                  <a:lnTo>
                    <a:pt x="42" y="8"/>
                  </a:lnTo>
                  <a:lnTo>
                    <a:pt x="42" y="9"/>
                  </a:lnTo>
                  <a:lnTo>
                    <a:pt x="41" y="9"/>
                  </a:lnTo>
                  <a:lnTo>
                    <a:pt x="41" y="10"/>
                  </a:lnTo>
                  <a:lnTo>
                    <a:pt x="39" y="10"/>
                  </a:lnTo>
                  <a:lnTo>
                    <a:pt x="39" y="12"/>
                  </a:lnTo>
                  <a:lnTo>
                    <a:pt x="38" y="12"/>
                  </a:lnTo>
                  <a:lnTo>
                    <a:pt x="38" y="13"/>
                  </a:lnTo>
                  <a:lnTo>
                    <a:pt x="38" y="14"/>
                  </a:lnTo>
                  <a:lnTo>
                    <a:pt x="38" y="15"/>
                  </a:lnTo>
                  <a:lnTo>
                    <a:pt x="38" y="17"/>
                  </a:lnTo>
                  <a:lnTo>
                    <a:pt x="38" y="18"/>
                  </a:lnTo>
                  <a:lnTo>
                    <a:pt x="38" y="19"/>
                  </a:lnTo>
                  <a:lnTo>
                    <a:pt x="38" y="20"/>
                  </a:lnTo>
                  <a:lnTo>
                    <a:pt x="38" y="22"/>
                  </a:lnTo>
                  <a:lnTo>
                    <a:pt x="38" y="23"/>
                  </a:lnTo>
                  <a:lnTo>
                    <a:pt x="38" y="24"/>
                  </a:lnTo>
                  <a:lnTo>
                    <a:pt x="38" y="26"/>
                  </a:lnTo>
                  <a:lnTo>
                    <a:pt x="38" y="27"/>
                  </a:lnTo>
                  <a:lnTo>
                    <a:pt x="38" y="28"/>
                  </a:lnTo>
                  <a:lnTo>
                    <a:pt x="38" y="29"/>
                  </a:lnTo>
                  <a:lnTo>
                    <a:pt x="38" y="31"/>
                  </a:lnTo>
                  <a:lnTo>
                    <a:pt x="38" y="32"/>
                  </a:lnTo>
                  <a:lnTo>
                    <a:pt x="39" y="32"/>
                  </a:lnTo>
                  <a:lnTo>
                    <a:pt x="39" y="33"/>
                  </a:lnTo>
                  <a:lnTo>
                    <a:pt x="41" y="34"/>
                  </a:lnTo>
                  <a:lnTo>
                    <a:pt x="41" y="36"/>
                  </a:lnTo>
                  <a:lnTo>
                    <a:pt x="42" y="36"/>
                  </a:lnTo>
                  <a:lnTo>
                    <a:pt x="42" y="37"/>
                  </a:lnTo>
                  <a:lnTo>
                    <a:pt x="41" y="37"/>
                  </a:lnTo>
                  <a:lnTo>
                    <a:pt x="41" y="38"/>
                  </a:lnTo>
                  <a:lnTo>
                    <a:pt x="39" y="38"/>
                  </a:lnTo>
                  <a:lnTo>
                    <a:pt x="38" y="38"/>
                  </a:lnTo>
                  <a:lnTo>
                    <a:pt x="39" y="38"/>
                  </a:lnTo>
                  <a:lnTo>
                    <a:pt x="39" y="37"/>
                  </a:lnTo>
                  <a:lnTo>
                    <a:pt x="38" y="38"/>
                  </a:lnTo>
                  <a:lnTo>
                    <a:pt x="38" y="40"/>
                  </a:lnTo>
                  <a:lnTo>
                    <a:pt x="38" y="41"/>
                  </a:lnTo>
                  <a:lnTo>
                    <a:pt x="37" y="41"/>
                  </a:lnTo>
                  <a:lnTo>
                    <a:pt x="36" y="41"/>
                  </a:lnTo>
                  <a:lnTo>
                    <a:pt x="36" y="42"/>
                  </a:lnTo>
                  <a:lnTo>
                    <a:pt x="34" y="42"/>
                  </a:lnTo>
                  <a:lnTo>
                    <a:pt x="34" y="43"/>
                  </a:lnTo>
                  <a:lnTo>
                    <a:pt x="34" y="45"/>
                  </a:lnTo>
                  <a:lnTo>
                    <a:pt x="33" y="46"/>
                  </a:lnTo>
                  <a:lnTo>
                    <a:pt x="33" y="45"/>
                  </a:lnTo>
                  <a:lnTo>
                    <a:pt x="33" y="46"/>
                  </a:lnTo>
                  <a:lnTo>
                    <a:pt x="33" y="47"/>
                  </a:lnTo>
                  <a:lnTo>
                    <a:pt x="32" y="47"/>
                  </a:lnTo>
                  <a:lnTo>
                    <a:pt x="33" y="47"/>
                  </a:lnTo>
                  <a:lnTo>
                    <a:pt x="32" y="48"/>
                  </a:lnTo>
                  <a:lnTo>
                    <a:pt x="32" y="50"/>
                  </a:lnTo>
                  <a:lnTo>
                    <a:pt x="32" y="48"/>
                  </a:lnTo>
                  <a:lnTo>
                    <a:pt x="32" y="50"/>
                  </a:lnTo>
                  <a:lnTo>
                    <a:pt x="31" y="50"/>
                  </a:lnTo>
                  <a:lnTo>
                    <a:pt x="32" y="50"/>
                  </a:lnTo>
                  <a:lnTo>
                    <a:pt x="32" y="51"/>
                  </a:lnTo>
                  <a:lnTo>
                    <a:pt x="31" y="51"/>
                  </a:lnTo>
                  <a:lnTo>
                    <a:pt x="31" y="52"/>
                  </a:lnTo>
                  <a:lnTo>
                    <a:pt x="29" y="52"/>
                  </a:lnTo>
                  <a:lnTo>
                    <a:pt x="28" y="52"/>
                  </a:lnTo>
                  <a:lnTo>
                    <a:pt x="27" y="51"/>
                  </a:lnTo>
                  <a:lnTo>
                    <a:pt x="25" y="51"/>
                  </a:lnTo>
                  <a:lnTo>
                    <a:pt x="25" y="50"/>
                  </a:lnTo>
                  <a:lnTo>
                    <a:pt x="24" y="50"/>
                  </a:lnTo>
                  <a:lnTo>
                    <a:pt x="24" y="48"/>
                  </a:lnTo>
                  <a:lnTo>
                    <a:pt x="23" y="48"/>
                  </a:lnTo>
                  <a:lnTo>
                    <a:pt x="22" y="47"/>
                  </a:lnTo>
                  <a:lnTo>
                    <a:pt x="22" y="46"/>
                  </a:lnTo>
                  <a:lnTo>
                    <a:pt x="20" y="46"/>
                  </a:lnTo>
                  <a:lnTo>
                    <a:pt x="20" y="45"/>
                  </a:lnTo>
                  <a:lnTo>
                    <a:pt x="20" y="43"/>
                  </a:lnTo>
                  <a:lnTo>
                    <a:pt x="19" y="43"/>
                  </a:lnTo>
                  <a:lnTo>
                    <a:pt x="18" y="42"/>
                  </a:lnTo>
                  <a:lnTo>
                    <a:pt x="16" y="42"/>
                  </a:lnTo>
                  <a:lnTo>
                    <a:pt x="15" y="41"/>
                  </a:lnTo>
                  <a:lnTo>
                    <a:pt x="14" y="41"/>
                  </a:lnTo>
                  <a:lnTo>
                    <a:pt x="13" y="40"/>
                  </a:lnTo>
                  <a:lnTo>
                    <a:pt x="11" y="40"/>
                  </a:lnTo>
                  <a:lnTo>
                    <a:pt x="11" y="38"/>
                  </a:lnTo>
                  <a:lnTo>
                    <a:pt x="10" y="38"/>
                  </a:lnTo>
                  <a:lnTo>
                    <a:pt x="9" y="37"/>
                  </a:lnTo>
                  <a:lnTo>
                    <a:pt x="8" y="37"/>
                  </a:lnTo>
                  <a:lnTo>
                    <a:pt x="6" y="36"/>
                  </a:lnTo>
                  <a:lnTo>
                    <a:pt x="5" y="36"/>
                  </a:lnTo>
                  <a:lnTo>
                    <a:pt x="5" y="34"/>
                  </a:lnTo>
                  <a:lnTo>
                    <a:pt x="4" y="34"/>
                  </a:lnTo>
                  <a:lnTo>
                    <a:pt x="2" y="34"/>
                  </a:lnTo>
                  <a:lnTo>
                    <a:pt x="1" y="33"/>
                  </a:lnTo>
                  <a:lnTo>
                    <a:pt x="1" y="32"/>
                  </a:lnTo>
                  <a:lnTo>
                    <a:pt x="1" y="31"/>
                  </a:lnTo>
                  <a:lnTo>
                    <a:pt x="1" y="29"/>
                  </a:lnTo>
                  <a:lnTo>
                    <a:pt x="2" y="29"/>
                  </a:lnTo>
                  <a:lnTo>
                    <a:pt x="2" y="31"/>
                  </a:lnTo>
                  <a:lnTo>
                    <a:pt x="4" y="31"/>
                  </a:lnTo>
                  <a:lnTo>
                    <a:pt x="4" y="29"/>
                  </a:lnTo>
                  <a:lnTo>
                    <a:pt x="5" y="29"/>
                  </a:lnTo>
                  <a:lnTo>
                    <a:pt x="5" y="28"/>
                  </a:lnTo>
                  <a:lnTo>
                    <a:pt x="4" y="28"/>
                  </a:lnTo>
                  <a:lnTo>
                    <a:pt x="2" y="28"/>
                  </a:lnTo>
                  <a:lnTo>
                    <a:pt x="2" y="29"/>
                  </a:lnTo>
                  <a:lnTo>
                    <a:pt x="2" y="28"/>
                  </a:lnTo>
                  <a:lnTo>
                    <a:pt x="1" y="28"/>
                  </a:lnTo>
                  <a:lnTo>
                    <a:pt x="1" y="27"/>
                  </a:lnTo>
                  <a:lnTo>
                    <a:pt x="0" y="27"/>
                  </a:lnTo>
                  <a:lnTo>
                    <a:pt x="1" y="27"/>
                  </a:lnTo>
                  <a:lnTo>
                    <a:pt x="1" y="26"/>
                  </a:lnTo>
                  <a:lnTo>
                    <a:pt x="1" y="24"/>
                  </a:lnTo>
                  <a:lnTo>
                    <a:pt x="2" y="24"/>
                  </a:lnTo>
                  <a:lnTo>
                    <a:pt x="2" y="23"/>
                  </a:lnTo>
                  <a:lnTo>
                    <a:pt x="4" y="23"/>
                  </a:lnTo>
                  <a:lnTo>
                    <a:pt x="4" y="22"/>
                  </a:lnTo>
                  <a:lnTo>
                    <a:pt x="4" y="20"/>
                  </a:lnTo>
                  <a:lnTo>
                    <a:pt x="5" y="20"/>
                  </a:lnTo>
                  <a:lnTo>
                    <a:pt x="5" y="19"/>
                  </a:lnTo>
                  <a:lnTo>
                    <a:pt x="6" y="19"/>
                  </a:lnTo>
                  <a:lnTo>
                    <a:pt x="6" y="18"/>
                  </a:lnTo>
                  <a:lnTo>
                    <a:pt x="6" y="17"/>
                  </a:lnTo>
                  <a:lnTo>
                    <a:pt x="6" y="15"/>
                  </a:lnTo>
                  <a:lnTo>
                    <a:pt x="5" y="14"/>
                  </a:lnTo>
                  <a:lnTo>
                    <a:pt x="6" y="14"/>
                  </a:lnTo>
                  <a:lnTo>
                    <a:pt x="5" y="14"/>
                  </a:lnTo>
                  <a:lnTo>
                    <a:pt x="5" y="13"/>
                  </a:lnTo>
                  <a:lnTo>
                    <a:pt x="5" y="12"/>
                  </a:lnTo>
                  <a:lnTo>
                    <a:pt x="4" y="12"/>
                  </a:lnTo>
                  <a:lnTo>
                    <a:pt x="4" y="10"/>
                  </a:lnTo>
                  <a:lnTo>
                    <a:pt x="4" y="9"/>
                  </a:lnTo>
                  <a:lnTo>
                    <a:pt x="2" y="9"/>
                  </a:lnTo>
                  <a:lnTo>
                    <a:pt x="2" y="8"/>
                  </a:lnTo>
                  <a:lnTo>
                    <a:pt x="4" y="8"/>
                  </a:lnTo>
                  <a:lnTo>
                    <a:pt x="2" y="8"/>
                  </a:lnTo>
                  <a:lnTo>
                    <a:pt x="2" y="6"/>
                  </a:lnTo>
                  <a:lnTo>
                    <a:pt x="2" y="8"/>
                  </a:lnTo>
                  <a:lnTo>
                    <a:pt x="2" y="6"/>
                  </a:lnTo>
                  <a:lnTo>
                    <a:pt x="1" y="6"/>
                  </a:lnTo>
                  <a:lnTo>
                    <a:pt x="2" y="6"/>
                  </a:lnTo>
                  <a:lnTo>
                    <a:pt x="1" y="6"/>
                  </a:lnTo>
                  <a:lnTo>
                    <a:pt x="1" y="5"/>
                  </a:lnTo>
                  <a:lnTo>
                    <a:pt x="1" y="4"/>
                  </a:lnTo>
                  <a:lnTo>
                    <a:pt x="1" y="3"/>
                  </a:lnTo>
                  <a:lnTo>
                    <a:pt x="2" y="3"/>
                  </a:lnTo>
                  <a:lnTo>
                    <a:pt x="4" y="1"/>
                  </a:lnTo>
                  <a:lnTo>
                    <a:pt x="5" y="1"/>
                  </a:lnTo>
                  <a:lnTo>
                    <a:pt x="6" y="1"/>
                  </a:lnTo>
                  <a:lnTo>
                    <a:pt x="6" y="0"/>
                  </a:lnTo>
                  <a:lnTo>
                    <a:pt x="8" y="0"/>
                  </a:lnTo>
                  <a:lnTo>
                    <a:pt x="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7" name="Freeform 1172"/>
            <p:cNvSpPr>
              <a:spLocks noEditPoints="1"/>
            </p:cNvSpPr>
            <p:nvPr/>
          </p:nvSpPr>
          <p:spPr bwMode="auto">
            <a:xfrm>
              <a:off x="5006975" y="3676866"/>
              <a:ext cx="95250" cy="46038"/>
            </a:xfrm>
            <a:custGeom>
              <a:avLst/>
              <a:gdLst>
                <a:gd name="T0" fmla="*/ 58 w 60"/>
                <a:gd name="T1" fmla="*/ 9 h 29"/>
                <a:gd name="T2" fmla="*/ 55 w 60"/>
                <a:gd name="T3" fmla="*/ 11 h 29"/>
                <a:gd name="T4" fmla="*/ 51 w 60"/>
                <a:gd name="T5" fmla="*/ 14 h 29"/>
                <a:gd name="T6" fmla="*/ 49 w 60"/>
                <a:gd name="T7" fmla="*/ 16 h 29"/>
                <a:gd name="T8" fmla="*/ 44 w 60"/>
                <a:gd name="T9" fmla="*/ 16 h 29"/>
                <a:gd name="T10" fmla="*/ 41 w 60"/>
                <a:gd name="T11" fmla="*/ 19 h 29"/>
                <a:gd name="T12" fmla="*/ 38 w 60"/>
                <a:gd name="T13" fmla="*/ 20 h 29"/>
                <a:gd name="T14" fmla="*/ 35 w 60"/>
                <a:gd name="T15" fmla="*/ 21 h 29"/>
                <a:gd name="T16" fmla="*/ 33 w 60"/>
                <a:gd name="T17" fmla="*/ 20 h 29"/>
                <a:gd name="T18" fmla="*/ 30 w 60"/>
                <a:gd name="T19" fmla="*/ 21 h 29"/>
                <a:gd name="T20" fmla="*/ 26 w 60"/>
                <a:gd name="T21" fmla="*/ 23 h 29"/>
                <a:gd name="T22" fmla="*/ 26 w 60"/>
                <a:gd name="T23" fmla="*/ 28 h 29"/>
                <a:gd name="T24" fmla="*/ 21 w 60"/>
                <a:gd name="T25" fmla="*/ 28 h 29"/>
                <a:gd name="T26" fmla="*/ 17 w 60"/>
                <a:gd name="T27" fmla="*/ 29 h 29"/>
                <a:gd name="T28" fmla="*/ 14 w 60"/>
                <a:gd name="T29" fmla="*/ 28 h 29"/>
                <a:gd name="T30" fmla="*/ 10 w 60"/>
                <a:gd name="T31" fmla="*/ 26 h 29"/>
                <a:gd name="T32" fmla="*/ 8 w 60"/>
                <a:gd name="T33" fmla="*/ 26 h 29"/>
                <a:gd name="T34" fmla="*/ 3 w 60"/>
                <a:gd name="T35" fmla="*/ 26 h 29"/>
                <a:gd name="T36" fmla="*/ 0 w 60"/>
                <a:gd name="T37" fmla="*/ 24 h 29"/>
                <a:gd name="T38" fmla="*/ 4 w 60"/>
                <a:gd name="T39" fmla="*/ 23 h 29"/>
                <a:gd name="T40" fmla="*/ 8 w 60"/>
                <a:gd name="T41" fmla="*/ 24 h 29"/>
                <a:gd name="T42" fmla="*/ 9 w 60"/>
                <a:gd name="T43" fmla="*/ 23 h 29"/>
                <a:gd name="T44" fmla="*/ 13 w 60"/>
                <a:gd name="T45" fmla="*/ 21 h 29"/>
                <a:gd name="T46" fmla="*/ 14 w 60"/>
                <a:gd name="T47" fmla="*/ 21 h 29"/>
                <a:gd name="T48" fmla="*/ 17 w 60"/>
                <a:gd name="T49" fmla="*/ 21 h 29"/>
                <a:gd name="T50" fmla="*/ 18 w 60"/>
                <a:gd name="T51" fmla="*/ 19 h 29"/>
                <a:gd name="T52" fmla="*/ 19 w 60"/>
                <a:gd name="T53" fmla="*/ 20 h 29"/>
                <a:gd name="T54" fmla="*/ 21 w 60"/>
                <a:gd name="T55" fmla="*/ 18 h 29"/>
                <a:gd name="T56" fmla="*/ 17 w 60"/>
                <a:gd name="T57" fmla="*/ 16 h 29"/>
                <a:gd name="T58" fmla="*/ 14 w 60"/>
                <a:gd name="T59" fmla="*/ 14 h 29"/>
                <a:gd name="T60" fmla="*/ 12 w 60"/>
                <a:gd name="T61" fmla="*/ 14 h 29"/>
                <a:gd name="T62" fmla="*/ 9 w 60"/>
                <a:gd name="T63" fmla="*/ 14 h 29"/>
                <a:gd name="T64" fmla="*/ 7 w 60"/>
                <a:gd name="T65" fmla="*/ 14 h 29"/>
                <a:gd name="T66" fmla="*/ 8 w 60"/>
                <a:gd name="T67" fmla="*/ 11 h 29"/>
                <a:gd name="T68" fmla="*/ 10 w 60"/>
                <a:gd name="T69" fmla="*/ 9 h 29"/>
                <a:gd name="T70" fmla="*/ 9 w 60"/>
                <a:gd name="T71" fmla="*/ 7 h 29"/>
                <a:gd name="T72" fmla="*/ 10 w 60"/>
                <a:gd name="T73" fmla="*/ 4 h 29"/>
                <a:gd name="T74" fmla="*/ 16 w 60"/>
                <a:gd name="T75" fmla="*/ 4 h 29"/>
                <a:gd name="T76" fmla="*/ 21 w 60"/>
                <a:gd name="T77" fmla="*/ 5 h 29"/>
                <a:gd name="T78" fmla="*/ 23 w 60"/>
                <a:gd name="T79" fmla="*/ 5 h 29"/>
                <a:gd name="T80" fmla="*/ 24 w 60"/>
                <a:gd name="T81" fmla="*/ 1 h 29"/>
                <a:gd name="T82" fmla="*/ 27 w 60"/>
                <a:gd name="T83" fmla="*/ 0 h 29"/>
                <a:gd name="T84" fmla="*/ 31 w 60"/>
                <a:gd name="T85" fmla="*/ 2 h 29"/>
                <a:gd name="T86" fmla="*/ 35 w 60"/>
                <a:gd name="T87" fmla="*/ 4 h 29"/>
                <a:gd name="T88" fmla="*/ 38 w 60"/>
                <a:gd name="T89" fmla="*/ 2 h 29"/>
                <a:gd name="T90" fmla="*/ 44 w 60"/>
                <a:gd name="T91" fmla="*/ 2 h 29"/>
                <a:gd name="T92" fmla="*/ 49 w 60"/>
                <a:gd name="T93" fmla="*/ 2 h 29"/>
                <a:gd name="T94" fmla="*/ 52 w 60"/>
                <a:gd name="T95" fmla="*/ 4 h 29"/>
                <a:gd name="T96" fmla="*/ 56 w 60"/>
                <a:gd name="T97" fmla="*/ 6 h 29"/>
                <a:gd name="T98" fmla="*/ 60 w 60"/>
                <a:gd name="T99" fmla="*/ 7 h 29"/>
                <a:gd name="T100" fmla="*/ 10 w 60"/>
                <a:gd name="T101" fmla="*/ 24 h 29"/>
                <a:gd name="T102" fmla="*/ 12 w 60"/>
                <a:gd name="T103" fmla="*/ 23 h 29"/>
                <a:gd name="T104" fmla="*/ 7 w 60"/>
                <a:gd name="T10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 h="29">
                  <a:moveTo>
                    <a:pt x="60" y="7"/>
                  </a:moveTo>
                  <a:lnTo>
                    <a:pt x="60" y="9"/>
                  </a:lnTo>
                  <a:lnTo>
                    <a:pt x="59" y="9"/>
                  </a:lnTo>
                  <a:lnTo>
                    <a:pt x="58" y="9"/>
                  </a:lnTo>
                  <a:lnTo>
                    <a:pt x="58" y="10"/>
                  </a:lnTo>
                  <a:lnTo>
                    <a:pt x="56" y="10"/>
                  </a:lnTo>
                  <a:lnTo>
                    <a:pt x="56" y="11"/>
                  </a:lnTo>
                  <a:lnTo>
                    <a:pt x="55" y="11"/>
                  </a:lnTo>
                  <a:lnTo>
                    <a:pt x="54" y="11"/>
                  </a:lnTo>
                  <a:lnTo>
                    <a:pt x="52" y="12"/>
                  </a:lnTo>
                  <a:lnTo>
                    <a:pt x="51" y="12"/>
                  </a:lnTo>
                  <a:lnTo>
                    <a:pt x="51" y="14"/>
                  </a:lnTo>
                  <a:lnTo>
                    <a:pt x="50" y="14"/>
                  </a:lnTo>
                  <a:lnTo>
                    <a:pt x="50" y="15"/>
                  </a:lnTo>
                  <a:lnTo>
                    <a:pt x="49" y="15"/>
                  </a:lnTo>
                  <a:lnTo>
                    <a:pt x="49" y="16"/>
                  </a:lnTo>
                  <a:lnTo>
                    <a:pt x="47" y="16"/>
                  </a:lnTo>
                  <a:lnTo>
                    <a:pt x="46" y="16"/>
                  </a:lnTo>
                  <a:lnTo>
                    <a:pt x="45" y="16"/>
                  </a:lnTo>
                  <a:lnTo>
                    <a:pt x="44" y="16"/>
                  </a:lnTo>
                  <a:lnTo>
                    <a:pt x="42" y="16"/>
                  </a:lnTo>
                  <a:lnTo>
                    <a:pt x="41" y="16"/>
                  </a:lnTo>
                  <a:lnTo>
                    <a:pt x="41" y="18"/>
                  </a:lnTo>
                  <a:lnTo>
                    <a:pt x="41" y="19"/>
                  </a:lnTo>
                  <a:lnTo>
                    <a:pt x="40" y="20"/>
                  </a:lnTo>
                  <a:lnTo>
                    <a:pt x="40" y="21"/>
                  </a:lnTo>
                  <a:lnTo>
                    <a:pt x="38" y="21"/>
                  </a:lnTo>
                  <a:lnTo>
                    <a:pt x="38" y="20"/>
                  </a:lnTo>
                  <a:lnTo>
                    <a:pt x="38" y="21"/>
                  </a:lnTo>
                  <a:lnTo>
                    <a:pt x="37" y="21"/>
                  </a:lnTo>
                  <a:lnTo>
                    <a:pt x="36" y="21"/>
                  </a:lnTo>
                  <a:lnTo>
                    <a:pt x="35" y="21"/>
                  </a:lnTo>
                  <a:lnTo>
                    <a:pt x="36" y="20"/>
                  </a:lnTo>
                  <a:lnTo>
                    <a:pt x="35" y="20"/>
                  </a:lnTo>
                  <a:lnTo>
                    <a:pt x="35" y="19"/>
                  </a:lnTo>
                  <a:lnTo>
                    <a:pt x="33" y="20"/>
                  </a:lnTo>
                  <a:lnTo>
                    <a:pt x="32" y="20"/>
                  </a:lnTo>
                  <a:lnTo>
                    <a:pt x="31" y="20"/>
                  </a:lnTo>
                  <a:lnTo>
                    <a:pt x="31" y="21"/>
                  </a:lnTo>
                  <a:lnTo>
                    <a:pt x="30" y="21"/>
                  </a:lnTo>
                  <a:lnTo>
                    <a:pt x="30" y="23"/>
                  </a:lnTo>
                  <a:lnTo>
                    <a:pt x="28" y="23"/>
                  </a:lnTo>
                  <a:lnTo>
                    <a:pt x="27" y="23"/>
                  </a:lnTo>
                  <a:lnTo>
                    <a:pt x="26" y="23"/>
                  </a:lnTo>
                  <a:lnTo>
                    <a:pt x="26" y="24"/>
                  </a:lnTo>
                  <a:lnTo>
                    <a:pt x="26" y="25"/>
                  </a:lnTo>
                  <a:lnTo>
                    <a:pt x="26" y="26"/>
                  </a:lnTo>
                  <a:lnTo>
                    <a:pt x="26" y="28"/>
                  </a:lnTo>
                  <a:lnTo>
                    <a:pt x="24" y="28"/>
                  </a:lnTo>
                  <a:lnTo>
                    <a:pt x="23" y="28"/>
                  </a:lnTo>
                  <a:lnTo>
                    <a:pt x="22" y="28"/>
                  </a:lnTo>
                  <a:lnTo>
                    <a:pt x="21" y="28"/>
                  </a:lnTo>
                  <a:lnTo>
                    <a:pt x="19" y="28"/>
                  </a:lnTo>
                  <a:lnTo>
                    <a:pt x="18" y="28"/>
                  </a:lnTo>
                  <a:lnTo>
                    <a:pt x="17" y="28"/>
                  </a:lnTo>
                  <a:lnTo>
                    <a:pt x="17" y="29"/>
                  </a:lnTo>
                  <a:lnTo>
                    <a:pt x="16" y="29"/>
                  </a:lnTo>
                  <a:lnTo>
                    <a:pt x="16" y="28"/>
                  </a:lnTo>
                  <a:lnTo>
                    <a:pt x="14" y="29"/>
                  </a:lnTo>
                  <a:lnTo>
                    <a:pt x="14" y="28"/>
                  </a:lnTo>
                  <a:lnTo>
                    <a:pt x="13" y="28"/>
                  </a:lnTo>
                  <a:lnTo>
                    <a:pt x="13" y="26"/>
                  </a:lnTo>
                  <a:lnTo>
                    <a:pt x="12" y="26"/>
                  </a:lnTo>
                  <a:lnTo>
                    <a:pt x="10" y="26"/>
                  </a:lnTo>
                  <a:lnTo>
                    <a:pt x="10" y="28"/>
                  </a:lnTo>
                  <a:lnTo>
                    <a:pt x="9" y="28"/>
                  </a:lnTo>
                  <a:lnTo>
                    <a:pt x="8" y="28"/>
                  </a:lnTo>
                  <a:lnTo>
                    <a:pt x="8" y="26"/>
                  </a:lnTo>
                  <a:lnTo>
                    <a:pt x="7" y="26"/>
                  </a:lnTo>
                  <a:lnTo>
                    <a:pt x="5" y="26"/>
                  </a:lnTo>
                  <a:lnTo>
                    <a:pt x="4" y="26"/>
                  </a:lnTo>
                  <a:lnTo>
                    <a:pt x="3" y="26"/>
                  </a:lnTo>
                  <a:lnTo>
                    <a:pt x="2" y="26"/>
                  </a:lnTo>
                  <a:lnTo>
                    <a:pt x="0" y="26"/>
                  </a:lnTo>
                  <a:lnTo>
                    <a:pt x="0" y="25"/>
                  </a:lnTo>
                  <a:lnTo>
                    <a:pt x="0" y="24"/>
                  </a:lnTo>
                  <a:lnTo>
                    <a:pt x="2" y="24"/>
                  </a:lnTo>
                  <a:lnTo>
                    <a:pt x="2" y="23"/>
                  </a:lnTo>
                  <a:lnTo>
                    <a:pt x="3" y="23"/>
                  </a:lnTo>
                  <a:lnTo>
                    <a:pt x="4" y="23"/>
                  </a:lnTo>
                  <a:lnTo>
                    <a:pt x="5" y="23"/>
                  </a:lnTo>
                  <a:lnTo>
                    <a:pt x="7" y="23"/>
                  </a:lnTo>
                  <a:lnTo>
                    <a:pt x="8" y="23"/>
                  </a:lnTo>
                  <a:lnTo>
                    <a:pt x="8" y="24"/>
                  </a:lnTo>
                  <a:lnTo>
                    <a:pt x="7" y="24"/>
                  </a:lnTo>
                  <a:lnTo>
                    <a:pt x="8" y="24"/>
                  </a:lnTo>
                  <a:lnTo>
                    <a:pt x="8" y="23"/>
                  </a:lnTo>
                  <a:lnTo>
                    <a:pt x="9" y="23"/>
                  </a:lnTo>
                  <a:lnTo>
                    <a:pt x="10" y="23"/>
                  </a:lnTo>
                  <a:lnTo>
                    <a:pt x="10" y="21"/>
                  </a:lnTo>
                  <a:lnTo>
                    <a:pt x="12" y="21"/>
                  </a:lnTo>
                  <a:lnTo>
                    <a:pt x="13" y="21"/>
                  </a:lnTo>
                  <a:lnTo>
                    <a:pt x="13" y="23"/>
                  </a:lnTo>
                  <a:lnTo>
                    <a:pt x="13" y="21"/>
                  </a:lnTo>
                  <a:lnTo>
                    <a:pt x="14" y="23"/>
                  </a:lnTo>
                  <a:lnTo>
                    <a:pt x="14" y="21"/>
                  </a:lnTo>
                  <a:lnTo>
                    <a:pt x="16" y="21"/>
                  </a:lnTo>
                  <a:lnTo>
                    <a:pt x="16" y="20"/>
                  </a:lnTo>
                  <a:lnTo>
                    <a:pt x="17" y="20"/>
                  </a:lnTo>
                  <a:lnTo>
                    <a:pt x="17" y="21"/>
                  </a:lnTo>
                  <a:lnTo>
                    <a:pt x="18" y="21"/>
                  </a:lnTo>
                  <a:lnTo>
                    <a:pt x="18" y="20"/>
                  </a:lnTo>
                  <a:lnTo>
                    <a:pt x="17" y="19"/>
                  </a:lnTo>
                  <a:lnTo>
                    <a:pt x="18" y="19"/>
                  </a:lnTo>
                  <a:lnTo>
                    <a:pt x="18" y="20"/>
                  </a:lnTo>
                  <a:lnTo>
                    <a:pt x="19" y="20"/>
                  </a:lnTo>
                  <a:lnTo>
                    <a:pt x="19" y="19"/>
                  </a:lnTo>
                  <a:lnTo>
                    <a:pt x="19" y="20"/>
                  </a:lnTo>
                  <a:lnTo>
                    <a:pt x="19" y="19"/>
                  </a:lnTo>
                  <a:lnTo>
                    <a:pt x="21" y="19"/>
                  </a:lnTo>
                  <a:lnTo>
                    <a:pt x="22" y="18"/>
                  </a:lnTo>
                  <a:lnTo>
                    <a:pt x="21" y="18"/>
                  </a:lnTo>
                  <a:lnTo>
                    <a:pt x="19" y="18"/>
                  </a:lnTo>
                  <a:lnTo>
                    <a:pt x="18" y="18"/>
                  </a:lnTo>
                  <a:lnTo>
                    <a:pt x="18" y="16"/>
                  </a:lnTo>
                  <a:lnTo>
                    <a:pt x="17" y="16"/>
                  </a:lnTo>
                  <a:lnTo>
                    <a:pt x="17" y="15"/>
                  </a:lnTo>
                  <a:lnTo>
                    <a:pt x="16" y="15"/>
                  </a:lnTo>
                  <a:lnTo>
                    <a:pt x="14" y="15"/>
                  </a:lnTo>
                  <a:lnTo>
                    <a:pt x="14" y="14"/>
                  </a:lnTo>
                  <a:lnTo>
                    <a:pt x="14" y="12"/>
                  </a:lnTo>
                  <a:lnTo>
                    <a:pt x="13" y="12"/>
                  </a:lnTo>
                  <a:lnTo>
                    <a:pt x="13" y="14"/>
                  </a:lnTo>
                  <a:lnTo>
                    <a:pt x="12" y="14"/>
                  </a:lnTo>
                  <a:lnTo>
                    <a:pt x="12" y="15"/>
                  </a:lnTo>
                  <a:lnTo>
                    <a:pt x="10" y="15"/>
                  </a:lnTo>
                  <a:lnTo>
                    <a:pt x="9" y="15"/>
                  </a:lnTo>
                  <a:lnTo>
                    <a:pt x="9" y="14"/>
                  </a:lnTo>
                  <a:lnTo>
                    <a:pt x="8" y="14"/>
                  </a:lnTo>
                  <a:lnTo>
                    <a:pt x="8" y="12"/>
                  </a:lnTo>
                  <a:lnTo>
                    <a:pt x="8" y="14"/>
                  </a:lnTo>
                  <a:lnTo>
                    <a:pt x="7" y="14"/>
                  </a:lnTo>
                  <a:lnTo>
                    <a:pt x="7" y="12"/>
                  </a:lnTo>
                  <a:lnTo>
                    <a:pt x="5" y="12"/>
                  </a:lnTo>
                  <a:lnTo>
                    <a:pt x="7" y="11"/>
                  </a:lnTo>
                  <a:lnTo>
                    <a:pt x="8" y="11"/>
                  </a:lnTo>
                  <a:lnTo>
                    <a:pt x="8" y="10"/>
                  </a:lnTo>
                  <a:lnTo>
                    <a:pt x="9" y="10"/>
                  </a:lnTo>
                  <a:lnTo>
                    <a:pt x="9" y="9"/>
                  </a:lnTo>
                  <a:lnTo>
                    <a:pt x="10" y="9"/>
                  </a:lnTo>
                  <a:lnTo>
                    <a:pt x="12" y="9"/>
                  </a:lnTo>
                  <a:lnTo>
                    <a:pt x="12" y="7"/>
                  </a:lnTo>
                  <a:lnTo>
                    <a:pt x="10" y="7"/>
                  </a:lnTo>
                  <a:lnTo>
                    <a:pt x="9" y="7"/>
                  </a:lnTo>
                  <a:lnTo>
                    <a:pt x="9" y="6"/>
                  </a:lnTo>
                  <a:lnTo>
                    <a:pt x="10" y="6"/>
                  </a:lnTo>
                  <a:lnTo>
                    <a:pt x="10" y="5"/>
                  </a:lnTo>
                  <a:lnTo>
                    <a:pt x="10" y="4"/>
                  </a:lnTo>
                  <a:lnTo>
                    <a:pt x="12" y="4"/>
                  </a:lnTo>
                  <a:lnTo>
                    <a:pt x="13" y="4"/>
                  </a:lnTo>
                  <a:lnTo>
                    <a:pt x="14" y="4"/>
                  </a:lnTo>
                  <a:lnTo>
                    <a:pt x="16" y="4"/>
                  </a:lnTo>
                  <a:lnTo>
                    <a:pt x="17" y="4"/>
                  </a:lnTo>
                  <a:lnTo>
                    <a:pt x="18" y="4"/>
                  </a:lnTo>
                  <a:lnTo>
                    <a:pt x="19" y="5"/>
                  </a:lnTo>
                  <a:lnTo>
                    <a:pt x="21" y="5"/>
                  </a:lnTo>
                  <a:lnTo>
                    <a:pt x="22" y="5"/>
                  </a:lnTo>
                  <a:lnTo>
                    <a:pt x="23" y="5"/>
                  </a:lnTo>
                  <a:lnTo>
                    <a:pt x="23" y="6"/>
                  </a:lnTo>
                  <a:lnTo>
                    <a:pt x="23" y="5"/>
                  </a:lnTo>
                  <a:lnTo>
                    <a:pt x="23" y="4"/>
                  </a:lnTo>
                  <a:lnTo>
                    <a:pt x="23" y="2"/>
                  </a:lnTo>
                  <a:lnTo>
                    <a:pt x="24" y="2"/>
                  </a:lnTo>
                  <a:lnTo>
                    <a:pt x="24" y="1"/>
                  </a:lnTo>
                  <a:lnTo>
                    <a:pt x="26" y="1"/>
                  </a:lnTo>
                  <a:lnTo>
                    <a:pt x="26" y="0"/>
                  </a:lnTo>
                  <a:lnTo>
                    <a:pt x="27" y="1"/>
                  </a:lnTo>
                  <a:lnTo>
                    <a:pt x="27" y="0"/>
                  </a:lnTo>
                  <a:lnTo>
                    <a:pt x="28" y="0"/>
                  </a:lnTo>
                  <a:lnTo>
                    <a:pt x="28" y="1"/>
                  </a:lnTo>
                  <a:lnTo>
                    <a:pt x="30" y="1"/>
                  </a:lnTo>
                  <a:lnTo>
                    <a:pt x="31" y="2"/>
                  </a:lnTo>
                  <a:lnTo>
                    <a:pt x="32" y="2"/>
                  </a:lnTo>
                  <a:lnTo>
                    <a:pt x="33" y="2"/>
                  </a:lnTo>
                  <a:lnTo>
                    <a:pt x="33" y="4"/>
                  </a:lnTo>
                  <a:lnTo>
                    <a:pt x="35" y="4"/>
                  </a:lnTo>
                  <a:lnTo>
                    <a:pt x="36" y="4"/>
                  </a:lnTo>
                  <a:lnTo>
                    <a:pt x="36" y="2"/>
                  </a:lnTo>
                  <a:lnTo>
                    <a:pt x="37" y="2"/>
                  </a:lnTo>
                  <a:lnTo>
                    <a:pt x="38" y="2"/>
                  </a:lnTo>
                  <a:lnTo>
                    <a:pt x="40" y="2"/>
                  </a:lnTo>
                  <a:lnTo>
                    <a:pt x="41" y="2"/>
                  </a:lnTo>
                  <a:lnTo>
                    <a:pt x="42" y="2"/>
                  </a:lnTo>
                  <a:lnTo>
                    <a:pt x="44" y="2"/>
                  </a:lnTo>
                  <a:lnTo>
                    <a:pt x="45" y="2"/>
                  </a:lnTo>
                  <a:lnTo>
                    <a:pt x="46" y="2"/>
                  </a:lnTo>
                  <a:lnTo>
                    <a:pt x="47" y="2"/>
                  </a:lnTo>
                  <a:lnTo>
                    <a:pt x="49" y="2"/>
                  </a:lnTo>
                  <a:lnTo>
                    <a:pt x="50" y="2"/>
                  </a:lnTo>
                  <a:lnTo>
                    <a:pt x="51" y="2"/>
                  </a:lnTo>
                  <a:lnTo>
                    <a:pt x="51" y="4"/>
                  </a:lnTo>
                  <a:lnTo>
                    <a:pt x="52" y="4"/>
                  </a:lnTo>
                  <a:lnTo>
                    <a:pt x="54" y="4"/>
                  </a:lnTo>
                  <a:lnTo>
                    <a:pt x="55" y="4"/>
                  </a:lnTo>
                  <a:lnTo>
                    <a:pt x="55" y="5"/>
                  </a:lnTo>
                  <a:lnTo>
                    <a:pt x="56" y="6"/>
                  </a:lnTo>
                  <a:lnTo>
                    <a:pt x="58" y="6"/>
                  </a:lnTo>
                  <a:lnTo>
                    <a:pt x="59" y="6"/>
                  </a:lnTo>
                  <a:lnTo>
                    <a:pt x="59" y="7"/>
                  </a:lnTo>
                  <a:lnTo>
                    <a:pt x="60" y="7"/>
                  </a:lnTo>
                  <a:close/>
                  <a:moveTo>
                    <a:pt x="10" y="23"/>
                  </a:moveTo>
                  <a:lnTo>
                    <a:pt x="9" y="23"/>
                  </a:lnTo>
                  <a:lnTo>
                    <a:pt x="10" y="23"/>
                  </a:lnTo>
                  <a:lnTo>
                    <a:pt x="10" y="24"/>
                  </a:lnTo>
                  <a:lnTo>
                    <a:pt x="12" y="24"/>
                  </a:lnTo>
                  <a:lnTo>
                    <a:pt x="10" y="24"/>
                  </a:lnTo>
                  <a:lnTo>
                    <a:pt x="12" y="24"/>
                  </a:lnTo>
                  <a:lnTo>
                    <a:pt x="12" y="23"/>
                  </a:lnTo>
                  <a:lnTo>
                    <a:pt x="10" y="23"/>
                  </a:lnTo>
                  <a:close/>
                  <a:moveTo>
                    <a:pt x="8" y="25"/>
                  </a:moveTo>
                  <a:lnTo>
                    <a:pt x="8" y="24"/>
                  </a:lnTo>
                  <a:lnTo>
                    <a:pt x="7" y="24"/>
                  </a:lnTo>
                  <a:lnTo>
                    <a:pt x="8" y="25"/>
                  </a:lnTo>
                  <a:lnTo>
                    <a:pt x="8" y="24"/>
                  </a:lnTo>
                  <a:lnTo>
                    <a:pt x="8" y="25"/>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8" name="Freeform 1173"/>
            <p:cNvSpPr>
              <a:spLocks noEditPoints="1"/>
            </p:cNvSpPr>
            <p:nvPr/>
          </p:nvSpPr>
          <p:spPr bwMode="auto">
            <a:xfrm>
              <a:off x="5292725" y="3964204"/>
              <a:ext cx="46038" cy="38100"/>
            </a:xfrm>
            <a:custGeom>
              <a:avLst/>
              <a:gdLst>
                <a:gd name="T0" fmla="*/ 9 w 29"/>
                <a:gd name="T1" fmla="*/ 22 h 24"/>
                <a:gd name="T2" fmla="*/ 5 w 29"/>
                <a:gd name="T3" fmla="*/ 22 h 24"/>
                <a:gd name="T4" fmla="*/ 4 w 29"/>
                <a:gd name="T5" fmla="*/ 17 h 24"/>
                <a:gd name="T6" fmla="*/ 4 w 29"/>
                <a:gd name="T7" fmla="*/ 19 h 24"/>
                <a:gd name="T8" fmla="*/ 5 w 29"/>
                <a:gd name="T9" fmla="*/ 17 h 24"/>
                <a:gd name="T10" fmla="*/ 28 w 29"/>
                <a:gd name="T11" fmla="*/ 1 h 24"/>
                <a:gd name="T12" fmla="*/ 28 w 29"/>
                <a:gd name="T13" fmla="*/ 5 h 24"/>
                <a:gd name="T14" fmla="*/ 29 w 29"/>
                <a:gd name="T15" fmla="*/ 7 h 24"/>
                <a:gd name="T16" fmla="*/ 29 w 29"/>
                <a:gd name="T17" fmla="*/ 10 h 24"/>
                <a:gd name="T18" fmla="*/ 28 w 29"/>
                <a:gd name="T19" fmla="*/ 12 h 24"/>
                <a:gd name="T20" fmla="*/ 27 w 29"/>
                <a:gd name="T21" fmla="*/ 12 h 24"/>
                <a:gd name="T22" fmla="*/ 24 w 29"/>
                <a:gd name="T23" fmla="*/ 14 h 24"/>
                <a:gd name="T24" fmla="*/ 23 w 29"/>
                <a:gd name="T25" fmla="*/ 16 h 24"/>
                <a:gd name="T26" fmla="*/ 19 w 29"/>
                <a:gd name="T27" fmla="*/ 16 h 24"/>
                <a:gd name="T28" fmla="*/ 19 w 29"/>
                <a:gd name="T29" fmla="*/ 19 h 24"/>
                <a:gd name="T30" fmla="*/ 21 w 29"/>
                <a:gd name="T31" fmla="*/ 20 h 24"/>
                <a:gd name="T32" fmla="*/ 19 w 29"/>
                <a:gd name="T33" fmla="*/ 21 h 24"/>
                <a:gd name="T34" fmla="*/ 16 w 29"/>
                <a:gd name="T35" fmla="*/ 21 h 24"/>
                <a:gd name="T36" fmla="*/ 15 w 29"/>
                <a:gd name="T37" fmla="*/ 21 h 24"/>
                <a:gd name="T38" fmla="*/ 13 w 29"/>
                <a:gd name="T39" fmla="*/ 22 h 24"/>
                <a:gd name="T40" fmla="*/ 11 w 29"/>
                <a:gd name="T41" fmla="*/ 22 h 24"/>
                <a:gd name="T42" fmla="*/ 10 w 29"/>
                <a:gd name="T43" fmla="*/ 22 h 24"/>
                <a:gd name="T44" fmla="*/ 9 w 29"/>
                <a:gd name="T45" fmla="*/ 22 h 24"/>
                <a:gd name="T46" fmla="*/ 7 w 29"/>
                <a:gd name="T47" fmla="*/ 22 h 24"/>
                <a:gd name="T48" fmla="*/ 7 w 29"/>
                <a:gd name="T49" fmla="*/ 21 h 24"/>
                <a:gd name="T50" fmla="*/ 6 w 29"/>
                <a:gd name="T51" fmla="*/ 19 h 24"/>
                <a:gd name="T52" fmla="*/ 6 w 29"/>
                <a:gd name="T53" fmla="*/ 20 h 24"/>
                <a:gd name="T54" fmla="*/ 5 w 29"/>
                <a:gd name="T55" fmla="*/ 21 h 24"/>
                <a:gd name="T56" fmla="*/ 5 w 29"/>
                <a:gd name="T57" fmla="*/ 17 h 24"/>
                <a:gd name="T58" fmla="*/ 4 w 29"/>
                <a:gd name="T59" fmla="*/ 16 h 24"/>
                <a:gd name="T60" fmla="*/ 5 w 29"/>
                <a:gd name="T61" fmla="*/ 16 h 24"/>
                <a:gd name="T62" fmla="*/ 4 w 29"/>
                <a:gd name="T63" fmla="*/ 16 h 24"/>
                <a:gd name="T64" fmla="*/ 4 w 29"/>
                <a:gd name="T65" fmla="*/ 15 h 24"/>
                <a:gd name="T66" fmla="*/ 2 w 29"/>
                <a:gd name="T67" fmla="*/ 12 h 24"/>
                <a:gd name="T68" fmla="*/ 1 w 29"/>
                <a:gd name="T69" fmla="*/ 10 h 24"/>
                <a:gd name="T70" fmla="*/ 0 w 29"/>
                <a:gd name="T71" fmla="*/ 6 h 24"/>
                <a:gd name="T72" fmla="*/ 1 w 29"/>
                <a:gd name="T73" fmla="*/ 6 h 24"/>
                <a:gd name="T74" fmla="*/ 2 w 29"/>
                <a:gd name="T75" fmla="*/ 3 h 24"/>
                <a:gd name="T76" fmla="*/ 5 w 29"/>
                <a:gd name="T77" fmla="*/ 2 h 24"/>
                <a:gd name="T78" fmla="*/ 7 w 29"/>
                <a:gd name="T79" fmla="*/ 1 h 24"/>
                <a:gd name="T80" fmla="*/ 11 w 29"/>
                <a:gd name="T81" fmla="*/ 1 h 24"/>
                <a:gd name="T82" fmla="*/ 15 w 29"/>
                <a:gd name="T83" fmla="*/ 1 h 24"/>
                <a:gd name="T84" fmla="*/ 16 w 29"/>
                <a:gd name="T85" fmla="*/ 1 h 24"/>
                <a:gd name="T86" fmla="*/ 18 w 29"/>
                <a:gd name="T87" fmla="*/ 3 h 24"/>
                <a:gd name="T88" fmla="*/ 19 w 29"/>
                <a:gd name="T89" fmla="*/ 2 h 24"/>
                <a:gd name="T90" fmla="*/ 21 w 29"/>
                <a:gd name="T91" fmla="*/ 3 h 24"/>
                <a:gd name="T92" fmla="*/ 20 w 29"/>
                <a:gd name="T93" fmla="*/ 1 h 24"/>
                <a:gd name="T94" fmla="*/ 23 w 29"/>
                <a:gd name="T95" fmla="*/ 0 h 24"/>
                <a:gd name="T96" fmla="*/ 25 w 29"/>
                <a:gd name="T97" fmla="*/ 2 h 24"/>
                <a:gd name="T98" fmla="*/ 28 w 29"/>
                <a:gd name="T99" fmla="*/ 0 h 24"/>
                <a:gd name="T100" fmla="*/ 29 w 29"/>
                <a:gd name="T10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24">
                  <a:moveTo>
                    <a:pt x="9" y="22"/>
                  </a:moveTo>
                  <a:lnTo>
                    <a:pt x="7" y="22"/>
                  </a:lnTo>
                  <a:lnTo>
                    <a:pt x="9" y="22"/>
                  </a:lnTo>
                  <a:close/>
                  <a:moveTo>
                    <a:pt x="6" y="21"/>
                  </a:moveTo>
                  <a:lnTo>
                    <a:pt x="6" y="22"/>
                  </a:lnTo>
                  <a:lnTo>
                    <a:pt x="5" y="22"/>
                  </a:lnTo>
                  <a:lnTo>
                    <a:pt x="5" y="21"/>
                  </a:lnTo>
                  <a:lnTo>
                    <a:pt x="6" y="21"/>
                  </a:lnTo>
                  <a:close/>
                  <a:moveTo>
                    <a:pt x="4" y="17"/>
                  </a:moveTo>
                  <a:lnTo>
                    <a:pt x="4" y="19"/>
                  </a:lnTo>
                  <a:lnTo>
                    <a:pt x="5" y="19"/>
                  </a:lnTo>
                  <a:lnTo>
                    <a:pt x="4" y="19"/>
                  </a:lnTo>
                  <a:lnTo>
                    <a:pt x="4" y="17"/>
                  </a:lnTo>
                  <a:close/>
                  <a:moveTo>
                    <a:pt x="4" y="17"/>
                  </a:moveTo>
                  <a:lnTo>
                    <a:pt x="5" y="17"/>
                  </a:lnTo>
                  <a:lnTo>
                    <a:pt x="4" y="17"/>
                  </a:lnTo>
                  <a:close/>
                  <a:moveTo>
                    <a:pt x="29" y="1"/>
                  </a:moveTo>
                  <a:lnTo>
                    <a:pt x="28" y="1"/>
                  </a:lnTo>
                  <a:lnTo>
                    <a:pt x="28" y="2"/>
                  </a:lnTo>
                  <a:lnTo>
                    <a:pt x="28" y="3"/>
                  </a:lnTo>
                  <a:lnTo>
                    <a:pt x="28" y="5"/>
                  </a:lnTo>
                  <a:lnTo>
                    <a:pt x="29" y="5"/>
                  </a:lnTo>
                  <a:lnTo>
                    <a:pt x="29" y="6"/>
                  </a:lnTo>
                  <a:lnTo>
                    <a:pt x="29" y="7"/>
                  </a:lnTo>
                  <a:lnTo>
                    <a:pt x="28" y="8"/>
                  </a:lnTo>
                  <a:lnTo>
                    <a:pt x="28" y="10"/>
                  </a:lnTo>
                  <a:lnTo>
                    <a:pt x="29" y="10"/>
                  </a:lnTo>
                  <a:lnTo>
                    <a:pt x="29" y="11"/>
                  </a:lnTo>
                  <a:lnTo>
                    <a:pt x="29" y="12"/>
                  </a:lnTo>
                  <a:lnTo>
                    <a:pt x="28" y="12"/>
                  </a:lnTo>
                  <a:lnTo>
                    <a:pt x="28" y="14"/>
                  </a:lnTo>
                  <a:lnTo>
                    <a:pt x="28" y="12"/>
                  </a:lnTo>
                  <a:lnTo>
                    <a:pt x="27" y="12"/>
                  </a:lnTo>
                  <a:lnTo>
                    <a:pt x="27" y="14"/>
                  </a:lnTo>
                  <a:lnTo>
                    <a:pt x="25" y="14"/>
                  </a:lnTo>
                  <a:lnTo>
                    <a:pt x="24" y="14"/>
                  </a:lnTo>
                  <a:lnTo>
                    <a:pt x="24" y="15"/>
                  </a:lnTo>
                  <a:lnTo>
                    <a:pt x="23" y="15"/>
                  </a:lnTo>
                  <a:lnTo>
                    <a:pt x="23" y="16"/>
                  </a:lnTo>
                  <a:lnTo>
                    <a:pt x="21" y="16"/>
                  </a:lnTo>
                  <a:lnTo>
                    <a:pt x="20" y="16"/>
                  </a:lnTo>
                  <a:lnTo>
                    <a:pt x="19" y="16"/>
                  </a:lnTo>
                  <a:lnTo>
                    <a:pt x="19" y="17"/>
                  </a:lnTo>
                  <a:lnTo>
                    <a:pt x="20" y="17"/>
                  </a:lnTo>
                  <a:lnTo>
                    <a:pt x="19" y="19"/>
                  </a:lnTo>
                  <a:lnTo>
                    <a:pt x="20" y="19"/>
                  </a:lnTo>
                  <a:lnTo>
                    <a:pt x="20" y="20"/>
                  </a:lnTo>
                  <a:lnTo>
                    <a:pt x="21" y="20"/>
                  </a:lnTo>
                  <a:lnTo>
                    <a:pt x="21" y="21"/>
                  </a:lnTo>
                  <a:lnTo>
                    <a:pt x="20" y="21"/>
                  </a:lnTo>
                  <a:lnTo>
                    <a:pt x="19" y="21"/>
                  </a:lnTo>
                  <a:lnTo>
                    <a:pt x="19" y="20"/>
                  </a:lnTo>
                  <a:lnTo>
                    <a:pt x="18" y="20"/>
                  </a:lnTo>
                  <a:lnTo>
                    <a:pt x="16" y="21"/>
                  </a:lnTo>
                  <a:lnTo>
                    <a:pt x="15" y="21"/>
                  </a:lnTo>
                  <a:lnTo>
                    <a:pt x="15" y="20"/>
                  </a:lnTo>
                  <a:lnTo>
                    <a:pt x="15" y="21"/>
                  </a:lnTo>
                  <a:lnTo>
                    <a:pt x="15" y="22"/>
                  </a:lnTo>
                  <a:lnTo>
                    <a:pt x="14" y="22"/>
                  </a:lnTo>
                  <a:lnTo>
                    <a:pt x="13" y="22"/>
                  </a:lnTo>
                  <a:lnTo>
                    <a:pt x="13" y="24"/>
                  </a:lnTo>
                  <a:lnTo>
                    <a:pt x="11" y="24"/>
                  </a:lnTo>
                  <a:lnTo>
                    <a:pt x="11" y="22"/>
                  </a:lnTo>
                  <a:lnTo>
                    <a:pt x="11" y="24"/>
                  </a:lnTo>
                  <a:lnTo>
                    <a:pt x="11" y="22"/>
                  </a:lnTo>
                  <a:lnTo>
                    <a:pt x="10" y="22"/>
                  </a:lnTo>
                  <a:lnTo>
                    <a:pt x="9" y="22"/>
                  </a:lnTo>
                  <a:lnTo>
                    <a:pt x="9" y="21"/>
                  </a:lnTo>
                  <a:lnTo>
                    <a:pt x="9" y="22"/>
                  </a:lnTo>
                  <a:lnTo>
                    <a:pt x="7" y="22"/>
                  </a:lnTo>
                  <a:lnTo>
                    <a:pt x="9" y="22"/>
                  </a:lnTo>
                  <a:lnTo>
                    <a:pt x="7" y="22"/>
                  </a:lnTo>
                  <a:lnTo>
                    <a:pt x="6" y="22"/>
                  </a:lnTo>
                  <a:lnTo>
                    <a:pt x="7" y="22"/>
                  </a:lnTo>
                  <a:lnTo>
                    <a:pt x="7" y="21"/>
                  </a:lnTo>
                  <a:lnTo>
                    <a:pt x="7" y="20"/>
                  </a:lnTo>
                  <a:lnTo>
                    <a:pt x="7" y="19"/>
                  </a:lnTo>
                  <a:lnTo>
                    <a:pt x="6" y="19"/>
                  </a:lnTo>
                  <a:lnTo>
                    <a:pt x="6" y="20"/>
                  </a:lnTo>
                  <a:lnTo>
                    <a:pt x="6" y="19"/>
                  </a:lnTo>
                  <a:lnTo>
                    <a:pt x="6" y="20"/>
                  </a:lnTo>
                  <a:lnTo>
                    <a:pt x="6" y="21"/>
                  </a:lnTo>
                  <a:lnTo>
                    <a:pt x="6" y="20"/>
                  </a:lnTo>
                  <a:lnTo>
                    <a:pt x="5" y="21"/>
                  </a:lnTo>
                  <a:lnTo>
                    <a:pt x="5" y="20"/>
                  </a:lnTo>
                  <a:lnTo>
                    <a:pt x="5" y="19"/>
                  </a:lnTo>
                  <a:lnTo>
                    <a:pt x="5" y="17"/>
                  </a:lnTo>
                  <a:lnTo>
                    <a:pt x="4" y="16"/>
                  </a:lnTo>
                  <a:lnTo>
                    <a:pt x="4" y="17"/>
                  </a:lnTo>
                  <a:lnTo>
                    <a:pt x="4" y="16"/>
                  </a:lnTo>
                  <a:lnTo>
                    <a:pt x="5" y="16"/>
                  </a:lnTo>
                  <a:lnTo>
                    <a:pt x="4" y="16"/>
                  </a:lnTo>
                  <a:lnTo>
                    <a:pt x="5" y="16"/>
                  </a:lnTo>
                  <a:lnTo>
                    <a:pt x="4" y="16"/>
                  </a:lnTo>
                  <a:lnTo>
                    <a:pt x="4" y="15"/>
                  </a:lnTo>
                  <a:lnTo>
                    <a:pt x="4" y="16"/>
                  </a:lnTo>
                  <a:lnTo>
                    <a:pt x="4" y="17"/>
                  </a:lnTo>
                  <a:lnTo>
                    <a:pt x="4" y="16"/>
                  </a:lnTo>
                  <a:lnTo>
                    <a:pt x="4" y="15"/>
                  </a:lnTo>
                  <a:lnTo>
                    <a:pt x="2" y="15"/>
                  </a:lnTo>
                  <a:lnTo>
                    <a:pt x="2" y="14"/>
                  </a:lnTo>
                  <a:lnTo>
                    <a:pt x="2" y="12"/>
                  </a:lnTo>
                  <a:lnTo>
                    <a:pt x="2" y="11"/>
                  </a:lnTo>
                  <a:lnTo>
                    <a:pt x="1" y="11"/>
                  </a:lnTo>
                  <a:lnTo>
                    <a:pt x="1" y="10"/>
                  </a:lnTo>
                  <a:lnTo>
                    <a:pt x="1" y="8"/>
                  </a:lnTo>
                  <a:lnTo>
                    <a:pt x="0" y="7"/>
                  </a:lnTo>
                  <a:lnTo>
                    <a:pt x="0" y="6"/>
                  </a:lnTo>
                  <a:lnTo>
                    <a:pt x="1" y="6"/>
                  </a:lnTo>
                  <a:lnTo>
                    <a:pt x="2" y="6"/>
                  </a:lnTo>
                  <a:lnTo>
                    <a:pt x="1" y="6"/>
                  </a:lnTo>
                  <a:lnTo>
                    <a:pt x="1" y="5"/>
                  </a:lnTo>
                  <a:lnTo>
                    <a:pt x="2" y="5"/>
                  </a:lnTo>
                  <a:lnTo>
                    <a:pt x="2" y="3"/>
                  </a:lnTo>
                  <a:lnTo>
                    <a:pt x="4" y="3"/>
                  </a:lnTo>
                  <a:lnTo>
                    <a:pt x="4" y="2"/>
                  </a:lnTo>
                  <a:lnTo>
                    <a:pt x="5" y="2"/>
                  </a:lnTo>
                  <a:lnTo>
                    <a:pt x="5" y="1"/>
                  </a:lnTo>
                  <a:lnTo>
                    <a:pt x="6" y="1"/>
                  </a:lnTo>
                  <a:lnTo>
                    <a:pt x="7" y="1"/>
                  </a:lnTo>
                  <a:lnTo>
                    <a:pt x="9" y="1"/>
                  </a:lnTo>
                  <a:lnTo>
                    <a:pt x="10" y="1"/>
                  </a:lnTo>
                  <a:lnTo>
                    <a:pt x="11" y="1"/>
                  </a:lnTo>
                  <a:lnTo>
                    <a:pt x="13" y="1"/>
                  </a:lnTo>
                  <a:lnTo>
                    <a:pt x="14" y="1"/>
                  </a:lnTo>
                  <a:lnTo>
                    <a:pt x="15" y="1"/>
                  </a:lnTo>
                  <a:lnTo>
                    <a:pt x="15" y="2"/>
                  </a:lnTo>
                  <a:lnTo>
                    <a:pt x="16" y="2"/>
                  </a:lnTo>
                  <a:lnTo>
                    <a:pt x="16" y="1"/>
                  </a:lnTo>
                  <a:lnTo>
                    <a:pt x="16" y="2"/>
                  </a:lnTo>
                  <a:lnTo>
                    <a:pt x="16" y="3"/>
                  </a:lnTo>
                  <a:lnTo>
                    <a:pt x="18" y="3"/>
                  </a:lnTo>
                  <a:lnTo>
                    <a:pt x="18" y="2"/>
                  </a:lnTo>
                  <a:lnTo>
                    <a:pt x="18" y="3"/>
                  </a:lnTo>
                  <a:lnTo>
                    <a:pt x="19" y="2"/>
                  </a:lnTo>
                  <a:lnTo>
                    <a:pt x="19" y="3"/>
                  </a:lnTo>
                  <a:lnTo>
                    <a:pt x="20" y="3"/>
                  </a:lnTo>
                  <a:lnTo>
                    <a:pt x="21" y="3"/>
                  </a:lnTo>
                  <a:lnTo>
                    <a:pt x="21" y="2"/>
                  </a:lnTo>
                  <a:lnTo>
                    <a:pt x="20" y="2"/>
                  </a:lnTo>
                  <a:lnTo>
                    <a:pt x="20" y="1"/>
                  </a:lnTo>
                  <a:lnTo>
                    <a:pt x="21" y="1"/>
                  </a:lnTo>
                  <a:lnTo>
                    <a:pt x="23" y="1"/>
                  </a:lnTo>
                  <a:lnTo>
                    <a:pt x="23" y="0"/>
                  </a:lnTo>
                  <a:lnTo>
                    <a:pt x="23" y="1"/>
                  </a:lnTo>
                  <a:lnTo>
                    <a:pt x="24" y="1"/>
                  </a:lnTo>
                  <a:lnTo>
                    <a:pt x="25" y="2"/>
                  </a:lnTo>
                  <a:lnTo>
                    <a:pt x="25" y="1"/>
                  </a:lnTo>
                  <a:lnTo>
                    <a:pt x="27" y="1"/>
                  </a:lnTo>
                  <a:lnTo>
                    <a:pt x="28" y="0"/>
                  </a:lnTo>
                  <a:lnTo>
                    <a:pt x="28" y="1"/>
                  </a:lnTo>
                  <a:lnTo>
                    <a:pt x="28" y="0"/>
                  </a:lnTo>
                  <a:lnTo>
                    <a:pt x="29" y="0"/>
                  </a:lnTo>
                  <a:lnTo>
                    <a:pt x="29"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9" name="Freeform 1174"/>
            <p:cNvSpPr>
              <a:spLocks noEditPoints="1"/>
            </p:cNvSpPr>
            <p:nvPr/>
          </p:nvSpPr>
          <p:spPr bwMode="auto">
            <a:xfrm>
              <a:off x="2927350" y="4057866"/>
              <a:ext cx="3009900" cy="133350"/>
            </a:xfrm>
            <a:custGeom>
              <a:avLst/>
              <a:gdLst>
                <a:gd name="T0" fmla="*/ 108 w 1896"/>
                <a:gd name="T1" fmla="*/ 83 h 84"/>
                <a:gd name="T2" fmla="*/ 0 w 1896"/>
                <a:gd name="T3" fmla="*/ 36 h 84"/>
                <a:gd name="T4" fmla="*/ 1 w 1896"/>
                <a:gd name="T5" fmla="*/ 37 h 84"/>
                <a:gd name="T6" fmla="*/ 1 w 1896"/>
                <a:gd name="T7" fmla="*/ 36 h 84"/>
                <a:gd name="T8" fmla="*/ 1 w 1896"/>
                <a:gd name="T9" fmla="*/ 36 h 84"/>
                <a:gd name="T10" fmla="*/ 1896 w 1896"/>
                <a:gd name="T11" fmla="*/ 36 h 84"/>
                <a:gd name="T12" fmla="*/ 1895 w 1896"/>
                <a:gd name="T13" fmla="*/ 35 h 84"/>
                <a:gd name="T14" fmla="*/ 1896 w 1896"/>
                <a:gd name="T15" fmla="*/ 36 h 84"/>
                <a:gd name="T16" fmla="*/ 1888 w 1896"/>
                <a:gd name="T17" fmla="*/ 32 h 84"/>
                <a:gd name="T18" fmla="*/ 1886 w 1896"/>
                <a:gd name="T19" fmla="*/ 30 h 84"/>
                <a:gd name="T20" fmla="*/ 1886 w 1896"/>
                <a:gd name="T21" fmla="*/ 30 h 84"/>
                <a:gd name="T22" fmla="*/ 1894 w 1896"/>
                <a:gd name="T23" fmla="*/ 30 h 84"/>
                <a:gd name="T24" fmla="*/ 1885 w 1896"/>
                <a:gd name="T25" fmla="*/ 28 h 84"/>
                <a:gd name="T26" fmla="*/ 1885 w 1896"/>
                <a:gd name="T27" fmla="*/ 28 h 84"/>
                <a:gd name="T28" fmla="*/ 1855 w 1896"/>
                <a:gd name="T29" fmla="*/ 26 h 84"/>
                <a:gd name="T30" fmla="*/ 1883 w 1896"/>
                <a:gd name="T31" fmla="*/ 26 h 84"/>
                <a:gd name="T32" fmla="*/ 1883 w 1896"/>
                <a:gd name="T33" fmla="*/ 26 h 84"/>
                <a:gd name="T34" fmla="*/ 1883 w 1896"/>
                <a:gd name="T35" fmla="*/ 25 h 84"/>
                <a:gd name="T36" fmla="*/ 1878 w 1896"/>
                <a:gd name="T37" fmla="*/ 21 h 84"/>
                <a:gd name="T38" fmla="*/ 1878 w 1896"/>
                <a:gd name="T39" fmla="*/ 21 h 84"/>
                <a:gd name="T40" fmla="*/ 1880 w 1896"/>
                <a:gd name="T41" fmla="*/ 20 h 84"/>
                <a:gd name="T42" fmla="*/ 1874 w 1896"/>
                <a:gd name="T43" fmla="*/ 16 h 84"/>
                <a:gd name="T44" fmla="*/ 1874 w 1896"/>
                <a:gd name="T45" fmla="*/ 16 h 84"/>
                <a:gd name="T46" fmla="*/ 1874 w 1896"/>
                <a:gd name="T47" fmla="*/ 16 h 84"/>
                <a:gd name="T48" fmla="*/ 1874 w 1896"/>
                <a:gd name="T49" fmla="*/ 16 h 84"/>
                <a:gd name="T50" fmla="*/ 1874 w 1896"/>
                <a:gd name="T51" fmla="*/ 14 h 84"/>
                <a:gd name="T52" fmla="*/ 1876 w 1896"/>
                <a:gd name="T53" fmla="*/ 13 h 84"/>
                <a:gd name="T54" fmla="*/ 1874 w 1896"/>
                <a:gd name="T55" fmla="*/ 13 h 84"/>
                <a:gd name="T56" fmla="*/ 1874 w 1896"/>
                <a:gd name="T57" fmla="*/ 13 h 84"/>
                <a:gd name="T58" fmla="*/ 1874 w 1896"/>
                <a:gd name="T59" fmla="*/ 11 h 84"/>
                <a:gd name="T60" fmla="*/ 77 w 1896"/>
                <a:gd name="T61" fmla="*/ 11 h 84"/>
                <a:gd name="T62" fmla="*/ 79 w 1896"/>
                <a:gd name="T63" fmla="*/ 12 h 84"/>
                <a:gd name="T64" fmla="*/ 77 w 1896"/>
                <a:gd name="T65" fmla="*/ 11 h 84"/>
                <a:gd name="T66" fmla="*/ 77 w 1896"/>
                <a:gd name="T67" fmla="*/ 11 h 84"/>
                <a:gd name="T68" fmla="*/ 77 w 1896"/>
                <a:gd name="T69" fmla="*/ 11 h 84"/>
                <a:gd name="T70" fmla="*/ 1877 w 1896"/>
                <a:gd name="T71" fmla="*/ 11 h 84"/>
                <a:gd name="T72" fmla="*/ 1877 w 1896"/>
                <a:gd name="T73" fmla="*/ 11 h 84"/>
                <a:gd name="T74" fmla="*/ 1874 w 1896"/>
                <a:gd name="T75" fmla="*/ 4 h 84"/>
                <a:gd name="T76" fmla="*/ 1873 w 1896"/>
                <a:gd name="T77" fmla="*/ 6 h 84"/>
                <a:gd name="T78" fmla="*/ 1874 w 1896"/>
                <a:gd name="T79" fmla="*/ 4 h 84"/>
                <a:gd name="T80" fmla="*/ 69 w 1896"/>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6" h="84">
                  <a:moveTo>
                    <a:pt x="108" y="84"/>
                  </a:moveTo>
                  <a:lnTo>
                    <a:pt x="108" y="83"/>
                  </a:lnTo>
                  <a:lnTo>
                    <a:pt x="108" y="84"/>
                  </a:lnTo>
                  <a:close/>
                  <a:moveTo>
                    <a:pt x="0" y="36"/>
                  </a:moveTo>
                  <a:lnTo>
                    <a:pt x="1" y="36"/>
                  </a:lnTo>
                  <a:lnTo>
                    <a:pt x="1" y="37"/>
                  </a:lnTo>
                  <a:lnTo>
                    <a:pt x="0" y="36"/>
                  </a:lnTo>
                  <a:lnTo>
                    <a:pt x="1" y="36"/>
                  </a:lnTo>
                  <a:lnTo>
                    <a:pt x="1" y="37"/>
                  </a:lnTo>
                  <a:lnTo>
                    <a:pt x="1" y="36"/>
                  </a:lnTo>
                  <a:lnTo>
                    <a:pt x="0" y="36"/>
                  </a:lnTo>
                  <a:close/>
                  <a:moveTo>
                    <a:pt x="1896" y="36"/>
                  </a:moveTo>
                  <a:lnTo>
                    <a:pt x="1895" y="36"/>
                  </a:lnTo>
                  <a:lnTo>
                    <a:pt x="1895" y="35"/>
                  </a:lnTo>
                  <a:lnTo>
                    <a:pt x="1895" y="36"/>
                  </a:lnTo>
                  <a:lnTo>
                    <a:pt x="1896" y="36"/>
                  </a:lnTo>
                  <a:close/>
                  <a:moveTo>
                    <a:pt x="1888" y="31"/>
                  </a:moveTo>
                  <a:lnTo>
                    <a:pt x="1888" y="32"/>
                  </a:lnTo>
                  <a:lnTo>
                    <a:pt x="1888" y="31"/>
                  </a:lnTo>
                  <a:close/>
                  <a:moveTo>
                    <a:pt x="1886" y="30"/>
                  </a:moveTo>
                  <a:lnTo>
                    <a:pt x="1886" y="28"/>
                  </a:lnTo>
                  <a:lnTo>
                    <a:pt x="1886" y="30"/>
                  </a:lnTo>
                  <a:close/>
                  <a:moveTo>
                    <a:pt x="1894" y="28"/>
                  </a:moveTo>
                  <a:lnTo>
                    <a:pt x="1894" y="30"/>
                  </a:lnTo>
                  <a:lnTo>
                    <a:pt x="1894" y="28"/>
                  </a:lnTo>
                  <a:close/>
                  <a:moveTo>
                    <a:pt x="1885" y="28"/>
                  </a:moveTo>
                  <a:lnTo>
                    <a:pt x="1885" y="27"/>
                  </a:lnTo>
                  <a:lnTo>
                    <a:pt x="1885" y="28"/>
                  </a:lnTo>
                  <a:close/>
                  <a:moveTo>
                    <a:pt x="1857" y="26"/>
                  </a:moveTo>
                  <a:lnTo>
                    <a:pt x="1855" y="26"/>
                  </a:lnTo>
                  <a:lnTo>
                    <a:pt x="1857" y="26"/>
                  </a:lnTo>
                  <a:close/>
                  <a:moveTo>
                    <a:pt x="1883" y="26"/>
                  </a:moveTo>
                  <a:lnTo>
                    <a:pt x="1882" y="26"/>
                  </a:lnTo>
                  <a:lnTo>
                    <a:pt x="1883" y="26"/>
                  </a:lnTo>
                  <a:lnTo>
                    <a:pt x="1882" y="25"/>
                  </a:lnTo>
                  <a:lnTo>
                    <a:pt x="1883" y="25"/>
                  </a:lnTo>
                  <a:lnTo>
                    <a:pt x="1883" y="26"/>
                  </a:lnTo>
                  <a:close/>
                  <a:moveTo>
                    <a:pt x="1878" y="21"/>
                  </a:moveTo>
                  <a:lnTo>
                    <a:pt x="1878" y="20"/>
                  </a:lnTo>
                  <a:lnTo>
                    <a:pt x="1878" y="21"/>
                  </a:lnTo>
                  <a:close/>
                  <a:moveTo>
                    <a:pt x="1880" y="18"/>
                  </a:moveTo>
                  <a:lnTo>
                    <a:pt x="1880" y="20"/>
                  </a:lnTo>
                  <a:lnTo>
                    <a:pt x="1880" y="18"/>
                  </a:lnTo>
                  <a:close/>
                  <a:moveTo>
                    <a:pt x="1874" y="16"/>
                  </a:moveTo>
                  <a:lnTo>
                    <a:pt x="1876" y="16"/>
                  </a:lnTo>
                  <a:lnTo>
                    <a:pt x="1874" y="16"/>
                  </a:lnTo>
                  <a:lnTo>
                    <a:pt x="1874" y="17"/>
                  </a:lnTo>
                  <a:lnTo>
                    <a:pt x="1874" y="16"/>
                  </a:lnTo>
                  <a:lnTo>
                    <a:pt x="1876" y="16"/>
                  </a:lnTo>
                  <a:lnTo>
                    <a:pt x="1874" y="16"/>
                  </a:lnTo>
                  <a:close/>
                  <a:moveTo>
                    <a:pt x="1876" y="14"/>
                  </a:moveTo>
                  <a:lnTo>
                    <a:pt x="1874" y="14"/>
                  </a:lnTo>
                  <a:lnTo>
                    <a:pt x="1876" y="14"/>
                  </a:lnTo>
                  <a:lnTo>
                    <a:pt x="1876" y="13"/>
                  </a:lnTo>
                  <a:lnTo>
                    <a:pt x="1876" y="14"/>
                  </a:lnTo>
                  <a:close/>
                  <a:moveTo>
                    <a:pt x="1874" y="13"/>
                  </a:moveTo>
                  <a:lnTo>
                    <a:pt x="1874" y="12"/>
                  </a:lnTo>
                  <a:lnTo>
                    <a:pt x="1874" y="13"/>
                  </a:lnTo>
                  <a:close/>
                  <a:moveTo>
                    <a:pt x="1874" y="12"/>
                  </a:moveTo>
                  <a:lnTo>
                    <a:pt x="1874" y="11"/>
                  </a:lnTo>
                  <a:lnTo>
                    <a:pt x="1874" y="12"/>
                  </a:lnTo>
                  <a:close/>
                  <a:moveTo>
                    <a:pt x="77" y="11"/>
                  </a:moveTo>
                  <a:lnTo>
                    <a:pt x="79" y="11"/>
                  </a:lnTo>
                  <a:lnTo>
                    <a:pt x="79" y="12"/>
                  </a:lnTo>
                  <a:lnTo>
                    <a:pt x="77" y="12"/>
                  </a:lnTo>
                  <a:lnTo>
                    <a:pt x="77" y="11"/>
                  </a:lnTo>
                  <a:lnTo>
                    <a:pt x="77" y="12"/>
                  </a:lnTo>
                  <a:lnTo>
                    <a:pt x="77" y="11"/>
                  </a:lnTo>
                  <a:lnTo>
                    <a:pt x="79" y="11"/>
                  </a:lnTo>
                  <a:lnTo>
                    <a:pt x="77" y="11"/>
                  </a:lnTo>
                  <a:close/>
                  <a:moveTo>
                    <a:pt x="1876" y="11"/>
                  </a:moveTo>
                  <a:lnTo>
                    <a:pt x="1877" y="11"/>
                  </a:lnTo>
                  <a:lnTo>
                    <a:pt x="1876" y="11"/>
                  </a:lnTo>
                  <a:lnTo>
                    <a:pt x="1877" y="11"/>
                  </a:lnTo>
                  <a:lnTo>
                    <a:pt x="1876" y="11"/>
                  </a:lnTo>
                  <a:close/>
                  <a:moveTo>
                    <a:pt x="1874" y="4"/>
                  </a:moveTo>
                  <a:lnTo>
                    <a:pt x="1873" y="4"/>
                  </a:lnTo>
                  <a:lnTo>
                    <a:pt x="1873" y="6"/>
                  </a:lnTo>
                  <a:lnTo>
                    <a:pt x="1873" y="4"/>
                  </a:lnTo>
                  <a:lnTo>
                    <a:pt x="1874" y="4"/>
                  </a:lnTo>
                  <a:close/>
                  <a:moveTo>
                    <a:pt x="67" y="0"/>
                  </a:moveTo>
                  <a:lnTo>
                    <a:pt x="69" y="0"/>
                  </a:lnTo>
                  <a:lnTo>
                    <a:pt x="67"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0" name="Freeform 1175"/>
            <p:cNvSpPr>
              <a:spLocks noEditPoints="1"/>
            </p:cNvSpPr>
            <p:nvPr/>
          </p:nvSpPr>
          <p:spPr bwMode="auto">
            <a:xfrm>
              <a:off x="3867150" y="3938804"/>
              <a:ext cx="1588" cy="3175"/>
            </a:xfrm>
            <a:custGeom>
              <a:avLst/>
              <a:gdLst>
                <a:gd name="T0" fmla="*/ 1 w 1"/>
                <a:gd name="T1" fmla="*/ 2 h 2"/>
                <a:gd name="T2" fmla="*/ 1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1 w 1"/>
                <a:gd name="T19" fmla="*/ 2 h 2"/>
                <a:gd name="T20" fmla="*/ 1 w 1"/>
                <a:gd name="T21" fmla="*/ 2 h 2"/>
                <a:gd name="T22" fmla="*/ 1 w 1"/>
                <a:gd name="T23" fmla="*/ 2 h 2"/>
                <a:gd name="T24" fmla="*/ 1 w 1"/>
                <a:gd name="T25" fmla="*/ 2 h 2"/>
                <a:gd name="T26" fmla="*/ 1 w 1"/>
                <a:gd name="T27" fmla="*/ 2 h 2"/>
                <a:gd name="T28" fmla="*/ 1 w 1"/>
                <a:gd name="T29" fmla="*/ 2 h 2"/>
                <a:gd name="T30" fmla="*/ 1 w 1"/>
                <a:gd name="T31" fmla="*/ 0 h 2"/>
                <a:gd name="T32" fmla="*/ 1 w 1"/>
                <a:gd name="T33" fmla="*/ 0 h 2"/>
                <a:gd name="T34" fmla="*/ 1 w 1"/>
                <a:gd name="T35" fmla="*/ 0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1 w 1"/>
                <a:gd name="T51" fmla="*/ 0 h 2"/>
                <a:gd name="T52" fmla="*/ 1 w 1"/>
                <a:gd name="T53" fmla="*/ 0 h 2"/>
                <a:gd name="T54" fmla="*/ 1 w 1"/>
                <a:gd name="T55" fmla="*/ 0 h 2"/>
                <a:gd name="T56" fmla="*/ 1 w 1"/>
                <a:gd name="T57" fmla="*/ 0 h 2"/>
                <a:gd name="T58" fmla="*/ 1 w 1"/>
                <a:gd name="T59" fmla="*/ 0 h 2"/>
                <a:gd name="T60" fmla="*/ 0 w 1"/>
                <a:gd name="T61" fmla="*/ 0 h 2"/>
                <a:gd name="T62" fmla="*/ 0 w 1"/>
                <a:gd name="T63" fmla="*/ 0 h 2"/>
                <a:gd name="T64" fmla="*/ 0 w 1"/>
                <a:gd name="T65" fmla="*/ 0 h 2"/>
                <a:gd name="T66" fmla="*/ 0 w 1"/>
                <a:gd name="T67" fmla="*/ 0 h 2"/>
                <a:gd name="T68" fmla="*/ 0 w 1"/>
                <a:gd name="T69" fmla="*/ 0 h 2"/>
                <a:gd name="T70" fmla="*/ 0 w 1"/>
                <a:gd name="T71" fmla="*/ 0 h 2"/>
                <a:gd name="T72" fmla="*/ 0 w 1"/>
                <a:gd name="T73" fmla="*/ 0 h 2"/>
                <a:gd name="T74" fmla="*/ 0 w 1"/>
                <a:gd name="T75" fmla="*/ 0 h 2"/>
                <a:gd name="T76" fmla="*/ 0 w 1"/>
                <a:gd name="T77" fmla="*/ 0 h 2"/>
                <a:gd name="T78" fmla="*/ 0 w 1"/>
                <a:gd name="T79" fmla="*/ 0 h 2"/>
                <a:gd name="T80" fmla="*/ 0 w 1"/>
                <a:gd name="T81" fmla="*/ 0 h 2"/>
                <a:gd name="T82" fmla="*/ 1 w 1"/>
                <a:gd name="T83" fmla="*/ 0 h 2"/>
                <a:gd name="T84" fmla="*/ 1 w 1"/>
                <a:gd name="T8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 h="2">
                  <a:moveTo>
                    <a:pt x="1" y="2"/>
                  </a:move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close/>
                  <a:moveTo>
                    <a:pt x="1" y="0"/>
                  </a:moveTo>
                  <a:lnTo>
                    <a:pt x="1" y="0"/>
                  </a:lnTo>
                  <a:lnTo>
                    <a:pt x="1" y="0"/>
                  </a:lnTo>
                  <a:lnTo>
                    <a:pt x="1" y="2"/>
                  </a:lnTo>
                  <a:lnTo>
                    <a:pt x="1" y="2"/>
                  </a:lnTo>
                  <a:lnTo>
                    <a:pt x="1" y="2"/>
                  </a:lnTo>
                  <a:lnTo>
                    <a:pt x="1" y="2"/>
                  </a:lnTo>
                  <a:lnTo>
                    <a:pt x="1" y="2"/>
                  </a:lnTo>
                  <a:lnTo>
                    <a:pt x="1" y="2"/>
                  </a:lnTo>
                  <a:lnTo>
                    <a:pt x="1" y="2"/>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1" name="Freeform 1176"/>
            <p:cNvSpPr>
              <a:spLocks noEditPoints="1"/>
            </p:cNvSpPr>
            <p:nvPr/>
          </p:nvSpPr>
          <p:spPr bwMode="auto">
            <a:xfrm>
              <a:off x="5491163" y="3729254"/>
              <a:ext cx="49213" cy="58738"/>
            </a:xfrm>
            <a:custGeom>
              <a:avLst/>
              <a:gdLst>
                <a:gd name="T0" fmla="*/ 9 w 31"/>
                <a:gd name="T1" fmla="*/ 37 h 37"/>
                <a:gd name="T2" fmla="*/ 6 w 31"/>
                <a:gd name="T3" fmla="*/ 35 h 37"/>
                <a:gd name="T4" fmla="*/ 0 w 31"/>
                <a:gd name="T5" fmla="*/ 30 h 37"/>
                <a:gd name="T6" fmla="*/ 7 w 31"/>
                <a:gd name="T7" fmla="*/ 29 h 37"/>
                <a:gd name="T8" fmla="*/ 11 w 31"/>
                <a:gd name="T9" fmla="*/ 29 h 37"/>
                <a:gd name="T10" fmla="*/ 6 w 31"/>
                <a:gd name="T11" fmla="*/ 28 h 37"/>
                <a:gd name="T12" fmla="*/ 16 w 31"/>
                <a:gd name="T13" fmla="*/ 28 h 37"/>
                <a:gd name="T14" fmla="*/ 1 w 31"/>
                <a:gd name="T15" fmla="*/ 27 h 37"/>
                <a:gd name="T16" fmla="*/ 3 w 31"/>
                <a:gd name="T17" fmla="*/ 27 h 37"/>
                <a:gd name="T18" fmla="*/ 17 w 31"/>
                <a:gd name="T19" fmla="*/ 27 h 37"/>
                <a:gd name="T20" fmla="*/ 16 w 31"/>
                <a:gd name="T21" fmla="*/ 27 h 37"/>
                <a:gd name="T22" fmla="*/ 15 w 31"/>
                <a:gd name="T23" fmla="*/ 27 h 37"/>
                <a:gd name="T24" fmla="*/ 6 w 31"/>
                <a:gd name="T25" fmla="*/ 27 h 37"/>
                <a:gd name="T26" fmla="*/ 6 w 31"/>
                <a:gd name="T27" fmla="*/ 25 h 37"/>
                <a:gd name="T28" fmla="*/ 14 w 31"/>
                <a:gd name="T29" fmla="*/ 25 h 37"/>
                <a:gd name="T30" fmla="*/ 17 w 31"/>
                <a:gd name="T31" fmla="*/ 27 h 37"/>
                <a:gd name="T32" fmla="*/ 17 w 31"/>
                <a:gd name="T33" fmla="*/ 25 h 37"/>
                <a:gd name="T34" fmla="*/ 5 w 31"/>
                <a:gd name="T35" fmla="*/ 25 h 37"/>
                <a:gd name="T36" fmla="*/ 20 w 31"/>
                <a:gd name="T37" fmla="*/ 24 h 37"/>
                <a:gd name="T38" fmla="*/ 6 w 31"/>
                <a:gd name="T39" fmla="*/ 24 h 37"/>
                <a:gd name="T40" fmla="*/ 6 w 31"/>
                <a:gd name="T41" fmla="*/ 21 h 37"/>
                <a:gd name="T42" fmla="*/ 7 w 31"/>
                <a:gd name="T43" fmla="*/ 10 h 37"/>
                <a:gd name="T44" fmla="*/ 6 w 31"/>
                <a:gd name="T45" fmla="*/ 9 h 37"/>
                <a:gd name="T46" fmla="*/ 31 w 31"/>
                <a:gd name="T47" fmla="*/ 7 h 37"/>
                <a:gd name="T48" fmla="*/ 6 w 31"/>
                <a:gd name="T49" fmla="*/ 7 h 37"/>
                <a:gd name="T50" fmla="*/ 6 w 31"/>
                <a:gd name="T51" fmla="*/ 6 h 37"/>
                <a:gd name="T52" fmla="*/ 7 w 31"/>
                <a:gd name="T53" fmla="*/ 7 h 37"/>
                <a:gd name="T54" fmla="*/ 20 w 31"/>
                <a:gd name="T55" fmla="*/ 6 h 37"/>
                <a:gd name="T56" fmla="*/ 23 w 31"/>
                <a:gd name="T57" fmla="*/ 10 h 37"/>
                <a:gd name="T58" fmla="*/ 23 w 31"/>
                <a:gd name="T59" fmla="*/ 16 h 37"/>
                <a:gd name="T60" fmla="*/ 23 w 31"/>
                <a:gd name="T61" fmla="*/ 21 h 37"/>
                <a:gd name="T62" fmla="*/ 19 w 31"/>
                <a:gd name="T63" fmla="*/ 24 h 37"/>
                <a:gd name="T64" fmla="*/ 16 w 31"/>
                <a:gd name="T65" fmla="*/ 25 h 37"/>
                <a:gd name="T66" fmla="*/ 15 w 31"/>
                <a:gd name="T67" fmla="*/ 25 h 37"/>
                <a:gd name="T68" fmla="*/ 14 w 31"/>
                <a:gd name="T69" fmla="*/ 25 h 37"/>
                <a:gd name="T70" fmla="*/ 12 w 31"/>
                <a:gd name="T71" fmla="*/ 28 h 37"/>
                <a:gd name="T72" fmla="*/ 12 w 31"/>
                <a:gd name="T73" fmla="*/ 27 h 37"/>
                <a:gd name="T74" fmla="*/ 12 w 31"/>
                <a:gd name="T75" fmla="*/ 28 h 37"/>
                <a:gd name="T76" fmla="*/ 11 w 31"/>
                <a:gd name="T77" fmla="*/ 28 h 37"/>
                <a:gd name="T78" fmla="*/ 10 w 31"/>
                <a:gd name="T79" fmla="*/ 28 h 37"/>
                <a:gd name="T80" fmla="*/ 9 w 31"/>
                <a:gd name="T81" fmla="*/ 29 h 37"/>
                <a:gd name="T82" fmla="*/ 6 w 31"/>
                <a:gd name="T83" fmla="*/ 28 h 37"/>
                <a:gd name="T84" fmla="*/ 6 w 31"/>
                <a:gd name="T85" fmla="*/ 27 h 37"/>
                <a:gd name="T86" fmla="*/ 7 w 31"/>
                <a:gd name="T87" fmla="*/ 27 h 37"/>
                <a:gd name="T88" fmla="*/ 6 w 31"/>
                <a:gd name="T89" fmla="*/ 27 h 37"/>
                <a:gd name="T90" fmla="*/ 6 w 31"/>
                <a:gd name="T91" fmla="*/ 23 h 37"/>
                <a:gd name="T92" fmla="*/ 9 w 31"/>
                <a:gd name="T93" fmla="*/ 19 h 37"/>
                <a:gd name="T94" fmla="*/ 9 w 31"/>
                <a:gd name="T95" fmla="*/ 18 h 37"/>
                <a:gd name="T96" fmla="*/ 6 w 31"/>
                <a:gd name="T97" fmla="*/ 14 h 37"/>
                <a:gd name="T98" fmla="*/ 6 w 31"/>
                <a:gd name="T99" fmla="*/ 14 h 37"/>
                <a:gd name="T100" fmla="*/ 6 w 31"/>
                <a:gd name="T101" fmla="*/ 13 h 37"/>
                <a:gd name="T102" fmla="*/ 6 w 31"/>
                <a:gd name="T103" fmla="*/ 11 h 37"/>
                <a:gd name="T104" fmla="*/ 7 w 31"/>
                <a:gd name="T105" fmla="*/ 11 h 37"/>
                <a:gd name="T106" fmla="*/ 10 w 31"/>
                <a:gd name="T107" fmla="*/ 13 h 37"/>
                <a:gd name="T108" fmla="*/ 9 w 31"/>
                <a:gd name="T109" fmla="*/ 10 h 37"/>
                <a:gd name="T110" fmla="*/ 9 w 31"/>
                <a:gd name="T111" fmla="*/ 9 h 37"/>
                <a:gd name="T112" fmla="*/ 7 w 31"/>
                <a:gd name="T113" fmla="*/ 9 h 37"/>
                <a:gd name="T114" fmla="*/ 7 w 31"/>
                <a:gd name="T115" fmla="*/ 6 h 37"/>
                <a:gd name="T116" fmla="*/ 7 w 31"/>
                <a:gd name="T117" fmla="*/ 5 h 37"/>
                <a:gd name="T118" fmla="*/ 11 w 31"/>
                <a:gd name="T119" fmla="*/ 2 h 37"/>
                <a:gd name="T120" fmla="*/ 16 w 31"/>
                <a:gd name="T121"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37">
                  <a:moveTo>
                    <a:pt x="9" y="34"/>
                  </a:moveTo>
                  <a:lnTo>
                    <a:pt x="9" y="35"/>
                  </a:lnTo>
                  <a:lnTo>
                    <a:pt x="10" y="35"/>
                  </a:lnTo>
                  <a:lnTo>
                    <a:pt x="9" y="35"/>
                  </a:lnTo>
                  <a:lnTo>
                    <a:pt x="9" y="37"/>
                  </a:lnTo>
                  <a:lnTo>
                    <a:pt x="7" y="37"/>
                  </a:lnTo>
                  <a:lnTo>
                    <a:pt x="6" y="37"/>
                  </a:lnTo>
                  <a:lnTo>
                    <a:pt x="5" y="37"/>
                  </a:lnTo>
                  <a:lnTo>
                    <a:pt x="5" y="35"/>
                  </a:lnTo>
                  <a:lnTo>
                    <a:pt x="6" y="35"/>
                  </a:lnTo>
                  <a:lnTo>
                    <a:pt x="6" y="34"/>
                  </a:lnTo>
                  <a:lnTo>
                    <a:pt x="7" y="34"/>
                  </a:lnTo>
                  <a:lnTo>
                    <a:pt x="9" y="34"/>
                  </a:lnTo>
                  <a:close/>
                  <a:moveTo>
                    <a:pt x="0" y="32"/>
                  </a:moveTo>
                  <a:lnTo>
                    <a:pt x="0" y="30"/>
                  </a:lnTo>
                  <a:lnTo>
                    <a:pt x="0" y="32"/>
                  </a:lnTo>
                  <a:close/>
                  <a:moveTo>
                    <a:pt x="9" y="29"/>
                  </a:moveTo>
                  <a:lnTo>
                    <a:pt x="7" y="29"/>
                  </a:lnTo>
                  <a:lnTo>
                    <a:pt x="9" y="29"/>
                  </a:lnTo>
                  <a:lnTo>
                    <a:pt x="7" y="29"/>
                  </a:lnTo>
                  <a:lnTo>
                    <a:pt x="9" y="29"/>
                  </a:lnTo>
                  <a:close/>
                  <a:moveTo>
                    <a:pt x="12" y="28"/>
                  </a:moveTo>
                  <a:lnTo>
                    <a:pt x="12" y="29"/>
                  </a:lnTo>
                  <a:lnTo>
                    <a:pt x="12" y="28"/>
                  </a:lnTo>
                  <a:close/>
                  <a:moveTo>
                    <a:pt x="11" y="29"/>
                  </a:moveTo>
                  <a:lnTo>
                    <a:pt x="10" y="29"/>
                  </a:lnTo>
                  <a:lnTo>
                    <a:pt x="10" y="28"/>
                  </a:lnTo>
                  <a:lnTo>
                    <a:pt x="11" y="28"/>
                  </a:lnTo>
                  <a:lnTo>
                    <a:pt x="11" y="29"/>
                  </a:lnTo>
                  <a:close/>
                  <a:moveTo>
                    <a:pt x="6" y="28"/>
                  </a:moveTo>
                  <a:lnTo>
                    <a:pt x="6" y="29"/>
                  </a:lnTo>
                  <a:lnTo>
                    <a:pt x="5" y="29"/>
                  </a:lnTo>
                  <a:lnTo>
                    <a:pt x="5" y="28"/>
                  </a:lnTo>
                  <a:lnTo>
                    <a:pt x="6" y="28"/>
                  </a:lnTo>
                  <a:close/>
                  <a:moveTo>
                    <a:pt x="16" y="28"/>
                  </a:moveTo>
                  <a:lnTo>
                    <a:pt x="16" y="27"/>
                  </a:lnTo>
                  <a:lnTo>
                    <a:pt x="16" y="28"/>
                  </a:lnTo>
                  <a:close/>
                  <a:moveTo>
                    <a:pt x="1" y="27"/>
                  </a:moveTo>
                  <a:lnTo>
                    <a:pt x="1" y="28"/>
                  </a:lnTo>
                  <a:lnTo>
                    <a:pt x="1" y="27"/>
                  </a:lnTo>
                  <a:close/>
                  <a:moveTo>
                    <a:pt x="14" y="28"/>
                  </a:moveTo>
                  <a:lnTo>
                    <a:pt x="14" y="27"/>
                  </a:lnTo>
                  <a:lnTo>
                    <a:pt x="14" y="28"/>
                  </a:lnTo>
                  <a:close/>
                  <a:moveTo>
                    <a:pt x="5" y="27"/>
                  </a:moveTo>
                  <a:lnTo>
                    <a:pt x="3" y="27"/>
                  </a:lnTo>
                  <a:lnTo>
                    <a:pt x="5" y="27"/>
                  </a:lnTo>
                  <a:close/>
                  <a:moveTo>
                    <a:pt x="5" y="27"/>
                  </a:moveTo>
                  <a:lnTo>
                    <a:pt x="3" y="27"/>
                  </a:lnTo>
                  <a:lnTo>
                    <a:pt x="5" y="27"/>
                  </a:lnTo>
                  <a:close/>
                  <a:moveTo>
                    <a:pt x="17" y="27"/>
                  </a:moveTo>
                  <a:lnTo>
                    <a:pt x="16" y="27"/>
                  </a:lnTo>
                  <a:lnTo>
                    <a:pt x="17" y="27"/>
                  </a:lnTo>
                  <a:close/>
                  <a:moveTo>
                    <a:pt x="16" y="27"/>
                  </a:moveTo>
                  <a:lnTo>
                    <a:pt x="16" y="25"/>
                  </a:lnTo>
                  <a:lnTo>
                    <a:pt x="16" y="27"/>
                  </a:lnTo>
                  <a:close/>
                  <a:moveTo>
                    <a:pt x="5" y="25"/>
                  </a:moveTo>
                  <a:lnTo>
                    <a:pt x="5" y="27"/>
                  </a:lnTo>
                  <a:lnTo>
                    <a:pt x="5" y="25"/>
                  </a:lnTo>
                  <a:close/>
                  <a:moveTo>
                    <a:pt x="15" y="25"/>
                  </a:moveTo>
                  <a:lnTo>
                    <a:pt x="15" y="27"/>
                  </a:lnTo>
                  <a:lnTo>
                    <a:pt x="15" y="25"/>
                  </a:lnTo>
                  <a:lnTo>
                    <a:pt x="15" y="27"/>
                  </a:lnTo>
                  <a:lnTo>
                    <a:pt x="15" y="25"/>
                  </a:lnTo>
                  <a:close/>
                  <a:moveTo>
                    <a:pt x="6" y="25"/>
                  </a:moveTo>
                  <a:lnTo>
                    <a:pt x="6" y="27"/>
                  </a:lnTo>
                  <a:lnTo>
                    <a:pt x="6" y="25"/>
                  </a:lnTo>
                  <a:close/>
                  <a:moveTo>
                    <a:pt x="5" y="25"/>
                  </a:moveTo>
                  <a:lnTo>
                    <a:pt x="3" y="25"/>
                  </a:lnTo>
                  <a:lnTo>
                    <a:pt x="5" y="25"/>
                  </a:lnTo>
                  <a:close/>
                  <a:moveTo>
                    <a:pt x="6" y="25"/>
                  </a:moveTo>
                  <a:lnTo>
                    <a:pt x="5" y="25"/>
                  </a:lnTo>
                  <a:lnTo>
                    <a:pt x="6" y="25"/>
                  </a:lnTo>
                  <a:close/>
                  <a:moveTo>
                    <a:pt x="15" y="27"/>
                  </a:moveTo>
                  <a:lnTo>
                    <a:pt x="14" y="27"/>
                  </a:lnTo>
                  <a:lnTo>
                    <a:pt x="14" y="25"/>
                  </a:lnTo>
                  <a:lnTo>
                    <a:pt x="15" y="25"/>
                  </a:lnTo>
                  <a:lnTo>
                    <a:pt x="15" y="27"/>
                  </a:lnTo>
                  <a:close/>
                  <a:moveTo>
                    <a:pt x="19" y="25"/>
                  </a:moveTo>
                  <a:lnTo>
                    <a:pt x="19" y="27"/>
                  </a:lnTo>
                  <a:lnTo>
                    <a:pt x="17" y="27"/>
                  </a:lnTo>
                  <a:lnTo>
                    <a:pt x="19" y="27"/>
                  </a:lnTo>
                  <a:lnTo>
                    <a:pt x="19" y="25"/>
                  </a:lnTo>
                  <a:lnTo>
                    <a:pt x="19" y="27"/>
                  </a:lnTo>
                  <a:lnTo>
                    <a:pt x="17" y="27"/>
                  </a:lnTo>
                  <a:lnTo>
                    <a:pt x="17" y="25"/>
                  </a:lnTo>
                  <a:lnTo>
                    <a:pt x="19" y="25"/>
                  </a:lnTo>
                  <a:lnTo>
                    <a:pt x="19" y="24"/>
                  </a:lnTo>
                  <a:lnTo>
                    <a:pt x="19" y="25"/>
                  </a:lnTo>
                  <a:close/>
                  <a:moveTo>
                    <a:pt x="5" y="24"/>
                  </a:moveTo>
                  <a:lnTo>
                    <a:pt x="5" y="25"/>
                  </a:lnTo>
                  <a:lnTo>
                    <a:pt x="5" y="24"/>
                  </a:lnTo>
                  <a:close/>
                  <a:moveTo>
                    <a:pt x="20" y="25"/>
                  </a:moveTo>
                  <a:lnTo>
                    <a:pt x="20" y="24"/>
                  </a:lnTo>
                  <a:lnTo>
                    <a:pt x="19" y="24"/>
                  </a:lnTo>
                  <a:lnTo>
                    <a:pt x="20" y="24"/>
                  </a:lnTo>
                  <a:lnTo>
                    <a:pt x="20" y="25"/>
                  </a:lnTo>
                  <a:close/>
                  <a:moveTo>
                    <a:pt x="5" y="24"/>
                  </a:moveTo>
                  <a:lnTo>
                    <a:pt x="6" y="24"/>
                  </a:lnTo>
                  <a:lnTo>
                    <a:pt x="5" y="24"/>
                  </a:lnTo>
                  <a:lnTo>
                    <a:pt x="6" y="24"/>
                  </a:lnTo>
                  <a:lnTo>
                    <a:pt x="6" y="25"/>
                  </a:lnTo>
                  <a:lnTo>
                    <a:pt x="6" y="24"/>
                  </a:lnTo>
                  <a:lnTo>
                    <a:pt x="5" y="24"/>
                  </a:lnTo>
                  <a:close/>
                  <a:moveTo>
                    <a:pt x="6" y="20"/>
                  </a:moveTo>
                  <a:lnTo>
                    <a:pt x="6" y="21"/>
                  </a:lnTo>
                  <a:lnTo>
                    <a:pt x="6" y="20"/>
                  </a:lnTo>
                  <a:close/>
                  <a:moveTo>
                    <a:pt x="6" y="15"/>
                  </a:moveTo>
                  <a:lnTo>
                    <a:pt x="6" y="14"/>
                  </a:lnTo>
                  <a:lnTo>
                    <a:pt x="6" y="15"/>
                  </a:lnTo>
                  <a:close/>
                  <a:moveTo>
                    <a:pt x="7" y="10"/>
                  </a:moveTo>
                  <a:lnTo>
                    <a:pt x="6" y="10"/>
                  </a:lnTo>
                  <a:lnTo>
                    <a:pt x="7" y="10"/>
                  </a:lnTo>
                  <a:close/>
                  <a:moveTo>
                    <a:pt x="7" y="7"/>
                  </a:moveTo>
                  <a:lnTo>
                    <a:pt x="7" y="9"/>
                  </a:lnTo>
                  <a:lnTo>
                    <a:pt x="6" y="9"/>
                  </a:lnTo>
                  <a:lnTo>
                    <a:pt x="6" y="7"/>
                  </a:lnTo>
                  <a:lnTo>
                    <a:pt x="7" y="7"/>
                  </a:lnTo>
                  <a:close/>
                  <a:moveTo>
                    <a:pt x="30" y="9"/>
                  </a:moveTo>
                  <a:lnTo>
                    <a:pt x="30" y="7"/>
                  </a:lnTo>
                  <a:lnTo>
                    <a:pt x="31" y="7"/>
                  </a:lnTo>
                  <a:lnTo>
                    <a:pt x="30" y="9"/>
                  </a:lnTo>
                  <a:close/>
                  <a:moveTo>
                    <a:pt x="2" y="7"/>
                  </a:moveTo>
                  <a:lnTo>
                    <a:pt x="2" y="6"/>
                  </a:lnTo>
                  <a:lnTo>
                    <a:pt x="2" y="7"/>
                  </a:lnTo>
                  <a:close/>
                  <a:moveTo>
                    <a:pt x="6" y="7"/>
                  </a:moveTo>
                  <a:lnTo>
                    <a:pt x="6" y="6"/>
                  </a:lnTo>
                  <a:lnTo>
                    <a:pt x="6" y="7"/>
                  </a:lnTo>
                  <a:close/>
                  <a:moveTo>
                    <a:pt x="6" y="6"/>
                  </a:moveTo>
                  <a:lnTo>
                    <a:pt x="5" y="6"/>
                  </a:lnTo>
                  <a:lnTo>
                    <a:pt x="6" y="6"/>
                  </a:lnTo>
                  <a:close/>
                  <a:moveTo>
                    <a:pt x="7" y="7"/>
                  </a:moveTo>
                  <a:lnTo>
                    <a:pt x="6" y="7"/>
                  </a:lnTo>
                  <a:lnTo>
                    <a:pt x="6" y="6"/>
                  </a:lnTo>
                  <a:lnTo>
                    <a:pt x="7" y="6"/>
                  </a:lnTo>
                  <a:lnTo>
                    <a:pt x="7" y="7"/>
                  </a:lnTo>
                  <a:close/>
                  <a:moveTo>
                    <a:pt x="17" y="1"/>
                  </a:moveTo>
                  <a:lnTo>
                    <a:pt x="17" y="2"/>
                  </a:lnTo>
                  <a:lnTo>
                    <a:pt x="19" y="4"/>
                  </a:lnTo>
                  <a:lnTo>
                    <a:pt x="20" y="5"/>
                  </a:lnTo>
                  <a:lnTo>
                    <a:pt x="20" y="6"/>
                  </a:lnTo>
                  <a:lnTo>
                    <a:pt x="21" y="6"/>
                  </a:lnTo>
                  <a:lnTo>
                    <a:pt x="21" y="7"/>
                  </a:lnTo>
                  <a:lnTo>
                    <a:pt x="21" y="9"/>
                  </a:lnTo>
                  <a:lnTo>
                    <a:pt x="23" y="9"/>
                  </a:lnTo>
                  <a:lnTo>
                    <a:pt x="23" y="10"/>
                  </a:lnTo>
                  <a:lnTo>
                    <a:pt x="23" y="11"/>
                  </a:lnTo>
                  <a:lnTo>
                    <a:pt x="23" y="13"/>
                  </a:lnTo>
                  <a:lnTo>
                    <a:pt x="23" y="14"/>
                  </a:lnTo>
                  <a:lnTo>
                    <a:pt x="23" y="15"/>
                  </a:lnTo>
                  <a:lnTo>
                    <a:pt x="23" y="16"/>
                  </a:lnTo>
                  <a:lnTo>
                    <a:pt x="23" y="18"/>
                  </a:lnTo>
                  <a:lnTo>
                    <a:pt x="24" y="18"/>
                  </a:lnTo>
                  <a:lnTo>
                    <a:pt x="24" y="19"/>
                  </a:lnTo>
                  <a:lnTo>
                    <a:pt x="23" y="20"/>
                  </a:lnTo>
                  <a:lnTo>
                    <a:pt x="23" y="21"/>
                  </a:lnTo>
                  <a:lnTo>
                    <a:pt x="23" y="23"/>
                  </a:lnTo>
                  <a:lnTo>
                    <a:pt x="21" y="23"/>
                  </a:lnTo>
                  <a:lnTo>
                    <a:pt x="21" y="24"/>
                  </a:lnTo>
                  <a:lnTo>
                    <a:pt x="20" y="24"/>
                  </a:lnTo>
                  <a:lnTo>
                    <a:pt x="19" y="24"/>
                  </a:lnTo>
                  <a:lnTo>
                    <a:pt x="17" y="24"/>
                  </a:lnTo>
                  <a:lnTo>
                    <a:pt x="17" y="25"/>
                  </a:lnTo>
                  <a:lnTo>
                    <a:pt x="17" y="24"/>
                  </a:lnTo>
                  <a:lnTo>
                    <a:pt x="17" y="25"/>
                  </a:lnTo>
                  <a:lnTo>
                    <a:pt x="16" y="25"/>
                  </a:lnTo>
                  <a:lnTo>
                    <a:pt x="17" y="25"/>
                  </a:lnTo>
                  <a:lnTo>
                    <a:pt x="16" y="25"/>
                  </a:lnTo>
                  <a:lnTo>
                    <a:pt x="15" y="25"/>
                  </a:lnTo>
                  <a:lnTo>
                    <a:pt x="15" y="24"/>
                  </a:lnTo>
                  <a:lnTo>
                    <a:pt x="15" y="25"/>
                  </a:lnTo>
                  <a:lnTo>
                    <a:pt x="14" y="25"/>
                  </a:lnTo>
                  <a:lnTo>
                    <a:pt x="12" y="25"/>
                  </a:lnTo>
                  <a:lnTo>
                    <a:pt x="12" y="27"/>
                  </a:lnTo>
                  <a:lnTo>
                    <a:pt x="14" y="27"/>
                  </a:lnTo>
                  <a:lnTo>
                    <a:pt x="14" y="25"/>
                  </a:lnTo>
                  <a:lnTo>
                    <a:pt x="14" y="27"/>
                  </a:lnTo>
                  <a:lnTo>
                    <a:pt x="12" y="27"/>
                  </a:lnTo>
                  <a:lnTo>
                    <a:pt x="14" y="27"/>
                  </a:lnTo>
                  <a:lnTo>
                    <a:pt x="14" y="28"/>
                  </a:lnTo>
                  <a:lnTo>
                    <a:pt x="12" y="28"/>
                  </a:lnTo>
                  <a:lnTo>
                    <a:pt x="12" y="27"/>
                  </a:lnTo>
                  <a:lnTo>
                    <a:pt x="12" y="25"/>
                  </a:lnTo>
                  <a:lnTo>
                    <a:pt x="12" y="27"/>
                  </a:lnTo>
                  <a:lnTo>
                    <a:pt x="11" y="27"/>
                  </a:lnTo>
                  <a:lnTo>
                    <a:pt x="12" y="27"/>
                  </a:lnTo>
                  <a:lnTo>
                    <a:pt x="11" y="27"/>
                  </a:lnTo>
                  <a:lnTo>
                    <a:pt x="12" y="27"/>
                  </a:lnTo>
                  <a:lnTo>
                    <a:pt x="11" y="27"/>
                  </a:lnTo>
                  <a:lnTo>
                    <a:pt x="12" y="27"/>
                  </a:lnTo>
                  <a:lnTo>
                    <a:pt x="12" y="28"/>
                  </a:lnTo>
                  <a:lnTo>
                    <a:pt x="11" y="28"/>
                  </a:lnTo>
                  <a:lnTo>
                    <a:pt x="12" y="28"/>
                  </a:lnTo>
                  <a:lnTo>
                    <a:pt x="11" y="28"/>
                  </a:lnTo>
                  <a:lnTo>
                    <a:pt x="11" y="29"/>
                  </a:lnTo>
                  <a:lnTo>
                    <a:pt x="11" y="28"/>
                  </a:lnTo>
                  <a:lnTo>
                    <a:pt x="10" y="28"/>
                  </a:lnTo>
                  <a:lnTo>
                    <a:pt x="11" y="28"/>
                  </a:lnTo>
                  <a:lnTo>
                    <a:pt x="11" y="27"/>
                  </a:lnTo>
                  <a:lnTo>
                    <a:pt x="10" y="27"/>
                  </a:lnTo>
                  <a:lnTo>
                    <a:pt x="10" y="28"/>
                  </a:lnTo>
                  <a:lnTo>
                    <a:pt x="10" y="29"/>
                  </a:lnTo>
                  <a:lnTo>
                    <a:pt x="9" y="28"/>
                  </a:lnTo>
                  <a:lnTo>
                    <a:pt x="9" y="29"/>
                  </a:lnTo>
                  <a:lnTo>
                    <a:pt x="9" y="28"/>
                  </a:lnTo>
                  <a:lnTo>
                    <a:pt x="9" y="29"/>
                  </a:lnTo>
                  <a:lnTo>
                    <a:pt x="7" y="29"/>
                  </a:lnTo>
                  <a:lnTo>
                    <a:pt x="7" y="28"/>
                  </a:lnTo>
                  <a:lnTo>
                    <a:pt x="6" y="28"/>
                  </a:lnTo>
                  <a:lnTo>
                    <a:pt x="6" y="27"/>
                  </a:lnTo>
                  <a:lnTo>
                    <a:pt x="6" y="28"/>
                  </a:lnTo>
                  <a:lnTo>
                    <a:pt x="7" y="28"/>
                  </a:lnTo>
                  <a:lnTo>
                    <a:pt x="6" y="28"/>
                  </a:lnTo>
                  <a:lnTo>
                    <a:pt x="6" y="27"/>
                  </a:lnTo>
                  <a:lnTo>
                    <a:pt x="6" y="28"/>
                  </a:lnTo>
                  <a:lnTo>
                    <a:pt x="6" y="27"/>
                  </a:lnTo>
                  <a:lnTo>
                    <a:pt x="7" y="27"/>
                  </a:lnTo>
                  <a:lnTo>
                    <a:pt x="7" y="28"/>
                  </a:lnTo>
                  <a:lnTo>
                    <a:pt x="7" y="27"/>
                  </a:lnTo>
                  <a:lnTo>
                    <a:pt x="7" y="28"/>
                  </a:lnTo>
                  <a:lnTo>
                    <a:pt x="7" y="27"/>
                  </a:lnTo>
                  <a:lnTo>
                    <a:pt x="6" y="27"/>
                  </a:lnTo>
                  <a:lnTo>
                    <a:pt x="7" y="27"/>
                  </a:lnTo>
                  <a:lnTo>
                    <a:pt x="7" y="25"/>
                  </a:lnTo>
                  <a:lnTo>
                    <a:pt x="7" y="27"/>
                  </a:lnTo>
                  <a:lnTo>
                    <a:pt x="6" y="27"/>
                  </a:lnTo>
                  <a:lnTo>
                    <a:pt x="6" y="25"/>
                  </a:lnTo>
                  <a:lnTo>
                    <a:pt x="6" y="24"/>
                  </a:lnTo>
                  <a:lnTo>
                    <a:pt x="6" y="25"/>
                  </a:lnTo>
                  <a:lnTo>
                    <a:pt x="6" y="24"/>
                  </a:lnTo>
                  <a:lnTo>
                    <a:pt x="6" y="23"/>
                  </a:lnTo>
                  <a:lnTo>
                    <a:pt x="6" y="21"/>
                  </a:lnTo>
                  <a:lnTo>
                    <a:pt x="7" y="21"/>
                  </a:lnTo>
                  <a:lnTo>
                    <a:pt x="7" y="20"/>
                  </a:lnTo>
                  <a:lnTo>
                    <a:pt x="7" y="19"/>
                  </a:lnTo>
                  <a:lnTo>
                    <a:pt x="9" y="19"/>
                  </a:lnTo>
                  <a:lnTo>
                    <a:pt x="9" y="20"/>
                  </a:lnTo>
                  <a:lnTo>
                    <a:pt x="9" y="19"/>
                  </a:lnTo>
                  <a:lnTo>
                    <a:pt x="7" y="19"/>
                  </a:lnTo>
                  <a:lnTo>
                    <a:pt x="7" y="18"/>
                  </a:lnTo>
                  <a:lnTo>
                    <a:pt x="9" y="18"/>
                  </a:lnTo>
                  <a:lnTo>
                    <a:pt x="7" y="18"/>
                  </a:lnTo>
                  <a:lnTo>
                    <a:pt x="7" y="16"/>
                  </a:lnTo>
                  <a:lnTo>
                    <a:pt x="7" y="15"/>
                  </a:lnTo>
                  <a:lnTo>
                    <a:pt x="7" y="14"/>
                  </a:lnTo>
                  <a:lnTo>
                    <a:pt x="6" y="14"/>
                  </a:lnTo>
                  <a:lnTo>
                    <a:pt x="7" y="14"/>
                  </a:lnTo>
                  <a:lnTo>
                    <a:pt x="7" y="13"/>
                  </a:lnTo>
                  <a:lnTo>
                    <a:pt x="6" y="14"/>
                  </a:lnTo>
                  <a:lnTo>
                    <a:pt x="6" y="13"/>
                  </a:lnTo>
                  <a:lnTo>
                    <a:pt x="6" y="14"/>
                  </a:lnTo>
                  <a:lnTo>
                    <a:pt x="5" y="14"/>
                  </a:lnTo>
                  <a:lnTo>
                    <a:pt x="5" y="13"/>
                  </a:lnTo>
                  <a:lnTo>
                    <a:pt x="5" y="14"/>
                  </a:lnTo>
                  <a:lnTo>
                    <a:pt x="5" y="13"/>
                  </a:lnTo>
                  <a:lnTo>
                    <a:pt x="6" y="13"/>
                  </a:lnTo>
                  <a:lnTo>
                    <a:pt x="5" y="13"/>
                  </a:lnTo>
                  <a:lnTo>
                    <a:pt x="6" y="13"/>
                  </a:lnTo>
                  <a:lnTo>
                    <a:pt x="6" y="11"/>
                  </a:lnTo>
                  <a:lnTo>
                    <a:pt x="6" y="13"/>
                  </a:lnTo>
                  <a:lnTo>
                    <a:pt x="6" y="11"/>
                  </a:lnTo>
                  <a:lnTo>
                    <a:pt x="7" y="11"/>
                  </a:lnTo>
                  <a:lnTo>
                    <a:pt x="7" y="13"/>
                  </a:lnTo>
                  <a:lnTo>
                    <a:pt x="7" y="11"/>
                  </a:lnTo>
                  <a:lnTo>
                    <a:pt x="7" y="13"/>
                  </a:lnTo>
                  <a:lnTo>
                    <a:pt x="7" y="11"/>
                  </a:lnTo>
                  <a:lnTo>
                    <a:pt x="7" y="13"/>
                  </a:lnTo>
                  <a:lnTo>
                    <a:pt x="7" y="11"/>
                  </a:lnTo>
                  <a:lnTo>
                    <a:pt x="9" y="11"/>
                  </a:lnTo>
                  <a:lnTo>
                    <a:pt x="9" y="13"/>
                  </a:lnTo>
                  <a:lnTo>
                    <a:pt x="10" y="13"/>
                  </a:lnTo>
                  <a:lnTo>
                    <a:pt x="10" y="11"/>
                  </a:lnTo>
                  <a:lnTo>
                    <a:pt x="9" y="11"/>
                  </a:lnTo>
                  <a:lnTo>
                    <a:pt x="9" y="10"/>
                  </a:lnTo>
                  <a:lnTo>
                    <a:pt x="7" y="10"/>
                  </a:lnTo>
                  <a:lnTo>
                    <a:pt x="9" y="10"/>
                  </a:lnTo>
                  <a:lnTo>
                    <a:pt x="7" y="10"/>
                  </a:lnTo>
                  <a:lnTo>
                    <a:pt x="9" y="10"/>
                  </a:lnTo>
                  <a:lnTo>
                    <a:pt x="7" y="10"/>
                  </a:lnTo>
                  <a:lnTo>
                    <a:pt x="9" y="10"/>
                  </a:lnTo>
                  <a:lnTo>
                    <a:pt x="9" y="9"/>
                  </a:lnTo>
                  <a:lnTo>
                    <a:pt x="9" y="10"/>
                  </a:lnTo>
                  <a:lnTo>
                    <a:pt x="9" y="9"/>
                  </a:lnTo>
                  <a:lnTo>
                    <a:pt x="7" y="9"/>
                  </a:lnTo>
                  <a:lnTo>
                    <a:pt x="9" y="9"/>
                  </a:lnTo>
                  <a:lnTo>
                    <a:pt x="7" y="9"/>
                  </a:lnTo>
                  <a:lnTo>
                    <a:pt x="7" y="7"/>
                  </a:lnTo>
                  <a:lnTo>
                    <a:pt x="7" y="6"/>
                  </a:lnTo>
                  <a:lnTo>
                    <a:pt x="7" y="7"/>
                  </a:lnTo>
                  <a:lnTo>
                    <a:pt x="9" y="7"/>
                  </a:lnTo>
                  <a:lnTo>
                    <a:pt x="7" y="6"/>
                  </a:lnTo>
                  <a:lnTo>
                    <a:pt x="9" y="6"/>
                  </a:lnTo>
                  <a:lnTo>
                    <a:pt x="7" y="6"/>
                  </a:lnTo>
                  <a:lnTo>
                    <a:pt x="9" y="6"/>
                  </a:lnTo>
                  <a:lnTo>
                    <a:pt x="7" y="6"/>
                  </a:lnTo>
                  <a:lnTo>
                    <a:pt x="7" y="5"/>
                  </a:lnTo>
                  <a:lnTo>
                    <a:pt x="9" y="5"/>
                  </a:lnTo>
                  <a:lnTo>
                    <a:pt x="9" y="4"/>
                  </a:lnTo>
                  <a:lnTo>
                    <a:pt x="10" y="4"/>
                  </a:lnTo>
                  <a:lnTo>
                    <a:pt x="10" y="2"/>
                  </a:lnTo>
                  <a:lnTo>
                    <a:pt x="11" y="2"/>
                  </a:lnTo>
                  <a:lnTo>
                    <a:pt x="12" y="2"/>
                  </a:lnTo>
                  <a:lnTo>
                    <a:pt x="14" y="2"/>
                  </a:lnTo>
                  <a:lnTo>
                    <a:pt x="15" y="2"/>
                  </a:lnTo>
                  <a:lnTo>
                    <a:pt x="16" y="2"/>
                  </a:lnTo>
                  <a:lnTo>
                    <a:pt x="16" y="1"/>
                  </a:lnTo>
                  <a:lnTo>
                    <a:pt x="16" y="0"/>
                  </a:lnTo>
                  <a:lnTo>
                    <a:pt x="17" y="0"/>
                  </a:lnTo>
                  <a:lnTo>
                    <a:pt x="17"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2" name="Freeform 1177"/>
            <p:cNvSpPr>
              <a:spLocks/>
            </p:cNvSpPr>
            <p:nvPr/>
          </p:nvSpPr>
          <p:spPr bwMode="auto">
            <a:xfrm>
              <a:off x="4583113" y="3676866"/>
              <a:ext cx="14288" cy="15875"/>
            </a:xfrm>
            <a:custGeom>
              <a:avLst/>
              <a:gdLst>
                <a:gd name="T0" fmla="*/ 7 w 9"/>
                <a:gd name="T1" fmla="*/ 7 h 10"/>
                <a:gd name="T2" fmla="*/ 7 w 9"/>
                <a:gd name="T3" fmla="*/ 7 h 10"/>
                <a:gd name="T4" fmla="*/ 7 w 9"/>
                <a:gd name="T5" fmla="*/ 7 h 10"/>
                <a:gd name="T6" fmla="*/ 6 w 9"/>
                <a:gd name="T7" fmla="*/ 9 h 10"/>
                <a:gd name="T8" fmla="*/ 6 w 9"/>
                <a:gd name="T9" fmla="*/ 9 h 10"/>
                <a:gd name="T10" fmla="*/ 6 w 9"/>
                <a:gd name="T11" fmla="*/ 9 h 10"/>
                <a:gd name="T12" fmla="*/ 6 w 9"/>
                <a:gd name="T13" fmla="*/ 7 h 10"/>
                <a:gd name="T14" fmla="*/ 5 w 9"/>
                <a:gd name="T15" fmla="*/ 7 h 10"/>
                <a:gd name="T16" fmla="*/ 5 w 9"/>
                <a:gd name="T17" fmla="*/ 9 h 10"/>
                <a:gd name="T18" fmla="*/ 4 w 9"/>
                <a:gd name="T19" fmla="*/ 9 h 10"/>
                <a:gd name="T20" fmla="*/ 4 w 9"/>
                <a:gd name="T21" fmla="*/ 10 h 10"/>
                <a:gd name="T22" fmla="*/ 4 w 9"/>
                <a:gd name="T23" fmla="*/ 10 h 10"/>
                <a:gd name="T24" fmla="*/ 4 w 9"/>
                <a:gd name="T25" fmla="*/ 10 h 10"/>
                <a:gd name="T26" fmla="*/ 2 w 9"/>
                <a:gd name="T27" fmla="*/ 10 h 10"/>
                <a:gd name="T28" fmla="*/ 2 w 9"/>
                <a:gd name="T29" fmla="*/ 10 h 10"/>
                <a:gd name="T30" fmla="*/ 2 w 9"/>
                <a:gd name="T31" fmla="*/ 9 h 10"/>
                <a:gd name="T32" fmla="*/ 2 w 9"/>
                <a:gd name="T33" fmla="*/ 9 h 10"/>
                <a:gd name="T34" fmla="*/ 1 w 9"/>
                <a:gd name="T35" fmla="*/ 7 h 10"/>
                <a:gd name="T36" fmla="*/ 1 w 9"/>
                <a:gd name="T37" fmla="*/ 6 h 10"/>
                <a:gd name="T38" fmla="*/ 1 w 9"/>
                <a:gd name="T39" fmla="*/ 6 h 10"/>
                <a:gd name="T40" fmla="*/ 1 w 9"/>
                <a:gd name="T41" fmla="*/ 6 h 10"/>
                <a:gd name="T42" fmla="*/ 1 w 9"/>
                <a:gd name="T43" fmla="*/ 6 h 10"/>
                <a:gd name="T44" fmla="*/ 0 w 9"/>
                <a:gd name="T45" fmla="*/ 5 h 10"/>
                <a:gd name="T46" fmla="*/ 0 w 9"/>
                <a:gd name="T47" fmla="*/ 5 h 10"/>
                <a:gd name="T48" fmla="*/ 0 w 9"/>
                <a:gd name="T49" fmla="*/ 4 h 10"/>
                <a:gd name="T50" fmla="*/ 0 w 9"/>
                <a:gd name="T51" fmla="*/ 4 h 10"/>
                <a:gd name="T52" fmla="*/ 1 w 9"/>
                <a:gd name="T53" fmla="*/ 4 h 10"/>
                <a:gd name="T54" fmla="*/ 1 w 9"/>
                <a:gd name="T55" fmla="*/ 4 h 10"/>
                <a:gd name="T56" fmla="*/ 2 w 9"/>
                <a:gd name="T57" fmla="*/ 2 h 10"/>
                <a:gd name="T58" fmla="*/ 2 w 9"/>
                <a:gd name="T59" fmla="*/ 2 h 10"/>
                <a:gd name="T60" fmla="*/ 2 w 9"/>
                <a:gd name="T61" fmla="*/ 2 h 10"/>
                <a:gd name="T62" fmla="*/ 2 w 9"/>
                <a:gd name="T63" fmla="*/ 2 h 10"/>
                <a:gd name="T64" fmla="*/ 4 w 9"/>
                <a:gd name="T65" fmla="*/ 1 h 10"/>
                <a:gd name="T66" fmla="*/ 4 w 9"/>
                <a:gd name="T67" fmla="*/ 1 h 10"/>
                <a:gd name="T68" fmla="*/ 2 w 9"/>
                <a:gd name="T69" fmla="*/ 1 h 10"/>
                <a:gd name="T70" fmla="*/ 4 w 9"/>
                <a:gd name="T71" fmla="*/ 0 h 10"/>
                <a:gd name="T72" fmla="*/ 4 w 9"/>
                <a:gd name="T73" fmla="*/ 0 h 10"/>
                <a:gd name="T74" fmla="*/ 5 w 9"/>
                <a:gd name="T75" fmla="*/ 0 h 10"/>
                <a:gd name="T76" fmla="*/ 4 w 9"/>
                <a:gd name="T77" fmla="*/ 1 h 10"/>
                <a:gd name="T78" fmla="*/ 5 w 9"/>
                <a:gd name="T79" fmla="*/ 1 h 10"/>
                <a:gd name="T80" fmla="*/ 6 w 9"/>
                <a:gd name="T81" fmla="*/ 2 h 10"/>
                <a:gd name="T82" fmla="*/ 6 w 9"/>
                <a:gd name="T83" fmla="*/ 2 h 10"/>
                <a:gd name="T84" fmla="*/ 6 w 9"/>
                <a:gd name="T85" fmla="*/ 2 h 10"/>
                <a:gd name="T86" fmla="*/ 7 w 9"/>
                <a:gd name="T87" fmla="*/ 2 h 10"/>
                <a:gd name="T88" fmla="*/ 7 w 9"/>
                <a:gd name="T89" fmla="*/ 4 h 10"/>
                <a:gd name="T90" fmla="*/ 7 w 9"/>
                <a:gd name="T91" fmla="*/ 4 h 10"/>
                <a:gd name="T92" fmla="*/ 7 w 9"/>
                <a:gd name="T93" fmla="*/ 4 h 10"/>
                <a:gd name="T94" fmla="*/ 9 w 9"/>
                <a:gd name="T95" fmla="*/ 5 h 10"/>
                <a:gd name="T96" fmla="*/ 9 w 9"/>
                <a:gd name="T97" fmla="*/ 5 h 10"/>
                <a:gd name="T98" fmla="*/ 9 w 9"/>
                <a:gd name="T99" fmla="*/ 5 h 10"/>
                <a:gd name="T100" fmla="*/ 9 w 9"/>
                <a:gd name="T101" fmla="*/ 5 h 10"/>
                <a:gd name="T102" fmla="*/ 9 w 9"/>
                <a:gd name="T103" fmla="*/ 5 h 10"/>
                <a:gd name="T104" fmla="*/ 9 w 9"/>
                <a:gd name="T105" fmla="*/ 6 h 10"/>
                <a:gd name="T106" fmla="*/ 7 w 9"/>
                <a:gd name="T10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 h="10">
                  <a:moveTo>
                    <a:pt x="9" y="7"/>
                  </a:moveTo>
                  <a:lnTo>
                    <a:pt x="9"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7"/>
                  </a:lnTo>
                  <a:lnTo>
                    <a:pt x="6" y="7"/>
                  </a:lnTo>
                  <a:lnTo>
                    <a:pt x="6" y="7"/>
                  </a:lnTo>
                  <a:lnTo>
                    <a:pt x="6" y="7"/>
                  </a:lnTo>
                  <a:lnTo>
                    <a:pt x="6" y="7"/>
                  </a:lnTo>
                  <a:lnTo>
                    <a:pt x="5" y="7"/>
                  </a:lnTo>
                  <a:lnTo>
                    <a:pt x="5" y="7"/>
                  </a:lnTo>
                  <a:lnTo>
                    <a:pt x="5" y="9"/>
                  </a:lnTo>
                  <a:lnTo>
                    <a:pt x="5" y="9"/>
                  </a:lnTo>
                  <a:lnTo>
                    <a:pt x="5" y="9"/>
                  </a:lnTo>
                  <a:lnTo>
                    <a:pt x="5" y="9"/>
                  </a:lnTo>
                  <a:lnTo>
                    <a:pt x="4" y="9"/>
                  </a:lnTo>
                  <a:lnTo>
                    <a:pt x="4" y="9"/>
                  </a:lnTo>
                  <a:lnTo>
                    <a:pt x="4" y="9"/>
                  </a:lnTo>
                  <a:lnTo>
                    <a:pt x="4" y="9"/>
                  </a:lnTo>
                  <a:lnTo>
                    <a:pt x="4" y="9"/>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9"/>
                  </a:lnTo>
                  <a:lnTo>
                    <a:pt x="2" y="9"/>
                  </a:lnTo>
                  <a:lnTo>
                    <a:pt x="2" y="9"/>
                  </a:lnTo>
                  <a:lnTo>
                    <a:pt x="2" y="9"/>
                  </a:lnTo>
                  <a:lnTo>
                    <a:pt x="2" y="9"/>
                  </a:lnTo>
                  <a:lnTo>
                    <a:pt x="2" y="9"/>
                  </a:lnTo>
                  <a:lnTo>
                    <a:pt x="2" y="7"/>
                  </a:lnTo>
                  <a:lnTo>
                    <a:pt x="2" y="7"/>
                  </a:lnTo>
                  <a:lnTo>
                    <a:pt x="2" y="7"/>
                  </a:lnTo>
                  <a:lnTo>
                    <a:pt x="2" y="7"/>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4"/>
                  </a:lnTo>
                  <a:lnTo>
                    <a:pt x="1" y="4"/>
                  </a:lnTo>
                  <a:lnTo>
                    <a:pt x="1" y="4"/>
                  </a:lnTo>
                  <a:lnTo>
                    <a:pt x="1" y="4"/>
                  </a:lnTo>
                  <a:lnTo>
                    <a:pt x="1" y="4"/>
                  </a:lnTo>
                  <a:lnTo>
                    <a:pt x="2" y="4"/>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1"/>
                  </a:lnTo>
                  <a:lnTo>
                    <a:pt x="4" y="1"/>
                  </a:lnTo>
                  <a:lnTo>
                    <a:pt x="4" y="1"/>
                  </a:lnTo>
                  <a:lnTo>
                    <a:pt x="4" y="1"/>
                  </a:lnTo>
                  <a:lnTo>
                    <a:pt x="4" y="1"/>
                  </a:lnTo>
                  <a:lnTo>
                    <a:pt x="4" y="1"/>
                  </a:lnTo>
                  <a:lnTo>
                    <a:pt x="4" y="1"/>
                  </a:lnTo>
                  <a:lnTo>
                    <a:pt x="4" y="1"/>
                  </a:lnTo>
                  <a:lnTo>
                    <a:pt x="4" y="1"/>
                  </a:lnTo>
                  <a:lnTo>
                    <a:pt x="4" y="1"/>
                  </a:lnTo>
                  <a:lnTo>
                    <a:pt x="4" y="1"/>
                  </a:lnTo>
                  <a:lnTo>
                    <a:pt x="2" y="1"/>
                  </a:lnTo>
                  <a:lnTo>
                    <a:pt x="2" y="1"/>
                  </a:lnTo>
                  <a:lnTo>
                    <a:pt x="2"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4" y="0"/>
                  </a:lnTo>
                  <a:lnTo>
                    <a:pt x="4" y="0"/>
                  </a:lnTo>
                  <a:lnTo>
                    <a:pt x="4" y="0"/>
                  </a:lnTo>
                  <a:lnTo>
                    <a:pt x="4" y="1"/>
                  </a:lnTo>
                  <a:lnTo>
                    <a:pt x="4" y="1"/>
                  </a:lnTo>
                  <a:lnTo>
                    <a:pt x="4" y="1"/>
                  </a:lnTo>
                  <a:lnTo>
                    <a:pt x="5" y="1"/>
                  </a:lnTo>
                  <a:lnTo>
                    <a:pt x="5" y="1"/>
                  </a:lnTo>
                  <a:lnTo>
                    <a:pt x="5" y="1"/>
                  </a:lnTo>
                  <a:lnTo>
                    <a:pt x="5" y="1"/>
                  </a:lnTo>
                  <a:lnTo>
                    <a:pt x="6" y="1"/>
                  </a:lnTo>
                  <a:lnTo>
                    <a:pt x="6" y="1"/>
                  </a:lnTo>
                  <a:lnTo>
                    <a:pt x="6" y="1"/>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7" y="2"/>
                  </a:lnTo>
                  <a:lnTo>
                    <a:pt x="7" y="2"/>
                  </a:lnTo>
                  <a:lnTo>
                    <a:pt x="7" y="2"/>
                  </a:lnTo>
                  <a:lnTo>
                    <a:pt x="7" y="2"/>
                  </a:lnTo>
                  <a:lnTo>
                    <a:pt x="7" y="2"/>
                  </a:lnTo>
                  <a:lnTo>
                    <a:pt x="7" y="4"/>
                  </a:lnTo>
                  <a:lnTo>
                    <a:pt x="7" y="4"/>
                  </a:lnTo>
                  <a:lnTo>
                    <a:pt x="7" y="4"/>
                  </a:lnTo>
                  <a:lnTo>
                    <a:pt x="7" y="4"/>
                  </a:lnTo>
                  <a:lnTo>
                    <a:pt x="7" y="4"/>
                  </a:lnTo>
                  <a:lnTo>
                    <a:pt x="7" y="4"/>
                  </a:lnTo>
                  <a:lnTo>
                    <a:pt x="7" y="4"/>
                  </a:lnTo>
                  <a:lnTo>
                    <a:pt x="7" y="4"/>
                  </a:lnTo>
                  <a:lnTo>
                    <a:pt x="7" y="4"/>
                  </a:lnTo>
                  <a:lnTo>
                    <a:pt x="7" y="4"/>
                  </a:lnTo>
                  <a:lnTo>
                    <a:pt x="7" y="4"/>
                  </a:lnTo>
                  <a:lnTo>
                    <a:pt x="7" y="4"/>
                  </a:lnTo>
                  <a:lnTo>
                    <a:pt x="7" y="4"/>
                  </a:lnTo>
                  <a:lnTo>
                    <a:pt x="7" y="4"/>
                  </a:lnTo>
                  <a:lnTo>
                    <a:pt x="9" y="4"/>
                  </a:lnTo>
                  <a:lnTo>
                    <a:pt x="9" y="4"/>
                  </a:lnTo>
                  <a:lnTo>
                    <a:pt x="9" y="4"/>
                  </a:lnTo>
                  <a:lnTo>
                    <a:pt x="9" y="5"/>
                  </a:lnTo>
                  <a:lnTo>
                    <a:pt x="9" y="5"/>
                  </a:lnTo>
                  <a:lnTo>
                    <a:pt x="9" y="4"/>
                  </a:lnTo>
                  <a:lnTo>
                    <a:pt x="9" y="4"/>
                  </a:lnTo>
                  <a:lnTo>
                    <a:pt x="9" y="4"/>
                  </a:lnTo>
                  <a:lnTo>
                    <a:pt x="9" y="4"/>
                  </a:lnTo>
                  <a:lnTo>
                    <a:pt x="9" y="5"/>
                  </a:lnTo>
                  <a:lnTo>
                    <a:pt x="9" y="5"/>
                  </a:lnTo>
                  <a:lnTo>
                    <a:pt x="9" y="5"/>
                  </a:lnTo>
                  <a:lnTo>
                    <a:pt x="9" y="5"/>
                  </a:lnTo>
                  <a:lnTo>
                    <a:pt x="9" y="5"/>
                  </a:lnTo>
                  <a:lnTo>
                    <a:pt x="9" y="5"/>
                  </a:lnTo>
                  <a:lnTo>
                    <a:pt x="9" y="5"/>
                  </a:lnTo>
                  <a:lnTo>
                    <a:pt x="9" y="5"/>
                  </a:lnTo>
                  <a:lnTo>
                    <a:pt x="9" y="5"/>
                  </a:lnTo>
                  <a:lnTo>
                    <a:pt x="9" y="5"/>
                  </a:lnTo>
                  <a:lnTo>
                    <a:pt x="9" y="5"/>
                  </a:lnTo>
                  <a:lnTo>
                    <a:pt x="9" y="5"/>
                  </a:lnTo>
                  <a:lnTo>
                    <a:pt x="9" y="5"/>
                  </a:lnTo>
                  <a:lnTo>
                    <a:pt x="9" y="5"/>
                  </a:lnTo>
                  <a:lnTo>
                    <a:pt x="9" y="5"/>
                  </a:lnTo>
                  <a:lnTo>
                    <a:pt x="9" y="5"/>
                  </a:lnTo>
                  <a:lnTo>
                    <a:pt x="9" y="6"/>
                  </a:lnTo>
                  <a:lnTo>
                    <a:pt x="9" y="6"/>
                  </a:lnTo>
                  <a:lnTo>
                    <a:pt x="9" y="6"/>
                  </a:lnTo>
                  <a:lnTo>
                    <a:pt x="9" y="6"/>
                  </a:lnTo>
                  <a:lnTo>
                    <a:pt x="9" y="6"/>
                  </a:lnTo>
                  <a:lnTo>
                    <a:pt x="9" y="6"/>
                  </a:lnTo>
                  <a:lnTo>
                    <a:pt x="9" y="6"/>
                  </a:lnTo>
                  <a:lnTo>
                    <a:pt x="7" y="6"/>
                  </a:lnTo>
                  <a:lnTo>
                    <a:pt x="7" y="6"/>
                  </a:lnTo>
                  <a:lnTo>
                    <a:pt x="7" y="7"/>
                  </a:lnTo>
                  <a:lnTo>
                    <a:pt x="9" y="7"/>
                  </a:lnTo>
                  <a:lnTo>
                    <a:pt x="9" y="7"/>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3" name="Freeform 1178"/>
            <p:cNvSpPr>
              <a:spLocks noEditPoints="1"/>
            </p:cNvSpPr>
            <p:nvPr/>
          </p:nvSpPr>
          <p:spPr bwMode="auto">
            <a:xfrm>
              <a:off x="4811713" y="3818154"/>
              <a:ext cx="15875" cy="15875"/>
            </a:xfrm>
            <a:custGeom>
              <a:avLst/>
              <a:gdLst>
                <a:gd name="T0" fmla="*/ 10 w 10"/>
                <a:gd name="T1" fmla="*/ 5 h 10"/>
                <a:gd name="T2" fmla="*/ 10 w 10"/>
                <a:gd name="T3" fmla="*/ 5 h 10"/>
                <a:gd name="T4" fmla="*/ 10 w 10"/>
                <a:gd name="T5" fmla="*/ 5 h 10"/>
                <a:gd name="T6" fmla="*/ 10 w 10"/>
                <a:gd name="T7" fmla="*/ 5 h 10"/>
                <a:gd name="T8" fmla="*/ 10 w 10"/>
                <a:gd name="T9" fmla="*/ 5 h 10"/>
                <a:gd name="T10" fmla="*/ 10 w 10"/>
                <a:gd name="T11" fmla="*/ 2 h 10"/>
                <a:gd name="T12" fmla="*/ 9 w 10"/>
                <a:gd name="T13" fmla="*/ 4 h 10"/>
                <a:gd name="T14" fmla="*/ 9 w 10"/>
                <a:gd name="T15" fmla="*/ 2 h 10"/>
                <a:gd name="T16" fmla="*/ 9 w 10"/>
                <a:gd name="T17" fmla="*/ 2 h 10"/>
                <a:gd name="T18" fmla="*/ 9 w 10"/>
                <a:gd name="T19" fmla="*/ 2 h 10"/>
                <a:gd name="T20" fmla="*/ 9 w 10"/>
                <a:gd name="T21" fmla="*/ 2 h 10"/>
                <a:gd name="T22" fmla="*/ 9 w 10"/>
                <a:gd name="T23" fmla="*/ 2 h 10"/>
                <a:gd name="T24" fmla="*/ 9 w 10"/>
                <a:gd name="T25" fmla="*/ 2 h 10"/>
                <a:gd name="T26" fmla="*/ 9 w 10"/>
                <a:gd name="T27" fmla="*/ 1 h 10"/>
                <a:gd name="T28" fmla="*/ 9 w 10"/>
                <a:gd name="T29" fmla="*/ 1 h 10"/>
                <a:gd name="T30" fmla="*/ 9 w 10"/>
                <a:gd name="T31" fmla="*/ 1 h 10"/>
                <a:gd name="T32" fmla="*/ 9 w 10"/>
                <a:gd name="T33" fmla="*/ 1 h 10"/>
                <a:gd name="T34" fmla="*/ 9 w 10"/>
                <a:gd name="T35" fmla="*/ 1 h 10"/>
                <a:gd name="T36" fmla="*/ 9 w 10"/>
                <a:gd name="T37" fmla="*/ 1 h 10"/>
                <a:gd name="T38" fmla="*/ 9 w 10"/>
                <a:gd name="T39" fmla="*/ 1 h 10"/>
                <a:gd name="T40" fmla="*/ 9 w 10"/>
                <a:gd name="T41" fmla="*/ 1 h 10"/>
                <a:gd name="T42" fmla="*/ 9 w 10"/>
                <a:gd name="T43" fmla="*/ 1 h 10"/>
                <a:gd name="T44" fmla="*/ 9 w 10"/>
                <a:gd name="T45" fmla="*/ 1 h 10"/>
                <a:gd name="T46" fmla="*/ 9 w 10"/>
                <a:gd name="T47" fmla="*/ 2 h 10"/>
                <a:gd name="T48" fmla="*/ 9 w 10"/>
                <a:gd name="T49" fmla="*/ 4 h 10"/>
                <a:gd name="T50" fmla="*/ 9 w 10"/>
                <a:gd name="T51" fmla="*/ 4 h 10"/>
                <a:gd name="T52" fmla="*/ 9 w 10"/>
                <a:gd name="T53" fmla="*/ 4 h 10"/>
                <a:gd name="T54" fmla="*/ 7 w 10"/>
                <a:gd name="T55" fmla="*/ 4 h 10"/>
                <a:gd name="T56" fmla="*/ 7 w 10"/>
                <a:gd name="T57" fmla="*/ 5 h 10"/>
                <a:gd name="T58" fmla="*/ 6 w 10"/>
                <a:gd name="T59" fmla="*/ 5 h 10"/>
                <a:gd name="T60" fmla="*/ 7 w 10"/>
                <a:gd name="T61" fmla="*/ 5 h 10"/>
                <a:gd name="T62" fmla="*/ 7 w 10"/>
                <a:gd name="T63" fmla="*/ 5 h 10"/>
                <a:gd name="T64" fmla="*/ 7 w 10"/>
                <a:gd name="T65" fmla="*/ 5 h 10"/>
                <a:gd name="T66" fmla="*/ 7 w 10"/>
                <a:gd name="T67" fmla="*/ 5 h 10"/>
                <a:gd name="T68" fmla="*/ 7 w 10"/>
                <a:gd name="T69" fmla="*/ 5 h 10"/>
                <a:gd name="T70" fmla="*/ 9 w 10"/>
                <a:gd name="T71" fmla="*/ 5 h 10"/>
                <a:gd name="T72" fmla="*/ 9 w 10"/>
                <a:gd name="T73" fmla="*/ 5 h 10"/>
                <a:gd name="T74" fmla="*/ 9 w 10"/>
                <a:gd name="T75" fmla="*/ 6 h 10"/>
                <a:gd name="T76" fmla="*/ 9 w 10"/>
                <a:gd name="T77" fmla="*/ 8 h 10"/>
                <a:gd name="T78" fmla="*/ 10 w 10"/>
                <a:gd name="T79" fmla="*/ 9 h 10"/>
                <a:gd name="T80" fmla="*/ 10 w 10"/>
                <a:gd name="T81" fmla="*/ 9 h 10"/>
                <a:gd name="T82" fmla="*/ 10 w 10"/>
                <a:gd name="T83" fmla="*/ 9 h 10"/>
                <a:gd name="T84" fmla="*/ 10 w 10"/>
                <a:gd name="T85" fmla="*/ 9 h 10"/>
                <a:gd name="T86" fmla="*/ 10 w 10"/>
                <a:gd name="T87" fmla="*/ 9 h 10"/>
                <a:gd name="T88" fmla="*/ 10 w 10"/>
                <a:gd name="T89" fmla="*/ 10 h 10"/>
                <a:gd name="T90" fmla="*/ 10 w 10"/>
                <a:gd name="T91" fmla="*/ 10 h 10"/>
                <a:gd name="T92" fmla="*/ 10 w 10"/>
                <a:gd name="T93" fmla="*/ 10 h 10"/>
                <a:gd name="T94" fmla="*/ 10 w 10"/>
                <a:gd name="T95" fmla="*/ 10 h 10"/>
                <a:gd name="T96" fmla="*/ 7 w 10"/>
                <a:gd name="T97" fmla="*/ 10 h 10"/>
                <a:gd name="T98" fmla="*/ 6 w 10"/>
                <a:gd name="T99" fmla="*/ 10 h 10"/>
                <a:gd name="T100" fmla="*/ 6 w 10"/>
                <a:gd name="T101" fmla="*/ 10 h 10"/>
                <a:gd name="T102" fmla="*/ 5 w 10"/>
                <a:gd name="T103" fmla="*/ 8 h 10"/>
                <a:gd name="T104" fmla="*/ 5 w 10"/>
                <a:gd name="T105" fmla="*/ 8 h 10"/>
                <a:gd name="T106" fmla="*/ 4 w 10"/>
                <a:gd name="T107" fmla="*/ 8 h 10"/>
                <a:gd name="T108" fmla="*/ 1 w 10"/>
                <a:gd name="T109" fmla="*/ 8 h 10"/>
                <a:gd name="T110" fmla="*/ 1 w 10"/>
                <a:gd name="T111" fmla="*/ 6 h 10"/>
                <a:gd name="T112" fmla="*/ 2 w 10"/>
                <a:gd name="T113" fmla="*/ 4 h 10"/>
                <a:gd name="T114" fmla="*/ 2 w 10"/>
                <a:gd name="T115" fmla="*/ 2 h 10"/>
                <a:gd name="T116" fmla="*/ 4 w 10"/>
                <a:gd name="T117" fmla="*/ 1 h 10"/>
                <a:gd name="T118" fmla="*/ 6 w 10"/>
                <a:gd name="T119" fmla="*/ 0 h 10"/>
                <a:gd name="T120" fmla="*/ 7 w 10"/>
                <a:gd name="T121" fmla="*/ 1 h 10"/>
                <a:gd name="T122" fmla="*/ 7 w 10"/>
                <a:gd name="T1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 h="10">
                  <a:moveTo>
                    <a:pt x="10" y="5"/>
                  </a:move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close/>
                  <a:moveTo>
                    <a:pt x="9" y="1"/>
                  </a:moveTo>
                  <a:lnTo>
                    <a:pt x="10" y="2"/>
                  </a:lnTo>
                  <a:lnTo>
                    <a:pt x="10" y="2"/>
                  </a:lnTo>
                  <a:lnTo>
                    <a:pt x="10" y="2"/>
                  </a:lnTo>
                  <a:lnTo>
                    <a:pt x="10" y="4"/>
                  </a:lnTo>
                  <a:lnTo>
                    <a:pt x="10" y="4"/>
                  </a:lnTo>
                  <a:lnTo>
                    <a:pt x="10" y="4"/>
                  </a:lnTo>
                  <a:lnTo>
                    <a:pt x="9" y="4"/>
                  </a:lnTo>
                  <a:lnTo>
                    <a:pt x="9" y="4"/>
                  </a:lnTo>
                  <a:lnTo>
                    <a:pt x="9" y="4"/>
                  </a:lnTo>
                  <a:lnTo>
                    <a:pt x="9" y="4"/>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1"/>
                  </a:lnTo>
                  <a:lnTo>
                    <a:pt x="9" y="2"/>
                  </a:lnTo>
                  <a:lnTo>
                    <a:pt x="9" y="2"/>
                  </a:lnTo>
                  <a:lnTo>
                    <a:pt x="9" y="2"/>
                  </a:lnTo>
                  <a:lnTo>
                    <a:pt x="9" y="2"/>
                  </a:lnTo>
                  <a:lnTo>
                    <a:pt x="9" y="2"/>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moveTo>
                    <a:pt x="9" y="1"/>
                  </a:move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moveTo>
                    <a:pt x="9" y="2"/>
                  </a:moveTo>
                  <a:lnTo>
                    <a:pt x="9" y="2"/>
                  </a:lnTo>
                  <a:lnTo>
                    <a:pt x="9" y="2"/>
                  </a:lnTo>
                  <a:lnTo>
                    <a:pt x="9" y="2"/>
                  </a:lnTo>
                  <a:lnTo>
                    <a:pt x="9" y="4"/>
                  </a:lnTo>
                  <a:lnTo>
                    <a:pt x="9" y="4"/>
                  </a:lnTo>
                  <a:lnTo>
                    <a:pt x="9" y="4"/>
                  </a:lnTo>
                  <a:lnTo>
                    <a:pt x="9" y="4"/>
                  </a:lnTo>
                  <a:lnTo>
                    <a:pt x="9" y="4"/>
                  </a:lnTo>
                  <a:lnTo>
                    <a:pt x="9" y="4"/>
                  </a:lnTo>
                  <a:lnTo>
                    <a:pt x="9" y="4"/>
                  </a:lnTo>
                  <a:lnTo>
                    <a:pt x="9" y="4"/>
                  </a:lnTo>
                  <a:lnTo>
                    <a:pt x="9" y="4"/>
                  </a:lnTo>
                  <a:lnTo>
                    <a:pt x="9" y="4"/>
                  </a:lnTo>
                  <a:lnTo>
                    <a:pt x="9" y="4"/>
                  </a:lnTo>
                  <a:lnTo>
                    <a:pt x="7" y="4"/>
                  </a:lnTo>
                  <a:lnTo>
                    <a:pt x="7" y="4"/>
                  </a:lnTo>
                  <a:lnTo>
                    <a:pt x="7" y="4"/>
                  </a:lnTo>
                  <a:lnTo>
                    <a:pt x="7" y="4"/>
                  </a:lnTo>
                  <a:lnTo>
                    <a:pt x="7" y="5"/>
                  </a:lnTo>
                  <a:lnTo>
                    <a:pt x="7" y="5"/>
                  </a:lnTo>
                  <a:lnTo>
                    <a:pt x="6" y="5"/>
                  </a:lnTo>
                  <a:lnTo>
                    <a:pt x="6" y="5"/>
                  </a:lnTo>
                  <a:lnTo>
                    <a:pt x="6" y="5"/>
                  </a:lnTo>
                  <a:lnTo>
                    <a:pt x="6" y="5"/>
                  </a:lnTo>
                  <a:lnTo>
                    <a:pt x="6" y="5"/>
                  </a:lnTo>
                  <a:lnTo>
                    <a:pt x="6"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9" y="5"/>
                  </a:lnTo>
                  <a:lnTo>
                    <a:pt x="9" y="5"/>
                  </a:lnTo>
                  <a:lnTo>
                    <a:pt x="9" y="5"/>
                  </a:lnTo>
                  <a:lnTo>
                    <a:pt x="9" y="5"/>
                  </a:lnTo>
                  <a:lnTo>
                    <a:pt x="9" y="5"/>
                  </a:lnTo>
                  <a:lnTo>
                    <a:pt x="9" y="5"/>
                  </a:lnTo>
                  <a:lnTo>
                    <a:pt x="9" y="5"/>
                  </a:lnTo>
                  <a:lnTo>
                    <a:pt x="9" y="5"/>
                  </a:lnTo>
                  <a:lnTo>
                    <a:pt x="9" y="6"/>
                  </a:lnTo>
                  <a:lnTo>
                    <a:pt x="9" y="6"/>
                  </a:lnTo>
                  <a:lnTo>
                    <a:pt x="9" y="6"/>
                  </a:lnTo>
                  <a:lnTo>
                    <a:pt x="9" y="6"/>
                  </a:lnTo>
                  <a:lnTo>
                    <a:pt x="9" y="6"/>
                  </a:lnTo>
                  <a:lnTo>
                    <a:pt x="9" y="8"/>
                  </a:lnTo>
                  <a:lnTo>
                    <a:pt x="9" y="8"/>
                  </a:lnTo>
                  <a:lnTo>
                    <a:pt x="9" y="8"/>
                  </a:lnTo>
                  <a:lnTo>
                    <a:pt x="9" y="8"/>
                  </a:lnTo>
                  <a:lnTo>
                    <a:pt x="10" y="8"/>
                  </a:lnTo>
                  <a:lnTo>
                    <a:pt x="10" y="8"/>
                  </a:lnTo>
                  <a:lnTo>
                    <a:pt x="10" y="9"/>
                  </a:lnTo>
                  <a:lnTo>
                    <a:pt x="10" y="9"/>
                  </a:lnTo>
                  <a:lnTo>
                    <a:pt x="10" y="9"/>
                  </a:lnTo>
                  <a:lnTo>
                    <a:pt x="10" y="9"/>
                  </a:lnTo>
                  <a:lnTo>
                    <a:pt x="10" y="9"/>
                  </a:lnTo>
                  <a:lnTo>
                    <a:pt x="10" y="9"/>
                  </a:lnTo>
                  <a:lnTo>
                    <a:pt x="10" y="9"/>
                  </a:lnTo>
                  <a:lnTo>
                    <a:pt x="10" y="9"/>
                  </a:lnTo>
                  <a:lnTo>
                    <a:pt x="10" y="9"/>
                  </a:lnTo>
                  <a:lnTo>
                    <a:pt x="10" y="9"/>
                  </a:lnTo>
                  <a:lnTo>
                    <a:pt x="10" y="9"/>
                  </a:lnTo>
                  <a:lnTo>
                    <a:pt x="10" y="9"/>
                  </a:lnTo>
                  <a:lnTo>
                    <a:pt x="10" y="9"/>
                  </a:lnTo>
                  <a:lnTo>
                    <a:pt x="10" y="9"/>
                  </a:lnTo>
                  <a:lnTo>
                    <a:pt x="10" y="9"/>
                  </a:lnTo>
                  <a:lnTo>
                    <a:pt x="10" y="9"/>
                  </a:lnTo>
                  <a:lnTo>
                    <a:pt x="10" y="9"/>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9" y="10"/>
                  </a:lnTo>
                  <a:lnTo>
                    <a:pt x="7" y="10"/>
                  </a:lnTo>
                  <a:lnTo>
                    <a:pt x="6" y="10"/>
                  </a:lnTo>
                  <a:lnTo>
                    <a:pt x="6" y="10"/>
                  </a:lnTo>
                  <a:lnTo>
                    <a:pt x="6" y="10"/>
                  </a:lnTo>
                  <a:lnTo>
                    <a:pt x="6" y="10"/>
                  </a:lnTo>
                  <a:lnTo>
                    <a:pt x="6" y="10"/>
                  </a:lnTo>
                  <a:lnTo>
                    <a:pt x="6" y="10"/>
                  </a:lnTo>
                  <a:lnTo>
                    <a:pt x="6" y="10"/>
                  </a:lnTo>
                  <a:lnTo>
                    <a:pt x="6" y="10"/>
                  </a:lnTo>
                  <a:lnTo>
                    <a:pt x="6" y="9"/>
                  </a:lnTo>
                  <a:lnTo>
                    <a:pt x="6" y="9"/>
                  </a:lnTo>
                  <a:lnTo>
                    <a:pt x="6" y="9"/>
                  </a:lnTo>
                  <a:lnTo>
                    <a:pt x="5" y="8"/>
                  </a:lnTo>
                  <a:lnTo>
                    <a:pt x="5" y="8"/>
                  </a:lnTo>
                  <a:lnTo>
                    <a:pt x="5" y="8"/>
                  </a:lnTo>
                  <a:lnTo>
                    <a:pt x="5" y="8"/>
                  </a:lnTo>
                  <a:lnTo>
                    <a:pt x="5" y="8"/>
                  </a:lnTo>
                  <a:lnTo>
                    <a:pt x="5" y="8"/>
                  </a:lnTo>
                  <a:lnTo>
                    <a:pt x="5" y="8"/>
                  </a:lnTo>
                  <a:lnTo>
                    <a:pt x="4" y="8"/>
                  </a:lnTo>
                  <a:lnTo>
                    <a:pt x="4" y="8"/>
                  </a:lnTo>
                  <a:lnTo>
                    <a:pt x="4" y="8"/>
                  </a:lnTo>
                  <a:lnTo>
                    <a:pt x="2" y="8"/>
                  </a:lnTo>
                  <a:lnTo>
                    <a:pt x="2" y="8"/>
                  </a:lnTo>
                  <a:lnTo>
                    <a:pt x="1" y="8"/>
                  </a:lnTo>
                  <a:lnTo>
                    <a:pt x="1" y="6"/>
                  </a:lnTo>
                  <a:lnTo>
                    <a:pt x="0" y="6"/>
                  </a:lnTo>
                  <a:lnTo>
                    <a:pt x="0" y="6"/>
                  </a:lnTo>
                  <a:lnTo>
                    <a:pt x="1" y="6"/>
                  </a:lnTo>
                  <a:lnTo>
                    <a:pt x="1" y="5"/>
                  </a:lnTo>
                  <a:lnTo>
                    <a:pt x="2" y="5"/>
                  </a:lnTo>
                  <a:lnTo>
                    <a:pt x="2" y="5"/>
                  </a:lnTo>
                  <a:lnTo>
                    <a:pt x="2" y="4"/>
                  </a:lnTo>
                  <a:lnTo>
                    <a:pt x="2" y="4"/>
                  </a:lnTo>
                  <a:lnTo>
                    <a:pt x="2" y="4"/>
                  </a:lnTo>
                  <a:lnTo>
                    <a:pt x="2" y="4"/>
                  </a:lnTo>
                  <a:lnTo>
                    <a:pt x="2" y="2"/>
                  </a:lnTo>
                  <a:lnTo>
                    <a:pt x="2" y="2"/>
                  </a:lnTo>
                  <a:lnTo>
                    <a:pt x="2" y="2"/>
                  </a:lnTo>
                  <a:lnTo>
                    <a:pt x="4" y="1"/>
                  </a:lnTo>
                  <a:lnTo>
                    <a:pt x="4" y="1"/>
                  </a:lnTo>
                  <a:lnTo>
                    <a:pt x="4" y="1"/>
                  </a:lnTo>
                  <a:lnTo>
                    <a:pt x="5" y="1"/>
                  </a:lnTo>
                  <a:lnTo>
                    <a:pt x="5" y="0"/>
                  </a:lnTo>
                  <a:lnTo>
                    <a:pt x="6" y="0"/>
                  </a:lnTo>
                  <a:lnTo>
                    <a:pt x="6" y="1"/>
                  </a:lnTo>
                  <a:lnTo>
                    <a:pt x="7" y="1"/>
                  </a:lnTo>
                  <a:lnTo>
                    <a:pt x="7" y="1"/>
                  </a:lnTo>
                  <a:lnTo>
                    <a:pt x="7" y="1"/>
                  </a:lnTo>
                  <a:lnTo>
                    <a:pt x="7" y="1"/>
                  </a:lnTo>
                  <a:lnTo>
                    <a:pt x="7" y="1"/>
                  </a:lnTo>
                  <a:lnTo>
                    <a:pt x="7" y="2"/>
                  </a:lnTo>
                  <a:lnTo>
                    <a:pt x="7" y="2"/>
                  </a:lnTo>
                  <a:lnTo>
                    <a:pt x="7" y="2"/>
                  </a:lnTo>
                  <a:lnTo>
                    <a:pt x="9"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4" name="Freeform 1179"/>
            <p:cNvSpPr>
              <a:spLocks/>
            </p:cNvSpPr>
            <p:nvPr/>
          </p:nvSpPr>
          <p:spPr bwMode="auto">
            <a:xfrm>
              <a:off x="5273675" y="3892766"/>
              <a:ext cx="65088" cy="76200"/>
            </a:xfrm>
            <a:custGeom>
              <a:avLst/>
              <a:gdLst>
                <a:gd name="T0" fmla="*/ 13 w 41"/>
                <a:gd name="T1" fmla="*/ 3 h 48"/>
                <a:gd name="T2" fmla="*/ 14 w 41"/>
                <a:gd name="T3" fmla="*/ 4 h 48"/>
                <a:gd name="T4" fmla="*/ 14 w 41"/>
                <a:gd name="T5" fmla="*/ 6 h 48"/>
                <a:gd name="T6" fmla="*/ 17 w 41"/>
                <a:gd name="T7" fmla="*/ 9 h 48"/>
                <a:gd name="T8" fmla="*/ 19 w 41"/>
                <a:gd name="T9" fmla="*/ 10 h 48"/>
                <a:gd name="T10" fmla="*/ 23 w 41"/>
                <a:gd name="T11" fmla="*/ 9 h 48"/>
                <a:gd name="T12" fmla="*/ 23 w 41"/>
                <a:gd name="T13" fmla="*/ 11 h 48"/>
                <a:gd name="T14" fmla="*/ 25 w 41"/>
                <a:gd name="T15" fmla="*/ 13 h 48"/>
                <a:gd name="T16" fmla="*/ 26 w 41"/>
                <a:gd name="T17" fmla="*/ 14 h 48"/>
                <a:gd name="T18" fmla="*/ 23 w 41"/>
                <a:gd name="T19" fmla="*/ 17 h 48"/>
                <a:gd name="T20" fmla="*/ 21 w 41"/>
                <a:gd name="T21" fmla="*/ 19 h 48"/>
                <a:gd name="T22" fmla="*/ 25 w 41"/>
                <a:gd name="T23" fmla="*/ 20 h 48"/>
                <a:gd name="T24" fmla="*/ 28 w 41"/>
                <a:gd name="T25" fmla="*/ 23 h 48"/>
                <a:gd name="T26" fmla="*/ 28 w 41"/>
                <a:gd name="T27" fmla="*/ 24 h 48"/>
                <a:gd name="T28" fmla="*/ 31 w 41"/>
                <a:gd name="T29" fmla="*/ 27 h 48"/>
                <a:gd name="T30" fmla="*/ 33 w 41"/>
                <a:gd name="T31" fmla="*/ 31 h 48"/>
                <a:gd name="T32" fmla="*/ 35 w 41"/>
                <a:gd name="T33" fmla="*/ 32 h 48"/>
                <a:gd name="T34" fmla="*/ 37 w 41"/>
                <a:gd name="T35" fmla="*/ 34 h 48"/>
                <a:gd name="T36" fmla="*/ 40 w 41"/>
                <a:gd name="T37" fmla="*/ 37 h 48"/>
                <a:gd name="T38" fmla="*/ 40 w 41"/>
                <a:gd name="T39" fmla="*/ 39 h 48"/>
                <a:gd name="T40" fmla="*/ 40 w 41"/>
                <a:gd name="T41" fmla="*/ 42 h 48"/>
                <a:gd name="T42" fmla="*/ 41 w 41"/>
                <a:gd name="T43" fmla="*/ 45 h 48"/>
                <a:gd name="T44" fmla="*/ 39 w 41"/>
                <a:gd name="T45" fmla="*/ 46 h 48"/>
                <a:gd name="T46" fmla="*/ 35 w 41"/>
                <a:gd name="T47" fmla="*/ 46 h 48"/>
                <a:gd name="T48" fmla="*/ 32 w 41"/>
                <a:gd name="T49" fmla="*/ 46 h 48"/>
                <a:gd name="T50" fmla="*/ 32 w 41"/>
                <a:gd name="T51" fmla="*/ 48 h 48"/>
                <a:gd name="T52" fmla="*/ 30 w 41"/>
                <a:gd name="T53" fmla="*/ 47 h 48"/>
                <a:gd name="T54" fmla="*/ 28 w 41"/>
                <a:gd name="T55" fmla="*/ 46 h 48"/>
                <a:gd name="T56" fmla="*/ 30 w 41"/>
                <a:gd name="T57" fmla="*/ 42 h 48"/>
                <a:gd name="T58" fmla="*/ 30 w 41"/>
                <a:gd name="T59" fmla="*/ 38 h 48"/>
                <a:gd name="T60" fmla="*/ 28 w 41"/>
                <a:gd name="T61" fmla="*/ 37 h 48"/>
                <a:gd name="T62" fmla="*/ 26 w 41"/>
                <a:gd name="T63" fmla="*/ 34 h 48"/>
                <a:gd name="T64" fmla="*/ 26 w 41"/>
                <a:gd name="T65" fmla="*/ 29 h 48"/>
                <a:gd name="T66" fmla="*/ 23 w 41"/>
                <a:gd name="T67" fmla="*/ 27 h 48"/>
                <a:gd name="T68" fmla="*/ 19 w 41"/>
                <a:gd name="T69" fmla="*/ 24 h 48"/>
                <a:gd name="T70" fmla="*/ 17 w 41"/>
                <a:gd name="T71" fmla="*/ 24 h 48"/>
                <a:gd name="T72" fmla="*/ 16 w 41"/>
                <a:gd name="T73" fmla="*/ 25 h 48"/>
                <a:gd name="T74" fmla="*/ 12 w 41"/>
                <a:gd name="T75" fmla="*/ 25 h 48"/>
                <a:gd name="T76" fmla="*/ 9 w 41"/>
                <a:gd name="T77" fmla="*/ 25 h 48"/>
                <a:gd name="T78" fmla="*/ 8 w 41"/>
                <a:gd name="T79" fmla="*/ 27 h 48"/>
                <a:gd name="T80" fmla="*/ 5 w 41"/>
                <a:gd name="T81" fmla="*/ 29 h 48"/>
                <a:gd name="T82" fmla="*/ 5 w 41"/>
                <a:gd name="T83" fmla="*/ 27 h 48"/>
                <a:gd name="T84" fmla="*/ 5 w 41"/>
                <a:gd name="T85" fmla="*/ 22 h 48"/>
                <a:gd name="T86" fmla="*/ 7 w 41"/>
                <a:gd name="T87" fmla="*/ 18 h 48"/>
                <a:gd name="T88" fmla="*/ 4 w 41"/>
                <a:gd name="T89" fmla="*/ 18 h 48"/>
                <a:gd name="T90" fmla="*/ 2 w 41"/>
                <a:gd name="T91" fmla="*/ 15 h 48"/>
                <a:gd name="T92" fmla="*/ 3 w 41"/>
                <a:gd name="T93" fmla="*/ 14 h 48"/>
                <a:gd name="T94" fmla="*/ 0 w 41"/>
                <a:gd name="T95" fmla="*/ 13 h 48"/>
                <a:gd name="T96" fmla="*/ 2 w 41"/>
                <a:gd name="T97" fmla="*/ 9 h 48"/>
                <a:gd name="T98" fmla="*/ 3 w 41"/>
                <a:gd name="T99" fmla="*/ 8 h 48"/>
                <a:gd name="T100" fmla="*/ 7 w 41"/>
                <a:gd name="T101" fmla="*/ 5 h 48"/>
                <a:gd name="T102" fmla="*/ 8 w 41"/>
                <a:gd name="T103" fmla="*/ 8 h 48"/>
                <a:gd name="T104" fmla="*/ 9 w 41"/>
                <a:gd name="T105" fmla="*/ 4 h 48"/>
                <a:gd name="T106" fmla="*/ 8 w 41"/>
                <a:gd name="T10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 h="48">
                  <a:moveTo>
                    <a:pt x="12" y="0"/>
                  </a:moveTo>
                  <a:lnTo>
                    <a:pt x="12" y="1"/>
                  </a:lnTo>
                  <a:lnTo>
                    <a:pt x="13" y="1"/>
                  </a:lnTo>
                  <a:lnTo>
                    <a:pt x="13" y="3"/>
                  </a:lnTo>
                  <a:lnTo>
                    <a:pt x="14" y="3"/>
                  </a:lnTo>
                  <a:lnTo>
                    <a:pt x="14" y="4"/>
                  </a:lnTo>
                  <a:lnTo>
                    <a:pt x="14" y="5"/>
                  </a:lnTo>
                  <a:lnTo>
                    <a:pt x="14" y="4"/>
                  </a:lnTo>
                  <a:lnTo>
                    <a:pt x="16" y="4"/>
                  </a:lnTo>
                  <a:lnTo>
                    <a:pt x="16" y="5"/>
                  </a:lnTo>
                  <a:lnTo>
                    <a:pt x="16" y="6"/>
                  </a:lnTo>
                  <a:lnTo>
                    <a:pt x="14" y="6"/>
                  </a:lnTo>
                  <a:lnTo>
                    <a:pt x="16" y="6"/>
                  </a:lnTo>
                  <a:lnTo>
                    <a:pt x="16" y="8"/>
                  </a:lnTo>
                  <a:lnTo>
                    <a:pt x="16" y="9"/>
                  </a:lnTo>
                  <a:lnTo>
                    <a:pt x="17" y="9"/>
                  </a:lnTo>
                  <a:lnTo>
                    <a:pt x="18" y="10"/>
                  </a:lnTo>
                  <a:lnTo>
                    <a:pt x="18" y="9"/>
                  </a:lnTo>
                  <a:lnTo>
                    <a:pt x="18" y="10"/>
                  </a:lnTo>
                  <a:lnTo>
                    <a:pt x="19" y="10"/>
                  </a:lnTo>
                  <a:lnTo>
                    <a:pt x="21" y="10"/>
                  </a:lnTo>
                  <a:lnTo>
                    <a:pt x="21" y="9"/>
                  </a:lnTo>
                  <a:lnTo>
                    <a:pt x="22" y="9"/>
                  </a:lnTo>
                  <a:lnTo>
                    <a:pt x="23" y="9"/>
                  </a:lnTo>
                  <a:lnTo>
                    <a:pt x="23" y="10"/>
                  </a:lnTo>
                  <a:lnTo>
                    <a:pt x="25" y="10"/>
                  </a:lnTo>
                  <a:lnTo>
                    <a:pt x="25" y="11"/>
                  </a:lnTo>
                  <a:lnTo>
                    <a:pt x="23" y="11"/>
                  </a:lnTo>
                  <a:lnTo>
                    <a:pt x="25" y="11"/>
                  </a:lnTo>
                  <a:lnTo>
                    <a:pt x="25" y="13"/>
                  </a:lnTo>
                  <a:lnTo>
                    <a:pt x="26" y="13"/>
                  </a:lnTo>
                  <a:lnTo>
                    <a:pt x="25" y="13"/>
                  </a:lnTo>
                  <a:lnTo>
                    <a:pt x="26" y="13"/>
                  </a:lnTo>
                  <a:lnTo>
                    <a:pt x="26" y="14"/>
                  </a:lnTo>
                  <a:lnTo>
                    <a:pt x="27" y="14"/>
                  </a:lnTo>
                  <a:lnTo>
                    <a:pt x="26" y="14"/>
                  </a:lnTo>
                  <a:lnTo>
                    <a:pt x="26" y="15"/>
                  </a:lnTo>
                  <a:lnTo>
                    <a:pt x="25" y="15"/>
                  </a:lnTo>
                  <a:lnTo>
                    <a:pt x="25" y="17"/>
                  </a:lnTo>
                  <a:lnTo>
                    <a:pt x="23" y="17"/>
                  </a:lnTo>
                  <a:lnTo>
                    <a:pt x="22" y="17"/>
                  </a:lnTo>
                  <a:lnTo>
                    <a:pt x="22" y="18"/>
                  </a:lnTo>
                  <a:lnTo>
                    <a:pt x="21" y="18"/>
                  </a:lnTo>
                  <a:lnTo>
                    <a:pt x="21" y="19"/>
                  </a:lnTo>
                  <a:lnTo>
                    <a:pt x="22" y="19"/>
                  </a:lnTo>
                  <a:lnTo>
                    <a:pt x="23" y="19"/>
                  </a:lnTo>
                  <a:lnTo>
                    <a:pt x="23" y="20"/>
                  </a:lnTo>
                  <a:lnTo>
                    <a:pt x="25" y="20"/>
                  </a:lnTo>
                  <a:lnTo>
                    <a:pt x="26" y="22"/>
                  </a:lnTo>
                  <a:lnTo>
                    <a:pt x="27" y="22"/>
                  </a:lnTo>
                  <a:lnTo>
                    <a:pt x="28" y="22"/>
                  </a:lnTo>
                  <a:lnTo>
                    <a:pt x="28" y="23"/>
                  </a:lnTo>
                  <a:lnTo>
                    <a:pt x="27" y="23"/>
                  </a:lnTo>
                  <a:lnTo>
                    <a:pt x="28" y="24"/>
                  </a:lnTo>
                  <a:lnTo>
                    <a:pt x="28" y="25"/>
                  </a:lnTo>
                  <a:lnTo>
                    <a:pt x="28" y="24"/>
                  </a:lnTo>
                  <a:lnTo>
                    <a:pt x="30" y="24"/>
                  </a:lnTo>
                  <a:lnTo>
                    <a:pt x="30" y="25"/>
                  </a:lnTo>
                  <a:lnTo>
                    <a:pt x="30" y="27"/>
                  </a:lnTo>
                  <a:lnTo>
                    <a:pt x="31" y="27"/>
                  </a:lnTo>
                  <a:lnTo>
                    <a:pt x="31" y="28"/>
                  </a:lnTo>
                  <a:lnTo>
                    <a:pt x="32" y="28"/>
                  </a:lnTo>
                  <a:lnTo>
                    <a:pt x="32" y="29"/>
                  </a:lnTo>
                  <a:lnTo>
                    <a:pt x="33" y="31"/>
                  </a:lnTo>
                  <a:lnTo>
                    <a:pt x="33" y="29"/>
                  </a:lnTo>
                  <a:lnTo>
                    <a:pt x="33" y="31"/>
                  </a:lnTo>
                  <a:lnTo>
                    <a:pt x="35" y="31"/>
                  </a:lnTo>
                  <a:lnTo>
                    <a:pt x="35" y="32"/>
                  </a:lnTo>
                  <a:lnTo>
                    <a:pt x="35" y="33"/>
                  </a:lnTo>
                  <a:lnTo>
                    <a:pt x="36" y="33"/>
                  </a:lnTo>
                  <a:lnTo>
                    <a:pt x="36" y="34"/>
                  </a:lnTo>
                  <a:lnTo>
                    <a:pt x="37" y="34"/>
                  </a:lnTo>
                  <a:lnTo>
                    <a:pt x="37" y="36"/>
                  </a:lnTo>
                  <a:lnTo>
                    <a:pt x="39" y="36"/>
                  </a:lnTo>
                  <a:lnTo>
                    <a:pt x="39" y="37"/>
                  </a:lnTo>
                  <a:lnTo>
                    <a:pt x="40" y="37"/>
                  </a:lnTo>
                  <a:lnTo>
                    <a:pt x="40" y="38"/>
                  </a:lnTo>
                  <a:lnTo>
                    <a:pt x="39" y="38"/>
                  </a:lnTo>
                  <a:lnTo>
                    <a:pt x="39" y="39"/>
                  </a:lnTo>
                  <a:lnTo>
                    <a:pt x="40" y="39"/>
                  </a:lnTo>
                  <a:lnTo>
                    <a:pt x="40" y="41"/>
                  </a:lnTo>
                  <a:lnTo>
                    <a:pt x="41" y="41"/>
                  </a:lnTo>
                  <a:lnTo>
                    <a:pt x="41" y="42"/>
                  </a:lnTo>
                  <a:lnTo>
                    <a:pt x="40" y="42"/>
                  </a:lnTo>
                  <a:lnTo>
                    <a:pt x="40" y="43"/>
                  </a:lnTo>
                  <a:lnTo>
                    <a:pt x="41" y="43"/>
                  </a:lnTo>
                  <a:lnTo>
                    <a:pt x="40" y="43"/>
                  </a:lnTo>
                  <a:lnTo>
                    <a:pt x="41" y="45"/>
                  </a:lnTo>
                  <a:lnTo>
                    <a:pt x="40" y="45"/>
                  </a:lnTo>
                  <a:lnTo>
                    <a:pt x="40" y="46"/>
                  </a:lnTo>
                  <a:lnTo>
                    <a:pt x="40" y="45"/>
                  </a:lnTo>
                  <a:lnTo>
                    <a:pt x="39" y="46"/>
                  </a:lnTo>
                  <a:lnTo>
                    <a:pt x="37" y="46"/>
                  </a:lnTo>
                  <a:lnTo>
                    <a:pt x="37" y="47"/>
                  </a:lnTo>
                  <a:lnTo>
                    <a:pt x="36" y="46"/>
                  </a:lnTo>
                  <a:lnTo>
                    <a:pt x="35" y="46"/>
                  </a:lnTo>
                  <a:lnTo>
                    <a:pt x="35" y="45"/>
                  </a:lnTo>
                  <a:lnTo>
                    <a:pt x="35" y="46"/>
                  </a:lnTo>
                  <a:lnTo>
                    <a:pt x="33" y="46"/>
                  </a:lnTo>
                  <a:lnTo>
                    <a:pt x="32" y="46"/>
                  </a:lnTo>
                  <a:lnTo>
                    <a:pt x="32" y="47"/>
                  </a:lnTo>
                  <a:lnTo>
                    <a:pt x="33" y="47"/>
                  </a:lnTo>
                  <a:lnTo>
                    <a:pt x="33" y="48"/>
                  </a:lnTo>
                  <a:lnTo>
                    <a:pt x="32" y="48"/>
                  </a:lnTo>
                  <a:lnTo>
                    <a:pt x="31" y="48"/>
                  </a:lnTo>
                  <a:lnTo>
                    <a:pt x="31" y="47"/>
                  </a:lnTo>
                  <a:lnTo>
                    <a:pt x="30" y="48"/>
                  </a:lnTo>
                  <a:lnTo>
                    <a:pt x="30" y="47"/>
                  </a:lnTo>
                  <a:lnTo>
                    <a:pt x="30" y="48"/>
                  </a:lnTo>
                  <a:lnTo>
                    <a:pt x="28" y="48"/>
                  </a:lnTo>
                  <a:lnTo>
                    <a:pt x="28" y="47"/>
                  </a:lnTo>
                  <a:lnTo>
                    <a:pt x="28" y="46"/>
                  </a:lnTo>
                  <a:lnTo>
                    <a:pt x="30" y="46"/>
                  </a:lnTo>
                  <a:lnTo>
                    <a:pt x="30" y="45"/>
                  </a:lnTo>
                  <a:lnTo>
                    <a:pt x="30" y="43"/>
                  </a:lnTo>
                  <a:lnTo>
                    <a:pt x="30" y="42"/>
                  </a:lnTo>
                  <a:lnTo>
                    <a:pt x="30" y="41"/>
                  </a:lnTo>
                  <a:lnTo>
                    <a:pt x="30" y="39"/>
                  </a:lnTo>
                  <a:lnTo>
                    <a:pt x="31" y="39"/>
                  </a:lnTo>
                  <a:lnTo>
                    <a:pt x="30" y="38"/>
                  </a:lnTo>
                  <a:lnTo>
                    <a:pt x="28" y="38"/>
                  </a:lnTo>
                  <a:lnTo>
                    <a:pt x="28" y="37"/>
                  </a:lnTo>
                  <a:lnTo>
                    <a:pt x="30" y="37"/>
                  </a:lnTo>
                  <a:lnTo>
                    <a:pt x="28" y="37"/>
                  </a:lnTo>
                  <a:lnTo>
                    <a:pt x="27" y="37"/>
                  </a:lnTo>
                  <a:lnTo>
                    <a:pt x="27" y="36"/>
                  </a:lnTo>
                  <a:lnTo>
                    <a:pt x="26" y="36"/>
                  </a:lnTo>
                  <a:lnTo>
                    <a:pt x="26" y="34"/>
                  </a:lnTo>
                  <a:lnTo>
                    <a:pt x="26" y="33"/>
                  </a:lnTo>
                  <a:lnTo>
                    <a:pt x="26" y="32"/>
                  </a:lnTo>
                  <a:lnTo>
                    <a:pt x="26" y="31"/>
                  </a:lnTo>
                  <a:lnTo>
                    <a:pt x="26" y="29"/>
                  </a:lnTo>
                  <a:lnTo>
                    <a:pt x="26" y="28"/>
                  </a:lnTo>
                  <a:lnTo>
                    <a:pt x="25" y="28"/>
                  </a:lnTo>
                  <a:lnTo>
                    <a:pt x="23" y="28"/>
                  </a:lnTo>
                  <a:lnTo>
                    <a:pt x="23" y="27"/>
                  </a:lnTo>
                  <a:lnTo>
                    <a:pt x="22" y="25"/>
                  </a:lnTo>
                  <a:lnTo>
                    <a:pt x="22" y="24"/>
                  </a:lnTo>
                  <a:lnTo>
                    <a:pt x="21" y="24"/>
                  </a:lnTo>
                  <a:lnTo>
                    <a:pt x="19" y="24"/>
                  </a:lnTo>
                  <a:lnTo>
                    <a:pt x="19" y="23"/>
                  </a:lnTo>
                  <a:lnTo>
                    <a:pt x="18" y="23"/>
                  </a:lnTo>
                  <a:lnTo>
                    <a:pt x="17" y="23"/>
                  </a:lnTo>
                  <a:lnTo>
                    <a:pt x="17" y="24"/>
                  </a:lnTo>
                  <a:lnTo>
                    <a:pt x="18" y="24"/>
                  </a:lnTo>
                  <a:lnTo>
                    <a:pt x="17" y="24"/>
                  </a:lnTo>
                  <a:lnTo>
                    <a:pt x="17" y="25"/>
                  </a:lnTo>
                  <a:lnTo>
                    <a:pt x="16" y="25"/>
                  </a:lnTo>
                  <a:lnTo>
                    <a:pt x="14" y="27"/>
                  </a:lnTo>
                  <a:lnTo>
                    <a:pt x="14" y="25"/>
                  </a:lnTo>
                  <a:lnTo>
                    <a:pt x="13" y="25"/>
                  </a:lnTo>
                  <a:lnTo>
                    <a:pt x="12" y="25"/>
                  </a:lnTo>
                  <a:lnTo>
                    <a:pt x="12" y="24"/>
                  </a:lnTo>
                  <a:lnTo>
                    <a:pt x="11" y="24"/>
                  </a:lnTo>
                  <a:lnTo>
                    <a:pt x="11" y="25"/>
                  </a:lnTo>
                  <a:lnTo>
                    <a:pt x="9" y="25"/>
                  </a:lnTo>
                  <a:lnTo>
                    <a:pt x="9" y="27"/>
                  </a:lnTo>
                  <a:lnTo>
                    <a:pt x="8" y="27"/>
                  </a:lnTo>
                  <a:lnTo>
                    <a:pt x="7" y="27"/>
                  </a:lnTo>
                  <a:lnTo>
                    <a:pt x="8" y="27"/>
                  </a:lnTo>
                  <a:lnTo>
                    <a:pt x="8" y="28"/>
                  </a:lnTo>
                  <a:lnTo>
                    <a:pt x="7" y="28"/>
                  </a:lnTo>
                  <a:lnTo>
                    <a:pt x="5" y="28"/>
                  </a:lnTo>
                  <a:lnTo>
                    <a:pt x="5" y="29"/>
                  </a:lnTo>
                  <a:lnTo>
                    <a:pt x="5" y="28"/>
                  </a:lnTo>
                  <a:lnTo>
                    <a:pt x="4" y="28"/>
                  </a:lnTo>
                  <a:lnTo>
                    <a:pt x="5" y="28"/>
                  </a:lnTo>
                  <a:lnTo>
                    <a:pt x="5" y="27"/>
                  </a:lnTo>
                  <a:lnTo>
                    <a:pt x="5" y="25"/>
                  </a:lnTo>
                  <a:lnTo>
                    <a:pt x="5" y="24"/>
                  </a:lnTo>
                  <a:lnTo>
                    <a:pt x="5" y="23"/>
                  </a:lnTo>
                  <a:lnTo>
                    <a:pt x="5" y="22"/>
                  </a:lnTo>
                  <a:lnTo>
                    <a:pt x="7" y="22"/>
                  </a:lnTo>
                  <a:lnTo>
                    <a:pt x="7" y="20"/>
                  </a:lnTo>
                  <a:lnTo>
                    <a:pt x="7" y="19"/>
                  </a:lnTo>
                  <a:lnTo>
                    <a:pt x="7" y="18"/>
                  </a:lnTo>
                  <a:lnTo>
                    <a:pt x="7" y="17"/>
                  </a:lnTo>
                  <a:lnTo>
                    <a:pt x="5" y="17"/>
                  </a:lnTo>
                  <a:lnTo>
                    <a:pt x="4" y="17"/>
                  </a:lnTo>
                  <a:lnTo>
                    <a:pt x="4" y="18"/>
                  </a:lnTo>
                  <a:lnTo>
                    <a:pt x="4" y="17"/>
                  </a:lnTo>
                  <a:lnTo>
                    <a:pt x="3" y="17"/>
                  </a:lnTo>
                  <a:lnTo>
                    <a:pt x="2" y="17"/>
                  </a:lnTo>
                  <a:lnTo>
                    <a:pt x="2" y="15"/>
                  </a:lnTo>
                  <a:lnTo>
                    <a:pt x="3" y="15"/>
                  </a:lnTo>
                  <a:lnTo>
                    <a:pt x="3" y="14"/>
                  </a:lnTo>
                  <a:lnTo>
                    <a:pt x="3" y="13"/>
                  </a:lnTo>
                  <a:lnTo>
                    <a:pt x="3" y="14"/>
                  </a:lnTo>
                  <a:lnTo>
                    <a:pt x="3" y="13"/>
                  </a:lnTo>
                  <a:lnTo>
                    <a:pt x="2" y="13"/>
                  </a:lnTo>
                  <a:lnTo>
                    <a:pt x="2" y="11"/>
                  </a:lnTo>
                  <a:lnTo>
                    <a:pt x="0" y="13"/>
                  </a:lnTo>
                  <a:lnTo>
                    <a:pt x="0" y="11"/>
                  </a:lnTo>
                  <a:lnTo>
                    <a:pt x="0" y="10"/>
                  </a:lnTo>
                  <a:lnTo>
                    <a:pt x="2" y="10"/>
                  </a:lnTo>
                  <a:lnTo>
                    <a:pt x="2" y="9"/>
                  </a:lnTo>
                  <a:lnTo>
                    <a:pt x="3" y="9"/>
                  </a:lnTo>
                  <a:lnTo>
                    <a:pt x="3" y="10"/>
                  </a:lnTo>
                  <a:lnTo>
                    <a:pt x="3" y="9"/>
                  </a:lnTo>
                  <a:lnTo>
                    <a:pt x="3" y="8"/>
                  </a:lnTo>
                  <a:lnTo>
                    <a:pt x="4" y="6"/>
                  </a:lnTo>
                  <a:lnTo>
                    <a:pt x="5" y="6"/>
                  </a:lnTo>
                  <a:lnTo>
                    <a:pt x="5" y="5"/>
                  </a:lnTo>
                  <a:lnTo>
                    <a:pt x="7" y="5"/>
                  </a:lnTo>
                  <a:lnTo>
                    <a:pt x="5" y="6"/>
                  </a:lnTo>
                  <a:lnTo>
                    <a:pt x="7" y="6"/>
                  </a:lnTo>
                  <a:lnTo>
                    <a:pt x="7" y="8"/>
                  </a:lnTo>
                  <a:lnTo>
                    <a:pt x="8" y="8"/>
                  </a:lnTo>
                  <a:lnTo>
                    <a:pt x="9" y="8"/>
                  </a:lnTo>
                  <a:lnTo>
                    <a:pt x="9" y="6"/>
                  </a:lnTo>
                  <a:lnTo>
                    <a:pt x="9" y="5"/>
                  </a:lnTo>
                  <a:lnTo>
                    <a:pt x="9" y="4"/>
                  </a:lnTo>
                  <a:lnTo>
                    <a:pt x="9" y="3"/>
                  </a:lnTo>
                  <a:lnTo>
                    <a:pt x="8" y="3"/>
                  </a:lnTo>
                  <a:lnTo>
                    <a:pt x="8" y="1"/>
                  </a:lnTo>
                  <a:lnTo>
                    <a:pt x="8" y="0"/>
                  </a:lnTo>
                  <a:lnTo>
                    <a:pt x="9" y="0"/>
                  </a:lnTo>
                  <a:lnTo>
                    <a:pt x="11" y="0"/>
                  </a:lnTo>
                  <a:lnTo>
                    <a:pt x="1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5" name="Freeform 1180"/>
            <p:cNvSpPr>
              <a:spLocks/>
            </p:cNvSpPr>
            <p:nvPr/>
          </p:nvSpPr>
          <p:spPr bwMode="auto">
            <a:xfrm>
              <a:off x="4711700" y="3772116"/>
              <a:ext cx="14288" cy="17463"/>
            </a:xfrm>
            <a:custGeom>
              <a:avLst/>
              <a:gdLst>
                <a:gd name="T0" fmla="*/ 4 w 9"/>
                <a:gd name="T1" fmla="*/ 8 h 11"/>
                <a:gd name="T2" fmla="*/ 4 w 9"/>
                <a:gd name="T3" fmla="*/ 8 h 11"/>
                <a:gd name="T4" fmla="*/ 4 w 9"/>
                <a:gd name="T5" fmla="*/ 10 h 11"/>
                <a:gd name="T6" fmla="*/ 4 w 9"/>
                <a:gd name="T7" fmla="*/ 10 h 11"/>
                <a:gd name="T8" fmla="*/ 3 w 9"/>
                <a:gd name="T9" fmla="*/ 10 h 11"/>
                <a:gd name="T10" fmla="*/ 3 w 9"/>
                <a:gd name="T11" fmla="*/ 10 h 11"/>
                <a:gd name="T12" fmla="*/ 3 w 9"/>
                <a:gd name="T13" fmla="*/ 11 h 11"/>
                <a:gd name="T14" fmla="*/ 2 w 9"/>
                <a:gd name="T15" fmla="*/ 11 h 11"/>
                <a:gd name="T16" fmla="*/ 2 w 9"/>
                <a:gd name="T17" fmla="*/ 10 h 11"/>
                <a:gd name="T18" fmla="*/ 2 w 9"/>
                <a:gd name="T19" fmla="*/ 10 h 11"/>
                <a:gd name="T20" fmla="*/ 0 w 9"/>
                <a:gd name="T21" fmla="*/ 10 h 11"/>
                <a:gd name="T22" fmla="*/ 0 w 9"/>
                <a:gd name="T23" fmla="*/ 10 h 11"/>
                <a:gd name="T24" fmla="*/ 2 w 9"/>
                <a:gd name="T25" fmla="*/ 10 h 11"/>
                <a:gd name="T26" fmla="*/ 2 w 9"/>
                <a:gd name="T27" fmla="*/ 10 h 11"/>
                <a:gd name="T28" fmla="*/ 2 w 9"/>
                <a:gd name="T29" fmla="*/ 8 h 11"/>
                <a:gd name="T30" fmla="*/ 2 w 9"/>
                <a:gd name="T31" fmla="*/ 8 h 11"/>
                <a:gd name="T32" fmla="*/ 2 w 9"/>
                <a:gd name="T33" fmla="*/ 7 h 11"/>
                <a:gd name="T34" fmla="*/ 3 w 9"/>
                <a:gd name="T35" fmla="*/ 7 h 11"/>
                <a:gd name="T36" fmla="*/ 3 w 9"/>
                <a:gd name="T37" fmla="*/ 6 h 11"/>
                <a:gd name="T38" fmla="*/ 3 w 9"/>
                <a:gd name="T39" fmla="*/ 5 h 11"/>
                <a:gd name="T40" fmla="*/ 3 w 9"/>
                <a:gd name="T41" fmla="*/ 5 h 11"/>
                <a:gd name="T42" fmla="*/ 3 w 9"/>
                <a:gd name="T43" fmla="*/ 5 h 11"/>
                <a:gd name="T44" fmla="*/ 3 w 9"/>
                <a:gd name="T45" fmla="*/ 5 h 11"/>
                <a:gd name="T46" fmla="*/ 4 w 9"/>
                <a:gd name="T47" fmla="*/ 5 h 11"/>
                <a:gd name="T48" fmla="*/ 4 w 9"/>
                <a:gd name="T49" fmla="*/ 5 h 11"/>
                <a:gd name="T50" fmla="*/ 4 w 9"/>
                <a:gd name="T51" fmla="*/ 3 h 11"/>
                <a:gd name="T52" fmla="*/ 4 w 9"/>
                <a:gd name="T53" fmla="*/ 3 h 11"/>
                <a:gd name="T54" fmla="*/ 4 w 9"/>
                <a:gd name="T55" fmla="*/ 2 h 11"/>
                <a:gd name="T56" fmla="*/ 4 w 9"/>
                <a:gd name="T57" fmla="*/ 2 h 11"/>
                <a:gd name="T58" fmla="*/ 5 w 9"/>
                <a:gd name="T59" fmla="*/ 1 h 11"/>
                <a:gd name="T60" fmla="*/ 5 w 9"/>
                <a:gd name="T61" fmla="*/ 1 h 11"/>
                <a:gd name="T62" fmla="*/ 5 w 9"/>
                <a:gd name="T63" fmla="*/ 0 h 11"/>
                <a:gd name="T64" fmla="*/ 5 w 9"/>
                <a:gd name="T65" fmla="*/ 1 h 11"/>
                <a:gd name="T66" fmla="*/ 7 w 9"/>
                <a:gd name="T67" fmla="*/ 1 h 11"/>
                <a:gd name="T68" fmla="*/ 7 w 9"/>
                <a:gd name="T69" fmla="*/ 1 h 11"/>
                <a:gd name="T70" fmla="*/ 7 w 9"/>
                <a:gd name="T71" fmla="*/ 0 h 11"/>
                <a:gd name="T72" fmla="*/ 8 w 9"/>
                <a:gd name="T73" fmla="*/ 1 h 11"/>
                <a:gd name="T74" fmla="*/ 8 w 9"/>
                <a:gd name="T75" fmla="*/ 1 h 11"/>
                <a:gd name="T76" fmla="*/ 8 w 9"/>
                <a:gd name="T77" fmla="*/ 1 h 11"/>
                <a:gd name="T78" fmla="*/ 8 w 9"/>
                <a:gd name="T79" fmla="*/ 1 h 11"/>
                <a:gd name="T80" fmla="*/ 8 w 9"/>
                <a:gd name="T81" fmla="*/ 1 h 11"/>
                <a:gd name="T82" fmla="*/ 8 w 9"/>
                <a:gd name="T83" fmla="*/ 1 h 11"/>
                <a:gd name="T84" fmla="*/ 8 w 9"/>
                <a:gd name="T85" fmla="*/ 2 h 11"/>
                <a:gd name="T86" fmla="*/ 8 w 9"/>
                <a:gd name="T87" fmla="*/ 2 h 11"/>
                <a:gd name="T88" fmla="*/ 8 w 9"/>
                <a:gd name="T89" fmla="*/ 2 h 11"/>
                <a:gd name="T90" fmla="*/ 9 w 9"/>
                <a:gd name="T91" fmla="*/ 2 h 11"/>
                <a:gd name="T92" fmla="*/ 9 w 9"/>
                <a:gd name="T93" fmla="*/ 2 h 11"/>
                <a:gd name="T94" fmla="*/ 9 w 9"/>
                <a:gd name="T95" fmla="*/ 3 h 11"/>
                <a:gd name="T96" fmla="*/ 8 w 9"/>
                <a:gd name="T97" fmla="*/ 3 h 11"/>
                <a:gd name="T98" fmla="*/ 8 w 9"/>
                <a:gd name="T99" fmla="*/ 5 h 11"/>
                <a:gd name="T100" fmla="*/ 8 w 9"/>
                <a:gd name="T101" fmla="*/ 5 h 11"/>
                <a:gd name="T102" fmla="*/ 7 w 9"/>
                <a:gd name="T103" fmla="*/ 5 h 11"/>
                <a:gd name="T104" fmla="*/ 8 w 9"/>
                <a:gd name="T105" fmla="*/ 6 h 11"/>
                <a:gd name="T106" fmla="*/ 7 w 9"/>
                <a:gd name="T107" fmla="*/ 6 h 11"/>
                <a:gd name="T108" fmla="*/ 7 w 9"/>
                <a:gd name="T109" fmla="*/ 6 h 11"/>
                <a:gd name="T110" fmla="*/ 5 w 9"/>
                <a:gd name="T111" fmla="*/ 6 h 11"/>
                <a:gd name="T112" fmla="*/ 5 w 9"/>
                <a:gd name="T113" fmla="*/ 6 h 11"/>
                <a:gd name="T114" fmla="*/ 5 w 9"/>
                <a:gd name="T115" fmla="*/ 7 h 11"/>
                <a:gd name="T116" fmla="*/ 5 w 9"/>
                <a:gd name="T117" fmla="*/ 7 h 11"/>
                <a:gd name="T118" fmla="*/ 5 w 9"/>
                <a:gd name="T119" fmla="*/ 7 h 11"/>
                <a:gd name="T120" fmla="*/ 5 w 9"/>
                <a:gd name="T121" fmla="*/ 7 h 11"/>
                <a:gd name="T122" fmla="*/ 5 w 9"/>
                <a:gd name="T12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11">
                  <a:moveTo>
                    <a:pt x="4" y="8"/>
                  </a:moveTo>
                  <a:lnTo>
                    <a:pt x="4" y="8"/>
                  </a:lnTo>
                  <a:lnTo>
                    <a:pt x="4" y="8"/>
                  </a:lnTo>
                  <a:lnTo>
                    <a:pt x="4" y="8"/>
                  </a:lnTo>
                  <a:lnTo>
                    <a:pt x="4" y="8"/>
                  </a:lnTo>
                  <a:lnTo>
                    <a:pt x="4" y="8"/>
                  </a:lnTo>
                  <a:lnTo>
                    <a:pt x="4" y="8"/>
                  </a:lnTo>
                  <a:lnTo>
                    <a:pt x="4" y="8"/>
                  </a:lnTo>
                  <a:lnTo>
                    <a:pt x="4" y="8"/>
                  </a:lnTo>
                  <a:lnTo>
                    <a:pt x="4" y="8"/>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1"/>
                  </a:lnTo>
                  <a:lnTo>
                    <a:pt x="3" y="11"/>
                  </a:lnTo>
                  <a:lnTo>
                    <a:pt x="3" y="11"/>
                  </a:lnTo>
                  <a:lnTo>
                    <a:pt x="2" y="11"/>
                  </a:lnTo>
                  <a:lnTo>
                    <a:pt x="2" y="11"/>
                  </a:lnTo>
                  <a:lnTo>
                    <a:pt x="2" y="11"/>
                  </a:lnTo>
                  <a:lnTo>
                    <a:pt x="2" y="11"/>
                  </a:lnTo>
                  <a:lnTo>
                    <a:pt x="2" y="10"/>
                  </a:lnTo>
                  <a:lnTo>
                    <a:pt x="2" y="10"/>
                  </a:lnTo>
                  <a:lnTo>
                    <a:pt x="2" y="10"/>
                  </a:lnTo>
                  <a:lnTo>
                    <a:pt x="2" y="10"/>
                  </a:lnTo>
                  <a:lnTo>
                    <a:pt x="2" y="10"/>
                  </a:lnTo>
                  <a:lnTo>
                    <a:pt x="2" y="10"/>
                  </a:lnTo>
                  <a:lnTo>
                    <a:pt x="2" y="10"/>
                  </a:lnTo>
                  <a:lnTo>
                    <a:pt x="2" y="10"/>
                  </a:lnTo>
                  <a:lnTo>
                    <a:pt x="2" y="10"/>
                  </a:lnTo>
                  <a:lnTo>
                    <a:pt x="2" y="10"/>
                  </a:lnTo>
                  <a:lnTo>
                    <a:pt x="2" y="11"/>
                  </a:lnTo>
                  <a:lnTo>
                    <a:pt x="2" y="11"/>
                  </a:lnTo>
                  <a:lnTo>
                    <a:pt x="0" y="11"/>
                  </a:lnTo>
                  <a:lnTo>
                    <a:pt x="0" y="10"/>
                  </a:lnTo>
                  <a:lnTo>
                    <a:pt x="0" y="10"/>
                  </a:lnTo>
                  <a:lnTo>
                    <a:pt x="0" y="10"/>
                  </a:lnTo>
                  <a:lnTo>
                    <a:pt x="0" y="10"/>
                  </a:lnTo>
                  <a:lnTo>
                    <a:pt x="0" y="10"/>
                  </a:lnTo>
                  <a:lnTo>
                    <a:pt x="0" y="10"/>
                  </a:lnTo>
                  <a:lnTo>
                    <a:pt x="0" y="10"/>
                  </a:lnTo>
                  <a:lnTo>
                    <a:pt x="0" y="10"/>
                  </a:lnTo>
                  <a:lnTo>
                    <a:pt x="0" y="10"/>
                  </a:lnTo>
                  <a:lnTo>
                    <a:pt x="2" y="10"/>
                  </a:lnTo>
                  <a:lnTo>
                    <a:pt x="2" y="10"/>
                  </a:lnTo>
                  <a:lnTo>
                    <a:pt x="2" y="10"/>
                  </a:lnTo>
                  <a:lnTo>
                    <a:pt x="2" y="10"/>
                  </a:lnTo>
                  <a:lnTo>
                    <a:pt x="2" y="10"/>
                  </a:lnTo>
                  <a:lnTo>
                    <a:pt x="2" y="10"/>
                  </a:lnTo>
                  <a:lnTo>
                    <a:pt x="2" y="10"/>
                  </a:lnTo>
                  <a:lnTo>
                    <a:pt x="2" y="10"/>
                  </a:lnTo>
                  <a:lnTo>
                    <a:pt x="2" y="10"/>
                  </a:lnTo>
                  <a:lnTo>
                    <a:pt x="2" y="10"/>
                  </a:lnTo>
                  <a:lnTo>
                    <a:pt x="2" y="10"/>
                  </a:lnTo>
                  <a:lnTo>
                    <a:pt x="2" y="8"/>
                  </a:lnTo>
                  <a:lnTo>
                    <a:pt x="2" y="8"/>
                  </a:lnTo>
                  <a:lnTo>
                    <a:pt x="2" y="8"/>
                  </a:lnTo>
                  <a:lnTo>
                    <a:pt x="2" y="8"/>
                  </a:lnTo>
                  <a:lnTo>
                    <a:pt x="2" y="8"/>
                  </a:lnTo>
                  <a:lnTo>
                    <a:pt x="2" y="8"/>
                  </a:lnTo>
                  <a:lnTo>
                    <a:pt x="2" y="8"/>
                  </a:lnTo>
                  <a:lnTo>
                    <a:pt x="2" y="8"/>
                  </a:lnTo>
                  <a:lnTo>
                    <a:pt x="2" y="8"/>
                  </a:lnTo>
                  <a:lnTo>
                    <a:pt x="2" y="7"/>
                  </a:lnTo>
                  <a:lnTo>
                    <a:pt x="2" y="7"/>
                  </a:lnTo>
                  <a:lnTo>
                    <a:pt x="2" y="7"/>
                  </a:lnTo>
                  <a:lnTo>
                    <a:pt x="3" y="7"/>
                  </a:lnTo>
                  <a:lnTo>
                    <a:pt x="3" y="7"/>
                  </a:lnTo>
                  <a:lnTo>
                    <a:pt x="3" y="7"/>
                  </a:lnTo>
                  <a:lnTo>
                    <a:pt x="3" y="7"/>
                  </a:lnTo>
                  <a:lnTo>
                    <a:pt x="3" y="6"/>
                  </a:lnTo>
                  <a:lnTo>
                    <a:pt x="3" y="6"/>
                  </a:lnTo>
                  <a:lnTo>
                    <a:pt x="3" y="6"/>
                  </a:lnTo>
                  <a:lnTo>
                    <a:pt x="3" y="6"/>
                  </a:lnTo>
                  <a:lnTo>
                    <a:pt x="3" y="6"/>
                  </a:lnTo>
                  <a:lnTo>
                    <a:pt x="3" y="6"/>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3"/>
                  </a:lnTo>
                  <a:lnTo>
                    <a:pt x="4" y="3"/>
                  </a:lnTo>
                  <a:lnTo>
                    <a:pt x="4" y="3"/>
                  </a:lnTo>
                  <a:lnTo>
                    <a:pt x="4" y="3"/>
                  </a:lnTo>
                  <a:lnTo>
                    <a:pt x="4" y="3"/>
                  </a:lnTo>
                  <a:lnTo>
                    <a:pt x="4" y="3"/>
                  </a:lnTo>
                  <a:lnTo>
                    <a:pt x="4" y="3"/>
                  </a:lnTo>
                  <a:lnTo>
                    <a:pt x="4" y="3"/>
                  </a:lnTo>
                  <a:lnTo>
                    <a:pt x="4" y="3"/>
                  </a:lnTo>
                  <a:lnTo>
                    <a:pt x="4" y="3"/>
                  </a:lnTo>
                  <a:lnTo>
                    <a:pt x="4" y="2"/>
                  </a:lnTo>
                  <a:lnTo>
                    <a:pt x="4" y="2"/>
                  </a:lnTo>
                  <a:lnTo>
                    <a:pt x="4" y="2"/>
                  </a:lnTo>
                  <a:lnTo>
                    <a:pt x="4" y="2"/>
                  </a:lnTo>
                  <a:lnTo>
                    <a:pt x="4" y="2"/>
                  </a:lnTo>
                  <a:lnTo>
                    <a:pt x="4" y="2"/>
                  </a:lnTo>
                  <a:lnTo>
                    <a:pt x="4" y="2"/>
                  </a:lnTo>
                  <a:lnTo>
                    <a:pt x="4" y="2"/>
                  </a:lnTo>
                  <a:lnTo>
                    <a:pt x="4" y="2"/>
                  </a:lnTo>
                  <a:lnTo>
                    <a:pt x="4" y="1"/>
                  </a:lnTo>
                  <a:lnTo>
                    <a:pt x="4" y="1"/>
                  </a:lnTo>
                  <a:lnTo>
                    <a:pt x="4" y="1"/>
                  </a:lnTo>
                  <a:lnTo>
                    <a:pt x="5" y="1"/>
                  </a:lnTo>
                  <a:lnTo>
                    <a:pt x="5" y="1"/>
                  </a:lnTo>
                  <a:lnTo>
                    <a:pt x="5" y="1"/>
                  </a:lnTo>
                  <a:lnTo>
                    <a:pt x="5" y="1"/>
                  </a:lnTo>
                  <a:lnTo>
                    <a:pt x="5" y="1"/>
                  </a:lnTo>
                  <a:lnTo>
                    <a:pt x="5" y="1"/>
                  </a:lnTo>
                  <a:lnTo>
                    <a:pt x="5" y="1"/>
                  </a:lnTo>
                  <a:lnTo>
                    <a:pt x="5" y="1"/>
                  </a:lnTo>
                  <a:lnTo>
                    <a:pt x="5" y="0"/>
                  </a:lnTo>
                  <a:lnTo>
                    <a:pt x="5" y="0"/>
                  </a:lnTo>
                  <a:lnTo>
                    <a:pt x="5" y="0"/>
                  </a:lnTo>
                  <a:lnTo>
                    <a:pt x="5" y="0"/>
                  </a:lnTo>
                  <a:lnTo>
                    <a:pt x="5" y="0"/>
                  </a:lnTo>
                  <a:lnTo>
                    <a:pt x="5" y="1"/>
                  </a:lnTo>
                  <a:lnTo>
                    <a:pt x="5" y="1"/>
                  </a:lnTo>
                  <a:lnTo>
                    <a:pt x="5"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0"/>
                  </a:lnTo>
                  <a:lnTo>
                    <a:pt x="7" y="0"/>
                  </a:lnTo>
                  <a:lnTo>
                    <a:pt x="7" y="0"/>
                  </a:lnTo>
                  <a:lnTo>
                    <a:pt x="8" y="0"/>
                  </a:lnTo>
                  <a:lnTo>
                    <a:pt x="8" y="0"/>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9" y="3"/>
                  </a:lnTo>
                  <a:lnTo>
                    <a:pt x="9" y="3"/>
                  </a:lnTo>
                  <a:lnTo>
                    <a:pt x="9" y="3"/>
                  </a:lnTo>
                  <a:lnTo>
                    <a:pt x="9" y="3"/>
                  </a:lnTo>
                  <a:lnTo>
                    <a:pt x="9" y="3"/>
                  </a:lnTo>
                  <a:lnTo>
                    <a:pt x="9" y="3"/>
                  </a:lnTo>
                  <a:lnTo>
                    <a:pt x="9" y="3"/>
                  </a:lnTo>
                  <a:lnTo>
                    <a:pt x="8" y="3"/>
                  </a:lnTo>
                  <a:lnTo>
                    <a:pt x="8" y="3"/>
                  </a:lnTo>
                  <a:lnTo>
                    <a:pt x="8" y="3"/>
                  </a:lnTo>
                  <a:lnTo>
                    <a:pt x="8" y="5"/>
                  </a:lnTo>
                  <a:lnTo>
                    <a:pt x="8" y="5"/>
                  </a:lnTo>
                  <a:lnTo>
                    <a:pt x="8" y="5"/>
                  </a:lnTo>
                  <a:lnTo>
                    <a:pt x="8" y="5"/>
                  </a:lnTo>
                  <a:lnTo>
                    <a:pt x="8" y="5"/>
                  </a:lnTo>
                  <a:lnTo>
                    <a:pt x="8" y="5"/>
                  </a:lnTo>
                  <a:lnTo>
                    <a:pt x="8" y="5"/>
                  </a:lnTo>
                  <a:lnTo>
                    <a:pt x="8" y="5"/>
                  </a:lnTo>
                  <a:lnTo>
                    <a:pt x="8" y="5"/>
                  </a:lnTo>
                  <a:lnTo>
                    <a:pt x="8" y="5"/>
                  </a:lnTo>
                  <a:lnTo>
                    <a:pt x="7" y="5"/>
                  </a:lnTo>
                  <a:lnTo>
                    <a:pt x="7" y="5"/>
                  </a:lnTo>
                  <a:lnTo>
                    <a:pt x="7" y="5"/>
                  </a:lnTo>
                  <a:lnTo>
                    <a:pt x="7" y="5"/>
                  </a:lnTo>
                  <a:lnTo>
                    <a:pt x="7" y="5"/>
                  </a:lnTo>
                  <a:lnTo>
                    <a:pt x="8" y="5"/>
                  </a:lnTo>
                  <a:lnTo>
                    <a:pt x="8" y="6"/>
                  </a:lnTo>
                  <a:lnTo>
                    <a:pt x="8" y="6"/>
                  </a:lnTo>
                  <a:lnTo>
                    <a:pt x="8" y="6"/>
                  </a:lnTo>
                  <a:lnTo>
                    <a:pt x="8" y="6"/>
                  </a:lnTo>
                  <a:lnTo>
                    <a:pt x="8" y="6"/>
                  </a:lnTo>
                  <a:lnTo>
                    <a:pt x="8"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5" y="6"/>
                  </a:lnTo>
                  <a:lnTo>
                    <a:pt x="5" y="6"/>
                  </a:lnTo>
                  <a:lnTo>
                    <a:pt x="5" y="6"/>
                  </a:lnTo>
                  <a:lnTo>
                    <a:pt x="5" y="6"/>
                  </a:lnTo>
                  <a:lnTo>
                    <a:pt x="5" y="6"/>
                  </a:lnTo>
                  <a:lnTo>
                    <a:pt x="5" y="6"/>
                  </a:lnTo>
                  <a:lnTo>
                    <a:pt x="5" y="6"/>
                  </a:lnTo>
                  <a:lnTo>
                    <a:pt x="5" y="6"/>
                  </a:lnTo>
                  <a:lnTo>
                    <a:pt x="5" y="6"/>
                  </a:lnTo>
                  <a:lnTo>
                    <a:pt x="5" y="6"/>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8"/>
                  </a:lnTo>
                  <a:lnTo>
                    <a:pt x="5" y="8"/>
                  </a:lnTo>
                  <a:lnTo>
                    <a:pt x="5" y="8"/>
                  </a:lnTo>
                  <a:lnTo>
                    <a:pt x="5" y="8"/>
                  </a:lnTo>
                  <a:lnTo>
                    <a:pt x="4" y="8"/>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6" name="Freeform 1181"/>
            <p:cNvSpPr>
              <a:spLocks/>
            </p:cNvSpPr>
            <p:nvPr/>
          </p:nvSpPr>
          <p:spPr bwMode="auto">
            <a:xfrm>
              <a:off x="4311650" y="4018179"/>
              <a:ext cx="34925" cy="36513"/>
            </a:xfrm>
            <a:custGeom>
              <a:avLst/>
              <a:gdLst>
                <a:gd name="T0" fmla="*/ 17 w 22"/>
                <a:gd name="T1" fmla="*/ 5 h 23"/>
                <a:gd name="T2" fmla="*/ 17 w 22"/>
                <a:gd name="T3" fmla="*/ 8 h 23"/>
                <a:gd name="T4" fmla="*/ 15 w 22"/>
                <a:gd name="T5" fmla="*/ 10 h 23"/>
                <a:gd name="T6" fmla="*/ 17 w 22"/>
                <a:gd name="T7" fmla="*/ 11 h 23"/>
                <a:gd name="T8" fmla="*/ 18 w 22"/>
                <a:gd name="T9" fmla="*/ 13 h 23"/>
                <a:gd name="T10" fmla="*/ 19 w 22"/>
                <a:gd name="T11" fmla="*/ 13 h 23"/>
                <a:gd name="T12" fmla="*/ 21 w 22"/>
                <a:gd name="T13" fmla="*/ 14 h 23"/>
                <a:gd name="T14" fmla="*/ 22 w 22"/>
                <a:gd name="T15" fmla="*/ 15 h 23"/>
                <a:gd name="T16" fmla="*/ 22 w 22"/>
                <a:gd name="T17" fmla="*/ 15 h 23"/>
                <a:gd name="T18" fmla="*/ 22 w 22"/>
                <a:gd name="T19" fmla="*/ 18 h 23"/>
                <a:gd name="T20" fmla="*/ 21 w 22"/>
                <a:gd name="T21" fmla="*/ 20 h 23"/>
                <a:gd name="T22" fmla="*/ 21 w 22"/>
                <a:gd name="T23" fmla="*/ 23 h 23"/>
                <a:gd name="T24" fmla="*/ 19 w 22"/>
                <a:gd name="T25" fmla="*/ 22 h 23"/>
                <a:gd name="T26" fmla="*/ 17 w 22"/>
                <a:gd name="T27" fmla="*/ 22 h 23"/>
                <a:gd name="T28" fmla="*/ 14 w 22"/>
                <a:gd name="T29" fmla="*/ 20 h 23"/>
                <a:gd name="T30" fmla="*/ 13 w 22"/>
                <a:gd name="T31" fmla="*/ 19 h 23"/>
                <a:gd name="T32" fmla="*/ 12 w 22"/>
                <a:gd name="T33" fmla="*/ 18 h 23"/>
                <a:gd name="T34" fmla="*/ 10 w 22"/>
                <a:gd name="T35" fmla="*/ 17 h 23"/>
                <a:gd name="T36" fmla="*/ 8 w 22"/>
                <a:gd name="T37" fmla="*/ 15 h 23"/>
                <a:gd name="T38" fmla="*/ 7 w 22"/>
                <a:gd name="T39" fmla="*/ 14 h 23"/>
                <a:gd name="T40" fmla="*/ 5 w 22"/>
                <a:gd name="T41" fmla="*/ 13 h 23"/>
                <a:gd name="T42" fmla="*/ 3 w 22"/>
                <a:gd name="T43" fmla="*/ 11 h 23"/>
                <a:gd name="T44" fmla="*/ 3 w 22"/>
                <a:gd name="T45" fmla="*/ 11 h 23"/>
                <a:gd name="T46" fmla="*/ 3 w 22"/>
                <a:gd name="T47" fmla="*/ 11 h 23"/>
                <a:gd name="T48" fmla="*/ 0 w 22"/>
                <a:gd name="T49" fmla="*/ 10 h 23"/>
                <a:gd name="T50" fmla="*/ 0 w 22"/>
                <a:gd name="T51" fmla="*/ 8 h 23"/>
                <a:gd name="T52" fmla="*/ 1 w 22"/>
                <a:gd name="T53" fmla="*/ 6 h 23"/>
                <a:gd name="T54" fmla="*/ 4 w 22"/>
                <a:gd name="T55" fmla="*/ 4 h 23"/>
                <a:gd name="T56" fmla="*/ 5 w 22"/>
                <a:gd name="T57" fmla="*/ 3 h 23"/>
                <a:gd name="T58" fmla="*/ 7 w 22"/>
                <a:gd name="T59" fmla="*/ 0 h 23"/>
                <a:gd name="T60" fmla="*/ 7 w 22"/>
                <a:gd name="T61" fmla="*/ 0 h 23"/>
                <a:gd name="T62" fmla="*/ 9 w 22"/>
                <a:gd name="T63" fmla="*/ 0 h 23"/>
                <a:gd name="T64" fmla="*/ 10 w 22"/>
                <a:gd name="T65" fmla="*/ 1 h 23"/>
                <a:gd name="T66" fmla="*/ 10 w 22"/>
                <a:gd name="T67" fmla="*/ 4 h 23"/>
                <a:gd name="T68" fmla="*/ 10 w 22"/>
                <a:gd name="T69" fmla="*/ 4 h 23"/>
                <a:gd name="T70" fmla="*/ 12 w 22"/>
                <a:gd name="T71" fmla="*/ 5 h 23"/>
                <a:gd name="T72" fmla="*/ 10 w 22"/>
                <a:gd name="T73" fmla="*/ 6 h 23"/>
                <a:gd name="T74" fmla="*/ 13 w 22"/>
                <a:gd name="T75" fmla="*/ 6 h 23"/>
                <a:gd name="T76" fmla="*/ 13 w 22"/>
                <a:gd name="T77" fmla="*/ 6 h 23"/>
                <a:gd name="T78" fmla="*/ 14 w 22"/>
                <a:gd name="T79" fmla="*/ 5 h 23"/>
                <a:gd name="T80" fmla="*/ 15 w 22"/>
                <a:gd name="T8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23">
                  <a:moveTo>
                    <a:pt x="15" y="5"/>
                  </a:moveTo>
                  <a:lnTo>
                    <a:pt x="17" y="5"/>
                  </a:lnTo>
                  <a:lnTo>
                    <a:pt x="17" y="6"/>
                  </a:lnTo>
                  <a:lnTo>
                    <a:pt x="17" y="8"/>
                  </a:lnTo>
                  <a:lnTo>
                    <a:pt x="17" y="9"/>
                  </a:lnTo>
                  <a:lnTo>
                    <a:pt x="15" y="10"/>
                  </a:lnTo>
                  <a:lnTo>
                    <a:pt x="15" y="11"/>
                  </a:lnTo>
                  <a:lnTo>
                    <a:pt x="17" y="11"/>
                  </a:lnTo>
                  <a:lnTo>
                    <a:pt x="18" y="11"/>
                  </a:lnTo>
                  <a:lnTo>
                    <a:pt x="18" y="13"/>
                  </a:lnTo>
                  <a:lnTo>
                    <a:pt x="18" y="11"/>
                  </a:lnTo>
                  <a:lnTo>
                    <a:pt x="19" y="13"/>
                  </a:lnTo>
                  <a:lnTo>
                    <a:pt x="19" y="14"/>
                  </a:lnTo>
                  <a:lnTo>
                    <a:pt x="21" y="14"/>
                  </a:lnTo>
                  <a:lnTo>
                    <a:pt x="21" y="15"/>
                  </a:lnTo>
                  <a:lnTo>
                    <a:pt x="22" y="15"/>
                  </a:lnTo>
                  <a:lnTo>
                    <a:pt x="22" y="14"/>
                  </a:lnTo>
                  <a:lnTo>
                    <a:pt x="22" y="15"/>
                  </a:lnTo>
                  <a:lnTo>
                    <a:pt x="22" y="17"/>
                  </a:lnTo>
                  <a:lnTo>
                    <a:pt x="22" y="18"/>
                  </a:lnTo>
                  <a:lnTo>
                    <a:pt x="21" y="19"/>
                  </a:lnTo>
                  <a:lnTo>
                    <a:pt x="21" y="20"/>
                  </a:lnTo>
                  <a:lnTo>
                    <a:pt x="21" y="22"/>
                  </a:lnTo>
                  <a:lnTo>
                    <a:pt x="21" y="23"/>
                  </a:lnTo>
                  <a:lnTo>
                    <a:pt x="19" y="23"/>
                  </a:lnTo>
                  <a:lnTo>
                    <a:pt x="19" y="22"/>
                  </a:lnTo>
                  <a:lnTo>
                    <a:pt x="18" y="22"/>
                  </a:lnTo>
                  <a:lnTo>
                    <a:pt x="17" y="22"/>
                  </a:lnTo>
                  <a:lnTo>
                    <a:pt x="15" y="20"/>
                  </a:lnTo>
                  <a:lnTo>
                    <a:pt x="14" y="20"/>
                  </a:lnTo>
                  <a:lnTo>
                    <a:pt x="14" y="19"/>
                  </a:lnTo>
                  <a:lnTo>
                    <a:pt x="13" y="19"/>
                  </a:lnTo>
                  <a:lnTo>
                    <a:pt x="12" y="19"/>
                  </a:lnTo>
                  <a:lnTo>
                    <a:pt x="12" y="18"/>
                  </a:lnTo>
                  <a:lnTo>
                    <a:pt x="10" y="18"/>
                  </a:lnTo>
                  <a:lnTo>
                    <a:pt x="10" y="17"/>
                  </a:lnTo>
                  <a:lnTo>
                    <a:pt x="9" y="17"/>
                  </a:lnTo>
                  <a:lnTo>
                    <a:pt x="8" y="15"/>
                  </a:lnTo>
                  <a:lnTo>
                    <a:pt x="8" y="14"/>
                  </a:lnTo>
                  <a:lnTo>
                    <a:pt x="7" y="14"/>
                  </a:lnTo>
                  <a:lnTo>
                    <a:pt x="7" y="13"/>
                  </a:lnTo>
                  <a:lnTo>
                    <a:pt x="5" y="13"/>
                  </a:lnTo>
                  <a:lnTo>
                    <a:pt x="4" y="13"/>
                  </a:lnTo>
                  <a:lnTo>
                    <a:pt x="3" y="11"/>
                  </a:lnTo>
                  <a:lnTo>
                    <a:pt x="4" y="11"/>
                  </a:lnTo>
                  <a:lnTo>
                    <a:pt x="3" y="11"/>
                  </a:lnTo>
                  <a:lnTo>
                    <a:pt x="4" y="11"/>
                  </a:lnTo>
                  <a:lnTo>
                    <a:pt x="3" y="11"/>
                  </a:lnTo>
                  <a:lnTo>
                    <a:pt x="1" y="10"/>
                  </a:lnTo>
                  <a:lnTo>
                    <a:pt x="0" y="10"/>
                  </a:lnTo>
                  <a:lnTo>
                    <a:pt x="0" y="9"/>
                  </a:lnTo>
                  <a:lnTo>
                    <a:pt x="0" y="8"/>
                  </a:lnTo>
                  <a:lnTo>
                    <a:pt x="0" y="6"/>
                  </a:lnTo>
                  <a:lnTo>
                    <a:pt x="1" y="6"/>
                  </a:lnTo>
                  <a:lnTo>
                    <a:pt x="3" y="5"/>
                  </a:lnTo>
                  <a:lnTo>
                    <a:pt x="4" y="4"/>
                  </a:lnTo>
                  <a:lnTo>
                    <a:pt x="4" y="3"/>
                  </a:lnTo>
                  <a:lnTo>
                    <a:pt x="5" y="3"/>
                  </a:lnTo>
                  <a:lnTo>
                    <a:pt x="5" y="1"/>
                  </a:lnTo>
                  <a:lnTo>
                    <a:pt x="7" y="0"/>
                  </a:lnTo>
                  <a:lnTo>
                    <a:pt x="8" y="0"/>
                  </a:lnTo>
                  <a:lnTo>
                    <a:pt x="7" y="0"/>
                  </a:lnTo>
                  <a:lnTo>
                    <a:pt x="8" y="0"/>
                  </a:lnTo>
                  <a:lnTo>
                    <a:pt x="9" y="0"/>
                  </a:lnTo>
                  <a:lnTo>
                    <a:pt x="10" y="0"/>
                  </a:lnTo>
                  <a:lnTo>
                    <a:pt x="10" y="1"/>
                  </a:lnTo>
                  <a:lnTo>
                    <a:pt x="10" y="3"/>
                  </a:lnTo>
                  <a:lnTo>
                    <a:pt x="10" y="4"/>
                  </a:lnTo>
                  <a:lnTo>
                    <a:pt x="12" y="4"/>
                  </a:lnTo>
                  <a:lnTo>
                    <a:pt x="10" y="4"/>
                  </a:lnTo>
                  <a:lnTo>
                    <a:pt x="10" y="5"/>
                  </a:lnTo>
                  <a:lnTo>
                    <a:pt x="12" y="5"/>
                  </a:lnTo>
                  <a:lnTo>
                    <a:pt x="10" y="5"/>
                  </a:lnTo>
                  <a:lnTo>
                    <a:pt x="10" y="6"/>
                  </a:lnTo>
                  <a:lnTo>
                    <a:pt x="12" y="6"/>
                  </a:lnTo>
                  <a:lnTo>
                    <a:pt x="13" y="6"/>
                  </a:lnTo>
                  <a:lnTo>
                    <a:pt x="13" y="8"/>
                  </a:lnTo>
                  <a:lnTo>
                    <a:pt x="13" y="6"/>
                  </a:lnTo>
                  <a:lnTo>
                    <a:pt x="14" y="6"/>
                  </a:lnTo>
                  <a:lnTo>
                    <a:pt x="14" y="5"/>
                  </a:lnTo>
                  <a:lnTo>
                    <a:pt x="14" y="4"/>
                  </a:lnTo>
                  <a:lnTo>
                    <a:pt x="15" y="4"/>
                  </a:lnTo>
                  <a:lnTo>
                    <a:pt x="15" y="5"/>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7" name="Freeform 1182"/>
            <p:cNvSpPr>
              <a:spLocks/>
            </p:cNvSpPr>
            <p:nvPr/>
          </p:nvSpPr>
          <p:spPr bwMode="auto">
            <a:xfrm>
              <a:off x="4489450" y="3787991"/>
              <a:ext cx="138113" cy="131763"/>
            </a:xfrm>
            <a:custGeom>
              <a:avLst/>
              <a:gdLst>
                <a:gd name="T0" fmla="*/ 86 w 87"/>
                <a:gd name="T1" fmla="*/ 15 h 83"/>
                <a:gd name="T2" fmla="*/ 84 w 87"/>
                <a:gd name="T3" fmla="*/ 20 h 83"/>
                <a:gd name="T4" fmla="*/ 86 w 87"/>
                <a:gd name="T5" fmla="*/ 27 h 83"/>
                <a:gd name="T6" fmla="*/ 86 w 87"/>
                <a:gd name="T7" fmla="*/ 35 h 83"/>
                <a:gd name="T8" fmla="*/ 86 w 87"/>
                <a:gd name="T9" fmla="*/ 44 h 83"/>
                <a:gd name="T10" fmla="*/ 86 w 87"/>
                <a:gd name="T11" fmla="*/ 53 h 83"/>
                <a:gd name="T12" fmla="*/ 86 w 87"/>
                <a:gd name="T13" fmla="*/ 62 h 83"/>
                <a:gd name="T14" fmla="*/ 86 w 87"/>
                <a:gd name="T15" fmla="*/ 70 h 83"/>
                <a:gd name="T16" fmla="*/ 86 w 87"/>
                <a:gd name="T17" fmla="*/ 76 h 83"/>
                <a:gd name="T18" fmla="*/ 83 w 87"/>
                <a:gd name="T19" fmla="*/ 80 h 83"/>
                <a:gd name="T20" fmla="*/ 79 w 87"/>
                <a:gd name="T21" fmla="*/ 83 h 83"/>
                <a:gd name="T22" fmla="*/ 75 w 87"/>
                <a:gd name="T23" fmla="*/ 80 h 83"/>
                <a:gd name="T24" fmla="*/ 69 w 87"/>
                <a:gd name="T25" fmla="*/ 77 h 83"/>
                <a:gd name="T26" fmla="*/ 63 w 87"/>
                <a:gd name="T27" fmla="*/ 74 h 83"/>
                <a:gd name="T28" fmla="*/ 59 w 87"/>
                <a:gd name="T29" fmla="*/ 71 h 83"/>
                <a:gd name="T30" fmla="*/ 54 w 87"/>
                <a:gd name="T31" fmla="*/ 70 h 83"/>
                <a:gd name="T32" fmla="*/ 49 w 87"/>
                <a:gd name="T33" fmla="*/ 66 h 83"/>
                <a:gd name="T34" fmla="*/ 42 w 87"/>
                <a:gd name="T35" fmla="*/ 63 h 83"/>
                <a:gd name="T36" fmla="*/ 37 w 87"/>
                <a:gd name="T37" fmla="*/ 61 h 83"/>
                <a:gd name="T38" fmla="*/ 33 w 87"/>
                <a:gd name="T39" fmla="*/ 62 h 83"/>
                <a:gd name="T40" fmla="*/ 28 w 87"/>
                <a:gd name="T41" fmla="*/ 65 h 83"/>
                <a:gd name="T42" fmla="*/ 24 w 87"/>
                <a:gd name="T43" fmla="*/ 62 h 83"/>
                <a:gd name="T44" fmla="*/ 19 w 87"/>
                <a:gd name="T45" fmla="*/ 61 h 83"/>
                <a:gd name="T46" fmla="*/ 14 w 87"/>
                <a:gd name="T47" fmla="*/ 58 h 83"/>
                <a:gd name="T48" fmla="*/ 10 w 87"/>
                <a:gd name="T49" fmla="*/ 55 h 83"/>
                <a:gd name="T50" fmla="*/ 5 w 87"/>
                <a:gd name="T51" fmla="*/ 52 h 83"/>
                <a:gd name="T52" fmla="*/ 3 w 87"/>
                <a:gd name="T53" fmla="*/ 47 h 83"/>
                <a:gd name="T54" fmla="*/ 4 w 87"/>
                <a:gd name="T55" fmla="*/ 41 h 83"/>
                <a:gd name="T56" fmla="*/ 3 w 87"/>
                <a:gd name="T57" fmla="*/ 35 h 83"/>
                <a:gd name="T58" fmla="*/ 3 w 87"/>
                <a:gd name="T59" fmla="*/ 30 h 83"/>
                <a:gd name="T60" fmla="*/ 3 w 87"/>
                <a:gd name="T61" fmla="*/ 24 h 83"/>
                <a:gd name="T62" fmla="*/ 0 w 87"/>
                <a:gd name="T63" fmla="*/ 19 h 83"/>
                <a:gd name="T64" fmla="*/ 5 w 87"/>
                <a:gd name="T65" fmla="*/ 15 h 83"/>
                <a:gd name="T66" fmla="*/ 7 w 87"/>
                <a:gd name="T67" fmla="*/ 9 h 83"/>
                <a:gd name="T68" fmla="*/ 10 w 87"/>
                <a:gd name="T69" fmla="*/ 6 h 83"/>
                <a:gd name="T70" fmla="*/ 12 w 87"/>
                <a:gd name="T71" fmla="*/ 2 h 83"/>
                <a:gd name="T72" fmla="*/ 14 w 87"/>
                <a:gd name="T73" fmla="*/ 1 h 83"/>
                <a:gd name="T74" fmla="*/ 16 w 87"/>
                <a:gd name="T75" fmla="*/ 1 h 83"/>
                <a:gd name="T76" fmla="*/ 22 w 87"/>
                <a:gd name="T77" fmla="*/ 1 h 83"/>
                <a:gd name="T78" fmla="*/ 27 w 87"/>
                <a:gd name="T79" fmla="*/ 2 h 83"/>
                <a:gd name="T80" fmla="*/ 32 w 87"/>
                <a:gd name="T81" fmla="*/ 5 h 83"/>
                <a:gd name="T82" fmla="*/ 35 w 87"/>
                <a:gd name="T83" fmla="*/ 11 h 83"/>
                <a:gd name="T84" fmla="*/ 42 w 87"/>
                <a:gd name="T85" fmla="*/ 12 h 83"/>
                <a:gd name="T86" fmla="*/ 47 w 87"/>
                <a:gd name="T87" fmla="*/ 15 h 83"/>
                <a:gd name="T88" fmla="*/ 52 w 87"/>
                <a:gd name="T89" fmla="*/ 19 h 83"/>
                <a:gd name="T90" fmla="*/ 58 w 87"/>
                <a:gd name="T91" fmla="*/ 16 h 83"/>
                <a:gd name="T92" fmla="*/ 60 w 87"/>
                <a:gd name="T93" fmla="*/ 12 h 83"/>
                <a:gd name="T94" fmla="*/ 59 w 87"/>
                <a:gd name="T95" fmla="*/ 7 h 83"/>
                <a:gd name="T96" fmla="*/ 63 w 87"/>
                <a:gd name="T97" fmla="*/ 4 h 83"/>
                <a:gd name="T98" fmla="*/ 69 w 87"/>
                <a:gd name="T99" fmla="*/ 1 h 83"/>
                <a:gd name="T100" fmla="*/ 74 w 87"/>
                <a:gd name="T101" fmla="*/ 2 h 83"/>
                <a:gd name="T102" fmla="*/ 77 w 87"/>
                <a:gd name="T103" fmla="*/ 6 h 83"/>
                <a:gd name="T104" fmla="*/ 83 w 87"/>
                <a:gd name="T105" fmla="*/ 7 h 83"/>
                <a:gd name="T106" fmla="*/ 87 w 87"/>
                <a:gd name="T10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 h="83">
                  <a:moveTo>
                    <a:pt x="87" y="10"/>
                  </a:moveTo>
                  <a:lnTo>
                    <a:pt x="86" y="11"/>
                  </a:lnTo>
                  <a:lnTo>
                    <a:pt x="86" y="12"/>
                  </a:lnTo>
                  <a:lnTo>
                    <a:pt x="86" y="14"/>
                  </a:lnTo>
                  <a:lnTo>
                    <a:pt x="86" y="15"/>
                  </a:lnTo>
                  <a:lnTo>
                    <a:pt x="86" y="16"/>
                  </a:lnTo>
                  <a:lnTo>
                    <a:pt x="86" y="18"/>
                  </a:lnTo>
                  <a:lnTo>
                    <a:pt x="84" y="18"/>
                  </a:lnTo>
                  <a:lnTo>
                    <a:pt x="84" y="19"/>
                  </a:lnTo>
                  <a:lnTo>
                    <a:pt x="84" y="20"/>
                  </a:lnTo>
                  <a:lnTo>
                    <a:pt x="84" y="21"/>
                  </a:lnTo>
                  <a:lnTo>
                    <a:pt x="86" y="23"/>
                  </a:lnTo>
                  <a:lnTo>
                    <a:pt x="86" y="24"/>
                  </a:lnTo>
                  <a:lnTo>
                    <a:pt x="86" y="25"/>
                  </a:lnTo>
                  <a:lnTo>
                    <a:pt x="86" y="27"/>
                  </a:lnTo>
                  <a:lnTo>
                    <a:pt x="86" y="29"/>
                  </a:lnTo>
                  <a:lnTo>
                    <a:pt x="86" y="32"/>
                  </a:lnTo>
                  <a:lnTo>
                    <a:pt x="86" y="33"/>
                  </a:lnTo>
                  <a:lnTo>
                    <a:pt x="86" y="34"/>
                  </a:lnTo>
                  <a:lnTo>
                    <a:pt x="86" y="35"/>
                  </a:lnTo>
                  <a:lnTo>
                    <a:pt x="86" y="38"/>
                  </a:lnTo>
                  <a:lnTo>
                    <a:pt x="86" y="39"/>
                  </a:lnTo>
                  <a:lnTo>
                    <a:pt x="86" y="41"/>
                  </a:lnTo>
                  <a:lnTo>
                    <a:pt x="86" y="43"/>
                  </a:lnTo>
                  <a:lnTo>
                    <a:pt x="86" y="44"/>
                  </a:lnTo>
                  <a:lnTo>
                    <a:pt x="86" y="46"/>
                  </a:lnTo>
                  <a:lnTo>
                    <a:pt x="86" y="48"/>
                  </a:lnTo>
                  <a:lnTo>
                    <a:pt x="86" y="49"/>
                  </a:lnTo>
                  <a:lnTo>
                    <a:pt x="86" y="51"/>
                  </a:lnTo>
                  <a:lnTo>
                    <a:pt x="86" y="53"/>
                  </a:lnTo>
                  <a:lnTo>
                    <a:pt x="86" y="55"/>
                  </a:lnTo>
                  <a:lnTo>
                    <a:pt x="86" y="57"/>
                  </a:lnTo>
                  <a:lnTo>
                    <a:pt x="86" y="58"/>
                  </a:lnTo>
                  <a:lnTo>
                    <a:pt x="86" y="60"/>
                  </a:lnTo>
                  <a:lnTo>
                    <a:pt x="86" y="62"/>
                  </a:lnTo>
                  <a:lnTo>
                    <a:pt x="86" y="63"/>
                  </a:lnTo>
                  <a:lnTo>
                    <a:pt x="86" y="65"/>
                  </a:lnTo>
                  <a:lnTo>
                    <a:pt x="86" y="67"/>
                  </a:lnTo>
                  <a:lnTo>
                    <a:pt x="86" y="69"/>
                  </a:lnTo>
                  <a:lnTo>
                    <a:pt x="86" y="70"/>
                  </a:lnTo>
                  <a:lnTo>
                    <a:pt x="86" y="71"/>
                  </a:lnTo>
                  <a:lnTo>
                    <a:pt x="86" y="72"/>
                  </a:lnTo>
                  <a:lnTo>
                    <a:pt x="86" y="74"/>
                  </a:lnTo>
                  <a:lnTo>
                    <a:pt x="86" y="75"/>
                  </a:lnTo>
                  <a:lnTo>
                    <a:pt x="86" y="76"/>
                  </a:lnTo>
                  <a:lnTo>
                    <a:pt x="86" y="77"/>
                  </a:lnTo>
                  <a:lnTo>
                    <a:pt x="86" y="79"/>
                  </a:lnTo>
                  <a:lnTo>
                    <a:pt x="86" y="80"/>
                  </a:lnTo>
                  <a:lnTo>
                    <a:pt x="84" y="80"/>
                  </a:lnTo>
                  <a:lnTo>
                    <a:pt x="83" y="80"/>
                  </a:lnTo>
                  <a:lnTo>
                    <a:pt x="82" y="80"/>
                  </a:lnTo>
                  <a:lnTo>
                    <a:pt x="80" y="80"/>
                  </a:lnTo>
                  <a:lnTo>
                    <a:pt x="80" y="81"/>
                  </a:lnTo>
                  <a:lnTo>
                    <a:pt x="80" y="83"/>
                  </a:lnTo>
                  <a:lnTo>
                    <a:pt x="79" y="83"/>
                  </a:lnTo>
                  <a:lnTo>
                    <a:pt x="78" y="83"/>
                  </a:lnTo>
                  <a:lnTo>
                    <a:pt x="78" y="81"/>
                  </a:lnTo>
                  <a:lnTo>
                    <a:pt x="77" y="81"/>
                  </a:lnTo>
                  <a:lnTo>
                    <a:pt x="75" y="81"/>
                  </a:lnTo>
                  <a:lnTo>
                    <a:pt x="75" y="80"/>
                  </a:lnTo>
                  <a:lnTo>
                    <a:pt x="74" y="80"/>
                  </a:lnTo>
                  <a:lnTo>
                    <a:pt x="73" y="79"/>
                  </a:lnTo>
                  <a:lnTo>
                    <a:pt x="72" y="79"/>
                  </a:lnTo>
                  <a:lnTo>
                    <a:pt x="70" y="77"/>
                  </a:lnTo>
                  <a:lnTo>
                    <a:pt x="69" y="77"/>
                  </a:lnTo>
                  <a:lnTo>
                    <a:pt x="68" y="76"/>
                  </a:lnTo>
                  <a:lnTo>
                    <a:pt x="66" y="76"/>
                  </a:lnTo>
                  <a:lnTo>
                    <a:pt x="65" y="75"/>
                  </a:lnTo>
                  <a:lnTo>
                    <a:pt x="64" y="75"/>
                  </a:lnTo>
                  <a:lnTo>
                    <a:pt x="63" y="74"/>
                  </a:lnTo>
                  <a:lnTo>
                    <a:pt x="61" y="74"/>
                  </a:lnTo>
                  <a:lnTo>
                    <a:pt x="61" y="72"/>
                  </a:lnTo>
                  <a:lnTo>
                    <a:pt x="60" y="72"/>
                  </a:lnTo>
                  <a:lnTo>
                    <a:pt x="59" y="72"/>
                  </a:lnTo>
                  <a:lnTo>
                    <a:pt x="59" y="71"/>
                  </a:lnTo>
                  <a:lnTo>
                    <a:pt x="58" y="71"/>
                  </a:lnTo>
                  <a:lnTo>
                    <a:pt x="56" y="71"/>
                  </a:lnTo>
                  <a:lnTo>
                    <a:pt x="56" y="70"/>
                  </a:lnTo>
                  <a:lnTo>
                    <a:pt x="55" y="70"/>
                  </a:lnTo>
                  <a:lnTo>
                    <a:pt x="54" y="70"/>
                  </a:lnTo>
                  <a:lnTo>
                    <a:pt x="54" y="69"/>
                  </a:lnTo>
                  <a:lnTo>
                    <a:pt x="52" y="69"/>
                  </a:lnTo>
                  <a:lnTo>
                    <a:pt x="51" y="67"/>
                  </a:lnTo>
                  <a:lnTo>
                    <a:pt x="50" y="67"/>
                  </a:lnTo>
                  <a:lnTo>
                    <a:pt x="49" y="66"/>
                  </a:lnTo>
                  <a:lnTo>
                    <a:pt x="47" y="66"/>
                  </a:lnTo>
                  <a:lnTo>
                    <a:pt x="46" y="65"/>
                  </a:lnTo>
                  <a:lnTo>
                    <a:pt x="45" y="65"/>
                  </a:lnTo>
                  <a:lnTo>
                    <a:pt x="44" y="63"/>
                  </a:lnTo>
                  <a:lnTo>
                    <a:pt x="42" y="63"/>
                  </a:lnTo>
                  <a:lnTo>
                    <a:pt x="41" y="62"/>
                  </a:lnTo>
                  <a:lnTo>
                    <a:pt x="40" y="62"/>
                  </a:lnTo>
                  <a:lnTo>
                    <a:pt x="40" y="61"/>
                  </a:lnTo>
                  <a:lnTo>
                    <a:pt x="38" y="61"/>
                  </a:lnTo>
                  <a:lnTo>
                    <a:pt x="37" y="61"/>
                  </a:lnTo>
                  <a:lnTo>
                    <a:pt x="37" y="60"/>
                  </a:lnTo>
                  <a:lnTo>
                    <a:pt x="36" y="60"/>
                  </a:lnTo>
                  <a:lnTo>
                    <a:pt x="36" y="61"/>
                  </a:lnTo>
                  <a:lnTo>
                    <a:pt x="35" y="61"/>
                  </a:lnTo>
                  <a:lnTo>
                    <a:pt x="33" y="62"/>
                  </a:lnTo>
                  <a:lnTo>
                    <a:pt x="32" y="62"/>
                  </a:lnTo>
                  <a:lnTo>
                    <a:pt x="31" y="62"/>
                  </a:lnTo>
                  <a:lnTo>
                    <a:pt x="31" y="63"/>
                  </a:lnTo>
                  <a:lnTo>
                    <a:pt x="30" y="63"/>
                  </a:lnTo>
                  <a:lnTo>
                    <a:pt x="28" y="65"/>
                  </a:lnTo>
                  <a:lnTo>
                    <a:pt x="27" y="65"/>
                  </a:lnTo>
                  <a:lnTo>
                    <a:pt x="26" y="65"/>
                  </a:lnTo>
                  <a:lnTo>
                    <a:pt x="26" y="63"/>
                  </a:lnTo>
                  <a:lnTo>
                    <a:pt x="24" y="63"/>
                  </a:lnTo>
                  <a:lnTo>
                    <a:pt x="24" y="62"/>
                  </a:lnTo>
                  <a:lnTo>
                    <a:pt x="23" y="62"/>
                  </a:lnTo>
                  <a:lnTo>
                    <a:pt x="23" y="61"/>
                  </a:lnTo>
                  <a:lnTo>
                    <a:pt x="22" y="61"/>
                  </a:lnTo>
                  <a:lnTo>
                    <a:pt x="21" y="61"/>
                  </a:lnTo>
                  <a:lnTo>
                    <a:pt x="19" y="61"/>
                  </a:lnTo>
                  <a:lnTo>
                    <a:pt x="18" y="61"/>
                  </a:lnTo>
                  <a:lnTo>
                    <a:pt x="18" y="60"/>
                  </a:lnTo>
                  <a:lnTo>
                    <a:pt x="17" y="60"/>
                  </a:lnTo>
                  <a:lnTo>
                    <a:pt x="16" y="60"/>
                  </a:lnTo>
                  <a:lnTo>
                    <a:pt x="14" y="58"/>
                  </a:lnTo>
                  <a:lnTo>
                    <a:pt x="14" y="57"/>
                  </a:lnTo>
                  <a:lnTo>
                    <a:pt x="13" y="56"/>
                  </a:lnTo>
                  <a:lnTo>
                    <a:pt x="13" y="55"/>
                  </a:lnTo>
                  <a:lnTo>
                    <a:pt x="12" y="55"/>
                  </a:lnTo>
                  <a:lnTo>
                    <a:pt x="10" y="55"/>
                  </a:lnTo>
                  <a:lnTo>
                    <a:pt x="9" y="53"/>
                  </a:lnTo>
                  <a:lnTo>
                    <a:pt x="8" y="53"/>
                  </a:lnTo>
                  <a:lnTo>
                    <a:pt x="7" y="55"/>
                  </a:lnTo>
                  <a:lnTo>
                    <a:pt x="5" y="53"/>
                  </a:lnTo>
                  <a:lnTo>
                    <a:pt x="5" y="52"/>
                  </a:lnTo>
                  <a:lnTo>
                    <a:pt x="4" y="52"/>
                  </a:lnTo>
                  <a:lnTo>
                    <a:pt x="4" y="51"/>
                  </a:lnTo>
                  <a:lnTo>
                    <a:pt x="4" y="49"/>
                  </a:lnTo>
                  <a:lnTo>
                    <a:pt x="4" y="48"/>
                  </a:lnTo>
                  <a:lnTo>
                    <a:pt x="3" y="47"/>
                  </a:lnTo>
                  <a:lnTo>
                    <a:pt x="1" y="46"/>
                  </a:lnTo>
                  <a:lnTo>
                    <a:pt x="1" y="44"/>
                  </a:lnTo>
                  <a:lnTo>
                    <a:pt x="1" y="43"/>
                  </a:lnTo>
                  <a:lnTo>
                    <a:pt x="4" y="42"/>
                  </a:lnTo>
                  <a:lnTo>
                    <a:pt x="4" y="41"/>
                  </a:lnTo>
                  <a:lnTo>
                    <a:pt x="4" y="39"/>
                  </a:lnTo>
                  <a:lnTo>
                    <a:pt x="3" y="39"/>
                  </a:lnTo>
                  <a:lnTo>
                    <a:pt x="3" y="38"/>
                  </a:lnTo>
                  <a:lnTo>
                    <a:pt x="3" y="37"/>
                  </a:lnTo>
                  <a:lnTo>
                    <a:pt x="3" y="35"/>
                  </a:lnTo>
                  <a:lnTo>
                    <a:pt x="4" y="35"/>
                  </a:lnTo>
                  <a:lnTo>
                    <a:pt x="4" y="34"/>
                  </a:lnTo>
                  <a:lnTo>
                    <a:pt x="4" y="33"/>
                  </a:lnTo>
                  <a:lnTo>
                    <a:pt x="3" y="32"/>
                  </a:lnTo>
                  <a:lnTo>
                    <a:pt x="3" y="30"/>
                  </a:lnTo>
                  <a:lnTo>
                    <a:pt x="3" y="29"/>
                  </a:lnTo>
                  <a:lnTo>
                    <a:pt x="4" y="28"/>
                  </a:lnTo>
                  <a:lnTo>
                    <a:pt x="4" y="27"/>
                  </a:lnTo>
                  <a:lnTo>
                    <a:pt x="3" y="25"/>
                  </a:lnTo>
                  <a:lnTo>
                    <a:pt x="3" y="24"/>
                  </a:lnTo>
                  <a:lnTo>
                    <a:pt x="3" y="23"/>
                  </a:lnTo>
                  <a:lnTo>
                    <a:pt x="1" y="21"/>
                  </a:lnTo>
                  <a:lnTo>
                    <a:pt x="1" y="20"/>
                  </a:lnTo>
                  <a:lnTo>
                    <a:pt x="0" y="20"/>
                  </a:lnTo>
                  <a:lnTo>
                    <a:pt x="0" y="19"/>
                  </a:lnTo>
                  <a:lnTo>
                    <a:pt x="1" y="19"/>
                  </a:lnTo>
                  <a:lnTo>
                    <a:pt x="3" y="18"/>
                  </a:lnTo>
                  <a:lnTo>
                    <a:pt x="4" y="18"/>
                  </a:lnTo>
                  <a:lnTo>
                    <a:pt x="5" y="16"/>
                  </a:lnTo>
                  <a:lnTo>
                    <a:pt x="5" y="15"/>
                  </a:lnTo>
                  <a:lnTo>
                    <a:pt x="5" y="14"/>
                  </a:lnTo>
                  <a:lnTo>
                    <a:pt x="5" y="12"/>
                  </a:lnTo>
                  <a:lnTo>
                    <a:pt x="5" y="11"/>
                  </a:lnTo>
                  <a:lnTo>
                    <a:pt x="5" y="10"/>
                  </a:lnTo>
                  <a:lnTo>
                    <a:pt x="7" y="9"/>
                  </a:lnTo>
                  <a:lnTo>
                    <a:pt x="8" y="9"/>
                  </a:lnTo>
                  <a:lnTo>
                    <a:pt x="8" y="7"/>
                  </a:lnTo>
                  <a:lnTo>
                    <a:pt x="9" y="7"/>
                  </a:lnTo>
                  <a:lnTo>
                    <a:pt x="9" y="6"/>
                  </a:lnTo>
                  <a:lnTo>
                    <a:pt x="10" y="6"/>
                  </a:lnTo>
                  <a:lnTo>
                    <a:pt x="12" y="5"/>
                  </a:lnTo>
                  <a:lnTo>
                    <a:pt x="13" y="5"/>
                  </a:lnTo>
                  <a:lnTo>
                    <a:pt x="13" y="4"/>
                  </a:lnTo>
                  <a:lnTo>
                    <a:pt x="12" y="4"/>
                  </a:lnTo>
                  <a:lnTo>
                    <a:pt x="12" y="2"/>
                  </a:lnTo>
                  <a:lnTo>
                    <a:pt x="12" y="1"/>
                  </a:lnTo>
                  <a:lnTo>
                    <a:pt x="13" y="1"/>
                  </a:lnTo>
                  <a:lnTo>
                    <a:pt x="13" y="0"/>
                  </a:lnTo>
                  <a:lnTo>
                    <a:pt x="14" y="0"/>
                  </a:lnTo>
                  <a:lnTo>
                    <a:pt x="14" y="1"/>
                  </a:lnTo>
                  <a:lnTo>
                    <a:pt x="14" y="0"/>
                  </a:lnTo>
                  <a:lnTo>
                    <a:pt x="13" y="0"/>
                  </a:lnTo>
                  <a:lnTo>
                    <a:pt x="14" y="0"/>
                  </a:lnTo>
                  <a:lnTo>
                    <a:pt x="14" y="1"/>
                  </a:lnTo>
                  <a:lnTo>
                    <a:pt x="16" y="1"/>
                  </a:lnTo>
                  <a:lnTo>
                    <a:pt x="17" y="2"/>
                  </a:lnTo>
                  <a:lnTo>
                    <a:pt x="19" y="2"/>
                  </a:lnTo>
                  <a:lnTo>
                    <a:pt x="21" y="2"/>
                  </a:lnTo>
                  <a:lnTo>
                    <a:pt x="22" y="2"/>
                  </a:lnTo>
                  <a:lnTo>
                    <a:pt x="22" y="1"/>
                  </a:lnTo>
                  <a:lnTo>
                    <a:pt x="23" y="1"/>
                  </a:lnTo>
                  <a:lnTo>
                    <a:pt x="23" y="2"/>
                  </a:lnTo>
                  <a:lnTo>
                    <a:pt x="24" y="2"/>
                  </a:lnTo>
                  <a:lnTo>
                    <a:pt x="26" y="2"/>
                  </a:lnTo>
                  <a:lnTo>
                    <a:pt x="27" y="2"/>
                  </a:lnTo>
                  <a:lnTo>
                    <a:pt x="27" y="4"/>
                  </a:lnTo>
                  <a:lnTo>
                    <a:pt x="28" y="4"/>
                  </a:lnTo>
                  <a:lnTo>
                    <a:pt x="30" y="5"/>
                  </a:lnTo>
                  <a:lnTo>
                    <a:pt x="31" y="5"/>
                  </a:lnTo>
                  <a:lnTo>
                    <a:pt x="32" y="5"/>
                  </a:lnTo>
                  <a:lnTo>
                    <a:pt x="33" y="5"/>
                  </a:lnTo>
                  <a:lnTo>
                    <a:pt x="33" y="6"/>
                  </a:lnTo>
                  <a:lnTo>
                    <a:pt x="33" y="7"/>
                  </a:lnTo>
                  <a:lnTo>
                    <a:pt x="35" y="10"/>
                  </a:lnTo>
                  <a:lnTo>
                    <a:pt x="35" y="11"/>
                  </a:lnTo>
                  <a:lnTo>
                    <a:pt x="36" y="11"/>
                  </a:lnTo>
                  <a:lnTo>
                    <a:pt x="37" y="12"/>
                  </a:lnTo>
                  <a:lnTo>
                    <a:pt x="38" y="12"/>
                  </a:lnTo>
                  <a:lnTo>
                    <a:pt x="41" y="12"/>
                  </a:lnTo>
                  <a:lnTo>
                    <a:pt x="42" y="12"/>
                  </a:lnTo>
                  <a:lnTo>
                    <a:pt x="44" y="12"/>
                  </a:lnTo>
                  <a:lnTo>
                    <a:pt x="45" y="14"/>
                  </a:lnTo>
                  <a:lnTo>
                    <a:pt x="46" y="14"/>
                  </a:lnTo>
                  <a:lnTo>
                    <a:pt x="47" y="14"/>
                  </a:lnTo>
                  <a:lnTo>
                    <a:pt x="47" y="15"/>
                  </a:lnTo>
                  <a:lnTo>
                    <a:pt x="49" y="15"/>
                  </a:lnTo>
                  <a:lnTo>
                    <a:pt x="50" y="16"/>
                  </a:lnTo>
                  <a:lnTo>
                    <a:pt x="51" y="18"/>
                  </a:lnTo>
                  <a:lnTo>
                    <a:pt x="52" y="18"/>
                  </a:lnTo>
                  <a:lnTo>
                    <a:pt x="52" y="19"/>
                  </a:lnTo>
                  <a:lnTo>
                    <a:pt x="54" y="19"/>
                  </a:lnTo>
                  <a:lnTo>
                    <a:pt x="55" y="19"/>
                  </a:lnTo>
                  <a:lnTo>
                    <a:pt x="55" y="18"/>
                  </a:lnTo>
                  <a:lnTo>
                    <a:pt x="56" y="18"/>
                  </a:lnTo>
                  <a:lnTo>
                    <a:pt x="58" y="16"/>
                  </a:lnTo>
                  <a:lnTo>
                    <a:pt x="59" y="16"/>
                  </a:lnTo>
                  <a:lnTo>
                    <a:pt x="59" y="15"/>
                  </a:lnTo>
                  <a:lnTo>
                    <a:pt x="59" y="14"/>
                  </a:lnTo>
                  <a:lnTo>
                    <a:pt x="60" y="14"/>
                  </a:lnTo>
                  <a:lnTo>
                    <a:pt x="60" y="12"/>
                  </a:lnTo>
                  <a:lnTo>
                    <a:pt x="59" y="12"/>
                  </a:lnTo>
                  <a:lnTo>
                    <a:pt x="59" y="11"/>
                  </a:lnTo>
                  <a:lnTo>
                    <a:pt x="59" y="10"/>
                  </a:lnTo>
                  <a:lnTo>
                    <a:pt x="59" y="9"/>
                  </a:lnTo>
                  <a:lnTo>
                    <a:pt x="59" y="7"/>
                  </a:lnTo>
                  <a:lnTo>
                    <a:pt x="59" y="6"/>
                  </a:lnTo>
                  <a:lnTo>
                    <a:pt x="60" y="5"/>
                  </a:lnTo>
                  <a:lnTo>
                    <a:pt x="61" y="5"/>
                  </a:lnTo>
                  <a:lnTo>
                    <a:pt x="61" y="4"/>
                  </a:lnTo>
                  <a:lnTo>
                    <a:pt x="63" y="4"/>
                  </a:lnTo>
                  <a:lnTo>
                    <a:pt x="64" y="2"/>
                  </a:lnTo>
                  <a:lnTo>
                    <a:pt x="65" y="2"/>
                  </a:lnTo>
                  <a:lnTo>
                    <a:pt x="66" y="2"/>
                  </a:lnTo>
                  <a:lnTo>
                    <a:pt x="68" y="1"/>
                  </a:lnTo>
                  <a:lnTo>
                    <a:pt x="69" y="1"/>
                  </a:lnTo>
                  <a:lnTo>
                    <a:pt x="70" y="1"/>
                  </a:lnTo>
                  <a:lnTo>
                    <a:pt x="70" y="2"/>
                  </a:lnTo>
                  <a:lnTo>
                    <a:pt x="72" y="2"/>
                  </a:lnTo>
                  <a:lnTo>
                    <a:pt x="73" y="2"/>
                  </a:lnTo>
                  <a:lnTo>
                    <a:pt x="74" y="2"/>
                  </a:lnTo>
                  <a:lnTo>
                    <a:pt x="74" y="4"/>
                  </a:lnTo>
                  <a:lnTo>
                    <a:pt x="75" y="4"/>
                  </a:lnTo>
                  <a:lnTo>
                    <a:pt x="75" y="5"/>
                  </a:lnTo>
                  <a:lnTo>
                    <a:pt x="75" y="6"/>
                  </a:lnTo>
                  <a:lnTo>
                    <a:pt x="77" y="6"/>
                  </a:lnTo>
                  <a:lnTo>
                    <a:pt x="78" y="6"/>
                  </a:lnTo>
                  <a:lnTo>
                    <a:pt x="79" y="6"/>
                  </a:lnTo>
                  <a:lnTo>
                    <a:pt x="80" y="7"/>
                  </a:lnTo>
                  <a:lnTo>
                    <a:pt x="82" y="7"/>
                  </a:lnTo>
                  <a:lnTo>
                    <a:pt x="83" y="7"/>
                  </a:lnTo>
                  <a:lnTo>
                    <a:pt x="84" y="7"/>
                  </a:lnTo>
                  <a:lnTo>
                    <a:pt x="86" y="7"/>
                  </a:lnTo>
                  <a:lnTo>
                    <a:pt x="86" y="9"/>
                  </a:lnTo>
                  <a:lnTo>
                    <a:pt x="87" y="9"/>
                  </a:lnTo>
                  <a:lnTo>
                    <a:pt x="87" y="1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8" name="Freeform 1183"/>
            <p:cNvSpPr>
              <a:spLocks/>
            </p:cNvSpPr>
            <p:nvPr/>
          </p:nvSpPr>
          <p:spPr bwMode="auto">
            <a:xfrm>
              <a:off x="3883025" y="3967379"/>
              <a:ext cx="1588" cy="4763"/>
            </a:xfrm>
            <a:custGeom>
              <a:avLst/>
              <a:gdLst>
                <a:gd name="T0" fmla="*/ 0 w 1"/>
                <a:gd name="T1" fmla="*/ 3 h 3"/>
                <a:gd name="T2" fmla="*/ 0 w 1"/>
                <a:gd name="T3" fmla="*/ 3 h 3"/>
                <a:gd name="T4" fmla="*/ 0 w 1"/>
                <a:gd name="T5" fmla="*/ 3 h 3"/>
                <a:gd name="T6" fmla="*/ 0 w 1"/>
                <a:gd name="T7" fmla="*/ 3 h 3"/>
                <a:gd name="T8" fmla="*/ 0 w 1"/>
                <a:gd name="T9" fmla="*/ 3 h 3"/>
                <a:gd name="T10" fmla="*/ 0 w 1"/>
                <a:gd name="T11" fmla="*/ 3 h 3"/>
                <a:gd name="T12" fmla="*/ 0 w 1"/>
                <a:gd name="T13" fmla="*/ 3 h 3"/>
                <a:gd name="T14" fmla="*/ 0 w 1"/>
                <a:gd name="T15" fmla="*/ 3 h 3"/>
                <a:gd name="T16" fmla="*/ 0 w 1"/>
                <a:gd name="T17" fmla="*/ 3 h 3"/>
                <a:gd name="T18" fmla="*/ 0 w 1"/>
                <a:gd name="T19" fmla="*/ 3 h 3"/>
                <a:gd name="T20" fmla="*/ 0 w 1"/>
                <a:gd name="T21" fmla="*/ 3 h 3"/>
                <a:gd name="T22" fmla="*/ 0 w 1"/>
                <a:gd name="T23" fmla="*/ 3 h 3"/>
                <a:gd name="T24" fmla="*/ 0 w 1"/>
                <a:gd name="T25" fmla="*/ 3 h 3"/>
                <a:gd name="T26" fmla="*/ 0 w 1"/>
                <a:gd name="T27" fmla="*/ 3 h 3"/>
                <a:gd name="T28" fmla="*/ 0 w 1"/>
                <a:gd name="T29" fmla="*/ 3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w 1"/>
                <a:gd name="T49" fmla="*/ 1 h 3"/>
                <a:gd name="T50" fmla="*/ 0 w 1"/>
                <a:gd name="T51" fmla="*/ 1 h 3"/>
                <a:gd name="T52" fmla="*/ 0 w 1"/>
                <a:gd name="T53" fmla="*/ 1 h 3"/>
                <a:gd name="T54" fmla="*/ 0 w 1"/>
                <a:gd name="T55" fmla="*/ 1 h 3"/>
                <a:gd name="T56" fmla="*/ 0 w 1"/>
                <a:gd name="T57" fmla="*/ 1 h 3"/>
                <a:gd name="T58" fmla="*/ 0 w 1"/>
                <a:gd name="T59" fmla="*/ 0 h 3"/>
                <a:gd name="T60" fmla="*/ 0 w 1"/>
                <a:gd name="T61" fmla="*/ 1 h 3"/>
                <a:gd name="T62" fmla="*/ 0 w 1"/>
                <a:gd name="T63" fmla="*/ 1 h 3"/>
                <a:gd name="T64" fmla="*/ 0 w 1"/>
                <a:gd name="T65" fmla="*/ 1 h 3"/>
                <a:gd name="T66" fmla="*/ 0 w 1"/>
                <a:gd name="T67" fmla="*/ 1 h 3"/>
                <a:gd name="T68" fmla="*/ 0 w 1"/>
                <a:gd name="T69" fmla="*/ 1 h 3"/>
                <a:gd name="T70" fmla="*/ 1 w 1"/>
                <a:gd name="T71" fmla="*/ 1 h 3"/>
                <a:gd name="T72" fmla="*/ 1 w 1"/>
                <a:gd name="T73" fmla="*/ 1 h 3"/>
                <a:gd name="T74" fmla="*/ 1 w 1"/>
                <a:gd name="T75" fmla="*/ 1 h 3"/>
                <a:gd name="T76" fmla="*/ 1 w 1"/>
                <a:gd name="T77" fmla="*/ 1 h 3"/>
                <a:gd name="T78" fmla="*/ 0 w 1"/>
                <a:gd name="T79" fmla="*/ 3 h 3"/>
                <a:gd name="T80" fmla="*/ 1 w 1"/>
                <a:gd name="T81" fmla="*/ 3 h 3"/>
                <a:gd name="T82" fmla="*/ 0 w 1"/>
                <a:gd name="T83" fmla="*/ 3 h 3"/>
                <a:gd name="T84" fmla="*/ 0 w 1"/>
                <a:gd name="T85" fmla="*/ 3 h 3"/>
                <a:gd name="T86" fmla="*/ 0 w 1"/>
                <a:gd name="T87" fmla="*/ 3 h 3"/>
                <a:gd name="T88" fmla="*/ 0 w 1"/>
                <a:gd name="T89" fmla="*/ 3 h 3"/>
                <a:gd name="T90" fmla="*/ 0 w 1"/>
                <a:gd name="T91" fmla="*/ 3 h 3"/>
                <a:gd name="T92" fmla="*/ 0 w 1"/>
                <a:gd name="T93" fmla="*/ 3 h 3"/>
                <a:gd name="T94" fmla="*/ 0 w 1"/>
                <a:gd name="T95" fmla="*/ 3 h 3"/>
                <a:gd name="T96" fmla="*/ 0 w 1"/>
                <a:gd name="T97" fmla="*/ 3 h 3"/>
                <a:gd name="T98" fmla="*/ 0 w 1"/>
                <a:gd name="T9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 h="3">
                  <a:moveTo>
                    <a:pt x="0" y="3"/>
                  </a:move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1" y="1"/>
                  </a:lnTo>
                  <a:lnTo>
                    <a:pt x="1" y="1"/>
                  </a:lnTo>
                  <a:lnTo>
                    <a:pt x="1" y="1"/>
                  </a:lnTo>
                  <a:lnTo>
                    <a:pt x="1" y="1"/>
                  </a:lnTo>
                  <a:lnTo>
                    <a:pt x="0" y="3"/>
                  </a:lnTo>
                  <a:lnTo>
                    <a:pt x="1" y="3"/>
                  </a:lnTo>
                  <a:lnTo>
                    <a:pt x="0" y="3"/>
                  </a:lnTo>
                  <a:lnTo>
                    <a:pt x="0" y="3"/>
                  </a:lnTo>
                  <a:lnTo>
                    <a:pt x="0" y="3"/>
                  </a:lnTo>
                  <a:lnTo>
                    <a:pt x="0" y="3"/>
                  </a:lnTo>
                  <a:lnTo>
                    <a:pt x="0" y="3"/>
                  </a:lnTo>
                  <a:lnTo>
                    <a:pt x="0" y="3"/>
                  </a:lnTo>
                  <a:lnTo>
                    <a:pt x="0" y="3"/>
                  </a:lnTo>
                  <a:lnTo>
                    <a:pt x="0" y="3"/>
                  </a:lnTo>
                  <a:lnTo>
                    <a:pt x="0" y="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9" name="Freeform 1184"/>
            <p:cNvSpPr>
              <a:spLocks/>
            </p:cNvSpPr>
            <p:nvPr/>
          </p:nvSpPr>
          <p:spPr bwMode="auto">
            <a:xfrm>
              <a:off x="4491038" y="3627654"/>
              <a:ext cx="3175" cy="1588"/>
            </a:xfrm>
            <a:custGeom>
              <a:avLst/>
              <a:gdLst>
                <a:gd name="T0" fmla="*/ 0 w 2"/>
                <a:gd name="T1" fmla="*/ 1 h 1"/>
                <a:gd name="T2" fmla="*/ 0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 name="T48" fmla="*/ 0 w 2"/>
                <a:gd name="T49" fmla="*/ 0 h 1"/>
                <a:gd name="T50" fmla="*/ 2 w 2"/>
                <a:gd name="T51" fmla="*/ 1 h 1"/>
                <a:gd name="T52" fmla="*/ 2 w 2"/>
                <a:gd name="T53" fmla="*/ 1 h 1"/>
                <a:gd name="T54" fmla="*/ 2 w 2"/>
                <a:gd name="T55" fmla="*/ 1 h 1"/>
                <a:gd name="T56" fmla="*/ 0 w 2"/>
                <a:gd name="T5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1">
                  <a:moveTo>
                    <a:pt x="0" y="1"/>
                  </a:move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1"/>
                  </a:lnTo>
                  <a:lnTo>
                    <a:pt x="2" y="1"/>
                  </a:lnTo>
                  <a:lnTo>
                    <a:pt x="2" y="1"/>
                  </a:lnTo>
                  <a:lnTo>
                    <a:pt x="0"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0" name="Freeform 1185"/>
            <p:cNvSpPr>
              <a:spLocks noEditPoints="1"/>
            </p:cNvSpPr>
            <p:nvPr/>
          </p:nvSpPr>
          <p:spPr bwMode="auto">
            <a:xfrm>
              <a:off x="5099050" y="4005479"/>
              <a:ext cx="17463" cy="34925"/>
            </a:xfrm>
            <a:custGeom>
              <a:avLst/>
              <a:gdLst>
                <a:gd name="T0" fmla="*/ 11 w 11"/>
                <a:gd name="T1" fmla="*/ 12 h 22"/>
                <a:gd name="T2" fmla="*/ 11 w 11"/>
                <a:gd name="T3" fmla="*/ 12 h 22"/>
                <a:gd name="T4" fmla="*/ 1 w 11"/>
                <a:gd name="T5" fmla="*/ 5 h 22"/>
                <a:gd name="T6" fmla="*/ 1 w 11"/>
                <a:gd name="T7" fmla="*/ 5 h 22"/>
                <a:gd name="T8" fmla="*/ 0 w 11"/>
                <a:gd name="T9" fmla="*/ 4 h 22"/>
                <a:gd name="T10" fmla="*/ 0 w 11"/>
                <a:gd name="T11" fmla="*/ 3 h 22"/>
                <a:gd name="T12" fmla="*/ 0 w 11"/>
                <a:gd name="T13" fmla="*/ 3 h 22"/>
                <a:gd name="T14" fmla="*/ 0 w 11"/>
                <a:gd name="T15" fmla="*/ 2 h 22"/>
                <a:gd name="T16" fmla="*/ 1 w 11"/>
                <a:gd name="T17" fmla="*/ 0 h 22"/>
                <a:gd name="T18" fmla="*/ 3 w 11"/>
                <a:gd name="T19" fmla="*/ 2 h 22"/>
                <a:gd name="T20" fmla="*/ 6 w 11"/>
                <a:gd name="T21" fmla="*/ 4 h 22"/>
                <a:gd name="T22" fmla="*/ 5 w 11"/>
                <a:gd name="T23" fmla="*/ 3 h 22"/>
                <a:gd name="T24" fmla="*/ 6 w 11"/>
                <a:gd name="T25" fmla="*/ 4 h 22"/>
                <a:gd name="T26" fmla="*/ 7 w 11"/>
                <a:gd name="T27" fmla="*/ 5 h 22"/>
                <a:gd name="T28" fmla="*/ 7 w 11"/>
                <a:gd name="T29" fmla="*/ 8 h 22"/>
                <a:gd name="T30" fmla="*/ 8 w 11"/>
                <a:gd name="T31" fmla="*/ 9 h 22"/>
                <a:gd name="T32" fmla="*/ 8 w 11"/>
                <a:gd name="T33" fmla="*/ 9 h 22"/>
                <a:gd name="T34" fmla="*/ 8 w 11"/>
                <a:gd name="T35" fmla="*/ 9 h 22"/>
                <a:gd name="T36" fmla="*/ 10 w 11"/>
                <a:gd name="T37" fmla="*/ 11 h 22"/>
                <a:gd name="T38" fmla="*/ 10 w 11"/>
                <a:gd name="T39" fmla="*/ 13 h 22"/>
                <a:gd name="T40" fmla="*/ 11 w 11"/>
                <a:gd name="T41" fmla="*/ 14 h 22"/>
                <a:gd name="T42" fmla="*/ 11 w 11"/>
                <a:gd name="T43" fmla="*/ 14 h 22"/>
                <a:gd name="T44" fmla="*/ 11 w 11"/>
                <a:gd name="T45" fmla="*/ 17 h 22"/>
                <a:gd name="T46" fmla="*/ 10 w 11"/>
                <a:gd name="T47" fmla="*/ 19 h 22"/>
                <a:gd name="T48" fmla="*/ 7 w 11"/>
                <a:gd name="T49" fmla="*/ 21 h 22"/>
                <a:gd name="T50" fmla="*/ 6 w 11"/>
                <a:gd name="T51" fmla="*/ 22 h 22"/>
                <a:gd name="T52" fmla="*/ 3 w 11"/>
                <a:gd name="T53" fmla="*/ 22 h 22"/>
                <a:gd name="T54" fmla="*/ 2 w 11"/>
                <a:gd name="T55" fmla="*/ 21 h 22"/>
                <a:gd name="T56" fmla="*/ 1 w 11"/>
                <a:gd name="T57" fmla="*/ 19 h 22"/>
                <a:gd name="T58" fmla="*/ 1 w 11"/>
                <a:gd name="T59" fmla="*/ 17 h 22"/>
                <a:gd name="T60" fmla="*/ 1 w 11"/>
                <a:gd name="T61" fmla="*/ 16 h 22"/>
                <a:gd name="T62" fmla="*/ 1 w 11"/>
                <a:gd name="T63" fmla="*/ 16 h 22"/>
                <a:gd name="T64" fmla="*/ 0 w 11"/>
                <a:gd name="T65" fmla="*/ 14 h 22"/>
                <a:gd name="T66" fmla="*/ 0 w 11"/>
                <a:gd name="T67" fmla="*/ 12 h 22"/>
                <a:gd name="T68" fmla="*/ 0 w 11"/>
                <a:gd name="T69" fmla="*/ 9 h 22"/>
                <a:gd name="T70" fmla="*/ 0 w 11"/>
                <a:gd name="T71" fmla="*/ 9 h 22"/>
                <a:gd name="T72" fmla="*/ 1 w 11"/>
                <a:gd name="T73" fmla="*/ 8 h 22"/>
                <a:gd name="T74" fmla="*/ 1 w 11"/>
                <a:gd name="T75" fmla="*/ 5 h 22"/>
                <a:gd name="T76" fmla="*/ 2 w 11"/>
                <a:gd name="T77" fmla="*/ 4 h 22"/>
                <a:gd name="T78" fmla="*/ 1 w 11"/>
                <a:gd name="T79" fmla="*/ 3 h 22"/>
                <a:gd name="T80" fmla="*/ 2 w 11"/>
                <a:gd name="T81" fmla="*/ 2 h 22"/>
                <a:gd name="T82" fmla="*/ 2 w 11"/>
                <a:gd name="T83" fmla="*/ 2 h 22"/>
                <a:gd name="T84" fmla="*/ 3 w 11"/>
                <a:gd name="T85" fmla="*/ 3 h 22"/>
                <a:gd name="T86" fmla="*/ 3 w 11"/>
                <a:gd name="T87" fmla="*/ 3 h 22"/>
                <a:gd name="T88" fmla="*/ 3 w 11"/>
                <a:gd name="T89" fmla="*/ 3 h 22"/>
                <a:gd name="T90" fmla="*/ 2 w 11"/>
                <a:gd name="T91" fmla="*/ 2 h 22"/>
                <a:gd name="T92" fmla="*/ 1 w 11"/>
                <a:gd name="T93" fmla="*/ 0 h 22"/>
                <a:gd name="T94" fmla="*/ 2 w 11"/>
                <a:gd name="T95" fmla="*/ 2 h 22"/>
                <a:gd name="T96" fmla="*/ 2 w 11"/>
                <a:gd name="T97" fmla="*/ 2 h 22"/>
                <a:gd name="T98" fmla="*/ 2 w 11"/>
                <a:gd name="T99" fmla="*/ 2 h 22"/>
                <a:gd name="T100" fmla="*/ 3 w 11"/>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22">
                  <a:moveTo>
                    <a:pt x="11" y="13"/>
                  </a:moveTo>
                  <a:lnTo>
                    <a:pt x="11" y="12"/>
                  </a:lnTo>
                  <a:lnTo>
                    <a:pt x="10" y="12"/>
                  </a:lnTo>
                  <a:lnTo>
                    <a:pt x="11" y="12"/>
                  </a:lnTo>
                  <a:lnTo>
                    <a:pt x="11" y="13"/>
                  </a:lnTo>
                  <a:close/>
                  <a:moveTo>
                    <a:pt x="1" y="5"/>
                  </a:moveTo>
                  <a:lnTo>
                    <a:pt x="0" y="5"/>
                  </a:lnTo>
                  <a:lnTo>
                    <a:pt x="1" y="5"/>
                  </a:lnTo>
                  <a:lnTo>
                    <a:pt x="0" y="5"/>
                  </a:lnTo>
                  <a:lnTo>
                    <a:pt x="0" y="4"/>
                  </a:lnTo>
                  <a:lnTo>
                    <a:pt x="1" y="5"/>
                  </a:lnTo>
                  <a:close/>
                  <a:moveTo>
                    <a:pt x="0" y="3"/>
                  </a:moveTo>
                  <a:lnTo>
                    <a:pt x="0" y="2"/>
                  </a:lnTo>
                  <a:lnTo>
                    <a:pt x="0" y="3"/>
                  </a:lnTo>
                  <a:close/>
                  <a:moveTo>
                    <a:pt x="1" y="2"/>
                  </a:moveTo>
                  <a:lnTo>
                    <a:pt x="0" y="2"/>
                  </a:lnTo>
                  <a:lnTo>
                    <a:pt x="1" y="2"/>
                  </a:lnTo>
                  <a:lnTo>
                    <a:pt x="1" y="0"/>
                  </a:lnTo>
                  <a:lnTo>
                    <a:pt x="1" y="2"/>
                  </a:lnTo>
                  <a:close/>
                  <a:moveTo>
                    <a:pt x="3" y="2"/>
                  </a:moveTo>
                  <a:lnTo>
                    <a:pt x="5" y="3"/>
                  </a:lnTo>
                  <a:lnTo>
                    <a:pt x="6" y="4"/>
                  </a:lnTo>
                  <a:lnTo>
                    <a:pt x="5" y="4"/>
                  </a:lnTo>
                  <a:lnTo>
                    <a:pt x="5" y="3"/>
                  </a:lnTo>
                  <a:lnTo>
                    <a:pt x="5" y="4"/>
                  </a:lnTo>
                  <a:lnTo>
                    <a:pt x="6" y="4"/>
                  </a:lnTo>
                  <a:lnTo>
                    <a:pt x="6" y="5"/>
                  </a:lnTo>
                  <a:lnTo>
                    <a:pt x="7" y="5"/>
                  </a:lnTo>
                  <a:lnTo>
                    <a:pt x="7" y="7"/>
                  </a:lnTo>
                  <a:lnTo>
                    <a:pt x="7" y="8"/>
                  </a:lnTo>
                  <a:lnTo>
                    <a:pt x="8" y="8"/>
                  </a:lnTo>
                  <a:lnTo>
                    <a:pt x="8" y="9"/>
                  </a:lnTo>
                  <a:lnTo>
                    <a:pt x="8" y="8"/>
                  </a:lnTo>
                  <a:lnTo>
                    <a:pt x="8" y="9"/>
                  </a:lnTo>
                  <a:lnTo>
                    <a:pt x="8" y="11"/>
                  </a:lnTo>
                  <a:lnTo>
                    <a:pt x="8" y="9"/>
                  </a:lnTo>
                  <a:lnTo>
                    <a:pt x="8" y="11"/>
                  </a:lnTo>
                  <a:lnTo>
                    <a:pt x="10" y="11"/>
                  </a:lnTo>
                  <a:lnTo>
                    <a:pt x="10" y="12"/>
                  </a:lnTo>
                  <a:lnTo>
                    <a:pt x="10" y="13"/>
                  </a:lnTo>
                  <a:lnTo>
                    <a:pt x="11" y="13"/>
                  </a:lnTo>
                  <a:lnTo>
                    <a:pt x="11" y="14"/>
                  </a:lnTo>
                  <a:lnTo>
                    <a:pt x="11" y="13"/>
                  </a:lnTo>
                  <a:lnTo>
                    <a:pt x="11" y="14"/>
                  </a:lnTo>
                  <a:lnTo>
                    <a:pt x="11" y="16"/>
                  </a:lnTo>
                  <a:lnTo>
                    <a:pt x="11" y="17"/>
                  </a:lnTo>
                  <a:lnTo>
                    <a:pt x="11" y="18"/>
                  </a:lnTo>
                  <a:lnTo>
                    <a:pt x="10" y="19"/>
                  </a:lnTo>
                  <a:lnTo>
                    <a:pt x="8" y="21"/>
                  </a:lnTo>
                  <a:lnTo>
                    <a:pt x="7" y="21"/>
                  </a:lnTo>
                  <a:lnTo>
                    <a:pt x="6" y="21"/>
                  </a:lnTo>
                  <a:lnTo>
                    <a:pt x="6" y="22"/>
                  </a:lnTo>
                  <a:lnTo>
                    <a:pt x="5" y="22"/>
                  </a:lnTo>
                  <a:lnTo>
                    <a:pt x="3" y="22"/>
                  </a:lnTo>
                  <a:lnTo>
                    <a:pt x="2" y="22"/>
                  </a:lnTo>
                  <a:lnTo>
                    <a:pt x="2" y="21"/>
                  </a:lnTo>
                  <a:lnTo>
                    <a:pt x="1" y="21"/>
                  </a:lnTo>
                  <a:lnTo>
                    <a:pt x="1" y="19"/>
                  </a:lnTo>
                  <a:lnTo>
                    <a:pt x="1" y="18"/>
                  </a:lnTo>
                  <a:lnTo>
                    <a:pt x="1" y="17"/>
                  </a:lnTo>
                  <a:lnTo>
                    <a:pt x="0" y="17"/>
                  </a:lnTo>
                  <a:lnTo>
                    <a:pt x="1" y="16"/>
                  </a:lnTo>
                  <a:lnTo>
                    <a:pt x="0" y="16"/>
                  </a:lnTo>
                  <a:lnTo>
                    <a:pt x="1" y="16"/>
                  </a:lnTo>
                  <a:lnTo>
                    <a:pt x="0" y="16"/>
                  </a:lnTo>
                  <a:lnTo>
                    <a:pt x="0" y="14"/>
                  </a:lnTo>
                  <a:lnTo>
                    <a:pt x="0" y="13"/>
                  </a:lnTo>
                  <a:lnTo>
                    <a:pt x="0" y="12"/>
                  </a:lnTo>
                  <a:lnTo>
                    <a:pt x="0" y="11"/>
                  </a:lnTo>
                  <a:lnTo>
                    <a:pt x="0" y="9"/>
                  </a:lnTo>
                  <a:lnTo>
                    <a:pt x="0" y="11"/>
                  </a:lnTo>
                  <a:lnTo>
                    <a:pt x="0" y="9"/>
                  </a:lnTo>
                  <a:lnTo>
                    <a:pt x="0" y="8"/>
                  </a:lnTo>
                  <a:lnTo>
                    <a:pt x="1" y="8"/>
                  </a:lnTo>
                  <a:lnTo>
                    <a:pt x="1" y="7"/>
                  </a:lnTo>
                  <a:lnTo>
                    <a:pt x="1" y="5"/>
                  </a:lnTo>
                  <a:lnTo>
                    <a:pt x="1" y="4"/>
                  </a:lnTo>
                  <a:lnTo>
                    <a:pt x="2" y="4"/>
                  </a:lnTo>
                  <a:lnTo>
                    <a:pt x="2" y="3"/>
                  </a:lnTo>
                  <a:lnTo>
                    <a:pt x="1" y="3"/>
                  </a:lnTo>
                  <a:lnTo>
                    <a:pt x="2" y="3"/>
                  </a:lnTo>
                  <a:lnTo>
                    <a:pt x="2" y="2"/>
                  </a:lnTo>
                  <a:lnTo>
                    <a:pt x="1" y="2"/>
                  </a:lnTo>
                  <a:lnTo>
                    <a:pt x="2" y="2"/>
                  </a:lnTo>
                  <a:lnTo>
                    <a:pt x="2" y="3"/>
                  </a:lnTo>
                  <a:lnTo>
                    <a:pt x="3" y="3"/>
                  </a:lnTo>
                  <a:lnTo>
                    <a:pt x="5" y="3"/>
                  </a:lnTo>
                  <a:lnTo>
                    <a:pt x="3" y="3"/>
                  </a:lnTo>
                  <a:lnTo>
                    <a:pt x="3" y="2"/>
                  </a:lnTo>
                  <a:lnTo>
                    <a:pt x="3" y="3"/>
                  </a:lnTo>
                  <a:lnTo>
                    <a:pt x="3" y="2"/>
                  </a:lnTo>
                  <a:lnTo>
                    <a:pt x="2" y="2"/>
                  </a:lnTo>
                  <a:lnTo>
                    <a:pt x="1" y="2"/>
                  </a:lnTo>
                  <a:lnTo>
                    <a:pt x="1" y="0"/>
                  </a:lnTo>
                  <a:lnTo>
                    <a:pt x="2" y="0"/>
                  </a:lnTo>
                  <a:lnTo>
                    <a:pt x="2" y="2"/>
                  </a:lnTo>
                  <a:lnTo>
                    <a:pt x="2" y="0"/>
                  </a:lnTo>
                  <a:lnTo>
                    <a:pt x="2" y="2"/>
                  </a:lnTo>
                  <a:lnTo>
                    <a:pt x="3" y="2"/>
                  </a:lnTo>
                  <a:lnTo>
                    <a:pt x="2" y="2"/>
                  </a:lnTo>
                  <a:lnTo>
                    <a:pt x="2" y="0"/>
                  </a:lnTo>
                  <a:lnTo>
                    <a:pt x="3"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1" name="Freeform 1186"/>
            <p:cNvSpPr>
              <a:spLocks/>
            </p:cNvSpPr>
            <p:nvPr/>
          </p:nvSpPr>
          <p:spPr bwMode="auto">
            <a:xfrm>
              <a:off x="4643438" y="4349966"/>
              <a:ext cx="20638" cy="20638"/>
            </a:xfrm>
            <a:custGeom>
              <a:avLst/>
              <a:gdLst>
                <a:gd name="T0" fmla="*/ 10 w 13"/>
                <a:gd name="T1" fmla="*/ 1 h 13"/>
                <a:gd name="T2" fmla="*/ 10 w 13"/>
                <a:gd name="T3" fmla="*/ 1 h 13"/>
                <a:gd name="T4" fmla="*/ 11 w 13"/>
                <a:gd name="T5" fmla="*/ 2 h 13"/>
                <a:gd name="T6" fmla="*/ 13 w 13"/>
                <a:gd name="T7" fmla="*/ 2 h 13"/>
                <a:gd name="T8" fmla="*/ 13 w 13"/>
                <a:gd name="T9" fmla="*/ 4 h 13"/>
                <a:gd name="T10" fmla="*/ 13 w 13"/>
                <a:gd name="T11" fmla="*/ 4 h 13"/>
                <a:gd name="T12" fmla="*/ 13 w 13"/>
                <a:gd name="T13" fmla="*/ 5 h 13"/>
                <a:gd name="T14" fmla="*/ 13 w 13"/>
                <a:gd name="T15" fmla="*/ 5 h 13"/>
                <a:gd name="T16" fmla="*/ 13 w 13"/>
                <a:gd name="T17" fmla="*/ 6 h 13"/>
                <a:gd name="T18" fmla="*/ 11 w 13"/>
                <a:gd name="T19" fmla="*/ 6 h 13"/>
                <a:gd name="T20" fmla="*/ 11 w 13"/>
                <a:gd name="T21" fmla="*/ 7 h 13"/>
                <a:gd name="T22" fmla="*/ 11 w 13"/>
                <a:gd name="T23" fmla="*/ 7 h 13"/>
                <a:gd name="T24" fmla="*/ 11 w 13"/>
                <a:gd name="T25" fmla="*/ 7 h 13"/>
                <a:gd name="T26" fmla="*/ 9 w 13"/>
                <a:gd name="T27" fmla="*/ 9 h 13"/>
                <a:gd name="T28" fmla="*/ 8 w 13"/>
                <a:gd name="T29" fmla="*/ 9 h 13"/>
                <a:gd name="T30" fmla="*/ 8 w 13"/>
                <a:gd name="T31" fmla="*/ 10 h 13"/>
                <a:gd name="T32" fmla="*/ 6 w 13"/>
                <a:gd name="T33" fmla="*/ 10 h 13"/>
                <a:gd name="T34" fmla="*/ 6 w 13"/>
                <a:gd name="T35" fmla="*/ 10 h 13"/>
                <a:gd name="T36" fmla="*/ 6 w 13"/>
                <a:gd name="T37" fmla="*/ 11 h 13"/>
                <a:gd name="T38" fmla="*/ 6 w 13"/>
                <a:gd name="T39" fmla="*/ 11 h 13"/>
                <a:gd name="T40" fmla="*/ 5 w 13"/>
                <a:gd name="T41" fmla="*/ 13 h 13"/>
                <a:gd name="T42" fmla="*/ 5 w 13"/>
                <a:gd name="T43" fmla="*/ 13 h 13"/>
                <a:gd name="T44" fmla="*/ 4 w 13"/>
                <a:gd name="T45" fmla="*/ 13 h 13"/>
                <a:gd name="T46" fmla="*/ 4 w 13"/>
                <a:gd name="T47" fmla="*/ 11 h 13"/>
                <a:gd name="T48" fmla="*/ 3 w 13"/>
                <a:gd name="T49" fmla="*/ 11 h 13"/>
                <a:gd name="T50" fmla="*/ 3 w 13"/>
                <a:gd name="T51" fmla="*/ 10 h 13"/>
                <a:gd name="T52" fmla="*/ 1 w 13"/>
                <a:gd name="T53" fmla="*/ 10 h 13"/>
                <a:gd name="T54" fmla="*/ 1 w 13"/>
                <a:gd name="T55" fmla="*/ 10 h 13"/>
                <a:gd name="T56" fmla="*/ 1 w 13"/>
                <a:gd name="T57" fmla="*/ 9 h 13"/>
                <a:gd name="T58" fmla="*/ 1 w 13"/>
                <a:gd name="T59" fmla="*/ 9 h 13"/>
                <a:gd name="T60" fmla="*/ 0 w 13"/>
                <a:gd name="T61" fmla="*/ 7 h 13"/>
                <a:gd name="T62" fmla="*/ 0 w 13"/>
                <a:gd name="T63" fmla="*/ 6 h 13"/>
                <a:gd name="T64" fmla="*/ 0 w 13"/>
                <a:gd name="T65" fmla="*/ 6 h 13"/>
                <a:gd name="T66" fmla="*/ 0 w 13"/>
                <a:gd name="T67" fmla="*/ 6 h 13"/>
                <a:gd name="T68" fmla="*/ 1 w 13"/>
                <a:gd name="T69" fmla="*/ 6 h 13"/>
                <a:gd name="T70" fmla="*/ 1 w 13"/>
                <a:gd name="T71" fmla="*/ 5 h 13"/>
                <a:gd name="T72" fmla="*/ 1 w 13"/>
                <a:gd name="T73" fmla="*/ 5 h 13"/>
                <a:gd name="T74" fmla="*/ 3 w 13"/>
                <a:gd name="T75" fmla="*/ 5 h 13"/>
                <a:gd name="T76" fmla="*/ 3 w 13"/>
                <a:gd name="T77" fmla="*/ 5 h 13"/>
                <a:gd name="T78" fmla="*/ 3 w 13"/>
                <a:gd name="T79" fmla="*/ 4 h 13"/>
                <a:gd name="T80" fmla="*/ 3 w 13"/>
                <a:gd name="T81" fmla="*/ 4 h 13"/>
                <a:gd name="T82" fmla="*/ 4 w 13"/>
                <a:gd name="T83" fmla="*/ 2 h 13"/>
                <a:gd name="T84" fmla="*/ 4 w 13"/>
                <a:gd name="T85" fmla="*/ 2 h 13"/>
                <a:gd name="T86" fmla="*/ 4 w 13"/>
                <a:gd name="T87" fmla="*/ 2 h 13"/>
                <a:gd name="T88" fmla="*/ 4 w 13"/>
                <a:gd name="T89" fmla="*/ 2 h 13"/>
                <a:gd name="T90" fmla="*/ 4 w 13"/>
                <a:gd name="T91" fmla="*/ 2 h 13"/>
                <a:gd name="T92" fmla="*/ 5 w 13"/>
                <a:gd name="T93" fmla="*/ 1 h 13"/>
                <a:gd name="T94" fmla="*/ 5 w 13"/>
                <a:gd name="T95" fmla="*/ 1 h 13"/>
                <a:gd name="T96" fmla="*/ 5 w 13"/>
                <a:gd name="T97" fmla="*/ 1 h 13"/>
                <a:gd name="T98" fmla="*/ 6 w 13"/>
                <a:gd name="T99" fmla="*/ 0 h 13"/>
                <a:gd name="T100" fmla="*/ 6 w 13"/>
                <a:gd name="T101" fmla="*/ 0 h 13"/>
                <a:gd name="T102" fmla="*/ 8 w 13"/>
                <a:gd name="T103" fmla="*/ 0 h 13"/>
                <a:gd name="T104" fmla="*/ 9 w 13"/>
                <a:gd name="T105" fmla="*/ 0 h 13"/>
                <a:gd name="T106" fmla="*/ 9 w 13"/>
                <a:gd name="T10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13">
                  <a:moveTo>
                    <a:pt x="9" y="0"/>
                  </a:moveTo>
                  <a:lnTo>
                    <a:pt x="9" y="1"/>
                  </a:lnTo>
                  <a:lnTo>
                    <a:pt x="9" y="1"/>
                  </a:lnTo>
                  <a:lnTo>
                    <a:pt x="10" y="1"/>
                  </a:lnTo>
                  <a:lnTo>
                    <a:pt x="10" y="1"/>
                  </a:lnTo>
                  <a:lnTo>
                    <a:pt x="10" y="1"/>
                  </a:lnTo>
                  <a:lnTo>
                    <a:pt x="10" y="1"/>
                  </a:lnTo>
                  <a:lnTo>
                    <a:pt x="10" y="1"/>
                  </a:lnTo>
                  <a:lnTo>
                    <a:pt x="10" y="1"/>
                  </a:lnTo>
                  <a:lnTo>
                    <a:pt x="10" y="1"/>
                  </a:lnTo>
                  <a:lnTo>
                    <a:pt x="10" y="1"/>
                  </a:lnTo>
                  <a:lnTo>
                    <a:pt x="10" y="1"/>
                  </a:lnTo>
                  <a:lnTo>
                    <a:pt x="10" y="1"/>
                  </a:lnTo>
                  <a:lnTo>
                    <a:pt x="10" y="1"/>
                  </a:lnTo>
                  <a:lnTo>
                    <a:pt x="11" y="1"/>
                  </a:lnTo>
                  <a:lnTo>
                    <a:pt x="11" y="2"/>
                  </a:lnTo>
                  <a:lnTo>
                    <a:pt x="11" y="2"/>
                  </a:lnTo>
                  <a:lnTo>
                    <a:pt x="11" y="2"/>
                  </a:lnTo>
                  <a:lnTo>
                    <a:pt x="11" y="2"/>
                  </a:lnTo>
                  <a:lnTo>
                    <a:pt x="11" y="2"/>
                  </a:lnTo>
                  <a:lnTo>
                    <a:pt x="11" y="2"/>
                  </a:lnTo>
                  <a:lnTo>
                    <a:pt x="11" y="2"/>
                  </a:lnTo>
                  <a:lnTo>
                    <a:pt x="11" y="2"/>
                  </a:lnTo>
                  <a:lnTo>
                    <a:pt x="13" y="2"/>
                  </a:lnTo>
                  <a:lnTo>
                    <a:pt x="13" y="2"/>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5"/>
                  </a:lnTo>
                  <a:lnTo>
                    <a:pt x="13" y="5"/>
                  </a:lnTo>
                  <a:lnTo>
                    <a:pt x="13" y="5"/>
                  </a:lnTo>
                  <a:lnTo>
                    <a:pt x="13" y="5"/>
                  </a:lnTo>
                  <a:lnTo>
                    <a:pt x="13" y="5"/>
                  </a:lnTo>
                  <a:lnTo>
                    <a:pt x="13" y="5"/>
                  </a:lnTo>
                  <a:lnTo>
                    <a:pt x="13" y="5"/>
                  </a:lnTo>
                  <a:lnTo>
                    <a:pt x="13" y="5"/>
                  </a:lnTo>
                  <a:lnTo>
                    <a:pt x="13" y="5"/>
                  </a:lnTo>
                  <a:lnTo>
                    <a:pt x="13" y="5"/>
                  </a:lnTo>
                  <a:lnTo>
                    <a:pt x="13" y="5"/>
                  </a:lnTo>
                  <a:lnTo>
                    <a:pt x="13" y="5"/>
                  </a:lnTo>
                  <a:lnTo>
                    <a:pt x="13" y="5"/>
                  </a:lnTo>
                  <a:lnTo>
                    <a:pt x="13" y="5"/>
                  </a:lnTo>
                  <a:lnTo>
                    <a:pt x="13" y="5"/>
                  </a:lnTo>
                  <a:lnTo>
                    <a:pt x="13" y="6"/>
                  </a:lnTo>
                  <a:lnTo>
                    <a:pt x="13" y="6"/>
                  </a:lnTo>
                  <a:lnTo>
                    <a:pt x="13" y="6"/>
                  </a:lnTo>
                  <a:lnTo>
                    <a:pt x="13" y="6"/>
                  </a:lnTo>
                  <a:lnTo>
                    <a:pt x="13" y="6"/>
                  </a:lnTo>
                  <a:lnTo>
                    <a:pt x="11" y="6"/>
                  </a:lnTo>
                  <a:lnTo>
                    <a:pt x="11" y="6"/>
                  </a:lnTo>
                  <a:lnTo>
                    <a:pt x="11" y="6"/>
                  </a:lnTo>
                  <a:lnTo>
                    <a:pt x="11" y="6"/>
                  </a:lnTo>
                  <a:lnTo>
                    <a:pt x="11" y="6"/>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0" y="9"/>
                  </a:lnTo>
                  <a:lnTo>
                    <a:pt x="10" y="9"/>
                  </a:lnTo>
                  <a:lnTo>
                    <a:pt x="10" y="9"/>
                  </a:lnTo>
                  <a:lnTo>
                    <a:pt x="9" y="9"/>
                  </a:lnTo>
                  <a:lnTo>
                    <a:pt x="9" y="9"/>
                  </a:lnTo>
                  <a:lnTo>
                    <a:pt x="9" y="9"/>
                  </a:lnTo>
                  <a:lnTo>
                    <a:pt x="9" y="9"/>
                  </a:lnTo>
                  <a:lnTo>
                    <a:pt x="8" y="9"/>
                  </a:lnTo>
                  <a:lnTo>
                    <a:pt x="8" y="9"/>
                  </a:lnTo>
                  <a:lnTo>
                    <a:pt x="8" y="9"/>
                  </a:lnTo>
                  <a:lnTo>
                    <a:pt x="8" y="9"/>
                  </a:lnTo>
                  <a:lnTo>
                    <a:pt x="8" y="9"/>
                  </a:lnTo>
                  <a:lnTo>
                    <a:pt x="8" y="9"/>
                  </a:lnTo>
                  <a:lnTo>
                    <a:pt x="8" y="9"/>
                  </a:lnTo>
                  <a:lnTo>
                    <a:pt x="8" y="10"/>
                  </a:lnTo>
                  <a:lnTo>
                    <a:pt x="8" y="10"/>
                  </a:lnTo>
                  <a:lnTo>
                    <a:pt x="8" y="10"/>
                  </a:lnTo>
                  <a:lnTo>
                    <a:pt x="6" y="10"/>
                  </a:lnTo>
                  <a:lnTo>
                    <a:pt x="6" y="10"/>
                  </a:lnTo>
                  <a:lnTo>
                    <a:pt x="6" y="10"/>
                  </a:lnTo>
                  <a:lnTo>
                    <a:pt x="6" y="10"/>
                  </a:lnTo>
                  <a:lnTo>
                    <a:pt x="6" y="10"/>
                  </a:lnTo>
                  <a:lnTo>
                    <a:pt x="6" y="10"/>
                  </a:lnTo>
                  <a:lnTo>
                    <a:pt x="6" y="10"/>
                  </a:lnTo>
                  <a:lnTo>
                    <a:pt x="6" y="10"/>
                  </a:lnTo>
                  <a:lnTo>
                    <a:pt x="6" y="10"/>
                  </a:lnTo>
                  <a:lnTo>
                    <a:pt x="6" y="10"/>
                  </a:lnTo>
                  <a:lnTo>
                    <a:pt x="6" y="10"/>
                  </a:lnTo>
                  <a:lnTo>
                    <a:pt x="6" y="10"/>
                  </a:lnTo>
                  <a:lnTo>
                    <a:pt x="6" y="10"/>
                  </a:lnTo>
                  <a:lnTo>
                    <a:pt x="6" y="10"/>
                  </a:lnTo>
                  <a:lnTo>
                    <a:pt x="6" y="11"/>
                  </a:lnTo>
                  <a:lnTo>
                    <a:pt x="6" y="11"/>
                  </a:lnTo>
                  <a:lnTo>
                    <a:pt x="6" y="11"/>
                  </a:lnTo>
                  <a:lnTo>
                    <a:pt x="6" y="11"/>
                  </a:lnTo>
                  <a:lnTo>
                    <a:pt x="6" y="11"/>
                  </a:lnTo>
                  <a:lnTo>
                    <a:pt x="6" y="11"/>
                  </a:lnTo>
                  <a:lnTo>
                    <a:pt x="6" y="11"/>
                  </a:lnTo>
                  <a:lnTo>
                    <a:pt x="6" y="11"/>
                  </a:lnTo>
                  <a:lnTo>
                    <a:pt x="6" y="11"/>
                  </a:lnTo>
                  <a:lnTo>
                    <a:pt x="6" y="11"/>
                  </a:lnTo>
                  <a:lnTo>
                    <a:pt x="6" y="13"/>
                  </a:lnTo>
                  <a:lnTo>
                    <a:pt x="6"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4" y="13"/>
                  </a:lnTo>
                  <a:lnTo>
                    <a:pt x="4" y="13"/>
                  </a:lnTo>
                  <a:lnTo>
                    <a:pt x="4" y="13"/>
                  </a:lnTo>
                  <a:lnTo>
                    <a:pt x="4" y="13"/>
                  </a:lnTo>
                  <a:lnTo>
                    <a:pt x="4" y="13"/>
                  </a:lnTo>
                  <a:lnTo>
                    <a:pt x="4" y="13"/>
                  </a:lnTo>
                  <a:lnTo>
                    <a:pt x="4" y="13"/>
                  </a:lnTo>
                  <a:lnTo>
                    <a:pt x="4" y="11"/>
                  </a:lnTo>
                  <a:lnTo>
                    <a:pt x="3" y="11"/>
                  </a:lnTo>
                  <a:lnTo>
                    <a:pt x="3" y="11"/>
                  </a:lnTo>
                  <a:lnTo>
                    <a:pt x="3" y="11"/>
                  </a:lnTo>
                  <a:lnTo>
                    <a:pt x="3" y="11"/>
                  </a:lnTo>
                  <a:lnTo>
                    <a:pt x="3" y="11"/>
                  </a:lnTo>
                  <a:lnTo>
                    <a:pt x="3" y="11"/>
                  </a:lnTo>
                  <a:lnTo>
                    <a:pt x="3" y="11"/>
                  </a:lnTo>
                  <a:lnTo>
                    <a:pt x="3" y="11"/>
                  </a:lnTo>
                  <a:lnTo>
                    <a:pt x="3" y="11"/>
                  </a:lnTo>
                  <a:lnTo>
                    <a:pt x="3" y="11"/>
                  </a:lnTo>
                  <a:lnTo>
                    <a:pt x="3" y="11"/>
                  </a:lnTo>
                  <a:lnTo>
                    <a:pt x="3" y="10"/>
                  </a:lnTo>
                  <a:lnTo>
                    <a:pt x="3" y="10"/>
                  </a:lnTo>
                  <a:lnTo>
                    <a:pt x="3" y="10"/>
                  </a:lnTo>
                  <a:lnTo>
                    <a:pt x="3" y="10"/>
                  </a:lnTo>
                  <a:lnTo>
                    <a:pt x="3" y="10"/>
                  </a:lnTo>
                  <a:lnTo>
                    <a:pt x="3" y="10"/>
                  </a:lnTo>
                  <a:lnTo>
                    <a:pt x="1" y="10"/>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3" y="5"/>
                  </a:lnTo>
                  <a:lnTo>
                    <a:pt x="3" y="5"/>
                  </a:lnTo>
                  <a:lnTo>
                    <a:pt x="3" y="5"/>
                  </a:lnTo>
                  <a:lnTo>
                    <a:pt x="3" y="5"/>
                  </a:lnTo>
                  <a:lnTo>
                    <a:pt x="3" y="5"/>
                  </a:lnTo>
                  <a:lnTo>
                    <a:pt x="3" y="5"/>
                  </a:lnTo>
                  <a:lnTo>
                    <a:pt x="3" y="5"/>
                  </a:lnTo>
                  <a:lnTo>
                    <a:pt x="3" y="5"/>
                  </a:lnTo>
                  <a:lnTo>
                    <a:pt x="3" y="5"/>
                  </a:lnTo>
                  <a:lnTo>
                    <a:pt x="3" y="5"/>
                  </a:lnTo>
                  <a:lnTo>
                    <a:pt x="3" y="5"/>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4" y="2"/>
                  </a:lnTo>
                  <a:lnTo>
                    <a:pt x="4" y="2"/>
                  </a:lnTo>
                  <a:lnTo>
                    <a:pt x="3"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1"/>
                  </a:lnTo>
                  <a:lnTo>
                    <a:pt x="4" y="1"/>
                  </a:lnTo>
                  <a:lnTo>
                    <a:pt x="4"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6" y="1"/>
                  </a:lnTo>
                  <a:lnTo>
                    <a:pt x="6" y="1"/>
                  </a:lnTo>
                  <a:lnTo>
                    <a:pt x="6" y="1"/>
                  </a:lnTo>
                  <a:lnTo>
                    <a:pt x="6" y="0"/>
                  </a:lnTo>
                  <a:lnTo>
                    <a:pt x="6" y="0"/>
                  </a:lnTo>
                  <a:lnTo>
                    <a:pt x="6" y="0"/>
                  </a:lnTo>
                  <a:lnTo>
                    <a:pt x="6" y="0"/>
                  </a:lnTo>
                  <a:lnTo>
                    <a:pt x="6" y="0"/>
                  </a:lnTo>
                  <a:lnTo>
                    <a:pt x="6" y="0"/>
                  </a:lnTo>
                  <a:lnTo>
                    <a:pt x="6" y="0"/>
                  </a:lnTo>
                  <a:lnTo>
                    <a:pt x="6" y="0"/>
                  </a:lnTo>
                  <a:lnTo>
                    <a:pt x="6"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2" name="Freeform 1187"/>
            <p:cNvSpPr>
              <a:spLocks noEditPoints="1"/>
            </p:cNvSpPr>
            <p:nvPr/>
          </p:nvSpPr>
          <p:spPr bwMode="auto">
            <a:xfrm>
              <a:off x="4591050" y="3499066"/>
              <a:ext cx="50800" cy="38100"/>
            </a:xfrm>
            <a:custGeom>
              <a:avLst/>
              <a:gdLst>
                <a:gd name="T0" fmla="*/ 0 w 32"/>
                <a:gd name="T1" fmla="*/ 10 h 24"/>
                <a:gd name="T2" fmla="*/ 1 w 32"/>
                <a:gd name="T3" fmla="*/ 7 h 24"/>
                <a:gd name="T4" fmla="*/ 1 w 32"/>
                <a:gd name="T5" fmla="*/ 10 h 24"/>
                <a:gd name="T6" fmla="*/ 0 w 32"/>
                <a:gd name="T7" fmla="*/ 11 h 24"/>
                <a:gd name="T8" fmla="*/ 22 w 32"/>
                <a:gd name="T9" fmla="*/ 1 h 24"/>
                <a:gd name="T10" fmla="*/ 23 w 32"/>
                <a:gd name="T11" fmla="*/ 2 h 24"/>
                <a:gd name="T12" fmla="*/ 25 w 32"/>
                <a:gd name="T13" fmla="*/ 2 h 24"/>
                <a:gd name="T14" fmla="*/ 27 w 32"/>
                <a:gd name="T15" fmla="*/ 3 h 24"/>
                <a:gd name="T16" fmla="*/ 28 w 32"/>
                <a:gd name="T17" fmla="*/ 5 h 24"/>
                <a:gd name="T18" fmla="*/ 29 w 32"/>
                <a:gd name="T19" fmla="*/ 6 h 24"/>
                <a:gd name="T20" fmla="*/ 30 w 32"/>
                <a:gd name="T21" fmla="*/ 7 h 24"/>
                <a:gd name="T22" fmla="*/ 30 w 32"/>
                <a:gd name="T23" fmla="*/ 10 h 24"/>
                <a:gd name="T24" fmla="*/ 29 w 32"/>
                <a:gd name="T25" fmla="*/ 11 h 24"/>
                <a:gd name="T26" fmla="*/ 32 w 32"/>
                <a:gd name="T27" fmla="*/ 11 h 24"/>
                <a:gd name="T28" fmla="*/ 30 w 32"/>
                <a:gd name="T29" fmla="*/ 12 h 24"/>
                <a:gd name="T30" fmla="*/ 29 w 32"/>
                <a:gd name="T31" fmla="*/ 14 h 24"/>
                <a:gd name="T32" fmla="*/ 27 w 32"/>
                <a:gd name="T33" fmla="*/ 14 h 24"/>
                <a:gd name="T34" fmla="*/ 25 w 32"/>
                <a:gd name="T35" fmla="*/ 15 h 24"/>
                <a:gd name="T36" fmla="*/ 25 w 32"/>
                <a:gd name="T37" fmla="*/ 17 h 24"/>
                <a:gd name="T38" fmla="*/ 25 w 32"/>
                <a:gd name="T39" fmla="*/ 20 h 24"/>
                <a:gd name="T40" fmla="*/ 27 w 32"/>
                <a:gd name="T41" fmla="*/ 21 h 24"/>
                <a:gd name="T42" fmla="*/ 24 w 32"/>
                <a:gd name="T43" fmla="*/ 21 h 24"/>
                <a:gd name="T44" fmla="*/ 24 w 32"/>
                <a:gd name="T45" fmla="*/ 21 h 24"/>
                <a:gd name="T46" fmla="*/ 24 w 32"/>
                <a:gd name="T47" fmla="*/ 20 h 24"/>
                <a:gd name="T48" fmla="*/ 23 w 32"/>
                <a:gd name="T49" fmla="*/ 21 h 24"/>
                <a:gd name="T50" fmla="*/ 23 w 32"/>
                <a:gd name="T51" fmla="*/ 21 h 24"/>
                <a:gd name="T52" fmla="*/ 20 w 32"/>
                <a:gd name="T53" fmla="*/ 21 h 24"/>
                <a:gd name="T54" fmla="*/ 20 w 32"/>
                <a:gd name="T55" fmla="*/ 24 h 24"/>
                <a:gd name="T56" fmla="*/ 19 w 32"/>
                <a:gd name="T57" fmla="*/ 24 h 24"/>
                <a:gd name="T58" fmla="*/ 16 w 32"/>
                <a:gd name="T59" fmla="*/ 24 h 24"/>
                <a:gd name="T60" fmla="*/ 14 w 32"/>
                <a:gd name="T61" fmla="*/ 24 h 24"/>
                <a:gd name="T62" fmla="*/ 14 w 32"/>
                <a:gd name="T63" fmla="*/ 21 h 24"/>
                <a:gd name="T64" fmla="*/ 13 w 32"/>
                <a:gd name="T65" fmla="*/ 20 h 24"/>
                <a:gd name="T66" fmla="*/ 10 w 32"/>
                <a:gd name="T67" fmla="*/ 20 h 24"/>
                <a:gd name="T68" fmla="*/ 10 w 32"/>
                <a:gd name="T69" fmla="*/ 20 h 24"/>
                <a:gd name="T70" fmla="*/ 9 w 32"/>
                <a:gd name="T71" fmla="*/ 17 h 24"/>
                <a:gd name="T72" fmla="*/ 10 w 32"/>
                <a:gd name="T73" fmla="*/ 16 h 24"/>
                <a:gd name="T74" fmla="*/ 10 w 32"/>
                <a:gd name="T75" fmla="*/ 14 h 24"/>
                <a:gd name="T76" fmla="*/ 9 w 32"/>
                <a:gd name="T77" fmla="*/ 12 h 24"/>
                <a:gd name="T78" fmla="*/ 8 w 32"/>
                <a:gd name="T79" fmla="*/ 12 h 24"/>
                <a:gd name="T80" fmla="*/ 6 w 32"/>
                <a:gd name="T81" fmla="*/ 12 h 24"/>
                <a:gd name="T82" fmla="*/ 4 w 32"/>
                <a:gd name="T83" fmla="*/ 12 h 24"/>
                <a:gd name="T84" fmla="*/ 2 w 32"/>
                <a:gd name="T85" fmla="*/ 11 h 24"/>
                <a:gd name="T86" fmla="*/ 1 w 32"/>
                <a:gd name="T87" fmla="*/ 10 h 24"/>
                <a:gd name="T88" fmla="*/ 1 w 32"/>
                <a:gd name="T89" fmla="*/ 7 h 24"/>
                <a:gd name="T90" fmla="*/ 0 w 32"/>
                <a:gd name="T91" fmla="*/ 6 h 24"/>
                <a:gd name="T92" fmla="*/ 0 w 32"/>
                <a:gd name="T93" fmla="*/ 3 h 24"/>
                <a:gd name="T94" fmla="*/ 1 w 32"/>
                <a:gd name="T95" fmla="*/ 2 h 24"/>
                <a:gd name="T96" fmla="*/ 4 w 32"/>
                <a:gd name="T97" fmla="*/ 1 h 24"/>
                <a:gd name="T98" fmla="*/ 6 w 32"/>
                <a:gd name="T99" fmla="*/ 0 h 24"/>
                <a:gd name="T100" fmla="*/ 9 w 32"/>
                <a:gd name="T101" fmla="*/ 1 h 24"/>
                <a:gd name="T102" fmla="*/ 10 w 32"/>
                <a:gd name="T103" fmla="*/ 0 h 24"/>
                <a:gd name="T104" fmla="*/ 11 w 32"/>
                <a:gd name="T105" fmla="*/ 1 h 24"/>
                <a:gd name="T106" fmla="*/ 14 w 32"/>
                <a:gd name="T107" fmla="*/ 1 h 24"/>
                <a:gd name="T108" fmla="*/ 16 w 32"/>
                <a:gd name="T109" fmla="*/ 1 h 24"/>
                <a:gd name="T110" fmla="*/ 19 w 32"/>
                <a:gd name="T111" fmla="*/ 1 h 24"/>
                <a:gd name="T112" fmla="*/ 20 w 32"/>
                <a:gd name="T11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 h="24">
                  <a:moveTo>
                    <a:pt x="0" y="11"/>
                  </a:moveTo>
                  <a:lnTo>
                    <a:pt x="0" y="10"/>
                  </a:lnTo>
                  <a:lnTo>
                    <a:pt x="1" y="9"/>
                  </a:lnTo>
                  <a:lnTo>
                    <a:pt x="1" y="7"/>
                  </a:lnTo>
                  <a:lnTo>
                    <a:pt x="1" y="9"/>
                  </a:lnTo>
                  <a:lnTo>
                    <a:pt x="1" y="10"/>
                  </a:lnTo>
                  <a:lnTo>
                    <a:pt x="0" y="10"/>
                  </a:lnTo>
                  <a:lnTo>
                    <a:pt x="0" y="11"/>
                  </a:lnTo>
                  <a:close/>
                  <a:moveTo>
                    <a:pt x="22" y="0"/>
                  </a:moveTo>
                  <a:lnTo>
                    <a:pt x="22" y="1"/>
                  </a:lnTo>
                  <a:lnTo>
                    <a:pt x="22" y="2"/>
                  </a:lnTo>
                  <a:lnTo>
                    <a:pt x="23" y="2"/>
                  </a:lnTo>
                  <a:lnTo>
                    <a:pt x="24" y="2"/>
                  </a:lnTo>
                  <a:lnTo>
                    <a:pt x="25" y="2"/>
                  </a:lnTo>
                  <a:lnTo>
                    <a:pt x="25" y="3"/>
                  </a:lnTo>
                  <a:lnTo>
                    <a:pt x="27" y="3"/>
                  </a:lnTo>
                  <a:lnTo>
                    <a:pt x="27" y="5"/>
                  </a:lnTo>
                  <a:lnTo>
                    <a:pt x="28" y="5"/>
                  </a:lnTo>
                  <a:lnTo>
                    <a:pt x="28" y="6"/>
                  </a:lnTo>
                  <a:lnTo>
                    <a:pt x="29" y="6"/>
                  </a:lnTo>
                  <a:lnTo>
                    <a:pt x="29" y="7"/>
                  </a:lnTo>
                  <a:lnTo>
                    <a:pt x="30" y="7"/>
                  </a:lnTo>
                  <a:lnTo>
                    <a:pt x="30" y="9"/>
                  </a:lnTo>
                  <a:lnTo>
                    <a:pt x="30" y="10"/>
                  </a:lnTo>
                  <a:lnTo>
                    <a:pt x="29" y="10"/>
                  </a:lnTo>
                  <a:lnTo>
                    <a:pt x="29" y="11"/>
                  </a:lnTo>
                  <a:lnTo>
                    <a:pt x="30" y="11"/>
                  </a:lnTo>
                  <a:lnTo>
                    <a:pt x="32" y="11"/>
                  </a:lnTo>
                  <a:lnTo>
                    <a:pt x="30" y="11"/>
                  </a:lnTo>
                  <a:lnTo>
                    <a:pt x="30" y="12"/>
                  </a:lnTo>
                  <a:lnTo>
                    <a:pt x="29" y="12"/>
                  </a:lnTo>
                  <a:lnTo>
                    <a:pt x="29" y="14"/>
                  </a:lnTo>
                  <a:lnTo>
                    <a:pt x="28" y="14"/>
                  </a:lnTo>
                  <a:lnTo>
                    <a:pt x="27" y="14"/>
                  </a:lnTo>
                  <a:lnTo>
                    <a:pt x="27" y="15"/>
                  </a:lnTo>
                  <a:lnTo>
                    <a:pt x="25" y="15"/>
                  </a:lnTo>
                  <a:lnTo>
                    <a:pt x="25" y="16"/>
                  </a:lnTo>
                  <a:lnTo>
                    <a:pt x="25" y="17"/>
                  </a:lnTo>
                  <a:lnTo>
                    <a:pt x="25" y="19"/>
                  </a:lnTo>
                  <a:lnTo>
                    <a:pt x="25" y="20"/>
                  </a:lnTo>
                  <a:lnTo>
                    <a:pt x="27" y="20"/>
                  </a:lnTo>
                  <a:lnTo>
                    <a:pt x="27" y="21"/>
                  </a:lnTo>
                  <a:lnTo>
                    <a:pt x="25" y="21"/>
                  </a:lnTo>
                  <a:lnTo>
                    <a:pt x="24" y="21"/>
                  </a:lnTo>
                  <a:lnTo>
                    <a:pt x="25" y="21"/>
                  </a:lnTo>
                  <a:lnTo>
                    <a:pt x="24" y="21"/>
                  </a:lnTo>
                  <a:lnTo>
                    <a:pt x="25" y="21"/>
                  </a:lnTo>
                  <a:lnTo>
                    <a:pt x="24" y="20"/>
                  </a:lnTo>
                  <a:lnTo>
                    <a:pt x="24" y="21"/>
                  </a:lnTo>
                  <a:lnTo>
                    <a:pt x="23" y="21"/>
                  </a:lnTo>
                  <a:lnTo>
                    <a:pt x="23" y="20"/>
                  </a:lnTo>
                  <a:lnTo>
                    <a:pt x="23" y="21"/>
                  </a:lnTo>
                  <a:lnTo>
                    <a:pt x="22" y="21"/>
                  </a:lnTo>
                  <a:lnTo>
                    <a:pt x="20" y="21"/>
                  </a:lnTo>
                  <a:lnTo>
                    <a:pt x="20" y="23"/>
                  </a:lnTo>
                  <a:lnTo>
                    <a:pt x="20" y="24"/>
                  </a:lnTo>
                  <a:lnTo>
                    <a:pt x="20" y="23"/>
                  </a:lnTo>
                  <a:lnTo>
                    <a:pt x="19" y="24"/>
                  </a:lnTo>
                  <a:lnTo>
                    <a:pt x="18" y="24"/>
                  </a:lnTo>
                  <a:lnTo>
                    <a:pt x="16" y="24"/>
                  </a:lnTo>
                  <a:lnTo>
                    <a:pt x="15" y="24"/>
                  </a:lnTo>
                  <a:lnTo>
                    <a:pt x="14" y="24"/>
                  </a:lnTo>
                  <a:lnTo>
                    <a:pt x="14" y="23"/>
                  </a:lnTo>
                  <a:lnTo>
                    <a:pt x="14" y="21"/>
                  </a:lnTo>
                  <a:lnTo>
                    <a:pt x="13" y="21"/>
                  </a:lnTo>
                  <a:lnTo>
                    <a:pt x="13" y="20"/>
                  </a:lnTo>
                  <a:lnTo>
                    <a:pt x="11" y="20"/>
                  </a:lnTo>
                  <a:lnTo>
                    <a:pt x="10" y="20"/>
                  </a:lnTo>
                  <a:lnTo>
                    <a:pt x="10" y="19"/>
                  </a:lnTo>
                  <a:lnTo>
                    <a:pt x="10" y="20"/>
                  </a:lnTo>
                  <a:lnTo>
                    <a:pt x="9" y="19"/>
                  </a:lnTo>
                  <a:lnTo>
                    <a:pt x="9" y="17"/>
                  </a:lnTo>
                  <a:lnTo>
                    <a:pt x="9" y="16"/>
                  </a:lnTo>
                  <a:lnTo>
                    <a:pt x="10" y="16"/>
                  </a:lnTo>
                  <a:lnTo>
                    <a:pt x="10" y="15"/>
                  </a:lnTo>
                  <a:lnTo>
                    <a:pt x="10" y="14"/>
                  </a:lnTo>
                  <a:lnTo>
                    <a:pt x="9" y="14"/>
                  </a:lnTo>
                  <a:lnTo>
                    <a:pt x="9" y="12"/>
                  </a:lnTo>
                  <a:lnTo>
                    <a:pt x="8" y="14"/>
                  </a:lnTo>
                  <a:lnTo>
                    <a:pt x="8" y="12"/>
                  </a:lnTo>
                  <a:lnTo>
                    <a:pt x="6" y="14"/>
                  </a:lnTo>
                  <a:lnTo>
                    <a:pt x="6" y="12"/>
                  </a:lnTo>
                  <a:lnTo>
                    <a:pt x="5" y="12"/>
                  </a:lnTo>
                  <a:lnTo>
                    <a:pt x="4" y="12"/>
                  </a:lnTo>
                  <a:lnTo>
                    <a:pt x="2" y="12"/>
                  </a:lnTo>
                  <a:lnTo>
                    <a:pt x="2" y="11"/>
                  </a:lnTo>
                  <a:lnTo>
                    <a:pt x="1" y="11"/>
                  </a:lnTo>
                  <a:lnTo>
                    <a:pt x="1" y="10"/>
                  </a:lnTo>
                  <a:lnTo>
                    <a:pt x="1" y="9"/>
                  </a:lnTo>
                  <a:lnTo>
                    <a:pt x="1" y="7"/>
                  </a:lnTo>
                  <a:lnTo>
                    <a:pt x="1" y="6"/>
                  </a:lnTo>
                  <a:lnTo>
                    <a:pt x="0" y="6"/>
                  </a:lnTo>
                  <a:lnTo>
                    <a:pt x="0" y="5"/>
                  </a:lnTo>
                  <a:lnTo>
                    <a:pt x="0" y="3"/>
                  </a:lnTo>
                  <a:lnTo>
                    <a:pt x="1" y="3"/>
                  </a:lnTo>
                  <a:lnTo>
                    <a:pt x="1" y="2"/>
                  </a:lnTo>
                  <a:lnTo>
                    <a:pt x="2" y="2"/>
                  </a:lnTo>
                  <a:lnTo>
                    <a:pt x="4" y="1"/>
                  </a:lnTo>
                  <a:lnTo>
                    <a:pt x="5" y="0"/>
                  </a:lnTo>
                  <a:lnTo>
                    <a:pt x="6" y="0"/>
                  </a:lnTo>
                  <a:lnTo>
                    <a:pt x="9" y="0"/>
                  </a:lnTo>
                  <a:lnTo>
                    <a:pt x="9" y="1"/>
                  </a:lnTo>
                  <a:lnTo>
                    <a:pt x="10" y="1"/>
                  </a:lnTo>
                  <a:lnTo>
                    <a:pt x="10" y="0"/>
                  </a:lnTo>
                  <a:lnTo>
                    <a:pt x="11" y="0"/>
                  </a:lnTo>
                  <a:lnTo>
                    <a:pt x="11" y="1"/>
                  </a:lnTo>
                  <a:lnTo>
                    <a:pt x="13" y="1"/>
                  </a:lnTo>
                  <a:lnTo>
                    <a:pt x="14" y="1"/>
                  </a:lnTo>
                  <a:lnTo>
                    <a:pt x="15" y="1"/>
                  </a:lnTo>
                  <a:lnTo>
                    <a:pt x="16" y="1"/>
                  </a:lnTo>
                  <a:lnTo>
                    <a:pt x="18" y="1"/>
                  </a:lnTo>
                  <a:lnTo>
                    <a:pt x="19" y="1"/>
                  </a:lnTo>
                  <a:lnTo>
                    <a:pt x="20" y="1"/>
                  </a:lnTo>
                  <a:lnTo>
                    <a:pt x="20" y="0"/>
                  </a:lnTo>
                  <a:lnTo>
                    <a:pt x="2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3" name="Freeform 1188"/>
            <p:cNvSpPr>
              <a:spLocks/>
            </p:cNvSpPr>
            <p:nvPr/>
          </p:nvSpPr>
          <p:spPr bwMode="auto">
            <a:xfrm>
              <a:off x="4459288" y="3589554"/>
              <a:ext cx="6350" cy="9525"/>
            </a:xfrm>
            <a:custGeom>
              <a:avLst/>
              <a:gdLst>
                <a:gd name="T0" fmla="*/ 3 w 4"/>
                <a:gd name="T1" fmla="*/ 1 h 6"/>
                <a:gd name="T2" fmla="*/ 3 w 4"/>
                <a:gd name="T3" fmla="*/ 1 h 6"/>
                <a:gd name="T4" fmla="*/ 3 w 4"/>
                <a:gd name="T5" fmla="*/ 1 h 6"/>
                <a:gd name="T6" fmla="*/ 3 w 4"/>
                <a:gd name="T7" fmla="*/ 1 h 6"/>
                <a:gd name="T8" fmla="*/ 3 w 4"/>
                <a:gd name="T9" fmla="*/ 2 h 6"/>
                <a:gd name="T10" fmla="*/ 3 w 4"/>
                <a:gd name="T11" fmla="*/ 2 h 6"/>
                <a:gd name="T12" fmla="*/ 3 w 4"/>
                <a:gd name="T13" fmla="*/ 2 h 6"/>
                <a:gd name="T14" fmla="*/ 4 w 4"/>
                <a:gd name="T15" fmla="*/ 2 h 6"/>
                <a:gd name="T16" fmla="*/ 4 w 4"/>
                <a:gd name="T17" fmla="*/ 2 h 6"/>
                <a:gd name="T18" fmla="*/ 4 w 4"/>
                <a:gd name="T19" fmla="*/ 2 h 6"/>
                <a:gd name="T20" fmla="*/ 4 w 4"/>
                <a:gd name="T21" fmla="*/ 4 h 6"/>
                <a:gd name="T22" fmla="*/ 4 w 4"/>
                <a:gd name="T23" fmla="*/ 4 h 6"/>
                <a:gd name="T24" fmla="*/ 4 w 4"/>
                <a:gd name="T25" fmla="*/ 4 h 6"/>
                <a:gd name="T26" fmla="*/ 4 w 4"/>
                <a:gd name="T27" fmla="*/ 4 h 6"/>
                <a:gd name="T28" fmla="*/ 4 w 4"/>
                <a:gd name="T29" fmla="*/ 4 h 6"/>
                <a:gd name="T30" fmla="*/ 4 w 4"/>
                <a:gd name="T31" fmla="*/ 5 h 6"/>
                <a:gd name="T32" fmla="*/ 4 w 4"/>
                <a:gd name="T33" fmla="*/ 5 h 6"/>
                <a:gd name="T34" fmla="*/ 4 w 4"/>
                <a:gd name="T35" fmla="*/ 6 h 6"/>
                <a:gd name="T36" fmla="*/ 3 w 4"/>
                <a:gd name="T37" fmla="*/ 5 h 6"/>
                <a:gd name="T38" fmla="*/ 3 w 4"/>
                <a:gd name="T39" fmla="*/ 5 h 6"/>
                <a:gd name="T40" fmla="*/ 3 w 4"/>
                <a:gd name="T41" fmla="*/ 6 h 6"/>
                <a:gd name="T42" fmla="*/ 1 w 4"/>
                <a:gd name="T43" fmla="*/ 6 h 6"/>
                <a:gd name="T44" fmla="*/ 1 w 4"/>
                <a:gd name="T45" fmla="*/ 6 h 6"/>
                <a:gd name="T46" fmla="*/ 0 w 4"/>
                <a:gd name="T47" fmla="*/ 5 h 6"/>
                <a:gd name="T48" fmla="*/ 0 w 4"/>
                <a:gd name="T49" fmla="*/ 5 h 6"/>
                <a:gd name="T50" fmla="*/ 1 w 4"/>
                <a:gd name="T51" fmla="*/ 5 h 6"/>
                <a:gd name="T52" fmla="*/ 1 w 4"/>
                <a:gd name="T53" fmla="*/ 4 h 6"/>
                <a:gd name="T54" fmla="*/ 0 w 4"/>
                <a:gd name="T55" fmla="*/ 4 h 6"/>
                <a:gd name="T56" fmla="*/ 0 w 4"/>
                <a:gd name="T57" fmla="*/ 4 h 6"/>
                <a:gd name="T58" fmla="*/ 1 w 4"/>
                <a:gd name="T59" fmla="*/ 4 h 6"/>
                <a:gd name="T60" fmla="*/ 0 w 4"/>
                <a:gd name="T61" fmla="*/ 4 h 6"/>
                <a:gd name="T62" fmla="*/ 0 w 4"/>
                <a:gd name="T63" fmla="*/ 4 h 6"/>
                <a:gd name="T64" fmla="*/ 0 w 4"/>
                <a:gd name="T65" fmla="*/ 4 h 6"/>
                <a:gd name="T66" fmla="*/ 0 w 4"/>
                <a:gd name="T67" fmla="*/ 2 h 6"/>
                <a:gd name="T68" fmla="*/ 0 w 4"/>
                <a:gd name="T69" fmla="*/ 2 h 6"/>
                <a:gd name="T70" fmla="*/ 0 w 4"/>
                <a:gd name="T71" fmla="*/ 2 h 6"/>
                <a:gd name="T72" fmla="*/ 0 w 4"/>
                <a:gd name="T73" fmla="*/ 2 h 6"/>
                <a:gd name="T74" fmla="*/ 0 w 4"/>
                <a:gd name="T75" fmla="*/ 2 h 6"/>
                <a:gd name="T76" fmla="*/ 0 w 4"/>
                <a:gd name="T77" fmla="*/ 1 h 6"/>
                <a:gd name="T78" fmla="*/ 0 w 4"/>
                <a:gd name="T79" fmla="*/ 1 h 6"/>
                <a:gd name="T80" fmla="*/ 0 w 4"/>
                <a:gd name="T81" fmla="*/ 1 h 6"/>
                <a:gd name="T82" fmla="*/ 0 w 4"/>
                <a:gd name="T83" fmla="*/ 1 h 6"/>
                <a:gd name="T84" fmla="*/ 1 w 4"/>
                <a:gd name="T85" fmla="*/ 1 h 6"/>
                <a:gd name="T86" fmla="*/ 1 w 4"/>
                <a:gd name="T87" fmla="*/ 0 h 6"/>
                <a:gd name="T88" fmla="*/ 1 w 4"/>
                <a:gd name="T89" fmla="*/ 0 h 6"/>
                <a:gd name="T90" fmla="*/ 1 w 4"/>
                <a:gd name="T91" fmla="*/ 0 h 6"/>
                <a:gd name="T92" fmla="*/ 1 w 4"/>
                <a:gd name="T93" fmla="*/ 0 h 6"/>
                <a:gd name="T94" fmla="*/ 1 w 4"/>
                <a:gd name="T95" fmla="*/ 0 h 6"/>
                <a:gd name="T96" fmla="*/ 3 w 4"/>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6">
                  <a:moveTo>
                    <a:pt x="3" y="0"/>
                  </a:moveTo>
                  <a:lnTo>
                    <a:pt x="3" y="0"/>
                  </a:lnTo>
                  <a:lnTo>
                    <a:pt x="3" y="0"/>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2"/>
                  </a:lnTo>
                  <a:lnTo>
                    <a:pt x="3" y="2"/>
                  </a:lnTo>
                  <a:lnTo>
                    <a:pt x="3" y="2"/>
                  </a:lnTo>
                  <a:lnTo>
                    <a:pt x="3" y="2"/>
                  </a:lnTo>
                  <a:lnTo>
                    <a:pt x="3" y="2"/>
                  </a:lnTo>
                  <a:lnTo>
                    <a:pt x="3" y="2"/>
                  </a:lnTo>
                  <a:lnTo>
                    <a:pt x="3" y="2"/>
                  </a:lnTo>
                  <a:lnTo>
                    <a:pt x="3" y="2"/>
                  </a:lnTo>
                  <a:lnTo>
                    <a:pt x="3" y="2"/>
                  </a:lnTo>
                  <a:lnTo>
                    <a:pt x="3"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5"/>
                  </a:lnTo>
                  <a:lnTo>
                    <a:pt x="4" y="5"/>
                  </a:lnTo>
                  <a:lnTo>
                    <a:pt x="4" y="5"/>
                  </a:lnTo>
                  <a:lnTo>
                    <a:pt x="4" y="5"/>
                  </a:lnTo>
                  <a:lnTo>
                    <a:pt x="4" y="5"/>
                  </a:lnTo>
                  <a:lnTo>
                    <a:pt x="4" y="5"/>
                  </a:lnTo>
                  <a:lnTo>
                    <a:pt x="4" y="5"/>
                  </a:lnTo>
                  <a:lnTo>
                    <a:pt x="4" y="5"/>
                  </a:lnTo>
                  <a:lnTo>
                    <a:pt x="4" y="5"/>
                  </a:lnTo>
                  <a:lnTo>
                    <a:pt x="4" y="6"/>
                  </a:lnTo>
                  <a:lnTo>
                    <a:pt x="4" y="6"/>
                  </a:lnTo>
                  <a:lnTo>
                    <a:pt x="4" y="6"/>
                  </a:lnTo>
                  <a:lnTo>
                    <a:pt x="3" y="6"/>
                  </a:lnTo>
                  <a:lnTo>
                    <a:pt x="3" y="5"/>
                  </a:lnTo>
                  <a:lnTo>
                    <a:pt x="3" y="5"/>
                  </a:lnTo>
                  <a:lnTo>
                    <a:pt x="3" y="5"/>
                  </a:lnTo>
                  <a:lnTo>
                    <a:pt x="3" y="5"/>
                  </a:lnTo>
                  <a:lnTo>
                    <a:pt x="3" y="5"/>
                  </a:lnTo>
                  <a:lnTo>
                    <a:pt x="3" y="5"/>
                  </a:lnTo>
                  <a:lnTo>
                    <a:pt x="3" y="6"/>
                  </a:lnTo>
                  <a:lnTo>
                    <a:pt x="3" y="6"/>
                  </a:lnTo>
                  <a:lnTo>
                    <a:pt x="3" y="6"/>
                  </a:lnTo>
                  <a:lnTo>
                    <a:pt x="3" y="6"/>
                  </a:lnTo>
                  <a:lnTo>
                    <a:pt x="3" y="6"/>
                  </a:lnTo>
                  <a:lnTo>
                    <a:pt x="3" y="6"/>
                  </a:lnTo>
                  <a:lnTo>
                    <a:pt x="1" y="6"/>
                  </a:lnTo>
                  <a:lnTo>
                    <a:pt x="1" y="6"/>
                  </a:lnTo>
                  <a:lnTo>
                    <a:pt x="1" y="6"/>
                  </a:lnTo>
                  <a:lnTo>
                    <a:pt x="1" y="6"/>
                  </a:lnTo>
                  <a:lnTo>
                    <a:pt x="1" y="6"/>
                  </a:lnTo>
                  <a:lnTo>
                    <a:pt x="1" y="6"/>
                  </a:lnTo>
                  <a:lnTo>
                    <a:pt x="1"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4"/>
                  </a:lnTo>
                  <a:lnTo>
                    <a:pt x="1" y="4"/>
                  </a:lnTo>
                  <a:lnTo>
                    <a:pt x="1" y="4"/>
                  </a:lnTo>
                  <a:lnTo>
                    <a:pt x="1" y="4"/>
                  </a:lnTo>
                  <a:lnTo>
                    <a:pt x="0" y="4"/>
                  </a:lnTo>
                  <a:lnTo>
                    <a:pt x="0" y="4"/>
                  </a:lnTo>
                  <a:lnTo>
                    <a:pt x="0" y="4"/>
                  </a:lnTo>
                  <a:lnTo>
                    <a:pt x="0" y="4"/>
                  </a:lnTo>
                  <a:lnTo>
                    <a:pt x="0" y="4"/>
                  </a:lnTo>
                  <a:lnTo>
                    <a:pt x="0"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3" y="0"/>
                  </a:lnTo>
                  <a:lnTo>
                    <a:pt x="3" y="0"/>
                  </a:lnTo>
                  <a:lnTo>
                    <a:pt x="3" y="0"/>
                  </a:lnTo>
                  <a:lnTo>
                    <a:pt x="3" y="0"/>
                  </a:lnTo>
                  <a:lnTo>
                    <a:pt x="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4" name="Freeform 1189"/>
            <p:cNvSpPr>
              <a:spLocks/>
            </p:cNvSpPr>
            <p:nvPr/>
          </p:nvSpPr>
          <p:spPr bwMode="auto">
            <a:xfrm>
              <a:off x="4591050" y="3472079"/>
              <a:ext cx="61913" cy="38100"/>
            </a:xfrm>
            <a:custGeom>
              <a:avLst/>
              <a:gdLst>
                <a:gd name="T0" fmla="*/ 37 w 39"/>
                <a:gd name="T1" fmla="*/ 8 h 24"/>
                <a:gd name="T2" fmla="*/ 37 w 39"/>
                <a:gd name="T3" fmla="*/ 12 h 24"/>
                <a:gd name="T4" fmla="*/ 37 w 39"/>
                <a:gd name="T5" fmla="*/ 13 h 24"/>
                <a:gd name="T6" fmla="*/ 37 w 39"/>
                <a:gd name="T7" fmla="*/ 14 h 24"/>
                <a:gd name="T8" fmla="*/ 39 w 39"/>
                <a:gd name="T9" fmla="*/ 15 h 24"/>
                <a:gd name="T10" fmla="*/ 39 w 39"/>
                <a:gd name="T11" fmla="*/ 17 h 24"/>
                <a:gd name="T12" fmla="*/ 38 w 39"/>
                <a:gd name="T13" fmla="*/ 19 h 24"/>
                <a:gd name="T14" fmla="*/ 37 w 39"/>
                <a:gd name="T15" fmla="*/ 22 h 24"/>
                <a:gd name="T16" fmla="*/ 34 w 39"/>
                <a:gd name="T17" fmla="*/ 23 h 24"/>
                <a:gd name="T18" fmla="*/ 32 w 39"/>
                <a:gd name="T19" fmla="*/ 24 h 24"/>
                <a:gd name="T20" fmla="*/ 29 w 39"/>
                <a:gd name="T21" fmla="*/ 23 h 24"/>
                <a:gd name="T22" fmla="*/ 27 w 39"/>
                <a:gd name="T23" fmla="*/ 22 h 24"/>
                <a:gd name="T24" fmla="*/ 25 w 39"/>
                <a:gd name="T25" fmla="*/ 19 h 24"/>
                <a:gd name="T26" fmla="*/ 22 w 39"/>
                <a:gd name="T27" fmla="*/ 19 h 24"/>
                <a:gd name="T28" fmla="*/ 20 w 39"/>
                <a:gd name="T29" fmla="*/ 17 h 24"/>
                <a:gd name="T30" fmla="*/ 18 w 39"/>
                <a:gd name="T31" fmla="*/ 18 h 24"/>
                <a:gd name="T32" fmla="*/ 14 w 39"/>
                <a:gd name="T33" fmla="*/ 18 h 24"/>
                <a:gd name="T34" fmla="*/ 11 w 39"/>
                <a:gd name="T35" fmla="*/ 17 h 24"/>
                <a:gd name="T36" fmla="*/ 9 w 39"/>
                <a:gd name="T37" fmla="*/ 18 h 24"/>
                <a:gd name="T38" fmla="*/ 5 w 39"/>
                <a:gd name="T39" fmla="*/ 17 h 24"/>
                <a:gd name="T40" fmla="*/ 1 w 39"/>
                <a:gd name="T41" fmla="*/ 19 h 24"/>
                <a:gd name="T42" fmla="*/ 0 w 39"/>
                <a:gd name="T43" fmla="*/ 19 h 24"/>
                <a:gd name="T44" fmla="*/ 0 w 39"/>
                <a:gd name="T45" fmla="*/ 15 h 24"/>
                <a:gd name="T46" fmla="*/ 0 w 39"/>
                <a:gd name="T47" fmla="*/ 17 h 24"/>
                <a:gd name="T48" fmla="*/ 0 w 39"/>
                <a:gd name="T49" fmla="*/ 13 h 24"/>
                <a:gd name="T50" fmla="*/ 2 w 39"/>
                <a:gd name="T51" fmla="*/ 12 h 24"/>
                <a:gd name="T52" fmla="*/ 2 w 39"/>
                <a:gd name="T53" fmla="*/ 8 h 24"/>
                <a:gd name="T54" fmla="*/ 5 w 39"/>
                <a:gd name="T55" fmla="*/ 5 h 24"/>
                <a:gd name="T56" fmla="*/ 9 w 39"/>
                <a:gd name="T57" fmla="*/ 5 h 24"/>
                <a:gd name="T58" fmla="*/ 11 w 39"/>
                <a:gd name="T59" fmla="*/ 8 h 24"/>
                <a:gd name="T60" fmla="*/ 13 w 39"/>
                <a:gd name="T61" fmla="*/ 10 h 24"/>
                <a:gd name="T62" fmla="*/ 15 w 39"/>
                <a:gd name="T63" fmla="*/ 12 h 24"/>
                <a:gd name="T64" fmla="*/ 18 w 39"/>
                <a:gd name="T65" fmla="*/ 10 h 24"/>
                <a:gd name="T66" fmla="*/ 19 w 39"/>
                <a:gd name="T67" fmla="*/ 8 h 24"/>
                <a:gd name="T68" fmla="*/ 19 w 39"/>
                <a:gd name="T69" fmla="*/ 4 h 24"/>
                <a:gd name="T70" fmla="*/ 19 w 39"/>
                <a:gd name="T71" fmla="*/ 3 h 24"/>
                <a:gd name="T72" fmla="*/ 22 w 39"/>
                <a:gd name="T73" fmla="*/ 1 h 24"/>
                <a:gd name="T74" fmla="*/ 23 w 39"/>
                <a:gd name="T75" fmla="*/ 1 h 24"/>
                <a:gd name="T76" fmla="*/ 24 w 39"/>
                <a:gd name="T77" fmla="*/ 1 h 24"/>
                <a:gd name="T78" fmla="*/ 25 w 39"/>
                <a:gd name="T79" fmla="*/ 1 h 24"/>
                <a:gd name="T80" fmla="*/ 28 w 39"/>
                <a:gd name="T81" fmla="*/ 3 h 24"/>
                <a:gd name="T82" fmla="*/ 30 w 39"/>
                <a:gd name="T83" fmla="*/ 6 h 24"/>
                <a:gd name="T84" fmla="*/ 33 w 39"/>
                <a:gd name="T85"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24">
                  <a:moveTo>
                    <a:pt x="34" y="6"/>
                  </a:moveTo>
                  <a:lnTo>
                    <a:pt x="36" y="6"/>
                  </a:lnTo>
                  <a:lnTo>
                    <a:pt x="37" y="8"/>
                  </a:lnTo>
                  <a:lnTo>
                    <a:pt x="37" y="9"/>
                  </a:lnTo>
                  <a:lnTo>
                    <a:pt x="37" y="10"/>
                  </a:lnTo>
                  <a:lnTo>
                    <a:pt x="37" y="12"/>
                  </a:lnTo>
                  <a:lnTo>
                    <a:pt x="37" y="13"/>
                  </a:lnTo>
                  <a:lnTo>
                    <a:pt x="36" y="13"/>
                  </a:lnTo>
                  <a:lnTo>
                    <a:pt x="37" y="13"/>
                  </a:lnTo>
                  <a:lnTo>
                    <a:pt x="38" y="13"/>
                  </a:lnTo>
                  <a:lnTo>
                    <a:pt x="38" y="14"/>
                  </a:lnTo>
                  <a:lnTo>
                    <a:pt x="37" y="14"/>
                  </a:lnTo>
                  <a:lnTo>
                    <a:pt x="38" y="14"/>
                  </a:lnTo>
                  <a:lnTo>
                    <a:pt x="38" y="15"/>
                  </a:lnTo>
                  <a:lnTo>
                    <a:pt x="39" y="15"/>
                  </a:lnTo>
                  <a:lnTo>
                    <a:pt x="38" y="15"/>
                  </a:lnTo>
                  <a:lnTo>
                    <a:pt x="38" y="17"/>
                  </a:lnTo>
                  <a:lnTo>
                    <a:pt x="39" y="17"/>
                  </a:lnTo>
                  <a:lnTo>
                    <a:pt x="39" y="18"/>
                  </a:lnTo>
                  <a:lnTo>
                    <a:pt x="39" y="19"/>
                  </a:lnTo>
                  <a:lnTo>
                    <a:pt x="38" y="19"/>
                  </a:lnTo>
                  <a:lnTo>
                    <a:pt x="38" y="20"/>
                  </a:lnTo>
                  <a:lnTo>
                    <a:pt x="37" y="20"/>
                  </a:lnTo>
                  <a:lnTo>
                    <a:pt x="37" y="22"/>
                  </a:lnTo>
                  <a:lnTo>
                    <a:pt x="36" y="22"/>
                  </a:lnTo>
                  <a:lnTo>
                    <a:pt x="36" y="23"/>
                  </a:lnTo>
                  <a:lnTo>
                    <a:pt x="34" y="23"/>
                  </a:lnTo>
                  <a:lnTo>
                    <a:pt x="33" y="23"/>
                  </a:lnTo>
                  <a:lnTo>
                    <a:pt x="32" y="23"/>
                  </a:lnTo>
                  <a:lnTo>
                    <a:pt x="32" y="24"/>
                  </a:lnTo>
                  <a:lnTo>
                    <a:pt x="30" y="24"/>
                  </a:lnTo>
                  <a:lnTo>
                    <a:pt x="29" y="24"/>
                  </a:lnTo>
                  <a:lnTo>
                    <a:pt x="29" y="23"/>
                  </a:lnTo>
                  <a:lnTo>
                    <a:pt x="28" y="23"/>
                  </a:lnTo>
                  <a:lnTo>
                    <a:pt x="28" y="22"/>
                  </a:lnTo>
                  <a:lnTo>
                    <a:pt x="27" y="22"/>
                  </a:lnTo>
                  <a:lnTo>
                    <a:pt x="27" y="20"/>
                  </a:lnTo>
                  <a:lnTo>
                    <a:pt x="25" y="20"/>
                  </a:lnTo>
                  <a:lnTo>
                    <a:pt x="25" y="19"/>
                  </a:lnTo>
                  <a:lnTo>
                    <a:pt x="24" y="19"/>
                  </a:lnTo>
                  <a:lnTo>
                    <a:pt x="23" y="19"/>
                  </a:lnTo>
                  <a:lnTo>
                    <a:pt x="22" y="19"/>
                  </a:lnTo>
                  <a:lnTo>
                    <a:pt x="22" y="18"/>
                  </a:lnTo>
                  <a:lnTo>
                    <a:pt x="22" y="17"/>
                  </a:lnTo>
                  <a:lnTo>
                    <a:pt x="20" y="17"/>
                  </a:lnTo>
                  <a:lnTo>
                    <a:pt x="20" y="18"/>
                  </a:lnTo>
                  <a:lnTo>
                    <a:pt x="19" y="18"/>
                  </a:lnTo>
                  <a:lnTo>
                    <a:pt x="18" y="18"/>
                  </a:lnTo>
                  <a:lnTo>
                    <a:pt x="16" y="18"/>
                  </a:lnTo>
                  <a:lnTo>
                    <a:pt x="15" y="18"/>
                  </a:lnTo>
                  <a:lnTo>
                    <a:pt x="14" y="18"/>
                  </a:lnTo>
                  <a:lnTo>
                    <a:pt x="13" y="18"/>
                  </a:lnTo>
                  <a:lnTo>
                    <a:pt x="11" y="18"/>
                  </a:lnTo>
                  <a:lnTo>
                    <a:pt x="11" y="17"/>
                  </a:lnTo>
                  <a:lnTo>
                    <a:pt x="10" y="17"/>
                  </a:lnTo>
                  <a:lnTo>
                    <a:pt x="10" y="18"/>
                  </a:lnTo>
                  <a:lnTo>
                    <a:pt x="9" y="18"/>
                  </a:lnTo>
                  <a:lnTo>
                    <a:pt x="9" y="17"/>
                  </a:lnTo>
                  <a:lnTo>
                    <a:pt x="6" y="17"/>
                  </a:lnTo>
                  <a:lnTo>
                    <a:pt x="5" y="17"/>
                  </a:lnTo>
                  <a:lnTo>
                    <a:pt x="4" y="18"/>
                  </a:lnTo>
                  <a:lnTo>
                    <a:pt x="2" y="19"/>
                  </a:lnTo>
                  <a:lnTo>
                    <a:pt x="1" y="19"/>
                  </a:lnTo>
                  <a:lnTo>
                    <a:pt x="1" y="20"/>
                  </a:lnTo>
                  <a:lnTo>
                    <a:pt x="0" y="20"/>
                  </a:lnTo>
                  <a:lnTo>
                    <a:pt x="0" y="19"/>
                  </a:lnTo>
                  <a:lnTo>
                    <a:pt x="0" y="18"/>
                  </a:lnTo>
                  <a:lnTo>
                    <a:pt x="0" y="17"/>
                  </a:lnTo>
                  <a:lnTo>
                    <a:pt x="0" y="15"/>
                  </a:lnTo>
                  <a:lnTo>
                    <a:pt x="0" y="17"/>
                  </a:lnTo>
                  <a:lnTo>
                    <a:pt x="1" y="17"/>
                  </a:lnTo>
                  <a:lnTo>
                    <a:pt x="0" y="17"/>
                  </a:lnTo>
                  <a:lnTo>
                    <a:pt x="0" y="15"/>
                  </a:lnTo>
                  <a:lnTo>
                    <a:pt x="0" y="14"/>
                  </a:lnTo>
                  <a:lnTo>
                    <a:pt x="0" y="13"/>
                  </a:lnTo>
                  <a:lnTo>
                    <a:pt x="1" y="13"/>
                  </a:lnTo>
                  <a:lnTo>
                    <a:pt x="1" y="12"/>
                  </a:lnTo>
                  <a:lnTo>
                    <a:pt x="2" y="12"/>
                  </a:lnTo>
                  <a:lnTo>
                    <a:pt x="2" y="10"/>
                  </a:lnTo>
                  <a:lnTo>
                    <a:pt x="2" y="9"/>
                  </a:lnTo>
                  <a:lnTo>
                    <a:pt x="2" y="8"/>
                  </a:lnTo>
                  <a:lnTo>
                    <a:pt x="4" y="6"/>
                  </a:lnTo>
                  <a:lnTo>
                    <a:pt x="4" y="5"/>
                  </a:lnTo>
                  <a:lnTo>
                    <a:pt x="5" y="5"/>
                  </a:lnTo>
                  <a:lnTo>
                    <a:pt x="6" y="5"/>
                  </a:lnTo>
                  <a:lnTo>
                    <a:pt x="9" y="4"/>
                  </a:lnTo>
                  <a:lnTo>
                    <a:pt x="9" y="5"/>
                  </a:lnTo>
                  <a:lnTo>
                    <a:pt x="10" y="6"/>
                  </a:lnTo>
                  <a:lnTo>
                    <a:pt x="11" y="6"/>
                  </a:lnTo>
                  <a:lnTo>
                    <a:pt x="11" y="8"/>
                  </a:lnTo>
                  <a:lnTo>
                    <a:pt x="11" y="9"/>
                  </a:lnTo>
                  <a:lnTo>
                    <a:pt x="13" y="9"/>
                  </a:lnTo>
                  <a:lnTo>
                    <a:pt x="13" y="10"/>
                  </a:lnTo>
                  <a:lnTo>
                    <a:pt x="14" y="10"/>
                  </a:lnTo>
                  <a:lnTo>
                    <a:pt x="14" y="12"/>
                  </a:lnTo>
                  <a:lnTo>
                    <a:pt x="15" y="12"/>
                  </a:lnTo>
                  <a:lnTo>
                    <a:pt x="16" y="12"/>
                  </a:lnTo>
                  <a:lnTo>
                    <a:pt x="16" y="10"/>
                  </a:lnTo>
                  <a:lnTo>
                    <a:pt x="18" y="10"/>
                  </a:lnTo>
                  <a:lnTo>
                    <a:pt x="18" y="9"/>
                  </a:lnTo>
                  <a:lnTo>
                    <a:pt x="19" y="9"/>
                  </a:lnTo>
                  <a:lnTo>
                    <a:pt x="19" y="8"/>
                  </a:lnTo>
                  <a:lnTo>
                    <a:pt x="19" y="6"/>
                  </a:lnTo>
                  <a:lnTo>
                    <a:pt x="19" y="5"/>
                  </a:lnTo>
                  <a:lnTo>
                    <a:pt x="19" y="4"/>
                  </a:lnTo>
                  <a:lnTo>
                    <a:pt x="18" y="4"/>
                  </a:lnTo>
                  <a:lnTo>
                    <a:pt x="18" y="3"/>
                  </a:lnTo>
                  <a:lnTo>
                    <a:pt x="19" y="3"/>
                  </a:lnTo>
                  <a:lnTo>
                    <a:pt x="19" y="1"/>
                  </a:lnTo>
                  <a:lnTo>
                    <a:pt x="20" y="1"/>
                  </a:lnTo>
                  <a:lnTo>
                    <a:pt x="22" y="1"/>
                  </a:lnTo>
                  <a:lnTo>
                    <a:pt x="22" y="0"/>
                  </a:lnTo>
                  <a:lnTo>
                    <a:pt x="23" y="0"/>
                  </a:lnTo>
                  <a:lnTo>
                    <a:pt x="23" y="1"/>
                  </a:lnTo>
                  <a:lnTo>
                    <a:pt x="23" y="0"/>
                  </a:lnTo>
                  <a:lnTo>
                    <a:pt x="24" y="0"/>
                  </a:lnTo>
                  <a:lnTo>
                    <a:pt x="24" y="1"/>
                  </a:lnTo>
                  <a:lnTo>
                    <a:pt x="24" y="0"/>
                  </a:lnTo>
                  <a:lnTo>
                    <a:pt x="24" y="1"/>
                  </a:lnTo>
                  <a:lnTo>
                    <a:pt x="25" y="1"/>
                  </a:lnTo>
                  <a:lnTo>
                    <a:pt x="25" y="3"/>
                  </a:lnTo>
                  <a:lnTo>
                    <a:pt x="27" y="3"/>
                  </a:lnTo>
                  <a:lnTo>
                    <a:pt x="28" y="3"/>
                  </a:lnTo>
                  <a:lnTo>
                    <a:pt x="28" y="4"/>
                  </a:lnTo>
                  <a:lnTo>
                    <a:pt x="29" y="5"/>
                  </a:lnTo>
                  <a:lnTo>
                    <a:pt x="30" y="6"/>
                  </a:lnTo>
                  <a:lnTo>
                    <a:pt x="30" y="5"/>
                  </a:lnTo>
                  <a:lnTo>
                    <a:pt x="32" y="5"/>
                  </a:lnTo>
                  <a:lnTo>
                    <a:pt x="33" y="5"/>
                  </a:lnTo>
                  <a:lnTo>
                    <a:pt x="34" y="5"/>
                  </a:lnTo>
                  <a:lnTo>
                    <a:pt x="34" y="6"/>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5" name="Freeform 1190"/>
            <p:cNvSpPr>
              <a:spLocks noEditPoints="1"/>
            </p:cNvSpPr>
            <p:nvPr/>
          </p:nvSpPr>
          <p:spPr bwMode="auto">
            <a:xfrm>
              <a:off x="5389563" y="3894354"/>
              <a:ext cx="1588" cy="3175"/>
            </a:xfrm>
            <a:custGeom>
              <a:avLst/>
              <a:gdLst>
                <a:gd name="T0" fmla="*/ 0 w 1"/>
                <a:gd name="T1" fmla="*/ 0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1 w 1"/>
                <a:gd name="T15" fmla="*/ 0 h 2"/>
                <a:gd name="T16" fmla="*/ 1 w 1"/>
                <a:gd name="T17" fmla="*/ 0 h 2"/>
                <a:gd name="T18" fmla="*/ 1 w 1"/>
                <a:gd name="T19" fmla="*/ 0 h 2"/>
                <a:gd name="T20" fmla="*/ 0 w 1"/>
                <a:gd name="T21" fmla="*/ 0 h 2"/>
                <a:gd name="T22" fmla="*/ 0 w 1"/>
                <a:gd name="T23" fmla="*/ 0 h 2"/>
                <a:gd name="T24" fmla="*/ 0 w 1"/>
                <a:gd name="T25" fmla="*/ 0 h 2"/>
                <a:gd name="T26" fmla="*/ 0 w 1"/>
                <a:gd name="T27" fmla="*/ 2 h 2"/>
                <a:gd name="T28" fmla="*/ 0 w 1"/>
                <a:gd name="T29" fmla="*/ 2 h 2"/>
                <a:gd name="T30" fmla="*/ 0 w 1"/>
                <a:gd name="T31" fmla="*/ 2 h 2"/>
                <a:gd name="T32" fmla="*/ 0 w 1"/>
                <a:gd name="T33" fmla="*/ 2 h 2"/>
                <a:gd name="T34" fmla="*/ 0 w 1"/>
                <a:gd name="T35" fmla="*/ 2 h 2"/>
                <a:gd name="T36" fmla="*/ 0 w 1"/>
                <a:gd name="T37" fmla="*/ 0 h 2"/>
                <a:gd name="T38" fmla="*/ 0 w 1"/>
                <a:gd name="T39" fmla="*/ 0 h 2"/>
                <a:gd name="T40" fmla="*/ 0 w 1"/>
                <a:gd name="T41" fmla="*/ 0 h 2"/>
                <a:gd name="T42" fmla="*/ 0 w 1"/>
                <a:gd name="T43" fmla="*/ 0 h 2"/>
                <a:gd name="T44" fmla="*/ 0 w 1"/>
                <a:gd name="T45" fmla="*/ 0 h 2"/>
                <a:gd name="T46" fmla="*/ 0 w 1"/>
                <a:gd name="T47" fmla="*/ 0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0 h 2"/>
                <a:gd name="T62" fmla="*/ 0 w 1"/>
                <a:gd name="T63" fmla="*/ 0 h 2"/>
                <a:gd name="T64" fmla="*/ 0 w 1"/>
                <a:gd name="T65" fmla="*/ 0 h 2"/>
                <a:gd name="T66" fmla="*/ 0 w 1"/>
                <a:gd name="T67" fmla="*/ 0 h 2"/>
                <a:gd name="T68" fmla="*/ 0 w 1"/>
                <a:gd name="T69" fmla="*/ 0 h 2"/>
                <a:gd name="T70" fmla="*/ 0 w 1"/>
                <a:gd name="T71" fmla="*/ 0 h 2"/>
                <a:gd name="T72" fmla="*/ 0 w 1"/>
                <a:gd name="T73" fmla="*/ 0 h 2"/>
                <a:gd name="T74" fmla="*/ 0 w 1"/>
                <a:gd name="T75" fmla="*/ 0 h 2"/>
                <a:gd name="T76" fmla="*/ 0 w 1"/>
                <a:gd name="T77" fmla="*/ 0 h 2"/>
                <a:gd name="T78" fmla="*/ 0 w 1"/>
                <a:gd name="T79" fmla="*/ 0 h 2"/>
                <a:gd name="T80" fmla="*/ 0 w 1"/>
                <a:gd name="T81" fmla="*/ 0 h 2"/>
                <a:gd name="T82" fmla="*/ 0 w 1"/>
                <a:gd name="T83" fmla="*/ 0 h 2"/>
                <a:gd name="T84" fmla="*/ 0 w 1"/>
                <a:gd name="T85" fmla="*/ 0 h 2"/>
                <a:gd name="T86" fmla="*/ 0 w 1"/>
                <a:gd name="T87" fmla="*/ 0 h 2"/>
                <a:gd name="T88" fmla="*/ 0 w 1"/>
                <a:gd name="T89" fmla="*/ 0 h 2"/>
                <a:gd name="T90" fmla="*/ 0 w 1"/>
                <a:gd name="T9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6" name="Freeform 1191"/>
            <p:cNvSpPr>
              <a:spLocks/>
            </p:cNvSpPr>
            <p:nvPr/>
          </p:nvSpPr>
          <p:spPr bwMode="auto">
            <a:xfrm>
              <a:off x="3865563" y="39324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7" name="Freeform 1192"/>
            <p:cNvSpPr>
              <a:spLocks/>
            </p:cNvSpPr>
            <p:nvPr/>
          </p:nvSpPr>
          <p:spPr bwMode="auto">
            <a:xfrm>
              <a:off x="4264025" y="3759416"/>
              <a:ext cx="136525" cy="142875"/>
            </a:xfrm>
            <a:custGeom>
              <a:avLst/>
              <a:gdLst>
                <a:gd name="T0" fmla="*/ 65 w 86"/>
                <a:gd name="T1" fmla="*/ 2 h 90"/>
                <a:gd name="T2" fmla="*/ 70 w 86"/>
                <a:gd name="T3" fmla="*/ 5 h 90"/>
                <a:gd name="T4" fmla="*/ 72 w 86"/>
                <a:gd name="T5" fmla="*/ 4 h 90"/>
                <a:gd name="T6" fmla="*/ 76 w 86"/>
                <a:gd name="T7" fmla="*/ 4 h 90"/>
                <a:gd name="T8" fmla="*/ 76 w 86"/>
                <a:gd name="T9" fmla="*/ 5 h 90"/>
                <a:gd name="T10" fmla="*/ 81 w 86"/>
                <a:gd name="T11" fmla="*/ 6 h 90"/>
                <a:gd name="T12" fmla="*/ 82 w 86"/>
                <a:gd name="T13" fmla="*/ 11 h 90"/>
                <a:gd name="T14" fmla="*/ 84 w 86"/>
                <a:gd name="T15" fmla="*/ 16 h 90"/>
                <a:gd name="T16" fmla="*/ 84 w 86"/>
                <a:gd name="T17" fmla="*/ 20 h 90"/>
                <a:gd name="T18" fmla="*/ 85 w 86"/>
                <a:gd name="T19" fmla="*/ 24 h 90"/>
                <a:gd name="T20" fmla="*/ 81 w 86"/>
                <a:gd name="T21" fmla="*/ 24 h 90"/>
                <a:gd name="T22" fmla="*/ 76 w 86"/>
                <a:gd name="T23" fmla="*/ 27 h 90"/>
                <a:gd name="T24" fmla="*/ 71 w 86"/>
                <a:gd name="T25" fmla="*/ 29 h 90"/>
                <a:gd name="T26" fmla="*/ 71 w 86"/>
                <a:gd name="T27" fmla="*/ 34 h 90"/>
                <a:gd name="T28" fmla="*/ 66 w 86"/>
                <a:gd name="T29" fmla="*/ 37 h 90"/>
                <a:gd name="T30" fmla="*/ 62 w 86"/>
                <a:gd name="T31" fmla="*/ 41 h 90"/>
                <a:gd name="T32" fmla="*/ 56 w 86"/>
                <a:gd name="T33" fmla="*/ 41 h 90"/>
                <a:gd name="T34" fmla="*/ 52 w 86"/>
                <a:gd name="T35" fmla="*/ 42 h 90"/>
                <a:gd name="T36" fmla="*/ 48 w 86"/>
                <a:gd name="T37" fmla="*/ 45 h 90"/>
                <a:gd name="T38" fmla="*/ 44 w 86"/>
                <a:gd name="T39" fmla="*/ 47 h 90"/>
                <a:gd name="T40" fmla="*/ 44 w 86"/>
                <a:gd name="T41" fmla="*/ 53 h 90"/>
                <a:gd name="T42" fmla="*/ 40 w 86"/>
                <a:gd name="T43" fmla="*/ 56 h 90"/>
                <a:gd name="T44" fmla="*/ 35 w 86"/>
                <a:gd name="T45" fmla="*/ 57 h 90"/>
                <a:gd name="T46" fmla="*/ 30 w 86"/>
                <a:gd name="T47" fmla="*/ 57 h 90"/>
                <a:gd name="T48" fmla="*/ 29 w 86"/>
                <a:gd name="T49" fmla="*/ 62 h 90"/>
                <a:gd name="T50" fmla="*/ 25 w 86"/>
                <a:gd name="T51" fmla="*/ 66 h 90"/>
                <a:gd name="T52" fmla="*/ 24 w 86"/>
                <a:gd name="T53" fmla="*/ 71 h 90"/>
                <a:gd name="T54" fmla="*/ 20 w 86"/>
                <a:gd name="T55" fmla="*/ 74 h 90"/>
                <a:gd name="T56" fmla="*/ 16 w 86"/>
                <a:gd name="T57" fmla="*/ 78 h 90"/>
                <a:gd name="T58" fmla="*/ 15 w 86"/>
                <a:gd name="T59" fmla="*/ 84 h 90"/>
                <a:gd name="T60" fmla="*/ 12 w 86"/>
                <a:gd name="T61" fmla="*/ 88 h 90"/>
                <a:gd name="T62" fmla="*/ 7 w 86"/>
                <a:gd name="T63" fmla="*/ 90 h 90"/>
                <a:gd name="T64" fmla="*/ 2 w 86"/>
                <a:gd name="T65" fmla="*/ 89 h 90"/>
                <a:gd name="T66" fmla="*/ 0 w 86"/>
                <a:gd name="T67" fmla="*/ 87 h 90"/>
                <a:gd name="T68" fmla="*/ 3 w 86"/>
                <a:gd name="T69" fmla="*/ 81 h 90"/>
                <a:gd name="T70" fmla="*/ 5 w 86"/>
                <a:gd name="T71" fmla="*/ 79 h 90"/>
                <a:gd name="T72" fmla="*/ 6 w 86"/>
                <a:gd name="T73" fmla="*/ 76 h 90"/>
                <a:gd name="T74" fmla="*/ 8 w 86"/>
                <a:gd name="T75" fmla="*/ 74 h 90"/>
                <a:gd name="T76" fmla="*/ 11 w 86"/>
                <a:gd name="T77" fmla="*/ 70 h 90"/>
                <a:gd name="T78" fmla="*/ 12 w 86"/>
                <a:gd name="T79" fmla="*/ 65 h 90"/>
                <a:gd name="T80" fmla="*/ 15 w 86"/>
                <a:gd name="T81" fmla="*/ 61 h 90"/>
                <a:gd name="T82" fmla="*/ 19 w 86"/>
                <a:gd name="T83" fmla="*/ 57 h 90"/>
                <a:gd name="T84" fmla="*/ 21 w 86"/>
                <a:gd name="T85" fmla="*/ 52 h 90"/>
                <a:gd name="T86" fmla="*/ 26 w 86"/>
                <a:gd name="T87" fmla="*/ 50 h 90"/>
                <a:gd name="T88" fmla="*/ 31 w 86"/>
                <a:gd name="T89" fmla="*/ 47 h 90"/>
                <a:gd name="T90" fmla="*/ 37 w 86"/>
                <a:gd name="T91" fmla="*/ 42 h 90"/>
                <a:gd name="T92" fmla="*/ 39 w 86"/>
                <a:gd name="T93" fmla="*/ 38 h 90"/>
                <a:gd name="T94" fmla="*/ 38 w 86"/>
                <a:gd name="T95" fmla="*/ 33 h 90"/>
                <a:gd name="T96" fmla="*/ 39 w 86"/>
                <a:gd name="T97" fmla="*/ 29 h 90"/>
                <a:gd name="T98" fmla="*/ 40 w 86"/>
                <a:gd name="T99" fmla="*/ 27 h 90"/>
                <a:gd name="T100" fmla="*/ 42 w 86"/>
                <a:gd name="T101" fmla="*/ 22 h 90"/>
                <a:gd name="T102" fmla="*/ 45 w 86"/>
                <a:gd name="T103" fmla="*/ 18 h 90"/>
                <a:gd name="T104" fmla="*/ 51 w 86"/>
                <a:gd name="T105" fmla="*/ 15 h 90"/>
                <a:gd name="T106" fmla="*/ 56 w 86"/>
                <a:gd name="T107" fmla="*/ 11 h 90"/>
                <a:gd name="T108" fmla="*/ 58 w 86"/>
                <a:gd name="T109" fmla="*/ 5 h 90"/>
                <a:gd name="T110" fmla="*/ 61 w 86"/>
                <a:gd name="T11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90">
                  <a:moveTo>
                    <a:pt x="62" y="0"/>
                  </a:moveTo>
                  <a:lnTo>
                    <a:pt x="63" y="0"/>
                  </a:lnTo>
                  <a:lnTo>
                    <a:pt x="63" y="1"/>
                  </a:lnTo>
                  <a:lnTo>
                    <a:pt x="63" y="2"/>
                  </a:lnTo>
                  <a:lnTo>
                    <a:pt x="65" y="2"/>
                  </a:lnTo>
                  <a:lnTo>
                    <a:pt x="65" y="4"/>
                  </a:lnTo>
                  <a:lnTo>
                    <a:pt x="66" y="4"/>
                  </a:lnTo>
                  <a:lnTo>
                    <a:pt x="67" y="5"/>
                  </a:lnTo>
                  <a:lnTo>
                    <a:pt x="68" y="5"/>
                  </a:lnTo>
                  <a:lnTo>
                    <a:pt x="70" y="5"/>
                  </a:lnTo>
                  <a:lnTo>
                    <a:pt x="70" y="4"/>
                  </a:lnTo>
                  <a:lnTo>
                    <a:pt x="71" y="4"/>
                  </a:lnTo>
                  <a:lnTo>
                    <a:pt x="71" y="5"/>
                  </a:lnTo>
                  <a:lnTo>
                    <a:pt x="71" y="4"/>
                  </a:lnTo>
                  <a:lnTo>
                    <a:pt x="72" y="4"/>
                  </a:lnTo>
                  <a:lnTo>
                    <a:pt x="73" y="5"/>
                  </a:lnTo>
                  <a:lnTo>
                    <a:pt x="75" y="4"/>
                  </a:lnTo>
                  <a:lnTo>
                    <a:pt x="76" y="4"/>
                  </a:lnTo>
                  <a:lnTo>
                    <a:pt x="76" y="2"/>
                  </a:lnTo>
                  <a:lnTo>
                    <a:pt x="76" y="4"/>
                  </a:lnTo>
                  <a:lnTo>
                    <a:pt x="76" y="5"/>
                  </a:lnTo>
                  <a:lnTo>
                    <a:pt x="77" y="5"/>
                  </a:lnTo>
                  <a:lnTo>
                    <a:pt x="76" y="5"/>
                  </a:lnTo>
                  <a:lnTo>
                    <a:pt x="76" y="4"/>
                  </a:lnTo>
                  <a:lnTo>
                    <a:pt x="76" y="5"/>
                  </a:lnTo>
                  <a:lnTo>
                    <a:pt x="77" y="5"/>
                  </a:lnTo>
                  <a:lnTo>
                    <a:pt x="79" y="5"/>
                  </a:lnTo>
                  <a:lnTo>
                    <a:pt x="80" y="5"/>
                  </a:lnTo>
                  <a:lnTo>
                    <a:pt x="80" y="6"/>
                  </a:lnTo>
                  <a:lnTo>
                    <a:pt x="81" y="6"/>
                  </a:lnTo>
                  <a:lnTo>
                    <a:pt x="81" y="8"/>
                  </a:lnTo>
                  <a:lnTo>
                    <a:pt x="82" y="8"/>
                  </a:lnTo>
                  <a:lnTo>
                    <a:pt x="82" y="9"/>
                  </a:lnTo>
                  <a:lnTo>
                    <a:pt x="82" y="10"/>
                  </a:lnTo>
                  <a:lnTo>
                    <a:pt x="82" y="11"/>
                  </a:lnTo>
                  <a:lnTo>
                    <a:pt x="82" y="13"/>
                  </a:lnTo>
                  <a:lnTo>
                    <a:pt x="82" y="14"/>
                  </a:lnTo>
                  <a:lnTo>
                    <a:pt x="82" y="15"/>
                  </a:lnTo>
                  <a:lnTo>
                    <a:pt x="84" y="15"/>
                  </a:lnTo>
                  <a:lnTo>
                    <a:pt x="84" y="16"/>
                  </a:lnTo>
                  <a:lnTo>
                    <a:pt x="82" y="16"/>
                  </a:lnTo>
                  <a:lnTo>
                    <a:pt x="82" y="18"/>
                  </a:lnTo>
                  <a:lnTo>
                    <a:pt x="84" y="18"/>
                  </a:lnTo>
                  <a:lnTo>
                    <a:pt x="84" y="19"/>
                  </a:lnTo>
                  <a:lnTo>
                    <a:pt x="84" y="20"/>
                  </a:lnTo>
                  <a:lnTo>
                    <a:pt x="85" y="20"/>
                  </a:lnTo>
                  <a:lnTo>
                    <a:pt x="86" y="22"/>
                  </a:lnTo>
                  <a:lnTo>
                    <a:pt x="86" y="23"/>
                  </a:lnTo>
                  <a:lnTo>
                    <a:pt x="85" y="23"/>
                  </a:lnTo>
                  <a:lnTo>
                    <a:pt x="85" y="24"/>
                  </a:lnTo>
                  <a:lnTo>
                    <a:pt x="85" y="25"/>
                  </a:lnTo>
                  <a:lnTo>
                    <a:pt x="84" y="25"/>
                  </a:lnTo>
                  <a:lnTo>
                    <a:pt x="82" y="25"/>
                  </a:lnTo>
                  <a:lnTo>
                    <a:pt x="82" y="24"/>
                  </a:lnTo>
                  <a:lnTo>
                    <a:pt x="81" y="24"/>
                  </a:lnTo>
                  <a:lnTo>
                    <a:pt x="80" y="24"/>
                  </a:lnTo>
                  <a:lnTo>
                    <a:pt x="79" y="24"/>
                  </a:lnTo>
                  <a:lnTo>
                    <a:pt x="77" y="25"/>
                  </a:lnTo>
                  <a:lnTo>
                    <a:pt x="76" y="25"/>
                  </a:lnTo>
                  <a:lnTo>
                    <a:pt x="76" y="27"/>
                  </a:lnTo>
                  <a:lnTo>
                    <a:pt x="75" y="27"/>
                  </a:lnTo>
                  <a:lnTo>
                    <a:pt x="73" y="28"/>
                  </a:lnTo>
                  <a:lnTo>
                    <a:pt x="72" y="28"/>
                  </a:lnTo>
                  <a:lnTo>
                    <a:pt x="72" y="29"/>
                  </a:lnTo>
                  <a:lnTo>
                    <a:pt x="71" y="29"/>
                  </a:lnTo>
                  <a:lnTo>
                    <a:pt x="71" y="30"/>
                  </a:lnTo>
                  <a:lnTo>
                    <a:pt x="72" y="30"/>
                  </a:lnTo>
                  <a:lnTo>
                    <a:pt x="72" y="32"/>
                  </a:lnTo>
                  <a:lnTo>
                    <a:pt x="72" y="33"/>
                  </a:lnTo>
                  <a:lnTo>
                    <a:pt x="71" y="34"/>
                  </a:lnTo>
                  <a:lnTo>
                    <a:pt x="70" y="34"/>
                  </a:lnTo>
                  <a:lnTo>
                    <a:pt x="68" y="34"/>
                  </a:lnTo>
                  <a:lnTo>
                    <a:pt x="67" y="36"/>
                  </a:lnTo>
                  <a:lnTo>
                    <a:pt x="67" y="37"/>
                  </a:lnTo>
                  <a:lnTo>
                    <a:pt x="66" y="37"/>
                  </a:lnTo>
                  <a:lnTo>
                    <a:pt x="65" y="37"/>
                  </a:lnTo>
                  <a:lnTo>
                    <a:pt x="65" y="38"/>
                  </a:lnTo>
                  <a:lnTo>
                    <a:pt x="63" y="38"/>
                  </a:lnTo>
                  <a:lnTo>
                    <a:pt x="63" y="39"/>
                  </a:lnTo>
                  <a:lnTo>
                    <a:pt x="62" y="41"/>
                  </a:lnTo>
                  <a:lnTo>
                    <a:pt x="61" y="41"/>
                  </a:lnTo>
                  <a:lnTo>
                    <a:pt x="59" y="41"/>
                  </a:lnTo>
                  <a:lnTo>
                    <a:pt x="58" y="41"/>
                  </a:lnTo>
                  <a:lnTo>
                    <a:pt x="57" y="41"/>
                  </a:lnTo>
                  <a:lnTo>
                    <a:pt x="56" y="41"/>
                  </a:lnTo>
                  <a:lnTo>
                    <a:pt x="56" y="42"/>
                  </a:lnTo>
                  <a:lnTo>
                    <a:pt x="54" y="41"/>
                  </a:lnTo>
                  <a:lnTo>
                    <a:pt x="53" y="41"/>
                  </a:lnTo>
                  <a:lnTo>
                    <a:pt x="53" y="42"/>
                  </a:lnTo>
                  <a:lnTo>
                    <a:pt x="52" y="42"/>
                  </a:lnTo>
                  <a:lnTo>
                    <a:pt x="51" y="42"/>
                  </a:lnTo>
                  <a:lnTo>
                    <a:pt x="49" y="42"/>
                  </a:lnTo>
                  <a:lnTo>
                    <a:pt x="49" y="43"/>
                  </a:lnTo>
                  <a:lnTo>
                    <a:pt x="48" y="43"/>
                  </a:lnTo>
                  <a:lnTo>
                    <a:pt x="48" y="45"/>
                  </a:lnTo>
                  <a:lnTo>
                    <a:pt x="47" y="45"/>
                  </a:lnTo>
                  <a:lnTo>
                    <a:pt x="47" y="46"/>
                  </a:lnTo>
                  <a:lnTo>
                    <a:pt x="45" y="46"/>
                  </a:lnTo>
                  <a:lnTo>
                    <a:pt x="44" y="46"/>
                  </a:lnTo>
                  <a:lnTo>
                    <a:pt x="44" y="47"/>
                  </a:lnTo>
                  <a:lnTo>
                    <a:pt x="44" y="48"/>
                  </a:lnTo>
                  <a:lnTo>
                    <a:pt x="44" y="50"/>
                  </a:lnTo>
                  <a:lnTo>
                    <a:pt x="44" y="51"/>
                  </a:lnTo>
                  <a:lnTo>
                    <a:pt x="44" y="52"/>
                  </a:lnTo>
                  <a:lnTo>
                    <a:pt x="44" y="53"/>
                  </a:lnTo>
                  <a:lnTo>
                    <a:pt x="44" y="55"/>
                  </a:lnTo>
                  <a:lnTo>
                    <a:pt x="44" y="56"/>
                  </a:lnTo>
                  <a:lnTo>
                    <a:pt x="43" y="56"/>
                  </a:lnTo>
                  <a:lnTo>
                    <a:pt x="42" y="56"/>
                  </a:lnTo>
                  <a:lnTo>
                    <a:pt x="40" y="56"/>
                  </a:lnTo>
                  <a:lnTo>
                    <a:pt x="40" y="57"/>
                  </a:lnTo>
                  <a:lnTo>
                    <a:pt x="39" y="57"/>
                  </a:lnTo>
                  <a:lnTo>
                    <a:pt x="38" y="57"/>
                  </a:lnTo>
                  <a:lnTo>
                    <a:pt x="37" y="57"/>
                  </a:lnTo>
                  <a:lnTo>
                    <a:pt x="35" y="57"/>
                  </a:lnTo>
                  <a:lnTo>
                    <a:pt x="34" y="57"/>
                  </a:lnTo>
                  <a:lnTo>
                    <a:pt x="34" y="56"/>
                  </a:lnTo>
                  <a:lnTo>
                    <a:pt x="33" y="57"/>
                  </a:lnTo>
                  <a:lnTo>
                    <a:pt x="31" y="57"/>
                  </a:lnTo>
                  <a:lnTo>
                    <a:pt x="30" y="57"/>
                  </a:lnTo>
                  <a:lnTo>
                    <a:pt x="30" y="59"/>
                  </a:lnTo>
                  <a:lnTo>
                    <a:pt x="30" y="60"/>
                  </a:lnTo>
                  <a:lnTo>
                    <a:pt x="29" y="60"/>
                  </a:lnTo>
                  <a:lnTo>
                    <a:pt x="29" y="61"/>
                  </a:lnTo>
                  <a:lnTo>
                    <a:pt x="29" y="62"/>
                  </a:lnTo>
                  <a:lnTo>
                    <a:pt x="28" y="62"/>
                  </a:lnTo>
                  <a:lnTo>
                    <a:pt x="26" y="62"/>
                  </a:lnTo>
                  <a:lnTo>
                    <a:pt x="26" y="64"/>
                  </a:lnTo>
                  <a:lnTo>
                    <a:pt x="26" y="65"/>
                  </a:lnTo>
                  <a:lnTo>
                    <a:pt x="25" y="66"/>
                  </a:lnTo>
                  <a:lnTo>
                    <a:pt x="25" y="67"/>
                  </a:lnTo>
                  <a:lnTo>
                    <a:pt x="25" y="69"/>
                  </a:lnTo>
                  <a:lnTo>
                    <a:pt x="25" y="70"/>
                  </a:lnTo>
                  <a:lnTo>
                    <a:pt x="24" y="70"/>
                  </a:lnTo>
                  <a:lnTo>
                    <a:pt x="24" y="71"/>
                  </a:lnTo>
                  <a:lnTo>
                    <a:pt x="23" y="71"/>
                  </a:lnTo>
                  <a:lnTo>
                    <a:pt x="21" y="71"/>
                  </a:lnTo>
                  <a:lnTo>
                    <a:pt x="21" y="73"/>
                  </a:lnTo>
                  <a:lnTo>
                    <a:pt x="20" y="73"/>
                  </a:lnTo>
                  <a:lnTo>
                    <a:pt x="20" y="74"/>
                  </a:lnTo>
                  <a:lnTo>
                    <a:pt x="20" y="75"/>
                  </a:lnTo>
                  <a:lnTo>
                    <a:pt x="19" y="75"/>
                  </a:lnTo>
                  <a:lnTo>
                    <a:pt x="17" y="76"/>
                  </a:lnTo>
                  <a:lnTo>
                    <a:pt x="16" y="76"/>
                  </a:lnTo>
                  <a:lnTo>
                    <a:pt x="16" y="78"/>
                  </a:lnTo>
                  <a:lnTo>
                    <a:pt x="16" y="79"/>
                  </a:lnTo>
                  <a:lnTo>
                    <a:pt x="15" y="80"/>
                  </a:lnTo>
                  <a:lnTo>
                    <a:pt x="15" y="81"/>
                  </a:lnTo>
                  <a:lnTo>
                    <a:pt x="15" y="83"/>
                  </a:lnTo>
                  <a:lnTo>
                    <a:pt x="15" y="84"/>
                  </a:lnTo>
                  <a:lnTo>
                    <a:pt x="15" y="85"/>
                  </a:lnTo>
                  <a:lnTo>
                    <a:pt x="14" y="85"/>
                  </a:lnTo>
                  <a:lnTo>
                    <a:pt x="14" y="87"/>
                  </a:lnTo>
                  <a:lnTo>
                    <a:pt x="12" y="87"/>
                  </a:lnTo>
                  <a:lnTo>
                    <a:pt x="12" y="88"/>
                  </a:lnTo>
                  <a:lnTo>
                    <a:pt x="12" y="89"/>
                  </a:lnTo>
                  <a:lnTo>
                    <a:pt x="11" y="90"/>
                  </a:lnTo>
                  <a:lnTo>
                    <a:pt x="10" y="90"/>
                  </a:lnTo>
                  <a:lnTo>
                    <a:pt x="8" y="90"/>
                  </a:lnTo>
                  <a:lnTo>
                    <a:pt x="7" y="90"/>
                  </a:lnTo>
                  <a:lnTo>
                    <a:pt x="7" y="89"/>
                  </a:lnTo>
                  <a:lnTo>
                    <a:pt x="6" y="89"/>
                  </a:lnTo>
                  <a:lnTo>
                    <a:pt x="5" y="89"/>
                  </a:lnTo>
                  <a:lnTo>
                    <a:pt x="3" y="89"/>
                  </a:lnTo>
                  <a:lnTo>
                    <a:pt x="2" y="89"/>
                  </a:lnTo>
                  <a:lnTo>
                    <a:pt x="1" y="89"/>
                  </a:lnTo>
                  <a:lnTo>
                    <a:pt x="0" y="90"/>
                  </a:lnTo>
                  <a:lnTo>
                    <a:pt x="0" y="89"/>
                  </a:lnTo>
                  <a:lnTo>
                    <a:pt x="0" y="88"/>
                  </a:lnTo>
                  <a:lnTo>
                    <a:pt x="0" y="87"/>
                  </a:lnTo>
                  <a:lnTo>
                    <a:pt x="1" y="85"/>
                  </a:lnTo>
                  <a:lnTo>
                    <a:pt x="2" y="85"/>
                  </a:lnTo>
                  <a:lnTo>
                    <a:pt x="2" y="84"/>
                  </a:lnTo>
                  <a:lnTo>
                    <a:pt x="3" y="83"/>
                  </a:lnTo>
                  <a:lnTo>
                    <a:pt x="3" y="81"/>
                  </a:lnTo>
                  <a:lnTo>
                    <a:pt x="3" y="80"/>
                  </a:lnTo>
                  <a:lnTo>
                    <a:pt x="5" y="80"/>
                  </a:lnTo>
                  <a:lnTo>
                    <a:pt x="3" y="80"/>
                  </a:lnTo>
                  <a:lnTo>
                    <a:pt x="5" y="80"/>
                  </a:lnTo>
                  <a:lnTo>
                    <a:pt x="5" y="79"/>
                  </a:lnTo>
                  <a:lnTo>
                    <a:pt x="5" y="78"/>
                  </a:lnTo>
                  <a:lnTo>
                    <a:pt x="6" y="78"/>
                  </a:lnTo>
                  <a:lnTo>
                    <a:pt x="6" y="76"/>
                  </a:lnTo>
                  <a:lnTo>
                    <a:pt x="6" y="75"/>
                  </a:lnTo>
                  <a:lnTo>
                    <a:pt x="6" y="76"/>
                  </a:lnTo>
                  <a:lnTo>
                    <a:pt x="5" y="76"/>
                  </a:lnTo>
                  <a:lnTo>
                    <a:pt x="6" y="75"/>
                  </a:lnTo>
                  <a:lnTo>
                    <a:pt x="7" y="75"/>
                  </a:lnTo>
                  <a:lnTo>
                    <a:pt x="7" y="74"/>
                  </a:lnTo>
                  <a:lnTo>
                    <a:pt x="8" y="74"/>
                  </a:lnTo>
                  <a:lnTo>
                    <a:pt x="8" y="73"/>
                  </a:lnTo>
                  <a:lnTo>
                    <a:pt x="10" y="73"/>
                  </a:lnTo>
                  <a:lnTo>
                    <a:pt x="10" y="71"/>
                  </a:lnTo>
                  <a:lnTo>
                    <a:pt x="11" y="71"/>
                  </a:lnTo>
                  <a:lnTo>
                    <a:pt x="11" y="70"/>
                  </a:lnTo>
                  <a:lnTo>
                    <a:pt x="11" y="69"/>
                  </a:lnTo>
                  <a:lnTo>
                    <a:pt x="11" y="67"/>
                  </a:lnTo>
                  <a:lnTo>
                    <a:pt x="11" y="66"/>
                  </a:lnTo>
                  <a:lnTo>
                    <a:pt x="12" y="66"/>
                  </a:lnTo>
                  <a:lnTo>
                    <a:pt x="12" y="65"/>
                  </a:lnTo>
                  <a:lnTo>
                    <a:pt x="12" y="64"/>
                  </a:lnTo>
                  <a:lnTo>
                    <a:pt x="14" y="64"/>
                  </a:lnTo>
                  <a:lnTo>
                    <a:pt x="14" y="62"/>
                  </a:lnTo>
                  <a:lnTo>
                    <a:pt x="14" y="61"/>
                  </a:lnTo>
                  <a:lnTo>
                    <a:pt x="15" y="61"/>
                  </a:lnTo>
                  <a:lnTo>
                    <a:pt x="15" y="60"/>
                  </a:lnTo>
                  <a:lnTo>
                    <a:pt x="16" y="60"/>
                  </a:lnTo>
                  <a:lnTo>
                    <a:pt x="17" y="59"/>
                  </a:lnTo>
                  <a:lnTo>
                    <a:pt x="19" y="59"/>
                  </a:lnTo>
                  <a:lnTo>
                    <a:pt x="19" y="57"/>
                  </a:lnTo>
                  <a:lnTo>
                    <a:pt x="19" y="56"/>
                  </a:lnTo>
                  <a:lnTo>
                    <a:pt x="20" y="55"/>
                  </a:lnTo>
                  <a:lnTo>
                    <a:pt x="20" y="53"/>
                  </a:lnTo>
                  <a:lnTo>
                    <a:pt x="20" y="52"/>
                  </a:lnTo>
                  <a:lnTo>
                    <a:pt x="21" y="52"/>
                  </a:lnTo>
                  <a:lnTo>
                    <a:pt x="21" y="51"/>
                  </a:lnTo>
                  <a:lnTo>
                    <a:pt x="23" y="51"/>
                  </a:lnTo>
                  <a:lnTo>
                    <a:pt x="24" y="51"/>
                  </a:lnTo>
                  <a:lnTo>
                    <a:pt x="25" y="51"/>
                  </a:lnTo>
                  <a:lnTo>
                    <a:pt x="26" y="50"/>
                  </a:lnTo>
                  <a:lnTo>
                    <a:pt x="28" y="50"/>
                  </a:lnTo>
                  <a:lnTo>
                    <a:pt x="29" y="48"/>
                  </a:lnTo>
                  <a:lnTo>
                    <a:pt x="30" y="48"/>
                  </a:lnTo>
                  <a:lnTo>
                    <a:pt x="30" y="47"/>
                  </a:lnTo>
                  <a:lnTo>
                    <a:pt x="31" y="47"/>
                  </a:lnTo>
                  <a:lnTo>
                    <a:pt x="31" y="46"/>
                  </a:lnTo>
                  <a:lnTo>
                    <a:pt x="34" y="45"/>
                  </a:lnTo>
                  <a:lnTo>
                    <a:pt x="35" y="43"/>
                  </a:lnTo>
                  <a:lnTo>
                    <a:pt x="37" y="43"/>
                  </a:lnTo>
                  <a:lnTo>
                    <a:pt x="37" y="42"/>
                  </a:lnTo>
                  <a:lnTo>
                    <a:pt x="37" y="41"/>
                  </a:lnTo>
                  <a:lnTo>
                    <a:pt x="38" y="41"/>
                  </a:lnTo>
                  <a:lnTo>
                    <a:pt x="38" y="39"/>
                  </a:lnTo>
                  <a:lnTo>
                    <a:pt x="39" y="39"/>
                  </a:lnTo>
                  <a:lnTo>
                    <a:pt x="39" y="38"/>
                  </a:lnTo>
                  <a:lnTo>
                    <a:pt x="39" y="37"/>
                  </a:lnTo>
                  <a:lnTo>
                    <a:pt x="39" y="36"/>
                  </a:lnTo>
                  <a:lnTo>
                    <a:pt x="39" y="34"/>
                  </a:lnTo>
                  <a:lnTo>
                    <a:pt x="38" y="34"/>
                  </a:lnTo>
                  <a:lnTo>
                    <a:pt x="38" y="33"/>
                  </a:lnTo>
                  <a:lnTo>
                    <a:pt x="39" y="33"/>
                  </a:lnTo>
                  <a:lnTo>
                    <a:pt x="39" y="32"/>
                  </a:lnTo>
                  <a:lnTo>
                    <a:pt x="38" y="30"/>
                  </a:lnTo>
                  <a:lnTo>
                    <a:pt x="39" y="30"/>
                  </a:lnTo>
                  <a:lnTo>
                    <a:pt x="39" y="29"/>
                  </a:lnTo>
                  <a:lnTo>
                    <a:pt x="38" y="29"/>
                  </a:lnTo>
                  <a:lnTo>
                    <a:pt x="39" y="29"/>
                  </a:lnTo>
                  <a:lnTo>
                    <a:pt x="39" y="28"/>
                  </a:lnTo>
                  <a:lnTo>
                    <a:pt x="39" y="27"/>
                  </a:lnTo>
                  <a:lnTo>
                    <a:pt x="40" y="27"/>
                  </a:lnTo>
                  <a:lnTo>
                    <a:pt x="40" y="25"/>
                  </a:lnTo>
                  <a:lnTo>
                    <a:pt x="42" y="25"/>
                  </a:lnTo>
                  <a:lnTo>
                    <a:pt x="42" y="24"/>
                  </a:lnTo>
                  <a:lnTo>
                    <a:pt x="42" y="23"/>
                  </a:lnTo>
                  <a:lnTo>
                    <a:pt x="42" y="22"/>
                  </a:lnTo>
                  <a:lnTo>
                    <a:pt x="43" y="22"/>
                  </a:lnTo>
                  <a:lnTo>
                    <a:pt x="43" y="20"/>
                  </a:lnTo>
                  <a:lnTo>
                    <a:pt x="44" y="20"/>
                  </a:lnTo>
                  <a:lnTo>
                    <a:pt x="44" y="19"/>
                  </a:lnTo>
                  <a:lnTo>
                    <a:pt x="45" y="18"/>
                  </a:lnTo>
                  <a:lnTo>
                    <a:pt x="47" y="18"/>
                  </a:lnTo>
                  <a:lnTo>
                    <a:pt x="47" y="16"/>
                  </a:lnTo>
                  <a:lnTo>
                    <a:pt x="48" y="16"/>
                  </a:lnTo>
                  <a:lnTo>
                    <a:pt x="49" y="15"/>
                  </a:lnTo>
                  <a:lnTo>
                    <a:pt x="51" y="15"/>
                  </a:lnTo>
                  <a:lnTo>
                    <a:pt x="52" y="14"/>
                  </a:lnTo>
                  <a:lnTo>
                    <a:pt x="53" y="14"/>
                  </a:lnTo>
                  <a:lnTo>
                    <a:pt x="53" y="13"/>
                  </a:lnTo>
                  <a:lnTo>
                    <a:pt x="54" y="13"/>
                  </a:lnTo>
                  <a:lnTo>
                    <a:pt x="56" y="11"/>
                  </a:lnTo>
                  <a:lnTo>
                    <a:pt x="56" y="10"/>
                  </a:lnTo>
                  <a:lnTo>
                    <a:pt x="57" y="10"/>
                  </a:lnTo>
                  <a:lnTo>
                    <a:pt x="57" y="9"/>
                  </a:lnTo>
                  <a:lnTo>
                    <a:pt x="58" y="6"/>
                  </a:lnTo>
                  <a:lnTo>
                    <a:pt x="58" y="5"/>
                  </a:lnTo>
                  <a:lnTo>
                    <a:pt x="59" y="2"/>
                  </a:lnTo>
                  <a:lnTo>
                    <a:pt x="59" y="1"/>
                  </a:lnTo>
                  <a:lnTo>
                    <a:pt x="59" y="0"/>
                  </a:lnTo>
                  <a:lnTo>
                    <a:pt x="61" y="1"/>
                  </a:lnTo>
                  <a:lnTo>
                    <a:pt x="61" y="0"/>
                  </a:lnTo>
                  <a:lnTo>
                    <a:pt x="6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8" name="Freeform 1193"/>
            <p:cNvSpPr>
              <a:spLocks/>
            </p:cNvSpPr>
            <p:nvPr/>
          </p:nvSpPr>
          <p:spPr bwMode="auto">
            <a:xfrm>
              <a:off x="4473575" y="367051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9" name="Freeform 1194"/>
            <p:cNvSpPr>
              <a:spLocks/>
            </p:cNvSpPr>
            <p:nvPr/>
          </p:nvSpPr>
          <p:spPr bwMode="auto">
            <a:xfrm>
              <a:off x="4638675" y="3611779"/>
              <a:ext cx="31750" cy="38100"/>
            </a:xfrm>
            <a:custGeom>
              <a:avLst/>
              <a:gdLst>
                <a:gd name="T0" fmla="*/ 9 w 20"/>
                <a:gd name="T1" fmla="*/ 23 h 24"/>
                <a:gd name="T2" fmla="*/ 9 w 20"/>
                <a:gd name="T3" fmla="*/ 23 h 24"/>
                <a:gd name="T4" fmla="*/ 9 w 20"/>
                <a:gd name="T5" fmla="*/ 20 h 24"/>
                <a:gd name="T6" fmla="*/ 8 w 20"/>
                <a:gd name="T7" fmla="*/ 19 h 24"/>
                <a:gd name="T8" fmla="*/ 9 w 20"/>
                <a:gd name="T9" fmla="*/ 18 h 24"/>
                <a:gd name="T10" fmla="*/ 9 w 20"/>
                <a:gd name="T11" fmla="*/ 15 h 24"/>
                <a:gd name="T12" fmla="*/ 9 w 20"/>
                <a:gd name="T13" fmla="*/ 13 h 24"/>
                <a:gd name="T14" fmla="*/ 9 w 20"/>
                <a:gd name="T15" fmla="*/ 13 h 24"/>
                <a:gd name="T16" fmla="*/ 8 w 20"/>
                <a:gd name="T17" fmla="*/ 11 h 24"/>
                <a:gd name="T18" fmla="*/ 7 w 20"/>
                <a:gd name="T19" fmla="*/ 10 h 24"/>
                <a:gd name="T20" fmla="*/ 6 w 20"/>
                <a:gd name="T21" fmla="*/ 8 h 24"/>
                <a:gd name="T22" fmla="*/ 4 w 20"/>
                <a:gd name="T23" fmla="*/ 6 h 24"/>
                <a:gd name="T24" fmla="*/ 3 w 20"/>
                <a:gd name="T25" fmla="*/ 5 h 24"/>
                <a:gd name="T26" fmla="*/ 4 w 20"/>
                <a:gd name="T27" fmla="*/ 4 h 24"/>
                <a:gd name="T28" fmla="*/ 4 w 20"/>
                <a:gd name="T29" fmla="*/ 4 h 24"/>
                <a:gd name="T30" fmla="*/ 3 w 20"/>
                <a:gd name="T31" fmla="*/ 2 h 24"/>
                <a:gd name="T32" fmla="*/ 2 w 20"/>
                <a:gd name="T33" fmla="*/ 1 h 24"/>
                <a:gd name="T34" fmla="*/ 2 w 20"/>
                <a:gd name="T35" fmla="*/ 1 h 24"/>
                <a:gd name="T36" fmla="*/ 2 w 20"/>
                <a:gd name="T37" fmla="*/ 1 h 24"/>
                <a:gd name="T38" fmla="*/ 4 w 20"/>
                <a:gd name="T39" fmla="*/ 1 h 24"/>
                <a:gd name="T40" fmla="*/ 6 w 20"/>
                <a:gd name="T41" fmla="*/ 0 h 24"/>
                <a:gd name="T42" fmla="*/ 7 w 20"/>
                <a:gd name="T43" fmla="*/ 1 h 24"/>
                <a:gd name="T44" fmla="*/ 8 w 20"/>
                <a:gd name="T45" fmla="*/ 2 h 24"/>
                <a:gd name="T46" fmla="*/ 9 w 20"/>
                <a:gd name="T47" fmla="*/ 1 h 24"/>
                <a:gd name="T48" fmla="*/ 11 w 20"/>
                <a:gd name="T49" fmla="*/ 2 h 24"/>
                <a:gd name="T50" fmla="*/ 11 w 20"/>
                <a:gd name="T51" fmla="*/ 2 h 24"/>
                <a:gd name="T52" fmla="*/ 11 w 20"/>
                <a:gd name="T53" fmla="*/ 2 h 24"/>
                <a:gd name="T54" fmla="*/ 13 w 20"/>
                <a:gd name="T55" fmla="*/ 2 h 24"/>
                <a:gd name="T56" fmla="*/ 13 w 20"/>
                <a:gd name="T57" fmla="*/ 5 h 24"/>
                <a:gd name="T58" fmla="*/ 14 w 20"/>
                <a:gd name="T59" fmla="*/ 5 h 24"/>
                <a:gd name="T60" fmla="*/ 14 w 20"/>
                <a:gd name="T61" fmla="*/ 8 h 24"/>
                <a:gd name="T62" fmla="*/ 16 w 20"/>
                <a:gd name="T63" fmla="*/ 9 h 24"/>
                <a:gd name="T64" fmla="*/ 16 w 20"/>
                <a:gd name="T65" fmla="*/ 9 h 24"/>
                <a:gd name="T66" fmla="*/ 17 w 20"/>
                <a:gd name="T67" fmla="*/ 10 h 24"/>
                <a:gd name="T68" fmla="*/ 16 w 20"/>
                <a:gd name="T69" fmla="*/ 11 h 24"/>
                <a:gd name="T70" fmla="*/ 17 w 20"/>
                <a:gd name="T71" fmla="*/ 13 h 24"/>
                <a:gd name="T72" fmla="*/ 18 w 20"/>
                <a:gd name="T73" fmla="*/ 14 h 24"/>
                <a:gd name="T74" fmla="*/ 18 w 20"/>
                <a:gd name="T75" fmla="*/ 17 h 24"/>
                <a:gd name="T76" fmla="*/ 18 w 20"/>
                <a:gd name="T77" fmla="*/ 17 h 24"/>
                <a:gd name="T78" fmla="*/ 18 w 20"/>
                <a:gd name="T79" fmla="*/ 17 h 24"/>
                <a:gd name="T80" fmla="*/ 16 w 20"/>
                <a:gd name="T81" fmla="*/ 17 h 24"/>
                <a:gd name="T82" fmla="*/ 14 w 20"/>
                <a:gd name="T83" fmla="*/ 15 h 24"/>
                <a:gd name="T84" fmla="*/ 13 w 20"/>
                <a:gd name="T85" fmla="*/ 17 h 24"/>
                <a:gd name="T86" fmla="*/ 13 w 20"/>
                <a:gd name="T87" fmla="*/ 19 h 24"/>
                <a:gd name="T88" fmla="*/ 12 w 20"/>
                <a:gd name="T89" fmla="*/ 20 h 24"/>
                <a:gd name="T90" fmla="*/ 11 w 20"/>
                <a:gd name="T91" fmla="*/ 22 h 24"/>
                <a:gd name="T92" fmla="*/ 11 w 20"/>
                <a:gd name="T9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 h="24">
                  <a:moveTo>
                    <a:pt x="9" y="24"/>
                  </a:moveTo>
                  <a:lnTo>
                    <a:pt x="9" y="23"/>
                  </a:lnTo>
                  <a:lnTo>
                    <a:pt x="8" y="23"/>
                  </a:lnTo>
                  <a:lnTo>
                    <a:pt x="9" y="23"/>
                  </a:lnTo>
                  <a:lnTo>
                    <a:pt x="9" y="22"/>
                  </a:lnTo>
                  <a:lnTo>
                    <a:pt x="9" y="20"/>
                  </a:lnTo>
                  <a:lnTo>
                    <a:pt x="8" y="20"/>
                  </a:lnTo>
                  <a:lnTo>
                    <a:pt x="8" y="19"/>
                  </a:lnTo>
                  <a:lnTo>
                    <a:pt x="9" y="19"/>
                  </a:lnTo>
                  <a:lnTo>
                    <a:pt x="9" y="18"/>
                  </a:lnTo>
                  <a:lnTo>
                    <a:pt x="9" y="17"/>
                  </a:lnTo>
                  <a:lnTo>
                    <a:pt x="9" y="15"/>
                  </a:lnTo>
                  <a:lnTo>
                    <a:pt x="9" y="14"/>
                  </a:lnTo>
                  <a:lnTo>
                    <a:pt x="9" y="13"/>
                  </a:lnTo>
                  <a:lnTo>
                    <a:pt x="8" y="13"/>
                  </a:lnTo>
                  <a:lnTo>
                    <a:pt x="9" y="13"/>
                  </a:lnTo>
                  <a:lnTo>
                    <a:pt x="8" y="13"/>
                  </a:lnTo>
                  <a:lnTo>
                    <a:pt x="8" y="11"/>
                  </a:lnTo>
                  <a:lnTo>
                    <a:pt x="7" y="11"/>
                  </a:lnTo>
                  <a:lnTo>
                    <a:pt x="7" y="10"/>
                  </a:lnTo>
                  <a:lnTo>
                    <a:pt x="6" y="9"/>
                  </a:lnTo>
                  <a:lnTo>
                    <a:pt x="6" y="8"/>
                  </a:lnTo>
                  <a:lnTo>
                    <a:pt x="4" y="8"/>
                  </a:lnTo>
                  <a:lnTo>
                    <a:pt x="4" y="6"/>
                  </a:lnTo>
                  <a:lnTo>
                    <a:pt x="4" y="5"/>
                  </a:lnTo>
                  <a:lnTo>
                    <a:pt x="3" y="5"/>
                  </a:lnTo>
                  <a:lnTo>
                    <a:pt x="4" y="5"/>
                  </a:lnTo>
                  <a:lnTo>
                    <a:pt x="4" y="4"/>
                  </a:lnTo>
                  <a:lnTo>
                    <a:pt x="3" y="4"/>
                  </a:lnTo>
                  <a:lnTo>
                    <a:pt x="4" y="4"/>
                  </a:lnTo>
                  <a:lnTo>
                    <a:pt x="3" y="4"/>
                  </a:lnTo>
                  <a:lnTo>
                    <a:pt x="3" y="2"/>
                  </a:lnTo>
                  <a:lnTo>
                    <a:pt x="2" y="2"/>
                  </a:lnTo>
                  <a:lnTo>
                    <a:pt x="2" y="1"/>
                  </a:lnTo>
                  <a:lnTo>
                    <a:pt x="2" y="2"/>
                  </a:lnTo>
                  <a:lnTo>
                    <a:pt x="2" y="1"/>
                  </a:lnTo>
                  <a:lnTo>
                    <a:pt x="0" y="1"/>
                  </a:lnTo>
                  <a:lnTo>
                    <a:pt x="2" y="1"/>
                  </a:lnTo>
                  <a:lnTo>
                    <a:pt x="3" y="1"/>
                  </a:lnTo>
                  <a:lnTo>
                    <a:pt x="4" y="1"/>
                  </a:lnTo>
                  <a:lnTo>
                    <a:pt x="4" y="0"/>
                  </a:lnTo>
                  <a:lnTo>
                    <a:pt x="6" y="0"/>
                  </a:lnTo>
                  <a:lnTo>
                    <a:pt x="7" y="0"/>
                  </a:lnTo>
                  <a:lnTo>
                    <a:pt x="7" y="1"/>
                  </a:lnTo>
                  <a:lnTo>
                    <a:pt x="8" y="1"/>
                  </a:lnTo>
                  <a:lnTo>
                    <a:pt x="8" y="2"/>
                  </a:lnTo>
                  <a:lnTo>
                    <a:pt x="9" y="2"/>
                  </a:lnTo>
                  <a:lnTo>
                    <a:pt x="9" y="1"/>
                  </a:lnTo>
                  <a:lnTo>
                    <a:pt x="9" y="2"/>
                  </a:lnTo>
                  <a:lnTo>
                    <a:pt x="11" y="2"/>
                  </a:lnTo>
                  <a:lnTo>
                    <a:pt x="9" y="2"/>
                  </a:lnTo>
                  <a:lnTo>
                    <a:pt x="11" y="2"/>
                  </a:lnTo>
                  <a:lnTo>
                    <a:pt x="11" y="4"/>
                  </a:lnTo>
                  <a:lnTo>
                    <a:pt x="11" y="2"/>
                  </a:lnTo>
                  <a:lnTo>
                    <a:pt x="12" y="2"/>
                  </a:lnTo>
                  <a:lnTo>
                    <a:pt x="13" y="2"/>
                  </a:lnTo>
                  <a:lnTo>
                    <a:pt x="13" y="4"/>
                  </a:lnTo>
                  <a:lnTo>
                    <a:pt x="13" y="5"/>
                  </a:lnTo>
                  <a:lnTo>
                    <a:pt x="14" y="4"/>
                  </a:lnTo>
                  <a:lnTo>
                    <a:pt x="14" y="5"/>
                  </a:lnTo>
                  <a:lnTo>
                    <a:pt x="14" y="6"/>
                  </a:lnTo>
                  <a:lnTo>
                    <a:pt x="14" y="8"/>
                  </a:lnTo>
                  <a:lnTo>
                    <a:pt x="14" y="9"/>
                  </a:lnTo>
                  <a:lnTo>
                    <a:pt x="16" y="9"/>
                  </a:lnTo>
                  <a:lnTo>
                    <a:pt x="16" y="10"/>
                  </a:lnTo>
                  <a:lnTo>
                    <a:pt x="16" y="9"/>
                  </a:lnTo>
                  <a:lnTo>
                    <a:pt x="17" y="9"/>
                  </a:lnTo>
                  <a:lnTo>
                    <a:pt x="17" y="10"/>
                  </a:lnTo>
                  <a:lnTo>
                    <a:pt x="17" y="11"/>
                  </a:lnTo>
                  <a:lnTo>
                    <a:pt x="16" y="11"/>
                  </a:lnTo>
                  <a:lnTo>
                    <a:pt x="17" y="11"/>
                  </a:lnTo>
                  <a:lnTo>
                    <a:pt x="17" y="13"/>
                  </a:lnTo>
                  <a:lnTo>
                    <a:pt x="18" y="13"/>
                  </a:lnTo>
                  <a:lnTo>
                    <a:pt x="18" y="14"/>
                  </a:lnTo>
                  <a:lnTo>
                    <a:pt x="18" y="15"/>
                  </a:lnTo>
                  <a:lnTo>
                    <a:pt x="18" y="17"/>
                  </a:lnTo>
                  <a:lnTo>
                    <a:pt x="20" y="17"/>
                  </a:lnTo>
                  <a:lnTo>
                    <a:pt x="18" y="17"/>
                  </a:lnTo>
                  <a:lnTo>
                    <a:pt x="18" y="18"/>
                  </a:lnTo>
                  <a:lnTo>
                    <a:pt x="18" y="17"/>
                  </a:lnTo>
                  <a:lnTo>
                    <a:pt x="17" y="17"/>
                  </a:lnTo>
                  <a:lnTo>
                    <a:pt x="16" y="17"/>
                  </a:lnTo>
                  <a:lnTo>
                    <a:pt x="14" y="17"/>
                  </a:lnTo>
                  <a:lnTo>
                    <a:pt x="14" y="15"/>
                  </a:lnTo>
                  <a:lnTo>
                    <a:pt x="14" y="17"/>
                  </a:lnTo>
                  <a:lnTo>
                    <a:pt x="13" y="17"/>
                  </a:lnTo>
                  <a:lnTo>
                    <a:pt x="13" y="18"/>
                  </a:lnTo>
                  <a:lnTo>
                    <a:pt x="13" y="19"/>
                  </a:lnTo>
                  <a:lnTo>
                    <a:pt x="13" y="20"/>
                  </a:lnTo>
                  <a:lnTo>
                    <a:pt x="12" y="20"/>
                  </a:lnTo>
                  <a:lnTo>
                    <a:pt x="12" y="22"/>
                  </a:lnTo>
                  <a:lnTo>
                    <a:pt x="11" y="22"/>
                  </a:lnTo>
                  <a:lnTo>
                    <a:pt x="11" y="23"/>
                  </a:lnTo>
                  <a:lnTo>
                    <a:pt x="11" y="24"/>
                  </a:lnTo>
                  <a:lnTo>
                    <a:pt x="9" y="2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0" name="Freeform 1195"/>
            <p:cNvSpPr>
              <a:spLocks noEditPoints="1"/>
            </p:cNvSpPr>
            <p:nvPr/>
          </p:nvSpPr>
          <p:spPr bwMode="auto">
            <a:xfrm>
              <a:off x="4783138" y="4195979"/>
              <a:ext cx="61913" cy="125413"/>
            </a:xfrm>
            <a:custGeom>
              <a:avLst/>
              <a:gdLst>
                <a:gd name="T0" fmla="*/ 36 w 39"/>
                <a:gd name="T1" fmla="*/ 28 h 79"/>
                <a:gd name="T2" fmla="*/ 27 w 39"/>
                <a:gd name="T3" fmla="*/ 8 h 79"/>
                <a:gd name="T4" fmla="*/ 33 w 39"/>
                <a:gd name="T5" fmla="*/ 1 h 79"/>
                <a:gd name="T6" fmla="*/ 36 w 39"/>
                <a:gd name="T7" fmla="*/ 5 h 79"/>
                <a:gd name="T8" fmla="*/ 37 w 39"/>
                <a:gd name="T9" fmla="*/ 5 h 79"/>
                <a:gd name="T10" fmla="*/ 38 w 39"/>
                <a:gd name="T11" fmla="*/ 12 h 79"/>
                <a:gd name="T12" fmla="*/ 39 w 39"/>
                <a:gd name="T13" fmla="*/ 17 h 79"/>
                <a:gd name="T14" fmla="*/ 38 w 39"/>
                <a:gd name="T15" fmla="*/ 23 h 79"/>
                <a:gd name="T16" fmla="*/ 36 w 39"/>
                <a:gd name="T17" fmla="*/ 19 h 79"/>
                <a:gd name="T18" fmla="*/ 36 w 39"/>
                <a:gd name="T19" fmla="*/ 24 h 79"/>
                <a:gd name="T20" fmla="*/ 34 w 39"/>
                <a:gd name="T21" fmla="*/ 29 h 79"/>
                <a:gd name="T22" fmla="*/ 33 w 39"/>
                <a:gd name="T23" fmla="*/ 36 h 79"/>
                <a:gd name="T24" fmla="*/ 30 w 39"/>
                <a:gd name="T25" fmla="*/ 43 h 79"/>
                <a:gd name="T26" fmla="*/ 29 w 39"/>
                <a:gd name="T27" fmla="*/ 46 h 79"/>
                <a:gd name="T28" fmla="*/ 28 w 39"/>
                <a:gd name="T29" fmla="*/ 54 h 79"/>
                <a:gd name="T30" fmla="*/ 25 w 39"/>
                <a:gd name="T31" fmla="*/ 61 h 79"/>
                <a:gd name="T32" fmla="*/ 24 w 39"/>
                <a:gd name="T33" fmla="*/ 68 h 79"/>
                <a:gd name="T34" fmla="*/ 22 w 39"/>
                <a:gd name="T35" fmla="*/ 74 h 79"/>
                <a:gd name="T36" fmla="*/ 18 w 39"/>
                <a:gd name="T37" fmla="*/ 75 h 79"/>
                <a:gd name="T38" fmla="*/ 11 w 39"/>
                <a:gd name="T39" fmla="*/ 78 h 79"/>
                <a:gd name="T40" fmla="*/ 9 w 39"/>
                <a:gd name="T41" fmla="*/ 76 h 79"/>
                <a:gd name="T42" fmla="*/ 6 w 39"/>
                <a:gd name="T43" fmla="*/ 75 h 79"/>
                <a:gd name="T44" fmla="*/ 4 w 39"/>
                <a:gd name="T45" fmla="*/ 71 h 79"/>
                <a:gd name="T46" fmla="*/ 2 w 39"/>
                <a:gd name="T47" fmla="*/ 66 h 79"/>
                <a:gd name="T48" fmla="*/ 1 w 39"/>
                <a:gd name="T49" fmla="*/ 61 h 79"/>
                <a:gd name="T50" fmla="*/ 0 w 39"/>
                <a:gd name="T51" fmla="*/ 56 h 79"/>
                <a:gd name="T52" fmla="*/ 4 w 39"/>
                <a:gd name="T53" fmla="*/ 52 h 79"/>
                <a:gd name="T54" fmla="*/ 5 w 39"/>
                <a:gd name="T55" fmla="*/ 47 h 79"/>
                <a:gd name="T56" fmla="*/ 6 w 39"/>
                <a:gd name="T57" fmla="*/ 42 h 79"/>
                <a:gd name="T58" fmla="*/ 6 w 39"/>
                <a:gd name="T59" fmla="*/ 38 h 79"/>
                <a:gd name="T60" fmla="*/ 4 w 39"/>
                <a:gd name="T61" fmla="*/ 34 h 79"/>
                <a:gd name="T62" fmla="*/ 4 w 39"/>
                <a:gd name="T63" fmla="*/ 31 h 79"/>
                <a:gd name="T64" fmla="*/ 6 w 39"/>
                <a:gd name="T65" fmla="*/ 27 h 79"/>
                <a:gd name="T66" fmla="*/ 9 w 39"/>
                <a:gd name="T67" fmla="*/ 23 h 79"/>
                <a:gd name="T68" fmla="*/ 11 w 39"/>
                <a:gd name="T69" fmla="*/ 22 h 79"/>
                <a:gd name="T70" fmla="*/ 13 w 39"/>
                <a:gd name="T71" fmla="*/ 22 h 79"/>
                <a:gd name="T72" fmla="*/ 16 w 39"/>
                <a:gd name="T73" fmla="*/ 22 h 79"/>
                <a:gd name="T74" fmla="*/ 18 w 39"/>
                <a:gd name="T75" fmla="*/ 19 h 79"/>
                <a:gd name="T76" fmla="*/ 22 w 39"/>
                <a:gd name="T77" fmla="*/ 19 h 79"/>
                <a:gd name="T78" fmla="*/ 22 w 39"/>
                <a:gd name="T79" fmla="*/ 18 h 79"/>
                <a:gd name="T80" fmla="*/ 22 w 39"/>
                <a:gd name="T81" fmla="*/ 17 h 79"/>
                <a:gd name="T82" fmla="*/ 22 w 39"/>
                <a:gd name="T83" fmla="*/ 15 h 79"/>
                <a:gd name="T84" fmla="*/ 24 w 39"/>
                <a:gd name="T85" fmla="*/ 17 h 79"/>
                <a:gd name="T86" fmla="*/ 25 w 39"/>
                <a:gd name="T87" fmla="*/ 14 h 79"/>
                <a:gd name="T88" fmla="*/ 24 w 39"/>
                <a:gd name="T89" fmla="*/ 13 h 79"/>
                <a:gd name="T90" fmla="*/ 27 w 39"/>
                <a:gd name="T91" fmla="*/ 13 h 79"/>
                <a:gd name="T92" fmla="*/ 25 w 39"/>
                <a:gd name="T93" fmla="*/ 9 h 79"/>
                <a:gd name="T94" fmla="*/ 28 w 39"/>
                <a:gd name="T95" fmla="*/ 10 h 79"/>
                <a:gd name="T96" fmla="*/ 30 w 39"/>
                <a:gd name="T97" fmla="*/ 6 h 79"/>
                <a:gd name="T98" fmla="*/ 30 w 39"/>
                <a:gd name="T99" fmla="*/ 3 h 79"/>
                <a:gd name="T100" fmla="*/ 32 w 39"/>
                <a:gd name="T10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79">
                  <a:moveTo>
                    <a:pt x="36" y="28"/>
                  </a:moveTo>
                  <a:lnTo>
                    <a:pt x="37" y="28"/>
                  </a:lnTo>
                  <a:lnTo>
                    <a:pt x="37" y="27"/>
                  </a:lnTo>
                  <a:lnTo>
                    <a:pt x="37" y="28"/>
                  </a:lnTo>
                  <a:lnTo>
                    <a:pt x="36" y="28"/>
                  </a:lnTo>
                  <a:close/>
                  <a:moveTo>
                    <a:pt x="28" y="6"/>
                  </a:moveTo>
                  <a:lnTo>
                    <a:pt x="28" y="8"/>
                  </a:lnTo>
                  <a:lnTo>
                    <a:pt x="27" y="8"/>
                  </a:lnTo>
                  <a:lnTo>
                    <a:pt x="27" y="6"/>
                  </a:lnTo>
                  <a:lnTo>
                    <a:pt x="27" y="8"/>
                  </a:lnTo>
                  <a:lnTo>
                    <a:pt x="28" y="6"/>
                  </a:lnTo>
                  <a:lnTo>
                    <a:pt x="28" y="8"/>
                  </a:lnTo>
                  <a:lnTo>
                    <a:pt x="28" y="6"/>
                  </a:lnTo>
                  <a:close/>
                  <a:moveTo>
                    <a:pt x="33" y="0"/>
                  </a:moveTo>
                  <a:lnTo>
                    <a:pt x="33" y="1"/>
                  </a:lnTo>
                  <a:lnTo>
                    <a:pt x="34" y="1"/>
                  </a:lnTo>
                  <a:lnTo>
                    <a:pt x="34" y="3"/>
                  </a:lnTo>
                  <a:lnTo>
                    <a:pt x="34" y="4"/>
                  </a:lnTo>
                  <a:lnTo>
                    <a:pt x="36" y="4"/>
                  </a:lnTo>
                  <a:lnTo>
                    <a:pt x="36" y="5"/>
                  </a:lnTo>
                  <a:lnTo>
                    <a:pt x="36" y="4"/>
                  </a:lnTo>
                  <a:lnTo>
                    <a:pt x="36" y="5"/>
                  </a:lnTo>
                  <a:lnTo>
                    <a:pt x="36" y="4"/>
                  </a:lnTo>
                  <a:lnTo>
                    <a:pt x="36" y="5"/>
                  </a:lnTo>
                  <a:lnTo>
                    <a:pt x="37" y="5"/>
                  </a:lnTo>
                  <a:lnTo>
                    <a:pt x="37" y="6"/>
                  </a:lnTo>
                  <a:lnTo>
                    <a:pt x="37" y="8"/>
                  </a:lnTo>
                  <a:lnTo>
                    <a:pt x="37" y="9"/>
                  </a:lnTo>
                  <a:lnTo>
                    <a:pt x="38" y="10"/>
                  </a:lnTo>
                  <a:lnTo>
                    <a:pt x="38" y="12"/>
                  </a:lnTo>
                  <a:lnTo>
                    <a:pt x="38" y="13"/>
                  </a:lnTo>
                  <a:lnTo>
                    <a:pt x="38" y="14"/>
                  </a:lnTo>
                  <a:lnTo>
                    <a:pt x="38" y="15"/>
                  </a:lnTo>
                  <a:lnTo>
                    <a:pt x="38" y="17"/>
                  </a:lnTo>
                  <a:lnTo>
                    <a:pt x="39" y="17"/>
                  </a:lnTo>
                  <a:lnTo>
                    <a:pt x="39" y="18"/>
                  </a:lnTo>
                  <a:lnTo>
                    <a:pt x="39" y="19"/>
                  </a:lnTo>
                  <a:lnTo>
                    <a:pt x="39" y="20"/>
                  </a:lnTo>
                  <a:lnTo>
                    <a:pt x="38" y="22"/>
                  </a:lnTo>
                  <a:lnTo>
                    <a:pt x="38" y="23"/>
                  </a:lnTo>
                  <a:lnTo>
                    <a:pt x="38" y="22"/>
                  </a:lnTo>
                  <a:lnTo>
                    <a:pt x="37" y="22"/>
                  </a:lnTo>
                  <a:lnTo>
                    <a:pt x="37" y="20"/>
                  </a:lnTo>
                  <a:lnTo>
                    <a:pt x="37" y="19"/>
                  </a:lnTo>
                  <a:lnTo>
                    <a:pt x="36" y="19"/>
                  </a:lnTo>
                  <a:lnTo>
                    <a:pt x="34" y="20"/>
                  </a:lnTo>
                  <a:lnTo>
                    <a:pt x="36" y="20"/>
                  </a:lnTo>
                  <a:lnTo>
                    <a:pt x="36" y="22"/>
                  </a:lnTo>
                  <a:lnTo>
                    <a:pt x="36" y="23"/>
                  </a:lnTo>
                  <a:lnTo>
                    <a:pt x="36" y="24"/>
                  </a:lnTo>
                  <a:lnTo>
                    <a:pt x="36" y="26"/>
                  </a:lnTo>
                  <a:lnTo>
                    <a:pt x="36" y="27"/>
                  </a:lnTo>
                  <a:lnTo>
                    <a:pt x="36" y="28"/>
                  </a:lnTo>
                  <a:lnTo>
                    <a:pt x="34" y="28"/>
                  </a:lnTo>
                  <a:lnTo>
                    <a:pt x="34" y="29"/>
                  </a:lnTo>
                  <a:lnTo>
                    <a:pt x="34" y="31"/>
                  </a:lnTo>
                  <a:lnTo>
                    <a:pt x="34" y="32"/>
                  </a:lnTo>
                  <a:lnTo>
                    <a:pt x="34" y="33"/>
                  </a:lnTo>
                  <a:lnTo>
                    <a:pt x="34" y="34"/>
                  </a:lnTo>
                  <a:lnTo>
                    <a:pt x="33" y="36"/>
                  </a:lnTo>
                  <a:lnTo>
                    <a:pt x="33" y="37"/>
                  </a:lnTo>
                  <a:lnTo>
                    <a:pt x="33" y="38"/>
                  </a:lnTo>
                  <a:lnTo>
                    <a:pt x="32" y="40"/>
                  </a:lnTo>
                  <a:lnTo>
                    <a:pt x="32" y="42"/>
                  </a:lnTo>
                  <a:lnTo>
                    <a:pt x="30" y="43"/>
                  </a:lnTo>
                  <a:lnTo>
                    <a:pt x="30" y="45"/>
                  </a:lnTo>
                  <a:lnTo>
                    <a:pt x="30" y="46"/>
                  </a:lnTo>
                  <a:lnTo>
                    <a:pt x="30" y="45"/>
                  </a:lnTo>
                  <a:lnTo>
                    <a:pt x="30" y="46"/>
                  </a:lnTo>
                  <a:lnTo>
                    <a:pt x="29" y="46"/>
                  </a:lnTo>
                  <a:lnTo>
                    <a:pt x="29" y="47"/>
                  </a:lnTo>
                  <a:lnTo>
                    <a:pt x="29" y="48"/>
                  </a:lnTo>
                  <a:lnTo>
                    <a:pt x="28" y="51"/>
                  </a:lnTo>
                  <a:lnTo>
                    <a:pt x="28" y="52"/>
                  </a:lnTo>
                  <a:lnTo>
                    <a:pt x="28" y="54"/>
                  </a:lnTo>
                  <a:lnTo>
                    <a:pt x="27" y="56"/>
                  </a:lnTo>
                  <a:lnTo>
                    <a:pt x="27" y="57"/>
                  </a:lnTo>
                  <a:lnTo>
                    <a:pt x="25" y="59"/>
                  </a:lnTo>
                  <a:lnTo>
                    <a:pt x="25" y="60"/>
                  </a:lnTo>
                  <a:lnTo>
                    <a:pt x="25" y="61"/>
                  </a:lnTo>
                  <a:lnTo>
                    <a:pt x="25" y="62"/>
                  </a:lnTo>
                  <a:lnTo>
                    <a:pt x="24" y="64"/>
                  </a:lnTo>
                  <a:lnTo>
                    <a:pt x="24" y="65"/>
                  </a:lnTo>
                  <a:lnTo>
                    <a:pt x="24" y="66"/>
                  </a:lnTo>
                  <a:lnTo>
                    <a:pt x="24" y="68"/>
                  </a:lnTo>
                  <a:lnTo>
                    <a:pt x="23" y="69"/>
                  </a:lnTo>
                  <a:lnTo>
                    <a:pt x="23" y="70"/>
                  </a:lnTo>
                  <a:lnTo>
                    <a:pt x="23" y="71"/>
                  </a:lnTo>
                  <a:lnTo>
                    <a:pt x="22" y="73"/>
                  </a:lnTo>
                  <a:lnTo>
                    <a:pt x="22" y="74"/>
                  </a:lnTo>
                  <a:lnTo>
                    <a:pt x="22" y="75"/>
                  </a:lnTo>
                  <a:lnTo>
                    <a:pt x="20" y="75"/>
                  </a:lnTo>
                  <a:lnTo>
                    <a:pt x="19" y="75"/>
                  </a:lnTo>
                  <a:lnTo>
                    <a:pt x="19" y="76"/>
                  </a:lnTo>
                  <a:lnTo>
                    <a:pt x="18" y="75"/>
                  </a:lnTo>
                  <a:lnTo>
                    <a:pt x="16" y="76"/>
                  </a:lnTo>
                  <a:lnTo>
                    <a:pt x="15" y="76"/>
                  </a:lnTo>
                  <a:lnTo>
                    <a:pt x="14" y="78"/>
                  </a:lnTo>
                  <a:lnTo>
                    <a:pt x="13" y="78"/>
                  </a:lnTo>
                  <a:lnTo>
                    <a:pt x="11" y="78"/>
                  </a:lnTo>
                  <a:lnTo>
                    <a:pt x="10" y="78"/>
                  </a:lnTo>
                  <a:lnTo>
                    <a:pt x="10" y="79"/>
                  </a:lnTo>
                  <a:lnTo>
                    <a:pt x="10" y="78"/>
                  </a:lnTo>
                  <a:lnTo>
                    <a:pt x="9" y="78"/>
                  </a:lnTo>
                  <a:lnTo>
                    <a:pt x="9" y="76"/>
                  </a:lnTo>
                  <a:lnTo>
                    <a:pt x="8" y="76"/>
                  </a:lnTo>
                  <a:lnTo>
                    <a:pt x="6" y="76"/>
                  </a:lnTo>
                  <a:lnTo>
                    <a:pt x="6" y="75"/>
                  </a:lnTo>
                  <a:lnTo>
                    <a:pt x="6" y="76"/>
                  </a:lnTo>
                  <a:lnTo>
                    <a:pt x="6" y="75"/>
                  </a:lnTo>
                  <a:lnTo>
                    <a:pt x="5" y="75"/>
                  </a:lnTo>
                  <a:lnTo>
                    <a:pt x="4" y="75"/>
                  </a:lnTo>
                  <a:lnTo>
                    <a:pt x="4" y="74"/>
                  </a:lnTo>
                  <a:lnTo>
                    <a:pt x="4" y="73"/>
                  </a:lnTo>
                  <a:lnTo>
                    <a:pt x="4" y="71"/>
                  </a:lnTo>
                  <a:lnTo>
                    <a:pt x="2" y="71"/>
                  </a:lnTo>
                  <a:lnTo>
                    <a:pt x="2" y="70"/>
                  </a:lnTo>
                  <a:lnTo>
                    <a:pt x="2" y="69"/>
                  </a:lnTo>
                  <a:lnTo>
                    <a:pt x="2" y="68"/>
                  </a:lnTo>
                  <a:lnTo>
                    <a:pt x="2" y="66"/>
                  </a:lnTo>
                  <a:lnTo>
                    <a:pt x="2" y="65"/>
                  </a:lnTo>
                  <a:lnTo>
                    <a:pt x="2" y="64"/>
                  </a:lnTo>
                  <a:lnTo>
                    <a:pt x="1" y="64"/>
                  </a:lnTo>
                  <a:lnTo>
                    <a:pt x="1" y="62"/>
                  </a:lnTo>
                  <a:lnTo>
                    <a:pt x="1" y="61"/>
                  </a:lnTo>
                  <a:lnTo>
                    <a:pt x="0" y="61"/>
                  </a:lnTo>
                  <a:lnTo>
                    <a:pt x="0" y="60"/>
                  </a:lnTo>
                  <a:lnTo>
                    <a:pt x="0" y="59"/>
                  </a:lnTo>
                  <a:lnTo>
                    <a:pt x="0" y="57"/>
                  </a:lnTo>
                  <a:lnTo>
                    <a:pt x="0" y="56"/>
                  </a:lnTo>
                  <a:lnTo>
                    <a:pt x="1" y="56"/>
                  </a:lnTo>
                  <a:lnTo>
                    <a:pt x="1" y="55"/>
                  </a:lnTo>
                  <a:lnTo>
                    <a:pt x="1" y="54"/>
                  </a:lnTo>
                  <a:lnTo>
                    <a:pt x="2" y="52"/>
                  </a:lnTo>
                  <a:lnTo>
                    <a:pt x="4" y="52"/>
                  </a:lnTo>
                  <a:lnTo>
                    <a:pt x="4" y="51"/>
                  </a:lnTo>
                  <a:lnTo>
                    <a:pt x="4" y="50"/>
                  </a:lnTo>
                  <a:lnTo>
                    <a:pt x="5" y="50"/>
                  </a:lnTo>
                  <a:lnTo>
                    <a:pt x="5" y="48"/>
                  </a:lnTo>
                  <a:lnTo>
                    <a:pt x="5" y="47"/>
                  </a:lnTo>
                  <a:lnTo>
                    <a:pt x="6" y="47"/>
                  </a:lnTo>
                  <a:lnTo>
                    <a:pt x="6" y="46"/>
                  </a:lnTo>
                  <a:lnTo>
                    <a:pt x="6" y="45"/>
                  </a:lnTo>
                  <a:lnTo>
                    <a:pt x="6" y="43"/>
                  </a:lnTo>
                  <a:lnTo>
                    <a:pt x="6" y="42"/>
                  </a:lnTo>
                  <a:lnTo>
                    <a:pt x="6" y="41"/>
                  </a:lnTo>
                  <a:lnTo>
                    <a:pt x="5" y="41"/>
                  </a:lnTo>
                  <a:lnTo>
                    <a:pt x="5" y="40"/>
                  </a:lnTo>
                  <a:lnTo>
                    <a:pt x="5" y="38"/>
                  </a:lnTo>
                  <a:lnTo>
                    <a:pt x="6" y="38"/>
                  </a:lnTo>
                  <a:lnTo>
                    <a:pt x="5" y="38"/>
                  </a:lnTo>
                  <a:lnTo>
                    <a:pt x="5" y="37"/>
                  </a:lnTo>
                  <a:lnTo>
                    <a:pt x="5" y="36"/>
                  </a:lnTo>
                  <a:lnTo>
                    <a:pt x="5" y="34"/>
                  </a:lnTo>
                  <a:lnTo>
                    <a:pt x="4" y="34"/>
                  </a:lnTo>
                  <a:lnTo>
                    <a:pt x="4" y="33"/>
                  </a:lnTo>
                  <a:lnTo>
                    <a:pt x="5" y="33"/>
                  </a:lnTo>
                  <a:lnTo>
                    <a:pt x="5" y="32"/>
                  </a:lnTo>
                  <a:lnTo>
                    <a:pt x="4" y="32"/>
                  </a:lnTo>
                  <a:lnTo>
                    <a:pt x="4" y="31"/>
                  </a:lnTo>
                  <a:lnTo>
                    <a:pt x="5" y="31"/>
                  </a:lnTo>
                  <a:lnTo>
                    <a:pt x="5" y="29"/>
                  </a:lnTo>
                  <a:lnTo>
                    <a:pt x="5" y="28"/>
                  </a:lnTo>
                  <a:lnTo>
                    <a:pt x="6" y="28"/>
                  </a:lnTo>
                  <a:lnTo>
                    <a:pt x="6" y="27"/>
                  </a:lnTo>
                  <a:lnTo>
                    <a:pt x="6" y="26"/>
                  </a:lnTo>
                  <a:lnTo>
                    <a:pt x="6" y="24"/>
                  </a:lnTo>
                  <a:lnTo>
                    <a:pt x="6" y="23"/>
                  </a:lnTo>
                  <a:lnTo>
                    <a:pt x="8" y="23"/>
                  </a:lnTo>
                  <a:lnTo>
                    <a:pt x="9" y="23"/>
                  </a:lnTo>
                  <a:lnTo>
                    <a:pt x="9" y="24"/>
                  </a:lnTo>
                  <a:lnTo>
                    <a:pt x="9" y="23"/>
                  </a:lnTo>
                  <a:lnTo>
                    <a:pt x="10" y="23"/>
                  </a:lnTo>
                  <a:lnTo>
                    <a:pt x="10" y="22"/>
                  </a:lnTo>
                  <a:lnTo>
                    <a:pt x="11" y="22"/>
                  </a:lnTo>
                  <a:lnTo>
                    <a:pt x="11" y="23"/>
                  </a:lnTo>
                  <a:lnTo>
                    <a:pt x="11" y="22"/>
                  </a:lnTo>
                  <a:lnTo>
                    <a:pt x="13" y="22"/>
                  </a:lnTo>
                  <a:lnTo>
                    <a:pt x="13" y="23"/>
                  </a:lnTo>
                  <a:lnTo>
                    <a:pt x="13" y="22"/>
                  </a:lnTo>
                  <a:lnTo>
                    <a:pt x="14" y="22"/>
                  </a:lnTo>
                  <a:lnTo>
                    <a:pt x="15" y="22"/>
                  </a:lnTo>
                  <a:lnTo>
                    <a:pt x="15" y="20"/>
                  </a:lnTo>
                  <a:lnTo>
                    <a:pt x="16" y="20"/>
                  </a:lnTo>
                  <a:lnTo>
                    <a:pt x="16" y="22"/>
                  </a:lnTo>
                  <a:lnTo>
                    <a:pt x="18" y="22"/>
                  </a:lnTo>
                  <a:lnTo>
                    <a:pt x="16" y="22"/>
                  </a:lnTo>
                  <a:lnTo>
                    <a:pt x="16" y="20"/>
                  </a:lnTo>
                  <a:lnTo>
                    <a:pt x="18" y="20"/>
                  </a:lnTo>
                  <a:lnTo>
                    <a:pt x="18" y="19"/>
                  </a:lnTo>
                  <a:lnTo>
                    <a:pt x="19" y="19"/>
                  </a:lnTo>
                  <a:lnTo>
                    <a:pt x="19" y="18"/>
                  </a:lnTo>
                  <a:lnTo>
                    <a:pt x="20" y="18"/>
                  </a:lnTo>
                  <a:lnTo>
                    <a:pt x="20" y="19"/>
                  </a:lnTo>
                  <a:lnTo>
                    <a:pt x="22" y="19"/>
                  </a:lnTo>
                  <a:lnTo>
                    <a:pt x="20" y="19"/>
                  </a:lnTo>
                  <a:lnTo>
                    <a:pt x="20" y="20"/>
                  </a:lnTo>
                  <a:lnTo>
                    <a:pt x="20" y="19"/>
                  </a:lnTo>
                  <a:lnTo>
                    <a:pt x="22" y="19"/>
                  </a:lnTo>
                  <a:lnTo>
                    <a:pt x="22" y="18"/>
                  </a:lnTo>
                  <a:lnTo>
                    <a:pt x="22" y="19"/>
                  </a:lnTo>
                  <a:lnTo>
                    <a:pt x="22" y="18"/>
                  </a:lnTo>
                  <a:lnTo>
                    <a:pt x="20" y="18"/>
                  </a:lnTo>
                  <a:lnTo>
                    <a:pt x="22" y="18"/>
                  </a:lnTo>
                  <a:lnTo>
                    <a:pt x="22" y="17"/>
                  </a:lnTo>
                  <a:lnTo>
                    <a:pt x="23" y="17"/>
                  </a:lnTo>
                  <a:lnTo>
                    <a:pt x="23" y="15"/>
                  </a:lnTo>
                  <a:lnTo>
                    <a:pt x="23" y="17"/>
                  </a:lnTo>
                  <a:lnTo>
                    <a:pt x="22" y="17"/>
                  </a:lnTo>
                  <a:lnTo>
                    <a:pt x="22" y="15"/>
                  </a:lnTo>
                  <a:lnTo>
                    <a:pt x="23" y="15"/>
                  </a:lnTo>
                  <a:lnTo>
                    <a:pt x="23" y="17"/>
                  </a:lnTo>
                  <a:lnTo>
                    <a:pt x="23" y="18"/>
                  </a:lnTo>
                  <a:lnTo>
                    <a:pt x="23" y="17"/>
                  </a:lnTo>
                  <a:lnTo>
                    <a:pt x="24" y="17"/>
                  </a:lnTo>
                  <a:lnTo>
                    <a:pt x="24" y="15"/>
                  </a:lnTo>
                  <a:lnTo>
                    <a:pt x="24" y="14"/>
                  </a:lnTo>
                  <a:lnTo>
                    <a:pt x="25" y="14"/>
                  </a:lnTo>
                  <a:lnTo>
                    <a:pt x="25" y="15"/>
                  </a:lnTo>
                  <a:lnTo>
                    <a:pt x="25" y="14"/>
                  </a:lnTo>
                  <a:lnTo>
                    <a:pt x="25" y="15"/>
                  </a:lnTo>
                  <a:lnTo>
                    <a:pt x="27" y="15"/>
                  </a:lnTo>
                  <a:lnTo>
                    <a:pt x="25" y="14"/>
                  </a:lnTo>
                  <a:lnTo>
                    <a:pt x="24" y="14"/>
                  </a:lnTo>
                  <a:lnTo>
                    <a:pt x="24" y="13"/>
                  </a:lnTo>
                  <a:lnTo>
                    <a:pt x="25" y="13"/>
                  </a:lnTo>
                  <a:lnTo>
                    <a:pt x="25" y="12"/>
                  </a:lnTo>
                  <a:lnTo>
                    <a:pt x="27" y="12"/>
                  </a:lnTo>
                  <a:lnTo>
                    <a:pt x="25" y="13"/>
                  </a:lnTo>
                  <a:lnTo>
                    <a:pt x="27" y="13"/>
                  </a:lnTo>
                  <a:lnTo>
                    <a:pt x="27" y="12"/>
                  </a:lnTo>
                  <a:lnTo>
                    <a:pt x="25" y="12"/>
                  </a:lnTo>
                  <a:lnTo>
                    <a:pt x="27" y="12"/>
                  </a:lnTo>
                  <a:lnTo>
                    <a:pt x="25" y="10"/>
                  </a:lnTo>
                  <a:lnTo>
                    <a:pt x="25" y="9"/>
                  </a:lnTo>
                  <a:lnTo>
                    <a:pt x="27" y="9"/>
                  </a:lnTo>
                  <a:lnTo>
                    <a:pt x="25" y="9"/>
                  </a:lnTo>
                  <a:lnTo>
                    <a:pt x="27" y="9"/>
                  </a:lnTo>
                  <a:lnTo>
                    <a:pt x="27" y="10"/>
                  </a:lnTo>
                  <a:lnTo>
                    <a:pt x="28" y="10"/>
                  </a:lnTo>
                  <a:lnTo>
                    <a:pt x="28" y="9"/>
                  </a:lnTo>
                  <a:lnTo>
                    <a:pt x="29" y="9"/>
                  </a:lnTo>
                  <a:lnTo>
                    <a:pt x="29" y="8"/>
                  </a:lnTo>
                  <a:lnTo>
                    <a:pt x="30" y="8"/>
                  </a:lnTo>
                  <a:lnTo>
                    <a:pt x="30" y="6"/>
                  </a:lnTo>
                  <a:lnTo>
                    <a:pt x="30" y="5"/>
                  </a:lnTo>
                  <a:lnTo>
                    <a:pt x="32" y="5"/>
                  </a:lnTo>
                  <a:lnTo>
                    <a:pt x="32" y="4"/>
                  </a:lnTo>
                  <a:lnTo>
                    <a:pt x="30" y="4"/>
                  </a:lnTo>
                  <a:lnTo>
                    <a:pt x="30" y="3"/>
                  </a:lnTo>
                  <a:lnTo>
                    <a:pt x="32" y="3"/>
                  </a:lnTo>
                  <a:lnTo>
                    <a:pt x="32" y="1"/>
                  </a:lnTo>
                  <a:lnTo>
                    <a:pt x="33" y="1"/>
                  </a:lnTo>
                  <a:lnTo>
                    <a:pt x="32" y="1"/>
                  </a:lnTo>
                  <a:lnTo>
                    <a:pt x="32" y="0"/>
                  </a:lnTo>
                  <a:lnTo>
                    <a:pt x="3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1" name="Freeform 1196"/>
            <p:cNvSpPr>
              <a:spLocks noEditPoints="1"/>
            </p:cNvSpPr>
            <p:nvPr/>
          </p:nvSpPr>
          <p:spPr bwMode="auto">
            <a:xfrm>
              <a:off x="5037138" y="4032466"/>
              <a:ext cx="7938" cy="42863"/>
            </a:xfrm>
            <a:custGeom>
              <a:avLst/>
              <a:gdLst>
                <a:gd name="T0" fmla="*/ 4 w 5"/>
                <a:gd name="T1" fmla="*/ 27 h 27"/>
                <a:gd name="T2" fmla="*/ 5 w 5"/>
                <a:gd name="T3" fmla="*/ 27 h 27"/>
                <a:gd name="T4" fmla="*/ 4 w 5"/>
                <a:gd name="T5" fmla="*/ 27 h 27"/>
                <a:gd name="T6" fmla="*/ 5 w 5"/>
                <a:gd name="T7" fmla="*/ 27 h 27"/>
                <a:gd name="T8" fmla="*/ 5 w 5"/>
                <a:gd name="T9" fmla="*/ 25 h 27"/>
                <a:gd name="T10" fmla="*/ 5 w 5"/>
                <a:gd name="T11" fmla="*/ 27 h 27"/>
                <a:gd name="T12" fmla="*/ 4 w 5"/>
                <a:gd name="T13" fmla="*/ 22 h 27"/>
                <a:gd name="T14" fmla="*/ 4 w 5"/>
                <a:gd name="T15" fmla="*/ 23 h 27"/>
                <a:gd name="T16" fmla="*/ 4 w 5"/>
                <a:gd name="T17" fmla="*/ 22 h 27"/>
                <a:gd name="T18" fmla="*/ 2 w 5"/>
                <a:gd name="T19" fmla="*/ 19 h 27"/>
                <a:gd name="T20" fmla="*/ 2 w 5"/>
                <a:gd name="T21" fmla="*/ 20 h 27"/>
                <a:gd name="T22" fmla="*/ 2 w 5"/>
                <a:gd name="T23" fmla="*/ 19 h 27"/>
                <a:gd name="T24" fmla="*/ 2 w 5"/>
                <a:gd name="T25" fmla="*/ 19 h 27"/>
                <a:gd name="T26" fmla="*/ 0 w 5"/>
                <a:gd name="T27" fmla="*/ 19 h 27"/>
                <a:gd name="T28" fmla="*/ 2 w 5"/>
                <a:gd name="T29" fmla="*/ 19 h 27"/>
                <a:gd name="T30" fmla="*/ 2 w 5"/>
                <a:gd name="T31" fmla="*/ 18 h 27"/>
                <a:gd name="T32" fmla="*/ 0 w 5"/>
                <a:gd name="T33" fmla="*/ 18 h 27"/>
                <a:gd name="T34" fmla="*/ 2 w 5"/>
                <a:gd name="T35" fmla="*/ 18 h 27"/>
                <a:gd name="T36" fmla="*/ 5 w 5"/>
                <a:gd name="T37" fmla="*/ 14 h 27"/>
                <a:gd name="T38" fmla="*/ 4 w 5"/>
                <a:gd name="T39" fmla="*/ 15 h 27"/>
                <a:gd name="T40" fmla="*/ 4 w 5"/>
                <a:gd name="T41" fmla="*/ 14 h 27"/>
                <a:gd name="T42" fmla="*/ 5 w 5"/>
                <a:gd name="T43" fmla="*/ 14 h 27"/>
                <a:gd name="T44" fmla="*/ 2 w 5"/>
                <a:gd name="T45" fmla="*/ 11 h 27"/>
                <a:gd name="T46" fmla="*/ 2 w 5"/>
                <a:gd name="T47" fmla="*/ 10 h 27"/>
                <a:gd name="T48" fmla="*/ 2 w 5"/>
                <a:gd name="T49" fmla="*/ 11 h 27"/>
                <a:gd name="T50" fmla="*/ 5 w 5"/>
                <a:gd name="T51" fmla="*/ 8 h 27"/>
                <a:gd name="T52" fmla="*/ 4 w 5"/>
                <a:gd name="T53" fmla="*/ 8 h 27"/>
                <a:gd name="T54" fmla="*/ 5 w 5"/>
                <a:gd name="T55" fmla="*/ 8 h 27"/>
                <a:gd name="T56" fmla="*/ 3 w 5"/>
                <a:gd name="T57" fmla="*/ 1 h 27"/>
                <a:gd name="T58" fmla="*/ 2 w 5"/>
                <a:gd name="T59" fmla="*/ 1 h 27"/>
                <a:gd name="T60" fmla="*/ 3 w 5"/>
                <a:gd name="T61" fmla="*/ 1 h 27"/>
                <a:gd name="T62" fmla="*/ 3 w 5"/>
                <a:gd name="T63" fmla="*/ 1 h 27"/>
                <a:gd name="T64" fmla="*/ 3 w 5"/>
                <a:gd name="T65" fmla="*/ 0 h 27"/>
                <a:gd name="T66" fmla="*/ 3 w 5"/>
                <a:gd name="T6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27">
                  <a:moveTo>
                    <a:pt x="4" y="27"/>
                  </a:moveTo>
                  <a:lnTo>
                    <a:pt x="5" y="27"/>
                  </a:lnTo>
                  <a:lnTo>
                    <a:pt x="4" y="27"/>
                  </a:lnTo>
                  <a:close/>
                  <a:moveTo>
                    <a:pt x="5" y="27"/>
                  </a:moveTo>
                  <a:lnTo>
                    <a:pt x="5" y="25"/>
                  </a:lnTo>
                  <a:lnTo>
                    <a:pt x="5" y="27"/>
                  </a:lnTo>
                  <a:close/>
                  <a:moveTo>
                    <a:pt x="4" y="22"/>
                  </a:moveTo>
                  <a:lnTo>
                    <a:pt x="4" y="23"/>
                  </a:lnTo>
                  <a:lnTo>
                    <a:pt x="4" y="22"/>
                  </a:lnTo>
                  <a:close/>
                  <a:moveTo>
                    <a:pt x="2" y="19"/>
                  </a:moveTo>
                  <a:lnTo>
                    <a:pt x="2" y="20"/>
                  </a:lnTo>
                  <a:lnTo>
                    <a:pt x="2" y="19"/>
                  </a:lnTo>
                  <a:close/>
                  <a:moveTo>
                    <a:pt x="2" y="19"/>
                  </a:moveTo>
                  <a:lnTo>
                    <a:pt x="0" y="19"/>
                  </a:lnTo>
                  <a:lnTo>
                    <a:pt x="2" y="19"/>
                  </a:lnTo>
                  <a:close/>
                  <a:moveTo>
                    <a:pt x="2" y="18"/>
                  </a:moveTo>
                  <a:lnTo>
                    <a:pt x="0" y="18"/>
                  </a:lnTo>
                  <a:lnTo>
                    <a:pt x="2" y="18"/>
                  </a:lnTo>
                  <a:close/>
                  <a:moveTo>
                    <a:pt x="5" y="14"/>
                  </a:moveTo>
                  <a:lnTo>
                    <a:pt x="4" y="15"/>
                  </a:lnTo>
                  <a:lnTo>
                    <a:pt x="4" y="14"/>
                  </a:lnTo>
                  <a:lnTo>
                    <a:pt x="5" y="14"/>
                  </a:lnTo>
                  <a:close/>
                  <a:moveTo>
                    <a:pt x="2" y="11"/>
                  </a:moveTo>
                  <a:lnTo>
                    <a:pt x="2" y="10"/>
                  </a:lnTo>
                  <a:lnTo>
                    <a:pt x="2" y="11"/>
                  </a:lnTo>
                  <a:close/>
                  <a:moveTo>
                    <a:pt x="5" y="8"/>
                  </a:moveTo>
                  <a:lnTo>
                    <a:pt x="4" y="8"/>
                  </a:lnTo>
                  <a:lnTo>
                    <a:pt x="5" y="8"/>
                  </a:lnTo>
                  <a:close/>
                  <a:moveTo>
                    <a:pt x="3" y="1"/>
                  </a:moveTo>
                  <a:lnTo>
                    <a:pt x="2" y="1"/>
                  </a:lnTo>
                  <a:lnTo>
                    <a:pt x="3" y="1"/>
                  </a:lnTo>
                  <a:close/>
                  <a:moveTo>
                    <a:pt x="3" y="1"/>
                  </a:moveTo>
                  <a:lnTo>
                    <a:pt x="3" y="0"/>
                  </a:lnTo>
                  <a:lnTo>
                    <a:pt x="3"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2" name="Freeform 1197"/>
            <p:cNvSpPr>
              <a:spLocks noEditPoints="1"/>
            </p:cNvSpPr>
            <p:nvPr/>
          </p:nvSpPr>
          <p:spPr bwMode="auto">
            <a:xfrm>
              <a:off x="3387725" y="3791166"/>
              <a:ext cx="273050" cy="174625"/>
            </a:xfrm>
            <a:custGeom>
              <a:avLst/>
              <a:gdLst>
                <a:gd name="T0" fmla="*/ 40 w 172"/>
                <a:gd name="T1" fmla="*/ 84 h 110"/>
                <a:gd name="T2" fmla="*/ 64 w 172"/>
                <a:gd name="T3" fmla="*/ 68 h 110"/>
                <a:gd name="T4" fmla="*/ 112 w 172"/>
                <a:gd name="T5" fmla="*/ 63 h 110"/>
                <a:gd name="T6" fmla="*/ 36 w 172"/>
                <a:gd name="T7" fmla="*/ 51 h 110"/>
                <a:gd name="T8" fmla="*/ 35 w 172"/>
                <a:gd name="T9" fmla="*/ 50 h 110"/>
                <a:gd name="T10" fmla="*/ 40 w 172"/>
                <a:gd name="T11" fmla="*/ 44 h 110"/>
                <a:gd name="T12" fmla="*/ 18 w 172"/>
                <a:gd name="T13" fmla="*/ 31 h 110"/>
                <a:gd name="T14" fmla="*/ 1 w 172"/>
                <a:gd name="T15" fmla="*/ 25 h 110"/>
                <a:gd name="T16" fmla="*/ 27 w 172"/>
                <a:gd name="T17" fmla="*/ 21 h 110"/>
                <a:gd name="T18" fmla="*/ 27 w 172"/>
                <a:gd name="T19" fmla="*/ 21 h 110"/>
                <a:gd name="T20" fmla="*/ 43 w 172"/>
                <a:gd name="T21" fmla="*/ 9 h 110"/>
                <a:gd name="T22" fmla="*/ 61 w 172"/>
                <a:gd name="T23" fmla="*/ 7 h 110"/>
                <a:gd name="T24" fmla="*/ 74 w 172"/>
                <a:gd name="T25" fmla="*/ 14 h 110"/>
                <a:gd name="T26" fmla="*/ 83 w 172"/>
                <a:gd name="T27" fmla="*/ 23 h 110"/>
                <a:gd name="T28" fmla="*/ 93 w 172"/>
                <a:gd name="T29" fmla="*/ 22 h 110"/>
                <a:gd name="T30" fmla="*/ 102 w 172"/>
                <a:gd name="T31" fmla="*/ 32 h 110"/>
                <a:gd name="T32" fmla="*/ 106 w 172"/>
                <a:gd name="T33" fmla="*/ 41 h 110"/>
                <a:gd name="T34" fmla="*/ 113 w 172"/>
                <a:gd name="T35" fmla="*/ 50 h 110"/>
                <a:gd name="T36" fmla="*/ 113 w 172"/>
                <a:gd name="T37" fmla="*/ 70 h 110"/>
                <a:gd name="T38" fmla="*/ 116 w 172"/>
                <a:gd name="T39" fmla="*/ 74 h 110"/>
                <a:gd name="T40" fmla="*/ 122 w 172"/>
                <a:gd name="T41" fmla="*/ 86 h 110"/>
                <a:gd name="T42" fmla="*/ 135 w 172"/>
                <a:gd name="T43" fmla="*/ 87 h 110"/>
                <a:gd name="T44" fmla="*/ 144 w 172"/>
                <a:gd name="T45" fmla="*/ 86 h 110"/>
                <a:gd name="T46" fmla="*/ 147 w 172"/>
                <a:gd name="T47" fmla="*/ 86 h 110"/>
                <a:gd name="T48" fmla="*/ 152 w 172"/>
                <a:gd name="T49" fmla="*/ 73 h 110"/>
                <a:gd name="T50" fmla="*/ 166 w 172"/>
                <a:gd name="T51" fmla="*/ 69 h 110"/>
                <a:gd name="T52" fmla="*/ 168 w 172"/>
                <a:gd name="T53" fmla="*/ 78 h 110"/>
                <a:gd name="T54" fmla="*/ 167 w 172"/>
                <a:gd name="T55" fmla="*/ 88 h 110"/>
                <a:gd name="T56" fmla="*/ 161 w 172"/>
                <a:gd name="T57" fmla="*/ 89 h 110"/>
                <a:gd name="T58" fmla="*/ 149 w 172"/>
                <a:gd name="T59" fmla="*/ 96 h 110"/>
                <a:gd name="T60" fmla="*/ 149 w 172"/>
                <a:gd name="T61" fmla="*/ 101 h 110"/>
                <a:gd name="T62" fmla="*/ 140 w 172"/>
                <a:gd name="T63" fmla="*/ 106 h 110"/>
                <a:gd name="T64" fmla="*/ 131 w 172"/>
                <a:gd name="T65" fmla="*/ 100 h 110"/>
                <a:gd name="T66" fmla="*/ 126 w 172"/>
                <a:gd name="T67" fmla="*/ 101 h 110"/>
                <a:gd name="T68" fmla="*/ 113 w 172"/>
                <a:gd name="T69" fmla="*/ 101 h 110"/>
                <a:gd name="T70" fmla="*/ 98 w 172"/>
                <a:gd name="T71" fmla="*/ 96 h 110"/>
                <a:gd name="T72" fmla="*/ 87 w 172"/>
                <a:gd name="T73" fmla="*/ 89 h 110"/>
                <a:gd name="T74" fmla="*/ 74 w 172"/>
                <a:gd name="T75" fmla="*/ 82 h 110"/>
                <a:gd name="T76" fmla="*/ 71 w 172"/>
                <a:gd name="T77" fmla="*/ 72 h 110"/>
                <a:gd name="T78" fmla="*/ 65 w 172"/>
                <a:gd name="T79" fmla="*/ 58 h 110"/>
                <a:gd name="T80" fmla="*/ 59 w 172"/>
                <a:gd name="T81" fmla="*/ 51 h 110"/>
                <a:gd name="T82" fmla="*/ 52 w 172"/>
                <a:gd name="T83" fmla="*/ 46 h 110"/>
                <a:gd name="T84" fmla="*/ 49 w 172"/>
                <a:gd name="T85" fmla="*/ 45 h 110"/>
                <a:gd name="T86" fmla="*/ 45 w 172"/>
                <a:gd name="T87" fmla="*/ 36 h 110"/>
                <a:gd name="T88" fmla="*/ 36 w 172"/>
                <a:gd name="T89" fmla="*/ 26 h 110"/>
                <a:gd name="T90" fmla="*/ 31 w 172"/>
                <a:gd name="T91" fmla="*/ 18 h 110"/>
                <a:gd name="T92" fmla="*/ 27 w 172"/>
                <a:gd name="T93" fmla="*/ 9 h 110"/>
                <a:gd name="T94" fmla="*/ 19 w 172"/>
                <a:gd name="T95" fmla="*/ 12 h 110"/>
                <a:gd name="T96" fmla="*/ 24 w 172"/>
                <a:gd name="T97" fmla="*/ 22 h 110"/>
                <a:gd name="T98" fmla="*/ 32 w 172"/>
                <a:gd name="T99" fmla="*/ 32 h 110"/>
                <a:gd name="T100" fmla="*/ 37 w 172"/>
                <a:gd name="T101" fmla="*/ 39 h 110"/>
                <a:gd name="T102" fmla="*/ 42 w 172"/>
                <a:gd name="T103" fmla="*/ 54 h 110"/>
                <a:gd name="T104" fmla="*/ 49 w 172"/>
                <a:gd name="T105" fmla="*/ 59 h 110"/>
                <a:gd name="T106" fmla="*/ 38 w 172"/>
                <a:gd name="T107" fmla="*/ 53 h 110"/>
                <a:gd name="T108" fmla="*/ 33 w 172"/>
                <a:gd name="T109" fmla="*/ 41 h 110"/>
                <a:gd name="T110" fmla="*/ 23 w 172"/>
                <a:gd name="T111" fmla="*/ 36 h 110"/>
                <a:gd name="T112" fmla="*/ 22 w 172"/>
                <a:gd name="T113" fmla="*/ 32 h 110"/>
                <a:gd name="T114" fmla="*/ 23 w 172"/>
                <a:gd name="T115" fmla="*/ 28 h 110"/>
                <a:gd name="T116" fmla="*/ 15 w 172"/>
                <a:gd name="T117" fmla="*/ 19 h 110"/>
                <a:gd name="T118" fmla="*/ 9 w 172"/>
                <a:gd name="T119" fmla="*/ 5 h 110"/>
                <a:gd name="T120" fmla="*/ 19 w 172"/>
                <a:gd name="T121" fmla="*/ 0 h 110"/>
                <a:gd name="T122" fmla="*/ 113 w 172"/>
                <a:gd name="T123" fmla="*/ 50 h 110"/>
                <a:gd name="T124" fmla="*/ 112 w 172"/>
                <a:gd name="T125"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10">
                  <a:moveTo>
                    <a:pt x="21" y="88"/>
                  </a:moveTo>
                  <a:lnTo>
                    <a:pt x="19" y="88"/>
                  </a:lnTo>
                  <a:lnTo>
                    <a:pt x="21" y="88"/>
                  </a:lnTo>
                  <a:close/>
                  <a:moveTo>
                    <a:pt x="168" y="87"/>
                  </a:moveTo>
                  <a:lnTo>
                    <a:pt x="170" y="87"/>
                  </a:lnTo>
                  <a:lnTo>
                    <a:pt x="168" y="87"/>
                  </a:lnTo>
                  <a:close/>
                  <a:moveTo>
                    <a:pt x="147" y="86"/>
                  </a:moveTo>
                  <a:lnTo>
                    <a:pt x="145" y="86"/>
                  </a:lnTo>
                  <a:lnTo>
                    <a:pt x="147" y="86"/>
                  </a:lnTo>
                  <a:lnTo>
                    <a:pt x="145" y="86"/>
                  </a:lnTo>
                  <a:lnTo>
                    <a:pt x="144" y="86"/>
                  </a:lnTo>
                  <a:lnTo>
                    <a:pt x="145" y="86"/>
                  </a:lnTo>
                  <a:lnTo>
                    <a:pt x="147" y="86"/>
                  </a:lnTo>
                  <a:close/>
                  <a:moveTo>
                    <a:pt x="41" y="86"/>
                  </a:moveTo>
                  <a:lnTo>
                    <a:pt x="40" y="86"/>
                  </a:lnTo>
                  <a:lnTo>
                    <a:pt x="40" y="84"/>
                  </a:lnTo>
                  <a:lnTo>
                    <a:pt x="41" y="84"/>
                  </a:lnTo>
                  <a:lnTo>
                    <a:pt x="41" y="86"/>
                  </a:lnTo>
                  <a:close/>
                  <a:moveTo>
                    <a:pt x="172" y="75"/>
                  </a:moveTo>
                  <a:lnTo>
                    <a:pt x="172" y="77"/>
                  </a:lnTo>
                  <a:lnTo>
                    <a:pt x="171" y="77"/>
                  </a:lnTo>
                  <a:lnTo>
                    <a:pt x="171" y="75"/>
                  </a:lnTo>
                  <a:lnTo>
                    <a:pt x="172" y="75"/>
                  </a:lnTo>
                  <a:lnTo>
                    <a:pt x="172" y="74"/>
                  </a:lnTo>
                  <a:lnTo>
                    <a:pt x="172" y="75"/>
                  </a:lnTo>
                  <a:close/>
                  <a:moveTo>
                    <a:pt x="172" y="72"/>
                  </a:moveTo>
                  <a:lnTo>
                    <a:pt x="172" y="70"/>
                  </a:lnTo>
                  <a:lnTo>
                    <a:pt x="172" y="72"/>
                  </a:lnTo>
                  <a:close/>
                  <a:moveTo>
                    <a:pt x="65" y="69"/>
                  </a:moveTo>
                  <a:lnTo>
                    <a:pt x="65" y="70"/>
                  </a:lnTo>
                  <a:lnTo>
                    <a:pt x="65" y="69"/>
                  </a:lnTo>
                  <a:close/>
                  <a:moveTo>
                    <a:pt x="64" y="68"/>
                  </a:moveTo>
                  <a:lnTo>
                    <a:pt x="65" y="69"/>
                  </a:lnTo>
                  <a:lnTo>
                    <a:pt x="64" y="69"/>
                  </a:lnTo>
                  <a:lnTo>
                    <a:pt x="64" y="68"/>
                  </a:lnTo>
                  <a:close/>
                  <a:moveTo>
                    <a:pt x="113" y="68"/>
                  </a:moveTo>
                  <a:lnTo>
                    <a:pt x="112" y="68"/>
                  </a:lnTo>
                  <a:lnTo>
                    <a:pt x="113" y="68"/>
                  </a:lnTo>
                  <a:close/>
                  <a:moveTo>
                    <a:pt x="157" y="63"/>
                  </a:moveTo>
                  <a:lnTo>
                    <a:pt x="157" y="64"/>
                  </a:lnTo>
                  <a:lnTo>
                    <a:pt x="156" y="64"/>
                  </a:lnTo>
                  <a:lnTo>
                    <a:pt x="157" y="64"/>
                  </a:lnTo>
                  <a:lnTo>
                    <a:pt x="156" y="64"/>
                  </a:lnTo>
                  <a:lnTo>
                    <a:pt x="156" y="63"/>
                  </a:lnTo>
                  <a:lnTo>
                    <a:pt x="156" y="64"/>
                  </a:lnTo>
                  <a:lnTo>
                    <a:pt x="156" y="63"/>
                  </a:lnTo>
                  <a:lnTo>
                    <a:pt x="157" y="63"/>
                  </a:lnTo>
                  <a:close/>
                  <a:moveTo>
                    <a:pt x="112" y="63"/>
                  </a:moveTo>
                  <a:lnTo>
                    <a:pt x="112" y="61"/>
                  </a:lnTo>
                  <a:lnTo>
                    <a:pt x="112" y="63"/>
                  </a:lnTo>
                  <a:close/>
                  <a:moveTo>
                    <a:pt x="47" y="54"/>
                  </a:moveTo>
                  <a:lnTo>
                    <a:pt x="46" y="54"/>
                  </a:lnTo>
                  <a:lnTo>
                    <a:pt x="46" y="53"/>
                  </a:lnTo>
                  <a:lnTo>
                    <a:pt x="46" y="54"/>
                  </a:lnTo>
                  <a:lnTo>
                    <a:pt x="47" y="54"/>
                  </a:lnTo>
                  <a:close/>
                  <a:moveTo>
                    <a:pt x="37" y="53"/>
                  </a:moveTo>
                  <a:lnTo>
                    <a:pt x="38" y="53"/>
                  </a:lnTo>
                  <a:lnTo>
                    <a:pt x="37" y="53"/>
                  </a:lnTo>
                  <a:close/>
                  <a:moveTo>
                    <a:pt x="35" y="51"/>
                  </a:moveTo>
                  <a:lnTo>
                    <a:pt x="36" y="51"/>
                  </a:lnTo>
                  <a:lnTo>
                    <a:pt x="36" y="53"/>
                  </a:lnTo>
                  <a:lnTo>
                    <a:pt x="37" y="53"/>
                  </a:lnTo>
                  <a:lnTo>
                    <a:pt x="36" y="53"/>
                  </a:lnTo>
                  <a:lnTo>
                    <a:pt x="36" y="51"/>
                  </a:lnTo>
                  <a:lnTo>
                    <a:pt x="35" y="51"/>
                  </a:lnTo>
                  <a:close/>
                  <a:moveTo>
                    <a:pt x="43" y="51"/>
                  </a:moveTo>
                  <a:lnTo>
                    <a:pt x="45" y="51"/>
                  </a:lnTo>
                  <a:lnTo>
                    <a:pt x="45" y="53"/>
                  </a:lnTo>
                  <a:lnTo>
                    <a:pt x="43" y="53"/>
                  </a:lnTo>
                  <a:lnTo>
                    <a:pt x="43" y="51"/>
                  </a:lnTo>
                  <a:close/>
                  <a:moveTo>
                    <a:pt x="42" y="49"/>
                  </a:moveTo>
                  <a:lnTo>
                    <a:pt x="43" y="50"/>
                  </a:lnTo>
                  <a:lnTo>
                    <a:pt x="42" y="50"/>
                  </a:lnTo>
                  <a:lnTo>
                    <a:pt x="42" y="49"/>
                  </a:lnTo>
                  <a:close/>
                  <a:moveTo>
                    <a:pt x="35" y="49"/>
                  </a:moveTo>
                  <a:lnTo>
                    <a:pt x="33" y="49"/>
                  </a:lnTo>
                  <a:lnTo>
                    <a:pt x="33" y="50"/>
                  </a:lnTo>
                  <a:lnTo>
                    <a:pt x="35" y="50"/>
                  </a:lnTo>
                  <a:lnTo>
                    <a:pt x="33" y="50"/>
                  </a:lnTo>
                  <a:lnTo>
                    <a:pt x="35" y="50"/>
                  </a:lnTo>
                  <a:lnTo>
                    <a:pt x="35" y="51"/>
                  </a:lnTo>
                  <a:lnTo>
                    <a:pt x="35" y="50"/>
                  </a:lnTo>
                  <a:lnTo>
                    <a:pt x="33" y="50"/>
                  </a:lnTo>
                  <a:lnTo>
                    <a:pt x="33" y="49"/>
                  </a:lnTo>
                  <a:lnTo>
                    <a:pt x="35" y="47"/>
                  </a:lnTo>
                  <a:lnTo>
                    <a:pt x="35" y="49"/>
                  </a:lnTo>
                  <a:close/>
                  <a:moveTo>
                    <a:pt x="52" y="46"/>
                  </a:moveTo>
                  <a:lnTo>
                    <a:pt x="51" y="46"/>
                  </a:lnTo>
                  <a:lnTo>
                    <a:pt x="52" y="46"/>
                  </a:lnTo>
                  <a:close/>
                  <a:moveTo>
                    <a:pt x="35" y="47"/>
                  </a:moveTo>
                  <a:lnTo>
                    <a:pt x="35" y="46"/>
                  </a:lnTo>
                  <a:lnTo>
                    <a:pt x="35" y="47"/>
                  </a:lnTo>
                  <a:close/>
                  <a:moveTo>
                    <a:pt x="42" y="45"/>
                  </a:moveTo>
                  <a:lnTo>
                    <a:pt x="41" y="45"/>
                  </a:lnTo>
                  <a:lnTo>
                    <a:pt x="42" y="45"/>
                  </a:lnTo>
                  <a:close/>
                  <a:moveTo>
                    <a:pt x="40" y="44"/>
                  </a:moveTo>
                  <a:lnTo>
                    <a:pt x="38" y="44"/>
                  </a:lnTo>
                  <a:lnTo>
                    <a:pt x="40" y="44"/>
                  </a:lnTo>
                  <a:close/>
                  <a:moveTo>
                    <a:pt x="40" y="42"/>
                  </a:moveTo>
                  <a:lnTo>
                    <a:pt x="40" y="44"/>
                  </a:lnTo>
                  <a:lnTo>
                    <a:pt x="40" y="42"/>
                  </a:lnTo>
                  <a:close/>
                  <a:moveTo>
                    <a:pt x="35" y="36"/>
                  </a:moveTo>
                  <a:lnTo>
                    <a:pt x="35" y="35"/>
                  </a:lnTo>
                  <a:lnTo>
                    <a:pt x="35" y="36"/>
                  </a:lnTo>
                  <a:close/>
                  <a:moveTo>
                    <a:pt x="43" y="35"/>
                  </a:moveTo>
                  <a:lnTo>
                    <a:pt x="42" y="35"/>
                  </a:lnTo>
                  <a:lnTo>
                    <a:pt x="43" y="35"/>
                  </a:lnTo>
                  <a:close/>
                  <a:moveTo>
                    <a:pt x="36" y="33"/>
                  </a:moveTo>
                  <a:lnTo>
                    <a:pt x="36" y="35"/>
                  </a:lnTo>
                  <a:lnTo>
                    <a:pt x="36" y="33"/>
                  </a:lnTo>
                  <a:close/>
                  <a:moveTo>
                    <a:pt x="18" y="30"/>
                  </a:moveTo>
                  <a:lnTo>
                    <a:pt x="18" y="31"/>
                  </a:lnTo>
                  <a:lnTo>
                    <a:pt x="17" y="31"/>
                  </a:lnTo>
                  <a:lnTo>
                    <a:pt x="17" y="30"/>
                  </a:lnTo>
                  <a:lnTo>
                    <a:pt x="17" y="28"/>
                  </a:lnTo>
                  <a:lnTo>
                    <a:pt x="18" y="28"/>
                  </a:lnTo>
                  <a:lnTo>
                    <a:pt x="18" y="30"/>
                  </a:lnTo>
                  <a:close/>
                  <a:moveTo>
                    <a:pt x="31" y="27"/>
                  </a:moveTo>
                  <a:lnTo>
                    <a:pt x="29" y="26"/>
                  </a:lnTo>
                  <a:lnTo>
                    <a:pt x="31" y="26"/>
                  </a:lnTo>
                  <a:lnTo>
                    <a:pt x="31" y="27"/>
                  </a:lnTo>
                  <a:close/>
                  <a:moveTo>
                    <a:pt x="32" y="26"/>
                  </a:moveTo>
                  <a:lnTo>
                    <a:pt x="32" y="27"/>
                  </a:lnTo>
                  <a:lnTo>
                    <a:pt x="32" y="26"/>
                  </a:lnTo>
                  <a:close/>
                  <a:moveTo>
                    <a:pt x="27" y="25"/>
                  </a:moveTo>
                  <a:lnTo>
                    <a:pt x="27" y="23"/>
                  </a:lnTo>
                  <a:lnTo>
                    <a:pt x="27" y="25"/>
                  </a:lnTo>
                  <a:close/>
                  <a:moveTo>
                    <a:pt x="1" y="25"/>
                  </a:moveTo>
                  <a:lnTo>
                    <a:pt x="0" y="25"/>
                  </a:lnTo>
                  <a:lnTo>
                    <a:pt x="0" y="26"/>
                  </a:lnTo>
                  <a:lnTo>
                    <a:pt x="0" y="25"/>
                  </a:lnTo>
                  <a:lnTo>
                    <a:pt x="0" y="23"/>
                  </a:lnTo>
                  <a:lnTo>
                    <a:pt x="1" y="23"/>
                  </a:lnTo>
                  <a:lnTo>
                    <a:pt x="0" y="23"/>
                  </a:lnTo>
                  <a:lnTo>
                    <a:pt x="1" y="23"/>
                  </a:lnTo>
                  <a:lnTo>
                    <a:pt x="1" y="25"/>
                  </a:lnTo>
                  <a:close/>
                  <a:moveTo>
                    <a:pt x="33" y="23"/>
                  </a:moveTo>
                  <a:lnTo>
                    <a:pt x="33" y="25"/>
                  </a:lnTo>
                  <a:lnTo>
                    <a:pt x="33" y="26"/>
                  </a:lnTo>
                  <a:lnTo>
                    <a:pt x="32" y="26"/>
                  </a:lnTo>
                  <a:lnTo>
                    <a:pt x="32" y="25"/>
                  </a:lnTo>
                  <a:lnTo>
                    <a:pt x="32" y="23"/>
                  </a:lnTo>
                  <a:lnTo>
                    <a:pt x="33" y="23"/>
                  </a:lnTo>
                  <a:close/>
                  <a:moveTo>
                    <a:pt x="27" y="21"/>
                  </a:moveTo>
                  <a:lnTo>
                    <a:pt x="27" y="22"/>
                  </a:lnTo>
                  <a:lnTo>
                    <a:pt x="28" y="22"/>
                  </a:lnTo>
                  <a:lnTo>
                    <a:pt x="27" y="22"/>
                  </a:lnTo>
                  <a:lnTo>
                    <a:pt x="28" y="22"/>
                  </a:lnTo>
                  <a:lnTo>
                    <a:pt x="28" y="23"/>
                  </a:lnTo>
                  <a:lnTo>
                    <a:pt x="28" y="22"/>
                  </a:lnTo>
                  <a:lnTo>
                    <a:pt x="28" y="23"/>
                  </a:lnTo>
                  <a:lnTo>
                    <a:pt x="28" y="25"/>
                  </a:lnTo>
                  <a:lnTo>
                    <a:pt x="29" y="25"/>
                  </a:lnTo>
                  <a:lnTo>
                    <a:pt x="28" y="25"/>
                  </a:lnTo>
                  <a:lnTo>
                    <a:pt x="28" y="23"/>
                  </a:lnTo>
                  <a:lnTo>
                    <a:pt x="27" y="23"/>
                  </a:lnTo>
                  <a:lnTo>
                    <a:pt x="27" y="22"/>
                  </a:lnTo>
                  <a:lnTo>
                    <a:pt x="26" y="22"/>
                  </a:lnTo>
                  <a:lnTo>
                    <a:pt x="27" y="22"/>
                  </a:lnTo>
                  <a:lnTo>
                    <a:pt x="27" y="21"/>
                  </a:lnTo>
                  <a:close/>
                  <a:moveTo>
                    <a:pt x="21" y="7"/>
                  </a:moveTo>
                  <a:lnTo>
                    <a:pt x="21" y="8"/>
                  </a:lnTo>
                  <a:lnTo>
                    <a:pt x="21" y="7"/>
                  </a:lnTo>
                  <a:lnTo>
                    <a:pt x="21" y="8"/>
                  </a:lnTo>
                  <a:lnTo>
                    <a:pt x="19" y="7"/>
                  </a:lnTo>
                  <a:lnTo>
                    <a:pt x="21" y="7"/>
                  </a:lnTo>
                  <a:close/>
                  <a:moveTo>
                    <a:pt x="28" y="5"/>
                  </a:moveTo>
                  <a:lnTo>
                    <a:pt x="31" y="7"/>
                  </a:lnTo>
                  <a:lnTo>
                    <a:pt x="33" y="7"/>
                  </a:lnTo>
                  <a:lnTo>
                    <a:pt x="36" y="8"/>
                  </a:lnTo>
                  <a:lnTo>
                    <a:pt x="37" y="9"/>
                  </a:lnTo>
                  <a:lnTo>
                    <a:pt x="38" y="9"/>
                  </a:lnTo>
                  <a:lnTo>
                    <a:pt x="40" y="9"/>
                  </a:lnTo>
                  <a:lnTo>
                    <a:pt x="41" y="9"/>
                  </a:lnTo>
                  <a:lnTo>
                    <a:pt x="42" y="9"/>
                  </a:lnTo>
                  <a:lnTo>
                    <a:pt x="43" y="9"/>
                  </a:lnTo>
                  <a:lnTo>
                    <a:pt x="45" y="9"/>
                  </a:lnTo>
                  <a:lnTo>
                    <a:pt x="46" y="9"/>
                  </a:lnTo>
                  <a:lnTo>
                    <a:pt x="47" y="9"/>
                  </a:lnTo>
                  <a:lnTo>
                    <a:pt x="49" y="9"/>
                  </a:lnTo>
                  <a:lnTo>
                    <a:pt x="50" y="9"/>
                  </a:lnTo>
                  <a:lnTo>
                    <a:pt x="51" y="9"/>
                  </a:lnTo>
                  <a:lnTo>
                    <a:pt x="52" y="9"/>
                  </a:lnTo>
                  <a:lnTo>
                    <a:pt x="54" y="9"/>
                  </a:lnTo>
                  <a:lnTo>
                    <a:pt x="55" y="9"/>
                  </a:lnTo>
                  <a:lnTo>
                    <a:pt x="55" y="8"/>
                  </a:lnTo>
                  <a:lnTo>
                    <a:pt x="55" y="7"/>
                  </a:lnTo>
                  <a:lnTo>
                    <a:pt x="56" y="7"/>
                  </a:lnTo>
                  <a:lnTo>
                    <a:pt x="57" y="7"/>
                  </a:lnTo>
                  <a:lnTo>
                    <a:pt x="59" y="7"/>
                  </a:lnTo>
                  <a:lnTo>
                    <a:pt x="60" y="7"/>
                  </a:lnTo>
                  <a:lnTo>
                    <a:pt x="61" y="7"/>
                  </a:lnTo>
                  <a:lnTo>
                    <a:pt x="63" y="7"/>
                  </a:lnTo>
                  <a:lnTo>
                    <a:pt x="64" y="7"/>
                  </a:lnTo>
                  <a:lnTo>
                    <a:pt x="65" y="7"/>
                  </a:lnTo>
                  <a:lnTo>
                    <a:pt x="65" y="8"/>
                  </a:lnTo>
                  <a:lnTo>
                    <a:pt x="66" y="8"/>
                  </a:lnTo>
                  <a:lnTo>
                    <a:pt x="66" y="9"/>
                  </a:lnTo>
                  <a:lnTo>
                    <a:pt x="68" y="9"/>
                  </a:lnTo>
                  <a:lnTo>
                    <a:pt x="68" y="10"/>
                  </a:lnTo>
                  <a:lnTo>
                    <a:pt x="69" y="10"/>
                  </a:lnTo>
                  <a:lnTo>
                    <a:pt x="69" y="12"/>
                  </a:lnTo>
                  <a:lnTo>
                    <a:pt x="70" y="12"/>
                  </a:lnTo>
                  <a:lnTo>
                    <a:pt x="70" y="13"/>
                  </a:lnTo>
                  <a:lnTo>
                    <a:pt x="71" y="13"/>
                  </a:lnTo>
                  <a:lnTo>
                    <a:pt x="73" y="13"/>
                  </a:lnTo>
                  <a:lnTo>
                    <a:pt x="73" y="14"/>
                  </a:lnTo>
                  <a:lnTo>
                    <a:pt x="74" y="14"/>
                  </a:lnTo>
                  <a:lnTo>
                    <a:pt x="74" y="16"/>
                  </a:lnTo>
                  <a:lnTo>
                    <a:pt x="74" y="17"/>
                  </a:lnTo>
                  <a:lnTo>
                    <a:pt x="75" y="17"/>
                  </a:lnTo>
                  <a:lnTo>
                    <a:pt x="74" y="18"/>
                  </a:lnTo>
                  <a:lnTo>
                    <a:pt x="75" y="18"/>
                  </a:lnTo>
                  <a:lnTo>
                    <a:pt x="75" y="19"/>
                  </a:lnTo>
                  <a:lnTo>
                    <a:pt x="75" y="21"/>
                  </a:lnTo>
                  <a:lnTo>
                    <a:pt x="77" y="21"/>
                  </a:lnTo>
                  <a:lnTo>
                    <a:pt x="78" y="22"/>
                  </a:lnTo>
                  <a:lnTo>
                    <a:pt x="79" y="22"/>
                  </a:lnTo>
                  <a:lnTo>
                    <a:pt x="79" y="23"/>
                  </a:lnTo>
                  <a:lnTo>
                    <a:pt x="80" y="23"/>
                  </a:lnTo>
                  <a:lnTo>
                    <a:pt x="82" y="23"/>
                  </a:lnTo>
                  <a:lnTo>
                    <a:pt x="82" y="25"/>
                  </a:lnTo>
                  <a:lnTo>
                    <a:pt x="83" y="25"/>
                  </a:lnTo>
                  <a:lnTo>
                    <a:pt x="83" y="23"/>
                  </a:lnTo>
                  <a:lnTo>
                    <a:pt x="84" y="23"/>
                  </a:lnTo>
                  <a:lnTo>
                    <a:pt x="84" y="22"/>
                  </a:lnTo>
                  <a:lnTo>
                    <a:pt x="85" y="21"/>
                  </a:lnTo>
                  <a:lnTo>
                    <a:pt x="85" y="19"/>
                  </a:lnTo>
                  <a:lnTo>
                    <a:pt x="87" y="19"/>
                  </a:lnTo>
                  <a:lnTo>
                    <a:pt x="88" y="19"/>
                  </a:lnTo>
                  <a:lnTo>
                    <a:pt x="89" y="19"/>
                  </a:lnTo>
                  <a:lnTo>
                    <a:pt x="91" y="19"/>
                  </a:lnTo>
                  <a:lnTo>
                    <a:pt x="92" y="19"/>
                  </a:lnTo>
                  <a:lnTo>
                    <a:pt x="93" y="19"/>
                  </a:lnTo>
                  <a:lnTo>
                    <a:pt x="92" y="19"/>
                  </a:lnTo>
                  <a:lnTo>
                    <a:pt x="93" y="19"/>
                  </a:lnTo>
                  <a:lnTo>
                    <a:pt x="93" y="21"/>
                  </a:lnTo>
                  <a:lnTo>
                    <a:pt x="93" y="22"/>
                  </a:lnTo>
                  <a:lnTo>
                    <a:pt x="93" y="21"/>
                  </a:lnTo>
                  <a:lnTo>
                    <a:pt x="93" y="22"/>
                  </a:lnTo>
                  <a:lnTo>
                    <a:pt x="94" y="22"/>
                  </a:lnTo>
                  <a:lnTo>
                    <a:pt x="96" y="22"/>
                  </a:lnTo>
                  <a:lnTo>
                    <a:pt x="96" y="23"/>
                  </a:lnTo>
                  <a:lnTo>
                    <a:pt x="97" y="23"/>
                  </a:lnTo>
                  <a:lnTo>
                    <a:pt x="97" y="25"/>
                  </a:lnTo>
                  <a:lnTo>
                    <a:pt x="97" y="26"/>
                  </a:lnTo>
                  <a:lnTo>
                    <a:pt x="98" y="27"/>
                  </a:lnTo>
                  <a:lnTo>
                    <a:pt x="98" y="28"/>
                  </a:lnTo>
                  <a:lnTo>
                    <a:pt x="98" y="30"/>
                  </a:lnTo>
                  <a:lnTo>
                    <a:pt x="99" y="30"/>
                  </a:lnTo>
                  <a:lnTo>
                    <a:pt x="99" y="31"/>
                  </a:lnTo>
                  <a:lnTo>
                    <a:pt x="101" y="31"/>
                  </a:lnTo>
                  <a:lnTo>
                    <a:pt x="101" y="32"/>
                  </a:lnTo>
                  <a:lnTo>
                    <a:pt x="102" y="32"/>
                  </a:lnTo>
                  <a:lnTo>
                    <a:pt x="102" y="33"/>
                  </a:lnTo>
                  <a:lnTo>
                    <a:pt x="102" y="32"/>
                  </a:lnTo>
                  <a:lnTo>
                    <a:pt x="102" y="33"/>
                  </a:lnTo>
                  <a:lnTo>
                    <a:pt x="103" y="33"/>
                  </a:lnTo>
                  <a:lnTo>
                    <a:pt x="103" y="35"/>
                  </a:lnTo>
                  <a:lnTo>
                    <a:pt x="103" y="36"/>
                  </a:lnTo>
                  <a:lnTo>
                    <a:pt x="103" y="37"/>
                  </a:lnTo>
                  <a:lnTo>
                    <a:pt x="103" y="39"/>
                  </a:lnTo>
                  <a:lnTo>
                    <a:pt x="103" y="37"/>
                  </a:lnTo>
                  <a:lnTo>
                    <a:pt x="103" y="39"/>
                  </a:lnTo>
                  <a:lnTo>
                    <a:pt x="103" y="37"/>
                  </a:lnTo>
                  <a:lnTo>
                    <a:pt x="105" y="37"/>
                  </a:lnTo>
                  <a:lnTo>
                    <a:pt x="105" y="39"/>
                  </a:lnTo>
                  <a:lnTo>
                    <a:pt x="105" y="40"/>
                  </a:lnTo>
                  <a:lnTo>
                    <a:pt x="106" y="40"/>
                  </a:lnTo>
                  <a:lnTo>
                    <a:pt x="106" y="41"/>
                  </a:lnTo>
                  <a:lnTo>
                    <a:pt x="106" y="40"/>
                  </a:lnTo>
                  <a:lnTo>
                    <a:pt x="106" y="41"/>
                  </a:lnTo>
                  <a:lnTo>
                    <a:pt x="107" y="41"/>
                  </a:lnTo>
                  <a:lnTo>
                    <a:pt x="108" y="41"/>
                  </a:lnTo>
                  <a:lnTo>
                    <a:pt x="108" y="42"/>
                  </a:lnTo>
                  <a:lnTo>
                    <a:pt x="110" y="42"/>
                  </a:lnTo>
                  <a:lnTo>
                    <a:pt x="111" y="42"/>
                  </a:lnTo>
                  <a:lnTo>
                    <a:pt x="112" y="42"/>
                  </a:lnTo>
                  <a:lnTo>
                    <a:pt x="113" y="42"/>
                  </a:lnTo>
                  <a:lnTo>
                    <a:pt x="113" y="44"/>
                  </a:lnTo>
                  <a:lnTo>
                    <a:pt x="115" y="44"/>
                  </a:lnTo>
                  <a:lnTo>
                    <a:pt x="116" y="42"/>
                  </a:lnTo>
                  <a:lnTo>
                    <a:pt x="116" y="44"/>
                  </a:lnTo>
                  <a:lnTo>
                    <a:pt x="116" y="45"/>
                  </a:lnTo>
                  <a:lnTo>
                    <a:pt x="115" y="45"/>
                  </a:lnTo>
                  <a:lnTo>
                    <a:pt x="115" y="46"/>
                  </a:lnTo>
                  <a:lnTo>
                    <a:pt x="113" y="47"/>
                  </a:lnTo>
                  <a:lnTo>
                    <a:pt x="113" y="50"/>
                  </a:lnTo>
                  <a:lnTo>
                    <a:pt x="113" y="51"/>
                  </a:lnTo>
                  <a:lnTo>
                    <a:pt x="112" y="54"/>
                  </a:lnTo>
                  <a:lnTo>
                    <a:pt x="112" y="55"/>
                  </a:lnTo>
                  <a:lnTo>
                    <a:pt x="112" y="56"/>
                  </a:lnTo>
                  <a:lnTo>
                    <a:pt x="112" y="58"/>
                  </a:lnTo>
                  <a:lnTo>
                    <a:pt x="112" y="59"/>
                  </a:lnTo>
                  <a:lnTo>
                    <a:pt x="112" y="61"/>
                  </a:lnTo>
                  <a:lnTo>
                    <a:pt x="112" y="63"/>
                  </a:lnTo>
                  <a:lnTo>
                    <a:pt x="112" y="64"/>
                  </a:lnTo>
                  <a:lnTo>
                    <a:pt x="112" y="65"/>
                  </a:lnTo>
                  <a:lnTo>
                    <a:pt x="112" y="67"/>
                  </a:lnTo>
                  <a:lnTo>
                    <a:pt x="113" y="68"/>
                  </a:lnTo>
                  <a:lnTo>
                    <a:pt x="113" y="69"/>
                  </a:lnTo>
                  <a:lnTo>
                    <a:pt x="115" y="69"/>
                  </a:lnTo>
                  <a:lnTo>
                    <a:pt x="115" y="70"/>
                  </a:lnTo>
                  <a:lnTo>
                    <a:pt x="113" y="70"/>
                  </a:lnTo>
                  <a:lnTo>
                    <a:pt x="113" y="69"/>
                  </a:lnTo>
                  <a:lnTo>
                    <a:pt x="115" y="69"/>
                  </a:lnTo>
                  <a:lnTo>
                    <a:pt x="113" y="69"/>
                  </a:lnTo>
                  <a:lnTo>
                    <a:pt x="113" y="68"/>
                  </a:lnTo>
                  <a:lnTo>
                    <a:pt x="113" y="67"/>
                  </a:lnTo>
                  <a:lnTo>
                    <a:pt x="112" y="67"/>
                  </a:lnTo>
                  <a:lnTo>
                    <a:pt x="112" y="68"/>
                  </a:lnTo>
                  <a:lnTo>
                    <a:pt x="112" y="69"/>
                  </a:lnTo>
                  <a:lnTo>
                    <a:pt x="113" y="69"/>
                  </a:lnTo>
                  <a:lnTo>
                    <a:pt x="113" y="70"/>
                  </a:lnTo>
                  <a:lnTo>
                    <a:pt x="115" y="70"/>
                  </a:lnTo>
                  <a:lnTo>
                    <a:pt x="115" y="72"/>
                  </a:lnTo>
                  <a:lnTo>
                    <a:pt x="115" y="73"/>
                  </a:lnTo>
                  <a:lnTo>
                    <a:pt x="116" y="74"/>
                  </a:lnTo>
                  <a:lnTo>
                    <a:pt x="115" y="74"/>
                  </a:lnTo>
                  <a:lnTo>
                    <a:pt x="116" y="74"/>
                  </a:lnTo>
                  <a:lnTo>
                    <a:pt x="116" y="75"/>
                  </a:lnTo>
                  <a:lnTo>
                    <a:pt x="117" y="75"/>
                  </a:lnTo>
                  <a:lnTo>
                    <a:pt x="117" y="77"/>
                  </a:lnTo>
                  <a:lnTo>
                    <a:pt x="119" y="77"/>
                  </a:lnTo>
                  <a:lnTo>
                    <a:pt x="119" y="78"/>
                  </a:lnTo>
                  <a:lnTo>
                    <a:pt x="119" y="79"/>
                  </a:lnTo>
                  <a:lnTo>
                    <a:pt x="120" y="79"/>
                  </a:lnTo>
                  <a:lnTo>
                    <a:pt x="120" y="81"/>
                  </a:lnTo>
                  <a:lnTo>
                    <a:pt x="120" y="82"/>
                  </a:lnTo>
                  <a:lnTo>
                    <a:pt x="121" y="82"/>
                  </a:lnTo>
                  <a:lnTo>
                    <a:pt x="121" y="83"/>
                  </a:lnTo>
                  <a:lnTo>
                    <a:pt x="122" y="83"/>
                  </a:lnTo>
                  <a:lnTo>
                    <a:pt x="122" y="84"/>
                  </a:lnTo>
                  <a:lnTo>
                    <a:pt x="122" y="86"/>
                  </a:lnTo>
                  <a:lnTo>
                    <a:pt x="124" y="86"/>
                  </a:lnTo>
                  <a:lnTo>
                    <a:pt x="122" y="86"/>
                  </a:lnTo>
                  <a:lnTo>
                    <a:pt x="122" y="84"/>
                  </a:lnTo>
                  <a:lnTo>
                    <a:pt x="122" y="86"/>
                  </a:lnTo>
                  <a:lnTo>
                    <a:pt x="124" y="86"/>
                  </a:lnTo>
                  <a:lnTo>
                    <a:pt x="125" y="86"/>
                  </a:lnTo>
                  <a:lnTo>
                    <a:pt x="126" y="86"/>
                  </a:lnTo>
                  <a:lnTo>
                    <a:pt x="127" y="86"/>
                  </a:lnTo>
                  <a:lnTo>
                    <a:pt x="127" y="87"/>
                  </a:lnTo>
                  <a:lnTo>
                    <a:pt x="129" y="87"/>
                  </a:lnTo>
                  <a:lnTo>
                    <a:pt x="129" y="88"/>
                  </a:lnTo>
                  <a:lnTo>
                    <a:pt x="130" y="88"/>
                  </a:lnTo>
                  <a:lnTo>
                    <a:pt x="130" y="89"/>
                  </a:lnTo>
                  <a:lnTo>
                    <a:pt x="131" y="88"/>
                  </a:lnTo>
                  <a:lnTo>
                    <a:pt x="133" y="88"/>
                  </a:lnTo>
                  <a:lnTo>
                    <a:pt x="134" y="88"/>
                  </a:lnTo>
                  <a:lnTo>
                    <a:pt x="135" y="88"/>
                  </a:lnTo>
                  <a:lnTo>
                    <a:pt x="135" y="87"/>
                  </a:lnTo>
                  <a:lnTo>
                    <a:pt x="134" y="88"/>
                  </a:lnTo>
                  <a:lnTo>
                    <a:pt x="135" y="87"/>
                  </a:lnTo>
                  <a:lnTo>
                    <a:pt x="136" y="87"/>
                  </a:lnTo>
                  <a:lnTo>
                    <a:pt x="138" y="87"/>
                  </a:lnTo>
                  <a:lnTo>
                    <a:pt x="138" y="88"/>
                  </a:lnTo>
                  <a:lnTo>
                    <a:pt x="138" y="87"/>
                  </a:lnTo>
                  <a:lnTo>
                    <a:pt x="138" y="88"/>
                  </a:lnTo>
                  <a:lnTo>
                    <a:pt x="138" y="87"/>
                  </a:lnTo>
                  <a:lnTo>
                    <a:pt x="139" y="87"/>
                  </a:lnTo>
                  <a:lnTo>
                    <a:pt x="140" y="87"/>
                  </a:lnTo>
                  <a:lnTo>
                    <a:pt x="140" y="86"/>
                  </a:lnTo>
                  <a:lnTo>
                    <a:pt x="142" y="86"/>
                  </a:lnTo>
                  <a:lnTo>
                    <a:pt x="143" y="86"/>
                  </a:lnTo>
                  <a:lnTo>
                    <a:pt x="144" y="86"/>
                  </a:lnTo>
                  <a:lnTo>
                    <a:pt x="144" y="87"/>
                  </a:lnTo>
                  <a:lnTo>
                    <a:pt x="144" y="86"/>
                  </a:lnTo>
                  <a:lnTo>
                    <a:pt x="144" y="87"/>
                  </a:lnTo>
                  <a:lnTo>
                    <a:pt x="143" y="87"/>
                  </a:lnTo>
                  <a:lnTo>
                    <a:pt x="144" y="87"/>
                  </a:lnTo>
                  <a:lnTo>
                    <a:pt x="145" y="87"/>
                  </a:lnTo>
                  <a:lnTo>
                    <a:pt x="144" y="87"/>
                  </a:lnTo>
                  <a:lnTo>
                    <a:pt x="145" y="87"/>
                  </a:lnTo>
                  <a:lnTo>
                    <a:pt x="147" y="87"/>
                  </a:lnTo>
                  <a:lnTo>
                    <a:pt x="148" y="87"/>
                  </a:lnTo>
                  <a:lnTo>
                    <a:pt x="148" y="86"/>
                  </a:lnTo>
                  <a:lnTo>
                    <a:pt x="147" y="86"/>
                  </a:lnTo>
                  <a:lnTo>
                    <a:pt x="147" y="84"/>
                  </a:lnTo>
                  <a:lnTo>
                    <a:pt x="148" y="84"/>
                  </a:lnTo>
                  <a:lnTo>
                    <a:pt x="147" y="84"/>
                  </a:lnTo>
                  <a:lnTo>
                    <a:pt x="147" y="86"/>
                  </a:lnTo>
                  <a:lnTo>
                    <a:pt x="147" y="84"/>
                  </a:lnTo>
                  <a:lnTo>
                    <a:pt x="147" y="86"/>
                  </a:lnTo>
                  <a:lnTo>
                    <a:pt x="147" y="84"/>
                  </a:lnTo>
                  <a:lnTo>
                    <a:pt x="148" y="84"/>
                  </a:lnTo>
                  <a:lnTo>
                    <a:pt x="149" y="83"/>
                  </a:lnTo>
                  <a:lnTo>
                    <a:pt x="150" y="83"/>
                  </a:lnTo>
                  <a:lnTo>
                    <a:pt x="150" y="82"/>
                  </a:lnTo>
                  <a:lnTo>
                    <a:pt x="150" y="81"/>
                  </a:lnTo>
                  <a:lnTo>
                    <a:pt x="150" y="79"/>
                  </a:lnTo>
                  <a:lnTo>
                    <a:pt x="152" y="79"/>
                  </a:lnTo>
                  <a:lnTo>
                    <a:pt x="152" y="78"/>
                  </a:lnTo>
                  <a:lnTo>
                    <a:pt x="152" y="77"/>
                  </a:lnTo>
                  <a:lnTo>
                    <a:pt x="152" y="75"/>
                  </a:lnTo>
                  <a:lnTo>
                    <a:pt x="152" y="74"/>
                  </a:lnTo>
                  <a:lnTo>
                    <a:pt x="153" y="74"/>
                  </a:lnTo>
                  <a:lnTo>
                    <a:pt x="153" y="73"/>
                  </a:lnTo>
                  <a:lnTo>
                    <a:pt x="152" y="74"/>
                  </a:lnTo>
                  <a:lnTo>
                    <a:pt x="152" y="73"/>
                  </a:lnTo>
                  <a:lnTo>
                    <a:pt x="153" y="73"/>
                  </a:lnTo>
                  <a:lnTo>
                    <a:pt x="153" y="72"/>
                  </a:lnTo>
                  <a:lnTo>
                    <a:pt x="154" y="72"/>
                  </a:lnTo>
                  <a:lnTo>
                    <a:pt x="156" y="72"/>
                  </a:lnTo>
                  <a:lnTo>
                    <a:pt x="156" y="70"/>
                  </a:lnTo>
                  <a:lnTo>
                    <a:pt x="157" y="70"/>
                  </a:lnTo>
                  <a:lnTo>
                    <a:pt x="158" y="70"/>
                  </a:lnTo>
                  <a:lnTo>
                    <a:pt x="159" y="70"/>
                  </a:lnTo>
                  <a:lnTo>
                    <a:pt x="161" y="70"/>
                  </a:lnTo>
                  <a:lnTo>
                    <a:pt x="162" y="70"/>
                  </a:lnTo>
                  <a:lnTo>
                    <a:pt x="162" y="69"/>
                  </a:lnTo>
                  <a:lnTo>
                    <a:pt x="163" y="69"/>
                  </a:lnTo>
                  <a:lnTo>
                    <a:pt x="164" y="69"/>
                  </a:lnTo>
                  <a:lnTo>
                    <a:pt x="166" y="69"/>
                  </a:lnTo>
                  <a:lnTo>
                    <a:pt x="167" y="69"/>
                  </a:lnTo>
                  <a:lnTo>
                    <a:pt x="166" y="69"/>
                  </a:lnTo>
                  <a:lnTo>
                    <a:pt x="167" y="69"/>
                  </a:lnTo>
                  <a:lnTo>
                    <a:pt x="168" y="69"/>
                  </a:lnTo>
                  <a:lnTo>
                    <a:pt x="170" y="70"/>
                  </a:lnTo>
                  <a:lnTo>
                    <a:pt x="170" y="69"/>
                  </a:lnTo>
                  <a:lnTo>
                    <a:pt x="168" y="69"/>
                  </a:lnTo>
                  <a:lnTo>
                    <a:pt x="170" y="69"/>
                  </a:lnTo>
                  <a:lnTo>
                    <a:pt x="171" y="69"/>
                  </a:lnTo>
                  <a:lnTo>
                    <a:pt x="171" y="70"/>
                  </a:lnTo>
                  <a:lnTo>
                    <a:pt x="172" y="70"/>
                  </a:lnTo>
                  <a:lnTo>
                    <a:pt x="172" y="72"/>
                  </a:lnTo>
                  <a:lnTo>
                    <a:pt x="172" y="73"/>
                  </a:lnTo>
                  <a:lnTo>
                    <a:pt x="171" y="74"/>
                  </a:lnTo>
                  <a:lnTo>
                    <a:pt x="170" y="75"/>
                  </a:lnTo>
                  <a:lnTo>
                    <a:pt x="170" y="77"/>
                  </a:lnTo>
                  <a:lnTo>
                    <a:pt x="168" y="77"/>
                  </a:lnTo>
                  <a:lnTo>
                    <a:pt x="168" y="78"/>
                  </a:lnTo>
                  <a:lnTo>
                    <a:pt x="168" y="79"/>
                  </a:lnTo>
                  <a:lnTo>
                    <a:pt x="168" y="78"/>
                  </a:lnTo>
                  <a:lnTo>
                    <a:pt x="168" y="79"/>
                  </a:lnTo>
                  <a:lnTo>
                    <a:pt x="167" y="79"/>
                  </a:lnTo>
                  <a:lnTo>
                    <a:pt x="167" y="81"/>
                  </a:lnTo>
                  <a:lnTo>
                    <a:pt x="168" y="81"/>
                  </a:lnTo>
                  <a:lnTo>
                    <a:pt x="168" y="82"/>
                  </a:lnTo>
                  <a:lnTo>
                    <a:pt x="167" y="82"/>
                  </a:lnTo>
                  <a:lnTo>
                    <a:pt x="167" y="83"/>
                  </a:lnTo>
                  <a:lnTo>
                    <a:pt x="167" y="82"/>
                  </a:lnTo>
                  <a:lnTo>
                    <a:pt x="168" y="82"/>
                  </a:lnTo>
                  <a:lnTo>
                    <a:pt x="168" y="83"/>
                  </a:lnTo>
                  <a:lnTo>
                    <a:pt x="167" y="84"/>
                  </a:lnTo>
                  <a:lnTo>
                    <a:pt x="167" y="86"/>
                  </a:lnTo>
                  <a:lnTo>
                    <a:pt x="167" y="87"/>
                  </a:lnTo>
                  <a:lnTo>
                    <a:pt x="167" y="88"/>
                  </a:lnTo>
                  <a:lnTo>
                    <a:pt x="166" y="88"/>
                  </a:lnTo>
                  <a:lnTo>
                    <a:pt x="166" y="87"/>
                  </a:lnTo>
                  <a:lnTo>
                    <a:pt x="164" y="87"/>
                  </a:lnTo>
                  <a:lnTo>
                    <a:pt x="166" y="87"/>
                  </a:lnTo>
                  <a:lnTo>
                    <a:pt x="166" y="86"/>
                  </a:lnTo>
                  <a:lnTo>
                    <a:pt x="166" y="84"/>
                  </a:lnTo>
                  <a:lnTo>
                    <a:pt x="164" y="84"/>
                  </a:lnTo>
                  <a:lnTo>
                    <a:pt x="164" y="86"/>
                  </a:lnTo>
                  <a:lnTo>
                    <a:pt x="164" y="87"/>
                  </a:lnTo>
                  <a:lnTo>
                    <a:pt x="163" y="87"/>
                  </a:lnTo>
                  <a:lnTo>
                    <a:pt x="162" y="87"/>
                  </a:lnTo>
                  <a:lnTo>
                    <a:pt x="162" y="88"/>
                  </a:lnTo>
                  <a:lnTo>
                    <a:pt x="162" y="89"/>
                  </a:lnTo>
                  <a:lnTo>
                    <a:pt x="161" y="89"/>
                  </a:lnTo>
                  <a:lnTo>
                    <a:pt x="161" y="91"/>
                  </a:lnTo>
                  <a:lnTo>
                    <a:pt x="161" y="89"/>
                  </a:lnTo>
                  <a:lnTo>
                    <a:pt x="159" y="89"/>
                  </a:lnTo>
                  <a:lnTo>
                    <a:pt x="159" y="91"/>
                  </a:lnTo>
                  <a:lnTo>
                    <a:pt x="158" y="91"/>
                  </a:lnTo>
                  <a:lnTo>
                    <a:pt x="157" y="91"/>
                  </a:lnTo>
                  <a:lnTo>
                    <a:pt x="156" y="91"/>
                  </a:lnTo>
                  <a:lnTo>
                    <a:pt x="154" y="91"/>
                  </a:lnTo>
                  <a:lnTo>
                    <a:pt x="153" y="91"/>
                  </a:lnTo>
                  <a:lnTo>
                    <a:pt x="152" y="91"/>
                  </a:lnTo>
                  <a:lnTo>
                    <a:pt x="150" y="91"/>
                  </a:lnTo>
                  <a:lnTo>
                    <a:pt x="149" y="91"/>
                  </a:lnTo>
                  <a:lnTo>
                    <a:pt x="149" y="92"/>
                  </a:lnTo>
                  <a:lnTo>
                    <a:pt x="149" y="95"/>
                  </a:lnTo>
                  <a:lnTo>
                    <a:pt x="147" y="95"/>
                  </a:lnTo>
                  <a:lnTo>
                    <a:pt x="148" y="95"/>
                  </a:lnTo>
                  <a:lnTo>
                    <a:pt x="148" y="96"/>
                  </a:lnTo>
                  <a:lnTo>
                    <a:pt x="149" y="96"/>
                  </a:lnTo>
                  <a:lnTo>
                    <a:pt x="150" y="97"/>
                  </a:lnTo>
                  <a:lnTo>
                    <a:pt x="150" y="98"/>
                  </a:lnTo>
                  <a:lnTo>
                    <a:pt x="150" y="97"/>
                  </a:lnTo>
                  <a:lnTo>
                    <a:pt x="152" y="98"/>
                  </a:lnTo>
                  <a:lnTo>
                    <a:pt x="150" y="98"/>
                  </a:lnTo>
                  <a:lnTo>
                    <a:pt x="152" y="98"/>
                  </a:lnTo>
                  <a:lnTo>
                    <a:pt x="153" y="98"/>
                  </a:lnTo>
                  <a:lnTo>
                    <a:pt x="153" y="100"/>
                  </a:lnTo>
                  <a:lnTo>
                    <a:pt x="153" y="98"/>
                  </a:lnTo>
                  <a:lnTo>
                    <a:pt x="152" y="98"/>
                  </a:lnTo>
                  <a:lnTo>
                    <a:pt x="152" y="100"/>
                  </a:lnTo>
                  <a:lnTo>
                    <a:pt x="153" y="100"/>
                  </a:lnTo>
                  <a:lnTo>
                    <a:pt x="152" y="100"/>
                  </a:lnTo>
                  <a:lnTo>
                    <a:pt x="152" y="101"/>
                  </a:lnTo>
                  <a:lnTo>
                    <a:pt x="150" y="101"/>
                  </a:lnTo>
                  <a:lnTo>
                    <a:pt x="149" y="101"/>
                  </a:lnTo>
                  <a:lnTo>
                    <a:pt x="148" y="101"/>
                  </a:lnTo>
                  <a:lnTo>
                    <a:pt x="147" y="101"/>
                  </a:lnTo>
                  <a:lnTo>
                    <a:pt x="145" y="101"/>
                  </a:lnTo>
                  <a:lnTo>
                    <a:pt x="144" y="102"/>
                  </a:lnTo>
                  <a:lnTo>
                    <a:pt x="144" y="103"/>
                  </a:lnTo>
                  <a:lnTo>
                    <a:pt x="143" y="103"/>
                  </a:lnTo>
                  <a:lnTo>
                    <a:pt x="143" y="105"/>
                  </a:lnTo>
                  <a:lnTo>
                    <a:pt x="143" y="106"/>
                  </a:lnTo>
                  <a:lnTo>
                    <a:pt x="143" y="107"/>
                  </a:lnTo>
                  <a:lnTo>
                    <a:pt x="143" y="109"/>
                  </a:lnTo>
                  <a:lnTo>
                    <a:pt x="143" y="110"/>
                  </a:lnTo>
                  <a:lnTo>
                    <a:pt x="142" y="109"/>
                  </a:lnTo>
                  <a:lnTo>
                    <a:pt x="142" y="107"/>
                  </a:lnTo>
                  <a:lnTo>
                    <a:pt x="140" y="107"/>
                  </a:lnTo>
                  <a:lnTo>
                    <a:pt x="139" y="106"/>
                  </a:lnTo>
                  <a:lnTo>
                    <a:pt x="140" y="106"/>
                  </a:lnTo>
                  <a:lnTo>
                    <a:pt x="139" y="106"/>
                  </a:lnTo>
                  <a:lnTo>
                    <a:pt x="139" y="105"/>
                  </a:lnTo>
                  <a:lnTo>
                    <a:pt x="138" y="105"/>
                  </a:lnTo>
                  <a:lnTo>
                    <a:pt x="138" y="103"/>
                  </a:lnTo>
                  <a:lnTo>
                    <a:pt x="136" y="103"/>
                  </a:lnTo>
                  <a:lnTo>
                    <a:pt x="135" y="102"/>
                  </a:lnTo>
                  <a:lnTo>
                    <a:pt x="134" y="102"/>
                  </a:lnTo>
                  <a:lnTo>
                    <a:pt x="133" y="101"/>
                  </a:lnTo>
                  <a:lnTo>
                    <a:pt x="134" y="101"/>
                  </a:lnTo>
                  <a:lnTo>
                    <a:pt x="133" y="101"/>
                  </a:lnTo>
                  <a:lnTo>
                    <a:pt x="133" y="100"/>
                  </a:lnTo>
                  <a:lnTo>
                    <a:pt x="131" y="100"/>
                  </a:lnTo>
                  <a:lnTo>
                    <a:pt x="130" y="100"/>
                  </a:lnTo>
                  <a:lnTo>
                    <a:pt x="131" y="100"/>
                  </a:lnTo>
                  <a:lnTo>
                    <a:pt x="131" y="101"/>
                  </a:lnTo>
                  <a:lnTo>
                    <a:pt x="131" y="100"/>
                  </a:lnTo>
                  <a:lnTo>
                    <a:pt x="131" y="101"/>
                  </a:lnTo>
                  <a:lnTo>
                    <a:pt x="133" y="101"/>
                  </a:lnTo>
                  <a:lnTo>
                    <a:pt x="131" y="100"/>
                  </a:lnTo>
                  <a:lnTo>
                    <a:pt x="130" y="100"/>
                  </a:lnTo>
                  <a:lnTo>
                    <a:pt x="129" y="100"/>
                  </a:lnTo>
                  <a:lnTo>
                    <a:pt x="130" y="100"/>
                  </a:lnTo>
                  <a:lnTo>
                    <a:pt x="129" y="100"/>
                  </a:lnTo>
                  <a:lnTo>
                    <a:pt x="129" y="98"/>
                  </a:lnTo>
                  <a:lnTo>
                    <a:pt x="127" y="98"/>
                  </a:lnTo>
                  <a:lnTo>
                    <a:pt x="127" y="100"/>
                  </a:lnTo>
                  <a:lnTo>
                    <a:pt x="129" y="100"/>
                  </a:lnTo>
                  <a:lnTo>
                    <a:pt x="127" y="100"/>
                  </a:lnTo>
                  <a:lnTo>
                    <a:pt x="129" y="100"/>
                  </a:lnTo>
                  <a:lnTo>
                    <a:pt x="127" y="100"/>
                  </a:lnTo>
                  <a:lnTo>
                    <a:pt x="126" y="100"/>
                  </a:lnTo>
                  <a:lnTo>
                    <a:pt x="126" y="101"/>
                  </a:lnTo>
                  <a:lnTo>
                    <a:pt x="125" y="101"/>
                  </a:lnTo>
                  <a:lnTo>
                    <a:pt x="124" y="101"/>
                  </a:lnTo>
                  <a:lnTo>
                    <a:pt x="124" y="102"/>
                  </a:lnTo>
                  <a:lnTo>
                    <a:pt x="122" y="102"/>
                  </a:lnTo>
                  <a:lnTo>
                    <a:pt x="121" y="102"/>
                  </a:lnTo>
                  <a:lnTo>
                    <a:pt x="121" y="103"/>
                  </a:lnTo>
                  <a:lnTo>
                    <a:pt x="120" y="103"/>
                  </a:lnTo>
                  <a:lnTo>
                    <a:pt x="120" y="102"/>
                  </a:lnTo>
                  <a:lnTo>
                    <a:pt x="120" y="103"/>
                  </a:lnTo>
                  <a:lnTo>
                    <a:pt x="119" y="103"/>
                  </a:lnTo>
                  <a:lnTo>
                    <a:pt x="119" y="102"/>
                  </a:lnTo>
                  <a:lnTo>
                    <a:pt x="117" y="102"/>
                  </a:lnTo>
                  <a:lnTo>
                    <a:pt x="116" y="102"/>
                  </a:lnTo>
                  <a:lnTo>
                    <a:pt x="115" y="102"/>
                  </a:lnTo>
                  <a:lnTo>
                    <a:pt x="115" y="101"/>
                  </a:lnTo>
                  <a:lnTo>
                    <a:pt x="113" y="101"/>
                  </a:lnTo>
                  <a:lnTo>
                    <a:pt x="112" y="101"/>
                  </a:lnTo>
                  <a:lnTo>
                    <a:pt x="111" y="101"/>
                  </a:lnTo>
                  <a:lnTo>
                    <a:pt x="111" y="100"/>
                  </a:lnTo>
                  <a:lnTo>
                    <a:pt x="110" y="100"/>
                  </a:lnTo>
                  <a:lnTo>
                    <a:pt x="111" y="100"/>
                  </a:lnTo>
                  <a:lnTo>
                    <a:pt x="110" y="100"/>
                  </a:lnTo>
                  <a:lnTo>
                    <a:pt x="108" y="100"/>
                  </a:lnTo>
                  <a:lnTo>
                    <a:pt x="107" y="98"/>
                  </a:lnTo>
                  <a:lnTo>
                    <a:pt x="106" y="98"/>
                  </a:lnTo>
                  <a:lnTo>
                    <a:pt x="105" y="97"/>
                  </a:lnTo>
                  <a:lnTo>
                    <a:pt x="103" y="97"/>
                  </a:lnTo>
                  <a:lnTo>
                    <a:pt x="102" y="97"/>
                  </a:lnTo>
                  <a:lnTo>
                    <a:pt x="101" y="97"/>
                  </a:lnTo>
                  <a:lnTo>
                    <a:pt x="101" y="96"/>
                  </a:lnTo>
                  <a:lnTo>
                    <a:pt x="99" y="96"/>
                  </a:lnTo>
                  <a:lnTo>
                    <a:pt x="98" y="96"/>
                  </a:lnTo>
                  <a:lnTo>
                    <a:pt x="97" y="95"/>
                  </a:lnTo>
                  <a:lnTo>
                    <a:pt x="96" y="95"/>
                  </a:lnTo>
                  <a:lnTo>
                    <a:pt x="94" y="95"/>
                  </a:lnTo>
                  <a:lnTo>
                    <a:pt x="94" y="93"/>
                  </a:lnTo>
                  <a:lnTo>
                    <a:pt x="94" y="95"/>
                  </a:lnTo>
                  <a:lnTo>
                    <a:pt x="94" y="93"/>
                  </a:lnTo>
                  <a:lnTo>
                    <a:pt x="93" y="93"/>
                  </a:lnTo>
                  <a:lnTo>
                    <a:pt x="93" y="92"/>
                  </a:lnTo>
                  <a:lnTo>
                    <a:pt x="92" y="92"/>
                  </a:lnTo>
                  <a:lnTo>
                    <a:pt x="91" y="92"/>
                  </a:lnTo>
                  <a:lnTo>
                    <a:pt x="91" y="91"/>
                  </a:lnTo>
                  <a:lnTo>
                    <a:pt x="89" y="89"/>
                  </a:lnTo>
                  <a:lnTo>
                    <a:pt x="88" y="89"/>
                  </a:lnTo>
                  <a:lnTo>
                    <a:pt x="88" y="91"/>
                  </a:lnTo>
                  <a:lnTo>
                    <a:pt x="88" y="89"/>
                  </a:lnTo>
                  <a:lnTo>
                    <a:pt x="87" y="89"/>
                  </a:lnTo>
                  <a:lnTo>
                    <a:pt x="85" y="89"/>
                  </a:lnTo>
                  <a:lnTo>
                    <a:pt x="84" y="89"/>
                  </a:lnTo>
                  <a:lnTo>
                    <a:pt x="84" y="88"/>
                  </a:lnTo>
                  <a:lnTo>
                    <a:pt x="83" y="88"/>
                  </a:lnTo>
                  <a:lnTo>
                    <a:pt x="82" y="88"/>
                  </a:lnTo>
                  <a:lnTo>
                    <a:pt x="80" y="88"/>
                  </a:lnTo>
                  <a:lnTo>
                    <a:pt x="80" y="87"/>
                  </a:lnTo>
                  <a:lnTo>
                    <a:pt x="80" y="86"/>
                  </a:lnTo>
                  <a:lnTo>
                    <a:pt x="79" y="86"/>
                  </a:lnTo>
                  <a:lnTo>
                    <a:pt x="79" y="84"/>
                  </a:lnTo>
                  <a:lnTo>
                    <a:pt x="78" y="84"/>
                  </a:lnTo>
                  <a:lnTo>
                    <a:pt x="77" y="84"/>
                  </a:lnTo>
                  <a:lnTo>
                    <a:pt x="77" y="83"/>
                  </a:lnTo>
                  <a:lnTo>
                    <a:pt x="75" y="83"/>
                  </a:lnTo>
                  <a:lnTo>
                    <a:pt x="74" y="83"/>
                  </a:lnTo>
                  <a:lnTo>
                    <a:pt x="74" y="82"/>
                  </a:lnTo>
                  <a:lnTo>
                    <a:pt x="73" y="82"/>
                  </a:lnTo>
                  <a:lnTo>
                    <a:pt x="73" y="81"/>
                  </a:lnTo>
                  <a:lnTo>
                    <a:pt x="71" y="81"/>
                  </a:lnTo>
                  <a:lnTo>
                    <a:pt x="71" y="79"/>
                  </a:lnTo>
                  <a:lnTo>
                    <a:pt x="70" y="79"/>
                  </a:lnTo>
                  <a:lnTo>
                    <a:pt x="70" y="78"/>
                  </a:lnTo>
                  <a:lnTo>
                    <a:pt x="70" y="77"/>
                  </a:lnTo>
                  <a:lnTo>
                    <a:pt x="69" y="77"/>
                  </a:lnTo>
                  <a:lnTo>
                    <a:pt x="69" y="75"/>
                  </a:lnTo>
                  <a:lnTo>
                    <a:pt x="70" y="75"/>
                  </a:lnTo>
                  <a:lnTo>
                    <a:pt x="71" y="75"/>
                  </a:lnTo>
                  <a:lnTo>
                    <a:pt x="71" y="74"/>
                  </a:lnTo>
                  <a:lnTo>
                    <a:pt x="70" y="74"/>
                  </a:lnTo>
                  <a:lnTo>
                    <a:pt x="70" y="73"/>
                  </a:lnTo>
                  <a:lnTo>
                    <a:pt x="71" y="73"/>
                  </a:lnTo>
                  <a:lnTo>
                    <a:pt x="71" y="72"/>
                  </a:lnTo>
                  <a:lnTo>
                    <a:pt x="71" y="73"/>
                  </a:lnTo>
                  <a:lnTo>
                    <a:pt x="71" y="72"/>
                  </a:lnTo>
                  <a:lnTo>
                    <a:pt x="71" y="70"/>
                  </a:lnTo>
                  <a:lnTo>
                    <a:pt x="71" y="69"/>
                  </a:lnTo>
                  <a:lnTo>
                    <a:pt x="70" y="69"/>
                  </a:lnTo>
                  <a:lnTo>
                    <a:pt x="70" y="68"/>
                  </a:lnTo>
                  <a:lnTo>
                    <a:pt x="69" y="67"/>
                  </a:lnTo>
                  <a:lnTo>
                    <a:pt x="69" y="65"/>
                  </a:lnTo>
                  <a:lnTo>
                    <a:pt x="69" y="64"/>
                  </a:lnTo>
                  <a:lnTo>
                    <a:pt x="69" y="63"/>
                  </a:lnTo>
                  <a:lnTo>
                    <a:pt x="68" y="63"/>
                  </a:lnTo>
                  <a:lnTo>
                    <a:pt x="68" y="61"/>
                  </a:lnTo>
                  <a:lnTo>
                    <a:pt x="66" y="60"/>
                  </a:lnTo>
                  <a:lnTo>
                    <a:pt x="65" y="60"/>
                  </a:lnTo>
                  <a:lnTo>
                    <a:pt x="65" y="59"/>
                  </a:lnTo>
                  <a:lnTo>
                    <a:pt x="65" y="58"/>
                  </a:lnTo>
                  <a:lnTo>
                    <a:pt x="64" y="58"/>
                  </a:lnTo>
                  <a:lnTo>
                    <a:pt x="64" y="56"/>
                  </a:lnTo>
                  <a:lnTo>
                    <a:pt x="63" y="56"/>
                  </a:lnTo>
                  <a:lnTo>
                    <a:pt x="63" y="55"/>
                  </a:lnTo>
                  <a:lnTo>
                    <a:pt x="61" y="55"/>
                  </a:lnTo>
                  <a:lnTo>
                    <a:pt x="61" y="54"/>
                  </a:lnTo>
                  <a:lnTo>
                    <a:pt x="60" y="54"/>
                  </a:lnTo>
                  <a:lnTo>
                    <a:pt x="60" y="53"/>
                  </a:lnTo>
                  <a:lnTo>
                    <a:pt x="59" y="53"/>
                  </a:lnTo>
                  <a:lnTo>
                    <a:pt x="57" y="53"/>
                  </a:lnTo>
                  <a:lnTo>
                    <a:pt x="57" y="51"/>
                  </a:lnTo>
                  <a:lnTo>
                    <a:pt x="59" y="53"/>
                  </a:lnTo>
                  <a:lnTo>
                    <a:pt x="60" y="53"/>
                  </a:lnTo>
                  <a:lnTo>
                    <a:pt x="59" y="53"/>
                  </a:lnTo>
                  <a:lnTo>
                    <a:pt x="60" y="53"/>
                  </a:lnTo>
                  <a:lnTo>
                    <a:pt x="59" y="51"/>
                  </a:lnTo>
                  <a:lnTo>
                    <a:pt x="59" y="53"/>
                  </a:lnTo>
                  <a:lnTo>
                    <a:pt x="59" y="51"/>
                  </a:lnTo>
                  <a:lnTo>
                    <a:pt x="57" y="51"/>
                  </a:lnTo>
                  <a:lnTo>
                    <a:pt x="56" y="51"/>
                  </a:lnTo>
                  <a:lnTo>
                    <a:pt x="56" y="50"/>
                  </a:lnTo>
                  <a:lnTo>
                    <a:pt x="56" y="49"/>
                  </a:lnTo>
                  <a:lnTo>
                    <a:pt x="56" y="50"/>
                  </a:lnTo>
                  <a:lnTo>
                    <a:pt x="55" y="49"/>
                  </a:lnTo>
                  <a:lnTo>
                    <a:pt x="56" y="49"/>
                  </a:lnTo>
                  <a:lnTo>
                    <a:pt x="56" y="47"/>
                  </a:lnTo>
                  <a:lnTo>
                    <a:pt x="56" y="49"/>
                  </a:lnTo>
                  <a:lnTo>
                    <a:pt x="56" y="47"/>
                  </a:lnTo>
                  <a:lnTo>
                    <a:pt x="55" y="47"/>
                  </a:lnTo>
                  <a:lnTo>
                    <a:pt x="54" y="47"/>
                  </a:lnTo>
                  <a:lnTo>
                    <a:pt x="54" y="46"/>
                  </a:lnTo>
                  <a:lnTo>
                    <a:pt x="52" y="46"/>
                  </a:lnTo>
                  <a:lnTo>
                    <a:pt x="54" y="46"/>
                  </a:lnTo>
                  <a:lnTo>
                    <a:pt x="52" y="46"/>
                  </a:lnTo>
                  <a:lnTo>
                    <a:pt x="52" y="45"/>
                  </a:lnTo>
                  <a:lnTo>
                    <a:pt x="52" y="46"/>
                  </a:lnTo>
                  <a:lnTo>
                    <a:pt x="51" y="46"/>
                  </a:lnTo>
                  <a:lnTo>
                    <a:pt x="51" y="45"/>
                  </a:lnTo>
                  <a:lnTo>
                    <a:pt x="52" y="45"/>
                  </a:lnTo>
                  <a:lnTo>
                    <a:pt x="52" y="44"/>
                  </a:lnTo>
                  <a:lnTo>
                    <a:pt x="52" y="45"/>
                  </a:lnTo>
                  <a:lnTo>
                    <a:pt x="51" y="45"/>
                  </a:lnTo>
                  <a:lnTo>
                    <a:pt x="50" y="45"/>
                  </a:lnTo>
                  <a:lnTo>
                    <a:pt x="49" y="45"/>
                  </a:lnTo>
                  <a:lnTo>
                    <a:pt x="50" y="45"/>
                  </a:lnTo>
                  <a:lnTo>
                    <a:pt x="50" y="44"/>
                  </a:lnTo>
                  <a:lnTo>
                    <a:pt x="49" y="44"/>
                  </a:lnTo>
                  <a:lnTo>
                    <a:pt x="49" y="45"/>
                  </a:lnTo>
                  <a:lnTo>
                    <a:pt x="49" y="44"/>
                  </a:lnTo>
                  <a:lnTo>
                    <a:pt x="49" y="42"/>
                  </a:lnTo>
                  <a:lnTo>
                    <a:pt x="50" y="42"/>
                  </a:lnTo>
                  <a:lnTo>
                    <a:pt x="50" y="41"/>
                  </a:lnTo>
                  <a:lnTo>
                    <a:pt x="50" y="42"/>
                  </a:lnTo>
                  <a:lnTo>
                    <a:pt x="50" y="41"/>
                  </a:lnTo>
                  <a:lnTo>
                    <a:pt x="51" y="41"/>
                  </a:lnTo>
                  <a:lnTo>
                    <a:pt x="50" y="41"/>
                  </a:lnTo>
                  <a:lnTo>
                    <a:pt x="50" y="40"/>
                  </a:lnTo>
                  <a:lnTo>
                    <a:pt x="50" y="39"/>
                  </a:lnTo>
                  <a:lnTo>
                    <a:pt x="49" y="39"/>
                  </a:lnTo>
                  <a:lnTo>
                    <a:pt x="47" y="39"/>
                  </a:lnTo>
                  <a:lnTo>
                    <a:pt x="46" y="39"/>
                  </a:lnTo>
                  <a:lnTo>
                    <a:pt x="46" y="37"/>
                  </a:lnTo>
                  <a:lnTo>
                    <a:pt x="46" y="36"/>
                  </a:lnTo>
                  <a:lnTo>
                    <a:pt x="45" y="36"/>
                  </a:lnTo>
                  <a:lnTo>
                    <a:pt x="43" y="36"/>
                  </a:lnTo>
                  <a:lnTo>
                    <a:pt x="43" y="35"/>
                  </a:lnTo>
                  <a:lnTo>
                    <a:pt x="42" y="35"/>
                  </a:lnTo>
                  <a:lnTo>
                    <a:pt x="42" y="33"/>
                  </a:lnTo>
                  <a:lnTo>
                    <a:pt x="42" y="32"/>
                  </a:lnTo>
                  <a:lnTo>
                    <a:pt x="43" y="31"/>
                  </a:lnTo>
                  <a:lnTo>
                    <a:pt x="42" y="31"/>
                  </a:lnTo>
                  <a:lnTo>
                    <a:pt x="41" y="31"/>
                  </a:lnTo>
                  <a:lnTo>
                    <a:pt x="41" y="32"/>
                  </a:lnTo>
                  <a:lnTo>
                    <a:pt x="41" y="31"/>
                  </a:lnTo>
                  <a:lnTo>
                    <a:pt x="40" y="31"/>
                  </a:lnTo>
                  <a:lnTo>
                    <a:pt x="38" y="30"/>
                  </a:lnTo>
                  <a:lnTo>
                    <a:pt x="38" y="28"/>
                  </a:lnTo>
                  <a:lnTo>
                    <a:pt x="37" y="28"/>
                  </a:lnTo>
                  <a:lnTo>
                    <a:pt x="36" y="27"/>
                  </a:lnTo>
                  <a:lnTo>
                    <a:pt x="36" y="26"/>
                  </a:lnTo>
                  <a:lnTo>
                    <a:pt x="35" y="26"/>
                  </a:lnTo>
                  <a:lnTo>
                    <a:pt x="36" y="26"/>
                  </a:lnTo>
                  <a:lnTo>
                    <a:pt x="35" y="26"/>
                  </a:lnTo>
                  <a:lnTo>
                    <a:pt x="35" y="25"/>
                  </a:lnTo>
                  <a:lnTo>
                    <a:pt x="33" y="25"/>
                  </a:lnTo>
                  <a:lnTo>
                    <a:pt x="33" y="23"/>
                  </a:lnTo>
                  <a:lnTo>
                    <a:pt x="35" y="23"/>
                  </a:lnTo>
                  <a:lnTo>
                    <a:pt x="33" y="23"/>
                  </a:lnTo>
                  <a:lnTo>
                    <a:pt x="33" y="22"/>
                  </a:lnTo>
                  <a:lnTo>
                    <a:pt x="32" y="22"/>
                  </a:lnTo>
                  <a:lnTo>
                    <a:pt x="33" y="22"/>
                  </a:lnTo>
                  <a:lnTo>
                    <a:pt x="33" y="21"/>
                  </a:lnTo>
                  <a:lnTo>
                    <a:pt x="32" y="21"/>
                  </a:lnTo>
                  <a:lnTo>
                    <a:pt x="32" y="19"/>
                  </a:lnTo>
                  <a:lnTo>
                    <a:pt x="31" y="19"/>
                  </a:lnTo>
                  <a:lnTo>
                    <a:pt x="31" y="18"/>
                  </a:lnTo>
                  <a:lnTo>
                    <a:pt x="31" y="17"/>
                  </a:lnTo>
                  <a:lnTo>
                    <a:pt x="31" y="16"/>
                  </a:lnTo>
                  <a:lnTo>
                    <a:pt x="29" y="16"/>
                  </a:lnTo>
                  <a:lnTo>
                    <a:pt x="29" y="14"/>
                  </a:lnTo>
                  <a:lnTo>
                    <a:pt x="29" y="13"/>
                  </a:lnTo>
                  <a:lnTo>
                    <a:pt x="28" y="13"/>
                  </a:lnTo>
                  <a:lnTo>
                    <a:pt x="29" y="13"/>
                  </a:lnTo>
                  <a:lnTo>
                    <a:pt x="29" y="12"/>
                  </a:lnTo>
                  <a:lnTo>
                    <a:pt x="28" y="12"/>
                  </a:lnTo>
                  <a:lnTo>
                    <a:pt x="29" y="12"/>
                  </a:lnTo>
                  <a:lnTo>
                    <a:pt x="29" y="10"/>
                  </a:lnTo>
                  <a:lnTo>
                    <a:pt x="28" y="10"/>
                  </a:lnTo>
                  <a:lnTo>
                    <a:pt x="29" y="10"/>
                  </a:lnTo>
                  <a:lnTo>
                    <a:pt x="28" y="10"/>
                  </a:lnTo>
                  <a:lnTo>
                    <a:pt x="27" y="10"/>
                  </a:lnTo>
                  <a:lnTo>
                    <a:pt x="27" y="9"/>
                  </a:lnTo>
                  <a:lnTo>
                    <a:pt x="26" y="9"/>
                  </a:lnTo>
                  <a:lnTo>
                    <a:pt x="26" y="8"/>
                  </a:lnTo>
                  <a:lnTo>
                    <a:pt x="24" y="8"/>
                  </a:lnTo>
                  <a:lnTo>
                    <a:pt x="24" y="9"/>
                  </a:lnTo>
                  <a:lnTo>
                    <a:pt x="23" y="9"/>
                  </a:lnTo>
                  <a:lnTo>
                    <a:pt x="23" y="8"/>
                  </a:lnTo>
                  <a:lnTo>
                    <a:pt x="22" y="8"/>
                  </a:lnTo>
                  <a:lnTo>
                    <a:pt x="21" y="7"/>
                  </a:lnTo>
                  <a:lnTo>
                    <a:pt x="19" y="7"/>
                  </a:lnTo>
                  <a:lnTo>
                    <a:pt x="19" y="5"/>
                  </a:lnTo>
                  <a:lnTo>
                    <a:pt x="18" y="5"/>
                  </a:lnTo>
                  <a:lnTo>
                    <a:pt x="19" y="7"/>
                  </a:lnTo>
                  <a:lnTo>
                    <a:pt x="19" y="8"/>
                  </a:lnTo>
                  <a:lnTo>
                    <a:pt x="19" y="9"/>
                  </a:lnTo>
                  <a:lnTo>
                    <a:pt x="19" y="10"/>
                  </a:lnTo>
                  <a:lnTo>
                    <a:pt x="19" y="12"/>
                  </a:lnTo>
                  <a:lnTo>
                    <a:pt x="21" y="12"/>
                  </a:lnTo>
                  <a:lnTo>
                    <a:pt x="21" y="13"/>
                  </a:lnTo>
                  <a:lnTo>
                    <a:pt x="21" y="14"/>
                  </a:lnTo>
                  <a:lnTo>
                    <a:pt x="21" y="16"/>
                  </a:lnTo>
                  <a:lnTo>
                    <a:pt x="21" y="17"/>
                  </a:lnTo>
                  <a:lnTo>
                    <a:pt x="21" y="18"/>
                  </a:lnTo>
                  <a:lnTo>
                    <a:pt x="22" y="18"/>
                  </a:lnTo>
                  <a:lnTo>
                    <a:pt x="22" y="19"/>
                  </a:lnTo>
                  <a:lnTo>
                    <a:pt x="23" y="19"/>
                  </a:lnTo>
                  <a:lnTo>
                    <a:pt x="22" y="19"/>
                  </a:lnTo>
                  <a:lnTo>
                    <a:pt x="23" y="19"/>
                  </a:lnTo>
                  <a:lnTo>
                    <a:pt x="23" y="21"/>
                  </a:lnTo>
                  <a:lnTo>
                    <a:pt x="23" y="19"/>
                  </a:lnTo>
                  <a:lnTo>
                    <a:pt x="23" y="21"/>
                  </a:lnTo>
                  <a:lnTo>
                    <a:pt x="24" y="21"/>
                  </a:lnTo>
                  <a:lnTo>
                    <a:pt x="24" y="22"/>
                  </a:lnTo>
                  <a:lnTo>
                    <a:pt x="26" y="22"/>
                  </a:lnTo>
                  <a:lnTo>
                    <a:pt x="26" y="23"/>
                  </a:lnTo>
                  <a:lnTo>
                    <a:pt x="27" y="23"/>
                  </a:lnTo>
                  <a:lnTo>
                    <a:pt x="27" y="25"/>
                  </a:lnTo>
                  <a:lnTo>
                    <a:pt x="27" y="26"/>
                  </a:lnTo>
                  <a:lnTo>
                    <a:pt x="28" y="26"/>
                  </a:lnTo>
                  <a:lnTo>
                    <a:pt x="28" y="27"/>
                  </a:lnTo>
                  <a:lnTo>
                    <a:pt x="29" y="27"/>
                  </a:lnTo>
                  <a:lnTo>
                    <a:pt x="29" y="28"/>
                  </a:lnTo>
                  <a:lnTo>
                    <a:pt x="29" y="27"/>
                  </a:lnTo>
                  <a:lnTo>
                    <a:pt x="29" y="28"/>
                  </a:lnTo>
                  <a:lnTo>
                    <a:pt x="31" y="28"/>
                  </a:lnTo>
                  <a:lnTo>
                    <a:pt x="31" y="30"/>
                  </a:lnTo>
                  <a:lnTo>
                    <a:pt x="31" y="31"/>
                  </a:lnTo>
                  <a:lnTo>
                    <a:pt x="31" y="32"/>
                  </a:lnTo>
                  <a:lnTo>
                    <a:pt x="32" y="32"/>
                  </a:lnTo>
                  <a:lnTo>
                    <a:pt x="32" y="33"/>
                  </a:lnTo>
                  <a:lnTo>
                    <a:pt x="33" y="33"/>
                  </a:lnTo>
                  <a:lnTo>
                    <a:pt x="33" y="35"/>
                  </a:lnTo>
                  <a:lnTo>
                    <a:pt x="33" y="36"/>
                  </a:lnTo>
                  <a:lnTo>
                    <a:pt x="35" y="36"/>
                  </a:lnTo>
                  <a:lnTo>
                    <a:pt x="36" y="36"/>
                  </a:lnTo>
                  <a:lnTo>
                    <a:pt x="35" y="36"/>
                  </a:lnTo>
                  <a:lnTo>
                    <a:pt x="35" y="37"/>
                  </a:lnTo>
                  <a:lnTo>
                    <a:pt x="36" y="37"/>
                  </a:lnTo>
                  <a:lnTo>
                    <a:pt x="36" y="39"/>
                  </a:lnTo>
                  <a:lnTo>
                    <a:pt x="36" y="40"/>
                  </a:lnTo>
                  <a:lnTo>
                    <a:pt x="37" y="40"/>
                  </a:lnTo>
                  <a:lnTo>
                    <a:pt x="37" y="39"/>
                  </a:lnTo>
                  <a:lnTo>
                    <a:pt x="36" y="39"/>
                  </a:lnTo>
                  <a:lnTo>
                    <a:pt x="36" y="37"/>
                  </a:lnTo>
                  <a:lnTo>
                    <a:pt x="37" y="39"/>
                  </a:lnTo>
                  <a:lnTo>
                    <a:pt x="37" y="40"/>
                  </a:lnTo>
                  <a:lnTo>
                    <a:pt x="38" y="40"/>
                  </a:lnTo>
                  <a:lnTo>
                    <a:pt x="38" y="41"/>
                  </a:lnTo>
                  <a:lnTo>
                    <a:pt x="38" y="42"/>
                  </a:lnTo>
                  <a:lnTo>
                    <a:pt x="38" y="44"/>
                  </a:lnTo>
                  <a:lnTo>
                    <a:pt x="38" y="45"/>
                  </a:lnTo>
                  <a:lnTo>
                    <a:pt x="40" y="45"/>
                  </a:lnTo>
                  <a:lnTo>
                    <a:pt x="40" y="46"/>
                  </a:lnTo>
                  <a:lnTo>
                    <a:pt x="41" y="46"/>
                  </a:lnTo>
                  <a:lnTo>
                    <a:pt x="41" y="47"/>
                  </a:lnTo>
                  <a:lnTo>
                    <a:pt x="41" y="49"/>
                  </a:lnTo>
                  <a:lnTo>
                    <a:pt x="42" y="49"/>
                  </a:lnTo>
                  <a:lnTo>
                    <a:pt x="42" y="50"/>
                  </a:lnTo>
                  <a:lnTo>
                    <a:pt x="42" y="51"/>
                  </a:lnTo>
                  <a:lnTo>
                    <a:pt x="42" y="53"/>
                  </a:lnTo>
                  <a:lnTo>
                    <a:pt x="42" y="54"/>
                  </a:lnTo>
                  <a:lnTo>
                    <a:pt x="43" y="54"/>
                  </a:lnTo>
                  <a:lnTo>
                    <a:pt x="45" y="54"/>
                  </a:lnTo>
                  <a:lnTo>
                    <a:pt x="43" y="54"/>
                  </a:lnTo>
                  <a:lnTo>
                    <a:pt x="43" y="53"/>
                  </a:lnTo>
                  <a:lnTo>
                    <a:pt x="45" y="53"/>
                  </a:lnTo>
                  <a:lnTo>
                    <a:pt x="45" y="54"/>
                  </a:lnTo>
                  <a:lnTo>
                    <a:pt x="46" y="54"/>
                  </a:lnTo>
                  <a:lnTo>
                    <a:pt x="46" y="55"/>
                  </a:lnTo>
                  <a:lnTo>
                    <a:pt x="47" y="54"/>
                  </a:lnTo>
                  <a:lnTo>
                    <a:pt x="47" y="55"/>
                  </a:lnTo>
                  <a:lnTo>
                    <a:pt x="46" y="55"/>
                  </a:lnTo>
                  <a:lnTo>
                    <a:pt x="47" y="55"/>
                  </a:lnTo>
                  <a:lnTo>
                    <a:pt x="47" y="56"/>
                  </a:lnTo>
                  <a:lnTo>
                    <a:pt x="47" y="58"/>
                  </a:lnTo>
                  <a:lnTo>
                    <a:pt x="49" y="58"/>
                  </a:lnTo>
                  <a:lnTo>
                    <a:pt x="49" y="59"/>
                  </a:lnTo>
                  <a:lnTo>
                    <a:pt x="49" y="60"/>
                  </a:lnTo>
                  <a:lnTo>
                    <a:pt x="47" y="60"/>
                  </a:lnTo>
                  <a:lnTo>
                    <a:pt x="47" y="61"/>
                  </a:lnTo>
                  <a:lnTo>
                    <a:pt x="46" y="61"/>
                  </a:lnTo>
                  <a:lnTo>
                    <a:pt x="45" y="61"/>
                  </a:lnTo>
                  <a:lnTo>
                    <a:pt x="45" y="60"/>
                  </a:lnTo>
                  <a:lnTo>
                    <a:pt x="45" y="59"/>
                  </a:lnTo>
                  <a:lnTo>
                    <a:pt x="45" y="58"/>
                  </a:lnTo>
                  <a:lnTo>
                    <a:pt x="43" y="58"/>
                  </a:lnTo>
                  <a:lnTo>
                    <a:pt x="43" y="56"/>
                  </a:lnTo>
                  <a:lnTo>
                    <a:pt x="42" y="56"/>
                  </a:lnTo>
                  <a:lnTo>
                    <a:pt x="41" y="55"/>
                  </a:lnTo>
                  <a:lnTo>
                    <a:pt x="41" y="54"/>
                  </a:lnTo>
                  <a:lnTo>
                    <a:pt x="40" y="54"/>
                  </a:lnTo>
                  <a:lnTo>
                    <a:pt x="38" y="54"/>
                  </a:lnTo>
                  <a:lnTo>
                    <a:pt x="38" y="53"/>
                  </a:lnTo>
                  <a:lnTo>
                    <a:pt x="37" y="53"/>
                  </a:lnTo>
                  <a:lnTo>
                    <a:pt x="37" y="51"/>
                  </a:lnTo>
                  <a:lnTo>
                    <a:pt x="36" y="51"/>
                  </a:lnTo>
                  <a:lnTo>
                    <a:pt x="36" y="50"/>
                  </a:lnTo>
                  <a:lnTo>
                    <a:pt x="35" y="50"/>
                  </a:lnTo>
                  <a:lnTo>
                    <a:pt x="35" y="49"/>
                  </a:lnTo>
                  <a:lnTo>
                    <a:pt x="35" y="50"/>
                  </a:lnTo>
                  <a:lnTo>
                    <a:pt x="35" y="49"/>
                  </a:lnTo>
                  <a:lnTo>
                    <a:pt x="35" y="47"/>
                  </a:lnTo>
                  <a:lnTo>
                    <a:pt x="35" y="46"/>
                  </a:lnTo>
                  <a:lnTo>
                    <a:pt x="35" y="45"/>
                  </a:lnTo>
                  <a:lnTo>
                    <a:pt x="35" y="46"/>
                  </a:lnTo>
                  <a:lnTo>
                    <a:pt x="35" y="45"/>
                  </a:lnTo>
                  <a:lnTo>
                    <a:pt x="35" y="44"/>
                  </a:lnTo>
                  <a:lnTo>
                    <a:pt x="33" y="42"/>
                  </a:lnTo>
                  <a:lnTo>
                    <a:pt x="33" y="41"/>
                  </a:lnTo>
                  <a:lnTo>
                    <a:pt x="32" y="41"/>
                  </a:lnTo>
                  <a:lnTo>
                    <a:pt x="31" y="41"/>
                  </a:lnTo>
                  <a:lnTo>
                    <a:pt x="31" y="40"/>
                  </a:lnTo>
                  <a:lnTo>
                    <a:pt x="29" y="40"/>
                  </a:lnTo>
                  <a:lnTo>
                    <a:pt x="29" y="39"/>
                  </a:lnTo>
                  <a:lnTo>
                    <a:pt x="28" y="39"/>
                  </a:lnTo>
                  <a:lnTo>
                    <a:pt x="28" y="37"/>
                  </a:lnTo>
                  <a:lnTo>
                    <a:pt x="28" y="39"/>
                  </a:lnTo>
                  <a:lnTo>
                    <a:pt x="27" y="39"/>
                  </a:lnTo>
                  <a:lnTo>
                    <a:pt x="27" y="37"/>
                  </a:lnTo>
                  <a:lnTo>
                    <a:pt x="27" y="39"/>
                  </a:lnTo>
                  <a:lnTo>
                    <a:pt x="26" y="39"/>
                  </a:lnTo>
                  <a:lnTo>
                    <a:pt x="26" y="37"/>
                  </a:lnTo>
                  <a:lnTo>
                    <a:pt x="24" y="37"/>
                  </a:lnTo>
                  <a:lnTo>
                    <a:pt x="24" y="36"/>
                  </a:lnTo>
                  <a:lnTo>
                    <a:pt x="23" y="36"/>
                  </a:lnTo>
                  <a:lnTo>
                    <a:pt x="22" y="36"/>
                  </a:lnTo>
                  <a:lnTo>
                    <a:pt x="22" y="35"/>
                  </a:lnTo>
                  <a:lnTo>
                    <a:pt x="22" y="36"/>
                  </a:lnTo>
                  <a:lnTo>
                    <a:pt x="22" y="35"/>
                  </a:lnTo>
                  <a:lnTo>
                    <a:pt x="21" y="35"/>
                  </a:lnTo>
                  <a:lnTo>
                    <a:pt x="21" y="33"/>
                  </a:lnTo>
                  <a:lnTo>
                    <a:pt x="19" y="33"/>
                  </a:lnTo>
                  <a:lnTo>
                    <a:pt x="19" y="32"/>
                  </a:lnTo>
                  <a:lnTo>
                    <a:pt x="18" y="32"/>
                  </a:lnTo>
                  <a:lnTo>
                    <a:pt x="18" y="31"/>
                  </a:lnTo>
                  <a:lnTo>
                    <a:pt x="18" y="32"/>
                  </a:lnTo>
                  <a:lnTo>
                    <a:pt x="19" y="32"/>
                  </a:lnTo>
                  <a:lnTo>
                    <a:pt x="21" y="32"/>
                  </a:lnTo>
                  <a:lnTo>
                    <a:pt x="22" y="32"/>
                  </a:lnTo>
                  <a:lnTo>
                    <a:pt x="22" y="31"/>
                  </a:lnTo>
                  <a:lnTo>
                    <a:pt x="22" y="32"/>
                  </a:lnTo>
                  <a:lnTo>
                    <a:pt x="23" y="32"/>
                  </a:lnTo>
                  <a:lnTo>
                    <a:pt x="23" y="33"/>
                  </a:lnTo>
                  <a:lnTo>
                    <a:pt x="23" y="32"/>
                  </a:lnTo>
                  <a:lnTo>
                    <a:pt x="24" y="32"/>
                  </a:lnTo>
                  <a:lnTo>
                    <a:pt x="23" y="32"/>
                  </a:lnTo>
                  <a:lnTo>
                    <a:pt x="24" y="32"/>
                  </a:lnTo>
                  <a:lnTo>
                    <a:pt x="23" y="32"/>
                  </a:lnTo>
                  <a:lnTo>
                    <a:pt x="24" y="32"/>
                  </a:lnTo>
                  <a:lnTo>
                    <a:pt x="23" y="32"/>
                  </a:lnTo>
                  <a:lnTo>
                    <a:pt x="23" y="31"/>
                  </a:lnTo>
                  <a:lnTo>
                    <a:pt x="23" y="30"/>
                  </a:lnTo>
                  <a:lnTo>
                    <a:pt x="23" y="31"/>
                  </a:lnTo>
                  <a:lnTo>
                    <a:pt x="24" y="31"/>
                  </a:lnTo>
                  <a:lnTo>
                    <a:pt x="23" y="31"/>
                  </a:lnTo>
                  <a:lnTo>
                    <a:pt x="23" y="30"/>
                  </a:lnTo>
                  <a:lnTo>
                    <a:pt x="23" y="28"/>
                  </a:lnTo>
                  <a:lnTo>
                    <a:pt x="24" y="28"/>
                  </a:lnTo>
                  <a:lnTo>
                    <a:pt x="24" y="27"/>
                  </a:lnTo>
                  <a:lnTo>
                    <a:pt x="23" y="27"/>
                  </a:lnTo>
                  <a:lnTo>
                    <a:pt x="23" y="26"/>
                  </a:lnTo>
                  <a:lnTo>
                    <a:pt x="22" y="26"/>
                  </a:lnTo>
                  <a:lnTo>
                    <a:pt x="22" y="25"/>
                  </a:lnTo>
                  <a:lnTo>
                    <a:pt x="21" y="25"/>
                  </a:lnTo>
                  <a:lnTo>
                    <a:pt x="21" y="23"/>
                  </a:lnTo>
                  <a:lnTo>
                    <a:pt x="19" y="23"/>
                  </a:lnTo>
                  <a:lnTo>
                    <a:pt x="19" y="22"/>
                  </a:lnTo>
                  <a:lnTo>
                    <a:pt x="18" y="22"/>
                  </a:lnTo>
                  <a:lnTo>
                    <a:pt x="17" y="21"/>
                  </a:lnTo>
                  <a:lnTo>
                    <a:pt x="15" y="21"/>
                  </a:lnTo>
                  <a:lnTo>
                    <a:pt x="15" y="19"/>
                  </a:lnTo>
                  <a:lnTo>
                    <a:pt x="14" y="19"/>
                  </a:lnTo>
                  <a:lnTo>
                    <a:pt x="15" y="19"/>
                  </a:lnTo>
                  <a:lnTo>
                    <a:pt x="14" y="19"/>
                  </a:lnTo>
                  <a:lnTo>
                    <a:pt x="14" y="18"/>
                  </a:lnTo>
                  <a:lnTo>
                    <a:pt x="14" y="17"/>
                  </a:lnTo>
                  <a:lnTo>
                    <a:pt x="14" y="16"/>
                  </a:lnTo>
                  <a:lnTo>
                    <a:pt x="13" y="16"/>
                  </a:lnTo>
                  <a:lnTo>
                    <a:pt x="13" y="14"/>
                  </a:lnTo>
                  <a:lnTo>
                    <a:pt x="13" y="13"/>
                  </a:lnTo>
                  <a:lnTo>
                    <a:pt x="12" y="13"/>
                  </a:lnTo>
                  <a:lnTo>
                    <a:pt x="12" y="12"/>
                  </a:lnTo>
                  <a:lnTo>
                    <a:pt x="12" y="10"/>
                  </a:lnTo>
                  <a:lnTo>
                    <a:pt x="10" y="9"/>
                  </a:lnTo>
                  <a:lnTo>
                    <a:pt x="9" y="8"/>
                  </a:lnTo>
                  <a:lnTo>
                    <a:pt x="9" y="7"/>
                  </a:lnTo>
                  <a:lnTo>
                    <a:pt x="10" y="7"/>
                  </a:lnTo>
                  <a:lnTo>
                    <a:pt x="9" y="7"/>
                  </a:lnTo>
                  <a:lnTo>
                    <a:pt x="9" y="5"/>
                  </a:lnTo>
                  <a:lnTo>
                    <a:pt x="8" y="5"/>
                  </a:lnTo>
                  <a:lnTo>
                    <a:pt x="8" y="4"/>
                  </a:lnTo>
                  <a:lnTo>
                    <a:pt x="8" y="3"/>
                  </a:lnTo>
                  <a:lnTo>
                    <a:pt x="7" y="3"/>
                  </a:lnTo>
                  <a:lnTo>
                    <a:pt x="7" y="2"/>
                  </a:lnTo>
                  <a:lnTo>
                    <a:pt x="8" y="2"/>
                  </a:lnTo>
                  <a:lnTo>
                    <a:pt x="9" y="2"/>
                  </a:lnTo>
                  <a:lnTo>
                    <a:pt x="10" y="2"/>
                  </a:lnTo>
                  <a:lnTo>
                    <a:pt x="12" y="2"/>
                  </a:lnTo>
                  <a:lnTo>
                    <a:pt x="13" y="2"/>
                  </a:lnTo>
                  <a:lnTo>
                    <a:pt x="14" y="2"/>
                  </a:lnTo>
                  <a:lnTo>
                    <a:pt x="15" y="2"/>
                  </a:lnTo>
                  <a:lnTo>
                    <a:pt x="17" y="2"/>
                  </a:lnTo>
                  <a:lnTo>
                    <a:pt x="18" y="2"/>
                  </a:lnTo>
                  <a:lnTo>
                    <a:pt x="19" y="2"/>
                  </a:lnTo>
                  <a:lnTo>
                    <a:pt x="19" y="0"/>
                  </a:lnTo>
                  <a:lnTo>
                    <a:pt x="21" y="0"/>
                  </a:lnTo>
                  <a:lnTo>
                    <a:pt x="21" y="2"/>
                  </a:lnTo>
                  <a:lnTo>
                    <a:pt x="19" y="2"/>
                  </a:lnTo>
                  <a:lnTo>
                    <a:pt x="19" y="3"/>
                  </a:lnTo>
                  <a:lnTo>
                    <a:pt x="22" y="3"/>
                  </a:lnTo>
                  <a:lnTo>
                    <a:pt x="24" y="4"/>
                  </a:lnTo>
                  <a:lnTo>
                    <a:pt x="27" y="4"/>
                  </a:lnTo>
                  <a:lnTo>
                    <a:pt x="28" y="5"/>
                  </a:lnTo>
                  <a:close/>
                  <a:moveTo>
                    <a:pt x="113" y="46"/>
                  </a:moveTo>
                  <a:lnTo>
                    <a:pt x="113" y="47"/>
                  </a:lnTo>
                  <a:lnTo>
                    <a:pt x="113" y="46"/>
                  </a:lnTo>
                  <a:lnTo>
                    <a:pt x="112" y="46"/>
                  </a:lnTo>
                  <a:lnTo>
                    <a:pt x="112" y="47"/>
                  </a:lnTo>
                  <a:lnTo>
                    <a:pt x="112" y="49"/>
                  </a:lnTo>
                  <a:lnTo>
                    <a:pt x="113" y="49"/>
                  </a:lnTo>
                  <a:lnTo>
                    <a:pt x="113" y="50"/>
                  </a:lnTo>
                  <a:lnTo>
                    <a:pt x="113" y="49"/>
                  </a:lnTo>
                  <a:lnTo>
                    <a:pt x="113" y="50"/>
                  </a:lnTo>
                  <a:lnTo>
                    <a:pt x="112" y="50"/>
                  </a:lnTo>
                  <a:lnTo>
                    <a:pt x="112" y="51"/>
                  </a:lnTo>
                  <a:lnTo>
                    <a:pt x="112" y="50"/>
                  </a:lnTo>
                  <a:lnTo>
                    <a:pt x="112" y="51"/>
                  </a:lnTo>
                  <a:lnTo>
                    <a:pt x="112" y="53"/>
                  </a:lnTo>
                  <a:lnTo>
                    <a:pt x="112" y="51"/>
                  </a:lnTo>
                  <a:lnTo>
                    <a:pt x="112" y="53"/>
                  </a:lnTo>
                  <a:lnTo>
                    <a:pt x="112" y="54"/>
                  </a:lnTo>
                  <a:lnTo>
                    <a:pt x="112" y="55"/>
                  </a:lnTo>
                  <a:lnTo>
                    <a:pt x="112" y="54"/>
                  </a:lnTo>
                  <a:lnTo>
                    <a:pt x="112" y="55"/>
                  </a:lnTo>
                  <a:lnTo>
                    <a:pt x="112" y="56"/>
                  </a:lnTo>
                  <a:lnTo>
                    <a:pt x="112" y="54"/>
                  </a:lnTo>
                  <a:lnTo>
                    <a:pt x="112" y="53"/>
                  </a:lnTo>
                  <a:lnTo>
                    <a:pt x="112" y="51"/>
                  </a:lnTo>
                  <a:lnTo>
                    <a:pt x="113" y="50"/>
                  </a:lnTo>
                  <a:lnTo>
                    <a:pt x="113" y="49"/>
                  </a:lnTo>
                  <a:lnTo>
                    <a:pt x="113" y="47"/>
                  </a:lnTo>
                  <a:lnTo>
                    <a:pt x="115" y="47"/>
                  </a:lnTo>
                  <a:lnTo>
                    <a:pt x="115" y="46"/>
                  </a:lnTo>
                  <a:lnTo>
                    <a:pt x="113" y="46"/>
                  </a:lnTo>
                  <a:lnTo>
                    <a:pt x="115" y="46"/>
                  </a:lnTo>
                  <a:lnTo>
                    <a:pt x="113" y="46"/>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3" name="Freeform 1198"/>
            <p:cNvSpPr>
              <a:spLocks noEditPoints="1"/>
            </p:cNvSpPr>
            <p:nvPr/>
          </p:nvSpPr>
          <p:spPr bwMode="auto">
            <a:xfrm>
              <a:off x="5835650" y="3964204"/>
              <a:ext cx="58738" cy="88900"/>
            </a:xfrm>
            <a:custGeom>
              <a:avLst/>
              <a:gdLst>
                <a:gd name="T0" fmla="*/ 19 w 37"/>
                <a:gd name="T1" fmla="*/ 56 h 56"/>
                <a:gd name="T2" fmla="*/ 19 w 37"/>
                <a:gd name="T3" fmla="*/ 56 h 56"/>
                <a:gd name="T4" fmla="*/ 16 w 37"/>
                <a:gd name="T5" fmla="*/ 49 h 56"/>
                <a:gd name="T6" fmla="*/ 16 w 37"/>
                <a:gd name="T7" fmla="*/ 49 h 56"/>
                <a:gd name="T8" fmla="*/ 16 w 37"/>
                <a:gd name="T9" fmla="*/ 49 h 56"/>
                <a:gd name="T10" fmla="*/ 22 w 37"/>
                <a:gd name="T11" fmla="*/ 49 h 56"/>
                <a:gd name="T12" fmla="*/ 25 w 37"/>
                <a:gd name="T13" fmla="*/ 49 h 56"/>
                <a:gd name="T14" fmla="*/ 25 w 37"/>
                <a:gd name="T15" fmla="*/ 48 h 56"/>
                <a:gd name="T16" fmla="*/ 25 w 37"/>
                <a:gd name="T17" fmla="*/ 48 h 56"/>
                <a:gd name="T18" fmla="*/ 25 w 37"/>
                <a:gd name="T19" fmla="*/ 48 h 56"/>
                <a:gd name="T20" fmla="*/ 25 w 37"/>
                <a:gd name="T21" fmla="*/ 48 h 56"/>
                <a:gd name="T22" fmla="*/ 37 w 37"/>
                <a:gd name="T23" fmla="*/ 47 h 56"/>
                <a:gd name="T24" fmla="*/ 37 w 37"/>
                <a:gd name="T25" fmla="*/ 47 h 56"/>
                <a:gd name="T26" fmla="*/ 36 w 37"/>
                <a:gd name="T27" fmla="*/ 47 h 56"/>
                <a:gd name="T28" fmla="*/ 36 w 37"/>
                <a:gd name="T29" fmla="*/ 47 h 56"/>
                <a:gd name="T30" fmla="*/ 36 w 37"/>
                <a:gd name="T31" fmla="*/ 47 h 56"/>
                <a:gd name="T32" fmla="*/ 36 w 37"/>
                <a:gd name="T33" fmla="*/ 42 h 56"/>
                <a:gd name="T34" fmla="*/ 36 w 37"/>
                <a:gd name="T35" fmla="*/ 42 h 56"/>
                <a:gd name="T36" fmla="*/ 35 w 37"/>
                <a:gd name="T37" fmla="*/ 42 h 56"/>
                <a:gd name="T38" fmla="*/ 36 w 37"/>
                <a:gd name="T39" fmla="*/ 42 h 56"/>
                <a:gd name="T40" fmla="*/ 36 w 37"/>
                <a:gd name="T41" fmla="*/ 42 h 56"/>
                <a:gd name="T42" fmla="*/ 36 w 37"/>
                <a:gd name="T43" fmla="*/ 42 h 56"/>
                <a:gd name="T44" fmla="*/ 37 w 37"/>
                <a:gd name="T45" fmla="*/ 42 h 56"/>
                <a:gd name="T46" fmla="*/ 37 w 37"/>
                <a:gd name="T47" fmla="*/ 42 h 56"/>
                <a:gd name="T48" fmla="*/ 37 w 37"/>
                <a:gd name="T49" fmla="*/ 42 h 56"/>
                <a:gd name="T50" fmla="*/ 34 w 37"/>
                <a:gd name="T51" fmla="*/ 42 h 56"/>
                <a:gd name="T52" fmla="*/ 34 w 37"/>
                <a:gd name="T53" fmla="*/ 42 h 56"/>
                <a:gd name="T54" fmla="*/ 34 w 37"/>
                <a:gd name="T55" fmla="*/ 42 h 56"/>
                <a:gd name="T56" fmla="*/ 32 w 37"/>
                <a:gd name="T57" fmla="*/ 42 h 56"/>
                <a:gd name="T58" fmla="*/ 19 w 37"/>
                <a:gd name="T59" fmla="*/ 40 h 56"/>
                <a:gd name="T60" fmla="*/ 19 w 37"/>
                <a:gd name="T61" fmla="*/ 40 h 56"/>
                <a:gd name="T62" fmla="*/ 19 w 37"/>
                <a:gd name="T63" fmla="*/ 40 h 56"/>
                <a:gd name="T64" fmla="*/ 18 w 37"/>
                <a:gd name="T65" fmla="*/ 40 h 56"/>
                <a:gd name="T66" fmla="*/ 18 w 37"/>
                <a:gd name="T67" fmla="*/ 39 h 56"/>
                <a:gd name="T68" fmla="*/ 21 w 37"/>
                <a:gd name="T69" fmla="*/ 39 h 56"/>
                <a:gd name="T70" fmla="*/ 21 w 37"/>
                <a:gd name="T71" fmla="*/ 39 h 56"/>
                <a:gd name="T72" fmla="*/ 21 w 37"/>
                <a:gd name="T73" fmla="*/ 39 h 56"/>
                <a:gd name="T74" fmla="*/ 21 w 37"/>
                <a:gd name="T75" fmla="*/ 39 h 56"/>
                <a:gd name="T76" fmla="*/ 12 w 37"/>
                <a:gd name="T77" fmla="*/ 35 h 56"/>
                <a:gd name="T78" fmla="*/ 14 w 37"/>
                <a:gd name="T79" fmla="*/ 33 h 56"/>
                <a:gd name="T80" fmla="*/ 14 w 37"/>
                <a:gd name="T81" fmla="*/ 33 h 56"/>
                <a:gd name="T82" fmla="*/ 31 w 37"/>
                <a:gd name="T83" fmla="*/ 31 h 56"/>
                <a:gd name="T84" fmla="*/ 31 w 37"/>
                <a:gd name="T85" fmla="*/ 31 h 56"/>
                <a:gd name="T86" fmla="*/ 31 w 37"/>
                <a:gd name="T87" fmla="*/ 31 h 56"/>
                <a:gd name="T88" fmla="*/ 27 w 37"/>
                <a:gd name="T89" fmla="*/ 29 h 56"/>
                <a:gd name="T90" fmla="*/ 31 w 37"/>
                <a:gd name="T91" fmla="*/ 24 h 56"/>
                <a:gd name="T92" fmla="*/ 9 w 37"/>
                <a:gd name="T93" fmla="*/ 19 h 56"/>
                <a:gd name="T94" fmla="*/ 9 w 37"/>
                <a:gd name="T95" fmla="*/ 19 h 56"/>
                <a:gd name="T96" fmla="*/ 2 w 37"/>
                <a:gd name="T97" fmla="*/ 16 h 56"/>
                <a:gd name="T98" fmla="*/ 0 w 37"/>
                <a:gd name="T99" fmla="*/ 16 h 56"/>
                <a:gd name="T100" fmla="*/ 0 w 37"/>
                <a:gd name="T101" fmla="*/ 16 h 56"/>
                <a:gd name="T102" fmla="*/ 21 w 37"/>
                <a:gd name="T10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56">
                  <a:moveTo>
                    <a:pt x="19" y="56"/>
                  </a:moveTo>
                  <a:lnTo>
                    <a:pt x="19" y="56"/>
                  </a:lnTo>
                  <a:lnTo>
                    <a:pt x="19" y="56"/>
                  </a:lnTo>
                  <a:lnTo>
                    <a:pt x="19" y="56"/>
                  </a:lnTo>
                  <a:lnTo>
                    <a:pt x="19" y="56"/>
                  </a:lnTo>
                  <a:lnTo>
                    <a:pt x="19" y="56"/>
                  </a:lnTo>
                  <a:lnTo>
                    <a:pt x="19" y="56"/>
                  </a:lnTo>
                  <a:lnTo>
                    <a:pt x="19" y="56"/>
                  </a:lnTo>
                  <a:close/>
                  <a:moveTo>
                    <a:pt x="16" y="49"/>
                  </a:moveTo>
                  <a:lnTo>
                    <a:pt x="16" y="49"/>
                  </a:lnTo>
                  <a:lnTo>
                    <a:pt x="16" y="49"/>
                  </a:lnTo>
                  <a:lnTo>
                    <a:pt x="16" y="49"/>
                  </a:lnTo>
                  <a:lnTo>
                    <a:pt x="16" y="49"/>
                  </a:lnTo>
                  <a:lnTo>
                    <a:pt x="16" y="49"/>
                  </a:lnTo>
                  <a:lnTo>
                    <a:pt x="16" y="49"/>
                  </a:lnTo>
                  <a:lnTo>
                    <a:pt x="16" y="49"/>
                  </a:lnTo>
                  <a:lnTo>
                    <a:pt x="16" y="49"/>
                  </a:lnTo>
                  <a:lnTo>
                    <a:pt x="16" y="49"/>
                  </a:lnTo>
                  <a:lnTo>
                    <a:pt x="16" y="49"/>
                  </a:lnTo>
                  <a:lnTo>
                    <a:pt x="16" y="49"/>
                  </a:lnTo>
                  <a:lnTo>
                    <a:pt x="16" y="49"/>
                  </a:lnTo>
                  <a:close/>
                  <a:moveTo>
                    <a:pt x="22" y="49"/>
                  </a:moveTo>
                  <a:lnTo>
                    <a:pt x="22" y="49"/>
                  </a:lnTo>
                  <a:lnTo>
                    <a:pt x="22" y="49"/>
                  </a:lnTo>
                  <a:lnTo>
                    <a:pt x="22" y="49"/>
                  </a:lnTo>
                  <a:close/>
                  <a:moveTo>
                    <a:pt x="25" y="48"/>
                  </a:moveTo>
                  <a:lnTo>
                    <a:pt x="25" y="49"/>
                  </a:lnTo>
                  <a:lnTo>
                    <a:pt x="25" y="49"/>
                  </a:lnTo>
                  <a:lnTo>
                    <a:pt x="25" y="49"/>
                  </a:lnTo>
                  <a:lnTo>
                    <a:pt x="25" y="48"/>
                  </a:lnTo>
                  <a:lnTo>
                    <a:pt x="25" y="48"/>
                  </a:lnTo>
                  <a:lnTo>
                    <a:pt x="25" y="48"/>
                  </a:lnTo>
                  <a:lnTo>
                    <a:pt x="25" y="48"/>
                  </a:lnTo>
                  <a:lnTo>
                    <a:pt x="25" y="48"/>
                  </a:lnTo>
                  <a:lnTo>
                    <a:pt x="25" y="48"/>
                  </a:lnTo>
                  <a:lnTo>
                    <a:pt x="25" y="48"/>
                  </a:lnTo>
                  <a:lnTo>
                    <a:pt x="25" y="48"/>
                  </a:lnTo>
                  <a:lnTo>
                    <a:pt x="25" y="48"/>
                  </a:lnTo>
                  <a:lnTo>
                    <a:pt x="25" y="48"/>
                  </a:lnTo>
                  <a:lnTo>
                    <a:pt x="25" y="48"/>
                  </a:lnTo>
                  <a:lnTo>
                    <a:pt x="25" y="48"/>
                  </a:lnTo>
                  <a:lnTo>
                    <a:pt x="25" y="48"/>
                  </a:lnTo>
                  <a:lnTo>
                    <a:pt x="25" y="48"/>
                  </a:lnTo>
                  <a:lnTo>
                    <a:pt x="25" y="48"/>
                  </a:lnTo>
                  <a:close/>
                  <a:moveTo>
                    <a:pt x="37" y="47"/>
                  </a:moveTo>
                  <a:lnTo>
                    <a:pt x="37" y="47"/>
                  </a:lnTo>
                  <a:lnTo>
                    <a:pt x="37" y="47"/>
                  </a:lnTo>
                  <a:lnTo>
                    <a:pt x="37" y="47"/>
                  </a:lnTo>
                  <a:lnTo>
                    <a:pt x="37" y="47"/>
                  </a:lnTo>
                  <a:lnTo>
                    <a:pt x="37" y="47"/>
                  </a:lnTo>
                  <a:lnTo>
                    <a:pt x="37" y="47"/>
                  </a:lnTo>
                  <a:lnTo>
                    <a:pt x="37" y="47"/>
                  </a:lnTo>
                  <a:lnTo>
                    <a:pt x="37" y="47"/>
                  </a:lnTo>
                  <a:lnTo>
                    <a:pt x="37" y="47"/>
                  </a:lnTo>
                  <a:close/>
                  <a:moveTo>
                    <a:pt x="36" y="47"/>
                  </a:moveTo>
                  <a:lnTo>
                    <a:pt x="36" y="47"/>
                  </a:lnTo>
                  <a:lnTo>
                    <a:pt x="36" y="47"/>
                  </a:lnTo>
                  <a:lnTo>
                    <a:pt x="36" y="47"/>
                  </a:lnTo>
                  <a:lnTo>
                    <a:pt x="36" y="47"/>
                  </a:lnTo>
                  <a:lnTo>
                    <a:pt x="36" y="47"/>
                  </a:lnTo>
                  <a:lnTo>
                    <a:pt x="36" y="47"/>
                  </a:lnTo>
                  <a:lnTo>
                    <a:pt x="36" y="47"/>
                  </a:lnTo>
                  <a:lnTo>
                    <a:pt x="36" y="47"/>
                  </a:lnTo>
                  <a:lnTo>
                    <a:pt x="36" y="47"/>
                  </a:lnTo>
                  <a:close/>
                  <a:moveTo>
                    <a:pt x="35" y="42"/>
                  </a:moveTo>
                  <a:lnTo>
                    <a:pt x="35" y="42"/>
                  </a:lnTo>
                  <a:lnTo>
                    <a:pt x="36" y="42"/>
                  </a:lnTo>
                  <a:lnTo>
                    <a:pt x="36" y="42"/>
                  </a:lnTo>
                  <a:lnTo>
                    <a:pt x="36" y="42"/>
                  </a:lnTo>
                  <a:lnTo>
                    <a:pt x="36" y="43"/>
                  </a:lnTo>
                  <a:lnTo>
                    <a:pt x="36" y="43"/>
                  </a:lnTo>
                  <a:lnTo>
                    <a:pt x="36" y="42"/>
                  </a:lnTo>
                  <a:lnTo>
                    <a:pt x="36" y="42"/>
                  </a:lnTo>
                  <a:lnTo>
                    <a:pt x="35" y="42"/>
                  </a:lnTo>
                  <a:lnTo>
                    <a:pt x="35" y="42"/>
                  </a:lnTo>
                  <a:lnTo>
                    <a:pt x="35" y="42"/>
                  </a:lnTo>
                  <a:lnTo>
                    <a:pt x="35" y="42"/>
                  </a:lnTo>
                  <a:lnTo>
                    <a:pt x="35" y="42"/>
                  </a:lnTo>
                  <a:close/>
                  <a:moveTo>
                    <a:pt x="36" y="42"/>
                  </a:moveTo>
                  <a:lnTo>
                    <a:pt x="36" y="42"/>
                  </a:lnTo>
                  <a:lnTo>
                    <a:pt x="36" y="42"/>
                  </a:lnTo>
                  <a:lnTo>
                    <a:pt x="36" y="42"/>
                  </a:lnTo>
                  <a:lnTo>
                    <a:pt x="36" y="42"/>
                  </a:lnTo>
                  <a:lnTo>
                    <a:pt x="36" y="42"/>
                  </a:lnTo>
                  <a:lnTo>
                    <a:pt x="36" y="42"/>
                  </a:lnTo>
                  <a:lnTo>
                    <a:pt x="36" y="42"/>
                  </a:lnTo>
                  <a:lnTo>
                    <a:pt x="36" y="42"/>
                  </a:lnTo>
                  <a:lnTo>
                    <a:pt x="36" y="42"/>
                  </a:lnTo>
                  <a:lnTo>
                    <a:pt x="36" y="42"/>
                  </a:lnTo>
                  <a:close/>
                  <a:moveTo>
                    <a:pt x="37" y="42"/>
                  </a:moveTo>
                  <a:lnTo>
                    <a:pt x="36" y="42"/>
                  </a:lnTo>
                  <a:lnTo>
                    <a:pt x="37" y="42"/>
                  </a:lnTo>
                  <a:lnTo>
                    <a:pt x="37" y="42"/>
                  </a:lnTo>
                  <a:lnTo>
                    <a:pt x="37" y="42"/>
                  </a:lnTo>
                  <a:lnTo>
                    <a:pt x="37" y="42"/>
                  </a:lnTo>
                  <a:lnTo>
                    <a:pt x="37" y="42"/>
                  </a:lnTo>
                  <a:lnTo>
                    <a:pt x="37" y="42"/>
                  </a:lnTo>
                  <a:lnTo>
                    <a:pt x="37" y="42"/>
                  </a:lnTo>
                  <a:lnTo>
                    <a:pt x="37" y="42"/>
                  </a:lnTo>
                  <a:lnTo>
                    <a:pt x="37" y="42"/>
                  </a:lnTo>
                  <a:lnTo>
                    <a:pt x="37" y="42"/>
                  </a:lnTo>
                  <a:close/>
                  <a:moveTo>
                    <a:pt x="32" y="42"/>
                  </a:moveTo>
                  <a:lnTo>
                    <a:pt x="34" y="42"/>
                  </a:lnTo>
                  <a:lnTo>
                    <a:pt x="34" y="42"/>
                  </a:lnTo>
                  <a:lnTo>
                    <a:pt x="34" y="42"/>
                  </a:lnTo>
                  <a:lnTo>
                    <a:pt x="34" y="42"/>
                  </a:lnTo>
                  <a:lnTo>
                    <a:pt x="34" y="42"/>
                  </a:lnTo>
                  <a:lnTo>
                    <a:pt x="34" y="42"/>
                  </a:lnTo>
                  <a:lnTo>
                    <a:pt x="34" y="42"/>
                  </a:lnTo>
                  <a:lnTo>
                    <a:pt x="34" y="42"/>
                  </a:lnTo>
                  <a:lnTo>
                    <a:pt x="34" y="42"/>
                  </a:lnTo>
                  <a:lnTo>
                    <a:pt x="34" y="42"/>
                  </a:lnTo>
                  <a:lnTo>
                    <a:pt x="32" y="42"/>
                  </a:lnTo>
                  <a:lnTo>
                    <a:pt x="32" y="42"/>
                  </a:lnTo>
                  <a:lnTo>
                    <a:pt x="32" y="42"/>
                  </a:lnTo>
                  <a:lnTo>
                    <a:pt x="32" y="42"/>
                  </a:lnTo>
                  <a:lnTo>
                    <a:pt x="32" y="42"/>
                  </a:lnTo>
                  <a:lnTo>
                    <a:pt x="32" y="42"/>
                  </a:lnTo>
                  <a:close/>
                  <a:moveTo>
                    <a:pt x="19" y="40"/>
                  </a:moveTo>
                  <a:lnTo>
                    <a:pt x="19" y="40"/>
                  </a:lnTo>
                  <a:lnTo>
                    <a:pt x="19" y="40"/>
                  </a:lnTo>
                  <a:lnTo>
                    <a:pt x="19" y="40"/>
                  </a:lnTo>
                  <a:lnTo>
                    <a:pt x="19" y="40"/>
                  </a:lnTo>
                  <a:lnTo>
                    <a:pt x="19" y="40"/>
                  </a:lnTo>
                  <a:lnTo>
                    <a:pt x="19" y="40"/>
                  </a:lnTo>
                  <a:lnTo>
                    <a:pt x="19" y="40"/>
                  </a:lnTo>
                  <a:lnTo>
                    <a:pt x="19" y="40"/>
                  </a:lnTo>
                  <a:lnTo>
                    <a:pt x="19" y="40"/>
                  </a:lnTo>
                  <a:lnTo>
                    <a:pt x="19" y="40"/>
                  </a:lnTo>
                  <a:lnTo>
                    <a:pt x="19" y="40"/>
                  </a:lnTo>
                  <a:close/>
                  <a:moveTo>
                    <a:pt x="18" y="40"/>
                  </a:moveTo>
                  <a:lnTo>
                    <a:pt x="18" y="40"/>
                  </a:lnTo>
                  <a:lnTo>
                    <a:pt x="18" y="40"/>
                  </a:lnTo>
                  <a:lnTo>
                    <a:pt x="18" y="40"/>
                  </a:lnTo>
                  <a:lnTo>
                    <a:pt x="18" y="39"/>
                  </a:lnTo>
                  <a:lnTo>
                    <a:pt x="18" y="39"/>
                  </a:lnTo>
                  <a:lnTo>
                    <a:pt x="18" y="39"/>
                  </a:lnTo>
                  <a:lnTo>
                    <a:pt x="18" y="40"/>
                  </a:lnTo>
                  <a:close/>
                  <a:moveTo>
                    <a:pt x="21" y="39"/>
                  </a:moveTo>
                  <a:lnTo>
                    <a:pt x="21" y="39"/>
                  </a:lnTo>
                  <a:lnTo>
                    <a:pt x="21" y="39"/>
                  </a:lnTo>
                  <a:lnTo>
                    <a:pt x="21" y="39"/>
                  </a:lnTo>
                  <a:lnTo>
                    <a:pt x="21" y="39"/>
                  </a:lnTo>
                  <a:lnTo>
                    <a:pt x="21" y="39"/>
                  </a:lnTo>
                  <a:lnTo>
                    <a:pt x="21" y="39"/>
                  </a:lnTo>
                  <a:lnTo>
                    <a:pt x="21" y="39"/>
                  </a:lnTo>
                  <a:lnTo>
                    <a:pt x="21" y="39"/>
                  </a:lnTo>
                  <a:lnTo>
                    <a:pt x="21" y="39"/>
                  </a:lnTo>
                  <a:lnTo>
                    <a:pt x="21" y="39"/>
                  </a:lnTo>
                  <a:lnTo>
                    <a:pt x="21" y="39"/>
                  </a:lnTo>
                  <a:lnTo>
                    <a:pt x="21" y="39"/>
                  </a:lnTo>
                  <a:lnTo>
                    <a:pt x="21" y="39"/>
                  </a:lnTo>
                  <a:lnTo>
                    <a:pt x="21" y="39"/>
                  </a:lnTo>
                  <a:close/>
                  <a:moveTo>
                    <a:pt x="12" y="35"/>
                  </a:moveTo>
                  <a:lnTo>
                    <a:pt x="12" y="35"/>
                  </a:lnTo>
                  <a:lnTo>
                    <a:pt x="12" y="35"/>
                  </a:lnTo>
                  <a:lnTo>
                    <a:pt x="12" y="35"/>
                  </a:lnTo>
                  <a:close/>
                  <a:moveTo>
                    <a:pt x="14" y="33"/>
                  </a:moveTo>
                  <a:lnTo>
                    <a:pt x="14" y="33"/>
                  </a:lnTo>
                  <a:lnTo>
                    <a:pt x="14" y="33"/>
                  </a:lnTo>
                  <a:lnTo>
                    <a:pt x="14" y="33"/>
                  </a:lnTo>
                  <a:lnTo>
                    <a:pt x="14" y="33"/>
                  </a:lnTo>
                  <a:lnTo>
                    <a:pt x="14" y="33"/>
                  </a:lnTo>
                  <a:lnTo>
                    <a:pt x="14" y="33"/>
                  </a:lnTo>
                  <a:lnTo>
                    <a:pt x="14" y="33"/>
                  </a:lnTo>
                  <a:close/>
                  <a:moveTo>
                    <a:pt x="31" y="31"/>
                  </a:moveTo>
                  <a:lnTo>
                    <a:pt x="31" y="31"/>
                  </a:lnTo>
                  <a:lnTo>
                    <a:pt x="31" y="31"/>
                  </a:lnTo>
                  <a:lnTo>
                    <a:pt x="31" y="31"/>
                  </a:lnTo>
                  <a:lnTo>
                    <a:pt x="31" y="31"/>
                  </a:lnTo>
                  <a:lnTo>
                    <a:pt x="31" y="31"/>
                  </a:lnTo>
                  <a:lnTo>
                    <a:pt x="31" y="31"/>
                  </a:lnTo>
                  <a:lnTo>
                    <a:pt x="31" y="31"/>
                  </a:lnTo>
                  <a:lnTo>
                    <a:pt x="31" y="31"/>
                  </a:lnTo>
                  <a:lnTo>
                    <a:pt x="31" y="31"/>
                  </a:lnTo>
                  <a:lnTo>
                    <a:pt x="31" y="31"/>
                  </a:lnTo>
                  <a:close/>
                  <a:moveTo>
                    <a:pt x="27" y="29"/>
                  </a:moveTo>
                  <a:lnTo>
                    <a:pt x="27" y="29"/>
                  </a:lnTo>
                  <a:lnTo>
                    <a:pt x="27" y="29"/>
                  </a:lnTo>
                  <a:lnTo>
                    <a:pt x="27" y="29"/>
                  </a:lnTo>
                  <a:lnTo>
                    <a:pt x="27" y="29"/>
                  </a:lnTo>
                  <a:close/>
                  <a:moveTo>
                    <a:pt x="31" y="24"/>
                  </a:moveTo>
                  <a:lnTo>
                    <a:pt x="31" y="24"/>
                  </a:lnTo>
                  <a:lnTo>
                    <a:pt x="31" y="24"/>
                  </a:lnTo>
                  <a:lnTo>
                    <a:pt x="31" y="24"/>
                  </a:lnTo>
                  <a:lnTo>
                    <a:pt x="31" y="24"/>
                  </a:lnTo>
                  <a:close/>
                  <a:moveTo>
                    <a:pt x="9" y="19"/>
                  </a:moveTo>
                  <a:lnTo>
                    <a:pt x="9" y="19"/>
                  </a:lnTo>
                  <a:lnTo>
                    <a:pt x="9" y="19"/>
                  </a:lnTo>
                  <a:lnTo>
                    <a:pt x="9" y="19"/>
                  </a:lnTo>
                  <a:lnTo>
                    <a:pt x="9" y="19"/>
                  </a:lnTo>
                  <a:lnTo>
                    <a:pt x="9" y="19"/>
                  </a:lnTo>
                  <a:lnTo>
                    <a:pt x="9" y="19"/>
                  </a:lnTo>
                  <a:close/>
                  <a:moveTo>
                    <a:pt x="2" y="16"/>
                  </a:moveTo>
                  <a:lnTo>
                    <a:pt x="2" y="16"/>
                  </a:lnTo>
                  <a:lnTo>
                    <a:pt x="2" y="16"/>
                  </a:lnTo>
                  <a:lnTo>
                    <a:pt x="2" y="16"/>
                  </a:lnTo>
                  <a:lnTo>
                    <a:pt x="2" y="16"/>
                  </a:lnTo>
                  <a:lnTo>
                    <a:pt x="2" y="16"/>
                  </a:lnTo>
                  <a:close/>
                  <a:moveTo>
                    <a:pt x="0" y="16"/>
                  </a:moveTo>
                  <a:lnTo>
                    <a:pt x="0" y="16"/>
                  </a:lnTo>
                  <a:lnTo>
                    <a:pt x="0" y="16"/>
                  </a:lnTo>
                  <a:lnTo>
                    <a:pt x="0" y="16"/>
                  </a:lnTo>
                  <a:lnTo>
                    <a:pt x="0" y="16"/>
                  </a:lnTo>
                  <a:close/>
                  <a:moveTo>
                    <a:pt x="21" y="0"/>
                  </a:moveTo>
                  <a:lnTo>
                    <a:pt x="21" y="0"/>
                  </a:lnTo>
                  <a:lnTo>
                    <a:pt x="21" y="0"/>
                  </a:lnTo>
                  <a:lnTo>
                    <a:pt x="21" y="0"/>
                  </a:lnTo>
                  <a:lnTo>
                    <a:pt x="21" y="0"/>
                  </a:lnTo>
                  <a:lnTo>
                    <a:pt x="21" y="0"/>
                  </a:lnTo>
                  <a:lnTo>
                    <a:pt x="2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4" name="Freeform 1199"/>
            <p:cNvSpPr>
              <a:spLocks noEditPoints="1"/>
            </p:cNvSpPr>
            <p:nvPr/>
          </p:nvSpPr>
          <p:spPr bwMode="auto">
            <a:xfrm>
              <a:off x="4586288" y="3686391"/>
              <a:ext cx="22225" cy="19050"/>
            </a:xfrm>
            <a:custGeom>
              <a:avLst/>
              <a:gdLst>
                <a:gd name="T0" fmla="*/ 12 w 14"/>
                <a:gd name="T1" fmla="*/ 1 h 12"/>
                <a:gd name="T2" fmla="*/ 12 w 14"/>
                <a:gd name="T3" fmla="*/ 3 h 12"/>
                <a:gd name="T4" fmla="*/ 13 w 14"/>
                <a:gd name="T5" fmla="*/ 3 h 12"/>
                <a:gd name="T6" fmla="*/ 13 w 14"/>
                <a:gd name="T7" fmla="*/ 3 h 12"/>
                <a:gd name="T8" fmla="*/ 13 w 14"/>
                <a:gd name="T9" fmla="*/ 4 h 12"/>
                <a:gd name="T10" fmla="*/ 13 w 14"/>
                <a:gd name="T11" fmla="*/ 4 h 12"/>
                <a:gd name="T12" fmla="*/ 13 w 14"/>
                <a:gd name="T13" fmla="*/ 5 h 12"/>
                <a:gd name="T14" fmla="*/ 14 w 14"/>
                <a:gd name="T15" fmla="*/ 5 h 12"/>
                <a:gd name="T16" fmla="*/ 13 w 14"/>
                <a:gd name="T17" fmla="*/ 5 h 12"/>
                <a:gd name="T18" fmla="*/ 14 w 14"/>
                <a:gd name="T19" fmla="*/ 6 h 12"/>
                <a:gd name="T20" fmla="*/ 14 w 14"/>
                <a:gd name="T21" fmla="*/ 8 h 12"/>
                <a:gd name="T22" fmla="*/ 13 w 14"/>
                <a:gd name="T23" fmla="*/ 8 h 12"/>
                <a:gd name="T24" fmla="*/ 13 w 14"/>
                <a:gd name="T25" fmla="*/ 8 h 12"/>
                <a:gd name="T26" fmla="*/ 12 w 14"/>
                <a:gd name="T27" fmla="*/ 9 h 12"/>
                <a:gd name="T28" fmla="*/ 12 w 14"/>
                <a:gd name="T29" fmla="*/ 9 h 12"/>
                <a:gd name="T30" fmla="*/ 12 w 14"/>
                <a:gd name="T31" fmla="*/ 9 h 12"/>
                <a:gd name="T32" fmla="*/ 11 w 14"/>
                <a:gd name="T33" fmla="*/ 9 h 12"/>
                <a:gd name="T34" fmla="*/ 11 w 14"/>
                <a:gd name="T35" fmla="*/ 9 h 12"/>
                <a:gd name="T36" fmla="*/ 9 w 14"/>
                <a:gd name="T37" fmla="*/ 9 h 12"/>
                <a:gd name="T38" fmla="*/ 9 w 14"/>
                <a:gd name="T39" fmla="*/ 9 h 12"/>
                <a:gd name="T40" fmla="*/ 8 w 14"/>
                <a:gd name="T41" fmla="*/ 9 h 12"/>
                <a:gd name="T42" fmla="*/ 8 w 14"/>
                <a:gd name="T43" fmla="*/ 10 h 12"/>
                <a:gd name="T44" fmla="*/ 8 w 14"/>
                <a:gd name="T45" fmla="*/ 10 h 12"/>
                <a:gd name="T46" fmla="*/ 7 w 14"/>
                <a:gd name="T47" fmla="*/ 12 h 12"/>
                <a:gd name="T48" fmla="*/ 7 w 14"/>
                <a:gd name="T49" fmla="*/ 12 h 12"/>
                <a:gd name="T50" fmla="*/ 5 w 14"/>
                <a:gd name="T51" fmla="*/ 12 h 12"/>
                <a:gd name="T52" fmla="*/ 4 w 14"/>
                <a:gd name="T53" fmla="*/ 12 h 12"/>
                <a:gd name="T54" fmla="*/ 4 w 14"/>
                <a:gd name="T55" fmla="*/ 12 h 12"/>
                <a:gd name="T56" fmla="*/ 3 w 14"/>
                <a:gd name="T57" fmla="*/ 10 h 12"/>
                <a:gd name="T58" fmla="*/ 3 w 14"/>
                <a:gd name="T59" fmla="*/ 10 h 12"/>
                <a:gd name="T60" fmla="*/ 3 w 14"/>
                <a:gd name="T61" fmla="*/ 10 h 12"/>
                <a:gd name="T62" fmla="*/ 3 w 14"/>
                <a:gd name="T63" fmla="*/ 12 h 12"/>
                <a:gd name="T64" fmla="*/ 3 w 14"/>
                <a:gd name="T65" fmla="*/ 12 h 12"/>
                <a:gd name="T66" fmla="*/ 2 w 14"/>
                <a:gd name="T67" fmla="*/ 12 h 12"/>
                <a:gd name="T68" fmla="*/ 2 w 14"/>
                <a:gd name="T69" fmla="*/ 10 h 12"/>
                <a:gd name="T70" fmla="*/ 2 w 14"/>
                <a:gd name="T71" fmla="*/ 9 h 12"/>
                <a:gd name="T72" fmla="*/ 2 w 14"/>
                <a:gd name="T73" fmla="*/ 9 h 12"/>
                <a:gd name="T74" fmla="*/ 0 w 14"/>
                <a:gd name="T75" fmla="*/ 10 h 12"/>
                <a:gd name="T76" fmla="*/ 0 w 14"/>
                <a:gd name="T77" fmla="*/ 9 h 12"/>
                <a:gd name="T78" fmla="*/ 0 w 14"/>
                <a:gd name="T79" fmla="*/ 8 h 12"/>
                <a:gd name="T80" fmla="*/ 0 w 14"/>
                <a:gd name="T81" fmla="*/ 8 h 12"/>
                <a:gd name="T82" fmla="*/ 0 w 14"/>
                <a:gd name="T83" fmla="*/ 6 h 12"/>
                <a:gd name="T84" fmla="*/ 0 w 14"/>
                <a:gd name="T85" fmla="*/ 6 h 12"/>
                <a:gd name="T86" fmla="*/ 0 w 14"/>
                <a:gd name="T87" fmla="*/ 5 h 12"/>
                <a:gd name="T88" fmla="*/ 0 w 14"/>
                <a:gd name="T89" fmla="*/ 5 h 12"/>
                <a:gd name="T90" fmla="*/ 0 w 14"/>
                <a:gd name="T91" fmla="*/ 4 h 12"/>
                <a:gd name="T92" fmla="*/ 2 w 14"/>
                <a:gd name="T93" fmla="*/ 4 h 12"/>
                <a:gd name="T94" fmla="*/ 2 w 14"/>
                <a:gd name="T95" fmla="*/ 4 h 12"/>
                <a:gd name="T96" fmla="*/ 2 w 14"/>
                <a:gd name="T97" fmla="*/ 3 h 12"/>
                <a:gd name="T98" fmla="*/ 4 w 14"/>
                <a:gd name="T99" fmla="*/ 1 h 12"/>
                <a:gd name="T100" fmla="*/ 4 w 14"/>
                <a:gd name="T101" fmla="*/ 3 h 12"/>
                <a:gd name="T102" fmla="*/ 4 w 14"/>
                <a:gd name="T103" fmla="*/ 3 h 12"/>
                <a:gd name="T104" fmla="*/ 5 w 14"/>
                <a:gd name="T105" fmla="*/ 1 h 12"/>
                <a:gd name="T106" fmla="*/ 5 w 14"/>
                <a:gd name="T107" fmla="*/ 1 h 12"/>
                <a:gd name="T108" fmla="*/ 5 w 14"/>
                <a:gd name="T109" fmla="*/ 1 h 12"/>
                <a:gd name="T110" fmla="*/ 7 w 14"/>
                <a:gd name="T111" fmla="*/ 1 h 12"/>
                <a:gd name="T112" fmla="*/ 8 w 14"/>
                <a:gd name="T113" fmla="*/ 1 h 12"/>
                <a:gd name="T114" fmla="*/ 9 w 14"/>
                <a:gd name="T115" fmla="*/ 1 h 12"/>
                <a:gd name="T116" fmla="*/ 11 w 14"/>
                <a:gd name="T1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3" y="12"/>
                  </a:moveTo>
                  <a:lnTo>
                    <a:pt x="3" y="12"/>
                  </a:lnTo>
                  <a:lnTo>
                    <a:pt x="3" y="12"/>
                  </a:lnTo>
                  <a:lnTo>
                    <a:pt x="3" y="12"/>
                  </a:lnTo>
                  <a:close/>
                  <a:moveTo>
                    <a:pt x="11" y="1"/>
                  </a:moveTo>
                  <a:lnTo>
                    <a:pt x="11" y="1"/>
                  </a:lnTo>
                  <a:lnTo>
                    <a:pt x="12" y="1"/>
                  </a:lnTo>
                  <a:lnTo>
                    <a:pt x="12" y="1"/>
                  </a:lnTo>
                  <a:lnTo>
                    <a:pt x="12" y="3"/>
                  </a:lnTo>
                  <a:lnTo>
                    <a:pt x="12" y="3"/>
                  </a:lnTo>
                  <a:lnTo>
                    <a:pt x="12" y="3"/>
                  </a:lnTo>
                  <a:lnTo>
                    <a:pt x="12" y="3"/>
                  </a:lnTo>
                  <a:lnTo>
                    <a:pt x="12" y="3"/>
                  </a:lnTo>
                  <a:lnTo>
                    <a:pt x="12" y="3"/>
                  </a:lnTo>
                  <a:lnTo>
                    <a:pt x="12" y="3"/>
                  </a:lnTo>
                  <a:lnTo>
                    <a:pt x="12" y="3"/>
                  </a:lnTo>
                  <a:lnTo>
                    <a:pt x="12"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5"/>
                  </a:lnTo>
                  <a:lnTo>
                    <a:pt x="13" y="5"/>
                  </a:lnTo>
                  <a:lnTo>
                    <a:pt x="14" y="5"/>
                  </a:lnTo>
                  <a:lnTo>
                    <a:pt x="14" y="5"/>
                  </a:lnTo>
                  <a:lnTo>
                    <a:pt x="14" y="5"/>
                  </a:lnTo>
                  <a:lnTo>
                    <a:pt x="14" y="5"/>
                  </a:lnTo>
                  <a:lnTo>
                    <a:pt x="14" y="5"/>
                  </a:lnTo>
                  <a:lnTo>
                    <a:pt x="14" y="5"/>
                  </a:lnTo>
                  <a:lnTo>
                    <a:pt x="14" y="5"/>
                  </a:lnTo>
                  <a:lnTo>
                    <a:pt x="14" y="5"/>
                  </a:lnTo>
                  <a:lnTo>
                    <a:pt x="14" y="5"/>
                  </a:lnTo>
                  <a:lnTo>
                    <a:pt x="14" y="5"/>
                  </a:lnTo>
                  <a:lnTo>
                    <a:pt x="14" y="5"/>
                  </a:lnTo>
                  <a:lnTo>
                    <a:pt x="13" y="5"/>
                  </a:lnTo>
                  <a:lnTo>
                    <a:pt x="13" y="5"/>
                  </a:lnTo>
                  <a:lnTo>
                    <a:pt x="13" y="6"/>
                  </a:lnTo>
                  <a:lnTo>
                    <a:pt x="13" y="6"/>
                  </a:lnTo>
                  <a:lnTo>
                    <a:pt x="13" y="6"/>
                  </a:lnTo>
                  <a:lnTo>
                    <a:pt x="13" y="6"/>
                  </a:lnTo>
                  <a:lnTo>
                    <a:pt x="13" y="6"/>
                  </a:lnTo>
                  <a:lnTo>
                    <a:pt x="13" y="6"/>
                  </a:lnTo>
                  <a:lnTo>
                    <a:pt x="14" y="6"/>
                  </a:lnTo>
                  <a:lnTo>
                    <a:pt x="13" y="6"/>
                  </a:lnTo>
                  <a:lnTo>
                    <a:pt x="13" y="6"/>
                  </a:lnTo>
                  <a:lnTo>
                    <a:pt x="13" y="6"/>
                  </a:lnTo>
                  <a:lnTo>
                    <a:pt x="13" y="8"/>
                  </a:lnTo>
                  <a:lnTo>
                    <a:pt x="13" y="8"/>
                  </a:lnTo>
                  <a:lnTo>
                    <a:pt x="14" y="8"/>
                  </a:lnTo>
                  <a:lnTo>
                    <a:pt x="14" y="8"/>
                  </a:lnTo>
                  <a:lnTo>
                    <a:pt x="14" y="8"/>
                  </a:lnTo>
                  <a:lnTo>
                    <a:pt x="13" y="8"/>
                  </a:lnTo>
                  <a:lnTo>
                    <a:pt x="13" y="8"/>
                  </a:lnTo>
                  <a:lnTo>
                    <a:pt x="13" y="8"/>
                  </a:lnTo>
                  <a:lnTo>
                    <a:pt x="13" y="8"/>
                  </a:lnTo>
                  <a:lnTo>
                    <a:pt x="13" y="8"/>
                  </a:lnTo>
                  <a:lnTo>
                    <a:pt x="13" y="8"/>
                  </a:lnTo>
                  <a:lnTo>
                    <a:pt x="13" y="8"/>
                  </a:lnTo>
                  <a:lnTo>
                    <a:pt x="13" y="8"/>
                  </a:lnTo>
                  <a:lnTo>
                    <a:pt x="13" y="8"/>
                  </a:lnTo>
                  <a:lnTo>
                    <a:pt x="13" y="8"/>
                  </a:lnTo>
                  <a:lnTo>
                    <a:pt x="13" y="8"/>
                  </a:lnTo>
                  <a:lnTo>
                    <a:pt x="13" y="8"/>
                  </a:lnTo>
                  <a:lnTo>
                    <a:pt x="13" y="8"/>
                  </a:lnTo>
                  <a:lnTo>
                    <a:pt x="13" y="9"/>
                  </a:lnTo>
                  <a:lnTo>
                    <a:pt x="13" y="9"/>
                  </a:lnTo>
                  <a:lnTo>
                    <a:pt x="13"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8" y="9"/>
                  </a:lnTo>
                  <a:lnTo>
                    <a:pt x="8" y="9"/>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5" y="12"/>
                  </a:lnTo>
                  <a:lnTo>
                    <a:pt x="5" y="12"/>
                  </a:lnTo>
                  <a:lnTo>
                    <a:pt x="5" y="12"/>
                  </a:lnTo>
                  <a:lnTo>
                    <a:pt x="5" y="12"/>
                  </a:lnTo>
                  <a:lnTo>
                    <a:pt x="5" y="12"/>
                  </a:lnTo>
                  <a:lnTo>
                    <a:pt x="5" y="12"/>
                  </a:lnTo>
                  <a:lnTo>
                    <a:pt x="5" y="12"/>
                  </a:lnTo>
                  <a:lnTo>
                    <a:pt x="4" y="12"/>
                  </a:lnTo>
                  <a:lnTo>
                    <a:pt x="4" y="12"/>
                  </a:lnTo>
                  <a:lnTo>
                    <a:pt x="4" y="12"/>
                  </a:lnTo>
                  <a:lnTo>
                    <a:pt x="4" y="12"/>
                  </a:lnTo>
                  <a:lnTo>
                    <a:pt x="4" y="12"/>
                  </a:lnTo>
                  <a:lnTo>
                    <a:pt x="4" y="12"/>
                  </a:lnTo>
                  <a:lnTo>
                    <a:pt x="4" y="12"/>
                  </a:lnTo>
                  <a:lnTo>
                    <a:pt x="4" y="12"/>
                  </a:lnTo>
                  <a:lnTo>
                    <a:pt x="4" y="12"/>
                  </a:lnTo>
                  <a:lnTo>
                    <a:pt x="4"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2"/>
                  </a:lnTo>
                  <a:lnTo>
                    <a:pt x="3" y="12"/>
                  </a:lnTo>
                  <a:lnTo>
                    <a:pt x="3" y="12"/>
                  </a:lnTo>
                  <a:lnTo>
                    <a:pt x="3" y="12"/>
                  </a:lnTo>
                  <a:lnTo>
                    <a:pt x="3" y="12"/>
                  </a:lnTo>
                  <a:lnTo>
                    <a:pt x="3" y="12"/>
                  </a:lnTo>
                  <a:lnTo>
                    <a:pt x="3" y="12"/>
                  </a:lnTo>
                  <a:lnTo>
                    <a:pt x="3" y="12"/>
                  </a:lnTo>
                  <a:lnTo>
                    <a:pt x="3" y="12"/>
                  </a:lnTo>
                  <a:lnTo>
                    <a:pt x="3" y="12"/>
                  </a:lnTo>
                  <a:lnTo>
                    <a:pt x="3" y="12"/>
                  </a:lnTo>
                  <a:lnTo>
                    <a:pt x="2" y="12"/>
                  </a:lnTo>
                  <a:lnTo>
                    <a:pt x="2" y="12"/>
                  </a:lnTo>
                  <a:lnTo>
                    <a:pt x="2" y="12"/>
                  </a:lnTo>
                  <a:lnTo>
                    <a:pt x="2" y="12"/>
                  </a:lnTo>
                  <a:lnTo>
                    <a:pt x="2" y="12"/>
                  </a:lnTo>
                  <a:lnTo>
                    <a:pt x="2" y="12"/>
                  </a:lnTo>
                  <a:lnTo>
                    <a:pt x="2" y="12"/>
                  </a:lnTo>
                  <a:lnTo>
                    <a:pt x="2" y="12"/>
                  </a:lnTo>
                  <a:lnTo>
                    <a:pt x="2" y="12"/>
                  </a:lnTo>
                  <a:lnTo>
                    <a:pt x="2" y="12"/>
                  </a:lnTo>
                  <a:lnTo>
                    <a:pt x="2" y="12"/>
                  </a:lnTo>
                  <a:lnTo>
                    <a:pt x="2" y="10"/>
                  </a:lnTo>
                  <a:lnTo>
                    <a:pt x="2" y="10"/>
                  </a:lnTo>
                  <a:lnTo>
                    <a:pt x="2" y="10"/>
                  </a:lnTo>
                  <a:lnTo>
                    <a:pt x="2" y="10"/>
                  </a:lnTo>
                  <a:lnTo>
                    <a:pt x="2" y="10"/>
                  </a:lnTo>
                  <a:lnTo>
                    <a:pt x="2" y="10"/>
                  </a:lnTo>
                  <a:lnTo>
                    <a:pt x="2" y="10"/>
                  </a:lnTo>
                  <a:lnTo>
                    <a:pt x="2" y="10"/>
                  </a:lnTo>
                  <a:lnTo>
                    <a:pt x="2" y="9"/>
                  </a:lnTo>
                  <a:lnTo>
                    <a:pt x="2" y="9"/>
                  </a:lnTo>
                  <a:lnTo>
                    <a:pt x="2" y="9"/>
                  </a:lnTo>
                  <a:lnTo>
                    <a:pt x="2" y="9"/>
                  </a:lnTo>
                  <a:lnTo>
                    <a:pt x="2" y="9"/>
                  </a:lnTo>
                  <a:lnTo>
                    <a:pt x="2" y="9"/>
                  </a:lnTo>
                  <a:lnTo>
                    <a:pt x="2" y="9"/>
                  </a:lnTo>
                  <a:lnTo>
                    <a:pt x="2" y="9"/>
                  </a:lnTo>
                  <a:lnTo>
                    <a:pt x="2" y="9"/>
                  </a:lnTo>
                  <a:lnTo>
                    <a:pt x="2" y="9"/>
                  </a:lnTo>
                  <a:lnTo>
                    <a:pt x="2" y="9"/>
                  </a:lnTo>
                  <a:lnTo>
                    <a:pt x="2" y="10"/>
                  </a:lnTo>
                  <a:lnTo>
                    <a:pt x="2" y="10"/>
                  </a:lnTo>
                  <a:lnTo>
                    <a:pt x="2" y="10"/>
                  </a:lnTo>
                  <a:lnTo>
                    <a:pt x="0" y="10"/>
                  </a:lnTo>
                  <a:lnTo>
                    <a:pt x="0" y="10"/>
                  </a:lnTo>
                  <a:lnTo>
                    <a:pt x="0" y="10"/>
                  </a:lnTo>
                  <a:lnTo>
                    <a:pt x="0" y="10"/>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3"/>
                  </a:lnTo>
                  <a:lnTo>
                    <a:pt x="2" y="3"/>
                  </a:lnTo>
                  <a:lnTo>
                    <a:pt x="2" y="3"/>
                  </a:lnTo>
                  <a:lnTo>
                    <a:pt x="2" y="3"/>
                  </a:lnTo>
                  <a:lnTo>
                    <a:pt x="2" y="3"/>
                  </a:lnTo>
                  <a:lnTo>
                    <a:pt x="3" y="3"/>
                  </a:lnTo>
                  <a:lnTo>
                    <a:pt x="3" y="3"/>
                  </a:lnTo>
                  <a:lnTo>
                    <a:pt x="3" y="3"/>
                  </a:lnTo>
                  <a:lnTo>
                    <a:pt x="3" y="3"/>
                  </a:lnTo>
                  <a:lnTo>
                    <a:pt x="3" y="1"/>
                  </a:lnTo>
                  <a:lnTo>
                    <a:pt x="3" y="1"/>
                  </a:lnTo>
                  <a:lnTo>
                    <a:pt x="4" y="1"/>
                  </a:lnTo>
                  <a:lnTo>
                    <a:pt x="4" y="1"/>
                  </a:lnTo>
                  <a:lnTo>
                    <a:pt x="4" y="1"/>
                  </a:lnTo>
                  <a:lnTo>
                    <a:pt x="4" y="1"/>
                  </a:lnTo>
                  <a:lnTo>
                    <a:pt x="4" y="1"/>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7" y="1"/>
                  </a:lnTo>
                  <a:lnTo>
                    <a:pt x="7" y="1"/>
                  </a:lnTo>
                  <a:lnTo>
                    <a:pt x="7" y="1"/>
                  </a:lnTo>
                  <a:lnTo>
                    <a:pt x="7" y="1"/>
                  </a:lnTo>
                  <a:lnTo>
                    <a:pt x="7" y="1"/>
                  </a:lnTo>
                  <a:lnTo>
                    <a:pt x="7" y="1"/>
                  </a:lnTo>
                  <a:lnTo>
                    <a:pt x="7" y="1"/>
                  </a:lnTo>
                  <a:lnTo>
                    <a:pt x="7" y="1"/>
                  </a:lnTo>
                  <a:lnTo>
                    <a:pt x="7" y="1"/>
                  </a:lnTo>
                  <a:lnTo>
                    <a:pt x="7" y="1"/>
                  </a:lnTo>
                  <a:lnTo>
                    <a:pt x="8" y="1"/>
                  </a:lnTo>
                  <a:lnTo>
                    <a:pt x="8" y="1"/>
                  </a:lnTo>
                  <a:lnTo>
                    <a:pt x="8" y="1"/>
                  </a:lnTo>
                  <a:lnTo>
                    <a:pt x="8" y="1"/>
                  </a:lnTo>
                  <a:lnTo>
                    <a:pt x="8" y="0"/>
                  </a:lnTo>
                  <a:lnTo>
                    <a:pt x="8" y="0"/>
                  </a:lnTo>
                  <a:lnTo>
                    <a:pt x="8" y="0"/>
                  </a:lnTo>
                  <a:lnTo>
                    <a:pt x="8" y="1"/>
                  </a:lnTo>
                  <a:lnTo>
                    <a:pt x="9" y="1"/>
                  </a:lnTo>
                  <a:lnTo>
                    <a:pt x="9" y="1"/>
                  </a:lnTo>
                  <a:lnTo>
                    <a:pt x="9" y="1"/>
                  </a:lnTo>
                  <a:lnTo>
                    <a:pt x="9" y="1"/>
                  </a:lnTo>
                  <a:lnTo>
                    <a:pt x="9" y="0"/>
                  </a:lnTo>
                  <a:lnTo>
                    <a:pt x="11" y="0"/>
                  </a:lnTo>
                  <a:lnTo>
                    <a:pt x="11" y="0"/>
                  </a:lnTo>
                  <a:lnTo>
                    <a:pt x="11" y="0"/>
                  </a:lnTo>
                  <a:lnTo>
                    <a:pt x="11" y="0"/>
                  </a:lnTo>
                  <a:lnTo>
                    <a:pt x="11" y="0"/>
                  </a:lnTo>
                  <a:lnTo>
                    <a:pt x="11" y="1"/>
                  </a:lnTo>
                  <a:lnTo>
                    <a:pt x="11" y="1"/>
                  </a:lnTo>
                  <a:lnTo>
                    <a:pt x="11" y="1"/>
                  </a:lnTo>
                  <a:lnTo>
                    <a:pt x="1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5" name="Freeform 1200"/>
            <p:cNvSpPr>
              <a:spLocks/>
            </p:cNvSpPr>
            <p:nvPr/>
          </p:nvSpPr>
          <p:spPr bwMode="auto">
            <a:xfrm>
              <a:off x="4303713" y="3868954"/>
              <a:ext cx="142875" cy="134938"/>
            </a:xfrm>
            <a:custGeom>
              <a:avLst/>
              <a:gdLst>
                <a:gd name="T0" fmla="*/ 90 w 90"/>
                <a:gd name="T1" fmla="*/ 40 h 85"/>
                <a:gd name="T2" fmla="*/ 89 w 90"/>
                <a:gd name="T3" fmla="*/ 47 h 85"/>
                <a:gd name="T4" fmla="*/ 88 w 90"/>
                <a:gd name="T5" fmla="*/ 52 h 85"/>
                <a:gd name="T6" fmla="*/ 83 w 90"/>
                <a:gd name="T7" fmla="*/ 56 h 85"/>
                <a:gd name="T8" fmla="*/ 75 w 90"/>
                <a:gd name="T9" fmla="*/ 56 h 85"/>
                <a:gd name="T10" fmla="*/ 70 w 90"/>
                <a:gd name="T11" fmla="*/ 58 h 85"/>
                <a:gd name="T12" fmla="*/ 65 w 90"/>
                <a:gd name="T13" fmla="*/ 58 h 85"/>
                <a:gd name="T14" fmla="*/ 61 w 90"/>
                <a:gd name="T15" fmla="*/ 60 h 85"/>
                <a:gd name="T16" fmla="*/ 54 w 90"/>
                <a:gd name="T17" fmla="*/ 62 h 85"/>
                <a:gd name="T18" fmla="*/ 50 w 90"/>
                <a:gd name="T19" fmla="*/ 65 h 85"/>
                <a:gd name="T20" fmla="*/ 48 w 90"/>
                <a:gd name="T21" fmla="*/ 67 h 85"/>
                <a:gd name="T22" fmla="*/ 46 w 90"/>
                <a:gd name="T23" fmla="*/ 67 h 85"/>
                <a:gd name="T24" fmla="*/ 43 w 90"/>
                <a:gd name="T25" fmla="*/ 67 h 85"/>
                <a:gd name="T26" fmla="*/ 43 w 90"/>
                <a:gd name="T27" fmla="*/ 71 h 85"/>
                <a:gd name="T28" fmla="*/ 40 w 90"/>
                <a:gd name="T29" fmla="*/ 75 h 85"/>
                <a:gd name="T30" fmla="*/ 38 w 90"/>
                <a:gd name="T31" fmla="*/ 76 h 85"/>
                <a:gd name="T32" fmla="*/ 37 w 90"/>
                <a:gd name="T33" fmla="*/ 82 h 85"/>
                <a:gd name="T34" fmla="*/ 34 w 90"/>
                <a:gd name="T35" fmla="*/ 85 h 85"/>
                <a:gd name="T36" fmla="*/ 32 w 90"/>
                <a:gd name="T37" fmla="*/ 82 h 85"/>
                <a:gd name="T38" fmla="*/ 28 w 90"/>
                <a:gd name="T39" fmla="*/ 84 h 85"/>
                <a:gd name="T40" fmla="*/ 26 w 90"/>
                <a:gd name="T41" fmla="*/ 84 h 85"/>
                <a:gd name="T42" fmla="*/ 22 w 90"/>
                <a:gd name="T43" fmla="*/ 84 h 85"/>
                <a:gd name="T44" fmla="*/ 20 w 90"/>
                <a:gd name="T45" fmla="*/ 80 h 85"/>
                <a:gd name="T46" fmla="*/ 19 w 90"/>
                <a:gd name="T47" fmla="*/ 76 h 85"/>
                <a:gd name="T48" fmla="*/ 15 w 90"/>
                <a:gd name="T49" fmla="*/ 72 h 85"/>
                <a:gd name="T50" fmla="*/ 13 w 90"/>
                <a:gd name="T51" fmla="*/ 75 h 85"/>
                <a:gd name="T52" fmla="*/ 8 w 90"/>
                <a:gd name="T53" fmla="*/ 75 h 85"/>
                <a:gd name="T54" fmla="*/ 4 w 90"/>
                <a:gd name="T55" fmla="*/ 74 h 85"/>
                <a:gd name="T56" fmla="*/ 5 w 90"/>
                <a:gd name="T57" fmla="*/ 70 h 85"/>
                <a:gd name="T58" fmla="*/ 3 w 90"/>
                <a:gd name="T59" fmla="*/ 67 h 85"/>
                <a:gd name="T60" fmla="*/ 1 w 90"/>
                <a:gd name="T61" fmla="*/ 61 h 85"/>
                <a:gd name="T62" fmla="*/ 0 w 90"/>
                <a:gd name="T63" fmla="*/ 60 h 85"/>
                <a:gd name="T64" fmla="*/ 3 w 90"/>
                <a:gd name="T65" fmla="*/ 54 h 85"/>
                <a:gd name="T66" fmla="*/ 8 w 90"/>
                <a:gd name="T67" fmla="*/ 57 h 85"/>
                <a:gd name="T68" fmla="*/ 14 w 90"/>
                <a:gd name="T69" fmla="*/ 56 h 85"/>
                <a:gd name="T70" fmla="*/ 19 w 90"/>
                <a:gd name="T71" fmla="*/ 54 h 85"/>
                <a:gd name="T72" fmla="*/ 27 w 90"/>
                <a:gd name="T73" fmla="*/ 54 h 85"/>
                <a:gd name="T74" fmla="*/ 34 w 90"/>
                <a:gd name="T75" fmla="*/ 54 h 85"/>
                <a:gd name="T76" fmla="*/ 37 w 90"/>
                <a:gd name="T77" fmla="*/ 51 h 85"/>
                <a:gd name="T78" fmla="*/ 36 w 90"/>
                <a:gd name="T79" fmla="*/ 44 h 85"/>
                <a:gd name="T80" fmla="*/ 34 w 90"/>
                <a:gd name="T81" fmla="*/ 37 h 85"/>
                <a:gd name="T82" fmla="*/ 34 w 90"/>
                <a:gd name="T83" fmla="*/ 29 h 85"/>
                <a:gd name="T84" fmla="*/ 33 w 90"/>
                <a:gd name="T85" fmla="*/ 23 h 85"/>
                <a:gd name="T86" fmla="*/ 33 w 90"/>
                <a:gd name="T87" fmla="*/ 15 h 85"/>
                <a:gd name="T88" fmla="*/ 32 w 90"/>
                <a:gd name="T89" fmla="*/ 7 h 85"/>
                <a:gd name="T90" fmla="*/ 31 w 90"/>
                <a:gd name="T91" fmla="*/ 0 h 85"/>
                <a:gd name="T92" fmla="*/ 38 w 90"/>
                <a:gd name="T93" fmla="*/ 0 h 85"/>
                <a:gd name="T94" fmla="*/ 45 w 90"/>
                <a:gd name="T95" fmla="*/ 2 h 85"/>
                <a:gd name="T96" fmla="*/ 50 w 90"/>
                <a:gd name="T97" fmla="*/ 6 h 85"/>
                <a:gd name="T98" fmla="*/ 54 w 90"/>
                <a:gd name="T99" fmla="*/ 10 h 85"/>
                <a:gd name="T100" fmla="*/ 59 w 90"/>
                <a:gd name="T101" fmla="*/ 12 h 85"/>
                <a:gd name="T102" fmla="*/ 65 w 90"/>
                <a:gd name="T103" fmla="*/ 16 h 85"/>
                <a:gd name="T104" fmla="*/ 69 w 90"/>
                <a:gd name="T105" fmla="*/ 20 h 85"/>
                <a:gd name="T106" fmla="*/ 73 w 90"/>
                <a:gd name="T107" fmla="*/ 24 h 85"/>
                <a:gd name="T108" fmla="*/ 76 w 90"/>
                <a:gd name="T109" fmla="*/ 28 h 85"/>
                <a:gd name="T110" fmla="*/ 84 w 90"/>
                <a:gd name="T111" fmla="*/ 30 h 85"/>
                <a:gd name="T112" fmla="*/ 87 w 90"/>
                <a:gd name="T113" fmla="*/ 3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85">
                  <a:moveTo>
                    <a:pt x="90" y="34"/>
                  </a:moveTo>
                  <a:lnTo>
                    <a:pt x="90" y="35"/>
                  </a:lnTo>
                  <a:lnTo>
                    <a:pt x="90" y="37"/>
                  </a:lnTo>
                  <a:lnTo>
                    <a:pt x="90" y="38"/>
                  </a:lnTo>
                  <a:lnTo>
                    <a:pt x="90" y="39"/>
                  </a:lnTo>
                  <a:lnTo>
                    <a:pt x="90" y="40"/>
                  </a:lnTo>
                  <a:lnTo>
                    <a:pt x="90" y="42"/>
                  </a:lnTo>
                  <a:lnTo>
                    <a:pt x="90" y="43"/>
                  </a:lnTo>
                  <a:lnTo>
                    <a:pt x="90" y="44"/>
                  </a:lnTo>
                  <a:lnTo>
                    <a:pt x="90" y="46"/>
                  </a:lnTo>
                  <a:lnTo>
                    <a:pt x="90" y="47"/>
                  </a:lnTo>
                  <a:lnTo>
                    <a:pt x="89" y="47"/>
                  </a:lnTo>
                  <a:lnTo>
                    <a:pt x="89" y="48"/>
                  </a:lnTo>
                  <a:lnTo>
                    <a:pt x="89" y="49"/>
                  </a:lnTo>
                  <a:lnTo>
                    <a:pt x="89" y="51"/>
                  </a:lnTo>
                  <a:lnTo>
                    <a:pt x="88" y="52"/>
                  </a:lnTo>
                  <a:lnTo>
                    <a:pt x="89" y="52"/>
                  </a:lnTo>
                  <a:lnTo>
                    <a:pt x="88" y="52"/>
                  </a:lnTo>
                  <a:lnTo>
                    <a:pt x="88" y="53"/>
                  </a:lnTo>
                  <a:lnTo>
                    <a:pt x="88" y="54"/>
                  </a:lnTo>
                  <a:lnTo>
                    <a:pt x="87" y="54"/>
                  </a:lnTo>
                  <a:lnTo>
                    <a:pt x="85" y="56"/>
                  </a:lnTo>
                  <a:lnTo>
                    <a:pt x="84" y="56"/>
                  </a:lnTo>
                  <a:lnTo>
                    <a:pt x="83" y="56"/>
                  </a:lnTo>
                  <a:lnTo>
                    <a:pt x="82" y="56"/>
                  </a:lnTo>
                  <a:lnTo>
                    <a:pt x="80" y="56"/>
                  </a:lnTo>
                  <a:lnTo>
                    <a:pt x="79" y="56"/>
                  </a:lnTo>
                  <a:lnTo>
                    <a:pt x="78" y="56"/>
                  </a:lnTo>
                  <a:lnTo>
                    <a:pt x="76" y="56"/>
                  </a:lnTo>
                  <a:lnTo>
                    <a:pt x="75" y="56"/>
                  </a:lnTo>
                  <a:lnTo>
                    <a:pt x="74" y="56"/>
                  </a:lnTo>
                  <a:lnTo>
                    <a:pt x="74" y="57"/>
                  </a:lnTo>
                  <a:lnTo>
                    <a:pt x="73" y="57"/>
                  </a:lnTo>
                  <a:lnTo>
                    <a:pt x="73" y="58"/>
                  </a:lnTo>
                  <a:lnTo>
                    <a:pt x="71" y="58"/>
                  </a:lnTo>
                  <a:lnTo>
                    <a:pt x="70" y="58"/>
                  </a:lnTo>
                  <a:lnTo>
                    <a:pt x="69" y="58"/>
                  </a:lnTo>
                  <a:lnTo>
                    <a:pt x="68" y="58"/>
                  </a:lnTo>
                  <a:lnTo>
                    <a:pt x="66" y="58"/>
                  </a:lnTo>
                  <a:lnTo>
                    <a:pt x="66" y="57"/>
                  </a:lnTo>
                  <a:lnTo>
                    <a:pt x="65" y="57"/>
                  </a:lnTo>
                  <a:lnTo>
                    <a:pt x="65" y="58"/>
                  </a:lnTo>
                  <a:lnTo>
                    <a:pt x="65" y="57"/>
                  </a:lnTo>
                  <a:lnTo>
                    <a:pt x="64" y="57"/>
                  </a:lnTo>
                  <a:lnTo>
                    <a:pt x="62" y="57"/>
                  </a:lnTo>
                  <a:lnTo>
                    <a:pt x="62" y="58"/>
                  </a:lnTo>
                  <a:lnTo>
                    <a:pt x="61" y="58"/>
                  </a:lnTo>
                  <a:lnTo>
                    <a:pt x="61" y="60"/>
                  </a:lnTo>
                  <a:lnTo>
                    <a:pt x="60" y="60"/>
                  </a:lnTo>
                  <a:lnTo>
                    <a:pt x="57" y="61"/>
                  </a:lnTo>
                  <a:lnTo>
                    <a:pt x="56" y="61"/>
                  </a:lnTo>
                  <a:lnTo>
                    <a:pt x="56" y="62"/>
                  </a:lnTo>
                  <a:lnTo>
                    <a:pt x="55" y="62"/>
                  </a:lnTo>
                  <a:lnTo>
                    <a:pt x="54" y="62"/>
                  </a:lnTo>
                  <a:lnTo>
                    <a:pt x="52" y="62"/>
                  </a:lnTo>
                  <a:lnTo>
                    <a:pt x="51" y="63"/>
                  </a:lnTo>
                  <a:lnTo>
                    <a:pt x="51" y="65"/>
                  </a:lnTo>
                  <a:lnTo>
                    <a:pt x="51" y="66"/>
                  </a:lnTo>
                  <a:lnTo>
                    <a:pt x="50" y="66"/>
                  </a:lnTo>
                  <a:lnTo>
                    <a:pt x="50" y="65"/>
                  </a:lnTo>
                  <a:lnTo>
                    <a:pt x="48" y="65"/>
                  </a:lnTo>
                  <a:lnTo>
                    <a:pt x="50" y="65"/>
                  </a:lnTo>
                  <a:lnTo>
                    <a:pt x="50" y="66"/>
                  </a:lnTo>
                  <a:lnTo>
                    <a:pt x="48" y="66"/>
                  </a:lnTo>
                  <a:lnTo>
                    <a:pt x="50" y="67"/>
                  </a:lnTo>
                  <a:lnTo>
                    <a:pt x="48" y="67"/>
                  </a:lnTo>
                  <a:lnTo>
                    <a:pt x="48" y="68"/>
                  </a:lnTo>
                  <a:lnTo>
                    <a:pt x="47" y="68"/>
                  </a:lnTo>
                  <a:lnTo>
                    <a:pt x="47" y="67"/>
                  </a:lnTo>
                  <a:lnTo>
                    <a:pt x="46" y="67"/>
                  </a:lnTo>
                  <a:lnTo>
                    <a:pt x="45" y="67"/>
                  </a:lnTo>
                  <a:lnTo>
                    <a:pt x="46" y="67"/>
                  </a:lnTo>
                  <a:lnTo>
                    <a:pt x="46" y="66"/>
                  </a:lnTo>
                  <a:lnTo>
                    <a:pt x="45" y="66"/>
                  </a:lnTo>
                  <a:lnTo>
                    <a:pt x="46" y="66"/>
                  </a:lnTo>
                  <a:lnTo>
                    <a:pt x="45" y="66"/>
                  </a:lnTo>
                  <a:lnTo>
                    <a:pt x="45" y="67"/>
                  </a:lnTo>
                  <a:lnTo>
                    <a:pt x="43" y="67"/>
                  </a:lnTo>
                  <a:lnTo>
                    <a:pt x="43" y="68"/>
                  </a:lnTo>
                  <a:lnTo>
                    <a:pt x="43" y="70"/>
                  </a:lnTo>
                  <a:lnTo>
                    <a:pt x="45" y="70"/>
                  </a:lnTo>
                  <a:lnTo>
                    <a:pt x="43" y="71"/>
                  </a:lnTo>
                  <a:lnTo>
                    <a:pt x="42" y="71"/>
                  </a:lnTo>
                  <a:lnTo>
                    <a:pt x="43" y="71"/>
                  </a:lnTo>
                  <a:lnTo>
                    <a:pt x="43" y="72"/>
                  </a:lnTo>
                  <a:lnTo>
                    <a:pt x="42" y="72"/>
                  </a:lnTo>
                  <a:lnTo>
                    <a:pt x="42" y="74"/>
                  </a:lnTo>
                  <a:lnTo>
                    <a:pt x="41" y="74"/>
                  </a:lnTo>
                  <a:lnTo>
                    <a:pt x="41" y="75"/>
                  </a:lnTo>
                  <a:lnTo>
                    <a:pt x="40" y="75"/>
                  </a:lnTo>
                  <a:lnTo>
                    <a:pt x="38" y="75"/>
                  </a:lnTo>
                  <a:lnTo>
                    <a:pt x="38" y="76"/>
                  </a:lnTo>
                  <a:lnTo>
                    <a:pt x="38" y="75"/>
                  </a:lnTo>
                  <a:lnTo>
                    <a:pt x="37" y="75"/>
                  </a:lnTo>
                  <a:lnTo>
                    <a:pt x="37" y="76"/>
                  </a:lnTo>
                  <a:lnTo>
                    <a:pt x="38" y="76"/>
                  </a:lnTo>
                  <a:lnTo>
                    <a:pt x="38" y="77"/>
                  </a:lnTo>
                  <a:lnTo>
                    <a:pt x="38" y="79"/>
                  </a:lnTo>
                  <a:lnTo>
                    <a:pt x="38" y="80"/>
                  </a:lnTo>
                  <a:lnTo>
                    <a:pt x="37" y="80"/>
                  </a:lnTo>
                  <a:lnTo>
                    <a:pt x="37" y="81"/>
                  </a:lnTo>
                  <a:lnTo>
                    <a:pt x="37" y="82"/>
                  </a:lnTo>
                  <a:lnTo>
                    <a:pt x="37" y="84"/>
                  </a:lnTo>
                  <a:lnTo>
                    <a:pt x="37" y="82"/>
                  </a:lnTo>
                  <a:lnTo>
                    <a:pt x="37" y="84"/>
                  </a:lnTo>
                  <a:lnTo>
                    <a:pt x="36" y="84"/>
                  </a:lnTo>
                  <a:lnTo>
                    <a:pt x="34" y="84"/>
                  </a:lnTo>
                  <a:lnTo>
                    <a:pt x="34" y="85"/>
                  </a:lnTo>
                  <a:lnTo>
                    <a:pt x="33" y="85"/>
                  </a:lnTo>
                  <a:lnTo>
                    <a:pt x="33" y="84"/>
                  </a:lnTo>
                  <a:lnTo>
                    <a:pt x="33" y="82"/>
                  </a:lnTo>
                  <a:lnTo>
                    <a:pt x="33" y="81"/>
                  </a:lnTo>
                  <a:lnTo>
                    <a:pt x="32" y="81"/>
                  </a:lnTo>
                  <a:lnTo>
                    <a:pt x="32" y="82"/>
                  </a:lnTo>
                  <a:lnTo>
                    <a:pt x="31" y="82"/>
                  </a:lnTo>
                  <a:lnTo>
                    <a:pt x="31" y="84"/>
                  </a:lnTo>
                  <a:lnTo>
                    <a:pt x="29" y="84"/>
                  </a:lnTo>
                  <a:lnTo>
                    <a:pt x="29" y="85"/>
                  </a:lnTo>
                  <a:lnTo>
                    <a:pt x="28" y="85"/>
                  </a:lnTo>
                  <a:lnTo>
                    <a:pt x="28" y="84"/>
                  </a:lnTo>
                  <a:lnTo>
                    <a:pt x="27" y="84"/>
                  </a:lnTo>
                  <a:lnTo>
                    <a:pt x="27" y="82"/>
                  </a:lnTo>
                  <a:lnTo>
                    <a:pt x="26" y="82"/>
                  </a:lnTo>
                  <a:lnTo>
                    <a:pt x="26" y="84"/>
                  </a:lnTo>
                  <a:lnTo>
                    <a:pt x="24" y="84"/>
                  </a:lnTo>
                  <a:lnTo>
                    <a:pt x="26" y="84"/>
                  </a:lnTo>
                  <a:lnTo>
                    <a:pt x="24" y="84"/>
                  </a:lnTo>
                  <a:lnTo>
                    <a:pt x="24" y="85"/>
                  </a:lnTo>
                  <a:lnTo>
                    <a:pt x="23" y="85"/>
                  </a:lnTo>
                  <a:lnTo>
                    <a:pt x="24" y="84"/>
                  </a:lnTo>
                  <a:lnTo>
                    <a:pt x="23" y="84"/>
                  </a:lnTo>
                  <a:lnTo>
                    <a:pt x="22" y="84"/>
                  </a:lnTo>
                  <a:lnTo>
                    <a:pt x="22" y="82"/>
                  </a:lnTo>
                  <a:lnTo>
                    <a:pt x="22" y="81"/>
                  </a:lnTo>
                  <a:lnTo>
                    <a:pt x="22" y="80"/>
                  </a:lnTo>
                  <a:lnTo>
                    <a:pt x="20" y="80"/>
                  </a:lnTo>
                  <a:lnTo>
                    <a:pt x="19" y="80"/>
                  </a:lnTo>
                  <a:lnTo>
                    <a:pt x="20" y="80"/>
                  </a:lnTo>
                  <a:lnTo>
                    <a:pt x="20" y="79"/>
                  </a:lnTo>
                  <a:lnTo>
                    <a:pt x="22" y="79"/>
                  </a:lnTo>
                  <a:lnTo>
                    <a:pt x="22" y="77"/>
                  </a:lnTo>
                  <a:lnTo>
                    <a:pt x="20" y="77"/>
                  </a:lnTo>
                  <a:lnTo>
                    <a:pt x="19" y="77"/>
                  </a:lnTo>
                  <a:lnTo>
                    <a:pt x="19" y="76"/>
                  </a:lnTo>
                  <a:lnTo>
                    <a:pt x="19" y="75"/>
                  </a:lnTo>
                  <a:lnTo>
                    <a:pt x="18" y="75"/>
                  </a:lnTo>
                  <a:lnTo>
                    <a:pt x="18" y="74"/>
                  </a:lnTo>
                  <a:lnTo>
                    <a:pt x="18" y="72"/>
                  </a:lnTo>
                  <a:lnTo>
                    <a:pt x="17" y="72"/>
                  </a:lnTo>
                  <a:lnTo>
                    <a:pt x="15" y="72"/>
                  </a:lnTo>
                  <a:lnTo>
                    <a:pt x="17" y="72"/>
                  </a:lnTo>
                  <a:lnTo>
                    <a:pt x="17" y="74"/>
                  </a:lnTo>
                  <a:lnTo>
                    <a:pt x="15" y="74"/>
                  </a:lnTo>
                  <a:lnTo>
                    <a:pt x="14" y="74"/>
                  </a:lnTo>
                  <a:lnTo>
                    <a:pt x="14" y="75"/>
                  </a:lnTo>
                  <a:lnTo>
                    <a:pt x="13" y="75"/>
                  </a:lnTo>
                  <a:lnTo>
                    <a:pt x="13" y="74"/>
                  </a:lnTo>
                  <a:lnTo>
                    <a:pt x="12" y="74"/>
                  </a:lnTo>
                  <a:lnTo>
                    <a:pt x="10" y="74"/>
                  </a:lnTo>
                  <a:lnTo>
                    <a:pt x="10" y="75"/>
                  </a:lnTo>
                  <a:lnTo>
                    <a:pt x="9" y="75"/>
                  </a:lnTo>
                  <a:lnTo>
                    <a:pt x="8" y="75"/>
                  </a:lnTo>
                  <a:lnTo>
                    <a:pt x="8" y="74"/>
                  </a:lnTo>
                  <a:lnTo>
                    <a:pt x="6" y="74"/>
                  </a:lnTo>
                  <a:lnTo>
                    <a:pt x="6" y="75"/>
                  </a:lnTo>
                  <a:lnTo>
                    <a:pt x="5" y="75"/>
                  </a:lnTo>
                  <a:lnTo>
                    <a:pt x="5" y="74"/>
                  </a:lnTo>
                  <a:lnTo>
                    <a:pt x="4" y="74"/>
                  </a:lnTo>
                  <a:lnTo>
                    <a:pt x="5" y="74"/>
                  </a:lnTo>
                  <a:lnTo>
                    <a:pt x="5" y="72"/>
                  </a:lnTo>
                  <a:lnTo>
                    <a:pt x="5" y="71"/>
                  </a:lnTo>
                  <a:lnTo>
                    <a:pt x="5" y="72"/>
                  </a:lnTo>
                  <a:lnTo>
                    <a:pt x="5" y="71"/>
                  </a:lnTo>
                  <a:lnTo>
                    <a:pt x="5" y="70"/>
                  </a:lnTo>
                  <a:lnTo>
                    <a:pt x="5" y="68"/>
                  </a:lnTo>
                  <a:lnTo>
                    <a:pt x="5" y="70"/>
                  </a:lnTo>
                  <a:lnTo>
                    <a:pt x="5" y="68"/>
                  </a:lnTo>
                  <a:lnTo>
                    <a:pt x="4" y="68"/>
                  </a:lnTo>
                  <a:lnTo>
                    <a:pt x="4" y="67"/>
                  </a:lnTo>
                  <a:lnTo>
                    <a:pt x="3" y="67"/>
                  </a:lnTo>
                  <a:lnTo>
                    <a:pt x="3" y="66"/>
                  </a:lnTo>
                  <a:lnTo>
                    <a:pt x="1" y="66"/>
                  </a:lnTo>
                  <a:lnTo>
                    <a:pt x="1" y="65"/>
                  </a:lnTo>
                  <a:lnTo>
                    <a:pt x="1" y="63"/>
                  </a:lnTo>
                  <a:lnTo>
                    <a:pt x="1" y="62"/>
                  </a:lnTo>
                  <a:lnTo>
                    <a:pt x="1" y="61"/>
                  </a:lnTo>
                  <a:lnTo>
                    <a:pt x="0" y="61"/>
                  </a:lnTo>
                  <a:lnTo>
                    <a:pt x="0" y="60"/>
                  </a:lnTo>
                  <a:lnTo>
                    <a:pt x="1" y="60"/>
                  </a:lnTo>
                  <a:lnTo>
                    <a:pt x="0" y="60"/>
                  </a:lnTo>
                  <a:lnTo>
                    <a:pt x="1" y="60"/>
                  </a:lnTo>
                  <a:lnTo>
                    <a:pt x="0" y="60"/>
                  </a:lnTo>
                  <a:lnTo>
                    <a:pt x="1" y="60"/>
                  </a:lnTo>
                  <a:lnTo>
                    <a:pt x="1" y="58"/>
                  </a:lnTo>
                  <a:lnTo>
                    <a:pt x="3" y="58"/>
                  </a:lnTo>
                  <a:lnTo>
                    <a:pt x="3" y="57"/>
                  </a:lnTo>
                  <a:lnTo>
                    <a:pt x="3" y="56"/>
                  </a:lnTo>
                  <a:lnTo>
                    <a:pt x="3" y="54"/>
                  </a:lnTo>
                  <a:lnTo>
                    <a:pt x="4" y="54"/>
                  </a:lnTo>
                  <a:lnTo>
                    <a:pt x="5" y="54"/>
                  </a:lnTo>
                  <a:lnTo>
                    <a:pt x="5" y="56"/>
                  </a:lnTo>
                  <a:lnTo>
                    <a:pt x="6" y="56"/>
                  </a:lnTo>
                  <a:lnTo>
                    <a:pt x="6" y="57"/>
                  </a:lnTo>
                  <a:lnTo>
                    <a:pt x="8" y="57"/>
                  </a:lnTo>
                  <a:lnTo>
                    <a:pt x="8" y="56"/>
                  </a:lnTo>
                  <a:lnTo>
                    <a:pt x="9" y="56"/>
                  </a:lnTo>
                  <a:lnTo>
                    <a:pt x="10" y="56"/>
                  </a:lnTo>
                  <a:lnTo>
                    <a:pt x="12" y="56"/>
                  </a:lnTo>
                  <a:lnTo>
                    <a:pt x="13" y="56"/>
                  </a:lnTo>
                  <a:lnTo>
                    <a:pt x="14" y="56"/>
                  </a:lnTo>
                  <a:lnTo>
                    <a:pt x="15" y="56"/>
                  </a:lnTo>
                  <a:lnTo>
                    <a:pt x="15" y="54"/>
                  </a:lnTo>
                  <a:lnTo>
                    <a:pt x="17" y="53"/>
                  </a:lnTo>
                  <a:lnTo>
                    <a:pt x="17" y="54"/>
                  </a:lnTo>
                  <a:lnTo>
                    <a:pt x="18" y="54"/>
                  </a:lnTo>
                  <a:lnTo>
                    <a:pt x="19" y="54"/>
                  </a:lnTo>
                  <a:lnTo>
                    <a:pt x="20" y="54"/>
                  </a:lnTo>
                  <a:lnTo>
                    <a:pt x="22" y="54"/>
                  </a:lnTo>
                  <a:lnTo>
                    <a:pt x="23" y="54"/>
                  </a:lnTo>
                  <a:lnTo>
                    <a:pt x="24" y="54"/>
                  </a:lnTo>
                  <a:lnTo>
                    <a:pt x="26" y="54"/>
                  </a:lnTo>
                  <a:lnTo>
                    <a:pt x="27" y="54"/>
                  </a:lnTo>
                  <a:lnTo>
                    <a:pt x="28" y="54"/>
                  </a:lnTo>
                  <a:lnTo>
                    <a:pt x="29" y="54"/>
                  </a:lnTo>
                  <a:lnTo>
                    <a:pt x="31" y="54"/>
                  </a:lnTo>
                  <a:lnTo>
                    <a:pt x="32" y="54"/>
                  </a:lnTo>
                  <a:lnTo>
                    <a:pt x="33" y="54"/>
                  </a:lnTo>
                  <a:lnTo>
                    <a:pt x="34" y="54"/>
                  </a:lnTo>
                  <a:lnTo>
                    <a:pt x="36" y="54"/>
                  </a:lnTo>
                  <a:lnTo>
                    <a:pt x="37" y="54"/>
                  </a:lnTo>
                  <a:lnTo>
                    <a:pt x="37" y="53"/>
                  </a:lnTo>
                  <a:lnTo>
                    <a:pt x="37" y="52"/>
                  </a:lnTo>
                  <a:lnTo>
                    <a:pt x="38" y="51"/>
                  </a:lnTo>
                  <a:lnTo>
                    <a:pt x="37" y="51"/>
                  </a:lnTo>
                  <a:lnTo>
                    <a:pt x="37" y="49"/>
                  </a:lnTo>
                  <a:lnTo>
                    <a:pt x="36" y="49"/>
                  </a:lnTo>
                  <a:lnTo>
                    <a:pt x="36" y="48"/>
                  </a:lnTo>
                  <a:lnTo>
                    <a:pt x="36" y="47"/>
                  </a:lnTo>
                  <a:lnTo>
                    <a:pt x="36" y="46"/>
                  </a:lnTo>
                  <a:lnTo>
                    <a:pt x="36" y="44"/>
                  </a:lnTo>
                  <a:lnTo>
                    <a:pt x="36" y="43"/>
                  </a:lnTo>
                  <a:lnTo>
                    <a:pt x="36" y="42"/>
                  </a:lnTo>
                  <a:lnTo>
                    <a:pt x="36" y="40"/>
                  </a:lnTo>
                  <a:lnTo>
                    <a:pt x="36" y="39"/>
                  </a:lnTo>
                  <a:lnTo>
                    <a:pt x="36" y="38"/>
                  </a:lnTo>
                  <a:lnTo>
                    <a:pt x="34" y="37"/>
                  </a:lnTo>
                  <a:lnTo>
                    <a:pt x="34" y="35"/>
                  </a:lnTo>
                  <a:lnTo>
                    <a:pt x="34" y="34"/>
                  </a:lnTo>
                  <a:lnTo>
                    <a:pt x="34" y="33"/>
                  </a:lnTo>
                  <a:lnTo>
                    <a:pt x="34" y="32"/>
                  </a:lnTo>
                  <a:lnTo>
                    <a:pt x="34" y="30"/>
                  </a:lnTo>
                  <a:lnTo>
                    <a:pt x="34" y="29"/>
                  </a:lnTo>
                  <a:lnTo>
                    <a:pt x="34" y="28"/>
                  </a:lnTo>
                  <a:lnTo>
                    <a:pt x="34" y="26"/>
                  </a:lnTo>
                  <a:lnTo>
                    <a:pt x="34" y="25"/>
                  </a:lnTo>
                  <a:lnTo>
                    <a:pt x="33" y="25"/>
                  </a:lnTo>
                  <a:lnTo>
                    <a:pt x="33" y="24"/>
                  </a:lnTo>
                  <a:lnTo>
                    <a:pt x="33" y="23"/>
                  </a:lnTo>
                  <a:lnTo>
                    <a:pt x="33" y="21"/>
                  </a:lnTo>
                  <a:lnTo>
                    <a:pt x="33" y="20"/>
                  </a:lnTo>
                  <a:lnTo>
                    <a:pt x="33" y="19"/>
                  </a:lnTo>
                  <a:lnTo>
                    <a:pt x="33" y="18"/>
                  </a:lnTo>
                  <a:lnTo>
                    <a:pt x="33" y="16"/>
                  </a:lnTo>
                  <a:lnTo>
                    <a:pt x="33" y="15"/>
                  </a:lnTo>
                  <a:lnTo>
                    <a:pt x="33" y="14"/>
                  </a:lnTo>
                  <a:lnTo>
                    <a:pt x="32" y="12"/>
                  </a:lnTo>
                  <a:lnTo>
                    <a:pt x="32" y="11"/>
                  </a:lnTo>
                  <a:lnTo>
                    <a:pt x="32" y="10"/>
                  </a:lnTo>
                  <a:lnTo>
                    <a:pt x="32" y="9"/>
                  </a:lnTo>
                  <a:lnTo>
                    <a:pt x="32" y="7"/>
                  </a:lnTo>
                  <a:lnTo>
                    <a:pt x="32" y="6"/>
                  </a:lnTo>
                  <a:lnTo>
                    <a:pt x="32" y="5"/>
                  </a:lnTo>
                  <a:lnTo>
                    <a:pt x="32" y="4"/>
                  </a:lnTo>
                  <a:lnTo>
                    <a:pt x="32" y="2"/>
                  </a:lnTo>
                  <a:lnTo>
                    <a:pt x="31" y="1"/>
                  </a:lnTo>
                  <a:lnTo>
                    <a:pt x="31" y="0"/>
                  </a:lnTo>
                  <a:lnTo>
                    <a:pt x="32" y="0"/>
                  </a:lnTo>
                  <a:lnTo>
                    <a:pt x="33" y="0"/>
                  </a:lnTo>
                  <a:lnTo>
                    <a:pt x="34" y="0"/>
                  </a:lnTo>
                  <a:lnTo>
                    <a:pt x="36" y="0"/>
                  </a:lnTo>
                  <a:lnTo>
                    <a:pt x="37" y="0"/>
                  </a:lnTo>
                  <a:lnTo>
                    <a:pt x="38" y="0"/>
                  </a:lnTo>
                  <a:lnTo>
                    <a:pt x="40" y="0"/>
                  </a:lnTo>
                  <a:lnTo>
                    <a:pt x="41" y="0"/>
                  </a:lnTo>
                  <a:lnTo>
                    <a:pt x="42" y="1"/>
                  </a:lnTo>
                  <a:lnTo>
                    <a:pt x="43" y="1"/>
                  </a:lnTo>
                  <a:lnTo>
                    <a:pt x="43" y="2"/>
                  </a:lnTo>
                  <a:lnTo>
                    <a:pt x="45" y="2"/>
                  </a:lnTo>
                  <a:lnTo>
                    <a:pt x="45" y="4"/>
                  </a:lnTo>
                  <a:lnTo>
                    <a:pt x="46" y="4"/>
                  </a:lnTo>
                  <a:lnTo>
                    <a:pt x="47" y="5"/>
                  </a:lnTo>
                  <a:lnTo>
                    <a:pt x="48" y="5"/>
                  </a:lnTo>
                  <a:lnTo>
                    <a:pt x="48" y="6"/>
                  </a:lnTo>
                  <a:lnTo>
                    <a:pt x="50" y="6"/>
                  </a:lnTo>
                  <a:lnTo>
                    <a:pt x="51" y="6"/>
                  </a:lnTo>
                  <a:lnTo>
                    <a:pt x="51" y="7"/>
                  </a:lnTo>
                  <a:lnTo>
                    <a:pt x="52" y="7"/>
                  </a:lnTo>
                  <a:lnTo>
                    <a:pt x="52" y="9"/>
                  </a:lnTo>
                  <a:lnTo>
                    <a:pt x="54" y="9"/>
                  </a:lnTo>
                  <a:lnTo>
                    <a:pt x="54" y="10"/>
                  </a:lnTo>
                  <a:lnTo>
                    <a:pt x="55" y="10"/>
                  </a:lnTo>
                  <a:lnTo>
                    <a:pt x="56" y="10"/>
                  </a:lnTo>
                  <a:lnTo>
                    <a:pt x="56" y="11"/>
                  </a:lnTo>
                  <a:lnTo>
                    <a:pt x="57" y="11"/>
                  </a:lnTo>
                  <a:lnTo>
                    <a:pt x="57" y="12"/>
                  </a:lnTo>
                  <a:lnTo>
                    <a:pt x="59" y="12"/>
                  </a:lnTo>
                  <a:lnTo>
                    <a:pt x="60" y="14"/>
                  </a:lnTo>
                  <a:lnTo>
                    <a:pt x="61" y="14"/>
                  </a:lnTo>
                  <a:lnTo>
                    <a:pt x="61" y="15"/>
                  </a:lnTo>
                  <a:lnTo>
                    <a:pt x="62" y="15"/>
                  </a:lnTo>
                  <a:lnTo>
                    <a:pt x="64" y="16"/>
                  </a:lnTo>
                  <a:lnTo>
                    <a:pt x="65" y="16"/>
                  </a:lnTo>
                  <a:lnTo>
                    <a:pt x="65" y="18"/>
                  </a:lnTo>
                  <a:lnTo>
                    <a:pt x="66" y="18"/>
                  </a:lnTo>
                  <a:lnTo>
                    <a:pt x="66" y="19"/>
                  </a:lnTo>
                  <a:lnTo>
                    <a:pt x="68" y="19"/>
                  </a:lnTo>
                  <a:lnTo>
                    <a:pt x="69" y="19"/>
                  </a:lnTo>
                  <a:lnTo>
                    <a:pt x="69" y="20"/>
                  </a:lnTo>
                  <a:lnTo>
                    <a:pt x="70" y="20"/>
                  </a:lnTo>
                  <a:lnTo>
                    <a:pt x="70" y="21"/>
                  </a:lnTo>
                  <a:lnTo>
                    <a:pt x="71" y="21"/>
                  </a:lnTo>
                  <a:lnTo>
                    <a:pt x="73" y="23"/>
                  </a:lnTo>
                  <a:lnTo>
                    <a:pt x="74" y="24"/>
                  </a:lnTo>
                  <a:lnTo>
                    <a:pt x="73" y="24"/>
                  </a:lnTo>
                  <a:lnTo>
                    <a:pt x="73" y="25"/>
                  </a:lnTo>
                  <a:lnTo>
                    <a:pt x="74" y="25"/>
                  </a:lnTo>
                  <a:lnTo>
                    <a:pt x="75" y="25"/>
                  </a:lnTo>
                  <a:lnTo>
                    <a:pt x="75" y="26"/>
                  </a:lnTo>
                  <a:lnTo>
                    <a:pt x="76" y="26"/>
                  </a:lnTo>
                  <a:lnTo>
                    <a:pt x="76" y="28"/>
                  </a:lnTo>
                  <a:lnTo>
                    <a:pt x="78" y="28"/>
                  </a:lnTo>
                  <a:lnTo>
                    <a:pt x="79" y="28"/>
                  </a:lnTo>
                  <a:lnTo>
                    <a:pt x="80" y="29"/>
                  </a:lnTo>
                  <a:lnTo>
                    <a:pt x="82" y="29"/>
                  </a:lnTo>
                  <a:lnTo>
                    <a:pt x="83" y="29"/>
                  </a:lnTo>
                  <a:lnTo>
                    <a:pt x="84" y="30"/>
                  </a:lnTo>
                  <a:lnTo>
                    <a:pt x="84" y="32"/>
                  </a:lnTo>
                  <a:lnTo>
                    <a:pt x="84" y="33"/>
                  </a:lnTo>
                  <a:lnTo>
                    <a:pt x="84" y="34"/>
                  </a:lnTo>
                  <a:lnTo>
                    <a:pt x="85" y="35"/>
                  </a:lnTo>
                  <a:lnTo>
                    <a:pt x="87" y="35"/>
                  </a:lnTo>
                  <a:lnTo>
                    <a:pt x="87" y="34"/>
                  </a:lnTo>
                  <a:lnTo>
                    <a:pt x="88" y="34"/>
                  </a:lnTo>
                  <a:lnTo>
                    <a:pt x="89" y="34"/>
                  </a:lnTo>
                  <a:lnTo>
                    <a:pt x="90" y="3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6" name="Freeform 1201"/>
            <p:cNvSpPr>
              <a:spLocks noEditPoints="1"/>
            </p:cNvSpPr>
            <p:nvPr/>
          </p:nvSpPr>
          <p:spPr bwMode="auto">
            <a:xfrm>
              <a:off x="4532313" y="3757829"/>
              <a:ext cx="4763" cy="1588"/>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1 w 3"/>
                <a:gd name="T27" fmla="*/ 1 h 1"/>
                <a:gd name="T28" fmla="*/ 1 w 3"/>
                <a:gd name="T29" fmla="*/ 1 h 1"/>
                <a:gd name="T30" fmla="*/ 1 w 3"/>
                <a:gd name="T31" fmla="*/ 1 h 1"/>
                <a:gd name="T32" fmla="*/ 1 w 3"/>
                <a:gd name="T33" fmla="*/ 1 h 1"/>
                <a:gd name="T34" fmla="*/ 1 w 3"/>
                <a:gd name="T35" fmla="*/ 1 h 1"/>
                <a:gd name="T36" fmla="*/ 1 w 3"/>
                <a:gd name="T37" fmla="*/ 1 h 1"/>
                <a:gd name="T38" fmla="*/ 1 w 3"/>
                <a:gd name="T39" fmla="*/ 0 h 1"/>
                <a:gd name="T40" fmla="*/ 1 w 3"/>
                <a:gd name="T41" fmla="*/ 0 h 1"/>
                <a:gd name="T42" fmla="*/ 1 w 3"/>
                <a:gd name="T43" fmla="*/ 0 h 1"/>
                <a:gd name="T44" fmla="*/ 1 w 3"/>
                <a:gd name="T45" fmla="*/ 0 h 1"/>
                <a:gd name="T46" fmla="*/ 1 w 3"/>
                <a:gd name="T47" fmla="*/ 0 h 1"/>
                <a:gd name="T48" fmla="*/ 1 w 3"/>
                <a:gd name="T49" fmla="*/ 0 h 1"/>
                <a:gd name="T50" fmla="*/ 1 w 3"/>
                <a:gd name="T51" fmla="*/ 0 h 1"/>
                <a:gd name="T52" fmla="*/ 1 w 3"/>
                <a:gd name="T53" fmla="*/ 1 h 1"/>
                <a:gd name="T54" fmla="*/ 1 w 3"/>
                <a:gd name="T55" fmla="*/ 1 h 1"/>
                <a:gd name="T56" fmla="*/ 1 w 3"/>
                <a:gd name="T57" fmla="*/ 1 h 1"/>
                <a:gd name="T58" fmla="*/ 1 w 3"/>
                <a:gd name="T59" fmla="*/ 1 h 1"/>
                <a:gd name="T60" fmla="*/ 1 w 3"/>
                <a:gd name="T61" fmla="*/ 1 h 1"/>
                <a:gd name="T62" fmla="*/ 1 w 3"/>
                <a:gd name="T63" fmla="*/ 1 h 1"/>
                <a:gd name="T64" fmla="*/ 1 w 3"/>
                <a:gd name="T65" fmla="*/ 1 h 1"/>
                <a:gd name="T66" fmla="*/ 1 w 3"/>
                <a:gd name="T67" fmla="*/ 1 h 1"/>
                <a:gd name="T68" fmla="*/ 3 w 3"/>
                <a:gd name="T69" fmla="*/ 1 h 1"/>
                <a:gd name="T70" fmla="*/ 3 w 3"/>
                <a:gd name="T71" fmla="*/ 1 h 1"/>
                <a:gd name="T72" fmla="*/ 3 w 3"/>
                <a:gd name="T73" fmla="*/ 1 h 1"/>
                <a:gd name="T74" fmla="*/ 3 w 3"/>
                <a:gd name="T75" fmla="*/ 1 h 1"/>
                <a:gd name="T76" fmla="*/ 0 w 3"/>
                <a:gd name="T77" fmla="*/ 0 h 1"/>
                <a:gd name="T78" fmla="*/ 0 w 3"/>
                <a:gd name="T79" fmla="*/ 0 h 1"/>
                <a:gd name="T80" fmla="*/ 0 w 3"/>
                <a:gd name="T81" fmla="*/ 0 h 1"/>
                <a:gd name="T82" fmla="*/ 0 w 3"/>
                <a:gd name="T83" fmla="*/ 0 h 1"/>
                <a:gd name="T84" fmla="*/ 0 w 3"/>
                <a:gd name="T85" fmla="*/ 0 h 1"/>
                <a:gd name="T86" fmla="*/ 0 w 3"/>
                <a:gd name="T87" fmla="*/ 0 h 1"/>
                <a:gd name="T88" fmla="*/ 0 w 3"/>
                <a:gd name="T89" fmla="*/ 0 h 1"/>
                <a:gd name="T90" fmla="*/ 0 w 3"/>
                <a:gd name="T91" fmla="*/ 0 h 1"/>
                <a:gd name="T92" fmla="*/ 0 w 3"/>
                <a:gd name="T93" fmla="*/ 0 h 1"/>
                <a:gd name="T94" fmla="*/ 0 w 3"/>
                <a:gd name="T95" fmla="*/ 0 h 1"/>
                <a:gd name="T96" fmla="*/ 0 w 3"/>
                <a:gd name="T97" fmla="*/ 0 h 1"/>
                <a:gd name="T98" fmla="*/ 0 w 3"/>
                <a:gd name="T99" fmla="*/ 0 h 1"/>
                <a:gd name="T100" fmla="*/ 1 w 3"/>
                <a:gd name="T101" fmla="*/ 0 h 1"/>
                <a:gd name="T102" fmla="*/ 1 w 3"/>
                <a:gd name="T103" fmla="*/ 0 h 1"/>
                <a:gd name="T104" fmla="*/ 1 w 3"/>
                <a:gd name="T105" fmla="*/ 0 h 1"/>
                <a:gd name="T106" fmla="*/ 1 w 3"/>
                <a:gd name="T107" fmla="*/ 0 h 1"/>
                <a:gd name="T108" fmla="*/ 0 w 3"/>
                <a:gd name="T10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1">
                  <a:moveTo>
                    <a:pt x="3" y="1"/>
                  </a:moveTo>
                  <a:lnTo>
                    <a:pt x="3" y="1"/>
                  </a:lnTo>
                  <a:lnTo>
                    <a:pt x="3" y="1"/>
                  </a:lnTo>
                  <a:lnTo>
                    <a:pt x="3" y="1"/>
                  </a:lnTo>
                  <a:lnTo>
                    <a:pt x="3" y="1"/>
                  </a:lnTo>
                  <a:lnTo>
                    <a:pt x="3"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3" y="1"/>
                  </a:lnTo>
                  <a:lnTo>
                    <a:pt x="3" y="1"/>
                  </a:lnTo>
                  <a:lnTo>
                    <a:pt x="3" y="1"/>
                  </a:lnTo>
                  <a:lnTo>
                    <a:pt x="3" y="1"/>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7" name="Freeform 1202"/>
            <p:cNvSpPr>
              <a:spLocks noEditPoints="1"/>
            </p:cNvSpPr>
            <p:nvPr/>
          </p:nvSpPr>
          <p:spPr bwMode="auto">
            <a:xfrm>
              <a:off x="5205413" y="3834029"/>
              <a:ext cx="79375" cy="171450"/>
            </a:xfrm>
            <a:custGeom>
              <a:avLst/>
              <a:gdLst>
                <a:gd name="T0" fmla="*/ 32 w 50"/>
                <a:gd name="T1" fmla="*/ 106 h 108"/>
                <a:gd name="T2" fmla="*/ 33 w 50"/>
                <a:gd name="T3" fmla="*/ 102 h 108"/>
                <a:gd name="T4" fmla="*/ 34 w 50"/>
                <a:gd name="T5" fmla="*/ 99 h 108"/>
                <a:gd name="T6" fmla="*/ 31 w 50"/>
                <a:gd name="T7" fmla="*/ 97 h 108"/>
                <a:gd name="T8" fmla="*/ 32 w 50"/>
                <a:gd name="T9" fmla="*/ 94 h 108"/>
                <a:gd name="T10" fmla="*/ 34 w 50"/>
                <a:gd name="T11" fmla="*/ 94 h 108"/>
                <a:gd name="T12" fmla="*/ 6 w 50"/>
                <a:gd name="T13" fmla="*/ 85 h 108"/>
                <a:gd name="T14" fmla="*/ 13 w 50"/>
                <a:gd name="T15" fmla="*/ 75 h 108"/>
                <a:gd name="T16" fmla="*/ 29 w 50"/>
                <a:gd name="T17" fmla="*/ 73 h 108"/>
                <a:gd name="T18" fmla="*/ 8 w 50"/>
                <a:gd name="T19" fmla="*/ 55 h 108"/>
                <a:gd name="T20" fmla="*/ 5 w 50"/>
                <a:gd name="T21" fmla="*/ 52 h 108"/>
                <a:gd name="T22" fmla="*/ 32 w 50"/>
                <a:gd name="T23" fmla="*/ 4 h 108"/>
                <a:gd name="T24" fmla="*/ 36 w 50"/>
                <a:gd name="T25" fmla="*/ 9 h 108"/>
                <a:gd name="T26" fmla="*/ 34 w 50"/>
                <a:gd name="T27" fmla="*/ 17 h 108"/>
                <a:gd name="T28" fmla="*/ 29 w 50"/>
                <a:gd name="T29" fmla="*/ 23 h 108"/>
                <a:gd name="T30" fmla="*/ 32 w 50"/>
                <a:gd name="T31" fmla="*/ 28 h 108"/>
                <a:gd name="T32" fmla="*/ 36 w 50"/>
                <a:gd name="T33" fmla="*/ 31 h 108"/>
                <a:gd name="T34" fmla="*/ 40 w 50"/>
                <a:gd name="T35" fmla="*/ 37 h 108"/>
                <a:gd name="T36" fmla="*/ 42 w 50"/>
                <a:gd name="T37" fmla="*/ 41 h 108"/>
                <a:gd name="T38" fmla="*/ 48 w 50"/>
                <a:gd name="T39" fmla="*/ 41 h 108"/>
                <a:gd name="T40" fmla="*/ 46 w 50"/>
                <a:gd name="T41" fmla="*/ 46 h 108"/>
                <a:gd name="T42" fmla="*/ 42 w 50"/>
                <a:gd name="T43" fmla="*/ 48 h 108"/>
                <a:gd name="T44" fmla="*/ 37 w 50"/>
                <a:gd name="T45" fmla="*/ 52 h 108"/>
                <a:gd name="T46" fmla="*/ 31 w 50"/>
                <a:gd name="T47" fmla="*/ 55 h 108"/>
                <a:gd name="T48" fmla="*/ 31 w 50"/>
                <a:gd name="T49" fmla="*/ 62 h 108"/>
                <a:gd name="T50" fmla="*/ 34 w 50"/>
                <a:gd name="T51" fmla="*/ 71 h 108"/>
                <a:gd name="T52" fmla="*/ 34 w 50"/>
                <a:gd name="T53" fmla="*/ 75 h 108"/>
                <a:gd name="T54" fmla="*/ 36 w 50"/>
                <a:gd name="T55" fmla="*/ 84 h 108"/>
                <a:gd name="T56" fmla="*/ 38 w 50"/>
                <a:gd name="T57" fmla="*/ 93 h 108"/>
                <a:gd name="T58" fmla="*/ 40 w 50"/>
                <a:gd name="T59" fmla="*/ 99 h 108"/>
                <a:gd name="T60" fmla="*/ 36 w 50"/>
                <a:gd name="T61" fmla="*/ 107 h 108"/>
                <a:gd name="T62" fmla="*/ 36 w 50"/>
                <a:gd name="T63" fmla="*/ 103 h 108"/>
                <a:gd name="T64" fmla="*/ 36 w 50"/>
                <a:gd name="T65" fmla="*/ 97 h 108"/>
                <a:gd name="T66" fmla="*/ 36 w 50"/>
                <a:gd name="T67" fmla="*/ 93 h 108"/>
                <a:gd name="T68" fmla="*/ 34 w 50"/>
                <a:gd name="T69" fmla="*/ 88 h 108"/>
                <a:gd name="T70" fmla="*/ 32 w 50"/>
                <a:gd name="T71" fmla="*/ 84 h 108"/>
                <a:gd name="T72" fmla="*/ 31 w 50"/>
                <a:gd name="T73" fmla="*/ 82 h 108"/>
                <a:gd name="T74" fmla="*/ 31 w 50"/>
                <a:gd name="T75" fmla="*/ 71 h 108"/>
                <a:gd name="T76" fmla="*/ 28 w 50"/>
                <a:gd name="T77" fmla="*/ 68 h 108"/>
                <a:gd name="T78" fmla="*/ 23 w 50"/>
                <a:gd name="T79" fmla="*/ 71 h 108"/>
                <a:gd name="T80" fmla="*/ 20 w 50"/>
                <a:gd name="T81" fmla="*/ 71 h 108"/>
                <a:gd name="T82" fmla="*/ 18 w 50"/>
                <a:gd name="T83" fmla="*/ 75 h 108"/>
                <a:gd name="T84" fmla="*/ 17 w 50"/>
                <a:gd name="T85" fmla="*/ 73 h 108"/>
                <a:gd name="T86" fmla="*/ 14 w 50"/>
                <a:gd name="T87" fmla="*/ 75 h 108"/>
                <a:gd name="T88" fmla="*/ 14 w 50"/>
                <a:gd name="T89" fmla="*/ 71 h 108"/>
                <a:gd name="T90" fmla="*/ 12 w 50"/>
                <a:gd name="T91" fmla="*/ 70 h 108"/>
                <a:gd name="T92" fmla="*/ 13 w 50"/>
                <a:gd name="T93" fmla="*/ 62 h 108"/>
                <a:gd name="T94" fmla="*/ 10 w 50"/>
                <a:gd name="T95" fmla="*/ 59 h 108"/>
                <a:gd name="T96" fmla="*/ 8 w 50"/>
                <a:gd name="T97" fmla="*/ 55 h 108"/>
                <a:gd name="T98" fmla="*/ 8 w 50"/>
                <a:gd name="T99" fmla="*/ 52 h 108"/>
                <a:gd name="T100" fmla="*/ 5 w 50"/>
                <a:gd name="T101" fmla="*/ 52 h 108"/>
                <a:gd name="T102" fmla="*/ 5 w 50"/>
                <a:gd name="T103" fmla="*/ 48 h 108"/>
                <a:gd name="T104" fmla="*/ 4 w 50"/>
                <a:gd name="T105" fmla="*/ 48 h 108"/>
                <a:gd name="T106" fmla="*/ 0 w 50"/>
                <a:gd name="T107" fmla="*/ 45 h 108"/>
                <a:gd name="T108" fmla="*/ 5 w 50"/>
                <a:gd name="T109" fmla="*/ 40 h 108"/>
                <a:gd name="T110" fmla="*/ 6 w 50"/>
                <a:gd name="T111" fmla="*/ 32 h 108"/>
                <a:gd name="T112" fmla="*/ 12 w 50"/>
                <a:gd name="T113" fmla="*/ 28 h 108"/>
                <a:gd name="T114" fmla="*/ 13 w 50"/>
                <a:gd name="T115" fmla="*/ 19 h 108"/>
                <a:gd name="T116" fmla="*/ 15 w 50"/>
                <a:gd name="T117" fmla="*/ 13 h 108"/>
                <a:gd name="T118" fmla="*/ 23 w 50"/>
                <a:gd name="T119" fmla="*/ 8 h 108"/>
                <a:gd name="T120" fmla="*/ 27 w 50"/>
                <a:gd name="T121"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108">
                  <a:moveTo>
                    <a:pt x="33" y="107"/>
                  </a:moveTo>
                  <a:lnTo>
                    <a:pt x="33" y="108"/>
                  </a:lnTo>
                  <a:lnTo>
                    <a:pt x="32" y="108"/>
                  </a:lnTo>
                  <a:lnTo>
                    <a:pt x="33" y="108"/>
                  </a:lnTo>
                  <a:lnTo>
                    <a:pt x="33" y="107"/>
                  </a:lnTo>
                  <a:close/>
                  <a:moveTo>
                    <a:pt x="32" y="104"/>
                  </a:moveTo>
                  <a:lnTo>
                    <a:pt x="32" y="106"/>
                  </a:lnTo>
                  <a:lnTo>
                    <a:pt x="31" y="106"/>
                  </a:lnTo>
                  <a:lnTo>
                    <a:pt x="32" y="106"/>
                  </a:lnTo>
                  <a:lnTo>
                    <a:pt x="32" y="104"/>
                  </a:lnTo>
                  <a:close/>
                  <a:moveTo>
                    <a:pt x="32" y="103"/>
                  </a:moveTo>
                  <a:lnTo>
                    <a:pt x="31" y="103"/>
                  </a:lnTo>
                  <a:lnTo>
                    <a:pt x="32" y="103"/>
                  </a:lnTo>
                  <a:lnTo>
                    <a:pt x="32" y="102"/>
                  </a:lnTo>
                  <a:lnTo>
                    <a:pt x="32" y="103"/>
                  </a:lnTo>
                  <a:close/>
                  <a:moveTo>
                    <a:pt x="33" y="102"/>
                  </a:moveTo>
                  <a:lnTo>
                    <a:pt x="33" y="103"/>
                  </a:lnTo>
                  <a:lnTo>
                    <a:pt x="33" y="102"/>
                  </a:lnTo>
                  <a:lnTo>
                    <a:pt x="33" y="103"/>
                  </a:lnTo>
                  <a:lnTo>
                    <a:pt x="32" y="103"/>
                  </a:lnTo>
                  <a:lnTo>
                    <a:pt x="32" y="102"/>
                  </a:lnTo>
                  <a:lnTo>
                    <a:pt x="33" y="102"/>
                  </a:lnTo>
                  <a:close/>
                  <a:moveTo>
                    <a:pt x="33" y="99"/>
                  </a:moveTo>
                  <a:lnTo>
                    <a:pt x="33" y="98"/>
                  </a:lnTo>
                  <a:lnTo>
                    <a:pt x="33" y="99"/>
                  </a:lnTo>
                  <a:close/>
                  <a:moveTo>
                    <a:pt x="34" y="98"/>
                  </a:moveTo>
                  <a:lnTo>
                    <a:pt x="34" y="99"/>
                  </a:lnTo>
                  <a:lnTo>
                    <a:pt x="34" y="98"/>
                  </a:lnTo>
                  <a:lnTo>
                    <a:pt x="34" y="99"/>
                  </a:lnTo>
                  <a:lnTo>
                    <a:pt x="34" y="98"/>
                  </a:lnTo>
                  <a:close/>
                  <a:moveTo>
                    <a:pt x="32" y="98"/>
                  </a:moveTo>
                  <a:lnTo>
                    <a:pt x="32" y="97"/>
                  </a:lnTo>
                  <a:lnTo>
                    <a:pt x="32" y="98"/>
                  </a:lnTo>
                  <a:close/>
                  <a:moveTo>
                    <a:pt x="31" y="97"/>
                  </a:moveTo>
                  <a:lnTo>
                    <a:pt x="29" y="97"/>
                  </a:lnTo>
                  <a:lnTo>
                    <a:pt x="31" y="97"/>
                  </a:lnTo>
                  <a:close/>
                  <a:moveTo>
                    <a:pt x="34" y="97"/>
                  </a:moveTo>
                  <a:lnTo>
                    <a:pt x="36" y="97"/>
                  </a:lnTo>
                  <a:lnTo>
                    <a:pt x="34" y="97"/>
                  </a:lnTo>
                  <a:lnTo>
                    <a:pt x="34" y="96"/>
                  </a:lnTo>
                  <a:lnTo>
                    <a:pt x="34" y="97"/>
                  </a:lnTo>
                  <a:close/>
                  <a:moveTo>
                    <a:pt x="32" y="96"/>
                  </a:moveTo>
                  <a:lnTo>
                    <a:pt x="33" y="96"/>
                  </a:lnTo>
                  <a:lnTo>
                    <a:pt x="32" y="96"/>
                  </a:lnTo>
                  <a:lnTo>
                    <a:pt x="32" y="94"/>
                  </a:lnTo>
                  <a:lnTo>
                    <a:pt x="32" y="96"/>
                  </a:lnTo>
                  <a:close/>
                  <a:moveTo>
                    <a:pt x="32" y="94"/>
                  </a:moveTo>
                  <a:lnTo>
                    <a:pt x="32" y="96"/>
                  </a:lnTo>
                  <a:lnTo>
                    <a:pt x="32" y="94"/>
                  </a:lnTo>
                  <a:close/>
                  <a:moveTo>
                    <a:pt x="33" y="94"/>
                  </a:moveTo>
                  <a:lnTo>
                    <a:pt x="33" y="93"/>
                  </a:lnTo>
                  <a:lnTo>
                    <a:pt x="33" y="94"/>
                  </a:lnTo>
                  <a:close/>
                  <a:moveTo>
                    <a:pt x="34" y="93"/>
                  </a:moveTo>
                  <a:lnTo>
                    <a:pt x="34" y="94"/>
                  </a:lnTo>
                  <a:lnTo>
                    <a:pt x="33" y="94"/>
                  </a:lnTo>
                  <a:lnTo>
                    <a:pt x="33" y="93"/>
                  </a:lnTo>
                  <a:lnTo>
                    <a:pt x="34" y="93"/>
                  </a:lnTo>
                  <a:close/>
                  <a:moveTo>
                    <a:pt x="33" y="90"/>
                  </a:moveTo>
                  <a:lnTo>
                    <a:pt x="33" y="92"/>
                  </a:lnTo>
                  <a:lnTo>
                    <a:pt x="33" y="90"/>
                  </a:lnTo>
                  <a:lnTo>
                    <a:pt x="33" y="89"/>
                  </a:lnTo>
                  <a:lnTo>
                    <a:pt x="33" y="90"/>
                  </a:lnTo>
                  <a:close/>
                  <a:moveTo>
                    <a:pt x="6" y="85"/>
                  </a:moveTo>
                  <a:lnTo>
                    <a:pt x="6" y="84"/>
                  </a:lnTo>
                  <a:lnTo>
                    <a:pt x="6" y="85"/>
                  </a:lnTo>
                  <a:close/>
                  <a:moveTo>
                    <a:pt x="31" y="76"/>
                  </a:moveTo>
                  <a:lnTo>
                    <a:pt x="29" y="76"/>
                  </a:lnTo>
                  <a:lnTo>
                    <a:pt x="31" y="76"/>
                  </a:lnTo>
                  <a:close/>
                  <a:moveTo>
                    <a:pt x="14" y="75"/>
                  </a:moveTo>
                  <a:lnTo>
                    <a:pt x="14" y="74"/>
                  </a:lnTo>
                  <a:lnTo>
                    <a:pt x="14" y="75"/>
                  </a:lnTo>
                  <a:close/>
                  <a:moveTo>
                    <a:pt x="13" y="75"/>
                  </a:moveTo>
                  <a:lnTo>
                    <a:pt x="13" y="74"/>
                  </a:lnTo>
                  <a:lnTo>
                    <a:pt x="13" y="73"/>
                  </a:lnTo>
                  <a:lnTo>
                    <a:pt x="14" y="73"/>
                  </a:lnTo>
                  <a:lnTo>
                    <a:pt x="14" y="74"/>
                  </a:lnTo>
                  <a:lnTo>
                    <a:pt x="13" y="74"/>
                  </a:lnTo>
                  <a:lnTo>
                    <a:pt x="13" y="75"/>
                  </a:lnTo>
                  <a:close/>
                  <a:moveTo>
                    <a:pt x="29" y="73"/>
                  </a:moveTo>
                  <a:lnTo>
                    <a:pt x="29" y="71"/>
                  </a:lnTo>
                  <a:lnTo>
                    <a:pt x="29" y="73"/>
                  </a:lnTo>
                  <a:close/>
                  <a:moveTo>
                    <a:pt x="9" y="57"/>
                  </a:moveTo>
                  <a:lnTo>
                    <a:pt x="9" y="59"/>
                  </a:lnTo>
                  <a:lnTo>
                    <a:pt x="8" y="59"/>
                  </a:lnTo>
                  <a:lnTo>
                    <a:pt x="8" y="57"/>
                  </a:lnTo>
                  <a:lnTo>
                    <a:pt x="9" y="57"/>
                  </a:lnTo>
                  <a:close/>
                  <a:moveTo>
                    <a:pt x="9" y="55"/>
                  </a:moveTo>
                  <a:lnTo>
                    <a:pt x="10" y="55"/>
                  </a:lnTo>
                  <a:lnTo>
                    <a:pt x="9" y="55"/>
                  </a:lnTo>
                  <a:lnTo>
                    <a:pt x="8" y="55"/>
                  </a:lnTo>
                  <a:lnTo>
                    <a:pt x="8" y="54"/>
                  </a:lnTo>
                  <a:lnTo>
                    <a:pt x="9" y="54"/>
                  </a:lnTo>
                  <a:lnTo>
                    <a:pt x="9" y="55"/>
                  </a:lnTo>
                  <a:close/>
                  <a:moveTo>
                    <a:pt x="8" y="52"/>
                  </a:moveTo>
                  <a:lnTo>
                    <a:pt x="6" y="52"/>
                  </a:lnTo>
                  <a:lnTo>
                    <a:pt x="6" y="51"/>
                  </a:lnTo>
                  <a:lnTo>
                    <a:pt x="8" y="51"/>
                  </a:lnTo>
                  <a:lnTo>
                    <a:pt x="8" y="52"/>
                  </a:lnTo>
                  <a:close/>
                  <a:moveTo>
                    <a:pt x="5" y="52"/>
                  </a:moveTo>
                  <a:lnTo>
                    <a:pt x="4" y="51"/>
                  </a:lnTo>
                  <a:lnTo>
                    <a:pt x="5" y="52"/>
                  </a:lnTo>
                  <a:close/>
                  <a:moveTo>
                    <a:pt x="29" y="0"/>
                  </a:moveTo>
                  <a:lnTo>
                    <a:pt x="31" y="0"/>
                  </a:lnTo>
                  <a:lnTo>
                    <a:pt x="31" y="1"/>
                  </a:lnTo>
                  <a:lnTo>
                    <a:pt x="32" y="1"/>
                  </a:lnTo>
                  <a:lnTo>
                    <a:pt x="32" y="3"/>
                  </a:lnTo>
                  <a:lnTo>
                    <a:pt x="33" y="3"/>
                  </a:lnTo>
                  <a:lnTo>
                    <a:pt x="32" y="4"/>
                  </a:lnTo>
                  <a:lnTo>
                    <a:pt x="33" y="4"/>
                  </a:lnTo>
                  <a:lnTo>
                    <a:pt x="33" y="5"/>
                  </a:lnTo>
                  <a:lnTo>
                    <a:pt x="33" y="6"/>
                  </a:lnTo>
                  <a:lnTo>
                    <a:pt x="34" y="6"/>
                  </a:lnTo>
                  <a:lnTo>
                    <a:pt x="34" y="5"/>
                  </a:lnTo>
                  <a:lnTo>
                    <a:pt x="34" y="6"/>
                  </a:lnTo>
                  <a:lnTo>
                    <a:pt x="36" y="6"/>
                  </a:lnTo>
                  <a:lnTo>
                    <a:pt x="36" y="8"/>
                  </a:lnTo>
                  <a:lnTo>
                    <a:pt x="36" y="9"/>
                  </a:lnTo>
                  <a:lnTo>
                    <a:pt x="36" y="10"/>
                  </a:lnTo>
                  <a:lnTo>
                    <a:pt x="36" y="12"/>
                  </a:lnTo>
                  <a:lnTo>
                    <a:pt x="36" y="13"/>
                  </a:lnTo>
                  <a:lnTo>
                    <a:pt x="36" y="14"/>
                  </a:lnTo>
                  <a:lnTo>
                    <a:pt x="36" y="15"/>
                  </a:lnTo>
                  <a:lnTo>
                    <a:pt x="34" y="15"/>
                  </a:lnTo>
                  <a:lnTo>
                    <a:pt x="36" y="15"/>
                  </a:lnTo>
                  <a:lnTo>
                    <a:pt x="36" y="17"/>
                  </a:lnTo>
                  <a:lnTo>
                    <a:pt x="34" y="17"/>
                  </a:lnTo>
                  <a:lnTo>
                    <a:pt x="34" y="18"/>
                  </a:lnTo>
                  <a:lnTo>
                    <a:pt x="33" y="18"/>
                  </a:lnTo>
                  <a:lnTo>
                    <a:pt x="33" y="19"/>
                  </a:lnTo>
                  <a:lnTo>
                    <a:pt x="32" y="19"/>
                  </a:lnTo>
                  <a:lnTo>
                    <a:pt x="32" y="20"/>
                  </a:lnTo>
                  <a:lnTo>
                    <a:pt x="31" y="20"/>
                  </a:lnTo>
                  <a:lnTo>
                    <a:pt x="31" y="22"/>
                  </a:lnTo>
                  <a:lnTo>
                    <a:pt x="31" y="23"/>
                  </a:lnTo>
                  <a:lnTo>
                    <a:pt x="29" y="23"/>
                  </a:lnTo>
                  <a:lnTo>
                    <a:pt x="29" y="24"/>
                  </a:lnTo>
                  <a:lnTo>
                    <a:pt x="29" y="26"/>
                  </a:lnTo>
                  <a:lnTo>
                    <a:pt x="31" y="26"/>
                  </a:lnTo>
                  <a:lnTo>
                    <a:pt x="29" y="26"/>
                  </a:lnTo>
                  <a:lnTo>
                    <a:pt x="31" y="26"/>
                  </a:lnTo>
                  <a:lnTo>
                    <a:pt x="31" y="27"/>
                  </a:lnTo>
                  <a:lnTo>
                    <a:pt x="29" y="28"/>
                  </a:lnTo>
                  <a:lnTo>
                    <a:pt x="31" y="28"/>
                  </a:lnTo>
                  <a:lnTo>
                    <a:pt x="32" y="28"/>
                  </a:lnTo>
                  <a:lnTo>
                    <a:pt x="32" y="27"/>
                  </a:lnTo>
                  <a:lnTo>
                    <a:pt x="33" y="27"/>
                  </a:lnTo>
                  <a:lnTo>
                    <a:pt x="34" y="27"/>
                  </a:lnTo>
                  <a:lnTo>
                    <a:pt x="36" y="27"/>
                  </a:lnTo>
                  <a:lnTo>
                    <a:pt x="37" y="27"/>
                  </a:lnTo>
                  <a:lnTo>
                    <a:pt x="36" y="28"/>
                  </a:lnTo>
                  <a:lnTo>
                    <a:pt x="36" y="29"/>
                  </a:lnTo>
                  <a:lnTo>
                    <a:pt x="37" y="31"/>
                  </a:lnTo>
                  <a:lnTo>
                    <a:pt x="36" y="31"/>
                  </a:lnTo>
                  <a:lnTo>
                    <a:pt x="37" y="31"/>
                  </a:lnTo>
                  <a:lnTo>
                    <a:pt x="37" y="32"/>
                  </a:lnTo>
                  <a:lnTo>
                    <a:pt x="37" y="33"/>
                  </a:lnTo>
                  <a:lnTo>
                    <a:pt x="38" y="33"/>
                  </a:lnTo>
                  <a:lnTo>
                    <a:pt x="40" y="33"/>
                  </a:lnTo>
                  <a:lnTo>
                    <a:pt x="41" y="34"/>
                  </a:lnTo>
                  <a:lnTo>
                    <a:pt x="40" y="34"/>
                  </a:lnTo>
                  <a:lnTo>
                    <a:pt x="40" y="36"/>
                  </a:lnTo>
                  <a:lnTo>
                    <a:pt x="40" y="37"/>
                  </a:lnTo>
                  <a:lnTo>
                    <a:pt x="38" y="37"/>
                  </a:lnTo>
                  <a:lnTo>
                    <a:pt x="38" y="38"/>
                  </a:lnTo>
                  <a:lnTo>
                    <a:pt x="38" y="40"/>
                  </a:lnTo>
                  <a:lnTo>
                    <a:pt x="40" y="40"/>
                  </a:lnTo>
                  <a:lnTo>
                    <a:pt x="40" y="38"/>
                  </a:lnTo>
                  <a:lnTo>
                    <a:pt x="40" y="40"/>
                  </a:lnTo>
                  <a:lnTo>
                    <a:pt x="41" y="40"/>
                  </a:lnTo>
                  <a:lnTo>
                    <a:pt x="42" y="40"/>
                  </a:lnTo>
                  <a:lnTo>
                    <a:pt x="42" y="41"/>
                  </a:lnTo>
                  <a:lnTo>
                    <a:pt x="43" y="41"/>
                  </a:lnTo>
                  <a:lnTo>
                    <a:pt x="43" y="42"/>
                  </a:lnTo>
                  <a:lnTo>
                    <a:pt x="43" y="43"/>
                  </a:lnTo>
                  <a:lnTo>
                    <a:pt x="45" y="42"/>
                  </a:lnTo>
                  <a:lnTo>
                    <a:pt x="45" y="43"/>
                  </a:lnTo>
                  <a:lnTo>
                    <a:pt x="46" y="43"/>
                  </a:lnTo>
                  <a:lnTo>
                    <a:pt x="46" y="42"/>
                  </a:lnTo>
                  <a:lnTo>
                    <a:pt x="47" y="42"/>
                  </a:lnTo>
                  <a:lnTo>
                    <a:pt x="48" y="41"/>
                  </a:lnTo>
                  <a:lnTo>
                    <a:pt x="48" y="42"/>
                  </a:lnTo>
                  <a:lnTo>
                    <a:pt x="50" y="42"/>
                  </a:lnTo>
                  <a:lnTo>
                    <a:pt x="48" y="42"/>
                  </a:lnTo>
                  <a:lnTo>
                    <a:pt x="50" y="42"/>
                  </a:lnTo>
                  <a:lnTo>
                    <a:pt x="48" y="42"/>
                  </a:lnTo>
                  <a:lnTo>
                    <a:pt x="48" y="43"/>
                  </a:lnTo>
                  <a:lnTo>
                    <a:pt x="47" y="43"/>
                  </a:lnTo>
                  <a:lnTo>
                    <a:pt x="46" y="45"/>
                  </a:lnTo>
                  <a:lnTo>
                    <a:pt x="46" y="46"/>
                  </a:lnTo>
                  <a:lnTo>
                    <a:pt x="46" y="47"/>
                  </a:lnTo>
                  <a:lnTo>
                    <a:pt x="46" y="46"/>
                  </a:lnTo>
                  <a:lnTo>
                    <a:pt x="45" y="46"/>
                  </a:lnTo>
                  <a:lnTo>
                    <a:pt x="45" y="47"/>
                  </a:lnTo>
                  <a:lnTo>
                    <a:pt x="43" y="47"/>
                  </a:lnTo>
                  <a:lnTo>
                    <a:pt x="43" y="48"/>
                  </a:lnTo>
                  <a:lnTo>
                    <a:pt x="43" y="50"/>
                  </a:lnTo>
                  <a:lnTo>
                    <a:pt x="43" y="48"/>
                  </a:lnTo>
                  <a:lnTo>
                    <a:pt x="42" y="48"/>
                  </a:lnTo>
                  <a:lnTo>
                    <a:pt x="42" y="50"/>
                  </a:lnTo>
                  <a:lnTo>
                    <a:pt x="41" y="50"/>
                  </a:lnTo>
                  <a:lnTo>
                    <a:pt x="40" y="50"/>
                  </a:lnTo>
                  <a:lnTo>
                    <a:pt x="40" y="48"/>
                  </a:lnTo>
                  <a:lnTo>
                    <a:pt x="40" y="50"/>
                  </a:lnTo>
                  <a:lnTo>
                    <a:pt x="40" y="51"/>
                  </a:lnTo>
                  <a:lnTo>
                    <a:pt x="38" y="51"/>
                  </a:lnTo>
                  <a:lnTo>
                    <a:pt x="37" y="51"/>
                  </a:lnTo>
                  <a:lnTo>
                    <a:pt x="37" y="52"/>
                  </a:lnTo>
                  <a:lnTo>
                    <a:pt x="36" y="52"/>
                  </a:lnTo>
                  <a:lnTo>
                    <a:pt x="36" y="54"/>
                  </a:lnTo>
                  <a:lnTo>
                    <a:pt x="34" y="54"/>
                  </a:lnTo>
                  <a:lnTo>
                    <a:pt x="33" y="54"/>
                  </a:lnTo>
                  <a:lnTo>
                    <a:pt x="33" y="52"/>
                  </a:lnTo>
                  <a:lnTo>
                    <a:pt x="32" y="52"/>
                  </a:lnTo>
                  <a:lnTo>
                    <a:pt x="32" y="54"/>
                  </a:lnTo>
                  <a:lnTo>
                    <a:pt x="31" y="54"/>
                  </a:lnTo>
                  <a:lnTo>
                    <a:pt x="31" y="55"/>
                  </a:lnTo>
                  <a:lnTo>
                    <a:pt x="31" y="56"/>
                  </a:lnTo>
                  <a:lnTo>
                    <a:pt x="31" y="57"/>
                  </a:lnTo>
                  <a:lnTo>
                    <a:pt x="31" y="59"/>
                  </a:lnTo>
                  <a:lnTo>
                    <a:pt x="31" y="60"/>
                  </a:lnTo>
                  <a:lnTo>
                    <a:pt x="29" y="60"/>
                  </a:lnTo>
                  <a:lnTo>
                    <a:pt x="28" y="60"/>
                  </a:lnTo>
                  <a:lnTo>
                    <a:pt x="29" y="60"/>
                  </a:lnTo>
                  <a:lnTo>
                    <a:pt x="29" y="61"/>
                  </a:lnTo>
                  <a:lnTo>
                    <a:pt x="31" y="62"/>
                  </a:lnTo>
                  <a:lnTo>
                    <a:pt x="31" y="64"/>
                  </a:lnTo>
                  <a:lnTo>
                    <a:pt x="31" y="65"/>
                  </a:lnTo>
                  <a:lnTo>
                    <a:pt x="32" y="65"/>
                  </a:lnTo>
                  <a:lnTo>
                    <a:pt x="32" y="66"/>
                  </a:lnTo>
                  <a:lnTo>
                    <a:pt x="33" y="68"/>
                  </a:lnTo>
                  <a:lnTo>
                    <a:pt x="34" y="68"/>
                  </a:lnTo>
                  <a:lnTo>
                    <a:pt x="34" y="69"/>
                  </a:lnTo>
                  <a:lnTo>
                    <a:pt x="34" y="70"/>
                  </a:lnTo>
                  <a:lnTo>
                    <a:pt x="34" y="71"/>
                  </a:lnTo>
                  <a:lnTo>
                    <a:pt x="36" y="71"/>
                  </a:lnTo>
                  <a:lnTo>
                    <a:pt x="36" y="73"/>
                  </a:lnTo>
                  <a:lnTo>
                    <a:pt x="36" y="71"/>
                  </a:lnTo>
                  <a:lnTo>
                    <a:pt x="37" y="71"/>
                  </a:lnTo>
                  <a:lnTo>
                    <a:pt x="37" y="73"/>
                  </a:lnTo>
                  <a:lnTo>
                    <a:pt x="37" y="74"/>
                  </a:lnTo>
                  <a:lnTo>
                    <a:pt x="36" y="74"/>
                  </a:lnTo>
                  <a:lnTo>
                    <a:pt x="34" y="74"/>
                  </a:lnTo>
                  <a:lnTo>
                    <a:pt x="34" y="75"/>
                  </a:lnTo>
                  <a:lnTo>
                    <a:pt x="34" y="76"/>
                  </a:lnTo>
                  <a:lnTo>
                    <a:pt x="34" y="78"/>
                  </a:lnTo>
                  <a:lnTo>
                    <a:pt x="33" y="78"/>
                  </a:lnTo>
                  <a:lnTo>
                    <a:pt x="33" y="79"/>
                  </a:lnTo>
                  <a:lnTo>
                    <a:pt x="33" y="80"/>
                  </a:lnTo>
                  <a:lnTo>
                    <a:pt x="33" y="82"/>
                  </a:lnTo>
                  <a:lnTo>
                    <a:pt x="34" y="82"/>
                  </a:lnTo>
                  <a:lnTo>
                    <a:pt x="34" y="83"/>
                  </a:lnTo>
                  <a:lnTo>
                    <a:pt x="36" y="84"/>
                  </a:lnTo>
                  <a:lnTo>
                    <a:pt x="37" y="84"/>
                  </a:lnTo>
                  <a:lnTo>
                    <a:pt x="37" y="85"/>
                  </a:lnTo>
                  <a:lnTo>
                    <a:pt x="38" y="85"/>
                  </a:lnTo>
                  <a:lnTo>
                    <a:pt x="38" y="87"/>
                  </a:lnTo>
                  <a:lnTo>
                    <a:pt x="38" y="88"/>
                  </a:lnTo>
                  <a:lnTo>
                    <a:pt x="38" y="89"/>
                  </a:lnTo>
                  <a:lnTo>
                    <a:pt x="38" y="90"/>
                  </a:lnTo>
                  <a:lnTo>
                    <a:pt x="38" y="92"/>
                  </a:lnTo>
                  <a:lnTo>
                    <a:pt x="38" y="93"/>
                  </a:lnTo>
                  <a:lnTo>
                    <a:pt x="40" y="93"/>
                  </a:lnTo>
                  <a:lnTo>
                    <a:pt x="40" y="94"/>
                  </a:lnTo>
                  <a:lnTo>
                    <a:pt x="40" y="96"/>
                  </a:lnTo>
                  <a:lnTo>
                    <a:pt x="41" y="96"/>
                  </a:lnTo>
                  <a:lnTo>
                    <a:pt x="40" y="97"/>
                  </a:lnTo>
                  <a:lnTo>
                    <a:pt x="41" y="97"/>
                  </a:lnTo>
                  <a:lnTo>
                    <a:pt x="41" y="98"/>
                  </a:lnTo>
                  <a:lnTo>
                    <a:pt x="40" y="98"/>
                  </a:lnTo>
                  <a:lnTo>
                    <a:pt x="40" y="99"/>
                  </a:lnTo>
                  <a:lnTo>
                    <a:pt x="40" y="101"/>
                  </a:lnTo>
                  <a:lnTo>
                    <a:pt x="38" y="101"/>
                  </a:lnTo>
                  <a:lnTo>
                    <a:pt x="38" y="102"/>
                  </a:lnTo>
                  <a:lnTo>
                    <a:pt x="37" y="102"/>
                  </a:lnTo>
                  <a:lnTo>
                    <a:pt x="37" y="103"/>
                  </a:lnTo>
                  <a:lnTo>
                    <a:pt x="36" y="103"/>
                  </a:lnTo>
                  <a:lnTo>
                    <a:pt x="36" y="104"/>
                  </a:lnTo>
                  <a:lnTo>
                    <a:pt x="36" y="106"/>
                  </a:lnTo>
                  <a:lnTo>
                    <a:pt x="36" y="107"/>
                  </a:lnTo>
                  <a:lnTo>
                    <a:pt x="34" y="107"/>
                  </a:lnTo>
                  <a:lnTo>
                    <a:pt x="34" y="108"/>
                  </a:lnTo>
                  <a:lnTo>
                    <a:pt x="34" y="107"/>
                  </a:lnTo>
                  <a:lnTo>
                    <a:pt x="34" y="106"/>
                  </a:lnTo>
                  <a:lnTo>
                    <a:pt x="34" y="104"/>
                  </a:lnTo>
                  <a:lnTo>
                    <a:pt x="34" y="103"/>
                  </a:lnTo>
                  <a:lnTo>
                    <a:pt x="36" y="103"/>
                  </a:lnTo>
                  <a:lnTo>
                    <a:pt x="34" y="103"/>
                  </a:lnTo>
                  <a:lnTo>
                    <a:pt x="36" y="103"/>
                  </a:lnTo>
                  <a:lnTo>
                    <a:pt x="36" y="102"/>
                  </a:lnTo>
                  <a:lnTo>
                    <a:pt x="36" y="103"/>
                  </a:lnTo>
                  <a:lnTo>
                    <a:pt x="36" y="102"/>
                  </a:lnTo>
                  <a:lnTo>
                    <a:pt x="36" y="101"/>
                  </a:lnTo>
                  <a:lnTo>
                    <a:pt x="36" y="99"/>
                  </a:lnTo>
                  <a:lnTo>
                    <a:pt x="36" y="98"/>
                  </a:lnTo>
                  <a:lnTo>
                    <a:pt x="37" y="98"/>
                  </a:lnTo>
                  <a:lnTo>
                    <a:pt x="36" y="98"/>
                  </a:lnTo>
                  <a:lnTo>
                    <a:pt x="36" y="97"/>
                  </a:lnTo>
                  <a:lnTo>
                    <a:pt x="36" y="98"/>
                  </a:lnTo>
                  <a:lnTo>
                    <a:pt x="36" y="97"/>
                  </a:lnTo>
                  <a:lnTo>
                    <a:pt x="34" y="97"/>
                  </a:lnTo>
                  <a:lnTo>
                    <a:pt x="36" y="97"/>
                  </a:lnTo>
                  <a:lnTo>
                    <a:pt x="36" y="96"/>
                  </a:lnTo>
                  <a:lnTo>
                    <a:pt x="34" y="96"/>
                  </a:lnTo>
                  <a:lnTo>
                    <a:pt x="34" y="94"/>
                  </a:lnTo>
                  <a:lnTo>
                    <a:pt x="36" y="94"/>
                  </a:lnTo>
                  <a:lnTo>
                    <a:pt x="36" y="93"/>
                  </a:lnTo>
                  <a:lnTo>
                    <a:pt x="36" y="92"/>
                  </a:lnTo>
                  <a:lnTo>
                    <a:pt x="34" y="92"/>
                  </a:lnTo>
                  <a:lnTo>
                    <a:pt x="36" y="92"/>
                  </a:lnTo>
                  <a:lnTo>
                    <a:pt x="36" y="90"/>
                  </a:lnTo>
                  <a:lnTo>
                    <a:pt x="34" y="90"/>
                  </a:lnTo>
                  <a:lnTo>
                    <a:pt x="34" y="89"/>
                  </a:lnTo>
                  <a:lnTo>
                    <a:pt x="34" y="88"/>
                  </a:lnTo>
                  <a:lnTo>
                    <a:pt x="33" y="88"/>
                  </a:lnTo>
                  <a:lnTo>
                    <a:pt x="34" y="88"/>
                  </a:lnTo>
                  <a:lnTo>
                    <a:pt x="33" y="88"/>
                  </a:lnTo>
                  <a:lnTo>
                    <a:pt x="33" y="87"/>
                  </a:lnTo>
                  <a:lnTo>
                    <a:pt x="33" y="85"/>
                  </a:lnTo>
                  <a:lnTo>
                    <a:pt x="33" y="87"/>
                  </a:lnTo>
                  <a:lnTo>
                    <a:pt x="33" y="88"/>
                  </a:lnTo>
                  <a:lnTo>
                    <a:pt x="33" y="87"/>
                  </a:lnTo>
                  <a:lnTo>
                    <a:pt x="32" y="87"/>
                  </a:lnTo>
                  <a:lnTo>
                    <a:pt x="32" y="85"/>
                  </a:lnTo>
                  <a:lnTo>
                    <a:pt x="32" y="84"/>
                  </a:lnTo>
                  <a:lnTo>
                    <a:pt x="32" y="83"/>
                  </a:lnTo>
                  <a:lnTo>
                    <a:pt x="32" y="82"/>
                  </a:lnTo>
                  <a:lnTo>
                    <a:pt x="31" y="82"/>
                  </a:lnTo>
                  <a:lnTo>
                    <a:pt x="32" y="82"/>
                  </a:lnTo>
                  <a:lnTo>
                    <a:pt x="32" y="80"/>
                  </a:lnTo>
                  <a:lnTo>
                    <a:pt x="32" y="82"/>
                  </a:lnTo>
                  <a:lnTo>
                    <a:pt x="32" y="80"/>
                  </a:lnTo>
                  <a:lnTo>
                    <a:pt x="32" y="82"/>
                  </a:lnTo>
                  <a:lnTo>
                    <a:pt x="31" y="82"/>
                  </a:lnTo>
                  <a:lnTo>
                    <a:pt x="31" y="80"/>
                  </a:lnTo>
                  <a:lnTo>
                    <a:pt x="31" y="79"/>
                  </a:lnTo>
                  <a:lnTo>
                    <a:pt x="31" y="78"/>
                  </a:lnTo>
                  <a:lnTo>
                    <a:pt x="31" y="76"/>
                  </a:lnTo>
                  <a:lnTo>
                    <a:pt x="31" y="75"/>
                  </a:lnTo>
                  <a:lnTo>
                    <a:pt x="29" y="74"/>
                  </a:lnTo>
                  <a:lnTo>
                    <a:pt x="29" y="73"/>
                  </a:lnTo>
                  <a:lnTo>
                    <a:pt x="29" y="71"/>
                  </a:lnTo>
                  <a:lnTo>
                    <a:pt x="31" y="71"/>
                  </a:lnTo>
                  <a:lnTo>
                    <a:pt x="29" y="71"/>
                  </a:lnTo>
                  <a:lnTo>
                    <a:pt x="28" y="71"/>
                  </a:lnTo>
                  <a:lnTo>
                    <a:pt x="28" y="70"/>
                  </a:lnTo>
                  <a:lnTo>
                    <a:pt x="28" y="69"/>
                  </a:lnTo>
                  <a:lnTo>
                    <a:pt x="27" y="69"/>
                  </a:lnTo>
                  <a:lnTo>
                    <a:pt x="28" y="69"/>
                  </a:lnTo>
                  <a:lnTo>
                    <a:pt x="27" y="69"/>
                  </a:lnTo>
                  <a:lnTo>
                    <a:pt x="27" y="68"/>
                  </a:lnTo>
                  <a:lnTo>
                    <a:pt x="28" y="68"/>
                  </a:lnTo>
                  <a:lnTo>
                    <a:pt x="27" y="68"/>
                  </a:lnTo>
                  <a:lnTo>
                    <a:pt x="27" y="66"/>
                  </a:lnTo>
                  <a:lnTo>
                    <a:pt x="26" y="66"/>
                  </a:lnTo>
                  <a:lnTo>
                    <a:pt x="26" y="68"/>
                  </a:lnTo>
                  <a:lnTo>
                    <a:pt x="26" y="69"/>
                  </a:lnTo>
                  <a:lnTo>
                    <a:pt x="26" y="70"/>
                  </a:lnTo>
                  <a:lnTo>
                    <a:pt x="24" y="70"/>
                  </a:lnTo>
                  <a:lnTo>
                    <a:pt x="24" y="71"/>
                  </a:lnTo>
                  <a:lnTo>
                    <a:pt x="23" y="71"/>
                  </a:lnTo>
                  <a:lnTo>
                    <a:pt x="23" y="70"/>
                  </a:lnTo>
                  <a:lnTo>
                    <a:pt x="22" y="70"/>
                  </a:lnTo>
                  <a:lnTo>
                    <a:pt x="23" y="70"/>
                  </a:lnTo>
                  <a:lnTo>
                    <a:pt x="22" y="70"/>
                  </a:lnTo>
                  <a:lnTo>
                    <a:pt x="22" y="71"/>
                  </a:lnTo>
                  <a:lnTo>
                    <a:pt x="23" y="71"/>
                  </a:lnTo>
                  <a:lnTo>
                    <a:pt x="23" y="73"/>
                  </a:lnTo>
                  <a:lnTo>
                    <a:pt x="22" y="73"/>
                  </a:lnTo>
                  <a:lnTo>
                    <a:pt x="20" y="71"/>
                  </a:lnTo>
                  <a:lnTo>
                    <a:pt x="22" y="73"/>
                  </a:lnTo>
                  <a:lnTo>
                    <a:pt x="20" y="73"/>
                  </a:lnTo>
                  <a:lnTo>
                    <a:pt x="20" y="74"/>
                  </a:lnTo>
                  <a:lnTo>
                    <a:pt x="19" y="74"/>
                  </a:lnTo>
                  <a:lnTo>
                    <a:pt x="19" y="73"/>
                  </a:lnTo>
                  <a:lnTo>
                    <a:pt x="19" y="74"/>
                  </a:lnTo>
                  <a:lnTo>
                    <a:pt x="18" y="75"/>
                  </a:lnTo>
                  <a:lnTo>
                    <a:pt x="17" y="75"/>
                  </a:lnTo>
                  <a:lnTo>
                    <a:pt x="18" y="75"/>
                  </a:lnTo>
                  <a:lnTo>
                    <a:pt x="18" y="74"/>
                  </a:lnTo>
                  <a:lnTo>
                    <a:pt x="18" y="73"/>
                  </a:lnTo>
                  <a:lnTo>
                    <a:pt x="18" y="74"/>
                  </a:lnTo>
                  <a:lnTo>
                    <a:pt x="17" y="74"/>
                  </a:lnTo>
                  <a:lnTo>
                    <a:pt x="17" y="75"/>
                  </a:lnTo>
                  <a:lnTo>
                    <a:pt x="17" y="74"/>
                  </a:lnTo>
                  <a:lnTo>
                    <a:pt x="17" y="75"/>
                  </a:lnTo>
                  <a:lnTo>
                    <a:pt x="17" y="74"/>
                  </a:lnTo>
                  <a:lnTo>
                    <a:pt x="17" y="73"/>
                  </a:lnTo>
                  <a:lnTo>
                    <a:pt x="17" y="74"/>
                  </a:lnTo>
                  <a:lnTo>
                    <a:pt x="15" y="74"/>
                  </a:lnTo>
                  <a:lnTo>
                    <a:pt x="15" y="75"/>
                  </a:lnTo>
                  <a:lnTo>
                    <a:pt x="14" y="74"/>
                  </a:lnTo>
                  <a:lnTo>
                    <a:pt x="15" y="74"/>
                  </a:lnTo>
                  <a:lnTo>
                    <a:pt x="15" y="73"/>
                  </a:lnTo>
                  <a:lnTo>
                    <a:pt x="15" y="74"/>
                  </a:lnTo>
                  <a:lnTo>
                    <a:pt x="14" y="74"/>
                  </a:lnTo>
                  <a:lnTo>
                    <a:pt x="14" y="75"/>
                  </a:lnTo>
                  <a:lnTo>
                    <a:pt x="13" y="75"/>
                  </a:lnTo>
                  <a:lnTo>
                    <a:pt x="13" y="74"/>
                  </a:lnTo>
                  <a:lnTo>
                    <a:pt x="14" y="74"/>
                  </a:lnTo>
                  <a:lnTo>
                    <a:pt x="14" y="73"/>
                  </a:lnTo>
                  <a:lnTo>
                    <a:pt x="14" y="74"/>
                  </a:lnTo>
                  <a:lnTo>
                    <a:pt x="13" y="74"/>
                  </a:lnTo>
                  <a:lnTo>
                    <a:pt x="14" y="74"/>
                  </a:lnTo>
                  <a:lnTo>
                    <a:pt x="14" y="73"/>
                  </a:lnTo>
                  <a:lnTo>
                    <a:pt x="14" y="71"/>
                  </a:lnTo>
                  <a:lnTo>
                    <a:pt x="14" y="73"/>
                  </a:lnTo>
                  <a:lnTo>
                    <a:pt x="13" y="73"/>
                  </a:lnTo>
                  <a:lnTo>
                    <a:pt x="14" y="73"/>
                  </a:lnTo>
                  <a:lnTo>
                    <a:pt x="13" y="73"/>
                  </a:lnTo>
                  <a:lnTo>
                    <a:pt x="13" y="74"/>
                  </a:lnTo>
                  <a:lnTo>
                    <a:pt x="12" y="74"/>
                  </a:lnTo>
                  <a:lnTo>
                    <a:pt x="12" y="73"/>
                  </a:lnTo>
                  <a:lnTo>
                    <a:pt x="12" y="71"/>
                  </a:lnTo>
                  <a:lnTo>
                    <a:pt x="12" y="70"/>
                  </a:lnTo>
                  <a:lnTo>
                    <a:pt x="13" y="70"/>
                  </a:lnTo>
                  <a:lnTo>
                    <a:pt x="13" y="69"/>
                  </a:lnTo>
                  <a:lnTo>
                    <a:pt x="13" y="68"/>
                  </a:lnTo>
                  <a:lnTo>
                    <a:pt x="13" y="66"/>
                  </a:lnTo>
                  <a:lnTo>
                    <a:pt x="13" y="65"/>
                  </a:lnTo>
                  <a:lnTo>
                    <a:pt x="14" y="65"/>
                  </a:lnTo>
                  <a:lnTo>
                    <a:pt x="13" y="65"/>
                  </a:lnTo>
                  <a:lnTo>
                    <a:pt x="13" y="64"/>
                  </a:lnTo>
                  <a:lnTo>
                    <a:pt x="13" y="62"/>
                  </a:lnTo>
                  <a:lnTo>
                    <a:pt x="13" y="61"/>
                  </a:lnTo>
                  <a:lnTo>
                    <a:pt x="12" y="61"/>
                  </a:lnTo>
                  <a:lnTo>
                    <a:pt x="13" y="61"/>
                  </a:lnTo>
                  <a:lnTo>
                    <a:pt x="12" y="61"/>
                  </a:lnTo>
                  <a:lnTo>
                    <a:pt x="12" y="60"/>
                  </a:lnTo>
                  <a:lnTo>
                    <a:pt x="12" y="59"/>
                  </a:lnTo>
                  <a:lnTo>
                    <a:pt x="12" y="57"/>
                  </a:lnTo>
                  <a:lnTo>
                    <a:pt x="10" y="57"/>
                  </a:lnTo>
                  <a:lnTo>
                    <a:pt x="10" y="59"/>
                  </a:lnTo>
                  <a:lnTo>
                    <a:pt x="10" y="57"/>
                  </a:lnTo>
                  <a:lnTo>
                    <a:pt x="10" y="56"/>
                  </a:lnTo>
                  <a:lnTo>
                    <a:pt x="10" y="55"/>
                  </a:lnTo>
                  <a:lnTo>
                    <a:pt x="10" y="56"/>
                  </a:lnTo>
                  <a:lnTo>
                    <a:pt x="10" y="57"/>
                  </a:lnTo>
                  <a:lnTo>
                    <a:pt x="9" y="57"/>
                  </a:lnTo>
                  <a:lnTo>
                    <a:pt x="8" y="57"/>
                  </a:lnTo>
                  <a:lnTo>
                    <a:pt x="8" y="56"/>
                  </a:lnTo>
                  <a:lnTo>
                    <a:pt x="8" y="55"/>
                  </a:lnTo>
                  <a:lnTo>
                    <a:pt x="9" y="55"/>
                  </a:lnTo>
                  <a:lnTo>
                    <a:pt x="9" y="56"/>
                  </a:lnTo>
                  <a:lnTo>
                    <a:pt x="10" y="55"/>
                  </a:lnTo>
                  <a:lnTo>
                    <a:pt x="10" y="54"/>
                  </a:lnTo>
                  <a:lnTo>
                    <a:pt x="9" y="54"/>
                  </a:lnTo>
                  <a:lnTo>
                    <a:pt x="9" y="52"/>
                  </a:lnTo>
                  <a:lnTo>
                    <a:pt x="9" y="54"/>
                  </a:lnTo>
                  <a:lnTo>
                    <a:pt x="9" y="52"/>
                  </a:lnTo>
                  <a:lnTo>
                    <a:pt x="8" y="52"/>
                  </a:lnTo>
                  <a:lnTo>
                    <a:pt x="9" y="52"/>
                  </a:lnTo>
                  <a:lnTo>
                    <a:pt x="9" y="51"/>
                  </a:lnTo>
                  <a:lnTo>
                    <a:pt x="9" y="52"/>
                  </a:lnTo>
                  <a:lnTo>
                    <a:pt x="8" y="52"/>
                  </a:lnTo>
                  <a:lnTo>
                    <a:pt x="8" y="51"/>
                  </a:lnTo>
                  <a:lnTo>
                    <a:pt x="6" y="51"/>
                  </a:lnTo>
                  <a:lnTo>
                    <a:pt x="5" y="51"/>
                  </a:lnTo>
                  <a:lnTo>
                    <a:pt x="6" y="52"/>
                  </a:lnTo>
                  <a:lnTo>
                    <a:pt x="5" y="52"/>
                  </a:lnTo>
                  <a:lnTo>
                    <a:pt x="5" y="51"/>
                  </a:lnTo>
                  <a:lnTo>
                    <a:pt x="5" y="52"/>
                  </a:lnTo>
                  <a:lnTo>
                    <a:pt x="5" y="51"/>
                  </a:lnTo>
                  <a:lnTo>
                    <a:pt x="4" y="51"/>
                  </a:lnTo>
                  <a:lnTo>
                    <a:pt x="5" y="51"/>
                  </a:lnTo>
                  <a:lnTo>
                    <a:pt x="5" y="50"/>
                  </a:lnTo>
                  <a:lnTo>
                    <a:pt x="5" y="48"/>
                  </a:lnTo>
                  <a:lnTo>
                    <a:pt x="5" y="50"/>
                  </a:lnTo>
                  <a:lnTo>
                    <a:pt x="5" y="48"/>
                  </a:lnTo>
                  <a:lnTo>
                    <a:pt x="5" y="50"/>
                  </a:lnTo>
                  <a:lnTo>
                    <a:pt x="4" y="50"/>
                  </a:lnTo>
                  <a:lnTo>
                    <a:pt x="4" y="51"/>
                  </a:lnTo>
                  <a:lnTo>
                    <a:pt x="4" y="50"/>
                  </a:lnTo>
                  <a:lnTo>
                    <a:pt x="4" y="48"/>
                  </a:lnTo>
                  <a:lnTo>
                    <a:pt x="3" y="48"/>
                  </a:lnTo>
                  <a:lnTo>
                    <a:pt x="3" y="47"/>
                  </a:lnTo>
                  <a:lnTo>
                    <a:pt x="3" y="48"/>
                  </a:lnTo>
                  <a:lnTo>
                    <a:pt x="4" y="48"/>
                  </a:lnTo>
                  <a:lnTo>
                    <a:pt x="3" y="48"/>
                  </a:lnTo>
                  <a:lnTo>
                    <a:pt x="4" y="50"/>
                  </a:lnTo>
                  <a:lnTo>
                    <a:pt x="3" y="50"/>
                  </a:lnTo>
                  <a:lnTo>
                    <a:pt x="3" y="48"/>
                  </a:lnTo>
                  <a:lnTo>
                    <a:pt x="3" y="47"/>
                  </a:lnTo>
                  <a:lnTo>
                    <a:pt x="1" y="47"/>
                  </a:lnTo>
                  <a:lnTo>
                    <a:pt x="1" y="46"/>
                  </a:lnTo>
                  <a:lnTo>
                    <a:pt x="1" y="45"/>
                  </a:lnTo>
                  <a:lnTo>
                    <a:pt x="0" y="45"/>
                  </a:lnTo>
                  <a:lnTo>
                    <a:pt x="0" y="43"/>
                  </a:lnTo>
                  <a:lnTo>
                    <a:pt x="1" y="43"/>
                  </a:lnTo>
                  <a:lnTo>
                    <a:pt x="3" y="43"/>
                  </a:lnTo>
                  <a:lnTo>
                    <a:pt x="3" y="42"/>
                  </a:lnTo>
                  <a:lnTo>
                    <a:pt x="3" y="41"/>
                  </a:lnTo>
                  <a:lnTo>
                    <a:pt x="3" y="40"/>
                  </a:lnTo>
                  <a:lnTo>
                    <a:pt x="3" y="38"/>
                  </a:lnTo>
                  <a:lnTo>
                    <a:pt x="4" y="40"/>
                  </a:lnTo>
                  <a:lnTo>
                    <a:pt x="5" y="40"/>
                  </a:lnTo>
                  <a:lnTo>
                    <a:pt x="4" y="40"/>
                  </a:lnTo>
                  <a:lnTo>
                    <a:pt x="5" y="40"/>
                  </a:lnTo>
                  <a:lnTo>
                    <a:pt x="5" y="38"/>
                  </a:lnTo>
                  <a:lnTo>
                    <a:pt x="5" y="37"/>
                  </a:lnTo>
                  <a:lnTo>
                    <a:pt x="5" y="36"/>
                  </a:lnTo>
                  <a:lnTo>
                    <a:pt x="5" y="34"/>
                  </a:lnTo>
                  <a:lnTo>
                    <a:pt x="5" y="33"/>
                  </a:lnTo>
                  <a:lnTo>
                    <a:pt x="6" y="33"/>
                  </a:lnTo>
                  <a:lnTo>
                    <a:pt x="6" y="32"/>
                  </a:lnTo>
                  <a:lnTo>
                    <a:pt x="6" y="31"/>
                  </a:lnTo>
                  <a:lnTo>
                    <a:pt x="6" y="29"/>
                  </a:lnTo>
                  <a:lnTo>
                    <a:pt x="6" y="28"/>
                  </a:lnTo>
                  <a:lnTo>
                    <a:pt x="6" y="27"/>
                  </a:lnTo>
                  <a:lnTo>
                    <a:pt x="6" y="28"/>
                  </a:lnTo>
                  <a:lnTo>
                    <a:pt x="8" y="28"/>
                  </a:lnTo>
                  <a:lnTo>
                    <a:pt x="9" y="28"/>
                  </a:lnTo>
                  <a:lnTo>
                    <a:pt x="10" y="28"/>
                  </a:lnTo>
                  <a:lnTo>
                    <a:pt x="12" y="28"/>
                  </a:lnTo>
                  <a:lnTo>
                    <a:pt x="12" y="27"/>
                  </a:lnTo>
                  <a:lnTo>
                    <a:pt x="12" y="26"/>
                  </a:lnTo>
                  <a:lnTo>
                    <a:pt x="13" y="24"/>
                  </a:lnTo>
                  <a:lnTo>
                    <a:pt x="13" y="23"/>
                  </a:lnTo>
                  <a:lnTo>
                    <a:pt x="14" y="23"/>
                  </a:lnTo>
                  <a:lnTo>
                    <a:pt x="14" y="22"/>
                  </a:lnTo>
                  <a:lnTo>
                    <a:pt x="14" y="20"/>
                  </a:lnTo>
                  <a:lnTo>
                    <a:pt x="13" y="20"/>
                  </a:lnTo>
                  <a:lnTo>
                    <a:pt x="13" y="19"/>
                  </a:lnTo>
                  <a:lnTo>
                    <a:pt x="14" y="19"/>
                  </a:lnTo>
                  <a:lnTo>
                    <a:pt x="14" y="18"/>
                  </a:lnTo>
                  <a:lnTo>
                    <a:pt x="15" y="18"/>
                  </a:lnTo>
                  <a:lnTo>
                    <a:pt x="15" y="17"/>
                  </a:lnTo>
                  <a:lnTo>
                    <a:pt x="17" y="15"/>
                  </a:lnTo>
                  <a:lnTo>
                    <a:pt x="15" y="15"/>
                  </a:lnTo>
                  <a:lnTo>
                    <a:pt x="17" y="14"/>
                  </a:lnTo>
                  <a:lnTo>
                    <a:pt x="15" y="14"/>
                  </a:lnTo>
                  <a:lnTo>
                    <a:pt x="15" y="13"/>
                  </a:lnTo>
                  <a:lnTo>
                    <a:pt x="17" y="13"/>
                  </a:lnTo>
                  <a:lnTo>
                    <a:pt x="17" y="12"/>
                  </a:lnTo>
                  <a:lnTo>
                    <a:pt x="18" y="12"/>
                  </a:lnTo>
                  <a:lnTo>
                    <a:pt x="18" y="10"/>
                  </a:lnTo>
                  <a:lnTo>
                    <a:pt x="19" y="10"/>
                  </a:lnTo>
                  <a:lnTo>
                    <a:pt x="20" y="10"/>
                  </a:lnTo>
                  <a:lnTo>
                    <a:pt x="20" y="9"/>
                  </a:lnTo>
                  <a:lnTo>
                    <a:pt x="22" y="8"/>
                  </a:lnTo>
                  <a:lnTo>
                    <a:pt x="23" y="8"/>
                  </a:lnTo>
                  <a:lnTo>
                    <a:pt x="24" y="8"/>
                  </a:lnTo>
                  <a:lnTo>
                    <a:pt x="26" y="8"/>
                  </a:lnTo>
                  <a:lnTo>
                    <a:pt x="26" y="9"/>
                  </a:lnTo>
                  <a:lnTo>
                    <a:pt x="27" y="9"/>
                  </a:lnTo>
                  <a:lnTo>
                    <a:pt x="26" y="8"/>
                  </a:lnTo>
                  <a:lnTo>
                    <a:pt x="26" y="6"/>
                  </a:lnTo>
                  <a:lnTo>
                    <a:pt x="26" y="5"/>
                  </a:lnTo>
                  <a:lnTo>
                    <a:pt x="27" y="5"/>
                  </a:lnTo>
                  <a:lnTo>
                    <a:pt x="27" y="4"/>
                  </a:lnTo>
                  <a:lnTo>
                    <a:pt x="28" y="4"/>
                  </a:lnTo>
                  <a:lnTo>
                    <a:pt x="28" y="3"/>
                  </a:lnTo>
                  <a:lnTo>
                    <a:pt x="28" y="1"/>
                  </a:lnTo>
                  <a:lnTo>
                    <a:pt x="29" y="1"/>
                  </a:lnTo>
                  <a:lnTo>
                    <a:pt x="2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8" name="Freeform 1203"/>
            <p:cNvSpPr>
              <a:spLocks/>
            </p:cNvSpPr>
            <p:nvPr/>
          </p:nvSpPr>
          <p:spPr bwMode="auto">
            <a:xfrm>
              <a:off x="4568825" y="3672104"/>
              <a:ext cx="15875" cy="20638"/>
            </a:xfrm>
            <a:custGeom>
              <a:avLst/>
              <a:gdLst>
                <a:gd name="T0" fmla="*/ 5 w 10"/>
                <a:gd name="T1" fmla="*/ 1 h 13"/>
                <a:gd name="T2" fmla="*/ 6 w 10"/>
                <a:gd name="T3" fmla="*/ 3 h 13"/>
                <a:gd name="T4" fmla="*/ 8 w 10"/>
                <a:gd name="T5" fmla="*/ 4 h 13"/>
                <a:gd name="T6" fmla="*/ 8 w 10"/>
                <a:gd name="T7" fmla="*/ 4 h 13"/>
                <a:gd name="T8" fmla="*/ 9 w 10"/>
                <a:gd name="T9" fmla="*/ 4 h 13"/>
                <a:gd name="T10" fmla="*/ 10 w 10"/>
                <a:gd name="T11" fmla="*/ 5 h 13"/>
                <a:gd name="T12" fmla="*/ 10 w 10"/>
                <a:gd name="T13" fmla="*/ 7 h 13"/>
                <a:gd name="T14" fmla="*/ 10 w 10"/>
                <a:gd name="T15" fmla="*/ 7 h 13"/>
                <a:gd name="T16" fmla="*/ 9 w 10"/>
                <a:gd name="T17" fmla="*/ 7 h 13"/>
                <a:gd name="T18" fmla="*/ 9 w 10"/>
                <a:gd name="T19" fmla="*/ 8 h 13"/>
                <a:gd name="T20" fmla="*/ 9 w 10"/>
                <a:gd name="T21" fmla="*/ 8 h 13"/>
                <a:gd name="T22" fmla="*/ 8 w 10"/>
                <a:gd name="T23" fmla="*/ 9 h 13"/>
                <a:gd name="T24" fmla="*/ 8 w 10"/>
                <a:gd name="T25" fmla="*/ 9 h 13"/>
                <a:gd name="T26" fmla="*/ 8 w 10"/>
                <a:gd name="T27" fmla="*/ 8 h 13"/>
                <a:gd name="T28" fmla="*/ 8 w 10"/>
                <a:gd name="T29" fmla="*/ 8 h 13"/>
                <a:gd name="T30" fmla="*/ 6 w 10"/>
                <a:gd name="T31" fmla="*/ 8 h 13"/>
                <a:gd name="T32" fmla="*/ 6 w 10"/>
                <a:gd name="T33" fmla="*/ 9 h 13"/>
                <a:gd name="T34" fmla="*/ 5 w 10"/>
                <a:gd name="T35" fmla="*/ 9 h 13"/>
                <a:gd name="T36" fmla="*/ 5 w 10"/>
                <a:gd name="T37" fmla="*/ 10 h 13"/>
                <a:gd name="T38" fmla="*/ 5 w 10"/>
                <a:gd name="T39" fmla="*/ 10 h 13"/>
                <a:gd name="T40" fmla="*/ 4 w 10"/>
                <a:gd name="T41" fmla="*/ 10 h 13"/>
                <a:gd name="T42" fmla="*/ 4 w 10"/>
                <a:gd name="T43" fmla="*/ 10 h 13"/>
                <a:gd name="T44" fmla="*/ 5 w 10"/>
                <a:gd name="T45" fmla="*/ 10 h 13"/>
                <a:gd name="T46" fmla="*/ 5 w 10"/>
                <a:gd name="T47" fmla="*/ 12 h 13"/>
                <a:gd name="T48" fmla="*/ 5 w 10"/>
                <a:gd name="T49" fmla="*/ 13 h 13"/>
                <a:gd name="T50" fmla="*/ 5 w 10"/>
                <a:gd name="T51" fmla="*/ 13 h 13"/>
                <a:gd name="T52" fmla="*/ 5 w 10"/>
                <a:gd name="T53" fmla="*/ 13 h 13"/>
                <a:gd name="T54" fmla="*/ 4 w 10"/>
                <a:gd name="T55" fmla="*/ 13 h 13"/>
                <a:gd name="T56" fmla="*/ 4 w 10"/>
                <a:gd name="T57" fmla="*/ 12 h 13"/>
                <a:gd name="T58" fmla="*/ 4 w 10"/>
                <a:gd name="T59" fmla="*/ 12 h 13"/>
                <a:gd name="T60" fmla="*/ 4 w 10"/>
                <a:gd name="T61" fmla="*/ 10 h 13"/>
                <a:gd name="T62" fmla="*/ 2 w 10"/>
                <a:gd name="T63" fmla="*/ 10 h 13"/>
                <a:gd name="T64" fmla="*/ 2 w 10"/>
                <a:gd name="T65" fmla="*/ 10 h 13"/>
                <a:gd name="T66" fmla="*/ 1 w 10"/>
                <a:gd name="T67" fmla="*/ 10 h 13"/>
                <a:gd name="T68" fmla="*/ 1 w 10"/>
                <a:gd name="T69" fmla="*/ 9 h 13"/>
                <a:gd name="T70" fmla="*/ 1 w 10"/>
                <a:gd name="T71" fmla="*/ 9 h 13"/>
                <a:gd name="T72" fmla="*/ 1 w 10"/>
                <a:gd name="T73" fmla="*/ 9 h 13"/>
                <a:gd name="T74" fmla="*/ 1 w 10"/>
                <a:gd name="T75" fmla="*/ 9 h 13"/>
                <a:gd name="T76" fmla="*/ 1 w 10"/>
                <a:gd name="T77" fmla="*/ 9 h 13"/>
                <a:gd name="T78" fmla="*/ 1 w 10"/>
                <a:gd name="T79" fmla="*/ 9 h 13"/>
                <a:gd name="T80" fmla="*/ 0 w 10"/>
                <a:gd name="T81" fmla="*/ 9 h 13"/>
                <a:gd name="T82" fmla="*/ 0 w 10"/>
                <a:gd name="T83" fmla="*/ 8 h 13"/>
                <a:gd name="T84" fmla="*/ 1 w 10"/>
                <a:gd name="T85" fmla="*/ 8 h 13"/>
                <a:gd name="T86" fmla="*/ 1 w 10"/>
                <a:gd name="T87" fmla="*/ 7 h 13"/>
                <a:gd name="T88" fmla="*/ 0 w 10"/>
                <a:gd name="T89" fmla="*/ 5 h 13"/>
                <a:gd name="T90" fmla="*/ 1 w 10"/>
                <a:gd name="T91" fmla="*/ 4 h 13"/>
                <a:gd name="T92" fmla="*/ 1 w 10"/>
                <a:gd name="T93" fmla="*/ 4 h 13"/>
                <a:gd name="T94" fmla="*/ 2 w 10"/>
                <a:gd name="T95" fmla="*/ 3 h 13"/>
                <a:gd name="T96" fmla="*/ 2 w 10"/>
                <a:gd name="T97" fmla="*/ 3 h 13"/>
                <a:gd name="T98" fmla="*/ 4 w 10"/>
                <a:gd name="T99" fmla="*/ 3 h 13"/>
                <a:gd name="T100" fmla="*/ 4 w 10"/>
                <a:gd name="T101" fmla="*/ 3 h 13"/>
                <a:gd name="T102" fmla="*/ 2 w 10"/>
                <a:gd name="T103" fmla="*/ 1 h 13"/>
                <a:gd name="T104" fmla="*/ 2 w 10"/>
                <a:gd name="T105" fmla="*/ 1 h 13"/>
                <a:gd name="T106" fmla="*/ 4 w 10"/>
                <a:gd name="T107" fmla="*/ 1 h 13"/>
                <a:gd name="T108" fmla="*/ 4 w 10"/>
                <a:gd name="T10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3">
                  <a:moveTo>
                    <a:pt x="4" y="0"/>
                  </a:moveTo>
                  <a:lnTo>
                    <a:pt x="4" y="1"/>
                  </a:lnTo>
                  <a:lnTo>
                    <a:pt x="4" y="1"/>
                  </a:lnTo>
                  <a:lnTo>
                    <a:pt x="4" y="1"/>
                  </a:lnTo>
                  <a:lnTo>
                    <a:pt x="5" y="1"/>
                  </a:lnTo>
                  <a:lnTo>
                    <a:pt x="5" y="1"/>
                  </a:lnTo>
                  <a:lnTo>
                    <a:pt x="5" y="1"/>
                  </a:lnTo>
                  <a:lnTo>
                    <a:pt x="5" y="3"/>
                  </a:lnTo>
                  <a:lnTo>
                    <a:pt x="6" y="3"/>
                  </a:lnTo>
                  <a:lnTo>
                    <a:pt x="6" y="3"/>
                  </a:lnTo>
                  <a:lnTo>
                    <a:pt x="6" y="3"/>
                  </a:lnTo>
                  <a:lnTo>
                    <a:pt x="6" y="3"/>
                  </a:lnTo>
                  <a:lnTo>
                    <a:pt x="6" y="3"/>
                  </a:lnTo>
                  <a:lnTo>
                    <a:pt x="6" y="3"/>
                  </a:lnTo>
                  <a:lnTo>
                    <a:pt x="6" y="4"/>
                  </a:lnTo>
                  <a:lnTo>
                    <a:pt x="6" y="4"/>
                  </a:lnTo>
                  <a:lnTo>
                    <a:pt x="6" y="4"/>
                  </a:lnTo>
                  <a:lnTo>
                    <a:pt x="6" y="4"/>
                  </a:lnTo>
                  <a:lnTo>
                    <a:pt x="8" y="4"/>
                  </a:lnTo>
                  <a:lnTo>
                    <a:pt x="8" y="4"/>
                  </a:lnTo>
                  <a:lnTo>
                    <a:pt x="8" y="4"/>
                  </a:lnTo>
                  <a:lnTo>
                    <a:pt x="8" y="4"/>
                  </a:lnTo>
                  <a:lnTo>
                    <a:pt x="8" y="4"/>
                  </a:lnTo>
                  <a:lnTo>
                    <a:pt x="8" y="4"/>
                  </a:lnTo>
                  <a:lnTo>
                    <a:pt x="8" y="4"/>
                  </a:lnTo>
                  <a:lnTo>
                    <a:pt x="8" y="4"/>
                  </a:lnTo>
                  <a:lnTo>
                    <a:pt x="8" y="4"/>
                  </a:lnTo>
                  <a:lnTo>
                    <a:pt x="8" y="4"/>
                  </a:lnTo>
                  <a:lnTo>
                    <a:pt x="8" y="4"/>
                  </a:lnTo>
                  <a:lnTo>
                    <a:pt x="9" y="4"/>
                  </a:lnTo>
                  <a:lnTo>
                    <a:pt x="9" y="4"/>
                  </a:lnTo>
                  <a:lnTo>
                    <a:pt x="9" y="4"/>
                  </a:lnTo>
                  <a:lnTo>
                    <a:pt x="9" y="4"/>
                  </a:lnTo>
                  <a:lnTo>
                    <a:pt x="9" y="4"/>
                  </a:lnTo>
                  <a:lnTo>
                    <a:pt x="9" y="4"/>
                  </a:lnTo>
                  <a:lnTo>
                    <a:pt x="9" y="4"/>
                  </a:lnTo>
                  <a:lnTo>
                    <a:pt x="9" y="4"/>
                  </a:lnTo>
                  <a:lnTo>
                    <a:pt x="9" y="4"/>
                  </a:lnTo>
                  <a:lnTo>
                    <a:pt x="9" y="4"/>
                  </a:lnTo>
                  <a:lnTo>
                    <a:pt x="9" y="5"/>
                  </a:lnTo>
                  <a:lnTo>
                    <a:pt x="9" y="5"/>
                  </a:lnTo>
                  <a:lnTo>
                    <a:pt x="10" y="5"/>
                  </a:lnTo>
                  <a:lnTo>
                    <a:pt x="10" y="5"/>
                  </a:lnTo>
                  <a:lnTo>
                    <a:pt x="10" y="5"/>
                  </a:lnTo>
                  <a:lnTo>
                    <a:pt x="10" y="5"/>
                  </a:lnTo>
                  <a:lnTo>
                    <a:pt x="10" y="5"/>
                  </a:lnTo>
                  <a:lnTo>
                    <a:pt x="10" y="5"/>
                  </a:lnTo>
                  <a:lnTo>
                    <a:pt x="10" y="5"/>
                  </a:lnTo>
                  <a:lnTo>
                    <a:pt x="10" y="7"/>
                  </a:lnTo>
                  <a:lnTo>
                    <a:pt x="10" y="7"/>
                  </a:lnTo>
                  <a:lnTo>
                    <a:pt x="10" y="7"/>
                  </a:lnTo>
                  <a:lnTo>
                    <a:pt x="10" y="7"/>
                  </a:lnTo>
                  <a:lnTo>
                    <a:pt x="10" y="7"/>
                  </a:lnTo>
                  <a:lnTo>
                    <a:pt x="10" y="7"/>
                  </a:lnTo>
                  <a:lnTo>
                    <a:pt x="10" y="7"/>
                  </a:lnTo>
                  <a:lnTo>
                    <a:pt x="10" y="7"/>
                  </a:lnTo>
                  <a:lnTo>
                    <a:pt x="10" y="7"/>
                  </a:lnTo>
                  <a:lnTo>
                    <a:pt x="10" y="7"/>
                  </a:lnTo>
                  <a:lnTo>
                    <a:pt x="9" y="7"/>
                  </a:lnTo>
                  <a:lnTo>
                    <a:pt x="9" y="7"/>
                  </a:lnTo>
                  <a:lnTo>
                    <a:pt x="9" y="7"/>
                  </a:lnTo>
                  <a:lnTo>
                    <a:pt x="9" y="7"/>
                  </a:lnTo>
                  <a:lnTo>
                    <a:pt x="9" y="7"/>
                  </a:lnTo>
                  <a:lnTo>
                    <a:pt x="9" y="7"/>
                  </a:lnTo>
                  <a:lnTo>
                    <a:pt x="9" y="7"/>
                  </a:lnTo>
                  <a:lnTo>
                    <a:pt x="9" y="7"/>
                  </a:lnTo>
                  <a:lnTo>
                    <a:pt x="9" y="7"/>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8" y="9"/>
                  </a:lnTo>
                  <a:lnTo>
                    <a:pt x="8" y="9"/>
                  </a:lnTo>
                  <a:lnTo>
                    <a:pt x="8" y="9"/>
                  </a:lnTo>
                  <a:lnTo>
                    <a:pt x="8" y="9"/>
                  </a:lnTo>
                  <a:lnTo>
                    <a:pt x="8" y="9"/>
                  </a:lnTo>
                  <a:lnTo>
                    <a:pt x="8" y="9"/>
                  </a:lnTo>
                  <a:lnTo>
                    <a:pt x="8" y="9"/>
                  </a:lnTo>
                  <a:lnTo>
                    <a:pt x="8" y="9"/>
                  </a:lnTo>
                  <a:lnTo>
                    <a:pt x="8" y="9"/>
                  </a:lnTo>
                  <a:lnTo>
                    <a:pt x="8" y="9"/>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6" y="8"/>
                  </a:lnTo>
                  <a:lnTo>
                    <a:pt x="6" y="8"/>
                  </a:lnTo>
                  <a:lnTo>
                    <a:pt x="6" y="8"/>
                  </a:lnTo>
                  <a:lnTo>
                    <a:pt x="6" y="8"/>
                  </a:lnTo>
                  <a:lnTo>
                    <a:pt x="6" y="8"/>
                  </a:lnTo>
                  <a:lnTo>
                    <a:pt x="6" y="8"/>
                  </a:lnTo>
                  <a:lnTo>
                    <a:pt x="6" y="8"/>
                  </a:lnTo>
                  <a:lnTo>
                    <a:pt x="6" y="8"/>
                  </a:lnTo>
                  <a:lnTo>
                    <a:pt x="6" y="8"/>
                  </a:lnTo>
                  <a:lnTo>
                    <a:pt x="6" y="8"/>
                  </a:lnTo>
                  <a:lnTo>
                    <a:pt x="6" y="9"/>
                  </a:lnTo>
                  <a:lnTo>
                    <a:pt x="6" y="9"/>
                  </a:lnTo>
                  <a:lnTo>
                    <a:pt x="6" y="9"/>
                  </a:lnTo>
                  <a:lnTo>
                    <a:pt x="6" y="9"/>
                  </a:lnTo>
                  <a:lnTo>
                    <a:pt x="6" y="9"/>
                  </a:lnTo>
                  <a:lnTo>
                    <a:pt x="6" y="9"/>
                  </a:lnTo>
                  <a:lnTo>
                    <a:pt x="6" y="9"/>
                  </a:lnTo>
                  <a:lnTo>
                    <a:pt x="5" y="9"/>
                  </a:lnTo>
                  <a:lnTo>
                    <a:pt x="5" y="9"/>
                  </a:lnTo>
                  <a:lnTo>
                    <a:pt x="5" y="9"/>
                  </a:lnTo>
                  <a:lnTo>
                    <a:pt x="5" y="9"/>
                  </a:lnTo>
                  <a:lnTo>
                    <a:pt x="5" y="9"/>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5"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5" y="10"/>
                  </a:lnTo>
                  <a:lnTo>
                    <a:pt x="5" y="10"/>
                  </a:lnTo>
                  <a:lnTo>
                    <a:pt x="5" y="12"/>
                  </a:lnTo>
                  <a:lnTo>
                    <a:pt x="5" y="12"/>
                  </a:lnTo>
                  <a:lnTo>
                    <a:pt x="5" y="12"/>
                  </a:lnTo>
                  <a:lnTo>
                    <a:pt x="5" y="12"/>
                  </a:lnTo>
                  <a:lnTo>
                    <a:pt x="5" y="12"/>
                  </a:lnTo>
                  <a:lnTo>
                    <a:pt x="5" y="12"/>
                  </a:lnTo>
                  <a:lnTo>
                    <a:pt x="5" y="12"/>
                  </a:lnTo>
                  <a:lnTo>
                    <a:pt x="5" y="12"/>
                  </a:lnTo>
                  <a:lnTo>
                    <a:pt x="5" y="12"/>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4" y="13"/>
                  </a:lnTo>
                  <a:lnTo>
                    <a:pt x="4" y="13"/>
                  </a:lnTo>
                  <a:lnTo>
                    <a:pt x="4" y="13"/>
                  </a:lnTo>
                  <a:lnTo>
                    <a:pt x="4" y="13"/>
                  </a:lnTo>
                  <a:lnTo>
                    <a:pt x="4" y="13"/>
                  </a:lnTo>
                  <a:lnTo>
                    <a:pt x="4" y="13"/>
                  </a:lnTo>
                  <a:lnTo>
                    <a:pt x="4" y="13"/>
                  </a:lnTo>
                  <a:lnTo>
                    <a:pt x="4" y="13"/>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0"/>
                  </a:lnTo>
                  <a:lnTo>
                    <a:pt x="4" y="10"/>
                  </a:lnTo>
                  <a:lnTo>
                    <a:pt x="4" y="10"/>
                  </a:lnTo>
                  <a:lnTo>
                    <a:pt x="4" y="10"/>
                  </a:lnTo>
                  <a:lnTo>
                    <a:pt x="4"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1" y="8"/>
                  </a:lnTo>
                  <a:lnTo>
                    <a:pt x="1" y="8"/>
                  </a:lnTo>
                  <a:lnTo>
                    <a:pt x="1" y="8"/>
                  </a:lnTo>
                  <a:lnTo>
                    <a:pt x="1" y="8"/>
                  </a:lnTo>
                  <a:lnTo>
                    <a:pt x="1" y="8"/>
                  </a:lnTo>
                  <a:lnTo>
                    <a:pt x="1" y="8"/>
                  </a:lnTo>
                  <a:lnTo>
                    <a:pt x="1" y="7"/>
                  </a:lnTo>
                  <a:lnTo>
                    <a:pt x="1" y="7"/>
                  </a:lnTo>
                  <a:lnTo>
                    <a:pt x="1" y="7"/>
                  </a:lnTo>
                  <a:lnTo>
                    <a:pt x="0" y="7"/>
                  </a:lnTo>
                  <a:lnTo>
                    <a:pt x="0" y="7"/>
                  </a:lnTo>
                  <a:lnTo>
                    <a:pt x="0" y="7"/>
                  </a:lnTo>
                  <a:lnTo>
                    <a:pt x="0" y="7"/>
                  </a:lnTo>
                  <a:lnTo>
                    <a:pt x="0" y="7"/>
                  </a:lnTo>
                  <a:lnTo>
                    <a:pt x="0" y="5"/>
                  </a:lnTo>
                  <a:lnTo>
                    <a:pt x="0" y="5"/>
                  </a:lnTo>
                  <a:lnTo>
                    <a:pt x="0" y="5"/>
                  </a:lnTo>
                  <a:lnTo>
                    <a:pt x="0" y="5"/>
                  </a:lnTo>
                  <a:lnTo>
                    <a:pt x="0" y="5"/>
                  </a:lnTo>
                  <a:lnTo>
                    <a:pt x="0" y="5"/>
                  </a:lnTo>
                  <a:lnTo>
                    <a:pt x="0" y="5"/>
                  </a:lnTo>
                  <a:lnTo>
                    <a:pt x="0" y="5"/>
                  </a:lnTo>
                  <a:lnTo>
                    <a:pt x="1" y="4"/>
                  </a:lnTo>
                  <a:lnTo>
                    <a:pt x="1" y="4"/>
                  </a:lnTo>
                  <a:lnTo>
                    <a:pt x="1" y="4"/>
                  </a:lnTo>
                  <a:lnTo>
                    <a:pt x="1" y="4"/>
                  </a:lnTo>
                  <a:lnTo>
                    <a:pt x="1" y="4"/>
                  </a:lnTo>
                  <a:lnTo>
                    <a:pt x="1" y="4"/>
                  </a:lnTo>
                  <a:lnTo>
                    <a:pt x="1" y="4"/>
                  </a:lnTo>
                  <a:lnTo>
                    <a:pt x="1" y="4"/>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1"/>
                  </a:lnTo>
                  <a:lnTo>
                    <a:pt x="4" y="1"/>
                  </a:lnTo>
                  <a:lnTo>
                    <a:pt x="4"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4" y="0"/>
                  </a:lnTo>
                  <a:lnTo>
                    <a:pt x="4" y="0"/>
                  </a:lnTo>
                  <a:lnTo>
                    <a:pt x="4" y="0"/>
                  </a:lnTo>
                  <a:lnTo>
                    <a:pt x="4" y="1"/>
                  </a:lnTo>
                  <a:lnTo>
                    <a:pt x="4" y="1"/>
                  </a:lnTo>
                  <a:lnTo>
                    <a:pt x="4" y="1"/>
                  </a:lnTo>
                  <a:lnTo>
                    <a:pt x="4" y="1"/>
                  </a:lnTo>
                  <a:lnTo>
                    <a:pt x="4" y="1"/>
                  </a:lnTo>
                  <a:lnTo>
                    <a:pt x="4" y="0"/>
                  </a:lnTo>
                  <a:lnTo>
                    <a:pt x="4" y="0"/>
                  </a:lnTo>
                  <a:lnTo>
                    <a:pt x="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9" name="Freeform 1204"/>
            <p:cNvSpPr>
              <a:spLocks/>
            </p:cNvSpPr>
            <p:nvPr/>
          </p:nvSpPr>
          <p:spPr bwMode="auto">
            <a:xfrm>
              <a:off x="5167313" y="3562566"/>
              <a:ext cx="279400" cy="133350"/>
            </a:xfrm>
            <a:custGeom>
              <a:avLst/>
              <a:gdLst>
                <a:gd name="T0" fmla="*/ 153 w 176"/>
                <a:gd name="T1" fmla="*/ 33 h 84"/>
                <a:gd name="T2" fmla="*/ 155 w 176"/>
                <a:gd name="T3" fmla="*/ 36 h 84"/>
                <a:gd name="T4" fmla="*/ 164 w 176"/>
                <a:gd name="T5" fmla="*/ 37 h 84"/>
                <a:gd name="T6" fmla="*/ 168 w 176"/>
                <a:gd name="T7" fmla="*/ 35 h 84"/>
                <a:gd name="T8" fmla="*/ 173 w 176"/>
                <a:gd name="T9" fmla="*/ 41 h 84"/>
                <a:gd name="T10" fmla="*/ 174 w 176"/>
                <a:gd name="T11" fmla="*/ 46 h 84"/>
                <a:gd name="T12" fmla="*/ 167 w 176"/>
                <a:gd name="T13" fmla="*/ 45 h 84"/>
                <a:gd name="T14" fmla="*/ 160 w 176"/>
                <a:gd name="T15" fmla="*/ 48 h 84"/>
                <a:gd name="T16" fmla="*/ 155 w 176"/>
                <a:gd name="T17" fmla="*/ 53 h 84"/>
                <a:gd name="T18" fmla="*/ 146 w 176"/>
                <a:gd name="T19" fmla="*/ 55 h 84"/>
                <a:gd name="T20" fmla="*/ 141 w 176"/>
                <a:gd name="T21" fmla="*/ 60 h 84"/>
                <a:gd name="T22" fmla="*/ 132 w 176"/>
                <a:gd name="T23" fmla="*/ 58 h 84"/>
                <a:gd name="T24" fmla="*/ 130 w 176"/>
                <a:gd name="T25" fmla="*/ 64 h 84"/>
                <a:gd name="T26" fmla="*/ 128 w 176"/>
                <a:gd name="T27" fmla="*/ 70 h 84"/>
                <a:gd name="T28" fmla="*/ 123 w 176"/>
                <a:gd name="T29" fmla="*/ 76 h 84"/>
                <a:gd name="T30" fmla="*/ 116 w 176"/>
                <a:gd name="T31" fmla="*/ 78 h 84"/>
                <a:gd name="T32" fmla="*/ 103 w 176"/>
                <a:gd name="T33" fmla="*/ 79 h 84"/>
                <a:gd name="T34" fmla="*/ 92 w 176"/>
                <a:gd name="T35" fmla="*/ 83 h 84"/>
                <a:gd name="T36" fmla="*/ 80 w 176"/>
                <a:gd name="T37" fmla="*/ 81 h 84"/>
                <a:gd name="T38" fmla="*/ 69 w 176"/>
                <a:gd name="T39" fmla="*/ 77 h 84"/>
                <a:gd name="T40" fmla="*/ 57 w 176"/>
                <a:gd name="T41" fmla="*/ 76 h 84"/>
                <a:gd name="T42" fmla="*/ 44 w 176"/>
                <a:gd name="T43" fmla="*/ 72 h 84"/>
                <a:gd name="T44" fmla="*/ 39 w 176"/>
                <a:gd name="T45" fmla="*/ 64 h 84"/>
                <a:gd name="T46" fmla="*/ 33 w 176"/>
                <a:gd name="T47" fmla="*/ 60 h 84"/>
                <a:gd name="T48" fmla="*/ 25 w 176"/>
                <a:gd name="T49" fmla="*/ 59 h 84"/>
                <a:gd name="T50" fmla="*/ 19 w 176"/>
                <a:gd name="T51" fmla="*/ 56 h 84"/>
                <a:gd name="T52" fmla="*/ 16 w 176"/>
                <a:gd name="T53" fmla="*/ 53 h 84"/>
                <a:gd name="T54" fmla="*/ 18 w 176"/>
                <a:gd name="T55" fmla="*/ 44 h 84"/>
                <a:gd name="T56" fmla="*/ 14 w 176"/>
                <a:gd name="T57" fmla="*/ 37 h 84"/>
                <a:gd name="T58" fmla="*/ 7 w 176"/>
                <a:gd name="T59" fmla="*/ 35 h 84"/>
                <a:gd name="T60" fmla="*/ 2 w 176"/>
                <a:gd name="T61" fmla="*/ 31 h 84"/>
                <a:gd name="T62" fmla="*/ 1 w 176"/>
                <a:gd name="T63" fmla="*/ 27 h 84"/>
                <a:gd name="T64" fmla="*/ 2 w 176"/>
                <a:gd name="T65" fmla="*/ 25 h 84"/>
                <a:gd name="T66" fmla="*/ 6 w 176"/>
                <a:gd name="T67" fmla="*/ 22 h 84"/>
                <a:gd name="T68" fmla="*/ 11 w 176"/>
                <a:gd name="T69" fmla="*/ 21 h 84"/>
                <a:gd name="T70" fmla="*/ 15 w 176"/>
                <a:gd name="T71" fmla="*/ 17 h 84"/>
                <a:gd name="T72" fmla="*/ 22 w 176"/>
                <a:gd name="T73" fmla="*/ 13 h 84"/>
                <a:gd name="T74" fmla="*/ 27 w 176"/>
                <a:gd name="T75" fmla="*/ 12 h 84"/>
                <a:gd name="T76" fmla="*/ 32 w 176"/>
                <a:gd name="T77" fmla="*/ 13 h 84"/>
                <a:gd name="T78" fmla="*/ 37 w 176"/>
                <a:gd name="T79" fmla="*/ 18 h 84"/>
                <a:gd name="T80" fmla="*/ 44 w 176"/>
                <a:gd name="T81" fmla="*/ 18 h 84"/>
                <a:gd name="T82" fmla="*/ 51 w 176"/>
                <a:gd name="T83" fmla="*/ 21 h 84"/>
                <a:gd name="T84" fmla="*/ 56 w 176"/>
                <a:gd name="T85" fmla="*/ 18 h 84"/>
                <a:gd name="T86" fmla="*/ 55 w 176"/>
                <a:gd name="T87" fmla="*/ 11 h 84"/>
                <a:gd name="T88" fmla="*/ 57 w 176"/>
                <a:gd name="T89" fmla="*/ 3 h 84"/>
                <a:gd name="T90" fmla="*/ 64 w 176"/>
                <a:gd name="T91" fmla="*/ 2 h 84"/>
                <a:gd name="T92" fmla="*/ 74 w 176"/>
                <a:gd name="T93" fmla="*/ 5 h 84"/>
                <a:gd name="T94" fmla="*/ 79 w 176"/>
                <a:gd name="T95" fmla="*/ 9 h 84"/>
                <a:gd name="T96" fmla="*/ 83 w 176"/>
                <a:gd name="T97" fmla="*/ 16 h 84"/>
                <a:gd name="T98" fmla="*/ 90 w 176"/>
                <a:gd name="T99" fmla="*/ 17 h 84"/>
                <a:gd name="T100" fmla="*/ 95 w 176"/>
                <a:gd name="T101" fmla="*/ 14 h 84"/>
                <a:gd name="T102" fmla="*/ 104 w 176"/>
                <a:gd name="T103" fmla="*/ 17 h 84"/>
                <a:gd name="T104" fmla="*/ 111 w 176"/>
                <a:gd name="T105" fmla="*/ 21 h 84"/>
                <a:gd name="T106" fmla="*/ 116 w 176"/>
                <a:gd name="T107" fmla="*/ 23 h 84"/>
                <a:gd name="T108" fmla="*/ 122 w 176"/>
                <a:gd name="T109" fmla="*/ 26 h 84"/>
                <a:gd name="T110" fmla="*/ 128 w 176"/>
                <a:gd name="T111" fmla="*/ 23 h 84"/>
                <a:gd name="T112" fmla="*/ 139 w 176"/>
                <a:gd name="T113" fmla="*/ 21 h 84"/>
                <a:gd name="T114" fmla="*/ 144 w 176"/>
                <a:gd name="T115" fmla="*/ 17 h 84"/>
                <a:gd name="T116" fmla="*/ 149 w 176"/>
                <a:gd name="T117" fmla="*/ 18 h 84"/>
                <a:gd name="T118" fmla="*/ 158 w 176"/>
                <a:gd name="T119" fmla="*/ 1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84">
                  <a:moveTo>
                    <a:pt x="158" y="19"/>
                  </a:moveTo>
                  <a:lnTo>
                    <a:pt x="156" y="22"/>
                  </a:lnTo>
                  <a:lnTo>
                    <a:pt x="155" y="25"/>
                  </a:lnTo>
                  <a:lnTo>
                    <a:pt x="154" y="28"/>
                  </a:lnTo>
                  <a:lnTo>
                    <a:pt x="153" y="31"/>
                  </a:lnTo>
                  <a:lnTo>
                    <a:pt x="153" y="32"/>
                  </a:lnTo>
                  <a:lnTo>
                    <a:pt x="153" y="33"/>
                  </a:lnTo>
                  <a:lnTo>
                    <a:pt x="151" y="33"/>
                  </a:lnTo>
                  <a:lnTo>
                    <a:pt x="151" y="35"/>
                  </a:lnTo>
                  <a:lnTo>
                    <a:pt x="151" y="36"/>
                  </a:lnTo>
                  <a:lnTo>
                    <a:pt x="153" y="37"/>
                  </a:lnTo>
                  <a:lnTo>
                    <a:pt x="154" y="37"/>
                  </a:lnTo>
                  <a:lnTo>
                    <a:pt x="154" y="36"/>
                  </a:lnTo>
                  <a:lnTo>
                    <a:pt x="155" y="36"/>
                  </a:lnTo>
                  <a:lnTo>
                    <a:pt x="156" y="36"/>
                  </a:lnTo>
                  <a:lnTo>
                    <a:pt x="158" y="36"/>
                  </a:lnTo>
                  <a:lnTo>
                    <a:pt x="159" y="36"/>
                  </a:lnTo>
                  <a:lnTo>
                    <a:pt x="160" y="37"/>
                  </a:lnTo>
                  <a:lnTo>
                    <a:pt x="162" y="37"/>
                  </a:lnTo>
                  <a:lnTo>
                    <a:pt x="163" y="37"/>
                  </a:lnTo>
                  <a:lnTo>
                    <a:pt x="164" y="37"/>
                  </a:lnTo>
                  <a:lnTo>
                    <a:pt x="164" y="36"/>
                  </a:lnTo>
                  <a:lnTo>
                    <a:pt x="164" y="35"/>
                  </a:lnTo>
                  <a:lnTo>
                    <a:pt x="163" y="35"/>
                  </a:lnTo>
                  <a:lnTo>
                    <a:pt x="164" y="35"/>
                  </a:lnTo>
                  <a:lnTo>
                    <a:pt x="165" y="35"/>
                  </a:lnTo>
                  <a:lnTo>
                    <a:pt x="167" y="35"/>
                  </a:lnTo>
                  <a:lnTo>
                    <a:pt x="168" y="35"/>
                  </a:lnTo>
                  <a:lnTo>
                    <a:pt x="168" y="36"/>
                  </a:lnTo>
                  <a:lnTo>
                    <a:pt x="169" y="37"/>
                  </a:lnTo>
                  <a:lnTo>
                    <a:pt x="171" y="37"/>
                  </a:lnTo>
                  <a:lnTo>
                    <a:pt x="171" y="39"/>
                  </a:lnTo>
                  <a:lnTo>
                    <a:pt x="172" y="39"/>
                  </a:lnTo>
                  <a:lnTo>
                    <a:pt x="172" y="40"/>
                  </a:lnTo>
                  <a:lnTo>
                    <a:pt x="173" y="41"/>
                  </a:lnTo>
                  <a:lnTo>
                    <a:pt x="174" y="41"/>
                  </a:lnTo>
                  <a:lnTo>
                    <a:pt x="174" y="42"/>
                  </a:lnTo>
                  <a:lnTo>
                    <a:pt x="174" y="44"/>
                  </a:lnTo>
                  <a:lnTo>
                    <a:pt x="174" y="45"/>
                  </a:lnTo>
                  <a:lnTo>
                    <a:pt x="176" y="45"/>
                  </a:lnTo>
                  <a:lnTo>
                    <a:pt x="174" y="45"/>
                  </a:lnTo>
                  <a:lnTo>
                    <a:pt x="174" y="46"/>
                  </a:lnTo>
                  <a:lnTo>
                    <a:pt x="173" y="46"/>
                  </a:lnTo>
                  <a:lnTo>
                    <a:pt x="172" y="46"/>
                  </a:lnTo>
                  <a:lnTo>
                    <a:pt x="171" y="46"/>
                  </a:lnTo>
                  <a:lnTo>
                    <a:pt x="171" y="45"/>
                  </a:lnTo>
                  <a:lnTo>
                    <a:pt x="169" y="45"/>
                  </a:lnTo>
                  <a:lnTo>
                    <a:pt x="168" y="45"/>
                  </a:lnTo>
                  <a:lnTo>
                    <a:pt x="167" y="45"/>
                  </a:lnTo>
                  <a:lnTo>
                    <a:pt x="165" y="45"/>
                  </a:lnTo>
                  <a:lnTo>
                    <a:pt x="165" y="46"/>
                  </a:lnTo>
                  <a:lnTo>
                    <a:pt x="164" y="46"/>
                  </a:lnTo>
                  <a:lnTo>
                    <a:pt x="163" y="46"/>
                  </a:lnTo>
                  <a:lnTo>
                    <a:pt x="162" y="46"/>
                  </a:lnTo>
                  <a:lnTo>
                    <a:pt x="162" y="48"/>
                  </a:lnTo>
                  <a:lnTo>
                    <a:pt x="160" y="48"/>
                  </a:lnTo>
                  <a:lnTo>
                    <a:pt x="159" y="48"/>
                  </a:lnTo>
                  <a:lnTo>
                    <a:pt x="158" y="48"/>
                  </a:lnTo>
                  <a:lnTo>
                    <a:pt x="158" y="49"/>
                  </a:lnTo>
                  <a:lnTo>
                    <a:pt x="156" y="49"/>
                  </a:lnTo>
                  <a:lnTo>
                    <a:pt x="155" y="50"/>
                  </a:lnTo>
                  <a:lnTo>
                    <a:pt x="155" y="51"/>
                  </a:lnTo>
                  <a:lnTo>
                    <a:pt x="155" y="53"/>
                  </a:lnTo>
                  <a:lnTo>
                    <a:pt x="154" y="54"/>
                  </a:lnTo>
                  <a:lnTo>
                    <a:pt x="153" y="55"/>
                  </a:lnTo>
                  <a:lnTo>
                    <a:pt x="151" y="55"/>
                  </a:lnTo>
                  <a:lnTo>
                    <a:pt x="150" y="55"/>
                  </a:lnTo>
                  <a:lnTo>
                    <a:pt x="149" y="55"/>
                  </a:lnTo>
                  <a:lnTo>
                    <a:pt x="148" y="55"/>
                  </a:lnTo>
                  <a:lnTo>
                    <a:pt x="146" y="55"/>
                  </a:lnTo>
                  <a:lnTo>
                    <a:pt x="145" y="56"/>
                  </a:lnTo>
                  <a:lnTo>
                    <a:pt x="145" y="58"/>
                  </a:lnTo>
                  <a:lnTo>
                    <a:pt x="144" y="58"/>
                  </a:lnTo>
                  <a:lnTo>
                    <a:pt x="144" y="59"/>
                  </a:lnTo>
                  <a:lnTo>
                    <a:pt x="142" y="59"/>
                  </a:lnTo>
                  <a:lnTo>
                    <a:pt x="142" y="60"/>
                  </a:lnTo>
                  <a:lnTo>
                    <a:pt x="141" y="60"/>
                  </a:lnTo>
                  <a:lnTo>
                    <a:pt x="140" y="60"/>
                  </a:lnTo>
                  <a:lnTo>
                    <a:pt x="137" y="60"/>
                  </a:lnTo>
                  <a:lnTo>
                    <a:pt x="136" y="60"/>
                  </a:lnTo>
                  <a:lnTo>
                    <a:pt x="135" y="59"/>
                  </a:lnTo>
                  <a:lnTo>
                    <a:pt x="135" y="58"/>
                  </a:lnTo>
                  <a:lnTo>
                    <a:pt x="134" y="58"/>
                  </a:lnTo>
                  <a:lnTo>
                    <a:pt x="132" y="58"/>
                  </a:lnTo>
                  <a:lnTo>
                    <a:pt x="131" y="58"/>
                  </a:lnTo>
                  <a:lnTo>
                    <a:pt x="131" y="59"/>
                  </a:lnTo>
                  <a:lnTo>
                    <a:pt x="130" y="62"/>
                  </a:lnTo>
                  <a:lnTo>
                    <a:pt x="130" y="63"/>
                  </a:lnTo>
                  <a:lnTo>
                    <a:pt x="128" y="63"/>
                  </a:lnTo>
                  <a:lnTo>
                    <a:pt x="128" y="64"/>
                  </a:lnTo>
                  <a:lnTo>
                    <a:pt x="130" y="64"/>
                  </a:lnTo>
                  <a:lnTo>
                    <a:pt x="130" y="65"/>
                  </a:lnTo>
                  <a:lnTo>
                    <a:pt x="131" y="67"/>
                  </a:lnTo>
                  <a:lnTo>
                    <a:pt x="131" y="68"/>
                  </a:lnTo>
                  <a:lnTo>
                    <a:pt x="132" y="68"/>
                  </a:lnTo>
                  <a:lnTo>
                    <a:pt x="131" y="69"/>
                  </a:lnTo>
                  <a:lnTo>
                    <a:pt x="130" y="70"/>
                  </a:lnTo>
                  <a:lnTo>
                    <a:pt x="128" y="70"/>
                  </a:lnTo>
                  <a:lnTo>
                    <a:pt x="127" y="70"/>
                  </a:lnTo>
                  <a:lnTo>
                    <a:pt x="126" y="72"/>
                  </a:lnTo>
                  <a:lnTo>
                    <a:pt x="126" y="73"/>
                  </a:lnTo>
                  <a:lnTo>
                    <a:pt x="125" y="73"/>
                  </a:lnTo>
                  <a:lnTo>
                    <a:pt x="125" y="74"/>
                  </a:lnTo>
                  <a:lnTo>
                    <a:pt x="123" y="74"/>
                  </a:lnTo>
                  <a:lnTo>
                    <a:pt x="123" y="76"/>
                  </a:lnTo>
                  <a:lnTo>
                    <a:pt x="122" y="76"/>
                  </a:lnTo>
                  <a:lnTo>
                    <a:pt x="122" y="77"/>
                  </a:lnTo>
                  <a:lnTo>
                    <a:pt x="121" y="77"/>
                  </a:lnTo>
                  <a:lnTo>
                    <a:pt x="120" y="77"/>
                  </a:lnTo>
                  <a:lnTo>
                    <a:pt x="118" y="78"/>
                  </a:lnTo>
                  <a:lnTo>
                    <a:pt x="117" y="78"/>
                  </a:lnTo>
                  <a:lnTo>
                    <a:pt x="116" y="78"/>
                  </a:lnTo>
                  <a:lnTo>
                    <a:pt x="114" y="78"/>
                  </a:lnTo>
                  <a:lnTo>
                    <a:pt x="113" y="78"/>
                  </a:lnTo>
                  <a:lnTo>
                    <a:pt x="112" y="78"/>
                  </a:lnTo>
                  <a:lnTo>
                    <a:pt x="111" y="78"/>
                  </a:lnTo>
                  <a:lnTo>
                    <a:pt x="108" y="78"/>
                  </a:lnTo>
                  <a:lnTo>
                    <a:pt x="106" y="78"/>
                  </a:lnTo>
                  <a:lnTo>
                    <a:pt x="103" y="79"/>
                  </a:lnTo>
                  <a:lnTo>
                    <a:pt x="100" y="81"/>
                  </a:lnTo>
                  <a:lnTo>
                    <a:pt x="99" y="81"/>
                  </a:lnTo>
                  <a:lnTo>
                    <a:pt x="97" y="82"/>
                  </a:lnTo>
                  <a:lnTo>
                    <a:pt x="95" y="83"/>
                  </a:lnTo>
                  <a:lnTo>
                    <a:pt x="94" y="84"/>
                  </a:lnTo>
                  <a:lnTo>
                    <a:pt x="93" y="83"/>
                  </a:lnTo>
                  <a:lnTo>
                    <a:pt x="92" y="83"/>
                  </a:lnTo>
                  <a:lnTo>
                    <a:pt x="92" y="82"/>
                  </a:lnTo>
                  <a:lnTo>
                    <a:pt x="89" y="82"/>
                  </a:lnTo>
                  <a:lnTo>
                    <a:pt x="86" y="83"/>
                  </a:lnTo>
                  <a:lnTo>
                    <a:pt x="85" y="82"/>
                  </a:lnTo>
                  <a:lnTo>
                    <a:pt x="84" y="81"/>
                  </a:lnTo>
                  <a:lnTo>
                    <a:pt x="81" y="81"/>
                  </a:lnTo>
                  <a:lnTo>
                    <a:pt x="80" y="81"/>
                  </a:lnTo>
                  <a:lnTo>
                    <a:pt x="78" y="79"/>
                  </a:lnTo>
                  <a:lnTo>
                    <a:pt x="76" y="78"/>
                  </a:lnTo>
                  <a:lnTo>
                    <a:pt x="76" y="77"/>
                  </a:lnTo>
                  <a:lnTo>
                    <a:pt x="75" y="77"/>
                  </a:lnTo>
                  <a:lnTo>
                    <a:pt x="74" y="77"/>
                  </a:lnTo>
                  <a:lnTo>
                    <a:pt x="71" y="77"/>
                  </a:lnTo>
                  <a:lnTo>
                    <a:pt x="69" y="77"/>
                  </a:lnTo>
                  <a:lnTo>
                    <a:pt x="67" y="76"/>
                  </a:lnTo>
                  <a:lnTo>
                    <a:pt x="66" y="76"/>
                  </a:lnTo>
                  <a:lnTo>
                    <a:pt x="65" y="77"/>
                  </a:lnTo>
                  <a:lnTo>
                    <a:pt x="64" y="77"/>
                  </a:lnTo>
                  <a:lnTo>
                    <a:pt x="62" y="77"/>
                  </a:lnTo>
                  <a:lnTo>
                    <a:pt x="60" y="77"/>
                  </a:lnTo>
                  <a:lnTo>
                    <a:pt x="57" y="76"/>
                  </a:lnTo>
                  <a:lnTo>
                    <a:pt x="55" y="76"/>
                  </a:lnTo>
                  <a:lnTo>
                    <a:pt x="53" y="76"/>
                  </a:lnTo>
                  <a:lnTo>
                    <a:pt x="52" y="76"/>
                  </a:lnTo>
                  <a:lnTo>
                    <a:pt x="50" y="76"/>
                  </a:lnTo>
                  <a:lnTo>
                    <a:pt x="47" y="76"/>
                  </a:lnTo>
                  <a:lnTo>
                    <a:pt x="47" y="74"/>
                  </a:lnTo>
                  <a:lnTo>
                    <a:pt x="44" y="72"/>
                  </a:lnTo>
                  <a:lnTo>
                    <a:pt x="44" y="70"/>
                  </a:lnTo>
                  <a:lnTo>
                    <a:pt x="43" y="69"/>
                  </a:lnTo>
                  <a:lnTo>
                    <a:pt x="43" y="68"/>
                  </a:lnTo>
                  <a:lnTo>
                    <a:pt x="42" y="67"/>
                  </a:lnTo>
                  <a:lnTo>
                    <a:pt x="42" y="65"/>
                  </a:lnTo>
                  <a:lnTo>
                    <a:pt x="42" y="64"/>
                  </a:lnTo>
                  <a:lnTo>
                    <a:pt x="39" y="64"/>
                  </a:lnTo>
                  <a:lnTo>
                    <a:pt x="38" y="64"/>
                  </a:lnTo>
                  <a:lnTo>
                    <a:pt x="38" y="63"/>
                  </a:lnTo>
                  <a:lnTo>
                    <a:pt x="37" y="63"/>
                  </a:lnTo>
                  <a:lnTo>
                    <a:pt x="36" y="63"/>
                  </a:lnTo>
                  <a:lnTo>
                    <a:pt x="36" y="62"/>
                  </a:lnTo>
                  <a:lnTo>
                    <a:pt x="34" y="62"/>
                  </a:lnTo>
                  <a:lnTo>
                    <a:pt x="33" y="60"/>
                  </a:lnTo>
                  <a:lnTo>
                    <a:pt x="33" y="59"/>
                  </a:lnTo>
                  <a:lnTo>
                    <a:pt x="32" y="59"/>
                  </a:lnTo>
                  <a:lnTo>
                    <a:pt x="30" y="59"/>
                  </a:lnTo>
                  <a:lnTo>
                    <a:pt x="29" y="59"/>
                  </a:lnTo>
                  <a:lnTo>
                    <a:pt x="28" y="59"/>
                  </a:lnTo>
                  <a:lnTo>
                    <a:pt x="27" y="59"/>
                  </a:lnTo>
                  <a:lnTo>
                    <a:pt x="25" y="59"/>
                  </a:lnTo>
                  <a:lnTo>
                    <a:pt x="24" y="59"/>
                  </a:lnTo>
                  <a:lnTo>
                    <a:pt x="24" y="58"/>
                  </a:lnTo>
                  <a:lnTo>
                    <a:pt x="23" y="58"/>
                  </a:lnTo>
                  <a:lnTo>
                    <a:pt x="22" y="58"/>
                  </a:lnTo>
                  <a:lnTo>
                    <a:pt x="20" y="58"/>
                  </a:lnTo>
                  <a:lnTo>
                    <a:pt x="19" y="58"/>
                  </a:lnTo>
                  <a:lnTo>
                    <a:pt x="19" y="56"/>
                  </a:lnTo>
                  <a:lnTo>
                    <a:pt x="18" y="56"/>
                  </a:lnTo>
                  <a:lnTo>
                    <a:pt x="18" y="58"/>
                  </a:lnTo>
                  <a:lnTo>
                    <a:pt x="16" y="56"/>
                  </a:lnTo>
                  <a:lnTo>
                    <a:pt x="18" y="56"/>
                  </a:lnTo>
                  <a:lnTo>
                    <a:pt x="16" y="56"/>
                  </a:lnTo>
                  <a:lnTo>
                    <a:pt x="16" y="55"/>
                  </a:lnTo>
                  <a:lnTo>
                    <a:pt x="16" y="53"/>
                  </a:lnTo>
                  <a:lnTo>
                    <a:pt x="18" y="51"/>
                  </a:lnTo>
                  <a:lnTo>
                    <a:pt x="18" y="50"/>
                  </a:lnTo>
                  <a:lnTo>
                    <a:pt x="18" y="49"/>
                  </a:lnTo>
                  <a:lnTo>
                    <a:pt x="18" y="48"/>
                  </a:lnTo>
                  <a:lnTo>
                    <a:pt x="18" y="46"/>
                  </a:lnTo>
                  <a:lnTo>
                    <a:pt x="18" y="45"/>
                  </a:lnTo>
                  <a:lnTo>
                    <a:pt x="18" y="44"/>
                  </a:lnTo>
                  <a:lnTo>
                    <a:pt x="16" y="44"/>
                  </a:lnTo>
                  <a:lnTo>
                    <a:pt x="16" y="42"/>
                  </a:lnTo>
                  <a:lnTo>
                    <a:pt x="15" y="41"/>
                  </a:lnTo>
                  <a:lnTo>
                    <a:pt x="15" y="40"/>
                  </a:lnTo>
                  <a:lnTo>
                    <a:pt x="15" y="39"/>
                  </a:lnTo>
                  <a:lnTo>
                    <a:pt x="14" y="39"/>
                  </a:lnTo>
                  <a:lnTo>
                    <a:pt x="14" y="37"/>
                  </a:lnTo>
                  <a:lnTo>
                    <a:pt x="13" y="37"/>
                  </a:lnTo>
                  <a:lnTo>
                    <a:pt x="13" y="36"/>
                  </a:lnTo>
                  <a:lnTo>
                    <a:pt x="11" y="36"/>
                  </a:lnTo>
                  <a:lnTo>
                    <a:pt x="10" y="36"/>
                  </a:lnTo>
                  <a:lnTo>
                    <a:pt x="10" y="35"/>
                  </a:lnTo>
                  <a:lnTo>
                    <a:pt x="9" y="35"/>
                  </a:lnTo>
                  <a:lnTo>
                    <a:pt x="7" y="35"/>
                  </a:lnTo>
                  <a:lnTo>
                    <a:pt x="6" y="35"/>
                  </a:lnTo>
                  <a:lnTo>
                    <a:pt x="6" y="33"/>
                  </a:lnTo>
                  <a:lnTo>
                    <a:pt x="5" y="33"/>
                  </a:lnTo>
                  <a:lnTo>
                    <a:pt x="5" y="32"/>
                  </a:lnTo>
                  <a:lnTo>
                    <a:pt x="4" y="32"/>
                  </a:lnTo>
                  <a:lnTo>
                    <a:pt x="4" y="31"/>
                  </a:lnTo>
                  <a:lnTo>
                    <a:pt x="2" y="31"/>
                  </a:lnTo>
                  <a:lnTo>
                    <a:pt x="1" y="31"/>
                  </a:lnTo>
                  <a:lnTo>
                    <a:pt x="1" y="30"/>
                  </a:lnTo>
                  <a:lnTo>
                    <a:pt x="2" y="30"/>
                  </a:lnTo>
                  <a:lnTo>
                    <a:pt x="1" y="28"/>
                  </a:lnTo>
                  <a:lnTo>
                    <a:pt x="0" y="28"/>
                  </a:lnTo>
                  <a:lnTo>
                    <a:pt x="0" y="27"/>
                  </a:lnTo>
                  <a:lnTo>
                    <a:pt x="1" y="27"/>
                  </a:lnTo>
                  <a:lnTo>
                    <a:pt x="1" y="26"/>
                  </a:lnTo>
                  <a:lnTo>
                    <a:pt x="0" y="26"/>
                  </a:lnTo>
                  <a:lnTo>
                    <a:pt x="1" y="26"/>
                  </a:lnTo>
                  <a:lnTo>
                    <a:pt x="0" y="26"/>
                  </a:lnTo>
                  <a:lnTo>
                    <a:pt x="1" y="26"/>
                  </a:lnTo>
                  <a:lnTo>
                    <a:pt x="1" y="25"/>
                  </a:lnTo>
                  <a:lnTo>
                    <a:pt x="2" y="25"/>
                  </a:lnTo>
                  <a:lnTo>
                    <a:pt x="2" y="23"/>
                  </a:lnTo>
                  <a:lnTo>
                    <a:pt x="4" y="23"/>
                  </a:lnTo>
                  <a:lnTo>
                    <a:pt x="5" y="23"/>
                  </a:lnTo>
                  <a:lnTo>
                    <a:pt x="5" y="22"/>
                  </a:lnTo>
                  <a:lnTo>
                    <a:pt x="5" y="23"/>
                  </a:lnTo>
                  <a:lnTo>
                    <a:pt x="6" y="23"/>
                  </a:lnTo>
                  <a:lnTo>
                    <a:pt x="6" y="22"/>
                  </a:lnTo>
                  <a:lnTo>
                    <a:pt x="6" y="23"/>
                  </a:lnTo>
                  <a:lnTo>
                    <a:pt x="7" y="23"/>
                  </a:lnTo>
                  <a:lnTo>
                    <a:pt x="7" y="22"/>
                  </a:lnTo>
                  <a:lnTo>
                    <a:pt x="9" y="22"/>
                  </a:lnTo>
                  <a:lnTo>
                    <a:pt x="9" y="21"/>
                  </a:lnTo>
                  <a:lnTo>
                    <a:pt x="10" y="21"/>
                  </a:lnTo>
                  <a:lnTo>
                    <a:pt x="11" y="21"/>
                  </a:lnTo>
                  <a:lnTo>
                    <a:pt x="10" y="21"/>
                  </a:lnTo>
                  <a:lnTo>
                    <a:pt x="10" y="19"/>
                  </a:lnTo>
                  <a:lnTo>
                    <a:pt x="11" y="19"/>
                  </a:lnTo>
                  <a:lnTo>
                    <a:pt x="11" y="18"/>
                  </a:lnTo>
                  <a:lnTo>
                    <a:pt x="13" y="18"/>
                  </a:lnTo>
                  <a:lnTo>
                    <a:pt x="14" y="17"/>
                  </a:lnTo>
                  <a:lnTo>
                    <a:pt x="15" y="17"/>
                  </a:lnTo>
                  <a:lnTo>
                    <a:pt x="16" y="17"/>
                  </a:lnTo>
                  <a:lnTo>
                    <a:pt x="16" y="16"/>
                  </a:lnTo>
                  <a:lnTo>
                    <a:pt x="18" y="16"/>
                  </a:lnTo>
                  <a:lnTo>
                    <a:pt x="18" y="14"/>
                  </a:lnTo>
                  <a:lnTo>
                    <a:pt x="19" y="14"/>
                  </a:lnTo>
                  <a:lnTo>
                    <a:pt x="20" y="14"/>
                  </a:lnTo>
                  <a:lnTo>
                    <a:pt x="22" y="13"/>
                  </a:lnTo>
                  <a:lnTo>
                    <a:pt x="23" y="12"/>
                  </a:lnTo>
                  <a:lnTo>
                    <a:pt x="24" y="13"/>
                  </a:lnTo>
                  <a:lnTo>
                    <a:pt x="24" y="12"/>
                  </a:lnTo>
                  <a:lnTo>
                    <a:pt x="25" y="12"/>
                  </a:lnTo>
                  <a:lnTo>
                    <a:pt x="25" y="11"/>
                  </a:lnTo>
                  <a:lnTo>
                    <a:pt x="25" y="12"/>
                  </a:lnTo>
                  <a:lnTo>
                    <a:pt x="27" y="12"/>
                  </a:lnTo>
                  <a:lnTo>
                    <a:pt x="27" y="13"/>
                  </a:lnTo>
                  <a:lnTo>
                    <a:pt x="27" y="12"/>
                  </a:lnTo>
                  <a:lnTo>
                    <a:pt x="28" y="12"/>
                  </a:lnTo>
                  <a:lnTo>
                    <a:pt x="29" y="12"/>
                  </a:lnTo>
                  <a:lnTo>
                    <a:pt x="29" y="13"/>
                  </a:lnTo>
                  <a:lnTo>
                    <a:pt x="30" y="13"/>
                  </a:lnTo>
                  <a:lnTo>
                    <a:pt x="32" y="13"/>
                  </a:lnTo>
                  <a:lnTo>
                    <a:pt x="33" y="13"/>
                  </a:lnTo>
                  <a:lnTo>
                    <a:pt x="36" y="13"/>
                  </a:lnTo>
                  <a:lnTo>
                    <a:pt x="36" y="14"/>
                  </a:lnTo>
                  <a:lnTo>
                    <a:pt x="36" y="16"/>
                  </a:lnTo>
                  <a:lnTo>
                    <a:pt x="36" y="17"/>
                  </a:lnTo>
                  <a:lnTo>
                    <a:pt x="37" y="17"/>
                  </a:lnTo>
                  <a:lnTo>
                    <a:pt x="37" y="18"/>
                  </a:lnTo>
                  <a:lnTo>
                    <a:pt x="38" y="18"/>
                  </a:lnTo>
                  <a:lnTo>
                    <a:pt x="39" y="18"/>
                  </a:lnTo>
                  <a:lnTo>
                    <a:pt x="42" y="18"/>
                  </a:lnTo>
                  <a:lnTo>
                    <a:pt x="42" y="19"/>
                  </a:lnTo>
                  <a:lnTo>
                    <a:pt x="43" y="19"/>
                  </a:lnTo>
                  <a:lnTo>
                    <a:pt x="43" y="18"/>
                  </a:lnTo>
                  <a:lnTo>
                    <a:pt x="44" y="18"/>
                  </a:lnTo>
                  <a:lnTo>
                    <a:pt x="44" y="19"/>
                  </a:lnTo>
                  <a:lnTo>
                    <a:pt x="44" y="18"/>
                  </a:lnTo>
                  <a:lnTo>
                    <a:pt x="46" y="18"/>
                  </a:lnTo>
                  <a:lnTo>
                    <a:pt x="47" y="19"/>
                  </a:lnTo>
                  <a:lnTo>
                    <a:pt x="48" y="19"/>
                  </a:lnTo>
                  <a:lnTo>
                    <a:pt x="51" y="19"/>
                  </a:lnTo>
                  <a:lnTo>
                    <a:pt x="51" y="21"/>
                  </a:lnTo>
                  <a:lnTo>
                    <a:pt x="52" y="21"/>
                  </a:lnTo>
                  <a:lnTo>
                    <a:pt x="53" y="21"/>
                  </a:lnTo>
                  <a:lnTo>
                    <a:pt x="53" y="19"/>
                  </a:lnTo>
                  <a:lnTo>
                    <a:pt x="55" y="18"/>
                  </a:lnTo>
                  <a:lnTo>
                    <a:pt x="55" y="19"/>
                  </a:lnTo>
                  <a:lnTo>
                    <a:pt x="55" y="18"/>
                  </a:lnTo>
                  <a:lnTo>
                    <a:pt x="56" y="18"/>
                  </a:lnTo>
                  <a:lnTo>
                    <a:pt x="57" y="16"/>
                  </a:lnTo>
                  <a:lnTo>
                    <a:pt x="57" y="14"/>
                  </a:lnTo>
                  <a:lnTo>
                    <a:pt x="57" y="13"/>
                  </a:lnTo>
                  <a:lnTo>
                    <a:pt x="56" y="13"/>
                  </a:lnTo>
                  <a:lnTo>
                    <a:pt x="56" y="12"/>
                  </a:lnTo>
                  <a:lnTo>
                    <a:pt x="56" y="11"/>
                  </a:lnTo>
                  <a:lnTo>
                    <a:pt x="55" y="11"/>
                  </a:lnTo>
                  <a:lnTo>
                    <a:pt x="55" y="9"/>
                  </a:lnTo>
                  <a:lnTo>
                    <a:pt x="56" y="8"/>
                  </a:lnTo>
                  <a:lnTo>
                    <a:pt x="56" y="7"/>
                  </a:lnTo>
                  <a:lnTo>
                    <a:pt x="56" y="5"/>
                  </a:lnTo>
                  <a:lnTo>
                    <a:pt x="57" y="5"/>
                  </a:lnTo>
                  <a:lnTo>
                    <a:pt x="57" y="4"/>
                  </a:lnTo>
                  <a:lnTo>
                    <a:pt x="57" y="3"/>
                  </a:lnTo>
                  <a:lnTo>
                    <a:pt x="58" y="3"/>
                  </a:lnTo>
                  <a:lnTo>
                    <a:pt x="60" y="3"/>
                  </a:lnTo>
                  <a:lnTo>
                    <a:pt x="60" y="2"/>
                  </a:lnTo>
                  <a:lnTo>
                    <a:pt x="61" y="0"/>
                  </a:lnTo>
                  <a:lnTo>
                    <a:pt x="62" y="0"/>
                  </a:lnTo>
                  <a:lnTo>
                    <a:pt x="62" y="2"/>
                  </a:lnTo>
                  <a:lnTo>
                    <a:pt x="64" y="2"/>
                  </a:lnTo>
                  <a:lnTo>
                    <a:pt x="65" y="2"/>
                  </a:lnTo>
                  <a:lnTo>
                    <a:pt x="66" y="3"/>
                  </a:lnTo>
                  <a:lnTo>
                    <a:pt x="67" y="3"/>
                  </a:lnTo>
                  <a:lnTo>
                    <a:pt x="70" y="3"/>
                  </a:lnTo>
                  <a:lnTo>
                    <a:pt x="70" y="4"/>
                  </a:lnTo>
                  <a:lnTo>
                    <a:pt x="72" y="5"/>
                  </a:lnTo>
                  <a:lnTo>
                    <a:pt x="74" y="5"/>
                  </a:lnTo>
                  <a:lnTo>
                    <a:pt x="75" y="5"/>
                  </a:lnTo>
                  <a:lnTo>
                    <a:pt x="76" y="5"/>
                  </a:lnTo>
                  <a:lnTo>
                    <a:pt x="76" y="7"/>
                  </a:lnTo>
                  <a:lnTo>
                    <a:pt x="78" y="7"/>
                  </a:lnTo>
                  <a:lnTo>
                    <a:pt x="79" y="7"/>
                  </a:lnTo>
                  <a:lnTo>
                    <a:pt x="79" y="8"/>
                  </a:lnTo>
                  <a:lnTo>
                    <a:pt x="79" y="9"/>
                  </a:lnTo>
                  <a:lnTo>
                    <a:pt x="79" y="11"/>
                  </a:lnTo>
                  <a:lnTo>
                    <a:pt x="79" y="12"/>
                  </a:lnTo>
                  <a:lnTo>
                    <a:pt x="79" y="13"/>
                  </a:lnTo>
                  <a:lnTo>
                    <a:pt x="80" y="14"/>
                  </a:lnTo>
                  <a:lnTo>
                    <a:pt x="81" y="14"/>
                  </a:lnTo>
                  <a:lnTo>
                    <a:pt x="81" y="16"/>
                  </a:lnTo>
                  <a:lnTo>
                    <a:pt x="83" y="16"/>
                  </a:lnTo>
                  <a:lnTo>
                    <a:pt x="84" y="16"/>
                  </a:lnTo>
                  <a:lnTo>
                    <a:pt x="84" y="17"/>
                  </a:lnTo>
                  <a:lnTo>
                    <a:pt x="85" y="17"/>
                  </a:lnTo>
                  <a:lnTo>
                    <a:pt x="86" y="17"/>
                  </a:lnTo>
                  <a:lnTo>
                    <a:pt x="88" y="17"/>
                  </a:lnTo>
                  <a:lnTo>
                    <a:pt x="89" y="17"/>
                  </a:lnTo>
                  <a:lnTo>
                    <a:pt x="90" y="17"/>
                  </a:lnTo>
                  <a:lnTo>
                    <a:pt x="90" y="16"/>
                  </a:lnTo>
                  <a:lnTo>
                    <a:pt x="92" y="16"/>
                  </a:lnTo>
                  <a:lnTo>
                    <a:pt x="93" y="16"/>
                  </a:lnTo>
                  <a:lnTo>
                    <a:pt x="94" y="14"/>
                  </a:lnTo>
                  <a:lnTo>
                    <a:pt x="94" y="16"/>
                  </a:lnTo>
                  <a:lnTo>
                    <a:pt x="94" y="14"/>
                  </a:lnTo>
                  <a:lnTo>
                    <a:pt x="95" y="14"/>
                  </a:lnTo>
                  <a:lnTo>
                    <a:pt x="98" y="14"/>
                  </a:lnTo>
                  <a:lnTo>
                    <a:pt x="99" y="14"/>
                  </a:lnTo>
                  <a:lnTo>
                    <a:pt x="99" y="16"/>
                  </a:lnTo>
                  <a:lnTo>
                    <a:pt x="100" y="16"/>
                  </a:lnTo>
                  <a:lnTo>
                    <a:pt x="102" y="16"/>
                  </a:lnTo>
                  <a:lnTo>
                    <a:pt x="103" y="16"/>
                  </a:lnTo>
                  <a:lnTo>
                    <a:pt x="104" y="17"/>
                  </a:lnTo>
                  <a:lnTo>
                    <a:pt x="106" y="17"/>
                  </a:lnTo>
                  <a:lnTo>
                    <a:pt x="106" y="18"/>
                  </a:lnTo>
                  <a:lnTo>
                    <a:pt x="107" y="18"/>
                  </a:lnTo>
                  <a:lnTo>
                    <a:pt x="109" y="18"/>
                  </a:lnTo>
                  <a:lnTo>
                    <a:pt x="109" y="19"/>
                  </a:lnTo>
                  <a:lnTo>
                    <a:pt x="109" y="21"/>
                  </a:lnTo>
                  <a:lnTo>
                    <a:pt x="111" y="21"/>
                  </a:lnTo>
                  <a:lnTo>
                    <a:pt x="111" y="22"/>
                  </a:lnTo>
                  <a:lnTo>
                    <a:pt x="112" y="22"/>
                  </a:lnTo>
                  <a:lnTo>
                    <a:pt x="112" y="23"/>
                  </a:lnTo>
                  <a:lnTo>
                    <a:pt x="113" y="23"/>
                  </a:lnTo>
                  <a:lnTo>
                    <a:pt x="113" y="25"/>
                  </a:lnTo>
                  <a:lnTo>
                    <a:pt x="114" y="23"/>
                  </a:lnTo>
                  <a:lnTo>
                    <a:pt x="116" y="23"/>
                  </a:lnTo>
                  <a:lnTo>
                    <a:pt x="116" y="25"/>
                  </a:lnTo>
                  <a:lnTo>
                    <a:pt x="117" y="23"/>
                  </a:lnTo>
                  <a:lnTo>
                    <a:pt x="117" y="25"/>
                  </a:lnTo>
                  <a:lnTo>
                    <a:pt x="118" y="25"/>
                  </a:lnTo>
                  <a:lnTo>
                    <a:pt x="120" y="25"/>
                  </a:lnTo>
                  <a:lnTo>
                    <a:pt x="121" y="25"/>
                  </a:lnTo>
                  <a:lnTo>
                    <a:pt x="122" y="26"/>
                  </a:lnTo>
                  <a:lnTo>
                    <a:pt x="123" y="25"/>
                  </a:lnTo>
                  <a:lnTo>
                    <a:pt x="125" y="26"/>
                  </a:lnTo>
                  <a:lnTo>
                    <a:pt x="126" y="26"/>
                  </a:lnTo>
                  <a:lnTo>
                    <a:pt x="126" y="25"/>
                  </a:lnTo>
                  <a:lnTo>
                    <a:pt x="127" y="25"/>
                  </a:lnTo>
                  <a:lnTo>
                    <a:pt x="128" y="25"/>
                  </a:lnTo>
                  <a:lnTo>
                    <a:pt x="128" y="23"/>
                  </a:lnTo>
                  <a:lnTo>
                    <a:pt x="130" y="23"/>
                  </a:lnTo>
                  <a:lnTo>
                    <a:pt x="132" y="23"/>
                  </a:lnTo>
                  <a:lnTo>
                    <a:pt x="135" y="22"/>
                  </a:lnTo>
                  <a:lnTo>
                    <a:pt x="136" y="22"/>
                  </a:lnTo>
                  <a:lnTo>
                    <a:pt x="137" y="22"/>
                  </a:lnTo>
                  <a:lnTo>
                    <a:pt x="137" y="21"/>
                  </a:lnTo>
                  <a:lnTo>
                    <a:pt x="139" y="21"/>
                  </a:lnTo>
                  <a:lnTo>
                    <a:pt x="139" y="19"/>
                  </a:lnTo>
                  <a:lnTo>
                    <a:pt x="140" y="19"/>
                  </a:lnTo>
                  <a:lnTo>
                    <a:pt x="140" y="18"/>
                  </a:lnTo>
                  <a:lnTo>
                    <a:pt x="141" y="18"/>
                  </a:lnTo>
                  <a:lnTo>
                    <a:pt x="142" y="18"/>
                  </a:lnTo>
                  <a:lnTo>
                    <a:pt x="142" y="17"/>
                  </a:lnTo>
                  <a:lnTo>
                    <a:pt x="144" y="17"/>
                  </a:lnTo>
                  <a:lnTo>
                    <a:pt x="144" y="16"/>
                  </a:lnTo>
                  <a:lnTo>
                    <a:pt x="145" y="16"/>
                  </a:lnTo>
                  <a:lnTo>
                    <a:pt x="145" y="17"/>
                  </a:lnTo>
                  <a:lnTo>
                    <a:pt x="146" y="16"/>
                  </a:lnTo>
                  <a:lnTo>
                    <a:pt x="148" y="17"/>
                  </a:lnTo>
                  <a:lnTo>
                    <a:pt x="149" y="17"/>
                  </a:lnTo>
                  <a:lnTo>
                    <a:pt x="149" y="18"/>
                  </a:lnTo>
                  <a:lnTo>
                    <a:pt x="150" y="19"/>
                  </a:lnTo>
                  <a:lnTo>
                    <a:pt x="151" y="19"/>
                  </a:lnTo>
                  <a:lnTo>
                    <a:pt x="153" y="19"/>
                  </a:lnTo>
                  <a:lnTo>
                    <a:pt x="154" y="18"/>
                  </a:lnTo>
                  <a:lnTo>
                    <a:pt x="155" y="18"/>
                  </a:lnTo>
                  <a:lnTo>
                    <a:pt x="156" y="19"/>
                  </a:lnTo>
                  <a:lnTo>
                    <a:pt x="158" y="19"/>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0" name="Freeform 1205"/>
            <p:cNvSpPr>
              <a:spLocks noEditPoints="1"/>
            </p:cNvSpPr>
            <p:nvPr/>
          </p:nvSpPr>
          <p:spPr bwMode="auto">
            <a:xfrm>
              <a:off x="5661025" y="3910229"/>
              <a:ext cx="7938" cy="57150"/>
            </a:xfrm>
            <a:custGeom>
              <a:avLst/>
              <a:gdLst>
                <a:gd name="T0" fmla="*/ 2 w 5"/>
                <a:gd name="T1" fmla="*/ 36 h 36"/>
                <a:gd name="T2" fmla="*/ 1 w 5"/>
                <a:gd name="T3" fmla="*/ 36 h 36"/>
                <a:gd name="T4" fmla="*/ 1 w 5"/>
                <a:gd name="T5" fmla="*/ 36 h 36"/>
                <a:gd name="T6" fmla="*/ 1 w 5"/>
                <a:gd name="T7" fmla="*/ 36 h 36"/>
                <a:gd name="T8" fmla="*/ 2 w 5"/>
                <a:gd name="T9" fmla="*/ 36 h 36"/>
                <a:gd name="T10" fmla="*/ 2 w 5"/>
                <a:gd name="T11" fmla="*/ 36 h 36"/>
                <a:gd name="T12" fmla="*/ 2 w 5"/>
                <a:gd name="T13" fmla="*/ 36 h 36"/>
                <a:gd name="T14" fmla="*/ 3 w 5"/>
                <a:gd name="T15" fmla="*/ 32 h 36"/>
                <a:gd name="T16" fmla="*/ 3 w 5"/>
                <a:gd name="T17" fmla="*/ 32 h 36"/>
                <a:gd name="T18" fmla="*/ 3 w 5"/>
                <a:gd name="T19" fmla="*/ 32 h 36"/>
                <a:gd name="T20" fmla="*/ 3 w 5"/>
                <a:gd name="T21" fmla="*/ 31 h 36"/>
                <a:gd name="T22" fmla="*/ 3 w 5"/>
                <a:gd name="T23" fmla="*/ 31 h 36"/>
                <a:gd name="T24" fmla="*/ 3 w 5"/>
                <a:gd name="T25" fmla="*/ 31 h 36"/>
                <a:gd name="T26" fmla="*/ 3 w 5"/>
                <a:gd name="T27" fmla="*/ 32 h 36"/>
                <a:gd name="T28" fmla="*/ 3 w 5"/>
                <a:gd name="T29" fmla="*/ 32 h 36"/>
                <a:gd name="T30" fmla="*/ 5 w 5"/>
                <a:gd name="T31" fmla="*/ 31 h 36"/>
                <a:gd name="T32" fmla="*/ 5 w 5"/>
                <a:gd name="T33" fmla="*/ 31 h 36"/>
                <a:gd name="T34" fmla="*/ 5 w 5"/>
                <a:gd name="T35" fmla="*/ 31 h 36"/>
                <a:gd name="T36" fmla="*/ 5 w 5"/>
                <a:gd name="T37" fmla="*/ 31 h 36"/>
                <a:gd name="T38" fmla="*/ 5 w 5"/>
                <a:gd name="T39" fmla="*/ 31 h 36"/>
                <a:gd name="T40" fmla="*/ 5 w 5"/>
                <a:gd name="T41" fmla="*/ 31 h 36"/>
                <a:gd name="T42" fmla="*/ 5 w 5"/>
                <a:gd name="T43" fmla="*/ 31 h 36"/>
                <a:gd name="T44" fmla="*/ 5 w 5"/>
                <a:gd name="T45" fmla="*/ 31 h 36"/>
                <a:gd name="T46" fmla="*/ 5 w 5"/>
                <a:gd name="T47" fmla="*/ 30 h 36"/>
                <a:gd name="T48" fmla="*/ 5 w 5"/>
                <a:gd name="T49" fmla="*/ 30 h 36"/>
                <a:gd name="T50" fmla="*/ 5 w 5"/>
                <a:gd name="T51" fmla="*/ 30 h 36"/>
                <a:gd name="T52" fmla="*/ 5 w 5"/>
                <a:gd name="T53" fmla="*/ 31 h 36"/>
                <a:gd name="T54" fmla="*/ 5 w 5"/>
                <a:gd name="T55" fmla="*/ 31 h 36"/>
                <a:gd name="T56" fmla="*/ 3 w 5"/>
                <a:gd name="T57" fmla="*/ 25 h 36"/>
                <a:gd name="T58" fmla="*/ 3 w 5"/>
                <a:gd name="T59" fmla="*/ 25 h 36"/>
                <a:gd name="T60" fmla="*/ 3 w 5"/>
                <a:gd name="T61" fmla="*/ 23 h 36"/>
                <a:gd name="T62" fmla="*/ 5 w 5"/>
                <a:gd name="T63" fmla="*/ 25 h 36"/>
                <a:gd name="T64" fmla="*/ 5 w 5"/>
                <a:gd name="T65" fmla="*/ 25 h 36"/>
                <a:gd name="T66" fmla="*/ 5 w 5"/>
                <a:gd name="T67" fmla="*/ 22 h 36"/>
                <a:gd name="T68" fmla="*/ 5 w 5"/>
                <a:gd name="T69" fmla="*/ 18 h 36"/>
                <a:gd name="T70" fmla="*/ 5 w 5"/>
                <a:gd name="T71" fmla="*/ 18 h 36"/>
                <a:gd name="T72" fmla="*/ 5 w 5"/>
                <a:gd name="T73" fmla="*/ 17 h 36"/>
                <a:gd name="T74" fmla="*/ 5 w 5"/>
                <a:gd name="T75" fmla="*/ 17 h 36"/>
                <a:gd name="T76" fmla="*/ 5 w 5"/>
                <a:gd name="T77" fmla="*/ 17 h 36"/>
                <a:gd name="T78" fmla="*/ 5 w 5"/>
                <a:gd name="T79" fmla="*/ 14 h 36"/>
                <a:gd name="T80" fmla="*/ 5 w 5"/>
                <a:gd name="T81" fmla="*/ 14 h 36"/>
                <a:gd name="T82" fmla="*/ 5 w 5"/>
                <a:gd name="T83" fmla="*/ 13 h 36"/>
                <a:gd name="T84" fmla="*/ 5 w 5"/>
                <a:gd name="T85" fmla="*/ 14 h 36"/>
                <a:gd name="T86" fmla="*/ 5 w 5"/>
                <a:gd name="T87" fmla="*/ 14 h 36"/>
                <a:gd name="T88" fmla="*/ 5 w 5"/>
                <a:gd name="T89" fmla="*/ 14 h 36"/>
                <a:gd name="T90" fmla="*/ 3 w 5"/>
                <a:gd name="T91" fmla="*/ 11 h 36"/>
                <a:gd name="T92" fmla="*/ 3 w 5"/>
                <a:gd name="T93" fmla="*/ 11 h 36"/>
                <a:gd name="T94" fmla="*/ 5 w 5"/>
                <a:gd name="T95" fmla="*/ 11 h 36"/>
                <a:gd name="T96" fmla="*/ 5 w 5"/>
                <a:gd name="T97" fmla="*/ 11 h 36"/>
                <a:gd name="T98" fmla="*/ 2 w 5"/>
                <a:gd name="T99" fmla="*/ 6 h 36"/>
                <a:gd name="T100" fmla="*/ 2 w 5"/>
                <a:gd name="T101" fmla="*/ 6 h 36"/>
                <a:gd name="T102" fmla="*/ 2 w 5"/>
                <a:gd name="T103" fmla="*/ 6 h 36"/>
                <a:gd name="T104" fmla="*/ 2 w 5"/>
                <a:gd name="T105" fmla="*/ 3 h 36"/>
                <a:gd name="T106" fmla="*/ 2 w 5"/>
                <a:gd name="T107" fmla="*/ 3 h 36"/>
                <a:gd name="T108" fmla="*/ 2 w 5"/>
                <a:gd name="T109" fmla="*/ 3 h 36"/>
                <a:gd name="T110" fmla="*/ 2 w 5"/>
                <a:gd name="T111" fmla="*/ 3 h 36"/>
                <a:gd name="T112" fmla="*/ 2 w 5"/>
                <a:gd name="T113" fmla="*/ 3 h 36"/>
                <a:gd name="T114" fmla="*/ 2 w 5"/>
                <a:gd name="T115" fmla="*/ 3 h 36"/>
                <a:gd name="T116" fmla="*/ 0 w 5"/>
                <a:gd name="T117" fmla="*/ 0 h 36"/>
                <a:gd name="T118" fmla="*/ 0 w 5"/>
                <a:gd name="T119" fmla="*/ 0 h 36"/>
                <a:gd name="T120" fmla="*/ 0 w 5"/>
                <a:gd name="T1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 h="36">
                  <a:moveTo>
                    <a:pt x="2" y="36"/>
                  </a:moveTo>
                  <a:lnTo>
                    <a:pt x="2" y="36"/>
                  </a:lnTo>
                  <a:lnTo>
                    <a:pt x="2" y="36"/>
                  </a:lnTo>
                  <a:lnTo>
                    <a:pt x="2" y="36"/>
                  </a:lnTo>
                  <a:lnTo>
                    <a:pt x="1" y="36"/>
                  </a:lnTo>
                  <a:lnTo>
                    <a:pt x="1" y="36"/>
                  </a:lnTo>
                  <a:lnTo>
                    <a:pt x="1" y="36"/>
                  </a:lnTo>
                  <a:lnTo>
                    <a:pt x="1" y="36"/>
                  </a:lnTo>
                  <a:lnTo>
                    <a:pt x="1" y="36"/>
                  </a:lnTo>
                  <a:lnTo>
                    <a:pt x="1" y="36"/>
                  </a:lnTo>
                  <a:lnTo>
                    <a:pt x="1" y="36"/>
                  </a:lnTo>
                  <a:lnTo>
                    <a:pt x="1" y="36"/>
                  </a:lnTo>
                  <a:lnTo>
                    <a:pt x="2" y="36"/>
                  </a:lnTo>
                  <a:lnTo>
                    <a:pt x="2" y="36"/>
                  </a:lnTo>
                  <a:lnTo>
                    <a:pt x="2" y="36"/>
                  </a:lnTo>
                  <a:lnTo>
                    <a:pt x="2" y="36"/>
                  </a:lnTo>
                  <a:lnTo>
                    <a:pt x="2" y="36"/>
                  </a:lnTo>
                  <a:lnTo>
                    <a:pt x="2" y="36"/>
                  </a:lnTo>
                  <a:lnTo>
                    <a:pt x="2" y="36"/>
                  </a:lnTo>
                  <a:lnTo>
                    <a:pt x="2" y="36"/>
                  </a:lnTo>
                  <a:lnTo>
                    <a:pt x="2" y="36"/>
                  </a:lnTo>
                  <a:lnTo>
                    <a:pt x="2" y="36"/>
                  </a:lnTo>
                  <a:lnTo>
                    <a:pt x="2" y="36"/>
                  </a:lnTo>
                  <a:close/>
                  <a:moveTo>
                    <a:pt x="3" y="32"/>
                  </a:moveTo>
                  <a:lnTo>
                    <a:pt x="3" y="32"/>
                  </a:lnTo>
                  <a:lnTo>
                    <a:pt x="3" y="32"/>
                  </a:lnTo>
                  <a:lnTo>
                    <a:pt x="3" y="32"/>
                  </a:lnTo>
                  <a:lnTo>
                    <a:pt x="3" y="32"/>
                  </a:lnTo>
                  <a:lnTo>
                    <a:pt x="3" y="32"/>
                  </a:lnTo>
                  <a:lnTo>
                    <a:pt x="3" y="32"/>
                  </a:lnTo>
                  <a:lnTo>
                    <a:pt x="3" y="32"/>
                  </a:lnTo>
                  <a:lnTo>
                    <a:pt x="3" y="31"/>
                  </a:lnTo>
                  <a:lnTo>
                    <a:pt x="3" y="31"/>
                  </a:lnTo>
                  <a:lnTo>
                    <a:pt x="3" y="31"/>
                  </a:lnTo>
                  <a:lnTo>
                    <a:pt x="3" y="31"/>
                  </a:lnTo>
                  <a:lnTo>
                    <a:pt x="3" y="31"/>
                  </a:lnTo>
                  <a:lnTo>
                    <a:pt x="3" y="31"/>
                  </a:lnTo>
                  <a:lnTo>
                    <a:pt x="3" y="31"/>
                  </a:lnTo>
                  <a:lnTo>
                    <a:pt x="3" y="31"/>
                  </a:lnTo>
                  <a:lnTo>
                    <a:pt x="3" y="31"/>
                  </a:lnTo>
                  <a:lnTo>
                    <a:pt x="3" y="32"/>
                  </a:lnTo>
                  <a:lnTo>
                    <a:pt x="3" y="32"/>
                  </a:lnTo>
                  <a:lnTo>
                    <a:pt x="5" y="32"/>
                  </a:lnTo>
                  <a:lnTo>
                    <a:pt x="3" y="32"/>
                  </a:lnTo>
                  <a:lnTo>
                    <a:pt x="3" y="32"/>
                  </a:lnTo>
                  <a:close/>
                  <a:moveTo>
                    <a:pt x="5" y="31"/>
                  </a:move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1"/>
                  </a:lnTo>
                  <a:lnTo>
                    <a:pt x="5" y="30"/>
                  </a:lnTo>
                  <a:lnTo>
                    <a:pt x="5" y="30"/>
                  </a:lnTo>
                  <a:lnTo>
                    <a:pt x="5" y="30"/>
                  </a:lnTo>
                  <a:lnTo>
                    <a:pt x="5" y="30"/>
                  </a:lnTo>
                  <a:lnTo>
                    <a:pt x="5" y="30"/>
                  </a:lnTo>
                  <a:lnTo>
                    <a:pt x="5" y="30"/>
                  </a:lnTo>
                  <a:lnTo>
                    <a:pt x="5" y="30"/>
                  </a:lnTo>
                  <a:lnTo>
                    <a:pt x="5" y="30"/>
                  </a:lnTo>
                  <a:lnTo>
                    <a:pt x="5" y="31"/>
                  </a:lnTo>
                  <a:lnTo>
                    <a:pt x="5" y="31"/>
                  </a:lnTo>
                  <a:lnTo>
                    <a:pt x="5" y="31"/>
                  </a:lnTo>
                  <a:lnTo>
                    <a:pt x="5" y="31"/>
                  </a:lnTo>
                  <a:lnTo>
                    <a:pt x="5" y="31"/>
                  </a:lnTo>
                  <a:close/>
                  <a:moveTo>
                    <a:pt x="5" y="25"/>
                  </a:moveTo>
                  <a:lnTo>
                    <a:pt x="5" y="25"/>
                  </a:lnTo>
                  <a:lnTo>
                    <a:pt x="3" y="25"/>
                  </a:lnTo>
                  <a:lnTo>
                    <a:pt x="3" y="25"/>
                  </a:lnTo>
                  <a:lnTo>
                    <a:pt x="3" y="25"/>
                  </a:lnTo>
                  <a:lnTo>
                    <a:pt x="3" y="25"/>
                  </a:lnTo>
                  <a:lnTo>
                    <a:pt x="3" y="23"/>
                  </a:lnTo>
                  <a:lnTo>
                    <a:pt x="3" y="23"/>
                  </a:lnTo>
                  <a:lnTo>
                    <a:pt x="3" y="23"/>
                  </a:lnTo>
                  <a:lnTo>
                    <a:pt x="5" y="23"/>
                  </a:lnTo>
                  <a:lnTo>
                    <a:pt x="5" y="23"/>
                  </a:lnTo>
                  <a:lnTo>
                    <a:pt x="5" y="25"/>
                  </a:lnTo>
                  <a:lnTo>
                    <a:pt x="5" y="25"/>
                  </a:lnTo>
                  <a:lnTo>
                    <a:pt x="5" y="25"/>
                  </a:lnTo>
                  <a:lnTo>
                    <a:pt x="5" y="25"/>
                  </a:lnTo>
                  <a:close/>
                  <a:moveTo>
                    <a:pt x="5" y="22"/>
                  </a:moveTo>
                  <a:lnTo>
                    <a:pt x="5" y="22"/>
                  </a:lnTo>
                  <a:lnTo>
                    <a:pt x="5" y="22"/>
                  </a:lnTo>
                  <a:lnTo>
                    <a:pt x="5" y="22"/>
                  </a:lnTo>
                  <a:lnTo>
                    <a:pt x="5" y="22"/>
                  </a:lnTo>
                  <a:close/>
                  <a:moveTo>
                    <a:pt x="5" y="18"/>
                  </a:moveTo>
                  <a:lnTo>
                    <a:pt x="5" y="18"/>
                  </a:lnTo>
                  <a:lnTo>
                    <a:pt x="5" y="18"/>
                  </a:lnTo>
                  <a:lnTo>
                    <a:pt x="5" y="18"/>
                  </a:lnTo>
                  <a:lnTo>
                    <a:pt x="5" y="18"/>
                  </a:lnTo>
                  <a:close/>
                  <a:moveTo>
                    <a:pt x="5" y="17"/>
                  </a:moveTo>
                  <a:lnTo>
                    <a:pt x="5" y="17"/>
                  </a:lnTo>
                  <a:lnTo>
                    <a:pt x="5" y="17"/>
                  </a:lnTo>
                  <a:lnTo>
                    <a:pt x="5" y="17"/>
                  </a:lnTo>
                  <a:lnTo>
                    <a:pt x="5" y="17"/>
                  </a:lnTo>
                  <a:lnTo>
                    <a:pt x="5" y="17"/>
                  </a:lnTo>
                  <a:lnTo>
                    <a:pt x="5" y="17"/>
                  </a:lnTo>
                  <a:lnTo>
                    <a:pt x="5" y="17"/>
                  </a:lnTo>
                  <a:lnTo>
                    <a:pt x="5" y="17"/>
                  </a:lnTo>
                  <a:close/>
                  <a:moveTo>
                    <a:pt x="5" y="14"/>
                  </a:moveTo>
                  <a:lnTo>
                    <a:pt x="5" y="14"/>
                  </a:lnTo>
                  <a:lnTo>
                    <a:pt x="5" y="14"/>
                  </a:lnTo>
                  <a:lnTo>
                    <a:pt x="5" y="14"/>
                  </a:lnTo>
                  <a:lnTo>
                    <a:pt x="5" y="14"/>
                  </a:lnTo>
                  <a:lnTo>
                    <a:pt x="5" y="14"/>
                  </a:lnTo>
                  <a:lnTo>
                    <a:pt x="5" y="13"/>
                  </a:lnTo>
                  <a:lnTo>
                    <a:pt x="5" y="13"/>
                  </a:lnTo>
                  <a:lnTo>
                    <a:pt x="5" y="13"/>
                  </a:lnTo>
                  <a:lnTo>
                    <a:pt x="5" y="13"/>
                  </a:lnTo>
                  <a:lnTo>
                    <a:pt x="5" y="14"/>
                  </a:lnTo>
                  <a:lnTo>
                    <a:pt x="5" y="14"/>
                  </a:lnTo>
                  <a:lnTo>
                    <a:pt x="5" y="14"/>
                  </a:lnTo>
                  <a:lnTo>
                    <a:pt x="5" y="14"/>
                  </a:lnTo>
                  <a:lnTo>
                    <a:pt x="5" y="14"/>
                  </a:lnTo>
                  <a:lnTo>
                    <a:pt x="5" y="14"/>
                  </a:lnTo>
                  <a:lnTo>
                    <a:pt x="5" y="14"/>
                  </a:lnTo>
                  <a:close/>
                  <a:moveTo>
                    <a:pt x="5" y="11"/>
                  </a:moveTo>
                  <a:lnTo>
                    <a:pt x="5" y="11"/>
                  </a:lnTo>
                  <a:lnTo>
                    <a:pt x="3" y="11"/>
                  </a:lnTo>
                  <a:lnTo>
                    <a:pt x="3" y="11"/>
                  </a:lnTo>
                  <a:lnTo>
                    <a:pt x="3" y="11"/>
                  </a:lnTo>
                  <a:lnTo>
                    <a:pt x="3" y="11"/>
                  </a:lnTo>
                  <a:lnTo>
                    <a:pt x="5" y="11"/>
                  </a:lnTo>
                  <a:lnTo>
                    <a:pt x="5" y="11"/>
                  </a:lnTo>
                  <a:lnTo>
                    <a:pt x="5" y="11"/>
                  </a:lnTo>
                  <a:lnTo>
                    <a:pt x="5" y="11"/>
                  </a:lnTo>
                  <a:lnTo>
                    <a:pt x="5" y="11"/>
                  </a:lnTo>
                  <a:lnTo>
                    <a:pt x="5" y="11"/>
                  </a:lnTo>
                  <a:lnTo>
                    <a:pt x="5" y="11"/>
                  </a:lnTo>
                  <a:close/>
                  <a:moveTo>
                    <a:pt x="2" y="6"/>
                  </a:moveTo>
                  <a:lnTo>
                    <a:pt x="2" y="6"/>
                  </a:lnTo>
                  <a:lnTo>
                    <a:pt x="2" y="6"/>
                  </a:lnTo>
                  <a:lnTo>
                    <a:pt x="2" y="6"/>
                  </a:lnTo>
                  <a:lnTo>
                    <a:pt x="2" y="6"/>
                  </a:lnTo>
                  <a:lnTo>
                    <a:pt x="2" y="6"/>
                  </a:lnTo>
                  <a:lnTo>
                    <a:pt x="2" y="6"/>
                  </a:lnTo>
                  <a:lnTo>
                    <a:pt x="2" y="6"/>
                  </a:lnTo>
                  <a:lnTo>
                    <a:pt x="2" y="6"/>
                  </a:lnTo>
                  <a:close/>
                  <a:moveTo>
                    <a:pt x="2" y="3"/>
                  </a:move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close/>
                  <a:moveTo>
                    <a:pt x="0" y="0"/>
                  </a:move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1" name="Freeform 1206"/>
            <p:cNvSpPr>
              <a:spLocks noEditPoints="1"/>
            </p:cNvSpPr>
            <p:nvPr/>
          </p:nvSpPr>
          <p:spPr bwMode="auto">
            <a:xfrm>
              <a:off x="4672013" y="4181691"/>
              <a:ext cx="90488" cy="152400"/>
            </a:xfrm>
            <a:custGeom>
              <a:avLst/>
              <a:gdLst>
                <a:gd name="T0" fmla="*/ 28 w 57"/>
                <a:gd name="T1" fmla="*/ 65 h 96"/>
                <a:gd name="T2" fmla="*/ 55 w 57"/>
                <a:gd name="T3" fmla="*/ 3 h 96"/>
                <a:gd name="T4" fmla="*/ 55 w 57"/>
                <a:gd name="T5" fmla="*/ 5 h 96"/>
                <a:gd name="T6" fmla="*/ 56 w 57"/>
                <a:gd name="T7" fmla="*/ 9 h 96"/>
                <a:gd name="T8" fmla="*/ 55 w 57"/>
                <a:gd name="T9" fmla="*/ 12 h 96"/>
                <a:gd name="T10" fmla="*/ 55 w 57"/>
                <a:gd name="T11" fmla="*/ 14 h 96"/>
                <a:gd name="T12" fmla="*/ 56 w 57"/>
                <a:gd name="T13" fmla="*/ 18 h 96"/>
                <a:gd name="T14" fmla="*/ 57 w 57"/>
                <a:gd name="T15" fmla="*/ 24 h 96"/>
                <a:gd name="T16" fmla="*/ 56 w 57"/>
                <a:gd name="T17" fmla="*/ 27 h 96"/>
                <a:gd name="T18" fmla="*/ 53 w 57"/>
                <a:gd name="T19" fmla="*/ 32 h 96"/>
                <a:gd name="T20" fmla="*/ 52 w 57"/>
                <a:gd name="T21" fmla="*/ 33 h 96"/>
                <a:gd name="T22" fmla="*/ 48 w 57"/>
                <a:gd name="T23" fmla="*/ 37 h 96"/>
                <a:gd name="T24" fmla="*/ 44 w 57"/>
                <a:gd name="T25" fmla="*/ 38 h 96"/>
                <a:gd name="T26" fmla="*/ 38 w 57"/>
                <a:gd name="T27" fmla="*/ 41 h 96"/>
                <a:gd name="T28" fmla="*/ 35 w 57"/>
                <a:gd name="T29" fmla="*/ 45 h 96"/>
                <a:gd name="T30" fmla="*/ 33 w 57"/>
                <a:gd name="T31" fmla="*/ 47 h 96"/>
                <a:gd name="T32" fmla="*/ 29 w 57"/>
                <a:gd name="T33" fmla="*/ 50 h 96"/>
                <a:gd name="T34" fmla="*/ 25 w 57"/>
                <a:gd name="T35" fmla="*/ 54 h 96"/>
                <a:gd name="T36" fmla="*/ 24 w 57"/>
                <a:gd name="T37" fmla="*/ 55 h 96"/>
                <a:gd name="T38" fmla="*/ 24 w 57"/>
                <a:gd name="T39" fmla="*/ 59 h 96"/>
                <a:gd name="T40" fmla="*/ 25 w 57"/>
                <a:gd name="T41" fmla="*/ 63 h 96"/>
                <a:gd name="T42" fmla="*/ 27 w 57"/>
                <a:gd name="T43" fmla="*/ 64 h 96"/>
                <a:gd name="T44" fmla="*/ 28 w 57"/>
                <a:gd name="T45" fmla="*/ 68 h 96"/>
                <a:gd name="T46" fmla="*/ 29 w 57"/>
                <a:gd name="T47" fmla="*/ 71 h 96"/>
                <a:gd name="T48" fmla="*/ 28 w 57"/>
                <a:gd name="T49" fmla="*/ 75 h 96"/>
                <a:gd name="T50" fmla="*/ 28 w 57"/>
                <a:gd name="T51" fmla="*/ 78 h 96"/>
                <a:gd name="T52" fmla="*/ 24 w 57"/>
                <a:gd name="T53" fmla="*/ 82 h 96"/>
                <a:gd name="T54" fmla="*/ 16 w 57"/>
                <a:gd name="T55" fmla="*/ 85 h 96"/>
                <a:gd name="T56" fmla="*/ 13 w 57"/>
                <a:gd name="T57" fmla="*/ 88 h 96"/>
                <a:gd name="T58" fmla="*/ 14 w 57"/>
                <a:gd name="T59" fmla="*/ 91 h 96"/>
                <a:gd name="T60" fmla="*/ 11 w 57"/>
                <a:gd name="T61" fmla="*/ 96 h 96"/>
                <a:gd name="T62" fmla="*/ 9 w 57"/>
                <a:gd name="T63" fmla="*/ 88 h 96"/>
                <a:gd name="T64" fmla="*/ 9 w 57"/>
                <a:gd name="T65" fmla="*/ 80 h 96"/>
                <a:gd name="T66" fmla="*/ 6 w 57"/>
                <a:gd name="T67" fmla="*/ 75 h 96"/>
                <a:gd name="T68" fmla="*/ 5 w 57"/>
                <a:gd name="T69" fmla="*/ 68 h 96"/>
                <a:gd name="T70" fmla="*/ 9 w 57"/>
                <a:gd name="T71" fmla="*/ 64 h 96"/>
                <a:gd name="T72" fmla="*/ 11 w 57"/>
                <a:gd name="T73" fmla="*/ 61 h 96"/>
                <a:gd name="T74" fmla="*/ 14 w 57"/>
                <a:gd name="T75" fmla="*/ 56 h 96"/>
                <a:gd name="T76" fmla="*/ 13 w 57"/>
                <a:gd name="T77" fmla="*/ 51 h 96"/>
                <a:gd name="T78" fmla="*/ 14 w 57"/>
                <a:gd name="T79" fmla="*/ 46 h 96"/>
                <a:gd name="T80" fmla="*/ 14 w 57"/>
                <a:gd name="T81" fmla="*/ 41 h 96"/>
                <a:gd name="T82" fmla="*/ 14 w 57"/>
                <a:gd name="T83" fmla="*/ 38 h 96"/>
                <a:gd name="T84" fmla="*/ 10 w 57"/>
                <a:gd name="T85" fmla="*/ 35 h 96"/>
                <a:gd name="T86" fmla="*/ 4 w 57"/>
                <a:gd name="T87" fmla="*/ 32 h 96"/>
                <a:gd name="T88" fmla="*/ 0 w 57"/>
                <a:gd name="T89" fmla="*/ 28 h 96"/>
                <a:gd name="T90" fmla="*/ 4 w 57"/>
                <a:gd name="T91" fmla="*/ 24 h 96"/>
                <a:gd name="T92" fmla="*/ 10 w 57"/>
                <a:gd name="T93" fmla="*/ 22 h 96"/>
                <a:gd name="T94" fmla="*/ 16 w 57"/>
                <a:gd name="T95" fmla="*/ 21 h 96"/>
                <a:gd name="T96" fmla="*/ 21 w 57"/>
                <a:gd name="T97" fmla="*/ 23 h 96"/>
                <a:gd name="T98" fmla="*/ 23 w 57"/>
                <a:gd name="T99" fmla="*/ 27 h 96"/>
                <a:gd name="T100" fmla="*/ 23 w 57"/>
                <a:gd name="T101" fmla="*/ 33 h 96"/>
                <a:gd name="T102" fmla="*/ 27 w 57"/>
                <a:gd name="T103" fmla="*/ 37 h 96"/>
                <a:gd name="T104" fmla="*/ 27 w 57"/>
                <a:gd name="T105" fmla="*/ 35 h 96"/>
                <a:gd name="T106" fmla="*/ 29 w 57"/>
                <a:gd name="T107" fmla="*/ 29 h 96"/>
                <a:gd name="T108" fmla="*/ 30 w 57"/>
                <a:gd name="T109" fmla="*/ 24 h 96"/>
                <a:gd name="T110" fmla="*/ 25 w 57"/>
                <a:gd name="T111" fmla="*/ 18 h 96"/>
                <a:gd name="T112" fmla="*/ 24 w 57"/>
                <a:gd name="T113" fmla="*/ 12 h 96"/>
                <a:gd name="T114" fmla="*/ 28 w 57"/>
                <a:gd name="T115" fmla="*/ 6 h 96"/>
                <a:gd name="T116" fmla="*/ 32 w 57"/>
                <a:gd name="T117" fmla="*/ 8 h 96"/>
                <a:gd name="T118" fmla="*/ 38 w 57"/>
                <a:gd name="T119" fmla="*/ 8 h 96"/>
                <a:gd name="T120" fmla="*/ 43 w 57"/>
                <a:gd name="T121" fmla="*/ 5 h 96"/>
                <a:gd name="T122" fmla="*/ 50 w 57"/>
                <a:gd name="T123" fmla="*/ 4 h 96"/>
                <a:gd name="T124" fmla="*/ 55 w 57"/>
                <a:gd name="T1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96">
                  <a:moveTo>
                    <a:pt x="14" y="89"/>
                  </a:moveTo>
                  <a:lnTo>
                    <a:pt x="14" y="91"/>
                  </a:lnTo>
                  <a:lnTo>
                    <a:pt x="14" y="89"/>
                  </a:lnTo>
                  <a:close/>
                  <a:moveTo>
                    <a:pt x="28" y="65"/>
                  </a:moveTo>
                  <a:lnTo>
                    <a:pt x="28" y="64"/>
                  </a:lnTo>
                  <a:lnTo>
                    <a:pt x="28" y="65"/>
                  </a:lnTo>
                  <a:close/>
                  <a:moveTo>
                    <a:pt x="55" y="0"/>
                  </a:moveTo>
                  <a:lnTo>
                    <a:pt x="56" y="0"/>
                  </a:lnTo>
                  <a:lnTo>
                    <a:pt x="56" y="1"/>
                  </a:lnTo>
                  <a:lnTo>
                    <a:pt x="55" y="1"/>
                  </a:lnTo>
                  <a:lnTo>
                    <a:pt x="56" y="1"/>
                  </a:lnTo>
                  <a:lnTo>
                    <a:pt x="55" y="3"/>
                  </a:lnTo>
                  <a:lnTo>
                    <a:pt x="56" y="3"/>
                  </a:lnTo>
                  <a:lnTo>
                    <a:pt x="55" y="3"/>
                  </a:lnTo>
                  <a:lnTo>
                    <a:pt x="55" y="4"/>
                  </a:lnTo>
                  <a:lnTo>
                    <a:pt x="56" y="4"/>
                  </a:lnTo>
                  <a:lnTo>
                    <a:pt x="55" y="4"/>
                  </a:lnTo>
                  <a:lnTo>
                    <a:pt x="55" y="5"/>
                  </a:lnTo>
                  <a:lnTo>
                    <a:pt x="55" y="6"/>
                  </a:lnTo>
                  <a:lnTo>
                    <a:pt x="55" y="8"/>
                  </a:lnTo>
                  <a:lnTo>
                    <a:pt x="56" y="8"/>
                  </a:lnTo>
                  <a:lnTo>
                    <a:pt x="55" y="8"/>
                  </a:lnTo>
                  <a:lnTo>
                    <a:pt x="55" y="9"/>
                  </a:lnTo>
                  <a:lnTo>
                    <a:pt x="56" y="9"/>
                  </a:lnTo>
                  <a:lnTo>
                    <a:pt x="55" y="9"/>
                  </a:lnTo>
                  <a:lnTo>
                    <a:pt x="55" y="10"/>
                  </a:lnTo>
                  <a:lnTo>
                    <a:pt x="56" y="10"/>
                  </a:lnTo>
                  <a:lnTo>
                    <a:pt x="55" y="10"/>
                  </a:lnTo>
                  <a:lnTo>
                    <a:pt x="56" y="10"/>
                  </a:lnTo>
                  <a:lnTo>
                    <a:pt x="55" y="12"/>
                  </a:lnTo>
                  <a:lnTo>
                    <a:pt x="56" y="12"/>
                  </a:lnTo>
                  <a:lnTo>
                    <a:pt x="55" y="12"/>
                  </a:lnTo>
                  <a:lnTo>
                    <a:pt x="56" y="12"/>
                  </a:lnTo>
                  <a:lnTo>
                    <a:pt x="56" y="13"/>
                  </a:lnTo>
                  <a:lnTo>
                    <a:pt x="56" y="14"/>
                  </a:lnTo>
                  <a:lnTo>
                    <a:pt x="55" y="14"/>
                  </a:lnTo>
                  <a:lnTo>
                    <a:pt x="56" y="14"/>
                  </a:lnTo>
                  <a:lnTo>
                    <a:pt x="55" y="14"/>
                  </a:lnTo>
                  <a:lnTo>
                    <a:pt x="56" y="14"/>
                  </a:lnTo>
                  <a:lnTo>
                    <a:pt x="56" y="15"/>
                  </a:lnTo>
                  <a:lnTo>
                    <a:pt x="56" y="17"/>
                  </a:lnTo>
                  <a:lnTo>
                    <a:pt x="56" y="18"/>
                  </a:lnTo>
                  <a:lnTo>
                    <a:pt x="56" y="19"/>
                  </a:lnTo>
                  <a:lnTo>
                    <a:pt x="56" y="21"/>
                  </a:lnTo>
                  <a:lnTo>
                    <a:pt x="56" y="22"/>
                  </a:lnTo>
                  <a:lnTo>
                    <a:pt x="56" y="23"/>
                  </a:lnTo>
                  <a:lnTo>
                    <a:pt x="57" y="23"/>
                  </a:lnTo>
                  <a:lnTo>
                    <a:pt x="57" y="24"/>
                  </a:lnTo>
                  <a:lnTo>
                    <a:pt x="56" y="26"/>
                  </a:lnTo>
                  <a:lnTo>
                    <a:pt x="57" y="26"/>
                  </a:lnTo>
                  <a:lnTo>
                    <a:pt x="56" y="26"/>
                  </a:lnTo>
                  <a:lnTo>
                    <a:pt x="56" y="27"/>
                  </a:lnTo>
                  <a:lnTo>
                    <a:pt x="55" y="27"/>
                  </a:lnTo>
                  <a:lnTo>
                    <a:pt x="56" y="27"/>
                  </a:lnTo>
                  <a:lnTo>
                    <a:pt x="56" y="28"/>
                  </a:lnTo>
                  <a:lnTo>
                    <a:pt x="56" y="29"/>
                  </a:lnTo>
                  <a:lnTo>
                    <a:pt x="55" y="28"/>
                  </a:lnTo>
                  <a:lnTo>
                    <a:pt x="55" y="29"/>
                  </a:lnTo>
                  <a:lnTo>
                    <a:pt x="53" y="31"/>
                  </a:lnTo>
                  <a:lnTo>
                    <a:pt x="53" y="32"/>
                  </a:lnTo>
                  <a:lnTo>
                    <a:pt x="53" y="31"/>
                  </a:lnTo>
                  <a:lnTo>
                    <a:pt x="53" y="32"/>
                  </a:lnTo>
                  <a:lnTo>
                    <a:pt x="52" y="32"/>
                  </a:lnTo>
                  <a:lnTo>
                    <a:pt x="52" y="33"/>
                  </a:lnTo>
                  <a:lnTo>
                    <a:pt x="51" y="33"/>
                  </a:lnTo>
                  <a:lnTo>
                    <a:pt x="52" y="33"/>
                  </a:lnTo>
                  <a:lnTo>
                    <a:pt x="52" y="35"/>
                  </a:lnTo>
                  <a:lnTo>
                    <a:pt x="51" y="35"/>
                  </a:lnTo>
                  <a:lnTo>
                    <a:pt x="50" y="35"/>
                  </a:lnTo>
                  <a:lnTo>
                    <a:pt x="50" y="36"/>
                  </a:lnTo>
                  <a:lnTo>
                    <a:pt x="48" y="36"/>
                  </a:lnTo>
                  <a:lnTo>
                    <a:pt x="48" y="37"/>
                  </a:lnTo>
                  <a:lnTo>
                    <a:pt x="47" y="37"/>
                  </a:lnTo>
                  <a:lnTo>
                    <a:pt x="48" y="37"/>
                  </a:lnTo>
                  <a:lnTo>
                    <a:pt x="47" y="37"/>
                  </a:lnTo>
                  <a:lnTo>
                    <a:pt x="46" y="37"/>
                  </a:lnTo>
                  <a:lnTo>
                    <a:pt x="44" y="37"/>
                  </a:lnTo>
                  <a:lnTo>
                    <a:pt x="44" y="38"/>
                  </a:lnTo>
                  <a:lnTo>
                    <a:pt x="43" y="38"/>
                  </a:lnTo>
                  <a:lnTo>
                    <a:pt x="42" y="38"/>
                  </a:lnTo>
                  <a:lnTo>
                    <a:pt x="42" y="40"/>
                  </a:lnTo>
                  <a:lnTo>
                    <a:pt x="41" y="40"/>
                  </a:lnTo>
                  <a:lnTo>
                    <a:pt x="39" y="40"/>
                  </a:lnTo>
                  <a:lnTo>
                    <a:pt x="38" y="41"/>
                  </a:lnTo>
                  <a:lnTo>
                    <a:pt x="37" y="41"/>
                  </a:lnTo>
                  <a:lnTo>
                    <a:pt x="37" y="42"/>
                  </a:lnTo>
                  <a:lnTo>
                    <a:pt x="35" y="43"/>
                  </a:lnTo>
                  <a:lnTo>
                    <a:pt x="35" y="42"/>
                  </a:lnTo>
                  <a:lnTo>
                    <a:pt x="35" y="43"/>
                  </a:lnTo>
                  <a:lnTo>
                    <a:pt x="35" y="45"/>
                  </a:lnTo>
                  <a:lnTo>
                    <a:pt x="35" y="43"/>
                  </a:lnTo>
                  <a:lnTo>
                    <a:pt x="35" y="45"/>
                  </a:lnTo>
                  <a:lnTo>
                    <a:pt x="34" y="45"/>
                  </a:lnTo>
                  <a:lnTo>
                    <a:pt x="34" y="46"/>
                  </a:lnTo>
                  <a:lnTo>
                    <a:pt x="33" y="46"/>
                  </a:lnTo>
                  <a:lnTo>
                    <a:pt x="33" y="47"/>
                  </a:lnTo>
                  <a:lnTo>
                    <a:pt x="32" y="47"/>
                  </a:lnTo>
                  <a:lnTo>
                    <a:pt x="32" y="49"/>
                  </a:lnTo>
                  <a:lnTo>
                    <a:pt x="32" y="47"/>
                  </a:lnTo>
                  <a:lnTo>
                    <a:pt x="30" y="49"/>
                  </a:lnTo>
                  <a:lnTo>
                    <a:pt x="29" y="49"/>
                  </a:lnTo>
                  <a:lnTo>
                    <a:pt x="29" y="50"/>
                  </a:lnTo>
                  <a:lnTo>
                    <a:pt x="28" y="50"/>
                  </a:lnTo>
                  <a:lnTo>
                    <a:pt x="28" y="51"/>
                  </a:lnTo>
                  <a:lnTo>
                    <a:pt x="27" y="51"/>
                  </a:lnTo>
                  <a:lnTo>
                    <a:pt x="27" y="52"/>
                  </a:lnTo>
                  <a:lnTo>
                    <a:pt x="25" y="52"/>
                  </a:lnTo>
                  <a:lnTo>
                    <a:pt x="25" y="54"/>
                  </a:lnTo>
                  <a:lnTo>
                    <a:pt x="24" y="54"/>
                  </a:lnTo>
                  <a:lnTo>
                    <a:pt x="24" y="52"/>
                  </a:lnTo>
                  <a:lnTo>
                    <a:pt x="23" y="52"/>
                  </a:lnTo>
                  <a:lnTo>
                    <a:pt x="24" y="52"/>
                  </a:lnTo>
                  <a:lnTo>
                    <a:pt x="24" y="54"/>
                  </a:lnTo>
                  <a:lnTo>
                    <a:pt x="24" y="55"/>
                  </a:lnTo>
                  <a:lnTo>
                    <a:pt x="23" y="55"/>
                  </a:lnTo>
                  <a:lnTo>
                    <a:pt x="24" y="55"/>
                  </a:lnTo>
                  <a:lnTo>
                    <a:pt x="24" y="56"/>
                  </a:lnTo>
                  <a:lnTo>
                    <a:pt x="23" y="56"/>
                  </a:lnTo>
                  <a:lnTo>
                    <a:pt x="24" y="57"/>
                  </a:lnTo>
                  <a:lnTo>
                    <a:pt x="24" y="59"/>
                  </a:lnTo>
                  <a:lnTo>
                    <a:pt x="25" y="59"/>
                  </a:lnTo>
                  <a:lnTo>
                    <a:pt x="24" y="59"/>
                  </a:lnTo>
                  <a:lnTo>
                    <a:pt x="25" y="59"/>
                  </a:lnTo>
                  <a:lnTo>
                    <a:pt x="25" y="60"/>
                  </a:lnTo>
                  <a:lnTo>
                    <a:pt x="25" y="61"/>
                  </a:lnTo>
                  <a:lnTo>
                    <a:pt x="25" y="63"/>
                  </a:lnTo>
                  <a:lnTo>
                    <a:pt x="25" y="61"/>
                  </a:lnTo>
                  <a:lnTo>
                    <a:pt x="27" y="61"/>
                  </a:lnTo>
                  <a:lnTo>
                    <a:pt x="25" y="61"/>
                  </a:lnTo>
                  <a:lnTo>
                    <a:pt x="25" y="63"/>
                  </a:lnTo>
                  <a:lnTo>
                    <a:pt x="27" y="63"/>
                  </a:lnTo>
                  <a:lnTo>
                    <a:pt x="27" y="64"/>
                  </a:lnTo>
                  <a:lnTo>
                    <a:pt x="27" y="65"/>
                  </a:lnTo>
                  <a:lnTo>
                    <a:pt x="27" y="66"/>
                  </a:lnTo>
                  <a:lnTo>
                    <a:pt x="27" y="68"/>
                  </a:lnTo>
                  <a:lnTo>
                    <a:pt x="27" y="69"/>
                  </a:lnTo>
                  <a:lnTo>
                    <a:pt x="28" y="69"/>
                  </a:lnTo>
                  <a:lnTo>
                    <a:pt x="28" y="68"/>
                  </a:lnTo>
                  <a:lnTo>
                    <a:pt x="28" y="66"/>
                  </a:lnTo>
                  <a:lnTo>
                    <a:pt x="28" y="68"/>
                  </a:lnTo>
                  <a:lnTo>
                    <a:pt x="28" y="69"/>
                  </a:lnTo>
                  <a:lnTo>
                    <a:pt x="28" y="70"/>
                  </a:lnTo>
                  <a:lnTo>
                    <a:pt x="28" y="71"/>
                  </a:lnTo>
                  <a:lnTo>
                    <a:pt x="29" y="71"/>
                  </a:lnTo>
                  <a:lnTo>
                    <a:pt x="28" y="71"/>
                  </a:lnTo>
                  <a:lnTo>
                    <a:pt x="28" y="73"/>
                  </a:lnTo>
                  <a:lnTo>
                    <a:pt x="28" y="74"/>
                  </a:lnTo>
                  <a:lnTo>
                    <a:pt x="28" y="75"/>
                  </a:lnTo>
                  <a:lnTo>
                    <a:pt x="28" y="77"/>
                  </a:lnTo>
                  <a:lnTo>
                    <a:pt x="28" y="75"/>
                  </a:lnTo>
                  <a:lnTo>
                    <a:pt x="27" y="75"/>
                  </a:lnTo>
                  <a:lnTo>
                    <a:pt x="27" y="77"/>
                  </a:lnTo>
                  <a:lnTo>
                    <a:pt x="28" y="77"/>
                  </a:lnTo>
                  <a:lnTo>
                    <a:pt x="27" y="77"/>
                  </a:lnTo>
                  <a:lnTo>
                    <a:pt x="27" y="78"/>
                  </a:lnTo>
                  <a:lnTo>
                    <a:pt x="28" y="78"/>
                  </a:lnTo>
                  <a:lnTo>
                    <a:pt x="28" y="77"/>
                  </a:lnTo>
                  <a:lnTo>
                    <a:pt x="28" y="78"/>
                  </a:lnTo>
                  <a:lnTo>
                    <a:pt x="28" y="79"/>
                  </a:lnTo>
                  <a:lnTo>
                    <a:pt x="27" y="80"/>
                  </a:lnTo>
                  <a:lnTo>
                    <a:pt x="25" y="82"/>
                  </a:lnTo>
                  <a:lnTo>
                    <a:pt x="24" y="82"/>
                  </a:lnTo>
                  <a:lnTo>
                    <a:pt x="23" y="83"/>
                  </a:lnTo>
                  <a:lnTo>
                    <a:pt x="21" y="83"/>
                  </a:lnTo>
                  <a:lnTo>
                    <a:pt x="20" y="83"/>
                  </a:lnTo>
                  <a:lnTo>
                    <a:pt x="19" y="84"/>
                  </a:lnTo>
                  <a:lnTo>
                    <a:pt x="18" y="85"/>
                  </a:lnTo>
                  <a:lnTo>
                    <a:pt x="16" y="85"/>
                  </a:lnTo>
                  <a:lnTo>
                    <a:pt x="15" y="85"/>
                  </a:lnTo>
                  <a:lnTo>
                    <a:pt x="14" y="87"/>
                  </a:lnTo>
                  <a:lnTo>
                    <a:pt x="14" y="88"/>
                  </a:lnTo>
                  <a:lnTo>
                    <a:pt x="13" y="88"/>
                  </a:lnTo>
                  <a:lnTo>
                    <a:pt x="13" y="89"/>
                  </a:lnTo>
                  <a:lnTo>
                    <a:pt x="13" y="88"/>
                  </a:lnTo>
                  <a:lnTo>
                    <a:pt x="13" y="89"/>
                  </a:lnTo>
                  <a:lnTo>
                    <a:pt x="11" y="89"/>
                  </a:lnTo>
                  <a:lnTo>
                    <a:pt x="13" y="89"/>
                  </a:lnTo>
                  <a:lnTo>
                    <a:pt x="13" y="91"/>
                  </a:lnTo>
                  <a:lnTo>
                    <a:pt x="14" y="92"/>
                  </a:lnTo>
                  <a:lnTo>
                    <a:pt x="14" y="91"/>
                  </a:lnTo>
                  <a:lnTo>
                    <a:pt x="14" y="92"/>
                  </a:lnTo>
                  <a:lnTo>
                    <a:pt x="14" y="93"/>
                  </a:lnTo>
                  <a:lnTo>
                    <a:pt x="14" y="94"/>
                  </a:lnTo>
                  <a:lnTo>
                    <a:pt x="13" y="94"/>
                  </a:lnTo>
                  <a:lnTo>
                    <a:pt x="11" y="94"/>
                  </a:lnTo>
                  <a:lnTo>
                    <a:pt x="11" y="96"/>
                  </a:lnTo>
                  <a:lnTo>
                    <a:pt x="10" y="94"/>
                  </a:lnTo>
                  <a:lnTo>
                    <a:pt x="10" y="93"/>
                  </a:lnTo>
                  <a:lnTo>
                    <a:pt x="9" y="92"/>
                  </a:lnTo>
                  <a:lnTo>
                    <a:pt x="9" y="91"/>
                  </a:lnTo>
                  <a:lnTo>
                    <a:pt x="9" y="89"/>
                  </a:lnTo>
                  <a:lnTo>
                    <a:pt x="9" y="88"/>
                  </a:lnTo>
                  <a:lnTo>
                    <a:pt x="9" y="87"/>
                  </a:lnTo>
                  <a:lnTo>
                    <a:pt x="9" y="85"/>
                  </a:lnTo>
                  <a:lnTo>
                    <a:pt x="9" y="84"/>
                  </a:lnTo>
                  <a:lnTo>
                    <a:pt x="9" y="83"/>
                  </a:lnTo>
                  <a:lnTo>
                    <a:pt x="9" y="82"/>
                  </a:lnTo>
                  <a:lnTo>
                    <a:pt x="9" y="80"/>
                  </a:lnTo>
                  <a:lnTo>
                    <a:pt x="9" y="79"/>
                  </a:lnTo>
                  <a:lnTo>
                    <a:pt x="9" y="78"/>
                  </a:lnTo>
                  <a:lnTo>
                    <a:pt x="7" y="78"/>
                  </a:lnTo>
                  <a:lnTo>
                    <a:pt x="7" y="77"/>
                  </a:lnTo>
                  <a:lnTo>
                    <a:pt x="7" y="75"/>
                  </a:lnTo>
                  <a:lnTo>
                    <a:pt x="6" y="75"/>
                  </a:lnTo>
                  <a:lnTo>
                    <a:pt x="6" y="74"/>
                  </a:lnTo>
                  <a:lnTo>
                    <a:pt x="6" y="73"/>
                  </a:lnTo>
                  <a:lnTo>
                    <a:pt x="6" y="71"/>
                  </a:lnTo>
                  <a:lnTo>
                    <a:pt x="5" y="70"/>
                  </a:lnTo>
                  <a:lnTo>
                    <a:pt x="5" y="69"/>
                  </a:lnTo>
                  <a:lnTo>
                    <a:pt x="5" y="68"/>
                  </a:lnTo>
                  <a:lnTo>
                    <a:pt x="6" y="68"/>
                  </a:lnTo>
                  <a:lnTo>
                    <a:pt x="6" y="66"/>
                  </a:lnTo>
                  <a:lnTo>
                    <a:pt x="7" y="66"/>
                  </a:lnTo>
                  <a:lnTo>
                    <a:pt x="7" y="65"/>
                  </a:lnTo>
                  <a:lnTo>
                    <a:pt x="9" y="65"/>
                  </a:lnTo>
                  <a:lnTo>
                    <a:pt x="9" y="64"/>
                  </a:lnTo>
                  <a:lnTo>
                    <a:pt x="10" y="64"/>
                  </a:lnTo>
                  <a:lnTo>
                    <a:pt x="10" y="63"/>
                  </a:lnTo>
                  <a:lnTo>
                    <a:pt x="11" y="63"/>
                  </a:lnTo>
                  <a:lnTo>
                    <a:pt x="11" y="61"/>
                  </a:lnTo>
                  <a:lnTo>
                    <a:pt x="11" y="63"/>
                  </a:lnTo>
                  <a:lnTo>
                    <a:pt x="11" y="61"/>
                  </a:lnTo>
                  <a:lnTo>
                    <a:pt x="11" y="60"/>
                  </a:lnTo>
                  <a:lnTo>
                    <a:pt x="11" y="59"/>
                  </a:lnTo>
                  <a:lnTo>
                    <a:pt x="11" y="57"/>
                  </a:lnTo>
                  <a:lnTo>
                    <a:pt x="13" y="57"/>
                  </a:lnTo>
                  <a:lnTo>
                    <a:pt x="13" y="56"/>
                  </a:lnTo>
                  <a:lnTo>
                    <a:pt x="14" y="56"/>
                  </a:lnTo>
                  <a:lnTo>
                    <a:pt x="14" y="55"/>
                  </a:lnTo>
                  <a:lnTo>
                    <a:pt x="14" y="54"/>
                  </a:lnTo>
                  <a:lnTo>
                    <a:pt x="15" y="54"/>
                  </a:lnTo>
                  <a:lnTo>
                    <a:pt x="14" y="52"/>
                  </a:lnTo>
                  <a:lnTo>
                    <a:pt x="14" y="51"/>
                  </a:lnTo>
                  <a:lnTo>
                    <a:pt x="13" y="51"/>
                  </a:lnTo>
                  <a:lnTo>
                    <a:pt x="14" y="50"/>
                  </a:lnTo>
                  <a:lnTo>
                    <a:pt x="14" y="49"/>
                  </a:lnTo>
                  <a:lnTo>
                    <a:pt x="13" y="49"/>
                  </a:lnTo>
                  <a:lnTo>
                    <a:pt x="13" y="47"/>
                  </a:lnTo>
                  <a:lnTo>
                    <a:pt x="14" y="47"/>
                  </a:lnTo>
                  <a:lnTo>
                    <a:pt x="14" y="46"/>
                  </a:lnTo>
                  <a:lnTo>
                    <a:pt x="14" y="45"/>
                  </a:lnTo>
                  <a:lnTo>
                    <a:pt x="15" y="45"/>
                  </a:lnTo>
                  <a:lnTo>
                    <a:pt x="14" y="45"/>
                  </a:lnTo>
                  <a:lnTo>
                    <a:pt x="14" y="43"/>
                  </a:lnTo>
                  <a:lnTo>
                    <a:pt x="14" y="42"/>
                  </a:lnTo>
                  <a:lnTo>
                    <a:pt x="14" y="41"/>
                  </a:lnTo>
                  <a:lnTo>
                    <a:pt x="15" y="41"/>
                  </a:lnTo>
                  <a:lnTo>
                    <a:pt x="14" y="41"/>
                  </a:lnTo>
                  <a:lnTo>
                    <a:pt x="14" y="40"/>
                  </a:lnTo>
                  <a:lnTo>
                    <a:pt x="15" y="40"/>
                  </a:lnTo>
                  <a:lnTo>
                    <a:pt x="14" y="40"/>
                  </a:lnTo>
                  <a:lnTo>
                    <a:pt x="14" y="38"/>
                  </a:lnTo>
                  <a:lnTo>
                    <a:pt x="14" y="37"/>
                  </a:lnTo>
                  <a:lnTo>
                    <a:pt x="14" y="36"/>
                  </a:lnTo>
                  <a:lnTo>
                    <a:pt x="13" y="36"/>
                  </a:lnTo>
                  <a:lnTo>
                    <a:pt x="13" y="35"/>
                  </a:lnTo>
                  <a:lnTo>
                    <a:pt x="11" y="35"/>
                  </a:lnTo>
                  <a:lnTo>
                    <a:pt x="10" y="35"/>
                  </a:lnTo>
                  <a:lnTo>
                    <a:pt x="9" y="35"/>
                  </a:lnTo>
                  <a:lnTo>
                    <a:pt x="9" y="33"/>
                  </a:lnTo>
                  <a:lnTo>
                    <a:pt x="7" y="33"/>
                  </a:lnTo>
                  <a:lnTo>
                    <a:pt x="6" y="32"/>
                  </a:lnTo>
                  <a:lnTo>
                    <a:pt x="5" y="32"/>
                  </a:lnTo>
                  <a:lnTo>
                    <a:pt x="4" y="32"/>
                  </a:lnTo>
                  <a:lnTo>
                    <a:pt x="2" y="32"/>
                  </a:lnTo>
                  <a:lnTo>
                    <a:pt x="1" y="32"/>
                  </a:lnTo>
                  <a:lnTo>
                    <a:pt x="0" y="32"/>
                  </a:lnTo>
                  <a:lnTo>
                    <a:pt x="0" y="31"/>
                  </a:lnTo>
                  <a:lnTo>
                    <a:pt x="0" y="29"/>
                  </a:lnTo>
                  <a:lnTo>
                    <a:pt x="0" y="28"/>
                  </a:lnTo>
                  <a:lnTo>
                    <a:pt x="0" y="27"/>
                  </a:lnTo>
                  <a:lnTo>
                    <a:pt x="0" y="26"/>
                  </a:lnTo>
                  <a:lnTo>
                    <a:pt x="1" y="26"/>
                  </a:lnTo>
                  <a:lnTo>
                    <a:pt x="1" y="24"/>
                  </a:lnTo>
                  <a:lnTo>
                    <a:pt x="2" y="24"/>
                  </a:lnTo>
                  <a:lnTo>
                    <a:pt x="4" y="24"/>
                  </a:lnTo>
                  <a:lnTo>
                    <a:pt x="5" y="24"/>
                  </a:lnTo>
                  <a:lnTo>
                    <a:pt x="6" y="24"/>
                  </a:lnTo>
                  <a:lnTo>
                    <a:pt x="6" y="23"/>
                  </a:lnTo>
                  <a:lnTo>
                    <a:pt x="7" y="23"/>
                  </a:lnTo>
                  <a:lnTo>
                    <a:pt x="9" y="23"/>
                  </a:lnTo>
                  <a:lnTo>
                    <a:pt x="10" y="22"/>
                  </a:lnTo>
                  <a:lnTo>
                    <a:pt x="11" y="22"/>
                  </a:lnTo>
                  <a:lnTo>
                    <a:pt x="13" y="22"/>
                  </a:lnTo>
                  <a:lnTo>
                    <a:pt x="13" y="21"/>
                  </a:lnTo>
                  <a:lnTo>
                    <a:pt x="14" y="21"/>
                  </a:lnTo>
                  <a:lnTo>
                    <a:pt x="15" y="21"/>
                  </a:lnTo>
                  <a:lnTo>
                    <a:pt x="16" y="21"/>
                  </a:lnTo>
                  <a:lnTo>
                    <a:pt x="16" y="22"/>
                  </a:lnTo>
                  <a:lnTo>
                    <a:pt x="16" y="23"/>
                  </a:lnTo>
                  <a:lnTo>
                    <a:pt x="18" y="23"/>
                  </a:lnTo>
                  <a:lnTo>
                    <a:pt x="19" y="23"/>
                  </a:lnTo>
                  <a:lnTo>
                    <a:pt x="20" y="23"/>
                  </a:lnTo>
                  <a:lnTo>
                    <a:pt x="21" y="23"/>
                  </a:lnTo>
                  <a:lnTo>
                    <a:pt x="21" y="22"/>
                  </a:lnTo>
                  <a:lnTo>
                    <a:pt x="21" y="23"/>
                  </a:lnTo>
                  <a:lnTo>
                    <a:pt x="23" y="23"/>
                  </a:lnTo>
                  <a:lnTo>
                    <a:pt x="23" y="24"/>
                  </a:lnTo>
                  <a:lnTo>
                    <a:pt x="23" y="26"/>
                  </a:lnTo>
                  <a:lnTo>
                    <a:pt x="23" y="27"/>
                  </a:lnTo>
                  <a:lnTo>
                    <a:pt x="23" y="28"/>
                  </a:lnTo>
                  <a:lnTo>
                    <a:pt x="21" y="28"/>
                  </a:lnTo>
                  <a:lnTo>
                    <a:pt x="21" y="29"/>
                  </a:lnTo>
                  <a:lnTo>
                    <a:pt x="21" y="31"/>
                  </a:lnTo>
                  <a:lnTo>
                    <a:pt x="21" y="32"/>
                  </a:lnTo>
                  <a:lnTo>
                    <a:pt x="23" y="33"/>
                  </a:lnTo>
                  <a:lnTo>
                    <a:pt x="23" y="35"/>
                  </a:lnTo>
                  <a:lnTo>
                    <a:pt x="24" y="35"/>
                  </a:lnTo>
                  <a:lnTo>
                    <a:pt x="24" y="36"/>
                  </a:lnTo>
                  <a:lnTo>
                    <a:pt x="25" y="36"/>
                  </a:lnTo>
                  <a:lnTo>
                    <a:pt x="27" y="36"/>
                  </a:lnTo>
                  <a:lnTo>
                    <a:pt x="27" y="37"/>
                  </a:lnTo>
                  <a:lnTo>
                    <a:pt x="25" y="37"/>
                  </a:lnTo>
                  <a:lnTo>
                    <a:pt x="25" y="38"/>
                  </a:lnTo>
                  <a:lnTo>
                    <a:pt x="27" y="38"/>
                  </a:lnTo>
                  <a:lnTo>
                    <a:pt x="27" y="37"/>
                  </a:lnTo>
                  <a:lnTo>
                    <a:pt x="27" y="36"/>
                  </a:lnTo>
                  <a:lnTo>
                    <a:pt x="27" y="35"/>
                  </a:lnTo>
                  <a:lnTo>
                    <a:pt x="27" y="33"/>
                  </a:lnTo>
                  <a:lnTo>
                    <a:pt x="27" y="32"/>
                  </a:lnTo>
                  <a:lnTo>
                    <a:pt x="28" y="32"/>
                  </a:lnTo>
                  <a:lnTo>
                    <a:pt x="29" y="32"/>
                  </a:lnTo>
                  <a:lnTo>
                    <a:pt x="29" y="31"/>
                  </a:lnTo>
                  <a:lnTo>
                    <a:pt x="29" y="29"/>
                  </a:lnTo>
                  <a:lnTo>
                    <a:pt x="30" y="29"/>
                  </a:lnTo>
                  <a:lnTo>
                    <a:pt x="30" y="28"/>
                  </a:lnTo>
                  <a:lnTo>
                    <a:pt x="29" y="28"/>
                  </a:lnTo>
                  <a:lnTo>
                    <a:pt x="29" y="27"/>
                  </a:lnTo>
                  <a:lnTo>
                    <a:pt x="30" y="26"/>
                  </a:lnTo>
                  <a:lnTo>
                    <a:pt x="30" y="24"/>
                  </a:lnTo>
                  <a:lnTo>
                    <a:pt x="29" y="23"/>
                  </a:lnTo>
                  <a:lnTo>
                    <a:pt x="29" y="22"/>
                  </a:lnTo>
                  <a:lnTo>
                    <a:pt x="28" y="22"/>
                  </a:lnTo>
                  <a:lnTo>
                    <a:pt x="28" y="21"/>
                  </a:lnTo>
                  <a:lnTo>
                    <a:pt x="27" y="19"/>
                  </a:lnTo>
                  <a:lnTo>
                    <a:pt x="25" y="18"/>
                  </a:lnTo>
                  <a:lnTo>
                    <a:pt x="24" y="18"/>
                  </a:lnTo>
                  <a:lnTo>
                    <a:pt x="24" y="17"/>
                  </a:lnTo>
                  <a:lnTo>
                    <a:pt x="24" y="15"/>
                  </a:lnTo>
                  <a:lnTo>
                    <a:pt x="24" y="14"/>
                  </a:lnTo>
                  <a:lnTo>
                    <a:pt x="24" y="13"/>
                  </a:lnTo>
                  <a:lnTo>
                    <a:pt x="24" y="12"/>
                  </a:lnTo>
                  <a:lnTo>
                    <a:pt x="24" y="10"/>
                  </a:lnTo>
                  <a:lnTo>
                    <a:pt x="24" y="9"/>
                  </a:lnTo>
                  <a:lnTo>
                    <a:pt x="25" y="9"/>
                  </a:lnTo>
                  <a:lnTo>
                    <a:pt x="25" y="8"/>
                  </a:lnTo>
                  <a:lnTo>
                    <a:pt x="25" y="6"/>
                  </a:lnTo>
                  <a:lnTo>
                    <a:pt x="28" y="6"/>
                  </a:lnTo>
                  <a:lnTo>
                    <a:pt x="29" y="6"/>
                  </a:lnTo>
                  <a:lnTo>
                    <a:pt x="29" y="5"/>
                  </a:lnTo>
                  <a:lnTo>
                    <a:pt x="30" y="5"/>
                  </a:lnTo>
                  <a:lnTo>
                    <a:pt x="30" y="6"/>
                  </a:lnTo>
                  <a:lnTo>
                    <a:pt x="32" y="6"/>
                  </a:lnTo>
                  <a:lnTo>
                    <a:pt x="32" y="8"/>
                  </a:lnTo>
                  <a:lnTo>
                    <a:pt x="33" y="8"/>
                  </a:lnTo>
                  <a:lnTo>
                    <a:pt x="34" y="8"/>
                  </a:lnTo>
                  <a:lnTo>
                    <a:pt x="35" y="6"/>
                  </a:lnTo>
                  <a:lnTo>
                    <a:pt x="37" y="6"/>
                  </a:lnTo>
                  <a:lnTo>
                    <a:pt x="37" y="8"/>
                  </a:lnTo>
                  <a:lnTo>
                    <a:pt x="38" y="8"/>
                  </a:lnTo>
                  <a:lnTo>
                    <a:pt x="39" y="8"/>
                  </a:lnTo>
                  <a:lnTo>
                    <a:pt x="39" y="6"/>
                  </a:lnTo>
                  <a:lnTo>
                    <a:pt x="41" y="6"/>
                  </a:lnTo>
                  <a:lnTo>
                    <a:pt x="41" y="5"/>
                  </a:lnTo>
                  <a:lnTo>
                    <a:pt x="42" y="5"/>
                  </a:lnTo>
                  <a:lnTo>
                    <a:pt x="43" y="5"/>
                  </a:lnTo>
                  <a:lnTo>
                    <a:pt x="44" y="5"/>
                  </a:lnTo>
                  <a:lnTo>
                    <a:pt x="46" y="5"/>
                  </a:lnTo>
                  <a:lnTo>
                    <a:pt x="46" y="4"/>
                  </a:lnTo>
                  <a:lnTo>
                    <a:pt x="47" y="4"/>
                  </a:lnTo>
                  <a:lnTo>
                    <a:pt x="48" y="4"/>
                  </a:lnTo>
                  <a:lnTo>
                    <a:pt x="50" y="4"/>
                  </a:lnTo>
                  <a:lnTo>
                    <a:pt x="51" y="4"/>
                  </a:lnTo>
                  <a:lnTo>
                    <a:pt x="51" y="3"/>
                  </a:lnTo>
                  <a:lnTo>
                    <a:pt x="52" y="3"/>
                  </a:lnTo>
                  <a:lnTo>
                    <a:pt x="53" y="1"/>
                  </a:lnTo>
                  <a:lnTo>
                    <a:pt x="55" y="1"/>
                  </a:lnTo>
                  <a:lnTo>
                    <a:pt x="55"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2" name="Freeform 1207"/>
            <p:cNvSpPr>
              <a:spLocks noEditPoints="1"/>
            </p:cNvSpPr>
            <p:nvPr/>
          </p:nvSpPr>
          <p:spPr bwMode="auto">
            <a:xfrm>
              <a:off x="4264025" y="3846729"/>
              <a:ext cx="104775" cy="117475"/>
            </a:xfrm>
            <a:custGeom>
              <a:avLst/>
              <a:gdLst>
                <a:gd name="T0" fmla="*/ 3 w 66"/>
                <a:gd name="T1" fmla="*/ 46 h 74"/>
                <a:gd name="T2" fmla="*/ 3 w 66"/>
                <a:gd name="T3" fmla="*/ 46 h 74"/>
                <a:gd name="T4" fmla="*/ 2 w 66"/>
                <a:gd name="T5" fmla="*/ 39 h 74"/>
                <a:gd name="T6" fmla="*/ 59 w 66"/>
                <a:gd name="T7" fmla="*/ 39 h 74"/>
                <a:gd name="T8" fmla="*/ 59 w 66"/>
                <a:gd name="T9" fmla="*/ 46 h 74"/>
                <a:gd name="T10" fmla="*/ 61 w 66"/>
                <a:gd name="T11" fmla="*/ 52 h 74"/>
                <a:gd name="T12" fmla="*/ 61 w 66"/>
                <a:gd name="T13" fmla="*/ 58 h 74"/>
                <a:gd name="T14" fmla="*/ 62 w 66"/>
                <a:gd name="T15" fmla="*/ 63 h 74"/>
                <a:gd name="T16" fmla="*/ 62 w 66"/>
                <a:gd name="T17" fmla="*/ 68 h 74"/>
                <a:gd name="T18" fmla="*/ 56 w 66"/>
                <a:gd name="T19" fmla="*/ 68 h 74"/>
                <a:gd name="T20" fmla="*/ 49 w 66"/>
                <a:gd name="T21" fmla="*/ 68 h 74"/>
                <a:gd name="T22" fmla="*/ 43 w 66"/>
                <a:gd name="T23" fmla="*/ 68 h 74"/>
                <a:gd name="T24" fmla="*/ 39 w 66"/>
                <a:gd name="T25" fmla="*/ 70 h 74"/>
                <a:gd name="T26" fmla="*/ 33 w 66"/>
                <a:gd name="T27" fmla="*/ 70 h 74"/>
                <a:gd name="T28" fmla="*/ 30 w 66"/>
                <a:gd name="T29" fmla="*/ 68 h 74"/>
                <a:gd name="T30" fmla="*/ 28 w 66"/>
                <a:gd name="T31" fmla="*/ 72 h 74"/>
                <a:gd name="T32" fmla="*/ 24 w 66"/>
                <a:gd name="T33" fmla="*/ 72 h 74"/>
                <a:gd name="T34" fmla="*/ 21 w 66"/>
                <a:gd name="T35" fmla="*/ 70 h 74"/>
                <a:gd name="T36" fmla="*/ 19 w 66"/>
                <a:gd name="T37" fmla="*/ 66 h 74"/>
                <a:gd name="T38" fmla="*/ 17 w 66"/>
                <a:gd name="T39" fmla="*/ 66 h 74"/>
                <a:gd name="T40" fmla="*/ 14 w 66"/>
                <a:gd name="T41" fmla="*/ 63 h 74"/>
                <a:gd name="T42" fmla="*/ 10 w 66"/>
                <a:gd name="T43" fmla="*/ 63 h 74"/>
                <a:gd name="T44" fmla="*/ 3 w 66"/>
                <a:gd name="T45" fmla="*/ 63 h 74"/>
                <a:gd name="T46" fmla="*/ 2 w 66"/>
                <a:gd name="T47" fmla="*/ 66 h 74"/>
                <a:gd name="T48" fmla="*/ 3 w 66"/>
                <a:gd name="T49" fmla="*/ 60 h 74"/>
                <a:gd name="T50" fmla="*/ 5 w 66"/>
                <a:gd name="T51" fmla="*/ 51 h 74"/>
                <a:gd name="T52" fmla="*/ 2 w 66"/>
                <a:gd name="T53" fmla="*/ 47 h 74"/>
                <a:gd name="T54" fmla="*/ 2 w 66"/>
                <a:gd name="T55" fmla="*/ 46 h 74"/>
                <a:gd name="T56" fmla="*/ 3 w 66"/>
                <a:gd name="T57" fmla="*/ 43 h 74"/>
                <a:gd name="T58" fmla="*/ 2 w 66"/>
                <a:gd name="T59" fmla="*/ 40 h 74"/>
                <a:gd name="T60" fmla="*/ 0 w 66"/>
                <a:gd name="T61" fmla="*/ 37 h 74"/>
                <a:gd name="T62" fmla="*/ 0 w 66"/>
                <a:gd name="T63" fmla="*/ 35 h 74"/>
                <a:gd name="T64" fmla="*/ 7 w 66"/>
                <a:gd name="T65" fmla="*/ 35 h 74"/>
                <a:gd name="T66" fmla="*/ 16 w 66"/>
                <a:gd name="T67" fmla="*/ 35 h 74"/>
                <a:gd name="T68" fmla="*/ 21 w 66"/>
                <a:gd name="T69" fmla="*/ 34 h 74"/>
                <a:gd name="T70" fmla="*/ 20 w 66"/>
                <a:gd name="T71" fmla="*/ 28 h 74"/>
                <a:gd name="T72" fmla="*/ 24 w 66"/>
                <a:gd name="T73" fmla="*/ 24 h 74"/>
                <a:gd name="T74" fmla="*/ 26 w 66"/>
                <a:gd name="T75" fmla="*/ 19 h 74"/>
                <a:gd name="T76" fmla="*/ 26 w 66"/>
                <a:gd name="T77" fmla="*/ 12 h 74"/>
                <a:gd name="T78" fmla="*/ 28 w 66"/>
                <a:gd name="T79" fmla="*/ 7 h 74"/>
                <a:gd name="T80" fmla="*/ 34 w 66"/>
                <a:gd name="T81" fmla="*/ 7 h 74"/>
                <a:gd name="T82" fmla="*/ 40 w 66"/>
                <a:gd name="T83" fmla="*/ 7 h 74"/>
                <a:gd name="T84" fmla="*/ 44 w 66"/>
                <a:gd name="T85" fmla="*/ 5 h 74"/>
                <a:gd name="T86" fmla="*/ 45 w 66"/>
                <a:gd name="T87" fmla="*/ 1 h 74"/>
                <a:gd name="T88" fmla="*/ 52 w 66"/>
                <a:gd name="T89" fmla="*/ 5 h 74"/>
                <a:gd name="T90" fmla="*/ 58 w 66"/>
                <a:gd name="T91" fmla="*/ 9 h 74"/>
                <a:gd name="T92" fmla="*/ 63 w 66"/>
                <a:gd name="T93" fmla="*/ 12 h 74"/>
                <a:gd name="T94" fmla="*/ 62 w 66"/>
                <a:gd name="T95" fmla="*/ 14 h 74"/>
                <a:gd name="T96" fmla="*/ 56 w 66"/>
                <a:gd name="T97" fmla="*/ 14 h 74"/>
                <a:gd name="T98" fmla="*/ 57 w 66"/>
                <a:gd name="T99" fmla="*/ 20 h 74"/>
                <a:gd name="T100" fmla="*/ 57 w 66"/>
                <a:gd name="T101" fmla="*/ 26 h 74"/>
                <a:gd name="T102" fmla="*/ 58 w 66"/>
                <a:gd name="T103" fmla="*/ 3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 h="74">
                  <a:moveTo>
                    <a:pt x="3" y="46"/>
                  </a:moveTo>
                  <a:lnTo>
                    <a:pt x="2" y="46"/>
                  </a:lnTo>
                  <a:lnTo>
                    <a:pt x="3" y="46"/>
                  </a:lnTo>
                  <a:lnTo>
                    <a:pt x="3" y="44"/>
                  </a:lnTo>
                  <a:lnTo>
                    <a:pt x="3" y="46"/>
                  </a:lnTo>
                  <a:close/>
                  <a:moveTo>
                    <a:pt x="2" y="46"/>
                  </a:moveTo>
                  <a:lnTo>
                    <a:pt x="2" y="44"/>
                  </a:lnTo>
                  <a:lnTo>
                    <a:pt x="2" y="46"/>
                  </a:lnTo>
                  <a:close/>
                  <a:moveTo>
                    <a:pt x="3" y="44"/>
                  </a:moveTo>
                  <a:lnTo>
                    <a:pt x="3" y="46"/>
                  </a:lnTo>
                  <a:lnTo>
                    <a:pt x="2" y="46"/>
                  </a:lnTo>
                  <a:lnTo>
                    <a:pt x="2" y="44"/>
                  </a:lnTo>
                  <a:lnTo>
                    <a:pt x="3" y="44"/>
                  </a:lnTo>
                  <a:close/>
                  <a:moveTo>
                    <a:pt x="2" y="40"/>
                  </a:moveTo>
                  <a:lnTo>
                    <a:pt x="2" y="39"/>
                  </a:lnTo>
                  <a:lnTo>
                    <a:pt x="2" y="40"/>
                  </a:lnTo>
                  <a:close/>
                  <a:moveTo>
                    <a:pt x="58" y="37"/>
                  </a:moveTo>
                  <a:lnTo>
                    <a:pt x="58" y="38"/>
                  </a:lnTo>
                  <a:lnTo>
                    <a:pt x="58" y="39"/>
                  </a:lnTo>
                  <a:lnTo>
                    <a:pt x="59" y="39"/>
                  </a:lnTo>
                  <a:lnTo>
                    <a:pt x="59" y="40"/>
                  </a:lnTo>
                  <a:lnTo>
                    <a:pt x="59" y="42"/>
                  </a:lnTo>
                  <a:lnTo>
                    <a:pt x="59" y="43"/>
                  </a:lnTo>
                  <a:lnTo>
                    <a:pt x="59" y="44"/>
                  </a:lnTo>
                  <a:lnTo>
                    <a:pt x="59" y="46"/>
                  </a:lnTo>
                  <a:lnTo>
                    <a:pt x="59" y="47"/>
                  </a:lnTo>
                  <a:lnTo>
                    <a:pt x="59" y="48"/>
                  </a:lnTo>
                  <a:lnTo>
                    <a:pt x="59" y="49"/>
                  </a:lnTo>
                  <a:lnTo>
                    <a:pt x="59" y="51"/>
                  </a:lnTo>
                  <a:lnTo>
                    <a:pt x="61" y="52"/>
                  </a:lnTo>
                  <a:lnTo>
                    <a:pt x="61" y="53"/>
                  </a:lnTo>
                  <a:lnTo>
                    <a:pt x="61" y="54"/>
                  </a:lnTo>
                  <a:lnTo>
                    <a:pt x="61" y="56"/>
                  </a:lnTo>
                  <a:lnTo>
                    <a:pt x="61" y="57"/>
                  </a:lnTo>
                  <a:lnTo>
                    <a:pt x="61" y="58"/>
                  </a:lnTo>
                  <a:lnTo>
                    <a:pt x="61" y="60"/>
                  </a:lnTo>
                  <a:lnTo>
                    <a:pt x="61" y="61"/>
                  </a:lnTo>
                  <a:lnTo>
                    <a:pt x="61" y="62"/>
                  </a:lnTo>
                  <a:lnTo>
                    <a:pt x="61" y="63"/>
                  </a:lnTo>
                  <a:lnTo>
                    <a:pt x="62" y="63"/>
                  </a:lnTo>
                  <a:lnTo>
                    <a:pt x="62" y="65"/>
                  </a:lnTo>
                  <a:lnTo>
                    <a:pt x="63" y="65"/>
                  </a:lnTo>
                  <a:lnTo>
                    <a:pt x="62" y="66"/>
                  </a:lnTo>
                  <a:lnTo>
                    <a:pt x="62" y="67"/>
                  </a:lnTo>
                  <a:lnTo>
                    <a:pt x="62" y="68"/>
                  </a:lnTo>
                  <a:lnTo>
                    <a:pt x="61" y="68"/>
                  </a:lnTo>
                  <a:lnTo>
                    <a:pt x="59" y="68"/>
                  </a:lnTo>
                  <a:lnTo>
                    <a:pt x="58" y="68"/>
                  </a:lnTo>
                  <a:lnTo>
                    <a:pt x="57" y="68"/>
                  </a:lnTo>
                  <a:lnTo>
                    <a:pt x="56" y="68"/>
                  </a:lnTo>
                  <a:lnTo>
                    <a:pt x="54" y="68"/>
                  </a:lnTo>
                  <a:lnTo>
                    <a:pt x="53" y="68"/>
                  </a:lnTo>
                  <a:lnTo>
                    <a:pt x="52" y="68"/>
                  </a:lnTo>
                  <a:lnTo>
                    <a:pt x="51" y="68"/>
                  </a:lnTo>
                  <a:lnTo>
                    <a:pt x="49" y="68"/>
                  </a:lnTo>
                  <a:lnTo>
                    <a:pt x="48" y="68"/>
                  </a:lnTo>
                  <a:lnTo>
                    <a:pt x="47" y="68"/>
                  </a:lnTo>
                  <a:lnTo>
                    <a:pt x="45" y="68"/>
                  </a:lnTo>
                  <a:lnTo>
                    <a:pt x="44" y="68"/>
                  </a:lnTo>
                  <a:lnTo>
                    <a:pt x="43" y="68"/>
                  </a:lnTo>
                  <a:lnTo>
                    <a:pt x="42" y="68"/>
                  </a:lnTo>
                  <a:lnTo>
                    <a:pt x="42" y="67"/>
                  </a:lnTo>
                  <a:lnTo>
                    <a:pt x="40" y="68"/>
                  </a:lnTo>
                  <a:lnTo>
                    <a:pt x="40" y="70"/>
                  </a:lnTo>
                  <a:lnTo>
                    <a:pt x="39" y="70"/>
                  </a:lnTo>
                  <a:lnTo>
                    <a:pt x="38" y="70"/>
                  </a:lnTo>
                  <a:lnTo>
                    <a:pt x="37" y="70"/>
                  </a:lnTo>
                  <a:lnTo>
                    <a:pt x="35" y="70"/>
                  </a:lnTo>
                  <a:lnTo>
                    <a:pt x="34" y="70"/>
                  </a:lnTo>
                  <a:lnTo>
                    <a:pt x="33" y="70"/>
                  </a:lnTo>
                  <a:lnTo>
                    <a:pt x="33" y="71"/>
                  </a:lnTo>
                  <a:lnTo>
                    <a:pt x="31" y="71"/>
                  </a:lnTo>
                  <a:lnTo>
                    <a:pt x="31" y="70"/>
                  </a:lnTo>
                  <a:lnTo>
                    <a:pt x="30" y="70"/>
                  </a:lnTo>
                  <a:lnTo>
                    <a:pt x="30" y="68"/>
                  </a:lnTo>
                  <a:lnTo>
                    <a:pt x="29" y="68"/>
                  </a:lnTo>
                  <a:lnTo>
                    <a:pt x="28" y="68"/>
                  </a:lnTo>
                  <a:lnTo>
                    <a:pt x="28" y="70"/>
                  </a:lnTo>
                  <a:lnTo>
                    <a:pt x="28" y="71"/>
                  </a:lnTo>
                  <a:lnTo>
                    <a:pt x="28" y="72"/>
                  </a:lnTo>
                  <a:lnTo>
                    <a:pt x="26" y="72"/>
                  </a:lnTo>
                  <a:lnTo>
                    <a:pt x="26" y="74"/>
                  </a:lnTo>
                  <a:lnTo>
                    <a:pt x="25" y="74"/>
                  </a:lnTo>
                  <a:lnTo>
                    <a:pt x="25" y="72"/>
                  </a:lnTo>
                  <a:lnTo>
                    <a:pt x="24" y="72"/>
                  </a:lnTo>
                  <a:lnTo>
                    <a:pt x="24" y="71"/>
                  </a:lnTo>
                  <a:lnTo>
                    <a:pt x="23" y="71"/>
                  </a:lnTo>
                  <a:lnTo>
                    <a:pt x="21" y="70"/>
                  </a:lnTo>
                  <a:lnTo>
                    <a:pt x="23" y="70"/>
                  </a:lnTo>
                  <a:lnTo>
                    <a:pt x="21" y="70"/>
                  </a:lnTo>
                  <a:lnTo>
                    <a:pt x="21" y="68"/>
                  </a:lnTo>
                  <a:lnTo>
                    <a:pt x="20" y="68"/>
                  </a:lnTo>
                  <a:lnTo>
                    <a:pt x="20" y="67"/>
                  </a:lnTo>
                  <a:lnTo>
                    <a:pt x="20" y="66"/>
                  </a:lnTo>
                  <a:lnTo>
                    <a:pt x="19" y="66"/>
                  </a:lnTo>
                  <a:lnTo>
                    <a:pt x="19" y="65"/>
                  </a:lnTo>
                  <a:lnTo>
                    <a:pt x="19" y="66"/>
                  </a:lnTo>
                  <a:lnTo>
                    <a:pt x="17" y="66"/>
                  </a:lnTo>
                  <a:lnTo>
                    <a:pt x="17" y="65"/>
                  </a:lnTo>
                  <a:lnTo>
                    <a:pt x="17" y="66"/>
                  </a:lnTo>
                  <a:lnTo>
                    <a:pt x="16" y="66"/>
                  </a:lnTo>
                  <a:lnTo>
                    <a:pt x="16" y="65"/>
                  </a:lnTo>
                  <a:lnTo>
                    <a:pt x="16" y="63"/>
                  </a:lnTo>
                  <a:lnTo>
                    <a:pt x="15" y="63"/>
                  </a:lnTo>
                  <a:lnTo>
                    <a:pt x="14" y="63"/>
                  </a:lnTo>
                  <a:lnTo>
                    <a:pt x="14" y="62"/>
                  </a:lnTo>
                  <a:lnTo>
                    <a:pt x="12" y="62"/>
                  </a:lnTo>
                  <a:lnTo>
                    <a:pt x="11" y="62"/>
                  </a:lnTo>
                  <a:lnTo>
                    <a:pt x="10" y="62"/>
                  </a:lnTo>
                  <a:lnTo>
                    <a:pt x="10" y="63"/>
                  </a:lnTo>
                  <a:lnTo>
                    <a:pt x="8" y="63"/>
                  </a:lnTo>
                  <a:lnTo>
                    <a:pt x="7" y="63"/>
                  </a:lnTo>
                  <a:lnTo>
                    <a:pt x="6" y="63"/>
                  </a:lnTo>
                  <a:lnTo>
                    <a:pt x="5" y="63"/>
                  </a:lnTo>
                  <a:lnTo>
                    <a:pt x="3" y="63"/>
                  </a:lnTo>
                  <a:lnTo>
                    <a:pt x="3" y="65"/>
                  </a:lnTo>
                  <a:lnTo>
                    <a:pt x="2" y="65"/>
                  </a:lnTo>
                  <a:lnTo>
                    <a:pt x="2" y="66"/>
                  </a:lnTo>
                  <a:lnTo>
                    <a:pt x="2" y="67"/>
                  </a:lnTo>
                  <a:lnTo>
                    <a:pt x="2" y="66"/>
                  </a:lnTo>
                  <a:lnTo>
                    <a:pt x="2" y="65"/>
                  </a:lnTo>
                  <a:lnTo>
                    <a:pt x="2" y="63"/>
                  </a:lnTo>
                  <a:lnTo>
                    <a:pt x="2" y="62"/>
                  </a:lnTo>
                  <a:lnTo>
                    <a:pt x="3" y="61"/>
                  </a:lnTo>
                  <a:lnTo>
                    <a:pt x="3" y="60"/>
                  </a:lnTo>
                  <a:lnTo>
                    <a:pt x="5" y="57"/>
                  </a:lnTo>
                  <a:lnTo>
                    <a:pt x="5" y="56"/>
                  </a:lnTo>
                  <a:lnTo>
                    <a:pt x="5" y="54"/>
                  </a:lnTo>
                  <a:lnTo>
                    <a:pt x="5" y="52"/>
                  </a:lnTo>
                  <a:lnTo>
                    <a:pt x="5" y="51"/>
                  </a:lnTo>
                  <a:lnTo>
                    <a:pt x="3" y="51"/>
                  </a:lnTo>
                  <a:lnTo>
                    <a:pt x="3" y="49"/>
                  </a:lnTo>
                  <a:lnTo>
                    <a:pt x="3" y="48"/>
                  </a:lnTo>
                  <a:lnTo>
                    <a:pt x="2" y="48"/>
                  </a:lnTo>
                  <a:lnTo>
                    <a:pt x="2" y="47"/>
                  </a:lnTo>
                  <a:lnTo>
                    <a:pt x="3" y="47"/>
                  </a:lnTo>
                  <a:lnTo>
                    <a:pt x="3" y="46"/>
                  </a:lnTo>
                  <a:lnTo>
                    <a:pt x="3" y="47"/>
                  </a:lnTo>
                  <a:lnTo>
                    <a:pt x="3" y="46"/>
                  </a:lnTo>
                  <a:lnTo>
                    <a:pt x="2" y="46"/>
                  </a:lnTo>
                  <a:lnTo>
                    <a:pt x="2" y="47"/>
                  </a:lnTo>
                  <a:lnTo>
                    <a:pt x="2" y="46"/>
                  </a:lnTo>
                  <a:lnTo>
                    <a:pt x="3" y="46"/>
                  </a:lnTo>
                  <a:lnTo>
                    <a:pt x="3" y="44"/>
                  </a:lnTo>
                  <a:lnTo>
                    <a:pt x="3" y="43"/>
                  </a:lnTo>
                  <a:lnTo>
                    <a:pt x="3" y="42"/>
                  </a:lnTo>
                  <a:lnTo>
                    <a:pt x="3" y="40"/>
                  </a:lnTo>
                  <a:lnTo>
                    <a:pt x="2" y="40"/>
                  </a:lnTo>
                  <a:lnTo>
                    <a:pt x="2" y="39"/>
                  </a:lnTo>
                  <a:lnTo>
                    <a:pt x="2" y="40"/>
                  </a:lnTo>
                  <a:lnTo>
                    <a:pt x="2" y="39"/>
                  </a:lnTo>
                  <a:lnTo>
                    <a:pt x="1" y="39"/>
                  </a:lnTo>
                  <a:lnTo>
                    <a:pt x="1" y="38"/>
                  </a:lnTo>
                  <a:lnTo>
                    <a:pt x="1" y="37"/>
                  </a:lnTo>
                  <a:lnTo>
                    <a:pt x="0" y="37"/>
                  </a:lnTo>
                  <a:lnTo>
                    <a:pt x="0" y="38"/>
                  </a:lnTo>
                  <a:lnTo>
                    <a:pt x="0" y="39"/>
                  </a:lnTo>
                  <a:lnTo>
                    <a:pt x="0" y="38"/>
                  </a:lnTo>
                  <a:lnTo>
                    <a:pt x="0" y="37"/>
                  </a:lnTo>
                  <a:lnTo>
                    <a:pt x="0" y="35"/>
                  </a:lnTo>
                  <a:lnTo>
                    <a:pt x="1" y="35"/>
                  </a:lnTo>
                  <a:lnTo>
                    <a:pt x="2" y="35"/>
                  </a:lnTo>
                  <a:lnTo>
                    <a:pt x="3" y="35"/>
                  </a:lnTo>
                  <a:lnTo>
                    <a:pt x="5" y="35"/>
                  </a:lnTo>
                  <a:lnTo>
                    <a:pt x="7" y="35"/>
                  </a:lnTo>
                  <a:lnTo>
                    <a:pt x="8" y="35"/>
                  </a:lnTo>
                  <a:lnTo>
                    <a:pt x="10" y="35"/>
                  </a:lnTo>
                  <a:lnTo>
                    <a:pt x="12" y="35"/>
                  </a:lnTo>
                  <a:lnTo>
                    <a:pt x="14" y="35"/>
                  </a:lnTo>
                  <a:lnTo>
                    <a:pt x="16" y="35"/>
                  </a:lnTo>
                  <a:lnTo>
                    <a:pt x="17" y="35"/>
                  </a:lnTo>
                  <a:lnTo>
                    <a:pt x="19" y="35"/>
                  </a:lnTo>
                  <a:lnTo>
                    <a:pt x="20" y="35"/>
                  </a:lnTo>
                  <a:lnTo>
                    <a:pt x="21" y="35"/>
                  </a:lnTo>
                  <a:lnTo>
                    <a:pt x="21" y="34"/>
                  </a:lnTo>
                  <a:lnTo>
                    <a:pt x="21" y="32"/>
                  </a:lnTo>
                  <a:lnTo>
                    <a:pt x="21" y="30"/>
                  </a:lnTo>
                  <a:lnTo>
                    <a:pt x="21" y="29"/>
                  </a:lnTo>
                  <a:lnTo>
                    <a:pt x="21" y="28"/>
                  </a:lnTo>
                  <a:lnTo>
                    <a:pt x="20" y="28"/>
                  </a:lnTo>
                  <a:lnTo>
                    <a:pt x="20" y="26"/>
                  </a:lnTo>
                  <a:lnTo>
                    <a:pt x="21" y="25"/>
                  </a:lnTo>
                  <a:lnTo>
                    <a:pt x="23" y="25"/>
                  </a:lnTo>
                  <a:lnTo>
                    <a:pt x="23" y="24"/>
                  </a:lnTo>
                  <a:lnTo>
                    <a:pt x="24" y="24"/>
                  </a:lnTo>
                  <a:lnTo>
                    <a:pt x="25" y="24"/>
                  </a:lnTo>
                  <a:lnTo>
                    <a:pt x="26" y="23"/>
                  </a:lnTo>
                  <a:lnTo>
                    <a:pt x="26" y="21"/>
                  </a:lnTo>
                  <a:lnTo>
                    <a:pt x="26" y="20"/>
                  </a:lnTo>
                  <a:lnTo>
                    <a:pt x="26" y="19"/>
                  </a:lnTo>
                  <a:lnTo>
                    <a:pt x="26" y="18"/>
                  </a:lnTo>
                  <a:lnTo>
                    <a:pt x="26" y="16"/>
                  </a:lnTo>
                  <a:lnTo>
                    <a:pt x="26" y="15"/>
                  </a:lnTo>
                  <a:lnTo>
                    <a:pt x="26" y="14"/>
                  </a:lnTo>
                  <a:lnTo>
                    <a:pt x="26" y="12"/>
                  </a:lnTo>
                  <a:lnTo>
                    <a:pt x="26" y="11"/>
                  </a:lnTo>
                  <a:lnTo>
                    <a:pt x="26" y="10"/>
                  </a:lnTo>
                  <a:lnTo>
                    <a:pt x="26" y="9"/>
                  </a:lnTo>
                  <a:lnTo>
                    <a:pt x="26" y="7"/>
                  </a:lnTo>
                  <a:lnTo>
                    <a:pt x="28" y="7"/>
                  </a:lnTo>
                  <a:lnTo>
                    <a:pt x="29" y="7"/>
                  </a:lnTo>
                  <a:lnTo>
                    <a:pt x="30" y="7"/>
                  </a:lnTo>
                  <a:lnTo>
                    <a:pt x="31" y="7"/>
                  </a:lnTo>
                  <a:lnTo>
                    <a:pt x="33" y="7"/>
                  </a:lnTo>
                  <a:lnTo>
                    <a:pt x="34" y="7"/>
                  </a:lnTo>
                  <a:lnTo>
                    <a:pt x="35" y="7"/>
                  </a:lnTo>
                  <a:lnTo>
                    <a:pt x="37" y="7"/>
                  </a:lnTo>
                  <a:lnTo>
                    <a:pt x="38" y="7"/>
                  </a:lnTo>
                  <a:lnTo>
                    <a:pt x="39" y="7"/>
                  </a:lnTo>
                  <a:lnTo>
                    <a:pt x="40" y="7"/>
                  </a:lnTo>
                  <a:lnTo>
                    <a:pt x="42" y="7"/>
                  </a:lnTo>
                  <a:lnTo>
                    <a:pt x="43" y="7"/>
                  </a:lnTo>
                  <a:lnTo>
                    <a:pt x="44" y="7"/>
                  </a:lnTo>
                  <a:lnTo>
                    <a:pt x="44" y="6"/>
                  </a:lnTo>
                  <a:lnTo>
                    <a:pt x="44" y="5"/>
                  </a:lnTo>
                  <a:lnTo>
                    <a:pt x="44" y="4"/>
                  </a:lnTo>
                  <a:lnTo>
                    <a:pt x="44" y="2"/>
                  </a:lnTo>
                  <a:lnTo>
                    <a:pt x="44" y="1"/>
                  </a:lnTo>
                  <a:lnTo>
                    <a:pt x="44" y="0"/>
                  </a:lnTo>
                  <a:lnTo>
                    <a:pt x="45" y="1"/>
                  </a:lnTo>
                  <a:lnTo>
                    <a:pt x="47" y="1"/>
                  </a:lnTo>
                  <a:lnTo>
                    <a:pt x="48" y="2"/>
                  </a:lnTo>
                  <a:lnTo>
                    <a:pt x="49" y="2"/>
                  </a:lnTo>
                  <a:lnTo>
                    <a:pt x="51" y="4"/>
                  </a:lnTo>
                  <a:lnTo>
                    <a:pt x="52" y="5"/>
                  </a:lnTo>
                  <a:lnTo>
                    <a:pt x="53" y="6"/>
                  </a:lnTo>
                  <a:lnTo>
                    <a:pt x="54" y="6"/>
                  </a:lnTo>
                  <a:lnTo>
                    <a:pt x="56" y="7"/>
                  </a:lnTo>
                  <a:lnTo>
                    <a:pt x="57" y="7"/>
                  </a:lnTo>
                  <a:lnTo>
                    <a:pt x="58" y="9"/>
                  </a:lnTo>
                  <a:lnTo>
                    <a:pt x="59" y="10"/>
                  </a:lnTo>
                  <a:lnTo>
                    <a:pt x="61" y="10"/>
                  </a:lnTo>
                  <a:lnTo>
                    <a:pt x="61" y="11"/>
                  </a:lnTo>
                  <a:lnTo>
                    <a:pt x="62" y="11"/>
                  </a:lnTo>
                  <a:lnTo>
                    <a:pt x="63" y="12"/>
                  </a:lnTo>
                  <a:lnTo>
                    <a:pt x="65" y="14"/>
                  </a:lnTo>
                  <a:lnTo>
                    <a:pt x="66" y="14"/>
                  </a:lnTo>
                  <a:lnTo>
                    <a:pt x="65" y="14"/>
                  </a:lnTo>
                  <a:lnTo>
                    <a:pt x="63" y="14"/>
                  </a:lnTo>
                  <a:lnTo>
                    <a:pt x="62" y="14"/>
                  </a:lnTo>
                  <a:lnTo>
                    <a:pt x="61" y="14"/>
                  </a:lnTo>
                  <a:lnTo>
                    <a:pt x="59" y="14"/>
                  </a:lnTo>
                  <a:lnTo>
                    <a:pt x="58" y="14"/>
                  </a:lnTo>
                  <a:lnTo>
                    <a:pt x="57" y="14"/>
                  </a:lnTo>
                  <a:lnTo>
                    <a:pt x="56" y="14"/>
                  </a:lnTo>
                  <a:lnTo>
                    <a:pt x="56" y="15"/>
                  </a:lnTo>
                  <a:lnTo>
                    <a:pt x="57" y="16"/>
                  </a:lnTo>
                  <a:lnTo>
                    <a:pt x="57" y="18"/>
                  </a:lnTo>
                  <a:lnTo>
                    <a:pt x="57" y="19"/>
                  </a:lnTo>
                  <a:lnTo>
                    <a:pt x="57" y="20"/>
                  </a:lnTo>
                  <a:lnTo>
                    <a:pt x="57" y="21"/>
                  </a:lnTo>
                  <a:lnTo>
                    <a:pt x="57" y="23"/>
                  </a:lnTo>
                  <a:lnTo>
                    <a:pt x="57" y="24"/>
                  </a:lnTo>
                  <a:lnTo>
                    <a:pt x="57" y="25"/>
                  </a:lnTo>
                  <a:lnTo>
                    <a:pt x="57" y="26"/>
                  </a:lnTo>
                  <a:lnTo>
                    <a:pt x="58" y="28"/>
                  </a:lnTo>
                  <a:lnTo>
                    <a:pt x="58" y="29"/>
                  </a:lnTo>
                  <a:lnTo>
                    <a:pt x="58" y="30"/>
                  </a:lnTo>
                  <a:lnTo>
                    <a:pt x="58" y="32"/>
                  </a:lnTo>
                  <a:lnTo>
                    <a:pt x="58" y="33"/>
                  </a:lnTo>
                  <a:lnTo>
                    <a:pt x="58" y="34"/>
                  </a:lnTo>
                  <a:lnTo>
                    <a:pt x="58" y="35"/>
                  </a:lnTo>
                  <a:lnTo>
                    <a:pt x="58" y="37"/>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3" name="Freeform 1208"/>
            <p:cNvSpPr>
              <a:spLocks/>
            </p:cNvSpPr>
            <p:nvPr/>
          </p:nvSpPr>
          <p:spPr bwMode="auto">
            <a:xfrm>
              <a:off x="3873500" y="3943566"/>
              <a:ext cx="0" cy="1588"/>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0 h 1"/>
                <a:gd name="T22"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Lst>
              <a:rect l="0" t="0" r="r" b="b"/>
              <a:pathLst>
                <a:path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4" name="Freeform 1209"/>
            <p:cNvSpPr>
              <a:spLocks noEditPoints="1"/>
            </p:cNvSpPr>
            <p:nvPr/>
          </p:nvSpPr>
          <p:spPr bwMode="auto">
            <a:xfrm>
              <a:off x="4897438" y="4181691"/>
              <a:ext cx="61913" cy="90488"/>
            </a:xfrm>
            <a:custGeom>
              <a:avLst/>
              <a:gdLst>
                <a:gd name="T0" fmla="*/ 7 w 39"/>
                <a:gd name="T1" fmla="*/ 55 h 57"/>
                <a:gd name="T2" fmla="*/ 7 w 39"/>
                <a:gd name="T3" fmla="*/ 55 h 57"/>
                <a:gd name="T4" fmla="*/ 7 w 39"/>
                <a:gd name="T5" fmla="*/ 55 h 57"/>
                <a:gd name="T6" fmla="*/ 7 w 39"/>
                <a:gd name="T7" fmla="*/ 55 h 57"/>
                <a:gd name="T8" fmla="*/ 7 w 39"/>
                <a:gd name="T9" fmla="*/ 55 h 57"/>
                <a:gd name="T10" fmla="*/ 7 w 39"/>
                <a:gd name="T11" fmla="*/ 56 h 57"/>
                <a:gd name="T12" fmla="*/ 7 w 39"/>
                <a:gd name="T13" fmla="*/ 56 h 57"/>
                <a:gd name="T14" fmla="*/ 7 w 39"/>
                <a:gd name="T15" fmla="*/ 56 h 57"/>
                <a:gd name="T16" fmla="*/ 7 w 39"/>
                <a:gd name="T17" fmla="*/ 56 h 57"/>
                <a:gd name="T18" fmla="*/ 7 w 39"/>
                <a:gd name="T19" fmla="*/ 56 h 57"/>
                <a:gd name="T20" fmla="*/ 7 w 39"/>
                <a:gd name="T21" fmla="*/ 56 h 57"/>
                <a:gd name="T22" fmla="*/ 7 w 39"/>
                <a:gd name="T23" fmla="*/ 56 h 57"/>
                <a:gd name="T24" fmla="*/ 7 w 39"/>
                <a:gd name="T25" fmla="*/ 57 h 57"/>
                <a:gd name="T26" fmla="*/ 7 w 39"/>
                <a:gd name="T27" fmla="*/ 57 h 57"/>
                <a:gd name="T28" fmla="*/ 7 w 39"/>
                <a:gd name="T29" fmla="*/ 57 h 57"/>
                <a:gd name="T30" fmla="*/ 6 w 39"/>
                <a:gd name="T31" fmla="*/ 57 h 57"/>
                <a:gd name="T32" fmla="*/ 6 w 39"/>
                <a:gd name="T33" fmla="*/ 57 h 57"/>
                <a:gd name="T34" fmla="*/ 6 w 39"/>
                <a:gd name="T35" fmla="*/ 57 h 57"/>
                <a:gd name="T36" fmla="*/ 4 w 39"/>
                <a:gd name="T37" fmla="*/ 57 h 57"/>
                <a:gd name="T38" fmla="*/ 4 w 39"/>
                <a:gd name="T39" fmla="*/ 57 h 57"/>
                <a:gd name="T40" fmla="*/ 4 w 39"/>
                <a:gd name="T41" fmla="*/ 57 h 57"/>
                <a:gd name="T42" fmla="*/ 4 w 39"/>
                <a:gd name="T43" fmla="*/ 56 h 57"/>
                <a:gd name="T44" fmla="*/ 4 w 39"/>
                <a:gd name="T45" fmla="*/ 56 h 57"/>
                <a:gd name="T46" fmla="*/ 4 w 39"/>
                <a:gd name="T47" fmla="*/ 56 h 57"/>
                <a:gd name="T48" fmla="*/ 4 w 39"/>
                <a:gd name="T49" fmla="*/ 56 h 57"/>
                <a:gd name="T50" fmla="*/ 6 w 39"/>
                <a:gd name="T51" fmla="*/ 55 h 57"/>
                <a:gd name="T52" fmla="*/ 6 w 39"/>
                <a:gd name="T53" fmla="*/ 55 h 57"/>
                <a:gd name="T54" fmla="*/ 6 w 39"/>
                <a:gd name="T55" fmla="*/ 55 h 57"/>
                <a:gd name="T56" fmla="*/ 6 w 39"/>
                <a:gd name="T57" fmla="*/ 55 h 57"/>
                <a:gd name="T58" fmla="*/ 6 w 39"/>
                <a:gd name="T59" fmla="*/ 55 h 57"/>
                <a:gd name="T60" fmla="*/ 6 w 39"/>
                <a:gd name="T61" fmla="*/ 55 h 57"/>
                <a:gd name="T62" fmla="*/ 6 w 39"/>
                <a:gd name="T63" fmla="*/ 55 h 57"/>
                <a:gd name="T64" fmla="*/ 6 w 39"/>
                <a:gd name="T65" fmla="*/ 55 h 57"/>
                <a:gd name="T66" fmla="*/ 6 w 39"/>
                <a:gd name="T67" fmla="*/ 55 h 57"/>
                <a:gd name="T68" fmla="*/ 6 w 39"/>
                <a:gd name="T69" fmla="*/ 55 h 57"/>
                <a:gd name="T70" fmla="*/ 6 w 39"/>
                <a:gd name="T71" fmla="*/ 54 h 57"/>
                <a:gd name="T72" fmla="*/ 7 w 39"/>
                <a:gd name="T73" fmla="*/ 55 h 57"/>
                <a:gd name="T74" fmla="*/ 7 w 39"/>
                <a:gd name="T75" fmla="*/ 55 h 57"/>
                <a:gd name="T76" fmla="*/ 7 w 39"/>
                <a:gd name="T77" fmla="*/ 55 h 57"/>
                <a:gd name="T78" fmla="*/ 7 w 39"/>
                <a:gd name="T79" fmla="*/ 55 h 57"/>
                <a:gd name="T80" fmla="*/ 7 w 39"/>
                <a:gd name="T81" fmla="*/ 55 h 57"/>
                <a:gd name="T82" fmla="*/ 37 w 39"/>
                <a:gd name="T83" fmla="*/ 52 h 57"/>
                <a:gd name="T84" fmla="*/ 37 w 39"/>
                <a:gd name="T85" fmla="*/ 52 h 57"/>
                <a:gd name="T86" fmla="*/ 37 w 39"/>
                <a:gd name="T87" fmla="*/ 52 h 57"/>
                <a:gd name="T88" fmla="*/ 37 w 39"/>
                <a:gd name="T89" fmla="*/ 52 h 57"/>
                <a:gd name="T90" fmla="*/ 37 w 39"/>
                <a:gd name="T91" fmla="*/ 52 h 57"/>
                <a:gd name="T92" fmla="*/ 39 w 39"/>
                <a:gd name="T93" fmla="*/ 52 h 57"/>
                <a:gd name="T94" fmla="*/ 39 w 39"/>
                <a:gd name="T95" fmla="*/ 52 h 57"/>
                <a:gd name="T96" fmla="*/ 37 w 39"/>
                <a:gd name="T97" fmla="*/ 52 h 57"/>
                <a:gd name="T98" fmla="*/ 37 w 39"/>
                <a:gd name="T99" fmla="*/ 52 h 57"/>
                <a:gd name="T100" fmla="*/ 0 w 39"/>
                <a:gd name="T101" fmla="*/ 0 h 57"/>
                <a:gd name="T102" fmla="*/ 0 w 39"/>
                <a:gd name="T103" fmla="*/ 0 h 57"/>
                <a:gd name="T104" fmla="*/ 0 w 39"/>
                <a:gd name="T105" fmla="*/ 0 h 57"/>
                <a:gd name="T106" fmla="*/ 0 w 39"/>
                <a:gd name="T107" fmla="*/ 0 h 57"/>
                <a:gd name="T108" fmla="*/ 0 w 39"/>
                <a:gd name="T109" fmla="*/ 0 h 57"/>
                <a:gd name="T110" fmla="*/ 0 w 39"/>
                <a:gd name="T11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57">
                  <a:moveTo>
                    <a:pt x="7" y="55"/>
                  </a:moveTo>
                  <a:lnTo>
                    <a:pt x="7" y="55"/>
                  </a:lnTo>
                  <a:lnTo>
                    <a:pt x="7" y="55"/>
                  </a:lnTo>
                  <a:lnTo>
                    <a:pt x="7" y="55"/>
                  </a:lnTo>
                  <a:lnTo>
                    <a:pt x="7" y="55"/>
                  </a:lnTo>
                  <a:lnTo>
                    <a:pt x="7" y="55"/>
                  </a:lnTo>
                  <a:lnTo>
                    <a:pt x="7" y="55"/>
                  </a:lnTo>
                  <a:lnTo>
                    <a:pt x="7" y="55"/>
                  </a:lnTo>
                  <a:lnTo>
                    <a:pt x="7" y="55"/>
                  </a:lnTo>
                  <a:lnTo>
                    <a:pt x="7" y="55"/>
                  </a:lnTo>
                  <a:lnTo>
                    <a:pt x="7" y="56"/>
                  </a:lnTo>
                  <a:lnTo>
                    <a:pt x="7" y="56"/>
                  </a:lnTo>
                  <a:lnTo>
                    <a:pt x="7" y="56"/>
                  </a:lnTo>
                  <a:lnTo>
                    <a:pt x="7" y="56"/>
                  </a:lnTo>
                  <a:lnTo>
                    <a:pt x="7" y="56"/>
                  </a:lnTo>
                  <a:lnTo>
                    <a:pt x="7" y="56"/>
                  </a:lnTo>
                  <a:lnTo>
                    <a:pt x="7" y="56"/>
                  </a:lnTo>
                  <a:lnTo>
                    <a:pt x="7" y="56"/>
                  </a:lnTo>
                  <a:lnTo>
                    <a:pt x="7" y="56"/>
                  </a:lnTo>
                  <a:lnTo>
                    <a:pt x="7" y="56"/>
                  </a:lnTo>
                  <a:lnTo>
                    <a:pt x="7" y="56"/>
                  </a:lnTo>
                  <a:lnTo>
                    <a:pt x="7" y="56"/>
                  </a:lnTo>
                  <a:lnTo>
                    <a:pt x="7" y="56"/>
                  </a:lnTo>
                  <a:lnTo>
                    <a:pt x="7" y="56"/>
                  </a:lnTo>
                  <a:lnTo>
                    <a:pt x="7" y="57"/>
                  </a:lnTo>
                  <a:lnTo>
                    <a:pt x="7" y="57"/>
                  </a:lnTo>
                  <a:lnTo>
                    <a:pt x="7" y="57"/>
                  </a:lnTo>
                  <a:lnTo>
                    <a:pt x="7" y="57"/>
                  </a:lnTo>
                  <a:lnTo>
                    <a:pt x="7" y="57"/>
                  </a:lnTo>
                  <a:lnTo>
                    <a:pt x="7" y="57"/>
                  </a:lnTo>
                  <a:lnTo>
                    <a:pt x="7" y="57"/>
                  </a:lnTo>
                  <a:lnTo>
                    <a:pt x="6" y="57"/>
                  </a:lnTo>
                  <a:lnTo>
                    <a:pt x="6" y="57"/>
                  </a:lnTo>
                  <a:lnTo>
                    <a:pt x="6" y="57"/>
                  </a:lnTo>
                  <a:lnTo>
                    <a:pt x="6" y="57"/>
                  </a:lnTo>
                  <a:lnTo>
                    <a:pt x="6" y="57"/>
                  </a:lnTo>
                  <a:lnTo>
                    <a:pt x="6" y="57"/>
                  </a:lnTo>
                  <a:lnTo>
                    <a:pt x="4" y="57"/>
                  </a:lnTo>
                  <a:lnTo>
                    <a:pt x="4" y="57"/>
                  </a:lnTo>
                  <a:lnTo>
                    <a:pt x="4" y="57"/>
                  </a:lnTo>
                  <a:lnTo>
                    <a:pt x="4" y="56"/>
                  </a:lnTo>
                  <a:lnTo>
                    <a:pt x="4" y="57"/>
                  </a:lnTo>
                  <a:lnTo>
                    <a:pt x="4" y="57"/>
                  </a:lnTo>
                  <a:lnTo>
                    <a:pt x="4" y="56"/>
                  </a:lnTo>
                  <a:lnTo>
                    <a:pt x="4" y="56"/>
                  </a:lnTo>
                  <a:lnTo>
                    <a:pt x="4" y="56"/>
                  </a:lnTo>
                  <a:lnTo>
                    <a:pt x="4" y="56"/>
                  </a:lnTo>
                  <a:lnTo>
                    <a:pt x="4" y="56"/>
                  </a:lnTo>
                  <a:lnTo>
                    <a:pt x="4" y="56"/>
                  </a:lnTo>
                  <a:lnTo>
                    <a:pt x="4" y="56"/>
                  </a:lnTo>
                  <a:lnTo>
                    <a:pt x="6" y="56"/>
                  </a:lnTo>
                  <a:lnTo>
                    <a:pt x="6" y="55"/>
                  </a:lnTo>
                  <a:lnTo>
                    <a:pt x="6" y="55"/>
                  </a:lnTo>
                  <a:lnTo>
                    <a:pt x="6" y="55"/>
                  </a:lnTo>
                  <a:lnTo>
                    <a:pt x="6" y="55"/>
                  </a:lnTo>
                  <a:lnTo>
                    <a:pt x="6" y="55"/>
                  </a:lnTo>
                  <a:lnTo>
                    <a:pt x="6" y="55"/>
                  </a:lnTo>
                  <a:lnTo>
                    <a:pt x="6" y="55"/>
                  </a:lnTo>
                  <a:lnTo>
                    <a:pt x="6" y="55"/>
                  </a:lnTo>
                  <a:lnTo>
                    <a:pt x="6" y="55"/>
                  </a:lnTo>
                  <a:lnTo>
                    <a:pt x="6" y="55"/>
                  </a:lnTo>
                  <a:lnTo>
                    <a:pt x="6" y="55"/>
                  </a:lnTo>
                  <a:lnTo>
                    <a:pt x="6" y="55"/>
                  </a:lnTo>
                  <a:lnTo>
                    <a:pt x="6" y="55"/>
                  </a:lnTo>
                  <a:lnTo>
                    <a:pt x="6" y="55"/>
                  </a:lnTo>
                  <a:lnTo>
                    <a:pt x="6" y="55"/>
                  </a:lnTo>
                  <a:lnTo>
                    <a:pt x="6" y="55"/>
                  </a:lnTo>
                  <a:lnTo>
                    <a:pt x="6" y="55"/>
                  </a:lnTo>
                  <a:lnTo>
                    <a:pt x="6" y="55"/>
                  </a:lnTo>
                  <a:lnTo>
                    <a:pt x="6" y="55"/>
                  </a:lnTo>
                  <a:lnTo>
                    <a:pt x="6" y="54"/>
                  </a:lnTo>
                  <a:lnTo>
                    <a:pt x="6" y="54"/>
                  </a:lnTo>
                  <a:lnTo>
                    <a:pt x="7" y="54"/>
                  </a:lnTo>
                  <a:lnTo>
                    <a:pt x="7" y="55"/>
                  </a:lnTo>
                  <a:lnTo>
                    <a:pt x="7" y="55"/>
                  </a:lnTo>
                  <a:lnTo>
                    <a:pt x="7" y="55"/>
                  </a:lnTo>
                  <a:lnTo>
                    <a:pt x="7" y="55"/>
                  </a:lnTo>
                  <a:lnTo>
                    <a:pt x="7" y="55"/>
                  </a:lnTo>
                  <a:lnTo>
                    <a:pt x="7" y="55"/>
                  </a:lnTo>
                  <a:lnTo>
                    <a:pt x="7" y="55"/>
                  </a:lnTo>
                  <a:lnTo>
                    <a:pt x="7" y="55"/>
                  </a:lnTo>
                  <a:lnTo>
                    <a:pt x="7" y="55"/>
                  </a:lnTo>
                  <a:lnTo>
                    <a:pt x="7" y="55"/>
                  </a:lnTo>
                  <a:close/>
                  <a:moveTo>
                    <a:pt x="37" y="52"/>
                  </a:moveTo>
                  <a:lnTo>
                    <a:pt x="37" y="54"/>
                  </a:lnTo>
                  <a:lnTo>
                    <a:pt x="37" y="52"/>
                  </a:lnTo>
                  <a:lnTo>
                    <a:pt x="37" y="52"/>
                  </a:lnTo>
                  <a:lnTo>
                    <a:pt x="37" y="52"/>
                  </a:lnTo>
                  <a:lnTo>
                    <a:pt x="37" y="52"/>
                  </a:lnTo>
                  <a:lnTo>
                    <a:pt x="37" y="52"/>
                  </a:lnTo>
                  <a:lnTo>
                    <a:pt x="37" y="52"/>
                  </a:lnTo>
                  <a:lnTo>
                    <a:pt x="37" y="52"/>
                  </a:lnTo>
                  <a:lnTo>
                    <a:pt x="37" y="52"/>
                  </a:lnTo>
                  <a:lnTo>
                    <a:pt x="39" y="52"/>
                  </a:lnTo>
                  <a:lnTo>
                    <a:pt x="39" y="52"/>
                  </a:lnTo>
                  <a:lnTo>
                    <a:pt x="39" y="52"/>
                  </a:lnTo>
                  <a:lnTo>
                    <a:pt x="39" y="52"/>
                  </a:lnTo>
                  <a:lnTo>
                    <a:pt x="37" y="52"/>
                  </a:lnTo>
                  <a:lnTo>
                    <a:pt x="37" y="52"/>
                  </a:lnTo>
                  <a:lnTo>
                    <a:pt x="37" y="52"/>
                  </a:lnTo>
                  <a:lnTo>
                    <a:pt x="37" y="52"/>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5" name="Freeform 1211"/>
            <p:cNvSpPr>
              <a:spLocks/>
            </p:cNvSpPr>
            <p:nvPr/>
          </p:nvSpPr>
          <p:spPr bwMode="auto">
            <a:xfrm>
              <a:off x="4692651" y="4173754"/>
              <a:ext cx="26988" cy="68263"/>
            </a:xfrm>
            <a:custGeom>
              <a:avLst/>
              <a:gdLst>
                <a:gd name="T0" fmla="*/ 3 w 17"/>
                <a:gd name="T1" fmla="*/ 1 h 43"/>
                <a:gd name="T2" fmla="*/ 6 w 17"/>
                <a:gd name="T3" fmla="*/ 1 h 43"/>
                <a:gd name="T4" fmla="*/ 7 w 17"/>
                <a:gd name="T5" fmla="*/ 4 h 43"/>
                <a:gd name="T6" fmla="*/ 8 w 17"/>
                <a:gd name="T7" fmla="*/ 6 h 43"/>
                <a:gd name="T8" fmla="*/ 8 w 17"/>
                <a:gd name="T9" fmla="*/ 8 h 43"/>
                <a:gd name="T10" fmla="*/ 8 w 17"/>
                <a:gd name="T11" fmla="*/ 11 h 43"/>
                <a:gd name="T12" fmla="*/ 8 w 17"/>
                <a:gd name="T13" fmla="*/ 14 h 43"/>
                <a:gd name="T14" fmla="*/ 7 w 17"/>
                <a:gd name="T15" fmla="*/ 17 h 43"/>
                <a:gd name="T16" fmla="*/ 7 w 17"/>
                <a:gd name="T17" fmla="*/ 18 h 43"/>
                <a:gd name="T18" fmla="*/ 8 w 17"/>
                <a:gd name="T19" fmla="*/ 20 h 43"/>
                <a:gd name="T20" fmla="*/ 10 w 17"/>
                <a:gd name="T21" fmla="*/ 23 h 43"/>
                <a:gd name="T22" fmla="*/ 10 w 17"/>
                <a:gd name="T23" fmla="*/ 27 h 43"/>
                <a:gd name="T24" fmla="*/ 12 w 17"/>
                <a:gd name="T25" fmla="*/ 26 h 43"/>
                <a:gd name="T26" fmla="*/ 14 w 17"/>
                <a:gd name="T27" fmla="*/ 28 h 43"/>
                <a:gd name="T28" fmla="*/ 12 w 17"/>
                <a:gd name="T29" fmla="*/ 24 h 43"/>
                <a:gd name="T30" fmla="*/ 12 w 17"/>
                <a:gd name="T31" fmla="*/ 23 h 43"/>
                <a:gd name="T32" fmla="*/ 15 w 17"/>
                <a:gd name="T33" fmla="*/ 27 h 43"/>
                <a:gd name="T34" fmla="*/ 17 w 17"/>
                <a:gd name="T35" fmla="*/ 29 h 43"/>
                <a:gd name="T36" fmla="*/ 16 w 17"/>
                <a:gd name="T37" fmla="*/ 33 h 43"/>
                <a:gd name="T38" fmla="*/ 16 w 17"/>
                <a:gd name="T39" fmla="*/ 34 h 43"/>
                <a:gd name="T40" fmla="*/ 15 w 17"/>
                <a:gd name="T41" fmla="*/ 37 h 43"/>
                <a:gd name="T42" fmla="*/ 14 w 17"/>
                <a:gd name="T43" fmla="*/ 40 h 43"/>
                <a:gd name="T44" fmla="*/ 14 w 17"/>
                <a:gd name="T45" fmla="*/ 43 h 43"/>
                <a:gd name="T46" fmla="*/ 14 w 17"/>
                <a:gd name="T47" fmla="*/ 42 h 43"/>
                <a:gd name="T48" fmla="*/ 11 w 17"/>
                <a:gd name="T49" fmla="*/ 41 h 43"/>
                <a:gd name="T50" fmla="*/ 10 w 17"/>
                <a:gd name="T51" fmla="*/ 38 h 43"/>
                <a:gd name="T52" fmla="*/ 8 w 17"/>
                <a:gd name="T53" fmla="*/ 34 h 43"/>
                <a:gd name="T54" fmla="*/ 10 w 17"/>
                <a:gd name="T55" fmla="*/ 32 h 43"/>
                <a:gd name="T56" fmla="*/ 10 w 17"/>
                <a:gd name="T57" fmla="*/ 28 h 43"/>
                <a:gd name="T58" fmla="*/ 8 w 17"/>
                <a:gd name="T59" fmla="*/ 28 h 43"/>
                <a:gd name="T60" fmla="*/ 5 w 17"/>
                <a:gd name="T61" fmla="*/ 28 h 43"/>
                <a:gd name="T62" fmla="*/ 3 w 17"/>
                <a:gd name="T63" fmla="*/ 26 h 43"/>
                <a:gd name="T64" fmla="*/ 2 w 17"/>
                <a:gd name="T65" fmla="*/ 26 h 43"/>
                <a:gd name="T66" fmla="*/ 0 w 17"/>
                <a:gd name="T67" fmla="*/ 24 h 43"/>
                <a:gd name="T68" fmla="*/ 0 w 17"/>
                <a:gd name="T69" fmla="*/ 23 h 43"/>
                <a:gd name="T70" fmla="*/ 1 w 17"/>
                <a:gd name="T71" fmla="*/ 20 h 43"/>
                <a:gd name="T72" fmla="*/ 2 w 17"/>
                <a:gd name="T73" fmla="*/ 18 h 43"/>
                <a:gd name="T74" fmla="*/ 5 w 17"/>
                <a:gd name="T75" fmla="*/ 17 h 43"/>
                <a:gd name="T76" fmla="*/ 2 w 17"/>
                <a:gd name="T77" fmla="*/ 15 h 43"/>
                <a:gd name="T78" fmla="*/ 3 w 17"/>
                <a:gd name="T79" fmla="*/ 13 h 43"/>
                <a:gd name="T80" fmla="*/ 2 w 17"/>
                <a:gd name="T81" fmla="*/ 10 h 43"/>
                <a:gd name="T82" fmla="*/ 3 w 17"/>
                <a:gd name="T83" fmla="*/ 8 h 43"/>
                <a:gd name="T84" fmla="*/ 5 w 17"/>
                <a:gd name="T85" fmla="*/ 8 h 43"/>
                <a:gd name="T86" fmla="*/ 5 w 17"/>
                <a:gd name="T87" fmla="*/ 4 h 43"/>
                <a:gd name="T88" fmla="*/ 3 w 17"/>
                <a:gd name="T89" fmla="*/ 1 h 43"/>
                <a:gd name="T90" fmla="*/ 1 w 17"/>
                <a:gd name="T9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43">
                  <a:moveTo>
                    <a:pt x="2" y="0"/>
                  </a:moveTo>
                  <a:lnTo>
                    <a:pt x="3" y="0"/>
                  </a:lnTo>
                  <a:lnTo>
                    <a:pt x="3" y="1"/>
                  </a:lnTo>
                  <a:lnTo>
                    <a:pt x="5" y="1"/>
                  </a:lnTo>
                  <a:lnTo>
                    <a:pt x="6" y="0"/>
                  </a:lnTo>
                  <a:lnTo>
                    <a:pt x="6" y="1"/>
                  </a:lnTo>
                  <a:lnTo>
                    <a:pt x="6" y="3"/>
                  </a:lnTo>
                  <a:lnTo>
                    <a:pt x="7" y="3"/>
                  </a:lnTo>
                  <a:lnTo>
                    <a:pt x="7" y="4"/>
                  </a:lnTo>
                  <a:lnTo>
                    <a:pt x="7" y="5"/>
                  </a:lnTo>
                  <a:lnTo>
                    <a:pt x="8" y="5"/>
                  </a:lnTo>
                  <a:lnTo>
                    <a:pt x="8" y="6"/>
                  </a:lnTo>
                  <a:lnTo>
                    <a:pt x="7" y="6"/>
                  </a:lnTo>
                  <a:lnTo>
                    <a:pt x="8" y="6"/>
                  </a:lnTo>
                  <a:lnTo>
                    <a:pt x="8" y="8"/>
                  </a:lnTo>
                  <a:lnTo>
                    <a:pt x="8" y="9"/>
                  </a:lnTo>
                  <a:lnTo>
                    <a:pt x="8" y="10"/>
                  </a:lnTo>
                  <a:lnTo>
                    <a:pt x="8" y="11"/>
                  </a:lnTo>
                  <a:lnTo>
                    <a:pt x="8" y="13"/>
                  </a:lnTo>
                  <a:lnTo>
                    <a:pt x="7" y="13"/>
                  </a:lnTo>
                  <a:lnTo>
                    <a:pt x="8" y="14"/>
                  </a:lnTo>
                  <a:lnTo>
                    <a:pt x="7" y="14"/>
                  </a:lnTo>
                  <a:lnTo>
                    <a:pt x="7" y="15"/>
                  </a:lnTo>
                  <a:lnTo>
                    <a:pt x="7" y="17"/>
                  </a:lnTo>
                  <a:lnTo>
                    <a:pt x="8" y="17"/>
                  </a:lnTo>
                  <a:lnTo>
                    <a:pt x="7" y="17"/>
                  </a:lnTo>
                  <a:lnTo>
                    <a:pt x="7" y="18"/>
                  </a:lnTo>
                  <a:lnTo>
                    <a:pt x="8" y="18"/>
                  </a:lnTo>
                  <a:lnTo>
                    <a:pt x="8" y="19"/>
                  </a:lnTo>
                  <a:lnTo>
                    <a:pt x="8" y="20"/>
                  </a:lnTo>
                  <a:lnTo>
                    <a:pt x="8" y="22"/>
                  </a:lnTo>
                  <a:lnTo>
                    <a:pt x="8" y="23"/>
                  </a:lnTo>
                  <a:lnTo>
                    <a:pt x="10" y="23"/>
                  </a:lnTo>
                  <a:lnTo>
                    <a:pt x="10" y="24"/>
                  </a:lnTo>
                  <a:lnTo>
                    <a:pt x="10" y="26"/>
                  </a:lnTo>
                  <a:lnTo>
                    <a:pt x="10" y="27"/>
                  </a:lnTo>
                  <a:lnTo>
                    <a:pt x="11" y="27"/>
                  </a:lnTo>
                  <a:lnTo>
                    <a:pt x="11" y="26"/>
                  </a:lnTo>
                  <a:lnTo>
                    <a:pt x="12" y="26"/>
                  </a:lnTo>
                  <a:lnTo>
                    <a:pt x="12" y="27"/>
                  </a:lnTo>
                  <a:lnTo>
                    <a:pt x="14" y="27"/>
                  </a:lnTo>
                  <a:lnTo>
                    <a:pt x="14" y="28"/>
                  </a:lnTo>
                  <a:lnTo>
                    <a:pt x="14" y="27"/>
                  </a:lnTo>
                  <a:lnTo>
                    <a:pt x="14" y="26"/>
                  </a:lnTo>
                  <a:lnTo>
                    <a:pt x="12" y="24"/>
                  </a:lnTo>
                  <a:lnTo>
                    <a:pt x="11" y="24"/>
                  </a:lnTo>
                  <a:lnTo>
                    <a:pt x="11" y="23"/>
                  </a:lnTo>
                  <a:lnTo>
                    <a:pt x="12" y="23"/>
                  </a:lnTo>
                  <a:lnTo>
                    <a:pt x="14" y="24"/>
                  </a:lnTo>
                  <a:lnTo>
                    <a:pt x="15" y="26"/>
                  </a:lnTo>
                  <a:lnTo>
                    <a:pt x="15" y="27"/>
                  </a:lnTo>
                  <a:lnTo>
                    <a:pt x="16" y="27"/>
                  </a:lnTo>
                  <a:lnTo>
                    <a:pt x="16" y="28"/>
                  </a:lnTo>
                  <a:lnTo>
                    <a:pt x="17" y="29"/>
                  </a:lnTo>
                  <a:lnTo>
                    <a:pt x="17" y="31"/>
                  </a:lnTo>
                  <a:lnTo>
                    <a:pt x="16" y="32"/>
                  </a:lnTo>
                  <a:lnTo>
                    <a:pt x="16" y="33"/>
                  </a:lnTo>
                  <a:lnTo>
                    <a:pt x="17" y="33"/>
                  </a:lnTo>
                  <a:lnTo>
                    <a:pt x="17" y="34"/>
                  </a:lnTo>
                  <a:lnTo>
                    <a:pt x="16" y="34"/>
                  </a:lnTo>
                  <a:lnTo>
                    <a:pt x="16" y="36"/>
                  </a:lnTo>
                  <a:lnTo>
                    <a:pt x="16" y="37"/>
                  </a:lnTo>
                  <a:lnTo>
                    <a:pt x="15" y="37"/>
                  </a:lnTo>
                  <a:lnTo>
                    <a:pt x="14" y="37"/>
                  </a:lnTo>
                  <a:lnTo>
                    <a:pt x="14" y="38"/>
                  </a:lnTo>
                  <a:lnTo>
                    <a:pt x="14" y="40"/>
                  </a:lnTo>
                  <a:lnTo>
                    <a:pt x="14" y="41"/>
                  </a:lnTo>
                  <a:lnTo>
                    <a:pt x="14" y="42"/>
                  </a:lnTo>
                  <a:lnTo>
                    <a:pt x="14" y="43"/>
                  </a:lnTo>
                  <a:lnTo>
                    <a:pt x="12" y="43"/>
                  </a:lnTo>
                  <a:lnTo>
                    <a:pt x="12" y="42"/>
                  </a:lnTo>
                  <a:lnTo>
                    <a:pt x="14" y="42"/>
                  </a:lnTo>
                  <a:lnTo>
                    <a:pt x="14" y="41"/>
                  </a:lnTo>
                  <a:lnTo>
                    <a:pt x="12" y="41"/>
                  </a:lnTo>
                  <a:lnTo>
                    <a:pt x="11" y="41"/>
                  </a:lnTo>
                  <a:lnTo>
                    <a:pt x="11" y="40"/>
                  </a:lnTo>
                  <a:lnTo>
                    <a:pt x="10" y="40"/>
                  </a:lnTo>
                  <a:lnTo>
                    <a:pt x="10" y="38"/>
                  </a:lnTo>
                  <a:lnTo>
                    <a:pt x="8" y="37"/>
                  </a:lnTo>
                  <a:lnTo>
                    <a:pt x="8" y="36"/>
                  </a:lnTo>
                  <a:lnTo>
                    <a:pt x="8" y="34"/>
                  </a:lnTo>
                  <a:lnTo>
                    <a:pt x="8" y="33"/>
                  </a:lnTo>
                  <a:lnTo>
                    <a:pt x="10" y="33"/>
                  </a:lnTo>
                  <a:lnTo>
                    <a:pt x="10" y="32"/>
                  </a:lnTo>
                  <a:lnTo>
                    <a:pt x="10" y="31"/>
                  </a:lnTo>
                  <a:lnTo>
                    <a:pt x="10" y="29"/>
                  </a:lnTo>
                  <a:lnTo>
                    <a:pt x="10" y="28"/>
                  </a:lnTo>
                  <a:lnTo>
                    <a:pt x="8" y="28"/>
                  </a:lnTo>
                  <a:lnTo>
                    <a:pt x="8" y="27"/>
                  </a:lnTo>
                  <a:lnTo>
                    <a:pt x="8" y="28"/>
                  </a:lnTo>
                  <a:lnTo>
                    <a:pt x="7" y="28"/>
                  </a:lnTo>
                  <a:lnTo>
                    <a:pt x="6" y="28"/>
                  </a:lnTo>
                  <a:lnTo>
                    <a:pt x="5" y="28"/>
                  </a:lnTo>
                  <a:lnTo>
                    <a:pt x="3" y="28"/>
                  </a:lnTo>
                  <a:lnTo>
                    <a:pt x="3" y="27"/>
                  </a:lnTo>
                  <a:lnTo>
                    <a:pt x="3" y="26"/>
                  </a:lnTo>
                  <a:lnTo>
                    <a:pt x="2" y="26"/>
                  </a:lnTo>
                  <a:lnTo>
                    <a:pt x="2" y="24"/>
                  </a:lnTo>
                  <a:lnTo>
                    <a:pt x="2" y="26"/>
                  </a:lnTo>
                  <a:lnTo>
                    <a:pt x="1" y="26"/>
                  </a:lnTo>
                  <a:lnTo>
                    <a:pt x="1" y="24"/>
                  </a:lnTo>
                  <a:lnTo>
                    <a:pt x="0" y="24"/>
                  </a:lnTo>
                  <a:lnTo>
                    <a:pt x="1" y="24"/>
                  </a:lnTo>
                  <a:lnTo>
                    <a:pt x="1" y="23"/>
                  </a:lnTo>
                  <a:lnTo>
                    <a:pt x="0" y="23"/>
                  </a:lnTo>
                  <a:lnTo>
                    <a:pt x="1" y="23"/>
                  </a:lnTo>
                  <a:lnTo>
                    <a:pt x="1" y="22"/>
                  </a:lnTo>
                  <a:lnTo>
                    <a:pt x="1" y="20"/>
                  </a:lnTo>
                  <a:lnTo>
                    <a:pt x="1" y="19"/>
                  </a:lnTo>
                  <a:lnTo>
                    <a:pt x="1" y="18"/>
                  </a:lnTo>
                  <a:lnTo>
                    <a:pt x="2" y="18"/>
                  </a:lnTo>
                  <a:lnTo>
                    <a:pt x="2" y="17"/>
                  </a:lnTo>
                  <a:lnTo>
                    <a:pt x="3" y="17"/>
                  </a:lnTo>
                  <a:lnTo>
                    <a:pt x="5" y="17"/>
                  </a:lnTo>
                  <a:lnTo>
                    <a:pt x="5" y="15"/>
                  </a:lnTo>
                  <a:lnTo>
                    <a:pt x="3" y="15"/>
                  </a:lnTo>
                  <a:lnTo>
                    <a:pt x="2" y="15"/>
                  </a:lnTo>
                  <a:lnTo>
                    <a:pt x="2" y="14"/>
                  </a:lnTo>
                  <a:lnTo>
                    <a:pt x="3" y="14"/>
                  </a:lnTo>
                  <a:lnTo>
                    <a:pt x="3" y="13"/>
                  </a:lnTo>
                  <a:lnTo>
                    <a:pt x="3" y="11"/>
                  </a:lnTo>
                  <a:lnTo>
                    <a:pt x="2" y="11"/>
                  </a:lnTo>
                  <a:lnTo>
                    <a:pt x="2" y="10"/>
                  </a:lnTo>
                  <a:lnTo>
                    <a:pt x="3" y="10"/>
                  </a:lnTo>
                  <a:lnTo>
                    <a:pt x="3" y="9"/>
                  </a:lnTo>
                  <a:lnTo>
                    <a:pt x="3" y="8"/>
                  </a:lnTo>
                  <a:lnTo>
                    <a:pt x="2" y="8"/>
                  </a:lnTo>
                  <a:lnTo>
                    <a:pt x="3" y="8"/>
                  </a:lnTo>
                  <a:lnTo>
                    <a:pt x="5" y="8"/>
                  </a:lnTo>
                  <a:lnTo>
                    <a:pt x="5" y="6"/>
                  </a:lnTo>
                  <a:lnTo>
                    <a:pt x="5" y="5"/>
                  </a:lnTo>
                  <a:lnTo>
                    <a:pt x="5" y="4"/>
                  </a:lnTo>
                  <a:lnTo>
                    <a:pt x="3" y="4"/>
                  </a:lnTo>
                  <a:lnTo>
                    <a:pt x="3" y="3"/>
                  </a:lnTo>
                  <a:lnTo>
                    <a:pt x="3" y="1"/>
                  </a:lnTo>
                  <a:lnTo>
                    <a:pt x="2" y="1"/>
                  </a:lnTo>
                  <a:lnTo>
                    <a:pt x="1" y="1"/>
                  </a:lnTo>
                  <a:lnTo>
                    <a:pt x="1" y="0"/>
                  </a:lnTo>
                  <a:lnTo>
                    <a:pt x="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6" name="Freeform 1212"/>
            <p:cNvSpPr>
              <a:spLocks noEditPoints="1"/>
            </p:cNvSpPr>
            <p:nvPr/>
          </p:nvSpPr>
          <p:spPr bwMode="auto">
            <a:xfrm>
              <a:off x="5270501" y="4027704"/>
              <a:ext cx="169863" cy="57150"/>
            </a:xfrm>
            <a:custGeom>
              <a:avLst/>
              <a:gdLst>
                <a:gd name="T0" fmla="*/ 24 w 107"/>
                <a:gd name="T1" fmla="*/ 26 h 36"/>
                <a:gd name="T2" fmla="*/ 9 w 107"/>
                <a:gd name="T3" fmla="*/ 23 h 36"/>
                <a:gd name="T4" fmla="*/ 99 w 107"/>
                <a:gd name="T5" fmla="*/ 18 h 36"/>
                <a:gd name="T6" fmla="*/ 103 w 107"/>
                <a:gd name="T7" fmla="*/ 16 h 36"/>
                <a:gd name="T8" fmla="*/ 85 w 107"/>
                <a:gd name="T9" fmla="*/ 11 h 36"/>
                <a:gd name="T10" fmla="*/ 4 w 107"/>
                <a:gd name="T11" fmla="*/ 11 h 36"/>
                <a:gd name="T12" fmla="*/ 0 w 107"/>
                <a:gd name="T13" fmla="*/ 7 h 36"/>
                <a:gd name="T14" fmla="*/ 5 w 107"/>
                <a:gd name="T15" fmla="*/ 5 h 36"/>
                <a:gd name="T16" fmla="*/ 9 w 107"/>
                <a:gd name="T17" fmla="*/ 9 h 36"/>
                <a:gd name="T18" fmla="*/ 13 w 107"/>
                <a:gd name="T19" fmla="*/ 7 h 36"/>
                <a:gd name="T20" fmla="*/ 18 w 107"/>
                <a:gd name="T21" fmla="*/ 11 h 36"/>
                <a:gd name="T22" fmla="*/ 20 w 107"/>
                <a:gd name="T23" fmla="*/ 17 h 36"/>
                <a:gd name="T24" fmla="*/ 20 w 107"/>
                <a:gd name="T25" fmla="*/ 25 h 36"/>
                <a:gd name="T26" fmla="*/ 24 w 107"/>
                <a:gd name="T27" fmla="*/ 28 h 36"/>
                <a:gd name="T28" fmla="*/ 24 w 107"/>
                <a:gd name="T29" fmla="*/ 31 h 36"/>
                <a:gd name="T30" fmla="*/ 24 w 107"/>
                <a:gd name="T31" fmla="*/ 31 h 36"/>
                <a:gd name="T32" fmla="*/ 21 w 107"/>
                <a:gd name="T33" fmla="*/ 33 h 36"/>
                <a:gd name="T34" fmla="*/ 18 w 107"/>
                <a:gd name="T35" fmla="*/ 31 h 36"/>
                <a:gd name="T36" fmla="*/ 13 w 107"/>
                <a:gd name="T37" fmla="*/ 27 h 36"/>
                <a:gd name="T38" fmla="*/ 9 w 107"/>
                <a:gd name="T39" fmla="*/ 23 h 36"/>
                <a:gd name="T40" fmla="*/ 6 w 107"/>
                <a:gd name="T41" fmla="*/ 18 h 36"/>
                <a:gd name="T42" fmla="*/ 4 w 107"/>
                <a:gd name="T43" fmla="*/ 13 h 36"/>
                <a:gd name="T44" fmla="*/ 2 w 107"/>
                <a:gd name="T45" fmla="*/ 7 h 36"/>
                <a:gd name="T46" fmla="*/ 93 w 107"/>
                <a:gd name="T47" fmla="*/ 3 h 36"/>
                <a:gd name="T48" fmla="*/ 95 w 107"/>
                <a:gd name="T49" fmla="*/ 3 h 36"/>
                <a:gd name="T50" fmla="*/ 98 w 107"/>
                <a:gd name="T51" fmla="*/ 5 h 36"/>
                <a:gd name="T52" fmla="*/ 98 w 107"/>
                <a:gd name="T53" fmla="*/ 8 h 36"/>
                <a:gd name="T54" fmla="*/ 99 w 107"/>
                <a:gd name="T55" fmla="*/ 9 h 36"/>
                <a:gd name="T56" fmla="*/ 102 w 107"/>
                <a:gd name="T57" fmla="*/ 9 h 36"/>
                <a:gd name="T58" fmla="*/ 106 w 107"/>
                <a:gd name="T59" fmla="*/ 11 h 36"/>
                <a:gd name="T60" fmla="*/ 103 w 107"/>
                <a:gd name="T61" fmla="*/ 13 h 36"/>
                <a:gd name="T62" fmla="*/ 103 w 107"/>
                <a:gd name="T63" fmla="*/ 16 h 36"/>
                <a:gd name="T64" fmla="*/ 98 w 107"/>
                <a:gd name="T65" fmla="*/ 16 h 36"/>
                <a:gd name="T66" fmla="*/ 94 w 107"/>
                <a:gd name="T67" fmla="*/ 17 h 36"/>
                <a:gd name="T68" fmla="*/ 86 w 107"/>
                <a:gd name="T69" fmla="*/ 17 h 36"/>
                <a:gd name="T70" fmla="*/ 85 w 107"/>
                <a:gd name="T71" fmla="*/ 23 h 36"/>
                <a:gd name="T72" fmla="*/ 83 w 107"/>
                <a:gd name="T73" fmla="*/ 27 h 36"/>
                <a:gd name="T74" fmla="*/ 80 w 107"/>
                <a:gd name="T75" fmla="*/ 32 h 36"/>
                <a:gd name="T76" fmla="*/ 74 w 107"/>
                <a:gd name="T77" fmla="*/ 32 h 36"/>
                <a:gd name="T78" fmla="*/ 69 w 107"/>
                <a:gd name="T79" fmla="*/ 32 h 36"/>
                <a:gd name="T80" fmla="*/ 63 w 107"/>
                <a:gd name="T81" fmla="*/ 35 h 36"/>
                <a:gd name="T82" fmla="*/ 58 w 107"/>
                <a:gd name="T83" fmla="*/ 36 h 36"/>
                <a:gd name="T84" fmla="*/ 55 w 107"/>
                <a:gd name="T85" fmla="*/ 32 h 36"/>
                <a:gd name="T86" fmla="*/ 55 w 107"/>
                <a:gd name="T87" fmla="*/ 30 h 36"/>
                <a:gd name="T88" fmla="*/ 58 w 107"/>
                <a:gd name="T89" fmla="*/ 31 h 36"/>
                <a:gd name="T90" fmla="*/ 62 w 107"/>
                <a:gd name="T91" fmla="*/ 32 h 36"/>
                <a:gd name="T92" fmla="*/ 62 w 107"/>
                <a:gd name="T93" fmla="*/ 32 h 36"/>
                <a:gd name="T94" fmla="*/ 63 w 107"/>
                <a:gd name="T95" fmla="*/ 28 h 36"/>
                <a:gd name="T96" fmla="*/ 65 w 107"/>
                <a:gd name="T97" fmla="*/ 27 h 36"/>
                <a:gd name="T98" fmla="*/ 65 w 107"/>
                <a:gd name="T99" fmla="*/ 25 h 36"/>
                <a:gd name="T100" fmla="*/ 72 w 107"/>
                <a:gd name="T101" fmla="*/ 23 h 36"/>
                <a:gd name="T102" fmla="*/ 76 w 107"/>
                <a:gd name="T103" fmla="*/ 18 h 36"/>
                <a:gd name="T104" fmla="*/ 79 w 107"/>
                <a:gd name="T105" fmla="*/ 17 h 36"/>
                <a:gd name="T106" fmla="*/ 83 w 107"/>
                <a:gd name="T107" fmla="*/ 16 h 36"/>
                <a:gd name="T108" fmla="*/ 84 w 107"/>
                <a:gd name="T109" fmla="*/ 14 h 36"/>
                <a:gd name="T110" fmla="*/ 84 w 107"/>
                <a:gd name="T111" fmla="*/ 13 h 36"/>
                <a:gd name="T112" fmla="*/ 86 w 107"/>
                <a:gd name="T113" fmla="*/ 11 h 36"/>
                <a:gd name="T114" fmla="*/ 89 w 107"/>
                <a:gd name="T115" fmla="*/ 8 h 36"/>
                <a:gd name="T116" fmla="*/ 93 w 107"/>
                <a:gd name="T117" fmla="*/ 4 h 36"/>
                <a:gd name="T118" fmla="*/ 93 w 107"/>
                <a:gd name="T119" fmla="*/ 2 h 36"/>
                <a:gd name="T120" fmla="*/ 95 w 107"/>
                <a:gd name="T12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 h="36">
                  <a:moveTo>
                    <a:pt x="63" y="27"/>
                  </a:moveTo>
                  <a:lnTo>
                    <a:pt x="63" y="26"/>
                  </a:lnTo>
                  <a:lnTo>
                    <a:pt x="63" y="25"/>
                  </a:lnTo>
                  <a:lnTo>
                    <a:pt x="63" y="26"/>
                  </a:lnTo>
                  <a:lnTo>
                    <a:pt x="63" y="27"/>
                  </a:lnTo>
                  <a:close/>
                  <a:moveTo>
                    <a:pt x="24" y="26"/>
                  </a:moveTo>
                  <a:lnTo>
                    <a:pt x="24" y="25"/>
                  </a:lnTo>
                  <a:lnTo>
                    <a:pt x="25" y="25"/>
                  </a:lnTo>
                  <a:lnTo>
                    <a:pt x="25" y="26"/>
                  </a:lnTo>
                  <a:lnTo>
                    <a:pt x="24" y="26"/>
                  </a:lnTo>
                  <a:close/>
                  <a:moveTo>
                    <a:pt x="9" y="25"/>
                  </a:moveTo>
                  <a:lnTo>
                    <a:pt x="9" y="23"/>
                  </a:lnTo>
                  <a:lnTo>
                    <a:pt x="9" y="25"/>
                  </a:lnTo>
                  <a:close/>
                  <a:moveTo>
                    <a:pt x="99" y="18"/>
                  </a:moveTo>
                  <a:lnTo>
                    <a:pt x="98" y="18"/>
                  </a:lnTo>
                  <a:lnTo>
                    <a:pt x="98" y="17"/>
                  </a:lnTo>
                  <a:lnTo>
                    <a:pt x="99" y="17"/>
                  </a:lnTo>
                  <a:lnTo>
                    <a:pt x="99" y="18"/>
                  </a:lnTo>
                  <a:close/>
                  <a:moveTo>
                    <a:pt x="103" y="16"/>
                  </a:moveTo>
                  <a:lnTo>
                    <a:pt x="104" y="16"/>
                  </a:lnTo>
                  <a:lnTo>
                    <a:pt x="103" y="16"/>
                  </a:lnTo>
                  <a:close/>
                  <a:moveTo>
                    <a:pt x="102" y="14"/>
                  </a:moveTo>
                  <a:lnTo>
                    <a:pt x="103" y="14"/>
                  </a:lnTo>
                  <a:lnTo>
                    <a:pt x="103" y="16"/>
                  </a:lnTo>
                  <a:lnTo>
                    <a:pt x="102" y="16"/>
                  </a:lnTo>
                  <a:lnTo>
                    <a:pt x="102" y="14"/>
                  </a:lnTo>
                  <a:close/>
                  <a:moveTo>
                    <a:pt x="85" y="12"/>
                  </a:moveTo>
                  <a:lnTo>
                    <a:pt x="84" y="12"/>
                  </a:lnTo>
                  <a:lnTo>
                    <a:pt x="84" y="11"/>
                  </a:lnTo>
                  <a:lnTo>
                    <a:pt x="85" y="11"/>
                  </a:lnTo>
                  <a:lnTo>
                    <a:pt x="85" y="12"/>
                  </a:lnTo>
                  <a:close/>
                  <a:moveTo>
                    <a:pt x="4" y="11"/>
                  </a:moveTo>
                  <a:lnTo>
                    <a:pt x="4" y="12"/>
                  </a:lnTo>
                  <a:lnTo>
                    <a:pt x="2" y="12"/>
                  </a:lnTo>
                  <a:lnTo>
                    <a:pt x="2" y="11"/>
                  </a:lnTo>
                  <a:lnTo>
                    <a:pt x="4" y="11"/>
                  </a:lnTo>
                  <a:close/>
                  <a:moveTo>
                    <a:pt x="1" y="7"/>
                  </a:moveTo>
                  <a:lnTo>
                    <a:pt x="1" y="5"/>
                  </a:lnTo>
                  <a:lnTo>
                    <a:pt x="1" y="7"/>
                  </a:lnTo>
                  <a:close/>
                  <a:moveTo>
                    <a:pt x="1" y="5"/>
                  </a:moveTo>
                  <a:lnTo>
                    <a:pt x="0" y="5"/>
                  </a:lnTo>
                  <a:lnTo>
                    <a:pt x="0" y="7"/>
                  </a:lnTo>
                  <a:lnTo>
                    <a:pt x="0" y="5"/>
                  </a:lnTo>
                  <a:lnTo>
                    <a:pt x="1" y="5"/>
                  </a:lnTo>
                  <a:close/>
                  <a:moveTo>
                    <a:pt x="2" y="4"/>
                  </a:moveTo>
                  <a:lnTo>
                    <a:pt x="4" y="4"/>
                  </a:lnTo>
                  <a:lnTo>
                    <a:pt x="5" y="4"/>
                  </a:lnTo>
                  <a:lnTo>
                    <a:pt x="5" y="5"/>
                  </a:lnTo>
                  <a:lnTo>
                    <a:pt x="6" y="5"/>
                  </a:lnTo>
                  <a:lnTo>
                    <a:pt x="6" y="7"/>
                  </a:lnTo>
                  <a:lnTo>
                    <a:pt x="7" y="7"/>
                  </a:lnTo>
                  <a:lnTo>
                    <a:pt x="7" y="8"/>
                  </a:lnTo>
                  <a:lnTo>
                    <a:pt x="7" y="9"/>
                  </a:lnTo>
                  <a:lnTo>
                    <a:pt x="9" y="9"/>
                  </a:lnTo>
                  <a:lnTo>
                    <a:pt x="9" y="8"/>
                  </a:lnTo>
                  <a:lnTo>
                    <a:pt x="10" y="8"/>
                  </a:lnTo>
                  <a:lnTo>
                    <a:pt x="11" y="9"/>
                  </a:lnTo>
                  <a:lnTo>
                    <a:pt x="11" y="8"/>
                  </a:lnTo>
                  <a:lnTo>
                    <a:pt x="13" y="8"/>
                  </a:lnTo>
                  <a:lnTo>
                    <a:pt x="13" y="7"/>
                  </a:lnTo>
                  <a:lnTo>
                    <a:pt x="14" y="7"/>
                  </a:lnTo>
                  <a:lnTo>
                    <a:pt x="15" y="7"/>
                  </a:lnTo>
                  <a:lnTo>
                    <a:pt x="15" y="8"/>
                  </a:lnTo>
                  <a:lnTo>
                    <a:pt x="16" y="8"/>
                  </a:lnTo>
                  <a:lnTo>
                    <a:pt x="16" y="9"/>
                  </a:lnTo>
                  <a:lnTo>
                    <a:pt x="18" y="11"/>
                  </a:lnTo>
                  <a:lnTo>
                    <a:pt x="19" y="11"/>
                  </a:lnTo>
                  <a:lnTo>
                    <a:pt x="19" y="12"/>
                  </a:lnTo>
                  <a:lnTo>
                    <a:pt x="20" y="13"/>
                  </a:lnTo>
                  <a:lnTo>
                    <a:pt x="20" y="14"/>
                  </a:lnTo>
                  <a:lnTo>
                    <a:pt x="20" y="16"/>
                  </a:lnTo>
                  <a:lnTo>
                    <a:pt x="20" y="17"/>
                  </a:lnTo>
                  <a:lnTo>
                    <a:pt x="20" y="18"/>
                  </a:lnTo>
                  <a:lnTo>
                    <a:pt x="20" y="19"/>
                  </a:lnTo>
                  <a:lnTo>
                    <a:pt x="20" y="21"/>
                  </a:lnTo>
                  <a:lnTo>
                    <a:pt x="20" y="22"/>
                  </a:lnTo>
                  <a:lnTo>
                    <a:pt x="20" y="23"/>
                  </a:lnTo>
                  <a:lnTo>
                    <a:pt x="20" y="25"/>
                  </a:lnTo>
                  <a:lnTo>
                    <a:pt x="21" y="25"/>
                  </a:lnTo>
                  <a:lnTo>
                    <a:pt x="21" y="26"/>
                  </a:lnTo>
                  <a:lnTo>
                    <a:pt x="23" y="26"/>
                  </a:lnTo>
                  <a:lnTo>
                    <a:pt x="23" y="27"/>
                  </a:lnTo>
                  <a:lnTo>
                    <a:pt x="23" y="28"/>
                  </a:lnTo>
                  <a:lnTo>
                    <a:pt x="24" y="28"/>
                  </a:lnTo>
                  <a:lnTo>
                    <a:pt x="23" y="28"/>
                  </a:lnTo>
                  <a:lnTo>
                    <a:pt x="24" y="28"/>
                  </a:lnTo>
                  <a:lnTo>
                    <a:pt x="24" y="30"/>
                  </a:lnTo>
                  <a:lnTo>
                    <a:pt x="24" y="31"/>
                  </a:lnTo>
                  <a:lnTo>
                    <a:pt x="24" y="30"/>
                  </a:lnTo>
                  <a:lnTo>
                    <a:pt x="24" y="31"/>
                  </a:lnTo>
                  <a:lnTo>
                    <a:pt x="25" y="31"/>
                  </a:lnTo>
                  <a:lnTo>
                    <a:pt x="25" y="32"/>
                  </a:lnTo>
                  <a:lnTo>
                    <a:pt x="25" y="33"/>
                  </a:lnTo>
                  <a:lnTo>
                    <a:pt x="24" y="33"/>
                  </a:lnTo>
                  <a:lnTo>
                    <a:pt x="24" y="32"/>
                  </a:lnTo>
                  <a:lnTo>
                    <a:pt x="24" y="31"/>
                  </a:lnTo>
                  <a:lnTo>
                    <a:pt x="23" y="31"/>
                  </a:lnTo>
                  <a:lnTo>
                    <a:pt x="23" y="32"/>
                  </a:lnTo>
                  <a:lnTo>
                    <a:pt x="24" y="32"/>
                  </a:lnTo>
                  <a:lnTo>
                    <a:pt x="23" y="32"/>
                  </a:lnTo>
                  <a:lnTo>
                    <a:pt x="21" y="32"/>
                  </a:lnTo>
                  <a:lnTo>
                    <a:pt x="21" y="33"/>
                  </a:lnTo>
                  <a:lnTo>
                    <a:pt x="21" y="32"/>
                  </a:lnTo>
                  <a:lnTo>
                    <a:pt x="21" y="33"/>
                  </a:lnTo>
                  <a:lnTo>
                    <a:pt x="20" y="33"/>
                  </a:lnTo>
                  <a:lnTo>
                    <a:pt x="20" y="32"/>
                  </a:lnTo>
                  <a:lnTo>
                    <a:pt x="19" y="31"/>
                  </a:lnTo>
                  <a:lnTo>
                    <a:pt x="18" y="31"/>
                  </a:lnTo>
                  <a:lnTo>
                    <a:pt x="18" y="30"/>
                  </a:lnTo>
                  <a:lnTo>
                    <a:pt x="16" y="30"/>
                  </a:lnTo>
                  <a:lnTo>
                    <a:pt x="15" y="30"/>
                  </a:lnTo>
                  <a:lnTo>
                    <a:pt x="15" y="28"/>
                  </a:lnTo>
                  <a:lnTo>
                    <a:pt x="14" y="28"/>
                  </a:lnTo>
                  <a:lnTo>
                    <a:pt x="13" y="27"/>
                  </a:lnTo>
                  <a:lnTo>
                    <a:pt x="11" y="27"/>
                  </a:lnTo>
                  <a:lnTo>
                    <a:pt x="11" y="26"/>
                  </a:lnTo>
                  <a:lnTo>
                    <a:pt x="10" y="26"/>
                  </a:lnTo>
                  <a:lnTo>
                    <a:pt x="10" y="25"/>
                  </a:lnTo>
                  <a:lnTo>
                    <a:pt x="9" y="25"/>
                  </a:lnTo>
                  <a:lnTo>
                    <a:pt x="9" y="23"/>
                  </a:lnTo>
                  <a:lnTo>
                    <a:pt x="9" y="22"/>
                  </a:lnTo>
                  <a:lnTo>
                    <a:pt x="7" y="22"/>
                  </a:lnTo>
                  <a:lnTo>
                    <a:pt x="7" y="21"/>
                  </a:lnTo>
                  <a:lnTo>
                    <a:pt x="6" y="21"/>
                  </a:lnTo>
                  <a:lnTo>
                    <a:pt x="6" y="19"/>
                  </a:lnTo>
                  <a:lnTo>
                    <a:pt x="6" y="18"/>
                  </a:lnTo>
                  <a:lnTo>
                    <a:pt x="5" y="18"/>
                  </a:lnTo>
                  <a:lnTo>
                    <a:pt x="5" y="17"/>
                  </a:lnTo>
                  <a:lnTo>
                    <a:pt x="5" y="16"/>
                  </a:lnTo>
                  <a:lnTo>
                    <a:pt x="5" y="14"/>
                  </a:lnTo>
                  <a:lnTo>
                    <a:pt x="5" y="13"/>
                  </a:lnTo>
                  <a:lnTo>
                    <a:pt x="4" y="13"/>
                  </a:lnTo>
                  <a:lnTo>
                    <a:pt x="4" y="12"/>
                  </a:lnTo>
                  <a:lnTo>
                    <a:pt x="4" y="11"/>
                  </a:lnTo>
                  <a:lnTo>
                    <a:pt x="4" y="9"/>
                  </a:lnTo>
                  <a:lnTo>
                    <a:pt x="4" y="8"/>
                  </a:lnTo>
                  <a:lnTo>
                    <a:pt x="4" y="7"/>
                  </a:lnTo>
                  <a:lnTo>
                    <a:pt x="2" y="7"/>
                  </a:lnTo>
                  <a:lnTo>
                    <a:pt x="2" y="5"/>
                  </a:lnTo>
                  <a:lnTo>
                    <a:pt x="2" y="4"/>
                  </a:lnTo>
                  <a:close/>
                  <a:moveTo>
                    <a:pt x="97" y="4"/>
                  </a:moveTo>
                  <a:lnTo>
                    <a:pt x="97" y="3"/>
                  </a:lnTo>
                  <a:lnTo>
                    <a:pt x="97" y="4"/>
                  </a:lnTo>
                  <a:close/>
                  <a:moveTo>
                    <a:pt x="93" y="3"/>
                  </a:moveTo>
                  <a:lnTo>
                    <a:pt x="93" y="4"/>
                  </a:lnTo>
                  <a:lnTo>
                    <a:pt x="94" y="4"/>
                  </a:lnTo>
                  <a:lnTo>
                    <a:pt x="94" y="3"/>
                  </a:lnTo>
                  <a:lnTo>
                    <a:pt x="94" y="2"/>
                  </a:lnTo>
                  <a:lnTo>
                    <a:pt x="95" y="2"/>
                  </a:lnTo>
                  <a:lnTo>
                    <a:pt x="95" y="3"/>
                  </a:lnTo>
                  <a:lnTo>
                    <a:pt x="95" y="4"/>
                  </a:lnTo>
                  <a:lnTo>
                    <a:pt x="97" y="4"/>
                  </a:lnTo>
                  <a:lnTo>
                    <a:pt x="98" y="4"/>
                  </a:lnTo>
                  <a:lnTo>
                    <a:pt x="97" y="4"/>
                  </a:lnTo>
                  <a:lnTo>
                    <a:pt x="98" y="4"/>
                  </a:lnTo>
                  <a:lnTo>
                    <a:pt x="98" y="5"/>
                  </a:lnTo>
                  <a:lnTo>
                    <a:pt x="98" y="4"/>
                  </a:lnTo>
                  <a:lnTo>
                    <a:pt x="98" y="5"/>
                  </a:lnTo>
                  <a:lnTo>
                    <a:pt x="98" y="7"/>
                  </a:lnTo>
                  <a:lnTo>
                    <a:pt x="98" y="8"/>
                  </a:lnTo>
                  <a:lnTo>
                    <a:pt x="97" y="8"/>
                  </a:lnTo>
                  <a:lnTo>
                    <a:pt x="98" y="8"/>
                  </a:lnTo>
                  <a:lnTo>
                    <a:pt x="99" y="8"/>
                  </a:lnTo>
                  <a:lnTo>
                    <a:pt x="99" y="7"/>
                  </a:lnTo>
                  <a:lnTo>
                    <a:pt x="100" y="8"/>
                  </a:lnTo>
                  <a:lnTo>
                    <a:pt x="100" y="9"/>
                  </a:lnTo>
                  <a:lnTo>
                    <a:pt x="99" y="8"/>
                  </a:lnTo>
                  <a:lnTo>
                    <a:pt x="99" y="9"/>
                  </a:lnTo>
                  <a:lnTo>
                    <a:pt x="99" y="8"/>
                  </a:lnTo>
                  <a:lnTo>
                    <a:pt x="99" y="9"/>
                  </a:lnTo>
                  <a:lnTo>
                    <a:pt x="100" y="9"/>
                  </a:lnTo>
                  <a:lnTo>
                    <a:pt x="100" y="8"/>
                  </a:lnTo>
                  <a:lnTo>
                    <a:pt x="102" y="8"/>
                  </a:lnTo>
                  <a:lnTo>
                    <a:pt x="102" y="9"/>
                  </a:lnTo>
                  <a:lnTo>
                    <a:pt x="103" y="9"/>
                  </a:lnTo>
                  <a:lnTo>
                    <a:pt x="103" y="11"/>
                  </a:lnTo>
                  <a:lnTo>
                    <a:pt x="103" y="9"/>
                  </a:lnTo>
                  <a:lnTo>
                    <a:pt x="103" y="11"/>
                  </a:lnTo>
                  <a:lnTo>
                    <a:pt x="104" y="11"/>
                  </a:lnTo>
                  <a:lnTo>
                    <a:pt x="106" y="11"/>
                  </a:lnTo>
                  <a:lnTo>
                    <a:pt x="107" y="11"/>
                  </a:lnTo>
                  <a:lnTo>
                    <a:pt x="107" y="12"/>
                  </a:lnTo>
                  <a:lnTo>
                    <a:pt x="106" y="12"/>
                  </a:lnTo>
                  <a:lnTo>
                    <a:pt x="106" y="13"/>
                  </a:lnTo>
                  <a:lnTo>
                    <a:pt x="104" y="13"/>
                  </a:lnTo>
                  <a:lnTo>
                    <a:pt x="103" y="13"/>
                  </a:lnTo>
                  <a:lnTo>
                    <a:pt x="102" y="13"/>
                  </a:lnTo>
                  <a:lnTo>
                    <a:pt x="100" y="13"/>
                  </a:lnTo>
                  <a:lnTo>
                    <a:pt x="100" y="14"/>
                  </a:lnTo>
                  <a:lnTo>
                    <a:pt x="102" y="14"/>
                  </a:lnTo>
                  <a:lnTo>
                    <a:pt x="102" y="16"/>
                  </a:lnTo>
                  <a:lnTo>
                    <a:pt x="103" y="16"/>
                  </a:lnTo>
                  <a:lnTo>
                    <a:pt x="103" y="17"/>
                  </a:lnTo>
                  <a:lnTo>
                    <a:pt x="102" y="17"/>
                  </a:lnTo>
                  <a:lnTo>
                    <a:pt x="100" y="17"/>
                  </a:lnTo>
                  <a:lnTo>
                    <a:pt x="99" y="17"/>
                  </a:lnTo>
                  <a:lnTo>
                    <a:pt x="98" y="17"/>
                  </a:lnTo>
                  <a:lnTo>
                    <a:pt x="98" y="16"/>
                  </a:lnTo>
                  <a:lnTo>
                    <a:pt x="98" y="17"/>
                  </a:lnTo>
                  <a:lnTo>
                    <a:pt x="98" y="18"/>
                  </a:lnTo>
                  <a:lnTo>
                    <a:pt x="97" y="18"/>
                  </a:lnTo>
                  <a:lnTo>
                    <a:pt x="97" y="17"/>
                  </a:lnTo>
                  <a:lnTo>
                    <a:pt x="95" y="17"/>
                  </a:lnTo>
                  <a:lnTo>
                    <a:pt x="94" y="17"/>
                  </a:lnTo>
                  <a:lnTo>
                    <a:pt x="93" y="17"/>
                  </a:lnTo>
                  <a:lnTo>
                    <a:pt x="91" y="17"/>
                  </a:lnTo>
                  <a:lnTo>
                    <a:pt x="90" y="17"/>
                  </a:lnTo>
                  <a:lnTo>
                    <a:pt x="89" y="17"/>
                  </a:lnTo>
                  <a:lnTo>
                    <a:pt x="88" y="17"/>
                  </a:lnTo>
                  <a:lnTo>
                    <a:pt x="86" y="17"/>
                  </a:lnTo>
                  <a:lnTo>
                    <a:pt x="86" y="18"/>
                  </a:lnTo>
                  <a:lnTo>
                    <a:pt x="86" y="19"/>
                  </a:lnTo>
                  <a:lnTo>
                    <a:pt x="86" y="21"/>
                  </a:lnTo>
                  <a:lnTo>
                    <a:pt x="86" y="22"/>
                  </a:lnTo>
                  <a:lnTo>
                    <a:pt x="86" y="23"/>
                  </a:lnTo>
                  <a:lnTo>
                    <a:pt x="85" y="23"/>
                  </a:lnTo>
                  <a:lnTo>
                    <a:pt x="85" y="25"/>
                  </a:lnTo>
                  <a:lnTo>
                    <a:pt x="85" y="23"/>
                  </a:lnTo>
                  <a:lnTo>
                    <a:pt x="84" y="25"/>
                  </a:lnTo>
                  <a:lnTo>
                    <a:pt x="84" y="26"/>
                  </a:lnTo>
                  <a:lnTo>
                    <a:pt x="84" y="27"/>
                  </a:lnTo>
                  <a:lnTo>
                    <a:pt x="83" y="27"/>
                  </a:lnTo>
                  <a:lnTo>
                    <a:pt x="83" y="28"/>
                  </a:lnTo>
                  <a:lnTo>
                    <a:pt x="83" y="30"/>
                  </a:lnTo>
                  <a:lnTo>
                    <a:pt x="81" y="30"/>
                  </a:lnTo>
                  <a:lnTo>
                    <a:pt x="81" y="31"/>
                  </a:lnTo>
                  <a:lnTo>
                    <a:pt x="81" y="32"/>
                  </a:lnTo>
                  <a:lnTo>
                    <a:pt x="80" y="32"/>
                  </a:lnTo>
                  <a:lnTo>
                    <a:pt x="79" y="32"/>
                  </a:lnTo>
                  <a:lnTo>
                    <a:pt x="77" y="32"/>
                  </a:lnTo>
                  <a:lnTo>
                    <a:pt x="76" y="33"/>
                  </a:lnTo>
                  <a:lnTo>
                    <a:pt x="75" y="33"/>
                  </a:lnTo>
                  <a:lnTo>
                    <a:pt x="74" y="33"/>
                  </a:lnTo>
                  <a:lnTo>
                    <a:pt x="74" y="32"/>
                  </a:lnTo>
                  <a:lnTo>
                    <a:pt x="72" y="32"/>
                  </a:lnTo>
                  <a:lnTo>
                    <a:pt x="71" y="32"/>
                  </a:lnTo>
                  <a:lnTo>
                    <a:pt x="70" y="32"/>
                  </a:lnTo>
                  <a:lnTo>
                    <a:pt x="69" y="32"/>
                  </a:lnTo>
                  <a:lnTo>
                    <a:pt x="67" y="32"/>
                  </a:lnTo>
                  <a:lnTo>
                    <a:pt x="69" y="32"/>
                  </a:lnTo>
                  <a:lnTo>
                    <a:pt x="69" y="33"/>
                  </a:lnTo>
                  <a:lnTo>
                    <a:pt x="67" y="33"/>
                  </a:lnTo>
                  <a:lnTo>
                    <a:pt x="67" y="35"/>
                  </a:lnTo>
                  <a:lnTo>
                    <a:pt x="66" y="35"/>
                  </a:lnTo>
                  <a:lnTo>
                    <a:pt x="65" y="35"/>
                  </a:lnTo>
                  <a:lnTo>
                    <a:pt x="63" y="35"/>
                  </a:lnTo>
                  <a:lnTo>
                    <a:pt x="62" y="35"/>
                  </a:lnTo>
                  <a:lnTo>
                    <a:pt x="61" y="35"/>
                  </a:lnTo>
                  <a:lnTo>
                    <a:pt x="61" y="36"/>
                  </a:lnTo>
                  <a:lnTo>
                    <a:pt x="60" y="35"/>
                  </a:lnTo>
                  <a:lnTo>
                    <a:pt x="60" y="36"/>
                  </a:lnTo>
                  <a:lnTo>
                    <a:pt x="58" y="36"/>
                  </a:lnTo>
                  <a:lnTo>
                    <a:pt x="58" y="35"/>
                  </a:lnTo>
                  <a:lnTo>
                    <a:pt x="57" y="35"/>
                  </a:lnTo>
                  <a:lnTo>
                    <a:pt x="57" y="33"/>
                  </a:lnTo>
                  <a:lnTo>
                    <a:pt x="56" y="33"/>
                  </a:lnTo>
                  <a:lnTo>
                    <a:pt x="56" y="32"/>
                  </a:lnTo>
                  <a:lnTo>
                    <a:pt x="55" y="32"/>
                  </a:lnTo>
                  <a:lnTo>
                    <a:pt x="55" y="31"/>
                  </a:lnTo>
                  <a:lnTo>
                    <a:pt x="53" y="31"/>
                  </a:lnTo>
                  <a:lnTo>
                    <a:pt x="53" y="30"/>
                  </a:lnTo>
                  <a:lnTo>
                    <a:pt x="55" y="30"/>
                  </a:lnTo>
                  <a:lnTo>
                    <a:pt x="55" y="28"/>
                  </a:lnTo>
                  <a:lnTo>
                    <a:pt x="55" y="30"/>
                  </a:lnTo>
                  <a:lnTo>
                    <a:pt x="55" y="31"/>
                  </a:lnTo>
                  <a:lnTo>
                    <a:pt x="56" y="31"/>
                  </a:lnTo>
                  <a:lnTo>
                    <a:pt x="57" y="31"/>
                  </a:lnTo>
                  <a:lnTo>
                    <a:pt x="58" y="31"/>
                  </a:lnTo>
                  <a:lnTo>
                    <a:pt x="57" y="31"/>
                  </a:lnTo>
                  <a:lnTo>
                    <a:pt x="58" y="31"/>
                  </a:lnTo>
                  <a:lnTo>
                    <a:pt x="58" y="32"/>
                  </a:lnTo>
                  <a:lnTo>
                    <a:pt x="60" y="32"/>
                  </a:lnTo>
                  <a:lnTo>
                    <a:pt x="61" y="32"/>
                  </a:lnTo>
                  <a:lnTo>
                    <a:pt x="60" y="32"/>
                  </a:lnTo>
                  <a:lnTo>
                    <a:pt x="61" y="32"/>
                  </a:lnTo>
                  <a:lnTo>
                    <a:pt x="62" y="32"/>
                  </a:lnTo>
                  <a:lnTo>
                    <a:pt x="62" y="33"/>
                  </a:lnTo>
                  <a:lnTo>
                    <a:pt x="62" y="32"/>
                  </a:lnTo>
                  <a:lnTo>
                    <a:pt x="63" y="32"/>
                  </a:lnTo>
                  <a:lnTo>
                    <a:pt x="63" y="33"/>
                  </a:lnTo>
                  <a:lnTo>
                    <a:pt x="63" y="32"/>
                  </a:lnTo>
                  <a:lnTo>
                    <a:pt x="62" y="32"/>
                  </a:lnTo>
                  <a:lnTo>
                    <a:pt x="62" y="31"/>
                  </a:lnTo>
                  <a:lnTo>
                    <a:pt x="63" y="31"/>
                  </a:lnTo>
                  <a:lnTo>
                    <a:pt x="62" y="31"/>
                  </a:lnTo>
                  <a:lnTo>
                    <a:pt x="62" y="30"/>
                  </a:lnTo>
                  <a:lnTo>
                    <a:pt x="63" y="30"/>
                  </a:lnTo>
                  <a:lnTo>
                    <a:pt x="63" y="28"/>
                  </a:lnTo>
                  <a:lnTo>
                    <a:pt x="62" y="28"/>
                  </a:lnTo>
                  <a:lnTo>
                    <a:pt x="63" y="28"/>
                  </a:lnTo>
                  <a:lnTo>
                    <a:pt x="62" y="28"/>
                  </a:lnTo>
                  <a:lnTo>
                    <a:pt x="62" y="27"/>
                  </a:lnTo>
                  <a:lnTo>
                    <a:pt x="63" y="27"/>
                  </a:lnTo>
                  <a:lnTo>
                    <a:pt x="65" y="27"/>
                  </a:lnTo>
                  <a:lnTo>
                    <a:pt x="63" y="27"/>
                  </a:lnTo>
                  <a:lnTo>
                    <a:pt x="65" y="27"/>
                  </a:lnTo>
                  <a:lnTo>
                    <a:pt x="63" y="27"/>
                  </a:lnTo>
                  <a:lnTo>
                    <a:pt x="63" y="26"/>
                  </a:lnTo>
                  <a:lnTo>
                    <a:pt x="65" y="26"/>
                  </a:lnTo>
                  <a:lnTo>
                    <a:pt x="65" y="25"/>
                  </a:lnTo>
                  <a:lnTo>
                    <a:pt x="66" y="25"/>
                  </a:lnTo>
                  <a:lnTo>
                    <a:pt x="67" y="25"/>
                  </a:lnTo>
                  <a:lnTo>
                    <a:pt x="69" y="25"/>
                  </a:lnTo>
                  <a:lnTo>
                    <a:pt x="70" y="23"/>
                  </a:lnTo>
                  <a:lnTo>
                    <a:pt x="71" y="23"/>
                  </a:lnTo>
                  <a:lnTo>
                    <a:pt x="72" y="23"/>
                  </a:lnTo>
                  <a:lnTo>
                    <a:pt x="72" y="22"/>
                  </a:lnTo>
                  <a:lnTo>
                    <a:pt x="74" y="22"/>
                  </a:lnTo>
                  <a:lnTo>
                    <a:pt x="74" y="21"/>
                  </a:lnTo>
                  <a:lnTo>
                    <a:pt x="75" y="21"/>
                  </a:lnTo>
                  <a:lnTo>
                    <a:pt x="75" y="19"/>
                  </a:lnTo>
                  <a:lnTo>
                    <a:pt x="76" y="18"/>
                  </a:lnTo>
                  <a:lnTo>
                    <a:pt x="77" y="17"/>
                  </a:lnTo>
                  <a:lnTo>
                    <a:pt x="77" y="16"/>
                  </a:lnTo>
                  <a:lnTo>
                    <a:pt x="79" y="16"/>
                  </a:lnTo>
                  <a:lnTo>
                    <a:pt x="79" y="17"/>
                  </a:lnTo>
                  <a:lnTo>
                    <a:pt x="80" y="17"/>
                  </a:lnTo>
                  <a:lnTo>
                    <a:pt x="79" y="17"/>
                  </a:lnTo>
                  <a:lnTo>
                    <a:pt x="80" y="17"/>
                  </a:lnTo>
                  <a:lnTo>
                    <a:pt x="80" y="18"/>
                  </a:lnTo>
                  <a:lnTo>
                    <a:pt x="81" y="18"/>
                  </a:lnTo>
                  <a:lnTo>
                    <a:pt x="83" y="18"/>
                  </a:lnTo>
                  <a:lnTo>
                    <a:pt x="83" y="17"/>
                  </a:lnTo>
                  <a:lnTo>
                    <a:pt x="83" y="16"/>
                  </a:lnTo>
                  <a:lnTo>
                    <a:pt x="83" y="14"/>
                  </a:lnTo>
                  <a:lnTo>
                    <a:pt x="81" y="14"/>
                  </a:lnTo>
                  <a:lnTo>
                    <a:pt x="83" y="14"/>
                  </a:lnTo>
                  <a:lnTo>
                    <a:pt x="83" y="13"/>
                  </a:lnTo>
                  <a:lnTo>
                    <a:pt x="84" y="13"/>
                  </a:lnTo>
                  <a:lnTo>
                    <a:pt x="84" y="14"/>
                  </a:lnTo>
                  <a:lnTo>
                    <a:pt x="84" y="16"/>
                  </a:lnTo>
                  <a:lnTo>
                    <a:pt x="84" y="17"/>
                  </a:lnTo>
                  <a:lnTo>
                    <a:pt x="85" y="17"/>
                  </a:lnTo>
                  <a:lnTo>
                    <a:pt x="85" y="16"/>
                  </a:lnTo>
                  <a:lnTo>
                    <a:pt x="84" y="14"/>
                  </a:lnTo>
                  <a:lnTo>
                    <a:pt x="84" y="13"/>
                  </a:lnTo>
                  <a:lnTo>
                    <a:pt x="85" y="13"/>
                  </a:lnTo>
                  <a:lnTo>
                    <a:pt x="86" y="13"/>
                  </a:lnTo>
                  <a:lnTo>
                    <a:pt x="86" y="12"/>
                  </a:lnTo>
                  <a:lnTo>
                    <a:pt x="85" y="12"/>
                  </a:lnTo>
                  <a:lnTo>
                    <a:pt x="85" y="11"/>
                  </a:lnTo>
                  <a:lnTo>
                    <a:pt x="86" y="11"/>
                  </a:lnTo>
                  <a:lnTo>
                    <a:pt x="86" y="9"/>
                  </a:lnTo>
                  <a:lnTo>
                    <a:pt x="86" y="11"/>
                  </a:lnTo>
                  <a:lnTo>
                    <a:pt x="88" y="11"/>
                  </a:lnTo>
                  <a:lnTo>
                    <a:pt x="88" y="9"/>
                  </a:lnTo>
                  <a:lnTo>
                    <a:pt x="89" y="9"/>
                  </a:lnTo>
                  <a:lnTo>
                    <a:pt x="89" y="8"/>
                  </a:lnTo>
                  <a:lnTo>
                    <a:pt x="89" y="7"/>
                  </a:lnTo>
                  <a:lnTo>
                    <a:pt x="90" y="7"/>
                  </a:lnTo>
                  <a:lnTo>
                    <a:pt x="90" y="5"/>
                  </a:lnTo>
                  <a:lnTo>
                    <a:pt x="91" y="5"/>
                  </a:lnTo>
                  <a:lnTo>
                    <a:pt x="91" y="4"/>
                  </a:lnTo>
                  <a:lnTo>
                    <a:pt x="93" y="4"/>
                  </a:lnTo>
                  <a:lnTo>
                    <a:pt x="93" y="3"/>
                  </a:lnTo>
                  <a:lnTo>
                    <a:pt x="93" y="2"/>
                  </a:lnTo>
                  <a:lnTo>
                    <a:pt x="93" y="3"/>
                  </a:lnTo>
                  <a:close/>
                  <a:moveTo>
                    <a:pt x="94" y="0"/>
                  </a:moveTo>
                  <a:lnTo>
                    <a:pt x="94" y="2"/>
                  </a:lnTo>
                  <a:lnTo>
                    <a:pt x="93" y="2"/>
                  </a:lnTo>
                  <a:lnTo>
                    <a:pt x="94" y="0"/>
                  </a:lnTo>
                  <a:close/>
                  <a:moveTo>
                    <a:pt x="95" y="2"/>
                  </a:moveTo>
                  <a:lnTo>
                    <a:pt x="94" y="2"/>
                  </a:lnTo>
                  <a:lnTo>
                    <a:pt x="94" y="0"/>
                  </a:lnTo>
                  <a:lnTo>
                    <a:pt x="95" y="0"/>
                  </a:lnTo>
                  <a:lnTo>
                    <a:pt x="95"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7" name="Freeform 1213"/>
            <p:cNvSpPr>
              <a:spLocks/>
            </p:cNvSpPr>
            <p:nvPr/>
          </p:nvSpPr>
          <p:spPr bwMode="auto">
            <a:xfrm>
              <a:off x="4511676" y="4240429"/>
              <a:ext cx="115888" cy="112713"/>
            </a:xfrm>
            <a:custGeom>
              <a:avLst/>
              <a:gdLst>
                <a:gd name="T0" fmla="*/ 66 w 73"/>
                <a:gd name="T1" fmla="*/ 3 h 71"/>
                <a:gd name="T2" fmla="*/ 72 w 73"/>
                <a:gd name="T3" fmla="*/ 3 h 71"/>
                <a:gd name="T4" fmla="*/ 72 w 73"/>
                <a:gd name="T5" fmla="*/ 5 h 71"/>
                <a:gd name="T6" fmla="*/ 69 w 73"/>
                <a:gd name="T7" fmla="*/ 5 h 71"/>
                <a:gd name="T8" fmla="*/ 66 w 73"/>
                <a:gd name="T9" fmla="*/ 8 h 71"/>
                <a:gd name="T10" fmla="*/ 64 w 73"/>
                <a:gd name="T11" fmla="*/ 8 h 71"/>
                <a:gd name="T12" fmla="*/ 60 w 73"/>
                <a:gd name="T13" fmla="*/ 6 h 71"/>
                <a:gd name="T14" fmla="*/ 55 w 73"/>
                <a:gd name="T15" fmla="*/ 6 h 71"/>
                <a:gd name="T16" fmla="*/ 51 w 73"/>
                <a:gd name="T17" fmla="*/ 8 h 71"/>
                <a:gd name="T18" fmla="*/ 50 w 73"/>
                <a:gd name="T19" fmla="*/ 12 h 71"/>
                <a:gd name="T20" fmla="*/ 50 w 73"/>
                <a:gd name="T21" fmla="*/ 17 h 71"/>
                <a:gd name="T22" fmla="*/ 50 w 73"/>
                <a:gd name="T23" fmla="*/ 22 h 71"/>
                <a:gd name="T24" fmla="*/ 50 w 73"/>
                <a:gd name="T25" fmla="*/ 27 h 71"/>
                <a:gd name="T26" fmla="*/ 47 w 73"/>
                <a:gd name="T27" fmla="*/ 29 h 71"/>
                <a:gd name="T28" fmla="*/ 45 w 73"/>
                <a:gd name="T29" fmla="*/ 32 h 71"/>
                <a:gd name="T30" fmla="*/ 45 w 73"/>
                <a:gd name="T31" fmla="*/ 37 h 71"/>
                <a:gd name="T32" fmla="*/ 45 w 73"/>
                <a:gd name="T33" fmla="*/ 42 h 71"/>
                <a:gd name="T34" fmla="*/ 45 w 73"/>
                <a:gd name="T35" fmla="*/ 47 h 71"/>
                <a:gd name="T36" fmla="*/ 45 w 73"/>
                <a:gd name="T37" fmla="*/ 52 h 71"/>
                <a:gd name="T38" fmla="*/ 45 w 73"/>
                <a:gd name="T39" fmla="*/ 57 h 71"/>
                <a:gd name="T40" fmla="*/ 45 w 73"/>
                <a:gd name="T41" fmla="*/ 62 h 71"/>
                <a:gd name="T42" fmla="*/ 45 w 73"/>
                <a:gd name="T43" fmla="*/ 68 h 71"/>
                <a:gd name="T44" fmla="*/ 41 w 73"/>
                <a:gd name="T45" fmla="*/ 70 h 71"/>
                <a:gd name="T46" fmla="*/ 40 w 73"/>
                <a:gd name="T47" fmla="*/ 70 h 71"/>
                <a:gd name="T48" fmla="*/ 35 w 73"/>
                <a:gd name="T49" fmla="*/ 70 h 71"/>
                <a:gd name="T50" fmla="*/ 31 w 73"/>
                <a:gd name="T51" fmla="*/ 69 h 71"/>
                <a:gd name="T52" fmla="*/ 31 w 73"/>
                <a:gd name="T53" fmla="*/ 66 h 71"/>
                <a:gd name="T54" fmla="*/ 28 w 73"/>
                <a:gd name="T55" fmla="*/ 66 h 71"/>
                <a:gd name="T56" fmla="*/ 24 w 73"/>
                <a:gd name="T57" fmla="*/ 69 h 71"/>
                <a:gd name="T58" fmla="*/ 22 w 73"/>
                <a:gd name="T59" fmla="*/ 66 h 71"/>
                <a:gd name="T60" fmla="*/ 21 w 73"/>
                <a:gd name="T61" fmla="*/ 62 h 71"/>
                <a:gd name="T62" fmla="*/ 19 w 73"/>
                <a:gd name="T63" fmla="*/ 59 h 71"/>
                <a:gd name="T64" fmla="*/ 18 w 73"/>
                <a:gd name="T65" fmla="*/ 57 h 71"/>
                <a:gd name="T66" fmla="*/ 17 w 73"/>
                <a:gd name="T67" fmla="*/ 54 h 71"/>
                <a:gd name="T68" fmla="*/ 17 w 73"/>
                <a:gd name="T69" fmla="*/ 48 h 71"/>
                <a:gd name="T70" fmla="*/ 16 w 73"/>
                <a:gd name="T71" fmla="*/ 43 h 71"/>
                <a:gd name="T72" fmla="*/ 14 w 73"/>
                <a:gd name="T73" fmla="*/ 38 h 71"/>
                <a:gd name="T74" fmla="*/ 16 w 73"/>
                <a:gd name="T75" fmla="*/ 34 h 71"/>
                <a:gd name="T76" fmla="*/ 14 w 73"/>
                <a:gd name="T77" fmla="*/ 29 h 71"/>
                <a:gd name="T78" fmla="*/ 12 w 73"/>
                <a:gd name="T79" fmla="*/ 26 h 71"/>
                <a:gd name="T80" fmla="*/ 9 w 73"/>
                <a:gd name="T81" fmla="*/ 22 h 71"/>
                <a:gd name="T82" fmla="*/ 8 w 73"/>
                <a:gd name="T83" fmla="*/ 18 h 71"/>
                <a:gd name="T84" fmla="*/ 5 w 73"/>
                <a:gd name="T85" fmla="*/ 15 h 71"/>
                <a:gd name="T86" fmla="*/ 4 w 73"/>
                <a:gd name="T87" fmla="*/ 12 h 71"/>
                <a:gd name="T88" fmla="*/ 0 w 73"/>
                <a:gd name="T89" fmla="*/ 8 h 71"/>
                <a:gd name="T90" fmla="*/ 0 w 73"/>
                <a:gd name="T91" fmla="*/ 3 h 71"/>
                <a:gd name="T92" fmla="*/ 4 w 73"/>
                <a:gd name="T93" fmla="*/ 1 h 71"/>
                <a:gd name="T94" fmla="*/ 8 w 73"/>
                <a:gd name="T95" fmla="*/ 0 h 71"/>
                <a:gd name="T96" fmla="*/ 12 w 73"/>
                <a:gd name="T97" fmla="*/ 3 h 71"/>
                <a:gd name="T98" fmla="*/ 17 w 73"/>
                <a:gd name="T99" fmla="*/ 3 h 71"/>
                <a:gd name="T100" fmla="*/ 22 w 73"/>
                <a:gd name="T101" fmla="*/ 3 h 71"/>
                <a:gd name="T102" fmla="*/ 27 w 73"/>
                <a:gd name="T103" fmla="*/ 3 h 71"/>
                <a:gd name="T104" fmla="*/ 33 w 73"/>
                <a:gd name="T105" fmla="*/ 3 h 71"/>
                <a:gd name="T106" fmla="*/ 37 w 73"/>
                <a:gd name="T107" fmla="*/ 4 h 71"/>
                <a:gd name="T108" fmla="*/ 41 w 73"/>
                <a:gd name="T109" fmla="*/ 5 h 71"/>
                <a:gd name="T110" fmla="*/ 46 w 73"/>
                <a:gd name="T111" fmla="*/ 5 h 71"/>
                <a:gd name="T112" fmla="*/ 49 w 73"/>
                <a:gd name="T113" fmla="*/ 5 h 71"/>
                <a:gd name="T114" fmla="*/ 51 w 73"/>
                <a:gd name="T115" fmla="*/ 5 h 71"/>
                <a:gd name="T116" fmla="*/ 55 w 73"/>
                <a:gd name="T117" fmla="*/ 5 h 71"/>
                <a:gd name="T118" fmla="*/ 61 w 73"/>
                <a:gd name="T11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 h="71">
                  <a:moveTo>
                    <a:pt x="63" y="4"/>
                  </a:moveTo>
                  <a:lnTo>
                    <a:pt x="64" y="4"/>
                  </a:lnTo>
                  <a:lnTo>
                    <a:pt x="65" y="4"/>
                  </a:lnTo>
                  <a:lnTo>
                    <a:pt x="66" y="3"/>
                  </a:lnTo>
                  <a:lnTo>
                    <a:pt x="68" y="3"/>
                  </a:lnTo>
                  <a:lnTo>
                    <a:pt x="69" y="3"/>
                  </a:lnTo>
                  <a:lnTo>
                    <a:pt x="70" y="3"/>
                  </a:lnTo>
                  <a:lnTo>
                    <a:pt x="72" y="3"/>
                  </a:lnTo>
                  <a:lnTo>
                    <a:pt x="72" y="4"/>
                  </a:lnTo>
                  <a:lnTo>
                    <a:pt x="73" y="4"/>
                  </a:lnTo>
                  <a:lnTo>
                    <a:pt x="73" y="5"/>
                  </a:lnTo>
                  <a:lnTo>
                    <a:pt x="72" y="5"/>
                  </a:lnTo>
                  <a:lnTo>
                    <a:pt x="70" y="5"/>
                  </a:lnTo>
                  <a:lnTo>
                    <a:pt x="70" y="6"/>
                  </a:lnTo>
                  <a:lnTo>
                    <a:pt x="69" y="6"/>
                  </a:lnTo>
                  <a:lnTo>
                    <a:pt x="69" y="5"/>
                  </a:lnTo>
                  <a:lnTo>
                    <a:pt x="68" y="5"/>
                  </a:lnTo>
                  <a:lnTo>
                    <a:pt x="68" y="6"/>
                  </a:lnTo>
                  <a:lnTo>
                    <a:pt x="66" y="6"/>
                  </a:lnTo>
                  <a:lnTo>
                    <a:pt x="66" y="8"/>
                  </a:lnTo>
                  <a:lnTo>
                    <a:pt x="65" y="8"/>
                  </a:lnTo>
                  <a:lnTo>
                    <a:pt x="65" y="9"/>
                  </a:lnTo>
                  <a:lnTo>
                    <a:pt x="64" y="9"/>
                  </a:lnTo>
                  <a:lnTo>
                    <a:pt x="64" y="8"/>
                  </a:lnTo>
                  <a:lnTo>
                    <a:pt x="64" y="6"/>
                  </a:lnTo>
                  <a:lnTo>
                    <a:pt x="63" y="6"/>
                  </a:lnTo>
                  <a:lnTo>
                    <a:pt x="61" y="6"/>
                  </a:lnTo>
                  <a:lnTo>
                    <a:pt x="60" y="6"/>
                  </a:lnTo>
                  <a:lnTo>
                    <a:pt x="59" y="6"/>
                  </a:lnTo>
                  <a:lnTo>
                    <a:pt x="58" y="6"/>
                  </a:lnTo>
                  <a:lnTo>
                    <a:pt x="56" y="6"/>
                  </a:lnTo>
                  <a:lnTo>
                    <a:pt x="55" y="6"/>
                  </a:lnTo>
                  <a:lnTo>
                    <a:pt x="55" y="8"/>
                  </a:lnTo>
                  <a:lnTo>
                    <a:pt x="54" y="8"/>
                  </a:lnTo>
                  <a:lnTo>
                    <a:pt x="52" y="8"/>
                  </a:lnTo>
                  <a:lnTo>
                    <a:pt x="51" y="8"/>
                  </a:lnTo>
                  <a:lnTo>
                    <a:pt x="50" y="8"/>
                  </a:lnTo>
                  <a:lnTo>
                    <a:pt x="50" y="9"/>
                  </a:lnTo>
                  <a:lnTo>
                    <a:pt x="50" y="10"/>
                  </a:lnTo>
                  <a:lnTo>
                    <a:pt x="50" y="12"/>
                  </a:lnTo>
                  <a:lnTo>
                    <a:pt x="50" y="13"/>
                  </a:lnTo>
                  <a:lnTo>
                    <a:pt x="50" y="14"/>
                  </a:lnTo>
                  <a:lnTo>
                    <a:pt x="50" y="15"/>
                  </a:lnTo>
                  <a:lnTo>
                    <a:pt x="50" y="17"/>
                  </a:lnTo>
                  <a:lnTo>
                    <a:pt x="50" y="18"/>
                  </a:lnTo>
                  <a:lnTo>
                    <a:pt x="50" y="19"/>
                  </a:lnTo>
                  <a:lnTo>
                    <a:pt x="50" y="20"/>
                  </a:lnTo>
                  <a:lnTo>
                    <a:pt x="50" y="22"/>
                  </a:lnTo>
                  <a:lnTo>
                    <a:pt x="50" y="23"/>
                  </a:lnTo>
                  <a:lnTo>
                    <a:pt x="50" y="24"/>
                  </a:lnTo>
                  <a:lnTo>
                    <a:pt x="50" y="26"/>
                  </a:lnTo>
                  <a:lnTo>
                    <a:pt x="50" y="27"/>
                  </a:lnTo>
                  <a:lnTo>
                    <a:pt x="50" y="28"/>
                  </a:lnTo>
                  <a:lnTo>
                    <a:pt x="50" y="29"/>
                  </a:lnTo>
                  <a:lnTo>
                    <a:pt x="49" y="29"/>
                  </a:lnTo>
                  <a:lnTo>
                    <a:pt x="47" y="29"/>
                  </a:lnTo>
                  <a:lnTo>
                    <a:pt x="46" y="29"/>
                  </a:lnTo>
                  <a:lnTo>
                    <a:pt x="45" y="29"/>
                  </a:lnTo>
                  <a:lnTo>
                    <a:pt x="45" y="31"/>
                  </a:lnTo>
                  <a:lnTo>
                    <a:pt x="45" y="32"/>
                  </a:lnTo>
                  <a:lnTo>
                    <a:pt x="45" y="33"/>
                  </a:lnTo>
                  <a:lnTo>
                    <a:pt x="45" y="34"/>
                  </a:lnTo>
                  <a:lnTo>
                    <a:pt x="45" y="36"/>
                  </a:lnTo>
                  <a:lnTo>
                    <a:pt x="45" y="37"/>
                  </a:lnTo>
                  <a:lnTo>
                    <a:pt x="45" y="38"/>
                  </a:lnTo>
                  <a:lnTo>
                    <a:pt x="45" y="40"/>
                  </a:lnTo>
                  <a:lnTo>
                    <a:pt x="45" y="41"/>
                  </a:lnTo>
                  <a:lnTo>
                    <a:pt x="45" y="42"/>
                  </a:lnTo>
                  <a:lnTo>
                    <a:pt x="45" y="43"/>
                  </a:lnTo>
                  <a:lnTo>
                    <a:pt x="45" y="45"/>
                  </a:lnTo>
                  <a:lnTo>
                    <a:pt x="45" y="46"/>
                  </a:lnTo>
                  <a:lnTo>
                    <a:pt x="45" y="47"/>
                  </a:lnTo>
                  <a:lnTo>
                    <a:pt x="45" y="48"/>
                  </a:lnTo>
                  <a:lnTo>
                    <a:pt x="45" y="50"/>
                  </a:lnTo>
                  <a:lnTo>
                    <a:pt x="45" y="51"/>
                  </a:lnTo>
                  <a:lnTo>
                    <a:pt x="45" y="52"/>
                  </a:lnTo>
                  <a:lnTo>
                    <a:pt x="45" y="54"/>
                  </a:lnTo>
                  <a:lnTo>
                    <a:pt x="45" y="55"/>
                  </a:lnTo>
                  <a:lnTo>
                    <a:pt x="45" y="56"/>
                  </a:lnTo>
                  <a:lnTo>
                    <a:pt x="45" y="57"/>
                  </a:lnTo>
                  <a:lnTo>
                    <a:pt x="45" y="59"/>
                  </a:lnTo>
                  <a:lnTo>
                    <a:pt x="45" y="60"/>
                  </a:lnTo>
                  <a:lnTo>
                    <a:pt x="45" y="61"/>
                  </a:lnTo>
                  <a:lnTo>
                    <a:pt x="45" y="62"/>
                  </a:lnTo>
                  <a:lnTo>
                    <a:pt x="45" y="64"/>
                  </a:lnTo>
                  <a:lnTo>
                    <a:pt x="45" y="65"/>
                  </a:lnTo>
                  <a:lnTo>
                    <a:pt x="45" y="66"/>
                  </a:lnTo>
                  <a:lnTo>
                    <a:pt x="45" y="68"/>
                  </a:lnTo>
                  <a:lnTo>
                    <a:pt x="44" y="68"/>
                  </a:lnTo>
                  <a:lnTo>
                    <a:pt x="42" y="69"/>
                  </a:lnTo>
                  <a:lnTo>
                    <a:pt x="41" y="69"/>
                  </a:lnTo>
                  <a:lnTo>
                    <a:pt x="41" y="70"/>
                  </a:lnTo>
                  <a:lnTo>
                    <a:pt x="41" y="69"/>
                  </a:lnTo>
                  <a:lnTo>
                    <a:pt x="41" y="70"/>
                  </a:lnTo>
                  <a:lnTo>
                    <a:pt x="40" y="71"/>
                  </a:lnTo>
                  <a:lnTo>
                    <a:pt x="40" y="70"/>
                  </a:lnTo>
                  <a:lnTo>
                    <a:pt x="38" y="70"/>
                  </a:lnTo>
                  <a:lnTo>
                    <a:pt x="37" y="70"/>
                  </a:lnTo>
                  <a:lnTo>
                    <a:pt x="36" y="70"/>
                  </a:lnTo>
                  <a:lnTo>
                    <a:pt x="35" y="70"/>
                  </a:lnTo>
                  <a:lnTo>
                    <a:pt x="33" y="70"/>
                  </a:lnTo>
                  <a:lnTo>
                    <a:pt x="32" y="70"/>
                  </a:lnTo>
                  <a:lnTo>
                    <a:pt x="32" y="69"/>
                  </a:lnTo>
                  <a:lnTo>
                    <a:pt x="31" y="69"/>
                  </a:lnTo>
                  <a:lnTo>
                    <a:pt x="31" y="68"/>
                  </a:lnTo>
                  <a:lnTo>
                    <a:pt x="30" y="68"/>
                  </a:lnTo>
                  <a:lnTo>
                    <a:pt x="31" y="68"/>
                  </a:lnTo>
                  <a:lnTo>
                    <a:pt x="31" y="66"/>
                  </a:lnTo>
                  <a:lnTo>
                    <a:pt x="30" y="66"/>
                  </a:lnTo>
                  <a:lnTo>
                    <a:pt x="30" y="65"/>
                  </a:lnTo>
                  <a:lnTo>
                    <a:pt x="28" y="65"/>
                  </a:lnTo>
                  <a:lnTo>
                    <a:pt x="28" y="66"/>
                  </a:lnTo>
                  <a:lnTo>
                    <a:pt x="27" y="66"/>
                  </a:lnTo>
                  <a:lnTo>
                    <a:pt x="27" y="68"/>
                  </a:lnTo>
                  <a:lnTo>
                    <a:pt x="26" y="69"/>
                  </a:lnTo>
                  <a:lnTo>
                    <a:pt x="24" y="69"/>
                  </a:lnTo>
                  <a:lnTo>
                    <a:pt x="24" y="68"/>
                  </a:lnTo>
                  <a:lnTo>
                    <a:pt x="23" y="68"/>
                  </a:lnTo>
                  <a:lnTo>
                    <a:pt x="23" y="66"/>
                  </a:lnTo>
                  <a:lnTo>
                    <a:pt x="22" y="66"/>
                  </a:lnTo>
                  <a:lnTo>
                    <a:pt x="22" y="65"/>
                  </a:lnTo>
                  <a:lnTo>
                    <a:pt x="21" y="65"/>
                  </a:lnTo>
                  <a:lnTo>
                    <a:pt x="21" y="64"/>
                  </a:lnTo>
                  <a:lnTo>
                    <a:pt x="21" y="62"/>
                  </a:lnTo>
                  <a:lnTo>
                    <a:pt x="19" y="62"/>
                  </a:lnTo>
                  <a:lnTo>
                    <a:pt x="19" y="61"/>
                  </a:lnTo>
                  <a:lnTo>
                    <a:pt x="19" y="60"/>
                  </a:lnTo>
                  <a:lnTo>
                    <a:pt x="19" y="59"/>
                  </a:lnTo>
                  <a:lnTo>
                    <a:pt x="18" y="59"/>
                  </a:lnTo>
                  <a:lnTo>
                    <a:pt x="18" y="57"/>
                  </a:lnTo>
                  <a:lnTo>
                    <a:pt x="18" y="56"/>
                  </a:lnTo>
                  <a:lnTo>
                    <a:pt x="18" y="57"/>
                  </a:lnTo>
                  <a:lnTo>
                    <a:pt x="18" y="56"/>
                  </a:lnTo>
                  <a:lnTo>
                    <a:pt x="18" y="55"/>
                  </a:lnTo>
                  <a:lnTo>
                    <a:pt x="17" y="55"/>
                  </a:lnTo>
                  <a:lnTo>
                    <a:pt x="17" y="54"/>
                  </a:lnTo>
                  <a:lnTo>
                    <a:pt x="17" y="52"/>
                  </a:lnTo>
                  <a:lnTo>
                    <a:pt x="17" y="51"/>
                  </a:lnTo>
                  <a:lnTo>
                    <a:pt x="17" y="50"/>
                  </a:lnTo>
                  <a:lnTo>
                    <a:pt x="17" y="48"/>
                  </a:lnTo>
                  <a:lnTo>
                    <a:pt x="17" y="47"/>
                  </a:lnTo>
                  <a:lnTo>
                    <a:pt x="17" y="46"/>
                  </a:lnTo>
                  <a:lnTo>
                    <a:pt x="16" y="45"/>
                  </a:lnTo>
                  <a:lnTo>
                    <a:pt x="16" y="43"/>
                  </a:lnTo>
                  <a:lnTo>
                    <a:pt x="14" y="42"/>
                  </a:lnTo>
                  <a:lnTo>
                    <a:pt x="14" y="41"/>
                  </a:lnTo>
                  <a:lnTo>
                    <a:pt x="14" y="40"/>
                  </a:lnTo>
                  <a:lnTo>
                    <a:pt x="14" y="38"/>
                  </a:lnTo>
                  <a:lnTo>
                    <a:pt x="14" y="37"/>
                  </a:lnTo>
                  <a:lnTo>
                    <a:pt x="14" y="36"/>
                  </a:lnTo>
                  <a:lnTo>
                    <a:pt x="14" y="34"/>
                  </a:lnTo>
                  <a:lnTo>
                    <a:pt x="16" y="34"/>
                  </a:lnTo>
                  <a:lnTo>
                    <a:pt x="16" y="33"/>
                  </a:lnTo>
                  <a:lnTo>
                    <a:pt x="14" y="32"/>
                  </a:lnTo>
                  <a:lnTo>
                    <a:pt x="14" y="31"/>
                  </a:lnTo>
                  <a:lnTo>
                    <a:pt x="14" y="29"/>
                  </a:lnTo>
                  <a:lnTo>
                    <a:pt x="13" y="28"/>
                  </a:lnTo>
                  <a:lnTo>
                    <a:pt x="12" y="28"/>
                  </a:lnTo>
                  <a:lnTo>
                    <a:pt x="12" y="27"/>
                  </a:lnTo>
                  <a:lnTo>
                    <a:pt x="12" y="26"/>
                  </a:lnTo>
                  <a:lnTo>
                    <a:pt x="10" y="26"/>
                  </a:lnTo>
                  <a:lnTo>
                    <a:pt x="10" y="24"/>
                  </a:lnTo>
                  <a:lnTo>
                    <a:pt x="9" y="23"/>
                  </a:lnTo>
                  <a:lnTo>
                    <a:pt x="9" y="22"/>
                  </a:lnTo>
                  <a:lnTo>
                    <a:pt x="9" y="20"/>
                  </a:lnTo>
                  <a:lnTo>
                    <a:pt x="8" y="20"/>
                  </a:lnTo>
                  <a:lnTo>
                    <a:pt x="8" y="19"/>
                  </a:lnTo>
                  <a:lnTo>
                    <a:pt x="8" y="18"/>
                  </a:lnTo>
                  <a:lnTo>
                    <a:pt x="7" y="18"/>
                  </a:lnTo>
                  <a:lnTo>
                    <a:pt x="7" y="17"/>
                  </a:lnTo>
                  <a:lnTo>
                    <a:pt x="7" y="15"/>
                  </a:lnTo>
                  <a:lnTo>
                    <a:pt x="5" y="15"/>
                  </a:lnTo>
                  <a:lnTo>
                    <a:pt x="5" y="14"/>
                  </a:lnTo>
                  <a:lnTo>
                    <a:pt x="5" y="13"/>
                  </a:lnTo>
                  <a:lnTo>
                    <a:pt x="4" y="13"/>
                  </a:lnTo>
                  <a:lnTo>
                    <a:pt x="4" y="12"/>
                  </a:lnTo>
                  <a:lnTo>
                    <a:pt x="3" y="10"/>
                  </a:lnTo>
                  <a:lnTo>
                    <a:pt x="2" y="9"/>
                  </a:lnTo>
                  <a:lnTo>
                    <a:pt x="2" y="8"/>
                  </a:lnTo>
                  <a:lnTo>
                    <a:pt x="0" y="8"/>
                  </a:lnTo>
                  <a:lnTo>
                    <a:pt x="0" y="6"/>
                  </a:lnTo>
                  <a:lnTo>
                    <a:pt x="0" y="5"/>
                  </a:lnTo>
                  <a:lnTo>
                    <a:pt x="0" y="4"/>
                  </a:lnTo>
                  <a:lnTo>
                    <a:pt x="0" y="3"/>
                  </a:lnTo>
                  <a:lnTo>
                    <a:pt x="0" y="1"/>
                  </a:lnTo>
                  <a:lnTo>
                    <a:pt x="2" y="1"/>
                  </a:lnTo>
                  <a:lnTo>
                    <a:pt x="3" y="1"/>
                  </a:lnTo>
                  <a:lnTo>
                    <a:pt x="4" y="1"/>
                  </a:lnTo>
                  <a:lnTo>
                    <a:pt x="5" y="1"/>
                  </a:lnTo>
                  <a:lnTo>
                    <a:pt x="5" y="0"/>
                  </a:lnTo>
                  <a:lnTo>
                    <a:pt x="7" y="0"/>
                  </a:lnTo>
                  <a:lnTo>
                    <a:pt x="8" y="0"/>
                  </a:lnTo>
                  <a:lnTo>
                    <a:pt x="9" y="0"/>
                  </a:lnTo>
                  <a:lnTo>
                    <a:pt x="9" y="1"/>
                  </a:lnTo>
                  <a:lnTo>
                    <a:pt x="10" y="1"/>
                  </a:lnTo>
                  <a:lnTo>
                    <a:pt x="12" y="3"/>
                  </a:lnTo>
                  <a:lnTo>
                    <a:pt x="13" y="3"/>
                  </a:lnTo>
                  <a:lnTo>
                    <a:pt x="14" y="3"/>
                  </a:lnTo>
                  <a:lnTo>
                    <a:pt x="16" y="3"/>
                  </a:lnTo>
                  <a:lnTo>
                    <a:pt x="17" y="3"/>
                  </a:lnTo>
                  <a:lnTo>
                    <a:pt x="18" y="3"/>
                  </a:lnTo>
                  <a:lnTo>
                    <a:pt x="19" y="3"/>
                  </a:lnTo>
                  <a:lnTo>
                    <a:pt x="21" y="3"/>
                  </a:lnTo>
                  <a:lnTo>
                    <a:pt x="22" y="3"/>
                  </a:lnTo>
                  <a:lnTo>
                    <a:pt x="23" y="3"/>
                  </a:lnTo>
                  <a:lnTo>
                    <a:pt x="24" y="3"/>
                  </a:lnTo>
                  <a:lnTo>
                    <a:pt x="26" y="3"/>
                  </a:lnTo>
                  <a:lnTo>
                    <a:pt x="27" y="3"/>
                  </a:lnTo>
                  <a:lnTo>
                    <a:pt x="30" y="3"/>
                  </a:lnTo>
                  <a:lnTo>
                    <a:pt x="31" y="3"/>
                  </a:lnTo>
                  <a:lnTo>
                    <a:pt x="32" y="3"/>
                  </a:lnTo>
                  <a:lnTo>
                    <a:pt x="33" y="3"/>
                  </a:lnTo>
                  <a:lnTo>
                    <a:pt x="35" y="3"/>
                  </a:lnTo>
                  <a:lnTo>
                    <a:pt x="36" y="3"/>
                  </a:lnTo>
                  <a:lnTo>
                    <a:pt x="37" y="3"/>
                  </a:lnTo>
                  <a:lnTo>
                    <a:pt x="37" y="4"/>
                  </a:lnTo>
                  <a:lnTo>
                    <a:pt x="38" y="4"/>
                  </a:lnTo>
                  <a:lnTo>
                    <a:pt x="38" y="5"/>
                  </a:lnTo>
                  <a:lnTo>
                    <a:pt x="40" y="5"/>
                  </a:lnTo>
                  <a:lnTo>
                    <a:pt x="41" y="5"/>
                  </a:lnTo>
                  <a:lnTo>
                    <a:pt x="42" y="5"/>
                  </a:lnTo>
                  <a:lnTo>
                    <a:pt x="44" y="5"/>
                  </a:lnTo>
                  <a:lnTo>
                    <a:pt x="45" y="5"/>
                  </a:lnTo>
                  <a:lnTo>
                    <a:pt x="46" y="5"/>
                  </a:lnTo>
                  <a:lnTo>
                    <a:pt x="47" y="5"/>
                  </a:lnTo>
                  <a:lnTo>
                    <a:pt x="49" y="5"/>
                  </a:lnTo>
                  <a:lnTo>
                    <a:pt x="49" y="6"/>
                  </a:lnTo>
                  <a:lnTo>
                    <a:pt x="49" y="5"/>
                  </a:lnTo>
                  <a:lnTo>
                    <a:pt x="49" y="6"/>
                  </a:lnTo>
                  <a:lnTo>
                    <a:pt x="50" y="6"/>
                  </a:lnTo>
                  <a:lnTo>
                    <a:pt x="50" y="5"/>
                  </a:lnTo>
                  <a:lnTo>
                    <a:pt x="51" y="5"/>
                  </a:lnTo>
                  <a:lnTo>
                    <a:pt x="52" y="5"/>
                  </a:lnTo>
                  <a:lnTo>
                    <a:pt x="52" y="6"/>
                  </a:lnTo>
                  <a:lnTo>
                    <a:pt x="54" y="5"/>
                  </a:lnTo>
                  <a:lnTo>
                    <a:pt x="55" y="5"/>
                  </a:lnTo>
                  <a:lnTo>
                    <a:pt x="56" y="5"/>
                  </a:lnTo>
                  <a:lnTo>
                    <a:pt x="59" y="5"/>
                  </a:lnTo>
                  <a:lnTo>
                    <a:pt x="60" y="4"/>
                  </a:lnTo>
                  <a:lnTo>
                    <a:pt x="61" y="4"/>
                  </a:lnTo>
                  <a:lnTo>
                    <a:pt x="63"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8" name="Freeform 1214"/>
            <p:cNvSpPr>
              <a:spLocks noEditPoints="1"/>
            </p:cNvSpPr>
            <p:nvPr/>
          </p:nvSpPr>
          <p:spPr bwMode="auto">
            <a:xfrm>
              <a:off x="5821363" y="4264242"/>
              <a:ext cx="39688" cy="28575"/>
            </a:xfrm>
            <a:custGeom>
              <a:avLst/>
              <a:gdLst>
                <a:gd name="T0" fmla="*/ 22 w 25"/>
                <a:gd name="T1" fmla="*/ 18 h 18"/>
                <a:gd name="T2" fmla="*/ 22 w 25"/>
                <a:gd name="T3" fmla="*/ 18 h 18"/>
                <a:gd name="T4" fmla="*/ 21 w 25"/>
                <a:gd name="T5" fmla="*/ 17 h 18"/>
                <a:gd name="T6" fmla="*/ 25 w 25"/>
                <a:gd name="T7" fmla="*/ 11 h 18"/>
                <a:gd name="T8" fmla="*/ 23 w 25"/>
                <a:gd name="T9" fmla="*/ 12 h 18"/>
                <a:gd name="T10" fmla="*/ 25 w 25"/>
                <a:gd name="T11" fmla="*/ 11 h 18"/>
                <a:gd name="T12" fmla="*/ 21 w 25"/>
                <a:gd name="T13" fmla="*/ 8 h 18"/>
                <a:gd name="T14" fmla="*/ 21 w 25"/>
                <a:gd name="T15" fmla="*/ 8 h 18"/>
                <a:gd name="T16" fmla="*/ 20 w 25"/>
                <a:gd name="T17" fmla="*/ 8 h 18"/>
                <a:gd name="T18" fmla="*/ 21 w 25"/>
                <a:gd name="T19" fmla="*/ 7 h 18"/>
                <a:gd name="T20" fmla="*/ 17 w 25"/>
                <a:gd name="T21" fmla="*/ 5 h 18"/>
                <a:gd name="T22" fmla="*/ 16 w 25"/>
                <a:gd name="T23" fmla="*/ 7 h 18"/>
                <a:gd name="T24" fmla="*/ 17 w 25"/>
                <a:gd name="T25" fmla="*/ 5 h 18"/>
                <a:gd name="T26" fmla="*/ 3 w 25"/>
                <a:gd name="T27" fmla="*/ 3 h 18"/>
                <a:gd name="T28" fmla="*/ 6 w 25"/>
                <a:gd name="T29" fmla="*/ 4 h 18"/>
                <a:gd name="T30" fmla="*/ 8 w 25"/>
                <a:gd name="T31" fmla="*/ 5 h 18"/>
                <a:gd name="T32" fmla="*/ 9 w 25"/>
                <a:gd name="T33" fmla="*/ 7 h 18"/>
                <a:gd name="T34" fmla="*/ 11 w 25"/>
                <a:gd name="T35" fmla="*/ 8 h 18"/>
                <a:gd name="T36" fmla="*/ 12 w 25"/>
                <a:gd name="T37" fmla="*/ 9 h 18"/>
                <a:gd name="T38" fmla="*/ 12 w 25"/>
                <a:gd name="T39" fmla="*/ 9 h 18"/>
                <a:gd name="T40" fmla="*/ 13 w 25"/>
                <a:gd name="T41" fmla="*/ 11 h 18"/>
                <a:gd name="T42" fmla="*/ 14 w 25"/>
                <a:gd name="T43" fmla="*/ 12 h 18"/>
                <a:gd name="T44" fmla="*/ 14 w 25"/>
                <a:gd name="T45" fmla="*/ 12 h 18"/>
                <a:gd name="T46" fmla="*/ 16 w 25"/>
                <a:gd name="T47" fmla="*/ 13 h 18"/>
                <a:gd name="T48" fmla="*/ 16 w 25"/>
                <a:gd name="T49" fmla="*/ 13 h 18"/>
                <a:gd name="T50" fmla="*/ 17 w 25"/>
                <a:gd name="T51" fmla="*/ 14 h 18"/>
                <a:gd name="T52" fmla="*/ 20 w 25"/>
                <a:gd name="T53" fmla="*/ 16 h 18"/>
                <a:gd name="T54" fmla="*/ 18 w 25"/>
                <a:gd name="T55" fmla="*/ 17 h 18"/>
                <a:gd name="T56" fmla="*/ 18 w 25"/>
                <a:gd name="T57" fmla="*/ 17 h 18"/>
                <a:gd name="T58" fmla="*/ 17 w 25"/>
                <a:gd name="T59" fmla="*/ 16 h 18"/>
                <a:gd name="T60" fmla="*/ 17 w 25"/>
                <a:gd name="T61" fmla="*/ 16 h 18"/>
                <a:gd name="T62" fmla="*/ 16 w 25"/>
                <a:gd name="T63" fmla="*/ 14 h 18"/>
                <a:gd name="T64" fmla="*/ 16 w 25"/>
                <a:gd name="T65" fmla="*/ 14 h 18"/>
                <a:gd name="T66" fmla="*/ 14 w 25"/>
                <a:gd name="T67" fmla="*/ 13 h 18"/>
                <a:gd name="T68" fmla="*/ 13 w 25"/>
                <a:gd name="T69" fmla="*/ 14 h 18"/>
                <a:gd name="T70" fmla="*/ 12 w 25"/>
                <a:gd name="T71" fmla="*/ 13 h 18"/>
                <a:gd name="T72" fmla="*/ 12 w 25"/>
                <a:gd name="T73" fmla="*/ 13 h 18"/>
                <a:gd name="T74" fmla="*/ 12 w 25"/>
                <a:gd name="T75" fmla="*/ 13 h 18"/>
                <a:gd name="T76" fmla="*/ 9 w 25"/>
                <a:gd name="T77" fmla="*/ 12 h 18"/>
                <a:gd name="T78" fmla="*/ 8 w 25"/>
                <a:gd name="T79" fmla="*/ 11 h 18"/>
                <a:gd name="T80" fmla="*/ 7 w 25"/>
                <a:gd name="T81" fmla="*/ 9 h 18"/>
                <a:gd name="T82" fmla="*/ 7 w 25"/>
                <a:gd name="T83" fmla="*/ 9 h 18"/>
                <a:gd name="T84" fmla="*/ 6 w 25"/>
                <a:gd name="T85" fmla="*/ 8 h 18"/>
                <a:gd name="T86" fmla="*/ 4 w 25"/>
                <a:gd name="T87" fmla="*/ 7 h 18"/>
                <a:gd name="T88" fmla="*/ 4 w 25"/>
                <a:gd name="T89" fmla="*/ 7 h 18"/>
                <a:gd name="T90" fmla="*/ 3 w 25"/>
                <a:gd name="T91" fmla="*/ 5 h 18"/>
                <a:gd name="T92" fmla="*/ 4 w 25"/>
                <a:gd name="T93" fmla="*/ 4 h 18"/>
                <a:gd name="T94" fmla="*/ 3 w 25"/>
                <a:gd name="T95" fmla="*/ 3 h 18"/>
                <a:gd name="T96" fmla="*/ 3 w 25"/>
                <a:gd name="T97" fmla="*/ 3 h 18"/>
                <a:gd name="T98" fmla="*/ 0 w 25"/>
                <a:gd name="T99" fmla="*/ 0 h 18"/>
                <a:gd name="T100" fmla="*/ 0 w 25"/>
                <a:gd name="T10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18">
                  <a:moveTo>
                    <a:pt x="22" y="17"/>
                  </a:moveTo>
                  <a:lnTo>
                    <a:pt x="22" y="18"/>
                  </a:lnTo>
                  <a:lnTo>
                    <a:pt x="22" y="17"/>
                  </a:lnTo>
                  <a:lnTo>
                    <a:pt x="22" y="18"/>
                  </a:lnTo>
                  <a:lnTo>
                    <a:pt x="21" y="18"/>
                  </a:lnTo>
                  <a:lnTo>
                    <a:pt x="21" y="17"/>
                  </a:lnTo>
                  <a:lnTo>
                    <a:pt x="22" y="17"/>
                  </a:lnTo>
                  <a:close/>
                  <a:moveTo>
                    <a:pt x="25" y="11"/>
                  </a:moveTo>
                  <a:lnTo>
                    <a:pt x="25" y="12"/>
                  </a:lnTo>
                  <a:lnTo>
                    <a:pt x="23" y="12"/>
                  </a:lnTo>
                  <a:lnTo>
                    <a:pt x="23" y="11"/>
                  </a:lnTo>
                  <a:lnTo>
                    <a:pt x="25" y="11"/>
                  </a:lnTo>
                  <a:close/>
                  <a:moveTo>
                    <a:pt x="21" y="7"/>
                  </a:moveTo>
                  <a:lnTo>
                    <a:pt x="21" y="8"/>
                  </a:lnTo>
                  <a:lnTo>
                    <a:pt x="22" y="8"/>
                  </a:lnTo>
                  <a:lnTo>
                    <a:pt x="21" y="8"/>
                  </a:lnTo>
                  <a:lnTo>
                    <a:pt x="21" y="9"/>
                  </a:lnTo>
                  <a:lnTo>
                    <a:pt x="20" y="8"/>
                  </a:lnTo>
                  <a:lnTo>
                    <a:pt x="20" y="7"/>
                  </a:lnTo>
                  <a:lnTo>
                    <a:pt x="21" y="7"/>
                  </a:lnTo>
                  <a:close/>
                  <a:moveTo>
                    <a:pt x="17" y="4"/>
                  </a:moveTo>
                  <a:lnTo>
                    <a:pt x="17" y="5"/>
                  </a:lnTo>
                  <a:lnTo>
                    <a:pt x="17" y="7"/>
                  </a:lnTo>
                  <a:lnTo>
                    <a:pt x="16" y="7"/>
                  </a:lnTo>
                  <a:lnTo>
                    <a:pt x="17" y="7"/>
                  </a:lnTo>
                  <a:lnTo>
                    <a:pt x="17" y="5"/>
                  </a:lnTo>
                  <a:lnTo>
                    <a:pt x="17" y="4"/>
                  </a:lnTo>
                  <a:close/>
                  <a:moveTo>
                    <a:pt x="3" y="3"/>
                  </a:moveTo>
                  <a:lnTo>
                    <a:pt x="4" y="4"/>
                  </a:lnTo>
                  <a:lnTo>
                    <a:pt x="6" y="4"/>
                  </a:lnTo>
                  <a:lnTo>
                    <a:pt x="7" y="5"/>
                  </a:lnTo>
                  <a:lnTo>
                    <a:pt x="8" y="5"/>
                  </a:lnTo>
                  <a:lnTo>
                    <a:pt x="8" y="7"/>
                  </a:lnTo>
                  <a:lnTo>
                    <a:pt x="9" y="7"/>
                  </a:lnTo>
                  <a:lnTo>
                    <a:pt x="9" y="8"/>
                  </a:lnTo>
                  <a:lnTo>
                    <a:pt x="11" y="8"/>
                  </a:lnTo>
                  <a:lnTo>
                    <a:pt x="11" y="9"/>
                  </a:lnTo>
                  <a:lnTo>
                    <a:pt x="12" y="9"/>
                  </a:lnTo>
                  <a:lnTo>
                    <a:pt x="11" y="9"/>
                  </a:lnTo>
                  <a:lnTo>
                    <a:pt x="12" y="9"/>
                  </a:lnTo>
                  <a:lnTo>
                    <a:pt x="12" y="11"/>
                  </a:lnTo>
                  <a:lnTo>
                    <a:pt x="13" y="11"/>
                  </a:lnTo>
                  <a:lnTo>
                    <a:pt x="14" y="11"/>
                  </a:lnTo>
                  <a:lnTo>
                    <a:pt x="14" y="12"/>
                  </a:lnTo>
                  <a:lnTo>
                    <a:pt x="14" y="11"/>
                  </a:lnTo>
                  <a:lnTo>
                    <a:pt x="14" y="12"/>
                  </a:lnTo>
                  <a:lnTo>
                    <a:pt x="16" y="12"/>
                  </a:lnTo>
                  <a:lnTo>
                    <a:pt x="16" y="13"/>
                  </a:lnTo>
                  <a:lnTo>
                    <a:pt x="17" y="13"/>
                  </a:lnTo>
                  <a:lnTo>
                    <a:pt x="16" y="13"/>
                  </a:lnTo>
                  <a:lnTo>
                    <a:pt x="17" y="13"/>
                  </a:lnTo>
                  <a:lnTo>
                    <a:pt x="17" y="14"/>
                  </a:lnTo>
                  <a:lnTo>
                    <a:pt x="18" y="14"/>
                  </a:lnTo>
                  <a:lnTo>
                    <a:pt x="20" y="16"/>
                  </a:lnTo>
                  <a:lnTo>
                    <a:pt x="18" y="16"/>
                  </a:lnTo>
                  <a:lnTo>
                    <a:pt x="18" y="17"/>
                  </a:lnTo>
                  <a:lnTo>
                    <a:pt x="18" y="16"/>
                  </a:lnTo>
                  <a:lnTo>
                    <a:pt x="18" y="17"/>
                  </a:lnTo>
                  <a:lnTo>
                    <a:pt x="18" y="16"/>
                  </a:lnTo>
                  <a:lnTo>
                    <a:pt x="17" y="16"/>
                  </a:lnTo>
                  <a:lnTo>
                    <a:pt x="18" y="16"/>
                  </a:lnTo>
                  <a:lnTo>
                    <a:pt x="17" y="16"/>
                  </a:lnTo>
                  <a:lnTo>
                    <a:pt x="16" y="16"/>
                  </a:lnTo>
                  <a:lnTo>
                    <a:pt x="16" y="14"/>
                  </a:lnTo>
                  <a:lnTo>
                    <a:pt x="16" y="16"/>
                  </a:lnTo>
                  <a:lnTo>
                    <a:pt x="16" y="14"/>
                  </a:lnTo>
                  <a:lnTo>
                    <a:pt x="14" y="14"/>
                  </a:lnTo>
                  <a:lnTo>
                    <a:pt x="14" y="13"/>
                  </a:lnTo>
                  <a:lnTo>
                    <a:pt x="13" y="13"/>
                  </a:lnTo>
                  <a:lnTo>
                    <a:pt x="13" y="14"/>
                  </a:lnTo>
                  <a:lnTo>
                    <a:pt x="13" y="13"/>
                  </a:lnTo>
                  <a:lnTo>
                    <a:pt x="12" y="13"/>
                  </a:lnTo>
                  <a:lnTo>
                    <a:pt x="12" y="12"/>
                  </a:lnTo>
                  <a:lnTo>
                    <a:pt x="12" y="13"/>
                  </a:lnTo>
                  <a:lnTo>
                    <a:pt x="12" y="12"/>
                  </a:lnTo>
                  <a:lnTo>
                    <a:pt x="12" y="13"/>
                  </a:lnTo>
                  <a:lnTo>
                    <a:pt x="11" y="12"/>
                  </a:lnTo>
                  <a:lnTo>
                    <a:pt x="9" y="12"/>
                  </a:lnTo>
                  <a:lnTo>
                    <a:pt x="9" y="11"/>
                  </a:lnTo>
                  <a:lnTo>
                    <a:pt x="8" y="11"/>
                  </a:lnTo>
                  <a:lnTo>
                    <a:pt x="8" y="9"/>
                  </a:lnTo>
                  <a:lnTo>
                    <a:pt x="7" y="9"/>
                  </a:lnTo>
                  <a:lnTo>
                    <a:pt x="7" y="8"/>
                  </a:lnTo>
                  <a:lnTo>
                    <a:pt x="7" y="9"/>
                  </a:lnTo>
                  <a:lnTo>
                    <a:pt x="7" y="8"/>
                  </a:lnTo>
                  <a:lnTo>
                    <a:pt x="6" y="8"/>
                  </a:lnTo>
                  <a:lnTo>
                    <a:pt x="6" y="7"/>
                  </a:lnTo>
                  <a:lnTo>
                    <a:pt x="4" y="7"/>
                  </a:lnTo>
                  <a:lnTo>
                    <a:pt x="6" y="7"/>
                  </a:lnTo>
                  <a:lnTo>
                    <a:pt x="4" y="7"/>
                  </a:lnTo>
                  <a:lnTo>
                    <a:pt x="4" y="5"/>
                  </a:lnTo>
                  <a:lnTo>
                    <a:pt x="3" y="5"/>
                  </a:lnTo>
                  <a:lnTo>
                    <a:pt x="3" y="4"/>
                  </a:lnTo>
                  <a:lnTo>
                    <a:pt x="4" y="4"/>
                  </a:lnTo>
                  <a:lnTo>
                    <a:pt x="3" y="4"/>
                  </a:lnTo>
                  <a:lnTo>
                    <a:pt x="3" y="3"/>
                  </a:lnTo>
                  <a:close/>
                  <a:moveTo>
                    <a:pt x="4" y="3"/>
                  </a:moveTo>
                  <a:lnTo>
                    <a:pt x="3" y="3"/>
                  </a:lnTo>
                  <a:lnTo>
                    <a:pt x="4" y="3"/>
                  </a:lnTo>
                  <a:close/>
                  <a:moveTo>
                    <a:pt x="0" y="0"/>
                  </a:moveTo>
                  <a:lnTo>
                    <a:pt x="0" y="2"/>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9" name="Freeform 1215"/>
            <p:cNvSpPr>
              <a:spLocks/>
            </p:cNvSpPr>
            <p:nvPr/>
          </p:nvSpPr>
          <p:spPr bwMode="auto">
            <a:xfrm>
              <a:off x="4411663" y="3883242"/>
              <a:ext cx="136525" cy="106363"/>
            </a:xfrm>
            <a:custGeom>
              <a:avLst/>
              <a:gdLst>
                <a:gd name="T0" fmla="*/ 81 w 86"/>
                <a:gd name="T1" fmla="*/ 6 h 67"/>
                <a:gd name="T2" fmla="*/ 81 w 86"/>
                <a:gd name="T3" fmla="*/ 11 h 67"/>
                <a:gd name="T4" fmla="*/ 84 w 86"/>
                <a:gd name="T5" fmla="*/ 15 h 67"/>
                <a:gd name="T6" fmla="*/ 86 w 86"/>
                <a:gd name="T7" fmla="*/ 17 h 67"/>
                <a:gd name="T8" fmla="*/ 85 w 86"/>
                <a:gd name="T9" fmla="*/ 21 h 67"/>
                <a:gd name="T10" fmla="*/ 84 w 86"/>
                <a:gd name="T11" fmla="*/ 25 h 67"/>
                <a:gd name="T12" fmla="*/ 84 w 86"/>
                <a:gd name="T13" fmla="*/ 30 h 67"/>
                <a:gd name="T14" fmla="*/ 84 w 86"/>
                <a:gd name="T15" fmla="*/ 35 h 67"/>
                <a:gd name="T16" fmla="*/ 82 w 86"/>
                <a:gd name="T17" fmla="*/ 39 h 67"/>
                <a:gd name="T18" fmla="*/ 80 w 86"/>
                <a:gd name="T19" fmla="*/ 42 h 67"/>
                <a:gd name="T20" fmla="*/ 77 w 86"/>
                <a:gd name="T21" fmla="*/ 45 h 67"/>
                <a:gd name="T22" fmla="*/ 75 w 86"/>
                <a:gd name="T23" fmla="*/ 48 h 67"/>
                <a:gd name="T24" fmla="*/ 72 w 86"/>
                <a:gd name="T25" fmla="*/ 52 h 67"/>
                <a:gd name="T26" fmla="*/ 73 w 86"/>
                <a:gd name="T27" fmla="*/ 56 h 67"/>
                <a:gd name="T28" fmla="*/ 70 w 86"/>
                <a:gd name="T29" fmla="*/ 57 h 67"/>
                <a:gd name="T30" fmla="*/ 67 w 86"/>
                <a:gd name="T31" fmla="*/ 59 h 67"/>
                <a:gd name="T32" fmla="*/ 61 w 86"/>
                <a:gd name="T33" fmla="*/ 58 h 67"/>
                <a:gd name="T34" fmla="*/ 53 w 86"/>
                <a:gd name="T35" fmla="*/ 59 h 67"/>
                <a:gd name="T36" fmla="*/ 49 w 86"/>
                <a:gd name="T37" fmla="*/ 61 h 67"/>
                <a:gd name="T38" fmla="*/ 45 w 86"/>
                <a:gd name="T39" fmla="*/ 59 h 67"/>
                <a:gd name="T40" fmla="*/ 42 w 86"/>
                <a:gd name="T41" fmla="*/ 58 h 67"/>
                <a:gd name="T42" fmla="*/ 35 w 86"/>
                <a:gd name="T43" fmla="*/ 59 h 67"/>
                <a:gd name="T44" fmla="*/ 33 w 86"/>
                <a:gd name="T45" fmla="*/ 57 h 67"/>
                <a:gd name="T46" fmla="*/ 26 w 86"/>
                <a:gd name="T47" fmla="*/ 56 h 67"/>
                <a:gd name="T48" fmla="*/ 21 w 86"/>
                <a:gd name="T49" fmla="*/ 57 h 67"/>
                <a:gd name="T50" fmla="*/ 20 w 86"/>
                <a:gd name="T51" fmla="*/ 62 h 67"/>
                <a:gd name="T52" fmla="*/ 19 w 86"/>
                <a:gd name="T53" fmla="*/ 67 h 67"/>
                <a:gd name="T54" fmla="*/ 15 w 86"/>
                <a:gd name="T55" fmla="*/ 65 h 67"/>
                <a:gd name="T56" fmla="*/ 12 w 86"/>
                <a:gd name="T57" fmla="*/ 66 h 67"/>
                <a:gd name="T58" fmla="*/ 11 w 86"/>
                <a:gd name="T59" fmla="*/ 63 h 67"/>
                <a:gd name="T60" fmla="*/ 7 w 86"/>
                <a:gd name="T61" fmla="*/ 62 h 67"/>
                <a:gd name="T62" fmla="*/ 5 w 86"/>
                <a:gd name="T63" fmla="*/ 58 h 67"/>
                <a:gd name="T64" fmla="*/ 3 w 86"/>
                <a:gd name="T65" fmla="*/ 57 h 67"/>
                <a:gd name="T66" fmla="*/ 1 w 86"/>
                <a:gd name="T67" fmla="*/ 54 h 67"/>
                <a:gd name="T68" fmla="*/ 0 w 86"/>
                <a:gd name="T69" fmla="*/ 49 h 67"/>
                <a:gd name="T70" fmla="*/ 5 w 86"/>
                <a:gd name="T71" fmla="*/ 49 h 67"/>
                <a:gd name="T72" fmla="*/ 7 w 86"/>
                <a:gd name="T73" fmla="*/ 47 h 67"/>
                <a:gd name="T74" fmla="*/ 12 w 86"/>
                <a:gd name="T75" fmla="*/ 47 h 67"/>
                <a:gd name="T76" fmla="*/ 17 w 86"/>
                <a:gd name="T77" fmla="*/ 47 h 67"/>
                <a:gd name="T78" fmla="*/ 20 w 86"/>
                <a:gd name="T79" fmla="*/ 43 h 67"/>
                <a:gd name="T80" fmla="*/ 21 w 86"/>
                <a:gd name="T81" fmla="*/ 40 h 67"/>
                <a:gd name="T82" fmla="*/ 22 w 86"/>
                <a:gd name="T83" fmla="*/ 37 h 67"/>
                <a:gd name="T84" fmla="*/ 22 w 86"/>
                <a:gd name="T85" fmla="*/ 31 h 67"/>
                <a:gd name="T86" fmla="*/ 22 w 86"/>
                <a:gd name="T87" fmla="*/ 26 h 67"/>
                <a:gd name="T88" fmla="*/ 26 w 86"/>
                <a:gd name="T89" fmla="*/ 24 h 67"/>
                <a:gd name="T90" fmla="*/ 31 w 86"/>
                <a:gd name="T91" fmla="*/ 23 h 67"/>
                <a:gd name="T92" fmla="*/ 34 w 86"/>
                <a:gd name="T93" fmla="*/ 20 h 67"/>
                <a:gd name="T94" fmla="*/ 36 w 86"/>
                <a:gd name="T95" fmla="*/ 17 h 67"/>
                <a:gd name="T96" fmla="*/ 39 w 86"/>
                <a:gd name="T97" fmla="*/ 15 h 67"/>
                <a:gd name="T98" fmla="*/ 43 w 86"/>
                <a:gd name="T99" fmla="*/ 12 h 67"/>
                <a:gd name="T100" fmla="*/ 47 w 86"/>
                <a:gd name="T101" fmla="*/ 11 h 67"/>
                <a:gd name="T102" fmla="*/ 50 w 86"/>
                <a:gd name="T103" fmla="*/ 9 h 67"/>
                <a:gd name="T104" fmla="*/ 54 w 86"/>
                <a:gd name="T105" fmla="*/ 6 h 67"/>
                <a:gd name="T106" fmla="*/ 58 w 86"/>
                <a:gd name="T107" fmla="*/ 3 h 67"/>
                <a:gd name="T108" fmla="*/ 61 w 86"/>
                <a:gd name="T109" fmla="*/ 1 h 67"/>
                <a:gd name="T110" fmla="*/ 65 w 86"/>
                <a:gd name="T111" fmla="*/ 0 h 67"/>
                <a:gd name="T112" fmla="*/ 68 w 86"/>
                <a:gd name="T113" fmla="*/ 1 h 67"/>
                <a:gd name="T114" fmla="*/ 72 w 86"/>
                <a:gd name="T115" fmla="*/ 2 h 67"/>
                <a:gd name="T116" fmla="*/ 75 w 86"/>
                <a:gd name="T117" fmla="*/ 5 h 67"/>
                <a:gd name="T118" fmla="*/ 80 w 86"/>
                <a:gd name="T119"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67">
                  <a:moveTo>
                    <a:pt x="80" y="2"/>
                  </a:moveTo>
                  <a:lnTo>
                    <a:pt x="81" y="3"/>
                  </a:lnTo>
                  <a:lnTo>
                    <a:pt x="81" y="5"/>
                  </a:lnTo>
                  <a:lnTo>
                    <a:pt x="81" y="6"/>
                  </a:lnTo>
                  <a:lnTo>
                    <a:pt x="81" y="7"/>
                  </a:lnTo>
                  <a:lnTo>
                    <a:pt x="81" y="9"/>
                  </a:lnTo>
                  <a:lnTo>
                    <a:pt x="81" y="10"/>
                  </a:lnTo>
                  <a:lnTo>
                    <a:pt x="81" y="11"/>
                  </a:lnTo>
                  <a:lnTo>
                    <a:pt x="82" y="12"/>
                  </a:lnTo>
                  <a:lnTo>
                    <a:pt x="82" y="14"/>
                  </a:lnTo>
                  <a:lnTo>
                    <a:pt x="84" y="14"/>
                  </a:lnTo>
                  <a:lnTo>
                    <a:pt x="84" y="15"/>
                  </a:lnTo>
                  <a:lnTo>
                    <a:pt x="84" y="16"/>
                  </a:lnTo>
                  <a:lnTo>
                    <a:pt x="85" y="16"/>
                  </a:lnTo>
                  <a:lnTo>
                    <a:pt x="85" y="17"/>
                  </a:lnTo>
                  <a:lnTo>
                    <a:pt x="86" y="17"/>
                  </a:lnTo>
                  <a:lnTo>
                    <a:pt x="86" y="19"/>
                  </a:lnTo>
                  <a:lnTo>
                    <a:pt x="85" y="19"/>
                  </a:lnTo>
                  <a:lnTo>
                    <a:pt x="85" y="20"/>
                  </a:lnTo>
                  <a:lnTo>
                    <a:pt x="85" y="21"/>
                  </a:lnTo>
                  <a:lnTo>
                    <a:pt x="85" y="23"/>
                  </a:lnTo>
                  <a:lnTo>
                    <a:pt x="85" y="24"/>
                  </a:lnTo>
                  <a:lnTo>
                    <a:pt x="84" y="24"/>
                  </a:lnTo>
                  <a:lnTo>
                    <a:pt x="84" y="25"/>
                  </a:lnTo>
                  <a:lnTo>
                    <a:pt x="84" y="26"/>
                  </a:lnTo>
                  <a:lnTo>
                    <a:pt x="84" y="28"/>
                  </a:lnTo>
                  <a:lnTo>
                    <a:pt x="84" y="29"/>
                  </a:lnTo>
                  <a:lnTo>
                    <a:pt x="84" y="30"/>
                  </a:lnTo>
                  <a:lnTo>
                    <a:pt x="84" y="31"/>
                  </a:lnTo>
                  <a:lnTo>
                    <a:pt x="84" y="33"/>
                  </a:lnTo>
                  <a:lnTo>
                    <a:pt x="84" y="34"/>
                  </a:lnTo>
                  <a:lnTo>
                    <a:pt x="84" y="35"/>
                  </a:lnTo>
                  <a:lnTo>
                    <a:pt x="84" y="37"/>
                  </a:lnTo>
                  <a:lnTo>
                    <a:pt x="84" y="38"/>
                  </a:lnTo>
                  <a:lnTo>
                    <a:pt x="82" y="38"/>
                  </a:lnTo>
                  <a:lnTo>
                    <a:pt x="82" y="39"/>
                  </a:lnTo>
                  <a:lnTo>
                    <a:pt x="81" y="39"/>
                  </a:lnTo>
                  <a:lnTo>
                    <a:pt x="81" y="40"/>
                  </a:lnTo>
                  <a:lnTo>
                    <a:pt x="80" y="40"/>
                  </a:lnTo>
                  <a:lnTo>
                    <a:pt x="80" y="42"/>
                  </a:lnTo>
                  <a:lnTo>
                    <a:pt x="79" y="43"/>
                  </a:lnTo>
                  <a:lnTo>
                    <a:pt x="79" y="44"/>
                  </a:lnTo>
                  <a:lnTo>
                    <a:pt x="77" y="44"/>
                  </a:lnTo>
                  <a:lnTo>
                    <a:pt x="77" y="45"/>
                  </a:lnTo>
                  <a:lnTo>
                    <a:pt x="76" y="45"/>
                  </a:lnTo>
                  <a:lnTo>
                    <a:pt x="76" y="47"/>
                  </a:lnTo>
                  <a:lnTo>
                    <a:pt x="75" y="47"/>
                  </a:lnTo>
                  <a:lnTo>
                    <a:pt x="75" y="48"/>
                  </a:lnTo>
                  <a:lnTo>
                    <a:pt x="73" y="49"/>
                  </a:lnTo>
                  <a:lnTo>
                    <a:pt x="73" y="51"/>
                  </a:lnTo>
                  <a:lnTo>
                    <a:pt x="73" y="52"/>
                  </a:lnTo>
                  <a:lnTo>
                    <a:pt x="72" y="52"/>
                  </a:lnTo>
                  <a:lnTo>
                    <a:pt x="72" y="53"/>
                  </a:lnTo>
                  <a:lnTo>
                    <a:pt x="72" y="54"/>
                  </a:lnTo>
                  <a:lnTo>
                    <a:pt x="72" y="56"/>
                  </a:lnTo>
                  <a:lnTo>
                    <a:pt x="73" y="56"/>
                  </a:lnTo>
                  <a:lnTo>
                    <a:pt x="72" y="56"/>
                  </a:lnTo>
                  <a:lnTo>
                    <a:pt x="71" y="56"/>
                  </a:lnTo>
                  <a:lnTo>
                    <a:pt x="71" y="57"/>
                  </a:lnTo>
                  <a:lnTo>
                    <a:pt x="70" y="57"/>
                  </a:lnTo>
                  <a:lnTo>
                    <a:pt x="68" y="57"/>
                  </a:lnTo>
                  <a:lnTo>
                    <a:pt x="68" y="58"/>
                  </a:lnTo>
                  <a:lnTo>
                    <a:pt x="67" y="58"/>
                  </a:lnTo>
                  <a:lnTo>
                    <a:pt x="67" y="59"/>
                  </a:lnTo>
                  <a:lnTo>
                    <a:pt x="66" y="59"/>
                  </a:lnTo>
                  <a:lnTo>
                    <a:pt x="65" y="59"/>
                  </a:lnTo>
                  <a:lnTo>
                    <a:pt x="63" y="58"/>
                  </a:lnTo>
                  <a:lnTo>
                    <a:pt x="61" y="58"/>
                  </a:lnTo>
                  <a:lnTo>
                    <a:pt x="58" y="58"/>
                  </a:lnTo>
                  <a:lnTo>
                    <a:pt x="57" y="58"/>
                  </a:lnTo>
                  <a:lnTo>
                    <a:pt x="54" y="58"/>
                  </a:lnTo>
                  <a:lnTo>
                    <a:pt x="53" y="59"/>
                  </a:lnTo>
                  <a:lnTo>
                    <a:pt x="52" y="59"/>
                  </a:lnTo>
                  <a:lnTo>
                    <a:pt x="52" y="61"/>
                  </a:lnTo>
                  <a:lnTo>
                    <a:pt x="50" y="61"/>
                  </a:lnTo>
                  <a:lnTo>
                    <a:pt x="49" y="61"/>
                  </a:lnTo>
                  <a:lnTo>
                    <a:pt x="48" y="61"/>
                  </a:lnTo>
                  <a:lnTo>
                    <a:pt x="47" y="61"/>
                  </a:lnTo>
                  <a:lnTo>
                    <a:pt x="45" y="61"/>
                  </a:lnTo>
                  <a:lnTo>
                    <a:pt x="45" y="59"/>
                  </a:lnTo>
                  <a:lnTo>
                    <a:pt x="44" y="59"/>
                  </a:lnTo>
                  <a:lnTo>
                    <a:pt x="44" y="58"/>
                  </a:lnTo>
                  <a:lnTo>
                    <a:pt x="43" y="58"/>
                  </a:lnTo>
                  <a:lnTo>
                    <a:pt x="42" y="58"/>
                  </a:lnTo>
                  <a:lnTo>
                    <a:pt x="39" y="59"/>
                  </a:lnTo>
                  <a:lnTo>
                    <a:pt x="38" y="59"/>
                  </a:lnTo>
                  <a:lnTo>
                    <a:pt x="36" y="59"/>
                  </a:lnTo>
                  <a:lnTo>
                    <a:pt x="35" y="59"/>
                  </a:lnTo>
                  <a:lnTo>
                    <a:pt x="35" y="58"/>
                  </a:lnTo>
                  <a:lnTo>
                    <a:pt x="34" y="57"/>
                  </a:lnTo>
                  <a:lnTo>
                    <a:pt x="33" y="56"/>
                  </a:lnTo>
                  <a:lnTo>
                    <a:pt x="33" y="57"/>
                  </a:lnTo>
                  <a:lnTo>
                    <a:pt x="30" y="56"/>
                  </a:lnTo>
                  <a:lnTo>
                    <a:pt x="29" y="56"/>
                  </a:lnTo>
                  <a:lnTo>
                    <a:pt x="28" y="56"/>
                  </a:lnTo>
                  <a:lnTo>
                    <a:pt x="26" y="56"/>
                  </a:lnTo>
                  <a:lnTo>
                    <a:pt x="25" y="56"/>
                  </a:lnTo>
                  <a:lnTo>
                    <a:pt x="24" y="56"/>
                  </a:lnTo>
                  <a:lnTo>
                    <a:pt x="22" y="57"/>
                  </a:lnTo>
                  <a:lnTo>
                    <a:pt x="21" y="57"/>
                  </a:lnTo>
                  <a:lnTo>
                    <a:pt x="21" y="58"/>
                  </a:lnTo>
                  <a:lnTo>
                    <a:pt x="21" y="59"/>
                  </a:lnTo>
                  <a:lnTo>
                    <a:pt x="20" y="61"/>
                  </a:lnTo>
                  <a:lnTo>
                    <a:pt x="20" y="62"/>
                  </a:lnTo>
                  <a:lnTo>
                    <a:pt x="19" y="62"/>
                  </a:lnTo>
                  <a:lnTo>
                    <a:pt x="19" y="65"/>
                  </a:lnTo>
                  <a:lnTo>
                    <a:pt x="19" y="66"/>
                  </a:lnTo>
                  <a:lnTo>
                    <a:pt x="19" y="67"/>
                  </a:lnTo>
                  <a:lnTo>
                    <a:pt x="17" y="66"/>
                  </a:lnTo>
                  <a:lnTo>
                    <a:pt x="16" y="66"/>
                  </a:lnTo>
                  <a:lnTo>
                    <a:pt x="16" y="65"/>
                  </a:lnTo>
                  <a:lnTo>
                    <a:pt x="15" y="65"/>
                  </a:lnTo>
                  <a:lnTo>
                    <a:pt x="15" y="63"/>
                  </a:lnTo>
                  <a:lnTo>
                    <a:pt x="14" y="63"/>
                  </a:lnTo>
                  <a:lnTo>
                    <a:pt x="12" y="65"/>
                  </a:lnTo>
                  <a:lnTo>
                    <a:pt x="12" y="66"/>
                  </a:lnTo>
                  <a:lnTo>
                    <a:pt x="11" y="66"/>
                  </a:lnTo>
                  <a:lnTo>
                    <a:pt x="11" y="65"/>
                  </a:lnTo>
                  <a:lnTo>
                    <a:pt x="10" y="63"/>
                  </a:lnTo>
                  <a:lnTo>
                    <a:pt x="11" y="63"/>
                  </a:lnTo>
                  <a:lnTo>
                    <a:pt x="11" y="62"/>
                  </a:lnTo>
                  <a:lnTo>
                    <a:pt x="10" y="62"/>
                  </a:lnTo>
                  <a:lnTo>
                    <a:pt x="8" y="62"/>
                  </a:lnTo>
                  <a:lnTo>
                    <a:pt x="7" y="62"/>
                  </a:lnTo>
                  <a:lnTo>
                    <a:pt x="7" y="61"/>
                  </a:lnTo>
                  <a:lnTo>
                    <a:pt x="6" y="61"/>
                  </a:lnTo>
                  <a:lnTo>
                    <a:pt x="5" y="59"/>
                  </a:lnTo>
                  <a:lnTo>
                    <a:pt x="5" y="58"/>
                  </a:lnTo>
                  <a:lnTo>
                    <a:pt x="6" y="58"/>
                  </a:lnTo>
                  <a:lnTo>
                    <a:pt x="5" y="58"/>
                  </a:lnTo>
                  <a:lnTo>
                    <a:pt x="5" y="57"/>
                  </a:lnTo>
                  <a:lnTo>
                    <a:pt x="3" y="57"/>
                  </a:lnTo>
                  <a:lnTo>
                    <a:pt x="3" y="56"/>
                  </a:lnTo>
                  <a:lnTo>
                    <a:pt x="2" y="56"/>
                  </a:lnTo>
                  <a:lnTo>
                    <a:pt x="2" y="54"/>
                  </a:lnTo>
                  <a:lnTo>
                    <a:pt x="1" y="54"/>
                  </a:lnTo>
                  <a:lnTo>
                    <a:pt x="1" y="53"/>
                  </a:lnTo>
                  <a:lnTo>
                    <a:pt x="0" y="52"/>
                  </a:lnTo>
                  <a:lnTo>
                    <a:pt x="0" y="51"/>
                  </a:lnTo>
                  <a:lnTo>
                    <a:pt x="0" y="49"/>
                  </a:lnTo>
                  <a:lnTo>
                    <a:pt x="1" y="49"/>
                  </a:lnTo>
                  <a:lnTo>
                    <a:pt x="2" y="49"/>
                  </a:lnTo>
                  <a:lnTo>
                    <a:pt x="3" y="49"/>
                  </a:lnTo>
                  <a:lnTo>
                    <a:pt x="5" y="49"/>
                  </a:lnTo>
                  <a:lnTo>
                    <a:pt x="5" y="48"/>
                  </a:lnTo>
                  <a:lnTo>
                    <a:pt x="6" y="48"/>
                  </a:lnTo>
                  <a:lnTo>
                    <a:pt x="6" y="47"/>
                  </a:lnTo>
                  <a:lnTo>
                    <a:pt x="7" y="47"/>
                  </a:lnTo>
                  <a:lnTo>
                    <a:pt x="8" y="47"/>
                  </a:lnTo>
                  <a:lnTo>
                    <a:pt x="10" y="47"/>
                  </a:lnTo>
                  <a:lnTo>
                    <a:pt x="11" y="47"/>
                  </a:lnTo>
                  <a:lnTo>
                    <a:pt x="12" y="47"/>
                  </a:lnTo>
                  <a:lnTo>
                    <a:pt x="14" y="47"/>
                  </a:lnTo>
                  <a:lnTo>
                    <a:pt x="15" y="47"/>
                  </a:lnTo>
                  <a:lnTo>
                    <a:pt x="16" y="47"/>
                  </a:lnTo>
                  <a:lnTo>
                    <a:pt x="17" y="47"/>
                  </a:lnTo>
                  <a:lnTo>
                    <a:pt x="19" y="45"/>
                  </a:lnTo>
                  <a:lnTo>
                    <a:pt x="20" y="45"/>
                  </a:lnTo>
                  <a:lnTo>
                    <a:pt x="20" y="44"/>
                  </a:lnTo>
                  <a:lnTo>
                    <a:pt x="20" y="43"/>
                  </a:lnTo>
                  <a:lnTo>
                    <a:pt x="21" y="43"/>
                  </a:lnTo>
                  <a:lnTo>
                    <a:pt x="20" y="43"/>
                  </a:lnTo>
                  <a:lnTo>
                    <a:pt x="21" y="42"/>
                  </a:lnTo>
                  <a:lnTo>
                    <a:pt x="21" y="40"/>
                  </a:lnTo>
                  <a:lnTo>
                    <a:pt x="21" y="39"/>
                  </a:lnTo>
                  <a:lnTo>
                    <a:pt x="21" y="38"/>
                  </a:lnTo>
                  <a:lnTo>
                    <a:pt x="22" y="38"/>
                  </a:lnTo>
                  <a:lnTo>
                    <a:pt x="22" y="37"/>
                  </a:lnTo>
                  <a:lnTo>
                    <a:pt x="22" y="35"/>
                  </a:lnTo>
                  <a:lnTo>
                    <a:pt x="22" y="34"/>
                  </a:lnTo>
                  <a:lnTo>
                    <a:pt x="22" y="33"/>
                  </a:lnTo>
                  <a:lnTo>
                    <a:pt x="22" y="31"/>
                  </a:lnTo>
                  <a:lnTo>
                    <a:pt x="22" y="30"/>
                  </a:lnTo>
                  <a:lnTo>
                    <a:pt x="22" y="29"/>
                  </a:lnTo>
                  <a:lnTo>
                    <a:pt x="22" y="28"/>
                  </a:lnTo>
                  <a:lnTo>
                    <a:pt x="22" y="26"/>
                  </a:lnTo>
                  <a:lnTo>
                    <a:pt x="22" y="25"/>
                  </a:lnTo>
                  <a:lnTo>
                    <a:pt x="24" y="25"/>
                  </a:lnTo>
                  <a:lnTo>
                    <a:pt x="25" y="25"/>
                  </a:lnTo>
                  <a:lnTo>
                    <a:pt x="26" y="24"/>
                  </a:lnTo>
                  <a:lnTo>
                    <a:pt x="28" y="24"/>
                  </a:lnTo>
                  <a:lnTo>
                    <a:pt x="29" y="24"/>
                  </a:lnTo>
                  <a:lnTo>
                    <a:pt x="30" y="24"/>
                  </a:lnTo>
                  <a:lnTo>
                    <a:pt x="31" y="23"/>
                  </a:lnTo>
                  <a:lnTo>
                    <a:pt x="33" y="23"/>
                  </a:lnTo>
                  <a:lnTo>
                    <a:pt x="33" y="21"/>
                  </a:lnTo>
                  <a:lnTo>
                    <a:pt x="34" y="21"/>
                  </a:lnTo>
                  <a:lnTo>
                    <a:pt x="34" y="20"/>
                  </a:lnTo>
                  <a:lnTo>
                    <a:pt x="35" y="20"/>
                  </a:lnTo>
                  <a:lnTo>
                    <a:pt x="35" y="19"/>
                  </a:lnTo>
                  <a:lnTo>
                    <a:pt x="36" y="19"/>
                  </a:lnTo>
                  <a:lnTo>
                    <a:pt x="36" y="17"/>
                  </a:lnTo>
                  <a:lnTo>
                    <a:pt x="38" y="17"/>
                  </a:lnTo>
                  <a:lnTo>
                    <a:pt x="38" y="16"/>
                  </a:lnTo>
                  <a:lnTo>
                    <a:pt x="39" y="16"/>
                  </a:lnTo>
                  <a:lnTo>
                    <a:pt x="39" y="15"/>
                  </a:lnTo>
                  <a:lnTo>
                    <a:pt x="40" y="15"/>
                  </a:lnTo>
                  <a:lnTo>
                    <a:pt x="42" y="14"/>
                  </a:lnTo>
                  <a:lnTo>
                    <a:pt x="43" y="14"/>
                  </a:lnTo>
                  <a:lnTo>
                    <a:pt x="43" y="12"/>
                  </a:lnTo>
                  <a:lnTo>
                    <a:pt x="44" y="12"/>
                  </a:lnTo>
                  <a:lnTo>
                    <a:pt x="45" y="12"/>
                  </a:lnTo>
                  <a:lnTo>
                    <a:pt x="45" y="11"/>
                  </a:lnTo>
                  <a:lnTo>
                    <a:pt x="47" y="11"/>
                  </a:lnTo>
                  <a:lnTo>
                    <a:pt x="48" y="10"/>
                  </a:lnTo>
                  <a:lnTo>
                    <a:pt x="49" y="10"/>
                  </a:lnTo>
                  <a:lnTo>
                    <a:pt x="49" y="9"/>
                  </a:lnTo>
                  <a:lnTo>
                    <a:pt x="50" y="9"/>
                  </a:lnTo>
                  <a:lnTo>
                    <a:pt x="52" y="7"/>
                  </a:lnTo>
                  <a:lnTo>
                    <a:pt x="53" y="7"/>
                  </a:lnTo>
                  <a:lnTo>
                    <a:pt x="53" y="6"/>
                  </a:lnTo>
                  <a:lnTo>
                    <a:pt x="54" y="6"/>
                  </a:lnTo>
                  <a:lnTo>
                    <a:pt x="56" y="5"/>
                  </a:lnTo>
                  <a:lnTo>
                    <a:pt x="57" y="5"/>
                  </a:lnTo>
                  <a:lnTo>
                    <a:pt x="57" y="3"/>
                  </a:lnTo>
                  <a:lnTo>
                    <a:pt x="58" y="3"/>
                  </a:lnTo>
                  <a:lnTo>
                    <a:pt x="59" y="3"/>
                  </a:lnTo>
                  <a:lnTo>
                    <a:pt x="59" y="2"/>
                  </a:lnTo>
                  <a:lnTo>
                    <a:pt x="61" y="2"/>
                  </a:lnTo>
                  <a:lnTo>
                    <a:pt x="61" y="1"/>
                  </a:lnTo>
                  <a:lnTo>
                    <a:pt x="62" y="1"/>
                  </a:lnTo>
                  <a:lnTo>
                    <a:pt x="63" y="1"/>
                  </a:lnTo>
                  <a:lnTo>
                    <a:pt x="63" y="0"/>
                  </a:lnTo>
                  <a:lnTo>
                    <a:pt x="65" y="0"/>
                  </a:lnTo>
                  <a:lnTo>
                    <a:pt x="66" y="0"/>
                  </a:lnTo>
                  <a:lnTo>
                    <a:pt x="67" y="0"/>
                  </a:lnTo>
                  <a:lnTo>
                    <a:pt x="67" y="1"/>
                  </a:lnTo>
                  <a:lnTo>
                    <a:pt x="68" y="1"/>
                  </a:lnTo>
                  <a:lnTo>
                    <a:pt x="70" y="1"/>
                  </a:lnTo>
                  <a:lnTo>
                    <a:pt x="71" y="1"/>
                  </a:lnTo>
                  <a:lnTo>
                    <a:pt x="72" y="1"/>
                  </a:lnTo>
                  <a:lnTo>
                    <a:pt x="72" y="2"/>
                  </a:lnTo>
                  <a:lnTo>
                    <a:pt x="73" y="2"/>
                  </a:lnTo>
                  <a:lnTo>
                    <a:pt x="73" y="3"/>
                  </a:lnTo>
                  <a:lnTo>
                    <a:pt x="75" y="3"/>
                  </a:lnTo>
                  <a:lnTo>
                    <a:pt x="75" y="5"/>
                  </a:lnTo>
                  <a:lnTo>
                    <a:pt x="76" y="5"/>
                  </a:lnTo>
                  <a:lnTo>
                    <a:pt x="77" y="5"/>
                  </a:lnTo>
                  <a:lnTo>
                    <a:pt x="79" y="3"/>
                  </a:lnTo>
                  <a:lnTo>
                    <a:pt x="80" y="3"/>
                  </a:lnTo>
                  <a:lnTo>
                    <a:pt x="80"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0" name="Freeform 1216"/>
            <p:cNvSpPr>
              <a:spLocks/>
            </p:cNvSpPr>
            <p:nvPr/>
          </p:nvSpPr>
          <p:spPr bwMode="auto">
            <a:xfrm>
              <a:off x="5857876" y="4353142"/>
              <a:ext cx="3175" cy="0"/>
            </a:xfrm>
            <a:custGeom>
              <a:avLst/>
              <a:gdLst>
                <a:gd name="T0" fmla="*/ 2 w 2"/>
                <a:gd name="T1" fmla="*/ 2 w 2"/>
                <a:gd name="T2" fmla="*/ 2 w 2"/>
                <a:gd name="T3" fmla="*/ 2 w 2"/>
                <a:gd name="T4" fmla="*/ 2 w 2"/>
                <a:gd name="T5" fmla="*/ 2 w 2"/>
                <a:gd name="T6" fmla="*/ 2 w 2"/>
                <a:gd name="T7" fmla="*/ 2 w 2"/>
                <a:gd name="T8" fmla="*/ 2 w 2"/>
                <a:gd name="T9" fmla="*/ 2 w 2"/>
                <a:gd name="T10" fmla="*/ 2 w 2"/>
                <a:gd name="T11" fmla="*/ 2 w 2"/>
                <a:gd name="T12" fmla="*/ 2 w 2"/>
                <a:gd name="T13" fmla="*/ 2 w 2"/>
                <a:gd name="T14" fmla="*/ 2 w 2"/>
                <a:gd name="T15" fmla="*/ 2 w 2"/>
                <a:gd name="T16" fmla="*/ 2 w 2"/>
                <a:gd name="T17" fmla="*/ 2 w 2"/>
                <a:gd name="T18" fmla="*/ 2 w 2"/>
                <a:gd name="T19" fmla="*/ 2 w 2"/>
                <a:gd name="T20" fmla="*/ 2 w 2"/>
                <a:gd name="T21" fmla="*/ 2 w 2"/>
                <a:gd name="T22" fmla="*/ 2 w 2"/>
                <a:gd name="T23" fmla="*/ 0 w 2"/>
                <a:gd name="T24" fmla="*/ 2 w 2"/>
                <a:gd name="T2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Lst>
              <a:rect l="0" t="0" r="r" b="b"/>
              <a:pathLst>
                <a:path w="2">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0"/>
                  </a:lnTo>
                  <a:lnTo>
                    <a:pt x="2" y="0"/>
                  </a:lnTo>
                  <a:lnTo>
                    <a:pt x="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1" name="Freeform 1217"/>
            <p:cNvSpPr>
              <a:spLocks noEditPoints="1"/>
            </p:cNvSpPr>
            <p:nvPr/>
          </p:nvSpPr>
          <p:spPr bwMode="auto">
            <a:xfrm>
              <a:off x="4433888" y="3972142"/>
              <a:ext cx="103188" cy="82550"/>
            </a:xfrm>
            <a:custGeom>
              <a:avLst/>
              <a:gdLst>
                <a:gd name="T0" fmla="*/ 25 w 65"/>
                <a:gd name="T1" fmla="*/ 52 h 52"/>
                <a:gd name="T2" fmla="*/ 19 w 65"/>
                <a:gd name="T3" fmla="*/ 1 h 52"/>
                <a:gd name="T4" fmla="*/ 22 w 65"/>
                <a:gd name="T5" fmla="*/ 3 h 52"/>
                <a:gd name="T6" fmla="*/ 30 w 65"/>
                <a:gd name="T7" fmla="*/ 2 h 52"/>
                <a:gd name="T8" fmla="*/ 34 w 65"/>
                <a:gd name="T9" fmla="*/ 5 h 52"/>
                <a:gd name="T10" fmla="*/ 39 w 65"/>
                <a:gd name="T11" fmla="*/ 3 h 52"/>
                <a:gd name="T12" fmla="*/ 49 w 65"/>
                <a:gd name="T13" fmla="*/ 2 h 52"/>
                <a:gd name="T14" fmla="*/ 54 w 65"/>
                <a:gd name="T15" fmla="*/ 2 h 52"/>
                <a:gd name="T16" fmla="*/ 58 w 65"/>
                <a:gd name="T17" fmla="*/ 0 h 52"/>
                <a:gd name="T18" fmla="*/ 62 w 65"/>
                <a:gd name="T19" fmla="*/ 6 h 52"/>
                <a:gd name="T20" fmla="*/ 65 w 65"/>
                <a:gd name="T21" fmla="*/ 9 h 52"/>
                <a:gd name="T22" fmla="*/ 62 w 65"/>
                <a:gd name="T23" fmla="*/ 14 h 52"/>
                <a:gd name="T24" fmla="*/ 58 w 65"/>
                <a:gd name="T25" fmla="*/ 19 h 52"/>
                <a:gd name="T26" fmla="*/ 57 w 65"/>
                <a:gd name="T27" fmla="*/ 24 h 52"/>
                <a:gd name="T28" fmla="*/ 54 w 65"/>
                <a:gd name="T29" fmla="*/ 25 h 52"/>
                <a:gd name="T30" fmla="*/ 53 w 65"/>
                <a:gd name="T31" fmla="*/ 28 h 52"/>
                <a:gd name="T32" fmla="*/ 52 w 65"/>
                <a:gd name="T33" fmla="*/ 30 h 52"/>
                <a:gd name="T34" fmla="*/ 49 w 65"/>
                <a:gd name="T35" fmla="*/ 34 h 52"/>
                <a:gd name="T36" fmla="*/ 48 w 65"/>
                <a:gd name="T37" fmla="*/ 39 h 52"/>
                <a:gd name="T38" fmla="*/ 44 w 65"/>
                <a:gd name="T39" fmla="*/ 38 h 52"/>
                <a:gd name="T40" fmla="*/ 40 w 65"/>
                <a:gd name="T41" fmla="*/ 37 h 52"/>
                <a:gd name="T42" fmla="*/ 35 w 65"/>
                <a:gd name="T43" fmla="*/ 40 h 52"/>
                <a:gd name="T44" fmla="*/ 34 w 65"/>
                <a:gd name="T45" fmla="*/ 44 h 52"/>
                <a:gd name="T46" fmla="*/ 31 w 65"/>
                <a:gd name="T47" fmla="*/ 48 h 52"/>
                <a:gd name="T48" fmla="*/ 30 w 65"/>
                <a:gd name="T49" fmla="*/ 48 h 52"/>
                <a:gd name="T50" fmla="*/ 26 w 65"/>
                <a:gd name="T51" fmla="*/ 51 h 52"/>
                <a:gd name="T52" fmla="*/ 25 w 65"/>
                <a:gd name="T53" fmla="*/ 51 h 52"/>
                <a:gd name="T54" fmla="*/ 24 w 65"/>
                <a:gd name="T55" fmla="*/ 51 h 52"/>
                <a:gd name="T56" fmla="*/ 22 w 65"/>
                <a:gd name="T57" fmla="*/ 51 h 52"/>
                <a:gd name="T58" fmla="*/ 22 w 65"/>
                <a:gd name="T59" fmla="*/ 52 h 52"/>
                <a:gd name="T60" fmla="*/ 22 w 65"/>
                <a:gd name="T61" fmla="*/ 51 h 52"/>
                <a:gd name="T62" fmla="*/ 21 w 65"/>
                <a:gd name="T63" fmla="*/ 51 h 52"/>
                <a:gd name="T64" fmla="*/ 19 w 65"/>
                <a:gd name="T65" fmla="*/ 52 h 52"/>
                <a:gd name="T66" fmla="*/ 19 w 65"/>
                <a:gd name="T67" fmla="*/ 52 h 52"/>
                <a:gd name="T68" fmla="*/ 17 w 65"/>
                <a:gd name="T69" fmla="*/ 52 h 52"/>
                <a:gd name="T70" fmla="*/ 17 w 65"/>
                <a:gd name="T71" fmla="*/ 51 h 52"/>
                <a:gd name="T72" fmla="*/ 15 w 65"/>
                <a:gd name="T73" fmla="*/ 49 h 52"/>
                <a:gd name="T74" fmla="*/ 14 w 65"/>
                <a:gd name="T75" fmla="*/ 47 h 52"/>
                <a:gd name="T76" fmla="*/ 16 w 65"/>
                <a:gd name="T77" fmla="*/ 46 h 52"/>
                <a:gd name="T78" fmla="*/ 15 w 65"/>
                <a:gd name="T79" fmla="*/ 46 h 52"/>
                <a:gd name="T80" fmla="*/ 12 w 65"/>
                <a:gd name="T81" fmla="*/ 44 h 52"/>
                <a:gd name="T82" fmla="*/ 12 w 65"/>
                <a:gd name="T83" fmla="*/ 43 h 52"/>
                <a:gd name="T84" fmla="*/ 8 w 65"/>
                <a:gd name="T85" fmla="*/ 40 h 52"/>
                <a:gd name="T86" fmla="*/ 5 w 65"/>
                <a:gd name="T87" fmla="*/ 39 h 52"/>
                <a:gd name="T88" fmla="*/ 2 w 65"/>
                <a:gd name="T89" fmla="*/ 40 h 52"/>
                <a:gd name="T90" fmla="*/ 0 w 65"/>
                <a:gd name="T91" fmla="*/ 37 h 52"/>
                <a:gd name="T92" fmla="*/ 0 w 65"/>
                <a:gd name="T93" fmla="*/ 30 h 52"/>
                <a:gd name="T94" fmla="*/ 1 w 65"/>
                <a:gd name="T95" fmla="*/ 25 h 52"/>
                <a:gd name="T96" fmla="*/ 3 w 65"/>
                <a:gd name="T97" fmla="*/ 23 h 52"/>
                <a:gd name="T98" fmla="*/ 6 w 65"/>
                <a:gd name="T99" fmla="*/ 19 h 52"/>
                <a:gd name="T100" fmla="*/ 5 w 65"/>
                <a:gd name="T101" fmla="*/ 15 h 52"/>
                <a:gd name="T102" fmla="*/ 5 w 65"/>
                <a:gd name="T103" fmla="*/ 9 h 52"/>
                <a:gd name="T104" fmla="*/ 7 w 65"/>
                <a:gd name="T105" fmla="*/ 2 h 52"/>
                <a:gd name="T106" fmla="*/ 12 w 65"/>
                <a:gd name="T10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52">
                  <a:moveTo>
                    <a:pt x="25" y="51"/>
                  </a:moveTo>
                  <a:lnTo>
                    <a:pt x="26" y="51"/>
                  </a:lnTo>
                  <a:lnTo>
                    <a:pt x="25" y="51"/>
                  </a:lnTo>
                  <a:close/>
                  <a:moveTo>
                    <a:pt x="25" y="51"/>
                  </a:moveTo>
                  <a:lnTo>
                    <a:pt x="25" y="52"/>
                  </a:lnTo>
                  <a:lnTo>
                    <a:pt x="24" y="52"/>
                  </a:lnTo>
                  <a:lnTo>
                    <a:pt x="24" y="51"/>
                  </a:lnTo>
                  <a:lnTo>
                    <a:pt x="25" y="51"/>
                  </a:lnTo>
                  <a:close/>
                  <a:moveTo>
                    <a:pt x="16" y="0"/>
                  </a:moveTo>
                  <a:lnTo>
                    <a:pt x="19" y="1"/>
                  </a:lnTo>
                  <a:lnTo>
                    <a:pt x="19" y="0"/>
                  </a:lnTo>
                  <a:lnTo>
                    <a:pt x="20" y="1"/>
                  </a:lnTo>
                  <a:lnTo>
                    <a:pt x="21" y="2"/>
                  </a:lnTo>
                  <a:lnTo>
                    <a:pt x="21" y="3"/>
                  </a:lnTo>
                  <a:lnTo>
                    <a:pt x="22" y="3"/>
                  </a:lnTo>
                  <a:lnTo>
                    <a:pt x="24" y="3"/>
                  </a:lnTo>
                  <a:lnTo>
                    <a:pt x="25" y="3"/>
                  </a:lnTo>
                  <a:lnTo>
                    <a:pt x="28" y="2"/>
                  </a:lnTo>
                  <a:lnTo>
                    <a:pt x="29" y="2"/>
                  </a:lnTo>
                  <a:lnTo>
                    <a:pt x="30" y="2"/>
                  </a:lnTo>
                  <a:lnTo>
                    <a:pt x="30" y="3"/>
                  </a:lnTo>
                  <a:lnTo>
                    <a:pt x="31" y="3"/>
                  </a:lnTo>
                  <a:lnTo>
                    <a:pt x="31" y="5"/>
                  </a:lnTo>
                  <a:lnTo>
                    <a:pt x="33" y="5"/>
                  </a:lnTo>
                  <a:lnTo>
                    <a:pt x="34" y="5"/>
                  </a:lnTo>
                  <a:lnTo>
                    <a:pt x="35" y="5"/>
                  </a:lnTo>
                  <a:lnTo>
                    <a:pt x="36" y="5"/>
                  </a:lnTo>
                  <a:lnTo>
                    <a:pt x="38" y="5"/>
                  </a:lnTo>
                  <a:lnTo>
                    <a:pt x="38" y="3"/>
                  </a:lnTo>
                  <a:lnTo>
                    <a:pt x="39" y="3"/>
                  </a:lnTo>
                  <a:lnTo>
                    <a:pt x="40" y="2"/>
                  </a:lnTo>
                  <a:lnTo>
                    <a:pt x="43" y="2"/>
                  </a:lnTo>
                  <a:lnTo>
                    <a:pt x="44" y="2"/>
                  </a:lnTo>
                  <a:lnTo>
                    <a:pt x="47" y="2"/>
                  </a:lnTo>
                  <a:lnTo>
                    <a:pt x="49" y="2"/>
                  </a:lnTo>
                  <a:lnTo>
                    <a:pt x="51" y="3"/>
                  </a:lnTo>
                  <a:lnTo>
                    <a:pt x="52" y="3"/>
                  </a:lnTo>
                  <a:lnTo>
                    <a:pt x="53" y="3"/>
                  </a:lnTo>
                  <a:lnTo>
                    <a:pt x="53" y="2"/>
                  </a:lnTo>
                  <a:lnTo>
                    <a:pt x="54" y="2"/>
                  </a:lnTo>
                  <a:lnTo>
                    <a:pt x="54" y="1"/>
                  </a:lnTo>
                  <a:lnTo>
                    <a:pt x="56" y="1"/>
                  </a:lnTo>
                  <a:lnTo>
                    <a:pt x="57" y="1"/>
                  </a:lnTo>
                  <a:lnTo>
                    <a:pt x="57" y="0"/>
                  </a:lnTo>
                  <a:lnTo>
                    <a:pt x="58" y="0"/>
                  </a:lnTo>
                  <a:lnTo>
                    <a:pt x="59" y="0"/>
                  </a:lnTo>
                  <a:lnTo>
                    <a:pt x="61" y="2"/>
                  </a:lnTo>
                  <a:lnTo>
                    <a:pt x="62" y="3"/>
                  </a:lnTo>
                  <a:lnTo>
                    <a:pt x="62" y="5"/>
                  </a:lnTo>
                  <a:lnTo>
                    <a:pt x="62" y="6"/>
                  </a:lnTo>
                  <a:lnTo>
                    <a:pt x="62" y="7"/>
                  </a:lnTo>
                  <a:lnTo>
                    <a:pt x="63" y="7"/>
                  </a:lnTo>
                  <a:lnTo>
                    <a:pt x="65" y="7"/>
                  </a:lnTo>
                  <a:lnTo>
                    <a:pt x="63" y="7"/>
                  </a:lnTo>
                  <a:lnTo>
                    <a:pt x="65" y="9"/>
                  </a:lnTo>
                  <a:lnTo>
                    <a:pt x="65" y="10"/>
                  </a:lnTo>
                  <a:lnTo>
                    <a:pt x="65" y="11"/>
                  </a:lnTo>
                  <a:lnTo>
                    <a:pt x="65" y="12"/>
                  </a:lnTo>
                  <a:lnTo>
                    <a:pt x="63" y="12"/>
                  </a:lnTo>
                  <a:lnTo>
                    <a:pt x="62" y="14"/>
                  </a:lnTo>
                  <a:lnTo>
                    <a:pt x="61" y="14"/>
                  </a:lnTo>
                  <a:lnTo>
                    <a:pt x="61" y="15"/>
                  </a:lnTo>
                  <a:lnTo>
                    <a:pt x="59" y="15"/>
                  </a:lnTo>
                  <a:lnTo>
                    <a:pt x="58" y="17"/>
                  </a:lnTo>
                  <a:lnTo>
                    <a:pt x="58" y="19"/>
                  </a:lnTo>
                  <a:lnTo>
                    <a:pt x="58" y="20"/>
                  </a:lnTo>
                  <a:lnTo>
                    <a:pt x="57" y="20"/>
                  </a:lnTo>
                  <a:lnTo>
                    <a:pt x="57" y="21"/>
                  </a:lnTo>
                  <a:lnTo>
                    <a:pt x="57" y="23"/>
                  </a:lnTo>
                  <a:lnTo>
                    <a:pt x="57" y="24"/>
                  </a:lnTo>
                  <a:lnTo>
                    <a:pt x="56" y="24"/>
                  </a:lnTo>
                  <a:lnTo>
                    <a:pt x="54" y="24"/>
                  </a:lnTo>
                  <a:lnTo>
                    <a:pt x="56" y="24"/>
                  </a:lnTo>
                  <a:lnTo>
                    <a:pt x="56" y="25"/>
                  </a:lnTo>
                  <a:lnTo>
                    <a:pt x="54" y="25"/>
                  </a:lnTo>
                  <a:lnTo>
                    <a:pt x="54" y="26"/>
                  </a:lnTo>
                  <a:lnTo>
                    <a:pt x="54" y="28"/>
                  </a:lnTo>
                  <a:lnTo>
                    <a:pt x="53" y="28"/>
                  </a:lnTo>
                  <a:lnTo>
                    <a:pt x="53" y="29"/>
                  </a:lnTo>
                  <a:lnTo>
                    <a:pt x="53" y="28"/>
                  </a:lnTo>
                  <a:lnTo>
                    <a:pt x="53" y="29"/>
                  </a:lnTo>
                  <a:lnTo>
                    <a:pt x="52" y="29"/>
                  </a:lnTo>
                  <a:lnTo>
                    <a:pt x="52" y="28"/>
                  </a:lnTo>
                  <a:lnTo>
                    <a:pt x="52" y="29"/>
                  </a:lnTo>
                  <a:lnTo>
                    <a:pt x="52" y="30"/>
                  </a:lnTo>
                  <a:lnTo>
                    <a:pt x="52" y="32"/>
                  </a:lnTo>
                  <a:lnTo>
                    <a:pt x="51" y="32"/>
                  </a:lnTo>
                  <a:lnTo>
                    <a:pt x="51" y="33"/>
                  </a:lnTo>
                  <a:lnTo>
                    <a:pt x="51" y="34"/>
                  </a:lnTo>
                  <a:lnTo>
                    <a:pt x="49" y="34"/>
                  </a:lnTo>
                  <a:lnTo>
                    <a:pt x="49" y="35"/>
                  </a:lnTo>
                  <a:lnTo>
                    <a:pt x="49" y="37"/>
                  </a:lnTo>
                  <a:lnTo>
                    <a:pt x="48" y="37"/>
                  </a:lnTo>
                  <a:lnTo>
                    <a:pt x="48" y="38"/>
                  </a:lnTo>
                  <a:lnTo>
                    <a:pt x="48" y="39"/>
                  </a:lnTo>
                  <a:lnTo>
                    <a:pt x="47" y="39"/>
                  </a:lnTo>
                  <a:lnTo>
                    <a:pt x="47" y="40"/>
                  </a:lnTo>
                  <a:lnTo>
                    <a:pt x="45" y="40"/>
                  </a:lnTo>
                  <a:lnTo>
                    <a:pt x="45" y="39"/>
                  </a:lnTo>
                  <a:lnTo>
                    <a:pt x="44" y="38"/>
                  </a:lnTo>
                  <a:lnTo>
                    <a:pt x="43" y="37"/>
                  </a:lnTo>
                  <a:lnTo>
                    <a:pt x="43" y="38"/>
                  </a:lnTo>
                  <a:lnTo>
                    <a:pt x="42" y="38"/>
                  </a:lnTo>
                  <a:lnTo>
                    <a:pt x="40" y="38"/>
                  </a:lnTo>
                  <a:lnTo>
                    <a:pt x="40" y="37"/>
                  </a:lnTo>
                  <a:lnTo>
                    <a:pt x="39" y="38"/>
                  </a:lnTo>
                  <a:lnTo>
                    <a:pt x="38" y="38"/>
                  </a:lnTo>
                  <a:lnTo>
                    <a:pt x="38" y="39"/>
                  </a:lnTo>
                  <a:lnTo>
                    <a:pt x="36" y="40"/>
                  </a:lnTo>
                  <a:lnTo>
                    <a:pt x="35" y="40"/>
                  </a:lnTo>
                  <a:lnTo>
                    <a:pt x="35" y="42"/>
                  </a:lnTo>
                  <a:lnTo>
                    <a:pt x="34" y="43"/>
                  </a:lnTo>
                  <a:lnTo>
                    <a:pt x="33" y="43"/>
                  </a:lnTo>
                  <a:lnTo>
                    <a:pt x="33" y="44"/>
                  </a:lnTo>
                  <a:lnTo>
                    <a:pt x="34" y="44"/>
                  </a:lnTo>
                  <a:lnTo>
                    <a:pt x="34" y="46"/>
                  </a:lnTo>
                  <a:lnTo>
                    <a:pt x="33" y="46"/>
                  </a:lnTo>
                  <a:lnTo>
                    <a:pt x="33" y="47"/>
                  </a:lnTo>
                  <a:lnTo>
                    <a:pt x="33" y="48"/>
                  </a:lnTo>
                  <a:lnTo>
                    <a:pt x="31" y="48"/>
                  </a:lnTo>
                  <a:lnTo>
                    <a:pt x="31" y="49"/>
                  </a:lnTo>
                  <a:lnTo>
                    <a:pt x="30" y="49"/>
                  </a:lnTo>
                  <a:lnTo>
                    <a:pt x="30" y="48"/>
                  </a:lnTo>
                  <a:lnTo>
                    <a:pt x="29" y="48"/>
                  </a:lnTo>
                  <a:lnTo>
                    <a:pt x="30" y="48"/>
                  </a:lnTo>
                  <a:lnTo>
                    <a:pt x="30" y="49"/>
                  </a:lnTo>
                  <a:lnTo>
                    <a:pt x="30" y="51"/>
                  </a:lnTo>
                  <a:lnTo>
                    <a:pt x="29" y="51"/>
                  </a:lnTo>
                  <a:lnTo>
                    <a:pt x="28" y="51"/>
                  </a:lnTo>
                  <a:lnTo>
                    <a:pt x="26" y="51"/>
                  </a:lnTo>
                  <a:lnTo>
                    <a:pt x="28" y="51"/>
                  </a:lnTo>
                  <a:lnTo>
                    <a:pt x="26" y="51"/>
                  </a:lnTo>
                  <a:lnTo>
                    <a:pt x="26" y="49"/>
                  </a:lnTo>
                  <a:lnTo>
                    <a:pt x="26" y="51"/>
                  </a:lnTo>
                  <a:lnTo>
                    <a:pt x="25" y="51"/>
                  </a:lnTo>
                  <a:lnTo>
                    <a:pt x="24" y="51"/>
                  </a:lnTo>
                  <a:lnTo>
                    <a:pt x="24" y="49"/>
                  </a:lnTo>
                  <a:lnTo>
                    <a:pt x="24" y="51"/>
                  </a:lnTo>
                  <a:lnTo>
                    <a:pt x="22" y="51"/>
                  </a:lnTo>
                  <a:lnTo>
                    <a:pt x="24" y="51"/>
                  </a:lnTo>
                  <a:lnTo>
                    <a:pt x="22" y="49"/>
                  </a:lnTo>
                  <a:lnTo>
                    <a:pt x="24" y="51"/>
                  </a:lnTo>
                  <a:lnTo>
                    <a:pt x="24" y="49"/>
                  </a:lnTo>
                  <a:lnTo>
                    <a:pt x="22" y="49"/>
                  </a:lnTo>
                  <a:lnTo>
                    <a:pt x="22" y="51"/>
                  </a:lnTo>
                  <a:lnTo>
                    <a:pt x="22" y="49"/>
                  </a:lnTo>
                  <a:lnTo>
                    <a:pt x="22" y="51"/>
                  </a:lnTo>
                  <a:lnTo>
                    <a:pt x="22" y="52"/>
                  </a:lnTo>
                  <a:lnTo>
                    <a:pt x="24" y="52"/>
                  </a:lnTo>
                  <a:lnTo>
                    <a:pt x="22" y="52"/>
                  </a:lnTo>
                  <a:lnTo>
                    <a:pt x="22" y="51"/>
                  </a:lnTo>
                  <a:lnTo>
                    <a:pt x="22" y="49"/>
                  </a:lnTo>
                  <a:lnTo>
                    <a:pt x="21" y="49"/>
                  </a:lnTo>
                  <a:lnTo>
                    <a:pt x="22" y="49"/>
                  </a:lnTo>
                  <a:lnTo>
                    <a:pt x="22" y="51"/>
                  </a:lnTo>
                  <a:lnTo>
                    <a:pt x="22" y="52"/>
                  </a:lnTo>
                  <a:lnTo>
                    <a:pt x="21" y="52"/>
                  </a:lnTo>
                  <a:lnTo>
                    <a:pt x="21" y="51"/>
                  </a:lnTo>
                  <a:lnTo>
                    <a:pt x="21" y="52"/>
                  </a:lnTo>
                  <a:lnTo>
                    <a:pt x="21" y="51"/>
                  </a:lnTo>
                  <a:lnTo>
                    <a:pt x="20" y="51"/>
                  </a:lnTo>
                  <a:lnTo>
                    <a:pt x="21" y="51"/>
                  </a:lnTo>
                  <a:lnTo>
                    <a:pt x="21" y="52"/>
                  </a:lnTo>
                  <a:lnTo>
                    <a:pt x="20" y="52"/>
                  </a:lnTo>
                  <a:lnTo>
                    <a:pt x="19" y="52"/>
                  </a:lnTo>
                  <a:lnTo>
                    <a:pt x="20" y="51"/>
                  </a:lnTo>
                  <a:lnTo>
                    <a:pt x="19" y="51"/>
                  </a:lnTo>
                  <a:lnTo>
                    <a:pt x="19" y="52"/>
                  </a:lnTo>
                  <a:lnTo>
                    <a:pt x="19" y="51"/>
                  </a:lnTo>
                  <a:lnTo>
                    <a:pt x="19" y="52"/>
                  </a:lnTo>
                  <a:lnTo>
                    <a:pt x="19" y="51"/>
                  </a:lnTo>
                  <a:lnTo>
                    <a:pt x="19" y="52"/>
                  </a:lnTo>
                  <a:lnTo>
                    <a:pt x="17" y="52"/>
                  </a:lnTo>
                  <a:lnTo>
                    <a:pt x="19" y="52"/>
                  </a:lnTo>
                  <a:lnTo>
                    <a:pt x="17" y="52"/>
                  </a:lnTo>
                  <a:lnTo>
                    <a:pt x="19" y="52"/>
                  </a:lnTo>
                  <a:lnTo>
                    <a:pt x="17" y="52"/>
                  </a:lnTo>
                  <a:lnTo>
                    <a:pt x="17" y="51"/>
                  </a:lnTo>
                  <a:lnTo>
                    <a:pt x="17" y="52"/>
                  </a:lnTo>
                  <a:lnTo>
                    <a:pt x="17" y="51"/>
                  </a:lnTo>
                  <a:lnTo>
                    <a:pt x="17" y="52"/>
                  </a:lnTo>
                  <a:lnTo>
                    <a:pt x="17" y="51"/>
                  </a:lnTo>
                  <a:lnTo>
                    <a:pt x="16" y="51"/>
                  </a:lnTo>
                  <a:lnTo>
                    <a:pt x="15" y="51"/>
                  </a:lnTo>
                  <a:lnTo>
                    <a:pt x="15" y="49"/>
                  </a:lnTo>
                  <a:lnTo>
                    <a:pt x="15" y="48"/>
                  </a:lnTo>
                  <a:lnTo>
                    <a:pt x="15" y="47"/>
                  </a:lnTo>
                  <a:lnTo>
                    <a:pt x="15" y="48"/>
                  </a:lnTo>
                  <a:lnTo>
                    <a:pt x="15" y="47"/>
                  </a:lnTo>
                  <a:lnTo>
                    <a:pt x="14" y="47"/>
                  </a:lnTo>
                  <a:lnTo>
                    <a:pt x="14" y="46"/>
                  </a:lnTo>
                  <a:lnTo>
                    <a:pt x="15" y="46"/>
                  </a:lnTo>
                  <a:lnTo>
                    <a:pt x="15" y="47"/>
                  </a:lnTo>
                  <a:lnTo>
                    <a:pt x="15" y="46"/>
                  </a:lnTo>
                  <a:lnTo>
                    <a:pt x="16" y="46"/>
                  </a:lnTo>
                  <a:lnTo>
                    <a:pt x="15" y="46"/>
                  </a:lnTo>
                  <a:lnTo>
                    <a:pt x="14" y="46"/>
                  </a:lnTo>
                  <a:lnTo>
                    <a:pt x="14" y="44"/>
                  </a:lnTo>
                  <a:lnTo>
                    <a:pt x="14" y="46"/>
                  </a:lnTo>
                  <a:lnTo>
                    <a:pt x="15" y="46"/>
                  </a:lnTo>
                  <a:lnTo>
                    <a:pt x="15" y="44"/>
                  </a:lnTo>
                  <a:lnTo>
                    <a:pt x="15" y="46"/>
                  </a:lnTo>
                  <a:lnTo>
                    <a:pt x="15" y="44"/>
                  </a:lnTo>
                  <a:lnTo>
                    <a:pt x="14" y="44"/>
                  </a:lnTo>
                  <a:lnTo>
                    <a:pt x="12" y="44"/>
                  </a:lnTo>
                  <a:lnTo>
                    <a:pt x="14" y="44"/>
                  </a:lnTo>
                  <a:lnTo>
                    <a:pt x="14" y="43"/>
                  </a:lnTo>
                  <a:lnTo>
                    <a:pt x="12" y="43"/>
                  </a:lnTo>
                  <a:lnTo>
                    <a:pt x="12" y="44"/>
                  </a:lnTo>
                  <a:lnTo>
                    <a:pt x="12" y="43"/>
                  </a:lnTo>
                  <a:lnTo>
                    <a:pt x="11" y="43"/>
                  </a:lnTo>
                  <a:lnTo>
                    <a:pt x="11" y="42"/>
                  </a:lnTo>
                  <a:lnTo>
                    <a:pt x="10" y="42"/>
                  </a:lnTo>
                  <a:lnTo>
                    <a:pt x="10" y="40"/>
                  </a:lnTo>
                  <a:lnTo>
                    <a:pt x="8" y="40"/>
                  </a:lnTo>
                  <a:lnTo>
                    <a:pt x="7" y="40"/>
                  </a:lnTo>
                  <a:lnTo>
                    <a:pt x="6" y="40"/>
                  </a:lnTo>
                  <a:lnTo>
                    <a:pt x="3" y="40"/>
                  </a:lnTo>
                  <a:lnTo>
                    <a:pt x="5" y="40"/>
                  </a:lnTo>
                  <a:lnTo>
                    <a:pt x="5" y="39"/>
                  </a:lnTo>
                  <a:lnTo>
                    <a:pt x="6" y="39"/>
                  </a:lnTo>
                  <a:lnTo>
                    <a:pt x="5" y="39"/>
                  </a:lnTo>
                  <a:lnTo>
                    <a:pt x="3" y="39"/>
                  </a:lnTo>
                  <a:lnTo>
                    <a:pt x="3" y="40"/>
                  </a:lnTo>
                  <a:lnTo>
                    <a:pt x="2" y="40"/>
                  </a:lnTo>
                  <a:lnTo>
                    <a:pt x="1" y="40"/>
                  </a:lnTo>
                  <a:lnTo>
                    <a:pt x="0" y="40"/>
                  </a:lnTo>
                  <a:lnTo>
                    <a:pt x="0" y="39"/>
                  </a:lnTo>
                  <a:lnTo>
                    <a:pt x="0" y="38"/>
                  </a:lnTo>
                  <a:lnTo>
                    <a:pt x="0" y="37"/>
                  </a:lnTo>
                  <a:lnTo>
                    <a:pt x="0" y="35"/>
                  </a:lnTo>
                  <a:lnTo>
                    <a:pt x="0" y="34"/>
                  </a:lnTo>
                  <a:lnTo>
                    <a:pt x="0" y="33"/>
                  </a:lnTo>
                  <a:lnTo>
                    <a:pt x="0" y="32"/>
                  </a:lnTo>
                  <a:lnTo>
                    <a:pt x="0" y="30"/>
                  </a:lnTo>
                  <a:lnTo>
                    <a:pt x="0" y="29"/>
                  </a:lnTo>
                  <a:lnTo>
                    <a:pt x="0" y="28"/>
                  </a:lnTo>
                  <a:lnTo>
                    <a:pt x="0" y="26"/>
                  </a:lnTo>
                  <a:lnTo>
                    <a:pt x="1" y="26"/>
                  </a:lnTo>
                  <a:lnTo>
                    <a:pt x="1" y="25"/>
                  </a:lnTo>
                  <a:lnTo>
                    <a:pt x="1" y="26"/>
                  </a:lnTo>
                  <a:lnTo>
                    <a:pt x="2" y="25"/>
                  </a:lnTo>
                  <a:lnTo>
                    <a:pt x="2" y="24"/>
                  </a:lnTo>
                  <a:lnTo>
                    <a:pt x="2" y="23"/>
                  </a:lnTo>
                  <a:lnTo>
                    <a:pt x="3" y="23"/>
                  </a:lnTo>
                  <a:lnTo>
                    <a:pt x="3" y="21"/>
                  </a:lnTo>
                  <a:lnTo>
                    <a:pt x="5" y="21"/>
                  </a:lnTo>
                  <a:lnTo>
                    <a:pt x="5" y="20"/>
                  </a:lnTo>
                  <a:lnTo>
                    <a:pt x="5" y="19"/>
                  </a:lnTo>
                  <a:lnTo>
                    <a:pt x="6" y="19"/>
                  </a:lnTo>
                  <a:lnTo>
                    <a:pt x="6" y="17"/>
                  </a:lnTo>
                  <a:lnTo>
                    <a:pt x="6" y="16"/>
                  </a:lnTo>
                  <a:lnTo>
                    <a:pt x="5" y="16"/>
                  </a:lnTo>
                  <a:lnTo>
                    <a:pt x="6" y="16"/>
                  </a:lnTo>
                  <a:lnTo>
                    <a:pt x="5" y="15"/>
                  </a:lnTo>
                  <a:lnTo>
                    <a:pt x="5" y="14"/>
                  </a:lnTo>
                  <a:lnTo>
                    <a:pt x="3" y="12"/>
                  </a:lnTo>
                  <a:lnTo>
                    <a:pt x="5" y="11"/>
                  </a:lnTo>
                  <a:lnTo>
                    <a:pt x="5" y="10"/>
                  </a:lnTo>
                  <a:lnTo>
                    <a:pt x="5" y="9"/>
                  </a:lnTo>
                  <a:lnTo>
                    <a:pt x="5" y="6"/>
                  </a:lnTo>
                  <a:lnTo>
                    <a:pt x="6" y="6"/>
                  </a:lnTo>
                  <a:lnTo>
                    <a:pt x="6" y="5"/>
                  </a:lnTo>
                  <a:lnTo>
                    <a:pt x="7" y="3"/>
                  </a:lnTo>
                  <a:lnTo>
                    <a:pt x="7" y="2"/>
                  </a:lnTo>
                  <a:lnTo>
                    <a:pt x="7" y="1"/>
                  </a:lnTo>
                  <a:lnTo>
                    <a:pt x="8" y="1"/>
                  </a:lnTo>
                  <a:lnTo>
                    <a:pt x="10" y="0"/>
                  </a:lnTo>
                  <a:lnTo>
                    <a:pt x="11" y="0"/>
                  </a:lnTo>
                  <a:lnTo>
                    <a:pt x="12" y="0"/>
                  </a:lnTo>
                  <a:lnTo>
                    <a:pt x="14" y="0"/>
                  </a:lnTo>
                  <a:lnTo>
                    <a:pt x="15" y="0"/>
                  </a:lnTo>
                  <a:lnTo>
                    <a:pt x="16"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2" name="Freeform 1218"/>
            <p:cNvSpPr>
              <a:spLocks/>
            </p:cNvSpPr>
            <p:nvPr/>
          </p:nvSpPr>
          <p:spPr bwMode="auto">
            <a:xfrm>
              <a:off x="3652838" y="3959442"/>
              <a:ext cx="39688" cy="38100"/>
            </a:xfrm>
            <a:custGeom>
              <a:avLst/>
              <a:gdLst>
                <a:gd name="T0" fmla="*/ 25 w 25"/>
                <a:gd name="T1" fmla="*/ 1 h 24"/>
                <a:gd name="T2" fmla="*/ 23 w 25"/>
                <a:gd name="T3" fmla="*/ 1 h 24"/>
                <a:gd name="T4" fmla="*/ 24 w 25"/>
                <a:gd name="T5" fmla="*/ 3 h 24"/>
                <a:gd name="T6" fmla="*/ 24 w 25"/>
                <a:gd name="T7" fmla="*/ 5 h 24"/>
                <a:gd name="T8" fmla="*/ 23 w 25"/>
                <a:gd name="T9" fmla="*/ 6 h 24"/>
                <a:gd name="T10" fmla="*/ 23 w 25"/>
                <a:gd name="T11" fmla="*/ 9 h 24"/>
                <a:gd name="T12" fmla="*/ 23 w 25"/>
                <a:gd name="T13" fmla="*/ 11 h 24"/>
                <a:gd name="T14" fmla="*/ 23 w 25"/>
                <a:gd name="T15" fmla="*/ 14 h 24"/>
                <a:gd name="T16" fmla="*/ 22 w 25"/>
                <a:gd name="T17" fmla="*/ 15 h 24"/>
                <a:gd name="T18" fmla="*/ 22 w 25"/>
                <a:gd name="T19" fmla="*/ 15 h 24"/>
                <a:gd name="T20" fmla="*/ 23 w 25"/>
                <a:gd name="T21" fmla="*/ 14 h 24"/>
                <a:gd name="T22" fmla="*/ 22 w 25"/>
                <a:gd name="T23" fmla="*/ 13 h 24"/>
                <a:gd name="T24" fmla="*/ 23 w 25"/>
                <a:gd name="T25" fmla="*/ 14 h 24"/>
                <a:gd name="T26" fmla="*/ 22 w 25"/>
                <a:gd name="T27" fmla="*/ 15 h 24"/>
                <a:gd name="T28" fmla="*/ 22 w 25"/>
                <a:gd name="T29" fmla="*/ 15 h 24"/>
                <a:gd name="T30" fmla="*/ 22 w 25"/>
                <a:gd name="T31" fmla="*/ 18 h 24"/>
                <a:gd name="T32" fmla="*/ 22 w 25"/>
                <a:gd name="T33" fmla="*/ 18 h 24"/>
                <a:gd name="T34" fmla="*/ 22 w 25"/>
                <a:gd name="T35" fmla="*/ 18 h 24"/>
                <a:gd name="T36" fmla="*/ 22 w 25"/>
                <a:gd name="T37" fmla="*/ 18 h 24"/>
                <a:gd name="T38" fmla="*/ 22 w 25"/>
                <a:gd name="T39" fmla="*/ 20 h 24"/>
                <a:gd name="T40" fmla="*/ 22 w 25"/>
                <a:gd name="T41" fmla="*/ 20 h 24"/>
                <a:gd name="T42" fmla="*/ 20 w 25"/>
                <a:gd name="T43" fmla="*/ 22 h 24"/>
                <a:gd name="T44" fmla="*/ 22 w 25"/>
                <a:gd name="T45" fmla="*/ 23 h 24"/>
                <a:gd name="T46" fmla="*/ 20 w 25"/>
                <a:gd name="T47" fmla="*/ 24 h 24"/>
                <a:gd name="T48" fmla="*/ 19 w 25"/>
                <a:gd name="T49" fmla="*/ 23 h 24"/>
                <a:gd name="T50" fmla="*/ 17 w 25"/>
                <a:gd name="T51" fmla="*/ 23 h 24"/>
                <a:gd name="T52" fmla="*/ 14 w 25"/>
                <a:gd name="T53" fmla="*/ 23 h 24"/>
                <a:gd name="T54" fmla="*/ 11 w 25"/>
                <a:gd name="T55" fmla="*/ 22 h 24"/>
                <a:gd name="T56" fmla="*/ 10 w 25"/>
                <a:gd name="T57" fmla="*/ 23 h 24"/>
                <a:gd name="T58" fmla="*/ 9 w 25"/>
                <a:gd name="T59" fmla="*/ 22 h 24"/>
                <a:gd name="T60" fmla="*/ 8 w 25"/>
                <a:gd name="T61" fmla="*/ 20 h 24"/>
                <a:gd name="T62" fmla="*/ 6 w 25"/>
                <a:gd name="T63" fmla="*/ 19 h 24"/>
                <a:gd name="T64" fmla="*/ 5 w 25"/>
                <a:gd name="T65" fmla="*/ 18 h 24"/>
                <a:gd name="T66" fmla="*/ 4 w 25"/>
                <a:gd name="T67" fmla="*/ 15 h 24"/>
                <a:gd name="T68" fmla="*/ 4 w 25"/>
                <a:gd name="T69" fmla="*/ 15 h 24"/>
                <a:gd name="T70" fmla="*/ 3 w 25"/>
                <a:gd name="T71" fmla="*/ 14 h 24"/>
                <a:gd name="T72" fmla="*/ 3 w 25"/>
                <a:gd name="T73" fmla="*/ 14 h 24"/>
                <a:gd name="T74" fmla="*/ 0 w 25"/>
                <a:gd name="T75" fmla="*/ 13 h 24"/>
                <a:gd name="T76" fmla="*/ 1 w 25"/>
                <a:gd name="T77" fmla="*/ 11 h 24"/>
                <a:gd name="T78" fmla="*/ 3 w 25"/>
                <a:gd name="T79" fmla="*/ 13 h 24"/>
                <a:gd name="T80" fmla="*/ 3 w 25"/>
                <a:gd name="T81" fmla="*/ 11 h 24"/>
                <a:gd name="T82" fmla="*/ 4 w 25"/>
                <a:gd name="T83" fmla="*/ 10 h 24"/>
                <a:gd name="T84" fmla="*/ 5 w 25"/>
                <a:gd name="T85" fmla="*/ 9 h 24"/>
                <a:gd name="T86" fmla="*/ 6 w 25"/>
                <a:gd name="T87" fmla="*/ 8 h 24"/>
                <a:gd name="T88" fmla="*/ 8 w 25"/>
                <a:gd name="T89" fmla="*/ 6 h 24"/>
                <a:gd name="T90" fmla="*/ 10 w 25"/>
                <a:gd name="T91" fmla="*/ 6 h 24"/>
                <a:gd name="T92" fmla="*/ 10 w 25"/>
                <a:gd name="T93" fmla="*/ 6 h 24"/>
                <a:gd name="T94" fmla="*/ 13 w 25"/>
                <a:gd name="T95" fmla="*/ 6 h 24"/>
                <a:gd name="T96" fmla="*/ 14 w 25"/>
                <a:gd name="T97" fmla="*/ 5 h 24"/>
                <a:gd name="T98" fmla="*/ 14 w 25"/>
                <a:gd name="T99" fmla="*/ 3 h 24"/>
                <a:gd name="T100" fmla="*/ 14 w 25"/>
                <a:gd name="T101" fmla="*/ 3 h 24"/>
                <a:gd name="T102" fmla="*/ 15 w 25"/>
                <a:gd name="T103" fmla="*/ 1 h 24"/>
                <a:gd name="T104" fmla="*/ 17 w 25"/>
                <a:gd name="T105" fmla="*/ 3 h 24"/>
                <a:gd name="T106" fmla="*/ 19 w 25"/>
                <a:gd name="T107" fmla="*/ 3 h 24"/>
                <a:gd name="T108" fmla="*/ 19 w 25"/>
                <a:gd name="T109" fmla="*/ 3 h 24"/>
                <a:gd name="T110" fmla="*/ 20 w 25"/>
                <a:gd name="T111" fmla="*/ 1 h 24"/>
                <a:gd name="T112" fmla="*/ 22 w 25"/>
                <a:gd name="T113" fmla="*/ 1 h 24"/>
                <a:gd name="T114" fmla="*/ 23 w 25"/>
                <a:gd name="T11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24">
                  <a:moveTo>
                    <a:pt x="24" y="1"/>
                  </a:moveTo>
                  <a:lnTo>
                    <a:pt x="25" y="1"/>
                  </a:lnTo>
                  <a:lnTo>
                    <a:pt x="24" y="1"/>
                  </a:lnTo>
                  <a:lnTo>
                    <a:pt x="23" y="1"/>
                  </a:lnTo>
                  <a:lnTo>
                    <a:pt x="23" y="3"/>
                  </a:lnTo>
                  <a:lnTo>
                    <a:pt x="24" y="3"/>
                  </a:lnTo>
                  <a:lnTo>
                    <a:pt x="24" y="4"/>
                  </a:lnTo>
                  <a:lnTo>
                    <a:pt x="24" y="5"/>
                  </a:lnTo>
                  <a:lnTo>
                    <a:pt x="24" y="6"/>
                  </a:lnTo>
                  <a:lnTo>
                    <a:pt x="23" y="6"/>
                  </a:lnTo>
                  <a:lnTo>
                    <a:pt x="23" y="8"/>
                  </a:lnTo>
                  <a:lnTo>
                    <a:pt x="23" y="9"/>
                  </a:lnTo>
                  <a:lnTo>
                    <a:pt x="23" y="10"/>
                  </a:lnTo>
                  <a:lnTo>
                    <a:pt x="23" y="11"/>
                  </a:lnTo>
                  <a:lnTo>
                    <a:pt x="23" y="13"/>
                  </a:lnTo>
                  <a:lnTo>
                    <a:pt x="23" y="14"/>
                  </a:lnTo>
                  <a:lnTo>
                    <a:pt x="23" y="15"/>
                  </a:lnTo>
                  <a:lnTo>
                    <a:pt x="22" y="15"/>
                  </a:lnTo>
                  <a:lnTo>
                    <a:pt x="23" y="15"/>
                  </a:lnTo>
                  <a:lnTo>
                    <a:pt x="22" y="15"/>
                  </a:lnTo>
                  <a:lnTo>
                    <a:pt x="22" y="14"/>
                  </a:lnTo>
                  <a:lnTo>
                    <a:pt x="23" y="14"/>
                  </a:lnTo>
                  <a:lnTo>
                    <a:pt x="23" y="13"/>
                  </a:lnTo>
                  <a:lnTo>
                    <a:pt x="22" y="13"/>
                  </a:lnTo>
                  <a:lnTo>
                    <a:pt x="22" y="14"/>
                  </a:lnTo>
                  <a:lnTo>
                    <a:pt x="23" y="14"/>
                  </a:lnTo>
                  <a:lnTo>
                    <a:pt x="22" y="14"/>
                  </a:lnTo>
                  <a:lnTo>
                    <a:pt x="22" y="15"/>
                  </a:lnTo>
                  <a:lnTo>
                    <a:pt x="22" y="17"/>
                  </a:lnTo>
                  <a:lnTo>
                    <a:pt x="22" y="15"/>
                  </a:lnTo>
                  <a:lnTo>
                    <a:pt x="22" y="17"/>
                  </a:lnTo>
                  <a:lnTo>
                    <a:pt x="22" y="18"/>
                  </a:lnTo>
                  <a:lnTo>
                    <a:pt x="22" y="17"/>
                  </a:lnTo>
                  <a:lnTo>
                    <a:pt x="22" y="18"/>
                  </a:lnTo>
                  <a:lnTo>
                    <a:pt x="22" y="17"/>
                  </a:lnTo>
                  <a:lnTo>
                    <a:pt x="22" y="18"/>
                  </a:lnTo>
                  <a:lnTo>
                    <a:pt x="22" y="19"/>
                  </a:lnTo>
                  <a:lnTo>
                    <a:pt x="22" y="18"/>
                  </a:lnTo>
                  <a:lnTo>
                    <a:pt x="22" y="19"/>
                  </a:lnTo>
                  <a:lnTo>
                    <a:pt x="22" y="20"/>
                  </a:lnTo>
                  <a:lnTo>
                    <a:pt x="22" y="19"/>
                  </a:lnTo>
                  <a:lnTo>
                    <a:pt x="22" y="20"/>
                  </a:lnTo>
                  <a:lnTo>
                    <a:pt x="20" y="20"/>
                  </a:lnTo>
                  <a:lnTo>
                    <a:pt x="20" y="22"/>
                  </a:lnTo>
                  <a:lnTo>
                    <a:pt x="22" y="22"/>
                  </a:lnTo>
                  <a:lnTo>
                    <a:pt x="22" y="23"/>
                  </a:lnTo>
                  <a:lnTo>
                    <a:pt x="22" y="24"/>
                  </a:lnTo>
                  <a:lnTo>
                    <a:pt x="20" y="24"/>
                  </a:lnTo>
                  <a:lnTo>
                    <a:pt x="19" y="24"/>
                  </a:lnTo>
                  <a:lnTo>
                    <a:pt x="19" y="23"/>
                  </a:lnTo>
                  <a:lnTo>
                    <a:pt x="18" y="23"/>
                  </a:lnTo>
                  <a:lnTo>
                    <a:pt x="17" y="23"/>
                  </a:lnTo>
                  <a:lnTo>
                    <a:pt x="15" y="23"/>
                  </a:lnTo>
                  <a:lnTo>
                    <a:pt x="14" y="23"/>
                  </a:lnTo>
                  <a:lnTo>
                    <a:pt x="13" y="23"/>
                  </a:lnTo>
                  <a:lnTo>
                    <a:pt x="11" y="22"/>
                  </a:lnTo>
                  <a:lnTo>
                    <a:pt x="11" y="23"/>
                  </a:lnTo>
                  <a:lnTo>
                    <a:pt x="10" y="23"/>
                  </a:lnTo>
                  <a:lnTo>
                    <a:pt x="10" y="22"/>
                  </a:lnTo>
                  <a:lnTo>
                    <a:pt x="9" y="22"/>
                  </a:lnTo>
                  <a:lnTo>
                    <a:pt x="9" y="20"/>
                  </a:lnTo>
                  <a:lnTo>
                    <a:pt x="8" y="20"/>
                  </a:lnTo>
                  <a:lnTo>
                    <a:pt x="8" y="19"/>
                  </a:lnTo>
                  <a:lnTo>
                    <a:pt x="6" y="19"/>
                  </a:lnTo>
                  <a:lnTo>
                    <a:pt x="6" y="18"/>
                  </a:lnTo>
                  <a:lnTo>
                    <a:pt x="5" y="18"/>
                  </a:lnTo>
                  <a:lnTo>
                    <a:pt x="5" y="17"/>
                  </a:lnTo>
                  <a:lnTo>
                    <a:pt x="4" y="15"/>
                  </a:lnTo>
                  <a:lnTo>
                    <a:pt x="3" y="15"/>
                  </a:lnTo>
                  <a:lnTo>
                    <a:pt x="4" y="15"/>
                  </a:lnTo>
                  <a:lnTo>
                    <a:pt x="3" y="15"/>
                  </a:lnTo>
                  <a:lnTo>
                    <a:pt x="3" y="14"/>
                  </a:lnTo>
                  <a:lnTo>
                    <a:pt x="3" y="15"/>
                  </a:lnTo>
                  <a:lnTo>
                    <a:pt x="3" y="14"/>
                  </a:lnTo>
                  <a:lnTo>
                    <a:pt x="1" y="13"/>
                  </a:lnTo>
                  <a:lnTo>
                    <a:pt x="0" y="13"/>
                  </a:lnTo>
                  <a:lnTo>
                    <a:pt x="0" y="11"/>
                  </a:lnTo>
                  <a:lnTo>
                    <a:pt x="1" y="11"/>
                  </a:lnTo>
                  <a:lnTo>
                    <a:pt x="1" y="13"/>
                  </a:lnTo>
                  <a:lnTo>
                    <a:pt x="3" y="13"/>
                  </a:lnTo>
                  <a:lnTo>
                    <a:pt x="1" y="13"/>
                  </a:lnTo>
                  <a:lnTo>
                    <a:pt x="3" y="11"/>
                  </a:lnTo>
                  <a:lnTo>
                    <a:pt x="4" y="11"/>
                  </a:lnTo>
                  <a:lnTo>
                    <a:pt x="4" y="10"/>
                  </a:lnTo>
                  <a:lnTo>
                    <a:pt x="5" y="10"/>
                  </a:lnTo>
                  <a:lnTo>
                    <a:pt x="5" y="9"/>
                  </a:lnTo>
                  <a:lnTo>
                    <a:pt x="5" y="8"/>
                  </a:lnTo>
                  <a:lnTo>
                    <a:pt x="6" y="8"/>
                  </a:lnTo>
                  <a:lnTo>
                    <a:pt x="8" y="8"/>
                  </a:lnTo>
                  <a:lnTo>
                    <a:pt x="8" y="6"/>
                  </a:lnTo>
                  <a:lnTo>
                    <a:pt x="9" y="6"/>
                  </a:lnTo>
                  <a:lnTo>
                    <a:pt x="10" y="6"/>
                  </a:lnTo>
                  <a:lnTo>
                    <a:pt x="10" y="8"/>
                  </a:lnTo>
                  <a:lnTo>
                    <a:pt x="10" y="6"/>
                  </a:lnTo>
                  <a:lnTo>
                    <a:pt x="11" y="6"/>
                  </a:lnTo>
                  <a:lnTo>
                    <a:pt x="13" y="6"/>
                  </a:lnTo>
                  <a:lnTo>
                    <a:pt x="13" y="5"/>
                  </a:lnTo>
                  <a:lnTo>
                    <a:pt x="14" y="5"/>
                  </a:lnTo>
                  <a:lnTo>
                    <a:pt x="14" y="4"/>
                  </a:lnTo>
                  <a:lnTo>
                    <a:pt x="14" y="3"/>
                  </a:lnTo>
                  <a:lnTo>
                    <a:pt x="14" y="4"/>
                  </a:lnTo>
                  <a:lnTo>
                    <a:pt x="14" y="3"/>
                  </a:lnTo>
                  <a:lnTo>
                    <a:pt x="15" y="3"/>
                  </a:lnTo>
                  <a:lnTo>
                    <a:pt x="15" y="1"/>
                  </a:lnTo>
                  <a:lnTo>
                    <a:pt x="17" y="1"/>
                  </a:lnTo>
                  <a:lnTo>
                    <a:pt x="17" y="3"/>
                  </a:lnTo>
                  <a:lnTo>
                    <a:pt x="18" y="3"/>
                  </a:lnTo>
                  <a:lnTo>
                    <a:pt x="19" y="3"/>
                  </a:lnTo>
                  <a:lnTo>
                    <a:pt x="19" y="1"/>
                  </a:lnTo>
                  <a:lnTo>
                    <a:pt x="19" y="3"/>
                  </a:lnTo>
                  <a:lnTo>
                    <a:pt x="20" y="3"/>
                  </a:lnTo>
                  <a:lnTo>
                    <a:pt x="20" y="1"/>
                  </a:lnTo>
                  <a:lnTo>
                    <a:pt x="20" y="3"/>
                  </a:lnTo>
                  <a:lnTo>
                    <a:pt x="22" y="1"/>
                  </a:lnTo>
                  <a:lnTo>
                    <a:pt x="23" y="1"/>
                  </a:lnTo>
                  <a:lnTo>
                    <a:pt x="23" y="0"/>
                  </a:lnTo>
                  <a:lnTo>
                    <a:pt x="24"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3" name="Freeform 1219"/>
            <p:cNvSpPr>
              <a:spLocks/>
            </p:cNvSpPr>
            <p:nvPr/>
          </p:nvSpPr>
          <p:spPr bwMode="auto">
            <a:xfrm>
              <a:off x="2943226" y="4259479"/>
              <a:ext cx="1588" cy="1588"/>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1 w 1"/>
                <a:gd name="T65" fmla="*/ 0 h 1"/>
                <a:gd name="T66" fmla="*/ 0 w 1"/>
                <a:gd name="T67" fmla="*/ 0 h 1"/>
                <a:gd name="T68" fmla="*/ 0 w 1"/>
                <a:gd name="T69" fmla="*/ 0 h 1"/>
                <a:gd name="T70" fmla="*/ 0 w 1"/>
                <a:gd name="T7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 h="1">
                  <a:moveTo>
                    <a:pt x="0" y="0"/>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4" name="Freeform 1220"/>
            <p:cNvSpPr>
              <a:spLocks noEditPoints="1"/>
            </p:cNvSpPr>
            <p:nvPr/>
          </p:nvSpPr>
          <p:spPr bwMode="auto">
            <a:xfrm>
              <a:off x="3817938" y="3543516"/>
              <a:ext cx="654050" cy="444500"/>
            </a:xfrm>
            <a:custGeom>
              <a:avLst/>
              <a:gdLst>
                <a:gd name="T0" fmla="*/ 0 w 412"/>
                <a:gd name="T1" fmla="*/ 279 h 280"/>
                <a:gd name="T2" fmla="*/ 2 w 412"/>
                <a:gd name="T3" fmla="*/ 279 h 280"/>
                <a:gd name="T4" fmla="*/ 31 w 412"/>
                <a:gd name="T5" fmla="*/ 248 h 280"/>
                <a:gd name="T6" fmla="*/ 28 w 412"/>
                <a:gd name="T7" fmla="*/ 248 h 280"/>
                <a:gd name="T8" fmla="*/ 394 w 412"/>
                <a:gd name="T9" fmla="*/ 19 h 280"/>
                <a:gd name="T10" fmla="*/ 395 w 412"/>
                <a:gd name="T11" fmla="*/ 19 h 280"/>
                <a:gd name="T12" fmla="*/ 393 w 412"/>
                <a:gd name="T13" fmla="*/ 19 h 280"/>
                <a:gd name="T14" fmla="*/ 393 w 412"/>
                <a:gd name="T15" fmla="*/ 19 h 280"/>
                <a:gd name="T16" fmla="*/ 393 w 412"/>
                <a:gd name="T17" fmla="*/ 16 h 280"/>
                <a:gd name="T18" fmla="*/ 395 w 412"/>
                <a:gd name="T19" fmla="*/ 16 h 280"/>
                <a:gd name="T20" fmla="*/ 404 w 412"/>
                <a:gd name="T21" fmla="*/ 9 h 280"/>
                <a:gd name="T22" fmla="*/ 403 w 412"/>
                <a:gd name="T23" fmla="*/ 11 h 280"/>
                <a:gd name="T24" fmla="*/ 402 w 412"/>
                <a:gd name="T25" fmla="*/ 10 h 280"/>
                <a:gd name="T26" fmla="*/ 403 w 412"/>
                <a:gd name="T27" fmla="*/ 7 h 280"/>
                <a:gd name="T28" fmla="*/ 399 w 412"/>
                <a:gd name="T29" fmla="*/ 3 h 280"/>
                <a:gd name="T30" fmla="*/ 399 w 412"/>
                <a:gd name="T31" fmla="*/ 2 h 280"/>
                <a:gd name="T32" fmla="*/ 399 w 412"/>
                <a:gd name="T33" fmla="*/ 2 h 280"/>
                <a:gd name="T34" fmla="*/ 400 w 412"/>
                <a:gd name="T35" fmla="*/ 2 h 280"/>
                <a:gd name="T36" fmla="*/ 403 w 412"/>
                <a:gd name="T37" fmla="*/ 1 h 280"/>
                <a:gd name="T38" fmla="*/ 410 w 412"/>
                <a:gd name="T39" fmla="*/ 0 h 280"/>
                <a:gd name="T40" fmla="*/ 412 w 412"/>
                <a:gd name="T41" fmla="*/ 2 h 280"/>
                <a:gd name="T42" fmla="*/ 412 w 412"/>
                <a:gd name="T43" fmla="*/ 6 h 280"/>
                <a:gd name="T44" fmla="*/ 409 w 412"/>
                <a:gd name="T45" fmla="*/ 7 h 280"/>
                <a:gd name="T46" fmla="*/ 410 w 412"/>
                <a:gd name="T47" fmla="*/ 10 h 280"/>
                <a:gd name="T48" fmla="*/ 410 w 412"/>
                <a:gd name="T49" fmla="*/ 10 h 280"/>
                <a:gd name="T50" fmla="*/ 410 w 412"/>
                <a:gd name="T51" fmla="*/ 11 h 280"/>
                <a:gd name="T52" fmla="*/ 409 w 412"/>
                <a:gd name="T53" fmla="*/ 14 h 280"/>
                <a:gd name="T54" fmla="*/ 408 w 412"/>
                <a:gd name="T55" fmla="*/ 14 h 280"/>
                <a:gd name="T56" fmla="*/ 408 w 412"/>
                <a:gd name="T57" fmla="*/ 15 h 280"/>
                <a:gd name="T58" fmla="*/ 407 w 412"/>
                <a:gd name="T59" fmla="*/ 15 h 280"/>
                <a:gd name="T60" fmla="*/ 407 w 412"/>
                <a:gd name="T61" fmla="*/ 16 h 280"/>
                <a:gd name="T62" fmla="*/ 407 w 412"/>
                <a:gd name="T63" fmla="*/ 19 h 280"/>
                <a:gd name="T64" fmla="*/ 407 w 412"/>
                <a:gd name="T65" fmla="*/ 20 h 280"/>
                <a:gd name="T66" fmla="*/ 405 w 412"/>
                <a:gd name="T67" fmla="*/ 24 h 280"/>
                <a:gd name="T68" fmla="*/ 404 w 412"/>
                <a:gd name="T69" fmla="*/ 21 h 280"/>
                <a:gd name="T70" fmla="*/ 403 w 412"/>
                <a:gd name="T71" fmla="*/ 19 h 280"/>
                <a:gd name="T72" fmla="*/ 402 w 412"/>
                <a:gd name="T73" fmla="*/ 19 h 280"/>
                <a:gd name="T74" fmla="*/ 400 w 412"/>
                <a:gd name="T75" fmla="*/ 19 h 280"/>
                <a:gd name="T76" fmla="*/ 399 w 412"/>
                <a:gd name="T77" fmla="*/ 19 h 280"/>
                <a:gd name="T78" fmla="*/ 398 w 412"/>
                <a:gd name="T79" fmla="*/ 19 h 280"/>
                <a:gd name="T80" fmla="*/ 396 w 412"/>
                <a:gd name="T81" fmla="*/ 19 h 280"/>
                <a:gd name="T82" fmla="*/ 394 w 412"/>
                <a:gd name="T83" fmla="*/ 17 h 280"/>
                <a:gd name="T84" fmla="*/ 391 w 412"/>
                <a:gd name="T85" fmla="*/ 17 h 280"/>
                <a:gd name="T86" fmla="*/ 394 w 412"/>
                <a:gd name="T87" fmla="*/ 17 h 280"/>
                <a:gd name="T88" fmla="*/ 395 w 412"/>
                <a:gd name="T89" fmla="*/ 17 h 280"/>
                <a:gd name="T90" fmla="*/ 394 w 412"/>
                <a:gd name="T91" fmla="*/ 15 h 280"/>
                <a:gd name="T92" fmla="*/ 395 w 412"/>
                <a:gd name="T93" fmla="*/ 12 h 280"/>
                <a:gd name="T94" fmla="*/ 398 w 412"/>
                <a:gd name="T95" fmla="*/ 10 h 280"/>
                <a:gd name="T96" fmla="*/ 398 w 412"/>
                <a:gd name="T97" fmla="*/ 6 h 280"/>
                <a:gd name="T98" fmla="*/ 402 w 412"/>
                <a:gd name="T99" fmla="*/ 3 h 280"/>
                <a:gd name="T100" fmla="*/ 403 w 412"/>
                <a:gd name="T101" fmla="*/ 1 h 280"/>
                <a:gd name="T102" fmla="*/ 407 w 412"/>
                <a:gd name="T103" fmla="*/ 1 h 280"/>
                <a:gd name="T104" fmla="*/ 409 w 412"/>
                <a:gd name="T105" fmla="*/ 0 h 280"/>
                <a:gd name="T106" fmla="*/ 400 w 412"/>
                <a:gd name="T107" fmla="*/ 6 h 280"/>
                <a:gd name="T108" fmla="*/ 400 w 412"/>
                <a:gd name="T109" fmla="*/ 7 h 280"/>
                <a:gd name="T110" fmla="*/ 402 w 412"/>
                <a:gd name="T111" fmla="*/ 10 h 280"/>
                <a:gd name="T112" fmla="*/ 403 w 412"/>
                <a:gd name="T113" fmla="*/ 10 h 280"/>
                <a:gd name="T114" fmla="*/ 405 w 412"/>
                <a:gd name="T115" fmla="*/ 9 h 280"/>
                <a:gd name="T116" fmla="*/ 403 w 412"/>
                <a:gd name="T117" fmla="*/ 6 h 280"/>
                <a:gd name="T118" fmla="*/ 403 w 412"/>
                <a:gd name="T119" fmla="*/ 5 h 280"/>
                <a:gd name="T120" fmla="*/ 403 w 412"/>
                <a:gd name="T121" fmla="*/ 3 h 280"/>
                <a:gd name="T122" fmla="*/ 405 w 412"/>
                <a:gd name="T123" fmla="*/ 0 h 280"/>
                <a:gd name="T124" fmla="*/ 407 w 412"/>
                <a:gd name="T12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280">
                  <a:moveTo>
                    <a:pt x="2" y="280"/>
                  </a:moveTo>
                  <a:lnTo>
                    <a:pt x="2" y="279"/>
                  </a:lnTo>
                  <a:lnTo>
                    <a:pt x="0" y="279"/>
                  </a:lnTo>
                  <a:lnTo>
                    <a:pt x="0" y="277"/>
                  </a:lnTo>
                  <a:lnTo>
                    <a:pt x="2" y="277"/>
                  </a:lnTo>
                  <a:lnTo>
                    <a:pt x="2" y="279"/>
                  </a:lnTo>
                  <a:lnTo>
                    <a:pt x="2" y="280"/>
                  </a:lnTo>
                  <a:close/>
                  <a:moveTo>
                    <a:pt x="31" y="249"/>
                  </a:moveTo>
                  <a:lnTo>
                    <a:pt x="31" y="248"/>
                  </a:lnTo>
                  <a:lnTo>
                    <a:pt x="31" y="249"/>
                  </a:lnTo>
                  <a:close/>
                  <a:moveTo>
                    <a:pt x="30" y="248"/>
                  </a:moveTo>
                  <a:lnTo>
                    <a:pt x="28" y="248"/>
                  </a:lnTo>
                  <a:lnTo>
                    <a:pt x="30" y="248"/>
                  </a:lnTo>
                  <a:close/>
                  <a:moveTo>
                    <a:pt x="393" y="19"/>
                  </a:moveTo>
                  <a:lnTo>
                    <a:pt x="394" y="19"/>
                  </a:lnTo>
                  <a:lnTo>
                    <a:pt x="395" y="19"/>
                  </a:lnTo>
                  <a:lnTo>
                    <a:pt x="396" y="19"/>
                  </a:lnTo>
                  <a:lnTo>
                    <a:pt x="395" y="19"/>
                  </a:lnTo>
                  <a:lnTo>
                    <a:pt x="395" y="20"/>
                  </a:lnTo>
                  <a:lnTo>
                    <a:pt x="394" y="20"/>
                  </a:lnTo>
                  <a:lnTo>
                    <a:pt x="393" y="19"/>
                  </a:lnTo>
                  <a:lnTo>
                    <a:pt x="391" y="20"/>
                  </a:lnTo>
                  <a:lnTo>
                    <a:pt x="391" y="19"/>
                  </a:lnTo>
                  <a:lnTo>
                    <a:pt x="393" y="19"/>
                  </a:lnTo>
                  <a:close/>
                  <a:moveTo>
                    <a:pt x="395" y="16"/>
                  </a:moveTo>
                  <a:lnTo>
                    <a:pt x="394" y="16"/>
                  </a:lnTo>
                  <a:lnTo>
                    <a:pt x="393" y="16"/>
                  </a:lnTo>
                  <a:lnTo>
                    <a:pt x="393" y="15"/>
                  </a:lnTo>
                  <a:lnTo>
                    <a:pt x="394" y="15"/>
                  </a:lnTo>
                  <a:lnTo>
                    <a:pt x="395" y="16"/>
                  </a:lnTo>
                  <a:close/>
                  <a:moveTo>
                    <a:pt x="404" y="9"/>
                  </a:moveTo>
                  <a:lnTo>
                    <a:pt x="405" y="9"/>
                  </a:lnTo>
                  <a:lnTo>
                    <a:pt x="404" y="9"/>
                  </a:lnTo>
                  <a:lnTo>
                    <a:pt x="404" y="10"/>
                  </a:lnTo>
                  <a:lnTo>
                    <a:pt x="403" y="10"/>
                  </a:lnTo>
                  <a:lnTo>
                    <a:pt x="403" y="11"/>
                  </a:lnTo>
                  <a:lnTo>
                    <a:pt x="402" y="10"/>
                  </a:lnTo>
                  <a:lnTo>
                    <a:pt x="400" y="10"/>
                  </a:lnTo>
                  <a:lnTo>
                    <a:pt x="402" y="10"/>
                  </a:lnTo>
                  <a:lnTo>
                    <a:pt x="402" y="9"/>
                  </a:lnTo>
                  <a:lnTo>
                    <a:pt x="403" y="9"/>
                  </a:lnTo>
                  <a:lnTo>
                    <a:pt x="403" y="7"/>
                  </a:lnTo>
                  <a:lnTo>
                    <a:pt x="404" y="7"/>
                  </a:lnTo>
                  <a:lnTo>
                    <a:pt x="404" y="9"/>
                  </a:lnTo>
                  <a:close/>
                  <a:moveTo>
                    <a:pt x="399" y="3"/>
                  </a:moveTo>
                  <a:lnTo>
                    <a:pt x="399" y="5"/>
                  </a:lnTo>
                  <a:lnTo>
                    <a:pt x="399" y="3"/>
                  </a:lnTo>
                  <a:lnTo>
                    <a:pt x="399" y="2"/>
                  </a:lnTo>
                  <a:lnTo>
                    <a:pt x="399" y="3"/>
                  </a:lnTo>
                  <a:close/>
                  <a:moveTo>
                    <a:pt x="400" y="2"/>
                  </a:moveTo>
                  <a:lnTo>
                    <a:pt x="399" y="2"/>
                  </a:lnTo>
                  <a:lnTo>
                    <a:pt x="400" y="2"/>
                  </a:lnTo>
                  <a:lnTo>
                    <a:pt x="400" y="1"/>
                  </a:lnTo>
                  <a:lnTo>
                    <a:pt x="400" y="2"/>
                  </a:lnTo>
                  <a:close/>
                  <a:moveTo>
                    <a:pt x="403" y="1"/>
                  </a:moveTo>
                  <a:lnTo>
                    <a:pt x="402" y="1"/>
                  </a:lnTo>
                  <a:lnTo>
                    <a:pt x="403" y="1"/>
                  </a:lnTo>
                  <a:lnTo>
                    <a:pt x="403" y="0"/>
                  </a:lnTo>
                  <a:lnTo>
                    <a:pt x="403" y="1"/>
                  </a:lnTo>
                  <a:close/>
                  <a:moveTo>
                    <a:pt x="410" y="0"/>
                  </a:moveTo>
                  <a:lnTo>
                    <a:pt x="410" y="1"/>
                  </a:lnTo>
                  <a:lnTo>
                    <a:pt x="412" y="1"/>
                  </a:lnTo>
                  <a:lnTo>
                    <a:pt x="412" y="2"/>
                  </a:lnTo>
                  <a:lnTo>
                    <a:pt x="412" y="3"/>
                  </a:lnTo>
                  <a:lnTo>
                    <a:pt x="412" y="5"/>
                  </a:lnTo>
                  <a:lnTo>
                    <a:pt x="412" y="6"/>
                  </a:lnTo>
                  <a:lnTo>
                    <a:pt x="412" y="7"/>
                  </a:lnTo>
                  <a:lnTo>
                    <a:pt x="410" y="7"/>
                  </a:lnTo>
                  <a:lnTo>
                    <a:pt x="409" y="7"/>
                  </a:lnTo>
                  <a:lnTo>
                    <a:pt x="409" y="9"/>
                  </a:lnTo>
                  <a:lnTo>
                    <a:pt x="410" y="9"/>
                  </a:lnTo>
                  <a:lnTo>
                    <a:pt x="410" y="10"/>
                  </a:lnTo>
                  <a:lnTo>
                    <a:pt x="410" y="9"/>
                  </a:lnTo>
                  <a:lnTo>
                    <a:pt x="412" y="10"/>
                  </a:lnTo>
                  <a:lnTo>
                    <a:pt x="410" y="10"/>
                  </a:lnTo>
                  <a:lnTo>
                    <a:pt x="410" y="11"/>
                  </a:lnTo>
                  <a:lnTo>
                    <a:pt x="412" y="11"/>
                  </a:lnTo>
                  <a:lnTo>
                    <a:pt x="410" y="11"/>
                  </a:lnTo>
                  <a:lnTo>
                    <a:pt x="410" y="12"/>
                  </a:lnTo>
                  <a:lnTo>
                    <a:pt x="409" y="12"/>
                  </a:lnTo>
                  <a:lnTo>
                    <a:pt x="409" y="14"/>
                  </a:lnTo>
                  <a:lnTo>
                    <a:pt x="410" y="14"/>
                  </a:lnTo>
                  <a:lnTo>
                    <a:pt x="409" y="14"/>
                  </a:lnTo>
                  <a:lnTo>
                    <a:pt x="408" y="14"/>
                  </a:lnTo>
                  <a:lnTo>
                    <a:pt x="408" y="15"/>
                  </a:lnTo>
                  <a:lnTo>
                    <a:pt x="408" y="14"/>
                  </a:lnTo>
                  <a:lnTo>
                    <a:pt x="408" y="15"/>
                  </a:lnTo>
                  <a:lnTo>
                    <a:pt x="407" y="15"/>
                  </a:lnTo>
                  <a:lnTo>
                    <a:pt x="407" y="14"/>
                  </a:lnTo>
                  <a:lnTo>
                    <a:pt x="407" y="15"/>
                  </a:lnTo>
                  <a:lnTo>
                    <a:pt x="405" y="15"/>
                  </a:lnTo>
                  <a:lnTo>
                    <a:pt x="405" y="16"/>
                  </a:lnTo>
                  <a:lnTo>
                    <a:pt x="407" y="16"/>
                  </a:lnTo>
                  <a:lnTo>
                    <a:pt x="405" y="16"/>
                  </a:lnTo>
                  <a:lnTo>
                    <a:pt x="407" y="17"/>
                  </a:lnTo>
                  <a:lnTo>
                    <a:pt x="407" y="19"/>
                  </a:lnTo>
                  <a:lnTo>
                    <a:pt x="407" y="20"/>
                  </a:lnTo>
                  <a:lnTo>
                    <a:pt x="405" y="20"/>
                  </a:lnTo>
                  <a:lnTo>
                    <a:pt x="407" y="20"/>
                  </a:lnTo>
                  <a:lnTo>
                    <a:pt x="405" y="21"/>
                  </a:lnTo>
                  <a:lnTo>
                    <a:pt x="405" y="23"/>
                  </a:lnTo>
                  <a:lnTo>
                    <a:pt x="405" y="24"/>
                  </a:lnTo>
                  <a:lnTo>
                    <a:pt x="404" y="24"/>
                  </a:lnTo>
                  <a:lnTo>
                    <a:pt x="404" y="23"/>
                  </a:lnTo>
                  <a:lnTo>
                    <a:pt x="404" y="21"/>
                  </a:lnTo>
                  <a:lnTo>
                    <a:pt x="404" y="20"/>
                  </a:lnTo>
                  <a:lnTo>
                    <a:pt x="403" y="20"/>
                  </a:lnTo>
                  <a:lnTo>
                    <a:pt x="403" y="19"/>
                  </a:lnTo>
                  <a:lnTo>
                    <a:pt x="403" y="20"/>
                  </a:lnTo>
                  <a:lnTo>
                    <a:pt x="402" y="20"/>
                  </a:lnTo>
                  <a:lnTo>
                    <a:pt x="402" y="19"/>
                  </a:lnTo>
                  <a:lnTo>
                    <a:pt x="400" y="19"/>
                  </a:lnTo>
                  <a:lnTo>
                    <a:pt x="400" y="17"/>
                  </a:lnTo>
                  <a:lnTo>
                    <a:pt x="400" y="19"/>
                  </a:lnTo>
                  <a:lnTo>
                    <a:pt x="399" y="19"/>
                  </a:lnTo>
                  <a:lnTo>
                    <a:pt x="399" y="17"/>
                  </a:lnTo>
                  <a:lnTo>
                    <a:pt x="399" y="19"/>
                  </a:lnTo>
                  <a:lnTo>
                    <a:pt x="399" y="17"/>
                  </a:lnTo>
                  <a:lnTo>
                    <a:pt x="398" y="17"/>
                  </a:lnTo>
                  <a:lnTo>
                    <a:pt x="398" y="19"/>
                  </a:lnTo>
                  <a:lnTo>
                    <a:pt x="398" y="17"/>
                  </a:lnTo>
                  <a:lnTo>
                    <a:pt x="396" y="17"/>
                  </a:lnTo>
                  <a:lnTo>
                    <a:pt x="396" y="19"/>
                  </a:lnTo>
                  <a:lnTo>
                    <a:pt x="395" y="19"/>
                  </a:lnTo>
                  <a:lnTo>
                    <a:pt x="395" y="17"/>
                  </a:lnTo>
                  <a:lnTo>
                    <a:pt x="394" y="17"/>
                  </a:lnTo>
                  <a:lnTo>
                    <a:pt x="394" y="19"/>
                  </a:lnTo>
                  <a:lnTo>
                    <a:pt x="393" y="17"/>
                  </a:lnTo>
                  <a:lnTo>
                    <a:pt x="391" y="17"/>
                  </a:lnTo>
                  <a:lnTo>
                    <a:pt x="393" y="16"/>
                  </a:lnTo>
                  <a:lnTo>
                    <a:pt x="394" y="16"/>
                  </a:lnTo>
                  <a:lnTo>
                    <a:pt x="394" y="17"/>
                  </a:lnTo>
                  <a:lnTo>
                    <a:pt x="395" y="17"/>
                  </a:lnTo>
                  <a:lnTo>
                    <a:pt x="396" y="17"/>
                  </a:lnTo>
                  <a:lnTo>
                    <a:pt x="395" y="17"/>
                  </a:lnTo>
                  <a:lnTo>
                    <a:pt x="395" y="16"/>
                  </a:lnTo>
                  <a:lnTo>
                    <a:pt x="395" y="15"/>
                  </a:lnTo>
                  <a:lnTo>
                    <a:pt x="394" y="15"/>
                  </a:lnTo>
                  <a:lnTo>
                    <a:pt x="395" y="15"/>
                  </a:lnTo>
                  <a:lnTo>
                    <a:pt x="395" y="14"/>
                  </a:lnTo>
                  <a:lnTo>
                    <a:pt x="395" y="12"/>
                  </a:lnTo>
                  <a:lnTo>
                    <a:pt x="396" y="12"/>
                  </a:lnTo>
                  <a:lnTo>
                    <a:pt x="396" y="11"/>
                  </a:lnTo>
                  <a:lnTo>
                    <a:pt x="398" y="10"/>
                  </a:lnTo>
                  <a:lnTo>
                    <a:pt x="398" y="9"/>
                  </a:lnTo>
                  <a:lnTo>
                    <a:pt x="398" y="7"/>
                  </a:lnTo>
                  <a:lnTo>
                    <a:pt x="398" y="6"/>
                  </a:lnTo>
                  <a:lnTo>
                    <a:pt x="399" y="5"/>
                  </a:lnTo>
                  <a:lnTo>
                    <a:pt x="400" y="5"/>
                  </a:lnTo>
                  <a:lnTo>
                    <a:pt x="402" y="3"/>
                  </a:lnTo>
                  <a:lnTo>
                    <a:pt x="403" y="3"/>
                  </a:lnTo>
                  <a:lnTo>
                    <a:pt x="403" y="2"/>
                  </a:lnTo>
                  <a:lnTo>
                    <a:pt x="403" y="1"/>
                  </a:lnTo>
                  <a:lnTo>
                    <a:pt x="404" y="1"/>
                  </a:lnTo>
                  <a:lnTo>
                    <a:pt x="405" y="1"/>
                  </a:lnTo>
                  <a:lnTo>
                    <a:pt x="407" y="1"/>
                  </a:lnTo>
                  <a:lnTo>
                    <a:pt x="408" y="1"/>
                  </a:lnTo>
                  <a:lnTo>
                    <a:pt x="408" y="0"/>
                  </a:lnTo>
                  <a:lnTo>
                    <a:pt x="409" y="0"/>
                  </a:lnTo>
                  <a:lnTo>
                    <a:pt x="410" y="0"/>
                  </a:lnTo>
                  <a:close/>
                  <a:moveTo>
                    <a:pt x="400" y="5"/>
                  </a:moveTo>
                  <a:lnTo>
                    <a:pt x="400" y="6"/>
                  </a:lnTo>
                  <a:lnTo>
                    <a:pt x="402" y="6"/>
                  </a:lnTo>
                  <a:lnTo>
                    <a:pt x="402" y="7"/>
                  </a:lnTo>
                  <a:lnTo>
                    <a:pt x="400" y="7"/>
                  </a:lnTo>
                  <a:lnTo>
                    <a:pt x="400" y="9"/>
                  </a:lnTo>
                  <a:lnTo>
                    <a:pt x="400" y="10"/>
                  </a:lnTo>
                  <a:lnTo>
                    <a:pt x="402" y="10"/>
                  </a:lnTo>
                  <a:lnTo>
                    <a:pt x="402" y="11"/>
                  </a:lnTo>
                  <a:lnTo>
                    <a:pt x="403" y="11"/>
                  </a:lnTo>
                  <a:lnTo>
                    <a:pt x="403" y="10"/>
                  </a:lnTo>
                  <a:lnTo>
                    <a:pt x="404" y="10"/>
                  </a:lnTo>
                  <a:lnTo>
                    <a:pt x="404" y="9"/>
                  </a:lnTo>
                  <a:lnTo>
                    <a:pt x="405" y="9"/>
                  </a:lnTo>
                  <a:lnTo>
                    <a:pt x="404" y="7"/>
                  </a:lnTo>
                  <a:lnTo>
                    <a:pt x="403" y="7"/>
                  </a:lnTo>
                  <a:lnTo>
                    <a:pt x="403" y="6"/>
                  </a:lnTo>
                  <a:lnTo>
                    <a:pt x="404" y="6"/>
                  </a:lnTo>
                  <a:lnTo>
                    <a:pt x="403" y="6"/>
                  </a:lnTo>
                  <a:lnTo>
                    <a:pt x="403" y="5"/>
                  </a:lnTo>
                  <a:lnTo>
                    <a:pt x="402" y="5"/>
                  </a:lnTo>
                  <a:lnTo>
                    <a:pt x="403" y="5"/>
                  </a:lnTo>
                  <a:lnTo>
                    <a:pt x="403" y="3"/>
                  </a:lnTo>
                  <a:lnTo>
                    <a:pt x="402" y="3"/>
                  </a:lnTo>
                  <a:lnTo>
                    <a:pt x="400" y="5"/>
                  </a:lnTo>
                  <a:close/>
                  <a:moveTo>
                    <a:pt x="405" y="0"/>
                  </a:moveTo>
                  <a:lnTo>
                    <a:pt x="404" y="0"/>
                  </a:lnTo>
                  <a:lnTo>
                    <a:pt x="405" y="0"/>
                  </a:lnTo>
                  <a:close/>
                  <a:moveTo>
                    <a:pt x="407" y="0"/>
                  </a:moveTo>
                  <a:lnTo>
                    <a:pt x="408" y="0"/>
                  </a:lnTo>
                  <a:lnTo>
                    <a:pt x="407"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5" name="Freeform 1221"/>
            <p:cNvSpPr>
              <a:spLocks noEditPoints="1"/>
            </p:cNvSpPr>
            <p:nvPr/>
          </p:nvSpPr>
          <p:spPr bwMode="auto">
            <a:xfrm>
              <a:off x="4332288" y="3103779"/>
              <a:ext cx="346075" cy="1550988"/>
            </a:xfrm>
            <a:custGeom>
              <a:avLst/>
              <a:gdLst>
                <a:gd name="T0" fmla="*/ 80 w 218"/>
                <a:gd name="T1" fmla="*/ 212 h 977"/>
                <a:gd name="T2" fmla="*/ 80 w 218"/>
                <a:gd name="T3" fmla="*/ 204 h 977"/>
                <a:gd name="T4" fmla="*/ 80 w 218"/>
                <a:gd name="T5" fmla="*/ 185 h 977"/>
                <a:gd name="T6" fmla="*/ 93 w 218"/>
                <a:gd name="T7" fmla="*/ 176 h 977"/>
                <a:gd name="T8" fmla="*/ 103 w 218"/>
                <a:gd name="T9" fmla="*/ 165 h 977"/>
                <a:gd name="T10" fmla="*/ 117 w 218"/>
                <a:gd name="T11" fmla="*/ 148 h 977"/>
                <a:gd name="T12" fmla="*/ 120 w 218"/>
                <a:gd name="T13" fmla="*/ 135 h 977"/>
                <a:gd name="T14" fmla="*/ 118 w 218"/>
                <a:gd name="T15" fmla="*/ 115 h 977"/>
                <a:gd name="T16" fmla="*/ 123 w 218"/>
                <a:gd name="T17" fmla="*/ 109 h 977"/>
                <a:gd name="T18" fmla="*/ 129 w 218"/>
                <a:gd name="T19" fmla="*/ 103 h 977"/>
                <a:gd name="T20" fmla="*/ 137 w 218"/>
                <a:gd name="T21" fmla="*/ 98 h 977"/>
                <a:gd name="T22" fmla="*/ 134 w 218"/>
                <a:gd name="T23" fmla="*/ 100 h 977"/>
                <a:gd name="T24" fmla="*/ 130 w 218"/>
                <a:gd name="T25" fmla="*/ 101 h 977"/>
                <a:gd name="T26" fmla="*/ 143 w 218"/>
                <a:gd name="T27" fmla="*/ 97 h 977"/>
                <a:gd name="T28" fmla="*/ 146 w 218"/>
                <a:gd name="T29" fmla="*/ 88 h 977"/>
                <a:gd name="T30" fmla="*/ 154 w 218"/>
                <a:gd name="T31" fmla="*/ 84 h 977"/>
                <a:gd name="T32" fmla="*/ 150 w 218"/>
                <a:gd name="T33" fmla="*/ 82 h 977"/>
                <a:gd name="T34" fmla="*/ 167 w 218"/>
                <a:gd name="T35" fmla="*/ 77 h 977"/>
                <a:gd name="T36" fmla="*/ 177 w 218"/>
                <a:gd name="T37" fmla="*/ 73 h 977"/>
                <a:gd name="T38" fmla="*/ 168 w 218"/>
                <a:gd name="T39" fmla="*/ 70 h 977"/>
                <a:gd name="T40" fmla="*/ 201 w 218"/>
                <a:gd name="T41" fmla="*/ 64 h 977"/>
                <a:gd name="T42" fmla="*/ 205 w 218"/>
                <a:gd name="T43" fmla="*/ 70 h 977"/>
                <a:gd name="T44" fmla="*/ 207 w 218"/>
                <a:gd name="T45" fmla="*/ 82 h 977"/>
                <a:gd name="T46" fmla="*/ 216 w 218"/>
                <a:gd name="T47" fmla="*/ 89 h 977"/>
                <a:gd name="T48" fmla="*/ 190 w 218"/>
                <a:gd name="T49" fmla="*/ 87 h 977"/>
                <a:gd name="T50" fmla="*/ 162 w 218"/>
                <a:gd name="T51" fmla="*/ 96 h 977"/>
                <a:gd name="T52" fmla="*/ 129 w 218"/>
                <a:gd name="T53" fmla="*/ 142 h 977"/>
                <a:gd name="T54" fmla="*/ 116 w 218"/>
                <a:gd name="T55" fmla="*/ 203 h 977"/>
                <a:gd name="T56" fmla="*/ 106 w 218"/>
                <a:gd name="T57" fmla="*/ 216 h 977"/>
                <a:gd name="T58" fmla="*/ 99 w 218"/>
                <a:gd name="T59" fmla="*/ 226 h 977"/>
                <a:gd name="T60" fmla="*/ 85 w 218"/>
                <a:gd name="T61" fmla="*/ 231 h 977"/>
                <a:gd name="T62" fmla="*/ 83 w 218"/>
                <a:gd name="T63" fmla="*/ 218 h 977"/>
                <a:gd name="T64" fmla="*/ 81 w 218"/>
                <a:gd name="T65" fmla="*/ 214 h 977"/>
                <a:gd name="T66" fmla="*/ 81 w 218"/>
                <a:gd name="T67" fmla="*/ 212 h 977"/>
                <a:gd name="T68" fmla="*/ 78 w 218"/>
                <a:gd name="T69" fmla="*/ 204 h 977"/>
                <a:gd name="T70" fmla="*/ 90 w 218"/>
                <a:gd name="T71" fmla="*/ 196 h 977"/>
                <a:gd name="T72" fmla="*/ 78 w 218"/>
                <a:gd name="T73" fmla="*/ 195 h 977"/>
                <a:gd name="T74" fmla="*/ 81 w 218"/>
                <a:gd name="T75" fmla="*/ 190 h 977"/>
                <a:gd name="T76" fmla="*/ 85 w 218"/>
                <a:gd name="T77" fmla="*/ 185 h 977"/>
                <a:gd name="T78" fmla="*/ 90 w 218"/>
                <a:gd name="T79" fmla="*/ 182 h 977"/>
                <a:gd name="T80" fmla="*/ 93 w 218"/>
                <a:gd name="T81" fmla="*/ 176 h 977"/>
                <a:gd name="T82" fmla="*/ 99 w 218"/>
                <a:gd name="T83" fmla="*/ 173 h 977"/>
                <a:gd name="T84" fmla="*/ 108 w 218"/>
                <a:gd name="T85" fmla="*/ 167 h 977"/>
                <a:gd name="T86" fmla="*/ 106 w 218"/>
                <a:gd name="T87" fmla="*/ 161 h 977"/>
                <a:gd name="T88" fmla="*/ 109 w 218"/>
                <a:gd name="T89" fmla="*/ 156 h 977"/>
                <a:gd name="T90" fmla="*/ 117 w 218"/>
                <a:gd name="T91" fmla="*/ 147 h 977"/>
                <a:gd name="T92" fmla="*/ 125 w 218"/>
                <a:gd name="T93" fmla="*/ 137 h 977"/>
                <a:gd name="T94" fmla="*/ 122 w 218"/>
                <a:gd name="T95" fmla="*/ 131 h 977"/>
                <a:gd name="T96" fmla="*/ 130 w 218"/>
                <a:gd name="T97" fmla="*/ 124 h 977"/>
                <a:gd name="T98" fmla="*/ 131 w 218"/>
                <a:gd name="T99" fmla="*/ 120 h 977"/>
                <a:gd name="T100" fmla="*/ 131 w 218"/>
                <a:gd name="T101" fmla="*/ 116 h 977"/>
                <a:gd name="T102" fmla="*/ 137 w 218"/>
                <a:gd name="T103" fmla="*/ 114 h 977"/>
                <a:gd name="T104" fmla="*/ 144 w 218"/>
                <a:gd name="T105" fmla="*/ 107 h 977"/>
                <a:gd name="T106" fmla="*/ 145 w 218"/>
                <a:gd name="T107" fmla="*/ 98 h 977"/>
                <a:gd name="T108" fmla="*/ 154 w 218"/>
                <a:gd name="T109" fmla="*/ 93 h 977"/>
                <a:gd name="T110" fmla="*/ 160 w 218"/>
                <a:gd name="T111" fmla="*/ 83 h 977"/>
                <a:gd name="T112" fmla="*/ 168 w 218"/>
                <a:gd name="T113" fmla="*/ 86 h 977"/>
                <a:gd name="T114" fmla="*/ 171 w 218"/>
                <a:gd name="T115" fmla="*/ 78 h 977"/>
                <a:gd name="T116" fmla="*/ 183 w 218"/>
                <a:gd name="T117" fmla="*/ 69 h 977"/>
                <a:gd name="T118" fmla="*/ 185 w 218"/>
                <a:gd name="T119" fmla="*/ 80 h 977"/>
                <a:gd name="T120" fmla="*/ 199 w 218"/>
                <a:gd name="T121" fmla="*/ 69 h 977"/>
                <a:gd name="T122" fmla="*/ 5 w 218"/>
                <a:gd name="T123" fmla="*/ 65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977">
                  <a:moveTo>
                    <a:pt x="67" y="977"/>
                  </a:moveTo>
                  <a:lnTo>
                    <a:pt x="67" y="976"/>
                  </a:lnTo>
                  <a:lnTo>
                    <a:pt x="67" y="977"/>
                  </a:lnTo>
                  <a:close/>
                  <a:moveTo>
                    <a:pt x="109" y="222"/>
                  </a:moveTo>
                  <a:lnTo>
                    <a:pt x="108" y="222"/>
                  </a:lnTo>
                  <a:lnTo>
                    <a:pt x="109" y="222"/>
                  </a:lnTo>
                  <a:close/>
                  <a:moveTo>
                    <a:pt x="79" y="221"/>
                  </a:moveTo>
                  <a:lnTo>
                    <a:pt x="80" y="221"/>
                  </a:lnTo>
                  <a:lnTo>
                    <a:pt x="80" y="222"/>
                  </a:lnTo>
                  <a:lnTo>
                    <a:pt x="79" y="222"/>
                  </a:lnTo>
                  <a:lnTo>
                    <a:pt x="79" y="221"/>
                  </a:lnTo>
                  <a:close/>
                  <a:moveTo>
                    <a:pt x="79" y="221"/>
                  </a:moveTo>
                  <a:lnTo>
                    <a:pt x="78" y="221"/>
                  </a:lnTo>
                  <a:lnTo>
                    <a:pt x="79" y="221"/>
                  </a:lnTo>
                  <a:close/>
                  <a:moveTo>
                    <a:pt x="81" y="221"/>
                  </a:moveTo>
                  <a:lnTo>
                    <a:pt x="81" y="219"/>
                  </a:lnTo>
                  <a:lnTo>
                    <a:pt x="83" y="219"/>
                  </a:lnTo>
                  <a:lnTo>
                    <a:pt x="81" y="221"/>
                  </a:lnTo>
                  <a:close/>
                  <a:moveTo>
                    <a:pt x="78" y="219"/>
                  </a:moveTo>
                  <a:lnTo>
                    <a:pt x="78" y="221"/>
                  </a:lnTo>
                  <a:lnTo>
                    <a:pt x="78" y="219"/>
                  </a:lnTo>
                  <a:lnTo>
                    <a:pt x="78" y="218"/>
                  </a:lnTo>
                  <a:lnTo>
                    <a:pt x="78" y="219"/>
                  </a:lnTo>
                  <a:close/>
                  <a:moveTo>
                    <a:pt x="78" y="214"/>
                  </a:moveTo>
                  <a:lnTo>
                    <a:pt x="78" y="216"/>
                  </a:lnTo>
                  <a:lnTo>
                    <a:pt x="78" y="214"/>
                  </a:lnTo>
                  <a:lnTo>
                    <a:pt x="78" y="216"/>
                  </a:lnTo>
                  <a:lnTo>
                    <a:pt x="78" y="217"/>
                  </a:lnTo>
                  <a:lnTo>
                    <a:pt x="76" y="217"/>
                  </a:lnTo>
                  <a:lnTo>
                    <a:pt x="76" y="216"/>
                  </a:lnTo>
                  <a:lnTo>
                    <a:pt x="78" y="214"/>
                  </a:lnTo>
                  <a:lnTo>
                    <a:pt x="76" y="214"/>
                  </a:lnTo>
                  <a:lnTo>
                    <a:pt x="76" y="213"/>
                  </a:lnTo>
                  <a:lnTo>
                    <a:pt x="78" y="213"/>
                  </a:lnTo>
                  <a:lnTo>
                    <a:pt x="78" y="214"/>
                  </a:lnTo>
                  <a:close/>
                  <a:moveTo>
                    <a:pt x="79" y="214"/>
                  </a:moveTo>
                  <a:lnTo>
                    <a:pt x="78" y="214"/>
                  </a:lnTo>
                  <a:lnTo>
                    <a:pt x="79" y="214"/>
                  </a:lnTo>
                  <a:lnTo>
                    <a:pt x="78" y="214"/>
                  </a:lnTo>
                  <a:lnTo>
                    <a:pt x="78" y="213"/>
                  </a:lnTo>
                  <a:lnTo>
                    <a:pt x="78" y="212"/>
                  </a:lnTo>
                  <a:lnTo>
                    <a:pt x="79" y="213"/>
                  </a:lnTo>
                  <a:lnTo>
                    <a:pt x="79" y="214"/>
                  </a:lnTo>
                  <a:close/>
                  <a:moveTo>
                    <a:pt x="80" y="212"/>
                  </a:moveTo>
                  <a:lnTo>
                    <a:pt x="79" y="212"/>
                  </a:lnTo>
                  <a:lnTo>
                    <a:pt x="79" y="213"/>
                  </a:lnTo>
                  <a:lnTo>
                    <a:pt x="80" y="213"/>
                  </a:lnTo>
                  <a:lnTo>
                    <a:pt x="79" y="213"/>
                  </a:lnTo>
                  <a:lnTo>
                    <a:pt x="79" y="212"/>
                  </a:lnTo>
                  <a:lnTo>
                    <a:pt x="79" y="213"/>
                  </a:lnTo>
                  <a:lnTo>
                    <a:pt x="79" y="212"/>
                  </a:lnTo>
                  <a:lnTo>
                    <a:pt x="78" y="212"/>
                  </a:lnTo>
                  <a:lnTo>
                    <a:pt x="79" y="212"/>
                  </a:lnTo>
                  <a:lnTo>
                    <a:pt x="80" y="212"/>
                  </a:lnTo>
                  <a:lnTo>
                    <a:pt x="80" y="210"/>
                  </a:lnTo>
                  <a:lnTo>
                    <a:pt x="80" y="212"/>
                  </a:lnTo>
                  <a:close/>
                  <a:moveTo>
                    <a:pt x="78" y="212"/>
                  </a:moveTo>
                  <a:lnTo>
                    <a:pt x="78" y="210"/>
                  </a:lnTo>
                  <a:lnTo>
                    <a:pt x="78" y="212"/>
                  </a:lnTo>
                  <a:lnTo>
                    <a:pt x="78" y="210"/>
                  </a:lnTo>
                  <a:lnTo>
                    <a:pt x="78" y="212"/>
                  </a:lnTo>
                  <a:lnTo>
                    <a:pt x="78" y="210"/>
                  </a:lnTo>
                  <a:lnTo>
                    <a:pt x="78" y="212"/>
                  </a:lnTo>
                  <a:close/>
                  <a:moveTo>
                    <a:pt x="76" y="208"/>
                  </a:moveTo>
                  <a:lnTo>
                    <a:pt x="76" y="209"/>
                  </a:lnTo>
                  <a:lnTo>
                    <a:pt x="76" y="210"/>
                  </a:lnTo>
                  <a:lnTo>
                    <a:pt x="76" y="209"/>
                  </a:lnTo>
                  <a:lnTo>
                    <a:pt x="76" y="208"/>
                  </a:lnTo>
                  <a:lnTo>
                    <a:pt x="76" y="209"/>
                  </a:lnTo>
                  <a:lnTo>
                    <a:pt x="76" y="208"/>
                  </a:lnTo>
                  <a:lnTo>
                    <a:pt x="76" y="207"/>
                  </a:lnTo>
                  <a:lnTo>
                    <a:pt x="76" y="208"/>
                  </a:lnTo>
                  <a:close/>
                  <a:moveTo>
                    <a:pt x="76" y="207"/>
                  </a:moveTo>
                  <a:lnTo>
                    <a:pt x="78" y="207"/>
                  </a:lnTo>
                  <a:lnTo>
                    <a:pt x="78" y="208"/>
                  </a:lnTo>
                  <a:lnTo>
                    <a:pt x="76" y="208"/>
                  </a:lnTo>
                  <a:lnTo>
                    <a:pt x="76" y="207"/>
                  </a:lnTo>
                  <a:lnTo>
                    <a:pt x="76" y="205"/>
                  </a:lnTo>
                  <a:lnTo>
                    <a:pt x="76" y="207"/>
                  </a:lnTo>
                  <a:close/>
                  <a:moveTo>
                    <a:pt x="75" y="205"/>
                  </a:moveTo>
                  <a:lnTo>
                    <a:pt x="75" y="204"/>
                  </a:lnTo>
                  <a:lnTo>
                    <a:pt x="75" y="205"/>
                  </a:lnTo>
                  <a:close/>
                  <a:moveTo>
                    <a:pt x="80" y="207"/>
                  </a:moveTo>
                  <a:lnTo>
                    <a:pt x="79" y="207"/>
                  </a:lnTo>
                  <a:lnTo>
                    <a:pt x="78" y="205"/>
                  </a:lnTo>
                  <a:lnTo>
                    <a:pt x="79" y="205"/>
                  </a:lnTo>
                  <a:lnTo>
                    <a:pt x="79" y="204"/>
                  </a:lnTo>
                  <a:lnTo>
                    <a:pt x="80" y="204"/>
                  </a:lnTo>
                  <a:lnTo>
                    <a:pt x="80" y="205"/>
                  </a:lnTo>
                  <a:lnTo>
                    <a:pt x="80" y="207"/>
                  </a:lnTo>
                  <a:close/>
                  <a:moveTo>
                    <a:pt x="75" y="201"/>
                  </a:moveTo>
                  <a:lnTo>
                    <a:pt x="76" y="203"/>
                  </a:lnTo>
                  <a:lnTo>
                    <a:pt x="75" y="203"/>
                  </a:lnTo>
                  <a:lnTo>
                    <a:pt x="75" y="201"/>
                  </a:lnTo>
                  <a:lnTo>
                    <a:pt x="75" y="203"/>
                  </a:lnTo>
                  <a:lnTo>
                    <a:pt x="75" y="201"/>
                  </a:lnTo>
                  <a:close/>
                  <a:moveTo>
                    <a:pt x="75" y="200"/>
                  </a:moveTo>
                  <a:lnTo>
                    <a:pt x="75" y="201"/>
                  </a:lnTo>
                  <a:lnTo>
                    <a:pt x="75" y="200"/>
                  </a:lnTo>
                  <a:lnTo>
                    <a:pt x="75" y="201"/>
                  </a:lnTo>
                  <a:lnTo>
                    <a:pt x="74" y="201"/>
                  </a:lnTo>
                  <a:lnTo>
                    <a:pt x="74" y="200"/>
                  </a:lnTo>
                  <a:lnTo>
                    <a:pt x="75" y="200"/>
                  </a:lnTo>
                  <a:close/>
                  <a:moveTo>
                    <a:pt x="75" y="199"/>
                  </a:moveTo>
                  <a:lnTo>
                    <a:pt x="76" y="199"/>
                  </a:lnTo>
                  <a:lnTo>
                    <a:pt x="76" y="200"/>
                  </a:lnTo>
                  <a:lnTo>
                    <a:pt x="75" y="200"/>
                  </a:lnTo>
                  <a:lnTo>
                    <a:pt x="75" y="199"/>
                  </a:lnTo>
                  <a:close/>
                  <a:moveTo>
                    <a:pt x="75" y="193"/>
                  </a:moveTo>
                  <a:lnTo>
                    <a:pt x="75" y="194"/>
                  </a:lnTo>
                  <a:lnTo>
                    <a:pt x="75" y="193"/>
                  </a:lnTo>
                  <a:close/>
                  <a:moveTo>
                    <a:pt x="76" y="190"/>
                  </a:moveTo>
                  <a:lnTo>
                    <a:pt x="78" y="191"/>
                  </a:lnTo>
                  <a:lnTo>
                    <a:pt x="76" y="191"/>
                  </a:lnTo>
                  <a:lnTo>
                    <a:pt x="76" y="193"/>
                  </a:lnTo>
                  <a:lnTo>
                    <a:pt x="75" y="191"/>
                  </a:lnTo>
                  <a:lnTo>
                    <a:pt x="76" y="191"/>
                  </a:lnTo>
                  <a:lnTo>
                    <a:pt x="75" y="191"/>
                  </a:lnTo>
                  <a:lnTo>
                    <a:pt x="75" y="190"/>
                  </a:lnTo>
                  <a:lnTo>
                    <a:pt x="76" y="190"/>
                  </a:lnTo>
                  <a:close/>
                  <a:moveTo>
                    <a:pt x="76" y="189"/>
                  </a:moveTo>
                  <a:lnTo>
                    <a:pt x="78" y="190"/>
                  </a:lnTo>
                  <a:lnTo>
                    <a:pt x="76" y="190"/>
                  </a:lnTo>
                  <a:lnTo>
                    <a:pt x="76" y="189"/>
                  </a:lnTo>
                  <a:close/>
                  <a:moveTo>
                    <a:pt x="80" y="186"/>
                  </a:moveTo>
                  <a:lnTo>
                    <a:pt x="80" y="187"/>
                  </a:lnTo>
                  <a:lnTo>
                    <a:pt x="79" y="187"/>
                  </a:lnTo>
                  <a:lnTo>
                    <a:pt x="79" y="186"/>
                  </a:lnTo>
                  <a:lnTo>
                    <a:pt x="79" y="187"/>
                  </a:lnTo>
                  <a:lnTo>
                    <a:pt x="79" y="186"/>
                  </a:lnTo>
                  <a:lnTo>
                    <a:pt x="80" y="186"/>
                  </a:lnTo>
                  <a:close/>
                  <a:moveTo>
                    <a:pt x="80" y="185"/>
                  </a:moveTo>
                  <a:lnTo>
                    <a:pt x="80" y="186"/>
                  </a:lnTo>
                  <a:lnTo>
                    <a:pt x="79" y="186"/>
                  </a:lnTo>
                  <a:lnTo>
                    <a:pt x="79" y="185"/>
                  </a:lnTo>
                  <a:lnTo>
                    <a:pt x="80" y="185"/>
                  </a:lnTo>
                  <a:close/>
                  <a:moveTo>
                    <a:pt x="79" y="185"/>
                  </a:moveTo>
                  <a:lnTo>
                    <a:pt x="79" y="186"/>
                  </a:lnTo>
                  <a:lnTo>
                    <a:pt x="79" y="185"/>
                  </a:lnTo>
                  <a:close/>
                  <a:moveTo>
                    <a:pt x="81" y="185"/>
                  </a:moveTo>
                  <a:lnTo>
                    <a:pt x="81" y="186"/>
                  </a:lnTo>
                  <a:lnTo>
                    <a:pt x="80" y="186"/>
                  </a:lnTo>
                  <a:lnTo>
                    <a:pt x="80" y="185"/>
                  </a:lnTo>
                  <a:lnTo>
                    <a:pt x="81" y="185"/>
                  </a:lnTo>
                  <a:close/>
                  <a:moveTo>
                    <a:pt x="83" y="185"/>
                  </a:moveTo>
                  <a:lnTo>
                    <a:pt x="84" y="185"/>
                  </a:lnTo>
                  <a:lnTo>
                    <a:pt x="83" y="185"/>
                  </a:lnTo>
                  <a:lnTo>
                    <a:pt x="81" y="185"/>
                  </a:lnTo>
                  <a:lnTo>
                    <a:pt x="83" y="184"/>
                  </a:lnTo>
                  <a:lnTo>
                    <a:pt x="83" y="185"/>
                  </a:lnTo>
                  <a:close/>
                  <a:moveTo>
                    <a:pt x="86" y="181"/>
                  </a:moveTo>
                  <a:lnTo>
                    <a:pt x="85" y="181"/>
                  </a:lnTo>
                  <a:lnTo>
                    <a:pt x="85" y="182"/>
                  </a:lnTo>
                  <a:lnTo>
                    <a:pt x="85" y="181"/>
                  </a:lnTo>
                  <a:lnTo>
                    <a:pt x="86" y="181"/>
                  </a:lnTo>
                  <a:close/>
                  <a:moveTo>
                    <a:pt x="86" y="180"/>
                  </a:moveTo>
                  <a:lnTo>
                    <a:pt x="85" y="180"/>
                  </a:lnTo>
                  <a:lnTo>
                    <a:pt x="86" y="180"/>
                  </a:lnTo>
                  <a:lnTo>
                    <a:pt x="85" y="180"/>
                  </a:lnTo>
                  <a:lnTo>
                    <a:pt x="86" y="180"/>
                  </a:lnTo>
                  <a:close/>
                  <a:moveTo>
                    <a:pt x="92" y="177"/>
                  </a:moveTo>
                  <a:lnTo>
                    <a:pt x="90" y="177"/>
                  </a:lnTo>
                  <a:lnTo>
                    <a:pt x="90" y="176"/>
                  </a:lnTo>
                  <a:lnTo>
                    <a:pt x="92" y="176"/>
                  </a:lnTo>
                  <a:lnTo>
                    <a:pt x="92" y="177"/>
                  </a:lnTo>
                  <a:lnTo>
                    <a:pt x="92" y="176"/>
                  </a:lnTo>
                  <a:lnTo>
                    <a:pt x="92" y="177"/>
                  </a:lnTo>
                  <a:close/>
                  <a:moveTo>
                    <a:pt x="90" y="177"/>
                  </a:moveTo>
                  <a:lnTo>
                    <a:pt x="90" y="179"/>
                  </a:lnTo>
                  <a:lnTo>
                    <a:pt x="89" y="179"/>
                  </a:lnTo>
                  <a:lnTo>
                    <a:pt x="89" y="177"/>
                  </a:lnTo>
                  <a:lnTo>
                    <a:pt x="90" y="177"/>
                  </a:lnTo>
                  <a:lnTo>
                    <a:pt x="90" y="176"/>
                  </a:lnTo>
                  <a:lnTo>
                    <a:pt x="90" y="177"/>
                  </a:lnTo>
                  <a:close/>
                  <a:moveTo>
                    <a:pt x="94" y="176"/>
                  </a:moveTo>
                  <a:lnTo>
                    <a:pt x="93" y="176"/>
                  </a:lnTo>
                  <a:lnTo>
                    <a:pt x="93" y="175"/>
                  </a:lnTo>
                  <a:lnTo>
                    <a:pt x="94" y="175"/>
                  </a:lnTo>
                  <a:lnTo>
                    <a:pt x="94" y="176"/>
                  </a:lnTo>
                  <a:close/>
                  <a:moveTo>
                    <a:pt x="93" y="176"/>
                  </a:moveTo>
                  <a:lnTo>
                    <a:pt x="92" y="176"/>
                  </a:lnTo>
                  <a:lnTo>
                    <a:pt x="93" y="175"/>
                  </a:lnTo>
                  <a:lnTo>
                    <a:pt x="93" y="176"/>
                  </a:lnTo>
                  <a:close/>
                  <a:moveTo>
                    <a:pt x="95" y="175"/>
                  </a:moveTo>
                  <a:lnTo>
                    <a:pt x="95" y="176"/>
                  </a:lnTo>
                  <a:lnTo>
                    <a:pt x="94" y="176"/>
                  </a:lnTo>
                  <a:lnTo>
                    <a:pt x="94" y="175"/>
                  </a:lnTo>
                  <a:lnTo>
                    <a:pt x="95" y="175"/>
                  </a:lnTo>
                  <a:close/>
                  <a:moveTo>
                    <a:pt x="93" y="173"/>
                  </a:moveTo>
                  <a:lnTo>
                    <a:pt x="92" y="173"/>
                  </a:lnTo>
                  <a:lnTo>
                    <a:pt x="93" y="173"/>
                  </a:lnTo>
                  <a:lnTo>
                    <a:pt x="92" y="173"/>
                  </a:lnTo>
                  <a:lnTo>
                    <a:pt x="92" y="172"/>
                  </a:lnTo>
                  <a:lnTo>
                    <a:pt x="93" y="172"/>
                  </a:lnTo>
                  <a:lnTo>
                    <a:pt x="93" y="173"/>
                  </a:lnTo>
                  <a:close/>
                  <a:moveTo>
                    <a:pt x="98" y="170"/>
                  </a:moveTo>
                  <a:lnTo>
                    <a:pt x="98" y="171"/>
                  </a:lnTo>
                  <a:lnTo>
                    <a:pt x="99" y="171"/>
                  </a:lnTo>
                  <a:lnTo>
                    <a:pt x="98" y="171"/>
                  </a:lnTo>
                  <a:lnTo>
                    <a:pt x="97" y="172"/>
                  </a:lnTo>
                  <a:lnTo>
                    <a:pt x="95" y="172"/>
                  </a:lnTo>
                  <a:lnTo>
                    <a:pt x="94" y="172"/>
                  </a:lnTo>
                  <a:lnTo>
                    <a:pt x="94" y="171"/>
                  </a:lnTo>
                  <a:lnTo>
                    <a:pt x="95" y="171"/>
                  </a:lnTo>
                  <a:lnTo>
                    <a:pt x="97" y="171"/>
                  </a:lnTo>
                  <a:lnTo>
                    <a:pt x="95" y="171"/>
                  </a:lnTo>
                  <a:lnTo>
                    <a:pt x="95" y="170"/>
                  </a:lnTo>
                  <a:lnTo>
                    <a:pt x="95" y="171"/>
                  </a:lnTo>
                  <a:lnTo>
                    <a:pt x="97" y="170"/>
                  </a:lnTo>
                  <a:lnTo>
                    <a:pt x="98" y="170"/>
                  </a:lnTo>
                  <a:close/>
                  <a:moveTo>
                    <a:pt x="98" y="170"/>
                  </a:moveTo>
                  <a:lnTo>
                    <a:pt x="99" y="170"/>
                  </a:lnTo>
                  <a:lnTo>
                    <a:pt x="98" y="170"/>
                  </a:lnTo>
                  <a:close/>
                  <a:moveTo>
                    <a:pt x="97" y="168"/>
                  </a:moveTo>
                  <a:lnTo>
                    <a:pt x="97" y="170"/>
                  </a:lnTo>
                  <a:lnTo>
                    <a:pt x="95" y="170"/>
                  </a:lnTo>
                  <a:lnTo>
                    <a:pt x="94" y="170"/>
                  </a:lnTo>
                  <a:lnTo>
                    <a:pt x="95" y="168"/>
                  </a:lnTo>
                  <a:lnTo>
                    <a:pt x="97" y="168"/>
                  </a:lnTo>
                  <a:close/>
                  <a:moveTo>
                    <a:pt x="103" y="165"/>
                  </a:moveTo>
                  <a:lnTo>
                    <a:pt x="103" y="166"/>
                  </a:lnTo>
                  <a:lnTo>
                    <a:pt x="103" y="165"/>
                  </a:lnTo>
                  <a:close/>
                  <a:moveTo>
                    <a:pt x="111" y="157"/>
                  </a:moveTo>
                  <a:lnTo>
                    <a:pt x="111" y="158"/>
                  </a:lnTo>
                  <a:lnTo>
                    <a:pt x="112" y="158"/>
                  </a:lnTo>
                  <a:lnTo>
                    <a:pt x="111" y="158"/>
                  </a:lnTo>
                  <a:lnTo>
                    <a:pt x="111" y="157"/>
                  </a:lnTo>
                  <a:close/>
                  <a:moveTo>
                    <a:pt x="109" y="158"/>
                  </a:moveTo>
                  <a:lnTo>
                    <a:pt x="111" y="158"/>
                  </a:lnTo>
                  <a:lnTo>
                    <a:pt x="111" y="159"/>
                  </a:lnTo>
                  <a:lnTo>
                    <a:pt x="109" y="159"/>
                  </a:lnTo>
                  <a:lnTo>
                    <a:pt x="109" y="158"/>
                  </a:lnTo>
                  <a:lnTo>
                    <a:pt x="109" y="157"/>
                  </a:lnTo>
                  <a:lnTo>
                    <a:pt x="109" y="158"/>
                  </a:lnTo>
                  <a:close/>
                  <a:moveTo>
                    <a:pt x="111" y="157"/>
                  </a:moveTo>
                  <a:lnTo>
                    <a:pt x="111" y="158"/>
                  </a:lnTo>
                  <a:lnTo>
                    <a:pt x="111" y="157"/>
                  </a:lnTo>
                  <a:lnTo>
                    <a:pt x="109" y="157"/>
                  </a:lnTo>
                  <a:lnTo>
                    <a:pt x="111" y="157"/>
                  </a:lnTo>
                  <a:close/>
                  <a:moveTo>
                    <a:pt x="109" y="154"/>
                  </a:moveTo>
                  <a:lnTo>
                    <a:pt x="111" y="154"/>
                  </a:lnTo>
                  <a:lnTo>
                    <a:pt x="109" y="154"/>
                  </a:lnTo>
                  <a:lnTo>
                    <a:pt x="108" y="154"/>
                  </a:lnTo>
                  <a:lnTo>
                    <a:pt x="109" y="153"/>
                  </a:lnTo>
                  <a:lnTo>
                    <a:pt x="109" y="154"/>
                  </a:lnTo>
                  <a:close/>
                  <a:moveTo>
                    <a:pt x="108" y="154"/>
                  </a:moveTo>
                  <a:lnTo>
                    <a:pt x="107" y="154"/>
                  </a:lnTo>
                  <a:lnTo>
                    <a:pt x="108" y="154"/>
                  </a:lnTo>
                  <a:lnTo>
                    <a:pt x="108" y="153"/>
                  </a:lnTo>
                  <a:lnTo>
                    <a:pt x="109" y="153"/>
                  </a:lnTo>
                  <a:lnTo>
                    <a:pt x="108" y="154"/>
                  </a:lnTo>
                  <a:close/>
                  <a:moveTo>
                    <a:pt x="113" y="152"/>
                  </a:moveTo>
                  <a:lnTo>
                    <a:pt x="112" y="152"/>
                  </a:lnTo>
                  <a:lnTo>
                    <a:pt x="113" y="152"/>
                  </a:lnTo>
                  <a:close/>
                  <a:moveTo>
                    <a:pt x="116" y="151"/>
                  </a:moveTo>
                  <a:lnTo>
                    <a:pt x="116" y="152"/>
                  </a:lnTo>
                  <a:lnTo>
                    <a:pt x="115" y="152"/>
                  </a:lnTo>
                  <a:lnTo>
                    <a:pt x="115" y="151"/>
                  </a:lnTo>
                  <a:lnTo>
                    <a:pt x="115" y="152"/>
                  </a:lnTo>
                  <a:lnTo>
                    <a:pt x="115" y="151"/>
                  </a:lnTo>
                  <a:lnTo>
                    <a:pt x="116" y="151"/>
                  </a:lnTo>
                  <a:close/>
                  <a:moveTo>
                    <a:pt x="116" y="147"/>
                  </a:moveTo>
                  <a:lnTo>
                    <a:pt x="117" y="147"/>
                  </a:lnTo>
                  <a:lnTo>
                    <a:pt x="117" y="148"/>
                  </a:lnTo>
                  <a:lnTo>
                    <a:pt x="116" y="148"/>
                  </a:lnTo>
                  <a:lnTo>
                    <a:pt x="116" y="149"/>
                  </a:lnTo>
                  <a:lnTo>
                    <a:pt x="115" y="151"/>
                  </a:lnTo>
                  <a:lnTo>
                    <a:pt x="115" y="149"/>
                  </a:lnTo>
                  <a:lnTo>
                    <a:pt x="115" y="148"/>
                  </a:lnTo>
                  <a:lnTo>
                    <a:pt x="116" y="148"/>
                  </a:lnTo>
                  <a:lnTo>
                    <a:pt x="115" y="148"/>
                  </a:lnTo>
                  <a:lnTo>
                    <a:pt x="116" y="147"/>
                  </a:lnTo>
                  <a:lnTo>
                    <a:pt x="116" y="145"/>
                  </a:lnTo>
                  <a:lnTo>
                    <a:pt x="116" y="147"/>
                  </a:lnTo>
                  <a:close/>
                  <a:moveTo>
                    <a:pt x="115" y="144"/>
                  </a:moveTo>
                  <a:lnTo>
                    <a:pt x="113" y="145"/>
                  </a:lnTo>
                  <a:lnTo>
                    <a:pt x="113" y="144"/>
                  </a:lnTo>
                  <a:lnTo>
                    <a:pt x="115" y="144"/>
                  </a:lnTo>
                  <a:close/>
                  <a:moveTo>
                    <a:pt x="118" y="140"/>
                  </a:moveTo>
                  <a:lnTo>
                    <a:pt x="117" y="140"/>
                  </a:lnTo>
                  <a:lnTo>
                    <a:pt x="117" y="142"/>
                  </a:lnTo>
                  <a:lnTo>
                    <a:pt x="116" y="142"/>
                  </a:lnTo>
                  <a:lnTo>
                    <a:pt x="116" y="140"/>
                  </a:lnTo>
                  <a:lnTo>
                    <a:pt x="117" y="140"/>
                  </a:lnTo>
                  <a:lnTo>
                    <a:pt x="117" y="139"/>
                  </a:lnTo>
                  <a:lnTo>
                    <a:pt x="118" y="139"/>
                  </a:lnTo>
                  <a:lnTo>
                    <a:pt x="117" y="140"/>
                  </a:lnTo>
                  <a:lnTo>
                    <a:pt x="118" y="140"/>
                  </a:lnTo>
                  <a:lnTo>
                    <a:pt x="118" y="139"/>
                  </a:lnTo>
                  <a:lnTo>
                    <a:pt x="120" y="139"/>
                  </a:lnTo>
                  <a:lnTo>
                    <a:pt x="118" y="140"/>
                  </a:lnTo>
                  <a:close/>
                  <a:moveTo>
                    <a:pt x="117" y="138"/>
                  </a:moveTo>
                  <a:lnTo>
                    <a:pt x="118" y="138"/>
                  </a:lnTo>
                  <a:lnTo>
                    <a:pt x="118" y="139"/>
                  </a:lnTo>
                  <a:lnTo>
                    <a:pt x="117" y="139"/>
                  </a:lnTo>
                  <a:lnTo>
                    <a:pt x="116" y="139"/>
                  </a:lnTo>
                  <a:lnTo>
                    <a:pt x="117" y="139"/>
                  </a:lnTo>
                  <a:lnTo>
                    <a:pt x="116" y="139"/>
                  </a:lnTo>
                  <a:lnTo>
                    <a:pt x="116" y="138"/>
                  </a:lnTo>
                  <a:lnTo>
                    <a:pt x="117" y="138"/>
                  </a:lnTo>
                  <a:lnTo>
                    <a:pt x="117" y="137"/>
                  </a:lnTo>
                  <a:lnTo>
                    <a:pt x="117" y="138"/>
                  </a:lnTo>
                  <a:close/>
                  <a:moveTo>
                    <a:pt x="118" y="135"/>
                  </a:moveTo>
                  <a:lnTo>
                    <a:pt x="120" y="137"/>
                  </a:lnTo>
                  <a:lnTo>
                    <a:pt x="118" y="137"/>
                  </a:lnTo>
                  <a:lnTo>
                    <a:pt x="118" y="135"/>
                  </a:lnTo>
                  <a:close/>
                  <a:moveTo>
                    <a:pt x="120" y="134"/>
                  </a:moveTo>
                  <a:lnTo>
                    <a:pt x="120" y="135"/>
                  </a:lnTo>
                  <a:lnTo>
                    <a:pt x="118" y="135"/>
                  </a:lnTo>
                  <a:lnTo>
                    <a:pt x="118" y="134"/>
                  </a:lnTo>
                  <a:lnTo>
                    <a:pt x="120" y="134"/>
                  </a:lnTo>
                  <a:close/>
                  <a:moveTo>
                    <a:pt x="126" y="125"/>
                  </a:moveTo>
                  <a:lnTo>
                    <a:pt x="126" y="126"/>
                  </a:lnTo>
                  <a:lnTo>
                    <a:pt x="126" y="125"/>
                  </a:lnTo>
                  <a:lnTo>
                    <a:pt x="125" y="125"/>
                  </a:lnTo>
                  <a:lnTo>
                    <a:pt x="126" y="125"/>
                  </a:lnTo>
                  <a:lnTo>
                    <a:pt x="126" y="124"/>
                  </a:lnTo>
                  <a:lnTo>
                    <a:pt x="126" y="125"/>
                  </a:lnTo>
                  <a:lnTo>
                    <a:pt x="126" y="124"/>
                  </a:lnTo>
                  <a:lnTo>
                    <a:pt x="126" y="125"/>
                  </a:lnTo>
                  <a:close/>
                  <a:moveTo>
                    <a:pt x="127" y="120"/>
                  </a:moveTo>
                  <a:lnTo>
                    <a:pt x="127" y="121"/>
                  </a:lnTo>
                  <a:lnTo>
                    <a:pt x="126" y="121"/>
                  </a:lnTo>
                  <a:lnTo>
                    <a:pt x="126" y="120"/>
                  </a:lnTo>
                  <a:lnTo>
                    <a:pt x="127" y="120"/>
                  </a:lnTo>
                  <a:close/>
                  <a:moveTo>
                    <a:pt x="131" y="112"/>
                  </a:moveTo>
                  <a:lnTo>
                    <a:pt x="132" y="112"/>
                  </a:lnTo>
                  <a:lnTo>
                    <a:pt x="132" y="114"/>
                  </a:lnTo>
                  <a:lnTo>
                    <a:pt x="131" y="114"/>
                  </a:lnTo>
                  <a:lnTo>
                    <a:pt x="130" y="114"/>
                  </a:lnTo>
                  <a:lnTo>
                    <a:pt x="130" y="112"/>
                  </a:lnTo>
                  <a:lnTo>
                    <a:pt x="131" y="112"/>
                  </a:lnTo>
                  <a:close/>
                  <a:moveTo>
                    <a:pt x="135" y="111"/>
                  </a:moveTo>
                  <a:lnTo>
                    <a:pt x="136" y="112"/>
                  </a:lnTo>
                  <a:lnTo>
                    <a:pt x="135" y="112"/>
                  </a:lnTo>
                  <a:lnTo>
                    <a:pt x="134" y="112"/>
                  </a:lnTo>
                  <a:lnTo>
                    <a:pt x="134" y="111"/>
                  </a:lnTo>
                  <a:lnTo>
                    <a:pt x="135" y="111"/>
                  </a:lnTo>
                  <a:close/>
                  <a:moveTo>
                    <a:pt x="132" y="112"/>
                  </a:moveTo>
                  <a:lnTo>
                    <a:pt x="131" y="112"/>
                  </a:lnTo>
                  <a:lnTo>
                    <a:pt x="131" y="111"/>
                  </a:lnTo>
                  <a:lnTo>
                    <a:pt x="132" y="111"/>
                  </a:lnTo>
                  <a:lnTo>
                    <a:pt x="132" y="112"/>
                  </a:lnTo>
                  <a:close/>
                  <a:moveTo>
                    <a:pt x="120" y="111"/>
                  </a:moveTo>
                  <a:lnTo>
                    <a:pt x="121" y="111"/>
                  </a:lnTo>
                  <a:lnTo>
                    <a:pt x="120" y="111"/>
                  </a:lnTo>
                  <a:lnTo>
                    <a:pt x="120" y="112"/>
                  </a:lnTo>
                  <a:lnTo>
                    <a:pt x="120" y="111"/>
                  </a:lnTo>
                  <a:lnTo>
                    <a:pt x="121" y="112"/>
                  </a:lnTo>
                  <a:lnTo>
                    <a:pt x="120" y="112"/>
                  </a:lnTo>
                  <a:lnTo>
                    <a:pt x="120" y="114"/>
                  </a:lnTo>
                  <a:lnTo>
                    <a:pt x="118" y="115"/>
                  </a:lnTo>
                  <a:lnTo>
                    <a:pt x="118" y="114"/>
                  </a:lnTo>
                  <a:lnTo>
                    <a:pt x="120" y="114"/>
                  </a:lnTo>
                  <a:lnTo>
                    <a:pt x="120" y="112"/>
                  </a:lnTo>
                  <a:lnTo>
                    <a:pt x="120" y="111"/>
                  </a:lnTo>
                  <a:lnTo>
                    <a:pt x="120" y="110"/>
                  </a:lnTo>
                  <a:lnTo>
                    <a:pt x="121" y="111"/>
                  </a:lnTo>
                  <a:lnTo>
                    <a:pt x="120" y="111"/>
                  </a:lnTo>
                  <a:close/>
                  <a:moveTo>
                    <a:pt x="122" y="111"/>
                  </a:moveTo>
                  <a:lnTo>
                    <a:pt x="122" y="112"/>
                  </a:lnTo>
                  <a:lnTo>
                    <a:pt x="121" y="111"/>
                  </a:lnTo>
                  <a:lnTo>
                    <a:pt x="121" y="112"/>
                  </a:lnTo>
                  <a:lnTo>
                    <a:pt x="121" y="111"/>
                  </a:lnTo>
                  <a:lnTo>
                    <a:pt x="121" y="112"/>
                  </a:lnTo>
                  <a:lnTo>
                    <a:pt x="121" y="111"/>
                  </a:lnTo>
                  <a:lnTo>
                    <a:pt x="121" y="110"/>
                  </a:lnTo>
                  <a:lnTo>
                    <a:pt x="122" y="110"/>
                  </a:lnTo>
                  <a:lnTo>
                    <a:pt x="122" y="111"/>
                  </a:lnTo>
                  <a:close/>
                  <a:moveTo>
                    <a:pt x="130" y="109"/>
                  </a:moveTo>
                  <a:lnTo>
                    <a:pt x="130" y="107"/>
                  </a:lnTo>
                  <a:lnTo>
                    <a:pt x="130" y="109"/>
                  </a:lnTo>
                  <a:close/>
                  <a:moveTo>
                    <a:pt x="126" y="107"/>
                  </a:moveTo>
                  <a:lnTo>
                    <a:pt x="126" y="109"/>
                  </a:lnTo>
                  <a:lnTo>
                    <a:pt x="126" y="107"/>
                  </a:lnTo>
                  <a:lnTo>
                    <a:pt x="125" y="107"/>
                  </a:lnTo>
                  <a:lnTo>
                    <a:pt x="126" y="107"/>
                  </a:lnTo>
                  <a:close/>
                  <a:moveTo>
                    <a:pt x="125" y="109"/>
                  </a:moveTo>
                  <a:lnTo>
                    <a:pt x="126" y="107"/>
                  </a:lnTo>
                  <a:lnTo>
                    <a:pt x="126" y="109"/>
                  </a:lnTo>
                  <a:lnTo>
                    <a:pt x="125" y="110"/>
                  </a:lnTo>
                  <a:lnTo>
                    <a:pt x="123" y="110"/>
                  </a:lnTo>
                  <a:lnTo>
                    <a:pt x="125" y="110"/>
                  </a:lnTo>
                  <a:lnTo>
                    <a:pt x="123" y="110"/>
                  </a:lnTo>
                  <a:lnTo>
                    <a:pt x="123" y="111"/>
                  </a:lnTo>
                  <a:lnTo>
                    <a:pt x="123" y="110"/>
                  </a:lnTo>
                  <a:lnTo>
                    <a:pt x="122" y="110"/>
                  </a:lnTo>
                  <a:lnTo>
                    <a:pt x="122" y="111"/>
                  </a:lnTo>
                  <a:lnTo>
                    <a:pt x="122" y="110"/>
                  </a:lnTo>
                  <a:lnTo>
                    <a:pt x="123" y="110"/>
                  </a:lnTo>
                  <a:lnTo>
                    <a:pt x="122" y="110"/>
                  </a:lnTo>
                  <a:lnTo>
                    <a:pt x="122" y="109"/>
                  </a:lnTo>
                  <a:lnTo>
                    <a:pt x="123" y="109"/>
                  </a:lnTo>
                  <a:lnTo>
                    <a:pt x="122" y="109"/>
                  </a:lnTo>
                  <a:lnTo>
                    <a:pt x="123" y="107"/>
                  </a:lnTo>
                  <a:lnTo>
                    <a:pt x="123" y="109"/>
                  </a:lnTo>
                  <a:lnTo>
                    <a:pt x="125" y="107"/>
                  </a:lnTo>
                  <a:lnTo>
                    <a:pt x="125" y="109"/>
                  </a:lnTo>
                  <a:close/>
                  <a:moveTo>
                    <a:pt x="131" y="106"/>
                  </a:moveTo>
                  <a:lnTo>
                    <a:pt x="131" y="107"/>
                  </a:lnTo>
                  <a:lnTo>
                    <a:pt x="131" y="106"/>
                  </a:lnTo>
                  <a:lnTo>
                    <a:pt x="130" y="107"/>
                  </a:lnTo>
                  <a:lnTo>
                    <a:pt x="130" y="109"/>
                  </a:lnTo>
                  <a:lnTo>
                    <a:pt x="129" y="109"/>
                  </a:lnTo>
                  <a:lnTo>
                    <a:pt x="129" y="107"/>
                  </a:lnTo>
                  <a:lnTo>
                    <a:pt x="130" y="107"/>
                  </a:lnTo>
                  <a:lnTo>
                    <a:pt x="129" y="107"/>
                  </a:lnTo>
                  <a:lnTo>
                    <a:pt x="129" y="109"/>
                  </a:lnTo>
                  <a:lnTo>
                    <a:pt x="127" y="109"/>
                  </a:lnTo>
                  <a:lnTo>
                    <a:pt x="127" y="110"/>
                  </a:lnTo>
                  <a:lnTo>
                    <a:pt x="126" y="110"/>
                  </a:lnTo>
                  <a:lnTo>
                    <a:pt x="126" y="109"/>
                  </a:lnTo>
                  <a:lnTo>
                    <a:pt x="127" y="109"/>
                  </a:lnTo>
                  <a:lnTo>
                    <a:pt x="126" y="109"/>
                  </a:lnTo>
                  <a:lnTo>
                    <a:pt x="127" y="109"/>
                  </a:lnTo>
                  <a:lnTo>
                    <a:pt x="127" y="107"/>
                  </a:lnTo>
                  <a:lnTo>
                    <a:pt x="127" y="106"/>
                  </a:lnTo>
                  <a:lnTo>
                    <a:pt x="129" y="106"/>
                  </a:lnTo>
                  <a:lnTo>
                    <a:pt x="130" y="106"/>
                  </a:lnTo>
                  <a:lnTo>
                    <a:pt x="130" y="107"/>
                  </a:lnTo>
                  <a:lnTo>
                    <a:pt x="130" y="106"/>
                  </a:lnTo>
                  <a:lnTo>
                    <a:pt x="131" y="106"/>
                  </a:lnTo>
                  <a:lnTo>
                    <a:pt x="131" y="105"/>
                  </a:lnTo>
                  <a:lnTo>
                    <a:pt x="131" y="106"/>
                  </a:lnTo>
                  <a:close/>
                  <a:moveTo>
                    <a:pt x="139" y="106"/>
                  </a:moveTo>
                  <a:lnTo>
                    <a:pt x="137" y="106"/>
                  </a:lnTo>
                  <a:lnTo>
                    <a:pt x="136" y="106"/>
                  </a:lnTo>
                  <a:lnTo>
                    <a:pt x="137" y="106"/>
                  </a:lnTo>
                  <a:lnTo>
                    <a:pt x="136" y="106"/>
                  </a:lnTo>
                  <a:lnTo>
                    <a:pt x="136" y="105"/>
                  </a:lnTo>
                  <a:lnTo>
                    <a:pt x="137" y="105"/>
                  </a:lnTo>
                  <a:lnTo>
                    <a:pt x="137" y="103"/>
                  </a:lnTo>
                  <a:lnTo>
                    <a:pt x="137" y="105"/>
                  </a:lnTo>
                  <a:lnTo>
                    <a:pt x="139" y="105"/>
                  </a:lnTo>
                  <a:lnTo>
                    <a:pt x="137" y="105"/>
                  </a:lnTo>
                  <a:lnTo>
                    <a:pt x="137" y="106"/>
                  </a:lnTo>
                  <a:lnTo>
                    <a:pt x="139" y="106"/>
                  </a:lnTo>
                  <a:close/>
                  <a:moveTo>
                    <a:pt x="130" y="105"/>
                  </a:moveTo>
                  <a:lnTo>
                    <a:pt x="129" y="105"/>
                  </a:lnTo>
                  <a:lnTo>
                    <a:pt x="129" y="103"/>
                  </a:lnTo>
                  <a:lnTo>
                    <a:pt x="130" y="103"/>
                  </a:lnTo>
                  <a:lnTo>
                    <a:pt x="131" y="103"/>
                  </a:lnTo>
                  <a:lnTo>
                    <a:pt x="131" y="105"/>
                  </a:lnTo>
                  <a:lnTo>
                    <a:pt x="130" y="105"/>
                  </a:lnTo>
                  <a:close/>
                  <a:moveTo>
                    <a:pt x="143" y="101"/>
                  </a:moveTo>
                  <a:lnTo>
                    <a:pt x="140" y="101"/>
                  </a:lnTo>
                  <a:lnTo>
                    <a:pt x="141" y="101"/>
                  </a:lnTo>
                  <a:lnTo>
                    <a:pt x="141" y="100"/>
                  </a:lnTo>
                  <a:lnTo>
                    <a:pt x="143" y="101"/>
                  </a:lnTo>
                  <a:close/>
                  <a:moveTo>
                    <a:pt x="143" y="100"/>
                  </a:moveTo>
                  <a:lnTo>
                    <a:pt x="143" y="98"/>
                  </a:lnTo>
                  <a:lnTo>
                    <a:pt x="144" y="98"/>
                  </a:lnTo>
                  <a:lnTo>
                    <a:pt x="144" y="100"/>
                  </a:lnTo>
                  <a:lnTo>
                    <a:pt x="143" y="100"/>
                  </a:lnTo>
                  <a:lnTo>
                    <a:pt x="143" y="98"/>
                  </a:lnTo>
                  <a:lnTo>
                    <a:pt x="141" y="98"/>
                  </a:lnTo>
                  <a:lnTo>
                    <a:pt x="143" y="98"/>
                  </a:lnTo>
                  <a:lnTo>
                    <a:pt x="143" y="100"/>
                  </a:lnTo>
                  <a:close/>
                  <a:moveTo>
                    <a:pt x="130" y="98"/>
                  </a:moveTo>
                  <a:lnTo>
                    <a:pt x="130" y="100"/>
                  </a:lnTo>
                  <a:lnTo>
                    <a:pt x="130" y="98"/>
                  </a:lnTo>
                  <a:lnTo>
                    <a:pt x="131" y="98"/>
                  </a:lnTo>
                  <a:lnTo>
                    <a:pt x="130" y="98"/>
                  </a:lnTo>
                  <a:close/>
                  <a:moveTo>
                    <a:pt x="135" y="97"/>
                  </a:moveTo>
                  <a:lnTo>
                    <a:pt x="135" y="98"/>
                  </a:lnTo>
                  <a:lnTo>
                    <a:pt x="136" y="98"/>
                  </a:lnTo>
                  <a:lnTo>
                    <a:pt x="135" y="100"/>
                  </a:lnTo>
                  <a:lnTo>
                    <a:pt x="135" y="101"/>
                  </a:lnTo>
                  <a:lnTo>
                    <a:pt x="136" y="101"/>
                  </a:lnTo>
                  <a:lnTo>
                    <a:pt x="136" y="100"/>
                  </a:lnTo>
                  <a:lnTo>
                    <a:pt x="136" y="101"/>
                  </a:lnTo>
                  <a:lnTo>
                    <a:pt x="136" y="102"/>
                  </a:lnTo>
                  <a:lnTo>
                    <a:pt x="135" y="102"/>
                  </a:lnTo>
                  <a:lnTo>
                    <a:pt x="135" y="103"/>
                  </a:lnTo>
                  <a:lnTo>
                    <a:pt x="135" y="105"/>
                  </a:lnTo>
                  <a:lnTo>
                    <a:pt x="135" y="103"/>
                  </a:lnTo>
                  <a:lnTo>
                    <a:pt x="135" y="102"/>
                  </a:lnTo>
                  <a:lnTo>
                    <a:pt x="136" y="102"/>
                  </a:lnTo>
                  <a:lnTo>
                    <a:pt x="136" y="101"/>
                  </a:lnTo>
                  <a:lnTo>
                    <a:pt x="137" y="101"/>
                  </a:lnTo>
                  <a:lnTo>
                    <a:pt x="136" y="101"/>
                  </a:lnTo>
                  <a:lnTo>
                    <a:pt x="136" y="100"/>
                  </a:lnTo>
                  <a:lnTo>
                    <a:pt x="137" y="100"/>
                  </a:lnTo>
                  <a:lnTo>
                    <a:pt x="137" y="98"/>
                  </a:lnTo>
                  <a:lnTo>
                    <a:pt x="137" y="100"/>
                  </a:lnTo>
                  <a:lnTo>
                    <a:pt x="139" y="100"/>
                  </a:lnTo>
                  <a:lnTo>
                    <a:pt x="139" y="101"/>
                  </a:lnTo>
                  <a:lnTo>
                    <a:pt x="139" y="102"/>
                  </a:lnTo>
                  <a:lnTo>
                    <a:pt x="139" y="103"/>
                  </a:lnTo>
                  <a:lnTo>
                    <a:pt x="137" y="103"/>
                  </a:lnTo>
                  <a:lnTo>
                    <a:pt x="136" y="105"/>
                  </a:lnTo>
                  <a:lnTo>
                    <a:pt x="136" y="103"/>
                  </a:lnTo>
                  <a:lnTo>
                    <a:pt x="136" y="105"/>
                  </a:lnTo>
                  <a:lnTo>
                    <a:pt x="136" y="106"/>
                  </a:lnTo>
                  <a:lnTo>
                    <a:pt x="135" y="106"/>
                  </a:lnTo>
                  <a:lnTo>
                    <a:pt x="135" y="105"/>
                  </a:lnTo>
                  <a:lnTo>
                    <a:pt x="135" y="106"/>
                  </a:lnTo>
                  <a:lnTo>
                    <a:pt x="134" y="106"/>
                  </a:lnTo>
                  <a:lnTo>
                    <a:pt x="134" y="107"/>
                  </a:lnTo>
                  <a:lnTo>
                    <a:pt x="135" y="107"/>
                  </a:lnTo>
                  <a:lnTo>
                    <a:pt x="134" y="107"/>
                  </a:lnTo>
                  <a:lnTo>
                    <a:pt x="132" y="107"/>
                  </a:lnTo>
                  <a:lnTo>
                    <a:pt x="132" y="106"/>
                  </a:lnTo>
                  <a:lnTo>
                    <a:pt x="134" y="106"/>
                  </a:lnTo>
                  <a:lnTo>
                    <a:pt x="134" y="105"/>
                  </a:lnTo>
                  <a:lnTo>
                    <a:pt x="132" y="106"/>
                  </a:lnTo>
                  <a:lnTo>
                    <a:pt x="131" y="106"/>
                  </a:lnTo>
                  <a:lnTo>
                    <a:pt x="131" y="107"/>
                  </a:lnTo>
                  <a:lnTo>
                    <a:pt x="132" y="107"/>
                  </a:lnTo>
                  <a:lnTo>
                    <a:pt x="131" y="107"/>
                  </a:lnTo>
                  <a:lnTo>
                    <a:pt x="131" y="109"/>
                  </a:lnTo>
                  <a:lnTo>
                    <a:pt x="131" y="107"/>
                  </a:lnTo>
                  <a:lnTo>
                    <a:pt x="131" y="106"/>
                  </a:lnTo>
                  <a:lnTo>
                    <a:pt x="132" y="106"/>
                  </a:lnTo>
                  <a:lnTo>
                    <a:pt x="132" y="105"/>
                  </a:lnTo>
                  <a:lnTo>
                    <a:pt x="131" y="105"/>
                  </a:lnTo>
                  <a:lnTo>
                    <a:pt x="131" y="103"/>
                  </a:lnTo>
                  <a:lnTo>
                    <a:pt x="132" y="103"/>
                  </a:lnTo>
                  <a:lnTo>
                    <a:pt x="132" y="102"/>
                  </a:lnTo>
                  <a:lnTo>
                    <a:pt x="134" y="102"/>
                  </a:lnTo>
                  <a:lnTo>
                    <a:pt x="134" y="103"/>
                  </a:lnTo>
                  <a:lnTo>
                    <a:pt x="134" y="102"/>
                  </a:lnTo>
                  <a:lnTo>
                    <a:pt x="132" y="102"/>
                  </a:lnTo>
                  <a:lnTo>
                    <a:pt x="132" y="101"/>
                  </a:lnTo>
                  <a:lnTo>
                    <a:pt x="134" y="101"/>
                  </a:lnTo>
                  <a:lnTo>
                    <a:pt x="135" y="102"/>
                  </a:lnTo>
                  <a:lnTo>
                    <a:pt x="134" y="101"/>
                  </a:lnTo>
                  <a:lnTo>
                    <a:pt x="134" y="100"/>
                  </a:lnTo>
                  <a:lnTo>
                    <a:pt x="132" y="100"/>
                  </a:lnTo>
                  <a:lnTo>
                    <a:pt x="134" y="100"/>
                  </a:lnTo>
                  <a:lnTo>
                    <a:pt x="134" y="98"/>
                  </a:lnTo>
                  <a:lnTo>
                    <a:pt x="134" y="97"/>
                  </a:lnTo>
                  <a:lnTo>
                    <a:pt x="135" y="98"/>
                  </a:lnTo>
                  <a:lnTo>
                    <a:pt x="135" y="97"/>
                  </a:lnTo>
                  <a:close/>
                  <a:moveTo>
                    <a:pt x="139" y="97"/>
                  </a:moveTo>
                  <a:lnTo>
                    <a:pt x="139" y="98"/>
                  </a:lnTo>
                  <a:lnTo>
                    <a:pt x="137" y="98"/>
                  </a:lnTo>
                  <a:lnTo>
                    <a:pt x="137" y="97"/>
                  </a:lnTo>
                  <a:lnTo>
                    <a:pt x="139" y="97"/>
                  </a:lnTo>
                  <a:close/>
                  <a:moveTo>
                    <a:pt x="131" y="98"/>
                  </a:moveTo>
                  <a:lnTo>
                    <a:pt x="132" y="98"/>
                  </a:lnTo>
                  <a:lnTo>
                    <a:pt x="131" y="98"/>
                  </a:lnTo>
                  <a:lnTo>
                    <a:pt x="132" y="98"/>
                  </a:lnTo>
                  <a:lnTo>
                    <a:pt x="132" y="100"/>
                  </a:lnTo>
                  <a:lnTo>
                    <a:pt x="132" y="101"/>
                  </a:lnTo>
                  <a:lnTo>
                    <a:pt x="132" y="102"/>
                  </a:lnTo>
                  <a:lnTo>
                    <a:pt x="131" y="103"/>
                  </a:lnTo>
                  <a:lnTo>
                    <a:pt x="130" y="103"/>
                  </a:lnTo>
                  <a:lnTo>
                    <a:pt x="130" y="102"/>
                  </a:lnTo>
                  <a:lnTo>
                    <a:pt x="131" y="102"/>
                  </a:lnTo>
                  <a:lnTo>
                    <a:pt x="131" y="101"/>
                  </a:lnTo>
                  <a:lnTo>
                    <a:pt x="131" y="102"/>
                  </a:lnTo>
                  <a:lnTo>
                    <a:pt x="130" y="101"/>
                  </a:lnTo>
                  <a:lnTo>
                    <a:pt x="130" y="102"/>
                  </a:lnTo>
                  <a:lnTo>
                    <a:pt x="130" y="101"/>
                  </a:lnTo>
                  <a:lnTo>
                    <a:pt x="130" y="102"/>
                  </a:lnTo>
                  <a:lnTo>
                    <a:pt x="129" y="102"/>
                  </a:lnTo>
                  <a:lnTo>
                    <a:pt x="129" y="101"/>
                  </a:lnTo>
                  <a:lnTo>
                    <a:pt x="129" y="102"/>
                  </a:lnTo>
                  <a:lnTo>
                    <a:pt x="129" y="103"/>
                  </a:lnTo>
                  <a:lnTo>
                    <a:pt x="127" y="103"/>
                  </a:lnTo>
                  <a:lnTo>
                    <a:pt x="127" y="102"/>
                  </a:lnTo>
                  <a:lnTo>
                    <a:pt x="127" y="101"/>
                  </a:lnTo>
                  <a:lnTo>
                    <a:pt x="129" y="101"/>
                  </a:lnTo>
                  <a:lnTo>
                    <a:pt x="127" y="101"/>
                  </a:lnTo>
                  <a:lnTo>
                    <a:pt x="127" y="100"/>
                  </a:lnTo>
                  <a:lnTo>
                    <a:pt x="129" y="100"/>
                  </a:lnTo>
                  <a:lnTo>
                    <a:pt x="129" y="101"/>
                  </a:lnTo>
                  <a:lnTo>
                    <a:pt x="129" y="100"/>
                  </a:lnTo>
                  <a:lnTo>
                    <a:pt x="129" y="101"/>
                  </a:lnTo>
                  <a:lnTo>
                    <a:pt x="130" y="100"/>
                  </a:lnTo>
                  <a:lnTo>
                    <a:pt x="130" y="101"/>
                  </a:lnTo>
                  <a:lnTo>
                    <a:pt x="130" y="100"/>
                  </a:lnTo>
                  <a:lnTo>
                    <a:pt x="131" y="100"/>
                  </a:lnTo>
                  <a:lnTo>
                    <a:pt x="131" y="98"/>
                  </a:lnTo>
                  <a:lnTo>
                    <a:pt x="131" y="97"/>
                  </a:lnTo>
                  <a:lnTo>
                    <a:pt x="131" y="98"/>
                  </a:lnTo>
                  <a:close/>
                  <a:moveTo>
                    <a:pt x="144" y="97"/>
                  </a:moveTo>
                  <a:lnTo>
                    <a:pt x="144" y="96"/>
                  </a:lnTo>
                  <a:lnTo>
                    <a:pt x="145" y="96"/>
                  </a:lnTo>
                  <a:lnTo>
                    <a:pt x="144" y="96"/>
                  </a:lnTo>
                  <a:lnTo>
                    <a:pt x="144" y="97"/>
                  </a:lnTo>
                  <a:close/>
                  <a:moveTo>
                    <a:pt x="135" y="97"/>
                  </a:moveTo>
                  <a:lnTo>
                    <a:pt x="134" y="97"/>
                  </a:lnTo>
                  <a:lnTo>
                    <a:pt x="134" y="98"/>
                  </a:lnTo>
                  <a:lnTo>
                    <a:pt x="132" y="98"/>
                  </a:lnTo>
                  <a:lnTo>
                    <a:pt x="132" y="97"/>
                  </a:lnTo>
                  <a:lnTo>
                    <a:pt x="134" y="97"/>
                  </a:lnTo>
                  <a:lnTo>
                    <a:pt x="134" y="96"/>
                  </a:lnTo>
                  <a:lnTo>
                    <a:pt x="134" y="95"/>
                  </a:lnTo>
                  <a:lnTo>
                    <a:pt x="135" y="95"/>
                  </a:lnTo>
                  <a:lnTo>
                    <a:pt x="135" y="93"/>
                  </a:lnTo>
                  <a:lnTo>
                    <a:pt x="136" y="93"/>
                  </a:lnTo>
                  <a:lnTo>
                    <a:pt x="136" y="92"/>
                  </a:lnTo>
                  <a:lnTo>
                    <a:pt x="136" y="93"/>
                  </a:lnTo>
                  <a:lnTo>
                    <a:pt x="136" y="95"/>
                  </a:lnTo>
                  <a:lnTo>
                    <a:pt x="136" y="96"/>
                  </a:lnTo>
                  <a:lnTo>
                    <a:pt x="135" y="96"/>
                  </a:lnTo>
                  <a:lnTo>
                    <a:pt x="135" y="97"/>
                  </a:lnTo>
                  <a:close/>
                  <a:moveTo>
                    <a:pt x="145" y="88"/>
                  </a:moveTo>
                  <a:lnTo>
                    <a:pt x="146" y="88"/>
                  </a:lnTo>
                  <a:lnTo>
                    <a:pt x="146" y="89"/>
                  </a:lnTo>
                  <a:lnTo>
                    <a:pt x="146" y="91"/>
                  </a:lnTo>
                  <a:lnTo>
                    <a:pt x="146" y="89"/>
                  </a:lnTo>
                  <a:lnTo>
                    <a:pt x="148" y="89"/>
                  </a:lnTo>
                  <a:lnTo>
                    <a:pt x="146" y="89"/>
                  </a:lnTo>
                  <a:lnTo>
                    <a:pt x="146" y="91"/>
                  </a:lnTo>
                  <a:lnTo>
                    <a:pt x="148" y="91"/>
                  </a:lnTo>
                  <a:lnTo>
                    <a:pt x="148" y="92"/>
                  </a:lnTo>
                  <a:lnTo>
                    <a:pt x="146" y="92"/>
                  </a:lnTo>
                  <a:lnTo>
                    <a:pt x="146" y="93"/>
                  </a:lnTo>
                  <a:lnTo>
                    <a:pt x="146" y="95"/>
                  </a:lnTo>
                  <a:lnTo>
                    <a:pt x="145" y="95"/>
                  </a:lnTo>
                  <a:lnTo>
                    <a:pt x="144" y="95"/>
                  </a:lnTo>
                  <a:lnTo>
                    <a:pt x="143" y="96"/>
                  </a:lnTo>
                  <a:lnTo>
                    <a:pt x="143" y="97"/>
                  </a:lnTo>
                  <a:lnTo>
                    <a:pt x="141" y="97"/>
                  </a:lnTo>
                  <a:lnTo>
                    <a:pt x="141" y="96"/>
                  </a:lnTo>
                  <a:lnTo>
                    <a:pt x="143" y="96"/>
                  </a:lnTo>
                  <a:lnTo>
                    <a:pt x="141" y="96"/>
                  </a:lnTo>
                  <a:lnTo>
                    <a:pt x="143" y="96"/>
                  </a:lnTo>
                  <a:lnTo>
                    <a:pt x="140" y="96"/>
                  </a:lnTo>
                  <a:lnTo>
                    <a:pt x="141" y="96"/>
                  </a:lnTo>
                  <a:lnTo>
                    <a:pt x="141" y="95"/>
                  </a:lnTo>
                  <a:lnTo>
                    <a:pt x="143" y="95"/>
                  </a:lnTo>
                  <a:lnTo>
                    <a:pt x="141" y="95"/>
                  </a:lnTo>
                  <a:lnTo>
                    <a:pt x="141" y="93"/>
                  </a:lnTo>
                  <a:lnTo>
                    <a:pt x="143" y="93"/>
                  </a:lnTo>
                  <a:lnTo>
                    <a:pt x="141" y="93"/>
                  </a:lnTo>
                  <a:lnTo>
                    <a:pt x="141" y="92"/>
                  </a:lnTo>
                  <a:lnTo>
                    <a:pt x="143" y="92"/>
                  </a:lnTo>
                  <a:lnTo>
                    <a:pt x="141" y="92"/>
                  </a:lnTo>
                  <a:lnTo>
                    <a:pt x="143" y="92"/>
                  </a:lnTo>
                  <a:lnTo>
                    <a:pt x="141" y="92"/>
                  </a:lnTo>
                  <a:lnTo>
                    <a:pt x="141" y="91"/>
                  </a:lnTo>
                  <a:lnTo>
                    <a:pt x="143" y="91"/>
                  </a:lnTo>
                  <a:lnTo>
                    <a:pt x="144" y="92"/>
                  </a:lnTo>
                  <a:lnTo>
                    <a:pt x="144" y="91"/>
                  </a:lnTo>
                  <a:lnTo>
                    <a:pt x="143" y="91"/>
                  </a:lnTo>
                  <a:lnTo>
                    <a:pt x="144" y="91"/>
                  </a:lnTo>
                  <a:lnTo>
                    <a:pt x="143" y="91"/>
                  </a:lnTo>
                  <a:lnTo>
                    <a:pt x="143" y="89"/>
                  </a:lnTo>
                  <a:lnTo>
                    <a:pt x="144" y="89"/>
                  </a:lnTo>
                  <a:lnTo>
                    <a:pt x="143" y="89"/>
                  </a:lnTo>
                  <a:lnTo>
                    <a:pt x="144" y="89"/>
                  </a:lnTo>
                  <a:lnTo>
                    <a:pt x="145" y="89"/>
                  </a:lnTo>
                  <a:lnTo>
                    <a:pt x="144" y="88"/>
                  </a:lnTo>
                  <a:lnTo>
                    <a:pt x="145" y="89"/>
                  </a:lnTo>
                  <a:lnTo>
                    <a:pt x="145" y="88"/>
                  </a:lnTo>
                  <a:close/>
                  <a:moveTo>
                    <a:pt x="151" y="83"/>
                  </a:moveTo>
                  <a:lnTo>
                    <a:pt x="151" y="84"/>
                  </a:lnTo>
                  <a:lnTo>
                    <a:pt x="153" y="84"/>
                  </a:lnTo>
                  <a:lnTo>
                    <a:pt x="153" y="86"/>
                  </a:lnTo>
                  <a:lnTo>
                    <a:pt x="151" y="87"/>
                  </a:lnTo>
                  <a:lnTo>
                    <a:pt x="151" y="88"/>
                  </a:lnTo>
                  <a:lnTo>
                    <a:pt x="150" y="88"/>
                  </a:lnTo>
                  <a:lnTo>
                    <a:pt x="149" y="88"/>
                  </a:lnTo>
                  <a:lnTo>
                    <a:pt x="148" y="89"/>
                  </a:lnTo>
                  <a:lnTo>
                    <a:pt x="148" y="88"/>
                  </a:lnTo>
                  <a:lnTo>
                    <a:pt x="146" y="88"/>
                  </a:lnTo>
                  <a:lnTo>
                    <a:pt x="148" y="88"/>
                  </a:lnTo>
                  <a:lnTo>
                    <a:pt x="148" y="87"/>
                  </a:lnTo>
                  <a:lnTo>
                    <a:pt x="146" y="87"/>
                  </a:lnTo>
                  <a:lnTo>
                    <a:pt x="148" y="87"/>
                  </a:lnTo>
                  <a:lnTo>
                    <a:pt x="149" y="88"/>
                  </a:lnTo>
                  <a:lnTo>
                    <a:pt x="149" y="87"/>
                  </a:lnTo>
                  <a:lnTo>
                    <a:pt x="148" y="86"/>
                  </a:lnTo>
                  <a:lnTo>
                    <a:pt x="149" y="86"/>
                  </a:lnTo>
                  <a:lnTo>
                    <a:pt x="150" y="87"/>
                  </a:lnTo>
                  <a:lnTo>
                    <a:pt x="150" y="86"/>
                  </a:lnTo>
                  <a:lnTo>
                    <a:pt x="149" y="86"/>
                  </a:lnTo>
                  <a:lnTo>
                    <a:pt x="149" y="84"/>
                  </a:lnTo>
                  <a:lnTo>
                    <a:pt x="149" y="86"/>
                  </a:lnTo>
                  <a:lnTo>
                    <a:pt x="150" y="86"/>
                  </a:lnTo>
                  <a:lnTo>
                    <a:pt x="150" y="84"/>
                  </a:lnTo>
                  <a:lnTo>
                    <a:pt x="150" y="86"/>
                  </a:lnTo>
                  <a:lnTo>
                    <a:pt x="150" y="87"/>
                  </a:lnTo>
                  <a:lnTo>
                    <a:pt x="151" y="87"/>
                  </a:lnTo>
                  <a:lnTo>
                    <a:pt x="151" y="86"/>
                  </a:lnTo>
                  <a:lnTo>
                    <a:pt x="151" y="84"/>
                  </a:lnTo>
                  <a:lnTo>
                    <a:pt x="150" y="84"/>
                  </a:lnTo>
                  <a:lnTo>
                    <a:pt x="150" y="83"/>
                  </a:lnTo>
                  <a:lnTo>
                    <a:pt x="151" y="83"/>
                  </a:lnTo>
                  <a:close/>
                  <a:moveTo>
                    <a:pt x="162" y="84"/>
                  </a:moveTo>
                  <a:lnTo>
                    <a:pt x="160" y="84"/>
                  </a:lnTo>
                  <a:lnTo>
                    <a:pt x="160" y="83"/>
                  </a:lnTo>
                  <a:lnTo>
                    <a:pt x="162" y="83"/>
                  </a:lnTo>
                  <a:lnTo>
                    <a:pt x="162" y="84"/>
                  </a:lnTo>
                  <a:close/>
                  <a:moveTo>
                    <a:pt x="213" y="84"/>
                  </a:moveTo>
                  <a:lnTo>
                    <a:pt x="211" y="86"/>
                  </a:lnTo>
                  <a:lnTo>
                    <a:pt x="211" y="84"/>
                  </a:lnTo>
                  <a:lnTo>
                    <a:pt x="211" y="86"/>
                  </a:lnTo>
                  <a:lnTo>
                    <a:pt x="210" y="86"/>
                  </a:lnTo>
                  <a:lnTo>
                    <a:pt x="210" y="84"/>
                  </a:lnTo>
                  <a:lnTo>
                    <a:pt x="211" y="84"/>
                  </a:lnTo>
                  <a:lnTo>
                    <a:pt x="211" y="83"/>
                  </a:lnTo>
                  <a:lnTo>
                    <a:pt x="213" y="83"/>
                  </a:lnTo>
                  <a:lnTo>
                    <a:pt x="213" y="84"/>
                  </a:lnTo>
                  <a:close/>
                  <a:moveTo>
                    <a:pt x="167" y="83"/>
                  </a:moveTo>
                  <a:lnTo>
                    <a:pt x="167" y="82"/>
                  </a:lnTo>
                  <a:lnTo>
                    <a:pt x="167" y="83"/>
                  </a:lnTo>
                  <a:close/>
                  <a:moveTo>
                    <a:pt x="157" y="84"/>
                  </a:moveTo>
                  <a:lnTo>
                    <a:pt x="155" y="84"/>
                  </a:lnTo>
                  <a:lnTo>
                    <a:pt x="154" y="84"/>
                  </a:lnTo>
                  <a:lnTo>
                    <a:pt x="155" y="84"/>
                  </a:lnTo>
                  <a:lnTo>
                    <a:pt x="155" y="83"/>
                  </a:lnTo>
                  <a:lnTo>
                    <a:pt x="157" y="82"/>
                  </a:lnTo>
                  <a:lnTo>
                    <a:pt x="157" y="83"/>
                  </a:lnTo>
                  <a:lnTo>
                    <a:pt x="157" y="84"/>
                  </a:lnTo>
                  <a:close/>
                  <a:moveTo>
                    <a:pt x="158" y="82"/>
                  </a:moveTo>
                  <a:lnTo>
                    <a:pt x="157" y="82"/>
                  </a:lnTo>
                  <a:lnTo>
                    <a:pt x="158" y="80"/>
                  </a:lnTo>
                  <a:lnTo>
                    <a:pt x="158" y="82"/>
                  </a:lnTo>
                  <a:close/>
                  <a:moveTo>
                    <a:pt x="163" y="82"/>
                  </a:moveTo>
                  <a:lnTo>
                    <a:pt x="164" y="82"/>
                  </a:lnTo>
                  <a:lnTo>
                    <a:pt x="163" y="82"/>
                  </a:lnTo>
                  <a:lnTo>
                    <a:pt x="163" y="83"/>
                  </a:lnTo>
                  <a:lnTo>
                    <a:pt x="162" y="82"/>
                  </a:lnTo>
                  <a:lnTo>
                    <a:pt x="162" y="80"/>
                  </a:lnTo>
                  <a:lnTo>
                    <a:pt x="163" y="80"/>
                  </a:lnTo>
                  <a:lnTo>
                    <a:pt x="163" y="82"/>
                  </a:lnTo>
                  <a:close/>
                  <a:moveTo>
                    <a:pt x="154" y="80"/>
                  </a:moveTo>
                  <a:lnTo>
                    <a:pt x="154" y="82"/>
                  </a:lnTo>
                  <a:lnTo>
                    <a:pt x="155" y="80"/>
                  </a:lnTo>
                  <a:lnTo>
                    <a:pt x="155" y="82"/>
                  </a:lnTo>
                  <a:lnTo>
                    <a:pt x="157" y="82"/>
                  </a:lnTo>
                  <a:lnTo>
                    <a:pt x="155" y="82"/>
                  </a:lnTo>
                  <a:lnTo>
                    <a:pt x="155" y="83"/>
                  </a:lnTo>
                  <a:lnTo>
                    <a:pt x="154" y="83"/>
                  </a:lnTo>
                  <a:lnTo>
                    <a:pt x="154" y="84"/>
                  </a:lnTo>
                  <a:lnTo>
                    <a:pt x="153" y="84"/>
                  </a:lnTo>
                  <a:lnTo>
                    <a:pt x="151" y="83"/>
                  </a:lnTo>
                  <a:lnTo>
                    <a:pt x="150" y="82"/>
                  </a:lnTo>
                  <a:lnTo>
                    <a:pt x="151" y="82"/>
                  </a:lnTo>
                  <a:lnTo>
                    <a:pt x="151" y="83"/>
                  </a:lnTo>
                  <a:lnTo>
                    <a:pt x="151" y="82"/>
                  </a:lnTo>
                  <a:lnTo>
                    <a:pt x="151" y="80"/>
                  </a:lnTo>
                  <a:lnTo>
                    <a:pt x="153" y="80"/>
                  </a:lnTo>
                  <a:lnTo>
                    <a:pt x="153" y="82"/>
                  </a:lnTo>
                  <a:lnTo>
                    <a:pt x="153" y="80"/>
                  </a:lnTo>
                  <a:lnTo>
                    <a:pt x="154" y="80"/>
                  </a:lnTo>
                  <a:close/>
                  <a:moveTo>
                    <a:pt x="151" y="80"/>
                  </a:moveTo>
                  <a:lnTo>
                    <a:pt x="151" y="79"/>
                  </a:lnTo>
                  <a:lnTo>
                    <a:pt x="151" y="80"/>
                  </a:lnTo>
                  <a:lnTo>
                    <a:pt x="153" y="80"/>
                  </a:lnTo>
                  <a:lnTo>
                    <a:pt x="151" y="80"/>
                  </a:lnTo>
                  <a:lnTo>
                    <a:pt x="151" y="82"/>
                  </a:lnTo>
                  <a:lnTo>
                    <a:pt x="150" y="82"/>
                  </a:lnTo>
                  <a:lnTo>
                    <a:pt x="150" y="80"/>
                  </a:lnTo>
                  <a:lnTo>
                    <a:pt x="150" y="79"/>
                  </a:lnTo>
                  <a:lnTo>
                    <a:pt x="151" y="79"/>
                  </a:lnTo>
                  <a:lnTo>
                    <a:pt x="151" y="80"/>
                  </a:lnTo>
                  <a:close/>
                  <a:moveTo>
                    <a:pt x="163" y="80"/>
                  </a:moveTo>
                  <a:lnTo>
                    <a:pt x="162" y="80"/>
                  </a:lnTo>
                  <a:lnTo>
                    <a:pt x="162" y="79"/>
                  </a:lnTo>
                  <a:lnTo>
                    <a:pt x="163" y="79"/>
                  </a:lnTo>
                  <a:lnTo>
                    <a:pt x="163" y="80"/>
                  </a:lnTo>
                  <a:close/>
                  <a:moveTo>
                    <a:pt x="155" y="80"/>
                  </a:moveTo>
                  <a:lnTo>
                    <a:pt x="154" y="79"/>
                  </a:lnTo>
                  <a:lnTo>
                    <a:pt x="155" y="79"/>
                  </a:lnTo>
                  <a:lnTo>
                    <a:pt x="155" y="80"/>
                  </a:lnTo>
                  <a:close/>
                  <a:moveTo>
                    <a:pt x="162" y="79"/>
                  </a:moveTo>
                  <a:lnTo>
                    <a:pt x="162" y="80"/>
                  </a:lnTo>
                  <a:lnTo>
                    <a:pt x="160" y="80"/>
                  </a:lnTo>
                  <a:lnTo>
                    <a:pt x="160" y="79"/>
                  </a:lnTo>
                  <a:lnTo>
                    <a:pt x="160" y="80"/>
                  </a:lnTo>
                  <a:lnTo>
                    <a:pt x="160" y="79"/>
                  </a:lnTo>
                  <a:lnTo>
                    <a:pt x="160" y="78"/>
                  </a:lnTo>
                  <a:lnTo>
                    <a:pt x="162" y="78"/>
                  </a:lnTo>
                  <a:lnTo>
                    <a:pt x="162" y="79"/>
                  </a:lnTo>
                  <a:close/>
                  <a:moveTo>
                    <a:pt x="154" y="78"/>
                  </a:moveTo>
                  <a:lnTo>
                    <a:pt x="154" y="79"/>
                  </a:lnTo>
                  <a:lnTo>
                    <a:pt x="153" y="79"/>
                  </a:lnTo>
                  <a:lnTo>
                    <a:pt x="153" y="78"/>
                  </a:lnTo>
                  <a:lnTo>
                    <a:pt x="154" y="78"/>
                  </a:lnTo>
                  <a:close/>
                  <a:moveTo>
                    <a:pt x="157" y="78"/>
                  </a:moveTo>
                  <a:lnTo>
                    <a:pt x="157" y="79"/>
                  </a:lnTo>
                  <a:lnTo>
                    <a:pt x="157" y="78"/>
                  </a:lnTo>
                  <a:lnTo>
                    <a:pt x="158" y="78"/>
                  </a:lnTo>
                  <a:lnTo>
                    <a:pt x="158" y="79"/>
                  </a:lnTo>
                  <a:lnTo>
                    <a:pt x="159" y="79"/>
                  </a:lnTo>
                  <a:lnTo>
                    <a:pt x="158" y="80"/>
                  </a:lnTo>
                  <a:lnTo>
                    <a:pt x="157" y="80"/>
                  </a:lnTo>
                  <a:lnTo>
                    <a:pt x="157" y="79"/>
                  </a:lnTo>
                  <a:lnTo>
                    <a:pt x="157" y="78"/>
                  </a:lnTo>
                  <a:lnTo>
                    <a:pt x="155" y="78"/>
                  </a:lnTo>
                  <a:lnTo>
                    <a:pt x="155" y="77"/>
                  </a:lnTo>
                  <a:lnTo>
                    <a:pt x="157" y="77"/>
                  </a:lnTo>
                  <a:lnTo>
                    <a:pt x="157" y="78"/>
                  </a:lnTo>
                  <a:close/>
                  <a:moveTo>
                    <a:pt x="167" y="77"/>
                  </a:moveTo>
                  <a:lnTo>
                    <a:pt x="167" y="78"/>
                  </a:lnTo>
                  <a:lnTo>
                    <a:pt x="167" y="77"/>
                  </a:lnTo>
                  <a:lnTo>
                    <a:pt x="167" y="75"/>
                  </a:lnTo>
                  <a:lnTo>
                    <a:pt x="168" y="75"/>
                  </a:lnTo>
                  <a:lnTo>
                    <a:pt x="168" y="77"/>
                  </a:lnTo>
                  <a:lnTo>
                    <a:pt x="167" y="77"/>
                  </a:lnTo>
                  <a:close/>
                  <a:moveTo>
                    <a:pt x="172" y="75"/>
                  </a:moveTo>
                  <a:lnTo>
                    <a:pt x="173" y="77"/>
                  </a:lnTo>
                  <a:lnTo>
                    <a:pt x="173" y="75"/>
                  </a:lnTo>
                  <a:lnTo>
                    <a:pt x="173" y="77"/>
                  </a:lnTo>
                  <a:lnTo>
                    <a:pt x="174" y="77"/>
                  </a:lnTo>
                  <a:lnTo>
                    <a:pt x="173" y="77"/>
                  </a:lnTo>
                  <a:lnTo>
                    <a:pt x="174" y="77"/>
                  </a:lnTo>
                  <a:lnTo>
                    <a:pt x="174" y="78"/>
                  </a:lnTo>
                  <a:lnTo>
                    <a:pt x="173" y="78"/>
                  </a:lnTo>
                  <a:lnTo>
                    <a:pt x="171" y="77"/>
                  </a:lnTo>
                  <a:lnTo>
                    <a:pt x="171" y="75"/>
                  </a:lnTo>
                  <a:lnTo>
                    <a:pt x="171" y="77"/>
                  </a:lnTo>
                  <a:lnTo>
                    <a:pt x="172" y="77"/>
                  </a:lnTo>
                  <a:lnTo>
                    <a:pt x="171" y="75"/>
                  </a:lnTo>
                  <a:lnTo>
                    <a:pt x="172" y="75"/>
                  </a:lnTo>
                  <a:close/>
                  <a:moveTo>
                    <a:pt x="177" y="72"/>
                  </a:moveTo>
                  <a:lnTo>
                    <a:pt x="177" y="73"/>
                  </a:lnTo>
                  <a:lnTo>
                    <a:pt x="178" y="73"/>
                  </a:lnTo>
                  <a:lnTo>
                    <a:pt x="177" y="73"/>
                  </a:lnTo>
                  <a:lnTo>
                    <a:pt x="177" y="74"/>
                  </a:lnTo>
                  <a:lnTo>
                    <a:pt x="178" y="74"/>
                  </a:lnTo>
                  <a:lnTo>
                    <a:pt x="177" y="74"/>
                  </a:lnTo>
                  <a:lnTo>
                    <a:pt x="177" y="75"/>
                  </a:lnTo>
                  <a:lnTo>
                    <a:pt x="176" y="75"/>
                  </a:lnTo>
                  <a:lnTo>
                    <a:pt x="176" y="77"/>
                  </a:lnTo>
                  <a:lnTo>
                    <a:pt x="174" y="77"/>
                  </a:lnTo>
                  <a:lnTo>
                    <a:pt x="174" y="75"/>
                  </a:lnTo>
                  <a:lnTo>
                    <a:pt x="174" y="77"/>
                  </a:lnTo>
                  <a:lnTo>
                    <a:pt x="174" y="75"/>
                  </a:lnTo>
                  <a:lnTo>
                    <a:pt x="173" y="75"/>
                  </a:lnTo>
                  <a:lnTo>
                    <a:pt x="174" y="74"/>
                  </a:lnTo>
                  <a:lnTo>
                    <a:pt x="173" y="74"/>
                  </a:lnTo>
                  <a:lnTo>
                    <a:pt x="174" y="74"/>
                  </a:lnTo>
                  <a:lnTo>
                    <a:pt x="174" y="73"/>
                  </a:lnTo>
                  <a:lnTo>
                    <a:pt x="176" y="73"/>
                  </a:lnTo>
                  <a:lnTo>
                    <a:pt x="174" y="73"/>
                  </a:lnTo>
                  <a:lnTo>
                    <a:pt x="176" y="73"/>
                  </a:lnTo>
                  <a:lnTo>
                    <a:pt x="176" y="74"/>
                  </a:lnTo>
                  <a:lnTo>
                    <a:pt x="176" y="73"/>
                  </a:lnTo>
                  <a:lnTo>
                    <a:pt x="177" y="73"/>
                  </a:lnTo>
                  <a:lnTo>
                    <a:pt x="177" y="72"/>
                  </a:lnTo>
                  <a:lnTo>
                    <a:pt x="176" y="72"/>
                  </a:lnTo>
                  <a:lnTo>
                    <a:pt x="177" y="72"/>
                  </a:lnTo>
                  <a:close/>
                  <a:moveTo>
                    <a:pt x="178" y="70"/>
                  </a:moveTo>
                  <a:lnTo>
                    <a:pt x="179" y="70"/>
                  </a:lnTo>
                  <a:lnTo>
                    <a:pt x="179" y="72"/>
                  </a:lnTo>
                  <a:lnTo>
                    <a:pt x="181" y="72"/>
                  </a:lnTo>
                  <a:lnTo>
                    <a:pt x="179" y="72"/>
                  </a:lnTo>
                  <a:lnTo>
                    <a:pt x="179" y="73"/>
                  </a:lnTo>
                  <a:lnTo>
                    <a:pt x="178" y="73"/>
                  </a:lnTo>
                  <a:lnTo>
                    <a:pt x="178" y="72"/>
                  </a:lnTo>
                  <a:lnTo>
                    <a:pt x="177" y="72"/>
                  </a:lnTo>
                  <a:lnTo>
                    <a:pt x="178" y="72"/>
                  </a:lnTo>
                  <a:lnTo>
                    <a:pt x="178" y="70"/>
                  </a:lnTo>
                  <a:lnTo>
                    <a:pt x="177" y="70"/>
                  </a:lnTo>
                  <a:lnTo>
                    <a:pt x="178" y="70"/>
                  </a:lnTo>
                  <a:lnTo>
                    <a:pt x="178" y="69"/>
                  </a:lnTo>
                  <a:lnTo>
                    <a:pt x="178" y="70"/>
                  </a:lnTo>
                  <a:close/>
                  <a:moveTo>
                    <a:pt x="176" y="68"/>
                  </a:moveTo>
                  <a:lnTo>
                    <a:pt x="177" y="68"/>
                  </a:lnTo>
                  <a:lnTo>
                    <a:pt x="177" y="69"/>
                  </a:lnTo>
                  <a:lnTo>
                    <a:pt x="176" y="69"/>
                  </a:lnTo>
                  <a:lnTo>
                    <a:pt x="177" y="69"/>
                  </a:lnTo>
                  <a:lnTo>
                    <a:pt x="176" y="69"/>
                  </a:lnTo>
                  <a:lnTo>
                    <a:pt x="176" y="70"/>
                  </a:lnTo>
                  <a:lnTo>
                    <a:pt x="174" y="70"/>
                  </a:lnTo>
                  <a:lnTo>
                    <a:pt x="174" y="72"/>
                  </a:lnTo>
                  <a:lnTo>
                    <a:pt x="174" y="73"/>
                  </a:lnTo>
                  <a:lnTo>
                    <a:pt x="173" y="72"/>
                  </a:lnTo>
                  <a:lnTo>
                    <a:pt x="173" y="73"/>
                  </a:lnTo>
                  <a:lnTo>
                    <a:pt x="172" y="73"/>
                  </a:lnTo>
                  <a:lnTo>
                    <a:pt x="171" y="73"/>
                  </a:lnTo>
                  <a:lnTo>
                    <a:pt x="171" y="74"/>
                  </a:lnTo>
                  <a:lnTo>
                    <a:pt x="171" y="73"/>
                  </a:lnTo>
                  <a:lnTo>
                    <a:pt x="169" y="74"/>
                  </a:lnTo>
                  <a:lnTo>
                    <a:pt x="169" y="73"/>
                  </a:lnTo>
                  <a:lnTo>
                    <a:pt x="171" y="73"/>
                  </a:lnTo>
                  <a:lnTo>
                    <a:pt x="169" y="72"/>
                  </a:lnTo>
                  <a:lnTo>
                    <a:pt x="171" y="72"/>
                  </a:lnTo>
                  <a:lnTo>
                    <a:pt x="169" y="72"/>
                  </a:lnTo>
                  <a:lnTo>
                    <a:pt x="168" y="72"/>
                  </a:lnTo>
                  <a:lnTo>
                    <a:pt x="169" y="72"/>
                  </a:lnTo>
                  <a:lnTo>
                    <a:pt x="168" y="72"/>
                  </a:lnTo>
                  <a:lnTo>
                    <a:pt x="168" y="70"/>
                  </a:lnTo>
                  <a:lnTo>
                    <a:pt x="169" y="70"/>
                  </a:lnTo>
                  <a:lnTo>
                    <a:pt x="169" y="72"/>
                  </a:lnTo>
                  <a:lnTo>
                    <a:pt x="171" y="72"/>
                  </a:lnTo>
                  <a:lnTo>
                    <a:pt x="171" y="70"/>
                  </a:lnTo>
                  <a:lnTo>
                    <a:pt x="169" y="70"/>
                  </a:lnTo>
                  <a:lnTo>
                    <a:pt x="171" y="70"/>
                  </a:lnTo>
                  <a:lnTo>
                    <a:pt x="171" y="72"/>
                  </a:lnTo>
                  <a:lnTo>
                    <a:pt x="171" y="70"/>
                  </a:lnTo>
                  <a:lnTo>
                    <a:pt x="172" y="70"/>
                  </a:lnTo>
                  <a:lnTo>
                    <a:pt x="172" y="72"/>
                  </a:lnTo>
                  <a:lnTo>
                    <a:pt x="172" y="70"/>
                  </a:lnTo>
                  <a:lnTo>
                    <a:pt x="172" y="72"/>
                  </a:lnTo>
                  <a:lnTo>
                    <a:pt x="173" y="72"/>
                  </a:lnTo>
                  <a:lnTo>
                    <a:pt x="173" y="70"/>
                  </a:lnTo>
                  <a:lnTo>
                    <a:pt x="173" y="69"/>
                  </a:lnTo>
                  <a:lnTo>
                    <a:pt x="173" y="70"/>
                  </a:lnTo>
                  <a:lnTo>
                    <a:pt x="174" y="70"/>
                  </a:lnTo>
                  <a:lnTo>
                    <a:pt x="174" y="69"/>
                  </a:lnTo>
                  <a:lnTo>
                    <a:pt x="174" y="70"/>
                  </a:lnTo>
                  <a:lnTo>
                    <a:pt x="174" y="69"/>
                  </a:lnTo>
                  <a:lnTo>
                    <a:pt x="174" y="68"/>
                  </a:lnTo>
                  <a:lnTo>
                    <a:pt x="174" y="69"/>
                  </a:lnTo>
                  <a:lnTo>
                    <a:pt x="176" y="69"/>
                  </a:lnTo>
                  <a:lnTo>
                    <a:pt x="174" y="68"/>
                  </a:lnTo>
                  <a:lnTo>
                    <a:pt x="176" y="68"/>
                  </a:lnTo>
                  <a:lnTo>
                    <a:pt x="176" y="69"/>
                  </a:lnTo>
                  <a:lnTo>
                    <a:pt x="176" y="68"/>
                  </a:lnTo>
                  <a:close/>
                  <a:moveTo>
                    <a:pt x="179" y="65"/>
                  </a:moveTo>
                  <a:lnTo>
                    <a:pt x="181" y="65"/>
                  </a:lnTo>
                  <a:lnTo>
                    <a:pt x="179" y="65"/>
                  </a:lnTo>
                  <a:lnTo>
                    <a:pt x="181" y="65"/>
                  </a:lnTo>
                  <a:lnTo>
                    <a:pt x="181" y="66"/>
                  </a:lnTo>
                  <a:lnTo>
                    <a:pt x="179" y="66"/>
                  </a:lnTo>
                  <a:lnTo>
                    <a:pt x="179" y="65"/>
                  </a:lnTo>
                  <a:close/>
                  <a:moveTo>
                    <a:pt x="183" y="64"/>
                  </a:moveTo>
                  <a:lnTo>
                    <a:pt x="185" y="64"/>
                  </a:lnTo>
                  <a:lnTo>
                    <a:pt x="183" y="64"/>
                  </a:lnTo>
                  <a:lnTo>
                    <a:pt x="185" y="64"/>
                  </a:lnTo>
                  <a:lnTo>
                    <a:pt x="183" y="64"/>
                  </a:lnTo>
                  <a:lnTo>
                    <a:pt x="183" y="65"/>
                  </a:lnTo>
                  <a:lnTo>
                    <a:pt x="183" y="64"/>
                  </a:lnTo>
                  <a:close/>
                  <a:moveTo>
                    <a:pt x="200" y="64"/>
                  </a:moveTo>
                  <a:lnTo>
                    <a:pt x="201" y="65"/>
                  </a:lnTo>
                  <a:lnTo>
                    <a:pt x="201" y="64"/>
                  </a:lnTo>
                  <a:lnTo>
                    <a:pt x="202" y="64"/>
                  </a:lnTo>
                  <a:lnTo>
                    <a:pt x="202" y="65"/>
                  </a:lnTo>
                  <a:lnTo>
                    <a:pt x="204" y="65"/>
                  </a:lnTo>
                  <a:lnTo>
                    <a:pt x="204" y="66"/>
                  </a:lnTo>
                  <a:lnTo>
                    <a:pt x="204" y="68"/>
                  </a:lnTo>
                  <a:lnTo>
                    <a:pt x="204" y="66"/>
                  </a:lnTo>
                  <a:lnTo>
                    <a:pt x="204" y="68"/>
                  </a:lnTo>
                  <a:lnTo>
                    <a:pt x="202" y="68"/>
                  </a:lnTo>
                  <a:lnTo>
                    <a:pt x="202" y="69"/>
                  </a:lnTo>
                  <a:lnTo>
                    <a:pt x="201" y="69"/>
                  </a:lnTo>
                  <a:lnTo>
                    <a:pt x="201" y="68"/>
                  </a:lnTo>
                  <a:lnTo>
                    <a:pt x="201" y="69"/>
                  </a:lnTo>
                  <a:lnTo>
                    <a:pt x="200" y="69"/>
                  </a:lnTo>
                  <a:lnTo>
                    <a:pt x="201" y="69"/>
                  </a:lnTo>
                  <a:lnTo>
                    <a:pt x="202" y="69"/>
                  </a:lnTo>
                  <a:lnTo>
                    <a:pt x="201" y="70"/>
                  </a:lnTo>
                  <a:lnTo>
                    <a:pt x="200" y="72"/>
                  </a:lnTo>
                  <a:lnTo>
                    <a:pt x="202" y="70"/>
                  </a:lnTo>
                  <a:lnTo>
                    <a:pt x="202" y="72"/>
                  </a:lnTo>
                  <a:lnTo>
                    <a:pt x="201" y="73"/>
                  </a:lnTo>
                  <a:lnTo>
                    <a:pt x="200" y="74"/>
                  </a:lnTo>
                  <a:lnTo>
                    <a:pt x="201" y="74"/>
                  </a:lnTo>
                  <a:lnTo>
                    <a:pt x="202" y="73"/>
                  </a:lnTo>
                  <a:lnTo>
                    <a:pt x="201" y="74"/>
                  </a:lnTo>
                  <a:lnTo>
                    <a:pt x="202" y="74"/>
                  </a:lnTo>
                  <a:lnTo>
                    <a:pt x="202" y="73"/>
                  </a:lnTo>
                  <a:lnTo>
                    <a:pt x="204" y="73"/>
                  </a:lnTo>
                  <a:lnTo>
                    <a:pt x="202" y="74"/>
                  </a:lnTo>
                  <a:lnTo>
                    <a:pt x="202" y="75"/>
                  </a:lnTo>
                  <a:lnTo>
                    <a:pt x="202" y="77"/>
                  </a:lnTo>
                  <a:lnTo>
                    <a:pt x="202" y="78"/>
                  </a:lnTo>
                  <a:lnTo>
                    <a:pt x="202" y="79"/>
                  </a:lnTo>
                  <a:lnTo>
                    <a:pt x="201" y="80"/>
                  </a:lnTo>
                  <a:lnTo>
                    <a:pt x="202" y="80"/>
                  </a:lnTo>
                  <a:lnTo>
                    <a:pt x="202" y="79"/>
                  </a:lnTo>
                  <a:lnTo>
                    <a:pt x="202" y="78"/>
                  </a:lnTo>
                  <a:lnTo>
                    <a:pt x="202" y="77"/>
                  </a:lnTo>
                  <a:lnTo>
                    <a:pt x="202" y="75"/>
                  </a:lnTo>
                  <a:lnTo>
                    <a:pt x="202" y="74"/>
                  </a:lnTo>
                  <a:lnTo>
                    <a:pt x="204" y="74"/>
                  </a:lnTo>
                  <a:lnTo>
                    <a:pt x="204" y="73"/>
                  </a:lnTo>
                  <a:lnTo>
                    <a:pt x="204" y="72"/>
                  </a:lnTo>
                  <a:lnTo>
                    <a:pt x="204" y="70"/>
                  </a:lnTo>
                  <a:lnTo>
                    <a:pt x="205" y="70"/>
                  </a:lnTo>
                  <a:lnTo>
                    <a:pt x="204" y="70"/>
                  </a:lnTo>
                  <a:lnTo>
                    <a:pt x="204" y="69"/>
                  </a:lnTo>
                  <a:lnTo>
                    <a:pt x="205" y="69"/>
                  </a:lnTo>
                  <a:lnTo>
                    <a:pt x="205" y="68"/>
                  </a:lnTo>
                  <a:lnTo>
                    <a:pt x="207" y="68"/>
                  </a:lnTo>
                  <a:lnTo>
                    <a:pt x="209" y="68"/>
                  </a:lnTo>
                  <a:lnTo>
                    <a:pt x="209" y="69"/>
                  </a:lnTo>
                  <a:lnTo>
                    <a:pt x="209" y="70"/>
                  </a:lnTo>
                  <a:lnTo>
                    <a:pt x="209" y="72"/>
                  </a:lnTo>
                  <a:lnTo>
                    <a:pt x="209" y="70"/>
                  </a:lnTo>
                  <a:lnTo>
                    <a:pt x="210" y="70"/>
                  </a:lnTo>
                  <a:lnTo>
                    <a:pt x="210" y="69"/>
                  </a:lnTo>
                  <a:lnTo>
                    <a:pt x="211" y="69"/>
                  </a:lnTo>
                  <a:lnTo>
                    <a:pt x="211" y="70"/>
                  </a:lnTo>
                  <a:lnTo>
                    <a:pt x="210" y="72"/>
                  </a:lnTo>
                  <a:lnTo>
                    <a:pt x="211" y="72"/>
                  </a:lnTo>
                  <a:lnTo>
                    <a:pt x="211" y="70"/>
                  </a:lnTo>
                  <a:lnTo>
                    <a:pt x="213" y="70"/>
                  </a:lnTo>
                  <a:lnTo>
                    <a:pt x="213" y="72"/>
                  </a:lnTo>
                  <a:lnTo>
                    <a:pt x="214" y="72"/>
                  </a:lnTo>
                  <a:lnTo>
                    <a:pt x="214" y="73"/>
                  </a:lnTo>
                  <a:lnTo>
                    <a:pt x="213" y="73"/>
                  </a:lnTo>
                  <a:lnTo>
                    <a:pt x="215" y="73"/>
                  </a:lnTo>
                  <a:lnTo>
                    <a:pt x="216" y="74"/>
                  </a:lnTo>
                  <a:lnTo>
                    <a:pt x="216" y="75"/>
                  </a:lnTo>
                  <a:lnTo>
                    <a:pt x="216" y="74"/>
                  </a:lnTo>
                  <a:lnTo>
                    <a:pt x="218" y="74"/>
                  </a:lnTo>
                  <a:lnTo>
                    <a:pt x="218" y="75"/>
                  </a:lnTo>
                  <a:lnTo>
                    <a:pt x="218" y="77"/>
                  </a:lnTo>
                  <a:lnTo>
                    <a:pt x="215" y="78"/>
                  </a:lnTo>
                  <a:lnTo>
                    <a:pt x="214" y="78"/>
                  </a:lnTo>
                  <a:lnTo>
                    <a:pt x="214" y="79"/>
                  </a:lnTo>
                  <a:lnTo>
                    <a:pt x="213" y="80"/>
                  </a:lnTo>
                  <a:lnTo>
                    <a:pt x="210" y="80"/>
                  </a:lnTo>
                  <a:lnTo>
                    <a:pt x="207" y="79"/>
                  </a:lnTo>
                  <a:lnTo>
                    <a:pt x="206" y="79"/>
                  </a:lnTo>
                  <a:lnTo>
                    <a:pt x="205" y="79"/>
                  </a:lnTo>
                  <a:lnTo>
                    <a:pt x="205" y="80"/>
                  </a:lnTo>
                  <a:lnTo>
                    <a:pt x="205" y="79"/>
                  </a:lnTo>
                  <a:lnTo>
                    <a:pt x="206" y="80"/>
                  </a:lnTo>
                  <a:lnTo>
                    <a:pt x="205" y="80"/>
                  </a:lnTo>
                  <a:lnTo>
                    <a:pt x="206" y="80"/>
                  </a:lnTo>
                  <a:lnTo>
                    <a:pt x="207" y="80"/>
                  </a:lnTo>
                  <a:lnTo>
                    <a:pt x="207" y="82"/>
                  </a:lnTo>
                  <a:lnTo>
                    <a:pt x="209" y="82"/>
                  </a:lnTo>
                  <a:lnTo>
                    <a:pt x="210" y="82"/>
                  </a:lnTo>
                  <a:lnTo>
                    <a:pt x="210" y="83"/>
                  </a:lnTo>
                  <a:lnTo>
                    <a:pt x="209" y="83"/>
                  </a:lnTo>
                  <a:lnTo>
                    <a:pt x="209" y="84"/>
                  </a:lnTo>
                  <a:lnTo>
                    <a:pt x="209" y="83"/>
                  </a:lnTo>
                  <a:lnTo>
                    <a:pt x="210" y="83"/>
                  </a:lnTo>
                  <a:lnTo>
                    <a:pt x="211" y="83"/>
                  </a:lnTo>
                  <a:lnTo>
                    <a:pt x="210" y="83"/>
                  </a:lnTo>
                  <a:lnTo>
                    <a:pt x="211" y="83"/>
                  </a:lnTo>
                  <a:lnTo>
                    <a:pt x="211" y="84"/>
                  </a:lnTo>
                  <a:lnTo>
                    <a:pt x="210" y="84"/>
                  </a:lnTo>
                  <a:lnTo>
                    <a:pt x="210" y="86"/>
                  </a:lnTo>
                  <a:lnTo>
                    <a:pt x="210" y="87"/>
                  </a:lnTo>
                  <a:lnTo>
                    <a:pt x="209" y="87"/>
                  </a:lnTo>
                  <a:lnTo>
                    <a:pt x="210" y="87"/>
                  </a:lnTo>
                  <a:lnTo>
                    <a:pt x="210" y="86"/>
                  </a:lnTo>
                  <a:lnTo>
                    <a:pt x="211" y="86"/>
                  </a:lnTo>
                  <a:lnTo>
                    <a:pt x="213" y="86"/>
                  </a:lnTo>
                  <a:lnTo>
                    <a:pt x="211" y="86"/>
                  </a:lnTo>
                  <a:lnTo>
                    <a:pt x="211" y="87"/>
                  </a:lnTo>
                  <a:lnTo>
                    <a:pt x="211" y="86"/>
                  </a:lnTo>
                  <a:lnTo>
                    <a:pt x="213" y="86"/>
                  </a:lnTo>
                  <a:lnTo>
                    <a:pt x="213" y="87"/>
                  </a:lnTo>
                  <a:lnTo>
                    <a:pt x="213" y="86"/>
                  </a:lnTo>
                  <a:lnTo>
                    <a:pt x="214" y="84"/>
                  </a:lnTo>
                  <a:lnTo>
                    <a:pt x="213" y="84"/>
                  </a:lnTo>
                  <a:lnTo>
                    <a:pt x="213" y="83"/>
                  </a:lnTo>
                  <a:lnTo>
                    <a:pt x="214" y="83"/>
                  </a:lnTo>
                  <a:lnTo>
                    <a:pt x="214" y="84"/>
                  </a:lnTo>
                  <a:lnTo>
                    <a:pt x="214" y="86"/>
                  </a:lnTo>
                  <a:lnTo>
                    <a:pt x="214" y="87"/>
                  </a:lnTo>
                  <a:lnTo>
                    <a:pt x="215" y="87"/>
                  </a:lnTo>
                  <a:lnTo>
                    <a:pt x="215" y="86"/>
                  </a:lnTo>
                  <a:lnTo>
                    <a:pt x="215" y="84"/>
                  </a:lnTo>
                  <a:lnTo>
                    <a:pt x="216" y="84"/>
                  </a:lnTo>
                  <a:lnTo>
                    <a:pt x="216" y="86"/>
                  </a:lnTo>
                  <a:lnTo>
                    <a:pt x="216" y="84"/>
                  </a:lnTo>
                  <a:lnTo>
                    <a:pt x="216" y="86"/>
                  </a:lnTo>
                  <a:lnTo>
                    <a:pt x="216" y="87"/>
                  </a:lnTo>
                  <a:lnTo>
                    <a:pt x="218" y="87"/>
                  </a:lnTo>
                  <a:lnTo>
                    <a:pt x="218" y="88"/>
                  </a:lnTo>
                  <a:lnTo>
                    <a:pt x="216" y="88"/>
                  </a:lnTo>
                  <a:lnTo>
                    <a:pt x="216" y="89"/>
                  </a:lnTo>
                  <a:lnTo>
                    <a:pt x="215" y="89"/>
                  </a:lnTo>
                  <a:lnTo>
                    <a:pt x="215" y="88"/>
                  </a:lnTo>
                  <a:lnTo>
                    <a:pt x="214" y="87"/>
                  </a:lnTo>
                  <a:lnTo>
                    <a:pt x="213" y="87"/>
                  </a:lnTo>
                  <a:lnTo>
                    <a:pt x="213" y="88"/>
                  </a:lnTo>
                  <a:lnTo>
                    <a:pt x="214" y="88"/>
                  </a:lnTo>
                  <a:lnTo>
                    <a:pt x="214" y="89"/>
                  </a:lnTo>
                  <a:lnTo>
                    <a:pt x="213" y="89"/>
                  </a:lnTo>
                  <a:lnTo>
                    <a:pt x="213" y="91"/>
                  </a:lnTo>
                  <a:lnTo>
                    <a:pt x="211" y="92"/>
                  </a:lnTo>
                  <a:lnTo>
                    <a:pt x="210" y="92"/>
                  </a:lnTo>
                  <a:lnTo>
                    <a:pt x="209" y="92"/>
                  </a:lnTo>
                  <a:lnTo>
                    <a:pt x="209" y="93"/>
                  </a:lnTo>
                  <a:lnTo>
                    <a:pt x="209" y="95"/>
                  </a:lnTo>
                  <a:lnTo>
                    <a:pt x="207" y="95"/>
                  </a:lnTo>
                  <a:lnTo>
                    <a:pt x="207" y="96"/>
                  </a:lnTo>
                  <a:lnTo>
                    <a:pt x="207" y="97"/>
                  </a:lnTo>
                  <a:lnTo>
                    <a:pt x="206" y="97"/>
                  </a:lnTo>
                  <a:lnTo>
                    <a:pt x="206" y="96"/>
                  </a:lnTo>
                  <a:lnTo>
                    <a:pt x="206" y="95"/>
                  </a:lnTo>
                  <a:lnTo>
                    <a:pt x="206" y="93"/>
                  </a:lnTo>
                  <a:lnTo>
                    <a:pt x="207" y="91"/>
                  </a:lnTo>
                  <a:lnTo>
                    <a:pt x="209" y="89"/>
                  </a:lnTo>
                  <a:lnTo>
                    <a:pt x="207" y="88"/>
                  </a:lnTo>
                  <a:lnTo>
                    <a:pt x="207" y="87"/>
                  </a:lnTo>
                  <a:lnTo>
                    <a:pt x="206" y="86"/>
                  </a:lnTo>
                  <a:lnTo>
                    <a:pt x="204" y="84"/>
                  </a:lnTo>
                  <a:lnTo>
                    <a:pt x="202" y="83"/>
                  </a:lnTo>
                  <a:lnTo>
                    <a:pt x="201" y="82"/>
                  </a:lnTo>
                  <a:lnTo>
                    <a:pt x="201" y="80"/>
                  </a:lnTo>
                  <a:lnTo>
                    <a:pt x="200" y="80"/>
                  </a:lnTo>
                  <a:lnTo>
                    <a:pt x="199" y="80"/>
                  </a:lnTo>
                  <a:lnTo>
                    <a:pt x="199" y="82"/>
                  </a:lnTo>
                  <a:lnTo>
                    <a:pt x="197" y="82"/>
                  </a:lnTo>
                  <a:lnTo>
                    <a:pt x="197" y="83"/>
                  </a:lnTo>
                  <a:lnTo>
                    <a:pt x="196" y="83"/>
                  </a:lnTo>
                  <a:lnTo>
                    <a:pt x="195" y="83"/>
                  </a:lnTo>
                  <a:lnTo>
                    <a:pt x="193" y="83"/>
                  </a:lnTo>
                  <a:lnTo>
                    <a:pt x="192" y="83"/>
                  </a:lnTo>
                  <a:lnTo>
                    <a:pt x="192" y="84"/>
                  </a:lnTo>
                  <a:lnTo>
                    <a:pt x="192" y="86"/>
                  </a:lnTo>
                  <a:lnTo>
                    <a:pt x="191" y="86"/>
                  </a:lnTo>
                  <a:lnTo>
                    <a:pt x="191" y="87"/>
                  </a:lnTo>
                  <a:lnTo>
                    <a:pt x="190" y="87"/>
                  </a:lnTo>
                  <a:lnTo>
                    <a:pt x="191" y="88"/>
                  </a:lnTo>
                  <a:lnTo>
                    <a:pt x="190" y="88"/>
                  </a:lnTo>
                  <a:lnTo>
                    <a:pt x="190" y="89"/>
                  </a:lnTo>
                  <a:lnTo>
                    <a:pt x="190" y="91"/>
                  </a:lnTo>
                  <a:lnTo>
                    <a:pt x="190" y="92"/>
                  </a:lnTo>
                  <a:lnTo>
                    <a:pt x="188" y="93"/>
                  </a:lnTo>
                  <a:lnTo>
                    <a:pt x="188" y="95"/>
                  </a:lnTo>
                  <a:lnTo>
                    <a:pt x="190" y="95"/>
                  </a:lnTo>
                  <a:lnTo>
                    <a:pt x="190" y="96"/>
                  </a:lnTo>
                  <a:lnTo>
                    <a:pt x="188" y="96"/>
                  </a:lnTo>
                  <a:lnTo>
                    <a:pt x="190" y="96"/>
                  </a:lnTo>
                  <a:lnTo>
                    <a:pt x="190" y="97"/>
                  </a:lnTo>
                  <a:lnTo>
                    <a:pt x="188" y="97"/>
                  </a:lnTo>
                  <a:lnTo>
                    <a:pt x="188" y="98"/>
                  </a:lnTo>
                  <a:lnTo>
                    <a:pt x="188" y="100"/>
                  </a:lnTo>
                  <a:lnTo>
                    <a:pt x="187" y="98"/>
                  </a:lnTo>
                  <a:lnTo>
                    <a:pt x="186" y="100"/>
                  </a:lnTo>
                  <a:lnTo>
                    <a:pt x="186" y="101"/>
                  </a:lnTo>
                  <a:lnTo>
                    <a:pt x="186" y="102"/>
                  </a:lnTo>
                  <a:lnTo>
                    <a:pt x="185" y="103"/>
                  </a:lnTo>
                  <a:lnTo>
                    <a:pt x="183" y="102"/>
                  </a:lnTo>
                  <a:lnTo>
                    <a:pt x="182" y="102"/>
                  </a:lnTo>
                  <a:lnTo>
                    <a:pt x="181" y="101"/>
                  </a:lnTo>
                  <a:lnTo>
                    <a:pt x="179" y="100"/>
                  </a:lnTo>
                  <a:lnTo>
                    <a:pt x="178" y="100"/>
                  </a:lnTo>
                  <a:lnTo>
                    <a:pt x="178" y="101"/>
                  </a:lnTo>
                  <a:lnTo>
                    <a:pt x="177" y="102"/>
                  </a:lnTo>
                  <a:lnTo>
                    <a:pt x="176" y="103"/>
                  </a:lnTo>
                  <a:lnTo>
                    <a:pt x="174" y="102"/>
                  </a:lnTo>
                  <a:lnTo>
                    <a:pt x="173" y="102"/>
                  </a:lnTo>
                  <a:lnTo>
                    <a:pt x="172" y="101"/>
                  </a:lnTo>
                  <a:lnTo>
                    <a:pt x="171" y="101"/>
                  </a:lnTo>
                  <a:lnTo>
                    <a:pt x="171" y="100"/>
                  </a:lnTo>
                  <a:lnTo>
                    <a:pt x="169" y="98"/>
                  </a:lnTo>
                  <a:lnTo>
                    <a:pt x="169" y="97"/>
                  </a:lnTo>
                  <a:lnTo>
                    <a:pt x="168" y="96"/>
                  </a:lnTo>
                  <a:lnTo>
                    <a:pt x="167" y="93"/>
                  </a:lnTo>
                  <a:lnTo>
                    <a:pt x="165" y="92"/>
                  </a:lnTo>
                  <a:lnTo>
                    <a:pt x="164" y="93"/>
                  </a:lnTo>
                  <a:lnTo>
                    <a:pt x="163" y="93"/>
                  </a:lnTo>
                  <a:lnTo>
                    <a:pt x="163" y="95"/>
                  </a:lnTo>
                  <a:lnTo>
                    <a:pt x="164" y="96"/>
                  </a:lnTo>
                  <a:lnTo>
                    <a:pt x="163" y="97"/>
                  </a:lnTo>
                  <a:lnTo>
                    <a:pt x="162" y="96"/>
                  </a:lnTo>
                  <a:lnTo>
                    <a:pt x="162" y="97"/>
                  </a:lnTo>
                  <a:lnTo>
                    <a:pt x="159" y="97"/>
                  </a:lnTo>
                  <a:lnTo>
                    <a:pt x="158" y="97"/>
                  </a:lnTo>
                  <a:lnTo>
                    <a:pt x="159" y="98"/>
                  </a:lnTo>
                  <a:lnTo>
                    <a:pt x="159" y="100"/>
                  </a:lnTo>
                  <a:lnTo>
                    <a:pt x="159" y="101"/>
                  </a:lnTo>
                  <a:lnTo>
                    <a:pt x="159" y="102"/>
                  </a:lnTo>
                  <a:lnTo>
                    <a:pt x="159" y="103"/>
                  </a:lnTo>
                  <a:lnTo>
                    <a:pt x="158" y="103"/>
                  </a:lnTo>
                  <a:lnTo>
                    <a:pt x="159" y="105"/>
                  </a:lnTo>
                  <a:lnTo>
                    <a:pt x="158" y="106"/>
                  </a:lnTo>
                  <a:lnTo>
                    <a:pt x="158" y="107"/>
                  </a:lnTo>
                  <a:lnTo>
                    <a:pt x="155" y="106"/>
                  </a:lnTo>
                  <a:lnTo>
                    <a:pt x="153" y="105"/>
                  </a:lnTo>
                  <a:lnTo>
                    <a:pt x="150" y="105"/>
                  </a:lnTo>
                  <a:lnTo>
                    <a:pt x="149" y="103"/>
                  </a:lnTo>
                  <a:lnTo>
                    <a:pt x="148" y="103"/>
                  </a:lnTo>
                  <a:lnTo>
                    <a:pt x="148" y="105"/>
                  </a:lnTo>
                  <a:lnTo>
                    <a:pt x="148" y="106"/>
                  </a:lnTo>
                  <a:lnTo>
                    <a:pt x="148" y="109"/>
                  </a:lnTo>
                  <a:lnTo>
                    <a:pt x="148" y="110"/>
                  </a:lnTo>
                  <a:lnTo>
                    <a:pt x="146" y="111"/>
                  </a:lnTo>
                  <a:lnTo>
                    <a:pt x="146" y="112"/>
                  </a:lnTo>
                  <a:lnTo>
                    <a:pt x="145" y="111"/>
                  </a:lnTo>
                  <a:lnTo>
                    <a:pt x="143" y="110"/>
                  </a:lnTo>
                  <a:lnTo>
                    <a:pt x="143" y="111"/>
                  </a:lnTo>
                  <a:lnTo>
                    <a:pt x="140" y="114"/>
                  </a:lnTo>
                  <a:lnTo>
                    <a:pt x="139" y="117"/>
                  </a:lnTo>
                  <a:lnTo>
                    <a:pt x="139" y="119"/>
                  </a:lnTo>
                  <a:lnTo>
                    <a:pt x="137" y="119"/>
                  </a:lnTo>
                  <a:lnTo>
                    <a:pt x="136" y="120"/>
                  </a:lnTo>
                  <a:lnTo>
                    <a:pt x="139" y="124"/>
                  </a:lnTo>
                  <a:lnTo>
                    <a:pt x="139" y="125"/>
                  </a:lnTo>
                  <a:lnTo>
                    <a:pt x="137" y="126"/>
                  </a:lnTo>
                  <a:lnTo>
                    <a:pt x="136" y="128"/>
                  </a:lnTo>
                  <a:lnTo>
                    <a:pt x="134" y="131"/>
                  </a:lnTo>
                  <a:lnTo>
                    <a:pt x="132" y="133"/>
                  </a:lnTo>
                  <a:lnTo>
                    <a:pt x="132" y="134"/>
                  </a:lnTo>
                  <a:lnTo>
                    <a:pt x="134" y="135"/>
                  </a:lnTo>
                  <a:lnTo>
                    <a:pt x="134" y="137"/>
                  </a:lnTo>
                  <a:lnTo>
                    <a:pt x="131" y="138"/>
                  </a:lnTo>
                  <a:lnTo>
                    <a:pt x="130" y="138"/>
                  </a:lnTo>
                  <a:lnTo>
                    <a:pt x="129" y="138"/>
                  </a:lnTo>
                  <a:lnTo>
                    <a:pt x="129" y="142"/>
                  </a:lnTo>
                  <a:lnTo>
                    <a:pt x="129" y="143"/>
                  </a:lnTo>
                  <a:lnTo>
                    <a:pt x="129" y="144"/>
                  </a:lnTo>
                  <a:lnTo>
                    <a:pt x="127" y="147"/>
                  </a:lnTo>
                  <a:lnTo>
                    <a:pt x="127" y="148"/>
                  </a:lnTo>
                  <a:lnTo>
                    <a:pt x="129" y="148"/>
                  </a:lnTo>
                  <a:lnTo>
                    <a:pt x="127" y="149"/>
                  </a:lnTo>
                  <a:lnTo>
                    <a:pt x="127" y="151"/>
                  </a:lnTo>
                  <a:lnTo>
                    <a:pt x="127" y="152"/>
                  </a:lnTo>
                  <a:lnTo>
                    <a:pt x="126" y="153"/>
                  </a:lnTo>
                  <a:lnTo>
                    <a:pt x="125" y="156"/>
                  </a:lnTo>
                  <a:lnTo>
                    <a:pt x="123" y="158"/>
                  </a:lnTo>
                  <a:lnTo>
                    <a:pt x="125" y="159"/>
                  </a:lnTo>
                  <a:lnTo>
                    <a:pt x="126" y="159"/>
                  </a:lnTo>
                  <a:lnTo>
                    <a:pt x="126" y="163"/>
                  </a:lnTo>
                  <a:lnTo>
                    <a:pt x="125" y="166"/>
                  </a:lnTo>
                  <a:lnTo>
                    <a:pt x="123" y="165"/>
                  </a:lnTo>
                  <a:lnTo>
                    <a:pt x="121" y="165"/>
                  </a:lnTo>
                  <a:lnTo>
                    <a:pt x="120" y="165"/>
                  </a:lnTo>
                  <a:lnTo>
                    <a:pt x="118" y="166"/>
                  </a:lnTo>
                  <a:lnTo>
                    <a:pt x="117" y="168"/>
                  </a:lnTo>
                  <a:lnTo>
                    <a:pt x="116" y="170"/>
                  </a:lnTo>
                  <a:lnTo>
                    <a:pt x="115" y="171"/>
                  </a:lnTo>
                  <a:lnTo>
                    <a:pt x="116" y="172"/>
                  </a:lnTo>
                  <a:lnTo>
                    <a:pt x="115" y="175"/>
                  </a:lnTo>
                  <a:lnTo>
                    <a:pt x="116" y="177"/>
                  </a:lnTo>
                  <a:lnTo>
                    <a:pt x="115" y="179"/>
                  </a:lnTo>
                  <a:lnTo>
                    <a:pt x="115" y="181"/>
                  </a:lnTo>
                  <a:lnTo>
                    <a:pt x="115" y="182"/>
                  </a:lnTo>
                  <a:lnTo>
                    <a:pt x="116" y="185"/>
                  </a:lnTo>
                  <a:lnTo>
                    <a:pt x="116" y="186"/>
                  </a:lnTo>
                  <a:lnTo>
                    <a:pt x="116" y="190"/>
                  </a:lnTo>
                  <a:lnTo>
                    <a:pt x="115" y="193"/>
                  </a:lnTo>
                  <a:lnTo>
                    <a:pt x="116" y="194"/>
                  </a:lnTo>
                  <a:lnTo>
                    <a:pt x="117" y="194"/>
                  </a:lnTo>
                  <a:lnTo>
                    <a:pt x="117" y="195"/>
                  </a:lnTo>
                  <a:lnTo>
                    <a:pt x="118" y="196"/>
                  </a:lnTo>
                  <a:lnTo>
                    <a:pt x="120" y="196"/>
                  </a:lnTo>
                  <a:lnTo>
                    <a:pt x="118" y="198"/>
                  </a:lnTo>
                  <a:lnTo>
                    <a:pt x="118" y="199"/>
                  </a:lnTo>
                  <a:lnTo>
                    <a:pt x="118" y="200"/>
                  </a:lnTo>
                  <a:lnTo>
                    <a:pt x="117" y="200"/>
                  </a:lnTo>
                  <a:lnTo>
                    <a:pt x="116" y="200"/>
                  </a:lnTo>
                  <a:lnTo>
                    <a:pt x="116" y="201"/>
                  </a:lnTo>
                  <a:lnTo>
                    <a:pt x="116" y="203"/>
                  </a:lnTo>
                  <a:lnTo>
                    <a:pt x="116" y="204"/>
                  </a:lnTo>
                  <a:lnTo>
                    <a:pt x="117" y="205"/>
                  </a:lnTo>
                  <a:lnTo>
                    <a:pt x="117" y="207"/>
                  </a:lnTo>
                  <a:lnTo>
                    <a:pt x="117" y="208"/>
                  </a:lnTo>
                  <a:lnTo>
                    <a:pt x="117" y="209"/>
                  </a:lnTo>
                  <a:lnTo>
                    <a:pt x="117" y="210"/>
                  </a:lnTo>
                  <a:lnTo>
                    <a:pt x="117" y="212"/>
                  </a:lnTo>
                  <a:lnTo>
                    <a:pt x="116" y="213"/>
                  </a:lnTo>
                  <a:lnTo>
                    <a:pt x="115" y="213"/>
                  </a:lnTo>
                  <a:lnTo>
                    <a:pt x="113" y="213"/>
                  </a:lnTo>
                  <a:lnTo>
                    <a:pt x="113" y="214"/>
                  </a:lnTo>
                  <a:lnTo>
                    <a:pt x="113" y="216"/>
                  </a:lnTo>
                  <a:lnTo>
                    <a:pt x="112" y="216"/>
                  </a:lnTo>
                  <a:lnTo>
                    <a:pt x="112" y="217"/>
                  </a:lnTo>
                  <a:lnTo>
                    <a:pt x="113" y="219"/>
                  </a:lnTo>
                  <a:lnTo>
                    <a:pt x="113" y="221"/>
                  </a:lnTo>
                  <a:lnTo>
                    <a:pt x="113" y="222"/>
                  </a:lnTo>
                  <a:lnTo>
                    <a:pt x="112" y="223"/>
                  </a:lnTo>
                  <a:lnTo>
                    <a:pt x="112" y="224"/>
                  </a:lnTo>
                  <a:lnTo>
                    <a:pt x="111" y="223"/>
                  </a:lnTo>
                  <a:lnTo>
                    <a:pt x="111" y="222"/>
                  </a:lnTo>
                  <a:lnTo>
                    <a:pt x="109" y="222"/>
                  </a:lnTo>
                  <a:lnTo>
                    <a:pt x="109" y="221"/>
                  </a:lnTo>
                  <a:lnTo>
                    <a:pt x="109" y="222"/>
                  </a:lnTo>
                  <a:lnTo>
                    <a:pt x="109" y="221"/>
                  </a:lnTo>
                  <a:lnTo>
                    <a:pt x="108" y="221"/>
                  </a:lnTo>
                  <a:lnTo>
                    <a:pt x="107" y="221"/>
                  </a:lnTo>
                  <a:lnTo>
                    <a:pt x="108" y="219"/>
                  </a:lnTo>
                  <a:lnTo>
                    <a:pt x="107" y="221"/>
                  </a:lnTo>
                  <a:lnTo>
                    <a:pt x="107" y="219"/>
                  </a:lnTo>
                  <a:lnTo>
                    <a:pt x="108" y="219"/>
                  </a:lnTo>
                  <a:lnTo>
                    <a:pt x="107" y="219"/>
                  </a:lnTo>
                  <a:lnTo>
                    <a:pt x="107" y="218"/>
                  </a:lnTo>
                  <a:lnTo>
                    <a:pt x="107" y="217"/>
                  </a:lnTo>
                  <a:lnTo>
                    <a:pt x="107" y="218"/>
                  </a:lnTo>
                  <a:lnTo>
                    <a:pt x="107" y="217"/>
                  </a:lnTo>
                  <a:lnTo>
                    <a:pt x="107" y="216"/>
                  </a:lnTo>
                  <a:lnTo>
                    <a:pt x="107" y="214"/>
                  </a:lnTo>
                  <a:lnTo>
                    <a:pt x="107" y="213"/>
                  </a:lnTo>
                  <a:lnTo>
                    <a:pt x="107" y="214"/>
                  </a:lnTo>
                  <a:lnTo>
                    <a:pt x="107" y="213"/>
                  </a:lnTo>
                  <a:lnTo>
                    <a:pt x="106" y="213"/>
                  </a:lnTo>
                  <a:lnTo>
                    <a:pt x="106" y="214"/>
                  </a:lnTo>
                  <a:lnTo>
                    <a:pt x="106" y="216"/>
                  </a:lnTo>
                  <a:lnTo>
                    <a:pt x="107" y="216"/>
                  </a:lnTo>
                  <a:lnTo>
                    <a:pt x="107" y="217"/>
                  </a:lnTo>
                  <a:lnTo>
                    <a:pt x="106" y="217"/>
                  </a:lnTo>
                  <a:lnTo>
                    <a:pt x="106" y="216"/>
                  </a:lnTo>
                  <a:lnTo>
                    <a:pt x="104" y="214"/>
                  </a:lnTo>
                  <a:lnTo>
                    <a:pt x="104" y="216"/>
                  </a:lnTo>
                  <a:lnTo>
                    <a:pt x="106" y="216"/>
                  </a:lnTo>
                  <a:lnTo>
                    <a:pt x="106" y="217"/>
                  </a:lnTo>
                  <a:lnTo>
                    <a:pt x="104" y="217"/>
                  </a:lnTo>
                  <a:lnTo>
                    <a:pt x="106" y="217"/>
                  </a:lnTo>
                  <a:lnTo>
                    <a:pt x="106" y="218"/>
                  </a:lnTo>
                  <a:lnTo>
                    <a:pt x="106" y="219"/>
                  </a:lnTo>
                  <a:lnTo>
                    <a:pt x="106" y="221"/>
                  </a:lnTo>
                  <a:lnTo>
                    <a:pt x="106" y="219"/>
                  </a:lnTo>
                  <a:lnTo>
                    <a:pt x="106" y="221"/>
                  </a:lnTo>
                  <a:lnTo>
                    <a:pt x="106" y="222"/>
                  </a:lnTo>
                  <a:lnTo>
                    <a:pt x="104" y="221"/>
                  </a:lnTo>
                  <a:lnTo>
                    <a:pt x="104" y="222"/>
                  </a:lnTo>
                  <a:lnTo>
                    <a:pt x="106" y="222"/>
                  </a:lnTo>
                  <a:lnTo>
                    <a:pt x="104" y="222"/>
                  </a:lnTo>
                  <a:lnTo>
                    <a:pt x="104" y="223"/>
                  </a:lnTo>
                  <a:lnTo>
                    <a:pt x="104" y="222"/>
                  </a:lnTo>
                  <a:lnTo>
                    <a:pt x="103" y="222"/>
                  </a:lnTo>
                  <a:lnTo>
                    <a:pt x="103" y="223"/>
                  </a:lnTo>
                  <a:lnTo>
                    <a:pt x="102" y="223"/>
                  </a:lnTo>
                  <a:lnTo>
                    <a:pt x="103" y="223"/>
                  </a:lnTo>
                  <a:lnTo>
                    <a:pt x="102" y="222"/>
                  </a:lnTo>
                  <a:lnTo>
                    <a:pt x="102" y="221"/>
                  </a:lnTo>
                  <a:lnTo>
                    <a:pt x="102" y="222"/>
                  </a:lnTo>
                  <a:lnTo>
                    <a:pt x="100" y="222"/>
                  </a:lnTo>
                  <a:lnTo>
                    <a:pt x="102" y="222"/>
                  </a:lnTo>
                  <a:lnTo>
                    <a:pt x="102" y="223"/>
                  </a:lnTo>
                  <a:lnTo>
                    <a:pt x="100" y="223"/>
                  </a:lnTo>
                  <a:lnTo>
                    <a:pt x="102" y="223"/>
                  </a:lnTo>
                  <a:lnTo>
                    <a:pt x="100" y="223"/>
                  </a:lnTo>
                  <a:lnTo>
                    <a:pt x="100" y="224"/>
                  </a:lnTo>
                  <a:lnTo>
                    <a:pt x="100" y="223"/>
                  </a:lnTo>
                  <a:lnTo>
                    <a:pt x="99" y="224"/>
                  </a:lnTo>
                  <a:lnTo>
                    <a:pt x="100" y="224"/>
                  </a:lnTo>
                  <a:lnTo>
                    <a:pt x="100" y="223"/>
                  </a:lnTo>
                  <a:lnTo>
                    <a:pt x="100" y="224"/>
                  </a:lnTo>
                  <a:lnTo>
                    <a:pt x="99" y="224"/>
                  </a:lnTo>
                  <a:lnTo>
                    <a:pt x="100" y="224"/>
                  </a:lnTo>
                  <a:lnTo>
                    <a:pt x="99" y="226"/>
                  </a:lnTo>
                  <a:lnTo>
                    <a:pt x="98" y="226"/>
                  </a:lnTo>
                  <a:lnTo>
                    <a:pt x="99" y="226"/>
                  </a:lnTo>
                  <a:lnTo>
                    <a:pt x="98" y="226"/>
                  </a:lnTo>
                  <a:lnTo>
                    <a:pt x="99" y="226"/>
                  </a:lnTo>
                  <a:lnTo>
                    <a:pt x="98" y="226"/>
                  </a:lnTo>
                  <a:lnTo>
                    <a:pt x="99" y="226"/>
                  </a:lnTo>
                  <a:lnTo>
                    <a:pt x="99" y="227"/>
                  </a:lnTo>
                  <a:lnTo>
                    <a:pt x="98" y="227"/>
                  </a:lnTo>
                  <a:lnTo>
                    <a:pt x="98" y="228"/>
                  </a:lnTo>
                  <a:lnTo>
                    <a:pt x="97" y="228"/>
                  </a:lnTo>
                  <a:lnTo>
                    <a:pt x="97" y="230"/>
                  </a:lnTo>
                  <a:lnTo>
                    <a:pt x="95" y="230"/>
                  </a:lnTo>
                  <a:lnTo>
                    <a:pt x="95" y="231"/>
                  </a:lnTo>
                  <a:lnTo>
                    <a:pt x="94" y="231"/>
                  </a:lnTo>
                  <a:lnTo>
                    <a:pt x="94" y="232"/>
                  </a:lnTo>
                  <a:lnTo>
                    <a:pt x="93" y="232"/>
                  </a:lnTo>
                  <a:lnTo>
                    <a:pt x="93" y="231"/>
                  </a:lnTo>
                  <a:lnTo>
                    <a:pt x="93" y="232"/>
                  </a:lnTo>
                  <a:lnTo>
                    <a:pt x="92" y="232"/>
                  </a:lnTo>
                  <a:lnTo>
                    <a:pt x="90" y="232"/>
                  </a:lnTo>
                  <a:lnTo>
                    <a:pt x="90" y="233"/>
                  </a:lnTo>
                  <a:lnTo>
                    <a:pt x="90" y="232"/>
                  </a:lnTo>
                  <a:lnTo>
                    <a:pt x="90" y="233"/>
                  </a:lnTo>
                  <a:lnTo>
                    <a:pt x="89" y="233"/>
                  </a:lnTo>
                  <a:lnTo>
                    <a:pt x="89" y="232"/>
                  </a:lnTo>
                  <a:lnTo>
                    <a:pt x="88" y="232"/>
                  </a:lnTo>
                  <a:lnTo>
                    <a:pt x="88" y="233"/>
                  </a:lnTo>
                  <a:lnTo>
                    <a:pt x="88" y="232"/>
                  </a:lnTo>
                  <a:lnTo>
                    <a:pt x="88" y="233"/>
                  </a:lnTo>
                  <a:lnTo>
                    <a:pt x="86" y="233"/>
                  </a:lnTo>
                  <a:lnTo>
                    <a:pt x="86" y="232"/>
                  </a:lnTo>
                  <a:lnTo>
                    <a:pt x="88" y="232"/>
                  </a:lnTo>
                  <a:lnTo>
                    <a:pt x="86" y="232"/>
                  </a:lnTo>
                  <a:lnTo>
                    <a:pt x="86" y="231"/>
                  </a:lnTo>
                  <a:lnTo>
                    <a:pt x="85" y="231"/>
                  </a:lnTo>
                  <a:lnTo>
                    <a:pt x="86" y="232"/>
                  </a:lnTo>
                  <a:lnTo>
                    <a:pt x="85" y="232"/>
                  </a:lnTo>
                  <a:lnTo>
                    <a:pt x="85" y="231"/>
                  </a:lnTo>
                  <a:lnTo>
                    <a:pt x="85" y="232"/>
                  </a:lnTo>
                  <a:lnTo>
                    <a:pt x="84" y="232"/>
                  </a:lnTo>
                  <a:lnTo>
                    <a:pt x="85" y="232"/>
                  </a:lnTo>
                  <a:lnTo>
                    <a:pt x="85" y="231"/>
                  </a:lnTo>
                  <a:lnTo>
                    <a:pt x="86" y="231"/>
                  </a:lnTo>
                  <a:lnTo>
                    <a:pt x="85" y="231"/>
                  </a:lnTo>
                  <a:lnTo>
                    <a:pt x="85" y="230"/>
                  </a:lnTo>
                  <a:lnTo>
                    <a:pt x="85" y="231"/>
                  </a:lnTo>
                  <a:lnTo>
                    <a:pt x="84" y="231"/>
                  </a:lnTo>
                  <a:lnTo>
                    <a:pt x="84" y="230"/>
                  </a:lnTo>
                  <a:lnTo>
                    <a:pt x="83" y="230"/>
                  </a:lnTo>
                  <a:lnTo>
                    <a:pt x="81" y="230"/>
                  </a:lnTo>
                  <a:lnTo>
                    <a:pt x="81" y="228"/>
                  </a:lnTo>
                  <a:lnTo>
                    <a:pt x="80" y="228"/>
                  </a:lnTo>
                  <a:lnTo>
                    <a:pt x="80" y="227"/>
                  </a:lnTo>
                  <a:lnTo>
                    <a:pt x="80" y="228"/>
                  </a:lnTo>
                  <a:lnTo>
                    <a:pt x="80" y="227"/>
                  </a:lnTo>
                  <a:lnTo>
                    <a:pt x="79" y="227"/>
                  </a:lnTo>
                  <a:lnTo>
                    <a:pt x="79" y="226"/>
                  </a:lnTo>
                  <a:lnTo>
                    <a:pt x="79" y="224"/>
                  </a:lnTo>
                  <a:lnTo>
                    <a:pt x="79" y="223"/>
                  </a:lnTo>
                  <a:lnTo>
                    <a:pt x="80" y="223"/>
                  </a:lnTo>
                  <a:lnTo>
                    <a:pt x="79" y="223"/>
                  </a:lnTo>
                  <a:lnTo>
                    <a:pt x="79" y="222"/>
                  </a:lnTo>
                  <a:lnTo>
                    <a:pt x="80" y="223"/>
                  </a:lnTo>
                  <a:lnTo>
                    <a:pt x="80" y="224"/>
                  </a:lnTo>
                  <a:lnTo>
                    <a:pt x="80" y="223"/>
                  </a:lnTo>
                  <a:lnTo>
                    <a:pt x="81" y="223"/>
                  </a:lnTo>
                  <a:lnTo>
                    <a:pt x="83" y="224"/>
                  </a:lnTo>
                  <a:lnTo>
                    <a:pt x="81" y="224"/>
                  </a:lnTo>
                  <a:lnTo>
                    <a:pt x="81" y="223"/>
                  </a:lnTo>
                  <a:lnTo>
                    <a:pt x="83" y="223"/>
                  </a:lnTo>
                  <a:lnTo>
                    <a:pt x="85" y="222"/>
                  </a:lnTo>
                  <a:lnTo>
                    <a:pt x="84" y="222"/>
                  </a:lnTo>
                  <a:lnTo>
                    <a:pt x="83" y="222"/>
                  </a:lnTo>
                  <a:lnTo>
                    <a:pt x="83" y="223"/>
                  </a:lnTo>
                  <a:lnTo>
                    <a:pt x="81" y="223"/>
                  </a:lnTo>
                  <a:lnTo>
                    <a:pt x="81" y="222"/>
                  </a:lnTo>
                  <a:lnTo>
                    <a:pt x="81" y="221"/>
                  </a:lnTo>
                  <a:lnTo>
                    <a:pt x="83" y="221"/>
                  </a:lnTo>
                  <a:lnTo>
                    <a:pt x="81" y="221"/>
                  </a:lnTo>
                  <a:lnTo>
                    <a:pt x="83" y="221"/>
                  </a:lnTo>
                  <a:lnTo>
                    <a:pt x="83" y="219"/>
                  </a:lnTo>
                  <a:lnTo>
                    <a:pt x="84" y="219"/>
                  </a:lnTo>
                  <a:lnTo>
                    <a:pt x="83" y="219"/>
                  </a:lnTo>
                  <a:lnTo>
                    <a:pt x="81" y="219"/>
                  </a:lnTo>
                  <a:lnTo>
                    <a:pt x="83" y="219"/>
                  </a:lnTo>
                  <a:lnTo>
                    <a:pt x="81" y="219"/>
                  </a:lnTo>
                  <a:lnTo>
                    <a:pt x="81" y="218"/>
                  </a:lnTo>
                  <a:lnTo>
                    <a:pt x="83" y="218"/>
                  </a:lnTo>
                  <a:lnTo>
                    <a:pt x="83" y="217"/>
                  </a:lnTo>
                  <a:lnTo>
                    <a:pt x="84" y="217"/>
                  </a:lnTo>
                  <a:lnTo>
                    <a:pt x="83" y="217"/>
                  </a:lnTo>
                  <a:lnTo>
                    <a:pt x="83" y="216"/>
                  </a:lnTo>
                  <a:lnTo>
                    <a:pt x="83" y="217"/>
                  </a:lnTo>
                  <a:lnTo>
                    <a:pt x="83" y="218"/>
                  </a:lnTo>
                  <a:lnTo>
                    <a:pt x="81" y="218"/>
                  </a:lnTo>
                  <a:lnTo>
                    <a:pt x="81" y="219"/>
                  </a:lnTo>
                  <a:lnTo>
                    <a:pt x="81" y="218"/>
                  </a:lnTo>
                  <a:lnTo>
                    <a:pt x="83" y="218"/>
                  </a:lnTo>
                  <a:lnTo>
                    <a:pt x="83" y="217"/>
                  </a:lnTo>
                  <a:lnTo>
                    <a:pt x="81" y="218"/>
                  </a:lnTo>
                  <a:lnTo>
                    <a:pt x="81" y="217"/>
                  </a:lnTo>
                  <a:lnTo>
                    <a:pt x="80" y="217"/>
                  </a:lnTo>
                  <a:lnTo>
                    <a:pt x="80" y="218"/>
                  </a:lnTo>
                  <a:lnTo>
                    <a:pt x="81" y="218"/>
                  </a:lnTo>
                  <a:lnTo>
                    <a:pt x="81" y="219"/>
                  </a:lnTo>
                  <a:lnTo>
                    <a:pt x="80" y="219"/>
                  </a:lnTo>
                  <a:lnTo>
                    <a:pt x="79" y="219"/>
                  </a:lnTo>
                  <a:lnTo>
                    <a:pt x="80" y="219"/>
                  </a:lnTo>
                  <a:lnTo>
                    <a:pt x="79" y="218"/>
                  </a:lnTo>
                  <a:lnTo>
                    <a:pt x="79" y="219"/>
                  </a:lnTo>
                  <a:lnTo>
                    <a:pt x="79" y="218"/>
                  </a:lnTo>
                  <a:lnTo>
                    <a:pt x="79" y="219"/>
                  </a:lnTo>
                  <a:lnTo>
                    <a:pt x="78" y="219"/>
                  </a:lnTo>
                  <a:lnTo>
                    <a:pt x="78" y="218"/>
                  </a:lnTo>
                  <a:lnTo>
                    <a:pt x="78" y="219"/>
                  </a:lnTo>
                  <a:lnTo>
                    <a:pt x="78" y="218"/>
                  </a:lnTo>
                  <a:lnTo>
                    <a:pt x="78" y="217"/>
                  </a:lnTo>
                  <a:lnTo>
                    <a:pt x="78" y="216"/>
                  </a:lnTo>
                  <a:lnTo>
                    <a:pt x="79" y="216"/>
                  </a:lnTo>
                  <a:lnTo>
                    <a:pt x="79" y="217"/>
                  </a:lnTo>
                  <a:lnTo>
                    <a:pt x="79" y="216"/>
                  </a:lnTo>
                  <a:lnTo>
                    <a:pt x="79" y="214"/>
                  </a:lnTo>
                  <a:lnTo>
                    <a:pt x="79" y="216"/>
                  </a:lnTo>
                  <a:lnTo>
                    <a:pt x="79" y="217"/>
                  </a:lnTo>
                  <a:lnTo>
                    <a:pt x="79" y="216"/>
                  </a:lnTo>
                  <a:lnTo>
                    <a:pt x="80" y="216"/>
                  </a:lnTo>
                  <a:lnTo>
                    <a:pt x="80" y="217"/>
                  </a:lnTo>
                  <a:lnTo>
                    <a:pt x="80" y="216"/>
                  </a:lnTo>
                  <a:lnTo>
                    <a:pt x="81" y="216"/>
                  </a:lnTo>
                  <a:lnTo>
                    <a:pt x="80" y="216"/>
                  </a:lnTo>
                  <a:lnTo>
                    <a:pt x="80" y="214"/>
                  </a:lnTo>
                  <a:lnTo>
                    <a:pt x="81" y="214"/>
                  </a:lnTo>
                  <a:lnTo>
                    <a:pt x="83" y="214"/>
                  </a:lnTo>
                  <a:lnTo>
                    <a:pt x="83" y="213"/>
                  </a:lnTo>
                  <a:lnTo>
                    <a:pt x="83" y="214"/>
                  </a:lnTo>
                  <a:lnTo>
                    <a:pt x="81" y="214"/>
                  </a:lnTo>
                  <a:lnTo>
                    <a:pt x="81" y="213"/>
                  </a:lnTo>
                  <a:lnTo>
                    <a:pt x="81" y="214"/>
                  </a:lnTo>
                  <a:lnTo>
                    <a:pt x="80" y="214"/>
                  </a:lnTo>
                  <a:lnTo>
                    <a:pt x="80" y="213"/>
                  </a:lnTo>
                  <a:lnTo>
                    <a:pt x="80" y="214"/>
                  </a:lnTo>
                  <a:lnTo>
                    <a:pt x="80" y="213"/>
                  </a:lnTo>
                  <a:lnTo>
                    <a:pt x="81" y="213"/>
                  </a:lnTo>
                  <a:lnTo>
                    <a:pt x="81" y="212"/>
                  </a:lnTo>
                  <a:lnTo>
                    <a:pt x="83" y="210"/>
                  </a:lnTo>
                  <a:lnTo>
                    <a:pt x="81" y="210"/>
                  </a:lnTo>
                  <a:lnTo>
                    <a:pt x="81" y="209"/>
                  </a:lnTo>
                  <a:lnTo>
                    <a:pt x="83" y="209"/>
                  </a:lnTo>
                  <a:lnTo>
                    <a:pt x="83" y="208"/>
                  </a:lnTo>
                  <a:lnTo>
                    <a:pt x="84" y="208"/>
                  </a:lnTo>
                  <a:lnTo>
                    <a:pt x="84" y="207"/>
                  </a:lnTo>
                  <a:lnTo>
                    <a:pt x="85" y="207"/>
                  </a:lnTo>
                  <a:lnTo>
                    <a:pt x="85" y="208"/>
                  </a:lnTo>
                  <a:lnTo>
                    <a:pt x="85" y="209"/>
                  </a:lnTo>
                  <a:lnTo>
                    <a:pt x="84" y="209"/>
                  </a:lnTo>
                  <a:lnTo>
                    <a:pt x="84" y="210"/>
                  </a:lnTo>
                  <a:lnTo>
                    <a:pt x="85" y="209"/>
                  </a:lnTo>
                  <a:lnTo>
                    <a:pt x="85" y="208"/>
                  </a:lnTo>
                  <a:lnTo>
                    <a:pt x="85" y="207"/>
                  </a:lnTo>
                  <a:lnTo>
                    <a:pt x="86" y="207"/>
                  </a:lnTo>
                  <a:lnTo>
                    <a:pt x="88" y="207"/>
                  </a:lnTo>
                  <a:lnTo>
                    <a:pt x="86" y="207"/>
                  </a:lnTo>
                  <a:lnTo>
                    <a:pt x="86" y="205"/>
                  </a:lnTo>
                  <a:lnTo>
                    <a:pt x="86" y="207"/>
                  </a:lnTo>
                  <a:lnTo>
                    <a:pt x="85" y="207"/>
                  </a:lnTo>
                  <a:lnTo>
                    <a:pt x="84" y="207"/>
                  </a:lnTo>
                  <a:lnTo>
                    <a:pt x="84" y="208"/>
                  </a:lnTo>
                  <a:lnTo>
                    <a:pt x="83" y="208"/>
                  </a:lnTo>
                  <a:lnTo>
                    <a:pt x="83" y="207"/>
                  </a:lnTo>
                  <a:lnTo>
                    <a:pt x="83" y="208"/>
                  </a:lnTo>
                  <a:lnTo>
                    <a:pt x="83" y="209"/>
                  </a:lnTo>
                  <a:lnTo>
                    <a:pt x="81" y="209"/>
                  </a:lnTo>
                  <a:lnTo>
                    <a:pt x="81" y="210"/>
                  </a:lnTo>
                  <a:lnTo>
                    <a:pt x="80" y="210"/>
                  </a:lnTo>
                  <a:lnTo>
                    <a:pt x="81" y="210"/>
                  </a:lnTo>
                  <a:lnTo>
                    <a:pt x="81" y="212"/>
                  </a:lnTo>
                  <a:lnTo>
                    <a:pt x="80" y="212"/>
                  </a:lnTo>
                  <a:lnTo>
                    <a:pt x="80" y="210"/>
                  </a:lnTo>
                  <a:lnTo>
                    <a:pt x="80" y="209"/>
                  </a:lnTo>
                  <a:lnTo>
                    <a:pt x="80" y="210"/>
                  </a:lnTo>
                  <a:lnTo>
                    <a:pt x="79" y="210"/>
                  </a:lnTo>
                  <a:lnTo>
                    <a:pt x="79" y="209"/>
                  </a:lnTo>
                  <a:lnTo>
                    <a:pt x="80" y="209"/>
                  </a:lnTo>
                  <a:lnTo>
                    <a:pt x="79" y="209"/>
                  </a:lnTo>
                  <a:lnTo>
                    <a:pt x="80" y="209"/>
                  </a:lnTo>
                  <a:lnTo>
                    <a:pt x="79" y="209"/>
                  </a:lnTo>
                  <a:lnTo>
                    <a:pt x="80" y="208"/>
                  </a:lnTo>
                  <a:lnTo>
                    <a:pt x="79" y="208"/>
                  </a:lnTo>
                  <a:lnTo>
                    <a:pt x="79" y="209"/>
                  </a:lnTo>
                  <a:lnTo>
                    <a:pt x="79" y="210"/>
                  </a:lnTo>
                  <a:lnTo>
                    <a:pt x="78" y="210"/>
                  </a:lnTo>
                  <a:lnTo>
                    <a:pt x="78" y="209"/>
                  </a:lnTo>
                  <a:lnTo>
                    <a:pt x="78" y="208"/>
                  </a:lnTo>
                  <a:lnTo>
                    <a:pt x="76" y="208"/>
                  </a:lnTo>
                  <a:lnTo>
                    <a:pt x="78" y="208"/>
                  </a:lnTo>
                  <a:lnTo>
                    <a:pt x="78" y="207"/>
                  </a:lnTo>
                  <a:lnTo>
                    <a:pt x="79" y="207"/>
                  </a:lnTo>
                  <a:lnTo>
                    <a:pt x="79" y="208"/>
                  </a:lnTo>
                  <a:lnTo>
                    <a:pt x="80" y="207"/>
                  </a:lnTo>
                  <a:lnTo>
                    <a:pt x="80" y="205"/>
                  </a:lnTo>
                  <a:lnTo>
                    <a:pt x="80" y="204"/>
                  </a:lnTo>
                  <a:lnTo>
                    <a:pt x="79" y="204"/>
                  </a:lnTo>
                  <a:lnTo>
                    <a:pt x="79" y="205"/>
                  </a:lnTo>
                  <a:lnTo>
                    <a:pt x="78" y="205"/>
                  </a:lnTo>
                  <a:lnTo>
                    <a:pt x="76" y="205"/>
                  </a:lnTo>
                  <a:lnTo>
                    <a:pt x="76" y="204"/>
                  </a:lnTo>
                  <a:lnTo>
                    <a:pt x="78" y="205"/>
                  </a:lnTo>
                  <a:lnTo>
                    <a:pt x="78" y="204"/>
                  </a:lnTo>
                  <a:lnTo>
                    <a:pt x="76" y="204"/>
                  </a:lnTo>
                  <a:lnTo>
                    <a:pt x="76" y="203"/>
                  </a:lnTo>
                  <a:lnTo>
                    <a:pt x="76" y="204"/>
                  </a:lnTo>
                  <a:lnTo>
                    <a:pt x="78" y="204"/>
                  </a:lnTo>
                  <a:lnTo>
                    <a:pt x="78" y="205"/>
                  </a:lnTo>
                  <a:lnTo>
                    <a:pt x="78" y="204"/>
                  </a:lnTo>
                  <a:lnTo>
                    <a:pt x="78" y="205"/>
                  </a:lnTo>
                  <a:lnTo>
                    <a:pt x="79" y="205"/>
                  </a:lnTo>
                  <a:lnTo>
                    <a:pt x="79" y="204"/>
                  </a:lnTo>
                  <a:lnTo>
                    <a:pt x="78" y="204"/>
                  </a:lnTo>
                  <a:lnTo>
                    <a:pt x="79" y="204"/>
                  </a:lnTo>
                  <a:lnTo>
                    <a:pt x="78" y="204"/>
                  </a:lnTo>
                  <a:lnTo>
                    <a:pt x="78" y="203"/>
                  </a:lnTo>
                  <a:lnTo>
                    <a:pt x="79" y="203"/>
                  </a:lnTo>
                  <a:lnTo>
                    <a:pt x="79" y="201"/>
                  </a:lnTo>
                  <a:lnTo>
                    <a:pt x="79" y="203"/>
                  </a:lnTo>
                  <a:lnTo>
                    <a:pt x="78" y="203"/>
                  </a:lnTo>
                  <a:lnTo>
                    <a:pt x="76" y="203"/>
                  </a:lnTo>
                  <a:lnTo>
                    <a:pt x="76" y="201"/>
                  </a:lnTo>
                  <a:lnTo>
                    <a:pt x="76" y="203"/>
                  </a:lnTo>
                  <a:lnTo>
                    <a:pt x="76" y="201"/>
                  </a:lnTo>
                  <a:lnTo>
                    <a:pt x="76" y="200"/>
                  </a:lnTo>
                  <a:lnTo>
                    <a:pt x="78" y="200"/>
                  </a:lnTo>
                  <a:lnTo>
                    <a:pt x="79" y="200"/>
                  </a:lnTo>
                  <a:lnTo>
                    <a:pt x="79" y="201"/>
                  </a:lnTo>
                  <a:lnTo>
                    <a:pt x="79" y="200"/>
                  </a:lnTo>
                  <a:lnTo>
                    <a:pt x="80" y="200"/>
                  </a:lnTo>
                  <a:lnTo>
                    <a:pt x="79" y="200"/>
                  </a:lnTo>
                  <a:lnTo>
                    <a:pt x="80" y="200"/>
                  </a:lnTo>
                  <a:lnTo>
                    <a:pt x="80" y="199"/>
                  </a:lnTo>
                  <a:lnTo>
                    <a:pt x="80" y="200"/>
                  </a:lnTo>
                  <a:lnTo>
                    <a:pt x="81" y="199"/>
                  </a:lnTo>
                  <a:lnTo>
                    <a:pt x="83" y="199"/>
                  </a:lnTo>
                  <a:lnTo>
                    <a:pt x="83" y="200"/>
                  </a:lnTo>
                  <a:lnTo>
                    <a:pt x="84" y="200"/>
                  </a:lnTo>
                  <a:lnTo>
                    <a:pt x="85" y="199"/>
                  </a:lnTo>
                  <a:lnTo>
                    <a:pt x="86" y="199"/>
                  </a:lnTo>
                  <a:lnTo>
                    <a:pt x="86" y="200"/>
                  </a:lnTo>
                  <a:lnTo>
                    <a:pt x="86" y="201"/>
                  </a:lnTo>
                  <a:lnTo>
                    <a:pt x="88" y="201"/>
                  </a:lnTo>
                  <a:lnTo>
                    <a:pt x="88" y="203"/>
                  </a:lnTo>
                  <a:lnTo>
                    <a:pt x="88" y="201"/>
                  </a:lnTo>
                  <a:lnTo>
                    <a:pt x="88" y="200"/>
                  </a:lnTo>
                  <a:lnTo>
                    <a:pt x="86" y="200"/>
                  </a:lnTo>
                  <a:lnTo>
                    <a:pt x="88" y="200"/>
                  </a:lnTo>
                  <a:lnTo>
                    <a:pt x="88" y="199"/>
                  </a:lnTo>
                  <a:lnTo>
                    <a:pt x="89" y="199"/>
                  </a:lnTo>
                  <a:lnTo>
                    <a:pt x="89" y="200"/>
                  </a:lnTo>
                  <a:lnTo>
                    <a:pt x="89" y="199"/>
                  </a:lnTo>
                  <a:lnTo>
                    <a:pt x="90" y="199"/>
                  </a:lnTo>
                  <a:lnTo>
                    <a:pt x="90" y="198"/>
                  </a:lnTo>
                  <a:lnTo>
                    <a:pt x="90" y="199"/>
                  </a:lnTo>
                  <a:lnTo>
                    <a:pt x="89" y="199"/>
                  </a:lnTo>
                  <a:lnTo>
                    <a:pt x="89" y="198"/>
                  </a:lnTo>
                  <a:lnTo>
                    <a:pt x="89" y="196"/>
                  </a:lnTo>
                  <a:lnTo>
                    <a:pt x="90" y="196"/>
                  </a:lnTo>
                  <a:lnTo>
                    <a:pt x="90" y="195"/>
                  </a:lnTo>
                  <a:lnTo>
                    <a:pt x="89" y="195"/>
                  </a:lnTo>
                  <a:lnTo>
                    <a:pt x="89" y="196"/>
                  </a:lnTo>
                  <a:lnTo>
                    <a:pt x="88" y="198"/>
                  </a:lnTo>
                  <a:lnTo>
                    <a:pt x="89" y="198"/>
                  </a:lnTo>
                  <a:lnTo>
                    <a:pt x="89" y="199"/>
                  </a:lnTo>
                  <a:lnTo>
                    <a:pt x="88" y="199"/>
                  </a:lnTo>
                  <a:lnTo>
                    <a:pt x="86" y="199"/>
                  </a:lnTo>
                  <a:lnTo>
                    <a:pt x="86" y="200"/>
                  </a:lnTo>
                  <a:lnTo>
                    <a:pt x="86" y="199"/>
                  </a:lnTo>
                  <a:lnTo>
                    <a:pt x="85" y="199"/>
                  </a:lnTo>
                  <a:lnTo>
                    <a:pt x="85" y="198"/>
                  </a:lnTo>
                  <a:lnTo>
                    <a:pt x="85" y="196"/>
                  </a:lnTo>
                  <a:lnTo>
                    <a:pt x="85" y="198"/>
                  </a:lnTo>
                  <a:lnTo>
                    <a:pt x="84" y="198"/>
                  </a:lnTo>
                  <a:lnTo>
                    <a:pt x="84" y="199"/>
                  </a:lnTo>
                  <a:lnTo>
                    <a:pt x="83" y="199"/>
                  </a:lnTo>
                  <a:lnTo>
                    <a:pt x="81" y="199"/>
                  </a:lnTo>
                  <a:lnTo>
                    <a:pt x="80" y="199"/>
                  </a:lnTo>
                  <a:lnTo>
                    <a:pt x="79" y="199"/>
                  </a:lnTo>
                  <a:lnTo>
                    <a:pt x="79" y="200"/>
                  </a:lnTo>
                  <a:lnTo>
                    <a:pt x="78" y="200"/>
                  </a:lnTo>
                  <a:lnTo>
                    <a:pt x="78" y="199"/>
                  </a:lnTo>
                  <a:lnTo>
                    <a:pt x="78" y="200"/>
                  </a:lnTo>
                  <a:lnTo>
                    <a:pt x="78" y="199"/>
                  </a:lnTo>
                  <a:lnTo>
                    <a:pt x="76" y="199"/>
                  </a:lnTo>
                  <a:lnTo>
                    <a:pt x="78" y="199"/>
                  </a:lnTo>
                  <a:lnTo>
                    <a:pt x="76" y="199"/>
                  </a:lnTo>
                  <a:lnTo>
                    <a:pt x="76" y="198"/>
                  </a:lnTo>
                  <a:lnTo>
                    <a:pt x="78" y="198"/>
                  </a:lnTo>
                  <a:lnTo>
                    <a:pt x="78" y="196"/>
                  </a:lnTo>
                  <a:lnTo>
                    <a:pt x="78" y="198"/>
                  </a:lnTo>
                  <a:lnTo>
                    <a:pt x="78" y="196"/>
                  </a:lnTo>
                  <a:lnTo>
                    <a:pt x="79" y="196"/>
                  </a:lnTo>
                  <a:lnTo>
                    <a:pt x="80" y="196"/>
                  </a:lnTo>
                  <a:lnTo>
                    <a:pt x="79" y="196"/>
                  </a:lnTo>
                  <a:lnTo>
                    <a:pt x="78" y="196"/>
                  </a:lnTo>
                  <a:lnTo>
                    <a:pt x="76" y="196"/>
                  </a:lnTo>
                  <a:lnTo>
                    <a:pt x="76" y="198"/>
                  </a:lnTo>
                  <a:lnTo>
                    <a:pt x="76" y="196"/>
                  </a:lnTo>
                  <a:lnTo>
                    <a:pt x="78" y="196"/>
                  </a:lnTo>
                  <a:lnTo>
                    <a:pt x="78" y="195"/>
                  </a:lnTo>
                  <a:lnTo>
                    <a:pt x="78" y="196"/>
                  </a:lnTo>
                  <a:lnTo>
                    <a:pt x="78" y="195"/>
                  </a:lnTo>
                  <a:lnTo>
                    <a:pt x="79" y="196"/>
                  </a:lnTo>
                  <a:lnTo>
                    <a:pt x="79" y="195"/>
                  </a:lnTo>
                  <a:lnTo>
                    <a:pt x="80" y="195"/>
                  </a:lnTo>
                  <a:lnTo>
                    <a:pt x="80" y="196"/>
                  </a:lnTo>
                  <a:lnTo>
                    <a:pt x="80" y="195"/>
                  </a:lnTo>
                  <a:lnTo>
                    <a:pt x="79" y="195"/>
                  </a:lnTo>
                  <a:lnTo>
                    <a:pt x="78" y="195"/>
                  </a:lnTo>
                  <a:lnTo>
                    <a:pt x="76" y="195"/>
                  </a:lnTo>
                  <a:lnTo>
                    <a:pt x="78" y="195"/>
                  </a:lnTo>
                  <a:lnTo>
                    <a:pt x="78" y="194"/>
                  </a:lnTo>
                  <a:lnTo>
                    <a:pt x="76" y="194"/>
                  </a:lnTo>
                  <a:lnTo>
                    <a:pt x="78" y="194"/>
                  </a:lnTo>
                  <a:lnTo>
                    <a:pt x="79" y="194"/>
                  </a:lnTo>
                  <a:lnTo>
                    <a:pt x="78" y="194"/>
                  </a:lnTo>
                  <a:lnTo>
                    <a:pt x="76" y="194"/>
                  </a:lnTo>
                  <a:lnTo>
                    <a:pt x="76" y="193"/>
                  </a:lnTo>
                  <a:lnTo>
                    <a:pt x="78" y="193"/>
                  </a:lnTo>
                  <a:lnTo>
                    <a:pt x="76" y="193"/>
                  </a:lnTo>
                  <a:lnTo>
                    <a:pt x="78" y="193"/>
                  </a:lnTo>
                  <a:lnTo>
                    <a:pt x="76" y="193"/>
                  </a:lnTo>
                  <a:lnTo>
                    <a:pt x="76" y="191"/>
                  </a:lnTo>
                  <a:lnTo>
                    <a:pt x="78" y="191"/>
                  </a:lnTo>
                  <a:lnTo>
                    <a:pt x="78" y="190"/>
                  </a:lnTo>
                  <a:lnTo>
                    <a:pt x="79" y="190"/>
                  </a:lnTo>
                  <a:lnTo>
                    <a:pt x="80" y="191"/>
                  </a:lnTo>
                  <a:lnTo>
                    <a:pt x="81" y="191"/>
                  </a:lnTo>
                  <a:lnTo>
                    <a:pt x="81" y="193"/>
                  </a:lnTo>
                  <a:lnTo>
                    <a:pt x="81" y="191"/>
                  </a:lnTo>
                  <a:lnTo>
                    <a:pt x="83" y="193"/>
                  </a:lnTo>
                  <a:lnTo>
                    <a:pt x="83" y="191"/>
                  </a:lnTo>
                  <a:lnTo>
                    <a:pt x="81" y="191"/>
                  </a:lnTo>
                  <a:lnTo>
                    <a:pt x="83" y="191"/>
                  </a:lnTo>
                  <a:lnTo>
                    <a:pt x="84" y="191"/>
                  </a:lnTo>
                  <a:lnTo>
                    <a:pt x="85" y="191"/>
                  </a:lnTo>
                  <a:lnTo>
                    <a:pt x="86" y="191"/>
                  </a:lnTo>
                  <a:lnTo>
                    <a:pt x="85" y="191"/>
                  </a:lnTo>
                  <a:lnTo>
                    <a:pt x="85" y="190"/>
                  </a:lnTo>
                  <a:lnTo>
                    <a:pt x="85" y="191"/>
                  </a:lnTo>
                  <a:lnTo>
                    <a:pt x="84" y="191"/>
                  </a:lnTo>
                  <a:lnTo>
                    <a:pt x="83" y="191"/>
                  </a:lnTo>
                  <a:lnTo>
                    <a:pt x="81" y="191"/>
                  </a:lnTo>
                  <a:lnTo>
                    <a:pt x="80" y="191"/>
                  </a:lnTo>
                  <a:lnTo>
                    <a:pt x="80" y="190"/>
                  </a:lnTo>
                  <a:lnTo>
                    <a:pt x="81" y="190"/>
                  </a:lnTo>
                  <a:lnTo>
                    <a:pt x="80" y="190"/>
                  </a:lnTo>
                  <a:lnTo>
                    <a:pt x="79" y="190"/>
                  </a:lnTo>
                  <a:lnTo>
                    <a:pt x="78" y="190"/>
                  </a:lnTo>
                  <a:lnTo>
                    <a:pt x="76" y="190"/>
                  </a:lnTo>
                  <a:lnTo>
                    <a:pt x="78" y="190"/>
                  </a:lnTo>
                  <a:lnTo>
                    <a:pt x="78" y="189"/>
                  </a:lnTo>
                  <a:lnTo>
                    <a:pt x="79" y="189"/>
                  </a:lnTo>
                  <a:lnTo>
                    <a:pt x="78" y="189"/>
                  </a:lnTo>
                  <a:lnTo>
                    <a:pt x="76" y="189"/>
                  </a:lnTo>
                  <a:lnTo>
                    <a:pt x="76" y="187"/>
                  </a:lnTo>
                  <a:lnTo>
                    <a:pt x="78" y="187"/>
                  </a:lnTo>
                  <a:lnTo>
                    <a:pt x="78" y="189"/>
                  </a:lnTo>
                  <a:lnTo>
                    <a:pt x="79" y="189"/>
                  </a:lnTo>
                  <a:lnTo>
                    <a:pt x="79" y="187"/>
                  </a:lnTo>
                  <a:lnTo>
                    <a:pt x="80" y="187"/>
                  </a:lnTo>
                  <a:lnTo>
                    <a:pt x="80" y="189"/>
                  </a:lnTo>
                  <a:lnTo>
                    <a:pt x="80" y="187"/>
                  </a:lnTo>
                  <a:lnTo>
                    <a:pt x="81" y="187"/>
                  </a:lnTo>
                  <a:lnTo>
                    <a:pt x="81" y="189"/>
                  </a:lnTo>
                  <a:lnTo>
                    <a:pt x="80" y="189"/>
                  </a:lnTo>
                  <a:lnTo>
                    <a:pt x="81" y="189"/>
                  </a:lnTo>
                  <a:lnTo>
                    <a:pt x="81" y="187"/>
                  </a:lnTo>
                  <a:lnTo>
                    <a:pt x="81" y="189"/>
                  </a:lnTo>
                  <a:lnTo>
                    <a:pt x="83" y="189"/>
                  </a:lnTo>
                  <a:lnTo>
                    <a:pt x="84" y="189"/>
                  </a:lnTo>
                  <a:lnTo>
                    <a:pt x="83" y="189"/>
                  </a:lnTo>
                  <a:lnTo>
                    <a:pt x="81" y="189"/>
                  </a:lnTo>
                  <a:lnTo>
                    <a:pt x="81" y="187"/>
                  </a:lnTo>
                  <a:lnTo>
                    <a:pt x="81" y="186"/>
                  </a:lnTo>
                  <a:lnTo>
                    <a:pt x="81" y="187"/>
                  </a:lnTo>
                  <a:lnTo>
                    <a:pt x="81" y="186"/>
                  </a:lnTo>
                  <a:lnTo>
                    <a:pt x="83" y="186"/>
                  </a:lnTo>
                  <a:lnTo>
                    <a:pt x="83" y="185"/>
                  </a:lnTo>
                  <a:lnTo>
                    <a:pt x="84" y="185"/>
                  </a:lnTo>
                  <a:lnTo>
                    <a:pt x="84" y="186"/>
                  </a:lnTo>
                  <a:lnTo>
                    <a:pt x="84" y="187"/>
                  </a:lnTo>
                  <a:lnTo>
                    <a:pt x="85" y="187"/>
                  </a:lnTo>
                  <a:lnTo>
                    <a:pt x="84" y="189"/>
                  </a:lnTo>
                  <a:lnTo>
                    <a:pt x="85" y="187"/>
                  </a:lnTo>
                  <a:lnTo>
                    <a:pt x="84" y="186"/>
                  </a:lnTo>
                  <a:lnTo>
                    <a:pt x="84" y="185"/>
                  </a:lnTo>
                  <a:lnTo>
                    <a:pt x="85" y="185"/>
                  </a:lnTo>
                  <a:lnTo>
                    <a:pt x="84" y="185"/>
                  </a:lnTo>
                  <a:lnTo>
                    <a:pt x="85" y="185"/>
                  </a:lnTo>
                  <a:lnTo>
                    <a:pt x="85" y="184"/>
                  </a:lnTo>
                  <a:lnTo>
                    <a:pt x="85" y="185"/>
                  </a:lnTo>
                  <a:lnTo>
                    <a:pt x="86" y="185"/>
                  </a:lnTo>
                  <a:lnTo>
                    <a:pt x="86" y="186"/>
                  </a:lnTo>
                  <a:lnTo>
                    <a:pt x="86" y="187"/>
                  </a:lnTo>
                  <a:lnTo>
                    <a:pt x="86" y="189"/>
                  </a:lnTo>
                  <a:lnTo>
                    <a:pt x="88" y="189"/>
                  </a:lnTo>
                  <a:lnTo>
                    <a:pt x="88" y="187"/>
                  </a:lnTo>
                  <a:lnTo>
                    <a:pt x="88" y="189"/>
                  </a:lnTo>
                  <a:lnTo>
                    <a:pt x="88" y="187"/>
                  </a:lnTo>
                  <a:lnTo>
                    <a:pt x="88" y="189"/>
                  </a:lnTo>
                  <a:lnTo>
                    <a:pt x="86" y="189"/>
                  </a:lnTo>
                  <a:lnTo>
                    <a:pt x="86" y="187"/>
                  </a:lnTo>
                  <a:lnTo>
                    <a:pt x="88" y="187"/>
                  </a:lnTo>
                  <a:lnTo>
                    <a:pt x="88" y="186"/>
                  </a:lnTo>
                  <a:lnTo>
                    <a:pt x="89" y="186"/>
                  </a:lnTo>
                  <a:lnTo>
                    <a:pt x="88" y="186"/>
                  </a:lnTo>
                  <a:lnTo>
                    <a:pt x="86" y="186"/>
                  </a:lnTo>
                  <a:lnTo>
                    <a:pt x="86" y="185"/>
                  </a:lnTo>
                  <a:lnTo>
                    <a:pt x="86" y="184"/>
                  </a:lnTo>
                  <a:lnTo>
                    <a:pt x="85" y="184"/>
                  </a:lnTo>
                  <a:lnTo>
                    <a:pt x="86" y="184"/>
                  </a:lnTo>
                  <a:lnTo>
                    <a:pt x="85" y="184"/>
                  </a:lnTo>
                  <a:lnTo>
                    <a:pt x="84" y="185"/>
                  </a:lnTo>
                  <a:lnTo>
                    <a:pt x="83" y="184"/>
                  </a:lnTo>
                  <a:lnTo>
                    <a:pt x="84" y="184"/>
                  </a:lnTo>
                  <a:lnTo>
                    <a:pt x="85" y="184"/>
                  </a:lnTo>
                  <a:lnTo>
                    <a:pt x="84" y="184"/>
                  </a:lnTo>
                  <a:lnTo>
                    <a:pt x="85" y="184"/>
                  </a:lnTo>
                  <a:lnTo>
                    <a:pt x="84" y="184"/>
                  </a:lnTo>
                  <a:lnTo>
                    <a:pt x="83" y="184"/>
                  </a:lnTo>
                  <a:lnTo>
                    <a:pt x="83" y="182"/>
                  </a:lnTo>
                  <a:lnTo>
                    <a:pt x="84" y="182"/>
                  </a:lnTo>
                  <a:lnTo>
                    <a:pt x="85" y="182"/>
                  </a:lnTo>
                  <a:lnTo>
                    <a:pt x="86" y="182"/>
                  </a:lnTo>
                  <a:lnTo>
                    <a:pt x="88" y="182"/>
                  </a:lnTo>
                  <a:lnTo>
                    <a:pt x="88" y="184"/>
                  </a:lnTo>
                  <a:lnTo>
                    <a:pt x="88" y="182"/>
                  </a:lnTo>
                  <a:lnTo>
                    <a:pt x="89" y="182"/>
                  </a:lnTo>
                  <a:lnTo>
                    <a:pt x="89" y="184"/>
                  </a:lnTo>
                  <a:lnTo>
                    <a:pt x="90" y="184"/>
                  </a:lnTo>
                  <a:lnTo>
                    <a:pt x="90" y="182"/>
                  </a:lnTo>
                  <a:lnTo>
                    <a:pt x="92" y="182"/>
                  </a:lnTo>
                  <a:lnTo>
                    <a:pt x="90" y="182"/>
                  </a:lnTo>
                  <a:lnTo>
                    <a:pt x="89" y="182"/>
                  </a:lnTo>
                  <a:lnTo>
                    <a:pt x="90" y="182"/>
                  </a:lnTo>
                  <a:lnTo>
                    <a:pt x="90" y="181"/>
                  </a:lnTo>
                  <a:lnTo>
                    <a:pt x="92" y="181"/>
                  </a:lnTo>
                  <a:lnTo>
                    <a:pt x="93" y="181"/>
                  </a:lnTo>
                  <a:lnTo>
                    <a:pt x="93" y="180"/>
                  </a:lnTo>
                  <a:lnTo>
                    <a:pt x="92" y="181"/>
                  </a:lnTo>
                  <a:lnTo>
                    <a:pt x="90" y="181"/>
                  </a:lnTo>
                  <a:lnTo>
                    <a:pt x="89" y="181"/>
                  </a:lnTo>
                  <a:lnTo>
                    <a:pt x="89" y="180"/>
                  </a:lnTo>
                  <a:lnTo>
                    <a:pt x="90" y="180"/>
                  </a:lnTo>
                  <a:lnTo>
                    <a:pt x="89" y="180"/>
                  </a:lnTo>
                  <a:lnTo>
                    <a:pt x="89" y="181"/>
                  </a:lnTo>
                  <a:lnTo>
                    <a:pt x="86" y="181"/>
                  </a:lnTo>
                  <a:lnTo>
                    <a:pt x="86" y="180"/>
                  </a:lnTo>
                  <a:lnTo>
                    <a:pt x="88" y="180"/>
                  </a:lnTo>
                  <a:lnTo>
                    <a:pt x="86" y="180"/>
                  </a:lnTo>
                  <a:lnTo>
                    <a:pt x="86" y="179"/>
                  </a:lnTo>
                  <a:lnTo>
                    <a:pt x="88" y="177"/>
                  </a:lnTo>
                  <a:lnTo>
                    <a:pt x="89" y="177"/>
                  </a:lnTo>
                  <a:lnTo>
                    <a:pt x="89" y="179"/>
                  </a:lnTo>
                  <a:lnTo>
                    <a:pt x="90" y="179"/>
                  </a:lnTo>
                  <a:lnTo>
                    <a:pt x="90" y="177"/>
                  </a:lnTo>
                  <a:lnTo>
                    <a:pt x="92" y="179"/>
                  </a:lnTo>
                  <a:lnTo>
                    <a:pt x="90" y="179"/>
                  </a:lnTo>
                  <a:lnTo>
                    <a:pt x="92" y="179"/>
                  </a:lnTo>
                  <a:lnTo>
                    <a:pt x="93" y="179"/>
                  </a:lnTo>
                  <a:lnTo>
                    <a:pt x="93" y="180"/>
                  </a:lnTo>
                  <a:lnTo>
                    <a:pt x="94" y="180"/>
                  </a:lnTo>
                  <a:lnTo>
                    <a:pt x="94" y="181"/>
                  </a:lnTo>
                  <a:lnTo>
                    <a:pt x="95" y="181"/>
                  </a:lnTo>
                  <a:lnTo>
                    <a:pt x="95" y="182"/>
                  </a:lnTo>
                  <a:lnTo>
                    <a:pt x="95" y="181"/>
                  </a:lnTo>
                  <a:lnTo>
                    <a:pt x="94" y="180"/>
                  </a:lnTo>
                  <a:lnTo>
                    <a:pt x="93" y="180"/>
                  </a:lnTo>
                  <a:lnTo>
                    <a:pt x="93" y="179"/>
                  </a:lnTo>
                  <a:lnTo>
                    <a:pt x="94" y="179"/>
                  </a:lnTo>
                  <a:lnTo>
                    <a:pt x="93" y="179"/>
                  </a:lnTo>
                  <a:lnTo>
                    <a:pt x="93" y="177"/>
                  </a:lnTo>
                  <a:lnTo>
                    <a:pt x="92" y="177"/>
                  </a:lnTo>
                  <a:lnTo>
                    <a:pt x="93" y="177"/>
                  </a:lnTo>
                  <a:lnTo>
                    <a:pt x="92" y="177"/>
                  </a:lnTo>
                  <a:lnTo>
                    <a:pt x="93" y="177"/>
                  </a:lnTo>
                  <a:lnTo>
                    <a:pt x="93" y="176"/>
                  </a:lnTo>
                  <a:lnTo>
                    <a:pt x="93" y="177"/>
                  </a:lnTo>
                  <a:lnTo>
                    <a:pt x="94" y="177"/>
                  </a:lnTo>
                  <a:lnTo>
                    <a:pt x="94" y="179"/>
                  </a:lnTo>
                  <a:lnTo>
                    <a:pt x="95" y="180"/>
                  </a:lnTo>
                  <a:lnTo>
                    <a:pt x="95" y="179"/>
                  </a:lnTo>
                  <a:lnTo>
                    <a:pt x="95" y="180"/>
                  </a:lnTo>
                  <a:lnTo>
                    <a:pt x="97" y="180"/>
                  </a:lnTo>
                  <a:lnTo>
                    <a:pt x="95" y="179"/>
                  </a:lnTo>
                  <a:lnTo>
                    <a:pt x="94" y="179"/>
                  </a:lnTo>
                  <a:lnTo>
                    <a:pt x="95" y="179"/>
                  </a:lnTo>
                  <a:lnTo>
                    <a:pt x="97" y="177"/>
                  </a:lnTo>
                  <a:lnTo>
                    <a:pt x="95" y="177"/>
                  </a:lnTo>
                  <a:lnTo>
                    <a:pt x="94" y="179"/>
                  </a:lnTo>
                  <a:lnTo>
                    <a:pt x="94" y="177"/>
                  </a:lnTo>
                  <a:lnTo>
                    <a:pt x="95" y="177"/>
                  </a:lnTo>
                  <a:lnTo>
                    <a:pt x="94" y="177"/>
                  </a:lnTo>
                  <a:lnTo>
                    <a:pt x="94" y="176"/>
                  </a:lnTo>
                  <a:lnTo>
                    <a:pt x="93" y="176"/>
                  </a:lnTo>
                  <a:lnTo>
                    <a:pt x="94" y="176"/>
                  </a:lnTo>
                  <a:lnTo>
                    <a:pt x="94" y="177"/>
                  </a:lnTo>
                  <a:lnTo>
                    <a:pt x="94" y="176"/>
                  </a:lnTo>
                  <a:lnTo>
                    <a:pt x="95" y="176"/>
                  </a:lnTo>
                  <a:lnTo>
                    <a:pt x="97" y="175"/>
                  </a:lnTo>
                  <a:lnTo>
                    <a:pt x="98" y="175"/>
                  </a:lnTo>
                  <a:lnTo>
                    <a:pt x="97" y="175"/>
                  </a:lnTo>
                  <a:lnTo>
                    <a:pt x="95" y="175"/>
                  </a:lnTo>
                  <a:lnTo>
                    <a:pt x="95" y="173"/>
                  </a:lnTo>
                  <a:lnTo>
                    <a:pt x="97" y="173"/>
                  </a:lnTo>
                  <a:lnTo>
                    <a:pt x="95" y="173"/>
                  </a:lnTo>
                  <a:lnTo>
                    <a:pt x="95" y="172"/>
                  </a:lnTo>
                  <a:lnTo>
                    <a:pt x="97" y="172"/>
                  </a:lnTo>
                  <a:lnTo>
                    <a:pt x="97" y="173"/>
                  </a:lnTo>
                  <a:lnTo>
                    <a:pt x="97" y="172"/>
                  </a:lnTo>
                  <a:lnTo>
                    <a:pt x="98" y="172"/>
                  </a:lnTo>
                  <a:lnTo>
                    <a:pt x="98" y="173"/>
                  </a:lnTo>
                  <a:lnTo>
                    <a:pt x="99" y="173"/>
                  </a:lnTo>
                  <a:lnTo>
                    <a:pt x="98" y="173"/>
                  </a:lnTo>
                  <a:lnTo>
                    <a:pt x="98" y="175"/>
                  </a:lnTo>
                  <a:lnTo>
                    <a:pt x="98" y="173"/>
                  </a:lnTo>
                  <a:lnTo>
                    <a:pt x="99" y="173"/>
                  </a:lnTo>
                  <a:lnTo>
                    <a:pt x="100" y="173"/>
                  </a:lnTo>
                  <a:lnTo>
                    <a:pt x="100" y="172"/>
                  </a:lnTo>
                  <a:lnTo>
                    <a:pt x="100" y="173"/>
                  </a:lnTo>
                  <a:lnTo>
                    <a:pt x="99" y="173"/>
                  </a:lnTo>
                  <a:lnTo>
                    <a:pt x="99" y="172"/>
                  </a:lnTo>
                  <a:lnTo>
                    <a:pt x="100" y="172"/>
                  </a:lnTo>
                  <a:lnTo>
                    <a:pt x="99" y="172"/>
                  </a:lnTo>
                  <a:lnTo>
                    <a:pt x="99" y="171"/>
                  </a:lnTo>
                  <a:lnTo>
                    <a:pt x="100" y="171"/>
                  </a:lnTo>
                  <a:lnTo>
                    <a:pt x="102" y="170"/>
                  </a:lnTo>
                  <a:lnTo>
                    <a:pt x="102" y="171"/>
                  </a:lnTo>
                  <a:lnTo>
                    <a:pt x="103" y="172"/>
                  </a:lnTo>
                  <a:lnTo>
                    <a:pt x="103" y="173"/>
                  </a:lnTo>
                  <a:lnTo>
                    <a:pt x="102" y="173"/>
                  </a:lnTo>
                  <a:lnTo>
                    <a:pt x="103" y="173"/>
                  </a:lnTo>
                  <a:lnTo>
                    <a:pt x="104" y="173"/>
                  </a:lnTo>
                  <a:lnTo>
                    <a:pt x="104" y="175"/>
                  </a:lnTo>
                  <a:lnTo>
                    <a:pt x="104" y="173"/>
                  </a:lnTo>
                  <a:lnTo>
                    <a:pt x="103" y="173"/>
                  </a:lnTo>
                  <a:lnTo>
                    <a:pt x="103" y="172"/>
                  </a:lnTo>
                  <a:lnTo>
                    <a:pt x="104" y="172"/>
                  </a:lnTo>
                  <a:lnTo>
                    <a:pt x="106" y="172"/>
                  </a:lnTo>
                  <a:lnTo>
                    <a:pt x="107" y="172"/>
                  </a:lnTo>
                  <a:lnTo>
                    <a:pt x="108" y="172"/>
                  </a:lnTo>
                  <a:lnTo>
                    <a:pt x="107" y="171"/>
                  </a:lnTo>
                  <a:lnTo>
                    <a:pt x="108" y="171"/>
                  </a:lnTo>
                  <a:lnTo>
                    <a:pt x="107" y="171"/>
                  </a:lnTo>
                  <a:lnTo>
                    <a:pt x="107" y="170"/>
                  </a:lnTo>
                  <a:lnTo>
                    <a:pt x="108" y="170"/>
                  </a:lnTo>
                  <a:lnTo>
                    <a:pt x="109" y="168"/>
                  </a:lnTo>
                  <a:lnTo>
                    <a:pt x="109" y="170"/>
                  </a:lnTo>
                  <a:lnTo>
                    <a:pt x="109" y="168"/>
                  </a:lnTo>
                  <a:lnTo>
                    <a:pt x="111" y="168"/>
                  </a:lnTo>
                  <a:lnTo>
                    <a:pt x="111" y="167"/>
                  </a:lnTo>
                  <a:lnTo>
                    <a:pt x="109" y="167"/>
                  </a:lnTo>
                  <a:lnTo>
                    <a:pt x="109" y="166"/>
                  </a:lnTo>
                  <a:lnTo>
                    <a:pt x="111" y="166"/>
                  </a:lnTo>
                  <a:lnTo>
                    <a:pt x="112" y="166"/>
                  </a:lnTo>
                  <a:lnTo>
                    <a:pt x="111" y="166"/>
                  </a:lnTo>
                  <a:lnTo>
                    <a:pt x="111" y="165"/>
                  </a:lnTo>
                  <a:lnTo>
                    <a:pt x="109" y="165"/>
                  </a:lnTo>
                  <a:lnTo>
                    <a:pt x="109" y="166"/>
                  </a:lnTo>
                  <a:lnTo>
                    <a:pt x="108" y="166"/>
                  </a:lnTo>
                  <a:lnTo>
                    <a:pt x="108" y="167"/>
                  </a:lnTo>
                  <a:lnTo>
                    <a:pt x="107" y="167"/>
                  </a:lnTo>
                  <a:lnTo>
                    <a:pt x="107" y="168"/>
                  </a:lnTo>
                  <a:lnTo>
                    <a:pt x="107" y="167"/>
                  </a:lnTo>
                  <a:lnTo>
                    <a:pt x="108" y="167"/>
                  </a:lnTo>
                  <a:lnTo>
                    <a:pt x="109" y="167"/>
                  </a:lnTo>
                  <a:lnTo>
                    <a:pt x="109" y="168"/>
                  </a:lnTo>
                  <a:lnTo>
                    <a:pt x="108" y="168"/>
                  </a:lnTo>
                  <a:lnTo>
                    <a:pt x="107" y="170"/>
                  </a:lnTo>
                  <a:lnTo>
                    <a:pt x="106" y="170"/>
                  </a:lnTo>
                  <a:lnTo>
                    <a:pt x="106" y="171"/>
                  </a:lnTo>
                  <a:lnTo>
                    <a:pt x="104" y="171"/>
                  </a:lnTo>
                  <a:lnTo>
                    <a:pt x="103" y="172"/>
                  </a:lnTo>
                  <a:lnTo>
                    <a:pt x="103" y="171"/>
                  </a:lnTo>
                  <a:lnTo>
                    <a:pt x="102" y="171"/>
                  </a:lnTo>
                  <a:lnTo>
                    <a:pt x="102" y="170"/>
                  </a:lnTo>
                  <a:lnTo>
                    <a:pt x="103" y="170"/>
                  </a:lnTo>
                  <a:lnTo>
                    <a:pt x="103" y="168"/>
                  </a:lnTo>
                  <a:lnTo>
                    <a:pt x="104" y="168"/>
                  </a:lnTo>
                  <a:lnTo>
                    <a:pt x="103" y="168"/>
                  </a:lnTo>
                  <a:lnTo>
                    <a:pt x="102" y="168"/>
                  </a:lnTo>
                  <a:lnTo>
                    <a:pt x="102" y="170"/>
                  </a:lnTo>
                  <a:lnTo>
                    <a:pt x="100" y="170"/>
                  </a:lnTo>
                  <a:lnTo>
                    <a:pt x="100" y="168"/>
                  </a:lnTo>
                  <a:lnTo>
                    <a:pt x="102" y="168"/>
                  </a:lnTo>
                  <a:lnTo>
                    <a:pt x="100" y="168"/>
                  </a:lnTo>
                  <a:lnTo>
                    <a:pt x="102" y="167"/>
                  </a:lnTo>
                  <a:lnTo>
                    <a:pt x="103" y="167"/>
                  </a:lnTo>
                  <a:lnTo>
                    <a:pt x="102" y="167"/>
                  </a:lnTo>
                  <a:lnTo>
                    <a:pt x="103" y="167"/>
                  </a:lnTo>
                  <a:lnTo>
                    <a:pt x="104" y="167"/>
                  </a:lnTo>
                  <a:lnTo>
                    <a:pt x="104" y="166"/>
                  </a:lnTo>
                  <a:lnTo>
                    <a:pt x="103" y="166"/>
                  </a:lnTo>
                  <a:lnTo>
                    <a:pt x="103" y="167"/>
                  </a:lnTo>
                  <a:lnTo>
                    <a:pt x="103" y="166"/>
                  </a:lnTo>
                  <a:lnTo>
                    <a:pt x="104" y="166"/>
                  </a:lnTo>
                  <a:lnTo>
                    <a:pt x="103" y="166"/>
                  </a:lnTo>
                  <a:lnTo>
                    <a:pt x="103" y="165"/>
                  </a:lnTo>
                  <a:lnTo>
                    <a:pt x="104" y="165"/>
                  </a:lnTo>
                  <a:lnTo>
                    <a:pt x="104" y="163"/>
                  </a:lnTo>
                  <a:lnTo>
                    <a:pt x="106" y="163"/>
                  </a:lnTo>
                  <a:lnTo>
                    <a:pt x="104" y="162"/>
                  </a:lnTo>
                  <a:lnTo>
                    <a:pt x="106" y="162"/>
                  </a:lnTo>
                  <a:lnTo>
                    <a:pt x="106" y="161"/>
                  </a:lnTo>
                  <a:lnTo>
                    <a:pt x="107" y="162"/>
                  </a:lnTo>
                  <a:lnTo>
                    <a:pt x="107" y="161"/>
                  </a:lnTo>
                  <a:lnTo>
                    <a:pt x="106" y="161"/>
                  </a:lnTo>
                  <a:lnTo>
                    <a:pt x="107" y="161"/>
                  </a:lnTo>
                  <a:lnTo>
                    <a:pt x="106" y="161"/>
                  </a:lnTo>
                  <a:lnTo>
                    <a:pt x="106" y="159"/>
                  </a:lnTo>
                  <a:lnTo>
                    <a:pt x="107" y="161"/>
                  </a:lnTo>
                  <a:lnTo>
                    <a:pt x="107" y="159"/>
                  </a:lnTo>
                  <a:lnTo>
                    <a:pt x="107" y="161"/>
                  </a:lnTo>
                  <a:lnTo>
                    <a:pt x="108" y="161"/>
                  </a:lnTo>
                  <a:lnTo>
                    <a:pt x="108" y="159"/>
                  </a:lnTo>
                  <a:lnTo>
                    <a:pt x="107" y="159"/>
                  </a:lnTo>
                  <a:lnTo>
                    <a:pt x="108" y="159"/>
                  </a:lnTo>
                  <a:lnTo>
                    <a:pt x="108" y="158"/>
                  </a:lnTo>
                  <a:lnTo>
                    <a:pt x="109" y="158"/>
                  </a:lnTo>
                  <a:lnTo>
                    <a:pt x="109" y="159"/>
                  </a:lnTo>
                  <a:lnTo>
                    <a:pt x="111" y="159"/>
                  </a:lnTo>
                  <a:lnTo>
                    <a:pt x="111" y="161"/>
                  </a:lnTo>
                  <a:lnTo>
                    <a:pt x="109" y="162"/>
                  </a:lnTo>
                  <a:lnTo>
                    <a:pt x="111" y="162"/>
                  </a:lnTo>
                  <a:lnTo>
                    <a:pt x="111" y="161"/>
                  </a:lnTo>
                  <a:lnTo>
                    <a:pt x="111" y="159"/>
                  </a:lnTo>
                  <a:lnTo>
                    <a:pt x="112" y="159"/>
                  </a:lnTo>
                  <a:lnTo>
                    <a:pt x="111" y="159"/>
                  </a:lnTo>
                  <a:lnTo>
                    <a:pt x="112" y="159"/>
                  </a:lnTo>
                  <a:lnTo>
                    <a:pt x="112" y="158"/>
                  </a:lnTo>
                  <a:lnTo>
                    <a:pt x="113" y="158"/>
                  </a:lnTo>
                  <a:lnTo>
                    <a:pt x="112" y="158"/>
                  </a:lnTo>
                  <a:lnTo>
                    <a:pt x="111" y="158"/>
                  </a:lnTo>
                  <a:lnTo>
                    <a:pt x="111" y="157"/>
                  </a:lnTo>
                  <a:lnTo>
                    <a:pt x="112" y="157"/>
                  </a:lnTo>
                  <a:lnTo>
                    <a:pt x="112" y="156"/>
                  </a:lnTo>
                  <a:lnTo>
                    <a:pt x="113" y="156"/>
                  </a:lnTo>
                  <a:lnTo>
                    <a:pt x="112" y="156"/>
                  </a:lnTo>
                  <a:lnTo>
                    <a:pt x="113" y="154"/>
                  </a:lnTo>
                  <a:lnTo>
                    <a:pt x="112" y="154"/>
                  </a:lnTo>
                  <a:lnTo>
                    <a:pt x="113" y="154"/>
                  </a:lnTo>
                  <a:lnTo>
                    <a:pt x="115" y="154"/>
                  </a:lnTo>
                  <a:lnTo>
                    <a:pt x="115" y="153"/>
                  </a:lnTo>
                  <a:lnTo>
                    <a:pt x="116" y="153"/>
                  </a:lnTo>
                  <a:lnTo>
                    <a:pt x="115" y="153"/>
                  </a:lnTo>
                  <a:lnTo>
                    <a:pt x="113" y="153"/>
                  </a:lnTo>
                  <a:lnTo>
                    <a:pt x="113" y="154"/>
                  </a:lnTo>
                  <a:lnTo>
                    <a:pt x="112" y="154"/>
                  </a:lnTo>
                  <a:lnTo>
                    <a:pt x="112" y="156"/>
                  </a:lnTo>
                  <a:lnTo>
                    <a:pt x="111" y="156"/>
                  </a:lnTo>
                  <a:lnTo>
                    <a:pt x="109" y="156"/>
                  </a:lnTo>
                  <a:lnTo>
                    <a:pt x="111" y="156"/>
                  </a:lnTo>
                  <a:lnTo>
                    <a:pt x="109" y="156"/>
                  </a:lnTo>
                  <a:lnTo>
                    <a:pt x="111" y="154"/>
                  </a:lnTo>
                  <a:lnTo>
                    <a:pt x="112" y="154"/>
                  </a:lnTo>
                  <a:lnTo>
                    <a:pt x="111" y="154"/>
                  </a:lnTo>
                  <a:lnTo>
                    <a:pt x="112" y="154"/>
                  </a:lnTo>
                  <a:lnTo>
                    <a:pt x="112" y="153"/>
                  </a:lnTo>
                  <a:lnTo>
                    <a:pt x="113" y="153"/>
                  </a:lnTo>
                  <a:lnTo>
                    <a:pt x="113" y="152"/>
                  </a:lnTo>
                  <a:lnTo>
                    <a:pt x="115" y="152"/>
                  </a:lnTo>
                  <a:lnTo>
                    <a:pt x="115" y="153"/>
                  </a:lnTo>
                  <a:lnTo>
                    <a:pt x="115" y="152"/>
                  </a:lnTo>
                  <a:lnTo>
                    <a:pt x="115" y="153"/>
                  </a:lnTo>
                  <a:lnTo>
                    <a:pt x="116" y="153"/>
                  </a:lnTo>
                  <a:lnTo>
                    <a:pt x="115" y="153"/>
                  </a:lnTo>
                  <a:lnTo>
                    <a:pt x="116" y="153"/>
                  </a:lnTo>
                  <a:lnTo>
                    <a:pt x="116" y="152"/>
                  </a:lnTo>
                  <a:lnTo>
                    <a:pt x="117" y="152"/>
                  </a:lnTo>
                  <a:lnTo>
                    <a:pt x="117" y="151"/>
                  </a:lnTo>
                  <a:lnTo>
                    <a:pt x="118" y="151"/>
                  </a:lnTo>
                  <a:lnTo>
                    <a:pt x="118" y="149"/>
                  </a:lnTo>
                  <a:lnTo>
                    <a:pt x="120" y="149"/>
                  </a:lnTo>
                  <a:lnTo>
                    <a:pt x="120" y="148"/>
                  </a:lnTo>
                  <a:lnTo>
                    <a:pt x="120" y="149"/>
                  </a:lnTo>
                  <a:lnTo>
                    <a:pt x="118" y="149"/>
                  </a:lnTo>
                  <a:lnTo>
                    <a:pt x="118" y="151"/>
                  </a:lnTo>
                  <a:lnTo>
                    <a:pt x="117" y="151"/>
                  </a:lnTo>
                  <a:lnTo>
                    <a:pt x="116" y="151"/>
                  </a:lnTo>
                  <a:lnTo>
                    <a:pt x="117" y="151"/>
                  </a:lnTo>
                  <a:lnTo>
                    <a:pt x="117" y="149"/>
                  </a:lnTo>
                  <a:lnTo>
                    <a:pt x="116" y="151"/>
                  </a:lnTo>
                  <a:lnTo>
                    <a:pt x="116" y="149"/>
                  </a:lnTo>
                  <a:lnTo>
                    <a:pt x="117" y="149"/>
                  </a:lnTo>
                  <a:lnTo>
                    <a:pt x="118" y="149"/>
                  </a:lnTo>
                  <a:lnTo>
                    <a:pt x="117" y="149"/>
                  </a:lnTo>
                  <a:lnTo>
                    <a:pt x="116" y="149"/>
                  </a:lnTo>
                  <a:lnTo>
                    <a:pt x="117" y="149"/>
                  </a:lnTo>
                  <a:lnTo>
                    <a:pt x="117" y="148"/>
                  </a:lnTo>
                  <a:lnTo>
                    <a:pt x="117" y="149"/>
                  </a:lnTo>
                  <a:lnTo>
                    <a:pt x="117" y="148"/>
                  </a:lnTo>
                  <a:lnTo>
                    <a:pt x="118" y="149"/>
                  </a:lnTo>
                  <a:lnTo>
                    <a:pt x="118" y="148"/>
                  </a:lnTo>
                  <a:lnTo>
                    <a:pt x="117" y="148"/>
                  </a:lnTo>
                  <a:lnTo>
                    <a:pt x="117" y="147"/>
                  </a:lnTo>
                  <a:lnTo>
                    <a:pt x="117" y="148"/>
                  </a:lnTo>
                  <a:lnTo>
                    <a:pt x="117" y="147"/>
                  </a:lnTo>
                  <a:lnTo>
                    <a:pt x="117" y="148"/>
                  </a:lnTo>
                  <a:lnTo>
                    <a:pt x="118" y="148"/>
                  </a:lnTo>
                  <a:lnTo>
                    <a:pt x="117" y="148"/>
                  </a:lnTo>
                  <a:lnTo>
                    <a:pt x="117" y="147"/>
                  </a:lnTo>
                  <a:lnTo>
                    <a:pt x="118" y="147"/>
                  </a:lnTo>
                  <a:lnTo>
                    <a:pt x="117" y="147"/>
                  </a:lnTo>
                  <a:lnTo>
                    <a:pt x="118" y="147"/>
                  </a:lnTo>
                  <a:lnTo>
                    <a:pt x="117" y="147"/>
                  </a:lnTo>
                  <a:lnTo>
                    <a:pt x="117" y="145"/>
                  </a:lnTo>
                  <a:lnTo>
                    <a:pt x="117" y="147"/>
                  </a:lnTo>
                  <a:lnTo>
                    <a:pt x="117" y="145"/>
                  </a:lnTo>
                  <a:lnTo>
                    <a:pt x="116" y="145"/>
                  </a:lnTo>
                  <a:lnTo>
                    <a:pt x="117" y="145"/>
                  </a:lnTo>
                  <a:lnTo>
                    <a:pt x="116" y="145"/>
                  </a:lnTo>
                  <a:lnTo>
                    <a:pt x="116" y="144"/>
                  </a:lnTo>
                  <a:lnTo>
                    <a:pt x="117" y="144"/>
                  </a:lnTo>
                  <a:lnTo>
                    <a:pt x="117" y="143"/>
                  </a:lnTo>
                  <a:lnTo>
                    <a:pt x="117" y="144"/>
                  </a:lnTo>
                  <a:lnTo>
                    <a:pt x="118" y="144"/>
                  </a:lnTo>
                  <a:lnTo>
                    <a:pt x="117" y="143"/>
                  </a:lnTo>
                  <a:lnTo>
                    <a:pt x="118" y="143"/>
                  </a:lnTo>
                  <a:lnTo>
                    <a:pt x="118" y="142"/>
                  </a:lnTo>
                  <a:lnTo>
                    <a:pt x="117" y="142"/>
                  </a:lnTo>
                  <a:lnTo>
                    <a:pt x="118" y="140"/>
                  </a:lnTo>
                  <a:lnTo>
                    <a:pt x="120" y="140"/>
                  </a:lnTo>
                  <a:lnTo>
                    <a:pt x="120" y="142"/>
                  </a:lnTo>
                  <a:lnTo>
                    <a:pt x="121" y="142"/>
                  </a:lnTo>
                  <a:lnTo>
                    <a:pt x="121" y="140"/>
                  </a:lnTo>
                  <a:lnTo>
                    <a:pt x="120" y="140"/>
                  </a:lnTo>
                  <a:lnTo>
                    <a:pt x="120" y="139"/>
                  </a:lnTo>
                  <a:lnTo>
                    <a:pt x="118" y="139"/>
                  </a:lnTo>
                  <a:lnTo>
                    <a:pt x="118" y="138"/>
                  </a:lnTo>
                  <a:lnTo>
                    <a:pt x="120" y="138"/>
                  </a:lnTo>
                  <a:lnTo>
                    <a:pt x="121" y="138"/>
                  </a:lnTo>
                  <a:lnTo>
                    <a:pt x="121" y="137"/>
                  </a:lnTo>
                  <a:lnTo>
                    <a:pt x="122" y="137"/>
                  </a:lnTo>
                  <a:lnTo>
                    <a:pt x="122" y="138"/>
                  </a:lnTo>
                  <a:lnTo>
                    <a:pt x="123" y="138"/>
                  </a:lnTo>
                  <a:lnTo>
                    <a:pt x="122" y="138"/>
                  </a:lnTo>
                  <a:lnTo>
                    <a:pt x="123" y="138"/>
                  </a:lnTo>
                  <a:lnTo>
                    <a:pt x="125" y="138"/>
                  </a:lnTo>
                  <a:lnTo>
                    <a:pt x="123" y="138"/>
                  </a:lnTo>
                  <a:lnTo>
                    <a:pt x="123" y="137"/>
                  </a:lnTo>
                  <a:lnTo>
                    <a:pt x="125" y="137"/>
                  </a:lnTo>
                  <a:lnTo>
                    <a:pt x="126" y="135"/>
                  </a:lnTo>
                  <a:lnTo>
                    <a:pt x="125" y="135"/>
                  </a:lnTo>
                  <a:lnTo>
                    <a:pt x="125" y="137"/>
                  </a:lnTo>
                  <a:lnTo>
                    <a:pt x="123" y="137"/>
                  </a:lnTo>
                  <a:lnTo>
                    <a:pt x="123" y="135"/>
                  </a:lnTo>
                  <a:lnTo>
                    <a:pt x="123" y="137"/>
                  </a:lnTo>
                  <a:lnTo>
                    <a:pt x="122" y="137"/>
                  </a:lnTo>
                  <a:lnTo>
                    <a:pt x="123" y="137"/>
                  </a:lnTo>
                  <a:lnTo>
                    <a:pt x="123" y="135"/>
                  </a:lnTo>
                  <a:lnTo>
                    <a:pt x="122" y="135"/>
                  </a:lnTo>
                  <a:lnTo>
                    <a:pt x="122" y="137"/>
                  </a:lnTo>
                  <a:lnTo>
                    <a:pt x="121" y="137"/>
                  </a:lnTo>
                  <a:lnTo>
                    <a:pt x="120" y="138"/>
                  </a:lnTo>
                  <a:lnTo>
                    <a:pt x="120" y="137"/>
                  </a:lnTo>
                  <a:lnTo>
                    <a:pt x="121" y="137"/>
                  </a:lnTo>
                  <a:lnTo>
                    <a:pt x="121" y="135"/>
                  </a:lnTo>
                  <a:lnTo>
                    <a:pt x="122" y="135"/>
                  </a:lnTo>
                  <a:lnTo>
                    <a:pt x="121" y="135"/>
                  </a:lnTo>
                  <a:lnTo>
                    <a:pt x="120" y="135"/>
                  </a:lnTo>
                  <a:lnTo>
                    <a:pt x="121" y="134"/>
                  </a:lnTo>
                  <a:lnTo>
                    <a:pt x="120" y="134"/>
                  </a:lnTo>
                  <a:lnTo>
                    <a:pt x="121" y="134"/>
                  </a:lnTo>
                  <a:lnTo>
                    <a:pt x="120" y="133"/>
                  </a:lnTo>
                  <a:lnTo>
                    <a:pt x="121" y="133"/>
                  </a:lnTo>
                  <a:lnTo>
                    <a:pt x="121" y="134"/>
                  </a:lnTo>
                  <a:lnTo>
                    <a:pt x="122" y="134"/>
                  </a:lnTo>
                  <a:lnTo>
                    <a:pt x="121" y="134"/>
                  </a:lnTo>
                  <a:lnTo>
                    <a:pt x="121" y="133"/>
                  </a:lnTo>
                  <a:lnTo>
                    <a:pt x="122" y="133"/>
                  </a:lnTo>
                  <a:lnTo>
                    <a:pt x="123" y="133"/>
                  </a:lnTo>
                  <a:lnTo>
                    <a:pt x="122" y="133"/>
                  </a:lnTo>
                  <a:lnTo>
                    <a:pt x="122" y="131"/>
                  </a:lnTo>
                  <a:lnTo>
                    <a:pt x="123" y="131"/>
                  </a:lnTo>
                  <a:lnTo>
                    <a:pt x="122" y="131"/>
                  </a:lnTo>
                  <a:lnTo>
                    <a:pt x="122" y="133"/>
                  </a:lnTo>
                  <a:lnTo>
                    <a:pt x="121" y="133"/>
                  </a:lnTo>
                  <a:lnTo>
                    <a:pt x="121" y="131"/>
                  </a:lnTo>
                  <a:lnTo>
                    <a:pt x="122" y="131"/>
                  </a:lnTo>
                  <a:lnTo>
                    <a:pt x="121" y="131"/>
                  </a:lnTo>
                  <a:lnTo>
                    <a:pt x="121" y="130"/>
                  </a:lnTo>
                  <a:lnTo>
                    <a:pt x="121" y="131"/>
                  </a:lnTo>
                  <a:lnTo>
                    <a:pt x="121" y="130"/>
                  </a:lnTo>
                  <a:lnTo>
                    <a:pt x="121" y="131"/>
                  </a:lnTo>
                  <a:lnTo>
                    <a:pt x="122" y="131"/>
                  </a:lnTo>
                  <a:lnTo>
                    <a:pt x="122" y="130"/>
                  </a:lnTo>
                  <a:lnTo>
                    <a:pt x="121" y="130"/>
                  </a:lnTo>
                  <a:lnTo>
                    <a:pt x="122" y="130"/>
                  </a:lnTo>
                  <a:lnTo>
                    <a:pt x="123" y="130"/>
                  </a:lnTo>
                  <a:lnTo>
                    <a:pt x="125" y="130"/>
                  </a:lnTo>
                  <a:lnTo>
                    <a:pt x="123" y="130"/>
                  </a:lnTo>
                  <a:lnTo>
                    <a:pt x="122" y="130"/>
                  </a:lnTo>
                  <a:lnTo>
                    <a:pt x="122" y="129"/>
                  </a:lnTo>
                  <a:lnTo>
                    <a:pt x="123" y="129"/>
                  </a:lnTo>
                  <a:lnTo>
                    <a:pt x="123" y="130"/>
                  </a:lnTo>
                  <a:lnTo>
                    <a:pt x="123" y="129"/>
                  </a:lnTo>
                  <a:lnTo>
                    <a:pt x="122" y="129"/>
                  </a:lnTo>
                  <a:lnTo>
                    <a:pt x="123" y="129"/>
                  </a:lnTo>
                  <a:lnTo>
                    <a:pt x="125" y="129"/>
                  </a:lnTo>
                  <a:lnTo>
                    <a:pt x="123" y="129"/>
                  </a:lnTo>
                  <a:lnTo>
                    <a:pt x="123" y="128"/>
                  </a:lnTo>
                  <a:lnTo>
                    <a:pt x="122" y="128"/>
                  </a:lnTo>
                  <a:lnTo>
                    <a:pt x="123" y="126"/>
                  </a:lnTo>
                  <a:lnTo>
                    <a:pt x="125" y="126"/>
                  </a:lnTo>
                  <a:lnTo>
                    <a:pt x="125" y="128"/>
                  </a:lnTo>
                  <a:lnTo>
                    <a:pt x="125" y="126"/>
                  </a:lnTo>
                  <a:lnTo>
                    <a:pt x="125" y="125"/>
                  </a:lnTo>
                  <a:lnTo>
                    <a:pt x="126" y="125"/>
                  </a:lnTo>
                  <a:lnTo>
                    <a:pt x="126" y="126"/>
                  </a:lnTo>
                  <a:lnTo>
                    <a:pt x="126" y="125"/>
                  </a:lnTo>
                  <a:lnTo>
                    <a:pt x="127" y="125"/>
                  </a:lnTo>
                  <a:lnTo>
                    <a:pt x="129" y="125"/>
                  </a:lnTo>
                  <a:lnTo>
                    <a:pt x="129" y="126"/>
                  </a:lnTo>
                  <a:lnTo>
                    <a:pt x="129" y="125"/>
                  </a:lnTo>
                  <a:lnTo>
                    <a:pt x="127" y="125"/>
                  </a:lnTo>
                  <a:lnTo>
                    <a:pt x="126" y="125"/>
                  </a:lnTo>
                  <a:lnTo>
                    <a:pt x="127" y="125"/>
                  </a:lnTo>
                  <a:lnTo>
                    <a:pt x="127" y="124"/>
                  </a:lnTo>
                  <a:lnTo>
                    <a:pt x="127" y="125"/>
                  </a:lnTo>
                  <a:lnTo>
                    <a:pt x="127" y="124"/>
                  </a:lnTo>
                  <a:lnTo>
                    <a:pt x="129" y="124"/>
                  </a:lnTo>
                  <a:lnTo>
                    <a:pt x="129" y="125"/>
                  </a:lnTo>
                  <a:lnTo>
                    <a:pt x="129" y="124"/>
                  </a:lnTo>
                  <a:lnTo>
                    <a:pt x="127" y="124"/>
                  </a:lnTo>
                  <a:lnTo>
                    <a:pt x="129" y="124"/>
                  </a:lnTo>
                  <a:lnTo>
                    <a:pt x="130" y="123"/>
                  </a:lnTo>
                  <a:lnTo>
                    <a:pt x="130" y="124"/>
                  </a:lnTo>
                  <a:lnTo>
                    <a:pt x="130" y="123"/>
                  </a:lnTo>
                  <a:lnTo>
                    <a:pt x="130" y="124"/>
                  </a:lnTo>
                  <a:lnTo>
                    <a:pt x="130" y="125"/>
                  </a:lnTo>
                  <a:lnTo>
                    <a:pt x="131" y="125"/>
                  </a:lnTo>
                  <a:lnTo>
                    <a:pt x="131" y="124"/>
                  </a:lnTo>
                  <a:lnTo>
                    <a:pt x="130" y="124"/>
                  </a:lnTo>
                  <a:lnTo>
                    <a:pt x="131" y="124"/>
                  </a:lnTo>
                  <a:lnTo>
                    <a:pt x="131" y="123"/>
                  </a:lnTo>
                  <a:lnTo>
                    <a:pt x="131" y="124"/>
                  </a:lnTo>
                  <a:lnTo>
                    <a:pt x="132" y="124"/>
                  </a:lnTo>
                  <a:lnTo>
                    <a:pt x="132" y="125"/>
                  </a:lnTo>
                  <a:lnTo>
                    <a:pt x="134" y="125"/>
                  </a:lnTo>
                  <a:lnTo>
                    <a:pt x="132" y="125"/>
                  </a:lnTo>
                  <a:lnTo>
                    <a:pt x="134" y="124"/>
                  </a:lnTo>
                  <a:lnTo>
                    <a:pt x="132" y="124"/>
                  </a:lnTo>
                  <a:lnTo>
                    <a:pt x="132" y="123"/>
                  </a:lnTo>
                  <a:lnTo>
                    <a:pt x="134" y="123"/>
                  </a:lnTo>
                  <a:lnTo>
                    <a:pt x="135" y="124"/>
                  </a:lnTo>
                  <a:lnTo>
                    <a:pt x="135" y="123"/>
                  </a:lnTo>
                  <a:lnTo>
                    <a:pt x="134" y="124"/>
                  </a:lnTo>
                  <a:lnTo>
                    <a:pt x="134" y="123"/>
                  </a:lnTo>
                  <a:lnTo>
                    <a:pt x="132" y="123"/>
                  </a:lnTo>
                  <a:lnTo>
                    <a:pt x="132" y="124"/>
                  </a:lnTo>
                  <a:lnTo>
                    <a:pt x="132" y="123"/>
                  </a:lnTo>
                  <a:lnTo>
                    <a:pt x="131" y="123"/>
                  </a:lnTo>
                  <a:lnTo>
                    <a:pt x="131" y="121"/>
                  </a:lnTo>
                  <a:lnTo>
                    <a:pt x="131" y="123"/>
                  </a:lnTo>
                  <a:lnTo>
                    <a:pt x="130" y="123"/>
                  </a:lnTo>
                  <a:lnTo>
                    <a:pt x="129" y="123"/>
                  </a:lnTo>
                  <a:lnTo>
                    <a:pt x="127" y="123"/>
                  </a:lnTo>
                  <a:lnTo>
                    <a:pt x="127" y="121"/>
                  </a:lnTo>
                  <a:lnTo>
                    <a:pt x="129" y="121"/>
                  </a:lnTo>
                  <a:lnTo>
                    <a:pt x="129" y="120"/>
                  </a:lnTo>
                  <a:lnTo>
                    <a:pt x="130" y="120"/>
                  </a:lnTo>
                  <a:lnTo>
                    <a:pt x="130" y="121"/>
                  </a:lnTo>
                  <a:lnTo>
                    <a:pt x="130" y="120"/>
                  </a:lnTo>
                  <a:lnTo>
                    <a:pt x="131" y="120"/>
                  </a:lnTo>
                  <a:lnTo>
                    <a:pt x="130" y="120"/>
                  </a:lnTo>
                  <a:lnTo>
                    <a:pt x="130" y="119"/>
                  </a:lnTo>
                  <a:lnTo>
                    <a:pt x="129" y="119"/>
                  </a:lnTo>
                  <a:lnTo>
                    <a:pt x="130" y="119"/>
                  </a:lnTo>
                  <a:lnTo>
                    <a:pt x="131" y="117"/>
                  </a:lnTo>
                  <a:lnTo>
                    <a:pt x="131" y="119"/>
                  </a:lnTo>
                  <a:lnTo>
                    <a:pt x="130" y="119"/>
                  </a:lnTo>
                  <a:lnTo>
                    <a:pt x="130" y="120"/>
                  </a:lnTo>
                  <a:lnTo>
                    <a:pt x="131" y="120"/>
                  </a:lnTo>
                  <a:lnTo>
                    <a:pt x="131" y="119"/>
                  </a:lnTo>
                  <a:lnTo>
                    <a:pt x="131" y="120"/>
                  </a:lnTo>
                  <a:lnTo>
                    <a:pt x="132" y="120"/>
                  </a:lnTo>
                  <a:lnTo>
                    <a:pt x="132" y="119"/>
                  </a:lnTo>
                  <a:lnTo>
                    <a:pt x="134" y="120"/>
                  </a:lnTo>
                  <a:lnTo>
                    <a:pt x="134" y="121"/>
                  </a:lnTo>
                  <a:lnTo>
                    <a:pt x="134" y="123"/>
                  </a:lnTo>
                  <a:lnTo>
                    <a:pt x="135" y="121"/>
                  </a:lnTo>
                  <a:lnTo>
                    <a:pt x="134" y="121"/>
                  </a:lnTo>
                  <a:lnTo>
                    <a:pt x="134" y="120"/>
                  </a:lnTo>
                  <a:lnTo>
                    <a:pt x="134" y="119"/>
                  </a:lnTo>
                  <a:lnTo>
                    <a:pt x="135" y="119"/>
                  </a:lnTo>
                  <a:lnTo>
                    <a:pt x="135" y="117"/>
                  </a:lnTo>
                  <a:lnTo>
                    <a:pt x="134" y="119"/>
                  </a:lnTo>
                  <a:lnTo>
                    <a:pt x="132" y="119"/>
                  </a:lnTo>
                  <a:lnTo>
                    <a:pt x="132" y="117"/>
                  </a:lnTo>
                  <a:lnTo>
                    <a:pt x="132" y="119"/>
                  </a:lnTo>
                  <a:lnTo>
                    <a:pt x="134" y="119"/>
                  </a:lnTo>
                  <a:lnTo>
                    <a:pt x="134" y="117"/>
                  </a:lnTo>
                  <a:lnTo>
                    <a:pt x="132" y="117"/>
                  </a:lnTo>
                  <a:lnTo>
                    <a:pt x="131" y="117"/>
                  </a:lnTo>
                  <a:lnTo>
                    <a:pt x="132" y="116"/>
                  </a:lnTo>
                  <a:lnTo>
                    <a:pt x="134" y="116"/>
                  </a:lnTo>
                  <a:lnTo>
                    <a:pt x="132" y="116"/>
                  </a:lnTo>
                  <a:lnTo>
                    <a:pt x="134" y="115"/>
                  </a:lnTo>
                  <a:lnTo>
                    <a:pt x="134" y="116"/>
                  </a:lnTo>
                  <a:lnTo>
                    <a:pt x="135" y="116"/>
                  </a:lnTo>
                  <a:lnTo>
                    <a:pt x="134" y="115"/>
                  </a:lnTo>
                  <a:lnTo>
                    <a:pt x="135" y="115"/>
                  </a:lnTo>
                  <a:lnTo>
                    <a:pt x="134" y="115"/>
                  </a:lnTo>
                  <a:lnTo>
                    <a:pt x="132" y="115"/>
                  </a:lnTo>
                  <a:lnTo>
                    <a:pt x="132" y="114"/>
                  </a:lnTo>
                  <a:lnTo>
                    <a:pt x="132" y="115"/>
                  </a:lnTo>
                  <a:lnTo>
                    <a:pt x="132" y="114"/>
                  </a:lnTo>
                  <a:lnTo>
                    <a:pt x="132" y="115"/>
                  </a:lnTo>
                  <a:lnTo>
                    <a:pt x="132" y="116"/>
                  </a:lnTo>
                  <a:lnTo>
                    <a:pt x="131" y="116"/>
                  </a:lnTo>
                  <a:lnTo>
                    <a:pt x="130" y="116"/>
                  </a:lnTo>
                  <a:lnTo>
                    <a:pt x="130" y="117"/>
                  </a:lnTo>
                  <a:lnTo>
                    <a:pt x="129" y="116"/>
                  </a:lnTo>
                  <a:lnTo>
                    <a:pt x="130" y="116"/>
                  </a:lnTo>
                  <a:lnTo>
                    <a:pt x="131" y="116"/>
                  </a:lnTo>
                  <a:lnTo>
                    <a:pt x="131" y="115"/>
                  </a:lnTo>
                  <a:lnTo>
                    <a:pt x="131" y="116"/>
                  </a:lnTo>
                  <a:lnTo>
                    <a:pt x="131" y="115"/>
                  </a:lnTo>
                  <a:lnTo>
                    <a:pt x="130" y="115"/>
                  </a:lnTo>
                  <a:lnTo>
                    <a:pt x="130" y="114"/>
                  </a:lnTo>
                  <a:lnTo>
                    <a:pt x="131" y="114"/>
                  </a:lnTo>
                  <a:lnTo>
                    <a:pt x="130" y="114"/>
                  </a:lnTo>
                  <a:lnTo>
                    <a:pt x="131" y="114"/>
                  </a:lnTo>
                  <a:lnTo>
                    <a:pt x="132" y="114"/>
                  </a:lnTo>
                  <a:lnTo>
                    <a:pt x="131" y="114"/>
                  </a:lnTo>
                  <a:lnTo>
                    <a:pt x="131" y="115"/>
                  </a:lnTo>
                  <a:lnTo>
                    <a:pt x="132" y="114"/>
                  </a:lnTo>
                  <a:lnTo>
                    <a:pt x="134" y="114"/>
                  </a:lnTo>
                  <a:lnTo>
                    <a:pt x="134" y="112"/>
                  </a:lnTo>
                  <a:lnTo>
                    <a:pt x="135" y="112"/>
                  </a:lnTo>
                  <a:lnTo>
                    <a:pt x="135" y="114"/>
                  </a:lnTo>
                  <a:lnTo>
                    <a:pt x="135" y="112"/>
                  </a:lnTo>
                  <a:lnTo>
                    <a:pt x="136" y="112"/>
                  </a:lnTo>
                  <a:lnTo>
                    <a:pt x="136" y="111"/>
                  </a:lnTo>
                  <a:lnTo>
                    <a:pt x="135" y="111"/>
                  </a:lnTo>
                  <a:lnTo>
                    <a:pt x="134" y="111"/>
                  </a:lnTo>
                  <a:lnTo>
                    <a:pt x="132" y="111"/>
                  </a:lnTo>
                  <a:lnTo>
                    <a:pt x="132" y="112"/>
                  </a:lnTo>
                  <a:lnTo>
                    <a:pt x="132" y="111"/>
                  </a:lnTo>
                  <a:lnTo>
                    <a:pt x="132" y="110"/>
                  </a:lnTo>
                  <a:lnTo>
                    <a:pt x="134" y="110"/>
                  </a:lnTo>
                  <a:lnTo>
                    <a:pt x="134" y="111"/>
                  </a:lnTo>
                  <a:lnTo>
                    <a:pt x="134" y="110"/>
                  </a:lnTo>
                  <a:lnTo>
                    <a:pt x="135" y="110"/>
                  </a:lnTo>
                  <a:lnTo>
                    <a:pt x="135" y="111"/>
                  </a:lnTo>
                  <a:lnTo>
                    <a:pt x="134" y="111"/>
                  </a:lnTo>
                  <a:lnTo>
                    <a:pt x="135" y="111"/>
                  </a:lnTo>
                  <a:lnTo>
                    <a:pt x="135" y="110"/>
                  </a:lnTo>
                  <a:lnTo>
                    <a:pt x="136" y="110"/>
                  </a:lnTo>
                  <a:lnTo>
                    <a:pt x="135" y="110"/>
                  </a:lnTo>
                  <a:lnTo>
                    <a:pt x="135" y="109"/>
                  </a:lnTo>
                  <a:lnTo>
                    <a:pt x="135" y="110"/>
                  </a:lnTo>
                  <a:lnTo>
                    <a:pt x="136" y="110"/>
                  </a:lnTo>
                  <a:lnTo>
                    <a:pt x="136" y="109"/>
                  </a:lnTo>
                  <a:lnTo>
                    <a:pt x="136" y="110"/>
                  </a:lnTo>
                  <a:lnTo>
                    <a:pt x="136" y="111"/>
                  </a:lnTo>
                  <a:lnTo>
                    <a:pt x="137" y="112"/>
                  </a:lnTo>
                  <a:lnTo>
                    <a:pt x="137" y="114"/>
                  </a:lnTo>
                  <a:lnTo>
                    <a:pt x="139" y="115"/>
                  </a:lnTo>
                  <a:lnTo>
                    <a:pt x="139" y="114"/>
                  </a:lnTo>
                  <a:lnTo>
                    <a:pt x="137" y="114"/>
                  </a:lnTo>
                  <a:lnTo>
                    <a:pt x="137" y="112"/>
                  </a:lnTo>
                  <a:lnTo>
                    <a:pt x="139" y="114"/>
                  </a:lnTo>
                  <a:lnTo>
                    <a:pt x="139" y="112"/>
                  </a:lnTo>
                  <a:lnTo>
                    <a:pt x="137" y="112"/>
                  </a:lnTo>
                  <a:lnTo>
                    <a:pt x="139" y="112"/>
                  </a:lnTo>
                  <a:lnTo>
                    <a:pt x="139" y="111"/>
                  </a:lnTo>
                  <a:lnTo>
                    <a:pt x="137" y="111"/>
                  </a:lnTo>
                  <a:lnTo>
                    <a:pt x="139" y="111"/>
                  </a:lnTo>
                  <a:lnTo>
                    <a:pt x="140" y="111"/>
                  </a:lnTo>
                  <a:lnTo>
                    <a:pt x="139" y="111"/>
                  </a:lnTo>
                  <a:lnTo>
                    <a:pt x="139" y="110"/>
                  </a:lnTo>
                  <a:lnTo>
                    <a:pt x="137" y="111"/>
                  </a:lnTo>
                  <a:lnTo>
                    <a:pt x="137" y="110"/>
                  </a:lnTo>
                  <a:lnTo>
                    <a:pt x="139" y="110"/>
                  </a:lnTo>
                  <a:lnTo>
                    <a:pt x="139" y="109"/>
                  </a:lnTo>
                  <a:lnTo>
                    <a:pt x="137" y="109"/>
                  </a:lnTo>
                  <a:lnTo>
                    <a:pt x="136" y="109"/>
                  </a:lnTo>
                  <a:lnTo>
                    <a:pt x="136" y="107"/>
                  </a:lnTo>
                  <a:lnTo>
                    <a:pt x="137" y="107"/>
                  </a:lnTo>
                  <a:lnTo>
                    <a:pt x="139" y="107"/>
                  </a:lnTo>
                  <a:lnTo>
                    <a:pt x="139" y="109"/>
                  </a:lnTo>
                  <a:lnTo>
                    <a:pt x="140" y="110"/>
                  </a:lnTo>
                  <a:lnTo>
                    <a:pt x="140" y="109"/>
                  </a:lnTo>
                  <a:lnTo>
                    <a:pt x="139" y="109"/>
                  </a:lnTo>
                  <a:lnTo>
                    <a:pt x="139" y="107"/>
                  </a:lnTo>
                  <a:lnTo>
                    <a:pt x="137" y="107"/>
                  </a:lnTo>
                  <a:lnTo>
                    <a:pt x="137" y="106"/>
                  </a:lnTo>
                  <a:lnTo>
                    <a:pt x="139" y="106"/>
                  </a:lnTo>
                  <a:lnTo>
                    <a:pt x="140" y="106"/>
                  </a:lnTo>
                  <a:lnTo>
                    <a:pt x="141" y="106"/>
                  </a:lnTo>
                  <a:lnTo>
                    <a:pt x="141" y="107"/>
                  </a:lnTo>
                  <a:lnTo>
                    <a:pt x="140" y="107"/>
                  </a:lnTo>
                  <a:lnTo>
                    <a:pt x="141" y="107"/>
                  </a:lnTo>
                  <a:lnTo>
                    <a:pt x="141" y="106"/>
                  </a:lnTo>
                  <a:lnTo>
                    <a:pt x="143" y="106"/>
                  </a:lnTo>
                  <a:lnTo>
                    <a:pt x="143" y="107"/>
                  </a:lnTo>
                  <a:lnTo>
                    <a:pt x="144" y="109"/>
                  </a:lnTo>
                  <a:lnTo>
                    <a:pt x="143" y="109"/>
                  </a:lnTo>
                  <a:lnTo>
                    <a:pt x="144" y="109"/>
                  </a:lnTo>
                  <a:lnTo>
                    <a:pt x="143" y="109"/>
                  </a:lnTo>
                  <a:lnTo>
                    <a:pt x="143" y="110"/>
                  </a:lnTo>
                  <a:lnTo>
                    <a:pt x="144" y="110"/>
                  </a:lnTo>
                  <a:lnTo>
                    <a:pt x="144" y="109"/>
                  </a:lnTo>
                  <a:lnTo>
                    <a:pt x="144" y="107"/>
                  </a:lnTo>
                  <a:lnTo>
                    <a:pt x="143" y="107"/>
                  </a:lnTo>
                  <a:lnTo>
                    <a:pt x="143" y="106"/>
                  </a:lnTo>
                  <a:lnTo>
                    <a:pt x="144" y="106"/>
                  </a:lnTo>
                  <a:lnTo>
                    <a:pt x="145" y="107"/>
                  </a:lnTo>
                  <a:lnTo>
                    <a:pt x="144" y="106"/>
                  </a:lnTo>
                  <a:lnTo>
                    <a:pt x="145" y="106"/>
                  </a:lnTo>
                  <a:lnTo>
                    <a:pt x="146" y="106"/>
                  </a:lnTo>
                  <a:lnTo>
                    <a:pt x="145" y="105"/>
                  </a:lnTo>
                  <a:lnTo>
                    <a:pt x="144" y="105"/>
                  </a:lnTo>
                  <a:lnTo>
                    <a:pt x="143" y="105"/>
                  </a:lnTo>
                  <a:lnTo>
                    <a:pt x="141" y="106"/>
                  </a:lnTo>
                  <a:lnTo>
                    <a:pt x="141" y="105"/>
                  </a:lnTo>
                  <a:lnTo>
                    <a:pt x="143" y="105"/>
                  </a:lnTo>
                  <a:lnTo>
                    <a:pt x="141" y="105"/>
                  </a:lnTo>
                  <a:lnTo>
                    <a:pt x="140" y="105"/>
                  </a:lnTo>
                  <a:lnTo>
                    <a:pt x="140" y="106"/>
                  </a:lnTo>
                  <a:lnTo>
                    <a:pt x="139" y="106"/>
                  </a:lnTo>
                  <a:lnTo>
                    <a:pt x="139" y="105"/>
                  </a:lnTo>
                  <a:lnTo>
                    <a:pt x="139" y="103"/>
                  </a:lnTo>
                  <a:lnTo>
                    <a:pt x="139" y="105"/>
                  </a:lnTo>
                  <a:lnTo>
                    <a:pt x="139" y="103"/>
                  </a:lnTo>
                  <a:lnTo>
                    <a:pt x="140" y="103"/>
                  </a:lnTo>
                  <a:lnTo>
                    <a:pt x="139" y="103"/>
                  </a:lnTo>
                  <a:lnTo>
                    <a:pt x="139" y="102"/>
                  </a:lnTo>
                  <a:lnTo>
                    <a:pt x="140" y="102"/>
                  </a:lnTo>
                  <a:lnTo>
                    <a:pt x="141" y="102"/>
                  </a:lnTo>
                  <a:lnTo>
                    <a:pt x="141" y="101"/>
                  </a:lnTo>
                  <a:lnTo>
                    <a:pt x="141" y="102"/>
                  </a:lnTo>
                  <a:lnTo>
                    <a:pt x="143" y="102"/>
                  </a:lnTo>
                  <a:lnTo>
                    <a:pt x="143" y="101"/>
                  </a:lnTo>
                  <a:lnTo>
                    <a:pt x="144" y="101"/>
                  </a:lnTo>
                  <a:lnTo>
                    <a:pt x="144" y="102"/>
                  </a:lnTo>
                  <a:lnTo>
                    <a:pt x="145" y="102"/>
                  </a:lnTo>
                  <a:lnTo>
                    <a:pt x="144" y="102"/>
                  </a:lnTo>
                  <a:lnTo>
                    <a:pt x="144" y="101"/>
                  </a:lnTo>
                  <a:lnTo>
                    <a:pt x="143" y="101"/>
                  </a:lnTo>
                  <a:lnTo>
                    <a:pt x="144" y="101"/>
                  </a:lnTo>
                  <a:lnTo>
                    <a:pt x="144" y="100"/>
                  </a:lnTo>
                  <a:lnTo>
                    <a:pt x="145" y="100"/>
                  </a:lnTo>
                  <a:lnTo>
                    <a:pt x="145" y="101"/>
                  </a:lnTo>
                  <a:lnTo>
                    <a:pt x="145" y="100"/>
                  </a:lnTo>
                  <a:lnTo>
                    <a:pt x="144" y="100"/>
                  </a:lnTo>
                  <a:lnTo>
                    <a:pt x="145" y="100"/>
                  </a:lnTo>
                  <a:lnTo>
                    <a:pt x="145" y="98"/>
                  </a:lnTo>
                  <a:lnTo>
                    <a:pt x="145" y="100"/>
                  </a:lnTo>
                  <a:lnTo>
                    <a:pt x="146" y="100"/>
                  </a:lnTo>
                  <a:lnTo>
                    <a:pt x="146" y="98"/>
                  </a:lnTo>
                  <a:lnTo>
                    <a:pt x="145" y="98"/>
                  </a:lnTo>
                  <a:lnTo>
                    <a:pt x="144" y="98"/>
                  </a:lnTo>
                  <a:lnTo>
                    <a:pt x="144" y="97"/>
                  </a:lnTo>
                  <a:lnTo>
                    <a:pt x="145" y="96"/>
                  </a:lnTo>
                  <a:lnTo>
                    <a:pt x="146" y="96"/>
                  </a:lnTo>
                  <a:lnTo>
                    <a:pt x="146" y="95"/>
                  </a:lnTo>
                  <a:lnTo>
                    <a:pt x="148" y="95"/>
                  </a:lnTo>
                  <a:lnTo>
                    <a:pt x="148" y="93"/>
                  </a:lnTo>
                  <a:lnTo>
                    <a:pt x="146" y="93"/>
                  </a:lnTo>
                  <a:lnTo>
                    <a:pt x="146" y="92"/>
                  </a:lnTo>
                  <a:lnTo>
                    <a:pt x="148" y="92"/>
                  </a:lnTo>
                  <a:lnTo>
                    <a:pt x="148" y="91"/>
                  </a:lnTo>
                  <a:lnTo>
                    <a:pt x="148" y="89"/>
                  </a:lnTo>
                  <a:lnTo>
                    <a:pt x="149" y="89"/>
                  </a:lnTo>
                  <a:lnTo>
                    <a:pt x="149" y="91"/>
                  </a:lnTo>
                  <a:lnTo>
                    <a:pt x="150" y="92"/>
                  </a:lnTo>
                  <a:lnTo>
                    <a:pt x="149" y="92"/>
                  </a:lnTo>
                  <a:lnTo>
                    <a:pt x="149" y="93"/>
                  </a:lnTo>
                  <a:lnTo>
                    <a:pt x="150" y="93"/>
                  </a:lnTo>
                  <a:lnTo>
                    <a:pt x="149" y="93"/>
                  </a:lnTo>
                  <a:lnTo>
                    <a:pt x="150" y="93"/>
                  </a:lnTo>
                  <a:lnTo>
                    <a:pt x="150" y="92"/>
                  </a:lnTo>
                  <a:lnTo>
                    <a:pt x="150" y="93"/>
                  </a:lnTo>
                  <a:lnTo>
                    <a:pt x="150" y="92"/>
                  </a:lnTo>
                  <a:lnTo>
                    <a:pt x="151" y="92"/>
                  </a:lnTo>
                  <a:lnTo>
                    <a:pt x="153" y="93"/>
                  </a:lnTo>
                  <a:lnTo>
                    <a:pt x="153" y="92"/>
                  </a:lnTo>
                  <a:lnTo>
                    <a:pt x="151" y="92"/>
                  </a:lnTo>
                  <a:lnTo>
                    <a:pt x="150" y="92"/>
                  </a:lnTo>
                  <a:lnTo>
                    <a:pt x="150" y="91"/>
                  </a:lnTo>
                  <a:lnTo>
                    <a:pt x="149" y="91"/>
                  </a:lnTo>
                  <a:lnTo>
                    <a:pt x="149" y="89"/>
                  </a:lnTo>
                  <a:lnTo>
                    <a:pt x="150" y="89"/>
                  </a:lnTo>
                  <a:lnTo>
                    <a:pt x="150" y="88"/>
                  </a:lnTo>
                  <a:lnTo>
                    <a:pt x="151" y="88"/>
                  </a:lnTo>
                  <a:lnTo>
                    <a:pt x="151" y="89"/>
                  </a:lnTo>
                  <a:lnTo>
                    <a:pt x="151" y="91"/>
                  </a:lnTo>
                  <a:lnTo>
                    <a:pt x="153" y="91"/>
                  </a:lnTo>
                  <a:lnTo>
                    <a:pt x="153" y="92"/>
                  </a:lnTo>
                  <a:lnTo>
                    <a:pt x="154" y="92"/>
                  </a:lnTo>
                  <a:lnTo>
                    <a:pt x="154" y="93"/>
                  </a:lnTo>
                  <a:lnTo>
                    <a:pt x="153" y="93"/>
                  </a:lnTo>
                  <a:lnTo>
                    <a:pt x="154" y="93"/>
                  </a:lnTo>
                  <a:lnTo>
                    <a:pt x="155" y="93"/>
                  </a:lnTo>
                  <a:lnTo>
                    <a:pt x="155" y="92"/>
                  </a:lnTo>
                  <a:lnTo>
                    <a:pt x="154" y="92"/>
                  </a:lnTo>
                  <a:lnTo>
                    <a:pt x="154" y="91"/>
                  </a:lnTo>
                  <a:lnTo>
                    <a:pt x="153" y="91"/>
                  </a:lnTo>
                  <a:lnTo>
                    <a:pt x="153" y="89"/>
                  </a:lnTo>
                  <a:lnTo>
                    <a:pt x="153" y="88"/>
                  </a:lnTo>
                  <a:lnTo>
                    <a:pt x="154" y="89"/>
                  </a:lnTo>
                  <a:lnTo>
                    <a:pt x="154" y="88"/>
                  </a:lnTo>
                  <a:lnTo>
                    <a:pt x="153" y="88"/>
                  </a:lnTo>
                  <a:lnTo>
                    <a:pt x="153" y="89"/>
                  </a:lnTo>
                  <a:lnTo>
                    <a:pt x="153" y="88"/>
                  </a:lnTo>
                  <a:lnTo>
                    <a:pt x="151" y="88"/>
                  </a:lnTo>
                  <a:lnTo>
                    <a:pt x="153" y="87"/>
                  </a:lnTo>
                  <a:lnTo>
                    <a:pt x="153" y="86"/>
                  </a:lnTo>
                  <a:lnTo>
                    <a:pt x="154" y="86"/>
                  </a:lnTo>
                  <a:lnTo>
                    <a:pt x="154" y="84"/>
                  </a:lnTo>
                  <a:lnTo>
                    <a:pt x="155" y="86"/>
                  </a:lnTo>
                  <a:lnTo>
                    <a:pt x="155" y="84"/>
                  </a:lnTo>
                  <a:lnTo>
                    <a:pt x="157" y="84"/>
                  </a:lnTo>
                  <a:lnTo>
                    <a:pt x="157" y="86"/>
                  </a:lnTo>
                  <a:lnTo>
                    <a:pt x="157" y="87"/>
                  </a:lnTo>
                  <a:lnTo>
                    <a:pt x="157" y="88"/>
                  </a:lnTo>
                  <a:lnTo>
                    <a:pt x="155" y="88"/>
                  </a:lnTo>
                  <a:lnTo>
                    <a:pt x="155" y="89"/>
                  </a:lnTo>
                  <a:lnTo>
                    <a:pt x="155" y="91"/>
                  </a:lnTo>
                  <a:lnTo>
                    <a:pt x="157" y="91"/>
                  </a:lnTo>
                  <a:lnTo>
                    <a:pt x="157" y="89"/>
                  </a:lnTo>
                  <a:lnTo>
                    <a:pt x="157" y="88"/>
                  </a:lnTo>
                  <a:lnTo>
                    <a:pt x="158" y="88"/>
                  </a:lnTo>
                  <a:lnTo>
                    <a:pt x="157" y="88"/>
                  </a:lnTo>
                  <a:lnTo>
                    <a:pt x="157" y="87"/>
                  </a:lnTo>
                  <a:lnTo>
                    <a:pt x="157" y="86"/>
                  </a:lnTo>
                  <a:lnTo>
                    <a:pt x="158" y="84"/>
                  </a:lnTo>
                  <a:lnTo>
                    <a:pt x="158" y="86"/>
                  </a:lnTo>
                  <a:lnTo>
                    <a:pt x="158" y="84"/>
                  </a:lnTo>
                  <a:lnTo>
                    <a:pt x="158" y="83"/>
                  </a:lnTo>
                  <a:lnTo>
                    <a:pt x="159" y="83"/>
                  </a:lnTo>
                  <a:lnTo>
                    <a:pt x="159" y="84"/>
                  </a:lnTo>
                  <a:lnTo>
                    <a:pt x="159" y="83"/>
                  </a:lnTo>
                  <a:lnTo>
                    <a:pt x="159" y="82"/>
                  </a:lnTo>
                  <a:lnTo>
                    <a:pt x="160" y="83"/>
                  </a:lnTo>
                  <a:lnTo>
                    <a:pt x="160" y="84"/>
                  </a:lnTo>
                  <a:lnTo>
                    <a:pt x="159" y="86"/>
                  </a:lnTo>
                  <a:lnTo>
                    <a:pt x="159" y="87"/>
                  </a:lnTo>
                  <a:lnTo>
                    <a:pt x="160" y="87"/>
                  </a:lnTo>
                  <a:lnTo>
                    <a:pt x="160" y="88"/>
                  </a:lnTo>
                  <a:lnTo>
                    <a:pt x="159" y="88"/>
                  </a:lnTo>
                  <a:lnTo>
                    <a:pt x="159" y="89"/>
                  </a:lnTo>
                  <a:lnTo>
                    <a:pt x="159" y="91"/>
                  </a:lnTo>
                  <a:lnTo>
                    <a:pt x="158" y="91"/>
                  </a:lnTo>
                  <a:lnTo>
                    <a:pt x="158" y="92"/>
                  </a:lnTo>
                  <a:lnTo>
                    <a:pt x="158" y="93"/>
                  </a:lnTo>
                  <a:lnTo>
                    <a:pt x="158" y="92"/>
                  </a:lnTo>
                  <a:lnTo>
                    <a:pt x="159" y="91"/>
                  </a:lnTo>
                  <a:lnTo>
                    <a:pt x="159" y="89"/>
                  </a:lnTo>
                  <a:lnTo>
                    <a:pt x="160" y="89"/>
                  </a:lnTo>
                  <a:lnTo>
                    <a:pt x="160" y="88"/>
                  </a:lnTo>
                  <a:lnTo>
                    <a:pt x="162" y="89"/>
                  </a:lnTo>
                  <a:lnTo>
                    <a:pt x="163" y="89"/>
                  </a:lnTo>
                  <a:lnTo>
                    <a:pt x="162" y="89"/>
                  </a:lnTo>
                  <a:lnTo>
                    <a:pt x="162" y="88"/>
                  </a:lnTo>
                  <a:lnTo>
                    <a:pt x="160" y="88"/>
                  </a:lnTo>
                  <a:lnTo>
                    <a:pt x="160" y="87"/>
                  </a:lnTo>
                  <a:lnTo>
                    <a:pt x="160" y="86"/>
                  </a:lnTo>
                  <a:lnTo>
                    <a:pt x="162" y="86"/>
                  </a:lnTo>
                  <a:lnTo>
                    <a:pt x="162" y="84"/>
                  </a:lnTo>
                  <a:lnTo>
                    <a:pt x="162" y="83"/>
                  </a:lnTo>
                  <a:lnTo>
                    <a:pt x="163" y="82"/>
                  </a:lnTo>
                  <a:lnTo>
                    <a:pt x="164" y="82"/>
                  </a:lnTo>
                  <a:lnTo>
                    <a:pt x="164" y="83"/>
                  </a:lnTo>
                  <a:lnTo>
                    <a:pt x="163" y="83"/>
                  </a:lnTo>
                  <a:lnTo>
                    <a:pt x="163" y="84"/>
                  </a:lnTo>
                  <a:lnTo>
                    <a:pt x="164" y="83"/>
                  </a:lnTo>
                  <a:lnTo>
                    <a:pt x="164" y="84"/>
                  </a:lnTo>
                  <a:lnTo>
                    <a:pt x="164" y="83"/>
                  </a:lnTo>
                  <a:lnTo>
                    <a:pt x="165" y="83"/>
                  </a:lnTo>
                  <a:lnTo>
                    <a:pt x="164" y="83"/>
                  </a:lnTo>
                  <a:lnTo>
                    <a:pt x="164" y="82"/>
                  </a:lnTo>
                  <a:lnTo>
                    <a:pt x="165" y="80"/>
                  </a:lnTo>
                  <a:lnTo>
                    <a:pt x="167" y="82"/>
                  </a:lnTo>
                  <a:lnTo>
                    <a:pt x="167" y="83"/>
                  </a:lnTo>
                  <a:lnTo>
                    <a:pt x="168" y="84"/>
                  </a:lnTo>
                  <a:lnTo>
                    <a:pt x="168" y="86"/>
                  </a:lnTo>
                  <a:lnTo>
                    <a:pt x="169" y="86"/>
                  </a:lnTo>
                  <a:lnTo>
                    <a:pt x="168" y="86"/>
                  </a:lnTo>
                  <a:lnTo>
                    <a:pt x="169" y="86"/>
                  </a:lnTo>
                  <a:lnTo>
                    <a:pt x="169" y="84"/>
                  </a:lnTo>
                  <a:lnTo>
                    <a:pt x="168" y="84"/>
                  </a:lnTo>
                  <a:lnTo>
                    <a:pt x="169" y="84"/>
                  </a:lnTo>
                  <a:lnTo>
                    <a:pt x="168" y="83"/>
                  </a:lnTo>
                  <a:lnTo>
                    <a:pt x="168" y="82"/>
                  </a:lnTo>
                  <a:lnTo>
                    <a:pt x="169" y="82"/>
                  </a:lnTo>
                  <a:lnTo>
                    <a:pt x="169" y="83"/>
                  </a:lnTo>
                  <a:lnTo>
                    <a:pt x="169" y="82"/>
                  </a:lnTo>
                  <a:lnTo>
                    <a:pt x="169" y="80"/>
                  </a:lnTo>
                  <a:lnTo>
                    <a:pt x="168" y="82"/>
                  </a:lnTo>
                  <a:lnTo>
                    <a:pt x="168" y="80"/>
                  </a:lnTo>
                  <a:lnTo>
                    <a:pt x="169" y="80"/>
                  </a:lnTo>
                  <a:lnTo>
                    <a:pt x="169" y="79"/>
                  </a:lnTo>
                  <a:lnTo>
                    <a:pt x="169" y="80"/>
                  </a:lnTo>
                  <a:lnTo>
                    <a:pt x="168" y="80"/>
                  </a:lnTo>
                  <a:lnTo>
                    <a:pt x="167" y="80"/>
                  </a:lnTo>
                  <a:lnTo>
                    <a:pt x="165" y="80"/>
                  </a:lnTo>
                  <a:lnTo>
                    <a:pt x="165" y="79"/>
                  </a:lnTo>
                  <a:lnTo>
                    <a:pt x="164" y="79"/>
                  </a:lnTo>
                  <a:lnTo>
                    <a:pt x="164" y="78"/>
                  </a:lnTo>
                  <a:lnTo>
                    <a:pt x="165" y="78"/>
                  </a:lnTo>
                  <a:lnTo>
                    <a:pt x="165" y="77"/>
                  </a:lnTo>
                  <a:lnTo>
                    <a:pt x="165" y="78"/>
                  </a:lnTo>
                  <a:lnTo>
                    <a:pt x="165" y="77"/>
                  </a:lnTo>
                  <a:lnTo>
                    <a:pt x="167" y="77"/>
                  </a:lnTo>
                  <a:lnTo>
                    <a:pt x="167" y="78"/>
                  </a:lnTo>
                  <a:lnTo>
                    <a:pt x="168" y="78"/>
                  </a:lnTo>
                  <a:lnTo>
                    <a:pt x="168" y="79"/>
                  </a:lnTo>
                  <a:lnTo>
                    <a:pt x="168" y="78"/>
                  </a:lnTo>
                  <a:lnTo>
                    <a:pt x="168" y="77"/>
                  </a:lnTo>
                  <a:lnTo>
                    <a:pt x="169" y="77"/>
                  </a:lnTo>
                  <a:lnTo>
                    <a:pt x="168" y="77"/>
                  </a:lnTo>
                  <a:lnTo>
                    <a:pt x="169" y="77"/>
                  </a:lnTo>
                  <a:lnTo>
                    <a:pt x="169" y="78"/>
                  </a:lnTo>
                  <a:lnTo>
                    <a:pt x="169" y="77"/>
                  </a:lnTo>
                  <a:lnTo>
                    <a:pt x="171" y="77"/>
                  </a:lnTo>
                  <a:lnTo>
                    <a:pt x="171" y="78"/>
                  </a:lnTo>
                  <a:lnTo>
                    <a:pt x="171" y="79"/>
                  </a:lnTo>
                  <a:lnTo>
                    <a:pt x="169" y="79"/>
                  </a:lnTo>
                  <a:lnTo>
                    <a:pt x="171" y="79"/>
                  </a:lnTo>
                  <a:lnTo>
                    <a:pt x="172" y="79"/>
                  </a:lnTo>
                  <a:lnTo>
                    <a:pt x="171" y="79"/>
                  </a:lnTo>
                  <a:lnTo>
                    <a:pt x="171" y="78"/>
                  </a:lnTo>
                  <a:lnTo>
                    <a:pt x="172" y="78"/>
                  </a:lnTo>
                  <a:lnTo>
                    <a:pt x="174" y="78"/>
                  </a:lnTo>
                  <a:lnTo>
                    <a:pt x="173" y="79"/>
                  </a:lnTo>
                  <a:lnTo>
                    <a:pt x="173" y="80"/>
                  </a:lnTo>
                  <a:lnTo>
                    <a:pt x="172" y="80"/>
                  </a:lnTo>
                  <a:lnTo>
                    <a:pt x="171" y="80"/>
                  </a:lnTo>
                  <a:lnTo>
                    <a:pt x="172" y="80"/>
                  </a:lnTo>
                  <a:lnTo>
                    <a:pt x="173" y="79"/>
                  </a:lnTo>
                  <a:lnTo>
                    <a:pt x="174" y="79"/>
                  </a:lnTo>
                  <a:lnTo>
                    <a:pt x="174" y="80"/>
                  </a:lnTo>
                  <a:lnTo>
                    <a:pt x="174" y="82"/>
                  </a:lnTo>
                  <a:lnTo>
                    <a:pt x="176" y="82"/>
                  </a:lnTo>
                  <a:lnTo>
                    <a:pt x="177" y="82"/>
                  </a:lnTo>
                  <a:lnTo>
                    <a:pt x="177" y="80"/>
                  </a:lnTo>
                  <a:lnTo>
                    <a:pt x="176" y="80"/>
                  </a:lnTo>
                  <a:lnTo>
                    <a:pt x="174" y="80"/>
                  </a:lnTo>
                  <a:lnTo>
                    <a:pt x="176" y="80"/>
                  </a:lnTo>
                  <a:lnTo>
                    <a:pt x="176" y="79"/>
                  </a:lnTo>
                  <a:lnTo>
                    <a:pt x="177" y="78"/>
                  </a:lnTo>
                  <a:lnTo>
                    <a:pt x="176" y="78"/>
                  </a:lnTo>
                  <a:lnTo>
                    <a:pt x="177" y="78"/>
                  </a:lnTo>
                  <a:lnTo>
                    <a:pt x="176" y="78"/>
                  </a:lnTo>
                  <a:lnTo>
                    <a:pt x="176" y="77"/>
                  </a:lnTo>
                  <a:lnTo>
                    <a:pt x="177" y="77"/>
                  </a:lnTo>
                  <a:lnTo>
                    <a:pt x="177" y="75"/>
                  </a:lnTo>
                  <a:lnTo>
                    <a:pt x="178" y="74"/>
                  </a:lnTo>
                  <a:lnTo>
                    <a:pt x="179" y="73"/>
                  </a:lnTo>
                  <a:lnTo>
                    <a:pt x="181" y="74"/>
                  </a:lnTo>
                  <a:lnTo>
                    <a:pt x="182" y="74"/>
                  </a:lnTo>
                  <a:lnTo>
                    <a:pt x="181" y="74"/>
                  </a:lnTo>
                  <a:lnTo>
                    <a:pt x="181" y="73"/>
                  </a:lnTo>
                  <a:lnTo>
                    <a:pt x="179" y="73"/>
                  </a:lnTo>
                  <a:lnTo>
                    <a:pt x="181" y="72"/>
                  </a:lnTo>
                  <a:lnTo>
                    <a:pt x="181" y="70"/>
                  </a:lnTo>
                  <a:lnTo>
                    <a:pt x="182" y="70"/>
                  </a:lnTo>
                  <a:lnTo>
                    <a:pt x="183" y="72"/>
                  </a:lnTo>
                  <a:lnTo>
                    <a:pt x="183" y="70"/>
                  </a:lnTo>
                  <a:lnTo>
                    <a:pt x="182" y="70"/>
                  </a:lnTo>
                  <a:lnTo>
                    <a:pt x="182" y="69"/>
                  </a:lnTo>
                  <a:lnTo>
                    <a:pt x="181" y="69"/>
                  </a:lnTo>
                  <a:lnTo>
                    <a:pt x="181" y="68"/>
                  </a:lnTo>
                  <a:lnTo>
                    <a:pt x="182" y="68"/>
                  </a:lnTo>
                  <a:lnTo>
                    <a:pt x="182" y="69"/>
                  </a:lnTo>
                  <a:lnTo>
                    <a:pt x="183" y="69"/>
                  </a:lnTo>
                  <a:lnTo>
                    <a:pt x="183" y="68"/>
                  </a:lnTo>
                  <a:lnTo>
                    <a:pt x="183" y="66"/>
                  </a:lnTo>
                  <a:lnTo>
                    <a:pt x="182" y="66"/>
                  </a:lnTo>
                  <a:lnTo>
                    <a:pt x="183" y="66"/>
                  </a:lnTo>
                  <a:lnTo>
                    <a:pt x="182" y="65"/>
                  </a:lnTo>
                  <a:lnTo>
                    <a:pt x="183" y="65"/>
                  </a:lnTo>
                  <a:lnTo>
                    <a:pt x="183" y="66"/>
                  </a:lnTo>
                  <a:lnTo>
                    <a:pt x="185" y="66"/>
                  </a:lnTo>
                  <a:lnTo>
                    <a:pt x="183" y="66"/>
                  </a:lnTo>
                  <a:lnTo>
                    <a:pt x="185" y="66"/>
                  </a:lnTo>
                  <a:lnTo>
                    <a:pt x="185" y="65"/>
                  </a:lnTo>
                  <a:lnTo>
                    <a:pt x="186" y="66"/>
                  </a:lnTo>
                  <a:lnTo>
                    <a:pt x="185" y="66"/>
                  </a:lnTo>
                  <a:lnTo>
                    <a:pt x="185" y="68"/>
                  </a:lnTo>
                  <a:lnTo>
                    <a:pt x="186" y="68"/>
                  </a:lnTo>
                  <a:lnTo>
                    <a:pt x="186" y="66"/>
                  </a:lnTo>
                  <a:lnTo>
                    <a:pt x="186" y="68"/>
                  </a:lnTo>
                  <a:lnTo>
                    <a:pt x="186" y="69"/>
                  </a:lnTo>
                  <a:lnTo>
                    <a:pt x="186" y="68"/>
                  </a:lnTo>
                  <a:lnTo>
                    <a:pt x="187" y="68"/>
                  </a:lnTo>
                  <a:lnTo>
                    <a:pt x="187" y="66"/>
                  </a:lnTo>
                  <a:lnTo>
                    <a:pt x="187" y="65"/>
                  </a:lnTo>
                  <a:lnTo>
                    <a:pt x="188" y="66"/>
                  </a:lnTo>
                  <a:lnTo>
                    <a:pt x="187" y="66"/>
                  </a:lnTo>
                  <a:lnTo>
                    <a:pt x="187" y="68"/>
                  </a:lnTo>
                  <a:lnTo>
                    <a:pt x="188" y="68"/>
                  </a:lnTo>
                  <a:lnTo>
                    <a:pt x="188" y="66"/>
                  </a:lnTo>
                  <a:lnTo>
                    <a:pt x="188" y="68"/>
                  </a:lnTo>
                  <a:lnTo>
                    <a:pt x="190" y="68"/>
                  </a:lnTo>
                  <a:lnTo>
                    <a:pt x="190" y="66"/>
                  </a:lnTo>
                  <a:lnTo>
                    <a:pt x="190" y="68"/>
                  </a:lnTo>
                  <a:lnTo>
                    <a:pt x="188" y="69"/>
                  </a:lnTo>
                  <a:lnTo>
                    <a:pt x="188" y="70"/>
                  </a:lnTo>
                  <a:lnTo>
                    <a:pt x="187" y="70"/>
                  </a:lnTo>
                  <a:lnTo>
                    <a:pt x="187" y="72"/>
                  </a:lnTo>
                  <a:lnTo>
                    <a:pt x="186" y="72"/>
                  </a:lnTo>
                  <a:lnTo>
                    <a:pt x="186" y="73"/>
                  </a:lnTo>
                  <a:lnTo>
                    <a:pt x="186" y="74"/>
                  </a:lnTo>
                  <a:lnTo>
                    <a:pt x="186" y="75"/>
                  </a:lnTo>
                  <a:lnTo>
                    <a:pt x="186" y="77"/>
                  </a:lnTo>
                  <a:lnTo>
                    <a:pt x="186" y="78"/>
                  </a:lnTo>
                  <a:lnTo>
                    <a:pt x="185" y="78"/>
                  </a:lnTo>
                  <a:lnTo>
                    <a:pt x="185" y="79"/>
                  </a:lnTo>
                  <a:lnTo>
                    <a:pt x="185" y="80"/>
                  </a:lnTo>
                  <a:lnTo>
                    <a:pt x="185" y="79"/>
                  </a:lnTo>
                  <a:lnTo>
                    <a:pt x="186" y="79"/>
                  </a:lnTo>
                  <a:lnTo>
                    <a:pt x="186" y="80"/>
                  </a:lnTo>
                  <a:lnTo>
                    <a:pt x="186" y="79"/>
                  </a:lnTo>
                  <a:lnTo>
                    <a:pt x="187" y="79"/>
                  </a:lnTo>
                  <a:lnTo>
                    <a:pt x="187" y="78"/>
                  </a:lnTo>
                  <a:lnTo>
                    <a:pt x="187" y="77"/>
                  </a:lnTo>
                  <a:lnTo>
                    <a:pt x="188" y="77"/>
                  </a:lnTo>
                  <a:lnTo>
                    <a:pt x="187" y="77"/>
                  </a:lnTo>
                  <a:lnTo>
                    <a:pt x="187" y="75"/>
                  </a:lnTo>
                  <a:lnTo>
                    <a:pt x="188" y="74"/>
                  </a:lnTo>
                  <a:lnTo>
                    <a:pt x="190" y="73"/>
                  </a:lnTo>
                  <a:lnTo>
                    <a:pt x="190" y="72"/>
                  </a:lnTo>
                  <a:lnTo>
                    <a:pt x="191" y="72"/>
                  </a:lnTo>
                  <a:lnTo>
                    <a:pt x="191" y="70"/>
                  </a:lnTo>
                  <a:lnTo>
                    <a:pt x="191" y="69"/>
                  </a:lnTo>
                  <a:lnTo>
                    <a:pt x="192" y="69"/>
                  </a:lnTo>
                  <a:lnTo>
                    <a:pt x="192" y="68"/>
                  </a:lnTo>
                  <a:lnTo>
                    <a:pt x="193" y="66"/>
                  </a:lnTo>
                  <a:lnTo>
                    <a:pt x="195" y="66"/>
                  </a:lnTo>
                  <a:lnTo>
                    <a:pt x="195" y="68"/>
                  </a:lnTo>
                  <a:lnTo>
                    <a:pt x="193" y="68"/>
                  </a:lnTo>
                  <a:lnTo>
                    <a:pt x="195" y="68"/>
                  </a:lnTo>
                  <a:lnTo>
                    <a:pt x="195" y="69"/>
                  </a:lnTo>
                  <a:lnTo>
                    <a:pt x="193" y="69"/>
                  </a:lnTo>
                  <a:lnTo>
                    <a:pt x="193" y="70"/>
                  </a:lnTo>
                  <a:lnTo>
                    <a:pt x="192" y="72"/>
                  </a:lnTo>
                  <a:lnTo>
                    <a:pt x="193" y="70"/>
                  </a:lnTo>
                  <a:lnTo>
                    <a:pt x="193" y="72"/>
                  </a:lnTo>
                  <a:lnTo>
                    <a:pt x="193" y="73"/>
                  </a:lnTo>
                  <a:lnTo>
                    <a:pt x="193" y="74"/>
                  </a:lnTo>
                  <a:lnTo>
                    <a:pt x="193" y="75"/>
                  </a:lnTo>
                  <a:lnTo>
                    <a:pt x="193" y="74"/>
                  </a:lnTo>
                  <a:lnTo>
                    <a:pt x="195" y="74"/>
                  </a:lnTo>
                  <a:lnTo>
                    <a:pt x="196" y="74"/>
                  </a:lnTo>
                  <a:lnTo>
                    <a:pt x="196" y="73"/>
                  </a:lnTo>
                  <a:lnTo>
                    <a:pt x="196" y="72"/>
                  </a:lnTo>
                  <a:lnTo>
                    <a:pt x="197" y="72"/>
                  </a:lnTo>
                  <a:lnTo>
                    <a:pt x="196" y="72"/>
                  </a:lnTo>
                  <a:lnTo>
                    <a:pt x="196" y="70"/>
                  </a:lnTo>
                  <a:lnTo>
                    <a:pt x="196" y="69"/>
                  </a:lnTo>
                  <a:lnTo>
                    <a:pt x="197" y="69"/>
                  </a:lnTo>
                  <a:lnTo>
                    <a:pt x="197" y="68"/>
                  </a:lnTo>
                  <a:lnTo>
                    <a:pt x="199" y="69"/>
                  </a:lnTo>
                  <a:lnTo>
                    <a:pt x="199" y="68"/>
                  </a:lnTo>
                  <a:lnTo>
                    <a:pt x="197" y="68"/>
                  </a:lnTo>
                  <a:lnTo>
                    <a:pt x="197" y="66"/>
                  </a:lnTo>
                  <a:lnTo>
                    <a:pt x="199" y="66"/>
                  </a:lnTo>
                  <a:lnTo>
                    <a:pt x="197" y="66"/>
                  </a:lnTo>
                  <a:lnTo>
                    <a:pt x="197" y="68"/>
                  </a:lnTo>
                  <a:lnTo>
                    <a:pt x="197" y="66"/>
                  </a:lnTo>
                  <a:lnTo>
                    <a:pt x="196" y="66"/>
                  </a:lnTo>
                  <a:lnTo>
                    <a:pt x="196" y="65"/>
                  </a:lnTo>
                  <a:lnTo>
                    <a:pt x="197" y="65"/>
                  </a:lnTo>
                  <a:lnTo>
                    <a:pt x="197" y="66"/>
                  </a:lnTo>
                  <a:lnTo>
                    <a:pt x="197" y="65"/>
                  </a:lnTo>
                  <a:lnTo>
                    <a:pt x="199" y="65"/>
                  </a:lnTo>
                  <a:lnTo>
                    <a:pt x="199" y="66"/>
                  </a:lnTo>
                  <a:lnTo>
                    <a:pt x="199" y="65"/>
                  </a:lnTo>
                  <a:lnTo>
                    <a:pt x="199" y="64"/>
                  </a:lnTo>
                  <a:lnTo>
                    <a:pt x="200" y="64"/>
                  </a:lnTo>
                  <a:lnTo>
                    <a:pt x="200" y="63"/>
                  </a:lnTo>
                  <a:lnTo>
                    <a:pt x="200" y="64"/>
                  </a:lnTo>
                  <a:close/>
                  <a:moveTo>
                    <a:pt x="188" y="63"/>
                  </a:moveTo>
                  <a:lnTo>
                    <a:pt x="190" y="63"/>
                  </a:lnTo>
                  <a:lnTo>
                    <a:pt x="190" y="64"/>
                  </a:lnTo>
                  <a:lnTo>
                    <a:pt x="191" y="63"/>
                  </a:lnTo>
                  <a:lnTo>
                    <a:pt x="191" y="64"/>
                  </a:lnTo>
                  <a:lnTo>
                    <a:pt x="190" y="64"/>
                  </a:lnTo>
                  <a:lnTo>
                    <a:pt x="190" y="65"/>
                  </a:lnTo>
                  <a:lnTo>
                    <a:pt x="191" y="65"/>
                  </a:lnTo>
                  <a:lnTo>
                    <a:pt x="191" y="64"/>
                  </a:lnTo>
                  <a:lnTo>
                    <a:pt x="191" y="65"/>
                  </a:lnTo>
                  <a:lnTo>
                    <a:pt x="190" y="65"/>
                  </a:lnTo>
                  <a:lnTo>
                    <a:pt x="190" y="66"/>
                  </a:lnTo>
                  <a:lnTo>
                    <a:pt x="190" y="65"/>
                  </a:lnTo>
                  <a:lnTo>
                    <a:pt x="188" y="65"/>
                  </a:lnTo>
                  <a:lnTo>
                    <a:pt x="188" y="66"/>
                  </a:lnTo>
                  <a:lnTo>
                    <a:pt x="187" y="66"/>
                  </a:lnTo>
                  <a:lnTo>
                    <a:pt x="187" y="65"/>
                  </a:lnTo>
                  <a:lnTo>
                    <a:pt x="188" y="65"/>
                  </a:lnTo>
                  <a:lnTo>
                    <a:pt x="187" y="65"/>
                  </a:lnTo>
                  <a:lnTo>
                    <a:pt x="187" y="64"/>
                  </a:lnTo>
                  <a:lnTo>
                    <a:pt x="188" y="64"/>
                  </a:lnTo>
                  <a:lnTo>
                    <a:pt x="188" y="63"/>
                  </a:lnTo>
                  <a:close/>
                  <a:moveTo>
                    <a:pt x="6" y="63"/>
                  </a:moveTo>
                  <a:lnTo>
                    <a:pt x="5" y="64"/>
                  </a:lnTo>
                  <a:lnTo>
                    <a:pt x="5" y="65"/>
                  </a:lnTo>
                  <a:lnTo>
                    <a:pt x="4" y="65"/>
                  </a:lnTo>
                  <a:lnTo>
                    <a:pt x="2" y="65"/>
                  </a:lnTo>
                  <a:lnTo>
                    <a:pt x="2" y="66"/>
                  </a:lnTo>
                  <a:lnTo>
                    <a:pt x="1" y="66"/>
                  </a:lnTo>
                  <a:lnTo>
                    <a:pt x="1" y="68"/>
                  </a:lnTo>
                  <a:lnTo>
                    <a:pt x="0" y="68"/>
                  </a:lnTo>
                  <a:lnTo>
                    <a:pt x="0" y="69"/>
                  </a:lnTo>
                  <a:lnTo>
                    <a:pt x="0" y="68"/>
                  </a:lnTo>
                  <a:lnTo>
                    <a:pt x="0" y="66"/>
                  </a:lnTo>
                  <a:lnTo>
                    <a:pt x="1" y="66"/>
                  </a:lnTo>
                  <a:lnTo>
                    <a:pt x="1" y="65"/>
                  </a:lnTo>
                  <a:lnTo>
                    <a:pt x="2" y="65"/>
                  </a:lnTo>
                  <a:lnTo>
                    <a:pt x="2" y="64"/>
                  </a:lnTo>
                  <a:lnTo>
                    <a:pt x="4" y="64"/>
                  </a:lnTo>
                  <a:lnTo>
                    <a:pt x="4" y="63"/>
                  </a:lnTo>
                  <a:lnTo>
                    <a:pt x="5" y="63"/>
                  </a:lnTo>
                  <a:lnTo>
                    <a:pt x="6" y="63"/>
                  </a:lnTo>
                  <a:close/>
                  <a:moveTo>
                    <a:pt x="153" y="0"/>
                  </a:moveTo>
                  <a:lnTo>
                    <a:pt x="154" y="2"/>
                  </a:lnTo>
                  <a:lnTo>
                    <a:pt x="154" y="3"/>
                  </a:lnTo>
                  <a:lnTo>
                    <a:pt x="153" y="3"/>
                  </a:lnTo>
                  <a:lnTo>
                    <a:pt x="153" y="4"/>
                  </a:lnTo>
                  <a:lnTo>
                    <a:pt x="153" y="3"/>
                  </a:lnTo>
                  <a:lnTo>
                    <a:pt x="151" y="3"/>
                  </a:lnTo>
                  <a:lnTo>
                    <a:pt x="151" y="2"/>
                  </a:lnTo>
                  <a:lnTo>
                    <a:pt x="151" y="0"/>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4" name="Freeform 1320"/>
            <p:cNvSpPr>
              <a:spLocks/>
            </p:cNvSpPr>
            <p:nvPr/>
          </p:nvSpPr>
          <p:spPr bwMode="auto">
            <a:xfrm>
              <a:off x="5100638" y="3816566"/>
              <a:ext cx="69850" cy="39688"/>
            </a:xfrm>
            <a:custGeom>
              <a:avLst/>
              <a:gdLst>
                <a:gd name="T0" fmla="*/ 43 w 44"/>
                <a:gd name="T1" fmla="*/ 17 h 25"/>
                <a:gd name="T2" fmla="*/ 44 w 44"/>
                <a:gd name="T3" fmla="*/ 20 h 25"/>
                <a:gd name="T4" fmla="*/ 44 w 44"/>
                <a:gd name="T5" fmla="*/ 24 h 25"/>
                <a:gd name="T6" fmla="*/ 43 w 44"/>
                <a:gd name="T7" fmla="*/ 24 h 25"/>
                <a:gd name="T8" fmla="*/ 41 w 44"/>
                <a:gd name="T9" fmla="*/ 24 h 25"/>
                <a:gd name="T10" fmla="*/ 39 w 44"/>
                <a:gd name="T11" fmla="*/ 24 h 25"/>
                <a:gd name="T12" fmla="*/ 35 w 44"/>
                <a:gd name="T13" fmla="*/ 24 h 25"/>
                <a:gd name="T14" fmla="*/ 34 w 44"/>
                <a:gd name="T15" fmla="*/ 24 h 25"/>
                <a:gd name="T16" fmla="*/ 32 w 44"/>
                <a:gd name="T17" fmla="*/ 23 h 25"/>
                <a:gd name="T18" fmla="*/ 30 w 44"/>
                <a:gd name="T19" fmla="*/ 23 h 25"/>
                <a:gd name="T20" fmla="*/ 29 w 44"/>
                <a:gd name="T21" fmla="*/ 23 h 25"/>
                <a:gd name="T22" fmla="*/ 27 w 44"/>
                <a:gd name="T23" fmla="*/ 21 h 25"/>
                <a:gd name="T24" fmla="*/ 25 w 44"/>
                <a:gd name="T25" fmla="*/ 21 h 25"/>
                <a:gd name="T26" fmla="*/ 23 w 44"/>
                <a:gd name="T27" fmla="*/ 19 h 25"/>
                <a:gd name="T28" fmla="*/ 20 w 44"/>
                <a:gd name="T29" fmla="*/ 17 h 25"/>
                <a:gd name="T30" fmla="*/ 20 w 44"/>
                <a:gd name="T31" fmla="*/ 17 h 25"/>
                <a:gd name="T32" fmla="*/ 18 w 44"/>
                <a:gd name="T33" fmla="*/ 19 h 25"/>
                <a:gd name="T34" fmla="*/ 18 w 44"/>
                <a:gd name="T35" fmla="*/ 17 h 25"/>
                <a:gd name="T36" fmla="*/ 15 w 44"/>
                <a:gd name="T37" fmla="*/ 16 h 25"/>
                <a:gd name="T38" fmla="*/ 11 w 44"/>
                <a:gd name="T39" fmla="*/ 15 h 25"/>
                <a:gd name="T40" fmla="*/ 7 w 44"/>
                <a:gd name="T41" fmla="*/ 14 h 25"/>
                <a:gd name="T42" fmla="*/ 5 w 44"/>
                <a:gd name="T43" fmla="*/ 12 h 25"/>
                <a:gd name="T44" fmla="*/ 2 w 44"/>
                <a:gd name="T45" fmla="*/ 11 h 25"/>
                <a:gd name="T46" fmla="*/ 1 w 44"/>
                <a:gd name="T47" fmla="*/ 11 h 25"/>
                <a:gd name="T48" fmla="*/ 0 w 44"/>
                <a:gd name="T49" fmla="*/ 9 h 25"/>
                <a:gd name="T50" fmla="*/ 1 w 44"/>
                <a:gd name="T51" fmla="*/ 6 h 25"/>
                <a:gd name="T52" fmla="*/ 1 w 44"/>
                <a:gd name="T53" fmla="*/ 5 h 25"/>
                <a:gd name="T54" fmla="*/ 4 w 44"/>
                <a:gd name="T55" fmla="*/ 2 h 25"/>
                <a:gd name="T56" fmla="*/ 6 w 44"/>
                <a:gd name="T57" fmla="*/ 2 h 25"/>
                <a:gd name="T58" fmla="*/ 7 w 44"/>
                <a:gd name="T59" fmla="*/ 0 h 25"/>
                <a:gd name="T60" fmla="*/ 11 w 44"/>
                <a:gd name="T61" fmla="*/ 0 h 25"/>
                <a:gd name="T62" fmla="*/ 13 w 44"/>
                <a:gd name="T63" fmla="*/ 2 h 25"/>
                <a:gd name="T64" fmla="*/ 15 w 44"/>
                <a:gd name="T65" fmla="*/ 3 h 25"/>
                <a:gd name="T66" fmla="*/ 18 w 44"/>
                <a:gd name="T67" fmla="*/ 5 h 25"/>
                <a:gd name="T68" fmla="*/ 19 w 44"/>
                <a:gd name="T69" fmla="*/ 7 h 25"/>
                <a:gd name="T70" fmla="*/ 21 w 44"/>
                <a:gd name="T71" fmla="*/ 6 h 25"/>
                <a:gd name="T72" fmla="*/ 23 w 44"/>
                <a:gd name="T73" fmla="*/ 9 h 25"/>
                <a:gd name="T74" fmla="*/ 25 w 44"/>
                <a:gd name="T75" fmla="*/ 10 h 25"/>
                <a:gd name="T76" fmla="*/ 28 w 44"/>
                <a:gd name="T77" fmla="*/ 11 h 25"/>
                <a:gd name="T78" fmla="*/ 30 w 44"/>
                <a:gd name="T79" fmla="*/ 12 h 25"/>
                <a:gd name="T80" fmla="*/ 32 w 44"/>
                <a:gd name="T81" fmla="*/ 14 h 25"/>
                <a:gd name="T82" fmla="*/ 33 w 44"/>
                <a:gd name="T83" fmla="*/ 14 h 25"/>
                <a:gd name="T84" fmla="*/ 34 w 44"/>
                <a:gd name="T85" fmla="*/ 14 h 25"/>
                <a:gd name="T86" fmla="*/ 35 w 44"/>
                <a:gd name="T87" fmla="*/ 14 h 25"/>
                <a:gd name="T88" fmla="*/ 38 w 44"/>
                <a:gd name="T89" fmla="*/ 15 h 25"/>
                <a:gd name="T90" fmla="*/ 41 w 44"/>
                <a:gd name="T91" fmla="*/ 15 h 25"/>
                <a:gd name="T92" fmla="*/ 42 w 44"/>
                <a:gd name="T9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25">
                  <a:moveTo>
                    <a:pt x="44" y="15"/>
                  </a:moveTo>
                  <a:lnTo>
                    <a:pt x="44" y="16"/>
                  </a:lnTo>
                  <a:lnTo>
                    <a:pt x="43" y="17"/>
                  </a:lnTo>
                  <a:lnTo>
                    <a:pt x="43" y="19"/>
                  </a:lnTo>
                  <a:lnTo>
                    <a:pt x="43" y="20"/>
                  </a:lnTo>
                  <a:lnTo>
                    <a:pt x="44" y="20"/>
                  </a:lnTo>
                  <a:lnTo>
                    <a:pt x="44" y="21"/>
                  </a:lnTo>
                  <a:lnTo>
                    <a:pt x="44" y="23"/>
                  </a:lnTo>
                  <a:lnTo>
                    <a:pt x="44" y="24"/>
                  </a:lnTo>
                  <a:lnTo>
                    <a:pt x="43" y="24"/>
                  </a:lnTo>
                  <a:lnTo>
                    <a:pt x="43" y="25"/>
                  </a:lnTo>
                  <a:lnTo>
                    <a:pt x="43" y="24"/>
                  </a:lnTo>
                  <a:lnTo>
                    <a:pt x="42" y="24"/>
                  </a:lnTo>
                  <a:lnTo>
                    <a:pt x="42" y="25"/>
                  </a:lnTo>
                  <a:lnTo>
                    <a:pt x="41" y="24"/>
                  </a:lnTo>
                  <a:lnTo>
                    <a:pt x="39" y="24"/>
                  </a:lnTo>
                  <a:lnTo>
                    <a:pt x="39" y="25"/>
                  </a:lnTo>
                  <a:lnTo>
                    <a:pt x="39" y="24"/>
                  </a:lnTo>
                  <a:lnTo>
                    <a:pt x="38" y="24"/>
                  </a:lnTo>
                  <a:lnTo>
                    <a:pt x="37" y="24"/>
                  </a:lnTo>
                  <a:lnTo>
                    <a:pt x="35" y="24"/>
                  </a:lnTo>
                  <a:lnTo>
                    <a:pt x="34" y="24"/>
                  </a:lnTo>
                  <a:lnTo>
                    <a:pt x="34" y="23"/>
                  </a:lnTo>
                  <a:lnTo>
                    <a:pt x="34" y="24"/>
                  </a:lnTo>
                  <a:lnTo>
                    <a:pt x="33" y="24"/>
                  </a:lnTo>
                  <a:lnTo>
                    <a:pt x="33" y="23"/>
                  </a:lnTo>
                  <a:lnTo>
                    <a:pt x="32" y="23"/>
                  </a:lnTo>
                  <a:lnTo>
                    <a:pt x="32" y="24"/>
                  </a:lnTo>
                  <a:lnTo>
                    <a:pt x="32" y="23"/>
                  </a:lnTo>
                  <a:lnTo>
                    <a:pt x="30" y="23"/>
                  </a:lnTo>
                  <a:lnTo>
                    <a:pt x="30" y="21"/>
                  </a:lnTo>
                  <a:lnTo>
                    <a:pt x="29" y="21"/>
                  </a:lnTo>
                  <a:lnTo>
                    <a:pt x="29" y="23"/>
                  </a:lnTo>
                  <a:lnTo>
                    <a:pt x="28" y="23"/>
                  </a:lnTo>
                  <a:lnTo>
                    <a:pt x="28" y="21"/>
                  </a:lnTo>
                  <a:lnTo>
                    <a:pt x="27" y="21"/>
                  </a:lnTo>
                  <a:lnTo>
                    <a:pt x="27" y="20"/>
                  </a:lnTo>
                  <a:lnTo>
                    <a:pt x="27" y="21"/>
                  </a:lnTo>
                  <a:lnTo>
                    <a:pt x="25" y="21"/>
                  </a:lnTo>
                  <a:lnTo>
                    <a:pt x="25" y="20"/>
                  </a:lnTo>
                  <a:lnTo>
                    <a:pt x="25" y="19"/>
                  </a:lnTo>
                  <a:lnTo>
                    <a:pt x="23" y="19"/>
                  </a:lnTo>
                  <a:lnTo>
                    <a:pt x="23" y="17"/>
                  </a:lnTo>
                  <a:lnTo>
                    <a:pt x="21" y="17"/>
                  </a:lnTo>
                  <a:lnTo>
                    <a:pt x="20" y="17"/>
                  </a:lnTo>
                  <a:lnTo>
                    <a:pt x="21" y="19"/>
                  </a:lnTo>
                  <a:lnTo>
                    <a:pt x="20" y="19"/>
                  </a:lnTo>
                  <a:lnTo>
                    <a:pt x="20" y="17"/>
                  </a:lnTo>
                  <a:lnTo>
                    <a:pt x="19" y="17"/>
                  </a:lnTo>
                  <a:lnTo>
                    <a:pt x="18" y="17"/>
                  </a:lnTo>
                  <a:lnTo>
                    <a:pt x="18" y="19"/>
                  </a:lnTo>
                  <a:lnTo>
                    <a:pt x="19" y="19"/>
                  </a:lnTo>
                  <a:lnTo>
                    <a:pt x="18" y="19"/>
                  </a:lnTo>
                  <a:lnTo>
                    <a:pt x="18" y="17"/>
                  </a:lnTo>
                  <a:lnTo>
                    <a:pt x="16" y="17"/>
                  </a:lnTo>
                  <a:lnTo>
                    <a:pt x="15" y="17"/>
                  </a:lnTo>
                  <a:lnTo>
                    <a:pt x="15" y="16"/>
                  </a:lnTo>
                  <a:lnTo>
                    <a:pt x="14" y="16"/>
                  </a:lnTo>
                  <a:lnTo>
                    <a:pt x="13" y="16"/>
                  </a:lnTo>
                  <a:lnTo>
                    <a:pt x="11" y="15"/>
                  </a:lnTo>
                  <a:lnTo>
                    <a:pt x="10" y="15"/>
                  </a:lnTo>
                  <a:lnTo>
                    <a:pt x="9" y="15"/>
                  </a:lnTo>
                  <a:lnTo>
                    <a:pt x="7" y="14"/>
                  </a:lnTo>
                  <a:lnTo>
                    <a:pt x="6" y="14"/>
                  </a:lnTo>
                  <a:lnTo>
                    <a:pt x="6" y="12"/>
                  </a:lnTo>
                  <a:lnTo>
                    <a:pt x="5" y="12"/>
                  </a:lnTo>
                  <a:lnTo>
                    <a:pt x="5" y="11"/>
                  </a:lnTo>
                  <a:lnTo>
                    <a:pt x="4" y="11"/>
                  </a:lnTo>
                  <a:lnTo>
                    <a:pt x="2" y="11"/>
                  </a:lnTo>
                  <a:lnTo>
                    <a:pt x="2" y="10"/>
                  </a:lnTo>
                  <a:lnTo>
                    <a:pt x="2" y="11"/>
                  </a:lnTo>
                  <a:lnTo>
                    <a:pt x="1" y="11"/>
                  </a:lnTo>
                  <a:lnTo>
                    <a:pt x="1" y="10"/>
                  </a:lnTo>
                  <a:lnTo>
                    <a:pt x="0" y="10"/>
                  </a:lnTo>
                  <a:lnTo>
                    <a:pt x="0" y="9"/>
                  </a:lnTo>
                  <a:lnTo>
                    <a:pt x="1" y="9"/>
                  </a:lnTo>
                  <a:lnTo>
                    <a:pt x="1" y="7"/>
                  </a:lnTo>
                  <a:lnTo>
                    <a:pt x="1" y="6"/>
                  </a:lnTo>
                  <a:lnTo>
                    <a:pt x="1" y="5"/>
                  </a:lnTo>
                  <a:lnTo>
                    <a:pt x="2" y="5"/>
                  </a:lnTo>
                  <a:lnTo>
                    <a:pt x="1" y="5"/>
                  </a:lnTo>
                  <a:lnTo>
                    <a:pt x="2" y="5"/>
                  </a:lnTo>
                  <a:lnTo>
                    <a:pt x="2" y="3"/>
                  </a:lnTo>
                  <a:lnTo>
                    <a:pt x="4" y="2"/>
                  </a:lnTo>
                  <a:lnTo>
                    <a:pt x="5" y="1"/>
                  </a:lnTo>
                  <a:lnTo>
                    <a:pt x="6" y="1"/>
                  </a:lnTo>
                  <a:lnTo>
                    <a:pt x="6" y="2"/>
                  </a:lnTo>
                  <a:lnTo>
                    <a:pt x="7" y="2"/>
                  </a:lnTo>
                  <a:lnTo>
                    <a:pt x="7" y="1"/>
                  </a:lnTo>
                  <a:lnTo>
                    <a:pt x="7" y="0"/>
                  </a:lnTo>
                  <a:lnTo>
                    <a:pt x="9" y="0"/>
                  </a:lnTo>
                  <a:lnTo>
                    <a:pt x="10" y="0"/>
                  </a:lnTo>
                  <a:lnTo>
                    <a:pt x="11" y="0"/>
                  </a:lnTo>
                  <a:lnTo>
                    <a:pt x="11" y="1"/>
                  </a:lnTo>
                  <a:lnTo>
                    <a:pt x="11" y="2"/>
                  </a:lnTo>
                  <a:lnTo>
                    <a:pt x="13" y="2"/>
                  </a:lnTo>
                  <a:lnTo>
                    <a:pt x="14" y="2"/>
                  </a:lnTo>
                  <a:lnTo>
                    <a:pt x="14" y="3"/>
                  </a:lnTo>
                  <a:lnTo>
                    <a:pt x="15" y="3"/>
                  </a:lnTo>
                  <a:lnTo>
                    <a:pt x="15" y="5"/>
                  </a:lnTo>
                  <a:lnTo>
                    <a:pt x="16" y="5"/>
                  </a:lnTo>
                  <a:lnTo>
                    <a:pt x="18" y="5"/>
                  </a:lnTo>
                  <a:lnTo>
                    <a:pt x="18" y="6"/>
                  </a:lnTo>
                  <a:lnTo>
                    <a:pt x="19" y="6"/>
                  </a:lnTo>
                  <a:lnTo>
                    <a:pt x="19" y="7"/>
                  </a:lnTo>
                  <a:lnTo>
                    <a:pt x="20" y="7"/>
                  </a:lnTo>
                  <a:lnTo>
                    <a:pt x="21" y="7"/>
                  </a:lnTo>
                  <a:lnTo>
                    <a:pt x="21" y="6"/>
                  </a:lnTo>
                  <a:lnTo>
                    <a:pt x="21" y="7"/>
                  </a:lnTo>
                  <a:lnTo>
                    <a:pt x="23" y="7"/>
                  </a:lnTo>
                  <a:lnTo>
                    <a:pt x="23" y="9"/>
                  </a:lnTo>
                  <a:lnTo>
                    <a:pt x="23" y="10"/>
                  </a:lnTo>
                  <a:lnTo>
                    <a:pt x="24" y="10"/>
                  </a:lnTo>
                  <a:lnTo>
                    <a:pt x="25" y="10"/>
                  </a:lnTo>
                  <a:lnTo>
                    <a:pt x="25" y="11"/>
                  </a:lnTo>
                  <a:lnTo>
                    <a:pt x="27" y="11"/>
                  </a:lnTo>
                  <a:lnTo>
                    <a:pt x="28" y="11"/>
                  </a:lnTo>
                  <a:lnTo>
                    <a:pt x="28" y="12"/>
                  </a:lnTo>
                  <a:lnTo>
                    <a:pt x="29" y="12"/>
                  </a:lnTo>
                  <a:lnTo>
                    <a:pt x="30" y="12"/>
                  </a:lnTo>
                  <a:lnTo>
                    <a:pt x="30" y="14"/>
                  </a:lnTo>
                  <a:lnTo>
                    <a:pt x="30" y="12"/>
                  </a:lnTo>
                  <a:lnTo>
                    <a:pt x="32" y="14"/>
                  </a:lnTo>
                  <a:lnTo>
                    <a:pt x="32" y="15"/>
                  </a:lnTo>
                  <a:lnTo>
                    <a:pt x="33" y="15"/>
                  </a:lnTo>
                  <a:lnTo>
                    <a:pt x="33" y="14"/>
                  </a:lnTo>
                  <a:lnTo>
                    <a:pt x="34" y="14"/>
                  </a:lnTo>
                  <a:lnTo>
                    <a:pt x="33" y="14"/>
                  </a:lnTo>
                  <a:lnTo>
                    <a:pt x="34" y="14"/>
                  </a:lnTo>
                  <a:lnTo>
                    <a:pt x="34" y="15"/>
                  </a:lnTo>
                  <a:lnTo>
                    <a:pt x="35" y="15"/>
                  </a:lnTo>
                  <a:lnTo>
                    <a:pt x="35" y="14"/>
                  </a:lnTo>
                  <a:lnTo>
                    <a:pt x="37" y="14"/>
                  </a:lnTo>
                  <a:lnTo>
                    <a:pt x="37" y="15"/>
                  </a:lnTo>
                  <a:lnTo>
                    <a:pt x="38" y="15"/>
                  </a:lnTo>
                  <a:lnTo>
                    <a:pt x="39" y="16"/>
                  </a:lnTo>
                  <a:lnTo>
                    <a:pt x="39" y="15"/>
                  </a:lnTo>
                  <a:lnTo>
                    <a:pt x="41" y="15"/>
                  </a:lnTo>
                  <a:lnTo>
                    <a:pt x="41" y="16"/>
                  </a:lnTo>
                  <a:lnTo>
                    <a:pt x="42" y="16"/>
                  </a:lnTo>
                  <a:lnTo>
                    <a:pt x="42" y="15"/>
                  </a:lnTo>
                  <a:lnTo>
                    <a:pt x="43" y="15"/>
                  </a:lnTo>
                  <a:lnTo>
                    <a:pt x="44" y="15"/>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5" name="Freeform 1321"/>
            <p:cNvSpPr>
              <a:spLocks/>
            </p:cNvSpPr>
            <p:nvPr/>
          </p:nvSpPr>
          <p:spPr bwMode="auto">
            <a:xfrm>
              <a:off x="5849938" y="4094379"/>
              <a:ext cx="0" cy="3175"/>
            </a:xfrm>
            <a:custGeom>
              <a:avLst/>
              <a:gdLst>
                <a:gd name="T0" fmla="*/ 2 h 2"/>
                <a:gd name="T1" fmla="*/ 2 h 2"/>
                <a:gd name="T2" fmla="*/ 2 h 2"/>
                <a:gd name="T3" fmla="*/ 2 h 2"/>
                <a:gd name="T4" fmla="*/ 2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2"/>
                  </a:lnTo>
                  <a:lnTo>
                    <a:pt x="0" y="2"/>
                  </a:lnTo>
                  <a:lnTo>
                    <a:pt x="0" y="0"/>
                  </a:lnTo>
                  <a:lnTo>
                    <a:pt x="0" y="0"/>
                  </a:lnTo>
                  <a:lnTo>
                    <a:pt x="0" y="2"/>
                  </a:lnTo>
                  <a:lnTo>
                    <a:pt x="0"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6" name="Freeform 1322"/>
            <p:cNvSpPr>
              <a:spLocks noEditPoints="1"/>
            </p:cNvSpPr>
            <p:nvPr/>
          </p:nvSpPr>
          <p:spPr bwMode="auto">
            <a:xfrm>
              <a:off x="2882901" y="4172167"/>
              <a:ext cx="3070225" cy="454025"/>
            </a:xfrm>
            <a:custGeom>
              <a:avLst/>
              <a:gdLst>
                <a:gd name="T0" fmla="*/ 1864 w 1934"/>
                <a:gd name="T1" fmla="*/ 272 h 286"/>
                <a:gd name="T2" fmla="*/ 1865 w 1934"/>
                <a:gd name="T3" fmla="*/ 271 h 286"/>
                <a:gd name="T4" fmla="*/ 1934 w 1934"/>
                <a:gd name="T5" fmla="*/ 262 h 286"/>
                <a:gd name="T6" fmla="*/ 1876 w 1934"/>
                <a:gd name="T7" fmla="*/ 238 h 286"/>
                <a:gd name="T8" fmla="*/ 1876 w 1934"/>
                <a:gd name="T9" fmla="*/ 240 h 286"/>
                <a:gd name="T10" fmla="*/ 1874 w 1934"/>
                <a:gd name="T11" fmla="*/ 240 h 286"/>
                <a:gd name="T12" fmla="*/ 1868 w 1934"/>
                <a:gd name="T13" fmla="*/ 230 h 286"/>
                <a:gd name="T14" fmla="*/ 1871 w 1934"/>
                <a:gd name="T15" fmla="*/ 226 h 286"/>
                <a:gd name="T16" fmla="*/ 4 w 1934"/>
                <a:gd name="T17" fmla="*/ 214 h 286"/>
                <a:gd name="T18" fmla="*/ 1 w 1934"/>
                <a:gd name="T19" fmla="*/ 216 h 286"/>
                <a:gd name="T20" fmla="*/ 1910 w 1934"/>
                <a:gd name="T21" fmla="*/ 195 h 286"/>
                <a:gd name="T22" fmla="*/ 1908 w 1934"/>
                <a:gd name="T23" fmla="*/ 193 h 286"/>
                <a:gd name="T24" fmla="*/ 1902 w 1934"/>
                <a:gd name="T25" fmla="*/ 192 h 286"/>
                <a:gd name="T26" fmla="*/ 1905 w 1934"/>
                <a:gd name="T27" fmla="*/ 195 h 286"/>
                <a:gd name="T28" fmla="*/ 1908 w 1934"/>
                <a:gd name="T29" fmla="*/ 195 h 286"/>
                <a:gd name="T30" fmla="*/ 1908 w 1934"/>
                <a:gd name="T31" fmla="*/ 195 h 286"/>
                <a:gd name="T32" fmla="*/ 1909 w 1934"/>
                <a:gd name="T33" fmla="*/ 196 h 286"/>
                <a:gd name="T34" fmla="*/ 1909 w 1934"/>
                <a:gd name="T35" fmla="*/ 198 h 286"/>
                <a:gd name="T36" fmla="*/ 1908 w 1934"/>
                <a:gd name="T37" fmla="*/ 204 h 286"/>
                <a:gd name="T38" fmla="*/ 1902 w 1934"/>
                <a:gd name="T39" fmla="*/ 210 h 286"/>
                <a:gd name="T40" fmla="*/ 1904 w 1934"/>
                <a:gd name="T41" fmla="*/ 214 h 286"/>
                <a:gd name="T42" fmla="*/ 1900 w 1934"/>
                <a:gd name="T43" fmla="*/ 215 h 286"/>
                <a:gd name="T44" fmla="*/ 1894 w 1934"/>
                <a:gd name="T45" fmla="*/ 220 h 286"/>
                <a:gd name="T46" fmla="*/ 1892 w 1934"/>
                <a:gd name="T47" fmla="*/ 224 h 286"/>
                <a:gd name="T48" fmla="*/ 1890 w 1934"/>
                <a:gd name="T49" fmla="*/ 229 h 286"/>
                <a:gd name="T50" fmla="*/ 1888 w 1934"/>
                <a:gd name="T51" fmla="*/ 233 h 286"/>
                <a:gd name="T52" fmla="*/ 1882 w 1934"/>
                <a:gd name="T53" fmla="*/ 237 h 286"/>
                <a:gd name="T54" fmla="*/ 1877 w 1934"/>
                <a:gd name="T55" fmla="*/ 237 h 286"/>
                <a:gd name="T56" fmla="*/ 1876 w 1934"/>
                <a:gd name="T57" fmla="*/ 235 h 286"/>
                <a:gd name="T58" fmla="*/ 1872 w 1934"/>
                <a:gd name="T59" fmla="*/ 234 h 286"/>
                <a:gd name="T60" fmla="*/ 1869 w 1934"/>
                <a:gd name="T61" fmla="*/ 232 h 286"/>
                <a:gd name="T62" fmla="*/ 1868 w 1934"/>
                <a:gd name="T63" fmla="*/ 232 h 286"/>
                <a:gd name="T64" fmla="*/ 1871 w 1934"/>
                <a:gd name="T65" fmla="*/ 228 h 286"/>
                <a:gd name="T66" fmla="*/ 1869 w 1934"/>
                <a:gd name="T67" fmla="*/ 226 h 286"/>
                <a:gd name="T68" fmla="*/ 1872 w 1934"/>
                <a:gd name="T69" fmla="*/ 226 h 286"/>
                <a:gd name="T70" fmla="*/ 1872 w 1934"/>
                <a:gd name="T71" fmla="*/ 224 h 286"/>
                <a:gd name="T72" fmla="*/ 1873 w 1934"/>
                <a:gd name="T73" fmla="*/ 221 h 286"/>
                <a:gd name="T74" fmla="*/ 1874 w 1934"/>
                <a:gd name="T75" fmla="*/ 220 h 286"/>
                <a:gd name="T76" fmla="*/ 1881 w 1934"/>
                <a:gd name="T77" fmla="*/ 216 h 286"/>
                <a:gd name="T78" fmla="*/ 1886 w 1934"/>
                <a:gd name="T79" fmla="*/ 211 h 286"/>
                <a:gd name="T80" fmla="*/ 1890 w 1934"/>
                <a:gd name="T81" fmla="*/ 209 h 286"/>
                <a:gd name="T82" fmla="*/ 1894 w 1934"/>
                <a:gd name="T83" fmla="*/ 201 h 286"/>
                <a:gd name="T84" fmla="*/ 1899 w 1934"/>
                <a:gd name="T85" fmla="*/ 196 h 286"/>
                <a:gd name="T86" fmla="*/ 1900 w 1934"/>
                <a:gd name="T87" fmla="*/ 192 h 286"/>
                <a:gd name="T88" fmla="*/ 1915 w 1934"/>
                <a:gd name="T89" fmla="*/ 164 h 286"/>
                <a:gd name="T90" fmla="*/ 1914 w 1934"/>
                <a:gd name="T91" fmla="*/ 162 h 286"/>
                <a:gd name="T92" fmla="*/ 1915 w 1934"/>
                <a:gd name="T93" fmla="*/ 160 h 286"/>
                <a:gd name="T94" fmla="*/ 1904 w 1934"/>
                <a:gd name="T95" fmla="*/ 153 h 286"/>
                <a:gd name="T96" fmla="*/ 1908 w 1934"/>
                <a:gd name="T97" fmla="*/ 154 h 286"/>
                <a:gd name="T98" fmla="*/ 1910 w 1934"/>
                <a:gd name="T99" fmla="*/ 155 h 286"/>
                <a:gd name="T100" fmla="*/ 1911 w 1934"/>
                <a:gd name="T101" fmla="*/ 159 h 286"/>
                <a:gd name="T102" fmla="*/ 1913 w 1934"/>
                <a:gd name="T103" fmla="*/ 160 h 286"/>
                <a:gd name="T104" fmla="*/ 1909 w 1934"/>
                <a:gd name="T105" fmla="*/ 160 h 286"/>
                <a:gd name="T106" fmla="*/ 1908 w 1934"/>
                <a:gd name="T107" fmla="*/ 159 h 286"/>
                <a:gd name="T108" fmla="*/ 1906 w 1934"/>
                <a:gd name="T109" fmla="*/ 155 h 286"/>
                <a:gd name="T110" fmla="*/ 1904 w 1934"/>
                <a:gd name="T111" fmla="*/ 154 h 286"/>
                <a:gd name="T112" fmla="*/ 32 w 1934"/>
                <a:gd name="T113" fmla="*/ 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4" h="286">
                  <a:moveTo>
                    <a:pt x="1882" y="286"/>
                  </a:moveTo>
                  <a:lnTo>
                    <a:pt x="1881" y="286"/>
                  </a:lnTo>
                  <a:lnTo>
                    <a:pt x="1882" y="286"/>
                  </a:lnTo>
                  <a:lnTo>
                    <a:pt x="1882" y="285"/>
                  </a:lnTo>
                  <a:lnTo>
                    <a:pt x="1882" y="286"/>
                  </a:lnTo>
                  <a:close/>
                  <a:moveTo>
                    <a:pt x="1865" y="271"/>
                  </a:moveTo>
                  <a:lnTo>
                    <a:pt x="1865" y="272"/>
                  </a:lnTo>
                  <a:lnTo>
                    <a:pt x="1864" y="272"/>
                  </a:lnTo>
                  <a:lnTo>
                    <a:pt x="1864" y="271"/>
                  </a:lnTo>
                  <a:lnTo>
                    <a:pt x="1864" y="272"/>
                  </a:lnTo>
                  <a:lnTo>
                    <a:pt x="1865" y="271"/>
                  </a:lnTo>
                  <a:close/>
                  <a:moveTo>
                    <a:pt x="1865" y="269"/>
                  </a:moveTo>
                  <a:lnTo>
                    <a:pt x="1867" y="269"/>
                  </a:lnTo>
                  <a:lnTo>
                    <a:pt x="1865" y="269"/>
                  </a:lnTo>
                  <a:lnTo>
                    <a:pt x="1865" y="270"/>
                  </a:lnTo>
                  <a:lnTo>
                    <a:pt x="1865" y="271"/>
                  </a:lnTo>
                  <a:lnTo>
                    <a:pt x="1864" y="271"/>
                  </a:lnTo>
                  <a:lnTo>
                    <a:pt x="1865" y="271"/>
                  </a:lnTo>
                  <a:lnTo>
                    <a:pt x="1864" y="271"/>
                  </a:lnTo>
                  <a:lnTo>
                    <a:pt x="1865" y="270"/>
                  </a:lnTo>
                  <a:lnTo>
                    <a:pt x="1865" y="269"/>
                  </a:lnTo>
                  <a:close/>
                  <a:moveTo>
                    <a:pt x="1934" y="262"/>
                  </a:moveTo>
                  <a:lnTo>
                    <a:pt x="1934" y="261"/>
                  </a:lnTo>
                  <a:lnTo>
                    <a:pt x="1934" y="262"/>
                  </a:lnTo>
                  <a:close/>
                  <a:moveTo>
                    <a:pt x="1873" y="242"/>
                  </a:moveTo>
                  <a:lnTo>
                    <a:pt x="1872" y="242"/>
                  </a:lnTo>
                  <a:lnTo>
                    <a:pt x="1873" y="242"/>
                  </a:lnTo>
                  <a:close/>
                  <a:moveTo>
                    <a:pt x="1874" y="238"/>
                  </a:moveTo>
                  <a:lnTo>
                    <a:pt x="1873" y="238"/>
                  </a:lnTo>
                  <a:lnTo>
                    <a:pt x="1874" y="238"/>
                  </a:lnTo>
                  <a:close/>
                  <a:moveTo>
                    <a:pt x="1876" y="237"/>
                  </a:moveTo>
                  <a:lnTo>
                    <a:pt x="1876" y="238"/>
                  </a:lnTo>
                  <a:lnTo>
                    <a:pt x="1877" y="238"/>
                  </a:lnTo>
                  <a:lnTo>
                    <a:pt x="1877" y="239"/>
                  </a:lnTo>
                  <a:lnTo>
                    <a:pt x="1876" y="239"/>
                  </a:lnTo>
                  <a:lnTo>
                    <a:pt x="1877" y="239"/>
                  </a:lnTo>
                  <a:lnTo>
                    <a:pt x="1876" y="239"/>
                  </a:lnTo>
                  <a:lnTo>
                    <a:pt x="1877" y="239"/>
                  </a:lnTo>
                  <a:lnTo>
                    <a:pt x="1877" y="240"/>
                  </a:lnTo>
                  <a:lnTo>
                    <a:pt x="1876" y="240"/>
                  </a:lnTo>
                  <a:lnTo>
                    <a:pt x="1877" y="240"/>
                  </a:lnTo>
                  <a:lnTo>
                    <a:pt x="1876" y="240"/>
                  </a:lnTo>
                  <a:lnTo>
                    <a:pt x="1874" y="240"/>
                  </a:lnTo>
                  <a:lnTo>
                    <a:pt x="1873" y="242"/>
                  </a:lnTo>
                  <a:lnTo>
                    <a:pt x="1874" y="242"/>
                  </a:lnTo>
                  <a:lnTo>
                    <a:pt x="1873" y="242"/>
                  </a:lnTo>
                  <a:lnTo>
                    <a:pt x="1873" y="240"/>
                  </a:lnTo>
                  <a:lnTo>
                    <a:pt x="1874" y="240"/>
                  </a:lnTo>
                  <a:lnTo>
                    <a:pt x="1874" y="239"/>
                  </a:lnTo>
                  <a:lnTo>
                    <a:pt x="1874" y="238"/>
                  </a:lnTo>
                  <a:lnTo>
                    <a:pt x="1874" y="237"/>
                  </a:lnTo>
                  <a:lnTo>
                    <a:pt x="1876" y="237"/>
                  </a:lnTo>
                  <a:close/>
                  <a:moveTo>
                    <a:pt x="1868" y="229"/>
                  </a:moveTo>
                  <a:lnTo>
                    <a:pt x="1869" y="229"/>
                  </a:lnTo>
                  <a:lnTo>
                    <a:pt x="1868" y="229"/>
                  </a:lnTo>
                  <a:lnTo>
                    <a:pt x="1868" y="230"/>
                  </a:lnTo>
                  <a:lnTo>
                    <a:pt x="1868" y="229"/>
                  </a:lnTo>
                  <a:lnTo>
                    <a:pt x="1867" y="229"/>
                  </a:lnTo>
                  <a:lnTo>
                    <a:pt x="1868" y="229"/>
                  </a:lnTo>
                  <a:close/>
                  <a:moveTo>
                    <a:pt x="1871" y="226"/>
                  </a:moveTo>
                  <a:lnTo>
                    <a:pt x="1869" y="226"/>
                  </a:lnTo>
                  <a:lnTo>
                    <a:pt x="1869" y="225"/>
                  </a:lnTo>
                  <a:lnTo>
                    <a:pt x="1871" y="225"/>
                  </a:lnTo>
                  <a:lnTo>
                    <a:pt x="1871" y="226"/>
                  </a:lnTo>
                  <a:close/>
                  <a:moveTo>
                    <a:pt x="4" y="219"/>
                  </a:moveTo>
                  <a:lnTo>
                    <a:pt x="4" y="218"/>
                  </a:lnTo>
                  <a:lnTo>
                    <a:pt x="4" y="219"/>
                  </a:lnTo>
                  <a:lnTo>
                    <a:pt x="5" y="219"/>
                  </a:lnTo>
                  <a:lnTo>
                    <a:pt x="4" y="219"/>
                  </a:lnTo>
                  <a:close/>
                  <a:moveTo>
                    <a:pt x="2" y="214"/>
                  </a:moveTo>
                  <a:lnTo>
                    <a:pt x="2" y="215"/>
                  </a:lnTo>
                  <a:lnTo>
                    <a:pt x="4" y="214"/>
                  </a:lnTo>
                  <a:lnTo>
                    <a:pt x="4" y="215"/>
                  </a:lnTo>
                  <a:lnTo>
                    <a:pt x="2" y="215"/>
                  </a:lnTo>
                  <a:lnTo>
                    <a:pt x="2" y="216"/>
                  </a:lnTo>
                  <a:lnTo>
                    <a:pt x="4" y="216"/>
                  </a:lnTo>
                  <a:lnTo>
                    <a:pt x="2" y="216"/>
                  </a:lnTo>
                  <a:lnTo>
                    <a:pt x="2" y="218"/>
                  </a:lnTo>
                  <a:lnTo>
                    <a:pt x="1" y="218"/>
                  </a:lnTo>
                  <a:lnTo>
                    <a:pt x="1" y="216"/>
                  </a:lnTo>
                  <a:lnTo>
                    <a:pt x="2" y="216"/>
                  </a:lnTo>
                  <a:lnTo>
                    <a:pt x="2" y="215"/>
                  </a:lnTo>
                  <a:lnTo>
                    <a:pt x="1" y="215"/>
                  </a:lnTo>
                  <a:lnTo>
                    <a:pt x="0" y="215"/>
                  </a:lnTo>
                  <a:lnTo>
                    <a:pt x="1" y="215"/>
                  </a:lnTo>
                  <a:lnTo>
                    <a:pt x="1" y="214"/>
                  </a:lnTo>
                  <a:lnTo>
                    <a:pt x="2" y="214"/>
                  </a:lnTo>
                  <a:close/>
                  <a:moveTo>
                    <a:pt x="1910" y="195"/>
                  </a:moveTo>
                  <a:lnTo>
                    <a:pt x="1910" y="196"/>
                  </a:lnTo>
                  <a:lnTo>
                    <a:pt x="1909" y="196"/>
                  </a:lnTo>
                  <a:lnTo>
                    <a:pt x="1910" y="196"/>
                  </a:lnTo>
                  <a:lnTo>
                    <a:pt x="1910" y="195"/>
                  </a:lnTo>
                  <a:close/>
                  <a:moveTo>
                    <a:pt x="1908" y="192"/>
                  </a:moveTo>
                  <a:lnTo>
                    <a:pt x="1908" y="193"/>
                  </a:lnTo>
                  <a:lnTo>
                    <a:pt x="1908" y="192"/>
                  </a:lnTo>
                  <a:lnTo>
                    <a:pt x="1908" y="193"/>
                  </a:lnTo>
                  <a:lnTo>
                    <a:pt x="1908" y="192"/>
                  </a:lnTo>
                  <a:close/>
                  <a:moveTo>
                    <a:pt x="1902" y="191"/>
                  </a:moveTo>
                  <a:lnTo>
                    <a:pt x="1901" y="191"/>
                  </a:lnTo>
                  <a:lnTo>
                    <a:pt x="1901" y="192"/>
                  </a:lnTo>
                  <a:lnTo>
                    <a:pt x="1902" y="193"/>
                  </a:lnTo>
                  <a:lnTo>
                    <a:pt x="1902" y="192"/>
                  </a:lnTo>
                  <a:lnTo>
                    <a:pt x="1902" y="193"/>
                  </a:lnTo>
                  <a:lnTo>
                    <a:pt x="1902" y="192"/>
                  </a:lnTo>
                  <a:lnTo>
                    <a:pt x="1902" y="193"/>
                  </a:lnTo>
                  <a:lnTo>
                    <a:pt x="1902" y="195"/>
                  </a:lnTo>
                  <a:lnTo>
                    <a:pt x="1904" y="195"/>
                  </a:lnTo>
                  <a:lnTo>
                    <a:pt x="1902" y="195"/>
                  </a:lnTo>
                  <a:lnTo>
                    <a:pt x="1902" y="196"/>
                  </a:lnTo>
                  <a:lnTo>
                    <a:pt x="1904" y="196"/>
                  </a:lnTo>
                  <a:lnTo>
                    <a:pt x="1905" y="196"/>
                  </a:lnTo>
                  <a:lnTo>
                    <a:pt x="1905" y="195"/>
                  </a:lnTo>
                  <a:lnTo>
                    <a:pt x="1905" y="196"/>
                  </a:lnTo>
                  <a:lnTo>
                    <a:pt x="1905" y="195"/>
                  </a:lnTo>
                  <a:lnTo>
                    <a:pt x="1906" y="195"/>
                  </a:lnTo>
                  <a:lnTo>
                    <a:pt x="1906" y="193"/>
                  </a:lnTo>
                  <a:lnTo>
                    <a:pt x="1908" y="193"/>
                  </a:lnTo>
                  <a:lnTo>
                    <a:pt x="1909" y="193"/>
                  </a:lnTo>
                  <a:lnTo>
                    <a:pt x="1908" y="193"/>
                  </a:lnTo>
                  <a:lnTo>
                    <a:pt x="1908" y="195"/>
                  </a:lnTo>
                  <a:lnTo>
                    <a:pt x="1908" y="196"/>
                  </a:lnTo>
                  <a:lnTo>
                    <a:pt x="1906" y="196"/>
                  </a:lnTo>
                  <a:lnTo>
                    <a:pt x="1908" y="196"/>
                  </a:lnTo>
                  <a:lnTo>
                    <a:pt x="1909" y="196"/>
                  </a:lnTo>
                  <a:lnTo>
                    <a:pt x="1908" y="196"/>
                  </a:lnTo>
                  <a:lnTo>
                    <a:pt x="1908" y="195"/>
                  </a:lnTo>
                  <a:lnTo>
                    <a:pt x="1909" y="195"/>
                  </a:lnTo>
                  <a:lnTo>
                    <a:pt x="1908" y="195"/>
                  </a:lnTo>
                  <a:lnTo>
                    <a:pt x="1908" y="193"/>
                  </a:lnTo>
                  <a:lnTo>
                    <a:pt x="1909" y="193"/>
                  </a:lnTo>
                  <a:lnTo>
                    <a:pt x="1909" y="195"/>
                  </a:lnTo>
                  <a:lnTo>
                    <a:pt x="1909" y="193"/>
                  </a:lnTo>
                  <a:lnTo>
                    <a:pt x="1909" y="195"/>
                  </a:lnTo>
                  <a:lnTo>
                    <a:pt x="1910" y="195"/>
                  </a:lnTo>
                  <a:lnTo>
                    <a:pt x="1909" y="195"/>
                  </a:lnTo>
                  <a:lnTo>
                    <a:pt x="1909" y="196"/>
                  </a:lnTo>
                  <a:lnTo>
                    <a:pt x="1908" y="196"/>
                  </a:lnTo>
                  <a:lnTo>
                    <a:pt x="1909" y="196"/>
                  </a:lnTo>
                  <a:lnTo>
                    <a:pt x="1910" y="196"/>
                  </a:lnTo>
                  <a:lnTo>
                    <a:pt x="1909" y="196"/>
                  </a:lnTo>
                  <a:lnTo>
                    <a:pt x="1909" y="197"/>
                  </a:lnTo>
                  <a:lnTo>
                    <a:pt x="1909" y="196"/>
                  </a:lnTo>
                  <a:lnTo>
                    <a:pt x="1909" y="197"/>
                  </a:lnTo>
                  <a:lnTo>
                    <a:pt x="1909" y="198"/>
                  </a:lnTo>
                  <a:lnTo>
                    <a:pt x="1909" y="197"/>
                  </a:lnTo>
                  <a:lnTo>
                    <a:pt x="1909" y="198"/>
                  </a:lnTo>
                  <a:lnTo>
                    <a:pt x="1909" y="200"/>
                  </a:lnTo>
                  <a:lnTo>
                    <a:pt x="1910" y="200"/>
                  </a:lnTo>
                  <a:lnTo>
                    <a:pt x="1909" y="201"/>
                  </a:lnTo>
                  <a:lnTo>
                    <a:pt x="1909" y="202"/>
                  </a:lnTo>
                  <a:lnTo>
                    <a:pt x="1908" y="202"/>
                  </a:lnTo>
                  <a:lnTo>
                    <a:pt x="1908" y="204"/>
                  </a:lnTo>
                  <a:lnTo>
                    <a:pt x="1906" y="204"/>
                  </a:lnTo>
                  <a:lnTo>
                    <a:pt x="1906" y="205"/>
                  </a:lnTo>
                  <a:lnTo>
                    <a:pt x="1905" y="206"/>
                  </a:lnTo>
                  <a:lnTo>
                    <a:pt x="1905" y="207"/>
                  </a:lnTo>
                  <a:lnTo>
                    <a:pt x="1905" y="209"/>
                  </a:lnTo>
                  <a:lnTo>
                    <a:pt x="1904" y="209"/>
                  </a:lnTo>
                  <a:lnTo>
                    <a:pt x="1904" y="210"/>
                  </a:lnTo>
                  <a:lnTo>
                    <a:pt x="1902" y="210"/>
                  </a:lnTo>
                  <a:lnTo>
                    <a:pt x="1901" y="210"/>
                  </a:lnTo>
                  <a:lnTo>
                    <a:pt x="1901" y="211"/>
                  </a:lnTo>
                  <a:lnTo>
                    <a:pt x="1901" y="212"/>
                  </a:lnTo>
                  <a:lnTo>
                    <a:pt x="1901" y="214"/>
                  </a:lnTo>
                  <a:lnTo>
                    <a:pt x="1902" y="214"/>
                  </a:lnTo>
                  <a:lnTo>
                    <a:pt x="1901" y="214"/>
                  </a:lnTo>
                  <a:lnTo>
                    <a:pt x="1902" y="214"/>
                  </a:lnTo>
                  <a:lnTo>
                    <a:pt x="1904" y="214"/>
                  </a:lnTo>
                  <a:lnTo>
                    <a:pt x="1904" y="215"/>
                  </a:lnTo>
                  <a:lnTo>
                    <a:pt x="1902" y="215"/>
                  </a:lnTo>
                  <a:lnTo>
                    <a:pt x="1901" y="215"/>
                  </a:lnTo>
                  <a:lnTo>
                    <a:pt x="1900" y="215"/>
                  </a:lnTo>
                  <a:lnTo>
                    <a:pt x="1901" y="215"/>
                  </a:lnTo>
                  <a:lnTo>
                    <a:pt x="1900" y="215"/>
                  </a:lnTo>
                  <a:lnTo>
                    <a:pt x="1900" y="214"/>
                  </a:lnTo>
                  <a:lnTo>
                    <a:pt x="1900" y="215"/>
                  </a:lnTo>
                  <a:lnTo>
                    <a:pt x="1899" y="215"/>
                  </a:lnTo>
                  <a:lnTo>
                    <a:pt x="1899" y="216"/>
                  </a:lnTo>
                  <a:lnTo>
                    <a:pt x="1897" y="216"/>
                  </a:lnTo>
                  <a:lnTo>
                    <a:pt x="1896" y="216"/>
                  </a:lnTo>
                  <a:lnTo>
                    <a:pt x="1896" y="218"/>
                  </a:lnTo>
                  <a:lnTo>
                    <a:pt x="1895" y="218"/>
                  </a:lnTo>
                  <a:lnTo>
                    <a:pt x="1894" y="219"/>
                  </a:lnTo>
                  <a:lnTo>
                    <a:pt x="1894" y="220"/>
                  </a:lnTo>
                  <a:lnTo>
                    <a:pt x="1892" y="220"/>
                  </a:lnTo>
                  <a:lnTo>
                    <a:pt x="1894" y="220"/>
                  </a:lnTo>
                  <a:lnTo>
                    <a:pt x="1894" y="221"/>
                  </a:lnTo>
                  <a:lnTo>
                    <a:pt x="1894" y="223"/>
                  </a:lnTo>
                  <a:lnTo>
                    <a:pt x="1892" y="223"/>
                  </a:lnTo>
                  <a:lnTo>
                    <a:pt x="1894" y="223"/>
                  </a:lnTo>
                  <a:lnTo>
                    <a:pt x="1894" y="224"/>
                  </a:lnTo>
                  <a:lnTo>
                    <a:pt x="1892" y="224"/>
                  </a:lnTo>
                  <a:lnTo>
                    <a:pt x="1892" y="225"/>
                  </a:lnTo>
                  <a:lnTo>
                    <a:pt x="1891" y="225"/>
                  </a:lnTo>
                  <a:lnTo>
                    <a:pt x="1891" y="226"/>
                  </a:lnTo>
                  <a:lnTo>
                    <a:pt x="1891" y="228"/>
                  </a:lnTo>
                  <a:lnTo>
                    <a:pt x="1891" y="229"/>
                  </a:lnTo>
                  <a:lnTo>
                    <a:pt x="1890" y="229"/>
                  </a:lnTo>
                  <a:lnTo>
                    <a:pt x="1890" y="230"/>
                  </a:lnTo>
                  <a:lnTo>
                    <a:pt x="1890" y="229"/>
                  </a:lnTo>
                  <a:lnTo>
                    <a:pt x="1890" y="230"/>
                  </a:lnTo>
                  <a:lnTo>
                    <a:pt x="1891" y="230"/>
                  </a:lnTo>
                  <a:lnTo>
                    <a:pt x="1890" y="230"/>
                  </a:lnTo>
                  <a:lnTo>
                    <a:pt x="1891" y="230"/>
                  </a:lnTo>
                  <a:lnTo>
                    <a:pt x="1890" y="230"/>
                  </a:lnTo>
                  <a:lnTo>
                    <a:pt x="1890" y="232"/>
                  </a:lnTo>
                  <a:lnTo>
                    <a:pt x="1888" y="232"/>
                  </a:lnTo>
                  <a:lnTo>
                    <a:pt x="1888" y="233"/>
                  </a:lnTo>
                  <a:lnTo>
                    <a:pt x="1887" y="233"/>
                  </a:lnTo>
                  <a:lnTo>
                    <a:pt x="1887" y="234"/>
                  </a:lnTo>
                  <a:lnTo>
                    <a:pt x="1886" y="234"/>
                  </a:lnTo>
                  <a:lnTo>
                    <a:pt x="1886" y="235"/>
                  </a:lnTo>
                  <a:lnTo>
                    <a:pt x="1885" y="235"/>
                  </a:lnTo>
                  <a:lnTo>
                    <a:pt x="1885" y="237"/>
                  </a:lnTo>
                  <a:lnTo>
                    <a:pt x="1883" y="237"/>
                  </a:lnTo>
                  <a:lnTo>
                    <a:pt x="1882" y="237"/>
                  </a:lnTo>
                  <a:lnTo>
                    <a:pt x="1881" y="237"/>
                  </a:lnTo>
                  <a:lnTo>
                    <a:pt x="1879" y="237"/>
                  </a:lnTo>
                  <a:lnTo>
                    <a:pt x="1879" y="235"/>
                  </a:lnTo>
                  <a:lnTo>
                    <a:pt x="1879" y="237"/>
                  </a:lnTo>
                  <a:lnTo>
                    <a:pt x="1878" y="237"/>
                  </a:lnTo>
                  <a:lnTo>
                    <a:pt x="1878" y="235"/>
                  </a:lnTo>
                  <a:lnTo>
                    <a:pt x="1877" y="235"/>
                  </a:lnTo>
                  <a:lnTo>
                    <a:pt x="1877" y="237"/>
                  </a:lnTo>
                  <a:lnTo>
                    <a:pt x="1878" y="237"/>
                  </a:lnTo>
                  <a:lnTo>
                    <a:pt x="1877" y="237"/>
                  </a:lnTo>
                  <a:lnTo>
                    <a:pt x="1877" y="235"/>
                  </a:lnTo>
                  <a:lnTo>
                    <a:pt x="1878" y="235"/>
                  </a:lnTo>
                  <a:lnTo>
                    <a:pt x="1877" y="235"/>
                  </a:lnTo>
                  <a:lnTo>
                    <a:pt x="1877" y="234"/>
                  </a:lnTo>
                  <a:lnTo>
                    <a:pt x="1876" y="234"/>
                  </a:lnTo>
                  <a:lnTo>
                    <a:pt x="1876" y="235"/>
                  </a:lnTo>
                  <a:lnTo>
                    <a:pt x="1874" y="235"/>
                  </a:lnTo>
                  <a:lnTo>
                    <a:pt x="1874" y="234"/>
                  </a:lnTo>
                  <a:lnTo>
                    <a:pt x="1874" y="235"/>
                  </a:lnTo>
                  <a:lnTo>
                    <a:pt x="1874" y="234"/>
                  </a:lnTo>
                  <a:lnTo>
                    <a:pt x="1874" y="233"/>
                  </a:lnTo>
                  <a:lnTo>
                    <a:pt x="1873" y="233"/>
                  </a:lnTo>
                  <a:lnTo>
                    <a:pt x="1872" y="233"/>
                  </a:lnTo>
                  <a:lnTo>
                    <a:pt x="1872" y="234"/>
                  </a:lnTo>
                  <a:lnTo>
                    <a:pt x="1871" y="234"/>
                  </a:lnTo>
                  <a:lnTo>
                    <a:pt x="1869" y="233"/>
                  </a:lnTo>
                  <a:lnTo>
                    <a:pt x="1868" y="233"/>
                  </a:lnTo>
                  <a:lnTo>
                    <a:pt x="1869" y="233"/>
                  </a:lnTo>
                  <a:lnTo>
                    <a:pt x="1869" y="232"/>
                  </a:lnTo>
                  <a:lnTo>
                    <a:pt x="1869" y="233"/>
                  </a:lnTo>
                  <a:lnTo>
                    <a:pt x="1868" y="232"/>
                  </a:lnTo>
                  <a:lnTo>
                    <a:pt x="1869" y="232"/>
                  </a:lnTo>
                  <a:lnTo>
                    <a:pt x="1868" y="232"/>
                  </a:lnTo>
                  <a:lnTo>
                    <a:pt x="1868" y="233"/>
                  </a:lnTo>
                  <a:lnTo>
                    <a:pt x="1868" y="232"/>
                  </a:lnTo>
                  <a:lnTo>
                    <a:pt x="1869" y="232"/>
                  </a:lnTo>
                  <a:lnTo>
                    <a:pt x="1868" y="232"/>
                  </a:lnTo>
                  <a:lnTo>
                    <a:pt x="1869" y="230"/>
                  </a:lnTo>
                  <a:lnTo>
                    <a:pt x="1868" y="230"/>
                  </a:lnTo>
                  <a:lnTo>
                    <a:pt x="1868" y="232"/>
                  </a:lnTo>
                  <a:lnTo>
                    <a:pt x="1867" y="232"/>
                  </a:lnTo>
                  <a:lnTo>
                    <a:pt x="1867" y="230"/>
                  </a:lnTo>
                  <a:lnTo>
                    <a:pt x="1868" y="230"/>
                  </a:lnTo>
                  <a:lnTo>
                    <a:pt x="1869" y="230"/>
                  </a:lnTo>
                  <a:lnTo>
                    <a:pt x="1871" y="229"/>
                  </a:lnTo>
                  <a:lnTo>
                    <a:pt x="1869" y="229"/>
                  </a:lnTo>
                  <a:lnTo>
                    <a:pt x="1869" y="228"/>
                  </a:lnTo>
                  <a:lnTo>
                    <a:pt x="1871" y="228"/>
                  </a:lnTo>
                  <a:lnTo>
                    <a:pt x="1869" y="228"/>
                  </a:lnTo>
                  <a:lnTo>
                    <a:pt x="1871" y="228"/>
                  </a:lnTo>
                  <a:lnTo>
                    <a:pt x="1869" y="228"/>
                  </a:lnTo>
                  <a:lnTo>
                    <a:pt x="1869" y="229"/>
                  </a:lnTo>
                  <a:lnTo>
                    <a:pt x="1868" y="229"/>
                  </a:lnTo>
                  <a:lnTo>
                    <a:pt x="1868" y="228"/>
                  </a:lnTo>
                  <a:lnTo>
                    <a:pt x="1869" y="228"/>
                  </a:lnTo>
                  <a:lnTo>
                    <a:pt x="1869" y="226"/>
                  </a:lnTo>
                  <a:lnTo>
                    <a:pt x="1869" y="228"/>
                  </a:lnTo>
                  <a:lnTo>
                    <a:pt x="1869" y="226"/>
                  </a:lnTo>
                  <a:lnTo>
                    <a:pt x="1871" y="226"/>
                  </a:lnTo>
                  <a:lnTo>
                    <a:pt x="1871" y="228"/>
                  </a:lnTo>
                  <a:lnTo>
                    <a:pt x="1871" y="226"/>
                  </a:lnTo>
                  <a:lnTo>
                    <a:pt x="1871" y="228"/>
                  </a:lnTo>
                  <a:lnTo>
                    <a:pt x="1871" y="226"/>
                  </a:lnTo>
                  <a:lnTo>
                    <a:pt x="1872" y="226"/>
                  </a:lnTo>
                  <a:lnTo>
                    <a:pt x="1871" y="226"/>
                  </a:lnTo>
                  <a:lnTo>
                    <a:pt x="1871" y="225"/>
                  </a:lnTo>
                  <a:lnTo>
                    <a:pt x="1871" y="224"/>
                  </a:lnTo>
                  <a:lnTo>
                    <a:pt x="1871" y="225"/>
                  </a:lnTo>
                  <a:lnTo>
                    <a:pt x="1872" y="225"/>
                  </a:lnTo>
                  <a:lnTo>
                    <a:pt x="1872" y="224"/>
                  </a:lnTo>
                  <a:lnTo>
                    <a:pt x="1871" y="224"/>
                  </a:lnTo>
                  <a:lnTo>
                    <a:pt x="1872" y="224"/>
                  </a:lnTo>
                  <a:lnTo>
                    <a:pt x="1871" y="224"/>
                  </a:lnTo>
                  <a:lnTo>
                    <a:pt x="1872" y="224"/>
                  </a:lnTo>
                  <a:lnTo>
                    <a:pt x="1872" y="223"/>
                  </a:lnTo>
                  <a:lnTo>
                    <a:pt x="1873" y="223"/>
                  </a:lnTo>
                  <a:lnTo>
                    <a:pt x="1872" y="224"/>
                  </a:lnTo>
                  <a:lnTo>
                    <a:pt x="1873" y="224"/>
                  </a:lnTo>
                  <a:lnTo>
                    <a:pt x="1873" y="223"/>
                  </a:lnTo>
                  <a:lnTo>
                    <a:pt x="1873" y="221"/>
                  </a:lnTo>
                  <a:lnTo>
                    <a:pt x="1873" y="223"/>
                  </a:lnTo>
                  <a:lnTo>
                    <a:pt x="1874" y="223"/>
                  </a:lnTo>
                  <a:lnTo>
                    <a:pt x="1873" y="223"/>
                  </a:lnTo>
                  <a:lnTo>
                    <a:pt x="1873" y="221"/>
                  </a:lnTo>
                  <a:lnTo>
                    <a:pt x="1874" y="221"/>
                  </a:lnTo>
                  <a:lnTo>
                    <a:pt x="1876" y="221"/>
                  </a:lnTo>
                  <a:lnTo>
                    <a:pt x="1874" y="221"/>
                  </a:lnTo>
                  <a:lnTo>
                    <a:pt x="1874" y="220"/>
                  </a:lnTo>
                  <a:lnTo>
                    <a:pt x="1876" y="219"/>
                  </a:lnTo>
                  <a:lnTo>
                    <a:pt x="1877" y="218"/>
                  </a:lnTo>
                  <a:lnTo>
                    <a:pt x="1877" y="216"/>
                  </a:lnTo>
                  <a:lnTo>
                    <a:pt x="1878" y="216"/>
                  </a:lnTo>
                  <a:lnTo>
                    <a:pt x="1877" y="216"/>
                  </a:lnTo>
                  <a:lnTo>
                    <a:pt x="1878" y="216"/>
                  </a:lnTo>
                  <a:lnTo>
                    <a:pt x="1879" y="216"/>
                  </a:lnTo>
                  <a:lnTo>
                    <a:pt x="1881" y="216"/>
                  </a:lnTo>
                  <a:lnTo>
                    <a:pt x="1881" y="215"/>
                  </a:lnTo>
                  <a:lnTo>
                    <a:pt x="1882" y="215"/>
                  </a:lnTo>
                  <a:lnTo>
                    <a:pt x="1882" y="214"/>
                  </a:lnTo>
                  <a:lnTo>
                    <a:pt x="1883" y="214"/>
                  </a:lnTo>
                  <a:lnTo>
                    <a:pt x="1885" y="214"/>
                  </a:lnTo>
                  <a:lnTo>
                    <a:pt x="1885" y="212"/>
                  </a:lnTo>
                  <a:lnTo>
                    <a:pt x="1886" y="212"/>
                  </a:lnTo>
                  <a:lnTo>
                    <a:pt x="1886" y="211"/>
                  </a:lnTo>
                  <a:lnTo>
                    <a:pt x="1887" y="211"/>
                  </a:lnTo>
                  <a:lnTo>
                    <a:pt x="1887" y="210"/>
                  </a:lnTo>
                  <a:lnTo>
                    <a:pt x="1887" y="211"/>
                  </a:lnTo>
                  <a:lnTo>
                    <a:pt x="1888" y="210"/>
                  </a:lnTo>
                  <a:lnTo>
                    <a:pt x="1887" y="210"/>
                  </a:lnTo>
                  <a:lnTo>
                    <a:pt x="1888" y="210"/>
                  </a:lnTo>
                  <a:lnTo>
                    <a:pt x="1888" y="209"/>
                  </a:lnTo>
                  <a:lnTo>
                    <a:pt x="1890" y="209"/>
                  </a:lnTo>
                  <a:lnTo>
                    <a:pt x="1891" y="209"/>
                  </a:lnTo>
                  <a:lnTo>
                    <a:pt x="1891" y="207"/>
                  </a:lnTo>
                  <a:lnTo>
                    <a:pt x="1892" y="207"/>
                  </a:lnTo>
                  <a:lnTo>
                    <a:pt x="1892" y="206"/>
                  </a:lnTo>
                  <a:lnTo>
                    <a:pt x="1894" y="205"/>
                  </a:lnTo>
                  <a:lnTo>
                    <a:pt x="1894" y="204"/>
                  </a:lnTo>
                  <a:lnTo>
                    <a:pt x="1894" y="202"/>
                  </a:lnTo>
                  <a:lnTo>
                    <a:pt x="1894" y="201"/>
                  </a:lnTo>
                  <a:lnTo>
                    <a:pt x="1895" y="201"/>
                  </a:lnTo>
                  <a:lnTo>
                    <a:pt x="1895" y="200"/>
                  </a:lnTo>
                  <a:lnTo>
                    <a:pt x="1896" y="200"/>
                  </a:lnTo>
                  <a:lnTo>
                    <a:pt x="1896" y="198"/>
                  </a:lnTo>
                  <a:lnTo>
                    <a:pt x="1897" y="198"/>
                  </a:lnTo>
                  <a:lnTo>
                    <a:pt x="1897" y="197"/>
                  </a:lnTo>
                  <a:lnTo>
                    <a:pt x="1897" y="196"/>
                  </a:lnTo>
                  <a:lnTo>
                    <a:pt x="1899" y="196"/>
                  </a:lnTo>
                  <a:lnTo>
                    <a:pt x="1897" y="196"/>
                  </a:lnTo>
                  <a:lnTo>
                    <a:pt x="1897" y="195"/>
                  </a:lnTo>
                  <a:lnTo>
                    <a:pt x="1897" y="193"/>
                  </a:lnTo>
                  <a:lnTo>
                    <a:pt x="1899" y="193"/>
                  </a:lnTo>
                  <a:lnTo>
                    <a:pt x="1899" y="192"/>
                  </a:lnTo>
                  <a:lnTo>
                    <a:pt x="1900" y="192"/>
                  </a:lnTo>
                  <a:lnTo>
                    <a:pt x="1900" y="191"/>
                  </a:lnTo>
                  <a:lnTo>
                    <a:pt x="1900" y="192"/>
                  </a:lnTo>
                  <a:lnTo>
                    <a:pt x="1900" y="191"/>
                  </a:lnTo>
                  <a:lnTo>
                    <a:pt x="1901" y="191"/>
                  </a:lnTo>
                  <a:lnTo>
                    <a:pt x="1900" y="191"/>
                  </a:lnTo>
                  <a:lnTo>
                    <a:pt x="1901" y="191"/>
                  </a:lnTo>
                  <a:lnTo>
                    <a:pt x="1900" y="191"/>
                  </a:lnTo>
                  <a:lnTo>
                    <a:pt x="1901" y="191"/>
                  </a:lnTo>
                  <a:lnTo>
                    <a:pt x="1902" y="191"/>
                  </a:lnTo>
                  <a:close/>
                  <a:moveTo>
                    <a:pt x="1915" y="164"/>
                  </a:moveTo>
                  <a:lnTo>
                    <a:pt x="1915" y="165"/>
                  </a:lnTo>
                  <a:lnTo>
                    <a:pt x="1914" y="165"/>
                  </a:lnTo>
                  <a:lnTo>
                    <a:pt x="1914" y="164"/>
                  </a:lnTo>
                  <a:lnTo>
                    <a:pt x="1915" y="164"/>
                  </a:lnTo>
                  <a:close/>
                  <a:moveTo>
                    <a:pt x="1918" y="164"/>
                  </a:moveTo>
                  <a:lnTo>
                    <a:pt x="1918" y="163"/>
                  </a:lnTo>
                  <a:lnTo>
                    <a:pt x="1918" y="164"/>
                  </a:lnTo>
                  <a:close/>
                  <a:moveTo>
                    <a:pt x="1914" y="162"/>
                  </a:moveTo>
                  <a:lnTo>
                    <a:pt x="1914" y="160"/>
                  </a:lnTo>
                  <a:lnTo>
                    <a:pt x="1914" y="162"/>
                  </a:lnTo>
                  <a:close/>
                  <a:moveTo>
                    <a:pt x="1916" y="160"/>
                  </a:moveTo>
                  <a:lnTo>
                    <a:pt x="1916" y="162"/>
                  </a:lnTo>
                  <a:lnTo>
                    <a:pt x="1915" y="162"/>
                  </a:lnTo>
                  <a:lnTo>
                    <a:pt x="1915" y="160"/>
                  </a:lnTo>
                  <a:lnTo>
                    <a:pt x="1915" y="162"/>
                  </a:lnTo>
                  <a:lnTo>
                    <a:pt x="1915" y="160"/>
                  </a:lnTo>
                  <a:lnTo>
                    <a:pt x="1916" y="160"/>
                  </a:lnTo>
                  <a:close/>
                  <a:moveTo>
                    <a:pt x="1904" y="149"/>
                  </a:moveTo>
                  <a:lnTo>
                    <a:pt x="1902" y="149"/>
                  </a:lnTo>
                  <a:lnTo>
                    <a:pt x="1902" y="150"/>
                  </a:lnTo>
                  <a:lnTo>
                    <a:pt x="1902" y="149"/>
                  </a:lnTo>
                  <a:lnTo>
                    <a:pt x="1902" y="150"/>
                  </a:lnTo>
                  <a:lnTo>
                    <a:pt x="1904" y="151"/>
                  </a:lnTo>
                  <a:lnTo>
                    <a:pt x="1904" y="153"/>
                  </a:lnTo>
                  <a:lnTo>
                    <a:pt x="1905" y="153"/>
                  </a:lnTo>
                  <a:lnTo>
                    <a:pt x="1905" y="151"/>
                  </a:lnTo>
                  <a:lnTo>
                    <a:pt x="1905" y="153"/>
                  </a:lnTo>
                  <a:lnTo>
                    <a:pt x="1906" y="153"/>
                  </a:lnTo>
                  <a:lnTo>
                    <a:pt x="1908" y="153"/>
                  </a:lnTo>
                  <a:lnTo>
                    <a:pt x="1906" y="153"/>
                  </a:lnTo>
                  <a:lnTo>
                    <a:pt x="1906" y="154"/>
                  </a:lnTo>
                  <a:lnTo>
                    <a:pt x="1908" y="154"/>
                  </a:lnTo>
                  <a:lnTo>
                    <a:pt x="1908" y="153"/>
                  </a:lnTo>
                  <a:lnTo>
                    <a:pt x="1908" y="154"/>
                  </a:lnTo>
                  <a:lnTo>
                    <a:pt x="1909" y="154"/>
                  </a:lnTo>
                  <a:lnTo>
                    <a:pt x="1909" y="155"/>
                  </a:lnTo>
                  <a:lnTo>
                    <a:pt x="1910" y="155"/>
                  </a:lnTo>
                  <a:lnTo>
                    <a:pt x="1909" y="155"/>
                  </a:lnTo>
                  <a:lnTo>
                    <a:pt x="1909" y="154"/>
                  </a:lnTo>
                  <a:lnTo>
                    <a:pt x="1910" y="155"/>
                  </a:lnTo>
                  <a:lnTo>
                    <a:pt x="1910" y="154"/>
                  </a:lnTo>
                  <a:lnTo>
                    <a:pt x="1910" y="155"/>
                  </a:lnTo>
                  <a:lnTo>
                    <a:pt x="1911" y="155"/>
                  </a:lnTo>
                  <a:lnTo>
                    <a:pt x="1911" y="156"/>
                  </a:lnTo>
                  <a:lnTo>
                    <a:pt x="1910" y="156"/>
                  </a:lnTo>
                  <a:lnTo>
                    <a:pt x="1911" y="156"/>
                  </a:lnTo>
                  <a:lnTo>
                    <a:pt x="1911" y="158"/>
                  </a:lnTo>
                  <a:lnTo>
                    <a:pt x="1911" y="159"/>
                  </a:lnTo>
                  <a:lnTo>
                    <a:pt x="1911" y="158"/>
                  </a:lnTo>
                  <a:lnTo>
                    <a:pt x="1910" y="158"/>
                  </a:lnTo>
                  <a:lnTo>
                    <a:pt x="1910" y="159"/>
                  </a:lnTo>
                  <a:lnTo>
                    <a:pt x="1910" y="158"/>
                  </a:lnTo>
                  <a:lnTo>
                    <a:pt x="1911" y="158"/>
                  </a:lnTo>
                  <a:lnTo>
                    <a:pt x="1911" y="159"/>
                  </a:lnTo>
                  <a:lnTo>
                    <a:pt x="1911" y="160"/>
                  </a:lnTo>
                  <a:lnTo>
                    <a:pt x="1913" y="160"/>
                  </a:lnTo>
                  <a:lnTo>
                    <a:pt x="1913" y="162"/>
                  </a:lnTo>
                  <a:lnTo>
                    <a:pt x="1910" y="162"/>
                  </a:lnTo>
                  <a:lnTo>
                    <a:pt x="1911" y="162"/>
                  </a:lnTo>
                  <a:lnTo>
                    <a:pt x="1910" y="162"/>
                  </a:lnTo>
                  <a:lnTo>
                    <a:pt x="1910" y="160"/>
                  </a:lnTo>
                  <a:lnTo>
                    <a:pt x="1910" y="162"/>
                  </a:lnTo>
                  <a:lnTo>
                    <a:pt x="1910" y="160"/>
                  </a:lnTo>
                  <a:lnTo>
                    <a:pt x="1909" y="160"/>
                  </a:lnTo>
                  <a:lnTo>
                    <a:pt x="1910" y="160"/>
                  </a:lnTo>
                  <a:lnTo>
                    <a:pt x="1910" y="162"/>
                  </a:lnTo>
                  <a:lnTo>
                    <a:pt x="1910" y="160"/>
                  </a:lnTo>
                  <a:lnTo>
                    <a:pt x="1910" y="162"/>
                  </a:lnTo>
                  <a:lnTo>
                    <a:pt x="1909" y="162"/>
                  </a:lnTo>
                  <a:lnTo>
                    <a:pt x="1909" y="160"/>
                  </a:lnTo>
                  <a:lnTo>
                    <a:pt x="1908" y="160"/>
                  </a:lnTo>
                  <a:lnTo>
                    <a:pt x="1908" y="159"/>
                  </a:lnTo>
                  <a:lnTo>
                    <a:pt x="1908" y="160"/>
                  </a:lnTo>
                  <a:lnTo>
                    <a:pt x="1909" y="160"/>
                  </a:lnTo>
                  <a:lnTo>
                    <a:pt x="1909" y="162"/>
                  </a:lnTo>
                  <a:lnTo>
                    <a:pt x="1908" y="160"/>
                  </a:lnTo>
                  <a:lnTo>
                    <a:pt x="1906" y="158"/>
                  </a:lnTo>
                  <a:lnTo>
                    <a:pt x="1905" y="156"/>
                  </a:lnTo>
                  <a:lnTo>
                    <a:pt x="1905" y="155"/>
                  </a:lnTo>
                  <a:lnTo>
                    <a:pt x="1906" y="155"/>
                  </a:lnTo>
                  <a:lnTo>
                    <a:pt x="1905" y="155"/>
                  </a:lnTo>
                  <a:lnTo>
                    <a:pt x="1905" y="156"/>
                  </a:lnTo>
                  <a:lnTo>
                    <a:pt x="1904" y="155"/>
                  </a:lnTo>
                  <a:lnTo>
                    <a:pt x="1905" y="155"/>
                  </a:lnTo>
                  <a:lnTo>
                    <a:pt x="1904" y="155"/>
                  </a:lnTo>
                  <a:lnTo>
                    <a:pt x="1905" y="155"/>
                  </a:lnTo>
                  <a:lnTo>
                    <a:pt x="1904" y="155"/>
                  </a:lnTo>
                  <a:lnTo>
                    <a:pt x="1904" y="154"/>
                  </a:lnTo>
                  <a:lnTo>
                    <a:pt x="1904" y="153"/>
                  </a:lnTo>
                  <a:lnTo>
                    <a:pt x="1904" y="151"/>
                  </a:lnTo>
                  <a:lnTo>
                    <a:pt x="1902" y="151"/>
                  </a:lnTo>
                  <a:lnTo>
                    <a:pt x="1901" y="150"/>
                  </a:lnTo>
                  <a:lnTo>
                    <a:pt x="1901" y="149"/>
                  </a:lnTo>
                  <a:lnTo>
                    <a:pt x="1902" y="149"/>
                  </a:lnTo>
                  <a:lnTo>
                    <a:pt x="1904" y="149"/>
                  </a:lnTo>
                  <a:close/>
                  <a:moveTo>
                    <a:pt x="32" y="1"/>
                  </a:moveTo>
                  <a:lnTo>
                    <a:pt x="32" y="0"/>
                  </a:lnTo>
                  <a:lnTo>
                    <a:pt x="30" y="0"/>
                  </a:lnTo>
                  <a:lnTo>
                    <a:pt x="32" y="0"/>
                  </a:lnTo>
                  <a:lnTo>
                    <a:pt x="32"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7" name="Freeform 1323"/>
            <p:cNvSpPr>
              <a:spLocks noEditPoints="1"/>
            </p:cNvSpPr>
            <p:nvPr/>
          </p:nvSpPr>
          <p:spPr bwMode="auto">
            <a:xfrm>
              <a:off x="4857751" y="3854666"/>
              <a:ext cx="68263" cy="90488"/>
            </a:xfrm>
            <a:custGeom>
              <a:avLst/>
              <a:gdLst>
                <a:gd name="T0" fmla="*/ 23 w 43"/>
                <a:gd name="T1" fmla="*/ 52 h 57"/>
                <a:gd name="T2" fmla="*/ 38 w 43"/>
                <a:gd name="T3" fmla="*/ 35 h 57"/>
                <a:gd name="T4" fmla="*/ 38 w 43"/>
                <a:gd name="T5" fmla="*/ 37 h 57"/>
                <a:gd name="T6" fmla="*/ 25 w 43"/>
                <a:gd name="T7" fmla="*/ 11 h 57"/>
                <a:gd name="T8" fmla="*/ 27 w 43"/>
                <a:gd name="T9" fmla="*/ 14 h 57"/>
                <a:gd name="T10" fmla="*/ 29 w 43"/>
                <a:gd name="T11" fmla="*/ 15 h 57"/>
                <a:gd name="T12" fmla="*/ 33 w 43"/>
                <a:gd name="T13" fmla="*/ 16 h 57"/>
                <a:gd name="T14" fmla="*/ 36 w 43"/>
                <a:gd name="T15" fmla="*/ 16 h 57"/>
                <a:gd name="T16" fmla="*/ 38 w 43"/>
                <a:gd name="T17" fmla="*/ 18 h 57"/>
                <a:gd name="T18" fmla="*/ 39 w 43"/>
                <a:gd name="T19" fmla="*/ 20 h 57"/>
                <a:gd name="T20" fmla="*/ 41 w 43"/>
                <a:gd name="T21" fmla="*/ 23 h 57"/>
                <a:gd name="T22" fmla="*/ 43 w 43"/>
                <a:gd name="T23" fmla="*/ 24 h 57"/>
                <a:gd name="T24" fmla="*/ 42 w 43"/>
                <a:gd name="T25" fmla="*/ 28 h 57"/>
                <a:gd name="T26" fmla="*/ 39 w 43"/>
                <a:gd name="T27" fmla="*/ 30 h 57"/>
                <a:gd name="T28" fmla="*/ 37 w 43"/>
                <a:gd name="T29" fmla="*/ 33 h 57"/>
                <a:gd name="T30" fmla="*/ 36 w 43"/>
                <a:gd name="T31" fmla="*/ 35 h 57"/>
                <a:gd name="T32" fmla="*/ 34 w 43"/>
                <a:gd name="T33" fmla="*/ 35 h 57"/>
                <a:gd name="T34" fmla="*/ 34 w 43"/>
                <a:gd name="T35" fmla="*/ 34 h 57"/>
                <a:gd name="T36" fmla="*/ 33 w 43"/>
                <a:gd name="T37" fmla="*/ 37 h 57"/>
                <a:gd name="T38" fmla="*/ 33 w 43"/>
                <a:gd name="T39" fmla="*/ 38 h 57"/>
                <a:gd name="T40" fmla="*/ 32 w 43"/>
                <a:gd name="T41" fmla="*/ 41 h 57"/>
                <a:gd name="T42" fmla="*/ 32 w 43"/>
                <a:gd name="T43" fmla="*/ 44 h 57"/>
                <a:gd name="T44" fmla="*/ 28 w 43"/>
                <a:gd name="T45" fmla="*/ 44 h 57"/>
                <a:gd name="T46" fmla="*/ 25 w 43"/>
                <a:gd name="T47" fmla="*/ 47 h 57"/>
                <a:gd name="T48" fmla="*/ 24 w 43"/>
                <a:gd name="T49" fmla="*/ 49 h 57"/>
                <a:gd name="T50" fmla="*/ 20 w 43"/>
                <a:gd name="T51" fmla="*/ 51 h 57"/>
                <a:gd name="T52" fmla="*/ 18 w 43"/>
                <a:gd name="T53" fmla="*/ 52 h 57"/>
                <a:gd name="T54" fmla="*/ 18 w 43"/>
                <a:gd name="T55" fmla="*/ 53 h 57"/>
                <a:gd name="T56" fmla="*/ 17 w 43"/>
                <a:gd name="T57" fmla="*/ 56 h 57"/>
                <a:gd name="T58" fmla="*/ 13 w 43"/>
                <a:gd name="T59" fmla="*/ 56 h 57"/>
                <a:gd name="T60" fmla="*/ 10 w 43"/>
                <a:gd name="T61" fmla="*/ 57 h 57"/>
                <a:gd name="T62" fmla="*/ 6 w 43"/>
                <a:gd name="T63" fmla="*/ 57 h 57"/>
                <a:gd name="T64" fmla="*/ 5 w 43"/>
                <a:gd name="T65" fmla="*/ 53 h 57"/>
                <a:gd name="T66" fmla="*/ 4 w 43"/>
                <a:gd name="T67" fmla="*/ 51 h 57"/>
                <a:gd name="T68" fmla="*/ 3 w 43"/>
                <a:gd name="T69" fmla="*/ 47 h 57"/>
                <a:gd name="T70" fmla="*/ 1 w 43"/>
                <a:gd name="T71" fmla="*/ 44 h 57"/>
                <a:gd name="T72" fmla="*/ 3 w 43"/>
                <a:gd name="T73" fmla="*/ 43 h 57"/>
                <a:gd name="T74" fmla="*/ 6 w 43"/>
                <a:gd name="T75" fmla="*/ 42 h 57"/>
                <a:gd name="T76" fmla="*/ 10 w 43"/>
                <a:gd name="T77" fmla="*/ 41 h 57"/>
                <a:gd name="T78" fmla="*/ 14 w 43"/>
                <a:gd name="T79" fmla="*/ 39 h 57"/>
                <a:gd name="T80" fmla="*/ 18 w 43"/>
                <a:gd name="T81" fmla="*/ 37 h 57"/>
                <a:gd name="T82" fmla="*/ 19 w 43"/>
                <a:gd name="T83" fmla="*/ 33 h 57"/>
                <a:gd name="T84" fmla="*/ 20 w 43"/>
                <a:gd name="T85" fmla="*/ 29 h 57"/>
                <a:gd name="T86" fmla="*/ 19 w 43"/>
                <a:gd name="T87" fmla="*/ 25 h 57"/>
                <a:gd name="T88" fmla="*/ 18 w 43"/>
                <a:gd name="T89" fmla="*/ 21 h 57"/>
                <a:gd name="T90" fmla="*/ 19 w 43"/>
                <a:gd name="T91" fmla="*/ 18 h 57"/>
                <a:gd name="T92" fmla="*/ 20 w 43"/>
                <a:gd name="T93" fmla="*/ 15 h 57"/>
                <a:gd name="T94" fmla="*/ 22 w 43"/>
                <a:gd name="T95" fmla="*/ 15 h 57"/>
                <a:gd name="T96" fmla="*/ 22 w 43"/>
                <a:gd name="T97" fmla="*/ 13 h 57"/>
                <a:gd name="T98" fmla="*/ 22 w 43"/>
                <a:gd name="T99" fmla="*/ 9 h 57"/>
                <a:gd name="T100" fmla="*/ 22 w 43"/>
                <a:gd name="T101" fmla="*/ 10 h 57"/>
                <a:gd name="T102" fmla="*/ 24 w 43"/>
                <a:gd name="T103" fmla="*/ 9 h 57"/>
                <a:gd name="T104" fmla="*/ 24 w 43"/>
                <a:gd name="T105" fmla="*/ 0 h 57"/>
                <a:gd name="T106" fmla="*/ 24 w 43"/>
                <a:gd name="T107" fmla="*/ 1 h 57"/>
                <a:gd name="T108" fmla="*/ 25 w 43"/>
                <a:gd name="T109" fmla="*/ 1 h 57"/>
                <a:gd name="T110" fmla="*/ 24 w 43"/>
                <a:gd name="T111" fmla="*/ 1 h 57"/>
                <a:gd name="T112" fmla="*/ 24 w 43"/>
                <a:gd name="T113" fmla="*/ 2 h 57"/>
                <a:gd name="T114" fmla="*/ 24 w 43"/>
                <a:gd name="T115" fmla="*/ 4 h 57"/>
                <a:gd name="T116" fmla="*/ 24 w 43"/>
                <a:gd name="T117" fmla="*/ 5 h 57"/>
                <a:gd name="T118" fmla="*/ 23 w 43"/>
                <a:gd name="T119" fmla="*/ 5 h 57"/>
                <a:gd name="T120" fmla="*/ 23 w 43"/>
                <a:gd name="T121"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57">
                  <a:moveTo>
                    <a:pt x="23" y="52"/>
                  </a:moveTo>
                  <a:lnTo>
                    <a:pt x="22" y="52"/>
                  </a:lnTo>
                  <a:lnTo>
                    <a:pt x="23" y="52"/>
                  </a:lnTo>
                  <a:close/>
                  <a:moveTo>
                    <a:pt x="37" y="37"/>
                  </a:moveTo>
                  <a:lnTo>
                    <a:pt x="37" y="35"/>
                  </a:lnTo>
                  <a:lnTo>
                    <a:pt x="38" y="35"/>
                  </a:lnTo>
                  <a:lnTo>
                    <a:pt x="38" y="34"/>
                  </a:lnTo>
                  <a:lnTo>
                    <a:pt x="38" y="35"/>
                  </a:lnTo>
                  <a:lnTo>
                    <a:pt x="38" y="37"/>
                  </a:lnTo>
                  <a:lnTo>
                    <a:pt x="37" y="37"/>
                  </a:lnTo>
                  <a:close/>
                  <a:moveTo>
                    <a:pt x="25" y="10"/>
                  </a:moveTo>
                  <a:lnTo>
                    <a:pt x="25" y="11"/>
                  </a:lnTo>
                  <a:lnTo>
                    <a:pt x="25" y="13"/>
                  </a:lnTo>
                  <a:lnTo>
                    <a:pt x="27" y="13"/>
                  </a:lnTo>
                  <a:lnTo>
                    <a:pt x="27" y="14"/>
                  </a:lnTo>
                  <a:lnTo>
                    <a:pt x="28" y="14"/>
                  </a:lnTo>
                  <a:lnTo>
                    <a:pt x="28" y="15"/>
                  </a:lnTo>
                  <a:lnTo>
                    <a:pt x="29" y="15"/>
                  </a:lnTo>
                  <a:lnTo>
                    <a:pt x="31" y="16"/>
                  </a:lnTo>
                  <a:lnTo>
                    <a:pt x="32" y="16"/>
                  </a:lnTo>
                  <a:lnTo>
                    <a:pt x="33" y="16"/>
                  </a:lnTo>
                  <a:lnTo>
                    <a:pt x="34" y="16"/>
                  </a:lnTo>
                  <a:lnTo>
                    <a:pt x="36" y="18"/>
                  </a:lnTo>
                  <a:lnTo>
                    <a:pt x="36" y="16"/>
                  </a:lnTo>
                  <a:lnTo>
                    <a:pt x="37" y="16"/>
                  </a:lnTo>
                  <a:lnTo>
                    <a:pt x="37" y="18"/>
                  </a:lnTo>
                  <a:lnTo>
                    <a:pt x="38" y="18"/>
                  </a:lnTo>
                  <a:lnTo>
                    <a:pt x="38" y="19"/>
                  </a:lnTo>
                  <a:lnTo>
                    <a:pt x="38" y="20"/>
                  </a:lnTo>
                  <a:lnTo>
                    <a:pt x="39" y="20"/>
                  </a:lnTo>
                  <a:lnTo>
                    <a:pt x="39" y="21"/>
                  </a:lnTo>
                  <a:lnTo>
                    <a:pt x="41" y="21"/>
                  </a:lnTo>
                  <a:lnTo>
                    <a:pt x="41" y="23"/>
                  </a:lnTo>
                  <a:lnTo>
                    <a:pt x="42" y="23"/>
                  </a:lnTo>
                  <a:lnTo>
                    <a:pt x="42" y="24"/>
                  </a:lnTo>
                  <a:lnTo>
                    <a:pt x="43" y="24"/>
                  </a:lnTo>
                  <a:lnTo>
                    <a:pt x="43" y="25"/>
                  </a:lnTo>
                  <a:lnTo>
                    <a:pt x="42" y="27"/>
                  </a:lnTo>
                  <a:lnTo>
                    <a:pt x="42" y="28"/>
                  </a:lnTo>
                  <a:lnTo>
                    <a:pt x="41" y="29"/>
                  </a:lnTo>
                  <a:lnTo>
                    <a:pt x="41" y="30"/>
                  </a:lnTo>
                  <a:lnTo>
                    <a:pt x="39" y="30"/>
                  </a:lnTo>
                  <a:lnTo>
                    <a:pt x="38" y="32"/>
                  </a:lnTo>
                  <a:lnTo>
                    <a:pt x="38" y="33"/>
                  </a:lnTo>
                  <a:lnTo>
                    <a:pt x="37" y="33"/>
                  </a:lnTo>
                  <a:lnTo>
                    <a:pt x="37" y="34"/>
                  </a:lnTo>
                  <a:lnTo>
                    <a:pt x="37" y="35"/>
                  </a:lnTo>
                  <a:lnTo>
                    <a:pt x="36" y="35"/>
                  </a:lnTo>
                  <a:lnTo>
                    <a:pt x="36" y="37"/>
                  </a:lnTo>
                  <a:lnTo>
                    <a:pt x="36" y="35"/>
                  </a:lnTo>
                  <a:lnTo>
                    <a:pt x="34" y="35"/>
                  </a:lnTo>
                  <a:lnTo>
                    <a:pt x="34" y="37"/>
                  </a:lnTo>
                  <a:lnTo>
                    <a:pt x="34" y="35"/>
                  </a:lnTo>
                  <a:lnTo>
                    <a:pt x="34" y="34"/>
                  </a:lnTo>
                  <a:lnTo>
                    <a:pt x="34" y="35"/>
                  </a:lnTo>
                  <a:lnTo>
                    <a:pt x="33" y="35"/>
                  </a:lnTo>
                  <a:lnTo>
                    <a:pt x="33" y="37"/>
                  </a:lnTo>
                  <a:lnTo>
                    <a:pt x="32" y="37"/>
                  </a:lnTo>
                  <a:lnTo>
                    <a:pt x="32" y="38"/>
                  </a:lnTo>
                  <a:lnTo>
                    <a:pt x="33" y="38"/>
                  </a:lnTo>
                  <a:lnTo>
                    <a:pt x="32" y="38"/>
                  </a:lnTo>
                  <a:lnTo>
                    <a:pt x="32" y="39"/>
                  </a:lnTo>
                  <a:lnTo>
                    <a:pt x="32" y="41"/>
                  </a:lnTo>
                  <a:lnTo>
                    <a:pt x="32" y="42"/>
                  </a:lnTo>
                  <a:lnTo>
                    <a:pt x="32" y="43"/>
                  </a:lnTo>
                  <a:lnTo>
                    <a:pt x="32" y="44"/>
                  </a:lnTo>
                  <a:lnTo>
                    <a:pt x="31" y="44"/>
                  </a:lnTo>
                  <a:lnTo>
                    <a:pt x="29" y="44"/>
                  </a:lnTo>
                  <a:lnTo>
                    <a:pt x="28" y="44"/>
                  </a:lnTo>
                  <a:lnTo>
                    <a:pt x="28" y="46"/>
                  </a:lnTo>
                  <a:lnTo>
                    <a:pt x="27" y="46"/>
                  </a:lnTo>
                  <a:lnTo>
                    <a:pt x="25" y="47"/>
                  </a:lnTo>
                  <a:lnTo>
                    <a:pt x="25" y="48"/>
                  </a:lnTo>
                  <a:lnTo>
                    <a:pt x="25" y="49"/>
                  </a:lnTo>
                  <a:lnTo>
                    <a:pt x="24" y="49"/>
                  </a:lnTo>
                  <a:lnTo>
                    <a:pt x="23" y="49"/>
                  </a:lnTo>
                  <a:lnTo>
                    <a:pt x="22" y="51"/>
                  </a:lnTo>
                  <a:lnTo>
                    <a:pt x="20" y="51"/>
                  </a:lnTo>
                  <a:lnTo>
                    <a:pt x="19" y="51"/>
                  </a:lnTo>
                  <a:lnTo>
                    <a:pt x="19" y="52"/>
                  </a:lnTo>
                  <a:lnTo>
                    <a:pt x="18" y="52"/>
                  </a:lnTo>
                  <a:lnTo>
                    <a:pt x="18" y="53"/>
                  </a:lnTo>
                  <a:lnTo>
                    <a:pt x="19" y="53"/>
                  </a:lnTo>
                  <a:lnTo>
                    <a:pt x="18" y="53"/>
                  </a:lnTo>
                  <a:lnTo>
                    <a:pt x="18" y="55"/>
                  </a:lnTo>
                  <a:lnTo>
                    <a:pt x="18" y="56"/>
                  </a:lnTo>
                  <a:lnTo>
                    <a:pt x="17" y="56"/>
                  </a:lnTo>
                  <a:lnTo>
                    <a:pt x="15" y="56"/>
                  </a:lnTo>
                  <a:lnTo>
                    <a:pt x="14" y="56"/>
                  </a:lnTo>
                  <a:lnTo>
                    <a:pt x="13" y="56"/>
                  </a:lnTo>
                  <a:lnTo>
                    <a:pt x="11" y="56"/>
                  </a:lnTo>
                  <a:lnTo>
                    <a:pt x="10" y="56"/>
                  </a:lnTo>
                  <a:lnTo>
                    <a:pt x="10" y="57"/>
                  </a:lnTo>
                  <a:lnTo>
                    <a:pt x="9" y="57"/>
                  </a:lnTo>
                  <a:lnTo>
                    <a:pt x="8" y="57"/>
                  </a:lnTo>
                  <a:lnTo>
                    <a:pt x="6" y="57"/>
                  </a:lnTo>
                  <a:lnTo>
                    <a:pt x="6" y="56"/>
                  </a:lnTo>
                  <a:lnTo>
                    <a:pt x="5" y="55"/>
                  </a:lnTo>
                  <a:lnTo>
                    <a:pt x="5" y="53"/>
                  </a:lnTo>
                  <a:lnTo>
                    <a:pt x="4" y="53"/>
                  </a:lnTo>
                  <a:lnTo>
                    <a:pt x="4" y="52"/>
                  </a:lnTo>
                  <a:lnTo>
                    <a:pt x="4" y="51"/>
                  </a:lnTo>
                  <a:lnTo>
                    <a:pt x="3" y="49"/>
                  </a:lnTo>
                  <a:lnTo>
                    <a:pt x="3" y="48"/>
                  </a:lnTo>
                  <a:lnTo>
                    <a:pt x="3" y="47"/>
                  </a:lnTo>
                  <a:lnTo>
                    <a:pt x="1" y="47"/>
                  </a:lnTo>
                  <a:lnTo>
                    <a:pt x="1" y="46"/>
                  </a:lnTo>
                  <a:lnTo>
                    <a:pt x="1" y="44"/>
                  </a:lnTo>
                  <a:lnTo>
                    <a:pt x="0" y="44"/>
                  </a:lnTo>
                  <a:lnTo>
                    <a:pt x="1" y="44"/>
                  </a:lnTo>
                  <a:lnTo>
                    <a:pt x="3" y="43"/>
                  </a:lnTo>
                  <a:lnTo>
                    <a:pt x="4" y="43"/>
                  </a:lnTo>
                  <a:lnTo>
                    <a:pt x="5" y="43"/>
                  </a:lnTo>
                  <a:lnTo>
                    <a:pt x="6" y="42"/>
                  </a:lnTo>
                  <a:lnTo>
                    <a:pt x="8" y="42"/>
                  </a:lnTo>
                  <a:lnTo>
                    <a:pt x="9" y="41"/>
                  </a:lnTo>
                  <a:lnTo>
                    <a:pt x="10" y="41"/>
                  </a:lnTo>
                  <a:lnTo>
                    <a:pt x="11" y="41"/>
                  </a:lnTo>
                  <a:lnTo>
                    <a:pt x="13" y="39"/>
                  </a:lnTo>
                  <a:lnTo>
                    <a:pt x="14" y="39"/>
                  </a:lnTo>
                  <a:lnTo>
                    <a:pt x="15" y="39"/>
                  </a:lnTo>
                  <a:lnTo>
                    <a:pt x="17" y="38"/>
                  </a:lnTo>
                  <a:lnTo>
                    <a:pt x="18" y="37"/>
                  </a:lnTo>
                  <a:lnTo>
                    <a:pt x="18" y="35"/>
                  </a:lnTo>
                  <a:lnTo>
                    <a:pt x="18" y="34"/>
                  </a:lnTo>
                  <a:lnTo>
                    <a:pt x="19" y="33"/>
                  </a:lnTo>
                  <a:lnTo>
                    <a:pt x="19" y="32"/>
                  </a:lnTo>
                  <a:lnTo>
                    <a:pt x="19" y="30"/>
                  </a:lnTo>
                  <a:lnTo>
                    <a:pt x="20" y="29"/>
                  </a:lnTo>
                  <a:lnTo>
                    <a:pt x="20" y="28"/>
                  </a:lnTo>
                  <a:lnTo>
                    <a:pt x="20" y="27"/>
                  </a:lnTo>
                  <a:lnTo>
                    <a:pt x="19" y="25"/>
                  </a:lnTo>
                  <a:lnTo>
                    <a:pt x="19" y="24"/>
                  </a:lnTo>
                  <a:lnTo>
                    <a:pt x="18" y="23"/>
                  </a:lnTo>
                  <a:lnTo>
                    <a:pt x="18" y="21"/>
                  </a:lnTo>
                  <a:lnTo>
                    <a:pt x="18" y="20"/>
                  </a:lnTo>
                  <a:lnTo>
                    <a:pt x="19" y="19"/>
                  </a:lnTo>
                  <a:lnTo>
                    <a:pt x="19" y="18"/>
                  </a:lnTo>
                  <a:lnTo>
                    <a:pt x="19" y="16"/>
                  </a:lnTo>
                  <a:lnTo>
                    <a:pt x="20" y="16"/>
                  </a:lnTo>
                  <a:lnTo>
                    <a:pt x="20" y="15"/>
                  </a:lnTo>
                  <a:lnTo>
                    <a:pt x="19" y="15"/>
                  </a:lnTo>
                  <a:lnTo>
                    <a:pt x="20" y="15"/>
                  </a:lnTo>
                  <a:lnTo>
                    <a:pt x="22" y="15"/>
                  </a:lnTo>
                  <a:lnTo>
                    <a:pt x="23" y="14"/>
                  </a:lnTo>
                  <a:lnTo>
                    <a:pt x="22" y="14"/>
                  </a:lnTo>
                  <a:lnTo>
                    <a:pt x="22" y="13"/>
                  </a:lnTo>
                  <a:lnTo>
                    <a:pt x="22" y="11"/>
                  </a:lnTo>
                  <a:lnTo>
                    <a:pt x="22" y="10"/>
                  </a:lnTo>
                  <a:lnTo>
                    <a:pt x="22" y="9"/>
                  </a:lnTo>
                  <a:lnTo>
                    <a:pt x="23" y="9"/>
                  </a:lnTo>
                  <a:lnTo>
                    <a:pt x="23" y="10"/>
                  </a:lnTo>
                  <a:lnTo>
                    <a:pt x="22" y="10"/>
                  </a:lnTo>
                  <a:lnTo>
                    <a:pt x="23" y="10"/>
                  </a:lnTo>
                  <a:lnTo>
                    <a:pt x="24" y="10"/>
                  </a:lnTo>
                  <a:lnTo>
                    <a:pt x="24" y="9"/>
                  </a:lnTo>
                  <a:lnTo>
                    <a:pt x="24" y="10"/>
                  </a:lnTo>
                  <a:lnTo>
                    <a:pt x="25" y="10"/>
                  </a:lnTo>
                  <a:close/>
                  <a:moveTo>
                    <a:pt x="24" y="0"/>
                  </a:moveTo>
                  <a:lnTo>
                    <a:pt x="24" y="1"/>
                  </a:lnTo>
                  <a:lnTo>
                    <a:pt x="25" y="1"/>
                  </a:lnTo>
                  <a:lnTo>
                    <a:pt x="24" y="1"/>
                  </a:lnTo>
                  <a:lnTo>
                    <a:pt x="25" y="1"/>
                  </a:lnTo>
                  <a:lnTo>
                    <a:pt x="24" y="1"/>
                  </a:lnTo>
                  <a:lnTo>
                    <a:pt x="25" y="1"/>
                  </a:lnTo>
                  <a:lnTo>
                    <a:pt x="25" y="2"/>
                  </a:lnTo>
                  <a:lnTo>
                    <a:pt x="24" y="2"/>
                  </a:lnTo>
                  <a:lnTo>
                    <a:pt x="24" y="1"/>
                  </a:lnTo>
                  <a:lnTo>
                    <a:pt x="24" y="2"/>
                  </a:lnTo>
                  <a:lnTo>
                    <a:pt x="24" y="1"/>
                  </a:lnTo>
                  <a:lnTo>
                    <a:pt x="24" y="2"/>
                  </a:lnTo>
                  <a:lnTo>
                    <a:pt x="25" y="2"/>
                  </a:lnTo>
                  <a:lnTo>
                    <a:pt x="24" y="2"/>
                  </a:lnTo>
                  <a:lnTo>
                    <a:pt x="24" y="4"/>
                  </a:lnTo>
                  <a:lnTo>
                    <a:pt x="25" y="4"/>
                  </a:lnTo>
                  <a:lnTo>
                    <a:pt x="24" y="4"/>
                  </a:lnTo>
                  <a:lnTo>
                    <a:pt x="24" y="5"/>
                  </a:lnTo>
                  <a:lnTo>
                    <a:pt x="24" y="4"/>
                  </a:lnTo>
                  <a:lnTo>
                    <a:pt x="24" y="5"/>
                  </a:lnTo>
                  <a:lnTo>
                    <a:pt x="23" y="5"/>
                  </a:lnTo>
                  <a:lnTo>
                    <a:pt x="23" y="4"/>
                  </a:lnTo>
                  <a:lnTo>
                    <a:pt x="23" y="2"/>
                  </a:lnTo>
                  <a:lnTo>
                    <a:pt x="23" y="1"/>
                  </a:lnTo>
                  <a:lnTo>
                    <a:pt x="24" y="1"/>
                  </a:lnTo>
                  <a:lnTo>
                    <a:pt x="2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8" name="Freeform 1324"/>
            <p:cNvSpPr>
              <a:spLocks noEditPoints="1"/>
            </p:cNvSpPr>
            <p:nvPr/>
          </p:nvSpPr>
          <p:spPr bwMode="auto">
            <a:xfrm>
              <a:off x="4933951" y="3746716"/>
              <a:ext cx="142875" cy="133350"/>
            </a:xfrm>
            <a:custGeom>
              <a:avLst/>
              <a:gdLst>
                <a:gd name="T0" fmla="*/ 77 w 90"/>
                <a:gd name="T1" fmla="*/ 0 h 84"/>
                <a:gd name="T2" fmla="*/ 81 w 90"/>
                <a:gd name="T3" fmla="*/ 3 h 84"/>
                <a:gd name="T4" fmla="*/ 83 w 90"/>
                <a:gd name="T5" fmla="*/ 8 h 84"/>
                <a:gd name="T6" fmla="*/ 88 w 90"/>
                <a:gd name="T7" fmla="*/ 13 h 84"/>
                <a:gd name="T8" fmla="*/ 83 w 90"/>
                <a:gd name="T9" fmla="*/ 17 h 84"/>
                <a:gd name="T10" fmla="*/ 74 w 90"/>
                <a:gd name="T11" fmla="*/ 16 h 84"/>
                <a:gd name="T12" fmla="*/ 73 w 90"/>
                <a:gd name="T13" fmla="*/ 21 h 84"/>
                <a:gd name="T14" fmla="*/ 73 w 90"/>
                <a:gd name="T15" fmla="*/ 24 h 84"/>
                <a:gd name="T16" fmla="*/ 76 w 90"/>
                <a:gd name="T17" fmla="*/ 28 h 84"/>
                <a:gd name="T18" fmla="*/ 78 w 90"/>
                <a:gd name="T19" fmla="*/ 32 h 84"/>
                <a:gd name="T20" fmla="*/ 76 w 90"/>
                <a:gd name="T21" fmla="*/ 37 h 84"/>
                <a:gd name="T22" fmla="*/ 72 w 90"/>
                <a:gd name="T23" fmla="*/ 44 h 84"/>
                <a:gd name="T24" fmla="*/ 68 w 90"/>
                <a:gd name="T25" fmla="*/ 50 h 84"/>
                <a:gd name="T26" fmla="*/ 63 w 90"/>
                <a:gd name="T27" fmla="*/ 56 h 84"/>
                <a:gd name="T28" fmla="*/ 56 w 90"/>
                <a:gd name="T29" fmla="*/ 60 h 84"/>
                <a:gd name="T30" fmla="*/ 50 w 90"/>
                <a:gd name="T31" fmla="*/ 61 h 84"/>
                <a:gd name="T32" fmla="*/ 49 w 90"/>
                <a:gd name="T33" fmla="*/ 67 h 84"/>
                <a:gd name="T34" fmla="*/ 53 w 90"/>
                <a:gd name="T35" fmla="*/ 73 h 84"/>
                <a:gd name="T36" fmla="*/ 56 w 90"/>
                <a:gd name="T37" fmla="*/ 78 h 84"/>
                <a:gd name="T38" fmla="*/ 54 w 90"/>
                <a:gd name="T39" fmla="*/ 82 h 84"/>
                <a:gd name="T40" fmla="*/ 49 w 90"/>
                <a:gd name="T41" fmla="*/ 81 h 84"/>
                <a:gd name="T42" fmla="*/ 44 w 90"/>
                <a:gd name="T43" fmla="*/ 82 h 84"/>
                <a:gd name="T44" fmla="*/ 40 w 90"/>
                <a:gd name="T45" fmla="*/ 84 h 84"/>
                <a:gd name="T46" fmla="*/ 39 w 90"/>
                <a:gd name="T47" fmla="*/ 84 h 84"/>
                <a:gd name="T48" fmla="*/ 37 w 90"/>
                <a:gd name="T49" fmla="*/ 82 h 84"/>
                <a:gd name="T50" fmla="*/ 35 w 90"/>
                <a:gd name="T51" fmla="*/ 78 h 84"/>
                <a:gd name="T52" fmla="*/ 32 w 90"/>
                <a:gd name="T53" fmla="*/ 74 h 84"/>
                <a:gd name="T54" fmla="*/ 31 w 90"/>
                <a:gd name="T55" fmla="*/ 74 h 84"/>
                <a:gd name="T56" fmla="*/ 25 w 90"/>
                <a:gd name="T57" fmla="*/ 74 h 84"/>
                <a:gd name="T58" fmla="*/ 17 w 90"/>
                <a:gd name="T59" fmla="*/ 74 h 84"/>
                <a:gd name="T60" fmla="*/ 9 w 90"/>
                <a:gd name="T61" fmla="*/ 75 h 84"/>
                <a:gd name="T62" fmla="*/ 7 w 90"/>
                <a:gd name="T63" fmla="*/ 77 h 84"/>
                <a:gd name="T64" fmla="*/ 5 w 90"/>
                <a:gd name="T65" fmla="*/ 72 h 84"/>
                <a:gd name="T66" fmla="*/ 8 w 90"/>
                <a:gd name="T67" fmla="*/ 68 h 84"/>
                <a:gd name="T68" fmla="*/ 14 w 90"/>
                <a:gd name="T69" fmla="*/ 65 h 84"/>
                <a:gd name="T70" fmla="*/ 12 w 90"/>
                <a:gd name="T71" fmla="*/ 63 h 84"/>
                <a:gd name="T72" fmla="*/ 11 w 90"/>
                <a:gd name="T73" fmla="*/ 56 h 84"/>
                <a:gd name="T74" fmla="*/ 5 w 90"/>
                <a:gd name="T75" fmla="*/ 54 h 84"/>
                <a:gd name="T76" fmla="*/ 2 w 90"/>
                <a:gd name="T77" fmla="*/ 49 h 84"/>
                <a:gd name="T78" fmla="*/ 5 w 90"/>
                <a:gd name="T79" fmla="*/ 49 h 84"/>
                <a:gd name="T80" fmla="*/ 13 w 90"/>
                <a:gd name="T81" fmla="*/ 50 h 84"/>
                <a:gd name="T82" fmla="*/ 21 w 90"/>
                <a:gd name="T83" fmla="*/ 49 h 84"/>
                <a:gd name="T84" fmla="*/ 28 w 90"/>
                <a:gd name="T85" fmla="*/ 47 h 84"/>
                <a:gd name="T86" fmla="*/ 31 w 90"/>
                <a:gd name="T87" fmla="*/ 44 h 84"/>
                <a:gd name="T88" fmla="*/ 34 w 90"/>
                <a:gd name="T89" fmla="*/ 37 h 84"/>
                <a:gd name="T90" fmla="*/ 37 w 90"/>
                <a:gd name="T91" fmla="*/ 37 h 84"/>
                <a:gd name="T92" fmla="*/ 44 w 90"/>
                <a:gd name="T93" fmla="*/ 35 h 84"/>
                <a:gd name="T94" fmla="*/ 46 w 90"/>
                <a:gd name="T95" fmla="*/ 30 h 84"/>
                <a:gd name="T96" fmla="*/ 50 w 90"/>
                <a:gd name="T97" fmla="*/ 26 h 84"/>
                <a:gd name="T98" fmla="*/ 50 w 90"/>
                <a:gd name="T99" fmla="*/ 21 h 84"/>
                <a:gd name="T100" fmla="*/ 56 w 90"/>
                <a:gd name="T101" fmla="*/ 18 h 84"/>
                <a:gd name="T102" fmla="*/ 59 w 90"/>
                <a:gd name="T103" fmla="*/ 14 h 84"/>
                <a:gd name="T104" fmla="*/ 58 w 90"/>
                <a:gd name="T105" fmla="*/ 7 h 84"/>
                <a:gd name="T106" fmla="*/ 62 w 90"/>
                <a:gd name="T107" fmla="*/ 4 h 84"/>
                <a:gd name="T108" fmla="*/ 68 w 90"/>
                <a:gd name="T109" fmla="*/ 2 h 84"/>
                <a:gd name="T110" fmla="*/ 77 w 90"/>
                <a:gd name="T11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84">
                  <a:moveTo>
                    <a:pt x="37" y="83"/>
                  </a:moveTo>
                  <a:lnTo>
                    <a:pt x="36" y="83"/>
                  </a:lnTo>
                  <a:lnTo>
                    <a:pt x="36" y="82"/>
                  </a:lnTo>
                  <a:lnTo>
                    <a:pt x="36" y="83"/>
                  </a:lnTo>
                  <a:lnTo>
                    <a:pt x="37" y="82"/>
                  </a:lnTo>
                  <a:lnTo>
                    <a:pt x="37" y="83"/>
                  </a:lnTo>
                  <a:close/>
                  <a:moveTo>
                    <a:pt x="77" y="0"/>
                  </a:moveTo>
                  <a:lnTo>
                    <a:pt x="77" y="2"/>
                  </a:lnTo>
                  <a:lnTo>
                    <a:pt x="77" y="0"/>
                  </a:lnTo>
                  <a:lnTo>
                    <a:pt x="78" y="0"/>
                  </a:lnTo>
                  <a:lnTo>
                    <a:pt x="79" y="0"/>
                  </a:lnTo>
                  <a:lnTo>
                    <a:pt x="79" y="2"/>
                  </a:lnTo>
                  <a:lnTo>
                    <a:pt x="81" y="2"/>
                  </a:lnTo>
                  <a:lnTo>
                    <a:pt x="81" y="3"/>
                  </a:lnTo>
                  <a:lnTo>
                    <a:pt x="81" y="2"/>
                  </a:lnTo>
                  <a:lnTo>
                    <a:pt x="82" y="2"/>
                  </a:lnTo>
                  <a:lnTo>
                    <a:pt x="82" y="3"/>
                  </a:lnTo>
                  <a:lnTo>
                    <a:pt x="83" y="4"/>
                  </a:lnTo>
                  <a:lnTo>
                    <a:pt x="83" y="5"/>
                  </a:lnTo>
                  <a:lnTo>
                    <a:pt x="83" y="7"/>
                  </a:lnTo>
                  <a:lnTo>
                    <a:pt x="83" y="8"/>
                  </a:lnTo>
                  <a:lnTo>
                    <a:pt x="84" y="8"/>
                  </a:lnTo>
                  <a:lnTo>
                    <a:pt x="86" y="8"/>
                  </a:lnTo>
                  <a:lnTo>
                    <a:pt x="86" y="9"/>
                  </a:lnTo>
                  <a:lnTo>
                    <a:pt x="87" y="9"/>
                  </a:lnTo>
                  <a:lnTo>
                    <a:pt x="88" y="12"/>
                  </a:lnTo>
                  <a:lnTo>
                    <a:pt x="90" y="13"/>
                  </a:lnTo>
                  <a:lnTo>
                    <a:pt x="88" y="13"/>
                  </a:lnTo>
                  <a:lnTo>
                    <a:pt x="88" y="14"/>
                  </a:lnTo>
                  <a:lnTo>
                    <a:pt x="87" y="14"/>
                  </a:lnTo>
                  <a:lnTo>
                    <a:pt x="87" y="16"/>
                  </a:lnTo>
                  <a:lnTo>
                    <a:pt x="86" y="16"/>
                  </a:lnTo>
                  <a:lnTo>
                    <a:pt x="84" y="16"/>
                  </a:lnTo>
                  <a:lnTo>
                    <a:pt x="83" y="16"/>
                  </a:lnTo>
                  <a:lnTo>
                    <a:pt x="83" y="17"/>
                  </a:lnTo>
                  <a:lnTo>
                    <a:pt x="82" y="17"/>
                  </a:lnTo>
                  <a:lnTo>
                    <a:pt x="81" y="17"/>
                  </a:lnTo>
                  <a:lnTo>
                    <a:pt x="79" y="17"/>
                  </a:lnTo>
                  <a:lnTo>
                    <a:pt x="79" y="16"/>
                  </a:lnTo>
                  <a:lnTo>
                    <a:pt x="78" y="17"/>
                  </a:lnTo>
                  <a:lnTo>
                    <a:pt x="76" y="16"/>
                  </a:lnTo>
                  <a:lnTo>
                    <a:pt x="74" y="16"/>
                  </a:lnTo>
                  <a:lnTo>
                    <a:pt x="73" y="16"/>
                  </a:lnTo>
                  <a:lnTo>
                    <a:pt x="72" y="16"/>
                  </a:lnTo>
                  <a:lnTo>
                    <a:pt x="72" y="17"/>
                  </a:lnTo>
                  <a:lnTo>
                    <a:pt x="72" y="18"/>
                  </a:lnTo>
                  <a:lnTo>
                    <a:pt x="72" y="19"/>
                  </a:lnTo>
                  <a:lnTo>
                    <a:pt x="72" y="21"/>
                  </a:lnTo>
                  <a:lnTo>
                    <a:pt x="73" y="21"/>
                  </a:lnTo>
                  <a:lnTo>
                    <a:pt x="74" y="21"/>
                  </a:lnTo>
                  <a:lnTo>
                    <a:pt x="73" y="21"/>
                  </a:lnTo>
                  <a:lnTo>
                    <a:pt x="73" y="22"/>
                  </a:lnTo>
                  <a:lnTo>
                    <a:pt x="72" y="22"/>
                  </a:lnTo>
                  <a:lnTo>
                    <a:pt x="72" y="23"/>
                  </a:lnTo>
                  <a:lnTo>
                    <a:pt x="73" y="23"/>
                  </a:lnTo>
                  <a:lnTo>
                    <a:pt x="73" y="24"/>
                  </a:lnTo>
                  <a:lnTo>
                    <a:pt x="73" y="26"/>
                  </a:lnTo>
                  <a:lnTo>
                    <a:pt x="72" y="26"/>
                  </a:lnTo>
                  <a:lnTo>
                    <a:pt x="73" y="26"/>
                  </a:lnTo>
                  <a:lnTo>
                    <a:pt x="73" y="27"/>
                  </a:lnTo>
                  <a:lnTo>
                    <a:pt x="74" y="27"/>
                  </a:lnTo>
                  <a:lnTo>
                    <a:pt x="74" y="28"/>
                  </a:lnTo>
                  <a:lnTo>
                    <a:pt x="76" y="28"/>
                  </a:lnTo>
                  <a:lnTo>
                    <a:pt x="76" y="30"/>
                  </a:lnTo>
                  <a:lnTo>
                    <a:pt x="76" y="31"/>
                  </a:lnTo>
                  <a:lnTo>
                    <a:pt x="77" y="31"/>
                  </a:lnTo>
                  <a:lnTo>
                    <a:pt x="78" y="31"/>
                  </a:lnTo>
                  <a:lnTo>
                    <a:pt x="79" y="31"/>
                  </a:lnTo>
                  <a:lnTo>
                    <a:pt x="79" y="32"/>
                  </a:lnTo>
                  <a:lnTo>
                    <a:pt x="78" y="32"/>
                  </a:lnTo>
                  <a:lnTo>
                    <a:pt x="79" y="33"/>
                  </a:lnTo>
                  <a:lnTo>
                    <a:pt x="78" y="33"/>
                  </a:lnTo>
                  <a:lnTo>
                    <a:pt x="77" y="33"/>
                  </a:lnTo>
                  <a:lnTo>
                    <a:pt x="76" y="33"/>
                  </a:lnTo>
                  <a:lnTo>
                    <a:pt x="76" y="35"/>
                  </a:lnTo>
                  <a:lnTo>
                    <a:pt x="76" y="36"/>
                  </a:lnTo>
                  <a:lnTo>
                    <a:pt x="76" y="37"/>
                  </a:lnTo>
                  <a:lnTo>
                    <a:pt x="76" y="38"/>
                  </a:lnTo>
                  <a:lnTo>
                    <a:pt x="76" y="40"/>
                  </a:lnTo>
                  <a:lnTo>
                    <a:pt x="74" y="40"/>
                  </a:lnTo>
                  <a:lnTo>
                    <a:pt x="74" y="41"/>
                  </a:lnTo>
                  <a:lnTo>
                    <a:pt x="73" y="41"/>
                  </a:lnTo>
                  <a:lnTo>
                    <a:pt x="73" y="42"/>
                  </a:lnTo>
                  <a:lnTo>
                    <a:pt x="72" y="44"/>
                  </a:lnTo>
                  <a:lnTo>
                    <a:pt x="72" y="45"/>
                  </a:lnTo>
                  <a:lnTo>
                    <a:pt x="72" y="46"/>
                  </a:lnTo>
                  <a:lnTo>
                    <a:pt x="70" y="46"/>
                  </a:lnTo>
                  <a:lnTo>
                    <a:pt x="69" y="46"/>
                  </a:lnTo>
                  <a:lnTo>
                    <a:pt x="69" y="47"/>
                  </a:lnTo>
                  <a:lnTo>
                    <a:pt x="68" y="49"/>
                  </a:lnTo>
                  <a:lnTo>
                    <a:pt x="68" y="50"/>
                  </a:lnTo>
                  <a:lnTo>
                    <a:pt x="67" y="51"/>
                  </a:lnTo>
                  <a:lnTo>
                    <a:pt x="67" y="53"/>
                  </a:lnTo>
                  <a:lnTo>
                    <a:pt x="65" y="53"/>
                  </a:lnTo>
                  <a:lnTo>
                    <a:pt x="64" y="54"/>
                  </a:lnTo>
                  <a:lnTo>
                    <a:pt x="63" y="54"/>
                  </a:lnTo>
                  <a:lnTo>
                    <a:pt x="63" y="55"/>
                  </a:lnTo>
                  <a:lnTo>
                    <a:pt x="63" y="56"/>
                  </a:lnTo>
                  <a:lnTo>
                    <a:pt x="62" y="56"/>
                  </a:lnTo>
                  <a:lnTo>
                    <a:pt x="62" y="58"/>
                  </a:lnTo>
                  <a:lnTo>
                    <a:pt x="60" y="58"/>
                  </a:lnTo>
                  <a:lnTo>
                    <a:pt x="60" y="59"/>
                  </a:lnTo>
                  <a:lnTo>
                    <a:pt x="59" y="59"/>
                  </a:lnTo>
                  <a:lnTo>
                    <a:pt x="58" y="59"/>
                  </a:lnTo>
                  <a:lnTo>
                    <a:pt x="56" y="60"/>
                  </a:lnTo>
                  <a:lnTo>
                    <a:pt x="55" y="60"/>
                  </a:lnTo>
                  <a:lnTo>
                    <a:pt x="54" y="60"/>
                  </a:lnTo>
                  <a:lnTo>
                    <a:pt x="54" y="59"/>
                  </a:lnTo>
                  <a:lnTo>
                    <a:pt x="53" y="59"/>
                  </a:lnTo>
                  <a:lnTo>
                    <a:pt x="51" y="59"/>
                  </a:lnTo>
                  <a:lnTo>
                    <a:pt x="51" y="60"/>
                  </a:lnTo>
                  <a:lnTo>
                    <a:pt x="50" y="61"/>
                  </a:lnTo>
                  <a:lnTo>
                    <a:pt x="50" y="63"/>
                  </a:lnTo>
                  <a:lnTo>
                    <a:pt x="49" y="63"/>
                  </a:lnTo>
                  <a:lnTo>
                    <a:pt x="49" y="64"/>
                  </a:lnTo>
                  <a:lnTo>
                    <a:pt x="48" y="64"/>
                  </a:lnTo>
                  <a:lnTo>
                    <a:pt x="48" y="65"/>
                  </a:lnTo>
                  <a:lnTo>
                    <a:pt x="48" y="67"/>
                  </a:lnTo>
                  <a:lnTo>
                    <a:pt x="49" y="67"/>
                  </a:lnTo>
                  <a:lnTo>
                    <a:pt x="50" y="68"/>
                  </a:lnTo>
                  <a:lnTo>
                    <a:pt x="51" y="68"/>
                  </a:lnTo>
                  <a:lnTo>
                    <a:pt x="51" y="69"/>
                  </a:lnTo>
                  <a:lnTo>
                    <a:pt x="51" y="70"/>
                  </a:lnTo>
                  <a:lnTo>
                    <a:pt x="51" y="72"/>
                  </a:lnTo>
                  <a:lnTo>
                    <a:pt x="51" y="73"/>
                  </a:lnTo>
                  <a:lnTo>
                    <a:pt x="53" y="73"/>
                  </a:lnTo>
                  <a:lnTo>
                    <a:pt x="54" y="73"/>
                  </a:lnTo>
                  <a:lnTo>
                    <a:pt x="54" y="74"/>
                  </a:lnTo>
                  <a:lnTo>
                    <a:pt x="54" y="75"/>
                  </a:lnTo>
                  <a:lnTo>
                    <a:pt x="55" y="75"/>
                  </a:lnTo>
                  <a:lnTo>
                    <a:pt x="55" y="77"/>
                  </a:lnTo>
                  <a:lnTo>
                    <a:pt x="55" y="78"/>
                  </a:lnTo>
                  <a:lnTo>
                    <a:pt x="56" y="78"/>
                  </a:lnTo>
                  <a:lnTo>
                    <a:pt x="56" y="79"/>
                  </a:lnTo>
                  <a:lnTo>
                    <a:pt x="55" y="79"/>
                  </a:lnTo>
                  <a:lnTo>
                    <a:pt x="56" y="79"/>
                  </a:lnTo>
                  <a:lnTo>
                    <a:pt x="56" y="81"/>
                  </a:lnTo>
                  <a:lnTo>
                    <a:pt x="55" y="81"/>
                  </a:lnTo>
                  <a:lnTo>
                    <a:pt x="55" y="82"/>
                  </a:lnTo>
                  <a:lnTo>
                    <a:pt x="54" y="82"/>
                  </a:lnTo>
                  <a:lnTo>
                    <a:pt x="54" y="81"/>
                  </a:lnTo>
                  <a:lnTo>
                    <a:pt x="53" y="81"/>
                  </a:lnTo>
                  <a:lnTo>
                    <a:pt x="51" y="81"/>
                  </a:lnTo>
                  <a:lnTo>
                    <a:pt x="51" y="82"/>
                  </a:lnTo>
                  <a:lnTo>
                    <a:pt x="50" y="82"/>
                  </a:lnTo>
                  <a:lnTo>
                    <a:pt x="49" y="82"/>
                  </a:lnTo>
                  <a:lnTo>
                    <a:pt x="49" y="81"/>
                  </a:lnTo>
                  <a:lnTo>
                    <a:pt x="46" y="81"/>
                  </a:lnTo>
                  <a:lnTo>
                    <a:pt x="46" y="82"/>
                  </a:lnTo>
                  <a:lnTo>
                    <a:pt x="46" y="81"/>
                  </a:lnTo>
                  <a:lnTo>
                    <a:pt x="45" y="81"/>
                  </a:lnTo>
                  <a:lnTo>
                    <a:pt x="45" y="82"/>
                  </a:lnTo>
                  <a:lnTo>
                    <a:pt x="45" y="81"/>
                  </a:lnTo>
                  <a:lnTo>
                    <a:pt x="44" y="82"/>
                  </a:lnTo>
                  <a:lnTo>
                    <a:pt x="44" y="81"/>
                  </a:lnTo>
                  <a:lnTo>
                    <a:pt x="44" y="82"/>
                  </a:lnTo>
                  <a:lnTo>
                    <a:pt x="44" y="83"/>
                  </a:lnTo>
                  <a:lnTo>
                    <a:pt x="42" y="83"/>
                  </a:lnTo>
                  <a:lnTo>
                    <a:pt x="41" y="83"/>
                  </a:lnTo>
                  <a:lnTo>
                    <a:pt x="41" y="84"/>
                  </a:lnTo>
                  <a:lnTo>
                    <a:pt x="40" y="84"/>
                  </a:lnTo>
                  <a:lnTo>
                    <a:pt x="41" y="84"/>
                  </a:lnTo>
                  <a:lnTo>
                    <a:pt x="40" y="84"/>
                  </a:lnTo>
                  <a:lnTo>
                    <a:pt x="40" y="83"/>
                  </a:lnTo>
                  <a:lnTo>
                    <a:pt x="40" y="84"/>
                  </a:lnTo>
                  <a:lnTo>
                    <a:pt x="39" y="84"/>
                  </a:lnTo>
                  <a:lnTo>
                    <a:pt x="39" y="83"/>
                  </a:lnTo>
                  <a:lnTo>
                    <a:pt x="39" y="84"/>
                  </a:lnTo>
                  <a:lnTo>
                    <a:pt x="39" y="83"/>
                  </a:lnTo>
                  <a:lnTo>
                    <a:pt x="39" y="84"/>
                  </a:lnTo>
                  <a:lnTo>
                    <a:pt x="37" y="84"/>
                  </a:lnTo>
                  <a:lnTo>
                    <a:pt x="37" y="83"/>
                  </a:lnTo>
                  <a:lnTo>
                    <a:pt x="37" y="82"/>
                  </a:lnTo>
                  <a:lnTo>
                    <a:pt x="37" y="83"/>
                  </a:lnTo>
                  <a:lnTo>
                    <a:pt x="37" y="82"/>
                  </a:lnTo>
                  <a:lnTo>
                    <a:pt x="36" y="82"/>
                  </a:lnTo>
                  <a:lnTo>
                    <a:pt x="36" y="81"/>
                  </a:lnTo>
                  <a:lnTo>
                    <a:pt x="36" y="79"/>
                  </a:lnTo>
                  <a:lnTo>
                    <a:pt x="35" y="79"/>
                  </a:lnTo>
                  <a:lnTo>
                    <a:pt x="36" y="79"/>
                  </a:lnTo>
                  <a:lnTo>
                    <a:pt x="35" y="79"/>
                  </a:lnTo>
                  <a:lnTo>
                    <a:pt x="35" y="78"/>
                  </a:lnTo>
                  <a:lnTo>
                    <a:pt x="36" y="78"/>
                  </a:lnTo>
                  <a:lnTo>
                    <a:pt x="35" y="78"/>
                  </a:lnTo>
                  <a:lnTo>
                    <a:pt x="34" y="78"/>
                  </a:lnTo>
                  <a:lnTo>
                    <a:pt x="32" y="78"/>
                  </a:lnTo>
                  <a:lnTo>
                    <a:pt x="32" y="77"/>
                  </a:lnTo>
                  <a:lnTo>
                    <a:pt x="32" y="75"/>
                  </a:lnTo>
                  <a:lnTo>
                    <a:pt x="32" y="74"/>
                  </a:lnTo>
                  <a:lnTo>
                    <a:pt x="31" y="74"/>
                  </a:lnTo>
                  <a:lnTo>
                    <a:pt x="31" y="73"/>
                  </a:lnTo>
                  <a:lnTo>
                    <a:pt x="30" y="73"/>
                  </a:lnTo>
                  <a:lnTo>
                    <a:pt x="30" y="74"/>
                  </a:lnTo>
                  <a:lnTo>
                    <a:pt x="30" y="73"/>
                  </a:lnTo>
                  <a:lnTo>
                    <a:pt x="31" y="73"/>
                  </a:lnTo>
                  <a:lnTo>
                    <a:pt x="31" y="74"/>
                  </a:lnTo>
                  <a:lnTo>
                    <a:pt x="32" y="74"/>
                  </a:lnTo>
                  <a:lnTo>
                    <a:pt x="31" y="74"/>
                  </a:lnTo>
                  <a:lnTo>
                    <a:pt x="30" y="74"/>
                  </a:lnTo>
                  <a:lnTo>
                    <a:pt x="28" y="74"/>
                  </a:lnTo>
                  <a:lnTo>
                    <a:pt x="27" y="74"/>
                  </a:lnTo>
                  <a:lnTo>
                    <a:pt x="26" y="74"/>
                  </a:lnTo>
                  <a:lnTo>
                    <a:pt x="25" y="74"/>
                  </a:lnTo>
                  <a:lnTo>
                    <a:pt x="25" y="75"/>
                  </a:lnTo>
                  <a:lnTo>
                    <a:pt x="23" y="75"/>
                  </a:lnTo>
                  <a:lnTo>
                    <a:pt x="22" y="75"/>
                  </a:lnTo>
                  <a:lnTo>
                    <a:pt x="21" y="75"/>
                  </a:lnTo>
                  <a:lnTo>
                    <a:pt x="19" y="75"/>
                  </a:lnTo>
                  <a:lnTo>
                    <a:pt x="18" y="74"/>
                  </a:lnTo>
                  <a:lnTo>
                    <a:pt x="17" y="74"/>
                  </a:lnTo>
                  <a:lnTo>
                    <a:pt x="16" y="74"/>
                  </a:lnTo>
                  <a:lnTo>
                    <a:pt x="16" y="75"/>
                  </a:lnTo>
                  <a:lnTo>
                    <a:pt x="14" y="75"/>
                  </a:lnTo>
                  <a:lnTo>
                    <a:pt x="13" y="75"/>
                  </a:lnTo>
                  <a:lnTo>
                    <a:pt x="12" y="75"/>
                  </a:lnTo>
                  <a:lnTo>
                    <a:pt x="11" y="75"/>
                  </a:lnTo>
                  <a:lnTo>
                    <a:pt x="9" y="75"/>
                  </a:lnTo>
                  <a:lnTo>
                    <a:pt x="9" y="77"/>
                  </a:lnTo>
                  <a:lnTo>
                    <a:pt x="8" y="77"/>
                  </a:lnTo>
                  <a:lnTo>
                    <a:pt x="8" y="75"/>
                  </a:lnTo>
                  <a:lnTo>
                    <a:pt x="9" y="75"/>
                  </a:lnTo>
                  <a:lnTo>
                    <a:pt x="8" y="75"/>
                  </a:lnTo>
                  <a:lnTo>
                    <a:pt x="8" y="77"/>
                  </a:lnTo>
                  <a:lnTo>
                    <a:pt x="7" y="77"/>
                  </a:lnTo>
                  <a:lnTo>
                    <a:pt x="5" y="77"/>
                  </a:lnTo>
                  <a:lnTo>
                    <a:pt x="5" y="75"/>
                  </a:lnTo>
                  <a:lnTo>
                    <a:pt x="4" y="75"/>
                  </a:lnTo>
                  <a:lnTo>
                    <a:pt x="5" y="75"/>
                  </a:lnTo>
                  <a:lnTo>
                    <a:pt x="5" y="74"/>
                  </a:lnTo>
                  <a:lnTo>
                    <a:pt x="5" y="73"/>
                  </a:lnTo>
                  <a:lnTo>
                    <a:pt x="5" y="72"/>
                  </a:lnTo>
                  <a:lnTo>
                    <a:pt x="5" y="70"/>
                  </a:lnTo>
                  <a:lnTo>
                    <a:pt x="5" y="69"/>
                  </a:lnTo>
                  <a:lnTo>
                    <a:pt x="7" y="69"/>
                  </a:lnTo>
                  <a:lnTo>
                    <a:pt x="8" y="69"/>
                  </a:lnTo>
                  <a:lnTo>
                    <a:pt x="8" y="68"/>
                  </a:lnTo>
                  <a:lnTo>
                    <a:pt x="9" y="68"/>
                  </a:lnTo>
                  <a:lnTo>
                    <a:pt x="8" y="68"/>
                  </a:lnTo>
                  <a:lnTo>
                    <a:pt x="9" y="68"/>
                  </a:lnTo>
                  <a:lnTo>
                    <a:pt x="11" y="68"/>
                  </a:lnTo>
                  <a:lnTo>
                    <a:pt x="11" y="67"/>
                  </a:lnTo>
                  <a:lnTo>
                    <a:pt x="12" y="67"/>
                  </a:lnTo>
                  <a:lnTo>
                    <a:pt x="13" y="67"/>
                  </a:lnTo>
                  <a:lnTo>
                    <a:pt x="13" y="65"/>
                  </a:lnTo>
                  <a:lnTo>
                    <a:pt x="14" y="65"/>
                  </a:lnTo>
                  <a:lnTo>
                    <a:pt x="14" y="64"/>
                  </a:lnTo>
                  <a:lnTo>
                    <a:pt x="13" y="63"/>
                  </a:lnTo>
                  <a:lnTo>
                    <a:pt x="12" y="63"/>
                  </a:lnTo>
                  <a:lnTo>
                    <a:pt x="12" y="64"/>
                  </a:lnTo>
                  <a:lnTo>
                    <a:pt x="12" y="63"/>
                  </a:lnTo>
                  <a:lnTo>
                    <a:pt x="11" y="63"/>
                  </a:lnTo>
                  <a:lnTo>
                    <a:pt x="12" y="63"/>
                  </a:lnTo>
                  <a:lnTo>
                    <a:pt x="11" y="63"/>
                  </a:lnTo>
                  <a:lnTo>
                    <a:pt x="12" y="61"/>
                  </a:lnTo>
                  <a:lnTo>
                    <a:pt x="12" y="60"/>
                  </a:lnTo>
                  <a:lnTo>
                    <a:pt x="11" y="59"/>
                  </a:lnTo>
                  <a:lnTo>
                    <a:pt x="11" y="58"/>
                  </a:lnTo>
                  <a:lnTo>
                    <a:pt x="12" y="58"/>
                  </a:lnTo>
                  <a:lnTo>
                    <a:pt x="11" y="56"/>
                  </a:lnTo>
                  <a:lnTo>
                    <a:pt x="11" y="58"/>
                  </a:lnTo>
                  <a:lnTo>
                    <a:pt x="9" y="56"/>
                  </a:lnTo>
                  <a:lnTo>
                    <a:pt x="8" y="56"/>
                  </a:lnTo>
                  <a:lnTo>
                    <a:pt x="8" y="55"/>
                  </a:lnTo>
                  <a:lnTo>
                    <a:pt x="7" y="55"/>
                  </a:lnTo>
                  <a:lnTo>
                    <a:pt x="5" y="55"/>
                  </a:lnTo>
                  <a:lnTo>
                    <a:pt x="5" y="54"/>
                  </a:lnTo>
                  <a:lnTo>
                    <a:pt x="4" y="54"/>
                  </a:lnTo>
                  <a:lnTo>
                    <a:pt x="4" y="53"/>
                  </a:lnTo>
                  <a:lnTo>
                    <a:pt x="4" y="51"/>
                  </a:lnTo>
                  <a:lnTo>
                    <a:pt x="3" y="51"/>
                  </a:lnTo>
                  <a:lnTo>
                    <a:pt x="3" y="50"/>
                  </a:lnTo>
                  <a:lnTo>
                    <a:pt x="3" y="49"/>
                  </a:lnTo>
                  <a:lnTo>
                    <a:pt x="2" y="49"/>
                  </a:lnTo>
                  <a:lnTo>
                    <a:pt x="2" y="47"/>
                  </a:lnTo>
                  <a:lnTo>
                    <a:pt x="0" y="47"/>
                  </a:lnTo>
                  <a:lnTo>
                    <a:pt x="2" y="47"/>
                  </a:lnTo>
                  <a:lnTo>
                    <a:pt x="3" y="47"/>
                  </a:lnTo>
                  <a:lnTo>
                    <a:pt x="4" y="47"/>
                  </a:lnTo>
                  <a:lnTo>
                    <a:pt x="4" y="49"/>
                  </a:lnTo>
                  <a:lnTo>
                    <a:pt x="5" y="49"/>
                  </a:lnTo>
                  <a:lnTo>
                    <a:pt x="7" y="49"/>
                  </a:lnTo>
                  <a:lnTo>
                    <a:pt x="8" y="49"/>
                  </a:lnTo>
                  <a:lnTo>
                    <a:pt x="8" y="50"/>
                  </a:lnTo>
                  <a:lnTo>
                    <a:pt x="9" y="50"/>
                  </a:lnTo>
                  <a:lnTo>
                    <a:pt x="11" y="50"/>
                  </a:lnTo>
                  <a:lnTo>
                    <a:pt x="12" y="50"/>
                  </a:lnTo>
                  <a:lnTo>
                    <a:pt x="13" y="50"/>
                  </a:lnTo>
                  <a:lnTo>
                    <a:pt x="14" y="50"/>
                  </a:lnTo>
                  <a:lnTo>
                    <a:pt x="16" y="49"/>
                  </a:lnTo>
                  <a:lnTo>
                    <a:pt x="17" y="50"/>
                  </a:lnTo>
                  <a:lnTo>
                    <a:pt x="18" y="50"/>
                  </a:lnTo>
                  <a:lnTo>
                    <a:pt x="19" y="50"/>
                  </a:lnTo>
                  <a:lnTo>
                    <a:pt x="19" y="49"/>
                  </a:lnTo>
                  <a:lnTo>
                    <a:pt x="21" y="49"/>
                  </a:lnTo>
                  <a:lnTo>
                    <a:pt x="22" y="49"/>
                  </a:lnTo>
                  <a:lnTo>
                    <a:pt x="23" y="49"/>
                  </a:lnTo>
                  <a:lnTo>
                    <a:pt x="25" y="49"/>
                  </a:lnTo>
                  <a:lnTo>
                    <a:pt x="26" y="49"/>
                  </a:lnTo>
                  <a:lnTo>
                    <a:pt x="27" y="49"/>
                  </a:lnTo>
                  <a:lnTo>
                    <a:pt x="27" y="47"/>
                  </a:lnTo>
                  <a:lnTo>
                    <a:pt x="28" y="47"/>
                  </a:lnTo>
                  <a:lnTo>
                    <a:pt x="30" y="47"/>
                  </a:lnTo>
                  <a:lnTo>
                    <a:pt x="31" y="47"/>
                  </a:lnTo>
                  <a:lnTo>
                    <a:pt x="31" y="46"/>
                  </a:lnTo>
                  <a:lnTo>
                    <a:pt x="30" y="46"/>
                  </a:lnTo>
                  <a:lnTo>
                    <a:pt x="30" y="45"/>
                  </a:lnTo>
                  <a:lnTo>
                    <a:pt x="31" y="45"/>
                  </a:lnTo>
                  <a:lnTo>
                    <a:pt x="31" y="44"/>
                  </a:lnTo>
                  <a:lnTo>
                    <a:pt x="31" y="42"/>
                  </a:lnTo>
                  <a:lnTo>
                    <a:pt x="30" y="42"/>
                  </a:lnTo>
                  <a:lnTo>
                    <a:pt x="31" y="40"/>
                  </a:lnTo>
                  <a:lnTo>
                    <a:pt x="32" y="40"/>
                  </a:lnTo>
                  <a:lnTo>
                    <a:pt x="32" y="38"/>
                  </a:lnTo>
                  <a:lnTo>
                    <a:pt x="34" y="38"/>
                  </a:lnTo>
                  <a:lnTo>
                    <a:pt x="34" y="37"/>
                  </a:lnTo>
                  <a:lnTo>
                    <a:pt x="35" y="37"/>
                  </a:lnTo>
                  <a:lnTo>
                    <a:pt x="35" y="38"/>
                  </a:lnTo>
                  <a:lnTo>
                    <a:pt x="36" y="38"/>
                  </a:lnTo>
                  <a:lnTo>
                    <a:pt x="37" y="38"/>
                  </a:lnTo>
                  <a:lnTo>
                    <a:pt x="37" y="37"/>
                  </a:lnTo>
                  <a:lnTo>
                    <a:pt x="39" y="37"/>
                  </a:lnTo>
                  <a:lnTo>
                    <a:pt x="37" y="37"/>
                  </a:lnTo>
                  <a:lnTo>
                    <a:pt x="37" y="36"/>
                  </a:lnTo>
                  <a:lnTo>
                    <a:pt x="39" y="36"/>
                  </a:lnTo>
                  <a:lnTo>
                    <a:pt x="40" y="36"/>
                  </a:lnTo>
                  <a:lnTo>
                    <a:pt x="40" y="35"/>
                  </a:lnTo>
                  <a:lnTo>
                    <a:pt x="41" y="35"/>
                  </a:lnTo>
                  <a:lnTo>
                    <a:pt x="42" y="35"/>
                  </a:lnTo>
                  <a:lnTo>
                    <a:pt x="44" y="35"/>
                  </a:lnTo>
                  <a:lnTo>
                    <a:pt x="44" y="36"/>
                  </a:lnTo>
                  <a:lnTo>
                    <a:pt x="45" y="36"/>
                  </a:lnTo>
                  <a:lnTo>
                    <a:pt x="46" y="35"/>
                  </a:lnTo>
                  <a:lnTo>
                    <a:pt x="46" y="33"/>
                  </a:lnTo>
                  <a:lnTo>
                    <a:pt x="46" y="32"/>
                  </a:lnTo>
                  <a:lnTo>
                    <a:pt x="46" y="31"/>
                  </a:lnTo>
                  <a:lnTo>
                    <a:pt x="46" y="30"/>
                  </a:lnTo>
                  <a:lnTo>
                    <a:pt x="48" y="30"/>
                  </a:lnTo>
                  <a:lnTo>
                    <a:pt x="48" y="28"/>
                  </a:lnTo>
                  <a:lnTo>
                    <a:pt x="48" y="27"/>
                  </a:lnTo>
                  <a:lnTo>
                    <a:pt x="49" y="27"/>
                  </a:lnTo>
                  <a:lnTo>
                    <a:pt x="49" y="26"/>
                  </a:lnTo>
                  <a:lnTo>
                    <a:pt x="50" y="27"/>
                  </a:lnTo>
                  <a:lnTo>
                    <a:pt x="50" y="26"/>
                  </a:lnTo>
                  <a:lnTo>
                    <a:pt x="51" y="26"/>
                  </a:lnTo>
                  <a:lnTo>
                    <a:pt x="53" y="24"/>
                  </a:lnTo>
                  <a:lnTo>
                    <a:pt x="51" y="24"/>
                  </a:lnTo>
                  <a:lnTo>
                    <a:pt x="51" y="23"/>
                  </a:lnTo>
                  <a:lnTo>
                    <a:pt x="51" y="22"/>
                  </a:lnTo>
                  <a:lnTo>
                    <a:pt x="50" y="22"/>
                  </a:lnTo>
                  <a:lnTo>
                    <a:pt x="50" y="21"/>
                  </a:lnTo>
                  <a:lnTo>
                    <a:pt x="51" y="21"/>
                  </a:lnTo>
                  <a:lnTo>
                    <a:pt x="53" y="21"/>
                  </a:lnTo>
                  <a:lnTo>
                    <a:pt x="54" y="21"/>
                  </a:lnTo>
                  <a:lnTo>
                    <a:pt x="55" y="21"/>
                  </a:lnTo>
                  <a:lnTo>
                    <a:pt x="56" y="21"/>
                  </a:lnTo>
                  <a:lnTo>
                    <a:pt x="56" y="19"/>
                  </a:lnTo>
                  <a:lnTo>
                    <a:pt x="56" y="18"/>
                  </a:lnTo>
                  <a:lnTo>
                    <a:pt x="56" y="17"/>
                  </a:lnTo>
                  <a:lnTo>
                    <a:pt x="55" y="17"/>
                  </a:lnTo>
                  <a:lnTo>
                    <a:pt x="56" y="17"/>
                  </a:lnTo>
                  <a:lnTo>
                    <a:pt x="56" y="16"/>
                  </a:lnTo>
                  <a:lnTo>
                    <a:pt x="58" y="16"/>
                  </a:lnTo>
                  <a:lnTo>
                    <a:pt x="58" y="14"/>
                  </a:lnTo>
                  <a:lnTo>
                    <a:pt x="59" y="14"/>
                  </a:lnTo>
                  <a:lnTo>
                    <a:pt x="59" y="13"/>
                  </a:lnTo>
                  <a:lnTo>
                    <a:pt x="59" y="12"/>
                  </a:lnTo>
                  <a:lnTo>
                    <a:pt x="59" y="10"/>
                  </a:lnTo>
                  <a:lnTo>
                    <a:pt x="59" y="9"/>
                  </a:lnTo>
                  <a:lnTo>
                    <a:pt x="59" y="8"/>
                  </a:lnTo>
                  <a:lnTo>
                    <a:pt x="58" y="8"/>
                  </a:lnTo>
                  <a:lnTo>
                    <a:pt x="58" y="7"/>
                  </a:lnTo>
                  <a:lnTo>
                    <a:pt x="56" y="7"/>
                  </a:lnTo>
                  <a:lnTo>
                    <a:pt x="58" y="7"/>
                  </a:lnTo>
                  <a:lnTo>
                    <a:pt x="58" y="5"/>
                  </a:lnTo>
                  <a:lnTo>
                    <a:pt x="59" y="5"/>
                  </a:lnTo>
                  <a:lnTo>
                    <a:pt x="59" y="4"/>
                  </a:lnTo>
                  <a:lnTo>
                    <a:pt x="60" y="4"/>
                  </a:lnTo>
                  <a:lnTo>
                    <a:pt x="62" y="4"/>
                  </a:lnTo>
                  <a:lnTo>
                    <a:pt x="62" y="3"/>
                  </a:lnTo>
                  <a:lnTo>
                    <a:pt x="63" y="3"/>
                  </a:lnTo>
                  <a:lnTo>
                    <a:pt x="63" y="2"/>
                  </a:lnTo>
                  <a:lnTo>
                    <a:pt x="64" y="2"/>
                  </a:lnTo>
                  <a:lnTo>
                    <a:pt x="65" y="2"/>
                  </a:lnTo>
                  <a:lnTo>
                    <a:pt x="67" y="2"/>
                  </a:lnTo>
                  <a:lnTo>
                    <a:pt x="68" y="2"/>
                  </a:lnTo>
                  <a:lnTo>
                    <a:pt x="69" y="2"/>
                  </a:lnTo>
                  <a:lnTo>
                    <a:pt x="70" y="2"/>
                  </a:lnTo>
                  <a:lnTo>
                    <a:pt x="72" y="2"/>
                  </a:lnTo>
                  <a:lnTo>
                    <a:pt x="73" y="2"/>
                  </a:lnTo>
                  <a:lnTo>
                    <a:pt x="74" y="0"/>
                  </a:lnTo>
                  <a:lnTo>
                    <a:pt x="76" y="0"/>
                  </a:lnTo>
                  <a:lnTo>
                    <a:pt x="77"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9" name="Freeform 1325"/>
            <p:cNvSpPr>
              <a:spLocks noEditPoints="1"/>
            </p:cNvSpPr>
            <p:nvPr/>
          </p:nvSpPr>
          <p:spPr bwMode="auto">
            <a:xfrm>
              <a:off x="3692526" y="4008654"/>
              <a:ext cx="50800" cy="22225"/>
            </a:xfrm>
            <a:custGeom>
              <a:avLst/>
              <a:gdLst>
                <a:gd name="T0" fmla="*/ 8 w 32"/>
                <a:gd name="T1" fmla="*/ 12 h 14"/>
                <a:gd name="T2" fmla="*/ 23 w 32"/>
                <a:gd name="T3" fmla="*/ 6 h 14"/>
                <a:gd name="T4" fmla="*/ 22 w 32"/>
                <a:gd name="T5" fmla="*/ 6 h 14"/>
                <a:gd name="T6" fmla="*/ 6 w 32"/>
                <a:gd name="T7" fmla="*/ 2 h 14"/>
                <a:gd name="T8" fmla="*/ 6 w 32"/>
                <a:gd name="T9" fmla="*/ 1 h 14"/>
                <a:gd name="T10" fmla="*/ 22 w 32"/>
                <a:gd name="T11" fmla="*/ 0 h 14"/>
                <a:gd name="T12" fmla="*/ 25 w 32"/>
                <a:gd name="T13" fmla="*/ 1 h 14"/>
                <a:gd name="T14" fmla="*/ 28 w 32"/>
                <a:gd name="T15" fmla="*/ 2 h 14"/>
                <a:gd name="T16" fmla="*/ 28 w 32"/>
                <a:gd name="T17" fmla="*/ 3 h 14"/>
                <a:gd name="T18" fmla="*/ 30 w 32"/>
                <a:gd name="T19" fmla="*/ 3 h 14"/>
                <a:gd name="T20" fmla="*/ 30 w 32"/>
                <a:gd name="T21" fmla="*/ 5 h 14"/>
                <a:gd name="T22" fmla="*/ 31 w 32"/>
                <a:gd name="T23" fmla="*/ 7 h 14"/>
                <a:gd name="T24" fmla="*/ 31 w 32"/>
                <a:gd name="T25" fmla="*/ 10 h 14"/>
                <a:gd name="T26" fmla="*/ 30 w 32"/>
                <a:gd name="T27" fmla="*/ 10 h 14"/>
                <a:gd name="T28" fmla="*/ 30 w 32"/>
                <a:gd name="T29" fmla="*/ 11 h 14"/>
                <a:gd name="T30" fmla="*/ 27 w 32"/>
                <a:gd name="T31" fmla="*/ 12 h 14"/>
                <a:gd name="T32" fmla="*/ 26 w 32"/>
                <a:gd name="T33" fmla="*/ 10 h 14"/>
                <a:gd name="T34" fmla="*/ 27 w 32"/>
                <a:gd name="T35" fmla="*/ 7 h 14"/>
                <a:gd name="T36" fmla="*/ 28 w 32"/>
                <a:gd name="T37" fmla="*/ 7 h 14"/>
                <a:gd name="T38" fmla="*/ 28 w 32"/>
                <a:gd name="T39" fmla="*/ 9 h 14"/>
                <a:gd name="T40" fmla="*/ 27 w 32"/>
                <a:gd name="T41" fmla="*/ 6 h 14"/>
                <a:gd name="T42" fmla="*/ 26 w 32"/>
                <a:gd name="T43" fmla="*/ 6 h 14"/>
                <a:gd name="T44" fmla="*/ 26 w 32"/>
                <a:gd name="T45" fmla="*/ 7 h 14"/>
                <a:gd name="T46" fmla="*/ 25 w 32"/>
                <a:gd name="T47" fmla="*/ 5 h 14"/>
                <a:gd name="T48" fmla="*/ 23 w 32"/>
                <a:gd name="T49" fmla="*/ 5 h 14"/>
                <a:gd name="T50" fmla="*/ 22 w 32"/>
                <a:gd name="T51" fmla="*/ 2 h 14"/>
                <a:gd name="T52" fmla="*/ 20 w 32"/>
                <a:gd name="T53" fmla="*/ 3 h 14"/>
                <a:gd name="T54" fmla="*/ 18 w 32"/>
                <a:gd name="T55" fmla="*/ 6 h 14"/>
                <a:gd name="T56" fmla="*/ 14 w 32"/>
                <a:gd name="T57" fmla="*/ 7 h 14"/>
                <a:gd name="T58" fmla="*/ 16 w 32"/>
                <a:gd name="T59" fmla="*/ 10 h 14"/>
                <a:gd name="T60" fmla="*/ 14 w 32"/>
                <a:gd name="T61" fmla="*/ 12 h 14"/>
                <a:gd name="T62" fmla="*/ 12 w 32"/>
                <a:gd name="T63" fmla="*/ 14 h 14"/>
                <a:gd name="T64" fmla="*/ 11 w 32"/>
                <a:gd name="T65" fmla="*/ 11 h 14"/>
                <a:gd name="T66" fmla="*/ 11 w 32"/>
                <a:gd name="T67" fmla="*/ 10 h 14"/>
                <a:gd name="T68" fmla="*/ 12 w 32"/>
                <a:gd name="T69" fmla="*/ 10 h 14"/>
                <a:gd name="T70" fmla="*/ 11 w 32"/>
                <a:gd name="T71" fmla="*/ 10 h 14"/>
                <a:gd name="T72" fmla="*/ 9 w 32"/>
                <a:gd name="T73" fmla="*/ 10 h 14"/>
                <a:gd name="T74" fmla="*/ 8 w 32"/>
                <a:gd name="T75" fmla="*/ 10 h 14"/>
                <a:gd name="T76" fmla="*/ 7 w 32"/>
                <a:gd name="T77" fmla="*/ 7 h 14"/>
                <a:gd name="T78" fmla="*/ 6 w 32"/>
                <a:gd name="T79" fmla="*/ 7 h 14"/>
                <a:gd name="T80" fmla="*/ 4 w 32"/>
                <a:gd name="T81" fmla="*/ 7 h 14"/>
                <a:gd name="T82" fmla="*/ 2 w 32"/>
                <a:gd name="T83" fmla="*/ 9 h 14"/>
                <a:gd name="T84" fmla="*/ 2 w 32"/>
                <a:gd name="T85" fmla="*/ 6 h 14"/>
                <a:gd name="T86" fmla="*/ 2 w 32"/>
                <a:gd name="T87" fmla="*/ 5 h 14"/>
                <a:gd name="T88" fmla="*/ 0 w 32"/>
                <a:gd name="T89" fmla="*/ 2 h 14"/>
                <a:gd name="T90" fmla="*/ 0 w 32"/>
                <a:gd name="T91" fmla="*/ 1 h 14"/>
                <a:gd name="T92" fmla="*/ 2 w 32"/>
                <a:gd name="T93" fmla="*/ 1 h 14"/>
                <a:gd name="T94" fmla="*/ 3 w 32"/>
                <a:gd name="T95" fmla="*/ 1 h 14"/>
                <a:gd name="T96" fmla="*/ 6 w 32"/>
                <a:gd name="T97" fmla="*/ 2 h 14"/>
                <a:gd name="T98" fmla="*/ 6 w 32"/>
                <a:gd name="T99" fmla="*/ 3 h 14"/>
                <a:gd name="T100" fmla="*/ 7 w 32"/>
                <a:gd name="T101" fmla="*/ 3 h 14"/>
                <a:gd name="T102" fmla="*/ 9 w 32"/>
                <a:gd name="T103" fmla="*/ 5 h 14"/>
                <a:gd name="T104" fmla="*/ 13 w 32"/>
                <a:gd name="T105" fmla="*/ 3 h 14"/>
                <a:gd name="T106" fmla="*/ 16 w 32"/>
                <a:gd name="T107" fmla="*/ 2 h 14"/>
                <a:gd name="T108" fmla="*/ 18 w 32"/>
                <a:gd name="T10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14">
                  <a:moveTo>
                    <a:pt x="7" y="11"/>
                  </a:moveTo>
                  <a:lnTo>
                    <a:pt x="8" y="11"/>
                  </a:lnTo>
                  <a:lnTo>
                    <a:pt x="8" y="12"/>
                  </a:lnTo>
                  <a:lnTo>
                    <a:pt x="7" y="12"/>
                  </a:lnTo>
                  <a:lnTo>
                    <a:pt x="7" y="11"/>
                  </a:lnTo>
                  <a:close/>
                  <a:moveTo>
                    <a:pt x="23" y="6"/>
                  </a:moveTo>
                  <a:lnTo>
                    <a:pt x="23" y="7"/>
                  </a:lnTo>
                  <a:lnTo>
                    <a:pt x="22" y="7"/>
                  </a:lnTo>
                  <a:lnTo>
                    <a:pt x="22" y="6"/>
                  </a:lnTo>
                  <a:lnTo>
                    <a:pt x="23" y="6"/>
                  </a:lnTo>
                  <a:close/>
                  <a:moveTo>
                    <a:pt x="6" y="1"/>
                  </a:moveTo>
                  <a:lnTo>
                    <a:pt x="6" y="2"/>
                  </a:lnTo>
                  <a:lnTo>
                    <a:pt x="6" y="1"/>
                  </a:lnTo>
                  <a:lnTo>
                    <a:pt x="4" y="1"/>
                  </a:lnTo>
                  <a:lnTo>
                    <a:pt x="6" y="1"/>
                  </a:lnTo>
                  <a:close/>
                  <a:moveTo>
                    <a:pt x="20" y="0"/>
                  </a:moveTo>
                  <a:lnTo>
                    <a:pt x="21" y="0"/>
                  </a:lnTo>
                  <a:lnTo>
                    <a:pt x="22" y="0"/>
                  </a:lnTo>
                  <a:lnTo>
                    <a:pt x="22" y="1"/>
                  </a:lnTo>
                  <a:lnTo>
                    <a:pt x="23" y="1"/>
                  </a:lnTo>
                  <a:lnTo>
                    <a:pt x="25" y="1"/>
                  </a:lnTo>
                  <a:lnTo>
                    <a:pt x="26" y="1"/>
                  </a:lnTo>
                  <a:lnTo>
                    <a:pt x="27" y="2"/>
                  </a:lnTo>
                  <a:lnTo>
                    <a:pt x="28" y="2"/>
                  </a:lnTo>
                  <a:lnTo>
                    <a:pt x="28" y="3"/>
                  </a:lnTo>
                  <a:lnTo>
                    <a:pt x="28" y="2"/>
                  </a:lnTo>
                  <a:lnTo>
                    <a:pt x="28" y="3"/>
                  </a:lnTo>
                  <a:lnTo>
                    <a:pt x="30" y="3"/>
                  </a:lnTo>
                  <a:lnTo>
                    <a:pt x="28" y="3"/>
                  </a:lnTo>
                  <a:lnTo>
                    <a:pt x="30" y="3"/>
                  </a:lnTo>
                  <a:lnTo>
                    <a:pt x="30" y="5"/>
                  </a:lnTo>
                  <a:lnTo>
                    <a:pt x="30" y="3"/>
                  </a:lnTo>
                  <a:lnTo>
                    <a:pt x="30" y="5"/>
                  </a:lnTo>
                  <a:lnTo>
                    <a:pt x="31" y="5"/>
                  </a:lnTo>
                  <a:lnTo>
                    <a:pt x="31" y="6"/>
                  </a:lnTo>
                  <a:lnTo>
                    <a:pt x="31" y="7"/>
                  </a:lnTo>
                  <a:lnTo>
                    <a:pt x="32" y="7"/>
                  </a:lnTo>
                  <a:lnTo>
                    <a:pt x="32" y="9"/>
                  </a:lnTo>
                  <a:lnTo>
                    <a:pt x="31" y="10"/>
                  </a:lnTo>
                  <a:lnTo>
                    <a:pt x="31" y="11"/>
                  </a:lnTo>
                  <a:lnTo>
                    <a:pt x="30" y="11"/>
                  </a:lnTo>
                  <a:lnTo>
                    <a:pt x="30" y="10"/>
                  </a:lnTo>
                  <a:lnTo>
                    <a:pt x="28" y="10"/>
                  </a:lnTo>
                  <a:lnTo>
                    <a:pt x="28" y="11"/>
                  </a:lnTo>
                  <a:lnTo>
                    <a:pt x="30" y="11"/>
                  </a:lnTo>
                  <a:lnTo>
                    <a:pt x="28" y="11"/>
                  </a:lnTo>
                  <a:lnTo>
                    <a:pt x="28" y="12"/>
                  </a:lnTo>
                  <a:lnTo>
                    <a:pt x="27" y="12"/>
                  </a:lnTo>
                  <a:lnTo>
                    <a:pt x="27" y="11"/>
                  </a:lnTo>
                  <a:lnTo>
                    <a:pt x="26" y="11"/>
                  </a:lnTo>
                  <a:lnTo>
                    <a:pt x="26" y="10"/>
                  </a:lnTo>
                  <a:lnTo>
                    <a:pt x="26" y="9"/>
                  </a:lnTo>
                  <a:lnTo>
                    <a:pt x="26" y="7"/>
                  </a:lnTo>
                  <a:lnTo>
                    <a:pt x="27" y="7"/>
                  </a:lnTo>
                  <a:lnTo>
                    <a:pt x="27" y="6"/>
                  </a:lnTo>
                  <a:lnTo>
                    <a:pt x="27" y="7"/>
                  </a:lnTo>
                  <a:lnTo>
                    <a:pt x="28" y="7"/>
                  </a:lnTo>
                  <a:lnTo>
                    <a:pt x="28" y="9"/>
                  </a:lnTo>
                  <a:lnTo>
                    <a:pt x="30" y="9"/>
                  </a:lnTo>
                  <a:lnTo>
                    <a:pt x="28" y="9"/>
                  </a:lnTo>
                  <a:lnTo>
                    <a:pt x="28" y="7"/>
                  </a:lnTo>
                  <a:lnTo>
                    <a:pt x="27" y="7"/>
                  </a:lnTo>
                  <a:lnTo>
                    <a:pt x="27" y="6"/>
                  </a:lnTo>
                  <a:lnTo>
                    <a:pt x="26" y="6"/>
                  </a:lnTo>
                  <a:lnTo>
                    <a:pt x="27" y="6"/>
                  </a:lnTo>
                  <a:lnTo>
                    <a:pt x="26" y="6"/>
                  </a:lnTo>
                  <a:lnTo>
                    <a:pt x="27" y="6"/>
                  </a:lnTo>
                  <a:lnTo>
                    <a:pt x="26" y="6"/>
                  </a:lnTo>
                  <a:lnTo>
                    <a:pt x="26" y="7"/>
                  </a:lnTo>
                  <a:lnTo>
                    <a:pt x="26" y="6"/>
                  </a:lnTo>
                  <a:lnTo>
                    <a:pt x="25" y="6"/>
                  </a:lnTo>
                  <a:lnTo>
                    <a:pt x="25" y="5"/>
                  </a:lnTo>
                  <a:lnTo>
                    <a:pt x="23" y="5"/>
                  </a:lnTo>
                  <a:lnTo>
                    <a:pt x="23" y="3"/>
                  </a:lnTo>
                  <a:lnTo>
                    <a:pt x="23" y="5"/>
                  </a:lnTo>
                  <a:lnTo>
                    <a:pt x="23" y="3"/>
                  </a:lnTo>
                  <a:lnTo>
                    <a:pt x="22" y="3"/>
                  </a:lnTo>
                  <a:lnTo>
                    <a:pt x="22" y="2"/>
                  </a:lnTo>
                  <a:lnTo>
                    <a:pt x="22" y="3"/>
                  </a:lnTo>
                  <a:lnTo>
                    <a:pt x="21" y="3"/>
                  </a:lnTo>
                  <a:lnTo>
                    <a:pt x="20" y="3"/>
                  </a:lnTo>
                  <a:lnTo>
                    <a:pt x="18" y="3"/>
                  </a:lnTo>
                  <a:lnTo>
                    <a:pt x="18" y="5"/>
                  </a:lnTo>
                  <a:lnTo>
                    <a:pt x="18" y="6"/>
                  </a:lnTo>
                  <a:lnTo>
                    <a:pt x="17" y="6"/>
                  </a:lnTo>
                  <a:lnTo>
                    <a:pt x="16" y="7"/>
                  </a:lnTo>
                  <a:lnTo>
                    <a:pt x="14" y="7"/>
                  </a:lnTo>
                  <a:lnTo>
                    <a:pt x="14" y="9"/>
                  </a:lnTo>
                  <a:lnTo>
                    <a:pt x="16" y="9"/>
                  </a:lnTo>
                  <a:lnTo>
                    <a:pt x="16" y="10"/>
                  </a:lnTo>
                  <a:lnTo>
                    <a:pt x="17" y="11"/>
                  </a:lnTo>
                  <a:lnTo>
                    <a:pt x="16" y="12"/>
                  </a:lnTo>
                  <a:lnTo>
                    <a:pt x="14" y="12"/>
                  </a:lnTo>
                  <a:lnTo>
                    <a:pt x="13" y="12"/>
                  </a:lnTo>
                  <a:lnTo>
                    <a:pt x="12" y="12"/>
                  </a:lnTo>
                  <a:lnTo>
                    <a:pt x="12" y="14"/>
                  </a:lnTo>
                  <a:lnTo>
                    <a:pt x="12" y="12"/>
                  </a:lnTo>
                  <a:lnTo>
                    <a:pt x="12" y="11"/>
                  </a:lnTo>
                  <a:lnTo>
                    <a:pt x="11" y="11"/>
                  </a:lnTo>
                  <a:lnTo>
                    <a:pt x="11" y="10"/>
                  </a:lnTo>
                  <a:lnTo>
                    <a:pt x="12" y="10"/>
                  </a:lnTo>
                  <a:lnTo>
                    <a:pt x="11" y="10"/>
                  </a:lnTo>
                  <a:lnTo>
                    <a:pt x="12" y="10"/>
                  </a:lnTo>
                  <a:lnTo>
                    <a:pt x="11" y="10"/>
                  </a:lnTo>
                  <a:lnTo>
                    <a:pt x="12" y="10"/>
                  </a:lnTo>
                  <a:lnTo>
                    <a:pt x="11" y="10"/>
                  </a:lnTo>
                  <a:lnTo>
                    <a:pt x="11" y="9"/>
                  </a:lnTo>
                  <a:lnTo>
                    <a:pt x="11" y="10"/>
                  </a:lnTo>
                  <a:lnTo>
                    <a:pt x="11" y="11"/>
                  </a:lnTo>
                  <a:lnTo>
                    <a:pt x="9" y="11"/>
                  </a:lnTo>
                  <a:lnTo>
                    <a:pt x="9" y="10"/>
                  </a:lnTo>
                  <a:lnTo>
                    <a:pt x="8" y="10"/>
                  </a:lnTo>
                  <a:lnTo>
                    <a:pt x="9" y="10"/>
                  </a:lnTo>
                  <a:lnTo>
                    <a:pt x="8" y="10"/>
                  </a:lnTo>
                  <a:lnTo>
                    <a:pt x="8" y="9"/>
                  </a:lnTo>
                  <a:lnTo>
                    <a:pt x="8" y="7"/>
                  </a:lnTo>
                  <a:lnTo>
                    <a:pt x="7" y="7"/>
                  </a:lnTo>
                  <a:lnTo>
                    <a:pt x="7" y="9"/>
                  </a:lnTo>
                  <a:lnTo>
                    <a:pt x="7" y="7"/>
                  </a:lnTo>
                  <a:lnTo>
                    <a:pt x="6" y="7"/>
                  </a:lnTo>
                  <a:lnTo>
                    <a:pt x="4" y="7"/>
                  </a:lnTo>
                  <a:lnTo>
                    <a:pt x="6" y="7"/>
                  </a:lnTo>
                  <a:lnTo>
                    <a:pt x="4" y="7"/>
                  </a:lnTo>
                  <a:lnTo>
                    <a:pt x="3" y="7"/>
                  </a:lnTo>
                  <a:lnTo>
                    <a:pt x="2" y="7"/>
                  </a:lnTo>
                  <a:lnTo>
                    <a:pt x="2" y="9"/>
                  </a:lnTo>
                  <a:lnTo>
                    <a:pt x="0" y="7"/>
                  </a:lnTo>
                  <a:lnTo>
                    <a:pt x="0" y="6"/>
                  </a:lnTo>
                  <a:lnTo>
                    <a:pt x="2" y="6"/>
                  </a:lnTo>
                  <a:lnTo>
                    <a:pt x="2" y="5"/>
                  </a:lnTo>
                  <a:lnTo>
                    <a:pt x="0" y="5"/>
                  </a:lnTo>
                  <a:lnTo>
                    <a:pt x="2" y="5"/>
                  </a:lnTo>
                  <a:lnTo>
                    <a:pt x="2" y="3"/>
                  </a:lnTo>
                  <a:lnTo>
                    <a:pt x="2" y="2"/>
                  </a:lnTo>
                  <a:lnTo>
                    <a:pt x="0" y="2"/>
                  </a:lnTo>
                  <a:lnTo>
                    <a:pt x="0" y="3"/>
                  </a:lnTo>
                  <a:lnTo>
                    <a:pt x="0" y="2"/>
                  </a:lnTo>
                  <a:lnTo>
                    <a:pt x="0" y="1"/>
                  </a:lnTo>
                  <a:lnTo>
                    <a:pt x="2" y="1"/>
                  </a:lnTo>
                  <a:lnTo>
                    <a:pt x="2" y="0"/>
                  </a:lnTo>
                  <a:lnTo>
                    <a:pt x="2" y="1"/>
                  </a:lnTo>
                  <a:lnTo>
                    <a:pt x="3" y="1"/>
                  </a:lnTo>
                  <a:lnTo>
                    <a:pt x="3" y="0"/>
                  </a:lnTo>
                  <a:lnTo>
                    <a:pt x="3" y="1"/>
                  </a:lnTo>
                  <a:lnTo>
                    <a:pt x="4" y="1"/>
                  </a:lnTo>
                  <a:lnTo>
                    <a:pt x="4" y="2"/>
                  </a:lnTo>
                  <a:lnTo>
                    <a:pt x="6" y="2"/>
                  </a:lnTo>
                  <a:lnTo>
                    <a:pt x="4" y="2"/>
                  </a:lnTo>
                  <a:lnTo>
                    <a:pt x="4" y="3"/>
                  </a:lnTo>
                  <a:lnTo>
                    <a:pt x="6" y="3"/>
                  </a:lnTo>
                  <a:lnTo>
                    <a:pt x="7" y="3"/>
                  </a:lnTo>
                  <a:lnTo>
                    <a:pt x="7" y="2"/>
                  </a:lnTo>
                  <a:lnTo>
                    <a:pt x="7" y="3"/>
                  </a:lnTo>
                  <a:lnTo>
                    <a:pt x="8" y="3"/>
                  </a:lnTo>
                  <a:lnTo>
                    <a:pt x="8" y="5"/>
                  </a:lnTo>
                  <a:lnTo>
                    <a:pt x="9" y="5"/>
                  </a:lnTo>
                  <a:lnTo>
                    <a:pt x="11" y="5"/>
                  </a:lnTo>
                  <a:lnTo>
                    <a:pt x="12" y="3"/>
                  </a:lnTo>
                  <a:lnTo>
                    <a:pt x="13" y="3"/>
                  </a:lnTo>
                  <a:lnTo>
                    <a:pt x="13" y="2"/>
                  </a:lnTo>
                  <a:lnTo>
                    <a:pt x="14" y="2"/>
                  </a:lnTo>
                  <a:lnTo>
                    <a:pt x="16" y="2"/>
                  </a:lnTo>
                  <a:lnTo>
                    <a:pt x="17" y="2"/>
                  </a:lnTo>
                  <a:lnTo>
                    <a:pt x="17" y="1"/>
                  </a:lnTo>
                  <a:lnTo>
                    <a:pt x="18" y="1"/>
                  </a:lnTo>
                  <a:lnTo>
                    <a:pt x="18" y="0"/>
                  </a:lnTo>
                  <a:lnTo>
                    <a:pt x="2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0" name="Freeform 1326"/>
            <p:cNvSpPr>
              <a:spLocks noEditPoints="1"/>
            </p:cNvSpPr>
            <p:nvPr/>
          </p:nvSpPr>
          <p:spPr bwMode="auto">
            <a:xfrm>
              <a:off x="3281363" y="4305517"/>
              <a:ext cx="52388" cy="9525"/>
            </a:xfrm>
            <a:custGeom>
              <a:avLst/>
              <a:gdLst>
                <a:gd name="T0" fmla="*/ 3 w 33"/>
                <a:gd name="T1" fmla="*/ 6 h 6"/>
                <a:gd name="T2" fmla="*/ 3 w 33"/>
                <a:gd name="T3" fmla="*/ 6 h 6"/>
                <a:gd name="T4" fmla="*/ 3 w 33"/>
                <a:gd name="T5" fmla="*/ 6 h 6"/>
                <a:gd name="T6" fmla="*/ 3 w 33"/>
                <a:gd name="T7" fmla="*/ 6 h 6"/>
                <a:gd name="T8" fmla="*/ 3 w 33"/>
                <a:gd name="T9" fmla="*/ 6 h 6"/>
                <a:gd name="T10" fmla="*/ 3 w 33"/>
                <a:gd name="T11" fmla="*/ 6 h 6"/>
                <a:gd name="T12" fmla="*/ 3 w 33"/>
                <a:gd name="T13" fmla="*/ 6 h 6"/>
                <a:gd name="T14" fmla="*/ 3 w 33"/>
                <a:gd name="T15" fmla="*/ 6 h 6"/>
                <a:gd name="T16" fmla="*/ 3 w 33"/>
                <a:gd name="T17" fmla="*/ 6 h 6"/>
                <a:gd name="T18" fmla="*/ 33 w 33"/>
                <a:gd name="T19" fmla="*/ 4 h 6"/>
                <a:gd name="T20" fmla="*/ 33 w 33"/>
                <a:gd name="T21" fmla="*/ 4 h 6"/>
                <a:gd name="T22" fmla="*/ 33 w 33"/>
                <a:gd name="T23" fmla="*/ 4 h 6"/>
                <a:gd name="T24" fmla="*/ 33 w 33"/>
                <a:gd name="T25" fmla="*/ 4 h 6"/>
                <a:gd name="T26" fmla="*/ 33 w 33"/>
                <a:gd name="T27" fmla="*/ 4 h 6"/>
                <a:gd name="T28" fmla="*/ 33 w 33"/>
                <a:gd name="T29" fmla="*/ 4 h 6"/>
                <a:gd name="T30" fmla="*/ 33 w 33"/>
                <a:gd name="T31" fmla="*/ 4 h 6"/>
                <a:gd name="T32" fmla="*/ 33 w 33"/>
                <a:gd name="T33" fmla="*/ 4 h 6"/>
                <a:gd name="T34" fmla="*/ 33 w 33"/>
                <a:gd name="T35" fmla="*/ 4 h 6"/>
                <a:gd name="T36" fmla="*/ 33 w 33"/>
                <a:gd name="T37" fmla="*/ 4 h 6"/>
                <a:gd name="T38" fmla="*/ 33 w 33"/>
                <a:gd name="T39" fmla="*/ 4 h 6"/>
                <a:gd name="T40" fmla="*/ 14 w 33"/>
                <a:gd name="T41" fmla="*/ 2 h 6"/>
                <a:gd name="T42" fmla="*/ 14 w 33"/>
                <a:gd name="T43" fmla="*/ 2 h 6"/>
                <a:gd name="T44" fmla="*/ 14 w 33"/>
                <a:gd name="T45" fmla="*/ 2 h 6"/>
                <a:gd name="T46" fmla="*/ 12 w 33"/>
                <a:gd name="T47" fmla="*/ 2 h 6"/>
                <a:gd name="T48" fmla="*/ 12 w 33"/>
                <a:gd name="T49" fmla="*/ 2 h 6"/>
                <a:gd name="T50" fmla="*/ 14 w 33"/>
                <a:gd name="T51" fmla="*/ 2 h 6"/>
                <a:gd name="T52" fmla="*/ 14 w 33"/>
                <a:gd name="T53" fmla="*/ 2 h 6"/>
                <a:gd name="T54" fmla="*/ 14 w 33"/>
                <a:gd name="T55" fmla="*/ 2 h 6"/>
                <a:gd name="T56" fmla="*/ 14 w 33"/>
                <a:gd name="T57" fmla="*/ 2 h 6"/>
                <a:gd name="T58" fmla="*/ 0 w 33"/>
                <a:gd name="T59" fmla="*/ 0 h 6"/>
                <a:gd name="T60" fmla="*/ 0 w 33"/>
                <a:gd name="T61" fmla="*/ 0 h 6"/>
                <a:gd name="T62" fmla="*/ 0 w 33"/>
                <a:gd name="T63" fmla="*/ 0 h 6"/>
                <a:gd name="T64" fmla="*/ 0 w 33"/>
                <a:gd name="T65" fmla="*/ 0 h 6"/>
                <a:gd name="T66" fmla="*/ 0 w 33"/>
                <a:gd name="T67" fmla="*/ 0 h 6"/>
                <a:gd name="T68" fmla="*/ 0 w 33"/>
                <a:gd name="T69" fmla="*/ 0 h 6"/>
                <a:gd name="T70" fmla="*/ 0 w 33"/>
                <a:gd name="T71" fmla="*/ 0 h 6"/>
                <a:gd name="T72" fmla="*/ 0 w 33"/>
                <a:gd name="T73" fmla="*/ 0 h 6"/>
                <a:gd name="T74" fmla="*/ 0 w 33"/>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6">
                  <a:moveTo>
                    <a:pt x="3" y="6"/>
                  </a:moveTo>
                  <a:lnTo>
                    <a:pt x="3" y="6"/>
                  </a:lnTo>
                  <a:lnTo>
                    <a:pt x="3" y="6"/>
                  </a:lnTo>
                  <a:lnTo>
                    <a:pt x="3" y="6"/>
                  </a:lnTo>
                  <a:lnTo>
                    <a:pt x="3" y="6"/>
                  </a:lnTo>
                  <a:lnTo>
                    <a:pt x="3" y="6"/>
                  </a:lnTo>
                  <a:lnTo>
                    <a:pt x="3" y="6"/>
                  </a:lnTo>
                  <a:lnTo>
                    <a:pt x="3" y="6"/>
                  </a:lnTo>
                  <a:lnTo>
                    <a:pt x="3" y="6"/>
                  </a:lnTo>
                  <a:close/>
                  <a:moveTo>
                    <a:pt x="33" y="4"/>
                  </a:moveTo>
                  <a:lnTo>
                    <a:pt x="33" y="4"/>
                  </a:lnTo>
                  <a:lnTo>
                    <a:pt x="33" y="4"/>
                  </a:lnTo>
                  <a:lnTo>
                    <a:pt x="33" y="4"/>
                  </a:lnTo>
                  <a:lnTo>
                    <a:pt x="33" y="4"/>
                  </a:lnTo>
                  <a:lnTo>
                    <a:pt x="33" y="4"/>
                  </a:lnTo>
                  <a:lnTo>
                    <a:pt x="33" y="4"/>
                  </a:lnTo>
                  <a:lnTo>
                    <a:pt x="33" y="4"/>
                  </a:lnTo>
                  <a:lnTo>
                    <a:pt x="33" y="4"/>
                  </a:lnTo>
                  <a:lnTo>
                    <a:pt x="33" y="4"/>
                  </a:lnTo>
                  <a:lnTo>
                    <a:pt x="33" y="4"/>
                  </a:lnTo>
                  <a:close/>
                  <a:moveTo>
                    <a:pt x="14" y="2"/>
                  </a:moveTo>
                  <a:lnTo>
                    <a:pt x="14" y="2"/>
                  </a:lnTo>
                  <a:lnTo>
                    <a:pt x="14" y="2"/>
                  </a:lnTo>
                  <a:lnTo>
                    <a:pt x="12" y="2"/>
                  </a:lnTo>
                  <a:lnTo>
                    <a:pt x="12" y="2"/>
                  </a:lnTo>
                  <a:lnTo>
                    <a:pt x="14" y="2"/>
                  </a:lnTo>
                  <a:lnTo>
                    <a:pt x="14" y="2"/>
                  </a:lnTo>
                  <a:lnTo>
                    <a:pt x="14" y="2"/>
                  </a:lnTo>
                  <a:lnTo>
                    <a:pt x="14" y="2"/>
                  </a:lnTo>
                  <a:close/>
                  <a:moveTo>
                    <a:pt x="0" y="0"/>
                  </a:move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1" name="Freeform 1327"/>
            <p:cNvSpPr>
              <a:spLocks/>
            </p:cNvSpPr>
            <p:nvPr/>
          </p:nvSpPr>
          <p:spPr bwMode="auto">
            <a:xfrm>
              <a:off x="3706813" y="4091204"/>
              <a:ext cx="109538" cy="161925"/>
            </a:xfrm>
            <a:custGeom>
              <a:avLst/>
              <a:gdLst>
                <a:gd name="T0" fmla="*/ 39 w 69"/>
                <a:gd name="T1" fmla="*/ 5 h 102"/>
                <a:gd name="T2" fmla="*/ 42 w 69"/>
                <a:gd name="T3" fmla="*/ 7 h 102"/>
                <a:gd name="T4" fmla="*/ 45 w 69"/>
                <a:gd name="T5" fmla="*/ 13 h 102"/>
                <a:gd name="T6" fmla="*/ 47 w 69"/>
                <a:gd name="T7" fmla="*/ 13 h 102"/>
                <a:gd name="T8" fmla="*/ 53 w 69"/>
                <a:gd name="T9" fmla="*/ 13 h 102"/>
                <a:gd name="T10" fmla="*/ 56 w 69"/>
                <a:gd name="T11" fmla="*/ 13 h 102"/>
                <a:gd name="T12" fmla="*/ 61 w 69"/>
                <a:gd name="T13" fmla="*/ 16 h 102"/>
                <a:gd name="T14" fmla="*/ 59 w 69"/>
                <a:gd name="T15" fmla="*/ 21 h 102"/>
                <a:gd name="T16" fmla="*/ 61 w 69"/>
                <a:gd name="T17" fmla="*/ 24 h 102"/>
                <a:gd name="T18" fmla="*/ 56 w 69"/>
                <a:gd name="T19" fmla="*/ 24 h 102"/>
                <a:gd name="T20" fmla="*/ 50 w 69"/>
                <a:gd name="T21" fmla="*/ 27 h 102"/>
                <a:gd name="T22" fmla="*/ 46 w 69"/>
                <a:gd name="T23" fmla="*/ 30 h 102"/>
                <a:gd name="T24" fmla="*/ 45 w 69"/>
                <a:gd name="T25" fmla="*/ 37 h 102"/>
                <a:gd name="T26" fmla="*/ 42 w 69"/>
                <a:gd name="T27" fmla="*/ 41 h 102"/>
                <a:gd name="T28" fmla="*/ 42 w 69"/>
                <a:gd name="T29" fmla="*/ 43 h 102"/>
                <a:gd name="T30" fmla="*/ 45 w 69"/>
                <a:gd name="T31" fmla="*/ 48 h 102"/>
                <a:gd name="T32" fmla="*/ 47 w 69"/>
                <a:gd name="T33" fmla="*/ 52 h 102"/>
                <a:gd name="T34" fmla="*/ 53 w 69"/>
                <a:gd name="T35" fmla="*/ 55 h 102"/>
                <a:gd name="T36" fmla="*/ 58 w 69"/>
                <a:gd name="T37" fmla="*/ 52 h 102"/>
                <a:gd name="T38" fmla="*/ 59 w 69"/>
                <a:gd name="T39" fmla="*/ 58 h 102"/>
                <a:gd name="T40" fmla="*/ 63 w 69"/>
                <a:gd name="T41" fmla="*/ 60 h 102"/>
                <a:gd name="T42" fmla="*/ 67 w 69"/>
                <a:gd name="T43" fmla="*/ 65 h 102"/>
                <a:gd name="T44" fmla="*/ 68 w 69"/>
                <a:gd name="T45" fmla="*/ 71 h 102"/>
                <a:gd name="T46" fmla="*/ 67 w 69"/>
                <a:gd name="T47" fmla="*/ 75 h 102"/>
                <a:gd name="T48" fmla="*/ 67 w 69"/>
                <a:gd name="T49" fmla="*/ 80 h 102"/>
                <a:gd name="T50" fmla="*/ 65 w 69"/>
                <a:gd name="T51" fmla="*/ 85 h 102"/>
                <a:gd name="T52" fmla="*/ 63 w 69"/>
                <a:gd name="T53" fmla="*/ 85 h 102"/>
                <a:gd name="T54" fmla="*/ 61 w 69"/>
                <a:gd name="T55" fmla="*/ 86 h 102"/>
                <a:gd name="T56" fmla="*/ 64 w 69"/>
                <a:gd name="T57" fmla="*/ 89 h 102"/>
                <a:gd name="T58" fmla="*/ 68 w 69"/>
                <a:gd name="T59" fmla="*/ 90 h 102"/>
                <a:gd name="T60" fmla="*/ 65 w 69"/>
                <a:gd name="T61" fmla="*/ 94 h 102"/>
                <a:gd name="T62" fmla="*/ 63 w 69"/>
                <a:gd name="T63" fmla="*/ 99 h 102"/>
                <a:gd name="T64" fmla="*/ 59 w 69"/>
                <a:gd name="T65" fmla="*/ 102 h 102"/>
                <a:gd name="T66" fmla="*/ 55 w 69"/>
                <a:gd name="T67" fmla="*/ 97 h 102"/>
                <a:gd name="T68" fmla="*/ 50 w 69"/>
                <a:gd name="T69" fmla="*/ 93 h 102"/>
                <a:gd name="T70" fmla="*/ 45 w 69"/>
                <a:gd name="T71" fmla="*/ 90 h 102"/>
                <a:gd name="T72" fmla="*/ 40 w 69"/>
                <a:gd name="T73" fmla="*/ 88 h 102"/>
                <a:gd name="T74" fmla="*/ 33 w 69"/>
                <a:gd name="T75" fmla="*/ 85 h 102"/>
                <a:gd name="T76" fmla="*/ 30 w 69"/>
                <a:gd name="T77" fmla="*/ 81 h 102"/>
                <a:gd name="T78" fmla="*/ 28 w 69"/>
                <a:gd name="T79" fmla="*/ 78 h 102"/>
                <a:gd name="T80" fmla="*/ 28 w 69"/>
                <a:gd name="T81" fmla="*/ 75 h 102"/>
                <a:gd name="T82" fmla="*/ 26 w 69"/>
                <a:gd name="T83" fmla="*/ 69 h 102"/>
                <a:gd name="T84" fmla="*/ 22 w 69"/>
                <a:gd name="T85" fmla="*/ 63 h 102"/>
                <a:gd name="T86" fmla="*/ 19 w 69"/>
                <a:gd name="T87" fmla="*/ 58 h 102"/>
                <a:gd name="T88" fmla="*/ 17 w 69"/>
                <a:gd name="T89" fmla="*/ 53 h 102"/>
                <a:gd name="T90" fmla="*/ 14 w 69"/>
                <a:gd name="T91" fmla="*/ 48 h 102"/>
                <a:gd name="T92" fmla="*/ 13 w 69"/>
                <a:gd name="T93" fmla="*/ 44 h 102"/>
                <a:gd name="T94" fmla="*/ 11 w 69"/>
                <a:gd name="T95" fmla="*/ 39 h 102"/>
                <a:gd name="T96" fmla="*/ 7 w 69"/>
                <a:gd name="T97" fmla="*/ 35 h 102"/>
                <a:gd name="T98" fmla="*/ 3 w 69"/>
                <a:gd name="T99" fmla="*/ 32 h 102"/>
                <a:gd name="T100" fmla="*/ 0 w 69"/>
                <a:gd name="T101" fmla="*/ 25 h 102"/>
                <a:gd name="T102" fmla="*/ 4 w 69"/>
                <a:gd name="T103" fmla="*/ 20 h 102"/>
                <a:gd name="T104" fmla="*/ 5 w 69"/>
                <a:gd name="T105" fmla="*/ 23 h 102"/>
                <a:gd name="T106" fmla="*/ 7 w 69"/>
                <a:gd name="T107" fmla="*/ 24 h 102"/>
                <a:gd name="T108" fmla="*/ 11 w 69"/>
                <a:gd name="T109" fmla="*/ 27 h 102"/>
                <a:gd name="T110" fmla="*/ 13 w 69"/>
                <a:gd name="T111" fmla="*/ 27 h 102"/>
                <a:gd name="T112" fmla="*/ 16 w 69"/>
                <a:gd name="T113" fmla="*/ 21 h 102"/>
                <a:gd name="T114" fmla="*/ 19 w 69"/>
                <a:gd name="T115" fmla="*/ 16 h 102"/>
                <a:gd name="T116" fmla="*/ 26 w 69"/>
                <a:gd name="T117" fmla="*/ 14 h 102"/>
                <a:gd name="T118" fmla="*/ 31 w 69"/>
                <a:gd name="T119" fmla="*/ 10 h 102"/>
                <a:gd name="T120" fmla="*/ 33 w 69"/>
                <a:gd name="T121" fmla="*/ 5 h 102"/>
                <a:gd name="T122" fmla="*/ 32 w 69"/>
                <a:gd name="T123"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 h="102">
                  <a:moveTo>
                    <a:pt x="35" y="1"/>
                  </a:moveTo>
                  <a:lnTo>
                    <a:pt x="36" y="1"/>
                  </a:lnTo>
                  <a:lnTo>
                    <a:pt x="36" y="2"/>
                  </a:lnTo>
                  <a:lnTo>
                    <a:pt x="37" y="2"/>
                  </a:lnTo>
                  <a:lnTo>
                    <a:pt x="39" y="4"/>
                  </a:lnTo>
                  <a:lnTo>
                    <a:pt x="39" y="5"/>
                  </a:lnTo>
                  <a:lnTo>
                    <a:pt x="39" y="6"/>
                  </a:lnTo>
                  <a:lnTo>
                    <a:pt x="40" y="6"/>
                  </a:lnTo>
                  <a:lnTo>
                    <a:pt x="41" y="6"/>
                  </a:lnTo>
                  <a:lnTo>
                    <a:pt x="41" y="7"/>
                  </a:lnTo>
                  <a:lnTo>
                    <a:pt x="42" y="6"/>
                  </a:lnTo>
                  <a:lnTo>
                    <a:pt x="42" y="7"/>
                  </a:lnTo>
                  <a:lnTo>
                    <a:pt x="44" y="7"/>
                  </a:lnTo>
                  <a:lnTo>
                    <a:pt x="44" y="9"/>
                  </a:lnTo>
                  <a:lnTo>
                    <a:pt x="44" y="10"/>
                  </a:lnTo>
                  <a:lnTo>
                    <a:pt x="45" y="10"/>
                  </a:lnTo>
                  <a:lnTo>
                    <a:pt x="45" y="11"/>
                  </a:lnTo>
                  <a:lnTo>
                    <a:pt x="45" y="13"/>
                  </a:lnTo>
                  <a:lnTo>
                    <a:pt x="46" y="13"/>
                  </a:lnTo>
                  <a:lnTo>
                    <a:pt x="46" y="14"/>
                  </a:lnTo>
                  <a:lnTo>
                    <a:pt x="47" y="14"/>
                  </a:lnTo>
                  <a:lnTo>
                    <a:pt x="47" y="13"/>
                  </a:lnTo>
                  <a:lnTo>
                    <a:pt x="47" y="14"/>
                  </a:lnTo>
                  <a:lnTo>
                    <a:pt x="47" y="13"/>
                  </a:lnTo>
                  <a:lnTo>
                    <a:pt x="49" y="14"/>
                  </a:lnTo>
                  <a:lnTo>
                    <a:pt x="50" y="14"/>
                  </a:lnTo>
                  <a:lnTo>
                    <a:pt x="51" y="13"/>
                  </a:lnTo>
                  <a:lnTo>
                    <a:pt x="53" y="13"/>
                  </a:lnTo>
                  <a:lnTo>
                    <a:pt x="53" y="11"/>
                  </a:lnTo>
                  <a:lnTo>
                    <a:pt x="53" y="13"/>
                  </a:lnTo>
                  <a:lnTo>
                    <a:pt x="54" y="13"/>
                  </a:lnTo>
                  <a:lnTo>
                    <a:pt x="55" y="13"/>
                  </a:lnTo>
                  <a:lnTo>
                    <a:pt x="54" y="13"/>
                  </a:lnTo>
                  <a:lnTo>
                    <a:pt x="55" y="14"/>
                  </a:lnTo>
                  <a:lnTo>
                    <a:pt x="55" y="13"/>
                  </a:lnTo>
                  <a:lnTo>
                    <a:pt x="56" y="13"/>
                  </a:lnTo>
                  <a:lnTo>
                    <a:pt x="58" y="13"/>
                  </a:lnTo>
                  <a:lnTo>
                    <a:pt x="59" y="13"/>
                  </a:lnTo>
                  <a:lnTo>
                    <a:pt x="59" y="14"/>
                  </a:lnTo>
                  <a:lnTo>
                    <a:pt x="60" y="14"/>
                  </a:lnTo>
                  <a:lnTo>
                    <a:pt x="61" y="15"/>
                  </a:lnTo>
                  <a:lnTo>
                    <a:pt x="61" y="16"/>
                  </a:lnTo>
                  <a:lnTo>
                    <a:pt x="60" y="18"/>
                  </a:lnTo>
                  <a:lnTo>
                    <a:pt x="60" y="19"/>
                  </a:lnTo>
                  <a:lnTo>
                    <a:pt x="59" y="19"/>
                  </a:lnTo>
                  <a:lnTo>
                    <a:pt x="59" y="20"/>
                  </a:lnTo>
                  <a:lnTo>
                    <a:pt x="58" y="21"/>
                  </a:lnTo>
                  <a:lnTo>
                    <a:pt x="59" y="21"/>
                  </a:lnTo>
                  <a:lnTo>
                    <a:pt x="60" y="21"/>
                  </a:lnTo>
                  <a:lnTo>
                    <a:pt x="61" y="21"/>
                  </a:lnTo>
                  <a:lnTo>
                    <a:pt x="61" y="23"/>
                  </a:lnTo>
                  <a:lnTo>
                    <a:pt x="63" y="23"/>
                  </a:lnTo>
                  <a:lnTo>
                    <a:pt x="63" y="24"/>
                  </a:lnTo>
                  <a:lnTo>
                    <a:pt x="61" y="24"/>
                  </a:lnTo>
                  <a:lnTo>
                    <a:pt x="60" y="24"/>
                  </a:lnTo>
                  <a:lnTo>
                    <a:pt x="60" y="23"/>
                  </a:lnTo>
                  <a:lnTo>
                    <a:pt x="59" y="23"/>
                  </a:lnTo>
                  <a:lnTo>
                    <a:pt x="58" y="23"/>
                  </a:lnTo>
                  <a:lnTo>
                    <a:pt x="58" y="24"/>
                  </a:lnTo>
                  <a:lnTo>
                    <a:pt x="56" y="24"/>
                  </a:lnTo>
                  <a:lnTo>
                    <a:pt x="55" y="24"/>
                  </a:lnTo>
                  <a:lnTo>
                    <a:pt x="54" y="24"/>
                  </a:lnTo>
                  <a:lnTo>
                    <a:pt x="54" y="25"/>
                  </a:lnTo>
                  <a:lnTo>
                    <a:pt x="53" y="25"/>
                  </a:lnTo>
                  <a:lnTo>
                    <a:pt x="51" y="25"/>
                  </a:lnTo>
                  <a:lnTo>
                    <a:pt x="50" y="27"/>
                  </a:lnTo>
                  <a:lnTo>
                    <a:pt x="49" y="27"/>
                  </a:lnTo>
                  <a:lnTo>
                    <a:pt x="49" y="28"/>
                  </a:lnTo>
                  <a:lnTo>
                    <a:pt x="47" y="28"/>
                  </a:lnTo>
                  <a:lnTo>
                    <a:pt x="46" y="28"/>
                  </a:lnTo>
                  <a:lnTo>
                    <a:pt x="46" y="29"/>
                  </a:lnTo>
                  <a:lnTo>
                    <a:pt x="46" y="30"/>
                  </a:lnTo>
                  <a:lnTo>
                    <a:pt x="46" y="32"/>
                  </a:lnTo>
                  <a:lnTo>
                    <a:pt x="45" y="32"/>
                  </a:lnTo>
                  <a:lnTo>
                    <a:pt x="45" y="33"/>
                  </a:lnTo>
                  <a:lnTo>
                    <a:pt x="45" y="34"/>
                  </a:lnTo>
                  <a:lnTo>
                    <a:pt x="45" y="35"/>
                  </a:lnTo>
                  <a:lnTo>
                    <a:pt x="45" y="37"/>
                  </a:lnTo>
                  <a:lnTo>
                    <a:pt x="44" y="37"/>
                  </a:lnTo>
                  <a:lnTo>
                    <a:pt x="42" y="37"/>
                  </a:lnTo>
                  <a:lnTo>
                    <a:pt x="42" y="38"/>
                  </a:lnTo>
                  <a:lnTo>
                    <a:pt x="41" y="39"/>
                  </a:lnTo>
                  <a:lnTo>
                    <a:pt x="42" y="39"/>
                  </a:lnTo>
                  <a:lnTo>
                    <a:pt x="42" y="41"/>
                  </a:lnTo>
                  <a:lnTo>
                    <a:pt x="41" y="41"/>
                  </a:lnTo>
                  <a:lnTo>
                    <a:pt x="41" y="42"/>
                  </a:lnTo>
                  <a:lnTo>
                    <a:pt x="40" y="42"/>
                  </a:lnTo>
                  <a:lnTo>
                    <a:pt x="41" y="42"/>
                  </a:lnTo>
                  <a:lnTo>
                    <a:pt x="41" y="43"/>
                  </a:lnTo>
                  <a:lnTo>
                    <a:pt x="42" y="43"/>
                  </a:lnTo>
                  <a:lnTo>
                    <a:pt x="41" y="43"/>
                  </a:lnTo>
                  <a:lnTo>
                    <a:pt x="42" y="44"/>
                  </a:lnTo>
                  <a:lnTo>
                    <a:pt x="42" y="46"/>
                  </a:lnTo>
                  <a:lnTo>
                    <a:pt x="44" y="46"/>
                  </a:lnTo>
                  <a:lnTo>
                    <a:pt x="44" y="47"/>
                  </a:lnTo>
                  <a:lnTo>
                    <a:pt x="45" y="48"/>
                  </a:lnTo>
                  <a:lnTo>
                    <a:pt x="46" y="48"/>
                  </a:lnTo>
                  <a:lnTo>
                    <a:pt x="46" y="49"/>
                  </a:lnTo>
                  <a:lnTo>
                    <a:pt x="46" y="51"/>
                  </a:lnTo>
                  <a:lnTo>
                    <a:pt x="45" y="51"/>
                  </a:lnTo>
                  <a:lnTo>
                    <a:pt x="45" y="52"/>
                  </a:lnTo>
                  <a:lnTo>
                    <a:pt x="47" y="52"/>
                  </a:lnTo>
                  <a:lnTo>
                    <a:pt x="49" y="52"/>
                  </a:lnTo>
                  <a:lnTo>
                    <a:pt x="50" y="52"/>
                  </a:lnTo>
                  <a:lnTo>
                    <a:pt x="50" y="53"/>
                  </a:lnTo>
                  <a:lnTo>
                    <a:pt x="50" y="55"/>
                  </a:lnTo>
                  <a:lnTo>
                    <a:pt x="51" y="55"/>
                  </a:lnTo>
                  <a:lnTo>
                    <a:pt x="53" y="55"/>
                  </a:lnTo>
                  <a:lnTo>
                    <a:pt x="54" y="55"/>
                  </a:lnTo>
                  <a:lnTo>
                    <a:pt x="55" y="55"/>
                  </a:lnTo>
                  <a:lnTo>
                    <a:pt x="56" y="55"/>
                  </a:lnTo>
                  <a:lnTo>
                    <a:pt x="56" y="53"/>
                  </a:lnTo>
                  <a:lnTo>
                    <a:pt x="58" y="53"/>
                  </a:lnTo>
                  <a:lnTo>
                    <a:pt x="58" y="52"/>
                  </a:lnTo>
                  <a:lnTo>
                    <a:pt x="59" y="52"/>
                  </a:lnTo>
                  <a:lnTo>
                    <a:pt x="59" y="53"/>
                  </a:lnTo>
                  <a:lnTo>
                    <a:pt x="59" y="55"/>
                  </a:lnTo>
                  <a:lnTo>
                    <a:pt x="59" y="56"/>
                  </a:lnTo>
                  <a:lnTo>
                    <a:pt x="59" y="57"/>
                  </a:lnTo>
                  <a:lnTo>
                    <a:pt x="59" y="58"/>
                  </a:lnTo>
                  <a:lnTo>
                    <a:pt x="59" y="60"/>
                  </a:lnTo>
                  <a:lnTo>
                    <a:pt x="59" y="61"/>
                  </a:lnTo>
                  <a:lnTo>
                    <a:pt x="59" y="60"/>
                  </a:lnTo>
                  <a:lnTo>
                    <a:pt x="60" y="61"/>
                  </a:lnTo>
                  <a:lnTo>
                    <a:pt x="61" y="61"/>
                  </a:lnTo>
                  <a:lnTo>
                    <a:pt x="63" y="60"/>
                  </a:lnTo>
                  <a:lnTo>
                    <a:pt x="64" y="60"/>
                  </a:lnTo>
                  <a:lnTo>
                    <a:pt x="64" y="61"/>
                  </a:lnTo>
                  <a:lnTo>
                    <a:pt x="65" y="61"/>
                  </a:lnTo>
                  <a:lnTo>
                    <a:pt x="65" y="62"/>
                  </a:lnTo>
                  <a:lnTo>
                    <a:pt x="67" y="63"/>
                  </a:lnTo>
                  <a:lnTo>
                    <a:pt x="67" y="65"/>
                  </a:lnTo>
                  <a:lnTo>
                    <a:pt x="68" y="66"/>
                  </a:lnTo>
                  <a:lnTo>
                    <a:pt x="69" y="67"/>
                  </a:lnTo>
                  <a:lnTo>
                    <a:pt x="69" y="69"/>
                  </a:lnTo>
                  <a:lnTo>
                    <a:pt x="69" y="70"/>
                  </a:lnTo>
                  <a:lnTo>
                    <a:pt x="68" y="70"/>
                  </a:lnTo>
                  <a:lnTo>
                    <a:pt x="68" y="71"/>
                  </a:lnTo>
                  <a:lnTo>
                    <a:pt x="68" y="70"/>
                  </a:lnTo>
                  <a:lnTo>
                    <a:pt x="68" y="71"/>
                  </a:lnTo>
                  <a:lnTo>
                    <a:pt x="68" y="72"/>
                  </a:lnTo>
                  <a:lnTo>
                    <a:pt x="68" y="74"/>
                  </a:lnTo>
                  <a:lnTo>
                    <a:pt x="68" y="75"/>
                  </a:lnTo>
                  <a:lnTo>
                    <a:pt x="67" y="75"/>
                  </a:lnTo>
                  <a:lnTo>
                    <a:pt x="68" y="75"/>
                  </a:lnTo>
                  <a:lnTo>
                    <a:pt x="68" y="76"/>
                  </a:lnTo>
                  <a:lnTo>
                    <a:pt x="68" y="78"/>
                  </a:lnTo>
                  <a:lnTo>
                    <a:pt x="68" y="79"/>
                  </a:lnTo>
                  <a:lnTo>
                    <a:pt x="68" y="80"/>
                  </a:lnTo>
                  <a:lnTo>
                    <a:pt x="67" y="80"/>
                  </a:lnTo>
                  <a:lnTo>
                    <a:pt x="67" y="81"/>
                  </a:lnTo>
                  <a:lnTo>
                    <a:pt x="65" y="81"/>
                  </a:lnTo>
                  <a:lnTo>
                    <a:pt x="65" y="83"/>
                  </a:lnTo>
                  <a:lnTo>
                    <a:pt x="67" y="84"/>
                  </a:lnTo>
                  <a:lnTo>
                    <a:pt x="67" y="85"/>
                  </a:lnTo>
                  <a:lnTo>
                    <a:pt x="65" y="85"/>
                  </a:lnTo>
                  <a:lnTo>
                    <a:pt x="64" y="85"/>
                  </a:lnTo>
                  <a:lnTo>
                    <a:pt x="64" y="84"/>
                  </a:lnTo>
                  <a:lnTo>
                    <a:pt x="64" y="85"/>
                  </a:lnTo>
                  <a:lnTo>
                    <a:pt x="63" y="85"/>
                  </a:lnTo>
                  <a:lnTo>
                    <a:pt x="63" y="84"/>
                  </a:lnTo>
                  <a:lnTo>
                    <a:pt x="63" y="85"/>
                  </a:lnTo>
                  <a:lnTo>
                    <a:pt x="63" y="86"/>
                  </a:lnTo>
                  <a:lnTo>
                    <a:pt x="64" y="86"/>
                  </a:lnTo>
                  <a:lnTo>
                    <a:pt x="63" y="86"/>
                  </a:lnTo>
                  <a:lnTo>
                    <a:pt x="64" y="86"/>
                  </a:lnTo>
                  <a:lnTo>
                    <a:pt x="63" y="86"/>
                  </a:lnTo>
                  <a:lnTo>
                    <a:pt x="61" y="86"/>
                  </a:lnTo>
                  <a:lnTo>
                    <a:pt x="61" y="88"/>
                  </a:lnTo>
                  <a:lnTo>
                    <a:pt x="63" y="88"/>
                  </a:lnTo>
                  <a:lnTo>
                    <a:pt x="61" y="88"/>
                  </a:lnTo>
                  <a:lnTo>
                    <a:pt x="63" y="88"/>
                  </a:lnTo>
                  <a:lnTo>
                    <a:pt x="64" y="88"/>
                  </a:lnTo>
                  <a:lnTo>
                    <a:pt x="64" y="89"/>
                  </a:lnTo>
                  <a:lnTo>
                    <a:pt x="65" y="89"/>
                  </a:lnTo>
                  <a:lnTo>
                    <a:pt x="65" y="90"/>
                  </a:lnTo>
                  <a:lnTo>
                    <a:pt x="65" y="89"/>
                  </a:lnTo>
                  <a:lnTo>
                    <a:pt x="65" y="90"/>
                  </a:lnTo>
                  <a:lnTo>
                    <a:pt x="67" y="90"/>
                  </a:lnTo>
                  <a:lnTo>
                    <a:pt x="68" y="90"/>
                  </a:lnTo>
                  <a:lnTo>
                    <a:pt x="68" y="92"/>
                  </a:lnTo>
                  <a:lnTo>
                    <a:pt x="67" y="92"/>
                  </a:lnTo>
                  <a:lnTo>
                    <a:pt x="68" y="92"/>
                  </a:lnTo>
                  <a:lnTo>
                    <a:pt x="68" y="93"/>
                  </a:lnTo>
                  <a:lnTo>
                    <a:pt x="67" y="93"/>
                  </a:lnTo>
                  <a:lnTo>
                    <a:pt x="65" y="94"/>
                  </a:lnTo>
                  <a:lnTo>
                    <a:pt x="65" y="95"/>
                  </a:lnTo>
                  <a:lnTo>
                    <a:pt x="64" y="95"/>
                  </a:lnTo>
                  <a:lnTo>
                    <a:pt x="65" y="97"/>
                  </a:lnTo>
                  <a:lnTo>
                    <a:pt x="64" y="98"/>
                  </a:lnTo>
                  <a:lnTo>
                    <a:pt x="63" y="98"/>
                  </a:lnTo>
                  <a:lnTo>
                    <a:pt x="63" y="99"/>
                  </a:lnTo>
                  <a:lnTo>
                    <a:pt x="64" y="99"/>
                  </a:lnTo>
                  <a:lnTo>
                    <a:pt x="63" y="100"/>
                  </a:lnTo>
                  <a:lnTo>
                    <a:pt x="63" y="102"/>
                  </a:lnTo>
                  <a:lnTo>
                    <a:pt x="61" y="102"/>
                  </a:lnTo>
                  <a:lnTo>
                    <a:pt x="60" y="102"/>
                  </a:lnTo>
                  <a:lnTo>
                    <a:pt x="59" y="102"/>
                  </a:lnTo>
                  <a:lnTo>
                    <a:pt x="59" y="100"/>
                  </a:lnTo>
                  <a:lnTo>
                    <a:pt x="58" y="100"/>
                  </a:lnTo>
                  <a:lnTo>
                    <a:pt x="58" y="99"/>
                  </a:lnTo>
                  <a:lnTo>
                    <a:pt x="56" y="99"/>
                  </a:lnTo>
                  <a:lnTo>
                    <a:pt x="55" y="98"/>
                  </a:lnTo>
                  <a:lnTo>
                    <a:pt x="55" y="97"/>
                  </a:lnTo>
                  <a:lnTo>
                    <a:pt x="54" y="97"/>
                  </a:lnTo>
                  <a:lnTo>
                    <a:pt x="54" y="95"/>
                  </a:lnTo>
                  <a:lnTo>
                    <a:pt x="53" y="95"/>
                  </a:lnTo>
                  <a:lnTo>
                    <a:pt x="51" y="94"/>
                  </a:lnTo>
                  <a:lnTo>
                    <a:pt x="50" y="94"/>
                  </a:lnTo>
                  <a:lnTo>
                    <a:pt x="50" y="93"/>
                  </a:lnTo>
                  <a:lnTo>
                    <a:pt x="49" y="93"/>
                  </a:lnTo>
                  <a:lnTo>
                    <a:pt x="47" y="93"/>
                  </a:lnTo>
                  <a:lnTo>
                    <a:pt x="47" y="92"/>
                  </a:lnTo>
                  <a:lnTo>
                    <a:pt x="46" y="92"/>
                  </a:lnTo>
                  <a:lnTo>
                    <a:pt x="45" y="92"/>
                  </a:lnTo>
                  <a:lnTo>
                    <a:pt x="45" y="90"/>
                  </a:lnTo>
                  <a:lnTo>
                    <a:pt x="44" y="90"/>
                  </a:lnTo>
                  <a:lnTo>
                    <a:pt x="42" y="90"/>
                  </a:lnTo>
                  <a:lnTo>
                    <a:pt x="42" y="89"/>
                  </a:lnTo>
                  <a:lnTo>
                    <a:pt x="41" y="89"/>
                  </a:lnTo>
                  <a:lnTo>
                    <a:pt x="40" y="89"/>
                  </a:lnTo>
                  <a:lnTo>
                    <a:pt x="40" y="88"/>
                  </a:lnTo>
                  <a:lnTo>
                    <a:pt x="39" y="88"/>
                  </a:lnTo>
                  <a:lnTo>
                    <a:pt x="39" y="86"/>
                  </a:lnTo>
                  <a:lnTo>
                    <a:pt x="37" y="86"/>
                  </a:lnTo>
                  <a:lnTo>
                    <a:pt x="36" y="86"/>
                  </a:lnTo>
                  <a:lnTo>
                    <a:pt x="35" y="85"/>
                  </a:lnTo>
                  <a:lnTo>
                    <a:pt x="33" y="85"/>
                  </a:lnTo>
                  <a:lnTo>
                    <a:pt x="35" y="85"/>
                  </a:lnTo>
                  <a:lnTo>
                    <a:pt x="33" y="84"/>
                  </a:lnTo>
                  <a:lnTo>
                    <a:pt x="32" y="83"/>
                  </a:lnTo>
                  <a:lnTo>
                    <a:pt x="32" y="81"/>
                  </a:lnTo>
                  <a:lnTo>
                    <a:pt x="31" y="81"/>
                  </a:lnTo>
                  <a:lnTo>
                    <a:pt x="30" y="81"/>
                  </a:lnTo>
                  <a:lnTo>
                    <a:pt x="30" y="80"/>
                  </a:lnTo>
                  <a:lnTo>
                    <a:pt x="30" y="79"/>
                  </a:lnTo>
                  <a:lnTo>
                    <a:pt x="28" y="79"/>
                  </a:lnTo>
                  <a:lnTo>
                    <a:pt x="30" y="79"/>
                  </a:lnTo>
                  <a:lnTo>
                    <a:pt x="28" y="79"/>
                  </a:lnTo>
                  <a:lnTo>
                    <a:pt x="28" y="78"/>
                  </a:lnTo>
                  <a:lnTo>
                    <a:pt x="28" y="79"/>
                  </a:lnTo>
                  <a:lnTo>
                    <a:pt x="28" y="78"/>
                  </a:lnTo>
                  <a:lnTo>
                    <a:pt x="28" y="76"/>
                  </a:lnTo>
                  <a:lnTo>
                    <a:pt x="27" y="76"/>
                  </a:lnTo>
                  <a:lnTo>
                    <a:pt x="28" y="76"/>
                  </a:lnTo>
                  <a:lnTo>
                    <a:pt x="28" y="75"/>
                  </a:lnTo>
                  <a:lnTo>
                    <a:pt x="28" y="74"/>
                  </a:lnTo>
                  <a:lnTo>
                    <a:pt x="28" y="72"/>
                  </a:lnTo>
                  <a:lnTo>
                    <a:pt x="27" y="72"/>
                  </a:lnTo>
                  <a:lnTo>
                    <a:pt x="27" y="71"/>
                  </a:lnTo>
                  <a:lnTo>
                    <a:pt x="26" y="70"/>
                  </a:lnTo>
                  <a:lnTo>
                    <a:pt x="26" y="69"/>
                  </a:lnTo>
                  <a:lnTo>
                    <a:pt x="25" y="69"/>
                  </a:lnTo>
                  <a:lnTo>
                    <a:pt x="25" y="67"/>
                  </a:lnTo>
                  <a:lnTo>
                    <a:pt x="23" y="66"/>
                  </a:lnTo>
                  <a:lnTo>
                    <a:pt x="23" y="65"/>
                  </a:lnTo>
                  <a:lnTo>
                    <a:pt x="23" y="63"/>
                  </a:lnTo>
                  <a:lnTo>
                    <a:pt x="22" y="63"/>
                  </a:lnTo>
                  <a:lnTo>
                    <a:pt x="22" y="62"/>
                  </a:lnTo>
                  <a:lnTo>
                    <a:pt x="21" y="62"/>
                  </a:lnTo>
                  <a:lnTo>
                    <a:pt x="21" y="61"/>
                  </a:lnTo>
                  <a:lnTo>
                    <a:pt x="21" y="60"/>
                  </a:lnTo>
                  <a:lnTo>
                    <a:pt x="19" y="60"/>
                  </a:lnTo>
                  <a:lnTo>
                    <a:pt x="19" y="58"/>
                  </a:lnTo>
                  <a:lnTo>
                    <a:pt x="19" y="57"/>
                  </a:lnTo>
                  <a:lnTo>
                    <a:pt x="18" y="57"/>
                  </a:lnTo>
                  <a:lnTo>
                    <a:pt x="18" y="56"/>
                  </a:lnTo>
                  <a:lnTo>
                    <a:pt x="18" y="55"/>
                  </a:lnTo>
                  <a:lnTo>
                    <a:pt x="17" y="55"/>
                  </a:lnTo>
                  <a:lnTo>
                    <a:pt x="17" y="53"/>
                  </a:lnTo>
                  <a:lnTo>
                    <a:pt x="17" y="52"/>
                  </a:lnTo>
                  <a:lnTo>
                    <a:pt x="17" y="51"/>
                  </a:lnTo>
                  <a:lnTo>
                    <a:pt x="16" y="51"/>
                  </a:lnTo>
                  <a:lnTo>
                    <a:pt x="16" y="49"/>
                  </a:lnTo>
                  <a:lnTo>
                    <a:pt x="16" y="48"/>
                  </a:lnTo>
                  <a:lnTo>
                    <a:pt x="14" y="48"/>
                  </a:lnTo>
                  <a:lnTo>
                    <a:pt x="14" y="47"/>
                  </a:lnTo>
                  <a:lnTo>
                    <a:pt x="13" y="47"/>
                  </a:lnTo>
                  <a:lnTo>
                    <a:pt x="13" y="46"/>
                  </a:lnTo>
                  <a:lnTo>
                    <a:pt x="14" y="46"/>
                  </a:lnTo>
                  <a:lnTo>
                    <a:pt x="13" y="46"/>
                  </a:lnTo>
                  <a:lnTo>
                    <a:pt x="13" y="44"/>
                  </a:lnTo>
                  <a:lnTo>
                    <a:pt x="12" y="44"/>
                  </a:lnTo>
                  <a:lnTo>
                    <a:pt x="12" y="43"/>
                  </a:lnTo>
                  <a:lnTo>
                    <a:pt x="11" y="43"/>
                  </a:lnTo>
                  <a:lnTo>
                    <a:pt x="11" y="42"/>
                  </a:lnTo>
                  <a:lnTo>
                    <a:pt x="11" y="41"/>
                  </a:lnTo>
                  <a:lnTo>
                    <a:pt x="11" y="39"/>
                  </a:lnTo>
                  <a:lnTo>
                    <a:pt x="9" y="39"/>
                  </a:lnTo>
                  <a:lnTo>
                    <a:pt x="9" y="38"/>
                  </a:lnTo>
                  <a:lnTo>
                    <a:pt x="8" y="38"/>
                  </a:lnTo>
                  <a:lnTo>
                    <a:pt x="8" y="37"/>
                  </a:lnTo>
                  <a:lnTo>
                    <a:pt x="7" y="37"/>
                  </a:lnTo>
                  <a:lnTo>
                    <a:pt x="7" y="35"/>
                  </a:lnTo>
                  <a:lnTo>
                    <a:pt x="5" y="35"/>
                  </a:lnTo>
                  <a:lnTo>
                    <a:pt x="4" y="34"/>
                  </a:lnTo>
                  <a:lnTo>
                    <a:pt x="3" y="34"/>
                  </a:lnTo>
                  <a:lnTo>
                    <a:pt x="2" y="33"/>
                  </a:lnTo>
                  <a:lnTo>
                    <a:pt x="2" y="32"/>
                  </a:lnTo>
                  <a:lnTo>
                    <a:pt x="3" y="32"/>
                  </a:lnTo>
                  <a:lnTo>
                    <a:pt x="3" y="30"/>
                  </a:lnTo>
                  <a:lnTo>
                    <a:pt x="2" y="29"/>
                  </a:lnTo>
                  <a:lnTo>
                    <a:pt x="2" y="28"/>
                  </a:lnTo>
                  <a:lnTo>
                    <a:pt x="2" y="27"/>
                  </a:lnTo>
                  <a:lnTo>
                    <a:pt x="0" y="27"/>
                  </a:lnTo>
                  <a:lnTo>
                    <a:pt x="0" y="25"/>
                  </a:lnTo>
                  <a:lnTo>
                    <a:pt x="0" y="24"/>
                  </a:lnTo>
                  <a:lnTo>
                    <a:pt x="2" y="24"/>
                  </a:lnTo>
                  <a:lnTo>
                    <a:pt x="2" y="23"/>
                  </a:lnTo>
                  <a:lnTo>
                    <a:pt x="3" y="21"/>
                  </a:lnTo>
                  <a:lnTo>
                    <a:pt x="3" y="20"/>
                  </a:lnTo>
                  <a:lnTo>
                    <a:pt x="4" y="20"/>
                  </a:lnTo>
                  <a:lnTo>
                    <a:pt x="5" y="19"/>
                  </a:lnTo>
                  <a:lnTo>
                    <a:pt x="7" y="19"/>
                  </a:lnTo>
                  <a:lnTo>
                    <a:pt x="7" y="20"/>
                  </a:lnTo>
                  <a:lnTo>
                    <a:pt x="7" y="21"/>
                  </a:lnTo>
                  <a:lnTo>
                    <a:pt x="7" y="23"/>
                  </a:lnTo>
                  <a:lnTo>
                    <a:pt x="5" y="23"/>
                  </a:lnTo>
                  <a:lnTo>
                    <a:pt x="5" y="21"/>
                  </a:lnTo>
                  <a:lnTo>
                    <a:pt x="5" y="23"/>
                  </a:lnTo>
                  <a:lnTo>
                    <a:pt x="5" y="24"/>
                  </a:lnTo>
                  <a:lnTo>
                    <a:pt x="5" y="25"/>
                  </a:lnTo>
                  <a:lnTo>
                    <a:pt x="5" y="24"/>
                  </a:lnTo>
                  <a:lnTo>
                    <a:pt x="7" y="24"/>
                  </a:lnTo>
                  <a:lnTo>
                    <a:pt x="8" y="24"/>
                  </a:lnTo>
                  <a:lnTo>
                    <a:pt x="9" y="24"/>
                  </a:lnTo>
                  <a:lnTo>
                    <a:pt x="9" y="25"/>
                  </a:lnTo>
                  <a:lnTo>
                    <a:pt x="9" y="24"/>
                  </a:lnTo>
                  <a:lnTo>
                    <a:pt x="11" y="25"/>
                  </a:lnTo>
                  <a:lnTo>
                    <a:pt x="11" y="27"/>
                  </a:lnTo>
                  <a:lnTo>
                    <a:pt x="12" y="27"/>
                  </a:lnTo>
                  <a:lnTo>
                    <a:pt x="12" y="28"/>
                  </a:lnTo>
                  <a:lnTo>
                    <a:pt x="13" y="28"/>
                  </a:lnTo>
                  <a:lnTo>
                    <a:pt x="13" y="27"/>
                  </a:lnTo>
                  <a:lnTo>
                    <a:pt x="14" y="27"/>
                  </a:lnTo>
                  <a:lnTo>
                    <a:pt x="13" y="27"/>
                  </a:lnTo>
                  <a:lnTo>
                    <a:pt x="14" y="27"/>
                  </a:lnTo>
                  <a:lnTo>
                    <a:pt x="14" y="25"/>
                  </a:lnTo>
                  <a:lnTo>
                    <a:pt x="16" y="25"/>
                  </a:lnTo>
                  <a:lnTo>
                    <a:pt x="16" y="24"/>
                  </a:lnTo>
                  <a:lnTo>
                    <a:pt x="16" y="23"/>
                  </a:lnTo>
                  <a:lnTo>
                    <a:pt x="16" y="21"/>
                  </a:lnTo>
                  <a:lnTo>
                    <a:pt x="17" y="21"/>
                  </a:lnTo>
                  <a:lnTo>
                    <a:pt x="17" y="20"/>
                  </a:lnTo>
                  <a:lnTo>
                    <a:pt x="17" y="19"/>
                  </a:lnTo>
                  <a:lnTo>
                    <a:pt x="18" y="19"/>
                  </a:lnTo>
                  <a:lnTo>
                    <a:pt x="18" y="18"/>
                  </a:lnTo>
                  <a:lnTo>
                    <a:pt x="19" y="16"/>
                  </a:lnTo>
                  <a:lnTo>
                    <a:pt x="21" y="16"/>
                  </a:lnTo>
                  <a:lnTo>
                    <a:pt x="22" y="15"/>
                  </a:lnTo>
                  <a:lnTo>
                    <a:pt x="23" y="15"/>
                  </a:lnTo>
                  <a:lnTo>
                    <a:pt x="25" y="15"/>
                  </a:lnTo>
                  <a:lnTo>
                    <a:pt x="26" y="15"/>
                  </a:lnTo>
                  <a:lnTo>
                    <a:pt x="26" y="14"/>
                  </a:lnTo>
                  <a:lnTo>
                    <a:pt x="27" y="14"/>
                  </a:lnTo>
                  <a:lnTo>
                    <a:pt x="27" y="13"/>
                  </a:lnTo>
                  <a:lnTo>
                    <a:pt x="28" y="13"/>
                  </a:lnTo>
                  <a:lnTo>
                    <a:pt x="30" y="11"/>
                  </a:lnTo>
                  <a:lnTo>
                    <a:pt x="30" y="10"/>
                  </a:lnTo>
                  <a:lnTo>
                    <a:pt x="31" y="10"/>
                  </a:lnTo>
                  <a:lnTo>
                    <a:pt x="31" y="9"/>
                  </a:lnTo>
                  <a:lnTo>
                    <a:pt x="32" y="9"/>
                  </a:lnTo>
                  <a:lnTo>
                    <a:pt x="32" y="7"/>
                  </a:lnTo>
                  <a:lnTo>
                    <a:pt x="32" y="6"/>
                  </a:lnTo>
                  <a:lnTo>
                    <a:pt x="32" y="5"/>
                  </a:lnTo>
                  <a:lnTo>
                    <a:pt x="33" y="5"/>
                  </a:lnTo>
                  <a:lnTo>
                    <a:pt x="33" y="6"/>
                  </a:lnTo>
                  <a:lnTo>
                    <a:pt x="33" y="5"/>
                  </a:lnTo>
                  <a:lnTo>
                    <a:pt x="33" y="4"/>
                  </a:lnTo>
                  <a:lnTo>
                    <a:pt x="33" y="2"/>
                  </a:lnTo>
                  <a:lnTo>
                    <a:pt x="32" y="2"/>
                  </a:lnTo>
                  <a:lnTo>
                    <a:pt x="32" y="1"/>
                  </a:lnTo>
                  <a:lnTo>
                    <a:pt x="33" y="1"/>
                  </a:lnTo>
                  <a:lnTo>
                    <a:pt x="33" y="0"/>
                  </a:lnTo>
                  <a:lnTo>
                    <a:pt x="33" y="1"/>
                  </a:lnTo>
                  <a:lnTo>
                    <a:pt x="35"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2" name="Freeform 1328"/>
            <p:cNvSpPr>
              <a:spLocks noEditPoints="1"/>
            </p:cNvSpPr>
            <p:nvPr/>
          </p:nvSpPr>
          <p:spPr bwMode="auto">
            <a:xfrm>
              <a:off x="5392738" y="3995954"/>
              <a:ext cx="17463" cy="12700"/>
            </a:xfrm>
            <a:custGeom>
              <a:avLst/>
              <a:gdLst>
                <a:gd name="T0" fmla="*/ 3 w 11"/>
                <a:gd name="T1" fmla="*/ 8 h 8"/>
                <a:gd name="T2" fmla="*/ 3 w 11"/>
                <a:gd name="T3" fmla="*/ 8 h 8"/>
                <a:gd name="T4" fmla="*/ 3 w 11"/>
                <a:gd name="T5" fmla="*/ 8 h 8"/>
                <a:gd name="T6" fmla="*/ 3 w 11"/>
                <a:gd name="T7" fmla="*/ 8 h 8"/>
                <a:gd name="T8" fmla="*/ 3 w 11"/>
                <a:gd name="T9" fmla="*/ 8 h 8"/>
                <a:gd name="T10" fmla="*/ 3 w 11"/>
                <a:gd name="T11" fmla="*/ 8 h 8"/>
                <a:gd name="T12" fmla="*/ 3 w 11"/>
                <a:gd name="T13" fmla="*/ 6 h 8"/>
                <a:gd name="T14" fmla="*/ 3 w 11"/>
                <a:gd name="T15" fmla="*/ 6 h 8"/>
                <a:gd name="T16" fmla="*/ 0 w 11"/>
                <a:gd name="T17" fmla="*/ 5 h 8"/>
                <a:gd name="T18" fmla="*/ 0 w 11"/>
                <a:gd name="T19" fmla="*/ 5 h 8"/>
                <a:gd name="T20" fmla="*/ 0 w 11"/>
                <a:gd name="T21" fmla="*/ 5 h 8"/>
                <a:gd name="T22" fmla="*/ 3 w 11"/>
                <a:gd name="T23" fmla="*/ 5 h 8"/>
                <a:gd name="T24" fmla="*/ 3 w 11"/>
                <a:gd name="T25" fmla="*/ 5 h 8"/>
                <a:gd name="T26" fmla="*/ 3 w 11"/>
                <a:gd name="T27" fmla="*/ 5 h 8"/>
                <a:gd name="T28" fmla="*/ 3 w 11"/>
                <a:gd name="T29" fmla="*/ 5 h 8"/>
                <a:gd name="T30" fmla="*/ 3 w 11"/>
                <a:gd name="T31" fmla="*/ 5 h 8"/>
                <a:gd name="T32" fmla="*/ 8 w 11"/>
                <a:gd name="T33" fmla="*/ 4 h 8"/>
                <a:gd name="T34" fmla="*/ 8 w 11"/>
                <a:gd name="T35" fmla="*/ 4 h 8"/>
                <a:gd name="T36" fmla="*/ 3 w 11"/>
                <a:gd name="T37" fmla="*/ 4 h 8"/>
                <a:gd name="T38" fmla="*/ 3 w 11"/>
                <a:gd name="T39" fmla="*/ 4 h 8"/>
                <a:gd name="T40" fmla="*/ 3 w 11"/>
                <a:gd name="T41" fmla="*/ 4 h 8"/>
                <a:gd name="T42" fmla="*/ 3 w 11"/>
                <a:gd name="T43" fmla="*/ 4 h 8"/>
                <a:gd name="T44" fmla="*/ 3 w 11"/>
                <a:gd name="T45" fmla="*/ 4 h 8"/>
                <a:gd name="T46" fmla="*/ 3 w 11"/>
                <a:gd name="T47" fmla="*/ 4 h 8"/>
                <a:gd name="T48" fmla="*/ 3 w 11"/>
                <a:gd name="T49" fmla="*/ 4 h 8"/>
                <a:gd name="T50" fmla="*/ 3 w 11"/>
                <a:gd name="T51" fmla="*/ 4 h 8"/>
                <a:gd name="T52" fmla="*/ 3 w 11"/>
                <a:gd name="T53" fmla="*/ 4 h 8"/>
                <a:gd name="T54" fmla="*/ 3 w 11"/>
                <a:gd name="T55" fmla="*/ 4 h 8"/>
                <a:gd name="T56" fmla="*/ 3 w 11"/>
                <a:gd name="T57" fmla="*/ 4 h 8"/>
                <a:gd name="T58" fmla="*/ 3 w 11"/>
                <a:gd name="T59" fmla="*/ 4 h 8"/>
                <a:gd name="T60" fmla="*/ 11 w 11"/>
                <a:gd name="T61" fmla="*/ 1 h 8"/>
                <a:gd name="T62" fmla="*/ 11 w 11"/>
                <a:gd name="T63" fmla="*/ 1 h 8"/>
                <a:gd name="T64" fmla="*/ 11 w 11"/>
                <a:gd name="T65" fmla="*/ 1 h 8"/>
                <a:gd name="T66" fmla="*/ 11 w 11"/>
                <a:gd name="T67" fmla="*/ 1 h 8"/>
                <a:gd name="T68" fmla="*/ 11 w 11"/>
                <a:gd name="T69" fmla="*/ 1 h 8"/>
                <a:gd name="T70" fmla="*/ 11 w 11"/>
                <a:gd name="T71" fmla="*/ 1 h 8"/>
                <a:gd name="T72" fmla="*/ 11 w 11"/>
                <a:gd name="T73" fmla="*/ 1 h 8"/>
                <a:gd name="T74" fmla="*/ 11 w 11"/>
                <a:gd name="T75" fmla="*/ 1 h 8"/>
                <a:gd name="T76" fmla="*/ 11 w 11"/>
                <a:gd name="T77" fmla="*/ 1 h 8"/>
                <a:gd name="T78" fmla="*/ 11 w 11"/>
                <a:gd name="T79" fmla="*/ 1 h 8"/>
                <a:gd name="T80" fmla="*/ 11 w 11"/>
                <a:gd name="T81" fmla="*/ 1 h 8"/>
                <a:gd name="T82" fmla="*/ 11 w 11"/>
                <a:gd name="T83" fmla="*/ 1 h 8"/>
                <a:gd name="T84" fmla="*/ 2 w 11"/>
                <a:gd name="T85" fmla="*/ 0 h 8"/>
                <a:gd name="T86" fmla="*/ 2 w 11"/>
                <a:gd name="T87" fmla="*/ 0 h 8"/>
                <a:gd name="T88" fmla="*/ 2 w 11"/>
                <a:gd name="T89" fmla="*/ 0 h 8"/>
                <a:gd name="T90" fmla="*/ 3 w 11"/>
                <a:gd name="T91" fmla="*/ 0 h 8"/>
                <a:gd name="T92" fmla="*/ 7 w 11"/>
                <a:gd name="T93" fmla="*/ 0 h 8"/>
                <a:gd name="T94" fmla="*/ 7 w 11"/>
                <a:gd name="T95" fmla="*/ 0 h 8"/>
                <a:gd name="T96" fmla="*/ 7 w 11"/>
                <a:gd name="T97" fmla="*/ 0 h 8"/>
                <a:gd name="T98" fmla="*/ 7 w 11"/>
                <a:gd name="T99" fmla="*/ 0 h 8"/>
                <a:gd name="T100" fmla="*/ 7 w 11"/>
                <a:gd name="T10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8">
                  <a:moveTo>
                    <a:pt x="3" y="8"/>
                  </a:moveTo>
                  <a:lnTo>
                    <a:pt x="3" y="8"/>
                  </a:lnTo>
                  <a:lnTo>
                    <a:pt x="3" y="8"/>
                  </a:lnTo>
                  <a:lnTo>
                    <a:pt x="3" y="8"/>
                  </a:lnTo>
                  <a:lnTo>
                    <a:pt x="3" y="8"/>
                  </a:lnTo>
                  <a:lnTo>
                    <a:pt x="3" y="8"/>
                  </a:lnTo>
                  <a:lnTo>
                    <a:pt x="3" y="8"/>
                  </a:lnTo>
                  <a:lnTo>
                    <a:pt x="3" y="8"/>
                  </a:lnTo>
                  <a:lnTo>
                    <a:pt x="3" y="8"/>
                  </a:lnTo>
                  <a:lnTo>
                    <a:pt x="3" y="8"/>
                  </a:lnTo>
                  <a:lnTo>
                    <a:pt x="3" y="8"/>
                  </a:lnTo>
                  <a:lnTo>
                    <a:pt x="3" y="8"/>
                  </a:lnTo>
                  <a:close/>
                  <a:moveTo>
                    <a:pt x="3" y="6"/>
                  </a:moveTo>
                  <a:lnTo>
                    <a:pt x="3" y="6"/>
                  </a:lnTo>
                  <a:lnTo>
                    <a:pt x="3" y="6"/>
                  </a:lnTo>
                  <a:lnTo>
                    <a:pt x="3" y="6"/>
                  </a:lnTo>
                  <a:close/>
                  <a:moveTo>
                    <a:pt x="0" y="5"/>
                  </a:moveTo>
                  <a:lnTo>
                    <a:pt x="0" y="5"/>
                  </a:lnTo>
                  <a:lnTo>
                    <a:pt x="0" y="5"/>
                  </a:lnTo>
                  <a:lnTo>
                    <a:pt x="0" y="5"/>
                  </a:lnTo>
                  <a:lnTo>
                    <a:pt x="0" y="5"/>
                  </a:lnTo>
                  <a:lnTo>
                    <a:pt x="0" y="5"/>
                  </a:lnTo>
                  <a:lnTo>
                    <a:pt x="0" y="5"/>
                  </a:lnTo>
                  <a:close/>
                  <a:moveTo>
                    <a:pt x="3" y="5"/>
                  </a:moveTo>
                  <a:lnTo>
                    <a:pt x="3" y="5"/>
                  </a:lnTo>
                  <a:lnTo>
                    <a:pt x="3" y="5"/>
                  </a:lnTo>
                  <a:lnTo>
                    <a:pt x="3" y="5"/>
                  </a:lnTo>
                  <a:lnTo>
                    <a:pt x="3" y="5"/>
                  </a:lnTo>
                  <a:lnTo>
                    <a:pt x="3" y="5"/>
                  </a:lnTo>
                  <a:lnTo>
                    <a:pt x="3" y="5"/>
                  </a:lnTo>
                  <a:lnTo>
                    <a:pt x="3" y="5"/>
                  </a:lnTo>
                  <a:lnTo>
                    <a:pt x="3" y="5"/>
                  </a:lnTo>
                  <a:close/>
                  <a:moveTo>
                    <a:pt x="8" y="4"/>
                  </a:moveTo>
                  <a:lnTo>
                    <a:pt x="8" y="4"/>
                  </a:lnTo>
                  <a:lnTo>
                    <a:pt x="8" y="4"/>
                  </a:lnTo>
                  <a:lnTo>
                    <a:pt x="8" y="4"/>
                  </a:lnTo>
                  <a:close/>
                  <a:moveTo>
                    <a:pt x="3" y="4"/>
                  </a:moveTo>
                  <a:lnTo>
                    <a:pt x="3" y="4"/>
                  </a:lnTo>
                  <a:lnTo>
                    <a:pt x="3" y="4"/>
                  </a:lnTo>
                  <a:lnTo>
                    <a:pt x="3" y="4"/>
                  </a:lnTo>
                  <a:lnTo>
                    <a:pt x="3" y="4"/>
                  </a:lnTo>
                  <a:lnTo>
                    <a:pt x="3" y="4"/>
                  </a:lnTo>
                  <a:lnTo>
                    <a:pt x="3" y="4"/>
                  </a:lnTo>
                  <a:lnTo>
                    <a:pt x="3" y="4"/>
                  </a:lnTo>
                  <a:close/>
                  <a:moveTo>
                    <a:pt x="3" y="4"/>
                  </a:moveTo>
                  <a:lnTo>
                    <a:pt x="3" y="4"/>
                  </a:lnTo>
                  <a:lnTo>
                    <a:pt x="3" y="4"/>
                  </a:lnTo>
                  <a:lnTo>
                    <a:pt x="3" y="4"/>
                  </a:lnTo>
                  <a:lnTo>
                    <a:pt x="3" y="4"/>
                  </a:lnTo>
                  <a:lnTo>
                    <a:pt x="3" y="4"/>
                  </a:lnTo>
                  <a:lnTo>
                    <a:pt x="3" y="4"/>
                  </a:lnTo>
                  <a:lnTo>
                    <a:pt x="3" y="4"/>
                  </a:lnTo>
                  <a:close/>
                  <a:moveTo>
                    <a:pt x="3" y="4"/>
                  </a:moveTo>
                  <a:lnTo>
                    <a:pt x="3" y="4"/>
                  </a:lnTo>
                  <a:lnTo>
                    <a:pt x="3" y="4"/>
                  </a:lnTo>
                  <a:lnTo>
                    <a:pt x="3" y="4"/>
                  </a:lnTo>
                  <a:lnTo>
                    <a:pt x="3" y="4"/>
                  </a:lnTo>
                  <a:lnTo>
                    <a:pt x="3" y="4"/>
                  </a:lnTo>
                  <a:lnTo>
                    <a:pt x="3" y="4"/>
                  </a:lnTo>
                  <a:lnTo>
                    <a:pt x="3" y="4"/>
                  </a:lnTo>
                  <a:close/>
                  <a:moveTo>
                    <a:pt x="11" y="1"/>
                  </a:move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close/>
                  <a:moveTo>
                    <a:pt x="11" y="1"/>
                  </a:moveTo>
                  <a:lnTo>
                    <a:pt x="11" y="1"/>
                  </a:lnTo>
                  <a:lnTo>
                    <a:pt x="11" y="1"/>
                  </a:lnTo>
                  <a:lnTo>
                    <a:pt x="11" y="1"/>
                  </a:lnTo>
                  <a:lnTo>
                    <a:pt x="11" y="1"/>
                  </a:lnTo>
                  <a:lnTo>
                    <a:pt x="11" y="1"/>
                  </a:lnTo>
                  <a:lnTo>
                    <a:pt x="11" y="1"/>
                  </a:lnTo>
                  <a:lnTo>
                    <a:pt x="11" y="1"/>
                  </a:lnTo>
                  <a:lnTo>
                    <a:pt x="11" y="1"/>
                  </a:lnTo>
                  <a:lnTo>
                    <a:pt x="11" y="1"/>
                  </a:lnTo>
                  <a:lnTo>
                    <a:pt x="11" y="1"/>
                  </a:lnTo>
                  <a:lnTo>
                    <a:pt x="11" y="1"/>
                  </a:lnTo>
                  <a:close/>
                  <a:moveTo>
                    <a:pt x="2" y="0"/>
                  </a:moveTo>
                  <a:lnTo>
                    <a:pt x="2" y="0"/>
                  </a:lnTo>
                  <a:lnTo>
                    <a:pt x="2" y="0"/>
                  </a:lnTo>
                  <a:lnTo>
                    <a:pt x="2" y="0"/>
                  </a:lnTo>
                  <a:lnTo>
                    <a:pt x="2" y="0"/>
                  </a:lnTo>
                  <a:lnTo>
                    <a:pt x="2" y="0"/>
                  </a:lnTo>
                  <a:lnTo>
                    <a:pt x="3" y="0"/>
                  </a:lnTo>
                  <a:lnTo>
                    <a:pt x="2" y="0"/>
                  </a:lnTo>
                  <a:close/>
                  <a:moveTo>
                    <a:pt x="7" y="0"/>
                  </a:moveTo>
                  <a:lnTo>
                    <a:pt x="7" y="0"/>
                  </a:lnTo>
                  <a:lnTo>
                    <a:pt x="7" y="0"/>
                  </a:lnTo>
                  <a:lnTo>
                    <a:pt x="7" y="0"/>
                  </a:lnTo>
                  <a:lnTo>
                    <a:pt x="7" y="0"/>
                  </a:lnTo>
                  <a:lnTo>
                    <a:pt x="7" y="0"/>
                  </a:lnTo>
                  <a:lnTo>
                    <a:pt x="7" y="0"/>
                  </a:lnTo>
                  <a:lnTo>
                    <a:pt x="7" y="0"/>
                  </a:lnTo>
                  <a:lnTo>
                    <a:pt x="7"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3" name="Freeform 1329"/>
            <p:cNvSpPr>
              <a:spLocks noEditPoints="1"/>
            </p:cNvSpPr>
            <p:nvPr/>
          </p:nvSpPr>
          <p:spPr bwMode="auto">
            <a:xfrm>
              <a:off x="5419726" y="3907054"/>
              <a:ext cx="82550" cy="142875"/>
            </a:xfrm>
            <a:custGeom>
              <a:avLst/>
              <a:gdLst>
                <a:gd name="T0" fmla="*/ 17 w 52"/>
                <a:gd name="T1" fmla="*/ 88 h 90"/>
                <a:gd name="T2" fmla="*/ 23 w 52"/>
                <a:gd name="T3" fmla="*/ 85 h 90"/>
                <a:gd name="T4" fmla="*/ 22 w 52"/>
                <a:gd name="T5" fmla="*/ 83 h 90"/>
                <a:gd name="T6" fmla="*/ 9 w 52"/>
                <a:gd name="T7" fmla="*/ 78 h 90"/>
                <a:gd name="T8" fmla="*/ 1 w 52"/>
                <a:gd name="T9" fmla="*/ 71 h 90"/>
                <a:gd name="T10" fmla="*/ 50 w 52"/>
                <a:gd name="T11" fmla="*/ 65 h 90"/>
                <a:gd name="T12" fmla="*/ 51 w 52"/>
                <a:gd name="T13" fmla="*/ 71 h 90"/>
                <a:gd name="T14" fmla="*/ 51 w 52"/>
                <a:gd name="T15" fmla="*/ 79 h 90"/>
                <a:gd name="T16" fmla="*/ 47 w 52"/>
                <a:gd name="T17" fmla="*/ 80 h 90"/>
                <a:gd name="T18" fmla="*/ 41 w 52"/>
                <a:gd name="T19" fmla="*/ 83 h 90"/>
                <a:gd name="T20" fmla="*/ 36 w 52"/>
                <a:gd name="T21" fmla="*/ 75 h 90"/>
                <a:gd name="T22" fmla="*/ 31 w 52"/>
                <a:gd name="T23" fmla="*/ 75 h 90"/>
                <a:gd name="T24" fmla="*/ 28 w 52"/>
                <a:gd name="T25" fmla="*/ 73 h 90"/>
                <a:gd name="T26" fmla="*/ 36 w 52"/>
                <a:gd name="T27" fmla="*/ 70 h 90"/>
                <a:gd name="T28" fmla="*/ 42 w 52"/>
                <a:gd name="T29" fmla="*/ 69 h 90"/>
                <a:gd name="T30" fmla="*/ 46 w 52"/>
                <a:gd name="T31" fmla="*/ 62 h 90"/>
                <a:gd name="T32" fmla="*/ 40 w 52"/>
                <a:gd name="T33" fmla="*/ 61 h 90"/>
                <a:gd name="T34" fmla="*/ 38 w 52"/>
                <a:gd name="T35" fmla="*/ 62 h 90"/>
                <a:gd name="T36" fmla="*/ 46 w 52"/>
                <a:gd name="T37" fmla="*/ 60 h 90"/>
                <a:gd name="T38" fmla="*/ 41 w 52"/>
                <a:gd name="T39" fmla="*/ 58 h 90"/>
                <a:gd name="T40" fmla="*/ 48 w 52"/>
                <a:gd name="T41" fmla="*/ 57 h 90"/>
                <a:gd name="T42" fmla="*/ 33 w 52"/>
                <a:gd name="T43" fmla="*/ 64 h 90"/>
                <a:gd name="T44" fmla="*/ 32 w 52"/>
                <a:gd name="T45" fmla="*/ 60 h 90"/>
                <a:gd name="T46" fmla="*/ 36 w 52"/>
                <a:gd name="T47" fmla="*/ 61 h 90"/>
                <a:gd name="T48" fmla="*/ 37 w 52"/>
                <a:gd name="T49" fmla="*/ 56 h 90"/>
                <a:gd name="T50" fmla="*/ 10 w 52"/>
                <a:gd name="T51" fmla="*/ 64 h 90"/>
                <a:gd name="T52" fmla="*/ 4 w 52"/>
                <a:gd name="T53" fmla="*/ 69 h 90"/>
                <a:gd name="T54" fmla="*/ 6 w 52"/>
                <a:gd name="T55" fmla="*/ 66 h 90"/>
                <a:gd name="T56" fmla="*/ 13 w 52"/>
                <a:gd name="T57" fmla="*/ 56 h 90"/>
                <a:gd name="T58" fmla="*/ 42 w 52"/>
                <a:gd name="T59" fmla="*/ 53 h 90"/>
                <a:gd name="T60" fmla="*/ 42 w 52"/>
                <a:gd name="T61" fmla="*/ 58 h 90"/>
                <a:gd name="T62" fmla="*/ 41 w 52"/>
                <a:gd name="T63" fmla="*/ 53 h 90"/>
                <a:gd name="T64" fmla="*/ 29 w 52"/>
                <a:gd name="T65" fmla="*/ 52 h 90"/>
                <a:gd name="T66" fmla="*/ 28 w 52"/>
                <a:gd name="T67" fmla="*/ 60 h 90"/>
                <a:gd name="T68" fmla="*/ 18 w 52"/>
                <a:gd name="T69" fmla="*/ 51 h 90"/>
                <a:gd name="T70" fmla="*/ 24 w 52"/>
                <a:gd name="T71" fmla="*/ 51 h 90"/>
                <a:gd name="T72" fmla="*/ 15 w 52"/>
                <a:gd name="T73" fmla="*/ 48 h 90"/>
                <a:gd name="T74" fmla="*/ 46 w 52"/>
                <a:gd name="T75" fmla="*/ 50 h 90"/>
                <a:gd name="T76" fmla="*/ 47 w 52"/>
                <a:gd name="T77" fmla="*/ 55 h 90"/>
                <a:gd name="T78" fmla="*/ 42 w 52"/>
                <a:gd name="T79" fmla="*/ 51 h 90"/>
                <a:gd name="T80" fmla="*/ 37 w 52"/>
                <a:gd name="T81" fmla="*/ 50 h 90"/>
                <a:gd name="T82" fmla="*/ 34 w 52"/>
                <a:gd name="T83" fmla="*/ 48 h 90"/>
                <a:gd name="T84" fmla="*/ 36 w 52"/>
                <a:gd name="T85" fmla="*/ 47 h 90"/>
                <a:gd name="T86" fmla="*/ 38 w 52"/>
                <a:gd name="T87" fmla="*/ 44 h 90"/>
                <a:gd name="T88" fmla="*/ 26 w 52"/>
                <a:gd name="T89" fmla="*/ 44 h 90"/>
                <a:gd name="T90" fmla="*/ 20 w 52"/>
                <a:gd name="T91" fmla="*/ 44 h 90"/>
                <a:gd name="T92" fmla="*/ 22 w 52"/>
                <a:gd name="T93" fmla="*/ 42 h 90"/>
                <a:gd name="T94" fmla="*/ 40 w 52"/>
                <a:gd name="T95" fmla="*/ 39 h 90"/>
                <a:gd name="T96" fmla="*/ 28 w 52"/>
                <a:gd name="T97" fmla="*/ 34 h 90"/>
                <a:gd name="T98" fmla="*/ 28 w 52"/>
                <a:gd name="T99" fmla="*/ 14 h 90"/>
                <a:gd name="T100" fmla="*/ 29 w 52"/>
                <a:gd name="T101" fmla="*/ 24 h 90"/>
                <a:gd name="T102" fmla="*/ 24 w 52"/>
                <a:gd name="T103" fmla="*/ 33 h 90"/>
                <a:gd name="T104" fmla="*/ 29 w 52"/>
                <a:gd name="T105" fmla="*/ 37 h 90"/>
                <a:gd name="T106" fmla="*/ 34 w 52"/>
                <a:gd name="T107" fmla="*/ 39 h 90"/>
                <a:gd name="T108" fmla="*/ 38 w 52"/>
                <a:gd name="T109" fmla="*/ 46 h 90"/>
                <a:gd name="T110" fmla="*/ 32 w 52"/>
                <a:gd name="T111" fmla="*/ 42 h 90"/>
                <a:gd name="T112" fmla="*/ 27 w 52"/>
                <a:gd name="T113" fmla="*/ 39 h 90"/>
                <a:gd name="T114" fmla="*/ 19 w 52"/>
                <a:gd name="T115" fmla="*/ 38 h 90"/>
                <a:gd name="T116" fmla="*/ 17 w 52"/>
                <a:gd name="T117" fmla="*/ 36 h 90"/>
                <a:gd name="T118" fmla="*/ 15 w 52"/>
                <a:gd name="T119" fmla="*/ 27 h 90"/>
                <a:gd name="T120" fmla="*/ 19 w 52"/>
                <a:gd name="T121" fmla="*/ 23 h 90"/>
                <a:gd name="T122" fmla="*/ 24 w 52"/>
                <a:gd name="T123" fmla="*/ 11 h 90"/>
                <a:gd name="T124" fmla="*/ 27 w 52"/>
                <a:gd name="T125"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90">
                  <a:moveTo>
                    <a:pt x="14" y="90"/>
                  </a:moveTo>
                  <a:lnTo>
                    <a:pt x="13" y="89"/>
                  </a:lnTo>
                  <a:lnTo>
                    <a:pt x="14" y="89"/>
                  </a:lnTo>
                  <a:lnTo>
                    <a:pt x="14" y="90"/>
                  </a:lnTo>
                  <a:close/>
                  <a:moveTo>
                    <a:pt x="15" y="90"/>
                  </a:moveTo>
                  <a:lnTo>
                    <a:pt x="15" y="89"/>
                  </a:lnTo>
                  <a:lnTo>
                    <a:pt x="15" y="90"/>
                  </a:lnTo>
                  <a:close/>
                  <a:moveTo>
                    <a:pt x="15" y="89"/>
                  </a:moveTo>
                  <a:lnTo>
                    <a:pt x="15" y="88"/>
                  </a:lnTo>
                  <a:lnTo>
                    <a:pt x="15" y="89"/>
                  </a:lnTo>
                  <a:close/>
                  <a:moveTo>
                    <a:pt x="18" y="88"/>
                  </a:moveTo>
                  <a:lnTo>
                    <a:pt x="18" y="89"/>
                  </a:lnTo>
                  <a:lnTo>
                    <a:pt x="18" y="88"/>
                  </a:lnTo>
                  <a:lnTo>
                    <a:pt x="17" y="88"/>
                  </a:lnTo>
                  <a:lnTo>
                    <a:pt x="17" y="89"/>
                  </a:lnTo>
                  <a:lnTo>
                    <a:pt x="15" y="89"/>
                  </a:lnTo>
                  <a:lnTo>
                    <a:pt x="15" y="88"/>
                  </a:lnTo>
                  <a:lnTo>
                    <a:pt x="17" y="88"/>
                  </a:lnTo>
                  <a:lnTo>
                    <a:pt x="18" y="88"/>
                  </a:lnTo>
                  <a:lnTo>
                    <a:pt x="18" y="87"/>
                  </a:lnTo>
                  <a:lnTo>
                    <a:pt x="18" y="88"/>
                  </a:lnTo>
                  <a:close/>
                  <a:moveTo>
                    <a:pt x="22" y="87"/>
                  </a:moveTo>
                  <a:lnTo>
                    <a:pt x="20" y="87"/>
                  </a:lnTo>
                  <a:lnTo>
                    <a:pt x="22" y="87"/>
                  </a:lnTo>
                  <a:close/>
                  <a:moveTo>
                    <a:pt x="20" y="85"/>
                  </a:moveTo>
                  <a:lnTo>
                    <a:pt x="22" y="85"/>
                  </a:lnTo>
                  <a:lnTo>
                    <a:pt x="20" y="85"/>
                  </a:lnTo>
                  <a:close/>
                  <a:moveTo>
                    <a:pt x="23" y="85"/>
                  </a:moveTo>
                  <a:lnTo>
                    <a:pt x="23" y="84"/>
                  </a:lnTo>
                  <a:lnTo>
                    <a:pt x="23" y="85"/>
                  </a:lnTo>
                  <a:close/>
                  <a:moveTo>
                    <a:pt x="27" y="84"/>
                  </a:moveTo>
                  <a:lnTo>
                    <a:pt x="27" y="83"/>
                  </a:lnTo>
                  <a:lnTo>
                    <a:pt x="26" y="83"/>
                  </a:lnTo>
                  <a:lnTo>
                    <a:pt x="27" y="83"/>
                  </a:lnTo>
                  <a:lnTo>
                    <a:pt x="27" y="84"/>
                  </a:lnTo>
                  <a:close/>
                  <a:moveTo>
                    <a:pt x="22" y="83"/>
                  </a:moveTo>
                  <a:lnTo>
                    <a:pt x="23" y="83"/>
                  </a:lnTo>
                  <a:lnTo>
                    <a:pt x="23" y="84"/>
                  </a:lnTo>
                  <a:lnTo>
                    <a:pt x="24" y="84"/>
                  </a:lnTo>
                  <a:lnTo>
                    <a:pt x="23" y="84"/>
                  </a:lnTo>
                  <a:lnTo>
                    <a:pt x="22" y="84"/>
                  </a:lnTo>
                  <a:lnTo>
                    <a:pt x="22" y="83"/>
                  </a:lnTo>
                  <a:close/>
                  <a:moveTo>
                    <a:pt x="19" y="83"/>
                  </a:moveTo>
                  <a:lnTo>
                    <a:pt x="19" y="81"/>
                  </a:lnTo>
                  <a:lnTo>
                    <a:pt x="19" y="83"/>
                  </a:lnTo>
                  <a:close/>
                  <a:moveTo>
                    <a:pt x="28" y="81"/>
                  </a:moveTo>
                  <a:lnTo>
                    <a:pt x="27" y="81"/>
                  </a:lnTo>
                  <a:lnTo>
                    <a:pt x="27" y="80"/>
                  </a:lnTo>
                  <a:lnTo>
                    <a:pt x="28" y="80"/>
                  </a:lnTo>
                  <a:lnTo>
                    <a:pt x="29" y="80"/>
                  </a:lnTo>
                  <a:lnTo>
                    <a:pt x="28" y="80"/>
                  </a:lnTo>
                  <a:lnTo>
                    <a:pt x="28" y="81"/>
                  </a:lnTo>
                  <a:close/>
                  <a:moveTo>
                    <a:pt x="9" y="78"/>
                  </a:moveTo>
                  <a:lnTo>
                    <a:pt x="9" y="79"/>
                  </a:lnTo>
                  <a:lnTo>
                    <a:pt x="8" y="78"/>
                  </a:lnTo>
                  <a:lnTo>
                    <a:pt x="9" y="78"/>
                  </a:lnTo>
                  <a:close/>
                  <a:moveTo>
                    <a:pt x="48" y="79"/>
                  </a:moveTo>
                  <a:lnTo>
                    <a:pt x="47" y="79"/>
                  </a:lnTo>
                  <a:lnTo>
                    <a:pt x="47" y="78"/>
                  </a:lnTo>
                  <a:lnTo>
                    <a:pt x="48" y="78"/>
                  </a:lnTo>
                  <a:lnTo>
                    <a:pt x="48" y="79"/>
                  </a:lnTo>
                  <a:close/>
                  <a:moveTo>
                    <a:pt x="33" y="76"/>
                  </a:moveTo>
                  <a:lnTo>
                    <a:pt x="32" y="76"/>
                  </a:lnTo>
                  <a:lnTo>
                    <a:pt x="33" y="76"/>
                  </a:lnTo>
                  <a:lnTo>
                    <a:pt x="32" y="76"/>
                  </a:lnTo>
                  <a:lnTo>
                    <a:pt x="33" y="76"/>
                  </a:lnTo>
                  <a:close/>
                  <a:moveTo>
                    <a:pt x="0" y="73"/>
                  </a:moveTo>
                  <a:lnTo>
                    <a:pt x="0" y="74"/>
                  </a:lnTo>
                  <a:lnTo>
                    <a:pt x="0" y="73"/>
                  </a:lnTo>
                  <a:close/>
                  <a:moveTo>
                    <a:pt x="1" y="71"/>
                  </a:moveTo>
                  <a:lnTo>
                    <a:pt x="3" y="71"/>
                  </a:lnTo>
                  <a:lnTo>
                    <a:pt x="1" y="71"/>
                  </a:lnTo>
                  <a:close/>
                  <a:moveTo>
                    <a:pt x="37" y="66"/>
                  </a:moveTo>
                  <a:lnTo>
                    <a:pt x="36" y="66"/>
                  </a:lnTo>
                  <a:lnTo>
                    <a:pt x="37" y="66"/>
                  </a:lnTo>
                  <a:close/>
                  <a:moveTo>
                    <a:pt x="48" y="64"/>
                  </a:moveTo>
                  <a:lnTo>
                    <a:pt x="50" y="64"/>
                  </a:lnTo>
                  <a:lnTo>
                    <a:pt x="48" y="64"/>
                  </a:lnTo>
                  <a:lnTo>
                    <a:pt x="48" y="62"/>
                  </a:lnTo>
                  <a:lnTo>
                    <a:pt x="48" y="64"/>
                  </a:lnTo>
                  <a:close/>
                  <a:moveTo>
                    <a:pt x="47" y="64"/>
                  </a:moveTo>
                  <a:lnTo>
                    <a:pt x="48" y="64"/>
                  </a:lnTo>
                  <a:lnTo>
                    <a:pt x="48" y="65"/>
                  </a:lnTo>
                  <a:lnTo>
                    <a:pt x="50" y="65"/>
                  </a:lnTo>
                  <a:lnTo>
                    <a:pt x="48" y="65"/>
                  </a:lnTo>
                  <a:lnTo>
                    <a:pt x="50" y="65"/>
                  </a:lnTo>
                  <a:lnTo>
                    <a:pt x="50" y="66"/>
                  </a:lnTo>
                  <a:lnTo>
                    <a:pt x="50" y="65"/>
                  </a:lnTo>
                  <a:lnTo>
                    <a:pt x="50" y="66"/>
                  </a:lnTo>
                  <a:lnTo>
                    <a:pt x="50" y="67"/>
                  </a:lnTo>
                  <a:lnTo>
                    <a:pt x="51" y="67"/>
                  </a:lnTo>
                  <a:lnTo>
                    <a:pt x="51" y="69"/>
                  </a:lnTo>
                  <a:lnTo>
                    <a:pt x="50" y="69"/>
                  </a:lnTo>
                  <a:lnTo>
                    <a:pt x="50" y="70"/>
                  </a:lnTo>
                  <a:lnTo>
                    <a:pt x="51" y="70"/>
                  </a:lnTo>
                  <a:lnTo>
                    <a:pt x="50" y="70"/>
                  </a:lnTo>
                  <a:lnTo>
                    <a:pt x="51" y="70"/>
                  </a:lnTo>
                  <a:lnTo>
                    <a:pt x="51" y="71"/>
                  </a:lnTo>
                  <a:lnTo>
                    <a:pt x="52" y="71"/>
                  </a:lnTo>
                  <a:lnTo>
                    <a:pt x="51" y="71"/>
                  </a:lnTo>
                  <a:lnTo>
                    <a:pt x="51" y="73"/>
                  </a:lnTo>
                  <a:lnTo>
                    <a:pt x="52" y="73"/>
                  </a:lnTo>
                  <a:lnTo>
                    <a:pt x="51" y="73"/>
                  </a:lnTo>
                  <a:lnTo>
                    <a:pt x="51" y="74"/>
                  </a:lnTo>
                  <a:lnTo>
                    <a:pt x="52" y="74"/>
                  </a:lnTo>
                  <a:lnTo>
                    <a:pt x="52" y="75"/>
                  </a:lnTo>
                  <a:lnTo>
                    <a:pt x="52" y="76"/>
                  </a:lnTo>
                  <a:lnTo>
                    <a:pt x="52" y="78"/>
                  </a:lnTo>
                  <a:lnTo>
                    <a:pt x="51" y="78"/>
                  </a:lnTo>
                  <a:lnTo>
                    <a:pt x="51" y="79"/>
                  </a:lnTo>
                  <a:lnTo>
                    <a:pt x="50" y="79"/>
                  </a:lnTo>
                  <a:lnTo>
                    <a:pt x="51" y="79"/>
                  </a:lnTo>
                  <a:lnTo>
                    <a:pt x="51" y="80"/>
                  </a:lnTo>
                  <a:lnTo>
                    <a:pt x="50" y="81"/>
                  </a:lnTo>
                  <a:lnTo>
                    <a:pt x="50" y="80"/>
                  </a:lnTo>
                  <a:lnTo>
                    <a:pt x="50" y="79"/>
                  </a:lnTo>
                  <a:lnTo>
                    <a:pt x="48" y="79"/>
                  </a:lnTo>
                  <a:lnTo>
                    <a:pt x="48" y="78"/>
                  </a:lnTo>
                  <a:lnTo>
                    <a:pt x="48" y="76"/>
                  </a:lnTo>
                  <a:lnTo>
                    <a:pt x="47" y="76"/>
                  </a:lnTo>
                  <a:lnTo>
                    <a:pt x="47" y="78"/>
                  </a:lnTo>
                  <a:lnTo>
                    <a:pt x="46" y="78"/>
                  </a:lnTo>
                  <a:lnTo>
                    <a:pt x="46" y="79"/>
                  </a:lnTo>
                  <a:lnTo>
                    <a:pt x="46" y="80"/>
                  </a:lnTo>
                  <a:lnTo>
                    <a:pt x="47" y="81"/>
                  </a:lnTo>
                  <a:lnTo>
                    <a:pt x="47" y="80"/>
                  </a:lnTo>
                  <a:lnTo>
                    <a:pt x="47" y="81"/>
                  </a:lnTo>
                  <a:lnTo>
                    <a:pt x="47" y="83"/>
                  </a:lnTo>
                  <a:lnTo>
                    <a:pt x="47" y="84"/>
                  </a:lnTo>
                  <a:lnTo>
                    <a:pt x="46" y="85"/>
                  </a:lnTo>
                  <a:lnTo>
                    <a:pt x="46" y="87"/>
                  </a:lnTo>
                  <a:lnTo>
                    <a:pt x="46" y="85"/>
                  </a:lnTo>
                  <a:lnTo>
                    <a:pt x="45" y="85"/>
                  </a:lnTo>
                  <a:lnTo>
                    <a:pt x="45" y="84"/>
                  </a:lnTo>
                  <a:lnTo>
                    <a:pt x="45" y="83"/>
                  </a:lnTo>
                  <a:lnTo>
                    <a:pt x="45" y="84"/>
                  </a:lnTo>
                  <a:lnTo>
                    <a:pt x="43" y="84"/>
                  </a:lnTo>
                  <a:lnTo>
                    <a:pt x="42" y="84"/>
                  </a:lnTo>
                  <a:lnTo>
                    <a:pt x="41" y="84"/>
                  </a:lnTo>
                  <a:lnTo>
                    <a:pt x="41" y="83"/>
                  </a:lnTo>
                  <a:lnTo>
                    <a:pt x="40" y="83"/>
                  </a:lnTo>
                  <a:lnTo>
                    <a:pt x="40" y="81"/>
                  </a:lnTo>
                  <a:lnTo>
                    <a:pt x="38" y="81"/>
                  </a:lnTo>
                  <a:lnTo>
                    <a:pt x="38" y="80"/>
                  </a:lnTo>
                  <a:lnTo>
                    <a:pt x="38" y="79"/>
                  </a:lnTo>
                  <a:lnTo>
                    <a:pt x="38" y="78"/>
                  </a:lnTo>
                  <a:lnTo>
                    <a:pt x="40" y="78"/>
                  </a:lnTo>
                  <a:lnTo>
                    <a:pt x="40" y="76"/>
                  </a:lnTo>
                  <a:lnTo>
                    <a:pt x="40" y="75"/>
                  </a:lnTo>
                  <a:lnTo>
                    <a:pt x="38" y="75"/>
                  </a:lnTo>
                  <a:lnTo>
                    <a:pt x="38" y="74"/>
                  </a:lnTo>
                  <a:lnTo>
                    <a:pt x="37" y="74"/>
                  </a:lnTo>
                  <a:lnTo>
                    <a:pt x="36" y="74"/>
                  </a:lnTo>
                  <a:lnTo>
                    <a:pt x="36" y="75"/>
                  </a:lnTo>
                  <a:lnTo>
                    <a:pt x="34" y="75"/>
                  </a:lnTo>
                  <a:lnTo>
                    <a:pt x="36" y="75"/>
                  </a:lnTo>
                  <a:lnTo>
                    <a:pt x="36" y="76"/>
                  </a:lnTo>
                  <a:lnTo>
                    <a:pt x="34" y="76"/>
                  </a:lnTo>
                  <a:lnTo>
                    <a:pt x="34" y="75"/>
                  </a:lnTo>
                  <a:lnTo>
                    <a:pt x="33" y="75"/>
                  </a:lnTo>
                  <a:lnTo>
                    <a:pt x="34" y="75"/>
                  </a:lnTo>
                  <a:lnTo>
                    <a:pt x="33" y="75"/>
                  </a:lnTo>
                  <a:lnTo>
                    <a:pt x="33" y="74"/>
                  </a:lnTo>
                  <a:lnTo>
                    <a:pt x="33" y="75"/>
                  </a:lnTo>
                  <a:lnTo>
                    <a:pt x="32" y="75"/>
                  </a:lnTo>
                  <a:lnTo>
                    <a:pt x="32" y="74"/>
                  </a:lnTo>
                  <a:lnTo>
                    <a:pt x="31" y="74"/>
                  </a:lnTo>
                  <a:lnTo>
                    <a:pt x="31" y="75"/>
                  </a:lnTo>
                  <a:lnTo>
                    <a:pt x="29" y="75"/>
                  </a:lnTo>
                  <a:lnTo>
                    <a:pt x="31" y="75"/>
                  </a:lnTo>
                  <a:lnTo>
                    <a:pt x="29" y="75"/>
                  </a:lnTo>
                  <a:lnTo>
                    <a:pt x="29" y="76"/>
                  </a:lnTo>
                  <a:lnTo>
                    <a:pt x="29" y="78"/>
                  </a:lnTo>
                  <a:lnTo>
                    <a:pt x="28" y="78"/>
                  </a:lnTo>
                  <a:lnTo>
                    <a:pt x="28" y="79"/>
                  </a:lnTo>
                  <a:lnTo>
                    <a:pt x="27" y="79"/>
                  </a:lnTo>
                  <a:lnTo>
                    <a:pt x="27" y="78"/>
                  </a:lnTo>
                  <a:lnTo>
                    <a:pt x="27" y="76"/>
                  </a:lnTo>
                  <a:lnTo>
                    <a:pt x="28" y="76"/>
                  </a:lnTo>
                  <a:lnTo>
                    <a:pt x="28" y="75"/>
                  </a:lnTo>
                  <a:lnTo>
                    <a:pt x="28" y="74"/>
                  </a:lnTo>
                  <a:lnTo>
                    <a:pt x="28" y="73"/>
                  </a:lnTo>
                  <a:lnTo>
                    <a:pt x="29" y="73"/>
                  </a:lnTo>
                  <a:lnTo>
                    <a:pt x="31" y="73"/>
                  </a:lnTo>
                  <a:lnTo>
                    <a:pt x="31" y="71"/>
                  </a:lnTo>
                  <a:lnTo>
                    <a:pt x="31" y="73"/>
                  </a:lnTo>
                  <a:lnTo>
                    <a:pt x="32" y="73"/>
                  </a:lnTo>
                  <a:lnTo>
                    <a:pt x="32" y="71"/>
                  </a:lnTo>
                  <a:lnTo>
                    <a:pt x="33" y="71"/>
                  </a:lnTo>
                  <a:lnTo>
                    <a:pt x="33" y="70"/>
                  </a:lnTo>
                  <a:lnTo>
                    <a:pt x="34" y="70"/>
                  </a:lnTo>
                  <a:lnTo>
                    <a:pt x="34" y="69"/>
                  </a:lnTo>
                  <a:lnTo>
                    <a:pt x="36" y="69"/>
                  </a:lnTo>
                  <a:lnTo>
                    <a:pt x="34" y="69"/>
                  </a:lnTo>
                  <a:lnTo>
                    <a:pt x="36" y="69"/>
                  </a:lnTo>
                  <a:lnTo>
                    <a:pt x="36" y="70"/>
                  </a:lnTo>
                  <a:lnTo>
                    <a:pt x="36" y="69"/>
                  </a:lnTo>
                  <a:lnTo>
                    <a:pt x="37" y="69"/>
                  </a:lnTo>
                  <a:lnTo>
                    <a:pt x="37" y="70"/>
                  </a:lnTo>
                  <a:lnTo>
                    <a:pt x="37" y="71"/>
                  </a:lnTo>
                  <a:lnTo>
                    <a:pt x="37" y="73"/>
                  </a:lnTo>
                  <a:lnTo>
                    <a:pt x="38" y="73"/>
                  </a:lnTo>
                  <a:lnTo>
                    <a:pt x="38" y="71"/>
                  </a:lnTo>
                  <a:lnTo>
                    <a:pt x="40" y="71"/>
                  </a:lnTo>
                  <a:lnTo>
                    <a:pt x="40" y="70"/>
                  </a:lnTo>
                  <a:lnTo>
                    <a:pt x="41" y="70"/>
                  </a:lnTo>
                  <a:lnTo>
                    <a:pt x="41" y="69"/>
                  </a:lnTo>
                  <a:lnTo>
                    <a:pt x="41" y="70"/>
                  </a:lnTo>
                  <a:lnTo>
                    <a:pt x="42" y="70"/>
                  </a:lnTo>
                  <a:lnTo>
                    <a:pt x="42" y="69"/>
                  </a:lnTo>
                  <a:lnTo>
                    <a:pt x="42" y="67"/>
                  </a:lnTo>
                  <a:lnTo>
                    <a:pt x="43" y="67"/>
                  </a:lnTo>
                  <a:lnTo>
                    <a:pt x="45" y="67"/>
                  </a:lnTo>
                  <a:lnTo>
                    <a:pt x="45" y="69"/>
                  </a:lnTo>
                  <a:lnTo>
                    <a:pt x="45" y="67"/>
                  </a:lnTo>
                  <a:lnTo>
                    <a:pt x="45" y="66"/>
                  </a:lnTo>
                  <a:lnTo>
                    <a:pt x="45" y="67"/>
                  </a:lnTo>
                  <a:lnTo>
                    <a:pt x="46" y="67"/>
                  </a:lnTo>
                  <a:lnTo>
                    <a:pt x="47" y="67"/>
                  </a:lnTo>
                  <a:lnTo>
                    <a:pt x="47" y="66"/>
                  </a:lnTo>
                  <a:lnTo>
                    <a:pt x="46" y="66"/>
                  </a:lnTo>
                  <a:lnTo>
                    <a:pt x="46" y="65"/>
                  </a:lnTo>
                  <a:lnTo>
                    <a:pt x="46" y="64"/>
                  </a:lnTo>
                  <a:lnTo>
                    <a:pt x="46" y="62"/>
                  </a:lnTo>
                  <a:lnTo>
                    <a:pt x="47" y="62"/>
                  </a:lnTo>
                  <a:lnTo>
                    <a:pt x="47" y="64"/>
                  </a:lnTo>
                  <a:close/>
                  <a:moveTo>
                    <a:pt x="50" y="62"/>
                  </a:moveTo>
                  <a:lnTo>
                    <a:pt x="50" y="64"/>
                  </a:lnTo>
                  <a:lnTo>
                    <a:pt x="50" y="62"/>
                  </a:lnTo>
                  <a:lnTo>
                    <a:pt x="48" y="62"/>
                  </a:lnTo>
                  <a:lnTo>
                    <a:pt x="50" y="62"/>
                  </a:lnTo>
                  <a:lnTo>
                    <a:pt x="48" y="62"/>
                  </a:lnTo>
                  <a:lnTo>
                    <a:pt x="50" y="61"/>
                  </a:lnTo>
                  <a:lnTo>
                    <a:pt x="50" y="62"/>
                  </a:lnTo>
                  <a:close/>
                  <a:moveTo>
                    <a:pt x="42" y="61"/>
                  </a:moveTo>
                  <a:lnTo>
                    <a:pt x="41" y="61"/>
                  </a:lnTo>
                  <a:lnTo>
                    <a:pt x="42" y="61"/>
                  </a:lnTo>
                  <a:close/>
                  <a:moveTo>
                    <a:pt x="40" y="61"/>
                  </a:moveTo>
                  <a:lnTo>
                    <a:pt x="41" y="61"/>
                  </a:lnTo>
                  <a:lnTo>
                    <a:pt x="42" y="61"/>
                  </a:lnTo>
                  <a:lnTo>
                    <a:pt x="41" y="61"/>
                  </a:lnTo>
                  <a:lnTo>
                    <a:pt x="41" y="62"/>
                  </a:lnTo>
                  <a:lnTo>
                    <a:pt x="42" y="62"/>
                  </a:lnTo>
                  <a:lnTo>
                    <a:pt x="42" y="64"/>
                  </a:lnTo>
                  <a:lnTo>
                    <a:pt x="41" y="64"/>
                  </a:lnTo>
                  <a:lnTo>
                    <a:pt x="41" y="62"/>
                  </a:lnTo>
                  <a:lnTo>
                    <a:pt x="41" y="64"/>
                  </a:lnTo>
                  <a:lnTo>
                    <a:pt x="40" y="64"/>
                  </a:lnTo>
                  <a:lnTo>
                    <a:pt x="38" y="64"/>
                  </a:lnTo>
                  <a:lnTo>
                    <a:pt x="37" y="64"/>
                  </a:lnTo>
                  <a:lnTo>
                    <a:pt x="37" y="62"/>
                  </a:lnTo>
                  <a:lnTo>
                    <a:pt x="38" y="62"/>
                  </a:lnTo>
                  <a:lnTo>
                    <a:pt x="38" y="61"/>
                  </a:lnTo>
                  <a:lnTo>
                    <a:pt x="40" y="61"/>
                  </a:lnTo>
                  <a:close/>
                  <a:moveTo>
                    <a:pt x="46" y="62"/>
                  </a:moveTo>
                  <a:lnTo>
                    <a:pt x="45" y="62"/>
                  </a:lnTo>
                  <a:lnTo>
                    <a:pt x="45" y="61"/>
                  </a:lnTo>
                  <a:lnTo>
                    <a:pt x="46" y="62"/>
                  </a:lnTo>
                  <a:close/>
                  <a:moveTo>
                    <a:pt x="47" y="60"/>
                  </a:moveTo>
                  <a:lnTo>
                    <a:pt x="47" y="61"/>
                  </a:lnTo>
                  <a:lnTo>
                    <a:pt x="47" y="62"/>
                  </a:lnTo>
                  <a:lnTo>
                    <a:pt x="47" y="61"/>
                  </a:lnTo>
                  <a:lnTo>
                    <a:pt x="46" y="61"/>
                  </a:lnTo>
                  <a:lnTo>
                    <a:pt x="47" y="61"/>
                  </a:lnTo>
                  <a:lnTo>
                    <a:pt x="47" y="60"/>
                  </a:lnTo>
                  <a:lnTo>
                    <a:pt x="46" y="60"/>
                  </a:lnTo>
                  <a:lnTo>
                    <a:pt x="47" y="60"/>
                  </a:lnTo>
                  <a:lnTo>
                    <a:pt x="47" y="58"/>
                  </a:lnTo>
                  <a:lnTo>
                    <a:pt x="47" y="60"/>
                  </a:lnTo>
                  <a:close/>
                  <a:moveTo>
                    <a:pt x="17" y="58"/>
                  </a:moveTo>
                  <a:lnTo>
                    <a:pt x="15" y="58"/>
                  </a:lnTo>
                  <a:lnTo>
                    <a:pt x="15" y="60"/>
                  </a:lnTo>
                  <a:lnTo>
                    <a:pt x="15" y="58"/>
                  </a:lnTo>
                  <a:lnTo>
                    <a:pt x="17" y="58"/>
                  </a:lnTo>
                  <a:close/>
                  <a:moveTo>
                    <a:pt x="41" y="58"/>
                  </a:moveTo>
                  <a:lnTo>
                    <a:pt x="40" y="58"/>
                  </a:lnTo>
                  <a:lnTo>
                    <a:pt x="40" y="57"/>
                  </a:lnTo>
                  <a:lnTo>
                    <a:pt x="41" y="57"/>
                  </a:lnTo>
                  <a:lnTo>
                    <a:pt x="41" y="58"/>
                  </a:lnTo>
                  <a:close/>
                  <a:moveTo>
                    <a:pt x="41" y="58"/>
                  </a:moveTo>
                  <a:lnTo>
                    <a:pt x="41" y="57"/>
                  </a:lnTo>
                  <a:lnTo>
                    <a:pt x="41" y="58"/>
                  </a:lnTo>
                  <a:close/>
                  <a:moveTo>
                    <a:pt x="32" y="58"/>
                  </a:moveTo>
                  <a:lnTo>
                    <a:pt x="31" y="58"/>
                  </a:lnTo>
                  <a:lnTo>
                    <a:pt x="31" y="60"/>
                  </a:lnTo>
                  <a:lnTo>
                    <a:pt x="31" y="58"/>
                  </a:lnTo>
                  <a:lnTo>
                    <a:pt x="31" y="60"/>
                  </a:lnTo>
                  <a:lnTo>
                    <a:pt x="31" y="58"/>
                  </a:lnTo>
                  <a:lnTo>
                    <a:pt x="31" y="57"/>
                  </a:lnTo>
                  <a:lnTo>
                    <a:pt x="32" y="57"/>
                  </a:lnTo>
                  <a:lnTo>
                    <a:pt x="32" y="58"/>
                  </a:lnTo>
                  <a:close/>
                  <a:moveTo>
                    <a:pt x="48" y="57"/>
                  </a:moveTo>
                  <a:lnTo>
                    <a:pt x="47" y="57"/>
                  </a:lnTo>
                  <a:lnTo>
                    <a:pt x="48" y="57"/>
                  </a:lnTo>
                  <a:close/>
                  <a:moveTo>
                    <a:pt x="23" y="57"/>
                  </a:moveTo>
                  <a:lnTo>
                    <a:pt x="22" y="57"/>
                  </a:lnTo>
                  <a:lnTo>
                    <a:pt x="23" y="57"/>
                  </a:lnTo>
                  <a:lnTo>
                    <a:pt x="23" y="56"/>
                  </a:lnTo>
                  <a:lnTo>
                    <a:pt x="23" y="57"/>
                  </a:lnTo>
                  <a:close/>
                  <a:moveTo>
                    <a:pt x="34" y="56"/>
                  </a:moveTo>
                  <a:lnTo>
                    <a:pt x="36" y="56"/>
                  </a:lnTo>
                  <a:lnTo>
                    <a:pt x="36" y="57"/>
                  </a:lnTo>
                  <a:lnTo>
                    <a:pt x="36" y="58"/>
                  </a:lnTo>
                  <a:lnTo>
                    <a:pt x="34" y="60"/>
                  </a:lnTo>
                  <a:lnTo>
                    <a:pt x="34" y="61"/>
                  </a:lnTo>
                  <a:lnTo>
                    <a:pt x="34" y="62"/>
                  </a:lnTo>
                  <a:lnTo>
                    <a:pt x="33" y="62"/>
                  </a:lnTo>
                  <a:lnTo>
                    <a:pt x="33" y="64"/>
                  </a:lnTo>
                  <a:lnTo>
                    <a:pt x="34" y="65"/>
                  </a:lnTo>
                  <a:lnTo>
                    <a:pt x="34" y="66"/>
                  </a:lnTo>
                  <a:lnTo>
                    <a:pt x="33" y="66"/>
                  </a:lnTo>
                  <a:lnTo>
                    <a:pt x="33" y="67"/>
                  </a:lnTo>
                  <a:lnTo>
                    <a:pt x="33" y="66"/>
                  </a:lnTo>
                  <a:lnTo>
                    <a:pt x="32" y="66"/>
                  </a:lnTo>
                  <a:lnTo>
                    <a:pt x="32" y="65"/>
                  </a:lnTo>
                  <a:lnTo>
                    <a:pt x="31" y="65"/>
                  </a:lnTo>
                  <a:lnTo>
                    <a:pt x="31" y="64"/>
                  </a:lnTo>
                  <a:lnTo>
                    <a:pt x="29" y="64"/>
                  </a:lnTo>
                  <a:lnTo>
                    <a:pt x="29" y="62"/>
                  </a:lnTo>
                  <a:lnTo>
                    <a:pt x="31" y="62"/>
                  </a:lnTo>
                  <a:lnTo>
                    <a:pt x="32" y="61"/>
                  </a:lnTo>
                  <a:lnTo>
                    <a:pt x="32" y="60"/>
                  </a:lnTo>
                  <a:lnTo>
                    <a:pt x="32" y="58"/>
                  </a:lnTo>
                  <a:lnTo>
                    <a:pt x="33" y="57"/>
                  </a:lnTo>
                  <a:lnTo>
                    <a:pt x="33" y="56"/>
                  </a:lnTo>
                  <a:lnTo>
                    <a:pt x="34" y="56"/>
                  </a:lnTo>
                  <a:close/>
                  <a:moveTo>
                    <a:pt x="14" y="55"/>
                  </a:moveTo>
                  <a:lnTo>
                    <a:pt x="14" y="56"/>
                  </a:lnTo>
                  <a:lnTo>
                    <a:pt x="14" y="55"/>
                  </a:lnTo>
                  <a:close/>
                  <a:moveTo>
                    <a:pt x="38" y="56"/>
                  </a:moveTo>
                  <a:lnTo>
                    <a:pt x="38" y="57"/>
                  </a:lnTo>
                  <a:lnTo>
                    <a:pt x="38" y="58"/>
                  </a:lnTo>
                  <a:lnTo>
                    <a:pt x="38" y="60"/>
                  </a:lnTo>
                  <a:lnTo>
                    <a:pt x="37" y="60"/>
                  </a:lnTo>
                  <a:lnTo>
                    <a:pt x="37" y="61"/>
                  </a:lnTo>
                  <a:lnTo>
                    <a:pt x="36" y="61"/>
                  </a:lnTo>
                  <a:lnTo>
                    <a:pt x="36" y="62"/>
                  </a:lnTo>
                  <a:lnTo>
                    <a:pt x="36" y="64"/>
                  </a:lnTo>
                  <a:lnTo>
                    <a:pt x="36" y="65"/>
                  </a:lnTo>
                  <a:lnTo>
                    <a:pt x="34" y="65"/>
                  </a:lnTo>
                  <a:lnTo>
                    <a:pt x="34" y="62"/>
                  </a:lnTo>
                  <a:lnTo>
                    <a:pt x="36" y="61"/>
                  </a:lnTo>
                  <a:lnTo>
                    <a:pt x="36" y="60"/>
                  </a:lnTo>
                  <a:lnTo>
                    <a:pt x="37" y="58"/>
                  </a:lnTo>
                  <a:lnTo>
                    <a:pt x="37" y="57"/>
                  </a:lnTo>
                  <a:lnTo>
                    <a:pt x="38" y="56"/>
                  </a:lnTo>
                  <a:lnTo>
                    <a:pt x="38" y="55"/>
                  </a:lnTo>
                  <a:lnTo>
                    <a:pt x="38" y="56"/>
                  </a:lnTo>
                  <a:close/>
                  <a:moveTo>
                    <a:pt x="37" y="55"/>
                  </a:moveTo>
                  <a:lnTo>
                    <a:pt x="37" y="56"/>
                  </a:lnTo>
                  <a:lnTo>
                    <a:pt x="37" y="55"/>
                  </a:lnTo>
                  <a:close/>
                  <a:moveTo>
                    <a:pt x="14" y="55"/>
                  </a:moveTo>
                  <a:lnTo>
                    <a:pt x="14" y="56"/>
                  </a:lnTo>
                  <a:lnTo>
                    <a:pt x="14" y="57"/>
                  </a:lnTo>
                  <a:lnTo>
                    <a:pt x="14" y="58"/>
                  </a:lnTo>
                  <a:lnTo>
                    <a:pt x="15" y="58"/>
                  </a:lnTo>
                  <a:lnTo>
                    <a:pt x="14" y="58"/>
                  </a:lnTo>
                  <a:lnTo>
                    <a:pt x="14" y="60"/>
                  </a:lnTo>
                  <a:lnTo>
                    <a:pt x="13" y="60"/>
                  </a:lnTo>
                  <a:lnTo>
                    <a:pt x="13" y="61"/>
                  </a:lnTo>
                  <a:lnTo>
                    <a:pt x="12" y="61"/>
                  </a:lnTo>
                  <a:lnTo>
                    <a:pt x="12" y="62"/>
                  </a:lnTo>
                  <a:lnTo>
                    <a:pt x="10" y="62"/>
                  </a:lnTo>
                  <a:lnTo>
                    <a:pt x="10" y="64"/>
                  </a:lnTo>
                  <a:lnTo>
                    <a:pt x="9" y="64"/>
                  </a:lnTo>
                  <a:lnTo>
                    <a:pt x="10" y="62"/>
                  </a:lnTo>
                  <a:lnTo>
                    <a:pt x="9" y="62"/>
                  </a:lnTo>
                  <a:lnTo>
                    <a:pt x="9" y="64"/>
                  </a:lnTo>
                  <a:lnTo>
                    <a:pt x="10" y="64"/>
                  </a:lnTo>
                  <a:lnTo>
                    <a:pt x="9" y="64"/>
                  </a:lnTo>
                  <a:lnTo>
                    <a:pt x="9" y="65"/>
                  </a:lnTo>
                  <a:lnTo>
                    <a:pt x="8" y="65"/>
                  </a:lnTo>
                  <a:lnTo>
                    <a:pt x="8" y="66"/>
                  </a:lnTo>
                  <a:lnTo>
                    <a:pt x="6" y="66"/>
                  </a:lnTo>
                  <a:lnTo>
                    <a:pt x="6" y="67"/>
                  </a:lnTo>
                  <a:lnTo>
                    <a:pt x="5" y="67"/>
                  </a:lnTo>
                  <a:lnTo>
                    <a:pt x="5" y="69"/>
                  </a:lnTo>
                  <a:lnTo>
                    <a:pt x="4" y="69"/>
                  </a:lnTo>
                  <a:lnTo>
                    <a:pt x="3" y="69"/>
                  </a:lnTo>
                  <a:lnTo>
                    <a:pt x="3" y="70"/>
                  </a:lnTo>
                  <a:lnTo>
                    <a:pt x="1" y="70"/>
                  </a:lnTo>
                  <a:lnTo>
                    <a:pt x="1" y="71"/>
                  </a:lnTo>
                  <a:lnTo>
                    <a:pt x="1" y="70"/>
                  </a:lnTo>
                  <a:lnTo>
                    <a:pt x="1" y="69"/>
                  </a:lnTo>
                  <a:lnTo>
                    <a:pt x="3" y="69"/>
                  </a:lnTo>
                  <a:lnTo>
                    <a:pt x="3" y="67"/>
                  </a:lnTo>
                  <a:lnTo>
                    <a:pt x="4" y="67"/>
                  </a:lnTo>
                  <a:lnTo>
                    <a:pt x="4" y="66"/>
                  </a:lnTo>
                  <a:lnTo>
                    <a:pt x="4" y="67"/>
                  </a:lnTo>
                  <a:lnTo>
                    <a:pt x="4" y="66"/>
                  </a:lnTo>
                  <a:lnTo>
                    <a:pt x="5" y="66"/>
                  </a:lnTo>
                  <a:lnTo>
                    <a:pt x="6" y="66"/>
                  </a:lnTo>
                  <a:lnTo>
                    <a:pt x="6" y="65"/>
                  </a:lnTo>
                  <a:lnTo>
                    <a:pt x="8" y="65"/>
                  </a:lnTo>
                  <a:lnTo>
                    <a:pt x="8" y="64"/>
                  </a:lnTo>
                  <a:lnTo>
                    <a:pt x="9" y="62"/>
                  </a:lnTo>
                  <a:lnTo>
                    <a:pt x="9" y="61"/>
                  </a:lnTo>
                  <a:lnTo>
                    <a:pt x="10" y="61"/>
                  </a:lnTo>
                  <a:lnTo>
                    <a:pt x="10" y="60"/>
                  </a:lnTo>
                  <a:lnTo>
                    <a:pt x="12" y="60"/>
                  </a:lnTo>
                  <a:lnTo>
                    <a:pt x="12" y="58"/>
                  </a:lnTo>
                  <a:lnTo>
                    <a:pt x="12" y="60"/>
                  </a:lnTo>
                  <a:lnTo>
                    <a:pt x="12" y="58"/>
                  </a:lnTo>
                  <a:lnTo>
                    <a:pt x="13" y="58"/>
                  </a:lnTo>
                  <a:lnTo>
                    <a:pt x="13" y="57"/>
                  </a:lnTo>
                  <a:lnTo>
                    <a:pt x="13" y="56"/>
                  </a:lnTo>
                  <a:lnTo>
                    <a:pt x="13" y="57"/>
                  </a:lnTo>
                  <a:lnTo>
                    <a:pt x="14" y="57"/>
                  </a:lnTo>
                  <a:lnTo>
                    <a:pt x="13" y="57"/>
                  </a:lnTo>
                  <a:lnTo>
                    <a:pt x="13" y="56"/>
                  </a:lnTo>
                  <a:lnTo>
                    <a:pt x="13" y="55"/>
                  </a:lnTo>
                  <a:lnTo>
                    <a:pt x="13" y="56"/>
                  </a:lnTo>
                  <a:lnTo>
                    <a:pt x="13" y="55"/>
                  </a:lnTo>
                  <a:lnTo>
                    <a:pt x="14" y="55"/>
                  </a:lnTo>
                  <a:lnTo>
                    <a:pt x="14" y="53"/>
                  </a:lnTo>
                  <a:lnTo>
                    <a:pt x="14" y="55"/>
                  </a:lnTo>
                  <a:close/>
                  <a:moveTo>
                    <a:pt x="41" y="53"/>
                  </a:moveTo>
                  <a:lnTo>
                    <a:pt x="41" y="55"/>
                  </a:lnTo>
                  <a:lnTo>
                    <a:pt x="42" y="55"/>
                  </a:lnTo>
                  <a:lnTo>
                    <a:pt x="42" y="53"/>
                  </a:lnTo>
                  <a:lnTo>
                    <a:pt x="43" y="53"/>
                  </a:lnTo>
                  <a:lnTo>
                    <a:pt x="43" y="55"/>
                  </a:lnTo>
                  <a:lnTo>
                    <a:pt x="43" y="56"/>
                  </a:lnTo>
                  <a:lnTo>
                    <a:pt x="43" y="57"/>
                  </a:lnTo>
                  <a:lnTo>
                    <a:pt x="45" y="57"/>
                  </a:lnTo>
                  <a:lnTo>
                    <a:pt x="45" y="58"/>
                  </a:lnTo>
                  <a:lnTo>
                    <a:pt x="45" y="60"/>
                  </a:lnTo>
                  <a:lnTo>
                    <a:pt x="45" y="61"/>
                  </a:lnTo>
                  <a:lnTo>
                    <a:pt x="45" y="60"/>
                  </a:lnTo>
                  <a:lnTo>
                    <a:pt x="43" y="60"/>
                  </a:lnTo>
                  <a:lnTo>
                    <a:pt x="43" y="61"/>
                  </a:lnTo>
                  <a:lnTo>
                    <a:pt x="42" y="61"/>
                  </a:lnTo>
                  <a:lnTo>
                    <a:pt x="42" y="60"/>
                  </a:lnTo>
                  <a:lnTo>
                    <a:pt x="42" y="58"/>
                  </a:lnTo>
                  <a:lnTo>
                    <a:pt x="42" y="57"/>
                  </a:lnTo>
                  <a:lnTo>
                    <a:pt x="42" y="56"/>
                  </a:lnTo>
                  <a:lnTo>
                    <a:pt x="41" y="56"/>
                  </a:lnTo>
                  <a:lnTo>
                    <a:pt x="41" y="57"/>
                  </a:lnTo>
                  <a:lnTo>
                    <a:pt x="41" y="56"/>
                  </a:lnTo>
                  <a:lnTo>
                    <a:pt x="41" y="55"/>
                  </a:lnTo>
                  <a:lnTo>
                    <a:pt x="40" y="55"/>
                  </a:lnTo>
                  <a:lnTo>
                    <a:pt x="41" y="55"/>
                  </a:lnTo>
                  <a:lnTo>
                    <a:pt x="41" y="53"/>
                  </a:lnTo>
                  <a:lnTo>
                    <a:pt x="40" y="53"/>
                  </a:lnTo>
                  <a:lnTo>
                    <a:pt x="41" y="53"/>
                  </a:lnTo>
                  <a:close/>
                  <a:moveTo>
                    <a:pt x="41" y="52"/>
                  </a:moveTo>
                  <a:lnTo>
                    <a:pt x="42" y="53"/>
                  </a:lnTo>
                  <a:lnTo>
                    <a:pt x="41" y="53"/>
                  </a:lnTo>
                  <a:lnTo>
                    <a:pt x="41" y="52"/>
                  </a:lnTo>
                  <a:lnTo>
                    <a:pt x="40" y="52"/>
                  </a:lnTo>
                  <a:lnTo>
                    <a:pt x="41" y="52"/>
                  </a:lnTo>
                  <a:close/>
                  <a:moveTo>
                    <a:pt x="43" y="52"/>
                  </a:moveTo>
                  <a:lnTo>
                    <a:pt x="43" y="53"/>
                  </a:lnTo>
                  <a:lnTo>
                    <a:pt x="42" y="53"/>
                  </a:lnTo>
                  <a:lnTo>
                    <a:pt x="42" y="52"/>
                  </a:lnTo>
                  <a:lnTo>
                    <a:pt x="42" y="53"/>
                  </a:lnTo>
                  <a:lnTo>
                    <a:pt x="42" y="52"/>
                  </a:lnTo>
                  <a:lnTo>
                    <a:pt x="43" y="52"/>
                  </a:lnTo>
                  <a:close/>
                  <a:moveTo>
                    <a:pt x="24" y="51"/>
                  </a:moveTo>
                  <a:lnTo>
                    <a:pt x="24" y="52"/>
                  </a:lnTo>
                  <a:lnTo>
                    <a:pt x="24" y="51"/>
                  </a:lnTo>
                  <a:close/>
                  <a:moveTo>
                    <a:pt x="29" y="52"/>
                  </a:moveTo>
                  <a:lnTo>
                    <a:pt x="31" y="53"/>
                  </a:lnTo>
                  <a:lnTo>
                    <a:pt x="32" y="53"/>
                  </a:lnTo>
                  <a:lnTo>
                    <a:pt x="32" y="52"/>
                  </a:lnTo>
                  <a:lnTo>
                    <a:pt x="32" y="53"/>
                  </a:lnTo>
                  <a:lnTo>
                    <a:pt x="33" y="53"/>
                  </a:lnTo>
                  <a:lnTo>
                    <a:pt x="33" y="55"/>
                  </a:lnTo>
                  <a:lnTo>
                    <a:pt x="33" y="56"/>
                  </a:lnTo>
                  <a:lnTo>
                    <a:pt x="32" y="56"/>
                  </a:lnTo>
                  <a:lnTo>
                    <a:pt x="32" y="57"/>
                  </a:lnTo>
                  <a:lnTo>
                    <a:pt x="31" y="57"/>
                  </a:lnTo>
                  <a:lnTo>
                    <a:pt x="29" y="57"/>
                  </a:lnTo>
                  <a:lnTo>
                    <a:pt x="29" y="58"/>
                  </a:lnTo>
                  <a:lnTo>
                    <a:pt x="28" y="58"/>
                  </a:lnTo>
                  <a:lnTo>
                    <a:pt x="28" y="60"/>
                  </a:lnTo>
                  <a:lnTo>
                    <a:pt x="27" y="60"/>
                  </a:lnTo>
                  <a:lnTo>
                    <a:pt x="27" y="58"/>
                  </a:lnTo>
                  <a:lnTo>
                    <a:pt x="27" y="57"/>
                  </a:lnTo>
                  <a:lnTo>
                    <a:pt x="28" y="56"/>
                  </a:lnTo>
                  <a:lnTo>
                    <a:pt x="28" y="55"/>
                  </a:lnTo>
                  <a:lnTo>
                    <a:pt x="28" y="53"/>
                  </a:lnTo>
                  <a:lnTo>
                    <a:pt x="28" y="52"/>
                  </a:lnTo>
                  <a:lnTo>
                    <a:pt x="27" y="52"/>
                  </a:lnTo>
                  <a:lnTo>
                    <a:pt x="27" y="51"/>
                  </a:lnTo>
                  <a:lnTo>
                    <a:pt x="28" y="51"/>
                  </a:lnTo>
                  <a:lnTo>
                    <a:pt x="28" y="52"/>
                  </a:lnTo>
                  <a:lnTo>
                    <a:pt x="29" y="52"/>
                  </a:lnTo>
                  <a:close/>
                  <a:moveTo>
                    <a:pt x="18" y="52"/>
                  </a:moveTo>
                  <a:lnTo>
                    <a:pt x="18" y="51"/>
                  </a:lnTo>
                  <a:lnTo>
                    <a:pt x="18" y="52"/>
                  </a:lnTo>
                  <a:close/>
                  <a:moveTo>
                    <a:pt x="17" y="51"/>
                  </a:moveTo>
                  <a:lnTo>
                    <a:pt x="17" y="52"/>
                  </a:lnTo>
                  <a:lnTo>
                    <a:pt x="15" y="52"/>
                  </a:lnTo>
                  <a:lnTo>
                    <a:pt x="17" y="52"/>
                  </a:lnTo>
                  <a:lnTo>
                    <a:pt x="17" y="51"/>
                  </a:lnTo>
                  <a:lnTo>
                    <a:pt x="15" y="51"/>
                  </a:lnTo>
                  <a:lnTo>
                    <a:pt x="17" y="51"/>
                  </a:lnTo>
                  <a:close/>
                  <a:moveTo>
                    <a:pt x="40" y="51"/>
                  </a:moveTo>
                  <a:lnTo>
                    <a:pt x="40" y="50"/>
                  </a:lnTo>
                  <a:lnTo>
                    <a:pt x="40" y="51"/>
                  </a:lnTo>
                  <a:close/>
                  <a:moveTo>
                    <a:pt x="24" y="51"/>
                  </a:moveTo>
                  <a:lnTo>
                    <a:pt x="24" y="50"/>
                  </a:lnTo>
                  <a:lnTo>
                    <a:pt x="24" y="51"/>
                  </a:lnTo>
                  <a:close/>
                  <a:moveTo>
                    <a:pt x="23" y="50"/>
                  </a:moveTo>
                  <a:lnTo>
                    <a:pt x="22" y="50"/>
                  </a:lnTo>
                  <a:lnTo>
                    <a:pt x="23" y="50"/>
                  </a:lnTo>
                  <a:close/>
                  <a:moveTo>
                    <a:pt x="17" y="50"/>
                  </a:moveTo>
                  <a:lnTo>
                    <a:pt x="18" y="50"/>
                  </a:lnTo>
                  <a:lnTo>
                    <a:pt x="18" y="51"/>
                  </a:lnTo>
                  <a:lnTo>
                    <a:pt x="17" y="51"/>
                  </a:lnTo>
                  <a:lnTo>
                    <a:pt x="18" y="51"/>
                  </a:lnTo>
                  <a:lnTo>
                    <a:pt x="17" y="51"/>
                  </a:lnTo>
                  <a:lnTo>
                    <a:pt x="17" y="50"/>
                  </a:lnTo>
                  <a:lnTo>
                    <a:pt x="15" y="50"/>
                  </a:lnTo>
                  <a:lnTo>
                    <a:pt x="17" y="50"/>
                  </a:lnTo>
                  <a:lnTo>
                    <a:pt x="15" y="50"/>
                  </a:lnTo>
                  <a:lnTo>
                    <a:pt x="15" y="48"/>
                  </a:lnTo>
                  <a:lnTo>
                    <a:pt x="17" y="48"/>
                  </a:lnTo>
                  <a:lnTo>
                    <a:pt x="17" y="50"/>
                  </a:lnTo>
                  <a:close/>
                  <a:moveTo>
                    <a:pt x="31" y="50"/>
                  </a:moveTo>
                  <a:lnTo>
                    <a:pt x="31" y="48"/>
                  </a:lnTo>
                  <a:lnTo>
                    <a:pt x="29" y="48"/>
                  </a:lnTo>
                  <a:lnTo>
                    <a:pt x="31" y="48"/>
                  </a:lnTo>
                  <a:lnTo>
                    <a:pt x="31" y="50"/>
                  </a:lnTo>
                  <a:close/>
                  <a:moveTo>
                    <a:pt x="43" y="47"/>
                  </a:moveTo>
                  <a:lnTo>
                    <a:pt x="45" y="47"/>
                  </a:lnTo>
                  <a:lnTo>
                    <a:pt x="45" y="48"/>
                  </a:lnTo>
                  <a:lnTo>
                    <a:pt x="46" y="48"/>
                  </a:lnTo>
                  <a:lnTo>
                    <a:pt x="46" y="50"/>
                  </a:lnTo>
                  <a:lnTo>
                    <a:pt x="46" y="48"/>
                  </a:lnTo>
                  <a:lnTo>
                    <a:pt x="46" y="50"/>
                  </a:lnTo>
                  <a:lnTo>
                    <a:pt x="47" y="50"/>
                  </a:lnTo>
                  <a:lnTo>
                    <a:pt x="46" y="50"/>
                  </a:lnTo>
                  <a:lnTo>
                    <a:pt x="47" y="51"/>
                  </a:lnTo>
                  <a:lnTo>
                    <a:pt x="46" y="51"/>
                  </a:lnTo>
                  <a:lnTo>
                    <a:pt x="46" y="52"/>
                  </a:lnTo>
                  <a:lnTo>
                    <a:pt x="46" y="53"/>
                  </a:lnTo>
                  <a:lnTo>
                    <a:pt x="47" y="53"/>
                  </a:lnTo>
                  <a:lnTo>
                    <a:pt x="46" y="53"/>
                  </a:lnTo>
                  <a:lnTo>
                    <a:pt x="47" y="53"/>
                  </a:lnTo>
                  <a:lnTo>
                    <a:pt x="47" y="55"/>
                  </a:lnTo>
                  <a:lnTo>
                    <a:pt x="47" y="56"/>
                  </a:lnTo>
                  <a:lnTo>
                    <a:pt x="48" y="56"/>
                  </a:lnTo>
                  <a:lnTo>
                    <a:pt x="47" y="56"/>
                  </a:lnTo>
                  <a:lnTo>
                    <a:pt x="47" y="55"/>
                  </a:lnTo>
                  <a:lnTo>
                    <a:pt x="47" y="56"/>
                  </a:lnTo>
                  <a:lnTo>
                    <a:pt x="47" y="55"/>
                  </a:lnTo>
                  <a:lnTo>
                    <a:pt x="47" y="56"/>
                  </a:lnTo>
                  <a:lnTo>
                    <a:pt x="46" y="56"/>
                  </a:lnTo>
                  <a:lnTo>
                    <a:pt x="46" y="55"/>
                  </a:lnTo>
                  <a:lnTo>
                    <a:pt x="45" y="56"/>
                  </a:lnTo>
                  <a:lnTo>
                    <a:pt x="45" y="55"/>
                  </a:lnTo>
                  <a:lnTo>
                    <a:pt x="43" y="55"/>
                  </a:lnTo>
                  <a:lnTo>
                    <a:pt x="43" y="53"/>
                  </a:lnTo>
                  <a:lnTo>
                    <a:pt x="43" y="52"/>
                  </a:lnTo>
                  <a:lnTo>
                    <a:pt x="43" y="51"/>
                  </a:lnTo>
                  <a:lnTo>
                    <a:pt x="42" y="51"/>
                  </a:lnTo>
                  <a:lnTo>
                    <a:pt x="43" y="51"/>
                  </a:lnTo>
                  <a:lnTo>
                    <a:pt x="42" y="51"/>
                  </a:lnTo>
                  <a:lnTo>
                    <a:pt x="41" y="51"/>
                  </a:lnTo>
                  <a:lnTo>
                    <a:pt x="41" y="50"/>
                  </a:lnTo>
                  <a:lnTo>
                    <a:pt x="40" y="48"/>
                  </a:lnTo>
                  <a:lnTo>
                    <a:pt x="40" y="47"/>
                  </a:lnTo>
                  <a:lnTo>
                    <a:pt x="41" y="47"/>
                  </a:lnTo>
                  <a:lnTo>
                    <a:pt x="42" y="47"/>
                  </a:lnTo>
                  <a:lnTo>
                    <a:pt x="43" y="47"/>
                  </a:lnTo>
                  <a:close/>
                  <a:moveTo>
                    <a:pt x="34" y="47"/>
                  </a:moveTo>
                  <a:lnTo>
                    <a:pt x="34" y="48"/>
                  </a:lnTo>
                  <a:lnTo>
                    <a:pt x="34" y="47"/>
                  </a:lnTo>
                  <a:lnTo>
                    <a:pt x="36" y="47"/>
                  </a:lnTo>
                  <a:lnTo>
                    <a:pt x="36" y="48"/>
                  </a:lnTo>
                  <a:lnTo>
                    <a:pt x="37" y="48"/>
                  </a:lnTo>
                  <a:lnTo>
                    <a:pt x="37" y="50"/>
                  </a:lnTo>
                  <a:lnTo>
                    <a:pt x="38" y="50"/>
                  </a:lnTo>
                  <a:lnTo>
                    <a:pt x="38" y="51"/>
                  </a:lnTo>
                  <a:lnTo>
                    <a:pt x="38" y="52"/>
                  </a:lnTo>
                  <a:lnTo>
                    <a:pt x="38" y="51"/>
                  </a:lnTo>
                  <a:lnTo>
                    <a:pt x="37" y="51"/>
                  </a:lnTo>
                  <a:lnTo>
                    <a:pt x="36" y="51"/>
                  </a:lnTo>
                  <a:lnTo>
                    <a:pt x="37" y="50"/>
                  </a:lnTo>
                  <a:lnTo>
                    <a:pt x="36" y="50"/>
                  </a:lnTo>
                  <a:lnTo>
                    <a:pt x="34" y="50"/>
                  </a:lnTo>
                  <a:lnTo>
                    <a:pt x="34" y="51"/>
                  </a:lnTo>
                  <a:lnTo>
                    <a:pt x="33" y="51"/>
                  </a:lnTo>
                  <a:lnTo>
                    <a:pt x="34" y="51"/>
                  </a:lnTo>
                  <a:lnTo>
                    <a:pt x="34" y="50"/>
                  </a:lnTo>
                  <a:lnTo>
                    <a:pt x="34" y="48"/>
                  </a:lnTo>
                  <a:lnTo>
                    <a:pt x="34" y="47"/>
                  </a:lnTo>
                  <a:close/>
                  <a:moveTo>
                    <a:pt x="29" y="48"/>
                  </a:moveTo>
                  <a:lnTo>
                    <a:pt x="29" y="47"/>
                  </a:lnTo>
                  <a:lnTo>
                    <a:pt x="28" y="47"/>
                  </a:lnTo>
                  <a:lnTo>
                    <a:pt x="29" y="47"/>
                  </a:lnTo>
                  <a:lnTo>
                    <a:pt x="29" y="48"/>
                  </a:lnTo>
                  <a:close/>
                  <a:moveTo>
                    <a:pt x="28" y="47"/>
                  </a:moveTo>
                  <a:lnTo>
                    <a:pt x="28" y="48"/>
                  </a:lnTo>
                  <a:lnTo>
                    <a:pt x="28" y="50"/>
                  </a:lnTo>
                  <a:lnTo>
                    <a:pt x="27" y="50"/>
                  </a:lnTo>
                  <a:lnTo>
                    <a:pt x="27" y="48"/>
                  </a:lnTo>
                  <a:lnTo>
                    <a:pt x="27" y="47"/>
                  </a:lnTo>
                  <a:lnTo>
                    <a:pt x="28" y="47"/>
                  </a:lnTo>
                  <a:close/>
                  <a:moveTo>
                    <a:pt x="36" y="47"/>
                  </a:moveTo>
                  <a:lnTo>
                    <a:pt x="37" y="47"/>
                  </a:lnTo>
                  <a:lnTo>
                    <a:pt x="37" y="48"/>
                  </a:lnTo>
                  <a:lnTo>
                    <a:pt x="36" y="47"/>
                  </a:lnTo>
                  <a:close/>
                  <a:moveTo>
                    <a:pt x="34" y="46"/>
                  </a:moveTo>
                  <a:lnTo>
                    <a:pt x="34" y="47"/>
                  </a:lnTo>
                  <a:lnTo>
                    <a:pt x="34" y="46"/>
                  </a:lnTo>
                  <a:lnTo>
                    <a:pt x="33" y="46"/>
                  </a:lnTo>
                  <a:lnTo>
                    <a:pt x="33" y="44"/>
                  </a:lnTo>
                  <a:lnTo>
                    <a:pt x="32" y="44"/>
                  </a:lnTo>
                  <a:lnTo>
                    <a:pt x="33" y="44"/>
                  </a:lnTo>
                  <a:lnTo>
                    <a:pt x="33" y="46"/>
                  </a:lnTo>
                  <a:lnTo>
                    <a:pt x="34" y="46"/>
                  </a:lnTo>
                  <a:close/>
                  <a:moveTo>
                    <a:pt x="40" y="44"/>
                  </a:moveTo>
                  <a:lnTo>
                    <a:pt x="38" y="44"/>
                  </a:lnTo>
                  <a:lnTo>
                    <a:pt x="38" y="43"/>
                  </a:lnTo>
                  <a:lnTo>
                    <a:pt x="40" y="43"/>
                  </a:lnTo>
                  <a:lnTo>
                    <a:pt x="40" y="44"/>
                  </a:lnTo>
                  <a:close/>
                  <a:moveTo>
                    <a:pt x="37" y="43"/>
                  </a:moveTo>
                  <a:lnTo>
                    <a:pt x="38" y="43"/>
                  </a:lnTo>
                  <a:lnTo>
                    <a:pt x="37" y="43"/>
                  </a:lnTo>
                  <a:close/>
                  <a:moveTo>
                    <a:pt x="22" y="42"/>
                  </a:moveTo>
                  <a:lnTo>
                    <a:pt x="22" y="43"/>
                  </a:lnTo>
                  <a:lnTo>
                    <a:pt x="23" y="43"/>
                  </a:lnTo>
                  <a:lnTo>
                    <a:pt x="23" y="42"/>
                  </a:lnTo>
                  <a:lnTo>
                    <a:pt x="23" y="43"/>
                  </a:lnTo>
                  <a:lnTo>
                    <a:pt x="24" y="43"/>
                  </a:lnTo>
                  <a:lnTo>
                    <a:pt x="24" y="44"/>
                  </a:lnTo>
                  <a:lnTo>
                    <a:pt x="26" y="44"/>
                  </a:lnTo>
                  <a:lnTo>
                    <a:pt x="24" y="44"/>
                  </a:lnTo>
                  <a:lnTo>
                    <a:pt x="24" y="46"/>
                  </a:lnTo>
                  <a:lnTo>
                    <a:pt x="24" y="47"/>
                  </a:lnTo>
                  <a:lnTo>
                    <a:pt x="26" y="47"/>
                  </a:lnTo>
                  <a:lnTo>
                    <a:pt x="24" y="47"/>
                  </a:lnTo>
                  <a:lnTo>
                    <a:pt x="24" y="48"/>
                  </a:lnTo>
                  <a:lnTo>
                    <a:pt x="23" y="48"/>
                  </a:lnTo>
                  <a:lnTo>
                    <a:pt x="23" y="50"/>
                  </a:lnTo>
                  <a:lnTo>
                    <a:pt x="23" y="48"/>
                  </a:lnTo>
                  <a:lnTo>
                    <a:pt x="22" y="48"/>
                  </a:lnTo>
                  <a:lnTo>
                    <a:pt x="22" y="47"/>
                  </a:lnTo>
                  <a:lnTo>
                    <a:pt x="20" y="47"/>
                  </a:lnTo>
                  <a:lnTo>
                    <a:pt x="20" y="46"/>
                  </a:lnTo>
                  <a:lnTo>
                    <a:pt x="20" y="44"/>
                  </a:lnTo>
                  <a:lnTo>
                    <a:pt x="19" y="44"/>
                  </a:lnTo>
                  <a:lnTo>
                    <a:pt x="19" y="43"/>
                  </a:lnTo>
                  <a:lnTo>
                    <a:pt x="18" y="43"/>
                  </a:lnTo>
                  <a:lnTo>
                    <a:pt x="18" y="42"/>
                  </a:lnTo>
                  <a:lnTo>
                    <a:pt x="19" y="42"/>
                  </a:lnTo>
                  <a:lnTo>
                    <a:pt x="20" y="42"/>
                  </a:lnTo>
                  <a:lnTo>
                    <a:pt x="22" y="42"/>
                  </a:lnTo>
                  <a:close/>
                  <a:moveTo>
                    <a:pt x="27" y="42"/>
                  </a:moveTo>
                  <a:lnTo>
                    <a:pt x="28" y="42"/>
                  </a:lnTo>
                  <a:lnTo>
                    <a:pt x="28" y="43"/>
                  </a:lnTo>
                  <a:lnTo>
                    <a:pt x="27" y="43"/>
                  </a:lnTo>
                  <a:lnTo>
                    <a:pt x="27" y="42"/>
                  </a:lnTo>
                  <a:close/>
                  <a:moveTo>
                    <a:pt x="23" y="42"/>
                  </a:moveTo>
                  <a:lnTo>
                    <a:pt x="22" y="42"/>
                  </a:lnTo>
                  <a:lnTo>
                    <a:pt x="23" y="42"/>
                  </a:lnTo>
                  <a:close/>
                  <a:moveTo>
                    <a:pt x="18" y="41"/>
                  </a:moveTo>
                  <a:lnTo>
                    <a:pt x="17" y="41"/>
                  </a:lnTo>
                  <a:lnTo>
                    <a:pt x="18" y="41"/>
                  </a:lnTo>
                  <a:close/>
                  <a:moveTo>
                    <a:pt x="40" y="39"/>
                  </a:moveTo>
                  <a:lnTo>
                    <a:pt x="41" y="39"/>
                  </a:lnTo>
                  <a:lnTo>
                    <a:pt x="41" y="41"/>
                  </a:lnTo>
                  <a:lnTo>
                    <a:pt x="40" y="42"/>
                  </a:lnTo>
                  <a:lnTo>
                    <a:pt x="38" y="42"/>
                  </a:lnTo>
                  <a:lnTo>
                    <a:pt x="38" y="41"/>
                  </a:lnTo>
                  <a:lnTo>
                    <a:pt x="40" y="41"/>
                  </a:lnTo>
                  <a:lnTo>
                    <a:pt x="40" y="39"/>
                  </a:lnTo>
                  <a:lnTo>
                    <a:pt x="38" y="39"/>
                  </a:lnTo>
                  <a:lnTo>
                    <a:pt x="40" y="39"/>
                  </a:lnTo>
                  <a:close/>
                  <a:moveTo>
                    <a:pt x="28" y="39"/>
                  </a:moveTo>
                  <a:lnTo>
                    <a:pt x="27" y="38"/>
                  </a:lnTo>
                  <a:lnTo>
                    <a:pt x="28" y="39"/>
                  </a:lnTo>
                  <a:close/>
                  <a:moveTo>
                    <a:pt x="28" y="34"/>
                  </a:moveTo>
                  <a:lnTo>
                    <a:pt x="29" y="36"/>
                  </a:lnTo>
                  <a:lnTo>
                    <a:pt x="28" y="36"/>
                  </a:lnTo>
                  <a:lnTo>
                    <a:pt x="28" y="34"/>
                  </a:lnTo>
                  <a:close/>
                  <a:moveTo>
                    <a:pt x="27" y="33"/>
                  </a:moveTo>
                  <a:lnTo>
                    <a:pt x="27" y="34"/>
                  </a:lnTo>
                  <a:lnTo>
                    <a:pt x="28" y="34"/>
                  </a:lnTo>
                  <a:lnTo>
                    <a:pt x="27" y="34"/>
                  </a:lnTo>
                  <a:lnTo>
                    <a:pt x="28" y="34"/>
                  </a:lnTo>
                  <a:lnTo>
                    <a:pt x="27" y="34"/>
                  </a:lnTo>
                  <a:lnTo>
                    <a:pt x="28" y="34"/>
                  </a:lnTo>
                  <a:lnTo>
                    <a:pt x="28" y="36"/>
                  </a:lnTo>
                  <a:lnTo>
                    <a:pt x="27" y="36"/>
                  </a:lnTo>
                  <a:lnTo>
                    <a:pt x="27" y="34"/>
                  </a:lnTo>
                  <a:lnTo>
                    <a:pt x="27" y="33"/>
                  </a:lnTo>
                  <a:close/>
                  <a:moveTo>
                    <a:pt x="22" y="14"/>
                  </a:moveTo>
                  <a:lnTo>
                    <a:pt x="22" y="13"/>
                  </a:lnTo>
                  <a:lnTo>
                    <a:pt x="23" y="13"/>
                  </a:lnTo>
                  <a:lnTo>
                    <a:pt x="23" y="14"/>
                  </a:lnTo>
                  <a:lnTo>
                    <a:pt x="24" y="14"/>
                  </a:lnTo>
                  <a:lnTo>
                    <a:pt x="26" y="14"/>
                  </a:lnTo>
                  <a:lnTo>
                    <a:pt x="26" y="15"/>
                  </a:lnTo>
                  <a:lnTo>
                    <a:pt x="27" y="15"/>
                  </a:lnTo>
                  <a:lnTo>
                    <a:pt x="28" y="15"/>
                  </a:lnTo>
                  <a:lnTo>
                    <a:pt x="28" y="14"/>
                  </a:lnTo>
                  <a:lnTo>
                    <a:pt x="29" y="14"/>
                  </a:lnTo>
                  <a:lnTo>
                    <a:pt x="29" y="15"/>
                  </a:lnTo>
                  <a:lnTo>
                    <a:pt x="28" y="16"/>
                  </a:lnTo>
                  <a:lnTo>
                    <a:pt x="28" y="18"/>
                  </a:lnTo>
                  <a:lnTo>
                    <a:pt x="28" y="19"/>
                  </a:lnTo>
                  <a:lnTo>
                    <a:pt x="28" y="20"/>
                  </a:lnTo>
                  <a:lnTo>
                    <a:pt x="29" y="20"/>
                  </a:lnTo>
                  <a:lnTo>
                    <a:pt x="29" y="22"/>
                  </a:lnTo>
                  <a:lnTo>
                    <a:pt x="29" y="20"/>
                  </a:lnTo>
                  <a:lnTo>
                    <a:pt x="29" y="22"/>
                  </a:lnTo>
                  <a:lnTo>
                    <a:pt x="31" y="22"/>
                  </a:lnTo>
                  <a:lnTo>
                    <a:pt x="31" y="23"/>
                  </a:lnTo>
                  <a:lnTo>
                    <a:pt x="29" y="23"/>
                  </a:lnTo>
                  <a:lnTo>
                    <a:pt x="29" y="24"/>
                  </a:lnTo>
                  <a:lnTo>
                    <a:pt x="29" y="25"/>
                  </a:lnTo>
                  <a:lnTo>
                    <a:pt x="28" y="25"/>
                  </a:lnTo>
                  <a:lnTo>
                    <a:pt x="28" y="27"/>
                  </a:lnTo>
                  <a:lnTo>
                    <a:pt x="28" y="28"/>
                  </a:lnTo>
                  <a:lnTo>
                    <a:pt x="27" y="28"/>
                  </a:lnTo>
                  <a:lnTo>
                    <a:pt x="28" y="28"/>
                  </a:lnTo>
                  <a:lnTo>
                    <a:pt x="28" y="27"/>
                  </a:lnTo>
                  <a:lnTo>
                    <a:pt x="27" y="28"/>
                  </a:lnTo>
                  <a:lnTo>
                    <a:pt x="26" y="28"/>
                  </a:lnTo>
                  <a:lnTo>
                    <a:pt x="26" y="29"/>
                  </a:lnTo>
                  <a:lnTo>
                    <a:pt x="26" y="30"/>
                  </a:lnTo>
                  <a:lnTo>
                    <a:pt x="24" y="30"/>
                  </a:lnTo>
                  <a:lnTo>
                    <a:pt x="24" y="32"/>
                  </a:lnTo>
                  <a:lnTo>
                    <a:pt x="24" y="33"/>
                  </a:lnTo>
                  <a:lnTo>
                    <a:pt x="26" y="34"/>
                  </a:lnTo>
                  <a:lnTo>
                    <a:pt x="26" y="36"/>
                  </a:lnTo>
                  <a:lnTo>
                    <a:pt x="26" y="37"/>
                  </a:lnTo>
                  <a:lnTo>
                    <a:pt x="26" y="38"/>
                  </a:lnTo>
                  <a:lnTo>
                    <a:pt x="27" y="38"/>
                  </a:lnTo>
                  <a:lnTo>
                    <a:pt x="27" y="39"/>
                  </a:lnTo>
                  <a:lnTo>
                    <a:pt x="28" y="39"/>
                  </a:lnTo>
                  <a:lnTo>
                    <a:pt x="29" y="39"/>
                  </a:lnTo>
                  <a:lnTo>
                    <a:pt x="28" y="39"/>
                  </a:lnTo>
                  <a:lnTo>
                    <a:pt x="28" y="38"/>
                  </a:lnTo>
                  <a:lnTo>
                    <a:pt x="29" y="38"/>
                  </a:lnTo>
                  <a:lnTo>
                    <a:pt x="29" y="39"/>
                  </a:lnTo>
                  <a:lnTo>
                    <a:pt x="29" y="38"/>
                  </a:lnTo>
                  <a:lnTo>
                    <a:pt x="29" y="37"/>
                  </a:lnTo>
                  <a:lnTo>
                    <a:pt x="31" y="37"/>
                  </a:lnTo>
                  <a:lnTo>
                    <a:pt x="31" y="38"/>
                  </a:lnTo>
                  <a:lnTo>
                    <a:pt x="31" y="37"/>
                  </a:lnTo>
                  <a:lnTo>
                    <a:pt x="31" y="38"/>
                  </a:lnTo>
                  <a:lnTo>
                    <a:pt x="31" y="37"/>
                  </a:lnTo>
                  <a:lnTo>
                    <a:pt x="31" y="38"/>
                  </a:lnTo>
                  <a:lnTo>
                    <a:pt x="32" y="38"/>
                  </a:lnTo>
                  <a:lnTo>
                    <a:pt x="33" y="38"/>
                  </a:lnTo>
                  <a:lnTo>
                    <a:pt x="33" y="39"/>
                  </a:lnTo>
                  <a:lnTo>
                    <a:pt x="33" y="38"/>
                  </a:lnTo>
                  <a:lnTo>
                    <a:pt x="33" y="39"/>
                  </a:lnTo>
                  <a:lnTo>
                    <a:pt x="33" y="41"/>
                  </a:lnTo>
                  <a:lnTo>
                    <a:pt x="34" y="41"/>
                  </a:lnTo>
                  <a:lnTo>
                    <a:pt x="34" y="39"/>
                  </a:lnTo>
                  <a:lnTo>
                    <a:pt x="36" y="39"/>
                  </a:lnTo>
                  <a:lnTo>
                    <a:pt x="37" y="39"/>
                  </a:lnTo>
                  <a:lnTo>
                    <a:pt x="37" y="41"/>
                  </a:lnTo>
                  <a:lnTo>
                    <a:pt x="38" y="41"/>
                  </a:lnTo>
                  <a:lnTo>
                    <a:pt x="37" y="41"/>
                  </a:lnTo>
                  <a:lnTo>
                    <a:pt x="36" y="41"/>
                  </a:lnTo>
                  <a:lnTo>
                    <a:pt x="36" y="42"/>
                  </a:lnTo>
                  <a:lnTo>
                    <a:pt x="37" y="42"/>
                  </a:lnTo>
                  <a:lnTo>
                    <a:pt x="37" y="43"/>
                  </a:lnTo>
                  <a:lnTo>
                    <a:pt x="37" y="44"/>
                  </a:lnTo>
                  <a:lnTo>
                    <a:pt x="38" y="44"/>
                  </a:lnTo>
                  <a:lnTo>
                    <a:pt x="40" y="44"/>
                  </a:lnTo>
                  <a:lnTo>
                    <a:pt x="40" y="46"/>
                  </a:lnTo>
                  <a:lnTo>
                    <a:pt x="38" y="46"/>
                  </a:lnTo>
                  <a:lnTo>
                    <a:pt x="40" y="46"/>
                  </a:lnTo>
                  <a:lnTo>
                    <a:pt x="40" y="47"/>
                  </a:lnTo>
                  <a:lnTo>
                    <a:pt x="38" y="47"/>
                  </a:lnTo>
                  <a:lnTo>
                    <a:pt x="37" y="47"/>
                  </a:lnTo>
                  <a:lnTo>
                    <a:pt x="37" y="46"/>
                  </a:lnTo>
                  <a:lnTo>
                    <a:pt x="38" y="46"/>
                  </a:lnTo>
                  <a:lnTo>
                    <a:pt x="38" y="44"/>
                  </a:lnTo>
                  <a:lnTo>
                    <a:pt x="37" y="46"/>
                  </a:lnTo>
                  <a:lnTo>
                    <a:pt x="36" y="46"/>
                  </a:lnTo>
                  <a:lnTo>
                    <a:pt x="36" y="44"/>
                  </a:lnTo>
                  <a:lnTo>
                    <a:pt x="34" y="44"/>
                  </a:lnTo>
                  <a:lnTo>
                    <a:pt x="34" y="43"/>
                  </a:lnTo>
                  <a:lnTo>
                    <a:pt x="33" y="42"/>
                  </a:lnTo>
                  <a:lnTo>
                    <a:pt x="32" y="42"/>
                  </a:lnTo>
                  <a:lnTo>
                    <a:pt x="32" y="41"/>
                  </a:lnTo>
                  <a:lnTo>
                    <a:pt x="31" y="41"/>
                  </a:lnTo>
                  <a:lnTo>
                    <a:pt x="31" y="39"/>
                  </a:lnTo>
                  <a:lnTo>
                    <a:pt x="29" y="39"/>
                  </a:lnTo>
                  <a:lnTo>
                    <a:pt x="31" y="41"/>
                  </a:lnTo>
                  <a:lnTo>
                    <a:pt x="31" y="42"/>
                  </a:lnTo>
                  <a:lnTo>
                    <a:pt x="31" y="43"/>
                  </a:lnTo>
                  <a:lnTo>
                    <a:pt x="31" y="44"/>
                  </a:lnTo>
                  <a:lnTo>
                    <a:pt x="31" y="43"/>
                  </a:lnTo>
                  <a:lnTo>
                    <a:pt x="29" y="42"/>
                  </a:lnTo>
                  <a:lnTo>
                    <a:pt x="28" y="42"/>
                  </a:lnTo>
                  <a:lnTo>
                    <a:pt x="28" y="41"/>
                  </a:lnTo>
                  <a:lnTo>
                    <a:pt x="27" y="41"/>
                  </a:lnTo>
                  <a:lnTo>
                    <a:pt x="27" y="39"/>
                  </a:lnTo>
                  <a:lnTo>
                    <a:pt x="26" y="39"/>
                  </a:lnTo>
                  <a:lnTo>
                    <a:pt x="26" y="41"/>
                  </a:lnTo>
                  <a:lnTo>
                    <a:pt x="24" y="41"/>
                  </a:lnTo>
                  <a:lnTo>
                    <a:pt x="23" y="42"/>
                  </a:lnTo>
                  <a:lnTo>
                    <a:pt x="22" y="42"/>
                  </a:lnTo>
                  <a:lnTo>
                    <a:pt x="22" y="41"/>
                  </a:lnTo>
                  <a:lnTo>
                    <a:pt x="22" y="39"/>
                  </a:lnTo>
                  <a:lnTo>
                    <a:pt x="20" y="39"/>
                  </a:lnTo>
                  <a:lnTo>
                    <a:pt x="20" y="41"/>
                  </a:lnTo>
                  <a:lnTo>
                    <a:pt x="20" y="39"/>
                  </a:lnTo>
                  <a:lnTo>
                    <a:pt x="19" y="39"/>
                  </a:lnTo>
                  <a:lnTo>
                    <a:pt x="20" y="39"/>
                  </a:lnTo>
                  <a:lnTo>
                    <a:pt x="20" y="38"/>
                  </a:lnTo>
                  <a:lnTo>
                    <a:pt x="19" y="38"/>
                  </a:lnTo>
                  <a:lnTo>
                    <a:pt x="20" y="38"/>
                  </a:lnTo>
                  <a:lnTo>
                    <a:pt x="20" y="37"/>
                  </a:lnTo>
                  <a:lnTo>
                    <a:pt x="22" y="37"/>
                  </a:lnTo>
                  <a:lnTo>
                    <a:pt x="22" y="36"/>
                  </a:lnTo>
                  <a:lnTo>
                    <a:pt x="20" y="36"/>
                  </a:lnTo>
                  <a:lnTo>
                    <a:pt x="20" y="34"/>
                  </a:lnTo>
                  <a:lnTo>
                    <a:pt x="19" y="34"/>
                  </a:lnTo>
                  <a:lnTo>
                    <a:pt x="19" y="36"/>
                  </a:lnTo>
                  <a:lnTo>
                    <a:pt x="19" y="37"/>
                  </a:lnTo>
                  <a:lnTo>
                    <a:pt x="19" y="36"/>
                  </a:lnTo>
                  <a:lnTo>
                    <a:pt x="18" y="36"/>
                  </a:lnTo>
                  <a:lnTo>
                    <a:pt x="18" y="34"/>
                  </a:lnTo>
                  <a:lnTo>
                    <a:pt x="18" y="36"/>
                  </a:lnTo>
                  <a:lnTo>
                    <a:pt x="17" y="36"/>
                  </a:lnTo>
                  <a:lnTo>
                    <a:pt x="17" y="34"/>
                  </a:lnTo>
                  <a:lnTo>
                    <a:pt x="17" y="33"/>
                  </a:lnTo>
                  <a:lnTo>
                    <a:pt x="17" y="32"/>
                  </a:lnTo>
                  <a:lnTo>
                    <a:pt x="15" y="32"/>
                  </a:lnTo>
                  <a:lnTo>
                    <a:pt x="17" y="32"/>
                  </a:lnTo>
                  <a:lnTo>
                    <a:pt x="15" y="30"/>
                  </a:lnTo>
                  <a:lnTo>
                    <a:pt x="17" y="30"/>
                  </a:lnTo>
                  <a:lnTo>
                    <a:pt x="15" y="30"/>
                  </a:lnTo>
                  <a:lnTo>
                    <a:pt x="17" y="30"/>
                  </a:lnTo>
                  <a:lnTo>
                    <a:pt x="15" y="29"/>
                  </a:lnTo>
                  <a:lnTo>
                    <a:pt x="15" y="28"/>
                  </a:lnTo>
                  <a:lnTo>
                    <a:pt x="15" y="29"/>
                  </a:lnTo>
                  <a:lnTo>
                    <a:pt x="15" y="28"/>
                  </a:lnTo>
                  <a:lnTo>
                    <a:pt x="15" y="27"/>
                  </a:lnTo>
                  <a:lnTo>
                    <a:pt x="15" y="25"/>
                  </a:lnTo>
                  <a:lnTo>
                    <a:pt x="17" y="25"/>
                  </a:lnTo>
                  <a:lnTo>
                    <a:pt x="17" y="27"/>
                  </a:lnTo>
                  <a:lnTo>
                    <a:pt x="15" y="27"/>
                  </a:lnTo>
                  <a:lnTo>
                    <a:pt x="17" y="27"/>
                  </a:lnTo>
                  <a:lnTo>
                    <a:pt x="17" y="28"/>
                  </a:lnTo>
                  <a:lnTo>
                    <a:pt x="18" y="28"/>
                  </a:lnTo>
                  <a:lnTo>
                    <a:pt x="19" y="28"/>
                  </a:lnTo>
                  <a:lnTo>
                    <a:pt x="19" y="27"/>
                  </a:lnTo>
                  <a:lnTo>
                    <a:pt x="18" y="27"/>
                  </a:lnTo>
                  <a:lnTo>
                    <a:pt x="18" y="25"/>
                  </a:lnTo>
                  <a:lnTo>
                    <a:pt x="18" y="24"/>
                  </a:lnTo>
                  <a:lnTo>
                    <a:pt x="18" y="23"/>
                  </a:lnTo>
                  <a:lnTo>
                    <a:pt x="19" y="23"/>
                  </a:lnTo>
                  <a:lnTo>
                    <a:pt x="19" y="22"/>
                  </a:lnTo>
                  <a:lnTo>
                    <a:pt x="19" y="20"/>
                  </a:lnTo>
                  <a:lnTo>
                    <a:pt x="19" y="19"/>
                  </a:lnTo>
                  <a:lnTo>
                    <a:pt x="18" y="19"/>
                  </a:lnTo>
                  <a:lnTo>
                    <a:pt x="19" y="19"/>
                  </a:lnTo>
                  <a:lnTo>
                    <a:pt x="19" y="18"/>
                  </a:lnTo>
                  <a:lnTo>
                    <a:pt x="19" y="16"/>
                  </a:lnTo>
                  <a:lnTo>
                    <a:pt x="19" y="15"/>
                  </a:lnTo>
                  <a:lnTo>
                    <a:pt x="19" y="14"/>
                  </a:lnTo>
                  <a:lnTo>
                    <a:pt x="20" y="14"/>
                  </a:lnTo>
                  <a:lnTo>
                    <a:pt x="20" y="13"/>
                  </a:lnTo>
                  <a:lnTo>
                    <a:pt x="22" y="13"/>
                  </a:lnTo>
                  <a:lnTo>
                    <a:pt x="22" y="14"/>
                  </a:lnTo>
                  <a:close/>
                  <a:moveTo>
                    <a:pt x="24" y="11"/>
                  </a:moveTo>
                  <a:lnTo>
                    <a:pt x="23" y="11"/>
                  </a:lnTo>
                  <a:lnTo>
                    <a:pt x="24" y="11"/>
                  </a:lnTo>
                  <a:close/>
                  <a:moveTo>
                    <a:pt x="27" y="11"/>
                  </a:moveTo>
                  <a:lnTo>
                    <a:pt x="27" y="13"/>
                  </a:lnTo>
                  <a:lnTo>
                    <a:pt x="27" y="11"/>
                  </a:lnTo>
                  <a:close/>
                  <a:moveTo>
                    <a:pt x="23" y="11"/>
                  </a:moveTo>
                  <a:lnTo>
                    <a:pt x="23" y="10"/>
                  </a:lnTo>
                  <a:lnTo>
                    <a:pt x="23" y="11"/>
                  </a:lnTo>
                  <a:close/>
                  <a:moveTo>
                    <a:pt x="24" y="9"/>
                  </a:moveTo>
                  <a:lnTo>
                    <a:pt x="26" y="9"/>
                  </a:lnTo>
                  <a:lnTo>
                    <a:pt x="24" y="9"/>
                  </a:lnTo>
                  <a:lnTo>
                    <a:pt x="24" y="10"/>
                  </a:lnTo>
                  <a:lnTo>
                    <a:pt x="24" y="9"/>
                  </a:lnTo>
                  <a:close/>
                  <a:moveTo>
                    <a:pt x="27" y="4"/>
                  </a:moveTo>
                  <a:lnTo>
                    <a:pt x="27" y="2"/>
                  </a:lnTo>
                  <a:lnTo>
                    <a:pt x="28" y="2"/>
                  </a:lnTo>
                  <a:lnTo>
                    <a:pt x="27" y="2"/>
                  </a:lnTo>
                  <a:lnTo>
                    <a:pt x="27" y="4"/>
                  </a:lnTo>
                  <a:close/>
                  <a:moveTo>
                    <a:pt x="27" y="1"/>
                  </a:moveTo>
                  <a:lnTo>
                    <a:pt x="27" y="0"/>
                  </a:lnTo>
                  <a:lnTo>
                    <a:pt x="27"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4" name="Freeform 1330"/>
            <p:cNvSpPr>
              <a:spLocks noEditPoints="1"/>
            </p:cNvSpPr>
            <p:nvPr/>
          </p:nvSpPr>
          <p:spPr bwMode="auto">
            <a:xfrm>
              <a:off x="5540376" y="4022942"/>
              <a:ext cx="33338" cy="44450"/>
            </a:xfrm>
            <a:custGeom>
              <a:avLst/>
              <a:gdLst>
                <a:gd name="T0" fmla="*/ 4 w 21"/>
                <a:gd name="T1" fmla="*/ 28 h 28"/>
                <a:gd name="T2" fmla="*/ 4 w 21"/>
                <a:gd name="T3" fmla="*/ 28 h 28"/>
                <a:gd name="T4" fmla="*/ 2 w 21"/>
                <a:gd name="T5" fmla="*/ 26 h 28"/>
                <a:gd name="T6" fmla="*/ 0 w 21"/>
                <a:gd name="T7" fmla="*/ 26 h 28"/>
                <a:gd name="T8" fmla="*/ 2 w 21"/>
                <a:gd name="T9" fmla="*/ 26 h 28"/>
                <a:gd name="T10" fmla="*/ 7 w 21"/>
                <a:gd name="T11" fmla="*/ 15 h 28"/>
                <a:gd name="T12" fmla="*/ 7 w 21"/>
                <a:gd name="T13" fmla="*/ 15 h 28"/>
                <a:gd name="T14" fmla="*/ 17 w 21"/>
                <a:gd name="T15" fmla="*/ 6 h 28"/>
                <a:gd name="T16" fmla="*/ 17 w 21"/>
                <a:gd name="T17" fmla="*/ 6 h 28"/>
                <a:gd name="T18" fmla="*/ 17 w 21"/>
                <a:gd name="T19" fmla="*/ 6 h 28"/>
                <a:gd name="T20" fmla="*/ 18 w 21"/>
                <a:gd name="T21" fmla="*/ 5 h 28"/>
                <a:gd name="T22" fmla="*/ 18 w 21"/>
                <a:gd name="T23" fmla="*/ 5 h 28"/>
                <a:gd name="T24" fmla="*/ 18 w 21"/>
                <a:gd name="T25" fmla="*/ 5 h 28"/>
                <a:gd name="T26" fmla="*/ 18 w 21"/>
                <a:gd name="T27" fmla="*/ 5 h 28"/>
                <a:gd name="T28" fmla="*/ 18 w 21"/>
                <a:gd name="T29" fmla="*/ 5 h 28"/>
                <a:gd name="T30" fmla="*/ 18 w 21"/>
                <a:gd name="T31" fmla="*/ 3 h 28"/>
                <a:gd name="T32" fmla="*/ 18 w 21"/>
                <a:gd name="T33" fmla="*/ 3 h 28"/>
                <a:gd name="T34" fmla="*/ 18 w 21"/>
                <a:gd name="T35" fmla="*/ 3 h 28"/>
                <a:gd name="T36" fmla="*/ 18 w 21"/>
                <a:gd name="T37" fmla="*/ 3 h 28"/>
                <a:gd name="T38" fmla="*/ 20 w 21"/>
                <a:gd name="T39" fmla="*/ 3 h 28"/>
                <a:gd name="T40" fmla="*/ 20 w 21"/>
                <a:gd name="T41" fmla="*/ 3 h 28"/>
                <a:gd name="T42" fmla="*/ 20 w 21"/>
                <a:gd name="T43" fmla="*/ 3 h 28"/>
                <a:gd name="T44" fmla="*/ 20 w 21"/>
                <a:gd name="T45" fmla="*/ 3 h 28"/>
                <a:gd name="T46" fmla="*/ 20 w 21"/>
                <a:gd name="T47" fmla="*/ 3 h 28"/>
                <a:gd name="T48" fmla="*/ 20 w 21"/>
                <a:gd name="T49" fmla="*/ 3 h 28"/>
                <a:gd name="T50" fmla="*/ 20 w 21"/>
                <a:gd name="T51" fmla="*/ 3 h 28"/>
                <a:gd name="T52" fmla="*/ 20 w 21"/>
                <a:gd name="T53" fmla="*/ 3 h 28"/>
                <a:gd name="T54" fmla="*/ 20 w 21"/>
                <a:gd name="T55" fmla="*/ 3 h 28"/>
                <a:gd name="T56" fmla="*/ 20 w 21"/>
                <a:gd name="T57" fmla="*/ 3 h 28"/>
                <a:gd name="T58" fmla="*/ 20 w 21"/>
                <a:gd name="T59" fmla="*/ 3 h 28"/>
                <a:gd name="T60" fmla="*/ 20 w 21"/>
                <a:gd name="T61" fmla="*/ 3 h 28"/>
                <a:gd name="T62" fmla="*/ 20 w 21"/>
                <a:gd name="T63" fmla="*/ 2 h 28"/>
                <a:gd name="T64" fmla="*/ 20 w 21"/>
                <a:gd name="T65" fmla="*/ 2 h 28"/>
                <a:gd name="T66" fmla="*/ 20 w 21"/>
                <a:gd name="T67" fmla="*/ 3 h 28"/>
                <a:gd name="T68" fmla="*/ 20 w 21"/>
                <a:gd name="T69" fmla="*/ 3 h 28"/>
                <a:gd name="T70" fmla="*/ 20 w 21"/>
                <a:gd name="T71" fmla="*/ 3 h 28"/>
                <a:gd name="T72" fmla="*/ 20 w 21"/>
                <a:gd name="T73" fmla="*/ 3 h 28"/>
                <a:gd name="T74" fmla="*/ 20 w 21"/>
                <a:gd name="T75" fmla="*/ 3 h 28"/>
                <a:gd name="T76" fmla="*/ 20 w 21"/>
                <a:gd name="T77" fmla="*/ 3 h 28"/>
                <a:gd name="T78" fmla="*/ 20 w 21"/>
                <a:gd name="T79" fmla="*/ 2 h 28"/>
                <a:gd name="T80" fmla="*/ 20 w 21"/>
                <a:gd name="T81" fmla="*/ 2 h 28"/>
                <a:gd name="T82" fmla="*/ 20 w 21"/>
                <a:gd name="T83" fmla="*/ 2 h 28"/>
                <a:gd name="T84" fmla="*/ 20 w 21"/>
                <a:gd name="T85" fmla="*/ 2 h 28"/>
                <a:gd name="T86" fmla="*/ 20 w 21"/>
                <a:gd name="T87" fmla="*/ 2 h 28"/>
                <a:gd name="T88" fmla="*/ 20 w 21"/>
                <a:gd name="T89" fmla="*/ 2 h 28"/>
                <a:gd name="T90" fmla="*/ 20 w 21"/>
                <a:gd name="T91" fmla="*/ 2 h 28"/>
                <a:gd name="T92" fmla="*/ 20 w 21"/>
                <a:gd name="T93" fmla="*/ 2 h 28"/>
                <a:gd name="T94" fmla="*/ 20 w 21"/>
                <a:gd name="T95" fmla="*/ 2 h 28"/>
                <a:gd name="T96" fmla="*/ 20 w 21"/>
                <a:gd name="T97" fmla="*/ 2 h 28"/>
                <a:gd name="T98" fmla="*/ 20 w 21"/>
                <a:gd name="T99" fmla="*/ 1 h 28"/>
                <a:gd name="T100" fmla="*/ 20 w 21"/>
                <a:gd name="T101" fmla="*/ 1 h 28"/>
                <a:gd name="T102" fmla="*/ 21 w 21"/>
                <a:gd name="T103" fmla="*/ 2 h 28"/>
                <a:gd name="T104" fmla="*/ 21 w 21"/>
                <a:gd name="T105" fmla="*/ 0 h 28"/>
                <a:gd name="T106" fmla="*/ 21 w 21"/>
                <a:gd name="T107" fmla="*/ 0 h 28"/>
                <a:gd name="T108" fmla="*/ 21 w 21"/>
                <a:gd name="T10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8">
                  <a:moveTo>
                    <a:pt x="4" y="28"/>
                  </a:moveTo>
                  <a:lnTo>
                    <a:pt x="4" y="28"/>
                  </a:lnTo>
                  <a:lnTo>
                    <a:pt x="4" y="28"/>
                  </a:lnTo>
                  <a:lnTo>
                    <a:pt x="4" y="28"/>
                  </a:lnTo>
                  <a:lnTo>
                    <a:pt x="4" y="28"/>
                  </a:lnTo>
                  <a:lnTo>
                    <a:pt x="4" y="28"/>
                  </a:lnTo>
                  <a:lnTo>
                    <a:pt x="4" y="28"/>
                  </a:lnTo>
                  <a:lnTo>
                    <a:pt x="4" y="28"/>
                  </a:lnTo>
                  <a:close/>
                  <a:moveTo>
                    <a:pt x="2" y="26"/>
                  </a:moveTo>
                  <a:lnTo>
                    <a:pt x="0" y="26"/>
                  </a:lnTo>
                  <a:lnTo>
                    <a:pt x="0" y="26"/>
                  </a:lnTo>
                  <a:lnTo>
                    <a:pt x="0" y="26"/>
                  </a:lnTo>
                  <a:lnTo>
                    <a:pt x="2" y="26"/>
                  </a:lnTo>
                  <a:lnTo>
                    <a:pt x="2" y="26"/>
                  </a:lnTo>
                  <a:lnTo>
                    <a:pt x="2" y="26"/>
                  </a:lnTo>
                  <a:lnTo>
                    <a:pt x="2" y="26"/>
                  </a:lnTo>
                  <a:lnTo>
                    <a:pt x="2" y="26"/>
                  </a:lnTo>
                  <a:close/>
                  <a:moveTo>
                    <a:pt x="7" y="15"/>
                  </a:moveTo>
                  <a:lnTo>
                    <a:pt x="7" y="15"/>
                  </a:lnTo>
                  <a:lnTo>
                    <a:pt x="7" y="15"/>
                  </a:lnTo>
                  <a:lnTo>
                    <a:pt x="7" y="15"/>
                  </a:lnTo>
                  <a:lnTo>
                    <a:pt x="7" y="15"/>
                  </a:lnTo>
                  <a:close/>
                  <a:moveTo>
                    <a:pt x="17" y="6"/>
                  </a:moveTo>
                  <a:lnTo>
                    <a:pt x="17" y="6"/>
                  </a:lnTo>
                  <a:lnTo>
                    <a:pt x="17" y="6"/>
                  </a:lnTo>
                  <a:lnTo>
                    <a:pt x="17" y="6"/>
                  </a:lnTo>
                  <a:lnTo>
                    <a:pt x="17" y="6"/>
                  </a:lnTo>
                  <a:lnTo>
                    <a:pt x="17" y="6"/>
                  </a:lnTo>
                  <a:lnTo>
                    <a:pt x="17" y="6"/>
                  </a:lnTo>
                  <a:lnTo>
                    <a:pt x="17" y="6"/>
                  </a:lnTo>
                  <a:lnTo>
                    <a:pt x="17" y="6"/>
                  </a:lnTo>
                  <a:close/>
                  <a:moveTo>
                    <a:pt x="18" y="5"/>
                  </a:move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moveTo>
                    <a:pt x="18" y="3"/>
                  </a:moveTo>
                  <a:lnTo>
                    <a:pt x="18" y="3"/>
                  </a:lnTo>
                  <a:lnTo>
                    <a:pt x="18" y="3"/>
                  </a:lnTo>
                  <a:lnTo>
                    <a:pt x="18" y="3"/>
                  </a:lnTo>
                  <a:lnTo>
                    <a:pt x="18" y="3"/>
                  </a:lnTo>
                  <a:lnTo>
                    <a:pt x="18" y="3"/>
                  </a:lnTo>
                  <a:lnTo>
                    <a:pt x="18" y="3"/>
                  </a:lnTo>
                  <a:lnTo>
                    <a:pt x="18" y="3"/>
                  </a:lnTo>
                  <a:lnTo>
                    <a:pt x="18" y="3"/>
                  </a:lnTo>
                  <a:lnTo>
                    <a:pt x="18" y="3"/>
                  </a:lnTo>
                  <a:lnTo>
                    <a:pt x="18" y="3"/>
                  </a:lnTo>
                  <a:lnTo>
                    <a:pt x="18"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18" y="3"/>
                  </a:lnTo>
                  <a:close/>
                  <a:moveTo>
                    <a:pt x="20" y="3"/>
                  </a:move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close/>
                  <a:moveTo>
                    <a:pt x="21" y="2"/>
                  </a:moveTo>
                  <a:lnTo>
                    <a:pt x="20" y="2"/>
                  </a:lnTo>
                  <a:lnTo>
                    <a:pt x="20" y="2"/>
                  </a:lnTo>
                  <a:lnTo>
                    <a:pt x="20" y="2"/>
                  </a:lnTo>
                  <a:lnTo>
                    <a:pt x="20" y="2"/>
                  </a:lnTo>
                  <a:lnTo>
                    <a:pt x="20" y="2"/>
                  </a:lnTo>
                  <a:lnTo>
                    <a:pt x="20" y="2"/>
                  </a:lnTo>
                  <a:lnTo>
                    <a:pt x="20" y="2"/>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1"/>
                  </a:lnTo>
                  <a:lnTo>
                    <a:pt x="20" y="1"/>
                  </a:lnTo>
                  <a:lnTo>
                    <a:pt x="20" y="1"/>
                  </a:lnTo>
                  <a:lnTo>
                    <a:pt x="20" y="1"/>
                  </a:lnTo>
                  <a:lnTo>
                    <a:pt x="20" y="1"/>
                  </a:lnTo>
                  <a:lnTo>
                    <a:pt x="20" y="1"/>
                  </a:lnTo>
                  <a:lnTo>
                    <a:pt x="20" y="1"/>
                  </a:lnTo>
                  <a:lnTo>
                    <a:pt x="21" y="1"/>
                  </a:lnTo>
                  <a:lnTo>
                    <a:pt x="21" y="2"/>
                  </a:lnTo>
                  <a:lnTo>
                    <a:pt x="21" y="2"/>
                  </a:lnTo>
                  <a:close/>
                  <a:moveTo>
                    <a:pt x="21" y="0"/>
                  </a:moveTo>
                  <a:lnTo>
                    <a:pt x="21" y="0"/>
                  </a:lnTo>
                  <a:lnTo>
                    <a:pt x="21" y="0"/>
                  </a:lnTo>
                  <a:lnTo>
                    <a:pt x="21" y="0"/>
                  </a:lnTo>
                  <a:lnTo>
                    <a:pt x="21" y="0"/>
                  </a:lnTo>
                  <a:lnTo>
                    <a:pt x="21" y="0"/>
                  </a:lnTo>
                  <a:lnTo>
                    <a:pt x="21" y="0"/>
                  </a:lnTo>
                  <a:lnTo>
                    <a:pt x="2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5" name="Freeform 1331"/>
            <p:cNvSpPr>
              <a:spLocks noEditPoints="1"/>
            </p:cNvSpPr>
            <p:nvPr/>
          </p:nvSpPr>
          <p:spPr bwMode="auto">
            <a:xfrm>
              <a:off x="5626101" y="4102317"/>
              <a:ext cx="128588" cy="88900"/>
            </a:xfrm>
            <a:custGeom>
              <a:avLst/>
              <a:gdLst>
                <a:gd name="T0" fmla="*/ 73 w 81"/>
                <a:gd name="T1" fmla="*/ 55 h 56"/>
                <a:gd name="T2" fmla="*/ 65 w 81"/>
                <a:gd name="T3" fmla="*/ 51 h 56"/>
                <a:gd name="T4" fmla="*/ 55 w 81"/>
                <a:gd name="T5" fmla="*/ 51 h 56"/>
                <a:gd name="T6" fmla="*/ 55 w 81"/>
                <a:gd name="T7" fmla="*/ 48 h 56"/>
                <a:gd name="T8" fmla="*/ 55 w 81"/>
                <a:gd name="T9" fmla="*/ 46 h 56"/>
                <a:gd name="T10" fmla="*/ 51 w 81"/>
                <a:gd name="T11" fmla="*/ 45 h 56"/>
                <a:gd name="T12" fmla="*/ 65 w 81"/>
                <a:gd name="T13" fmla="*/ 44 h 56"/>
                <a:gd name="T14" fmla="*/ 15 w 81"/>
                <a:gd name="T15" fmla="*/ 40 h 56"/>
                <a:gd name="T16" fmla="*/ 14 w 81"/>
                <a:gd name="T17" fmla="*/ 40 h 56"/>
                <a:gd name="T18" fmla="*/ 14 w 81"/>
                <a:gd name="T19" fmla="*/ 40 h 56"/>
                <a:gd name="T20" fmla="*/ 38 w 81"/>
                <a:gd name="T21" fmla="*/ 25 h 56"/>
                <a:gd name="T22" fmla="*/ 80 w 81"/>
                <a:gd name="T23" fmla="*/ 27 h 56"/>
                <a:gd name="T24" fmla="*/ 78 w 81"/>
                <a:gd name="T25" fmla="*/ 27 h 56"/>
                <a:gd name="T26" fmla="*/ 34 w 81"/>
                <a:gd name="T27" fmla="*/ 23 h 56"/>
                <a:gd name="T28" fmla="*/ 75 w 81"/>
                <a:gd name="T29" fmla="*/ 21 h 56"/>
                <a:gd name="T30" fmla="*/ 47 w 81"/>
                <a:gd name="T31" fmla="*/ 20 h 56"/>
                <a:gd name="T32" fmla="*/ 73 w 81"/>
                <a:gd name="T33" fmla="*/ 18 h 56"/>
                <a:gd name="T34" fmla="*/ 62 w 81"/>
                <a:gd name="T35" fmla="*/ 18 h 56"/>
                <a:gd name="T36" fmla="*/ 59 w 81"/>
                <a:gd name="T37" fmla="*/ 25 h 56"/>
                <a:gd name="T38" fmla="*/ 48 w 81"/>
                <a:gd name="T39" fmla="*/ 27 h 56"/>
                <a:gd name="T40" fmla="*/ 41 w 81"/>
                <a:gd name="T41" fmla="*/ 25 h 56"/>
                <a:gd name="T42" fmla="*/ 50 w 81"/>
                <a:gd name="T43" fmla="*/ 21 h 56"/>
                <a:gd name="T44" fmla="*/ 56 w 81"/>
                <a:gd name="T45" fmla="*/ 22 h 56"/>
                <a:gd name="T46" fmla="*/ 59 w 81"/>
                <a:gd name="T47" fmla="*/ 17 h 56"/>
                <a:gd name="T48" fmla="*/ 62 w 81"/>
                <a:gd name="T49" fmla="*/ 16 h 56"/>
                <a:gd name="T50" fmla="*/ 15 w 81"/>
                <a:gd name="T51" fmla="*/ 12 h 56"/>
                <a:gd name="T52" fmla="*/ 64 w 81"/>
                <a:gd name="T53" fmla="*/ 11 h 56"/>
                <a:gd name="T54" fmla="*/ 60 w 81"/>
                <a:gd name="T55" fmla="*/ 8 h 56"/>
                <a:gd name="T56" fmla="*/ 5 w 81"/>
                <a:gd name="T57" fmla="*/ 9 h 56"/>
                <a:gd name="T58" fmla="*/ 15 w 81"/>
                <a:gd name="T59" fmla="*/ 13 h 56"/>
                <a:gd name="T60" fmla="*/ 25 w 81"/>
                <a:gd name="T61" fmla="*/ 18 h 56"/>
                <a:gd name="T62" fmla="*/ 33 w 81"/>
                <a:gd name="T63" fmla="*/ 25 h 56"/>
                <a:gd name="T64" fmla="*/ 36 w 81"/>
                <a:gd name="T65" fmla="*/ 30 h 56"/>
                <a:gd name="T66" fmla="*/ 34 w 81"/>
                <a:gd name="T67" fmla="*/ 34 h 56"/>
                <a:gd name="T68" fmla="*/ 41 w 81"/>
                <a:gd name="T69" fmla="*/ 40 h 56"/>
                <a:gd name="T70" fmla="*/ 47 w 81"/>
                <a:gd name="T71" fmla="*/ 46 h 56"/>
                <a:gd name="T72" fmla="*/ 52 w 81"/>
                <a:gd name="T73" fmla="*/ 49 h 56"/>
                <a:gd name="T74" fmla="*/ 52 w 81"/>
                <a:gd name="T75" fmla="*/ 51 h 56"/>
                <a:gd name="T76" fmla="*/ 50 w 81"/>
                <a:gd name="T77" fmla="*/ 51 h 56"/>
                <a:gd name="T78" fmla="*/ 39 w 81"/>
                <a:gd name="T79" fmla="*/ 49 h 56"/>
                <a:gd name="T80" fmla="*/ 33 w 81"/>
                <a:gd name="T81" fmla="*/ 45 h 56"/>
                <a:gd name="T82" fmla="*/ 29 w 81"/>
                <a:gd name="T83" fmla="*/ 39 h 56"/>
                <a:gd name="T84" fmla="*/ 20 w 81"/>
                <a:gd name="T85" fmla="*/ 35 h 56"/>
                <a:gd name="T86" fmla="*/ 18 w 81"/>
                <a:gd name="T87" fmla="*/ 35 h 56"/>
                <a:gd name="T88" fmla="*/ 16 w 81"/>
                <a:gd name="T89" fmla="*/ 36 h 56"/>
                <a:gd name="T90" fmla="*/ 14 w 81"/>
                <a:gd name="T91" fmla="*/ 39 h 56"/>
                <a:gd name="T92" fmla="*/ 8 w 81"/>
                <a:gd name="T93" fmla="*/ 39 h 56"/>
                <a:gd name="T94" fmla="*/ 13 w 81"/>
                <a:gd name="T95" fmla="*/ 42 h 56"/>
                <a:gd name="T96" fmla="*/ 1 w 81"/>
                <a:gd name="T97" fmla="*/ 44 h 56"/>
                <a:gd name="T98" fmla="*/ 0 w 81"/>
                <a:gd name="T99" fmla="*/ 31 h 56"/>
                <a:gd name="T100" fmla="*/ 0 w 81"/>
                <a:gd name="T101" fmla="*/ 18 h 56"/>
                <a:gd name="T102" fmla="*/ 1 w 81"/>
                <a:gd name="T103" fmla="*/ 7 h 56"/>
                <a:gd name="T104" fmla="*/ 61 w 81"/>
                <a:gd name="T105" fmla="*/ 12 h 56"/>
                <a:gd name="T106" fmla="*/ 66 w 81"/>
                <a:gd name="T107" fmla="*/ 20 h 56"/>
                <a:gd name="T108" fmla="*/ 64 w 81"/>
                <a:gd name="T109" fmla="*/ 14 h 56"/>
                <a:gd name="T110" fmla="*/ 56 w 81"/>
                <a:gd name="T111" fmla="*/ 8 h 56"/>
                <a:gd name="T112" fmla="*/ 52 w 81"/>
                <a:gd name="T113" fmla="*/ 8 h 56"/>
                <a:gd name="T114" fmla="*/ 36 w 81"/>
                <a:gd name="T115" fmla="*/ 4 h 56"/>
                <a:gd name="T116" fmla="*/ 31 w 81"/>
                <a:gd name="T117" fmla="*/ 4 h 56"/>
                <a:gd name="T118" fmla="*/ 48 w 81"/>
                <a:gd name="T1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56">
                  <a:moveTo>
                    <a:pt x="67" y="55"/>
                  </a:moveTo>
                  <a:lnTo>
                    <a:pt x="69" y="55"/>
                  </a:lnTo>
                  <a:lnTo>
                    <a:pt x="69" y="56"/>
                  </a:lnTo>
                  <a:lnTo>
                    <a:pt x="70" y="56"/>
                  </a:lnTo>
                  <a:lnTo>
                    <a:pt x="69" y="56"/>
                  </a:lnTo>
                  <a:lnTo>
                    <a:pt x="67" y="56"/>
                  </a:lnTo>
                  <a:lnTo>
                    <a:pt x="67" y="55"/>
                  </a:lnTo>
                  <a:close/>
                  <a:moveTo>
                    <a:pt x="73" y="55"/>
                  </a:moveTo>
                  <a:lnTo>
                    <a:pt x="73" y="56"/>
                  </a:lnTo>
                  <a:lnTo>
                    <a:pt x="73" y="55"/>
                  </a:lnTo>
                  <a:lnTo>
                    <a:pt x="71" y="55"/>
                  </a:lnTo>
                  <a:lnTo>
                    <a:pt x="73" y="55"/>
                  </a:lnTo>
                  <a:lnTo>
                    <a:pt x="71" y="55"/>
                  </a:lnTo>
                  <a:lnTo>
                    <a:pt x="73" y="55"/>
                  </a:lnTo>
                  <a:close/>
                  <a:moveTo>
                    <a:pt x="67" y="55"/>
                  </a:moveTo>
                  <a:lnTo>
                    <a:pt x="66" y="55"/>
                  </a:lnTo>
                  <a:lnTo>
                    <a:pt x="66" y="54"/>
                  </a:lnTo>
                  <a:lnTo>
                    <a:pt x="67" y="55"/>
                  </a:lnTo>
                  <a:close/>
                  <a:moveTo>
                    <a:pt x="64" y="51"/>
                  </a:moveTo>
                  <a:lnTo>
                    <a:pt x="65" y="51"/>
                  </a:lnTo>
                  <a:lnTo>
                    <a:pt x="64" y="51"/>
                  </a:lnTo>
                  <a:close/>
                  <a:moveTo>
                    <a:pt x="55" y="51"/>
                  </a:moveTo>
                  <a:lnTo>
                    <a:pt x="56" y="51"/>
                  </a:lnTo>
                  <a:lnTo>
                    <a:pt x="55" y="51"/>
                  </a:lnTo>
                  <a:lnTo>
                    <a:pt x="56" y="51"/>
                  </a:lnTo>
                  <a:lnTo>
                    <a:pt x="55" y="51"/>
                  </a:lnTo>
                  <a:close/>
                  <a:moveTo>
                    <a:pt x="53" y="51"/>
                  </a:moveTo>
                  <a:lnTo>
                    <a:pt x="55" y="51"/>
                  </a:lnTo>
                  <a:lnTo>
                    <a:pt x="53" y="51"/>
                  </a:lnTo>
                  <a:lnTo>
                    <a:pt x="55" y="51"/>
                  </a:lnTo>
                  <a:lnTo>
                    <a:pt x="53" y="51"/>
                  </a:lnTo>
                  <a:close/>
                  <a:moveTo>
                    <a:pt x="55" y="48"/>
                  </a:moveTo>
                  <a:lnTo>
                    <a:pt x="56" y="48"/>
                  </a:lnTo>
                  <a:lnTo>
                    <a:pt x="55" y="48"/>
                  </a:lnTo>
                  <a:lnTo>
                    <a:pt x="56" y="48"/>
                  </a:lnTo>
                  <a:lnTo>
                    <a:pt x="57" y="48"/>
                  </a:lnTo>
                  <a:lnTo>
                    <a:pt x="56" y="48"/>
                  </a:lnTo>
                  <a:lnTo>
                    <a:pt x="56" y="49"/>
                  </a:lnTo>
                  <a:lnTo>
                    <a:pt x="55" y="49"/>
                  </a:lnTo>
                  <a:lnTo>
                    <a:pt x="55" y="48"/>
                  </a:lnTo>
                  <a:lnTo>
                    <a:pt x="53" y="48"/>
                  </a:lnTo>
                  <a:lnTo>
                    <a:pt x="53" y="46"/>
                  </a:lnTo>
                  <a:lnTo>
                    <a:pt x="55" y="46"/>
                  </a:lnTo>
                  <a:lnTo>
                    <a:pt x="55" y="48"/>
                  </a:lnTo>
                  <a:close/>
                  <a:moveTo>
                    <a:pt x="55" y="46"/>
                  </a:moveTo>
                  <a:lnTo>
                    <a:pt x="55" y="45"/>
                  </a:lnTo>
                  <a:lnTo>
                    <a:pt x="55" y="46"/>
                  </a:lnTo>
                  <a:close/>
                  <a:moveTo>
                    <a:pt x="53" y="45"/>
                  </a:moveTo>
                  <a:lnTo>
                    <a:pt x="55" y="45"/>
                  </a:lnTo>
                  <a:lnTo>
                    <a:pt x="55" y="46"/>
                  </a:lnTo>
                  <a:lnTo>
                    <a:pt x="53" y="46"/>
                  </a:lnTo>
                  <a:lnTo>
                    <a:pt x="52" y="46"/>
                  </a:lnTo>
                  <a:lnTo>
                    <a:pt x="52" y="45"/>
                  </a:lnTo>
                  <a:lnTo>
                    <a:pt x="52" y="44"/>
                  </a:lnTo>
                  <a:lnTo>
                    <a:pt x="52" y="45"/>
                  </a:lnTo>
                  <a:lnTo>
                    <a:pt x="53" y="45"/>
                  </a:lnTo>
                  <a:close/>
                  <a:moveTo>
                    <a:pt x="52" y="45"/>
                  </a:moveTo>
                  <a:lnTo>
                    <a:pt x="51" y="45"/>
                  </a:lnTo>
                  <a:lnTo>
                    <a:pt x="52" y="45"/>
                  </a:lnTo>
                  <a:lnTo>
                    <a:pt x="51" y="45"/>
                  </a:lnTo>
                  <a:lnTo>
                    <a:pt x="50" y="45"/>
                  </a:lnTo>
                  <a:lnTo>
                    <a:pt x="50" y="44"/>
                  </a:lnTo>
                  <a:lnTo>
                    <a:pt x="51" y="44"/>
                  </a:lnTo>
                  <a:lnTo>
                    <a:pt x="52" y="44"/>
                  </a:lnTo>
                  <a:lnTo>
                    <a:pt x="52" y="45"/>
                  </a:lnTo>
                  <a:close/>
                  <a:moveTo>
                    <a:pt x="64" y="42"/>
                  </a:moveTo>
                  <a:lnTo>
                    <a:pt x="65" y="42"/>
                  </a:lnTo>
                  <a:lnTo>
                    <a:pt x="66" y="42"/>
                  </a:lnTo>
                  <a:lnTo>
                    <a:pt x="66" y="44"/>
                  </a:lnTo>
                  <a:lnTo>
                    <a:pt x="65" y="44"/>
                  </a:lnTo>
                  <a:lnTo>
                    <a:pt x="64" y="44"/>
                  </a:lnTo>
                  <a:lnTo>
                    <a:pt x="65" y="44"/>
                  </a:lnTo>
                  <a:lnTo>
                    <a:pt x="64" y="44"/>
                  </a:lnTo>
                  <a:lnTo>
                    <a:pt x="65" y="44"/>
                  </a:lnTo>
                  <a:lnTo>
                    <a:pt x="64" y="44"/>
                  </a:lnTo>
                  <a:lnTo>
                    <a:pt x="64" y="42"/>
                  </a:lnTo>
                  <a:lnTo>
                    <a:pt x="62" y="42"/>
                  </a:lnTo>
                  <a:lnTo>
                    <a:pt x="64" y="42"/>
                  </a:lnTo>
                  <a:close/>
                  <a:moveTo>
                    <a:pt x="16" y="40"/>
                  </a:moveTo>
                  <a:lnTo>
                    <a:pt x="15" y="40"/>
                  </a:lnTo>
                  <a:lnTo>
                    <a:pt x="16" y="40"/>
                  </a:lnTo>
                  <a:close/>
                  <a:moveTo>
                    <a:pt x="56" y="39"/>
                  </a:moveTo>
                  <a:lnTo>
                    <a:pt x="56" y="40"/>
                  </a:lnTo>
                  <a:lnTo>
                    <a:pt x="56" y="41"/>
                  </a:lnTo>
                  <a:lnTo>
                    <a:pt x="55" y="41"/>
                  </a:lnTo>
                  <a:lnTo>
                    <a:pt x="56" y="40"/>
                  </a:lnTo>
                  <a:lnTo>
                    <a:pt x="55" y="40"/>
                  </a:lnTo>
                  <a:lnTo>
                    <a:pt x="56" y="39"/>
                  </a:lnTo>
                  <a:close/>
                  <a:moveTo>
                    <a:pt x="15" y="41"/>
                  </a:moveTo>
                  <a:lnTo>
                    <a:pt x="14" y="40"/>
                  </a:lnTo>
                  <a:lnTo>
                    <a:pt x="13" y="40"/>
                  </a:lnTo>
                  <a:lnTo>
                    <a:pt x="13" y="39"/>
                  </a:lnTo>
                  <a:lnTo>
                    <a:pt x="13" y="40"/>
                  </a:lnTo>
                  <a:lnTo>
                    <a:pt x="14" y="40"/>
                  </a:lnTo>
                  <a:lnTo>
                    <a:pt x="15" y="40"/>
                  </a:lnTo>
                  <a:lnTo>
                    <a:pt x="15" y="41"/>
                  </a:lnTo>
                  <a:close/>
                  <a:moveTo>
                    <a:pt x="14" y="39"/>
                  </a:moveTo>
                  <a:lnTo>
                    <a:pt x="15" y="39"/>
                  </a:lnTo>
                  <a:lnTo>
                    <a:pt x="15" y="40"/>
                  </a:lnTo>
                  <a:lnTo>
                    <a:pt x="14" y="40"/>
                  </a:lnTo>
                  <a:lnTo>
                    <a:pt x="14" y="39"/>
                  </a:lnTo>
                  <a:lnTo>
                    <a:pt x="13" y="39"/>
                  </a:lnTo>
                  <a:lnTo>
                    <a:pt x="14" y="39"/>
                  </a:lnTo>
                  <a:close/>
                  <a:moveTo>
                    <a:pt x="15" y="39"/>
                  </a:moveTo>
                  <a:lnTo>
                    <a:pt x="14" y="39"/>
                  </a:lnTo>
                  <a:lnTo>
                    <a:pt x="15" y="39"/>
                  </a:lnTo>
                  <a:close/>
                  <a:moveTo>
                    <a:pt x="38" y="23"/>
                  </a:moveTo>
                  <a:lnTo>
                    <a:pt x="39" y="23"/>
                  </a:lnTo>
                  <a:lnTo>
                    <a:pt x="39" y="25"/>
                  </a:lnTo>
                  <a:lnTo>
                    <a:pt x="38" y="25"/>
                  </a:lnTo>
                  <a:lnTo>
                    <a:pt x="38" y="23"/>
                  </a:lnTo>
                  <a:lnTo>
                    <a:pt x="37" y="23"/>
                  </a:lnTo>
                  <a:lnTo>
                    <a:pt x="38" y="23"/>
                  </a:lnTo>
                  <a:close/>
                  <a:moveTo>
                    <a:pt x="76" y="23"/>
                  </a:moveTo>
                  <a:lnTo>
                    <a:pt x="78" y="23"/>
                  </a:lnTo>
                  <a:lnTo>
                    <a:pt x="78" y="25"/>
                  </a:lnTo>
                  <a:lnTo>
                    <a:pt x="78" y="26"/>
                  </a:lnTo>
                  <a:lnTo>
                    <a:pt x="79" y="26"/>
                  </a:lnTo>
                  <a:lnTo>
                    <a:pt x="79" y="27"/>
                  </a:lnTo>
                  <a:lnTo>
                    <a:pt x="80" y="27"/>
                  </a:lnTo>
                  <a:lnTo>
                    <a:pt x="81" y="27"/>
                  </a:lnTo>
                  <a:lnTo>
                    <a:pt x="81" y="28"/>
                  </a:lnTo>
                  <a:lnTo>
                    <a:pt x="81" y="30"/>
                  </a:lnTo>
                  <a:lnTo>
                    <a:pt x="81" y="31"/>
                  </a:lnTo>
                  <a:lnTo>
                    <a:pt x="81" y="30"/>
                  </a:lnTo>
                  <a:lnTo>
                    <a:pt x="81" y="31"/>
                  </a:lnTo>
                  <a:lnTo>
                    <a:pt x="80" y="31"/>
                  </a:lnTo>
                  <a:lnTo>
                    <a:pt x="79" y="30"/>
                  </a:lnTo>
                  <a:lnTo>
                    <a:pt x="78" y="28"/>
                  </a:lnTo>
                  <a:lnTo>
                    <a:pt x="78" y="27"/>
                  </a:lnTo>
                  <a:lnTo>
                    <a:pt x="76" y="27"/>
                  </a:lnTo>
                  <a:lnTo>
                    <a:pt x="76" y="26"/>
                  </a:lnTo>
                  <a:lnTo>
                    <a:pt x="75" y="26"/>
                  </a:lnTo>
                  <a:lnTo>
                    <a:pt x="75" y="25"/>
                  </a:lnTo>
                  <a:lnTo>
                    <a:pt x="75" y="23"/>
                  </a:lnTo>
                  <a:lnTo>
                    <a:pt x="76" y="23"/>
                  </a:lnTo>
                  <a:close/>
                  <a:moveTo>
                    <a:pt x="39" y="23"/>
                  </a:moveTo>
                  <a:lnTo>
                    <a:pt x="39" y="22"/>
                  </a:lnTo>
                  <a:lnTo>
                    <a:pt x="39" y="23"/>
                  </a:lnTo>
                  <a:close/>
                  <a:moveTo>
                    <a:pt x="34" y="23"/>
                  </a:moveTo>
                  <a:lnTo>
                    <a:pt x="33" y="22"/>
                  </a:lnTo>
                  <a:lnTo>
                    <a:pt x="34" y="22"/>
                  </a:lnTo>
                  <a:lnTo>
                    <a:pt x="34" y="23"/>
                  </a:lnTo>
                  <a:close/>
                  <a:moveTo>
                    <a:pt x="75" y="21"/>
                  </a:moveTo>
                  <a:lnTo>
                    <a:pt x="75" y="22"/>
                  </a:lnTo>
                  <a:lnTo>
                    <a:pt x="75" y="23"/>
                  </a:lnTo>
                  <a:lnTo>
                    <a:pt x="75" y="22"/>
                  </a:lnTo>
                  <a:lnTo>
                    <a:pt x="74" y="22"/>
                  </a:lnTo>
                  <a:lnTo>
                    <a:pt x="75" y="22"/>
                  </a:lnTo>
                  <a:lnTo>
                    <a:pt x="75" y="21"/>
                  </a:lnTo>
                  <a:lnTo>
                    <a:pt x="74" y="21"/>
                  </a:lnTo>
                  <a:lnTo>
                    <a:pt x="75" y="21"/>
                  </a:lnTo>
                  <a:close/>
                  <a:moveTo>
                    <a:pt x="56" y="21"/>
                  </a:moveTo>
                  <a:lnTo>
                    <a:pt x="56" y="20"/>
                  </a:lnTo>
                  <a:lnTo>
                    <a:pt x="56" y="21"/>
                  </a:lnTo>
                  <a:close/>
                  <a:moveTo>
                    <a:pt x="45" y="20"/>
                  </a:moveTo>
                  <a:lnTo>
                    <a:pt x="46" y="20"/>
                  </a:lnTo>
                  <a:lnTo>
                    <a:pt x="45" y="20"/>
                  </a:lnTo>
                  <a:close/>
                  <a:moveTo>
                    <a:pt x="47" y="18"/>
                  </a:moveTo>
                  <a:lnTo>
                    <a:pt x="47" y="20"/>
                  </a:lnTo>
                  <a:lnTo>
                    <a:pt x="47" y="18"/>
                  </a:lnTo>
                  <a:lnTo>
                    <a:pt x="47" y="20"/>
                  </a:lnTo>
                  <a:lnTo>
                    <a:pt x="47" y="18"/>
                  </a:lnTo>
                  <a:close/>
                  <a:moveTo>
                    <a:pt x="28" y="20"/>
                  </a:moveTo>
                  <a:lnTo>
                    <a:pt x="27" y="20"/>
                  </a:lnTo>
                  <a:lnTo>
                    <a:pt x="27" y="18"/>
                  </a:lnTo>
                  <a:lnTo>
                    <a:pt x="28" y="18"/>
                  </a:lnTo>
                  <a:lnTo>
                    <a:pt x="28" y="20"/>
                  </a:lnTo>
                  <a:close/>
                  <a:moveTo>
                    <a:pt x="73" y="17"/>
                  </a:moveTo>
                  <a:lnTo>
                    <a:pt x="73" y="18"/>
                  </a:lnTo>
                  <a:lnTo>
                    <a:pt x="73" y="17"/>
                  </a:lnTo>
                  <a:lnTo>
                    <a:pt x="73" y="18"/>
                  </a:lnTo>
                  <a:lnTo>
                    <a:pt x="73" y="17"/>
                  </a:lnTo>
                  <a:close/>
                  <a:moveTo>
                    <a:pt x="62" y="16"/>
                  </a:moveTo>
                  <a:lnTo>
                    <a:pt x="62" y="17"/>
                  </a:lnTo>
                  <a:lnTo>
                    <a:pt x="61" y="17"/>
                  </a:lnTo>
                  <a:lnTo>
                    <a:pt x="61" y="16"/>
                  </a:lnTo>
                  <a:lnTo>
                    <a:pt x="61" y="17"/>
                  </a:lnTo>
                  <a:lnTo>
                    <a:pt x="62" y="17"/>
                  </a:lnTo>
                  <a:lnTo>
                    <a:pt x="62" y="18"/>
                  </a:lnTo>
                  <a:lnTo>
                    <a:pt x="62" y="20"/>
                  </a:lnTo>
                  <a:lnTo>
                    <a:pt x="62" y="21"/>
                  </a:lnTo>
                  <a:lnTo>
                    <a:pt x="61" y="21"/>
                  </a:lnTo>
                  <a:lnTo>
                    <a:pt x="60" y="21"/>
                  </a:lnTo>
                  <a:lnTo>
                    <a:pt x="61" y="22"/>
                  </a:lnTo>
                  <a:lnTo>
                    <a:pt x="61" y="23"/>
                  </a:lnTo>
                  <a:lnTo>
                    <a:pt x="60" y="23"/>
                  </a:lnTo>
                  <a:lnTo>
                    <a:pt x="59" y="23"/>
                  </a:lnTo>
                  <a:lnTo>
                    <a:pt x="57" y="23"/>
                  </a:lnTo>
                  <a:lnTo>
                    <a:pt x="59" y="25"/>
                  </a:lnTo>
                  <a:lnTo>
                    <a:pt x="57" y="25"/>
                  </a:lnTo>
                  <a:lnTo>
                    <a:pt x="56" y="25"/>
                  </a:lnTo>
                  <a:lnTo>
                    <a:pt x="56" y="26"/>
                  </a:lnTo>
                  <a:lnTo>
                    <a:pt x="55" y="26"/>
                  </a:lnTo>
                  <a:lnTo>
                    <a:pt x="53" y="26"/>
                  </a:lnTo>
                  <a:lnTo>
                    <a:pt x="53" y="27"/>
                  </a:lnTo>
                  <a:lnTo>
                    <a:pt x="52" y="27"/>
                  </a:lnTo>
                  <a:lnTo>
                    <a:pt x="51" y="27"/>
                  </a:lnTo>
                  <a:lnTo>
                    <a:pt x="50" y="27"/>
                  </a:lnTo>
                  <a:lnTo>
                    <a:pt x="48" y="27"/>
                  </a:lnTo>
                  <a:lnTo>
                    <a:pt x="47" y="27"/>
                  </a:lnTo>
                  <a:lnTo>
                    <a:pt x="47" y="26"/>
                  </a:lnTo>
                  <a:lnTo>
                    <a:pt x="46" y="26"/>
                  </a:lnTo>
                  <a:lnTo>
                    <a:pt x="45" y="26"/>
                  </a:lnTo>
                  <a:lnTo>
                    <a:pt x="45" y="27"/>
                  </a:lnTo>
                  <a:lnTo>
                    <a:pt x="45" y="26"/>
                  </a:lnTo>
                  <a:lnTo>
                    <a:pt x="43" y="26"/>
                  </a:lnTo>
                  <a:lnTo>
                    <a:pt x="43" y="25"/>
                  </a:lnTo>
                  <a:lnTo>
                    <a:pt x="42" y="25"/>
                  </a:lnTo>
                  <a:lnTo>
                    <a:pt x="41" y="25"/>
                  </a:lnTo>
                  <a:lnTo>
                    <a:pt x="41" y="23"/>
                  </a:lnTo>
                  <a:lnTo>
                    <a:pt x="42" y="23"/>
                  </a:lnTo>
                  <a:lnTo>
                    <a:pt x="43" y="23"/>
                  </a:lnTo>
                  <a:lnTo>
                    <a:pt x="45" y="23"/>
                  </a:lnTo>
                  <a:lnTo>
                    <a:pt x="46" y="23"/>
                  </a:lnTo>
                  <a:lnTo>
                    <a:pt x="47" y="23"/>
                  </a:lnTo>
                  <a:lnTo>
                    <a:pt x="48" y="23"/>
                  </a:lnTo>
                  <a:lnTo>
                    <a:pt x="50" y="23"/>
                  </a:lnTo>
                  <a:lnTo>
                    <a:pt x="50" y="22"/>
                  </a:lnTo>
                  <a:lnTo>
                    <a:pt x="50" y="21"/>
                  </a:lnTo>
                  <a:lnTo>
                    <a:pt x="51" y="21"/>
                  </a:lnTo>
                  <a:lnTo>
                    <a:pt x="50" y="21"/>
                  </a:lnTo>
                  <a:lnTo>
                    <a:pt x="50" y="22"/>
                  </a:lnTo>
                  <a:lnTo>
                    <a:pt x="50" y="23"/>
                  </a:lnTo>
                  <a:lnTo>
                    <a:pt x="51" y="23"/>
                  </a:lnTo>
                  <a:lnTo>
                    <a:pt x="52" y="23"/>
                  </a:lnTo>
                  <a:lnTo>
                    <a:pt x="53" y="23"/>
                  </a:lnTo>
                  <a:lnTo>
                    <a:pt x="55" y="23"/>
                  </a:lnTo>
                  <a:lnTo>
                    <a:pt x="55" y="22"/>
                  </a:lnTo>
                  <a:lnTo>
                    <a:pt x="56" y="22"/>
                  </a:lnTo>
                  <a:lnTo>
                    <a:pt x="56" y="21"/>
                  </a:lnTo>
                  <a:lnTo>
                    <a:pt x="57" y="21"/>
                  </a:lnTo>
                  <a:lnTo>
                    <a:pt x="57" y="20"/>
                  </a:lnTo>
                  <a:lnTo>
                    <a:pt x="57" y="21"/>
                  </a:lnTo>
                  <a:lnTo>
                    <a:pt x="57" y="20"/>
                  </a:lnTo>
                  <a:lnTo>
                    <a:pt x="59" y="20"/>
                  </a:lnTo>
                  <a:lnTo>
                    <a:pt x="59" y="21"/>
                  </a:lnTo>
                  <a:lnTo>
                    <a:pt x="59" y="20"/>
                  </a:lnTo>
                  <a:lnTo>
                    <a:pt x="59" y="18"/>
                  </a:lnTo>
                  <a:lnTo>
                    <a:pt x="59" y="17"/>
                  </a:lnTo>
                  <a:lnTo>
                    <a:pt x="57" y="17"/>
                  </a:lnTo>
                  <a:lnTo>
                    <a:pt x="59" y="17"/>
                  </a:lnTo>
                  <a:lnTo>
                    <a:pt x="57" y="17"/>
                  </a:lnTo>
                  <a:lnTo>
                    <a:pt x="57" y="16"/>
                  </a:lnTo>
                  <a:lnTo>
                    <a:pt x="59" y="16"/>
                  </a:lnTo>
                  <a:lnTo>
                    <a:pt x="60" y="16"/>
                  </a:lnTo>
                  <a:lnTo>
                    <a:pt x="60" y="17"/>
                  </a:lnTo>
                  <a:lnTo>
                    <a:pt x="61" y="17"/>
                  </a:lnTo>
                  <a:lnTo>
                    <a:pt x="61" y="16"/>
                  </a:lnTo>
                  <a:lnTo>
                    <a:pt x="62" y="16"/>
                  </a:lnTo>
                  <a:close/>
                  <a:moveTo>
                    <a:pt x="64" y="16"/>
                  </a:moveTo>
                  <a:lnTo>
                    <a:pt x="62" y="16"/>
                  </a:lnTo>
                  <a:lnTo>
                    <a:pt x="64" y="16"/>
                  </a:lnTo>
                  <a:close/>
                  <a:moveTo>
                    <a:pt x="70" y="16"/>
                  </a:moveTo>
                  <a:lnTo>
                    <a:pt x="69" y="16"/>
                  </a:lnTo>
                  <a:lnTo>
                    <a:pt x="70" y="16"/>
                  </a:lnTo>
                  <a:close/>
                  <a:moveTo>
                    <a:pt x="70" y="16"/>
                  </a:moveTo>
                  <a:lnTo>
                    <a:pt x="70" y="14"/>
                  </a:lnTo>
                  <a:lnTo>
                    <a:pt x="70" y="16"/>
                  </a:lnTo>
                  <a:close/>
                  <a:moveTo>
                    <a:pt x="15" y="12"/>
                  </a:moveTo>
                  <a:lnTo>
                    <a:pt x="14" y="12"/>
                  </a:lnTo>
                  <a:lnTo>
                    <a:pt x="15" y="12"/>
                  </a:lnTo>
                  <a:close/>
                  <a:moveTo>
                    <a:pt x="75" y="12"/>
                  </a:moveTo>
                  <a:lnTo>
                    <a:pt x="75" y="11"/>
                  </a:lnTo>
                  <a:lnTo>
                    <a:pt x="74" y="11"/>
                  </a:lnTo>
                  <a:lnTo>
                    <a:pt x="75" y="11"/>
                  </a:lnTo>
                  <a:lnTo>
                    <a:pt x="75" y="12"/>
                  </a:lnTo>
                  <a:close/>
                  <a:moveTo>
                    <a:pt x="64" y="11"/>
                  </a:moveTo>
                  <a:lnTo>
                    <a:pt x="64" y="9"/>
                  </a:lnTo>
                  <a:lnTo>
                    <a:pt x="64" y="11"/>
                  </a:lnTo>
                  <a:close/>
                  <a:moveTo>
                    <a:pt x="55" y="9"/>
                  </a:moveTo>
                  <a:lnTo>
                    <a:pt x="53" y="9"/>
                  </a:lnTo>
                  <a:lnTo>
                    <a:pt x="55" y="9"/>
                  </a:lnTo>
                  <a:close/>
                  <a:moveTo>
                    <a:pt x="61" y="9"/>
                  </a:moveTo>
                  <a:lnTo>
                    <a:pt x="60" y="9"/>
                  </a:lnTo>
                  <a:lnTo>
                    <a:pt x="61" y="9"/>
                  </a:lnTo>
                  <a:close/>
                  <a:moveTo>
                    <a:pt x="61" y="8"/>
                  </a:moveTo>
                  <a:lnTo>
                    <a:pt x="60" y="8"/>
                  </a:lnTo>
                  <a:lnTo>
                    <a:pt x="60" y="9"/>
                  </a:lnTo>
                  <a:lnTo>
                    <a:pt x="60" y="8"/>
                  </a:lnTo>
                  <a:lnTo>
                    <a:pt x="61" y="8"/>
                  </a:lnTo>
                  <a:close/>
                  <a:moveTo>
                    <a:pt x="61" y="8"/>
                  </a:moveTo>
                  <a:lnTo>
                    <a:pt x="60" y="8"/>
                  </a:lnTo>
                  <a:lnTo>
                    <a:pt x="60" y="7"/>
                  </a:lnTo>
                  <a:lnTo>
                    <a:pt x="61" y="7"/>
                  </a:lnTo>
                  <a:lnTo>
                    <a:pt x="61" y="8"/>
                  </a:lnTo>
                  <a:close/>
                  <a:moveTo>
                    <a:pt x="1" y="8"/>
                  </a:moveTo>
                  <a:lnTo>
                    <a:pt x="2" y="8"/>
                  </a:lnTo>
                  <a:lnTo>
                    <a:pt x="4" y="8"/>
                  </a:lnTo>
                  <a:lnTo>
                    <a:pt x="5" y="9"/>
                  </a:lnTo>
                  <a:lnTo>
                    <a:pt x="6" y="9"/>
                  </a:lnTo>
                  <a:lnTo>
                    <a:pt x="8" y="9"/>
                  </a:lnTo>
                  <a:lnTo>
                    <a:pt x="8" y="11"/>
                  </a:lnTo>
                  <a:lnTo>
                    <a:pt x="9" y="11"/>
                  </a:lnTo>
                  <a:lnTo>
                    <a:pt x="10" y="11"/>
                  </a:lnTo>
                  <a:lnTo>
                    <a:pt x="11" y="12"/>
                  </a:lnTo>
                  <a:lnTo>
                    <a:pt x="13" y="12"/>
                  </a:lnTo>
                  <a:lnTo>
                    <a:pt x="14" y="12"/>
                  </a:lnTo>
                  <a:lnTo>
                    <a:pt x="15" y="12"/>
                  </a:lnTo>
                  <a:lnTo>
                    <a:pt x="15" y="13"/>
                  </a:lnTo>
                  <a:lnTo>
                    <a:pt x="16" y="13"/>
                  </a:lnTo>
                  <a:lnTo>
                    <a:pt x="16" y="14"/>
                  </a:lnTo>
                  <a:lnTo>
                    <a:pt x="18" y="14"/>
                  </a:lnTo>
                  <a:lnTo>
                    <a:pt x="19" y="14"/>
                  </a:lnTo>
                  <a:lnTo>
                    <a:pt x="20" y="14"/>
                  </a:lnTo>
                  <a:lnTo>
                    <a:pt x="22" y="16"/>
                  </a:lnTo>
                  <a:lnTo>
                    <a:pt x="23" y="16"/>
                  </a:lnTo>
                  <a:lnTo>
                    <a:pt x="23" y="17"/>
                  </a:lnTo>
                  <a:lnTo>
                    <a:pt x="24" y="17"/>
                  </a:lnTo>
                  <a:lnTo>
                    <a:pt x="25" y="18"/>
                  </a:lnTo>
                  <a:lnTo>
                    <a:pt x="27" y="20"/>
                  </a:lnTo>
                  <a:lnTo>
                    <a:pt x="27" y="21"/>
                  </a:lnTo>
                  <a:lnTo>
                    <a:pt x="27" y="22"/>
                  </a:lnTo>
                  <a:lnTo>
                    <a:pt x="27" y="23"/>
                  </a:lnTo>
                  <a:lnTo>
                    <a:pt x="28" y="23"/>
                  </a:lnTo>
                  <a:lnTo>
                    <a:pt x="29" y="23"/>
                  </a:lnTo>
                  <a:lnTo>
                    <a:pt x="31" y="23"/>
                  </a:lnTo>
                  <a:lnTo>
                    <a:pt x="31" y="25"/>
                  </a:lnTo>
                  <a:lnTo>
                    <a:pt x="32" y="25"/>
                  </a:lnTo>
                  <a:lnTo>
                    <a:pt x="33" y="25"/>
                  </a:lnTo>
                  <a:lnTo>
                    <a:pt x="33" y="26"/>
                  </a:lnTo>
                  <a:lnTo>
                    <a:pt x="34" y="26"/>
                  </a:lnTo>
                  <a:lnTo>
                    <a:pt x="36" y="26"/>
                  </a:lnTo>
                  <a:lnTo>
                    <a:pt x="37" y="26"/>
                  </a:lnTo>
                  <a:lnTo>
                    <a:pt x="37" y="27"/>
                  </a:lnTo>
                  <a:lnTo>
                    <a:pt x="38" y="27"/>
                  </a:lnTo>
                  <a:lnTo>
                    <a:pt x="38" y="28"/>
                  </a:lnTo>
                  <a:lnTo>
                    <a:pt x="38" y="30"/>
                  </a:lnTo>
                  <a:lnTo>
                    <a:pt x="37" y="30"/>
                  </a:lnTo>
                  <a:lnTo>
                    <a:pt x="36" y="30"/>
                  </a:lnTo>
                  <a:lnTo>
                    <a:pt x="34" y="30"/>
                  </a:lnTo>
                  <a:lnTo>
                    <a:pt x="33" y="30"/>
                  </a:lnTo>
                  <a:lnTo>
                    <a:pt x="33" y="31"/>
                  </a:lnTo>
                  <a:lnTo>
                    <a:pt x="34" y="31"/>
                  </a:lnTo>
                  <a:lnTo>
                    <a:pt x="33" y="31"/>
                  </a:lnTo>
                  <a:lnTo>
                    <a:pt x="33" y="32"/>
                  </a:lnTo>
                  <a:lnTo>
                    <a:pt x="34" y="32"/>
                  </a:lnTo>
                  <a:lnTo>
                    <a:pt x="33" y="32"/>
                  </a:lnTo>
                  <a:lnTo>
                    <a:pt x="34" y="32"/>
                  </a:lnTo>
                  <a:lnTo>
                    <a:pt x="34" y="34"/>
                  </a:lnTo>
                  <a:lnTo>
                    <a:pt x="36" y="34"/>
                  </a:lnTo>
                  <a:lnTo>
                    <a:pt x="36" y="35"/>
                  </a:lnTo>
                  <a:lnTo>
                    <a:pt x="37" y="35"/>
                  </a:lnTo>
                  <a:lnTo>
                    <a:pt x="37" y="36"/>
                  </a:lnTo>
                  <a:lnTo>
                    <a:pt x="38" y="36"/>
                  </a:lnTo>
                  <a:lnTo>
                    <a:pt x="38" y="37"/>
                  </a:lnTo>
                  <a:lnTo>
                    <a:pt x="39" y="37"/>
                  </a:lnTo>
                  <a:lnTo>
                    <a:pt x="39" y="39"/>
                  </a:lnTo>
                  <a:lnTo>
                    <a:pt x="39" y="40"/>
                  </a:lnTo>
                  <a:lnTo>
                    <a:pt x="41" y="40"/>
                  </a:lnTo>
                  <a:lnTo>
                    <a:pt x="41" y="41"/>
                  </a:lnTo>
                  <a:lnTo>
                    <a:pt x="42" y="41"/>
                  </a:lnTo>
                  <a:lnTo>
                    <a:pt x="42" y="42"/>
                  </a:lnTo>
                  <a:lnTo>
                    <a:pt x="43" y="42"/>
                  </a:lnTo>
                  <a:lnTo>
                    <a:pt x="45" y="42"/>
                  </a:lnTo>
                  <a:lnTo>
                    <a:pt x="46" y="42"/>
                  </a:lnTo>
                  <a:lnTo>
                    <a:pt x="46" y="44"/>
                  </a:lnTo>
                  <a:lnTo>
                    <a:pt x="46" y="45"/>
                  </a:lnTo>
                  <a:lnTo>
                    <a:pt x="47" y="45"/>
                  </a:lnTo>
                  <a:lnTo>
                    <a:pt x="47" y="46"/>
                  </a:lnTo>
                  <a:lnTo>
                    <a:pt x="48" y="46"/>
                  </a:lnTo>
                  <a:lnTo>
                    <a:pt x="50" y="46"/>
                  </a:lnTo>
                  <a:lnTo>
                    <a:pt x="48" y="46"/>
                  </a:lnTo>
                  <a:lnTo>
                    <a:pt x="48" y="48"/>
                  </a:lnTo>
                  <a:lnTo>
                    <a:pt x="50" y="48"/>
                  </a:lnTo>
                  <a:lnTo>
                    <a:pt x="50" y="49"/>
                  </a:lnTo>
                  <a:lnTo>
                    <a:pt x="51" y="49"/>
                  </a:lnTo>
                  <a:lnTo>
                    <a:pt x="52" y="49"/>
                  </a:lnTo>
                  <a:lnTo>
                    <a:pt x="53" y="49"/>
                  </a:lnTo>
                  <a:lnTo>
                    <a:pt x="52" y="49"/>
                  </a:lnTo>
                  <a:lnTo>
                    <a:pt x="53" y="49"/>
                  </a:lnTo>
                  <a:lnTo>
                    <a:pt x="55" y="49"/>
                  </a:lnTo>
                  <a:lnTo>
                    <a:pt x="53" y="49"/>
                  </a:lnTo>
                  <a:lnTo>
                    <a:pt x="53" y="50"/>
                  </a:lnTo>
                  <a:lnTo>
                    <a:pt x="52" y="50"/>
                  </a:lnTo>
                  <a:lnTo>
                    <a:pt x="51" y="50"/>
                  </a:lnTo>
                  <a:lnTo>
                    <a:pt x="52" y="50"/>
                  </a:lnTo>
                  <a:lnTo>
                    <a:pt x="53" y="50"/>
                  </a:lnTo>
                  <a:lnTo>
                    <a:pt x="53" y="51"/>
                  </a:lnTo>
                  <a:lnTo>
                    <a:pt x="52" y="51"/>
                  </a:lnTo>
                  <a:lnTo>
                    <a:pt x="51" y="51"/>
                  </a:lnTo>
                  <a:lnTo>
                    <a:pt x="50" y="51"/>
                  </a:lnTo>
                  <a:lnTo>
                    <a:pt x="48" y="51"/>
                  </a:lnTo>
                  <a:lnTo>
                    <a:pt x="50" y="51"/>
                  </a:lnTo>
                  <a:lnTo>
                    <a:pt x="50" y="50"/>
                  </a:lnTo>
                  <a:lnTo>
                    <a:pt x="50" y="51"/>
                  </a:lnTo>
                  <a:lnTo>
                    <a:pt x="48" y="51"/>
                  </a:lnTo>
                  <a:lnTo>
                    <a:pt x="48" y="50"/>
                  </a:lnTo>
                  <a:lnTo>
                    <a:pt x="50" y="50"/>
                  </a:lnTo>
                  <a:lnTo>
                    <a:pt x="50" y="51"/>
                  </a:lnTo>
                  <a:lnTo>
                    <a:pt x="50" y="50"/>
                  </a:lnTo>
                  <a:lnTo>
                    <a:pt x="48" y="50"/>
                  </a:lnTo>
                  <a:lnTo>
                    <a:pt x="47" y="50"/>
                  </a:lnTo>
                  <a:lnTo>
                    <a:pt x="46" y="49"/>
                  </a:lnTo>
                  <a:lnTo>
                    <a:pt x="46" y="50"/>
                  </a:lnTo>
                  <a:lnTo>
                    <a:pt x="45" y="49"/>
                  </a:lnTo>
                  <a:lnTo>
                    <a:pt x="43" y="49"/>
                  </a:lnTo>
                  <a:lnTo>
                    <a:pt x="42" y="49"/>
                  </a:lnTo>
                  <a:lnTo>
                    <a:pt x="41" y="49"/>
                  </a:lnTo>
                  <a:lnTo>
                    <a:pt x="39" y="49"/>
                  </a:lnTo>
                  <a:lnTo>
                    <a:pt x="38" y="49"/>
                  </a:lnTo>
                  <a:lnTo>
                    <a:pt x="38" y="48"/>
                  </a:lnTo>
                  <a:lnTo>
                    <a:pt x="38" y="49"/>
                  </a:lnTo>
                  <a:lnTo>
                    <a:pt x="37" y="49"/>
                  </a:lnTo>
                  <a:lnTo>
                    <a:pt x="37" y="48"/>
                  </a:lnTo>
                  <a:lnTo>
                    <a:pt x="36" y="48"/>
                  </a:lnTo>
                  <a:lnTo>
                    <a:pt x="36" y="46"/>
                  </a:lnTo>
                  <a:lnTo>
                    <a:pt x="36" y="45"/>
                  </a:lnTo>
                  <a:lnTo>
                    <a:pt x="34" y="45"/>
                  </a:lnTo>
                  <a:lnTo>
                    <a:pt x="33" y="45"/>
                  </a:lnTo>
                  <a:lnTo>
                    <a:pt x="33" y="44"/>
                  </a:lnTo>
                  <a:lnTo>
                    <a:pt x="33" y="42"/>
                  </a:lnTo>
                  <a:lnTo>
                    <a:pt x="32" y="42"/>
                  </a:lnTo>
                  <a:lnTo>
                    <a:pt x="31" y="42"/>
                  </a:lnTo>
                  <a:lnTo>
                    <a:pt x="31" y="41"/>
                  </a:lnTo>
                  <a:lnTo>
                    <a:pt x="32" y="41"/>
                  </a:lnTo>
                  <a:lnTo>
                    <a:pt x="31" y="41"/>
                  </a:lnTo>
                  <a:lnTo>
                    <a:pt x="31" y="40"/>
                  </a:lnTo>
                  <a:lnTo>
                    <a:pt x="29" y="40"/>
                  </a:lnTo>
                  <a:lnTo>
                    <a:pt x="29" y="39"/>
                  </a:lnTo>
                  <a:lnTo>
                    <a:pt x="28" y="39"/>
                  </a:lnTo>
                  <a:lnTo>
                    <a:pt x="28" y="37"/>
                  </a:lnTo>
                  <a:lnTo>
                    <a:pt x="27" y="37"/>
                  </a:lnTo>
                  <a:lnTo>
                    <a:pt x="27" y="36"/>
                  </a:lnTo>
                  <a:lnTo>
                    <a:pt x="25" y="36"/>
                  </a:lnTo>
                  <a:lnTo>
                    <a:pt x="24" y="36"/>
                  </a:lnTo>
                  <a:lnTo>
                    <a:pt x="23" y="36"/>
                  </a:lnTo>
                  <a:lnTo>
                    <a:pt x="22" y="36"/>
                  </a:lnTo>
                  <a:lnTo>
                    <a:pt x="22" y="35"/>
                  </a:lnTo>
                  <a:lnTo>
                    <a:pt x="20" y="35"/>
                  </a:lnTo>
                  <a:lnTo>
                    <a:pt x="20" y="34"/>
                  </a:lnTo>
                  <a:lnTo>
                    <a:pt x="20" y="35"/>
                  </a:lnTo>
                  <a:lnTo>
                    <a:pt x="19" y="35"/>
                  </a:lnTo>
                  <a:lnTo>
                    <a:pt x="19" y="36"/>
                  </a:lnTo>
                  <a:lnTo>
                    <a:pt x="20" y="36"/>
                  </a:lnTo>
                  <a:lnTo>
                    <a:pt x="19" y="36"/>
                  </a:lnTo>
                  <a:lnTo>
                    <a:pt x="19" y="35"/>
                  </a:lnTo>
                  <a:lnTo>
                    <a:pt x="19" y="36"/>
                  </a:lnTo>
                  <a:lnTo>
                    <a:pt x="19" y="35"/>
                  </a:lnTo>
                  <a:lnTo>
                    <a:pt x="18" y="35"/>
                  </a:lnTo>
                  <a:lnTo>
                    <a:pt x="19" y="35"/>
                  </a:lnTo>
                  <a:lnTo>
                    <a:pt x="18" y="35"/>
                  </a:lnTo>
                  <a:lnTo>
                    <a:pt x="19" y="36"/>
                  </a:lnTo>
                  <a:lnTo>
                    <a:pt x="18" y="36"/>
                  </a:lnTo>
                  <a:lnTo>
                    <a:pt x="16" y="35"/>
                  </a:lnTo>
                  <a:lnTo>
                    <a:pt x="15" y="35"/>
                  </a:lnTo>
                  <a:lnTo>
                    <a:pt x="15" y="34"/>
                  </a:lnTo>
                  <a:lnTo>
                    <a:pt x="15" y="35"/>
                  </a:lnTo>
                  <a:lnTo>
                    <a:pt x="16" y="35"/>
                  </a:lnTo>
                  <a:lnTo>
                    <a:pt x="16" y="36"/>
                  </a:lnTo>
                  <a:lnTo>
                    <a:pt x="16" y="37"/>
                  </a:lnTo>
                  <a:lnTo>
                    <a:pt x="16" y="36"/>
                  </a:lnTo>
                  <a:lnTo>
                    <a:pt x="16" y="37"/>
                  </a:lnTo>
                  <a:lnTo>
                    <a:pt x="15" y="37"/>
                  </a:lnTo>
                  <a:lnTo>
                    <a:pt x="14" y="37"/>
                  </a:lnTo>
                  <a:lnTo>
                    <a:pt x="14" y="36"/>
                  </a:lnTo>
                  <a:lnTo>
                    <a:pt x="14" y="37"/>
                  </a:lnTo>
                  <a:lnTo>
                    <a:pt x="15" y="37"/>
                  </a:lnTo>
                  <a:lnTo>
                    <a:pt x="15" y="39"/>
                  </a:lnTo>
                  <a:lnTo>
                    <a:pt x="14" y="39"/>
                  </a:lnTo>
                  <a:lnTo>
                    <a:pt x="13" y="39"/>
                  </a:lnTo>
                  <a:lnTo>
                    <a:pt x="11" y="39"/>
                  </a:lnTo>
                  <a:lnTo>
                    <a:pt x="10" y="39"/>
                  </a:lnTo>
                  <a:lnTo>
                    <a:pt x="9" y="39"/>
                  </a:lnTo>
                  <a:lnTo>
                    <a:pt x="8" y="37"/>
                  </a:lnTo>
                  <a:lnTo>
                    <a:pt x="8" y="39"/>
                  </a:lnTo>
                  <a:lnTo>
                    <a:pt x="6" y="39"/>
                  </a:lnTo>
                  <a:lnTo>
                    <a:pt x="8" y="39"/>
                  </a:lnTo>
                  <a:lnTo>
                    <a:pt x="8" y="37"/>
                  </a:lnTo>
                  <a:lnTo>
                    <a:pt x="8" y="39"/>
                  </a:lnTo>
                  <a:lnTo>
                    <a:pt x="8" y="37"/>
                  </a:lnTo>
                  <a:lnTo>
                    <a:pt x="8" y="39"/>
                  </a:lnTo>
                  <a:lnTo>
                    <a:pt x="9" y="39"/>
                  </a:lnTo>
                  <a:lnTo>
                    <a:pt x="10" y="39"/>
                  </a:lnTo>
                  <a:lnTo>
                    <a:pt x="11" y="39"/>
                  </a:lnTo>
                  <a:lnTo>
                    <a:pt x="11" y="40"/>
                  </a:lnTo>
                  <a:lnTo>
                    <a:pt x="13" y="40"/>
                  </a:lnTo>
                  <a:lnTo>
                    <a:pt x="14" y="41"/>
                  </a:lnTo>
                  <a:lnTo>
                    <a:pt x="14" y="42"/>
                  </a:lnTo>
                  <a:lnTo>
                    <a:pt x="13" y="42"/>
                  </a:lnTo>
                  <a:lnTo>
                    <a:pt x="11" y="42"/>
                  </a:lnTo>
                  <a:lnTo>
                    <a:pt x="11" y="44"/>
                  </a:lnTo>
                  <a:lnTo>
                    <a:pt x="10" y="44"/>
                  </a:lnTo>
                  <a:lnTo>
                    <a:pt x="9" y="44"/>
                  </a:lnTo>
                  <a:lnTo>
                    <a:pt x="8" y="44"/>
                  </a:lnTo>
                  <a:lnTo>
                    <a:pt x="6" y="44"/>
                  </a:lnTo>
                  <a:lnTo>
                    <a:pt x="5" y="44"/>
                  </a:lnTo>
                  <a:lnTo>
                    <a:pt x="4" y="44"/>
                  </a:lnTo>
                  <a:lnTo>
                    <a:pt x="2" y="44"/>
                  </a:lnTo>
                  <a:lnTo>
                    <a:pt x="1" y="44"/>
                  </a:lnTo>
                  <a:lnTo>
                    <a:pt x="1" y="42"/>
                  </a:lnTo>
                  <a:lnTo>
                    <a:pt x="0" y="42"/>
                  </a:lnTo>
                  <a:lnTo>
                    <a:pt x="0" y="41"/>
                  </a:lnTo>
                  <a:lnTo>
                    <a:pt x="0" y="40"/>
                  </a:lnTo>
                  <a:lnTo>
                    <a:pt x="0" y="37"/>
                  </a:lnTo>
                  <a:lnTo>
                    <a:pt x="0" y="36"/>
                  </a:lnTo>
                  <a:lnTo>
                    <a:pt x="0" y="35"/>
                  </a:lnTo>
                  <a:lnTo>
                    <a:pt x="0" y="34"/>
                  </a:lnTo>
                  <a:lnTo>
                    <a:pt x="0" y="32"/>
                  </a:lnTo>
                  <a:lnTo>
                    <a:pt x="0" y="31"/>
                  </a:lnTo>
                  <a:lnTo>
                    <a:pt x="0" y="30"/>
                  </a:lnTo>
                  <a:lnTo>
                    <a:pt x="0" y="28"/>
                  </a:lnTo>
                  <a:lnTo>
                    <a:pt x="0" y="27"/>
                  </a:lnTo>
                  <a:lnTo>
                    <a:pt x="0" y="26"/>
                  </a:lnTo>
                  <a:lnTo>
                    <a:pt x="0" y="25"/>
                  </a:lnTo>
                  <a:lnTo>
                    <a:pt x="0" y="23"/>
                  </a:lnTo>
                  <a:lnTo>
                    <a:pt x="0" y="22"/>
                  </a:lnTo>
                  <a:lnTo>
                    <a:pt x="0" y="21"/>
                  </a:lnTo>
                  <a:lnTo>
                    <a:pt x="0" y="20"/>
                  </a:lnTo>
                  <a:lnTo>
                    <a:pt x="0" y="18"/>
                  </a:lnTo>
                  <a:lnTo>
                    <a:pt x="0" y="16"/>
                  </a:lnTo>
                  <a:lnTo>
                    <a:pt x="0" y="14"/>
                  </a:lnTo>
                  <a:lnTo>
                    <a:pt x="0" y="13"/>
                  </a:lnTo>
                  <a:lnTo>
                    <a:pt x="0" y="11"/>
                  </a:lnTo>
                  <a:lnTo>
                    <a:pt x="0" y="9"/>
                  </a:lnTo>
                  <a:lnTo>
                    <a:pt x="0" y="8"/>
                  </a:lnTo>
                  <a:lnTo>
                    <a:pt x="0" y="7"/>
                  </a:lnTo>
                  <a:lnTo>
                    <a:pt x="1" y="7"/>
                  </a:lnTo>
                  <a:lnTo>
                    <a:pt x="1" y="8"/>
                  </a:lnTo>
                  <a:lnTo>
                    <a:pt x="1" y="7"/>
                  </a:lnTo>
                  <a:lnTo>
                    <a:pt x="1" y="8"/>
                  </a:lnTo>
                  <a:close/>
                  <a:moveTo>
                    <a:pt x="55" y="8"/>
                  </a:moveTo>
                  <a:lnTo>
                    <a:pt x="56" y="8"/>
                  </a:lnTo>
                  <a:lnTo>
                    <a:pt x="56" y="9"/>
                  </a:lnTo>
                  <a:lnTo>
                    <a:pt x="57" y="9"/>
                  </a:lnTo>
                  <a:lnTo>
                    <a:pt x="59" y="9"/>
                  </a:lnTo>
                  <a:lnTo>
                    <a:pt x="59" y="11"/>
                  </a:lnTo>
                  <a:lnTo>
                    <a:pt x="60" y="11"/>
                  </a:lnTo>
                  <a:lnTo>
                    <a:pt x="61" y="11"/>
                  </a:lnTo>
                  <a:lnTo>
                    <a:pt x="61" y="12"/>
                  </a:lnTo>
                  <a:lnTo>
                    <a:pt x="62" y="12"/>
                  </a:lnTo>
                  <a:lnTo>
                    <a:pt x="62" y="13"/>
                  </a:lnTo>
                  <a:lnTo>
                    <a:pt x="64" y="13"/>
                  </a:lnTo>
                  <a:lnTo>
                    <a:pt x="64" y="14"/>
                  </a:lnTo>
                  <a:lnTo>
                    <a:pt x="65" y="14"/>
                  </a:lnTo>
                  <a:lnTo>
                    <a:pt x="66" y="14"/>
                  </a:lnTo>
                  <a:lnTo>
                    <a:pt x="66" y="16"/>
                  </a:lnTo>
                  <a:lnTo>
                    <a:pt x="66" y="17"/>
                  </a:lnTo>
                  <a:lnTo>
                    <a:pt x="66" y="18"/>
                  </a:lnTo>
                  <a:lnTo>
                    <a:pt x="66" y="20"/>
                  </a:lnTo>
                  <a:lnTo>
                    <a:pt x="65" y="20"/>
                  </a:lnTo>
                  <a:lnTo>
                    <a:pt x="65" y="18"/>
                  </a:lnTo>
                  <a:lnTo>
                    <a:pt x="64" y="18"/>
                  </a:lnTo>
                  <a:lnTo>
                    <a:pt x="64" y="17"/>
                  </a:lnTo>
                  <a:lnTo>
                    <a:pt x="65" y="17"/>
                  </a:lnTo>
                  <a:lnTo>
                    <a:pt x="65" y="16"/>
                  </a:lnTo>
                  <a:lnTo>
                    <a:pt x="64" y="16"/>
                  </a:lnTo>
                  <a:lnTo>
                    <a:pt x="65" y="16"/>
                  </a:lnTo>
                  <a:lnTo>
                    <a:pt x="64" y="16"/>
                  </a:lnTo>
                  <a:lnTo>
                    <a:pt x="64" y="14"/>
                  </a:lnTo>
                  <a:lnTo>
                    <a:pt x="62" y="14"/>
                  </a:lnTo>
                  <a:lnTo>
                    <a:pt x="62" y="13"/>
                  </a:lnTo>
                  <a:lnTo>
                    <a:pt x="62" y="12"/>
                  </a:lnTo>
                  <a:lnTo>
                    <a:pt x="61" y="12"/>
                  </a:lnTo>
                  <a:lnTo>
                    <a:pt x="60" y="12"/>
                  </a:lnTo>
                  <a:lnTo>
                    <a:pt x="59" y="11"/>
                  </a:lnTo>
                  <a:lnTo>
                    <a:pt x="57" y="11"/>
                  </a:lnTo>
                  <a:lnTo>
                    <a:pt x="57" y="9"/>
                  </a:lnTo>
                  <a:lnTo>
                    <a:pt x="56" y="9"/>
                  </a:lnTo>
                  <a:lnTo>
                    <a:pt x="56" y="8"/>
                  </a:lnTo>
                  <a:lnTo>
                    <a:pt x="55" y="8"/>
                  </a:lnTo>
                  <a:lnTo>
                    <a:pt x="53" y="8"/>
                  </a:lnTo>
                  <a:lnTo>
                    <a:pt x="55" y="8"/>
                  </a:lnTo>
                  <a:lnTo>
                    <a:pt x="53" y="8"/>
                  </a:lnTo>
                  <a:lnTo>
                    <a:pt x="53" y="7"/>
                  </a:lnTo>
                  <a:lnTo>
                    <a:pt x="55" y="7"/>
                  </a:lnTo>
                  <a:lnTo>
                    <a:pt x="55" y="8"/>
                  </a:lnTo>
                  <a:close/>
                  <a:moveTo>
                    <a:pt x="51" y="7"/>
                  </a:moveTo>
                  <a:lnTo>
                    <a:pt x="52" y="7"/>
                  </a:lnTo>
                  <a:lnTo>
                    <a:pt x="52" y="8"/>
                  </a:lnTo>
                  <a:lnTo>
                    <a:pt x="51" y="8"/>
                  </a:lnTo>
                  <a:lnTo>
                    <a:pt x="50" y="8"/>
                  </a:lnTo>
                  <a:lnTo>
                    <a:pt x="50" y="7"/>
                  </a:lnTo>
                  <a:lnTo>
                    <a:pt x="51" y="7"/>
                  </a:lnTo>
                  <a:close/>
                  <a:moveTo>
                    <a:pt x="38" y="6"/>
                  </a:moveTo>
                  <a:lnTo>
                    <a:pt x="37" y="6"/>
                  </a:lnTo>
                  <a:lnTo>
                    <a:pt x="38" y="6"/>
                  </a:lnTo>
                  <a:close/>
                  <a:moveTo>
                    <a:pt x="33" y="4"/>
                  </a:moveTo>
                  <a:lnTo>
                    <a:pt x="34" y="4"/>
                  </a:lnTo>
                  <a:lnTo>
                    <a:pt x="36" y="4"/>
                  </a:lnTo>
                  <a:lnTo>
                    <a:pt x="34" y="4"/>
                  </a:lnTo>
                  <a:lnTo>
                    <a:pt x="34" y="6"/>
                  </a:lnTo>
                  <a:lnTo>
                    <a:pt x="33" y="6"/>
                  </a:lnTo>
                  <a:lnTo>
                    <a:pt x="32" y="6"/>
                  </a:lnTo>
                  <a:lnTo>
                    <a:pt x="32" y="4"/>
                  </a:lnTo>
                  <a:lnTo>
                    <a:pt x="32" y="6"/>
                  </a:lnTo>
                  <a:lnTo>
                    <a:pt x="31" y="6"/>
                  </a:lnTo>
                  <a:lnTo>
                    <a:pt x="31" y="4"/>
                  </a:lnTo>
                  <a:lnTo>
                    <a:pt x="32" y="4"/>
                  </a:lnTo>
                  <a:lnTo>
                    <a:pt x="31" y="4"/>
                  </a:lnTo>
                  <a:lnTo>
                    <a:pt x="32" y="4"/>
                  </a:lnTo>
                  <a:lnTo>
                    <a:pt x="33" y="4"/>
                  </a:lnTo>
                  <a:close/>
                  <a:moveTo>
                    <a:pt x="10" y="3"/>
                  </a:moveTo>
                  <a:lnTo>
                    <a:pt x="11" y="3"/>
                  </a:lnTo>
                  <a:lnTo>
                    <a:pt x="10" y="3"/>
                  </a:lnTo>
                  <a:close/>
                  <a:moveTo>
                    <a:pt x="50" y="2"/>
                  </a:moveTo>
                  <a:lnTo>
                    <a:pt x="50" y="3"/>
                  </a:lnTo>
                  <a:lnTo>
                    <a:pt x="50" y="2"/>
                  </a:lnTo>
                  <a:close/>
                  <a:moveTo>
                    <a:pt x="47" y="0"/>
                  </a:moveTo>
                  <a:lnTo>
                    <a:pt x="48" y="0"/>
                  </a:lnTo>
                  <a:lnTo>
                    <a:pt x="48" y="2"/>
                  </a:lnTo>
                  <a:lnTo>
                    <a:pt x="47" y="2"/>
                  </a:lnTo>
                  <a:lnTo>
                    <a:pt x="47"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6" name="Freeform 1332"/>
            <p:cNvSpPr>
              <a:spLocks/>
            </p:cNvSpPr>
            <p:nvPr/>
          </p:nvSpPr>
          <p:spPr bwMode="auto">
            <a:xfrm>
              <a:off x="4532313" y="3522879"/>
              <a:ext cx="87313" cy="82550"/>
            </a:xfrm>
            <a:custGeom>
              <a:avLst/>
              <a:gdLst>
                <a:gd name="T0" fmla="*/ 28 w 55"/>
                <a:gd name="T1" fmla="*/ 6 h 52"/>
                <a:gd name="T2" fmla="*/ 31 w 55"/>
                <a:gd name="T3" fmla="*/ 4 h 52"/>
                <a:gd name="T4" fmla="*/ 37 w 55"/>
                <a:gd name="T5" fmla="*/ 4 h 52"/>
                <a:gd name="T6" fmla="*/ 45 w 55"/>
                <a:gd name="T7" fmla="*/ 5 h 52"/>
                <a:gd name="T8" fmla="*/ 47 w 55"/>
                <a:gd name="T9" fmla="*/ 5 h 52"/>
                <a:gd name="T10" fmla="*/ 51 w 55"/>
                <a:gd name="T11" fmla="*/ 6 h 52"/>
                <a:gd name="T12" fmla="*/ 51 w 55"/>
                <a:gd name="T13" fmla="*/ 11 h 52"/>
                <a:gd name="T14" fmla="*/ 53 w 55"/>
                <a:gd name="T15" fmla="*/ 15 h 52"/>
                <a:gd name="T16" fmla="*/ 53 w 55"/>
                <a:gd name="T17" fmla="*/ 18 h 52"/>
                <a:gd name="T18" fmla="*/ 51 w 55"/>
                <a:gd name="T19" fmla="*/ 20 h 52"/>
                <a:gd name="T20" fmla="*/ 48 w 55"/>
                <a:gd name="T21" fmla="*/ 24 h 52"/>
                <a:gd name="T22" fmla="*/ 52 w 55"/>
                <a:gd name="T23" fmla="*/ 25 h 52"/>
                <a:gd name="T24" fmla="*/ 51 w 55"/>
                <a:gd name="T25" fmla="*/ 29 h 52"/>
                <a:gd name="T26" fmla="*/ 52 w 55"/>
                <a:gd name="T27" fmla="*/ 32 h 52"/>
                <a:gd name="T28" fmla="*/ 52 w 55"/>
                <a:gd name="T29" fmla="*/ 34 h 52"/>
                <a:gd name="T30" fmla="*/ 53 w 55"/>
                <a:gd name="T31" fmla="*/ 37 h 52"/>
                <a:gd name="T32" fmla="*/ 53 w 55"/>
                <a:gd name="T33" fmla="*/ 39 h 52"/>
                <a:gd name="T34" fmla="*/ 50 w 55"/>
                <a:gd name="T35" fmla="*/ 43 h 52"/>
                <a:gd name="T36" fmla="*/ 47 w 55"/>
                <a:gd name="T37" fmla="*/ 46 h 52"/>
                <a:gd name="T38" fmla="*/ 47 w 55"/>
                <a:gd name="T39" fmla="*/ 48 h 52"/>
                <a:gd name="T40" fmla="*/ 47 w 55"/>
                <a:gd name="T41" fmla="*/ 51 h 52"/>
                <a:gd name="T42" fmla="*/ 45 w 55"/>
                <a:gd name="T43" fmla="*/ 51 h 52"/>
                <a:gd name="T44" fmla="*/ 42 w 55"/>
                <a:gd name="T45" fmla="*/ 48 h 52"/>
                <a:gd name="T46" fmla="*/ 37 w 55"/>
                <a:gd name="T47" fmla="*/ 48 h 52"/>
                <a:gd name="T48" fmla="*/ 36 w 55"/>
                <a:gd name="T49" fmla="*/ 50 h 52"/>
                <a:gd name="T50" fmla="*/ 33 w 55"/>
                <a:gd name="T51" fmla="*/ 50 h 52"/>
                <a:gd name="T52" fmla="*/ 31 w 55"/>
                <a:gd name="T53" fmla="*/ 50 h 52"/>
                <a:gd name="T54" fmla="*/ 28 w 55"/>
                <a:gd name="T55" fmla="*/ 47 h 52"/>
                <a:gd name="T56" fmla="*/ 25 w 55"/>
                <a:gd name="T57" fmla="*/ 47 h 52"/>
                <a:gd name="T58" fmla="*/ 23 w 55"/>
                <a:gd name="T59" fmla="*/ 44 h 52"/>
                <a:gd name="T60" fmla="*/ 20 w 55"/>
                <a:gd name="T61" fmla="*/ 43 h 52"/>
                <a:gd name="T62" fmla="*/ 18 w 55"/>
                <a:gd name="T63" fmla="*/ 41 h 52"/>
                <a:gd name="T64" fmla="*/ 18 w 55"/>
                <a:gd name="T65" fmla="*/ 41 h 52"/>
                <a:gd name="T66" fmla="*/ 15 w 55"/>
                <a:gd name="T67" fmla="*/ 41 h 52"/>
                <a:gd name="T68" fmla="*/ 13 w 55"/>
                <a:gd name="T69" fmla="*/ 41 h 52"/>
                <a:gd name="T70" fmla="*/ 11 w 55"/>
                <a:gd name="T71" fmla="*/ 39 h 52"/>
                <a:gd name="T72" fmla="*/ 10 w 55"/>
                <a:gd name="T73" fmla="*/ 37 h 52"/>
                <a:gd name="T74" fmla="*/ 6 w 55"/>
                <a:gd name="T75" fmla="*/ 37 h 52"/>
                <a:gd name="T76" fmla="*/ 5 w 55"/>
                <a:gd name="T77" fmla="*/ 36 h 52"/>
                <a:gd name="T78" fmla="*/ 5 w 55"/>
                <a:gd name="T79" fmla="*/ 36 h 52"/>
                <a:gd name="T80" fmla="*/ 5 w 55"/>
                <a:gd name="T81" fmla="*/ 33 h 52"/>
                <a:gd name="T82" fmla="*/ 3 w 55"/>
                <a:gd name="T83" fmla="*/ 30 h 52"/>
                <a:gd name="T84" fmla="*/ 3 w 55"/>
                <a:gd name="T85" fmla="*/ 25 h 52"/>
                <a:gd name="T86" fmla="*/ 3 w 55"/>
                <a:gd name="T87" fmla="*/ 23 h 52"/>
                <a:gd name="T88" fmla="*/ 1 w 55"/>
                <a:gd name="T89" fmla="*/ 19 h 52"/>
                <a:gd name="T90" fmla="*/ 1 w 55"/>
                <a:gd name="T91" fmla="*/ 15 h 52"/>
                <a:gd name="T92" fmla="*/ 0 w 55"/>
                <a:gd name="T93" fmla="*/ 11 h 52"/>
                <a:gd name="T94" fmla="*/ 3 w 55"/>
                <a:gd name="T95" fmla="*/ 10 h 52"/>
                <a:gd name="T96" fmla="*/ 1 w 55"/>
                <a:gd name="T97" fmla="*/ 9 h 52"/>
                <a:gd name="T98" fmla="*/ 1 w 55"/>
                <a:gd name="T99" fmla="*/ 9 h 52"/>
                <a:gd name="T100" fmla="*/ 8 w 55"/>
                <a:gd name="T101" fmla="*/ 6 h 52"/>
                <a:gd name="T102" fmla="*/ 10 w 55"/>
                <a:gd name="T103" fmla="*/ 5 h 52"/>
                <a:gd name="T104" fmla="*/ 13 w 55"/>
                <a:gd name="T105" fmla="*/ 2 h 52"/>
                <a:gd name="T106" fmla="*/ 18 w 55"/>
                <a:gd name="T107" fmla="*/ 1 h 52"/>
                <a:gd name="T108" fmla="*/ 23 w 55"/>
                <a:gd name="T109" fmla="*/ 0 h 52"/>
                <a:gd name="T110" fmla="*/ 23 w 55"/>
                <a:gd name="T111" fmla="*/ 1 h 52"/>
                <a:gd name="T112" fmla="*/ 24 w 55"/>
                <a:gd name="T113" fmla="*/ 5 h 52"/>
                <a:gd name="T114" fmla="*/ 29 w 55"/>
                <a:gd name="T115"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52">
                  <a:moveTo>
                    <a:pt x="29" y="4"/>
                  </a:moveTo>
                  <a:lnTo>
                    <a:pt x="29" y="5"/>
                  </a:lnTo>
                  <a:lnTo>
                    <a:pt x="28" y="5"/>
                  </a:lnTo>
                  <a:lnTo>
                    <a:pt x="28" y="6"/>
                  </a:lnTo>
                  <a:lnTo>
                    <a:pt x="28" y="5"/>
                  </a:lnTo>
                  <a:lnTo>
                    <a:pt x="29" y="5"/>
                  </a:lnTo>
                  <a:lnTo>
                    <a:pt x="31" y="5"/>
                  </a:lnTo>
                  <a:lnTo>
                    <a:pt x="31" y="4"/>
                  </a:lnTo>
                  <a:lnTo>
                    <a:pt x="32" y="4"/>
                  </a:lnTo>
                  <a:lnTo>
                    <a:pt x="33" y="4"/>
                  </a:lnTo>
                  <a:lnTo>
                    <a:pt x="36" y="4"/>
                  </a:lnTo>
                  <a:lnTo>
                    <a:pt x="37" y="4"/>
                  </a:lnTo>
                  <a:lnTo>
                    <a:pt x="38" y="5"/>
                  </a:lnTo>
                  <a:lnTo>
                    <a:pt x="41" y="5"/>
                  </a:lnTo>
                  <a:lnTo>
                    <a:pt x="42" y="5"/>
                  </a:lnTo>
                  <a:lnTo>
                    <a:pt x="45" y="5"/>
                  </a:lnTo>
                  <a:lnTo>
                    <a:pt x="46" y="5"/>
                  </a:lnTo>
                  <a:lnTo>
                    <a:pt x="47" y="5"/>
                  </a:lnTo>
                  <a:lnTo>
                    <a:pt x="47" y="4"/>
                  </a:lnTo>
                  <a:lnTo>
                    <a:pt x="47" y="5"/>
                  </a:lnTo>
                  <a:lnTo>
                    <a:pt x="48" y="5"/>
                  </a:lnTo>
                  <a:lnTo>
                    <a:pt x="50" y="5"/>
                  </a:lnTo>
                  <a:lnTo>
                    <a:pt x="50" y="6"/>
                  </a:lnTo>
                  <a:lnTo>
                    <a:pt x="51" y="6"/>
                  </a:lnTo>
                  <a:lnTo>
                    <a:pt x="51" y="8"/>
                  </a:lnTo>
                  <a:lnTo>
                    <a:pt x="51" y="9"/>
                  </a:lnTo>
                  <a:lnTo>
                    <a:pt x="51" y="10"/>
                  </a:lnTo>
                  <a:lnTo>
                    <a:pt x="51" y="11"/>
                  </a:lnTo>
                  <a:lnTo>
                    <a:pt x="52" y="13"/>
                  </a:lnTo>
                  <a:lnTo>
                    <a:pt x="52" y="14"/>
                  </a:lnTo>
                  <a:lnTo>
                    <a:pt x="52" y="15"/>
                  </a:lnTo>
                  <a:lnTo>
                    <a:pt x="53" y="15"/>
                  </a:lnTo>
                  <a:lnTo>
                    <a:pt x="53" y="16"/>
                  </a:lnTo>
                  <a:lnTo>
                    <a:pt x="52" y="16"/>
                  </a:lnTo>
                  <a:lnTo>
                    <a:pt x="53" y="16"/>
                  </a:lnTo>
                  <a:lnTo>
                    <a:pt x="53" y="18"/>
                  </a:lnTo>
                  <a:lnTo>
                    <a:pt x="53" y="19"/>
                  </a:lnTo>
                  <a:lnTo>
                    <a:pt x="53" y="20"/>
                  </a:lnTo>
                  <a:lnTo>
                    <a:pt x="52" y="20"/>
                  </a:lnTo>
                  <a:lnTo>
                    <a:pt x="51" y="20"/>
                  </a:lnTo>
                  <a:lnTo>
                    <a:pt x="51" y="22"/>
                  </a:lnTo>
                  <a:lnTo>
                    <a:pt x="50" y="22"/>
                  </a:lnTo>
                  <a:lnTo>
                    <a:pt x="50" y="23"/>
                  </a:lnTo>
                  <a:lnTo>
                    <a:pt x="48" y="24"/>
                  </a:lnTo>
                  <a:lnTo>
                    <a:pt x="50" y="24"/>
                  </a:lnTo>
                  <a:lnTo>
                    <a:pt x="51" y="24"/>
                  </a:lnTo>
                  <a:lnTo>
                    <a:pt x="51" y="25"/>
                  </a:lnTo>
                  <a:lnTo>
                    <a:pt x="52" y="25"/>
                  </a:lnTo>
                  <a:lnTo>
                    <a:pt x="52" y="27"/>
                  </a:lnTo>
                  <a:lnTo>
                    <a:pt x="51" y="27"/>
                  </a:lnTo>
                  <a:lnTo>
                    <a:pt x="51" y="28"/>
                  </a:lnTo>
                  <a:lnTo>
                    <a:pt x="51" y="29"/>
                  </a:lnTo>
                  <a:lnTo>
                    <a:pt x="51" y="30"/>
                  </a:lnTo>
                  <a:lnTo>
                    <a:pt x="52" y="30"/>
                  </a:lnTo>
                  <a:lnTo>
                    <a:pt x="51" y="30"/>
                  </a:lnTo>
                  <a:lnTo>
                    <a:pt x="52" y="32"/>
                  </a:lnTo>
                  <a:lnTo>
                    <a:pt x="51" y="32"/>
                  </a:lnTo>
                  <a:lnTo>
                    <a:pt x="52" y="32"/>
                  </a:lnTo>
                  <a:lnTo>
                    <a:pt x="52" y="33"/>
                  </a:lnTo>
                  <a:lnTo>
                    <a:pt x="52" y="34"/>
                  </a:lnTo>
                  <a:lnTo>
                    <a:pt x="53" y="34"/>
                  </a:lnTo>
                  <a:lnTo>
                    <a:pt x="53" y="36"/>
                  </a:lnTo>
                  <a:lnTo>
                    <a:pt x="55" y="36"/>
                  </a:lnTo>
                  <a:lnTo>
                    <a:pt x="53" y="37"/>
                  </a:lnTo>
                  <a:lnTo>
                    <a:pt x="53" y="36"/>
                  </a:lnTo>
                  <a:lnTo>
                    <a:pt x="53" y="37"/>
                  </a:lnTo>
                  <a:lnTo>
                    <a:pt x="53" y="38"/>
                  </a:lnTo>
                  <a:lnTo>
                    <a:pt x="53" y="39"/>
                  </a:lnTo>
                  <a:lnTo>
                    <a:pt x="52" y="41"/>
                  </a:lnTo>
                  <a:lnTo>
                    <a:pt x="51" y="41"/>
                  </a:lnTo>
                  <a:lnTo>
                    <a:pt x="51" y="42"/>
                  </a:lnTo>
                  <a:lnTo>
                    <a:pt x="50" y="43"/>
                  </a:lnTo>
                  <a:lnTo>
                    <a:pt x="48" y="43"/>
                  </a:lnTo>
                  <a:lnTo>
                    <a:pt x="48" y="44"/>
                  </a:lnTo>
                  <a:lnTo>
                    <a:pt x="47" y="44"/>
                  </a:lnTo>
                  <a:lnTo>
                    <a:pt x="47" y="46"/>
                  </a:lnTo>
                  <a:lnTo>
                    <a:pt x="47" y="47"/>
                  </a:lnTo>
                  <a:lnTo>
                    <a:pt x="46" y="47"/>
                  </a:lnTo>
                  <a:lnTo>
                    <a:pt x="46" y="48"/>
                  </a:lnTo>
                  <a:lnTo>
                    <a:pt x="47" y="48"/>
                  </a:lnTo>
                  <a:lnTo>
                    <a:pt x="47" y="50"/>
                  </a:lnTo>
                  <a:lnTo>
                    <a:pt x="46" y="50"/>
                  </a:lnTo>
                  <a:lnTo>
                    <a:pt x="46" y="51"/>
                  </a:lnTo>
                  <a:lnTo>
                    <a:pt x="47" y="51"/>
                  </a:lnTo>
                  <a:lnTo>
                    <a:pt x="47" y="52"/>
                  </a:lnTo>
                  <a:lnTo>
                    <a:pt x="47" y="51"/>
                  </a:lnTo>
                  <a:lnTo>
                    <a:pt x="46" y="51"/>
                  </a:lnTo>
                  <a:lnTo>
                    <a:pt x="45" y="51"/>
                  </a:lnTo>
                  <a:lnTo>
                    <a:pt x="43" y="51"/>
                  </a:lnTo>
                  <a:lnTo>
                    <a:pt x="43" y="50"/>
                  </a:lnTo>
                  <a:lnTo>
                    <a:pt x="42" y="50"/>
                  </a:lnTo>
                  <a:lnTo>
                    <a:pt x="42" y="48"/>
                  </a:lnTo>
                  <a:lnTo>
                    <a:pt x="41" y="48"/>
                  </a:lnTo>
                  <a:lnTo>
                    <a:pt x="39" y="48"/>
                  </a:lnTo>
                  <a:lnTo>
                    <a:pt x="38" y="48"/>
                  </a:lnTo>
                  <a:lnTo>
                    <a:pt x="37" y="48"/>
                  </a:lnTo>
                  <a:lnTo>
                    <a:pt x="38" y="48"/>
                  </a:lnTo>
                  <a:lnTo>
                    <a:pt x="37" y="48"/>
                  </a:lnTo>
                  <a:lnTo>
                    <a:pt x="37" y="50"/>
                  </a:lnTo>
                  <a:lnTo>
                    <a:pt x="36" y="50"/>
                  </a:lnTo>
                  <a:lnTo>
                    <a:pt x="36" y="48"/>
                  </a:lnTo>
                  <a:lnTo>
                    <a:pt x="34" y="48"/>
                  </a:lnTo>
                  <a:lnTo>
                    <a:pt x="33" y="48"/>
                  </a:lnTo>
                  <a:lnTo>
                    <a:pt x="33" y="50"/>
                  </a:lnTo>
                  <a:lnTo>
                    <a:pt x="32" y="50"/>
                  </a:lnTo>
                  <a:lnTo>
                    <a:pt x="32" y="51"/>
                  </a:lnTo>
                  <a:lnTo>
                    <a:pt x="32" y="50"/>
                  </a:lnTo>
                  <a:lnTo>
                    <a:pt x="31" y="50"/>
                  </a:lnTo>
                  <a:lnTo>
                    <a:pt x="31" y="48"/>
                  </a:lnTo>
                  <a:lnTo>
                    <a:pt x="29" y="48"/>
                  </a:lnTo>
                  <a:lnTo>
                    <a:pt x="29" y="47"/>
                  </a:lnTo>
                  <a:lnTo>
                    <a:pt x="28" y="47"/>
                  </a:lnTo>
                  <a:lnTo>
                    <a:pt x="28" y="48"/>
                  </a:lnTo>
                  <a:lnTo>
                    <a:pt x="27" y="48"/>
                  </a:lnTo>
                  <a:lnTo>
                    <a:pt x="25" y="48"/>
                  </a:lnTo>
                  <a:lnTo>
                    <a:pt x="25" y="47"/>
                  </a:lnTo>
                  <a:lnTo>
                    <a:pt x="25" y="46"/>
                  </a:lnTo>
                  <a:lnTo>
                    <a:pt x="24" y="46"/>
                  </a:lnTo>
                  <a:lnTo>
                    <a:pt x="24" y="44"/>
                  </a:lnTo>
                  <a:lnTo>
                    <a:pt x="23" y="44"/>
                  </a:lnTo>
                  <a:lnTo>
                    <a:pt x="22" y="43"/>
                  </a:lnTo>
                  <a:lnTo>
                    <a:pt x="20" y="43"/>
                  </a:lnTo>
                  <a:lnTo>
                    <a:pt x="22" y="43"/>
                  </a:lnTo>
                  <a:lnTo>
                    <a:pt x="20" y="43"/>
                  </a:lnTo>
                  <a:lnTo>
                    <a:pt x="19" y="43"/>
                  </a:lnTo>
                  <a:lnTo>
                    <a:pt x="19" y="42"/>
                  </a:lnTo>
                  <a:lnTo>
                    <a:pt x="19" y="41"/>
                  </a:lnTo>
                  <a:lnTo>
                    <a:pt x="18" y="41"/>
                  </a:lnTo>
                  <a:lnTo>
                    <a:pt x="18" y="42"/>
                  </a:lnTo>
                  <a:lnTo>
                    <a:pt x="18" y="41"/>
                  </a:lnTo>
                  <a:lnTo>
                    <a:pt x="17" y="41"/>
                  </a:lnTo>
                  <a:lnTo>
                    <a:pt x="18" y="41"/>
                  </a:lnTo>
                  <a:lnTo>
                    <a:pt x="17" y="41"/>
                  </a:lnTo>
                  <a:lnTo>
                    <a:pt x="17" y="39"/>
                  </a:lnTo>
                  <a:lnTo>
                    <a:pt x="15" y="39"/>
                  </a:lnTo>
                  <a:lnTo>
                    <a:pt x="15" y="41"/>
                  </a:lnTo>
                  <a:lnTo>
                    <a:pt x="15" y="42"/>
                  </a:lnTo>
                  <a:lnTo>
                    <a:pt x="14" y="42"/>
                  </a:lnTo>
                  <a:lnTo>
                    <a:pt x="13" y="42"/>
                  </a:lnTo>
                  <a:lnTo>
                    <a:pt x="13" y="41"/>
                  </a:lnTo>
                  <a:lnTo>
                    <a:pt x="11" y="41"/>
                  </a:lnTo>
                  <a:lnTo>
                    <a:pt x="11" y="39"/>
                  </a:lnTo>
                  <a:lnTo>
                    <a:pt x="13" y="39"/>
                  </a:lnTo>
                  <a:lnTo>
                    <a:pt x="11" y="39"/>
                  </a:lnTo>
                  <a:lnTo>
                    <a:pt x="13" y="38"/>
                  </a:lnTo>
                  <a:lnTo>
                    <a:pt x="11" y="38"/>
                  </a:lnTo>
                  <a:lnTo>
                    <a:pt x="10" y="38"/>
                  </a:lnTo>
                  <a:lnTo>
                    <a:pt x="10" y="37"/>
                  </a:lnTo>
                  <a:lnTo>
                    <a:pt x="9" y="38"/>
                  </a:lnTo>
                  <a:lnTo>
                    <a:pt x="9" y="37"/>
                  </a:lnTo>
                  <a:lnTo>
                    <a:pt x="8" y="37"/>
                  </a:lnTo>
                  <a:lnTo>
                    <a:pt x="6" y="37"/>
                  </a:lnTo>
                  <a:lnTo>
                    <a:pt x="6" y="36"/>
                  </a:lnTo>
                  <a:lnTo>
                    <a:pt x="5" y="36"/>
                  </a:lnTo>
                  <a:lnTo>
                    <a:pt x="5" y="34"/>
                  </a:lnTo>
                  <a:lnTo>
                    <a:pt x="5" y="36"/>
                  </a:lnTo>
                  <a:lnTo>
                    <a:pt x="5" y="34"/>
                  </a:lnTo>
                  <a:lnTo>
                    <a:pt x="4" y="34"/>
                  </a:lnTo>
                  <a:lnTo>
                    <a:pt x="4" y="36"/>
                  </a:lnTo>
                  <a:lnTo>
                    <a:pt x="5" y="36"/>
                  </a:lnTo>
                  <a:lnTo>
                    <a:pt x="4" y="36"/>
                  </a:lnTo>
                  <a:lnTo>
                    <a:pt x="4" y="34"/>
                  </a:lnTo>
                  <a:lnTo>
                    <a:pt x="4" y="33"/>
                  </a:lnTo>
                  <a:lnTo>
                    <a:pt x="5" y="33"/>
                  </a:lnTo>
                  <a:lnTo>
                    <a:pt x="5" y="32"/>
                  </a:lnTo>
                  <a:lnTo>
                    <a:pt x="4" y="32"/>
                  </a:lnTo>
                  <a:lnTo>
                    <a:pt x="4" y="30"/>
                  </a:lnTo>
                  <a:lnTo>
                    <a:pt x="3" y="30"/>
                  </a:lnTo>
                  <a:lnTo>
                    <a:pt x="3" y="29"/>
                  </a:lnTo>
                  <a:lnTo>
                    <a:pt x="3" y="28"/>
                  </a:lnTo>
                  <a:lnTo>
                    <a:pt x="3" y="27"/>
                  </a:lnTo>
                  <a:lnTo>
                    <a:pt x="3" y="25"/>
                  </a:lnTo>
                  <a:lnTo>
                    <a:pt x="4" y="25"/>
                  </a:lnTo>
                  <a:lnTo>
                    <a:pt x="3" y="25"/>
                  </a:lnTo>
                  <a:lnTo>
                    <a:pt x="3" y="24"/>
                  </a:lnTo>
                  <a:lnTo>
                    <a:pt x="3" y="23"/>
                  </a:lnTo>
                  <a:lnTo>
                    <a:pt x="3" y="22"/>
                  </a:lnTo>
                  <a:lnTo>
                    <a:pt x="3" y="20"/>
                  </a:lnTo>
                  <a:lnTo>
                    <a:pt x="1" y="20"/>
                  </a:lnTo>
                  <a:lnTo>
                    <a:pt x="1" y="19"/>
                  </a:lnTo>
                  <a:lnTo>
                    <a:pt x="0" y="19"/>
                  </a:lnTo>
                  <a:lnTo>
                    <a:pt x="0" y="18"/>
                  </a:lnTo>
                  <a:lnTo>
                    <a:pt x="1" y="16"/>
                  </a:lnTo>
                  <a:lnTo>
                    <a:pt x="1" y="15"/>
                  </a:lnTo>
                  <a:lnTo>
                    <a:pt x="1" y="14"/>
                  </a:lnTo>
                  <a:lnTo>
                    <a:pt x="1" y="13"/>
                  </a:lnTo>
                  <a:lnTo>
                    <a:pt x="1" y="11"/>
                  </a:lnTo>
                  <a:lnTo>
                    <a:pt x="0" y="11"/>
                  </a:lnTo>
                  <a:lnTo>
                    <a:pt x="1" y="10"/>
                  </a:lnTo>
                  <a:lnTo>
                    <a:pt x="1" y="11"/>
                  </a:lnTo>
                  <a:lnTo>
                    <a:pt x="3" y="11"/>
                  </a:lnTo>
                  <a:lnTo>
                    <a:pt x="3" y="10"/>
                  </a:lnTo>
                  <a:lnTo>
                    <a:pt x="3" y="9"/>
                  </a:lnTo>
                  <a:lnTo>
                    <a:pt x="3" y="10"/>
                  </a:lnTo>
                  <a:lnTo>
                    <a:pt x="3" y="9"/>
                  </a:lnTo>
                  <a:lnTo>
                    <a:pt x="1" y="9"/>
                  </a:lnTo>
                  <a:lnTo>
                    <a:pt x="1" y="10"/>
                  </a:lnTo>
                  <a:lnTo>
                    <a:pt x="0" y="10"/>
                  </a:lnTo>
                  <a:lnTo>
                    <a:pt x="0" y="9"/>
                  </a:lnTo>
                  <a:lnTo>
                    <a:pt x="1" y="9"/>
                  </a:lnTo>
                  <a:lnTo>
                    <a:pt x="4" y="8"/>
                  </a:lnTo>
                  <a:lnTo>
                    <a:pt x="5" y="8"/>
                  </a:lnTo>
                  <a:lnTo>
                    <a:pt x="6" y="6"/>
                  </a:lnTo>
                  <a:lnTo>
                    <a:pt x="8" y="6"/>
                  </a:lnTo>
                  <a:lnTo>
                    <a:pt x="9" y="6"/>
                  </a:lnTo>
                  <a:lnTo>
                    <a:pt x="10" y="5"/>
                  </a:lnTo>
                  <a:lnTo>
                    <a:pt x="11" y="5"/>
                  </a:lnTo>
                  <a:lnTo>
                    <a:pt x="10" y="5"/>
                  </a:lnTo>
                  <a:lnTo>
                    <a:pt x="11" y="5"/>
                  </a:lnTo>
                  <a:lnTo>
                    <a:pt x="11" y="4"/>
                  </a:lnTo>
                  <a:lnTo>
                    <a:pt x="13" y="4"/>
                  </a:lnTo>
                  <a:lnTo>
                    <a:pt x="13" y="2"/>
                  </a:lnTo>
                  <a:lnTo>
                    <a:pt x="14" y="2"/>
                  </a:lnTo>
                  <a:lnTo>
                    <a:pt x="15" y="2"/>
                  </a:lnTo>
                  <a:lnTo>
                    <a:pt x="15" y="1"/>
                  </a:lnTo>
                  <a:lnTo>
                    <a:pt x="18" y="1"/>
                  </a:lnTo>
                  <a:lnTo>
                    <a:pt x="19" y="1"/>
                  </a:lnTo>
                  <a:lnTo>
                    <a:pt x="20" y="0"/>
                  </a:lnTo>
                  <a:lnTo>
                    <a:pt x="22" y="0"/>
                  </a:lnTo>
                  <a:lnTo>
                    <a:pt x="23" y="0"/>
                  </a:lnTo>
                  <a:lnTo>
                    <a:pt x="25" y="1"/>
                  </a:lnTo>
                  <a:lnTo>
                    <a:pt x="25" y="2"/>
                  </a:lnTo>
                  <a:lnTo>
                    <a:pt x="24" y="1"/>
                  </a:lnTo>
                  <a:lnTo>
                    <a:pt x="23" y="1"/>
                  </a:lnTo>
                  <a:lnTo>
                    <a:pt x="23" y="2"/>
                  </a:lnTo>
                  <a:lnTo>
                    <a:pt x="24" y="2"/>
                  </a:lnTo>
                  <a:lnTo>
                    <a:pt x="24" y="4"/>
                  </a:lnTo>
                  <a:lnTo>
                    <a:pt x="24" y="5"/>
                  </a:lnTo>
                  <a:lnTo>
                    <a:pt x="25" y="5"/>
                  </a:lnTo>
                  <a:lnTo>
                    <a:pt x="27" y="5"/>
                  </a:lnTo>
                  <a:lnTo>
                    <a:pt x="28" y="5"/>
                  </a:lnTo>
                  <a:lnTo>
                    <a:pt x="29"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7" name="Freeform 1333"/>
            <p:cNvSpPr>
              <a:spLocks noEditPoints="1"/>
            </p:cNvSpPr>
            <p:nvPr/>
          </p:nvSpPr>
          <p:spPr bwMode="auto">
            <a:xfrm>
              <a:off x="3822701" y="3929279"/>
              <a:ext cx="23813" cy="6350"/>
            </a:xfrm>
            <a:custGeom>
              <a:avLst/>
              <a:gdLst>
                <a:gd name="T0" fmla="*/ 1 w 15"/>
                <a:gd name="T1" fmla="*/ 2 h 4"/>
                <a:gd name="T2" fmla="*/ 1 w 15"/>
                <a:gd name="T3" fmla="*/ 2 h 4"/>
                <a:gd name="T4" fmla="*/ 1 w 15"/>
                <a:gd name="T5" fmla="*/ 2 h 4"/>
                <a:gd name="T6" fmla="*/ 15 w 15"/>
                <a:gd name="T7" fmla="*/ 2 h 4"/>
                <a:gd name="T8" fmla="*/ 15 w 15"/>
                <a:gd name="T9" fmla="*/ 2 h 4"/>
                <a:gd name="T10" fmla="*/ 14 w 15"/>
                <a:gd name="T11" fmla="*/ 2 h 4"/>
                <a:gd name="T12" fmla="*/ 13 w 15"/>
                <a:gd name="T13" fmla="*/ 2 h 4"/>
                <a:gd name="T14" fmla="*/ 14 w 15"/>
                <a:gd name="T15" fmla="*/ 2 h 4"/>
                <a:gd name="T16" fmla="*/ 14 w 15"/>
                <a:gd name="T17" fmla="*/ 2 h 4"/>
                <a:gd name="T18" fmla="*/ 15 w 15"/>
                <a:gd name="T19" fmla="*/ 1 h 4"/>
                <a:gd name="T20" fmla="*/ 15 w 15"/>
                <a:gd name="T21" fmla="*/ 1 h 4"/>
                <a:gd name="T22" fmla="*/ 15 w 15"/>
                <a:gd name="T23" fmla="*/ 1 h 4"/>
                <a:gd name="T24" fmla="*/ 15 w 15"/>
                <a:gd name="T25" fmla="*/ 1 h 4"/>
                <a:gd name="T26" fmla="*/ 6 w 15"/>
                <a:gd name="T27" fmla="*/ 0 h 4"/>
                <a:gd name="T28" fmla="*/ 8 w 15"/>
                <a:gd name="T29" fmla="*/ 0 h 4"/>
                <a:gd name="T30" fmla="*/ 9 w 15"/>
                <a:gd name="T31" fmla="*/ 0 h 4"/>
                <a:gd name="T32" fmla="*/ 10 w 15"/>
                <a:gd name="T33" fmla="*/ 0 h 4"/>
                <a:gd name="T34" fmla="*/ 10 w 15"/>
                <a:gd name="T35" fmla="*/ 0 h 4"/>
                <a:gd name="T36" fmla="*/ 10 w 15"/>
                <a:gd name="T37" fmla="*/ 0 h 4"/>
                <a:gd name="T38" fmla="*/ 10 w 15"/>
                <a:gd name="T39" fmla="*/ 0 h 4"/>
                <a:gd name="T40" fmla="*/ 11 w 15"/>
                <a:gd name="T41" fmla="*/ 0 h 4"/>
                <a:gd name="T42" fmla="*/ 11 w 15"/>
                <a:gd name="T43" fmla="*/ 0 h 4"/>
                <a:gd name="T44" fmla="*/ 11 w 15"/>
                <a:gd name="T45" fmla="*/ 0 h 4"/>
                <a:gd name="T46" fmla="*/ 13 w 15"/>
                <a:gd name="T47" fmla="*/ 0 h 4"/>
                <a:gd name="T48" fmla="*/ 13 w 15"/>
                <a:gd name="T49" fmla="*/ 0 h 4"/>
                <a:gd name="T50" fmla="*/ 13 w 15"/>
                <a:gd name="T51" fmla="*/ 1 h 4"/>
                <a:gd name="T52" fmla="*/ 13 w 15"/>
                <a:gd name="T53" fmla="*/ 0 h 4"/>
                <a:gd name="T54" fmla="*/ 13 w 15"/>
                <a:gd name="T55" fmla="*/ 1 h 4"/>
                <a:gd name="T56" fmla="*/ 13 w 15"/>
                <a:gd name="T57" fmla="*/ 1 h 4"/>
                <a:gd name="T58" fmla="*/ 13 w 15"/>
                <a:gd name="T59" fmla="*/ 1 h 4"/>
                <a:gd name="T60" fmla="*/ 13 w 15"/>
                <a:gd name="T61" fmla="*/ 1 h 4"/>
                <a:gd name="T62" fmla="*/ 13 w 15"/>
                <a:gd name="T63" fmla="*/ 1 h 4"/>
                <a:gd name="T64" fmla="*/ 11 w 15"/>
                <a:gd name="T65" fmla="*/ 2 h 4"/>
                <a:gd name="T66" fmla="*/ 11 w 15"/>
                <a:gd name="T67" fmla="*/ 2 h 4"/>
                <a:gd name="T68" fmla="*/ 11 w 15"/>
                <a:gd name="T69" fmla="*/ 2 h 4"/>
                <a:gd name="T70" fmla="*/ 10 w 15"/>
                <a:gd name="T71" fmla="*/ 4 h 4"/>
                <a:gd name="T72" fmla="*/ 10 w 15"/>
                <a:gd name="T73" fmla="*/ 4 h 4"/>
                <a:gd name="T74" fmla="*/ 10 w 15"/>
                <a:gd name="T75" fmla="*/ 2 h 4"/>
                <a:gd name="T76" fmla="*/ 9 w 15"/>
                <a:gd name="T77" fmla="*/ 2 h 4"/>
                <a:gd name="T78" fmla="*/ 9 w 15"/>
                <a:gd name="T79" fmla="*/ 2 h 4"/>
                <a:gd name="T80" fmla="*/ 9 w 15"/>
                <a:gd name="T81" fmla="*/ 2 h 4"/>
                <a:gd name="T82" fmla="*/ 9 w 15"/>
                <a:gd name="T83" fmla="*/ 2 h 4"/>
                <a:gd name="T84" fmla="*/ 8 w 15"/>
                <a:gd name="T85" fmla="*/ 2 h 4"/>
                <a:gd name="T86" fmla="*/ 8 w 15"/>
                <a:gd name="T87" fmla="*/ 2 h 4"/>
                <a:gd name="T88" fmla="*/ 6 w 15"/>
                <a:gd name="T89" fmla="*/ 2 h 4"/>
                <a:gd name="T90" fmla="*/ 6 w 15"/>
                <a:gd name="T91" fmla="*/ 2 h 4"/>
                <a:gd name="T92" fmla="*/ 6 w 15"/>
                <a:gd name="T93" fmla="*/ 2 h 4"/>
                <a:gd name="T94" fmla="*/ 6 w 15"/>
                <a:gd name="T95" fmla="*/ 2 h 4"/>
                <a:gd name="T96" fmla="*/ 5 w 15"/>
                <a:gd name="T97" fmla="*/ 2 h 4"/>
                <a:gd name="T98" fmla="*/ 5 w 15"/>
                <a:gd name="T99" fmla="*/ 2 h 4"/>
                <a:gd name="T100" fmla="*/ 5 w 15"/>
                <a:gd name="T101" fmla="*/ 2 h 4"/>
                <a:gd name="T102" fmla="*/ 5 w 15"/>
                <a:gd name="T103" fmla="*/ 2 h 4"/>
                <a:gd name="T104" fmla="*/ 5 w 15"/>
                <a:gd name="T105" fmla="*/ 2 h 4"/>
                <a:gd name="T106" fmla="*/ 5 w 15"/>
                <a:gd name="T107" fmla="*/ 2 h 4"/>
                <a:gd name="T108" fmla="*/ 5 w 15"/>
                <a:gd name="T109" fmla="*/ 2 h 4"/>
                <a:gd name="T110" fmla="*/ 5 w 15"/>
                <a:gd name="T111" fmla="*/ 1 h 4"/>
                <a:gd name="T112" fmla="*/ 5 w 15"/>
                <a:gd name="T113" fmla="*/ 1 h 4"/>
                <a:gd name="T114" fmla="*/ 4 w 15"/>
                <a:gd name="T115" fmla="*/ 1 h 4"/>
                <a:gd name="T116" fmla="*/ 5 w 15"/>
                <a:gd name="T117" fmla="*/ 0 h 4"/>
                <a:gd name="T118" fmla="*/ 5 w 15"/>
                <a:gd name="T1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4">
                  <a:moveTo>
                    <a:pt x="1" y="2"/>
                  </a:moveTo>
                  <a:lnTo>
                    <a:pt x="1" y="2"/>
                  </a:lnTo>
                  <a:lnTo>
                    <a:pt x="1" y="2"/>
                  </a:lnTo>
                  <a:lnTo>
                    <a:pt x="1" y="2"/>
                  </a:lnTo>
                  <a:lnTo>
                    <a:pt x="1"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close/>
                  <a:moveTo>
                    <a:pt x="15" y="2"/>
                  </a:moveTo>
                  <a:lnTo>
                    <a:pt x="15" y="2"/>
                  </a:lnTo>
                  <a:lnTo>
                    <a:pt x="15" y="2"/>
                  </a:lnTo>
                  <a:lnTo>
                    <a:pt x="15" y="2"/>
                  </a:lnTo>
                  <a:lnTo>
                    <a:pt x="15" y="2"/>
                  </a:lnTo>
                  <a:lnTo>
                    <a:pt x="15" y="2"/>
                  </a:lnTo>
                  <a:lnTo>
                    <a:pt x="14" y="2"/>
                  </a:lnTo>
                  <a:lnTo>
                    <a:pt x="14" y="2"/>
                  </a:lnTo>
                  <a:lnTo>
                    <a:pt x="14" y="2"/>
                  </a:lnTo>
                  <a:lnTo>
                    <a:pt x="14" y="2"/>
                  </a:lnTo>
                  <a:lnTo>
                    <a:pt x="14" y="2"/>
                  </a:lnTo>
                  <a:lnTo>
                    <a:pt x="14" y="2"/>
                  </a:lnTo>
                  <a:lnTo>
                    <a:pt x="14" y="2"/>
                  </a:lnTo>
                  <a:lnTo>
                    <a:pt x="14" y="2"/>
                  </a:lnTo>
                  <a:lnTo>
                    <a:pt x="14" y="2"/>
                  </a:lnTo>
                  <a:lnTo>
                    <a:pt x="13" y="2"/>
                  </a:lnTo>
                  <a:lnTo>
                    <a:pt x="14" y="2"/>
                  </a:lnTo>
                  <a:lnTo>
                    <a:pt x="14" y="2"/>
                  </a:lnTo>
                  <a:lnTo>
                    <a:pt x="14" y="2"/>
                  </a:lnTo>
                  <a:lnTo>
                    <a:pt x="14" y="2"/>
                  </a:lnTo>
                  <a:lnTo>
                    <a:pt x="14" y="2"/>
                  </a:lnTo>
                  <a:lnTo>
                    <a:pt x="14" y="2"/>
                  </a:lnTo>
                  <a:lnTo>
                    <a:pt x="14" y="2"/>
                  </a:lnTo>
                  <a:lnTo>
                    <a:pt x="14" y="1"/>
                  </a:lnTo>
                  <a:lnTo>
                    <a:pt x="14" y="1"/>
                  </a:lnTo>
                  <a:lnTo>
                    <a:pt x="14" y="2"/>
                  </a:lnTo>
                  <a:lnTo>
                    <a:pt x="15" y="2"/>
                  </a:lnTo>
                  <a:lnTo>
                    <a:pt x="15" y="2"/>
                  </a:lnTo>
                  <a:lnTo>
                    <a:pt x="15" y="2"/>
                  </a:lnTo>
                  <a:close/>
                  <a:moveTo>
                    <a:pt x="15" y="1"/>
                  </a:move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lnTo>
                    <a:pt x="15" y="1"/>
                  </a:lnTo>
                  <a:close/>
                  <a:moveTo>
                    <a:pt x="5" y="0"/>
                  </a:moveTo>
                  <a:lnTo>
                    <a:pt x="6" y="0"/>
                  </a:lnTo>
                  <a:lnTo>
                    <a:pt x="6" y="0"/>
                  </a:lnTo>
                  <a:lnTo>
                    <a:pt x="6" y="0"/>
                  </a:lnTo>
                  <a:lnTo>
                    <a:pt x="6" y="0"/>
                  </a:lnTo>
                  <a:lnTo>
                    <a:pt x="8" y="0"/>
                  </a:lnTo>
                  <a:lnTo>
                    <a:pt x="8" y="0"/>
                  </a:lnTo>
                  <a:lnTo>
                    <a:pt x="8" y="0"/>
                  </a:lnTo>
                  <a:lnTo>
                    <a:pt x="8" y="0"/>
                  </a:lnTo>
                  <a:lnTo>
                    <a:pt x="8" y="0"/>
                  </a:lnTo>
                  <a:lnTo>
                    <a:pt x="8" y="0"/>
                  </a:lnTo>
                  <a:lnTo>
                    <a:pt x="9" y="0"/>
                  </a:lnTo>
                  <a:lnTo>
                    <a:pt x="9" y="0"/>
                  </a:lnTo>
                  <a:lnTo>
                    <a:pt x="9" y="0"/>
                  </a:lnTo>
                  <a:lnTo>
                    <a:pt x="9"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1"/>
                  </a:lnTo>
                  <a:lnTo>
                    <a:pt x="13" y="1"/>
                  </a:lnTo>
                  <a:lnTo>
                    <a:pt x="13" y="1"/>
                  </a:lnTo>
                  <a:lnTo>
                    <a:pt x="13" y="0"/>
                  </a:lnTo>
                  <a:lnTo>
                    <a:pt x="13" y="0"/>
                  </a:lnTo>
                  <a:lnTo>
                    <a:pt x="13" y="0"/>
                  </a:lnTo>
                  <a:lnTo>
                    <a:pt x="13" y="0"/>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2"/>
                  </a:lnTo>
                  <a:lnTo>
                    <a:pt x="13" y="2"/>
                  </a:lnTo>
                  <a:lnTo>
                    <a:pt x="13" y="2"/>
                  </a:lnTo>
                  <a:lnTo>
                    <a:pt x="11" y="2"/>
                  </a:lnTo>
                  <a:lnTo>
                    <a:pt x="11" y="2"/>
                  </a:lnTo>
                  <a:lnTo>
                    <a:pt x="11" y="2"/>
                  </a:lnTo>
                  <a:lnTo>
                    <a:pt x="11" y="2"/>
                  </a:lnTo>
                  <a:lnTo>
                    <a:pt x="11" y="2"/>
                  </a:lnTo>
                  <a:lnTo>
                    <a:pt x="11" y="2"/>
                  </a:lnTo>
                  <a:lnTo>
                    <a:pt x="11" y="2"/>
                  </a:lnTo>
                  <a:lnTo>
                    <a:pt x="11" y="2"/>
                  </a:lnTo>
                  <a:lnTo>
                    <a:pt x="11" y="2"/>
                  </a:lnTo>
                  <a:lnTo>
                    <a:pt x="11" y="2"/>
                  </a:lnTo>
                  <a:lnTo>
                    <a:pt x="11" y="2"/>
                  </a:lnTo>
                  <a:lnTo>
                    <a:pt x="10" y="2"/>
                  </a:lnTo>
                  <a:lnTo>
                    <a:pt x="10" y="2"/>
                  </a:lnTo>
                  <a:lnTo>
                    <a:pt x="10" y="2"/>
                  </a:lnTo>
                  <a:lnTo>
                    <a:pt x="10" y="2"/>
                  </a:lnTo>
                  <a:lnTo>
                    <a:pt x="10" y="4"/>
                  </a:lnTo>
                  <a:lnTo>
                    <a:pt x="10" y="4"/>
                  </a:lnTo>
                  <a:lnTo>
                    <a:pt x="10" y="4"/>
                  </a:lnTo>
                  <a:lnTo>
                    <a:pt x="10" y="4"/>
                  </a:lnTo>
                  <a:lnTo>
                    <a:pt x="10" y="4"/>
                  </a:lnTo>
                  <a:lnTo>
                    <a:pt x="10" y="4"/>
                  </a:lnTo>
                  <a:lnTo>
                    <a:pt x="10" y="4"/>
                  </a:lnTo>
                  <a:lnTo>
                    <a:pt x="10" y="2"/>
                  </a:lnTo>
                  <a:lnTo>
                    <a:pt x="10" y="2"/>
                  </a:lnTo>
                  <a:lnTo>
                    <a:pt x="10" y="2"/>
                  </a:lnTo>
                  <a:lnTo>
                    <a:pt x="10" y="2"/>
                  </a:lnTo>
                  <a:lnTo>
                    <a:pt x="10" y="2"/>
                  </a:lnTo>
                  <a:lnTo>
                    <a:pt x="10" y="2"/>
                  </a:lnTo>
                  <a:lnTo>
                    <a:pt x="10" y="2"/>
                  </a:lnTo>
                  <a:lnTo>
                    <a:pt x="10"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4"/>
                  </a:lnTo>
                  <a:lnTo>
                    <a:pt x="6" y="4"/>
                  </a:lnTo>
                  <a:lnTo>
                    <a:pt x="6"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4"/>
                  </a:lnTo>
                  <a:lnTo>
                    <a:pt x="5" y="4"/>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1"/>
                  </a:lnTo>
                  <a:lnTo>
                    <a:pt x="5" y="1"/>
                  </a:lnTo>
                  <a:lnTo>
                    <a:pt x="5" y="1"/>
                  </a:lnTo>
                  <a:lnTo>
                    <a:pt x="5" y="1"/>
                  </a:lnTo>
                  <a:lnTo>
                    <a:pt x="5" y="1"/>
                  </a:lnTo>
                  <a:lnTo>
                    <a:pt x="5" y="1"/>
                  </a:lnTo>
                  <a:lnTo>
                    <a:pt x="5" y="1"/>
                  </a:lnTo>
                  <a:lnTo>
                    <a:pt x="5" y="1"/>
                  </a:lnTo>
                  <a:lnTo>
                    <a:pt x="4" y="1"/>
                  </a:lnTo>
                  <a:lnTo>
                    <a:pt x="4" y="1"/>
                  </a:lnTo>
                  <a:lnTo>
                    <a:pt x="4" y="1"/>
                  </a:lnTo>
                  <a:lnTo>
                    <a:pt x="4" y="1"/>
                  </a:lnTo>
                  <a:lnTo>
                    <a:pt x="4" y="1"/>
                  </a:lnTo>
                  <a:lnTo>
                    <a:pt x="4" y="1"/>
                  </a:lnTo>
                  <a:lnTo>
                    <a:pt x="4" y="1"/>
                  </a:lnTo>
                  <a:lnTo>
                    <a:pt x="4"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8" name="Freeform 1334"/>
            <p:cNvSpPr>
              <a:spLocks noEditPoints="1"/>
            </p:cNvSpPr>
            <p:nvPr/>
          </p:nvSpPr>
          <p:spPr bwMode="auto">
            <a:xfrm>
              <a:off x="5483226" y="3680041"/>
              <a:ext cx="55563" cy="58738"/>
            </a:xfrm>
            <a:custGeom>
              <a:avLst/>
              <a:gdLst>
                <a:gd name="T0" fmla="*/ 3 w 35"/>
                <a:gd name="T1" fmla="*/ 32 h 37"/>
                <a:gd name="T2" fmla="*/ 2 w 35"/>
                <a:gd name="T3" fmla="*/ 26 h 37"/>
                <a:gd name="T4" fmla="*/ 33 w 35"/>
                <a:gd name="T5" fmla="*/ 2 h 37"/>
                <a:gd name="T6" fmla="*/ 34 w 35"/>
                <a:gd name="T7" fmla="*/ 5 h 37"/>
                <a:gd name="T8" fmla="*/ 34 w 35"/>
                <a:gd name="T9" fmla="*/ 5 h 37"/>
                <a:gd name="T10" fmla="*/ 31 w 35"/>
                <a:gd name="T11" fmla="*/ 8 h 37"/>
                <a:gd name="T12" fmla="*/ 29 w 35"/>
                <a:gd name="T13" fmla="*/ 10 h 37"/>
                <a:gd name="T14" fmla="*/ 29 w 35"/>
                <a:gd name="T15" fmla="*/ 14 h 37"/>
                <a:gd name="T16" fmla="*/ 28 w 35"/>
                <a:gd name="T17" fmla="*/ 16 h 37"/>
                <a:gd name="T18" fmla="*/ 25 w 35"/>
                <a:gd name="T19" fmla="*/ 18 h 37"/>
                <a:gd name="T20" fmla="*/ 22 w 35"/>
                <a:gd name="T21" fmla="*/ 21 h 37"/>
                <a:gd name="T22" fmla="*/ 20 w 35"/>
                <a:gd name="T23" fmla="*/ 21 h 37"/>
                <a:gd name="T24" fmla="*/ 17 w 35"/>
                <a:gd name="T25" fmla="*/ 23 h 37"/>
                <a:gd name="T26" fmla="*/ 17 w 35"/>
                <a:gd name="T27" fmla="*/ 26 h 37"/>
                <a:gd name="T28" fmla="*/ 17 w 35"/>
                <a:gd name="T29" fmla="*/ 26 h 37"/>
                <a:gd name="T30" fmla="*/ 19 w 35"/>
                <a:gd name="T31" fmla="*/ 28 h 37"/>
                <a:gd name="T32" fmla="*/ 22 w 35"/>
                <a:gd name="T33" fmla="*/ 31 h 37"/>
                <a:gd name="T34" fmla="*/ 20 w 35"/>
                <a:gd name="T35" fmla="*/ 33 h 37"/>
                <a:gd name="T36" fmla="*/ 15 w 35"/>
                <a:gd name="T37" fmla="*/ 33 h 37"/>
                <a:gd name="T38" fmla="*/ 12 w 35"/>
                <a:gd name="T39" fmla="*/ 36 h 37"/>
                <a:gd name="T40" fmla="*/ 11 w 35"/>
                <a:gd name="T41" fmla="*/ 37 h 37"/>
                <a:gd name="T42" fmla="*/ 10 w 35"/>
                <a:gd name="T43" fmla="*/ 36 h 37"/>
                <a:gd name="T44" fmla="*/ 7 w 35"/>
                <a:gd name="T45" fmla="*/ 36 h 37"/>
                <a:gd name="T46" fmla="*/ 6 w 35"/>
                <a:gd name="T47" fmla="*/ 37 h 37"/>
                <a:gd name="T48" fmla="*/ 6 w 35"/>
                <a:gd name="T49" fmla="*/ 37 h 37"/>
                <a:gd name="T50" fmla="*/ 6 w 35"/>
                <a:gd name="T51" fmla="*/ 36 h 37"/>
                <a:gd name="T52" fmla="*/ 5 w 35"/>
                <a:gd name="T53" fmla="*/ 35 h 37"/>
                <a:gd name="T54" fmla="*/ 2 w 35"/>
                <a:gd name="T55" fmla="*/ 35 h 37"/>
                <a:gd name="T56" fmla="*/ 3 w 35"/>
                <a:gd name="T57" fmla="*/ 33 h 37"/>
                <a:gd name="T58" fmla="*/ 3 w 35"/>
                <a:gd name="T59" fmla="*/ 31 h 37"/>
                <a:gd name="T60" fmla="*/ 5 w 35"/>
                <a:gd name="T61" fmla="*/ 32 h 37"/>
                <a:gd name="T62" fmla="*/ 6 w 35"/>
                <a:gd name="T63" fmla="*/ 31 h 37"/>
                <a:gd name="T64" fmla="*/ 5 w 35"/>
                <a:gd name="T65" fmla="*/ 30 h 37"/>
                <a:gd name="T66" fmla="*/ 6 w 35"/>
                <a:gd name="T67" fmla="*/ 28 h 37"/>
                <a:gd name="T68" fmla="*/ 5 w 35"/>
                <a:gd name="T69" fmla="*/ 27 h 37"/>
                <a:gd name="T70" fmla="*/ 6 w 35"/>
                <a:gd name="T71" fmla="*/ 26 h 37"/>
                <a:gd name="T72" fmla="*/ 3 w 35"/>
                <a:gd name="T73" fmla="*/ 23 h 37"/>
                <a:gd name="T74" fmla="*/ 1 w 35"/>
                <a:gd name="T75" fmla="*/ 23 h 37"/>
                <a:gd name="T76" fmla="*/ 0 w 35"/>
                <a:gd name="T77" fmla="*/ 22 h 37"/>
                <a:gd name="T78" fmla="*/ 2 w 35"/>
                <a:gd name="T79" fmla="*/ 19 h 37"/>
                <a:gd name="T80" fmla="*/ 6 w 35"/>
                <a:gd name="T81" fmla="*/ 17 h 37"/>
                <a:gd name="T82" fmla="*/ 10 w 35"/>
                <a:gd name="T83" fmla="*/ 16 h 37"/>
                <a:gd name="T84" fmla="*/ 11 w 35"/>
                <a:gd name="T85" fmla="*/ 12 h 37"/>
                <a:gd name="T86" fmla="*/ 14 w 35"/>
                <a:gd name="T87" fmla="*/ 9 h 37"/>
                <a:gd name="T88" fmla="*/ 15 w 35"/>
                <a:gd name="T89" fmla="*/ 10 h 37"/>
                <a:gd name="T90" fmla="*/ 17 w 35"/>
                <a:gd name="T91" fmla="*/ 10 h 37"/>
                <a:gd name="T92" fmla="*/ 20 w 35"/>
                <a:gd name="T93" fmla="*/ 10 h 37"/>
                <a:gd name="T94" fmla="*/ 21 w 35"/>
                <a:gd name="T95" fmla="*/ 12 h 37"/>
                <a:gd name="T96" fmla="*/ 20 w 35"/>
                <a:gd name="T97" fmla="*/ 7 h 37"/>
                <a:gd name="T98" fmla="*/ 25 w 35"/>
                <a:gd name="T99" fmla="*/ 7 h 37"/>
                <a:gd name="T100" fmla="*/ 28 w 35"/>
                <a:gd name="T101" fmla="*/ 4 h 37"/>
                <a:gd name="T102" fmla="*/ 30 w 35"/>
                <a:gd name="T10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37">
                  <a:moveTo>
                    <a:pt x="6" y="37"/>
                  </a:moveTo>
                  <a:lnTo>
                    <a:pt x="5" y="37"/>
                  </a:lnTo>
                  <a:lnTo>
                    <a:pt x="6" y="37"/>
                  </a:lnTo>
                  <a:close/>
                  <a:moveTo>
                    <a:pt x="3" y="32"/>
                  </a:moveTo>
                  <a:lnTo>
                    <a:pt x="2" y="32"/>
                  </a:lnTo>
                  <a:lnTo>
                    <a:pt x="3" y="32"/>
                  </a:lnTo>
                  <a:close/>
                  <a:moveTo>
                    <a:pt x="3" y="24"/>
                  </a:moveTo>
                  <a:lnTo>
                    <a:pt x="2" y="26"/>
                  </a:lnTo>
                  <a:lnTo>
                    <a:pt x="3" y="24"/>
                  </a:lnTo>
                  <a:close/>
                  <a:moveTo>
                    <a:pt x="31" y="0"/>
                  </a:moveTo>
                  <a:lnTo>
                    <a:pt x="33" y="0"/>
                  </a:lnTo>
                  <a:lnTo>
                    <a:pt x="33" y="2"/>
                  </a:lnTo>
                  <a:lnTo>
                    <a:pt x="33" y="3"/>
                  </a:lnTo>
                  <a:lnTo>
                    <a:pt x="34" y="3"/>
                  </a:lnTo>
                  <a:lnTo>
                    <a:pt x="34" y="4"/>
                  </a:lnTo>
                  <a:lnTo>
                    <a:pt x="34" y="5"/>
                  </a:lnTo>
                  <a:lnTo>
                    <a:pt x="35" y="5"/>
                  </a:lnTo>
                  <a:lnTo>
                    <a:pt x="34" y="5"/>
                  </a:lnTo>
                  <a:lnTo>
                    <a:pt x="34" y="4"/>
                  </a:lnTo>
                  <a:lnTo>
                    <a:pt x="34" y="5"/>
                  </a:lnTo>
                  <a:lnTo>
                    <a:pt x="33" y="5"/>
                  </a:lnTo>
                  <a:lnTo>
                    <a:pt x="31" y="5"/>
                  </a:lnTo>
                  <a:lnTo>
                    <a:pt x="31" y="7"/>
                  </a:lnTo>
                  <a:lnTo>
                    <a:pt x="31" y="8"/>
                  </a:lnTo>
                  <a:lnTo>
                    <a:pt x="30" y="8"/>
                  </a:lnTo>
                  <a:lnTo>
                    <a:pt x="30" y="9"/>
                  </a:lnTo>
                  <a:lnTo>
                    <a:pt x="29" y="9"/>
                  </a:lnTo>
                  <a:lnTo>
                    <a:pt x="29" y="10"/>
                  </a:lnTo>
                  <a:lnTo>
                    <a:pt x="29" y="12"/>
                  </a:lnTo>
                  <a:lnTo>
                    <a:pt x="30" y="12"/>
                  </a:lnTo>
                  <a:lnTo>
                    <a:pt x="29" y="13"/>
                  </a:lnTo>
                  <a:lnTo>
                    <a:pt x="29" y="14"/>
                  </a:lnTo>
                  <a:lnTo>
                    <a:pt x="30" y="14"/>
                  </a:lnTo>
                  <a:lnTo>
                    <a:pt x="30" y="16"/>
                  </a:lnTo>
                  <a:lnTo>
                    <a:pt x="29" y="16"/>
                  </a:lnTo>
                  <a:lnTo>
                    <a:pt x="28" y="16"/>
                  </a:lnTo>
                  <a:lnTo>
                    <a:pt x="28" y="17"/>
                  </a:lnTo>
                  <a:lnTo>
                    <a:pt x="26" y="17"/>
                  </a:lnTo>
                  <a:lnTo>
                    <a:pt x="26" y="18"/>
                  </a:lnTo>
                  <a:lnTo>
                    <a:pt x="25" y="18"/>
                  </a:lnTo>
                  <a:lnTo>
                    <a:pt x="25" y="19"/>
                  </a:lnTo>
                  <a:lnTo>
                    <a:pt x="24" y="19"/>
                  </a:lnTo>
                  <a:lnTo>
                    <a:pt x="24" y="21"/>
                  </a:lnTo>
                  <a:lnTo>
                    <a:pt x="22" y="21"/>
                  </a:lnTo>
                  <a:lnTo>
                    <a:pt x="21" y="22"/>
                  </a:lnTo>
                  <a:lnTo>
                    <a:pt x="21" y="21"/>
                  </a:lnTo>
                  <a:lnTo>
                    <a:pt x="21" y="22"/>
                  </a:lnTo>
                  <a:lnTo>
                    <a:pt x="20" y="21"/>
                  </a:lnTo>
                  <a:lnTo>
                    <a:pt x="20" y="22"/>
                  </a:lnTo>
                  <a:lnTo>
                    <a:pt x="19" y="22"/>
                  </a:lnTo>
                  <a:lnTo>
                    <a:pt x="19" y="23"/>
                  </a:lnTo>
                  <a:lnTo>
                    <a:pt x="17" y="23"/>
                  </a:lnTo>
                  <a:lnTo>
                    <a:pt x="17" y="24"/>
                  </a:lnTo>
                  <a:lnTo>
                    <a:pt x="17" y="26"/>
                  </a:lnTo>
                  <a:lnTo>
                    <a:pt x="17" y="27"/>
                  </a:lnTo>
                  <a:lnTo>
                    <a:pt x="17" y="26"/>
                  </a:lnTo>
                  <a:lnTo>
                    <a:pt x="16" y="26"/>
                  </a:lnTo>
                  <a:lnTo>
                    <a:pt x="17" y="26"/>
                  </a:lnTo>
                  <a:lnTo>
                    <a:pt x="16" y="26"/>
                  </a:lnTo>
                  <a:lnTo>
                    <a:pt x="17" y="26"/>
                  </a:lnTo>
                  <a:lnTo>
                    <a:pt x="16" y="27"/>
                  </a:lnTo>
                  <a:lnTo>
                    <a:pt x="17" y="27"/>
                  </a:lnTo>
                  <a:lnTo>
                    <a:pt x="19" y="27"/>
                  </a:lnTo>
                  <a:lnTo>
                    <a:pt x="19" y="28"/>
                  </a:lnTo>
                  <a:lnTo>
                    <a:pt x="20" y="28"/>
                  </a:lnTo>
                  <a:lnTo>
                    <a:pt x="20" y="30"/>
                  </a:lnTo>
                  <a:lnTo>
                    <a:pt x="21" y="31"/>
                  </a:lnTo>
                  <a:lnTo>
                    <a:pt x="22" y="31"/>
                  </a:lnTo>
                  <a:lnTo>
                    <a:pt x="21" y="31"/>
                  </a:lnTo>
                  <a:lnTo>
                    <a:pt x="21" y="32"/>
                  </a:lnTo>
                  <a:lnTo>
                    <a:pt x="21" y="33"/>
                  </a:lnTo>
                  <a:lnTo>
                    <a:pt x="20" y="33"/>
                  </a:lnTo>
                  <a:lnTo>
                    <a:pt x="19" y="33"/>
                  </a:lnTo>
                  <a:lnTo>
                    <a:pt x="17" y="33"/>
                  </a:lnTo>
                  <a:lnTo>
                    <a:pt x="16" y="33"/>
                  </a:lnTo>
                  <a:lnTo>
                    <a:pt x="15" y="33"/>
                  </a:lnTo>
                  <a:lnTo>
                    <a:pt x="15" y="35"/>
                  </a:lnTo>
                  <a:lnTo>
                    <a:pt x="14" y="35"/>
                  </a:lnTo>
                  <a:lnTo>
                    <a:pt x="14" y="36"/>
                  </a:lnTo>
                  <a:lnTo>
                    <a:pt x="12" y="36"/>
                  </a:lnTo>
                  <a:lnTo>
                    <a:pt x="12" y="37"/>
                  </a:lnTo>
                  <a:lnTo>
                    <a:pt x="11" y="37"/>
                  </a:lnTo>
                  <a:lnTo>
                    <a:pt x="11" y="36"/>
                  </a:lnTo>
                  <a:lnTo>
                    <a:pt x="11" y="37"/>
                  </a:lnTo>
                  <a:lnTo>
                    <a:pt x="10" y="37"/>
                  </a:lnTo>
                  <a:lnTo>
                    <a:pt x="10" y="36"/>
                  </a:lnTo>
                  <a:lnTo>
                    <a:pt x="10" y="37"/>
                  </a:lnTo>
                  <a:lnTo>
                    <a:pt x="10" y="36"/>
                  </a:lnTo>
                  <a:lnTo>
                    <a:pt x="8" y="36"/>
                  </a:lnTo>
                  <a:lnTo>
                    <a:pt x="8" y="37"/>
                  </a:lnTo>
                  <a:lnTo>
                    <a:pt x="8" y="36"/>
                  </a:lnTo>
                  <a:lnTo>
                    <a:pt x="7" y="36"/>
                  </a:lnTo>
                  <a:lnTo>
                    <a:pt x="7" y="37"/>
                  </a:lnTo>
                  <a:lnTo>
                    <a:pt x="6" y="37"/>
                  </a:lnTo>
                  <a:lnTo>
                    <a:pt x="7" y="37"/>
                  </a:lnTo>
                  <a:lnTo>
                    <a:pt x="6" y="37"/>
                  </a:lnTo>
                  <a:lnTo>
                    <a:pt x="7" y="37"/>
                  </a:lnTo>
                  <a:lnTo>
                    <a:pt x="6" y="37"/>
                  </a:lnTo>
                  <a:lnTo>
                    <a:pt x="6" y="36"/>
                  </a:lnTo>
                  <a:lnTo>
                    <a:pt x="6" y="37"/>
                  </a:lnTo>
                  <a:lnTo>
                    <a:pt x="6" y="36"/>
                  </a:lnTo>
                  <a:lnTo>
                    <a:pt x="6" y="37"/>
                  </a:lnTo>
                  <a:lnTo>
                    <a:pt x="5" y="37"/>
                  </a:lnTo>
                  <a:lnTo>
                    <a:pt x="6" y="36"/>
                  </a:lnTo>
                  <a:lnTo>
                    <a:pt x="5" y="36"/>
                  </a:lnTo>
                  <a:lnTo>
                    <a:pt x="3" y="36"/>
                  </a:lnTo>
                  <a:lnTo>
                    <a:pt x="5" y="36"/>
                  </a:lnTo>
                  <a:lnTo>
                    <a:pt x="5" y="35"/>
                  </a:lnTo>
                  <a:lnTo>
                    <a:pt x="5" y="36"/>
                  </a:lnTo>
                  <a:lnTo>
                    <a:pt x="5" y="35"/>
                  </a:lnTo>
                  <a:lnTo>
                    <a:pt x="3" y="35"/>
                  </a:lnTo>
                  <a:lnTo>
                    <a:pt x="2" y="35"/>
                  </a:lnTo>
                  <a:lnTo>
                    <a:pt x="3" y="35"/>
                  </a:lnTo>
                  <a:lnTo>
                    <a:pt x="3" y="33"/>
                  </a:lnTo>
                  <a:lnTo>
                    <a:pt x="3" y="35"/>
                  </a:lnTo>
                  <a:lnTo>
                    <a:pt x="3" y="33"/>
                  </a:lnTo>
                  <a:lnTo>
                    <a:pt x="3" y="32"/>
                  </a:lnTo>
                  <a:lnTo>
                    <a:pt x="3" y="31"/>
                  </a:lnTo>
                  <a:lnTo>
                    <a:pt x="3" y="32"/>
                  </a:lnTo>
                  <a:lnTo>
                    <a:pt x="3" y="31"/>
                  </a:lnTo>
                  <a:lnTo>
                    <a:pt x="3" y="32"/>
                  </a:lnTo>
                  <a:lnTo>
                    <a:pt x="5" y="32"/>
                  </a:lnTo>
                  <a:lnTo>
                    <a:pt x="5" y="31"/>
                  </a:lnTo>
                  <a:lnTo>
                    <a:pt x="5" y="32"/>
                  </a:lnTo>
                  <a:lnTo>
                    <a:pt x="5" y="31"/>
                  </a:lnTo>
                  <a:lnTo>
                    <a:pt x="6" y="31"/>
                  </a:lnTo>
                  <a:lnTo>
                    <a:pt x="7" y="31"/>
                  </a:lnTo>
                  <a:lnTo>
                    <a:pt x="6" y="31"/>
                  </a:lnTo>
                  <a:lnTo>
                    <a:pt x="6" y="30"/>
                  </a:lnTo>
                  <a:lnTo>
                    <a:pt x="6" y="31"/>
                  </a:lnTo>
                  <a:lnTo>
                    <a:pt x="5" y="31"/>
                  </a:lnTo>
                  <a:lnTo>
                    <a:pt x="5" y="30"/>
                  </a:lnTo>
                  <a:lnTo>
                    <a:pt x="5" y="31"/>
                  </a:lnTo>
                  <a:lnTo>
                    <a:pt x="5" y="30"/>
                  </a:lnTo>
                  <a:lnTo>
                    <a:pt x="5" y="28"/>
                  </a:lnTo>
                  <a:lnTo>
                    <a:pt x="6" y="28"/>
                  </a:lnTo>
                  <a:lnTo>
                    <a:pt x="5" y="28"/>
                  </a:lnTo>
                  <a:lnTo>
                    <a:pt x="6" y="28"/>
                  </a:lnTo>
                  <a:lnTo>
                    <a:pt x="5" y="28"/>
                  </a:lnTo>
                  <a:lnTo>
                    <a:pt x="5" y="27"/>
                  </a:lnTo>
                  <a:lnTo>
                    <a:pt x="6" y="27"/>
                  </a:lnTo>
                  <a:lnTo>
                    <a:pt x="5" y="27"/>
                  </a:lnTo>
                  <a:lnTo>
                    <a:pt x="6" y="27"/>
                  </a:lnTo>
                  <a:lnTo>
                    <a:pt x="6" y="26"/>
                  </a:lnTo>
                  <a:lnTo>
                    <a:pt x="6" y="24"/>
                  </a:lnTo>
                  <a:lnTo>
                    <a:pt x="5" y="24"/>
                  </a:lnTo>
                  <a:lnTo>
                    <a:pt x="3" y="24"/>
                  </a:lnTo>
                  <a:lnTo>
                    <a:pt x="3" y="23"/>
                  </a:lnTo>
                  <a:lnTo>
                    <a:pt x="2" y="23"/>
                  </a:lnTo>
                  <a:lnTo>
                    <a:pt x="2" y="24"/>
                  </a:lnTo>
                  <a:lnTo>
                    <a:pt x="2" y="23"/>
                  </a:lnTo>
                  <a:lnTo>
                    <a:pt x="1" y="23"/>
                  </a:lnTo>
                  <a:lnTo>
                    <a:pt x="2" y="23"/>
                  </a:lnTo>
                  <a:lnTo>
                    <a:pt x="1" y="23"/>
                  </a:lnTo>
                  <a:lnTo>
                    <a:pt x="1" y="22"/>
                  </a:lnTo>
                  <a:lnTo>
                    <a:pt x="0" y="22"/>
                  </a:lnTo>
                  <a:lnTo>
                    <a:pt x="1" y="22"/>
                  </a:lnTo>
                  <a:lnTo>
                    <a:pt x="1" y="21"/>
                  </a:lnTo>
                  <a:lnTo>
                    <a:pt x="1" y="19"/>
                  </a:lnTo>
                  <a:lnTo>
                    <a:pt x="2" y="19"/>
                  </a:lnTo>
                  <a:lnTo>
                    <a:pt x="3" y="18"/>
                  </a:lnTo>
                  <a:lnTo>
                    <a:pt x="5" y="18"/>
                  </a:lnTo>
                  <a:lnTo>
                    <a:pt x="5" y="17"/>
                  </a:lnTo>
                  <a:lnTo>
                    <a:pt x="6" y="17"/>
                  </a:lnTo>
                  <a:lnTo>
                    <a:pt x="7" y="17"/>
                  </a:lnTo>
                  <a:lnTo>
                    <a:pt x="7" y="16"/>
                  </a:lnTo>
                  <a:lnTo>
                    <a:pt x="8" y="16"/>
                  </a:lnTo>
                  <a:lnTo>
                    <a:pt x="10" y="16"/>
                  </a:lnTo>
                  <a:lnTo>
                    <a:pt x="8" y="16"/>
                  </a:lnTo>
                  <a:lnTo>
                    <a:pt x="10" y="14"/>
                  </a:lnTo>
                  <a:lnTo>
                    <a:pt x="11" y="13"/>
                  </a:lnTo>
                  <a:lnTo>
                    <a:pt x="11" y="12"/>
                  </a:lnTo>
                  <a:lnTo>
                    <a:pt x="12" y="12"/>
                  </a:lnTo>
                  <a:lnTo>
                    <a:pt x="12" y="10"/>
                  </a:lnTo>
                  <a:lnTo>
                    <a:pt x="12" y="9"/>
                  </a:lnTo>
                  <a:lnTo>
                    <a:pt x="14" y="9"/>
                  </a:lnTo>
                  <a:lnTo>
                    <a:pt x="12" y="9"/>
                  </a:lnTo>
                  <a:lnTo>
                    <a:pt x="14" y="9"/>
                  </a:lnTo>
                  <a:lnTo>
                    <a:pt x="15" y="9"/>
                  </a:lnTo>
                  <a:lnTo>
                    <a:pt x="15" y="10"/>
                  </a:lnTo>
                  <a:lnTo>
                    <a:pt x="16" y="10"/>
                  </a:lnTo>
                  <a:lnTo>
                    <a:pt x="15" y="10"/>
                  </a:lnTo>
                  <a:lnTo>
                    <a:pt x="16" y="10"/>
                  </a:lnTo>
                  <a:lnTo>
                    <a:pt x="17" y="10"/>
                  </a:lnTo>
                  <a:lnTo>
                    <a:pt x="17" y="12"/>
                  </a:lnTo>
                  <a:lnTo>
                    <a:pt x="19" y="12"/>
                  </a:lnTo>
                  <a:lnTo>
                    <a:pt x="20" y="12"/>
                  </a:lnTo>
                  <a:lnTo>
                    <a:pt x="20" y="10"/>
                  </a:lnTo>
                  <a:lnTo>
                    <a:pt x="20" y="12"/>
                  </a:lnTo>
                  <a:lnTo>
                    <a:pt x="20" y="10"/>
                  </a:lnTo>
                  <a:lnTo>
                    <a:pt x="20" y="12"/>
                  </a:lnTo>
                  <a:lnTo>
                    <a:pt x="21" y="12"/>
                  </a:lnTo>
                  <a:lnTo>
                    <a:pt x="21" y="10"/>
                  </a:lnTo>
                  <a:lnTo>
                    <a:pt x="21" y="9"/>
                  </a:lnTo>
                  <a:lnTo>
                    <a:pt x="20" y="8"/>
                  </a:lnTo>
                  <a:lnTo>
                    <a:pt x="20" y="7"/>
                  </a:lnTo>
                  <a:lnTo>
                    <a:pt x="21" y="7"/>
                  </a:lnTo>
                  <a:lnTo>
                    <a:pt x="22" y="7"/>
                  </a:lnTo>
                  <a:lnTo>
                    <a:pt x="24" y="7"/>
                  </a:lnTo>
                  <a:lnTo>
                    <a:pt x="25" y="7"/>
                  </a:lnTo>
                  <a:lnTo>
                    <a:pt x="26" y="7"/>
                  </a:lnTo>
                  <a:lnTo>
                    <a:pt x="26" y="5"/>
                  </a:lnTo>
                  <a:lnTo>
                    <a:pt x="26" y="4"/>
                  </a:lnTo>
                  <a:lnTo>
                    <a:pt x="28" y="4"/>
                  </a:lnTo>
                  <a:lnTo>
                    <a:pt x="29" y="4"/>
                  </a:lnTo>
                  <a:lnTo>
                    <a:pt x="29" y="3"/>
                  </a:lnTo>
                  <a:lnTo>
                    <a:pt x="30" y="3"/>
                  </a:lnTo>
                  <a:lnTo>
                    <a:pt x="30" y="2"/>
                  </a:lnTo>
                  <a:lnTo>
                    <a:pt x="30" y="0"/>
                  </a:lnTo>
                  <a:lnTo>
                    <a:pt x="3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9" name="Freeform 1335"/>
            <p:cNvSpPr>
              <a:spLocks noEditPoints="1"/>
            </p:cNvSpPr>
            <p:nvPr/>
          </p:nvSpPr>
          <p:spPr bwMode="auto">
            <a:xfrm>
              <a:off x="4140201" y="3691154"/>
              <a:ext cx="215900" cy="104775"/>
            </a:xfrm>
            <a:custGeom>
              <a:avLst/>
              <a:gdLst>
                <a:gd name="T0" fmla="*/ 78 w 136"/>
                <a:gd name="T1" fmla="*/ 63 h 66"/>
                <a:gd name="T2" fmla="*/ 76 w 136"/>
                <a:gd name="T3" fmla="*/ 63 h 66"/>
                <a:gd name="T4" fmla="*/ 80 w 136"/>
                <a:gd name="T5" fmla="*/ 62 h 66"/>
                <a:gd name="T6" fmla="*/ 33 w 136"/>
                <a:gd name="T7" fmla="*/ 35 h 66"/>
                <a:gd name="T8" fmla="*/ 32 w 136"/>
                <a:gd name="T9" fmla="*/ 29 h 66"/>
                <a:gd name="T10" fmla="*/ 30 w 136"/>
                <a:gd name="T11" fmla="*/ 30 h 66"/>
                <a:gd name="T12" fmla="*/ 30 w 136"/>
                <a:gd name="T13" fmla="*/ 30 h 66"/>
                <a:gd name="T14" fmla="*/ 16 w 136"/>
                <a:gd name="T15" fmla="*/ 26 h 66"/>
                <a:gd name="T16" fmla="*/ 15 w 136"/>
                <a:gd name="T17" fmla="*/ 25 h 66"/>
                <a:gd name="T18" fmla="*/ 13 w 136"/>
                <a:gd name="T19" fmla="*/ 24 h 66"/>
                <a:gd name="T20" fmla="*/ 18 w 136"/>
                <a:gd name="T21" fmla="*/ 24 h 66"/>
                <a:gd name="T22" fmla="*/ 18 w 136"/>
                <a:gd name="T23" fmla="*/ 25 h 66"/>
                <a:gd name="T24" fmla="*/ 16 w 136"/>
                <a:gd name="T25" fmla="*/ 24 h 66"/>
                <a:gd name="T26" fmla="*/ 23 w 136"/>
                <a:gd name="T27" fmla="*/ 23 h 66"/>
                <a:gd name="T28" fmla="*/ 1 w 136"/>
                <a:gd name="T29" fmla="*/ 19 h 66"/>
                <a:gd name="T30" fmla="*/ 1 w 136"/>
                <a:gd name="T31" fmla="*/ 17 h 66"/>
                <a:gd name="T32" fmla="*/ 1 w 136"/>
                <a:gd name="T33" fmla="*/ 17 h 66"/>
                <a:gd name="T34" fmla="*/ 125 w 136"/>
                <a:gd name="T35" fmla="*/ 1 h 66"/>
                <a:gd name="T36" fmla="*/ 127 w 136"/>
                <a:gd name="T37" fmla="*/ 1 h 66"/>
                <a:gd name="T38" fmla="*/ 130 w 136"/>
                <a:gd name="T39" fmla="*/ 1 h 66"/>
                <a:gd name="T40" fmla="*/ 132 w 136"/>
                <a:gd name="T41" fmla="*/ 1 h 66"/>
                <a:gd name="T42" fmla="*/ 135 w 136"/>
                <a:gd name="T43" fmla="*/ 1 h 66"/>
                <a:gd name="T44" fmla="*/ 136 w 136"/>
                <a:gd name="T45" fmla="*/ 3 h 66"/>
                <a:gd name="T46" fmla="*/ 134 w 136"/>
                <a:gd name="T47" fmla="*/ 6 h 66"/>
                <a:gd name="T48" fmla="*/ 132 w 136"/>
                <a:gd name="T49" fmla="*/ 11 h 66"/>
                <a:gd name="T50" fmla="*/ 132 w 136"/>
                <a:gd name="T51" fmla="*/ 14 h 66"/>
                <a:gd name="T52" fmla="*/ 131 w 136"/>
                <a:gd name="T53" fmla="*/ 17 h 66"/>
                <a:gd name="T54" fmla="*/ 129 w 136"/>
                <a:gd name="T55" fmla="*/ 17 h 66"/>
                <a:gd name="T56" fmla="*/ 131 w 136"/>
                <a:gd name="T57" fmla="*/ 20 h 66"/>
                <a:gd name="T58" fmla="*/ 132 w 136"/>
                <a:gd name="T59" fmla="*/ 21 h 66"/>
                <a:gd name="T60" fmla="*/ 130 w 136"/>
                <a:gd name="T61" fmla="*/ 24 h 66"/>
                <a:gd name="T62" fmla="*/ 132 w 136"/>
                <a:gd name="T63" fmla="*/ 28 h 66"/>
                <a:gd name="T64" fmla="*/ 131 w 136"/>
                <a:gd name="T65" fmla="*/ 29 h 66"/>
                <a:gd name="T66" fmla="*/ 129 w 136"/>
                <a:gd name="T67" fmla="*/ 31 h 66"/>
                <a:gd name="T68" fmla="*/ 129 w 136"/>
                <a:gd name="T69" fmla="*/ 34 h 66"/>
                <a:gd name="T70" fmla="*/ 125 w 136"/>
                <a:gd name="T71" fmla="*/ 35 h 66"/>
                <a:gd name="T72" fmla="*/ 122 w 136"/>
                <a:gd name="T73" fmla="*/ 35 h 66"/>
                <a:gd name="T74" fmla="*/ 122 w 136"/>
                <a:gd name="T75" fmla="*/ 33 h 66"/>
                <a:gd name="T76" fmla="*/ 122 w 136"/>
                <a:gd name="T77" fmla="*/ 28 h 66"/>
                <a:gd name="T78" fmla="*/ 122 w 136"/>
                <a:gd name="T79" fmla="*/ 25 h 66"/>
                <a:gd name="T80" fmla="*/ 121 w 136"/>
                <a:gd name="T81" fmla="*/ 25 h 66"/>
                <a:gd name="T82" fmla="*/ 121 w 136"/>
                <a:gd name="T83" fmla="*/ 23 h 66"/>
                <a:gd name="T84" fmla="*/ 121 w 136"/>
                <a:gd name="T85" fmla="*/ 23 h 66"/>
                <a:gd name="T86" fmla="*/ 118 w 136"/>
                <a:gd name="T87" fmla="*/ 23 h 66"/>
                <a:gd name="T88" fmla="*/ 120 w 136"/>
                <a:gd name="T89" fmla="*/ 19 h 66"/>
                <a:gd name="T90" fmla="*/ 121 w 136"/>
                <a:gd name="T91" fmla="*/ 17 h 66"/>
                <a:gd name="T92" fmla="*/ 122 w 136"/>
                <a:gd name="T93" fmla="*/ 12 h 66"/>
                <a:gd name="T94" fmla="*/ 123 w 136"/>
                <a:gd name="T95" fmla="*/ 9 h 66"/>
                <a:gd name="T96" fmla="*/ 123 w 136"/>
                <a:gd name="T97" fmla="*/ 9 h 66"/>
                <a:gd name="T98" fmla="*/ 123 w 136"/>
                <a:gd name="T99" fmla="*/ 6 h 66"/>
                <a:gd name="T100" fmla="*/ 122 w 136"/>
                <a:gd name="T101" fmla="*/ 2 h 66"/>
                <a:gd name="T102" fmla="*/ 125 w 136"/>
                <a:gd name="T10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 h="66">
                  <a:moveTo>
                    <a:pt x="80" y="65"/>
                  </a:moveTo>
                  <a:lnTo>
                    <a:pt x="80" y="66"/>
                  </a:lnTo>
                  <a:lnTo>
                    <a:pt x="80" y="65"/>
                  </a:lnTo>
                  <a:close/>
                  <a:moveTo>
                    <a:pt x="78" y="63"/>
                  </a:moveTo>
                  <a:lnTo>
                    <a:pt x="79" y="63"/>
                  </a:lnTo>
                  <a:lnTo>
                    <a:pt x="79" y="65"/>
                  </a:lnTo>
                  <a:lnTo>
                    <a:pt x="78" y="65"/>
                  </a:lnTo>
                  <a:lnTo>
                    <a:pt x="76" y="63"/>
                  </a:lnTo>
                  <a:lnTo>
                    <a:pt x="78" y="63"/>
                  </a:lnTo>
                  <a:close/>
                  <a:moveTo>
                    <a:pt x="81" y="61"/>
                  </a:moveTo>
                  <a:lnTo>
                    <a:pt x="81" y="62"/>
                  </a:lnTo>
                  <a:lnTo>
                    <a:pt x="80" y="62"/>
                  </a:lnTo>
                  <a:lnTo>
                    <a:pt x="81" y="62"/>
                  </a:lnTo>
                  <a:lnTo>
                    <a:pt x="81" y="61"/>
                  </a:lnTo>
                  <a:close/>
                  <a:moveTo>
                    <a:pt x="34" y="35"/>
                  </a:moveTo>
                  <a:lnTo>
                    <a:pt x="33" y="35"/>
                  </a:lnTo>
                  <a:lnTo>
                    <a:pt x="34" y="35"/>
                  </a:lnTo>
                  <a:close/>
                  <a:moveTo>
                    <a:pt x="30" y="30"/>
                  </a:moveTo>
                  <a:lnTo>
                    <a:pt x="32" y="30"/>
                  </a:lnTo>
                  <a:lnTo>
                    <a:pt x="32" y="29"/>
                  </a:lnTo>
                  <a:lnTo>
                    <a:pt x="33" y="29"/>
                  </a:lnTo>
                  <a:lnTo>
                    <a:pt x="33" y="30"/>
                  </a:lnTo>
                  <a:lnTo>
                    <a:pt x="32" y="30"/>
                  </a:lnTo>
                  <a:lnTo>
                    <a:pt x="30" y="30"/>
                  </a:lnTo>
                  <a:lnTo>
                    <a:pt x="29" y="30"/>
                  </a:lnTo>
                  <a:lnTo>
                    <a:pt x="29" y="29"/>
                  </a:lnTo>
                  <a:lnTo>
                    <a:pt x="30" y="29"/>
                  </a:lnTo>
                  <a:lnTo>
                    <a:pt x="30" y="30"/>
                  </a:lnTo>
                  <a:close/>
                  <a:moveTo>
                    <a:pt x="18" y="25"/>
                  </a:moveTo>
                  <a:lnTo>
                    <a:pt x="18" y="26"/>
                  </a:lnTo>
                  <a:lnTo>
                    <a:pt x="16" y="25"/>
                  </a:lnTo>
                  <a:lnTo>
                    <a:pt x="16" y="26"/>
                  </a:lnTo>
                  <a:lnTo>
                    <a:pt x="16" y="25"/>
                  </a:lnTo>
                  <a:lnTo>
                    <a:pt x="15" y="25"/>
                  </a:lnTo>
                  <a:lnTo>
                    <a:pt x="15" y="26"/>
                  </a:lnTo>
                  <a:lnTo>
                    <a:pt x="15" y="25"/>
                  </a:lnTo>
                  <a:lnTo>
                    <a:pt x="16" y="25"/>
                  </a:lnTo>
                  <a:lnTo>
                    <a:pt x="18" y="25"/>
                  </a:lnTo>
                  <a:close/>
                  <a:moveTo>
                    <a:pt x="14" y="25"/>
                  </a:moveTo>
                  <a:lnTo>
                    <a:pt x="13" y="24"/>
                  </a:lnTo>
                  <a:lnTo>
                    <a:pt x="14" y="24"/>
                  </a:lnTo>
                  <a:lnTo>
                    <a:pt x="14" y="25"/>
                  </a:lnTo>
                  <a:close/>
                  <a:moveTo>
                    <a:pt x="16" y="24"/>
                  </a:moveTo>
                  <a:lnTo>
                    <a:pt x="18" y="24"/>
                  </a:lnTo>
                  <a:lnTo>
                    <a:pt x="19" y="25"/>
                  </a:lnTo>
                  <a:lnTo>
                    <a:pt x="18" y="25"/>
                  </a:lnTo>
                  <a:lnTo>
                    <a:pt x="18" y="24"/>
                  </a:lnTo>
                  <a:lnTo>
                    <a:pt x="18" y="25"/>
                  </a:lnTo>
                  <a:lnTo>
                    <a:pt x="18" y="24"/>
                  </a:lnTo>
                  <a:lnTo>
                    <a:pt x="18" y="25"/>
                  </a:lnTo>
                  <a:lnTo>
                    <a:pt x="18" y="24"/>
                  </a:lnTo>
                  <a:lnTo>
                    <a:pt x="16" y="24"/>
                  </a:lnTo>
                  <a:close/>
                  <a:moveTo>
                    <a:pt x="23" y="24"/>
                  </a:moveTo>
                  <a:lnTo>
                    <a:pt x="22" y="24"/>
                  </a:lnTo>
                  <a:lnTo>
                    <a:pt x="22" y="23"/>
                  </a:lnTo>
                  <a:lnTo>
                    <a:pt x="23" y="23"/>
                  </a:lnTo>
                  <a:lnTo>
                    <a:pt x="23" y="24"/>
                  </a:lnTo>
                  <a:close/>
                  <a:moveTo>
                    <a:pt x="0" y="19"/>
                  </a:moveTo>
                  <a:lnTo>
                    <a:pt x="0" y="17"/>
                  </a:lnTo>
                  <a:lnTo>
                    <a:pt x="1" y="19"/>
                  </a:lnTo>
                  <a:lnTo>
                    <a:pt x="0" y="19"/>
                  </a:lnTo>
                  <a:lnTo>
                    <a:pt x="0" y="17"/>
                  </a:lnTo>
                  <a:lnTo>
                    <a:pt x="0" y="19"/>
                  </a:lnTo>
                  <a:close/>
                  <a:moveTo>
                    <a:pt x="1" y="17"/>
                  </a:moveTo>
                  <a:lnTo>
                    <a:pt x="1" y="16"/>
                  </a:lnTo>
                  <a:lnTo>
                    <a:pt x="0" y="16"/>
                  </a:lnTo>
                  <a:lnTo>
                    <a:pt x="1" y="16"/>
                  </a:lnTo>
                  <a:lnTo>
                    <a:pt x="1" y="17"/>
                  </a:lnTo>
                  <a:close/>
                  <a:moveTo>
                    <a:pt x="125" y="0"/>
                  </a:moveTo>
                  <a:lnTo>
                    <a:pt x="126" y="0"/>
                  </a:lnTo>
                  <a:lnTo>
                    <a:pt x="126" y="1"/>
                  </a:lnTo>
                  <a:lnTo>
                    <a:pt x="125" y="1"/>
                  </a:lnTo>
                  <a:lnTo>
                    <a:pt x="126" y="1"/>
                  </a:lnTo>
                  <a:lnTo>
                    <a:pt x="126" y="2"/>
                  </a:lnTo>
                  <a:lnTo>
                    <a:pt x="126" y="1"/>
                  </a:lnTo>
                  <a:lnTo>
                    <a:pt x="127" y="1"/>
                  </a:lnTo>
                  <a:lnTo>
                    <a:pt x="129" y="1"/>
                  </a:lnTo>
                  <a:lnTo>
                    <a:pt x="130" y="1"/>
                  </a:lnTo>
                  <a:lnTo>
                    <a:pt x="130" y="2"/>
                  </a:lnTo>
                  <a:lnTo>
                    <a:pt x="130" y="1"/>
                  </a:lnTo>
                  <a:lnTo>
                    <a:pt x="131" y="1"/>
                  </a:lnTo>
                  <a:lnTo>
                    <a:pt x="131" y="0"/>
                  </a:lnTo>
                  <a:lnTo>
                    <a:pt x="131" y="1"/>
                  </a:lnTo>
                  <a:lnTo>
                    <a:pt x="132" y="1"/>
                  </a:lnTo>
                  <a:lnTo>
                    <a:pt x="132" y="0"/>
                  </a:lnTo>
                  <a:lnTo>
                    <a:pt x="132" y="1"/>
                  </a:lnTo>
                  <a:lnTo>
                    <a:pt x="134" y="1"/>
                  </a:lnTo>
                  <a:lnTo>
                    <a:pt x="135" y="1"/>
                  </a:lnTo>
                  <a:lnTo>
                    <a:pt x="134" y="2"/>
                  </a:lnTo>
                  <a:lnTo>
                    <a:pt x="135" y="2"/>
                  </a:lnTo>
                  <a:lnTo>
                    <a:pt x="136" y="2"/>
                  </a:lnTo>
                  <a:lnTo>
                    <a:pt x="136" y="3"/>
                  </a:lnTo>
                  <a:lnTo>
                    <a:pt x="136" y="5"/>
                  </a:lnTo>
                  <a:lnTo>
                    <a:pt x="135" y="5"/>
                  </a:lnTo>
                  <a:lnTo>
                    <a:pt x="135" y="6"/>
                  </a:lnTo>
                  <a:lnTo>
                    <a:pt x="134" y="6"/>
                  </a:lnTo>
                  <a:lnTo>
                    <a:pt x="132" y="7"/>
                  </a:lnTo>
                  <a:lnTo>
                    <a:pt x="132" y="9"/>
                  </a:lnTo>
                  <a:lnTo>
                    <a:pt x="132" y="10"/>
                  </a:lnTo>
                  <a:lnTo>
                    <a:pt x="132" y="11"/>
                  </a:lnTo>
                  <a:lnTo>
                    <a:pt x="132" y="12"/>
                  </a:lnTo>
                  <a:lnTo>
                    <a:pt x="132" y="14"/>
                  </a:lnTo>
                  <a:lnTo>
                    <a:pt x="131" y="14"/>
                  </a:lnTo>
                  <a:lnTo>
                    <a:pt x="132" y="14"/>
                  </a:lnTo>
                  <a:lnTo>
                    <a:pt x="132" y="15"/>
                  </a:lnTo>
                  <a:lnTo>
                    <a:pt x="132" y="16"/>
                  </a:lnTo>
                  <a:lnTo>
                    <a:pt x="131" y="16"/>
                  </a:lnTo>
                  <a:lnTo>
                    <a:pt x="131" y="17"/>
                  </a:lnTo>
                  <a:lnTo>
                    <a:pt x="131" y="16"/>
                  </a:lnTo>
                  <a:lnTo>
                    <a:pt x="130" y="16"/>
                  </a:lnTo>
                  <a:lnTo>
                    <a:pt x="130" y="17"/>
                  </a:lnTo>
                  <a:lnTo>
                    <a:pt x="129" y="17"/>
                  </a:lnTo>
                  <a:lnTo>
                    <a:pt x="130" y="17"/>
                  </a:lnTo>
                  <a:lnTo>
                    <a:pt x="130" y="19"/>
                  </a:lnTo>
                  <a:lnTo>
                    <a:pt x="130" y="20"/>
                  </a:lnTo>
                  <a:lnTo>
                    <a:pt x="131" y="20"/>
                  </a:lnTo>
                  <a:lnTo>
                    <a:pt x="130" y="20"/>
                  </a:lnTo>
                  <a:lnTo>
                    <a:pt x="131" y="20"/>
                  </a:lnTo>
                  <a:lnTo>
                    <a:pt x="131" y="21"/>
                  </a:lnTo>
                  <a:lnTo>
                    <a:pt x="132" y="21"/>
                  </a:lnTo>
                  <a:lnTo>
                    <a:pt x="132" y="23"/>
                  </a:lnTo>
                  <a:lnTo>
                    <a:pt x="131" y="23"/>
                  </a:lnTo>
                  <a:lnTo>
                    <a:pt x="131" y="24"/>
                  </a:lnTo>
                  <a:lnTo>
                    <a:pt x="130" y="24"/>
                  </a:lnTo>
                  <a:lnTo>
                    <a:pt x="130" y="25"/>
                  </a:lnTo>
                  <a:lnTo>
                    <a:pt x="131" y="26"/>
                  </a:lnTo>
                  <a:lnTo>
                    <a:pt x="131" y="28"/>
                  </a:lnTo>
                  <a:lnTo>
                    <a:pt x="132" y="28"/>
                  </a:lnTo>
                  <a:lnTo>
                    <a:pt x="132" y="29"/>
                  </a:lnTo>
                  <a:lnTo>
                    <a:pt x="131" y="29"/>
                  </a:lnTo>
                  <a:lnTo>
                    <a:pt x="131" y="28"/>
                  </a:lnTo>
                  <a:lnTo>
                    <a:pt x="131" y="29"/>
                  </a:lnTo>
                  <a:lnTo>
                    <a:pt x="130" y="29"/>
                  </a:lnTo>
                  <a:lnTo>
                    <a:pt x="130" y="30"/>
                  </a:lnTo>
                  <a:lnTo>
                    <a:pt x="130" y="31"/>
                  </a:lnTo>
                  <a:lnTo>
                    <a:pt x="129" y="31"/>
                  </a:lnTo>
                  <a:lnTo>
                    <a:pt x="130" y="31"/>
                  </a:lnTo>
                  <a:lnTo>
                    <a:pt x="130" y="33"/>
                  </a:lnTo>
                  <a:lnTo>
                    <a:pt x="130" y="34"/>
                  </a:lnTo>
                  <a:lnTo>
                    <a:pt x="129" y="34"/>
                  </a:lnTo>
                  <a:lnTo>
                    <a:pt x="129" y="35"/>
                  </a:lnTo>
                  <a:lnTo>
                    <a:pt x="127" y="35"/>
                  </a:lnTo>
                  <a:lnTo>
                    <a:pt x="126" y="35"/>
                  </a:lnTo>
                  <a:lnTo>
                    <a:pt x="125" y="35"/>
                  </a:lnTo>
                  <a:lnTo>
                    <a:pt x="123" y="35"/>
                  </a:lnTo>
                  <a:lnTo>
                    <a:pt x="123" y="34"/>
                  </a:lnTo>
                  <a:lnTo>
                    <a:pt x="123" y="35"/>
                  </a:lnTo>
                  <a:lnTo>
                    <a:pt x="122" y="35"/>
                  </a:lnTo>
                  <a:lnTo>
                    <a:pt x="121" y="35"/>
                  </a:lnTo>
                  <a:lnTo>
                    <a:pt x="121" y="34"/>
                  </a:lnTo>
                  <a:lnTo>
                    <a:pt x="122" y="34"/>
                  </a:lnTo>
                  <a:lnTo>
                    <a:pt x="122" y="33"/>
                  </a:lnTo>
                  <a:lnTo>
                    <a:pt x="122" y="31"/>
                  </a:lnTo>
                  <a:lnTo>
                    <a:pt x="122" y="30"/>
                  </a:lnTo>
                  <a:lnTo>
                    <a:pt x="122" y="29"/>
                  </a:lnTo>
                  <a:lnTo>
                    <a:pt x="122" y="28"/>
                  </a:lnTo>
                  <a:lnTo>
                    <a:pt x="122" y="26"/>
                  </a:lnTo>
                  <a:lnTo>
                    <a:pt x="122" y="25"/>
                  </a:lnTo>
                  <a:lnTo>
                    <a:pt x="121" y="25"/>
                  </a:lnTo>
                  <a:lnTo>
                    <a:pt x="122" y="25"/>
                  </a:lnTo>
                  <a:lnTo>
                    <a:pt x="123" y="26"/>
                  </a:lnTo>
                  <a:lnTo>
                    <a:pt x="123" y="25"/>
                  </a:lnTo>
                  <a:lnTo>
                    <a:pt x="122" y="25"/>
                  </a:lnTo>
                  <a:lnTo>
                    <a:pt x="121" y="25"/>
                  </a:lnTo>
                  <a:lnTo>
                    <a:pt x="120" y="25"/>
                  </a:lnTo>
                  <a:lnTo>
                    <a:pt x="120" y="24"/>
                  </a:lnTo>
                  <a:lnTo>
                    <a:pt x="121" y="24"/>
                  </a:lnTo>
                  <a:lnTo>
                    <a:pt x="121" y="23"/>
                  </a:lnTo>
                  <a:lnTo>
                    <a:pt x="121" y="21"/>
                  </a:lnTo>
                  <a:lnTo>
                    <a:pt x="122" y="21"/>
                  </a:lnTo>
                  <a:lnTo>
                    <a:pt x="121" y="21"/>
                  </a:lnTo>
                  <a:lnTo>
                    <a:pt x="121" y="23"/>
                  </a:lnTo>
                  <a:lnTo>
                    <a:pt x="121" y="24"/>
                  </a:lnTo>
                  <a:lnTo>
                    <a:pt x="120" y="24"/>
                  </a:lnTo>
                  <a:lnTo>
                    <a:pt x="118" y="24"/>
                  </a:lnTo>
                  <a:lnTo>
                    <a:pt x="118" y="23"/>
                  </a:lnTo>
                  <a:lnTo>
                    <a:pt x="118" y="21"/>
                  </a:lnTo>
                  <a:lnTo>
                    <a:pt x="118" y="20"/>
                  </a:lnTo>
                  <a:lnTo>
                    <a:pt x="120" y="20"/>
                  </a:lnTo>
                  <a:lnTo>
                    <a:pt x="120" y="19"/>
                  </a:lnTo>
                  <a:lnTo>
                    <a:pt x="118" y="19"/>
                  </a:lnTo>
                  <a:lnTo>
                    <a:pt x="120" y="19"/>
                  </a:lnTo>
                  <a:lnTo>
                    <a:pt x="120" y="17"/>
                  </a:lnTo>
                  <a:lnTo>
                    <a:pt x="121" y="17"/>
                  </a:lnTo>
                  <a:lnTo>
                    <a:pt x="121" y="16"/>
                  </a:lnTo>
                  <a:lnTo>
                    <a:pt x="122" y="14"/>
                  </a:lnTo>
                  <a:lnTo>
                    <a:pt x="121" y="14"/>
                  </a:lnTo>
                  <a:lnTo>
                    <a:pt x="122" y="12"/>
                  </a:lnTo>
                  <a:lnTo>
                    <a:pt x="122" y="11"/>
                  </a:lnTo>
                  <a:lnTo>
                    <a:pt x="122" y="10"/>
                  </a:lnTo>
                  <a:lnTo>
                    <a:pt x="123" y="10"/>
                  </a:lnTo>
                  <a:lnTo>
                    <a:pt x="123" y="9"/>
                  </a:lnTo>
                  <a:lnTo>
                    <a:pt x="123" y="10"/>
                  </a:lnTo>
                  <a:lnTo>
                    <a:pt x="122" y="10"/>
                  </a:lnTo>
                  <a:lnTo>
                    <a:pt x="122" y="9"/>
                  </a:lnTo>
                  <a:lnTo>
                    <a:pt x="123" y="9"/>
                  </a:lnTo>
                  <a:lnTo>
                    <a:pt x="122" y="9"/>
                  </a:lnTo>
                  <a:lnTo>
                    <a:pt x="122" y="10"/>
                  </a:lnTo>
                  <a:lnTo>
                    <a:pt x="123" y="7"/>
                  </a:lnTo>
                  <a:lnTo>
                    <a:pt x="123" y="6"/>
                  </a:lnTo>
                  <a:lnTo>
                    <a:pt x="122" y="6"/>
                  </a:lnTo>
                  <a:lnTo>
                    <a:pt x="122" y="5"/>
                  </a:lnTo>
                  <a:lnTo>
                    <a:pt x="122" y="3"/>
                  </a:lnTo>
                  <a:lnTo>
                    <a:pt x="122" y="2"/>
                  </a:lnTo>
                  <a:lnTo>
                    <a:pt x="122" y="1"/>
                  </a:lnTo>
                  <a:lnTo>
                    <a:pt x="122" y="0"/>
                  </a:lnTo>
                  <a:lnTo>
                    <a:pt x="123" y="0"/>
                  </a:lnTo>
                  <a:lnTo>
                    <a:pt x="125"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0" name="Freeform 1336"/>
            <p:cNvSpPr>
              <a:spLocks/>
            </p:cNvSpPr>
            <p:nvPr/>
          </p:nvSpPr>
          <p:spPr bwMode="auto">
            <a:xfrm>
              <a:off x="3868738" y="4261067"/>
              <a:ext cx="73025" cy="77788"/>
            </a:xfrm>
            <a:custGeom>
              <a:avLst/>
              <a:gdLst>
                <a:gd name="T0" fmla="*/ 26 w 46"/>
                <a:gd name="T1" fmla="*/ 6 h 49"/>
                <a:gd name="T2" fmla="*/ 26 w 46"/>
                <a:gd name="T3" fmla="*/ 10 h 49"/>
                <a:gd name="T4" fmla="*/ 27 w 46"/>
                <a:gd name="T5" fmla="*/ 10 h 49"/>
                <a:gd name="T6" fmla="*/ 26 w 46"/>
                <a:gd name="T7" fmla="*/ 13 h 49"/>
                <a:gd name="T8" fmla="*/ 26 w 46"/>
                <a:gd name="T9" fmla="*/ 16 h 49"/>
                <a:gd name="T10" fmla="*/ 28 w 46"/>
                <a:gd name="T11" fmla="*/ 18 h 49"/>
                <a:gd name="T12" fmla="*/ 30 w 46"/>
                <a:gd name="T13" fmla="*/ 18 h 49"/>
                <a:gd name="T14" fmla="*/ 33 w 46"/>
                <a:gd name="T15" fmla="*/ 18 h 49"/>
                <a:gd name="T16" fmla="*/ 35 w 46"/>
                <a:gd name="T17" fmla="*/ 18 h 49"/>
                <a:gd name="T18" fmla="*/ 37 w 46"/>
                <a:gd name="T19" fmla="*/ 19 h 49"/>
                <a:gd name="T20" fmla="*/ 38 w 46"/>
                <a:gd name="T21" fmla="*/ 21 h 49"/>
                <a:gd name="T22" fmla="*/ 38 w 46"/>
                <a:gd name="T23" fmla="*/ 25 h 49"/>
                <a:gd name="T24" fmla="*/ 40 w 46"/>
                <a:gd name="T25" fmla="*/ 28 h 49"/>
                <a:gd name="T26" fmla="*/ 42 w 46"/>
                <a:gd name="T27" fmla="*/ 27 h 49"/>
                <a:gd name="T28" fmla="*/ 46 w 46"/>
                <a:gd name="T29" fmla="*/ 28 h 49"/>
                <a:gd name="T30" fmla="*/ 46 w 46"/>
                <a:gd name="T31" fmla="*/ 30 h 49"/>
                <a:gd name="T32" fmla="*/ 44 w 46"/>
                <a:gd name="T33" fmla="*/ 32 h 49"/>
                <a:gd name="T34" fmla="*/ 44 w 46"/>
                <a:gd name="T35" fmla="*/ 33 h 49"/>
                <a:gd name="T36" fmla="*/ 45 w 46"/>
                <a:gd name="T37" fmla="*/ 33 h 49"/>
                <a:gd name="T38" fmla="*/ 45 w 46"/>
                <a:gd name="T39" fmla="*/ 34 h 49"/>
                <a:gd name="T40" fmla="*/ 45 w 46"/>
                <a:gd name="T41" fmla="*/ 35 h 49"/>
                <a:gd name="T42" fmla="*/ 44 w 46"/>
                <a:gd name="T43" fmla="*/ 38 h 49"/>
                <a:gd name="T44" fmla="*/ 44 w 46"/>
                <a:gd name="T45" fmla="*/ 42 h 49"/>
                <a:gd name="T46" fmla="*/ 41 w 46"/>
                <a:gd name="T47" fmla="*/ 44 h 49"/>
                <a:gd name="T48" fmla="*/ 40 w 46"/>
                <a:gd name="T49" fmla="*/ 47 h 49"/>
                <a:gd name="T50" fmla="*/ 37 w 46"/>
                <a:gd name="T51" fmla="*/ 48 h 49"/>
                <a:gd name="T52" fmla="*/ 35 w 46"/>
                <a:gd name="T53" fmla="*/ 49 h 49"/>
                <a:gd name="T54" fmla="*/ 32 w 46"/>
                <a:gd name="T55" fmla="*/ 48 h 49"/>
                <a:gd name="T56" fmla="*/ 31 w 46"/>
                <a:gd name="T57" fmla="*/ 48 h 49"/>
                <a:gd name="T58" fmla="*/ 30 w 46"/>
                <a:gd name="T59" fmla="*/ 48 h 49"/>
                <a:gd name="T60" fmla="*/ 26 w 46"/>
                <a:gd name="T61" fmla="*/ 48 h 49"/>
                <a:gd name="T62" fmla="*/ 23 w 46"/>
                <a:gd name="T63" fmla="*/ 48 h 49"/>
                <a:gd name="T64" fmla="*/ 22 w 46"/>
                <a:gd name="T65" fmla="*/ 46 h 49"/>
                <a:gd name="T66" fmla="*/ 23 w 46"/>
                <a:gd name="T67" fmla="*/ 44 h 49"/>
                <a:gd name="T68" fmla="*/ 24 w 46"/>
                <a:gd name="T69" fmla="*/ 44 h 49"/>
                <a:gd name="T70" fmla="*/ 24 w 46"/>
                <a:gd name="T71" fmla="*/ 41 h 49"/>
                <a:gd name="T72" fmla="*/ 27 w 46"/>
                <a:gd name="T73" fmla="*/ 39 h 49"/>
                <a:gd name="T74" fmla="*/ 27 w 46"/>
                <a:gd name="T75" fmla="*/ 35 h 49"/>
                <a:gd name="T76" fmla="*/ 24 w 46"/>
                <a:gd name="T77" fmla="*/ 34 h 49"/>
                <a:gd name="T78" fmla="*/ 23 w 46"/>
                <a:gd name="T79" fmla="*/ 34 h 49"/>
                <a:gd name="T80" fmla="*/ 21 w 46"/>
                <a:gd name="T81" fmla="*/ 33 h 49"/>
                <a:gd name="T82" fmla="*/ 18 w 46"/>
                <a:gd name="T83" fmla="*/ 30 h 49"/>
                <a:gd name="T84" fmla="*/ 14 w 46"/>
                <a:gd name="T85" fmla="*/ 28 h 49"/>
                <a:gd name="T86" fmla="*/ 12 w 46"/>
                <a:gd name="T87" fmla="*/ 27 h 49"/>
                <a:gd name="T88" fmla="*/ 9 w 46"/>
                <a:gd name="T89" fmla="*/ 25 h 49"/>
                <a:gd name="T90" fmla="*/ 5 w 46"/>
                <a:gd name="T91" fmla="*/ 24 h 49"/>
                <a:gd name="T92" fmla="*/ 4 w 46"/>
                <a:gd name="T93" fmla="*/ 21 h 49"/>
                <a:gd name="T94" fmla="*/ 3 w 46"/>
                <a:gd name="T95" fmla="*/ 19 h 49"/>
                <a:gd name="T96" fmla="*/ 0 w 46"/>
                <a:gd name="T97" fmla="*/ 18 h 49"/>
                <a:gd name="T98" fmla="*/ 2 w 46"/>
                <a:gd name="T99" fmla="*/ 14 h 49"/>
                <a:gd name="T100" fmla="*/ 3 w 46"/>
                <a:gd name="T101" fmla="*/ 10 h 49"/>
                <a:gd name="T102" fmla="*/ 3 w 46"/>
                <a:gd name="T103" fmla="*/ 6 h 49"/>
                <a:gd name="T104" fmla="*/ 4 w 46"/>
                <a:gd name="T105" fmla="*/ 4 h 49"/>
                <a:gd name="T106" fmla="*/ 7 w 46"/>
                <a:gd name="T107" fmla="*/ 2 h 49"/>
                <a:gd name="T108" fmla="*/ 12 w 46"/>
                <a:gd name="T109" fmla="*/ 1 h 49"/>
                <a:gd name="T110" fmla="*/ 16 w 46"/>
                <a:gd name="T111" fmla="*/ 0 h 49"/>
                <a:gd name="T112" fmla="*/ 19 w 46"/>
                <a:gd name="T113" fmla="*/ 0 h 49"/>
                <a:gd name="T114" fmla="*/ 22 w 46"/>
                <a:gd name="T115" fmla="*/ 2 h 49"/>
                <a:gd name="T116" fmla="*/ 24 w 46"/>
                <a:gd name="T11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49">
                  <a:moveTo>
                    <a:pt x="24" y="5"/>
                  </a:moveTo>
                  <a:lnTo>
                    <a:pt x="24" y="6"/>
                  </a:lnTo>
                  <a:lnTo>
                    <a:pt x="26" y="6"/>
                  </a:lnTo>
                  <a:lnTo>
                    <a:pt x="26" y="7"/>
                  </a:lnTo>
                  <a:lnTo>
                    <a:pt x="26" y="9"/>
                  </a:lnTo>
                  <a:lnTo>
                    <a:pt x="26" y="10"/>
                  </a:lnTo>
                  <a:lnTo>
                    <a:pt x="27" y="10"/>
                  </a:lnTo>
                  <a:lnTo>
                    <a:pt x="26" y="10"/>
                  </a:lnTo>
                  <a:lnTo>
                    <a:pt x="27" y="10"/>
                  </a:lnTo>
                  <a:lnTo>
                    <a:pt x="27" y="11"/>
                  </a:lnTo>
                  <a:lnTo>
                    <a:pt x="26" y="11"/>
                  </a:lnTo>
                  <a:lnTo>
                    <a:pt x="26" y="13"/>
                  </a:lnTo>
                  <a:lnTo>
                    <a:pt x="26" y="14"/>
                  </a:lnTo>
                  <a:lnTo>
                    <a:pt x="26" y="15"/>
                  </a:lnTo>
                  <a:lnTo>
                    <a:pt x="26" y="16"/>
                  </a:lnTo>
                  <a:lnTo>
                    <a:pt x="27" y="16"/>
                  </a:lnTo>
                  <a:lnTo>
                    <a:pt x="27" y="18"/>
                  </a:lnTo>
                  <a:lnTo>
                    <a:pt x="28" y="18"/>
                  </a:lnTo>
                  <a:lnTo>
                    <a:pt x="28" y="16"/>
                  </a:lnTo>
                  <a:lnTo>
                    <a:pt x="28" y="18"/>
                  </a:lnTo>
                  <a:lnTo>
                    <a:pt x="30" y="18"/>
                  </a:lnTo>
                  <a:lnTo>
                    <a:pt x="31" y="18"/>
                  </a:lnTo>
                  <a:lnTo>
                    <a:pt x="32" y="18"/>
                  </a:lnTo>
                  <a:lnTo>
                    <a:pt x="33" y="18"/>
                  </a:lnTo>
                  <a:lnTo>
                    <a:pt x="33" y="16"/>
                  </a:lnTo>
                  <a:lnTo>
                    <a:pt x="35" y="16"/>
                  </a:lnTo>
                  <a:lnTo>
                    <a:pt x="35" y="18"/>
                  </a:lnTo>
                  <a:lnTo>
                    <a:pt x="36" y="18"/>
                  </a:lnTo>
                  <a:lnTo>
                    <a:pt x="37" y="18"/>
                  </a:lnTo>
                  <a:lnTo>
                    <a:pt x="37" y="19"/>
                  </a:lnTo>
                  <a:lnTo>
                    <a:pt x="38" y="19"/>
                  </a:lnTo>
                  <a:lnTo>
                    <a:pt x="38" y="20"/>
                  </a:lnTo>
                  <a:lnTo>
                    <a:pt x="38" y="21"/>
                  </a:lnTo>
                  <a:lnTo>
                    <a:pt x="38" y="23"/>
                  </a:lnTo>
                  <a:lnTo>
                    <a:pt x="38" y="24"/>
                  </a:lnTo>
                  <a:lnTo>
                    <a:pt x="38" y="25"/>
                  </a:lnTo>
                  <a:lnTo>
                    <a:pt x="40" y="25"/>
                  </a:lnTo>
                  <a:lnTo>
                    <a:pt x="40" y="27"/>
                  </a:lnTo>
                  <a:lnTo>
                    <a:pt x="40" y="28"/>
                  </a:lnTo>
                  <a:lnTo>
                    <a:pt x="41" y="28"/>
                  </a:lnTo>
                  <a:lnTo>
                    <a:pt x="42" y="28"/>
                  </a:lnTo>
                  <a:lnTo>
                    <a:pt x="42" y="27"/>
                  </a:lnTo>
                  <a:lnTo>
                    <a:pt x="44" y="27"/>
                  </a:lnTo>
                  <a:lnTo>
                    <a:pt x="45" y="28"/>
                  </a:lnTo>
                  <a:lnTo>
                    <a:pt x="46" y="28"/>
                  </a:lnTo>
                  <a:lnTo>
                    <a:pt x="45" y="29"/>
                  </a:lnTo>
                  <a:lnTo>
                    <a:pt x="46" y="29"/>
                  </a:lnTo>
                  <a:lnTo>
                    <a:pt x="46" y="30"/>
                  </a:lnTo>
                  <a:lnTo>
                    <a:pt x="45" y="30"/>
                  </a:lnTo>
                  <a:lnTo>
                    <a:pt x="45" y="32"/>
                  </a:lnTo>
                  <a:lnTo>
                    <a:pt x="44" y="32"/>
                  </a:lnTo>
                  <a:lnTo>
                    <a:pt x="45" y="32"/>
                  </a:lnTo>
                  <a:lnTo>
                    <a:pt x="45" y="33"/>
                  </a:lnTo>
                  <a:lnTo>
                    <a:pt x="44" y="33"/>
                  </a:lnTo>
                  <a:lnTo>
                    <a:pt x="42" y="33"/>
                  </a:lnTo>
                  <a:lnTo>
                    <a:pt x="44" y="33"/>
                  </a:lnTo>
                  <a:lnTo>
                    <a:pt x="45" y="33"/>
                  </a:lnTo>
                  <a:lnTo>
                    <a:pt x="45" y="34"/>
                  </a:lnTo>
                  <a:lnTo>
                    <a:pt x="44" y="34"/>
                  </a:lnTo>
                  <a:lnTo>
                    <a:pt x="45" y="34"/>
                  </a:lnTo>
                  <a:lnTo>
                    <a:pt x="44" y="34"/>
                  </a:lnTo>
                  <a:lnTo>
                    <a:pt x="45" y="34"/>
                  </a:lnTo>
                  <a:lnTo>
                    <a:pt x="45" y="35"/>
                  </a:lnTo>
                  <a:lnTo>
                    <a:pt x="44" y="35"/>
                  </a:lnTo>
                  <a:lnTo>
                    <a:pt x="44" y="37"/>
                  </a:lnTo>
                  <a:lnTo>
                    <a:pt x="44" y="38"/>
                  </a:lnTo>
                  <a:lnTo>
                    <a:pt x="44" y="39"/>
                  </a:lnTo>
                  <a:lnTo>
                    <a:pt x="44" y="41"/>
                  </a:lnTo>
                  <a:lnTo>
                    <a:pt x="44" y="42"/>
                  </a:lnTo>
                  <a:lnTo>
                    <a:pt x="44" y="43"/>
                  </a:lnTo>
                  <a:lnTo>
                    <a:pt x="42" y="44"/>
                  </a:lnTo>
                  <a:lnTo>
                    <a:pt x="41" y="44"/>
                  </a:lnTo>
                  <a:lnTo>
                    <a:pt x="41" y="46"/>
                  </a:lnTo>
                  <a:lnTo>
                    <a:pt x="40" y="46"/>
                  </a:lnTo>
                  <a:lnTo>
                    <a:pt x="40" y="47"/>
                  </a:lnTo>
                  <a:lnTo>
                    <a:pt x="38" y="47"/>
                  </a:lnTo>
                  <a:lnTo>
                    <a:pt x="38" y="48"/>
                  </a:lnTo>
                  <a:lnTo>
                    <a:pt x="37" y="48"/>
                  </a:lnTo>
                  <a:lnTo>
                    <a:pt x="36" y="48"/>
                  </a:lnTo>
                  <a:lnTo>
                    <a:pt x="35" y="48"/>
                  </a:lnTo>
                  <a:lnTo>
                    <a:pt x="35" y="49"/>
                  </a:lnTo>
                  <a:lnTo>
                    <a:pt x="33" y="49"/>
                  </a:lnTo>
                  <a:lnTo>
                    <a:pt x="33" y="48"/>
                  </a:lnTo>
                  <a:lnTo>
                    <a:pt x="32" y="48"/>
                  </a:lnTo>
                  <a:lnTo>
                    <a:pt x="32" y="49"/>
                  </a:lnTo>
                  <a:lnTo>
                    <a:pt x="32" y="48"/>
                  </a:lnTo>
                  <a:lnTo>
                    <a:pt x="31" y="48"/>
                  </a:lnTo>
                  <a:lnTo>
                    <a:pt x="31" y="49"/>
                  </a:lnTo>
                  <a:lnTo>
                    <a:pt x="30" y="49"/>
                  </a:lnTo>
                  <a:lnTo>
                    <a:pt x="30" y="48"/>
                  </a:lnTo>
                  <a:lnTo>
                    <a:pt x="28" y="48"/>
                  </a:lnTo>
                  <a:lnTo>
                    <a:pt x="27" y="48"/>
                  </a:lnTo>
                  <a:lnTo>
                    <a:pt x="26" y="48"/>
                  </a:lnTo>
                  <a:lnTo>
                    <a:pt x="26" y="47"/>
                  </a:lnTo>
                  <a:lnTo>
                    <a:pt x="24" y="47"/>
                  </a:lnTo>
                  <a:lnTo>
                    <a:pt x="23" y="48"/>
                  </a:lnTo>
                  <a:lnTo>
                    <a:pt x="22" y="48"/>
                  </a:lnTo>
                  <a:lnTo>
                    <a:pt x="22" y="47"/>
                  </a:lnTo>
                  <a:lnTo>
                    <a:pt x="22" y="46"/>
                  </a:lnTo>
                  <a:lnTo>
                    <a:pt x="23" y="46"/>
                  </a:lnTo>
                  <a:lnTo>
                    <a:pt x="24" y="46"/>
                  </a:lnTo>
                  <a:lnTo>
                    <a:pt x="23" y="44"/>
                  </a:lnTo>
                  <a:lnTo>
                    <a:pt x="24" y="44"/>
                  </a:lnTo>
                  <a:lnTo>
                    <a:pt x="24" y="43"/>
                  </a:lnTo>
                  <a:lnTo>
                    <a:pt x="24" y="44"/>
                  </a:lnTo>
                  <a:lnTo>
                    <a:pt x="24" y="43"/>
                  </a:lnTo>
                  <a:lnTo>
                    <a:pt x="24" y="42"/>
                  </a:lnTo>
                  <a:lnTo>
                    <a:pt x="24" y="41"/>
                  </a:lnTo>
                  <a:lnTo>
                    <a:pt x="26" y="41"/>
                  </a:lnTo>
                  <a:lnTo>
                    <a:pt x="26" y="39"/>
                  </a:lnTo>
                  <a:lnTo>
                    <a:pt x="27" y="39"/>
                  </a:lnTo>
                  <a:lnTo>
                    <a:pt x="27" y="38"/>
                  </a:lnTo>
                  <a:lnTo>
                    <a:pt x="28" y="37"/>
                  </a:lnTo>
                  <a:lnTo>
                    <a:pt x="27" y="35"/>
                  </a:lnTo>
                  <a:lnTo>
                    <a:pt x="27" y="34"/>
                  </a:lnTo>
                  <a:lnTo>
                    <a:pt x="26" y="34"/>
                  </a:lnTo>
                  <a:lnTo>
                    <a:pt x="24" y="34"/>
                  </a:lnTo>
                  <a:lnTo>
                    <a:pt x="24" y="33"/>
                  </a:lnTo>
                  <a:lnTo>
                    <a:pt x="24" y="34"/>
                  </a:lnTo>
                  <a:lnTo>
                    <a:pt x="23" y="34"/>
                  </a:lnTo>
                  <a:lnTo>
                    <a:pt x="23" y="33"/>
                  </a:lnTo>
                  <a:lnTo>
                    <a:pt x="22" y="33"/>
                  </a:lnTo>
                  <a:lnTo>
                    <a:pt x="21" y="33"/>
                  </a:lnTo>
                  <a:lnTo>
                    <a:pt x="21" y="32"/>
                  </a:lnTo>
                  <a:lnTo>
                    <a:pt x="19" y="32"/>
                  </a:lnTo>
                  <a:lnTo>
                    <a:pt x="18" y="30"/>
                  </a:lnTo>
                  <a:lnTo>
                    <a:pt x="17" y="30"/>
                  </a:lnTo>
                  <a:lnTo>
                    <a:pt x="17" y="29"/>
                  </a:lnTo>
                  <a:lnTo>
                    <a:pt x="14" y="28"/>
                  </a:lnTo>
                  <a:lnTo>
                    <a:pt x="13" y="28"/>
                  </a:lnTo>
                  <a:lnTo>
                    <a:pt x="12" y="28"/>
                  </a:lnTo>
                  <a:lnTo>
                    <a:pt x="12" y="27"/>
                  </a:lnTo>
                  <a:lnTo>
                    <a:pt x="10" y="27"/>
                  </a:lnTo>
                  <a:lnTo>
                    <a:pt x="9" y="27"/>
                  </a:lnTo>
                  <a:lnTo>
                    <a:pt x="9" y="25"/>
                  </a:lnTo>
                  <a:lnTo>
                    <a:pt x="8" y="25"/>
                  </a:lnTo>
                  <a:lnTo>
                    <a:pt x="7" y="24"/>
                  </a:lnTo>
                  <a:lnTo>
                    <a:pt x="5" y="24"/>
                  </a:lnTo>
                  <a:lnTo>
                    <a:pt x="5" y="23"/>
                  </a:lnTo>
                  <a:lnTo>
                    <a:pt x="4" y="23"/>
                  </a:lnTo>
                  <a:lnTo>
                    <a:pt x="4" y="21"/>
                  </a:lnTo>
                  <a:lnTo>
                    <a:pt x="3" y="21"/>
                  </a:lnTo>
                  <a:lnTo>
                    <a:pt x="3" y="20"/>
                  </a:lnTo>
                  <a:lnTo>
                    <a:pt x="3" y="19"/>
                  </a:lnTo>
                  <a:lnTo>
                    <a:pt x="2" y="19"/>
                  </a:lnTo>
                  <a:lnTo>
                    <a:pt x="2" y="18"/>
                  </a:lnTo>
                  <a:lnTo>
                    <a:pt x="0" y="18"/>
                  </a:lnTo>
                  <a:lnTo>
                    <a:pt x="0" y="16"/>
                  </a:lnTo>
                  <a:lnTo>
                    <a:pt x="2" y="15"/>
                  </a:lnTo>
                  <a:lnTo>
                    <a:pt x="2" y="14"/>
                  </a:lnTo>
                  <a:lnTo>
                    <a:pt x="2" y="13"/>
                  </a:lnTo>
                  <a:lnTo>
                    <a:pt x="2" y="11"/>
                  </a:lnTo>
                  <a:lnTo>
                    <a:pt x="3" y="10"/>
                  </a:lnTo>
                  <a:lnTo>
                    <a:pt x="3" y="9"/>
                  </a:lnTo>
                  <a:lnTo>
                    <a:pt x="3" y="7"/>
                  </a:lnTo>
                  <a:lnTo>
                    <a:pt x="3" y="6"/>
                  </a:lnTo>
                  <a:lnTo>
                    <a:pt x="4" y="6"/>
                  </a:lnTo>
                  <a:lnTo>
                    <a:pt x="4" y="5"/>
                  </a:lnTo>
                  <a:lnTo>
                    <a:pt x="4" y="4"/>
                  </a:lnTo>
                  <a:lnTo>
                    <a:pt x="5" y="4"/>
                  </a:lnTo>
                  <a:lnTo>
                    <a:pt x="5" y="2"/>
                  </a:lnTo>
                  <a:lnTo>
                    <a:pt x="7" y="2"/>
                  </a:lnTo>
                  <a:lnTo>
                    <a:pt x="8" y="1"/>
                  </a:lnTo>
                  <a:lnTo>
                    <a:pt x="10" y="1"/>
                  </a:lnTo>
                  <a:lnTo>
                    <a:pt x="12" y="1"/>
                  </a:lnTo>
                  <a:lnTo>
                    <a:pt x="14" y="1"/>
                  </a:lnTo>
                  <a:lnTo>
                    <a:pt x="14" y="0"/>
                  </a:lnTo>
                  <a:lnTo>
                    <a:pt x="16" y="0"/>
                  </a:lnTo>
                  <a:lnTo>
                    <a:pt x="17" y="0"/>
                  </a:lnTo>
                  <a:lnTo>
                    <a:pt x="18" y="0"/>
                  </a:lnTo>
                  <a:lnTo>
                    <a:pt x="19" y="0"/>
                  </a:lnTo>
                  <a:lnTo>
                    <a:pt x="21" y="1"/>
                  </a:lnTo>
                  <a:lnTo>
                    <a:pt x="22" y="1"/>
                  </a:lnTo>
                  <a:lnTo>
                    <a:pt x="22" y="2"/>
                  </a:lnTo>
                  <a:lnTo>
                    <a:pt x="23" y="2"/>
                  </a:lnTo>
                  <a:lnTo>
                    <a:pt x="24" y="2"/>
                  </a:lnTo>
                  <a:lnTo>
                    <a:pt x="24" y="4"/>
                  </a:lnTo>
                  <a:lnTo>
                    <a:pt x="24" y="5"/>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1" name="Freeform 1337"/>
            <p:cNvSpPr>
              <a:spLocks noEditPoints="1"/>
            </p:cNvSpPr>
            <p:nvPr/>
          </p:nvSpPr>
          <p:spPr bwMode="auto">
            <a:xfrm>
              <a:off x="4705351" y="3794341"/>
              <a:ext cx="11113" cy="12700"/>
            </a:xfrm>
            <a:custGeom>
              <a:avLst/>
              <a:gdLst>
                <a:gd name="T0" fmla="*/ 0 w 7"/>
                <a:gd name="T1" fmla="*/ 8 h 8"/>
                <a:gd name="T2" fmla="*/ 0 w 7"/>
                <a:gd name="T3" fmla="*/ 7 h 8"/>
                <a:gd name="T4" fmla="*/ 0 w 7"/>
                <a:gd name="T5" fmla="*/ 7 h 8"/>
                <a:gd name="T6" fmla="*/ 0 w 7"/>
                <a:gd name="T7" fmla="*/ 7 h 8"/>
                <a:gd name="T8" fmla="*/ 2 w 7"/>
                <a:gd name="T9" fmla="*/ 6 h 8"/>
                <a:gd name="T10" fmla="*/ 2 w 7"/>
                <a:gd name="T11" fmla="*/ 6 h 8"/>
                <a:gd name="T12" fmla="*/ 2 w 7"/>
                <a:gd name="T13" fmla="*/ 7 h 8"/>
                <a:gd name="T14" fmla="*/ 0 w 7"/>
                <a:gd name="T15" fmla="*/ 7 h 8"/>
                <a:gd name="T16" fmla="*/ 0 w 7"/>
                <a:gd name="T17" fmla="*/ 8 h 8"/>
                <a:gd name="T18" fmla="*/ 6 w 7"/>
                <a:gd name="T19" fmla="*/ 0 h 8"/>
                <a:gd name="T20" fmla="*/ 7 w 7"/>
                <a:gd name="T21" fmla="*/ 1 h 8"/>
                <a:gd name="T22" fmla="*/ 7 w 7"/>
                <a:gd name="T23" fmla="*/ 1 h 8"/>
                <a:gd name="T24" fmla="*/ 7 w 7"/>
                <a:gd name="T25" fmla="*/ 1 h 8"/>
                <a:gd name="T26" fmla="*/ 7 w 7"/>
                <a:gd name="T27" fmla="*/ 1 h 8"/>
                <a:gd name="T28" fmla="*/ 7 w 7"/>
                <a:gd name="T29" fmla="*/ 1 h 8"/>
                <a:gd name="T30" fmla="*/ 7 w 7"/>
                <a:gd name="T31" fmla="*/ 1 h 8"/>
                <a:gd name="T32" fmla="*/ 7 w 7"/>
                <a:gd name="T33" fmla="*/ 2 h 8"/>
                <a:gd name="T34" fmla="*/ 7 w 7"/>
                <a:gd name="T35" fmla="*/ 2 h 8"/>
                <a:gd name="T36" fmla="*/ 7 w 7"/>
                <a:gd name="T37" fmla="*/ 2 h 8"/>
                <a:gd name="T38" fmla="*/ 7 w 7"/>
                <a:gd name="T39" fmla="*/ 2 h 8"/>
                <a:gd name="T40" fmla="*/ 7 w 7"/>
                <a:gd name="T41" fmla="*/ 2 h 8"/>
                <a:gd name="T42" fmla="*/ 7 w 7"/>
                <a:gd name="T43" fmla="*/ 2 h 8"/>
                <a:gd name="T44" fmla="*/ 7 w 7"/>
                <a:gd name="T45" fmla="*/ 3 h 8"/>
                <a:gd name="T46" fmla="*/ 7 w 7"/>
                <a:gd name="T47" fmla="*/ 3 h 8"/>
                <a:gd name="T48" fmla="*/ 7 w 7"/>
                <a:gd name="T49" fmla="*/ 3 h 8"/>
                <a:gd name="T50" fmla="*/ 7 w 7"/>
                <a:gd name="T51" fmla="*/ 3 h 8"/>
                <a:gd name="T52" fmla="*/ 7 w 7"/>
                <a:gd name="T53" fmla="*/ 3 h 8"/>
                <a:gd name="T54" fmla="*/ 7 w 7"/>
                <a:gd name="T55" fmla="*/ 5 h 8"/>
                <a:gd name="T56" fmla="*/ 7 w 7"/>
                <a:gd name="T57" fmla="*/ 5 h 8"/>
                <a:gd name="T58" fmla="*/ 7 w 7"/>
                <a:gd name="T59" fmla="*/ 5 h 8"/>
                <a:gd name="T60" fmla="*/ 7 w 7"/>
                <a:gd name="T61" fmla="*/ 6 h 8"/>
                <a:gd name="T62" fmla="*/ 7 w 7"/>
                <a:gd name="T63" fmla="*/ 6 h 8"/>
                <a:gd name="T64" fmla="*/ 7 w 7"/>
                <a:gd name="T65" fmla="*/ 6 h 8"/>
                <a:gd name="T66" fmla="*/ 7 w 7"/>
                <a:gd name="T67" fmla="*/ 7 h 8"/>
                <a:gd name="T68" fmla="*/ 6 w 7"/>
                <a:gd name="T69" fmla="*/ 7 h 8"/>
                <a:gd name="T70" fmla="*/ 4 w 7"/>
                <a:gd name="T71" fmla="*/ 7 h 8"/>
                <a:gd name="T72" fmla="*/ 3 w 7"/>
                <a:gd name="T73" fmla="*/ 7 h 8"/>
                <a:gd name="T74" fmla="*/ 4 w 7"/>
                <a:gd name="T75" fmla="*/ 7 h 8"/>
                <a:gd name="T76" fmla="*/ 4 w 7"/>
                <a:gd name="T77" fmla="*/ 6 h 8"/>
                <a:gd name="T78" fmla="*/ 4 w 7"/>
                <a:gd name="T79" fmla="*/ 6 h 8"/>
                <a:gd name="T80" fmla="*/ 4 w 7"/>
                <a:gd name="T81" fmla="*/ 5 h 8"/>
                <a:gd name="T82" fmla="*/ 6 w 7"/>
                <a:gd name="T83" fmla="*/ 5 h 8"/>
                <a:gd name="T84" fmla="*/ 6 w 7"/>
                <a:gd name="T85" fmla="*/ 5 h 8"/>
                <a:gd name="T86" fmla="*/ 6 w 7"/>
                <a:gd name="T87" fmla="*/ 5 h 8"/>
                <a:gd name="T88" fmla="*/ 4 w 7"/>
                <a:gd name="T89" fmla="*/ 5 h 8"/>
                <a:gd name="T90" fmla="*/ 4 w 7"/>
                <a:gd name="T91" fmla="*/ 5 h 8"/>
                <a:gd name="T92" fmla="*/ 4 w 7"/>
                <a:gd name="T93" fmla="*/ 5 h 8"/>
                <a:gd name="T94" fmla="*/ 4 w 7"/>
                <a:gd name="T95" fmla="*/ 5 h 8"/>
                <a:gd name="T96" fmla="*/ 4 w 7"/>
                <a:gd name="T97" fmla="*/ 5 h 8"/>
                <a:gd name="T98" fmla="*/ 4 w 7"/>
                <a:gd name="T99" fmla="*/ 3 h 8"/>
                <a:gd name="T100" fmla="*/ 4 w 7"/>
                <a:gd name="T101" fmla="*/ 3 h 8"/>
                <a:gd name="T102" fmla="*/ 4 w 7"/>
                <a:gd name="T103" fmla="*/ 3 h 8"/>
                <a:gd name="T104" fmla="*/ 4 w 7"/>
                <a:gd name="T105" fmla="*/ 3 h 8"/>
                <a:gd name="T106" fmla="*/ 4 w 7"/>
                <a:gd name="T107" fmla="*/ 2 h 8"/>
                <a:gd name="T108" fmla="*/ 4 w 7"/>
                <a:gd name="T109" fmla="*/ 2 h 8"/>
                <a:gd name="T110" fmla="*/ 4 w 7"/>
                <a:gd name="T111" fmla="*/ 2 h 8"/>
                <a:gd name="T112" fmla="*/ 4 w 7"/>
                <a:gd name="T113" fmla="*/ 2 h 8"/>
                <a:gd name="T114" fmla="*/ 4 w 7"/>
                <a:gd name="T115" fmla="*/ 1 h 8"/>
                <a:gd name="T116" fmla="*/ 4 w 7"/>
                <a:gd name="T117" fmla="*/ 1 h 8"/>
                <a:gd name="T118" fmla="*/ 4 w 7"/>
                <a:gd name="T119" fmla="*/ 1 h 8"/>
                <a:gd name="T120" fmla="*/ 4 w 7"/>
                <a:gd name="T121" fmla="*/ 1 h 8"/>
                <a:gd name="T122" fmla="*/ 6 w 7"/>
                <a:gd name="T123" fmla="*/ 0 h 8"/>
                <a:gd name="T124" fmla="*/ 6 w 7"/>
                <a:gd name="T1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 h="8">
                  <a:moveTo>
                    <a:pt x="0" y="8"/>
                  </a:moveTo>
                  <a:lnTo>
                    <a:pt x="0" y="8"/>
                  </a:lnTo>
                  <a:lnTo>
                    <a:pt x="0" y="8"/>
                  </a:lnTo>
                  <a:lnTo>
                    <a:pt x="0" y="8"/>
                  </a:lnTo>
                  <a:lnTo>
                    <a:pt x="0" y="7"/>
                  </a:lnTo>
                  <a:lnTo>
                    <a:pt x="0" y="7"/>
                  </a:lnTo>
                  <a:lnTo>
                    <a:pt x="0" y="7"/>
                  </a:lnTo>
                  <a:lnTo>
                    <a:pt x="0" y="7"/>
                  </a:lnTo>
                  <a:lnTo>
                    <a:pt x="0" y="7"/>
                  </a:lnTo>
                  <a:lnTo>
                    <a:pt x="0" y="7"/>
                  </a:lnTo>
                  <a:lnTo>
                    <a:pt x="0" y="7"/>
                  </a:lnTo>
                  <a:lnTo>
                    <a:pt x="0" y="7"/>
                  </a:lnTo>
                  <a:lnTo>
                    <a:pt x="2" y="6"/>
                  </a:lnTo>
                  <a:lnTo>
                    <a:pt x="2" y="6"/>
                  </a:lnTo>
                  <a:lnTo>
                    <a:pt x="2" y="6"/>
                  </a:lnTo>
                  <a:lnTo>
                    <a:pt x="2" y="6"/>
                  </a:lnTo>
                  <a:lnTo>
                    <a:pt x="2" y="6"/>
                  </a:lnTo>
                  <a:lnTo>
                    <a:pt x="2" y="6"/>
                  </a:lnTo>
                  <a:lnTo>
                    <a:pt x="2" y="7"/>
                  </a:lnTo>
                  <a:lnTo>
                    <a:pt x="2" y="7"/>
                  </a:lnTo>
                  <a:lnTo>
                    <a:pt x="2" y="7"/>
                  </a:lnTo>
                  <a:lnTo>
                    <a:pt x="0" y="7"/>
                  </a:lnTo>
                  <a:lnTo>
                    <a:pt x="0" y="7"/>
                  </a:lnTo>
                  <a:lnTo>
                    <a:pt x="0" y="7"/>
                  </a:lnTo>
                  <a:lnTo>
                    <a:pt x="0" y="7"/>
                  </a:lnTo>
                  <a:lnTo>
                    <a:pt x="0" y="8"/>
                  </a:lnTo>
                  <a:lnTo>
                    <a:pt x="0" y="8"/>
                  </a:lnTo>
                  <a:lnTo>
                    <a:pt x="0" y="8"/>
                  </a:lnTo>
                  <a:close/>
                  <a:moveTo>
                    <a:pt x="6" y="0"/>
                  </a:moveTo>
                  <a:lnTo>
                    <a:pt x="6" y="0"/>
                  </a:lnTo>
                  <a:lnTo>
                    <a:pt x="6" y="0"/>
                  </a:lnTo>
                  <a:lnTo>
                    <a:pt x="7" y="0"/>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5"/>
                  </a:lnTo>
                  <a:lnTo>
                    <a:pt x="7" y="5"/>
                  </a:lnTo>
                  <a:lnTo>
                    <a:pt x="7" y="5"/>
                  </a:lnTo>
                  <a:lnTo>
                    <a:pt x="7" y="5"/>
                  </a:lnTo>
                  <a:lnTo>
                    <a:pt x="7" y="5"/>
                  </a:lnTo>
                  <a:lnTo>
                    <a:pt x="7" y="5"/>
                  </a:lnTo>
                  <a:lnTo>
                    <a:pt x="7" y="5"/>
                  </a:lnTo>
                  <a:lnTo>
                    <a:pt x="7" y="5"/>
                  </a:lnTo>
                  <a:lnTo>
                    <a:pt x="7" y="6"/>
                  </a:lnTo>
                  <a:lnTo>
                    <a:pt x="7" y="6"/>
                  </a:lnTo>
                  <a:lnTo>
                    <a:pt x="7" y="6"/>
                  </a:lnTo>
                  <a:lnTo>
                    <a:pt x="7" y="6"/>
                  </a:lnTo>
                  <a:lnTo>
                    <a:pt x="7" y="6"/>
                  </a:lnTo>
                  <a:lnTo>
                    <a:pt x="7" y="6"/>
                  </a:lnTo>
                  <a:lnTo>
                    <a:pt x="7" y="6"/>
                  </a:lnTo>
                  <a:lnTo>
                    <a:pt x="7" y="6"/>
                  </a:lnTo>
                  <a:lnTo>
                    <a:pt x="7" y="6"/>
                  </a:lnTo>
                  <a:lnTo>
                    <a:pt x="7" y="6"/>
                  </a:lnTo>
                  <a:lnTo>
                    <a:pt x="7" y="7"/>
                  </a:lnTo>
                  <a:lnTo>
                    <a:pt x="7" y="7"/>
                  </a:lnTo>
                  <a:lnTo>
                    <a:pt x="6" y="7"/>
                  </a:lnTo>
                  <a:lnTo>
                    <a:pt x="6" y="7"/>
                  </a:lnTo>
                  <a:lnTo>
                    <a:pt x="6" y="7"/>
                  </a:lnTo>
                  <a:lnTo>
                    <a:pt x="4" y="7"/>
                  </a:lnTo>
                  <a:lnTo>
                    <a:pt x="4" y="7"/>
                  </a:lnTo>
                  <a:lnTo>
                    <a:pt x="4" y="7"/>
                  </a:lnTo>
                  <a:lnTo>
                    <a:pt x="4" y="7"/>
                  </a:lnTo>
                  <a:lnTo>
                    <a:pt x="4" y="7"/>
                  </a:lnTo>
                  <a:lnTo>
                    <a:pt x="3" y="7"/>
                  </a:lnTo>
                  <a:lnTo>
                    <a:pt x="3" y="7"/>
                  </a:lnTo>
                  <a:lnTo>
                    <a:pt x="3" y="7"/>
                  </a:lnTo>
                  <a:lnTo>
                    <a:pt x="4" y="7"/>
                  </a:lnTo>
                  <a:lnTo>
                    <a:pt x="4" y="6"/>
                  </a:lnTo>
                  <a:lnTo>
                    <a:pt x="4" y="6"/>
                  </a:lnTo>
                  <a:lnTo>
                    <a:pt x="4" y="6"/>
                  </a:lnTo>
                  <a:lnTo>
                    <a:pt x="4" y="6"/>
                  </a:lnTo>
                  <a:lnTo>
                    <a:pt x="4" y="6"/>
                  </a:lnTo>
                  <a:lnTo>
                    <a:pt x="4" y="6"/>
                  </a:lnTo>
                  <a:lnTo>
                    <a:pt x="4" y="6"/>
                  </a:lnTo>
                  <a:lnTo>
                    <a:pt x="4" y="5"/>
                  </a:lnTo>
                  <a:lnTo>
                    <a:pt x="4" y="5"/>
                  </a:lnTo>
                  <a:lnTo>
                    <a:pt x="4" y="5"/>
                  </a:lnTo>
                  <a:lnTo>
                    <a:pt x="6" y="5"/>
                  </a:lnTo>
                  <a:lnTo>
                    <a:pt x="6" y="5"/>
                  </a:lnTo>
                  <a:lnTo>
                    <a:pt x="6" y="5"/>
                  </a:lnTo>
                  <a:lnTo>
                    <a:pt x="6" y="5"/>
                  </a:lnTo>
                  <a:lnTo>
                    <a:pt x="6" y="5"/>
                  </a:lnTo>
                  <a:lnTo>
                    <a:pt x="6" y="5"/>
                  </a:lnTo>
                  <a:lnTo>
                    <a:pt x="6" y="5"/>
                  </a:lnTo>
                  <a:lnTo>
                    <a:pt x="6" y="5"/>
                  </a:lnTo>
                  <a:lnTo>
                    <a:pt x="6"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1"/>
                  </a:lnTo>
                  <a:lnTo>
                    <a:pt x="4" y="1"/>
                  </a:lnTo>
                  <a:lnTo>
                    <a:pt x="4" y="1"/>
                  </a:lnTo>
                  <a:lnTo>
                    <a:pt x="4" y="1"/>
                  </a:lnTo>
                  <a:lnTo>
                    <a:pt x="4" y="1"/>
                  </a:lnTo>
                  <a:lnTo>
                    <a:pt x="4" y="1"/>
                  </a:lnTo>
                  <a:lnTo>
                    <a:pt x="4" y="1"/>
                  </a:lnTo>
                  <a:lnTo>
                    <a:pt x="4" y="1"/>
                  </a:lnTo>
                  <a:lnTo>
                    <a:pt x="4" y="1"/>
                  </a:lnTo>
                  <a:lnTo>
                    <a:pt x="4" y="1"/>
                  </a:lnTo>
                  <a:lnTo>
                    <a:pt x="4" y="1"/>
                  </a:lnTo>
                  <a:lnTo>
                    <a:pt x="6" y="0"/>
                  </a:lnTo>
                  <a:lnTo>
                    <a:pt x="6" y="0"/>
                  </a:lnTo>
                  <a:lnTo>
                    <a:pt x="6" y="0"/>
                  </a:lnTo>
                  <a:lnTo>
                    <a:pt x="6" y="0"/>
                  </a:lnTo>
                  <a:lnTo>
                    <a:pt x="6" y="0"/>
                  </a:lnTo>
                  <a:lnTo>
                    <a:pt x="6" y="0"/>
                  </a:lnTo>
                  <a:lnTo>
                    <a:pt x="6"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2" name="Freeform 1338"/>
            <p:cNvSpPr>
              <a:spLocks noEditPoints="1"/>
            </p:cNvSpPr>
            <p:nvPr/>
          </p:nvSpPr>
          <p:spPr bwMode="auto">
            <a:xfrm>
              <a:off x="3098801" y="4159467"/>
              <a:ext cx="141288" cy="125413"/>
            </a:xfrm>
            <a:custGeom>
              <a:avLst/>
              <a:gdLst>
                <a:gd name="T0" fmla="*/ 71 w 89"/>
                <a:gd name="T1" fmla="*/ 79 h 79"/>
                <a:gd name="T2" fmla="*/ 89 w 89"/>
                <a:gd name="T3" fmla="*/ 77 h 79"/>
                <a:gd name="T4" fmla="*/ 84 w 89"/>
                <a:gd name="T5" fmla="*/ 77 h 79"/>
                <a:gd name="T6" fmla="*/ 83 w 89"/>
                <a:gd name="T7" fmla="*/ 75 h 79"/>
                <a:gd name="T8" fmla="*/ 73 w 89"/>
                <a:gd name="T9" fmla="*/ 73 h 79"/>
                <a:gd name="T10" fmla="*/ 61 w 89"/>
                <a:gd name="T11" fmla="*/ 59 h 79"/>
                <a:gd name="T12" fmla="*/ 82 w 89"/>
                <a:gd name="T13" fmla="*/ 59 h 79"/>
                <a:gd name="T14" fmla="*/ 60 w 89"/>
                <a:gd name="T15" fmla="*/ 57 h 79"/>
                <a:gd name="T16" fmla="*/ 60 w 89"/>
                <a:gd name="T17" fmla="*/ 56 h 79"/>
                <a:gd name="T18" fmla="*/ 61 w 89"/>
                <a:gd name="T19" fmla="*/ 56 h 79"/>
                <a:gd name="T20" fmla="*/ 50 w 89"/>
                <a:gd name="T21" fmla="*/ 54 h 79"/>
                <a:gd name="T22" fmla="*/ 14 w 89"/>
                <a:gd name="T23" fmla="*/ 55 h 79"/>
                <a:gd name="T24" fmla="*/ 14 w 89"/>
                <a:gd name="T25" fmla="*/ 56 h 79"/>
                <a:gd name="T26" fmla="*/ 13 w 89"/>
                <a:gd name="T27" fmla="*/ 54 h 79"/>
                <a:gd name="T28" fmla="*/ 11 w 89"/>
                <a:gd name="T29" fmla="*/ 54 h 79"/>
                <a:gd name="T30" fmla="*/ 11 w 89"/>
                <a:gd name="T31" fmla="*/ 54 h 79"/>
                <a:gd name="T32" fmla="*/ 57 w 89"/>
                <a:gd name="T33" fmla="*/ 54 h 79"/>
                <a:gd name="T34" fmla="*/ 48 w 89"/>
                <a:gd name="T35" fmla="*/ 51 h 79"/>
                <a:gd name="T36" fmla="*/ 3 w 89"/>
                <a:gd name="T37" fmla="*/ 50 h 79"/>
                <a:gd name="T38" fmla="*/ 42 w 89"/>
                <a:gd name="T39" fmla="*/ 50 h 79"/>
                <a:gd name="T40" fmla="*/ 46 w 89"/>
                <a:gd name="T41" fmla="*/ 49 h 79"/>
                <a:gd name="T42" fmla="*/ 1 w 89"/>
                <a:gd name="T43" fmla="*/ 49 h 79"/>
                <a:gd name="T44" fmla="*/ 0 w 89"/>
                <a:gd name="T45" fmla="*/ 49 h 79"/>
                <a:gd name="T46" fmla="*/ 41 w 89"/>
                <a:gd name="T47" fmla="*/ 47 h 79"/>
                <a:gd name="T48" fmla="*/ 29 w 89"/>
                <a:gd name="T49" fmla="*/ 46 h 79"/>
                <a:gd name="T50" fmla="*/ 34 w 89"/>
                <a:gd name="T51" fmla="*/ 46 h 79"/>
                <a:gd name="T52" fmla="*/ 33 w 89"/>
                <a:gd name="T53" fmla="*/ 46 h 79"/>
                <a:gd name="T54" fmla="*/ 37 w 89"/>
                <a:gd name="T55" fmla="*/ 45 h 79"/>
                <a:gd name="T56" fmla="*/ 32 w 89"/>
                <a:gd name="T57" fmla="*/ 45 h 79"/>
                <a:gd name="T58" fmla="*/ 19 w 89"/>
                <a:gd name="T59" fmla="*/ 45 h 79"/>
                <a:gd name="T60" fmla="*/ 40 w 89"/>
                <a:gd name="T61" fmla="*/ 45 h 79"/>
                <a:gd name="T62" fmla="*/ 34 w 89"/>
                <a:gd name="T63" fmla="*/ 42 h 79"/>
                <a:gd name="T64" fmla="*/ 28 w 89"/>
                <a:gd name="T65" fmla="*/ 41 h 79"/>
                <a:gd name="T66" fmla="*/ 22 w 89"/>
                <a:gd name="T67" fmla="*/ 41 h 79"/>
                <a:gd name="T68" fmla="*/ 24 w 89"/>
                <a:gd name="T69" fmla="*/ 40 h 79"/>
                <a:gd name="T70" fmla="*/ 22 w 89"/>
                <a:gd name="T71" fmla="*/ 41 h 79"/>
                <a:gd name="T72" fmla="*/ 37 w 89"/>
                <a:gd name="T73" fmla="*/ 38 h 79"/>
                <a:gd name="T74" fmla="*/ 36 w 89"/>
                <a:gd name="T75" fmla="*/ 38 h 79"/>
                <a:gd name="T76" fmla="*/ 38 w 89"/>
                <a:gd name="T77" fmla="*/ 37 h 79"/>
                <a:gd name="T78" fmla="*/ 33 w 89"/>
                <a:gd name="T79" fmla="*/ 36 h 79"/>
                <a:gd name="T80" fmla="*/ 59 w 89"/>
                <a:gd name="T81" fmla="*/ 36 h 79"/>
                <a:gd name="T82" fmla="*/ 73 w 89"/>
                <a:gd name="T83" fmla="*/ 15 h 79"/>
                <a:gd name="T84" fmla="*/ 73 w 89"/>
                <a:gd name="T85" fmla="*/ 14 h 79"/>
                <a:gd name="T86" fmla="*/ 70 w 89"/>
                <a:gd name="T87" fmla="*/ 12 h 79"/>
                <a:gd name="T88" fmla="*/ 70 w 89"/>
                <a:gd name="T89" fmla="*/ 10 h 79"/>
                <a:gd name="T90" fmla="*/ 69 w 89"/>
                <a:gd name="T91" fmla="*/ 10 h 79"/>
                <a:gd name="T92" fmla="*/ 64 w 89"/>
                <a:gd name="T93" fmla="*/ 8 h 79"/>
                <a:gd name="T94" fmla="*/ 64 w 89"/>
                <a:gd name="T95" fmla="*/ 9 h 79"/>
                <a:gd name="T96" fmla="*/ 68 w 89"/>
                <a:gd name="T97" fmla="*/ 5 h 79"/>
                <a:gd name="T98" fmla="*/ 66 w 89"/>
                <a:gd name="T99" fmla="*/ 5 h 79"/>
                <a:gd name="T100" fmla="*/ 64 w 89"/>
                <a:gd name="T101" fmla="*/ 5 h 79"/>
                <a:gd name="T102" fmla="*/ 64 w 89"/>
                <a:gd name="T103" fmla="*/ 5 h 79"/>
                <a:gd name="T104" fmla="*/ 61 w 89"/>
                <a:gd name="T10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9">
                  <a:moveTo>
                    <a:pt x="71" y="79"/>
                  </a:moveTo>
                  <a:lnTo>
                    <a:pt x="70" y="79"/>
                  </a:lnTo>
                  <a:lnTo>
                    <a:pt x="71" y="79"/>
                  </a:lnTo>
                  <a:close/>
                  <a:moveTo>
                    <a:pt x="89" y="77"/>
                  </a:moveTo>
                  <a:lnTo>
                    <a:pt x="89" y="78"/>
                  </a:lnTo>
                  <a:lnTo>
                    <a:pt x="89" y="77"/>
                  </a:lnTo>
                  <a:close/>
                  <a:moveTo>
                    <a:pt x="84" y="77"/>
                  </a:moveTo>
                  <a:lnTo>
                    <a:pt x="83" y="77"/>
                  </a:lnTo>
                  <a:lnTo>
                    <a:pt x="84" y="77"/>
                  </a:lnTo>
                  <a:lnTo>
                    <a:pt x="83" y="77"/>
                  </a:lnTo>
                  <a:lnTo>
                    <a:pt x="84" y="77"/>
                  </a:lnTo>
                  <a:close/>
                  <a:moveTo>
                    <a:pt x="83" y="75"/>
                  </a:moveTo>
                  <a:lnTo>
                    <a:pt x="83" y="77"/>
                  </a:lnTo>
                  <a:lnTo>
                    <a:pt x="83" y="75"/>
                  </a:lnTo>
                  <a:close/>
                  <a:moveTo>
                    <a:pt x="73" y="73"/>
                  </a:moveTo>
                  <a:lnTo>
                    <a:pt x="73" y="74"/>
                  </a:lnTo>
                  <a:lnTo>
                    <a:pt x="73" y="73"/>
                  </a:lnTo>
                  <a:close/>
                  <a:moveTo>
                    <a:pt x="61" y="59"/>
                  </a:moveTo>
                  <a:lnTo>
                    <a:pt x="60" y="59"/>
                  </a:lnTo>
                  <a:lnTo>
                    <a:pt x="61" y="59"/>
                  </a:lnTo>
                  <a:close/>
                  <a:moveTo>
                    <a:pt x="82" y="59"/>
                  </a:moveTo>
                  <a:lnTo>
                    <a:pt x="80" y="59"/>
                  </a:lnTo>
                  <a:lnTo>
                    <a:pt x="82" y="59"/>
                  </a:lnTo>
                  <a:close/>
                  <a:moveTo>
                    <a:pt x="60" y="57"/>
                  </a:moveTo>
                  <a:lnTo>
                    <a:pt x="60" y="59"/>
                  </a:lnTo>
                  <a:lnTo>
                    <a:pt x="60" y="57"/>
                  </a:lnTo>
                  <a:close/>
                  <a:moveTo>
                    <a:pt x="60" y="56"/>
                  </a:moveTo>
                  <a:lnTo>
                    <a:pt x="60" y="55"/>
                  </a:lnTo>
                  <a:lnTo>
                    <a:pt x="61" y="55"/>
                  </a:lnTo>
                  <a:lnTo>
                    <a:pt x="61" y="56"/>
                  </a:lnTo>
                  <a:lnTo>
                    <a:pt x="60" y="56"/>
                  </a:lnTo>
                  <a:close/>
                  <a:moveTo>
                    <a:pt x="51" y="55"/>
                  </a:moveTo>
                  <a:lnTo>
                    <a:pt x="50" y="54"/>
                  </a:lnTo>
                  <a:lnTo>
                    <a:pt x="51" y="54"/>
                  </a:lnTo>
                  <a:lnTo>
                    <a:pt x="51" y="55"/>
                  </a:lnTo>
                  <a:close/>
                  <a:moveTo>
                    <a:pt x="14" y="55"/>
                  </a:moveTo>
                  <a:lnTo>
                    <a:pt x="15" y="55"/>
                  </a:lnTo>
                  <a:lnTo>
                    <a:pt x="15" y="56"/>
                  </a:lnTo>
                  <a:lnTo>
                    <a:pt x="14" y="56"/>
                  </a:lnTo>
                  <a:lnTo>
                    <a:pt x="14" y="55"/>
                  </a:lnTo>
                  <a:lnTo>
                    <a:pt x="13" y="55"/>
                  </a:lnTo>
                  <a:lnTo>
                    <a:pt x="13" y="54"/>
                  </a:lnTo>
                  <a:lnTo>
                    <a:pt x="14" y="54"/>
                  </a:lnTo>
                  <a:lnTo>
                    <a:pt x="14" y="55"/>
                  </a:lnTo>
                  <a:close/>
                  <a:moveTo>
                    <a:pt x="11" y="54"/>
                  </a:moveTo>
                  <a:lnTo>
                    <a:pt x="11" y="55"/>
                  </a:lnTo>
                  <a:lnTo>
                    <a:pt x="10" y="54"/>
                  </a:lnTo>
                  <a:lnTo>
                    <a:pt x="11" y="54"/>
                  </a:lnTo>
                  <a:close/>
                  <a:moveTo>
                    <a:pt x="57" y="54"/>
                  </a:moveTo>
                  <a:lnTo>
                    <a:pt x="56" y="54"/>
                  </a:lnTo>
                  <a:lnTo>
                    <a:pt x="57" y="54"/>
                  </a:lnTo>
                  <a:close/>
                  <a:moveTo>
                    <a:pt x="48" y="51"/>
                  </a:moveTo>
                  <a:lnTo>
                    <a:pt x="47" y="51"/>
                  </a:lnTo>
                  <a:lnTo>
                    <a:pt x="48" y="51"/>
                  </a:lnTo>
                  <a:close/>
                  <a:moveTo>
                    <a:pt x="3" y="50"/>
                  </a:moveTo>
                  <a:lnTo>
                    <a:pt x="3" y="51"/>
                  </a:lnTo>
                  <a:lnTo>
                    <a:pt x="3" y="50"/>
                  </a:lnTo>
                  <a:close/>
                  <a:moveTo>
                    <a:pt x="42" y="50"/>
                  </a:moveTo>
                  <a:lnTo>
                    <a:pt x="42" y="49"/>
                  </a:lnTo>
                  <a:lnTo>
                    <a:pt x="42" y="50"/>
                  </a:lnTo>
                  <a:close/>
                  <a:moveTo>
                    <a:pt x="46" y="49"/>
                  </a:moveTo>
                  <a:lnTo>
                    <a:pt x="46" y="50"/>
                  </a:lnTo>
                  <a:lnTo>
                    <a:pt x="46" y="49"/>
                  </a:lnTo>
                  <a:close/>
                  <a:moveTo>
                    <a:pt x="3" y="49"/>
                  </a:moveTo>
                  <a:lnTo>
                    <a:pt x="3" y="50"/>
                  </a:lnTo>
                  <a:lnTo>
                    <a:pt x="1" y="49"/>
                  </a:lnTo>
                  <a:lnTo>
                    <a:pt x="3" y="49"/>
                  </a:lnTo>
                  <a:close/>
                  <a:moveTo>
                    <a:pt x="1" y="49"/>
                  </a:moveTo>
                  <a:lnTo>
                    <a:pt x="0" y="49"/>
                  </a:lnTo>
                  <a:lnTo>
                    <a:pt x="1" y="49"/>
                  </a:lnTo>
                  <a:close/>
                  <a:moveTo>
                    <a:pt x="42" y="49"/>
                  </a:moveTo>
                  <a:lnTo>
                    <a:pt x="41" y="47"/>
                  </a:lnTo>
                  <a:lnTo>
                    <a:pt x="42" y="49"/>
                  </a:lnTo>
                  <a:close/>
                  <a:moveTo>
                    <a:pt x="31" y="46"/>
                  </a:moveTo>
                  <a:lnTo>
                    <a:pt x="29" y="46"/>
                  </a:lnTo>
                  <a:lnTo>
                    <a:pt x="31" y="46"/>
                  </a:lnTo>
                  <a:close/>
                  <a:moveTo>
                    <a:pt x="34" y="47"/>
                  </a:moveTo>
                  <a:lnTo>
                    <a:pt x="34" y="46"/>
                  </a:lnTo>
                  <a:lnTo>
                    <a:pt x="34" y="47"/>
                  </a:lnTo>
                  <a:close/>
                  <a:moveTo>
                    <a:pt x="34" y="46"/>
                  </a:moveTo>
                  <a:lnTo>
                    <a:pt x="33" y="46"/>
                  </a:lnTo>
                  <a:lnTo>
                    <a:pt x="34" y="46"/>
                  </a:lnTo>
                  <a:close/>
                  <a:moveTo>
                    <a:pt x="36" y="45"/>
                  </a:moveTo>
                  <a:lnTo>
                    <a:pt x="37" y="45"/>
                  </a:lnTo>
                  <a:lnTo>
                    <a:pt x="36" y="45"/>
                  </a:lnTo>
                  <a:close/>
                  <a:moveTo>
                    <a:pt x="33" y="45"/>
                  </a:moveTo>
                  <a:lnTo>
                    <a:pt x="32" y="45"/>
                  </a:lnTo>
                  <a:lnTo>
                    <a:pt x="33" y="45"/>
                  </a:lnTo>
                  <a:close/>
                  <a:moveTo>
                    <a:pt x="20" y="45"/>
                  </a:moveTo>
                  <a:lnTo>
                    <a:pt x="19" y="45"/>
                  </a:lnTo>
                  <a:lnTo>
                    <a:pt x="20" y="45"/>
                  </a:lnTo>
                  <a:close/>
                  <a:moveTo>
                    <a:pt x="40" y="43"/>
                  </a:moveTo>
                  <a:lnTo>
                    <a:pt x="40" y="45"/>
                  </a:lnTo>
                  <a:lnTo>
                    <a:pt x="40" y="43"/>
                  </a:lnTo>
                  <a:close/>
                  <a:moveTo>
                    <a:pt x="36" y="42"/>
                  </a:moveTo>
                  <a:lnTo>
                    <a:pt x="34" y="42"/>
                  </a:lnTo>
                  <a:lnTo>
                    <a:pt x="36" y="42"/>
                  </a:lnTo>
                  <a:close/>
                  <a:moveTo>
                    <a:pt x="29" y="41"/>
                  </a:moveTo>
                  <a:lnTo>
                    <a:pt x="28" y="41"/>
                  </a:lnTo>
                  <a:lnTo>
                    <a:pt x="29" y="41"/>
                  </a:lnTo>
                  <a:close/>
                  <a:moveTo>
                    <a:pt x="23" y="41"/>
                  </a:moveTo>
                  <a:lnTo>
                    <a:pt x="22" y="41"/>
                  </a:lnTo>
                  <a:lnTo>
                    <a:pt x="23" y="41"/>
                  </a:lnTo>
                  <a:close/>
                  <a:moveTo>
                    <a:pt x="24" y="41"/>
                  </a:moveTo>
                  <a:lnTo>
                    <a:pt x="24" y="40"/>
                  </a:lnTo>
                  <a:lnTo>
                    <a:pt x="24" y="41"/>
                  </a:lnTo>
                  <a:close/>
                  <a:moveTo>
                    <a:pt x="22" y="40"/>
                  </a:moveTo>
                  <a:lnTo>
                    <a:pt x="22" y="41"/>
                  </a:lnTo>
                  <a:lnTo>
                    <a:pt x="22" y="40"/>
                  </a:lnTo>
                  <a:close/>
                  <a:moveTo>
                    <a:pt x="36" y="38"/>
                  </a:moveTo>
                  <a:lnTo>
                    <a:pt x="37" y="38"/>
                  </a:lnTo>
                  <a:lnTo>
                    <a:pt x="36" y="38"/>
                  </a:lnTo>
                  <a:lnTo>
                    <a:pt x="36" y="37"/>
                  </a:lnTo>
                  <a:lnTo>
                    <a:pt x="36" y="38"/>
                  </a:lnTo>
                  <a:close/>
                  <a:moveTo>
                    <a:pt x="38" y="37"/>
                  </a:moveTo>
                  <a:lnTo>
                    <a:pt x="37" y="37"/>
                  </a:lnTo>
                  <a:lnTo>
                    <a:pt x="38" y="37"/>
                  </a:lnTo>
                  <a:lnTo>
                    <a:pt x="37" y="37"/>
                  </a:lnTo>
                  <a:lnTo>
                    <a:pt x="38" y="37"/>
                  </a:lnTo>
                  <a:close/>
                  <a:moveTo>
                    <a:pt x="33" y="36"/>
                  </a:moveTo>
                  <a:lnTo>
                    <a:pt x="32" y="36"/>
                  </a:lnTo>
                  <a:lnTo>
                    <a:pt x="33" y="36"/>
                  </a:lnTo>
                  <a:close/>
                  <a:moveTo>
                    <a:pt x="59" y="36"/>
                  </a:moveTo>
                  <a:lnTo>
                    <a:pt x="59" y="35"/>
                  </a:lnTo>
                  <a:lnTo>
                    <a:pt x="59" y="36"/>
                  </a:lnTo>
                  <a:close/>
                  <a:moveTo>
                    <a:pt x="73" y="15"/>
                  </a:moveTo>
                  <a:lnTo>
                    <a:pt x="71" y="15"/>
                  </a:lnTo>
                  <a:lnTo>
                    <a:pt x="71" y="14"/>
                  </a:lnTo>
                  <a:lnTo>
                    <a:pt x="73" y="14"/>
                  </a:lnTo>
                  <a:lnTo>
                    <a:pt x="73" y="15"/>
                  </a:lnTo>
                  <a:close/>
                  <a:moveTo>
                    <a:pt x="69" y="12"/>
                  </a:moveTo>
                  <a:lnTo>
                    <a:pt x="70" y="12"/>
                  </a:lnTo>
                  <a:lnTo>
                    <a:pt x="69" y="12"/>
                  </a:lnTo>
                  <a:close/>
                  <a:moveTo>
                    <a:pt x="71" y="10"/>
                  </a:moveTo>
                  <a:lnTo>
                    <a:pt x="70" y="10"/>
                  </a:lnTo>
                  <a:lnTo>
                    <a:pt x="70" y="12"/>
                  </a:lnTo>
                  <a:lnTo>
                    <a:pt x="69" y="12"/>
                  </a:lnTo>
                  <a:lnTo>
                    <a:pt x="69" y="10"/>
                  </a:lnTo>
                  <a:lnTo>
                    <a:pt x="70" y="10"/>
                  </a:lnTo>
                  <a:lnTo>
                    <a:pt x="71" y="10"/>
                  </a:lnTo>
                  <a:close/>
                  <a:moveTo>
                    <a:pt x="64" y="8"/>
                  </a:moveTo>
                  <a:lnTo>
                    <a:pt x="65" y="8"/>
                  </a:lnTo>
                  <a:lnTo>
                    <a:pt x="65" y="9"/>
                  </a:lnTo>
                  <a:lnTo>
                    <a:pt x="64" y="9"/>
                  </a:lnTo>
                  <a:lnTo>
                    <a:pt x="64" y="8"/>
                  </a:lnTo>
                  <a:close/>
                  <a:moveTo>
                    <a:pt x="66" y="5"/>
                  </a:moveTo>
                  <a:lnTo>
                    <a:pt x="68" y="5"/>
                  </a:lnTo>
                  <a:lnTo>
                    <a:pt x="68" y="6"/>
                  </a:lnTo>
                  <a:lnTo>
                    <a:pt x="66" y="6"/>
                  </a:lnTo>
                  <a:lnTo>
                    <a:pt x="66" y="5"/>
                  </a:lnTo>
                  <a:close/>
                  <a:moveTo>
                    <a:pt x="64" y="5"/>
                  </a:moveTo>
                  <a:lnTo>
                    <a:pt x="65" y="5"/>
                  </a:lnTo>
                  <a:lnTo>
                    <a:pt x="64" y="5"/>
                  </a:lnTo>
                  <a:lnTo>
                    <a:pt x="65" y="5"/>
                  </a:lnTo>
                  <a:lnTo>
                    <a:pt x="65" y="6"/>
                  </a:lnTo>
                  <a:lnTo>
                    <a:pt x="64" y="5"/>
                  </a:lnTo>
                  <a:lnTo>
                    <a:pt x="64" y="6"/>
                  </a:lnTo>
                  <a:lnTo>
                    <a:pt x="64" y="5"/>
                  </a:lnTo>
                  <a:close/>
                  <a:moveTo>
                    <a:pt x="61" y="1"/>
                  </a:moveTo>
                  <a:lnTo>
                    <a:pt x="61" y="0"/>
                  </a:lnTo>
                  <a:lnTo>
                    <a:pt x="6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3" name="Freeform 1339"/>
            <p:cNvSpPr>
              <a:spLocks/>
            </p:cNvSpPr>
            <p:nvPr/>
          </p:nvSpPr>
          <p:spPr bwMode="auto">
            <a:xfrm>
              <a:off x="4848226" y="3857841"/>
              <a:ext cx="7938" cy="14288"/>
            </a:xfrm>
            <a:custGeom>
              <a:avLst/>
              <a:gdLst>
                <a:gd name="T0" fmla="*/ 1 w 5"/>
                <a:gd name="T1" fmla="*/ 9 h 9"/>
                <a:gd name="T2" fmla="*/ 0 w 5"/>
                <a:gd name="T3" fmla="*/ 8 h 9"/>
                <a:gd name="T4" fmla="*/ 1 w 5"/>
                <a:gd name="T5" fmla="*/ 8 h 9"/>
                <a:gd name="T6" fmla="*/ 0 w 5"/>
                <a:gd name="T7" fmla="*/ 7 h 9"/>
                <a:gd name="T8" fmla="*/ 0 w 5"/>
                <a:gd name="T9" fmla="*/ 7 h 9"/>
                <a:gd name="T10" fmla="*/ 0 w 5"/>
                <a:gd name="T11" fmla="*/ 5 h 9"/>
                <a:gd name="T12" fmla="*/ 0 w 5"/>
                <a:gd name="T13" fmla="*/ 5 h 9"/>
                <a:gd name="T14" fmla="*/ 0 w 5"/>
                <a:gd name="T15" fmla="*/ 4 h 9"/>
                <a:gd name="T16" fmla="*/ 0 w 5"/>
                <a:gd name="T17" fmla="*/ 4 h 9"/>
                <a:gd name="T18" fmla="*/ 1 w 5"/>
                <a:gd name="T19" fmla="*/ 4 h 9"/>
                <a:gd name="T20" fmla="*/ 1 w 5"/>
                <a:gd name="T21" fmla="*/ 3 h 9"/>
                <a:gd name="T22" fmla="*/ 1 w 5"/>
                <a:gd name="T23" fmla="*/ 3 h 9"/>
                <a:gd name="T24" fmla="*/ 0 w 5"/>
                <a:gd name="T25" fmla="*/ 3 h 9"/>
                <a:gd name="T26" fmla="*/ 1 w 5"/>
                <a:gd name="T27" fmla="*/ 3 h 9"/>
                <a:gd name="T28" fmla="*/ 1 w 5"/>
                <a:gd name="T29" fmla="*/ 3 h 9"/>
                <a:gd name="T30" fmla="*/ 1 w 5"/>
                <a:gd name="T31" fmla="*/ 3 h 9"/>
                <a:gd name="T32" fmla="*/ 1 w 5"/>
                <a:gd name="T33" fmla="*/ 4 h 9"/>
                <a:gd name="T34" fmla="*/ 1 w 5"/>
                <a:gd name="T35" fmla="*/ 3 h 9"/>
                <a:gd name="T36" fmla="*/ 1 w 5"/>
                <a:gd name="T37" fmla="*/ 3 h 9"/>
                <a:gd name="T38" fmla="*/ 1 w 5"/>
                <a:gd name="T39" fmla="*/ 3 h 9"/>
                <a:gd name="T40" fmla="*/ 1 w 5"/>
                <a:gd name="T41" fmla="*/ 3 h 9"/>
                <a:gd name="T42" fmla="*/ 1 w 5"/>
                <a:gd name="T43" fmla="*/ 3 h 9"/>
                <a:gd name="T44" fmla="*/ 1 w 5"/>
                <a:gd name="T45" fmla="*/ 2 h 9"/>
                <a:gd name="T46" fmla="*/ 1 w 5"/>
                <a:gd name="T47" fmla="*/ 2 h 9"/>
                <a:gd name="T48" fmla="*/ 1 w 5"/>
                <a:gd name="T49" fmla="*/ 2 h 9"/>
                <a:gd name="T50" fmla="*/ 1 w 5"/>
                <a:gd name="T51" fmla="*/ 2 h 9"/>
                <a:gd name="T52" fmla="*/ 1 w 5"/>
                <a:gd name="T53" fmla="*/ 2 h 9"/>
                <a:gd name="T54" fmla="*/ 1 w 5"/>
                <a:gd name="T55" fmla="*/ 0 h 9"/>
                <a:gd name="T56" fmla="*/ 1 w 5"/>
                <a:gd name="T57" fmla="*/ 0 h 9"/>
                <a:gd name="T58" fmla="*/ 2 w 5"/>
                <a:gd name="T59" fmla="*/ 0 h 9"/>
                <a:gd name="T60" fmla="*/ 2 w 5"/>
                <a:gd name="T61" fmla="*/ 0 h 9"/>
                <a:gd name="T62" fmla="*/ 2 w 5"/>
                <a:gd name="T63" fmla="*/ 0 h 9"/>
                <a:gd name="T64" fmla="*/ 3 w 5"/>
                <a:gd name="T65" fmla="*/ 0 h 9"/>
                <a:gd name="T66" fmla="*/ 3 w 5"/>
                <a:gd name="T67" fmla="*/ 0 h 9"/>
                <a:gd name="T68" fmla="*/ 3 w 5"/>
                <a:gd name="T69" fmla="*/ 2 h 9"/>
                <a:gd name="T70" fmla="*/ 3 w 5"/>
                <a:gd name="T71" fmla="*/ 2 h 9"/>
                <a:gd name="T72" fmla="*/ 5 w 5"/>
                <a:gd name="T73" fmla="*/ 2 h 9"/>
                <a:gd name="T74" fmla="*/ 5 w 5"/>
                <a:gd name="T75" fmla="*/ 3 h 9"/>
                <a:gd name="T76" fmla="*/ 5 w 5"/>
                <a:gd name="T77" fmla="*/ 2 h 9"/>
                <a:gd name="T78" fmla="*/ 5 w 5"/>
                <a:gd name="T79" fmla="*/ 3 h 9"/>
                <a:gd name="T80" fmla="*/ 5 w 5"/>
                <a:gd name="T81" fmla="*/ 3 h 9"/>
                <a:gd name="T82" fmla="*/ 5 w 5"/>
                <a:gd name="T83" fmla="*/ 3 h 9"/>
                <a:gd name="T84" fmla="*/ 5 w 5"/>
                <a:gd name="T85" fmla="*/ 3 h 9"/>
                <a:gd name="T86" fmla="*/ 5 w 5"/>
                <a:gd name="T87" fmla="*/ 3 h 9"/>
                <a:gd name="T88" fmla="*/ 3 w 5"/>
                <a:gd name="T89" fmla="*/ 3 h 9"/>
                <a:gd name="T90" fmla="*/ 3 w 5"/>
                <a:gd name="T91" fmla="*/ 4 h 9"/>
                <a:gd name="T92" fmla="*/ 3 w 5"/>
                <a:gd name="T93" fmla="*/ 4 h 9"/>
                <a:gd name="T94" fmla="*/ 3 w 5"/>
                <a:gd name="T95" fmla="*/ 5 h 9"/>
                <a:gd name="T96" fmla="*/ 5 w 5"/>
                <a:gd name="T97" fmla="*/ 5 h 9"/>
                <a:gd name="T98" fmla="*/ 5 w 5"/>
                <a:gd name="T99" fmla="*/ 5 h 9"/>
                <a:gd name="T100" fmla="*/ 5 w 5"/>
                <a:gd name="T101" fmla="*/ 7 h 9"/>
                <a:gd name="T102" fmla="*/ 5 w 5"/>
                <a:gd name="T103" fmla="*/ 8 h 9"/>
                <a:gd name="T104" fmla="*/ 3 w 5"/>
                <a:gd name="T105" fmla="*/ 8 h 9"/>
                <a:gd name="T106" fmla="*/ 3 w 5"/>
                <a:gd name="T107" fmla="*/ 8 h 9"/>
                <a:gd name="T108" fmla="*/ 3 w 5"/>
                <a:gd name="T109" fmla="*/ 9 h 9"/>
                <a:gd name="T110" fmla="*/ 3 w 5"/>
                <a:gd name="T111" fmla="*/ 9 h 9"/>
                <a:gd name="T112" fmla="*/ 3 w 5"/>
                <a:gd name="T113" fmla="*/ 9 h 9"/>
                <a:gd name="T114" fmla="*/ 3 w 5"/>
                <a:gd name="T115" fmla="*/ 9 h 9"/>
                <a:gd name="T116" fmla="*/ 2 w 5"/>
                <a:gd name="T117" fmla="*/ 9 h 9"/>
                <a:gd name="T118" fmla="*/ 2 w 5"/>
                <a:gd name="T1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 h="9">
                  <a:moveTo>
                    <a:pt x="2" y="9"/>
                  </a:moveTo>
                  <a:lnTo>
                    <a:pt x="2" y="9"/>
                  </a:lnTo>
                  <a:lnTo>
                    <a:pt x="2" y="9"/>
                  </a:lnTo>
                  <a:lnTo>
                    <a:pt x="1" y="9"/>
                  </a:lnTo>
                  <a:lnTo>
                    <a:pt x="1" y="9"/>
                  </a:lnTo>
                  <a:lnTo>
                    <a:pt x="1" y="9"/>
                  </a:lnTo>
                  <a:lnTo>
                    <a:pt x="1" y="9"/>
                  </a:lnTo>
                  <a:lnTo>
                    <a:pt x="0" y="8"/>
                  </a:lnTo>
                  <a:lnTo>
                    <a:pt x="1" y="8"/>
                  </a:lnTo>
                  <a:lnTo>
                    <a:pt x="1" y="8"/>
                  </a:lnTo>
                  <a:lnTo>
                    <a:pt x="1" y="8"/>
                  </a:lnTo>
                  <a:lnTo>
                    <a:pt x="1" y="8"/>
                  </a:lnTo>
                  <a:lnTo>
                    <a:pt x="1" y="7"/>
                  </a:lnTo>
                  <a:lnTo>
                    <a:pt x="0" y="7"/>
                  </a:lnTo>
                  <a:lnTo>
                    <a:pt x="0" y="7"/>
                  </a:lnTo>
                  <a:lnTo>
                    <a:pt x="0" y="7"/>
                  </a:lnTo>
                  <a:lnTo>
                    <a:pt x="0" y="7"/>
                  </a:lnTo>
                  <a:lnTo>
                    <a:pt x="0" y="7"/>
                  </a:lnTo>
                  <a:lnTo>
                    <a:pt x="0" y="7"/>
                  </a:lnTo>
                  <a:lnTo>
                    <a:pt x="0" y="7"/>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3"/>
                  </a:lnTo>
                  <a:lnTo>
                    <a:pt x="1" y="3"/>
                  </a:lnTo>
                  <a:lnTo>
                    <a:pt x="1" y="3"/>
                  </a:lnTo>
                  <a:lnTo>
                    <a:pt x="1" y="3"/>
                  </a:lnTo>
                  <a:lnTo>
                    <a:pt x="1" y="3"/>
                  </a:lnTo>
                  <a:lnTo>
                    <a:pt x="1" y="3"/>
                  </a:lnTo>
                  <a:lnTo>
                    <a:pt x="0" y="3"/>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2"/>
                  </a:lnTo>
                  <a:lnTo>
                    <a:pt x="3" y="2"/>
                  </a:lnTo>
                  <a:lnTo>
                    <a:pt x="3" y="2"/>
                  </a:lnTo>
                  <a:lnTo>
                    <a:pt x="3" y="2"/>
                  </a:lnTo>
                  <a:lnTo>
                    <a:pt x="3" y="2"/>
                  </a:lnTo>
                  <a:lnTo>
                    <a:pt x="3" y="2"/>
                  </a:lnTo>
                  <a:lnTo>
                    <a:pt x="5" y="2"/>
                  </a:lnTo>
                  <a:lnTo>
                    <a:pt x="5" y="2"/>
                  </a:lnTo>
                  <a:lnTo>
                    <a:pt x="5" y="2"/>
                  </a:lnTo>
                  <a:lnTo>
                    <a:pt x="5" y="2"/>
                  </a:lnTo>
                  <a:lnTo>
                    <a:pt x="5" y="2"/>
                  </a:lnTo>
                  <a:lnTo>
                    <a:pt x="5" y="2"/>
                  </a:lnTo>
                  <a:lnTo>
                    <a:pt x="5" y="2"/>
                  </a:lnTo>
                  <a:lnTo>
                    <a:pt x="5" y="3"/>
                  </a:lnTo>
                  <a:lnTo>
                    <a:pt x="5" y="3"/>
                  </a:lnTo>
                  <a:lnTo>
                    <a:pt x="5" y="3"/>
                  </a:lnTo>
                  <a:lnTo>
                    <a:pt x="5" y="2"/>
                  </a:lnTo>
                  <a:lnTo>
                    <a:pt x="5" y="2"/>
                  </a:lnTo>
                  <a:lnTo>
                    <a:pt x="5" y="2"/>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3" y="3"/>
                  </a:lnTo>
                  <a:lnTo>
                    <a:pt x="3" y="3"/>
                  </a:lnTo>
                  <a:lnTo>
                    <a:pt x="5" y="3"/>
                  </a:lnTo>
                  <a:lnTo>
                    <a:pt x="5" y="3"/>
                  </a:lnTo>
                  <a:lnTo>
                    <a:pt x="5" y="3"/>
                  </a:lnTo>
                  <a:lnTo>
                    <a:pt x="5" y="3"/>
                  </a:lnTo>
                  <a:lnTo>
                    <a:pt x="5" y="3"/>
                  </a:lnTo>
                  <a:lnTo>
                    <a:pt x="3" y="3"/>
                  </a:lnTo>
                  <a:lnTo>
                    <a:pt x="3" y="3"/>
                  </a:lnTo>
                  <a:lnTo>
                    <a:pt x="3" y="3"/>
                  </a:lnTo>
                  <a:lnTo>
                    <a:pt x="3" y="3"/>
                  </a:lnTo>
                  <a:lnTo>
                    <a:pt x="3" y="3"/>
                  </a:lnTo>
                  <a:lnTo>
                    <a:pt x="3" y="3"/>
                  </a:lnTo>
                  <a:lnTo>
                    <a:pt x="3" y="3"/>
                  </a:lnTo>
                  <a:lnTo>
                    <a:pt x="3" y="4"/>
                  </a:lnTo>
                  <a:lnTo>
                    <a:pt x="3" y="4"/>
                  </a:lnTo>
                  <a:lnTo>
                    <a:pt x="3" y="4"/>
                  </a:lnTo>
                  <a:lnTo>
                    <a:pt x="3" y="4"/>
                  </a:lnTo>
                  <a:lnTo>
                    <a:pt x="3" y="4"/>
                  </a:lnTo>
                  <a:lnTo>
                    <a:pt x="3" y="4"/>
                  </a:lnTo>
                  <a:lnTo>
                    <a:pt x="3" y="4"/>
                  </a:lnTo>
                  <a:lnTo>
                    <a:pt x="3" y="4"/>
                  </a:lnTo>
                  <a:lnTo>
                    <a:pt x="3" y="5"/>
                  </a:lnTo>
                  <a:lnTo>
                    <a:pt x="3" y="5"/>
                  </a:lnTo>
                  <a:lnTo>
                    <a:pt x="3" y="5"/>
                  </a:lnTo>
                  <a:lnTo>
                    <a:pt x="5" y="5"/>
                  </a:lnTo>
                  <a:lnTo>
                    <a:pt x="5" y="5"/>
                  </a:lnTo>
                  <a:lnTo>
                    <a:pt x="5" y="5"/>
                  </a:lnTo>
                  <a:lnTo>
                    <a:pt x="5" y="5"/>
                  </a:lnTo>
                  <a:lnTo>
                    <a:pt x="5" y="5"/>
                  </a:lnTo>
                  <a:lnTo>
                    <a:pt x="5" y="5"/>
                  </a:lnTo>
                  <a:lnTo>
                    <a:pt x="5" y="5"/>
                  </a:lnTo>
                  <a:lnTo>
                    <a:pt x="5" y="7"/>
                  </a:lnTo>
                  <a:lnTo>
                    <a:pt x="5" y="7"/>
                  </a:lnTo>
                  <a:lnTo>
                    <a:pt x="5" y="7"/>
                  </a:lnTo>
                  <a:lnTo>
                    <a:pt x="5" y="7"/>
                  </a:lnTo>
                  <a:lnTo>
                    <a:pt x="5" y="7"/>
                  </a:lnTo>
                  <a:lnTo>
                    <a:pt x="5" y="8"/>
                  </a:lnTo>
                  <a:lnTo>
                    <a:pt x="5" y="8"/>
                  </a:lnTo>
                  <a:lnTo>
                    <a:pt x="5" y="8"/>
                  </a:lnTo>
                  <a:lnTo>
                    <a:pt x="3" y="8"/>
                  </a:lnTo>
                  <a:lnTo>
                    <a:pt x="3" y="8"/>
                  </a:lnTo>
                  <a:lnTo>
                    <a:pt x="3" y="8"/>
                  </a:lnTo>
                  <a:lnTo>
                    <a:pt x="3" y="8"/>
                  </a:lnTo>
                  <a:lnTo>
                    <a:pt x="3" y="8"/>
                  </a:lnTo>
                  <a:lnTo>
                    <a:pt x="3" y="8"/>
                  </a:lnTo>
                  <a:lnTo>
                    <a:pt x="3" y="8"/>
                  </a:lnTo>
                  <a:lnTo>
                    <a:pt x="3" y="8"/>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2" y="9"/>
                  </a:lnTo>
                  <a:lnTo>
                    <a:pt x="2" y="9"/>
                  </a:lnTo>
                  <a:lnTo>
                    <a:pt x="2" y="9"/>
                  </a:lnTo>
                  <a:lnTo>
                    <a:pt x="2" y="9"/>
                  </a:lnTo>
                  <a:lnTo>
                    <a:pt x="2" y="9"/>
                  </a:lnTo>
                  <a:lnTo>
                    <a:pt x="2" y="9"/>
                  </a:lnTo>
                  <a:lnTo>
                    <a:pt x="2" y="9"/>
                  </a:lnTo>
                  <a:lnTo>
                    <a:pt x="2" y="9"/>
                  </a:lnTo>
                  <a:lnTo>
                    <a:pt x="2" y="9"/>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4" name="Freeform 1340"/>
            <p:cNvSpPr>
              <a:spLocks/>
            </p:cNvSpPr>
            <p:nvPr/>
          </p:nvSpPr>
          <p:spPr bwMode="auto">
            <a:xfrm>
              <a:off x="4584701" y="3613366"/>
              <a:ext cx="80963" cy="58738"/>
            </a:xfrm>
            <a:custGeom>
              <a:avLst/>
              <a:gdLst>
                <a:gd name="T0" fmla="*/ 45 w 51"/>
                <a:gd name="T1" fmla="*/ 24 h 37"/>
                <a:gd name="T2" fmla="*/ 48 w 51"/>
                <a:gd name="T3" fmla="*/ 24 h 37"/>
                <a:gd name="T4" fmla="*/ 51 w 51"/>
                <a:gd name="T5" fmla="*/ 23 h 37"/>
                <a:gd name="T6" fmla="*/ 51 w 51"/>
                <a:gd name="T7" fmla="*/ 27 h 37"/>
                <a:gd name="T8" fmla="*/ 48 w 51"/>
                <a:gd name="T9" fmla="*/ 28 h 37"/>
                <a:gd name="T10" fmla="*/ 47 w 51"/>
                <a:gd name="T11" fmla="*/ 28 h 37"/>
                <a:gd name="T12" fmla="*/ 48 w 51"/>
                <a:gd name="T13" fmla="*/ 28 h 37"/>
                <a:gd name="T14" fmla="*/ 47 w 51"/>
                <a:gd name="T15" fmla="*/ 28 h 37"/>
                <a:gd name="T16" fmla="*/ 47 w 51"/>
                <a:gd name="T17" fmla="*/ 30 h 37"/>
                <a:gd name="T18" fmla="*/ 47 w 51"/>
                <a:gd name="T19" fmla="*/ 28 h 37"/>
                <a:gd name="T20" fmla="*/ 46 w 51"/>
                <a:gd name="T21" fmla="*/ 31 h 37"/>
                <a:gd name="T22" fmla="*/ 47 w 51"/>
                <a:gd name="T23" fmla="*/ 31 h 37"/>
                <a:gd name="T24" fmla="*/ 46 w 51"/>
                <a:gd name="T25" fmla="*/ 33 h 37"/>
                <a:gd name="T26" fmla="*/ 45 w 51"/>
                <a:gd name="T27" fmla="*/ 36 h 37"/>
                <a:gd name="T28" fmla="*/ 42 w 51"/>
                <a:gd name="T29" fmla="*/ 35 h 37"/>
                <a:gd name="T30" fmla="*/ 38 w 51"/>
                <a:gd name="T31" fmla="*/ 35 h 37"/>
                <a:gd name="T32" fmla="*/ 36 w 51"/>
                <a:gd name="T33" fmla="*/ 33 h 37"/>
                <a:gd name="T34" fmla="*/ 33 w 51"/>
                <a:gd name="T35" fmla="*/ 35 h 37"/>
                <a:gd name="T36" fmla="*/ 31 w 51"/>
                <a:gd name="T37" fmla="*/ 36 h 37"/>
                <a:gd name="T38" fmla="*/ 28 w 51"/>
                <a:gd name="T39" fmla="*/ 37 h 37"/>
                <a:gd name="T40" fmla="*/ 26 w 51"/>
                <a:gd name="T41" fmla="*/ 36 h 37"/>
                <a:gd name="T42" fmla="*/ 22 w 51"/>
                <a:gd name="T43" fmla="*/ 36 h 37"/>
                <a:gd name="T44" fmla="*/ 18 w 51"/>
                <a:gd name="T45" fmla="*/ 35 h 37"/>
                <a:gd name="T46" fmla="*/ 15 w 51"/>
                <a:gd name="T47" fmla="*/ 36 h 37"/>
                <a:gd name="T48" fmla="*/ 15 w 51"/>
                <a:gd name="T49" fmla="*/ 35 h 37"/>
                <a:gd name="T50" fmla="*/ 13 w 51"/>
                <a:gd name="T51" fmla="*/ 32 h 37"/>
                <a:gd name="T52" fmla="*/ 13 w 51"/>
                <a:gd name="T53" fmla="*/ 31 h 37"/>
                <a:gd name="T54" fmla="*/ 13 w 51"/>
                <a:gd name="T55" fmla="*/ 30 h 37"/>
                <a:gd name="T56" fmla="*/ 12 w 51"/>
                <a:gd name="T57" fmla="*/ 30 h 37"/>
                <a:gd name="T58" fmla="*/ 9 w 51"/>
                <a:gd name="T59" fmla="*/ 30 h 37"/>
                <a:gd name="T60" fmla="*/ 6 w 51"/>
                <a:gd name="T61" fmla="*/ 28 h 37"/>
                <a:gd name="T62" fmla="*/ 5 w 51"/>
                <a:gd name="T63" fmla="*/ 24 h 37"/>
                <a:gd name="T64" fmla="*/ 3 w 51"/>
                <a:gd name="T65" fmla="*/ 23 h 37"/>
                <a:gd name="T66" fmla="*/ 1 w 51"/>
                <a:gd name="T67" fmla="*/ 21 h 37"/>
                <a:gd name="T68" fmla="*/ 0 w 51"/>
                <a:gd name="T69" fmla="*/ 18 h 37"/>
                <a:gd name="T70" fmla="*/ 3 w 51"/>
                <a:gd name="T71" fmla="*/ 17 h 37"/>
                <a:gd name="T72" fmla="*/ 5 w 51"/>
                <a:gd name="T73" fmla="*/ 16 h 37"/>
                <a:gd name="T74" fmla="*/ 6 w 51"/>
                <a:gd name="T75" fmla="*/ 13 h 37"/>
                <a:gd name="T76" fmla="*/ 8 w 51"/>
                <a:gd name="T77" fmla="*/ 10 h 37"/>
                <a:gd name="T78" fmla="*/ 9 w 51"/>
                <a:gd name="T79" fmla="*/ 8 h 37"/>
                <a:gd name="T80" fmla="*/ 10 w 51"/>
                <a:gd name="T81" fmla="*/ 5 h 37"/>
                <a:gd name="T82" fmla="*/ 13 w 51"/>
                <a:gd name="T83" fmla="*/ 5 h 37"/>
                <a:gd name="T84" fmla="*/ 14 w 51"/>
                <a:gd name="T85" fmla="*/ 3 h 37"/>
                <a:gd name="T86" fmla="*/ 15 w 51"/>
                <a:gd name="T87" fmla="*/ 3 h 37"/>
                <a:gd name="T88" fmla="*/ 19 w 51"/>
                <a:gd name="T89" fmla="*/ 3 h 37"/>
                <a:gd name="T90" fmla="*/ 20 w 51"/>
                <a:gd name="T91" fmla="*/ 4 h 37"/>
                <a:gd name="T92" fmla="*/ 23 w 51"/>
                <a:gd name="T93" fmla="*/ 4 h 37"/>
                <a:gd name="T94" fmla="*/ 27 w 51"/>
                <a:gd name="T95" fmla="*/ 5 h 37"/>
                <a:gd name="T96" fmla="*/ 31 w 51"/>
                <a:gd name="T97" fmla="*/ 3 h 37"/>
                <a:gd name="T98" fmla="*/ 33 w 51"/>
                <a:gd name="T99" fmla="*/ 1 h 37"/>
                <a:gd name="T100" fmla="*/ 36 w 51"/>
                <a:gd name="T101" fmla="*/ 0 h 37"/>
                <a:gd name="T102" fmla="*/ 36 w 51"/>
                <a:gd name="T103" fmla="*/ 1 h 37"/>
                <a:gd name="T104" fmla="*/ 38 w 51"/>
                <a:gd name="T105" fmla="*/ 3 h 37"/>
                <a:gd name="T106" fmla="*/ 38 w 51"/>
                <a:gd name="T107" fmla="*/ 4 h 37"/>
                <a:gd name="T108" fmla="*/ 38 w 51"/>
                <a:gd name="T109" fmla="*/ 5 h 37"/>
                <a:gd name="T110" fmla="*/ 40 w 51"/>
                <a:gd name="T111" fmla="*/ 8 h 37"/>
                <a:gd name="T112" fmla="*/ 42 w 51"/>
                <a:gd name="T113" fmla="*/ 10 h 37"/>
                <a:gd name="T114" fmla="*/ 42 w 51"/>
                <a:gd name="T115" fmla="*/ 12 h 37"/>
                <a:gd name="T116" fmla="*/ 43 w 51"/>
                <a:gd name="T117" fmla="*/ 14 h 37"/>
                <a:gd name="T118" fmla="*/ 43 w 51"/>
                <a:gd name="T119" fmla="*/ 18 h 37"/>
                <a:gd name="T120" fmla="*/ 43 w 51"/>
                <a:gd name="T121" fmla="*/ 19 h 37"/>
                <a:gd name="T122" fmla="*/ 42 w 51"/>
                <a:gd name="T123"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 h="37">
                  <a:moveTo>
                    <a:pt x="43" y="23"/>
                  </a:moveTo>
                  <a:lnTo>
                    <a:pt x="43" y="24"/>
                  </a:lnTo>
                  <a:lnTo>
                    <a:pt x="45" y="24"/>
                  </a:lnTo>
                  <a:lnTo>
                    <a:pt x="46" y="24"/>
                  </a:lnTo>
                  <a:lnTo>
                    <a:pt x="47" y="24"/>
                  </a:lnTo>
                  <a:lnTo>
                    <a:pt x="48" y="24"/>
                  </a:lnTo>
                  <a:lnTo>
                    <a:pt x="48" y="23"/>
                  </a:lnTo>
                  <a:lnTo>
                    <a:pt x="50" y="23"/>
                  </a:lnTo>
                  <a:lnTo>
                    <a:pt x="51" y="23"/>
                  </a:lnTo>
                  <a:lnTo>
                    <a:pt x="51" y="24"/>
                  </a:lnTo>
                  <a:lnTo>
                    <a:pt x="51" y="26"/>
                  </a:lnTo>
                  <a:lnTo>
                    <a:pt x="51" y="27"/>
                  </a:lnTo>
                  <a:lnTo>
                    <a:pt x="51" y="28"/>
                  </a:lnTo>
                  <a:lnTo>
                    <a:pt x="50" y="28"/>
                  </a:lnTo>
                  <a:lnTo>
                    <a:pt x="48" y="28"/>
                  </a:lnTo>
                  <a:lnTo>
                    <a:pt x="47" y="28"/>
                  </a:lnTo>
                  <a:lnTo>
                    <a:pt x="47" y="30"/>
                  </a:lnTo>
                  <a:lnTo>
                    <a:pt x="47" y="28"/>
                  </a:lnTo>
                  <a:lnTo>
                    <a:pt x="48" y="28"/>
                  </a:lnTo>
                  <a:lnTo>
                    <a:pt x="48" y="27"/>
                  </a:lnTo>
                  <a:lnTo>
                    <a:pt x="48" y="28"/>
                  </a:lnTo>
                  <a:lnTo>
                    <a:pt x="48" y="27"/>
                  </a:lnTo>
                  <a:lnTo>
                    <a:pt x="47" y="27"/>
                  </a:lnTo>
                  <a:lnTo>
                    <a:pt x="47" y="28"/>
                  </a:lnTo>
                  <a:lnTo>
                    <a:pt x="46" y="28"/>
                  </a:lnTo>
                  <a:lnTo>
                    <a:pt x="46" y="30"/>
                  </a:lnTo>
                  <a:lnTo>
                    <a:pt x="47" y="30"/>
                  </a:lnTo>
                  <a:lnTo>
                    <a:pt x="46" y="30"/>
                  </a:lnTo>
                  <a:lnTo>
                    <a:pt x="47" y="30"/>
                  </a:lnTo>
                  <a:lnTo>
                    <a:pt x="47" y="28"/>
                  </a:lnTo>
                  <a:lnTo>
                    <a:pt x="47" y="30"/>
                  </a:lnTo>
                  <a:lnTo>
                    <a:pt x="46" y="30"/>
                  </a:lnTo>
                  <a:lnTo>
                    <a:pt x="46" y="31"/>
                  </a:lnTo>
                  <a:lnTo>
                    <a:pt x="47" y="31"/>
                  </a:lnTo>
                  <a:lnTo>
                    <a:pt x="47" y="30"/>
                  </a:lnTo>
                  <a:lnTo>
                    <a:pt x="47" y="31"/>
                  </a:lnTo>
                  <a:lnTo>
                    <a:pt x="46" y="31"/>
                  </a:lnTo>
                  <a:lnTo>
                    <a:pt x="46" y="32"/>
                  </a:lnTo>
                  <a:lnTo>
                    <a:pt x="46" y="33"/>
                  </a:lnTo>
                  <a:lnTo>
                    <a:pt x="46" y="35"/>
                  </a:lnTo>
                  <a:lnTo>
                    <a:pt x="46" y="36"/>
                  </a:lnTo>
                  <a:lnTo>
                    <a:pt x="45" y="36"/>
                  </a:lnTo>
                  <a:lnTo>
                    <a:pt x="43" y="36"/>
                  </a:lnTo>
                  <a:lnTo>
                    <a:pt x="42" y="36"/>
                  </a:lnTo>
                  <a:lnTo>
                    <a:pt x="42" y="35"/>
                  </a:lnTo>
                  <a:lnTo>
                    <a:pt x="41" y="35"/>
                  </a:lnTo>
                  <a:lnTo>
                    <a:pt x="40" y="35"/>
                  </a:lnTo>
                  <a:lnTo>
                    <a:pt x="38" y="35"/>
                  </a:lnTo>
                  <a:lnTo>
                    <a:pt x="38" y="33"/>
                  </a:lnTo>
                  <a:lnTo>
                    <a:pt x="37" y="33"/>
                  </a:lnTo>
                  <a:lnTo>
                    <a:pt x="36" y="33"/>
                  </a:lnTo>
                  <a:lnTo>
                    <a:pt x="34" y="33"/>
                  </a:lnTo>
                  <a:lnTo>
                    <a:pt x="33" y="33"/>
                  </a:lnTo>
                  <a:lnTo>
                    <a:pt x="33" y="35"/>
                  </a:lnTo>
                  <a:lnTo>
                    <a:pt x="32" y="35"/>
                  </a:lnTo>
                  <a:lnTo>
                    <a:pt x="31" y="35"/>
                  </a:lnTo>
                  <a:lnTo>
                    <a:pt x="31" y="36"/>
                  </a:lnTo>
                  <a:lnTo>
                    <a:pt x="29" y="36"/>
                  </a:lnTo>
                  <a:lnTo>
                    <a:pt x="29" y="37"/>
                  </a:lnTo>
                  <a:lnTo>
                    <a:pt x="28" y="37"/>
                  </a:lnTo>
                  <a:lnTo>
                    <a:pt x="27" y="37"/>
                  </a:lnTo>
                  <a:lnTo>
                    <a:pt x="27" y="36"/>
                  </a:lnTo>
                  <a:lnTo>
                    <a:pt x="26" y="36"/>
                  </a:lnTo>
                  <a:lnTo>
                    <a:pt x="24" y="36"/>
                  </a:lnTo>
                  <a:lnTo>
                    <a:pt x="23" y="36"/>
                  </a:lnTo>
                  <a:lnTo>
                    <a:pt x="22" y="36"/>
                  </a:lnTo>
                  <a:lnTo>
                    <a:pt x="19" y="36"/>
                  </a:lnTo>
                  <a:lnTo>
                    <a:pt x="18" y="36"/>
                  </a:lnTo>
                  <a:lnTo>
                    <a:pt x="18" y="35"/>
                  </a:lnTo>
                  <a:lnTo>
                    <a:pt x="17" y="35"/>
                  </a:lnTo>
                  <a:lnTo>
                    <a:pt x="17" y="36"/>
                  </a:lnTo>
                  <a:lnTo>
                    <a:pt x="15" y="36"/>
                  </a:lnTo>
                  <a:lnTo>
                    <a:pt x="14" y="36"/>
                  </a:lnTo>
                  <a:lnTo>
                    <a:pt x="14" y="35"/>
                  </a:lnTo>
                  <a:lnTo>
                    <a:pt x="15" y="35"/>
                  </a:lnTo>
                  <a:lnTo>
                    <a:pt x="15" y="33"/>
                  </a:lnTo>
                  <a:lnTo>
                    <a:pt x="14" y="33"/>
                  </a:lnTo>
                  <a:lnTo>
                    <a:pt x="13" y="32"/>
                  </a:lnTo>
                  <a:lnTo>
                    <a:pt x="13" y="31"/>
                  </a:lnTo>
                  <a:lnTo>
                    <a:pt x="12" y="31"/>
                  </a:lnTo>
                  <a:lnTo>
                    <a:pt x="13" y="31"/>
                  </a:lnTo>
                  <a:lnTo>
                    <a:pt x="13" y="30"/>
                  </a:lnTo>
                  <a:lnTo>
                    <a:pt x="14" y="30"/>
                  </a:lnTo>
                  <a:lnTo>
                    <a:pt x="13" y="30"/>
                  </a:lnTo>
                  <a:lnTo>
                    <a:pt x="13" y="28"/>
                  </a:lnTo>
                  <a:lnTo>
                    <a:pt x="12" y="28"/>
                  </a:lnTo>
                  <a:lnTo>
                    <a:pt x="12" y="30"/>
                  </a:lnTo>
                  <a:lnTo>
                    <a:pt x="10" y="31"/>
                  </a:lnTo>
                  <a:lnTo>
                    <a:pt x="10" y="30"/>
                  </a:lnTo>
                  <a:lnTo>
                    <a:pt x="9" y="30"/>
                  </a:lnTo>
                  <a:lnTo>
                    <a:pt x="8" y="30"/>
                  </a:lnTo>
                  <a:lnTo>
                    <a:pt x="8" y="28"/>
                  </a:lnTo>
                  <a:lnTo>
                    <a:pt x="6" y="28"/>
                  </a:lnTo>
                  <a:lnTo>
                    <a:pt x="6" y="27"/>
                  </a:lnTo>
                  <a:lnTo>
                    <a:pt x="6" y="26"/>
                  </a:lnTo>
                  <a:lnTo>
                    <a:pt x="5" y="24"/>
                  </a:lnTo>
                  <a:lnTo>
                    <a:pt x="4" y="24"/>
                  </a:lnTo>
                  <a:lnTo>
                    <a:pt x="4" y="23"/>
                  </a:lnTo>
                  <a:lnTo>
                    <a:pt x="3" y="23"/>
                  </a:lnTo>
                  <a:lnTo>
                    <a:pt x="3" y="22"/>
                  </a:lnTo>
                  <a:lnTo>
                    <a:pt x="3" y="21"/>
                  </a:lnTo>
                  <a:lnTo>
                    <a:pt x="1" y="21"/>
                  </a:lnTo>
                  <a:lnTo>
                    <a:pt x="1" y="19"/>
                  </a:lnTo>
                  <a:lnTo>
                    <a:pt x="0" y="19"/>
                  </a:lnTo>
                  <a:lnTo>
                    <a:pt x="0" y="18"/>
                  </a:lnTo>
                  <a:lnTo>
                    <a:pt x="1" y="18"/>
                  </a:lnTo>
                  <a:lnTo>
                    <a:pt x="3" y="18"/>
                  </a:lnTo>
                  <a:lnTo>
                    <a:pt x="3" y="17"/>
                  </a:lnTo>
                  <a:lnTo>
                    <a:pt x="4" y="17"/>
                  </a:lnTo>
                  <a:lnTo>
                    <a:pt x="5" y="17"/>
                  </a:lnTo>
                  <a:lnTo>
                    <a:pt x="5" y="16"/>
                  </a:lnTo>
                  <a:lnTo>
                    <a:pt x="5" y="14"/>
                  </a:lnTo>
                  <a:lnTo>
                    <a:pt x="6" y="14"/>
                  </a:lnTo>
                  <a:lnTo>
                    <a:pt x="6" y="13"/>
                  </a:lnTo>
                  <a:lnTo>
                    <a:pt x="6" y="12"/>
                  </a:lnTo>
                  <a:lnTo>
                    <a:pt x="8" y="12"/>
                  </a:lnTo>
                  <a:lnTo>
                    <a:pt x="8" y="10"/>
                  </a:lnTo>
                  <a:lnTo>
                    <a:pt x="9" y="10"/>
                  </a:lnTo>
                  <a:lnTo>
                    <a:pt x="9" y="9"/>
                  </a:lnTo>
                  <a:lnTo>
                    <a:pt x="9" y="8"/>
                  </a:lnTo>
                  <a:lnTo>
                    <a:pt x="9" y="7"/>
                  </a:lnTo>
                  <a:lnTo>
                    <a:pt x="10" y="7"/>
                  </a:lnTo>
                  <a:lnTo>
                    <a:pt x="10" y="5"/>
                  </a:lnTo>
                  <a:lnTo>
                    <a:pt x="12" y="5"/>
                  </a:lnTo>
                  <a:lnTo>
                    <a:pt x="12" y="4"/>
                  </a:lnTo>
                  <a:lnTo>
                    <a:pt x="13" y="5"/>
                  </a:lnTo>
                  <a:lnTo>
                    <a:pt x="13" y="4"/>
                  </a:lnTo>
                  <a:lnTo>
                    <a:pt x="14" y="4"/>
                  </a:lnTo>
                  <a:lnTo>
                    <a:pt x="14" y="3"/>
                  </a:lnTo>
                  <a:lnTo>
                    <a:pt x="15" y="3"/>
                  </a:lnTo>
                  <a:lnTo>
                    <a:pt x="15" y="1"/>
                  </a:lnTo>
                  <a:lnTo>
                    <a:pt x="15" y="3"/>
                  </a:lnTo>
                  <a:lnTo>
                    <a:pt x="17" y="3"/>
                  </a:lnTo>
                  <a:lnTo>
                    <a:pt x="18" y="3"/>
                  </a:lnTo>
                  <a:lnTo>
                    <a:pt x="19" y="3"/>
                  </a:lnTo>
                  <a:lnTo>
                    <a:pt x="19" y="4"/>
                  </a:lnTo>
                  <a:lnTo>
                    <a:pt x="20" y="3"/>
                  </a:lnTo>
                  <a:lnTo>
                    <a:pt x="20" y="4"/>
                  </a:lnTo>
                  <a:lnTo>
                    <a:pt x="22" y="4"/>
                  </a:lnTo>
                  <a:lnTo>
                    <a:pt x="23" y="3"/>
                  </a:lnTo>
                  <a:lnTo>
                    <a:pt x="23" y="4"/>
                  </a:lnTo>
                  <a:lnTo>
                    <a:pt x="24" y="4"/>
                  </a:lnTo>
                  <a:lnTo>
                    <a:pt x="26" y="5"/>
                  </a:lnTo>
                  <a:lnTo>
                    <a:pt x="27" y="5"/>
                  </a:lnTo>
                  <a:lnTo>
                    <a:pt x="27" y="4"/>
                  </a:lnTo>
                  <a:lnTo>
                    <a:pt x="29" y="4"/>
                  </a:lnTo>
                  <a:lnTo>
                    <a:pt x="31" y="3"/>
                  </a:lnTo>
                  <a:lnTo>
                    <a:pt x="32" y="3"/>
                  </a:lnTo>
                  <a:lnTo>
                    <a:pt x="33" y="3"/>
                  </a:lnTo>
                  <a:lnTo>
                    <a:pt x="33" y="1"/>
                  </a:lnTo>
                  <a:lnTo>
                    <a:pt x="34" y="1"/>
                  </a:lnTo>
                  <a:lnTo>
                    <a:pt x="34" y="0"/>
                  </a:lnTo>
                  <a:lnTo>
                    <a:pt x="36" y="0"/>
                  </a:lnTo>
                  <a:lnTo>
                    <a:pt x="36" y="1"/>
                  </a:lnTo>
                  <a:lnTo>
                    <a:pt x="36" y="0"/>
                  </a:lnTo>
                  <a:lnTo>
                    <a:pt x="36" y="1"/>
                  </a:lnTo>
                  <a:lnTo>
                    <a:pt x="37" y="1"/>
                  </a:lnTo>
                  <a:lnTo>
                    <a:pt x="37" y="3"/>
                  </a:lnTo>
                  <a:lnTo>
                    <a:pt x="38" y="3"/>
                  </a:lnTo>
                  <a:lnTo>
                    <a:pt x="37" y="3"/>
                  </a:lnTo>
                  <a:lnTo>
                    <a:pt x="38" y="3"/>
                  </a:lnTo>
                  <a:lnTo>
                    <a:pt x="38" y="4"/>
                  </a:lnTo>
                  <a:lnTo>
                    <a:pt x="37" y="4"/>
                  </a:lnTo>
                  <a:lnTo>
                    <a:pt x="38" y="4"/>
                  </a:lnTo>
                  <a:lnTo>
                    <a:pt x="38" y="5"/>
                  </a:lnTo>
                  <a:lnTo>
                    <a:pt x="38" y="7"/>
                  </a:lnTo>
                  <a:lnTo>
                    <a:pt x="40" y="7"/>
                  </a:lnTo>
                  <a:lnTo>
                    <a:pt x="40" y="8"/>
                  </a:lnTo>
                  <a:lnTo>
                    <a:pt x="41" y="9"/>
                  </a:lnTo>
                  <a:lnTo>
                    <a:pt x="41" y="10"/>
                  </a:lnTo>
                  <a:lnTo>
                    <a:pt x="42" y="10"/>
                  </a:lnTo>
                  <a:lnTo>
                    <a:pt x="42" y="12"/>
                  </a:lnTo>
                  <a:lnTo>
                    <a:pt x="43" y="12"/>
                  </a:lnTo>
                  <a:lnTo>
                    <a:pt x="42" y="12"/>
                  </a:lnTo>
                  <a:lnTo>
                    <a:pt x="43" y="12"/>
                  </a:lnTo>
                  <a:lnTo>
                    <a:pt x="43" y="13"/>
                  </a:lnTo>
                  <a:lnTo>
                    <a:pt x="43" y="14"/>
                  </a:lnTo>
                  <a:lnTo>
                    <a:pt x="43" y="16"/>
                  </a:lnTo>
                  <a:lnTo>
                    <a:pt x="43" y="17"/>
                  </a:lnTo>
                  <a:lnTo>
                    <a:pt x="43" y="18"/>
                  </a:lnTo>
                  <a:lnTo>
                    <a:pt x="42" y="18"/>
                  </a:lnTo>
                  <a:lnTo>
                    <a:pt x="42" y="19"/>
                  </a:lnTo>
                  <a:lnTo>
                    <a:pt x="43" y="19"/>
                  </a:lnTo>
                  <a:lnTo>
                    <a:pt x="43" y="21"/>
                  </a:lnTo>
                  <a:lnTo>
                    <a:pt x="43" y="22"/>
                  </a:lnTo>
                  <a:lnTo>
                    <a:pt x="42" y="22"/>
                  </a:lnTo>
                  <a:lnTo>
                    <a:pt x="43" y="22"/>
                  </a:lnTo>
                  <a:lnTo>
                    <a:pt x="43" y="2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5" name="Freeform 1341"/>
            <p:cNvSpPr>
              <a:spLocks noEditPoints="1"/>
            </p:cNvSpPr>
            <p:nvPr/>
          </p:nvSpPr>
          <p:spPr bwMode="auto">
            <a:xfrm>
              <a:off x="2855913" y="3070441"/>
              <a:ext cx="3108325" cy="630238"/>
            </a:xfrm>
            <a:custGeom>
              <a:avLst/>
              <a:gdLst>
                <a:gd name="T0" fmla="*/ 1576 w 1958"/>
                <a:gd name="T1" fmla="*/ 43 h 397"/>
                <a:gd name="T2" fmla="*/ 1630 w 1958"/>
                <a:gd name="T3" fmla="*/ 52 h 397"/>
                <a:gd name="T4" fmla="*/ 1676 w 1958"/>
                <a:gd name="T5" fmla="*/ 46 h 397"/>
                <a:gd name="T6" fmla="*/ 1697 w 1958"/>
                <a:gd name="T7" fmla="*/ 79 h 397"/>
                <a:gd name="T8" fmla="*/ 1736 w 1958"/>
                <a:gd name="T9" fmla="*/ 62 h 397"/>
                <a:gd name="T10" fmla="*/ 1777 w 1958"/>
                <a:gd name="T11" fmla="*/ 67 h 397"/>
                <a:gd name="T12" fmla="*/ 1856 w 1958"/>
                <a:gd name="T13" fmla="*/ 118 h 397"/>
                <a:gd name="T14" fmla="*/ 1923 w 1958"/>
                <a:gd name="T15" fmla="*/ 105 h 397"/>
                <a:gd name="T16" fmla="*/ 1937 w 1958"/>
                <a:gd name="T17" fmla="*/ 179 h 397"/>
                <a:gd name="T18" fmla="*/ 1919 w 1958"/>
                <a:gd name="T19" fmla="*/ 217 h 397"/>
                <a:gd name="T20" fmla="*/ 1866 w 1958"/>
                <a:gd name="T21" fmla="*/ 239 h 397"/>
                <a:gd name="T22" fmla="*/ 1842 w 1958"/>
                <a:gd name="T23" fmla="*/ 303 h 397"/>
                <a:gd name="T24" fmla="*/ 1860 w 1958"/>
                <a:gd name="T25" fmla="*/ 229 h 397"/>
                <a:gd name="T26" fmla="*/ 1852 w 1958"/>
                <a:gd name="T27" fmla="*/ 222 h 397"/>
                <a:gd name="T28" fmla="*/ 1806 w 1958"/>
                <a:gd name="T29" fmla="*/ 245 h 397"/>
                <a:gd name="T30" fmla="*/ 1737 w 1958"/>
                <a:gd name="T31" fmla="*/ 261 h 397"/>
                <a:gd name="T32" fmla="*/ 1746 w 1958"/>
                <a:gd name="T33" fmla="*/ 298 h 397"/>
                <a:gd name="T34" fmla="*/ 1711 w 1958"/>
                <a:gd name="T35" fmla="*/ 383 h 397"/>
                <a:gd name="T36" fmla="*/ 1712 w 1958"/>
                <a:gd name="T37" fmla="*/ 347 h 397"/>
                <a:gd name="T38" fmla="*/ 1643 w 1958"/>
                <a:gd name="T39" fmla="*/ 298 h 397"/>
                <a:gd name="T40" fmla="*/ 1546 w 1958"/>
                <a:gd name="T41" fmla="*/ 326 h 397"/>
                <a:gd name="T42" fmla="*/ 1452 w 1958"/>
                <a:gd name="T43" fmla="*/ 335 h 397"/>
                <a:gd name="T44" fmla="*/ 1378 w 1958"/>
                <a:gd name="T45" fmla="*/ 296 h 397"/>
                <a:gd name="T46" fmla="*/ 1313 w 1958"/>
                <a:gd name="T47" fmla="*/ 300 h 397"/>
                <a:gd name="T48" fmla="*/ 1256 w 1958"/>
                <a:gd name="T49" fmla="*/ 314 h 397"/>
                <a:gd name="T50" fmla="*/ 1233 w 1958"/>
                <a:gd name="T51" fmla="*/ 372 h 397"/>
                <a:gd name="T52" fmla="*/ 1178 w 1958"/>
                <a:gd name="T53" fmla="*/ 366 h 397"/>
                <a:gd name="T54" fmla="*/ 1171 w 1958"/>
                <a:gd name="T55" fmla="*/ 321 h 397"/>
                <a:gd name="T56" fmla="*/ 1129 w 1958"/>
                <a:gd name="T57" fmla="*/ 259 h 397"/>
                <a:gd name="T58" fmla="*/ 1146 w 1958"/>
                <a:gd name="T59" fmla="*/ 194 h 397"/>
                <a:gd name="T60" fmla="*/ 1154 w 1958"/>
                <a:gd name="T61" fmla="*/ 112 h 397"/>
                <a:gd name="T62" fmla="*/ 1171 w 1958"/>
                <a:gd name="T63" fmla="*/ 155 h 397"/>
                <a:gd name="T64" fmla="*/ 1178 w 1958"/>
                <a:gd name="T65" fmla="*/ 187 h 397"/>
                <a:gd name="T66" fmla="*/ 1222 w 1958"/>
                <a:gd name="T67" fmla="*/ 149 h 397"/>
                <a:gd name="T68" fmla="*/ 1266 w 1958"/>
                <a:gd name="T69" fmla="*/ 126 h 397"/>
                <a:gd name="T70" fmla="*/ 1313 w 1958"/>
                <a:gd name="T71" fmla="*/ 105 h 397"/>
                <a:gd name="T72" fmla="*/ 1343 w 1958"/>
                <a:gd name="T73" fmla="*/ 81 h 397"/>
                <a:gd name="T74" fmla="*/ 1377 w 1958"/>
                <a:gd name="T75" fmla="*/ 132 h 397"/>
                <a:gd name="T76" fmla="*/ 1399 w 1958"/>
                <a:gd name="T77" fmla="*/ 127 h 397"/>
                <a:gd name="T78" fmla="*/ 1387 w 1958"/>
                <a:gd name="T79" fmla="*/ 67 h 397"/>
                <a:gd name="T80" fmla="*/ 1409 w 1958"/>
                <a:gd name="T81" fmla="*/ 62 h 397"/>
                <a:gd name="T82" fmla="*/ 1430 w 1958"/>
                <a:gd name="T83" fmla="*/ 71 h 397"/>
                <a:gd name="T84" fmla="*/ 1447 w 1958"/>
                <a:gd name="T85" fmla="*/ 26 h 397"/>
                <a:gd name="T86" fmla="*/ 1800 w 1958"/>
                <a:gd name="T87" fmla="*/ 9 h 397"/>
                <a:gd name="T88" fmla="*/ 1723 w 1958"/>
                <a:gd name="T89" fmla="*/ 6 h 397"/>
                <a:gd name="T90" fmla="*/ 1290 w 1958"/>
                <a:gd name="T91" fmla="*/ 40 h 397"/>
                <a:gd name="T92" fmla="*/ 1281 w 1958"/>
                <a:gd name="T93" fmla="*/ 10 h 397"/>
                <a:gd name="T94" fmla="*/ 29 w 1958"/>
                <a:gd name="T95" fmla="*/ 152 h 397"/>
                <a:gd name="T96" fmla="*/ 42 w 1958"/>
                <a:gd name="T97" fmla="*/ 168 h 397"/>
                <a:gd name="T98" fmla="*/ 3 w 1958"/>
                <a:gd name="T99" fmla="*/ 168 h 397"/>
                <a:gd name="T100" fmla="*/ 1781 w 1958"/>
                <a:gd name="T101" fmla="*/ 372 h 397"/>
                <a:gd name="T102" fmla="*/ 1756 w 1958"/>
                <a:gd name="T103" fmla="*/ 294 h 397"/>
                <a:gd name="T104" fmla="*/ 1751 w 1958"/>
                <a:gd name="T105" fmla="*/ 351 h 397"/>
                <a:gd name="T106" fmla="*/ 1726 w 1958"/>
                <a:gd name="T107" fmla="*/ 285 h 397"/>
                <a:gd name="T108" fmla="*/ 1130 w 1958"/>
                <a:gd name="T109" fmla="*/ 233 h 397"/>
                <a:gd name="T110" fmla="*/ 1344 w 1958"/>
                <a:gd name="T111" fmla="*/ 121 h 397"/>
                <a:gd name="T112" fmla="*/ 1904 w 1958"/>
                <a:gd name="T113" fmla="*/ 107 h 397"/>
                <a:gd name="T114" fmla="*/ 1852 w 1958"/>
                <a:gd name="T115" fmla="*/ 89 h 397"/>
                <a:gd name="T116" fmla="*/ 1382 w 1958"/>
                <a:gd name="T117" fmla="*/ 51 h 397"/>
                <a:gd name="T118" fmla="*/ 1285 w 1958"/>
                <a:gd name="T119" fmla="*/ 91 h 397"/>
                <a:gd name="T120" fmla="*/ 1258 w 1958"/>
                <a:gd name="T121" fmla="*/ 68 h 397"/>
                <a:gd name="T122" fmla="*/ 1391 w 1958"/>
                <a:gd name="T123" fmla="*/ 42 h 397"/>
                <a:gd name="T124" fmla="*/ 1746 w 1958"/>
                <a:gd name="T125" fmla="*/ 3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58" h="397">
                  <a:moveTo>
                    <a:pt x="1595" y="0"/>
                  </a:moveTo>
                  <a:lnTo>
                    <a:pt x="1596" y="1"/>
                  </a:lnTo>
                  <a:lnTo>
                    <a:pt x="1597" y="1"/>
                  </a:lnTo>
                  <a:lnTo>
                    <a:pt x="1597" y="2"/>
                  </a:lnTo>
                  <a:lnTo>
                    <a:pt x="1596" y="3"/>
                  </a:lnTo>
                  <a:lnTo>
                    <a:pt x="1597" y="3"/>
                  </a:lnTo>
                  <a:lnTo>
                    <a:pt x="1597" y="5"/>
                  </a:lnTo>
                  <a:lnTo>
                    <a:pt x="1597" y="6"/>
                  </a:lnTo>
                  <a:lnTo>
                    <a:pt x="1596" y="6"/>
                  </a:lnTo>
                  <a:lnTo>
                    <a:pt x="1596" y="7"/>
                  </a:lnTo>
                  <a:lnTo>
                    <a:pt x="1595" y="9"/>
                  </a:lnTo>
                  <a:lnTo>
                    <a:pt x="1595" y="10"/>
                  </a:lnTo>
                  <a:lnTo>
                    <a:pt x="1593" y="10"/>
                  </a:lnTo>
                  <a:lnTo>
                    <a:pt x="1593" y="11"/>
                  </a:lnTo>
                  <a:lnTo>
                    <a:pt x="1591" y="14"/>
                  </a:lnTo>
                  <a:lnTo>
                    <a:pt x="1588" y="14"/>
                  </a:lnTo>
                  <a:lnTo>
                    <a:pt x="1588" y="15"/>
                  </a:lnTo>
                  <a:lnTo>
                    <a:pt x="1588" y="16"/>
                  </a:lnTo>
                  <a:lnTo>
                    <a:pt x="1587" y="16"/>
                  </a:lnTo>
                  <a:lnTo>
                    <a:pt x="1587" y="17"/>
                  </a:lnTo>
                  <a:lnTo>
                    <a:pt x="1588" y="17"/>
                  </a:lnTo>
                  <a:lnTo>
                    <a:pt x="1587" y="17"/>
                  </a:lnTo>
                  <a:lnTo>
                    <a:pt x="1587" y="19"/>
                  </a:lnTo>
                  <a:lnTo>
                    <a:pt x="1584" y="17"/>
                  </a:lnTo>
                  <a:lnTo>
                    <a:pt x="1583" y="20"/>
                  </a:lnTo>
                  <a:lnTo>
                    <a:pt x="1582" y="20"/>
                  </a:lnTo>
                  <a:lnTo>
                    <a:pt x="1583" y="20"/>
                  </a:lnTo>
                  <a:lnTo>
                    <a:pt x="1582" y="21"/>
                  </a:lnTo>
                  <a:lnTo>
                    <a:pt x="1581" y="21"/>
                  </a:lnTo>
                  <a:lnTo>
                    <a:pt x="1581" y="23"/>
                  </a:lnTo>
                  <a:lnTo>
                    <a:pt x="1579" y="23"/>
                  </a:lnTo>
                  <a:lnTo>
                    <a:pt x="1579" y="21"/>
                  </a:lnTo>
                  <a:lnTo>
                    <a:pt x="1578" y="23"/>
                  </a:lnTo>
                  <a:lnTo>
                    <a:pt x="1579" y="23"/>
                  </a:lnTo>
                  <a:lnTo>
                    <a:pt x="1579" y="24"/>
                  </a:lnTo>
                  <a:lnTo>
                    <a:pt x="1578" y="24"/>
                  </a:lnTo>
                  <a:lnTo>
                    <a:pt x="1577" y="24"/>
                  </a:lnTo>
                  <a:lnTo>
                    <a:pt x="1577" y="25"/>
                  </a:lnTo>
                  <a:lnTo>
                    <a:pt x="1576" y="25"/>
                  </a:lnTo>
                  <a:lnTo>
                    <a:pt x="1574" y="25"/>
                  </a:lnTo>
                  <a:lnTo>
                    <a:pt x="1576" y="26"/>
                  </a:lnTo>
                  <a:lnTo>
                    <a:pt x="1577" y="25"/>
                  </a:lnTo>
                  <a:lnTo>
                    <a:pt x="1577" y="26"/>
                  </a:lnTo>
                  <a:lnTo>
                    <a:pt x="1577" y="28"/>
                  </a:lnTo>
                  <a:lnTo>
                    <a:pt x="1576" y="29"/>
                  </a:lnTo>
                  <a:lnTo>
                    <a:pt x="1574" y="29"/>
                  </a:lnTo>
                  <a:lnTo>
                    <a:pt x="1574" y="30"/>
                  </a:lnTo>
                  <a:lnTo>
                    <a:pt x="1573" y="30"/>
                  </a:lnTo>
                  <a:lnTo>
                    <a:pt x="1572" y="32"/>
                  </a:lnTo>
                  <a:lnTo>
                    <a:pt x="1572" y="33"/>
                  </a:lnTo>
                  <a:lnTo>
                    <a:pt x="1570" y="33"/>
                  </a:lnTo>
                  <a:lnTo>
                    <a:pt x="1570" y="34"/>
                  </a:lnTo>
                  <a:lnTo>
                    <a:pt x="1569" y="34"/>
                  </a:lnTo>
                  <a:lnTo>
                    <a:pt x="1569" y="35"/>
                  </a:lnTo>
                  <a:lnTo>
                    <a:pt x="1569" y="37"/>
                  </a:lnTo>
                  <a:lnTo>
                    <a:pt x="1568" y="37"/>
                  </a:lnTo>
                  <a:lnTo>
                    <a:pt x="1567" y="39"/>
                  </a:lnTo>
                  <a:lnTo>
                    <a:pt x="1567" y="38"/>
                  </a:lnTo>
                  <a:lnTo>
                    <a:pt x="1565" y="39"/>
                  </a:lnTo>
                  <a:lnTo>
                    <a:pt x="1564" y="39"/>
                  </a:lnTo>
                  <a:lnTo>
                    <a:pt x="1563" y="39"/>
                  </a:lnTo>
                  <a:lnTo>
                    <a:pt x="1562" y="39"/>
                  </a:lnTo>
                  <a:lnTo>
                    <a:pt x="1562" y="40"/>
                  </a:lnTo>
                  <a:lnTo>
                    <a:pt x="1560" y="42"/>
                  </a:lnTo>
                  <a:lnTo>
                    <a:pt x="1560" y="43"/>
                  </a:lnTo>
                  <a:lnTo>
                    <a:pt x="1560" y="44"/>
                  </a:lnTo>
                  <a:lnTo>
                    <a:pt x="1559" y="44"/>
                  </a:lnTo>
                  <a:lnTo>
                    <a:pt x="1559" y="46"/>
                  </a:lnTo>
                  <a:lnTo>
                    <a:pt x="1558" y="46"/>
                  </a:lnTo>
                  <a:lnTo>
                    <a:pt x="1556" y="46"/>
                  </a:lnTo>
                  <a:lnTo>
                    <a:pt x="1555" y="46"/>
                  </a:lnTo>
                  <a:lnTo>
                    <a:pt x="1555" y="47"/>
                  </a:lnTo>
                  <a:lnTo>
                    <a:pt x="1555" y="48"/>
                  </a:lnTo>
                  <a:lnTo>
                    <a:pt x="1555" y="49"/>
                  </a:lnTo>
                  <a:lnTo>
                    <a:pt x="1554" y="49"/>
                  </a:lnTo>
                  <a:lnTo>
                    <a:pt x="1554" y="51"/>
                  </a:lnTo>
                  <a:lnTo>
                    <a:pt x="1554" y="52"/>
                  </a:lnTo>
                  <a:lnTo>
                    <a:pt x="1554" y="53"/>
                  </a:lnTo>
                  <a:lnTo>
                    <a:pt x="1553" y="53"/>
                  </a:lnTo>
                  <a:lnTo>
                    <a:pt x="1551" y="54"/>
                  </a:lnTo>
                  <a:lnTo>
                    <a:pt x="1550" y="54"/>
                  </a:lnTo>
                  <a:lnTo>
                    <a:pt x="1550" y="56"/>
                  </a:lnTo>
                  <a:lnTo>
                    <a:pt x="1553" y="56"/>
                  </a:lnTo>
                  <a:lnTo>
                    <a:pt x="1553" y="54"/>
                  </a:lnTo>
                  <a:lnTo>
                    <a:pt x="1554" y="54"/>
                  </a:lnTo>
                  <a:lnTo>
                    <a:pt x="1554" y="53"/>
                  </a:lnTo>
                  <a:lnTo>
                    <a:pt x="1555" y="53"/>
                  </a:lnTo>
                  <a:lnTo>
                    <a:pt x="1555" y="52"/>
                  </a:lnTo>
                  <a:lnTo>
                    <a:pt x="1556" y="52"/>
                  </a:lnTo>
                  <a:lnTo>
                    <a:pt x="1556" y="53"/>
                  </a:lnTo>
                  <a:lnTo>
                    <a:pt x="1558" y="53"/>
                  </a:lnTo>
                  <a:lnTo>
                    <a:pt x="1559" y="53"/>
                  </a:lnTo>
                  <a:lnTo>
                    <a:pt x="1559" y="54"/>
                  </a:lnTo>
                  <a:lnTo>
                    <a:pt x="1560" y="54"/>
                  </a:lnTo>
                  <a:lnTo>
                    <a:pt x="1562" y="53"/>
                  </a:lnTo>
                  <a:lnTo>
                    <a:pt x="1560" y="53"/>
                  </a:lnTo>
                  <a:lnTo>
                    <a:pt x="1559" y="53"/>
                  </a:lnTo>
                  <a:lnTo>
                    <a:pt x="1558" y="52"/>
                  </a:lnTo>
                  <a:lnTo>
                    <a:pt x="1556" y="52"/>
                  </a:lnTo>
                  <a:lnTo>
                    <a:pt x="1556" y="51"/>
                  </a:lnTo>
                  <a:lnTo>
                    <a:pt x="1556" y="49"/>
                  </a:lnTo>
                  <a:lnTo>
                    <a:pt x="1556" y="48"/>
                  </a:lnTo>
                  <a:lnTo>
                    <a:pt x="1558" y="48"/>
                  </a:lnTo>
                  <a:lnTo>
                    <a:pt x="1558" y="47"/>
                  </a:lnTo>
                  <a:lnTo>
                    <a:pt x="1559" y="48"/>
                  </a:lnTo>
                  <a:lnTo>
                    <a:pt x="1560" y="48"/>
                  </a:lnTo>
                  <a:lnTo>
                    <a:pt x="1562" y="48"/>
                  </a:lnTo>
                  <a:lnTo>
                    <a:pt x="1563" y="48"/>
                  </a:lnTo>
                  <a:lnTo>
                    <a:pt x="1564" y="48"/>
                  </a:lnTo>
                  <a:lnTo>
                    <a:pt x="1565" y="48"/>
                  </a:lnTo>
                  <a:lnTo>
                    <a:pt x="1567" y="47"/>
                  </a:lnTo>
                  <a:lnTo>
                    <a:pt x="1568" y="47"/>
                  </a:lnTo>
                  <a:lnTo>
                    <a:pt x="1568" y="46"/>
                  </a:lnTo>
                  <a:lnTo>
                    <a:pt x="1569" y="46"/>
                  </a:lnTo>
                  <a:lnTo>
                    <a:pt x="1570" y="44"/>
                  </a:lnTo>
                  <a:lnTo>
                    <a:pt x="1572" y="44"/>
                  </a:lnTo>
                  <a:lnTo>
                    <a:pt x="1573" y="44"/>
                  </a:lnTo>
                  <a:lnTo>
                    <a:pt x="1573" y="43"/>
                  </a:lnTo>
                  <a:lnTo>
                    <a:pt x="1573" y="42"/>
                  </a:lnTo>
                  <a:lnTo>
                    <a:pt x="1573" y="43"/>
                  </a:lnTo>
                  <a:lnTo>
                    <a:pt x="1574" y="43"/>
                  </a:lnTo>
                  <a:lnTo>
                    <a:pt x="1573" y="42"/>
                  </a:lnTo>
                  <a:lnTo>
                    <a:pt x="1573" y="40"/>
                  </a:lnTo>
                  <a:lnTo>
                    <a:pt x="1573" y="42"/>
                  </a:lnTo>
                  <a:lnTo>
                    <a:pt x="1574" y="42"/>
                  </a:lnTo>
                  <a:lnTo>
                    <a:pt x="1574" y="43"/>
                  </a:lnTo>
                  <a:lnTo>
                    <a:pt x="1576" y="43"/>
                  </a:lnTo>
                  <a:lnTo>
                    <a:pt x="1577" y="42"/>
                  </a:lnTo>
                  <a:lnTo>
                    <a:pt x="1578" y="42"/>
                  </a:lnTo>
                  <a:lnTo>
                    <a:pt x="1578" y="40"/>
                  </a:lnTo>
                  <a:lnTo>
                    <a:pt x="1579" y="39"/>
                  </a:lnTo>
                  <a:lnTo>
                    <a:pt x="1581" y="39"/>
                  </a:lnTo>
                  <a:lnTo>
                    <a:pt x="1582" y="38"/>
                  </a:lnTo>
                  <a:lnTo>
                    <a:pt x="1582" y="37"/>
                  </a:lnTo>
                  <a:lnTo>
                    <a:pt x="1581" y="37"/>
                  </a:lnTo>
                  <a:lnTo>
                    <a:pt x="1578" y="38"/>
                  </a:lnTo>
                  <a:lnTo>
                    <a:pt x="1576" y="38"/>
                  </a:lnTo>
                  <a:lnTo>
                    <a:pt x="1574" y="37"/>
                  </a:lnTo>
                  <a:lnTo>
                    <a:pt x="1574" y="35"/>
                  </a:lnTo>
                  <a:lnTo>
                    <a:pt x="1576" y="35"/>
                  </a:lnTo>
                  <a:lnTo>
                    <a:pt x="1576" y="34"/>
                  </a:lnTo>
                  <a:lnTo>
                    <a:pt x="1577" y="34"/>
                  </a:lnTo>
                  <a:lnTo>
                    <a:pt x="1577" y="33"/>
                  </a:lnTo>
                  <a:lnTo>
                    <a:pt x="1577" y="32"/>
                  </a:lnTo>
                  <a:lnTo>
                    <a:pt x="1578" y="32"/>
                  </a:lnTo>
                  <a:lnTo>
                    <a:pt x="1581" y="32"/>
                  </a:lnTo>
                  <a:lnTo>
                    <a:pt x="1581" y="33"/>
                  </a:lnTo>
                  <a:lnTo>
                    <a:pt x="1582" y="33"/>
                  </a:lnTo>
                  <a:lnTo>
                    <a:pt x="1582" y="34"/>
                  </a:lnTo>
                  <a:lnTo>
                    <a:pt x="1583" y="34"/>
                  </a:lnTo>
                  <a:lnTo>
                    <a:pt x="1583" y="33"/>
                  </a:lnTo>
                  <a:lnTo>
                    <a:pt x="1583" y="32"/>
                  </a:lnTo>
                  <a:lnTo>
                    <a:pt x="1586" y="32"/>
                  </a:lnTo>
                  <a:lnTo>
                    <a:pt x="1584" y="32"/>
                  </a:lnTo>
                  <a:lnTo>
                    <a:pt x="1584" y="33"/>
                  </a:lnTo>
                  <a:lnTo>
                    <a:pt x="1584" y="32"/>
                  </a:lnTo>
                  <a:lnTo>
                    <a:pt x="1583" y="32"/>
                  </a:lnTo>
                  <a:lnTo>
                    <a:pt x="1583" y="33"/>
                  </a:lnTo>
                  <a:lnTo>
                    <a:pt x="1584" y="34"/>
                  </a:lnTo>
                  <a:lnTo>
                    <a:pt x="1584" y="35"/>
                  </a:lnTo>
                  <a:lnTo>
                    <a:pt x="1587" y="37"/>
                  </a:lnTo>
                  <a:lnTo>
                    <a:pt x="1588" y="38"/>
                  </a:lnTo>
                  <a:lnTo>
                    <a:pt x="1590" y="38"/>
                  </a:lnTo>
                  <a:lnTo>
                    <a:pt x="1591" y="38"/>
                  </a:lnTo>
                  <a:lnTo>
                    <a:pt x="1592" y="37"/>
                  </a:lnTo>
                  <a:lnTo>
                    <a:pt x="1593" y="37"/>
                  </a:lnTo>
                  <a:lnTo>
                    <a:pt x="1593" y="35"/>
                  </a:lnTo>
                  <a:lnTo>
                    <a:pt x="1593" y="34"/>
                  </a:lnTo>
                  <a:lnTo>
                    <a:pt x="1592" y="34"/>
                  </a:lnTo>
                  <a:lnTo>
                    <a:pt x="1592" y="33"/>
                  </a:lnTo>
                  <a:lnTo>
                    <a:pt x="1592" y="32"/>
                  </a:lnTo>
                  <a:lnTo>
                    <a:pt x="1593" y="33"/>
                  </a:lnTo>
                  <a:lnTo>
                    <a:pt x="1593" y="34"/>
                  </a:lnTo>
                  <a:lnTo>
                    <a:pt x="1595" y="34"/>
                  </a:lnTo>
                  <a:lnTo>
                    <a:pt x="1595" y="35"/>
                  </a:lnTo>
                  <a:lnTo>
                    <a:pt x="1595" y="37"/>
                  </a:lnTo>
                  <a:lnTo>
                    <a:pt x="1596" y="38"/>
                  </a:lnTo>
                  <a:lnTo>
                    <a:pt x="1596" y="39"/>
                  </a:lnTo>
                  <a:lnTo>
                    <a:pt x="1596" y="40"/>
                  </a:lnTo>
                  <a:lnTo>
                    <a:pt x="1595" y="40"/>
                  </a:lnTo>
                  <a:lnTo>
                    <a:pt x="1595" y="42"/>
                  </a:lnTo>
                  <a:lnTo>
                    <a:pt x="1595" y="43"/>
                  </a:lnTo>
                  <a:lnTo>
                    <a:pt x="1595" y="44"/>
                  </a:lnTo>
                  <a:lnTo>
                    <a:pt x="1596" y="44"/>
                  </a:lnTo>
                  <a:lnTo>
                    <a:pt x="1596" y="46"/>
                  </a:lnTo>
                  <a:lnTo>
                    <a:pt x="1596" y="47"/>
                  </a:lnTo>
                  <a:lnTo>
                    <a:pt x="1596" y="48"/>
                  </a:lnTo>
                  <a:lnTo>
                    <a:pt x="1596" y="49"/>
                  </a:lnTo>
                  <a:lnTo>
                    <a:pt x="1596" y="51"/>
                  </a:lnTo>
                  <a:lnTo>
                    <a:pt x="1596" y="52"/>
                  </a:lnTo>
                  <a:lnTo>
                    <a:pt x="1595" y="53"/>
                  </a:lnTo>
                  <a:lnTo>
                    <a:pt x="1593" y="54"/>
                  </a:lnTo>
                  <a:lnTo>
                    <a:pt x="1595" y="54"/>
                  </a:lnTo>
                  <a:lnTo>
                    <a:pt x="1595" y="56"/>
                  </a:lnTo>
                  <a:lnTo>
                    <a:pt x="1595" y="57"/>
                  </a:lnTo>
                  <a:lnTo>
                    <a:pt x="1596" y="57"/>
                  </a:lnTo>
                  <a:lnTo>
                    <a:pt x="1597" y="58"/>
                  </a:lnTo>
                  <a:lnTo>
                    <a:pt x="1600" y="58"/>
                  </a:lnTo>
                  <a:lnTo>
                    <a:pt x="1598" y="58"/>
                  </a:lnTo>
                  <a:lnTo>
                    <a:pt x="1597" y="57"/>
                  </a:lnTo>
                  <a:lnTo>
                    <a:pt x="1596" y="57"/>
                  </a:lnTo>
                  <a:lnTo>
                    <a:pt x="1595" y="56"/>
                  </a:lnTo>
                  <a:lnTo>
                    <a:pt x="1595" y="54"/>
                  </a:lnTo>
                  <a:lnTo>
                    <a:pt x="1595" y="53"/>
                  </a:lnTo>
                  <a:lnTo>
                    <a:pt x="1596" y="53"/>
                  </a:lnTo>
                  <a:lnTo>
                    <a:pt x="1596" y="52"/>
                  </a:lnTo>
                  <a:lnTo>
                    <a:pt x="1596" y="51"/>
                  </a:lnTo>
                  <a:lnTo>
                    <a:pt x="1597" y="49"/>
                  </a:lnTo>
                  <a:lnTo>
                    <a:pt x="1597" y="48"/>
                  </a:lnTo>
                  <a:lnTo>
                    <a:pt x="1596" y="48"/>
                  </a:lnTo>
                  <a:lnTo>
                    <a:pt x="1596" y="47"/>
                  </a:lnTo>
                  <a:lnTo>
                    <a:pt x="1597" y="46"/>
                  </a:lnTo>
                  <a:lnTo>
                    <a:pt x="1598" y="46"/>
                  </a:lnTo>
                  <a:lnTo>
                    <a:pt x="1598" y="44"/>
                  </a:lnTo>
                  <a:lnTo>
                    <a:pt x="1597" y="44"/>
                  </a:lnTo>
                  <a:lnTo>
                    <a:pt x="1597" y="43"/>
                  </a:lnTo>
                  <a:lnTo>
                    <a:pt x="1596" y="43"/>
                  </a:lnTo>
                  <a:lnTo>
                    <a:pt x="1596" y="42"/>
                  </a:lnTo>
                  <a:lnTo>
                    <a:pt x="1597" y="42"/>
                  </a:lnTo>
                  <a:lnTo>
                    <a:pt x="1598" y="40"/>
                  </a:lnTo>
                  <a:lnTo>
                    <a:pt x="1600" y="39"/>
                  </a:lnTo>
                  <a:lnTo>
                    <a:pt x="1601" y="39"/>
                  </a:lnTo>
                  <a:lnTo>
                    <a:pt x="1602" y="40"/>
                  </a:lnTo>
                  <a:lnTo>
                    <a:pt x="1602" y="39"/>
                  </a:lnTo>
                  <a:lnTo>
                    <a:pt x="1604" y="39"/>
                  </a:lnTo>
                  <a:lnTo>
                    <a:pt x="1605" y="38"/>
                  </a:lnTo>
                  <a:lnTo>
                    <a:pt x="1606" y="38"/>
                  </a:lnTo>
                  <a:lnTo>
                    <a:pt x="1609" y="38"/>
                  </a:lnTo>
                  <a:lnTo>
                    <a:pt x="1611" y="38"/>
                  </a:lnTo>
                  <a:lnTo>
                    <a:pt x="1612" y="38"/>
                  </a:lnTo>
                  <a:lnTo>
                    <a:pt x="1615" y="39"/>
                  </a:lnTo>
                  <a:lnTo>
                    <a:pt x="1618" y="40"/>
                  </a:lnTo>
                  <a:lnTo>
                    <a:pt x="1619" y="40"/>
                  </a:lnTo>
                  <a:lnTo>
                    <a:pt x="1620" y="39"/>
                  </a:lnTo>
                  <a:lnTo>
                    <a:pt x="1621" y="40"/>
                  </a:lnTo>
                  <a:lnTo>
                    <a:pt x="1623" y="40"/>
                  </a:lnTo>
                  <a:lnTo>
                    <a:pt x="1625" y="40"/>
                  </a:lnTo>
                  <a:lnTo>
                    <a:pt x="1627" y="42"/>
                  </a:lnTo>
                  <a:lnTo>
                    <a:pt x="1625" y="42"/>
                  </a:lnTo>
                  <a:lnTo>
                    <a:pt x="1625" y="43"/>
                  </a:lnTo>
                  <a:lnTo>
                    <a:pt x="1624" y="43"/>
                  </a:lnTo>
                  <a:lnTo>
                    <a:pt x="1624" y="42"/>
                  </a:lnTo>
                  <a:lnTo>
                    <a:pt x="1623" y="42"/>
                  </a:lnTo>
                  <a:lnTo>
                    <a:pt x="1623" y="43"/>
                  </a:lnTo>
                  <a:lnTo>
                    <a:pt x="1623" y="44"/>
                  </a:lnTo>
                  <a:lnTo>
                    <a:pt x="1623" y="46"/>
                  </a:lnTo>
                  <a:lnTo>
                    <a:pt x="1623" y="47"/>
                  </a:lnTo>
                  <a:lnTo>
                    <a:pt x="1625" y="49"/>
                  </a:lnTo>
                  <a:lnTo>
                    <a:pt x="1627" y="49"/>
                  </a:lnTo>
                  <a:lnTo>
                    <a:pt x="1628" y="49"/>
                  </a:lnTo>
                  <a:lnTo>
                    <a:pt x="1629" y="49"/>
                  </a:lnTo>
                  <a:lnTo>
                    <a:pt x="1629" y="51"/>
                  </a:lnTo>
                  <a:lnTo>
                    <a:pt x="1630" y="51"/>
                  </a:lnTo>
                  <a:lnTo>
                    <a:pt x="1630" y="52"/>
                  </a:lnTo>
                  <a:lnTo>
                    <a:pt x="1632" y="53"/>
                  </a:lnTo>
                  <a:lnTo>
                    <a:pt x="1634" y="53"/>
                  </a:lnTo>
                  <a:lnTo>
                    <a:pt x="1633" y="52"/>
                  </a:lnTo>
                  <a:lnTo>
                    <a:pt x="1630" y="52"/>
                  </a:lnTo>
                  <a:lnTo>
                    <a:pt x="1630" y="51"/>
                  </a:lnTo>
                  <a:lnTo>
                    <a:pt x="1633" y="52"/>
                  </a:lnTo>
                  <a:lnTo>
                    <a:pt x="1634" y="52"/>
                  </a:lnTo>
                  <a:lnTo>
                    <a:pt x="1635" y="52"/>
                  </a:lnTo>
                  <a:lnTo>
                    <a:pt x="1637" y="52"/>
                  </a:lnTo>
                  <a:lnTo>
                    <a:pt x="1638" y="52"/>
                  </a:lnTo>
                  <a:lnTo>
                    <a:pt x="1639" y="52"/>
                  </a:lnTo>
                  <a:lnTo>
                    <a:pt x="1641" y="52"/>
                  </a:lnTo>
                  <a:lnTo>
                    <a:pt x="1642" y="52"/>
                  </a:lnTo>
                  <a:lnTo>
                    <a:pt x="1643" y="53"/>
                  </a:lnTo>
                  <a:lnTo>
                    <a:pt x="1644" y="53"/>
                  </a:lnTo>
                  <a:lnTo>
                    <a:pt x="1646" y="54"/>
                  </a:lnTo>
                  <a:lnTo>
                    <a:pt x="1647" y="54"/>
                  </a:lnTo>
                  <a:lnTo>
                    <a:pt x="1644" y="52"/>
                  </a:lnTo>
                  <a:lnTo>
                    <a:pt x="1647" y="53"/>
                  </a:lnTo>
                  <a:lnTo>
                    <a:pt x="1648" y="53"/>
                  </a:lnTo>
                  <a:lnTo>
                    <a:pt x="1646" y="52"/>
                  </a:lnTo>
                  <a:lnTo>
                    <a:pt x="1644" y="52"/>
                  </a:lnTo>
                  <a:lnTo>
                    <a:pt x="1644" y="51"/>
                  </a:lnTo>
                  <a:lnTo>
                    <a:pt x="1646" y="51"/>
                  </a:lnTo>
                  <a:lnTo>
                    <a:pt x="1644" y="51"/>
                  </a:lnTo>
                  <a:lnTo>
                    <a:pt x="1646" y="51"/>
                  </a:lnTo>
                  <a:lnTo>
                    <a:pt x="1647" y="51"/>
                  </a:lnTo>
                  <a:lnTo>
                    <a:pt x="1647" y="52"/>
                  </a:lnTo>
                  <a:lnTo>
                    <a:pt x="1648" y="53"/>
                  </a:lnTo>
                  <a:lnTo>
                    <a:pt x="1649" y="52"/>
                  </a:lnTo>
                  <a:lnTo>
                    <a:pt x="1649" y="51"/>
                  </a:lnTo>
                  <a:lnTo>
                    <a:pt x="1649" y="49"/>
                  </a:lnTo>
                  <a:lnTo>
                    <a:pt x="1651" y="49"/>
                  </a:lnTo>
                  <a:lnTo>
                    <a:pt x="1649" y="49"/>
                  </a:lnTo>
                  <a:lnTo>
                    <a:pt x="1649" y="48"/>
                  </a:lnTo>
                  <a:lnTo>
                    <a:pt x="1651" y="48"/>
                  </a:lnTo>
                  <a:lnTo>
                    <a:pt x="1651" y="47"/>
                  </a:lnTo>
                  <a:lnTo>
                    <a:pt x="1651" y="48"/>
                  </a:lnTo>
                  <a:lnTo>
                    <a:pt x="1652" y="48"/>
                  </a:lnTo>
                  <a:lnTo>
                    <a:pt x="1651" y="48"/>
                  </a:lnTo>
                  <a:lnTo>
                    <a:pt x="1651" y="47"/>
                  </a:lnTo>
                  <a:lnTo>
                    <a:pt x="1652" y="47"/>
                  </a:lnTo>
                  <a:lnTo>
                    <a:pt x="1651" y="47"/>
                  </a:lnTo>
                  <a:lnTo>
                    <a:pt x="1651" y="46"/>
                  </a:lnTo>
                  <a:lnTo>
                    <a:pt x="1649" y="46"/>
                  </a:lnTo>
                  <a:lnTo>
                    <a:pt x="1649" y="44"/>
                  </a:lnTo>
                  <a:lnTo>
                    <a:pt x="1649" y="43"/>
                  </a:lnTo>
                  <a:lnTo>
                    <a:pt x="1649" y="42"/>
                  </a:lnTo>
                  <a:lnTo>
                    <a:pt x="1649" y="43"/>
                  </a:lnTo>
                  <a:lnTo>
                    <a:pt x="1651" y="43"/>
                  </a:lnTo>
                  <a:lnTo>
                    <a:pt x="1649" y="42"/>
                  </a:lnTo>
                  <a:lnTo>
                    <a:pt x="1649" y="40"/>
                  </a:lnTo>
                  <a:lnTo>
                    <a:pt x="1651" y="40"/>
                  </a:lnTo>
                  <a:lnTo>
                    <a:pt x="1649" y="39"/>
                  </a:lnTo>
                  <a:lnTo>
                    <a:pt x="1649" y="38"/>
                  </a:lnTo>
                  <a:lnTo>
                    <a:pt x="1651" y="38"/>
                  </a:lnTo>
                  <a:lnTo>
                    <a:pt x="1651" y="39"/>
                  </a:lnTo>
                  <a:lnTo>
                    <a:pt x="1652" y="39"/>
                  </a:lnTo>
                  <a:lnTo>
                    <a:pt x="1651" y="39"/>
                  </a:lnTo>
                  <a:lnTo>
                    <a:pt x="1652" y="39"/>
                  </a:lnTo>
                  <a:lnTo>
                    <a:pt x="1653" y="39"/>
                  </a:lnTo>
                  <a:lnTo>
                    <a:pt x="1653" y="38"/>
                  </a:lnTo>
                  <a:lnTo>
                    <a:pt x="1653" y="37"/>
                  </a:lnTo>
                  <a:lnTo>
                    <a:pt x="1652" y="37"/>
                  </a:lnTo>
                  <a:lnTo>
                    <a:pt x="1653" y="37"/>
                  </a:lnTo>
                  <a:lnTo>
                    <a:pt x="1653" y="38"/>
                  </a:lnTo>
                  <a:lnTo>
                    <a:pt x="1655" y="38"/>
                  </a:lnTo>
                  <a:lnTo>
                    <a:pt x="1655" y="37"/>
                  </a:lnTo>
                  <a:lnTo>
                    <a:pt x="1655" y="35"/>
                  </a:lnTo>
                  <a:lnTo>
                    <a:pt x="1656" y="35"/>
                  </a:lnTo>
                  <a:lnTo>
                    <a:pt x="1656" y="37"/>
                  </a:lnTo>
                  <a:lnTo>
                    <a:pt x="1657" y="37"/>
                  </a:lnTo>
                  <a:lnTo>
                    <a:pt x="1657" y="38"/>
                  </a:lnTo>
                  <a:lnTo>
                    <a:pt x="1658" y="38"/>
                  </a:lnTo>
                  <a:lnTo>
                    <a:pt x="1658" y="39"/>
                  </a:lnTo>
                  <a:lnTo>
                    <a:pt x="1660" y="39"/>
                  </a:lnTo>
                  <a:lnTo>
                    <a:pt x="1658" y="38"/>
                  </a:lnTo>
                  <a:lnTo>
                    <a:pt x="1660" y="38"/>
                  </a:lnTo>
                  <a:lnTo>
                    <a:pt x="1660" y="39"/>
                  </a:lnTo>
                  <a:lnTo>
                    <a:pt x="1660" y="40"/>
                  </a:lnTo>
                  <a:lnTo>
                    <a:pt x="1661" y="40"/>
                  </a:lnTo>
                  <a:lnTo>
                    <a:pt x="1662" y="40"/>
                  </a:lnTo>
                  <a:lnTo>
                    <a:pt x="1662" y="42"/>
                  </a:lnTo>
                  <a:lnTo>
                    <a:pt x="1661" y="43"/>
                  </a:lnTo>
                  <a:lnTo>
                    <a:pt x="1662" y="43"/>
                  </a:lnTo>
                  <a:lnTo>
                    <a:pt x="1663" y="42"/>
                  </a:lnTo>
                  <a:lnTo>
                    <a:pt x="1663" y="43"/>
                  </a:lnTo>
                  <a:lnTo>
                    <a:pt x="1663" y="42"/>
                  </a:lnTo>
                  <a:lnTo>
                    <a:pt x="1663" y="40"/>
                  </a:lnTo>
                  <a:lnTo>
                    <a:pt x="1663" y="42"/>
                  </a:lnTo>
                  <a:lnTo>
                    <a:pt x="1663" y="43"/>
                  </a:lnTo>
                  <a:lnTo>
                    <a:pt x="1665" y="43"/>
                  </a:lnTo>
                  <a:lnTo>
                    <a:pt x="1665" y="42"/>
                  </a:lnTo>
                  <a:lnTo>
                    <a:pt x="1665" y="40"/>
                  </a:lnTo>
                  <a:lnTo>
                    <a:pt x="1666" y="40"/>
                  </a:lnTo>
                  <a:lnTo>
                    <a:pt x="1666" y="42"/>
                  </a:lnTo>
                  <a:lnTo>
                    <a:pt x="1666" y="43"/>
                  </a:lnTo>
                  <a:lnTo>
                    <a:pt x="1665" y="43"/>
                  </a:lnTo>
                  <a:lnTo>
                    <a:pt x="1666" y="43"/>
                  </a:lnTo>
                  <a:lnTo>
                    <a:pt x="1666" y="44"/>
                  </a:lnTo>
                  <a:lnTo>
                    <a:pt x="1665" y="44"/>
                  </a:lnTo>
                  <a:lnTo>
                    <a:pt x="1666" y="44"/>
                  </a:lnTo>
                  <a:lnTo>
                    <a:pt x="1666" y="43"/>
                  </a:lnTo>
                  <a:lnTo>
                    <a:pt x="1666" y="44"/>
                  </a:lnTo>
                  <a:lnTo>
                    <a:pt x="1667" y="44"/>
                  </a:lnTo>
                  <a:lnTo>
                    <a:pt x="1667" y="46"/>
                  </a:lnTo>
                  <a:lnTo>
                    <a:pt x="1667" y="47"/>
                  </a:lnTo>
                  <a:lnTo>
                    <a:pt x="1667" y="46"/>
                  </a:lnTo>
                  <a:lnTo>
                    <a:pt x="1667" y="44"/>
                  </a:lnTo>
                  <a:lnTo>
                    <a:pt x="1667" y="43"/>
                  </a:lnTo>
                  <a:lnTo>
                    <a:pt x="1669" y="43"/>
                  </a:lnTo>
                  <a:lnTo>
                    <a:pt x="1669" y="44"/>
                  </a:lnTo>
                  <a:lnTo>
                    <a:pt x="1669" y="43"/>
                  </a:lnTo>
                  <a:lnTo>
                    <a:pt x="1670" y="43"/>
                  </a:lnTo>
                  <a:lnTo>
                    <a:pt x="1669" y="43"/>
                  </a:lnTo>
                  <a:lnTo>
                    <a:pt x="1669" y="42"/>
                  </a:lnTo>
                  <a:lnTo>
                    <a:pt x="1669" y="40"/>
                  </a:lnTo>
                  <a:lnTo>
                    <a:pt x="1670" y="40"/>
                  </a:lnTo>
                  <a:lnTo>
                    <a:pt x="1671" y="40"/>
                  </a:lnTo>
                  <a:lnTo>
                    <a:pt x="1672" y="42"/>
                  </a:lnTo>
                  <a:lnTo>
                    <a:pt x="1675" y="42"/>
                  </a:lnTo>
                  <a:lnTo>
                    <a:pt x="1675" y="43"/>
                  </a:lnTo>
                  <a:lnTo>
                    <a:pt x="1675" y="44"/>
                  </a:lnTo>
                  <a:lnTo>
                    <a:pt x="1676" y="44"/>
                  </a:lnTo>
                  <a:lnTo>
                    <a:pt x="1677" y="44"/>
                  </a:lnTo>
                  <a:lnTo>
                    <a:pt x="1676" y="44"/>
                  </a:lnTo>
                  <a:lnTo>
                    <a:pt x="1676" y="46"/>
                  </a:lnTo>
                  <a:lnTo>
                    <a:pt x="1677" y="46"/>
                  </a:lnTo>
                  <a:lnTo>
                    <a:pt x="1677" y="47"/>
                  </a:lnTo>
                  <a:lnTo>
                    <a:pt x="1679" y="46"/>
                  </a:lnTo>
                  <a:lnTo>
                    <a:pt x="1679" y="47"/>
                  </a:lnTo>
                  <a:lnTo>
                    <a:pt x="1680" y="47"/>
                  </a:lnTo>
                  <a:lnTo>
                    <a:pt x="1680" y="48"/>
                  </a:lnTo>
                  <a:lnTo>
                    <a:pt x="1680" y="47"/>
                  </a:lnTo>
                  <a:lnTo>
                    <a:pt x="1680" y="48"/>
                  </a:lnTo>
                  <a:lnTo>
                    <a:pt x="1680" y="49"/>
                  </a:lnTo>
                  <a:lnTo>
                    <a:pt x="1679" y="49"/>
                  </a:lnTo>
                  <a:lnTo>
                    <a:pt x="1680" y="49"/>
                  </a:lnTo>
                  <a:lnTo>
                    <a:pt x="1681" y="48"/>
                  </a:lnTo>
                  <a:lnTo>
                    <a:pt x="1681" y="49"/>
                  </a:lnTo>
                  <a:lnTo>
                    <a:pt x="1683" y="49"/>
                  </a:lnTo>
                  <a:lnTo>
                    <a:pt x="1683" y="51"/>
                  </a:lnTo>
                  <a:lnTo>
                    <a:pt x="1683" y="52"/>
                  </a:lnTo>
                  <a:lnTo>
                    <a:pt x="1681" y="52"/>
                  </a:lnTo>
                  <a:lnTo>
                    <a:pt x="1680" y="52"/>
                  </a:lnTo>
                  <a:lnTo>
                    <a:pt x="1679" y="52"/>
                  </a:lnTo>
                  <a:lnTo>
                    <a:pt x="1676" y="53"/>
                  </a:lnTo>
                  <a:lnTo>
                    <a:pt x="1676" y="54"/>
                  </a:lnTo>
                  <a:lnTo>
                    <a:pt x="1677" y="54"/>
                  </a:lnTo>
                  <a:lnTo>
                    <a:pt x="1680" y="56"/>
                  </a:lnTo>
                  <a:lnTo>
                    <a:pt x="1683" y="56"/>
                  </a:lnTo>
                  <a:lnTo>
                    <a:pt x="1683" y="57"/>
                  </a:lnTo>
                  <a:lnTo>
                    <a:pt x="1681" y="57"/>
                  </a:lnTo>
                  <a:lnTo>
                    <a:pt x="1680" y="57"/>
                  </a:lnTo>
                  <a:lnTo>
                    <a:pt x="1679" y="57"/>
                  </a:lnTo>
                  <a:lnTo>
                    <a:pt x="1677" y="57"/>
                  </a:lnTo>
                  <a:lnTo>
                    <a:pt x="1677" y="56"/>
                  </a:lnTo>
                  <a:lnTo>
                    <a:pt x="1677" y="57"/>
                  </a:lnTo>
                  <a:lnTo>
                    <a:pt x="1675" y="57"/>
                  </a:lnTo>
                  <a:lnTo>
                    <a:pt x="1675" y="58"/>
                  </a:lnTo>
                  <a:lnTo>
                    <a:pt x="1676" y="58"/>
                  </a:lnTo>
                  <a:lnTo>
                    <a:pt x="1676" y="59"/>
                  </a:lnTo>
                  <a:lnTo>
                    <a:pt x="1679" y="61"/>
                  </a:lnTo>
                  <a:lnTo>
                    <a:pt x="1680" y="61"/>
                  </a:lnTo>
                  <a:lnTo>
                    <a:pt x="1681" y="61"/>
                  </a:lnTo>
                  <a:lnTo>
                    <a:pt x="1683" y="61"/>
                  </a:lnTo>
                  <a:lnTo>
                    <a:pt x="1681" y="62"/>
                  </a:lnTo>
                  <a:lnTo>
                    <a:pt x="1683" y="62"/>
                  </a:lnTo>
                  <a:lnTo>
                    <a:pt x="1683" y="63"/>
                  </a:lnTo>
                  <a:lnTo>
                    <a:pt x="1683" y="65"/>
                  </a:lnTo>
                  <a:lnTo>
                    <a:pt x="1684" y="65"/>
                  </a:lnTo>
                  <a:lnTo>
                    <a:pt x="1684" y="66"/>
                  </a:lnTo>
                  <a:lnTo>
                    <a:pt x="1683" y="66"/>
                  </a:lnTo>
                  <a:lnTo>
                    <a:pt x="1681" y="67"/>
                  </a:lnTo>
                  <a:lnTo>
                    <a:pt x="1683" y="67"/>
                  </a:lnTo>
                  <a:lnTo>
                    <a:pt x="1681" y="67"/>
                  </a:lnTo>
                  <a:lnTo>
                    <a:pt x="1680" y="68"/>
                  </a:lnTo>
                  <a:lnTo>
                    <a:pt x="1680" y="67"/>
                  </a:lnTo>
                  <a:lnTo>
                    <a:pt x="1679" y="66"/>
                  </a:lnTo>
                  <a:lnTo>
                    <a:pt x="1677" y="66"/>
                  </a:lnTo>
                  <a:lnTo>
                    <a:pt x="1677" y="65"/>
                  </a:lnTo>
                  <a:lnTo>
                    <a:pt x="1679" y="65"/>
                  </a:lnTo>
                  <a:lnTo>
                    <a:pt x="1677" y="65"/>
                  </a:lnTo>
                  <a:lnTo>
                    <a:pt x="1676" y="63"/>
                  </a:lnTo>
                  <a:lnTo>
                    <a:pt x="1674" y="62"/>
                  </a:lnTo>
                  <a:lnTo>
                    <a:pt x="1674" y="61"/>
                  </a:lnTo>
                  <a:lnTo>
                    <a:pt x="1674" y="62"/>
                  </a:lnTo>
                  <a:lnTo>
                    <a:pt x="1674" y="63"/>
                  </a:lnTo>
                  <a:lnTo>
                    <a:pt x="1675" y="63"/>
                  </a:lnTo>
                  <a:lnTo>
                    <a:pt x="1675" y="65"/>
                  </a:lnTo>
                  <a:lnTo>
                    <a:pt x="1676" y="65"/>
                  </a:lnTo>
                  <a:lnTo>
                    <a:pt x="1676" y="66"/>
                  </a:lnTo>
                  <a:lnTo>
                    <a:pt x="1677" y="67"/>
                  </a:lnTo>
                  <a:lnTo>
                    <a:pt x="1677" y="68"/>
                  </a:lnTo>
                  <a:lnTo>
                    <a:pt x="1677" y="70"/>
                  </a:lnTo>
                  <a:lnTo>
                    <a:pt x="1679" y="70"/>
                  </a:lnTo>
                  <a:lnTo>
                    <a:pt x="1679" y="71"/>
                  </a:lnTo>
                  <a:lnTo>
                    <a:pt x="1679" y="72"/>
                  </a:lnTo>
                  <a:lnTo>
                    <a:pt x="1680" y="73"/>
                  </a:lnTo>
                  <a:lnTo>
                    <a:pt x="1681" y="73"/>
                  </a:lnTo>
                  <a:lnTo>
                    <a:pt x="1681" y="72"/>
                  </a:lnTo>
                  <a:lnTo>
                    <a:pt x="1681" y="71"/>
                  </a:lnTo>
                  <a:lnTo>
                    <a:pt x="1681" y="70"/>
                  </a:lnTo>
                  <a:lnTo>
                    <a:pt x="1680" y="70"/>
                  </a:lnTo>
                  <a:lnTo>
                    <a:pt x="1680" y="68"/>
                  </a:lnTo>
                  <a:lnTo>
                    <a:pt x="1681" y="68"/>
                  </a:lnTo>
                  <a:lnTo>
                    <a:pt x="1681" y="70"/>
                  </a:lnTo>
                  <a:lnTo>
                    <a:pt x="1683" y="71"/>
                  </a:lnTo>
                  <a:lnTo>
                    <a:pt x="1683" y="72"/>
                  </a:lnTo>
                  <a:lnTo>
                    <a:pt x="1684" y="73"/>
                  </a:lnTo>
                  <a:lnTo>
                    <a:pt x="1683" y="73"/>
                  </a:lnTo>
                  <a:lnTo>
                    <a:pt x="1681" y="73"/>
                  </a:lnTo>
                  <a:lnTo>
                    <a:pt x="1680" y="73"/>
                  </a:lnTo>
                  <a:lnTo>
                    <a:pt x="1680" y="75"/>
                  </a:lnTo>
                  <a:lnTo>
                    <a:pt x="1680" y="76"/>
                  </a:lnTo>
                  <a:lnTo>
                    <a:pt x="1681" y="76"/>
                  </a:lnTo>
                  <a:lnTo>
                    <a:pt x="1681" y="77"/>
                  </a:lnTo>
                  <a:lnTo>
                    <a:pt x="1681" y="79"/>
                  </a:lnTo>
                  <a:lnTo>
                    <a:pt x="1683" y="79"/>
                  </a:lnTo>
                  <a:lnTo>
                    <a:pt x="1683" y="80"/>
                  </a:lnTo>
                  <a:lnTo>
                    <a:pt x="1683" y="81"/>
                  </a:lnTo>
                  <a:lnTo>
                    <a:pt x="1684" y="81"/>
                  </a:lnTo>
                  <a:lnTo>
                    <a:pt x="1684" y="82"/>
                  </a:lnTo>
                  <a:lnTo>
                    <a:pt x="1684" y="84"/>
                  </a:lnTo>
                  <a:lnTo>
                    <a:pt x="1685" y="84"/>
                  </a:lnTo>
                  <a:lnTo>
                    <a:pt x="1684" y="84"/>
                  </a:lnTo>
                  <a:lnTo>
                    <a:pt x="1684" y="85"/>
                  </a:lnTo>
                  <a:lnTo>
                    <a:pt x="1685" y="85"/>
                  </a:lnTo>
                  <a:lnTo>
                    <a:pt x="1686" y="85"/>
                  </a:lnTo>
                  <a:lnTo>
                    <a:pt x="1686" y="86"/>
                  </a:lnTo>
                  <a:lnTo>
                    <a:pt x="1688" y="86"/>
                  </a:lnTo>
                  <a:lnTo>
                    <a:pt x="1686" y="86"/>
                  </a:lnTo>
                  <a:lnTo>
                    <a:pt x="1688" y="87"/>
                  </a:lnTo>
                  <a:lnTo>
                    <a:pt x="1689" y="87"/>
                  </a:lnTo>
                  <a:lnTo>
                    <a:pt x="1689" y="89"/>
                  </a:lnTo>
                  <a:lnTo>
                    <a:pt x="1690" y="87"/>
                  </a:lnTo>
                  <a:lnTo>
                    <a:pt x="1690" y="86"/>
                  </a:lnTo>
                  <a:lnTo>
                    <a:pt x="1690" y="87"/>
                  </a:lnTo>
                  <a:lnTo>
                    <a:pt x="1690" y="89"/>
                  </a:lnTo>
                  <a:lnTo>
                    <a:pt x="1690" y="90"/>
                  </a:lnTo>
                  <a:lnTo>
                    <a:pt x="1691" y="90"/>
                  </a:lnTo>
                  <a:lnTo>
                    <a:pt x="1693" y="90"/>
                  </a:lnTo>
                  <a:lnTo>
                    <a:pt x="1694" y="90"/>
                  </a:lnTo>
                  <a:lnTo>
                    <a:pt x="1694" y="87"/>
                  </a:lnTo>
                  <a:lnTo>
                    <a:pt x="1695" y="85"/>
                  </a:lnTo>
                  <a:lnTo>
                    <a:pt x="1695" y="84"/>
                  </a:lnTo>
                  <a:lnTo>
                    <a:pt x="1697" y="84"/>
                  </a:lnTo>
                  <a:lnTo>
                    <a:pt x="1695" y="84"/>
                  </a:lnTo>
                  <a:lnTo>
                    <a:pt x="1697" y="82"/>
                  </a:lnTo>
                  <a:lnTo>
                    <a:pt x="1698" y="82"/>
                  </a:lnTo>
                  <a:lnTo>
                    <a:pt x="1697" y="82"/>
                  </a:lnTo>
                  <a:lnTo>
                    <a:pt x="1697" y="81"/>
                  </a:lnTo>
                  <a:lnTo>
                    <a:pt x="1697" y="80"/>
                  </a:lnTo>
                  <a:lnTo>
                    <a:pt x="1697" y="79"/>
                  </a:lnTo>
                  <a:lnTo>
                    <a:pt x="1698" y="77"/>
                  </a:lnTo>
                  <a:lnTo>
                    <a:pt x="1698" y="76"/>
                  </a:lnTo>
                  <a:lnTo>
                    <a:pt x="1698" y="75"/>
                  </a:lnTo>
                  <a:lnTo>
                    <a:pt x="1699" y="71"/>
                  </a:lnTo>
                  <a:lnTo>
                    <a:pt x="1700" y="71"/>
                  </a:lnTo>
                  <a:lnTo>
                    <a:pt x="1700" y="70"/>
                  </a:lnTo>
                  <a:lnTo>
                    <a:pt x="1702" y="70"/>
                  </a:lnTo>
                  <a:lnTo>
                    <a:pt x="1703" y="70"/>
                  </a:lnTo>
                  <a:lnTo>
                    <a:pt x="1704" y="71"/>
                  </a:lnTo>
                  <a:lnTo>
                    <a:pt x="1704" y="72"/>
                  </a:lnTo>
                  <a:lnTo>
                    <a:pt x="1704" y="71"/>
                  </a:lnTo>
                  <a:lnTo>
                    <a:pt x="1703" y="71"/>
                  </a:lnTo>
                  <a:lnTo>
                    <a:pt x="1703" y="70"/>
                  </a:lnTo>
                  <a:lnTo>
                    <a:pt x="1702" y="70"/>
                  </a:lnTo>
                  <a:lnTo>
                    <a:pt x="1702" y="71"/>
                  </a:lnTo>
                  <a:lnTo>
                    <a:pt x="1700" y="71"/>
                  </a:lnTo>
                  <a:lnTo>
                    <a:pt x="1702" y="72"/>
                  </a:lnTo>
                  <a:lnTo>
                    <a:pt x="1700" y="72"/>
                  </a:lnTo>
                  <a:lnTo>
                    <a:pt x="1700" y="73"/>
                  </a:lnTo>
                  <a:lnTo>
                    <a:pt x="1702" y="73"/>
                  </a:lnTo>
                  <a:lnTo>
                    <a:pt x="1702" y="75"/>
                  </a:lnTo>
                  <a:lnTo>
                    <a:pt x="1703" y="75"/>
                  </a:lnTo>
                  <a:lnTo>
                    <a:pt x="1703" y="76"/>
                  </a:lnTo>
                  <a:lnTo>
                    <a:pt x="1704" y="77"/>
                  </a:lnTo>
                  <a:lnTo>
                    <a:pt x="1705" y="79"/>
                  </a:lnTo>
                  <a:lnTo>
                    <a:pt x="1707" y="79"/>
                  </a:lnTo>
                  <a:lnTo>
                    <a:pt x="1707" y="80"/>
                  </a:lnTo>
                  <a:lnTo>
                    <a:pt x="1708" y="80"/>
                  </a:lnTo>
                  <a:lnTo>
                    <a:pt x="1711" y="80"/>
                  </a:lnTo>
                  <a:lnTo>
                    <a:pt x="1712" y="80"/>
                  </a:lnTo>
                  <a:lnTo>
                    <a:pt x="1712" y="81"/>
                  </a:lnTo>
                  <a:lnTo>
                    <a:pt x="1711" y="81"/>
                  </a:lnTo>
                  <a:lnTo>
                    <a:pt x="1712" y="82"/>
                  </a:lnTo>
                  <a:lnTo>
                    <a:pt x="1712" y="81"/>
                  </a:lnTo>
                  <a:lnTo>
                    <a:pt x="1712" y="80"/>
                  </a:lnTo>
                  <a:lnTo>
                    <a:pt x="1712" y="79"/>
                  </a:lnTo>
                  <a:lnTo>
                    <a:pt x="1712" y="77"/>
                  </a:lnTo>
                  <a:lnTo>
                    <a:pt x="1713" y="77"/>
                  </a:lnTo>
                  <a:lnTo>
                    <a:pt x="1714" y="77"/>
                  </a:lnTo>
                  <a:lnTo>
                    <a:pt x="1716" y="77"/>
                  </a:lnTo>
                  <a:lnTo>
                    <a:pt x="1714" y="76"/>
                  </a:lnTo>
                  <a:lnTo>
                    <a:pt x="1716" y="76"/>
                  </a:lnTo>
                  <a:lnTo>
                    <a:pt x="1717" y="76"/>
                  </a:lnTo>
                  <a:lnTo>
                    <a:pt x="1718" y="76"/>
                  </a:lnTo>
                  <a:lnTo>
                    <a:pt x="1721" y="76"/>
                  </a:lnTo>
                  <a:lnTo>
                    <a:pt x="1721" y="77"/>
                  </a:lnTo>
                  <a:lnTo>
                    <a:pt x="1722" y="77"/>
                  </a:lnTo>
                  <a:lnTo>
                    <a:pt x="1722" y="79"/>
                  </a:lnTo>
                  <a:lnTo>
                    <a:pt x="1722" y="77"/>
                  </a:lnTo>
                  <a:lnTo>
                    <a:pt x="1723" y="77"/>
                  </a:lnTo>
                  <a:lnTo>
                    <a:pt x="1723" y="79"/>
                  </a:lnTo>
                  <a:lnTo>
                    <a:pt x="1725" y="79"/>
                  </a:lnTo>
                  <a:lnTo>
                    <a:pt x="1725" y="80"/>
                  </a:lnTo>
                  <a:lnTo>
                    <a:pt x="1726" y="80"/>
                  </a:lnTo>
                  <a:lnTo>
                    <a:pt x="1727" y="80"/>
                  </a:lnTo>
                  <a:lnTo>
                    <a:pt x="1727" y="81"/>
                  </a:lnTo>
                  <a:lnTo>
                    <a:pt x="1726" y="81"/>
                  </a:lnTo>
                  <a:lnTo>
                    <a:pt x="1727" y="81"/>
                  </a:lnTo>
                  <a:lnTo>
                    <a:pt x="1726" y="81"/>
                  </a:lnTo>
                  <a:lnTo>
                    <a:pt x="1727" y="82"/>
                  </a:lnTo>
                  <a:lnTo>
                    <a:pt x="1728" y="81"/>
                  </a:lnTo>
                  <a:lnTo>
                    <a:pt x="1727" y="81"/>
                  </a:lnTo>
                  <a:lnTo>
                    <a:pt x="1727" y="82"/>
                  </a:lnTo>
                  <a:lnTo>
                    <a:pt x="1728" y="82"/>
                  </a:lnTo>
                  <a:lnTo>
                    <a:pt x="1727" y="82"/>
                  </a:lnTo>
                  <a:lnTo>
                    <a:pt x="1728" y="84"/>
                  </a:lnTo>
                  <a:lnTo>
                    <a:pt x="1730" y="84"/>
                  </a:lnTo>
                  <a:lnTo>
                    <a:pt x="1730" y="82"/>
                  </a:lnTo>
                  <a:lnTo>
                    <a:pt x="1728" y="82"/>
                  </a:lnTo>
                  <a:lnTo>
                    <a:pt x="1728" y="84"/>
                  </a:lnTo>
                  <a:lnTo>
                    <a:pt x="1728" y="82"/>
                  </a:lnTo>
                  <a:lnTo>
                    <a:pt x="1730" y="82"/>
                  </a:lnTo>
                  <a:lnTo>
                    <a:pt x="1731" y="82"/>
                  </a:lnTo>
                  <a:lnTo>
                    <a:pt x="1731" y="81"/>
                  </a:lnTo>
                  <a:lnTo>
                    <a:pt x="1730" y="81"/>
                  </a:lnTo>
                  <a:lnTo>
                    <a:pt x="1731" y="81"/>
                  </a:lnTo>
                  <a:lnTo>
                    <a:pt x="1730" y="81"/>
                  </a:lnTo>
                  <a:lnTo>
                    <a:pt x="1730" y="80"/>
                  </a:lnTo>
                  <a:lnTo>
                    <a:pt x="1728" y="80"/>
                  </a:lnTo>
                  <a:lnTo>
                    <a:pt x="1730" y="80"/>
                  </a:lnTo>
                  <a:lnTo>
                    <a:pt x="1728" y="80"/>
                  </a:lnTo>
                  <a:lnTo>
                    <a:pt x="1730" y="79"/>
                  </a:lnTo>
                  <a:lnTo>
                    <a:pt x="1730" y="77"/>
                  </a:lnTo>
                  <a:lnTo>
                    <a:pt x="1730" y="76"/>
                  </a:lnTo>
                  <a:lnTo>
                    <a:pt x="1731" y="76"/>
                  </a:lnTo>
                  <a:lnTo>
                    <a:pt x="1732" y="76"/>
                  </a:lnTo>
                  <a:lnTo>
                    <a:pt x="1731" y="76"/>
                  </a:lnTo>
                  <a:lnTo>
                    <a:pt x="1732" y="77"/>
                  </a:lnTo>
                  <a:lnTo>
                    <a:pt x="1732" y="76"/>
                  </a:lnTo>
                  <a:lnTo>
                    <a:pt x="1733" y="75"/>
                  </a:lnTo>
                  <a:lnTo>
                    <a:pt x="1735" y="76"/>
                  </a:lnTo>
                  <a:lnTo>
                    <a:pt x="1735" y="77"/>
                  </a:lnTo>
                  <a:lnTo>
                    <a:pt x="1735" y="79"/>
                  </a:lnTo>
                  <a:lnTo>
                    <a:pt x="1736" y="79"/>
                  </a:lnTo>
                  <a:lnTo>
                    <a:pt x="1737" y="79"/>
                  </a:lnTo>
                  <a:lnTo>
                    <a:pt x="1737" y="77"/>
                  </a:lnTo>
                  <a:lnTo>
                    <a:pt x="1739" y="77"/>
                  </a:lnTo>
                  <a:lnTo>
                    <a:pt x="1739" y="79"/>
                  </a:lnTo>
                  <a:lnTo>
                    <a:pt x="1740" y="77"/>
                  </a:lnTo>
                  <a:lnTo>
                    <a:pt x="1740" y="79"/>
                  </a:lnTo>
                  <a:lnTo>
                    <a:pt x="1740" y="77"/>
                  </a:lnTo>
                  <a:lnTo>
                    <a:pt x="1740" y="76"/>
                  </a:lnTo>
                  <a:lnTo>
                    <a:pt x="1739" y="75"/>
                  </a:lnTo>
                  <a:lnTo>
                    <a:pt x="1739" y="73"/>
                  </a:lnTo>
                  <a:lnTo>
                    <a:pt x="1739" y="72"/>
                  </a:lnTo>
                  <a:lnTo>
                    <a:pt x="1739" y="71"/>
                  </a:lnTo>
                  <a:lnTo>
                    <a:pt x="1737" y="70"/>
                  </a:lnTo>
                  <a:lnTo>
                    <a:pt x="1736" y="70"/>
                  </a:lnTo>
                  <a:lnTo>
                    <a:pt x="1737" y="70"/>
                  </a:lnTo>
                  <a:lnTo>
                    <a:pt x="1739" y="70"/>
                  </a:lnTo>
                  <a:lnTo>
                    <a:pt x="1739" y="68"/>
                  </a:lnTo>
                  <a:lnTo>
                    <a:pt x="1739" y="67"/>
                  </a:lnTo>
                  <a:lnTo>
                    <a:pt x="1740" y="67"/>
                  </a:lnTo>
                  <a:lnTo>
                    <a:pt x="1740" y="66"/>
                  </a:lnTo>
                  <a:lnTo>
                    <a:pt x="1741" y="66"/>
                  </a:lnTo>
                  <a:lnTo>
                    <a:pt x="1741" y="65"/>
                  </a:lnTo>
                  <a:lnTo>
                    <a:pt x="1740" y="65"/>
                  </a:lnTo>
                  <a:lnTo>
                    <a:pt x="1737" y="65"/>
                  </a:lnTo>
                  <a:lnTo>
                    <a:pt x="1737" y="66"/>
                  </a:lnTo>
                  <a:lnTo>
                    <a:pt x="1736" y="66"/>
                  </a:lnTo>
                  <a:lnTo>
                    <a:pt x="1737" y="67"/>
                  </a:lnTo>
                  <a:lnTo>
                    <a:pt x="1736" y="67"/>
                  </a:lnTo>
                  <a:lnTo>
                    <a:pt x="1736" y="66"/>
                  </a:lnTo>
                  <a:lnTo>
                    <a:pt x="1735" y="65"/>
                  </a:lnTo>
                  <a:lnTo>
                    <a:pt x="1736" y="65"/>
                  </a:lnTo>
                  <a:lnTo>
                    <a:pt x="1736" y="63"/>
                  </a:lnTo>
                  <a:lnTo>
                    <a:pt x="1736" y="62"/>
                  </a:lnTo>
                  <a:lnTo>
                    <a:pt x="1737" y="62"/>
                  </a:lnTo>
                  <a:lnTo>
                    <a:pt x="1737" y="61"/>
                  </a:lnTo>
                  <a:lnTo>
                    <a:pt x="1740" y="59"/>
                  </a:lnTo>
                  <a:lnTo>
                    <a:pt x="1741" y="61"/>
                  </a:lnTo>
                  <a:lnTo>
                    <a:pt x="1742" y="61"/>
                  </a:lnTo>
                  <a:lnTo>
                    <a:pt x="1744" y="61"/>
                  </a:lnTo>
                  <a:lnTo>
                    <a:pt x="1745" y="59"/>
                  </a:lnTo>
                  <a:lnTo>
                    <a:pt x="1746" y="58"/>
                  </a:lnTo>
                  <a:lnTo>
                    <a:pt x="1745" y="58"/>
                  </a:lnTo>
                  <a:lnTo>
                    <a:pt x="1746" y="58"/>
                  </a:lnTo>
                  <a:lnTo>
                    <a:pt x="1745" y="58"/>
                  </a:lnTo>
                  <a:lnTo>
                    <a:pt x="1746" y="57"/>
                  </a:lnTo>
                  <a:lnTo>
                    <a:pt x="1745" y="56"/>
                  </a:lnTo>
                  <a:lnTo>
                    <a:pt x="1744" y="54"/>
                  </a:lnTo>
                  <a:lnTo>
                    <a:pt x="1744" y="53"/>
                  </a:lnTo>
                  <a:lnTo>
                    <a:pt x="1745" y="53"/>
                  </a:lnTo>
                  <a:lnTo>
                    <a:pt x="1746" y="53"/>
                  </a:lnTo>
                  <a:lnTo>
                    <a:pt x="1747" y="53"/>
                  </a:lnTo>
                  <a:lnTo>
                    <a:pt x="1747" y="54"/>
                  </a:lnTo>
                  <a:lnTo>
                    <a:pt x="1749" y="54"/>
                  </a:lnTo>
                  <a:lnTo>
                    <a:pt x="1749" y="56"/>
                  </a:lnTo>
                  <a:lnTo>
                    <a:pt x="1750" y="56"/>
                  </a:lnTo>
                  <a:lnTo>
                    <a:pt x="1751" y="56"/>
                  </a:lnTo>
                  <a:lnTo>
                    <a:pt x="1753" y="57"/>
                  </a:lnTo>
                  <a:lnTo>
                    <a:pt x="1754" y="56"/>
                  </a:lnTo>
                  <a:lnTo>
                    <a:pt x="1755" y="57"/>
                  </a:lnTo>
                  <a:lnTo>
                    <a:pt x="1756" y="57"/>
                  </a:lnTo>
                  <a:lnTo>
                    <a:pt x="1758" y="57"/>
                  </a:lnTo>
                  <a:lnTo>
                    <a:pt x="1759" y="57"/>
                  </a:lnTo>
                  <a:lnTo>
                    <a:pt x="1760" y="57"/>
                  </a:lnTo>
                  <a:lnTo>
                    <a:pt x="1763" y="57"/>
                  </a:lnTo>
                  <a:lnTo>
                    <a:pt x="1764" y="58"/>
                  </a:lnTo>
                  <a:lnTo>
                    <a:pt x="1765" y="58"/>
                  </a:lnTo>
                  <a:lnTo>
                    <a:pt x="1767" y="58"/>
                  </a:lnTo>
                  <a:lnTo>
                    <a:pt x="1768" y="58"/>
                  </a:lnTo>
                  <a:lnTo>
                    <a:pt x="1769" y="59"/>
                  </a:lnTo>
                  <a:lnTo>
                    <a:pt x="1772" y="61"/>
                  </a:lnTo>
                  <a:lnTo>
                    <a:pt x="1773" y="61"/>
                  </a:lnTo>
                  <a:lnTo>
                    <a:pt x="1774" y="61"/>
                  </a:lnTo>
                  <a:lnTo>
                    <a:pt x="1776" y="62"/>
                  </a:lnTo>
                  <a:lnTo>
                    <a:pt x="1777" y="63"/>
                  </a:lnTo>
                  <a:lnTo>
                    <a:pt x="1778" y="63"/>
                  </a:lnTo>
                  <a:lnTo>
                    <a:pt x="1777" y="63"/>
                  </a:lnTo>
                  <a:lnTo>
                    <a:pt x="1778" y="63"/>
                  </a:lnTo>
                  <a:lnTo>
                    <a:pt x="1777" y="63"/>
                  </a:lnTo>
                  <a:lnTo>
                    <a:pt x="1776" y="63"/>
                  </a:lnTo>
                  <a:lnTo>
                    <a:pt x="1773" y="63"/>
                  </a:lnTo>
                  <a:lnTo>
                    <a:pt x="1772" y="62"/>
                  </a:lnTo>
                  <a:lnTo>
                    <a:pt x="1770" y="63"/>
                  </a:lnTo>
                  <a:lnTo>
                    <a:pt x="1769" y="63"/>
                  </a:lnTo>
                  <a:lnTo>
                    <a:pt x="1769" y="62"/>
                  </a:lnTo>
                  <a:lnTo>
                    <a:pt x="1768" y="62"/>
                  </a:lnTo>
                  <a:lnTo>
                    <a:pt x="1768" y="61"/>
                  </a:lnTo>
                  <a:lnTo>
                    <a:pt x="1767" y="61"/>
                  </a:lnTo>
                  <a:lnTo>
                    <a:pt x="1767" y="62"/>
                  </a:lnTo>
                  <a:lnTo>
                    <a:pt x="1765" y="62"/>
                  </a:lnTo>
                  <a:lnTo>
                    <a:pt x="1765" y="63"/>
                  </a:lnTo>
                  <a:lnTo>
                    <a:pt x="1765" y="65"/>
                  </a:lnTo>
                  <a:lnTo>
                    <a:pt x="1764" y="65"/>
                  </a:lnTo>
                  <a:lnTo>
                    <a:pt x="1764" y="63"/>
                  </a:lnTo>
                  <a:lnTo>
                    <a:pt x="1763" y="65"/>
                  </a:lnTo>
                  <a:lnTo>
                    <a:pt x="1763" y="66"/>
                  </a:lnTo>
                  <a:lnTo>
                    <a:pt x="1764" y="66"/>
                  </a:lnTo>
                  <a:lnTo>
                    <a:pt x="1765" y="66"/>
                  </a:lnTo>
                  <a:lnTo>
                    <a:pt x="1765" y="65"/>
                  </a:lnTo>
                  <a:lnTo>
                    <a:pt x="1767" y="65"/>
                  </a:lnTo>
                  <a:lnTo>
                    <a:pt x="1768" y="65"/>
                  </a:lnTo>
                  <a:lnTo>
                    <a:pt x="1769" y="65"/>
                  </a:lnTo>
                  <a:lnTo>
                    <a:pt x="1772" y="65"/>
                  </a:lnTo>
                  <a:lnTo>
                    <a:pt x="1773" y="63"/>
                  </a:lnTo>
                  <a:lnTo>
                    <a:pt x="1774" y="63"/>
                  </a:lnTo>
                  <a:lnTo>
                    <a:pt x="1776" y="63"/>
                  </a:lnTo>
                  <a:lnTo>
                    <a:pt x="1778" y="63"/>
                  </a:lnTo>
                  <a:lnTo>
                    <a:pt x="1778" y="65"/>
                  </a:lnTo>
                  <a:lnTo>
                    <a:pt x="1777" y="65"/>
                  </a:lnTo>
                  <a:lnTo>
                    <a:pt x="1777" y="66"/>
                  </a:lnTo>
                  <a:lnTo>
                    <a:pt x="1776" y="68"/>
                  </a:lnTo>
                  <a:lnTo>
                    <a:pt x="1774" y="70"/>
                  </a:lnTo>
                  <a:lnTo>
                    <a:pt x="1773" y="72"/>
                  </a:lnTo>
                  <a:lnTo>
                    <a:pt x="1773" y="71"/>
                  </a:lnTo>
                  <a:lnTo>
                    <a:pt x="1773" y="70"/>
                  </a:lnTo>
                  <a:lnTo>
                    <a:pt x="1773" y="68"/>
                  </a:lnTo>
                  <a:lnTo>
                    <a:pt x="1774" y="68"/>
                  </a:lnTo>
                  <a:lnTo>
                    <a:pt x="1774" y="67"/>
                  </a:lnTo>
                  <a:lnTo>
                    <a:pt x="1774" y="66"/>
                  </a:lnTo>
                  <a:lnTo>
                    <a:pt x="1773" y="66"/>
                  </a:lnTo>
                  <a:lnTo>
                    <a:pt x="1773" y="67"/>
                  </a:lnTo>
                  <a:lnTo>
                    <a:pt x="1773" y="68"/>
                  </a:lnTo>
                  <a:lnTo>
                    <a:pt x="1773" y="67"/>
                  </a:lnTo>
                  <a:lnTo>
                    <a:pt x="1773" y="66"/>
                  </a:lnTo>
                  <a:lnTo>
                    <a:pt x="1772" y="66"/>
                  </a:lnTo>
                  <a:lnTo>
                    <a:pt x="1773" y="66"/>
                  </a:lnTo>
                  <a:lnTo>
                    <a:pt x="1772" y="65"/>
                  </a:lnTo>
                  <a:lnTo>
                    <a:pt x="1770" y="65"/>
                  </a:lnTo>
                  <a:lnTo>
                    <a:pt x="1772" y="66"/>
                  </a:lnTo>
                  <a:lnTo>
                    <a:pt x="1772" y="65"/>
                  </a:lnTo>
                  <a:lnTo>
                    <a:pt x="1772" y="66"/>
                  </a:lnTo>
                  <a:lnTo>
                    <a:pt x="1770" y="67"/>
                  </a:lnTo>
                  <a:lnTo>
                    <a:pt x="1770" y="68"/>
                  </a:lnTo>
                  <a:lnTo>
                    <a:pt x="1772" y="68"/>
                  </a:lnTo>
                  <a:lnTo>
                    <a:pt x="1772" y="70"/>
                  </a:lnTo>
                  <a:lnTo>
                    <a:pt x="1772" y="71"/>
                  </a:lnTo>
                  <a:lnTo>
                    <a:pt x="1770" y="71"/>
                  </a:lnTo>
                  <a:lnTo>
                    <a:pt x="1769" y="71"/>
                  </a:lnTo>
                  <a:lnTo>
                    <a:pt x="1768" y="70"/>
                  </a:lnTo>
                  <a:lnTo>
                    <a:pt x="1767" y="70"/>
                  </a:lnTo>
                  <a:lnTo>
                    <a:pt x="1767" y="71"/>
                  </a:lnTo>
                  <a:lnTo>
                    <a:pt x="1768" y="71"/>
                  </a:lnTo>
                  <a:lnTo>
                    <a:pt x="1768" y="72"/>
                  </a:lnTo>
                  <a:lnTo>
                    <a:pt x="1769" y="72"/>
                  </a:lnTo>
                  <a:lnTo>
                    <a:pt x="1768" y="72"/>
                  </a:lnTo>
                  <a:lnTo>
                    <a:pt x="1768" y="73"/>
                  </a:lnTo>
                  <a:lnTo>
                    <a:pt x="1767" y="73"/>
                  </a:lnTo>
                  <a:lnTo>
                    <a:pt x="1767" y="75"/>
                  </a:lnTo>
                  <a:lnTo>
                    <a:pt x="1768" y="75"/>
                  </a:lnTo>
                  <a:lnTo>
                    <a:pt x="1769" y="75"/>
                  </a:lnTo>
                  <a:lnTo>
                    <a:pt x="1770" y="73"/>
                  </a:lnTo>
                  <a:lnTo>
                    <a:pt x="1772" y="73"/>
                  </a:lnTo>
                  <a:lnTo>
                    <a:pt x="1773" y="73"/>
                  </a:lnTo>
                  <a:lnTo>
                    <a:pt x="1773" y="72"/>
                  </a:lnTo>
                  <a:lnTo>
                    <a:pt x="1774" y="72"/>
                  </a:lnTo>
                  <a:lnTo>
                    <a:pt x="1774" y="71"/>
                  </a:lnTo>
                  <a:lnTo>
                    <a:pt x="1776" y="71"/>
                  </a:lnTo>
                  <a:lnTo>
                    <a:pt x="1776" y="70"/>
                  </a:lnTo>
                  <a:lnTo>
                    <a:pt x="1776" y="68"/>
                  </a:lnTo>
                  <a:lnTo>
                    <a:pt x="1777" y="68"/>
                  </a:lnTo>
                  <a:lnTo>
                    <a:pt x="1777" y="67"/>
                  </a:lnTo>
                  <a:lnTo>
                    <a:pt x="1779" y="63"/>
                  </a:lnTo>
                  <a:lnTo>
                    <a:pt x="1781" y="63"/>
                  </a:lnTo>
                  <a:lnTo>
                    <a:pt x="1782" y="63"/>
                  </a:lnTo>
                  <a:lnTo>
                    <a:pt x="1784" y="63"/>
                  </a:lnTo>
                  <a:lnTo>
                    <a:pt x="1786" y="63"/>
                  </a:lnTo>
                  <a:lnTo>
                    <a:pt x="1787" y="65"/>
                  </a:lnTo>
                  <a:lnTo>
                    <a:pt x="1790" y="65"/>
                  </a:lnTo>
                  <a:lnTo>
                    <a:pt x="1791" y="66"/>
                  </a:lnTo>
                  <a:lnTo>
                    <a:pt x="1792" y="66"/>
                  </a:lnTo>
                  <a:lnTo>
                    <a:pt x="1793" y="67"/>
                  </a:lnTo>
                  <a:lnTo>
                    <a:pt x="1795" y="70"/>
                  </a:lnTo>
                  <a:lnTo>
                    <a:pt x="1795" y="71"/>
                  </a:lnTo>
                  <a:lnTo>
                    <a:pt x="1795" y="72"/>
                  </a:lnTo>
                  <a:lnTo>
                    <a:pt x="1793" y="73"/>
                  </a:lnTo>
                  <a:lnTo>
                    <a:pt x="1792" y="73"/>
                  </a:lnTo>
                  <a:lnTo>
                    <a:pt x="1792" y="72"/>
                  </a:lnTo>
                  <a:lnTo>
                    <a:pt x="1791" y="71"/>
                  </a:lnTo>
                  <a:lnTo>
                    <a:pt x="1791" y="72"/>
                  </a:lnTo>
                  <a:lnTo>
                    <a:pt x="1790" y="73"/>
                  </a:lnTo>
                  <a:lnTo>
                    <a:pt x="1790" y="72"/>
                  </a:lnTo>
                  <a:lnTo>
                    <a:pt x="1788" y="72"/>
                  </a:lnTo>
                  <a:lnTo>
                    <a:pt x="1788" y="73"/>
                  </a:lnTo>
                  <a:lnTo>
                    <a:pt x="1790" y="73"/>
                  </a:lnTo>
                  <a:lnTo>
                    <a:pt x="1790" y="75"/>
                  </a:lnTo>
                  <a:lnTo>
                    <a:pt x="1788" y="75"/>
                  </a:lnTo>
                  <a:lnTo>
                    <a:pt x="1790" y="75"/>
                  </a:lnTo>
                  <a:lnTo>
                    <a:pt x="1791" y="75"/>
                  </a:lnTo>
                  <a:lnTo>
                    <a:pt x="1793" y="75"/>
                  </a:lnTo>
                  <a:lnTo>
                    <a:pt x="1795" y="75"/>
                  </a:lnTo>
                  <a:lnTo>
                    <a:pt x="1795" y="76"/>
                  </a:lnTo>
                  <a:lnTo>
                    <a:pt x="1795" y="77"/>
                  </a:lnTo>
                  <a:lnTo>
                    <a:pt x="1793" y="77"/>
                  </a:lnTo>
                  <a:lnTo>
                    <a:pt x="1793" y="79"/>
                  </a:lnTo>
                  <a:lnTo>
                    <a:pt x="1795" y="79"/>
                  </a:lnTo>
                  <a:lnTo>
                    <a:pt x="1796" y="77"/>
                  </a:lnTo>
                  <a:lnTo>
                    <a:pt x="1797" y="77"/>
                  </a:lnTo>
                  <a:lnTo>
                    <a:pt x="1798" y="77"/>
                  </a:lnTo>
                  <a:lnTo>
                    <a:pt x="1798" y="79"/>
                  </a:lnTo>
                  <a:lnTo>
                    <a:pt x="1797" y="80"/>
                  </a:lnTo>
                  <a:lnTo>
                    <a:pt x="1797" y="81"/>
                  </a:lnTo>
                  <a:lnTo>
                    <a:pt x="1796" y="81"/>
                  </a:lnTo>
                  <a:lnTo>
                    <a:pt x="1795" y="82"/>
                  </a:lnTo>
                  <a:lnTo>
                    <a:pt x="1796" y="82"/>
                  </a:lnTo>
                  <a:lnTo>
                    <a:pt x="1796" y="81"/>
                  </a:lnTo>
                  <a:lnTo>
                    <a:pt x="1797" y="81"/>
                  </a:lnTo>
                  <a:lnTo>
                    <a:pt x="1798" y="80"/>
                  </a:lnTo>
                  <a:lnTo>
                    <a:pt x="1798" y="81"/>
                  </a:lnTo>
                  <a:lnTo>
                    <a:pt x="1800" y="80"/>
                  </a:lnTo>
                  <a:lnTo>
                    <a:pt x="1801" y="80"/>
                  </a:lnTo>
                  <a:lnTo>
                    <a:pt x="1802" y="81"/>
                  </a:lnTo>
                  <a:lnTo>
                    <a:pt x="1804" y="81"/>
                  </a:lnTo>
                  <a:lnTo>
                    <a:pt x="1804" y="82"/>
                  </a:lnTo>
                  <a:lnTo>
                    <a:pt x="1805" y="82"/>
                  </a:lnTo>
                  <a:lnTo>
                    <a:pt x="1804" y="82"/>
                  </a:lnTo>
                  <a:lnTo>
                    <a:pt x="1805" y="84"/>
                  </a:lnTo>
                  <a:lnTo>
                    <a:pt x="1805" y="85"/>
                  </a:lnTo>
                  <a:lnTo>
                    <a:pt x="1806" y="85"/>
                  </a:lnTo>
                  <a:lnTo>
                    <a:pt x="1806" y="86"/>
                  </a:lnTo>
                  <a:lnTo>
                    <a:pt x="1804" y="86"/>
                  </a:lnTo>
                  <a:lnTo>
                    <a:pt x="1805" y="87"/>
                  </a:lnTo>
                  <a:lnTo>
                    <a:pt x="1806" y="89"/>
                  </a:lnTo>
                  <a:lnTo>
                    <a:pt x="1809" y="89"/>
                  </a:lnTo>
                  <a:lnTo>
                    <a:pt x="1809" y="90"/>
                  </a:lnTo>
                  <a:lnTo>
                    <a:pt x="1809" y="89"/>
                  </a:lnTo>
                  <a:lnTo>
                    <a:pt x="1810" y="89"/>
                  </a:lnTo>
                  <a:lnTo>
                    <a:pt x="1811" y="89"/>
                  </a:lnTo>
                  <a:lnTo>
                    <a:pt x="1812" y="89"/>
                  </a:lnTo>
                  <a:lnTo>
                    <a:pt x="1814" y="89"/>
                  </a:lnTo>
                  <a:lnTo>
                    <a:pt x="1815" y="89"/>
                  </a:lnTo>
                  <a:lnTo>
                    <a:pt x="1816" y="87"/>
                  </a:lnTo>
                  <a:lnTo>
                    <a:pt x="1818" y="87"/>
                  </a:lnTo>
                  <a:lnTo>
                    <a:pt x="1818" y="86"/>
                  </a:lnTo>
                  <a:lnTo>
                    <a:pt x="1819" y="86"/>
                  </a:lnTo>
                  <a:lnTo>
                    <a:pt x="1820" y="86"/>
                  </a:lnTo>
                  <a:lnTo>
                    <a:pt x="1821" y="86"/>
                  </a:lnTo>
                  <a:lnTo>
                    <a:pt x="1824" y="85"/>
                  </a:lnTo>
                  <a:lnTo>
                    <a:pt x="1825" y="85"/>
                  </a:lnTo>
                  <a:lnTo>
                    <a:pt x="1825" y="86"/>
                  </a:lnTo>
                  <a:lnTo>
                    <a:pt x="1824" y="86"/>
                  </a:lnTo>
                  <a:lnTo>
                    <a:pt x="1825" y="86"/>
                  </a:lnTo>
                  <a:lnTo>
                    <a:pt x="1825" y="85"/>
                  </a:lnTo>
                  <a:lnTo>
                    <a:pt x="1826" y="85"/>
                  </a:lnTo>
                  <a:lnTo>
                    <a:pt x="1829" y="85"/>
                  </a:lnTo>
                  <a:lnTo>
                    <a:pt x="1832" y="85"/>
                  </a:lnTo>
                  <a:lnTo>
                    <a:pt x="1833" y="85"/>
                  </a:lnTo>
                  <a:lnTo>
                    <a:pt x="1834" y="85"/>
                  </a:lnTo>
                  <a:lnTo>
                    <a:pt x="1835" y="85"/>
                  </a:lnTo>
                  <a:lnTo>
                    <a:pt x="1837" y="85"/>
                  </a:lnTo>
                  <a:lnTo>
                    <a:pt x="1838" y="85"/>
                  </a:lnTo>
                  <a:lnTo>
                    <a:pt x="1839" y="86"/>
                  </a:lnTo>
                  <a:lnTo>
                    <a:pt x="1840" y="86"/>
                  </a:lnTo>
                  <a:lnTo>
                    <a:pt x="1843" y="87"/>
                  </a:lnTo>
                  <a:lnTo>
                    <a:pt x="1844" y="89"/>
                  </a:lnTo>
                  <a:lnTo>
                    <a:pt x="1847" y="91"/>
                  </a:lnTo>
                  <a:lnTo>
                    <a:pt x="1848" y="93"/>
                  </a:lnTo>
                  <a:lnTo>
                    <a:pt x="1849" y="96"/>
                  </a:lnTo>
                  <a:lnTo>
                    <a:pt x="1849" y="98"/>
                  </a:lnTo>
                  <a:lnTo>
                    <a:pt x="1849" y="99"/>
                  </a:lnTo>
                  <a:lnTo>
                    <a:pt x="1849" y="100"/>
                  </a:lnTo>
                  <a:lnTo>
                    <a:pt x="1848" y="100"/>
                  </a:lnTo>
                  <a:lnTo>
                    <a:pt x="1847" y="100"/>
                  </a:lnTo>
                  <a:lnTo>
                    <a:pt x="1848" y="100"/>
                  </a:lnTo>
                  <a:lnTo>
                    <a:pt x="1848" y="101"/>
                  </a:lnTo>
                  <a:lnTo>
                    <a:pt x="1848" y="100"/>
                  </a:lnTo>
                  <a:lnTo>
                    <a:pt x="1848" y="101"/>
                  </a:lnTo>
                  <a:lnTo>
                    <a:pt x="1848" y="103"/>
                  </a:lnTo>
                  <a:lnTo>
                    <a:pt x="1847" y="104"/>
                  </a:lnTo>
                  <a:lnTo>
                    <a:pt x="1848" y="105"/>
                  </a:lnTo>
                  <a:lnTo>
                    <a:pt x="1848" y="107"/>
                  </a:lnTo>
                  <a:lnTo>
                    <a:pt x="1848" y="105"/>
                  </a:lnTo>
                  <a:lnTo>
                    <a:pt x="1849" y="107"/>
                  </a:lnTo>
                  <a:lnTo>
                    <a:pt x="1851" y="107"/>
                  </a:lnTo>
                  <a:lnTo>
                    <a:pt x="1849" y="107"/>
                  </a:lnTo>
                  <a:lnTo>
                    <a:pt x="1851" y="107"/>
                  </a:lnTo>
                  <a:lnTo>
                    <a:pt x="1851" y="108"/>
                  </a:lnTo>
                  <a:lnTo>
                    <a:pt x="1852" y="108"/>
                  </a:lnTo>
                  <a:lnTo>
                    <a:pt x="1853" y="108"/>
                  </a:lnTo>
                  <a:lnTo>
                    <a:pt x="1854" y="108"/>
                  </a:lnTo>
                  <a:lnTo>
                    <a:pt x="1854" y="109"/>
                  </a:lnTo>
                  <a:lnTo>
                    <a:pt x="1854" y="110"/>
                  </a:lnTo>
                  <a:lnTo>
                    <a:pt x="1854" y="112"/>
                  </a:lnTo>
                  <a:lnTo>
                    <a:pt x="1854" y="113"/>
                  </a:lnTo>
                  <a:lnTo>
                    <a:pt x="1854" y="114"/>
                  </a:lnTo>
                  <a:lnTo>
                    <a:pt x="1854" y="116"/>
                  </a:lnTo>
                  <a:lnTo>
                    <a:pt x="1854" y="117"/>
                  </a:lnTo>
                  <a:lnTo>
                    <a:pt x="1856" y="117"/>
                  </a:lnTo>
                  <a:lnTo>
                    <a:pt x="1856" y="118"/>
                  </a:lnTo>
                  <a:lnTo>
                    <a:pt x="1857" y="118"/>
                  </a:lnTo>
                  <a:lnTo>
                    <a:pt x="1857" y="119"/>
                  </a:lnTo>
                  <a:lnTo>
                    <a:pt x="1856" y="119"/>
                  </a:lnTo>
                  <a:lnTo>
                    <a:pt x="1856" y="121"/>
                  </a:lnTo>
                  <a:lnTo>
                    <a:pt x="1856" y="122"/>
                  </a:lnTo>
                  <a:lnTo>
                    <a:pt x="1856" y="123"/>
                  </a:lnTo>
                  <a:lnTo>
                    <a:pt x="1854" y="124"/>
                  </a:lnTo>
                  <a:lnTo>
                    <a:pt x="1853" y="124"/>
                  </a:lnTo>
                  <a:lnTo>
                    <a:pt x="1853" y="126"/>
                  </a:lnTo>
                  <a:lnTo>
                    <a:pt x="1854" y="126"/>
                  </a:lnTo>
                  <a:lnTo>
                    <a:pt x="1854" y="124"/>
                  </a:lnTo>
                  <a:lnTo>
                    <a:pt x="1856" y="124"/>
                  </a:lnTo>
                  <a:lnTo>
                    <a:pt x="1856" y="123"/>
                  </a:lnTo>
                  <a:lnTo>
                    <a:pt x="1856" y="122"/>
                  </a:lnTo>
                  <a:lnTo>
                    <a:pt x="1856" y="121"/>
                  </a:lnTo>
                  <a:lnTo>
                    <a:pt x="1857" y="121"/>
                  </a:lnTo>
                  <a:lnTo>
                    <a:pt x="1857" y="119"/>
                  </a:lnTo>
                  <a:lnTo>
                    <a:pt x="1857" y="118"/>
                  </a:lnTo>
                  <a:lnTo>
                    <a:pt x="1857" y="117"/>
                  </a:lnTo>
                  <a:lnTo>
                    <a:pt x="1857" y="116"/>
                  </a:lnTo>
                  <a:lnTo>
                    <a:pt x="1857" y="114"/>
                  </a:lnTo>
                  <a:lnTo>
                    <a:pt x="1857" y="113"/>
                  </a:lnTo>
                  <a:lnTo>
                    <a:pt x="1857" y="112"/>
                  </a:lnTo>
                  <a:lnTo>
                    <a:pt x="1858" y="112"/>
                  </a:lnTo>
                  <a:lnTo>
                    <a:pt x="1858" y="110"/>
                  </a:lnTo>
                  <a:lnTo>
                    <a:pt x="1860" y="110"/>
                  </a:lnTo>
                  <a:lnTo>
                    <a:pt x="1860" y="109"/>
                  </a:lnTo>
                  <a:lnTo>
                    <a:pt x="1861" y="109"/>
                  </a:lnTo>
                  <a:lnTo>
                    <a:pt x="1861" y="108"/>
                  </a:lnTo>
                  <a:lnTo>
                    <a:pt x="1862" y="108"/>
                  </a:lnTo>
                  <a:lnTo>
                    <a:pt x="1862" y="107"/>
                  </a:lnTo>
                  <a:lnTo>
                    <a:pt x="1862" y="108"/>
                  </a:lnTo>
                  <a:lnTo>
                    <a:pt x="1863" y="108"/>
                  </a:lnTo>
                  <a:lnTo>
                    <a:pt x="1865" y="108"/>
                  </a:lnTo>
                  <a:lnTo>
                    <a:pt x="1866" y="108"/>
                  </a:lnTo>
                  <a:lnTo>
                    <a:pt x="1866" y="107"/>
                  </a:lnTo>
                  <a:lnTo>
                    <a:pt x="1867" y="107"/>
                  </a:lnTo>
                  <a:lnTo>
                    <a:pt x="1867" y="108"/>
                  </a:lnTo>
                  <a:lnTo>
                    <a:pt x="1868" y="108"/>
                  </a:lnTo>
                  <a:lnTo>
                    <a:pt x="1870" y="108"/>
                  </a:lnTo>
                  <a:lnTo>
                    <a:pt x="1870" y="107"/>
                  </a:lnTo>
                  <a:lnTo>
                    <a:pt x="1871" y="107"/>
                  </a:lnTo>
                  <a:lnTo>
                    <a:pt x="1872" y="108"/>
                  </a:lnTo>
                  <a:lnTo>
                    <a:pt x="1874" y="108"/>
                  </a:lnTo>
                  <a:lnTo>
                    <a:pt x="1874" y="109"/>
                  </a:lnTo>
                  <a:lnTo>
                    <a:pt x="1875" y="109"/>
                  </a:lnTo>
                  <a:lnTo>
                    <a:pt x="1877" y="109"/>
                  </a:lnTo>
                  <a:lnTo>
                    <a:pt x="1880" y="109"/>
                  </a:lnTo>
                  <a:lnTo>
                    <a:pt x="1881" y="109"/>
                  </a:lnTo>
                  <a:lnTo>
                    <a:pt x="1881" y="110"/>
                  </a:lnTo>
                  <a:lnTo>
                    <a:pt x="1882" y="110"/>
                  </a:lnTo>
                  <a:lnTo>
                    <a:pt x="1884" y="110"/>
                  </a:lnTo>
                  <a:lnTo>
                    <a:pt x="1885" y="110"/>
                  </a:lnTo>
                  <a:lnTo>
                    <a:pt x="1886" y="110"/>
                  </a:lnTo>
                  <a:lnTo>
                    <a:pt x="1889" y="109"/>
                  </a:lnTo>
                  <a:lnTo>
                    <a:pt x="1890" y="108"/>
                  </a:lnTo>
                  <a:lnTo>
                    <a:pt x="1890" y="107"/>
                  </a:lnTo>
                  <a:lnTo>
                    <a:pt x="1891" y="107"/>
                  </a:lnTo>
                  <a:lnTo>
                    <a:pt x="1893" y="107"/>
                  </a:lnTo>
                  <a:lnTo>
                    <a:pt x="1893" y="108"/>
                  </a:lnTo>
                  <a:lnTo>
                    <a:pt x="1893" y="109"/>
                  </a:lnTo>
                  <a:lnTo>
                    <a:pt x="1894" y="109"/>
                  </a:lnTo>
                  <a:lnTo>
                    <a:pt x="1894" y="110"/>
                  </a:lnTo>
                  <a:lnTo>
                    <a:pt x="1894" y="112"/>
                  </a:lnTo>
                  <a:lnTo>
                    <a:pt x="1894" y="113"/>
                  </a:lnTo>
                  <a:lnTo>
                    <a:pt x="1894" y="114"/>
                  </a:lnTo>
                  <a:lnTo>
                    <a:pt x="1896" y="114"/>
                  </a:lnTo>
                  <a:lnTo>
                    <a:pt x="1898" y="116"/>
                  </a:lnTo>
                  <a:lnTo>
                    <a:pt x="1899" y="117"/>
                  </a:lnTo>
                  <a:lnTo>
                    <a:pt x="1900" y="117"/>
                  </a:lnTo>
                  <a:lnTo>
                    <a:pt x="1900" y="118"/>
                  </a:lnTo>
                  <a:lnTo>
                    <a:pt x="1900" y="119"/>
                  </a:lnTo>
                  <a:lnTo>
                    <a:pt x="1900" y="121"/>
                  </a:lnTo>
                  <a:lnTo>
                    <a:pt x="1902" y="122"/>
                  </a:lnTo>
                  <a:lnTo>
                    <a:pt x="1903" y="121"/>
                  </a:lnTo>
                  <a:lnTo>
                    <a:pt x="1905" y="121"/>
                  </a:lnTo>
                  <a:lnTo>
                    <a:pt x="1907" y="121"/>
                  </a:lnTo>
                  <a:lnTo>
                    <a:pt x="1907" y="122"/>
                  </a:lnTo>
                  <a:lnTo>
                    <a:pt x="1907" y="121"/>
                  </a:lnTo>
                  <a:lnTo>
                    <a:pt x="1905" y="121"/>
                  </a:lnTo>
                  <a:lnTo>
                    <a:pt x="1905" y="119"/>
                  </a:lnTo>
                  <a:lnTo>
                    <a:pt x="1907" y="119"/>
                  </a:lnTo>
                  <a:lnTo>
                    <a:pt x="1907" y="121"/>
                  </a:lnTo>
                  <a:lnTo>
                    <a:pt x="1908" y="121"/>
                  </a:lnTo>
                  <a:lnTo>
                    <a:pt x="1907" y="121"/>
                  </a:lnTo>
                  <a:lnTo>
                    <a:pt x="1907" y="119"/>
                  </a:lnTo>
                  <a:lnTo>
                    <a:pt x="1908" y="119"/>
                  </a:lnTo>
                  <a:lnTo>
                    <a:pt x="1908" y="118"/>
                  </a:lnTo>
                  <a:lnTo>
                    <a:pt x="1908" y="117"/>
                  </a:lnTo>
                  <a:lnTo>
                    <a:pt x="1909" y="117"/>
                  </a:lnTo>
                  <a:lnTo>
                    <a:pt x="1909" y="118"/>
                  </a:lnTo>
                  <a:lnTo>
                    <a:pt x="1909" y="117"/>
                  </a:lnTo>
                  <a:lnTo>
                    <a:pt x="1909" y="116"/>
                  </a:lnTo>
                  <a:lnTo>
                    <a:pt x="1908" y="116"/>
                  </a:lnTo>
                  <a:lnTo>
                    <a:pt x="1908" y="114"/>
                  </a:lnTo>
                  <a:lnTo>
                    <a:pt x="1908" y="113"/>
                  </a:lnTo>
                  <a:lnTo>
                    <a:pt x="1908" y="112"/>
                  </a:lnTo>
                  <a:lnTo>
                    <a:pt x="1908" y="110"/>
                  </a:lnTo>
                  <a:lnTo>
                    <a:pt x="1907" y="110"/>
                  </a:lnTo>
                  <a:lnTo>
                    <a:pt x="1907" y="109"/>
                  </a:lnTo>
                  <a:lnTo>
                    <a:pt x="1905" y="109"/>
                  </a:lnTo>
                  <a:lnTo>
                    <a:pt x="1904" y="109"/>
                  </a:lnTo>
                  <a:lnTo>
                    <a:pt x="1904" y="108"/>
                  </a:lnTo>
                  <a:lnTo>
                    <a:pt x="1905" y="107"/>
                  </a:lnTo>
                  <a:lnTo>
                    <a:pt x="1907" y="107"/>
                  </a:lnTo>
                  <a:lnTo>
                    <a:pt x="1907" y="105"/>
                  </a:lnTo>
                  <a:lnTo>
                    <a:pt x="1907" y="104"/>
                  </a:lnTo>
                  <a:lnTo>
                    <a:pt x="1907" y="103"/>
                  </a:lnTo>
                  <a:lnTo>
                    <a:pt x="1907" y="101"/>
                  </a:lnTo>
                  <a:lnTo>
                    <a:pt x="1907" y="100"/>
                  </a:lnTo>
                  <a:lnTo>
                    <a:pt x="1905" y="100"/>
                  </a:lnTo>
                  <a:lnTo>
                    <a:pt x="1907" y="100"/>
                  </a:lnTo>
                  <a:lnTo>
                    <a:pt x="1909" y="101"/>
                  </a:lnTo>
                  <a:lnTo>
                    <a:pt x="1911" y="101"/>
                  </a:lnTo>
                  <a:lnTo>
                    <a:pt x="1912" y="101"/>
                  </a:lnTo>
                  <a:lnTo>
                    <a:pt x="1914" y="103"/>
                  </a:lnTo>
                  <a:lnTo>
                    <a:pt x="1916" y="103"/>
                  </a:lnTo>
                  <a:lnTo>
                    <a:pt x="1918" y="103"/>
                  </a:lnTo>
                  <a:lnTo>
                    <a:pt x="1918" y="104"/>
                  </a:lnTo>
                  <a:lnTo>
                    <a:pt x="1919" y="104"/>
                  </a:lnTo>
                  <a:lnTo>
                    <a:pt x="1921" y="105"/>
                  </a:lnTo>
                  <a:lnTo>
                    <a:pt x="1922" y="105"/>
                  </a:lnTo>
                  <a:lnTo>
                    <a:pt x="1922" y="104"/>
                  </a:lnTo>
                  <a:lnTo>
                    <a:pt x="1921" y="104"/>
                  </a:lnTo>
                  <a:lnTo>
                    <a:pt x="1922" y="103"/>
                  </a:lnTo>
                  <a:lnTo>
                    <a:pt x="1923" y="104"/>
                  </a:lnTo>
                  <a:lnTo>
                    <a:pt x="1923" y="105"/>
                  </a:lnTo>
                  <a:lnTo>
                    <a:pt x="1925" y="105"/>
                  </a:lnTo>
                  <a:lnTo>
                    <a:pt x="1923" y="104"/>
                  </a:lnTo>
                  <a:lnTo>
                    <a:pt x="1925" y="104"/>
                  </a:lnTo>
                  <a:lnTo>
                    <a:pt x="1925" y="105"/>
                  </a:lnTo>
                  <a:lnTo>
                    <a:pt x="1925" y="104"/>
                  </a:lnTo>
                  <a:lnTo>
                    <a:pt x="1926" y="104"/>
                  </a:lnTo>
                  <a:lnTo>
                    <a:pt x="1927" y="104"/>
                  </a:lnTo>
                  <a:lnTo>
                    <a:pt x="1930" y="105"/>
                  </a:lnTo>
                  <a:lnTo>
                    <a:pt x="1931" y="105"/>
                  </a:lnTo>
                  <a:lnTo>
                    <a:pt x="1932" y="105"/>
                  </a:lnTo>
                  <a:lnTo>
                    <a:pt x="1933" y="104"/>
                  </a:lnTo>
                  <a:lnTo>
                    <a:pt x="1935" y="104"/>
                  </a:lnTo>
                  <a:lnTo>
                    <a:pt x="1933" y="105"/>
                  </a:lnTo>
                  <a:lnTo>
                    <a:pt x="1935" y="105"/>
                  </a:lnTo>
                  <a:lnTo>
                    <a:pt x="1936" y="107"/>
                  </a:lnTo>
                  <a:lnTo>
                    <a:pt x="1937" y="107"/>
                  </a:lnTo>
                  <a:lnTo>
                    <a:pt x="1937" y="105"/>
                  </a:lnTo>
                  <a:lnTo>
                    <a:pt x="1936" y="105"/>
                  </a:lnTo>
                  <a:lnTo>
                    <a:pt x="1935" y="105"/>
                  </a:lnTo>
                  <a:lnTo>
                    <a:pt x="1935" y="104"/>
                  </a:lnTo>
                  <a:lnTo>
                    <a:pt x="1936" y="104"/>
                  </a:lnTo>
                  <a:lnTo>
                    <a:pt x="1937" y="104"/>
                  </a:lnTo>
                  <a:lnTo>
                    <a:pt x="1937" y="105"/>
                  </a:lnTo>
                  <a:lnTo>
                    <a:pt x="1937" y="107"/>
                  </a:lnTo>
                  <a:lnTo>
                    <a:pt x="1939" y="107"/>
                  </a:lnTo>
                  <a:lnTo>
                    <a:pt x="1940" y="107"/>
                  </a:lnTo>
                  <a:lnTo>
                    <a:pt x="1940" y="108"/>
                  </a:lnTo>
                  <a:lnTo>
                    <a:pt x="1941" y="108"/>
                  </a:lnTo>
                  <a:lnTo>
                    <a:pt x="1942" y="109"/>
                  </a:lnTo>
                  <a:lnTo>
                    <a:pt x="1944" y="109"/>
                  </a:lnTo>
                  <a:lnTo>
                    <a:pt x="1945" y="109"/>
                  </a:lnTo>
                  <a:lnTo>
                    <a:pt x="1945" y="110"/>
                  </a:lnTo>
                  <a:lnTo>
                    <a:pt x="1946" y="110"/>
                  </a:lnTo>
                  <a:lnTo>
                    <a:pt x="1947" y="110"/>
                  </a:lnTo>
                  <a:lnTo>
                    <a:pt x="1947" y="112"/>
                  </a:lnTo>
                  <a:lnTo>
                    <a:pt x="1949" y="112"/>
                  </a:lnTo>
                  <a:lnTo>
                    <a:pt x="1949" y="110"/>
                  </a:lnTo>
                  <a:lnTo>
                    <a:pt x="1951" y="112"/>
                  </a:lnTo>
                  <a:lnTo>
                    <a:pt x="1953" y="113"/>
                  </a:lnTo>
                  <a:lnTo>
                    <a:pt x="1951" y="113"/>
                  </a:lnTo>
                  <a:lnTo>
                    <a:pt x="1950" y="112"/>
                  </a:lnTo>
                  <a:lnTo>
                    <a:pt x="1950" y="113"/>
                  </a:lnTo>
                  <a:lnTo>
                    <a:pt x="1951" y="114"/>
                  </a:lnTo>
                  <a:lnTo>
                    <a:pt x="1951" y="113"/>
                  </a:lnTo>
                  <a:lnTo>
                    <a:pt x="1953" y="114"/>
                  </a:lnTo>
                  <a:lnTo>
                    <a:pt x="1953" y="113"/>
                  </a:lnTo>
                  <a:lnTo>
                    <a:pt x="1954" y="114"/>
                  </a:lnTo>
                  <a:lnTo>
                    <a:pt x="1956" y="117"/>
                  </a:lnTo>
                  <a:lnTo>
                    <a:pt x="1958" y="118"/>
                  </a:lnTo>
                  <a:lnTo>
                    <a:pt x="1956" y="118"/>
                  </a:lnTo>
                  <a:lnTo>
                    <a:pt x="1956" y="117"/>
                  </a:lnTo>
                  <a:lnTo>
                    <a:pt x="1955" y="117"/>
                  </a:lnTo>
                  <a:lnTo>
                    <a:pt x="1956" y="117"/>
                  </a:lnTo>
                  <a:lnTo>
                    <a:pt x="1956" y="118"/>
                  </a:lnTo>
                  <a:lnTo>
                    <a:pt x="1958" y="118"/>
                  </a:lnTo>
                  <a:lnTo>
                    <a:pt x="1958" y="126"/>
                  </a:lnTo>
                  <a:lnTo>
                    <a:pt x="1958" y="133"/>
                  </a:lnTo>
                  <a:lnTo>
                    <a:pt x="1958" y="140"/>
                  </a:lnTo>
                  <a:lnTo>
                    <a:pt x="1958" y="147"/>
                  </a:lnTo>
                  <a:lnTo>
                    <a:pt x="1958" y="154"/>
                  </a:lnTo>
                  <a:lnTo>
                    <a:pt x="1958" y="160"/>
                  </a:lnTo>
                  <a:lnTo>
                    <a:pt x="1958" y="166"/>
                  </a:lnTo>
                  <a:lnTo>
                    <a:pt x="1958" y="173"/>
                  </a:lnTo>
                  <a:lnTo>
                    <a:pt x="1956" y="173"/>
                  </a:lnTo>
                  <a:lnTo>
                    <a:pt x="1956" y="174"/>
                  </a:lnTo>
                  <a:lnTo>
                    <a:pt x="1955" y="177"/>
                  </a:lnTo>
                  <a:lnTo>
                    <a:pt x="1954" y="177"/>
                  </a:lnTo>
                  <a:lnTo>
                    <a:pt x="1953" y="177"/>
                  </a:lnTo>
                  <a:lnTo>
                    <a:pt x="1951" y="178"/>
                  </a:lnTo>
                  <a:lnTo>
                    <a:pt x="1950" y="179"/>
                  </a:lnTo>
                  <a:lnTo>
                    <a:pt x="1951" y="178"/>
                  </a:lnTo>
                  <a:lnTo>
                    <a:pt x="1950" y="178"/>
                  </a:lnTo>
                  <a:lnTo>
                    <a:pt x="1949" y="178"/>
                  </a:lnTo>
                  <a:lnTo>
                    <a:pt x="1947" y="178"/>
                  </a:lnTo>
                  <a:lnTo>
                    <a:pt x="1946" y="178"/>
                  </a:lnTo>
                  <a:lnTo>
                    <a:pt x="1945" y="178"/>
                  </a:lnTo>
                  <a:lnTo>
                    <a:pt x="1945" y="177"/>
                  </a:lnTo>
                  <a:lnTo>
                    <a:pt x="1944" y="177"/>
                  </a:lnTo>
                  <a:lnTo>
                    <a:pt x="1944" y="175"/>
                  </a:lnTo>
                  <a:lnTo>
                    <a:pt x="1944" y="174"/>
                  </a:lnTo>
                  <a:lnTo>
                    <a:pt x="1942" y="174"/>
                  </a:lnTo>
                  <a:lnTo>
                    <a:pt x="1942" y="173"/>
                  </a:lnTo>
                  <a:lnTo>
                    <a:pt x="1941" y="173"/>
                  </a:lnTo>
                  <a:lnTo>
                    <a:pt x="1940" y="173"/>
                  </a:lnTo>
                  <a:lnTo>
                    <a:pt x="1939" y="173"/>
                  </a:lnTo>
                  <a:lnTo>
                    <a:pt x="1937" y="173"/>
                  </a:lnTo>
                  <a:lnTo>
                    <a:pt x="1939" y="173"/>
                  </a:lnTo>
                  <a:lnTo>
                    <a:pt x="1939" y="174"/>
                  </a:lnTo>
                  <a:lnTo>
                    <a:pt x="1941" y="173"/>
                  </a:lnTo>
                  <a:lnTo>
                    <a:pt x="1941" y="174"/>
                  </a:lnTo>
                  <a:lnTo>
                    <a:pt x="1942" y="174"/>
                  </a:lnTo>
                  <a:lnTo>
                    <a:pt x="1942" y="175"/>
                  </a:lnTo>
                  <a:lnTo>
                    <a:pt x="1944" y="175"/>
                  </a:lnTo>
                  <a:lnTo>
                    <a:pt x="1944" y="177"/>
                  </a:lnTo>
                  <a:lnTo>
                    <a:pt x="1942" y="177"/>
                  </a:lnTo>
                  <a:lnTo>
                    <a:pt x="1941" y="177"/>
                  </a:lnTo>
                  <a:lnTo>
                    <a:pt x="1941" y="175"/>
                  </a:lnTo>
                  <a:lnTo>
                    <a:pt x="1940" y="175"/>
                  </a:lnTo>
                  <a:lnTo>
                    <a:pt x="1939" y="175"/>
                  </a:lnTo>
                  <a:lnTo>
                    <a:pt x="1939" y="177"/>
                  </a:lnTo>
                  <a:lnTo>
                    <a:pt x="1939" y="175"/>
                  </a:lnTo>
                  <a:lnTo>
                    <a:pt x="1937" y="175"/>
                  </a:lnTo>
                  <a:lnTo>
                    <a:pt x="1936" y="175"/>
                  </a:lnTo>
                  <a:lnTo>
                    <a:pt x="1936" y="174"/>
                  </a:lnTo>
                  <a:lnTo>
                    <a:pt x="1936" y="175"/>
                  </a:lnTo>
                  <a:lnTo>
                    <a:pt x="1935" y="175"/>
                  </a:lnTo>
                  <a:lnTo>
                    <a:pt x="1935" y="177"/>
                  </a:lnTo>
                  <a:lnTo>
                    <a:pt x="1933" y="177"/>
                  </a:lnTo>
                  <a:lnTo>
                    <a:pt x="1932" y="177"/>
                  </a:lnTo>
                  <a:lnTo>
                    <a:pt x="1931" y="177"/>
                  </a:lnTo>
                  <a:lnTo>
                    <a:pt x="1930" y="178"/>
                  </a:lnTo>
                  <a:lnTo>
                    <a:pt x="1927" y="178"/>
                  </a:lnTo>
                  <a:lnTo>
                    <a:pt x="1928" y="178"/>
                  </a:lnTo>
                  <a:lnTo>
                    <a:pt x="1930" y="178"/>
                  </a:lnTo>
                  <a:lnTo>
                    <a:pt x="1931" y="177"/>
                  </a:lnTo>
                  <a:lnTo>
                    <a:pt x="1932" y="177"/>
                  </a:lnTo>
                  <a:lnTo>
                    <a:pt x="1933" y="177"/>
                  </a:lnTo>
                  <a:lnTo>
                    <a:pt x="1935" y="177"/>
                  </a:lnTo>
                  <a:lnTo>
                    <a:pt x="1936" y="175"/>
                  </a:lnTo>
                  <a:lnTo>
                    <a:pt x="1937" y="175"/>
                  </a:lnTo>
                  <a:lnTo>
                    <a:pt x="1937" y="177"/>
                  </a:lnTo>
                  <a:lnTo>
                    <a:pt x="1939" y="177"/>
                  </a:lnTo>
                  <a:lnTo>
                    <a:pt x="1939" y="178"/>
                  </a:lnTo>
                  <a:lnTo>
                    <a:pt x="1937" y="178"/>
                  </a:lnTo>
                  <a:lnTo>
                    <a:pt x="1937" y="179"/>
                  </a:lnTo>
                  <a:lnTo>
                    <a:pt x="1936" y="179"/>
                  </a:lnTo>
                  <a:lnTo>
                    <a:pt x="1937" y="179"/>
                  </a:lnTo>
                  <a:lnTo>
                    <a:pt x="1939" y="178"/>
                  </a:lnTo>
                  <a:lnTo>
                    <a:pt x="1940" y="178"/>
                  </a:lnTo>
                  <a:lnTo>
                    <a:pt x="1940" y="179"/>
                  </a:lnTo>
                  <a:lnTo>
                    <a:pt x="1941" y="179"/>
                  </a:lnTo>
                  <a:lnTo>
                    <a:pt x="1941" y="178"/>
                  </a:lnTo>
                  <a:lnTo>
                    <a:pt x="1942" y="178"/>
                  </a:lnTo>
                  <a:lnTo>
                    <a:pt x="1942" y="177"/>
                  </a:lnTo>
                  <a:lnTo>
                    <a:pt x="1944" y="177"/>
                  </a:lnTo>
                  <a:lnTo>
                    <a:pt x="1944" y="178"/>
                  </a:lnTo>
                  <a:lnTo>
                    <a:pt x="1944" y="179"/>
                  </a:lnTo>
                  <a:lnTo>
                    <a:pt x="1944" y="180"/>
                  </a:lnTo>
                  <a:lnTo>
                    <a:pt x="1944" y="182"/>
                  </a:lnTo>
                  <a:lnTo>
                    <a:pt x="1945" y="182"/>
                  </a:lnTo>
                  <a:lnTo>
                    <a:pt x="1945" y="183"/>
                  </a:lnTo>
                  <a:lnTo>
                    <a:pt x="1946" y="183"/>
                  </a:lnTo>
                  <a:lnTo>
                    <a:pt x="1947" y="184"/>
                  </a:lnTo>
                  <a:lnTo>
                    <a:pt x="1947" y="183"/>
                  </a:lnTo>
                  <a:lnTo>
                    <a:pt x="1949" y="183"/>
                  </a:lnTo>
                  <a:lnTo>
                    <a:pt x="1949" y="182"/>
                  </a:lnTo>
                  <a:lnTo>
                    <a:pt x="1947" y="182"/>
                  </a:lnTo>
                  <a:lnTo>
                    <a:pt x="1947" y="180"/>
                  </a:lnTo>
                  <a:lnTo>
                    <a:pt x="1949" y="182"/>
                  </a:lnTo>
                  <a:lnTo>
                    <a:pt x="1949" y="183"/>
                  </a:lnTo>
                  <a:lnTo>
                    <a:pt x="1949" y="184"/>
                  </a:lnTo>
                  <a:lnTo>
                    <a:pt x="1950" y="186"/>
                  </a:lnTo>
                  <a:lnTo>
                    <a:pt x="1949" y="186"/>
                  </a:lnTo>
                  <a:lnTo>
                    <a:pt x="1949" y="187"/>
                  </a:lnTo>
                  <a:lnTo>
                    <a:pt x="1950" y="187"/>
                  </a:lnTo>
                  <a:lnTo>
                    <a:pt x="1949" y="187"/>
                  </a:lnTo>
                  <a:lnTo>
                    <a:pt x="1950" y="187"/>
                  </a:lnTo>
                  <a:lnTo>
                    <a:pt x="1951" y="188"/>
                  </a:lnTo>
                  <a:lnTo>
                    <a:pt x="1951" y="189"/>
                  </a:lnTo>
                  <a:lnTo>
                    <a:pt x="1951" y="191"/>
                  </a:lnTo>
                  <a:lnTo>
                    <a:pt x="1950" y="191"/>
                  </a:lnTo>
                  <a:lnTo>
                    <a:pt x="1951" y="191"/>
                  </a:lnTo>
                  <a:lnTo>
                    <a:pt x="1951" y="192"/>
                  </a:lnTo>
                  <a:lnTo>
                    <a:pt x="1950" y="192"/>
                  </a:lnTo>
                  <a:lnTo>
                    <a:pt x="1950" y="191"/>
                  </a:lnTo>
                  <a:lnTo>
                    <a:pt x="1950" y="192"/>
                  </a:lnTo>
                  <a:lnTo>
                    <a:pt x="1950" y="191"/>
                  </a:lnTo>
                  <a:lnTo>
                    <a:pt x="1949" y="191"/>
                  </a:lnTo>
                  <a:lnTo>
                    <a:pt x="1949" y="192"/>
                  </a:lnTo>
                  <a:lnTo>
                    <a:pt x="1950" y="192"/>
                  </a:lnTo>
                  <a:lnTo>
                    <a:pt x="1951" y="192"/>
                  </a:lnTo>
                  <a:lnTo>
                    <a:pt x="1951" y="193"/>
                  </a:lnTo>
                  <a:lnTo>
                    <a:pt x="1950" y="193"/>
                  </a:lnTo>
                  <a:lnTo>
                    <a:pt x="1950" y="194"/>
                  </a:lnTo>
                  <a:lnTo>
                    <a:pt x="1951" y="194"/>
                  </a:lnTo>
                  <a:lnTo>
                    <a:pt x="1951" y="193"/>
                  </a:lnTo>
                  <a:lnTo>
                    <a:pt x="1951" y="192"/>
                  </a:lnTo>
                  <a:lnTo>
                    <a:pt x="1951" y="193"/>
                  </a:lnTo>
                  <a:lnTo>
                    <a:pt x="1953" y="194"/>
                  </a:lnTo>
                  <a:lnTo>
                    <a:pt x="1951" y="194"/>
                  </a:lnTo>
                  <a:lnTo>
                    <a:pt x="1951" y="193"/>
                  </a:lnTo>
                  <a:lnTo>
                    <a:pt x="1951" y="194"/>
                  </a:lnTo>
                  <a:lnTo>
                    <a:pt x="1953" y="196"/>
                  </a:lnTo>
                  <a:lnTo>
                    <a:pt x="1954" y="196"/>
                  </a:lnTo>
                  <a:lnTo>
                    <a:pt x="1954" y="197"/>
                  </a:lnTo>
                  <a:lnTo>
                    <a:pt x="1955" y="197"/>
                  </a:lnTo>
                  <a:lnTo>
                    <a:pt x="1955" y="198"/>
                  </a:lnTo>
                  <a:lnTo>
                    <a:pt x="1954" y="198"/>
                  </a:lnTo>
                  <a:lnTo>
                    <a:pt x="1954" y="200"/>
                  </a:lnTo>
                  <a:lnTo>
                    <a:pt x="1955" y="200"/>
                  </a:lnTo>
                  <a:lnTo>
                    <a:pt x="1955" y="201"/>
                  </a:lnTo>
                  <a:lnTo>
                    <a:pt x="1955" y="202"/>
                  </a:lnTo>
                  <a:lnTo>
                    <a:pt x="1955" y="203"/>
                  </a:lnTo>
                  <a:lnTo>
                    <a:pt x="1955" y="205"/>
                  </a:lnTo>
                  <a:lnTo>
                    <a:pt x="1954" y="205"/>
                  </a:lnTo>
                  <a:lnTo>
                    <a:pt x="1953" y="205"/>
                  </a:lnTo>
                  <a:lnTo>
                    <a:pt x="1953" y="206"/>
                  </a:lnTo>
                  <a:lnTo>
                    <a:pt x="1953" y="207"/>
                  </a:lnTo>
                  <a:lnTo>
                    <a:pt x="1953" y="206"/>
                  </a:lnTo>
                  <a:lnTo>
                    <a:pt x="1951" y="206"/>
                  </a:lnTo>
                  <a:lnTo>
                    <a:pt x="1950" y="206"/>
                  </a:lnTo>
                  <a:lnTo>
                    <a:pt x="1949" y="205"/>
                  </a:lnTo>
                  <a:lnTo>
                    <a:pt x="1947" y="205"/>
                  </a:lnTo>
                  <a:lnTo>
                    <a:pt x="1946" y="203"/>
                  </a:lnTo>
                  <a:lnTo>
                    <a:pt x="1945" y="203"/>
                  </a:lnTo>
                  <a:lnTo>
                    <a:pt x="1944" y="203"/>
                  </a:lnTo>
                  <a:lnTo>
                    <a:pt x="1942" y="203"/>
                  </a:lnTo>
                  <a:lnTo>
                    <a:pt x="1944" y="203"/>
                  </a:lnTo>
                  <a:lnTo>
                    <a:pt x="1944" y="202"/>
                  </a:lnTo>
                  <a:lnTo>
                    <a:pt x="1944" y="201"/>
                  </a:lnTo>
                  <a:lnTo>
                    <a:pt x="1942" y="202"/>
                  </a:lnTo>
                  <a:lnTo>
                    <a:pt x="1942" y="201"/>
                  </a:lnTo>
                  <a:lnTo>
                    <a:pt x="1941" y="201"/>
                  </a:lnTo>
                  <a:lnTo>
                    <a:pt x="1941" y="202"/>
                  </a:lnTo>
                  <a:lnTo>
                    <a:pt x="1941" y="203"/>
                  </a:lnTo>
                  <a:lnTo>
                    <a:pt x="1942" y="203"/>
                  </a:lnTo>
                  <a:lnTo>
                    <a:pt x="1941" y="203"/>
                  </a:lnTo>
                  <a:lnTo>
                    <a:pt x="1941" y="205"/>
                  </a:lnTo>
                  <a:lnTo>
                    <a:pt x="1940" y="205"/>
                  </a:lnTo>
                  <a:lnTo>
                    <a:pt x="1939" y="205"/>
                  </a:lnTo>
                  <a:lnTo>
                    <a:pt x="1939" y="206"/>
                  </a:lnTo>
                  <a:lnTo>
                    <a:pt x="1937" y="206"/>
                  </a:lnTo>
                  <a:lnTo>
                    <a:pt x="1937" y="207"/>
                  </a:lnTo>
                  <a:lnTo>
                    <a:pt x="1936" y="207"/>
                  </a:lnTo>
                  <a:lnTo>
                    <a:pt x="1933" y="208"/>
                  </a:lnTo>
                  <a:lnTo>
                    <a:pt x="1932" y="210"/>
                  </a:lnTo>
                  <a:lnTo>
                    <a:pt x="1932" y="208"/>
                  </a:lnTo>
                  <a:lnTo>
                    <a:pt x="1932" y="210"/>
                  </a:lnTo>
                  <a:lnTo>
                    <a:pt x="1932" y="208"/>
                  </a:lnTo>
                  <a:lnTo>
                    <a:pt x="1932" y="210"/>
                  </a:lnTo>
                  <a:lnTo>
                    <a:pt x="1930" y="211"/>
                  </a:lnTo>
                  <a:lnTo>
                    <a:pt x="1928" y="211"/>
                  </a:lnTo>
                  <a:lnTo>
                    <a:pt x="1930" y="211"/>
                  </a:lnTo>
                  <a:lnTo>
                    <a:pt x="1930" y="212"/>
                  </a:lnTo>
                  <a:lnTo>
                    <a:pt x="1928" y="212"/>
                  </a:lnTo>
                  <a:lnTo>
                    <a:pt x="1927" y="212"/>
                  </a:lnTo>
                  <a:lnTo>
                    <a:pt x="1926" y="212"/>
                  </a:lnTo>
                  <a:lnTo>
                    <a:pt x="1926" y="214"/>
                  </a:lnTo>
                  <a:lnTo>
                    <a:pt x="1925" y="214"/>
                  </a:lnTo>
                  <a:lnTo>
                    <a:pt x="1925" y="215"/>
                  </a:lnTo>
                  <a:lnTo>
                    <a:pt x="1925" y="214"/>
                  </a:lnTo>
                  <a:lnTo>
                    <a:pt x="1923" y="214"/>
                  </a:lnTo>
                  <a:lnTo>
                    <a:pt x="1922" y="214"/>
                  </a:lnTo>
                  <a:lnTo>
                    <a:pt x="1922" y="215"/>
                  </a:lnTo>
                  <a:lnTo>
                    <a:pt x="1922" y="216"/>
                  </a:lnTo>
                  <a:lnTo>
                    <a:pt x="1921" y="216"/>
                  </a:lnTo>
                  <a:lnTo>
                    <a:pt x="1922" y="216"/>
                  </a:lnTo>
                  <a:lnTo>
                    <a:pt x="1921" y="216"/>
                  </a:lnTo>
                  <a:lnTo>
                    <a:pt x="1921" y="217"/>
                  </a:lnTo>
                  <a:lnTo>
                    <a:pt x="1919" y="217"/>
                  </a:lnTo>
                  <a:lnTo>
                    <a:pt x="1919" y="216"/>
                  </a:lnTo>
                  <a:lnTo>
                    <a:pt x="1918" y="216"/>
                  </a:lnTo>
                  <a:lnTo>
                    <a:pt x="1918" y="217"/>
                  </a:lnTo>
                  <a:lnTo>
                    <a:pt x="1919" y="217"/>
                  </a:lnTo>
                  <a:lnTo>
                    <a:pt x="1919" y="219"/>
                  </a:lnTo>
                  <a:lnTo>
                    <a:pt x="1918" y="219"/>
                  </a:lnTo>
                  <a:lnTo>
                    <a:pt x="1918" y="220"/>
                  </a:lnTo>
                  <a:lnTo>
                    <a:pt x="1917" y="220"/>
                  </a:lnTo>
                  <a:lnTo>
                    <a:pt x="1917" y="219"/>
                  </a:lnTo>
                  <a:lnTo>
                    <a:pt x="1916" y="220"/>
                  </a:lnTo>
                  <a:lnTo>
                    <a:pt x="1917" y="220"/>
                  </a:lnTo>
                  <a:lnTo>
                    <a:pt x="1916" y="220"/>
                  </a:lnTo>
                  <a:lnTo>
                    <a:pt x="1916" y="221"/>
                  </a:lnTo>
                  <a:lnTo>
                    <a:pt x="1917" y="221"/>
                  </a:lnTo>
                  <a:lnTo>
                    <a:pt x="1916" y="221"/>
                  </a:lnTo>
                  <a:lnTo>
                    <a:pt x="1914" y="221"/>
                  </a:lnTo>
                  <a:lnTo>
                    <a:pt x="1916" y="221"/>
                  </a:lnTo>
                  <a:lnTo>
                    <a:pt x="1916" y="222"/>
                  </a:lnTo>
                  <a:lnTo>
                    <a:pt x="1914" y="222"/>
                  </a:lnTo>
                  <a:lnTo>
                    <a:pt x="1914" y="224"/>
                  </a:lnTo>
                  <a:lnTo>
                    <a:pt x="1914" y="222"/>
                  </a:lnTo>
                  <a:lnTo>
                    <a:pt x="1914" y="224"/>
                  </a:lnTo>
                  <a:lnTo>
                    <a:pt x="1913" y="224"/>
                  </a:lnTo>
                  <a:lnTo>
                    <a:pt x="1912" y="224"/>
                  </a:lnTo>
                  <a:lnTo>
                    <a:pt x="1912" y="225"/>
                  </a:lnTo>
                  <a:lnTo>
                    <a:pt x="1911" y="225"/>
                  </a:lnTo>
                  <a:lnTo>
                    <a:pt x="1912" y="225"/>
                  </a:lnTo>
                  <a:lnTo>
                    <a:pt x="1911" y="224"/>
                  </a:lnTo>
                  <a:lnTo>
                    <a:pt x="1911" y="225"/>
                  </a:lnTo>
                  <a:lnTo>
                    <a:pt x="1911" y="226"/>
                  </a:lnTo>
                  <a:lnTo>
                    <a:pt x="1909" y="226"/>
                  </a:lnTo>
                  <a:lnTo>
                    <a:pt x="1909" y="228"/>
                  </a:lnTo>
                  <a:lnTo>
                    <a:pt x="1908" y="228"/>
                  </a:lnTo>
                  <a:lnTo>
                    <a:pt x="1907" y="228"/>
                  </a:lnTo>
                  <a:lnTo>
                    <a:pt x="1907" y="229"/>
                  </a:lnTo>
                  <a:lnTo>
                    <a:pt x="1907" y="228"/>
                  </a:lnTo>
                  <a:lnTo>
                    <a:pt x="1907" y="229"/>
                  </a:lnTo>
                  <a:lnTo>
                    <a:pt x="1907" y="230"/>
                  </a:lnTo>
                  <a:lnTo>
                    <a:pt x="1905" y="230"/>
                  </a:lnTo>
                  <a:lnTo>
                    <a:pt x="1905" y="231"/>
                  </a:lnTo>
                  <a:lnTo>
                    <a:pt x="1905" y="233"/>
                  </a:lnTo>
                  <a:lnTo>
                    <a:pt x="1905" y="234"/>
                  </a:lnTo>
                  <a:lnTo>
                    <a:pt x="1904" y="234"/>
                  </a:lnTo>
                  <a:lnTo>
                    <a:pt x="1904" y="233"/>
                  </a:lnTo>
                  <a:lnTo>
                    <a:pt x="1903" y="233"/>
                  </a:lnTo>
                  <a:lnTo>
                    <a:pt x="1903" y="231"/>
                  </a:lnTo>
                  <a:lnTo>
                    <a:pt x="1903" y="230"/>
                  </a:lnTo>
                  <a:lnTo>
                    <a:pt x="1902" y="230"/>
                  </a:lnTo>
                  <a:lnTo>
                    <a:pt x="1902" y="229"/>
                  </a:lnTo>
                  <a:lnTo>
                    <a:pt x="1902" y="228"/>
                  </a:lnTo>
                  <a:lnTo>
                    <a:pt x="1900" y="228"/>
                  </a:lnTo>
                  <a:lnTo>
                    <a:pt x="1899" y="228"/>
                  </a:lnTo>
                  <a:lnTo>
                    <a:pt x="1899" y="226"/>
                  </a:lnTo>
                  <a:lnTo>
                    <a:pt x="1900" y="226"/>
                  </a:lnTo>
                  <a:lnTo>
                    <a:pt x="1899" y="226"/>
                  </a:lnTo>
                  <a:lnTo>
                    <a:pt x="1898" y="226"/>
                  </a:lnTo>
                  <a:lnTo>
                    <a:pt x="1896" y="226"/>
                  </a:lnTo>
                  <a:lnTo>
                    <a:pt x="1895" y="226"/>
                  </a:lnTo>
                  <a:lnTo>
                    <a:pt x="1894" y="226"/>
                  </a:lnTo>
                  <a:lnTo>
                    <a:pt x="1893" y="226"/>
                  </a:lnTo>
                  <a:lnTo>
                    <a:pt x="1891" y="228"/>
                  </a:lnTo>
                  <a:lnTo>
                    <a:pt x="1891" y="226"/>
                  </a:lnTo>
                  <a:lnTo>
                    <a:pt x="1891" y="228"/>
                  </a:lnTo>
                  <a:lnTo>
                    <a:pt x="1890" y="228"/>
                  </a:lnTo>
                  <a:lnTo>
                    <a:pt x="1890" y="229"/>
                  </a:lnTo>
                  <a:lnTo>
                    <a:pt x="1889" y="229"/>
                  </a:lnTo>
                  <a:lnTo>
                    <a:pt x="1889" y="228"/>
                  </a:lnTo>
                  <a:lnTo>
                    <a:pt x="1889" y="229"/>
                  </a:lnTo>
                  <a:lnTo>
                    <a:pt x="1888" y="229"/>
                  </a:lnTo>
                  <a:lnTo>
                    <a:pt x="1888" y="228"/>
                  </a:lnTo>
                  <a:lnTo>
                    <a:pt x="1888" y="229"/>
                  </a:lnTo>
                  <a:lnTo>
                    <a:pt x="1886" y="230"/>
                  </a:lnTo>
                  <a:lnTo>
                    <a:pt x="1885" y="231"/>
                  </a:lnTo>
                  <a:lnTo>
                    <a:pt x="1885" y="233"/>
                  </a:lnTo>
                  <a:lnTo>
                    <a:pt x="1884" y="234"/>
                  </a:lnTo>
                  <a:lnTo>
                    <a:pt x="1882" y="235"/>
                  </a:lnTo>
                  <a:lnTo>
                    <a:pt x="1882" y="234"/>
                  </a:lnTo>
                  <a:lnTo>
                    <a:pt x="1882" y="233"/>
                  </a:lnTo>
                  <a:lnTo>
                    <a:pt x="1882" y="231"/>
                  </a:lnTo>
                  <a:lnTo>
                    <a:pt x="1884" y="230"/>
                  </a:lnTo>
                  <a:lnTo>
                    <a:pt x="1882" y="230"/>
                  </a:lnTo>
                  <a:lnTo>
                    <a:pt x="1884" y="229"/>
                  </a:lnTo>
                  <a:lnTo>
                    <a:pt x="1882" y="229"/>
                  </a:lnTo>
                  <a:lnTo>
                    <a:pt x="1884" y="229"/>
                  </a:lnTo>
                  <a:lnTo>
                    <a:pt x="1884" y="228"/>
                  </a:lnTo>
                  <a:lnTo>
                    <a:pt x="1882" y="228"/>
                  </a:lnTo>
                  <a:lnTo>
                    <a:pt x="1881" y="228"/>
                  </a:lnTo>
                  <a:lnTo>
                    <a:pt x="1881" y="229"/>
                  </a:lnTo>
                  <a:lnTo>
                    <a:pt x="1882" y="229"/>
                  </a:lnTo>
                  <a:lnTo>
                    <a:pt x="1882" y="228"/>
                  </a:lnTo>
                  <a:lnTo>
                    <a:pt x="1882" y="229"/>
                  </a:lnTo>
                  <a:lnTo>
                    <a:pt x="1881" y="229"/>
                  </a:lnTo>
                  <a:lnTo>
                    <a:pt x="1880" y="230"/>
                  </a:lnTo>
                  <a:lnTo>
                    <a:pt x="1879" y="230"/>
                  </a:lnTo>
                  <a:lnTo>
                    <a:pt x="1879" y="231"/>
                  </a:lnTo>
                  <a:lnTo>
                    <a:pt x="1877" y="231"/>
                  </a:lnTo>
                  <a:lnTo>
                    <a:pt x="1876" y="231"/>
                  </a:lnTo>
                  <a:lnTo>
                    <a:pt x="1876" y="233"/>
                  </a:lnTo>
                  <a:lnTo>
                    <a:pt x="1876" y="231"/>
                  </a:lnTo>
                  <a:lnTo>
                    <a:pt x="1877" y="231"/>
                  </a:lnTo>
                  <a:lnTo>
                    <a:pt x="1877" y="233"/>
                  </a:lnTo>
                  <a:lnTo>
                    <a:pt x="1877" y="234"/>
                  </a:lnTo>
                  <a:lnTo>
                    <a:pt x="1876" y="234"/>
                  </a:lnTo>
                  <a:lnTo>
                    <a:pt x="1876" y="235"/>
                  </a:lnTo>
                  <a:lnTo>
                    <a:pt x="1875" y="235"/>
                  </a:lnTo>
                  <a:lnTo>
                    <a:pt x="1875" y="234"/>
                  </a:lnTo>
                  <a:lnTo>
                    <a:pt x="1875" y="233"/>
                  </a:lnTo>
                  <a:lnTo>
                    <a:pt x="1874" y="233"/>
                  </a:lnTo>
                  <a:lnTo>
                    <a:pt x="1874" y="231"/>
                  </a:lnTo>
                  <a:lnTo>
                    <a:pt x="1872" y="231"/>
                  </a:lnTo>
                  <a:lnTo>
                    <a:pt x="1872" y="233"/>
                  </a:lnTo>
                  <a:lnTo>
                    <a:pt x="1872" y="231"/>
                  </a:lnTo>
                  <a:lnTo>
                    <a:pt x="1872" y="233"/>
                  </a:lnTo>
                  <a:lnTo>
                    <a:pt x="1871" y="233"/>
                  </a:lnTo>
                  <a:lnTo>
                    <a:pt x="1871" y="234"/>
                  </a:lnTo>
                  <a:lnTo>
                    <a:pt x="1872" y="234"/>
                  </a:lnTo>
                  <a:lnTo>
                    <a:pt x="1871" y="234"/>
                  </a:lnTo>
                  <a:lnTo>
                    <a:pt x="1871" y="233"/>
                  </a:lnTo>
                  <a:lnTo>
                    <a:pt x="1872" y="233"/>
                  </a:lnTo>
                  <a:lnTo>
                    <a:pt x="1871" y="233"/>
                  </a:lnTo>
                  <a:lnTo>
                    <a:pt x="1870" y="233"/>
                  </a:lnTo>
                  <a:lnTo>
                    <a:pt x="1868" y="233"/>
                  </a:lnTo>
                  <a:lnTo>
                    <a:pt x="1870" y="233"/>
                  </a:lnTo>
                  <a:lnTo>
                    <a:pt x="1870" y="234"/>
                  </a:lnTo>
                  <a:lnTo>
                    <a:pt x="1868" y="234"/>
                  </a:lnTo>
                  <a:lnTo>
                    <a:pt x="1867" y="234"/>
                  </a:lnTo>
                  <a:lnTo>
                    <a:pt x="1867" y="235"/>
                  </a:lnTo>
                  <a:lnTo>
                    <a:pt x="1867" y="237"/>
                  </a:lnTo>
                  <a:lnTo>
                    <a:pt x="1867" y="238"/>
                  </a:lnTo>
                  <a:lnTo>
                    <a:pt x="1866" y="238"/>
                  </a:lnTo>
                  <a:lnTo>
                    <a:pt x="1866" y="239"/>
                  </a:lnTo>
                  <a:lnTo>
                    <a:pt x="1867" y="239"/>
                  </a:lnTo>
                  <a:lnTo>
                    <a:pt x="1867" y="240"/>
                  </a:lnTo>
                  <a:lnTo>
                    <a:pt x="1867" y="242"/>
                  </a:lnTo>
                  <a:lnTo>
                    <a:pt x="1866" y="242"/>
                  </a:lnTo>
                  <a:lnTo>
                    <a:pt x="1867" y="242"/>
                  </a:lnTo>
                  <a:lnTo>
                    <a:pt x="1867" y="240"/>
                  </a:lnTo>
                  <a:lnTo>
                    <a:pt x="1866" y="240"/>
                  </a:lnTo>
                  <a:lnTo>
                    <a:pt x="1866" y="242"/>
                  </a:lnTo>
                  <a:lnTo>
                    <a:pt x="1867" y="242"/>
                  </a:lnTo>
                  <a:lnTo>
                    <a:pt x="1867" y="243"/>
                  </a:lnTo>
                  <a:lnTo>
                    <a:pt x="1866" y="243"/>
                  </a:lnTo>
                  <a:lnTo>
                    <a:pt x="1866" y="242"/>
                  </a:lnTo>
                  <a:lnTo>
                    <a:pt x="1865" y="242"/>
                  </a:lnTo>
                  <a:lnTo>
                    <a:pt x="1865" y="243"/>
                  </a:lnTo>
                  <a:lnTo>
                    <a:pt x="1866" y="243"/>
                  </a:lnTo>
                  <a:lnTo>
                    <a:pt x="1866" y="244"/>
                  </a:lnTo>
                  <a:lnTo>
                    <a:pt x="1865" y="244"/>
                  </a:lnTo>
                  <a:lnTo>
                    <a:pt x="1865" y="245"/>
                  </a:lnTo>
                  <a:lnTo>
                    <a:pt x="1863" y="244"/>
                  </a:lnTo>
                  <a:lnTo>
                    <a:pt x="1863" y="245"/>
                  </a:lnTo>
                  <a:lnTo>
                    <a:pt x="1865" y="245"/>
                  </a:lnTo>
                  <a:lnTo>
                    <a:pt x="1863" y="245"/>
                  </a:lnTo>
                  <a:lnTo>
                    <a:pt x="1862" y="247"/>
                  </a:lnTo>
                  <a:lnTo>
                    <a:pt x="1862" y="248"/>
                  </a:lnTo>
                  <a:lnTo>
                    <a:pt x="1861" y="249"/>
                  </a:lnTo>
                  <a:lnTo>
                    <a:pt x="1860" y="252"/>
                  </a:lnTo>
                  <a:lnTo>
                    <a:pt x="1860" y="253"/>
                  </a:lnTo>
                  <a:lnTo>
                    <a:pt x="1860" y="254"/>
                  </a:lnTo>
                  <a:lnTo>
                    <a:pt x="1861" y="256"/>
                  </a:lnTo>
                  <a:lnTo>
                    <a:pt x="1862" y="256"/>
                  </a:lnTo>
                  <a:lnTo>
                    <a:pt x="1862" y="257"/>
                  </a:lnTo>
                  <a:lnTo>
                    <a:pt x="1862" y="256"/>
                  </a:lnTo>
                  <a:lnTo>
                    <a:pt x="1863" y="254"/>
                  </a:lnTo>
                  <a:lnTo>
                    <a:pt x="1865" y="254"/>
                  </a:lnTo>
                  <a:lnTo>
                    <a:pt x="1866" y="256"/>
                  </a:lnTo>
                  <a:lnTo>
                    <a:pt x="1867" y="257"/>
                  </a:lnTo>
                  <a:lnTo>
                    <a:pt x="1867" y="258"/>
                  </a:lnTo>
                  <a:lnTo>
                    <a:pt x="1866" y="258"/>
                  </a:lnTo>
                  <a:lnTo>
                    <a:pt x="1866" y="259"/>
                  </a:lnTo>
                  <a:lnTo>
                    <a:pt x="1865" y="259"/>
                  </a:lnTo>
                  <a:lnTo>
                    <a:pt x="1865" y="261"/>
                  </a:lnTo>
                  <a:lnTo>
                    <a:pt x="1865" y="262"/>
                  </a:lnTo>
                  <a:lnTo>
                    <a:pt x="1865" y="263"/>
                  </a:lnTo>
                  <a:lnTo>
                    <a:pt x="1865" y="265"/>
                  </a:lnTo>
                  <a:lnTo>
                    <a:pt x="1865" y="266"/>
                  </a:lnTo>
                  <a:lnTo>
                    <a:pt x="1865" y="267"/>
                  </a:lnTo>
                  <a:lnTo>
                    <a:pt x="1866" y="267"/>
                  </a:lnTo>
                  <a:lnTo>
                    <a:pt x="1867" y="267"/>
                  </a:lnTo>
                  <a:lnTo>
                    <a:pt x="1866" y="267"/>
                  </a:lnTo>
                  <a:lnTo>
                    <a:pt x="1867" y="267"/>
                  </a:lnTo>
                  <a:lnTo>
                    <a:pt x="1867" y="268"/>
                  </a:lnTo>
                  <a:lnTo>
                    <a:pt x="1867" y="270"/>
                  </a:lnTo>
                  <a:lnTo>
                    <a:pt x="1867" y="271"/>
                  </a:lnTo>
                  <a:lnTo>
                    <a:pt x="1867" y="272"/>
                  </a:lnTo>
                  <a:lnTo>
                    <a:pt x="1866" y="272"/>
                  </a:lnTo>
                  <a:lnTo>
                    <a:pt x="1866" y="273"/>
                  </a:lnTo>
                  <a:lnTo>
                    <a:pt x="1865" y="273"/>
                  </a:lnTo>
                  <a:lnTo>
                    <a:pt x="1863" y="273"/>
                  </a:lnTo>
                  <a:lnTo>
                    <a:pt x="1863" y="272"/>
                  </a:lnTo>
                  <a:lnTo>
                    <a:pt x="1863" y="271"/>
                  </a:lnTo>
                  <a:lnTo>
                    <a:pt x="1865" y="271"/>
                  </a:lnTo>
                  <a:lnTo>
                    <a:pt x="1865" y="270"/>
                  </a:lnTo>
                  <a:lnTo>
                    <a:pt x="1866" y="270"/>
                  </a:lnTo>
                  <a:lnTo>
                    <a:pt x="1866" y="268"/>
                  </a:lnTo>
                  <a:lnTo>
                    <a:pt x="1865" y="268"/>
                  </a:lnTo>
                  <a:lnTo>
                    <a:pt x="1865" y="270"/>
                  </a:lnTo>
                  <a:lnTo>
                    <a:pt x="1863" y="270"/>
                  </a:lnTo>
                  <a:lnTo>
                    <a:pt x="1862" y="270"/>
                  </a:lnTo>
                  <a:lnTo>
                    <a:pt x="1862" y="271"/>
                  </a:lnTo>
                  <a:lnTo>
                    <a:pt x="1863" y="271"/>
                  </a:lnTo>
                  <a:lnTo>
                    <a:pt x="1863" y="272"/>
                  </a:lnTo>
                  <a:lnTo>
                    <a:pt x="1862" y="272"/>
                  </a:lnTo>
                  <a:lnTo>
                    <a:pt x="1861" y="272"/>
                  </a:lnTo>
                  <a:lnTo>
                    <a:pt x="1861" y="273"/>
                  </a:lnTo>
                  <a:lnTo>
                    <a:pt x="1860" y="273"/>
                  </a:lnTo>
                  <a:lnTo>
                    <a:pt x="1861" y="273"/>
                  </a:lnTo>
                  <a:lnTo>
                    <a:pt x="1860" y="273"/>
                  </a:lnTo>
                  <a:lnTo>
                    <a:pt x="1860" y="275"/>
                  </a:lnTo>
                  <a:lnTo>
                    <a:pt x="1860" y="276"/>
                  </a:lnTo>
                  <a:lnTo>
                    <a:pt x="1860" y="277"/>
                  </a:lnTo>
                  <a:lnTo>
                    <a:pt x="1858" y="277"/>
                  </a:lnTo>
                  <a:lnTo>
                    <a:pt x="1858" y="279"/>
                  </a:lnTo>
                  <a:lnTo>
                    <a:pt x="1858" y="280"/>
                  </a:lnTo>
                  <a:lnTo>
                    <a:pt x="1858" y="281"/>
                  </a:lnTo>
                  <a:lnTo>
                    <a:pt x="1858" y="282"/>
                  </a:lnTo>
                  <a:lnTo>
                    <a:pt x="1860" y="282"/>
                  </a:lnTo>
                  <a:lnTo>
                    <a:pt x="1860" y="284"/>
                  </a:lnTo>
                  <a:lnTo>
                    <a:pt x="1860" y="285"/>
                  </a:lnTo>
                  <a:lnTo>
                    <a:pt x="1861" y="285"/>
                  </a:lnTo>
                  <a:lnTo>
                    <a:pt x="1861" y="286"/>
                  </a:lnTo>
                  <a:lnTo>
                    <a:pt x="1860" y="286"/>
                  </a:lnTo>
                  <a:lnTo>
                    <a:pt x="1860" y="287"/>
                  </a:lnTo>
                  <a:lnTo>
                    <a:pt x="1858" y="287"/>
                  </a:lnTo>
                  <a:lnTo>
                    <a:pt x="1858" y="289"/>
                  </a:lnTo>
                  <a:lnTo>
                    <a:pt x="1858" y="287"/>
                  </a:lnTo>
                  <a:lnTo>
                    <a:pt x="1857" y="289"/>
                  </a:lnTo>
                  <a:lnTo>
                    <a:pt x="1856" y="289"/>
                  </a:lnTo>
                  <a:lnTo>
                    <a:pt x="1856" y="287"/>
                  </a:lnTo>
                  <a:lnTo>
                    <a:pt x="1854" y="287"/>
                  </a:lnTo>
                  <a:lnTo>
                    <a:pt x="1853" y="287"/>
                  </a:lnTo>
                  <a:lnTo>
                    <a:pt x="1853" y="289"/>
                  </a:lnTo>
                  <a:lnTo>
                    <a:pt x="1852" y="289"/>
                  </a:lnTo>
                  <a:lnTo>
                    <a:pt x="1852" y="290"/>
                  </a:lnTo>
                  <a:lnTo>
                    <a:pt x="1851" y="290"/>
                  </a:lnTo>
                  <a:lnTo>
                    <a:pt x="1851" y="291"/>
                  </a:lnTo>
                  <a:lnTo>
                    <a:pt x="1849" y="291"/>
                  </a:lnTo>
                  <a:lnTo>
                    <a:pt x="1849" y="293"/>
                  </a:lnTo>
                  <a:lnTo>
                    <a:pt x="1848" y="293"/>
                  </a:lnTo>
                  <a:lnTo>
                    <a:pt x="1848" y="295"/>
                  </a:lnTo>
                  <a:lnTo>
                    <a:pt x="1848" y="296"/>
                  </a:lnTo>
                  <a:lnTo>
                    <a:pt x="1849" y="296"/>
                  </a:lnTo>
                  <a:lnTo>
                    <a:pt x="1849" y="298"/>
                  </a:lnTo>
                  <a:lnTo>
                    <a:pt x="1848" y="298"/>
                  </a:lnTo>
                  <a:lnTo>
                    <a:pt x="1848" y="299"/>
                  </a:lnTo>
                  <a:lnTo>
                    <a:pt x="1849" y="299"/>
                  </a:lnTo>
                  <a:lnTo>
                    <a:pt x="1848" y="299"/>
                  </a:lnTo>
                  <a:lnTo>
                    <a:pt x="1848" y="300"/>
                  </a:lnTo>
                  <a:lnTo>
                    <a:pt x="1849" y="300"/>
                  </a:lnTo>
                  <a:lnTo>
                    <a:pt x="1849" y="301"/>
                  </a:lnTo>
                  <a:lnTo>
                    <a:pt x="1848" y="300"/>
                  </a:lnTo>
                  <a:lnTo>
                    <a:pt x="1847" y="300"/>
                  </a:lnTo>
                  <a:lnTo>
                    <a:pt x="1846" y="300"/>
                  </a:lnTo>
                  <a:lnTo>
                    <a:pt x="1844" y="300"/>
                  </a:lnTo>
                  <a:lnTo>
                    <a:pt x="1844" y="301"/>
                  </a:lnTo>
                  <a:lnTo>
                    <a:pt x="1843" y="301"/>
                  </a:lnTo>
                  <a:lnTo>
                    <a:pt x="1843" y="303"/>
                  </a:lnTo>
                  <a:lnTo>
                    <a:pt x="1842" y="303"/>
                  </a:lnTo>
                  <a:lnTo>
                    <a:pt x="1842" y="301"/>
                  </a:lnTo>
                  <a:lnTo>
                    <a:pt x="1840" y="301"/>
                  </a:lnTo>
                  <a:lnTo>
                    <a:pt x="1840" y="303"/>
                  </a:lnTo>
                  <a:lnTo>
                    <a:pt x="1842" y="303"/>
                  </a:lnTo>
                  <a:lnTo>
                    <a:pt x="1842" y="304"/>
                  </a:lnTo>
                  <a:lnTo>
                    <a:pt x="1840" y="304"/>
                  </a:lnTo>
                  <a:lnTo>
                    <a:pt x="1842" y="304"/>
                  </a:lnTo>
                  <a:lnTo>
                    <a:pt x="1840" y="304"/>
                  </a:lnTo>
                  <a:lnTo>
                    <a:pt x="1842" y="304"/>
                  </a:lnTo>
                  <a:lnTo>
                    <a:pt x="1842" y="305"/>
                  </a:lnTo>
                  <a:lnTo>
                    <a:pt x="1840" y="305"/>
                  </a:lnTo>
                  <a:lnTo>
                    <a:pt x="1840" y="307"/>
                  </a:lnTo>
                  <a:lnTo>
                    <a:pt x="1840" y="308"/>
                  </a:lnTo>
                  <a:lnTo>
                    <a:pt x="1842" y="308"/>
                  </a:lnTo>
                  <a:lnTo>
                    <a:pt x="1840" y="308"/>
                  </a:lnTo>
                  <a:lnTo>
                    <a:pt x="1842" y="308"/>
                  </a:lnTo>
                  <a:lnTo>
                    <a:pt x="1840" y="308"/>
                  </a:lnTo>
                  <a:lnTo>
                    <a:pt x="1840" y="309"/>
                  </a:lnTo>
                  <a:lnTo>
                    <a:pt x="1840" y="310"/>
                  </a:lnTo>
                  <a:lnTo>
                    <a:pt x="1839" y="310"/>
                  </a:lnTo>
                  <a:lnTo>
                    <a:pt x="1839" y="312"/>
                  </a:lnTo>
                  <a:lnTo>
                    <a:pt x="1839" y="313"/>
                  </a:lnTo>
                  <a:lnTo>
                    <a:pt x="1838" y="313"/>
                  </a:lnTo>
                  <a:lnTo>
                    <a:pt x="1838" y="314"/>
                  </a:lnTo>
                  <a:lnTo>
                    <a:pt x="1837" y="314"/>
                  </a:lnTo>
                  <a:lnTo>
                    <a:pt x="1837" y="315"/>
                  </a:lnTo>
                  <a:lnTo>
                    <a:pt x="1835" y="315"/>
                  </a:lnTo>
                  <a:lnTo>
                    <a:pt x="1835" y="317"/>
                  </a:lnTo>
                  <a:lnTo>
                    <a:pt x="1834" y="317"/>
                  </a:lnTo>
                  <a:lnTo>
                    <a:pt x="1834" y="318"/>
                  </a:lnTo>
                  <a:lnTo>
                    <a:pt x="1833" y="318"/>
                  </a:lnTo>
                  <a:lnTo>
                    <a:pt x="1833" y="319"/>
                  </a:lnTo>
                  <a:lnTo>
                    <a:pt x="1832" y="319"/>
                  </a:lnTo>
                  <a:lnTo>
                    <a:pt x="1832" y="321"/>
                  </a:lnTo>
                  <a:lnTo>
                    <a:pt x="1830" y="321"/>
                  </a:lnTo>
                  <a:lnTo>
                    <a:pt x="1832" y="321"/>
                  </a:lnTo>
                  <a:lnTo>
                    <a:pt x="1832" y="319"/>
                  </a:lnTo>
                  <a:lnTo>
                    <a:pt x="1832" y="318"/>
                  </a:lnTo>
                  <a:lnTo>
                    <a:pt x="1830" y="318"/>
                  </a:lnTo>
                  <a:lnTo>
                    <a:pt x="1830" y="317"/>
                  </a:lnTo>
                  <a:lnTo>
                    <a:pt x="1830" y="315"/>
                  </a:lnTo>
                  <a:lnTo>
                    <a:pt x="1830" y="314"/>
                  </a:lnTo>
                  <a:lnTo>
                    <a:pt x="1830" y="313"/>
                  </a:lnTo>
                  <a:lnTo>
                    <a:pt x="1830" y="312"/>
                  </a:lnTo>
                  <a:lnTo>
                    <a:pt x="1830" y="309"/>
                  </a:lnTo>
                  <a:lnTo>
                    <a:pt x="1829" y="308"/>
                  </a:lnTo>
                  <a:lnTo>
                    <a:pt x="1829" y="307"/>
                  </a:lnTo>
                  <a:lnTo>
                    <a:pt x="1830" y="307"/>
                  </a:lnTo>
                  <a:lnTo>
                    <a:pt x="1829" y="307"/>
                  </a:lnTo>
                  <a:lnTo>
                    <a:pt x="1829" y="305"/>
                  </a:lnTo>
                  <a:lnTo>
                    <a:pt x="1828" y="304"/>
                  </a:lnTo>
                  <a:lnTo>
                    <a:pt x="1828" y="303"/>
                  </a:lnTo>
                  <a:lnTo>
                    <a:pt x="1828" y="301"/>
                  </a:lnTo>
                  <a:lnTo>
                    <a:pt x="1828" y="300"/>
                  </a:lnTo>
                  <a:lnTo>
                    <a:pt x="1828" y="299"/>
                  </a:lnTo>
                  <a:lnTo>
                    <a:pt x="1828" y="296"/>
                  </a:lnTo>
                  <a:lnTo>
                    <a:pt x="1826" y="295"/>
                  </a:lnTo>
                  <a:lnTo>
                    <a:pt x="1826" y="294"/>
                  </a:lnTo>
                  <a:lnTo>
                    <a:pt x="1826" y="293"/>
                  </a:lnTo>
                  <a:lnTo>
                    <a:pt x="1826" y="291"/>
                  </a:lnTo>
                  <a:lnTo>
                    <a:pt x="1825" y="289"/>
                  </a:lnTo>
                  <a:lnTo>
                    <a:pt x="1825" y="286"/>
                  </a:lnTo>
                  <a:lnTo>
                    <a:pt x="1825" y="285"/>
                  </a:lnTo>
                  <a:lnTo>
                    <a:pt x="1825" y="281"/>
                  </a:lnTo>
                  <a:lnTo>
                    <a:pt x="1825" y="280"/>
                  </a:lnTo>
                  <a:lnTo>
                    <a:pt x="1825" y="279"/>
                  </a:lnTo>
                  <a:lnTo>
                    <a:pt x="1825" y="277"/>
                  </a:lnTo>
                  <a:lnTo>
                    <a:pt x="1825" y="275"/>
                  </a:lnTo>
                  <a:lnTo>
                    <a:pt x="1825" y="273"/>
                  </a:lnTo>
                  <a:lnTo>
                    <a:pt x="1826" y="273"/>
                  </a:lnTo>
                  <a:lnTo>
                    <a:pt x="1826" y="272"/>
                  </a:lnTo>
                  <a:lnTo>
                    <a:pt x="1826" y="271"/>
                  </a:lnTo>
                  <a:lnTo>
                    <a:pt x="1826" y="268"/>
                  </a:lnTo>
                  <a:lnTo>
                    <a:pt x="1828" y="267"/>
                  </a:lnTo>
                  <a:lnTo>
                    <a:pt x="1828" y="266"/>
                  </a:lnTo>
                  <a:lnTo>
                    <a:pt x="1828" y="267"/>
                  </a:lnTo>
                  <a:lnTo>
                    <a:pt x="1828" y="266"/>
                  </a:lnTo>
                  <a:lnTo>
                    <a:pt x="1829" y="266"/>
                  </a:lnTo>
                  <a:lnTo>
                    <a:pt x="1829" y="265"/>
                  </a:lnTo>
                  <a:lnTo>
                    <a:pt x="1830" y="265"/>
                  </a:lnTo>
                  <a:lnTo>
                    <a:pt x="1830" y="263"/>
                  </a:lnTo>
                  <a:lnTo>
                    <a:pt x="1832" y="263"/>
                  </a:lnTo>
                  <a:lnTo>
                    <a:pt x="1832" y="262"/>
                  </a:lnTo>
                  <a:lnTo>
                    <a:pt x="1833" y="261"/>
                  </a:lnTo>
                  <a:lnTo>
                    <a:pt x="1833" y="259"/>
                  </a:lnTo>
                  <a:lnTo>
                    <a:pt x="1833" y="258"/>
                  </a:lnTo>
                  <a:lnTo>
                    <a:pt x="1833" y="257"/>
                  </a:lnTo>
                  <a:lnTo>
                    <a:pt x="1832" y="257"/>
                  </a:lnTo>
                  <a:lnTo>
                    <a:pt x="1833" y="256"/>
                  </a:lnTo>
                  <a:lnTo>
                    <a:pt x="1834" y="257"/>
                  </a:lnTo>
                  <a:lnTo>
                    <a:pt x="1835" y="257"/>
                  </a:lnTo>
                  <a:lnTo>
                    <a:pt x="1835" y="256"/>
                  </a:lnTo>
                  <a:lnTo>
                    <a:pt x="1835" y="254"/>
                  </a:lnTo>
                  <a:lnTo>
                    <a:pt x="1837" y="254"/>
                  </a:lnTo>
                  <a:lnTo>
                    <a:pt x="1838" y="254"/>
                  </a:lnTo>
                  <a:lnTo>
                    <a:pt x="1839" y="254"/>
                  </a:lnTo>
                  <a:lnTo>
                    <a:pt x="1840" y="254"/>
                  </a:lnTo>
                  <a:lnTo>
                    <a:pt x="1839" y="254"/>
                  </a:lnTo>
                  <a:lnTo>
                    <a:pt x="1839" y="253"/>
                  </a:lnTo>
                  <a:lnTo>
                    <a:pt x="1840" y="253"/>
                  </a:lnTo>
                  <a:lnTo>
                    <a:pt x="1840" y="252"/>
                  </a:lnTo>
                  <a:lnTo>
                    <a:pt x="1842" y="252"/>
                  </a:lnTo>
                  <a:lnTo>
                    <a:pt x="1843" y="251"/>
                  </a:lnTo>
                  <a:lnTo>
                    <a:pt x="1844" y="249"/>
                  </a:lnTo>
                  <a:lnTo>
                    <a:pt x="1844" y="248"/>
                  </a:lnTo>
                  <a:lnTo>
                    <a:pt x="1846" y="248"/>
                  </a:lnTo>
                  <a:lnTo>
                    <a:pt x="1846" y="247"/>
                  </a:lnTo>
                  <a:lnTo>
                    <a:pt x="1847" y="247"/>
                  </a:lnTo>
                  <a:lnTo>
                    <a:pt x="1847" y="245"/>
                  </a:lnTo>
                  <a:lnTo>
                    <a:pt x="1848" y="245"/>
                  </a:lnTo>
                  <a:lnTo>
                    <a:pt x="1848" y="244"/>
                  </a:lnTo>
                  <a:lnTo>
                    <a:pt x="1848" y="243"/>
                  </a:lnTo>
                  <a:lnTo>
                    <a:pt x="1848" y="242"/>
                  </a:lnTo>
                  <a:lnTo>
                    <a:pt x="1849" y="240"/>
                  </a:lnTo>
                  <a:lnTo>
                    <a:pt x="1851" y="240"/>
                  </a:lnTo>
                  <a:lnTo>
                    <a:pt x="1852" y="239"/>
                  </a:lnTo>
                  <a:lnTo>
                    <a:pt x="1852" y="238"/>
                  </a:lnTo>
                  <a:lnTo>
                    <a:pt x="1853" y="238"/>
                  </a:lnTo>
                  <a:lnTo>
                    <a:pt x="1853" y="237"/>
                  </a:lnTo>
                  <a:lnTo>
                    <a:pt x="1854" y="237"/>
                  </a:lnTo>
                  <a:lnTo>
                    <a:pt x="1854" y="235"/>
                  </a:lnTo>
                  <a:lnTo>
                    <a:pt x="1856" y="235"/>
                  </a:lnTo>
                  <a:lnTo>
                    <a:pt x="1856" y="234"/>
                  </a:lnTo>
                  <a:lnTo>
                    <a:pt x="1857" y="233"/>
                  </a:lnTo>
                  <a:lnTo>
                    <a:pt x="1858" y="231"/>
                  </a:lnTo>
                  <a:lnTo>
                    <a:pt x="1860" y="230"/>
                  </a:lnTo>
                  <a:lnTo>
                    <a:pt x="1860" y="229"/>
                  </a:lnTo>
                  <a:lnTo>
                    <a:pt x="1860" y="230"/>
                  </a:lnTo>
                  <a:lnTo>
                    <a:pt x="1860" y="229"/>
                  </a:lnTo>
                  <a:lnTo>
                    <a:pt x="1860" y="228"/>
                  </a:lnTo>
                  <a:lnTo>
                    <a:pt x="1861" y="228"/>
                  </a:lnTo>
                  <a:lnTo>
                    <a:pt x="1862" y="226"/>
                  </a:lnTo>
                  <a:lnTo>
                    <a:pt x="1863" y="226"/>
                  </a:lnTo>
                  <a:lnTo>
                    <a:pt x="1865" y="226"/>
                  </a:lnTo>
                  <a:lnTo>
                    <a:pt x="1865" y="225"/>
                  </a:lnTo>
                  <a:lnTo>
                    <a:pt x="1866" y="224"/>
                  </a:lnTo>
                  <a:lnTo>
                    <a:pt x="1866" y="225"/>
                  </a:lnTo>
                  <a:lnTo>
                    <a:pt x="1866" y="224"/>
                  </a:lnTo>
                  <a:lnTo>
                    <a:pt x="1867" y="224"/>
                  </a:lnTo>
                  <a:lnTo>
                    <a:pt x="1867" y="225"/>
                  </a:lnTo>
                  <a:lnTo>
                    <a:pt x="1867" y="224"/>
                  </a:lnTo>
                  <a:lnTo>
                    <a:pt x="1868" y="224"/>
                  </a:lnTo>
                  <a:lnTo>
                    <a:pt x="1870" y="224"/>
                  </a:lnTo>
                  <a:lnTo>
                    <a:pt x="1870" y="222"/>
                  </a:lnTo>
                  <a:lnTo>
                    <a:pt x="1868" y="222"/>
                  </a:lnTo>
                  <a:lnTo>
                    <a:pt x="1868" y="221"/>
                  </a:lnTo>
                  <a:lnTo>
                    <a:pt x="1868" y="220"/>
                  </a:lnTo>
                  <a:lnTo>
                    <a:pt x="1870" y="220"/>
                  </a:lnTo>
                  <a:lnTo>
                    <a:pt x="1870" y="219"/>
                  </a:lnTo>
                  <a:lnTo>
                    <a:pt x="1871" y="219"/>
                  </a:lnTo>
                  <a:lnTo>
                    <a:pt x="1871" y="217"/>
                  </a:lnTo>
                  <a:lnTo>
                    <a:pt x="1870" y="216"/>
                  </a:lnTo>
                  <a:lnTo>
                    <a:pt x="1870" y="217"/>
                  </a:lnTo>
                  <a:lnTo>
                    <a:pt x="1870" y="216"/>
                  </a:lnTo>
                  <a:lnTo>
                    <a:pt x="1870" y="215"/>
                  </a:lnTo>
                  <a:lnTo>
                    <a:pt x="1871" y="215"/>
                  </a:lnTo>
                  <a:lnTo>
                    <a:pt x="1871" y="214"/>
                  </a:lnTo>
                  <a:lnTo>
                    <a:pt x="1871" y="212"/>
                  </a:lnTo>
                  <a:lnTo>
                    <a:pt x="1871" y="211"/>
                  </a:lnTo>
                  <a:lnTo>
                    <a:pt x="1871" y="210"/>
                  </a:lnTo>
                  <a:lnTo>
                    <a:pt x="1871" y="208"/>
                  </a:lnTo>
                  <a:lnTo>
                    <a:pt x="1871" y="207"/>
                  </a:lnTo>
                  <a:lnTo>
                    <a:pt x="1872" y="207"/>
                  </a:lnTo>
                  <a:lnTo>
                    <a:pt x="1872" y="206"/>
                  </a:lnTo>
                  <a:lnTo>
                    <a:pt x="1874" y="206"/>
                  </a:lnTo>
                  <a:lnTo>
                    <a:pt x="1874" y="205"/>
                  </a:lnTo>
                  <a:lnTo>
                    <a:pt x="1875" y="205"/>
                  </a:lnTo>
                  <a:lnTo>
                    <a:pt x="1875" y="206"/>
                  </a:lnTo>
                  <a:lnTo>
                    <a:pt x="1876" y="206"/>
                  </a:lnTo>
                  <a:lnTo>
                    <a:pt x="1877" y="206"/>
                  </a:lnTo>
                  <a:lnTo>
                    <a:pt x="1877" y="207"/>
                  </a:lnTo>
                  <a:lnTo>
                    <a:pt x="1877" y="206"/>
                  </a:lnTo>
                  <a:lnTo>
                    <a:pt x="1877" y="205"/>
                  </a:lnTo>
                  <a:lnTo>
                    <a:pt x="1879" y="205"/>
                  </a:lnTo>
                  <a:lnTo>
                    <a:pt x="1880" y="205"/>
                  </a:lnTo>
                  <a:lnTo>
                    <a:pt x="1879" y="205"/>
                  </a:lnTo>
                  <a:lnTo>
                    <a:pt x="1877" y="205"/>
                  </a:lnTo>
                  <a:lnTo>
                    <a:pt x="1876" y="205"/>
                  </a:lnTo>
                  <a:lnTo>
                    <a:pt x="1875" y="203"/>
                  </a:lnTo>
                  <a:lnTo>
                    <a:pt x="1874" y="203"/>
                  </a:lnTo>
                  <a:lnTo>
                    <a:pt x="1874" y="202"/>
                  </a:lnTo>
                  <a:lnTo>
                    <a:pt x="1872" y="202"/>
                  </a:lnTo>
                  <a:lnTo>
                    <a:pt x="1871" y="203"/>
                  </a:lnTo>
                  <a:lnTo>
                    <a:pt x="1870" y="203"/>
                  </a:lnTo>
                  <a:lnTo>
                    <a:pt x="1868" y="203"/>
                  </a:lnTo>
                  <a:lnTo>
                    <a:pt x="1868" y="205"/>
                  </a:lnTo>
                  <a:lnTo>
                    <a:pt x="1867" y="203"/>
                  </a:lnTo>
                  <a:lnTo>
                    <a:pt x="1867" y="205"/>
                  </a:lnTo>
                  <a:lnTo>
                    <a:pt x="1866" y="206"/>
                  </a:lnTo>
                  <a:lnTo>
                    <a:pt x="1866" y="205"/>
                  </a:lnTo>
                  <a:lnTo>
                    <a:pt x="1866" y="206"/>
                  </a:lnTo>
                  <a:lnTo>
                    <a:pt x="1867" y="206"/>
                  </a:lnTo>
                  <a:lnTo>
                    <a:pt x="1866" y="206"/>
                  </a:lnTo>
                  <a:lnTo>
                    <a:pt x="1867" y="206"/>
                  </a:lnTo>
                  <a:lnTo>
                    <a:pt x="1867" y="207"/>
                  </a:lnTo>
                  <a:lnTo>
                    <a:pt x="1866" y="207"/>
                  </a:lnTo>
                  <a:lnTo>
                    <a:pt x="1867" y="207"/>
                  </a:lnTo>
                  <a:lnTo>
                    <a:pt x="1866" y="207"/>
                  </a:lnTo>
                  <a:lnTo>
                    <a:pt x="1866" y="208"/>
                  </a:lnTo>
                  <a:lnTo>
                    <a:pt x="1866" y="210"/>
                  </a:lnTo>
                  <a:lnTo>
                    <a:pt x="1866" y="211"/>
                  </a:lnTo>
                  <a:lnTo>
                    <a:pt x="1866" y="212"/>
                  </a:lnTo>
                  <a:lnTo>
                    <a:pt x="1865" y="212"/>
                  </a:lnTo>
                  <a:lnTo>
                    <a:pt x="1866" y="214"/>
                  </a:lnTo>
                  <a:lnTo>
                    <a:pt x="1867" y="214"/>
                  </a:lnTo>
                  <a:lnTo>
                    <a:pt x="1867" y="215"/>
                  </a:lnTo>
                  <a:lnTo>
                    <a:pt x="1866" y="215"/>
                  </a:lnTo>
                  <a:lnTo>
                    <a:pt x="1867" y="215"/>
                  </a:lnTo>
                  <a:lnTo>
                    <a:pt x="1866" y="215"/>
                  </a:lnTo>
                  <a:lnTo>
                    <a:pt x="1866" y="216"/>
                  </a:lnTo>
                  <a:lnTo>
                    <a:pt x="1865" y="216"/>
                  </a:lnTo>
                  <a:lnTo>
                    <a:pt x="1865" y="215"/>
                  </a:lnTo>
                  <a:lnTo>
                    <a:pt x="1865" y="214"/>
                  </a:lnTo>
                  <a:lnTo>
                    <a:pt x="1863" y="214"/>
                  </a:lnTo>
                  <a:lnTo>
                    <a:pt x="1863" y="215"/>
                  </a:lnTo>
                  <a:lnTo>
                    <a:pt x="1865" y="215"/>
                  </a:lnTo>
                  <a:lnTo>
                    <a:pt x="1863" y="215"/>
                  </a:lnTo>
                  <a:lnTo>
                    <a:pt x="1862" y="215"/>
                  </a:lnTo>
                  <a:lnTo>
                    <a:pt x="1862" y="214"/>
                  </a:lnTo>
                  <a:lnTo>
                    <a:pt x="1862" y="215"/>
                  </a:lnTo>
                  <a:lnTo>
                    <a:pt x="1861" y="215"/>
                  </a:lnTo>
                  <a:lnTo>
                    <a:pt x="1862" y="215"/>
                  </a:lnTo>
                  <a:lnTo>
                    <a:pt x="1861" y="215"/>
                  </a:lnTo>
                  <a:lnTo>
                    <a:pt x="1861" y="216"/>
                  </a:lnTo>
                  <a:lnTo>
                    <a:pt x="1861" y="217"/>
                  </a:lnTo>
                  <a:lnTo>
                    <a:pt x="1860" y="217"/>
                  </a:lnTo>
                  <a:lnTo>
                    <a:pt x="1861" y="217"/>
                  </a:lnTo>
                  <a:lnTo>
                    <a:pt x="1860" y="217"/>
                  </a:lnTo>
                  <a:lnTo>
                    <a:pt x="1860" y="219"/>
                  </a:lnTo>
                  <a:lnTo>
                    <a:pt x="1860" y="217"/>
                  </a:lnTo>
                  <a:lnTo>
                    <a:pt x="1858" y="217"/>
                  </a:lnTo>
                  <a:lnTo>
                    <a:pt x="1858" y="219"/>
                  </a:lnTo>
                  <a:lnTo>
                    <a:pt x="1858" y="220"/>
                  </a:lnTo>
                  <a:lnTo>
                    <a:pt x="1857" y="220"/>
                  </a:lnTo>
                  <a:lnTo>
                    <a:pt x="1857" y="221"/>
                  </a:lnTo>
                  <a:lnTo>
                    <a:pt x="1856" y="221"/>
                  </a:lnTo>
                  <a:lnTo>
                    <a:pt x="1856" y="222"/>
                  </a:lnTo>
                  <a:lnTo>
                    <a:pt x="1854" y="222"/>
                  </a:lnTo>
                  <a:lnTo>
                    <a:pt x="1854" y="224"/>
                  </a:lnTo>
                  <a:lnTo>
                    <a:pt x="1853" y="224"/>
                  </a:lnTo>
                  <a:lnTo>
                    <a:pt x="1853" y="225"/>
                  </a:lnTo>
                  <a:lnTo>
                    <a:pt x="1852" y="225"/>
                  </a:lnTo>
                  <a:lnTo>
                    <a:pt x="1851" y="225"/>
                  </a:lnTo>
                  <a:lnTo>
                    <a:pt x="1852" y="225"/>
                  </a:lnTo>
                  <a:lnTo>
                    <a:pt x="1851" y="225"/>
                  </a:lnTo>
                  <a:lnTo>
                    <a:pt x="1851" y="226"/>
                  </a:lnTo>
                  <a:lnTo>
                    <a:pt x="1849" y="226"/>
                  </a:lnTo>
                  <a:lnTo>
                    <a:pt x="1849" y="225"/>
                  </a:lnTo>
                  <a:lnTo>
                    <a:pt x="1851" y="225"/>
                  </a:lnTo>
                  <a:lnTo>
                    <a:pt x="1851" y="224"/>
                  </a:lnTo>
                  <a:lnTo>
                    <a:pt x="1849" y="224"/>
                  </a:lnTo>
                  <a:lnTo>
                    <a:pt x="1851" y="224"/>
                  </a:lnTo>
                  <a:lnTo>
                    <a:pt x="1851" y="222"/>
                  </a:lnTo>
                  <a:lnTo>
                    <a:pt x="1852" y="222"/>
                  </a:lnTo>
                  <a:lnTo>
                    <a:pt x="1851" y="221"/>
                  </a:lnTo>
                  <a:lnTo>
                    <a:pt x="1852" y="221"/>
                  </a:lnTo>
                  <a:lnTo>
                    <a:pt x="1851" y="221"/>
                  </a:lnTo>
                  <a:lnTo>
                    <a:pt x="1849" y="221"/>
                  </a:lnTo>
                  <a:lnTo>
                    <a:pt x="1849" y="222"/>
                  </a:lnTo>
                  <a:lnTo>
                    <a:pt x="1848" y="222"/>
                  </a:lnTo>
                  <a:lnTo>
                    <a:pt x="1849" y="222"/>
                  </a:lnTo>
                  <a:lnTo>
                    <a:pt x="1848" y="222"/>
                  </a:lnTo>
                  <a:lnTo>
                    <a:pt x="1848" y="221"/>
                  </a:lnTo>
                  <a:lnTo>
                    <a:pt x="1849" y="221"/>
                  </a:lnTo>
                  <a:lnTo>
                    <a:pt x="1849" y="220"/>
                  </a:lnTo>
                  <a:lnTo>
                    <a:pt x="1848" y="220"/>
                  </a:lnTo>
                  <a:lnTo>
                    <a:pt x="1849" y="219"/>
                  </a:lnTo>
                  <a:lnTo>
                    <a:pt x="1848" y="219"/>
                  </a:lnTo>
                  <a:lnTo>
                    <a:pt x="1849" y="219"/>
                  </a:lnTo>
                  <a:lnTo>
                    <a:pt x="1848" y="219"/>
                  </a:lnTo>
                  <a:lnTo>
                    <a:pt x="1849" y="217"/>
                  </a:lnTo>
                  <a:lnTo>
                    <a:pt x="1849" y="216"/>
                  </a:lnTo>
                  <a:lnTo>
                    <a:pt x="1849" y="217"/>
                  </a:lnTo>
                  <a:lnTo>
                    <a:pt x="1849" y="216"/>
                  </a:lnTo>
                  <a:lnTo>
                    <a:pt x="1851" y="216"/>
                  </a:lnTo>
                  <a:lnTo>
                    <a:pt x="1851" y="215"/>
                  </a:lnTo>
                  <a:lnTo>
                    <a:pt x="1851" y="214"/>
                  </a:lnTo>
                  <a:lnTo>
                    <a:pt x="1851" y="212"/>
                  </a:lnTo>
                  <a:lnTo>
                    <a:pt x="1851" y="211"/>
                  </a:lnTo>
                  <a:lnTo>
                    <a:pt x="1849" y="212"/>
                  </a:lnTo>
                  <a:lnTo>
                    <a:pt x="1849" y="214"/>
                  </a:lnTo>
                  <a:lnTo>
                    <a:pt x="1848" y="214"/>
                  </a:lnTo>
                  <a:lnTo>
                    <a:pt x="1847" y="214"/>
                  </a:lnTo>
                  <a:lnTo>
                    <a:pt x="1847" y="215"/>
                  </a:lnTo>
                  <a:lnTo>
                    <a:pt x="1847" y="214"/>
                  </a:lnTo>
                  <a:lnTo>
                    <a:pt x="1847" y="212"/>
                  </a:lnTo>
                  <a:lnTo>
                    <a:pt x="1847" y="214"/>
                  </a:lnTo>
                  <a:lnTo>
                    <a:pt x="1846" y="214"/>
                  </a:lnTo>
                  <a:lnTo>
                    <a:pt x="1846" y="212"/>
                  </a:lnTo>
                  <a:lnTo>
                    <a:pt x="1846" y="211"/>
                  </a:lnTo>
                  <a:lnTo>
                    <a:pt x="1844" y="211"/>
                  </a:lnTo>
                  <a:lnTo>
                    <a:pt x="1843" y="211"/>
                  </a:lnTo>
                  <a:lnTo>
                    <a:pt x="1843" y="212"/>
                  </a:lnTo>
                  <a:lnTo>
                    <a:pt x="1842" y="212"/>
                  </a:lnTo>
                  <a:lnTo>
                    <a:pt x="1840" y="212"/>
                  </a:lnTo>
                  <a:lnTo>
                    <a:pt x="1839" y="212"/>
                  </a:lnTo>
                  <a:lnTo>
                    <a:pt x="1839" y="214"/>
                  </a:lnTo>
                  <a:lnTo>
                    <a:pt x="1838" y="214"/>
                  </a:lnTo>
                  <a:lnTo>
                    <a:pt x="1837" y="214"/>
                  </a:lnTo>
                  <a:lnTo>
                    <a:pt x="1835" y="212"/>
                  </a:lnTo>
                  <a:lnTo>
                    <a:pt x="1835" y="214"/>
                  </a:lnTo>
                  <a:lnTo>
                    <a:pt x="1834" y="214"/>
                  </a:lnTo>
                  <a:lnTo>
                    <a:pt x="1834" y="215"/>
                  </a:lnTo>
                  <a:lnTo>
                    <a:pt x="1833" y="215"/>
                  </a:lnTo>
                  <a:lnTo>
                    <a:pt x="1833" y="216"/>
                  </a:lnTo>
                  <a:lnTo>
                    <a:pt x="1832" y="216"/>
                  </a:lnTo>
                  <a:lnTo>
                    <a:pt x="1830" y="216"/>
                  </a:lnTo>
                  <a:lnTo>
                    <a:pt x="1832" y="216"/>
                  </a:lnTo>
                  <a:lnTo>
                    <a:pt x="1830" y="216"/>
                  </a:lnTo>
                  <a:lnTo>
                    <a:pt x="1830" y="217"/>
                  </a:lnTo>
                  <a:lnTo>
                    <a:pt x="1830" y="219"/>
                  </a:lnTo>
                  <a:lnTo>
                    <a:pt x="1830" y="220"/>
                  </a:lnTo>
                  <a:lnTo>
                    <a:pt x="1829" y="220"/>
                  </a:lnTo>
                  <a:lnTo>
                    <a:pt x="1829" y="221"/>
                  </a:lnTo>
                  <a:lnTo>
                    <a:pt x="1828" y="221"/>
                  </a:lnTo>
                  <a:lnTo>
                    <a:pt x="1828" y="222"/>
                  </a:lnTo>
                  <a:lnTo>
                    <a:pt x="1826" y="222"/>
                  </a:lnTo>
                  <a:lnTo>
                    <a:pt x="1828" y="222"/>
                  </a:lnTo>
                  <a:lnTo>
                    <a:pt x="1826" y="224"/>
                  </a:lnTo>
                  <a:lnTo>
                    <a:pt x="1826" y="225"/>
                  </a:lnTo>
                  <a:lnTo>
                    <a:pt x="1825" y="226"/>
                  </a:lnTo>
                  <a:lnTo>
                    <a:pt x="1825" y="225"/>
                  </a:lnTo>
                  <a:lnTo>
                    <a:pt x="1825" y="226"/>
                  </a:lnTo>
                  <a:lnTo>
                    <a:pt x="1824" y="226"/>
                  </a:lnTo>
                  <a:lnTo>
                    <a:pt x="1824" y="228"/>
                  </a:lnTo>
                  <a:lnTo>
                    <a:pt x="1823" y="228"/>
                  </a:lnTo>
                  <a:lnTo>
                    <a:pt x="1823" y="229"/>
                  </a:lnTo>
                  <a:lnTo>
                    <a:pt x="1821" y="229"/>
                  </a:lnTo>
                  <a:lnTo>
                    <a:pt x="1821" y="230"/>
                  </a:lnTo>
                  <a:lnTo>
                    <a:pt x="1820" y="230"/>
                  </a:lnTo>
                  <a:lnTo>
                    <a:pt x="1820" y="231"/>
                  </a:lnTo>
                  <a:lnTo>
                    <a:pt x="1819" y="233"/>
                  </a:lnTo>
                  <a:lnTo>
                    <a:pt x="1819" y="234"/>
                  </a:lnTo>
                  <a:lnTo>
                    <a:pt x="1819" y="233"/>
                  </a:lnTo>
                  <a:lnTo>
                    <a:pt x="1819" y="231"/>
                  </a:lnTo>
                  <a:lnTo>
                    <a:pt x="1819" y="233"/>
                  </a:lnTo>
                  <a:lnTo>
                    <a:pt x="1819" y="234"/>
                  </a:lnTo>
                  <a:lnTo>
                    <a:pt x="1818" y="234"/>
                  </a:lnTo>
                  <a:lnTo>
                    <a:pt x="1818" y="235"/>
                  </a:lnTo>
                  <a:lnTo>
                    <a:pt x="1818" y="237"/>
                  </a:lnTo>
                  <a:lnTo>
                    <a:pt x="1819" y="238"/>
                  </a:lnTo>
                  <a:lnTo>
                    <a:pt x="1818" y="238"/>
                  </a:lnTo>
                  <a:lnTo>
                    <a:pt x="1818" y="237"/>
                  </a:lnTo>
                  <a:lnTo>
                    <a:pt x="1818" y="238"/>
                  </a:lnTo>
                  <a:lnTo>
                    <a:pt x="1816" y="238"/>
                  </a:lnTo>
                  <a:lnTo>
                    <a:pt x="1818" y="239"/>
                  </a:lnTo>
                  <a:lnTo>
                    <a:pt x="1819" y="239"/>
                  </a:lnTo>
                  <a:lnTo>
                    <a:pt x="1819" y="238"/>
                  </a:lnTo>
                  <a:lnTo>
                    <a:pt x="1819" y="239"/>
                  </a:lnTo>
                  <a:lnTo>
                    <a:pt x="1819" y="238"/>
                  </a:lnTo>
                  <a:lnTo>
                    <a:pt x="1820" y="238"/>
                  </a:lnTo>
                  <a:lnTo>
                    <a:pt x="1820" y="239"/>
                  </a:lnTo>
                  <a:lnTo>
                    <a:pt x="1821" y="239"/>
                  </a:lnTo>
                  <a:lnTo>
                    <a:pt x="1821" y="238"/>
                  </a:lnTo>
                  <a:lnTo>
                    <a:pt x="1821" y="239"/>
                  </a:lnTo>
                  <a:lnTo>
                    <a:pt x="1823" y="239"/>
                  </a:lnTo>
                  <a:lnTo>
                    <a:pt x="1823" y="240"/>
                  </a:lnTo>
                  <a:lnTo>
                    <a:pt x="1823" y="242"/>
                  </a:lnTo>
                  <a:lnTo>
                    <a:pt x="1821" y="242"/>
                  </a:lnTo>
                  <a:lnTo>
                    <a:pt x="1820" y="242"/>
                  </a:lnTo>
                  <a:lnTo>
                    <a:pt x="1821" y="242"/>
                  </a:lnTo>
                  <a:lnTo>
                    <a:pt x="1820" y="242"/>
                  </a:lnTo>
                  <a:lnTo>
                    <a:pt x="1819" y="242"/>
                  </a:lnTo>
                  <a:lnTo>
                    <a:pt x="1819" y="243"/>
                  </a:lnTo>
                  <a:lnTo>
                    <a:pt x="1818" y="243"/>
                  </a:lnTo>
                  <a:lnTo>
                    <a:pt x="1816" y="243"/>
                  </a:lnTo>
                  <a:lnTo>
                    <a:pt x="1815" y="242"/>
                  </a:lnTo>
                  <a:lnTo>
                    <a:pt x="1814" y="242"/>
                  </a:lnTo>
                  <a:lnTo>
                    <a:pt x="1812" y="242"/>
                  </a:lnTo>
                  <a:lnTo>
                    <a:pt x="1812" y="243"/>
                  </a:lnTo>
                  <a:lnTo>
                    <a:pt x="1812" y="242"/>
                  </a:lnTo>
                  <a:lnTo>
                    <a:pt x="1812" y="243"/>
                  </a:lnTo>
                  <a:lnTo>
                    <a:pt x="1811" y="243"/>
                  </a:lnTo>
                  <a:lnTo>
                    <a:pt x="1811" y="244"/>
                  </a:lnTo>
                  <a:lnTo>
                    <a:pt x="1810" y="244"/>
                  </a:lnTo>
                  <a:lnTo>
                    <a:pt x="1809" y="244"/>
                  </a:lnTo>
                  <a:lnTo>
                    <a:pt x="1807" y="244"/>
                  </a:lnTo>
                  <a:lnTo>
                    <a:pt x="1807" y="243"/>
                  </a:lnTo>
                  <a:lnTo>
                    <a:pt x="1807" y="244"/>
                  </a:lnTo>
                  <a:lnTo>
                    <a:pt x="1806" y="244"/>
                  </a:lnTo>
                  <a:lnTo>
                    <a:pt x="1806" y="245"/>
                  </a:lnTo>
                  <a:lnTo>
                    <a:pt x="1805" y="245"/>
                  </a:lnTo>
                  <a:lnTo>
                    <a:pt x="1804" y="245"/>
                  </a:lnTo>
                  <a:lnTo>
                    <a:pt x="1802" y="245"/>
                  </a:lnTo>
                  <a:lnTo>
                    <a:pt x="1802" y="244"/>
                  </a:lnTo>
                  <a:lnTo>
                    <a:pt x="1801" y="244"/>
                  </a:lnTo>
                  <a:lnTo>
                    <a:pt x="1801" y="243"/>
                  </a:lnTo>
                  <a:lnTo>
                    <a:pt x="1802" y="243"/>
                  </a:lnTo>
                  <a:lnTo>
                    <a:pt x="1802" y="242"/>
                  </a:lnTo>
                  <a:lnTo>
                    <a:pt x="1804" y="242"/>
                  </a:lnTo>
                  <a:lnTo>
                    <a:pt x="1805" y="242"/>
                  </a:lnTo>
                  <a:lnTo>
                    <a:pt x="1806" y="242"/>
                  </a:lnTo>
                  <a:lnTo>
                    <a:pt x="1807" y="242"/>
                  </a:lnTo>
                  <a:lnTo>
                    <a:pt x="1806" y="240"/>
                  </a:lnTo>
                  <a:lnTo>
                    <a:pt x="1805" y="240"/>
                  </a:lnTo>
                  <a:lnTo>
                    <a:pt x="1804" y="240"/>
                  </a:lnTo>
                  <a:lnTo>
                    <a:pt x="1805" y="240"/>
                  </a:lnTo>
                  <a:lnTo>
                    <a:pt x="1804" y="240"/>
                  </a:lnTo>
                  <a:lnTo>
                    <a:pt x="1804" y="239"/>
                  </a:lnTo>
                  <a:lnTo>
                    <a:pt x="1804" y="238"/>
                  </a:lnTo>
                  <a:lnTo>
                    <a:pt x="1802" y="238"/>
                  </a:lnTo>
                  <a:lnTo>
                    <a:pt x="1801" y="238"/>
                  </a:lnTo>
                  <a:lnTo>
                    <a:pt x="1800" y="238"/>
                  </a:lnTo>
                  <a:lnTo>
                    <a:pt x="1800" y="239"/>
                  </a:lnTo>
                  <a:lnTo>
                    <a:pt x="1798" y="239"/>
                  </a:lnTo>
                  <a:lnTo>
                    <a:pt x="1798" y="238"/>
                  </a:lnTo>
                  <a:lnTo>
                    <a:pt x="1798" y="239"/>
                  </a:lnTo>
                  <a:lnTo>
                    <a:pt x="1797" y="239"/>
                  </a:lnTo>
                  <a:lnTo>
                    <a:pt x="1797" y="238"/>
                  </a:lnTo>
                  <a:lnTo>
                    <a:pt x="1798" y="238"/>
                  </a:lnTo>
                  <a:lnTo>
                    <a:pt x="1797" y="238"/>
                  </a:lnTo>
                  <a:lnTo>
                    <a:pt x="1797" y="237"/>
                  </a:lnTo>
                  <a:lnTo>
                    <a:pt x="1796" y="237"/>
                  </a:lnTo>
                  <a:lnTo>
                    <a:pt x="1795" y="237"/>
                  </a:lnTo>
                  <a:lnTo>
                    <a:pt x="1793" y="235"/>
                  </a:lnTo>
                  <a:lnTo>
                    <a:pt x="1792" y="235"/>
                  </a:lnTo>
                  <a:lnTo>
                    <a:pt x="1791" y="235"/>
                  </a:lnTo>
                  <a:lnTo>
                    <a:pt x="1791" y="237"/>
                  </a:lnTo>
                  <a:lnTo>
                    <a:pt x="1790" y="237"/>
                  </a:lnTo>
                  <a:lnTo>
                    <a:pt x="1790" y="238"/>
                  </a:lnTo>
                  <a:lnTo>
                    <a:pt x="1791" y="238"/>
                  </a:lnTo>
                  <a:lnTo>
                    <a:pt x="1791" y="239"/>
                  </a:lnTo>
                  <a:lnTo>
                    <a:pt x="1790" y="239"/>
                  </a:lnTo>
                  <a:lnTo>
                    <a:pt x="1790" y="238"/>
                  </a:lnTo>
                  <a:lnTo>
                    <a:pt x="1790" y="239"/>
                  </a:lnTo>
                  <a:lnTo>
                    <a:pt x="1788" y="239"/>
                  </a:lnTo>
                  <a:lnTo>
                    <a:pt x="1788" y="238"/>
                  </a:lnTo>
                  <a:lnTo>
                    <a:pt x="1788" y="239"/>
                  </a:lnTo>
                  <a:lnTo>
                    <a:pt x="1788" y="240"/>
                  </a:lnTo>
                  <a:lnTo>
                    <a:pt x="1788" y="239"/>
                  </a:lnTo>
                  <a:lnTo>
                    <a:pt x="1788" y="240"/>
                  </a:lnTo>
                  <a:lnTo>
                    <a:pt x="1788" y="239"/>
                  </a:lnTo>
                  <a:lnTo>
                    <a:pt x="1790" y="239"/>
                  </a:lnTo>
                  <a:lnTo>
                    <a:pt x="1790" y="240"/>
                  </a:lnTo>
                  <a:lnTo>
                    <a:pt x="1788" y="240"/>
                  </a:lnTo>
                  <a:lnTo>
                    <a:pt x="1790" y="240"/>
                  </a:lnTo>
                  <a:lnTo>
                    <a:pt x="1790" y="242"/>
                  </a:lnTo>
                  <a:lnTo>
                    <a:pt x="1788" y="242"/>
                  </a:lnTo>
                  <a:lnTo>
                    <a:pt x="1788" y="240"/>
                  </a:lnTo>
                  <a:lnTo>
                    <a:pt x="1788" y="242"/>
                  </a:lnTo>
                  <a:lnTo>
                    <a:pt x="1788" y="240"/>
                  </a:lnTo>
                  <a:lnTo>
                    <a:pt x="1787" y="240"/>
                  </a:lnTo>
                  <a:lnTo>
                    <a:pt x="1787" y="242"/>
                  </a:lnTo>
                  <a:lnTo>
                    <a:pt x="1786" y="240"/>
                  </a:lnTo>
                  <a:lnTo>
                    <a:pt x="1786" y="239"/>
                  </a:lnTo>
                  <a:lnTo>
                    <a:pt x="1784" y="239"/>
                  </a:lnTo>
                  <a:lnTo>
                    <a:pt x="1783" y="239"/>
                  </a:lnTo>
                  <a:lnTo>
                    <a:pt x="1783" y="240"/>
                  </a:lnTo>
                  <a:lnTo>
                    <a:pt x="1782" y="240"/>
                  </a:lnTo>
                  <a:lnTo>
                    <a:pt x="1782" y="242"/>
                  </a:lnTo>
                  <a:lnTo>
                    <a:pt x="1781" y="242"/>
                  </a:lnTo>
                  <a:lnTo>
                    <a:pt x="1781" y="240"/>
                  </a:lnTo>
                  <a:lnTo>
                    <a:pt x="1779" y="240"/>
                  </a:lnTo>
                  <a:lnTo>
                    <a:pt x="1778" y="240"/>
                  </a:lnTo>
                  <a:lnTo>
                    <a:pt x="1778" y="239"/>
                  </a:lnTo>
                  <a:lnTo>
                    <a:pt x="1778" y="240"/>
                  </a:lnTo>
                  <a:lnTo>
                    <a:pt x="1777" y="239"/>
                  </a:lnTo>
                  <a:lnTo>
                    <a:pt x="1776" y="239"/>
                  </a:lnTo>
                  <a:lnTo>
                    <a:pt x="1774" y="239"/>
                  </a:lnTo>
                  <a:lnTo>
                    <a:pt x="1774" y="240"/>
                  </a:lnTo>
                  <a:lnTo>
                    <a:pt x="1774" y="242"/>
                  </a:lnTo>
                  <a:lnTo>
                    <a:pt x="1773" y="242"/>
                  </a:lnTo>
                  <a:lnTo>
                    <a:pt x="1772" y="242"/>
                  </a:lnTo>
                  <a:lnTo>
                    <a:pt x="1772" y="240"/>
                  </a:lnTo>
                  <a:lnTo>
                    <a:pt x="1773" y="240"/>
                  </a:lnTo>
                  <a:lnTo>
                    <a:pt x="1773" y="239"/>
                  </a:lnTo>
                  <a:lnTo>
                    <a:pt x="1772" y="239"/>
                  </a:lnTo>
                  <a:lnTo>
                    <a:pt x="1772" y="240"/>
                  </a:lnTo>
                  <a:lnTo>
                    <a:pt x="1772" y="239"/>
                  </a:lnTo>
                  <a:lnTo>
                    <a:pt x="1770" y="239"/>
                  </a:lnTo>
                  <a:lnTo>
                    <a:pt x="1769" y="239"/>
                  </a:lnTo>
                  <a:lnTo>
                    <a:pt x="1768" y="239"/>
                  </a:lnTo>
                  <a:lnTo>
                    <a:pt x="1768" y="240"/>
                  </a:lnTo>
                  <a:lnTo>
                    <a:pt x="1767" y="239"/>
                  </a:lnTo>
                  <a:lnTo>
                    <a:pt x="1765" y="239"/>
                  </a:lnTo>
                  <a:lnTo>
                    <a:pt x="1764" y="239"/>
                  </a:lnTo>
                  <a:lnTo>
                    <a:pt x="1763" y="239"/>
                  </a:lnTo>
                  <a:lnTo>
                    <a:pt x="1761" y="239"/>
                  </a:lnTo>
                  <a:lnTo>
                    <a:pt x="1760" y="240"/>
                  </a:lnTo>
                  <a:lnTo>
                    <a:pt x="1759" y="240"/>
                  </a:lnTo>
                  <a:lnTo>
                    <a:pt x="1758" y="240"/>
                  </a:lnTo>
                  <a:lnTo>
                    <a:pt x="1758" y="239"/>
                  </a:lnTo>
                  <a:lnTo>
                    <a:pt x="1758" y="240"/>
                  </a:lnTo>
                  <a:lnTo>
                    <a:pt x="1756" y="240"/>
                  </a:lnTo>
                  <a:lnTo>
                    <a:pt x="1754" y="242"/>
                  </a:lnTo>
                  <a:lnTo>
                    <a:pt x="1753" y="243"/>
                  </a:lnTo>
                  <a:lnTo>
                    <a:pt x="1751" y="243"/>
                  </a:lnTo>
                  <a:lnTo>
                    <a:pt x="1751" y="244"/>
                  </a:lnTo>
                  <a:lnTo>
                    <a:pt x="1750" y="247"/>
                  </a:lnTo>
                  <a:lnTo>
                    <a:pt x="1749" y="247"/>
                  </a:lnTo>
                  <a:lnTo>
                    <a:pt x="1749" y="248"/>
                  </a:lnTo>
                  <a:lnTo>
                    <a:pt x="1747" y="248"/>
                  </a:lnTo>
                  <a:lnTo>
                    <a:pt x="1747" y="249"/>
                  </a:lnTo>
                  <a:lnTo>
                    <a:pt x="1746" y="249"/>
                  </a:lnTo>
                  <a:lnTo>
                    <a:pt x="1745" y="251"/>
                  </a:lnTo>
                  <a:lnTo>
                    <a:pt x="1744" y="252"/>
                  </a:lnTo>
                  <a:lnTo>
                    <a:pt x="1744" y="253"/>
                  </a:lnTo>
                  <a:lnTo>
                    <a:pt x="1744" y="254"/>
                  </a:lnTo>
                  <a:lnTo>
                    <a:pt x="1742" y="254"/>
                  </a:lnTo>
                  <a:lnTo>
                    <a:pt x="1742" y="256"/>
                  </a:lnTo>
                  <a:lnTo>
                    <a:pt x="1742" y="257"/>
                  </a:lnTo>
                  <a:lnTo>
                    <a:pt x="1741" y="257"/>
                  </a:lnTo>
                  <a:lnTo>
                    <a:pt x="1740" y="257"/>
                  </a:lnTo>
                  <a:lnTo>
                    <a:pt x="1740" y="258"/>
                  </a:lnTo>
                  <a:lnTo>
                    <a:pt x="1740" y="259"/>
                  </a:lnTo>
                  <a:lnTo>
                    <a:pt x="1739" y="259"/>
                  </a:lnTo>
                  <a:lnTo>
                    <a:pt x="1737" y="259"/>
                  </a:lnTo>
                  <a:lnTo>
                    <a:pt x="1737" y="261"/>
                  </a:lnTo>
                  <a:lnTo>
                    <a:pt x="1736" y="262"/>
                  </a:lnTo>
                  <a:lnTo>
                    <a:pt x="1735" y="262"/>
                  </a:lnTo>
                  <a:lnTo>
                    <a:pt x="1735" y="263"/>
                  </a:lnTo>
                  <a:lnTo>
                    <a:pt x="1735" y="262"/>
                  </a:lnTo>
                  <a:lnTo>
                    <a:pt x="1735" y="263"/>
                  </a:lnTo>
                  <a:lnTo>
                    <a:pt x="1735" y="265"/>
                  </a:lnTo>
                  <a:lnTo>
                    <a:pt x="1733" y="265"/>
                  </a:lnTo>
                  <a:lnTo>
                    <a:pt x="1733" y="263"/>
                  </a:lnTo>
                  <a:lnTo>
                    <a:pt x="1733" y="265"/>
                  </a:lnTo>
                  <a:lnTo>
                    <a:pt x="1732" y="265"/>
                  </a:lnTo>
                  <a:lnTo>
                    <a:pt x="1732" y="266"/>
                  </a:lnTo>
                  <a:lnTo>
                    <a:pt x="1732" y="267"/>
                  </a:lnTo>
                  <a:lnTo>
                    <a:pt x="1731" y="267"/>
                  </a:lnTo>
                  <a:lnTo>
                    <a:pt x="1731" y="268"/>
                  </a:lnTo>
                  <a:lnTo>
                    <a:pt x="1730" y="268"/>
                  </a:lnTo>
                  <a:lnTo>
                    <a:pt x="1730" y="270"/>
                  </a:lnTo>
                  <a:lnTo>
                    <a:pt x="1731" y="270"/>
                  </a:lnTo>
                  <a:lnTo>
                    <a:pt x="1730" y="270"/>
                  </a:lnTo>
                  <a:lnTo>
                    <a:pt x="1730" y="271"/>
                  </a:lnTo>
                  <a:lnTo>
                    <a:pt x="1728" y="271"/>
                  </a:lnTo>
                  <a:lnTo>
                    <a:pt x="1728" y="272"/>
                  </a:lnTo>
                  <a:lnTo>
                    <a:pt x="1727" y="272"/>
                  </a:lnTo>
                  <a:lnTo>
                    <a:pt x="1727" y="273"/>
                  </a:lnTo>
                  <a:lnTo>
                    <a:pt x="1726" y="273"/>
                  </a:lnTo>
                  <a:lnTo>
                    <a:pt x="1726" y="275"/>
                  </a:lnTo>
                  <a:lnTo>
                    <a:pt x="1725" y="275"/>
                  </a:lnTo>
                  <a:lnTo>
                    <a:pt x="1725" y="276"/>
                  </a:lnTo>
                  <a:lnTo>
                    <a:pt x="1723" y="276"/>
                  </a:lnTo>
                  <a:lnTo>
                    <a:pt x="1723" y="277"/>
                  </a:lnTo>
                  <a:lnTo>
                    <a:pt x="1722" y="277"/>
                  </a:lnTo>
                  <a:lnTo>
                    <a:pt x="1722" y="279"/>
                  </a:lnTo>
                  <a:lnTo>
                    <a:pt x="1721" y="279"/>
                  </a:lnTo>
                  <a:lnTo>
                    <a:pt x="1721" y="280"/>
                  </a:lnTo>
                  <a:lnTo>
                    <a:pt x="1719" y="280"/>
                  </a:lnTo>
                  <a:lnTo>
                    <a:pt x="1719" y="281"/>
                  </a:lnTo>
                  <a:lnTo>
                    <a:pt x="1718" y="281"/>
                  </a:lnTo>
                  <a:lnTo>
                    <a:pt x="1718" y="282"/>
                  </a:lnTo>
                  <a:lnTo>
                    <a:pt x="1717" y="282"/>
                  </a:lnTo>
                  <a:lnTo>
                    <a:pt x="1716" y="282"/>
                  </a:lnTo>
                  <a:lnTo>
                    <a:pt x="1716" y="284"/>
                  </a:lnTo>
                  <a:lnTo>
                    <a:pt x="1714" y="284"/>
                  </a:lnTo>
                  <a:lnTo>
                    <a:pt x="1714" y="285"/>
                  </a:lnTo>
                  <a:lnTo>
                    <a:pt x="1714" y="286"/>
                  </a:lnTo>
                  <a:lnTo>
                    <a:pt x="1717" y="286"/>
                  </a:lnTo>
                  <a:lnTo>
                    <a:pt x="1717" y="287"/>
                  </a:lnTo>
                  <a:lnTo>
                    <a:pt x="1718" y="287"/>
                  </a:lnTo>
                  <a:lnTo>
                    <a:pt x="1719" y="287"/>
                  </a:lnTo>
                  <a:lnTo>
                    <a:pt x="1721" y="287"/>
                  </a:lnTo>
                  <a:lnTo>
                    <a:pt x="1722" y="287"/>
                  </a:lnTo>
                  <a:lnTo>
                    <a:pt x="1722" y="286"/>
                  </a:lnTo>
                  <a:lnTo>
                    <a:pt x="1722" y="287"/>
                  </a:lnTo>
                  <a:lnTo>
                    <a:pt x="1723" y="287"/>
                  </a:lnTo>
                  <a:lnTo>
                    <a:pt x="1723" y="289"/>
                  </a:lnTo>
                  <a:lnTo>
                    <a:pt x="1722" y="289"/>
                  </a:lnTo>
                  <a:lnTo>
                    <a:pt x="1722" y="290"/>
                  </a:lnTo>
                  <a:lnTo>
                    <a:pt x="1723" y="290"/>
                  </a:lnTo>
                  <a:lnTo>
                    <a:pt x="1722" y="290"/>
                  </a:lnTo>
                  <a:lnTo>
                    <a:pt x="1723" y="290"/>
                  </a:lnTo>
                  <a:lnTo>
                    <a:pt x="1723" y="291"/>
                  </a:lnTo>
                  <a:lnTo>
                    <a:pt x="1722" y="291"/>
                  </a:lnTo>
                  <a:lnTo>
                    <a:pt x="1723" y="291"/>
                  </a:lnTo>
                  <a:lnTo>
                    <a:pt x="1723" y="293"/>
                  </a:lnTo>
                  <a:lnTo>
                    <a:pt x="1722" y="293"/>
                  </a:lnTo>
                  <a:lnTo>
                    <a:pt x="1722" y="294"/>
                  </a:lnTo>
                  <a:lnTo>
                    <a:pt x="1722" y="295"/>
                  </a:lnTo>
                  <a:lnTo>
                    <a:pt x="1723" y="295"/>
                  </a:lnTo>
                  <a:lnTo>
                    <a:pt x="1723" y="294"/>
                  </a:lnTo>
                  <a:lnTo>
                    <a:pt x="1725" y="294"/>
                  </a:lnTo>
                  <a:lnTo>
                    <a:pt x="1725" y="295"/>
                  </a:lnTo>
                  <a:lnTo>
                    <a:pt x="1725" y="294"/>
                  </a:lnTo>
                  <a:lnTo>
                    <a:pt x="1726" y="294"/>
                  </a:lnTo>
                  <a:lnTo>
                    <a:pt x="1726" y="293"/>
                  </a:lnTo>
                  <a:lnTo>
                    <a:pt x="1725" y="293"/>
                  </a:lnTo>
                  <a:lnTo>
                    <a:pt x="1725" y="291"/>
                  </a:lnTo>
                  <a:lnTo>
                    <a:pt x="1726" y="291"/>
                  </a:lnTo>
                  <a:lnTo>
                    <a:pt x="1726" y="290"/>
                  </a:lnTo>
                  <a:lnTo>
                    <a:pt x="1727" y="290"/>
                  </a:lnTo>
                  <a:lnTo>
                    <a:pt x="1728" y="290"/>
                  </a:lnTo>
                  <a:lnTo>
                    <a:pt x="1727" y="290"/>
                  </a:lnTo>
                  <a:lnTo>
                    <a:pt x="1727" y="291"/>
                  </a:lnTo>
                  <a:lnTo>
                    <a:pt x="1727" y="293"/>
                  </a:lnTo>
                  <a:lnTo>
                    <a:pt x="1726" y="293"/>
                  </a:lnTo>
                  <a:lnTo>
                    <a:pt x="1726" y="291"/>
                  </a:lnTo>
                  <a:lnTo>
                    <a:pt x="1726" y="293"/>
                  </a:lnTo>
                  <a:lnTo>
                    <a:pt x="1727" y="294"/>
                  </a:lnTo>
                  <a:lnTo>
                    <a:pt x="1728" y="294"/>
                  </a:lnTo>
                  <a:lnTo>
                    <a:pt x="1727" y="294"/>
                  </a:lnTo>
                  <a:lnTo>
                    <a:pt x="1727" y="295"/>
                  </a:lnTo>
                  <a:lnTo>
                    <a:pt x="1727" y="296"/>
                  </a:lnTo>
                  <a:lnTo>
                    <a:pt x="1726" y="296"/>
                  </a:lnTo>
                  <a:lnTo>
                    <a:pt x="1725" y="296"/>
                  </a:lnTo>
                  <a:lnTo>
                    <a:pt x="1726" y="298"/>
                  </a:lnTo>
                  <a:lnTo>
                    <a:pt x="1727" y="298"/>
                  </a:lnTo>
                  <a:lnTo>
                    <a:pt x="1728" y="296"/>
                  </a:lnTo>
                  <a:lnTo>
                    <a:pt x="1730" y="296"/>
                  </a:lnTo>
                  <a:lnTo>
                    <a:pt x="1731" y="295"/>
                  </a:lnTo>
                  <a:lnTo>
                    <a:pt x="1731" y="294"/>
                  </a:lnTo>
                  <a:lnTo>
                    <a:pt x="1732" y="294"/>
                  </a:lnTo>
                  <a:lnTo>
                    <a:pt x="1732" y="293"/>
                  </a:lnTo>
                  <a:lnTo>
                    <a:pt x="1732" y="294"/>
                  </a:lnTo>
                  <a:lnTo>
                    <a:pt x="1732" y="295"/>
                  </a:lnTo>
                  <a:lnTo>
                    <a:pt x="1731" y="296"/>
                  </a:lnTo>
                  <a:lnTo>
                    <a:pt x="1731" y="298"/>
                  </a:lnTo>
                  <a:lnTo>
                    <a:pt x="1732" y="298"/>
                  </a:lnTo>
                  <a:lnTo>
                    <a:pt x="1732" y="296"/>
                  </a:lnTo>
                  <a:lnTo>
                    <a:pt x="1733" y="295"/>
                  </a:lnTo>
                  <a:lnTo>
                    <a:pt x="1733" y="294"/>
                  </a:lnTo>
                  <a:lnTo>
                    <a:pt x="1733" y="293"/>
                  </a:lnTo>
                  <a:lnTo>
                    <a:pt x="1733" y="291"/>
                  </a:lnTo>
                  <a:lnTo>
                    <a:pt x="1733" y="290"/>
                  </a:lnTo>
                  <a:lnTo>
                    <a:pt x="1735" y="290"/>
                  </a:lnTo>
                  <a:lnTo>
                    <a:pt x="1735" y="291"/>
                  </a:lnTo>
                  <a:lnTo>
                    <a:pt x="1736" y="291"/>
                  </a:lnTo>
                  <a:lnTo>
                    <a:pt x="1737" y="291"/>
                  </a:lnTo>
                  <a:lnTo>
                    <a:pt x="1739" y="290"/>
                  </a:lnTo>
                  <a:lnTo>
                    <a:pt x="1739" y="291"/>
                  </a:lnTo>
                  <a:lnTo>
                    <a:pt x="1740" y="291"/>
                  </a:lnTo>
                  <a:lnTo>
                    <a:pt x="1741" y="293"/>
                  </a:lnTo>
                  <a:lnTo>
                    <a:pt x="1742" y="293"/>
                  </a:lnTo>
                  <a:lnTo>
                    <a:pt x="1742" y="294"/>
                  </a:lnTo>
                  <a:lnTo>
                    <a:pt x="1741" y="294"/>
                  </a:lnTo>
                  <a:lnTo>
                    <a:pt x="1742" y="295"/>
                  </a:lnTo>
                  <a:lnTo>
                    <a:pt x="1744" y="295"/>
                  </a:lnTo>
                  <a:lnTo>
                    <a:pt x="1744" y="296"/>
                  </a:lnTo>
                  <a:lnTo>
                    <a:pt x="1746" y="298"/>
                  </a:lnTo>
                  <a:lnTo>
                    <a:pt x="1745" y="298"/>
                  </a:lnTo>
                  <a:lnTo>
                    <a:pt x="1746" y="298"/>
                  </a:lnTo>
                  <a:lnTo>
                    <a:pt x="1746" y="299"/>
                  </a:lnTo>
                  <a:lnTo>
                    <a:pt x="1747" y="299"/>
                  </a:lnTo>
                  <a:lnTo>
                    <a:pt x="1747" y="300"/>
                  </a:lnTo>
                  <a:lnTo>
                    <a:pt x="1747" y="301"/>
                  </a:lnTo>
                  <a:lnTo>
                    <a:pt x="1746" y="301"/>
                  </a:lnTo>
                  <a:lnTo>
                    <a:pt x="1747" y="301"/>
                  </a:lnTo>
                  <a:lnTo>
                    <a:pt x="1747" y="303"/>
                  </a:lnTo>
                  <a:lnTo>
                    <a:pt x="1746" y="303"/>
                  </a:lnTo>
                  <a:lnTo>
                    <a:pt x="1746" y="301"/>
                  </a:lnTo>
                  <a:lnTo>
                    <a:pt x="1745" y="301"/>
                  </a:lnTo>
                  <a:lnTo>
                    <a:pt x="1744" y="301"/>
                  </a:lnTo>
                  <a:lnTo>
                    <a:pt x="1745" y="301"/>
                  </a:lnTo>
                  <a:lnTo>
                    <a:pt x="1745" y="303"/>
                  </a:lnTo>
                  <a:lnTo>
                    <a:pt x="1746" y="303"/>
                  </a:lnTo>
                  <a:lnTo>
                    <a:pt x="1746" y="304"/>
                  </a:lnTo>
                  <a:lnTo>
                    <a:pt x="1747" y="304"/>
                  </a:lnTo>
                  <a:lnTo>
                    <a:pt x="1746" y="304"/>
                  </a:lnTo>
                  <a:lnTo>
                    <a:pt x="1747" y="304"/>
                  </a:lnTo>
                  <a:lnTo>
                    <a:pt x="1747" y="305"/>
                  </a:lnTo>
                  <a:lnTo>
                    <a:pt x="1747" y="307"/>
                  </a:lnTo>
                  <a:lnTo>
                    <a:pt x="1746" y="307"/>
                  </a:lnTo>
                  <a:lnTo>
                    <a:pt x="1746" y="308"/>
                  </a:lnTo>
                  <a:lnTo>
                    <a:pt x="1747" y="308"/>
                  </a:lnTo>
                  <a:lnTo>
                    <a:pt x="1747" y="309"/>
                  </a:lnTo>
                  <a:lnTo>
                    <a:pt x="1749" y="309"/>
                  </a:lnTo>
                  <a:lnTo>
                    <a:pt x="1747" y="310"/>
                  </a:lnTo>
                  <a:lnTo>
                    <a:pt x="1747" y="312"/>
                  </a:lnTo>
                  <a:lnTo>
                    <a:pt x="1747" y="313"/>
                  </a:lnTo>
                  <a:lnTo>
                    <a:pt x="1746" y="313"/>
                  </a:lnTo>
                  <a:lnTo>
                    <a:pt x="1746" y="314"/>
                  </a:lnTo>
                  <a:lnTo>
                    <a:pt x="1745" y="314"/>
                  </a:lnTo>
                  <a:lnTo>
                    <a:pt x="1745" y="315"/>
                  </a:lnTo>
                  <a:lnTo>
                    <a:pt x="1745" y="317"/>
                  </a:lnTo>
                  <a:lnTo>
                    <a:pt x="1745" y="315"/>
                  </a:lnTo>
                  <a:lnTo>
                    <a:pt x="1745" y="317"/>
                  </a:lnTo>
                  <a:lnTo>
                    <a:pt x="1744" y="317"/>
                  </a:lnTo>
                  <a:lnTo>
                    <a:pt x="1744" y="318"/>
                  </a:lnTo>
                  <a:lnTo>
                    <a:pt x="1744" y="319"/>
                  </a:lnTo>
                  <a:lnTo>
                    <a:pt x="1744" y="321"/>
                  </a:lnTo>
                  <a:lnTo>
                    <a:pt x="1744" y="322"/>
                  </a:lnTo>
                  <a:lnTo>
                    <a:pt x="1742" y="322"/>
                  </a:lnTo>
                  <a:lnTo>
                    <a:pt x="1742" y="323"/>
                  </a:lnTo>
                  <a:lnTo>
                    <a:pt x="1744" y="323"/>
                  </a:lnTo>
                  <a:lnTo>
                    <a:pt x="1742" y="323"/>
                  </a:lnTo>
                  <a:lnTo>
                    <a:pt x="1742" y="324"/>
                  </a:lnTo>
                  <a:lnTo>
                    <a:pt x="1744" y="324"/>
                  </a:lnTo>
                  <a:lnTo>
                    <a:pt x="1742" y="324"/>
                  </a:lnTo>
                  <a:lnTo>
                    <a:pt x="1744" y="324"/>
                  </a:lnTo>
                  <a:lnTo>
                    <a:pt x="1744" y="326"/>
                  </a:lnTo>
                  <a:lnTo>
                    <a:pt x="1744" y="327"/>
                  </a:lnTo>
                  <a:lnTo>
                    <a:pt x="1744" y="328"/>
                  </a:lnTo>
                  <a:lnTo>
                    <a:pt x="1744" y="327"/>
                  </a:lnTo>
                  <a:lnTo>
                    <a:pt x="1744" y="328"/>
                  </a:lnTo>
                  <a:lnTo>
                    <a:pt x="1742" y="328"/>
                  </a:lnTo>
                  <a:lnTo>
                    <a:pt x="1742" y="329"/>
                  </a:lnTo>
                  <a:lnTo>
                    <a:pt x="1742" y="331"/>
                  </a:lnTo>
                  <a:lnTo>
                    <a:pt x="1744" y="331"/>
                  </a:lnTo>
                  <a:lnTo>
                    <a:pt x="1742" y="331"/>
                  </a:lnTo>
                  <a:lnTo>
                    <a:pt x="1744" y="331"/>
                  </a:lnTo>
                  <a:lnTo>
                    <a:pt x="1744" y="332"/>
                  </a:lnTo>
                  <a:lnTo>
                    <a:pt x="1742" y="332"/>
                  </a:lnTo>
                  <a:lnTo>
                    <a:pt x="1742" y="333"/>
                  </a:lnTo>
                  <a:lnTo>
                    <a:pt x="1742" y="335"/>
                  </a:lnTo>
                  <a:lnTo>
                    <a:pt x="1742" y="336"/>
                  </a:lnTo>
                  <a:lnTo>
                    <a:pt x="1741" y="337"/>
                  </a:lnTo>
                  <a:lnTo>
                    <a:pt x="1742" y="337"/>
                  </a:lnTo>
                  <a:lnTo>
                    <a:pt x="1741" y="338"/>
                  </a:lnTo>
                  <a:lnTo>
                    <a:pt x="1741" y="340"/>
                  </a:lnTo>
                  <a:lnTo>
                    <a:pt x="1741" y="341"/>
                  </a:lnTo>
                  <a:lnTo>
                    <a:pt x="1741" y="342"/>
                  </a:lnTo>
                  <a:lnTo>
                    <a:pt x="1740" y="342"/>
                  </a:lnTo>
                  <a:lnTo>
                    <a:pt x="1739" y="343"/>
                  </a:lnTo>
                  <a:lnTo>
                    <a:pt x="1739" y="345"/>
                  </a:lnTo>
                  <a:lnTo>
                    <a:pt x="1737" y="345"/>
                  </a:lnTo>
                  <a:lnTo>
                    <a:pt x="1737" y="346"/>
                  </a:lnTo>
                  <a:lnTo>
                    <a:pt x="1736" y="346"/>
                  </a:lnTo>
                  <a:lnTo>
                    <a:pt x="1736" y="347"/>
                  </a:lnTo>
                  <a:lnTo>
                    <a:pt x="1736" y="349"/>
                  </a:lnTo>
                  <a:lnTo>
                    <a:pt x="1735" y="349"/>
                  </a:lnTo>
                  <a:lnTo>
                    <a:pt x="1735" y="350"/>
                  </a:lnTo>
                  <a:lnTo>
                    <a:pt x="1735" y="351"/>
                  </a:lnTo>
                  <a:lnTo>
                    <a:pt x="1733" y="352"/>
                  </a:lnTo>
                  <a:lnTo>
                    <a:pt x="1732" y="352"/>
                  </a:lnTo>
                  <a:lnTo>
                    <a:pt x="1732" y="354"/>
                  </a:lnTo>
                  <a:lnTo>
                    <a:pt x="1732" y="355"/>
                  </a:lnTo>
                  <a:lnTo>
                    <a:pt x="1731" y="355"/>
                  </a:lnTo>
                  <a:lnTo>
                    <a:pt x="1731" y="356"/>
                  </a:lnTo>
                  <a:lnTo>
                    <a:pt x="1731" y="358"/>
                  </a:lnTo>
                  <a:lnTo>
                    <a:pt x="1730" y="359"/>
                  </a:lnTo>
                  <a:lnTo>
                    <a:pt x="1730" y="360"/>
                  </a:lnTo>
                  <a:lnTo>
                    <a:pt x="1728" y="360"/>
                  </a:lnTo>
                  <a:lnTo>
                    <a:pt x="1728" y="361"/>
                  </a:lnTo>
                  <a:lnTo>
                    <a:pt x="1728" y="363"/>
                  </a:lnTo>
                  <a:lnTo>
                    <a:pt x="1727" y="363"/>
                  </a:lnTo>
                  <a:lnTo>
                    <a:pt x="1727" y="364"/>
                  </a:lnTo>
                  <a:lnTo>
                    <a:pt x="1726" y="364"/>
                  </a:lnTo>
                  <a:lnTo>
                    <a:pt x="1726" y="365"/>
                  </a:lnTo>
                  <a:lnTo>
                    <a:pt x="1725" y="365"/>
                  </a:lnTo>
                  <a:lnTo>
                    <a:pt x="1725" y="366"/>
                  </a:lnTo>
                  <a:lnTo>
                    <a:pt x="1723" y="366"/>
                  </a:lnTo>
                  <a:lnTo>
                    <a:pt x="1723" y="368"/>
                  </a:lnTo>
                  <a:lnTo>
                    <a:pt x="1722" y="368"/>
                  </a:lnTo>
                  <a:lnTo>
                    <a:pt x="1722" y="369"/>
                  </a:lnTo>
                  <a:lnTo>
                    <a:pt x="1722" y="368"/>
                  </a:lnTo>
                  <a:lnTo>
                    <a:pt x="1722" y="369"/>
                  </a:lnTo>
                  <a:lnTo>
                    <a:pt x="1721" y="369"/>
                  </a:lnTo>
                  <a:lnTo>
                    <a:pt x="1721" y="370"/>
                  </a:lnTo>
                  <a:lnTo>
                    <a:pt x="1721" y="372"/>
                  </a:lnTo>
                  <a:lnTo>
                    <a:pt x="1719" y="372"/>
                  </a:lnTo>
                  <a:lnTo>
                    <a:pt x="1719" y="373"/>
                  </a:lnTo>
                  <a:lnTo>
                    <a:pt x="1718" y="373"/>
                  </a:lnTo>
                  <a:lnTo>
                    <a:pt x="1718" y="374"/>
                  </a:lnTo>
                  <a:lnTo>
                    <a:pt x="1717" y="374"/>
                  </a:lnTo>
                  <a:lnTo>
                    <a:pt x="1717" y="375"/>
                  </a:lnTo>
                  <a:lnTo>
                    <a:pt x="1717" y="377"/>
                  </a:lnTo>
                  <a:lnTo>
                    <a:pt x="1716" y="377"/>
                  </a:lnTo>
                  <a:lnTo>
                    <a:pt x="1716" y="378"/>
                  </a:lnTo>
                  <a:lnTo>
                    <a:pt x="1714" y="378"/>
                  </a:lnTo>
                  <a:lnTo>
                    <a:pt x="1714" y="379"/>
                  </a:lnTo>
                  <a:lnTo>
                    <a:pt x="1714" y="378"/>
                  </a:lnTo>
                  <a:lnTo>
                    <a:pt x="1714" y="379"/>
                  </a:lnTo>
                  <a:lnTo>
                    <a:pt x="1714" y="380"/>
                  </a:lnTo>
                  <a:lnTo>
                    <a:pt x="1713" y="380"/>
                  </a:lnTo>
                  <a:lnTo>
                    <a:pt x="1712" y="380"/>
                  </a:lnTo>
                  <a:lnTo>
                    <a:pt x="1712" y="382"/>
                  </a:lnTo>
                  <a:lnTo>
                    <a:pt x="1711" y="382"/>
                  </a:lnTo>
                  <a:lnTo>
                    <a:pt x="1711" y="383"/>
                  </a:lnTo>
                  <a:lnTo>
                    <a:pt x="1709" y="383"/>
                  </a:lnTo>
                  <a:lnTo>
                    <a:pt x="1708" y="383"/>
                  </a:lnTo>
                  <a:lnTo>
                    <a:pt x="1708" y="384"/>
                  </a:lnTo>
                  <a:lnTo>
                    <a:pt x="1707" y="384"/>
                  </a:lnTo>
                  <a:lnTo>
                    <a:pt x="1707" y="386"/>
                  </a:lnTo>
                  <a:lnTo>
                    <a:pt x="1705" y="386"/>
                  </a:lnTo>
                  <a:lnTo>
                    <a:pt x="1705" y="384"/>
                  </a:lnTo>
                  <a:lnTo>
                    <a:pt x="1705" y="386"/>
                  </a:lnTo>
                  <a:lnTo>
                    <a:pt x="1705" y="384"/>
                  </a:lnTo>
                  <a:lnTo>
                    <a:pt x="1705" y="386"/>
                  </a:lnTo>
                  <a:lnTo>
                    <a:pt x="1704" y="386"/>
                  </a:lnTo>
                  <a:lnTo>
                    <a:pt x="1703" y="386"/>
                  </a:lnTo>
                  <a:lnTo>
                    <a:pt x="1702" y="386"/>
                  </a:lnTo>
                  <a:lnTo>
                    <a:pt x="1703" y="386"/>
                  </a:lnTo>
                  <a:lnTo>
                    <a:pt x="1702" y="386"/>
                  </a:lnTo>
                  <a:lnTo>
                    <a:pt x="1700" y="386"/>
                  </a:lnTo>
                  <a:lnTo>
                    <a:pt x="1700" y="384"/>
                  </a:lnTo>
                  <a:lnTo>
                    <a:pt x="1700" y="386"/>
                  </a:lnTo>
                  <a:lnTo>
                    <a:pt x="1699" y="384"/>
                  </a:lnTo>
                  <a:lnTo>
                    <a:pt x="1699" y="386"/>
                  </a:lnTo>
                  <a:lnTo>
                    <a:pt x="1698" y="386"/>
                  </a:lnTo>
                  <a:lnTo>
                    <a:pt x="1698" y="384"/>
                  </a:lnTo>
                  <a:lnTo>
                    <a:pt x="1698" y="383"/>
                  </a:lnTo>
                  <a:lnTo>
                    <a:pt x="1699" y="383"/>
                  </a:lnTo>
                  <a:lnTo>
                    <a:pt x="1699" y="382"/>
                  </a:lnTo>
                  <a:lnTo>
                    <a:pt x="1698" y="382"/>
                  </a:lnTo>
                  <a:lnTo>
                    <a:pt x="1699" y="382"/>
                  </a:lnTo>
                  <a:lnTo>
                    <a:pt x="1698" y="382"/>
                  </a:lnTo>
                  <a:lnTo>
                    <a:pt x="1698" y="383"/>
                  </a:lnTo>
                  <a:lnTo>
                    <a:pt x="1697" y="383"/>
                  </a:lnTo>
                  <a:lnTo>
                    <a:pt x="1695" y="383"/>
                  </a:lnTo>
                  <a:lnTo>
                    <a:pt x="1697" y="383"/>
                  </a:lnTo>
                  <a:lnTo>
                    <a:pt x="1697" y="382"/>
                  </a:lnTo>
                  <a:lnTo>
                    <a:pt x="1695" y="382"/>
                  </a:lnTo>
                  <a:lnTo>
                    <a:pt x="1695" y="383"/>
                  </a:lnTo>
                  <a:lnTo>
                    <a:pt x="1695" y="382"/>
                  </a:lnTo>
                  <a:lnTo>
                    <a:pt x="1695" y="383"/>
                  </a:lnTo>
                  <a:lnTo>
                    <a:pt x="1694" y="383"/>
                  </a:lnTo>
                  <a:lnTo>
                    <a:pt x="1694" y="384"/>
                  </a:lnTo>
                  <a:lnTo>
                    <a:pt x="1694" y="386"/>
                  </a:lnTo>
                  <a:lnTo>
                    <a:pt x="1693" y="386"/>
                  </a:lnTo>
                  <a:lnTo>
                    <a:pt x="1693" y="387"/>
                  </a:lnTo>
                  <a:lnTo>
                    <a:pt x="1691" y="387"/>
                  </a:lnTo>
                  <a:lnTo>
                    <a:pt x="1690" y="387"/>
                  </a:lnTo>
                  <a:lnTo>
                    <a:pt x="1691" y="387"/>
                  </a:lnTo>
                  <a:lnTo>
                    <a:pt x="1690" y="387"/>
                  </a:lnTo>
                  <a:lnTo>
                    <a:pt x="1690" y="386"/>
                  </a:lnTo>
                  <a:lnTo>
                    <a:pt x="1689" y="387"/>
                  </a:lnTo>
                  <a:lnTo>
                    <a:pt x="1690" y="387"/>
                  </a:lnTo>
                  <a:lnTo>
                    <a:pt x="1690" y="388"/>
                  </a:lnTo>
                  <a:lnTo>
                    <a:pt x="1690" y="389"/>
                  </a:lnTo>
                  <a:lnTo>
                    <a:pt x="1689" y="389"/>
                  </a:lnTo>
                  <a:lnTo>
                    <a:pt x="1689" y="388"/>
                  </a:lnTo>
                  <a:lnTo>
                    <a:pt x="1689" y="387"/>
                  </a:lnTo>
                  <a:lnTo>
                    <a:pt x="1689" y="386"/>
                  </a:lnTo>
                  <a:lnTo>
                    <a:pt x="1688" y="387"/>
                  </a:lnTo>
                  <a:lnTo>
                    <a:pt x="1688" y="386"/>
                  </a:lnTo>
                  <a:lnTo>
                    <a:pt x="1689" y="386"/>
                  </a:lnTo>
                  <a:lnTo>
                    <a:pt x="1690" y="386"/>
                  </a:lnTo>
                  <a:lnTo>
                    <a:pt x="1690" y="384"/>
                  </a:lnTo>
                  <a:lnTo>
                    <a:pt x="1691" y="384"/>
                  </a:lnTo>
                  <a:lnTo>
                    <a:pt x="1691" y="383"/>
                  </a:lnTo>
                  <a:lnTo>
                    <a:pt x="1693" y="383"/>
                  </a:lnTo>
                  <a:lnTo>
                    <a:pt x="1693" y="382"/>
                  </a:lnTo>
                  <a:lnTo>
                    <a:pt x="1693" y="380"/>
                  </a:lnTo>
                  <a:lnTo>
                    <a:pt x="1693" y="379"/>
                  </a:lnTo>
                  <a:lnTo>
                    <a:pt x="1693" y="378"/>
                  </a:lnTo>
                  <a:lnTo>
                    <a:pt x="1693" y="377"/>
                  </a:lnTo>
                  <a:lnTo>
                    <a:pt x="1693" y="375"/>
                  </a:lnTo>
                  <a:lnTo>
                    <a:pt x="1693" y="374"/>
                  </a:lnTo>
                  <a:lnTo>
                    <a:pt x="1691" y="372"/>
                  </a:lnTo>
                  <a:lnTo>
                    <a:pt x="1691" y="370"/>
                  </a:lnTo>
                  <a:lnTo>
                    <a:pt x="1691" y="369"/>
                  </a:lnTo>
                  <a:lnTo>
                    <a:pt x="1693" y="369"/>
                  </a:lnTo>
                  <a:lnTo>
                    <a:pt x="1694" y="369"/>
                  </a:lnTo>
                  <a:lnTo>
                    <a:pt x="1694" y="368"/>
                  </a:lnTo>
                  <a:lnTo>
                    <a:pt x="1695" y="368"/>
                  </a:lnTo>
                  <a:lnTo>
                    <a:pt x="1694" y="368"/>
                  </a:lnTo>
                  <a:lnTo>
                    <a:pt x="1695" y="368"/>
                  </a:lnTo>
                  <a:lnTo>
                    <a:pt x="1695" y="366"/>
                  </a:lnTo>
                  <a:lnTo>
                    <a:pt x="1697" y="366"/>
                  </a:lnTo>
                  <a:lnTo>
                    <a:pt x="1697" y="368"/>
                  </a:lnTo>
                  <a:lnTo>
                    <a:pt x="1697" y="369"/>
                  </a:lnTo>
                  <a:lnTo>
                    <a:pt x="1698" y="369"/>
                  </a:lnTo>
                  <a:lnTo>
                    <a:pt x="1698" y="370"/>
                  </a:lnTo>
                  <a:lnTo>
                    <a:pt x="1697" y="370"/>
                  </a:lnTo>
                  <a:lnTo>
                    <a:pt x="1698" y="372"/>
                  </a:lnTo>
                  <a:lnTo>
                    <a:pt x="1699" y="372"/>
                  </a:lnTo>
                  <a:lnTo>
                    <a:pt x="1699" y="373"/>
                  </a:lnTo>
                  <a:lnTo>
                    <a:pt x="1699" y="372"/>
                  </a:lnTo>
                  <a:lnTo>
                    <a:pt x="1700" y="372"/>
                  </a:lnTo>
                  <a:lnTo>
                    <a:pt x="1700" y="370"/>
                  </a:lnTo>
                  <a:lnTo>
                    <a:pt x="1700" y="369"/>
                  </a:lnTo>
                  <a:lnTo>
                    <a:pt x="1702" y="369"/>
                  </a:lnTo>
                  <a:lnTo>
                    <a:pt x="1702" y="368"/>
                  </a:lnTo>
                  <a:lnTo>
                    <a:pt x="1702" y="369"/>
                  </a:lnTo>
                  <a:lnTo>
                    <a:pt x="1702" y="368"/>
                  </a:lnTo>
                  <a:lnTo>
                    <a:pt x="1703" y="368"/>
                  </a:lnTo>
                  <a:lnTo>
                    <a:pt x="1703" y="366"/>
                  </a:lnTo>
                  <a:lnTo>
                    <a:pt x="1703" y="365"/>
                  </a:lnTo>
                  <a:lnTo>
                    <a:pt x="1704" y="365"/>
                  </a:lnTo>
                  <a:lnTo>
                    <a:pt x="1704" y="364"/>
                  </a:lnTo>
                  <a:lnTo>
                    <a:pt x="1705" y="364"/>
                  </a:lnTo>
                  <a:lnTo>
                    <a:pt x="1704" y="364"/>
                  </a:lnTo>
                  <a:lnTo>
                    <a:pt x="1704" y="363"/>
                  </a:lnTo>
                  <a:lnTo>
                    <a:pt x="1705" y="363"/>
                  </a:lnTo>
                  <a:lnTo>
                    <a:pt x="1704" y="363"/>
                  </a:lnTo>
                  <a:lnTo>
                    <a:pt x="1705" y="363"/>
                  </a:lnTo>
                  <a:lnTo>
                    <a:pt x="1705" y="361"/>
                  </a:lnTo>
                  <a:lnTo>
                    <a:pt x="1705" y="360"/>
                  </a:lnTo>
                  <a:lnTo>
                    <a:pt x="1707" y="360"/>
                  </a:lnTo>
                  <a:lnTo>
                    <a:pt x="1707" y="359"/>
                  </a:lnTo>
                  <a:lnTo>
                    <a:pt x="1707" y="358"/>
                  </a:lnTo>
                  <a:lnTo>
                    <a:pt x="1707" y="356"/>
                  </a:lnTo>
                  <a:lnTo>
                    <a:pt x="1708" y="356"/>
                  </a:lnTo>
                  <a:lnTo>
                    <a:pt x="1708" y="355"/>
                  </a:lnTo>
                  <a:lnTo>
                    <a:pt x="1708" y="354"/>
                  </a:lnTo>
                  <a:lnTo>
                    <a:pt x="1708" y="352"/>
                  </a:lnTo>
                  <a:lnTo>
                    <a:pt x="1709" y="352"/>
                  </a:lnTo>
                  <a:lnTo>
                    <a:pt x="1709" y="351"/>
                  </a:lnTo>
                  <a:lnTo>
                    <a:pt x="1708" y="351"/>
                  </a:lnTo>
                  <a:lnTo>
                    <a:pt x="1708" y="350"/>
                  </a:lnTo>
                  <a:lnTo>
                    <a:pt x="1709" y="350"/>
                  </a:lnTo>
                  <a:lnTo>
                    <a:pt x="1711" y="350"/>
                  </a:lnTo>
                  <a:lnTo>
                    <a:pt x="1711" y="349"/>
                  </a:lnTo>
                  <a:lnTo>
                    <a:pt x="1712" y="349"/>
                  </a:lnTo>
                  <a:lnTo>
                    <a:pt x="1712" y="347"/>
                  </a:lnTo>
                  <a:lnTo>
                    <a:pt x="1712" y="346"/>
                  </a:lnTo>
                  <a:lnTo>
                    <a:pt x="1711" y="346"/>
                  </a:lnTo>
                  <a:lnTo>
                    <a:pt x="1711" y="345"/>
                  </a:lnTo>
                  <a:lnTo>
                    <a:pt x="1711" y="343"/>
                  </a:lnTo>
                  <a:lnTo>
                    <a:pt x="1712" y="343"/>
                  </a:lnTo>
                  <a:lnTo>
                    <a:pt x="1712" y="342"/>
                  </a:lnTo>
                  <a:lnTo>
                    <a:pt x="1711" y="342"/>
                  </a:lnTo>
                  <a:lnTo>
                    <a:pt x="1709" y="342"/>
                  </a:lnTo>
                  <a:lnTo>
                    <a:pt x="1708" y="342"/>
                  </a:lnTo>
                  <a:lnTo>
                    <a:pt x="1707" y="342"/>
                  </a:lnTo>
                  <a:lnTo>
                    <a:pt x="1707" y="343"/>
                  </a:lnTo>
                  <a:lnTo>
                    <a:pt x="1705" y="343"/>
                  </a:lnTo>
                  <a:lnTo>
                    <a:pt x="1705" y="345"/>
                  </a:lnTo>
                  <a:lnTo>
                    <a:pt x="1704" y="345"/>
                  </a:lnTo>
                  <a:lnTo>
                    <a:pt x="1704" y="343"/>
                  </a:lnTo>
                  <a:lnTo>
                    <a:pt x="1703" y="343"/>
                  </a:lnTo>
                  <a:lnTo>
                    <a:pt x="1703" y="345"/>
                  </a:lnTo>
                  <a:lnTo>
                    <a:pt x="1702" y="345"/>
                  </a:lnTo>
                  <a:lnTo>
                    <a:pt x="1702" y="346"/>
                  </a:lnTo>
                  <a:lnTo>
                    <a:pt x="1700" y="346"/>
                  </a:lnTo>
                  <a:lnTo>
                    <a:pt x="1700" y="345"/>
                  </a:lnTo>
                  <a:lnTo>
                    <a:pt x="1700" y="346"/>
                  </a:lnTo>
                  <a:lnTo>
                    <a:pt x="1700" y="347"/>
                  </a:lnTo>
                  <a:lnTo>
                    <a:pt x="1699" y="347"/>
                  </a:lnTo>
                  <a:lnTo>
                    <a:pt x="1698" y="347"/>
                  </a:lnTo>
                  <a:lnTo>
                    <a:pt x="1697" y="347"/>
                  </a:lnTo>
                  <a:lnTo>
                    <a:pt x="1695" y="347"/>
                  </a:lnTo>
                  <a:lnTo>
                    <a:pt x="1694" y="347"/>
                  </a:lnTo>
                  <a:lnTo>
                    <a:pt x="1693" y="347"/>
                  </a:lnTo>
                  <a:lnTo>
                    <a:pt x="1691" y="347"/>
                  </a:lnTo>
                  <a:lnTo>
                    <a:pt x="1691" y="346"/>
                  </a:lnTo>
                  <a:lnTo>
                    <a:pt x="1690" y="346"/>
                  </a:lnTo>
                  <a:lnTo>
                    <a:pt x="1690" y="345"/>
                  </a:lnTo>
                  <a:lnTo>
                    <a:pt x="1689" y="345"/>
                  </a:lnTo>
                  <a:lnTo>
                    <a:pt x="1689" y="343"/>
                  </a:lnTo>
                  <a:lnTo>
                    <a:pt x="1690" y="343"/>
                  </a:lnTo>
                  <a:lnTo>
                    <a:pt x="1690" y="342"/>
                  </a:lnTo>
                  <a:lnTo>
                    <a:pt x="1690" y="341"/>
                  </a:lnTo>
                  <a:lnTo>
                    <a:pt x="1689" y="341"/>
                  </a:lnTo>
                  <a:lnTo>
                    <a:pt x="1689" y="340"/>
                  </a:lnTo>
                  <a:lnTo>
                    <a:pt x="1689" y="338"/>
                  </a:lnTo>
                  <a:lnTo>
                    <a:pt x="1689" y="337"/>
                  </a:lnTo>
                  <a:lnTo>
                    <a:pt x="1689" y="338"/>
                  </a:lnTo>
                  <a:lnTo>
                    <a:pt x="1689" y="337"/>
                  </a:lnTo>
                  <a:lnTo>
                    <a:pt x="1688" y="337"/>
                  </a:lnTo>
                  <a:lnTo>
                    <a:pt x="1688" y="338"/>
                  </a:lnTo>
                  <a:lnTo>
                    <a:pt x="1686" y="337"/>
                  </a:lnTo>
                  <a:lnTo>
                    <a:pt x="1685" y="337"/>
                  </a:lnTo>
                  <a:lnTo>
                    <a:pt x="1685" y="336"/>
                  </a:lnTo>
                  <a:lnTo>
                    <a:pt x="1685" y="335"/>
                  </a:lnTo>
                  <a:lnTo>
                    <a:pt x="1684" y="335"/>
                  </a:lnTo>
                  <a:lnTo>
                    <a:pt x="1684" y="333"/>
                  </a:lnTo>
                  <a:lnTo>
                    <a:pt x="1683" y="333"/>
                  </a:lnTo>
                  <a:lnTo>
                    <a:pt x="1681" y="333"/>
                  </a:lnTo>
                  <a:lnTo>
                    <a:pt x="1680" y="333"/>
                  </a:lnTo>
                  <a:lnTo>
                    <a:pt x="1679" y="333"/>
                  </a:lnTo>
                  <a:lnTo>
                    <a:pt x="1679" y="332"/>
                  </a:lnTo>
                  <a:lnTo>
                    <a:pt x="1680" y="332"/>
                  </a:lnTo>
                  <a:lnTo>
                    <a:pt x="1679" y="332"/>
                  </a:lnTo>
                  <a:lnTo>
                    <a:pt x="1677" y="332"/>
                  </a:lnTo>
                  <a:lnTo>
                    <a:pt x="1676" y="332"/>
                  </a:lnTo>
                  <a:lnTo>
                    <a:pt x="1675" y="332"/>
                  </a:lnTo>
                  <a:lnTo>
                    <a:pt x="1674" y="332"/>
                  </a:lnTo>
                  <a:lnTo>
                    <a:pt x="1674" y="331"/>
                  </a:lnTo>
                  <a:lnTo>
                    <a:pt x="1672" y="329"/>
                  </a:lnTo>
                  <a:lnTo>
                    <a:pt x="1672" y="328"/>
                  </a:lnTo>
                  <a:lnTo>
                    <a:pt x="1672" y="327"/>
                  </a:lnTo>
                  <a:lnTo>
                    <a:pt x="1672" y="326"/>
                  </a:lnTo>
                  <a:lnTo>
                    <a:pt x="1671" y="326"/>
                  </a:lnTo>
                  <a:lnTo>
                    <a:pt x="1671" y="324"/>
                  </a:lnTo>
                  <a:lnTo>
                    <a:pt x="1671" y="323"/>
                  </a:lnTo>
                  <a:lnTo>
                    <a:pt x="1671" y="322"/>
                  </a:lnTo>
                  <a:lnTo>
                    <a:pt x="1670" y="321"/>
                  </a:lnTo>
                  <a:lnTo>
                    <a:pt x="1670" y="319"/>
                  </a:lnTo>
                  <a:lnTo>
                    <a:pt x="1669" y="319"/>
                  </a:lnTo>
                  <a:lnTo>
                    <a:pt x="1669" y="318"/>
                  </a:lnTo>
                  <a:lnTo>
                    <a:pt x="1670" y="318"/>
                  </a:lnTo>
                  <a:lnTo>
                    <a:pt x="1670" y="317"/>
                  </a:lnTo>
                  <a:lnTo>
                    <a:pt x="1669" y="317"/>
                  </a:lnTo>
                  <a:lnTo>
                    <a:pt x="1669" y="318"/>
                  </a:lnTo>
                  <a:lnTo>
                    <a:pt x="1669" y="317"/>
                  </a:lnTo>
                  <a:lnTo>
                    <a:pt x="1669" y="315"/>
                  </a:lnTo>
                  <a:lnTo>
                    <a:pt x="1667" y="314"/>
                  </a:lnTo>
                  <a:lnTo>
                    <a:pt x="1669" y="314"/>
                  </a:lnTo>
                  <a:lnTo>
                    <a:pt x="1669" y="313"/>
                  </a:lnTo>
                  <a:lnTo>
                    <a:pt x="1667" y="313"/>
                  </a:lnTo>
                  <a:lnTo>
                    <a:pt x="1666" y="312"/>
                  </a:lnTo>
                  <a:lnTo>
                    <a:pt x="1666" y="310"/>
                  </a:lnTo>
                  <a:lnTo>
                    <a:pt x="1667" y="310"/>
                  </a:lnTo>
                  <a:lnTo>
                    <a:pt x="1667" y="309"/>
                  </a:lnTo>
                  <a:lnTo>
                    <a:pt x="1666" y="309"/>
                  </a:lnTo>
                  <a:lnTo>
                    <a:pt x="1666" y="308"/>
                  </a:lnTo>
                  <a:lnTo>
                    <a:pt x="1666" y="307"/>
                  </a:lnTo>
                  <a:lnTo>
                    <a:pt x="1665" y="307"/>
                  </a:lnTo>
                  <a:lnTo>
                    <a:pt x="1665" y="305"/>
                  </a:lnTo>
                  <a:lnTo>
                    <a:pt x="1665" y="307"/>
                  </a:lnTo>
                  <a:lnTo>
                    <a:pt x="1663" y="305"/>
                  </a:lnTo>
                  <a:lnTo>
                    <a:pt x="1665" y="305"/>
                  </a:lnTo>
                  <a:lnTo>
                    <a:pt x="1665" y="304"/>
                  </a:lnTo>
                  <a:lnTo>
                    <a:pt x="1663" y="304"/>
                  </a:lnTo>
                  <a:lnTo>
                    <a:pt x="1663" y="303"/>
                  </a:lnTo>
                  <a:lnTo>
                    <a:pt x="1662" y="303"/>
                  </a:lnTo>
                  <a:lnTo>
                    <a:pt x="1662" y="301"/>
                  </a:lnTo>
                  <a:lnTo>
                    <a:pt x="1661" y="301"/>
                  </a:lnTo>
                  <a:lnTo>
                    <a:pt x="1660" y="300"/>
                  </a:lnTo>
                  <a:lnTo>
                    <a:pt x="1658" y="300"/>
                  </a:lnTo>
                  <a:lnTo>
                    <a:pt x="1658" y="301"/>
                  </a:lnTo>
                  <a:lnTo>
                    <a:pt x="1658" y="300"/>
                  </a:lnTo>
                  <a:lnTo>
                    <a:pt x="1657" y="300"/>
                  </a:lnTo>
                  <a:lnTo>
                    <a:pt x="1656" y="300"/>
                  </a:lnTo>
                  <a:lnTo>
                    <a:pt x="1655" y="300"/>
                  </a:lnTo>
                  <a:lnTo>
                    <a:pt x="1655" y="299"/>
                  </a:lnTo>
                  <a:lnTo>
                    <a:pt x="1653" y="299"/>
                  </a:lnTo>
                  <a:lnTo>
                    <a:pt x="1653" y="298"/>
                  </a:lnTo>
                  <a:lnTo>
                    <a:pt x="1652" y="298"/>
                  </a:lnTo>
                  <a:lnTo>
                    <a:pt x="1651" y="298"/>
                  </a:lnTo>
                  <a:lnTo>
                    <a:pt x="1651" y="296"/>
                  </a:lnTo>
                  <a:lnTo>
                    <a:pt x="1651" y="298"/>
                  </a:lnTo>
                  <a:lnTo>
                    <a:pt x="1651" y="296"/>
                  </a:lnTo>
                  <a:lnTo>
                    <a:pt x="1651" y="298"/>
                  </a:lnTo>
                  <a:lnTo>
                    <a:pt x="1649" y="298"/>
                  </a:lnTo>
                  <a:lnTo>
                    <a:pt x="1649" y="296"/>
                  </a:lnTo>
                  <a:lnTo>
                    <a:pt x="1649" y="298"/>
                  </a:lnTo>
                  <a:lnTo>
                    <a:pt x="1648" y="298"/>
                  </a:lnTo>
                  <a:lnTo>
                    <a:pt x="1647" y="298"/>
                  </a:lnTo>
                  <a:lnTo>
                    <a:pt x="1644" y="298"/>
                  </a:lnTo>
                  <a:lnTo>
                    <a:pt x="1643" y="298"/>
                  </a:lnTo>
                  <a:lnTo>
                    <a:pt x="1642" y="298"/>
                  </a:lnTo>
                  <a:lnTo>
                    <a:pt x="1641" y="299"/>
                  </a:lnTo>
                  <a:lnTo>
                    <a:pt x="1639" y="299"/>
                  </a:lnTo>
                  <a:lnTo>
                    <a:pt x="1638" y="299"/>
                  </a:lnTo>
                  <a:lnTo>
                    <a:pt x="1638" y="300"/>
                  </a:lnTo>
                  <a:lnTo>
                    <a:pt x="1637" y="299"/>
                  </a:lnTo>
                  <a:lnTo>
                    <a:pt x="1637" y="300"/>
                  </a:lnTo>
                  <a:lnTo>
                    <a:pt x="1635" y="300"/>
                  </a:lnTo>
                  <a:lnTo>
                    <a:pt x="1635" y="301"/>
                  </a:lnTo>
                  <a:lnTo>
                    <a:pt x="1634" y="301"/>
                  </a:lnTo>
                  <a:lnTo>
                    <a:pt x="1634" y="303"/>
                  </a:lnTo>
                  <a:lnTo>
                    <a:pt x="1633" y="303"/>
                  </a:lnTo>
                  <a:lnTo>
                    <a:pt x="1633" y="304"/>
                  </a:lnTo>
                  <a:lnTo>
                    <a:pt x="1632" y="304"/>
                  </a:lnTo>
                  <a:lnTo>
                    <a:pt x="1632" y="305"/>
                  </a:lnTo>
                  <a:lnTo>
                    <a:pt x="1633" y="305"/>
                  </a:lnTo>
                  <a:lnTo>
                    <a:pt x="1634" y="305"/>
                  </a:lnTo>
                  <a:lnTo>
                    <a:pt x="1635" y="307"/>
                  </a:lnTo>
                  <a:lnTo>
                    <a:pt x="1635" y="308"/>
                  </a:lnTo>
                  <a:lnTo>
                    <a:pt x="1635" y="309"/>
                  </a:lnTo>
                  <a:lnTo>
                    <a:pt x="1635" y="310"/>
                  </a:lnTo>
                  <a:lnTo>
                    <a:pt x="1635" y="312"/>
                  </a:lnTo>
                  <a:lnTo>
                    <a:pt x="1634" y="312"/>
                  </a:lnTo>
                  <a:lnTo>
                    <a:pt x="1634" y="313"/>
                  </a:lnTo>
                  <a:lnTo>
                    <a:pt x="1633" y="313"/>
                  </a:lnTo>
                  <a:lnTo>
                    <a:pt x="1633" y="314"/>
                  </a:lnTo>
                  <a:lnTo>
                    <a:pt x="1632" y="314"/>
                  </a:lnTo>
                  <a:lnTo>
                    <a:pt x="1632" y="315"/>
                  </a:lnTo>
                  <a:lnTo>
                    <a:pt x="1632" y="317"/>
                  </a:lnTo>
                  <a:lnTo>
                    <a:pt x="1630" y="317"/>
                  </a:lnTo>
                  <a:lnTo>
                    <a:pt x="1632" y="317"/>
                  </a:lnTo>
                  <a:lnTo>
                    <a:pt x="1630" y="317"/>
                  </a:lnTo>
                  <a:lnTo>
                    <a:pt x="1630" y="318"/>
                  </a:lnTo>
                  <a:lnTo>
                    <a:pt x="1630" y="319"/>
                  </a:lnTo>
                  <a:lnTo>
                    <a:pt x="1629" y="321"/>
                  </a:lnTo>
                  <a:lnTo>
                    <a:pt x="1629" y="322"/>
                  </a:lnTo>
                  <a:lnTo>
                    <a:pt x="1629" y="323"/>
                  </a:lnTo>
                  <a:lnTo>
                    <a:pt x="1628" y="323"/>
                  </a:lnTo>
                  <a:lnTo>
                    <a:pt x="1628" y="324"/>
                  </a:lnTo>
                  <a:lnTo>
                    <a:pt x="1627" y="324"/>
                  </a:lnTo>
                  <a:lnTo>
                    <a:pt x="1627" y="326"/>
                  </a:lnTo>
                  <a:lnTo>
                    <a:pt x="1628" y="326"/>
                  </a:lnTo>
                  <a:lnTo>
                    <a:pt x="1628" y="327"/>
                  </a:lnTo>
                  <a:lnTo>
                    <a:pt x="1628" y="328"/>
                  </a:lnTo>
                  <a:lnTo>
                    <a:pt x="1627" y="328"/>
                  </a:lnTo>
                  <a:lnTo>
                    <a:pt x="1625" y="328"/>
                  </a:lnTo>
                  <a:lnTo>
                    <a:pt x="1624" y="328"/>
                  </a:lnTo>
                  <a:lnTo>
                    <a:pt x="1624" y="329"/>
                  </a:lnTo>
                  <a:lnTo>
                    <a:pt x="1623" y="329"/>
                  </a:lnTo>
                  <a:lnTo>
                    <a:pt x="1623" y="331"/>
                  </a:lnTo>
                  <a:lnTo>
                    <a:pt x="1621" y="331"/>
                  </a:lnTo>
                  <a:lnTo>
                    <a:pt x="1621" y="332"/>
                  </a:lnTo>
                  <a:lnTo>
                    <a:pt x="1620" y="332"/>
                  </a:lnTo>
                  <a:lnTo>
                    <a:pt x="1619" y="332"/>
                  </a:lnTo>
                  <a:lnTo>
                    <a:pt x="1618" y="332"/>
                  </a:lnTo>
                  <a:lnTo>
                    <a:pt x="1616" y="332"/>
                  </a:lnTo>
                  <a:lnTo>
                    <a:pt x="1615" y="331"/>
                  </a:lnTo>
                  <a:lnTo>
                    <a:pt x="1614" y="329"/>
                  </a:lnTo>
                  <a:lnTo>
                    <a:pt x="1612" y="329"/>
                  </a:lnTo>
                  <a:lnTo>
                    <a:pt x="1611" y="328"/>
                  </a:lnTo>
                  <a:lnTo>
                    <a:pt x="1610" y="328"/>
                  </a:lnTo>
                  <a:lnTo>
                    <a:pt x="1609" y="329"/>
                  </a:lnTo>
                  <a:lnTo>
                    <a:pt x="1607" y="329"/>
                  </a:lnTo>
                  <a:lnTo>
                    <a:pt x="1606" y="329"/>
                  </a:lnTo>
                  <a:lnTo>
                    <a:pt x="1605" y="328"/>
                  </a:lnTo>
                  <a:lnTo>
                    <a:pt x="1605" y="327"/>
                  </a:lnTo>
                  <a:lnTo>
                    <a:pt x="1604" y="327"/>
                  </a:lnTo>
                  <a:lnTo>
                    <a:pt x="1602" y="326"/>
                  </a:lnTo>
                  <a:lnTo>
                    <a:pt x="1601" y="327"/>
                  </a:lnTo>
                  <a:lnTo>
                    <a:pt x="1601" y="326"/>
                  </a:lnTo>
                  <a:lnTo>
                    <a:pt x="1600" y="326"/>
                  </a:lnTo>
                  <a:lnTo>
                    <a:pt x="1600" y="327"/>
                  </a:lnTo>
                  <a:lnTo>
                    <a:pt x="1598" y="327"/>
                  </a:lnTo>
                  <a:lnTo>
                    <a:pt x="1598" y="328"/>
                  </a:lnTo>
                  <a:lnTo>
                    <a:pt x="1597" y="328"/>
                  </a:lnTo>
                  <a:lnTo>
                    <a:pt x="1596" y="328"/>
                  </a:lnTo>
                  <a:lnTo>
                    <a:pt x="1596" y="329"/>
                  </a:lnTo>
                  <a:lnTo>
                    <a:pt x="1595" y="329"/>
                  </a:lnTo>
                  <a:lnTo>
                    <a:pt x="1595" y="331"/>
                  </a:lnTo>
                  <a:lnTo>
                    <a:pt x="1593" y="331"/>
                  </a:lnTo>
                  <a:lnTo>
                    <a:pt x="1593" y="332"/>
                  </a:lnTo>
                  <a:lnTo>
                    <a:pt x="1592" y="332"/>
                  </a:lnTo>
                  <a:lnTo>
                    <a:pt x="1591" y="332"/>
                  </a:lnTo>
                  <a:lnTo>
                    <a:pt x="1588" y="333"/>
                  </a:lnTo>
                  <a:lnTo>
                    <a:pt x="1586" y="333"/>
                  </a:lnTo>
                  <a:lnTo>
                    <a:pt x="1584" y="333"/>
                  </a:lnTo>
                  <a:lnTo>
                    <a:pt x="1584" y="335"/>
                  </a:lnTo>
                  <a:lnTo>
                    <a:pt x="1583" y="335"/>
                  </a:lnTo>
                  <a:lnTo>
                    <a:pt x="1582" y="335"/>
                  </a:lnTo>
                  <a:lnTo>
                    <a:pt x="1582" y="336"/>
                  </a:lnTo>
                  <a:lnTo>
                    <a:pt x="1581" y="336"/>
                  </a:lnTo>
                  <a:lnTo>
                    <a:pt x="1579" y="335"/>
                  </a:lnTo>
                  <a:lnTo>
                    <a:pt x="1578" y="336"/>
                  </a:lnTo>
                  <a:lnTo>
                    <a:pt x="1577" y="335"/>
                  </a:lnTo>
                  <a:lnTo>
                    <a:pt x="1576" y="335"/>
                  </a:lnTo>
                  <a:lnTo>
                    <a:pt x="1574" y="335"/>
                  </a:lnTo>
                  <a:lnTo>
                    <a:pt x="1573" y="335"/>
                  </a:lnTo>
                  <a:lnTo>
                    <a:pt x="1573" y="333"/>
                  </a:lnTo>
                  <a:lnTo>
                    <a:pt x="1572" y="335"/>
                  </a:lnTo>
                  <a:lnTo>
                    <a:pt x="1572" y="333"/>
                  </a:lnTo>
                  <a:lnTo>
                    <a:pt x="1570" y="333"/>
                  </a:lnTo>
                  <a:lnTo>
                    <a:pt x="1569" y="335"/>
                  </a:lnTo>
                  <a:lnTo>
                    <a:pt x="1569" y="333"/>
                  </a:lnTo>
                  <a:lnTo>
                    <a:pt x="1568" y="333"/>
                  </a:lnTo>
                  <a:lnTo>
                    <a:pt x="1568" y="332"/>
                  </a:lnTo>
                  <a:lnTo>
                    <a:pt x="1567" y="332"/>
                  </a:lnTo>
                  <a:lnTo>
                    <a:pt x="1567" y="331"/>
                  </a:lnTo>
                  <a:lnTo>
                    <a:pt x="1565" y="331"/>
                  </a:lnTo>
                  <a:lnTo>
                    <a:pt x="1565" y="329"/>
                  </a:lnTo>
                  <a:lnTo>
                    <a:pt x="1565" y="328"/>
                  </a:lnTo>
                  <a:lnTo>
                    <a:pt x="1563" y="328"/>
                  </a:lnTo>
                  <a:lnTo>
                    <a:pt x="1562" y="328"/>
                  </a:lnTo>
                  <a:lnTo>
                    <a:pt x="1562" y="327"/>
                  </a:lnTo>
                  <a:lnTo>
                    <a:pt x="1560" y="327"/>
                  </a:lnTo>
                  <a:lnTo>
                    <a:pt x="1559" y="326"/>
                  </a:lnTo>
                  <a:lnTo>
                    <a:pt x="1558" y="326"/>
                  </a:lnTo>
                  <a:lnTo>
                    <a:pt x="1556" y="326"/>
                  </a:lnTo>
                  <a:lnTo>
                    <a:pt x="1555" y="326"/>
                  </a:lnTo>
                  <a:lnTo>
                    <a:pt x="1555" y="324"/>
                  </a:lnTo>
                  <a:lnTo>
                    <a:pt x="1554" y="324"/>
                  </a:lnTo>
                  <a:lnTo>
                    <a:pt x="1551" y="324"/>
                  </a:lnTo>
                  <a:lnTo>
                    <a:pt x="1550" y="324"/>
                  </a:lnTo>
                  <a:lnTo>
                    <a:pt x="1550" y="326"/>
                  </a:lnTo>
                  <a:lnTo>
                    <a:pt x="1550" y="324"/>
                  </a:lnTo>
                  <a:lnTo>
                    <a:pt x="1549" y="326"/>
                  </a:lnTo>
                  <a:lnTo>
                    <a:pt x="1548" y="326"/>
                  </a:lnTo>
                  <a:lnTo>
                    <a:pt x="1546" y="326"/>
                  </a:lnTo>
                  <a:lnTo>
                    <a:pt x="1546" y="327"/>
                  </a:lnTo>
                  <a:lnTo>
                    <a:pt x="1545" y="327"/>
                  </a:lnTo>
                  <a:lnTo>
                    <a:pt x="1544" y="327"/>
                  </a:lnTo>
                  <a:lnTo>
                    <a:pt x="1542" y="327"/>
                  </a:lnTo>
                  <a:lnTo>
                    <a:pt x="1541" y="327"/>
                  </a:lnTo>
                  <a:lnTo>
                    <a:pt x="1540" y="327"/>
                  </a:lnTo>
                  <a:lnTo>
                    <a:pt x="1540" y="326"/>
                  </a:lnTo>
                  <a:lnTo>
                    <a:pt x="1539" y="326"/>
                  </a:lnTo>
                  <a:lnTo>
                    <a:pt x="1537" y="326"/>
                  </a:lnTo>
                  <a:lnTo>
                    <a:pt x="1537" y="324"/>
                  </a:lnTo>
                  <a:lnTo>
                    <a:pt x="1536" y="324"/>
                  </a:lnTo>
                  <a:lnTo>
                    <a:pt x="1535" y="323"/>
                  </a:lnTo>
                  <a:lnTo>
                    <a:pt x="1535" y="322"/>
                  </a:lnTo>
                  <a:lnTo>
                    <a:pt x="1535" y="321"/>
                  </a:lnTo>
                  <a:lnTo>
                    <a:pt x="1535" y="319"/>
                  </a:lnTo>
                  <a:lnTo>
                    <a:pt x="1535" y="318"/>
                  </a:lnTo>
                  <a:lnTo>
                    <a:pt x="1535" y="317"/>
                  </a:lnTo>
                  <a:lnTo>
                    <a:pt x="1534" y="317"/>
                  </a:lnTo>
                  <a:lnTo>
                    <a:pt x="1532" y="317"/>
                  </a:lnTo>
                  <a:lnTo>
                    <a:pt x="1532" y="315"/>
                  </a:lnTo>
                  <a:lnTo>
                    <a:pt x="1531" y="315"/>
                  </a:lnTo>
                  <a:lnTo>
                    <a:pt x="1530" y="315"/>
                  </a:lnTo>
                  <a:lnTo>
                    <a:pt x="1528" y="315"/>
                  </a:lnTo>
                  <a:lnTo>
                    <a:pt x="1526" y="314"/>
                  </a:lnTo>
                  <a:lnTo>
                    <a:pt x="1526" y="313"/>
                  </a:lnTo>
                  <a:lnTo>
                    <a:pt x="1523" y="313"/>
                  </a:lnTo>
                  <a:lnTo>
                    <a:pt x="1522" y="313"/>
                  </a:lnTo>
                  <a:lnTo>
                    <a:pt x="1521" y="312"/>
                  </a:lnTo>
                  <a:lnTo>
                    <a:pt x="1520" y="312"/>
                  </a:lnTo>
                  <a:lnTo>
                    <a:pt x="1518" y="312"/>
                  </a:lnTo>
                  <a:lnTo>
                    <a:pt x="1518" y="310"/>
                  </a:lnTo>
                  <a:lnTo>
                    <a:pt x="1517" y="310"/>
                  </a:lnTo>
                  <a:lnTo>
                    <a:pt x="1516" y="312"/>
                  </a:lnTo>
                  <a:lnTo>
                    <a:pt x="1516" y="313"/>
                  </a:lnTo>
                  <a:lnTo>
                    <a:pt x="1514" y="313"/>
                  </a:lnTo>
                  <a:lnTo>
                    <a:pt x="1513" y="313"/>
                  </a:lnTo>
                  <a:lnTo>
                    <a:pt x="1513" y="314"/>
                  </a:lnTo>
                  <a:lnTo>
                    <a:pt x="1513" y="315"/>
                  </a:lnTo>
                  <a:lnTo>
                    <a:pt x="1512" y="315"/>
                  </a:lnTo>
                  <a:lnTo>
                    <a:pt x="1512" y="317"/>
                  </a:lnTo>
                  <a:lnTo>
                    <a:pt x="1512" y="318"/>
                  </a:lnTo>
                  <a:lnTo>
                    <a:pt x="1511" y="319"/>
                  </a:lnTo>
                  <a:lnTo>
                    <a:pt x="1511" y="321"/>
                  </a:lnTo>
                  <a:lnTo>
                    <a:pt x="1512" y="321"/>
                  </a:lnTo>
                  <a:lnTo>
                    <a:pt x="1512" y="322"/>
                  </a:lnTo>
                  <a:lnTo>
                    <a:pt x="1512" y="323"/>
                  </a:lnTo>
                  <a:lnTo>
                    <a:pt x="1513" y="323"/>
                  </a:lnTo>
                  <a:lnTo>
                    <a:pt x="1513" y="324"/>
                  </a:lnTo>
                  <a:lnTo>
                    <a:pt x="1513" y="326"/>
                  </a:lnTo>
                  <a:lnTo>
                    <a:pt x="1512" y="328"/>
                  </a:lnTo>
                  <a:lnTo>
                    <a:pt x="1511" y="328"/>
                  </a:lnTo>
                  <a:lnTo>
                    <a:pt x="1511" y="329"/>
                  </a:lnTo>
                  <a:lnTo>
                    <a:pt x="1511" y="328"/>
                  </a:lnTo>
                  <a:lnTo>
                    <a:pt x="1509" y="329"/>
                  </a:lnTo>
                  <a:lnTo>
                    <a:pt x="1509" y="331"/>
                  </a:lnTo>
                  <a:lnTo>
                    <a:pt x="1508" y="331"/>
                  </a:lnTo>
                  <a:lnTo>
                    <a:pt x="1507" y="331"/>
                  </a:lnTo>
                  <a:lnTo>
                    <a:pt x="1507" y="329"/>
                  </a:lnTo>
                  <a:lnTo>
                    <a:pt x="1504" y="329"/>
                  </a:lnTo>
                  <a:lnTo>
                    <a:pt x="1503" y="329"/>
                  </a:lnTo>
                  <a:lnTo>
                    <a:pt x="1502" y="328"/>
                  </a:lnTo>
                  <a:lnTo>
                    <a:pt x="1500" y="328"/>
                  </a:lnTo>
                  <a:lnTo>
                    <a:pt x="1500" y="329"/>
                  </a:lnTo>
                  <a:lnTo>
                    <a:pt x="1500" y="328"/>
                  </a:lnTo>
                  <a:lnTo>
                    <a:pt x="1499" y="328"/>
                  </a:lnTo>
                  <a:lnTo>
                    <a:pt x="1499" y="329"/>
                  </a:lnTo>
                  <a:lnTo>
                    <a:pt x="1498" y="329"/>
                  </a:lnTo>
                  <a:lnTo>
                    <a:pt x="1498" y="328"/>
                  </a:lnTo>
                  <a:lnTo>
                    <a:pt x="1495" y="328"/>
                  </a:lnTo>
                  <a:lnTo>
                    <a:pt x="1494" y="328"/>
                  </a:lnTo>
                  <a:lnTo>
                    <a:pt x="1493" y="328"/>
                  </a:lnTo>
                  <a:lnTo>
                    <a:pt x="1493" y="327"/>
                  </a:lnTo>
                  <a:lnTo>
                    <a:pt x="1492" y="327"/>
                  </a:lnTo>
                  <a:lnTo>
                    <a:pt x="1492" y="326"/>
                  </a:lnTo>
                  <a:lnTo>
                    <a:pt x="1492" y="324"/>
                  </a:lnTo>
                  <a:lnTo>
                    <a:pt x="1492" y="323"/>
                  </a:lnTo>
                  <a:lnTo>
                    <a:pt x="1489" y="323"/>
                  </a:lnTo>
                  <a:lnTo>
                    <a:pt x="1488" y="323"/>
                  </a:lnTo>
                  <a:lnTo>
                    <a:pt x="1486" y="323"/>
                  </a:lnTo>
                  <a:lnTo>
                    <a:pt x="1485" y="323"/>
                  </a:lnTo>
                  <a:lnTo>
                    <a:pt x="1485" y="322"/>
                  </a:lnTo>
                  <a:lnTo>
                    <a:pt x="1484" y="322"/>
                  </a:lnTo>
                  <a:lnTo>
                    <a:pt x="1483" y="322"/>
                  </a:lnTo>
                  <a:lnTo>
                    <a:pt x="1483" y="323"/>
                  </a:lnTo>
                  <a:lnTo>
                    <a:pt x="1483" y="322"/>
                  </a:lnTo>
                  <a:lnTo>
                    <a:pt x="1481" y="322"/>
                  </a:lnTo>
                  <a:lnTo>
                    <a:pt x="1481" y="321"/>
                  </a:lnTo>
                  <a:lnTo>
                    <a:pt x="1481" y="322"/>
                  </a:lnTo>
                  <a:lnTo>
                    <a:pt x="1480" y="322"/>
                  </a:lnTo>
                  <a:lnTo>
                    <a:pt x="1480" y="323"/>
                  </a:lnTo>
                  <a:lnTo>
                    <a:pt x="1479" y="322"/>
                  </a:lnTo>
                  <a:lnTo>
                    <a:pt x="1478" y="323"/>
                  </a:lnTo>
                  <a:lnTo>
                    <a:pt x="1476" y="324"/>
                  </a:lnTo>
                  <a:lnTo>
                    <a:pt x="1475" y="324"/>
                  </a:lnTo>
                  <a:lnTo>
                    <a:pt x="1474" y="324"/>
                  </a:lnTo>
                  <a:lnTo>
                    <a:pt x="1474" y="326"/>
                  </a:lnTo>
                  <a:lnTo>
                    <a:pt x="1472" y="326"/>
                  </a:lnTo>
                  <a:lnTo>
                    <a:pt x="1472" y="327"/>
                  </a:lnTo>
                  <a:lnTo>
                    <a:pt x="1471" y="327"/>
                  </a:lnTo>
                  <a:lnTo>
                    <a:pt x="1470" y="327"/>
                  </a:lnTo>
                  <a:lnTo>
                    <a:pt x="1469" y="328"/>
                  </a:lnTo>
                  <a:lnTo>
                    <a:pt x="1467" y="328"/>
                  </a:lnTo>
                  <a:lnTo>
                    <a:pt x="1467" y="329"/>
                  </a:lnTo>
                  <a:lnTo>
                    <a:pt x="1466" y="329"/>
                  </a:lnTo>
                  <a:lnTo>
                    <a:pt x="1466" y="331"/>
                  </a:lnTo>
                  <a:lnTo>
                    <a:pt x="1467" y="331"/>
                  </a:lnTo>
                  <a:lnTo>
                    <a:pt x="1466" y="331"/>
                  </a:lnTo>
                  <a:lnTo>
                    <a:pt x="1465" y="331"/>
                  </a:lnTo>
                  <a:lnTo>
                    <a:pt x="1465" y="332"/>
                  </a:lnTo>
                  <a:lnTo>
                    <a:pt x="1463" y="332"/>
                  </a:lnTo>
                  <a:lnTo>
                    <a:pt x="1463" y="333"/>
                  </a:lnTo>
                  <a:lnTo>
                    <a:pt x="1462" y="333"/>
                  </a:lnTo>
                  <a:lnTo>
                    <a:pt x="1462" y="332"/>
                  </a:lnTo>
                  <a:lnTo>
                    <a:pt x="1462" y="333"/>
                  </a:lnTo>
                  <a:lnTo>
                    <a:pt x="1461" y="333"/>
                  </a:lnTo>
                  <a:lnTo>
                    <a:pt x="1461" y="332"/>
                  </a:lnTo>
                  <a:lnTo>
                    <a:pt x="1461" y="333"/>
                  </a:lnTo>
                  <a:lnTo>
                    <a:pt x="1460" y="333"/>
                  </a:lnTo>
                  <a:lnTo>
                    <a:pt x="1458" y="333"/>
                  </a:lnTo>
                  <a:lnTo>
                    <a:pt x="1458" y="335"/>
                  </a:lnTo>
                  <a:lnTo>
                    <a:pt x="1457" y="335"/>
                  </a:lnTo>
                  <a:lnTo>
                    <a:pt x="1457" y="336"/>
                  </a:lnTo>
                  <a:lnTo>
                    <a:pt x="1456" y="336"/>
                  </a:lnTo>
                  <a:lnTo>
                    <a:pt x="1455" y="336"/>
                  </a:lnTo>
                  <a:lnTo>
                    <a:pt x="1453" y="336"/>
                  </a:lnTo>
                  <a:lnTo>
                    <a:pt x="1453" y="335"/>
                  </a:lnTo>
                  <a:lnTo>
                    <a:pt x="1452" y="335"/>
                  </a:lnTo>
                  <a:lnTo>
                    <a:pt x="1452" y="333"/>
                  </a:lnTo>
                  <a:lnTo>
                    <a:pt x="1451" y="333"/>
                  </a:lnTo>
                  <a:lnTo>
                    <a:pt x="1451" y="332"/>
                  </a:lnTo>
                  <a:lnTo>
                    <a:pt x="1449" y="332"/>
                  </a:lnTo>
                  <a:lnTo>
                    <a:pt x="1449" y="331"/>
                  </a:lnTo>
                  <a:lnTo>
                    <a:pt x="1451" y="331"/>
                  </a:lnTo>
                  <a:lnTo>
                    <a:pt x="1449" y="329"/>
                  </a:lnTo>
                  <a:lnTo>
                    <a:pt x="1449" y="331"/>
                  </a:lnTo>
                  <a:lnTo>
                    <a:pt x="1448" y="332"/>
                  </a:lnTo>
                  <a:lnTo>
                    <a:pt x="1447" y="333"/>
                  </a:lnTo>
                  <a:lnTo>
                    <a:pt x="1447" y="332"/>
                  </a:lnTo>
                  <a:lnTo>
                    <a:pt x="1447" y="333"/>
                  </a:lnTo>
                  <a:lnTo>
                    <a:pt x="1446" y="332"/>
                  </a:lnTo>
                  <a:lnTo>
                    <a:pt x="1444" y="332"/>
                  </a:lnTo>
                  <a:lnTo>
                    <a:pt x="1443" y="332"/>
                  </a:lnTo>
                  <a:lnTo>
                    <a:pt x="1442" y="332"/>
                  </a:lnTo>
                  <a:lnTo>
                    <a:pt x="1442" y="331"/>
                  </a:lnTo>
                  <a:lnTo>
                    <a:pt x="1442" y="329"/>
                  </a:lnTo>
                  <a:lnTo>
                    <a:pt x="1441" y="329"/>
                  </a:lnTo>
                  <a:lnTo>
                    <a:pt x="1441" y="328"/>
                  </a:lnTo>
                  <a:lnTo>
                    <a:pt x="1442" y="328"/>
                  </a:lnTo>
                  <a:lnTo>
                    <a:pt x="1441" y="328"/>
                  </a:lnTo>
                  <a:lnTo>
                    <a:pt x="1441" y="327"/>
                  </a:lnTo>
                  <a:lnTo>
                    <a:pt x="1441" y="328"/>
                  </a:lnTo>
                  <a:lnTo>
                    <a:pt x="1441" y="327"/>
                  </a:lnTo>
                  <a:lnTo>
                    <a:pt x="1439" y="327"/>
                  </a:lnTo>
                  <a:lnTo>
                    <a:pt x="1438" y="327"/>
                  </a:lnTo>
                  <a:lnTo>
                    <a:pt x="1438" y="326"/>
                  </a:lnTo>
                  <a:lnTo>
                    <a:pt x="1438" y="327"/>
                  </a:lnTo>
                  <a:lnTo>
                    <a:pt x="1437" y="326"/>
                  </a:lnTo>
                  <a:lnTo>
                    <a:pt x="1437" y="324"/>
                  </a:lnTo>
                  <a:lnTo>
                    <a:pt x="1437" y="323"/>
                  </a:lnTo>
                  <a:lnTo>
                    <a:pt x="1435" y="323"/>
                  </a:lnTo>
                  <a:lnTo>
                    <a:pt x="1435" y="322"/>
                  </a:lnTo>
                  <a:lnTo>
                    <a:pt x="1434" y="321"/>
                  </a:lnTo>
                  <a:lnTo>
                    <a:pt x="1433" y="321"/>
                  </a:lnTo>
                  <a:lnTo>
                    <a:pt x="1433" y="319"/>
                  </a:lnTo>
                  <a:lnTo>
                    <a:pt x="1432" y="319"/>
                  </a:lnTo>
                  <a:lnTo>
                    <a:pt x="1430" y="319"/>
                  </a:lnTo>
                  <a:lnTo>
                    <a:pt x="1430" y="321"/>
                  </a:lnTo>
                  <a:lnTo>
                    <a:pt x="1429" y="321"/>
                  </a:lnTo>
                  <a:lnTo>
                    <a:pt x="1429" y="322"/>
                  </a:lnTo>
                  <a:lnTo>
                    <a:pt x="1428" y="322"/>
                  </a:lnTo>
                  <a:lnTo>
                    <a:pt x="1427" y="322"/>
                  </a:lnTo>
                  <a:lnTo>
                    <a:pt x="1425" y="322"/>
                  </a:lnTo>
                  <a:lnTo>
                    <a:pt x="1424" y="322"/>
                  </a:lnTo>
                  <a:lnTo>
                    <a:pt x="1423" y="322"/>
                  </a:lnTo>
                  <a:lnTo>
                    <a:pt x="1421" y="322"/>
                  </a:lnTo>
                  <a:lnTo>
                    <a:pt x="1421" y="321"/>
                  </a:lnTo>
                  <a:lnTo>
                    <a:pt x="1420" y="321"/>
                  </a:lnTo>
                  <a:lnTo>
                    <a:pt x="1420" y="319"/>
                  </a:lnTo>
                  <a:lnTo>
                    <a:pt x="1420" y="318"/>
                  </a:lnTo>
                  <a:lnTo>
                    <a:pt x="1419" y="318"/>
                  </a:lnTo>
                  <a:lnTo>
                    <a:pt x="1419" y="317"/>
                  </a:lnTo>
                  <a:lnTo>
                    <a:pt x="1419" y="318"/>
                  </a:lnTo>
                  <a:lnTo>
                    <a:pt x="1418" y="317"/>
                  </a:lnTo>
                  <a:lnTo>
                    <a:pt x="1418" y="318"/>
                  </a:lnTo>
                  <a:lnTo>
                    <a:pt x="1416" y="318"/>
                  </a:lnTo>
                  <a:lnTo>
                    <a:pt x="1416" y="319"/>
                  </a:lnTo>
                  <a:lnTo>
                    <a:pt x="1416" y="321"/>
                  </a:lnTo>
                  <a:lnTo>
                    <a:pt x="1415" y="321"/>
                  </a:lnTo>
                  <a:lnTo>
                    <a:pt x="1415" y="322"/>
                  </a:lnTo>
                  <a:lnTo>
                    <a:pt x="1414" y="321"/>
                  </a:lnTo>
                  <a:lnTo>
                    <a:pt x="1414" y="322"/>
                  </a:lnTo>
                  <a:lnTo>
                    <a:pt x="1414" y="321"/>
                  </a:lnTo>
                  <a:lnTo>
                    <a:pt x="1413" y="319"/>
                  </a:lnTo>
                  <a:lnTo>
                    <a:pt x="1413" y="318"/>
                  </a:lnTo>
                  <a:lnTo>
                    <a:pt x="1411" y="317"/>
                  </a:lnTo>
                  <a:lnTo>
                    <a:pt x="1411" y="315"/>
                  </a:lnTo>
                  <a:lnTo>
                    <a:pt x="1410" y="314"/>
                  </a:lnTo>
                  <a:lnTo>
                    <a:pt x="1410" y="313"/>
                  </a:lnTo>
                  <a:lnTo>
                    <a:pt x="1409" y="312"/>
                  </a:lnTo>
                  <a:lnTo>
                    <a:pt x="1407" y="309"/>
                  </a:lnTo>
                  <a:lnTo>
                    <a:pt x="1407" y="308"/>
                  </a:lnTo>
                  <a:lnTo>
                    <a:pt x="1406" y="307"/>
                  </a:lnTo>
                  <a:lnTo>
                    <a:pt x="1406" y="305"/>
                  </a:lnTo>
                  <a:lnTo>
                    <a:pt x="1405" y="304"/>
                  </a:lnTo>
                  <a:lnTo>
                    <a:pt x="1405" y="303"/>
                  </a:lnTo>
                  <a:lnTo>
                    <a:pt x="1404" y="303"/>
                  </a:lnTo>
                  <a:lnTo>
                    <a:pt x="1404" y="301"/>
                  </a:lnTo>
                  <a:lnTo>
                    <a:pt x="1402" y="300"/>
                  </a:lnTo>
                  <a:lnTo>
                    <a:pt x="1402" y="299"/>
                  </a:lnTo>
                  <a:lnTo>
                    <a:pt x="1401" y="299"/>
                  </a:lnTo>
                  <a:lnTo>
                    <a:pt x="1401" y="298"/>
                  </a:lnTo>
                  <a:lnTo>
                    <a:pt x="1400" y="298"/>
                  </a:lnTo>
                  <a:lnTo>
                    <a:pt x="1400" y="296"/>
                  </a:lnTo>
                  <a:lnTo>
                    <a:pt x="1399" y="296"/>
                  </a:lnTo>
                  <a:lnTo>
                    <a:pt x="1397" y="295"/>
                  </a:lnTo>
                  <a:lnTo>
                    <a:pt x="1396" y="294"/>
                  </a:lnTo>
                  <a:lnTo>
                    <a:pt x="1395" y="294"/>
                  </a:lnTo>
                  <a:lnTo>
                    <a:pt x="1395" y="293"/>
                  </a:lnTo>
                  <a:lnTo>
                    <a:pt x="1395" y="291"/>
                  </a:lnTo>
                  <a:lnTo>
                    <a:pt x="1396" y="291"/>
                  </a:lnTo>
                  <a:lnTo>
                    <a:pt x="1396" y="290"/>
                  </a:lnTo>
                  <a:lnTo>
                    <a:pt x="1397" y="290"/>
                  </a:lnTo>
                  <a:lnTo>
                    <a:pt x="1396" y="290"/>
                  </a:lnTo>
                  <a:lnTo>
                    <a:pt x="1396" y="289"/>
                  </a:lnTo>
                  <a:lnTo>
                    <a:pt x="1397" y="289"/>
                  </a:lnTo>
                  <a:lnTo>
                    <a:pt x="1396" y="289"/>
                  </a:lnTo>
                  <a:lnTo>
                    <a:pt x="1396" y="290"/>
                  </a:lnTo>
                  <a:lnTo>
                    <a:pt x="1395" y="290"/>
                  </a:lnTo>
                  <a:lnTo>
                    <a:pt x="1393" y="290"/>
                  </a:lnTo>
                  <a:lnTo>
                    <a:pt x="1393" y="291"/>
                  </a:lnTo>
                  <a:lnTo>
                    <a:pt x="1392" y="291"/>
                  </a:lnTo>
                  <a:lnTo>
                    <a:pt x="1391" y="291"/>
                  </a:lnTo>
                  <a:lnTo>
                    <a:pt x="1391" y="293"/>
                  </a:lnTo>
                  <a:lnTo>
                    <a:pt x="1390" y="293"/>
                  </a:lnTo>
                  <a:lnTo>
                    <a:pt x="1388" y="293"/>
                  </a:lnTo>
                  <a:lnTo>
                    <a:pt x="1390" y="293"/>
                  </a:lnTo>
                  <a:lnTo>
                    <a:pt x="1388" y="294"/>
                  </a:lnTo>
                  <a:lnTo>
                    <a:pt x="1387" y="294"/>
                  </a:lnTo>
                  <a:lnTo>
                    <a:pt x="1387" y="295"/>
                  </a:lnTo>
                  <a:lnTo>
                    <a:pt x="1386" y="295"/>
                  </a:lnTo>
                  <a:lnTo>
                    <a:pt x="1385" y="295"/>
                  </a:lnTo>
                  <a:lnTo>
                    <a:pt x="1385" y="296"/>
                  </a:lnTo>
                  <a:lnTo>
                    <a:pt x="1383" y="296"/>
                  </a:lnTo>
                  <a:lnTo>
                    <a:pt x="1383" y="298"/>
                  </a:lnTo>
                  <a:lnTo>
                    <a:pt x="1383" y="296"/>
                  </a:lnTo>
                  <a:lnTo>
                    <a:pt x="1382" y="296"/>
                  </a:lnTo>
                  <a:lnTo>
                    <a:pt x="1381" y="296"/>
                  </a:lnTo>
                  <a:lnTo>
                    <a:pt x="1379" y="296"/>
                  </a:lnTo>
                  <a:lnTo>
                    <a:pt x="1379" y="298"/>
                  </a:lnTo>
                  <a:lnTo>
                    <a:pt x="1379" y="296"/>
                  </a:lnTo>
                  <a:lnTo>
                    <a:pt x="1379" y="298"/>
                  </a:lnTo>
                  <a:lnTo>
                    <a:pt x="1378" y="298"/>
                  </a:lnTo>
                  <a:lnTo>
                    <a:pt x="1377" y="296"/>
                  </a:lnTo>
                  <a:lnTo>
                    <a:pt x="1378" y="296"/>
                  </a:lnTo>
                  <a:lnTo>
                    <a:pt x="1378" y="295"/>
                  </a:lnTo>
                  <a:lnTo>
                    <a:pt x="1378" y="294"/>
                  </a:lnTo>
                  <a:lnTo>
                    <a:pt x="1379" y="294"/>
                  </a:lnTo>
                  <a:lnTo>
                    <a:pt x="1379" y="293"/>
                  </a:lnTo>
                  <a:lnTo>
                    <a:pt x="1378" y="293"/>
                  </a:lnTo>
                  <a:lnTo>
                    <a:pt x="1378" y="294"/>
                  </a:lnTo>
                  <a:lnTo>
                    <a:pt x="1377" y="294"/>
                  </a:lnTo>
                  <a:lnTo>
                    <a:pt x="1376" y="293"/>
                  </a:lnTo>
                  <a:lnTo>
                    <a:pt x="1376" y="291"/>
                  </a:lnTo>
                  <a:lnTo>
                    <a:pt x="1374" y="291"/>
                  </a:lnTo>
                  <a:lnTo>
                    <a:pt x="1373" y="291"/>
                  </a:lnTo>
                  <a:lnTo>
                    <a:pt x="1373" y="293"/>
                  </a:lnTo>
                  <a:lnTo>
                    <a:pt x="1374" y="293"/>
                  </a:lnTo>
                  <a:lnTo>
                    <a:pt x="1374" y="294"/>
                  </a:lnTo>
                  <a:lnTo>
                    <a:pt x="1373" y="294"/>
                  </a:lnTo>
                  <a:lnTo>
                    <a:pt x="1373" y="293"/>
                  </a:lnTo>
                  <a:lnTo>
                    <a:pt x="1372" y="293"/>
                  </a:lnTo>
                  <a:lnTo>
                    <a:pt x="1373" y="293"/>
                  </a:lnTo>
                  <a:lnTo>
                    <a:pt x="1373" y="291"/>
                  </a:lnTo>
                  <a:lnTo>
                    <a:pt x="1372" y="291"/>
                  </a:lnTo>
                  <a:lnTo>
                    <a:pt x="1372" y="290"/>
                  </a:lnTo>
                  <a:lnTo>
                    <a:pt x="1371" y="290"/>
                  </a:lnTo>
                  <a:lnTo>
                    <a:pt x="1371" y="291"/>
                  </a:lnTo>
                  <a:lnTo>
                    <a:pt x="1372" y="291"/>
                  </a:lnTo>
                  <a:lnTo>
                    <a:pt x="1371" y="291"/>
                  </a:lnTo>
                  <a:lnTo>
                    <a:pt x="1369" y="291"/>
                  </a:lnTo>
                  <a:lnTo>
                    <a:pt x="1368" y="293"/>
                  </a:lnTo>
                  <a:lnTo>
                    <a:pt x="1368" y="291"/>
                  </a:lnTo>
                  <a:lnTo>
                    <a:pt x="1368" y="293"/>
                  </a:lnTo>
                  <a:lnTo>
                    <a:pt x="1368" y="291"/>
                  </a:lnTo>
                  <a:lnTo>
                    <a:pt x="1367" y="291"/>
                  </a:lnTo>
                  <a:lnTo>
                    <a:pt x="1365" y="293"/>
                  </a:lnTo>
                  <a:lnTo>
                    <a:pt x="1365" y="291"/>
                  </a:lnTo>
                  <a:lnTo>
                    <a:pt x="1365" y="290"/>
                  </a:lnTo>
                  <a:lnTo>
                    <a:pt x="1367" y="290"/>
                  </a:lnTo>
                  <a:lnTo>
                    <a:pt x="1367" y="289"/>
                  </a:lnTo>
                  <a:lnTo>
                    <a:pt x="1365" y="289"/>
                  </a:lnTo>
                  <a:lnTo>
                    <a:pt x="1365" y="287"/>
                  </a:lnTo>
                  <a:lnTo>
                    <a:pt x="1367" y="287"/>
                  </a:lnTo>
                  <a:lnTo>
                    <a:pt x="1367" y="286"/>
                  </a:lnTo>
                  <a:lnTo>
                    <a:pt x="1365" y="286"/>
                  </a:lnTo>
                  <a:lnTo>
                    <a:pt x="1365" y="285"/>
                  </a:lnTo>
                  <a:lnTo>
                    <a:pt x="1364" y="285"/>
                  </a:lnTo>
                  <a:lnTo>
                    <a:pt x="1365" y="284"/>
                  </a:lnTo>
                  <a:lnTo>
                    <a:pt x="1364" y="284"/>
                  </a:lnTo>
                  <a:lnTo>
                    <a:pt x="1365" y="284"/>
                  </a:lnTo>
                  <a:lnTo>
                    <a:pt x="1365" y="282"/>
                  </a:lnTo>
                  <a:lnTo>
                    <a:pt x="1364" y="282"/>
                  </a:lnTo>
                  <a:lnTo>
                    <a:pt x="1364" y="281"/>
                  </a:lnTo>
                  <a:lnTo>
                    <a:pt x="1363" y="281"/>
                  </a:lnTo>
                  <a:lnTo>
                    <a:pt x="1362" y="281"/>
                  </a:lnTo>
                  <a:lnTo>
                    <a:pt x="1362" y="282"/>
                  </a:lnTo>
                  <a:lnTo>
                    <a:pt x="1360" y="282"/>
                  </a:lnTo>
                  <a:lnTo>
                    <a:pt x="1359" y="282"/>
                  </a:lnTo>
                  <a:lnTo>
                    <a:pt x="1359" y="281"/>
                  </a:lnTo>
                  <a:lnTo>
                    <a:pt x="1358" y="280"/>
                  </a:lnTo>
                  <a:lnTo>
                    <a:pt x="1357" y="280"/>
                  </a:lnTo>
                  <a:lnTo>
                    <a:pt x="1355" y="280"/>
                  </a:lnTo>
                  <a:lnTo>
                    <a:pt x="1355" y="281"/>
                  </a:lnTo>
                  <a:lnTo>
                    <a:pt x="1355" y="280"/>
                  </a:lnTo>
                  <a:lnTo>
                    <a:pt x="1354" y="280"/>
                  </a:lnTo>
                  <a:lnTo>
                    <a:pt x="1354" y="281"/>
                  </a:lnTo>
                  <a:lnTo>
                    <a:pt x="1353" y="280"/>
                  </a:lnTo>
                  <a:lnTo>
                    <a:pt x="1353" y="281"/>
                  </a:lnTo>
                  <a:lnTo>
                    <a:pt x="1351" y="281"/>
                  </a:lnTo>
                  <a:lnTo>
                    <a:pt x="1353" y="281"/>
                  </a:lnTo>
                  <a:lnTo>
                    <a:pt x="1351" y="281"/>
                  </a:lnTo>
                  <a:lnTo>
                    <a:pt x="1351" y="282"/>
                  </a:lnTo>
                  <a:lnTo>
                    <a:pt x="1350" y="282"/>
                  </a:lnTo>
                  <a:lnTo>
                    <a:pt x="1350" y="284"/>
                  </a:lnTo>
                  <a:lnTo>
                    <a:pt x="1349" y="284"/>
                  </a:lnTo>
                  <a:lnTo>
                    <a:pt x="1348" y="284"/>
                  </a:lnTo>
                  <a:lnTo>
                    <a:pt x="1348" y="285"/>
                  </a:lnTo>
                  <a:lnTo>
                    <a:pt x="1346" y="285"/>
                  </a:lnTo>
                  <a:lnTo>
                    <a:pt x="1345" y="285"/>
                  </a:lnTo>
                  <a:lnTo>
                    <a:pt x="1344" y="286"/>
                  </a:lnTo>
                  <a:lnTo>
                    <a:pt x="1343" y="286"/>
                  </a:lnTo>
                  <a:lnTo>
                    <a:pt x="1341" y="286"/>
                  </a:lnTo>
                  <a:lnTo>
                    <a:pt x="1340" y="286"/>
                  </a:lnTo>
                  <a:lnTo>
                    <a:pt x="1339" y="287"/>
                  </a:lnTo>
                  <a:lnTo>
                    <a:pt x="1337" y="287"/>
                  </a:lnTo>
                  <a:lnTo>
                    <a:pt x="1337" y="286"/>
                  </a:lnTo>
                  <a:lnTo>
                    <a:pt x="1336" y="287"/>
                  </a:lnTo>
                  <a:lnTo>
                    <a:pt x="1335" y="287"/>
                  </a:lnTo>
                  <a:lnTo>
                    <a:pt x="1334" y="287"/>
                  </a:lnTo>
                  <a:lnTo>
                    <a:pt x="1334" y="289"/>
                  </a:lnTo>
                  <a:lnTo>
                    <a:pt x="1334" y="290"/>
                  </a:lnTo>
                  <a:lnTo>
                    <a:pt x="1332" y="290"/>
                  </a:lnTo>
                  <a:lnTo>
                    <a:pt x="1332" y="289"/>
                  </a:lnTo>
                  <a:lnTo>
                    <a:pt x="1331" y="290"/>
                  </a:lnTo>
                  <a:lnTo>
                    <a:pt x="1330" y="290"/>
                  </a:lnTo>
                  <a:lnTo>
                    <a:pt x="1328" y="290"/>
                  </a:lnTo>
                  <a:lnTo>
                    <a:pt x="1327" y="290"/>
                  </a:lnTo>
                  <a:lnTo>
                    <a:pt x="1327" y="291"/>
                  </a:lnTo>
                  <a:lnTo>
                    <a:pt x="1326" y="291"/>
                  </a:lnTo>
                  <a:lnTo>
                    <a:pt x="1325" y="291"/>
                  </a:lnTo>
                  <a:lnTo>
                    <a:pt x="1323" y="291"/>
                  </a:lnTo>
                  <a:lnTo>
                    <a:pt x="1322" y="291"/>
                  </a:lnTo>
                  <a:lnTo>
                    <a:pt x="1322" y="293"/>
                  </a:lnTo>
                  <a:lnTo>
                    <a:pt x="1321" y="293"/>
                  </a:lnTo>
                  <a:lnTo>
                    <a:pt x="1320" y="293"/>
                  </a:lnTo>
                  <a:lnTo>
                    <a:pt x="1320" y="294"/>
                  </a:lnTo>
                  <a:lnTo>
                    <a:pt x="1318" y="294"/>
                  </a:lnTo>
                  <a:lnTo>
                    <a:pt x="1318" y="293"/>
                  </a:lnTo>
                  <a:lnTo>
                    <a:pt x="1316" y="293"/>
                  </a:lnTo>
                  <a:lnTo>
                    <a:pt x="1316" y="294"/>
                  </a:lnTo>
                  <a:lnTo>
                    <a:pt x="1314" y="293"/>
                  </a:lnTo>
                  <a:lnTo>
                    <a:pt x="1314" y="294"/>
                  </a:lnTo>
                  <a:lnTo>
                    <a:pt x="1313" y="294"/>
                  </a:lnTo>
                  <a:lnTo>
                    <a:pt x="1313" y="293"/>
                  </a:lnTo>
                  <a:lnTo>
                    <a:pt x="1312" y="293"/>
                  </a:lnTo>
                  <a:lnTo>
                    <a:pt x="1312" y="294"/>
                  </a:lnTo>
                  <a:lnTo>
                    <a:pt x="1311" y="294"/>
                  </a:lnTo>
                  <a:lnTo>
                    <a:pt x="1312" y="294"/>
                  </a:lnTo>
                  <a:lnTo>
                    <a:pt x="1312" y="295"/>
                  </a:lnTo>
                  <a:lnTo>
                    <a:pt x="1311" y="295"/>
                  </a:lnTo>
                  <a:lnTo>
                    <a:pt x="1311" y="296"/>
                  </a:lnTo>
                  <a:lnTo>
                    <a:pt x="1309" y="296"/>
                  </a:lnTo>
                  <a:lnTo>
                    <a:pt x="1311" y="296"/>
                  </a:lnTo>
                  <a:lnTo>
                    <a:pt x="1312" y="296"/>
                  </a:lnTo>
                  <a:lnTo>
                    <a:pt x="1312" y="298"/>
                  </a:lnTo>
                  <a:lnTo>
                    <a:pt x="1313" y="296"/>
                  </a:lnTo>
                  <a:lnTo>
                    <a:pt x="1313" y="298"/>
                  </a:lnTo>
                  <a:lnTo>
                    <a:pt x="1312" y="298"/>
                  </a:lnTo>
                  <a:lnTo>
                    <a:pt x="1312" y="299"/>
                  </a:lnTo>
                  <a:lnTo>
                    <a:pt x="1312" y="300"/>
                  </a:lnTo>
                  <a:lnTo>
                    <a:pt x="1313" y="300"/>
                  </a:lnTo>
                  <a:lnTo>
                    <a:pt x="1314" y="300"/>
                  </a:lnTo>
                  <a:lnTo>
                    <a:pt x="1316" y="300"/>
                  </a:lnTo>
                  <a:lnTo>
                    <a:pt x="1316" y="301"/>
                  </a:lnTo>
                  <a:lnTo>
                    <a:pt x="1317" y="301"/>
                  </a:lnTo>
                  <a:lnTo>
                    <a:pt x="1317" y="303"/>
                  </a:lnTo>
                  <a:lnTo>
                    <a:pt x="1316" y="303"/>
                  </a:lnTo>
                  <a:lnTo>
                    <a:pt x="1314" y="303"/>
                  </a:lnTo>
                  <a:lnTo>
                    <a:pt x="1313" y="303"/>
                  </a:lnTo>
                  <a:lnTo>
                    <a:pt x="1313" y="301"/>
                  </a:lnTo>
                  <a:lnTo>
                    <a:pt x="1313" y="303"/>
                  </a:lnTo>
                  <a:lnTo>
                    <a:pt x="1312" y="303"/>
                  </a:lnTo>
                  <a:lnTo>
                    <a:pt x="1312" y="301"/>
                  </a:lnTo>
                  <a:lnTo>
                    <a:pt x="1312" y="303"/>
                  </a:lnTo>
                  <a:lnTo>
                    <a:pt x="1311" y="303"/>
                  </a:lnTo>
                  <a:lnTo>
                    <a:pt x="1309" y="304"/>
                  </a:lnTo>
                  <a:lnTo>
                    <a:pt x="1309" y="305"/>
                  </a:lnTo>
                  <a:lnTo>
                    <a:pt x="1309" y="307"/>
                  </a:lnTo>
                  <a:lnTo>
                    <a:pt x="1311" y="307"/>
                  </a:lnTo>
                  <a:lnTo>
                    <a:pt x="1311" y="308"/>
                  </a:lnTo>
                  <a:lnTo>
                    <a:pt x="1311" y="309"/>
                  </a:lnTo>
                  <a:lnTo>
                    <a:pt x="1309" y="309"/>
                  </a:lnTo>
                  <a:lnTo>
                    <a:pt x="1309" y="310"/>
                  </a:lnTo>
                  <a:lnTo>
                    <a:pt x="1308" y="310"/>
                  </a:lnTo>
                  <a:lnTo>
                    <a:pt x="1308" y="309"/>
                  </a:lnTo>
                  <a:lnTo>
                    <a:pt x="1308" y="310"/>
                  </a:lnTo>
                  <a:lnTo>
                    <a:pt x="1307" y="310"/>
                  </a:lnTo>
                  <a:lnTo>
                    <a:pt x="1307" y="312"/>
                  </a:lnTo>
                  <a:lnTo>
                    <a:pt x="1306" y="312"/>
                  </a:lnTo>
                  <a:lnTo>
                    <a:pt x="1306" y="313"/>
                  </a:lnTo>
                  <a:lnTo>
                    <a:pt x="1306" y="312"/>
                  </a:lnTo>
                  <a:lnTo>
                    <a:pt x="1307" y="313"/>
                  </a:lnTo>
                  <a:lnTo>
                    <a:pt x="1308" y="313"/>
                  </a:lnTo>
                  <a:lnTo>
                    <a:pt x="1307" y="313"/>
                  </a:lnTo>
                  <a:lnTo>
                    <a:pt x="1307" y="314"/>
                  </a:lnTo>
                  <a:lnTo>
                    <a:pt x="1308" y="314"/>
                  </a:lnTo>
                  <a:lnTo>
                    <a:pt x="1311" y="314"/>
                  </a:lnTo>
                  <a:lnTo>
                    <a:pt x="1311" y="315"/>
                  </a:lnTo>
                  <a:lnTo>
                    <a:pt x="1312" y="315"/>
                  </a:lnTo>
                  <a:lnTo>
                    <a:pt x="1313" y="315"/>
                  </a:lnTo>
                  <a:lnTo>
                    <a:pt x="1313" y="317"/>
                  </a:lnTo>
                  <a:lnTo>
                    <a:pt x="1314" y="317"/>
                  </a:lnTo>
                  <a:lnTo>
                    <a:pt x="1314" y="318"/>
                  </a:lnTo>
                  <a:lnTo>
                    <a:pt x="1313" y="318"/>
                  </a:lnTo>
                  <a:lnTo>
                    <a:pt x="1313" y="319"/>
                  </a:lnTo>
                  <a:lnTo>
                    <a:pt x="1313" y="321"/>
                  </a:lnTo>
                  <a:lnTo>
                    <a:pt x="1313" y="322"/>
                  </a:lnTo>
                  <a:lnTo>
                    <a:pt x="1311" y="322"/>
                  </a:lnTo>
                  <a:lnTo>
                    <a:pt x="1309" y="323"/>
                  </a:lnTo>
                  <a:lnTo>
                    <a:pt x="1307" y="323"/>
                  </a:lnTo>
                  <a:lnTo>
                    <a:pt x="1307" y="322"/>
                  </a:lnTo>
                  <a:lnTo>
                    <a:pt x="1306" y="322"/>
                  </a:lnTo>
                  <a:lnTo>
                    <a:pt x="1306" y="321"/>
                  </a:lnTo>
                  <a:lnTo>
                    <a:pt x="1306" y="322"/>
                  </a:lnTo>
                  <a:lnTo>
                    <a:pt x="1304" y="322"/>
                  </a:lnTo>
                  <a:lnTo>
                    <a:pt x="1304" y="323"/>
                  </a:lnTo>
                  <a:lnTo>
                    <a:pt x="1304" y="324"/>
                  </a:lnTo>
                  <a:lnTo>
                    <a:pt x="1303" y="324"/>
                  </a:lnTo>
                  <a:lnTo>
                    <a:pt x="1302" y="324"/>
                  </a:lnTo>
                  <a:lnTo>
                    <a:pt x="1302" y="323"/>
                  </a:lnTo>
                  <a:lnTo>
                    <a:pt x="1303" y="323"/>
                  </a:lnTo>
                  <a:lnTo>
                    <a:pt x="1302" y="323"/>
                  </a:lnTo>
                  <a:lnTo>
                    <a:pt x="1300" y="323"/>
                  </a:lnTo>
                  <a:lnTo>
                    <a:pt x="1299" y="323"/>
                  </a:lnTo>
                  <a:lnTo>
                    <a:pt x="1299" y="322"/>
                  </a:lnTo>
                  <a:lnTo>
                    <a:pt x="1298" y="322"/>
                  </a:lnTo>
                  <a:lnTo>
                    <a:pt x="1298" y="321"/>
                  </a:lnTo>
                  <a:lnTo>
                    <a:pt x="1298" y="319"/>
                  </a:lnTo>
                  <a:lnTo>
                    <a:pt x="1297" y="319"/>
                  </a:lnTo>
                  <a:lnTo>
                    <a:pt x="1297" y="318"/>
                  </a:lnTo>
                  <a:lnTo>
                    <a:pt x="1295" y="318"/>
                  </a:lnTo>
                  <a:lnTo>
                    <a:pt x="1295" y="319"/>
                  </a:lnTo>
                  <a:lnTo>
                    <a:pt x="1294" y="319"/>
                  </a:lnTo>
                  <a:lnTo>
                    <a:pt x="1293" y="319"/>
                  </a:lnTo>
                  <a:lnTo>
                    <a:pt x="1293" y="321"/>
                  </a:lnTo>
                  <a:lnTo>
                    <a:pt x="1292" y="321"/>
                  </a:lnTo>
                  <a:lnTo>
                    <a:pt x="1290" y="321"/>
                  </a:lnTo>
                  <a:lnTo>
                    <a:pt x="1290" y="319"/>
                  </a:lnTo>
                  <a:lnTo>
                    <a:pt x="1289" y="319"/>
                  </a:lnTo>
                  <a:lnTo>
                    <a:pt x="1288" y="319"/>
                  </a:lnTo>
                  <a:lnTo>
                    <a:pt x="1288" y="321"/>
                  </a:lnTo>
                  <a:lnTo>
                    <a:pt x="1286" y="321"/>
                  </a:lnTo>
                  <a:lnTo>
                    <a:pt x="1286" y="319"/>
                  </a:lnTo>
                  <a:lnTo>
                    <a:pt x="1285" y="319"/>
                  </a:lnTo>
                  <a:lnTo>
                    <a:pt x="1285" y="321"/>
                  </a:lnTo>
                  <a:lnTo>
                    <a:pt x="1284" y="321"/>
                  </a:lnTo>
                  <a:lnTo>
                    <a:pt x="1284" y="322"/>
                  </a:lnTo>
                  <a:lnTo>
                    <a:pt x="1283" y="323"/>
                  </a:lnTo>
                  <a:lnTo>
                    <a:pt x="1281" y="324"/>
                  </a:lnTo>
                  <a:lnTo>
                    <a:pt x="1281" y="323"/>
                  </a:lnTo>
                  <a:lnTo>
                    <a:pt x="1280" y="323"/>
                  </a:lnTo>
                  <a:lnTo>
                    <a:pt x="1279" y="322"/>
                  </a:lnTo>
                  <a:lnTo>
                    <a:pt x="1279" y="321"/>
                  </a:lnTo>
                  <a:lnTo>
                    <a:pt x="1278" y="321"/>
                  </a:lnTo>
                  <a:lnTo>
                    <a:pt x="1276" y="319"/>
                  </a:lnTo>
                  <a:lnTo>
                    <a:pt x="1275" y="319"/>
                  </a:lnTo>
                  <a:lnTo>
                    <a:pt x="1275" y="321"/>
                  </a:lnTo>
                  <a:lnTo>
                    <a:pt x="1276" y="321"/>
                  </a:lnTo>
                  <a:lnTo>
                    <a:pt x="1276" y="322"/>
                  </a:lnTo>
                  <a:lnTo>
                    <a:pt x="1276" y="323"/>
                  </a:lnTo>
                  <a:lnTo>
                    <a:pt x="1275" y="324"/>
                  </a:lnTo>
                  <a:lnTo>
                    <a:pt x="1275" y="323"/>
                  </a:lnTo>
                  <a:lnTo>
                    <a:pt x="1275" y="322"/>
                  </a:lnTo>
                  <a:lnTo>
                    <a:pt x="1275" y="321"/>
                  </a:lnTo>
                  <a:lnTo>
                    <a:pt x="1274" y="321"/>
                  </a:lnTo>
                  <a:lnTo>
                    <a:pt x="1274" y="319"/>
                  </a:lnTo>
                  <a:lnTo>
                    <a:pt x="1272" y="319"/>
                  </a:lnTo>
                  <a:lnTo>
                    <a:pt x="1272" y="318"/>
                  </a:lnTo>
                  <a:lnTo>
                    <a:pt x="1271" y="318"/>
                  </a:lnTo>
                  <a:lnTo>
                    <a:pt x="1270" y="317"/>
                  </a:lnTo>
                  <a:lnTo>
                    <a:pt x="1270" y="315"/>
                  </a:lnTo>
                  <a:lnTo>
                    <a:pt x="1269" y="315"/>
                  </a:lnTo>
                  <a:lnTo>
                    <a:pt x="1267" y="315"/>
                  </a:lnTo>
                  <a:lnTo>
                    <a:pt x="1266" y="315"/>
                  </a:lnTo>
                  <a:lnTo>
                    <a:pt x="1265" y="315"/>
                  </a:lnTo>
                  <a:lnTo>
                    <a:pt x="1264" y="314"/>
                  </a:lnTo>
                  <a:lnTo>
                    <a:pt x="1264" y="313"/>
                  </a:lnTo>
                  <a:lnTo>
                    <a:pt x="1262" y="313"/>
                  </a:lnTo>
                  <a:lnTo>
                    <a:pt x="1262" y="314"/>
                  </a:lnTo>
                  <a:lnTo>
                    <a:pt x="1261" y="314"/>
                  </a:lnTo>
                  <a:lnTo>
                    <a:pt x="1261" y="315"/>
                  </a:lnTo>
                  <a:lnTo>
                    <a:pt x="1260" y="315"/>
                  </a:lnTo>
                  <a:lnTo>
                    <a:pt x="1258" y="315"/>
                  </a:lnTo>
                  <a:lnTo>
                    <a:pt x="1257" y="315"/>
                  </a:lnTo>
                  <a:lnTo>
                    <a:pt x="1258" y="315"/>
                  </a:lnTo>
                  <a:lnTo>
                    <a:pt x="1258" y="314"/>
                  </a:lnTo>
                  <a:lnTo>
                    <a:pt x="1257" y="314"/>
                  </a:lnTo>
                  <a:lnTo>
                    <a:pt x="1256" y="314"/>
                  </a:lnTo>
                  <a:lnTo>
                    <a:pt x="1256" y="313"/>
                  </a:lnTo>
                  <a:lnTo>
                    <a:pt x="1255" y="313"/>
                  </a:lnTo>
                  <a:lnTo>
                    <a:pt x="1255" y="314"/>
                  </a:lnTo>
                  <a:lnTo>
                    <a:pt x="1255" y="315"/>
                  </a:lnTo>
                  <a:lnTo>
                    <a:pt x="1255" y="314"/>
                  </a:lnTo>
                  <a:lnTo>
                    <a:pt x="1253" y="314"/>
                  </a:lnTo>
                  <a:lnTo>
                    <a:pt x="1253" y="315"/>
                  </a:lnTo>
                  <a:lnTo>
                    <a:pt x="1253" y="317"/>
                  </a:lnTo>
                  <a:lnTo>
                    <a:pt x="1252" y="317"/>
                  </a:lnTo>
                  <a:lnTo>
                    <a:pt x="1253" y="317"/>
                  </a:lnTo>
                  <a:lnTo>
                    <a:pt x="1252" y="317"/>
                  </a:lnTo>
                  <a:lnTo>
                    <a:pt x="1252" y="318"/>
                  </a:lnTo>
                  <a:lnTo>
                    <a:pt x="1251" y="318"/>
                  </a:lnTo>
                  <a:lnTo>
                    <a:pt x="1250" y="318"/>
                  </a:lnTo>
                  <a:lnTo>
                    <a:pt x="1250" y="319"/>
                  </a:lnTo>
                  <a:lnTo>
                    <a:pt x="1248" y="319"/>
                  </a:lnTo>
                  <a:lnTo>
                    <a:pt x="1247" y="319"/>
                  </a:lnTo>
                  <a:lnTo>
                    <a:pt x="1247" y="321"/>
                  </a:lnTo>
                  <a:lnTo>
                    <a:pt x="1248" y="321"/>
                  </a:lnTo>
                  <a:lnTo>
                    <a:pt x="1247" y="321"/>
                  </a:lnTo>
                  <a:lnTo>
                    <a:pt x="1247" y="322"/>
                  </a:lnTo>
                  <a:lnTo>
                    <a:pt x="1246" y="322"/>
                  </a:lnTo>
                  <a:lnTo>
                    <a:pt x="1246" y="323"/>
                  </a:lnTo>
                  <a:lnTo>
                    <a:pt x="1244" y="323"/>
                  </a:lnTo>
                  <a:lnTo>
                    <a:pt x="1243" y="323"/>
                  </a:lnTo>
                  <a:lnTo>
                    <a:pt x="1243" y="324"/>
                  </a:lnTo>
                  <a:lnTo>
                    <a:pt x="1243" y="326"/>
                  </a:lnTo>
                  <a:lnTo>
                    <a:pt x="1244" y="326"/>
                  </a:lnTo>
                  <a:lnTo>
                    <a:pt x="1244" y="327"/>
                  </a:lnTo>
                  <a:lnTo>
                    <a:pt x="1244" y="328"/>
                  </a:lnTo>
                  <a:lnTo>
                    <a:pt x="1244" y="329"/>
                  </a:lnTo>
                  <a:lnTo>
                    <a:pt x="1243" y="329"/>
                  </a:lnTo>
                  <a:lnTo>
                    <a:pt x="1242" y="329"/>
                  </a:lnTo>
                  <a:lnTo>
                    <a:pt x="1241" y="329"/>
                  </a:lnTo>
                  <a:lnTo>
                    <a:pt x="1241" y="328"/>
                  </a:lnTo>
                  <a:lnTo>
                    <a:pt x="1241" y="327"/>
                  </a:lnTo>
                  <a:lnTo>
                    <a:pt x="1239" y="327"/>
                  </a:lnTo>
                  <a:lnTo>
                    <a:pt x="1239" y="326"/>
                  </a:lnTo>
                  <a:lnTo>
                    <a:pt x="1238" y="326"/>
                  </a:lnTo>
                  <a:lnTo>
                    <a:pt x="1238" y="324"/>
                  </a:lnTo>
                  <a:lnTo>
                    <a:pt x="1237" y="324"/>
                  </a:lnTo>
                  <a:lnTo>
                    <a:pt x="1237" y="326"/>
                  </a:lnTo>
                  <a:lnTo>
                    <a:pt x="1236" y="326"/>
                  </a:lnTo>
                  <a:lnTo>
                    <a:pt x="1237" y="326"/>
                  </a:lnTo>
                  <a:lnTo>
                    <a:pt x="1237" y="327"/>
                  </a:lnTo>
                  <a:lnTo>
                    <a:pt x="1236" y="327"/>
                  </a:lnTo>
                  <a:lnTo>
                    <a:pt x="1237" y="327"/>
                  </a:lnTo>
                  <a:lnTo>
                    <a:pt x="1237" y="328"/>
                  </a:lnTo>
                  <a:lnTo>
                    <a:pt x="1236" y="328"/>
                  </a:lnTo>
                  <a:lnTo>
                    <a:pt x="1234" y="329"/>
                  </a:lnTo>
                  <a:lnTo>
                    <a:pt x="1234" y="332"/>
                  </a:lnTo>
                  <a:lnTo>
                    <a:pt x="1233" y="335"/>
                  </a:lnTo>
                  <a:lnTo>
                    <a:pt x="1234" y="335"/>
                  </a:lnTo>
                  <a:lnTo>
                    <a:pt x="1234" y="336"/>
                  </a:lnTo>
                  <a:lnTo>
                    <a:pt x="1234" y="337"/>
                  </a:lnTo>
                  <a:lnTo>
                    <a:pt x="1233" y="337"/>
                  </a:lnTo>
                  <a:lnTo>
                    <a:pt x="1233" y="340"/>
                  </a:lnTo>
                  <a:lnTo>
                    <a:pt x="1232" y="341"/>
                  </a:lnTo>
                  <a:lnTo>
                    <a:pt x="1233" y="342"/>
                  </a:lnTo>
                  <a:lnTo>
                    <a:pt x="1234" y="342"/>
                  </a:lnTo>
                  <a:lnTo>
                    <a:pt x="1236" y="342"/>
                  </a:lnTo>
                  <a:lnTo>
                    <a:pt x="1236" y="343"/>
                  </a:lnTo>
                  <a:lnTo>
                    <a:pt x="1236" y="345"/>
                  </a:lnTo>
                  <a:lnTo>
                    <a:pt x="1234" y="345"/>
                  </a:lnTo>
                  <a:lnTo>
                    <a:pt x="1236" y="346"/>
                  </a:lnTo>
                  <a:lnTo>
                    <a:pt x="1236" y="347"/>
                  </a:lnTo>
                  <a:lnTo>
                    <a:pt x="1237" y="347"/>
                  </a:lnTo>
                  <a:lnTo>
                    <a:pt x="1237" y="346"/>
                  </a:lnTo>
                  <a:lnTo>
                    <a:pt x="1238" y="347"/>
                  </a:lnTo>
                  <a:lnTo>
                    <a:pt x="1241" y="347"/>
                  </a:lnTo>
                  <a:lnTo>
                    <a:pt x="1242" y="349"/>
                  </a:lnTo>
                  <a:lnTo>
                    <a:pt x="1242" y="350"/>
                  </a:lnTo>
                  <a:lnTo>
                    <a:pt x="1243" y="350"/>
                  </a:lnTo>
                  <a:lnTo>
                    <a:pt x="1243" y="352"/>
                  </a:lnTo>
                  <a:lnTo>
                    <a:pt x="1246" y="355"/>
                  </a:lnTo>
                  <a:lnTo>
                    <a:pt x="1244" y="355"/>
                  </a:lnTo>
                  <a:lnTo>
                    <a:pt x="1243" y="355"/>
                  </a:lnTo>
                  <a:lnTo>
                    <a:pt x="1242" y="356"/>
                  </a:lnTo>
                  <a:lnTo>
                    <a:pt x="1243" y="356"/>
                  </a:lnTo>
                  <a:lnTo>
                    <a:pt x="1244" y="356"/>
                  </a:lnTo>
                  <a:lnTo>
                    <a:pt x="1244" y="358"/>
                  </a:lnTo>
                  <a:lnTo>
                    <a:pt x="1246" y="358"/>
                  </a:lnTo>
                  <a:lnTo>
                    <a:pt x="1247" y="359"/>
                  </a:lnTo>
                  <a:lnTo>
                    <a:pt x="1246" y="359"/>
                  </a:lnTo>
                  <a:lnTo>
                    <a:pt x="1246" y="360"/>
                  </a:lnTo>
                  <a:lnTo>
                    <a:pt x="1246" y="359"/>
                  </a:lnTo>
                  <a:lnTo>
                    <a:pt x="1246" y="360"/>
                  </a:lnTo>
                  <a:lnTo>
                    <a:pt x="1244" y="360"/>
                  </a:lnTo>
                  <a:lnTo>
                    <a:pt x="1246" y="360"/>
                  </a:lnTo>
                  <a:lnTo>
                    <a:pt x="1244" y="360"/>
                  </a:lnTo>
                  <a:lnTo>
                    <a:pt x="1243" y="360"/>
                  </a:lnTo>
                  <a:lnTo>
                    <a:pt x="1244" y="360"/>
                  </a:lnTo>
                  <a:lnTo>
                    <a:pt x="1244" y="361"/>
                  </a:lnTo>
                  <a:lnTo>
                    <a:pt x="1243" y="361"/>
                  </a:lnTo>
                  <a:lnTo>
                    <a:pt x="1244" y="361"/>
                  </a:lnTo>
                  <a:lnTo>
                    <a:pt x="1244" y="363"/>
                  </a:lnTo>
                  <a:lnTo>
                    <a:pt x="1243" y="363"/>
                  </a:lnTo>
                  <a:lnTo>
                    <a:pt x="1243" y="361"/>
                  </a:lnTo>
                  <a:lnTo>
                    <a:pt x="1244" y="361"/>
                  </a:lnTo>
                  <a:lnTo>
                    <a:pt x="1243" y="361"/>
                  </a:lnTo>
                  <a:lnTo>
                    <a:pt x="1242" y="361"/>
                  </a:lnTo>
                  <a:lnTo>
                    <a:pt x="1242" y="363"/>
                  </a:lnTo>
                  <a:lnTo>
                    <a:pt x="1241" y="363"/>
                  </a:lnTo>
                  <a:lnTo>
                    <a:pt x="1242" y="363"/>
                  </a:lnTo>
                  <a:lnTo>
                    <a:pt x="1241" y="363"/>
                  </a:lnTo>
                  <a:lnTo>
                    <a:pt x="1239" y="363"/>
                  </a:lnTo>
                  <a:lnTo>
                    <a:pt x="1239" y="364"/>
                  </a:lnTo>
                  <a:lnTo>
                    <a:pt x="1239" y="363"/>
                  </a:lnTo>
                  <a:lnTo>
                    <a:pt x="1239" y="364"/>
                  </a:lnTo>
                  <a:lnTo>
                    <a:pt x="1238" y="364"/>
                  </a:lnTo>
                  <a:lnTo>
                    <a:pt x="1238" y="363"/>
                  </a:lnTo>
                  <a:lnTo>
                    <a:pt x="1238" y="364"/>
                  </a:lnTo>
                  <a:lnTo>
                    <a:pt x="1237" y="364"/>
                  </a:lnTo>
                  <a:lnTo>
                    <a:pt x="1237" y="363"/>
                  </a:lnTo>
                  <a:lnTo>
                    <a:pt x="1237" y="364"/>
                  </a:lnTo>
                  <a:lnTo>
                    <a:pt x="1238" y="364"/>
                  </a:lnTo>
                  <a:lnTo>
                    <a:pt x="1237" y="364"/>
                  </a:lnTo>
                  <a:lnTo>
                    <a:pt x="1237" y="365"/>
                  </a:lnTo>
                  <a:lnTo>
                    <a:pt x="1237" y="366"/>
                  </a:lnTo>
                  <a:lnTo>
                    <a:pt x="1237" y="368"/>
                  </a:lnTo>
                  <a:lnTo>
                    <a:pt x="1236" y="368"/>
                  </a:lnTo>
                  <a:lnTo>
                    <a:pt x="1236" y="369"/>
                  </a:lnTo>
                  <a:lnTo>
                    <a:pt x="1236" y="370"/>
                  </a:lnTo>
                  <a:lnTo>
                    <a:pt x="1234" y="370"/>
                  </a:lnTo>
                  <a:lnTo>
                    <a:pt x="1234" y="369"/>
                  </a:lnTo>
                  <a:lnTo>
                    <a:pt x="1234" y="370"/>
                  </a:lnTo>
                  <a:lnTo>
                    <a:pt x="1233" y="372"/>
                  </a:lnTo>
                  <a:lnTo>
                    <a:pt x="1233" y="373"/>
                  </a:lnTo>
                  <a:lnTo>
                    <a:pt x="1234" y="373"/>
                  </a:lnTo>
                  <a:lnTo>
                    <a:pt x="1234" y="374"/>
                  </a:lnTo>
                  <a:lnTo>
                    <a:pt x="1236" y="374"/>
                  </a:lnTo>
                  <a:lnTo>
                    <a:pt x="1236" y="375"/>
                  </a:lnTo>
                  <a:lnTo>
                    <a:pt x="1236" y="374"/>
                  </a:lnTo>
                  <a:lnTo>
                    <a:pt x="1236" y="375"/>
                  </a:lnTo>
                  <a:lnTo>
                    <a:pt x="1237" y="375"/>
                  </a:lnTo>
                  <a:lnTo>
                    <a:pt x="1237" y="377"/>
                  </a:lnTo>
                  <a:lnTo>
                    <a:pt x="1237" y="378"/>
                  </a:lnTo>
                  <a:lnTo>
                    <a:pt x="1237" y="379"/>
                  </a:lnTo>
                  <a:lnTo>
                    <a:pt x="1237" y="380"/>
                  </a:lnTo>
                  <a:lnTo>
                    <a:pt x="1237" y="379"/>
                  </a:lnTo>
                  <a:lnTo>
                    <a:pt x="1237" y="378"/>
                  </a:lnTo>
                  <a:lnTo>
                    <a:pt x="1238" y="378"/>
                  </a:lnTo>
                  <a:lnTo>
                    <a:pt x="1238" y="377"/>
                  </a:lnTo>
                  <a:lnTo>
                    <a:pt x="1238" y="378"/>
                  </a:lnTo>
                  <a:lnTo>
                    <a:pt x="1238" y="379"/>
                  </a:lnTo>
                  <a:lnTo>
                    <a:pt x="1237" y="380"/>
                  </a:lnTo>
                  <a:lnTo>
                    <a:pt x="1237" y="382"/>
                  </a:lnTo>
                  <a:lnTo>
                    <a:pt x="1238" y="382"/>
                  </a:lnTo>
                  <a:lnTo>
                    <a:pt x="1237" y="382"/>
                  </a:lnTo>
                  <a:lnTo>
                    <a:pt x="1237" y="383"/>
                  </a:lnTo>
                  <a:lnTo>
                    <a:pt x="1237" y="384"/>
                  </a:lnTo>
                  <a:lnTo>
                    <a:pt x="1238" y="384"/>
                  </a:lnTo>
                  <a:lnTo>
                    <a:pt x="1238" y="386"/>
                  </a:lnTo>
                  <a:lnTo>
                    <a:pt x="1238" y="387"/>
                  </a:lnTo>
                  <a:lnTo>
                    <a:pt x="1239" y="387"/>
                  </a:lnTo>
                  <a:lnTo>
                    <a:pt x="1239" y="388"/>
                  </a:lnTo>
                  <a:lnTo>
                    <a:pt x="1241" y="388"/>
                  </a:lnTo>
                  <a:lnTo>
                    <a:pt x="1241" y="389"/>
                  </a:lnTo>
                  <a:lnTo>
                    <a:pt x="1242" y="391"/>
                  </a:lnTo>
                  <a:lnTo>
                    <a:pt x="1242" y="392"/>
                  </a:lnTo>
                  <a:lnTo>
                    <a:pt x="1243" y="392"/>
                  </a:lnTo>
                  <a:lnTo>
                    <a:pt x="1243" y="393"/>
                  </a:lnTo>
                  <a:lnTo>
                    <a:pt x="1242" y="393"/>
                  </a:lnTo>
                  <a:lnTo>
                    <a:pt x="1242" y="394"/>
                  </a:lnTo>
                  <a:lnTo>
                    <a:pt x="1241" y="394"/>
                  </a:lnTo>
                  <a:lnTo>
                    <a:pt x="1241" y="396"/>
                  </a:lnTo>
                  <a:lnTo>
                    <a:pt x="1239" y="396"/>
                  </a:lnTo>
                  <a:lnTo>
                    <a:pt x="1239" y="397"/>
                  </a:lnTo>
                  <a:lnTo>
                    <a:pt x="1238" y="397"/>
                  </a:lnTo>
                  <a:lnTo>
                    <a:pt x="1237" y="397"/>
                  </a:lnTo>
                  <a:lnTo>
                    <a:pt x="1236" y="396"/>
                  </a:lnTo>
                  <a:lnTo>
                    <a:pt x="1236" y="394"/>
                  </a:lnTo>
                  <a:lnTo>
                    <a:pt x="1234" y="394"/>
                  </a:lnTo>
                  <a:lnTo>
                    <a:pt x="1234" y="393"/>
                  </a:lnTo>
                  <a:lnTo>
                    <a:pt x="1233" y="393"/>
                  </a:lnTo>
                  <a:lnTo>
                    <a:pt x="1233" y="392"/>
                  </a:lnTo>
                  <a:lnTo>
                    <a:pt x="1233" y="393"/>
                  </a:lnTo>
                  <a:lnTo>
                    <a:pt x="1232" y="393"/>
                  </a:lnTo>
                  <a:lnTo>
                    <a:pt x="1232" y="392"/>
                  </a:lnTo>
                  <a:lnTo>
                    <a:pt x="1230" y="392"/>
                  </a:lnTo>
                  <a:lnTo>
                    <a:pt x="1230" y="391"/>
                  </a:lnTo>
                  <a:lnTo>
                    <a:pt x="1229" y="391"/>
                  </a:lnTo>
                  <a:lnTo>
                    <a:pt x="1228" y="391"/>
                  </a:lnTo>
                  <a:lnTo>
                    <a:pt x="1228" y="389"/>
                  </a:lnTo>
                  <a:lnTo>
                    <a:pt x="1227" y="389"/>
                  </a:lnTo>
                  <a:lnTo>
                    <a:pt x="1228" y="388"/>
                  </a:lnTo>
                  <a:lnTo>
                    <a:pt x="1228" y="387"/>
                  </a:lnTo>
                  <a:lnTo>
                    <a:pt x="1227" y="387"/>
                  </a:lnTo>
                  <a:lnTo>
                    <a:pt x="1225" y="387"/>
                  </a:lnTo>
                  <a:lnTo>
                    <a:pt x="1224" y="387"/>
                  </a:lnTo>
                  <a:lnTo>
                    <a:pt x="1224" y="386"/>
                  </a:lnTo>
                  <a:lnTo>
                    <a:pt x="1223" y="386"/>
                  </a:lnTo>
                  <a:lnTo>
                    <a:pt x="1223" y="387"/>
                  </a:lnTo>
                  <a:lnTo>
                    <a:pt x="1223" y="386"/>
                  </a:lnTo>
                  <a:lnTo>
                    <a:pt x="1222" y="386"/>
                  </a:lnTo>
                  <a:lnTo>
                    <a:pt x="1220" y="386"/>
                  </a:lnTo>
                  <a:lnTo>
                    <a:pt x="1219" y="386"/>
                  </a:lnTo>
                  <a:lnTo>
                    <a:pt x="1219" y="387"/>
                  </a:lnTo>
                  <a:lnTo>
                    <a:pt x="1218" y="387"/>
                  </a:lnTo>
                  <a:lnTo>
                    <a:pt x="1216" y="387"/>
                  </a:lnTo>
                  <a:lnTo>
                    <a:pt x="1216" y="386"/>
                  </a:lnTo>
                  <a:lnTo>
                    <a:pt x="1218" y="386"/>
                  </a:lnTo>
                  <a:lnTo>
                    <a:pt x="1216" y="386"/>
                  </a:lnTo>
                  <a:lnTo>
                    <a:pt x="1215" y="384"/>
                  </a:lnTo>
                  <a:lnTo>
                    <a:pt x="1214" y="384"/>
                  </a:lnTo>
                  <a:lnTo>
                    <a:pt x="1213" y="384"/>
                  </a:lnTo>
                  <a:lnTo>
                    <a:pt x="1213" y="383"/>
                  </a:lnTo>
                  <a:lnTo>
                    <a:pt x="1211" y="383"/>
                  </a:lnTo>
                  <a:lnTo>
                    <a:pt x="1210" y="383"/>
                  </a:lnTo>
                  <a:lnTo>
                    <a:pt x="1210" y="382"/>
                  </a:lnTo>
                  <a:lnTo>
                    <a:pt x="1209" y="382"/>
                  </a:lnTo>
                  <a:lnTo>
                    <a:pt x="1208" y="383"/>
                  </a:lnTo>
                  <a:lnTo>
                    <a:pt x="1208" y="382"/>
                  </a:lnTo>
                  <a:lnTo>
                    <a:pt x="1206" y="382"/>
                  </a:lnTo>
                  <a:lnTo>
                    <a:pt x="1205" y="382"/>
                  </a:lnTo>
                  <a:lnTo>
                    <a:pt x="1204" y="382"/>
                  </a:lnTo>
                  <a:lnTo>
                    <a:pt x="1202" y="380"/>
                  </a:lnTo>
                  <a:lnTo>
                    <a:pt x="1201" y="380"/>
                  </a:lnTo>
                  <a:lnTo>
                    <a:pt x="1200" y="380"/>
                  </a:lnTo>
                  <a:lnTo>
                    <a:pt x="1200" y="379"/>
                  </a:lnTo>
                  <a:lnTo>
                    <a:pt x="1200" y="380"/>
                  </a:lnTo>
                  <a:lnTo>
                    <a:pt x="1199" y="380"/>
                  </a:lnTo>
                  <a:lnTo>
                    <a:pt x="1197" y="379"/>
                  </a:lnTo>
                  <a:lnTo>
                    <a:pt x="1196" y="380"/>
                  </a:lnTo>
                  <a:lnTo>
                    <a:pt x="1195" y="379"/>
                  </a:lnTo>
                  <a:lnTo>
                    <a:pt x="1194" y="379"/>
                  </a:lnTo>
                  <a:lnTo>
                    <a:pt x="1194" y="378"/>
                  </a:lnTo>
                  <a:lnTo>
                    <a:pt x="1192" y="377"/>
                  </a:lnTo>
                  <a:lnTo>
                    <a:pt x="1191" y="375"/>
                  </a:lnTo>
                  <a:lnTo>
                    <a:pt x="1190" y="375"/>
                  </a:lnTo>
                  <a:lnTo>
                    <a:pt x="1190" y="374"/>
                  </a:lnTo>
                  <a:lnTo>
                    <a:pt x="1188" y="374"/>
                  </a:lnTo>
                  <a:lnTo>
                    <a:pt x="1187" y="374"/>
                  </a:lnTo>
                  <a:lnTo>
                    <a:pt x="1187" y="373"/>
                  </a:lnTo>
                  <a:lnTo>
                    <a:pt x="1186" y="373"/>
                  </a:lnTo>
                  <a:lnTo>
                    <a:pt x="1186" y="372"/>
                  </a:lnTo>
                  <a:lnTo>
                    <a:pt x="1185" y="372"/>
                  </a:lnTo>
                  <a:lnTo>
                    <a:pt x="1185" y="370"/>
                  </a:lnTo>
                  <a:lnTo>
                    <a:pt x="1185" y="372"/>
                  </a:lnTo>
                  <a:lnTo>
                    <a:pt x="1183" y="372"/>
                  </a:lnTo>
                  <a:lnTo>
                    <a:pt x="1182" y="372"/>
                  </a:lnTo>
                  <a:lnTo>
                    <a:pt x="1182" y="370"/>
                  </a:lnTo>
                  <a:lnTo>
                    <a:pt x="1182" y="369"/>
                  </a:lnTo>
                  <a:lnTo>
                    <a:pt x="1181" y="369"/>
                  </a:lnTo>
                  <a:lnTo>
                    <a:pt x="1181" y="368"/>
                  </a:lnTo>
                  <a:lnTo>
                    <a:pt x="1179" y="368"/>
                  </a:lnTo>
                  <a:lnTo>
                    <a:pt x="1178" y="368"/>
                  </a:lnTo>
                  <a:lnTo>
                    <a:pt x="1178" y="366"/>
                  </a:lnTo>
                  <a:lnTo>
                    <a:pt x="1179" y="366"/>
                  </a:lnTo>
                  <a:lnTo>
                    <a:pt x="1178" y="366"/>
                  </a:lnTo>
                  <a:lnTo>
                    <a:pt x="1179" y="366"/>
                  </a:lnTo>
                  <a:lnTo>
                    <a:pt x="1179" y="365"/>
                  </a:lnTo>
                  <a:lnTo>
                    <a:pt x="1178" y="365"/>
                  </a:lnTo>
                  <a:lnTo>
                    <a:pt x="1178" y="366"/>
                  </a:lnTo>
                  <a:lnTo>
                    <a:pt x="1178" y="365"/>
                  </a:lnTo>
                  <a:lnTo>
                    <a:pt x="1179" y="365"/>
                  </a:lnTo>
                  <a:lnTo>
                    <a:pt x="1181" y="366"/>
                  </a:lnTo>
                  <a:lnTo>
                    <a:pt x="1182" y="366"/>
                  </a:lnTo>
                  <a:lnTo>
                    <a:pt x="1181" y="366"/>
                  </a:lnTo>
                  <a:lnTo>
                    <a:pt x="1182" y="366"/>
                  </a:lnTo>
                  <a:lnTo>
                    <a:pt x="1183" y="366"/>
                  </a:lnTo>
                  <a:lnTo>
                    <a:pt x="1185" y="366"/>
                  </a:lnTo>
                  <a:lnTo>
                    <a:pt x="1183" y="366"/>
                  </a:lnTo>
                  <a:lnTo>
                    <a:pt x="1185" y="366"/>
                  </a:lnTo>
                  <a:lnTo>
                    <a:pt x="1185" y="365"/>
                  </a:lnTo>
                  <a:lnTo>
                    <a:pt x="1183" y="365"/>
                  </a:lnTo>
                  <a:lnTo>
                    <a:pt x="1185" y="364"/>
                  </a:lnTo>
                  <a:lnTo>
                    <a:pt x="1183" y="364"/>
                  </a:lnTo>
                  <a:lnTo>
                    <a:pt x="1183" y="365"/>
                  </a:lnTo>
                  <a:lnTo>
                    <a:pt x="1183" y="364"/>
                  </a:lnTo>
                  <a:lnTo>
                    <a:pt x="1185" y="364"/>
                  </a:lnTo>
                  <a:lnTo>
                    <a:pt x="1183" y="364"/>
                  </a:lnTo>
                  <a:lnTo>
                    <a:pt x="1185" y="363"/>
                  </a:lnTo>
                  <a:lnTo>
                    <a:pt x="1185" y="361"/>
                  </a:lnTo>
                  <a:lnTo>
                    <a:pt x="1186" y="361"/>
                  </a:lnTo>
                  <a:lnTo>
                    <a:pt x="1186" y="360"/>
                  </a:lnTo>
                  <a:lnTo>
                    <a:pt x="1186" y="361"/>
                  </a:lnTo>
                  <a:lnTo>
                    <a:pt x="1186" y="363"/>
                  </a:lnTo>
                  <a:lnTo>
                    <a:pt x="1186" y="361"/>
                  </a:lnTo>
                  <a:lnTo>
                    <a:pt x="1186" y="360"/>
                  </a:lnTo>
                  <a:lnTo>
                    <a:pt x="1187" y="360"/>
                  </a:lnTo>
                  <a:lnTo>
                    <a:pt x="1188" y="360"/>
                  </a:lnTo>
                  <a:lnTo>
                    <a:pt x="1187" y="359"/>
                  </a:lnTo>
                  <a:lnTo>
                    <a:pt x="1186" y="358"/>
                  </a:lnTo>
                  <a:lnTo>
                    <a:pt x="1185" y="358"/>
                  </a:lnTo>
                  <a:lnTo>
                    <a:pt x="1185" y="356"/>
                  </a:lnTo>
                  <a:lnTo>
                    <a:pt x="1185" y="355"/>
                  </a:lnTo>
                  <a:lnTo>
                    <a:pt x="1185" y="356"/>
                  </a:lnTo>
                  <a:lnTo>
                    <a:pt x="1186" y="356"/>
                  </a:lnTo>
                  <a:lnTo>
                    <a:pt x="1186" y="355"/>
                  </a:lnTo>
                  <a:lnTo>
                    <a:pt x="1187" y="355"/>
                  </a:lnTo>
                  <a:lnTo>
                    <a:pt x="1188" y="356"/>
                  </a:lnTo>
                  <a:lnTo>
                    <a:pt x="1188" y="355"/>
                  </a:lnTo>
                  <a:lnTo>
                    <a:pt x="1187" y="355"/>
                  </a:lnTo>
                  <a:lnTo>
                    <a:pt x="1188" y="354"/>
                  </a:lnTo>
                  <a:lnTo>
                    <a:pt x="1190" y="354"/>
                  </a:lnTo>
                  <a:lnTo>
                    <a:pt x="1191" y="354"/>
                  </a:lnTo>
                  <a:lnTo>
                    <a:pt x="1191" y="352"/>
                  </a:lnTo>
                  <a:lnTo>
                    <a:pt x="1192" y="352"/>
                  </a:lnTo>
                  <a:lnTo>
                    <a:pt x="1194" y="352"/>
                  </a:lnTo>
                  <a:lnTo>
                    <a:pt x="1192" y="352"/>
                  </a:lnTo>
                  <a:lnTo>
                    <a:pt x="1192" y="351"/>
                  </a:lnTo>
                  <a:lnTo>
                    <a:pt x="1191" y="351"/>
                  </a:lnTo>
                  <a:lnTo>
                    <a:pt x="1190" y="351"/>
                  </a:lnTo>
                  <a:lnTo>
                    <a:pt x="1190" y="352"/>
                  </a:lnTo>
                  <a:lnTo>
                    <a:pt x="1188" y="352"/>
                  </a:lnTo>
                  <a:lnTo>
                    <a:pt x="1188" y="351"/>
                  </a:lnTo>
                  <a:lnTo>
                    <a:pt x="1190" y="351"/>
                  </a:lnTo>
                  <a:lnTo>
                    <a:pt x="1188" y="351"/>
                  </a:lnTo>
                  <a:lnTo>
                    <a:pt x="1188" y="352"/>
                  </a:lnTo>
                  <a:lnTo>
                    <a:pt x="1187" y="352"/>
                  </a:lnTo>
                  <a:lnTo>
                    <a:pt x="1187" y="351"/>
                  </a:lnTo>
                  <a:lnTo>
                    <a:pt x="1187" y="350"/>
                  </a:lnTo>
                  <a:lnTo>
                    <a:pt x="1187" y="349"/>
                  </a:lnTo>
                  <a:lnTo>
                    <a:pt x="1188" y="347"/>
                  </a:lnTo>
                  <a:lnTo>
                    <a:pt x="1190" y="347"/>
                  </a:lnTo>
                  <a:lnTo>
                    <a:pt x="1190" y="346"/>
                  </a:lnTo>
                  <a:lnTo>
                    <a:pt x="1191" y="346"/>
                  </a:lnTo>
                  <a:lnTo>
                    <a:pt x="1192" y="346"/>
                  </a:lnTo>
                  <a:lnTo>
                    <a:pt x="1194" y="346"/>
                  </a:lnTo>
                  <a:lnTo>
                    <a:pt x="1195" y="346"/>
                  </a:lnTo>
                  <a:lnTo>
                    <a:pt x="1195" y="345"/>
                  </a:lnTo>
                  <a:lnTo>
                    <a:pt x="1196" y="345"/>
                  </a:lnTo>
                  <a:lnTo>
                    <a:pt x="1196" y="343"/>
                  </a:lnTo>
                  <a:lnTo>
                    <a:pt x="1196" y="342"/>
                  </a:lnTo>
                  <a:lnTo>
                    <a:pt x="1196" y="341"/>
                  </a:lnTo>
                  <a:lnTo>
                    <a:pt x="1196" y="340"/>
                  </a:lnTo>
                  <a:lnTo>
                    <a:pt x="1195" y="340"/>
                  </a:lnTo>
                  <a:lnTo>
                    <a:pt x="1195" y="338"/>
                  </a:lnTo>
                  <a:lnTo>
                    <a:pt x="1196" y="338"/>
                  </a:lnTo>
                  <a:lnTo>
                    <a:pt x="1197" y="338"/>
                  </a:lnTo>
                  <a:lnTo>
                    <a:pt x="1196" y="337"/>
                  </a:lnTo>
                  <a:lnTo>
                    <a:pt x="1196" y="338"/>
                  </a:lnTo>
                  <a:lnTo>
                    <a:pt x="1196" y="337"/>
                  </a:lnTo>
                  <a:lnTo>
                    <a:pt x="1195" y="337"/>
                  </a:lnTo>
                  <a:lnTo>
                    <a:pt x="1195" y="336"/>
                  </a:lnTo>
                  <a:lnTo>
                    <a:pt x="1195" y="337"/>
                  </a:lnTo>
                  <a:lnTo>
                    <a:pt x="1196" y="336"/>
                  </a:lnTo>
                  <a:lnTo>
                    <a:pt x="1197" y="335"/>
                  </a:lnTo>
                  <a:lnTo>
                    <a:pt x="1197" y="333"/>
                  </a:lnTo>
                  <a:lnTo>
                    <a:pt x="1196" y="333"/>
                  </a:lnTo>
                  <a:lnTo>
                    <a:pt x="1196" y="332"/>
                  </a:lnTo>
                  <a:lnTo>
                    <a:pt x="1197" y="332"/>
                  </a:lnTo>
                  <a:lnTo>
                    <a:pt x="1196" y="332"/>
                  </a:lnTo>
                  <a:lnTo>
                    <a:pt x="1195" y="332"/>
                  </a:lnTo>
                  <a:lnTo>
                    <a:pt x="1195" y="331"/>
                  </a:lnTo>
                  <a:lnTo>
                    <a:pt x="1194" y="331"/>
                  </a:lnTo>
                  <a:lnTo>
                    <a:pt x="1192" y="331"/>
                  </a:lnTo>
                  <a:lnTo>
                    <a:pt x="1192" y="329"/>
                  </a:lnTo>
                  <a:lnTo>
                    <a:pt x="1191" y="329"/>
                  </a:lnTo>
                  <a:lnTo>
                    <a:pt x="1190" y="329"/>
                  </a:lnTo>
                  <a:lnTo>
                    <a:pt x="1190" y="328"/>
                  </a:lnTo>
                  <a:lnTo>
                    <a:pt x="1188" y="328"/>
                  </a:lnTo>
                  <a:lnTo>
                    <a:pt x="1187" y="328"/>
                  </a:lnTo>
                  <a:lnTo>
                    <a:pt x="1186" y="328"/>
                  </a:lnTo>
                  <a:lnTo>
                    <a:pt x="1187" y="328"/>
                  </a:lnTo>
                  <a:lnTo>
                    <a:pt x="1186" y="328"/>
                  </a:lnTo>
                  <a:lnTo>
                    <a:pt x="1186" y="329"/>
                  </a:lnTo>
                  <a:lnTo>
                    <a:pt x="1186" y="328"/>
                  </a:lnTo>
                  <a:lnTo>
                    <a:pt x="1185" y="328"/>
                  </a:lnTo>
                  <a:lnTo>
                    <a:pt x="1183" y="327"/>
                  </a:lnTo>
                  <a:lnTo>
                    <a:pt x="1183" y="326"/>
                  </a:lnTo>
                  <a:lnTo>
                    <a:pt x="1182" y="326"/>
                  </a:lnTo>
                  <a:lnTo>
                    <a:pt x="1182" y="324"/>
                  </a:lnTo>
                  <a:lnTo>
                    <a:pt x="1181" y="326"/>
                  </a:lnTo>
                  <a:lnTo>
                    <a:pt x="1179" y="326"/>
                  </a:lnTo>
                  <a:lnTo>
                    <a:pt x="1178" y="326"/>
                  </a:lnTo>
                  <a:lnTo>
                    <a:pt x="1178" y="327"/>
                  </a:lnTo>
                  <a:lnTo>
                    <a:pt x="1178" y="326"/>
                  </a:lnTo>
                  <a:lnTo>
                    <a:pt x="1177" y="326"/>
                  </a:lnTo>
                  <a:lnTo>
                    <a:pt x="1176" y="326"/>
                  </a:lnTo>
                  <a:lnTo>
                    <a:pt x="1176" y="324"/>
                  </a:lnTo>
                  <a:lnTo>
                    <a:pt x="1174" y="324"/>
                  </a:lnTo>
                  <a:lnTo>
                    <a:pt x="1173" y="324"/>
                  </a:lnTo>
                  <a:lnTo>
                    <a:pt x="1173" y="326"/>
                  </a:lnTo>
                  <a:lnTo>
                    <a:pt x="1172" y="326"/>
                  </a:lnTo>
                  <a:lnTo>
                    <a:pt x="1172" y="324"/>
                  </a:lnTo>
                  <a:lnTo>
                    <a:pt x="1172" y="323"/>
                  </a:lnTo>
                  <a:lnTo>
                    <a:pt x="1172" y="322"/>
                  </a:lnTo>
                  <a:lnTo>
                    <a:pt x="1172" y="321"/>
                  </a:lnTo>
                  <a:lnTo>
                    <a:pt x="1171" y="321"/>
                  </a:lnTo>
                  <a:lnTo>
                    <a:pt x="1171" y="319"/>
                  </a:lnTo>
                  <a:lnTo>
                    <a:pt x="1169" y="319"/>
                  </a:lnTo>
                  <a:lnTo>
                    <a:pt x="1169" y="318"/>
                  </a:lnTo>
                  <a:lnTo>
                    <a:pt x="1168" y="318"/>
                  </a:lnTo>
                  <a:lnTo>
                    <a:pt x="1167" y="318"/>
                  </a:lnTo>
                  <a:lnTo>
                    <a:pt x="1165" y="318"/>
                  </a:lnTo>
                  <a:lnTo>
                    <a:pt x="1164" y="318"/>
                  </a:lnTo>
                  <a:lnTo>
                    <a:pt x="1165" y="318"/>
                  </a:lnTo>
                  <a:lnTo>
                    <a:pt x="1165" y="317"/>
                  </a:lnTo>
                  <a:lnTo>
                    <a:pt x="1164" y="317"/>
                  </a:lnTo>
                  <a:lnTo>
                    <a:pt x="1165" y="317"/>
                  </a:lnTo>
                  <a:lnTo>
                    <a:pt x="1165" y="315"/>
                  </a:lnTo>
                  <a:lnTo>
                    <a:pt x="1164" y="314"/>
                  </a:lnTo>
                  <a:lnTo>
                    <a:pt x="1165" y="314"/>
                  </a:lnTo>
                  <a:lnTo>
                    <a:pt x="1165" y="313"/>
                  </a:lnTo>
                  <a:lnTo>
                    <a:pt x="1165" y="312"/>
                  </a:lnTo>
                  <a:lnTo>
                    <a:pt x="1164" y="312"/>
                  </a:lnTo>
                  <a:lnTo>
                    <a:pt x="1164" y="310"/>
                  </a:lnTo>
                  <a:lnTo>
                    <a:pt x="1164" y="309"/>
                  </a:lnTo>
                  <a:lnTo>
                    <a:pt x="1163" y="309"/>
                  </a:lnTo>
                  <a:lnTo>
                    <a:pt x="1163" y="308"/>
                  </a:lnTo>
                  <a:lnTo>
                    <a:pt x="1162" y="308"/>
                  </a:lnTo>
                  <a:lnTo>
                    <a:pt x="1162" y="309"/>
                  </a:lnTo>
                  <a:lnTo>
                    <a:pt x="1162" y="308"/>
                  </a:lnTo>
                  <a:lnTo>
                    <a:pt x="1160" y="308"/>
                  </a:lnTo>
                  <a:lnTo>
                    <a:pt x="1159" y="308"/>
                  </a:lnTo>
                  <a:lnTo>
                    <a:pt x="1158" y="309"/>
                  </a:lnTo>
                  <a:lnTo>
                    <a:pt x="1157" y="309"/>
                  </a:lnTo>
                  <a:lnTo>
                    <a:pt x="1155" y="308"/>
                  </a:lnTo>
                  <a:lnTo>
                    <a:pt x="1155" y="309"/>
                  </a:lnTo>
                  <a:lnTo>
                    <a:pt x="1154" y="310"/>
                  </a:lnTo>
                  <a:lnTo>
                    <a:pt x="1153" y="310"/>
                  </a:lnTo>
                  <a:lnTo>
                    <a:pt x="1151" y="310"/>
                  </a:lnTo>
                  <a:lnTo>
                    <a:pt x="1151" y="309"/>
                  </a:lnTo>
                  <a:lnTo>
                    <a:pt x="1150" y="309"/>
                  </a:lnTo>
                  <a:lnTo>
                    <a:pt x="1150" y="308"/>
                  </a:lnTo>
                  <a:lnTo>
                    <a:pt x="1150" y="307"/>
                  </a:lnTo>
                  <a:lnTo>
                    <a:pt x="1151" y="307"/>
                  </a:lnTo>
                  <a:lnTo>
                    <a:pt x="1150" y="305"/>
                  </a:lnTo>
                  <a:lnTo>
                    <a:pt x="1150" y="304"/>
                  </a:lnTo>
                  <a:lnTo>
                    <a:pt x="1150" y="303"/>
                  </a:lnTo>
                  <a:lnTo>
                    <a:pt x="1149" y="303"/>
                  </a:lnTo>
                  <a:lnTo>
                    <a:pt x="1149" y="301"/>
                  </a:lnTo>
                  <a:lnTo>
                    <a:pt x="1149" y="300"/>
                  </a:lnTo>
                  <a:lnTo>
                    <a:pt x="1150" y="300"/>
                  </a:lnTo>
                  <a:lnTo>
                    <a:pt x="1151" y="300"/>
                  </a:lnTo>
                  <a:lnTo>
                    <a:pt x="1151" y="301"/>
                  </a:lnTo>
                  <a:lnTo>
                    <a:pt x="1153" y="301"/>
                  </a:lnTo>
                  <a:lnTo>
                    <a:pt x="1154" y="301"/>
                  </a:lnTo>
                  <a:lnTo>
                    <a:pt x="1155" y="300"/>
                  </a:lnTo>
                  <a:lnTo>
                    <a:pt x="1155" y="299"/>
                  </a:lnTo>
                  <a:lnTo>
                    <a:pt x="1157" y="299"/>
                  </a:lnTo>
                  <a:lnTo>
                    <a:pt x="1157" y="298"/>
                  </a:lnTo>
                  <a:lnTo>
                    <a:pt x="1155" y="298"/>
                  </a:lnTo>
                  <a:lnTo>
                    <a:pt x="1155" y="296"/>
                  </a:lnTo>
                  <a:lnTo>
                    <a:pt x="1155" y="295"/>
                  </a:lnTo>
                  <a:lnTo>
                    <a:pt x="1154" y="295"/>
                  </a:lnTo>
                  <a:lnTo>
                    <a:pt x="1153" y="295"/>
                  </a:lnTo>
                  <a:lnTo>
                    <a:pt x="1151" y="295"/>
                  </a:lnTo>
                  <a:lnTo>
                    <a:pt x="1151" y="294"/>
                  </a:lnTo>
                  <a:lnTo>
                    <a:pt x="1151" y="293"/>
                  </a:lnTo>
                  <a:lnTo>
                    <a:pt x="1150" y="291"/>
                  </a:lnTo>
                  <a:lnTo>
                    <a:pt x="1149" y="291"/>
                  </a:lnTo>
                  <a:lnTo>
                    <a:pt x="1149" y="290"/>
                  </a:lnTo>
                  <a:lnTo>
                    <a:pt x="1149" y="289"/>
                  </a:lnTo>
                  <a:lnTo>
                    <a:pt x="1148" y="289"/>
                  </a:lnTo>
                  <a:lnTo>
                    <a:pt x="1148" y="287"/>
                  </a:lnTo>
                  <a:lnTo>
                    <a:pt x="1149" y="287"/>
                  </a:lnTo>
                  <a:lnTo>
                    <a:pt x="1148" y="287"/>
                  </a:lnTo>
                  <a:lnTo>
                    <a:pt x="1148" y="286"/>
                  </a:lnTo>
                  <a:lnTo>
                    <a:pt x="1146" y="286"/>
                  </a:lnTo>
                  <a:lnTo>
                    <a:pt x="1146" y="285"/>
                  </a:lnTo>
                  <a:lnTo>
                    <a:pt x="1146" y="284"/>
                  </a:lnTo>
                  <a:lnTo>
                    <a:pt x="1148" y="284"/>
                  </a:lnTo>
                  <a:lnTo>
                    <a:pt x="1146" y="284"/>
                  </a:lnTo>
                  <a:lnTo>
                    <a:pt x="1148" y="284"/>
                  </a:lnTo>
                  <a:lnTo>
                    <a:pt x="1148" y="282"/>
                  </a:lnTo>
                  <a:lnTo>
                    <a:pt x="1146" y="282"/>
                  </a:lnTo>
                  <a:lnTo>
                    <a:pt x="1146" y="281"/>
                  </a:lnTo>
                  <a:lnTo>
                    <a:pt x="1146" y="280"/>
                  </a:lnTo>
                  <a:lnTo>
                    <a:pt x="1148" y="280"/>
                  </a:lnTo>
                  <a:lnTo>
                    <a:pt x="1146" y="280"/>
                  </a:lnTo>
                  <a:lnTo>
                    <a:pt x="1146" y="279"/>
                  </a:lnTo>
                  <a:lnTo>
                    <a:pt x="1148" y="279"/>
                  </a:lnTo>
                  <a:lnTo>
                    <a:pt x="1146" y="279"/>
                  </a:lnTo>
                  <a:lnTo>
                    <a:pt x="1148" y="279"/>
                  </a:lnTo>
                  <a:lnTo>
                    <a:pt x="1146" y="279"/>
                  </a:lnTo>
                  <a:lnTo>
                    <a:pt x="1146" y="277"/>
                  </a:lnTo>
                  <a:lnTo>
                    <a:pt x="1146" y="279"/>
                  </a:lnTo>
                  <a:lnTo>
                    <a:pt x="1146" y="277"/>
                  </a:lnTo>
                  <a:lnTo>
                    <a:pt x="1145" y="277"/>
                  </a:lnTo>
                  <a:lnTo>
                    <a:pt x="1145" y="276"/>
                  </a:lnTo>
                  <a:lnTo>
                    <a:pt x="1144" y="276"/>
                  </a:lnTo>
                  <a:lnTo>
                    <a:pt x="1143" y="276"/>
                  </a:lnTo>
                  <a:lnTo>
                    <a:pt x="1141" y="276"/>
                  </a:lnTo>
                  <a:lnTo>
                    <a:pt x="1140" y="276"/>
                  </a:lnTo>
                  <a:lnTo>
                    <a:pt x="1140" y="277"/>
                  </a:lnTo>
                  <a:lnTo>
                    <a:pt x="1139" y="277"/>
                  </a:lnTo>
                  <a:lnTo>
                    <a:pt x="1139" y="276"/>
                  </a:lnTo>
                  <a:lnTo>
                    <a:pt x="1139" y="275"/>
                  </a:lnTo>
                  <a:lnTo>
                    <a:pt x="1137" y="275"/>
                  </a:lnTo>
                  <a:lnTo>
                    <a:pt x="1137" y="273"/>
                  </a:lnTo>
                  <a:lnTo>
                    <a:pt x="1136" y="273"/>
                  </a:lnTo>
                  <a:lnTo>
                    <a:pt x="1136" y="275"/>
                  </a:lnTo>
                  <a:lnTo>
                    <a:pt x="1135" y="275"/>
                  </a:lnTo>
                  <a:lnTo>
                    <a:pt x="1135" y="273"/>
                  </a:lnTo>
                  <a:lnTo>
                    <a:pt x="1134" y="273"/>
                  </a:lnTo>
                  <a:lnTo>
                    <a:pt x="1132" y="273"/>
                  </a:lnTo>
                  <a:lnTo>
                    <a:pt x="1132" y="272"/>
                  </a:lnTo>
                  <a:lnTo>
                    <a:pt x="1132" y="271"/>
                  </a:lnTo>
                  <a:lnTo>
                    <a:pt x="1132" y="270"/>
                  </a:lnTo>
                  <a:lnTo>
                    <a:pt x="1131" y="270"/>
                  </a:lnTo>
                  <a:lnTo>
                    <a:pt x="1131" y="268"/>
                  </a:lnTo>
                  <a:lnTo>
                    <a:pt x="1132" y="268"/>
                  </a:lnTo>
                  <a:lnTo>
                    <a:pt x="1131" y="268"/>
                  </a:lnTo>
                  <a:lnTo>
                    <a:pt x="1131" y="267"/>
                  </a:lnTo>
                  <a:lnTo>
                    <a:pt x="1130" y="267"/>
                  </a:lnTo>
                  <a:lnTo>
                    <a:pt x="1131" y="267"/>
                  </a:lnTo>
                  <a:lnTo>
                    <a:pt x="1131" y="266"/>
                  </a:lnTo>
                  <a:lnTo>
                    <a:pt x="1130" y="266"/>
                  </a:lnTo>
                  <a:lnTo>
                    <a:pt x="1129" y="266"/>
                  </a:lnTo>
                  <a:lnTo>
                    <a:pt x="1130" y="266"/>
                  </a:lnTo>
                  <a:lnTo>
                    <a:pt x="1130" y="265"/>
                  </a:lnTo>
                  <a:lnTo>
                    <a:pt x="1130" y="263"/>
                  </a:lnTo>
                  <a:lnTo>
                    <a:pt x="1130" y="262"/>
                  </a:lnTo>
                  <a:lnTo>
                    <a:pt x="1130" y="261"/>
                  </a:lnTo>
                  <a:lnTo>
                    <a:pt x="1129" y="259"/>
                  </a:lnTo>
                  <a:lnTo>
                    <a:pt x="1127" y="259"/>
                  </a:lnTo>
                  <a:lnTo>
                    <a:pt x="1127" y="258"/>
                  </a:lnTo>
                  <a:lnTo>
                    <a:pt x="1127" y="257"/>
                  </a:lnTo>
                  <a:lnTo>
                    <a:pt x="1129" y="257"/>
                  </a:lnTo>
                  <a:lnTo>
                    <a:pt x="1129" y="256"/>
                  </a:lnTo>
                  <a:lnTo>
                    <a:pt x="1130" y="256"/>
                  </a:lnTo>
                  <a:lnTo>
                    <a:pt x="1130" y="254"/>
                  </a:lnTo>
                  <a:lnTo>
                    <a:pt x="1130" y="253"/>
                  </a:lnTo>
                  <a:lnTo>
                    <a:pt x="1130" y="254"/>
                  </a:lnTo>
                  <a:lnTo>
                    <a:pt x="1131" y="254"/>
                  </a:lnTo>
                  <a:lnTo>
                    <a:pt x="1130" y="254"/>
                  </a:lnTo>
                  <a:lnTo>
                    <a:pt x="1131" y="254"/>
                  </a:lnTo>
                  <a:lnTo>
                    <a:pt x="1131" y="256"/>
                  </a:lnTo>
                  <a:lnTo>
                    <a:pt x="1132" y="256"/>
                  </a:lnTo>
                  <a:lnTo>
                    <a:pt x="1132" y="254"/>
                  </a:lnTo>
                  <a:lnTo>
                    <a:pt x="1131" y="253"/>
                  </a:lnTo>
                  <a:lnTo>
                    <a:pt x="1131" y="252"/>
                  </a:lnTo>
                  <a:lnTo>
                    <a:pt x="1130" y="252"/>
                  </a:lnTo>
                  <a:lnTo>
                    <a:pt x="1129" y="253"/>
                  </a:lnTo>
                  <a:lnTo>
                    <a:pt x="1129" y="252"/>
                  </a:lnTo>
                  <a:lnTo>
                    <a:pt x="1129" y="251"/>
                  </a:lnTo>
                  <a:lnTo>
                    <a:pt x="1130" y="251"/>
                  </a:lnTo>
                  <a:lnTo>
                    <a:pt x="1129" y="251"/>
                  </a:lnTo>
                  <a:lnTo>
                    <a:pt x="1130" y="251"/>
                  </a:lnTo>
                  <a:lnTo>
                    <a:pt x="1130" y="249"/>
                  </a:lnTo>
                  <a:lnTo>
                    <a:pt x="1130" y="248"/>
                  </a:lnTo>
                  <a:lnTo>
                    <a:pt x="1130" y="247"/>
                  </a:lnTo>
                  <a:lnTo>
                    <a:pt x="1130" y="245"/>
                  </a:lnTo>
                  <a:lnTo>
                    <a:pt x="1130" y="244"/>
                  </a:lnTo>
                  <a:lnTo>
                    <a:pt x="1130" y="243"/>
                  </a:lnTo>
                  <a:lnTo>
                    <a:pt x="1130" y="242"/>
                  </a:lnTo>
                  <a:lnTo>
                    <a:pt x="1131" y="242"/>
                  </a:lnTo>
                  <a:lnTo>
                    <a:pt x="1131" y="240"/>
                  </a:lnTo>
                  <a:lnTo>
                    <a:pt x="1131" y="242"/>
                  </a:lnTo>
                  <a:lnTo>
                    <a:pt x="1131" y="240"/>
                  </a:lnTo>
                  <a:lnTo>
                    <a:pt x="1132" y="240"/>
                  </a:lnTo>
                  <a:lnTo>
                    <a:pt x="1132" y="242"/>
                  </a:lnTo>
                  <a:lnTo>
                    <a:pt x="1131" y="242"/>
                  </a:lnTo>
                  <a:lnTo>
                    <a:pt x="1132" y="242"/>
                  </a:lnTo>
                  <a:lnTo>
                    <a:pt x="1132" y="240"/>
                  </a:lnTo>
                  <a:lnTo>
                    <a:pt x="1134" y="240"/>
                  </a:lnTo>
                  <a:lnTo>
                    <a:pt x="1132" y="240"/>
                  </a:lnTo>
                  <a:lnTo>
                    <a:pt x="1132" y="239"/>
                  </a:lnTo>
                  <a:lnTo>
                    <a:pt x="1131" y="239"/>
                  </a:lnTo>
                  <a:lnTo>
                    <a:pt x="1131" y="238"/>
                  </a:lnTo>
                  <a:lnTo>
                    <a:pt x="1131" y="237"/>
                  </a:lnTo>
                  <a:lnTo>
                    <a:pt x="1131" y="235"/>
                  </a:lnTo>
                  <a:lnTo>
                    <a:pt x="1132" y="235"/>
                  </a:lnTo>
                  <a:lnTo>
                    <a:pt x="1132" y="237"/>
                  </a:lnTo>
                  <a:lnTo>
                    <a:pt x="1134" y="237"/>
                  </a:lnTo>
                  <a:lnTo>
                    <a:pt x="1134" y="235"/>
                  </a:lnTo>
                  <a:lnTo>
                    <a:pt x="1134" y="234"/>
                  </a:lnTo>
                  <a:lnTo>
                    <a:pt x="1135" y="235"/>
                  </a:lnTo>
                  <a:lnTo>
                    <a:pt x="1136" y="235"/>
                  </a:lnTo>
                  <a:lnTo>
                    <a:pt x="1136" y="234"/>
                  </a:lnTo>
                  <a:lnTo>
                    <a:pt x="1137" y="234"/>
                  </a:lnTo>
                  <a:lnTo>
                    <a:pt x="1137" y="233"/>
                  </a:lnTo>
                  <a:lnTo>
                    <a:pt x="1139" y="233"/>
                  </a:lnTo>
                  <a:lnTo>
                    <a:pt x="1141" y="234"/>
                  </a:lnTo>
                  <a:lnTo>
                    <a:pt x="1143" y="234"/>
                  </a:lnTo>
                  <a:lnTo>
                    <a:pt x="1144" y="234"/>
                  </a:lnTo>
                  <a:lnTo>
                    <a:pt x="1143" y="234"/>
                  </a:lnTo>
                  <a:lnTo>
                    <a:pt x="1144" y="234"/>
                  </a:lnTo>
                  <a:lnTo>
                    <a:pt x="1144" y="233"/>
                  </a:lnTo>
                  <a:lnTo>
                    <a:pt x="1143" y="233"/>
                  </a:lnTo>
                  <a:lnTo>
                    <a:pt x="1141" y="233"/>
                  </a:lnTo>
                  <a:lnTo>
                    <a:pt x="1141" y="231"/>
                  </a:lnTo>
                  <a:lnTo>
                    <a:pt x="1140" y="230"/>
                  </a:lnTo>
                  <a:lnTo>
                    <a:pt x="1139" y="231"/>
                  </a:lnTo>
                  <a:lnTo>
                    <a:pt x="1137" y="231"/>
                  </a:lnTo>
                  <a:lnTo>
                    <a:pt x="1136" y="230"/>
                  </a:lnTo>
                  <a:lnTo>
                    <a:pt x="1136" y="229"/>
                  </a:lnTo>
                  <a:lnTo>
                    <a:pt x="1135" y="229"/>
                  </a:lnTo>
                  <a:lnTo>
                    <a:pt x="1134" y="228"/>
                  </a:lnTo>
                  <a:lnTo>
                    <a:pt x="1134" y="226"/>
                  </a:lnTo>
                  <a:lnTo>
                    <a:pt x="1134" y="228"/>
                  </a:lnTo>
                  <a:lnTo>
                    <a:pt x="1135" y="228"/>
                  </a:lnTo>
                  <a:lnTo>
                    <a:pt x="1135" y="226"/>
                  </a:lnTo>
                  <a:lnTo>
                    <a:pt x="1135" y="225"/>
                  </a:lnTo>
                  <a:lnTo>
                    <a:pt x="1134" y="225"/>
                  </a:lnTo>
                  <a:lnTo>
                    <a:pt x="1134" y="226"/>
                  </a:lnTo>
                  <a:lnTo>
                    <a:pt x="1132" y="226"/>
                  </a:lnTo>
                  <a:lnTo>
                    <a:pt x="1134" y="226"/>
                  </a:lnTo>
                  <a:lnTo>
                    <a:pt x="1132" y="226"/>
                  </a:lnTo>
                  <a:lnTo>
                    <a:pt x="1132" y="228"/>
                  </a:lnTo>
                  <a:lnTo>
                    <a:pt x="1131" y="228"/>
                  </a:lnTo>
                  <a:lnTo>
                    <a:pt x="1130" y="226"/>
                  </a:lnTo>
                  <a:lnTo>
                    <a:pt x="1130" y="228"/>
                  </a:lnTo>
                  <a:lnTo>
                    <a:pt x="1130" y="226"/>
                  </a:lnTo>
                  <a:lnTo>
                    <a:pt x="1131" y="226"/>
                  </a:lnTo>
                  <a:lnTo>
                    <a:pt x="1131" y="225"/>
                  </a:lnTo>
                  <a:lnTo>
                    <a:pt x="1132" y="225"/>
                  </a:lnTo>
                  <a:lnTo>
                    <a:pt x="1132" y="224"/>
                  </a:lnTo>
                  <a:lnTo>
                    <a:pt x="1134" y="224"/>
                  </a:lnTo>
                  <a:lnTo>
                    <a:pt x="1134" y="222"/>
                  </a:lnTo>
                  <a:lnTo>
                    <a:pt x="1135" y="222"/>
                  </a:lnTo>
                  <a:lnTo>
                    <a:pt x="1135" y="221"/>
                  </a:lnTo>
                  <a:lnTo>
                    <a:pt x="1136" y="221"/>
                  </a:lnTo>
                  <a:lnTo>
                    <a:pt x="1136" y="220"/>
                  </a:lnTo>
                  <a:lnTo>
                    <a:pt x="1137" y="220"/>
                  </a:lnTo>
                  <a:lnTo>
                    <a:pt x="1137" y="219"/>
                  </a:lnTo>
                  <a:lnTo>
                    <a:pt x="1139" y="219"/>
                  </a:lnTo>
                  <a:lnTo>
                    <a:pt x="1139" y="217"/>
                  </a:lnTo>
                  <a:lnTo>
                    <a:pt x="1139" y="216"/>
                  </a:lnTo>
                  <a:lnTo>
                    <a:pt x="1140" y="216"/>
                  </a:lnTo>
                  <a:lnTo>
                    <a:pt x="1141" y="215"/>
                  </a:lnTo>
                  <a:lnTo>
                    <a:pt x="1143" y="214"/>
                  </a:lnTo>
                  <a:lnTo>
                    <a:pt x="1143" y="212"/>
                  </a:lnTo>
                  <a:lnTo>
                    <a:pt x="1144" y="211"/>
                  </a:lnTo>
                  <a:lnTo>
                    <a:pt x="1145" y="210"/>
                  </a:lnTo>
                  <a:lnTo>
                    <a:pt x="1145" y="208"/>
                  </a:lnTo>
                  <a:lnTo>
                    <a:pt x="1146" y="208"/>
                  </a:lnTo>
                  <a:lnTo>
                    <a:pt x="1146" y="207"/>
                  </a:lnTo>
                  <a:lnTo>
                    <a:pt x="1148" y="207"/>
                  </a:lnTo>
                  <a:lnTo>
                    <a:pt x="1148" y="206"/>
                  </a:lnTo>
                  <a:lnTo>
                    <a:pt x="1148" y="205"/>
                  </a:lnTo>
                  <a:lnTo>
                    <a:pt x="1149" y="205"/>
                  </a:lnTo>
                  <a:lnTo>
                    <a:pt x="1149" y="203"/>
                  </a:lnTo>
                  <a:lnTo>
                    <a:pt x="1150" y="202"/>
                  </a:lnTo>
                  <a:lnTo>
                    <a:pt x="1150" y="201"/>
                  </a:lnTo>
                  <a:lnTo>
                    <a:pt x="1150" y="200"/>
                  </a:lnTo>
                  <a:lnTo>
                    <a:pt x="1150" y="198"/>
                  </a:lnTo>
                  <a:lnTo>
                    <a:pt x="1149" y="198"/>
                  </a:lnTo>
                  <a:lnTo>
                    <a:pt x="1149" y="197"/>
                  </a:lnTo>
                  <a:lnTo>
                    <a:pt x="1149" y="196"/>
                  </a:lnTo>
                  <a:lnTo>
                    <a:pt x="1148" y="196"/>
                  </a:lnTo>
                  <a:lnTo>
                    <a:pt x="1146" y="194"/>
                  </a:lnTo>
                  <a:lnTo>
                    <a:pt x="1145" y="193"/>
                  </a:lnTo>
                  <a:lnTo>
                    <a:pt x="1144" y="193"/>
                  </a:lnTo>
                  <a:lnTo>
                    <a:pt x="1144" y="192"/>
                  </a:lnTo>
                  <a:lnTo>
                    <a:pt x="1143" y="189"/>
                  </a:lnTo>
                  <a:lnTo>
                    <a:pt x="1144" y="188"/>
                  </a:lnTo>
                  <a:lnTo>
                    <a:pt x="1145" y="187"/>
                  </a:lnTo>
                  <a:lnTo>
                    <a:pt x="1145" y="186"/>
                  </a:lnTo>
                  <a:lnTo>
                    <a:pt x="1145" y="184"/>
                  </a:lnTo>
                  <a:lnTo>
                    <a:pt x="1145" y="183"/>
                  </a:lnTo>
                  <a:lnTo>
                    <a:pt x="1144" y="183"/>
                  </a:lnTo>
                  <a:lnTo>
                    <a:pt x="1143" y="182"/>
                  </a:lnTo>
                  <a:lnTo>
                    <a:pt x="1143" y="180"/>
                  </a:lnTo>
                  <a:lnTo>
                    <a:pt x="1141" y="179"/>
                  </a:lnTo>
                  <a:lnTo>
                    <a:pt x="1143" y="179"/>
                  </a:lnTo>
                  <a:lnTo>
                    <a:pt x="1143" y="178"/>
                  </a:lnTo>
                  <a:lnTo>
                    <a:pt x="1143" y="177"/>
                  </a:lnTo>
                  <a:lnTo>
                    <a:pt x="1141" y="177"/>
                  </a:lnTo>
                  <a:lnTo>
                    <a:pt x="1140" y="175"/>
                  </a:lnTo>
                  <a:lnTo>
                    <a:pt x="1140" y="174"/>
                  </a:lnTo>
                  <a:lnTo>
                    <a:pt x="1140" y="173"/>
                  </a:lnTo>
                  <a:lnTo>
                    <a:pt x="1141" y="173"/>
                  </a:lnTo>
                  <a:lnTo>
                    <a:pt x="1141" y="172"/>
                  </a:lnTo>
                  <a:lnTo>
                    <a:pt x="1140" y="172"/>
                  </a:lnTo>
                  <a:lnTo>
                    <a:pt x="1140" y="170"/>
                  </a:lnTo>
                  <a:lnTo>
                    <a:pt x="1140" y="169"/>
                  </a:lnTo>
                  <a:lnTo>
                    <a:pt x="1140" y="168"/>
                  </a:lnTo>
                  <a:lnTo>
                    <a:pt x="1141" y="168"/>
                  </a:lnTo>
                  <a:lnTo>
                    <a:pt x="1141" y="166"/>
                  </a:lnTo>
                  <a:lnTo>
                    <a:pt x="1140" y="166"/>
                  </a:lnTo>
                  <a:lnTo>
                    <a:pt x="1140" y="165"/>
                  </a:lnTo>
                  <a:lnTo>
                    <a:pt x="1141" y="165"/>
                  </a:lnTo>
                  <a:lnTo>
                    <a:pt x="1143" y="165"/>
                  </a:lnTo>
                  <a:lnTo>
                    <a:pt x="1143" y="164"/>
                  </a:lnTo>
                  <a:lnTo>
                    <a:pt x="1143" y="163"/>
                  </a:lnTo>
                  <a:lnTo>
                    <a:pt x="1143" y="161"/>
                  </a:lnTo>
                  <a:lnTo>
                    <a:pt x="1141" y="161"/>
                  </a:lnTo>
                  <a:lnTo>
                    <a:pt x="1141" y="160"/>
                  </a:lnTo>
                  <a:lnTo>
                    <a:pt x="1141" y="159"/>
                  </a:lnTo>
                  <a:lnTo>
                    <a:pt x="1140" y="156"/>
                  </a:lnTo>
                  <a:lnTo>
                    <a:pt x="1140" y="155"/>
                  </a:lnTo>
                  <a:lnTo>
                    <a:pt x="1140" y="154"/>
                  </a:lnTo>
                  <a:lnTo>
                    <a:pt x="1139" y="152"/>
                  </a:lnTo>
                  <a:lnTo>
                    <a:pt x="1139" y="151"/>
                  </a:lnTo>
                  <a:lnTo>
                    <a:pt x="1137" y="150"/>
                  </a:lnTo>
                  <a:lnTo>
                    <a:pt x="1137" y="149"/>
                  </a:lnTo>
                  <a:lnTo>
                    <a:pt x="1137" y="147"/>
                  </a:lnTo>
                  <a:lnTo>
                    <a:pt x="1139" y="144"/>
                  </a:lnTo>
                  <a:lnTo>
                    <a:pt x="1140" y="144"/>
                  </a:lnTo>
                  <a:lnTo>
                    <a:pt x="1141" y="140"/>
                  </a:lnTo>
                  <a:lnTo>
                    <a:pt x="1141" y="138"/>
                  </a:lnTo>
                  <a:lnTo>
                    <a:pt x="1143" y="137"/>
                  </a:lnTo>
                  <a:lnTo>
                    <a:pt x="1140" y="136"/>
                  </a:lnTo>
                  <a:lnTo>
                    <a:pt x="1139" y="133"/>
                  </a:lnTo>
                  <a:lnTo>
                    <a:pt x="1139" y="132"/>
                  </a:lnTo>
                  <a:lnTo>
                    <a:pt x="1136" y="131"/>
                  </a:lnTo>
                  <a:lnTo>
                    <a:pt x="1135" y="131"/>
                  </a:lnTo>
                  <a:lnTo>
                    <a:pt x="1135" y="130"/>
                  </a:lnTo>
                  <a:lnTo>
                    <a:pt x="1134" y="126"/>
                  </a:lnTo>
                  <a:lnTo>
                    <a:pt x="1134" y="124"/>
                  </a:lnTo>
                  <a:lnTo>
                    <a:pt x="1135" y="122"/>
                  </a:lnTo>
                  <a:lnTo>
                    <a:pt x="1135" y="121"/>
                  </a:lnTo>
                  <a:lnTo>
                    <a:pt x="1134" y="121"/>
                  </a:lnTo>
                  <a:lnTo>
                    <a:pt x="1134" y="119"/>
                  </a:lnTo>
                  <a:lnTo>
                    <a:pt x="1135" y="118"/>
                  </a:lnTo>
                  <a:lnTo>
                    <a:pt x="1136" y="118"/>
                  </a:lnTo>
                  <a:lnTo>
                    <a:pt x="1137" y="118"/>
                  </a:lnTo>
                  <a:lnTo>
                    <a:pt x="1137" y="117"/>
                  </a:lnTo>
                  <a:lnTo>
                    <a:pt x="1137" y="116"/>
                  </a:lnTo>
                  <a:lnTo>
                    <a:pt x="1139" y="116"/>
                  </a:lnTo>
                  <a:lnTo>
                    <a:pt x="1139" y="114"/>
                  </a:lnTo>
                  <a:lnTo>
                    <a:pt x="1139" y="113"/>
                  </a:lnTo>
                  <a:lnTo>
                    <a:pt x="1140" y="113"/>
                  </a:lnTo>
                  <a:lnTo>
                    <a:pt x="1141" y="113"/>
                  </a:lnTo>
                  <a:lnTo>
                    <a:pt x="1143" y="112"/>
                  </a:lnTo>
                  <a:lnTo>
                    <a:pt x="1143" y="110"/>
                  </a:lnTo>
                  <a:lnTo>
                    <a:pt x="1144" y="110"/>
                  </a:lnTo>
                  <a:lnTo>
                    <a:pt x="1144" y="109"/>
                  </a:lnTo>
                  <a:lnTo>
                    <a:pt x="1143" y="109"/>
                  </a:lnTo>
                  <a:lnTo>
                    <a:pt x="1143" y="108"/>
                  </a:lnTo>
                  <a:lnTo>
                    <a:pt x="1144" y="108"/>
                  </a:lnTo>
                  <a:lnTo>
                    <a:pt x="1145" y="109"/>
                  </a:lnTo>
                  <a:lnTo>
                    <a:pt x="1145" y="110"/>
                  </a:lnTo>
                  <a:lnTo>
                    <a:pt x="1146" y="110"/>
                  </a:lnTo>
                  <a:lnTo>
                    <a:pt x="1146" y="109"/>
                  </a:lnTo>
                  <a:lnTo>
                    <a:pt x="1148" y="109"/>
                  </a:lnTo>
                  <a:lnTo>
                    <a:pt x="1148" y="108"/>
                  </a:lnTo>
                  <a:lnTo>
                    <a:pt x="1146" y="108"/>
                  </a:lnTo>
                  <a:lnTo>
                    <a:pt x="1146" y="107"/>
                  </a:lnTo>
                  <a:lnTo>
                    <a:pt x="1146" y="105"/>
                  </a:lnTo>
                  <a:lnTo>
                    <a:pt x="1148" y="107"/>
                  </a:lnTo>
                  <a:lnTo>
                    <a:pt x="1149" y="107"/>
                  </a:lnTo>
                  <a:lnTo>
                    <a:pt x="1150" y="107"/>
                  </a:lnTo>
                  <a:lnTo>
                    <a:pt x="1150" y="108"/>
                  </a:lnTo>
                  <a:lnTo>
                    <a:pt x="1149" y="108"/>
                  </a:lnTo>
                  <a:lnTo>
                    <a:pt x="1149" y="109"/>
                  </a:lnTo>
                  <a:lnTo>
                    <a:pt x="1149" y="108"/>
                  </a:lnTo>
                  <a:lnTo>
                    <a:pt x="1150" y="108"/>
                  </a:lnTo>
                  <a:lnTo>
                    <a:pt x="1150" y="107"/>
                  </a:lnTo>
                  <a:lnTo>
                    <a:pt x="1151" y="108"/>
                  </a:lnTo>
                  <a:lnTo>
                    <a:pt x="1151" y="107"/>
                  </a:lnTo>
                  <a:lnTo>
                    <a:pt x="1151" y="105"/>
                  </a:lnTo>
                  <a:lnTo>
                    <a:pt x="1153" y="105"/>
                  </a:lnTo>
                  <a:lnTo>
                    <a:pt x="1153" y="107"/>
                  </a:lnTo>
                  <a:lnTo>
                    <a:pt x="1153" y="105"/>
                  </a:lnTo>
                  <a:lnTo>
                    <a:pt x="1154" y="105"/>
                  </a:lnTo>
                  <a:lnTo>
                    <a:pt x="1153" y="105"/>
                  </a:lnTo>
                  <a:lnTo>
                    <a:pt x="1153" y="104"/>
                  </a:lnTo>
                  <a:lnTo>
                    <a:pt x="1153" y="103"/>
                  </a:lnTo>
                  <a:lnTo>
                    <a:pt x="1154" y="104"/>
                  </a:lnTo>
                  <a:lnTo>
                    <a:pt x="1155" y="104"/>
                  </a:lnTo>
                  <a:lnTo>
                    <a:pt x="1155" y="105"/>
                  </a:lnTo>
                  <a:lnTo>
                    <a:pt x="1157" y="105"/>
                  </a:lnTo>
                  <a:lnTo>
                    <a:pt x="1158" y="107"/>
                  </a:lnTo>
                  <a:lnTo>
                    <a:pt x="1159" y="107"/>
                  </a:lnTo>
                  <a:lnTo>
                    <a:pt x="1159" y="108"/>
                  </a:lnTo>
                  <a:lnTo>
                    <a:pt x="1159" y="109"/>
                  </a:lnTo>
                  <a:lnTo>
                    <a:pt x="1158" y="109"/>
                  </a:lnTo>
                  <a:lnTo>
                    <a:pt x="1155" y="108"/>
                  </a:lnTo>
                  <a:lnTo>
                    <a:pt x="1154" y="108"/>
                  </a:lnTo>
                  <a:lnTo>
                    <a:pt x="1154" y="107"/>
                  </a:lnTo>
                  <a:lnTo>
                    <a:pt x="1154" y="108"/>
                  </a:lnTo>
                  <a:lnTo>
                    <a:pt x="1153" y="108"/>
                  </a:lnTo>
                  <a:lnTo>
                    <a:pt x="1153" y="109"/>
                  </a:lnTo>
                  <a:lnTo>
                    <a:pt x="1154" y="109"/>
                  </a:lnTo>
                  <a:lnTo>
                    <a:pt x="1155" y="109"/>
                  </a:lnTo>
                  <a:lnTo>
                    <a:pt x="1155" y="110"/>
                  </a:lnTo>
                  <a:lnTo>
                    <a:pt x="1154" y="112"/>
                  </a:lnTo>
                  <a:lnTo>
                    <a:pt x="1155" y="110"/>
                  </a:lnTo>
                  <a:lnTo>
                    <a:pt x="1157" y="110"/>
                  </a:lnTo>
                  <a:lnTo>
                    <a:pt x="1158" y="110"/>
                  </a:lnTo>
                  <a:lnTo>
                    <a:pt x="1158" y="112"/>
                  </a:lnTo>
                  <a:lnTo>
                    <a:pt x="1157" y="112"/>
                  </a:lnTo>
                  <a:lnTo>
                    <a:pt x="1158" y="110"/>
                  </a:lnTo>
                  <a:lnTo>
                    <a:pt x="1159" y="110"/>
                  </a:lnTo>
                  <a:lnTo>
                    <a:pt x="1158" y="113"/>
                  </a:lnTo>
                  <a:lnTo>
                    <a:pt x="1158" y="112"/>
                  </a:lnTo>
                  <a:lnTo>
                    <a:pt x="1160" y="112"/>
                  </a:lnTo>
                  <a:lnTo>
                    <a:pt x="1162" y="112"/>
                  </a:lnTo>
                  <a:lnTo>
                    <a:pt x="1160" y="112"/>
                  </a:lnTo>
                  <a:lnTo>
                    <a:pt x="1160" y="113"/>
                  </a:lnTo>
                  <a:lnTo>
                    <a:pt x="1162" y="112"/>
                  </a:lnTo>
                  <a:lnTo>
                    <a:pt x="1160" y="113"/>
                  </a:lnTo>
                  <a:lnTo>
                    <a:pt x="1160" y="114"/>
                  </a:lnTo>
                  <a:lnTo>
                    <a:pt x="1159" y="114"/>
                  </a:lnTo>
                  <a:lnTo>
                    <a:pt x="1160" y="114"/>
                  </a:lnTo>
                  <a:lnTo>
                    <a:pt x="1160" y="113"/>
                  </a:lnTo>
                  <a:lnTo>
                    <a:pt x="1160" y="114"/>
                  </a:lnTo>
                  <a:lnTo>
                    <a:pt x="1162" y="114"/>
                  </a:lnTo>
                  <a:lnTo>
                    <a:pt x="1162" y="116"/>
                  </a:lnTo>
                  <a:lnTo>
                    <a:pt x="1160" y="116"/>
                  </a:lnTo>
                  <a:lnTo>
                    <a:pt x="1160" y="117"/>
                  </a:lnTo>
                  <a:lnTo>
                    <a:pt x="1159" y="117"/>
                  </a:lnTo>
                  <a:lnTo>
                    <a:pt x="1158" y="118"/>
                  </a:lnTo>
                  <a:lnTo>
                    <a:pt x="1159" y="119"/>
                  </a:lnTo>
                  <a:lnTo>
                    <a:pt x="1159" y="118"/>
                  </a:lnTo>
                  <a:lnTo>
                    <a:pt x="1159" y="117"/>
                  </a:lnTo>
                  <a:lnTo>
                    <a:pt x="1160" y="117"/>
                  </a:lnTo>
                  <a:lnTo>
                    <a:pt x="1160" y="116"/>
                  </a:lnTo>
                  <a:lnTo>
                    <a:pt x="1162" y="116"/>
                  </a:lnTo>
                  <a:lnTo>
                    <a:pt x="1162" y="114"/>
                  </a:lnTo>
                  <a:lnTo>
                    <a:pt x="1162" y="113"/>
                  </a:lnTo>
                  <a:lnTo>
                    <a:pt x="1163" y="113"/>
                  </a:lnTo>
                  <a:lnTo>
                    <a:pt x="1164" y="113"/>
                  </a:lnTo>
                  <a:lnTo>
                    <a:pt x="1165" y="113"/>
                  </a:lnTo>
                  <a:lnTo>
                    <a:pt x="1167" y="114"/>
                  </a:lnTo>
                  <a:lnTo>
                    <a:pt x="1168" y="114"/>
                  </a:lnTo>
                  <a:lnTo>
                    <a:pt x="1169" y="114"/>
                  </a:lnTo>
                  <a:lnTo>
                    <a:pt x="1169" y="116"/>
                  </a:lnTo>
                  <a:lnTo>
                    <a:pt x="1169" y="114"/>
                  </a:lnTo>
                  <a:lnTo>
                    <a:pt x="1171" y="114"/>
                  </a:lnTo>
                  <a:lnTo>
                    <a:pt x="1171" y="116"/>
                  </a:lnTo>
                  <a:lnTo>
                    <a:pt x="1171" y="114"/>
                  </a:lnTo>
                  <a:lnTo>
                    <a:pt x="1173" y="116"/>
                  </a:lnTo>
                  <a:lnTo>
                    <a:pt x="1174" y="116"/>
                  </a:lnTo>
                  <a:lnTo>
                    <a:pt x="1176" y="116"/>
                  </a:lnTo>
                  <a:lnTo>
                    <a:pt x="1176" y="117"/>
                  </a:lnTo>
                  <a:lnTo>
                    <a:pt x="1177" y="117"/>
                  </a:lnTo>
                  <a:lnTo>
                    <a:pt x="1177" y="118"/>
                  </a:lnTo>
                  <a:lnTo>
                    <a:pt x="1178" y="118"/>
                  </a:lnTo>
                  <a:lnTo>
                    <a:pt x="1178" y="119"/>
                  </a:lnTo>
                  <a:lnTo>
                    <a:pt x="1179" y="119"/>
                  </a:lnTo>
                  <a:lnTo>
                    <a:pt x="1181" y="119"/>
                  </a:lnTo>
                  <a:lnTo>
                    <a:pt x="1181" y="121"/>
                  </a:lnTo>
                  <a:lnTo>
                    <a:pt x="1182" y="121"/>
                  </a:lnTo>
                  <a:lnTo>
                    <a:pt x="1182" y="122"/>
                  </a:lnTo>
                  <a:lnTo>
                    <a:pt x="1183" y="122"/>
                  </a:lnTo>
                  <a:lnTo>
                    <a:pt x="1185" y="123"/>
                  </a:lnTo>
                  <a:lnTo>
                    <a:pt x="1186" y="124"/>
                  </a:lnTo>
                  <a:lnTo>
                    <a:pt x="1186" y="126"/>
                  </a:lnTo>
                  <a:lnTo>
                    <a:pt x="1187" y="126"/>
                  </a:lnTo>
                  <a:lnTo>
                    <a:pt x="1187" y="127"/>
                  </a:lnTo>
                  <a:lnTo>
                    <a:pt x="1187" y="128"/>
                  </a:lnTo>
                  <a:lnTo>
                    <a:pt x="1188" y="128"/>
                  </a:lnTo>
                  <a:lnTo>
                    <a:pt x="1190" y="128"/>
                  </a:lnTo>
                  <a:lnTo>
                    <a:pt x="1188" y="128"/>
                  </a:lnTo>
                  <a:lnTo>
                    <a:pt x="1188" y="127"/>
                  </a:lnTo>
                  <a:lnTo>
                    <a:pt x="1188" y="128"/>
                  </a:lnTo>
                  <a:lnTo>
                    <a:pt x="1188" y="127"/>
                  </a:lnTo>
                  <a:lnTo>
                    <a:pt x="1190" y="127"/>
                  </a:lnTo>
                  <a:lnTo>
                    <a:pt x="1190" y="128"/>
                  </a:lnTo>
                  <a:lnTo>
                    <a:pt x="1191" y="128"/>
                  </a:lnTo>
                  <a:lnTo>
                    <a:pt x="1191" y="130"/>
                  </a:lnTo>
                  <a:lnTo>
                    <a:pt x="1192" y="131"/>
                  </a:lnTo>
                  <a:lnTo>
                    <a:pt x="1194" y="131"/>
                  </a:lnTo>
                  <a:lnTo>
                    <a:pt x="1194" y="132"/>
                  </a:lnTo>
                  <a:lnTo>
                    <a:pt x="1195" y="132"/>
                  </a:lnTo>
                  <a:lnTo>
                    <a:pt x="1196" y="132"/>
                  </a:lnTo>
                  <a:lnTo>
                    <a:pt x="1195" y="131"/>
                  </a:lnTo>
                  <a:lnTo>
                    <a:pt x="1196" y="131"/>
                  </a:lnTo>
                  <a:lnTo>
                    <a:pt x="1196" y="132"/>
                  </a:lnTo>
                  <a:lnTo>
                    <a:pt x="1197" y="133"/>
                  </a:lnTo>
                  <a:lnTo>
                    <a:pt x="1199" y="135"/>
                  </a:lnTo>
                  <a:lnTo>
                    <a:pt x="1199" y="136"/>
                  </a:lnTo>
                  <a:lnTo>
                    <a:pt x="1200" y="136"/>
                  </a:lnTo>
                  <a:lnTo>
                    <a:pt x="1201" y="137"/>
                  </a:lnTo>
                  <a:lnTo>
                    <a:pt x="1202" y="137"/>
                  </a:lnTo>
                  <a:lnTo>
                    <a:pt x="1202" y="138"/>
                  </a:lnTo>
                  <a:lnTo>
                    <a:pt x="1202" y="140"/>
                  </a:lnTo>
                  <a:lnTo>
                    <a:pt x="1202" y="141"/>
                  </a:lnTo>
                  <a:lnTo>
                    <a:pt x="1202" y="142"/>
                  </a:lnTo>
                  <a:lnTo>
                    <a:pt x="1202" y="144"/>
                  </a:lnTo>
                  <a:lnTo>
                    <a:pt x="1204" y="144"/>
                  </a:lnTo>
                  <a:lnTo>
                    <a:pt x="1204" y="145"/>
                  </a:lnTo>
                  <a:lnTo>
                    <a:pt x="1204" y="146"/>
                  </a:lnTo>
                  <a:lnTo>
                    <a:pt x="1204" y="147"/>
                  </a:lnTo>
                  <a:lnTo>
                    <a:pt x="1204" y="149"/>
                  </a:lnTo>
                  <a:lnTo>
                    <a:pt x="1202" y="150"/>
                  </a:lnTo>
                  <a:lnTo>
                    <a:pt x="1202" y="151"/>
                  </a:lnTo>
                  <a:lnTo>
                    <a:pt x="1201" y="151"/>
                  </a:lnTo>
                  <a:lnTo>
                    <a:pt x="1201" y="152"/>
                  </a:lnTo>
                  <a:lnTo>
                    <a:pt x="1200" y="152"/>
                  </a:lnTo>
                  <a:lnTo>
                    <a:pt x="1200" y="154"/>
                  </a:lnTo>
                  <a:lnTo>
                    <a:pt x="1200" y="155"/>
                  </a:lnTo>
                  <a:lnTo>
                    <a:pt x="1199" y="155"/>
                  </a:lnTo>
                  <a:lnTo>
                    <a:pt x="1197" y="156"/>
                  </a:lnTo>
                  <a:lnTo>
                    <a:pt x="1196" y="158"/>
                  </a:lnTo>
                  <a:lnTo>
                    <a:pt x="1195" y="158"/>
                  </a:lnTo>
                  <a:lnTo>
                    <a:pt x="1194" y="159"/>
                  </a:lnTo>
                  <a:lnTo>
                    <a:pt x="1191" y="159"/>
                  </a:lnTo>
                  <a:lnTo>
                    <a:pt x="1188" y="160"/>
                  </a:lnTo>
                  <a:lnTo>
                    <a:pt x="1187" y="160"/>
                  </a:lnTo>
                  <a:lnTo>
                    <a:pt x="1185" y="160"/>
                  </a:lnTo>
                  <a:lnTo>
                    <a:pt x="1185" y="159"/>
                  </a:lnTo>
                  <a:lnTo>
                    <a:pt x="1183" y="159"/>
                  </a:lnTo>
                  <a:lnTo>
                    <a:pt x="1182" y="158"/>
                  </a:lnTo>
                  <a:lnTo>
                    <a:pt x="1179" y="158"/>
                  </a:lnTo>
                  <a:lnTo>
                    <a:pt x="1178" y="156"/>
                  </a:lnTo>
                  <a:lnTo>
                    <a:pt x="1177" y="156"/>
                  </a:lnTo>
                  <a:lnTo>
                    <a:pt x="1176" y="156"/>
                  </a:lnTo>
                  <a:lnTo>
                    <a:pt x="1174" y="156"/>
                  </a:lnTo>
                  <a:lnTo>
                    <a:pt x="1173" y="156"/>
                  </a:lnTo>
                  <a:lnTo>
                    <a:pt x="1173" y="155"/>
                  </a:lnTo>
                  <a:lnTo>
                    <a:pt x="1172" y="155"/>
                  </a:lnTo>
                  <a:lnTo>
                    <a:pt x="1171" y="155"/>
                  </a:lnTo>
                  <a:lnTo>
                    <a:pt x="1171" y="154"/>
                  </a:lnTo>
                  <a:lnTo>
                    <a:pt x="1168" y="152"/>
                  </a:lnTo>
                  <a:lnTo>
                    <a:pt x="1167" y="154"/>
                  </a:lnTo>
                  <a:lnTo>
                    <a:pt x="1165" y="152"/>
                  </a:lnTo>
                  <a:lnTo>
                    <a:pt x="1167" y="152"/>
                  </a:lnTo>
                  <a:lnTo>
                    <a:pt x="1167" y="151"/>
                  </a:lnTo>
                  <a:lnTo>
                    <a:pt x="1167" y="152"/>
                  </a:lnTo>
                  <a:lnTo>
                    <a:pt x="1165" y="151"/>
                  </a:lnTo>
                  <a:lnTo>
                    <a:pt x="1164" y="151"/>
                  </a:lnTo>
                  <a:lnTo>
                    <a:pt x="1164" y="150"/>
                  </a:lnTo>
                  <a:lnTo>
                    <a:pt x="1164" y="151"/>
                  </a:lnTo>
                  <a:lnTo>
                    <a:pt x="1163" y="151"/>
                  </a:lnTo>
                  <a:lnTo>
                    <a:pt x="1163" y="150"/>
                  </a:lnTo>
                  <a:lnTo>
                    <a:pt x="1162" y="150"/>
                  </a:lnTo>
                  <a:lnTo>
                    <a:pt x="1162" y="151"/>
                  </a:lnTo>
                  <a:lnTo>
                    <a:pt x="1162" y="150"/>
                  </a:lnTo>
                  <a:lnTo>
                    <a:pt x="1162" y="151"/>
                  </a:lnTo>
                  <a:lnTo>
                    <a:pt x="1162" y="150"/>
                  </a:lnTo>
                  <a:lnTo>
                    <a:pt x="1162" y="151"/>
                  </a:lnTo>
                  <a:lnTo>
                    <a:pt x="1160" y="151"/>
                  </a:lnTo>
                  <a:lnTo>
                    <a:pt x="1159" y="149"/>
                  </a:lnTo>
                  <a:lnTo>
                    <a:pt x="1158" y="147"/>
                  </a:lnTo>
                  <a:lnTo>
                    <a:pt x="1158" y="146"/>
                  </a:lnTo>
                  <a:lnTo>
                    <a:pt x="1157" y="146"/>
                  </a:lnTo>
                  <a:lnTo>
                    <a:pt x="1157" y="145"/>
                  </a:lnTo>
                  <a:lnTo>
                    <a:pt x="1155" y="145"/>
                  </a:lnTo>
                  <a:lnTo>
                    <a:pt x="1154" y="145"/>
                  </a:lnTo>
                  <a:lnTo>
                    <a:pt x="1153" y="145"/>
                  </a:lnTo>
                  <a:lnTo>
                    <a:pt x="1154" y="145"/>
                  </a:lnTo>
                  <a:lnTo>
                    <a:pt x="1154" y="146"/>
                  </a:lnTo>
                  <a:lnTo>
                    <a:pt x="1155" y="146"/>
                  </a:lnTo>
                  <a:lnTo>
                    <a:pt x="1154" y="146"/>
                  </a:lnTo>
                  <a:lnTo>
                    <a:pt x="1155" y="146"/>
                  </a:lnTo>
                  <a:lnTo>
                    <a:pt x="1155" y="147"/>
                  </a:lnTo>
                  <a:lnTo>
                    <a:pt x="1157" y="147"/>
                  </a:lnTo>
                  <a:lnTo>
                    <a:pt x="1155" y="147"/>
                  </a:lnTo>
                  <a:lnTo>
                    <a:pt x="1155" y="149"/>
                  </a:lnTo>
                  <a:lnTo>
                    <a:pt x="1157" y="149"/>
                  </a:lnTo>
                  <a:lnTo>
                    <a:pt x="1157" y="150"/>
                  </a:lnTo>
                  <a:lnTo>
                    <a:pt x="1158" y="150"/>
                  </a:lnTo>
                  <a:lnTo>
                    <a:pt x="1158" y="151"/>
                  </a:lnTo>
                  <a:lnTo>
                    <a:pt x="1157" y="151"/>
                  </a:lnTo>
                  <a:lnTo>
                    <a:pt x="1158" y="151"/>
                  </a:lnTo>
                  <a:lnTo>
                    <a:pt x="1159" y="151"/>
                  </a:lnTo>
                  <a:lnTo>
                    <a:pt x="1160" y="152"/>
                  </a:lnTo>
                  <a:lnTo>
                    <a:pt x="1159" y="152"/>
                  </a:lnTo>
                  <a:lnTo>
                    <a:pt x="1158" y="152"/>
                  </a:lnTo>
                  <a:lnTo>
                    <a:pt x="1159" y="152"/>
                  </a:lnTo>
                  <a:lnTo>
                    <a:pt x="1160" y="152"/>
                  </a:lnTo>
                  <a:lnTo>
                    <a:pt x="1160" y="154"/>
                  </a:lnTo>
                  <a:lnTo>
                    <a:pt x="1162" y="154"/>
                  </a:lnTo>
                  <a:lnTo>
                    <a:pt x="1159" y="152"/>
                  </a:lnTo>
                  <a:lnTo>
                    <a:pt x="1159" y="154"/>
                  </a:lnTo>
                  <a:lnTo>
                    <a:pt x="1158" y="154"/>
                  </a:lnTo>
                  <a:lnTo>
                    <a:pt x="1159" y="154"/>
                  </a:lnTo>
                  <a:lnTo>
                    <a:pt x="1160" y="154"/>
                  </a:lnTo>
                  <a:lnTo>
                    <a:pt x="1162" y="155"/>
                  </a:lnTo>
                  <a:lnTo>
                    <a:pt x="1162" y="154"/>
                  </a:lnTo>
                  <a:lnTo>
                    <a:pt x="1162" y="155"/>
                  </a:lnTo>
                  <a:lnTo>
                    <a:pt x="1163" y="155"/>
                  </a:lnTo>
                  <a:lnTo>
                    <a:pt x="1162" y="155"/>
                  </a:lnTo>
                  <a:lnTo>
                    <a:pt x="1162" y="156"/>
                  </a:lnTo>
                  <a:lnTo>
                    <a:pt x="1160" y="156"/>
                  </a:lnTo>
                  <a:lnTo>
                    <a:pt x="1162" y="156"/>
                  </a:lnTo>
                  <a:lnTo>
                    <a:pt x="1163" y="158"/>
                  </a:lnTo>
                  <a:lnTo>
                    <a:pt x="1164" y="158"/>
                  </a:lnTo>
                  <a:lnTo>
                    <a:pt x="1164" y="159"/>
                  </a:lnTo>
                  <a:lnTo>
                    <a:pt x="1165" y="159"/>
                  </a:lnTo>
                  <a:lnTo>
                    <a:pt x="1167" y="159"/>
                  </a:lnTo>
                  <a:lnTo>
                    <a:pt x="1167" y="160"/>
                  </a:lnTo>
                  <a:lnTo>
                    <a:pt x="1167" y="159"/>
                  </a:lnTo>
                  <a:lnTo>
                    <a:pt x="1167" y="160"/>
                  </a:lnTo>
                  <a:lnTo>
                    <a:pt x="1168" y="160"/>
                  </a:lnTo>
                  <a:lnTo>
                    <a:pt x="1168" y="161"/>
                  </a:lnTo>
                  <a:lnTo>
                    <a:pt x="1168" y="163"/>
                  </a:lnTo>
                  <a:lnTo>
                    <a:pt x="1168" y="161"/>
                  </a:lnTo>
                  <a:lnTo>
                    <a:pt x="1168" y="163"/>
                  </a:lnTo>
                  <a:lnTo>
                    <a:pt x="1168" y="161"/>
                  </a:lnTo>
                  <a:lnTo>
                    <a:pt x="1168" y="163"/>
                  </a:lnTo>
                  <a:lnTo>
                    <a:pt x="1169" y="163"/>
                  </a:lnTo>
                  <a:lnTo>
                    <a:pt x="1169" y="164"/>
                  </a:lnTo>
                  <a:lnTo>
                    <a:pt x="1168" y="164"/>
                  </a:lnTo>
                  <a:lnTo>
                    <a:pt x="1169" y="164"/>
                  </a:lnTo>
                  <a:lnTo>
                    <a:pt x="1169" y="165"/>
                  </a:lnTo>
                  <a:lnTo>
                    <a:pt x="1168" y="164"/>
                  </a:lnTo>
                  <a:lnTo>
                    <a:pt x="1168" y="165"/>
                  </a:lnTo>
                  <a:lnTo>
                    <a:pt x="1168" y="166"/>
                  </a:lnTo>
                  <a:lnTo>
                    <a:pt x="1168" y="168"/>
                  </a:lnTo>
                  <a:lnTo>
                    <a:pt x="1167" y="168"/>
                  </a:lnTo>
                  <a:lnTo>
                    <a:pt x="1168" y="168"/>
                  </a:lnTo>
                  <a:lnTo>
                    <a:pt x="1167" y="168"/>
                  </a:lnTo>
                  <a:lnTo>
                    <a:pt x="1167" y="169"/>
                  </a:lnTo>
                  <a:lnTo>
                    <a:pt x="1165" y="169"/>
                  </a:lnTo>
                  <a:lnTo>
                    <a:pt x="1167" y="169"/>
                  </a:lnTo>
                  <a:lnTo>
                    <a:pt x="1167" y="170"/>
                  </a:lnTo>
                  <a:lnTo>
                    <a:pt x="1167" y="172"/>
                  </a:lnTo>
                  <a:lnTo>
                    <a:pt x="1168" y="172"/>
                  </a:lnTo>
                  <a:lnTo>
                    <a:pt x="1167" y="172"/>
                  </a:lnTo>
                  <a:lnTo>
                    <a:pt x="1168" y="172"/>
                  </a:lnTo>
                  <a:lnTo>
                    <a:pt x="1168" y="173"/>
                  </a:lnTo>
                  <a:lnTo>
                    <a:pt x="1168" y="174"/>
                  </a:lnTo>
                  <a:lnTo>
                    <a:pt x="1168" y="175"/>
                  </a:lnTo>
                  <a:lnTo>
                    <a:pt x="1169" y="175"/>
                  </a:lnTo>
                  <a:lnTo>
                    <a:pt x="1169" y="177"/>
                  </a:lnTo>
                  <a:lnTo>
                    <a:pt x="1168" y="177"/>
                  </a:lnTo>
                  <a:lnTo>
                    <a:pt x="1169" y="177"/>
                  </a:lnTo>
                  <a:lnTo>
                    <a:pt x="1169" y="178"/>
                  </a:lnTo>
                  <a:lnTo>
                    <a:pt x="1168" y="178"/>
                  </a:lnTo>
                  <a:lnTo>
                    <a:pt x="1169" y="178"/>
                  </a:lnTo>
                  <a:lnTo>
                    <a:pt x="1169" y="179"/>
                  </a:lnTo>
                  <a:lnTo>
                    <a:pt x="1168" y="179"/>
                  </a:lnTo>
                  <a:lnTo>
                    <a:pt x="1168" y="180"/>
                  </a:lnTo>
                  <a:lnTo>
                    <a:pt x="1169" y="180"/>
                  </a:lnTo>
                  <a:lnTo>
                    <a:pt x="1169" y="182"/>
                  </a:lnTo>
                  <a:lnTo>
                    <a:pt x="1171" y="182"/>
                  </a:lnTo>
                  <a:lnTo>
                    <a:pt x="1171" y="183"/>
                  </a:lnTo>
                  <a:lnTo>
                    <a:pt x="1172" y="183"/>
                  </a:lnTo>
                  <a:lnTo>
                    <a:pt x="1173" y="182"/>
                  </a:lnTo>
                  <a:lnTo>
                    <a:pt x="1172" y="182"/>
                  </a:lnTo>
                  <a:lnTo>
                    <a:pt x="1173" y="182"/>
                  </a:lnTo>
                  <a:lnTo>
                    <a:pt x="1174" y="183"/>
                  </a:lnTo>
                  <a:lnTo>
                    <a:pt x="1174" y="184"/>
                  </a:lnTo>
                  <a:lnTo>
                    <a:pt x="1176" y="184"/>
                  </a:lnTo>
                  <a:lnTo>
                    <a:pt x="1176" y="186"/>
                  </a:lnTo>
                  <a:lnTo>
                    <a:pt x="1176" y="187"/>
                  </a:lnTo>
                  <a:lnTo>
                    <a:pt x="1177" y="187"/>
                  </a:lnTo>
                  <a:lnTo>
                    <a:pt x="1178" y="187"/>
                  </a:lnTo>
                  <a:lnTo>
                    <a:pt x="1179" y="187"/>
                  </a:lnTo>
                  <a:lnTo>
                    <a:pt x="1179" y="188"/>
                  </a:lnTo>
                  <a:lnTo>
                    <a:pt x="1179" y="187"/>
                  </a:lnTo>
                  <a:lnTo>
                    <a:pt x="1179" y="188"/>
                  </a:lnTo>
                  <a:lnTo>
                    <a:pt x="1181" y="188"/>
                  </a:lnTo>
                  <a:lnTo>
                    <a:pt x="1182" y="188"/>
                  </a:lnTo>
                  <a:lnTo>
                    <a:pt x="1182" y="189"/>
                  </a:lnTo>
                  <a:lnTo>
                    <a:pt x="1183" y="189"/>
                  </a:lnTo>
                  <a:lnTo>
                    <a:pt x="1183" y="188"/>
                  </a:lnTo>
                  <a:lnTo>
                    <a:pt x="1185" y="188"/>
                  </a:lnTo>
                  <a:lnTo>
                    <a:pt x="1186" y="187"/>
                  </a:lnTo>
                  <a:lnTo>
                    <a:pt x="1186" y="186"/>
                  </a:lnTo>
                  <a:lnTo>
                    <a:pt x="1186" y="184"/>
                  </a:lnTo>
                  <a:lnTo>
                    <a:pt x="1185" y="184"/>
                  </a:lnTo>
                  <a:lnTo>
                    <a:pt x="1185" y="183"/>
                  </a:lnTo>
                  <a:lnTo>
                    <a:pt x="1186" y="183"/>
                  </a:lnTo>
                  <a:lnTo>
                    <a:pt x="1185" y="182"/>
                  </a:lnTo>
                  <a:lnTo>
                    <a:pt x="1186" y="182"/>
                  </a:lnTo>
                  <a:lnTo>
                    <a:pt x="1185" y="182"/>
                  </a:lnTo>
                  <a:lnTo>
                    <a:pt x="1185" y="180"/>
                  </a:lnTo>
                  <a:lnTo>
                    <a:pt x="1183" y="182"/>
                  </a:lnTo>
                  <a:lnTo>
                    <a:pt x="1182" y="182"/>
                  </a:lnTo>
                  <a:lnTo>
                    <a:pt x="1181" y="182"/>
                  </a:lnTo>
                  <a:lnTo>
                    <a:pt x="1181" y="180"/>
                  </a:lnTo>
                  <a:lnTo>
                    <a:pt x="1179" y="179"/>
                  </a:lnTo>
                  <a:lnTo>
                    <a:pt x="1179" y="178"/>
                  </a:lnTo>
                  <a:lnTo>
                    <a:pt x="1178" y="178"/>
                  </a:lnTo>
                  <a:lnTo>
                    <a:pt x="1178" y="177"/>
                  </a:lnTo>
                  <a:lnTo>
                    <a:pt x="1177" y="177"/>
                  </a:lnTo>
                  <a:lnTo>
                    <a:pt x="1177" y="175"/>
                  </a:lnTo>
                  <a:lnTo>
                    <a:pt x="1178" y="177"/>
                  </a:lnTo>
                  <a:lnTo>
                    <a:pt x="1177" y="175"/>
                  </a:lnTo>
                  <a:lnTo>
                    <a:pt x="1177" y="174"/>
                  </a:lnTo>
                  <a:lnTo>
                    <a:pt x="1178" y="175"/>
                  </a:lnTo>
                  <a:lnTo>
                    <a:pt x="1178" y="174"/>
                  </a:lnTo>
                  <a:lnTo>
                    <a:pt x="1179" y="174"/>
                  </a:lnTo>
                  <a:lnTo>
                    <a:pt x="1179" y="173"/>
                  </a:lnTo>
                  <a:lnTo>
                    <a:pt x="1179" y="172"/>
                  </a:lnTo>
                  <a:lnTo>
                    <a:pt x="1181" y="172"/>
                  </a:lnTo>
                  <a:lnTo>
                    <a:pt x="1182" y="173"/>
                  </a:lnTo>
                  <a:lnTo>
                    <a:pt x="1183" y="173"/>
                  </a:lnTo>
                  <a:lnTo>
                    <a:pt x="1185" y="174"/>
                  </a:lnTo>
                  <a:lnTo>
                    <a:pt x="1185" y="175"/>
                  </a:lnTo>
                  <a:lnTo>
                    <a:pt x="1186" y="175"/>
                  </a:lnTo>
                  <a:lnTo>
                    <a:pt x="1187" y="175"/>
                  </a:lnTo>
                  <a:lnTo>
                    <a:pt x="1187" y="177"/>
                  </a:lnTo>
                  <a:lnTo>
                    <a:pt x="1186" y="177"/>
                  </a:lnTo>
                  <a:lnTo>
                    <a:pt x="1186" y="178"/>
                  </a:lnTo>
                  <a:lnTo>
                    <a:pt x="1187" y="178"/>
                  </a:lnTo>
                  <a:lnTo>
                    <a:pt x="1187" y="177"/>
                  </a:lnTo>
                  <a:lnTo>
                    <a:pt x="1188" y="177"/>
                  </a:lnTo>
                  <a:lnTo>
                    <a:pt x="1190" y="177"/>
                  </a:lnTo>
                  <a:lnTo>
                    <a:pt x="1191" y="177"/>
                  </a:lnTo>
                  <a:lnTo>
                    <a:pt x="1191" y="178"/>
                  </a:lnTo>
                  <a:lnTo>
                    <a:pt x="1192" y="178"/>
                  </a:lnTo>
                  <a:lnTo>
                    <a:pt x="1192" y="179"/>
                  </a:lnTo>
                  <a:lnTo>
                    <a:pt x="1194" y="179"/>
                  </a:lnTo>
                  <a:lnTo>
                    <a:pt x="1195" y="179"/>
                  </a:lnTo>
                  <a:lnTo>
                    <a:pt x="1196" y="179"/>
                  </a:lnTo>
                  <a:lnTo>
                    <a:pt x="1195" y="179"/>
                  </a:lnTo>
                  <a:lnTo>
                    <a:pt x="1195" y="178"/>
                  </a:lnTo>
                  <a:lnTo>
                    <a:pt x="1196" y="178"/>
                  </a:lnTo>
                  <a:lnTo>
                    <a:pt x="1197" y="179"/>
                  </a:lnTo>
                  <a:lnTo>
                    <a:pt x="1199" y="179"/>
                  </a:lnTo>
                  <a:lnTo>
                    <a:pt x="1200" y="179"/>
                  </a:lnTo>
                  <a:lnTo>
                    <a:pt x="1199" y="179"/>
                  </a:lnTo>
                  <a:lnTo>
                    <a:pt x="1199" y="178"/>
                  </a:lnTo>
                  <a:lnTo>
                    <a:pt x="1199" y="177"/>
                  </a:lnTo>
                  <a:lnTo>
                    <a:pt x="1200" y="177"/>
                  </a:lnTo>
                  <a:lnTo>
                    <a:pt x="1199" y="177"/>
                  </a:lnTo>
                  <a:lnTo>
                    <a:pt x="1199" y="175"/>
                  </a:lnTo>
                  <a:lnTo>
                    <a:pt x="1199" y="174"/>
                  </a:lnTo>
                  <a:lnTo>
                    <a:pt x="1197" y="174"/>
                  </a:lnTo>
                  <a:lnTo>
                    <a:pt x="1197" y="173"/>
                  </a:lnTo>
                  <a:lnTo>
                    <a:pt x="1196" y="170"/>
                  </a:lnTo>
                  <a:lnTo>
                    <a:pt x="1195" y="170"/>
                  </a:lnTo>
                  <a:lnTo>
                    <a:pt x="1195" y="169"/>
                  </a:lnTo>
                  <a:lnTo>
                    <a:pt x="1195" y="168"/>
                  </a:lnTo>
                  <a:lnTo>
                    <a:pt x="1195" y="166"/>
                  </a:lnTo>
                  <a:lnTo>
                    <a:pt x="1196" y="166"/>
                  </a:lnTo>
                  <a:lnTo>
                    <a:pt x="1196" y="165"/>
                  </a:lnTo>
                  <a:lnTo>
                    <a:pt x="1197" y="165"/>
                  </a:lnTo>
                  <a:lnTo>
                    <a:pt x="1199" y="164"/>
                  </a:lnTo>
                  <a:lnTo>
                    <a:pt x="1199" y="163"/>
                  </a:lnTo>
                  <a:lnTo>
                    <a:pt x="1200" y="161"/>
                  </a:lnTo>
                  <a:lnTo>
                    <a:pt x="1201" y="161"/>
                  </a:lnTo>
                  <a:lnTo>
                    <a:pt x="1202" y="160"/>
                  </a:lnTo>
                  <a:lnTo>
                    <a:pt x="1204" y="160"/>
                  </a:lnTo>
                  <a:lnTo>
                    <a:pt x="1205" y="159"/>
                  </a:lnTo>
                  <a:lnTo>
                    <a:pt x="1205" y="158"/>
                  </a:lnTo>
                  <a:lnTo>
                    <a:pt x="1206" y="156"/>
                  </a:lnTo>
                  <a:lnTo>
                    <a:pt x="1208" y="155"/>
                  </a:lnTo>
                  <a:lnTo>
                    <a:pt x="1208" y="154"/>
                  </a:lnTo>
                  <a:lnTo>
                    <a:pt x="1209" y="154"/>
                  </a:lnTo>
                  <a:lnTo>
                    <a:pt x="1211" y="155"/>
                  </a:lnTo>
                  <a:lnTo>
                    <a:pt x="1210" y="155"/>
                  </a:lnTo>
                  <a:lnTo>
                    <a:pt x="1211" y="155"/>
                  </a:lnTo>
                  <a:lnTo>
                    <a:pt x="1213" y="155"/>
                  </a:lnTo>
                  <a:lnTo>
                    <a:pt x="1214" y="155"/>
                  </a:lnTo>
                  <a:lnTo>
                    <a:pt x="1215" y="155"/>
                  </a:lnTo>
                  <a:lnTo>
                    <a:pt x="1215" y="156"/>
                  </a:lnTo>
                  <a:lnTo>
                    <a:pt x="1216" y="158"/>
                  </a:lnTo>
                  <a:lnTo>
                    <a:pt x="1215" y="159"/>
                  </a:lnTo>
                  <a:lnTo>
                    <a:pt x="1214" y="159"/>
                  </a:lnTo>
                  <a:lnTo>
                    <a:pt x="1214" y="160"/>
                  </a:lnTo>
                  <a:lnTo>
                    <a:pt x="1215" y="160"/>
                  </a:lnTo>
                  <a:lnTo>
                    <a:pt x="1215" y="161"/>
                  </a:lnTo>
                  <a:lnTo>
                    <a:pt x="1215" y="160"/>
                  </a:lnTo>
                  <a:lnTo>
                    <a:pt x="1215" y="159"/>
                  </a:lnTo>
                  <a:lnTo>
                    <a:pt x="1216" y="159"/>
                  </a:lnTo>
                  <a:lnTo>
                    <a:pt x="1218" y="159"/>
                  </a:lnTo>
                  <a:lnTo>
                    <a:pt x="1219" y="160"/>
                  </a:lnTo>
                  <a:lnTo>
                    <a:pt x="1219" y="161"/>
                  </a:lnTo>
                  <a:lnTo>
                    <a:pt x="1219" y="163"/>
                  </a:lnTo>
                  <a:lnTo>
                    <a:pt x="1219" y="161"/>
                  </a:lnTo>
                  <a:lnTo>
                    <a:pt x="1219" y="160"/>
                  </a:lnTo>
                  <a:lnTo>
                    <a:pt x="1219" y="159"/>
                  </a:lnTo>
                  <a:lnTo>
                    <a:pt x="1219" y="158"/>
                  </a:lnTo>
                  <a:lnTo>
                    <a:pt x="1219" y="156"/>
                  </a:lnTo>
                  <a:lnTo>
                    <a:pt x="1219" y="155"/>
                  </a:lnTo>
                  <a:lnTo>
                    <a:pt x="1220" y="154"/>
                  </a:lnTo>
                  <a:lnTo>
                    <a:pt x="1220" y="152"/>
                  </a:lnTo>
                  <a:lnTo>
                    <a:pt x="1222" y="151"/>
                  </a:lnTo>
                  <a:lnTo>
                    <a:pt x="1220" y="151"/>
                  </a:lnTo>
                  <a:lnTo>
                    <a:pt x="1220" y="150"/>
                  </a:lnTo>
                  <a:lnTo>
                    <a:pt x="1220" y="149"/>
                  </a:lnTo>
                  <a:lnTo>
                    <a:pt x="1222" y="149"/>
                  </a:lnTo>
                  <a:lnTo>
                    <a:pt x="1220" y="149"/>
                  </a:lnTo>
                  <a:lnTo>
                    <a:pt x="1220" y="147"/>
                  </a:lnTo>
                  <a:lnTo>
                    <a:pt x="1220" y="146"/>
                  </a:lnTo>
                  <a:lnTo>
                    <a:pt x="1219" y="146"/>
                  </a:lnTo>
                  <a:lnTo>
                    <a:pt x="1219" y="145"/>
                  </a:lnTo>
                  <a:lnTo>
                    <a:pt x="1218" y="145"/>
                  </a:lnTo>
                  <a:lnTo>
                    <a:pt x="1216" y="145"/>
                  </a:lnTo>
                  <a:lnTo>
                    <a:pt x="1216" y="144"/>
                  </a:lnTo>
                  <a:lnTo>
                    <a:pt x="1218" y="142"/>
                  </a:lnTo>
                  <a:lnTo>
                    <a:pt x="1218" y="141"/>
                  </a:lnTo>
                  <a:lnTo>
                    <a:pt x="1218" y="138"/>
                  </a:lnTo>
                  <a:lnTo>
                    <a:pt x="1219" y="138"/>
                  </a:lnTo>
                  <a:lnTo>
                    <a:pt x="1218" y="138"/>
                  </a:lnTo>
                  <a:lnTo>
                    <a:pt x="1219" y="137"/>
                  </a:lnTo>
                  <a:lnTo>
                    <a:pt x="1219" y="136"/>
                  </a:lnTo>
                  <a:lnTo>
                    <a:pt x="1219" y="135"/>
                  </a:lnTo>
                  <a:lnTo>
                    <a:pt x="1220" y="133"/>
                  </a:lnTo>
                  <a:lnTo>
                    <a:pt x="1219" y="133"/>
                  </a:lnTo>
                  <a:lnTo>
                    <a:pt x="1220" y="132"/>
                  </a:lnTo>
                  <a:lnTo>
                    <a:pt x="1219" y="132"/>
                  </a:lnTo>
                  <a:lnTo>
                    <a:pt x="1219" y="131"/>
                  </a:lnTo>
                  <a:lnTo>
                    <a:pt x="1219" y="130"/>
                  </a:lnTo>
                  <a:lnTo>
                    <a:pt x="1219" y="128"/>
                  </a:lnTo>
                  <a:lnTo>
                    <a:pt x="1216" y="126"/>
                  </a:lnTo>
                  <a:lnTo>
                    <a:pt x="1215" y="124"/>
                  </a:lnTo>
                  <a:lnTo>
                    <a:pt x="1214" y="123"/>
                  </a:lnTo>
                  <a:lnTo>
                    <a:pt x="1215" y="123"/>
                  </a:lnTo>
                  <a:lnTo>
                    <a:pt x="1216" y="123"/>
                  </a:lnTo>
                  <a:lnTo>
                    <a:pt x="1216" y="124"/>
                  </a:lnTo>
                  <a:lnTo>
                    <a:pt x="1218" y="124"/>
                  </a:lnTo>
                  <a:lnTo>
                    <a:pt x="1219" y="124"/>
                  </a:lnTo>
                  <a:lnTo>
                    <a:pt x="1222" y="124"/>
                  </a:lnTo>
                  <a:lnTo>
                    <a:pt x="1224" y="124"/>
                  </a:lnTo>
                  <a:lnTo>
                    <a:pt x="1225" y="124"/>
                  </a:lnTo>
                  <a:lnTo>
                    <a:pt x="1227" y="126"/>
                  </a:lnTo>
                  <a:lnTo>
                    <a:pt x="1228" y="126"/>
                  </a:lnTo>
                  <a:lnTo>
                    <a:pt x="1229" y="127"/>
                  </a:lnTo>
                  <a:lnTo>
                    <a:pt x="1229" y="128"/>
                  </a:lnTo>
                  <a:lnTo>
                    <a:pt x="1230" y="130"/>
                  </a:lnTo>
                  <a:lnTo>
                    <a:pt x="1232" y="130"/>
                  </a:lnTo>
                  <a:lnTo>
                    <a:pt x="1232" y="131"/>
                  </a:lnTo>
                  <a:lnTo>
                    <a:pt x="1232" y="132"/>
                  </a:lnTo>
                  <a:lnTo>
                    <a:pt x="1232" y="133"/>
                  </a:lnTo>
                  <a:lnTo>
                    <a:pt x="1233" y="133"/>
                  </a:lnTo>
                  <a:lnTo>
                    <a:pt x="1233" y="135"/>
                  </a:lnTo>
                  <a:lnTo>
                    <a:pt x="1233" y="136"/>
                  </a:lnTo>
                  <a:lnTo>
                    <a:pt x="1232" y="136"/>
                  </a:lnTo>
                  <a:lnTo>
                    <a:pt x="1230" y="136"/>
                  </a:lnTo>
                  <a:lnTo>
                    <a:pt x="1229" y="136"/>
                  </a:lnTo>
                  <a:lnTo>
                    <a:pt x="1227" y="137"/>
                  </a:lnTo>
                  <a:lnTo>
                    <a:pt x="1225" y="137"/>
                  </a:lnTo>
                  <a:lnTo>
                    <a:pt x="1225" y="138"/>
                  </a:lnTo>
                  <a:lnTo>
                    <a:pt x="1224" y="138"/>
                  </a:lnTo>
                  <a:lnTo>
                    <a:pt x="1224" y="140"/>
                  </a:lnTo>
                  <a:lnTo>
                    <a:pt x="1223" y="141"/>
                  </a:lnTo>
                  <a:lnTo>
                    <a:pt x="1223" y="142"/>
                  </a:lnTo>
                  <a:lnTo>
                    <a:pt x="1224" y="144"/>
                  </a:lnTo>
                  <a:lnTo>
                    <a:pt x="1225" y="144"/>
                  </a:lnTo>
                  <a:lnTo>
                    <a:pt x="1225" y="145"/>
                  </a:lnTo>
                  <a:lnTo>
                    <a:pt x="1227" y="145"/>
                  </a:lnTo>
                  <a:lnTo>
                    <a:pt x="1227" y="146"/>
                  </a:lnTo>
                  <a:lnTo>
                    <a:pt x="1228" y="146"/>
                  </a:lnTo>
                  <a:lnTo>
                    <a:pt x="1228" y="147"/>
                  </a:lnTo>
                  <a:lnTo>
                    <a:pt x="1228" y="149"/>
                  </a:lnTo>
                  <a:lnTo>
                    <a:pt x="1229" y="149"/>
                  </a:lnTo>
                  <a:lnTo>
                    <a:pt x="1229" y="150"/>
                  </a:lnTo>
                  <a:lnTo>
                    <a:pt x="1230" y="150"/>
                  </a:lnTo>
                  <a:lnTo>
                    <a:pt x="1232" y="149"/>
                  </a:lnTo>
                  <a:lnTo>
                    <a:pt x="1232" y="150"/>
                  </a:lnTo>
                  <a:lnTo>
                    <a:pt x="1232" y="151"/>
                  </a:lnTo>
                  <a:lnTo>
                    <a:pt x="1232" y="150"/>
                  </a:lnTo>
                  <a:lnTo>
                    <a:pt x="1233" y="149"/>
                  </a:lnTo>
                  <a:lnTo>
                    <a:pt x="1234" y="149"/>
                  </a:lnTo>
                  <a:lnTo>
                    <a:pt x="1237" y="149"/>
                  </a:lnTo>
                  <a:lnTo>
                    <a:pt x="1238" y="149"/>
                  </a:lnTo>
                  <a:lnTo>
                    <a:pt x="1238" y="147"/>
                  </a:lnTo>
                  <a:lnTo>
                    <a:pt x="1238" y="146"/>
                  </a:lnTo>
                  <a:lnTo>
                    <a:pt x="1238" y="145"/>
                  </a:lnTo>
                  <a:lnTo>
                    <a:pt x="1239" y="144"/>
                  </a:lnTo>
                  <a:lnTo>
                    <a:pt x="1239" y="142"/>
                  </a:lnTo>
                  <a:lnTo>
                    <a:pt x="1238" y="142"/>
                  </a:lnTo>
                  <a:lnTo>
                    <a:pt x="1239" y="142"/>
                  </a:lnTo>
                  <a:lnTo>
                    <a:pt x="1239" y="141"/>
                  </a:lnTo>
                  <a:lnTo>
                    <a:pt x="1239" y="140"/>
                  </a:lnTo>
                  <a:lnTo>
                    <a:pt x="1239" y="138"/>
                  </a:lnTo>
                  <a:lnTo>
                    <a:pt x="1241" y="138"/>
                  </a:lnTo>
                  <a:lnTo>
                    <a:pt x="1241" y="137"/>
                  </a:lnTo>
                  <a:lnTo>
                    <a:pt x="1242" y="137"/>
                  </a:lnTo>
                  <a:lnTo>
                    <a:pt x="1243" y="137"/>
                  </a:lnTo>
                  <a:lnTo>
                    <a:pt x="1244" y="137"/>
                  </a:lnTo>
                  <a:lnTo>
                    <a:pt x="1243" y="137"/>
                  </a:lnTo>
                  <a:lnTo>
                    <a:pt x="1244" y="137"/>
                  </a:lnTo>
                  <a:lnTo>
                    <a:pt x="1246" y="137"/>
                  </a:lnTo>
                  <a:lnTo>
                    <a:pt x="1246" y="138"/>
                  </a:lnTo>
                  <a:lnTo>
                    <a:pt x="1246" y="137"/>
                  </a:lnTo>
                  <a:lnTo>
                    <a:pt x="1244" y="137"/>
                  </a:lnTo>
                  <a:lnTo>
                    <a:pt x="1244" y="136"/>
                  </a:lnTo>
                  <a:lnTo>
                    <a:pt x="1243" y="133"/>
                  </a:lnTo>
                  <a:lnTo>
                    <a:pt x="1244" y="135"/>
                  </a:lnTo>
                  <a:lnTo>
                    <a:pt x="1246" y="135"/>
                  </a:lnTo>
                  <a:lnTo>
                    <a:pt x="1247" y="135"/>
                  </a:lnTo>
                  <a:lnTo>
                    <a:pt x="1248" y="133"/>
                  </a:lnTo>
                  <a:lnTo>
                    <a:pt x="1250" y="133"/>
                  </a:lnTo>
                  <a:lnTo>
                    <a:pt x="1250" y="132"/>
                  </a:lnTo>
                  <a:lnTo>
                    <a:pt x="1251" y="132"/>
                  </a:lnTo>
                  <a:lnTo>
                    <a:pt x="1250" y="132"/>
                  </a:lnTo>
                  <a:lnTo>
                    <a:pt x="1251" y="132"/>
                  </a:lnTo>
                  <a:lnTo>
                    <a:pt x="1251" y="131"/>
                  </a:lnTo>
                  <a:lnTo>
                    <a:pt x="1252" y="131"/>
                  </a:lnTo>
                  <a:lnTo>
                    <a:pt x="1253" y="130"/>
                  </a:lnTo>
                  <a:lnTo>
                    <a:pt x="1255" y="128"/>
                  </a:lnTo>
                  <a:lnTo>
                    <a:pt x="1255" y="127"/>
                  </a:lnTo>
                  <a:lnTo>
                    <a:pt x="1256" y="128"/>
                  </a:lnTo>
                  <a:lnTo>
                    <a:pt x="1257" y="128"/>
                  </a:lnTo>
                  <a:lnTo>
                    <a:pt x="1257" y="127"/>
                  </a:lnTo>
                  <a:lnTo>
                    <a:pt x="1258" y="127"/>
                  </a:lnTo>
                  <a:lnTo>
                    <a:pt x="1260" y="127"/>
                  </a:lnTo>
                  <a:lnTo>
                    <a:pt x="1260" y="126"/>
                  </a:lnTo>
                  <a:lnTo>
                    <a:pt x="1262" y="124"/>
                  </a:lnTo>
                  <a:lnTo>
                    <a:pt x="1262" y="126"/>
                  </a:lnTo>
                  <a:lnTo>
                    <a:pt x="1264" y="126"/>
                  </a:lnTo>
                  <a:lnTo>
                    <a:pt x="1264" y="127"/>
                  </a:lnTo>
                  <a:lnTo>
                    <a:pt x="1262" y="127"/>
                  </a:lnTo>
                  <a:lnTo>
                    <a:pt x="1264" y="128"/>
                  </a:lnTo>
                  <a:lnTo>
                    <a:pt x="1265" y="127"/>
                  </a:lnTo>
                  <a:lnTo>
                    <a:pt x="1266" y="127"/>
                  </a:lnTo>
                  <a:lnTo>
                    <a:pt x="1266" y="126"/>
                  </a:lnTo>
                  <a:lnTo>
                    <a:pt x="1265" y="126"/>
                  </a:lnTo>
                  <a:lnTo>
                    <a:pt x="1265" y="124"/>
                  </a:lnTo>
                  <a:lnTo>
                    <a:pt x="1265" y="123"/>
                  </a:lnTo>
                  <a:lnTo>
                    <a:pt x="1264" y="124"/>
                  </a:lnTo>
                  <a:lnTo>
                    <a:pt x="1264" y="123"/>
                  </a:lnTo>
                  <a:lnTo>
                    <a:pt x="1266" y="122"/>
                  </a:lnTo>
                  <a:lnTo>
                    <a:pt x="1267" y="121"/>
                  </a:lnTo>
                  <a:lnTo>
                    <a:pt x="1269" y="121"/>
                  </a:lnTo>
                  <a:lnTo>
                    <a:pt x="1269" y="119"/>
                  </a:lnTo>
                  <a:lnTo>
                    <a:pt x="1270" y="119"/>
                  </a:lnTo>
                  <a:lnTo>
                    <a:pt x="1272" y="118"/>
                  </a:lnTo>
                  <a:lnTo>
                    <a:pt x="1274" y="118"/>
                  </a:lnTo>
                  <a:lnTo>
                    <a:pt x="1275" y="118"/>
                  </a:lnTo>
                  <a:lnTo>
                    <a:pt x="1272" y="119"/>
                  </a:lnTo>
                  <a:lnTo>
                    <a:pt x="1270" y="119"/>
                  </a:lnTo>
                  <a:lnTo>
                    <a:pt x="1271" y="119"/>
                  </a:lnTo>
                  <a:lnTo>
                    <a:pt x="1271" y="121"/>
                  </a:lnTo>
                  <a:lnTo>
                    <a:pt x="1271" y="119"/>
                  </a:lnTo>
                  <a:lnTo>
                    <a:pt x="1272" y="119"/>
                  </a:lnTo>
                  <a:lnTo>
                    <a:pt x="1272" y="121"/>
                  </a:lnTo>
                  <a:lnTo>
                    <a:pt x="1271" y="122"/>
                  </a:lnTo>
                  <a:lnTo>
                    <a:pt x="1271" y="123"/>
                  </a:lnTo>
                  <a:lnTo>
                    <a:pt x="1271" y="124"/>
                  </a:lnTo>
                  <a:lnTo>
                    <a:pt x="1272" y="124"/>
                  </a:lnTo>
                  <a:lnTo>
                    <a:pt x="1272" y="126"/>
                  </a:lnTo>
                  <a:lnTo>
                    <a:pt x="1272" y="127"/>
                  </a:lnTo>
                  <a:lnTo>
                    <a:pt x="1271" y="127"/>
                  </a:lnTo>
                  <a:lnTo>
                    <a:pt x="1271" y="128"/>
                  </a:lnTo>
                  <a:lnTo>
                    <a:pt x="1271" y="127"/>
                  </a:lnTo>
                  <a:lnTo>
                    <a:pt x="1270" y="127"/>
                  </a:lnTo>
                  <a:lnTo>
                    <a:pt x="1271" y="127"/>
                  </a:lnTo>
                  <a:lnTo>
                    <a:pt x="1271" y="128"/>
                  </a:lnTo>
                  <a:lnTo>
                    <a:pt x="1270" y="128"/>
                  </a:lnTo>
                  <a:lnTo>
                    <a:pt x="1270" y="127"/>
                  </a:lnTo>
                  <a:lnTo>
                    <a:pt x="1269" y="128"/>
                  </a:lnTo>
                  <a:lnTo>
                    <a:pt x="1269" y="130"/>
                  </a:lnTo>
                  <a:lnTo>
                    <a:pt x="1270" y="130"/>
                  </a:lnTo>
                  <a:lnTo>
                    <a:pt x="1271" y="130"/>
                  </a:lnTo>
                  <a:lnTo>
                    <a:pt x="1272" y="130"/>
                  </a:lnTo>
                  <a:lnTo>
                    <a:pt x="1274" y="128"/>
                  </a:lnTo>
                  <a:lnTo>
                    <a:pt x="1274" y="130"/>
                  </a:lnTo>
                  <a:lnTo>
                    <a:pt x="1275" y="128"/>
                  </a:lnTo>
                  <a:lnTo>
                    <a:pt x="1276" y="130"/>
                  </a:lnTo>
                  <a:lnTo>
                    <a:pt x="1276" y="131"/>
                  </a:lnTo>
                  <a:lnTo>
                    <a:pt x="1278" y="131"/>
                  </a:lnTo>
                  <a:lnTo>
                    <a:pt x="1278" y="130"/>
                  </a:lnTo>
                  <a:lnTo>
                    <a:pt x="1278" y="128"/>
                  </a:lnTo>
                  <a:lnTo>
                    <a:pt x="1278" y="127"/>
                  </a:lnTo>
                  <a:lnTo>
                    <a:pt x="1279" y="127"/>
                  </a:lnTo>
                  <a:lnTo>
                    <a:pt x="1279" y="126"/>
                  </a:lnTo>
                  <a:lnTo>
                    <a:pt x="1280" y="124"/>
                  </a:lnTo>
                  <a:lnTo>
                    <a:pt x="1281" y="124"/>
                  </a:lnTo>
                  <a:lnTo>
                    <a:pt x="1283" y="124"/>
                  </a:lnTo>
                  <a:lnTo>
                    <a:pt x="1283" y="123"/>
                  </a:lnTo>
                  <a:lnTo>
                    <a:pt x="1284" y="123"/>
                  </a:lnTo>
                  <a:lnTo>
                    <a:pt x="1286" y="123"/>
                  </a:lnTo>
                  <a:lnTo>
                    <a:pt x="1286" y="124"/>
                  </a:lnTo>
                  <a:lnTo>
                    <a:pt x="1286" y="123"/>
                  </a:lnTo>
                  <a:lnTo>
                    <a:pt x="1288" y="123"/>
                  </a:lnTo>
                  <a:lnTo>
                    <a:pt x="1288" y="124"/>
                  </a:lnTo>
                  <a:lnTo>
                    <a:pt x="1289" y="124"/>
                  </a:lnTo>
                  <a:lnTo>
                    <a:pt x="1290" y="124"/>
                  </a:lnTo>
                  <a:lnTo>
                    <a:pt x="1292" y="124"/>
                  </a:lnTo>
                  <a:lnTo>
                    <a:pt x="1292" y="123"/>
                  </a:lnTo>
                  <a:lnTo>
                    <a:pt x="1292" y="122"/>
                  </a:lnTo>
                  <a:lnTo>
                    <a:pt x="1294" y="122"/>
                  </a:lnTo>
                  <a:lnTo>
                    <a:pt x="1294" y="121"/>
                  </a:lnTo>
                  <a:lnTo>
                    <a:pt x="1295" y="119"/>
                  </a:lnTo>
                  <a:lnTo>
                    <a:pt x="1295" y="121"/>
                  </a:lnTo>
                  <a:lnTo>
                    <a:pt x="1295" y="122"/>
                  </a:lnTo>
                  <a:lnTo>
                    <a:pt x="1297" y="122"/>
                  </a:lnTo>
                  <a:lnTo>
                    <a:pt x="1295" y="122"/>
                  </a:lnTo>
                  <a:lnTo>
                    <a:pt x="1295" y="121"/>
                  </a:lnTo>
                  <a:lnTo>
                    <a:pt x="1295" y="119"/>
                  </a:lnTo>
                  <a:lnTo>
                    <a:pt x="1298" y="119"/>
                  </a:lnTo>
                  <a:lnTo>
                    <a:pt x="1299" y="118"/>
                  </a:lnTo>
                  <a:lnTo>
                    <a:pt x="1300" y="118"/>
                  </a:lnTo>
                  <a:lnTo>
                    <a:pt x="1299" y="118"/>
                  </a:lnTo>
                  <a:lnTo>
                    <a:pt x="1299" y="119"/>
                  </a:lnTo>
                  <a:lnTo>
                    <a:pt x="1300" y="119"/>
                  </a:lnTo>
                  <a:lnTo>
                    <a:pt x="1302" y="122"/>
                  </a:lnTo>
                  <a:lnTo>
                    <a:pt x="1302" y="123"/>
                  </a:lnTo>
                  <a:lnTo>
                    <a:pt x="1302" y="122"/>
                  </a:lnTo>
                  <a:lnTo>
                    <a:pt x="1300" y="122"/>
                  </a:lnTo>
                  <a:lnTo>
                    <a:pt x="1300" y="123"/>
                  </a:lnTo>
                  <a:lnTo>
                    <a:pt x="1300" y="124"/>
                  </a:lnTo>
                  <a:lnTo>
                    <a:pt x="1300" y="126"/>
                  </a:lnTo>
                  <a:lnTo>
                    <a:pt x="1300" y="127"/>
                  </a:lnTo>
                  <a:lnTo>
                    <a:pt x="1302" y="127"/>
                  </a:lnTo>
                  <a:lnTo>
                    <a:pt x="1303" y="128"/>
                  </a:lnTo>
                  <a:lnTo>
                    <a:pt x="1304" y="127"/>
                  </a:lnTo>
                  <a:lnTo>
                    <a:pt x="1306" y="126"/>
                  </a:lnTo>
                  <a:lnTo>
                    <a:pt x="1304" y="126"/>
                  </a:lnTo>
                  <a:lnTo>
                    <a:pt x="1304" y="124"/>
                  </a:lnTo>
                  <a:lnTo>
                    <a:pt x="1304" y="123"/>
                  </a:lnTo>
                  <a:lnTo>
                    <a:pt x="1304" y="122"/>
                  </a:lnTo>
                  <a:lnTo>
                    <a:pt x="1306" y="123"/>
                  </a:lnTo>
                  <a:lnTo>
                    <a:pt x="1308" y="122"/>
                  </a:lnTo>
                  <a:lnTo>
                    <a:pt x="1309" y="121"/>
                  </a:lnTo>
                  <a:lnTo>
                    <a:pt x="1309" y="119"/>
                  </a:lnTo>
                  <a:lnTo>
                    <a:pt x="1311" y="119"/>
                  </a:lnTo>
                  <a:lnTo>
                    <a:pt x="1311" y="118"/>
                  </a:lnTo>
                  <a:lnTo>
                    <a:pt x="1311" y="117"/>
                  </a:lnTo>
                  <a:lnTo>
                    <a:pt x="1309" y="116"/>
                  </a:lnTo>
                  <a:lnTo>
                    <a:pt x="1309" y="117"/>
                  </a:lnTo>
                  <a:lnTo>
                    <a:pt x="1308" y="117"/>
                  </a:lnTo>
                  <a:lnTo>
                    <a:pt x="1308" y="116"/>
                  </a:lnTo>
                  <a:lnTo>
                    <a:pt x="1308" y="114"/>
                  </a:lnTo>
                  <a:lnTo>
                    <a:pt x="1308" y="113"/>
                  </a:lnTo>
                  <a:lnTo>
                    <a:pt x="1308" y="112"/>
                  </a:lnTo>
                  <a:lnTo>
                    <a:pt x="1307" y="112"/>
                  </a:lnTo>
                  <a:lnTo>
                    <a:pt x="1307" y="110"/>
                  </a:lnTo>
                  <a:lnTo>
                    <a:pt x="1307" y="109"/>
                  </a:lnTo>
                  <a:lnTo>
                    <a:pt x="1306" y="109"/>
                  </a:lnTo>
                  <a:lnTo>
                    <a:pt x="1306" y="108"/>
                  </a:lnTo>
                  <a:lnTo>
                    <a:pt x="1307" y="108"/>
                  </a:lnTo>
                  <a:lnTo>
                    <a:pt x="1309" y="108"/>
                  </a:lnTo>
                  <a:lnTo>
                    <a:pt x="1309" y="107"/>
                  </a:lnTo>
                  <a:lnTo>
                    <a:pt x="1308" y="107"/>
                  </a:lnTo>
                  <a:lnTo>
                    <a:pt x="1309" y="107"/>
                  </a:lnTo>
                  <a:lnTo>
                    <a:pt x="1309" y="105"/>
                  </a:lnTo>
                  <a:lnTo>
                    <a:pt x="1311" y="104"/>
                  </a:lnTo>
                  <a:lnTo>
                    <a:pt x="1311" y="105"/>
                  </a:lnTo>
                  <a:lnTo>
                    <a:pt x="1311" y="104"/>
                  </a:lnTo>
                  <a:lnTo>
                    <a:pt x="1311" y="105"/>
                  </a:lnTo>
                  <a:lnTo>
                    <a:pt x="1312" y="105"/>
                  </a:lnTo>
                  <a:lnTo>
                    <a:pt x="1313" y="105"/>
                  </a:lnTo>
                  <a:lnTo>
                    <a:pt x="1314" y="107"/>
                  </a:lnTo>
                  <a:lnTo>
                    <a:pt x="1317" y="107"/>
                  </a:lnTo>
                  <a:lnTo>
                    <a:pt x="1320" y="107"/>
                  </a:lnTo>
                  <a:lnTo>
                    <a:pt x="1321" y="107"/>
                  </a:lnTo>
                  <a:lnTo>
                    <a:pt x="1322" y="108"/>
                  </a:lnTo>
                  <a:lnTo>
                    <a:pt x="1323" y="108"/>
                  </a:lnTo>
                  <a:lnTo>
                    <a:pt x="1325" y="108"/>
                  </a:lnTo>
                  <a:lnTo>
                    <a:pt x="1326" y="109"/>
                  </a:lnTo>
                  <a:lnTo>
                    <a:pt x="1327" y="109"/>
                  </a:lnTo>
                  <a:lnTo>
                    <a:pt x="1328" y="110"/>
                  </a:lnTo>
                  <a:lnTo>
                    <a:pt x="1330" y="112"/>
                  </a:lnTo>
                  <a:lnTo>
                    <a:pt x="1331" y="112"/>
                  </a:lnTo>
                  <a:lnTo>
                    <a:pt x="1332" y="113"/>
                  </a:lnTo>
                  <a:lnTo>
                    <a:pt x="1332" y="114"/>
                  </a:lnTo>
                  <a:lnTo>
                    <a:pt x="1331" y="113"/>
                  </a:lnTo>
                  <a:lnTo>
                    <a:pt x="1331" y="114"/>
                  </a:lnTo>
                  <a:lnTo>
                    <a:pt x="1331" y="116"/>
                  </a:lnTo>
                  <a:lnTo>
                    <a:pt x="1332" y="116"/>
                  </a:lnTo>
                  <a:lnTo>
                    <a:pt x="1332" y="114"/>
                  </a:lnTo>
                  <a:lnTo>
                    <a:pt x="1335" y="116"/>
                  </a:lnTo>
                  <a:lnTo>
                    <a:pt x="1337" y="116"/>
                  </a:lnTo>
                  <a:lnTo>
                    <a:pt x="1337" y="117"/>
                  </a:lnTo>
                  <a:lnTo>
                    <a:pt x="1336" y="117"/>
                  </a:lnTo>
                  <a:lnTo>
                    <a:pt x="1336" y="116"/>
                  </a:lnTo>
                  <a:lnTo>
                    <a:pt x="1336" y="117"/>
                  </a:lnTo>
                  <a:lnTo>
                    <a:pt x="1336" y="116"/>
                  </a:lnTo>
                  <a:lnTo>
                    <a:pt x="1336" y="117"/>
                  </a:lnTo>
                  <a:lnTo>
                    <a:pt x="1337" y="117"/>
                  </a:lnTo>
                  <a:lnTo>
                    <a:pt x="1339" y="117"/>
                  </a:lnTo>
                  <a:lnTo>
                    <a:pt x="1339" y="118"/>
                  </a:lnTo>
                  <a:lnTo>
                    <a:pt x="1340" y="118"/>
                  </a:lnTo>
                  <a:lnTo>
                    <a:pt x="1340" y="119"/>
                  </a:lnTo>
                  <a:lnTo>
                    <a:pt x="1341" y="119"/>
                  </a:lnTo>
                  <a:lnTo>
                    <a:pt x="1344" y="119"/>
                  </a:lnTo>
                  <a:lnTo>
                    <a:pt x="1344" y="121"/>
                  </a:lnTo>
                  <a:lnTo>
                    <a:pt x="1344" y="122"/>
                  </a:lnTo>
                  <a:lnTo>
                    <a:pt x="1345" y="123"/>
                  </a:lnTo>
                  <a:lnTo>
                    <a:pt x="1346" y="124"/>
                  </a:lnTo>
                  <a:lnTo>
                    <a:pt x="1348" y="126"/>
                  </a:lnTo>
                  <a:lnTo>
                    <a:pt x="1349" y="127"/>
                  </a:lnTo>
                  <a:lnTo>
                    <a:pt x="1350" y="127"/>
                  </a:lnTo>
                  <a:lnTo>
                    <a:pt x="1350" y="128"/>
                  </a:lnTo>
                  <a:lnTo>
                    <a:pt x="1350" y="130"/>
                  </a:lnTo>
                  <a:lnTo>
                    <a:pt x="1351" y="130"/>
                  </a:lnTo>
                  <a:lnTo>
                    <a:pt x="1351" y="128"/>
                  </a:lnTo>
                  <a:lnTo>
                    <a:pt x="1353" y="128"/>
                  </a:lnTo>
                  <a:lnTo>
                    <a:pt x="1351" y="128"/>
                  </a:lnTo>
                  <a:lnTo>
                    <a:pt x="1351" y="127"/>
                  </a:lnTo>
                  <a:lnTo>
                    <a:pt x="1353" y="127"/>
                  </a:lnTo>
                  <a:lnTo>
                    <a:pt x="1353" y="126"/>
                  </a:lnTo>
                  <a:lnTo>
                    <a:pt x="1354" y="123"/>
                  </a:lnTo>
                  <a:lnTo>
                    <a:pt x="1354" y="122"/>
                  </a:lnTo>
                  <a:lnTo>
                    <a:pt x="1354" y="121"/>
                  </a:lnTo>
                  <a:lnTo>
                    <a:pt x="1355" y="121"/>
                  </a:lnTo>
                  <a:lnTo>
                    <a:pt x="1355" y="119"/>
                  </a:lnTo>
                  <a:lnTo>
                    <a:pt x="1354" y="119"/>
                  </a:lnTo>
                  <a:lnTo>
                    <a:pt x="1355" y="119"/>
                  </a:lnTo>
                  <a:lnTo>
                    <a:pt x="1354" y="119"/>
                  </a:lnTo>
                  <a:lnTo>
                    <a:pt x="1355" y="119"/>
                  </a:lnTo>
                  <a:lnTo>
                    <a:pt x="1355" y="118"/>
                  </a:lnTo>
                  <a:lnTo>
                    <a:pt x="1354" y="119"/>
                  </a:lnTo>
                  <a:lnTo>
                    <a:pt x="1354" y="118"/>
                  </a:lnTo>
                  <a:lnTo>
                    <a:pt x="1354" y="119"/>
                  </a:lnTo>
                  <a:lnTo>
                    <a:pt x="1353" y="119"/>
                  </a:lnTo>
                  <a:lnTo>
                    <a:pt x="1351" y="118"/>
                  </a:lnTo>
                  <a:lnTo>
                    <a:pt x="1351" y="117"/>
                  </a:lnTo>
                  <a:lnTo>
                    <a:pt x="1350" y="117"/>
                  </a:lnTo>
                  <a:lnTo>
                    <a:pt x="1349" y="114"/>
                  </a:lnTo>
                  <a:lnTo>
                    <a:pt x="1349" y="113"/>
                  </a:lnTo>
                  <a:lnTo>
                    <a:pt x="1349" y="112"/>
                  </a:lnTo>
                  <a:lnTo>
                    <a:pt x="1349" y="110"/>
                  </a:lnTo>
                  <a:lnTo>
                    <a:pt x="1349" y="109"/>
                  </a:lnTo>
                  <a:lnTo>
                    <a:pt x="1349" y="110"/>
                  </a:lnTo>
                  <a:lnTo>
                    <a:pt x="1348" y="110"/>
                  </a:lnTo>
                  <a:lnTo>
                    <a:pt x="1348" y="109"/>
                  </a:lnTo>
                  <a:lnTo>
                    <a:pt x="1346" y="109"/>
                  </a:lnTo>
                  <a:lnTo>
                    <a:pt x="1346" y="108"/>
                  </a:lnTo>
                  <a:lnTo>
                    <a:pt x="1345" y="108"/>
                  </a:lnTo>
                  <a:lnTo>
                    <a:pt x="1344" y="108"/>
                  </a:lnTo>
                  <a:lnTo>
                    <a:pt x="1344" y="107"/>
                  </a:lnTo>
                  <a:lnTo>
                    <a:pt x="1343" y="108"/>
                  </a:lnTo>
                  <a:lnTo>
                    <a:pt x="1344" y="108"/>
                  </a:lnTo>
                  <a:lnTo>
                    <a:pt x="1343" y="108"/>
                  </a:lnTo>
                  <a:lnTo>
                    <a:pt x="1343" y="109"/>
                  </a:lnTo>
                  <a:lnTo>
                    <a:pt x="1343" y="110"/>
                  </a:lnTo>
                  <a:lnTo>
                    <a:pt x="1343" y="109"/>
                  </a:lnTo>
                  <a:lnTo>
                    <a:pt x="1343" y="108"/>
                  </a:lnTo>
                  <a:lnTo>
                    <a:pt x="1343" y="107"/>
                  </a:lnTo>
                  <a:lnTo>
                    <a:pt x="1343" y="105"/>
                  </a:lnTo>
                  <a:lnTo>
                    <a:pt x="1343" y="103"/>
                  </a:lnTo>
                  <a:lnTo>
                    <a:pt x="1343" y="101"/>
                  </a:lnTo>
                  <a:lnTo>
                    <a:pt x="1344" y="101"/>
                  </a:lnTo>
                  <a:lnTo>
                    <a:pt x="1344" y="103"/>
                  </a:lnTo>
                  <a:lnTo>
                    <a:pt x="1343" y="103"/>
                  </a:lnTo>
                  <a:lnTo>
                    <a:pt x="1344" y="103"/>
                  </a:lnTo>
                  <a:lnTo>
                    <a:pt x="1345" y="103"/>
                  </a:lnTo>
                  <a:lnTo>
                    <a:pt x="1345" y="101"/>
                  </a:lnTo>
                  <a:lnTo>
                    <a:pt x="1345" y="100"/>
                  </a:lnTo>
                  <a:lnTo>
                    <a:pt x="1345" y="101"/>
                  </a:lnTo>
                  <a:lnTo>
                    <a:pt x="1345" y="100"/>
                  </a:lnTo>
                  <a:lnTo>
                    <a:pt x="1345" y="99"/>
                  </a:lnTo>
                  <a:lnTo>
                    <a:pt x="1345" y="100"/>
                  </a:lnTo>
                  <a:lnTo>
                    <a:pt x="1344" y="100"/>
                  </a:lnTo>
                  <a:lnTo>
                    <a:pt x="1344" y="99"/>
                  </a:lnTo>
                  <a:lnTo>
                    <a:pt x="1344" y="98"/>
                  </a:lnTo>
                  <a:lnTo>
                    <a:pt x="1344" y="96"/>
                  </a:lnTo>
                  <a:lnTo>
                    <a:pt x="1345" y="96"/>
                  </a:lnTo>
                  <a:lnTo>
                    <a:pt x="1345" y="95"/>
                  </a:lnTo>
                  <a:lnTo>
                    <a:pt x="1345" y="94"/>
                  </a:lnTo>
                  <a:lnTo>
                    <a:pt x="1345" y="91"/>
                  </a:lnTo>
                  <a:lnTo>
                    <a:pt x="1345" y="90"/>
                  </a:lnTo>
                  <a:lnTo>
                    <a:pt x="1345" y="89"/>
                  </a:lnTo>
                  <a:lnTo>
                    <a:pt x="1344" y="89"/>
                  </a:lnTo>
                  <a:lnTo>
                    <a:pt x="1343" y="90"/>
                  </a:lnTo>
                  <a:lnTo>
                    <a:pt x="1341" y="90"/>
                  </a:lnTo>
                  <a:lnTo>
                    <a:pt x="1341" y="89"/>
                  </a:lnTo>
                  <a:lnTo>
                    <a:pt x="1341" y="87"/>
                  </a:lnTo>
                  <a:lnTo>
                    <a:pt x="1343" y="87"/>
                  </a:lnTo>
                  <a:lnTo>
                    <a:pt x="1343" y="86"/>
                  </a:lnTo>
                  <a:lnTo>
                    <a:pt x="1343" y="85"/>
                  </a:lnTo>
                  <a:lnTo>
                    <a:pt x="1341" y="85"/>
                  </a:lnTo>
                  <a:lnTo>
                    <a:pt x="1343" y="86"/>
                  </a:lnTo>
                  <a:lnTo>
                    <a:pt x="1341" y="86"/>
                  </a:lnTo>
                  <a:lnTo>
                    <a:pt x="1341" y="85"/>
                  </a:lnTo>
                  <a:lnTo>
                    <a:pt x="1343" y="84"/>
                  </a:lnTo>
                  <a:lnTo>
                    <a:pt x="1343" y="82"/>
                  </a:lnTo>
                  <a:lnTo>
                    <a:pt x="1343" y="81"/>
                  </a:lnTo>
                  <a:lnTo>
                    <a:pt x="1344" y="81"/>
                  </a:lnTo>
                  <a:lnTo>
                    <a:pt x="1345" y="80"/>
                  </a:lnTo>
                  <a:lnTo>
                    <a:pt x="1346" y="80"/>
                  </a:lnTo>
                  <a:lnTo>
                    <a:pt x="1346" y="79"/>
                  </a:lnTo>
                  <a:lnTo>
                    <a:pt x="1348" y="79"/>
                  </a:lnTo>
                  <a:lnTo>
                    <a:pt x="1348" y="77"/>
                  </a:lnTo>
                  <a:lnTo>
                    <a:pt x="1349" y="77"/>
                  </a:lnTo>
                  <a:lnTo>
                    <a:pt x="1349" y="76"/>
                  </a:lnTo>
                  <a:lnTo>
                    <a:pt x="1350" y="75"/>
                  </a:lnTo>
                  <a:lnTo>
                    <a:pt x="1350" y="73"/>
                  </a:lnTo>
                  <a:lnTo>
                    <a:pt x="1351" y="72"/>
                  </a:lnTo>
                  <a:lnTo>
                    <a:pt x="1351" y="71"/>
                  </a:lnTo>
                  <a:lnTo>
                    <a:pt x="1351" y="70"/>
                  </a:lnTo>
                  <a:lnTo>
                    <a:pt x="1353" y="68"/>
                  </a:lnTo>
                  <a:lnTo>
                    <a:pt x="1353" y="67"/>
                  </a:lnTo>
                  <a:lnTo>
                    <a:pt x="1353" y="66"/>
                  </a:lnTo>
                  <a:lnTo>
                    <a:pt x="1353" y="65"/>
                  </a:lnTo>
                  <a:lnTo>
                    <a:pt x="1353" y="63"/>
                  </a:lnTo>
                  <a:lnTo>
                    <a:pt x="1353" y="62"/>
                  </a:lnTo>
                  <a:lnTo>
                    <a:pt x="1353" y="61"/>
                  </a:lnTo>
                  <a:lnTo>
                    <a:pt x="1354" y="61"/>
                  </a:lnTo>
                  <a:lnTo>
                    <a:pt x="1353" y="61"/>
                  </a:lnTo>
                  <a:lnTo>
                    <a:pt x="1354" y="61"/>
                  </a:lnTo>
                  <a:lnTo>
                    <a:pt x="1354" y="59"/>
                  </a:lnTo>
                  <a:lnTo>
                    <a:pt x="1354" y="58"/>
                  </a:lnTo>
                  <a:lnTo>
                    <a:pt x="1354" y="57"/>
                  </a:lnTo>
                  <a:lnTo>
                    <a:pt x="1355" y="56"/>
                  </a:lnTo>
                  <a:lnTo>
                    <a:pt x="1355" y="54"/>
                  </a:lnTo>
                  <a:lnTo>
                    <a:pt x="1355" y="53"/>
                  </a:lnTo>
                  <a:lnTo>
                    <a:pt x="1355" y="52"/>
                  </a:lnTo>
                  <a:lnTo>
                    <a:pt x="1357" y="52"/>
                  </a:lnTo>
                  <a:lnTo>
                    <a:pt x="1358" y="52"/>
                  </a:lnTo>
                  <a:lnTo>
                    <a:pt x="1359" y="52"/>
                  </a:lnTo>
                  <a:lnTo>
                    <a:pt x="1358" y="52"/>
                  </a:lnTo>
                  <a:lnTo>
                    <a:pt x="1358" y="53"/>
                  </a:lnTo>
                  <a:lnTo>
                    <a:pt x="1357" y="53"/>
                  </a:lnTo>
                  <a:lnTo>
                    <a:pt x="1358" y="53"/>
                  </a:lnTo>
                  <a:lnTo>
                    <a:pt x="1359" y="53"/>
                  </a:lnTo>
                  <a:lnTo>
                    <a:pt x="1360" y="53"/>
                  </a:lnTo>
                  <a:lnTo>
                    <a:pt x="1363" y="53"/>
                  </a:lnTo>
                  <a:lnTo>
                    <a:pt x="1365" y="53"/>
                  </a:lnTo>
                  <a:lnTo>
                    <a:pt x="1367" y="53"/>
                  </a:lnTo>
                  <a:lnTo>
                    <a:pt x="1368" y="53"/>
                  </a:lnTo>
                  <a:lnTo>
                    <a:pt x="1369" y="53"/>
                  </a:lnTo>
                  <a:lnTo>
                    <a:pt x="1371" y="54"/>
                  </a:lnTo>
                  <a:lnTo>
                    <a:pt x="1369" y="54"/>
                  </a:lnTo>
                  <a:lnTo>
                    <a:pt x="1372" y="54"/>
                  </a:lnTo>
                  <a:lnTo>
                    <a:pt x="1373" y="54"/>
                  </a:lnTo>
                  <a:lnTo>
                    <a:pt x="1374" y="56"/>
                  </a:lnTo>
                  <a:lnTo>
                    <a:pt x="1376" y="57"/>
                  </a:lnTo>
                  <a:lnTo>
                    <a:pt x="1374" y="57"/>
                  </a:lnTo>
                  <a:lnTo>
                    <a:pt x="1374" y="58"/>
                  </a:lnTo>
                  <a:lnTo>
                    <a:pt x="1374" y="59"/>
                  </a:lnTo>
                  <a:lnTo>
                    <a:pt x="1376" y="59"/>
                  </a:lnTo>
                  <a:lnTo>
                    <a:pt x="1374" y="61"/>
                  </a:lnTo>
                  <a:lnTo>
                    <a:pt x="1374" y="62"/>
                  </a:lnTo>
                  <a:lnTo>
                    <a:pt x="1374" y="63"/>
                  </a:lnTo>
                  <a:lnTo>
                    <a:pt x="1376" y="63"/>
                  </a:lnTo>
                  <a:lnTo>
                    <a:pt x="1376" y="65"/>
                  </a:lnTo>
                  <a:lnTo>
                    <a:pt x="1374" y="65"/>
                  </a:lnTo>
                  <a:lnTo>
                    <a:pt x="1374" y="66"/>
                  </a:lnTo>
                  <a:lnTo>
                    <a:pt x="1374" y="67"/>
                  </a:lnTo>
                  <a:lnTo>
                    <a:pt x="1373" y="68"/>
                  </a:lnTo>
                  <a:lnTo>
                    <a:pt x="1373" y="70"/>
                  </a:lnTo>
                  <a:lnTo>
                    <a:pt x="1373" y="71"/>
                  </a:lnTo>
                  <a:lnTo>
                    <a:pt x="1372" y="71"/>
                  </a:lnTo>
                  <a:lnTo>
                    <a:pt x="1372" y="72"/>
                  </a:lnTo>
                  <a:lnTo>
                    <a:pt x="1372" y="73"/>
                  </a:lnTo>
                  <a:lnTo>
                    <a:pt x="1373" y="73"/>
                  </a:lnTo>
                  <a:lnTo>
                    <a:pt x="1372" y="75"/>
                  </a:lnTo>
                  <a:lnTo>
                    <a:pt x="1372" y="76"/>
                  </a:lnTo>
                  <a:lnTo>
                    <a:pt x="1371" y="76"/>
                  </a:lnTo>
                  <a:lnTo>
                    <a:pt x="1371" y="77"/>
                  </a:lnTo>
                  <a:lnTo>
                    <a:pt x="1369" y="77"/>
                  </a:lnTo>
                  <a:lnTo>
                    <a:pt x="1369" y="79"/>
                  </a:lnTo>
                  <a:lnTo>
                    <a:pt x="1369" y="80"/>
                  </a:lnTo>
                  <a:lnTo>
                    <a:pt x="1371" y="80"/>
                  </a:lnTo>
                  <a:lnTo>
                    <a:pt x="1371" y="81"/>
                  </a:lnTo>
                  <a:lnTo>
                    <a:pt x="1373" y="84"/>
                  </a:lnTo>
                  <a:lnTo>
                    <a:pt x="1374" y="84"/>
                  </a:lnTo>
                  <a:lnTo>
                    <a:pt x="1374" y="85"/>
                  </a:lnTo>
                  <a:lnTo>
                    <a:pt x="1374" y="86"/>
                  </a:lnTo>
                  <a:lnTo>
                    <a:pt x="1374" y="87"/>
                  </a:lnTo>
                  <a:lnTo>
                    <a:pt x="1376" y="89"/>
                  </a:lnTo>
                  <a:lnTo>
                    <a:pt x="1374" y="89"/>
                  </a:lnTo>
                  <a:lnTo>
                    <a:pt x="1374" y="90"/>
                  </a:lnTo>
                  <a:lnTo>
                    <a:pt x="1374" y="91"/>
                  </a:lnTo>
                  <a:lnTo>
                    <a:pt x="1374" y="93"/>
                  </a:lnTo>
                  <a:lnTo>
                    <a:pt x="1374" y="94"/>
                  </a:lnTo>
                  <a:lnTo>
                    <a:pt x="1374" y="95"/>
                  </a:lnTo>
                  <a:lnTo>
                    <a:pt x="1374" y="96"/>
                  </a:lnTo>
                  <a:lnTo>
                    <a:pt x="1373" y="98"/>
                  </a:lnTo>
                  <a:lnTo>
                    <a:pt x="1373" y="99"/>
                  </a:lnTo>
                  <a:lnTo>
                    <a:pt x="1374" y="99"/>
                  </a:lnTo>
                  <a:lnTo>
                    <a:pt x="1374" y="100"/>
                  </a:lnTo>
                  <a:lnTo>
                    <a:pt x="1373" y="100"/>
                  </a:lnTo>
                  <a:lnTo>
                    <a:pt x="1373" y="101"/>
                  </a:lnTo>
                  <a:lnTo>
                    <a:pt x="1373" y="103"/>
                  </a:lnTo>
                  <a:lnTo>
                    <a:pt x="1374" y="104"/>
                  </a:lnTo>
                  <a:lnTo>
                    <a:pt x="1374" y="105"/>
                  </a:lnTo>
                  <a:lnTo>
                    <a:pt x="1374" y="107"/>
                  </a:lnTo>
                  <a:lnTo>
                    <a:pt x="1373" y="107"/>
                  </a:lnTo>
                  <a:lnTo>
                    <a:pt x="1373" y="108"/>
                  </a:lnTo>
                  <a:lnTo>
                    <a:pt x="1373" y="109"/>
                  </a:lnTo>
                  <a:lnTo>
                    <a:pt x="1374" y="110"/>
                  </a:lnTo>
                  <a:lnTo>
                    <a:pt x="1374" y="112"/>
                  </a:lnTo>
                  <a:lnTo>
                    <a:pt x="1373" y="112"/>
                  </a:lnTo>
                  <a:lnTo>
                    <a:pt x="1374" y="113"/>
                  </a:lnTo>
                  <a:lnTo>
                    <a:pt x="1374" y="114"/>
                  </a:lnTo>
                  <a:lnTo>
                    <a:pt x="1373" y="114"/>
                  </a:lnTo>
                  <a:lnTo>
                    <a:pt x="1373" y="116"/>
                  </a:lnTo>
                  <a:lnTo>
                    <a:pt x="1373" y="117"/>
                  </a:lnTo>
                  <a:lnTo>
                    <a:pt x="1373" y="118"/>
                  </a:lnTo>
                  <a:lnTo>
                    <a:pt x="1373" y="119"/>
                  </a:lnTo>
                  <a:lnTo>
                    <a:pt x="1374" y="121"/>
                  </a:lnTo>
                  <a:lnTo>
                    <a:pt x="1376" y="121"/>
                  </a:lnTo>
                  <a:lnTo>
                    <a:pt x="1377" y="122"/>
                  </a:lnTo>
                  <a:lnTo>
                    <a:pt x="1379" y="124"/>
                  </a:lnTo>
                  <a:lnTo>
                    <a:pt x="1379" y="126"/>
                  </a:lnTo>
                  <a:lnTo>
                    <a:pt x="1379" y="127"/>
                  </a:lnTo>
                  <a:lnTo>
                    <a:pt x="1379" y="126"/>
                  </a:lnTo>
                  <a:lnTo>
                    <a:pt x="1378" y="126"/>
                  </a:lnTo>
                  <a:lnTo>
                    <a:pt x="1378" y="127"/>
                  </a:lnTo>
                  <a:lnTo>
                    <a:pt x="1378" y="128"/>
                  </a:lnTo>
                  <a:lnTo>
                    <a:pt x="1377" y="130"/>
                  </a:lnTo>
                  <a:lnTo>
                    <a:pt x="1377" y="131"/>
                  </a:lnTo>
                  <a:lnTo>
                    <a:pt x="1377" y="132"/>
                  </a:lnTo>
                  <a:lnTo>
                    <a:pt x="1377" y="133"/>
                  </a:lnTo>
                  <a:lnTo>
                    <a:pt x="1377" y="135"/>
                  </a:lnTo>
                  <a:lnTo>
                    <a:pt x="1377" y="136"/>
                  </a:lnTo>
                  <a:lnTo>
                    <a:pt x="1377" y="137"/>
                  </a:lnTo>
                  <a:lnTo>
                    <a:pt x="1376" y="137"/>
                  </a:lnTo>
                  <a:lnTo>
                    <a:pt x="1376" y="138"/>
                  </a:lnTo>
                  <a:lnTo>
                    <a:pt x="1374" y="138"/>
                  </a:lnTo>
                  <a:lnTo>
                    <a:pt x="1373" y="138"/>
                  </a:lnTo>
                  <a:lnTo>
                    <a:pt x="1373" y="140"/>
                  </a:lnTo>
                  <a:lnTo>
                    <a:pt x="1373" y="141"/>
                  </a:lnTo>
                  <a:lnTo>
                    <a:pt x="1373" y="142"/>
                  </a:lnTo>
                  <a:lnTo>
                    <a:pt x="1372" y="142"/>
                  </a:lnTo>
                  <a:lnTo>
                    <a:pt x="1371" y="142"/>
                  </a:lnTo>
                  <a:lnTo>
                    <a:pt x="1371" y="144"/>
                  </a:lnTo>
                  <a:lnTo>
                    <a:pt x="1372" y="144"/>
                  </a:lnTo>
                  <a:lnTo>
                    <a:pt x="1372" y="145"/>
                  </a:lnTo>
                  <a:lnTo>
                    <a:pt x="1371" y="145"/>
                  </a:lnTo>
                  <a:lnTo>
                    <a:pt x="1372" y="145"/>
                  </a:lnTo>
                  <a:lnTo>
                    <a:pt x="1371" y="145"/>
                  </a:lnTo>
                  <a:lnTo>
                    <a:pt x="1371" y="146"/>
                  </a:lnTo>
                  <a:lnTo>
                    <a:pt x="1371" y="147"/>
                  </a:lnTo>
                  <a:lnTo>
                    <a:pt x="1369" y="147"/>
                  </a:lnTo>
                  <a:lnTo>
                    <a:pt x="1369" y="149"/>
                  </a:lnTo>
                  <a:lnTo>
                    <a:pt x="1368" y="147"/>
                  </a:lnTo>
                  <a:lnTo>
                    <a:pt x="1368" y="149"/>
                  </a:lnTo>
                  <a:lnTo>
                    <a:pt x="1367" y="147"/>
                  </a:lnTo>
                  <a:lnTo>
                    <a:pt x="1368" y="149"/>
                  </a:lnTo>
                  <a:lnTo>
                    <a:pt x="1367" y="149"/>
                  </a:lnTo>
                  <a:lnTo>
                    <a:pt x="1368" y="149"/>
                  </a:lnTo>
                  <a:lnTo>
                    <a:pt x="1368" y="150"/>
                  </a:lnTo>
                  <a:lnTo>
                    <a:pt x="1368" y="151"/>
                  </a:lnTo>
                  <a:lnTo>
                    <a:pt x="1368" y="152"/>
                  </a:lnTo>
                  <a:lnTo>
                    <a:pt x="1367" y="152"/>
                  </a:lnTo>
                  <a:lnTo>
                    <a:pt x="1367" y="151"/>
                  </a:lnTo>
                  <a:lnTo>
                    <a:pt x="1367" y="152"/>
                  </a:lnTo>
                  <a:lnTo>
                    <a:pt x="1365" y="152"/>
                  </a:lnTo>
                  <a:lnTo>
                    <a:pt x="1367" y="152"/>
                  </a:lnTo>
                  <a:lnTo>
                    <a:pt x="1365" y="152"/>
                  </a:lnTo>
                  <a:lnTo>
                    <a:pt x="1364" y="152"/>
                  </a:lnTo>
                  <a:lnTo>
                    <a:pt x="1365" y="154"/>
                  </a:lnTo>
                  <a:lnTo>
                    <a:pt x="1363" y="154"/>
                  </a:lnTo>
                  <a:lnTo>
                    <a:pt x="1362" y="154"/>
                  </a:lnTo>
                  <a:lnTo>
                    <a:pt x="1362" y="152"/>
                  </a:lnTo>
                  <a:lnTo>
                    <a:pt x="1362" y="151"/>
                  </a:lnTo>
                  <a:lnTo>
                    <a:pt x="1363" y="151"/>
                  </a:lnTo>
                  <a:lnTo>
                    <a:pt x="1364" y="151"/>
                  </a:lnTo>
                  <a:lnTo>
                    <a:pt x="1364" y="150"/>
                  </a:lnTo>
                  <a:lnTo>
                    <a:pt x="1363" y="150"/>
                  </a:lnTo>
                  <a:lnTo>
                    <a:pt x="1363" y="151"/>
                  </a:lnTo>
                  <a:lnTo>
                    <a:pt x="1362" y="151"/>
                  </a:lnTo>
                  <a:lnTo>
                    <a:pt x="1363" y="151"/>
                  </a:lnTo>
                  <a:lnTo>
                    <a:pt x="1362" y="151"/>
                  </a:lnTo>
                  <a:lnTo>
                    <a:pt x="1360" y="151"/>
                  </a:lnTo>
                  <a:lnTo>
                    <a:pt x="1360" y="150"/>
                  </a:lnTo>
                  <a:lnTo>
                    <a:pt x="1359" y="150"/>
                  </a:lnTo>
                  <a:lnTo>
                    <a:pt x="1359" y="149"/>
                  </a:lnTo>
                  <a:lnTo>
                    <a:pt x="1359" y="150"/>
                  </a:lnTo>
                  <a:lnTo>
                    <a:pt x="1358" y="150"/>
                  </a:lnTo>
                  <a:lnTo>
                    <a:pt x="1357" y="150"/>
                  </a:lnTo>
                  <a:lnTo>
                    <a:pt x="1355" y="150"/>
                  </a:lnTo>
                  <a:lnTo>
                    <a:pt x="1354" y="150"/>
                  </a:lnTo>
                  <a:lnTo>
                    <a:pt x="1355" y="150"/>
                  </a:lnTo>
                  <a:lnTo>
                    <a:pt x="1355" y="151"/>
                  </a:lnTo>
                  <a:lnTo>
                    <a:pt x="1355" y="152"/>
                  </a:lnTo>
                  <a:lnTo>
                    <a:pt x="1357" y="154"/>
                  </a:lnTo>
                  <a:lnTo>
                    <a:pt x="1358" y="154"/>
                  </a:lnTo>
                  <a:lnTo>
                    <a:pt x="1359" y="155"/>
                  </a:lnTo>
                  <a:lnTo>
                    <a:pt x="1362" y="156"/>
                  </a:lnTo>
                  <a:lnTo>
                    <a:pt x="1363" y="156"/>
                  </a:lnTo>
                  <a:lnTo>
                    <a:pt x="1364" y="156"/>
                  </a:lnTo>
                  <a:lnTo>
                    <a:pt x="1365" y="156"/>
                  </a:lnTo>
                  <a:lnTo>
                    <a:pt x="1367" y="156"/>
                  </a:lnTo>
                  <a:lnTo>
                    <a:pt x="1368" y="156"/>
                  </a:lnTo>
                  <a:lnTo>
                    <a:pt x="1369" y="156"/>
                  </a:lnTo>
                  <a:lnTo>
                    <a:pt x="1369" y="158"/>
                  </a:lnTo>
                  <a:lnTo>
                    <a:pt x="1371" y="158"/>
                  </a:lnTo>
                  <a:lnTo>
                    <a:pt x="1372" y="156"/>
                  </a:lnTo>
                  <a:lnTo>
                    <a:pt x="1373" y="156"/>
                  </a:lnTo>
                  <a:lnTo>
                    <a:pt x="1373" y="155"/>
                  </a:lnTo>
                  <a:lnTo>
                    <a:pt x="1373" y="154"/>
                  </a:lnTo>
                  <a:lnTo>
                    <a:pt x="1372" y="154"/>
                  </a:lnTo>
                  <a:lnTo>
                    <a:pt x="1373" y="154"/>
                  </a:lnTo>
                  <a:lnTo>
                    <a:pt x="1373" y="152"/>
                  </a:lnTo>
                  <a:lnTo>
                    <a:pt x="1374" y="152"/>
                  </a:lnTo>
                  <a:lnTo>
                    <a:pt x="1376" y="152"/>
                  </a:lnTo>
                  <a:lnTo>
                    <a:pt x="1376" y="151"/>
                  </a:lnTo>
                  <a:lnTo>
                    <a:pt x="1377" y="151"/>
                  </a:lnTo>
                  <a:lnTo>
                    <a:pt x="1377" y="150"/>
                  </a:lnTo>
                  <a:lnTo>
                    <a:pt x="1378" y="150"/>
                  </a:lnTo>
                  <a:lnTo>
                    <a:pt x="1379" y="149"/>
                  </a:lnTo>
                  <a:lnTo>
                    <a:pt x="1379" y="147"/>
                  </a:lnTo>
                  <a:lnTo>
                    <a:pt x="1381" y="147"/>
                  </a:lnTo>
                  <a:lnTo>
                    <a:pt x="1381" y="146"/>
                  </a:lnTo>
                  <a:lnTo>
                    <a:pt x="1381" y="145"/>
                  </a:lnTo>
                  <a:lnTo>
                    <a:pt x="1381" y="144"/>
                  </a:lnTo>
                  <a:lnTo>
                    <a:pt x="1382" y="141"/>
                  </a:lnTo>
                  <a:lnTo>
                    <a:pt x="1383" y="140"/>
                  </a:lnTo>
                  <a:lnTo>
                    <a:pt x="1386" y="137"/>
                  </a:lnTo>
                  <a:lnTo>
                    <a:pt x="1386" y="136"/>
                  </a:lnTo>
                  <a:lnTo>
                    <a:pt x="1386" y="135"/>
                  </a:lnTo>
                  <a:lnTo>
                    <a:pt x="1386" y="133"/>
                  </a:lnTo>
                  <a:lnTo>
                    <a:pt x="1386" y="132"/>
                  </a:lnTo>
                  <a:lnTo>
                    <a:pt x="1386" y="131"/>
                  </a:lnTo>
                  <a:lnTo>
                    <a:pt x="1385" y="131"/>
                  </a:lnTo>
                  <a:lnTo>
                    <a:pt x="1385" y="130"/>
                  </a:lnTo>
                  <a:lnTo>
                    <a:pt x="1383" y="128"/>
                  </a:lnTo>
                  <a:lnTo>
                    <a:pt x="1383" y="127"/>
                  </a:lnTo>
                  <a:lnTo>
                    <a:pt x="1383" y="126"/>
                  </a:lnTo>
                  <a:lnTo>
                    <a:pt x="1383" y="124"/>
                  </a:lnTo>
                  <a:lnTo>
                    <a:pt x="1383" y="123"/>
                  </a:lnTo>
                  <a:lnTo>
                    <a:pt x="1385" y="122"/>
                  </a:lnTo>
                  <a:lnTo>
                    <a:pt x="1386" y="121"/>
                  </a:lnTo>
                  <a:lnTo>
                    <a:pt x="1388" y="119"/>
                  </a:lnTo>
                  <a:lnTo>
                    <a:pt x="1390" y="119"/>
                  </a:lnTo>
                  <a:lnTo>
                    <a:pt x="1391" y="119"/>
                  </a:lnTo>
                  <a:lnTo>
                    <a:pt x="1392" y="118"/>
                  </a:lnTo>
                  <a:lnTo>
                    <a:pt x="1393" y="118"/>
                  </a:lnTo>
                  <a:lnTo>
                    <a:pt x="1395" y="118"/>
                  </a:lnTo>
                  <a:lnTo>
                    <a:pt x="1396" y="118"/>
                  </a:lnTo>
                  <a:lnTo>
                    <a:pt x="1396" y="119"/>
                  </a:lnTo>
                  <a:lnTo>
                    <a:pt x="1396" y="121"/>
                  </a:lnTo>
                  <a:lnTo>
                    <a:pt x="1396" y="122"/>
                  </a:lnTo>
                  <a:lnTo>
                    <a:pt x="1397" y="123"/>
                  </a:lnTo>
                  <a:lnTo>
                    <a:pt x="1399" y="124"/>
                  </a:lnTo>
                  <a:lnTo>
                    <a:pt x="1400" y="126"/>
                  </a:lnTo>
                  <a:lnTo>
                    <a:pt x="1399" y="126"/>
                  </a:lnTo>
                  <a:lnTo>
                    <a:pt x="1399" y="127"/>
                  </a:lnTo>
                  <a:lnTo>
                    <a:pt x="1400" y="127"/>
                  </a:lnTo>
                  <a:lnTo>
                    <a:pt x="1399" y="128"/>
                  </a:lnTo>
                  <a:lnTo>
                    <a:pt x="1399" y="130"/>
                  </a:lnTo>
                  <a:lnTo>
                    <a:pt x="1400" y="130"/>
                  </a:lnTo>
                  <a:lnTo>
                    <a:pt x="1400" y="131"/>
                  </a:lnTo>
                  <a:lnTo>
                    <a:pt x="1399" y="131"/>
                  </a:lnTo>
                  <a:lnTo>
                    <a:pt x="1399" y="132"/>
                  </a:lnTo>
                  <a:lnTo>
                    <a:pt x="1399" y="133"/>
                  </a:lnTo>
                  <a:lnTo>
                    <a:pt x="1400" y="133"/>
                  </a:lnTo>
                  <a:lnTo>
                    <a:pt x="1400" y="135"/>
                  </a:lnTo>
                  <a:lnTo>
                    <a:pt x="1399" y="135"/>
                  </a:lnTo>
                  <a:lnTo>
                    <a:pt x="1399" y="136"/>
                  </a:lnTo>
                  <a:lnTo>
                    <a:pt x="1399" y="135"/>
                  </a:lnTo>
                  <a:lnTo>
                    <a:pt x="1399" y="136"/>
                  </a:lnTo>
                  <a:lnTo>
                    <a:pt x="1400" y="137"/>
                  </a:lnTo>
                  <a:lnTo>
                    <a:pt x="1401" y="137"/>
                  </a:lnTo>
                  <a:lnTo>
                    <a:pt x="1401" y="138"/>
                  </a:lnTo>
                  <a:lnTo>
                    <a:pt x="1401" y="140"/>
                  </a:lnTo>
                  <a:lnTo>
                    <a:pt x="1402" y="140"/>
                  </a:lnTo>
                  <a:lnTo>
                    <a:pt x="1402" y="138"/>
                  </a:lnTo>
                  <a:lnTo>
                    <a:pt x="1402" y="140"/>
                  </a:lnTo>
                  <a:lnTo>
                    <a:pt x="1404" y="140"/>
                  </a:lnTo>
                  <a:lnTo>
                    <a:pt x="1404" y="138"/>
                  </a:lnTo>
                  <a:lnTo>
                    <a:pt x="1405" y="138"/>
                  </a:lnTo>
                  <a:lnTo>
                    <a:pt x="1405" y="140"/>
                  </a:lnTo>
                  <a:lnTo>
                    <a:pt x="1406" y="140"/>
                  </a:lnTo>
                  <a:lnTo>
                    <a:pt x="1406" y="138"/>
                  </a:lnTo>
                  <a:lnTo>
                    <a:pt x="1407" y="138"/>
                  </a:lnTo>
                  <a:lnTo>
                    <a:pt x="1407" y="140"/>
                  </a:lnTo>
                  <a:lnTo>
                    <a:pt x="1409" y="140"/>
                  </a:lnTo>
                  <a:lnTo>
                    <a:pt x="1409" y="138"/>
                  </a:lnTo>
                  <a:lnTo>
                    <a:pt x="1407" y="138"/>
                  </a:lnTo>
                  <a:lnTo>
                    <a:pt x="1406" y="138"/>
                  </a:lnTo>
                  <a:lnTo>
                    <a:pt x="1406" y="137"/>
                  </a:lnTo>
                  <a:lnTo>
                    <a:pt x="1405" y="137"/>
                  </a:lnTo>
                  <a:lnTo>
                    <a:pt x="1405" y="138"/>
                  </a:lnTo>
                  <a:lnTo>
                    <a:pt x="1405" y="137"/>
                  </a:lnTo>
                  <a:lnTo>
                    <a:pt x="1404" y="137"/>
                  </a:lnTo>
                  <a:lnTo>
                    <a:pt x="1404" y="138"/>
                  </a:lnTo>
                  <a:lnTo>
                    <a:pt x="1404" y="137"/>
                  </a:lnTo>
                  <a:lnTo>
                    <a:pt x="1402" y="137"/>
                  </a:lnTo>
                  <a:lnTo>
                    <a:pt x="1402" y="136"/>
                  </a:lnTo>
                  <a:lnTo>
                    <a:pt x="1401" y="137"/>
                  </a:lnTo>
                  <a:lnTo>
                    <a:pt x="1400" y="136"/>
                  </a:lnTo>
                  <a:lnTo>
                    <a:pt x="1400" y="135"/>
                  </a:lnTo>
                  <a:lnTo>
                    <a:pt x="1400" y="133"/>
                  </a:lnTo>
                  <a:lnTo>
                    <a:pt x="1401" y="133"/>
                  </a:lnTo>
                  <a:lnTo>
                    <a:pt x="1400" y="133"/>
                  </a:lnTo>
                  <a:lnTo>
                    <a:pt x="1400" y="132"/>
                  </a:lnTo>
                  <a:lnTo>
                    <a:pt x="1401" y="131"/>
                  </a:lnTo>
                  <a:lnTo>
                    <a:pt x="1401" y="130"/>
                  </a:lnTo>
                  <a:lnTo>
                    <a:pt x="1402" y="130"/>
                  </a:lnTo>
                  <a:lnTo>
                    <a:pt x="1404" y="130"/>
                  </a:lnTo>
                  <a:lnTo>
                    <a:pt x="1404" y="128"/>
                  </a:lnTo>
                  <a:lnTo>
                    <a:pt x="1404" y="127"/>
                  </a:lnTo>
                  <a:lnTo>
                    <a:pt x="1402" y="127"/>
                  </a:lnTo>
                  <a:lnTo>
                    <a:pt x="1402" y="126"/>
                  </a:lnTo>
                  <a:lnTo>
                    <a:pt x="1402" y="124"/>
                  </a:lnTo>
                  <a:lnTo>
                    <a:pt x="1401" y="124"/>
                  </a:lnTo>
                  <a:lnTo>
                    <a:pt x="1401" y="123"/>
                  </a:lnTo>
                  <a:lnTo>
                    <a:pt x="1401" y="122"/>
                  </a:lnTo>
                  <a:lnTo>
                    <a:pt x="1401" y="121"/>
                  </a:lnTo>
                  <a:lnTo>
                    <a:pt x="1401" y="119"/>
                  </a:lnTo>
                  <a:lnTo>
                    <a:pt x="1400" y="119"/>
                  </a:lnTo>
                  <a:lnTo>
                    <a:pt x="1400" y="118"/>
                  </a:lnTo>
                  <a:lnTo>
                    <a:pt x="1399" y="118"/>
                  </a:lnTo>
                  <a:lnTo>
                    <a:pt x="1397" y="118"/>
                  </a:lnTo>
                  <a:lnTo>
                    <a:pt x="1397" y="117"/>
                  </a:lnTo>
                  <a:lnTo>
                    <a:pt x="1396" y="117"/>
                  </a:lnTo>
                  <a:lnTo>
                    <a:pt x="1396" y="116"/>
                  </a:lnTo>
                  <a:lnTo>
                    <a:pt x="1395" y="116"/>
                  </a:lnTo>
                  <a:lnTo>
                    <a:pt x="1393" y="116"/>
                  </a:lnTo>
                  <a:lnTo>
                    <a:pt x="1392" y="114"/>
                  </a:lnTo>
                  <a:lnTo>
                    <a:pt x="1391" y="114"/>
                  </a:lnTo>
                  <a:lnTo>
                    <a:pt x="1390" y="114"/>
                  </a:lnTo>
                  <a:lnTo>
                    <a:pt x="1388" y="116"/>
                  </a:lnTo>
                  <a:lnTo>
                    <a:pt x="1387" y="116"/>
                  </a:lnTo>
                  <a:lnTo>
                    <a:pt x="1387" y="117"/>
                  </a:lnTo>
                  <a:lnTo>
                    <a:pt x="1386" y="117"/>
                  </a:lnTo>
                  <a:lnTo>
                    <a:pt x="1385" y="116"/>
                  </a:lnTo>
                  <a:lnTo>
                    <a:pt x="1383" y="116"/>
                  </a:lnTo>
                  <a:lnTo>
                    <a:pt x="1382" y="117"/>
                  </a:lnTo>
                  <a:lnTo>
                    <a:pt x="1381" y="117"/>
                  </a:lnTo>
                  <a:lnTo>
                    <a:pt x="1381" y="116"/>
                  </a:lnTo>
                  <a:lnTo>
                    <a:pt x="1379" y="116"/>
                  </a:lnTo>
                  <a:lnTo>
                    <a:pt x="1381" y="114"/>
                  </a:lnTo>
                  <a:lnTo>
                    <a:pt x="1381" y="113"/>
                  </a:lnTo>
                  <a:lnTo>
                    <a:pt x="1381" y="112"/>
                  </a:lnTo>
                  <a:lnTo>
                    <a:pt x="1381" y="110"/>
                  </a:lnTo>
                  <a:lnTo>
                    <a:pt x="1379" y="109"/>
                  </a:lnTo>
                  <a:lnTo>
                    <a:pt x="1379" y="108"/>
                  </a:lnTo>
                  <a:lnTo>
                    <a:pt x="1378" y="107"/>
                  </a:lnTo>
                  <a:lnTo>
                    <a:pt x="1379" y="107"/>
                  </a:lnTo>
                  <a:lnTo>
                    <a:pt x="1379" y="105"/>
                  </a:lnTo>
                  <a:lnTo>
                    <a:pt x="1379" y="104"/>
                  </a:lnTo>
                  <a:lnTo>
                    <a:pt x="1379" y="103"/>
                  </a:lnTo>
                  <a:lnTo>
                    <a:pt x="1379" y="101"/>
                  </a:lnTo>
                  <a:lnTo>
                    <a:pt x="1379" y="100"/>
                  </a:lnTo>
                  <a:lnTo>
                    <a:pt x="1382" y="98"/>
                  </a:lnTo>
                  <a:lnTo>
                    <a:pt x="1382" y="96"/>
                  </a:lnTo>
                  <a:lnTo>
                    <a:pt x="1382" y="95"/>
                  </a:lnTo>
                  <a:lnTo>
                    <a:pt x="1383" y="95"/>
                  </a:lnTo>
                  <a:lnTo>
                    <a:pt x="1383" y="94"/>
                  </a:lnTo>
                  <a:lnTo>
                    <a:pt x="1383" y="93"/>
                  </a:lnTo>
                  <a:lnTo>
                    <a:pt x="1383" y="91"/>
                  </a:lnTo>
                  <a:lnTo>
                    <a:pt x="1381" y="89"/>
                  </a:lnTo>
                  <a:lnTo>
                    <a:pt x="1381" y="87"/>
                  </a:lnTo>
                  <a:lnTo>
                    <a:pt x="1381" y="86"/>
                  </a:lnTo>
                  <a:lnTo>
                    <a:pt x="1379" y="86"/>
                  </a:lnTo>
                  <a:lnTo>
                    <a:pt x="1379" y="85"/>
                  </a:lnTo>
                  <a:lnTo>
                    <a:pt x="1379" y="84"/>
                  </a:lnTo>
                  <a:lnTo>
                    <a:pt x="1379" y="82"/>
                  </a:lnTo>
                  <a:lnTo>
                    <a:pt x="1378" y="82"/>
                  </a:lnTo>
                  <a:lnTo>
                    <a:pt x="1378" y="81"/>
                  </a:lnTo>
                  <a:lnTo>
                    <a:pt x="1377" y="80"/>
                  </a:lnTo>
                  <a:lnTo>
                    <a:pt x="1376" y="80"/>
                  </a:lnTo>
                  <a:lnTo>
                    <a:pt x="1376" y="79"/>
                  </a:lnTo>
                  <a:lnTo>
                    <a:pt x="1378" y="76"/>
                  </a:lnTo>
                  <a:lnTo>
                    <a:pt x="1378" y="75"/>
                  </a:lnTo>
                  <a:lnTo>
                    <a:pt x="1378" y="73"/>
                  </a:lnTo>
                  <a:lnTo>
                    <a:pt x="1378" y="72"/>
                  </a:lnTo>
                  <a:lnTo>
                    <a:pt x="1379" y="71"/>
                  </a:lnTo>
                  <a:lnTo>
                    <a:pt x="1381" y="71"/>
                  </a:lnTo>
                  <a:lnTo>
                    <a:pt x="1383" y="70"/>
                  </a:lnTo>
                  <a:lnTo>
                    <a:pt x="1385" y="68"/>
                  </a:lnTo>
                  <a:lnTo>
                    <a:pt x="1386" y="67"/>
                  </a:lnTo>
                  <a:lnTo>
                    <a:pt x="1387" y="67"/>
                  </a:lnTo>
                  <a:lnTo>
                    <a:pt x="1387" y="66"/>
                  </a:lnTo>
                  <a:lnTo>
                    <a:pt x="1387" y="65"/>
                  </a:lnTo>
                  <a:lnTo>
                    <a:pt x="1387" y="63"/>
                  </a:lnTo>
                  <a:lnTo>
                    <a:pt x="1387" y="62"/>
                  </a:lnTo>
                  <a:lnTo>
                    <a:pt x="1387" y="61"/>
                  </a:lnTo>
                  <a:lnTo>
                    <a:pt x="1387" y="59"/>
                  </a:lnTo>
                  <a:lnTo>
                    <a:pt x="1387" y="58"/>
                  </a:lnTo>
                  <a:lnTo>
                    <a:pt x="1387" y="57"/>
                  </a:lnTo>
                  <a:lnTo>
                    <a:pt x="1386" y="54"/>
                  </a:lnTo>
                  <a:lnTo>
                    <a:pt x="1387" y="53"/>
                  </a:lnTo>
                  <a:lnTo>
                    <a:pt x="1387" y="54"/>
                  </a:lnTo>
                  <a:lnTo>
                    <a:pt x="1388" y="54"/>
                  </a:lnTo>
                  <a:lnTo>
                    <a:pt x="1390" y="56"/>
                  </a:lnTo>
                  <a:lnTo>
                    <a:pt x="1390" y="57"/>
                  </a:lnTo>
                  <a:lnTo>
                    <a:pt x="1390" y="56"/>
                  </a:lnTo>
                  <a:lnTo>
                    <a:pt x="1388" y="57"/>
                  </a:lnTo>
                  <a:lnTo>
                    <a:pt x="1390" y="57"/>
                  </a:lnTo>
                  <a:lnTo>
                    <a:pt x="1390" y="58"/>
                  </a:lnTo>
                  <a:lnTo>
                    <a:pt x="1391" y="58"/>
                  </a:lnTo>
                  <a:lnTo>
                    <a:pt x="1391" y="59"/>
                  </a:lnTo>
                  <a:lnTo>
                    <a:pt x="1390" y="59"/>
                  </a:lnTo>
                  <a:lnTo>
                    <a:pt x="1390" y="61"/>
                  </a:lnTo>
                  <a:lnTo>
                    <a:pt x="1390" y="62"/>
                  </a:lnTo>
                  <a:lnTo>
                    <a:pt x="1391" y="63"/>
                  </a:lnTo>
                  <a:lnTo>
                    <a:pt x="1391" y="65"/>
                  </a:lnTo>
                  <a:lnTo>
                    <a:pt x="1390" y="65"/>
                  </a:lnTo>
                  <a:lnTo>
                    <a:pt x="1390" y="66"/>
                  </a:lnTo>
                  <a:lnTo>
                    <a:pt x="1390" y="67"/>
                  </a:lnTo>
                  <a:lnTo>
                    <a:pt x="1390" y="68"/>
                  </a:lnTo>
                  <a:lnTo>
                    <a:pt x="1390" y="70"/>
                  </a:lnTo>
                  <a:lnTo>
                    <a:pt x="1388" y="70"/>
                  </a:lnTo>
                  <a:lnTo>
                    <a:pt x="1388" y="71"/>
                  </a:lnTo>
                  <a:lnTo>
                    <a:pt x="1388" y="72"/>
                  </a:lnTo>
                  <a:lnTo>
                    <a:pt x="1388" y="73"/>
                  </a:lnTo>
                  <a:lnTo>
                    <a:pt x="1390" y="75"/>
                  </a:lnTo>
                  <a:lnTo>
                    <a:pt x="1390" y="76"/>
                  </a:lnTo>
                  <a:lnTo>
                    <a:pt x="1388" y="76"/>
                  </a:lnTo>
                  <a:lnTo>
                    <a:pt x="1390" y="76"/>
                  </a:lnTo>
                  <a:lnTo>
                    <a:pt x="1390" y="77"/>
                  </a:lnTo>
                  <a:lnTo>
                    <a:pt x="1390" y="79"/>
                  </a:lnTo>
                  <a:lnTo>
                    <a:pt x="1388" y="79"/>
                  </a:lnTo>
                  <a:lnTo>
                    <a:pt x="1388" y="80"/>
                  </a:lnTo>
                  <a:lnTo>
                    <a:pt x="1388" y="81"/>
                  </a:lnTo>
                  <a:lnTo>
                    <a:pt x="1391" y="82"/>
                  </a:lnTo>
                  <a:lnTo>
                    <a:pt x="1392" y="82"/>
                  </a:lnTo>
                  <a:lnTo>
                    <a:pt x="1393" y="82"/>
                  </a:lnTo>
                  <a:lnTo>
                    <a:pt x="1395" y="82"/>
                  </a:lnTo>
                  <a:lnTo>
                    <a:pt x="1396" y="82"/>
                  </a:lnTo>
                  <a:lnTo>
                    <a:pt x="1397" y="82"/>
                  </a:lnTo>
                  <a:lnTo>
                    <a:pt x="1397" y="84"/>
                  </a:lnTo>
                  <a:lnTo>
                    <a:pt x="1397" y="85"/>
                  </a:lnTo>
                  <a:lnTo>
                    <a:pt x="1397" y="84"/>
                  </a:lnTo>
                  <a:lnTo>
                    <a:pt x="1400" y="84"/>
                  </a:lnTo>
                  <a:lnTo>
                    <a:pt x="1401" y="84"/>
                  </a:lnTo>
                  <a:lnTo>
                    <a:pt x="1402" y="84"/>
                  </a:lnTo>
                  <a:lnTo>
                    <a:pt x="1402" y="85"/>
                  </a:lnTo>
                  <a:lnTo>
                    <a:pt x="1402" y="86"/>
                  </a:lnTo>
                  <a:lnTo>
                    <a:pt x="1404" y="86"/>
                  </a:lnTo>
                  <a:lnTo>
                    <a:pt x="1405" y="87"/>
                  </a:lnTo>
                  <a:lnTo>
                    <a:pt x="1406" y="87"/>
                  </a:lnTo>
                  <a:lnTo>
                    <a:pt x="1407" y="87"/>
                  </a:lnTo>
                  <a:lnTo>
                    <a:pt x="1409" y="87"/>
                  </a:lnTo>
                  <a:lnTo>
                    <a:pt x="1409" y="86"/>
                  </a:lnTo>
                  <a:lnTo>
                    <a:pt x="1407" y="86"/>
                  </a:lnTo>
                  <a:lnTo>
                    <a:pt x="1407" y="87"/>
                  </a:lnTo>
                  <a:lnTo>
                    <a:pt x="1406" y="87"/>
                  </a:lnTo>
                  <a:lnTo>
                    <a:pt x="1406" y="86"/>
                  </a:lnTo>
                  <a:lnTo>
                    <a:pt x="1406" y="87"/>
                  </a:lnTo>
                  <a:lnTo>
                    <a:pt x="1405" y="87"/>
                  </a:lnTo>
                  <a:lnTo>
                    <a:pt x="1406" y="86"/>
                  </a:lnTo>
                  <a:lnTo>
                    <a:pt x="1406" y="85"/>
                  </a:lnTo>
                  <a:lnTo>
                    <a:pt x="1406" y="84"/>
                  </a:lnTo>
                  <a:lnTo>
                    <a:pt x="1405" y="84"/>
                  </a:lnTo>
                  <a:lnTo>
                    <a:pt x="1405" y="85"/>
                  </a:lnTo>
                  <a:lnTo>
                    <a:pt x="1406" y="85"/>
                  </a:lnTo>
                  <a:lnTo>
                    <a:pt x="1405" y="85"/>
                  </a:lnTo>
                  <a:lnTo>
                    <a:pt x="1405" y="84"/>
                  </a:lnTo>
                  <a:lnTo>
                    <a:pt x="1405" y="82"/>
                  </a:lnTo>
                  <a:lnTo>
                    <a:pt x="1404" y="81"/>
                  </a:lnTo>
                  <a:lnTo>
                    <a:pt x="1402" y="82"/>
                  </a:lnTo>
                  <a:lnTo>
                    <a:pt x="1402" y="81"/>
                  </a:lnTo>
                  <a:lnTo>
                    <a:pt x="1404" y="80"/>
                  </a:lnTo>
                  <a:lnTo>
                    <a:pt x="1402" y="80"/>
                  </a:lnTo>
                  <a:lnTo>
                    <a:pt x="1402" y="81"/>
                  </a:lnTo>
                  <a:lnTo>
                    <a:pt x="1401" y="81"/>
                  </a:lnTo>
                  <a:lnTo>
                    <a:pt x="1402" y="81"/>
                  </a:lnTo>
                  <a:lnTo>
                    <a:pt x="1401" y="81"/>
                  </a:lnTo>
                  <a:lnTo>
                    <a:pt x="1400" y="81"/>
                  </a:lnTo>
                  <a:lnTo>
                    <a:pt x="1401" y="81"/>
                  </a:lnTo>
                  <a:lnTo>
                    <a:pt x="1400" y="81"/>
                  </a:lnTo>
                  <a:lnTo>
                    <a:pt x="1399" y="80"/>
                  </a:lnTo>
                  <a:lnTo>
                    <a:pt x="1399" y="79"/>
                  </a:lnTo>
                  <a:lnTo>
                    <a:pt x="1397" y="79"/>
                  </a:lnTo>
                  <a:lnTo>
                    <a:pt x="1396" y="79"/>
                  </a:lnTo>
                  <a:lnTo>
                    <a:pt x="1396" y="77"/>
                  </a:lnTo>
                  <a:lnTo>
                    <a:pt x="1395" y="77"/>
                  </a:lnTo>
                  <a:lnTo>
                    <a:pt x="1393" y="77"/>
                  </a:lnTo>
                  <a:lnTo>
                    <a:pt x="1393" y="76"/>
                  </a:lnTo>
                  <a:lnTo>
                    <a:pt x="1393" y="75"/>
                  </a:lnTo>
                  <a:lnTo>
                    <a:pt x="1393" y="73"/>
                  </a:lnTo>
                  <a:lnTo>
                    <a:pt x="1392" y="71"/>
                  </a:lnTo>
                  <a:lnTo>
                    <a:pt x="1392" y="70"/>
                  </a:lnTo>
                  <a:lnTo>
                    <a:pt x="1395" y="70"/>
                  </a:lnTo>
                  <a:lnTo>
                    <a:pt x="1396" y="68"/>
                  </a:lnTo>
                  <a:lnTo>
                    <a:pt x="1397" y="68"/>
                  </a:lnTo>
                  <a:lnTo>
                    <a:pt x="1400" y="71"/>
                  </a:lnTo>
                  <a:lnTo>
                    <a:pt x="1401" y="72"/>
                  </a:lnTo>
                  <a:lnTo>
                    <a:pt x="1404" y="71"/>
                  </a:lnTo>
                  <a:lnTo>
                    <a:pt x="1404" y="70"/>
                  </a:lnTo>
                  <a:lnTo>
                    <a:pt x="1405" y="70"/>
                  </a:lnTo>
                  <a:lnTo>
                    <a:pt x="1404" y="70"/>
                  </a:lnTo>
                  <a:lnTo>
                    <a:pt x="1404" y="67"/>
                  </a:lnTo>
                  <a:lnTo>
                    <a:pt x="1402" y="67"/>
                  </a:lnTo>
                  <a:lnTo>
                    <a:pt x="1401" y="67"/>
                  </a:lnTo>
                  <a:lnTo>
                    <a:pt x="1401" y="68"/>
                  </a:lnTo>
                  <a:lnTo>
                    <a:pt x="1400" y="68"/>
                  </a:lnTo>
                  <a:lnTo>
                    <a:pt x="1400" y="67"/>
                  </a:lnTo>
                  <a:lnTo>
                    <a:pt x="1400" y="66"/>
                  </a:lnTo>
                  <a:lnTo>
                    <a:pt x="1400" y="65"/>
                  </a:lnTo>
                  <a:lnTo>
                    <a:pt x="1401" y="66"/>
                  </a:lnTo>
                  <a:lnTo>
                    <a:pt x="1402" y="63"/>
                  </a:lnTo>
                  <a:lnTo>
                    <a:pt x="1404" y="63"/>
                  </a:lnTo>
                  <a:lnTo>
                    <a:pt x="1404" y="62"/>
                  </a:lnTo>
                  <a:lnTo>
                    <a:pt x="1405" y="62"/>
                  </a:lnTo>
                  <a:lnTo>
                    <a:pt x="1406" y="62"/>
                  </a:lnTo>
                  <a:lnTo>
                    <a:pt x="1407" y="62"/>
                  </a:lnTo>
                  <a:lnTo>
                    <a:pt x="1409" y="62"/>
                  </a:lnTo>
                  <a:lnTo>
                    <a:pt x="1410" y="62"/>
                  </a:lnTo>
                  <a:lnTo>
                    <a:pt x="1411" y="62"/>
                  </a:lnTo>
                  <a:lnTo>
                    <a:pt x="1413" y="65"/>
                  </a:lnTo>
                  <a:lnTo>
                    <a:pt x="1414" y="66"/>
                  </a:lnTo>
                  <a:lnTo>
                    <a:pt x="1416" y="66"/>
                  </a:lnTo>
                  <a:lnTo>
                    <a:pt x="1419" y="67"/>
                  </a:lnTo>
                  <a:lnTo>
                    <a:pt x="1419" y="68"/>
                  </a:lnTo>
                  <a:lnTo>
                    <a:pt x="1418" y="68"/>
                  </a:lnTo>
                  <a:lnTo>
                    <a:pt x="1419" y="68"/>
                  </a:lnTo>
                  <a:lnTo>
                    <a:pt x="1419" y="67"/>
                  </a:lnTo>
                  <a:lnTo>
                    <a:pt x="1418" y="67"/>
                  </a:lnTo>
                  <a:lnTo>
                    <a:pt x="1418" y="68"/>
                  </a:lnTo>
                  <a:lnTo>
                    <a:pt x="1419" y="70"/>
                  </a:lnTo>
                  <a:lnTo>
                    <a:pt x="1420" y="71"/>
                  </a:lnTo>
                  <a:lnTo>
                    <a:pt x="1420" y="72"/>
                  </a:lnTo>
                  <a:lnTo>
                    <a:pt x="1421" y="72"/>
                  </a:lnTo>
                  <a:lnTo>
                    <a:pt x="1420" y="72"/>
                  </a:lnTo>
                  <a:lnTo>
                    <a:pt x="1421" y="72"/>
                  </a:lnTo>
                  <a:lnTo>
                    <a:pt x="1421" y="73"/>
                  </a:lnTo>
                  <a:lnTo>
                    <a:pt x="1423" y="73"/>
                  </a:lnTo>
                  <a:lnTo>
                    <a:pt x="1424" y="75"/>
                  </a:lnTo>
                  <a:lnTo>
                    <a:pt x="1425" y="75"/>
                  </a:lnTo>
                  <a:lnTo>
                    <a:pt x="1427" y="73"/>
                  </a:lnTo>
                  <a:lnTo>
                    <a:pt x="1428" y="73"/>
                  </a:lnTo>
                  <a:lnTo>
                    <a:pt x="1429" y="72"/>
                  </a:lnTo>
                  <a:lnTo>
                    <a:pt x="1430" y="73"/>
                  </a:lnTo>
                  <a:lnTo>
                    <a:pt x="1432" y="73"/>
                  </a:lnTo>
                  <a:lnTo>
                    <a:pt x="1432" y="75"/>
                  </a:lnTo>
                  <a:lnTo>
                    <a:pt x="1432" y="76"/>
                  </a:lnTo>
                  <a:lnTo>
                    <a:pt x="1430" y="76"/>
                  </a:lnTo>
                  <a:lnTo>
                    <a:pt x="1430" y="77"/>
                  </a:lnTo>
                  <a:lnTo>
                    <a:pt x="1430" y="79"/>
                  </a:lnTo>
                  <a:lnTo>
                    <a:pt x="1430" y="80"/>
                  </a:lnTo>
                  <a:lnTo>
                    <a:pt x="1429" y="80"/>
                  </a:lnTo>
                  <a:lnTo>
                    <a:pt x="1428" y="81"/>
                  </a:lnTo>
                  <a:lnTo>
                    <a:pt x="1427" y="81"/>
                  </a:lnTo>
                  <a:lnTo>
                    <a:pt x="1427" y="82"/>
                  </a:lnTo>
                  <a:lnTo>
                    <a:pt x="1427" y="84"/>
                  </a:lnTo>
                  <a:lnTo>
                    <a:pt x="1427" y="85"/>
                  </a:lnTo>
                  <a:lnTo>
                    <a:pt x="1427" y="86"/>
                  </a:lnTo>
                  <a:lnTo>
                    <a:pt x="1427" y="87"/>
                  </a:lnTo>
                  <a:lnTo>
                    <a:pt x="1427" y="89"/>
                  </a:lnTo>
                  <a:lnTo>
                    <a:pt x="1427" y="90"/>
                  </a:lnTo>
                  <a:lnTo>
                    <a:pt x="1427" y="91"/>
                  </a:lnTo>
                  <a:lnTo>
                    <a:pt x="1425" y="91"/>
                  </a:lnTo>
                  <a:lnTo>
                    <a:pt x="1425" y="93"/>
                  </a:lnTo>
                  <a:lnTo>
                    <a:pt x="1427" y="93"/>
                  </a:lnTo>
                  <a:lnTo>
                    <a:pt x="1425" y="93"/>
                  </a:lnTo>
                  <a:lnTo>
                    <a:pt x="1425" y="94"/>
                  </a:lnTo>
                  <a:lnTo>
                    <a:pt x="1425" y="95"/>
                  </a:lnTo>
                  <a:lnTo>
                    <a:pt x="1425" y="96"/>
                  </a:lnTo>
                  <a:lnTo>
                    <a:pt x="1427" y="96"/>
                  </a:lnTo>
                  <a:lnTo>
                    <a:pt x="1427" y="98"/>
                  </a:lnTo>
                  <a:lnTo>
                    <a:pt x="1427" y="99"/>
                  </a:lnTo>
                  <a:lnTo>
                    <a:pt x="1427" y="98"/>
                  </a:lnTo>
                  <a:lnTo>
                    <a:pt x="1427" y="96"/>
                  </a:lnTo>
                  <a:lnTo>
                    <a:pt x="1427" y="95"/>
                  </a:lnTo>
                  <a:lnTo>
                    <a:pt x="1427" y="94"/>
                  </a:lnTo>
                  <a:lnTo>
                    <a:pt x="1425" y="94"/>
                  </a:lnTo>
                  <a:lnTo>
                    <a:pt x="1425" y="93"/>
                  </a:lnTo>
                  <a:lnTo>
                    <a:pt x="1427" y="93"/>
                  </a:lnTo>
                  <a:lnTo>
                    <a:pt x="1428" y="93"/>
                  </a:lnTo>
                  <a:lnTo>
                    <a:pt x="1428" y="91"/>
                  </a:lnTo>
                  <a:lnTo>
                    <a:pt x="1427" y="91"/>
                  </a:lnTo>
                  <a:lnTo>
                    <a:pt x="1428" y="91"/>
                  </a:lnTo>
                  <a:lnTo>
                    <a:pt x="1428" y="90"/>
                  </a:lnTo>
                  <a:lnTo>
                    <a:pt x="1428" y="89"/>
                  </a:lnTo>
                  <a:lnTo>
                    <a:pt x="1428" y="87"/>
                  </a:lnTo>
                  <a:lnTo>
                    <a:pt x="1429" y="87"/>
                  </a:lnTo>
                  <a:lnTo>
                    <a:pt x="1429" y="86"/>
                  </a:lnTo>
                  <a:lnTo>
                    <a:pt x="1429" y="87"/>
                  </a:lnTo>
                  <a:lnTo>
                    <a:pt x="1429" y="86"/>
                  </a:lnTo>
                  <a:lnTo>
                    <a:pt x="1430" y="86"/>
                  </a:lnTo>
                  <a:lnTo>
                    <a:pt x="1430" y="87"/>
                  </a:lnTo>
                  <a:lnTo>
                    <a:pt x="1430" y="89"/>
                  </a:lnTo>
                  <a:lnTo>
                    <a:pt x="1432" y="89"/>
                  </a:lnTo>
                  <a:lnTo>
                    <a:pt x="1430" y="90"/>
                  </a:lnTo>
                  <a:lnTo>
                    <a:pt x="1432" y="90"/>
                  </a:lnTo>
                  <a:lnTo>
                    <a:pt x="1430" y="90"/>
                  </a:lnTo>
                  <a:lnTo>
                    <a:pt x="1430" y="91"/>
                  </a:lnTo>
                  <a:lnTo>
                    <a:pt x="1430" y="93"/>
                  </a:lnTo>
                  <a:lnTo>
                    <a:pt x="1430" y="94"/>
                  </a:lnTo>
                  <a:lnTo>
                    <a:pt x="1430" y="95"/>
                  </a:lnTo>
                  <a:lnTo>
                    <a:pt x="1430" y="96"/>
                  </a:lnTo>
                  <a:lnTo>
                    <a:pt x="1429" y="96"/>
                  </a:lnTo>
                  <a:lnTo>
                    <a:pt x="1428" y="99"/>
                  </a:lnTo>
                  <a:lnTo>
                    <a:pt x="1429" y="99"/>
                  </a:lnTo>
                  <a:lnTo>
                    <a:pt x="1428" y="100"/>
                  </a:lnTo>
                  <a:lnTo>
                    <a:pt x="1429" y="100"/>
                  </a:lnTo>
                  <a:lnTo>
                    <a:pt x="1429" y="101"/>
                  </a:lnTo>
                  <a:lnTo>
                    <a:pt x="1430" y="101"/>
                  </a:lnTo>
                  <a:lnTo>
                    <a:pt x="1432" y="101"/>
                  </a:lnTo>
                  <a:lnTo>
                    <a:pt x="1432" y="100"/>
                  </a:lnTo>
                  <a:lnTo>
                    <a:pt x="1430" y="99"/>
                  </a:lnTo>
                  <a:lnTo>
                    <a:pt x="1430" y="98"/>
                  </a:lnTo>
                  <a:lnTo>
                    <a:pt x="1432" y="98"/>
                  </a:lnTo>
                  <a:lnTo>
                    <a:pt x="1433" y="98"/>
                  </a:lnTo>
                  <a:lnTo>
                    <a:pt x="1433" y="96"/>
                  </a:lnTo>
                  <a:lnTo>
                    <a:pt x="1434" y="96"/>
                  </a:lnTo>
                  <a:lnTo>
                    <a:pt x="1434" y="95"/>
                  </a:lnTo>
                  <a:lnTo>
                    <a:pt x="1434" y="94"/>
                  </a:lnTo>
                  <a:lnTo>
                    <a:pt x="1434" y="93"/>
                  </a:lnTo>
                  <a:lnTo>
                    <a:pt x="1434" y="91"/>
                  </a:lnTo>
                  <a:lnTo>
                    <a:pt x="1433" y="91"/>
                  </a:lnTo>
                  <a:lnTo>
                    <a:pt x="1434" y="90"/>
                  </a:lnTo>
                  <a:lnTo>
                    <a:pt x="1433" y="90"/>
                  </a:lnTo>
                  <a:lnTo>
                    <a:pt x="1433" y="89"/>
                  </a:lnTo>
                  <a:lnTo>
                    <a:pt x="1433" y="87"/>
                  </a:lnTo>
                  <a:lnTo>
                    <a:pt x="1433" y="86"/>
                  </a:lnTo>
                  <a:lnTo>
                    <a:pt x="1432" y="85"/>
                  </a:lnTo>
                  <a:lnTo>
                    <a:pt x="1430" y="85"/>
                  </a:lnTo>
                  <a:lnTo>
                    <a:pt x="1432" y="85"/>
                  </a:lnTo>
                  <a:lnTo>
                    <a:pt x="1432" y="84"/>
                  </a:lnTo>
                  <a:lnTo>
                    <a:pt x="1432" y="82"/>
                  </a:lnTo>
                  <a:lnTo>
                    <a:pt x="1432" y="81"/>
                  </a:lnTo>
                  <a:lnTo>
                    <a:pt x="1432" y="80"/>
                  </a:lnTo>
                  <a:lnTo>
                    <a:pt x="1433" y="80"/>
                  </a:lnTo>
                  <a:lnTo>
                    <a:pt x="1433" y="79"/>
                  </a:lnTo>
                  <a:lnTo>
                    <a:pt x="1433" y="77"/>
                  </a:lnTo>
                  <a:lnTo>
                    <a:pt x="1434" y="77"/>
                  </a:lnTo>
                  <a:lnTo>
                    <a:pt x="1434" y="76"/>
                  </a:lnTo>
                  <a:lnTo>
                    <a:pt x="1433" y="75"/>
                  </a:lnTo>
                  <a:lnTo>
                    <a:pt x="1433" y="73"/>
                  </a:lnTo>
                  <a:lnTo>
                    <a:pt x="1433" y="72"/>
                  </a:lnTo>
                  <a:lnTo>
                    <a:pt x="1432" y="72"/>
                  </a:lnTo>
                  <a:lnTo>
                    <a:pt x="1432" y="71"/>
                  </a:lnTo>
                  <a:lnTo>
                    <a:pt x="1430" y="71"/>
                  </a:lnTo>
                  <a:lnTo>
                    <a:pt x="1429" y="71"/>
                  </a:lnTo>
                  <a:lnTo>
                    <a:pt x="1428" y="71"/>
                  </a:lnTo>
                  <a:lnTo>
                    <a:pt x="1428" y="70"/>
                  </a:lnTo>
                  <a:lnTo>
                    <a:pt x="1428" y="68"/>
                  </a:lnTo>
                  <a:lnTo>
                    <a:pt x="1427" y="68"/>
                  </a:lnTo>
                  <a:lnTo>
                    <a:pt x="1427" y="67"/>
                  </a:lnTo>
                  <a:lnTo>
                    <a:pt x="1425" y="67"/>
                  </a:lnTo>
                  <a:lnTo>
                    <a:pt x="1427" y="67"/>
                  </a:lnTo>
                  <a:lnTo>
                    <a:pt x="1427" y="66"/>
                  </a:lnTo>
                  <a:lnTo>
                    <a:pt x="1427" y="65"/>
                  </a:lnTo>
                  <a:lnTo>
                    <a:pt x="1425" y="65"/>
                  </a:lnTo>
                  <a:lnTo>
                    <a:pt x="1424" y="63"/>
                  </a:lnTo>
                  <a:lnTo>
                    <a:pt x="1423" y="63"/>
                  </a:lnTo>
                  <a:lnTo>
                    <a:pt x="1420" y="63"/>
                  </a:lnTo>
                  <a:lnTo>
                    <a:pt x="1420" y="62"/>
                  </a:lnTo>
                  <a:lnTo>
                    <a:pt x="1419" y="61"/>
                  </a:lnTo>
                  <a:lnTo>
                    <a:pt x="1418" y="61"/>
                  </a:lnTo>
                  <a:lnTo>
                    <a:pt x="1418" y="59"/>
                  </a:lnTo>
                  <a:lnTo>
                    <a:pt x="1418" y="58"/>
                  </a:lnTo>
                  <a:lnTo>
                    <a:pt x="1419" y="58"/>
                  </a:lnTo>
                  <a:lnTo>
                    <a:pt x="1418" y="57"/>
                  </a:lnTo>
                  <a:lnTo>
                    <a:pt x="1418" y="56"/>
                  </a:lnTo>
                  <a:lnTo>
                    <a:pt x="1418" y="54"/>
                  </a:lnTo>
                  <a:lnTo>
                    <a:pt x="1419" y="54"/>
                  </a:lnTo>
                  <a:lnTo>
                    <a:pt x="1419" y="53"/>
                  </a:lnTo>
                  <a:lnTo>
                    <a:pt x="1419" y="52"/>
                  </a:lnTo>
                  <a:lnTo>
                    <a:pt x="1419" y="51"/>
                  </a:lnTo>
                  <a:lnTo>
                    <a:pt x="1418" y="51"/>
                  </a:lnTo>
                  <a:lnTo>
                    <a:pt x="1418" y="49"/>
                  </a:lnTo>
                  <a:lnTo>
                    <a:pt x="1416" y="49"/>
                  </a:lnTo>
                  <a:lnTo>
                    <a:pt x="1418" y="49"/>
                  </a:lnTo>
                  <a:lnTo>
                    <a:pt x="1418" y="48"/>
                  </a:lnTo>
                  <a:lnTo>
                    <a:pt x="1416" y="48"/>
                  </a:lnTo>
                  <a:lnTo>
                    <a:pt x="1415" y="48"/>
                  </a:lnTo>
                  <a:lnTo>
                    <a:pt x="1415" y="47"/>
                  </a:lnTo>
                  <a:lnTo>
                    <a:pt x="1416" y="47"/>
                  </a:lnTo>
                  <a:lnTo>
                    <a:pt x="1418" y="47"/>
                  </a:lnTo>
                  <a:lnTo>
                    <a:pt x="1416" y="46"/>
                  </a:lnTo>
                  <a:lnTo>
                    <a:pt x="1415" y="46"/>
                  </a:lnTo>
                  <a:lnTo>
                    <a:pt x="1415" y="44"/>
                  </a:lnTo>
                  <a:lnTo>
                    <a:pt x="1416" y="44"/>
                  </a:lnTo>
                  <a:lnTo>
                    <a:pt x="1416" y="43"/>
                  </a:lnTo>
                  <a:lnTo>
                    <a:pt x="1418" y="43"/>
                  </a:lnTo>
                  <a:lnTo>
                    <a:pt x="1418" y="42"/>
                  </a:lnTo>
                  <a:lnTo>
                    <a:pt x="1416" y="42"/>
                  </a:lnTo>
                  <a:lnTo>
                    <a:pt x="1416" y="40"/>
                  </a:lnTo>
                  <a:lnTo>
                    <a:pt x="1418" y="40"/>
                  </a:lnTo>
                  <a:lnTo>
                    <a:pt x="1419" y="40"/>
                  </a:lnTo>
                  <a:lnTo>
                    <a:pt x="1420" y="39"/>
                  </a:lnTo>
                  <a:lnTo>
                    <a:pt x="1421" y="39"/>
                  </a:lnTo>
                  <a:lnTo>
                    <a:pt x="1423" y="39"/>
                  </a:lnTo>
                  <a:lnTo>
                    <a:pt x="1424" y="38"/>
                  </a:lnTo>
                  <a:lnTo>
                    <a:pt x="1427" y="38"/>
                  </a:lnTo>
                  <a:lnTo>
                    <a:pt x="1428" y="38"/>
                  </a:lnTo>
                  <a:lnTo>
                    <a:pt x="1430" y="39"/>
                  </a:lnTo>
                  <a:lnTo>
                    <a:pt x="1433" y="39"/>
                  </a:lnTo>
                  <a:lnTo>
                    <a:pt x="1434" y="38"/>
                  </a:lnTo>
                  <a:lnTo>
                    <a:pt x="1435" y="38"/>
                  </a:lnTo>
                  <a:lnTo>
                    <a:pt x="1438" y="38"/>
                  </a:lnTo>
                  <a:lnTo>
                    <a:pt x="1439" y="37"/>
                  </a:lnTo>
                  <a:lnTo>
                    <a:pt x="1441" y="37"/>
                  </a:lnTo>
                  <a:lnTo>
                    <a:pt x="1441" y="38"/>
                  </a:lnTo>
                  <a:lnTo>
                    <a:pt x="1442" y="38"/>
                  </a:lnTo>
                  <a:lnTo>
                    <a:pt x="1443" y="38"/>
                  </a:lnTo>
                  <a:lnTo>
                    <a:pt x="1444" y="37"/>
                  </a:lnTo>
                  <a:lnTo>
                    <a:pt x="1443" y="37"/>
                  </a:lnTo>
                  <a:lnTo>
                    <a:pt x="1444" y="37"/>
                  </a:lnTo>
                  <a:lnTo>
                    <a:pt x="1444" y="35"/>
                  </a:lnTo>
                  <a:lnTo>
                    <a:pt x="1446" y="35"/>
                  </a:lnTo>
                  <a:lnTo>
                    <a:pt x="1447" y="34"/>
                  </a:lnTo>
                  <a:lnTo>
                    <a:pt x="1448" y="34"/>
                  </a:lnTo>
                  <a:lnTo>
                    <a:pt x="1451" y="34"/>
                  </a:lnTo>
                  <a:lnTo>
                    <a:pt x="1452" y="34"/>
                  </a:lnTo>
                  <a:lnTo>
                    <a:pt x="1452" y="35"/>
                  </a:lnTo>
                  <a:lnTo>
                    <a:pt x="1452" y="37"/>
                  </a:lnTo>
                  <a:lnTo>
                    <a:pt x="1451" y="37"/>
                  </a:lnTo>
                  <a:lnTo>
                    <a:pt x="1451" y="38"/>
                  </a:lnTo>
                  <a:lnTo>
                    <a:pt x="1449" y="38"/>
                  </a:lnTo>
                  <a:lnTo>
                    <a:pt x="1448" y="39"/>
                  </a:lnTo>
                  <a:lnTo>
                    <a:pt x="1447" y="40"/>
                  </a:lnTo>
                  <a:lnTo>
                    <a:pt x="1446" y="42"/>
                  </a:lnTo>
                  <a:lnTo>
                    <a:pt x="1446" y="43"/>
                  </a:lnTo>
                  <a:lnTo>
                    <a:pt x="1446" y="44"/>
                  </a:lnTo>
                  <a:lnTo>
                    <a:pt x="1446" y="46"/>
                  </a:lnTo>
                  <a:lnTo>
                    <a:pt x="1448" y="47"/>
                  </a:lnTo>
                  <a:lnTo>
                    <a:pt x="1448" y="48"/>
                  </a:lnTo>
                  <a:lnTo>
                    <a:pt x="1449" y="48"/>
                  </a:lnTo>
                  <a:lnTo>
                    <a:pt x="1451" y="49"/>
                  </a:lnTo>
                  <a:lnTo>
                    <a:pt x="1451" y="51"/>
                  </a:lnTo>
                  <a:lnTo>
                    <a:pt x="1451" y="49"/>
                  </a:lnTo>
                  <a:lnTo>
                    <a:pt x="1451" y="48"/>
                  </a:lnTo>
                  <a:lnTo>
                    <a:pt x="1449" y="48"/>
                  </a:lnTo>
                  <a:lnTo>
                    <a:pt x="1449" y="47"/>
                  </a:lnTo>
                  <a:lnTo>
                    <a:pt x="1448" y="47"/>
                  </a:lnTo>
                  <a:lnTo>
                    <a:pt x="1448" y="46"/>
                  </a:lnTo>
                  <a:lnTo>
                    <a:pt x="1446" y="46"/>
                  </a:lnTo>
                  <a:lnTo>
                    <a:pt x="1446" y="44"/>
                  </a:lnTo>
                  <a:lnTo>
                    <a:pt x="1446" y="43"/>
                  </a:lnTo>
                  <a:lnTo>
                    <a:pt x="1446" y="42"/>
                  </a:lnTo>
                  <a:lnTo>
                    <a:pt x="1447" y="42"/>
                  </a:lnTo>
                  <a:lnTo>
                    <a:pt x="1448" y="40"/>
                  </a:lnTo>
                  <a:lnTo>
                    <a:pt x="1449" y="40"/>
                  </a:lnTo>
                  <a:lnTo>
                    <a:pt x="1451" y="40"/>
                  </a:lnTo>
                  <a:lnTo>
                    <a:pt x="1451" y="39"/>
                  </a:lnTo>
                  <a:lnTo>
                    <a:pt x="1452" y="39"/>
                  </a:lnTo>
                  <a:lnTo>
                    <a:pt x="1453" y="39"/>
                  </a:lnTo>
                  <a:lnTo>
                    <a:pt x="1453" y="38"/>
                  </a:lnTo>
                  <a:lnTo>
                    <a:pt x="1453" y="37"/>
                  </a:lnTo>
                  <a:lnTo>
                    <a:pt x="1455" y="35"/>
                  </a:lnTo>
                  <a:lnTo>
                    <a:pt x="1456" y="35"/>
                  </a:lnTo>
                  <a:lnTo>
                    <a:pt x="1456" y="34"/>
                  </a:lnTo>
                  <a:lnTo>
                    <a:pt x="1455" y="34"/>
                  </a:lnTo>
                  <a:lnTo>
                    <a:pt x="1455" y="35"/>
                  </a:lnTo>
                  <a:lnTo>
                    <a:pt x="1453" y="35"/>
                  </a:lnTo>
                  <a:lnTo>
                    <a:pt x="1453" y="34"/>
                  </a:lnTo>
                  <a:lnTo>
                    <a:pt x="1453" y="33"/>
                  </a:lnTo>
                  <a:lnTo>
                    <a:pt x="1452" y="33"/>
                  </a:lnTo>
                  <a:lnTo>
                    <a:pt x="1452" y="32"/>
                  </a:lnTo>
                  <a:lnTo>
                    <a:pt x="1453" y="32"/>
                  </a:lnTo>
                  <a:lnTo>
                    <a:pt x="1455" y="32"/>
                  </a:lnTo>
                  <a:lnTo>
                    <a:pt x="1453" y="30"/>
                  </a:lnTo>
                  <a:lnTo>
                    <a:pt x="1452" y="30"/>
                  </a:lnTo>
                  <a:lnTo>
                    <a:pt x="1451" y="30"/>
                  </a:lnTo>
                  <a:lnTo>
                    <a:pt x="1451" y="29"/>
                  </a:lnTo>
                  <a:lnTo>
                    <a:pt x="1451" y="28"/>
                  </a:lnTo>
                  <a:lnTo>
                    <a:pt x="1449" y="26"/>
                  </a:lnTo>
                  <a:lnTo>
                    <a:pt x="1447" y="26"/>
                  </a:lnTo>
                  <a:lnTo>
                    <a:pt x="1447" y="25"/>
                  </a:lnTo>
                  <a:lnTo>
                    <a:pt x="1446" y="25"/>
                  </a:lnTo>
                  <a:lnTo>
                    <a:pt x="1447" y="25"/>
                  </a:lnTo>
                  <a:lnTo>
                    <a:pt x="1448" y="25"/>
                  </a:lnTo>
                  <a:lnTo>
                    <a:pt x="1448" y="24"/>
                  </a:lnTo>
                  <a:lnTo>
                    <a:pt x="1447" y="24"/>
                  </a:lnTo>
                  <a:lnTo>
                    <a:pt x="1448" y="24"/>
                  </a:lnTo>
                  <a:lnTo>
                    <a:pt x="1448" y="23"/>
                  </a:lnTo>
                  <a:lnTo>
                    <a:pt x="1449" y="23"/>
                  </a:lnTo>
                  <a:lnTo>
                    <a:pt x="1449" y="24"/>
                  </a:lnTo>
                  <a:lnTo>
                    <a:pt x="1451" y="24"/>
                  </a:lnTo>
                  <a:lnTo>
                    <a:pt x="1452" y="24"/>
                  </a:lnTo>
                  <a:lnTo>
                    <a:pt x="1452" y="25"/>
                  </a:lnTo>
                  <a:lnTo>
                    <a:pt x="1451" y="25"/>
                  </a:lnTo>
                  <a:lnTo>
                    <a:pt x="1451" y="26"/>
                  </a:lnTo>
                  <a:lnTo>
                    <a:pt x="1451" y="25"/>
                  </a:lnTo>
                  <a:lnTo>
                    <a:pt x="1451" y="26"/>
                  </a:lnTo>
                  <a:lnTo>
                    <a:pt x="1452" y="25"/>
                  </a:lnTo>
                  <a:lnTo>
                    <a:pt x="1452" y="26"/>
                  </a:lnTo>
                  <a:lnTo>
                    <a:pt x="1452" y="25"/>
                  </a:lnTo>
                  <a:lnTo>
                    <a:pt x="1453" y="25"/>
                  </a:lnTo>
                  <a:lnTo>
                    <a:pt x="1453" y="24"/>
                  </a:lnTo>
                  <a:lnTo>
                    <a:pt x="1452" y="24"/>
                  </a:lnTo>
                  <a:lnTo>
                    <a:pt x="1452" y="23"/>
                  </a:lnTo>
                  <a:lnTo>
                    <a:pt x="1451" y="24"/>
                  </a:lnTo>
                  <a:lnTo>
                    <a:pt x="1451" y="23"/>
                  </a:lnTo>
                  <a:lnTo>
                    <a:pt x="1449" y="23"/>
                  </a:lnTo>
                  <a:lnTo>
                    <a:pt x="1449" y="21"/>
                  </a:lnTo>
                  <a:lnTo>
                    <a:pt x="1451" y="21"/>
                  </a:lnTo>
                  <a:lnTo>
                    <a:pt x="1451" y="20"/>
                  </a:lnTo>
                  <a:lnTo>
                    <a:pt x="1449" y="20"/>
                  </a:lnTo>
                  <a:lnTo>
                    <a:pt x="1448" y="20"/>
                  </a:lnTo>
                  <a:lnTo>
                    <a:pt x="1448" y="19"/>
                  </a:lnTo>
                  <a:lnTo>
                    <a:pt x="1446" y="19"/>
                  </a:lnTo>
                  <a:lnTo>
                    <a:pt x="1446" y="17"/>
                  </a:lnTo>
                  <a:lnTo>
                    <a:pt x="1447" y="17"/>
                  </a:lnTo>
                  <a:lnTo>
                    <a:pt x="1447" y="16"/>
                  </a:lnTo>
                  <a:lnTo>
                    <a:pt x="1447" y="15"/>
                  </a:lnTo>
                  <a:lnTo>
                    <a:pt x="1448" y="15"/>
                  </a:lnTo>
                  <a:lnTo>
                    <a:pt x="1448" y="16"/>
                  </a:lnTo>
                  <a:lnTo>
                    <a:pt x="1448" y="17"/>
                  </a:lnTo>
                  <a:lnTo>
                    <a:pt x="1449" y="17"/>
                  </a:lnTo>
                  <a:lnTo>
                    <a:pt x="1449" y="19"/>
                  </a:lnTo>
                  <a:lnTo>
                    <a:pt x="1451" y="19"/>
                  </a:lnTo>
                  <a:lnTo>
                    <a:pt x="1451" y="20"/>
                  </a:lnTo>
                  <a:lnTo>
                    <a:pt x="1451" y="19"/>
                  </a:lnTo>
                  <a:lnTo>
                    <a:pt x="1452" y="20"/>
                  </a:lnTo>
                  <a:lnTo>
                    <a:pt x="1452" y="19"/>
                  </a:lnTo>
                  <a:lnTo>
                    <a:pt x="1452" y="17"/>
                  </a:lnTo>
                  <a:lnTo>
                    <a:pt x="1451" y="17"/>
                  </a:lnTo>
                  <a:lnTo>
                    <a:pt x="1451" y="16"/>
                  </a:lnTo>
                  <a:lnTo>
                    <a:pt x="1452" y="16"/>
                  </a:lnTo>
                  <a:lnTo>
                    <a:pt x="1452" y="17"/>
                  </a:lnTo>
                  <a:lnTo>
                    <a:pt x="1452" y="16"/>
                  </a:lnTo>
                  <a:lnTo>
                    <a:pt x="1452" y="15"/>
                  </a:lnTo>
                  <a:lnTo>
                    <a:pt x="1453" y="14"/>
                  </a:lnTo>
                  <a:lnTo>
                    <a:pt x="1455" y="12"/>
                  </a:lnTo>
                  <a:lnTo>
                    <a:pt x="1453" y="12"/>
                  </a:lnTo>
                  <a:lnTo>
                    <a:pt x="1453" y="11"/>
                  </a:lnTo>
                  <a:lnTo>
                    <a:pt x="1455" y="11"/>
                  </a:lnTo>
                  <a:lnTo>
                    <a:pt x="1455" y="12"/>
                  </a:lnTo>
                  <a:lnTo>
                    <a:pt x="1456" y="12"/>
                  </a:lnTo>
                  <a:lnTo>
                    <a:pt x="1455" y="12"/>
                  </a:lnTo>
                  <a:lnTo>
                    <a:pt x="1456" y="12"/>
                  </a:lnTo>
                  <a:lnTo>
                    <a:pt x="1456" y="11"/>
                  </a:lnTo>
                  <a:lnTo>
                    <a:pt x="1455" y="11"/>
                  </a:lnTo>
                  <a:lnTo>
                    <a:pt x="1453" y="10"/>
                  </a:lnTo>
                  <a:lnTo>
                    <a:pt x="1452" y="10"/>
                  </a:lnTo>
                  <a:lnTo>
                    <a:pt x="1452" y="9"/>
                  </a:lnTo>
                  <a:lnTo>
                    <a:pt x="1453" y="9"/>
                  </a:lnTo>
                  <a:lnTo>
                    <a:pt x="1455" y="9"/>
                  </a:lnTo>
                  <a:lnTo>
                    <a:pt x="1456" y="9"/>
                  </a:lnTo>
                  <a:lnTo>
                    <a:pt x="1457" y="10"/>
                  </a:lnTo>
                  <a:lnTo>
                    <a:pt x="1458" y="9"/>
                  </a:lnTo>
                  <a:lnTo>
                    <a:pt x="1460" y="7"/>
                  </a:lnTo>
                  <a:lnTo>
                    <a:pt x="1460" y="6"/>
                  </a:lnTo>
                  <a:lnTo>
                    <a:pt x="1461" y="6"/>
                  </a:lnTo>
                  <a:lnTo>
                    <a:pt x="1461" y="5"/>
                  </a:lnTo>
                  <a:lnTo>
                    <a:pt x="1461" y="3"/>
                  </a:lnTo>
                  <a:lnTo>
                    <a:pt x="1462" y="3"/>
                  </a:lnTo>
                  <a:lnTo>
                    <a:pt x="1462" y="2"/>
                  </a:lnTo>
                  <a:lnTo>
                    <a:pt x="1463" y="2"/>
                  </a:lnTo>
                  <a:lnTo>
                    <a:pt x="1463" y="3"/>
                  </a:lnTo>
                  <a:lnTo>
                    <a:pt x="1463" y="2"/>
                  </a:lnTo>
                  <a:lnTo>
                    <a:pt x="1461" y="2"/>
                  </a:lnTo>
                  <a:lnTo>
                    <a:pt x="1462" y="2"/>
                  </a:lnTo>
                  <a:lnTo>
                    <a:pt x="1463" y="2"/>
                  </a:lnTo>
                  <a:lnTo>
                    <a:pt x="1463" y="1"/>
                  </a:lnTo>
                  <a:lnTo>
                    <a:pt x="1465" y="1"/>
                  </a:lnTo>
                  <a:lnTo>
                    <a:pt x="1465" y="2"/>
                  </a:lnTo>
                  <a:lnTo>
                    <a:pt x="1466" y="2"/>
                  </a:lnTo>
                  <a:lnTo>
                    <a:pt x="1467" y="2"/>
                  </a:lnTo>
                  <a:lnTo>
                    <a:pt x="1466" y="1"/>
                  </a:lnTo>
                  <a:lnTo>
                    <a:pt x="1467" y="1"/>
                  </a:lnTo>
                  <a:lnTo>
                    <a:pt x="1469" y="1"/>
                  </a:lnTo>
                  <a:lnTo>
                    <a:pt x="1469" y="0"/>
                  </a:lnTo>
                  <a:lnTo>
                    <a:pt x="1595" y="0"/>
                  </a:lnTo>
                  <a:close/>
                  <a:moveTo>
                    <a:pt x="1777" y="0"/>
                  </a:moveTo>
                  <a:lnTo>
                    <a:pt x="1777" y="1"/>
                  </a:lnTo>
                  <a:lnTo>
                    <a:pt x="1777" y="2"/>
                  </a:lnTo>
                  <a:lnTo>
                    <a:pt x="1777" y="3"/>
                  </a:lnTo>
                  <a:lnTo>
                    <a:pt x="1779" y="5"/>
                  </a:lnTo>
                  <a:lnTo>
                    <a:pt x="1781" y="3"/>
                  </a:lnTo>
                  <a:lnTo>
                    <a:pt x="1779" y="3"/>
                  </a:lnTo>
                  <a:lnTo>
                    <a:pt x="1781" y="2"/>
                  </a:lnTo>
                  <a:lnTo>
                    <a:pt x="1781" y="3"/>
                  </a:lnTo>
                  <a:lnTo>
                    <a:pt x="1781" y="2"/>
                  </a:lnTo>
                  <a:lnTo>
                    <a:pt x="1782" y="2"/>
                  </a:lnTo>
                  <a:lnTo>
                    <a:pt x="1783" y="2"/>
                  </a:lnTo>
                  <a:lnTo>
                    <a:pt x="1784" y="2"/>
                  </a:lnTo>
                  <a:lnTo>
                    <a:pt x="1786" y="2"/>
                  </a:lnTo>
                  <a:lnTo>
                    <a:pt x="1787" y="3"/>
                  </a:lnTo>
                  <a:lnTo>
                    <a:pt x="1787" y="5"/>
                  </a:lnTo>
                  <a:lnTo>
                    <a:pt x="1786" y="5"/>
                  </a:lnTo>
                  <a:lnTo>
                    <a:pt x="1786" y="6"/>
                  </a:lnTo>
                  <a:lnTo>
                    <a:pt x="1787" y="6"/>
                  </a:lnTo>
                  <a:lnTo>
                    <a:pt x="1787" y="7"/>
                  </a:lnTo>
                  <a:lnTo>
                    <a:pt x="1788" y="7"/>
                  </a:lnTo>
                  <a:lnTo>
                    <a:pt x="1790" y="6"/>
                  </a:lnTo>
                  <a:lnTo>
                    <a:pt x="1792" y="6"/>
                  </a:lnTo>
                  <a:lnTo>
                    <a:pt x="1793" y="6"/>
                  </a:lnTo>
                  <a:lnTo>
                    <a:pt x="1796" y="7"/>
                  </a:lnTo>
                  <a:lnTo>
                    <a:pt x="1796" y="9"/>
                  </a:lnTo>
                  <a:lnTo>
                    <a:pt x="1797" y="9"/>
                  </a:lnTo>
                  <a:lnTo>
                    <a:pt x="1797" y="10"/>
                  </a:lnTo>
                  <a:lnTo>
                    <a:pt x="1798" y="9"/>
                  </a:lnTo>
                  <a:lnTo>
                    <a:pt x="1800" y="9"/>
                  </a:lnTo>
                  <a:lnTo>
                    <a:pt x="1798" y="10"/>
                  </a:lnTo>
                  <a:lnTo>
                    <a:pt x="1798" y="11"/>
                  </a:lnTo>
                  <a:lnTo>
                    <a:pt x="1798" y="12"/>
                  </a:lnTo>
                  <a:lnTo>
                    <a:pt x="1798" y="14"/>
                  </a:lnTo>
                  <a:lnTo>
                    <a:pt x="1796" y="15"/>
                  </a:lnTo>
                  <a:lnTo>
                    <a:pt x="1793" y="16"/>
                  </a:lnTo>
                  <a:lnTo>
                    <a:pt x="1791" y="16"/>
                  </a:lnTo>
                  <a:lnTo>
                    <a:pt x="1788" y="16"/>
                  </a:lnTo>
                  <a:lnTo>
                    <a:pt x="1787" y="16"/>
                  </a:lnTo>
                  <a:lnTo>
                    <a:pt x="1784" y="16"/>
                  </a:lnTo>
                  <a:lnTo>
                    <a:pt x="1783" y="14"/>
                  </a:lnTo>
                  <a:lnTo>
                    <a:pt x="1782" y="14"/>
                  </a:lnTo>
                  <a:lnTo>
                    <a:pt x="1782" y="12"/>
                  </a:lnTo>
                  <a:lnTo>
                    <a:pt x="1781" y="12"/>
                  </a:lnTo>
                  <a:lnTo>
                    <a:pt x="1779" y="11"/>
                  </a:lnTo>
                  <a:lnTo>
                    <a:pt x="1778" y="10"/>
                  </a:lnTo>
                  <a:lnTo>
                    <a:pt x="1777" y="9"/>
                  </a:lnTo>
                  <a:lnTo>
                    <a:pt x="1774" y="7"/>
                  </a:lnTo>
                  <a:lnTo>
                    <a:pt x="1773" y="7"/>
                  </a:lnTo>
                  <a:lnTo>
                    <a:pt x="1773" y="6"/>
                  </a:lnTo>
                  <a:lnTo>
                    <a:pt x="1774" y="6"/>
                  </a:lnTo>
                  <a:lnTo>
                    <a:pt x="1774" y="5"/>
                  </a:lnTo>
                  <a:lnTo>
                    <a:pt x="1774" y="3"/>
                  </a:lnTo>
                  <a:lnTo>
                    <a:pt x="1774" y="2"/>
                  </a:lnTo>
                  <a:lnTo>
                    <a:pt x="1776" y="2"/>
                  </a:lnTo>
                  <a:lnTo>
                    <a:pt x="1776" y="1"/>
                  </a:lnTo>
                  <a:lnTo>
                    <a:pt x="1774" y="1"/>
                  </a:lnTo>
                  <a:lnTo>
                    <a:pt x="1774" y="0"/>
                  </a:lnTo>
                  <a:lnTo>
                    <a:pt x="1777" y="0"/>
                  </a:lnTo>
                  <a:close/>
                  <a:moveTo>
                    <a:pt x="1718" y="0"/>
                  </a:moveTo>
                  <a:lnTo>
                    <a:pt x="1718" y="1"/>
                  </a:lnTo>
                  <a:lnTo>
                    <a:pt x="1718" y="2"/>
                  </a:lnTo>
                  <a:lnTo>
                    <a:pt x="1718" y="3"/>
                  </a:lnTo>
                  <a:lnTo>
                    <a:pt x="1716" y="3"/>
                  </a:lnTo>
                  <a:lnTo>
                    <a:pt x="1716" y="2"/>
                  </a:lnTo>
                  <a:lnTo>
                    <a:pt x="1716" y="1"/>
                  </a:lnTo>
                  <a:lnTo>
                    <a:pt x="1716" y="0"/>
                  </a:lnTo>
                  <a:lnTo>
                    <a:pt x="1718" y="0"/>
                  </a:lnTo>
                  <a:close/>
                  <a:moveTo>
                    <a:pt x="1769" y="0"/>
                  </a:moveTo>
                  <a:lnTo>
                    <a:pt x="1769" y="1"/>
                  </a:lnTo>
                  <a:lnTo>
                    <a:pt x="1768" y="1"/>
                  </a:lnTo>
                  <a:lnTo>
                    <a:pt x="1767" y="2"/>
                  </a:lnTo>
                  <a:lnTo>
                    <a:pt x="1765" y="2"/>
                  </a:lnTo>
                  <a:lnTo>
                    <a:pt x="1765" y="3"/>
                  </a:lnTo>
                  <a:lnTo>
                    <a:pt x="1765" y="5"/>
                  </a:lnTo>
                  <a:lnTo>
                    <a:pt x="1767" y="5"/>
                  </a:lnTo>
                  <a:lnTo>
                    <a:pt x="1767" y="6"/>
                  </a:lnTo>
                  <a:lnTo>
                    <a:pt x="1765" y="6"/>
                  </a:lnTo>
                  <a:lnTo>
                    <a:pt x="1765" y="7"/>
                  </a:lnTo>
                  <a:lnTo>
                    <a:pt x="1765" y="9"/>
                  </a:lnTo>
                  <a:lnTo>
                    <a:pt x="1764" y="10"/>
                  </a:lnTo>
                  <a:lnTo>
                    <a:pt x="1764" y="11"/>
                  </a:lnTo>
                  <a:lnTo>
                    <a:pt x="1763" y="11"/>
                  </a:lnTo>
                  <a:lnTo>
                    <a:pt x="1761" y="11"/>
                  </a:lnTo>
                  <a:lnTo>
                    <a:pt x="1761" y="10"/>
                  </a:lnTo>
                  <a:lnTo>
                    <a:pt x="1760" y="10"/>
                  </a:lnTo>
                  <a:lnTo>
                    <a:pt x="1759" y="10"/>
                  </a:lnTo>
                  <a:lnTo>
                    <a:pt x="1758" y="10"/>
                  </a:lnTo>
                  <a:lnTo>
                    <a:pt x="1756" y="9"/>
                  </a:lnTo>
                  <a:lnTo>
                    <a:pt x="1756" y="7"/>
                  </a:lnTo>
                  <a:lnTo>
                    <a:pt x="1755" y="7"/>
                  </a:lnTo>
                  <a:lnTo>
                    <a:pt x="1755" y="6"/>
                  </a:lnTo>
                  <a:lnTo>
                    <a:pt x="1755" y="5"/>
                  </a:lnTo>
                  <a:lnTo>
                    <a:pt x="1754" y="5"/>
                  </a:lnTo>
                  <a:lnTo>
                    <a:pt x="1754" y="3"/>
                  </a:lnTo>
                  <a:lnTo>
                    <a:pt x="1754" y="2"/>
                  </a:lnTo>
                  <a:lnTo>
                    <a:pt x="1754" y="1"/>
                  </a:lnTo>
                  <a:lnTo>
                    <a:pt x="1755" y="1"/>
                  </a:lnTo>
                  <a:lnTo>
                    <a:pt x="1755" y="0"/>
                  </a:lnTo>
                  <a:lnTo>
                    <a:pt x="1769" y="0"/>
                  </a:lnTo>
                  <a:close/>
                  <a:moveTo>
                    <a:pt x="1751" y="0"/>
                  </a:moveTo>
                  <a:lnTo>
                    <a:pt x="1751" y="1"/>
                  </a:lnTo>
                  <a:lnTo>
                    <a:pt x="1753" y="1"/>
                  </a:lnTo>
                  <a:lnTo>
                    <a:pt x="1753" y="2"/>
                  </a:lnTo>
                  <a:lnTo>
                    <a:pt x="1753" y="3"/>
                  </a:lnTo>
                  <a:lnTo>
                    <a:pt x="1754" y="6"/>
                  </a:lnTo>
                  <a:lnTo>
                    <a:pt x="1754" y="7"/>
                  </a:lnTo>
                  <a:lnTo>
                    <a:pt x="1754" y="9"/>
                  </a:lnTo>
                  <a:lnTo>
                    <a:pt x="1755" y="10"/>
                  </a:lnTo>
                  <a:lnTo>
                    <a:pt x="1756" y="10"/>
                  </a:lnTo>
                  <a:lnTo>
                    <a:pt x="1758" y="11"/>
                  </a:lnTo>
                  <a:lnTo>
                    <a:pt x="1759" y="11"/>
                  </a:lnTo>
                  <a:lnTo>
                    <a:pt x="1760" y="11"/>
                  </a:lnTo>
                  <a:lnTo>
                    <a:pt x="1760" y="12"/>
                  </a:lnTo>
                  <a:lnTo>
                    <a:pt x="1759" y="14"/>
                  </a:lnTo>
                  <a:lnTo>
                    <a:pt x="1756" y="14"/>
                  </a:lnTo>
                  <a:lnTo>
                    <a:pt x="1755" y="14"/>
                  </a:lnTo>
                  <a:lnTo>
                    <a:pt x="1755" y="15"/>
                  </a:lnTo>
                  <a:lnTo>
                    <a:pt x="1754" y="15"/>
                  </a:lnTo>
                  <a:lnTo>
                    <a:pt x="1753" y="15"/>
                  </a:lnTo>
                  <a:lnTo>
                    <a:pt x="1751" y="12"/>
                  </a:lnTo>
                  <a:lnTo>
                    <a:pt x="1753" y="12"/>
                  </a:lnTo>
                  <a:lnTo>
                    <a:pt x="1753" y="14"/>
                  </a:lnTo>
                  <a:lnTo>
                    <a:pt x="1753" y="12"/>
                  </a:lnTo>
                  <a:lnTo>
                    <a:pt x="1753" y="11"/>
                  </a:lnTo>
                  <a:lnTo>
                    <a:pt x="1750" y="11"/>
                  </a:lnTo>
                  <a:lnTo>
                    <a:pt x="1749" y="12"/>
                  </a:lnTo>
                  <a:lnTo>
                    <a:pt x="1747" y="14"/>
                  </a:lnTo>
                  <a:lnTo>
                    <a:pt x="1746" y="14"/>
                  </a:lnTo>
                  <a:lnTo>
                    <a:pt x="1744" y="14"/>
                  </a:lnTo>
                  <a:lnTo>
                    <a:pt x="1742" y="15"/>
                  </a:lnTo>
                  <a:lnTo>
                    <a:pt x="1741" y="15"/>
                  </a:lnTo>
                  <a:lnTo>
                    <a:pt x="1740" y="15"/>
                  </a:lnTo>
                  <a:lnTo>
                    <a:pt x="1740" y="14"/>
                  </a:lnTo>
                  <a:lnTo>
                    <a:pt x="1740" y="12"/>
                  </a:lnTo>
                  <a:lnTo>
                    <a:pt x="1739" y="12"/>
                  </a:lnTo>
                  <a:lnTo>
                    <a:pt x="1737" y="12"/>
                  </a:lnTo>
                  <a:lnTo>
                    <a:pt x="1737" y="14"/>
                  </a:lnTo>
                  <a:lnTo>
                    <a:pt x="1737" y="15"/>
                  </a:lnTo>
                  <a:lnTo>
                    <a:pt x="1739" y="14"/>
                  </a:lnTo>
                  <a:lnTo>
                    <a:pt x="1739" y="15"/>
                  </a:lnTo>
                  <a:lnTo>
                    <a:pt x="1737" y="15"/>
                  </a:lnTo>
                  <a:lnTo>
                    <a:pt x="1737" y="16"/>
                  </a:lnTo>
                  <a:lnTo>
                    <a:pt x="1737" y="17"/>
                  </a:lnTo>
                  <a:lnTo>
                    <a:pt x="1736" y="19"/>
                  </a:lnTo>
                  <a:lnTo>
                    <a:pt x="1735" y="19"/>
                  </a:lnTo>
                  <a:lnTo>
                    <a:pt x="1733" y="17"/>
                  </a:lnTo>
                  <a:lnTo>
                    <a:pt x="1732" y="16"/>
                  </a:lnTo>
                  <a:lnTo>
                    <a:pt x="1730" y="16"/>
                  </a:lnTo>
                  <a:lnTo>
                    <a:pt x="1728" y="15"/>
                  </a:lnTo>
                  <a:lnTo>
                    <a:pt x="1728" y="14"/>
                  </a:lnTo>
                  <a:lnTo>
                    <a:pt x="1728" y="12"/>
                  </a:lnTo>
                  <a:lnTo>
                    <a:pt x="1727" y="11"/>
                  </a:lnTo>
                  <a:lnTo>
                    <a:pt x="1726" y="10"/>
                  </a:lnTo>
                  <a:lnTo>
                    <a:pt x="1725" y="9"/>
                  </a:lnTo>
                  <a:lnTo>
                    <a:pt x="1725" y="7"/>
                  </a:lnTo>
                  <a:lnTo>
                    <a:pt x="1723" y="6"/>
                  </a:lnTo>
                  <a:lnTo>
                    <a:pt x="1723" y="5"/>
                  </a:lnTo>
                  <a:lnTo>
                    <a:pt x="1723" y="3"/>
                  </a:lnTo>
                  <a:lnTo>
                    <a:pt x="1725" y="3"/>
                  </a:lnTo>
                  <a:lnTo>
                    <a:pt x="1725" y="5"/>
                  </a:lnTo>
                  <a:lnTo>
                    <a:pt x="1726" y="5"/>
                  </a:lnTo>
                  <a:lnTo>
                    <a:pt x="1726" y="3"/>
                  </a:lnTo>
                  <a:lnTo>
                    <a:pt x="1726" y="2"/>
                  </a:lnTo>
                  <a:lnTo>
                    <a:pt x="1725" y="2"/>
                  </a:lnTo>
                  <a:lnTo>
                    <a:pt x="1725" y="3"/>
                  </a:lnTo>
                  <a:lnTo>
                    <a:pt x="1725" y="2"/>
                  </a:lnTo>
                  <a:lnTo>
                    <a:pt x="1725" y="1"/>
                  </a:lnTo>
                  <a:lnTo>
                    <a:pt x="1726" y="1"/>
                  </a:lnTo>
                  <a:lnTo>
                    <a:pt x="1725" y="0"/>
                  </a:lnTo>
                  <a:lnTo>
                    <a:pt x="1751" y="0"/>
                  </a:lnTo>
                  <a:close/>
                  <a:moveTo>
                    <a:pt x="1321" y="0"/>
                  </a:moveTo>
                  <a:lnTo>
                    <a:pt x="1320" y="1"/>
                  </a:lnTo>
                  <a:lnTo>
                    <a:pt x="1317" y="2"/>
                  </a:lnTo>
                  <a:lnTo>
                    <a:pt x="1316" y="2"/>
                  </a:lnTo>
                  <a:lnTo>
                    <a:pt x="1316" y="3"/>
                  </a:lnTo>
                  <a:lnTo>
                    <a:pt x="1314" y="3"/>
                  </a:lnTo>
                  <a:lnTo>
                    <a:pt x="1314" y="5"/>
                  </a:lnTo>
                  <a:lnTo>
                    <a:pt x="1314" y="6"/>
                  </a:lnTo>
                  <a:lnTo>
                    <a:pt x="1313" y="6"/>
                  </a:lnTo>
                  <a:lnTo>
                    <a:pt x="1313" y="7"/>
                  </a:lnTo>
                  <a:lnTo>
                    <a:pt x="1313" y="6"/>
                  </a:lnTo>
                  <a:lnTo>
                    <a:pt x="1313" y="5"/>
                  </a:lnTo>
                  <a:lnTo>
                    <a:pt x="1312" y="5"/>
                  </a:lnTo>
                  <a:lnTo>
                    <a:pt x="1312" y="6"/>
                  </a:lnTo>
                  <a:lnTo>
                    <a:pt x="1311" y="7"/>
                  </a:lnTo>
                  <a:lnTo>
                    <a:pt x="1309" y="9"/>
                  </a:lnTo>
                  <a:lnTo>
                    <a:pt x="1309" y="10"/>
                  </a:lnTo>
                  <a:lnTo>
                    <a:pt x="1309" y="11"/>
                  </a:lnTo>
                  <a:lnTo>
                    <a:pt x="1308" y="11"/>
                  </a:lnTo>
                  <a:lnTo>
                    <a:pt x="1308" y="10"/>
                  </a:lnTo>
                  <a:lnTo>
                    <a:pt x="1308" y="9"/>
                  </a:lnTo>
                  <a:lnTo>
                    <a:pt x="1308" y="10"/>
                  </a:lnTo>
                  <a:lnTo>
                    <a:pt x="1308" y="11"/>
                  </a:lnTo>
                  <a:lnTo>
                    <a:pt x="1307" y="11"/>
                  </a:lnTo>
                  <a:lnTo>
                    <a:pt x="1306" y="11"/>
                  </a:lnTo>
                  <a:lnTo>
                    <a:pt x="1304" y="11"/>
                  </a:lnTo>
                  <a:lnTo>
                    <a:pt x="1306" y="11"/>
                  </a:lnTo>
                  <a:lnTo>
                    <a:pt x="1306" y="12"/>
                  </a:lnTo>
                  <a:lnTo>
                    <a:pt x="1307" y="12"/>
                  </a:lnTo>
                  <a:lnTo>
                    <a:pt x="1308" y="12"/>
                  </a:lnTo>
                  <a:lnTo>
                    <a:pt x="1309" y="14"/>
                  </a:lnTo>
                  <a:lnTo>
                    <a:pt x="1308" y="14"/>
                  </a:lnTo>
                  <a:lnTo>
                    <a:pt x="1308" y="15"/>
                  </a:lnTo>
                  <a:lnTo>
                    <a:pt x="1307" y="15"/>
                  </a:lnTo>
                  <a:lnTo>
                    <a:pt x="1307" y="16"/>
                  </a:lnTo>
                  <a:lnTo>
                    <a:pt x="1304" y="17"/>
                  </a:lnTo>
                  <a:lnTo>
                    <a:pt x="1304" y="16"/>
                  </a:lnTo>
                  <a:lnTo>
                    <a:pt x="1304" y="17"/>
                  </a:lnTo>
                  <a:lnTo>
                    <a:pt x="1303" y="16"/>
                  </a:lnTo>
                  <a:lnTo>
                    <a:pt x="1303" y="17"/>
                  </a:lnTo>
                  <a:lnTo>
                    <a:pt x="1304" y="17"/>
                  </a:lnTo>
                  <a:lnTo>
                    <a:pt x="1304" y="19"/>
                  </a:lnTo>
                  <a:lnTo>
                    <a:pt x="1304" y="20"/>
                  </a:lnTo>
                  <a:lnTo>
                    <a:pt x="1303" y="20"/>
                  </a:lnTo>
                  <a:lnTo>
                    <a:pt x="1303" y="19"/>
                  </a:lnTo>
                  <a:lnTo>
                    <a:pt x="1302" y="19"/>
                  </a:lnTo>
                  <a:lnTo>
                    <a:pt x="1302" y="17"/>
                  </a:lnTo>
                  <a:lnTo>
                    <a:pt x="1300" y="17"/>
                  </a:lnTo>
                  <a:lnTo>
                    <a:pt x="1300" y="16"/>
                  </a:lnTo>
                  <a:lnTo>
                    <a:pt x="1300" y="17"/>
                  </a:lnTo>
                  <a:lnTo>
                    <a:pt x="1300" y="19"/>
                  </a:lnTo>
                  <a:lnTo>
                    <a:pt x="1302" y="19"/>
                  </a:lnTo>
                  <a:lnTo>
                    <a:pt x="1300" y="19"/>
                  </a:lnTo>
                  <a:lnTo>
                    <a:pt x="1300" y="20"/>
                  </a:lnTo>
                  <a:lnTo>
                    <a:pt x="1300" y="21"/>
                  </a:lnTo>
                  <a:lnTo>
                    <a:pt x="1300" y="23"/>
                  </a:lnTo>
                  <a:lnTo>
                    <a:pt x="1299" y="23"/>
                  </a:lnTo>
                  <a:lnTo>
                    <a:pt x="1298" y="23"/>
                  </a:lnTo>
                  <a:lnTo>
                    <a:pt x="1298" y="21"/>
                  </a:lnTo>
                  <a:lnTo>
                    <a:pt x="1297" y="21"/>
                  </a:lnTo>
                  <a:lnTo>
                    <a:pt x="1295" y="20"/>
                  </a:lnTo>
                  <a:lnTo>
                    <a:pt x="1295" y="21"/>
                  </a:lnTo>
                  <a:lnTo>
                    <a:pt x="1297" y="21"/>
                  </a:lnTo>
                  <a:lnTo>
                    <a:pt x="1297" y="23"/>
                  </a:lnTo>
                  <a:lnTo>
                    <a:pt x="1298" y="24"/>
                  </a:lnTo>
                  <a:lnTo>
                    <a:pt x="1298" y="25"/>
                  </a:lnTo>
                  <a:lnTo>
                    <a:pt x="1298" y="26"/>
                  </a:lnTo>
                  <a:lnTo>
                    <a:pt x="1298" y="28"/>
                  </a:lnTo>
                  <a:lnTo>
                    <a:pt x="1297" y="28"/>
                  </a:lnTo>
                  <a:lnTo>
                    <a:pt x="1298" y="28"/>
                  </a:lnTo>
                  <a:lnTo>
                    <a:pt x="1297" y="28"/>
                  </a:lnTo>
                  <a:lnTo>
                    <a:pt x="1298" y="28"/>
                  </a:lnTo>
                  <a:lnTo>
                    <a:pt x="1298" y="29"/>
                  </a:lnTo>
                  <a:lnTo>
                    <a:pt x="1297" y="29"/>
                  </a:lnTo>
                  <a:lnTo>
                    <a:pt x="1297" y="28"/>
                  </a:lnTo>
                  <a:lnTo>
                    <a:pt x="1295" y="28"/>
                  </a:lnTo>
                  <a:lnTo>
                    <a:pt x="1295" y="29"/>
                  </a:lnTo>
                  <a:lnTo>
                    <a:pt x="1297" y="29"/>
                  </a:lnTo>
                  <a:lnTo>
                    <a:pt x="1297" y="30"/>
                  </a:lnTo>
                  <a:lnTo>
                    <a:pt x="1295" y="30"/>
                  </a:lnTo>
                  <a:lnTo>
                    <a:pt x="1295" y="29"/>
                  </a:lnTo>
                  <a:lnTo>
                    <a:pt x="1295" y="30"/>
                  </a:lnTo>
                  <a:lnTo>
                    <a:pt x="1295" y="32"/>
                  </a:lnTo>
                  <a:lnTo>
                    <a:pt x="1295" y="33"/>
                  </a:lnTo>
                  <a:lnTo>
                    <a:pt x="1294" y="32"/>
                  </a:lnTo>
                  <a:lnTo>
                    <a:pt x="1293" y="32"/>
                  </a:lnTo>
                  <a:lnTo>
                    <a:pt x="1293" y="30"/>
                  </a:lnTo>
                  <a:lnTo>
                    <a:pt x="1293" y="29"/>
                  </a:lnTo>
                  <a:lnTo>
                    <a:pt x="1292" y="28"/>
                  </a:lnTo>
                  <a:lnTo>
                    <a:pt x="1292" y="29"/>
                  </a:lnTo>
                  <a:lnTo>
                    <a:pt x="1292" y="30"/>
                  </a:lnTo>
                  <a:lnTo>
                    <a:pt x="1290" y="30"/>
                  </a:lnTo>
                  <a:lnTo>
                    <a:pt x="1292" y="30"/>
                  </a:lnTo>
                  <a:lnTo>
                    <a:pt x="1293" y="32"/>
                  </a:lnTo>
                  <a:lnTo>
                    <a:pt x="1294" y="33"/>
                  </a:lnTo>
                  <a:lnTo>
                    <a:pt x="1294" y="34"/>
                  </a:lnTo>
                  <a:lnTo>
                    <a:pt x="1293" y="34"/>
                  </a:lnTo>
                  <a:lnTo>
                    <a:pt x="1294" y="34"/>
                  </a:lnTo>
                  <a:lnTo>
                    <a:pt x="1294" y="35"/>
                  </a:lnTo>
                  <a:lnTo>
                    <a:pt x="1293" y="38"/>
                  </a:lnTo>
                  <a:lnTo>
                    <a:pt x="1293" y="37"/>
                  </a:lnTo>
                  <a:lnTo>
                    <a:pt x="1292" y="37"/>
                  </a:lnTo>
                  <a:lnTo>
                    <a:pt x="1292" y="35"/>
                  </a:lnTo>
                  <a:lnTo>
                    <a:pt x="1289" y="34"/>
                  </a:lnTo>
                  <a:lnTo>
                    <a:pt x="1286" y="34"/>
                  </a:lnTo>
                  <a:lnTo>
                    <a:pt x="1289" y="35"/>
                  </a:lnTo>
                  <a:lnTo>
                    <a:pt x="1290" y="35"/>
                  </a:lnTo>
                  <a:lnTo>
                    <a:pt x="1292" y="35"/>
                  </a:lnTo>
                  <a:lnTo>
                    <a:pt x="1292" y="37"/>
                  </a:lnTo>
                  <a:lnTo>
                    <a:pt x="1292" y="38"/>
                  </a:lnTo>
                  <a:lnTo>
                    <a:pt x="1293" y="38"/>
                  </a:lnTo>
                  <a:lnTo>
                    <a:pt x="1292" y="39"/>
                  </a:lnTo>
                  <a:lnTo>
                    <a:pt x="1290" y="40"/>
                  </a:lnTo>
                  <a:lnTo>
                    <a:pt x="1289" y="40"/>
                  </a:lnTo>
                  <a:lnTo>
                    <a:pt x="1288" y="38"/>
                  </a:lnTo>
                  <a:lnTo>
                    <a:pt x="1288" y="39"/>
                  </a:lnTo>
                  <a:lnTo>
                    <a:pt x="1289" y="39"/>
                  </a:lnTo>
                  <a:lnTo>
                    <a:pt x="1289" y="40"/>
                  </a:lnTo>
                  <a:lnTo>
                    <a:pt x="1290" y="42"/>
                  </a:lnTo>
                  <a:lnTo>
                    <a:pt x="1290" y="43"/>
                  </a:lnTo>
                  <a:lnTo>
                    <a:pt x="1289" y="44"/>
                  </a:lnTo>
                  <a:lnTo>
                    <a:pt x="1289" y="46"/>
                  </a:lnTo>
                  <a:lnTo>
                    <a:pt x="1288" y="46"/>
                  </a:lnTo>
                  <a:lnTo>
                    <a:pt x="1288" y="44"/>
                  </a:lnTo>
                  <a:lnTo>
                    <a:pt x="1288" y="46"/>
                  </a:lnTo>
                  <a:lnTo>
                    <a:pt x="1288" y="47"/>
                  </a:lnTo>
                  <a:lnTo>
                    <a:pt x="1286" y="47"/>
                  </a:lnTo>
                  <a:lnTo>
                    <a:pt x="1286" y="46"/>
                  </a:lnTo>
                  <a:lnTo>
                    <a:pt x="1284" y="46"/>
                  </a:lnTo>
                  <a:lnTo>
                    <a:pt x="1284" y="44"/>
                  </a:lnTo>
                  <a:lnTo>
                    <a:pt x="1284" y="43"/>
                  </a:lnTo>
                  <a:lnTo>
                    <a:pt x="1283" y="43"/>
                  </a:lnTo>
                  <a:lnTo>
                    <a:pt x="1284" y="43"/>
                  </a:lnTo>
                  <a:lnTo>
                    <a:pt x="1284" y="44"/>
                  </a:lnTo>
                  <a:lnTo>
                    <a:pt x="1283" y="46"/>
                  </a:lnTo>
                  <a:lnTo>
                    <a:pt x="1283" y="44"/>
                  </a:lnTo>
                  <a:lnTo>
                    <a:pt x="1280" y="44"/>
                  </a:lnTo>
                  <a:lnTo>
                    <a:pt x="1278" y="43"/>
                  </a:lnTo>
                  <a:lnTo>
                    <a:pt x="1276" y="43"/>
                  </a:lnTo>
                  <a:lnTo>
                    <a:pt x="1275" y="44"/>
                  </a:lnTo>
                  <a:lnTo>
                    <a:pt x="1274" y="44"/>
                  </a:lnTo>
                  <a:lnTo>
                    <a:pt x="1272" y="44"/>
                  </a:lnTo>
                  <a:lnTo>
                    <a:pt x="1272" y="43"/>
                  </a:lnTo>
                  <a:lnTo>
                    <a:pt x="1274" y="43"/>
                  </a:lnTo>
                  <a:lnTo>
                    <a:pt x="1275" y="43"/>
                  </a:lnTo>
                  <a:lnTo>
                    <a:pt x="1275" y="42"/>
                  </a:lnTo>
                  <a:lnTo>
                    <a:pt x="1274" y="42"/>
                  </a:lnTo>
                  <a:lnTo>
                    <a:pt x="1275" y="39"/>
                  </a:lnTo>
                  <a:lnTo>
                    <a:pt x="1276" y="39"/>
                  </a:lnTo>
                  <a:lnTo>
                    <a:pt x="1278" y="38"/>
                  </a:lnTo>
                  <a:lnTo>
                    <a:pt x="1279" y="38"/>
                  </a:lnTo>
                  <a:lnTo>
                    <a:pt x="1280" y="38"/>
                  </a:lnTo>
                  <a:lnTo>
                    <a:pt x="1279" y="38"/>
                  </a:lnTo>
                  <a:lnTo>
                    <a:pt x="1278" y="38"/>
                  </a:lnTo>
                  <a:lnTo>
                    <a:pt x="1278" y="37"/>
                  </a:lnTo>
                  <a:lnTo>
                    <a:pt x="1278" y="38"/>
                  </a:lnTo>
                  <a:lnTo>
                    <a:pt x="1276" y="38"/>
                  </a:lnTo>
                  <a:lnTo>
                    <a:pt x="1275" y="38"/>
                  </a:lnTo>
                  <a:lnTo>
                    <a:pt x="1275" y="39"/>
                  </a:lnTo>
                  <a:lnTo>
                    <a:pt x="1274" y="39"/>
                  </a:lnTo>
                  <a:lnTo>
                    <a:pt x="1272" y="39"/>
                  </a:lnTo>
                  <a:lnTo>
                    <a:pt x="1272" y="38"/>
                  </a:lnTo>
                  <a:lnTo>
                    <a:pt x="1271" y="38"/>
                  </a:lnTo>
                  <a:lnTo>
                    <a:pt x="1271" y="37"/>
                  </a:lnTo>
                  <a:lnTo>
                    <a:pt x="1271" y="35"/>
                  </a:lnTo>
                  <a:lnTo>
                    <a:pt x="1271" y="37"/>
                  </a:lnTo>
                  <a:lnTo>
                    <a:pt x="1272" y="37"/>
                  </a:lnTo>
                  <a:lnTo>
                    <a:pt x="1272" y="35"/>
                  </a:lnTo>
                  <a:lnTo>
                    <a:pt x="1272" y="34"/>
                  </a:lnTo>
                  <a:lnTo>
                    <a:pt x="1274" y="34"/>
                  </a:lnTo>
                  <a:lnTo>
                    <a:pt x="1274" y="33"/>
                  </a:lnTo>
                  <a:lnTo>
                    <a:pt x="1275" y="33"/>
                  </a:lnTo>
                  <a:lnTo>
                    <a:pt x="1276" y="33"/>
                  </a:lnTo>
                  <a:lnTo>
                    <a:pt x="1278" y="33"/>
                  </a:lnTo>
                  <a:lnTo>
                    <a:pt x="1276" y="32"/>
                  </a:lnTo>
                  <a:lnTo>
                    <a:pt x="1276" y="30"/>
                  </a:lnTo>
                  <a:lnTo>
                    <a:pt x="1278" y="29"/>
                  </a:lnTo>
                  <a:lnTo>
                    <a:pt x="1279" y="28"/>
                  </a:lnTo>
                  <a:lnTo>
                    <a:pt x="1279" y="29"/>
                  </a:lnTo>
                  <a:lnTo>
                    <a:pt x="1280" y="29"/>
                  </a:lnTo>
                  <a:lnTo>
                    <a:pt x="1283" y="30"/>
                  </a:lnTo>
                  <a:lnTo>
                    <a:pt x="1283" y="29"/>
                  </a:lnTo>
                  <a:lnTo>
                    <a:pt x="1281" y="29"/>
                  </a:lnTo>
                  <a:lnTo>
                    <a:pt x="1281" y="28"/>
                  </a:lnTo>
                  <a:lnTo>
                    <a:pt x="1279" y="26"/>
                  </a:lnTo>
                  <a:lnTo>
                    <a:pt x="1279" y="28"/>
                  </a:lnTo>
                  <a:lnTo>
                    <a:pt x="1279" y="26"/>
                  </a:lnTo>
                  <a:lnTo>
                    <a:pt x="1279" y="25"/>
                  </a:lnTo>
                  <a:lnTo>
                    <a:pt x="1279" y="26"/>
                  </a:lnTo>
                  <a:lnTo>
                    <a:pt x="1280" y="26"/>
                  </a:lnTo>
                  <a:lnTo>
                    <a:pt x="1279" y="26"/>
                  </a:lnTo>
                  <a:lnTo>
                    <a:pt x="1280" y="26"/>
                  </a:lnTo>
                  <a:lnTo>
                    <a:pt x="1281" y="26"/>
                  </a:lnTo>
                  <a:lnTo>
                    <a:pt x="1283" y="26"/>
                  </a:lnTo>
                  <a:lnTo>
                    <a:pt x="1281" y="26"/>
                  </a:lnTo>
                  <a:lnTo>
                    <a:pt x="1281" y="25"/>
                  </a:lnTo>
                  <a:lnTo>
                    <a:pt x="1280" y="25"/>
                  </a:lnTo>
                  <a:lnTo>
                    <a:pt x="1279" y="25"/>
                  </a:lnTo>
                  <a:lnTo>
                    <a:pt x="1279" y="24"/>
                  </a:lnTo>
                  <a:lnTo>
                    <a:pt x="1280" y="23"/>
                  </a:lnTo>
                  <a:lnTo>
                    <a:pt x="1281" y="23"/>
                  </a:lnTo>
                  <a:lnTo>
                    <a:pt x="1283" y="23"/>
                  </a:lnTo>
                  <a:lnTo>
                    <a:pt x="1284" y="23"/>
                  </a:lnTo>
                  <a:lnTo>
                    <a:pt x="1285" y="23"/>
                  </a:lnTo>
                  <a:lnTo>
                    <a:pt x="1285" y="21"/>
                  </a:lnTo>
                  <a:lnTo>
                    <a:pt x="1284" y="21"/>
                  </a:lnTo>
                  <a:lnTo>
                    <a:pt x="1284" y="23"/>
                  </a:lnTo>
                  <a:lnTo>
                    <a:pt x="1284" y="21"/>
                  </a:lnTo>
                  <a:lnTo>
                    <a:pt x="1283" y="21"/>
                  </a:lnTo>
                  <a:lnTo>
                    <a:pt x="1281" y="21"/>
                  </a:lnTo>
                  <a:lnTo>
                    <a:pt x="1281" y="20"/>
                  </a:lnTo>
                  <a:lnTo>
                    <a:pt x="1280" y="20"/>
                  </a:lnTo>
                  <a:lnTo>
                    <a:pt x="1281" y="20"/>
                  </a:lnTo>
                  <a:lnTo>
                    <a:pt x="1281" y="19"/>
                  </a:lnTo>
                  <a:lnTo>
                    <a:pt x="1283" y="17"/>
                  </a:lnTo>
                  <a:lnTo>
                    <a:pt x="1283" y="19"/>
                  </a:lnTo>
                  <a:lnTo>
                    <a:pt x="1285" y="17"/>
                  </a:lnTo>
                  <a:lnTo>
                    <a:pt x="1286" y="17"/>
                  </a:lnTo>
                  <a:lnTo>
                    <a:pt x="1289" y="17"/>
                  </a:lnTo>
                  <a:lnTo>
                    <a:pt x="1288" y="17"/>
                  </a:lnTo>
                  <a:lnTo>
                    <a:pt x="1286" y="17"/>
                  </a:lnTo>
                  <a:lnTo>
                    <a:pt x="1286" y="16"/>
                  </a:lnTo>
                  <a:lnTo>
                    <a:pt x="1285" y="16"/>
                  </a:lnTo>
                  <a:lnTo>
                    <a:pt x="1286" y="16"/>
                  </a:lnTo>
                  <a:lnTo>
                    <a:pt x="1284" y="16"/>
                  </a:lnTo>
                  <a:lnTo>
                    <a:pt x="1283" y="16"/>
                  </a:lnTo>
                  <a:lnTo>
                    <a:pt x="1283" y="15"/>
                  </a:lnTo>
                  <a:lnTo>
                    <a:pt x="1285" y="14"/>
                  </a:lnTo>
                  <a:lnTo>
                    <a:pt x="1286" y="14"/>
                  </a:lnTo>
                  <a:lnTo>
                    <a:pt x="1286" y="12"/>
                  </a:lnTo>
                  <a:lnTo>
                    <a:pt x="1288" y="12"/>
                  </a:lnTo>
                  <a:lnTo>
                    <a:pt x="1286" y="12"/>
                  </a:lnTo>
                  <a:lnTo>
                    <a:pt x="1285" y="12"/>
                  </a:lnTo>
                  <a:lnTo>
                    <a:pt x="1285" y="11"/>
                  </a:lnTo>
                  <a:lnTo>
                    <a:pt x="1286" y="11"/>
                  </a:lnTo>
                  <a:lnTo>
                    <a:pt x="1285" y="11"/>
                  </a:lnTo>
                  <a:lnTo>
                    <a:pt x="1284" y="11"/>
                  </a:lnTo>
                  <a:lnTo>
                    <a:pt x="1283" y="11"/>
                  </a:lnTo>
                  <a:lnTo>
                    <a:pt x="1283" y="10"/>
                  </a:lnTo>
                  <a:lnTo>
                    <a:pt x="1281" y="10"/>
                  </a:lnTo>
                  <a:lnTo>
                    <a:pt x="1283" y="10"/>
                  </a:lnTo>
                  <a:lnTo>
                    <a:pt x="1283" y="9"/>
                  </a:lnTo>
                  <a:lnTo>
                    <a:pt x="1283" y="7"/>
                  </a:lnTo>
                  <a:lnTo>
                    <a:pt x="1284" y="7"/>
                  </a:lnTo>
                  <a:lnTo>
                    <a:pt x="1285" y="7"/>
                  </a:lnTo>
                  <a:lnTo>
                    <a:pt x="1284" y="9"/>
                  </a:lnTo>
                  <a:lnTo>
                    <a:pt x="1285" y="9"/>
                  </a:lnTo>
                  <a:lnTo>
                    <a:pt x="1285" y="7"/>
                  </a:lnTo>
                  <a:lnTo>
                    <a:pt x="1286" y="9"/>
                  </a:lnTo>
                  <a:lnTo>
                    <a:pt x="1286" y="10"/>
                  </a:lnTo>
                  <a:lnTo>
                    <a:pt x="1288" y="7"/>
                  </a:lnTo>
                  <a:lnTo>
                    <a:pt x="1288" y="6"/>
                  </a:lnTo>
                  <a:lnTo>
                    <a:pt x="1289" y="6"/>
                  </a:lnTo>
                  <a:lnTo>
                    <a:pt x="1288" y="6"/>
                  </a:lnTo>
                  <a:lnTo>
                    <a:pt x="1288" y="5"/>
                  </a:lnTo>
                  <a:lnTo>
                    <a:pt x="1288" y="3"/>
                  </a:lnTo>
                  <a:lnTo>
                    <a:pt x="1289" y="3"/>
                  </a:lnTo>
                  <a:lnTo>
                    <a:pt x="1290" y="3"/>
                  </a:lnTo>
                  <a:lnTo>
                    <a:pt x="1292" y="3"/>
                  </a:lnTo>
                  <a:lnTo>
                    <a:pt x="1292" y="5"/>
                  </a:lnTo>
                  <a:lnTo>
                    <a:pt x="1293" y="5"/>
                  </a:lnTo>
                  <a:lnTo>
                    <a:pt x="1293" y="3"/>
                  </a:lnTo>
                  <a:lnTo>
                    <a:pt x="1293" y="2"/>
                  </a:lnTo>
                  <a:lnTo>
                    <a:pt x="1292" y="2"/>
                  </a:lnTo>
                  <a:lnTo>
                    <a:pt x="1292" y="1"/>
                  </a:lnTo>
                  <a:lnTo>
                    <a:pt x="1293" y="0"/>
                  </a:lnTo>
                  <a:lnTo>
                    <a:pt x="1321" y="0"/>
                  </a:lnTo>
                  <a:close/>
                  <a:moveTo>
                    <a:pt x="0" y="118"/>
                  </a:moveTo>
                  <a:lnTo>
                    <a:pt x="1" y="119"/>
                  </a:lnTo>
                  <a:lnTo>
                    <a:pt x="3" y="119"/>
                  </a:lnTo>
                  <a:lnTo>
                    <a:pt x="3" y="118"/>
                  </a:lnTo>
                  <a:lnTo>
                    <a:pt x="3" y="119"/>
                  </a:lnTo>
                  <a:lnTo>
                    <a:pt x="4" y="119"/>
                  </a:lnTo>
                  <a:lnTo>
                    <a:pt x="4" y="121"/>
                  </a:lnTo>
                  <a:lnTo>
                    <a:pt x="5" y="122"/>
                  </a:lnTo>
                  <a:lnTo>
                    <a:pt x="5" y="121"/>
                  </a:lnTo>
                  <a:lnTo>
                    <a:pt x="5" y="122"/>
                  </a:lnTo>
                  <a:lnTo>
                    <a:pt x="7" y="122"/>
                  </a:lnTo>
                  <a:lnTo>
                    <a:pt x="8" y="123"/>
                  </a:lnTo>
                  <a:lnTo>
                    <a:pt x="8" y="124"/>
                  </a:lnTo>
                  <a:lnTo>
                    <a:pt x="8" y="123"/>
                  </a:lnTo>
                  <a:lnTo>
                    <a:pt x="7" y="123"/>
                  </a:lnTo>
                  <a:lnTo>
                    <a:pt x="7" y="124"/>
                  </a:lnTo>
                  <a:lnTo>
                    <a:pt x="8" y="124"/>
                  </a:lnTo>
                  <a:lnTo>
                    <a:pt x="8" y="126"/>
                  </a:lnTo>
                  <a:lnTo>
                    <a:pt x="9" y="126"/>
                  </a:lnTo>
                  <a:lnTo>
                    <a:pt x="10" y="126"/>
                  </a:lnTo>
                  <a:lnTo>
                    <a:pt x="10" y="127"/>
                  </a:lnTo>
                  <a:lnTo>
                    <a:pt x="10" y="128"/>
                  </a:lnTo>
                  <a:lnTo>
                    <a:pt x="12" y="128"/>
                  </a:lnTo>
                  <a:lnTo>
                    <a:pt x="10" y="128"/>
                  </a:lnTo>
                  <a:lnTo>
                    <a:pt x="10" y="130"/>
                  </a:lnTo>
                  <a:lnTo>
                    <a:pt x="12" y="130"/>
                  </a:lnTo>
                  <a:lnTo>
                    <a:pt x="12" y="128"/>
                  </a:lnTo>
                  <a:lnTo>
                    <a:pt x="13" y="128"/>
                  </a:lnTo>
                  <a:lnTo>
                    <a:pt x="12" y="127"/>
                  </a:lnTo>
                  <a:lnTo>
                    <a:pt x="10" y="126"/>
                  </a:lnTo>
                  <a:lnTo>
                    <a:pt x="9" y="126"/>
                  </a:lnTo>
                  <a:lnTo>
                    <a:pt x="9" y="124"/>
                  </a:lnTo>
                  <a:lnTo>
                    <a:pt x="10" y="126"/>
                  </a:lnTo>
                  <a:lnTo>
                    <a:pt x="13" y="127"/>
                  </a:lnTo>
                  <a:lnTo>
                    <a:pt x="13" y="128"/>
                  </a:lnTo>
                  <a:lnTo>
                    <a:pt x="14" y="128"/>
                  </a:lnTo>
                  <a:lnTo>
                    <a:pt x="13" y="128"/>
                  </a:lnTo>
                  <a:lnTo>
                    <a:pt x="12" y="130"/>
                  </a:lnTo>
                  <a:lnTo>
                    <a:pt x="13" y="130"/>
                  </a:lnTo>
                  <a:lnTo>
                    <a:pt x="14" y="130"/>
                  </a:lnTo>
                  <a:lnTo>
                    <a:pt x="15" y="130"/>
                  </a:lnTo>
                  <a:lnTo>
                    <a:pt x="15" y="131"/>
                  </a:lnTo>
                  <a:lnTo>
                    <a:pt x="17" y="131"/>
                  </a:lnTo>
                  <a:lnTo>
                    <a:pt x="17" y="132"/>
                  </a:lnTo>
                  <a:lnTo>
                    <a:pt x="18" y="132"/>
                  </a:lnTo>
                  <a:lnTo>
                    <a:pt x="19" y="133"/>
                  </a:lnTo>
                  <a:lnTo>
                    <a:pt x="18" y="133"/>
                  </a:lnTo>
                  <a:lnTo>
                    <a:pt x="18" y="132"/>
                  </a:lnTo>
                  <a:lnTo>
                    <a:pt x="18" y="133"/>
                  </a:lnTo>
                  <a:lnTo>
                    <a:pt x="19" y="135"/>
                  </a:lnTo>
                  <a:lnTo>
                    <a:pt x="21" y="135"/>
                  </a:lnTo>
                  <a:lnTo>
                    <a:pt x="19" y="133"/>
                  </a:lnTo>
                  <a:lnTo>
                    <a:pt x="21" y="133"/>
                  </a:lnTo>
                  <a:lnTo>
                    <a:pt x="22" y="135"/>
                  </a:lnTo>
                  <a:lnTo>
                    <a:pt x="22" y="136"/>
                  </a:lnTo>
                  <a:lnTo>
                    <a:pt x="21" y="136"/>
                  </a:lnTo>
                  <a:lnTo>
                    <a:pt x="22" y="136"/>
                  </a:lnTo>
                  <a:lnTo>
                    <a:pt x="22" y="137"/>
                  </a:lnTo>
                  <a:lnTo>
                    <a:pt x="21" y="137"/>
                  </a:lnTo>
                  <a:lnTo>
                    <a:pt x="21" y="138"/>
                  </a:lnTo>
                  <a:lnTo>
                    <a:pt x="22" y="138"/>
                  </a:lnTo>
                  <a:lnTo>
                    <a:pt x="23" y="138"/>
                  </a:lnTo>
                  <a:lnTo>
                    <a:pt x="23" y="140"/>
                  </a:lnTo>
                  <a:lnTo>
                    <a:pt x="23" y="138"/>
                  </a:lnTo>
                  <a:lnTo>
                    <a:pt x="22" y="138"/>
                  </a:lnTo>
                  <a:lnTo>
                    <a:pt x="22" y="137"/>
                  </a:lnTo>
                  <a:lnTo>
                    <a:pt x="23" y="137"/>
                  </a:lnTo>
                  <a:lnTo>
                    <a:pt x="22" y="137"/>
                  </a:lnTo>
                  <a:lnTo>
                    <a:pt x="23" y="136"/>
                  </a:lnTo>
                  <a:lnTo>
                    <a:pt x="24" y="137"/>
                  </a:lnTo>
                  <a:lnTo>
                    <a:pt x="26" y="137"/>
                  </a:lnTo>
                  <a:lnTo>
                    <a:pt x="26" y="138"/>
                  </a:lnTo>
                  <a:lnTo>
                    <a:pt x="26" y="140"/>
                  </a:lnTo>
                  <a:lnTo>
                    <a:pt x="27" y="140"/>
                  </a:lnTo>
                  <a:lnTo>
                    <a:pt x="26" y="140"/>
                  </a:lnTo>
                  <a:lnTo>
                    <a:pt x="26" y="141"/>
                  </a:lnTo>
                  <a:lnTo>
                    <a:pt x="27" y="141"/>
                  </a:lnTo>
                  <a:lnTo>
                    <a:pt x="26" y="141"/>
                  </a:lnTo>
                  <a:lnTo>
                    <a:pt x="26" y="142"/>
                  </a:lnTo>
                  <a:lnTo>
                    <a:pt x="27" y="142"/>
                  </a:lnTo>
                  <a:lnTo>
                    <a:pt x="27" y="141"/>
                  </a:lnTo>
                  <a:lnTo>
                    <a:pt x="27" y="140"/>
                  </a:lnTo>
                  <a:lnTo>
                    <a:pt x="27" y="141"/>
                  </a:lnTo>
                  <a:lnTo>
                    <a:pt x="28" y="141"/>
                  </a:lnTo>
                  <a:lnTo>
                    <a:pt x="28" y="142"/>
                  </a:lnTo>
                  <a:lnTo>
                    <a:pt x="28" y="144"/>
                  </a:lnTo>
                  <a:lnTo>
                    <a:pt x="28" y="145"/>
                  </a:lnTo>
                  <a:lnTo>
                    <a:pt x="28" y="146"/>
                  </a:lnTo>
                  <a:lnTo>
                    <a:pt x="28" y="147"/>
                  </a:lnTo>
                  <a:lnTo>
                    <a:pt x="29" y="149"/>
                  </a:lnTo>
                  <a:lnTo>
                    <a:pt x="28" y="149"/>
                  </a:lnTo>
                  <a:lnTo>
                    <a:pt x="28" y="150"/>
                  </a:lnTo>
                  <a:lnTo>
                    <a:pt x="29" y="150"/>
                  </a:lnTo>
                  <a:lnTo>
                    <a:pt x="29" y="151"/>
                  </a:lnTo>
                  <a:lnTo>
                    <a:pt x="28" y="151"/>
                  </a:lnTo>
                  <a:lnTo>
                    <a:pt x="28" y="150"/>
                  </a:lnTo>
                  <a:lnTo>
                    <a:pt x="28" y="151"/>
                  </a:lnTo>
                  <a:lnTo>
                    <a:pt x="27" y="151"/>
                  </a:lnTo>
                  <a:lnTo>
                    <a:pt x="28" y="152"/>
                  </a:lnTo>
                  <a:lnTo>
                    <a:pt x="29" y="152"/>
                  </a:lnTo>
                  <a:lnTo>
                    <a:pt x="29" y="154"/>
                  </a:lnTo>
                  <a:lnTo>
                    <a:pt x="31" y="154"/>
                  </a:lnTo>
                  <a:lnTo>
                    <a:pt x="31" y="155"/>
                  </a:lnTo>
                  <a:lnTo>
                    <a:pt x="31" y="156"/>
                  </a:lnTo>
                  <a:lnTo>
                    <a:pt x="31" y="158"/>
                  </a:lnTo>
                  <a:lnTo>
                    <a:pt x="31" y="156"/>
                  </a:lnTo>
                  <a:lnTo>
                    <a:pt x="32" y="155"/>
                  </a:lnTo>
                  <a:lnTo>
                    <a:pt x="33" y="155"/>
                  </a:lnTo>
                  <a:lnTo>
                    <a:pt x="33" y="156"/>
                  </a:lnTo>
                  <a:lnTo>
                    <a:pt x="32" y="156"/>
                  </a:lnTo>
                  <a:lnTo>
                    <a:pt x="32" y="158"/>
                  </a:lnTo>
                  <a:lnTo>
                    <a:pt x="33" y="158"/>
                  </a:lnTo>
                  <a:lnTo>
                    <a:pt x="33" y="156"/>
                  </a:lnTo>
                  <a:lnTo>
                    <a:pt x="35" y="156"/>
                  </a:lnTo>
                  <a:lnTo>
                    <a:pt x="35" y="155"/>
                  </a:lnTo>
                  <a:lnTo>
                    <a:pt x="33" y="155"/>
                  </a:lnTo>
                  <a:lnTo>
                    <a:pt x="33" y="154"/>
                  </a:lnTo>
                  <a:lnTo>
                    <a:pt x="32" y="154"/>
                  </a:lnTo>
                  <a:lnTo>
                    <a:pt x="31" y="154"/>
                  </a:lnTo>
                  <a:lnTo>
                    <a:pt x="32" y="152"/>
                  </a:lnTo>
                  <a:lnTo>
                    <a:pt x="33" y="152"/>
                  </a:lnTo>
                  <a:lnTo>
                    <a:pt x="33" y="151"/>
                  </a:lnTo>
                  <a:lnTo>
                    <a:pt x="33" y="150"/>
                  </a:lnTo>
                  <a:lnTo>
                    <a:pt x="33" y="149"/>
                  </a:lnTo>
                  <a:lnTo>
                    <a:pt x="32" y="149"/>
                  </a:lnTo>
                  <a:lnTo>
                    <a:pt x="32" y="147"/>
                  </a:lnTo>
                  <a:lnTo>
                    <a:pt x="31" y="147"/>
                  </a:lnTo>
                  <a:lnTo>
                    <a:pt x="32" y="147"/>
                  </a:lnTo>
                  <a:lnTo>
                    <a:pt x="32" y="146"/>
                  </a:lnTo>
                  <a:lnTo>
                    <a:pt x="31" y="146"/>
                  </a:lnTo>
                  <a:lnTo>
                    <a:pt x="31" y="147"/>
                  </a:lnTo>
                  <a:lnTo>
                    <a:pt x="29" y="147"/>
                  </a:lnTo>
                  <a:lnTo>
                    <a:pt x="31" y="146"/>
                  </a:lnTo>
                  <a:lnTo>
                    <a:pt x="29" y="146"/>
                  </a:lnTo>
                  <a:lnTo>
                    <a:pt x="32" y="146"/>
                  </a:lnTo>
                  <a:lnTo>
                    <a:pt x="33" y="146"/>
                  </a:lnTo>
                  <a:lnTo>
                    <a:pt x="35" y="146"/>
                  </a:lnTo>
                  <a:lnTo>
                    <a:pt x="36" y="146"/>
                  </a:lnTo>
                  <a:lnTo>
                    <a:pt x="37" y="146"/>
                  </a:lnTo>
                  <a:lnTo>
                    <a:pt x="37" y="147"/>
                  </a:lnTo>
                  <a:lnTo>
                    <a:pt x="36" y="147"/>
                  </a:lnTo>
                  <a:lnTo>
                    <a:pt x="37" y="147"/>
                  </a:lnTo>
                  <a:lnTo>
                    <a:pt x="37" y="149"/>
                  </a:lnTo>
                  <a:lnTo>
                    <a:pt x="36" y="149"/>
                  </a:lnTo>
                  <a:lnTo>
                    <a:pt x="37" y="149"/>
                  </a:lnTo>
                  <a:lnTo>
                    <a:pt x="36" y="149"/>
                  </a:lnTo>
                  <a:lnTo>
                    <a:pt x="36" y="150"/>
                  </a:lnTo>
                  <a:lnTo>
                    <a:pt x="37" y="150"/>
                  </a:lnTo>
                  <a:lnTo>
                    <a:pt x="37" y="149"/>
                  </a:lnTo>
                  <a:lnTo>
                    <a:pt x="37" y="147"/>
                  </a:lnTo>
                  <a:lnTo>
                    <a:pt x="38" y="147"/>
                  </a:lnTo>
                  <a:lnTo>
                    <a:pt x="37" y="147"/>
                  </a:lnTo>
                  <a:lnTo>
                    <a:pt x="38" y="147"/>
                  </a:lnTo>
                  <a:lnTo>
                    <a:pt x="38" y="149"/>
                  </a:lnTo>
                  <a:lnTo>
                    <a:pt x="40" y="149"/>
                  </a:lnTo>
                  <a:lnTo>
                    <a:pt x="41" y="149"/>
                  </a:lnTo>
                  <a:lnTo>
                    <a:pt x="42" y="149"/>
                  </a:lnTo>
                  <a:lnTo>
                    <a:pt x="41" y="147"/>
                  </a:lnTo>
                  <a:lnTo>
                    <a:pt x="40" y="147"/>
                  </a:lnTo>
                  <a:lnTo>
                    <a:pt x="38" y="147"/>
                  </a:lnTo>
                  <a:lnTo>
                    <a:pt x="38" y="146"/>
                  </a:lnTo>
                  <a:lnTo>
                    <a:pt x="40" y="146"/>
                  </a:lnTo>
                  <a:lnTo>
                    <a:pt x="40" y="147"/>
                  </a:lnTo>
                  <a:lnTo>
                    <a:pt x="41" y="147"/>
                  </a:lnTo>
                  <a:lnTo>
                    <a:pt x="42" y="147"/>
                  </a:lnTo>
                  <a:lnTo>
                    <a:pt x="44" y="147"/>
                  </a:lnTo>
                  <a:lnTo>
                    <a:pt x="45" y="147"/>
                  </a:lnTo>
                  <a:lnTo>
                    <a:pt x="46" y="149"/>
                  </a:lnTo>
                  <a:lnTo>
                    <a:pt x="45" y="149"/>
                  </a:lnTo>
                  <a:lnTo>
                    <a:pt x="46" y="150"/>
                  </a:lnTo>
                  <a:lnTo>
                    <a:pt x="47" y="150"/>
                  </a:lnTo>
                  <a:lnTo>
                    <a:pt x="47" y="151"/>
                  </a:lnTo>
                  <a:lnTo>
                    <a:pt x="47" y="152"/>
                  </a:lnTo>
                  <a:lnTo>
                    <a:pt x="49" y="152"/>
                  </a:lnTo>
                  <a:lnTo>
                    <a:pt x="49" y="154"/>
                  </a:lnTo>
                  <a:lnTo>
                    <a:pt x="50" y="154"/>
                  </a:lnTo>
                  <a:lnTo>
                    <a:pt x="50" y="155"/>
                  </a:lnTo>
                  <a:lnTo>
                    <a:pt x="51" y="155"/>
                  </a:lnTo>
                  <a:lnTo>
                    <a:pt x="51" y="156"/>
                  </a:lnTo>
                  <a:lnTo>
                    <a:pt x="52" y="156"/>
                  </a:lnTo>
                  <a:lnTo>
                    <a:pt x="51" y="158"/>
                  </a:lnTo>
                  <a:lnTo>
                    <a:pt x="52" y="158"/>
                  </a:lnTo>
                  <a:lnTo>
                    <a:pt x="52" y="156"/>
                  </a:lnTo>
                  <a:lnTo>
                    <a:pt x="54" y="158"/>
                  </a:lnTo>
                  <a:lnTo>
                    <a:pt x="54" y="159"/>
                  </a:lnTo>
                  <a:lnTo>
                    <a:pt x="52" y="159"/>
                  </a:lnTo>
                  <a:lnTo>
                    <a:pt x="54" y="159"/>
                  </a:lnTo>
                  <a:lnTo>
                    <a:pt x="55" y="159"/>
                  </a:lnTo>
                  <a:lnTo>
                    <a:pt x="54" y="158"/>
                  </a:lnTo>
                  <a:lnTo>
                    <a:pt x="55" y="159"/>
                  </a:lnTo>
                  <a:lnTo>
                    <a:pt x="56" y="159"/>
                  </a:lnTo>
                  <a:lnTo>
                    <a:pt x="56" y="160"/>
                  </a:lnTo>
                  <a:lnTo>
                    <a:pt x="55" y="160"/>
                  </a:lnTo>
                  <a:lnTo>
                    <a:pt x="54" y="160"/>
                  </a:lnTo>
                  <a:lnTo>
                    <a:pt x="54" y="161"/>
                  </a:lnTo>
                  <a:lnTo>
                    <a:pt x="52" y="161"/>
                  </a:lnTo>
                  <a:lnTo>
                    <a:pt x="51" y="163"/>
                  </a:lnTo>
                  <a:lnTo>
                    <a:pt x="51" y="164"/>
                  </a:lnTo>
                  <a:lnTo>
                    <a:pt x="51" y="165"/>
                  </a:lnTo>
                  <a:lnTo>
                    <a:pt x="52" y="165"/>
                  </a:lnTo>
                  <a:lnTo>
                    <a:pt x="51" y="165"/>
                  </a:lnTo>
                  <a:lnTo>
                    <a:pt x="51" y="166"/>
                  </a:lnTo>
                  <a:lnTo>
                    <a:pt x="50" y="165"/>
                  </a:lnTo>
                  <a:lnTo>
                    <a:pt x="49" y="165"/>
                  </a:lnTo>
                  <a:lnTo>
                    <a:pt x="47" y="164"/>
                  </a:lnTo>
                  <a:lnTo>
                    <a:pt x="47" y="163"/>
                  </a:lnTo>
                  <a:lnTo>
                    <a:pt x="46" y="163"/>
                  </a:lnTo>
                  <a:lnTo>
                    <a:pt x="46" y="164"/>
                  </a:lnTo>
                  <a:lnTo>
                    <a:pt x="47" y="164"/>
                  </a:lnTo>
                  <a:lnTo>
                    <a:pt x="47" y="165"/>
                  </a:lnTo>
                  <a:lnTo>
                    <a:pt x="49" y="165"/>
                  </a:lnTo>
                  <a:lnTo>
                    <a:pt x="49" y="166"/>
                  </a:lnTo>
                  <a:lnTo>
                    <a:pt x="49" y="168"/>
                  </a:lnTo>
                  <a:lnTo>
                    <a:pt x="47" y="166"/>
                  </a:lnTo>
                  <a:lnTo>
                    <a:pt x="46" y="168"/>
                  </a:lnTo>
                  <a:lnTo>
                    <a:pt x="44" y="168"/>
                  </a:lnTo>
                  <a:lnTo>
                    <a:pt x="45" y="168"/>
                  </a:lnTo>
                  <a:lnTo>
                    <a:pt x="44" y="168"/>
                  </a:lnTo>
                  <a:lnTo>
                    <a:pt x="44" y="166"/>
                  </a:lnTo>
                  <a:lnTo>
                    <a:pt x="42" y="166"/>
                  </a:lnTo>
                  <a:lnTo>
                    <a:pt x="42" y="165"/>
                  </a:lnTo>
                  <a:lnTo>
                    <a:pt x="41" y="165"/>
                  </a:lnTo>
                  <a:lnTo>
                    <a:pt x="40" y="165"/>
                  </a:lnTo>
                  <a:lnTo>
                    <a:pt x="38" y="165"/>
                  </a:lnTo>
                  <a:lnTo>
                    <a:pt x="40" y="165"/>
                  </a:lnTo>
                  <a:lnTo>
                    <a:pt x="41" y="166"/>
                  </a:lnTo>
                  <a:lnTo>
                    <a:pt x="42" y="168"/>
                  </a:lnTo>
                  <a:lnTo>
                    <a:pt x="41" y="168"/>
                  </a:lnTo>
                  <a:lnTo>
                    <a:pt x="42" y="168"/>
                  </a:lnTo>
                  <a:lnTo>
                    <a:pt x="42" y="169"/>
                  </a:lnTo>
                  <a:lnTo>
                    <a:pt x="42" y="168"/>
                  </a:lnTo>
                  <a:lnTo>
                    <a:pt x="44" y="168"/>
                  </a:lnTo>
                  <a:lnTo>
                    <a:pt x="42" y="169"/>
                  </a:lnTo>
                  <a:lnTo>
                    <a:pt x="42" y="170"/>
                  </a:lnTo>
                  <a:lnTo>
                    <a:pt x="41" y="170"/>
                  </a:lnTo>
                  <a:lnTo>
                    <a:pt x="40" y="170"/>
                  </a:lnTo>
                  <a:lnTo>
                    <a:pt x="41" y="172"/>
                  </a:lnTo>
                  <a:lnTo>
                    <a:pt x="42" y="172"/>
                  </a:lnTo>
                  <a:lnTo>
                    <a:pt x="42" y="173"/>
                  </a:lnTo>
                  <a:lnTo>
                    <a:pt x="44" y="173"/>
                  </a:lnTo>
                  <a:lnTo>
                    <a:pt x="42" y="174"/>
                  </a:lnTo>
                  <a:lnTo>
                    <a:pt x="41" y="175"/>
                  </a:lnTo>
                  <a:lnTo>
                    <a:pt x="40" y="175"/>
                  </a:lnTo>
                  <a:lnTo>
                    <a:pt x="38" y="175"/>
                  </a:lnTo>
                  <a:lnTo>
                    <a:pt x="38" y="177"/>
                  </a:lnTo>
                  <a:lnTo>
                    <a:pt x="37" y="177"/>
                  </a:lnTo>
                  <a:lnTo>
                    <a:pt x="38" y="177"/>
                  </a:lnTo>
                  <a:lnTo>
                    <a:pt x="40" y="177"/>
                  </a:lnTo>
                  <a:lnTo>
                    <a:pt x="40" y="178"/>
                  </a:lnTo>
                  <a:lnTo>
                    <a:pt x="38" y="178"/>
                  </a:lnTo>
                  <a:lnTo>
                    <a:pt x="38" y="179"/>
                  </a:lnTo>
                  <a:lnTo>
                    <a:pt x="40" y="179"/>
                  </a:lnTo>
                  <a:lnTo>
                    <a:pt x="41" y="179"/>
                  </a:lnTo>
                  <a:lnTo>
                    <a:pt x="41" y="180"/>
                  </a:lnTo>
                  <a:lnTo>
                    <a:pt x="42" y="182"/>
                  </a:lnTo>
                  <a:lnTo>
                    <a:pt x="41" y="182"/>
                  </a:lnTo>
                  <a:lnTo>
                    <a:pt x="40" y="182"/>
                  </a:lnTo>
                  <a:lnTo>
                    <a:pt x="40" y="180"/>
                  </a:lnTo>
                  <a:lnTo>
                    <a:pt x="38" y="180"/>
                  </a:lnTo>
                  <a:lnTo>
                    <a:pt x="40" y="180"/>
                  </a:lnTo>
                  <a:lnTo>
                    <a:pt x="40" y="182"/>
                  </a:lnTo>
                  <a:lnTo>
                    <a:pt x="40" y="183"/>
                  </a:lnTo>
                  <a:lnTo>
                    <a:pt x="38" y="183"/>
                  </a:lnTo>
                  <a:lnTo>
                    <a:pt x="38" y="182"/>
                  </a:lnTo>
                  <a:lnTo>
                    <a:pt x="38" y="183"/>
                  </a:lnTo>
                  <a:lnTo>
                    <a:pt x="37" y="183"/>
                  </a:lnTo>
                  <a:lnTo>
                    <a:pt x="36" y="183"/>
                  </a:lnTo>
                  <a:lnTo>
                    <a:pt x="36" y="182"/>
                  </a:lnTo>
                  <a:lnTo>
                    <a:pt x="37" y="180"/>
                  </a:lnTo>
                  <a:lnTo>
                    <a:pt x="36" y="180"/>
                  </a:lnTo>
                  <a:lnTo>
                    <a:pt x="37" y="180"/>
                  </a:lnTo>
                  <a:lnTo>
                    <a:pt x="37" y="179"/>
                  </a:lnTo>
                  <a:lnTo>
                    <a:pt x="36" y="179"/>
                  </a:lnTo>
                  <a:lnTo>
                    <a:pt x="36" y="180"/>
                  </a:lnTo>
                  <a:lnTo>
                    <a:pt x="36" y="182"/>
                  </a:lnTo>
                  <a:lnTo>
                    <a:pt x="35" y="182"/>
                  </a:lnTo>
                  <a:lnTo>
                    <a:pt x="33" y="182"/>
                  </a:lnTo>
                  <a:lnTo>
                    <a:pt x="32" y="180"/>
                  </a:lnTo>
                  <a:lnTo>
                    <a:pt x="32" y="179"/>
                  </a:lnTo>
                  <a:lnTo>
                    <a:pt x="31" y="179"/>
                  </a:lnTo>
                  <a:lnTo>
                    <a:pt x="31" y="178"/>
                  </a:lnTo>
                  <a:lnTo>
                    <a:pt x="29" y="178"/>
                  </a:lnTo>
                  <a:lnTo>
                    <a:pt x="29" y="177"/>
                  </a:lnTo>
                  <a:lnTo>
                    <a:pt x="29" y="175"/>
                  </a:lnTo>
                  <a:lnTo>
                    <a:pt x="28" y="177"/>
                  </a:lnTo>
                  <a:lnTo>
                    <a:pt x="28" y="175"/>
                  </a:lnTo>
                  <a:lnTo>
                    <a:pt x="27" y="175"/>
                  </a:lnTo>
                  <a:lnTo>
                    <a:pt x="27" y="177"/>
                  </a:lnTo>
                  <a:lnTo>
                    <a:pt x="26" y="177"/>
                  </a:lnTo>
                  <a:lnTo>
                    <a:pt x="24" y="177"/>
                  </a:lnTo>
                  <a:lnTo>
                    <a:pt x="26" y="177"/>
                  </a:lnTo>
                  <a:lnTo>
                    <a:pt x="26" y="175"/>
                  </a:lnTo>
                  <a:lnTo>
                    <a:pt x="24" y="175"/>
                  </a:lnTo>
                  <a:lnTo>
                    <a:pt x="23" y="175"/>
                  </a:lnTo>
                  <a:lnTo>
                    <a:pt x="23" y="174"/>
                  </a:lnTo>
                  <a:lnTo>
                    <a:pt x="23" y="173"/>
                  </a:lnTo>
                  <a:lnTo>
                    <a:pt x="23" y="172"/>
                  </a:lnTo>
                  <a:lnTo>
                    <a:pt x="22" y="170"/>
                  </a:lnTo>
                  <a:lnTo>
                    <a:pt x="23" y="170"/>
                  </a:lnTo>
                  <a:lnTo>
                    <a:pt x="22" y="169"/>
                  </a:lnTo>
                  <a:lnTo>
                    <a:pt x="22" y="168"/>
                  </a:lnTo>
                  <a:lnTo>
                    <a:pt x="21" y="168"/>
                  </a:lnTo>
                  <a:lnTo>
                    <a:pt x="19" y="168"/>
                  </a:lnTo>
                  <a:lnTo>
                    <a:pt x="18" y="166"/>
                  </a:lnTo>
                  <a:lnTo>
                    <a:pt x="17" y="166"/>
                  </a:lnTo>
                  <a:lnTo>
                    <a:pt x="15" y="166"/>
                  </a:lnTo>
                  <a:lnTo>
                    <a:pt x="14" y="168"/>
                  </a:lnTo>
                  <a:lnTo>
                    <a:pt x="13" y="168"/>
                  </a:lnTo>
                  <a:lnTo>
                    <a:pt x="10" y="168"/>
                  </a:lnTo>
                  <a:lnTo>
                    <a:pt x="9" y="168"/>
                  </a:lnTo>
                  <a:lnTo>
                    <a:pt x="8" y="168"/>
                  </a:lnTo>
                  <a:lnTo>
                    <a:pt x="8" y="166"/>
                  </a:lnTo>
                  <a:lnTo>
                    <a:pt x="8" y="165"/>
                  </a:lnTo>
                  <a:lnTo>
                    <a:pt x="9" y="165"/>
                  </a:lnTo>
                  <a:lnTo>
                    <a:pt x="8" y="164"/>
                  </a:lnTo>
                  <a:lnTo>
                    <a:pt x="7" y="164"/>
                  </a:lnTo>
                  <a:lnTo>
                    <a:pt x="7" y="163"/>
                  </a:lnTo>
                  <a:lnTo>
                    <a:pt x="7" y="161"/>
                  </a:lnTo>
                  <a:lnTo>
                    <a:pt x="5" y="160"/>
                  </a:lnTo>
                  <a:lnTo>
                    <a:pt x="7" y="160"/>
                  </a:lnTo>
                  <a:lnTo>
                    <a:pt x="7" y="161"/>
                  </a:lnTo>
                  <a:lnTo>
                    <a:pt x="8" y="160"/>
                  </a:lnTo>
                  <a:lnTo>
                    <a:pt x="7" y="160"/>
                  </a:lnTo>
                  <a:lnTo>
                    <a:pt x="8" y="159"/>
                  </a:lnTo>
                  <a:lnTo>
                    <a:pt x="8" y="158"/>
                  </a:lnTo>
                  <a:lnTo>
                    <a:pt x="8" y="156"/>
                  </a:lnTo>
                  <a:lnTo>
                    <a:pt x="8" y="155"/>
                  </a:lnTo>
                  <a:lnTo>
                    <a:pt x="8" y="156"/>
                  </a:lnTo>
                  <a:lnTo>
                    <a:pt x="8" y="158"/>
                  </a:lnTo>
                  <a:lnTo>
                    <a:pt x="7" y="158"/>
                  </a:lnTo>
                  <a:lnTo>
                    <a:pt x="7" y="159"/>
                  </a:lnTo>
                  <a:lnTo>
                    <a:pt x="5" y="159"/>
                  </a:lnTo>
                  <a:lnTo>
                    <a:pt x="5" y="158"/>
                  </a:lnTo>
                  <a:lnTo>
                    <a:pt x="5" y="156"/>
                  </a:lnTo>
                  <a:lnTo>
                    <a:pt x="5" y="155"/>
                  </a:lnTo>
                  <a:lnTo>
                    <a:pt x="4" y="155"/>
                  </a:lnTo>
                  <a:lnTo>
                    <a:pt x="4" y="156"/>
                  </a:lnTo>
                  <a:lnTo>
                    <a:pt x="3" y="156"/>
                  </a:lnTo>
                  <a:lnTo>
                    <a:pt x="4" y="156"/>
                  </a:lnTo>
                  <a:lnTo>
                    <a:pt x="4" y="158"/>
                  </a:lnTo>
                  <a:lnTo>
                    <a:pt x="4" y="159"/>
                  </a:lnTo>
                  <a:lnTo>
                    <a:pt x="3" y="159"/>
                  </a:lnTo>
                  <a:lnTo>
                    <a:pt x="1" y="159"/>
                  </a:lnTo>
                  <a:lnTo>
                    <a:pt x="3" y="159"/>
                  </a:lnTo>
                  <a:lnTo>
                    <a:pt x="1" y="159"/>
                  </a:lnTo>
                  <a:lnTo>
                    <a:pt x="1" y="160"/>
                  </a:lnTo>
                  <a:lnTo>
                    <a:pt x="1" y="161"/>
                  </a:lnTo>
                  <a:lnTo>
                    <a:pt x="1" y="163"/>
                  </a:lnTo>
                  <a:lnTo>
                    <a:pt x="1" y="164"/>
                  </a:lnTo>
                  <a:lnTo>
                    <a:pt x="3" y="165"/>
                  </a:lnTo>
                  <a:lnTo>
                    <a:pt x="4" y="165"/>
                  </a:lnTo>
                  <a:lnTo>
                    <a:pt x="4" y="166"/>
                  </a:lnTo>
                  <a:lnTo>
                    <a:pt x="4" y="168"/>
                  </a:lnTo>
                  <a:lnTo>
                    <a:pt x="3" y="168"/>
                  </a:lnTo>
                  <a:lnTo>
                    <a:pt x="3" y="169"/>
                  </a:lnTo>
                  <a:lnTo>
                    <a:pt x="3" y="170"/>
                  </a:lnTo>
                  <a:lnTo>
                    <a:pt x="3" y="172"/>
                  </a:lnTo>
                  <a:lnTo>
                    <a:pt x="1" y="172"/>
                  </a:lnTo>
                  <a:lnTo>
                    <a:pt x="1" y="173"/>
                  </a:lnTo>
                  <a:lnTo>
                    <a:pt x="0" y="173"/>
                  </a:lnTo>
                  <a:lnTo>
                    <a:pt x="0" y="166"/>
                  </a:lnTo>
                  <a:lnTo>
                    <a:pt x="0" y="160"/>
                  </a:lnTo>
                  <a:lnTo>
                    <a:pt x="0" y="154"/>
                  </a:lnTo>
                  <a:lnTo>
                    <a:pt x="0" y="147"/>
                  </a:lnTo>
                  <a:lnTo>
                    <a:pt x="0" y="140"/>
                  </a:lnTo>
                  <a:lnTo>
                    <a:pt x="0" y="133"/>
                  </a:lnTo>
                  <a:lnTo>
                    <a:pt x="0" y="126"/>
                  </a:lnTo>
                  <a:lnTo>
                    <a:pt x="0" y="118"/>
                  </a:lnTo>
                  <a:close/>
                  <a:moveTo>
                    <a:pt x="1958" y="86"/>
                  </a:moveTo>
                  <a:lnTo>
                    <a:pt x="1958" y="87"/>
                  </a:lnTo>
                  <a:lnTo>
                    <a:pt x="1956" y="87"/>
                  </a:lnTo>
                  <a:lnTo>
                    <a:pt x="1956" y="89"/>
                  </a:lnTo>
                  <a:lnTo>
                    <a:pt x="1955" y="89"/>
                  </a:lnTo>
                  <a:lnTo>
                    <a:pt x="1954" y="89"/>
                  </a:lnTo>
                  <a:lnTo>
                    <a:pt x="1953" y="89"/>
                  </a:lnTo>
                  <a:lnTo>
                    <a:pt x="1951" y="90"/>
                  </a:lnTo>
                  <a:lnTo>
                    <a:pt x="1951" y="89"/>
                  </a:lnTo>
                  <a:lnTo>
                    <a:pt x="1951" y="87"/>
                  </a:lnTo>
                  <a:lnTo>
                    <a:pt x="1950" y="86"/>
                  </a:lnTo>
                  <a:lnTo>
                    <a:pt x="1950" y="85"/>
                  </a:lnTo>
                  <a:lnTo>
                    <a:pt x="1951" y="84"/>
                  </a:lnTo>
                  <a:lnTo>
                    <a:pt x="1951" y="82"/>
                  </a:lnTo>
                  <a:lnTo>
                    <a:pt x="1954" y="81"/>
                  </a:lnTo>
                  <a:lnTo>
                    <a:pt x="1955" y="80"/>
                  </a:lnTo>
                  <a:lnTo>
                    <a:pt x="1955" y="79"/>
                  </a:lnTo>
                  <a:lnTo>
                    <a:pt x="1956" y="79"/>
                  </a:lnTo>
                  <a:lnTo>
                    <a:pt x="1956" y="77"/>
                  </a:lnTo>
                  <a:lnTo>
                    <a:pt x="1958" y="77"/>
                  </a:lnTo>
                  <a:lnTo>
                    <a:pt x="1956" y="77"/>
                  </a:lnTo>
                  <a:lnTo>
                    <a:pt x="1958" y="77"/>
                  </a:lnTo>
                  <a:lnTo>
                    <a:pt x="1958" y="82"/>
                  </a:lnTo>
                  <a:lnTo>
                    <a:pt x="1958" y="86"/>
                  </a:lnTo>
                  <a:close/>
                  <a:moveTo>
                    <a:pt x="0" y="77"/>
                  </a:moveTo>
                  <a:lnTo>
                    <a:pt x="1" y="76"/>
                  </a:lnTo>
                  <a:lnTo>
                    <a:pt x="3" y="76"/>
                  </a:lnTo>
                  <a:lnTo>
                    <a:pt x="4" y="76"/>
                  </a:lnTo>
                  <a:lnTo>
                    <a:pt x="4" y="77"/>
                  </a:lnTo>
                  <a:lnTo>
                    <a:pt x="4" y="76"/>
                  </a:lnTo>
                  <a:lnTo>
                    <a:pt x="5" y="76"/>
                  </a:lnTo>
                  <a:lnTo>
                    <a:pt x="7" y="76"/>
                  </a:lnTo>
                  <a:lnTo>
                    <a:pt x="9" y="77"/>
                  </a:lnTo>
                  <a:lnTo>
                    <a:pt x="10" y="79"/>
                  </a:lnTo>
                  <a:lnTo>
                    <a:pt x="10" y="80"/>
                  </a:lnTo>
                  <a:lnTo>
                    <a:pt x="12" y="80"/>
                  </a:lnTo>
                  <a:lnTo>
                    <a:pt x="12" y="81"/>
                  </a:lnTo>
                  <a:lnTo>
                    <a:pt x="13" y="81"/>
                  </a:lnTo>
                  <a:lnTo>
                    <a:pt x="14" y="81"/>
                  </a:lnTo>
                  <a:lnTo>
                    <a:pt x="14" y="82"/>
                  </a:lnTo>
                  <a:lnTo>
                    <a:pt x="14" y="84"/>
                  </a:lnTo>
                  <a:lnTo>
                    <a:pt x="13" y="84"/>
                  </a:lnTo>
                  <a:lnTo>
                    <a:pt x="13" y="85"/>
                  </a:lnTo>
                  <a:lnTo>
                    <a:pt x="12" y="85"/>
                  </a:lnTo>
                  <a:lnTo>
                    <a:pt x="10" y="85"/>
                  </a:lnTo>
                  <a:lnTo>
                    <a:pt x="9" y="86"/>
                  </a:lnTo>
                  <a:lnTo>
                    <a:pt x="8" y="86"/>
                  </a:lnTo>
                  <a:lnTo>
                    <a:pt x="7" y="86"/>
                  </a:lnTo>
                  <a:lnTo>
                    <a:pt x="5" y="87"/>
                  </a:lnTo>
                  <a:lnTo>
                    <a:pt x="4" y="87"/>
                  </a:lnTo>
                  <a:lnTo>
                    <a:pt x="3" y="87"/>
                  </a:lnTo>
                  <a:lnTo>
                    <a:pt x="1" y="86"/>
                  </a:lnTo>
                  <a:lnTo>
                    <a:pt x="0" y="86"/>
                  </a:lnTo>
                  <a:lnTo>
                    <a:pt x="0" y="82"/>
                  </a:lnTo>
                  <a:lnTo>
                    <a:pt x="0" y="77"/>
                  </a:lnTo>
                  <a:close/>
                  <a:moveTo>
                    <a:pt x="1699" y="386"/>
                  </a:moveTo>
                  <a:lnTo>
                    <a:pt x="1699" y="384"/>
                  </a:lnTo>
                  <a:lnTo>
                    <a:pt x="1699" y="386"/>
                  </a:lnTo>
                  <a:close/>
                  <a:moveTo>
                    <a:pt x="1697" y="383"/>
                  </a:moveTo>
                  <a:lnTo>
                    <a:pt x="1697" y="384"/>
                  </a:lnTo>
                  <a:lnTo>
                    <a:pt x="1695" y="384"/>
                  </a:lnTo>
                  <a:lnTo>
                    <a:pt x="1695" y="383"/>
                  </a:lnTo>
                  <a:lnTo>
                    <a:pt x="1695" y="384"/>
                  </a:lnTo>
                  <a:lnTo>
                    <a:pt x="1695" y="383"/>
                  </a:lnTo>
                  <a:lnTo>
                    <a:pt x="1697" y="383"/>
                  </a:lnTo>
                  <a:lnTo>
                    <a:pt x="1695" y="383"/>
                  </a:lnTo>
                  <a:lnTo>
                    <a:pt x="1697" y="383"/>
                  </a:lnTo>
                  <a:close/>
                  <a:moveTo>
                    <a:pt x="1774" y="379"/>
                  </a:moveTo>
                  <a:lnTo>
                    <a:pt x="1774" y="380"/>
                  </a:lnTo>
                  <a:lnTo>
                    <a:pt x="1773" y="380"/>
                  </a:lnTo>
                  <a:lnTo>
                    <a:pt x="1773" y="379"/>
                  </a:lnTo>
                  <a:lnTo>
                    <a:pt x="1774" y="379"/>
                  </a:lnTo>
                  <a:close/>
                  <a:moveTo>
                    <a:pt x="1778" y="378"/>
                  </a:moveTo>
                  <a:lnTo>
                    <a:pt x="1777" y="378"/>
                  </a:lnTo>
                  <a:lnTo>
                    <a:pt x="1777" y="377"/>
                  </a:lnTo>
                  <a:lnTo>
                    <a:pt x="1778" y="377"/>
                  </a:lnTo>
                  <a:lnTo>
                    <a:pt x="1778" y="378"/>
                  </a:lnTo>
                  <a:close/>
                  <a:moveTo>
                    <a:pt x="1239" y="377"/>
                  </a:moveTo>
                  <a:lnTo>
                    <a:pt x="1238" y="377"/>
                  </a:lnTo>
                  <a:lnTo>
                    <a:pt x="1239" y="377"/>
                  </a:lnTo>
                  <a:close/>
                  <a:moveTo>
                    <a:pt x="1774" y="373"/>
                  </a:moveTo>
                  <a:lnTo>
                    <a:pt x="1776" y="373"/>
                  </a:lnTo>
                  <a:lnTo>
                    <a:pt x="1776" y="374"/>
                  </a:lnTo>
                  <a:lnTo>
                    <a:pt x="1776" y="373"/>
                  </a:lnTo>
                  <a:lnTo>
                    <a:pt x="1776" y="374"/>
                  </a:lnTo>
                  <a:lnTo>
                    <a:pt x="1774" y="374"/>
                  </a:lnTo>
                  <a:lnTo>
                    <a:pt x="1773" y="374"/>
                  </a:lnTo>
                  <a:lnTo>
                    <a:pt x="1773" y="375"/>
                  </a:lnTo>
                  <a:lnTo>
                    <a:pt x="1772" y="375"/>
                  </a:lnTo>
                  <a:lnTo>
                    <a:pt x="1772" y="377"/>
                  </a:lnTo>
                  <a:lnTo>
                    <a:pt x="1770" y="377"/>
                  </a:lnTo>
                  <a:lnTo>
                    <a:pt x="1770" y="378"/>
                  </a:lnTo>
                  <a:lnTo>
                    <a:pt x="1770" y="379"/>
                  </a:lnTo>
                  <a:lnTo>
                    <a:pt x="1770" y="378"/>
                  </a:lnTo>
                  <a:lnTo>
                    <a:pt x="1769" y="378"/>
                  </a:lnTo>
                  <a:lnTo>
                    <a:pt x="1770" y="378"/>
                  </a:lnTo>
                  <a:lnTo>
                    <a:pt x="1770" y="377"/>
                  </a:lnTo>
                  <a:lnTo>
                    <a:pt x="1772" y="377"/>
                  </a:lnTo>
                  <a:lnTo>
                    <a:pt x="1772" y="375"/>
                  </a:lnTo>
                  <a:lnTo>
                    <a:pt x="1772" y="374"/>
                  </a:lnTo>
                  <a:lnTo>
                    <a:pt x="1773" y="374"/>
                  </a:lnTo>
                  <a:lnTo>
                    <a:pt x="1773" y="373"/>
                  </a:lnTo>
                  <a:lnTo>
                    <a:pt x="1774" y="373"/>
                  </a:lnTo>
                  <a:close/>
                  <a:moveTo>
                    <a:pt x="1788" y="366"/>
                  </a:moveTo>
                  <a:lnTo>
                    <a:pt x="1787" y="366"/>
                  </a:lnTo>
                  <a:lnTo>
                    <a:pt x="1786" y="366"/>
                  </a:lnTo>
                  <a:lnTo>
                    <a:pt x="1784" y="368"/>
                  </a:lnTo>
                  <a:lnTo>
                    <a:pt x="1784" y="369"/>
                  </a:lnTo>
                  <a:lnTo>
                    <a:pt x="1783" y="369"/>
                  </a:lnTo>
                  <a:lnTo>
                    <a:pt x="1782" y="369"/>
                  </a:lnTo>
                  <a:lnTo>
                    <a:pt x="1782" y="370"/>
                  </a:lnTo>
                  <a:lnTo>
                    <a:pt x="1781" y="370"/>
                  </a:lnTo>
                  <a:lnTo>
                    <a:pt x="1781" y="372"/>
                  </a:lnTo>
                  <a:lnTo>
                    <a:pt x="1779" y="372"/>
                  </a:lnTo>
                  <a:lnTo>
                    <a:pt x="1778" y="373"/>
                  </a:lnTo>
                  <a:lnTo>
                    <a:pt x="1778" y="372"/>
                  </a:lnTo>
                  <a:lnTo>
                    <a:pt x="1779" y="372"/>
                  </a:lnTo>
                  <a:lnTo>
                    <a:pt x="1779" y="370"/>
                  </a:lnTo>
                  <a:lnTo>
                    <a:pt x="1781" y="369"/>
                  </a:lnTo>
                  <a:lnTo>
                    <a:pt x="1781" y="368"/>
                  </a:lnTo>
                  <a:lnTo>
                    <a:pt x="1782" y="368"/>
                  </a:lnTo>
                  <a:lnTo>
                    <a:pt x="1783" y="368"/>
                  </a:lnTo>
                  <a:lnTo>
                    <a:pt x="1783" y="366"/>
                  </a:lnTo>
                  <a:lnTo>
                    <a:pt x="1783" y="365"/>
                  </a:lnTo>
                  <a:lnTo>
                    <a:pt x="1783" y="366"/>
                  </a:lnTo>
                  <a:lnTo>
                    <a:pt x="1784" y="366"/>
                  </a:lnTo>
                  <a:lnTo>
                    <a:pt x="1786" y="366"/>
                  </a:lnTo>
                  <a:lnTo>
                    <a:pt x="1786" y="365"/>
                  </a:lnTo>
                  <a:lnTo>
                    <a:pt x="1787" y="365"/>
                  </a:lnTo>
                  <a:lnTo>
                    <a:pt x="1788" y="365"/>
                  </a:lnTo>
                  <a:lnTo>
                    <a:pt x="1788" y="366"/>
                  </a:lnTo>
                  <a:close/>
                  <a:moveTo>
                    <a:pt x="1239" y="365"/>
                  </a:moveTo>
                  <a:lnTo>
                    <a:pt x="1239" y="364"/>
                  </a:lnTo>
                  <a:lnTo>
                    <a:pt x="1239" y="365"/>
                  </a:lnTo>
                  <a:close/>
                  <a:moveTo>
                    <a:pt x="1797" y="359"/>
                  </a:moveTo>
                  <a:lnTo>
                    <a:pt x="1797" y="360"/>
                  </a:lnTo>
                  <a:lnTo>
                    <a:pt x="1796" y="360"/>
                  </a:lnTo>
                  <a:lnTo>
                    <a:pt x="1796" y="361"/>
                  </a:lnTo>
                  <a:lnTo>
                    <a:pt x="1795" y="361"/>
                  </a:lnTo>
                  <a:lnTo>
                    <a:pt x="1795" y="363"/>
                  </a:lnTo>
                  <a:lnTo>
                    <a:pt x="1793" y="363"/>
                  </a:lnTo>
                  <a:lnTo>
                    <a:pt x="1793" y="364"/>
                  </a:lnTo>
                  <a:lnTo>
                    <a:pt x="1792" y="364"/>
                  </a:lnTo>
                  <a:lnTo>
                    <a:pt x="1792" y="363"/>
                  </a:lnTo>
                  <a:lnTo>
                    <a:pt x="1793" y="363"/>
                  </a:lnTo>
                  <a:lnTo>
                    <a:pt x="1793" y="361"/>
                  </a:lnTo>
                  <a:lnTo>
                    <a:pt x="1795" y="361"/>
                  </a:lnTo>
                  <a:lnTo>
                    <a:pt x="1795" y="360"/>
                  </a:lnTo>
                  <a:lnTo>
                    <a:pt x="1796" y="360"/>
                  </a:lnTo>
                  <a:lnTo>
                    <a:pt x="1796" y="359"/>
                  </a:lnTo>
                  <a:lnTo>
                    <a:pt x="1797" y="359"/>
                  </a:lnTo>
                  <a:close/>
                  <a:moveTo>
                    <a:pt x="1800" y="358"/>
                  </a:moveTo>
                  <a:lnTo>
                    <a:pt x="1798" y="358"/>
                  </a:lnTo>
                  <a:lnTo>
                    <a:pt x="1800" y="358"/>
                  </a:lnTo>
                  <a:close/>
                  <a:moveTo>
                    <a:pt x="1806" y="352"/>
                  </a:moveTo>
                  <a:lnTo>
                    <a:pt x="1807" y="352"/>
                  </a:lnTo>
                  <a:lnTo>
                    <a:pt x="1807" y="351"/>
                  </a:lnTo>
                  <a:lnTo>
                    <a:pt x="1807" y="352"/>
                  </a:lnTo>
                  <a:lnTo>
                    <a:pt x="1806" y="352"/>
                  </a:lnTo>
                  <a:lnTo>
                    <a:pt x="1806" y="354"/>
                  </a:lnTo>
                  <a:lnTo>
                    <a:pt x="1805" y="354"/>
                  </a:lnTo>
                  <a:lnTo>
                    <a:pt x="1805" y="355"/>
                  </a:lnTo>
                  <a:lnTo>
                    <a:pt x="1804" y="355"/>
                  </a:lnTo>
                  <a:lnTo>
                    <a:pt x="1804" y="354"/>
                  </a:lnTo>
                  <a:lnTo>
                    <a:pt x="1805" y="354"/>
                  </a:lnTo>
                  <a:lnTo>
                    <a:pt x="1806" y="352"/>
                  </a:lnTo>
                  <a:lnTo>
                    <a:pt x="1807" y="351"/>
                  </a:lnTo>
                  <a:lnTo>
                    <a:pt x="1806" y="351"/>
                  </a:lnTo>
                  <a:lnTo>
                    <a:pt x="1806" y="352"/>
                  </a:lnTo>
                  <a:close/>
                  <a:moveTo>
                    <a:pt x="1809" y="350"/>
                  </a:moveTo>
                  <a:lnTo>
                    <a:pt x="1809" y="351"/>
                  </a:lnTo>
                  <a:lnTo>
                    <a:pt x="1807" y="350"/>
                  </a:lnTo>
                  <a:lnTo>
                    <a:pt x="1809" y="350"/>
                  </a:lnTo>
                  <a:close/>
                  <a:moveTo>
                    <a:pt x="1811" y="347"/>
                  </a:moveTo>
                  <a:lnTo>
                    <a:pt x="1811" y="346"/>
                  </a:lnTo>
                  <a:lnTo>
                    <a:pt x="1811" y="347"/>
                  </a:lnTo>
                  <a:close/>
                  <a:moveTo>
                    <a:pt x="1812" y="345"/>
                  </a:moveTo>
                  <a:lnTo>
                    <a:pt x="1811" y="345"/>
                  </a:lnTo>
                  <a:lnTo>
                    <a:pt x="1812" y="343"/>
                  </a:lnTo>
                  <a:lnTo>
                    <a:pt x="1812" y="345"/>
                  </a:lnTo>
                  <a:close/>
                  <a:moveTo>
                    <a:pt x="1816" y="338"/>
                  </a:moveTo>
                  <a:lnTo>
                    <a:pt x="1818" y="338"/>
                  </a:lnTo>
                  <a:lnTo>
                    <a:pt x="1818" y="337"/>
                  </a:lnTo>
                  <a:lnTo>
                    <a:pt x="1818" y="338"/>
                  </a:lnTo>
                  <a:lnTo>
                    <a:pt x="1816" y="338"/>
                  </a:lnTo>
                  <a:close/>
                  <a:moveTo>
                    <a:pt x="1819" y="336"/>
                  </a:moveTo>
                  <a:lnTo>
                    <a:pt x="1820" y="336"/>
                  </a:lnTo>
                  <a:lnTo>
                    <a:pt x="1819" y="336"/>
                  </a:lnTo>
                  <a:close/>
                  <a:moveTo>
                    <a:pt x="1821" y="332"/>
                  </a:moveTo>
                  <a:lnTo>
                    <a:pt x="1821" y="333"/>
                  </a:lnTo>
                  <a:lnTo>
                    <a:pt x="1820" y="333"/>
                  </a:lnTo>
                  <a:lnTo>
                    <a:pt x="1821" y="333"/>
                  </a:lnTo>
                  <a:lnTo>
                    <a:pt x="1821" y="335"/>
                  </a:lnTo>
                  <a:lnTo>
                    <a:pt x="1820" y="335"/>
                  </a:lnTo>
                  <a:lnTo>
                    <a:pt x="1820" y="333"/>
                  </a:lnTo>
                  <a:lnTo>
                    <a:pt x="1820" y="332"/>
                  </a:lnTo>
                  <a:lnTo>
                    <a:pt x="1821" y="331"/>
                  </a:lnTo>
                  <a:lnTo>
                    <a:pt x="1821" y="332"/>
                  </a:lnTo>
                  <a:close/>
                  <a:moveTo>
                    <a:pt x="1819" y="331"/>
                  </a:moveTo>
                  <a:lnTo>
                    <a:pt x="1819" y="329"/>
                  </a:lnTo>
                  <a:lnTo>
                    <a:pt x="1819" y="331"/>
                  </a:lnTo>
                  <a:close/>
                  <a:moveTo>
                    <a:pt x="1828" y="324"/>
                  </a:moveTo>
                  <a:lnTo>
                    <a:pt x="1828" y="326"/>
                  </a:lnTo>
                  <a:lnTo>
                    <a:pt x="1826" y="326"/>
                  </a:lnTo>
                  <a:lnTo>
                    <a:pt x="1826" y="327"/>
                  </a:lnTo>
                  <a:lnTo>
                    <a:pt x="1825" y="327"/>
                  </a:lnTo>
                  <a:lnTo>
                    <a:pt x="1824" y="327"/>
                  </a:lnTo>
                  <a:lnTo>
                    <a:pt x="1824" y="328"/>
                  </a:lnTo>
                  <a:lnTo>
                    <a:pt x="1823" y="328"/>
                  </a:lnTo>
                  <a:lnTo>
                    <a:pt x="1823" y="327"/>
                  </a:lnTo>
                  <a:lnTo>
                    <a:pt x="1823" y="326"/>
                  </a:lnTo>
                  <a:lnTo>
                    <a:pt x="1824" y="326"/>
                  </a:lnTo>
                  <a:lnTo>
                    <a:pt x="1825" y="326"/>
                  </a:lnTo>
                  <a:lnTo>
                    <a:pt x="1825" y="324"/>
                  </a:lnTo>
                  <a:lnTo>
                    <a:pt x="1825" y="326"/>
                  </a:lnTo>
                  <a:lnTo>
                    <a:pt x="1825" y="324"/>
                  </a:lnTo>
                  <a:lnTo>
                    <a:pt x="1826" y="324"/>
                  </a:lnTo>
                  <a:lnTo>
                    <a:pt x="1826" y="323"/>
                  </a:lnTo>
                  <a:lnTo>
                    <a:pt x="1826" y="322"/>
                  </a:lnTo>
                  <a:lnTo>
                    <a:pt x="1828" y="322"/>
                  </a:lnTo>
                  <a:lnTo>
                    <a:pt x="1828" y="323"/>
                  </a:lnTo>
                  <a:lnTo>
                    <a:pt x="1828" y="324"/>
                  </a:lnTo>
                  <a:close/>
                  <a:moveTo>
                    <a:pt x="1829" y="323"/>
                  </a:moveTo>
                  <a:lnTo>
                    <a:pt x="1828" y="322"/>
                  </a:lnTo>
                  <a:lnTo>
                    <a:pt x="1829" y="322"/>
                  </a:lnTo>
                  <a:lnTo>
                    <a:pt x="1829" y="321"/>
                  </a:lnTo>
                  <a:lnTo>
                    <a:pt x="1830" y="321"/>
                  </a:lnTo>
                  <a:lnTo>
                    <a:pt x="1830" y="322"/>
                  </a:lnTo>
                  <a:lnTo>
                    <a:pt x="1829" y="323"/>
                  </a:lnTo>
                  <a:close/>
                  <a:moveTo>
                    <a:pt x="1825" y="322"/>
                  </a:moveTo>
                  <a:lnTo>
                    <a:pt x="1824" y="322"/>
                  </a:lnTo>
                  <a:lnTo>
                    <a:pt x="1824" y="321"/>
                  </a:lnTo>
                  <a:lnTo>
                    <a:pt x="1825" y="321"/>
                  </a:lnTo>
                  <a:lnTo>
                    <a:pt x="1825" y="322"/>
                  </a:lnTo>
                  <a:close/>
                  <a:moveTo>
                    <a:pt x="1755" y="290"/>
                  </a:moveTo>
                  <a:lnTo>
                    <a:pt x="1756" y="291"/>
                  </a:lnTo>
                  <a:lnTo>
                    <a:pt x="1756" y="293"/>
                  </a:lnTo>
                  <a:lnTo>
                    <a:pt x="1756" y="294"/>
                  </a:lnTo>
                  <a:lnTo>
                    <a:pt x="1755" y="294"/>
                  </a:lnTo>
                  <a:lnTo>
                    <a:pt x="1756" y="294"/>
                  </a:lnTo>
                  <a:lnTo>
                    <a:pt x="1756" y="295"/>
                  </a:lnTo>
                  <a:lnTo>
                    <a:pt x="1756" y="296"/>
                  </a:lnTo>
                  <a:lnTo>
                    <a:pt x="1756" y="295"/>
                  </a:lnTo>
                  <a:lnTo>
                    <a:pt x="1756" y="296"/>
                  </a:lnTo>
                  <a:lnTo>
                    <a:pt x="1756" y="298"/>
                  </a:lnTo>
                  <a:lnTo>
                    <a:pt x="1758" y="298"/>
                  </a:lnTo>
                  <a:lnTo>
                    <a:pt x="1756" y="298"/>
                  </a:lnTo>
                  <a:lnTo>
                    <a:pt x="1758" y="298"/>
                  </a:lnTo>
                  <a:lnTo>
                    <a:pt x="1758" y="299"/>
                  </a:lnTo>
                  <a:lnTo>
                    <a:pt x="1758" y="300"/>
                  </a:lnTo>
                  <a:lnTo>
                    <a:pt x="1758" y="301"/>
                  </a:lnTo>
                  <a:lnTo>
                    <a:pt x="1758" y="303"/>
                  </a:lnTo>
                  <a:lnTo>
                    <a:pt x="1759" y="303"/>
                  </a:lnTo>
                  <a:lnTo>
                    <a:pt x="1759" y="304"/>
                  </a:lnTo>
                  <a:lnTo>
                    <a:pt x="1759" y="305"/>
                  </a:lnTo>
                  <a:lnTo>
                    <a:pt x="1758" y="307"/>
                  </a:lnTo>
                  <a:lnTo>
                    <a:pt x="1758" y="308"/>
                  </a:lnTo>
                  <a:lnTo>
                    <a:pt x="1758" y="307"/>
                  </a:lnTo>
                  <a:lnTo>
                    <a:pt x="1758" y="305"/>
                  </a:lnTo>
                  <a:lnTo>
                    <a:pt x="1758" y="307"/>
                  </a:lnTo>
                  <a:lnTo>
                    <a:pt x="1758" y="308"/>
                  </a:lnTo>
                  <a:lnTo>
                    <a:pt x="1758" y="309"/>
                  </a:lnTo>
                  <a:lnTo>
                    <a:pt x="1758" y="310"/>
                  </a:lnTo>
                  <a:lnTo>
                    <a:pt x="1758" y="309"/>
                  </a:lnTo>
                  <a:lnTo>
                    <a:pt x="1758" y="310"/>
                  </a:lnTo>
                  <a:lnTo>
                    <a:pt x="1758" y="312"/>
                  </a:lnTo>
                  <a:lnTo>
                    <a:pt x="1758" y="313"/>
                  </a:lnTo>
                  <a:lnTo>
                    <a:pt x="1758" y="312"/>
                  </a:lnTo>
                  <a:lnTo>
                    <a:pt x="1758" y="313"/>
                  </a:lnTo>
                  <a:lnTo>
                    <a:pt x="1758" y="314"/>
                  </a:lnTo>
                  <a:lnTo>
                    <a:pt x="1758" y="315"/>
                  </a:lnTo>
                  <a:lnTo>
                    <a:pt x="1759" y="315"/>
                  </a:lnTo>
                  <a:lnTo>
                    <a:pt x="1759" y="314"/>
                  </a:lnTo>
                  <a:lnTo>
                    <a:pt x="1759" y="315"/>
                  </a:lnTo>
                  <a:lnTo>
                    <a:pt x="1759" y="317"/>
                  </a:lnTo>
                  <a:lnTo>
                    <a:pt x="1759" y="318"/>
                  </a:lnTo>
                  <a:lnTo>
                    <a:pt x="1759" y="317"/>
                  </a:lnTo>
                  <a:lnTo>
                    <a:pt x="1759" y="318"/>
                  </a:lnTo>
                  <a:lnTo>
                    <a:pt x="1760" y="319"/>
                  </a:lnTo>
                  <a:lnTo>
                    <a:pt x="1760" y="322"/>
                  </a:lnTo>
                  <a:lnTo>
                    <a:pt x="1760" y="323"/>
                  </a:lnTo>
                  <a:lnTo>
                    <a:pt x="1760" y="326"/>
                  </a:lnTo>
                  <a:lnTo>
                    <a:pt x="1761" y="326"/>
                  </a:lnTo>
                  <a:lnTo>
                    <a:pt x="1761" y="327"/>
                  </a:lnTo>
                  <a:lnTo>
                    <a:pt x="1761" y="328"/>
                  </a:lnTo>
                  <a:lnTo>
                    <a:pt x="1763" y="329"/>
                  </a:lnTo>
                  <a:lnTo>
                    <a:pt x="1763" y="331"/>
                  </a:lnTo>
                  <a:lnTo>
                    <a:pt x="1763" y="332"/>
                  </a:lnTo>
                  <a:lnTo>
                    <a:pt x="1763" y="333"/>
                  </a:lnTo>
                  <a:lnTo>
                    <a:pt x="1764" y="335"/>
                  </a:lnTo>
                  <a:lnTo>
                    <a:pt x="1764" y="336"/>
                  </a:lnTo>
                  <a:lnTo>
                    <a:pt x="1764" y="337"/>
                  </a:lnTo>
                  <a:lnTo>
                    <a:pt x="1765" y="337"/>
                  </a:lnTo>
                  <a:lnTo>
                    <a:pt x="1765" y="338"/>
                  </a:lnTo>
                  <a:lnTo>
                    <a:pt x="1765" y="340"/>
                  </a:lnTo>
                  <a:lnTo>
                    <a:pt x="1767" y="340"/>
                  </a:lnTo>
                  <a:lnTo>
                    <a:pt x="1765" y="340"/>
                  </a:lnTo>
                  <a:lnTo>
                    <a:pt x="1765" y="338"/>
                  </a:lnTo>
                  <a:lnTo>
                    <a:pt x="1765" y="337"/>
                  </a:lnTo>
                  <a:lnTo>
                    <a:pt x="1764" y="337"/>
                  </a:lnTo>
                  <a:lnTo>
                    <a:pt x="1764" y="336"/>
                  </a:lnTo>
                  <a:lnTo>
                    <a:pt x="1763" y="336"/>
                  </a:lnTo>
                  <a:lnTo>
                    <a:pt x="1763" y="335"/>
                  </a:lnTo>
                  <a:lnTo>
                    <a:pt x="1761" y="335"/>
                  </a:lnTo>
                  <a:lnTo>
                    <a:pt x="1760" y="335"/>
                  </a:lnTo>
                  <a:lnTo>
                    <a:pt x="1760" y="333"/>
                  </a:lnTo>
                  <a:lnTo>
                    <a:pt x="1759" y="333"/>
                  </a:lnTo>
                  <a:lnTo>
                    <a:pt x="1758" y="333"/>
                  </a:lnTo>
                  <a:lnTo>
                    <a:pt x="1759" y="333"/>
                  </a:lnTo>
                  <a:lnTo>
                    <a:pt x="1759" y="335"/>
                  </a:lnTo>
                  <a:lnTo>
                    <a:pt x="1758" y="335"/>
                  </a:lnTo>
                  <a:lnTo>
                    <a:pt x="1759" y="335"/>
                  </a:lnTo>
                  <a:lnTo>
                    <a:pt x="1760" y="335"/>
                  </a:lnTo>
                  <a:lnTo>
                    <a:pt x="1759" y="335"/>
                  </a:lnTo>
                  <a:lnTo>
                    <a:pt x="1758" y="335"/>
                  </a:lnTo>
                  <a:lnTo>
                    <a:pt x="1756" y="335"/>
                  </a:lnTo>
                  <a:lnTo>
                    <a:pt x="1756" y="336"/>
                  </a:lnTo>
                  <a:lnTo>
                    <a:pt x="1756" y="337"/>
                  </a:lnTo>
                  <a:lnTo>
                    <a:pt x="1756" y="338"/>
                  </a:lnTo>
                  <a:lnTo>
                    <a:pt x="1755" y="341"/>
                  </a:lnTo>
                  <a:lnTo>
                    <a:pt x="1755" y="342"/>
                  </a:lnTo>
                  <a:lnTo>
                    <a:pt x="1754" y="343"/>
                  </a:lnTo>
                  <a:lnTo>
                    <a:pt x="1754" y="345"/>
                  </a:lnTo>
                  <a:lnTo>
                    <a:pt x="1754" y="346"/>
                  </a:lnTo>
                  <a:lnTo>
                    <a:pt x="1754" y="347"/>
                  </a:lnTo>
                  <a:lnTo>
                    <a:pt x="1755" y="349"/>
                  </a:lnTo>
                  <a:lnTo>
                    <a:pt x="1755" y="350"/>
                  </a:lnTo>
                  <a:lnTo>
                    <a:pt x="1756" y="350"/>
                  </a:lnTo>
                  <a:lnTo>
                    <a:pt x="1756" y="351"/>
                  </a:lnTo>
                  <a:lnTo>
                    <a:pt x="1756" y="352"/>
                  </a:lnTo>
                  <a:lnTo>
                    <a:pt x="1758" y="354"/>
                  </a:lnTo>
                  <a:lnTo>
                    <a:pt x="1756" y="355"/>
                  </a:lnTo>
                  <a:lnTo>
                    <a:pt x="1758" y="355"/>
                  </a:lnTo>
                  <a:lnTo>
                    <a:pt x="1759" y="355"/>
                  </a:lnTo>
                  <a:lnTo>
                    <a:pt x="1758" y="355"/>
                  </a:lnTo>
                  <a:lnTo>
                    <a:pt x="1758" y="354"/>
                  </a:lnTo>
                  <a:lnTo>
                    <a:pt x="1758" y="355"/>
                  </a:lnTo>
                  <a:lnTo>
                    <a:pt x="1759" y="355"/>
                  </a:lnTo>
                  <a:lnTo>
                    <a:pt x="1759" y="354"/>
                  </a:lnTo>
                  <a:lnTo>
                    <a:pt x="1759" y="355"/>
                  </a:lnTo>
                  <a:lnTo>
                    <a:pt x="1759" y="356"/>
                  </a:lnTo>
                  <a:lnTo>
                    <a:pt x="1759" y="358"/>
                  </a:lnTo>
                  <a:lnTo>
                    <a:pt x="1760" y="358"/>
                  </a:lnTo>
                  <a:lnTo>
                    <a:pt x="1760" y="359"/>
                  </a:lnTo>
                  <a:lnTo>
                    <a:pt x="1759" y="359"/>
                  </a:lnTo>
                  <a:lnTo>
                    <a:pt x="1759" y="360"/>
                  </a:lnTo>
                  <a:lnTo>
                    <a:pt x="1759" y="359"/>
                  </a:lnTo>
                  <a:lnTo>
                    <a:pt x="1759" y="358"/>
                  </a:lnTo>
                  <a:lnTo>
                    <a:pt x="1759" y="356"/>
                  </a:lnTo>
                  <a:lnTo>
                    <a:pt x="1758" y="356"/>
                  </a:lnTo>
                  <a:lnTo>
                    <a:pt x="1756" y="356"/>
                  </a:lnTo>
                  <a:lnTo>
                    <a:pt x="1755" y="356"/>
                  </a:lnTo>
                  <a:lnTo>
                    <a:pt x="1755" y="355"/>
                  </a:lnTo>
                  <a:lnTo>
                    <a:pt x="1754" y="355"/>
                  </a:lnTo>
                  <a:lnTo>
                    <a:pt x="1754" y="356"/>
                  </a:lnTo>
                  <a:lnTo>
                    <a:pt x="1753" y="358"/>
                  </a:lnTo>
                  <a:lnTo>
                    <a:pt x="1753" y="359"/>
                  </a:lnTo>
                  <a:lnTo>
                    <a:pt x="1753" y="360"/>
                  </a:lnTo>
                  <a:lnTo>
                    <a:pt x="1753" y="361"/>
                  </a:lnTo>
                  <a:lnTo>
                    <a:pt x="1751" y="361"/>
                  </a:lnTo>
                  <a:lnTo>
                    <a:pt x="1751" y="360"/>
                  </a:lnTo>
                  <a:lnTo>
                    <a:pt x="1750" y="359"/>
                  </a:lnTo>
                  <a:lnTo>
                    <a:pt x="1750" y="358"/>
                  </a:lnTo>
                  <a:lnTo>
                    <a:pt x="1750" y="356"/>
                  </a:lnTo>
                  <a:lnTo>
                    <a:pt x="1750" y="355"/>
                  </a:lnTo>
                  <a:lnTo>
                    <a:pt x="1751" y="352"/>
                  </a:lnTo>
                  <a:lnTo>
                    <a:pt x="1751" y="351"/>
                  </a:lnTo>
                  <a:lnTo>
                    <a:pt x="1751" y="350"/>
                  </a:lnTo>
                  <a:lnTo>
                    <a:pt x="1751" y="349"/>
                  </a:lnTo>
                  <a:lnTo>
                    <a:pt x="1751" y="347"/>
                  </a:lnTo>
                  <a:lnTo>
                    <a:pt x="1751" y="346"/>
                  </a:lnTo>
                  <a:lnTo>
                    <a:pt x="1753" y="346"/>
                  </a:lnTo>
                  <a:lnTo>
                    <a:pt x="1753" y="345"/>
                  </a:lnTo>
                  <a:lnTo>
                    <a:pt x="1753" y="343"/>
                  </a:lnTo>
                  <a:lnTo>
                    <a:pt x="1751" y="342"/>
                  </a:lnTo>
                  <a:lnTo>
                    <a:pt x="1751" y="340"/>
                  </a:lnTo>
                  <a:lnTo>
                    <a:pt x="1750" y="340"/>
                  </a:lnTo>
                  <a:lnTo>
                    <a:pt x="1750" y="338"/>
                  </a:lnTo>
                  <a:lnTo>
                    <a:pt x="1751" y="338"/>
                  </a:lnTo>
                  <a:lnTo>
                    <a:pt x="1751" y="337"/>
                  </a:lnTo>
                  <a:lnTo>
                    <a:pt x="1751" y="336"/>
                  </a:lnTo>
                  <a:lnTo>
                    <a:pt x="1751" y="335"/>
                  </a:lnTo>
                  <a:lnTo>
                    <a:pt x="1751" y="333"/>
                  </a:lnTo>
                  <a:lnTo>
                    <a:pt x="1751" y="332"/>
                  </a:lnTo>
                  <a:lnTo>
                    <a:pt x="1753" y="331"/>
                  </a:lnTo>
                  <a:lnTo>
                    <a:pt x="1753" y="329"/>
                  </a:lnTo>
                  <a:lnTo>
                    <a:pt x="1751" y="329"/>
                  </a:lnTo>
                  <a:lnTo>
                    <a:pt x="1751" y="328"/>
                  </a:lnTo>
                  <a:lnTo>
                    <a:pt x="1753" y="328"/>
                  </a:lnTo>
                  <a:lnTo>
                    <a:pt x="1753" y="327"/>
                  </a:lnTo>
                  <a:lnTo>
                    <a:pt x="1751" y="326"/>
                  </a:lnTo>
                  <a:lnTo>
                    <a:pt x="1751" y="324"/>
                  </a:lnTo>
                  <a:lnTo>
                    <a:pt x="1751" y="323"/>
                  </a:lnTo>
                  <a:lnTo>
                    <a:pt x="1751" y="322"/>
                  </a:lnTo>
                  <a:lnTo>
                    <a:pt x="1751" y="321"/>
                  </a:lnTo>
                  <a:lnTo>
                    <a:pt x="1753" y="321"/>
                  </a:lnTo>
                  <a:lnTo>
                    <a:pt x="1753" y="319"/>
                  </a:lnTo>
                  <a:lnTo>
                    <a:pt x="1753" y="318"/>
                  </a:lnTo>
                  <a:lnTo>
                    <a:pt x="1753" y="317"/>
                  </a:lnTo>
                  <a:lnTo>
                    <a:pt x="1751" y="317"/>
                  </a:lnTo>
                  <a:lnTo>
                    <a:pt x="1751" y="315"/>
                  </a:lnTo>
                  <a:lnTo>
                    <a:pt x="1751" y="314"/>
                  </a:lnTo>
                  <a:lnTo>
                    <a:pt x="1750" y="314"/>
                  </a:lnTo>
                  <a:lnTo>
                    <a:pt x="1750" y="313"/>
                  </a:lnTo>
                  <a:lnTo>
                    <a:pt x="1749" y="312"/>
                  </a:lnTo>
                  <a:lnTo>
                    <a:pt x="1749" y="310"/>
                  </a:lnTo>
                  <a:lnTo>
                    <a:pt x="1750" y="310"/>
                  </a:lnTo>
                  <a:lnTo>
                    <a:pt x="1750" y="309"/>
                  </a:lnTo>
                  <a:lnTo>
                    <a:pt x="1749" y="309"/>
                  </a:lnTo>
                  <a:lnTo>
                    <a:pt x="1749" y="308"/>
                  </a:lnTo>
                  <a:lnTo>
                    <a:pt x="1750" y="307"/>
                  </a:lnTo>
                  <a:lnTo>
                    <a:pt x="1750" y="305"/>
                  </a:lnTo>
                  <a:lnTo>
                    <a:pt x="1750" y="304"/>
                  </a:lnTo>
                  <a:lnTo>
                    <a:pt x="1750" y="303"/>
                  </a:lnTo>
                  <a:lnTo>
                    <a:pt x="1751" y="303"/>
                  </a:lnTo>
                  <a:lnTo>
                    <a:pt x="1751" y="301"/>
                  </a:lnTo>
                  <a:lnTo>
                    <a:pt x="1750" y="301"/>
                  </a:lnTo>
                  <a:lnTo>
                    <a:pt x="1750" y="300"/>
                  </a:lnTo>
                  <a:lnTo>
                    <a:pt x="1750" y="299"/>
                  </a:lnTo>
                  <a:lnTo>
                    <a:pt x="1751" y="298"/>
                  </a:lnTo>
                  <a:lnTo>
                    <a:pt x="1753" y="298"/>
                  </a:lnTo>
                  <a:lnTo>
                    <a:pt x="1753" y="299"/>
                  </a:lnTo>
                  <a:lnTo>
                    <a:pt x="1754" y="299"/>
                  </a:lnTo>
                  <a:lnTo>
                    <a:pt x="1754" y="298"/>
                  </a:lnTo>
                  <a:lnTo>
                    <a:pt x="1755" y="298"/>
                  </a:lnTo>
                  <a:lnTo>
                    <a:pt x="1755" y="296"/>
                  </a:lnTo>
                  <a:lnTo>
                    <a:pt x="1754" y="296"/>
                  </a:lnTo>
                  <a:lnTo>
                    <a:pt x="1754" y="298"/>
                  </a:lnTo>
                  <a:lnTo>
                    <a:pt x="1754" y="296"/>
                  </a:lnTo>
                  <a:lnTo>
                    <a:pt x="1755" y="296"/>
                  </a:lnTo>
                  <a:lnTo>
                    <a:pt x="1755" y="295"/>
                  </a:lnTo>
                  <a:lnTo>
                    <a:pt x="1755" y="294"/>
                  </a:lnTo>
                  <a:lnTo>
                    <a:pt x="1755" y="295"/>
                  </a:lnTo>
                  <a:lnTo>
                    <a:pt x="1754" y="296"/>
                  </a:lnTo>
                  <a:lnTo>
                    <a:pt x="1754" y="295"/>
                  </a:lnTo>
                  <a:lnTo>
                    <a:pt x="1755" y="295"/>
                  </a:lnTo>
                  <a:lnTo>
                    <a:pt x="1755" y="294"/>
                  </a:lnTo>
                  <a:lnTo>
                    <a:pt x="1755" y="293"/>
                  </a:lnTo>
                  <a:lnTo>
                    <a:pt x="1754" y="293"/>
                  </a:lnTo>
                  <a:lnTo>
                    <a:pt x="1754" y="291"/>
                  </a:lnTo>
                  <a:lnTo>
                    <a:pt x="1753" y="290"/>
                  </a:lnTo>
                  <a:lnTo>
                    <a:pt x="1754" y="290"/>
                  </a:lnTo>
                  <a:lnTo>
                    <a:pt x="1754" y="291"/>
                  </a:lnTo>
                  <a:lnTo>
                    <a:pt x="1754" y="290"/>
                  </a:lnTo>
                  <a:lnTo>
                    <a:pt x="1755" y="290"/>
                  </a:lnTo>
                  <a:lnTo>
                    <a:pt x="1755" y="289"/>
                  </a:lnTo>
                  <a:lnTo>
                    <a:pt x="1755" y="290"/>
                  </a:lnTo>
                  <a:close/>
                  <a:moveTo>
                    <a:pt x="1728" y="289"/>
                  </a:moveTo>
                  <a:lnTo>
                    <a:pt x="1728" y="290"/>
                  </a:lnTo>
                  <a:lnTo>
                    <a:pt x="1728" y="289"/>
                  </a:lnTo>
                  <a:close/>
                  <a:moveTo>
                    <a:pt x="1727" y="289"/>
                  </a:moveTo>
                  <a:lnTo>
                    <a:pt x="1727" y="287"/>
                  </a:lnTo>
                  <a:lnTo>
                    <a:pt x="1727" y="289"/>
                  </a:lnTo>
                  <a:close/>
                  <a:moveTo>
                    <a:pt x="1893" y="289"/>
                  </a:moveTo>
                  <a:lnTo>
                    <a:pt x="1893" y="287"/>
                  </a:lnTo>
                  <a:lnTo>
                    <a:pt x="1891" y="287"/>
                  </a:lnTo>
                  <a:lnTo>
                    <a:pt x="1891" y="286"/>
                  </a:lnTo>
                  <a:lnTo>
                    <a:pt x="1890" y="286"/>
                  </a:lnTo>
                  <a:lnTo>
                    <a:pt x="1890" y="285"/>
                  </a:lnTo>
                  <a:lnTo>
                    <a:pt x="1889" y="285"/>
                  </a:lnTo>
                  <a:lnTo>
                    <a:pt x="1890" y="285"/>
                  </a:lnTo>
                  <a:lnTo>
                    <a:pt x="1890" y="286"/>
                  </a:lnTo>
                  <a:lnTo>
                    <a:pt x="1891" y="286"/>
                  </a:lnTo>
                  <a:lnTo>
                    <a:pt x="1891" y="287"/>
                  </a:lnTo>
                  <a:lnTo>
                    <a:pt x="1893" y="287"/>
                  </a:lnTo>
                  <a:lnTo>
                    <a:pt x="1893" y="289"/>
                  </a:lnTo>
                  <a:close/>
                  <a:moveTo>
                    <a:pt x="1725" y="282"/>
                  </a:moveTo>
                  <a:lnTo>
                    <a:pt x="1725" y="284"/>
                  </a:lnTo>
                  <a:lnTo>
                    <a:pt x="1725" y="285"/>
                  </a:lnTo>
                  <a:lnTo>
                    <a:pt x="1723" y="285"/>
                  </a:lnTo>
                  <a:lnTo>
                    <a:pt x="1723" y="284"/>
                  </a:lnTo>
                  <a:lnTo>
                    <a:pt x="1723" y="285"/>
                  </a:lnTo>
                  <a:lnTo>
                    <a:pt x="1722" y="284"/>
                  </a:lnTo>
                  <a:lnTo>
                    <a:pt x="1722" y="285"/>
                  </a:lnTo>
                  <a:lnTo>
                    <a:pt x="1722" y="284"/>
                  </a:lnTo>
                  <a:lnTo>
                    <a:pt x="1723" y="284"/>
                  </a:lnTo>
                  <a:lnTo>
                    <a:pt x="1723" y="282"/>
                  </a:lnTo>
                  <a:lnTo>
                    <a:pt x="1725" y="282"/>
                  </a:lnTo>
                  <a:close/>
                  <a:moveTo>
                    <a:pt x="1728" y="282"/>
                  </a:moveTo>
                  <a:lnTo>
                    <a:pt x="1730" y="282"/>
                  </a:lnTo>
                  <a:lnTo>
                    <a:pt x="1728" y="284"/>
                  </a:lnTo>
                  <a:lnTo>
                    <a:pt x="1730" y="284"/>
                  </a:lnTo>
                  <a:lnTo>
                    <a:pt x="1731" y="284"/>
                  </a:lnTo>
                  <a:lnTo>
                    <a:pt x="1730" y="284"/>
                  </a:lnTo>
                  <a:lnTo>
                    <a:pt x="1730" y="285"/>
                  </a:lnTo>
                  <a:lnTo>
                    <a:pt x="1728" y="286"/>
                  </a:lnTo>
                  <a:lnTo>
                    <a:pt x="1728" y="287"/>
                  </a:lnTo>
                  <a:lnTo>
                    <a:pt x="1727" y="287"/>
                  </a:lnTo>
                  <a:lnTo>
                    <a:pt x="1727" y="286"/>
                  </a:lnTo>
                  <a:lnTo>
                    <a:pt x="1727" y="285"/>
                  </a:lnTo>
                  <a:lnTo>
                    <a:pt x="1726" y="285"/>
                  </a:lnTo>
                  <a:lnTo>
                    <a:pt x="1726" y="286"/>
                  </a:lnTo>
                  <a:lnTo>
                    <a:pt x="1725" y="286"/>
                  </a:lnTo>
                  <a:lnTo>
                    <a:pt x="1726" y="285"/>
                  </a:lnTo>
                  <a:lnTo>
                    <a:pt x="1726" y="284"/>
                  </a:lnTo>
                  <a:lnTo>
                    <a:pt x="1727" y="284"/>
                  </a:lnTo>
                  <a:lnTo>
                    <a:pt x="1727" y="282"/>
                  </a:lnTo>
                  <a:lnTo>
                    <a:pt x="1727" y="281"/>
                  </a:lnTo>
                  <a:lnTo>
                    <a:pt x="1727" y="282"/>
                  </a:lnTo>
                  <a:lnTo>
                    <a:pt x="1728" y="282"/>
                  </a:lnTo>
                  <a:lnTo>
                    <a:pt x="1727" y="282"/>
                  </a:lnTo>
                  <a:lnTo>
                    <a:pt x="1728" y="282"/>
                  </a:lnTo>
                  <a:close/>
                  <a:moveTo>
                    <a:pt x="1095" y="281"/>
                  </a:moveTo>
                  <a:lnTo>
                    <a:pt x="1095" y="282"/>
                  </a:lnTo>
                  <a:lnTo>
                    <a:pt x="1097" y="282"/>
                  </a:lnTo>
                  <a:lnTo>
                    <a:pt x="1098" y="282"/>
                  </a:lnTo>
                  <a:lnTo>
                    <a:pt x="1099" y="282"/>
                  </a:lnTo>
                  <a:lnTo>
                    <a:pt x="1099" y="284"/>
                  </a:lnTo>
                  <a:lnTo>
                    <a:pt x="1101" y="282"/>
                  </a:lnTo>
                  <a:lnTo>
                    <a:pt x="1101" y="284"/>
                  </a:lnTo>
                  <a:lnTo>
                    <a:pt x="1102" y="282"/>
                  </a:lnTo>
                  <a:lnTo>
                    <a:pt x="1102" y="284"/>
                  </a:lnTo>
                  <a:lnTo>
                    <a:pt x="1103" y="284"/>
                  </a:lnTo>
                  <a:lnTo>
                    <a:pt x="1103" y="285"/>
                  </a:lnTo>
                  <a:lnTo>
                    <a:pt x="1103" y="286"/>
                  </a:lnTo>
                  <a:lnTo>
                    <a:pt x="1102" y="286"/>
                  </a:lnTo>
                  <a:lnTo>
                    <a:pt x="1102" y="287"/>
                  </a:lnTo>
                  <a:lnTo>
                    <a:pt x="1102" y="289"/>
                  </a:lnTo>
                  <a:lnTo>
                    <a:pt x="1103" y="290"/>
                  </a:lnTo>
                  <a:lnTo>
                    <a:pt x="1102" y="290"/>
                  </a:lnTo>
                  <a:lnTo>
                    <a:pt x="1101" y="290"/>
                  </a:lnTo>
                  <a:lnTo>
                    <a:pt x="1098" y="290"/>
                  </a:lnTo>
                  <a:lnTo>
                    <a:pt x="1097" y="290"/>
                  </a:lnTo>
                  <a:lnTo>
                    <a:pt x="1094" y="290"/>
                  </a:lnTo>
                  <a:lnTo>
                    <a:pt x="1093" y="289"/>
                  </a:lnTo>
                  <a:lnTo>
                    <a:pt x="1092" y="289"/>
                  </a:lnTo>
                  <a:lnTo>
                    <a:pt x="1089" y="289"/>
                  </a:lnTo>
                  <a:lnTo>
                    <a:pt x="1088" y="289"/>
                  </a:lnTo>
                  <a:lnTo>
                    <a:pt x="1087" y="289"/>
                  </a:lnTo>
                  <a:lnTo>
                    <a:pt x="1088" y="289"/>
                  </a:lnTo>
                  <a:lnTo>
                    <a:pt x="1088" y="287"/>
                  </a:lnTo>
                  <a:lnTo>
                    <a:pt x="1089" y="287"/>
                  </a:lnTo>
                  <a:lnTo>
                    <a:pt x="1090" y="286"/>
                  </a:lnTo>
                  <a:lnTo>
                    <a:pt x="1089" y="286"/>
                  </a:lnTo>
                  <a:lnTo>
                    <a:pt x="1088" y="286"/>
                  </a:lnTo>
                  <a:lnTo>
                    <a:pt x="1088" y="287"/>
                  </a:lnTo>
                  <a:lnTo>
                    <a:pt x="1088" y="286"/>
                  </a:lnTo>
                  <a:lnTo>
                    <a:pt x="1088" y="287"/>
                  </a:lnTo>
                  <a:lnTo>
                    <a:pt x="1087" y="287"/>
                  </a:lnTo>
                  <a:lnTo>
                    <a:pt x="1087" y="289"/>
                  </a:lnTo>
                  <a:lnTo>
                    <a:pt x="1085" y="289"/>
                  </a:lnTo>
                  <a:lnTo>
                    <a:pt x="1087" y="287"/>
                  </a:lnTo>
                  <a:lnTo>
                    <a:pt x="1087" y="286"/>
                  </a:lnTo>
                  <a:lnTo>
                    <a:pt x="1088" y="286"/>
                  </a:lnTo>
                  <a:lnTo>
                    <a:pt x="1088" y="285"/>
                  </a:lnTo>
                  <a:lnTo>
                    <a:pt x="1088" y="284"/>
                  </a:lnTo>
                  <a:lnTo>
                    <a:pt x="1089" y="284"/>
                  </a:lnTo>
                  <a:lnTo>
                    <a:pt x="1090" y="284"/>
                  </a:lnTo>
                  <a:lnTo>
                    <a:pt x="1092" y="284"/>
                  </a:lnTo>
                  <a:lnTo>
                    <a:pt x="1092" y="282"/>
                  </a:lnTo>
                  <a:lnTo>
                    <a:pt x="1093" y="281"/>
                  </a:lnTo>
                  <a:lnTo>
                    <a:pt x="1093" y="282"/>
                  </a:lnTo>
                  <a:lnTo>
                    <a:pt x="1092" y="282"/>
                  </a:lnTo>
                  <a:lnTo>
                    <a:pt x="1092" y="284"/>
                  </a:lnTo>
                  <a:lnTo>
                    <a:pt x="1090" y="284"/>
                  </a:lnTo>
                  <a:lnTo>
                    <a:pt x="1092" y="284"/>
                  </a:lnTo>
                  <a:lnTo>
                    <a:pt x="1093" y="285"/>
                  </a:lnTo>
                  <a:lnTo>
                    <a:pt x="1094" y="285"/>
                  </a:lnTo>
                  <a:lnTo>
                    <a:pt x="1094" y="284"/>
                  </a:lnTo>
                  <a:lnTo>
                    <a:pt x="1094" y="282"/>
                  </a:lnTo>
                  <a:lnTo>
                    <a:pt x="1094" y="281"/>
                  </a:lnTo>
                  <a:lnTo>
                    <a:pt x="1095" y="281"/>
                  </a:lnTo>
                  <a:close/>
                  <a:moveTo>
                    <a:pt x="1881" y="280"/>
                  </a:moveTo>
                  <a:lnTo>
                    <a:pt x="1882" y="281"/>
                  </a:lnTo>
                  <a:lnTo>
                    <a:pt x="1884" y="281"/>
                  </a:lnTo>
                  <a:lnTo>
                    <a:pt x="1882" y="281"/>
                  </a:lnTo>
                  <a:lnTo>
                    <a:pt x="1882" y="282"/>
                  </a:lnTo>
                  <a:lnTo>
                    <a:pt x="1884" y="282"/>
                  </a:lnTo>
                  <a:lnTo>
                    <a:pt x="1884" y="284"/>
                  </a:lnTo>
                  <a:lnTo>
                    <a:pt x="1885" y="285"/>
                  </a:lnTo>
                  <a:lnTo>
                    <a:pt x="1885" y="286"/>
                  </a:lnTo>
                  <a:lnTo>
                    <a:pt x="1884" y="286"/>
                  </a:lnTo>
                  <a:lnTo>
                    <a:pt x="1884" y="285"/>
                  </a:lnTo>
                  <a:lnTo>
                    <a:pt x="1882" y="285"/>
                  </a:lnTo>
                  <a:lnTo>
                    <a:pt x="1882" y="284"/>
                  </a:lnTo>
                  <a:lnTo>
                    <a:pt x="1882" y="282"/>
                  </a:lnTo>
                  <a:lnTo>
                    <a:pt x="1881" y="282"/>
                  </a:lnTo>
                  <a:lnTo>
                    <a:pt x="1881" y="281"/>
                  </a:lnTo>
                  <a:lnTo>
                    <a:pt x="1880" y="281"/>
                  </a:lnTo>
                  <a:lnTo>
                    <a:pt x="1881" y="281"/>
                  </a:lnTo>
                  <a:lnTo>
                    <a:pt x="1881" y="280"/>
                  </a:lnTo>
                  <a:close/>
                  <a:moveTo>
                    <a:pt x="1798" y="244"/>
                  </a:moveTo>
                  <a:lnTo>
                    <a:pt x="1797" y="244"/>
                  </a:lnTo>
                  <a:lnTo>
                    <a:pt x="1797" y="243"/>
                  </a:lnTo>
                  <a:lnTo>
                    <a:pt x="1798" y="243"/>
                  </a:lnTo>
                  <a:lnTo>
                    <a:pt x="1798" y="242"/>
                  </a:lnTo>
                  <a:lnTo>
                    <a:pt x="1798" y="243"/>
                  </a:lnTo>
                  <a:lnTo>
                    <a:pt x="1798" y="244"/>
                  </a:lnTo>
                  <a:close/>
                  <a:moveTo>
                    <a:pt x="1874" y="242"/>
                  </a:moveTo>
                  <a:lnTo>
                    <a:pt x="1874" y="243"/>
                  </a:lnTo>
                  <a:lnTo>
                    <a:pt x="1875" y="243"/>
                  </a:lnTo>
                  <a:lnTo>
                    <a:pt x="1875" y="244"/>
                  </a:lnTo>
                  <a:lnTo>
                    <a:pt x="1874" y="245"/>
                  </a:lnTo>
                  <a:lnTo>
                    <a:pt x="1872" y="245"/>
                  </a:lnTo>
                  <a:lnTo>
                    <a:pt x="1871" y="245"/>
                  </a:lnTo>
                  <a:lnTo>
                    <a:pt x="1871" y="247"/>
                  </a:lnTo>
                  <a:lnTo>
                    <a:pt x="1870" y="247"/>
                  </a:lnTo>
                  <a:lnTo>
                    <a:pt x="1870" y="248"/>
                  </a:lnTo>
                  <a:lnTo>
                    <a:pt x="1868" y="248"/>
                  </a:lnTo>
                  <a:lnTo>
                    <a:pt x="1868" y="249"/>
                  </a:lnTo>
                  <a:lnTo>
                    <a:pt x="1867" y="249"/>
                  </a:lnTo>
                  <a:lnTo>
                    <a:pt x="1867" y="248"/>
                  </a:lnTo>
                  <a:lnTo>
                    <a:pt x="1868" y="248"/>
                  </a:lnTo>
                  <a:lnTo>
                    <a:pt x="1868" y="247"/>
                  </a:lnTo>
                  <a:lnTo>
                    <a:pt x="1870" y="247"/>
                  </a:lnTo>
                  <a:lnTo>
                    <a:pt x="1870" y="245"/>
                  </a:lnTo>
                  <a:lnTo>
                    <a:pt x="1870" y="244"/>
                  </a:lnTo>
                  <a:lnTo>
                    <a:pt x="1870" y="243"/>
                  </a:lnTo>
                  <a:lnTo>
                    <a:pt x="1870" y="244"/>
                  </a:lnTo>
                  <a:lnTo>
                    <a:pt x="1868" y="244"/>
                  </a:lnTo>
                  <a:lnTo>
                    <a:pt x="1870" y="244"/>
                  </a:lnTo>
                  <a:lnTo>
                    <a:pt x="1870" y="243"/>
                  </a:lnTo>
                  <a:lnTo>
                    <a:pt x="1871" y="243"/>
                  </a:lnTo>
                  <a:lnTo>
                    <a:pt x="1872" y="243"/>
                  </a:lnTo>
                  <a:lnTo>
                    <a:pt x="1872" y="242"/>
                  </a:lnTo>
                  <a:lnTo>
                    <a:pt x="1874" y="242"/>
                  </a:lnTo>
                  <a:close/>
                  <a:moveTo>
                    <a:pt x="1141" y="233"/>
                  </a:moveTo>
                  <a:lnTo>
                    <a:pt x="1140" y="233"/>
                  </a:lnTo>
                  <a:lnTo>
                    <a:pt x="1141" y="233"/>
                  </a:lnTo>
                  <a:close/>
                  <a:moveTo>
                    <a:pt x="1131" y="233"/>
                  </a:moveTo>
                  <a:lnTo>
                    <a:pt x="1130" y="233"/>
                  </a:lnTo>
                  <a:lnTo>
                    <a:pt x="1131" y="233"/>
                  </a:lnTo>
                  <a:close/>
                  <a:moveTo>
                    <a:pt x="1126" y="233"/>
                  </a:moveTo>
                  <a:lnTo>
                    <a:pt x="1126" y="231"/>
                  </a:lnTo>
                  <a:lnTo>
                    <a:pt x="1126" y="233"/>
                  </a:lnTo>
                  <a:close/>
                  <a:moveTo>
                    <a:pt x="1135" y="229"/>
                  </a:moveTo>
                  <a:lnTo>
                    <a:pt x="1135" y="230"/>
                  </a:lnTo>
                  <a:lnTo>
                    <a:pt x="1134" y="230"/>
                  </a:lnTo>
                  <a:lnTo>
                    <a:pt x="1134" y="229"/>
                  </a:lnTo>
                  <a:lnTo>
                    <a:pt x="1135" y="229"/>
                  </a:lnTo>
                  <a:close/>
                  <a:moveTo>
                    <a:pt x="1134" y="229"/>
                  </a:moveTo>
                  <a:lnTo>
                    <a:pt x="1134" y="230"/>
                  </a:lnTo>
                  <a:lnTo>
                    <a:pt x="1134" y="229"/>
                  </a:lnTo>
                  <a:close/>
                  <a:moveTo>
                    <a:pt x="1135" y="226"/>
                  </a:moveTo>
                  <a:lnTo>
                    <a:pt x="1134" y="226"/>
                  </a:lnTo>
                  <a:lnTo>
                    <a:pt x="1135" y="226"/>
                  </a:lnTo>
                  <a:close/>
                  <a:moveTo>
                    <a:pt x="40" y="178"/>
                  </a:moveTo>
                  <a:lnTo>
                    <a:pt x="41" y="178"/>
                  </a:lnTo>
                  <a:lnTo>
                    <a:pt x="41" y="179"/>
                  </a:lnTo>
                  <a:lnTo>
                    <a:pt x="40" y="179"/>
                  </a:lnTo>
                  <a:lnTo>
                    <a:pt x="40" y="178"/>
                  </a:lnTo>
                  <a:close/>
                  <a:moveTo>
                    <a:pt x="1196" y="178"/>
                  </a:moveTo>
                  <a:lnTo>
                    <a:pt x="1197" y="178"/>
                  </a:lnTo>
                  <a:lnTo>
                    <a:pt x="1199" y="178"/>
                  </a:lnTo>
                  <a:lnTo>
                    <a:pt x="1199" y="179"/>
                  </a:lnTo>
                  <a:lnTo>
                    <a:pt x="1197" y="179"/>
                  </a:lnTo>
                  <a:lnTo>
                    <a:pt x="1197" y="178"/>
                  </a:lnTo>
                  <a:lnTo>
                    <a:pt x="1196" y="178"/>
                  </a:lnTo>
                  <a:close/>
                  <a:moveTo>
                    <a:pt x="1196" y="178"/>
                  </a:moveTo>
                  <a:lnTo>
                    <a:pt x="1196" y="177"/>
                  </a:lnTo>
                  <a:lnTo>
                    <a:pt x="1196" y="178"/>
                  </a:lnTo>
                  <a:close/>
                  <a:moveTo>
                    <a:pt x="1199" y="179"/>
                  </a:moveTo>
                  <a:lnTo>
                    <a:pt x="1199" y="178"/>
                  </a:lnTo>
                  <a:lnTo>
                    <a:pt x="1197" y="178"/>
                  </a:lnTo>
                  <a:lnTo>
                    <a:pt x="1197" y="177"/>
                  </a:lnTo>
                  <a:lnTo>
                    <a:pt x="1196" y="177"/>
                  </a:lnTo>
                  <a:lnTo>
                    <a:pt x="1197" y="177"/>
                  </a:lnTo>
                  <a:lnTo>
                    <a:pt x="1199" y="177"/>
                  </a:lnTo>
                  <a:lnTo>
                    <a:pt x="1199" y="178"/>
                  </a:lnTo>
                  <a:lnTo>
                    <a:pt x="1199" y="179"/>
                  </a:lnTo>
                  <a:close/>
                  <a:moveTo>
                    <a:pt x="42" y="178"/>
                  </a:moveTo>
                  <a:lnTo>
                    <a:pt x="41" y="178"/>
                  </a:lnTo>
                  <a:lnTo>
                    <a:pt x="40" y="178"/>
                  </a:lnTo>
                  <a:lnTo>
                    <a:pt x="41" y="177"/>
                  </a:lnTo>
                  <a:lnTo>
                    <a:pt x="41" y="175"/>
                  </a:lnTo>
                  <a:lnTo>
                    <a:pt x="42" y="177"/>
                  </a:lnTo>
                  <a:lnTo>
                    <a:pt x="44" y="177"/>
                  </a:lnTo>
                  <a:lnTo>
                    <a:pt x="42" y="177"/>
                  </a:lnTo>
                  <a:lnTo>
                    <a:pt x="42" y="178"/>
                  </a:lnTo>
                  <a:close/>
                  <a:moveTo>
                    <a:pt x="1174" y="174"/>
                  </a:moveTo>
                  <a:lnTo>
                    <a:pt x="1174" y="173"/>
                  </a:lnTo>
                  <a:lnTo>
                    <a:pt x="1174" y="174"/>
                  </a:lnTo>
                  <a:close/>
                  <a:moveTo>
                    <a:pt x="1173" y="172"/>
                  </a:moveTo>
                  <a:lnTo>
                    <a:pt x="1174" y="173"/>
                  </a:lnTo>
                  <a:lnTo>
                    <a:pt x="1173" y="173"/>
                  </a:lnTo>
                  <a:lnTo>
                    <a:pt x="1174" y="173"/>
                  </a:lnTo>
                  <a:lnTo>
                    <a:pt x="1174" y="174"/>
                  </a:lnTo>
                  <a:lnTo>
                    <a:pt x="1173" y="174"/>
                  </a:lnTo>
                  <a:lnTo>
                    <a:pt x="1173" y="173"/>
                  </a:lnTo>
                  <a:lnTo>
                    <a:pt x="1172" y="173"/>
                  </a:lnTo>
                  <a:lnTo>
                    <a:pt x="1172" y="172"/>
                  </a:lnTo>
                  <a:lnTo>
                    <a:pt x="1173" y="172"/>
                  </a:lnTo>
                  <a:close/>
                  <a:moveTo>
                    <a:pt x="1174" y="172"/>
                  </a:moveTo>
                  <a:lnTo>
                    <a:pt x="1176" y="172"/>
                  </a:lnTo>
                  <a:lnTo>
                    <a:pt x="1176" y="173"/>
                  </a:lnTo>
                  <a:lnTo>
                    <a:pt x="1174" y="173"/>
                  </a:lnTo>
                  <a:lnTo>
                    <a:pt x="1174" y="172"/>
                  </a:lnTo>
                  <a:close/>
                  <a:moveTo>
                    <a:pt x="60" y="164"/>
                  </a:moveTo>
                  <a:lnTo>
                    <a:pt x="59" y="164"/>
                  </a:lnTo>
                  <a:lnTo>
                    <a:pt x="60" y="163"/>
                  </a:lnTo>
                  <a:lnTo>
                    <a:pt x="60" y="164"/>
                  </a:lnTo>
                  <a:close/>
                  <a:moveTo>
                    <a:pt x="1211" y="151"/>
                  </a:moveTo>
                  <a:lnTo>
                    <a:pt x="1210" y="151"/>
                  </a:lnTo>
                  <a:lnTo>
                    <a:pt x="1210" y="150"/>
                  </a:lnTo>
                  <a:lnTo>
                    <a:pt x="1211" y="150"/>
                  </a:lnTo>
                  <a:lnTo>
                    <a:pt x="1211" y="151"/>
                  </a:lnTo>
                  <a:close/>
                  <a:moveTo>
                    <a:pt x="1355" y="150"/>
                  </a:moveTo>
                  <a:lnTo>
                    <a:pt x="1357" y="150"/>
                  </a:lnTo>
                  <a:lnTo>
                    <a:pt x="1357" y="151"/>
                  </a:lnTo>
                  <a:lnTo>
                    <a:pt x="1358" y="151"/>
                  </a:lnTo>
                  <a:lnTo>
                    <a:pt x="1357" y="150"/>
                  </a:lnTo>
                  <a:lnTo>
                    <a:pt x="1358" y="150"/>
                  </a:lnTo>
                  <a:lnTo>
                    <a:pt x="1358" y="151"/>
                  </a:lnTo>
                  <a:lnTo>
                    <a:pt x="1359" y="151"/>
                  </a:lnTo>
                  <a:lnTo>
                    <a:pt x="1360" y="151"/>
                  </a:lnTo>
                  <a:lnTo>
                    <a:pt x="1360" y="152"/>
                  </a:lnTo>
                  <a:lnTo>
                    <a:pt x="1360" y="154"/>
                  </a:lnTo>
                  <a:lnTo>
                    <a:pt x="1359" y="154"/>
                  </a:lnTo>
                  <a:lnTo>
                    <a:pt x="1358" y="154"/>
                  </a:lnTo>
                  <a:lnTo>
                    <a:pt x="1357" y="152"/>
                  </a:lnTo>
                  <a:lnTo>
                    <a:pt x="1358" y="152"/>
                  </a:lnTo>
                  <a:lnTo>
                    <a:pt x="1357" y="152"/>
                  </a:lnTo>
                  <a:lnTo>
                    <a:pt x="1357" y="151"/>
                  </a:lnTo>
                  <a:lnTo>
                    <a:pt x="1357" y="150"/>
                  </a:lnTo>
                  <a:lnTo>
                    <a:pt x="1355" y="150"/>
                  </a:lnTo>
                  <a:lnTo>
                    <a:pt x="1355" y="151"/>
                  </a:lnTo>
                  <a:lnTo>
                    <a:pt x="1355" y="150"/>
                  </a:lnTo>
                  <a:close/>
                  <a:moveTo>
                    <a:pt x="1155" y="146"/>
                  </a:moveTo>
                  <a:lnTo>
                    <a:pt x="1155" y="145"/>
                  </a:lnTo>
                  <a:lnTo>
                    <a:pt x="1155" y="146"/>
                  </a:lnTo>
                  <a:close/>
                  <a:moveTo>
                    <a:pt x="1274" y="128"/>
                  </a:moveTo>
                  <a:lnTo>
                    <a:pt x="1275" y="128"/>
                  </a:lnTo>
                  <a:lnTo>
                    <a:pt x="1274" y="130"/>
                  </a:lnTo>
                  <a:lnTo>
                    <a:pt x="1274" y="128"/>
                  </a:lnTo>
                  <a:lnTo>
                    <a:pt x="1275" y="128"/>
                  </a:lnTo>
                  <a:lnTo>
                    <a:pt x="1274" y="128"/>
                  </a:lnTo>
                  <a:close/>
                  <a:moveTo>
                    <a:pt x="1272" y="128"/>
                  </a:moveTo>
                  <a:lnTo>
                    <a:pt x="1271" y="128"/>
                  </a:lnTo>
                  <a:lnTo>
                    <a:pt x="1272" y="128"/>
                  </a:lnTo>
                  <a:lnTo>
                    <a:pt x="1272" y="127"/>
                  </a:lnTo>
                  <a:lnTo>
                    <a:pt x="1272" y="128"/>
                  </a:lnTo>
                  <a:close/>
                  <a:moveTo>
                    <a:pt x="1257" y="126"/>
                  </a:moveTo>
                  <a:lnTo>
                    <a:pt x="1257" y="127"/>
                  </a:lnTo>
                  <a:lnTo>
                    <a:pt x="1256" y="127"/>
                  </a:lnTo>
                  <a:lnTo>
                    <a:pt x="1255" y="127"/>
                  </a:lnTo>
                  <a:lnTo>
                    <a:pt x="1256" y="127"/>
                  </a:lnTo>
                  <a:lnTo>
                    <a:pt x="1257" y="126"/>
                  </a:lnTo>
                  <a:lnTo>
                    <a:pt x="1258" y="126"/>
                  </a:lnTo>
                  <a:lnTo>
                    <a:pt x="1257" y="126"/>
                  </a:lnTo>
                  <a:close/>
                  <a:moveTo>
                    <a:pt x="1246" y="123"/>
                  </a:moveTo>
                  <a:lnTo>
                    <a:pt x="1244" y="123"/>
                  </a:lnTo>
                  <a:lnTo>
                    <a:pt x="1246" y="123"/>
                  </a:lnTo>
                  <a:close/>
                  <a:moveTo>
                    <a:pt x="1248" y="121"/>
                  </a:moveTo>
                  <a:lnTo>
                    <a:pt x="1248" y="122"/>
                  </a:lnTo>
                  <a:lnTo>
                    <a:pt x="1248" y="121"/>
                  </a:lnTo>
                  <a:close/>
                  <a:moveTo>
                    <a:pt x="1345" y="121"/>
                  </a:moveTo>
                  <a:lnTo>
                    <a:pt x="1345" y="122"/>
                  </a:lnTo>
                  <a:lnTo>
                    <a:pt x="1344" y="121"/>
                  </a:lnTo>
                  <a:lnTo>
                    <a:pt x="1344" y="122"/>
                  </a:lnTo>
                  <a:lnTo>
                    <a:pt x="1344" y="121"/>
                  </a:lnTo>
                  <a:lnTo>
                    <a:pt x="1345" y="121"/>
                  </a:lnTo>
                  <a:close/>
                  <a:moveTo>
                    <a:pt x="1275" y="122"/>
                  </a:moveTo>
                  <a:lnTo>
                    <a:pt x="1274" y="121"/>
                  </a:lnTo>
                  <a:lnTo>
                    <a:pt x="1275" y="121"/>
                  </a:lnTo>
                  <a:lnTo>
                    <a:pt x="1275" y="122"/>
                  </a:lnTo>
                  <a:close/>
                  <a:moveTo>
                    <a:pt x="1280" y="119"/>
                  </a:moveTo>
                  <a:lnTo>
                    <a:pt x="1281" y="119"/>
                  </a:lnTo>
                  <a:lnTo>
                    <a:pt x="1280" y="119"/>
                  </a:lnTo>
                  <a:lnTo>
                    <a:pt x="1279" y="119"/>
                  </a:lnTo>
                  <a:lnTo>
                    <a:pt x="1280" y="119"/>
                  </a:lnTo>
                  <a:close/>
                  <a:moveTo>
                    <a:pt x="1251" y="119"/>
                  </a:moveTo>
                  <a:lnTo>
                    <a:pt x="1251" y="118"/>
                  </a:lnTo>
                  <a:lnTo>
                    <a:pt x="1251" y="119"/>
                  </a:lnTo>
                  <a:close/>
                  <a:moveTo>
                    <a:pt x="1276" y="119"/>
                  </a:moveTo>
                  <a:lnTo>
                    <a:pt x="1276" y="118"/>
                  </a:lnTo>
                  <a:lnTo>
                    <a:pt x="1276" y="119"/>
                  </a:lnTo>
                  <a:close/>
                  <a:moveTo>
                    <a:pt x="1300" y="116"/>
                  </a:moveTo>
                  <a:lnTo>
                    <a:pt x="1300" y="114"/>
                  </a:lnTo>
                  <a:lnTo>
                    <a:pt x="1299" y="113"/>
                  </a:lnTo>
                  <a:lnTo>
                    <a:pt x="1298" y="113"/>
                  </a:lnTo>
                  <a:lnTo>
                    <a:pt x="1299" y="113"/>
                  </a:lnTo>
                  <a:lnTo>
                    <a:pt x="1300" y="114"/>
                  </a:lnTo>
                  <a:lnTo>
                    <a:pt x="1300" y="116"/>
                  </a:lnTo>
                  <a:close/>
                  <a:moveTo>
                    <a:pt x="1165" y="113"/>
                  </a:moveTo>
                  <a:lnTo>
                    <a:pt x="1164" y="113"/>
                  </a:lnTo>
                  <a:lnTo>
                    <a:pt x="1164" y="112"/>
                  </a:lnTo>
                  <a:lnTo>
                    <a:pt x="1165" y="112"/>
                  </a:lnTo>
                  <a:lnTo>
                    <a:pt x="1165" y="113"/>
                  </a:lnTo>
                  <a:close/>
                  <a:moveTo>
                    <a:pt x="1344" y="112"/>
                  </a:moveTo>
                  <a:lnTo>
                    <a:pt x="1345" y="112"/>
                  </a:lnTo>
                  <a:lnTo>
                    <a:pt x="1344" y="112"/>
                  </a:lnTo>
                  <a:lnTo>
                    <a:pt x="1344" y="113"/>
                  </a:lnTo>
                  <a:lnTo>
                    <a:pt x="1344" y="112"/>
                  </a:lnTo>
                  <a:lnTo>
                    <a:pt x="1343" y="112"/>
                  </a:lnTo>
                  <a:lnTo>
                    <a:pt x="1343" y="110"/>
                  </a:lnTo>
                  <a:lnTo>
                    <a:pt x="1343" y="112"/>
                  </a:lnTo>
                  <a:lnTo>
                    <a:pt x="1344" y="112"/>
                  </a:lnTo>
                  <a:close/>
                  <a:moveTo>
                    <a:pt x="1252" y="116"/>
                  </a:moveTo>
                  <a:lnTo>
                    <a:pt x="1252" y="117"/>
                  </a:lnTo>
                  <a:lnTo>
                    <a:pt x="1252" y="118"/>
                  </a:lnTo>
                  <a:lnTo>
                    <a:pt x="1251" y="118"/>
                  </a:lnTo>
                  <a:lnTo>
                    <a:pt x="1252" y="118"/>
                  </a:lnTo>
                  <a:lnTo>
                    <a:pt x="1252" y="117"/>
                  </a:lnTo>
                  <a:lnTo>
                    <a:pt x="1252" y="116"/>
                  </a:lnTo>
                  <a:lnTo>
                    <a:pt x="1251" y="117"/>
                  </a:lnTo>
                  <a:lnTo>
                    <a:pt x="1250" y="118"/>
                  </a:lnTo>
                  <a:lnTo>
                    <a:pt x="1251" y="118"/>
                  </a:lnTo>
                  <a:lnTo>
                    <a:pt x="1250" y="118"/>
                  </a:lnTo>
                  <a:lnTo>
                    <a:pt x="1250" y="119"/>
                  </a:lnTo>
                  <a:lnTo>
                    <a:pt x="1248" y="119"/>
                  </a:lnTo>
                  <a:lnTo>
                    <a:pt x="1248" y="121"/>
                  </a:lnTo>
                  <a:lnTo>
                    <a:pt x="1247" y="121"/>
                  </a:lnTo>
                  <a:lnTo>
                    <a:pt x="1247" y="122"/>
                  </a:lnTo>
                  <a:lnTo>
                    <a:pt x="1244" y="122"/>
                  </a:lnTo>
                  <a:lnTo>
                    <a:pt x="1243" y="122"/>
                  </a:lnTo>
                  <a:lnTo>
                    <a:pt x="1242" y="121"/>
                  </a:lnTo>
                  <a:lnTo>
                    <a:pt x="1242" y="119"/>
                  </a:lnTo>
                  <a:lnTo>
                    <a:pt x="1241" y="119"/>
                  </a:lnTo>
                  <a:lnTo>
                    <a:pt x="1241" y="118"/>
                  </a:lnTo>
                  <a:lnTo>
                    <a:pt x="1242" y="118"/>
                  </a:lnTo>
                  <a:lnTo>
                    <a:pt x="1241" y="118"/>
                  </a:lnTo>
                  <a:lnTo>
                    <a:pt x="1242" y="117"/>
                  </a:lnTo>
                  <a:lnTo>
                    <a:pt x="1241" y="117"/>
                  </a:lnTo>
                  <a:lnTo>
                    <a:pt x="1242" y="117"/>
                  </a:lnTo>
                  <a:lnTo>
                    <a:pt x="1242" y="116"/>
                  </a:lnTo>
                  <a:lnTo>
                    <a:pt x="1242" y="114"/>
                  </a:lnTo>
                  <a:lnTo>
                    <a:pt x="1242" y="113"/>
                  </a:lnTo>
                  <a:lnTo>
                    <a:pt x="1243" y="112"/>
                  </a:lnTo>
                  <a:lnTo>
                    <a:pt x="1244" y="110"/>
                  </a:lnTo>
                  <a:lnTo>
                    <a:pt x="1246" y="110"/>
                  </a:lnTo>
                  <a:lnTo>
                    <a:pt x="1247" y="110"/>
                  </a:lnTo>
                  <a:lnTo>
                    <a:pt x="1250" y="112"/>
                  </a:lnTo>
                  <a:lnTo>
                    <a:pt x="1251" y="113"/>
                  </a:lnTo>
                  <a:lnTo>
                    <a:pt x="1252" y="114"/>
                  </a:lnTo>
                  <a:lnTo>
                    <a:pt x="1252" y="116"/>
                  </a:lnTo>
                  <a:close/>
                  <a:moveTo>
                    <a:pt x="1857" y="109"/>
                  </a:moveTo>
                  <a:lnTo>
                    <a:pt x="1857" y="110"/>
                  </a:lnTo>
                  <a:lnTo>
                    <a:pt x="1856" y="112"/>
                  </a:lnTo>
                  <a:lnTo>
                    <a:pt x="1857" y="113"/>
                  </a:lnTo>
                  <a:lnTo>
                    <a:pt x="1856" y="113"/>
                  </a:lnTo>
                  <a:lnTo>
                    <a:pt x="1857" y="113"/>
                  </a:lnTo>
                  <a:lnTo>
                    <a:pt x="1857" y="114"/>
                  </a:lnTo>
                  <a:lnTo>
                    <a:pt x="1856" y="114"/>
                  </a:lnTo>
                  <a:lnTo>
                    <a:pt x="1857" y="116"/>
                  </a:lnTo>
                  <a:lnTo>
                    <a:pt x="1857" y="117"/>
                  </a:lnTo>
                  <a:lnTo>
                    <a:pt x="1857" y="118"/>
                  </a:lnTo>
                  <a:lnTo>
                    <a:pt x="1857" y="119"/>
                  </a:lnTo>
                  <a:lnTo>
                    <a:pt x="1857" y="118"/>
                  </a:lnTo>
                  <a:lnTo>
                    <a:pt x="1856" y="117"/>
                  </a:lnTo>
                  <a:lnTo>
                    <a:pt x="1856" y="116"/>
                  </a:lnTo>
                  <a:lnTo>
                    <a:pt x="1854" y="116"/>
                  </a:lnTo>
                  <a:lnTo>
                    <a:pt x="1856" y="114"/>
                  </a:lnTo>
                  <a:lnTo>
                    <a:pt x="1856" y="113"/>
                  </a:lnTo>
                  <a:lnTo>
                    <a:pt x="1854" y="112"/>
                  </a:lnTo>
                  <a:lnTo>
                    <a:pt x="1854" y="110"/>
                  </a:lnTo>
                  <a:lnTo>
                    <a:pt x="1856" y="110"/>
                  </a:lnTo>
                  <a:lnTo>
                    <a:pt x="1856" y="109"/>
                  </a:lnTo>
                  <a:lnTo>
                    <a:pt x="1856" y="110"/>
                  </a:lnTo>
                  <a:lnTo>
                    <a:pt x="1856" y="109"/>
                  </a:lnTo>
                  <a:lnTo>
                    <a:pt x="1857" y="109"/>
                  </a:lnTo>
                  <a:close/>
                  <a:moveTo>
                    <a:pt x="1345" y="112"/>
                  </a:moveTo>
                  <a:lnTo>
                    <a:pt x="1344" y="112"/>
                  </a:lnTo>
                  <a:lnTo>
                    <a:pt x="1344" y="110"/>
                  </a:lnTo>
                  <a:lnTo>
                    <a:pt x="1344" y="109"/>
                  </a:lnTo>
                  <a:lnTo>
                    <a:pt x="1345" y="109"/>
                  </a:lnTo>
                  <a:lnTo>
                    <a:pt x="1345" y="110"/>
                  </a:lnTo>
                  <a:lnTo>
                    <a:pt x="1345" y="112"/>
                  </a:lnTo>
                  <a:close/>
                  <a:moveTo>
                    <a:pt x="1857" y="112"/>
                  </a:moveTo>
                  <a:lnTo>
                    <a:pt x="1857" y="110"/>
                  </a:lnTo>
                  <a:lnTo>
                    <a:pt x="1857" y="109"/>
                  </a:lnTo>
                  <a:lnTo>
                    <a:pt x="1857" y="108"/>
                  </a:lnTo>
                  <a:lnTo>
                    <a:pt x="1857" y="109"/>
                  </a:lnTo>
                  <a:lnTo>
                    <a:pt x="1858" y="109"/>
                  </a:lnTo>
                  <a:lnTo>
                    <a:pt x="1858" y="110"/>
                  </a:lnTo>
                  <a:lnTo>
                    <a:pt x="1858" y="112"/>
                  </a:lnTo>
                  <a:lnTo>
                    <a:pt x="1857" y="112"/>
                  </a:lnTo>
                  <a:close/>
                  <a:moveTo>
                    <a:pt x="1860" y="109"/>
                  </a:moveTo>
                  <a:lnTo>
                    <a:pt x="1858" y="109"/>
                  </a:lnTo>
                  <a:lnTo>
                    <a:pt x="1858" y="108"/>
                  </a:lnTo>
                  <a:lnTo>
                    <a:pt x="1860" y="108"/>
                  </a:lnTo>
                  <a:lnTo>
                    <a:pt x="1860" y="109"/>
                  </a:lnTo>
                  <a:close/>
                  <a:moveTo>
                    <a:pt x="1905" y="107"/>
                  </a:moveTo>
                  <a:lnTo>
                    <a:pt x="1904" y="107"/>
                  </a:lnTo>
                  <a:lnTo>
                    <a:pt x="1904" y="108"/>
                  </a:lnTo>
                  <a:lnTo>
                    <a:pt x="1904" y="107"/>
                  </a:lnTo>
                  <a:lnTo>
                    <a:pt x="1903" y="107"/>
                  </a:lnTo>
                  <a:lnTo>
                    <a:pt x="1904" y="107"/>
                  </a:lnTo>
                  <a:lnTo>
                    <a:pt x="1905" y="107"/>
                  </a:lnTo>
                  <a:close/>
                  <a:moveTo>
                    <a:pt x="1900" y="107"/>
                  </a:moveTo>
                  <a:lnTo>
                    <a:pt x="1899" y="107"/>
                  </a:lnTo>
                  <a:lnTo>
                    <a:pt x="1899" y="108"/>
                  </a:lnTo>
                  <a:lnTo>
                    <a:pt x="1899" y="109"/>
                  </a:lnTo>
                  <a:lnTo>
                    <a:pt x="1898" y="109"/>
                  </a:lnTo>
                  <a:lnTo>
                    <a:pt x="1895" y="108"/>
                  </a:lnTo>
                  <a:lnTo>
                    <a:pt x="1894" y="108"/>
                  </a:lnTo>
                  <a:lnTo>
                    <a:pt x="1893" y="107"/>
                  </a:lnTo>
                  <a:lnTo>
                    <a:pt x="1891" y="105"/>
                  </a:lnTo>
                  <a:lnTo>
                    <a:pt x="1891" y="104"/>
                  </a:lnTo>
                  <a:lnTo>
                    <a:pt x="1893" y="103"/>
                  </a:lnTo>
                  <a:lnTo>
                    <a:pt x="1894" y="103"/>
                  </a:lnTo>
                  <a:lnTo>
                    <a:pt x="1894" y="101"/>
                  </a:lnTo>
                  <a:lnTo>
                    <a:pt x="1896" y="103"/>
                  </a:lnTo>
                  <a:lnTo>
                    <a:pt x="1896" y="104"/>
                  </a:lnTo>
                  <a:lnTo>
                    <a:pt x="1899" y="104"/>
                  </a:lnTo>
                  <a:lnTo>
                    <a:pt x="1900" y="104"/>
                  </a:lnTo>
                  <a:lnTo>
                    <a:pt x="1900" y="105"/>
                  </a:lnTo>
                  <a:lnTo>
                    <a:pt x="1900" y="107"/>
                  </a:lnTo>
                  <a:close/>
                  <a:moveTo>
                    <a:pt x="1302" y="96"/>
                  </a:moveTo>
                  <a:lnTo>
                    <a:pt x="1302" y="98"/>
                  </a:lnTo>
                  <a:lnTo>
                    <a:pt x="1303" y="98"/>
                  </a:lnTo>
                  <a:lnTo>
                    <a:pt x="1303" y="99"/>
                  </a:lnTo>
                  <a:lnTo>
                    <a:pt x="1303" y="100"/>
                  </a:lnTo>
                  <a:lnTo>
                    <a:pt x="1304" y="100"/>
                  </a:lnTo>
                  <a:lnTo>
                    <a:pt x="1304" y="101"/>
                  </a:lnTo>
                  <a:lnTo>
                    <a:pt x="1306" y="101"/>
                  </a:lnTo>
                  <a:lnTo>
                    <a:pt x="1306" y="100"/>
                  </a:lnTo>
                  <a:lnTo>
                    <a:pt x="1306" y="101"/>
                  </a:lnTo>
                  <a:lnTo>
                    <a:pt x="1307" y="103"/>
                  </a:lnTo>
                  <a:lnTo>
                    <a:pt x="1308" y="103"/>
                  </a:lnTo>
                  <a:lnTo>
                    <a:pt x="1308" y="104"/>
                  </a:lnTo>
                  <a:lnTo>
                    <a:pt x="1308" y="105"/>
                  </a:lnTo>
                  <a:lnTo>
                    <a:pt x="1308" y="107"/>
                  </a:lnTo>
                  <a:lnTo>
                    <a:pt x="1307" y="107"/>
                  </a:lnTo>
                  <a:lnTo>
                    <a:pt x="1307" y="108"/>
                  </a:lnTo>
                  <a:lnTo>
                    <a:pt x="1306" y="107"/>
                  </a:lnTo>
                  <a:lnTo>
                    <a:pt x="1304" y="108"/>
                  </a:lnTo>
                  <a:lnTo>
                    <a:pt x="1303" y="107"/>
                  </a:lnTo>
                  <a:lnTo>
                    <a:pt x="1303" y="105"/>
                  </a:lnTo>
                  <a:lnTo>
                    <a:pt x="1302" y="104"/>
                  </a:lnTo>
                  <a:lnTo>
                    <a:pt x="1300" y="104"/>
                  </a:lnTo>
                  <a:lnTo>
                    <a:pt x="1299" y="104"/>
                  </a:lnTo>
                  <a:lnTo>
                    <a:pt x="1300" y="104"/>
                  </a:lnTo>
                  <a:lnTo>
                    <a:pt x="1300" y="105"/>
                  </a:lnTo>
                  <a:lnTo>
                    <a:pt x="1300" y="104"/>
                  </a:lnTo>
                  <a:lnTo>
                    <a:pt x="1299" y="104"/>
                  </a:lnTo>
                  <a:lnTo>
                    <a:pt x="1298" y="103"/>
                  </a:lnTo>
                  <a:lnTo>
                    <a:pt x="1298" y="101"/>
                  </a:lnTo>
                  <a:lnTo>
                    <a:pt x="1298" y="100"/>
                  </a:lnTo>
                  <a:lnTo>
                    <a:pt x="1298" y="99"/>
                  </a:lnTo>
                  <a:lnTo>
                    <a:pt x="1298" y="100"/>
                  </a:lnTo>
                  <a:lnTo>
                    <a:pt x="1297" y="100"/>
                  </a:lnTo>
                  <a:lnTo>
                    <a:pt x="1297" y="99"/>
                  </a:lnTo>
                  <a:lnTo>
                    <a:pt x="1297" y="98"/>
                  </a:lnTo>
                  <a:lnTo>
                    <a:pt x="1299" y="99"/>
                  </a:lnTo>
                  <a:lnTo>
                    <a:pt x="1298" y="99"/>
                  </a:lnTo>
                  <a:lnTo>
                    <a:pt x="1298" y="98"/>
                  </a:lnTo>
                  <a:lnTo>
                    <a:pt x="1297" y="98"/>
                  </a:lnTo>
                  <a:lnTo>
                    <a:pt x="1297" y="96"/>
                  </a:lnTo>
                  <a:lnTo>
                    <a:pt x="1298" y="96"/>
                  </a:lnTo>
                  <a:lnTo>
                    <a:pt x="1298" y="98"/>
                  </a:lnTo>
                  <a:lnTo>
                    <a:pt x="1298" y="96"/>
                  </a:lnTo>
                  <a:lnTo>
                    <a:pt x="1298" y="95"/>
                  </a:lnTo>
                  <a:lnTo>
                    <a:pt x="1299" y="95"/>
                  </a:lnTo>
                  <a:lnTo>
                    <a:pt x="1300" y="95"/>
                  </a:lnTo>
                  <a:lnTo>
                    <a:pt x="1302" y="96"/>
                  </a:lnTo>
                  <a:close/>
                  <a:moveTo>
                    <a:pt x="1343" y="96"/>
                  </a:moveTo>
                  <a:lnTo>
                    <a:pt x="1341" y="95"/>
                  </a:lnTo>
                  <a:lnTo>
                    <a:pt x="1341" y="94"/>
                  </a:lnTo>
                  <a:lnTo>
                    <a:pt x="1341" y="95"/>
                  </a:lnTo>
                  <a:lnTo>
                    <a:pt x="1343" y="95"/>
                  </a:lnTo>
                  <a:lnTo>
                    <a:pt x="1343" y="96"/>
                  </a:lnTo>
                  <a:close/>
                  <a:moveTo>
                    <a:pt x="1289" y="94"/>
                  </a:moveTo>
                  <a:lnTo>
                    <a:pt x="1290" y="94"/>
                  </a:lnTo>
                  <a:lnTo>
                    <a:pt x="1289" y="94"/>
                  </a:lnTo>
                  <a:lnTo>
                    <a:pt x="1289" y="95"/>
                  </a:lnTo>
                  <a:lnTo>
                    <a:pt x="1289" y="94"/>
                  </a:lnTo>
                  <a:lnTo>
                    <a:pt x="1288" y="94"/>
                  </a:lnTo>
                  <a:lnTo>
                    <a:pt x="1289" y="94"/>
                  </a:lnTo>
                  <a:lnTo>
                    <a:pt x="1289" y="93"/>
                  </a:lnTo>
                  <a:lnTo>
                    <a:pt x="1288" y="93"/>
                  </a:lnTo>
                  <a:lnTo>
                    <a:pt x="1289" y="93"/>
                  </a:lnTo>
                  <a:lnTo>
                    <a:pt x="1289" y="94"/>
                  </a:lnTo>
                  <a:close/>
                  <a:moveTo>
                    <a:pt x="1862" y="91"/>
                  </a:moveTo>
                  <a:lnTo>
                    <a:pt x="1862" y="93"/>
                  </a:lnTo>
                  <a:lnTo>
                    <a:pt x="1861" y="91"/>
                  </a:lnTo>
                  <a:lnTo>
                    <a:pt x="1862" y="91"/>
                  </a:lnTo>
                  <a:close/>
                  <a:moveTo>
                    <a:pt x="1341" y="94"/>
                  </a:moveTo>
                  <a:lnTo>
                    <a:pt x="1340" y="94"/>
                  </a:lnTo>
                  <a:lnTo>
                    <a:pt x="1340" y="93"/>
                  </a:lnTo>
                  <a:lnTo>
                    <a:pt x="1340" y="91"/>
                  </a:lnTo>
                  <a:lnTo>
                    <a:pt x="1340" y="90"/>
                  </a:lnTo>
                  <a:lnTo>
                    <a:pt x="1340" y="91"/>
                  </a:lnTo>
                  <a:lnTo>
                    <a:pt x="1340" y="93"/>
                  </a:lnTo>
                  <a:lnTo>
                    <a:pt x="1341" y="93"/>
                  </a:lnTo>
                  <a:lnTo>
                    <a:pt x="1341" y="94"/>
                  </a:lnTo>
                  <a:close/>
                  <a:moveTo>
                    <a:pt x="1432" y="96"/>
                  </a:moveTo>
                  <a:lnTo>
                    <a:pt x="1430" y="96"/>
                  </a:lnTo>
                  <a:lnTo>
                    <a:pt x="1430" y="95"/>
                  </a:lnTo>
                  <a:lnTo>
                    <a:pt x="1430" y="94"/>
                  </a:lnTo>
                  <a:lnTo>
                    <a:pt x="1432" y="94"/>
                  </a:lnTo>
                  <a:lnTo>
                    <a:pt x="1430" y="93"/>
                  </a:lnTo>
                  <a:lnTo>
                    <a:pt x="1432" y="93"/>
                  </a:lnTo>
                  <a:lnTo>
                    <a:pt x="1432" y="91"/>
                  </a:lnTo>
                  <a:lnTo>
                    <a:pt x="1432" y="90"/>
                  </a:lnTo>
                  <a:lnTo>
                    <a:pt x="1433" y="90"/>
                  </a:lnTo>
                  <a:lnTo>
                    <a:pt x="1433" y="91"/>
                  </a:lnTo>
                  <a:lnTo>
                    <a:pt x="1432" y="93"/>
                  </a:lnTo>
                  <a:lnTo>
                    <a:pt x="1432" y="94"/>
                  </a:lnTo>
                  <a:lnTo>
                    <a:pt x="1432" y="95"/>
                  </a:lnTo>
                  <a:lnTo>
                    <a:pt x="1432" y="96"/>
                  </a:lnTo>
                  <a:close/>
                  <a:moveTo>
                    <a:pt x="1857" y="89"/>
                  </a:moveTo>
                  <a:lnTo>
                    <a:pt x="1858" y="89"/>
                  </a:lnTo>
                  <a:lnTo>
                    <a:pt x="1858" y="90"/>
                  </a:lnTo>
                  <a:lnTo>
                    <a:pt x="1857" y="90"/>
                  </a:lnTo>
                  <a:lnTo>
                    <a:pt x="1857" y="89"/>
                  </a:lnTo>
                  <a:close/>
                  <a:moveTo>
                    <a:pt x="1853" y="87"/>
                  </a:moveTo>
                  <a:lnTo>
                    <a:pt x="1853" y="89"/>
                  </a:lnTo>
                  <a:lnTo>
                    <a:pt x="1853" y="90"/>
                  </a:lnTo>
                  <a:lnTo>
                    <a:pt x="1852" y="90"/>
                  </a:lnTo>
                  <a:lnTo>
                    <a:pt x="1852" y="89"/>
                  </a:lnTo>
                  <a:lnTo>
                    <a:pt x="1852" y="87"/>
                  </a:lnTo>
                  <a:lnTo>
                    <a:pt x="1852" y="89"/>
                  </a:lnTo>
                  <a:lnTo>
                    <a:pt x="1851" y="87"/>
                  </a:lnTo>
                  <a:lnTo>
                    <a:pt x="1852" y="87"/>
                  </a:lnTo>
                  <a:lnTo>
                    <a:pt x="1853" y="87"/>
                  </a:lnTo>
                  <a:close/>
                  <a:moveTo>
                    <a:pt x="1340" y="89"/>
                  </a:moveTo>
                  <a:lnTo>
                    <a:pt x="1340" y="87"/>
                  </a:lnTo>
                  <a:lnTo>
                    <a:pt x="1341" y="87"/>
                  </a:lnTo>
                  <a:lnTo>
                    <a:pt x="1341" y="86"/>
                  </a:lnTo>
                  <a:lnTo>
                    <a:pt x="1341" y="87"/>
                  </a:lnTo>
                  <a:lnTo>
                    <a:pt x="1341" y="89"/>
                  </a:lnTo>
                  <a:lnTo>
                    <a:pt x="1340" y="89"/>
                  </a:lnTo>
                  <a:close/>
                  <a:moveTo>
                    <a:pt x="1269" y="80"/>
                  </a:moveTo>
                  <a:lnTo>
                    <a:pt x="1269" y="81"/>
                  </a:lnTo>
                  <a:lnTo>
                    <a:pt x="1270" y="81"/>
                  </a:lnTo>
                  <a:lnTo>
                    <a:pt x="1269" y="81"/>
                  </a:lnTo>
                  <a:lnTo>
                    <a:pt x="1269" y="80"/>
                  </a:lnTo>
                  <a:close/>
                  <a:moveTo>
                    <a:pt x="1266" y="80"/>
                  </a:moveTo>
                  <a:lnTo>
                    <a:pt x="1267" y="81"/>
                  </a:lnTo>
                  <a:lnTo>
                    <a:pt x="1266" y="81"/>
                  </a:lnTo>
                  <a:lnTo>
                    <a:pt x="1266" y="80"/>
                  </a:lnTo>
                  <a:lnTo>
                    <a:pt x="1266" y="81"/>
                  </a:lnTo>
                  <a:lnTo>
                    <a:pt x="1267" y="82"/>
                  </a:lnTo>
                  <a:lnTo>
                    <a:pt x="1267" y="81"/>
                  </a:lnTo>
                  <a:lnTo>
                    <a:pt x="1269" y="81"/>
                  </a:lnTo>
                  <a:lnTo>
                    <a:pt x="1269" y="82"/>
                  </a:lnTo>
                  <a:lnTo>
                    <a:pt x="1269" y="84"/>
                  </a:lnTo>
                  <a:lnTo>
                    <a:pt x="1267" y="84"/>
                  </a:lnTo>
                  <a:lnTo>
                    <a:pt x="1269" y="85"/>
                  </a:lnTo>
                  <a:lnTo>
                    <a:pt x="1267" y="85"/>
                  </a:lnTo>
                  <a:lnTo>
                    <a:pt x="1267" y="86"/>
                  </a:lnTo>
                  <a:lnTo>
                    <a:pt x="1267" y="85"/>
                  </a:lnTo>
                  <a:lnTo>
                    <a:pt x="1266" y="85"/>
                  </a:lnTo>
                  <a:lnTo>
                    <a:pt x="1266" y="84"/>
                  </a:lnTo>
                  <a:lnTo>
                    <a:pt x="1265" y="84"/>
                  </a:lnTo>
                  <a:lnTo>
                    <a:pt x="1265" y="82"/>
                  </a:lnTo>
                  <a:lnTo>
                    <a:pt x="1264" y="82"/>
                  </a:lnTo>
                  <a:lnTo>
                    <a:pt x="1264" y="81"/>
                  </a:lnTo>
                  <a:lnTo>
                    <a:pt x="1262" y="81"/>
                  </a:lnTo>
                  <a:lnTo>
                    <a:pt x="1264" y="80"/>
                  </a:lnTo>
                  <a:lnTo>
                    <a:pt x="1265" y="80"/>
                  </a:lnTo>
                  <a:lnTo>
                    <a:pt x="1266" y="80"/>
                  </a:lnTo>
                  <a:lnTo>
                    <a:pt x="1265" y="80"/>
                  </a:lnTo>
                  <a:lnTo>
                    <a:pt x="1266" y="80"/>
                  </a:lnTo>
                  <a:close/>
                  <a:moveTo>
                    <a:pt x="23" y="80"/>
                  </a:moveTo>
                  <a:lnTo>
                    <a:pt x="24" y="80"/>
                  </a:lnTo>
                  <a:lnTo>
                    <a:pt x="23" y="80"/>
                  </a:lnTo>
                  <a:close/>
                  <a:moveTo>
                    <a:pt x="1728" y="76"/>
                  </a:moveTo>
                  <a:lnTo>
                    <a:pt x="1728" y="77"/>
                  </a:lnTo>
                  <a:lnTo>
                    <a:pt x="1730" y="77"/>
                  </a:lnTo>
                  <a:lnTo>
                    <a:pt x="1728" y="79"/>
                  </a:lnTo>
                  <a:lnTo>
                    <a:pt x="1727" y="79"/>
                  </a:lnTo>
                  <a:lnTo>
                    <a:pt x="1726" y="79"/>
                  </a:lnTo>
                  <a:lnTo>
                    <a:pt x="1726" y="77"/>
                  </a:lnTo>
                  <a:lnTo>
                    <a:pt x="1726" y="79"/>
                  </a:lnTo>
                  <a:lnTo>
                    <a:pt x="1725" y="77"/>
                  </a:lnTo>
                  <a:lnTo>
                    <a:pt x="1723" y="77"/>
                  </a:lnTo>
                  <a:lnTo>
                    <a:pt x="1725" y="77"/>
                  </a:lnTo>
                  <a:lnTo>
                    <a:pt x="1725" y="76"/>
                  </a:lnTo>
                  <a:lnTo>
                    <a:pt x="1727" y="76"/>
                  </a:lnTo>
                  <a:lnTo>
                    <a:pt x="1728" y="76"/>
                  </a:lnTo>
                  <a:close/>
                  <a:moveTo>
                    <a:pt x="1402" y="63"/>
                  </a:moveTo>
                  <a:lnTo>
                    <a:pt x="1401" y="65"/>
                  </a:lnTo>
                  <a:lnTo>
                    <a:pt x="1399" y="65"/>
                  </a:lnTo>
                  <a:lnTo>
                    <a:pt x="1397" y="63"/>
                  </a:lnTo>
                  <a:lnTo>
                    <a:pt x="1397" y="62"/>
                  </a:lnTo>
                  <a:lnTo>
                    <a:pt x="1399" y="61"/>
                  </a:lnTo>
                  <a:lnTo>
                    <a:pt x="1399" y="59"/>
                  </a:lnTo>
                  <a:lnTo>
                    <a:pt x="1400" y="59"/>
                  </a:lnTo>
                  <a:lnTo>
                    <a:pt x="1400" y="58"/>
                  </a:lnTo>
                  <a:lnTo>
                    <a:pt x="1401" y="58"/>
                  </a:lnTo>
                  <a:lnTo>
                    <a:pt x="1402" y="58"/>
                  </a:lnTo>
                  <a:lnTo>
                    <a:pt x="1404" y="58"/>
                  </a:lnTo>
                  <a:lnTo>
                    <a:pt x="1405" y="59"/>
                  </a:lnTo>
                  <a:lnTo>
                    <a:pt x="1405" y="61"/>
                  </a:lnTo>
                  <a:lnTo>
                    <a:pt x="1404" y="62"/>
                  </a:lnTo>
                  <a:lnTo>
                    <a:pt x="1402" y="62"/>
                  </a:lnTo>
                  <a:lnTo>
                    <a:pt x="1402" y="63"/>
                  </a:lnTo>
                  <a:close/>
                  <a:moveTo>
                    <a:pt x="1680" y="58"/>
                  </a:moveTo>
                  <a:lnTo>
                    <a:pt x="1680" y="59"/>
                  </a:lnTo>
                  <a:lnTo>
                    <a:pt x="1679" y="59"/>
                  </a:lnTo>
                  <a:lnTo>
                    <a:pt x="1677" y="59"/>
                  </a:lnTo>
                  <a:lnTo>
                    <a:pt x="1676" y="58"/>
                  </a:lnTo>
                  <a:lnTo>
                    <a:pt x="1676" y="57"/>
                  </a:lnTo>
                  <a:lnTo>
                    <a:pt x="1677" y="57"/>
                  </a:lnTo>
                  <a:lnTo>
                    <a:pt x="1679" y="57"/>
                  </a:lnTo>
                  <a:lnTo>
                    <a:pt x="1680" y="57"/>
                  </a:lnTo>
                  <a:lnTo>
                    <a:pt x="1680" y="58"/>
                  </a:lnTo>
                  <a:close/>
                  <a:moveTo>
                    <a:pt x="1683" y="56"/>
                  </a:moveTo>
                  <a:lnTo>
                    <a:pt x="1681" y="56"/>
                  </a:lnTo>
                  <a:lnTo>
                    <a:pt x="1680" y="56"/>
                  </a:lnTo>
                  <a:lnTo>
                    <a:pt x="1679" y="54"/>
                  </a:lnTo>
                  <a:lnTo>
                    <a:pt x="1676" y="54"/>
                  </a:lnTo>
                  <a:lnTo>
                    <a:pt x="1677" y="53"/>
                  </a:lnTo>
                  <a:lnTo>
                    <a:pt x="1679" y="53"/>
                  </a:lnTo>
                  <a:lnTo>
                    <a:pt x="1680" y="53"/>
                  </a:lnTo>
                  <a:lnTo>
                    <a:pt x="1680" y="52"/>
                  </a:lnTo>
                  <a:lnTo>
                    <a:pt x="1681" y="52"/>
                  </a:lnTo>
                  <a:lnTo>
                    <a:pt x="1683" y="53"/>
                  </a:lnTo>
                  <a:lnTo>
                    <a:pt x="1683" y="54"/>
                  </a:lnTo>
                  <a:lnTo>
                    <a:pt x="1683" y="56"/>
                  </a:lnTo>
                  <a:close/>
                  <a:moveTo>
                    <a:pt x="1411" y="52"/>
                  </a:moveTo>
                  <a:lnTo>
                    <a:pt x="1411" y="53"/>
                  </a:lnTo>
                  <a:lnTo>
                    <a:pt x="1411" y="54"/>
                  </a:lnTo>
                  <a:lnTo>
                    <a:pt x="1411" y="56"/>
                  </a:lnTo>
                  <a:lnTo>
                    <a:pt x="1411" y="57"/>
                  </a:lnTo>
                  <a:lnTo>
                    <a:pt x="1409" y="56"/>
                  </a:lnTo>
                  <a:lnTo>
                    <a:pt x="1407" y="56"/>
                  </a:lnTo>
                  <a:lnTo>
                    <a:pt x="1407" y="54"/>
                  </a:lnTo>
                  <a:lnTo>
                    <a:pt x="1406" y="54"/>
                  </a:lnTo>
                  <a:lnTo>
                    <a:pt x="1406" y="53"/>
                  </a:lnTo>
                  <a:lnTo>
                    <a:pt x="1407" y="51"/>
                  </a:lnTo>
                  <a:lnTo>
                    <a:pt x="1409" y="49"/>
                  </a:lnTo>
                  <a:lnTo>
                    <a:pt x="1410" y="49"/>
                  </a:lnTo>
                  <a:lnTo>
                    <a:pt x="1410" y="51"/>
                  </a:lnTo>
                  <a:lnTo>
                    <a:pt x="1411" y="51"/>
                  </a:lnTo>
                  <a:lnTo>
                    <a:pt x="1411" y="52"/>
                  </a:lnTo>
                  <a:close/>
                  <a:moveTo>
                    <a:pt x="1386" y="49"/>
                  </a:moveTo>
                  <a:lnTo>
                    <a:pt x="1387" y="49"/>
                  </a:lnTo>
                  <a:lnTo>
                    <a:pt x="1386" y="49"/>
                  </a:lnTo>
                  <a:lnTo>
                    <a:pt x="1385" y="49"/>
                  </a:lnTo>
                  <a:lnTo>
                    <a:pt x="1385" y="51"/>
                  </a:lnTo>
                  <a:lnTo>
                    <a:pt x="1385" y="52"/>
                  </a:lnTo>
                  <a:lnTo>
                    <a:pt x="1386" y="53"/>
                  </a:lnTo>
                  <a:lnTo>
                    <a:pt x="1385" y="53"/>
                  </a:lnTo>
                  <a:lnTo>
                    <a:pt x="1383" y="53"/>
                  </a:lnTo>
                  <a:lnTo>
                    <a:pt x="1383" y="52"/>
                  </a:lnTo>
                  <a:lnTo>
                    <a:pt x="1382" y="52"/>
                  </a:lnTo>
                  <a:lnTo>
                    <a:pt x="1382" y="51"/>
                  </a:lnTo>
                  <a:lnTo>
                    <a:pt x="1382" y="49"/>
                  </a:lnTo>
                  <a:lnTo>
                    <a:pt x="1385" y="48"/>
                  </a:lnTo>
                  <a:lnTo>
                    <a:pt x="1386" y="49"/>
                  </a:lnTo>
                  <a:close/>
                  <a:moveTo>
                    <a:pt x="1630" y="51"/>
                  </a:moveTo>
                  <a:lnTo>
                    <a:pt x="1630" y="49"/>
                  </a:lnTo>
                  <a:lnTo>
                    <a:pt x="1629" y="49"/>
                  </a:lnTo>
                  <a:lnTo>
                    <a:pt x="1629" y="48"/>
                  </a:lnTo>
                  <a:lnTo>
                    <a:pt x="1630" y="48"/>
                  </a:lnTo>
                  <a:lnTo>
                    <a:pt x="1632" y="48"/>
                  </a:lnTo>
                  <a:lnTo>
                    <a:pt x="1633" y="49"/>
                  </a:lnTo>
                  <a:lnTo>
                    <a:pt x="1633" y="51"/>
                  </a:lnTo>
                  <a:lnTo>
                    <a:pt x="1630" y="51"/>
                  </a:lnTo>
                  <a:close/>
                  <a:moveTo>
                    <a:pt x="1393" y="47"/>
                  </a:moveTo>
                  <a:lnTo>
                    <a:pt x="1395" y="48"/>
                  </a:lnTo>
                  <a:lnTo>
                    <a:pt x="1396" y="47"/>
                  </a:lnTo>
                  <a:lnTo>
                    <a:pt x="1396" y="48"/>
                  </a:lnTo>
                  <a:lnTo>
                    <a:pt x="1393" y="48"/>
                  </a:lnTo>
                  <a:lnTo>
                    <a:pt x="1393" y="47"/>
                  </a:lnTo>
                  <a:close/>
                  <a:moveTo>
                    <a:pt x="1367" y="44"/>
                  </a:moveTo>
                  <a:lnTo>
                    <a:pt x="1367" y="46"/>
                  </a:lnTo>
                  <a:lnTo>
                    <a:pt x="1365" y="46"/>
                  </a:lnTo>
                  <a:lnTo>
                    <a:pt x="1365" y="44"/>
                  </a:lnTo>
                  <a:lnTo>
                    <a:pt x="1367" y="44"/>
                  </a:lnTo>
                  <a:lnTo>
                    <a:pt x="1367" y="43"/>
                  </a:lnTo>
                  <a:lnTo>
                    <a:pt x="1367" y="44"/>
                  </a:lnTo>
                  <a:close/>
                  <a:moveTo>
                    <a:pt x="1280" y="44"/>
                  </a:moveTo>
                  <a:lnTo>
                    <a:pt x="1280" y="46"/>
                  </a:lnTo>
                  <a:lnTo>
                    <a:pt x="1283" y="46"/>
                  </a:lnTo>
                  <a:lnTo>
                    <a:pt x="1284" y="47"/>
                  </a:lnTo>
                  <a:lnTo>
                    <a:pt x="1285" y="47"/>
                  </a:lnTo>
                  <a:lnTo>
                    <a:pt x="1286" y="47"/>
                  </a:lnTo>
                  <a:lnTo>
                    <a:pt x="1286" y="48"/>
                  </a:lnTo>
                  <a:lnTo>
                    <a:pt x="1286" y="49"/>
                  </a:lnTo>
                  <a:lnTo>
                    <a:pt x="1284" y="49"/>
                  </a:lnTo>
                  <a:lnTo>
                    <a:pt x="1283" y="49"/>
                  </a:lnTo>
                  <a:lnTo>
                    <a:pt x="1283" y="51"/>
                  </a:lnTo>
                  <a:lnTo>
                    <a:pt x="1284" y="49"/>
                  </a:lnTo>
                  <a:lnTo>
                    <a:pt x="1285" y="49"/>
                  </a:lnTo>
                  <a:lnTo>
                    <a:pt x="1286" y="51"/>
                  </a:lnTo>
                  <a:lnTo>
                    <a:pt x="1285" y="51"/>
                  </a:lnTo>
                  <a:lnTo>
                    <a:pt x="1283" y="51"/>
                  </a:lnTo>
                  <a:lnTo>
                    <a:pt x="1283" y="52"/>
                  </a:lnTo>
                  <a:lnTo>
                    <a:pt x="1281" y="52"/>
                  </a:lnTo>
                  <a:lnTo>
                    <a:pt x="1283" y="52"/>
                  </a:lnTo>
                  <a:lnTo>
                    <a:pt x="1284" y="52"/>
                  </a:lnTo>
                  <a:lnTo>
                    <a:pt x="1285" y="52"/>
                  </a:lnTo>
                  <a:lnTo>
                    <a:pt x="1285" y="53"/>
                  </a:lnTo>
                  <a:lnTo>
                    <a:pt x="1285" y="54"/>
                  </a:lnTo>
                  <a:lnTo>
                    <a:pt x="1284" y="54"/>
                  </a:lnTo>
                  <a:lnTo>
                    <a:pt x="1284" y="56"/>
                  </a:lnTo>
                  <a:lnTo>
                    <a:pt x="1283" y="54"/>
                  </a:lnTo>
                  <a:lnTo>
                    <a:pt x="1281" y="54"/>
                  </a:lnTo>
                  <a:lnTo>
                    <a:pt x="1280" y="54"/>
                  </a:lnTo>
                  <a:lnTo>
                    <a:pt x="1281" y="54"/>
                  </a:lnTo>
                  <a:lnTo>
                    <a:pt x="1281" y="56"/>
                  </a:lnTo>
                  <a:lnTo>
                    <a:pt x="1283" y="56"/>
                  </a:lnTo>
                  <a:lnTo>
                    <a:pt x="1283" y="57"/>
                  </a:lnTo>
                  <a:lnTo>
                    <a:pt x="1281" y="57"/>
                  </a:lnTo>
                  <a:lnTo>
                    <a:pt x="1281" y="58"/>
                  </a:lnTo>
                  <a:lnTo>
                    <a:pt x="1281" y="59"/>
                  </a:lnTo>
                  <a:lnTo>
                    <a:pt x="1280" y="58"/>
                  </a:lnTo>
                  <a:lnTo>
                    <a:pt x="1280" y="59"/>
                  </a:lnTo>
                  <a:lnTo>
                    <a:pt x="1281" y="59"/>
                  </a:lnTo>
                  <a:lnTo>
                    <a:pt x="1281" y="61"/>
                  </a:lnTo>
                  <a:lnTo>
                    <a:pt x="1280" y="61"/>
                  </a:lnTo>
                  <a:lnTo>
                    <a:pt x="1279" y="61"/>
                  </a:lnTo>
                  <a:lnTo>
                    <a:pt x="1280" y="61"/>
                  </a:lnTo>
                  <a:lnTo>
                    <a:pt x="1280" y="62"/>
                  </a:lnTo>
                  <a:lnTo>
                    <a:pt x="1280" y="63"/>
                  </a:lnTo>
                  <a:lnTo>
                    <a:pt x="1280" y="65"/>
                  </a:lnTo>
                  <a:lnTo>
                    <a:pt x="1281" y="65"/>
                  </a:lnTo>
                  <a:lnTo>
                    <a:pt x="1281" y="66"/>
                  </a:lnTo>
                  <a:lnTo>
                    <a:pt x="1280" y="66"/>
                  </a:lnTo>
                  <a:lnTo>
                    <a:pt x="1280" y="67"/>
                  </a:lnTo>
                  <a:lnTo>
                    <a:pt x="1280" y="68"/>
                  </a:lnTo>
                  <a:lnTo>
                    <a:pt x="1280" y="70"/>
                  </a:lnTo>
                  <a:lnTo>
                    <a:pt x="1279" y="70"/>
                  </a:lnTo>
                  <a:lnTo>
                    <a:pt x="1279" y="71"/>
                  </a:lnTo>
                  <a:lnTo>
                    <a:pt x="1280" y="71"/>
                  </a:lnTo>
                  <a:lnTo>
                    <a:pt x="1281" y="71"/>
                  </a:lnTo>
                  <a:lnTo>
                    <a:pt x="1281" y="72"/>
                  </a:lnTo>
                  <a:lnTo>
                    <a:pt x="1281" y="73"/>
                  </a:lnTo>
                  <a:lnTo>
                    <a:pt x="1281" y="75"/>
                  </a:lnTo>
                  <a:lnTo>
                    <a:pt x="1281" y="76"/>
                  </a:lnTo>
                  <a:lnTo>
                    <a:pt x="1283" y="77"/>
                  </a:lnTo>
                  <a:lnTo>
                    <a:pt x="1283" y="79"/>
                  </a:lnTo>
                  <a:lnTo>
                    <a:pt x="1284" y="80"/>
                  </a:lnTo>
                  <a:lnTo>
                    <a:pt x="1284" y="81"/>
                  </a:lnTo>
                  <a:lnTo>
                    <a:pt x="1284" y="82"/>
                  </a:lnTo>
                  <a:lnTo>
                    <a:pt x="1285" y="84"/>
                  </a:lnTo>
                  <a:lnTo>
                    <a:pt x="1286" y="85"/>
                  </a:lnTo>
                  <a:lnTo>
                    <a:pt x="1286" y="86"/>
                  </a:lnTo>
                  <a:lnTo>
                    <a:pt x="1288" y="86"/>
                  </a:lnTo>
                  <a:lnTo>
                    <a:pt x="1288" y="87"/>
                  </a:lnTo>
                  <a:lnTo>
                    <a:pt x="1289" y="87"/>
                  </a:lnTo>
                  <a:lnTo>
                    <a:pt x="1289" y="89"/>
                  </a:lnTo>
                  <a:lnTo>
                    <a:pt x="1290" y="89"/>
                  </a:lnTo>
                  <a:lnTo>
                    <a:pt x="1292" y="89"/>
                  </a:lnTo>
                  <a:lnTo>
                    <a:pt x="1292" y="90"/>
                  </a:lnTo>
                  <a:lnTo>
                    <a:pt x="1293" y="91"/>
                  </a:lnTo>
                  <a:lnTo>
                    <a:pt x="1292" y="91"/>
                  </a:lnTo>
                  <a:lnTo>
                    <a:pt x="1292" y="90"/>
                  </a:lnTo>
                  <a:lnTo>
                    <a:pt x="1292" y="91"/>
                  </a:lnTo>
                  <a:lnTo>
                    <a:pt x="1292" y="93"/>
                  </a:lnTo>
                  <a:lnTo>
                    <a:pt x="1290" y="93"/>
                  </a:lnTo>
                  <a:lnTo>
                    <a:pt x="1289" y="91"/>
                  </a:lnTo>
                  <a:lnTo>
                    <a:pt x="1288" y="91"/>
                  </a:lnTo>
                  <a:lnTo>
                    <a:pt x="1288" y="93"/>
                  </a:lnTo>
                  <a:lnTo>
                    <a:pt x="1289" y="93"/>
                  </a:lnTo>
                  <a:lnTo>
                    <a:pt x="1290" y="93"/>
                  </a:lnTo>
                  <a:lnTo>
                    <a:pt x="1290" y="94"/>
                  </a:lnTo>
                  <a:lnTo>
                    <a:pt x="1289" y="93"/>
                  </a:lnTo>
                  <a:lnTo>
                    <a:pt x="1288" y="93"/>
                  </a:lnTo>
                  <a:lnTo>
                    <a:pt x="1286" y="91"/>
                  </a:lnTo>
                  <a:lnTo>
                    <a:pt x="1286" y="93"/>
                  </a:lnTo>
                  <a:lnTo>
                    <a:pt x="1288" y="93"/>
                  </a:lnTo>
                  <a:lnTo>
                    <a:pt x="1286" y="93"/>
                  </a:lnTo>
                  <a:lnTo>
                    <a:pt x="1286" y="91"/>
                  </a:lnTo>
                  <a:lnTo>
                    <a:pt x="1286" y="90"/>
                  </a:lnTo>
                  <a:lnTo>
                    <a:pt x="1286" y="91"/>
                  </a:lnTo>
                  <a:lnTo>
                    <a:pt x="1285" y="91"/>
                  </a:lnTo>
                  <a:lnTo>
                    <a:pt x="1285" y="90"/>
                  </a:lnTo>
                  <a:lnTo>
                    <a:pt x="1285" y="91"/>
                  </a:lnTo>
                  <a:lnTo>
                    <a:pt x="1284" y="91"/>
                  </a:lnTo>
                  <a:lnTo>
                    <a:pt x="1285" y="91"/>
                  </a:lnTo>
                  <a:lnTo>
                    <a:pt x="1285" y="93"/>
                  </a:lnTo>
                  <a:lnTo>
                    <a:pt x="1285" y="91"/>
                  </a:lnTo>
                  <a:lnTo>
                    <a:pt x="1286" y="91"/>
                  </a:lnTo>
                  <a:lnTo>
                    <a:pt x="1286" y="93"/>
                  </a:lnTo>
                  <a:lnTo>
                    <a:pt x="1286" y="94"/>
                  </a:lnTo>
                  <a:lnTo>
                    <a:pt x="1285" y="94"/>
                  </a:lnTo>
                  <a:lnTo>
                    <a:pt x="1286" y="94"/>
                  </a:lnTo>
                  <a:lnTo>
                    <a:pt x="1286" y="93"/>
                  </a:lnTo>
                  <a:lnTo>
                    <a:pt x="1286" y="94"/>
                  </a:lnTo>
                  <a:lnTo>
                    <a:pt x="1286" y="93"/>
                  </a:lnTo>
                  <a:lnTo>
                    <a:pt x="1285" y="93"/>
                  </a:lnTo>
                  <a:lnTo>
                    <a:pt x="1284" y="91"/>
                  </a:lnTo>
                  <a:lnTo>
                    <a:pt x="1284" y="93"/>
                  </a:lnTo>
                  <a:lnTo>
                    <a:pt x="1283" y="91"/>
                  </a:lnTo>
                  <a:lnTo>
                    <a:pt x="1283" y="93"/>
                  </a:lnTo>
                  <a:lnTo>
                    <a:pt x="1284" y="93"/>
                  </a:lnTo>
                  <a:lnTo>
                    <a:pt x="1284" y="94"/>
                  </a:lnTo>
                  <a:lnTo>
                    <a:pt x="1284" y="93"/>
                  </a:lnTo>
                  <a:lnTo>
                    <a:pt x="1283" y="93"/>
                  </a:lnTo>
                  <a:lnTo>
                    <a:pt x="1281" y="93"/>
                  </a:lnTo>
                  <a:lnTo>
                    <a:pt x="1283" y="93"/>
                  </a:lnTo>
                  <a:lnTo>
                    <a:pt x="1283" y="91"/>
                  </a:lnTo>
                  <a:lnTo>
                    <a:pt x="1281" y="91"/>
                  </a:lnTo>
                  <a:lnTo>
                    <a:pt x="1281" y="90"/>
                  </a:lnTo>
                  <a:lnTo>
                    <a:pt x="1281" y="91"/>
                  </a:lnTo>
                  <a:lnTo>
                    <a:pt x="1283" y="93"/>
                  </a:lnTo>
                  <a:lnTo>
                    <a:pt x="1281" y="91"/>
                  </a:lnTo>
                  <a:lnTo>
                    <a:pt x="1280" y="91"/>
                  </a:lnTo>
                  <a:lnTo>
                    <a:pt x="1280" y="90"/>
                  </a:lnTo>
                  <a:lnTo>
                    <a:pt x="1280" y="91"/>
                  </a:lnTo>
                  <a:lnTo>
                    <a:pt x="1279" y="91"/>
                  </a:lnTo>
                  <a:lnTo>
                    <a:pt x="1279" y="93"/>
                  </a:lnTo>
                  <a:lnTo>
                    <a:pt x="1280" y="93"/>
                  </a:lnTo>
                  <a:lnTo>
                    <a:pt x="1279" y="93"/>
                  </a:lnTo>
                  <a:lnTo>
                    <a:pt x="1279" y="94"/>
                  </a:lnTo>
                  <a:lnTo>
                    <a:pt x="1279" y="93"/>
                  </a:lnTo>
                  <a:lnTo>
                    <a:pt x="1278" y="93"/>
                  </a:lnTo>
                  <a:lnTo>
                    <a:pt x="1278" y="91"/>
                  </a:lnTo>
                  <a:lnTo>
                    <a:pt x="1276" y="91"/>
                  </a:lnTo>
                  <a:lnTo>
                    <a:pt x="1276" y="90"/>
                  </a:lnTo>
                  <a:lnTo>
                    <a:pt x="1275" y="90"/>
                  </a:lnTo>
                  <a:lnTo>
                    <a:pt x="1275" y="89"/>
                  </a:lnTo>
                  <a:lnTo>
                    <a:pt x="1275" y="90"/>
                  </a:lnTo>
                  <a:lnTo>
                    <a:pt x="1276" y="90"/>
                  </a:lnTo>
                  <a:lnTo>
                    <a:pt x="1275" y="90"/>
                  </a:lnTo>
                  <a:lnTo>
                    <a:pt x="1276" y="91"/>
                  </a:lnTo>
                  <a:lnTo>
                    <a:pt x="1276" y="93"/>
                  </a:lnTo>
                  <a:lnTo>
                    <a:pt x="1276" y="91"/>
                  </a:lnTo>
                  <a:lnTo>
                    <a:pt x="1275" y="91"/>
                  </a:lnTo>
                  <a:lnTo>
                    <a:pt x="1274" y="90"/>
                  </a:lnTo>
                  <a:lnTo>
                    <a:pt x="1274" y="91"/>
                  </a:lnTo>
                  <a:lnTo>
                    <a:pt x="1274" y="90"/>
                  </a:lnTo>
                  <a:lnTo>
                    <a:pt x="1272" y="90"/>
                  </a:lnTo>
                  <a:lnTo>
                    <a:pt x="1271" y="89"/>
                  </a:lnTo>
                  <a:lnTo>
                    <a:pt x="1271" y="90"/>
                  </a:lnTo>
                  <a:lnTo>
                    <a:pt x="1272" y="90"/>
                  </a:lnTo>
                  <a:lnTo>
                    <a:pt x="1271" y="90"/>
                  </a:lnTo>
                  <a:lnTo>
                    <a:pt x="1271" y="89"/>
                  </a:lnTo>
                  <a:lnTo>
                    <a:pt x="1270" y="89"/>
                  </a:lnTo>
                  <a:lnTo>
                    <a:pt x="1270" y="90"/>
                  </a:lnTo>
                  <a:lnTo>
                    <a:pt x="1270" y="89"/>
                  </a:lnTo>
                  <a:lnTo>
                    <a:pt x="1269" y="89"/>
                  </a:lnTo>
                  <a:lnTo>
                    <a:pt x="1270" y="89"/>
                  </a:lnTo>
                  <a:lnTo>
                    <a:pt x="1270" y="87"/>
                  </a:lnTo>
                  <a:lnTo>
                    <a:pt x="1270" y="89"/>
                  </a:lnTo>
                  <a:lnTo>
                    <a:pt x="1271" y="89"/>
                  </a:lnTo>
                  <a:lnTo>
                    <a:pt x="1271" y="87"/>
                  </a:lnTo>
                  <a:lnTo>
                    <a:pt x="1271" y="86"/>
                  </a:lnTo>
                  <a:lnTo>
                    <a:pt x="1270" y="85"/>
                  </a:lnTo>
                  <a:lnTo>
                    <a:pt x="1271" y="85"/>
                  </a:lnTo>
                  <a:lnTo>
                    <a:pt x="1272" y="85"/>
                  </a:lnTo>
                  <a:lnTo>
                    <a:pt x="1271" y="85"/>
                  </a:lnTo>
                  <a:lnTo>
                    <a:pt x="1271" y="84"/>
                  </a:lnTo>
                  <a:lnTo>
                    <a:pt x="1272" y="84"/>
                  </a:lnTo>
                  <a:lnTo>
                    <a:pt x="1272" y="85"/>
                  </a:lnTo>
                  <a:lnTo>
                    <a:pt x="1274" y="84"/>
                  </a:lnTo>
                  <a:lnTo>
                    <a:pt x="1272" y="84"/>
                  </a:lnTo>
                  <a:lnTo>
                    <a:pt x="1272" y="82"/>
                  </a:lnTo>
                  <a:lnTo>
                    <a:pt x="1274" y="82"/>
                  </a:lnTo>
                  <a:lnTo>
                    <a:pt x="1272" y="82"/>
                  </a:lnTo>
                  <a:lnTo>
                    <a:pt x="1272" y="84"/>
                  </a:lnTo>
                  <a:lnTo>
                    <a:pt x="1272" y="82"/>
                  </a:lnTo>
                  <a:lnTo>
                    <a:pt x="1271" y="82"/>
                  </a:lnTo>
                  <a:lnTo>
                    <a:pt x="1271" y="84"/>
                  </a:lnTo>
                  <a:lnTo>
                    <a:pt x="1271" y="82"/>
                  </a:lnTo>
                  <a:lnTo>
                    <a:pt x="1270" y="82"/>
                  </a:lnTo>
                  <a:lnTo>
                    <a:pt x="1270" y="81"/>
                  </a:lnTo>
                  <a:lnTo>
                    <a:pt x="1271" y="80"/>
                  </a:lnTo>
                  <a:lnTo>
                    <a:pt x="1272" y="79"/>
                  </a:lnTo>
                  <a:lnTo>
                    <a:pt x="1271" y="79"/>
                  </a:lnTo>
                  <a:lnTo>
                    <a:pt x="1270" y="80"/>
                  </a:lnTo>
                  <a:lnTo>
                    <a:pt x="1270" y="81"/>
                  </a:lnTo>
                  <a:lnTo>
                    <a:pt x="1269" y="81"/>
                  </a:lnTo>
                  <a:lnTo>
                    <a:pt x="1269" y="80"/>
                  </a:lnTo>
                  <a:lnTo>
                    <a:pt x="1269" y="79"/>
                  </a:lnTo>
                  <a:lnTo>
                    <a:pt x="1269" y="77"/>
                  </a:lnTo>
                  <a:lnTo>
                    <a:pt x="1270" y="77"/>
                  </a:lnTo>
                  <a:lnTo>
                    <a:pt x="1269" y="76"/>
                  </a:lnTo>
                  <a:lnTo>
                    <a:pt x="1269" y="77"/>
                  </a:lnTo>
                  <a:lnTo>
                    <a:pt x="1269" y="79"/>
                  </a:lnTo>
                  <a:lnTo>
                    <a:pt x="1267" y="79"/>
                  </a:lnTo>
                  <a:lnTo>
                    <a:pt x="1267" y="77"/>
                  </a:lnTo>
                  <a:lnTo>
                    <a:pt x="1267" y="79"/>
                  </a:lnTo>
                  <a:lnTo>
                    <a:pt x="1267" y="80"/>
                  </a:lnTo>
                  <a:lnTo>
                    <a:pt x="1266" y="80"/>
                  </a:lnTo>
                  <a:lnTo>
                    <a:pt x="1266" y="79"/>
                  </a:lnTo>
                  <a:lnTo>
                    <a:pt x="1266" y="77"/>
                  </a:lnTo>
                  <a:lnTo>
                    <a:pt x="1265" y="79"/>
                  </a:lnTo>
                  <a:lnTo>
                    <a:pt x="1265" y="77"/>
                  </a:lnTo>
                  <a:lnTo>
                    <a:pt x="1265" y="76"/>
                  </a:lnTo>
                  <a:lnTo>
                    <a:pt x="1265" y="77"/>
                  </a:lnTo>
                  <a:lnTo>
                    <a:pt x="1264" y="77"/>
                  </a:lnTo>
                  <a:lnTo>
                    <a:pt x="1264" y="79"/>
                  </a:lnTo>
                  <a:lnTo>
                    <a:pt x="1264" y="77"/>
                  </a:lnTo>
                  <a:lnTo>
                    <a:pt x="1264" y="76"/>
                  </a:lnTo>
                  <a:lnTo>
                    <a:pt x="1262" y="77"/>
                  </a:lnTo>
                  <a:lnTo>
                    <a:pt x="1264" y="77"/>
                  </a:lnTo>
                  <a:lnTo>
                    <a:pt x="1264" y="79"/>
                  </a:lnTo>
                  <a:lnTo>
                    <a:pt x="1262" y="79"/>
                  </a:lnTo>
                  <a:lnTo>
                    <a:pt x="1261" y="79"/>
                  </a:lnTo>
                  <a:lnTo>
                    <a:pt x="1260" y="77"/>
                  </a:lnTo>
                  <a:lnTo>
                    <a:pt x="1260" y="76"/>
                  </a:lnTo>
                  <a:lnTo>
                    <a:pt x="1260" y="75"/>
                  </a:lnTo>
                  <a:lnTo>
                    <a:pt x="1258" y="75"/>
                  </a:lnTo>
                  <a:lnTo>
                    <a:pt x="1258" y="73"/>
                  </a:lnTo>
                  <a:lnTo>
                    <a:pt x="1258" y="72"/>
                  </a:lnTo>
                  <a:lnTo>
                    <a:pt x="1258" y="71"/>
                  </a:lnTo>
                  <a:lnTo>
                    <a:pt x="1258" y="70"/>
                  </a:lnTo>
                  <a:lnTo>
                    <a:pt x="1258" y="68"/>
                  </a:lnTo>
                  <a:lnTo>
                    <a:pt x="1260" y="68"/>
                  </a:lnTo>
                  <a:lnTo>
                    <a:pt x="1260" y="67"/>
                  </a:lnTo>
                  <a:lnTo>
                    <a:pt x="1261" y="66"/>
                  </a:lnTo>
                  <a:lnTo>
                    <a:pt x="1261" y="67"/>
                  </a:lnTo>
                  <a:lnTo>
                    <a:pt x="1262" y="67"/>
                  </a:lnTo>
                  <a:lnTo>
                    <a:pt x="1262" y="68"/>
                  </a:lnTo>
                  <a:lnTo>
                    <a:pt x="1262" y="67"/>
                  </a:lnTo>
                  <a:lnTo>
                    <a:pt x="1264" y="67"/>
                  </a:lnTo>
                  <a:lnTo>
                    <a:pt x="1264" y="68"/>
                  </a:lnTo>
                  <a:lnTo>
                    <a:pt x="1264" y="67"/>
                  </a:lnTo>
                  <a:lnTo>
                    <a:pt x="1264" y="66"/>
                  </a:lnTo>
                  <a:lnTo>
                    <a:pt x="1265" y="66"/>
                  </a:lnTo>
                  <a:lnTo>
                    <a:pt x="1264" y="65"/>
                  </a:lnTo>
                  <a:lnTo>
                    <a:pt x="1265" y="66"/>
                  </a:lnTo>
                  <a:lnTo>
                    <a:pt x="1265" y="65"/>
                  </a:lnTo>
                  <a:lnTo>
                    <a:pt x="1264" y="65"/>
                  </a:lnTo>
                  <a:lnTo>
                    <a:pt x="1265" y="65"/>
                  </a:lnTo>
                  <a:lnTo>
                    <a:pt x="1265" y="63"/>
                  </a:lnTo>
                  <a:lnTo>
                    <a:pt x="1265" y="62"/>
                  </a:lnTo>
                  <a:lnTo>
                    <a:pt x="1265" y="63"/>
                  </a:lnTo>
                  <a:lnTo>
                    <a:pt x="1266" y="63"/>
                  </a:lnTo>
                  <a:lnTo>
                    <a:pt x="1266" y="62"/>
                  </a:lnTo>
                  <a:lnTo>
                    <a:pt x="1265" y="62"/>
                  </a:lnTo>
                  <a:lnTo>
                    <a:pt x="1266" y="62"/>
                  </a:lnTo>
                  <a:lnTo>
                    <a:pt x="1265" y="62"/>
                  </a:lnTo>
                  <a:lnTo>
                    <a:pt x="1265" y="61"/>
                  </a:lnTo>
                  <a:lnTo>
                    <a:pt x="1266" y="61"/>
                  </a:lnTo>
                  <a:lnTo>
                    <a:pt x="1265" y="61"/>
                  </a:lnTo>
                  <a:lnTo>
                    <a:pt x="1266" y="61"/>
                  </a:lnTo>
                  <a:lnTo>
                    <a:pt x="1266" y="59"/>
                  </a:lnTo>
                  <a:lnTo>
                    <a:pt x="1267" y="59"/>
                  </a:lnTo>
                  <a:lnTo>
                    <a:pt x="1266" y="59"/>
                  </a:lnTo>
                  <a:lnTo>
                    <a:pt x="1266" y="58"/>
                  </a:lnTo>
                  <a:lnTo>
                    <a:pt x="1267" y="58"/>
                  </a:lnTo>
                  <a:lnTo>
                    <a:pt x="1266" y="58"/>
                  </a:lnTo>
                  <a:lnTo>
                    <a:pt x="1266" y="59"/>
                  </a:lnTo>
                  <a:lnTo>
                    <a:pt x="1266" y="58"/>
                  </a:lnTo>
                  <a:lnTo>
                    <a:pt x="1266" y="57"/>
                  </a:lnTo>
                  <a:lnTo>
                    <a:pt x="1267" y="57"/>
                  </a:lnTo>
                  <a:lnTo>
                    <a:pt x="1269" y="57"/>
                  </a:lnTo>
                  <a:lnTo>
                    <a:pt x="1267" y="57"/>
                  </a:lnTo>
                  <a:lnTo>
                    <a:pt x="1266" y="57"/>
                  </a:lnTo>
                  <a:lnTo>
                    <a:pt x="1265" y="57"/>
                  </a:lnTo>
                  <a:lnTo>
                    <a:pt x="1264" y="56"/>
                  </a:lnTo>
                  <a:lnTo>
                    <a:pt x="1265" y="56"/>
                  </a:lnTo>
                  <a:lnTo>
                    <a:pt x="1265" y="54"/>
                  </a:lnTo>
                  <a:lnTo>
                    <a:pt x="1265" y="53"/>
                  </a:lnTo>
                  <a:lnTo>
                    <a:pt x="1267" y="52"/>
                  </a:lnTo>
                  <a:lnTo>
                    <a:pt x="1269" y="53"/>
                  </a:lnTo>
                  <a:lnTo>
                    <a:pt x="1269" y="52"/>
                  </a:lnTo>
                  <a:lnTo>
                    <a:pt x="1270" y="52"/>
                  </a:lnTo>
                  <a:lnTo>
                    <a:pt x="1269" y="52"/>
                  </a:lnTo>
                  <a:lnTo>
                    <a:pt x="1267" y="52"/>
                  </a:lnTo>
                  <a:lnTo>
                    <a:pt x="1267" y="51"/>
                  </a:lnTo>
                  <a:lnTo>
                    <a:pt x="1269" y="51"/>
                  </a:lnTo>
                  <a:lnTo>
                    <a:pt x="1269" y="49"/>
                  </a:lnTo>
                  <a:lnTo>
                    <a:pt x="1267" y="49"/>
                  </a:lnTo>
                  <a:lnTo>
                    <a:pt x="1269" y="49"/>
                  </a:lnTo>
                  <a:lnTo>
                    <a:pt x="1269" y="48"/>
                  </a:lnTo>
                  <a:lnTo>
                    <a:pt x="1267" y="48"/>
                  </a:lnTo>
                  <a:lnTo>
                    <a:pt x="1269" y="48"/>
                  </a:lnTo>
                  <a:lnTo>
                    <a:pt x="1269" y="47"/>
                  </a:lnTo>
                  <a:lnTo>
                    <a:pt x="1270" y="47"/>
                  </a:lnTo>
                  <a:lnTo>
                    <a:pt x="1271" y="46"/>
                  </a:lnTo>
                  <a:lnTo>
                    <a:pt x="1272" y="46"/>
                  </a:lnTo>
                  <a:lnTo>
                    <a:pt x="1274" y="46"/>
                  </a:lnTo>
                  <a:lnTo>
                    <a:pt x="1275" y="46"/>
                  </a:lnTo>
                  <a:lnTo>
                    <a:pt x="1275" y="44"/>
                  </a:lnTo>
                  <a:lnTo>
                    <a:pt x="1276" y="44"/>
                  </a:lnTo>
                  <a:lnTo>
                    <a:pt x="1276" y="43"/>
                  </a:lnTo>
                  <a:lnTo>
                    <a:pt x="1278" y="43"/>
                  </a:lnTo>
                  <a:lnTo>
                    <a:pt x="1279" y="44"/>
                  </a:lnTo>
                  <a:lnTo>
                    <a:pt x="1280" y="44"/>
                  </a:lnTo>
                  <a:close/>
                  <a:moveTo>
                    <a:pt x="1364" y="42"/>
                  </a:moveTo>
                  <a:lnTo>
                    <a:pt x="1367" y="42"/>
                  </a:lnTo>
                  <a:lnTo>
                    <a:pt x="1367" y="43"/>
                  </a:lnTo>
                  <a:lnTo>
                    <a:pt x="1365" y="43"/>
                  </a:lnTo>
                  <a:lnTo>
                    <a:pt x="1365" y="44"/>
                  </a:lnTo>
                  <a:lnTo>
                    <a:pt x="1365" y="46"/>
                  </a:lnTo>
                  <a:lnTo>
                    <a:pt x="1367" y="46"/>
                  </a:lnTo>
                  <a:lnTo>
                    <a:pt x="1367" y="47"/>
                  </a:lnTo>
                  <a:lnTo>
                    <a:pt x="1367" y="46"/>
                  </a:lnTo>
                  <a:lnTo>
                    <a:pt x="1367" y="44"/>
                  </a:lnTo>
                  <a:lnTo>
                    <a:pt x="1368" y="44"/>
                  </a:lnTo>
                  <a:lnTo>
                    <a:pt x="1368" y="46"/>
                  </a:lnTo>
                  <a:lnTo>
                    <a:pt x="1368" y="47"/>
                  </a:lnTo>
                  <a:lnTo>
                    <a:pt x="1369" y="47"/>
                  </a:lnTo>
                  <a:lnTo>
                    <a:pt x="1369" y="48"/>
                  </a:lnTo>
                  <a:lnTo>
                    <a:pt x="1369" y="51"/>
                  </a:lnTo>
                  <a:lnTo>
                    <a:pt x="1368" y="49"/>
                  </a:lnTo>
                  <a:lnTo>
                    <a:pt x="1368" y="48"/>
                  </a:lnTo>
                  <a:lnTo>
                    <a:pt x="1367" y="48"/>
                  </a:lnTo>
                  <a:lnTo>
                    <a:pt x="1365" y="49"/>
                  </a:lnTo>
                  <a:lnTo>
                    <a:pt x="1363" y="49"/>
                  </a:lnTo>
                  <a:lnTo>
                    <a:pt x="1362" y="51"/>
                  </a:lnTo>
                  <a:lnTo>
                    <a:pt x="1360" y="51"/>
                  </a:lnTo>
                  <a:lnTo>
                    <a:pt x="1360" y="49"/>
                  </a:lnTo>
                  <a:lnTo>
                    <a:pt x="1359" y="49"/>
                  </a:lnTo>
                  <a:lnTo>
                    <a:pt x="1359" y="51"/>
                  </a:lnTo>
                  <a:lnTo>
                    <a:pt x="1360" y="51"/>
                  </a:lnTo>
                  <a:lnTo>
                    <a:pt x="1359" y="51"/>
                  </a:lnTo>
                  <a:lnTo>
                    <a:pt x="1359" y="49"/>
                  </a:lnTo>
                  <a:lnTo>
                    <a:pt x="1359" y="48"/>
                  </a:lnTo>
                  <a:lnTo>
                    <a:pt x="1360" y="47"/>
                  </a:lnTo>
                  <a:lnTo>
                    <a:pt x="1360" y="46"/>
                  </a:lnTo>
                  <a:lnTo>
                    <a:pt x="1359" y="44"/>
                  </a:lnTo>
                  <a:lnTo>
                    <a:pt x="1359" y="43"/>
                  </a:lnTo>
                  <a:lnTo>
                    <a:pt x="1362" y="42"/>
                  </a:lnTo>
                  <a:lnTo>
                    <a:pt x="1363" y="42"/>
                  </a:lnTo>
                  <a:lnTo>
                    <a:pt x="1364" y="42"/>
                  </a:lnTo>
                  <a:close/>
                  <a:moveTo>
                    <a:pt x="1674" y="40"/>
                  </a:moveTo>
                  <a:lnTo>
                    <a:pt x="1675" y="42"/>
                  </a:lnTo>
                  <a:lnTo>
                    <a:pt x="1674" y="42"/>
                  </a:lnTo>
                  <a:lnTo>
                    <a:pt x="1672" y="42"/>
                  </a:lnTo>
                  <a:lnTo>
                    <a:pt x="1671" y="42"/>
                  </a:lnTo>
                  <a:lnTo>
                    <a:pt x="1672" y="40"/>
                  </a:lnTo>
                  <a:lnTo>
                    <a:pt x="1674" y="40"/>
                  </a:lnTo>
                  <a:close/>
                  <a:moveTo>
                    <a:pt x="1395" y="42"/>
                  </a:moveTo>
                  <a:lnTo>
                    <a:pt x="1396" y="42"/>
                  </a:lnTo>
                  <a:lnTo>
                    <a:pt x="1396" y="43"/>
                  </a:lnTo>
                  <a:lnTo>
                    <a:pt x="1396" y="42"/>
                  </a:lnTo>
                  <a:lnTo>
                    <a:pt x="1395" y="42"/>
                  </a:lnTo>
                  <a:lnTo>
                    <a:pt x="1393" y="42"/>
                  </a:lnTo>
                  <a:lnTo>
                    <a:pt x="1392" y="42"/>
                  </a:lnTo>
                  <a:lnTo>
                    <a:pt x="1393" y="40"/>
                  </a:lnTo>
                  <a:lnTo>
                    <a:pt x="1395" y="42"/>
                  </a:lnTo>
                  <a:close/>
                  <a:moveTo>
                    <a:pt x="1391" y="42"/>
                  </a:moveTo>
                  <a:lnTo>
                    <a:pt x="1392" y="42"/>
                  </a:lnTo>
                  <a:lnTo>
                    <a:pt x="1391" y="43"/>
                  </a:lnTo>
                  <a:lnTo>
                    <a:pt x="1390" y="43"/>
                  </a:lnTo>
                  <a:lnTo>
                    <a:pt x="1390" y="42"/>
                  </a:lnTo>
                  <a:lnTo>
                    <a:pt x="1388" y="43"/>
                  </a:lnTo>
                  <a:lnTo>
                    <a:pt x="1388" y="44"/>
                  </a:lnTo>
                  <a:lnTo>
                    <a:pt x="1388" y="43"/>
                  </a:lnTo>
                  <a:lnTo>
                    <a:pt x="1388" y="42"/>
                  </a:lnTo>
                  <a:lnTo>
                    <a:pt x="1390" y="42"/>
                  </a:lnTo>
                  <a:lnTo>
                    <a:pt x="1390" y="40"/>
                  </a:lnTo>
                  <a:lnTo>
                    <a:pt x="1392" y="40"/>
                  </a:lnTo>
                  <a:lnTo>
                    <a:pt x="1392" y="42"/>
                  </a:lnTo>
                  <a:lnTo>
                    <a:pt x="1391" y="42"/>
                  </a:lnTo>
                  <a:close/>
                  <a:moveTo>
                    <a:pt x="1451" y="39"/>
                  </a:moveTo>
                  <a:lnTo>
                    <a:pt x="1448" y="40"/>
                  </a:lnTo>
                  <a:lnTo>
                    <a:pt x="1449" y="39"/>
                  </a:lnTo>
                  <a:lnTo>
                    <a:pt x="1451" y="38"/>
                  </a:lnTo>
                  <a:lnTo>
                    <a:pt x="1452" y="38"/>
                  </a:lnTo>
                  <a:lnTo>
                    <a:pt x="1451" y="38"/>
                  </a:lnTo>
                  <a:lnTo>
                    <a:pt x="1451" y="39"/>
                  </a:lnTo>
                  <a:close/>
                  <a:moveTo>
                    <a:pt x="1753" y="34"/>
                  </a:moveTo>
                  <a:lnTo>
                    <a:pt x="1754" y="35"/>
                  </a:lnTo>
                  <a:lnTo>
                    <a:pt x="1756" y="38"/>
                  </a:lnTo>
                  <a:lnTo>
                    <a:pt x="1756" y="39"/>
                  </a:lnTo>
                  <a:lnTo>
                    <a:pt x="1758" y="39"/>
                  </a:lnTo>
                  <a:lnTo>
                    <a:pt x="1759" y="40"/>
                  </a:lnTo>
                  <a:lnTo>
                    <a:pt x="1759" y="42"/>
                  </a:lnTo>
                  <a:lnTo>
                    <a:pt x="1759" y="43"/>
                  </a:lnTo>
                  <a:lnTo>
                    <a:pt x="1759" y="44"/>
                  </a:lnTo>
                  <a:lnTo>
                    <a:pt x="1759" y="46"/>
                  </a:lnTo>
                  <a:lnTo>
                    <a:pt x="1759" y="47"/>
                  </a:lnTo>
                  <a:lnTo>
                    <a:pt x="1760" y="47"/>
                  </a:lnTo>
                  <a:lnTo>
                    <a:pt x="1759" y="47"/>
                  </a:lnTo>
                  <a:lnTo>
                    <a:pt x="1759" y="48"/>
                  </a:lnTo>
                  <a:lnTo>
                    <a:pt x="1758" y="48"/>
                  </a:lnTo>
                  <a:lnTo>
                    <a:pt x="1755" y="47"/>
                  </a:lnTo>
                  <a:lnTo>
                    <a:pt x="1754" y="47"/>
                  </a:lnTo>
                  <a:lnTo>
                    <a:pt x="1753" y="47"/>
                  </a:lnTo>
                  <a:lnTo>
                    <a:pt x="1750" y="46"/>
                  </a:lnTo>
                  <a:lnTo>
                    <a:pt x="1749" y="46"/>
                  </a:lnTo>
                  <a:lnTo>
                    <a:pt x="1747" y="44"/>
                  </a:lnTo>
                  <a:lnTo>
                    <a:pt x="1746" y="44"/>
                  </a:lnTo>
                  <a:lnTo>
                    <a:pt x="1745" y="43"/>
                  </a:lnTo>
                  <a:lnTo>
                    <a:pt x="1742" y="43"/>
                  </a:lnTo>
                  <a:lnTo>
                    <a:pt x="1742" y="44"/>
                  </a:lnTo>
                  <a:lnTo>
                    <a:pt x="1741" y="44"/>
                  </a:lnTo>
                  <a:lnTo>
                    <a:pt x="1740" y="46"/>
                  </a:lnTo>
                  <a:lnTo>
                    <a:pt x="1740" y="44"/>
                  </a:lnTo>
                  <a:lnTo>
                    <a:pt x="1739" y="44"/>
                  </a:lnTo>
                  <a:lnTo>
                    <a:pt x="1739" y="43"/>
                  </a:lnTo>
                  <a:lnTo>
                    <a:pt x="1740" y="42"/>
                  </a:lnTo>
                  <a:lnTo>
                    <a:pt x="1741" y="43"/>
                  </a:lnTo>
                  <a:lnTo>
                    <a:pt x="1742" y="42"/>
                  </a:lnTo>
                  <a:lnTo>
                    <a:pt x="1744" y="40"/>
                  </a:lnTo>
                  <a:lnTo>
                    <a:pt x="1744" y="39"/>
                  </a:lnTo>
                  <a:lnTo>
                    <a:pt x="1745" y="38"/>
                  </a:lnTo>
                  <a:lnTo>
                    <a:pt x="1745" y="37"/>
                  </a:lnTo>
                  <a:lnTo>
                    <a:pt x="1745" y="35"/>
                  </a:lnTo>
                  <a:lnTo>
                    <a:pt x="1746" y="34"/>
                  </a:lnTo>
                  <a:lnTo>
                    <a:pt x="1747" y="34"/>
                  </a:lnTo>
                  <a:lnTo>
                    <a:pt x="1749" y="34"/>
                  </a:lnTo>
                  <a:lnTo>
                    <a:pt x="1751" y="34"/>
                  </a:lnTo>
                  <a:lnTo>
                    <a:pt x="1753" y="34"/>
                  </a:lnTo>
                  <a:close/>
                  <a:moveTo>
                    <a:pt x="1656" y="34"/>
                  </a:moveTo>
                  <a:lnTo>
                    <a:pt x="1657" y="34"/>
                  </a:lnTo>
                  <a:lnTo>
                    <a:pt x="1656" y="35"/>
                  </a:lnTo>
                  <a:lnTo>
                    <a:pt x="1655" y="34"/>
                  </a:lnTo>
                  <a:lnTo>
                    <a:pt x="1656" y="34"/>
                  </a:lnTo>
                  <a:lnTo>
                    <a:pt x="1655" y="34"/>
                  </a:lnTo>
                  <a:lnTo>
                    <a:pt x="1655" y="33"/>
                  </a:lnTo>
                  <a:lnTo>
                    <a:pt x="1656" y="33"/>
                  </a:lnTo>
                  <a:lnTo>
                    <a:pt x="1656" y="34"/>
                  </a:lnTo>
                  <a:close/>
                  <a:moveTo>
                    <a:pt x="1438" y="32"/>
                  </a:moveTo>
                  <a:lnTo>
                    <a:pt x="1438" y="33"/>
                  </a:lnTo>
                  <a:lnTo>
                    <a:pt x="1437" y="33"/>
                  </a:lnTo>
                  <a:lnTo>
                    <a:pt x="1435" y="32"/>
                  </a:lnTo>
                  <a:lnTo>
                    <a:pt x="1437" y="32"/>
                  </a:lnTo>
                  <a:lnTo>
                    <a:pt x="1438" y="32"/>
                  </a:lnTo>
                  <a:close/>
                  <a:moveTo>
                    <a:pt x="1434" y="30"/>
                  </a:moveTo>
                  <a:lnTo>
                    <a:pt x="1433" y="30"/>
                  </a:lnTo>
                  <a:lnTo>
                    <a:pt x="1433" y="32"/>
                  </a:lnTo>
                  <a:lnTo>
                    <a:pt x="1430" y="30"/>
                  </a:lnTo>
                  <a:lnTo>
                    <a:pt x="1429" y="30"/>
                  </a:lnTo>
                  <a:lnTo>
                    <a:pt x="1429" y="29"/>
                  </a:lnTo>
                  <a:lnTo>
                    <a:pt x="1430" y="29"/>
                  </a:lnTo>
                  <a:lnTo>
                    <a:pt x="1432" y="29"/>
                  </a:lnTo>
                  <a:lnTo>
                    <a:pt x="1433" y="29"/>
                  </a:lnTo>
                  <a:lnTo>
                    <a:pt x="1433" y="30"/>
                  </a:lnTo>
                  <a:lnTo>
                    <a:pt x="1434" y="30"/>
                  </a:lnTo>
                  <a:close/>
                  <a:moveTo>
                    <a:pt x="1428" y="30"/>
                  </a:moveTo>
                  <a:lnTo>
                    <a:pt x="1427" y="30"/>
                  </a:lnTo>
                  <a:lnTo>
                    <a:pt x="1427" y="29"/>
                  </a:lnTo>
                  <a:lnTo>
                    <a:pt x="1428" y="29"/>
                  </a:lnTo>
                  <a:lnTo>
                    <a:pt x="1429" y="30"/>
                  </a:lnTo>
                  <a:lnTo>
                    <a:pt x="1428" y="30"/>
                  </a:lnTo>
                  <a:close/>
                  <a:moveTo>
                    <a:pt x="1717" y="29"/>
                  </a:moveTo>
                  <a:lnTo>
                    <a:pt x="1718" y="29"/>
                  </a:lnTo>
                  <a:lnTo>
                    <a:pt x="1718" y="30"/>
                  </a:lnTo>
                  <a:lnTo>
                    <a:pt x="1719" y="32"/>
                  </a:lnTo>
                  <a:lnTo>
                    <a:pt x="1719" y="33"/>
                  </a:lnTo>
                  <a:lnTo>
                    <a:pt x="1719" y="34"/>
                  </a:lnTo>
                  <a:lnTo>
                    <a:pt x="1718" y="34"/>
                  </a:lnTo>
                  <a:lnTo>
                    <a:pt x="1718" y="33"/>
                  </a:lnTo>
                  <a:lnTo>
                    <a:pt x="1717" y="32"/>
                  </a:lnTo>
                  <a:lnTo>
                    <a:pt x="1717" y="30"/>
                  </a:lnTo>
                  <a:lnTo>
                    <a:pt x="1716" y="29"/>
                  </a:lnTo>
                  <a:lnTo>
                    <a:pt x="1716" y="28"/>
                  </a:lnTo>
                  <a:lnTo>
                    <a:pt x="1716" y="26"/>
                  </a:lnTo>
                  <a:lnTo>
                    <a:pt x="1714" y="26"/>
                  </a:lnTo>
                  <a:lnTo>
                    <a:pt x="1716" y="26"/>
                  </a:lnTo>
                  <a:lnTo>
                    <a:pt x="1716" y="28"/>
                  </a:lnTo>
                  <a:lnTo>
                    <a:pt x="1717" y="29"/>
                  </a:lnTo>
                  <a:close/>
                  <a:moveTo>
                    <a:pt x="1744" y="34"/>
                  </a:moveTo>
                  <a:lnTo>
                    <a:pt x="1742" y="34"/>
                  </a:lnTo>
                  <a:lnTo>
                    <a:pt x="1742" y="33"/>
                  </a:lnTo>
                  <a:lnTo>
                    <a:pt x="1741" y="32"/>
                  </a:lnTo>
                  <a:lnTo>
                    <a:pt x="1741" y="30"/>
                  </a:lnTo>
                  <a:lnTo>
                    <a:pt x="1741" y="29"/>
                  </a:lnTo>
                  <a:lnTo>
                    <a:pt x="1741" y="28"/>
                  </a:lnTo>
                  <a:lnTo>
                    <a:pt x="1742" y="26"/>
                  </a:lnTo>
                  <a:lnTo>
                    <a:pt x="1744" y="26"/>
                  </a:lnTo>
                  <a:lnTo>
                    <a:pt x="1745" y="26"/>
                  </a:lnTo>
                  <a:lnTo>
                    <a:pt x="1746" y="28"/>
                  </a:lnTo>
                  <a:lnTo>
                    <a:pt x="1746" y="29"/>
                  </a:lnTo>
                  <a:lnTo>
                    <a:pt x="1746" y="30"/>
                  </a:lnTo>
                  <a:lnTo>
                    <a:pt x="1746" y="32"/>
                  </a:lnTo>
                  <a:lnTo>
                    <a:pt x="1746" y="33"/>
                  </a:lnTo>
                  <a:lnTo>
                    <a:pt x="1745" y="33"/>
                  </a:lnTo>
                  <a:lnTo>
                    <a:pt x="1744" y="33"/>
                  </a:lnTo>
                  <a:lnTo>
                    <a:pt x="1744" y="34"/>
                  </a:lnTo>
                  <a:close/>
                  <a:moveTo>
                    <a:pt x="1610" y="26"/>
                  </a:moveTo>
                  <a:lnTo>
                    <a:pt x="1609" y="26"/>
                  </a:lnTo>
                  <a:lnTo>
                    <a:pt x="1609" y="25"/>
                  </a:lnTo>
                  <a:lnTo>
                    <a:pt x="1610" y="25"/>
                  </a:lnTo>
                  <a:lnTo>
                    <a:pt x="1610" y="24"/>
                  </a:lnTo>
                  <a:lnTo>
                    <a:pt x="1610" y="25"/>
                  </a:lnTo>
                  <a:lnTo>
                    <a:pt x="1610" y="26"/>
                  </a:lnTo>
                  <a:close/>
                  <a:moveTo>
                    <a:pt x="1441" y="23"/>
                  </a:moveTo>
                  <a:lnTo>
                    <a:pt x="1439" y="23"/>
                  </a:lnTo>
                  <a:lnTo>
                    <a:pt x="1439" y="24"/>
                  </a:lnTo>
                  <a:lnTo>
                    <a:pt x="1438" y="24"/>
                  </a:lnTo>
                  <a:lnTo>
                    <a:pt x="1438" y="23"/>
                  </a:lnTo>
                  <a:lnTo>
                    <a:pt x="1439" y="21"/>
                  </a:lnTo>
                  <a:lnTo>
                    <a:pt x="1441" y="21"/>
                  </a:lnTo>
                  <a:lnTo>
                    <a:pt x="1441" y="23"/>
                  </a:lnTo>
                  <a:close/>
                  <a:moveTo>
                    <a:pt x="1596" y="25"/>
                  </a:moveTo>
                  <a:lnTo>
                    <a:pt x="1595" y="25"/>
                  </a:lnTo>
                  <a:lnTo>
                    <a:pt x="1595" y="26"/>
                  </a:lnTo>
                  <a:lnTo>
                    <a:pt x="1595" y="28"/>
                  </a:lnTo>
                  <a:lnTo>
                    <a:pt x="1593" y="28"/>
                  </a:lnTo>
                  <a:lnTo>
                    <a:pt x="1593" y="29"/>
                  </a:lnTo>
                  <a:lnTo>
                    <a:pt x="1592" y="30"/>
                  </a:lnTo>
                  <a:lnTo>
                    <a:pt x="1591" y="30"/>
                  </a:lnTo>
                  <a:lnTo>
                    <a:pt x="1591" y="29"/>
                  </a:lnTo>
                  <a:lnTo>
                    <a:pt x="1588" y="29"/>
                  </a:lnTo>
                  <a:lnTo>
                    <a:pt x="1588" y="28"/>
                  </a:lnTo>
                  <a:lnTo>
                    <a:pt x="1587" y="28"/>
                  </a:lnTo>
                  <a:lnTo>
                    <a:pt x="1586" y="26"/>
                  </a:lnTo>
                  <a:lnTo>
                    <a:pt x="1584" y="25"/>
                  </a:lnTo>
                  <a:lnTo>
                    <a:pt x="1586" y="25"/>
                  </a:lnTo>
                  <a:lnTo>
                    <a:pt x="1586" y="24"/>
                  </a:lnTo>
                  <a:lnTo>
                    <a:pt x="1587" y="25"/>
                  </a:lnTo>
                  <a:lnTo>
                    <a:pt x="1588" y="24"/>
                  </a:lnTo>
                  <a:lnTo>
                    <a:pt x="1588" y="23"/>
                  </a:lnTo>
                  <a:lnTo>
                    <a:pt x="1588" y="21"/>
                  </a:lnTo>
                  <a:lnTo>
                    <a:pt x="1591" y="21"/>
                  </a:lnTo>
                  <a:lnTo>
                    <a:pt x="1592" y="21"/>
                  </a:lnTo>
                  <a:lnTo>
                    <a:pt x="1593" y="23"/>
                  </a:lnTo>
                  <a:lnTo>
                    <a:pt x="1595" y="23"/>
                  </a:lnTo>
                  <a:lnTo>
                    <a:pt x="1596" y="23"/>
                  </a:lnTo>
                  <a:lnTo>
                    <a:pt x="1596" y="24"/>
                  </a:lnTo>
                  <a:lnTo>
                    <a:pt x="1596" y="25"/>
                  </a:lnTo>
                  <a:close/>
                  <a:moveTo>
                    <a:pt x="1444" y="21"/>
                  </a:moveTo>
                  <a:lnTo>
                    <a:pt x="1444" y="23"/>
                  </a:lnTo>
                  <a:lnTo>
                    <a:pt x="1443" y="23"/>
                  </a:lnTo>
                  <a:lnTo>
                    <a:pt x="1442" y="23"/>
                  </a:lnTo>
                  <a:lnTo>
                    <a:pt x="1442" y="21"/>
                  </a:lnTo>
                  <a:lnTo>
                    <a:pt x="1442" y="20"/>
                  </a:lnTo>
                  <a:lnTo>
                    <a:pt x="1444" y="20"/>
                  </a:lnTo>
                  <a:lnTo>
                    <a:pt x="1444" y="21"/>
                  </a:lnTo>
                  <a:close/>
                  <a:moveTo>
                    <a:pt x="1447" y="20"/>
                  </a:moveTo>
                  <a:lnTo>
                    <a:pt x="1447" y="21"/>
                  </a:lnTo>
                  <a:lnTo>
                    <a:pt x="1448" y="21"/>
                  </a:lnTo>
                  <a:lnTo>
                    <a:pt x="1447" y="23"/>
                  </a:lnTo>
                  <a:lnTo>
                    <a:pt x="1447" y="21"/>
                  </a:lnTo>
                  <a:lnTo>
                    <a:pt x="1447" y="23"/>
                  </a:lnTo>
                  <a:lnTo>
                    <a:pt x="1446" y="23"/>
                  </a:lnTo>
                  <a:lnTo>
                    <a:pt x="1444" y="23"/>
                  </a:lnTo>
                  <a:lnTo>
                    <a:pt x="1446" y="21"/>
                  </a:lnTo>
                  <a:lnTo>
                    <a:pt x="1446" y="20"/>
                  </a:lnTo>
                  <a:lnTo>
                    <a:pt x="1447" y="20"/>
                  </a:lnTo>
                  <a:close/>
                  <a:moveTo>
                    <a:pt x="1411" y="20"/>
                  </a:moveTo>
                  <a:lnTo>
                    <a:pt x="1411" y="21"/>
                  </a:lnTo>
                  <a:lnTo>
                    <a:pt x="1410" y="20"/>
                  </a:lnTo>
                  <a:lnTo>
                    <a:pt x="1409" y="20"/>
                  </a:lnTo>
                  <a:lnTo>
                    <a:pt x="1410" y="20"/>
                  </a:lnTo>
                  <a:lnTo>
                    <a:pt x="1410" y="19"/>
                  </a:lnTo>
                  <a:lnTo>
                    <a:pt x="1411" y="20"/>
                  </a:lnTo>
                  <a:close/>
                  <a:moveTo>
                    <a:pt x="1444" y="16"/>
                  </a:moveTo>
                  <a:lnTo>
                    <a:pt x="1444" y="17"/>
                  </a:lnTo>
                  <a:lnTo>
                    <a:pt x="1443" y="17"/>
                  </a:lnTo>
                  <a:lnTo>
                    <a:pt x="1443" y="16"/>
                  </a:lnTo>
                  <a:lnTo>
                    <a:pt x="1442" y="16"/>
                  </a:lnTo>
                  <a:lnTo>
                    <a:pt x="1443" y="16"/>
                  </a:lnTo>
                  <a:lnTo>
                    <a:pt x="1443" y="15"/>
                  </a:lnTo>
                  <a:lnTo>
                    <a:pt x="1444" y="15"/>
                  </a:lnTo>
                  <a:lnTo>
                    <a:pt x="1444" y="16"/>
                  </a:lnTo>
                  <a:close/>
                  <a:moveTo>
                    <a:pt x="1453" y="12"/>
                  </a:moveTo>
                  <a:lnTo>
                    <a:pt x="1452" y="14"/>
                  </a:lnTo>
                  <a:lnTo>
                    <a:pt x="1451" y="14"/>
                  </a:lnTo>
                  <a:lnTo>
                    <a:pt x="1451" y="15"/>
                  </a:lnTo>
                  <a:lnTo>
                    <a:pt x="1452" y="15"/>
                  </a:lnTo>
                  <a:lnTo>
                    <a:pt x="1451" y="15"/>
                  </a:lnTo>
                  <a:lnTo>
                    <a:pt x="1449" y="15"/>
                  </a:lnTo>
                  <a:lnTo>
                    <a:pt x="1448" y="15"/>
                  </a:lnTo>
                  <a:lnTo>
                    <a:pt x="1448" y="14"/>
                  </a:lnTo>
                  <a:lnTo>
                    <a:pt x="1449" y="14"/>
                  </a:lnTo>
                  <a:lnTo>
                    <a:pt x="1449" y="12"/>
                  </a:lnTo>
                  <a:lnTo>
                    <a:pt x="1451" y="12"/>
                  </a:lnTo>
                  <a:lnTo>
                    <a:pt x="1452" y="11"/>
                  </a:lnTo>
                  <a:lnTo>
                    <a:pt x="1453" y="12"/>
                  </a:lnTo>
                  <a:close/>
                  <a:moveTo>
                    <a:pt x="1425" y="10"/>
                  </a:moveTo>
                  <a:lnTo>
                    <a:pt x="1425" y="9"/>
                  </a:lnTo>
                  <a:lnTo>
                    <a:pt x="1425" y="10"/>
                  </a:lnTo>
                  <a:close/>
                  <a:moveTo>
                    <a:pt x="1425" y="2"/>
                  </a:moveTo>
                  <a:lnTo>
                    <a:pt x="1427" y="2"/>
                  </a:lnTo>
                  <a:lnTo>
                    <a:pt x="1427" y="3"/>
                  </a:lnTo>
                  <a:lnTo>
                    <a:pt x="1427" y="5"/>
                  </a:lnTo>
                  <a:lnTo>
                    <a:pt x="1425" y="5"/>
                  </a:lnTo>
                  <a:lnTo>
                    <a:pt x="1425" y="6"/>
                  </a:lnTo>
                  <a:lnTo>
                    <a:pt x="1425" y="7"/>
                  </a:lnTo>
                  <a:lnTo>
                    <a:pt x="1424" y="7"/>
                  </a:lnTo>
                  <a:lnTo>
                    <a:pt x="1424" y="6"/>
                  </a:lnTo>
                  <a:lnTo>
                    <a:pt x="1424" y="5"/>
                  </a:lnTo>
                  <a:lnTo>
                    <a:pt x="1423" y="5"/>
                  </a:lnTo>
                  <a:lnTo>
                    <a:pt x="1423" y="6"/>
                  </a:lnTo>
                  <a:lnTo>
                    <a:pt x="1423" y="5"/>
                  </a:lnTo>
                  <a:lnTo>
                    <a:pt x="1423" y="3"/>
                  </a:lnTo>
                  <a:lnTo>
                    <a:pt x="1423" y="5"/>
                  </a:lnTo>
                  <a:lnTo>
                    <a:pt x="1423" y="3"/>
                  </a:lnTo>
                  <a:lnTo>
                    <a:pt x="1421" y="3"/>
                  </a:lnTo>
                  <a:lnTo>
                    <a:pt x="1423" y="3"/>
                  </a:lnTo>
                  <a:lnTo>
                    <a:pt x="1423" y="2"/>
                  </a:lnTo>
                  <a:lnTo>
                    <a:pt x="1424" y="2"/>
                  </a:lnTo>
                  <a:lnTo>
                    <a:pt x="1424" y="3"/>
                  </a:lnTo>
                  <a:lnTo>
                    <a:pt x="1425" y="3"/>
                  </a:lnTo>
                  <a:lnTo>
                    <a:pt x="1424" y="2"/>
                  </a:lnTo>
                  <a:lnTo>
                    <a:pt x="1424" y="1"/>
                  </a:lnTo>
                  <a:lnTo>
                    <a:pt x="1425" y="1"/>
                  </a:lnTo>
                  <a:lnTo>
                    <a:pt x="142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3" name="Freeform 1470"/>
            <p:cNvSpPr>
              <a:spLocks/>
            </p:cNvSpPr>
            <p:nvPr/>
          </p:nvSpPr>
          <p:spPr bwMode="auto">
            <a:xfrm>
              <a:off x="4659313" y="4100728"/>
              <a:ext cx="15875" cy="14288"/>
            </a:xfrm>
            <a:custGeom>
              <a:avLst/>
              <a:gdLst>
                <a:gd name="T0" fmla="*/ 9 w 10"/>
                <a:gd name="T1" fmla="*/ 0 h 9"/>
                <a:gd name="T2" fmla="*/ 9 w 10"/>
                <a:gd name="T3" fmla="*/ 0 h 9"/>
                <a:gd name="T4" fmla="*/ 9 w 10"/>
                <a:gd name="T5" fmla="*/ 1 h 9"/>
                <a:gd name="T6" fmla="*/ 9 w 10"/>
                <a:gd name="T7" fmla="*/ 1 h 9"/>
                <a:gd name="T8" fmla="*/ 10 w 10"/>
                <a:gd name="T9" fmla="*/ 1 h 9"/>
                <a:gd name="T10" fmla="*/ 10 w 10"/>
                <a:gd name="T11" fmla="*/ 3 h 9"/>
                <a:gd name="T12" fmla="*/ 10 w 10"/>
                <a:gd name="T13" fmla="*/ 3 h 9"/>
                <a:gd name="T14" fmla="*/ 10 w 10"/>
                <a:gd name="T15" fmla="*/ 4 h 9"/>
                <a:gd name="T16" fmla="*/ 10 w 10"/>
                <a:gd name="T17" fmla="*/ 5 h 9"/>
                <a:gd name="T18" fmla="*/ 10 w 10"/>
                <a:gd name="T19" fmla="*/ 5 h 9"/>
                <a:gd name="T20" fmla="*/ 10 w 10"/>
                <a:gd name="T21" fmla="*/ 7 h 9"/>
                <a:gd name="T22" fmla="*/ 10 w 10"/>
                <a:gd name="T23" fmla="*/ 8 h 9"/>
                <a:gd name="T24" fmla="*/ 9 w 10"/>
                <a:gd name="T25" fmla="*/ 8 h 9"/>
                <a:gd name="T26" fmla="*/ 8 w 10"/>
                <a:gd name="T27" fmla="*/ 7 h 9"/>
                <a:gd name="T28" fmla="*/ 8 w 10"/>
                <a:gd name="T29" fmla="*/ 7 h 9"/>
                <a:gd name="T30" fmla="*/ 8 w 10"/>
                <a:gd name="T31" fmla="*/ 7 h 9"/>
                <a:gd name="T32" fmla="*/ 7 w 10"/>
                <a:gd name="T33" fmla="*/ 7 h 9"/>
                <a:gd name="T34" fmla="*/ 7 w 10"/>
                <a:gd name="T35" fmla="*/ 7 h 9"/>
                <a:gd name="T36" fmla="*/ 5 w 10"/>
                <a:gd name="T37" fmla="*/ 7 h 9"/>
                <a:gd name="T38" fmla="*/ 5 w 10"/>
                <a:gd name="T39" fmla="*/ 8 h 9"/>
                <a:gd name="T40" fmla="*/ 5 w 10"/>
                <a:gd name="T41" fmla="*/ 9 h 9"/>
                <a:gd name="T42" fmla="*/ 4 w 10"/>
                <a:gd name="T43" fmla="*/ 9 h 9"/>
                <a:gd name="T44" fmla="*/ 4 w 10"/>
                <a:gd name="T45" fmla="*/ 9 h 9"/>
                <a:gd name="T46" fmla="*/ 4 w 10"/>
                <a:gd name="T47" fmla="*/ 9 h 9"/>
                <a:gd name="T48" fmla="*/ 3 w 10"/>
                <a:gd name="T49" fmla="*/ 9 h 9"/>
                <a:gd name="T50" fmla="*/ 3 w 10"/>
                <a:gd name="T51" fmla="*/ 9 h 9"/>
                <a:gd name="T52" fmla="*/ 3 w 10"/>
                <a:gd name="T53" fmla="*/ 9 h 9"/>
                <a:gd name="T54" fmla="*/ 1 w 10"/>
                <a:gd name="T55" fmla="*/ 8 h 9"/>
                <a:gd name="T56" fmla="*/ 0 w 10"/>
                <a:gd name="T57" fmla="*/ 9 h 9"/>
                <a:gd name="T58" fmla="*/ 0 w 10"/>
                <a:gd name="T59" fmla="*/ 8 h 9"/>
                <a:gd name="T60" fmla="*/ 0 w 10"/>
                <a:gd name="T61" fmla="*/ 8 h 9"/>
                <a:gd name="T62" fmla="*/ 0 w 10"/>
                <a:gd name="T63" fmla="*/ 7 h 9"/>
                <a:gd name="T64" fmla="*/ 1 w 10"/>
                <a:gd name="T65" fmla="*/ 7 h 9"/>
                <a:gd name="T66" fmla="*/ 1 w 10"/>
                <a:gd name="T67" fmla="*/ 7 h 9"/>
                <a:gd name="T68" fmla="*/ 1 w 10"/>
                <a:gd name="T69" fmla="*/ 7 h 9"/>
                <a:gd name="T70" fmla="*/ 1 w 10"/>
                <a:gd name="T71" fmla="*/ 7 h 9"/>
                <a:gd name="T72" fmla="*/ 1 w 10"/>
                <a:gd name="T73" fmla="*/ 7 h 9"/>
                <a:gd name="T74" fmla="*/ 3 w 10"/>
                <a:gd name="T75" fmla="*/ 7 h 9"/>
                <a:gd name="T76" fmla="*/ 1 w 10"/>
                <a:gd name="T77" fmla="*/ 5 h 9"/>
                <a:gd name="T78" fmla="*/ 3 w 10"/>
                <a:gd name="T79" fmla="*/ 5 h 9"/>
                <a:gd name="T80" fmla="*/ 3 w 10"/>
                <a:gd name="T81" fmla="*/ 5 h 9"/>
                <a:gd name="T82" fmla="*/ 3 w 10"/>
                <a:gd name="T83" fmla="*/ 5 h 9"/>
                <a:gd name="T84" fmla="*/ 3 w 10"/>
                <a:gd name="T85" fmla="*/ 5 h 9"/>
                <a:gd name="T86" fmla="*/ 3 w 10"/>
                <a:gd name="T87" fmla="*/ 4 h 9"/>
                <a:gd name="T88" fmla="*/ 3 w 10"/>
                <a:gd name="T89" fmla="*/ 4 h 9"/>
                <a:gd name="T90" fmla="*/ 1 w 10"/>
                <a:gd name="T91" fmla="*/ 4 h 9"/>
                <a:gd name="T92" fmla="*/ 3 w 10"/>
                <a:gd name="T93" fmla="*/ 3 h 9"/>
                <a:gd name="T94" fmla="*/ 3 w 10"/>
                <a:gd name="T95" fmla="*/ 3 h 9"/>
                <a:gd name="T96" fmla="*/ 4 w 10"/>
                <a:gd name="T97" fmla="*/ 1 h 9"/>
                <a:gd name="T98" fmla="*/ 5 w 10"/>
                <a:gd name="T99" fmla="*/ 1 h 9"/>
                <a:gd name="T100" fmla="*/ 5 w 10"/>
                <a:gd name="T101" fmla="*/ 1 h 9"/>
                <a:gd name="T102" fmla="*/ 5 w 10"/>
                <a:gd name="T103" fmla="*/ 3 h 9"/>
                <a:gd name="T104" fmla="*/ 7 w 10"/>
                <a:gd name="T105" fmla="*/ 1 h 9"/>
                <a:gd name="T106" fmla="*/ 7 w 10"/>
                <a:gd name="T107" fmla="*/ 1 h 9"/>
                <a:gd name="T108" fmla="*/ 8 w 10"/>
                <a:gd name="T109" fmla="*/ 0 h 9"/>
                <a:gd name="T110" fmla="*/ 8 w 10"/>
                <a:gd name="T111" fmla="*/ 0 h 9"/>
                <a:gd name="T112" fmla="*/ 8 w 10"/>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9">
                  <a:moveTo>
                    <a:pt x="9" y="0"/>
                  </a:move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10" y="1"/>
                  </a:lnTo>
                  <a:lnTo>
                    <a:pt x="10" y="1"/>
                  </a:lnTo>
                  <a:lnTo>
                    <a:pt x="10" y="1"/>
                  </a:lnTo>
                  <a:lnTo>
                    <a:pt x="10" y="1"/>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5"/>
                  </a:lnTo>
                  <a:lnTo>
                    <a:pt x="10" y="5"/>
                  </a:lnTo>
                  <a:lnTo>
                    <a:pt x="10" y="5"/>
                  </a:lnTo>
                  <a:lnTo>
                    <a:pt x="10" y="5"/>
                  </a:lnTo>
                  <a:lnTo>
                    <a:pt x="10" y="5"/>
                  </a:lnTo>
                  <a:lnTo>
                    <a:pt x="10" y="5"/>
                  </a:lnTo>
                  <a:lnTo>
                    <a:pt x="10" y="5"/>
                  </a:lnTo>
                  <a:lnTo>
                    <a:pt x="10" y="5"/>
                  </a:lnTo>
                  <a:lnTo>
                    <a:pt x="10" y="5"/>
                  </a:lnTo>
                  <a:lnTo>
                    <a:pt x="10" y="5"/>
                  </a:lnTo>
                  <a:lnTo>
                    <a:pt x="10" y="5"/>
                  </a:lnTo>
                  <a:lnTo>
                    <a:pt x="10" y="7"/>
                  </a:lnTo>
                  <a:lnTo>
                    <a:pt x="10" y="7"/>
                  </a:lnTo>
                  <a:lnTo>
                    <a:pt x="10" y="7"/>
                  </a:lnTo>
                  <a:lnTo>
                    <a:pt x="10" y="7"/>
                  </a:lnTo>
                  <a:lnTo>
                    <a:pt x="10" y="7"/>
                  </a:lnTo>
                  <a:lnTo>
                    <a:pt x="10" y="7"/>
                  </a:lnTo>
                  <a:lnTo>
                    <a:pt x="10" y="7"/>
                  </a:lnTo>
                  <a:lnTo>
                    <a:pt x="10" y="7"/>
                  </a:lnTo>
                  <a:lnTo>
                    <a:pt x="10" y="8"/>
                  </a:lnTo>
                  <a:lnTo>
                    <a:pt x="10" y="8"/>
                  </a:lnTo>
                  <a:lnTo>
                    <a:pt x="10" y="8"/>
                  </a:lnTo>
                  <a:lnTo>
                    <a:pt x="10" y="8"/>
                  </a:lnTo>
                  <a:lnTo>
                    <a:pt x="10" y="7"/>
                  </a:lnTo>
                  <a:lnTo>
                    <a:pt x="10" y="7"/>
                  </a:lnTo>
                  <a:lnTo>
                    <a:pt x="9" y="7"/>
                  </a:lnTo>
                  <a:lnTo>
                    <a:pt x="9" y="7"/>
                  </a:lnTo>
                  <a:lnTo>
                    <a:pt x="9" y="8"/>
                  </a:lnTo>
                  <a:lnTo>
                    <a:pt x="9" y="8"/>
                  </a:lnTo>
                  <a:lnTo>
                    <a:pt x="9" y="8"/>
                  </a:lnTo>
                  <a:lnTo>
                    <a:pt x="9" y="8"/>
                  </a:lnTo>
                  <a:lnTo>
                    <a:pt x="9" y="8"/>
                  </a:lnTo>
                  <a:lnTo>
                    <a:pt x="9" y="8"/>
                  </a:lnTo>
                  <a:lnTo>
                    <a:pt x="9" y="8"/>
                  </a:lnTo>
                  <a:lnTo>
                    <a:pt x="9" y="8"/>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7" y="7"/>
                  </a:lnTo>
                  <a:lnTo>
                    <a:pt x="7" y="7"/>
                  </a:lnTo>
                  <a:lnTo>
                    <a:pt x="7" y="7"/>
                  </a:lnTo>
                  <a:lnTo>
                    <a:pt x="7" y="7"/>
                  </a:lnTo>
                  <a:lnTo>
                    <a:pt x="7" y="8"/>
                  </a:lnTo>
                  <a:lnTo>
                    <a:pt x="7" y="8"/>
                  </a:lnTo>
                  <a:lnTo>
                    <a:pt x="7" y="8"/>
                  </a:lnTo>
                  <a:lnTo>
                    <a:pt x="7" y="8"/>
                  </a:lnTo>
                  <a:lnTo>
                    <a:pt x="7" y="8"/>
                  </a:lnTo>
                  <a:lnTo>
                    <a:pt x="7" y="8"/>
                  </a:lnTo>
                  <a:lnTo>
                    <a:pt x="7" y="7"/>
                  </a:lnTo>
                  <a:lnTo>
                    <a:pt x="7" y="7"/>
                  </a:lnTo>
                  <a:lnTo>
                    <a:pt x="7" y="7"/>
                  </a:lnTo>
                  <a:lnTo>
                    <a:pt x="7" y="7"/>
                  </a:lnTo>
                  <a:lnTo>
                    <a:pt x="7" y="7"/>
                  </a:lnTo>
                  <a:lnTo>
                    <a:pt x="7" y="7"/>
                  </a:lnTo>
                  <a:lnTo>
                    <a:pt x="5" y="7"/>
                  </a:lnTo>
                  <a:lnTo>
                    <a:pt x="5" y="7"/>
                  </a:lnTo>
                  <a:lnTo>
                    <a:pt x="5" y="7"/>
                  </a:lnTo>
                  <a:lnTo>
                    <a:pt x="5" y="7"/>
                  </a:lnTo>
                  <a:lnTo>
                    <a:pt x="5" y="7"/>
                  </a:lnTo>
                  <a:lnTo>
                    <a:pt x="5" y="7"/>
                  </a:lnTo>
                  <a:lnTo>
                    <a:pt x="5" y="7"/>
                  </a:lnTo>
                  <a:lnTo>
                    <a:pt x="5" y="8"/>
                  </a:lnTo>
                  <a:lnTo>
                    <a:pt x="5" y="8"/>
                  </a:lnTo>
                  <a:lnTo>
                    <a:pt x="5" y="8"/>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1" y="9"/>
                  </a:lnTo>
                  <a:lnTo>
                    <a:pt x="1" y="9"/>
                  </a:lnTo>
                  <a:lnTo>
                    <a:pt x="1" y="9"/>
                  </a:lnTo>
                  <a:lnTo>
                    <a:pt x="1" y="8"/>
                  </a:lnTo>
                  <a:lnTo>
                    <a:pt x="1" y="8"/>
                  </a:lnTo>
                  <a:lnTo>
                    <a:pt x="1" y="8"/>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1" y="7"/>
                  </a:lnTo>
                  <a:lnTo>
                    <a:pt x="1" y="7"/>
                  </a:lnTo>
                  <a:lnTo>
                    <a:pt x="1" y="7"/>
                  </a:lnTo>
                  <a:lnTo>
                    <a:pt x="1" y="7"/>
                  </a:lnTo>
                  <a:lnTo>
                    <a:pt x="1" y="8"/>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3" y="7"/>
                  </a:lnTo>
                  <a:lnTo>
                    <a:pt x="3" y="7"/>
                  </a:lnTo>
                  <a:lnTo>
                    <a:pt x="1" y="7"/>
                  </a:lnTo>
                  <a:lnTo>
                    <a:pt x="1" y="5"/>
                  </a:lnTo>
                  <a:lnTo>
                    <a:pt x="1" y="5"/>
                  </a:lnTo>
                  <a:lnTo>
                    <a:pt x="1" y="5"/>
                  </a:lnTo>
                  <a:lnTo>
                    <a:pt x="1" y="5"/>
                  </a:lnTo>
                  <a:lnTo>
                    <a:pt x="1" y="5"/>
                  </a:lnTo>
                  <a:lnTo>
                    <a:pt x="1" y="5"/>
                  </a:lnTo>
                  <a:lnTo>
                    <a:pt x="1" y="5"/>
                  </a:lnTo>
                  <a:lnTo>
                    <a:pt x="1"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4"/>
                  </a:lnTo>
                  <a:lnTo>
                    <a:pt x="3" y="4"/>
                  </a:lnTo>
                  <a:lnTo>
                    <a:pt x="3" y="4"/>
                  </a:lnTo>
                  <a:lnTo>
                    <a:pt x="3" y="4"/>
                  </a:lnTo>
                  <a:lnTo>
                    <a:pt x="1" y="4"/>
                  </a:lnTo>
                  <a:lnTo>
                    <a:pt x="1" y="4"/>
                  </a:lnTo>
                  <a:lnTo>
                    <a:pt x="3" y="4"/>
                  </a:lnTo>
                  <a:lnTo>
                    <a:pt x="3"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3" y="3"/>
                  </a:lnTo>
                  <a:lnTo>
                    <a:pt x="3" y="3"/>
                  </a:lnTo>
                  <a:lnTo>
                    <a:pt x="3" y="3"/>
                  </a:lnTo>
                  <a:lnTo>
                    <a:pt x="3" y="3"/>
                  </a:lnTo>
                  <a:lnTo>
                    <a:pt x="3" y="3"/>
                  </a:lnTo>
                  <a:lnTo>
                    <a:pt x="3" y="3"/>
                  </a:lnTo>
                  <a:lnTo>
                    <a:pt x="3" y="3"/>
                  </a:lnTo>
                  <a:lnTo>
                    <a:pt x="3" y="3"/>
                  </a:lnTo>
                  <a:lnTo>
                    <a:pt x="3" y="3"/>
                  </a:lnTo>
                  <a:lnTo>
                    <a:pt x="3" y="3"/>
                  </a:lnTo>
                  <a:lnTo>
                    <a:pt x="3" y="3"/>
                  </a:lnTo>
                  <a:lnTo>
                    <a:pt x="3" y="1"/>
                  </a:lnTo>
                  <a:lnTo>
                    <a:pt x="4" y="1"/>
                  </a:lnTo>
                  <a:lnTo>
                    <a:pt x="4" y="1"/>
                  </a:lnTo>
                  <a:lnTo>
                    <a:pt x="4" y="1"/>
                  </a:lnTo>
                  <a:lnTo>
                    <a:pt x="4" y="1"/>
                  </a:lnTo>
                  <a:lnTo>
                    <a:pt x="4" y="1"/>
                  </a:lnTo>
                  <a:lnTo>
                    <a:pt x="4" y="1"/>
                  </a:lnTo>
                  <a:lnTo>
                    <a:pt x="4" y="1"/>
                  </a:lnTo>
                  <a:lnTo>
                    <a:pt x="4" y="1"/>
                  </a:lnTo>
                  <a:lnTo>
                    <a:pt x="4"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3"/>
                  </a:lnTo>
                  <a:lnTo>
                    <a:pt x="5" y="3"/>
                  </a:lnTo>
                  <a:lnTo>
                    <a:pt x="5" y="3"/>
                  </a:lnTo>
                  <a:lnTo>
                    <a:pt x="5" y="3"/>
                  </a:lnTo>
                  <a:lnTo>
                    <a:pt x="5" y="3"/>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8" y="1"/>
                  </a:lnTo>
                  <a:lnTo>
                    <a:pt x="8" y="1"/>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4" name="Freeform 1471"/>
            <p:cNvSpPr>
              <a:spLocks/>
            </p:cNvSpPr>
            <p:nvPr/>
          </p:nvSpPr>
          <p:spPr bwMode="auto">
            <a:xfrm>
              <a:off x="4260850" y="3841966"/>
              <a:ext cx="73025" cy="66675"/>
            </a:xfrm>
            <a:custGeom>
              <a:avLst/>
              <a:gdLst>
                <a:gd name="T0" fmla="*/ 46 w 46"/>
                <a:gd name="T1" fmla="*/ 3 h 42"/>
                <a:gd name="T2" fmla="*/ 46 w 46"/>
                <a:gd name="T3" fmla="*/ 5 h 42"/>
                <a:gd name="T4" fmla="*/ 46 w 46"/>
                <a:gd name="T5" fmla="*/ 8 h 42"/>
                <a:gd name="T6" fmla="*/ 46 w 46"/>
                <a:gd name="T7" fmla="*/ 10 h 42"/>
                <a:gd name="T8" fmla="*/ 46 w 46"/>
                <a:gd name="T9" fmla="*/ 10 h 42"/>
                <a:gd name="T10" fmla="*/ 44 w 46"/>
                <a:gd name="T11" fmla="*/ 10 h 42"/>
                <a:gd name="T12" fmla="*/ 41 w 46"/>
                <a:gd name="T13" fmla="*/ 10 h 42"/>
                <a:gd name="T14" fmla="*/ 39 w 46"/>
                <a:gd name="T15" fmla="*/ 10 h 42"/>
                <a:gd name="T16" fmla="*/ 35 w 46"/>
                <a:gd name="T17" fmla="*/ 10 h 42"/>
                <a:gd name="T18" fmla="*/ 32 w 46"/>
                <a:gd name="T19" fmla="*/ 10 h 42"/>
                <a:gd name="T20" fmla="*/ 30 w 46"/>
                <a:gd name="T21" fmla="*/ 10 h 42"/>
                <a:gd name="T22" fmla="*/ 28 w 46"/>
                <a:gd name="T23" fmla="*/ 12 h 42"/>
                <a:gd name="T24" fmla="*/ 28 w 46"/>
                <a:gd name="T25" fmla="*/ 14 h 42"/>
                <a:gd name="T26" fmla="*/ 28 w 46"/>
                <a:gd name="T27" fmla="*/ 17 h 42"/>
                <a:gd name="T28" fmla="*/ 28 w 46"/>
                <a:gd name="T29" fmla="*/ 19 h 42"/>
                <a:gd name="T30" fmla="*/ 28 w 46"/>
                <a:gd name="T31" fmla="*/ 22 h 42"/>
                <a:gd name="T32" fmla="*/ 28 w 46"/>
                <a:gd name="T33" fmla="*/ 23 h 42"/>
                <a:gd name="T34" fmla="*/ 28 w 46"/>
                <a:gd name="T35" fmla="*/ 26 h 42"/>
                <a:gd name="T36" fmla="*/ 27 w 46"/>
                <a:gd name="T37" fmla="*/ 27 h 42"/>
                <a:gd name="T38" fmla="*/ 23 w 46"/>
                <a:gd name="T39" fmla="*/ 28 h 42"/>
                <a:gd name="T40" fmla="*/ 22 w 46"/>
                <a:gd name="T41" fmla="*/ 29 h 42"/>
                <a:gd name="T42" fmla="*/ 23 w 46"/>
                <a:gd name="T43" fmla="*/ 33 h 42"/>
                <a:gd name="T44" fmla="*/ 22 w 46"/>
                <a:gd name="T45" fmla="*/ 38 h 42"/>
                <a:gd name="T46" fmla="*/ 18 w 46"/>
                <a:gd name="T47" fmla="*/ 38 h 42"/>
                <a:gd name="T48" fmla="*/ 10 w 46"/>
                <a:gd name="T49" fmla="*/ 38 h 42"/>
                <a:gd name="T50" fmla="*/ 3 w 46"/>
                <a:gd name="T51" fmla="*/ 38 h 42"/>
                <a:gd name="T52" fmla="*/ 2 w 46"/>
                <a:gd name="T53" fmla="*/ 40 h 42"/>
                <a:gd name="T54" fmla="*/ 2 w 46"/>
                <a:gd name="T55" fmla="*/ 41 h 42"/>
                <a:gd name="T56" fmla="*/ 0 w 46"/>
                <a:gd name="T57" fmla="*/ 41 h 42"/>
                <a:gd name="T58" fmla="*/ 2 w 46"/>
                <a:gd name="T59" fmla="*/ 40 h 42"/>
                <a:gd name="T60" fmla="*/ 2 w 46"/>
                <a:gd name="T61" fmla="*/ 38 h 42"/>
                <a:gd name="T62" fmla="*/ 8 w 46"/>
                <a:gd name="T63" fmla="*/ 37 h 42"/>
                <a:gd name="T64" fmla="*/ 12 w 46"/>
                <a:gd name="T65" fmla="*/ 38 h 42"/>
                <a:gd name="T66" fmla="*/ 14 w 46"/>
                <a:gd name="T67" fmla="*/ 37 h 42"/>
                <a:gd name="T68" fmla="*/ 16 w 46"/>
                <a:gd name="T69" fmla="*/ 35 h 42"/>
                <a:gd name="T70" fmla="*/ 17 w 46"/>
                <a:gd name="T71" fmla="*/ 33 h 42"/>
                <a:gd name="T72" fmla="*/ 17 w 46"/>
                <a:gd name="T73" fmla="*/ 31 h 42"/>
                <a:gd name="T74" fmla="*/ 18 w 46"/>
                <a:gd name="T75" fmla="*/ 27 h 42"/>
                <a:gd name="T76" fmla="*/ 19 w 46"/>
                <a:gd name="T77" fmla="*/ 24 h 42"/>
                <a:gd name="T78" fmla="*/ 22 w 46"/>
                <a:gd name="T79" fmla="*/ 23 h 42"/>
                <a:gd name="T80" fmla="*/ 23 w 46"/>
                <a:gd name="T81" fmla="*/ 21 h 42"/>
                <a:gd name="T82" fmla="*/ 25 w 46"/>
                <a:gd name="T83" fmla="*/ 19 h 42"/>
                <a:gd name="T84" fmla="*/ 26 w 46"/>
                <a:gd name="T85" fmla="*/ 18 h 42"/>
                <a:gd name="T86" fmla="*/ 27 w 46"/>
                <a:gd name="T87" fmla="*/ 14 h 42"/>
                <a:gd name="T88" fmla="*/ 28 w 46"/>
                <a:gd name="T89" fmla="*/ 12 h 42"/>
                <a:gd name="T90" fmla="*/ 28 w 46"/>
                <a:gd name="T91" fmla="*/ 10 h 42"/>
                <a:gd name="T92" fmla="*/ 31 w 46"/>
                <a:gd name="T93" fmla="*/ 10 h 42"/>
                <a:gd name="T94" fmla="*/ 31 w 46"/>
                <a:gd name="T95" fmla="*/ 8 h 42"/>
                <a:gd name="T96" fmla="*/ 32 w 46"/>
                <a:gd name="T97" fmla="*/ 7 h 42"/>
                <a:gd name="T98" fmla="*/ 33 w 46"/>
                <a:gd name="T99" fmla="*/ 5 h 42"/>
                <a:gd name="T100" fmla="*/ 36 w 46"/>
                <a:gd name="T101" fmla="*/ 5 h 42"/>
                <a:gd name="T102" fmla="*/ 39 w 46"/>
                <a:gd name="T103" fmla="*/ 5 h 42"/>
                <a:gd name="T104" fmla="*/ 41 w 46"/>
                <a:gd name="T105" fmla="*/ 5 h 42"/>
                <a:gd name="T106" fmla="*/ 42 w 46"/>
                <a:gd name="T107" fmla="*/ 4 h 42"/>
                <a:gd name="T108" fmla="*/ 45 w 46"/>
                <a:gd name="T109" fmla="*/ 4 h 42"/>
                <a:gd name="T110" fmla="*/ 46 w 46"/>
                <a:gd name="T111" fmla="*/ 3 h 42"/>
                <a:gd name="T112" fmla="*/ 46 w 46"/>
                <a:gd name="T113" fmla="*/ 1 h 42"/>
                <a:gd name="T114" fmla="*/ 46 w 46"/>
                <a:gd name="T11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42">
                  <a:moveTo>
                    <a:pt x="46" y="0"/>
                  </a:moveTo>
                  <a:lnTo>
                    <a:pt x="46" y="1"/>
                  </a:lnTo>
                  <a:lnTo>
                    <a:pt x="46" y="1"/>
                  </a:lnTo>
                  <a:lnTo>
                    <a:pt x="46" y="3"/>
                  </a:lnTo>
                  <a:lnTo>
                    <a:pt x="46" y="3"/>
                  </a:lnTo>
                  <a:lnTo>
                    <a:pt x="46" y="3"/>
                  </a:lnTo>
                  <a:lnTo>
                    <a:pt x="46" y="3"/>
                  </a:lnTo>
                  <a:lnTo>
                    <a:pt x="46" y="4"/>
                  </a:lnTo>
                  <a:lnTo>
                    <a:pt x="46" y="4"/>
                  </a:lnTo>
                  <a:lnTo>
                    <a:pt x="46" y="5"/>
                  </a:lnTo>
                  <a:lnTo>
                    <a:pt x="46" y="5"/>
                  </a:lnTo>
                  <a:lnTo>
                    <a:pt x="46" y="7"/>
                  </a:lnTo>
                  <a:lnTo>
                    <a:pt x="46" y="7"/>
                  </a:lnTo>
                  <a:lnTo>
                    <a:pt x="46" y="8"/>
                  </a:lnTo>
                  <a:lnTo>
                    <a:pt x="46" y="8"/>
                  </a:lnTo>
                  <a:lnTo>
                    <a:pt x="46" y="9"/>
                  </a:lnTo>
                  <a:lnTo>
                    <a:pt x="46" y="9"/>
                  </a:lnTo>
                  <a:lnTo>
                    <a:pt x="46" y="10"/>
                  </a:lnTo>
                  <a:lnTo>
                    <a:pt x="46" y="10"/>
                  </a:lnTo>
                  <a:lnTo>
                    <a:pt x="46" y="10"/>
                  </a:lnTo>
                  <a:lnTo>
                    <a:pt x="46" y="10"/>
                  </a:lnTo>
                  <a:lnTo>
                    <a:pt x="46" y="10"/>
                  </a:lnTo>
                  <a:lnTo>
                    <a:pt x="46" y="10"/>
                  </a:lnTo>
                  <a:lnTo>
                    <a:pt x="46" y="10"/>
                  </a:lnTo>
                  <a:lnTo>
                    <a:pt x="46" y="10"/>
                  </a:lnTo>
                  <a:lnTo>
                    <a:pt x="46" y="10"/>
                  </a:lnTo>
                  <a:lnTo>
                    <a:pt x="45" y="10"/>
                  </a:lnTo>
                  <a:lnTo>
                    <a:pt x="45" y="10"/>
                  </a:lnTo>
                  <a:lnTo>
                    <a:pt x="44" y="10"/>
                  </a:lnTo>
                  <a:lnTo>
                    <a:pt x="44" y="10"/>
                  </a:lnTo>
                  <a:lnTo>
                    <a:pt x="42" y="10"/>
                  </a:lnTo>
                  <a:lnTo>
                    <a:pt x="42" y="10"/>
                  </a:lnTo>
                  <a:lnTo>
                    <a:pt x="42" y="10"/>
                  </a:lnTo>
                  <a:lnTo>
                    <a:pt x="41" y="10"/>
                  </a:lnTo>
                  <a:lnTo>
                    <a:pt x="41" y="10"/>
                  </a:lnTo>
                  <a:lnTo>
                    <a:pt x="40" y="10"/>
                  </a:lnTo>
                  <a:lnTo>
                    <a:pt x="40" y="10"/>
                  </a:lnTo>
                  <a:lnTo>
                    <a:pt x="39" y="10"/>
                  </a:lnTo>
                  <a:lnTo>
                    <a:pt x="39" y="10"/>
                  </a:lnTo>
                  <a:lnTo>
                    <a:pt x="39" y="10"/>
                  </a:lnTo>
                  <a:lnTo>
                    <a:pt x="37" y="10"/>
                  </a:lnTo>
                  <a:lnTo>
                    <a:pt x="37" y="10"/>
                  </a:lnTo>
                  <a:lnTo>
                    <a:pt x="36" y="10"/>
                  </a:lnTo>
                  <a:lnTo>
                    <a:pt x="36" y="10"/>
                  </a:lnTo>
                  <a:lnTo>
                    <a:pt x="35" y="10"/>
                  </a:lnTo>
                  <a:lnTo>
                    <a:pt x="35" y="10"/>
                  </a:lnTo>
                  <a:lnTo>
                    <a:pt x="35" y="10"/>
                  </a:lnTo>
                  <a:lnTo>
                    <a:pt x="33" y="10"/>
                  </a:lnTo>
                  <a:lnTo>
                    <a:pt x="33" y="10"/>
                  </a:lnTo>
                  <a:lnTo>
                    <a:pt x="32" y="10"/>
                  </a:lnTo>
                  <a:lnTo>
                    <a:pt x="32" y="10"/>
                  </a:lnTo>
                  <a:lnTo>
                    <a:pt x="31" y="10"/>
                  </a:lnTo>
                  <a:lnTo>
                    <a:pt x="31" y="10"/>
                  </a:lnTo>
                  <a:lnTo>
                    <a:pt x="30" y="10"/>
                  </a:lnTo>
                  <a:lnTo>
                    <a:pt x="30" y="10"/>
                  </a:lnTo>
                  <a:lnTo>
                    <a:pt x="30" y="10"/>
                  </a:lnTo>
                  <a:lnTo>
                    <a:pt x="28" y="10"/>
                  </a:lnTo>
                  <a:lnTo>
                    <a:pt x="28" y="12"/>
                  </a:lnTo>
                  <a:lnTo>
                    <a:pt x="28" y="12"/>
                  </a:lnTo>
                  <a:lnTo>
                    <a:pt x="28" y="12"/>
                  </a:lnTo>
                  <a:lnTo>
                    <a:pt x="28" y="13"/>
                  </a:lnTo>
                  <a:lnTo>
                    <a:pt x="28" y="13"/>
                  </a:lnTo>
                  <a:lnTo>
                    <a:pt x="28" y="14"/>
                  </a:lnTo>
                  <a:lnTo>
                    <a:pt x="28" y="14"/>
                  </a:lnTo>
                  <a:lnTo>
                    <a:pt x="28" y="14"/>
                  </a:lnTo>
                  <a:lnTo>
                    <a:pt x="28" y="15"/>
                  </a:lnTo>
                  <a:lnTo>
                    <a:pt x="28" y="15"/>
                  </a:lnTo>
                  <a:lnTo>
                    <a:pt x="28" y="15"/>
                  </a:lnTo>
                  <a:lnTo>
                    <a:pt x="28" y="17"/>
                  </a:lnTo>
                  <a:lnTo>
                    <a:pt x="28" y="17"/>
                  </a:lnTo>
                  <a:lnTo>
                    <a:pt x="28" y="17"/>
                  </a:lnTo>
                  <a:lnTo>
                    <a:pt x="28" y="18"/>
                  </a:lnTo>
                  <a:lnTo>
                    <a:pt x="28" y="18"/>
                  </a:lnTo>
                  <a:lnTo>
                    <a:pt x="28" y="18"/>
                  </a:lnTo>
                  <a:lnTo>
                    <a:pt x="28" y="19"/>
                  </a:lnTo>
                  <a:lnTo>
                    <a:pt x="28" y="19"/>
                  </a:lnTo>
                  <a:lnTo>
                    <a:pt x="28" y="19"/>
                  </a:lnTo>
                  <a:lnTo>
                    <a:pt x="28" y="21"/>
                  </a:lnTo>
                  <a:lnTo>
                    <a:pt x="28" y="21"/>
                  </a:lnTo>
                  <a:lnTo>
                    <a:pt x="28" y="22"/>
                  </a:lnTo>
                  <a:lnTo>
                    <a:pt x="28" y="22"/>
                  </a:lnTo>
                  <a:lnTo>
                    <a:pt x="28" y="22"/>
                  </a:lnTo>
                  <a:lnTo>
                    <a:pt x="28" y="23"/>
                  </a:lnTo>
                  <a:lnTo>
                    <a:pt x="28" y="23"/>
                  </a:lnTo>
                  <a:lnTo>
                    <a:pt x="28" y="23"/>
                  </a:lnTo>
                  <a:lnTo>
                    <a:pt x="28" y="24"/>
                  </a:lnTo>
                  <a:lnTo>
                    <a:pt x="28" y="24"/>
                  </a:lnTo>
                  <a:lnTo>
                    <a:pt x="28" y="24"/>
                  </a:lnTo>
                  <a:lnTo>
                    <a:pt x="28" y="26"/>
                  </a:lnTo>
                  <a:lnTo>
                    <a:pt x="28" y="26"/>
                  </a:lnTo>
                  <a:lnTo>
                    <a:pt x="28" y="26"/>
                  </a:lnTo>
                  <a:lnTo>
                    <a:pt x="28" y="26"/>
                  </a:lnTo>
                  <a:lnTo>
                    <a:pt x="28" y="26"/>
                  </a:lnTo>
                  <a:lnTo>
                    <a:pt x="27" y="27"/>
                  </a:lnTo>
                  <a:lnTo>
                    <a:pt x="27" y="27"/>
                  </a:lnTo>
                  <a:lnTo>
                    <a:pt x="26" y="27"/>
                  </a:lnTo>
                  <a:lnTo>
                    <a:pt x="26" y="27"/>
                  </a:lnTo>
                  <a:lnTo>
                    <a:pt x="25" y="27"/>
                  </a:lnTo>
                  <a:lnTo>
                    <a:pt x="25" y="28"/>
                  </a:lnTo>
                  <a:lnTo>
                    <a:pt x="23" y="28"/>
                  </a:lnTo>
                  <a:lnTo>
                    <a:pt x="23" y="28"/>
                  </a:lnTo>
                  <a:lnTo>
                    <a:pt x="23" y="28"/>
                  </a:lnTo>
                  <a:lnTo>
                    <a:pt x="23" y="28"/>
                  </a:lnTo>
                  <a:lnTo>
                    <a:pt x="22" y="29"/>
                  </a:lnTo>
                  <a:lnTo>
                    <a:pt x="22" y="29"/>
                  </a:lnTo>
                  <a:lnTo>
                    <a:pt x="22" y="31"/>
                  </a:lnTo>
                  <a:lnTo>
                    <a:pt x="22" y="31"/>
                  </a:lnTo>
                  <a:lnTo>
                    <a:pt x="23" y="31"/>
                  </a:lnTo>
                  <a:lnTo>
                    <a:pt x="23" y="32"/>
                  </a:lnTo>
                  <a:lnTo>
                    <a:pt x="23" y="33"/>
                  </a:lnTo>
                  <a:lnTo>
                    <a:pt x="23" y="35"/>
                  </a:lnTo>
                  <a:lnTo>
                    <a:pt x="23" y="37"/>
                  </a:lnTo>
                  <a:lnTo>
                    <a:pt x="23" y="37"/>
                  </a:lnTo>
                  <a:lnTo>
                    <a:pt x="23" y="38"/>
                  </a:lnTo>
                  <a:lnTo>
                    <a:pt x="22" y="38"/>
                  </a:lnTo>
                  <a:lnTo>
                    <a:pt x="22" y="38"/>
                  </a:lnTo>
                  <a:lnTo>
                    <a:pt x="22" y="38"/>
                  </a:lnTo>
                  <a:lnTo>
                    <a:pt x="21" y="38"/>
                  </a:lnTo>
                  <a:lnTo>
                    <a:pt x="19" y="38"/>
                  </a:lnTo>
                  <a:lnTo>
                    <a:pt x="18" y="38"/>
                  </a:lnTo>
                  <a:lnTo>
                    <a:pt x="16" y="38"/>
                  </a:lnTo>
                  <a:lnTo>
                    <a:pt x="16" y="38"/>
                  </a:lnTo>
                  <a:lnTo>
                    <a:pt x="14" y="38"/>
                  </a:lnTo>
                  <a:lnTo>
                    <a:pt x="12" y="38"/>
                  </a:lnTo>
                  <a:lnTo>
                    <a:pt x="10" y="38"/>
                  </a:lnTo>
                  <a:lnTo>
                    <a:pt x="9" y="38"/>
                  </a:lnTo>
                  <a:lnTo>
                    <a:pt x="7" y="38"/>
                  </a:lnTo>
                  <a:lnTo>
                    <a:pt x="5" y="38"/>
                  </a:lnTo>
                  <a:lnTo>
                    <a:pt x="4" y="38"/>
                  </a:lnTo>
                  <a:lnTo>
                    <a:pt x="3" y="38"/>
                  </a:lnTo>
                  <a:lnTo>
                    <a:pt x="3" y="38"/>
                  </a:lnTo>
                  <a:lnTo>
                    <a:pt x="3" y="38"/>
                  </a:lnTo>
                  <a:lnTo>
                    <a:pt x="2" y="38"/>
                  </a:lnTo>
                  <a:lnTo>
                    <a:pt x="2" y="38"/>
                  </a:lnTo>
                  <a:lnTo>
                    <a:pt x="2" y="40"/>
                  </a:lnTo>
                  <a:lnTo>
                    <a:pt x="2" y="40"/>
                  </a:lnTo>
                  <a:lnTo>
                    <a:pt x="2" y="40"/>
                  </a:lnTo>
                  <a:lnTo>
                    <a:pt x="2" y="41"/>
                  </a:lnTo>
                  <a:lnTo>
                    <a:pt x="2" y="41"/>
                  </a:lnTo>
                  <a:lnTo>
                    <a:pt x="2" y="41"/>
                  </a:lnTo>
                  <a:lnTo>
                    <a:pt x="2" y="42"/>
                  </a:lnTo>
                  <a:lnTo>
                    <a:pt x="2" y="42"/>
                  </a:lnTo>
                  <a:lnTo>
                    <a:pt x="0" y="41"/>
                  </a:lnTo>
                  <a:lnTo>
                    <a:pt x="0" y="41"/>
                  </a:lnTo>
                  <a:lnTo>
                    <a:pt x="0" y="41"/>
                  </a:lnTo>
                  <a:lnTo>
                    <a:pt x="2" y="41"/>
                  </a:lnTo>
                  <a:lnTo>
                    <a:pt x="2" y="41"/>
                  </a:lnTo>
                  <a:lnTo>
                    <a:pt x="2" y="41"/>
                  </a:lnTo>
                  <a:lnTo>
                    <a:pt x="2" y="41"/>
                  </a:lnTo>
                  <a:lnTo>
                    <a:pt x="2" y="40"/>
                  </a:lnTo>
                  <a:lnTo>
                    <a:pt x="2" y="38"/>
                  </a:lnTo>
                  <a:lnTo>
                    <a:pt x="2" y="38"/>
                  </a:lnTo>
                  <a:lnTo>
                    <a:pt x="2" y="38"/>
                  </a:lnTo>
                  <a:lnTo>
                    <a:pt x="2" y="38"/>
                  </a:lnTo>
                  <a:lnTo>
                    <a:pt x="2" y="38"/>
                  </a:lnTo>
                  <a:lnTo>
                    <a:pt x="3" y="37"/>
                  </a:lnTo>
                  <a:lnTo>
                    <a:pt x="4" y="37"/>
                  </a:lnTo>
                  <a:lnTo>
                    <a:pt x="5" y="37"/>
                  </a:lnTo>
                  <a:lnTo>
                    <a:pt x="7" y="37"/>
                  </a:lnTo>
                  <a:lnTo>
                    <a:pt x="8" y="37"/>
                  </a:lnTo>
                  <a:lnTo>
                    <a:pt x="8" y="37"/>
                  </a:lnTo>
                  <a:lnTo>
                    <a:pt x="9" y="37"/>
                  </a:lnTo>
                  <a:lnTo>
                    <a:pt x="9" y="38"/>
                  </a:lnTo>
                  <a:lnTo>
                    <a:pt x="10" y="38"/>
                  </a:lnTo>
                  <a:lnTo>
                    <a:pt x="12" y="38"/>
                  </a:lnTo>
                  <a:lnTo>
                    <a:pt x="13" y="38"/>
                  </a:lnTo>
                  <a:lnTo>
                    <a:pt x="13" y="38"/>
                  </a:lnTo>
                  <a:lnTo>
                    <a:pt x="14" y="37"/>
                  </a:lnTo>
                  <a:lnTo>
                    <a:pt x="14" y="37"/>
                  </a:lnTo>
                  <a:lnTo>
                    <a:pt x="14" y="37"/>
                  </a:lnTo>
                  <a:lnTo>
                    <a:pt x="14" y="36"/>
                  </a:lnTo>
                  <a:lnTo>
                    <a:pt x="14" y="36"/>
                  </a:lnTo>
                  <a:lnTo>
                    <a:pt x="14" y="36"/>
                  </a:lnTo>
                  <a:lnTo>
                    <a:pt x="14" y="35"/>
                  </a:lnTo>
                  <a:lnTo>
                    <a:pt x="16" y="35"/>
                  </a:lnTo>
                  <a:lnTo>
                    <a:pt x="16" y="35"/>
                  </a:lnTo>
                  <a:lnTo>
                    <a:pt x="16" y="35"/>
                  </a:lnTo>
                  <a:lnTo>
                    <a:pt x="16" y="33"/>
                  </a:lnTo>
                  <a:lnTo>
                    <a:pt x="16" y="33"/>
                  </a:lnTo>
                  <a:lnTo>
                    <a:pt x="17" y="33"/>
                  </a:lnTo>
                  <a:lnTo>
                    <a:pt x="17" y="33"/>
                  </a:lnTo>
                  <a:lnTo>
                    <a:pt x="17" y="32"/>
                  </a:lnTo>
                  <a:lnTo>
                    <a:pt x="17" y="32"/>
                  </a:lnTo>
                  <a:lnTo>
                    <a:pt x="17" y="31"/>
                  </a:lnTo>
                  <a:lnTo>
                    <a:pt x="17" y="31"/>
                  </a:lnTo>
                  <a:lnTo>
                    <a:pt x="17" y="29"/>
                  </a:lnTo>
                  <a:lnTo>
                    <a:pt x="17" y="29"/>
                  </a:lnTo>
                  <a:lnTo>
                    <a:pt x="17" y="28"/>
                  </a:lnTo>
                  <a:lnTo>
                    <a:pt x="18" y="27"/>
                  </a:lnTo>
                  <a:lnTo>
                    <a:pt x="18" y="27"/>
                  </a:lnTo>
                  <a:lnTo>
                    <a:pt x="18" y="26"/>
                  </a:lnTo>
                  <a:lnTo>
                    <a:pt x="18" y="26"/>
                  </a:lnTo>
                  <a:lnTo>
                    <a:pt x="18" y="24"/>
                  </a:lnTo>
                  <a:lnTo>
                    <a:pt x="18" y="24"/>
                  </a:lnTo>
                  <a:lnTo>
                    <a:pt x="19" y="24"/>
                  </a:lnTo>
                  <a:lnTo>
                    <a:pt x="19" y="24"/>
                  </a:lnTo>
                  <a:lnTo>
                    <a:pt x="21" y="23"/>
                  </a:lnTo>
                  <a:lnTo>
                    <a:pt x="21" y="23"/>
                  </a:lnTo>
                  <a:lnTo>
                    <a:pt x="21" y="23"/>
                  </a:lnTo>
                  <a:lnTo>
                    <a:pt x="22" y="23"/>
                  </a:lnTo>
                  <a:lnTo>
                    <a:pt x="22" y="23"/>
                  </a:lnTo>
                  <a:lnTo>
                    <a:pt x="22" y="22"/>
                  </a:lnTo>
                  <a:lnTo>
                    <a:pt x="22" y="22"/>
                  </a:lnTo>
                  <a:lnTo>
                    <a:pt x="22" y="21"/>
                  </a:lnTo>
                  <a:lnTo>
                    <a:pt x="23" y="21"/>
                  </a:lnTo>
                  <a:lnTo>
                    <a:pt x="23" y="21"/>
                  </a:lnTo>
                  <a:lnTo>
                    <a:pt x="23" y="19"/>
                  </a:lnTo>
                  <a:lnTo>
                    <a:pt x="23" y="19"/>
                  </a:lnTo>
                  <a:lnTo>
                    <a:pt x="23" y="19"/>
                  </a:lnTo>
                  <a:lnTo>
                    <a:pt x="25" y="19"/>
                  </a:lnTo>
                  <a:lnTo>
                    <a:pt x="25" y="19"/>
                  </a:lnTo>
                  <a:lnTo>
                    <a:pt x="26" y="19"/>
                  </a:lnTo>
                  <a:lnTo>
                    <a:pt x="26" y="18"/>
                  </a:lnTo>
                  <a:lnTo>
                    <a:pt x="26" y="18"/>
                  </a:lnTo>
                  <a:lnTo>
                    <a:pt x="26" y="18"/>
                  </a:lnTo>
                  <a:lnTo>
                    <a:pt x="27" y="18"/>
                  </a:lnTo>
                  <a:lnTo>
                    <a:pt x="27" y="17"/>
                  </a:lnTo>
                  <a:lnTo>
                    <a:pt x="27" y="17"/>
                  </a:lnTo>
                  <a:lnTo>
                    <a:pt x="27" y="15"/>
                  </a:lnTo>
                  <a:lnTo>
                    <a:pt x="27" y="14"/>
                  </a:lnTo>
                  <a:lnTo>
                    <a:pt x="27" y="14"/>
                  </a:lnTo>
                  <a:lnTo>
                    <a:pt x="28" y="13"/>
                  </a:lnTo>
                  <a:lnTo>
                    <a:pt x="28" y="13"/>
                  </a:lnTo>
                  <a:lnTo>
                    <a:pt x="28" y="12"/>
                  </a:lnTo>
                  <a:lnTo>
                    <a:pt x="28" y="12"/>
                  </a:lnTo>
                  <a:lnTo>
                    <a:pt x="28" y="12"/>
                  </a:lnTo>
                  <a:lnTo>
                    <a:pt x="28" y="10"/>
                  </a:lnTo>
                  <a:lnTo>
                    <a:pt x="28" y="10"/>
                  </a:lnTo>
                  <a:lnTo>
                    <a:pt x="28" y="10"/>
                  </a:lnTo>
                  <a:lnTo>
                    <a:pt x="28" y="10"/>
                  </a:lnTo>
                  <a:lnTo>
                    <a:pt x="28" y="10"/>
                  </a:lnTo>
                  <a:lnTo>
                    <a:pt x="30" y="10"/>
                  </a:lnTo>
                  <a:lnTo>
                    <a:pt x="30" y="10"/>
                  </a:lnTo>
                  <a:lnTo>
                    <a:pt x="30" y="10"/>
                  </a:lnTo>
                  <a:lnTo>
                    <a:pt x="31" y="10"/>
                  </a:lnTo>
                  <a:lnTo>
                    <a:pt x="31" y="9"/>
                  </a:lnTo>
                  <a:lnTo>
                    <a:pt x="31" y="9"/>
                  </a:lnTo>
                  <a:lnTo>
                    <a:pt x="31" y="9"/>
                  </a:lnTo>
                  <a:lnTo>
                    <a:pt x="31" y="8"/>
                  </a:lnTo>
                  <a:lnTo>
                    <a:pt x="31" y="8"/>
                  </a:lnTo>
                  <a:lnTo>
                    <a:pt x="32" y="8"/>
                  </a:lnTo>
                  <a:lnTo>
                    <a:pt x="32" y="8"/>
                  </a:lnTo>
                  <a:lnTo>
                    <a:pt x="32" y="7"/>
                  </a:lnTo>
                  <a:lnTo>
                    <a:pt x="32" y="7"/>
                  </a:lnTo>
                  <a:lnTo>
                    <a:pt x="32" y="7"/>
                  </a:lnTo>
                  <a:lnTo>
                    <a:pt x="32" y="7"/>
                  </a:lnTo>
                  <a:lnTo>
                    <a:pt x="32" y="5"/>
                  </a:lnTo>
                  <a:lnTo>
                    <a:pt x="32" y="5"/>
                  </a:lnTo>
                  <a:lnTo>
                    <a:pt x="33" y="5"/>
                  </a:lnTo>
                  <a:lnTo>
                    <a:pt x="33" y="5"/>
                  </a:lnTo>
                  <a:lnTo>
                    <a:pt x="35" y="5"/>
                  </a:lnTo>
                  <a:lnTo>
                    <a:pt x="35" y="5"/>
                  </a:lnTo>
                  <a:lnTo>
                    <a:pt x="36" y="4"/>
                  </a:lnTo>
                  <a:lnTo>
                    <a:pt x="36" y="5"/>
                  </a:lnTo>
                  <a:lnTo>
                    <a:pt x="36" y="5"/>
                  </a:lnTo>
                  <a:lnTo>
                    <a:pt x="37" y="5"/>
                  </a:lnTo>
                  <a:lnTo>
                    <a:pt x="37" y="5"/>
                  </a:lnTo>
                  <a:lnTo>
                    <a:pt x="39" y="5"/>
                  </a:lnTo>
                  <a:lnTo>
                    <a:pt x="39" y="5"/>
                  </a:lnTo>
                  <a:lnTo>
                    <a:pt x="39" y="5"/>
                  </a:lnTo>
                  <a:lnTo>
                    <a:pt x="40" y="5"/>
                  </a:lnTo>
                  <a:lnTo>
                    <a:pt x="40" y="5"/>
                  </a:lnTo>
                  <a:lnTo>
                    <a:pt x="40" y="5"/>
                  </a:lnTo>
                  <a:lnTo>
                    <a:pt x="40" y="5"/>
                  </a:lnTo>
                  <a:lnTo>
                    <a:pt x="41" y="5"/>
                  </a:lnTo>
                  <a:lnTo>
                    <a:pt x="41" y="5"/>
                  </a:lnTo>
                  <a:lnTo>
                    <a:pt x="41" y="5"/>
                  </a:lnTo>
                  <a:lnTo>
                    <a:pt x="42" y="5"/>
                  </a:lnTo>
                  <a:lnTo>
                    <a:pt x="42" y="4"/>
                  </a:lnTo>
                  <a:lnTo>
                    <a:pt x="42" y="4"/>
                  </a:lnTo>
                  <a:lnTo>
                    <a:pt x="44" y="4"/>
                  </a:lnTo>
                  <a:lnTo>
                    <a:pt x="44" y="4"/>
                  </a:lnTo>
                  <a:lnTo>
                    <a:pt x="44" y="4"/>
                  </a:lnTo>
                  <a:lnTo>
                    <a:pt x="45" y="4"/>
                  </a:lnTo>
                  <a:lnTo>
                    <a:pt x="45" y="4"/>
                  </a:lnTo>
                  <a:lnTo>
                    <a:pt x="46" y="4"/>
                  </a:lnTo>
                  <a:lnTo>
                    <a:pt x="46" y="4"/>
                  </a:lnTo>
                  <a:lnTo>
                    <a:pt x="46" y="4"/>
                  </a:lnTo>
                  <a:lnTo>
                    <a:pt x="46" y="4"/>
                  </a:lnTo>
                  <a:lnTo>
                    <a:pt x="46" y="3"/>
                  </a:lnTo>
                  <a:lnTo>
                    <a:pt x="46" y="3"/>
                  </a:lnTo>
                  <a:lnTo>
                    <a:pt x="46" y="3"/>
                  </a:lnTo>
                  <a:lnTo>
                    <a:pt x="46" y="3"/>
                  </a:lnTo>
                  <a:lnTo>
                    <a:pt x="46" y="1"/>
                  </a:lnTo>
                  <a:lnTo>
                    <a:pt x="46" y="1"/>
                  </a:lnTo>
                  <a:lnTo>
                    <a:pt x="46" y="1"/>
                  </a:lnTo>
                  <a:lnTo>
                    <a:pt x="46" y="0"/>
                  </a:lnTo>
                  <a:lnTo>
                    <a:pt x="46" y="0"/>
                  </a:lnTo>
                  <a:lnTo>
                    <a:pt x="46" y="0"/>
                  </a:lnTo>
                  <a:lnTo>
                    <a:pt x="46" y="0"/>
                  </a:lnTo>
                  <a:lnTo>
                    <a:pt x="46" y="0"/>
                  </a:lnTo>
                  <a:lnTo>
                    <a:pt x="46"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5" name="Freeform 1472"/>
            <p:cNvSpPr>
              <a:spLocks noEditPoints="1"/>
            </p:cNvSpPr>
            <p:nvPr/>
          </p:nvSpPr>
          <p:spPr bwMode="auto">
            <a:xfrm>
              <a:off x="4708525" y="3797516"/>
              <a:ext cx="180975" cy="149225"/>
            </a:xfrm>
            <a:custGeom>
              <a:avLst/>
              <a:gdLst>
                <a:gd name="T0" fmla="*/ 39 w 114"/>
                <a:gd name="T1" fmla="*/ 92 h 94"/>
                <a:gd name="T2" fmla="*/ 39 w 114"/>
                <a:gd name="T3" fmla="*/ 92 h 94"/>
                <a:gd name="T4" fmla="*/ 12 w 114"/>
                <a:gd name="T5" fmla="*/ 42 h 94"/>
                <a:gd name="T6" fmla="*/ 12 w 114"/>
                <a:gd name="T7" fmla="*/ 41 h 94"/>
                <a:gd name="T8" fmla="*/ 11 w 114"/>
                <a:gd name="T9" fmla="*/ 41 h 94"/>
                <a:gd name="T10" fmla="*/ 29 w 114"/>
                <a:gd name="T11" fmla="*/ 1 h 94"/>
                <a:gd name="T12" fmla="*/ 37 w 114"/>
                <a:gd name="T13" fmla="*/ 5 h 94"/>
                <a:gd name="T14" fmla="*/ 42 w 114"/>
                <a:gd name="T15" fmla="*/ 9 h 94"/>
                <a:gd name="T16" fmla="*/ 49 w 114"/>
                <a:gd name="T17" fmla="*/ 15 h 94"/>
                <a:gd name="T18" fmla="*/ 56 w 114"/>
                <a:gd name="T19" fmla="*/ 19 h 94"/>
                <a:gd name="T20" fmla="*/ 65 w 114"/>
                <a:gd name="T21" fmla="*/ 21 h 94"/>
                <a:gd name="T22" fmla="*/ 71 w 114"/>
                <a:gd name="T23" fmla="*/ 22 h 94"/>
                <a:gd name="T24" fmla="*/ 75 w 114"/>
                <a:gd name="T25" fmla="*/ 24 h 94"/>
                <a:gd name="T26" fmla="*/ 79 w 114"/>
                <a:gd name="T27" fmla="*/ 29 h 94"/>
                <a:gd name="T28" fmla="*/ 80 w 114"/>
                <a:gd name="T29" fmla="*/ 32 h 94"/>
                <a:gd name="T30" fmla="*/ 84 w 114"/>
                <a:gd name="T31" fmla="*/ 36 h 94"/>
                <a:gd name="T32" fmla="*/ 84 w 114"/>
                <a:gd name="T33" fmla="*/ 37 h 94"/>
                <a:gd name="T34" fmla="*/ 86 w 114"/>
                <a:gd name="T35" fmla="*/ 42 h 94"/>
                <a:gd name="T36" fmla="*/ 91 w 114"/>
                <a:gd name="T37" fmla="*/ 47 h 94"/>
                <a:gd name="T38" fmla="*/ 94 w 114"/>
                <a:gd name="T39" fmla="*/ 51 h 94"/>
                <a:gd name="T40" fmla="*/ 98 w 114"/>
                <a:gd name="T41" fmla="*/ 57 h 94"/>
                <a:gd name="T42" fmla="*/ 107 w 114"/>
                <a:gd name="T43" fmla="*/ 59 h 94"/>
                <a:gd name="T44" fmla="*/ 114 w 114"/>
                <a:gd name="T45" fmla="*/ 63 h 94"/>
                <a:gd name="T46" fmla="*/ 112 w 114"/>
                <a:gd name="T47" fmla="*/ 71 h 94"/>
                <a:gd name="T48" fmla="*/ 104 w 114"/>
                <a:gd name="T49" fmla="*/ 77 h 94"/>
                <a:gd name="T50" fmla="*/ 95 w 114"/>
                <a:gd name="T51" fmla="*/ 80 h 94"/>
                <a:gd name="T52" fmla="*/ 86 w 114"/>
                <a:gd name="T53" fmla="*/ 82 h 94"/>
                <a:gd name="T54" fmla="*/ 79 w 114"/>
                <a:gd name="T55" fmla="*/ 83 h 94"/>
                <a:gd name="T56" fmla="*/ 72 w 114"/>
                <a:gd name="T57" fmla="*/ 85 h 94"/>
                <a:gd name="T58" fmla="*/ 69 w 114"/>
                <a:gd name="T59" fmla="*/ 92 h 94"/>
                <a:gd name="T60" fmla="*/ 62 w 114"/>
                <a:gd name="T61" fmla="*/ 91 h 94"/>
                <a:gd name="T62" fmla="*/ 53 w 114"/>
                <a:gd name="T63" fmla="*/ 89 h 94"/>
                <a:gd name="T64" fmla="*/ 47 w 114"/>
                <a:gd name="T65" fmla="*/ 92 h 94"/>
                <a:gd name="T66" fmla="*/ 43 w 114"/>
                <a:gd name="T67" fmla="*/ 92 h 94"/>
                <a:gd name="T68" fmla="*/ 41 w 114"/>
                <a:gd name="T69" fmla="*/ 88 h 94"/>
                <a:gd name="T70" fmla="*/ 37 w 114"/>
                <a:gd name="T71" fmla="*/ 83 h 94"/>
                <a:gd name="T72" fmla="*/ 35 w 114"/>
                <a:gd name="T73" fmla="*/ 78 h 94"/>
                <a:gd name="T74" fmla="*/ 30 w 114"/>
                <a:gd name="T75" fmla="*/ 74 h 94"/>
                <a:gd name="T76" fmla="*/ 28 w 114"/>
                <a:gd name="T77" fmla="*/ 70 h 94"/>
                <a:gd name="T78" fmla="*/ 25 w 114"/>
                <a:gd name="T79" fmla="*/ 69 h 94"/>
                <a:gd name="T80" fmla="*/ 25 w 114"/>
                <a:gd name="T81" fmla="*/ 65 h 94"/>
                <a:gd name="T82" fmla="*/ 25 w 114"/>
                <a:gd name="T83" fmla="*/ 60 h 94"/>
                <a:gd name="T84" fmla="*/ 24 w 114"/>
                <a:gd name="T85" fmla="*/ 57 h 94"/>
                <a:gd name="T86" fmla="*/ 20 w 114"/>
                <a:gd name="T87" fmla="*/ 52 h 94"/>
                <a:gd name="T88" fmla="*/ 19 w 114"/>
                <a:gd name="T89" fmla="*/ 50 h 94"/>
                <a:gd name="T90" fmla="*/ 15 w 114"/>
                <a:gd name="T91" fmla="*/ 49 h 94"/>
                <a:gd name="T92" fmla="*/ 14 w 114"/>
                <a:gd name="T93" fmla="*/ 43 h 94"/>
                <a:gd name="T94" fmla="*/ 11 w 114"/>
                <a:gd name="T95" fmla="*/ 38 h 94"/>
                <a:gd name="T96" fmla="*/ 6 w 114"/>
                <a:gd name="T97" fmla="*/ 32 h 94"/>
                <a:gd name="T98" fmla="*/ 4 w 114"/>
                <a:gd name="T99" fmla="*/ 26 h 94"/>
                <a:gd name="T100" fmla="*/ 0 w 114"/>
                <a:gd name="T101" fmla="*/ 26 h 94"/>
                <a:gd name="T102" fmla="*/ 1 w 114"/>
                <a:gd name="T103" fmla="*/ 21 h 94"/>
                <a:gd name="T104" fmla="*/ 7 w 114"/>
                <a:gd name="T105" fmla="*/ 19 h 94"/>
                <a:gd name="T106" fmla="*/ 12 w 114"/>
                <a:gd name="T107" fmla="*/ 15 h 94"/>
                <a:gd name="T108" fmla="*/ 18 w 114"/>
                <a:gd name="T109" fmla="*/ 12 h 94"/>
                <a:gd name="T110" fmla="*/ 14 w 114"/>
                <a:gd name="T111" fmla="*/ 6 h 94"/>
                <a:gd name="T112" fmla="*/ 20 w 114"/>
                <a:gd name="T113" fmla="*/ 3 h 94"/>
                <a:gd name="T114" fmla="*/ 29 w 114"/>
                <a:gd name="T115"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 h="94">
                  <a:moveTo>
                    <a:pt x="39" y="93"/>
                  </a:moveTo>
                  <a:lnTo>
                    <a:pt x="41" y="93"/>
                  </a:lnTo>
                  <a:lnTo>
                    <a:pt x="42" y="93"/>
                  </a:lnTo>
                  <a:lnTo>
                    <a:pt x="42" y="94"/>
                  </a:lnTo>
                  <a:lnTo>
                    <a:pt x="41" y="93"/>
                  </a:lnTo>
                  <a:lnTo>
                    <a:pt x="39" y="93"/>
                  </a:lnTo>
                  <a:lnTo>
                    <a:pt x="39" y="92"/>
                  </a:lnTo>
                  <a:lnTo>
                    <a:pt x="39" y="93"/>
                  </a:lnTo>
                  <a:close/>
                  <a:moveTo>
                    <a:pt x="41" y="92"/>
                  </a:moveTo>
                  <a:lnTo>
                    <a:pt x="41" y="93"/>
                  </a:lnTo>
                  <a:lnTo>
                    <a:pt x="39" y="93"/>
                  </a:lnTo>
                  <a:lnTo>
                    <a:pt x="39" y="92"/>
                  </a:lnTo>
                  <a:lnTo>
                    <a:pt x="41" y="92"/>
                  </a:lnTo>
                  <a:lnTo>
                    <a:pt x="39" y="92"/>
                  </a:lnTo>
                  <a:lnTo>
                    <a:pt x="41" y="92"/>
                  </a:lnTo>
                  <a:close/>
                  <a:moveTo>
                    <a:pt x="12" y="42"/>
                  </a:moveTo>
                  <a:lnTo>
                    <a:pt x="14" y="42"/>
                  </a:lnTo>
                  <a:lnTo>
                    <a:pt x="12" y="42"/>
                  </a:lnTo>
                  <a:lnTo>
                    <a:pt x="14" y="42"/>
                  </a:lnTo>
                  <a:lnTo>
                    <a:pt x="12" y="42"/>
                  </a:lnTo>
                  <a:close/>
                  <a:moveTo>
                    <a:pt x="12" y="42"/>
                  </a:moveTo>
                  <a:lnTo>
                    <a:pt x="12" y="41"/>
                  </a:lnTo>
                  <a:lnTo>
                    <a:pt x="12" y="42"/>
                  </a:lnTo>
                  <a:close/>
                  <a:moveTo>
                    <a:pt x="11" y="41"/>
                  </a:moveTo>
                  <a:lnTo>
                    <a:pt x="12" y="42"/>
                  </a:lnTo>
                  <a:lnTo>
                    <a:pt x="11" y="42"/>
                  </a:lnTo>
                  <a:lnTo>
                    <a:pt x="11" y="41"/>
                  </a:lnTo>
                  <a:close/>
                  <a:moveTo>
                    <a:pt x="12" y="41"/>
                  </a:moveTo>
                  <a:lnTo>
                    <a:pt x="12" y="42"/>
                  </a:lnTo>
                  <a:lnTo>
                    <a:pt x="12" y="41"/>
                  </a:lnTo>
                  <a:close/>
                  <a:moveTo>
                    <a:pt x="11" y="41"/>
                  </a:moveTo>
                  <a:lnTo>
                    <a:pt x="10" y="41"/>
                  </a:lnTo>
                  <a:lnTo>
                    <a:pt x="11" y="41"/>
                  </a:lnTo>
                  <a:lnTo>
                    <a:pt x="10" y="41"/>
                  </a:lnTo>
                  <a:lnTo>
                    <a:pt x="11" y="41"/>
                  </a:lnTo>
                  <a:close/>
                  <a:moveTo>
                    <a:pt x="11" y="41"/>
                  </a:moveTo>
                  <a:lnTo>
                    <a:pt x="11" y="40"/>
                  </a:lnTo>
                  <a:lnTo>
                    <a:pt x="11" y="41"/>
                  </a:lnTo>
                  <a:close/>
                  <a:moveTo>
                    <a:pt x="81" y="31"/>
                  </a:moveTo>
                  <a:lnTo>
                    <a:pt x="83" y="31"/>
                  </a:lnTo>
                  <a:lnTo>
                    <a:pt x="81" y="31"/>
                  </a:lnTo>
                  <a:close/>
                  <a:moveTo>
                    <a:pt x="29" y="1"/>
                  </a:moveTo>
                  <a:lnTo>
                    <a:pt x="32" y="1"/>
                  </a:lnTo>
                  <a:lnTo>
                    <a:pt x="32" y="3"/>
                  </a:lnTo>
                  <a:lnTo>
                    <a:pt x="33" y="3"/>
                  </a:lnTo>
                  <a:lnTo>
                    <a:pt x="34" y="3"/>
                  </a:lnTo>
                  <a:lnTo>
                    <a:pt x="34" y="4"/>
                  </a:lnTo>
                  <a:lnTo>
                    <a:pt x="35" y="4"/>
                  </a:lnTo>
                  <a:lnTo>
                    <a:pt x="37" y="5"/>
                  </a:lnTo>
                  <a:lnTo>
                    <a:pt x="38" y="5"/>
                  </a:lnTo>
                  <a:lnTo>
                    <a:pt x="38" y="6"/>
                  </a:lnTo>
                  <a:lnTo>
                    <a:pt x="39" y="6"/>
                  </a:lnTo>
                  <a:lnTo>
                    <a:pt x="41" y="6"/>
                  </a:lnTo>
                  <a:lnTo>
                    <a:pt x="41" y="8"/>
                  </a:lnTo>
                  <a:lnTo>
                    <a:pt x="42" y="8"/>
                  </a:lnTo>
                  <a:lnTo>
                    <a:pt x="42" y="9"/>
                  </a:lnTo>
                  <a:lnTo>
                    <a:pt x="43" y="9"/>
                  </a:lnTo>
                  <a:lnTo>
                    <a:pt x="44" y="10"/>
                  </a:lnTo>
                  <a:lnTo>
                    <a:pt x="46" y="12"/>
                  </a:lnTo>
                  <a:lnTo>
                    <a:pt x="47" y="13"/>
                  </a:lnTo>
                  <a:lnTo>
                    <a:pt x="48" y="14"/>
                  </a:lnTo>
                  <a:lnTo>
                    <a:pt x="49" y="14"/>
                  </a:lnTo>
                  <a:lnTo>
                    <a:pt x="49" y="15"/>
                  </a:lnTo>
                  <a:lnTo>
                    <a:pt x="51" y="15"/>
                  </a:lnTo>
                  <a:lnTo>
                    <a:pt x="51" y="17"/>
                  </a:lnTo>
                  <a:lnTo>
                    <a:pt x="52" y="17"/>
                  </a:lnTo>
                  <a:lnTo>
                    <a:pt x="53" y="18"/>
                  </a:lnTo>
                  <a:lnTo>
                    <a:pt x="55" y="18"/>
                  </a:lnTo>
                  <a:lnTo>
                    <a:pt x="55" y="19"/>
                  </a:lnTo>
                  <a:lnTo>
                    <a:pt x="56" y="19"/>
                  </a:lnTo>
                  <a:lnTo>
                    <a:pt x="57" y="19"/>
                  </a:lnTo>
                  <a:lnTo>
                    <a:pt x="58" y="19"/>
                  </a:lnTo>
                  <a:lnTo>
                    <a:pt x="60" y="19"/>
                  </a:lnTo>
                  <a:lnTo>
                    <a:pt x="61" y="19"/>
                  </a:lnTo>
                  <a:lnTo>
                    <a:pt x="62" y="19"/>
                  </a:lnTo>
                  <a:lnTo>
                    <a:pt x="63" y="21"/>
                  </a:lnTo>
                  <a:lnTo>
                    <a:pt x="65" y="21"/>
                  </a:lnTo>
                  <a:lnTo>
                    <a:pt x="65" y="19"/>
                  </a:lnTo>
                  <a:lnTo>
                    <a:pt x="66" y="19"/>
                  </a:lnTo>
                  <a:lnTo>
                    <a:pt x="66" y="21"/>
                  </a:lnTo>
                  <a:lnTo>
                    <a:pt x="67" y="21"/>
                  </a:lnTo>
                  <a:lnTo>
                    <a:pt x="69" y="21"/>
                  </a:lnTo>
                  <a:lnTo>
                    <a:pt x="70" y="21"/>
                  </a:lnTo>
                  <a:lnTo>
                    <a:pt x="71" y="22"/>
                  </a:lnTo>
                  <a:lnTo>
                    <a:pt x="71" y="23"/>
                  </a:lnTo>
                  <a:lnTo>
                    <a:pt x="72" y="23"/>
                  </a:lnTo>
                  <a:lnTo>
                    <a:pt x="74" y="23"/>
                  </a:lnTo>
                  <a:lnTo>
                    <a:pt x="75" y="23"/>
                  </a:lnTo>
                  <a:lnTo>
                    <a:pt x="76" y="23"/>
                  </a:lnTo>
                  <a:lnTo>
                    <a:pt x="76" y="24"/>
                  </a:lnTo>
                  <a:lnTo>
                    <a:pt x="75" y="24"/>
                  </a:lnTo>
                  <a:lnTo>
                    <a:pt x="76" y="24"/>
                  </a:lnTo>
                  <a:lnTo>
                    <a:pt x="76" y="26"/>
                  </a:lnTo>
                  <a:lnTo>
                    <a:pt x="76" y="27"/>
                  </a:lnTo>
                  <a:lnTo>
                    <a:pt x="77" y="27"/>
                  </a:lnTo>
                  <a:lnTo>
                    <a:pt x="77" y="28"/>
                  </a:lnTo>
                  <a:lnTo>
                    <a:pt x="77" y="29"/>
                  </a:lnTo>
                  <a:lnTo>
                    <a:pt x="79" y="29"/>
                  </a:lnTo>
                  <a:lnTo>
                    <a:pt x="80" y="29"/>
                  </a:lnTo>
                  <a:lnTo>
                    <a:pt x="79" y="29"/>
                  </a:lnTo>
                  <a:lnTo>
                    <a:pt x="79" y="31"/>
                  </a:lnTo>
                  <a:lnTo>
                    <a:pt x="80" y="31"/>
                  </a:lnTo>
                  <a:lnTo>
                    <a:pt x="80" y="32"/>
                  </a:lnTo>
                  <a:lnTo>
                    <a:pt x="81" y="32"/>
                  </a:lnTo>
                  <a:lnTo>
                    <a:pt x="80" y="32"/>
                  </a:lnTo>
                  <a:lnTo>
                    <a:pt x="81" y="32"/>
                  </a:lnTo>
                  <a:lnTo>
                    <a:pt x="83" y="33"/>
                  </a:lnTo>
                  <a:lnTo>
                    <a:pt x="84" y="33"/>
                  </a:lnTo>
                  <a:lnTo>
                    <a:pt x="84" y="35"/>
                  </a:lnTo>
                  <a:lnTo>
                    <a:pt x="85" y="35"/>
                  </a:lnTo>
                  <a:lnTo>
                    <a:pt x="84" y="35"/>
                  </a:lnTo>
                  <a:lnTo>
                    <a:pt x="84" y="36"/>
                  </a:lnTo>
                  <a:lnTo>
                    <a:pt x="85" y="36"/>
                  </a:lnTo>
                  <a:lnTo>
                    <a:pt x="85" y="37"/>
                  </a:lnTo>
                  <a:lnTo>
                    <a:pt x="85" y="38"/>
                  </a:lnTo>
                  <a:lnTo>
                    <a:pt x="85" y="37"/>
                  </a:lnTo>
                  <a:lnTo>
                    <a:pt x="85" y="38"/>
                  </a:lnTo>
                  <a:lnTo>
                    <a:pt x="84" y="38"/>
                  </a:lnTo>
                  <a:lnTo>
                    <a:pt x="84" y="37"/>
                  </a:lnTo>
                  <a:lnTo>
                    <a:pt x="84" y="38"/>
                  </a:lnTo>
                  <a:lnTo>
                    <a:pt x="85" y="40"/>
                  </a:lnTo>
                  <a:lnTo>
                    <a:pt x="84" y="40"/>
                  </a:lnTo>
                  <a:lnTo>
                    <a:pt x="85" y="40"/>
                  </a:lnTo>
                  <a:lnTo>
                    <a:pt x="85" y="41"/>
                  </a:lnTo>
                  <a:lnTo>
                    <a:pt x="85" y="42"/>
                  </a:lnTo>
                  <a:lnTo>
                    <a:pt x="86" y="42"/>
                  </a:lnTo>
                  <a:lnTo>
                    <a:pt x="86" y="43"/>
                  </a:lnTo>
                  <a:lnTo>
                    <a:pt x="86" y="45"/>
                  </a:lnTo>
                  <a:lnTo>
                    <a:pt x="88" y="45"/>
                  </a:lnTo>
                  <a:lnTo>
                    <a:pt x="88" y="46"/>
                  </a:lnTo>
                  <a:lnTo>
                    <a:pt x="89" y="47"/>
                  </a:lnTo>
                  <a:lnTo>
                    <a:pt x="90" y="47"/>
                  </a:lnTo>
                  <a:lnTo>
                    <a:pt x="91" y="47"/>
                  </a:lnTo>
                  <a:lnTo>
                    <a:pt x="91" y="49"/>
                  </a:lnTo>
                  <a:lnTo>
                    <a:pt x="90" y="49"/>
                  </a:lnTo>
                  <a:lnTo>
                    <a:pt x="91" y="49"/>
                  </a:lnTo>
                  <a:lnTo>
                    <a:pt x="93" y="49"/>
                  </a:lnTo>
                  <a:lnTo>
                    <a:pt x="93" y="50"/>
                  </a:lnTo>
                  <a:lnTo>
                    <a:pt x="93" y="51"/>
                  </a:lnTo>
                  <a:lnTo>
                    <a:pt x="94" y="51"/>
                  </a:lnTo>
                  <a:lnTo>
                    <a:pt x="94" y="52"/>
                  </a:lnTo>
                  <a:lnTo>
                    <a:pt x="95" y="54"/>
                  </a:lnTo>
                  <a:lnTo>
                    <a:pt x="95" y="55"/>
                  </a:lnTo>
                  <a:lnTo>
                    <a:pt x="97" y="55"/>
                  </a:lnTo>
                  <a:lnTo>
                    <a:pt x="97" y="56"/>
                  </a:lnTo>
                  <a:lnTo>
                    <a:pt x="98" y="56"/>
                  </a:lnTo>
                  <a:lnTo>
                    <a:pt x="98" y="57"/>
                  </a:lnTo>
                  <a:lnTo>
                    <a:pt x="99" y="57"/>
                  </a:lnTo>
                  <a:lnTo>
                    <a:pt x="100" y="57"/>
                  </a:lnTo>
                  <a:lnTo>
                    <a:pt x="102" y="57"/>
                  </a:lnTo>
                  <a:lnTo>
                    <a:pt x="103" y="57"/>
                  </a:lnTo>
                  <a:lnTo>
                    <a:pt x="104" y="57"/>
                  </a:lnTo>
                  <a:lnTo>
                    <a:pt x="105" y="59"/>
                  </a:lnTo>
                  <a:lnTo>
                    <a:pt x="107" y="59"/>
                  </a:lnTo>
                  <a:lnTo>
                    <a:pt x="108" y="59"/>
                  </a:lnTo>
                  <a:lnTo>
                    <a:pt x="109" y="59"/>
                  </a:lnTo>
                  <a:lnTo>
                    <a:pt x="111" y="59"/>
                  </a:lnTo>
                  <a:lnTo>
                    <a:pt x="112" y="59"/>
                  </a:lnTo>
                  <a:lnTo>
                    <a:pt x="113" y="60"/>
                  </a:lnTo>
                  <a:lnTo>
                    <a:pt x="113" y="61"/>
                  </a:lnTo>
                  <a:lnTo>
                    <a:pt x="114" y="63"/>
                  </a:lnTo>
                  <a:lnTo>
                    <a:pt x="114" y="64"/>
                  </a:lnTo>
                  <a:lnTo>
                    <a:pt x="114" y="65"/>
                  </a:lnTo>
                  <a:lnTo>
                    <a:pt x="113" y="66"/>
                  </a:lnTo>
                  <a:lnTo>
                    <a:pt x="113" y="68"/>
                  </a:lnTo>
                  <a:lnTo>
                    <a:pt x="113" y="69"/>
                  </a:lnTo>
                  <a:lnTo>
                    <a:pt x="112" y="70"/>
                  </a:lnTo>
                  <a:lnTo>
                    <a:pt x="112" y="71"/>
                  </a:lnTo>
                  <a:lnTo>
                    <a:pt x="112" y="73"/>
                  </a:lnTo>
                  <a:lnTo>
                    <a:pt x="111" y="74"/>
                  </a:lnTo>
                  <a:lnTo>
                    <a:pt x="109" y="75"/>
                  </a:lnTo>
                  <a:lnTo>
                    <a:pt x="108" y="75"/>
                  </a:lnTo>
                  <a:lnTo>
                    <a:pt x="107" y="75"/>
                  </a:lnTo>
                  <a:lnTo>
                    <a:pt x="105" y="77"/>
                  </a:lnTo>
                  <a:lnTo>
                    <a:pt x="104" y="77"/>
                  </a:lnTo>
                  <a:lnTo>
                    <a:pt x="103" y="77"/>
                  </a:lnTo>
                  <a:lnTo>
                    <a:pt x="102" y="78"/>
                  </a:lnTo>
                  <a:lnTo>
                    <a:pt x="100" y="78"/>
                  </a:lnTo>
                  <a:lnTo>
                    <a:pt x="99" y="79"/>
                  </a:lnTo>
                  <a:lnTo>
                    <a:pt x="98" y="79"/>
                  </a:lnTo>
                  <a:lnTo>
                    <a:pt x="97" y="79"/>
                  </a:lnTo>
                  <a:lnTo>
                    <a:pt x="95" y="80"/>
                  </a:lnTo>
                  <a:lnTo>
                    <a:pt x="94" y="80"/>
                  </a:lnTo>
                  <a:lnTo>
                    <a:pt x="93" y="80"/>
                  </a:lnTo>
                  <a:lnTo>
                    <a:pt x="91" y="80"/>
                  </a:lnTo>
                  <a:lnTo>
                    <a:pt x="90" y="80"/>
                  </a:lnTo>
                  <a:lnTo>
                    <a:pt x="89" y="80"/>
                  </a:lnTo>
                  <a:lnTo>
                    <a:pt x="88" y="82"/>
                  </a:lnTo>
                  <a:lnTo>
                    <a:pt x="86" y="82"/>
                  </a:lnTo>
                  <a:lnTo>
                    <a:pt x="85" y="82"/>
                  </a:lnTo>
                  <a:lnTo>
                    <a:pt x="84" y="82"/>
                  </a:lnTo>
                  <a:lnTo>
                    <a:pt x="83" y="82"/>
                  </a:lnTo>
                  <a:lnTo>
                    <a:pt x="81" y="82"/>
                  </a:lnTo>
                  <a:lnTo>
                    <a:pt x="80" y="82"/>
                  </a:lnTo>
                  <a:lnTo>
                    <a:pt x="79" y="82"/>
                  </a:lnTo>
                  <a:lnTo>
                    <a:pt x="79" y="83"/>
                  </a:lnTo>
                  <a:lnTo>
                    <a:pt x="77" y="83"/>
                  </a:lnTo>
                  <a:lnTo>
                    <a:pt x="76" y="83"/>
                  </a:lnTo>
                  <a:lnTo>
                    <a:pt x="76" y="84"/>
                  </a:lnTo>
                  <a:lnTo>
                    <a:pt x="75" y="84"/>
                  </a:lnTo>
                  <a:lnTo>
                    <a:pt x="74" y="84"/>
                  </a:lnTo>
                  <a:lnTo>
                    <a:pt x="74" y="85"/>
                  </a:lnTo>
                  <a:lnTo>
                    <a:pt x="72" y="85"/>
                  </a:lnTo>
                  <a:lnTo>
                    <a:pt x="72" y="87"/>
                  </a:lnTo>
                  <a:lnTo>
                    <a:pt x="71" y="88"/>
                  </a:lnTo>
                  <a:lnTo>
                    <a:pt x="71" y="89"/>
                  </a:lnTo>
                  <a:lnTo>
                    <a:pt x="70" y="89"/>
                  </a:lnTo>
                  <a:lnTo>
                    <a:pt x="70" y="91"/>
                  </a:lnTo>
                  <a:lnTo>
                    <a:pt x="70" y="92"/>
                  </a:lnTo>
                  <a:lnTo>
                    <a:pt x="69" y="92"/>
                  </a:lnTo>
                  <a:lnTo>
                    <a:pt x="67" y="92"/>
                  </a:lnTo>
                  <a:lnTo>
                    <a:pt x="67" y="91"/>
                  </a:lnTo>
                  <a:lnTo>
                    <a:pt x="66" y="91"/>
                  </a:lnTo>
                  <a:lnTo>
                    <a:pt x="66" y="89"/>
                  </a:lnTo>
                  <a:lnTo>
                    <a:pt x="65" y="91"/>
                  </a:lnTo>
                  <a:lnTo>
                    <a:pt x="63" y="91"/>
                  </a:lnTo>
                  <a:lnTo>
                    <a:pt x="62" y="91"/>
                  </a:lnTo>
                  <a:lnTo>
                    <a:pt x="61" y="89"/>
                  </a:lnTo>
                  <a:lnTo>
                    <a:pt x="60" y="89"/>
                  </a:lnTo>
                  <a:lnTo>
                    <a:pt x="58" y="89"/>
                  </a:lnTo>
                  <a:lnTo>
                    <a:pt x="57" y="89"/>
                  </a:lnTo>
                  <a:lnTo>
                    <a:pt x="56" y="89"/>
                  </a:lnTo>
                  <a:lnTo>
                    <a:pt x="55" y="89"/>
                  </a:lnTo>
                  <a:lnTo>
                    <a:pt x="53" y="89"/>
                  </a:lnTo>
                  <a:lnTo>
                    <a:pt x="52" y="89"/>
                  </a:lnTo>
                  <a:lnTo>
                    <a:pt x="51" y="89"/>
                  </a:lnTo>
                  <a:lnTo>
                    <a:pt x="49" y="89"/>
                  </a:lnTo>
                  <a:lnTo>
                    <a:pt x="48" y="88"/>
                  </a:lnTo>
                  <a:lnTo>
                    <a:pt x="47" y="89"/>
                  </a:lnTo>
                  <a:lnTo>
                    <a:pt x="47" y="91"/>
                  </a:lnTo>
                  <a:lnTo>
                    <a:pt x="47" y="92"/>
                  </a:lnTo>
                  <a:lnTo>
                    <a:pt x="47" y="93"/>
                  </a:lnTo>
                  <a:lnTo>
                    <a:pt x="46" y="93"/>
                  </a:lnTo>
                  <a:lnTo>
                    <a:pt x="46" y="94"/>
                  </a:lnTo>
                  <a:lnTo>
                    <a:pt x="44" y="94"/>
                  </a:lnTo>
                  <a:lnTo>
                    <a:pt x="44" y="93"/>
                  </a:lnTo>
                  <a:lnTo>
                    <a:pt x="44" y="92"/>
                  </a:lnTo>
                  <a:lnTo>
                    <a:pt x="43" y="92"/>
                  </a:lnTo>
                  <a:lnTo>
                    <a:pt x="43" y="91"/>
                  </a:lnTo>
                  <a:lnTo>
                    <a:pt x="42" y="91"/>
                  </a:lnTo>
                  <a:lnTo>
                    <a:pt x="42" y="92"/>
                  </a:lnTo>
                  <a:lnTo>
                    <a:pt x="42" y="91"/>
                  </a:lnTo>
                  <a:lnTo>
                    <a:pt x="42" y="89"/>
                  </a:lnTo>
                  <a:lnTo>
                    <a:pt x="42" y="88"/>
                  </a:lnTo>
                  <a:lnTo>
                    <a:pt x="41" y="88"/>
                  </a:lnTo>
                  <a:lnTo>
                    <a:pt x="41" y="87"/>
                  </a:lnTo>
                  <a:lnTo>
                    <a:pt x="41" y="88"/>
                  </a:lnTo>
                  <a:lnTo>
                    <a:pt x="41" y="87"/>
                  </a:lnTo>
                  <a:lnTo>
                    <a:pt x="39" y="87"/>
                  </a:lnTo>
                  <a:lnTo>
                    <a:pt x="38" y="85"/>
                  </a:lnTo>
                  <a:lnTo>
                    <a:pt x="38" y="84"/>
                  </a:lnTo>
                  <a:lnTo>
                    <a:pt x="37" y="83"/>
                  </a:lnTo>
                  <a:lnTo>
                    <a:pt x="37" y="82"/>
                  </a:lnTo>
                  <a:lnTo>
                    <a:pt x="35" y="82"/>
                  </a:lnTo>
                  <a:lnTo>
                    <a:pt x="37" y="82"/>
                  </a:lnTo>
                  <a:lnTo>
                    <a:pt x="37" y="80"/>
                  </a:lnTo>
                  <a:lnTo>
                    <a:pt x="35" y="80"/>
                  </a:lnTo>
                  <a:lnTo>
                    <a:pt x="35" y="79"/>
                  </a:lnTo>
                  <a:lnTo>
                    <a:pt x="35" y="78"/>
                  </a:lnTo>
                  <a:lnTo>
                    <a:pt x="34" y="78"/>
                  </a:lnTo>
                  <a:lnTo>
                    <a:pt x="34" y="77"/>
                  </a:lnTo>
                  <a:lnTo>
                    <a:pt x="34" y="75"/>
                  </a:lnTo>
                  <a:lnTo>
                    <a:pt x="33" y="75"/>
                  </a:lnTo>
                  <a:lnTo>
                    <a:pt x="33" y="74"/>
                  </a:lnTo>
                  <a:lnTo>
                    <a:pt x="32" y="74"/>
                  </a:lnTo>
                  <a:lnTo>
                    <a:pt x="30" y="74"/>
                  </a:lnTo>
                  <a:lnTo>
                    <a:pt x="30" y="73"/>
                  </a:lnTo>
                  <a:lnTo>
                    <a:pt x="29" y="73"/>
                  </a:lnTo>
                  <a:lnTo>
                    <a:pt x="28" y="73"/>
                  </a:lnTo>
                  <a:lnTo>
                    <a:pt x="28" y="71"/>
                  </a:lnTo>
                  <a:lnTo>
                    <a:pt x="27" y="71"/>
                  </a:lnTo>
                  <a:lnTo>
                    <a:pt x="28" y="71"/>
                  </a:lnTo>
                  <a:lnTo>
                    <a:pt x="28" y="70"/>
                  </a:lnTo>
                  <a:lnTo>
                    <a:pt x="27" y="70"/>
                  </a:lnTo>
                  <a:lnTo>
                    <a:pt x="27" y="69"/>
                  </a:lnTo>
                  <a:lnTo>
                    <a:pt x="27" y="70"/>
                  </a:lnTo>
                  <a:lnTo>
                    <a:pt x="27" y="69"/>
                  </a:lnTo>
                  <a:lnTo>
                    <a:pt x="25" y="69"/>
                  </a:lnTo>
                  <a:lnTo>
                    <a:pt x="27" y="69"/>
                  </a:lnTo>
                  <a:lnTo>
                    <a:pt x="25" y="69"/>
                  </a:lnTo>
                  <a:lnTo>
                    <a:pt x="25" y="68"/>
                  </a:lnTo>
                  <a:lnTo>
                    <a:pt x="25" y="66"/>
                  </a:lnTo>
                  <a:lnTo>
                    <a:pt x="24" y="66"/>
                  </a:lnTo>
                  <a:lnTo>
                    <a:pt x="25" y="66"/>
                  </a:lnTo>
                  <a:lnTo>
                    <a:pt x="25" y="65"/>
                  </a:lnTo>
                  <a:lnTo>
                    <a:pt x="24" y="65"/>
                  </a:lnTo>
                  <a:lnTo>
                    <a:pt x="25" y="65"/>
                  </a:lnTo>
                  <a:lnTo>
                    <a:pt x="24" y="65"/>
                  </a:lnTo>
                  <a:lnTo>
                    <a:pt x="24" y="64"/>
                  </a:lnTo>
                  <a:lnTo>
                    <a:pt x="25" y="64"/>
                  </a:lnTo>
                  <a:lnTo>
                    <a:pt x="24" y="64"/>
                  </a:lnTo>
                  <a:lnTo>
                    <a:pt x="24" y="63"/>
                  </a:lnTo>
                  <a:lnTo>
                    <a:pt x="24" y="61"/>
                  </a:lnTo>
                  <a:lnTo>
                    <a:pt x="25" y="60"/>
                  </a:lnTo>
                  <a:lnTo>
                    <a:pt x="24" y="60"/>
                  </a:lnTo>
                  <a:lnTo>
                    <a:pt x="24" y="59"/>
                  </a:lnTo>
                  <a:lnTo>
                    <a:pt x="24" y="57"/>
                  </a:lnTo>
                  <a:lnTo>
                    <a:pt x="24" y="59"/>
                  </a:lnTo>
                  <a:lnTo>
                    <a:pt x="24" y="57"/>
                  </a:lnTo>
                  <a:lnTo>
                    <a:pt x="23" y="57"/>
                  </a:lnTo>
                  <a:lnTo>
                    <a:pt x="24" y="57"/>
                  </a:lnTo>
                  <a:lnTo>
                    <a:pt x="23" y="57"/>
                  </a:lnTo>
                  <a:lnTo>
                    <a:pt x="23" y="56"/>
                  </a:lnTo>
                  <a:lnTo>
                    <a:pt x="23" y="55"/>
                  </a:lnTo>
                  <a:lnTo>
                    <a:pt x="23" y="54"/>
                  </a:lnTo>
                  <a:lnTo>
                    <a:pt x="21" y="54"/>
                  </a:lnTo>
                  <a:lnTo>
                    <a:pt x="21" y="52"/>
                  </a:lnTo>
                  <a:lnTo>
                    <a:pt x="20" y="52"/>
                  </a:lnTo>
                  <a:lnTo>
                    <a:pt x="20" y="51"/>
                  </a:lnTo>
                  <a:lnTo>
                    <a:pt x="19" y="51"/>
                  </a:lnTo>
                  <a:lnTo>
                    <a:pt x="19" y="50"/>
                  </a:lnTo>
                  <a:lnTo>
                    <a:pt x="18" y="50"/>
                  </a:lnTo>
                  <a:lnTo>
                    <a:pt x="19" y="50"/>
                  </a:lnTo>
                  <a:lnTo>
                    <a:pt x="18" y="50"/>
                  </a:lnTo>
                  <a:lnTo>
                    <a:pt x="19" y="50"/>
                  </a:lnTo>
                  <a:lnTo>
                    <a:pt x="18" y="50"/>
                  </a:lnTo>
                  <a:lnTo>
                    <a:pt x="16" y="49"/>
                  </a:lnTo>
                  <a:lnTo>
                    <a:pt x="16" y="50"/>
                  </a:lnTo>
                  <a:lnTo>
                    <a:pt x="16" y="49"/>
                  </a:lnTo>
                  <a:lnTo>
                    <a:pt x="16" y="50"/>
                  </a:lnTo>
                  <a:lnTo>
                    <a:pt x="16" y="49"/>
                  </a:lnTo>
                  <a:lnTo>
                    <a:pt x="15" y="49"/>
                  </a:lnTo>
                  <a:lnTo>
                    <a:pt x="15" y="47"/>
                  </a:lnTo>
                  <a:lnTo>
                    <a:pt x="15" y="46"/>
                  </a:lnTo>
                  <a:lnTo>
                    <a:pt x="14" y="46"/>
                  </a:lnTo>
                  <a:lnTo>
                    <a:pt x="15" y="46"/>
                  </a:lnTo>
                  <a:lnTo>
                    <a:pt x="15" y="45"/>
                  </a:lnTo>
                  <a:lnTo>
                    <a:pt x="15" y="43"/>
                  </a:lnTo>
                  <a:lnTo>
                    <a:pt x="14" y="43"/>
                  </a:lnTo>
                  <a:lnTo>
                    <a:pt x="14" y="42"/>
                  </a:lnTo>
                  <a:lnTo>
                    <a:pt x="12" y="41"/>
                  </a:lnTo>
                  <a:lnTo>
                    <a:pt x="12" y="40"/>
                  </a:lnTo>
                  <a:lnTo>
                    <a:pt x="12" y="41"/>
                  </a:lnTo>
                  <a:lnTo>
                    <a:pt x="11" y="41"/>
                  </a:lnTo>
                  <a:lnTo>
                    <a:pt x="11" y="40"/>
                  </a:lnTo>
                  <a:lnTo>
                    <a:pt x="11" y="38"/>
                  </a:lnTo>
                  <a:lnTo>
                    <a:pt x="10" y="38"/>
                  </a:lnTo>
                  <a:lnTo>
                    <a:pt x="10" y="37"/>
                  </a:lnTo>
                  <a:lnTo>
                    <a:pt x="10" y="36"/>
                  </a:lnTo>
                  <a:lnTo>
                    <a:pt x="9" y="35"/>
                  </a:lnTo>
                  <a:lnTo>
                    <a:pt x="7" y="33"/>
                  </a:lnTo>
                  <a:lnTo>
                    <a:pt x="7" y="32"/>
                  </a:lnTo>
                  <a:lnTo>
                    <a:pt x="6" y="32"/>
                  </a:lnTo>
                  <a:lnTo>
                    <a:pt x="6" y="31"/>
                  </a:lnTo>
                  <a:lnTo>
                    <a:pt x="5" y="31"/>
                  </a:lnTo>
                  <a:lnTo>
                    <a:pt x="5" y="29"/>
                  </a:lnTo>
                  <a:lnTo>
                    <a:pt x="5" y="28"/>
                  </a:lnTo>
                  <a:lnTo>
                    <a:pt x="4" y="28"/>
                  </a:lnTo>
                  <a:lnTo>
                    <a:pt x="4" y="27"/>
                  </a:lnTo>
                  <a:lnTo>
                    <a:pt x="4" y="26"/>
                  </a:lnTo>
                  <a:lnTo>
                    <a:pt x="2" y="26"/>
                  </a:lnTo>
                  <a:lnTo>
                    <a:pt x="1" y="26"/>
                  </a:lnTo>
                  <a:lnTo>
                    <a:pt x="0" y="26"/>
                  </a:lnTo>
                  <a:lnTo>
                    <a:pt x="1" y="26"/>
                  </a:lnTo>
                  <a:lnTo>
                    <a:pt x="0" y="26"/>
                  </a:lnTo>
                  <a:lnTo>
                    <a:pt x="0" y="27"/>
                  </a:lnTo>
                  <a:lnTo>
                    <a:pt x="0" y="26"/>
                  </a:lnTo>
                  <a:lnTo>
                    <a:pt x="1" y="26"/>
                  </a:lnTo>
                  <a:lnTo>
                    <a:pt x="0" y="26"/>
                  </a:lnTo>
                  <a:lnTo>
                    <a:pt x="1" y="26"/>
                  </a:lnTo>
                  <a:lnTo>
                    <a:pt x="1" y="24"/>
                  </a:lnTo>
                  <a:lnTo>
                    <a:pt x="1" y="23"/>
                  </a:lnTo>
                  <a:lnTo>
                    <a:pt x="1" y="22"/>
                  </a:lnTo>
                  <a:lnTo>
                    <a:pt x="1" y="21"/>
                  </a:lnTo>
                  <a:lnTo>
                    <a:pt x="1" y="19"/>
                  </a:lnTo>
                  <a:lnTo>
                    <a:pt x="2" y="19"/>
                  </a:lnTo>
                  <a:lnTo>
                    <a:pt x="2" y="18"/>
                  </a:lnTo>
                  <a:lnTo>
                    <a:pt x="4" y="18"/>
                  </a:lnTo>
                  <a:lnTo>
                    <a:pt x="5" y="19"/>
                  </a:lnTo>
                  <a:lnTo>
                    <a:pt x="6" y="19"/>
                  </a:lnTo>
                  <a:lnTo>
                    <a:pt x="7" y="19"/>
                  </a:lnTo>
                  <a:lnTo>
                    <a:pt x="9" y="19"/>
                  </a:lnTo>
                  <a:lnTo>
                    <a:pt x="9" y="18"/>
                  </a:lnTo>
                  <a:lnTo>
                    <a:pt x="10" y="18"/>
                  </a:lnTo>
                  <a:lnTo>
                    <a:pt x="10" y="17"/>
                  </a:lnTo>
                  <a:lnTo>
                    <a:pt x="11" y="17"/>
                  </a:lnTo>
                  <a:lnTo>
                    <a:pt x="11" y="15"/>
                  </a:lnTo>
                  <a:lnTo>
                    <a:pt x="12" y="15"/>
                  </a:lnTo>
                  <a:lnTo>
                    <a:pt x="12" y="14"/>
                  </a:lnTo>
                  <a:lnTo>
                    <a:pt x="14" y="14"/>
                  </a:lnTo>
                  <a:lnTo>
                    <a:pt x="15" y="14"/>
                  </a:lnTo>
                  <a:lnTo>
                    <a:pt x="16" y="14"/>
                  </a:lnTo>
                  <a:lnTo>
                    <a:pt x="16" y="13"/>
                  </a:lnTo>
                  <a:lnTo>
                    <a:pt x="16" y="12"/>
                  </a:lnTo>
                  <a:lnTo>
                    <a:pt x="18" y="12"/>
                  </a:lnTo>
                  <a:lnTo>
                    <a:pt x="19" y="12"/>
                  </a:lnTo>
                  <a:lnTo>
                    <a:pt x="18" y="10"/>
                  </a:lnTo>
                  <a:lnTo>
                    <a:pt x="18" y="9"/>
                  </a:lnTo>
                  <a:lnTo>
                    <a:pt x="16" y="9"/>
                  </a:lnTo>
                  <a:lnTo>
                    <a:pt x="16" y="8"/>
                  </a:lnTo>
                  <a:lnTo>
                    <a:pt x="15" y="6"/>
                  </a:lnTo>
                  <a:lnTo>
                    <a:pt x="14" y="6"/>
                  </a:lnTo>
                  <a:lnTo>
                    <a:pt x="14" y="5"/>
                  </a:lnTo>
                  <a:lnTo>
                    <a:pt x="12" y="5"/>
                  </a:lnTo>
                  <a:lnTo>
                    <a:pt x="14" y="4"/>
                  </a:lnTo>
                  <a:lnTo>
                    <a:pt x="15" y="4"/>
                  </a:lnTo>
                  <a:lnTo>
                    <a:pt x="18" y="4"/>
                  </a:lnTo>
                  <a:lnTo>
                    <a:pt x="19" y="3"/>
                  </a:lnTo>
                  <a:lnTo>
                    <a:pt x="20" y="3"/>
                  </a:lnTo>
                  <a:lnTo>
                    <a:pt x="21" y="1"/>
                  </a:lnTo>
                  <a:lnTo>
                    <a:pt x="23" y="1"/>
                  </a:lnTo>
                  <a:lnTo>
                    <a:pt x="24" y="1"/>
                  </a:lnTo>
                  <a:lnTo>
                    <a:pt x="25" y="0"/>
                  </a:lnTo>
                  <a:lnTo>
                    <a:pt x="27" y="1"/>
                  </a:lnTo>
                  <a:lnTo>
                    <a:pt x="28" y="1"/>
                  </a:lnTo>
                  <a:lnTo>
                    <a:pt x="29"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6" name="Rectangle 1473"/>
            <p:cNvSpPr>
              <a:spLocks noChangeArrowheads="1"/>
            </p:cNvSpPr>
            <p:nvPr/>
          </p:nvSpPr>
          <p:spPr bwMode="auto">
            <a:xfrm>
              <a:off x="5426075" y="3959441"/>
              <a:ext cx="1588" cy="1588"/>
            </a:xfrm>
            <a:prstGeom prst="rect">
              <a:avLst/>
            </a:prstGeom>
            <a:grpFill/>
            <a:ln w="1588">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7" name="Freeform 1474"/>
            <p:cNvSpPr>
              <a:spLocks noEditPoints="1"/>
            </p:cNvSpPr>
            <p:nvPr/>
          </p:nvSpPr>
          <p:spPr bwMode="auto">
            <a:xfrm>
              <a:off x="4598988" y="3894353"/>
              <a:ext cx="142875" cy="122238"/>
            </a:xfrm>
            <a:custGeom>
              <a:avLst/>
              <a:gdLst>
                <a:gd name="T0" fmla="*/ 53 w 90"/>
                <a:gd name="T1" fmla="*/ 2 h 77"/>
                <a:gd name="T2" fmla="*/ 60 w 90"/>
                <a:gd name="T3" fmla="*/ 2 h 77"/>
                <a:gd name="T4" fmla="*/ 66 w 90"/>
                <a:gd name="T5" fmla="*/ 2 h 77"/>
                <a:gd name="T6" fmla="*/ 73 w 90"/>
                <a:gd name="T7" fmla="*/ 2 h 77"/>
                <a:gd name="T8" fmla="*/ 79 w 90"/>
                <a:gd name="T9" fmla="*/ 2 h 77"/>
                <a:gd name="T10" fmla="*/ 83 w 90"/>
                <a:gd name="T11" fmla="*/ 5 h 77"/>
                <a:gd name="T12" fmla="*/ 83 w 90"/>
                <a:gd name="T13" fmla="*/ 7 h 77"/>
                <a:gd name="T14" fmla="*/ 83 w 90"/>
                <a:gd name="T15" fmla="*/ 10 h 77"/>
                <a:gd name="T16" fmla="*/ 84 w 90"/>
                <a:gd name="T17" fmla="*/ 17 h 77"/>
                <a:gd name="T18" fmla="*/ 87 w 90"/>
                <a:gd name="T19" fmla="*/ 22 h 77"/>
                <a:gd name="T20" fmla="*/ 90 w 90"/>
                <a:gd name="T21" fmla="*/ 24 h 77"/>
                <a:gd name="T22" fmla="*/ 88 w 90"/>
                <a:gd name="T23" fmla="*/ 27 h 77"/>
                <a:gd name="T24" fmla="*/ 84 w 90"/>
                <a:gd name="T25" fmla="*/ 31 h 77"/>
                <a:gd name="T26" fmla="*/ 81 w 90"/>
                <a:gd name="T27" fmla="*/ 31 h 77"/>
                <a:gd name="T28" fmla="*/ 80 w 90"/>
                <a:gd name="T29" fmla="*/ 37 h 77"/>
                <a:gd name="T30" fmla="*/ 79 w 90"/>
                <a:gd name="T31" fmla="*/ 42 h 77"/>
                <a:gd name="T32" fmla="*/ 79 w 90"/>
                <a:gd name="T33" fmla="*/ 49 h 77"/>
                <a:gd name="T34" fmla="*/ 78 w 90"/>
                <a:gd name="T35" fmla="*/ 55 h 77"/>
                <a:gd name="T36" fmla="*/ 73 w 90"/>
                <a:gd name="T37" fmla="*/ 59 h 77"/>
                <a:gd name="T38" fmla="*/ 71 w 90"/>
                <a:gd name="T39" fmla="*/ 64 h 77"/>
                <a:gd name="T40" fmla="*/ 67 w 90"/>
                <a:gd name="T41" fmla="*/ 66 h 77"/>
                <a:gd name="T42" fmla="*/ 65 w 90"/>
                <a:gd name="T43" fmla="*/ 73 h 77"/>
                <a:gd name="T44" fmla="*/ 64 w 90"/>
                <a:gd name="T45" fmla="*/ 68 h 77"/>
                <a:gd name="T46" fmla="*/ 61 w 90"/>
                <a:gd name="T47" fmla="*/ 60 h 77"/>
                <a:gd name="T48" fmla="*/ 57 w 90"/>
                <a:gd name="T49" fmla="*/ 59 h 77"/>
                <a:gd name="T50" fmla="*/ 57 w 90"/>
                <a:gd name="T51" fmla="*/ 64 h 77"/>
                <a:gd name="T52" fmla="*/ 52 w 90"/>
                <a:gd name="T53" fmla="*/ 69 h 77"/>
                <a:gd name="T54" fmla="*/ 46 w 90"/>
                <a:gd name="T55" fmla="*/ 69 h 77"/>
                <a:gd name="T56" fmla="*/ 41 w 90"/>
                <a:gd name="T57" fmla="*/ 70 h 77"/>
                <a:gd name="T58" fmla="*/ 33 w 90"/>
                <a:gd name="T59" fmla="*/ 73 h 77"/>
                <a:gd name="T60" fmla="*/ 28 w 90"/>
                <a:gd name="T61" fmla="*/ 72 h 77"/>
                <a:gd name="T62" fmla="*/ 22 w 90"/>
                <a:gd name="T63" fmla="*/ 69 h 77"/>
                <a:gd name="T64" fmla="*/ 17 w 90"/>
                <a:gd name="T65" fmla="*/ 69 h 77"/>
                <a:gd name="T66" fmla="*/ 15 w 90"/>
                <a:gd name="T67" fmla="*/ 74 h 77"/>
                <a:gd name="T68" fmla="*/ 9 w 90"/>
                <a:gd name="T69" fmla="*/ 77 h 77"/>
                <a:gd name="T70" fmla="*/ 10 w 90"/>
                <a:gd name="T71" fmla="*/ 72 h 77"/>
                <a:gd name="T72" fmla="*/ 6 w 90"/>
                <a:gd name="T73" fmla="*/ 65 h 77"/>
                <a:gd name="T74" fmla="*/ 5 w 90"/>
                <a:gd name="T75" fmla="*/ 63 h 77"/>
                <a:gd name="T76" fmla="*/ 4 w 90"/>
                <a:gd name="T77" fmla="*/ 58 h 77"/>
                <a:gd name="T78" fmla="*/ 3 w 90"/>
                <a:gd name="T79" fmla="*/ 55 h 77"/>
                <a:gd name="T80" fmla="*/ 1 w 90"/>
                <a:gd name="T81" fmla="*/ 52 h 77"/>
                <a:gd name="T82" fmla="*/ 1 w 90"/>
                <a:gd name="T83" fmla="*/ 47 h 77"/>
                <a:gd name="T84" fmla="*/ 3 w 90"/>
                <a:gd name="T85" fmla="*/ 45 h 77"/>
                <a:gd name="T86" fmla="*/ 5 w 90"/>
                <a:gd name="T87" fmla="*/ 41 h 77"/>
                <a:gd name="T88" fmla="*/ 6 w 90"/>
                <a:gd name="T89" fmla="*/ 38 h 77"/>
                <a:gd name="T90" fmla="*/ 11 w 90"/>
                <a:gd name="T91" fmla="*/ 38 h 77"/>
                <a:gd name="T92" fmla="*/ 11 w 90"/>
                <a:gd name="T93" fmla="*/ 32 h 77"/>
                <a:gd name="T94" fmla="*/ 11 w 90"/>
                <a:gd name="T95" fmla="*/ 26 h 77"/>
                <a:gd name="T96" fmla="*/ 11 w 90"/>
                <a:gd name="T97" fmla="*/ 19 h 77"/>
                <a:gd name="T98" fmla="*/ 13 w 90"/>
                <a:gd name="T99" fmla="*/ 13 h 77"/>
                <a:gd name="T100" fmla="*/ 17 w 90"/>
                <a:gd name="T101" fmla="*/ 10 h 77"/>
                <a:gd name="T102" fmla="*/ 17 w 90"/>
                <a:gd name="T103" fmla="*/ 4 h 77"/>
                <a:gd name="T104" fmla="*/ 20 w 90"/>
                <a:gd name="T105" fmla="*/ 2 h 77"/>
                <a:gd name="T106" fmla="*/ 27 w 90"/>
                <a:gd name="T107" fmla="*/ 2 h 77"/>
                <a:gd name="T108" fmla="*/ 33 w 90"/>
                <a:gd name="T109" fmla="*/ 2 h 77"/>
                <a:gd name="T110" fmla="*/ 39 w 90"/>
                <a:gd name="T111" fmla="*/ 2 h 77"/>
                <a:gd name="T112" fmla="*/ 46 w 90"/>
                <a:gd name="T113" fmla="*/ 2 h 77"/>
                <a:gd name="T114" fmla="*/ 51 w 90"/>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 h="77">
                  <a:moveTo>
                    <a:pt x="84" y="9"/>
                  </a:moveTo>
                  <a:lnTo>
                    <a:pt x="84" y="8"/>
                  </a:lnTo>
                  <a:lnTo>
                    <a:pt x="84" y="9"/>
                  </a:lnTo>
                  <a:close/>
                  <a:moveTo>
                    <a:pt x="52" y="2"/>
                  </a:moveTo>
                  <a:lnTo>
                    <a:pt x="53" y="2"/>
                  </a:lnTo>
                  <a:lnTo>
                    <a:pt x="55" y="2"/>
                  </a:lnTo>
                  <a:lnTo>
                    <a:pt x="56" y="2"/>
                  </a:lnTo>
                  <a:lnTo>
                    <a:pt x="57" y="2"/>
                  </a:lnTo>
                  <a:lnTo>
                    <a:pt x="59" y="2"/>
                  </a:lnTo>
                  <a:lnTo>
                    <a:pt x="60" y="2"/>
                  </a:lnTo>
                  <a:lnTo>
                    <a:pt x="61" y="2"/>
                  </a:lnTo>
                  <a:lnTo>
                    <a:pt x="62" y="2"/>
                  </a:lnTo>
                  <a:lnTo>
                    <a:pt x="64" y="2"/>
                  </a:lnTo>
                  <a:lnTo>
                    <a:pt x="65" y="2"/>
                  </a:lnTo>
                  <a:lnTo>
                    <a:pt x="66" y="2"/>
                  </a:lnTo>
                  <a:lnTo>
                    <a:pt x="67" y="2"/>
                  </a:lnTo>
                  <a:lnTo>
                    <a:pt x="69" y="2"/>
                  </a:lnTo>
                  <a:lnTo>
                    <a:pt x="70" y="2"/>
                  </a:lnTo>
                  <a:lnTo>
                    <a:pt x="71" y="2"/>
                  </a:lnTo>
                  <a:lnTo>
                    <a:pt x="73" y="2"/>
                  </a:lnTo>
                  <a:lnTo>
                    <a:pt x="74" y="2"/>
                  </a:lnTo>
                  <a:lnTo>
                    <a:pt x="75" y="2"/>
                  </a:lnTo>
                  <a:lnTo>
                    <a:pt x="76" y="2"/>
                  </a:lnTo>
                  <a:lnTo>
                    <a:pt x="78" y="2"/>
                  </a:lnTo>
                  <a:lnTo>
                    <a:pt x="79" y="2"/>
                  </a:lnTo>
                  <a:lnTo>
                    <a:pt x="80" y="2"/>
                  </a:lnTo>
                  <a:lnTo>
                    <a:pt x="81" y="2"/>
                  </a:lnTo>
                  <a:lnTo>
                    <a:pt x="81" y="3"/>
                  </a:lnTo>
                  <a:lnTo>
                    <a:pt x="81" y="4"/>
                  </a:lnTo>
                  <a:lnTo>
                    <a:pt x="83" y="5"/>
                  </a:lnTo>
                  <a:lnTo>
                    <a:pt x="83" y="7"/>
                  </a:lnTo>
                  <a:lnTo>
                    <a:pt x="84" y="7"/>
                  </a:lnTo>
                  <a:lnTo>
                    <a:pt x="84" y="8"/>
                  </a:lnTo>
                  <a:lnTo>
                    <a:pt x="83" y="8"/>
                  </a:lnTo>
                  <a:lnTo>
                    <a:pt x="83" y="7"/>
                  </a:lnTo>
                  <a:lnTo>
                    <a:pt x="84" y="7"/>
                  </a:lnTo>
                  <a:lnTo>
                    <a:pt x="83" y="7"/>
                  </a:lnTo>
                  <a:lnTo>
                    <a:pt x="83" y="8"/>
                  </a:lnTo>
                  <a:lnTo>
                    <a:pt x="83" y="9"/>
                  </a:lnTo>
                  <a:lnTo>
                    <a:pt x="83" y="10"/>
                  </a:lnTo>
                  <a:lnTo>
                    <a:pt x="83" y="12"/>
                  </a:lnTo>
                  <a:lnTo>
                    <a:pt x="83" y="13"/>
                  </a:lnTo>
                  <a:lnTo>
                    <a:pt x="84" y="14"/>
                  </a:lnTo>
                  <a:lnTo>
                    <a:pt x="84" y="16"/>
                  </a:lnTo>
                  <a:lnTo>
                    <a:pt x="84" y="17"/>
                  </a:lnTo>
                  <a:lnTo>
                    <a:pt x="84" y="18"/>
                  </a:lnTo>
                  <a:lnTo>
                    <a:pt x="84" y="19"/>
                  </a:lnTo>
                  <a:lnTo>
                    <a:pt x="85" y="21"/>
                  </a:lnTo>
                  <a:lnTo>
                    <a:pt x="87" y="21"/>
                  </a:lnTo>
                  <a:lnTo>
                    <a:pt x="87" y="22"/>
                  </a:lnTo>
                  <a:lnTo>
                    <a:pt x="88" y="22"/>
                  </a:lnTo>
                  <a:lnTo>
                    <a:pt x="88" y="23"/>
                  </a:lnTo>
                  <a:lnTo>
                    <a:pt x="89" y="23"/>
                  </a:lnTo>
                  <a:lnTo>
                    <a:pt x="90" y="23"/>
                  </a:lnTo>
                  <a:lnTo>
                    <a:pt x="90" y="24"/>
                  </a:lnTo>
                  <a:lnTo>
                    <a:pt x="90" y="26"/>
                  </a:lnTo>
                  <a:lnTo>
                    <a:pt x="89" y="27"/>
                  </a:lnTo>
                  <a:lnTo>
                    <a:pt x="88" y="27"/>
                  </a:lnTo>
                  <a:lnTo>
                    <a:pt x="88" y="28"/>
                  </a:lnTo>
                  <a:lnTo>
                    <a:pt x="88" y="27"/>
                  </a:lnTo>
                  <a:lnTo>
                    <a:pt x="87" y="28"/>
                  </a:lnTo>
                  <a:lnTo>
                    <a:pt x="85" y="28"/>
                  </a:lnTo>
                  <a:lnTo>
                    <a:pt x="85" y="30"/>
                  </a:lnTo>
                  <a:lnTo>
                    <a:pt x="84" y="30"/>
                  </a:lnTo>
                  <a:lnTo>
                    <a:pt x="84" y="31"/>
                  </a:lnTo>
                  <a:lnTo>
                    <a:pt x="84" y="30"/>
                  </a:lnTo>
                  <a:lnTo>
                    <a:pt x="83" y="31"/>
                  </a:lnTo>
                  <a:lnTo>
                    <a:pt x="83" y="30"/>
                  </a:lnTo>
                  <a:lnTo>
                    <a:pt x="81" y="30"/>
                  </a:lnTo>
                  <a:lnTo>
                    <a:pt x="81" y="31"/>
                  </a:lnTo>
                  <a:lnTo>
                    <a:pt x="81" y="32"/>
                  </a:lnTo>
                  <a:lnTo>
                    <a:pt x="81" y="33"/>
                  </a:lnTo>
                  <a:lnTo>
                    <a:pt x="81" y="35"/>
                  </a:lnTo>
                  <a:lnTo>
                    <a:pt x="81" y="36"/>
                  </a:lnTo>
                  <a:lnTo>
                    <a:pt x="80" y="37"/>
                  </a:lnTo>
                  <a:lnTo>
                    <a:pt x="80" y="38"/>
                  </a:lnTo>
                  <a:lnTo>
                    <a:pt x="80" y="40"/>
                  </a:lnTo>
                  <a:lnTo>
                    <a:pt x="79" y="40"/>
                  </a:lnTo>
                  <a:lnTo>
                    <a:pt x="79" y="41"/>
                  </a:lnTo>
                  <a:lnTo>
                    <a:pt x="79" y="42"/>
                  </a:lnTo>
                  <a:lnTo>
                    <a:pt x="79" y="44"/>
                  </a:lnTo>
                  <a:lnTo>
                    <a:pt x="79" y="45"/>
                  </a:lnTo>
                  <a:lnTo>
                    <a:pt x="79" y="46"/>
                  </a:lnTo>
                  <a:lnTo>
                    <a:pt x="79" y="47"/>
                  </a:lnTo>
                  <a:lnTo>
                    <a:pt x="79" y="49"/>
                  </a:lnTo>
                  <a:lnTo>
                    <a:pt x="79" y="50"/>
                  </a:lnTo>
                  <a:lnTo>
                    <a:pt x="78" y="51"/>
                  </a:lnTo>
                  <a:lnTo>
                    <a:pt x="78" y="52"/>
                  </a:lnTo>
                  <a:lnTo>
                    <a:pt x="78" y="54"/>
                  </a:lnTo>
                  <a:lnTo>
                    <a:pt x="78" y="55"/>
                  </a:lnTo>
                  <a:lnTo>
                    <a:pt x="76" y="55"/>
                  </a:lnTo>
                  <a:lnTo>
                    <a:pt x="75" y="55"/>
                  </a:lnTo>
                  <a:lnTo>
                    <a:pt x="74" y="58"/>
                  </a:lnTo>
                  <a:lnTo>
                    <a:pt x="73" y="58"/>
                  </a:lnTo>
                  <a:lnTo>
                    <a:pt x="73" y="59"/>
                  </a:lnTo>
                  <a:lnTo>
                    <a:pt x="71" y="59"/>
                  </a:lnTo>
                  <a:lnTo>
                    <a:pt x="71" y="60"/>
                  </a:lnTo>
                  <a:lnTo>
                    <a:pt x="71" y="61"/>
                  </a:lnTo>
                  <a:lnTo>
                    <a:pt x="71" y="63"/>
                  </a:lnTo>
                  <a:lnTo>
                    <a:pt x="71" y="64"/>
                  </a:lnTo>
                  <a:lnTo>
                    <a:pt x="71" y="65"/>
                  </a:lnTo>
                  <a:lnTo>
                    <a:pt x="70" y="65"/>
                  </a:lnTo>
                  <a:lnTo>
                    <a:pt x="69" y="65"/>
                  </a:lnTo>
                  <a:lnTo>
                    <a:pt x="67" y="65"/>
                  </a:lnTo>
                  <a:lnTo>
                    <a:pt x="67" y="66"/>
                  </a:lnTo>
                  <a:lnTo>
                    <a:pt x="67" y="68"/>
                  </a:lnTo>
                  <a:lnTo>
                    <a:pt x="67" y="69"/>
                  </a:lnTo>
                  <a:lnTo>
                    <a:pt x="66" y="72"/>
                  </a:lnTo>
                  <a:lnTo>
                    <a:pt x="66" y="73"/>
                  </a:lnTo>
                  <a:lnTo>
                    <a:pt x="65" y="73"/>
                  </a:lnTo>
                  <a:lnTo>
                    <a:pt x="65" y="72"/>
                  </a:lnTo>
                  <a:lnTo>
                    <a:pt x="66" y="70"/>
                  </a:lnTo>
                  <a:lnTo>
                    <a:pt x="66" y="69"/>
                  </a:lnTo>
                  <a:lnTo>
                    <a:pt x="65" y="69"/>
                  </a:lnTo>
                  <a:lnTo>
                    <a:pt x="64" y="68"/>
                  </a:lnTo>
                  <a:lnTo>
                    <a:pt x="62" y="66"/>
                  </a:lnTo>
                  <a:lnTo>
                    <a:pt x="61" y="65"/>
                  </a:lnTo>
                  <a:lnTo>
                    <a:pt x="61" y="63"/>
                  </a:lnTo>
                  <a:lnTo>
                    <a:pt x="61" y="61"/>
                  </a:lnTo>
                  <a:lnTo>
                    <a:pt x="61" y="60"/>
                  </a:lnTo>
                  <a:lnTo>
                    <a:pt x="61" y="59"/>
                  </a:lnTo>
                  <a:lnTo>
                    <a:pt x="61" y="58"/>
                  </a:lnTo>
                  <a:lnTo>
                    <a:pt x="59" y="58"/>
                  </a:lnTo>
                  <a:lnTo>
                    <a:pt x="59" y="59"/>
                  </a:lnTo>
                  <a:lnTo>
                    <a:pt x="57" y="59"/>
                  </a:lnTo>
                  <a:lnTo>
                    <a:pt x="56" y="59"/>
                  </a:lnTo>
                  <a:lnTo>
                    <a:pt x="57" y="60"/>
                  </a:lnTo>
                  <a:lnTo>
                    <a:pt x="57" y="61"/>
                  </a:lnTo>
                  <a:lnTo>
                    <a:pt x="57" y="63"/>
                  </a:lnTo>
                  <a:lnTo>
                    <a:pt x="57" y="64"/>
                  </a:lnTo>
                  <a:lnTo>
                    <a:pt x="56" y="65"/>
                  </a:lnTo>
                  <a:lnTo>
                    <a:pt x="55" y="66"/>
                  </a:lnTo>
                  <a:lnTo>
                    <a:pt x="53" y="68"/>
                  </a:lnTo>
                  <a:lnTo>
                    <a:pt x="53" y="69"/>
                  </a:lnTo>
                  <a:lnTo>
                    <a:pt x="52" y="69"/>
                  </a:lnTo>
                  <a:lnTo>
                    <a:pt x="51" y="70"/>
                  </a:lnTo>
                  <a:lnTo>
                    <a:pt x="50" y="72"/>
                  </a:lnTo>
                  <a:lnTo>
                    <a:pt x="48" y="72"/>
                  </a:lnTo>
                  <a:lnTo>
                    <a:pt x="47" y="70"/>
                  </a:lnTo>
                  <a:lnTo>
                    <a:pt x="46" y="69"/>
                  </a:lnTo>
                  <a:lnTo>
                    <a:pt x="45" y="68"/>
                  </a:lnTo>
                  <a:lnTo>
                    <a:pt x="43" y="68"/>
                  </a:lnTo>
                  <a:lnTo>
                    <a:pt x="42" y="69"/>
                  </a:lnTo>
                  <a:lnTo>
                    <a:pt x="42" y="70"/>
                  </a:lnTo>
                  <a:lnTo>
                    <a:pt x="41" y="70"/>
                  </a:lnTo>
                  <a:lnTo>
                    <a:pt x="39" y="72"/>
                  </a:lnTo>
                  <a:lnTo>
                    <a:pt x="38" y="72"/>
                  </a:lnTo>
                  <a:lnTo>
                    <a:pt x="38" y="73"/>
                  </a:lnTo>
                  <a:lnTo>
                    <a:pt x="36" y="73"/>
                  </a:lnTo>
                  <a:lnTo>
                    <a:pt x="33" y="73"/>
                  </a:lnTo>
                  <a:lnTo>
                    <a:pt x="33" y="72"/>
                  </a:lnTo>
                  <a:lnTo>
                    <a:pt x="32" y="72"/>
                  </a:lnTo>
                  <a:lnTo>
                    <a:pt x="31" y="72"/>
                  </a:lnTo>
                  <a:lnTo>
                    <a:pt x="29" y="72"/>
                  </a:lnTo>
                  <a:lnTo>
                    <a:pt x="28" y="72"/>
                  </a:lnTo>
                  <a:lnTo>
                    <a:pt x="25" y="73"/>
                  </a:lnTo>
                  <a:lnTo>
                    <a:pt x="24" y="72"/>
                  </a:lnTo>
                  <a:lnTo>
                    <a:pt x="23" y="70"/>
                  </a:lnTo>
                  <a:lnTo>
                    <a:pt x="23" y="69"/>
                  </a:lnTo>
                  <a:lnTo>
                    <a:pt x="22" y="69"/>
                  </a:lnTo>
                  <a:lnTo>
                    <a:pt x="22" y="68"/>
                  </a:lnTo>
                  <a:lnTo>
                    <a:pt x="20" y="68"/>
                  </a:lnTo>
                  <a:lnTo>
                    <a:pt x="19" y="68"/>
                  </a:lnTo>
                  <a:lnTo>
                    <a:pt x="18" y="68"/>
                  </a:lnTo>
                  <a:lnTo>
                    <a:pt x="17" y="69"/>
                  </a:lnTo>
                  <a:lnTo>
                    <a:pt x="17" y="70"/>
                  </a:lnTo>
                  <a:lnTo>
                    <a:pt x="15" y="70"/>
                  </a:lnTo>
                  <a:lnTo>
                    <a:pt x="15" y="72"/>
                  </a:lnTo>
                  <a:lnTo>
                    <a:pt x="15" y="73"/>
                  </a:lnTo>
                  <a:lnTo>
                    <a:pt x="15" y="74"/>
                  </a:lnTo>
                  <a:lnTo>
                    <a:pt x="14" y="75"/>
                  </a:lnTo>
                  <a:lnTo>
                    <a:pt x="13" y="77"/>
                  </a:lnTo>
                  <a:lnTo>
                    <a:pt x="11" y="77"/>
                  </a:lnTo>
                  <a:lnTo>
                    <a:pt x="10" y="77"/>
                  </a:lnTo>
                  <a:lnTo>
                    <a:pt x="9" y="77"/>
                  </a:lnTo>
                  <a:lnTo>
                    <a:pt x="9" y="75"/>
                  </a:lnTo>
                  <a:lnTo>
                    <a:pt x="9" y="74"/>
                  </a:lnTo>
                  <a:lnTo>
                    <a:pt x="9" y="73"/>
                  </a:lnTo>
                  <a:lnTo>
                    <a:pt x="9" y="72"/>
                  </a:lnTo>
                  <a:lnTo>
                    <a:pt x="10" y="72"/>
                  </a:lnTo>
                  <a:lnTo>
                    <a:pt x="9" y="70"/>
                  </a:lnTo>
                  <a:lnTo>
                    <a:pt x="9" y="69"/>
                  </a:lnTo>
                  <a:lnTo>
                    <a:pt x="8" y="68"/>
                  </a:lnTo>
                  <a:lnTo>
                    <a:pt x="6" y="66"/>
                  </a:lnTo>
                  <a:lnTo>
                    <a:pt x="6" y="65"/>
                  </a:lnTo>
                  <a:lnTo>
                    <a:pt x="5" y="65"/>
                  </a:lnTo>
                  <a:lnTo>
                    <a:pt x="5" y="64"/>
                  </a:lnTo>
                  <a:lnTo>
                    <a:pt x="5" y="63"/>
                  </a:lnTo>
                  <a:lnTo>
                    <a:pt x="6" y="63"/>
                  </a:lnTo>
                  <a:lnTo>
                    <a:pt x="5" y="63"/>
                  </a:lnTo>
                  <a:lnTo>
                    <a:pt x="5" y="61"/>
                  </a:lnTo>
                  <a:lnTo>
                    <a:pt x="4" y="61"/>
                  </a:lnTo>
                  <a:lnTo>
                    <a:pt x="4" y="60"/>
                  </a:lnTo>
                  <a:lnTo>
                    <a:pt x="4" y="59"/>
                  </a:lnTo>
                  <a:lnTo>
                    <a:pt x="4" y="58"/>
                  </a:lnTo>
                  <a:lnTo>
                    <a:pt x="4" y="59"/>
                  </a:lnTo>
                  <a:lnTo>
                    <a:pt x="3" y="59"/>
                  </a:lnTo>
                  <a:lnTo>
                    <a:pt x="4" y="58"/>
                  </a:lnTo>
                  <a:lnTo>
                    <a:pt x="3" y="56"/>
                  </a:lnTo>
                  <a:lnTo>
                    <a:pt x="3" y="55"/>
                  </a:lnTo>
                  <a:lnTo>
                    <a:pt x="1" y="55"/>
                  </a:lnTo>
                  <a:lnTo>
                    <a:pt x="0" y="55"/>
                  </a:lnTo>
                  <a:lnTo>
                    <a:pt x="0" y="54"/>
                  </a:lnTo>
                  <a:lnTo>
                    <a:pt x="0" y="52"/>
                  </a:lnTo>
                  <a:lnTo>
                    <a:pt x="1" y="52"/>
                  </a:lnTo>
                  <a:lnTo>
                    <a:pt x="1" y="51"/>
                  </a:lnTo>
                  <a:lnTo>
                    <a:pt x="3" y="51"/>
                  </a:lnTo>
                  <a:lnTo>
                    <a:pt x="1" y="50"/>
                  </a:lnTo>
                  <a:lnTo>
                    <a:pt x="1" y="49"/>
                  </a:lnTo>
                  <a:lnTo>
                    <a:pt x="1" y="47"/>
                  </a:lnTo>
                  <a:lnTo>
                    <a:pt x="3" y="47"/>
                  </a:lnTo>
                  <a:lnTo>
                    <a:pt x="4" y="47"/>
                  </a:lnTo>
                  <a:lnTo>
                    <a:pt x="4" y="46"/>
                  </a:lnTo>
                  <a:lnTo>
                    <a:pt x="3" y="46"/>
                  </a:lnTo>
                  <a:lnTo>
                    <a:pt x="3" y="45"/>
                  </a:lnTo>
                  <a:lnTo>
                    <a:pt x="3" y="44"/>
                  </a:lnTo>
                  <a:lnTo>
                    <a:pt x="4" y="44"/>
                  </a:lnTo>
                  <a:lnTo>
                    <a:pt x="4" y="42"/>
                  </a:lnTo>
                  <a:lnTo>
                    <a:pt x="5" y="42"/>
                  </a:lnTo>
                  <a:lnTo>
                    <a:pt x="5" y="41"/>
                  </a:lnTo>
                  <a:lnTo>
                    <a:pt x="6" y="41"/>
                  </a:lnTo>
                  <a:lnTo>
                    <a:pt x="6" y="40"/>
                  </a:lnTo>
                  <a:lnTo>
                    <a:pt x="5" y="40"/>
                  </a:lnTo>
                  <a:lnTo>
                    <a:pt x="5" y="38"/>
                  </a:lnTo>
                  <a:lnTo>
                    <a:pt x="6" y="38"/>
                  </a:lnTo>
                  <a:lnTo>
                    <a:pt x="6" y="37"/>
                  </a:lnTo>
                  <a:lnTo>
                    <a:pt x="8" y="38"/>
                  </a:lnTo>
                  <a:lnTo>
                    <a:pt x="9" y="37"/>
                  </a:lnTo>
                  <a:lnTo>
                    <a:pt x="10" y="37"/>
                  </a:lnTo>
                  <a:lnTo>
                    <a:pt x="11" y="38"/>
                  </a:lnTo>
                  <a:lnTo>
                    <a:pt x="11" y="37"/>
                  </a:lnTo>
                  <a:lnTo>
                    <a:pt x="11" y="36"/>
                  </a:lnTo>
                  <a:lnTo>
                    <a:pt x="11" y="35"/>
                  </a:lnTo>
                  <a:lnTo>
                    <a:pt x="11" y="33"/>
                  </a:lnTo>
                  <a:lnTo>
                    <a:pt x="11" y="32"/>
                  </a:lnTo>
                  <a:lnTo>
                    <a:pt x="11" y="31"/>
                  </a:lnTo>
                  <a:lnTo>
                    <a:pt x="11" y="30"/>
                  </a:lnTo>
                  <a:lnTo>
                    <a:pt x="11" y="28"/>
                  </a:lnTo>
                  <a:lnTo>
                    <a:pt x="11" y="27"/>
                  </a:lnTo>
                  <a:lnTo>
                    <a:pt x="11" y="26"/>
                  </a:lnTo>
                  <a:lnTo>
                    <a:pt x="11" y="24"/>
                  </a:lnTo>
                  <a:lnTo>
                    <a:pt x="11" y="23"/>
                  </a:lnTo>
                  <a:lnTo>
                    <a:pt x="11" y="22"/>
                  </a:lnTo>
                  <a:lnTo>
                    <a:pt x="11" y="21"/>
                  </a:lnTo>
                  <a:lnTo>
                    <a:pt x="11" y="19"/>
                  </a:lnTo>
                  <a:lnTo>
                    <a:pt x="11" y="18"/>
                  </a:lnTo>
                  <a:lnTo>
                    <a:pt x="11" y="16"/>
                  </a:lnTo>
                  <a:lnTo>
                    <a:pt x="11" y="14"/>
                  </a:lnTo>
                  <a:lnTo>
                    <a:pt x="11" y="13"/>
                  </a:lnTo>
                  <a:lnTo>
                    <a:pt x="13" y="13"/>
                  </a:lnTo>
                  <a:lnTo>
                    <a:pt x="14" y="13"/>
                  </a:lnTo>
                  <a:lnTo>
                    <a:pt x="15" y="13"/>
                  </a:lnTo>
                  <a:lnTo>
                    <a:pt x="17" y="13"/>
                  </a:lnTo>
                  <a:lnTo>
                    <a:pt x="17" y="12"/>
                  </a:lnTo>
                  <a:lnTo>
                    <a:pt x="17" y="10"/>
                  </a:lnTo>
                  <a:lnTo>
                    <a:pt x="17" y="9"/>
                  </a:lnTo>
                  <a:lnTo>
                    <a:pt x="17" y="8"/>
                  </a:lnTo>
                  <a:lnTo>
                    <a:pt x="17" y="7"/>
                  </a:lnTo>
                  <a:lnTo>
                    <a:pt x="17" y="5"/>
                  </a:lnTo>
                  <a:lnTo>
                    <a:pt x="17" y="4"/>
                  </a:lnTo>
                  <a:lnTo>
                    <a:pt x="17" y="3"/>
                  </a:lnTo>
                  <a:lnTo>
                    <a:pt x="17" y="2"/>
                  </a:lnTo>
                  <a:lnTo>
                    <a:pt x="18" y="2"/>
                  </a:lnTo>
                  <a:lnTo>
                    <a:pt x="19" y="2"/>
                  </a:lnTo>
                  <a:lnTo>
                    <a:pt x="20" y="2"/>
                  </a:lnTo>
                  <a:lnTo>
                    <a:pt x="22" y="2"/>
                  </a:lnTo>
                  <a:lnTo>
                    <a:pt x="23" y="2"/>
                  </a:lnTo>
                  <a:lnTo>
                    <a:pt x="24" y="2"/>
                  </a:lnTo>
                  <a:lnTo>
                    <a:pt x="25" y="2"/>
                  </a:lnTo>
                  <a:lnTo>
                    <a:pt x="27" y="2"/>
                  </a:lnTo>
                  <a:lnTo>
                    <a:pt x="28" y="2"/>
                  </a:lnTo>
                  <a:lnTo>
                    <a:pt x="29" y="2"/>
                  </a:lnTo>
                  <a:lnTo>
                    <a:pt x="31" y="2"/>
                  </a:lnTo>
                  <a:lnTo>
                    <a:pt x="32" y="2"/>
                  </a:lnTo>
                  <a:lnTo>
                    <a:pt x="33" y="2"/>
                  </a:lnTo>
                  <a:lnTo>
                    <a:pt x="34" y="2"/>
                  </a:lnTo>
                  <a:lnTo>
                    <a:pt x="36" y="2"/>
                  </a:lnTo>
                  <a:lnTo>
                    <a:pt x="37" y="2"/>
                  </a:lnTo>
                  <a:lnTo>
                    <a:pt x="38" y="2"/>
                  </a:lnTo>
                  <a:lnTo>
                    <a:pt x="39" y="2"/>
                  </a:lnTo>
                  <a:lnTo>
                    <a:pt x="41" y="2"/>
                  </a:lnTo>
                  <a:lnTo>
                    <a:pt x="42" y="2"/>
                  </a:lnTo>
                  <a:lnTo>
                    <a:pt x="43" y="2"/>
                  </a:lnTo>
                  <a:lnTo>
                    <a:pt x="45" y="2"/>
                  </a:lnTo>
                  <a:lnTo>
                    <a:pt x="46" y="2"/>
                  </a:lnTo>
                  <a:lnTo>
                    <a:pt x="47" y="2"/>
                  </a:lnTo>
                  <a:lnTo>
                    <a:pt x="48" y="2"/>
                  </a:lnTo>
                  <a:lnTo>
                    <a:pt x="50" y="2"/>
                  </a:lnTo>
                  <a:lnTo>
                    <a:pt x="51" y="2"/>
                  </a:lnTo>
                  <a:lnTo>
                    <a:pt x="51" y="0"/>
                  </a:lnTo>
                  <a:lnTo>
                    <a:pt x="52" y="0"/>
                  </a:lnTo>
                  <a:lnTo>
                    <a:pt x="52"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8" name="Freeform 1475"/>
            <p:cNvSpPr>
              <a:spLocks/>
            </p:cNvSpPr>
            <p:nvPr/>
          </p:nvSpPr>
          <p:spPr bwMode="auto">
            <a:xfrm>
              <a:off x="4619625" y="3986428"/>
              <a:ext cx="100013" cy="74613"/>
            </a:xfrm>
            <a:custGeom>
              <a:avLst/>
              <a:gdLst>
                <a:gd name="T0" fmla="*/ 53 w 63"/>
                <a:gd name="T1" fmla="*/ 17 h 47"/>
                <a:gd name="T2" fmla="*/ 52 w 63"/>
                <a:gd name="T3" fmla="*/ 20 h 47"/>
                <a:gd name="T4" fmla="*/ 49 w 63"/>
                <a:gd name="T5" fmla="*/ 20 h 47"/>
                <a:gd name="T6" fmla="*/ 48 w 63"/>
                <a:gd name="T7" fmla="*/ 20 h 47"/>
                <a:gd name="T8" fmla="*/ 47 w 63"/>
                <a:gd name="T9" fmla="*/ 23 h 47"/>
                <a:gd name="T10" fmla="*/ 49 w 63"/>
                <a:gd name="T11" fmla="*/ 24 h 47"/>
                <a:gd name="T12" fmla="*/ 52 w 63"/>
                <a:gd name="T13" fmla="*/ 25 h 47"/>
                <a:gd name="T14" fmla="*/ 54 w 63"/>
                <a:gd name="T15" fmla="*/ 28 h 47"/>
                <a:gd name="T16" fmla="*/ 56 w 63"/>
                <a:gd name="T17" fmla="*/ 30 h 47"/>
                <a:gd name="T18" fmla="*/ 57 w 63"/>
                <a:gd name="T19" fmla="*/ 33 h 47"/>
                <a:gd name="T20" fmla="*/ 58 w 63"/>
                <a:gd name="T21" fmla="*/ 35 h 47"/>
                <a:gd name="T22" fmla="*/ 61 w 63"/>
                <a:gd name="T23" fmla="*/ 37 h 47"/>
                <a:gd name="T24" fmla="*/ 62 w 63"/>
                <a:gd name="T25" fmla="*/ 39 h 47"/>
                <a:gd name="T26" fmla="*/ 62 w 63"/>
                <a:gd name="T27" fmla="*/ 42 h 47"/>
                <a:gd name="T28" fmla="*/ 61 w 63"/>
                <a:gd name="T29" fmla="*/ 40 h 47"/>
                <a:gd name="T30" fmla="*/ 58 w 63"/>
                <a:gd name="T31" fmla="*/ 39 h 47"/>
                <a:gd name="T32" fmla="*/ 56 w 63"/>
                <a:gd name="T33" fmla="*/ 40 h 47"/>
                <a:gd name="T34" fmla="*/ 53 w 63"/>
                <a:gd name="T35" fmla="*/ 43 h 47"/>
                <a:gd name="T36" fmla="*/ 49 w 63"/>
                <a:gd name="T37" fmla="*/ 45 h 47"/>
                <a:gd name="T38" fmla="*/ 46 w 63"/>
                <a:gd name="T39" fmla="*/ 45 h 47"/>
                <a:gd name="T40" fmla="*/ 42 w 63"/>
                <a:gd name="T41" fmla="*/ 47 h 47"/>
                <a:gd name="T42" fmla="*/ 39 w 63"/>
                <a:gd name="T43" fmla="*/ 47 h 47"/>
                <a:gd name="T44" fmla="*/ 37 w 63"/>
                <a:gd name="T45" fmla="*/ 47 h 47"/>
                <a:gd name="T46" fmla="*/ 34 w 63"/>
                <a:gd name="T47" fmla="*/ 45 h 47"/>
                <a:gd name="T48" fmla="*/ 32 w 63"/>
                <a:gd name="T49" fmla="*/ 44 h 47"/>
                <a:gd name="T50" fmla="*/ 30 w 63"/>
                <a:gd name="T51" fmla="*/ 42 h 47"/>
                <a:gd name="T52" fmla="*/ 28 w 63"/>
                <a:gd name="T53" fmla="*/ 40 h 47"/>
                <a:gd name="T54" fmla="*/ 26 w 63"/>
                <a:gd name="T55" fmla="*/ 43 h 47"/>
                <a:gd name="T56" fmla="*/ 24 w 63"/>
                <a:gd name="T57" fmla="*/ 42 h 47"/>
                <a:gd name="T58" fmla="*/ 21 w 63"/>
                <a:gd name="T59" fmla="*/ 43 h 47"/>
                <a:gd name="T60" fmla="*/ 19 w 63"/>
                <a:gd name="T61" fmla="*/ 42 h 47"/>
                <a:gd name="T62" fmla="*/ 18 w 63"/>
                <a:gd name="T63" fmla="*/ 39 h 47"/>
                <a:gd name="T64" fmla="*/ 16 w 63"/>
                <a:gd name="T65" fmla="*/ 35 h 47"/>
                <a:gd name="T66" fmla="*/ 14 w 63"/>
                <a:gd name="T67" fmla="*/ 34 h 47"/>
                <a:gd name="T68" fmla="*/ 11 w 63"/>
                <a:gd name="T69" fmla="*/ 33 h 47"/>
                <a:gd name="T70" fmla="*/ 11 w 63"/>
                <a:gd name="T71" fmla="*/ 31 h 47"/>
                <a:gd name="T72" fmla="*/ 10 w 63"/>
                <a:gd name="T73" fmla="*/ 29 h 47"/>
                <a:gd name="T74" fmla="*/ 7 w 63"/>
                <a:gd name="T75" fmla="*/ 28 h 47"/>
                <a:gd name="T76" fmla="*/ 5 w 63"/>
                <a:gd name="T77" fmla="*/ 26 h 47"/>
                <a:gd name="T78" fmla="*/ 4 w 63"/>
                <a:gd name="T79" fmla="*/ 23 h 47"/>
                <a:gd name="T80" fmla="*/ 1 w 63"/>
                <a:gd name="T81" fmla="*/ 21 h 47"/>
                <a:gd name="T82" fmla="*/ 0 w 63"/>
                <a:gd name="T83" fmla="*/ 19 h 47"/>
                <a:gd name="T84" fmla="*/ 2 w 63"/>
                <a:gd name="T85" fmla="*/ 15 h 47"/>
                <a:gd name="T86" fmla="*/ 4 w 63"/>
                <a:gd name="T87" fmla="*/ 12 h 47"/>
                <a:gd name="T88" fmla="*/ 6 w 63"/>
                <a:gd name="T89" fmla="*/ 10 h 47"/>
                <a:gd name="T90" fmla="*/ 9 w 63"/>
                <a:gd name="T91" fmla="*/ 11 h 47"/>
                <a:gd name="T92" fmla="*/ 11 w 63"/>
                <a:gd name="T93" fmla="*/ 14 h 47"/>
                <a:gd name="T94" fmla="*/ 16 w 63"/>
                <a:gd name="T95" fmla="*/ 14 h 47"/>
                <a:gd name="T96" fmla="*/ 20 w 63"/>
                <a:gd name="T97" fmla="*/ 14 h 47"/>
                <a:gd name="T98" fmla="*/ 25 w 63"/>
                <a:gd name="T99" fmla="*/ 15 h 47"/>
                <a:gd name="T100" fmla="*/ 28 w 63"/>
                <a:gd name="T101" fmla="*/ 12 h 47"/>
                <a:gd name="T102" fmla="*/ 30 w 63"/>
                <a:gd name="T103" fmla="*/ 10 h 47"/>
                <a:gd name="T104" fmla="*/ 34 w 63"/>
                <a:gd name="T105" fmla="*/ 12 h 47"/>
                <a:gd name="T106" fmla="*/ 38 w 63"/>
                <a:gd name="T107" fmla="*/ 12 h 47"/>
                <a:gd name="T108" fmla="*/ 40 w 63"/>
                <a:gd name="T109" fmla="*/ 10 h 47"/>
                <a:gd name="T110" fmla="*/ 44 w 63"/>
                <a:gd name="T111" fmla="*/ 6 h 47"/>
                <a:gd name="T112" fmla="*/ 44 w 63"/>
                <a:gd name="T113" fmla="*/ 2 h 47"/>
                <a:gd name="T114" fmla="*/ 46 w 63"/>
                <a:gd name="T115" fmla="*/ 1 h 47"/>
                <a:gd name="T116" fmla="*/ 48 w 63"/>
                <a:gd name="T117" fmla="*/ 1 h 47"/>
                <a:gd name="T118" fmla="*/ 48 w 63"/>
                <a:gd name="T119" fmla="*/ 5 h 47"/>
                <a:gd name="T120" fmla="*/ 51 w 63"/>
                <a:gd name="T121" fmla="*/ 10 h 47"/>
                <a:gd name="T122" fmla="*/ 53 w 63"/>
                <a:gd name="T123" fmla="*/ 12 h 47"/>
                <a:gd name="T124" fmla="*/ 53 w 63"/>
                <a:gd name="T125"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47">
                  <a:moveTo>
                    <a:pt x="53" y="15"/>
                  </a:moveTo>
                  <a:lnTo>
                    <a:pt x="53" y="16"/>
                  </a:lnTo>
                  <a:lnTo>
                    <a:pt x="53" y="17"/>
                  </a:lnTo>
                  <a:lnTo>
                    <a:pt x="53" y="19"/>
                  </a:lnTo>
                  <a:lnTo>
                    <a:pt x="53" y="20"/>
                  </a:lnTo>
                  <a:lnTo>
                    <a:pt x="52" y="20"/>
                  </a:lnTo>
                  <a:lnTo>
                    <a:pt x="52" y="21"/>
                  </a:lnTo>
                  <a:lnTo>
                    <a:pt x="51" y="20"/>
                  </a:lnTo>
                  <a:lnTo>
                    <a:pt x="49" y="20"/>
                  </a:lnTo>
                  <a:lnTo>
                    <a:pt x="51" y="20"/>
                  </a:lnTo>
                  <a:lnTo>
                    <a:pt x="49" y="20"/>
                  </a:lnTo>
                  <a:lnTo>
                    <a:pt x="48" y="20"/>
                  </a:lnTo>
                  <a:lnTo>
                    <a:pt x="48" y="21"/>
                  </a:lnTo>
                  <a:lnTo>
                    <a:pt x="48" y="23"/>
                  </a:lnTo>
                  <a:lnTo>
                    <a:pt x="47" y="23"/>
                  </a:lnTo>
                  <a:lnTo>
                    <a:pt x="47" y="24"/>
                  </a:lnTo>
                  <a:lnTo>
                    <a:pt x="48" y="24"/>
                  </a:lnTo>
                  <a:lnTo>
                    <a:pt x="49" y="24"/>
                  </a:lnTo>
                  <a:lnTo>
                    <a:pt x="51" y="24"/>
                  </a:lnTo>
                  <a:lnTo>
                    <a:pt x="51" y="25"/>
                  </a:lnTo>
                  <a:lnTo>
                    <a:pt x="52" y="25"/>
                  </a:lnTo>
                  <a:lnTo>
                    <a:pt x="53" y="26"/>
                  </a:lnTo>
                  <a:lnTo>
                    <a:pt x="53" y="28"/>
                  </a:lnTo>
                  <a:lnTo>
                    <a:pt x="54" y="28"/>
                  </a:lnTo>
                  <a:lnTo>
                    <a:pt x="54" y="29"/>
                  </a:lnTo>
                  <a:lnTo>
                    <a:pt x="56" y="29"/>
                  </a:lnTo>
                  <a:lnTo>
                    <a:pt x="56" y="30"/>
                  </a:lnTo>
                  <a:lnTo>
                    <a:pt x="57" y="30"/>
                  </a:lnTo>
                  <a:lnTo>
                    <a:pt x="57" y="31"/>
                  </a:lnTo>
                  <a:lnTo>
                    <a:pt x="57" y="33"/>
                  </a:lnTo>
                  <a:lnTo>
                    <a:pt x="58" y="33"/>
                  </a:lnTo>
                  <a:lnTo>
                    <a:pt x="58" y="34"/>
                  </a:lnTo>
                  <a:lnTo>
                    <a:pt x="58" y="35"/>
                  </a:lnTo>
                  <a:lnTo>
                    <a:pt x="60" y="35"/>
                  </a:lnTo>
                  <a:lnTo>
                    <a:pt x="60" y="37"/>
                  </a:lnTo>
                  <a:lnTo>
                    <a:pt x="61" y="37"/>
                  </a:lnTo>
                  <a:lnTo>
                    <a:pt x="62" y="37"/>
                  </a:lnTo>
                  <a:lnTo>
                    <a:pt x="62" y="38"/>
                  </a:lnTo>
                  <a:lnTo>
                    <a:pt x="62" y="39"/>
                  </a:lnTo>
                  <a:lnTo>
                    <a:pt x="62" y="40"/>
                  </a:lnTo>
                  <a:lnTo>
                    <a:pt x="63" y="42"/>
                  </a:lnTo>
                  <a:lnTo>
                    <a:pt x="62" y="42"/>
                  </a:lnTo>
                  <a:lnTo>
                    <a:pt x="62" y="40"/>
                  </a:lnTo>
                  <a:lnTo>
                    <a:pt x="62" y="42"/>
                  </a:lnTo>
                  <a:lnTo>
                    <a:pt x="61" y="40"/>
                  </a:lnTo>
                  <a:lnTo>
                    <a:pt x="61" y="39"/>
                  </a:lnTo>
                  <a:lnTo>
                    <a:pt x="60" y="39"/>
                  </a:lnTo>
                  <a:lnTo>
                    <a:pt x="58" y="39"/>
                  </a:lnTo>
                  <a:lnTo>
                    <a:pt x="58" y="40"/>
                  </a:lnTo>
                  <a:lnTo>
                    <a:pt x="57" y="40"/>
                  </a:lnTo>
                  <a:lnTo>
                    <a:pt x="56" y="40"/>
                  </a:lnTo>
                  <a:lnTo>
                    <a:pt x="54" y="42"/>
                  </a:lnTo>
                  <a:lnTo>
                    <a:pt x="53" y="42"/>
                  </a:lnTo>
                  <a:lnTo>
                    <a:pt x="53" y="43"/>
                  </a:lnTo>
                  <a:lnTo>
                    <a:pt x="52" y="44"/>
                  </a:lnTo>
                  <a:lnTo>
                    <a:pt x="51" y="45"/>
                  </a:lnTo>
                  <a:lnTo>
                    <a:pt x="49" y="45"/>
                  </a:lnTo>
                  <a:lnTo>
                    <a:pt x="48" y="45"/>
                  </a:lnTo>
                  <a:lnTo>
                    <a:pt x="47" y="45"/>
                  </a:lnTo>
                  <a:lnTo>
                    <a:pt x="46" y="45"/>
                  </a:lnTo>
                  <a:lnTo>
                    <a:pt x="44" y="45"/>
                  </a:lnTo>
                  <a:lnTo>
                    <a:pt x="43" y="47"/>
                  </a:lnTo>
                  <a:lnTo>
                    <a:pt x="42" y="47"/>
                  </a:lnTo>
                  <a:lnTo>
                    <a:pt x="40" y="45"/>
                  </a:lnTo>
                  <a:lnTo>
                    <a:pt x="40" y="47"/>
                  </a:lnTo>
                  <a:lnTo>
                    <a:pt x="39" y="47"/>
                  </a:lnTo>
                  <a:lnTo>
                    <a:pt x="38" y="45"/>
                  </a:lnTo>
                  <a:lnTo>
                    <a:pt x="37" y="45"/>
                  </a:lnTo>
                  <a:lnTo>
                    <a:pt x="37" y="47"/>
                  </a:lnTo>
                  <a:lnTo>
                    <a:pt x="35" y="47"/>
                  </a:lnTo>
                  <a:lnTo>
                    <a:pt x="34" y="47"/>
                  </a:lnTo>
                  <a:lnTo>
                    <a:pt x="34" y="45"/>
                  </a:lnTo>
                  <a:lnTo>
                    <a:pt x="33" y="45"/>
                  </a:lnTo>
                  <a:lnTo>
                    <a:pt x="33" y="44"/>
                  </a:lnTo>
                  <a:lnTo>
                    <a:pt x="32" y="44"/>
                  </a:lnTo>
                  <a:lnTo>
                    <a:pt x="32" y="43"/>
                  </a:lnTo>
                  <a:lnTo>
                    <a:pt x="30" y="43"/>
                  </a:lnTo>
                  <a:lnTo>
                    <a:pt x="30" y="42"/>
                  </a:lnTo>
                  <a:lnTo>
                    <a:pt x="29" y="42"/>
                  </a:lnTo>
                  <a:lnTo>
                    <a:pt x="29" y="40"/>
                  </a:lnTo>
                  <a:lnTo>
                    <a:pt x="28" y="40"/>
                  </a:lnTo>
                  <a:lnTo>
                    <a:pt x="28" y="42"/>
                  </a:lnTo>
                  <a:lnTo>
                    <a:pt x="28" y="43"/>
                  </a:lnTo>
                  <a:lnTo>
                    <a:pt x="26" y="43"/>
                  </a:lnTo>
                  <a:lnTo>
                    <a:pt x="26" y="42"/>
                  </a:lnTo>
                  <a:lnTo>
                    <a:pt x="25" y="42"/>
                  </a:lnTo>
                  <a:lnTo>
                    <a:pt x="24" y="42"/>
                  </a:lnTo>
                  <a:lnTo>
                    <a:pt x="24" y="43"/>
                  </a:lnTo>
                  <a:lnTo>
                    <a:pt x="23" y="43"/>
                  </a:lnTo>
                  <a:lnTo>
                    <a:pt x="21" y="43"/>
                  </a:lnTo>
                  <a:lnTo>
                    <a:pt x="21" y="42"/>
                  </a:lnTo>
                  <a:lnTo>
                    <a:pt x="20" y="42"/>
                  </a:lnTo>
                  <a:lnTo>
                    <a:pt x="19" y="42"/>
                  </a:lnTo>
                  <a:lnTo>
                    <a:pt x="19" y="40"/>
                  </a:lnTo>
                  <a:lnTo>
                    <a:pt x="19" y="39"/>
                  </a:lnTo>
                  <a:lnTo>
                    <a:pt x="18" y="39"/>
                  </a:lnTo>
                  <a:lnTo>
                    <a:pt x="16" y="38"/>
                  </a:lnTo>
                  <a:lnTo>
                    <a:pt x="16" y="37"/>
                  </a:lnTo>
                  <a:lnTo>
                    <a:pt x="16" y="35"/>
                  </a:lnTo>
                  <a:lnTo>
                    <a:pt x="15" y="35"/>
                  </a:lnTo>
                  <a:lnTo>
                    <a:pt x="15" y="34"/>
                  </a:lnTo>
                  <a:lnTo>
                    <a:pt x="14" y="34"/>
                  </a:lnTo>
                  <a:lnTo>
                    <a:pt x="12" y="34"/>
                  </a:lnTo>
                  <a:lnTo>
                    <a:pt x="12" y="33"/>
                  </a:lnTo>
                  <a:lnTo>
                    <a:pt x="11" y="33"/>
                  </a:lnTo>
                  <a:lnTo>
                    <a:pt x="12" y="33"/>
                  </a:lnTo>
                  <a:lnTo>
                    <a:pt x="11" y="33"/>
                  </a:lnTo>
                  <a:lnTo>
                    <a:pt x="11" y="31"/>
                  </a:lnTo>
                  <a:lnTo>
                    <a:pt x="11" y="30"/>
                  </a:lnTo>
                  <a:lnTo>
                    <a:pt x="10" y="30"/>
                  </a:lnTo>
                  <a:lnTo>
                    <a:pt x="10" y="29"/>
                  </a:lnTo>
                  <a:lnTo>
                    <a:pt x="10" y="28"/>
                  </a:lnTo>
                  <a:lnTo>
                    <a:pt x="9" y="28"/>
                  </a:lnTo>
                  <a:lnTo>
                    <a:pt x="7" y="28"/>
                  </a:lnTo>
                  <a:lnTo>
                    <a:pt x="7" y="26"/>
                  </a:lnTo>
                  <a:lnTo>
                    <a:pt x="6" y="26"/>
                  </a:lnTo>
                  <a:lnTo>
                    <a:pt x="5" y="26"/>
                  </a:lnTo>
                  <a:lnTo>
                    <a:pt x="5" y="25"/>
                  </a:lnTo>
                  <a:lnTo>
                    <a:pt x="5" y="24"/>
                  </a:lnTo>
                  <a:lnTo>
                    <a:pt x="4" y="23"/>
                  </a:lnTo>
                  <a:lnTo>
                    <a:pt x="4" y="21"/>
                  </a:lnTo>
                  <a:lnTo>
                    <a:pt x="2" y="21"/>
                  </a:lnTo>
                  <a:lnTo>
                    <a:pt x="1" y="21"/>
                  </a:lnTo>
                  <a:lnTo>
                    <a:pt x="0" y="21"/>
                  </a:lnTo>
                  <a:lnTo>
                    <a:pt x="0" y="20"/>
                  </a:lnTo>
                  <a:lnTo>
                    <a:pt x="0" y="19"/>
                  </a:lnTo>
                  <a:lnTo>
                    <a:pt x="1" y="17"/>
                  </a:lnTo>
                  <a:lnTo>
                    <a:pt x="2" y="16"/>
                  </a:lnTo>
                  <a:lnTo>
                    <a:pt x="2" y="15"/>
                  </a:lnTo>
                  <a:lnTo>
                    <a:pt x="2" y="14"/>
                  </a:lnTo>
                  <a:lnTo>
                    <a:pt x="2" y="12"/>
                  </a:lnTo>
                  <a:lnTo>
                    <a:pt x="4" y="12"/>
                  </a:lnTo>
                  <a:lnTo>
                    <a:pt x="4" y="11"/>
                  </a:lnTo>
                  <a:lnTo>
                    <a:pt x="5" y="10"/>
                  </a:lnTo>
                  <a:lnTo>
                    <a:pt x="6" y="10"/>
                  </a:lnTo>
                  <a:lnTo>
                    <a:pt x="7" y="10"/>
                  </a:lnTo>
                  <a:lnTo>
                    <a:pt x="9" y="10"/>
                  </a:lnTo>
                  <a:lnTo>
                    <a:pt x="9" y="11"/>
                  </a:lnTo>
                  <a:lnTo>
                    <a:pt x="10" y="11"/>
                  </a:lnTo>
                  <a:lnTo>
                    <a:pt x="10" y="12"/>
                  </a:lnTo>
                  <a:lnTo>
                    <a:pt x="11" y="14"/>
                  </a:lnTo>
                  <a:lnTo>
                    <a:pt x="12" y="15"/>
                  </a:lnTo>
                  <a:lnTo>
                    <a:pt x="15" y="14"/>
                  </a:lnTo>
                  <a:lnTo>
                    <a:pt x="16" y="14"/>
                  </a:lnTo>
                  <a:lnTo>
                    <a:pt x="18" y="14"/>
                  </a:lnTo>
                  <a:lnTo>
                    <a:pt x="19" y="14"/>
                  </a:lnTo>
                  <a:lnTo>
                    <a:pt x="20" y="14"/>
                  </a:lnTo>
                  <a:lnTo>
                    <a:pt x="20" y="15"/>
                  </a:lnTo>
                  <a:lnTo>
                    <a:pt x="23" y="15"/>
                  </a:lnTo>
                  <a:lnTo>
                    <a:pt x="25" y="15"/>
                  </a:lnTo>
                  <a:lnTo>
                    <a:pt x="25" y="14"/>
                  </a:lnTo>
                  <a:lnTo>
                    <a:pt x="26" y="14"/>
                  </a:lnTo>
                  <a:lnTo>
                    <a:pt x="28" y="12"/>
                  </a:lnTo>
                  <a:lnTo>
                    <a:pt x="29" y="12"/>
                  </a:lnTo>
                  <a:lnTo>
                    <a:pt x="29" y="11"/>
                  </a:lnTo>
                  <a:lnTo>
                    <a:pt x="30" y="10"/>
                  </a:lnTo>
                  <a:lnTo>
                    <a:pt x="32" y="10"/>
                  </a:lnTo>
                  <a:lnTo>
                    <a:pt x="33" y="11"/>
                  </a:lnTo>
                  <a:lnTo>
                    <a:pt x="34" y="12"/>
                  </a:lnTo>
                  <a:lnTo>
                    <a:pt x="35" y="14"/>
                  </a:lnTo>
                  <a:lnTo>
                    <a:pt x="37" y="14"/>
                  </a:lnTo>
                  <a:lnTo>
                    <a:pt x="38" y="12"/>
                  </a:lnTo>
                  <a:lnTo>
                    <a:pt x="39" y="11"/>
                  </a:lnTo>
                  <a:lnTo>
                    <a:pt x="40" y="11"/>
                  </a:lnTo>
                  <a:lnTo>
                    <a:pt x="40" y="10"/>
                  </a:lnTo>
                  <a:lnTo>
                    <a:pt x="42" y="8"/>
                  </a:lnTo>
                  <a:lnTo>
                    <a:pt x="43" y="7"/>
                  </a:lnTo>
                  <a:lnTo>
                    <a:pt x="44" y="6"/>
                  </a:lnTo>
                  <a:lnTo>
                    <a:pt x="44" y="5"/>
                  </a:lnTo>
                  <a:lnTo>
                    <a:pt x="44" y="3"/>
                  </a:lnTo>
                  <a:lnTo>
                    <a:pt x="44" y="2"/>
                  </a:lnTo>
                  <a:lnTo>
                    <a:pt x="43" y="1"/>
                  </a:lnTo>
                  <a:lnTo>
                    <a:pt x="44" y="1"/>
                  </a:lnTo>
                  <a:lnTo>
                    <a:pt x="46" y="1"/>
                  </a:lnTo>
                  <a:lnTo>
                    <a:pt x="46" y="0"/>
                  </a:lnTo>
                  <a:lnTo>
                    <a:pt x="48" y="0"/>
                  </a:lnTo>
                  <a:lnTo>
                    <a:pt x="48" y="1"/>
                  </a:lnTo>
                  <a:lnTo>
                    <a:pt x="48" y="2"/>
                  </a:lnTo>
                  <a:lnTo>
                    <a:pt x="48" y="3"/>
                  </a:lnTo>
                  <a:lnTo>
                    <a:pt x="48" y="5"/>
                  </a:lnTo>
                  <a:lnTo>
                    <a:pt x="48" y="7"/>
                  </a:lnTo>
                  <a:lnTo>
                    <a:pt x="49" y="8"/>
                  </a:lnTo>
                  <a:lnTo>
                    <a:pt x="51" y="10"/>
                  </a:lnTo>
                  <a:lnTo>
                    <a:pt x="52" y="11"/>
                  </a:lnTo>
                  <a:lnTo>
                    <a:pt x="53" y="11"/>
                  </a:lnTo>
                  <a:lnTo>
                    <a:pt x="53" y="12"/>
                  </a:lnTo>
                  <a:lnTo>
                    <a:pt x="52" y="14"/>
                  </a:lnTo>
                  <a:lnTo>
                    <a:pt x="52" y="15"/>
                  </a:lnTo>
                  <a:lnTo>
                    <a:pt x="53" y="15"/>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9" name="Freeform 1476"/>
            <p:cNvSpPr>
              <a:spLocks/>
            </p:cNvSpPr>
            <p:nvPr/>
          </p:nvSpPr>
          <p:spPr bwMode="auto">
            <a:xfrm>
              <a:off x="4259263" y="3945153"/>
              <a:ext cx="52388" cy="38100"/>
            </a:xfrm>
            <a:custGeom>
              <a:avLst/>
              <a:gdLst>
                <a:gd name="T0" fmla="*/ 28 w 33"/>
                <a:gd name="T1" fmla="*/ 12 h 24"/>
                <a:gd name="T2" fmla="*/ 28 w 33"/>
                <a:gd name="T3" fmla="*/ 13 h 24"/>
                <a:gd name="T4" fmla="*/ 29 w 33"/>
                <a:gd name="T5" fmla="*/ 15 h 24"/>
                <a:gd name="T6" fmla="*/ 31 w 33"/>
                <a:gd name="T7" fmla="*/ 18 h 24"/>
                <a:gd name="T8" fmla="*/ 32 w 33"/>
                <a:gd name="T9" fmla="*/ 20 h 24"/>
                <a:gd name="T10" fmla="*/ 33 w 33"/>
                <a:gd name="T11" fmla="*/ 20 h 24"/>
                <a:gd name="T12" fmla="*/ 33 w 33"/>
                <a:gd name="T13" fmla="*/ 24 h 24"/>
                <a:gd name="T14" fmla="*/ 32 w 33"/>
                <a:gd name="T15" fmla="*/ 24 h 24"/>
                <a:gd name="T16" fmla="*/ 28 w 33"/>
                <a:gd name="T17" fmla="*/ 24 h 24"/>
                <a:gd name="T18" fmla="*/ 26 w 33"/>
                <a:gd name="T19" fmla="*/ 23 h 24"/>
                <a:gd name="T20" fmla="*/ 24 w 33"/>
                <a:gd name="T21" fmla="*/ 23 h 24"/>
                <a:gd name="T22" fmla="*/ 20 w 33"/>
                <a:gd name="T23" fmla="*/ 23 h 24"/>
                <a:gd name="T24" fmla="*/ 14 w 33"/>
                <a:gd name="T25" fmla="*/ 23 h 24"/>
                <a:gd name="T26" fmla="*/ 10 w 33"/>
                <a:gd name="T27" fmla="*/ 24 h 24"/>
                <a:gd name="T28" fmla="*/ 6 w 33"/>
                <a:gd name="T29" fmla="*/ 24 h 24"/>
                <a:gd name="T30" fmla="*/ 4 w 33"/>
                <a:gd name="T31" fmla="*/ 23 h 24"/>
                <a:gd name="T32" fmla="*/ 8 w 33"/>
                <a:gd name="T33" fmla="*/ 23 h 24"/>
                <a:gd name="T34" fmla="*/ 10 w 33"/>
                <a:gd name="T35" fmla="*/ 22 h 24"/>
                <a:gd name="T36" fmla="*/ 10 w 33"/>
                <a:gd name="T37" fmla="*/ 23 h 24"/>
                <a:gd name="T38" fmla="*/ 6 w 33"/>
                <a:gd name="T39" fmla="*/ 23 h 24"/>
                <a:gd name="T40" fmla="*/ 5 w 33"/>
                <a:gd name="T41" fmla="*/ 23 h 24"/>
                <a:gd name="T42" fmla="*/ 4 w 33"/>
                <a:gd name="T43" fmla="*/ 22 h 24"/>
                <a:gd name="T44" fmla="*/ 4 w 33"/>
                <a:gd name="T45" fmla="*/ 20 h 24"/>
                <a:gd name="T46" fmla="*/ 8 w 33"/>
                <a:gd name="T47" fmla="*/ 20 h 24"/>
                <a:gd name="T48" fmla="*/ 10 w 33"/>
                <a:gd name="T49" fmla="*/ 19 h 24"/>
                <a:gd name="T50" fmla="*/ 14 w 33"/>
                <a:gd name="T51" fmla="*/ 18 h 24"/>
                <a:gd name="T52" fmla="*/ 17 w 33"/>
                <a:gd name="T53" fmla="*/ 19 h 24"/>
                <a:gd name="T54" fmla="*/ 20 w 33"/>
                <a:gd name="T55" fmla="*/ 18 h 24"/>
                <a:gd name="T56" fmla="*/ 17 w 33"/>
                <a:gd name="T57" fmla="*/ 18 h 24"/>
                <a:gd name="T58" fmla="*/ 15 w 33"/>
                <a:gd name="T59" fmla="*/ 18 h 24"/>
                <a:gd name="T60" fmla="*/ 13 w 33"/>
                <a:gd name="T61" fmla="*/ 17 h 24"/>
                <a:gd name="T62" fmla="*/ 10 w 33"/>
                <a:gd name="T63" fmla="*/ 18 h 24"/>
                <a:gd name="T64" fmla="*/ 6 w 33"/>
                <a:gd name="T65" fmla="*/ 18 h 24"/>
                <a:gd name="T66" fmla="*/ 5 w 33"/>
                <a:gd name="T67" fmla="*/ 18 h 24"/>
                <a:gd name="T68" fmla="*/ 5 w 33"/>
                <a:gd name="T69" fmla="*/ 17 h 24"/>
                <a:gd name="T70" fmla="*/ 4 w 33"/>
                <a:gd name="T71" fmla="*/ 17 h 24"/>
                <a:gd name="T72" fmla="*/ 5 w 33"/>
                <a:gd name="T73" fmla="*/ 14 h 24"/>
                <a:gd name="T74" fmla="*/ 5 w 33"/>
                <a:gd name="T75" fmla="*/ 15 h 24"/>
                <a:gd name="T76" fmla="*/ 4 w 33"/>
                <a:gd name="T77" fmla="*/ 15 h 24"/>
                <a:gd name="T78" fmla="*/ 3 w 33"/>
                <a:gd name="T79" fmla="*/ 13 h 24"/>
                <a:gd name="T80" fmla="*/ 0 w 33"/>
                <a:gd name="T81" fmla="*/ 12 h 24"/>
                <a:gd name="T82" fmla="*/ 3 w 33"/>
                <a:gd name="T83" fmla="*/ 9 h 24"/>
                <a:gd name="T84" fmla="*/ 5 w 33"/>
                <a:gd name="T85" fmla="*/ 4 h 24"/>
                <a:gd name="T86" fmla="*/ 6 w 33"/>
                <a:gd name="T87" fmla="*/ 1 h 24"/>
                <a:gd name="T88" fmla="*/ 10 w 33"/>
                <a:gd name="T89" fmla="*/ 1 h 24"/>
                <a:gd name="T90" fmla="*/ 13 w 33"/>
                <a:gd name="T91" fmla="*/ 0 h 24"/>
                <a:gd name="T92" fmla="*/ 17 w 33"/>
                <a:gd name="T93" fmla="*/ 0 h 24"/>
                <a:gd name="T94" fmla="*/ 19 w 33"/>
                <a:gd name="T95" fmla="*/ 1 h 24"/>
                <a:gd name="T96" fmla="*/ 20 w 33"/>
                <a:gd name="T97" fmla="*/ 4 h 24"/>
                <a:gd name="T98" fmla="*/ 22 w 33"/>
                <a:gd name="T99" fmla="*/ 4 h 24"/>
                <a:gd name="T100" fmla="*/ 23 w 33"/>
                <a:gd name="T101" fmla="*/ 4 h 24"/>
                <a:gd name="T102" fmla="*/ 24 w 33"/>
                <a:gd name="T103" fmla="*/ 6 h 24"/>
                <a:gd name="T104" fmla="*/ 24 w 33"/>
                <a:gd name="T105" fmla="*/ 8 h 24"/>
                <a:gd name="T106" fmla="*/ 27 w 33"/>
                <a:gd name="T10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24">
                  <a:moveTo>
                    <a:pt x="28" y="12"/>
                  </a:moveTo>
                  <a:lnTo>
                    <a:pt x="29" y="12"/>
                  </a:lnTo>
                  <a:lnTo>
                    <a:pt x="28" y="12"/>
                  </a:lnTo>
                  <a:lnTo>
                    <a:pt x="29" y="12"/>
                  </a:lnTo>
                  <a:lnTo>
                    <a:pt x="28" y="12"/>
                  </a:lnTo>
                  <a:lnTo>
                    <a:pt x="28" y="13"/>
                  </a:lnTo>
                  <a:lnTo>
                    <a:pt x="29" y="13"/>
                  </a:lnTo>
                  <a:lnTo>
                    <a:pt x="29" y="14"/>
                  </a:lnTo>
                  <a:lnTo>
                    <a:pt x="29" y="15"/>
                  </a:lnTo>
                  <a:lnTo>
                    <a:pt x="29" y="17"/>
                  </a:lnTo>
                  <a:lnTo>
                    <a:pt x="29" y="18"/>
                  </a:lnTo>
                  <a:lnTo>
                    <a:pt x="31" y="18"/>
                  </a:lnTo>
                  <a:lnTo>
                    <a:pt x="31" y="19"/>
                  </a:lnTo>
                  <a:lnTo>
                    <a:pt x="32" y="19"/>
                  </a:lnTo>
                  <a:lnTo>
                    <a:pt x="32" y="20"/>
                  </a:lnTo>
                  <a:lnTo>
                    <a:pt x="33" y="20"/>
                  </a:lnTo>
                  <a:lnTo>
                    <a:pt x="33" y="22"/>
                  </a:lnTo>
                  <a:lnTo>
                    <a:pt x="33" y="20"/>
                  </a:lnTo>
                  <a:lnTo>
                    <a:pt x="33" y="22"/>
                  </a:lnTo>
                  <a:lnTo>
                    <a:pt x="33" y="23"/>
                  </a:lnTo>
                  <a:lnTo>
                    <a:pt x="33" y="24"/>
                  </a:lnTo>
                  <a:lnTo>
                    <a:pt x="33" y="23"/>
                  </a:lnTo>
                  <a:lnTo>
                    <a:pt x="33" y="24"/>
                  </a:lnTo>
                  <a:lnTo>
                    <a:pt x="32" y="24"/>
                  </a:lnTo>
                  <a:lnTo>
                    <a:pt x="31" y="24"/>
                  </a:lnTo>
                  <a:lnTo>
                    <a:pt x="29" y="24"/>
                  </a:lnTo>
                  <a:lnTo>
                    <a:pt x="28" y="24"/>
                  </a:lnTo>
                  <a:lnTo>
                    <a:pt x="27" y="24"/>
                  </a:lnTo>
                  <a:lnTo>
                    <a:pt x="26" y="24"/>
                  </a:lnTo>
                  <a:lnTo>
                    <a:pt x="26" y="23"/>
                  </a:lnTo>
                  <a:lnTo>
                    <a:pt x="24" y="23"/>
                  </a:lnTo>
                  <a:lnTo>
                    <a:pt x="24" y="24"/>
                  </a:lnTo>
                  <a:lnTo>
                    <a:pt x="24" y="23"/>
                  </a:lnTo>
                  <a:lnTo>
                    <a:pt x="23" y="23"/>
                  </a:lnTo>
                  <a:lnTo>
                    <a:pt x="22" y="23"/>
                  </a:lnTo>
                  <a:lnTo>
                    <a:pt x="20" y="23"/>
                  </a:lnTo>
                  <a:lnTo>
                    <a:pt x="18" y="23"/>
                  </a:lnTo>
                  <a:lnTo>
                    <a:pt x="17" y="23"/>
                  </a:lnTo>
                  <a:lnTo>
                    <a:pt x="14" y="23"/>
                  </a:lnTo>
                  <a:lnTo>
                    <a:pt x="13" y="23"/>
                  </a:lnTo>
                  <a:lnTo>
                    <a:pt x="11" y="23"/>
                  </a:lnTo>
                  <a:lnTo>
                    <a:pt x="10" y="24"/>
                  </a:lnTo>
                  <a:lnTo>
                    <a:pt x="9" y="24"/>
                  </a:lnTo>
                  <a:lnTo>
                    <a:pt x="8" y="24"/>
                  </a:lnTo>
                  <a:lnTo>
                    <a:pt x="6" y="24"/>
                  </a:lnTo>
                  <a:lnTo>
                    <a:pt x="5" y="24"/>
                  </a:lnTo>
                  <a:lnTo>
                    <a:pt x="4" y="24"/>
                  </a:lnTo>
                  <a:lnTo>
                    <a:pt x="4" y="23"/>
                  </a:lnTo>
                  <a:lnTo>
                    <a:pt x="5" y="23"/>
                  </a:lnTo>
                  <a:lnTo>
                    <a:pt x="6" y="23"/>
                  </a:lnTo>
                  <a:lnTo>
                    <a:pt x="8" y="23"/>
                  </a:lnTo>
                  <a:lnTo>
                    <a:pt x="9" y="23"/>
                  </a:lnTo>
                  <a:lnTo>
                    <a:pt x="10" y="23"/>
                  </a:lnTo>
                  <a:lnTo>
                    <a:pt x="10" y="22"/>
                  </a:lnTo>
                  <a:lnTo>
                    <a:pt x="11" y="22"/>
                  </a:lnTo>
                  <a:lnTo>
                    <a:pt x="10" y="22"/>
                  </a:lnTo>
                  <a:lnTo>
                    <a:pt x="10" y="23"/>
                  </a:lnTo>
                  <a:lnTo>
                    <a:pt x="9" y="23"/>
                  </a:lnTo>
                  <a:lnTo>
                    <a:pt x="8" y="23"/>
                  </a:lnTo>
                  <a:lnTo>
                    <a:pt x="6" y="23"/>
                  </a:lnTo>
                  <a:lnTo>
                    <a:pt x="5" y="23"/>
                  </a:lnTo>
                  <a:lnTo>
                    <a:pt x="4" y="23"/>
                  </a:lnTo>
                  <a:lnTo>
                    <a:pt x="5" y="23"/>
                  </a:lnTo>
                  <a:lnTo>
                    <a:pt x="5" y="22"/>
                  </a:lnTo>
                  <a:lnTo>
                    <a:pt x="4" y="23"/>
                  </a:lnTo>
                  <a:lnTo>
                    <a:pt x="4" y="22"/>
                  </a:lnTo>
                  <a:lnTo>
                    <a:pt x="4" y="23"/>
                  </a:lnTo>
                  <a:lnTo>
                    <a:pt x="4" y="22"/>
                  </a:lnTo>
                  <a:lnTo>
                    <a:pt x="4" y="20"/>
                  </a:lnTo>
                  <a:lnTo>
                    <a:pt x="5" y="20"/>
                  </a:lnTo>
                  <a:lnTo>
                    <a:pt x="6" y="20"/>
                  </a:lnTo>
                  <a:lnTo>
                    <a:pt x="8" y="20"/>
                  </a:lnTo>
                  <a:lnTo>
                    <a:pt x="9" y="20"/>
                  </a:lnTo>
                  <a:lnTo>
                    <a:pt x="9" y="19"/>
                  </a:lnTo>
                  <a:lnTo>
                    <a:pt x="10" y="19"/>
                  </a:lnTo>
                  <a:lnTo>
                    <a:pt x="11" y="19"/>
                  </a:lnTo>
                  <a:lnTo>
                    <a:pt x="13" y="18"/>
                  </a:lnTo>
                  <a:lnTo>
                    <a:pt x="14" y="18"/>
                  </a:lnTo>
                  <a:lnTo>
                    <a:pt x="14" y="19"/>
                  </a:lnTo>
                  <a:lnTo>
                    <a:pt x="15" y="19"/>
                  </a:lnTo>
                  <a:lnTo>
                    <a:pt x="17" y="19"/>
                  </a:lnTo>
                  <a:lnTo>
                    <a:pt x="18" y="19"/>
                  </a:lnTo>
                  <a:lnTo>
                    <a:pt x="19" y="19"/>
                  </a:lnTo>
                  <a:lnTo>
                    <a:pt x="20" y="18"/>
                  </a:lnTo>
                  <a:lnTo>
                    <a:pt x="19" y="18"/>
                  </a:lnTo>
                  <a:lnTo>
                    <a:pt x="18" y="18"/>
                  </a:lnTo>
                  <a:lnTo>
                    <a:pt x="17" y="18"/>
                  </a:lnTo>
                  <a:lnTo>
                    <a:pt x="15" y="18"/>
                  </a:lnTo>
                  <a:lnTo>
                    <a:pt x="15" y="17"/>
                  </a:lnTo>
                  <a:lnTo>
                    <a:pt x="15" y="18"/>
                  </a:lnTo>
                  <a:lnTo>
                    <a:pt x="14" y="18"/>
                  </a:lnTo>
                  <a:lnTo>
                    <a:pt x="14" y="17"/>
                  </a:lnTo>
                  <a:lnTo>
                    <a:pt x="13" y="17"/>
                  </a:lnTo>
                  <a:lnTo>
                    <a:pt x="11" y="17"/>
                  </a:lnTo>
                  <a:lnTo>
                    <a:pt x="10" y="17"/>
                  </a:lnTo>
                  <a:lnTo>
                    <a:pt x="10" y="18"/>
                  </a:lnTo>
                  <a:lnTo>
                    <a:pt x="9" y="18"/>
                  </a:lnTo>
                  <a:lnTo>
                    <a:pt x="8" y="18"/>
                  </a:lnTo>
                  <a:lnTo>
                    <a:pt x="6" y="18"/>
                  </a:lnTo>
                  <a:lnTo>
                    <a:pt x="5" y="18"/>
                  </a:lnTo>
                  <a:lnTo>
                    <a:pt x="5" y="17"/>
                  </a:lnTo>
                  <a:lnTo>
                    <a:pt x="5" y="18"/>
                  </a:lnTo>
                  <a:lnTo>
                    <a:pt x="5" y="17"/>
                  </a:lnTo>
                  <a:lnTo>
                    <a:pt x="4" y="17"/>
                  </a:lnTo>
                  <a:lnTo>
                    <a:pt x="5" y="17"/>
                  </a:lnTo>
                  <a:lnTo>
                    <a:pt x="5" y="15"/>
                  </a:lnTo>
                  <a:lnTo>
                    <a:pt x="5" y="17"/>
                  </a:lnTo>
                  <a:lnTo>
                    <a:pt x="4" y="17"/>
                  </a:lnTo>
                  <a:lnTo>
                    <a:pt x="4" y="15"/>
                  </a:lnTo>
                  <a:lnTo>
                    <a:pt x="5" y="15"/>
                  </a:lnTo>
                  <a:lnTo>
                    <a:pt x="5" y="14"/>
                  </a:lnTo>
                  <a:lnTo>
                    <a:pt x="6" y="14"/>
                  </a:lnTo>
                  <a:lnTo>
                    <a:pt x="5" y="14"/>
                  </a:lnTo>
                  <a:lnTo>
                    <a:pt x="5" y="15"/>
                  </a:lnTo>
                  <a:lnTo>
                    <a:pt x="4" y="15"/>
                  </a:lnTo>
                  <a:lnTo>
                    <a:pt x="4" y="17"/>
                  </a:lnTo>
                  <a:lnTo>
                    <a:pt x="4" y="15"/>
                  </a:lnTo>
                  <a:lnTo>
                    <a:pt x="4" y="14"/>
                  </a:lnTo>
                  <a:lnTo>
                    <a:pt x="3" y="14"/>
                  </a:lnTo>
                  <a:lnTo>
                    <a:pt x="3" y="13"/>
                  </a:lnTo>
                  <a:lnTo>
                    <a:pt x="1" y="13"/>
                  </a:lnTo>
                  <a:lnTo>
                    <a:pt x="1" y="12"/>
                  </a:lnTo>
                  <a:lnTo>
                    <a:pt x="0" y="12"/>
                  </a:lnTo>
                  <a:lnTo>
                    <a:pt x="0" y="10"/>
                  </a:lnTo>
                  <a:lnTo>
                    <a:pt x="1" y="10"/>
                  </a:lnTo>
                  <a:lnTo>
                    <a:pt x="3" y="9"/>
                  </a:lnTo>
                  <a:lnTo>
                    <a:pt x="4" y="6"/>
                  </a:lnTo>
                  <a:lnTo>
                    <a:pt x="5" y="5"/>
                  </a:lnTo>
                  <a:lnTo>
                    <a:pt x="5" y="4"/>
                  </a:lnTo>
                  <a:lnTo>
                    <a:pt x="5" y="3"/>
                  </a:lnTo>
                  <a:lnTo>
                    <a:pt x="6" y="3"/>
                  </a:lnTo>
                  <a:lnTo>
                    <a:pt x="6" y="1"/>
                  </a:lnTo>
                  <a:lnTo>
                    <a:pt x="8" y="1"/>
                  </a:lnTo>
                  <a:lnTo>
                    <a:pt x="9" y="1"/>
                  </a:lnTo>
                  <a:lnTo>
                    <a:pt x="10" y="1"/>
                  </a:lnTo>
                  <a:lnTo>
                    <a:pt x="11" y="1"/>
                  </a:lnTo>
                  <a:lnTo>
                    <a:pt x="13" y="1"/>
                  </a:lnTo>
                  <a:lnTo>
                    <a:pt x="13" y="0"/>
                  </a:lnTo>
                  <a:lnTo>
                    <a:pt x="14" y="0"/>
                  </a:lnTo>
                  <a:lnTo>
                    <a:pt x="15" y="0"/>
                  </a:lnTo>
                  <a:lnTo>
                    <a:pt x="17" y="0"/>
                  </a:lnTo>
                  <a:lnTo>
                    <a:pt x="17" y="1"/>
                  </a:lnTo>
                  <a:lnTo>
                    <a:pt x="18" y="1"/>
                  </a:lnTo>
                  <a:lnTo>
                    <a:pt x="19" y="1"/>
                  </a:lnTo>
                  <a:lnTo>
                    <a:pt x="19" y="3"/>
                  </a:lnTo>
                  <a:lnTo>
                    <a:pt x="19" y="4"/>
                  </a:lnTo>
                  <a:lnTo>
                    <a:pt x="20" y="4"/>
                  </a:lnTo>
                  <a:lnTo>
                    <a:pt x="20" y="3"/>
                  </a:lnTo>
                  <a:lnTo>
                    <a:pt x="20" y="4"/>
                  </a:lnTo>
                  <a:lnTo>
                    <a:pt x="22" y="4"/>
                  </a:lnTo>
                  <a:lnTo>
                    <a:pt x="22" y="3"/>
                  </a:lnTo>
                  <a:lnTo>
                    <a:pt x="22" y="4"/>
                  </a:lnTo>
                  <a:lnTo>
                    <a:pt x="23" y="4"/>
                  </a:lnTo>
                  <a:lnTo>
                    <a:pt x="23" y="5"/>
                  </a:lnTo>
                  <a:lnTo>
                    <a:pt x="23" y="6"/>
                  </a:lnTo>
                  <a:lnTo>
                    <a:pt x="24" y="6"/>
                  </a:lnTo>
                  <a:lnTo>
                    <a:pt x="24" y="8"/>
                  </a:lnTo>
                  <a:lnTo>
                    <a:pt x="26" y="8"/>
                  </a:lnTo>
                  <a:lnTo>
                    <a:pt x="24" y="8"/>
                  </a:lnTo>
                  <a:lnTo>
                    <a:pt x="26" y="9"/>
                  </a:lnTo>
                  <a:lnTo>
                    <a:pt x="27" y="9"/>
                  </a:lnTo>
                  <a:lnTo>
                    <a:pt x="27" y="10"/>
                  </a:lnTo>
                  <a:lnTo>
                    <a:pt x="28" y="10"/>
                  </a:lnTo>
                  <a:lnTo>
                    <a:pt x="28" y="1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0" name="Rectangle 1477"/>
            <p:cNvSpPr>
              <a:spLocks noChangeArrowheads="1"/>
            </p:cNvSpPr>
            <p:nvPr/>
          </p:nvSpPr>
          <p:spPr bwMode="auto">
            <a:xfrm>
              <a:off x="3732213" y="3953091"/>
              <a:ext cx="1588" cy="1588"/>
            </a:xfrm>
            <a:prstGeom prst="rect">
              <a:avLst/>
            </a:prstGeom>
            <a:grpFill/>
            <a:ln w="1588">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1" name="Freeform 1478"/>
            <p:cNvSpPr>
              <a:spLocks/>
            </p:cNvSpPr>
            <p:nvPr/>
          </p:nvSpPr>
          <p:spPr bwMode="auto">
            <a:xfrm>
              <a:off x="5303838" y="4078503"/>
              <a:ext cx="4763" cy="1588"/>
            </a:xfrm>
            <a:custGeom>
              <a:avLst/>
              <a:gdLst>
                <a:gd name="T0" fmla="*/ 2 w 3"/>
                <a:gd name="T1" fmla="*/ 0 h 1"/>
                <a:gd name="T2" fmla="*/ 2 w 3"/>
                <a:gd name="T3" fmla="*/ 0 h 1"/>
                <a:gd name="T4" fmla="*/ 2 w 3"/>
                <a:gd name="T5" fmla="*/ 0 h 1"/>
                <a:gd name="T6" fmla="*/ 3 w 3"/>
                <a:gd name="T7" fmla="*/ 0 h 1"/>
                <a:gd name="T8" fmla="*/ 3 w 3"/>
                <a:gd name="T9" fmla="*/ 0 h 1"/>
                <a:gd name="T10" fmla="*/ 3 w 3"/>
                <a:gd name="T11" fmla="*/ 1 h 1"/>
                <a:gd name="T12" fmla="*/ 3 w 3"/>
                <a:gd name="T13" fmla="*/ 1 h 1"/>
                <a:gd name="T14" fmla="*/ 2 w 3"/>
                <a:gd name="T15" fmla="*/ 1 h 1"/>
                <a:gd name="T16" fmla="*/ 2 w 3"/>
                <a:gd name="T17" fmla="*/ 1 h 1"/>
                <a:gd name="T18" fmla="*/ 2 w 3"/>
                <a:gd name="T19" fmla="*/ 1 h 1"/>
                <a:gd name="T20" fmla="*/ 2 w 3"/>
                <a:gd name="T21" fmla="*/ 1 h 1"/>
                <a:gd name="T22" fmla="*/ 2 w 3"/>
                <a:gd name="T23" fmla="*/ 1 h 1"/>
                <a:gd name="T24" fmla="*/ 2 w 3"/>
                <a:gd name="T25" fmla="*/ 1 h 1"/>
                <a:gd name="T26" fmla="*/ 2 w 3"/>
                <a:gd name="T27" fmla="*/ 1 h 1"/>
                <a:gd name="T28" fmla="*/ 2 w 3"/>
                <a:gd name="T29" fmla="*/ 1 h 1"/>
                <a:gd name="T30" fmla="*/ 2 w 3"/>
                <a:gd name="T31" fmla="*/ 1 h 1"/>
                <a:gd name="T32" fmla="*/ 2 w 3"/>
                <a:gd name="T33" fmla="*/ 1 h 1"/>
                <a:gd name="T34" fmla="*/ 2 w 3"/>
                <a:gd name="T35" fmla="*/ 1 h 1"/>
                <a:gd name="T36" fmla="*/ 2 w 3"/>
                <a:gd name="T37" fmla="*/ 1 h 1"/>
                <a:gd name="T38" fmla="*/ 2 w 3"/>
                <a:gd name="T39" fmla="*/ 1 h 1"/>
                <a:gd name="T40" fmla="*/ 2 w 3"/>
                <a:gd name="T41" fmla="*/ 1 h 1"/>
                <a:gd name="T42" fmla="*/ 2 w 3"/>
                <a:gd name="T43" fmla="*/ 1 h 1"/>
                <a:gd name="T44" fmla="*/ 0 w 3"/>
                <a:gd name="T45" fmla="*/ 1 h 1"/>
                <a:gd name="T46" fmla="*/ 0 w 3"/>
                <a:gd name="T47" fmla="*/ 1 h 1"/>
                <a:gd name="T48" fmla="*/ 0 w 3"/>
                <a:gd name="T49" fmla="*/ 1 h 1"/>
                <a:gd name="T50" fmla="*/ 0 w 3"/>
                <a:gd name="T51" fmla="*/ 1 h 1"/>
                <a:gd name="T52" fmla="*/ 0 w 3"/>
                <a:gd name="T53" fmla="*/ 1 h 1"/>
                <a:gd name="T54" fmla="*/ 0 w 3"/>
                <a:gd name="T55" fmla="*/ 1 h 1"/>
                <a:gd name="T56" fmla="*/ 0 w 3"/>
                <a:gd name="T57" fmla="*/ 0 h 1"/>
                <a:gd name="T58" fmla="*/ 0 w 3"/>
                <a:gd name="T59" fmla="*/ 0 h 1"/>
                <a:gd name="T60" fmla="*/ 0 w 3"/>
                <a:gd name="T61" fmla="*/ 0 h 1"/>
                <a:gd name="T62" fmla="*/ 0 w 3"/>
                <a:gd name="T63" fmla="*/ 0 h 1"/>
                <a:gd name="T64" fmla="*/ 0 w 3"/>
                <a:gd name="T65" fmla="*/ 0 h 1"/>
                <a:gd name="T66" fmla="*/ 0 w 3"/>
                <a:gd name="T67" fmla="*/ 0 h 1"/>
                <a:gd name="T68" fmla="*/ 0 w 3"/>
                <a:gd name="T69" fmla="*/ 0 h 1"/>
                <a:gd name="T70" fmla="*/ 2 w 3"/>
                <a:gd name="T71" fmla="*/ 0 h 1"/>
                <a:gd name="T72" fmla="*/ 2 w 3"/>
                <a:gd name="T73" fmla="*/ 0 h 1"/>
                <a:gd name="T74" fmla="*/ 2 w 3"/>
                <a:gd name="T75" fmla="*/ 0 h 1"/>
                <a:gd name="T76" fmla="*/ 2 w 3"/>
                <a:gd name="T77" fmla="*/ 0 h 1"/>
                <a:gd name="T78" fmla="*/ 2 w 3"/>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 h="1">
                  <a:moveTo>
                    <a:pt x="2" y="0"/>
                  </a:moveTo>
                  <a:lnTo>
                    <a:pt x="2" y="0"/>
                  </a:lnTo>
                  <a:lnTo>
                    <a:pt x="2" y="0"/>
                  </a:lnTo>
                  <a:lnTo>
                    <a:pt x="3" y="0"/>
                  </a:lnTo>
                  <a:lnTo>
                    <a:pt x="3" y="0"/>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2" y="0"/>
                  </a:lnTo>
                  <a:lnTo>
                    <a:pt x="2" y="0"/>
                  </a:lnTo>
                  <a:lnTo>
                    <a:pt x="2" y="0"/>
                  </a:lnTo>
                  <a:lnTo>
                    <a:pt x="2" y="0"/>
                  </a:lnTo>
                  <a:lnTo>
                    <a:pt x="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2" name="Freeform 1479"/>
            <p:cNvSpPr>
              <a:spLocks noEditPoints="1"/>
            </p:cNvSpPr>
            <p:nvPr/>
          </p:nvSpPr>
          <p:spPr bwMode="auto">
            <a:xfrm>
              <a:off x="4081463" y="4646828"/>
              <a:ext cx="101600" cy="87313"/>
            </a:xfrm>
            <a:custGeom>
              <a:avLst/>
              <a:gdLst>
                <a:gd name="T0" fmla="*/ 59 w 64"/>
                <a:gd name="T1" fmla="*/ 55 h 55"/>
                <a:gd name="T2" fmla="*/ 59 w 64"/>
                <a:gd name="T3" fmla="*/ 55 h 55"/>
                <a:gd name="T4" fmla="*/ 59 w 64"/>
                <a:gd name="T5" fmla="*/ 55 h 55"/>
                <a:gd name="T6" fmla="*/ 62 w 64"/>
                <a:gd name="T7" fmla="*/ 50 h 55"/>
                <a:gd name="T8" fmla="*/ 64 w 64"/>
                <a:gd name="T9" fmla="*/ 45 h 55"/>
                <a:gd name="T10" fmla="*/ 64 w 64"/>
                <a:gd name="T11" fmla="*/ 45 h 55"/>
                <a:gd name="T12" fmla="*/ 62 w 64"/>
                <a:gd name="T13" fmla="*/ 37 h 55"/>
                <a:gd name="T14" fmla="*/ 62 w 64"/>
                <a:gd name="T15" fmla="*/ 31 h 55"/>
                <a:gd name="T16" fmla="*/ 62 w 64"/>
                <a:gd name="T17" fmla="*/ 29 h 55"/>
                <a:gd name="T18" fmla="*/ 60 w 64"/>
                <a:gd name="T19" fmla="*/ 27 h 55"/>
                <a:gd name="T20" fmla="*/ 60 w 64"/>
                <a:gd name="T21" fmla="*/ 27 h 55"/>
                <a:gd name="T22" fmla="*/ 57 w 64"/>
                <a:gd name="T23" fmla="*/ 22 h 55"/>
                <a:gd name="T24" fmla="*/ 3 w 64"/>
                <a:gd name="T25" fmla="*/ 0 h 55"/>
                <a:gd name="T26" fmla="*/ 4 w 64"/>
                <a:gd name="T27" fmla="*/ 1 h 55"/>
                <a:gd name="T28" fmla="*/ 6 w 64"/>
                <a:gd name="T29" fmla="*/ 1 h 55"/>
                <a:gd name="T30" fmla="*/ 6 w 64"/>
                <a:gd name="T31" fmla="*/ 1 h 55"/>
                <a:gd name="T32" fmla="*/ 8 w 64"/>
                <a:gd name="T33" fmla="*/ 3 h 55"/>
                <a:gd name="T34" fmla="*/ 8 w 64"/>
                <a:gd name="T35" fmla="*/ 3 h 55"/>
                <a:gd name="T36" fmla="*/ 9 w 64"/>
                <a:gd name="T37" fmla="*/ 4 h 55"/>
                <a:gd name="T38" fmla="*/ 10 w 64"/>
                <a:gd name="T39" fmla="*/ 3 h 55"/>
                <a:gd name="T40" fmla="*/ 10 w 64"/>
                <a:gd name="T41" fmla="*/ 5 h 55"/>
                <a:gd name="T42" fmla="*/ 10 w 64"/>
                <a:gd name="T43" fmla="*/ 5 h 55"/>
                <a:gd name="T44" fmla="*/ 11 w 64"/>
                <a:gd name="T45" fmla="*/ 6 h 55"/>
                <a:gd name="T46" fmla="*/ 11 w 64"/>
                <a:gd name="T47" fmla="*/ 6 h 55"/>
                <a:gd name="T48" fmla="*/ 13 w 64"/>
                <a:gd name="T49" fmla="*/ 8 h 55"/>
                <a:gd name="T50" fmla="*/ 10 w 64"/>
                <a:gd name="T51" fmla="*/ 8 h 55"/>
                <a:gd name="T52" fmla="*/ 11 w 64"/>
                <a:gd name="T53" fmla="*/ 9 h 55"/>
                <a:gd name="T54" fmla="*/ 10 w 64"/>
                <a:gd name="T55" fmla="*/ 8 h 55"/>
                <a:gd name="T56" fmla="*/ 9 w 64"/>
                <a:gd name="T57" fmla="*/ 6 h 55"/>
                <a:gd name="T58" fmla="*/ 8 w 64"/>
                <a:gd name="T59" fmla="*/ 5 h 55"/>
                <a:gd name="T60" fmla="*/ 6 w 64"/>
                <a:gd name="T61" fmla="*/ 4 h 55"/>
                <a:gd name="T62" fmla="*/ 5 w 64"/>
                <a:gd name="T63" fmla="*/ 3 h 55"/>
                <a:gd name="T64" fmla="*/ 5 w 64"/>
                <a:gd name="T65" fmla="*/ 1 h 55"/>
                <a:gd name="T66" fmla="*/ 3 w 64"/>
                <a:gd name="T67" fmla="*/ 1 h 55"/>
                <a:gd name="T68" fmla="*/ 1 w 64"/>
                <a:gd name="T69" fmla="*/ 1 h 55"/>
                <a:gd name="T70" fmla="*/ 1 w 64"/>
                <a:gd name="T71" fmla="*/ 1 h 55"/>
                <a:gd name="T72" fmla="*/ 1 w 64"/>
                <a:gd name="T73" fmla="*/ 1 h 55"/>
                <a:gd name="T74" fmla="*/ 0 w 64"/>
                <a:gd name="T75" fmla="*/ 0 h 55"/>
                <a:gd name="T76" fmla="*/ 3 w 64"/>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55">
                  <a:moveTo>
                    <a:pt x="60" y="55"/>
                  </a:moveTo>
                  <a:lnTo>
                    <a:pt x="59" y="55"/>
                  </a:lnTo>
                  <a:lnTo>
                    <a:pt x="60" y="55"/>
                  </a:lnTo>
                  <a:close/>
                  <a:moveTo>
                    <a:pt x="59" y="55"/>
                  </a:moveTo>
                  <a:lnTo>
                    <a:pt x="57" y="55"/>
                  </a:lnTo>
                  <a:lnTo>
                    <a:pt x="59" y="55"/>
                  </a:lnTo>
                  <a:close/>
                  <a:moveTo>
                    <a:pt x="62" y="51"/>
                  </a:moveTo>
                  <a:lnTo>
                    <a:pt x="62" y="50"/>
                  </a:lnTo>
                  <a:lnTo>
                    <a:pt x="62" y="51"/>
                  </a:lnTo>
                  <a:close/>
                  <a:moveTo>
                    <a:pt x="64" y="45"/>
                  </a:moveTo>
                  <a:lnTo>
                    <a:pt x="64" y="43"/>
                  </a:lnTo>
                  <a:lnTo>
                    <a:pt x="64" y="45"/>
                  </a:lnTo>
                  <a:close/>
                  <a:moveTo>
                    <a:pt x="64" y="37"/>
                  </a:moveTo>
                  <a:lnTo>
                    <a:pt x="62" y="37"/>
                  </a:lnTo>
                  <a:lnTo>
                    <a:pt x="64" y="37"/>
                  </a:lnTo>
                  <a:close/>
                  <a:moveTo>
                    <a:pt x="62" y="31"/>
                  </a:moveTo>
                  <a:lnTo>
                    <a:pt x="61" y="29"/>
                  </a:lnTo>
                  <a:lnTo>
                    <a:pt x="62" y="29"/>
                  </a:lnTo>
                  <a:lnTo>
                    <a:pt x="62" y="31"/>
                  </a:lnTo>
                  <a:close/>
                  <a:moveTo>
                    <a:pt x="60" y="27"/>
                  </a:moveTo>
                  <a:lnTo>
                    <a:pt x="59" y="27"/>
                  </a:lnTo>
                  <a:lnTo>
                    <a:pt x="60" y="27"/>
                  </a:lnTo>
                  <a:close/>
                  <a:moveTo>
                    <a:pt x="57" y="23"/>
                  </a:moveTo>
                  <a:lnTo>
                    <a:pt x="57" y="22"/>
                  </a:lnTo>
                  <a:lnTo>
                    <a:pt x="57" y="23"/>
                  </a:lnTo>
                  <a:close/>
                  <a:moveTo>
                    <a:pt x="3" y="0"/>
                  </a:moveTo>
                  <a:lnTo>
                    <a:pt x="4" y="0"/>
                  </a:lnTo>
                  <a:lnTo>
                    <a:pt x="4" y="1"/>
                  </a:lnTo>
                  <a:lnTo>
                    <a:pt x="5" y="1"/>
                  </a:lnTo>
                  <a:lnTo>
                    <a:pt x="6" y="1"/>
                  </a:lnTo>
                  <a:lnTo>
                    <a:pt x="5" y="1"/>
                  </a:lnTo>
                  <a:lnTo>
                    <a:pt x="6" y="1"/>
                  </a:lnTo>
                  <a:lnTo>
                    <a:pt x="8" y="1"/>
                  </a:lnTo>
                  <a:lnTo>
                    <a:pt x="8" y="3"/>
                  </a:lnTo>
                  <a:lnTo>
                    <a:pt x="9" y="3"/>
                  </a:lnTo>
                  <a:lnTo>
                    <a:pt x="8" y="3"/>
                  </a:lnTo>
                  <a:lnTo>
                    <a:pt x="9" y="3"/>
                  </a:lnTo>
                  <a:lnTo>
                    <a:pt x="9" y="4"/>
                  </a:lnTo>
                  <a:lnTo>
                    <a:pt x="9" y="3"/>
                  </a:lnTo>
                  <a:lnTo>
                    <a:pt x="10" y="3"/>
                  </a:lnTo>
                  <a:lnTo>
                    <a:pt x="10" y="4"/>
                  </a:lnTo>
                  <a:lnTo>
                    <a:pt x="10" y="5"/>
                  </a:lnTo>
                  <a:lnTo>
                    <a:pt x="11" y="5"/>
                  </a:lnTo>
                  <a:lnTo>
                    <a:pt x="10" y="5"/>
                  </a:lnTo>
                  <a:lnTo>
                    <a:pt x="10" y="6"/>
                  </a:lnTo>
                  <a:lnTo>
                    <a:pt x="11" y="6"/>
                  </a:lnTo>
                  <a:lnTo>
                    <a:pt x="11" y="5"/>
                  </a:lnTo>
                  <a:lnTo>
                    <a:pt x="11" y="6"/>
                  </a:lnTo>
                  <a:lnTo>
                    <a:pt x="11" y="8"/>
                  </a:lnTo>
                  <a:lnTo>
                    <a:pt x="13" y="8"/>
                  </a:lnTo>
                  <a:lnTo>
                    <a:pt x="11" y="8"/>
                  </a:lnTo>
                  <a:lnTo>
                    <a:pt x="10" y="8"/>
                  </a:lnTo>
                  <a:lnTo>
                    <a:pt x="11" y="8"/>
                  </a:lnTo>
                  <a:lnTo>
                    <a:pt x="11" y="9"/>
                  </a:lnTo>
                  <a:lnTo>
                    <a:pt x="10" y="9"/>
                  </a:lnTo>
                  <a:lnTo>
                    <a:pt x="10" y="8"/>
                  </a:lnTo>
                  <a:lnTo>
                    <a:pt x="9" y="8"/>
                  </a:lnTo>
                  <a:lnTo>
                    <a:pt x="9" y="6"/>
                  </a:lnTo>
                  <a:lnTo>
                    <a:pt x="9" y="5"/>
                  </a:lnTo>
                  <a:lnTo>
                    <a:pt x="8" y="5"/>
                  </a:lnTo>
                  <a:lnTo>
                    <a:pt x="6" y="5"/>
                  </a:lnTo>
                  <a:lnTo>
                    <a:pt x="6" y="4"/>
                  </a:lnTo>
                  <a:lnTo>
                    <a:pt x="5" y="4"/>
                  </a:lnTo>
                  <a:lnTo>
                    <a:pt x="5" y="3"/>
                  </a:lnTo>
                  <a:lnTo>
                    <a:pt x="4" y="3"/>
                  </a:lnTo>
                  <a:lnTo>
                    <a:pt x="5" y="1"/>
                  </a:lnTo>
                  <a:lnTo>
                    <a:pt x="4" y="1"/>
                  </a:lnTo>
                  <a:lnTo>
                    <a:pt x="3" y="1"/>
                  </a:lnTo>
                  <a:lnTo>
                    <a:pt x="3" y="3"/>
                  </a:lnTo>
                  <a:lnTo>
                    <a:pt x="1" y="1"/>
                  </a:lnTo>
                  <a:lnTo>
                    <a:pt x="3" y="1"/>
                  </a:lnTo>
                  <a:lnTo>
                    <a:pt x="1" y="1"/>
                  </a:lnTo>
                  <a:lnTo>
                    <a:pt x="3" y="1"/>
                  </a:lnTo>
                  <a:lnTo>
                    <a:pt x="1" y="1"/>
                  </a:lnTo>
                  <a:lnTo>
                    <a:pt x="0" y="1"/>
                  </a:lnTo>
                  <a:lnTo>
                    <a:pt x="0" y="0"/>
                  </a:lnTo>
                  <a:lnTo>
                    <a:pt x="1" y="0"/>
                  </a:lnTo>
                  <a:lnTo>
                    <a:pt x="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3" name="Freeform 1480"/>
            <p:cNvSpPr>
              <a:spLocks noEditPoints="1"/>
            </p:cNvSpPr>
            <p:nvPr/>
          </p:nvSpPr>
          <p:spPr bwMode="auto">
            <a:xfrm>
              <a:off x="4286250" y="4159466"/>
              <a:ext cx="74613" cy="314325"/>
            </a:xfrm>
            <a:custGeom>
              <a:avLst/>
              <a:gdLst>
                <a:gd name="T0" fmla="*/ 24 w 47"/>
                <a:gd name="T1" fmla="*/ 198 h 198"/>
                <a:gd name="T2" fmla="*/ 24 w 47"/>
                <a:gd name="T3" fmla="*/ 198 h 198"/>
                <a:gd name="T4" fmla="*/ 24 w 47"/>
                <a:gd name="T5" fmla="*/ 198 h 198"/>
                <a:gd name="T6" fmla="*/ 24 w 47"/>
                <a:gd name="T7" fmla="*/ 198 h 198"/>
                <a:gd name="T8" fmla="*/ 24 w 47"/>
                <a:gd name="T9" fmla="*/ 198 h 198"/>
                <a:gd name="T10" fmla="*/ 24 w 47"/>
                <a:gd name="T11" fmla="*/ 198 h 198"/>
                <a:gd name="T12" fmla="*/ 24 w 47"/>
                <a:gd name="T13" fmla="*/ 198 h 198"/>
                <a:gd name="T14" fmla="*/ 24 w 47"/>
                <a:gd name="T15" fmla="*/ 198 h 198"/>
                <a:gd name="T16" fmla="*/ 11 w 47"/>
                <a:gd name="T17" fmla="*/ 175 h 198"/>
                <a:gd name="T18" fmla="*/ 11 w 47"/>
                <a:gd name="T19" fmla="*/ 175 h 198"/>
                <a:gd name="T20" fmla="*/ 11 w 47"/>
                <a:gd name="T21" fmla="*/ 175 h 198"/>
                <a:gd name="T22" fmla="*/ 11 w 47"/>
                <a:gd name="T23" fmla="*/ 175 h 198"/>
                <a:gd name="T24" fmla="*/ 11 w 47"/>
                <a:gd name="T25" fmla="*/ 175 h 198"/>
                <a:gd name="T26" fmla="*/ 11 w 47"/>
                <a:gd name="T27" fmla="*/ 175 h 198"/>
                <a:gd name="T28" fmla="*/ 11 w 47"/>
                <a:gd name="T29" fmla="*/ 175 h 198"/>
                <a:gd name="T30" fmla="*/ 11 w 47"/>
                <a:gd name="T31" fmla="*/ 175 h 198"/>
                <a:gd name="T32" fmla="*/ 11 w 47"/>
                <a:gd name="T33" fmla="*/ 175 h 198"/>
                <a:gd name="T34" fmla="*/ 47 w 47"/>
                <a:gd name="T35" fmla="*/ 45 h 198"/>
                <a:gd name="T36" fmla="*/ 47 w 47"/>
                <a:gd name="T37" fmla="*/ 45 h 198"/>
                <a:gd name="T38" fmla="*/ 47 w 47"/>
                <a:gd name="T39" fmla="*/ 46 h 198"/>
                <a:gd name="T40" fmla="*/ 47 w 47"/>
                <a:gd name="T41" fmla="*/ 46 h 198"/>
                <a:gd name="T42" fmla="*/ 47 w 47"/>
                <a:gd name="T43" fmla="*/ 46 h 198"/>
                <a:gd name="T44" fmla="*/ 47 w 47"/>
                <a:gd name="T45" fmla="*/ 46 h 198"/>
                <a:gd name="T46" fmla="*/ 47 w 47"/>
                <a:gd name="T47" fmla="*/ 46 h 198"/>
                <a:gd name="T48" fmla="*/ 47 w 47"/>
                <a:gd name="T49" fmla="*/ 46 h 198"/>
                <a:gd name="T50" fmla="*/ 47 w 47"/>
                <a:gd name="T51" fmla="*/ 46 h 198"/>
                <a:gd name="T52" fmla="*/ 47 w 47"/>
                <a:gd name="T53" fmla="*/ 45 h 198"/>
                <a:gd name="T54" fmla="*/ 47 w 47"/>
                <a:gd name="T55" fmla="*/ 45 h 198"/>
                <a:gd name="T56" fmla="*/ 47 w 47"/>
                <a:gd name="T57" fmla="*/ 45 h 198"/>
                <a:gd name="T58" fmla="*/ 47 w 47"/>
                <a:gd name="T59" fmla="*/ 45 h 198"/>
                <a:gd name="T60" fmla="*/ 47 w 47"/>
                <a:gd name="T61" fmla="*/ 45 h 198"/>
                <a:gd name="T62" fmla="*/ 0 w 47"/>
                <a:gd name="T63" fmla="*/ 0 h 198"/>
                <a:gd name="T64" fmla="*/ 0 w 47"/>
                <a:gd name="T65" fmla="*/ 0 h 198"/>
                <a:gd name="T66" fmla="*/ 0 w 47"/>
                <a:gd name="T67" fmla="*/ 0 h 198"/>
                <a:gd name="T68" fmla="*/ 0 w 47"/>
                <a:gd name="T69" fmla="*/ 0 h 198"/>
                <a:gd name="T70" fmla="*/ 0 w 47"/>
                <a:gd name="T71" fmla="*/ 1 h 198"/>
                <a:gd name="T72" fmla="*/ 0 w 47"/>
                <a:gd name="T73" fmla="*/ 1 h 198"/>
                <a:gd name="T74" fmla="*/ 0 w 47"/>
                <a:gd name="T75" fmla="*/ 1 h 198"/>
                <a:gd name="T76" fmla="*/ 0 w 47"/>
                <a:gd name="T77" fmla="*/ 0 h 198"/>
                <a:gd name="T78" fmla="*/ 0 w 47"/>
                <a:gd name="T79" fmla="*/ 0 h 198"/>
                <a:gd name="T80" fmla="*/ 0 w 47"/>
                <a:gd name="T8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 h="198">
                  <a:moveTo>
                    <a:pt x="24" y="198"/>
                  </a:moveTo>
                  <a:lnTo>
                    <a:pt x="24" y="198"/>
                  </a:lnTo>
                  <a:lnTo>
                    <a:pt x="24" y="198"/>
                  </a:lnTo>
                  <a:lnTo>
                    <a:pt x="24" y="198"/>
                  </a:lnTo>
                  <a:lnTo>
                    <a:pt x="24" y="198"/>
                  </a:lnTo>
                  <a:lnTo>
                    <a:pt x="24" y="198"/>
                  </a:lnTo>
                  <a:lnTo>
                    <a:pt x="24" y="198"/>
                  </a:lnTo>
                  <a:lnTo>
                    <a:pt x="24" y="198"/>
                  </a:lnTo>
                  <a:lnTo>
                    <a:pt x="24" y="198"/>
                  </a:lnTo>
                  <a:lnTo>
                    <a:pt x="24" y="198"/>
                  </a:lnTo>
                  <a:lnTo>
                    <a:pt x="24" y="198"/>
                  </a:lnTo>
                  <a:lnTo>
                    <a:pt x="24" y="198"/>
                  </a:lnTo>
                  <a:lnTo>
                    <a:pt x="24" y="198"/>
                  </a:lnTo>
                  <a:lnTo>
                    <a:pt x="24" y="198"/>
                  </a:lnTo>
                  <a:lnTo>
                    <a:pt x="24" y="198"/>
                  </a:lnTo>
                  <a:lnTo>
                    <a:pt x="24" y="198"/>
                  </a:lnTo>
                  <a:close/>
                  <a:moveTo>
                    <a:pt x="11" y="175"/>
                  </a:moveTo>
                  <a:lnTo>
                    <a:pt x="11" y="175"/>
                  </a:lnTo>
                  <a:lnTo>
                    <a:pt x="11" y="175"/>
                  </a:lnTo>
                  <a:lnTo>
                    <a:pt x="11" y="175"/>
                  </a:lnTo>
                  <a:lnTo>
                    <a:pt x="11" y="175"/>
                  </a:lnTo>
                  <a:lnTo>
                    <a:pt x="11" y="175"/>
                  </a:lnTo>
                  <a:lnTo>
                    <a:pt x="11" y="175"/>
                  </a:lnTo>
                  <a:lnTo>
                    <a:pt x="11" y="175"/>
                  </a:lnTo>
                  <a:lnTo>
                    <a:pt x="11" y="175"/>
                  </a:lnTo>
                  <a:lnTo>
                    <a:pt x="11" y="175"/>
                  </a:lnTo>
                  <a:lnTo>
                    <a:pt x="11" y="175"/>
                  </a:lnTo>
                  <a:lnTo>
                    <a:pt x="11" y="175"/>
                  </a:lnTo>
                  <a:lnTo>
                    <a:pt x="11" y="175"/>
                  </a:lnTo>
                  <a:lnTo>
                    <a:pt x="11" y="175"/>
                  </a:lnTo>
                  <a:lnTo>
                    <a:pt x="11" y="175"/>
                  </a:lnTo>
                  <a:lnTo>
                    <a:pt x="11" y="175"/>
                  </a:lnTo>
                  <a:lnTo>
                    <a:pt x="11" y="175"/>
                  </a:lnTo>
                  <a:lnTo>
                    <a:pt x="11" y="175"/>
                  </a:lnTo>
                  <a:close/>
                  <a:moveTo>
                    <a:pt x="47" y="45"/>
                  </a:moveTo>
                  <a:lnTo>
                    <a:pt x="47" y="45"/>
                  </a:lnTo>
                  <a:lnTo>
                    <a:pt x="47" y="45"/>
                  </a:lnTo>
                  <a:lnTo>
                    <a:pt x="47" y="45"/>
                  </a:lnTo>
                  <a:lnTo>
                    <a:pt x="47" y="45"/>
                  </a:lnTo>
                  <a:lnTo>
                    <a:pt x="47" y="46"/>
                  </a:lnTo>
                  <a:lnTo>
                    <a:pt x="47" y="46"/>
                  </a:lnTo>
                  <a:lnTo>
                    <a:pt x="47" y="46"/>
                  </a:lnTo>
                  <a:lnTo>
                    <a:pt x="47" y="46"/>
                  </a:lnTo>
                  <a:lnTo>
                    <a:pt x="47" y="46"/>
                  </a:lnTo>
                  <a:lnTo>
                    <a:pt x="47" y="46"/>
                  </a:lnTo>
                  <a:lnTo>
                    <a:pt x="47" y="46"/>
                  </a:lnTo>
                  <a:lnTo>
                    <a:pt x="47" y="46"/>
                  </a:lnTo>
                  <a:lnTo>
                    <a:pt x="47" y="46"/>
                  </a:lnTo>
                  <a:lnTo>
                    <a:pt x="47" y="46"/>
                  </a:lnTo>
                  <a:lnTo>
                    <a:pt x="47" y="46"/>
                  </a:lnTo>
                  <a:lnTo>
                    <a:pt x="47" y="46"/>
                  </a:lnTo>
                  <a:lnTo>
                    <a:pt x="47" y="46"/>
                  </a:lnTo>
                  <a:lnTo>
                    <a:pt x="47" y="46"/>
                  </a:lnTo>
                  <a:lnTo>
                    <a:pt x="47" y="45"/>
                  </a:lnTo>
                  <a:lnTo>
                    <a:pt x="47" y="45"/>
                  </a:lnTo>
                  <a:lnTo>
                    <a:pt x="47" y="45"/>
                  </a:lnTo>
                  <a:lnTo>
                    <a:pt x="47" y="45"/>
                  </a:lnTo>
                  <a:lnTo>
                    <a:pt x="47" y="45"/>
                  </a:lnTo>
                  <a:lnTo>
                    <a:pt x="47" y="45"/>
                  </a:lnTo>
                  <a:lnTo>
                    <a:pt x="47" y="45"/>
                  </a:lnTo>
                  <a:lnTo>
                    <a:pt x="47" y="45"/>
                  </a:lnTo>
                  <a:lnTo>
                    <a:pt x="47" y="45"/>
                  </a:lnTo>
                  <a:close/>
                  <a:moveTo>
                    <a:pt x="0" y="0"/>
                  </a:move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4" name="Freeform 1481"/>
            <p:cNvSpPr>
              <a:spLocks noEditPoints="1"/>
            </p:cNvSpPr>
            <p:nvPr/>
          </p:nvSpPr>
          <p:spPr bwMode="auto">
            <a:xfrm>
              <a:off x="5753100" y="4149941"/>
              <a:ext cx="100013" cy="44450"/>
            </a:xfrm>
            <a:custGeom>
              <a:avLst/>
              <a:gdLst>
                <a:gd name="T0" fmla="*/ 61 w 63"/>
                <a:gd name="T1" fmla="*/ 26 h 28"/>
                <a:gd name="T2" fmla="*/ 61 w 63"/>
                <a:gd name="T3" fmla="*/ 26 h 28"/>
                <a:gd name="T4" fmla="*/ 26 w 63"/>
                <a:gd name="T5" fmla="*/ 28 h 28"/>
                <a:gd name="T6" fmla="*/ 59 w 63"/>
                <a:gd name="T7" fmla="*/ 25 h 28"/>
                <a:gd name="T8" fmla="*/ 57 w 63"/>
                <a:gd name="T9" fmla="*/ 21 h 28"/>
                <a:gd name="T10" fmla="*/ 55 w 63"/>
                <a:gd name="T11" fmla="*/ 21 h 28"/>
                <a:gd name="T12" fmla="*/ 57 w 63"/>
                <a:gd name="T13" fmla="*/ 21 h 28"/>
                <a:gd name="T14" fmla="*/ 57 w 63"/>
                <a:gd name="T15" fmla="*/ 19 h 28"/>
                <a:gd name="T16" fmla="*/ 31 w 63"/>
                <a:gd name="T17" fmla="*/ 19 h 28"/>
                <a:gd name="T18" fmla="*/ 36 w 63"/>
                <a:gd name="T19" fmla="*/ 20 h 28"/>
                <a:gd name="T20" fmla="*/ 36 w 63"/>
                <a:gd name="T21" fmla="*/ 23 h 28"/>
                <a:gd name="T22" fmla="*/ 33 w 63"/>
                <a:gd name="T23" fmla="*/ 21 h 28"/>
                <a:gd name="T24" fmla="*/ 31 w 63"/>
                <a:gd name="T25" fmla="*/ 19 h 28"/>
                <a:gd name="T26" fmla="*/ 32 w 63"/>
                <a:gd name="T27" fmla="*/ 15 h 28"/>
                <a:gd name="T28" fmla="*/ 32 w 63"/>
                <a:gd name="T29" fmla="*/ 14 h 28"/>
                <a:gd name="T30" fmla="*/ 26 w 63"/>
                <a:gd name="T31" fmla="*/ 15 h 28"/>
                <a:gd name="T32" fmla="*/ 27 w 63"/>
                <a:gd name="T33" fmla="*/ 18 h 28"/>
                <a:gd name="T34" fmla="*/ 24 w 63"/>
                <a:gd name="T35" fmla="*/ 16 h 28"/>
                <a:gd name="T36" fmla="*/ 22 w 63"/>
                <a:gd name="T37" fmla="*/ 14 h 28"/>
                <a:gd name="T38" fmla="*/ 23 w 63"/>
                <a:gd name="T39" fmla="*/ 14 h 28"/>
                <a:gd name="T40" fmla="*/ 26 w 63"/>
                <a:gd name="T41" fmla="*/ 14 h 28"/>
                <a:gd name="T42" fmla="*/ 24 w 63"/>
                <a:gd name="T43" fmla="*/ 12 h 28"/>
                <a:gd name="T44" fmla="*/ 24 w 63"/>
                <a:gd name="T45" fmla="*/ 12 h 28"/>
                <a:gd name="T46" fmla="*/ 13 w 63"/>
                <a:gd name="T47" fmla="*/ 10 h 28"/>
                <a:gd name="T48" fmla="*/ 14 w 63"/>
                <a:gd name="T49" fmla="*/ 11 h 28"/>
                <a:gd name="T50" fmla="*/ 9 w 63"/>
                <a:gd name="T51" fmla="*/ 10 h 28"/>
                <a:gd name="T52" fmla="*/ 9 w 63"/>
                <a:gd name="T53" fmla="*/ 10 h 28"/>
                <a:gd name="T54" fmla="*/ 22 w 63"/>
                <a:gd name="T55" fmla="*/ 10 h 28"/>
                <a:gd name="T56" fmla="*/ 28 w 63"/>
                <a:gd name="T57" fmla="*/ 10 h 28"/>
                <a:gd name="T58" fmla="*/ 31 w 63"/>
                <a:gd name="T59" fmla="*/ 12 h 28"/>
                <a:gd name="T60" fmla="*/ 32 w 63"/>
                <a:gd name="T61" fmla="*/ 16 h 28"/>
                <a:gd name="T62" fmla="*/ 28 w 63"/>
                <a:gd name="T63" fmla="*/ 12 h 28"/>
                <a:gd name="T64" fmla="*/ 27 w 63"/>
                <a:gd name="T65" fmla="*/ 9 h 28"/>
                <a:gd name="T66" fmla="*/ 8 w 63"/>
                <a:gd name="T67" fmla="*/ 7 h 28"/>
                <a:gd name="T68" fmla="*/ 9 w 63"/>
                <a:gd name="T69" fmla="*/ 7 h 28"/>
                <a:gd name="T70" fmla="*/ 12 w 63"/>
                <a:gd name="T71" fmla="*/ 7 h 28"/>
                <a:gd name="T72" fmla="*/ 12 w 63"/>
                <a:gd name="T73" fmla="*/ 10 h 28"/>
                <a:gd name="T74" fmla="*/ 10 w 63"/>
                <a:gd name="T75" fmla="*/ 9 h 28"/>
                <a:gd name="T76" fmla="*/ 10 w 63"/>
                <a:gd name="T77" fmla="*/ 6 h 28"/>
                <a:gd name="T78" fmla="*/ 5 w 63"/>
                <a:gd name="T79" fmla="*/ 9 h 28"/>
                <a:gd name="T80" fmla="*/ 9 w 63"/>
                <a:gd name="T81" fmla="*/ 7 h 28"/>
                <a:gd name="T82" fmla="*/ 9 w 63"/>
                <a:gd name="T83" fmla="*/ 7 h 28"/>
                <a:gd name="T84" fmla="*/ 5 w 63"/>
                <a:gd name="T85" fmla="*/ 6 h 28"/>
                <a:gd name="T86" fmla="*/ 18 w 63"/>
                <a:gd name="T87" fmla="*/ 6 h 28"/>
                <a:gd name="T88" fmla="*/ 22 w 63"/>
                <a:gd name="T89" fmla="*/ 7 h 28"/>
                <a:gd name="T90" fmla="*/ 22 w 63"/>
                <a:gd name="T91" fmla="*/ 9 h 28"/>
                <a:gd name="T92" fmla="*/ 19 w 63"/>
                <a:gd name="T93" fmla="*/ 7 h 28"/>
                <a:gd name="T94" fmla="*/ 17 w 63"/>
                <a:gd name="T95" fmla="*/ 5 h 28"/>
                <a:gd name="T96" fmla="*/ 15 w 63"/>
                <a:gd name="T97" fmla="*/ 4 h 28"/>
                <a:gd name="T98" fmla="*/ 10 w 63"/>
                <a:gd name="T99" fmla="*/ 4 h 28"/>
                <a:gd name="T100" fmla="*/ 1 w 63"/>
                <a:gd name="T101" fmla="*/ 2 h 28"/>
                <a:gd name="T102" fmla="*/ 5 w 63"/>
                <a:gd name="T103" fmla="*/ 0 h 28"/>
                <a:gd name="T104" fmla="*/ 8 w 63"/>
                <a:gd name="T105" fmla="*/ 2 h 28"/>
                <a:gd name="T106" fmla="*/ 9 w 63"/>
                <a:gd name="T107" fmla="*/ 4 h 28"/>
                <a:gd name="T108" fmla="*/ 8 w 63"/>
                <a:gd name="T109" fmla="*/ 2 h 28"/>
                <a:gd name="T110" fmla="*/ 5 w 63"/>
                <a:gd name="T11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28">
                  <a:moveTo>
                    <a:pt x="61" y="26"/>
                  </a:moveTo>
                  <a:lnTo>
                    <a:pt x="63" y="26"/>
                  </a:lnTo>
                  <a:lnTo>
                    <a:pt x="61" y="26"/>
                  </a:lnTo>
                  <a:close/>
                  <a:moveTo>
                    <a:pt x="61" y="26"/>
                  </a:moveTo>
                  <a:lnTo>
                    <a:pt x="61" y="28"/>
                  </a:lnTo>
                  <a:lnTo>
                    <a:pt x="63" y="28"/>
                  </a:lnTo>
                  <a:lnTo>
                    <a:pt x="61" y="28"/>
                  </a:lnTo>
                  <a:lnTo>
                    <a:pt x="61" y="26"/>
                  </a:lnTo>
                  <a:close/>
                  <a:moveTo>
                    <a:pt x="24" y="26"/>
                  </a:moveTo>
                  <a:lnTo>
                    <a:pt x="26" y="26"/>
                  </a:lnTo>
                  <a:lnTo>
                    <a:pt x="27" y="28"/>
                  </a:lnTo>
                  <a:lnTo>
                    <a:pt x="26" y="28"/>
                  </a:lnTo>
                  <a:lnTo>
                    <a:pt x="26" y="26"/>
                  </a:lnTo>
                  <a:lnTo>
                    <a:pt x="24" y="26"/>
                  </a:lnTo>
                  <a:close/>
                  <a:moveTo>
                    <a:pt x="60" y="25"/>
                  </a:moveTo>
                  <a:lnTo>
                    <a:pt x="59" y="25"/>
                  </a:lnTo>
                  <a:lnTo>
                    <a:pt x="60" y="25"/>
                  </a:lnTo>
                  <a:lnTo>
                    <a:pt x="59" y="25"/>
                  </a:lnTo>
                  <a:lnTo>
                    <a:pt x="60" y="25"/>
                  </a:lnTo>
                  <a:close/>
                  <a:moveTo>
                    <a:pt x="57" y="21"/>
                  </a:moveTo>
                  <a:lnTo>
                    <a:pt x="57" y="23"/>
                  </a:lnTo>
                  <a:lnTo>
                    <a:pt x="56" y="23"/>
                  </a:lnTo>
                  <a:lnTo>
                    <a:pt x="55" y="23"/>
                  </a:lnTo>
                  <a:lnTo>
                    <a:pt x="55" y="21"/>
                  </a:lnTo>
                  <a:lnTo>
                    <a:pt x="55" y="23"/>
                  </a:lnTo>
                  <a:lnTo>
                    <a:pt x="56" y="23"/>
                  </a:lnTo>
                  <a:lnTo>
                    <a:pt x="56" y="21"/>
                  </a:lnTo>
                  <a:lnTo>
                    <a:pt x="57" y="21"/>
                  </a:lnTo>
                  <a:close/>
                  <a:moveTo>
                    <a:pt x="57" y="19"/>
                  </a:moveTo>
                  <a:lnTo>
                    <a:pt x="59" y="19"/>
                  </a:lnTo>
                  <a:lnTo>
                    <a:pt x="57" y="20"/>
                  </a:lnTo>
                  <a:lnTo>
                    <a:pt x="57" y="19"/>
                  </a:lnTo>
                  <a:close/>
                  <a:moveTo>
                    <a:pt x="33" y="19"/>
                  </a:moveTo>
                  <a:lnTo>
                    <a:pt x="33" y="20"/>
                  </a:lnTo>
                  <a:lnTo>
                    <a:pt x="33" y="19"/>
                  </a:lnTo>
                  <a:close/>
                  <a:moveTo>
                    <a:pt x="31" y="19"/>
                  </a:moveTo>
                  <a:lnTo>
                    <a:pt x="32" y="19"/>
                  </a:lnTo>
                  <a:lnTo>
                    <a:pt x="33" y="20"/>
                  </a:lnTo>
                  <a:lnTo>
                    <a:pt x="35" y="20"/>
                  </a:lnTo>
                  <a:lnTo>
                    <a:pt x="36" y="20"/>
                  </a:lnTo>
                  <a:lnTo>
                    <a:pt x="36" y="21"/>
                  </a:lnTo>
                  <a:lnTo>
                    <a:pt x="36" y="23"/>
                  </a:lnTo>
                  <a:lnTo>
                    <a:pt x="37" y="23"/>
                  </a:lnTo>
                  <a:lnTo>
                    <a:pt x="36" y="23"/>
                  </a:lnTo>
                  <a:lnTo>
                    <a:pt x="35" y="23"/>
                  </a:lnTo>
                  <a:lnTo>
                    <a:pt x="35" y="21"/>
                  </a:lnTo>
                  <a:lnTo>
                    <a:pt x="35" y="23"/>
                  </a:lnTo>
                  <a:lnTo>
                    <a:pt x="33" y="21"/>
                  </a:lnTo>
                  <a:lnTo>
                    <a:pt x="32" y="21"/>
                  </a:lnTo>
                  <a:lnTo>
                    <a:pt x="32" y="20"/>
                  </a:lnTo>
                  <a:lnTo>
                    <a:pt x="31" y="20"/>
                  </a:lnTo>
                  <a:lnTo>
                    <a:pt x="31" y="19"/>
                  </a:lnTo>
                  <a:close/>
                  <a:moveTo>
                    <a:pt x="35" y="16"/>
                  </a:moveTo>
                  <a:lnTo>
                    <a:pt x="35" y="18"/>
                  </a:lnTo>
                  <a:lnTo>
                    <a:pt x="35" y="16"/>
                  </a:lnTo>
                  <a:close/>
                  <a:moveTo>
                    <a:pt x="32" y="15"/>
                  </a:moveTo>
                  <a:lnTo>
                    <a:pt x="32" y="16"/>
                  </a:lnTo>
                  <a:lnTo>
                    <a:pt x="32" y="15"/>
                  </a:lnTo>
                  <a:lnTo>
                    <a:pt x="31" y="14"/>
                  </a:lnTo>
                  <a:lnTo>
                    <a:pt x="32" y="14"/>
                  </a:lnTo>
                  <a:lnTo>
                    <a:pt x="32" y="15"/>
                  </a:lnTo>
                  <a:close/>
                  <a:moveTo>
                    <a:pt x="23" y="15"/>
                  </a:moveTo>
                  <a:lnTo>
                    <a:pt x="24" y="15"/>
                  </a:lnTo>
                  <a:lnTo>
                    <a:pt x="26" y="15"/>
                  </a:lnTo>
                  <a:lnTo>
                    <a:pt x="27" y="15"/>
                  </a:lnTo>
                  <a:lnTo>
                    <a:pt x="28" y="16"/>
                  </a:lnTo>
                  <a:lnTo>
                    <a:pt x="28" y="18"/>
                  </a:lnTo>
                  <a:lnTo>
                    <a:pt x="27" y="18"/>
                  </a:lnTo>
                  <a:lnTo>
                    <a:pt x="26" y="18"/>
                  </a:lnTo>
                  <a:lnTo>
                    <a:pt x="26" y="16"/>
                  </a:lnTo>
                  <a:lnTo>
                    <a:pt x="24" y="18"/>
                  </a:lnTo>
                  <a:lnTo>
                    <a:pt x="24" y="16"/>
                  </a:lnTo>
                  <a:lnTo>
                    <a:pt x="23" y="16"/>
                  </a:lnTo>
                  <a:lnTo>
                    <a:pt x="22" y="16"/>
                  </a:lnTo>
                  <a:lnTo>
                    <a:pt x="22" y="15"/>
                  </a:lnTo>
                  <a:lnTo>
                    <a:pt x="22" y="14"/>
                  </a:lnTo>
                  <a:lnTo>
                    <a:pt x="23" y="14"/>
                  </a:lnTo>
                  <a:lnTo>
                    <a:pt x="23" y="15"/>
                  </a:lnTo>
                  <a:close/>
                  <a:moveTo>
                    <a:pt x="23" y="12"/>
                  </a:moveTo>
                  <a:lnTo>
                    <a:pt x="23" y="14"/>
                  </a:lnTo>
                  <a:lnTo>
                    <a:pt x="23" y="12"/>
                  </a:lnTo>
                  <a:close/>
                  <a:moveTo>
                    <a:pt x="26" y="14"/>
                  </a:moveTo>
                  <a:lnTo>
                    <a:pt x="26" y="12"/>
                  </a:lnTo>
                  <a:lnTo>
                    <a:pt x="26" y="14"/>
                  </a:lnTo>
                  <a:close/>
                  <a:moveTo>
                    <a:pt x="19" y="12"/>
                  </a:moveTo>
                  <a:lnTo>
                    <a:pt x="19" y="14"/>
                  </a:lnTo>
                  <a:lnTo>
                    <a:pt x="19" y="12"/>
                  </a:lnTo>
                  <a:close/>
                  <a:moveTo>
                    <a:pt x="24" y="12"/>
                  </a:moveTo>
                  <a:lnTo>
                    <a:pt x="26" y="12"/>
                  </a:lnTo>
                  <a:lnTo>
                    <a:pt x="26" y="14"/>
                  </a:lnTo>
                  <a:lnTo>
                    <a:pt x="26" y="12"/>
                  </a:lnTo>
                  <a:lnTo>
                    <a:pt x="24" y="12"/>
                  </a:lnTo>
                  <a:close/>
                  <a:moveTo>
                    <a:pt x="10" y="11"/>
                  </a:moveTo>
                  <a:lnTo>
                    <a:pt x="12" y="11"/>
                  </a:lnTo>
                  <a:lnTo>
                    <a:pt x="10" y="11"/>
                  </a:lnTo>
                  <a:close/>
                  <a:moveTo>
                    <a:pt x="13" y="10"/>
                  </a:moveTo>
                  <a:lnTo>
                    <a:pt x="14" y="10"/>
                  </a:lnTo>
                  <a:lnTo>
                    <a:pt x="13" y="10"/>
                  </a:lnTo>
                  <a:lnTo>
                    <a:pt x="14" y="10"/>
                  </a:lnTo>
                  <a:lnTo>
                    <a:pt x="14" y="11"/>
                  </a:lnTo>
                  <a:lnTo>
                    <a:pt x="13" y="11"/>
                  </a:lnTo>
                  <a:lnTo>
                    <a:pt x="13" y="10"/>
                  </a:lnTo>
                  <a:close/>
                  <a:moveTo>
                    <a:pt x="10" y="10"/>
                  </a:moveTo>
                  <a:lnTo>
                    <a:pt x="9" y="10"/>
                  </a:lnTo>
                  <a:lnTo>
                    <a:pt x="9" y="11"/>
                  </a:lnTo>
                  <a:lnTo>
                    <a:pt x="10" y="11"/>
                  </a:lnTo>
                  <a:lnTo>
                    <a:pt x="9" y="11"/>
                  </a:lnTo>
                  <a:lnTo>
                    <a:pt x="9" y="10"/>
                  </a:lnTo>
                  <a:lnTo>
                    <a:pt x="9" y="9"/>
                  </a:lnTo>
                  <a:lnTo>
                    <a:pt x="10" y="9"/>
                  </a:lnTo>
                  <a:lnTo>
                    <a:pt x="10" y="10"/>
                  </a:lnTo>
                  <a:close/>
                  <a:moveTo>
                    <a:pt x="22" y="10"/>
                  </a:moveTo>
                  <a:lnTo>
                    <a:pt x="22" y="9"/>
                  </a:lnTo>
                  <a:lnTo>
                    <a:pt x="22" y="10"/>
                  </a:lnTo>
                  <a:close/>
                  <a:moveTo>
                    <a:pt x="28" y="9"/>
                  </a:moveTo>
                  <a:lnTo>
                    <a:pt x="28" y="10"/>
                  </a:lnTo>
                  <a:lnTo>
                    <a:pt x="29" y="10"/>
                  </a:lnTo>
                  <a:lnTo>
                    <a:pt x="29" y="11"/>
                  </a:lnTo>
                  <a:lnTo>
                    <a:pt x="29" y="12"/>
                  </a:lnTo>
                  <a:lnTo>
                    <a:pt x="31" y="12"/>
                  </a:lnTo>
                  <a:lnTo>
                    <a:pt x="31" y="14"/>
                  </a:lnTo>
                  <a:lnTo>
                    <a:pt x="31" y="15"/>
                  </a:lnTo>
                  <a:lnTo>
                    <a:pt x="32" y="15"/>
                  </a:lnTo>
                  <a:lnTo>
                    <a:pt x="32" y="16"/>
                  </a:lnTo>
                  <a:lnTo>
                    <a:pt x="31" y="15"/>
                  </a:lnTo>
                  <a:lnTo>
                    <a:pt x="29" y="14"/>
                  </a:lnTo>
                  <a:lnTo>
                    <a:pt x="28" y="14"/>
                  </a:lnTo>
                  <a:lnTo>
                    <a:pt x="28" y="12"/>
                  </a:lnTo>
                  <a:lnTo>
                    <a:pt x="28" y="11"/>
                  </a:lnTo>
                  <a:lnTo>
                    <a:pt x="28" y="10"/>
                  </a:lnTo>
                  <a:lnTo>
                    <a:pt x="27" y="10"/>
                  </a:lnTo>
                  <a:lnTo>
                    <a:pt x="27" y="9"/>
                  </a:lnTo>
                  <a:lnTo>
                    <a:pt x="28" y="9"/>
                  </a:lnTo>
                  <a:close/>
                  <a:moveTo>
                    <a:pt x="9" y="9"/>
                  </a:moveTo>
                  <a:lnTo>
                    <a:pt x="8" y="9"/>
                  </a:lnTo>
                  <a:lnTo>
                    <a:pt x="8" y="7"/>
                  </a:lnTo>
                  <a:lnTo>
                    <a:pt x="8" y="9"/>
                  </a:lnTo>
                  <a:lnTo>
                    <a:pt x="9" y="9"/>
                  </a:lnTo>
                  <a:close/>
                  <a:moveTo>
                    <a:pt x="8" y="7"/>
                  </a:moveTo>
                  <a:lnTo>
                    <a:pt x="9" y="7"/>
                  </a:lnTo>
                  <a:lnTo>
                    <a:pt x="9" y="9"/>
                  </a:lnTo>
                  <a:lnTo>
                    <a:pt x="8" y="9"/>
                  </a:lnTo>
                  <a:lnTo>
                    <a:pt x="8" y="7"/>
                  </a:lnTo>
                  <a:close/>
                  <a:moveTo>
                    <a:pt x="12" y="7"/>
                  </a:moveTo>
                  <a:lnTo>
                    <a:pt x="12" y="9"/>
                  </a:lnTo>
                  <a:lnTo>
                    <a:pt x="13" y="9"/>
                  </a:lnTo>
                  <a:lnTo>
                    <a:pt x="13" y="10"/>
                  </a:lnTo>
                  <a:lnTo>
                    <a:pt x="12" y="10"/>
                  </a:lnTo>
                  <a:lnTo>
                    <a:pt x="10" y="10"/>
                  </a:lnTo>
                  <a:lnTo>
                    <a:pt x="10" y="9"/>
                  </a:lnTo>
                  <a:lnTo>
                    <a:pt x="12" y="9"/>
                  </a:lnTo>
                  <a:lnTo>
                    <a:pt x="10" y="9"/>
                  </a:lnTo>
                  <a:lnTo>
                    <a:pt x="9" y="9"/>
                  </a:lnTo>
                  <a:lnTo>
                    <a:pt x="9" y="7"/>
                  </a:lnTo>
                  <a:lnTo>
                    <a:pt x="10" y="7"/>
                  </a:lnTo>
                  <a:lnTo>
                    <a:pt x="10" y="6"/>
                  </a:lnTo>
                  <a:lnTo>
                    <a:pt x="10" y="7"/>
                  </a:lnTo>
                  <a:lnTo>
                    <a:pt x="12" y="7"/>
                  </a:lnTo>
                  <a:close/>
                  <a:moveTo>
                    <a:pt x="5" y="7"/>
                  </a:moveTo>
                  <a:lnTo>
                    <a:pt x="5" y="9"/>
                  </a:lnTo>
                  <a:lnTo>
                    <a:pt x="5" y="7"/>
                  </a:lnTo>
                  <a:lnTo>
                    <a:pt x="5" y="6"/>
                  </a:lnTo>
                  <a:lnTo>
                    <a:pt x="5" y="7"/>
                  </a:lnTo>
                  <a:close/>
                  <a:moveTo>
                    <a:pt x="9" y="7"/>
                  </a:moveTo>
                  <a:lnTo>
                    <a:pt x="8" y="7"/>
                  </a:lnTo>
                  <a:lnTo>
                    <a:pt x="8" y="6"/>
                  </a:lnTo>
                  <a:lnTo>
                    <a:pt x="9" y="6"/>
                  </a:lnTo>
                  <a:lnTo>
                    <a:pt x="9" y="7"/>
                  </a:lnTo>
                  <a:close/>
                  <a:moveTo>
                    <a:pt x="5" y="5"/>
                  </a:moveTo>
                  <a:lnTo>
                    <a:pt x="7" y="5"/>
                  </a:lnTo>
                  <a:lnTo>
                    <a:pt x="7" y="6"/>
                  </a:lnTo>
                  <a:lnTo>
                    <a:pt x="5" y="6"/>
                  </a:lnTo>
                  <a:lnTo>
                    <a:pt x="5" y="5"/>
                  </a:lnTo>
                  <a:close/>
                  <a:moveTo>
                    <a:pt x="17" y="5"/>
                  </a:moveTo>
                  <a:lnTo>
                    <a:pt x="18" y="5"/>
                  </a:lnTo>
                  <a:lnTo>
                    <a:pt x="18" y="6"/>
                  </a:lnTo>
                  <a:lnTo>
                    <a:pt x="19" y="6"/>
                  </a:lnTo>
                  <a:lnTo>
                    <a:pt x="21" y="6"/>
                  </a:lnTo>
                  <a:lnTo>
                    <a:pt x="21" y="7"/>
                  </a:lnTo>
                  <a:lnTo>
                    <a:pt x="22" y="7"/>
                  </a:lnTo>
                  <a:lnTo>
                    <a:pt x="23" y="9"/>
                  </a:lnTo>
                  <a:lnTo>
                    <a:pt x="23" y="10"/>
                  </a:lnTo>
                  <a:lnTo>
                    <a:pt x="22" y="10"/>
                  </a:lnTo>
                  <a:lnTo>
                    <a:pt x="22" y="9"/>
                  </a:lnTo>
                  <a:lnTo>
                    <a:pt x="21" y="9"/>
                  </a:lnTo>
                  <a:lnTo>
                    <a:pt x="21" y="7"/>
                  </a:lnTo>
                  <a:lnTo>
                    <a:pt x="21" y="9"/>
                  </a:lnTo>
                  <a:lnTo>
                    <a:pt x="19" y="7"/>
                  </a:lnTo>
                  <a:lnTo>
                    <a:pt x="18" y="7"/>
                  </a:lnTo>
                  <a:lnTo>
                    <a:pt x="18" y="6"/>
                  </a:lnTo>
                  <a:lnTo>
                    <a:pt x="17" y="6"/>
                  </a:lnTo>
                  <a:lnTo>
                    <a:pt x="17" y="5"/>
                  </a:lnTo>
                  <a:lnTo>
                    <a:pt x="15" y="5"/>
                  </a:lnTo>
                  <a:lnTo>
                    <a:pt x="17" y="5"/>
                  </a:lnTo>
                  <a:close/>
                  <a:moveTo>
                    <a:pt x="14" y="4"/>
                  </a:moveTo>
                  <a:lnTo>
                    <a:pt x="15" y="4"/>
                  </a:lnTo>
                  <a:lnTo>
                    <a:pt x="15" y="5"/>
                  </a:lnTo>
                  <a:lnTo>
                    <a:pt x="14" y="5"/>
                  </a:lnTo>
                  <a:lnTo>
                    <a:pt x="14" y="4"/>
                  </a:lnTo>
                  <a:close/>
                  <a:moveTo>
                    <a:pt x="10" y="4"/>
                  </a:moveTo>
                  <a:lnTo>
                    <a:pt x="12" y="4"/>
                  </a:lnTo>
                  <a:lnTo>
                    <a:pt x="10" y="4"/>
                  </a:lnTo>
                  <a:close/>
                  <a:moveTo>
                    <a:pt x="1" y="1"/>
                  </a:moveTo>
                  <a:lnTo>
                    <a:pt x="1" y="2"/>
                  </a:lnTo>
                  <a:lnTo>
                    <a:pt x="0" y="2"/>
                  </a:lnTo>
                  <a:lnTo>
                    <a:pt x="0" y="1"/>
                  </a:lnTo>
                  <a:lnTo>
                    <a:pt x="1" y="1"/>
                  </a:lnTo>
                  <a:close/>
                  <a:moveTo>
                    <a:pt x="5" y="0"/>
                  </a:moveTo>
                  <a:lnTo>
                    <a:pt x="7" y="0"/>
                  </a:lnTo>
                  <a:lnTo>
                    <a:pt x="7" y="1"/>
                  </a:lnTo>
                  <a:lnTo>
                    <a:pt x="8" y="1"/>
                  </a:lnTo>
                  <a:lnTo>
                    <a:pt x="8" y="2"/>
                  </a:lnTo>
                  <a:lnTo>
                    <a:pt x="9" y="2"/>
                  </a:lnTo>
                  <a:lnTo>
                    <a:pt x="9" y="4"/>
                  </a:lnTo>
                  <a:lnTo>
                    <a:pt x="10" y="4"/>
                  </a:lnTo>
                  <a:lnTo>
                    <a:pt x="9" y="4"/>
                  </a:lnTo>
                  <a:lnTo>
                    <a:pt x="8" y="4"/>
                  </a:lnTo>
                  <a:lnTo>
                    <a:pt x="8" y="2"/>
                  </a:lnTo>
                  <a:lnTo>
                    <a:pt x="8" y="4"/>
                  </a:lnTo>
                  <a:lnTo>
                    <a:pt x="8" y="2"/>
                  </a:lnTo>
                  <a:lnTo>
                    <a:pt x="7" y="2"/>
                  </a:lnTo>
                  <a:lnTo>
                    <a:pt x="7" y="1"/>
                  </a:lnTo>
                  <a:lnTo>
                    <a:pt x="5" y="1"/>
                  </a:lnTo>
                  <a:lnTo>
                    <a:pt x="5"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5" name="Freeform 1482"/>
            <p:cNvSpPr>
              <a:spLocks noEditPoints="1"/>
            </p:cNvSpPr>
            <p:nvPr/>
          </p:nvSpPr>
          <p:spPr bwMode="auto">
            <a:xfrm>
              <a:off x="4295775" y="4003891"/>
              <a:ext cx="26988" cy="28575"/>
            </a:xfrm>
            <a:custGeom>
              <a:avLst/>
              <a:gdLst>
                <a:gd name="T0" fmla="*/ 4 w 17"/>
                <a:gd name="T1" fmla="*/ 15 h 18"/>
                <a:gd name="T2" fmla="*/ 3 w 17"/>
                <a:gd name="T3" fmla="*/ 14 h 18"/>
                <a:gd name="T4" fmla="*/ 3 w 17"/>
                <a:gd name="T5" fmla="*/ 14 h 18"/>
                <a:gd name="T6" fmla="*/ 11 w 17"/>
                <a:gd name="T7" fmla="*/ 1 h 18"/>
                <a:gd name="T8" fmla="*/ 13 w 17"/>
                <a:gd name="T9" fmla="*/ 3 h 18"/>
                <a:gd name="T10" fmla="*/ 14 w 17"/>
                <a:gd name="T11" fmla="*/ 4 h 18"/>
                <a:gd name="T12" fmla="*/ 14 w 17"/>
                <a:gd name="T13" fmla="*/ 6 h 18"/>
                <a:gd name="T14" fmla="*/ 15 w 17"/>
                <a:gd name="T15" fmla="*/ 8 h 18"/>
                <a:gd name="T16" fmla="*/ 14 w 17"/>
                <a:gd name="T17" fmla="*/ 9 h 18"/>
                <a:gd name="T18" fmla="*/ 15 w 17"/>
                <a:gd name="T19" fmla="*/ 10 h 18"/>
                <a:gd name="T20" fmla="*/ 17 w 17"/>
                <a:gd name="T21" fmla="*/ 9 h 18"/>
                <a:gd name="T22" fmla="*/ 15 w 17"/>
                <a:gd name="T23" fmla="*/ 12 h 18"/>
                <a:gd name="T24" fmla="*/ 14 w 17"/>
                <a:gd name="T25" fmla="*/ 13 h 18"/>
                <a:gd name="T26" fmla="*/ 11 w 17"/>
                <a:gd name="T27" fmla="*/ 15 h 18"/>
                <a:gd name="T28" fmla="*/ 10 w 17"/>
                <a:gd name="T29" fmla="*/ 17 h 18"/>
                <a:gd name="T30" fmla="*/ 9 w 17"/>
                <a:gd name="T31" fmla="*/ 18 h 18"/>
                <a:gd name="T32" fmla="*/ 8 w 17"/>
                <a:gd name="T33" fmla="*/ 17 h 18"/>
                <a:gd name="T34" fmla="*/ 5 w 17"/>
                <a:gd name="T35" fmla="*/ 15 h 18"/>
                <a:gd name="T36" fmla="*/ 5 w 17"/>
                <a:gd name="T37" fmla="*/ 15 h 18"/>
                <a:gd name="T38" fmla="*/ 4 w 17"/>
                <a:gd name="T39" fmla="*/ 14 h 18"/>
                <a:gd name="T40" fmla="*/ 4 w 17"/>
                <a:gd name="T41" fmla="*/ 14 h 18"/>
                <a:gd name="T42" fmla="*/ 3 w 17"/>
                <a:gd name="T43" fmla="*/ 13 h 18"/>
                <a:gd name="T44" fmla="*/ 1 w 17"/>
                <a:gd name="T45" fmla="*/ 12 h 18"/>
                <a:gd name="T46" fmla="*/ 1 w 17"/>
                <a:gd name="T47" fmla="*/ 12 h 18"/>
                <a:gd name="T48" fmla="*/ 1 w 17"/>
                <a:gd name="T49" fmla="*/ 12 h 18"/>
                <a:gd name="T50" fmla="*/ 0 w 17"/>
                <a:gd name="T51" fmla="*/ 10 h 18"/>
                <a:gd name="T52" fmla="*/ 1 w 17"/>
                <a:gd name="T53" fmla="*/ 9 h 18"/>
                <a:gd name="T54" fmla="*/ 1 w 17"/>
                <a:gd name="T55" fmla="*/ 9 h 18"/>
                <a:gd name="T56" fmla="*/ 1 w 17"/>
                <a:gd name="T57" fmla="*/ 9 h 18"/>
                <a:gd name="T58" fmla="*/ 3 w 17"/>
                <a:gd name="T59" fmla="*/ 8 h 18"/>
                <a:gd name="T60" fmla="*/ 1 w 17"/>
                <a:gd name="T61" fmla="*/ 9 h 18"/>
                <a:gd name="T62" fmla="*/ 0 w 17"/>
                <a:gd name="T63" fmla="*/ 8 h 18"/>
                <a:gd name="T64" fmla="*/ 1 w 17"/>
                <a:gd name="T65" fmla="*/ 9 h 18"/>
                <a:gd name="T66" fmla="*/ 0 w 17"/>
                <a:gd name="T67" fmla="*/ 8 h 18"/>
                <a:gd name="T68" fmla="*/ 1 w 17"/>
                <a:gd name="T69" fmla="*/ 6 h 18"/>
                <a:gd name="T70" fmla="*/ 1 w 17"/>
                <a:gd name="T71" fmla="*/ 6 h 18"/>
                <a:gd name="T72" fmla="*/ 0 w 17"/>
                <a:gd name="T73" fmla="*/ 5 h 18"/>
                <a:gd name="T74" fmla="*/ 1 w 17"/>
                <a:gd name="T75" fmla="*/ 6 h 18"/>
                <a:gd name="T76" fmla="*/ 3 w 17"/>
                <a:gd name="T77" fmla="*/ 5 h 18"/>
                <a:gd name="T78" fmla="*/ 3 w 17"/>
                <a:gd name="T79" fmla="*/ 3 h 18"/>
                <a:gd name="T80" fmla="*/ 4 w 17"/>
                <a:gd name="T81" fmla="*/ 1 h 18"/>
                <a:gd name="T82" fmla="*/ 6 w 17"/>
                <a:gd name="T83" fmla="*/ 1 h 18"/>
                <a:gd name="T84" fmla="*/ 8 w 17"/>
                <a:gd name="T85" fmla="*/ 0 h 18"/>
                <a:gd name="T86" fmla="*/ 10 w 17"/>
                <a:gd name="T8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8">
                  <a:moveTo>
                    <a:pt x="4" y="14"/>
                  </a:moveTo>
                  <a:lnTo>
                    <a:pt x="4" y="15"/>
                  </a:lnTo>
                  <a:lnTo>
                    <a:pt x="4" y="14"/>
                  </a:lnTo>
                  <a:lnTo>
                    <a:pt x="3" y="14"/>
                  </a:lnTo>
                  <a:lnTo>
                    <a:pt x="1" y="14"/>
                  </a:lnTo>
                  <a:lnTo>
                    <a:pt x="3" y="14"/>
                  </a:lnTo>
                  <a:lnTo>
                    <a:pt x="4" y="14"/>
                  </a:lnTo>
                  <a:close/>
                  <a:moveTo>
                    <a:pt x="11" y="1"/>
                  </a:moveTo>
                  <a:lnTo>
                    <a:pt x="11" y="3"/>
                  </a:lnTo>
                  <a:lnTo>
                    <a:pt x="13" y="3"/>
                  </a:lnTo>
                  <a:lnTo>
                    <a:pt x="13" y="4"/>
                  </a:lnTo>
                  <a:lnTo>
                    <a:pt x="14" y="4"/>
                  </a:lnTo>
                  <a:lnTo>
                    <a:pt x="14" y="5"/>
                  </a:lnTo>
                  <a:lnTo>
                    <a:pt x="14" y="6"/>
                  </a:lnTo>
                  <a:lnTo>
                    <a:pt x="14" y="8"/>
                  </a:lnTo>
                  <a:lnTo>
                    <a:pt x="15" y="8"/>
                  </a:lnTo>
                  <a:lnTo>
                    <a:pt x="14" y="8"/>
                  </a:lnTo>
                  <a:lnTo>
                    <a:pt x="14" y="9"/>
                  </a:lnTo>
                  <a:lnTo>
                    <a:pt x="14" y="10"/>
                  </a:lnTo>
                  <a:lnTo>
                    <a:pt x="15" y="10"/>
                  </a:lnTo>
                  <a:lnTo>
                    <a:pt x="15" y="9"/>
                  </a:lnTo>
                  <a:lnTo>
                    <a:pt x="17" y="9"/>
                  </a:lnTo>
                  <a:lnTo>
                    <a:pt x="15" y="10"/>
                  </a:lnTo>
                  <a:lnTo>
                    <a:pt x="15" y="12"/>
                  </a:lnTo>
                  <a:lnTo>
                    <a:pt x="14" y="12"/>
                  </a:lnTo>
                  <a:lnTo>
                    <a:pt x="14" y="13"/>
                  </a:lnTo>
                  <a:lnTo>
                    <a:pt x="13" y="14"/>
                  </a:lnTo>
                  <a:lnTo>
                    <a:pt x="11" y="15"/>
                  </a:lnTo>
                  <a:lnTo>
                    <a:pt x="10" y="15"/>
                  </a:lnTo>
                  <a:lnTo>
                    <a:pt x="10" y="17"/>
                  </a:lnTo>
                  <a:lnTo>
                    <a:pt x="10" y="18"/>
                  </a:lnTo>
                  <a:lnTo>
                    <a:pt x="9" y="18"/>
                  </a:lnTo>
                  <a:lnTo>
                    <a:pt x="9" y="17"/>
                  </a:lnTo>
                  <a:lnTo>
                    <a:pt x="8" y="17"/>
                  </a:lnTo>
                  <a:lnTo>
                    <a:pt x="6" y="15"/>
                  </a:lnTo>
                  <a:lnTo>
                    <a:pt x="5" y="15"/>
                  </a:lnTo>
                  <a:lnTo>
                    <a:pt x="4" y="15"/>
                  </a:lnTo>
                  <a:lnTo>
                    <a:pt x="5" y="15"/>
                  </a:lnTo>
                  <a:lnTo>
                    <a:pt x="4" y="15"/>
                  </a:lnTo>
                  <a:lnTo>
                    <a:pt x="4" y="14"/>
                  </a:lnTo>
                  <a:lnTo>
                    <a:pt x="5" y="14"/>
                  </a:lnTo>
                  <a:lnTo>
                    <a:pt x="4" y="14"/>
                  </a:lnTo>
                  <a:lnTo>
                    <a:pt x="4" y="13"/>
                  </a:lnTo>
                  <a:lnTo>
                    <a:pt x="3" y="13"/>
                  </a:lnTo>
                  <a:lnTo>
                    <a:pt x="1" y="13"/>
                  </a:lnTo>
                  <a:lnTo>
                    <a:pt x="1" y="12"/>
                  </a:lnTo>
                  <a:lnTo>
                    <a:pt x="3" y="12"/>
                  </a:lnTo>
                  <a:lnTo>
                    <a:pt x="1" y="12"/>
                  </a:lnTo>
                  <a:lnTo>
                    <a:pt x="3" y="12"/>
                  </a:lnTo>
                  <a:lnTo>
                    <a:pt x="1" y="12"/>
                  </a:lnTo>
                  <a:lnTo>
                    <a:pt x="1" y="10"/>
                  </a:lnTo>
                  <a:lnTo>
                    <a:pt x="0" y="10"/>
                  </a:lnTo>
                  <a:lnTo>
                    <a:pt x="0" y="9"/>
                  </a:lnTo>
                  <a:lnTo>
                    <a:pt x="1" y="9"/>
                  </a:lnTo>
                  <a:lnTo>
                    <a:pt x="0" y="9"/>
                  </a:lnTo>
                  <a:lnTo>
                    <a:pt x="1" y="9"/>
                  </a:lnTo>
                  <a:lnTo>
                    <a:pt x="3" y="9"/>
                  </a:lnTo>
                  <a:lnTo>
                    <a:pt x="1" y="9"/>
                  </a:lnTo>
                  <a:lnTo>
                    <a:pt x="1" y="8"/>
                  </a:lnTo>
                  <a:lnTo>
                    <a:pt x="3" y="8"/>
                  </a:lnTo>
                  <a:lnTo>
                    <a:pt x="1" y="8"/>
                  </a:lnTo>
                  <a:lnTo>
                    <a:pt x="1" y="9"/>
                  </a:lnTo>
                  <a:lnTo>
                    <a:pt x="1" y="8"/>
                  </a:lnTo>
                  <a:lnTo>
                    <a:pt x="0" y="8"/>
                  </a:lnTo>
                  <a:lnTo>
                    <a:pt x="1" y="8"/>
                  </a:lnTo>
                  <a:lnTo>
                    <a:pt x="1" y="9"/>
                  </a:lnTo>
                  <a:lnTo>
                    <a:pt x="0" y="9"/>
                  </a:lnTo>
                  <a:lnTo>
                    <a:pt x="0" y="8"/>
                  </a:lnTo>
                  <a:lnTo>
                    <a:pt x="0" y="6"/>
                  </a:lnTo>
                  <a:lnTo>
                    <a:pt x="1" y="6"/>
                  </a:lnTo>
                  <a:lnTo>
                    <a:pt x="0" y="6"/>
                  </a:lnTo>
                  <a:lnTo>
                    <a:pt x="1" y="6"/>
                  </a:lnTo>
                  <a:lnTo>
                    <a:pt x="0" y="6"/>
                  </a:lnTo>
                  <a:lnTo>
                    <a:pt x="0" y="5"/>
                  </a:lnTo>
                  <a:lnTo>
                    <a:pt x="0" y="6"/>
                  </a:lnTo>
                  <a:lnTo>
                    <a:pt x="1" y="6"/>
                  </a:lnTo>
                  <a:lnTo>
                    <a:pt x="1" y="5"/>
                  </a:lnTo>
                  <a:lnTo>
                    <a:pt x="3" y="5"/>
                  </a:lnTo>
                  <a:lnTo>
                    <a:pt x="3" y="4"/>
                  </a:lnTo>
                  <a:lnTo>
                    <a:pt x="3" y="3"/>
                  </a:lnTo>
                  <a:lnTo>
                    <a:pt x="4" y="3"/>
                  </a:lnTo>
                  <a:lnTo>
                    <a:pt x="4" y="1"/>
                  </a:lnTo>
                  <a:lnTo>
                    <a:pt x="5" y="1"/>
                  </a:lnTo>
                  <a:lnTo>
                    <a:pt x="6" y="1"/>
                  </a:lnTo>
                  <a:lnTo>
                    <a:pt x="8" y="1"/>
                  </a:lnTo>
                  <a:lnTo>
                    <a:pt x="8" y="0"/>
                  </a:lnTo>
                  <a:lnTo>
                    <a:pt x="9" y="0"/>
                  </a:lnTo>
                  <a:lnTo>
                    <a:pt x="10" y="0"/>
                  </a:lnTo>
                  <a:lnTo>
                    <a:pt x="1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6" name="Freeform 1483"/>
            <p:cNvSpPr>
              <a:spLocks noEditPoints="1"/>
            </p:cNvSpPr>
            <p:nvPr/>
          </p:nvSpPr>
          <p:spPr bwMode="auto">
            <a:xfrm>
              <a:off x="3632200" y="3965791"/>
              <a:ext cx="20638" cy="11113"/>
            </a:xfrm>
            <a:custGeom>
              <a:avLst/>
              <a:gdLst>
                <a:gd name="T0" fmla="*/ 13 w 13"/>
                <a:gd name="T1" fmla="*/ 7 h 7"/>
                <a:gd name="T2" fmla="*/ 13 w 13"/>
                <a:gd name="T3" fmla="*/ 7 h 7"/>
                <a:gd name="T4" fmla="*/ 13 w 13"/>
                <a:gd name="T5" fmla="*/ 6 h 7"/>
                <a:gd name="T6" fmla="*/ 4 w 13"/>
                <a:gd name="T7" fmla="*/ 0 h 7"/>
                <a:gd name="T8" fmla="*/ 4 w 13"/>
                <a:gd name="T9" fmla="*/ 0 h 7"/>
                <a:gd name="T10" fmla="*/ 5 w 13"/>
                <a:gd name="T11" fmla="*/ 0 h 7"/>
                <a:gd name="T12" fmla="*/ 5 w 13"/>
                <a:gd name="T13" fmla="*/ 0 h 7"/>
                <a:gd name="T14" fmla="*/ 5 w 13"/>
                <a:gd name="T15" fmla="*/ 1 h 7"/>
                <a:gd name="T16" fmla="*/ 7 w 13"/>
                <a:gd name="T17" fmla="*/ 1 h 7"/>
                <a:gd name="T18" fmla="*/ 7 w 13"/>
                <a:gd name="T19" fmla="*/ 1 h 7"/>
                <a:gd name="T20" fmla="*/ 7 w 13"/>
                <a:gd name="T21" fmla="*/ 2 h 7"/>
                <a:gd name="T22" fmla="*/ 8 w 13"/>
                <a:gd name="T23" fmla="*/ 2 h 7"/>
                <a:gd name="T24" fmla="*/ 8 w 13"/>
                <a:gd name="T25" fmla="*/ 2 h 7"/>
                <a:gd name="T26" fmla="*/ 8 w 13"/>
                <a:gd name="T27" fmla="*/ 2 h 7"/>
                <a:gd name="T28" fmla="*/ 9 w 13"/>
                <a:gd name="T29" fmla="*/ 2 h 7"/>
                <a:gd name="T30" fmla="*/ 9 w 13"/>
                <a:gd name="T31" fmla="*/ 2 h 7"/>
                <a:gd name="T32" fmla="*/ 9 w 13"/>
                <a:gd name="T33" fmla="*/ 2 h 7"/>
                <a:gd name="T34" fmla="*/ 9 w 13"/>
                <a:gd name="T35" fmla="*/ 4 h 7"/>
                <a:gd name="T36" fmla="*/ 9 w 13"/>
                <a:gd name="T37" fmla="*/ 4 h 7"/>
                <a:gd name="T38" fmla="*/ 9 w 13"/>
                <a:gd name="T39" fmla="*/ 2 h 7"/>
                <a:gd name="T40" fmla="*/ 10 w 13"/>
                <a:gd name="T41" fmla="*/ 2 h 7"/>
                <a:gd name="T42" fmla="*/ 10 w 13"/>
                <a:gd name="T43" fmla="*/ 2 h 7"/>
                <a:gd name="T44" fmla="*/ 10 w 13"/>
                <a:gd name="T45" fmla="*/ 2 h 7"/>
                <a:gd name="T46" fmla="*/ 10 w 13"/>
                <a:gd name="T47" fmla="*/ 2 h 7"/>
                <a:gd name="T48" fmla="*/ 12 w 13"/>
                <a:gd name="T49" fmla="*/ 4 h 7"/>
                <a:gd name="T50" fmla="*/ 12 w 13"/>
                <a:gd name="T51" fmla="*/ 4 h 7"/>
                <a:gd name="T52" fmla="*/ 12 w 13"/>
                <a:gd name="T53" fmla="*/ 2 h 7"/>
                <a:gd name="T54" fmla="*/ 13 w 13"/>
                <a:gd name="T55" fmla="*/ 4 h 7"/>
                <a:gd name="T56" fmla="*/ 13 w 13"/>
                <a:gd name="T57" fmla="*/ 4 h 7"/>
                <a:gd name="T58" fmla="*/ 13 w 13"/>
                <a:gd name="T59" fmla="*/ 4 h 7"/>
                <a:gd name="T60" fmla="*/ 13 w 13"/>
                <a:gd name="T61" fmla="*/ 5 h 7"/>
                <a:gd name="T62" fmla="*/ 13 w 13"/>
                <a:gd name="T63" fmla="*/ 5 h 7"/>
                <a:gd name="T64" fmla="*/ 13 w 13"/>
                <a:gd name="T65" fmla="*/ 6 h 7"/>
                <a:gd name="T66" fmla="*/ 12 w 13"/>
                <a:gd name="T67" fmla="*/ 6 h 7"/>
                <a:gd name="T68" fmla="*/ 13 w 13"/>
                <a:gd name="T69" fmla="*/ 6 h 7"/>
                <a:gd name="T70" fmla="*/ 12 w 13"/>
                <a:gd name="T71" fmla="*/ 7 h 7"/>
                <a:gd name="T72" fmla="*/ 10 w 13"/>
                <a:gd name="T73" fmla="*/ 7 h 7"/>
                <a:gd name="T74" fmla="*/ 9 w 13"/>
                <a:gd name="T75" fmla="*/ 7 h 7"/>
                <a:gd name="T76" fmla="*/ 9 w 13"/>
                <a:gd name="T77" fmla="*/ 7 h 7"/>
                <a:gd name="T78" fmla="*/ 9 w 13"/>
                <a:gd name="T79" fmla="*/ 7 h 7"/>
                <a:gd name="T80" fmla="*/ 9 w 13"/>
                <a:gd name="T81" fmla="*/ 6 h 7"/>
                <a:gd name="T82" fmla="*/ 9 w 13"/>
                <a:gd name="T83" fmla="*/ 6 h 7"/>
                <a:gd name="T84" fmla="*/ 9 w 13"/>
                <a:gd name="T85" fmla="*/ 6 h 7"/>
                <a:gd name="T86" fmla="*/ 8 w 13"/>
                <a:gd name="T87" fmla="*/ 6 h 7"/>
                <a:gd name="T88" fmla="*/ 8 w 13"/>
                <a:gd name="T89" fmla="*/ 6 h 7"/>
                <a:gd name="T90" fmla="*/ 8 w 13"/>
                <a:gd name="T91" fmla="*/ 6 h 7"/>
                <a:gd name="T92" fmla="*/ 8 w 13"/>
                <a:gd name="T93" fmla="*/ 6 h 7"/>
                <a:gd name="T94" fmla="*/ 9 w 13"/>
                <a:gd name="T95" fmla="*/ 7 h 7"/>
                <a:gd name="T96" fmla="*/ 7 w 13"/>
                <a:gd name="T97" fmla="*/ 6 h 7"/>
                <a:gd name="T98" fmla="*/ 4 w 13"/>
                <a:gd name="T99" fmla="*/ 5 h 7"/>
                <a:gd name="T100" fmla="*/ 2 w 13"/>
                <a:gd name="T101" fmla="*/ 5 h 7"/>
                <a:gd name="T102" fmla="*/ 0 w 13"/>
                <a:gd name="T103" fmla="*/ 4 h 7"/>
                <a:gd name="T104" fmla="*/ 0 w 13"/>
                <a:gd name="T105" fmla="*/ 4 h 7"/>
                <a:gd name="T106" fmla="*/ 0 w 13"/>
                <a:gd name="T107" fmla="*/ 2 h 7"/>
                <a:gd name="T108" fmla="*/ 2 w 13"/>
                <a:gd name="T109" fmla="*/ 2 h 7"/>
                <a:gd name="T110" fmla="*/ 2 w 13"/>
                <a:gd name="T111" fmla="*/ 2 h 7"/>
                <a:gd name="T112" fmla="*/ 3 w 13"/>
                <a:gd name="T113" fmla="*/ 1 h 7"/>
                <a:gd name="T114" fmla="*/ 3 w 13"/>
                <a:gd name="T115" fmla="*/ 1 h 7"/>
                <a:gd name="T116" fmla="*/ 3 w 13"/>
                <a:gd name="T117" fmla="*/ 1 h 7"/>
                <a:gd name="T118" fmla="*/ 3 w 13"/>
                <a:gd name="T119" fmla="*/ 1 h 7"/>
                <a:gd name="T120" fmla="*/ 3 w 13"/>
                <a:gd name="T121" fmla="*/ 0 h 7"/>
                <a:gd name="T122" fmla="*/ 3 w 13"/>
                <a:gd name="T123" fmla="*/ 0 h 7"/>
                <a:gd name="T124" fmla="*/ 4 w 13"/>
                <a:gd name="T1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7">
                  <a:moveTo>
                    <a:pt x="13" y="7"/>
                  </a:moveTo>
                  <a:lnTo>
                    <a:pt x="13" y="7"/>
                  </a:lnTo>
                  <a:lnTo>
                    <a:pt x="13" y="7"/>
                  </a:lnTo>
                  <a:lnTo>
                    <a:pt x="13" y="7"/>
                  </a:lnTo>
                  <a:lnTo>
                    <a:pt x="13" y="7"/>
                  </a:lnTo>
                  <a:lnTo>
                    <a:pt x="13" y="7"/>
                  </a:lnTo>
                  <a:lnTo>
                    <a:pt x="13" y="7"/>
                  </a:lnTo>
                  <a:lnTo>
                    <a:pt x="13" y="7"/>
                  </a:lnTo>
                  <a:lnTo>
                    <a:pt x="13" y="6"/>
                  </a:lnTo>
                  <a:lnTo>
                    <a:pt x="13" y="6"/>
                  </a:lnTo>
                  <a:lnTo>
                    <a:pt x="13" y="6"/>
                  </a:lnTo>
                  <a:lnTo>
                    <a:pt x="13" y="7"/>
                  </a:lnTo>
                  <a:lnTo>
                    <a:pt x="13" y="7"/>
                  </a:lnTo>
                  <a:close/>
                  <a:moveTo>
                    <a:pt x="13" y="6"/>
                  </a:moveTo>
                  <a:lnTo>
                    <a:pt x="13" y="6"/>
                  </a:lnTo>
                  <a:lnTo>
                    <a:pt x="13" y="6"/>
                  </a:lnTo>
                  <a:lnTo>
                    <a:pt x="13" y="6"/>
                  </a:lnTo>
                  <a:lnTo>
                    <a:pt x="13" y="6"/>
                  </a:lnTo>
                  <a:lnTo>
                    <a:pt x="13" y="6"/>
                  </a:lnTo>
                  <a:lnTo>
                    <a:pt x="13" y="6"/>
                  </a:lnTo>
                  <a:lnTo>
                    <a:pt x="13" y="6"/>
                  </a:lnTo>
                  <a:lnTo>
                    <a:pt x="13" y="6"/>
                  </a:lnTo>
                  <a:close/>
                  <a:moveTo>
                    <a:pt x="4" y="0"/>
                  </a:move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1"/>
                  </a:lnTo>
                  <a:lnTo>
                    <a:pt x="5" y="1"/>
                  </a:lnTo>
                  <a:lnTo>
                    <a:pt x="5" y="1"/>
                  </a:lnTo>
                  <a:lnTo>
                    <a:pt x="5" y="1"/>
                  </a:lnTo>
                  <a:lnTo>
                    <a:pt x="5" y="1"/>
                  </a:lnTo>
                  <a:lnTo>
                    <a:pt x="5"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1"/>
                  </a:lnTo>
                  <a:lnTo>
                    <a:pt x="7" y="2"/>
                  </a:lnTo>
                  <a:lnTo>
                    <a:pt x="7" y="2"/>
                  </a:lnTo>
                  <a:lnTo>
                    <a:pt x="7" y="2"/>
                  </a:lnTo>
                  <a:lnTo>
                    <a:pt x="7" y="2"/>
                  </a:lnTo>
                  <a:lnTo>
                    <a:pt x="8" y="2"/>
                  </a:lnTo>
                  <a:lnTo>
                    <a:pt x="8" y="1"/>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2"/>
                  </a:lnTo>
                  <a:lnTo>
                    <a:pt x="9" y="2"/>
                  </a:lnTo>
                  <a:lnTo>
                    <a:pt x="9" y="2"/>
                  </a:lnTo>
                  <a:lnTo>
                    <a:pt x="9" y="2"/>
                  </a:lnTo>
                  <a:lnTo>
                    <a:pt x="9" y="2"/>
                  </a:lnTo>
                  <a:lnTo>
                    <a:pt x="9" y="2"/>
                  </a:lnTo>
                  <a:lnTo>
                    <a:pt x="9" y="2"/>
                  </a:lnTo>
                  <a:lnTo>
                    <a:pt x="9" y="2"/>
                  </a:lnTo>
                  <a:lnTo>
                    <a:pt x="9"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2" y="2"/>
                  </a:lnTo>
                  <a:lnTo>
                    <a:pt x="12" y="2"/>
                  </a:lnTo>
                  <a:lnTo>
                    <a:pt x="12" y="2"/>
                  </a:lnTo>
                  <a:lnTo>
                    <a:pt x="12" y="4"/>
                  </a:lnTo>
                  <a:lnTo>
                    <a:pt x="12" y="2"/>
                  </a:lnTo>
                  <a:lnTo>
                    <a:pt x="12" y="2"/>
                  </a:lnTo>
                  <a:lnTo>
                    <a:pt x="12" y="2"/>
                  </a:lnTo>
                  <a:lnTo>
                    <a:pt x="12" y="2"/>
                  </a:lnTo>
                  <a:lnTo>
                    <a:pt x="12" y="4"/>
                  </a:lnTo>
                  <a:lnTo>
                    <a:pt x="12" y="4"/>
                  </a:lnTo>
                  <a:lnTo>
                    <a:pt x="12" y="4"/>
                  </a:lnTo>
                  <a:lnTo>
                    <a:pt x="12" y="2"/>
                  </a:lnTo>
                  <a:lnTo>
                    <a:pt x="12" y="2"/>
                  </a:lnTo>
                  <a:lnTo>
                    <a:pt x="12" y="2"/>
                  </a:lnTo>
                  <a:lnTo>
                    <a:pt x="12" y="2"/>
                  </a:lnTo>
                  <a:lnTo>
                    <a:pt x="12" y="2"/>
                  </a:lnTo>
                  <a:lnTo>
                    <a:pt x="12" y="2"/>
                  </a:lnTo>
                  <a:lnTo>
                    <a:pt x="12" y="2"/>
                  </a:lnTo>
                  <a:lnTo>
                    <a:pt x="12" y="2"/>
                  </a:lnTo>
                  <a:lnTo>
                    <a:pt x="13" y="2"/>
                  </a:lnTo>
                  <a:lnTo>
                    <a:pt x="13" y="2"/>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5"/>
                  </a:lnTo>
                  <a:lnTo>
                    <a:pt x="13" y="5"/>
                  </a:lnTo>
                  <a:lnTo>
                    <a:pt x="13" y="5"/>
                  </a:lnTo>
                  <a:lnTo>
                    <a:pt x="13" y="5"/>
                  </a:lnTo>
                  <a:lnTo>
                    <a:pt x="13" y="5"/>
                  </a:lnTo>
                  <a:lnTo>
                    <a:pt x="13" y="5"/>
                  </a:lnTo>
                  <a:lnTo>
                    <a:pt x="13" y="5"/>
                  </a:lnTo>
                  <a:lnTo>
                    <a:pt x="13" y="5"/>
                  </a:lnTo>
                  <a:lnTo>
                    <a:pt x="13" y="5"/>
                  </a:lnTo>
                  <a:lnTo>
                    <a:pt x="13" y="5"/>
                  </a:lnTo>
                  <a:lnTo>
                    <a:pt x="13" y="5"/>
                  </a:lnTo>
                  <a:lnTo>
                    <a:pt x="13" y="5"/>
                  </a:lnTo>
                  <a:lnTo>
                    <a:pt x="13" y="5"/>
                  </a:lnTo>
                  <a:lnTo>
                    <a:pt x="13" y="6"/>
                  </a:lnTo>
                  <a:lnTo>
                    <a:pt x="13" y="6"/>
                  </a:lnTo>
                  <a:lnTo>
                    <a:pt x="13" y="6"/>
                  </a:lnTo>
                  <a:lnTo>
                    <a:pt x="12" y="6"/>
                  </a:lnTo>
                  <a:lnTo>
                    <a:pt x="12" y="6"/>
                  </a:lnTo>
                  <a:lnTo>
                    <a:pt x="12" y="5"/>
                  </a:lnTo>
                  <a:lnTo>
                    <a:pt x="12" y="6"/>
                  </a:lnTo>
                  <a:lnTo>
                    <a:pt x="12" y="6"/>
                  </a:lnTo>
                  <a:lnTo>
                    <a:pt x="12" y="6"/>
                  </a:lnTo>
                  <a:lnTo>
                    <a:pt x="12" y="6"/>
                  </a:lnTo>
                  <a:lnTo>
                    <a:pt x="13" y="6"/>
                  </a:lnTo>
                  <a:lnTo>
                    <a:pt x="13" y="6"/>
                  </a:lnTo>
                  <a:lnTo>
                    <a:pt x="13" y="6"/>
                  </a:lnTo>
                  <a:lnTo>
                    <a:pt x="13" y="6"/>
                  </a:lnTo>
                  <a:lnTo>
                    <a:pt x="13" y="6"/>
                  </a:lnTo>
                  <a:lnTo>
                    <a:pt x="13" y="6"/>
                  </a:lnTo>
                  <a:lnTo>
                    <a:pt x="12" y="6"/>
                  </a:lnTo>
                  <a:lnTo>
                    <a:pt x="12" y="7"/>
                  </a:lnTo>
                  <a:lnTo>
                    <a:pt x="12" y="7"/>
                  </a:lnTo>
                  <a:lnTo>
                    <a:pt x="12" y="7"/>
                  </a:lnTo>
                  <a:lnTo>
                    <a:pt x="12" y="7"/>
                  </a:lnTo>
                  <a:lnTo>
                    <a:pt x="10" y="7"/>
                  </a:lnTo>
                  <a:lnTo>
                    <a:pt x="10" y="7"/>
                  </a:lnTo>
                  <a:lnTo>
                    <a:pt x="10" y="7"/>
                  </a:lnTo>
                  <a:lnTo>
                    <a:pt x="10" y="7"/>
                  </a:lnTo>
                  <a:lnTo>
                    <a:pt x="10" y="7"/>
                  </a:lnTo>
                  <a:lnTo>
                    <a:pt x="9" y="7"/>
                  </a:lnTo>
                  <a:lnTo>
                    <a:pt x="9" y="7"/>
                  </a:lnTo>
                  <a:lnTo>
                    <a:pt x="9" y="7"/>
                  </a:lnTo>
                  <a:lnTo>
                    <a:pt x="9" y="7"/>
                  </a:lnTo>
                  <a:lnTo>
                    <a:pt x="9" y="7"/>
                  </a:lnTo>
                  <a:lnTo>
                    <a:pt x="9" y="7"/>
                  </a:lnTo>
                  <a:lnTo>
                    <a:pt x="9" y="7"/>
                  </a:lnTo>
                  <a:lnTo>
                    <a:pt x="9" y="6"/>
                  </a:lnTo>
                  <a:lnTo>
                    <a:pt x="9" y="6"/>
                  </a:lnTo>
                  <a:lnTo>
                    <a:pt x="9" y="6"/>
                  </a:lnTo>
                  <a:lnTo>
                    <a:pt x="9" y="6"/>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9" y="6"/>
                  </a:lnTo>
                  <a:lnTo>
                    <a:pt x="9" y="7"/>
                  </a:lnTo>
                  <a:lnTo>
                    <a:pt x="9" y="7"/>
                  </a:lnTo>
                  <a:lnTo>
                    <a:pt x="9" y="7"/>
                  </a:lnTo>
                  <a:lnTo>
                    <a:pt x="9" y="7"/>
                  </a:lnTo>
                  <a:lnTo>
                    <a:pt x="9" y="7"/>
                  </a:lnTo>
                  <a:lnTo>
                    <a:pt x="9" y="7"/>
                  </a:lnTo>
                  <a:lnTo>
                    <a:pt x="8" y="7"/>
                  </a:lnTo>
                  <a:lnTo>
                    <a:pt x="7" y="6"/>
                  </a:lnTo>
                  <a:lnTo>
                    <a:pt x="7" y="6"/>
                  </a:lnTo>
                  <a:lnTo>
                    <a:pt x="5" y="6"/>
                  </a:lnTo>
                  <a:lnTo>
                    <a:pt x="5" y="5"/>
                  </a:lnTo>
                  <a:lnTo>
                    <a:pt x="4" y="5"/>
                  </a:lnTo>
                  <a:lnTo>
                    <a:pt x="4" y="5"/>
                  </a:lnTo>
                  <a:lnTo>
                    <a:pt x="4" y="5"/>
                  </a:lnTo>
                  <a:lnTo>
                    <a:pt x="4" y="5"/>
                  </a:lnTo>
                  <a:lnTo>
                    <a:pt x="3" y="5"/>
                  </a:lnTo>
                  <a:lnTo>
                    <a:pt x="3" y="5"/>
                  </a:lnTo>
                  <a:lnTo>
                    <a:pt x="3" y="5"/>
                  </a:lnTo>
                  <a:lnTo>
                    <a:pt x="3" y="5"/>
                  </a:lnTo>
                  <a:lnTo>
                    <a:pt x="2" y="5"/>
                  </a:lnTo>
                  <a:lnTo>
                    <a:pt x="2" y="5"/>
                  </a:lnTo>
                  <a:lnTo>
                    <a:pt x="2" y="5"/>
                  </a:lnTo>
                  <a:lnTo>
                    <a:pt x="2" y="5"/>
                  </a:lnTo>
                  <a:lnTo>
                    <a:pt x="2" y="5"/>
                  </a:lnTo>
                  <a:lnTo>
                    <a:pt x="2" y="5"/>
                  </a:lnTo>
                  <a:lnTo>
                    <a:pt x="2" y="5"/>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7" name="Freeform 1484"/>
            <p:cNvSpPr>
              <a:spLocks/>
            </p:cNvSpPr>
            <p:nvPr/>
          </p:nvSpPr>
          <p:spPr bwMode="auto">
            <a:xfrm>
              <a:off x="4516438" y="3668928"/>
              <a:ext cx="1588" cy="0"/>
            </a:xfrm>
            <a:custGeom>
              <a:avLst/>
              <a:gdLst>
                <a:gd name="T0" fmla="*/ 1 w 1"/>
                <a:gd name="T1" fmla="*/ 1 w 1"/>
                <a:gd name="T2" fmla="*/ 0 w 1"/>
                <a:gd name="T3" fmla="*/ 0 w 1"/>
                <a:gd name="T4" fmla="*/ 0 w 1"/>
                <a:gd name="T5" fmla="*/ 1 w 1"/>
                <a:gd name="T6" fmla="*/ 1 w 1"/>
                <a:gd name="T7" fmla="*/ 1 w 1"/>
                <a:gd name="T8" fmla="*/ 1 w 1"/>
                <a:gd name="T9" fmla="*/ 1 w 1"/>
                <a:gd name="T10" fmla="*/ 1 w 1"/>
                <a:gd name="T11" fmla="*/ 1 w 1"/>
                <a:gd name="T12" fmla="*/ 1 w 1"/>
                <a:gd name="T13" fmla="*/ 1 w 1"/>
                <a:gd name="T14" fmla="*/ 1 w 1"/>
                <a:gd name="T15" fmla="*/ 1 w 1"/>
                <a:gd name="T16" fmla="*/ 1 w 1"/>
                <a:gd name="T17" fmla="*/ 1 w 1"/>
                <a:gd name="T1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1">
                  <a:moveTo>
                    <a:pt x="1" y="0"/>
                  </a:moveTo>
                  <a:lnTo>
                    <a:pt x="1"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8" name="Freeform 1485"/>
            <p:cNvSpPr>
              <a:spLocks/>
            </p:cNvSpPr>
            <p:nvPr/>
          </p:nvSpPr>
          <p:spPr bwMode="auto">
            <a:xfrm>
              <a:off x="4778375" y="3991191"/>
              <a:ext cx="52388" cy="31750"/>
            </a:xfrm>
            <a:custGeom>
              <a:avLst/>
              <a:gdLst>
                <a:gd name="T0" fmla="*/ 33 w 33"/>
                <a:gd name="T1" fmla="*/ 4 h 20"/>
                <a:gd name="T2" fmla="*/ 33 w 33"/>
                <a:gd name="T3" fmla="*/ 8 h 20"/>
                <a:gd name="T4" fmla="*/ 33 w 33"/>
                <a:gd name="T5" fmla="*/ 12 h 20"/>
                <a:gd name="T6" fmla="*/ 32 w 33"/>
                <a:gd name="T7" fmla="*/ 14 h 20"/>
                <a:gd name="T8" fmla="*/ 30 w 33"/>
                <a:gd name="T9" fmla="*/ 18 h 20"/>
                <a:gd name="T10" fmla="*/ 27 w 33"/>
                <a:gd name="T11" fmla="*/ 20 h 20"/>
                <a:gd name="T12" fmla="*/ 23 w 33"/>
                <a:gd name="T13" fmla="*/ 20 h 20"/>
                <a:gd name="T14" fmla="*/ 21 w 33"/>
                <a:gd name="T15" fmla="*/ 18 h 20"/>
                <a:gd name="T16" fmla="*/ 18 w 33"/>
                <a:gd name="T17" fmla="*/ 18 h 20"/>
                <a:gd name="T18" fmla="*/ 16 w 33"/>
                <a:gd name="T19" fmla="*/ 17 h 20"/>
                <a:gd name="T20" fmla="*/ 13 w 33"/>
                <a:gd name="T21" fmla="*/ 16 h 20"/>
                <a:gd name="T22" fmla="*/ 9 w 33"/>
                <a:gd name="T23" fmla="*/ 14 h 20"/>
                <a:gd name="T24" fmla="*/ 7 w 33"/>
                <a:gd name="T25" fmla="*/ 14 h 20"/>
                <a:gd name="T26" fmla="*/ 5 w 33"/>
                <a:gd name="T27" fmla="*/ 12 h 20"/>
                <a:gd name="T28" fmla="*/ 4 w 33"/>
                <a:gd name="T29" fmla="*/ 12 h 20"/>
                <a:gd name="T30" fmla="*/ 4 w 33"/>
                <a:gd name="T31" fmla="*/ 11 h 20"/>
                <a:gd name="T32" fmla="*/ 3 w 33"/>
                <a:gd name="T33" fmla="*/ 11 h 20"/>
                <a:gd name="T34" fmla="*/ 2 w 33"/>
                <a:gd name="T35" fmla="*/ 9 h 20"/>
                <a:gd name="T36" fmla="*/ 2 w 33"/>
                <a:gd name="T37" fmla="*/ 8 h 20"/>
                <a:gd name="T38" fmla="*/ 0 w 33"/>
                <a:gd name="T39" fmla="*/ 5 h 20"/>
                <a:gd name="T40" fmla="*/ 0 w 33"/>
                <a:gd name="T41" fmla="*/ 5 h 20"/>
                <a:gd name="T42" fmla="*/ 0 w 33"/>
                <a:gd name="T43" fmla="*/ 4 h 20"/>
                <a:gd name="T44" fmla="*/ 0 w 33"/>
                <a:gd name="T45" fmla="*/ 4 h 20"/>
                <a:gd name="T46" fmla="*/ 2 w 33"/>
                <a:gd name="T47" fmla="*/ 3 h 20"/>
                <a:gd name="T48" fmla="*/ 3 w 33"/>
                <a:gd name="T49" fmla="*/ 0 h 20"/>
                <a:gd name="T50" fmla="*/ 4 w 33"/>
                <a:gd name="T51" fmla="*/ 0 h 20"/>
                <a:gd name="T52" fmla="*/ 4 w 33"/>
                <a:gd name="T53" fmla="*/ 0 h 20"/>
                <a:gd name="T54" fmla="*/ 4 w 33"/>
                <a:gd name="T55" fmla="*/ 2 h 20"/>
                <a:gd name="T56" fmla="*/ 5 w 33"/>
                <a:gd name="T57" fmla="*/ 3 h 20"/>
                <a:gd name="T58" fmla="*/ 8 w 33"/>
                <a:gd name="T59" fmla="*/ 5 h 20"/>
                <a:gd name="T60" fmla="*/ 9 w 33"/>
                <a:gd name="T61" fmla="*/ 7 h 20"/>
                <a:gd name="T62" fmla="*/ 11 w 33"/>
                <a:gd name="T63" fmla="*/ 7 h 20"/>
                <a:gd name="T64" fmla="*/ 13 w 33"/>
                <a:gd name="T65" fmla="*/ 7 h 20"/>
                <a:gd name="T66" fmla="*/ 14 w 33"/>
                <a:gd name="T67" fmla="*/ 5 h 20"/>
                <a:gd name="T68" fmla="*/ 14 w 33"/>
                <a:gd name="T69" fmla="*/ 5 h 20"/>
                <a:gd name="T70" fmla="*/ 16 w 33"/>
                <a:gd name="T71" fmla="*/ 4 h 20"/>
                <a:gd name="T72" fmla="*/ 17 w 33"/>
                <a:gd name="T73" fmla="*/ 4 h 20"/>
                <a:gd name="T74" fmla="*/ 17 w 33"/>
                <a:gd name="T75" fmla="*/ 4 h 20"/>
                <a:gd name="T76" fmla="*/ 17 w 33"/>
                <a:gd name="T77" fmla="*/ 4 h 20"/>
                <a:gd name="T78" fmla="*/ 18 w 33"/>
                <a:gd name="T79" fmla="*/ 4 h 20"/>
                <a:gd name="T80" fmla="*/ 19 w 33"/>
                <a:gd name="T81" fmla="*/ 4 h 20"/>
                <a:gd name="T82" fmla="*/ 21 w 33"/>
                <a:gd name="T83" fmla="*/ 4 h 20"/>
                <a:gd name="T84" fmla="*/ 22 w 33"/>
                <a:gd name="T85" fmla="*/ 4 h 20"/>
                <a:gd name="T86" fmla="*/ 23 w 33"/>
                <a:gd name="T87" fmla="*/ 4 h 20"/>
                <a:gd name="T88" fmla="*/ 25 w 33"/>
                <a:gd name="T89" fmla="*/ 3 h 20"/>
                <a:gd name="T90" fmla="*/ 26 w 33"/>
                <a:gd name="T91" fmla="*/ 2 h 20"/>
                <a:gd name="T92" fmla="*/ 27 w 33"/>
                <a:gd name="T93" fmla="*/ 3 h 20"/>
                <a:gd name="T94" fmla="*/ 30 w 33"/>
                <a:gd name="T95" fmla="*/ 2 h 20"/>
                <a:gd name="T96" fmla="*/ 30 w 33"/>
                <a:gd name="T97" fmla="*/ 2 h 20"/>
                <a:gd name="T98" fmla="*/ 31 w 33"/>
                <a:gd name="T99" fmla="*/ 2 h 20"/>
                <a:gd name="T100" fmla="*/ 31 w 33"/>
                <a:gd name="T101" fmla="*/ 2 h 20"/>
                <a:gd name="T102" fmla="*/ 32 w 33"/>
                <a:gd name="T103" fmla="*/ 2 h 20"/>
                <a:gd name="T104" fmla="*/ 33 w 33"/>
                <a:gd name="T10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 h="20">
                  <a:moveTo>
                    <a:pt x="33" y="2"/>
                  </a:moveTo>
                  <a:lnTo>
                    <a:pt x="33" y="3"/>
                  </a:lnTo>
                  <a:lnTo>
                    <a:pt x="33" y="3"/>
                  </a:lnTo>
                  <a:lnTo>
                    <a:pt x="33" y="3"/>
                  </a:lnTo>
                  <a:lnTo>
                    <a:pt x="33" y="4"/>
                  </a:lnTo>
                  <a:lnTo>
                    <a:pt x="33" y="4"/>
                  </a:lnTo>
                  <a:lnTo>
                    <a:pt x="33" y="5"/>
                  </a:lnTo>
                  <a:lnTo>
                    <a:pt x="33" y="5"/>
                  </a:lnTo>
                  <a:lnTo>
                    <a:pt x="33" y="7"/>
                  </a:lnTo>
                  <a:lnTo>
                    <a:pt x="33" y="7"/>
                  </a:lnTo>
                  <a:lnTo>
                    <a:pt x="33" y="8"/>
                  </a:lnTo>
                  <a:lnTo>
                    <a:pt x="33" y="8"/>
                  </a:lnTo>
                  <a:lnTo>
                    <a:pt x="33" y="9"/>
                  </a:lnTo>
                  <a:lnTo>
                    <a:pt x="33" y="9"/>
                  </a:lnTo>
                  <a:lnTo>
                    <a:pt x="33" y="11"/>
                  </a:lnTo>
                  <a:lnTo>
                    <a:pt x="33" y="11"/>
                  </a:lnTo>
                  <a:lnTo>
                    <a:pt x="33" y="11"/>
                  </a:lnTo>
                  <a:lnTo>
                    <a:pt x="33" y="12"/>
                  </a:lnTo>
                  <a:lnTo>
                    <a:pt x="33" y="12"/>
                  </a:lnTo>
                  <a:lnTo>
                    <a:pt x="33" y="13"/>
                  </a:lnTo>
                  <a:lnTo>
                    <a:pt x="33" y="13"/>
                  </a:lnTo>
                  <a:lnTo>
                    <a:pt x="32" y="13"/>
                  </a:lnTo>
                  <a:lnTo>
                    <a:pt x="32" y="14"/>
                  </a:lnTo>
                  <a:lnTo>
                    <a:pt x="32" y="14"/>
                  </a:lnTo>
                  <a:lnTo>
                    <a:pt x="32" y="16"/>
                  </a:lnTo>
                  <a:lnTo>
                    <a:pt x="31" y="16"/>
                  </a:lnTo>
                  <a:lnTo>
                    <a:pt x="31" y="16"/>
                  </a:lnTo>
                  <a:lnTo>
                    <a:pt x="31" y="17"/>
                  </a:lnTo>
                  <a:lnTo>
                    <a:pt x="31" y="17"/>
                  </a:lnTo>
                  <a:lnTo>
                    <a:pt x="30" y="18"/>
                  </a:lnTo>
                  <a:lnTo>
                    <a:pt x="30" y="18"/>
                  </a:lnTo>
                  <a:lnTo>
                    <a:pt x="30" y="18"/>
                  </a:lnTo>
                  <a:lnTo>
                    <a:pt x="30" y="20"/>
                  </a:lnTo>
                  <a:lnTo>
                    <a:pt x="28" y="20"/>
                  </a:lnTo>
                  <a:lnTo>
                    <a:pt x="28" y="20"/>
                  </a:lnTo>
                  <a:lnTo>
                    <a:pt x="27" y="20"/>
                  </a:lnTo>
                  <a:lnTo>
                    <a:pt x="26" y="20"/>
                  </a:lnTo>
                  <a:lnTo>
                    <a:pt x="26" y="20"/>
                  </a:lnTo>
                  <a:lnTo>
                    <a:pt x="25" y="20"/>
                  </a:lnTo>
                  <a:lnTo>
                    <a:pt x="23" y="20"/>
                  </a:lnTo>
                  <a:lnTo>
                    <a:pt x="23" y="20"/>
                  </a:lnTo>
                  <a:lnTo>
                    <a:pt x="23" y="20"/>
                  </a:lnTo>
                  <a:lnTo>
                    <a:pt x="23" y="20"/>
                  </a:lnTo>
                  <a:lnTo>
                    <a:pt x="22" y="20"/>
                  </a:lnTo>
                  <a:lnTo>
                    <a:pt x="22" y="20"/>
                  </a:lnTo>
                  <a:lnTo>
                    <a:pt x="22" y="20"/>
                  </a:lnTo>
                  <a:lnTo>
                    <a:pt x="21" y="18"/>
                  </a:lnTo>
                  <a:lnTo>
                    <a:pt x="21" y="18"/>
                  </a:lnTo>
                  <a:lnTo>
                    <a:pt x="19" y="18"/>
                  </a:lnTo>
                  <a:lnTo>
                    <a:pt x="19" y="18"/>
                  </a:lnTo>
                  <a:lnTo>
                    <a:pt x="19" y="18"/>
                  </a:lnTo>
                  <a:lnTo>
                    <a:pt x="18" y="18"/>
                  </a:lnTo>
                  <a:lnTo>
                    <a:pt x="18" y="18"/>
                  </a:lnTo>
                  <a:lnTo>
                    <a:pt x="18" y="18"/>
                  </a:lnTo>
                  <a:lnTo>
                    <a:pt x="17" y="17"/>
                  </a:lnTo>
                  <a:lnTo>
                    <a:pt x="17" y="17"/>
                  </a:lnTo>
                  <a:lnTo>
                    <a:pt x="17" y="17"/>
                  </a:lnTo>
                  <a:lnTo>
                    <a:pt x="16" y="17"/>
                  </a:lnTo>
                  <a:lnTo>
                    <a:pt x="16" y="17"/>
                  </a:lnTo>
                  <a:lnTo>
                    <a:pt x="16" y="17"/>
                  </a:lnTo>
                  <a:lnTo>
                    <a:pt x="14" y="17"/>
                  </a:lnTo>
                  <a:lnTo>
                    <a:pt x="14" y="17"/>
                  </a:lnTo>
                  <a:lnTo>
                    <a:pt x="14" y="17"/>
                  </a:lnTo>
                  <a:lnTo>
                    <a:pt x="13" y="16"/>
                  </a:lnTo>
                  <a:lnTo>
                    <a:pt x="13" y="16"/>
                  </a:lnTo>
                  <a:lnTo>
                    <a:pt x="13" y="16"/>
                  </a:lnTo>
                  <a:lnTo>
                    <a:pt x="12" y="16"/>
                  </a:lnTo>
                  <a:lnTo>
                    <a:pt x="12" y="16"/>
                  </a:lnTo>
                  <a:lnTo>
                    <a:pt x="11" y="16"/>
                  </a:lnTo>
                  <a:lnTo>
                    <a:pt x="11" y="16"/>
                  </a:lnTo>
                  <a:lnTo>
                    <a:pt x="11" y="16"/>
                  </a:lnTo>
                  <a:lnTo>
                    <a:pt x="9" y="14"/>
                  </a:lnTo>
                  <a:lnTo>
                    <a:pt x="9" y="14"/>
                  </a:lnTo>
                  <a:lnTo>
                    <a:pt x="9" y="14"/>
                  </a:lnTo>
                  <a:lnTo>
                    <a:pt x="8" y="14"/>
                  </a:lnTo>
                  <a:lnTo>
                    <a:pt x="8" y="14"/>
                  </a:lnTo>
                  <a:lnTo>
                    <a:pt x="7" y="14"/>
                  </a:lnTo>
                  <a:lnTo>
                    <a:pt x="7" y="14"/>
                  </a:lnTo>
                  <a:lnTo>
                    <a:pt x="7" y="13"/>
                  </a:lnTo>
                  <a:lnTo>
                    <a:pt x="5" y="13"/>
                  </a:lnTo>
                  <a:lnTo>
                    <a:pt x="5" y="13"/>
                  </a:lnTo>
                  <a:lnTo>
                    <a:pt x="5" y="12"/>
                  </a:lnTo>
                  <a:lnTo>
                    <a:pt x="5" y="12"/>
                  </a:lnTo>
                  <a:lnTo>
                    <a:pt x="5" y="12"/>
                  </a:lnTo>
                  <a:lnTo>
                    <a:pt x="5" y="12"/>
                  </a:lnTo>
                  <a:lnTo>
                    <a:pt x="4" y="12"/>
                  </a:lnTo>
                  <a:lnTo>
                    <a:pt x="4" y="12"/>
                  </a:lnTo>
                  <a:lnTo>
                    <a:pt x="4" y="12"/>
                  </a:lnTo>
                  <a:lnTo>
                    <a:pt x="4" y="12"/>
                  </a:lnTo>
                  <a:lnTo>
                    <a:pt x="4" y="12"/>
                  </a:lnTo>
                  <a:lnTo>
                    <a:pt x="4" y="12"/>
                  </a:lnTo>
                  <a:lnTo>
                    <a:pt x="4" y="12"/>
                  </a:lnTo>
                  <a:lnTo>
                    <a:pt x="4" y="11"/>
                  </a:lnTo>
                  <a:lnTo>
                    <a:pt x="4" y="11"/>
                  </a:lnTo>
                  <a:lnTo>
                    <a:pt x="4" y="11"/>
                  </a:lnTo>
                  <a:lnTo>
                    <a:pt x="4" y="11"/>
                  </a:lnTo>
                  <a:lnTo>
                    <a:pt x="4" y="11"/>
                  </a:lnTo>
                  <a:lnTo>
                    <a:pt x="3" y="11"/>
                  </a:lnTo>
                  <a:lnTo>
                    <a:pt x="3" y="11"/>
                  </a:lnTo>
                  <a:lnTo>
                    <a:pt x="3" y="11"/>
                  </a:lnTo>
                  <a:lnTo>
                    <a:pt x="3" y="11"/>
                  </a:lnTo>
                  <a:lnTo>
                    <a:pt x="3" y="11"/>
                  </a:lnTo>
                  <a:lnTo>
                    <a:pt x="3" y="11"/>
                  </a:lnTo>
                  <a:lnTo>
                    <a:pt x="3" y="9"/>
                  </a:lnTo>
                  <a:lnTo>
                    <a:pt x="3" y="9"/>
                  </a:lnTo>
                  <a:lnTo>
                    <a:pt x="3" y="9"/>
                  </a:lnTo>
                  <a:lnTo>
                    <a:pt x="3" y="9"/>
                  </a:lnTo>
                  <a:lnTo>
                    <a:pt x="2" y="9"/>
                  </a:lnTo>
                  <a:lnTo>
                    <a:pt x="2" y="9"/>
                  </a:lnTo>
                  <a:lnTo>
                    <a:pt x="2" y="8"/>
                  </a:lnTo>
                  <a:lnTo>
                    <a:pt x="2" y="8"/>
                  </a:lnTo>
                  <a:lnTo>
                    <a:pt x="2" y="8"/>
                  </a:lnTo>
                  <a:lnTo>
                    <a:pt x="2" y="8"/>
                  </a:lnTo>
                  <a:lnTo>
                    <a:pt x="2" y="8"/>
                  </a:lnTo>
                  <a:lnTo>
                    <a:pt x="2" y="8"/>
                  </a:lnTo>
                  <a:lnTo>
                    <a:pt x="0" y="8"/>
                  </a:lnTo>
                  <a:lnTo>
                    <a:pt x="0" y="7"/>
                  </a:lnTo>
                  <a:lnTo>
                    <a:pt x="0" y="7"/>
                  </a:lnTo>
                  <a:lnTo>
                    <a:pt x="0" y="7"/>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2" y="4"/>
                  </a:lnTo>
                  <a:lnTo>
                    <a:pt x="2" y="3"/>
                  </a:lnTo>
                  <a:lnTo>
                    <a:pt x="2" y="3"/>
                  </a:lnTo>
                  <a:lnTo>
                    <a:pt x="2" y="3"/>
                  </a:lnTo>
                  <a:lnTo>
                    <a:pt x="2" y="3"/>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2"/>
                  </a:lnTo>
                  <a:lnTo>
                    <a:pt x="4" y="2"/>
                  </a:lnTo>
                  <a:lnTo>
                    <a:pt x="4" y="2"/>
                  </a:lnTo>
                  <a:lnTo>
                    <a:pt x="4" y="0"/>
                  </a:lnTo>
                  <a:lnTo>
                    <a:pt x="4" y="0"/>
                  </a:lnTo>
                  <a:lnTo>
                    <a:pt x="4" y="2"/>
                  </a:lnTo>
                  <a:lnTo>
                    <a:pt x="4" y="2"/>
                  </a:lnTo>
                  <a:lnTo>
                    <a:pt x="4" y="2"/>
                  </a:lnTo>
                  <a:lnTo>
                    <a:pt x="4" y="2"/>
                  </a:lnTo>
                  <a:lnTo>
                    <a:pt x="4" y="2"/>
                  </a:lnTo>
                  <a:lnTo>
                    <a:pt x="4" y="2"/>
                  </a:lnTo>
                  <a:lnTo>
                    <a:pt x="4" y="2"/>
                  </a:lnTo>
                  <a:lnTo>
                    <a:pt x="5" y="2"/>
                  </a:lnTo>
                  <a:lnTo>
                    <a:pt x="5" y="2"/>
                  </a:lnTo>
                  <a:lnTo>
                    <a:pt x="5" y="2"/>
                  </a:lnTo>
                  <a:lnTo>
                    <a:pt x="5" y="3"/>
                  </a:lnTo>
                  <a:lnTo>
                    <a:pt x="5" y="3"/>
                  </a:lnTo>
                  <a:lnTo>
                    <a:pt x="5" y="3"/>
                  </a:lnTo>
                  <a:lnTo>
                    <a:pt x="5" y="3"/>
                  </a:lnTo>
                  <a:lnTo>
                    <a:pt x="5" y="4"/>
                  </a:lnTo>
                  <a:lnTo>
                    <a:pt x="7" y="4"/>
                  </a:lnTo>
                  <a:lnTo>
                    <a:pt x="7" y="4"/>
                  </a:lnTo>
                  <a:lnTo>
                    <a:pt x="8" y="5"/>
                  </a:lnTo>
                  <a:lnTo>
                    <a:pt x="8" y="5"/>
                  </a:lnTo>
                  <a:lnTo>
                    <a:pt x="8" y="5"/>
                  </a:lnTo>
                  <a:lnTo>
                    <a:pt x="9" y="5"/>
                  </a:lnTo>
                  <a:lnTo>
                    <a:pt x="9" y="7"/>
                  </a:lnTo>
                  <a:lnTo>
                    <a:pt x="9" y="7"/>
                  </a:lnTo>
                  <a:lnTo>
                    <a:pt x="9" y="7"/>
                  </a:lnTo>
                  <a:lnTo>
                    <a:pt x="9" y="7"/>
                  </a:lnTo>
                  <a:lnTo>
                    <a:pt x="11" y="7"/>
                  </a:lnTo>
                  <a:lnTo>
                    <a:pt x="11" y="7"/>
                  </a:lnTo>
                  <a:lnTo>
                    <a:pt x="11" y="7"/>
                  </a:lnTo>
                  <a:lnTo>
                    <a:pt x="11" y="7"/>
                  </a:lnTo>
                  <a:lnTo>
                    <a:pt x="11" y="7"/>
                  </a:lnTo>
                  <a:lnTo>
                    <a:pt x="12" y="7"/>
                  </a:lnTo>
                  <a:lnTo>
                    <a:pt x="12" y="7"/>
                  </a:lnTo>
                  <a:lnTo>
                    <a:pt x="12" y="7"/>
                  </a:lnTo>
                  <a:lnTo>
                    <a:pt x="12" y="7"/>
                  </a:lnTo>
                  <a:lnTo>
                    <a:pt x="12" y="7"/>
                  </a:lnTo>
                  <a:lnTo>
                    <a:pt x="13" y="7"/>
                  </a:lnTo>
                  <a:lnTo>
                    <a:pt x="13" y="5"/>
                  </a:lnTo>
                  <a:lnTo>
                    <a:pt x="13" y="5"/>
                  </a:lnTo>
                  <a:lnTo>
                    <a:pt x="13" y="5"/>
                  </a:lnTo>
                  <a:lnTo>
                    <a:pt x="13" y="5"/>
                  </a:lnTo>
                  <a:lnTo>
                    <a:pt x="13" y="5"/>
                  </a:lnTo>
                  <a:lnTo>
                    <a:pt x="14" y="5"/>
                  </a:lnTo>
                  <a:lnTo>
                    <a:pt x="14" y="5"/>
                  </a:lnTo>
                  <a:lnTo>
                    <a:pt x="14" y="5"/>
                  </a:lnTo>
                  <a:lnTo>
                    <a:pt x="14" y="5"/>
                  </a:lnTo>
                  <a:lnTo>
                    <a:pt x="14" y="5"/>
                  </a:lnTo>
                  <a:lnTo>
                    <a:pt x="14" y="5"/>
                  </a:lnTo>
                  <a:lnTo>
                    <a:pt x="14" y="5"/>
                  </a:lnTo>
                  <a:lnTo>
                    <a:pt x="16" y="5"/>
                  </a:lnTo>
                  <a:lnTo>
                    <a:pt x="16" y="4"/>
                  </a:lnTo>
                  <a:lnTo>
                    <a:pt x="16" y="4"/>
                  </a:lnTo>
                  <a:lnTo>
                    <a:pt x="16" y="4"/>
                  </a:lnTo>
                  <a:lnTo>
                    <a:pt x="16" y="4"/>
                  </a:lnTo>
                  <a:lnTo>
                    <a:pt x="16" y="4"/>
                  </a:lnTo>
                  <a:lnTo>
                    <a:pt x="16" y="4"/>
                  </a:lnTo>
                  <a:lnTo>
                    <a:pt x="17" y="4"/>
                  </a:lnTo>
                  <a:lnTo>
                    <a:pt x="17" y="4"/>
                  </a:lnTo>
                  <a:lnTo>
                    <a:pt x="17" y="4"/>
                  </a:lnTo>
                  <a:lnTo>
                    <a:pt x="17" y="4"/>
                  </a:lnTo>
                  <a:lnTo>
                    <a:pt x="17" y="4"/>
                  </a:lnTo>
                  <a:lnTo>
                    <a:pt x="17" y="4"/>
                  </a:lnTo>
                  <a:lnTo>
                    <a:pt x="17" y="4"/>
                  </a:lnTo>
                  <a:lnTo>
                    <a:pt x="17" y="4"/>
                  </a:lnTo>
                  <a:lnTo>
                    <a:pt x="17" y="4"/>
                  </a:lnTo>
                  <a:lnTo>
                    <a:pt x="17" y="4"/>
                  </a:lnTo>
                  <a:lnTo>
                    <a:pt x="17" y="4"/>
                  </a:lnTo>
                  <a:lnTo>
                    <a:pt x="17" y="4"/>
                  </a:lnTo>
                  <a:lnTo>
                    <a:pt x="17" y="4"/>
                  </a:lnTo>
                  <a:lnTo>
                    <a:pt x="17" y="4"/>
                  </a:lnTo>
                  <a:lnTo>
                    <a:pt x="17" y="4"/>
                  </a:lnTo>
                  <a:lnTo>
                    <a:pt x="17" y="4"/>
                  </a:lnTo>
                  <a:lnTo>
                    <a:pt x="17" y="4"/>
                  </a:lnTo>
                  <a:lnTo>
                    <a:pt x="17" y="4"/>
                  </a:lnTo>
                  <a:lnTo>
                    <a:pt x="18" y="4"/>
                  </a:lnTo>
                  <a:lnTo>
                    <a:pt x="18" y="4"/>
                  </a:lnTo>
                  <a:lnTo>
                    <a:pt x="18" y="4"/>
                  </a:lnTo>
                  <a:lnTo>
                    <a:pt x="18" y="4"/>
                  </a:lnTo>
                  <a:lnTo>
                    <a:pt x="18" y="4"/>
                  </a:lnTo>
                  <a:lnTo>
                    <a:pt x="19" y="4"/>
                  </a:lnTo>
                  <a:lnTo>
                    <a:pt x="19" y="4"/>
                  </a:lnTo>
                  <a:lnTo>
                    <a:pt x="19" y="4"/>
                  </a:lnTo>
                  <a:lnTo>
                    <a:pt x="19" y="4"/>
                  </a:lnTo>
                  <a:lnTo>
                    <a:pt x="19" y="4"/>
                  </a:lnTo>
                  <a:lnTo>
                    <a:pt x="19" y="4"/>
                  </a:lnTo>
                  <a:lnTo>
                    <a:pt x="21" y="4"/>
                  </a:lnTo>
                  <a:lnTo>
                    <a:pt x="21" y="4"/>
                  </a:lnTo>
                  <a:lnTo>
                    <a:pt x="21" y="4"/>
                  </a:lnTo>
                  <a:lnTo>
                    <a:pt x="21" y="4"/>
                  </a:lnTo>
                  <a:lnTo>
                    <a:pt x="21" y="4"/>
                  </a:lnTo>
                  <a:lnTo>
                    <a:pt x="21" y="4"/>
                  </a:lnTo>
                  <a:lnTo>
                    <a:pt x="21" y="4"/>
                  </a:lnTo>
                  <a:lnTo>
                    <a:pt x="21" y="4"/>
                  </a:lnTo>
                  <a:lnTo>
                    <a:pt x="22" y="4"/>
                  </a:lnTo>
                  <a:lnTo>
                    <a:pt x="22" y="4"/>
                  </a:lnTo>
                  <a:lnTo>
                    <a:pt x="22" y="4"/>
                  </a:lnTo>
                  <a:lnTo>
                    <a:pt x="22" y="4"/>
                  </a:lnTo>
                  <a:lnTo>
                    <a:pt x="22" y="4"/>
                  </a:lnTo>
                  <a:lnTo>
                    <a:pt x="22" y="4"/>
                  </a:lnTo>
                  <a:lnTo>
                    <a:pt x="23" y="4"/>
                  </a:lnTo>
                  <a:lnTo>
                    <a:pt x="23" y="4"/>
                  </a:lnTo>
                  <a:lnTo>
                    <a:pt x="23" y="4"/>
                  </a:lnTo>
                  <a:lnTo>
                    <a:pt x="23" y="4"/>
                  </a:lnTo>
                  <a:lnTo>
                    <a:pt x="23" y="4"/>
                  </a:lnTo>
                  <a:lnTo>
                    <a:pt x="23" y="4"/>
                  </a:lnTo>
                  <a:lnTo>
                    <a:pt x="23" y="4"/>
                  </a:lnTo>
                  <a:lnTo>
                    <a:pt x="23" y="3"/>
                  </a:lnTo>
                  <a:lnTo>
                    <a:pt x="25" y="3"/>
                  </a:lnTo>
                  <a:lnTo>
                    <a:pt x="25" y="3"/>
                  </a:lnTo>
                  <a:lnTo>
                    <a:pt x="25" y="3"/>
                  </a:lnTo>
                  <a:lnTo>
                    <a:pt x="25" y="3"/>
                  </a:lnTo>
                  <a:lnTo>
                    <a:pt x="25" y="3"/>
                  </a:lnTo>
                  <a:lnTo>
                    <a:pt x="25" y="3"/>
                  </a:lnTo>
                  <a:lnTo>
                    <a:pt x="25" y="3"/>
                  </a:lnTo>
                  <a:lnTo>
                    <a:pt x="26" y="2"/>
                  </a:lnTo>
                  <a:lnTo>
                    <a:pt x="26" y="2"/>
                  </a:lnTo>
                  <a:lnTo>
                    <a:pt x="26" y="2"/>
                  </a:lnTo>
                  <a:lnTo>
                    <a:pt x="26" y="2"/>
                  </a:lnTo>
                  <a:lnTo>
                    <a:pt x="26" y="2"/>
                  </a:lnTo>
                  <a:lnTo>
                    <a:pt x="26" y="2"/>
                  </a:lnTo>
                  <a:lnTo>
                    <a:pt x="27" y="3"/>
                  </a:lnTo>
                  <a:lnTo>
                    <a:pt x="27" y="3"/>
                  </a:lnTo>
                  <a:lnTo>
                    <a:pt x="27" y="3"/>
                  </a:lnTo>
                  <a:lnTo>
                    <a:pt x="28" y="3"/>
                  </a:lnTo>
                  <a:lnTo>
                    <a:pt x="28" y="3"/>
                  </a:lnTo>
                  <a:lnTo>
                    <a:pt x="30" y="3"/>
                  </a:lnTo>
                  <a:lnTo>
                    <a:pt x="30" y="2"/>
                  </a:lnTo>
                  <a:lnTo>
                    <a:pt x="30" y="2"/>
                  </a:lnTo>
                  <a:lnTo>
                    <a:pt x="30" y="2"/>
                  </a:lnTo>
                  <a:lnTo>
                    <a:pt x="30" y="2"/>
                  </a:lnTo>
                  <a:lnTo>
                    <a:pt x="30" y="2"/>
                  </a:lnTo>
                  <a:lnTo>
                    <a:pt x="30" y="2"/>
                  </a:lnTo>
                  <a:lnTo>
                    <a:pt x="30"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2" y="2"/>
                  </a:lnTo>
                  <a:lnTo>
                    <a:pt x="32" y="2"/>
                  </a:lnTo>
                  <a:lnTo>
                    <a:pt x="32" y="2"/>
                  </a:lnTo>
                  <a:lnTo>
                    <a:pt x="32" y="2"/>
                  </a:lnTo>
                  <a:lnTo>
                    <a:pt x="32" y="2"/>
                  </a:lnTo>
                  <a:lnTo>
                    <a:pt x="32" y="2"/>
                  </a:lnTo>
                  <a:lnTo>
                    <a:pt x="33" y="2"/>
                  </a:lnTo>
                  <a:lnTo>
                    <a:pt x="33" y="2"/>
                  </a:lnTo>
                  <a:lnTo>
                    <a:pt x="33" y="2"/>
                  </a:lnTo>
                  <a:lnTo>
                    <a:pt x="33" y="2"/>
                  </a:lnTo>
                  <a:lnTo>
                    <a:pt x="33" y="2"/>
                  </a:lnTo>
                  <a:lnTo>
                    <a:pt x="33" y="2"/>
                  </a:lnTo>
                  <a:lnTo>
                    <a:pt x="33"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9" name="Freeform 1486"/>
            <p:cNvSpPr>
              <a:spLocks/>
            </p:cNvSpPr>
            <p:nvPr/>
          </p:nvSpPr>
          <p:spPr bwMode="auto">
            <a:xfrm>
              <a:off x="4762500" y="3988016"/>
              <a:ext cx="90488" cy="119063"/>
            </a:xfrm>
            <a:custGeom>
              <a:avLst/>
              <a:gdLst>
                <a:gd name="T0" fmla="*/ 3 w 57"/>
                <a:gd name="T1" fmla="*/ 72 h 75"/>
                <a:gd name="T2" fmla="*/ 0 w 57"/>
                <a:gd name="T3" fmla="*/ 69 h 75"/>
                <a:gd name="T4" fmla="*/ 0 w 57"/>
                <a:gd name="T5" fmla="*/ 64 h 75"/>
                <a:gd name="T6" fmla="*/ 0 w 57"/>
                <a:gd name="T7" fmla="*/ 58 h 75"/>
                <a:gd name="T8" fmla="*/ 0 w 57"/>
                <a:gd name="T9" fmla="*/ 53 h 75"/>
                <a:gd name="T10" fmla="*/ 1 w 57"/>
                <a:gd name="T11" fmla="*/ 50 h 75"/>
                <a:gd name="T12" fmla="*/ 4 w 57"/>
                <a:gd name="T13" fmla="*/ 47 h 75"/>
                <a:gd name="T14" fmla="*/ 7 w 57"/>
                <a:gd name="T15" fmla="*/ 43 h 75"/>
                <a:gd name="T16" fmla="*/ 10 w 57"/>
                <a:gd name="T17" fmla="*/ 42 h 75"/>
                <a:gd name="T18" fmla="*/ 13 w 57"/>
                <a:gd name="T19" fmla="*/ 39 h 75"/>
                <a:gd name="T20" fmla="*/ 17 w 57"/>
                <a:gd name="T21" fmla="*/ 38 h 75"/>
                <a:gd name="T22" fmla="*/ 22 w 57"/>
                <a:gd name="T23" fmla="*/ 38 h 75"/>
                <a:gd name="T24" fmla="*/ 24 w 57"/>
                <a:gd name="T25" fmla="*/ 36 h 75"/>
                <a:gd name="T26" fmla="*/ 27 w 57"/>
                <a:gd name="T27" fmla="*/ 33 h 75"/>
                <a:gd name="T28" fmla="*/ 29 w 57"/>
                <a:gd name="T29" fmla="*/ 30 h 75"/>
                <a:gd name="T30" fmla="*/ 32 w 57"/>
                <a:gd name="T31" fmla="*/ 28 h 75"/>
                <a:gd name="T32" fmla="*/ 35 w 57"/>
                <a:gd name="T33" fmla="*/ 25 h 75"/>
                <a:gd name="T34" fmla="*/ 37 w 57"/>
                <a:gd name="T35" fmla="*/ 23 h 75"/>
                <a:gd name="T36" fmla="*/ 40 w 57"/>
                <a:gd name="T37" fmla="*/ 20 h 75"/>
                <a:gd name="T38" fmla="*/ 42 w 57"/>
                <a:gd name="T39" fmla="*/ 16 h 75"/>
                <a:gd name="T40" fmla="*/ 43 w 57"/>
                <a:gd name="T41" fmla="*/ 13 h 75"/>
                <a:gd name="T42" fmla="*/ 43 w 57"/>
                <a:gd name="T43" fmla="*/ 7 h 75"/>
                <a:gd name="T44" fmla="*/ 45 w 57"/>
                <a:gd name="T45" fmla="*/ 4 h 75"/>
                <a:gd name="T46" fmla="*/ 49 w 57"/>
                <a:gd name="T47" fmla="*/ 2 h 75"/>
                <a:gd name="T48" fmla="*/ 52 w 57"/>
                <a:gd name="T49" fmla="*/ 1 h 75"/>
                <a:gd name="T50" fmla="*/ 56 w 57"/>
                <a:gd name="T51" fmla="*/ 0 h 75"/>
                <a:gd name="T52" fmla="*/ 56 w 57"/>
                <a:gd name="T53" fmla="*/ 4 h 75"/>
                <a:gd name="T54" fmla="*/ 55 w 57"/>
                <a:gd name="T55" fmla="*/ 7 h 75"/>
                <a:gd name="T56" fmla="*/ 57 w 57"/>
                <a:gd name="T57" fmla="*/ 7 h 75"/>
                <a:gd name="T58" fmla="*/ 55 w 57"/>
                <a:gd name="T59" fmla="*/ 10 h 75"/>
                <a:gd name="T60" fmla="*/ 55 w 57"/>
                <a:gd name="T61" fmla="*/ 14 h 75"/>
                <a:gd name="T62" fmla="*/ 52 w 57"/>
                <a:gd name="T63" fmla="*/ 16 h 75"/>
                <a:gd name="T64" fmla="*/ 51 w 57"/>
                <a:gd name="T65" fmla="*/ 20 h 75"/>
                <a:gd name="T66" fmla="*/ 49 w 57"/>
                <a:gd name="T67" fmla="*/ 23 h 75"/>
                <a:gd name="T68" fmla="*/ 46 w 57"/>
                <a:gd name="T69" fmla="*/ 28 h 75"/>
                <a:gd name="T70" fmla="*/ 45 w 57"/>
                <a:gd name="T71" fmla="*/ 33 h 75"/>
                <a:gd name="T72" fmla="*/ 41 w 57"/>
                <a:gd name="T73" fmla="*/ 37 h 75"/>
                <a:gd name="T74" fmla="*/ 38 w 57"/>
                <a:gd name="T75" fmla="*/ 41 h 75"/>
                <a:gd name="T76" fmla="*/ 35 w 57"/>
                <a:gd name="T77" fmla="*/ 46 h 75"/>
                <a:gd name="T78" fmla="*/ 29 w 57"/>
                <a:gd name="T79" fmla="*/ 50 h 75"/>
                <a:gd name="T80" fmla="*/ 27 w 57"/>
                <a:gd name="T81" fmla="*/ 53 h 75"/>
                <a:gd name="T82" fmla="*/ 22 w 57"/>
                <a:gd name="T83" fmla="*/ 56 h 75"/>
                <a:gd name="T84" fmla="*/ 18 w 57"/>
                <a:gd name="T85" fmla="*/ 58 h 75"/>
                <a:gd name="T86" fmla="*/ 15 w 57"/>
                <a:gd name="T87" fmla="*/ 61 h 75"/>
                <a:gd name="T88" fmla="*/ 10 w 57"/>
                <a:gd name="T89" fmla="*/ 66 h 75"/>
                <a:gd name="T90" fmla="*/ 8 w 57"/>
                <a:gd name="T91" fmla="*/ 70 h 75"/>
                <a:gd name="T92" fmla="*/ 7 w 57"/>
                <a:gd name="T93" fmla="*/ 71 h 75"/>
                <a:gd name="T94" fmla="*/ 5 w 57"/>
                <a:gd name="T95" fmla="*/ 7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75">
                  <a:moveTo>
                    <a:pt x="4" y="75"/>
                  </a:moveTo>
                  <a:lnTo>
                    <a:pt x="4" y="74"/>
                  </a:lnTo>
                  <a:lnTo>
                    <a:pt x="3" y="74"/>
                  </a:lnTo>
                  <a:lnTo>
                    <a:pt x="3" y="72"/>
                  </a:lnTo>
                  <a:lnTo>
                    <a:pt x="1" y="71"/>
                  </a:lnTo>
                  <a:lnTo>
                    <a:pt x="1" y="70"/>
                  </a:lnTo>
                  <a:lnTo>
                    <a:pt x="0" y="70"/>
                  </a:lnTo>
                  <a:lnTo>
                    <a:pt x="0" y="69"/>
                  </a:lnTo>
                  <a:lnTo>
                    <a:pt x="0" y="67"/>
                  </a:lnTo>
                  <a:lnTo>
                    <a:pt x="0" y="66"/>
                  </a:lnTo>
                  <a:lnTo>
                    <a:pt x="0" y="65"/>
                  </a:lnTo>
                  <a:lnTo>
                    <a:pt x="0" y="64"/>
                  </a:lnTo>
                  <a:lnTo>
                    <a:pt x="0" y="62"/>
                  </a:lnTo>
                  <a:lnTo>
                    <a:pt x="0" y="61"/>
                  </a:lnTo>
                  <a:lnTo>
                    <a:pt x="0" y="60"/>
                  </a:lnTo>
                  <a:lnTo>
                    <a:pt x="0" y="58"/>
                  </a:lnTo>
                  <a:lnTo>
                    <a:pt x="0" y="57"/>
                  </a:lnTo>
                  <a:lnTo>
                    <a:pt x="0" y="56"/>
                  </a:lnTo>
                  <a:lnTo>
                    <a:pt x="0" y="55"/>
                  </a:lnTo>
                  <a:lnTo>
                    <a:pt x="0" y="53"/>
                  </a:lnTo>
                  <a:lnTo>
                    <a:pt x="0" y="52"/>
                  </a:lnTo>
                  <a:lnTo>
                    <a:pt x="0" y="51"/>
                  </a:lnTo>
                  <a:lnTo>
                    <a:pt x="0" y="50"/>
                  </a:lnTo>
                  <a:lnTo>
                    <a:pt x="1" y="50"/>
                  </a:lnTo>
                  <a:lnTo>
                    <a:pt x="1" y="48"/>
                  </a:lnTo>
                  <a:lnTo>
                    <a:pt x="3" y="48"/>
                  </a:lnTo>
                  <a:lnTo>
                    <a:pt x="3" y="47"/>
                  </a:lnTo>
                  <a:lnTo>
                    <a:pt x="4" y="47"/>
                  </a:lnTo>
                  <a:lnTo>
                    <a:pt x="4" y="46"/>
                  </a:lnTo>
                  <a:lnTo>
                    <a:pt x="5" y="44"/>
                  </a:lnTo>
                  <a:lnTo>
                    <a:pt x="5" y="43"/>
                  </a:lnTo>
                  <a:lnTo>
                    <a:pt x="7" y="43"/>
                  </a:lnTo>
                  <a:lnTo>
                    <a:pt x="7" y="42"/>
                  </a:lnTo>
                  <a:lnTo>
                    <a:pt x="8" y="42"/>
                  </a:lnTo>
                  <a:lnTo>
                    <a:pt x="9" y="42"/>
                  </a:lnTo>
                  <a:lnTo>
                    <a:pt x="10" y="42"/>
                  </a:lnTo>
                  <a:lnTo>
                    <a:pt x="12" y="42"/>
                  </a:lnTo>
                  <a:lnTo>
                    <a:pt x="12" y="41"/>
                  </a:lnTo>
                  <a:lnTo>
                    <a:pt x="13" y="41"/>
                  </a:lnTo>
                  <a:lnTo>
                    <a:pt x="13" y="39"/>
                  </a:lnTo>
                  <a:lnTo>
                    <a:pt x="14" y="39"/>
                  </a:lnTo>
                  <a:lnTo>
                    <a:pt x="15" y="39"/>
                  </a:lnTo>
                  <a:lnTo>
                    <a:pt x="15" y="38"/>
                  </a:lnTo>
                  <a:lnTo>
                    <a:pt x="17" y="38"/>
                  </a:lnTo>
                  <a:lnTo>
                    <a:pt x="18" y="38"/>
                  </a:lnTo>
                  <a:lnTo>
                    <a:pt x="19" y="38"/>
                  </a:lnTo>
                  <a:lnTo>
                    <a:pt x="21" y="38"/>
                  </a:lnTo>
                  <a:lnTo>
                    <a:pt x="22" y="38"/>
                  </a:lnTo>
                  <a:lnTo>
                    <a:pt x="23" y="38"/>
                  </a:lnTo>
                  <a:lnTo>
                    <a:pt x="23" y="37"/>
                  </a:lnTo>
                  <a:lnTo>
                    <a:pt x="24" y="37"/>
                  </a:lnTo>
                  <a:lnTo>
                    <a:pt x="24" y="36"/>
                  </a:lnTo>
                  <a:lnTo>
                    <a:pt x="26" y="36"/>
                  </a:lnTo>
                  <a:lnTo>
                    <a:pt x="26" y="34"/>
                  </a:lnTo>
                  <a:lnTo>
                    <a:pt x="27" y="34"/>
                  </a:lnTo>
                  <a:lnTo>
                    <a:pt x="27" y="33"/>
                  </a:lnTo>
                  <a:lnTo>
                    <a:pt x="28" y="33"/>
                  </a:lnTo>
                  <a:lnTo>
                    <a:pt x="28" y="32"/>
                  </a:lnTo>
                  <a:lnTo>
                    <a:pt x="29" y="32"/>
                  </a:lnTo>
                  <a:lnTo>
                    <a:pt x="29" y="30"/>
                  </a:lnTo>
                  <a:lnTo>
                    <a:pt x="31" y="30"/>
                  </a:lnTo>
                  <a:lnTo>
                    <a:pt x="31" y="29"/>
                  </a:lnTo>
                  <a:lnTo>
                    <a:pt x="32" y="29"/>
                  </a:lnTo>
                  <a:lnTo>
                    <a:pt x="32" y="28"/>
                  </a:lnTo>
                  <a:lnTo>
                    <a:pt x="33" y="28"/>
                  </a:lnTo>
                  <a:lnTo>
                    <a:pt x="33" y="27"/>
                  </a:lnTo>
                  <a:lnTo>
                    <a:pt x="35" y="27"/>
                  </a:lnTo>
                  <a:lnTo>
                    <a:pt x="35" y="25"/>
                  </a:lnTo>
                  <a:lnTo>
                    <a:pt x="36" y="25"/>
                  </a:lnTo>
                  <a:lnTo>
                    <a:pt x="36" y="24"/>
                  </a:lnTo>
                  <a:lnTo>
                    <a:pt x="37" y="24"/>
                  </a:lnTo>
                  <a:lnTo>
                    <a:pt x="37" y="23"/>
                  </a:lnTo>
                  <a:lnTo>
                    <a:pt x="38" y="23"/>
                  </a:lnTo>
                  <a:lnTo>
                    <a:pt x="38" y="22"/>
                  </a:lnTo>
                  <a:lnTo>
                    <a:pt x="40" y="22"/>
                  </a:lnTo>
                  <a:lnTo>
                    <a:pt x="40" y="20"/>
                  </a:lnTo>
                  <a:lnTo>
                    <a:pt x="41" y="19"/>
                  </a:lnTo>
                  <a:lnTo>
                    <a:pt x="41" y="18"/>
                  </a:lnTo>
                  <a:lnTo>
                    <a:pt x="42" y="18"/>
                  </a:lnTo>
                  <a:lnTo>
                    <a:pt x="42" y="16"/>
                  </a:lnTo>
                  <a:lnTo>
                    <a:pt x="42" y="15"/>
                  </a:lnTo>
                  <a:lnTo>
                    <a:pt x="43" y="15"/>
                  </a:lnTo>
                  <a:lnTo>
                    <a:pt x="43" y="14"/>
                  </a:lnTo>
                  <a:lnTo>
                    <a:pt x="43" y="13"/>
                  </a:lnTo>
                  <a:lnTo>
                    <a:pt x="43" y="11"/>
                  </a:lnTo>
                  <a:lnTo>
                    <a:pt x="43" y="10"/>
                  </a:lnTo>
                  <a:lnTo>
                    <a:pt x="43" y="9"/>
                  </a:lnTo>
                  <a:lnTo>
                    <a:pt x="43" y="7"/>
                  </a:lnTo>
                  <a:lnTo>
                    <a:pt x="43" y="6"/>
                  </a:lnTo>
                  <a:lnTo>
                    <a:pt x="43" y="5"/>
                  </a:lnTo>
                  <a:lnTo>
                    <a:pt x="43" y="4"/>
                  </a:lnTo>
                  <a:lnTo>
                    <a:pt x="45" y="4"/>
                  </a:lnTo>
                  <a:lnTo>
                    <a:pt x="46" y="4"/>
                  </a:lnTo>
                  <a:lnTo>
                    <a:pt x="47" y="4"/>
                  </a:lnTo>
                  <a:lnTo>
                    <a:pt x="47" y="2"/>
                  </a:lnTo>
                  <a:lnTo>
                    <a:pt x="49" y="2"/>
                  </a:lnTo>
                  <a:lnTo>
                    <a:pt x="50" y="2"/>
                  </a:lnTo>
                  <a:lnTo>
                    <a:pt x="51" y="2"/>
                  </a:lnTo>
                  <a:lnTo>
                    <a:pt x="51" y="1"/>
                  </a:lnTo>
                  <a:lnTo>
                    <a:pt x="52" y="1"/>
                  </a:lnTo>
                  <a:lnTo>
                    <a:pt x="52" y="0"/>
                  </a:lnTo>
                  <a:lnTo>
                    <a:pt x="54" y="0"/>
                  </a:lnTo>
                  <a:lnTo>
                    <a:pt x="55" y="0"/>
                  </a:lnTo>
                  <a:lnTo>
                    <a:pt x="56" y="0"/>
                  </a:lnTo>
                  <a:lnTo>
                    <a:pt x="57" y="0"/>
                  </a:lnTo>
                  <a:lnTo>
                    <a:pt x="56" y="1"/>
                  </a:lnTo>
                  <a:lnTo>
                    <a:pt x="56" y="2"/>
                  </a:lnTo>
                  <a:lnTo>
                    <a:pt x="56" y="4"/>
                  </a:lnTo>
                  <a:lnTo>
                    <a:pt x="56" y="5"/>
                  </a:lnTo>
                  <a:lnTo>
                    <a:pt x="56" y="6"/>
                  </a:lnTo>
                  <a:lnTo>
                    <a:pt x="56" y="7"/>
                  </a:lnTo>
                  <a:lnTo>
                    <a:pt x="55" y="7"/>
                  </a:lnTo>
                  <a:lnTo>
                    <a:pt x="55" y="9"/>
                  </a:lnTo>
                  <a:lnTo>
                    <a:pt x="56" y="9"/>
                  </a:lnTo>
                  <a:lnTo>
                    <a:pt x="56" y="7"/>
                  </a:lnTo>
                  <a:lnTo>
                    <a:pt x="57" y="7"/>
                  </a:lnTo>
                  <a:lnTo>
                    <a:pt x="57" y="9"/>
                  </a:lnTo>
                  <a:lnTo>
                    <a:pt x="56" y="9"/>
                  </a:lnTo>
                  <a:lnTo>
                    <a:pt x="55" y="9"/>
                  </a:lnTo>
                  <a:lnTo>
                    <a:pt x="55" y="10"/>
                  </a:lnTo>
                  <a:lnTo>
                    <a:pt x="55" y="11"/>
                  </a:lnTo>
                  <a:lnTo>
                    <a:pt x="55" y="13"/>
                  </a:lnTo>
                  <a:lnTo>
                    <a:pt x="54" y="13"/>
                  </a:lnTo>
                  <a:lnTo>
                    <a:pt x="55" y="14"/>
                  </a:lnTo>
                  <a:lnTo>
                    <a:pt x="54" y="14"/>
                  </a:lnTo>
                  <a:lnTo>
                    <a:pt x="54" y="15"/>
                  </a:lnTo>
                  <a:lnTo>
                    <a:pt x="54" y="16"/>
                  </a:lnTo>
                  <a:lnTo>
                    <a:pt x="52" y="16"/>
                  </a:lnTo>
                  <a:lnTo>
                    <a:pt x="52" y="18"/>
                  </a:lnTo>
                  <a:lnTo>
                    <a:pt x="51" y="18"/>
                  </a:lnTo>
                  <a:lnTo>
                    <a:pt x="51" y="19"/>
                  </a:lnTo>
                  <a:lnTo>
                    <a:pt x="51" y="20"/>
                  </a:lnTo>
                  <a:lnTo>
                    <a:pt x="50" y="20"/>
                  </a:lnTo>
                  <a:lnTo>
                    <a:pt x="50" y="22"/>
                  </a:lnTo>
                  <a:lnTo>
                    <a:pt x="49" y="22"/>
                  </a:lnTo>
                  <a:lnTo>
                    <a:pt x="49" y="23"/>
                  </a:lnTo>
                  <a:lnTo>
                    <a:pt x="49" y="24"/>
                  </a:lnTo>
                  <a:lnTo>
                    <a:pt x="47" y="25"/>
                  </a:lnTo>
                  <a:lnTo>
                    <a:pt x="46" y="27"/>
                  </a:lnTo>
                  <a:lnTo>
                    <a:pt x="46" y="28"/>
                  </a:lnTo>
                  <a:lnTo>
                    <a:pt x="46" y="29"/>
                  </a:lnTo>
                  <a:lnTo>
                    <a:pt x="45" y="30"/>
                  </a:lnTo>
                  <a:lnTo>
                    <a:pt x="45" y="32"/>
                  </a:lnTo>
                  <a:lnTo>
                    <a:pt x="45" y="33"/>
                  </a:lnTo>
                  <a:lnTo>
                    <a:pt x="43" y="33"/>
                  </a:lnTo>
                  <a:lnTo>
                    <a:pt x="42" y="34"/>
                  </a:lnTo>
                  <a:lnTo>
                    <a:pt x="42" y="36"/>
                  </a:lnTo>
                  <a:lnTo>
                    <a:pt x="41" y="37"/>
                  </a:lnTo>
                  <a:lnTo>
                    <a:pt x="41" y="38"/>
                  </a:lnTo>
                  <a:lnTo>
                    <a:pt x="40" y="38"/>
                  </a:lnTo>
                  <a:lnTo>
                    <a:pt x="40" y="41"/>
                  </a:lnTo>
                  <a:lnTo>
                    <a:pt x="38" y="41"/>
                  </a:lnTo>
                  <a:lnTo>
                    <a:pt x="38" y="42"/>
                  </a:lnTo>
                  <a:lnTo>
                    <a:pt x="37" y="43"/>
                  </a:lnTo>
                  <a:lnTo>
                    <a:pt x="36" y="44"/>
                  </a:lnTo>
                  <a:lnTo>
                    <a:pt x="35" y="46"/>
                  </a:lnTo>
                  <a:lnTo>
                    <a:pt x="33" y="47"/>
                  </a:lnTo>
                  <a:lnTo>
                    <a:pt x="32" y="48"/>
                  </a:lnTo>
                  <a:lnTo>
                    <a:pt x="31" y="50"/>
                  </a:lnTo>
                  <a:lnTo>
                    <a:pt x="29" y="50"/>
                  </a:lnTo>
                  <a:lnTo>
                    <a:pt x="29" y="51"/>
                  </a:lnTo>
                  <a:lnTo>
                    <a:pt x="28" y="51"/>
                  </a:lnTo>
                  <a:lnTo>
                    <a:pt x="28" y="52"/>
                  </a:lnTo>
                  <a:lnTo>
                    <a:pt x="27" y="53"/>
                  </a:lnTo>
                  <a:lnTo>
                    <a:pt x="26" y="53"/>
                  </a:lnTo>
                  <a:lnTo>
                    <a:pt x="24" y="55"/>
                  </a:lnTo>
                  <a:lnTo>
                    <a:pt x="23" y="55"/>
                  </a:lnTo>
                  <a:lnTo>
                    <a:pt x="22" y="56"/>
                  </a:lnTo>
                  <a:lnTo>
                    <a:pt x="21" y="56"/>
                  </a:lnTo>
                  <a:lnTo>
                    <a:pt x="21" y="57"/>
                  </a:lnTo>
                  <a:lnTo>
                    <a:pt x="19" y="57"/>
                  </a:lnTo>
                  <a:lnTo>
                    <a:pt x="18" y="58"/>
                  </a:lnTo>
                  <a:lnTo>
                    <a:pt x="18" y="60"/>
                  </a:lnTo>
                  <a:lnTo>
                    <a:pt x="17" y="60"/>
                  </a:lnTo>
                  <a:lnTo>
                    <a:pt x="15" y="60"/>
                  </a:lnTo>
                  <a:lnTo>
                    <a:pt x="15" y="61"/>
                  </a:lnTo>
                  <a:lnTo>
                    <a:pt x="14" y="62"/>
                  </a:lnTo>
                  <a:lnTo>
                    <a:pt x="13" y="64"/>
                  </a:lnTo>
                  <a:lnTo>
                    <a:pt x="12" y="65"/>
                  </a:lnTo>
                  <a:lnTo>
                    <a:pt x="10" y="66"/>
                  </a:lnTo>
                  <a:lnTo>
                    <a:pt x="9" y="67"/>
                  </a:lnTo>
                  <a:lnTo>
                    <a:pt x="9" y="69"/>
                  </a:lnTo>
                  <a:lnTo>
                    <a:pt x="8" y="69"/>
                  </a:lnTo>
                  <a:lnTo>
                    <a:pt x="8" y="70"/>
                  </a:lnTo>
                  <a:lnTo>
                    <a:pt x="7" y="70"/>
                  </a:lnTo>
                  <a:lnTo>
                    <a:pt x="7" y="71"/>
                  </a:lnTo>
                  <a:lnTo>
                    <a:pt x="7" y="70"/>
                  </a:lnTo>
                  <a:lnTo>
                    <a:pt x="7" y="71"/>
                  </a:lnTo>
                  <a:lnTo>
                    <a:pt x="5" y="71"/>
                  </a:lnTo>
                  <a:lnTo>
                    <a:pt x="5" y="72"/>
                  </a:lnTo>
                  <a:lnTo>
                    <a:pt x="5" y="71"/>
                  </a:lnTo>
                  <a:lnTo>
                    <a:pt x="5" y="72"/>
                  </a:lnTo>
                  <a:lnTo>
                    <a:pt x="5" y="74"/>
                  </a:lnTo>
                  <a:lnTo>
                    <a:pt x="4" y="74"/>
                  </a:lnTo>
                  <a:lnTo>
                    <a:pt x="4" y="75"/>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0" name="Freeform 1487"/>
            <p:cNvSpPr>
              <a:spLocks noEditPoints="1"/>
            </p:cNvSpPr>
            <p:nvPr/>
          </p:nvSpPr>
          <p:spPr bwMode="auto">
            <a:xfrm>
              <a:off x="3924300" y="3629241"/>
              <a:ext cx="1588" cy="4763"/>
            </a:xfrm>
            <a:custGeom>
              <a:avLst/>
              <a:gdLst>
                <a:gd name="T0" fmla="*/ 1 w 1"/>
                <a:gd name="T1" fmla="*/ 3 h 3"/>
                <a:gd name="T2" fmla="*/ 0 w 1"/>
                <a:gd name="T3" fmla="*/ 3 h 3"/>
                <a:gd name="T4" fmla="*/ 1 w 1"/>
                <a:gd name="T5" fmla="*/ 3 h 3"/>
                <a:gd name="T6" fmla="*/ 1 w 1"/>
                <a:gd name="T7" fmla="*/ 3 h 3"/>
                <a:gd name="T8" fmla="*/ 1 w 1"/>
                <a:gd name="T9" fmla="*/ 3 h 3"/>
                <a:gd name="T10" fmla="*/ 1 w 1"/>
                <a:gd name="T11" fmla="*/ 3 h 3"/>
                <a:gd name="T12" fmla="*/ 1 w 1"/>
                <a:gd name="T13" fmla="*/ 3 h 3"/>
                <a:gd name="T14" fmla="*/ 1 w 1"/>
                <a:gd name="T15" fmla="*/ 3 h 3"/>
                <a:gd name="T16" fmla="*/ 1 w 1"/>
                <a:gd name="T17" fmla="*/ 3 h 3"/>
                <a:gd name="T18" fmla="*/ 0 w 1"/>
                <a:gd name="T19" fmla="*/ 2 h 3"/>
                <a:gd name="T20" fmla="*/ 0 w 1"/>
                <a:gd name="T21" fmla="*/ 2 h 3"/>
                <a:gd name="T22" fmla="*/ 0 w 1"/>
                <a:gd name="T23" fmla="*/ 0 h 3"/>
                <a:gd name="T24" fmla="*/ 0 w 1"/>
                <a:gd name="T25" fmla="*/ 0 h 3"/>
                <a:gd name="T26" fmla="*/ 0 w 1"/>
                <a:gd name="T27" fmla="*/ 0 h 3"/>
                <a:gd name="T28" fmla="*/ 0 w 1"/>
                <a:gd name="T29" fmla="*/ 2 h 3"/>
                <a:gd name="T30" fmla="*/ 0 w 1"/>
                <a:gd name="T31" fmla="*/ 2 h 3"/>
                <a:gd name="T32" fmla="*/ 0 w 1"/>
                <a:gd name="T33" fmla="*/ 2 h 3"/>
                <a:gd name="T34" fmla="*/ 0 w 1"/>
                <a:gd name="T35" fmla="*/ 2 h 3"/>
                <a:gd name="T36" fmla="*/ 0 w 1"/>
                <a:gd name="T37" fmla="*/ 2 h 3"/>
                <a:gd name="T38" fmla="*/ 0 w 1"/>
                <a:gd name="T39" fmla="*/ 2 h 3"/>
                <a:gd name="T40" fmla="*/ 0 w 1"/>
                <a:gd name="T41" fmla="*/ 2 h 3"/>
                <a:gd name="T42" fmla="*/ 0 w 1"/>
                <a:gd name="T43" fmla="*/ 2 h 3"/>
                <a:gd name="T44" fmla="*/ 0 w 1"/>
                <a:gd name="T45" fmla="*/ 2 h 3"/>
                <a:gd name="T46" fmla="*/ 0 w 1"/>
                <a:gd name="T47" fmla="*/ 3 h 3"/>
                <a:gd name="T48" fmla="*/ 0 w 1"/>
                <a:gd name="T49" fmla="*/ 3 h 3"/>
                <a:gd name="T50" fmla="*/ 0 w 1"/>
                <a:gd name="T51" fmla="*/ 3 h 3"/>
                <a:gd name="T52" fmla="*/ 0 w 1"/>
                <a:gd name="T53" fmla="*/ 3 h 3"/>
                <a:gd name="T54" fmla="*/ 0 w 1"/>
                <a:gd name="T55" fmla="*/ 2 h 3"/>
                <a:gd name="T56" fmla="*/ 0 w 1"/>
                <a:gd name="T57" fmla="*/ 2 h 3"/>
                <a:gd name="T58" fmla="*/ 0 w 1"/>
                <a:gd name="T59" fmla="*/ 2 h 3"/>
                <a:gd name="T60" fmla="*/ 0 w 1"/>
                <a:gd name="T61" fmla="*/ 0 h 3"/>
                <a:gd name="T62" fmla="*/ 0 w 1"/>
                <a:gd name="T63" fmla="*/ 0 h 3"/>
                <a:gd name="T64" fmla="*/ 0 w 1"/>
                <a:gd name="T65" fmla="*/ 0 h 3"/>
                <a:gd name="T66" fmla="*/ 0 w 1"/>
                <a:gd name="T67" fmla="*/ 0 h 3"/>
                <a:gd name="T68" fmla="*/ 0 w 1"/>
                <a:gd name="T69" fmla="*/ 0 h 3"/>
                <a:gd name="T70" fmla="*/ 0 w 1"/>
                <a:gd name="T71" fmla="*/ 0 h 3"/>
                <a:gd name="T72" fmla="*/ 0 w 1"/>
                <a:gd name="T73" fmla="*/ 0 h 3"/>
                <a:gd name="T74" fmla="*/ 0 w 1"/>
                <a:gd name="T75" fmla="*/ 0 h 3"/>
                <a:gd name="T76" fmla="*/ 0 w 1"/>
                <a:gd name="T77" fmla="*/ 0 h 3"/>
                <a:gd name="T78" fmla="*/ 0 w 1"/>
                <a:gd name="T79" fmla="*/ 0 h 3"/>
                <a:gd name="T80" fmla="*/ 0 w 1"/>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 h="3">
                  <a:moveTo>
                    <a:pt x="1" y="3"/>
                  </a:moveTo>
                  <a:lnTo>
                    <a:pt x="1" y="3"/>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close/>
                  <a:moveTo>
                    <a:pt x="0" y="0"/>
                  </a:moveTo>
                  <a:lnTo>
                    <a:pt x="0" y="2"/>
                  </a:lnTo>
                  <a:lnTo>
                    <a:pt x="0" y="2"/>
                  </a:lnTo>
                  <a:lnTo>
                    <a:pt x="0" y="2"/>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1" name="Freeform 1488"/>
            <p:cNvSpPr>
              <a:spLocks/>
            </p:cNvSpPr>
            <p:nvPr/>
          </p:nvSpPr>
          <p:spPr bwMode="auto">
            <a:xfrm>
              <a:off x="4572000" y="3641941"/>
              <a:ext cx="36513" cy="46038"/>
            </a:xfrm>
            <a:custGeom>
              <a:avLst/>
              <a:gdLst>
                <a:gd name="T0" fmla="*/ 9 w 23"/>
                <a:gd name="T1" fmla="*/ 1 h 29"/>
                <a:gd name="T2" fmla="*/ 11 w 23"/>
                <a:gd name="T3" fmla="*/ 4 h 29"/>
                <a:gd name="T4" fmla="*/ 12 w 23"/>
                <a:gd name="T5" fmla="*/ 6 h 29"/>
                <a:gd name="T6" fmla="*/ 14 w 23"/>
                <a:gd name="T7" fmla="*/ 9 h 29"/>
                <a:gd name="T8" fmla="*/ 16 w 23"/>
                <a:gd name="T9" fmla="*/ 12 h 29"/>
                <a:gd name="T10" fmla="*/ 18 w 23"/>
                <a:gd name="T11" fmla="*/ 13 h 29"/>
                <a:gd name="T12" fmla="*/ 21 w 23"/>
                <a:gd name="T13" fmla="*/ 10 h 29"/>
                <a:gd name="T14" fmla="*/ 21 w 23"/>
                <a:gd name="T15" fmla="*/ 12 h 29"/>
                <a:gd name="T16" fmla="*/ 21 w 23"/>
                <a:gd name="T17" fmla="*/ 13 h 29"/>
                <a:gd name="T18" fmla="*/ 21 w 23"/>
                <a:gd name="T19" fmla="*/ 17 h 29"/>
                <a:gd name="T20" fmla="*/ 20 w 23"/>
                <a:gd name="T21" fmla="*/ 19 h 29"/>
                <a:gd name="T22" fmla="*/ 21 w 23"/>
                <a:gd name="T23" fmla="*/ 19 h 29"/>
                <a:gd name="T24" fmla="*/ 21 w 23"/>
                <a:gd name="T25" fmla="*/ 20 h 29"/>
                <a:gd name="T26" fmla="*/ 23 w 23"/>
                <a:gd name="T27" fmla="*/ 22 h 29"/>
                <a:gd name="T28" fmla="*/ 22 w 23"/>
                <a:gd name="T29" fmla="*/ 24 h 29"/>
                <a:gd name="T30" fmla="*/ 20 w 23"/>
                <a:gd name="T31" fmla="*/ 26 h 29"/>
                <a:gd name="T32" fmla="*/ 20 w 23"/>
                <a:gd name="T33" fmla="*/ 27 h 29"/>
                <a:gd name="T34" fmla="*/ 20 w 23"/>
                <a:gd name="T35" fmla="*/ 28 h 29"/>
                <a:gd name="T36" fmla="*/ 18 w 23"/>
                <a:gd name="T37" fmla="*/ 28 h 29"/>
                <a:gd name="T38" fmla="*/ 17 w 23"/>
                <a:gd name="T39" fmla="*/ 28 h 29"/>
                <a:gd name="T40" fmla="*/ 14 w 23"/>
                <a:gd name="T41" fmla="*/ 29 h 29"/>
                <a:gd name="T42" fmla="*/ 16 w 23"/>
                <a:gd name="T43" fmla="*/ 27 h 29"/>
                <a:gd name="T44" fmla="*/ 16 w 23"/>
                <a:gd name="T45" fmla="*/ 26 h 29"/>
                <a:gd name="T46" fmla="*/ 13 w 23"/>
                <a:gd name="T47" fmla="*/ 24 h 29"/>
                <a:gd name="T48" fmla="*/ 11 w 23"/>
                <a:gd name="T49" fmla="*/ 23 h 29"/>
                <a:gd name="T50" fmla="*/ 11 w 23"/>
                <a:gd name="T51" fmla="*/ 22 h 29"/>
                <a:gd name="T52" fmla="*/ 11 w 23"/>
                <a:gd name="T53" fmla="*/ 23 h 29"/>
                <a:gd name="T54" fmla="*/ 8 w 23"/>
                <a:gd name="T55" fmla="*/ 26 h 29"/>
                <a:gd name="T56" fmla="*/ 7 w 23"/>
                <a:gd name="T57" fmla="*/ 23 h 29"/>
                <a:gd name="T58" fmla="*/ 4 w 23"/>
                <a:gd name="T59" fmla="*/ 22 h 29"/>
                <a:gd name="T60" fmla="*/ 2 w 23"/>
                <a:gd name="T61" fmla="*/ 20 h 29"/>
                <a:gd name="T62" fmla="*/ 4 w 23"/>
                <a:gd name="T63" fmla="*/ 19 h 29"/>
                <a:gd name="T64" fmla="*/ 3 w 23"/>
                <a:gd name="T65" fmla="*/ 17 h 29"/>
                <a:gd name="T66" fmla="*/ 3 w 23"/>
                <a:gd name="T67" fmla="*/ 15 h 29"/>
                <a:gd name="T68" fmla="*/ 2 w 23"/>
                <a:gd name="T69" fmla="*/ 13 h 29"/>
                <a:gd name="T70" fmla="*/ 3 w 23"/>
                <a:gd name="T71" fmla="*/ 10 h 29"/>
                <a:gd name="T72" fmla="*/ 2 w 23"/>
                <a:gd name="T73" fmla="*/ 10 h 29"/>
                <a:gd name="T74" fmla="*/ 3 w 23"/>
                <a:gd name="T75" fmla="*/ 8 h 29"/>
                <a:gd name="T76" fmla="*/ 2 w 23"/>
                <a:gd name="T77" fmla="*/ 5 h 29"/>
                <a:gd name="T78" fmla="*/ 2 w 23"/>
                <a:gd name="T79" fmla="*/ 4 h 29"/>
                <a:gd name="T80" fmla="*/ 0 w 23"/>
                <a:gd name="T81" fmla="*/ 1 h 29"/>
                <a:gd name="T82" fmla="*/ 3 w 23"/>
                <a:gd name="T83" fmla="*/ 0 h 29"/>
                <a:gd name="T84" fmla="*/ 7 w 23"/>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29">
                  <a:moveTo>
                    <a:pt x="8" y="0"/>
                  </a:moveTo>
                  <a:lnTo>
                    <a:pt x="8" y="1"/>
                  </a:lnTo>
                  <a:lnTo>
                    <a:pt x="9" y="1"/>
                  </a:lnTo>
                  <a:lnTo>
                    <a:pt x="9" y="3"/>
                  </a:lnTo>
                  <a:lnTo>
                    <a:pt x="11" y="3"/>
                  </a:lnTo>
                  <a:lnTo>
                    <a:pt x="11" y="4"/>
                  </a:lnTo>
                  <a:lnTo>
                    <a:pt x="11" y="5"/>
                  </a:lnTo>
                  <a:lnTo>
                    <a:pt x="12" y="5"/>
                  </a:lnTo>
                  <a:lnTo>
                    <a:pt x="12" y="6"/>
                  </a:lnTo>
                  <a:lnTo>
                    <a:pt x="13" y="6"/>
                  </a:lnTo>
                  <a:lnTo>
                    <a:pt x="14" y="8"/>
                  </a:lnTo>
                  <a:lnTo>
                    <a:pt x="14" y="9"/>
                  </a:lnTo>
                  <a:lnTo>
                    <a:pt x="14" y="10"/>
                  </a:lnTo>
                  <a:lnTo>
                    <a:pt x="16" y="10"/>
                  </a:lnTo>
                  <a:lnTo>
                    <a:pt x="16" y="12"/>
                  </a:lnTo>
                  <a:lnTo>
                    <a:pt x="17" y="12"/>
                  </a:lnTo>
                  <a:lnTo>
                    <a:pt x="18" y="12"/>
                  </a:lnTo>
                  <a:lnTo>
                    <a:pt x="18" y="13"/>
                  </a:lnTo>
                  <a:lnTo>
                    <a:pt x="20" y="12"/>
                  </a:lnTo>
                  <a:lnTo>
                    <a:pt x="20" y="10"/>
                  </a:lnTo>
                  <a:lnTo>
                    <a:pt x="21" y="10"/>
                  </a:lnTo>
                  <a:lnTo>
                    <a:pt x="21" y="12"/>
                  </a:lnTo>
                  <a:lnTo>
                    <a:pt x="22" y="12"/>
                  </a:lnTo>
                  <a:lnTo>
                    <a:pt x="21" y="12"/>
                  </a:lnTo>
                  <a:lnTo>
                    <a:pt x="21" y="13"/>
                  </a:lnTo>
                  <a:lnTo>
                    <a:pt x="20" y="13"/>
                  </a:lnTo>
                  <a:lnTo>
                    <a:pt x="21" y="13"/>
                  </a:lnTo>
                  <a:lnTo>
                    <a:pt x="21" y="14"/>
                  </a:lnTo>
                  <a:lnTo>
                    <a:pt x="21" y="15"/>
                  </a:lnTo>
                  <a:lnTo>
                    <a:pt x="21" y="17"/>
                  </a:lnTo>
                  <a:lnTo>
                    <a:pt x="20" y="17"/>
                  </a:lnTo>
                  <a:lnTo>
                    <a:pt x="20" y="18"/>
                  </a:lnTo>
                  <a:lnTo>
                    <a:pt x="20" y="19"/>
                  </a:lnTo>
                  <a:lnTo>
                    <a:pt x="21" y="19"/>
                  </a:lnTo>
                  <a:lnTo>
                    <a:pt x="20" y="19"/>
                  </a:lnTo>
                  <a:lnTo>
                    <a:pt x="21" y="19"/>
                  </a:lnTo>
                  <a:lnTo>
                    <a:pt x="20" y="19"/>
                  </a:lnTo>
                  <a:lnTo>
                    <a:pt x="21" y="19"/>
                  </a:lnTo>
                  <a:lnTo>
                    <a:pt x="21" y="20"/>
                  </a:lnTo>
                  <a:lnTo>
                    <a:pt x="22" y="20"/>
                  </a:lnTo>
                  <a:lnTo>
                    <a:pt x="22" y="22"/>
                  </a:lnTo>
                  <a:lnTo>
                    <a:pt x="23" y="22"/>
                  </a:lnTo>
                  <a:lnTo>
                    <a:pt x="23" y="23"/>
                  </a:lnTo>
                  <a:lnTo>
                    <a:pt x="22" y="23"/>
                  </a:lnTo>
                  <a:lnTo>
                    <a:pt x="22" y="24"/>
                  </a:lnTo>
                  <a:lnTo>
                    <a:pt x="21" y="24"/>
                  </a:lnTo>
                  <a:lnTo>
                    <a:pt x="21" y="26"/>
                  </a:lnTo>
                  <a:lnTo>
                    <a:pt x="20" y="26"/>
                  </a:lnTo>
                  <a:lnTo>
                    <a:pt x="21" y="26"/>
                  </a:lnTo>
                  <a:lnTo>
                    <a:pt x="20" y="26"/>
                  </a:lnTo>
                  <a:lnTo>
                    <a:pt x="20" y="27"/>
                  </a:lnTo>
                  <a:lnTo>
                    <a:pt x="21" y="27"/>
                  </a:lnTo>
                  <a:lnTo>
                    <a:pt x="21" y="28"/>
                  </a:lnTo>
                  <a:lnTo>
                    <a:pt x="20" y="28"/>
                  </a:lnTo>
                  <a:lnTo>
                    <a:pt x="20" y="29"/>
                  </a:lnTo>
                  <a:lnTo>
                    <a:pt x="20" y="28"/>
                  </a:lnTo>
                  <a:lnTo>
                    <a:pt x="18" y="28"/>
                  </a:lnTo>
                  <a:lnTo>
                    <a:pt x="18" y="29"/>
                  </a:lnTo>
                  <a:lnTo>
                    <a:pt x="17" y="29"/>
                  </a:lnTo>
                  <a:lnTo>
                    <a:pt x="17" y="28"/>
                  </a:lnTo>
                  <a:lnTo>
                    <a:pt x="17" y="29"/>
                  </a:lnTo>
                  <a:lnTo>
                    <a:pt x="16" y="29"/>
                  </a:lnTo>
                  <a:lnTo>
                    <a:pt x="14" y="29"/>
                  </a:lnTo>
                  <a:lnTo>
                    <a:pt x="14" y="28"/>
                  </a:lnTo>
                  <a:lnTo>
                    <a:pt x="16" y="28"/>
                  </a:lnTo>
                  <a:lnTo>
                    <a:pt x="16" y="27"/>
                  </a:lnTo>
                  <a:lnTo>
                    <a:pt x="16" y="26"/>
                  </a:lnTo>
                  <a:lnTo>
                    <a:pt x="16" y="27"/>
                  </a:lnTo>
                  <a:lnTo>
                    <a:pt x="16" y="26"/>
                  </a:lnTo>
                  <a:lnTo>
                    <a:pt x="14" y="26"/>
                  </a:lnTo>
                  <a:lnTo>
                    <a:pt x="14" y="24"/>
                  </a:lnTo>
                  <a:lnTo>
                    <a:pt x="13" y="24"/>
                  </a:lnTo>
                  <a:lnTo>
                    <a:pt x="13" y="23"/>
                  </a:lnTo>
                  <a:lnTo>
                    <a:pt x="12" y="23"/>
                  </a:lnTo>
                  <a:lnTo>
                    <a:pt x="11" y="23"/>
                  </a:lnTo>
                  <a:lnTo>
                    <a:pt x="11" y="22"/>
                  </a:lnTo>
                  <a:lnTo>
                    <a:pt x="12" y="22"/>
                  </a:lnTo>
                  <a:lnTo>
                    <a:pt x="11" y="22"/>
                  </a:lnTo>
                  <a:lnTo>
                    <a:pt x="9" y="22"/>
                  </a:lnTo>
                  <a:lnTo>
                    <a:pt x="9" y="23"/>
                  </a:lnTo>
                  <a:lnTo>
                    <a:pt x="11" y="23"/>
                  </a:lnTo>
                  <a:lnTo>
                    <a:pt x="9" y="24"/>
                  </a:lnTo>
                  <a:lnTo>
                    <a:pt x="9" y="26"/>
                  </a:lnTo>
                  <a:lnTo>
                    <a:pt x="8" y="26"/>
                  </a:lnTo>
                  <a:lnTo>
                    <a:pt x="8" y="24"/>
                  </a:lnTo>
                  <a:lnTo>
                    <a:pt x="7" y="24"/>
                  </a:lnTo>
                  <a:lnTo>
                    <a:pt x="7" y="23"/>
                  </a:lnTo>
                  <a:lnTo>
                    <a:pt x="6" y="23"/>
                  </a:lnTo>
                  <a:lnTo>
                    <a:pt x="4" y="23"/>
                  </a:lnTo>
                  <a:lnTo>
                    <a:pt x="4" y="22"/>
                  </a:lnTo>
                  <a:lnTo>
                    <a:pt x="3" y="22"/>
                  </a:lnTo>
                  <a:lnTo>
                    <a:pt x="3" y="20"/>
                  </a:lnTo>
                  <a:lnTo>
                    <a:pt x="2" y="20"/>
                  </a:lnTo>
                  <a:lnTo>
                    <a:pt x="2" y="19"/>
                  </a:lnTo>
                  <a:lnTo>
                    <a:pt x="3" y="19"/>
                  </a:lnTo>
                  <a:lnTo>
                    <a:pt x="4" y="19"/>
                  </a:lnTo>
                  <a:lnTo>
                    <a:pt x="4" y="18"/>
                  </a:lnTo>
                  <a:lnTo>
                    <a:pt x="3" y="18"/>
                  </a:lnTo>
                  <a:lnTo>
                    <a:pt x="3" y="17"/>
                  </a:lnTo>
                  <a:lnTo>
                    <a:pt x="4" y="17"/>
                  </a:lnTo>
                  <a:lnTo>
                    <a:pt x="4" y="15"/>
                  </a:lnTo>
                  <a:lnTo>
                    <a:pt x="3" y="15"/>
                  </a:lnTo>
                  <a:lnTo>
                    <a:pt x="3" y="14"/>
                  </a:lnTo>
                  <a:lnTo>
                    <a:pt x="2" y="14"/>
                  </a:lnTo>
                  <a:lnTo>
                    <a:pt x="2" y="13"/>
                  </a:lnTo>
                  <a:lnTo>
                    <a:pt x="2" y="12"/>
                  </a:lnTo>
                  <a:lnTo>
                    <a:pt x="3" y="12"/>
                  </a:lnTo>
                  <a:lnTo>
                    <a:pt x="3" y="10"/>
                  </a:lnTo>
                  <a:lnTo>
                    <a:pt x="3" y="9"/>
                  </a:lnTo>
                  <a:lnTo>
                    <a:pt x="2" y="9"/>
                  </a:lnTo>
                  <a:lnTo>
                    <a:pt x="2" y="10"/>
                  </a:lnTo>
                  <a:lnTo>
                    <a:pt x="2" y="9"/>
                  </a:lnTo>
                  <a:lnTo>
                    <a:pt x="2" y="8"/>
                  </a:lnTo>
                  <a:lnTo>
                    <a:pt x="3" y="8"/>
                  </a:lnTo>
                  <a:lnTo>
                    <a:pt x="3" y="6"/>
                  </a:lnTo>
                  <a:lnTo>
                    <a:pt x="2" y="6"/>
                  </a:lnTo>
                  <a:lnTo>
                    <a:pt x="2" y="5"/>
                  </a:lnTo>
                  <a:lnTo>
                    <a:pt x="2" y="4"/>
                  </a:lnTo>
                  <a:lnTo>
                    <a:pt x="0" y="4"/>
                  </a:lnTo>
                  <a:lnTo>
                    <a:pt x="2" y="4"/>
                  </a:lnTo>
                  <a:lnTo>
                    <a:pt x="0" y="4"/>
                  </a:lnTo>
                  <a:lnTo>
                    <a:pt x="0" y="3"/>
                  </a:lnTo>
                  <a:lnTo>
                    <a:pt x="0" y="1"/>
                  </a:lnTo>
                  <a:lnTo>
                    <a:pt x="2" y="1"/>
                  </a:lnTo>
                  <a:lnTo>
                    <a:pt x="3" y="1"/>
                  </a:lnTo>
                  <a:lnTo>
                    <a:pt x="3" y="0"/>
                  </a:lnTo>
                  <a:lnTo>
                    <a:pt x="4" y="0"/>
                  </a:lnTo>
                  <a:lnTo>
                    <a:pt x="6" y="0"/>
                  </a:lnTo>
                  <a:lnTo>
                    <a:pt x="7" y="0"/>
                  </a:lnTo>
                  <a:lnTo>
                    <a:pt x="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2" name="Freeform 1489"/>
            <p:cNvSpPr>
              <a:spLocks noEditPoints="1"/>
            </p:cNvSpPr>
            <p:nvPr/>
          </p:nvSpPr>
          <p:spPr bwMode="auto">
            <a:xfrm>
              <a:off x="4465638" y="4076916"/>
              <a:ext cx="7938" cy="14288"/>
            </a:xfrm>
            <a:custGeom>
              <a:avLst/>
              <a:gdLst>
                <a:gd name="T0" fmla="*/ 1 w 5"/>
                <a:gd name="T1" fmla="*/ 9 h 9"/>
                <a:gd name="T2" fmla="*/ 1 w 5"/>
                <a:gd name="T3" fmla="*/ 9 h 9"/>
                <a:gd name="T4" fmla="*/ 0 w 5"/>
                <a:gd name="T5" fmla="*/ 9 h 9"/>
                <a:gd name="T6" fmla="*/ 0 w 5"/>
                <a:gd name="T7" fmla="*/ 9 h 9"/>
                <a:gd name="T8" fmla="*/ 0 w 5"/>
                <a:gd name="T9" fmla="*/ 9 h 9"/>
                <a:gd name="T10" fmla="*/ 0 w 5"/>
                <a:gd name="T11" fmla="*/ 9 h 9"/>
                <a:gd name="T12" fmla="*/ 0 w 5"/>
                <a:gd name="T13" fmla="*/ 9 h 9"/>
                <a:gd name="T14" fmla="*/ 0 w 5"/>
                <a:gd name="T15" fmla="*/ 9 h 9"/>
                <a:gd name="T16" fmla="*/ 0 w 5"/>
                <a:gd name="T17" fmla="*/ 8 h 9"/>
                <a:gd name="T18" fmla="*/ 0 w 5"/>
                <a:gd name="T19" fmla="*/ 8 h 9"/>
                <a:gd name="T20" fmla="*/ 0 w 5"/>
                <a:gd name="T21" fmla="*/ 8 h 9"/>
                <a:gd name="T22" fmla="*/ 0 w 5"/>
                <a:gd name="T23" fmla="*/ 8 h 9"/>
                <a:gd name="T24" fmla="*/ 0 w 5"/>
                <a:gd name="T25" fmla="*/ 8 h 9"/>
                <a:gd name="T26" fmla="*/ 0 w 5"/>
                <a:gd name="T27" fmla="*/ 8 h 9"/>
                <a:gd name="T28" fmla="*/ 1 w 5"/>
                <a:gd name="T29" fmla="*/ 8 h 9"/>
                <a:gd name="T30" fmla="*/ 1 w 5"/>
                <a:gd name="T31" fmla="*/ 8 h 9"/>
                <a:gd name="T32" fmla="*/ 1 w 5"/>
                <a:gd name="T33" fmla="*/ 8 h 9"/>
                <a:gd name="T34" fmla="*/ 1 w 5"/>
                <a:gd name="T35" fmla="*/ 8 h 9"/>
                <a:gd name="T36" fmla="*/ 1 w 5"/>
                <a:gd name="T37" fmla="*/ 8 h 9"/>
                <a:gd name="T38" fmla="*/ 1 w 5"/>
                <a:gd name="T39" fmla="*/ 8 h 9"/>
                <a:gd name="T40" fmla="*/ 1 w 5"/>
                <a:gd name="T41" fmla="*/ 8 h 9"/>
                <a:gd name="T42" fmla="*/ 1 w 5"/>
                <a:gd name="T43" fmla="*/ 9 h 9"/>
                <a:gd name="T44" fmla="*/ 1 w 5"/>
                <a:gd name="T45" fmla="*/ 9 h 9"/>
                <a:gd name="T46" fmla="*/ 1 w 5"/>
                <a:gd name="T47" fmla="*/ 9 h 9"/>
                <a:gd name="T48" fmla="*/ 1 w 5"/>
                <a:gd name="T49" fmla="*/ 9 h 9"/>
                <a:gd name="T50" fmla="*/ 1 w 5"/>
                <a:gd name="T51" fmla="*/ 9 h 9"/>
                <a:gd name="T52" fmla="*/ 1 w 5"/>
                <a:gd name="T53" fmla="*/ 9 h 9"/>
                <a:gd name="T54" fmla="*/ 5 w 5"/>
                <a:gd name="T55" fmla="*/ 1 h 9"/>
                <a:gd name="T56" fmla="*/ 5 w 5"/>
                <a:gd name="T57" fmla="*/ 1 h 9"/>
                <a:gd name="T58" fmla="*/ 5 w 5"/>
                <a:gd name="T59" fmla="*/ 1 h 9"/>
                <a:gd name="T60" fmla="*/ 5 w 5"/>
                <a:gd name="T61" fmla="*/ 1 h 9"/>
                <a:gd name="T62" fmla="*/ 5 w 5"/>
                <a:gd name="T63" fmla="*/ 1 h 9"/>
                <a:gd name="T64" fmla="*/ 5 w 5"/>
                <a:gd name="T65" fmla="*/ 1 h 9"/>
                <a:gd name="T66" fmla="*/ 5 w 5"/>
                <a:gd name="T67" fmla="*/ 1 h 9"/>
                <a:gd name="T68" fmla="*/ 5 w 5"/>
                <a:gd name="T69" fmla="*/ 1 h 9"/>
                <a:gd name="T70" fmla="*/ 5 w 5"/>
                <a:gd name="T71" fmla="*/ 1 h 9"/>
                <a:gd name="T72" fmla="*/ 5 w 5"/>
                <a:gd name="T73" fmla="*/ 0 h 9"/>
                <a:gd name="T74" fmla="*/ 5 w 5"/>
                <a:gd name="T75" fmla="*/ 0 h 9"/>
                <a:gd name="T76" fmla="*/ 5 w 5"/>
                <a:gd name="T77" fmla="*/ 0 h 9"/>
                <a:gd name="T78" fmla="*/ 5 w 5"/>
                <a:gd name="T79" fmla="*/ 0 h 9"/>
                <a:gd name="T80" fmla="*/ 5 w 5"/>
                <a:gd name="T81" fmla="*/ 0 h 9"/>
                <a:gd name="T82" fmla="*/ 5 w 5"/>
                <a:gd name="T83" fmla="*/ 0 h 9"/>
                <a:gd name="T84" fmla="*/ 5 w 5"/>
                <a:gd name="T85" fmla="*/ 0 h 9"/>
                <a:gd name="T86" fmla="*/ 5 w 5"/>
                <a:gd name="T87" fmla="*/ 0 h 9"/>
                <a:gd name="T88" fmla="*/ 5 w 5"/>
                <a:gd name="T89" fmla="*/ 0 h 9"/>
                <a:gd name="T90" fmla="*/ 5 w 5"/>
                <a:gd name="T91" fmla="*/ 0 h 9"/>
                <a:gd name="T92" fmla="*/ 5 w 5"/>
                <a:gd name="T93" fmla="*/ 0 h 9"/>
                <a:gd name="T94" fmla="*/ 5 w 5"/>
                <a:gd name="T9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9">
                  <a:moveTo>
                    <a:pt x="1" y="9"/>
                  </a:moveTo>
                  <a:lnTo>
                    <a:pt x="1" y="9"/>
                  </a:lnTo>
                  <a:lnTo>
                    <a:pt x="1" y="9"/>
                  </a:lnTo>
                  <a:lnTo>
                    <a:pt x="1" y="9"/>
                  </a:lnTo>
                  <a:lnTo>
                    <a:pt x="1"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close/>
                  <a:moveTo>
                    <a:pt x="5" y="0"/>
                  </a:move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3" name="Freeform 1490"/>
            <p:cNvSpPr>
              <a:spLocks/>
            </p:cNvSpPr>
            <p:nvPr/>
          </p:nvSpPr>
          <p:spPr bwMode="auto">
            <a:xfrm>
              <a:off x="3910013" y="4040403"/>
              <a:ext cx="33338" cy="36513"/>
            </a:xfrm>
            <a:custGeom>
              <a:avLst/>
              <a:gdLst>
                <a:gd name="T0" fmla="*/ 20 w 21"/>
                <a:gd name="T1" fmla="*/ 4 h 23"/>
                <a:gd name="T2" fmla="*/ 19 w 21"/>
                <a:gd name="T3" fmla="*/ 5 h 23"/>
                <a:gd name="T4" fmla="*/ 19 w 21"/>
                <a:gd name="T5" fmla="*/ 8 h 23"/>
                <a:gd name="T6" fmla="*/ 19 w 21"/>
                <a:gd name="T7" fmla="*/ 10 h 23"/>
                <a:gd name="T8" fmla="*/ 19 w 21"/>
                <a:gd name="T9" fmla="*/ 10 h 23"/>
                <a:gd name="T10" fmla="*/ 20 w 21"/>
                <a:gd name="T11" fmla="*/ 11 h 23"/>
                <a:gd name="T12" fmla="*/ 21 w 21"/>
                <a:gd name="T13" fmla="*/ 13 h 23"/>
                <a:gd name="T14" fmla="*/ 20 w 21"/>
                <a:gd name="T15" fmla="*/ 14 h 23"/>
                <a:gd name="T16" fmla="*/ 20 w 21"/>
                <a:gd name="T17" fmla="*/ 17 h 23"/>
                <a:gd name="T18" fmla="*/ 19 w 21"/>
                <a:gd name="T19" fmla="*/ 19 h 23"/>
                <a:gd name="T20" fmla="*/ 16 w 21"/>
                <a:gd name="T21" fmla="*/ 19 h 23"/>
                <a:gd name="T22" fmla="*/ 15 w 21"/>
                <a:gd name="T23" fmla="*/ 18 h 23"/>
                <a:gd name="T24" fmla="*/ 15 w 21"/>
                <a:gd name="T25" fmla="*/ 18 h 23"/>
                <a:gd name="T26" fmla="*/ 14 w 21"/>
                <a:gd name="T27" fmla="*/ 19 h 23"/>
                <a:gd name="T28" fmla="*/ 11 w 21"/>
                <a:gd name="T29" fmla="*/ 19 h 23"/>
                <a:gd name="T30" fmla="*/ 10 w 21"/>
                <a:gd name="T31" fmla="*/ 20 h 23"/>
                <a:gd name="T32" fmla="*/ 11 w 21"/>
                <a:gd name="T33" fmla="*/ 22 h 23"/>
                <a:gd name="T34" fmla="*/ 10 w 21"/>
                <a:gd name="T35" fmla="*/ 22 h 23"/>
                <a:gd name="T36" fmla="*/ 7 w 21"/>
                <a:gd name="T37" fmla="*/ 22 h 23"/>
                <a:gd name="T38" fmla="*/ 6 w 21"/>
                <a:gd name="T39" fmla="*/ 20 h 23"/>
                <a:gd name="T40" fmla="*/ 5 w 21"/>
                <a:gd name="T41" fmla="*/ 19 h 23"/>
                <a:gd name="T42" fmla="*/ 5 w 21"/>
                <a:gd name="T43" fmla="*/ 17 h 23"/>
                <a:gd name="T44" fmla="*/ 4 w 21"/>
                <a:gd name="T45" fmla="*/ 15 h 23"/>
                <a:gd name="T46" fmla="*/ 2 w 21"/>
                <a:gd name="T47" fmla="*/ 14 h 23"/>
                <a:gd name="T48" fmla="*/ 1 w 21"/>
                <a:gd name="T49" fmla="*/ 13 h 23"/>
                <a:gd name="T50" fmla="*/ 0 w 21"/>
                <a:gd name="T51" fmla="*/ 10 h 23"/>
                <a:gd name="T52" fmla="*/ 0 w 21"/>
                <a:gd name="T53" fmla="*/ 8 h 23"/>
                <a:gd name="T54" fmla="*/ 1 w 21"/>
                <a:gd name="T55" fmla="*/ 6 h 23"/>
                <a:gd name="T56" fmla="*/ 0 w 21"/>
                <a:gd name="T57" fmla="*/ 5 h 23"/>
                <a:gd name="T58" fmla="*/ 2 w 21"/>
                <a:gd name="T59" fmla="*/ 5 h 23"/>
                <a:gd name="T60" fmla="*/ 4 w 21"/>
                <a:gd name="T61" fmla="*/ 4 h 23"/>
                <a:gd name="T62" fmla="*/ 5 w 21"/>
                <a:gd name="T63" fmla="*/ 1 h 23"/>
                <a:gd name="T64" fmla="*/ 6 w 21"/>
                <a:gd name="T65" fmla="*/ 0 h 23"/>
                <a:gd name="T66" fmla="*/ 9 w 21"/>
                <a:gd name="T67" fmla="*/ 0 h 23"/>
                <a:gd name="T68" fmla="*/ 10 w 21"/>
                <a:gd name="T69" fmla="*/ 1 h 23"/>
                <a:gd name="T70" fmla="*/ 11 w 21"/>
                <a:gd name="T71" fmla="*/ 0 h 23"/>
                <a:gd name="T72" fmla="*/ 14 w 21"/>
                <a:gd name="T73" fmla="*/ 0 h 23"/>
                <a:gd name="T74" fmla="*/ 16 w 21"/>
                <a:gd name="T75" fmla="*/ 0 h 23"/>
                <a:gd name="T76" fmla="*/ 16 w 21"/>
                <a:gd name="T77" fmla="*/ 0 h 23"/>
                <a:gd name="T78" fmla="*/ 19 w 21"/>
                <a:gd name="T79" fmla="*/ 0 h 23"/>
                <a:gd name="T80" fmla="*/ 21 w 21"/>
                <a:gd name="T81" fmla="*/ 0 h 23"/>
                <a:gd name="T82" fmla="*/ 21 w 21"/>
                <a:gd name="T8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23">
                  <a:moveTo>
                    <a:pt x="20" y="3"/>
                  </a:moveTo>
                  <a:lnTo>
                    <a:pt x="20" y="4"/>
                  </a:lnTo>
                  <a:lnTo>
                    <a:pt x="19" y="4"/>
                  </a:lnTo>
                  <a:lnTo>
                    <a:pt x="19" y="5"/>
                  </a:lnTo>
                  <a:lnTo>
                    <a:pt x="19" y="6"/>
                  </a:lnTo>
                  <a:lnTo>
                    <a:pt x="19" y="8"/>
                  </a:lnTo>
                  <a:lnTo>
                    <a:pt x="19" y="9"/>
                  </a:lnTo>
                  <a:lnTo>
                    <a:pt x="19" y="10"/>
                  </a:lnTo>
                  <a:lnTo>
                    <a:pt x="20" y="10"/>
                  </a:lnTo>
                  <a:lnTo>
                    <a:pt x="19" y="10"/>
                  </a:lnTo>
                  <a:lnTo>
                    <a:pt x="20" y="10"/>
                  </a:lnTo>
                  <a:lnTo>
                    <a:pt x="20" y="11"/>
                  </a:lnTo>
                  <a:lnTo>
                    <a:pt x="21" y="11"/>
                  </a:lnTo>
                  <a:lnTo>
                    <a:pt x="21" y="13"/>
                  </a:lnTo>
                  <a:lnTo>
                    <a:pt x="21" y="14"/>
                  </a:lnTo>
                  <a:lnTo>
                    <a:pt x="20" y="14"/>
                  </a:lnTo>
                  <a:lnTo>
                    <a:pt x="20" y="15"/>
                  </a:lnTo>
                  <a:lnTo>
                    <a:pt x="20" y="17"/>
                  </a:lnTo>
                  <a:lnTo>
                    <a:pt x="20" y="18"/>
                  </a:lnTo>
                  <a:lnTo>
                    <a:pt x="19" y="19"/>
                  </a:lnTo>
                  <a:lnTo>
                    <a:pt x="18" y="19"/>
                  </a:lnTo>
                  <a:lnTo>
                    <a:pt x="16" y="19"/>
                  </a:lnTo>
                  <a:lnTo>
                    <a:pt x="16" y="18"/>
                  </a:lnTo>
                  <a:lnTo>
                    <a:pt x="15" y="18"/>
                  </a:lnTo>
                  <a:lnTo>
                    <a:pt x="15" y="19"/>
                  </a:lnTo>
                  <a:lnTo>
                    <a:pt x="15" y="18"/>
                  </a:lnTo>
                  <a:lnTo>
                    <a:pt x="15" y="19"/>
                  </a:lnTo>
                  <a:lnTo>
                    <a:pt x="14" y="19"/>
                  </a:lnTo>
                  <a:lnTo>
                    <a:pt x="12" y="19"/>
                  </a:lnTo>
                  <a:lnTo>
                    <a:pt x="11" y="19"/>
                  </a:lnTo>
                  <a:lnTo>
                    <a:pt x="10" y="19"/>
                  </a:lnTo>
                  <a:lnTo>
                    <a:pt x="10" y="20"/>
                  </a:lnTo>
                  <a:lnTo>
                    <a:pt x="11" y="20"/>
                  </a:lnTo>
                  <a:lnTo>
                    <a:pt x="11" y="22"/>
                  </a:lnTo>
                  <a:lnTo>
                    <a:pt x="10" y="23"/>
                  </a:lnTo>
                  <a:lnTo>
                    <a:pt x="10" y="22"/>
                  </a:lnTo>
                  <a:lnTo>
                    <a:pt x="9" y="22"/>
                  </a:lnTo>
                  <a:lnTo>
                    <a:pt x="7" y="22"/>
                  </a:lnTo>
                  <a:lnTo>
                    <a:pt x="6" y="22"/>
                  </a:lnTo>
                  <a:lnTo>
                    <a:pt x="6" y="20"/>
                  </a:lnTo>
                  <a:lnTo>
                    <a:pt x="6" y="19"/>
                  </a:lnTo>
                  <a:lnTo>
                    <a:pt x="5" y="19"/>
                  </a:lnTo>
                  <a:lnTo>
                    <a:pt x="5" y="18"/>
                  </a:lnTo>
                  <a:lnTo>
                    <a:pt x="5" y="17"/>
                  </a:lnTo>
                  <a:lnTo>
                    <a:pt x="4" y="17"/>
                  </a:lnTo>
                  <a:lnTo>
                    <a:pt x="4" y="15"/>
                  </a:lnTo>
                  <a:lnTo>
                    <a:pt x="4" y="14"/>
                  </a:lnTo>
                  <a:lnTo>
                    <a:pt x="2" y="14"/>
                  </a:lnTo>
                  <a:lnTo>
                    <a:pt x="1" y="14"/>
                  </a:lnTo>
                  <a:lnTo>
                    <a:pt x="1" y="13"/>
                  </a:lnTo>
                  <a:lnTo>
                    <a:pt x="0" y="11"/>
                  </a:lnTo>
                  <a:lnTo>
                    <a:pt x="0" y="10"/>
                  </a:lnTo>
                  <a:lnTo>
                    <a:pt x="0" y="9"/>
                  </a:lnTo>
                  <a:lnTo>
                    <a:pt x="0" y="8"/>
                  </a:lnTo>
                  <a:lnTo>
                    <a:pt x="1" y="8"/>
                  </a:lnTo>
                  <a:lnTo>
                    <a:pt x="1" y="6"/>
                  </a:lnTo>
                  <a:lnTo>
                    <a:pt x="0" y="6"/>
                  </a:lnTo>
                  <a:lnTo>
                    <a:pt x="0" y="5"/>
                  </a:lnTo>
                  <a:lnTo>
                    <a:pt x="1" y="5"/>
                  </a:lnTo>
                  <a:lnTo>
                    <a:pt x="2" y="5"/>
                  </a:lnTo>
                  <a:lnTo>
                    <a:pt x="4" y="5"/>
                  </a:lnTo>
                  <a:lnTo>
                    <a:pt x="4" y="4"/>
                  </a:lnTo>
                  <a:lnTo>
                    <a:pt x="4" y="3"/>
                  </a:lnTo>
                  <a:lnTo>
                    <a:pt x="5" y="1"/>
                  </a:lnTo>
                  <a:lnTo>
                    <a:pt x="5" y="0"/>
                  </a:lnTo>
                  <a:lnTo>
                    <a:pt x="6" y="0"/>
                  </a:lnTo>
                  <a:lnTo>
                    <a:pt x="7" y="0"/>
                  </a:lnTo>
                  <a:lnTo>
                    <a:pt x="9" y="0"/>
                  </a:lnTo>
                  <a:lnTo>
                    <a:pt x="10" y="0"/>
                  </a:lnTo>
                  <a:lnTo>
                    <a:pt x="10" y="1"/>
                  </a:lnTo>
                  <a:lnTo>
                    <a:pt x="11" y="1"/>
                  </a:lnTo>
                  <a:lnTo>
                    <a:pt x="11" y="0"/>
                  </a:lnTo>
                  <a:lnTo>
                    <a:pt x="12" y="0"/>
                  </a:lnTo>
                  <a:lnTo>
                    <a:pt x="14" y="0"/>
                  </a:lnTo>
                  <a:lnTo>
                    <a:pt x="15" y="0"/>
                  </a:lnTo>
                  <a:lnTo>
                    <a:pt x="16" y="0"/>
                  </a:lnTo>
                  <a:lnTo>
                    <a:pt x="15" y="0"/>
                  </a:lnTo>
                  <a:lnTo>
                    <a:pt x="16" y="0"/>
                  </a:lnTo>
                  <a:lnTo>
                    <a:pt x="18" y="0"/>
                  </a:lnTo>
                  <a:lnTo>
                    <a:pt x="19" y="0"/>
                  </a:lnTo>
                  <a:lnTo>
                    <a:pt x="20" y="0"/>
                  </a:lnTo>
                  <a:lnTo>
                    <a:pt x="21" y="0"/>
                  </a:lnTo>
                  <a:lnTo>
                    <a:pt x="21" y="1"/>
                  </a:lnTo>
                  <a:lnTo>
                    <a:pt x="21" y="3"/>
                  </a:lnTo>
                  <a:lnTo>
                    <a:pt x="20" y="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4" name="Freeform 1491"/>
            <p:cNvSpPr>
              <a:spLocks/>
            </p:cNvSpPr>
            <p:nvPr/>
          </p:nvSpPr>
          <p:spPr bwMode="auto">
            <a:xfrm>
              <a:off x="4554538" y="3597491"/>
              <a:ext cx="50800" cy="23813"/>
            </a:xfrm>
            <a:custGeom>
              <a:avLst/>
              <a:gdLst>
                <a:gd name="T0" fmla="*/ 32 w 32"/>
                <a:gd name="T1" fmla="*/ 5 h 15"/>
                <a:gd name="T2" fmla="*/ 31 w 32"/>
                <a:gd name="T3" fmla="*/ 6 h 15"/>
                <a:gd name="T4" fmla="*/ 29 w 32"/>
                <a:gd name="T5" fmla="*/ 8 h 15"/>
                <a:gd name="T6" fmla="*/ 29 w 32"/>
                <a:gd name="T7" fmla="*/ 10 h 15"/>
                <a:gd name="T8" fmla="*/ 27 w 32"/>
                <a:gd name="T9" fmla="*/ 10 h 15"/>
                <a:gd name="T10" fmla="*/ 25 w 32"/>
                <a:gd name="T11" fmla="*/ 9 h 15"/>
                <a:gd name="T12" fmla="*/ 23 w 32"/>
                <a:gd name="T13" fmla="*/ 9 h 15"/>
                <a:gd name="T14" fmla="*/ 22 w 32"/>
                <a:gd name="T15" fmla="*/ 8 h 15"/>
                <a:gd name="T16" fmla="*/ 19 w 32"/>
                <a:gd name="T17" fmla="*/ 10 h 15"/>
                <a:gd name="T18" fmla="*/ 19 w 32"/>
                <a:gd name="T19" fmla="*/ 10 h 15"/>
                <a:gd name="T20" fmla="*/ 18 w 32"/>
                <a:gd name="T21" fmla="*/ 11 h 15"/>
                <a:gd name="T22" fmla="*/ 15 w 32"/>
                <a:gd name="T23" fmla="*/ 11 h 15"/>
                <a:gd name="T24" fmla="*/ 13 w 32"/>
                <a:gd name="T25" fmla="*/ 13 h 15"/>
                <a:gd name="T26" fmla="*/ 11 w 32"/>
                <a:gd name="T27" fmla="*/ 14 h 15"/>
                <a:gd name="T28" fmla="*/ 10 w 32"/>
                <a:gd name="T29" fmla="*/ 15 h 15"/>
                <a:gd name="T30" fmla="*/ 9 w 32"/>
                <a:gd name="T31" fmla="*/ 15 h 15"/>
                <a:gd name="T32" fmla="*/ 6 w 32"/>
                <a:gd name="T33" fmla="*/ 15 h 15"/>
                <a:gd name="T34" fmla="*/ 5 w 32"/>
                <a:gd name="T35" fmla="*/ 14 h 15"/>
                <a:gd name="T36" fmla="*/ 4 w 32"/>
                <a:gd name="T37" fmla="*/ 13 h 15"/>
                <a:gd name="T38" fmla="*/ 1 w 32"/>
                <a:gd name="T39" fmla="*/ 13 h 15"/>
                <a:gd name="T40" fmla="*/ 1 w 32"/>
                <a:gd name="T41" fmla="*/ 10 h 15"/>
                <a:gd name="T42" fmla="*/ 1 w 32"/>
                <a:gd name="T43" fmla="*/ 9 h 15"/>
                <a:gd name="T44" fmla="*/ 1 w 32"/>
                <a:gd name="T45" fmla="*/ 6 h 15"/>
                <a:gd name="T46" fmla="*/ 4 w 32"/>
                <a:gd name="T47" fmla="*/ 6 h 15"/>
                <a:gd name="T48" fmla="*/ 5 w 32"/>
                <a:gd name="T49" fmla="*/ 5 h 15"/>
                <a:gd name="T50" fmla="*/ 8 w 32"/>
                <a:gd name="T51" fmla="*/ 4 h 15"/>
                <a:gd name="T52" fmla="*/ 9 w 32"/>
                <a:gd name="T53" fmla="*/ 3 h 15"/>
                <a:gd name="T54" fmla="*/ 10 w 32"/>
                <a:gd name="T55" fmla="*/ 1 h 15"/>
                <a:gd name="T56" fmla="*/ 10 w 32"/>
                <a:gd name="T57" fmla="*/ 1 h 15"/>
                <a:gd name="T58" fmla="*/ 10 w 32"/>
                <a:gd name="T59" fmla="*/ 1 h 15"/>
                <a:gd name="T60" fmla="*/ 11 w 32"/>
                <a:gd name="T61" fmla="*/ 1 h 15"/>
                <a:gd name="T62" fmla="*/ 14 w 32"/>
                <a:gd name="T63" fmla="*/ 1 h 15"/>
                <a:gd name="T64" fmla="*/ 15 w 32"/>
                <a:gd name="T65" fmla="*/ 0 h 15"/>
                <a:gd name="T66" fmla="*/ 17 w 32"/>
                <a:gd name="T67" fmla="*/ 1 h 15"/>
                <a:gd name="T68" fmla="*/ 18 w 32"/>
                <a:gd name="T69" fmla="*/ 3 h 15"/>
                <a:gd name="T70" fmla="*/ 18 w 32"/>
                <a:gd name="T71" fmla="*/ 3 h 15"/>
                <a:gd name="T72" fmla="*/ 19 w 32"/>
                <a:gd name="T73" fmla="*/ 1 h 15"/>
                <a:gd name="T74" fmla="*/ 22 w 32"/>
                <a:gd name="T75" fmla="*/ 1 h 15"/>
                <a:gd name="T76" fmla="*/ 23 w 32"/>
                <a:gd name="T77" fmla="*/ 3 h 15"/>
                <a:gd name="T78" fmla="*/ 24 w 32"/>
                <a:gd name="T79" fmla="*/ 1 h 15"/>
                <a:gd name="T80" fmla="*/ 24 w 32"/>
                <a:gd name="T81" fmla="*/ 1 h 15"/>
                <a:gd name="T82" fmla="*/ 27 w 32"/>
                <a:gd name="T83" fmla="*/ 1 h 15"/>
                <a:gd name="T84" fmla="*/ 28 w 32"/>
                <a:gd name="T85" fmla="*/ 3 h 15"/>
                <a:gd name="T86" fmla="*/ 29 w 32"/>
                <a:gd name="T87" fmla="*/ 4 h 15"/>
                <a:gd name="T88" fmla="*/ 32 w 32"/>
                <a:gd name="T8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15">
                  <a:moveTo>
                    <a:pt x="32" y="4"/>
                  </a:moveTo>
                  <a:lnTo>
                    <a:pt x="32" y="5"/>
                  </a:lnTo>
                  <a:lnTo>
                    <a:pt x="31" y="5"/>
                  </a:lnTo>
                  <a:lnTo>
                    <a:pt x="31" y="6"/>
                  </a:lnTo>
                  <a:lnTo>
                    <a:pt x="31" y="8"/>
                  </a:lnTo>
                  <a:lnTo>
                    <a:pt x="29" y="8"/>
                  </a:lnTo>
                  <a:lnTo>
                    <a:pt x="29" y="9"/>
                  </a:lnTo>
                  <a:lnTo>
                    <a:pt x="29" y="10"/>
                  </a:lnTo>
                  <a:lnTo>
                    <a:pt x="28" y="10"/>
                  </a:lnTo>
                  <a:lnTo>
                    <a:pt x="27" y="10"/>
                  </a:lnTo>
                  <a:lnTo>
                    <a:pt x="27" y="9"/>
                  </a:lnTo>
                  <a:lnTo>
                    <a:pt x="25" y="9"/>
                  </a:lnTo>
                  <a:lnTo>
                    <a:pt x="24" y="9"/>
                  </a:lnTo>
                  <a:lnTo>
                    <a:pt x="23" y="9"/>
                  </a:lnTo>
                  <a:lnTo>
                    <a:pt x="22" y="9"/>
                  </a:lnTo>
                  <a:lnTo>
                    <a:pt x="22" y="8"/>
                  </a:lnTo>
                  <a:lnTo>
                    <a:pt x="20" y="9"/>
                  </a:lnTo>
                  <a:lnTo>
                    <a:pt x="19" y="10"/>
                  </a:lnTo>
                  <a:lnTo>
                    <a:pt x="19" y="11"/>
                  </a:lnTo>
                  <a:lnTo>
                    <a:pt x="19" y="10"/>
                  </a:lnTo>
                  <a:lnTo>
                    <a:pt x="19" y="11"/>
                  </a:lnTo>
                  <a:lnTo>
                    <a:pt x="18" y="11"/>
                  </a:lnTo>
                  <a:lnTo>
                    <a:pt x="17" y="11"/>
                  </a:lnTo>
                  <a:lnTo>
                    <a:pt x="15" y="11"/>
                  </a:lnTo>
                  <a:lnTo>
                    <a:pt x="14" y="13"/>
                  </a:lnTo>
                  <a:lnTo>
                    <a:pt x="13" y="13"/>
                  </a:lnTo>
                  <a:lnTo>
                    <a:pt x="11" y="13"/>
                  </a:lnTo>
                  <a:lnTo>
                    <a:pt x="11" y="14"/>
                  </a:lnTo>
                  <a:lnTo>
                    <a:pt x="10" y="14"/>
                  </a:lnTo>
                  <a:lnTo>
                    <a:pt x="10" y="15"/>
                  </a:lnTo>
                  <a:lnTo>
                    <a:pt x="10" y="14"/>
                  </a:lnTo>
                  <a:lnTo>
                    <a:pt x="9" y="15"/>
                  </a:lnTo>
                  <a:lnTo>
                    <a:pt x="8" y="15"/>
                  </a:lnTo>
                  <a:lnTo>
                    <a:pt x="6" y="15"/>
                  </a:lnTo>
                  <a:lnTo>
                    <a:pt x="5" y="15"/>
                  </a:lnTo>
                  <a:lnTo>
                    <a:pt x="5" y="14"/>
                  </a:lnTo>
                  <a:lnTo>
                    <a:pt x="4" y="14"/>
                  </a:lnTo>
                  <a:lnTo>
                    <a:pt x="4" y="13"/>
                  </a:lnTo>
                  <a:lnTo>
                    <a:pt x="3" y="13"/>
                  </a:lnTo>
                  <a:lnTo>
                    <a:pt x="1" y="13"/>
                  </a:lnTo>
                  <a:lnTo>
                    <a:pt x="1" y="11"/>
                  </a:lnTo>
                  <a:lnTo>
                    <a:pt x="1" y="10"/>
                  </a:lnTo>
                  <a:lnTo>
                    <a:pt x="0" y="10"/>
                  </a:lnTo>
                  <a:lnTo>
                    <a:pt x="1" y="9"/>
                  </a:lnTo>
                  <a:lnTo>
                    <a:pt x="1" y="8"/>
                  </a:lnTo>
                  <a:lnTo>
                    <a:pt x="1" y="6"/>
                  </a:lnTo>
                  <a:lnTo>
                    <a:pt x="3" y="6"/>
                  </a:lnTo>
                  <a:lnTo>
                    <a:pt x="4" y="6"/>
                  </a:lnTo>
                  <a:lnTo>
                    <a:pt x="5" y="6"/>
                  </a:lnTo>
                  <a:lnTo>
                    <a:pt x="5" y="5"/>
                  </a:lnTo>
                  <a:lnTo>
                    <a:pt x="6" y="5"/>
                  </a:lnTo>
                  <a:lnTo>
                    <a:pt x="8" y="4"/>
                  </a:lnTo>
                  <a:lnTo>
                    <a:pt x="8" y="3"/>
                  </a:lnTo>
                  <a:lnTo>
                    <a:pt x="9" y="3"/>
                  </a:lnTo>
                  <a:lnTo>
                    <a:pt x="9" y="1"/>
                  </a:lnTo>
                  <a:lnTo>
                    <a:pt x="10" y="1"/>
                  </a:lnTo>
                  <a:lnTo>
                    <a:pt x="10" y="0"/>
                  </a:lnTo>
                  <a:lnTo>
                    <a:pt x="10" y="1"/>
                  </a:lnTo>
                  <a:lnTo>
                    <a:pt x="10" y="0"/>
                  </a:lnTo>
                  <a:lnTo>
                    <a:pt x="10" y="1"/>
                  </a:lnTo>
                  <a:lnTo>
                    <a:pt x="11" y="0"/>
                  </a:lnTo>
                  <a:lnTo>
                    <a:pt x="11" y="1"/>
                  </a:lnTo>
                  <a:lnTo>
                    <a:pt x="13" y="1"/>
                  </a:lnTo>
                  <a:lnTo>
                    <a:pt x="14" y="1"/>
                  </a:lnTo>
                  <a:lnTo>
                    <a:pt x="14" y="0"/>
                  </a:lnTo>
                  <a:lnTo>
                    <a:pt x="15" y="0"/>
                  </a:lnTo>
                  <a:lnTo>
                    <a:pt x="15" y="1"/>
                  </a:lnTo>
                  <a:lnTo>
                    <a:pt x="17" y="1"/>
                  </a:lnTo>
                  <a:lnTo>
                    <a:pt x="17" y="3"/>
                  </a:lnTo>
                  <a:lnTo>
                    <a:pt x="18" y="3"/>
                  </a:lnTo>
                  <a:lnTo>
                    <a:pt x="18" y="4"/>
                  </a:lnTo>
                  <a:lnTo>
                    <a:pt x="18" y="3"/>
                  </a:lnTo>
                  <a:lnTo>
                    <a:pt x="19" y="3"/>
                  </a:lnTo>
                  <a:lnTo>
                    <a:pt x="19" y="1"/>
                  </a:lnTo>
                  <a:lnTo>
                    <a:pt x="20" y="1"/>
                  </a:lnTo>
                  <a:lnTo>
                    <a:pt x="22" y="1"/>
                  </a:lnTo>
                  <a:lnTo>
                    <a:pt x="22" y="3"/>
                  </a:lnTo>
                  <a:lnTo>
                    <a:pt x="23" y="3"/>
                  </a:lnTo>
                  <a:lnTo>
                    <a:pt x="23" y="1"/>
                  </a:lnTo>
                  <a:lnTo>
                    <a:pt x="24" y="1"/>
                  </a:lnTo>
                  <a:lnTo>
                    <a:pt x="23" y="1"/>
                  </a:lnTo>
                  <a:lnTo>
                    <a:pt x="24" y="1"/>
                  </a:lnTo>
                  <a:lnTo>
                    <a:pt x="25" y="1"/>
                  </a:lnTo>
                  <a:lnTo>
                    <a:pt x="27" y="1"/>
                  </a:lnTo>
                  <a:lnTo>
                    <a:pt x="28" y="1"/>
                  </a:lnTo>
                  <a:lnTo>
                    <a:pt x="28" y="3"/>
                  </a:lnTo>
                  <a:lnTo>
                    <a:pt x="29" y="3"/>
                  </a:lnTo>
                  <a:lnTo>
                    <a:pt x="29" y="4"/>
                  </a:lnTo>
                  <a:lnTo>
                    <a:pt x="31" y="4"/>
                  </a:lnTo>
                  <a:lnTo>
                    <a:pt x="32"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5" name="Freeform 1492"/>
            <p:cNvSpPr>
              <a:spLocks/>
            </p:cNvSpPr>
            <p:nvPr/>
          </p:nvSpPr>
          <p:spPr bwMode="auto">
            <a:xfrm>
              <a:off x="4525963" y="3632416"/>
              <a:ext cx="26988" cy="17463"/>
            </a:xfrm>
            <a:custGeom>
              <a:avLst/>
              <a:gdLst>
                <a:gd name="T0" fmla="*/ 17 w 17"/>
                <a:gd name="T1" fmla="*/ 4 h 11"/>
                <a:gd name="T2" fmla="*/ 17 w 17"/>
                <a:gd name="T3" fmla="*/ 2 h 11"/>
                <a:gd name="T4" fmla="*/ 15 w 17"/>
                <a:gd name="T5" fmla="*/ 2 h 11"/>
                <a:gd name="T6" fmla="*/ 15 w 17"/>
                <a:gd name="T7" fmla="*/ 4 h 11"/>
                <a:gd name="T8" fmla="*/ 14 w 17"/>
                <a:gd name="T9" fmla="*/ 4 h 11"/>
                <a:gd name="T10" fmla="*/ 14 w 17"/>
                <a:gd name="T11" fmla="*/ 5 h 11"/>
                <a:gd name="T12" fmla="*/ 13 w 17"/>
                <a:gd name="T13" fmla="*/ 5 h 11"/>
                <a:gd name="T14" fmla="*/ 12 w 17"/>
                <a:gd name="T15" fmla="*/ 5 h 11"/>
                <a:gd name="T16" fmla="*/ 12 w 17"/>
                <a:gd name="T17" fmla="*/ 6 h 11"/>
                <a:gd name="T18" fmla="*/ 13 w 17"/>
                <a:gd name="T19" fmla="*/ 6 h 11"/>
                <a:gd name="T20" fmla="*/ 12 w 17"/>
                <a:gd name="T21" fmla="*/ 7 h 11"/>
                <a:gd name="T22" fmla="*/ 12 w 17"/>
                <a:gd name="T23" fmla="*/ 9 h 11"/>
                <a:gd name="T24" fmla="*/ 10 w 17"/>
                <a:gd name="T25" fmla="*/ 9 h 11"/>
                <a:gd name="T26" fmla="*/ 10 w 17"/>
                <a:gd name="T27" fmla="*/ 10 h 11"/>
                <a:gd name="T28" fmla="*/ 10 w 17"/>
                <a:gd name="T29" fmla="*/ 11 h 11"/>
                <a:gd name="T30" fmla="*/ 9 w 17"/>
                <a:gd name="T31" fmla="*/ 11 h 11"/>
                <a:gd name="T32" fmla="*/ 8 w 17"/>
                <a:gd name="T33" fmla="*/ 11 h 11"/>
                <a:gd name="T34" fmla="*/ 7 w 17"/>
                <a:gd name="T35" fmla="*/ 11 h 11"/>
                <a:gd name="T36" fmla="*/ 7 w 17"/>
                <a:gd name="T37" fmla="*/ 10 h 11"/>
                <a:gd name="T38" fmla="*/ 5 w 17"/>
                <a:gd name="T39" fmla="*/ 10 h 11"/>
                <a:gd name="T40" fmla="*/ 5 w 17"/>
                <a:gd name="T41" fmla="*/ 11 h 11"/>
                <a:gd name="T42" fmla="*/ 4 w 17"/>
                <a:gd name="T43" fmla="*/ 11 h 11"/>
                <a:gd name="T44" fmla="*/ 3 w 17"/>
                <a:gd name="T45" fmla="*/ 11 h 11"/>
                <a:gd name="T46" fmla="*/ 1 w 17"/>
                <a:gd name="T47" fmla="*/ 11 h 11"/>
                <a:gd name="T48" fmla="*/ 0 w 17"/>
                <a:gd name="T49" fmla="*/ 11 h 11"/>
                <a:gd name="T50" fmla="*/ 0 w 17"/>
                <a:gd name="T51" fmla="*/ 10 h 11"/>
                <a:gd name="T52" fmla="*/ 1 w 17"/>
                <a:gd name="T53" fmla="*/ 10 h 11"/>
                <a:gd name="T54" fmla="*/ 3 w 17"/>
                <a:gd name="T55" fmla="*/ 10 h 11"/>
                <a:gd name="T56" fmla="*/ 1 w 17"/>
                <a:gd name="T57" fmla="*/ 9 h 11"/>
                <a:gd name="T58" fmla="*/ 0 w 17"/>
                <a:gd name="T59" fmla="*/ 9 h 11"/>
                <a:gd name="T60" fmla="*/ 0 w 17"/>
                <a:gd name="T61" fmla="*/ 7 h 11"/>
                <a:gd name="T62" fmla="*/ 1 w 17"/>
                <a:gd name="T63" fmla="*/ 7 h 11"/>
                <a:gd name="T64" fmla="*/ 0 w 17"/>
                <a:gd name="T65" fmla="*/ 7 h 11"/>
                <a:gd name="T66" fmla="*/ 0 w 17"/>
                <a:gd name="T67" fmla="*/ 6 h 11"/>
                <a:gd name="T68" fmla="*/ 1 w 17"/>
                <a:gd name="T69" fmla="*/ 6 h 11"/>
                <a:gd name="T70" fmla="*/ 0 w 17"/>
                <a:gd name="T71" fmla="*/ 6 h 11"/>
                <a:gd name="T72" fmla="*/ 0 w 17"/>
                <a:gd name="T73" fmla="*/ 5 h 11"/>
                <a:gd name="T74" fmla="*/ 0 w 17"/>
                <a:gd name="T75" fmla="*/ 4 h 11"/>
                <a:gd name="T76" fmla="*/ 1 w 17"/>
                <a:gd name="T77" fmla="*/ 4 h 11"/>
                <a:gd name="T78" fmla="*/ 1 w 17"/>
                <a:gd name="T79" fmla="*/ 2 h 11"/>
                <a:gd name="T80" fmla="*/ 1 w 17"/>
                <a:gd name="T81" fmla="*/ 4 h 11"/>
                <a:gd name="T82" fmla="*/ 3 w 17"/>
                <a:gd name="T83" fmla="*/ 2 h 11"/>
                <a:gd name="T84" fmla="*/ 3 w 17"/>
                <a:gd name="T85" fmla="*/ 4 h 11"/>
                <a:gd name="T86" fmla="*/ 4 w 17"/>
                <a:gd name="T87" fmla="*/ 4 h 11"/>
                <a:gd name="T88" fmla="*/ 5 w 17"/>
                <a:gd name="T89" fmla="*/ 4 h 11"/>
                <a:gd name="T90" fmla="*/ 7 w 17"/>
                <a:gd name="T91" fmla="*/ 4 h 11"/>
                <a:gd name="T92" fmla="*/ 8 w 17"/>
                <a:gd name="T93" fmla="*/ 4 h 11"/>
                <a:gd name="T94" fmla="*/ 8 w 17"/>
                <a:gd name="T95" fmla="*/ 2 h 11"/>
                <a:gd name="T96" fmla="*/ 9 w 17"/>
                <a:gd name="T97" fmla="*/ 2 h 11"/>
                <a:gd name="T98" fmla="*/ 10 w 17"/>
                <a:gd name="T99" fmla="*/ 2 h 11"/>
                <a:gd name="T100" fmla="*/ 12 w 17"/>
                <a:gd name="T101" fmla="*/ 2 h 11"/>
                <a:gd name="T102" fmla="*/ 12 w 17"/>
                <a:gd name="T103" fmla="*/ 1 h 11"/>
                <a:gd name="T104" fmla="*/ 13 w 17"/>
                <a:gd name="T105" fmla="*/ 1 h 11"/>
                <a:gd name="T106" fmla="*/ 14 w 17"/>
                <a:gd name="T107" fmla="*/ 1 h 11"/>
                <a:gd name="T108" fmla="*/ 14 w 17"/>
                <a:gd name="T109" fmla="*/ 0 h 11"/>
                <a:gd name="T110" fmla="*/ 15 w 17"/>
                <a:gd name="T111" fmla="*/ 0 h 11"/>
                <a:gd name="T112" fmla="*/ 15 w 17"/>
                <a:gd name="T113" fmla="*/ 1 h 11"/>
                <a:gd name="T114" fmla="*/ 17 w 17"/>
                <a:gd name="T115" fmla="*/ 1 h 11"/>
                <a:gd name="T116" fmla="*/ 17 w 17"/>
                <a:gd name="T117" fmla="*/ 2 h 11"/>
                <a:gd name="T118" fmla="*/ 15 w 17"/>
                <a:gd name="T119" fmla="*/ 2 h 11"/>
                <a:gd name="T120" fmla="*/ 17 w 17"/>
                <a:gd name="T121" fmla="*/ 2 h 11"/>
                <a:gd name="T122" fmla="*/ 17 w 17"/>
                <a:gd name="T1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 h="11">
                  <a:moveTo>
                    <a:pt x="17" y="4"/>
                  </a:moveTo>
                  <a:lnTo>
                    <a:pt x="17" y="2"/>
                  </a:lnTo>
                  <a:lnTo>
                    <a:pt x="15" y="2"/>
                  </a:lnTo>
                  <a:lnTo>
                    <a:pt x="15" y="4"/>
                  </a:lnTo>
                  <a:lnTo>
                    <a:pt x="14" y="4"/>
                  </a:lnTo>
                  <a:lnTo>
                    <a:pt x="14" y="5"/>
                  </a:lnTo>
                  <a:lnTo>
                    <a:pt x="13" y="5"/>
                  </a:lnTo>
                  <a:lnTo>
                    <a:pt x="12" y="5"/>
                  </a:lnTo>
                  <a:lnTo>
                    <a:pt x="12" y="6"/>
                  </a:lnTo>
                  <a:lnTo>
                    <a:pt x="13" y="6"/>
                  </a:lnTo>
                  <a:lnTo>
                    <a:pt x="12" y="7"/>
                  </a:lnTo>
                  <a:lnTo>
                    <a:pt x="12" y="9"/>
                  </a:lnTo>
                  <a:lnTo>
                    <a:pt x="10" y="9"/>
                  </a:lnTo>
                  <a:lnTo>
                    <a:pt x="10" y="10"/>
                  </a:lnTo>
                  <a:lnTo>
                    <a:pt x="10" y="11"/>
                  </a:lnTo>
                  <a:lnTo>
                    <a:pt x="9" y="11"/>
                  </a:lnTo>
                  <a:lnTo>
                    <a:pt x="8" y="11"/>
                  </a:lnTo>
                  <a:lnTo>
                    <a:pt x="7" y="11"/>
                  </a:lnTo>
                  <a:lnTo>
                    <a:pt x="7" y="10"/>
                  </a:lnTo>
                  <a:lnTo>
                    <a:pt x="5" y="10"/>
                  </a:lnTo>
                  <a:lnTo>
                    <a:pt x="5" y="11"/>
                  </a:lnTo>
                  <a:lnTo>
                    <a:pt x="4" y="11"/>
                  </a:lnTo>
                  <a:lnTo>
                    <a:pt x="3" y="11"/>
                  </a:lnTo>
                  <a:lnTo>
                    <a:pt x="1" y="11"/>
                  </a:lnTo>
                  <a:lnTo>
                    <a:pt x="0" y="11"/>
                  </a:lnTo>
                  <a:lnTo>
                    <a:pt x="0" y="10"/>
                  </a:lnTo>
                  <a:lnTo>
                    <a:pt x="1" y="10"/>
                  </a:lnTo>
                  <a:lnTo>
                    <a:pt x="3" y="10"/>
                  </a:lnTo>
                  <a:lnTo>
                    <a:pt x="1" y="9"/>
                  </a:lnTo>
                  <a:lnTo>
                    <a:pt x="0" y="9"/>
                  </a:lnTo>
                  <a:lnTo>
                    <a:pt x="0" y="7"/>
                  </a:lnTo>
                  <a:lnTo>
                    <a:pt x="1" y="7"/>
                  </a:lnTo>
                  <a:lnTo>
                    <a:pt x="0" y="7"/>
                  </a:lnTo>
                  <a:lnTo>
                    <a:pt x="0" y="6"/>
                  </a:lnTo>
                  <a:lnTo>
                    <a:pt x="1" y="6"/>
                  </a:lnTo>
                  <a:lnTo>
                    <a:pt x="0" y="6"/>
                  </a:lnTo>
                  <a:lnTo>
                    <a:pt x="0" y="5"/>
                  </a:lnTo>
                  <a:lnTo>
                    <a:pt x="0" y="4"/>
                  </a:lnTo>
                  <a:lnTo>
                    <a:pt x="1" y="4"/>
                  </a:lnTo>
                  <a:lnTo>
                    <a:pt x="1" y="2"/>
                  </a:lnTo>
                  <a:lnTo>
                    <a:pt x="1" y="4"/>
                  </a:lnTo>
                  <a:lnTo>
                    <a:pt x="3" y="2"/>
                  </a:lnTo>
                  <a:lnTo>
                    <a:pt x="3" y="4"/>
                  </a:lnTo>
                  <a:lnTo>
                    <a:pt x="4" y="4"/>
                  </a:lnTo>
                  <a:lnTo>
                    <a:pt x="5" y="4"/>
                  </a:lnTo>
                  <a:lnTo>
                    <a:pt x="7" y="4"/>
                  </a:lnTo>
                  <a:lnTo>
                    <a:pt x="8" y="4"/>
                  </a:lnTo>
                  <a:lnTo>
                    <a:pt x="8" y="2"/>
                  </a:lnTo>
                  <a:lnTo>
                    <a:pt x="9" y="2"/>
                  </a:lnTo>
                  <a:lnTo>
                    <a:pt x="10" y="2"/>
                  </a:lnTo>
                  <a:lnTo>
                    <a:pt x="12" y="2"/>
                  </a:lnTo>
                  <a:lnTo>
                    <a:pt x="12" y="1"/>
                  </a:lnTo>
                  <a:lnTo>
                    <a:pt x="13" y="1"/>
                  </a:lnTo>
                  <a:lnTo>
                    <a:pt x="14" y="1"/>
                  </a:lnTo>
                  <a:lnTo>
                    <a:pt x="14" y="0"/>
                  </a:lnTo>
                  <a:lnTo>
                    <a:pt x="15" y="0"/>
                  </a:lnTo>
                  <a:lnTo>
                    <a:pt x="15" y="1"/>
                  </a:lnTo>
                  <a:lnTo>
                    <a:pt x="17" y="1"/>
                  </a:lnTo>
                  <a:lnTo>
                    <a:pt x="17" y="2"/>
                  </a:lnTo>
                  <a:lnTo>
                    <a:pt x="15" y="2"/>
                  </a:lnTo>
                  <a:lnTo>
                    <a:pt x="17" y="2"/>
                  </a:lnTo>
                  <a:lnTo>
                    <a:pt x="17"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6" name="Freeform 1493"/>
            <p:cNvSpPr>
              <a:spLocks noEditPoints="1"/>
            </p:cNvSpPr>
            <p:nvPr/>
          </p:nvSpPr>
          <p:spPr bwMode="auto">
            <a:xfrm>
              <a:off x="4505325" y="3257766"/>
              <a:ext cx="114300" cy="257175"/>
            </a:xfrm>
            <a:custGeom>
              <a:avLst/>
              <a:gdLst>
                <a:gd name="T0" fmla="*/ 31 w 72"/>
                <a:gd name="T1" fmla="*/ 149 h 162"/>
                <a:gd name="T2" fmla="*/ 32 w 72"/>
                <a:gd name="T3" fmla="*/ 145 h 162"/>
                <a:gd name="T4" fmla="*/ 42 w 72"/>
                <a:gd name="T5" fmla="*/ 143 h 162"/>
                <a:gd name="T6" fmla="*/ 39 w 72"/>
                <a:gd name="T7" fmla="*/ 140 h 162"/>
                <a:gd name="T8" fmla="*/ 4 w 72"/>
                <a:gd name="T9" fmla="*/ 136 h 162"/>
                <a:gd name="T10" fmla="*/ 4 w 72"/>
                <a:gd name="T11" fmla="*/ 133 h 162"/>
                <a:gd name="T12" fmla="*/ 31 w 72"/>
                <a:gd name="T13" fmla="*/ 133 h 162"/>
                <a:gd name="T14" fmla="*/ 40 w 72"/>
                <a:gd name="T15" fmla="*/ 125 h 162"/>
                <a:gd name="T16" fmla="*/ 40 w 72"/>
                <a:gd name="T17" fmla="*/ 122 h 162"/>
                <a:gd name="T18" fmla="*/ 41 w 72"/>
                <a:gd name="T19" fmla="*/ 121 h 162"/>
                <a:gd name="T20" fmla="*/ 42 w 72"/>
                <a:gd name="T21" fmla="*/ 120 h 162"/>
                <a:gd name="T22" fmla="*/ 41 w 72"/>
                <a:gd name="T23" fmla="*/ 111 h 162"/>
                <a:gd name="T24" fmla="*/ 54 w 72"/>
                <a:gd name="T25" fmla="*/ 73 h 162"/>
                <a:gd name="T26" fmla="*/ 60 w 72"/>
                <a:gd name="T27" fmla="*/ 48 h 162"/>
                <a:gd name="T28" fmla="*/ 64 w 72"/>
                <a:gd name="T29" fmla="*/ 47 h 162"/>
                <a:gd name="T30" fmla="*/ 68 w 72"/>
                <a:gd name="T31" fmla="*/ 17 h 162"/>
                <a:gd name="T32" fmla="*/ 69 w 72"/>
                <a:gd name="T33" fmla="*/ 29 h 162"/>
                <a:gd name="T34" fmla="*/ 69 w 72"/>
                <a:gd name="T35" fmla="*/ 40 h 162"/>
                <a:gd name="T36" fmla="*/ 67 w 72"/>
                <a:gd name="T37" fmla="*/ 46 h 162"/>
                <a:gd name="T38" fmla="*/ 63 w 72"/>
                <a:gd name="T39" fmla="*/ 45 h 162"/>
                <a:gd name="T40" fmla="*/ 60 w 72"/>
                <a:gd name="T41" fmla="*/ 47 h 162"/>
                <a:gd name="T42" fmla="*/ 59 w 72"/>
                <a:gd name="T43" fmla="*/ 51 h 162"/>
                <a:gd name="T44" fmla="*/ 56 w 72"/>
                <a:gd name="T45" fmla="*/ 55 h 162"/>
                <a:gd name="T46" fmla="*/ 55 w 72"/>
                <a:gd name="T47" fmla="*/ 60 h 162"/>
                <a:gd name="T48" fmla="*/ 56 w 72"/>
                <a:gd name="T49" fmla="*/ 64 h 162"/>
                <a:gd name="T50" fmla="*/ 51 w 72"/>
                <a:gd name="T51" fmla="*/ 71 h 162"/>
                <a:gd name="T52" fmla="*/ 46 w 72"/>
                <a:gd name="T53" fmla="*/ 74 h 162"/>
                <a:gd name="T54" fmla="*/ 41 w 72"/>
                <a:gd name="T55" fmla="*/ 78 h 162"/>
                <a:gd name="T56" fmla="*/ 40 w 72"/>
                <a:gd name="T57" fmla="*/ 82 h 162"/>
                <a:gd name="T58" fmla="*/ 37 w 72"/>
                <a:gd name="T59" fmla="*/ 84 h 162"/>
                <a:gd name="T60" fmla="*/ 36 w 72"/>
                <a:gd name="T61" fmla="*/ 90 h 162"/>
                <a:gd name="T62" fmla="*/ 32 w 72"/>
                <a:gd name="T63" fmla="*/ 97 h 162"/>
                <a:gd name="T64" fmla="*/ 34 w 72"/>
                <a:gd name="T65" fmla="*/ 106 h 162"/>
                <a:gd name="T66" fmla="*/ 39 w 72"/>
                <a:gd name="T67" fmla="*/ 111 h 162"/>
                <a:gd name="T68" fmla="*/ 42 w 72"/>
                <a:gd name="T69" fmla="*/ 113 h 162"/>
                <a:gd name="T70" fmla="*/ 42 w 72"/>
                <a:gd name="T71" fmla="*/ 119 h 162"/>
                <a:gd name="T72" fmla="*/ 41 w 72"/>
                <a:gd name="T73" fmla="*/ 121 h 162"/>
                <a:gd name="T74" fmla="*/ 36 w 72"/>
                <a:gd name="T75" fmla="*/ 127 h 162"/>
                <a:gd name="T76" fmla="*/ 34 w 72"/>
                <a:gd name="T77" fmla="*/ 129 h 162"/>
                <a:gd name="T78" fmla="*/ 32 w 72"/>
                <a:gd name="T79" fmla="*/ 131 h 162"/>
                <a:gd name="T80" fmla="*/ 31 w 72"/>
                <a:gd name="T81" fmla="*/ 136 h 162"/>
                <a:gd name="T82" fmla="*/ 30 w 72"/>
                <a:gd name="T83" fmla="*/ 138 h 162"/>
                <a:gd name="T84" fmla="*/ 30 w 72"/>
                <a:gd name="T85" fmla="*/ 144 h 162"/>
                <a:gd name="T86" fmla="*/ 26 w 72"/>
                <a:gd name="T87" fmla="*/ 154 h 162"/>
                <a:gd name="T88" fmla="*/ 17 w 72"/>
                <a:gd name="T89" fmla="*/ 159 h 162"/>
                <a:gd name="T90" fmla="*/ 11 w 72"/>
                <a:gd name="T91" fmla="*/ 159 h 162"/>
                <a:gd name="T92" fmla="*/ 11 w 72"/>
                <a:gd name="T93" fmla="*/ 150 h 162"/>
                <a:gd name="T94" fmla="*/ 6 w 72"/>
                <a:gd name="T95" fmla="*/ 143 h 162"/>
                <a:gd name="T96" fmla="*/ 4 w 72"/>
                <a:gd name="T97" fmla="*/ 138 h 162"/>
                <a:gd name="T98" fmla="*/ 2 w 72"/>
                <a:gd name="T99" fmla="*/ 134 h 162"/>
                <a:gd name="T100" fmla="*/ 0 w 72"/>
                <a:gd name="T101" fmla="*/ 126 h 162"/>
                <a:gd name="T102" fmla="*/ 4 w 72"/>
                <a:gd name="T103" fmla="*/ 116 h 162"/>
                <a:gd name="T104" fmla="*/ 8 w 72"/>
                <a:gd name="T105" fmla="*/ 103 h 162"/>
                <a:gd name="T106" fmla="*/ 6 w 72"/>
                <a:gd name="T107" fmla="*/ 85 h 162"/>
                <a:gd name="T108" fmla="*/ 16 w 72"/>
                <a:gd name="T109" fmla="*/ 69 h 162"/>
                <a:gd name="T110" fmla="*/ 20 w 72"/>
                <a:gd name="T111" fmla="*/ 47 h 162"/>
                <a:gd name="T112" fmla="*/ 30 w 72"/>
                <a:gd name="T113" fmla="*/ 28 h 162"/>
                <a:gd name="T114" fmla="*/ 39 w 72"/>
                <a:gd name="T115" fmla="*/ 12 h 162"/>
                <a:gd name="T116" fmla="*/ 50 w 72"/>
                <a:gd name="T117" fmla="*/ 5 h 162"/>
                <a:gd name="T118" fmla="*/ 56 w 72"/>
                <a:gd name="T119" fmla="*/ 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162">
                  <a:moveTo>
                    <a:pt x="25" y="155"/>
                  </a:moveTo>
                  <a:lnTo>
                    <a:pt x="26" y="155"/>
                  </a:lnTo>
                  <a:lnTo>
                    <a:pt x="25" y="155"/>
                  </a:lnTo>
                  <a:lnTo>
                    <a:pt x="25" y="154"/>
                  </a:lnTo>
                  <a:lnTo>
                    <a:pt x="25" y="155"/>
                  </a:lnTo>
                  <a:close/>
                  <a:moveTo>
                    <a:pt x="32" y="143"/>
                  </a:moveTo>
                  <a:lnTo>
                    <a:pt x="34" y="143"/>
                  </a:lnTo>
                  <a:lnTo>
                    <a:pt x="32" y="143"/>
                  </a:lnTo>
                  <a:lnTo>
                    <a:pt x="32" y="144"/>
                  </a:lnTo>
                  <a:lnTo>
                    <a:pt x="32" y="145"/>
                  </a:lnTo>
                  <a:lnTo>
                    <a:pt x="32" y="147"/>
                  </a:lnTo>
                  <a:lnTo>
                    <a:pt x="31" y="148"/>
                  </a:lnTo>
                  <a:lnTo>
                    <a:pt x="31" y="149"/>
                  </a:lnTo>
                  <a:lnTo>
                    <a:pt x="31" y="150"/>
                  </a:lnTo>
                  <a:lnTo>
                    <a:pt x="31" y="152"/>
                  </a:lnTo>
                  <a:lnTo>
                    <a:pt x="30" y="152"/>
                  </a:lnTo>
                  <a:lnTo>
                    <a:pt x="30" y="153"/>
                  </a:lnTo>
                  <a:lnTo>
                    <a:pt x="30" y="154"/>
                  </a:lnTo>
                  <a:lnTo>
                    <a:pt x="30" y="153"/>
                  </a:lnTo>
                  <a:lnTo>
                    <a:pt x="30" y="152"/>
                  </a:lnTo>
                  <a:lnTo>
                    <a:pt x="30" y="150"/>
                  </a:lnTo>
                  <a:lnTo>
                    <a:pt x="30" y="148"/>
                  </a:lnTo>
                  <a:lnTo>
                    <a:pt x="31" y="148"/>
                  </a:lnTo>
                  <a:lnTo>
                    <a:pt x="31" y="147"/>
                  </a:lnTo>
                  <a:lnTo>
                    <a:pt x="31" y="145"/>
                  </a:lnTo>
                  <a:lnTo>
                    <a:pt x="32" y="145"/>
                  </a:lnTo>
                  <a:lnTo>
                    <a:pt x="32" y="144"/>
                  </a:lnTo>
                  <a:lnTo>
                    <a:pt x="32" y="143"/>
                  </a:lnTo>
                  <a:close/>
                  <a:moveTo>
                    <a:pt x="42" y="138"/>
                  </a:moveTo>
                  <a:lnTo>
                    <a:pt x="42" y="136"/>
                  </a:lnTo>
                  <a:lnTo>
                    <a:pt x="42" y="138"/>
                  </a:lnTo>
                  <a:lnTo>
                    <a:pt x="44" y="136"/>
                  </a:lnTo>
                  <a:lnTo>
                    <a:pt x="44" y="138"/>
                  </a:lnTo>
                  <a:lnTo>
                    <a:pt x="44" y="139"/>
                  </a:lnTo>
                  <a:lnTo>
                    <a:pt x="42" y="138"/>
                  </a:lnTo>
                  <a:lnTo>
                    <a:pt x="42" y="139"/>
                  </a:lnTo>
                  <a:lnTo>
                    <a:pt x="42" y="140"/>
                  </a:lnTo>
                  <a:lnTo>
                    <a:pt x="42" y="141"/>
                  </a:lnTo>
                  <a:lnTo>
                    <a:pt x="42" y="143"/>
                  </a:lnTo>
                  <a:lnTo>
                    <a:pt x="41" y="143"/>
                  </a:lnTo>
                  <a:lnTo>
                    <a:pt x="41" y="144"/>
                  </a:lnTo>
                  <a:lnTo>
                    <a:pt x="40" y="144"/>
                  </a:lnTo>
                  <a:lnTo>
                    <a:pt x="40" y="145"/>
                  </a:lnTo>
                  <a:lnTo>
                    <a:pt x="40" y="147"/>
                  </a:lnTo>
                  <a:lnTo>
                    <a:pt x="39" y="147"/>
                  </a:lnTo>
                  <a:lnTo>
                    <a:pt x="39" y="145"/>
                  </a:lnTo>
                  <a:lnTo>
                    <a:pt x="40" y="145"/>
                  </a:lnTo>
                  <a:lnTo>
                    <a:pt x="39" y="145"/>
                  </a:lnTo>
                  <a:lnTo>
                    <a:pt x="39" y="144"/>
                  </a:lnTo>
                  <a:lnTo>
                    <a:pt x="39" y="143"/>
                  </a:lnTo>
                  <a:lnTo>
                    <a:pt x="39" y="141"/>
                  </a:lnTo>
                  <a:lnTo>
                    <a:pt x="39" y="140"/>
                  </a:lnTo>
                  <a:lnTo>
                    <a:pt x="40" y="139"/>
                  </a:lnTo>
                  <a:lnTo>
                    <a:pt x="40" y="138"/>
                  </a:lnTo>
                  <a:lnTo>
                    <a:pt x="41" y="138"/>
                  </a:lnTo>
                  <a:lnTo>
                    <a:pt x="41" y="136"/>
                  </a:lnTo>
                  <a:lnTo>
                    <a:pt x="42" y="136"/>
                  </a:lnTo>
                  <a:lnTo>
                    <a:pt x="42" y="138"/>
                  </a:lnTo>
                  <a:close/>
                  <a:moveTo>
                    <a:pt x="45" y="136"/>
                  </a:moveTo>
                  <a:lnTo>
                    <a:pt x="44" y="136"/>
                  </a:lnTo>
                  <a:lnTo>
                    <a:pt x="44" y="138"/>
                  </a:lnTo>
                  <a:lnTo>
                    <a:pt x="44" y="136"/>
                  </a:lnTo>
                  <a:lnTo>
                    <a:pt x="45" y="136"/>
                  </a:lnTo>
                  <a:close/>
                  <a:moveTo>
                    <a:pt x="4" y="135"/>
                  </a:moveTo>
                  <a:lnTo>
                    <a:pt x="4" y="136"/>
                  </a:lnTo>
                  <a:lnTo>
                    <a:pt x="3" y="136"/>
                  </a:lnTo>
                  <a:lnTo>
                    <a:pt x="4" y="136"/>
                  </a:lnTo>
                  <a:lnTo>
                    <a:pt x="3" y="136"/>
                  </a:lnTo>
                  <a:lnTo>
                    <a:pt x="3" y="135"/>
                  </a:lnTo>
                  <a:lnTo>
                    <a:pt x="4" y="135"/>
                  </a:lnTo>
                  <a:close/>
                  <a:moveTo>
                    <a:pt x="4" y="134"/>
                  </a:moveTo>
                  <a:lnTo>
                    <a:pt x="4" y="135"/>
                  </a:lnTo>
                  <a:lnTo>
                    <a:pt x="3" y="135"/>
                  </a:lnTo>
                  <a:lnTo>
                    <a:pt x="2" y="135"/>
                  </a:lnTo>
                  <a:lnTo>
                    <a:pt x="2" y="134"/>
                  </a:lnTo>
                  <a:lnTo>
                    <a:pt x="3" y="134"/>
                  </a:lnTo>
                  <a:lnTo>
                    <a:pt x="3" y="133"/>
                  </a:lnTo>
                  <a:lnTo>
                    <a:pt x="4" y="133"/>
                  </a:lnTo>
                  <a:lnTo>
                    <a:pt x="4" y="134"/>
                  </a:lnTo>
                  <a:close/>
                  <a:moveTo>
                    <a:pt x="32" y="134"/>
                  </a:moveTo>
                  <a:lnTo>
                    <a:pt x="31" y="134"/>
                  </a:lnTo>
                  <a:lnTo>
                    <a:pt x="31" y="133"/>
                  </a:lnTo>
                  <a:lnTo>
                    <a:pt x="32" y="133"/>
                  </a:lnTo>
                  <a:lnTo>
                    <a:pt x="32" y="134"/>
                  </a:lnTo>
                  <a:close/>
                  <a:moveTo>
                    <a:pt x="45" y="133"/>
                  </a:moveTo>
                  <a:lnTo>
                    <a:pt x="44" y="133"/>
                  </a:lnTo>
                  <a:lnTo>
                    <a:pt x="45" y="133"/>
                  </a:lnTo>
                  <a:close/>
                  <a:moveTo>
                    <a:pt x="32" y="133"/>
                  </a:moveTo>
                  <a:lnTo>
                    <a:pt x="31" y="133"/>
                  </a:lnTo>
                  <a:lnTo>
                    <a:pt x="32" y="133"/>
                  </a:lnTo>
                  <a:lnTo>
                    <a:pt x="31" y="133"/>
                  </a:lnTo>
                  <a:lnTo>
                    <a:pt x="32" y="133"/>
                  </a:lnTo>
                  <a:close/>
                  <a:moveTo>
                    <a:pt x="40" y="126"/>
                  </a:moveTo>
                  <a:lnTo>
                    <a:pt x="39" y="126"/>
                  </a:lnTo>
                  <a:lnTo>
                    <a:pt x="40" y="126"/>
                  </a:lnTo>
                  <a:close/>
                  <a:moveTo>
                    <a:pt x="39" y="125"/>
                  </a:moveTo>
                  <a:lnTo>
                    <a:pt x="39" y="126"/>
                  </a:lnTo>
                  <a:lnTo>
                    <a:pt x="39" y="125"/>
                  </a:lnTo>
                  <a:lnTo>
                    <a:pt x="39" y="126"/>
                  </a:lnTo>
                  <a:lnTo>
                    <a:pt x="39" y="125"/>
                  </a:lnTo>
                  <a:close/>
                  <a:moveTo>
                    <a:pt x="36" y="126"/>
                  </a:moveTo>
                  <a:lnTo>
                    <a:pt x="36" y="125"/>
                  </a:lnTo>
                  <a:lnTo>
                    <a:pt x="36" y="126"/>
                  </a:lnTo>
                  <a:close/>
                  <a:moveTo>
                    <a:pt x="40" y="125"/>
                  </a:moveTo>
                  <a:lnTo>
                    <a:pt x="40" y="126"/>
                  </a:lnTo>
                  <a:lnTo>
                    <a:pt x="40" y="125"/>
                  </a:lnTo>
                  <a:lnTo>
                    <a:pt x="40" y="126"/>
                  </a:lnTo>
                  <a:lnTo>
                    <a:pt x="40" y="125"/>
                  </a:lnTo>
                  <a:close/>
                  <a:moveTo>
                    <a:pt x="42" y="124"/>
                  </a:moveTo>
                  <a:lnTo>
                    <a:pt x="41" y="124"/>
                  </a:lnTo>
                  <a:lnTo>
                    <a:pt x="42" y="124"/>
                  </a:lnTo>
                  <a:close/>
                  <a:moveTo>
                    <a:pt x="42" y="122"/>
                  </a:moveTo>
                  <a:lnTo>
                    <a:pt x="41" y="122"/>
                  </a:lnTo>
                  <a:lnTo>
                    <a:pt x="42" y="122"/>
                  </a:lnTo>
                  <a:close/>
                  <a:moveTo>
                    <a:pt x="41" y="122"/>
                  </a:moveTo>
                  <a:lnTo>
                    <a:pt x="41" y="124"/>
                  </a:lnTo>
                  <a:lnTo>
                    <a:pt x="40" y="122"/>
                  </a:lnTo>
                  <a:lnTo>
                    <a:pt x="41" y="122"/>
                  </a:lnTo>
                  <a:close/>
                  <a:moveTo>
                    <a:pt x="41" y="121"/>
                  </a:moveTo>
                  <a:lnTo>
                    <a:pt x="41" y="122"/>
                  </a:lnTo>
                  <a:lnTo>
                    <a:pt x="42" y="122"/>
                  </a:lnTo>
                  <a:lnTo>
                    <a:pt x="41" y="122"/>
                  </a:lnTo>
                  <a:lnTo>
                    <a:pt x="41" y="121"/>
                  </a:lnTo>
                  <a:close/>
                  <a:moveTo>
                    <a:pt x="39" y="122"/>
                  </a:moveTo>
                  <a:lnTo>
                    <a:pt x="39" y="121"/>
                  </a:lnTo>
                  <a:lnTo>
                    <a:pt x="39" y="122"/>
                  </a:lnTo>
                  <a:close/>
                  <a:moveTo>
                    <a:pt x="41" y="120"/>
                  </a:moveTo>
                  <a:lnTo>
                    <a:pt x="42" y="120"/>
                  </a:lnTo>
                  <a:lnTo>
                    <a:pt x="41" y="120"/>
                  </a:lnTo>
                  <a:lnTo>
                    <a:pt x="41" y="121"/>
                  </a:lnTo>
                  <a:lnTo>
                    <a:pt x="41" y="120"/>
                  </a:lnTo>
                  <a:lnTo>
                    <a:pt x="41" y="121"/>
                  </a:lnTo>
                  <a:lnTo>
                    <a:pt x="41" y="120"/>
                  </a:lnTo>
                  <a:lnTo>
                    <a:pt x="41" y="121"/>
                  </a:lnTo>
                  <a:lnTo>
                    <a:pt x="41" y="120"/>
                  </a:lnTo>
                  <a:close/>
                  <a:moveTo>
                    <a:pt x="44" y="119"/>
                  </a:moveTo>
                  <a:lnTo>
                    <a:pt x="42" y="119"/>
                  </a:lnTo>
                  <a:lnTo>
                    <a:pt x="42" y="120"/>
                  </a:lnTo>
                  <a:lnTo>
                    <a:pt x="42" y="119"/>
                  </a:lnTo>
                  <a:lnTo>
                    <a:pt x="44" y="119"/>
                  </a:lnTo>
                  <a:close/>
                  <a:moveTo>
                    <a:pt x="42" y="120"/>
                  </a:moveTo>
                  <a:lnTo>
                    <a:pt x="42" y="119"/>
                  </a:lnTo>
                  <a:lnTo>
                    <a:pt x="42" y="120"/>
                  </a:lnTo>
                  <a:close/>
                  <a:moveTo>
                    <a:pt x="44" y="117"/>
                  </a:moveTo>
                  <a:lnTo>
                    <a:pt x="42" y="117"/>
                  </a:lnTo>
                  <a:lnTo>
                    <a:pt x="42" y="116"/>
                  </a:lnTo>
                  <a:lnTo>
                    <a:pt x="44" y="116"/>
                  </a:lnTo>
                  <a:lnTo>
                    <a:pt x="44" y="117"/>
                  </a:lnTo>
                  <a:close/>
                  <a:moveTo>
                    <a:pt x="42" y="113"/>
                  </a:moveTo>
                  <a:lnTo>
                    <a:pt x="41" y="113"/>
                  </a:lnTo>
                  <a:lnTo>
                    <a:pt x="41" y="112"/>
                  </a:lnTo>
                  <a:lnTo>
                    <a:pt x="42" y="112"/>
                  </a:lnTo>
                  <a:lnTo>
                    <a:pt x="42" y="113"/>
                  </a:lnTo>
                  <a:close/>
                  <a:moveTo>
                    <a:pt x="40" y="110"/>
                  </a:moveTo>
                  <a:lnTo>
                    <a:pt x="40" y="111"/>
                  </a:lnTo>
                  <a:lnTo>
                    <a:pt x="41" y="111"/>
                  </a:lnTo>
                  <a:lnTo>
                    <a:pt x="41" y="112"/>
                  </a:lnTo>
                  <a:lnTo>
                    <a:pt x="41" y="111"/>
                  </a:lnTo>
                  <a:lnTo>
                    <a:pt x="40" y="111"/>
                  </a:lnTo>
                  <a:lnTo>
                    <a:pt x="40" y="110"/>
                  </a:lnTo>
                  <a:close/>
                  <a:moveTo>
                    <a:pt x="39" y="84"/>
                  </a:moveTo>
                  <a:lnTo>
                    <a:pt x="37" y="84"/>
                  </a:lnTo>
                  <a:lnTo>
                    <a:pt x="39" y="84"/>
                  </a:lnTo>
                  <a:close/>
                  <a:moveTo>
                    <a:pt x="54" y="73"/>
                  </a:moveTo>
                  <a:lnTo>
                    <a:pt x="53" y="73"/>
                  </a:lnTo>
                  <a:lnTo>
                    <a:pt x="54" y="73"/>
                  </a:lnTo>
                  <a:close/>
                  <a:moveTo>
                    <a:pt x="54" y="73"/>
                  </a:moveTo>
                  <a:lnTo>
                    <a:pt x="54" y="71"/>
                  </a:lnTo>
                  <a:lnTo>
                    <a:pt x="54" y="73"/>
                  </a:lnTo>
                  <a:close/>
                  <a:moveTo>
                    <a:pt x="54" y="71"/>
                  </a:moveTo>
                  <a:lnTo>
                    <a:pt x="53" y="71"/>
                  </a:lnTo>
                  <a:lnTo>
                    <a:pt x="54" y="71"/>
                  </a:lnTo>
                  <a:close/>
                  <a:moveTo>
                    <a:pt x="60" y="50"/>
                  </a:moveTo>
                  <a:lnTo>
                    <a:pt x="60" y="51"/>
                  </a:lnTo>
                  <a:lnTo>
                    <a:pt x="60" y="50"/>
                  </a:lnTo>
                  <a:close/>
                  <a:moveTo>
                    <a:pt x="63" y="50"/>
                  </a:moveTo>
                  <a:lnTo>
                    <a:pt x="63" y="48"/>
                  </a:lnTo>
                  <a:lnTo>
                    <a:pt x="63" y="50"/>
                  </a:lnTo>
                  <a:close/>
                  <a:moveTo>
                    <a:pt x="62" y="48"/>
                  </a:moveTo>
                  <a:lnTo>
                    <a:pt x="62" y="50"/>
                  </a:lnTo>
                  <a:lnTo>
                    <a:pt x="60" y="50"/>
                  </a:lnTo>
                  <a:lnTo>
                    <a:pt x="60" y="48"/>
                  </a:lnTo>
                  <a:lnTo>
                    <a:pt x="62" y="48"/>
                  </a:lnTo>
                  <a:close/>
                  <a:moveTo>
                    <a:pt x="65" y="47"/>
                  </a:moveTo>
                  <a:lnTo>
                    <a:pt x="64" y="47"/>
                  </a:lnTo>
                  <a:lnTo>
                    <a:pt x="64" y="46"/>
                  </a:lnTo>
                  <a:lnTo>
                    <a:pt x="65" y="46"/>
                  </a:lnTo>
                  <a:lnTo>
                    <a:pt x="64" y="46"/>
                  </a:lnTo>
                  <a:lnTo>
                    <a:pt x="65" y="46"/>
                  </a:lnTo>
                  <a:lnTo>
                    <a:pt x="65" y="47"/>
                  </a:lnTo>
                  <a:close/>
                  <a:moveTo>
                    <a:pt x="69" y="46"/>
                  </a:moveTo>
                  <a:lnTo>
                    <a:pt x="69" y="47"/>
                  </a:lnTo>
                  <a:lnTo>
                    <a:pt x="69" y="46"/>
                  </a:lnTo>
                  <a:close/>
                  <a:moveTo>
                    <a:pt x="64" y="46"/>
                  </a:moveTo>
                  <a:lnTo>
                    <a:pt x="64" y="47"/>
                  </a:lnTo>
                  <a:lnTo>
                    <a:pt x="64" y="46"/>
                  </a:lnTo>
                  <a:close/>
                  <a:moveTo>
                    <a:pt x="63" y="9"/>
                  </a:moveTo>
                  <a:lnTo>
                    <a:pt x="64" y="9"/>
                  </a:lnTo>
                  <a:lnTo>
                    <a:pt x="64" y="10"/>
                  </a:lnTo>
                  <a:lnTo>
                    <a:pt x="65" y="10"/>
                  </a:lnTo>
                  <a:lnTo>
                    <a:pt x="65" y="12"/>
                  </a:lnTo>
                  <a:lnTo>
                    <a:pt x="65" y="13"/>
                  </a:lnTo>
                  <a:lnTo>
                    <a:pt x="67" y="13"/>
                  </a:lnTo>
                  <a:lnTo>
                    <a:pt x="67" y="14"/>
                  </a:lnTo>
                  <a:lnTo>
                    <a:pt x="68" y="14"/>
                  </a:lnTo>
                  <a:lnTo>
                    <a:pt x="68" y="15"/>
                  </a:lnTo>
                  <a:lnTo>
                    <a:pt x="69" y="15"/>
                  </a:lnTo>
                  <a:lnTo>
                    <a:pt x="68" y="17"/>
                  </a:lnTo>
                  <a:lnTo>
                    <a:pt x="68" y="18"/>
                  </a:lnTo>
                  <a:lnTo>
                    <a:pt x="68" y="19"/>
                  </a:lnTo>
                  <a:lnTo>
                    <a:pt x="68" y="20"/>
                  </a:lnTo>
                  <a:lnTo>
                    <a:pt x="68" y="22"/>
                  </a:lnTo>
                  <a:lnTo>
                    <a:pt x="68" y="23"/>
                  </a:lnTo>
                  <a:lnTo>
                    <a:pt x="69" y="23"/>
                  </a:lnTo>
                  <a:lnTo>
                    <a:pt x="69" y="24"/>
                  </a:lnTo>
                  <a:lnTo>
                    <a:pt x="69" y="26"/>
                  </a:lnTo>
                  <a:lnTo>
                    <a:pt x="68" y="26"/>
                  </a:lnTo>
                  <a:lnTo>
                    <a:pt x="68" y="27"/>
                  </a:lnTo>
                  <a:lnTo>
                    <a:pt x="68" y="28"/>
                  </a:lnTo>
                  <a:lnTo>
                    <a:pt x="69" y="28"/>
                  </a:lnTo>
                  <a:lnTo>
                    <a:pt x="69" y="29"/>
                  </a:lnTo>
                  <a:lnTo>
                    <a:pt x="69" y="31"/>
                  </a:lnTo>
                  <a:lnTo>
                    <a:pt x="70" y="31"/>
                  </a:lnTo>
                  <a:lnTo>
                    <a:pt x="70" y="32"/>
                  </a:lnTo>
                  <a:lnTo>
                    <a:pt x="70" y="33"/>
                  </a:lnTo>
                  <a:lnTo>
                    <a:pt x="70" y="34"/>
                  </a:lnTo>
                  <a:lnTo>
                    <a:pt x="69" y="34"/>
                  </a:lnTo>
                  <a:lnTo>
                    <a:pt x="70" y="34"/>
                  </a:lnTo>
                  <a:lnTo>
                    <a:pt x="69" y="36"/>
                  </a:lnTo>
                  <a:lnTo>
                    <a:pt x="69" y="37"/>
                  </a:lnTo>
                  <a:lnTo>
                    <a:pt x="68" y="37"/>
                  </a:lnTo>
                  <a:lnTo>
                    <a:pt x="69" y="37"/>
                  </a:lnTo>
                  <a:lnTo>
                    <a:pt x="69" y="38"/>
                  </a:lnTo>
                  <a:lnTo>
                    <a:pt x="69" y="40"/>
                  </a:lnTo>
                  <a:lnTo>
                    <a:pt x="69" y="41"/>
                  </a:lnTo>
                  <a:lnTo>
                    <a:pt x="70" y="41"/>
                  </a:lnTo>
                  <a:lnTo>
                    <a:pt x="70" y="42"/>
                  </a:lnTo>
                  <a:lnTo>
                    <a:pt x="70" y="43"/>
                  </a:lnTo>
                  <a:lnTo>
                    <a:pt x="72" y="45"/>
                  </a:lnTo>
                  <a:lnTo>
                    <a:pt x="72" y="46"/>
                  </a:lnTo>
                  <a:lnTo>
                    <a:pt x="70" y="46"/>
                  </a:lnTo>
                  <a:lnTo>
                    <a:pt x="69" y="46"/>
                  </a:lnTo>
                  <a:lnTo>
                    <a:pt x="69" y="45"/>
                  </a:lnTo>
                  <a:lnTo>
                    <a:pt x="68" y="46"/>
                  </a:lnTo>
                  <a:lnTo>
                    <a:pt x="68" y="45"/>
                  </a:lnTo>
                  <a:lnTo>
                    <a:pt x="68" y="46"/>
                  </a:lnTo>
                  <a:lnTo>
                    <a:pt x="67" y="46"/>
                  </a:lnTo>
                  <a:lnTo>
                    <a:pt x="67" y="45"/>
                  </a:lnTo>
                  <a:lnTo>
                    <a:pt x="67" y="46"/>
                  </a:lnTo>
                  <a:lnTo>
                    <a:pt x="67" y="45"/>
                  </a:lnTo>
                  <a:lnTo>
                    <a:pt x="65" y="46"/>
                  </a:lnTo>
                  <a:lnTo>
                    <a:pt x="67" y="46"/>
                  </a:lnTo>
                  <a:lnTo>
                    <a:pt x="65" y="46"/>
                  </a:lnTo>
                  <a:lnTo>
                    <a:pt x="65" y="47"/>
                  </a:lnTo>
                  <a:lnTo>
                    <a:pt x="65" y="46"/>
                  </a:lnTo>
                  <a:lnTo>
                    <a:pt x="64" y="46"/>
                  </a:lnTo>
                  <a:lnTo>
                    <a:pt x="64" y="45"/>
                  </a:lnTo>
                  <a:lnTo>
                    <a:pt x="63" y="45"/>
                  </a:lnTo>
                  <a:lnTo>
                    <a:pt x="63" y="43"/>
                  </a:lnTo>
                  <a:lnTo>
                    <a:pt x="63" y="45"/>
                  </a:lnTo>
                  <a:lnTo>
                    <a:pt x="63" y="46"/>
                  </a:lnTo>
                  <a:lnTo>
                    <a:pt x="63" y="45"/>
                  </a:lnTo>
                  <a:lnTo>
                    <a:pt x="62" y="45"/>
                  </a:lnTo>
                  <a:lnTo>
                    <a:pt x="62" y="46"/>
                  </a:lnTo>
                  <a:lnTo>
                    <a:pt x="60" y="46"/>
                  </a:lnTo>
                  <a:lnTo>
                    <a:pt x="62" y="46"/>
                  </a:lnTo>
                  <a:lnTo>
                    <a:pt x="62" y="47"/>
                  </a:lnTo>
                  <a:lnTo>
                    <a:pt x="60" y="47"/>
                  </a:lnTo>
                  <a:lnTo>
                    <a:pt x="62" y="48"/>
                  </a:lnTo>
                  <a:lnTo>
                    <a:pt x="62" y="47"/>
                  </a:lnTo>
                  <a:lnTo>
                    <a:pt x="62" y="48"/>
                  </a:lnTo>
                  <a:lnTo>
                    <a:pt x="60" y="48"/>
                  </a:lnTo>
                  <a:lnTo>
                    <a:pt x="60" y="47"/>
                  </a:lnTo>
                  <a:lnTo>
                    <a:pt x="59" y="47"/>
                  </a:lnTo>
                  <a:lnTo>
                    <a:pt x="59" y="46"/>
                  </a:lnTo>
                  <a:lnTo>
                    <a:pt x="58" y="46"/>
                  </a:lnTo>
                  <a:lnTo>
                    <a:pt x="59" y="47"/>
                  </a:lnTo>
                  <a:lnTo>
                    <a:pt x="60" y="48"/>
                  </a:lnTo>
                  <a:lnTo>
                    <a:pt x="60" y="50"/>
                  </a:lnTo>
                  <a:lnTo>
                    <a:pt x="60" y="48"/>
                  </a:lnTo>
                  <a:lnTo>
                    <a:pt x="59" y="50"/>
                  </a:lnTo>
                  <a:lnTo>
                    <a:pt x="59" y="48"/>
                  </a:lnTo>
                  <a:lnTo>
                    <a:pt x="59" y="50"/>
                  </a:lnTo>
                  <a:lnTo>
                    <a:pt x="60" y="50"/>
                  </a:lnTo>
                  <a:lnTo>
                    <a:pt x="59" y="50"/>
                  </a:lnTo>
                  <a:lnTo>
                    <a:pt x="59" y="51"/>
                  </a:lnTo>
                  <a:lnTo>
                    <a:pt x="58" y="51"/>
                  </a:lnTo>
                  <a:lnTo>
                    <a:pt x="56" y="51"/>
                  </a:lnTo>
                  <a:lnTo>
                    <a:pt x="56" y="52"/>
                  </a:lnTo>
                  <a:lnTo>
                    <a:pt x="58" y="52"/>
                  </a:lnTo>
                  <a:lnTo>
                    <a:pt x="58" y="51"/>
                  </a:lnTo>
                  <a:lnTo>
                    <a:pt x="58" y="52"/>
                  </a:lnTo>
                  <a:lnTo>
                    <a:pt x="56" y="52"/>
                  </a:lnTo>
                  <a:lnTo>
                    <a:pt x="56" y="51"/>
                  </a:lnTo>
                  <a:lnTo>
                    <a:pt x="55" y="51"/>
                  </a:lnTo>
                  <a:lnTo>
                    <a:pt x="56" y="52"/>
                  </a:lnTo>
                  <a:lnTo>
                    <a:pt x="58" y="54"/>
                  </a:lnTo>
                  <a:lnTo>
                    <a:pt x="58" y="55"/>
                  </a:lnTo>
                  <a:lnTo>
                    <a:pt x="56" y="55"/>
                  </a:lnTo>
                  <a:lnTo>
                    <a:pt x="56" y="56"/>
                  </a:lnTo>
                  <a:lnTo>
                    <a:pt x="55" y="56"/>
                  </a:lnTo>
                  <a:lnTo>
                    <a:pt x="55" y="57"/>
                  </a:lnTo>
                  <a:lnTo>
                    <a:pt x="55" y="59"/>
                  </a:lnTo>
                  <a:lnTo>
                    <a:pt x="55" y="57"/>
                  </a:lnTo>
                  <a:lnTo>
                    <a:pt x="54" y="57"/>
                  </a:lnTo>
                  <a:lnTo>
                    <a:pt x="54" y="59"/>
                  </a:lnTo>
                  <a:lnTo>
                    <a:pt x="55" y="59"/>
                  </a:lnTo>
                  <a:lnTo>
                    <a:pt x="56" y="59"/>
                  </a:lnTo>
                  <a:lnTo>
                    <a:pt x="55" y="59"/>
                  </a:lnTo>
                  <a:lnTo>
                    <a:pt x="55" y="60"/>
                  </a:lnTo>
                  <a:lnTo>
                    <a:pt x="56" y="60"/>
                  </a:lnTo>
                  <a:lnTo>
                    <a:pt x="55" y="60"/>
                  </a:lnTo>
                  <a:lnTo>
                    <a:pt x="55" y="59"/>
                  </a:lnTo>
                  <a:lnTo>
                    <a:pt x="55" y="60"/>
                  </a:lnTo>
                  <a:lnTo>
                    <a:pt x="55" y="61"/>
                  </a:lnTo>
                  <a:lnTo>
                    <a:pt x="56" y="61"/>
                  </a:lnTo>
                  <a:lnTo>
                    <a:pt x="58" y="61"/>
                  </a:lnTo>
                  <a:lnTo>
                    <a:pt x="56" y="62"/>
                  </a:lnTo>
                  <a:lnTo>
                    <a:pt x="56" y="61"/>
                  </a:lnTo>
                  <a:lnTo>
                    <a:pt x="56" y="62"/>
                  </a:lnTo>
                  <a:lnTo>
                    <a:pt x="56" y="61"/>
                  </a:lnTo>
                  <a:lnTo>
                    <a:pt x="56" y="62"/>
                  </a:lnTo>
                  <a:lnTo>
                    <a:pt x="58" y="62"/>
                  </a:lnTo>
                  <a:lnTo>
                    <a:pt x="58" y="64"/>
                  </a:lnTo>
                  <a:lnTo>
                    <a:pt x="56" y="64"/>
                  </a:lnTo>
                  <a:lnTo>
                    <a:pt x="56" y="65"/>
                  </a:lnTo>
                  <a:lnTo>
                    <a:pt x="55" y="65"/>
                  </a:lnTo>
                  <a:lnTo>
                    <a:pt x="55" y="66"/>
                  </a:lnTo>
                  <a:lnTo>
                    <a:pt x="54" y="66"/>
                  </a:lnTo>
                  <a:lnTo>
                    <a:pt x="54" y="68"/>
                  </a:lnTo>
                  <a:lnTo>
                    <a:pt x="54" y="69"/>
                  </a:lnTo>
                  <a:lnTo>
                    <a:pt x="53" y="69"/>
                  </a:lnTo>
                  <a:lnTo>
                    <a:pt x="53" y="70"/>
                  </a:lnTo>
                  <a:lnTo>
                    <a:pt x="53" y="71"/>
                  </a:lnTo>
                  <a:lnTo>
                    <a:pt x="53" y="70"/>
                  </a:lnTo>
                  <a:lnTo>
                    <a:pt x="51" y="71"/>
                  </a:lnTo>
                  <a:lnTo>
                    <a:pt x="51" y="70"/>
                  </a:lnTo>
                  <a:lnTo>
                    <a:pt x="51" y="71"/>
                  </a:lnTo>
                  <a:lnTo>
                    <a:pt x="51" y="73"/>
                  </a:lnTo>
                  <a:lnTo>
                    <a:pt x="50" y="73"/>
                  </a:lnTo>
                  <a:lnTo>
                    <a:pt x="50" y="71"/>
                  </a:lnTo>
                  <a:lnTo>
                    <a:pt x="50" y="73"/>
                  </a:lnTo>
                  <a:lnTo>
                    <a:pt x="50" y="71"/>
                  </a:lnTo>
                  <a:lnTo>
                    <a:pt x="50" y="73"/>
                  </a:lnTo>
                  <a:lnTo>
                    <a:pt x="49" y="73"/>
                  </a:lnTo>
                  <a:lnTo>
                    <a:pt x="49" y="74"/>
                  </a:lnTo>
                  <a:lnTo>
                    <a:pt x="49" y="73"/>
                  </a:lnTo>
                  <a:lnTo>
                    <a:pt x="48" y="74"/>
                  </a:lnTo>
                  <a:lnTo>
                    <a:pt x="48" y="75"/>
                  </a:lnTo>
                  <a:lnTo>
                    <a:pt x="46" y="75"/>
                  </a:lnTo>
                  <a:lnTo>
                    <a:pt x="46" y="74"/>
                  </a:lnTo>
                  <a:lnTo>
                    <a:pt x="45" y="74"/>
                  </a:lnTo>
                  <a:lnTo>
                    <a:pt x="46" y="74"/>
                  </a:lnTo>
                  <a:lnTo>
                    <a:pt x="46" y="75"/>
                  </a:lnTo>
                  <a:lnTo>
                    <a:pt x="45" y="75"/>
                  </a:lnTo>
                  <a:lnTo>
                    <a:pt x="45" y="76"/>
                  </a:lnTo>
                  <a:lnTo>
                    <a:pt x="44" y="76"/>
                  </a:lnTo>
                  <a:lnTo>
                    <a:pt x="44" y="78"/>
                  </a:lnTo>
                  <a:lnTo>
                    <a:pt x="44" y="79"/>
                  </a:lnTo>
                  <a:lnTo>
                    <a:pt x="44" y="78"/>
                  </a:lnTo>
                  <a:lnTo>
                    <a:pt x="42" y="78"/>
                  </a:lnTo>
                  <a:lnTo>
                    <a:pt x="42" y="79"/>
                  </a:lnTo>
                  <a:lnTo>
                    <a:pt x="42" y="78"/>
                  </a:lnTo>
                  <a:lnTo>
                    <a:pt x="41" y="78"/>
                  </a:lnTo>
                  <a:lnTo>
                    <a:pt x="42" y="79"/>
                  </a:lnTo>
                  <a:lnTo>
                    <a:pt x="41" y="79"/>
                  </a:lnTo>
                  <a:lnTo>
                    <a:pt x="41" y="80"/>
                  </a:lnTo>
                  <a:lnTo>
                    <a:pt x="40" y="80"/>
                  </a:lnTo>
                  <a:lnTo>
                    <a:pt x="39" y="80"/>
                  </a:lnTo>
                  <a:lnTo>
                    <a:pt x="40" y="80"/>
                  </a:lnTo>
                  <a:lnTo>
                    <a:pt x="41" y="80"/>
                  </a:lnTo>
                  <a:lnTo>
                    <a:pt x="41" y="82"/>
                  </a:lnTo>
                  <a:lnTo>
                    <a:pt x="40" y="82"/>
                  </a:lnTo>
                  <a:lnTo>
                    <a:pt x="41" y="82"/>
                  </a:lnTo>
                  <a:lnTo>
                    <a:pt x="40" y="82"/>
                  </a:lnTo>
                  <a:lnTo>
                    <a:pt x="40" y="83"/>
                  </a:lnTo>
                  <a:lnTo>
                    <a:pt x="40" y="82"/>
                  </a:lnTo>
                  <a:lnTo>
                    <a:pt x="39" y="82"/>
                  </a:lnTo>
                  <a:lnTo>
                    <a:pt x="39" y="83"/>
                  </a:lnTo>
                  <a:lnTo>
                    <a:pt x="40" y="83"/>
                  </a:lnTo>
                  <a:lnTo>
                    <a:pt x="39" y="83"/>
                  </a:lnTo>
                  <a:lnTo>
                    <a:pt x="37" y="83"/>
                  </a:lnTo>
                  <a:lnTo>
                    <a:pt x="39" y="83"/>
                  </a:lnTo>
                  <a:lnTo>
                    <a:pt x="37" y="83"/>
                  </a:lnTo>
                  <a:lnTo>
                    <a:pt x="37" y="82"/>
                  </a:lnTo>
                  <a:lnTo>
                    <a:pt x="37" y="80"/>
                  </a:lnTo>
                  <a:lnTo>
                    <a:pt x="36" y="80"/>
                  </a:lnTo>
                  <a:lnTo>
                    <a:pt x="37" y="82"/>
                  </a:lnTo>
                  <a:lnTo>
                    <a:pt x="37" y="83"/>
                  </a:lnTo>
                  <a:lnTo>
                    <a:pt x="37" y="84"/>
                  </a:lnTo>
                  <a:lnTo>
                    <a:pt x="37" y="85"/>
                  </a:lnTo>
                  <a:lnTo>
                    <a:pt x="37" y="84"/>
                  </a:lnTo>
                  <a:lnTo>
                    <a:pt x="37" y="85"/>
                  </a:lnTo>
                  <a:lnTo>
                    <a:pt x="39" y="85"/>
                  </a:lnTo>
                  <a:lnTo>
                    <a:pt x="37" y="85"/>
                  </a:lnTo>
                  <a:lnTo>
                    <a:pt x="37" y="87"/>
                  </a:lnTo>
                  <a:lnTo>
                    <a:pt x="36" y="87"/>
                  </a:lnTo>
                  <a:lnTo>
                    <a:pt x="36" y="88"/>
                  </a:lnTo>
                  <a:lnTo>
                    <a:pt x="35" y="87"/>
                  </a:lnTo>
                  <a:lnTo>
                    <a:pt x="35" y="88"/>
                  </a:lnTo>
                  <a:lnTo>
                    <a:pt x="35" y="89"/>
                  </a:lnTo>
                  <a:lnTo>
                    <a:pt x="36" y="89"/>
                  </a:lnTo>
                  <a:lnTo>
                    <a:pt x="36" y="90"/>
                  </a:lnTo>
                  <a:lnTo>
                    <a:pt x="35" y="90"/>
                  </a:lnTo>
                  <a:lnTo>
                    <a:pt x="36" y="89"/>
                  </a:lnTo>
                  <a:lnTo>
                    <a:pt x="35" y="89"/>
                  </a:lnTo>
                  <a:lnTo>
                    <a:pt x="35" y="90"/>
                  </a:lnTo>
                  <a:lnTo>
                    <a:pt x="35" y="92"/>
                  </a:lnTo>
                  <a:lnTo>
                    <a:pt x="35" y="93"/>
                  </a:lnTo>
                  <a:lnTo>
                    <a:pt x="35" y="94"/>
                  </a:lnTo>
                  <a:lnTo>
                    <a:pt x="35" y="96"/>
                  </a:lnTo>
                  <a:lnTo>
                    <a:pt x="35" y="97"/>
                  </a:lnTo>
                  <a:lnTo>
                    <a:pt x="35" y="96"/>
                  </a:lnTo>
                  <a:lnTo>
                    <a:pt x="34" y="96"/>
                  </a:lnTo>
                  <a:lnTo>
                    <a:pt x="34" y="97"/>
                  </a:lnTo>
                  <a:lnTo>
                    <a:pt x="32" y="97"/>
                  </a:lnTo>
                  <a:lnTo>
                    <a:pt x="34" y="97"/>
                  </a:lnTo>
                  <a:lnTo>
                    <a:pt x="32" y="97"/>
                  </a:lnTo>
                  <a:lnTo>
                    <a:pt x="34" y="98"/>
                  </a:lnTo>
                  <a:lnTo>
                    <a:pt x="32" y="98"/>
                  </a:lnTo>
                  <a:lnTo>
                    <a:pt x="34" y="98"/>
                  </a:lnTo>
                  <a:lnTo>
                    <a:pt x="34" y="99"/>
                  </a:lnTo>
                  <a:lnTo>
                    <a:pt x="34" y="98"/>
                  </a:lnTo>
                  <a:lnTo>
                    <a:pt x="34" y="99"/>
                  </a:lnTo>
                  <a:lnTo>
                    <a:pt x="34" y="101"/>
                  </a:lnTo>
                  <a:lnTo>
                    <a:pt x="34" y="102"/>
                  </a:lnTo>
                  <a:lnTo>
                    <a:pt x="34" y="103"/>
                  </a:lnTo>
                  <a:lnTo>
                    <a:pt x="34" y="104"/>
                  </a:lnTo>
                  <a:lnTo>
                    <a:pt x="34" y="106"/>
                  </a:lnTo>
                  <a:lnTo>
                    <a:pt x="34" y="107"/>
                  </a:lnTo>
                  <a:lnTo>
                    <a:pt x="35" y="107"/>
                  </a:lnTo>
                  <a:lnTo>
                    <a:pt x="34" y="107"/>
                  </a:lnTo>
                  <a:lnTo>
                    <a:pt x="35" y="108"/>
                  </a:lnTo>
                  <a:lnTo>
                    <a:pt x="34" y="108"/>
                  </a:lnTo>
                  <a:lnTo>
                    <a:pt x="35" y="108"/>
                  </a:lnTo>
                  <a:lnTo>
                    <a:pt x="36" y="108"/>
                  </a:lnTo>
                  <a:lnTo>
                    <a:pt x="36" y="110"/>
                  </a:lnTo>
                  <a:lnTo>
                    <a:pt x="36" y="108"/>
                  </a:lnTo>
                  <a:lnTo>
                    <a:pt x="37" y="108"/>
                  </a:lnTo>
                  <a:lnTo>
                    <a:pt x="37" y="110"/>
                  </a:lnTo>
                  <a:lnTo>
                    <a:pt x="39" y="110"/>
                  </a:lnTo>
                  <a:lnTo>
                    <a:pt x="39" y="111"/>
                  </a:lnTo>
                  <a:lnTo>
                    <a:pt x="40" y="111"/>
                  </a:lnTo>
                  <a:lnTo>
                    <a:pt x="40" y="112"/>
                  </a:lnTo>
                  <a:lnTo>
                    <a:pt x="41" y="112"/>
                  </a:lnTo>
                  <a:lnTo>
                    <a:pt x="40" y="112"/>
                  </a:lnTo>
                  <a:lnTo>
                    <a:pt x="40" y="111"/>
                  </a:lnTo>
                  <a:lnTo>
                    <a:pt x="40" y="112"/>
                  </a:lnTo>
                  <a:lnTo>
                    <a:pt x="40" y="113"/>
                  </a:lnTo>
                  <a:lnTo>
                    <a:pt x="41" y="113"/>
                  </a:lnTo>
                  <a:lnTo>
                    <a:pt x="41" y="115"/>
                  </a:lnTo>
                  <a:lnTo>
                    <a:pt x="41" y="113"/>
                  </a:lnTo>
                  <a:lnTo>
                    <a:pt x="42" y="113"/>
                  </a:lnTo>
                  <a:lnTo>
                    <a:pt x="42" y="115"/>
                  </a:lnTo>
                  <a:lnTo>
                    <a:pt x="42" y="113"/>
                  </a:lnTo>
                  <a:lnTo>
                    <a:pt x="42" y="115"/>
                  </a:lnTo>
                  <a:lnTo>
                    <a:pt x="42" y="116"/>
                  </a:lnTo>
                  <a:lnTo>
                    <a:pt x="44" y="116"/>
                  </a:lnTo>
                  <a:lnTo>
                    <a:pt x="44" y="117"/>
                  </a:lnTo>
                  <a:lnTo>
                    <a:pt x="42" y="116"/>
                  </a:lnTo>
                  <a:lnTo>
                    <a:pt x="42" y="117"/>
                  </a:lnTo>
                  <a:lnTo>
                    <a:pt x="44" y="117"/>
                  </a:lnTo>
                  <a:lnTo>
                    <a:pt x="44" y="119"/>
                  </a:lnTo>
                  <a:lnTo>
                    <a:pt x="42" y="119"/>
                  </a:lnTo>
                  <a:lnTo>
                    <a:pt x="42" y="117"/>
                  </a:lnTo>
                  <a:lnTo>
                    <a:pt x="42" y="119"/>
                  </a:lnTo>
                  <a:lnTo>
                    <a:pt x="41" y="119"/>
                  </a:lnTo>
                  <a:lnTo>
                    <a:pt x="42" y="119"/>
                  </a:lnTo>
                  <a:lnTo>
                    <a:pt x="41" y="119"/>
                  </a:lnTo>
                  <a:lnTo>
                    <a:pt x="41" y="120"/>
                  </a:lnTo>
                  <a:lnTo>
                    <a:pt x="40" y="120"/>
                  </a:lnTo>
                  <a:lnTo>
                    <a:pt x="40" y="121"/>
                  </a:lnTo>
                  <a:lnTo>
                    <a:pt x="39" y="121"/>
                  </a:lnTo>
                  <a:lnTo>
                    <a:pt x="40" y="121"/>
                  </a:lnTo>
                  <a:lnTo>
                    <a:pt x="39" y="121"/>
                  </a:lnTo>
                  <a:lnTo>
                    <a:pt x="37" y="121"/>
                  </a:lnTo>
                  <a:lnTo>
                    <a:pt x="39" y="122"/>
                  </a:lnTo>
                  <a:lnTo>
                    <a:pt x="40" y="121"/>
                  </a:lnTo>
                  <a:lnTo>
                    <a:pt x="40" y="122"/>
                  </a:lnTo>
                  <a:lnTo>
                    <a:pt x="40" y="121"/>
                  </a:lnTo>
                  <a:lnTo>
                    <a:pt x="41" y="121"/>
                  </a:lnTo>
                  <a:lnTo>
                    <a:pt x="41" y="122"/>
                  </a:lnTo>
                  <a:lnTo>
                    <a:pt x="40" y="122"/>
                  </a:lnTo>
                  <a:lnTo>
                    <a:pt x="40" y="124"/>
                  </a:lnTo>
                  <a:lnTo>
                    <a:pt x="40" y="125"/>
                  </a:lnTo>
                  <a:lnTo>
                    <a:pt x="39" y="125"/>
                  </a:lnTo>
                  <a:lnTo>
                    <a:pt x="37" y="125"/>
                  </a:lnTo>
                  <a:lnTo>
                    <a:pt x="37" y="126"/>
                  </a:lnTo>
                  <a:lnTo>
                    <a:pt x="37" y="127"/>
                  </a:lnTo>
                  <a:lnTo>
                    <a:pt x="37" y="126"/>
                  </a:lnTo>
                  <a:lnTo>
                    <a:pt x="36" y="126"/>
                  </a:lnTo>
                  <a:lnTo>
                    <a:pt x="37" y="126"/>
                  </a:lnTo>
                  <a:lnTo>
                    <a:pt x="36" y="126"/>
                  </a:lnTo>
                  <a:lnTo>
                    <a:pt x="36" y="127"/>
                  </a:lnTo>
                  <a:lnTo>
                    <a:pt x="36" y="126"/>
                  </a:lnTo>
                  <a:lnTo>
                    <a:pt x="36" y="125"/>
                  </a:lnTo>
                  <a:lnTo>
                    <a:pt x="36" y="124"/>
                  </a:lnTo>
                  <a:lnTo>
                    <a:pt x="36" y="125"/>
                  </a:lnTo>
                  <a:lnTo>
                    <a:pt x="36" y="126"/>
                  </a:lnTo>
                  <a:lnTo>
                    <a:pt x="35" y="126"/>
                  </a:lnTo>
                  <a:lnTo>
                    <a:pt x="35" y="127"/>
                  </a:lnTo>
                  <a:lnTo>
                    <a:pt x="36" y="127"/>
                  </a:lnTo>
                  <a:lnTo>
                    <a:pt x="35" y="127"/>
                  </a:lnTo>
                  <a:lnTo>
                    <a:pt x="35" y="126"/>
                  </a:lnTo>
                  <a:lnTo>
                    <a:pt x="35" y="127"/>
                  </a:lnTo>
                  <a:lnTo>
                    <a:pt x="35" y="129"/>
                  </a:lnTo>
                  <a:lnTo>
                    <a:pt x="34" y="129"/>
                  </a:lnTo>
                  <a:lnTo>
                    <a:pt x="32" y="129"/>
                  </a:lnTo>
                  <a:lnTo>
                    <a:pt x="34" y="129"/>
                  </a:lnTo>
                  <a:lnTo>
                    <a:pt x="32" y="129"/>
                  </a:lnTo>
                  <a:lnTo>
                    <a:pt x="32" y="130"/>
                  </a:lnTo>
                  <a:lnTo>
                    <a:pt x="30" y="129"/>
                  </a:lnTo>
                  <a:lnTo>
                    <a:pt x="28" y="129"/>
                  </a:lnTo>
                  <a:lnTo>
                    <a:pt x="28" y="130"/>
                  </a:lnTo>
                  <a:lnTo>
                    <a:pt x="30" y="130"/>
                  </a:lnTo>
                  <a:lnTo>
                    <a:pt x="30" y="129"/>
                  </a:lnTo>
                  <a:lnTo>
                    <a:pt x="30" y="130"/>
                  </a:lnTo>
                  <a:lnTo>
                    <a:pt x="31" y="130"/>
                  </a:lnTo>
                  <a:lnTo>
                    <a:pt x="31" y="131"/>
                  </a:lnTo>
                  <a:lnTo>
                    <a:pt x="32" y="131"/>
                  </a:lnTo>
                  <a:lnTo>
                    <a:pt x="31" y="131"/>
                  </a:lnTo>
                  <a:lnTo>
                    <a:pt x="30" y="131"/>
                  </a:lnTo>
                  <a:lnTo>
                    <a:pt x="31" y="131"/>
                  </a:lnTo>
                  <a:lnTo>
                    <a:pt x="31" y="133"/>
                  </a:lnTo>
                  <a:lnTo>
                    <a:pt x="31" y="134"/>
                  </a:lnTo>
                  <a:lnTo>
                    <a:pt x="31" y="135"/>
                  </a:lnTo>
                  <a:lnTo>
                    <a:pt x="31" y="134"/>
                  </a:lnTo>
                  <a:lnTo>
                    <a:pt x="30" y="134"/>
                  </a:lnTo>
                  <a:lnTo>
                    <a:pt x="31" y="134"/>
                  </a:lnTo>
                  <a:lnTo>
                    <a:pt x="31" y="135"/>
                  </a:lnTo>
                  <a:lnTo>
                    <a:pt x="31" y="136"/>
                  </a:lnTo>
                  <a:lnTo>
                    <a:pt x="31" y="135"/>
                  </a:lnTo>
                  <a:lnTo>
                    <a:pt x="31" y="136"/>
                  </a:lnTo>
                  <a:lnTo>
                    <a:pt x="31" y="138"/>
                  </a:lnTo>
                  <a:lnTo>
                    <a:pt x="31" y="136"/>
                  </a:lnTo>
                  <a:lnTo>
                    <a:pt x="31" y="138"/>
                  </a:lnTo>
                  <a:lnTo>
                    <a:pt x="30" y="138"/>
                  </a:lnTo>
                  <a:lnTo>
                    <a:pt x="30" y="136"/>
                  </a:lnTo>
                  <a:lnTo>
                    <a:pt x="31" y="136"/>
                  </a:lnTo>
                  <a:lnTo>
                    <a:pt x="30" y="136"/>
                  </a:lnTo>
                  <a:lnTo>
                    <a:pt x="30" y="138"/>
                  </a:lnTo>
                  <a:lnTo>
                    <a:pt x="30" y="136"/>
                  </a:lnTo>
                  <a:lnTo>
                    <a:pt x="30" y="138"/>
                  </a:lnTo>
                  <a:lnTo>
                    <a:pt x="31" y="139"/>
                  </a:lnTo>
                  <a:lnTo>
                    <a:pt x="30" y="139"/>
                  </a:lnTo>
                  <a:lnTo>
                    <a:pt x="30" y="138"/>
                  </a:lnTo>
                  <a:lnTo>
                    <a:pt x="30" y="139"/>
                  </a:lnTo>
                  <a:lnTo>
                    <a:pt x="31" y="139"/>
                  </a:lnTo>
                  <a:lnTo>
                    <a:pt x="30" y="139"/>
                  </a:lnTo>
                  <a:lnTo>
                    <a:pt x="30" y="140"/>
                  </a:lnTo>
                  <a:lnTo>
                    <a:pt x="30" y="139"/>
                  </a:lnTo>
                  <a:lnTo>
                    <a:pt x="30" y="140"/>
                  </a:lnTo>
                  <a:lnTo>
                    <a:pt x="31" y="140"/>
                  </a:lnTo>
                  <a:lnTo>
                    <a:pt x="30" y="140"/>
                  </a:lnTo>
                  <a:lnTo>
                    <a:pt x="31" y="140"/>
                  </a:lnTo>
                  <a:lnTo>
                    <a:pt x="31" y="141"/>
                  </a:lnTo>
                  <a:lnTo>
                    <a:pt x="31" y="143"/>
                  </a:lnTo>
                  <a:lnTo>
                    <a:pt x="30" y="143"/>
                  </a:lnTo>
                  <a:lnTo>
                    <a:pt x="30" y="144"/>
                  </a:lnTo>
                  <a:lnTo>
                    <a:pt x="30" y="145"/>
                  </a:lnTo>
                  <a:lnTo>
                    <a:pt x="30" y="147"/>
                  </a:lnTo>
                  <a:lnTo>
                    <a:pt x="30" y="148"/>
                  </a:lnTo>
                  <a:lnTo>
                    <a:pt x="30" y="149"/>
                  </a:lnTo>
                  <a:lnTo>
                    <a:pt x="30" y="148"/>
                  </a:lnTo>
                  <a:lnTo>
                    <a:pt x="28" y="149"/>
                  </a:lnTo>
                  <a:lnTo>
                    <a:pt x="28" y="150"/>
                  </a:lnTo>
                  <a:lnTo>
                    <a:pt x="28" y="152"/>
                  </a:lnTo>
                  <a:lnTo>
                    <a:pt x="27" y="152"/>
                  </a:lnTo>
                  <a:lnTo>
                    <a:pt x="27" y="153"/>
                  </a:lnTo>
                  <a:lnTo>
                    <a:pt x="27" y="154"/>
                  </a:lnTo>
                  <a:lnTo>
                    <a:pt x="26" y="155"/>
                  </a:lnTo>
                  <a:lnTo>
                    <a:pt x="26" y="154"/>
                  </a:lnTo>
                  <a:lnTo>
                    <a:pt x="25" y="154"/>
                  </a:lnTo>
                  <a:lnTo>
                    <a:pt x="23" y="154"/>
                  </a:lnTo>
                  <a:lnTo>
                    <a:pt x="22" y="154"/>
                  </a:lnTo>
                  <a:lnTo>
                    <a:pt x="21" y="154"/>
                  </a:lnTo>
                  <a:lnTo>
                    <a:pt x="20" y="154"/>
                  </a:lnTo>
                  <a:lnTo>
                    <a:pt x="20" y="155"/>
                  </a:lnTo>
                  <a:lnTo>
                    <a:pt x="21" y="155"/>
                  </a:lnTo>
                  <a:lnTo>
                    <a:pt x="20" y="155"/>
                  </a:lnTo>
                  <a:lnTo>
                    <a:pt x="18" y="155"/>
                  </a:lnTo>
                  <a:lnTo>
                    <a:pt x="18" y="157"/>
                  </a:lnTo>
                  <a:lnTo>
                    <a:pt x="17" y="157"/>
                  </a:lnTo>
                  <a:lnTo>
                    <a:pt x="17" y="158"/>
                  </a:lnTo>
                  <a:lnTo>
                    <a:pt x="17" y="159"/>
                  </a:lnTo>
                  <a:lnTo>
                    <a:pt x="18" y="159"/>
                  </a:lnTo>
                  <a:lnTo>
                    <a:pt x="18" y="161"/>
                  </a:lnTo>
                  <a:lnTo>
                    <a:pt x="17" y="161"/>
                  </a:lnTo>
                  <a:lnTo>
                    <a:pt x="17" y="162"/>
                  </a:lnTo>
                  <a:lnTo>
                    <a:pt x="16" y="162"/>
                  </a:lnTo>
                  <a:lnTo>
                    <a:pt x="14" y="162"/>
                  </a:lnTo>
                  <a:lnTo>
                    <a:pt x="13" y="162"/>
                  </a:lnTo>
                  <a:lnTo>
                    <a:pt x="12" y="162"/>
                  </a:lnTo>
                  <a:lnTo>
                    <a:pt x="11" y="162"/>
                  </a:lnTo>
                  <a:lnTo>
                    <a:pt x="9" y="162"/>
                  </a:lnTo>
                  <a:lnTo>
                    <a:pt x="11" y="162"/>
                  </a:lnTo>
                  <a:lnTo>
                    <a:pt x="11" y="161"/>
                  </a:lnTo>
                  <a:lnTo>
                    <a:pt x="11" y="159"/>
                  </a:lnTo>
                  <a:lnTo>
                    <a:pt x="11" y="158"/>
                  </a:lnTo>
                  <a:lnTo>
                    <a:pt x="9" y="157"/>
                  </a:lnTo>
                  <a:lnTo>
                    <a:pt x="9" y="155"/>
                  </a:lnTo>
                  <a:lnTo>
                    <a:pt x="8" y="155"/>
                  </a:lnTo>
                  <a:lnTo>
                    <a:pt x="8" y="154"/>
                  </a:lnTo>
                  <a:lnTo>
                    <a:pt x="8" y="153"/>
                  </a:lnTo>
                  <a:lnTo>
                    <a:pt x="9" y="153"/>
                  </a:lnTo>
                  <a:lnTo>
                    <a:pt x="9" y="154"/>
                  </a:lnTo>
                  <a:lnTo>
                    <a:pt x="9" y="153"/>
                  </a:lnTo>
                  <a:lnTo>
                    <a:pt x="8" y="152"/>
                  </a:lnTo>
                  <a:lnTo>
                    <a:pt x="9" y="152"/>
                  </a:lnTo>
                  <a:lnTo>
                    <a:pt x="11" y="152"/>
                  </a:lnTo>
                  <a:lnTo>
                    <a:pt x="11" y="150"/>
                  </a:lnTo>
                  <a:lnTo>
                    <a:pt x="9" y="149"/>
                  </a:lnTo>
                  <a:lnTo>
                    <a:pt x="8" y="149"/>
                  </a:lnTo>
                  <a:lnTo>
                    <a:pt x="8" y="148"/>
                  </a:lnTo>
                  <a:lnTo>
                    <a:pt x="8" y="147"/>
                  </a:lnTo>
                  <a:lnTo>
                    <a:pt x="7" y="147"/>
                  </a:lnTo>
                  <a:lnTo>
                    <a:pt x="7" y="145"/>
                  </a:lnTo>
                  <a:lnTo>
                    <a:pt x="7" y="144"/>
                  </a:lnTo>
                  <a:lnTo>
                    <a:pt x="6" y="144"/>
                  </a:lnTo>
                  <a:lnTo>
                    <a:pt x="7" y="144"/>
                  </a:lnTo>
                  <a:lnTo>
                    <a:pt x="6" y="144"/>
                  </a:lnTo>
                  <a:lnTo>
                    <a:pt x="6" y="143"/>
                  </a:lnTo>
                  <a:lnTo>
                    <a:pt x="6" y="141"/>
                  </a:lnTo>
                  <a:lnTo>
                    <a:pt x="6" y="143"/>
                  </a:lnTo>
                  <a:lnTo>
                    <a:pt x="4" y="143"/>
                  </a:lnTo>
                  <a:lnTo>
                    <a:pt x="6" y="143"/>
                  </a:lnTo>
                  <a:lnTo>
                    <a:pt x="4" y="143"/>
                  </a:lnTo>
                  <a:lnTo>
                    <a:pt x="4" y="141"/>
                  </a:lnTo>
                  <a:lnTo>
                    <a:pt x="6" y="141"/>
                  </a:lnTo>
                  <a:lnTo>
                    <a:pt x="4" y="141"/>
                  </a:lnTo>
                  <a:lnTo>
                    <a:pt x="4" y="140"/>
                  </a:lnTo>
                  <a:lnTo>
                    <a:pt x="4" y="139"/>
                  </a:lnTo>
                  <a:lnTo>
                    <a:pt x="3" y="139"/>
                  </a:lnTo>
                  <a:lnTo>
                    <a:pt x="4" y="139"/>
                  </a:lnTo>
                  <a:lnTo>
                    <a:pt x="4" y="138"/>
                  </a:lnTo>
                  <a:lnTo>
                    <a:pt x="3" y="138"/>
                  </a:lnTo>
                  <a:lnTo>
                    <a:pt x="4" y="138"/>
                  </a:lnTo>
                  <a:lnTo>
                    <a:pt x="4" y="136"/>
                  </a:lnTo>
                  <a:lnTo>
                    <a:pt x="4" y="135"/>
                  </a:lnTo>
                  <a:lnTo>
                    <a:pt x="4" y="134"/>
                  </a:lnTo>
                  <a:lnTo>
                    <a:pt x="4" y="133"/>
                  </a:lnTo>
                  <a:lnTo>
                    <a:pt x="3" y="133"/>
                  </a:lnTo>
                  <a:lnTo>
                    <a:pt x="3" y="134"/>
                  </a:lnTo>
                  <a:lnTo>
                    <a:pt x="3" y="133"/>
                  </a:lnTo>
                  <a:lnTo>
                    <a:pt x="3" y="131"/>
                  </a:lnTo>
                  <a:lnTo>
                    <a:pt x="3" y="133"/>
                  </a:lnTo>
                  <a:lnTo>
                    <a:pt x="3" y="131"/>
                  </a:lnTo>
                  <a:lnTo>
                    <a:pt x="3" y="133"/>
                  </a:lnTo>
                  <a:lnTo>
                    <a:pt x="2" y="133"/>
                  </a:lnTo>
                  <a:lnTo>
                    <a:pt x="2" y="134"/>
                  </a:lnTo>
                  <a:lnTo>
                    <a:pt x="2" y="133"/>
                  </a:lnTo>
                  <a:lnTo>
                    <a:pt x="2" y="131"/>
                  </a:lnTo>
                  <a:lnTo>
                    <a:pt x="2" y="133"/>
                  </a:lnTo>
                  <a:lnTo>
                    <a:pt x="0" y="133"/>
                  </a:lnTo>
                  <a:lnTo>
                    <a:pt x="0" y="131"/>
                  </a:lnTo>
                  <a:lnTo>
                    <a:pt x="2" y="131"/>
                  </a:lnTo>
                  <a:lnTo>
                    <a:pt x="0" y="131"/>
                  </a:lnTo>
                  <a:lnTo>
                    <a:pt x="2" y="131"/>
                  </a:lnTo>
                  <a:lnTo>
                    <a:pt x="2" y="130"/>
                  </a:lnTo>
                  <a:lnTo>
                    <a:pt x="2" y="129"/>
                  </a:lnTo>
                  <a:lnTo>
                    <a:pt x="0" y="129"/>
                  </a:lnTo>
                  <a:lnTo>
                    <a:pt x="0" y="127"/>
                  </a:lnTo>
                  <a:lnTo>
                    <a:pt x="0" y="126"/>
                  </a:lnTo>
                  <a:lnTo>
                    <a:pt x="0" y="125"/>
                  </a:lnTo>
                  <a:lnTo>
                    <a:pt x="2" y="125"/>
                  </a:lnTo>
                  <a:lnTo>
                    <a:pt x="2" y="126"/>
                  </a:lnTo>
                  <a:lnTo>
                    <a:pt x="3" y="127"/>
                  </a:lnTo>
                  <a:lnTo>
                    <a:pt x="3" y="126"/>
                  </a:lnTo>
                  <a:lnTo>
                    <a:pt x="4" y="125"/>
                  </a:lnTo>
                  <a:lnTo>
                    <a:pt x="4" y="124"/>
                  </a:lnTo>
                  <a:lnTo>
                    <a:pt x="4" y="122"/>
                  </a:lnTo>
                  <a:lnTo>
                    <a:pt x="3" y="120"/>
                  </a:lnTo>
                  <a:lnTo>
                    <a:pt x="3" y="119"/>
                  </a:lnTo>
                  <a:lnTo>
                    <a:pt x="4" y="119"/>
                  </a:lnTo>
                  <a:lnTo>
                    <a:pt x="4" y="117"/>
                  </a:lnTo>
                  <a:lnTo>
                    <a:pt x="4" y="116"/>
                  </a:lnTo>
                  <a:lnTo>
                    <a:pt x="6" y="116"/>
                  </a:lnTo>
                  <a:lnTo>
                    <a:pt x="7" y="116"/>
                  </a:lnTo>
                  <a:lnTo>
                    <a:pt x="8" y="115"/>
                  </a:lnTo>
                  <a:lnTo>
                    <a:pt x="8" y="113"/>
                  </a:lnTo>
                  <a:lnTo>
                    <a:pt x="8" y="112"/>
                  </a:lnTo>
                  <a:lnTo>
                    <a:pt x="8" y="111"/>
                  </a:lnTo>
                  <a:lnTo>
                    <a:pt x="8" y="110"/>
                  </a:lnTo>
                  <a:lnTo>
                    <a:pt x="8" y="108"/>
                  </a:lnTo>
                  <a:lnTo>
                    <a:pt x="7" y="107"/>
                  </a:lnTo>
                  <a:lnTo>
                    <a:pt x="7" y="106"/>
                  </a:lnTo>
                  <a:lnTo>
                    <a:pt x="7" y="104"/>
                  </a:lnTo>
                  <a:lnTo>
                    <a:pt x="7" y="103"/>
                  </a:lnTo>
                  <a:lnTo>
                    <a:pt x="8" y="103"/>
                  </a:lnTo>
                  <a:lnTo>
                    <a:pt x="9" y="103"/>
                  </a:lnTo>
                  <a:lnTo>
                    <a:pt x="9" y="102"/>
                  </a:lnTo>
                  <a:lnTo>
                    <a:pt x="9" y="101"/>
                  </a:lnTo>
                  <a:lnTo>
                    <a:pt x="11" y="99"/>
                  </a:lnTo>
                  <a:lnTo>
                    <a:pt x="9" y="99"/>
                  </a:lnTo>
                  <a:lnTo>
                    <a:pt x="8" y="98"/>
                  </a:lnTo>
                  <a:lnTo>
                    <a:pt x="8" y="97"/>
                  </a:lnTo>
                  <a:lnTo>
                    <a:pt x="7" y="97"/>
                  </a:lnTo>
                  <a:lnTo>
                    <a:pt x="6" y="96"/>
                  </a:lnTo>
                  <a:lnTo>
                    <a:pt x="7" y="93"/>
                  </a:lnTo>
                  <a:lnTo>
                    <a:pt x="7" y="89"/>
                  </a:lnTo>
                  <a:lnTo>
                    <a:pt x="7" y="88"/>
                  </a:lnTo>
                  <a:lnTo>
                    <a:pt x="6" y="85"/>
                  </a:lnTo>
                  <a:lnTo>
                    <a:pt x="6" y="84"/>
                  </a:lnTo>
                  <a:lnTo>
                    <a:pt x="6" y="82"/>
                  </a:lnTo>
                  <a:lnTo>
                    <a:pt x="7" y="80"/>
                  </a:lnTo>
                  <a:lnTo>
                    <a:pt x="6" y="78"/>
                  </a:lnTo>
                  <a:lnTo>
                    <a:pt x="7" y="75"/>
                  </a:lnTo>
                  <a:lnTo>
                    <a:pt x="6" y="74"/>
                  </a:lnTo>
                  <a:lnTo>
                    <a:pt x="7" y="73"/>
                  </a:lnTo>
                  <a:lnTo>
                    <a:pt x="8" y="71"/>
                  </a:lnTo>
                  <a:lnTo>
                    <a:pt x="9" y="69"/>
                  </a:lnTo>
                  <a:lnTo>
                    <a:pt x="11" y="68"/>
                  </a:lnTo>
                  <a:lnTo>
                    <a:pt x="12" y="68"/>
                  </a:lnTo>
                  <a:lnTo>
                    <a:pt x="14" y="68"/>
                  </a:lnTo>
                  <a:lnTo>
                    <a:pt x="16" y="69"/>
                  </a:lnTo>
                  <a:lnTo>
                    <a:pt x="17" y="66"/>
                  </a:lnTo>
                  <a:lnTo>
                    <a:pt x="17" y="62"/>
                  </a:lnTo>
                  <a:lnTo>
                    <a:pt x="16" y="62"/>
                  </a:lnTo>
                  <a:lnTo>
                    <a:pt x="14" y="61"/>
                  </a:lnTo>
                  <a:lnTo>
                    <a:pt x="16" y="59"/>
                  </a:lnTo>
                  <a:lnTo>
                    <a:pt x="17" y="56"/>
                  </a:lnTo>
                  <a:lnTo>
                    <a:pt x="18" y="55"/>
                  </a:lnTo>
                  <a:lnTo>
                    <a:pt x="18" y="54"/>
                  </a:lnTo>
                  <a:lnTo>
                    <a:pt x="18" y="52"/>
                  </a:lnTo>
                  <a:lnTo>
                    <a:pt x="20" y="51"/>
                  </a:lnTo>
                  <a:lnTo>
                    <a:pt x="18" y="51"/>
                  </a:lnTo>
                  <a:lnTo>
                    <a:pt x="18" y="50"/>
                  </a:lnTo>
                  <a:lnTo>
                    <a:pt x="20" y="47"/>
                  </a:lnTo>
                  <a:lnTo>
                    <a:pt x="20" y="46"/>
                  </a:lnTo>
                  <a:lnTo>
                    <a:pt x="20" y="45"/>
                  </a:lnTo>
                  <a:lnTo>
                    <a:pt x="20" y="41"/>
                  </a:lnTo>
                  <a:lnTo>
                    <a:pt x="21" y="41"/>
                  </a:lnTo>
                  <a:lnTo>
                    <a:pt x="22" y="41"/>
                  </a:lnTo>
                  <a:lnTo>
                    <a:pt x="25" y="40"/>
                  </a:lnTo>
                  <a:lnTo>
                    <a:pt x="25" y="38"/>
                  </a:lnTo>
                  <a:lnTo>
                    <a:pt x="23" y="37"/>
                  </a:lnTo>
                  <a:lnTo>
                    <a:pt x="23" y="36"/>
                  </a:lnTo>
                  <a:lnTo>
                    <a:pt x="25" y="34"/>
                  </a:lnTo>
                  <a:lnTo>
                    <a:pt x="27" y="31"/>
                  </a:lnTo>
                  <a:lnTo>
                    <a:pt x="28" y="29"/>
                  </a:lnTo>
                  <a:lnTo>
                    <a:pt x="30" y="28"/>
                  </a:lnTo>
                  <a:lnTo>
                    <a:pt x="30" y="27"/>
                  </a:lnTo>
                  <a:lnTo>
                    <a:pt x="27" y="23"/>
                  </a:lnTo>
                  <a:lnTo>
                    <a:pt x="28" y="22"/>
                  </a:lnTo>
                  <a:lnTo>
                    <a:pt x="30" y="22"/>
                  </a:lnTo>
                  <a:lnTo>
                    <a:pt x="30" y="20"/>
                  </a:lnTo>
                  <a:lnTo>
                    <a:pt x="31" y="17"/>
                  </a:lnTo>
                  <a:lnTo>
                    <a:pt x="34" y="14"/>
                  </a:lnTo>
                  <a:lnTo>
                    <a:pt x="34" y="13"/>
                  </a:lnTo>
                  <a:lnTo>
                    <a:pt x="36" y="14"/>
                  </a:lnTo>
                  <a:lnTo>
                    <a:pt x="37" y="15"/>
                  </a:lnTo>
                  <a:lnTo>
                    <a:pt x="37" y="14"/>
                  </a:lnTo>
                  <a:lnTo>
                    <a:pt x="39" y="13"/>
                  </a:lnTo>
                  <a:lnTo>
                    <a:pt x="39" y="12"/>
                  </a:lnTo>
                  <a:lnTo>
                    <a:pt x="39" y="9"/>
                  </a:lnTo>
                  <a:lnTo>
                    <a:pt x="39" y="8"/>
                  </a:lnTo>
                  <a:lnTo>
                    <a:pt x="39" y="6"/>
                  </a:lnTo>
                  <a:lnTo>
                    <a:pt x="40" y="6"/>
                  </a:lnTo>
                  <a:lnTo>
                    <a:pt x="41" y="8"/>
                  </a:lnTo>
                  <a:lnTo>
                    <a:pt x="44" y="8"/>
                  </a:lnTo>
                  <a:lnTo>
                    <a:pt x="46" y="9"/>
                  </a:lnTo>
                  <a:lnTo>
                    <a:pt x="49" y="10"/>
                  </a:lnTo>
                  <a:lnTo>
                    <a:pt x="49" y="9"/>
                  </a:lnTo>
                  <a:lnTo>
                    <a:pt x="50" y="8"/>
                  </a:lnTo>
                  <a:lnTo>
                    <a:pt x="49" y="6"/>
                  </a:lnTo>
                  <a:lnTo>
                    <a:pt x="50" y="6"/>
                  </a:lnTo>
                  <a:lnTo>
                    <a:pt x="50" y="5"/>
                  </a:lnTo>
                  <a:lnTo>
                    <a:pt x="50" y="4"/>
                  </a:lnTo>
                  <a:lnTo>
                    <a:pt x="50" y="3"/>
                  </a:lnTo>
                  <a:lnTo>
                    <a:pt x="50" y="1"/>
                  </a:lnTo>
                  <a:lnTo>
                    <a:pt x="49" y="0"/>
                  </a:lnTo>
                  <a:lnTo>
                    <a:pt x="50" y="0"/>
                  </a:lnTo>
                  <a:lnTo>
                    <a:pt x="53" y="0"/>
                  </a:lnTo>
                  <a:lnTo>
                    <a:pt x="54" y="0"/>
                  </a:lnTo>
                  <a:lnTo>
                    <a:pt x="54" y="1"/>
                  </a:lnTo>
                  <a:lnTo>
                    <a:pt x="54" y="3"/>
                  </a:lnTo>
                  <a:lnTo>
                    <a:pt x="55" y="3"/>
                  </a:lnTo>
                  <a:lnTo>
                    <a:pt x="55" y="4"/>
                  </a:lnTo>
                  <a:lnTo>
                    <a:pt x="56" y="4"/>
                  </a:lnTo>
                  <a:lnTo>
                    <a:pt x="56" y="5"/>
                  </a:lnTo>
                  <a:lnTo>
                    <a:pt x="58" y="5"/>
                  </a:lnTo>
                  <a:lnTo>
                    <a:pt x="58" y="6"/>
                  </a:lnTo>
                  <a:lnTo>
                    <a:pt x="59" y="6"/>
                  </a:lnTo>
                  <a:lnTo>
                    <a:pt x="59" y="8"/>
                  </a:lnTo>
                  <a:lnTo>
                    <a:pt x="60" y="8"/>
                  </a:lnTo>
                  <a:lnTo>
                    <a:pt x="62" y="8"/>
                  </a:lnTo>
                  <a:lnTo>
                    <a:pt x="63" y="9"/>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7" name="Freeform 1494"/>
            <p:cNvSpPr>
              <a:spLocks/>
            </p:cNvSpPr>
            <p:nvPr/>
          </p:nvSpPr>
          <p:spPr bwMode="auto">
            <a:xfrm>
              <a:off x="4675188" y="4321391"/>
              <a:ext cx="12700" cy="15875"/>
            </a:xfrm>
            <a:custGeom>
              <a:avLst/>
              <a:gdLst>
                <a:gd name="T0" fmla="*/ 7 w 8"/>
                <a:gd name="T1" fmla="*/ 1 h 10"/>
                <a:gd name="T2" fmla="*/ 7 w 8"/>
                <a:gd name="T3" fmla="*/ 1 h 10"/>
                <a:gd name="T4" fmla="*/ 7 w 8"/>
                <a:gd name="T5" fmla="*/ 3 h 10"/>
                <a:gd name="T6" fmla="*/ 7 w 8"/>
                <a:gd name="T7" fmla="*/ 3 h 10"/>
                <a:gd name="T8" fmla="*/ 7 w 8"/>
                <a:gd name="T9" fmla="*/ 4 h 10"/>
                <a:gd name="T10" fmla="*/ 7 w 8"/>
                <a:gd name="T11" fmla="*/ 4 h 10"/>
                <a:gd name="T12" fmla="*/ 8 w 8"/>
                <a:gd name="T13" fmla="*/ 5 h 10"/>
                <a:gd name="T14" fmla="*/ 8 w 8"/>
                <a:gd name="T15" fmla="*/ 6 h 10"/>
                <a:gd name="T16" fmla="*/ 7 w 8"/>
                <a:gd name="T17" fmla="*/ 6 h 10"/>
                <a:gd name="T18" fmla="*/ 7 w 8"/>
                <a:gd name="T19" fmla="*/ 6 h 10"/>
                <a:gd name="T20" fmla="*/ 7 w 8"/>
                <a:gd name="T21" fmla="*/ 8 h 10"/>
                <a:gd name="T22" fmla="*/ 7 w 8"/>
                <a:gd name="T23" fmla="*/ 9 h 10"/>
                <a:gd name="T24" fmla="*/ 7 w 8"/>
                <a:gd name="T25" fmla="*/ 9 h 10"/>
                <a:gd name="T26" fmla="*/ 7 w 8"/>
                <a:gd name="T27" fmla="*/ 9 h 10"/>
                <a:gd name="T28" fmla="*/ 7 w 8"/>
                <a:gd name="T29" fmla="*/ 10 h 10"/>
                <a:gd name="T30" fmla="*/ 7 w 8"/>
                <a:gd name="T31" fmla="*/ 10 h 10"/>
                <a:gd name="T32" fmla="*/ 5 w 8"/>
                <a:gd name="T33" fmla="*/ 10 h 10"/>
                <a:gd name="T34" fmla="*/ 4 w 8"/>
                <a:gd name="T35" fmla="*/ 10 h 10"/>
                <a:gd name="T36" fmla="*/ 3 w 8"/>
                <a:gd name="T37" fmla="*/ 9 h 10"/>
                <a:gd name="T38" fmla="*/ 3 w 8"/>
                <a:gd name="T39" fmla="*/ 9 h 10"/>
                <a:gd name="T40" fmla="*/ 2 w 8"/>
                <a:gd name="T41" fmla="*/ 9 h 10"/>
                <a:gd name="T42" fmla="*/ 2 w 8"/>
                <a:gd name="T43" fmla="*/ 9 h 10"/>
                <a:gd name="T44" fmla="*/ 2 w 8"/>
                <a:gd name="T45" fmla="*/ 8 h 10"/>
                <a:gd name="T46" fmla="*/ 2 w 8"/>
                <a:gd name="T47" fmla="*/ 8 h 10"/>
                <a:gd name="T48" fmla="*/ 2 w 8"/>
                <a:gd name="T49" fmla="*/ 8 h 10"/>
                <a:gd name="T50" fmla="*/ 2 w 8"/>
                <a:gd name="T51" fmla="*/ 6 h 10"/>
                <a:gd name="T52" fmla="*/ 0 w 8"/>
                <a:gd name="T53" fmla="*/ 6 h 10"/>
                <a:gd name="T54" fmla="*/ 0 w 8"/>
                <a:gd name="T55" fmla="*/ 6 h 10"/>
                <a:gd name="T56" fmla="*/ 0 w 8"/>
                <a:gd name="T57" fmla="*/ 6 h 10"/>
                <a:gd name="T58" fmla="*/ 0 w 8"/>
                <a:gd name="T59" fmla="*/ 6 h 10"/>
                <a:gd name="T60" fmla="*/ 0 w 8"/>
                <a:gd name="T61" fmla="*/ 6 h 10"/>
                <a:gd name="T62" fmla="*/ 0 w 8"/>
                <a:gd name="T63" fmla="*/ 5 h 10"/>
                <a:gd name="T64" fmla="*/ 0 w 8"/>
                <a:gd name="T65" fmla="*/ 4 h 10"/>
                <a:gd name="T66" fmla="*/ 2 w 8"/>
                <a:gd name="T67" fmla="*/ 3 h 10"/>
                <a:gd name="T68" fmla="*/ 2 w 8"/>
                <a:gd name="T69" fmla="*/ 1 h 10"/>
                <a:gd name="T70" fmla="*/ 2 w 8"/>
                <a:gd name="T71" fmla="*/ 1 h 10"/>
                <a:gd name="T72" fmla="*/ 3 w 8"/>
                <a:gd name="T73" fmla="*/ 0 h 10"/>
                <a:gd name="T74" fmla="*/ 3 w 8"/>
                <a:gd name="T75" fmla="*/ 0 h 10"/>
                <a:gd name="T76" fmla="*/ 4 w 8"/>
                <a:gd name="T77" fmla="*/ 0 h 10"/>
                <a:gd name="T78" fmla="*/ 5 w 8"/>
                <a:gd name="T79" fmla="*/ 1 h 10"/>
                <a:gd name="T80" fmla="*/ 5 w 8"/>
                <a:gd name="T81" fmla="*/ 1 h 10"/>
                <a:gd name="T82" fmla="*/ 7 w 8"/>
                <a:gd name="T83" fmla="*/ 1 h 10"/>
                <a:gd name="T84" fmla="*/ 7 w 8"/>
                <a:gd name="T8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7" y="1"/>
                  </a:moveTo>
                  <a:lnTo>
                    <a:pt x="7" y="1"/>
                  </a:lnTo>
                  <a:lnTo>
                    <a:pt x="7" y="1"/>
                  </a:lnTo>
                  <a:lnTo>
                    <a:pt x="7" y="1"/>
                  </a:lnTo>
                  <a:lnTo>
                    <a:pt x="7" y="3"/>
                  </a:lnTo>
                  <a:lnTo>
                    <a:pt x="7" y="3"/>
                  </a:lnTo>
                  <a:lnTo>
                    <a:pt x="7" y="3"/>
                  </a:lnTo>
                  <a:lnTo>
                    <a:pt x="7" y="3"/>
                  </a:lnTo>
                  <a:lnTo>
                    <a:pt x="7" y="3"/>
                  </a:lnTo>
                  <a:lnTo>
                    <a:pt x="7" y="4"/>
                  </a:lnTo>
                  <a:lnTo>
                    <a:pt x="7" y="4"/>
                  </a:lnTo>
                  <a:lnTo>
                    <a:pt x="7" y="4"/>
                  </a:lnTo>
                  <a:lnTo>
                    <a:pt x="7" y="4"/>
                  </a:lnTo>
                  <a:lnTo>
                    <a:pt x="8" y="5"/>
                  </a:lnTo>
                  <a:lnTo>
                    <a:pt x="8" y="5"/>
                  </a:lnTo>
                  <a:lnTo>
                    <a:pt x="8" y="6"/>
                  </a:lnTo>
                  <a:lnTo>
                    <a:pt x="8" y="6"/>
                  </a:lnTo>
                  <a:lnTo>
                    <a:pt x="7" y="6"/>
                  </a:lnTo>
                  <a:lnTo>
                    <a:pt x="7" y="6"/>
                  </a:lnTo>
                  <a:lnTo>
                    <a:pt x="7" y="6"/>
                  </a:lnTo>
                  <a:lnTo>
                    <a:pt x="7" y="6"/>
                  </a:lnTo>
                  <a:lnTo>
                    <a:pt x="7" y="8"/>
                  </a:lnTo>
                  <a:lnTo>
                    <a:pt x="7" y="8"/>
                  </a:lnTo>
                  <a:lnTo>
                    <a:pt x="7" y="9"/>
                  </a:lnTo>
                  <a:lnTo>
                    <a:pt x="7" y="9"/>
                  </a:lnTo>
                  <a:lnTo>
                    <a:pt x="7" y="9"/>
                  </a:lnTo>
                  <a:lnTo>
                    <a:pt x="7" y="9"/>
                  </a:lnTo>
                  <a:lnTo>
                    <a:pt x="7" y="9"/>
                  </a:lnTo>
                  <a:lnTo>
                    <a:pt x="7" y="10"/>
                  </a:lnTo>
                  <a:lnTo>
                    <a:pt x="7" y="10"/>
                  </a:lnTo>
                  <a:lnTo>
                    <a:pt x="7" y="10"/>
                  </a:lnTo>
                  <a:lnTo>
                    <a:pt x="7" y="10"/>
                  </a:lnTo>
                  <a:lnTo>
                    <a:pt x="7" y="10"/>
                  </a:lnTo>
                  <a:lnTo>
                    <a:pt x="5" y="10"/>
                  </a:lnTo>
                  <a:lnTo>
                    <a:pt x="5" y="10"/>
                  </a:lnTo>
                  <a:lnTo>
                    <a:pt x="4" y="10"/>
                  </a:lnTo>
                  <a:lnTo>
                    <a:pt x="4" y="10"/>
                  </a:lnTo>
                  <a:lnTo>
                    <a:pt x="3" y="9"/>
                  </a:lnTo>
                  <a:lnTo>
                    <a:pt x="3" y="9"/>
                  </a:lnTo>
                  <a:lnTo>
                    <a:pt x="3" y="9"/>
                  </a:lnTo>
                  <a:lnTo>
                    <a:pt x="3" y="9"/>
                  </a:lnTo>
                  <a:lnTo>
                    <a:pt x="2" y="9"/>
                  </a:lnTo>
                  <a:lnTo>
                    <a:pt x="2" y="9"/>
                  </a:lnTo>
                  <a:lnTo>
                    <a:pt x="2" y="9"/>
                  </a:lnTo>
                  <a:lnTo>
                    <a:pt x="2" y="8"/>
                  </a:lnTo>
                  <a:lnTo>
                    <a:pt x="2" y="8"/>
                  </a:lnTo>
                  <a:lnTo>
                    <a:pt x="2" y="8"/>
                  </a:lnTo>
                  <a:lnTo>
                    <a:pt x="2" y="8"/>
                  </a:lnTo>
                  <a:lnTo>
                    <a:pt x="2" y="8"/>
                  </a:lnTo>
                  <a:lnTo>
                    <a:pt x="2" y="8"/>
                  </a:lnTo>
                  <a:lnTo>
                    <a:pt x="2" y="8"/>
                  </a:lnTo>
                  <a:lnTo>
                    <a:pt x="2"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4"/>
                  </a:lnTo>
                  <a:lnTo>
                    <a:pt x="2" y="3"/>
                  </a:lnTo>
                  <a:lnTo>
                    <a:pt x="2" y="3"/>
                  </a:lnTo>
                  <a:lnTo>
                    <a:pt x="2" y="1"/>
                  </a:lnTo>
                  <a:lnTo>
                    <a:pt x="2" y="1"/>
                  </a:lnTo>
                  <a:lnTo>
                    <a:pt x="2" y="1"/>
                  </a:lnTo>
                  <a:lnTo>
                    <a:pt x="3" y="1"/>
                  </a:lnTo>
                  <a:lnTo>
                    <a:pt x="3" y="0"/>
                  </a:lnTo>
                  <a:lnTo>
                    <a:pt x="3" y="0"/>
                  </a:lnTo>
                  <a:lnTo>
                    <a:pt x="3" y="0"/>
                  </a:lnTo>
                  <a:lnTo>
                    <a:pt x="4" y="0"/>
                  </a:lnTo>
                  <a:lnTo>
                    <a:pt x="4" y="0"/>
                  </a:lnTo>
                  <a:lnTo>
                    <a:pt x="4" y="0"/>
                  </a:lnTo>
                  <a:lnTo>
                    <a:pt x="5" y="1"/>
                  </a:lnTo>
                  <a:lnTo>
                    <a:pt x="5" y="1"/>
                  </a:lnTo>
                  <a:lnTo>
                    <a:pt x="5" y="1"/>
                  </a:lnTo>
                  <a:lnTo>
                    <a:pt x="5" y="1"/>
                  </a:lnTo>
                  <a:lnTo>
                    <a:pt x="7" y="1"/>
                  </a:lnTo>
                  <a:lnTo>
                    <a:pt x="7" y="1"/>
                  </a:lnTo>
                  <a:lnTo>
                    <a:pt x="7"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8" name="Freeform 1495"/>
            <p:cNvSpPr>
              <a:spLocks/>
            </p:cNvSpPr>
            <p:nvPr/>
          </p:nvSpPr>
          <p:spPr bwMode="auto">
            <a:xfrm>
              <a:off x="3865563" y="39324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9" name="Freeform 1496"/>
            <p:cNvSpPr>
              <a:spLocks noEditPoints="1"/>
            </p:cNvSpPr>
            <p:nvPr/>
          </p:nvSpPr>
          <p:spPr bwMode="auto">
            <a:xfrm>
              <a:off x="4808538" y="4124541"/>
              <a:ext cx="87313" cy="50800"/>
            </a:xfrm>
            <a:custGeom>
              <a:avLst/>
              <a:gdLst>
                <a:gd name="T0" fmla="*/ 2 w 55"/>
                <a:gd name="T1" fmla="*/ 32 h 32"/>
                <a:gd name="T2" fmla="*/ 7 w 55"/>
                <a:gd name="T3" fmla="*/ 32 h 32"/>
                <a:gd name="T4" fmla="*/ 2 w 55"/>
                <a:gd name="T5" fmla="*/ 31 h 32"/>
                <a:gd name="T6" fmla="*/ 0 w 55"/>
                <a:gd name="T7" fmla="*/ 31 h 32"/>
                <a:gd name="T8" fmla="*/ 2 w 55"/>
                <a:gd name="T9" fmla="*/ 31 h 32"/>
                <a:gd name="T10" fmla="*/ 2 w 55"/>
                <a:gd name="T11" fmla="*/ 31 h 32"/>
                <a:gd name="T12" fmla="*/ 2 w 55"/>
                <a:gd name="T13" fmla="*/ 31 h 32"/>
                <a:gd name="T14" fmla="*/ 0 w 55"/>
                <a:gd name="T15" fmla="*/ 30 h 32"/>
                <a:gd name="T16" fmla="*/ 0 w 55"/>
                <a:gd name="T17" fmla="*/ 30 h 32"/>
                <a:gd name="T18" fmla="*/ 0 w 55"/>
                <a:gd name="T19" fmla="*/ 30 h 32"/>
                <a:gd name="T20" fmla="*/ 55 w 55"/>
                <a:gd name="T21" fmla="*/ 18 h 32"/>
                <a:gd name="T22" fmla="*/ 36 w 55"/>
                <a:gd name="T23" fmla="*/ 17 h 32"/>
                <a:gd name="T24" fmla="*/ 50 w 55"/>
                <a:gd name="T25" fmla="*/ 11 h 32"/>
                <a:gd name="T26" fmla="*/ 39 w 55"/>
                <a:gd name="T27" fmla="*/ 9 h 32"/>
                <a:gd name="T28" fmla="*/ 50 w 55"/>
                <a:gd name="T29" fmla="*/ 4 h 32"/>
                <a:gd name="T30" fmla="*/ 50 w 55"/>
                <a:gd name="T31" fmla="*/ 4 h 32"/>
                <a:gd name="T32" fmla="*/ 50 w 55"/>
                <a:gd name="T33" fmla="*/ 4 h 32"/>
                <a:gd name="T34" fmla="*/ 50 w 55"/>
                <a:gd name="T35" fmla="*/ 4 h 32"/>
                <a:gd name="T36" fmla="*/ 51 w 55"/>
                <a:gd name="T37" fmla="*/ 4 h 32"/>
                <a:gd name="T38" fmla="*/ 50 w 55"/>
                <a:gd name="T39" fmla="*/ 4 h 32"/>
                <a:gd name="T40" fmla="*/ 51 w 55"/>
                <a:gd name="T41" fmla="*/ 4 h 32"/>
                <a:gd name="T42" fmla="*/ 51 w 55"/>
                <a:gd name="T43" fmla="*/ 4 h 32"/>
                <a:gd name="T44" fmla="*/ 51 w 55"/>
                <a:gd name="T45" fmla="*/ 4 h 32"/>
                <a:gd name="T46" fmla="*/ 50 w 55"/>
                <a:gd name="T47" fmla="*/ 4 h 32"/>
                <a:gd name="T48" fmla="*/ 53 w 55"/>
                <a:gd name="T49" fmla="*/ 4 h 32"/>
                <a:gd name="T50" fmla="*/ 53 w 55"/>
                <a:gd name="T51" fmla="*/ 4 h 32"/>
                <a:gd name="T52" fmla="*/ 50 w 55"/>
                <a:gd name="T53" fmla="*/ 4 h 32"/>
                <a:gd name="T54" fmla="*/ 51 w 55"/>
                <a:gd name="T55" fmla="*/ 6 h 32"/>
                <a:gd name="T56" fmla="*/ 51 w 55"/>
                <a:gd name="T57" fmla="*/ 6 h 32"/>
                <a:gd name="T58" fmla="*/ 50 w 55"/>
                <a:gd name="T59" fmla="*/ 6 h 32"/>
                <a:gd name="T60" fmla="*/ 50 w 55"/>
                <a:gd name="T61" fmla="*/ 6 h 32"/>
                <a:gd name="T62" fmla="*/ 50 w 55"/>
                <a:gd name="T63" fmla="*/ 4 h 32"/>
                <a:gd name="T64" fmla="*/ 50 w 55"/>
                <a:gd name="T65" fmla="*/ 4 h 32"/>
                <a:gd name="T66" fmla="*/ 50 w 55"/>
                <a:gd name="T67" fmla="*/ 4 h 32"/>
                <a:gd name="T68" fmla="*/ 50 w 55"/>
                <a:gd name="T69" fmla="*/ 4 h 32"/>
                <a:gd name="T70" fmla="*/ 50 w 55"/>
                <a:gd name="T71" fmla="*/ 4 h 32"/>
                <a:gd name="T72" fmla="*/ 50 w 55"/>
                <a:gd name="T73" fmla="*/ 4 h 32"/>
                <a:gd name="T74" fmla="*/ 49 w 55"/>
                <a:gd name="T75" fmla="*/ 4 h 32"/>
                <a:gd name="T76" fmla="*/ 49 w 55"/>
                <a:gd name="T77" fmla="*/ 3 h 32"/>
                <a:gd name="T78" fmla="*/ 51 w 55"/>
                <a:gd name="T79" fmla="*/ 3 h 32"/>
                <a:gd name="T80" fmla="*/ 53 w 55"/>
                <a:gd name="T81" fmla="*/ 3 h 32"/>
                <a:gd name="T82" fmla="*/ 53 w 55"/>
                <a:gd name="T83" fmla="*/ 3 h 32"/>
                <a:gd name="T84" fmla="*/ 53 w 55"/>
                <a:gd name="T85" fmla="*/ 3 h 32"/>
                <a:gd name="T86" fmla="*/ 51 w 55"/>
                <a:gd name="T87" fmla="*/ 3 h 32"/>
                <a:gd name="T88" fmla="*/ 53 w 55"/>
                <a:gd name="T89" fmla="*/ 3 h 32"/>
                <a:gd name="T90" fmla="*/ 53 w 55"/>
                <a:gd name="T91" fmla="*/ 3 h 32"/>
                <a:gd name="T92" fmla="*/ 53 w 55"/>
                <a:gd name="T93" fmla="*/ 3 h 32"/>
                <a:gd name="T94" fmla="*/ 51 w 55"/>
                <a:gd name="T95" fmla="*/ 3 h 32"/>
                <a:gd name="T96" fmla="*/ 51 w 55"/>
                <a:gd name="T97" fmla="*/ 3 h 32"/>
                <a:gd name="T98" fmla="*/ 53 w 55"/>
                <a:gd name="T99" fmla="*/ 3 h 32"/>
                <a:gd name="T100" fmla="*/ 53 w 55"/>
                <a:gd name="T101" fmla="*/ 3 h 32"/>
                <a:gd name="T102" fmla="*/ 51 w 55"/>
                <a:gd name="T103" fmla="*/ 3 h 32"/>
                <a:gd name="T104" fmla="*/ 51 w 55"/>
                <a:gd name="T105" fmla="*/ 2 h 32"/>
                <a:gd name="T106" fmla="*/ 51 w 55"/>
                <a:gd name="T107" fmla="*/ 2 h 32"/>
                <a:gd name="T108" fmla="*/ 51 w 55"/>
                <a:gd name="T10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32">
                  <a:moveTo>
                    <a:pt x="2" y="32"/>
                  </a:moveTo>
                  <a:lnTo>
                    <a:pt x="2" y="32"/>
                  </a:lnTo>
                  <a:lnTo>
                    <a:pt x="2" y="32"/>
                  </a:lnTo>
                  <a:lnTo>
                    <a:pt x="2" y="32"/>
                  </a:lnTo>
                  <a:lnTo>
                    <a:pt x="2" y="32"/>
                  </a:lnTo>
                  <a:lnTo>
                    <a:pt x="2" y="32"/>
                  </a:lnTo>
                  <a:lnTo>
                    <a:pt x="2" y="32"/>
                  </a:lnTo>
                  <a:lnTo>
                    <a:pt x="2" y="32"/>
                  </a:lnTo>
                  <a:lnTo>
                    <a:pt x="2" y="32"/>
                  </a:lnTo>
                  <a:close/>
                  <a:moveTo>
                    <a:pt x="7" y="32"/>
                  </a:moveTo>
                  <a:lnTo>
                    <a:pt x="7" y="32"/>
                  </a:lnTo>
                  <a:lnTo>
                    <a:pt x="7" y="32"/>
                  </a:lnTo>
                  <a:lnTo>
                    <a:pt x="7" y="32"/>
                  </a:lnTo>
                  <a:lnTo>
                    <a:pt x="7" y="32"/>
                  </a:lnTo>
                  <a:close/>
                  <a:moveTo>
                    <a:pt x="2" y="31"/>
                  </a:moveTo>
                  <a:lnTo>
                    <a:pt x="2" y="31"/>
                  </a:lnTo>
                  <a:lnTo>
                    <a:pt x="2" y="31"/>
                  </a:lnTo>
                  <a:lnTo>
                    <a:pt x="2" y="31"/>
                  </a:lnTo>
                  <a:lnTo>
                    <a:pt x="2" y="31"/>
                  </a:lnTo>
                  <a:lnTo>
                    <a:pt x="0" y="31"/>
                  </a:lnTo>
                  <a:lnTo>
                    <a:pt x="0" y="31"/>
                  </a:lnTo>
                  <a:lnTo>
                    <a:pt x="0" y="31"/>
                  </a:lnTo>
                  <a:lnTo>
                    <a:pt x="0" y="31"/>
                  </a:lnTo>
                  <a:lnTo>
                    <a:pt x="0" y="31"/>
                  </a:lnTo>
                  <a:lnTo>
                    <a:pt x="0" y="31"/>
                  </a:lnTo>
                  <a:lnTo>
                    <a:pt x="0" y="31"/>
                  </a:lnTo>
                  <a:lnTo>
                    <a:pt x="2" y="31"/>
                  </a:lnTo>
                  <a:lnTo>
                    <a:pt x="2" y="31"/>
                  </a:lnTo>
                  <a:lnTo>
                    <a:pt x="2" y="31"/>
                  </a:lnTo>
                  <a:lnTo>
                    <a:pt x="2" y="31"/>
                  </a:lnTo>
                  <a:lnTo>
                    <a:pt x="2" y="31"/>
                  </a:lnTo>
                  <a:lnTo>
                    <a:pt x="2" y="31"/>
                  </a:lnTo>
                  <a:lnTo>
                    <a:pt x="2" y="31"/>
                  </a:lnTo>
                  <a:lnTo>
                    <a:pt x="2" y="31"/>
                  </a:lnTo>
                  <a:lnTo>
                    <a:pt x="2" y="31"/>
                  </a:lnTo>
                  <a:lnTo>
                    <a:pt x="2" y="31"/>
                  </a:lnTo>
                  <a:lnTo>
                    <a:pt x="2" y="31"/>
                  </a:lnTo>
                  <a:lnTo>
                    <a:pt x="2" y="30"/>
                  </a:lnTo>
                  <a:lnTo>
                    <a:pt x="2" y="30"/>
                  </a:lnTo>
                  <a:lnTo>
                    <a:pt x="2" y="31"/>
                  </a:lnTo>
                  <a:lnTo>
                    <a:pt x="2" y="31"/>
                  </a:lnTo>
                  <a:lnTo>
                    <a:pt x="2" y="31"/>
                  </a:lnTo>
                  <a:lnTo>
                    <a:pt x="2" y="31"/>
                  </a:lnTo>
                  <a:close/>
                  <a:moveTo>
                    <a:pt x="2" y="30"/>
                  </a:moveTo>
                  <a:lnTo>
                    <a:pt x="2" y="30"/>
                  </a:lnTo>
                  <a:lnTo>
                    <a:pt x="2" y="31"/>
                  </a:lnTo>
                  <a:lnTo>
                    <a:pt x="0" y="30"/>
                  </a:lnTo>
                  <a:lnTo>
                    <a:pt x="0" y="30"/>
                  </a:lnTo>
                  <a:lnTo>
                    <a:pt x="0" y="30"/>
                  </a:lnTo>
                  <a:lnTo>
                    <a:pt x="0" y="30"/>
                  </a:lnTo>
                  <a:lnTo>
                    <a:pt x="0" y="30"/>
                  </a:lnTo>
                  <a:lnTo>
                    <a:pt x="0" y="30"/>
                  </a:lnTo>
                  <a:lnTo>
                    <a:pt x="0" y="30"/>
                  </a:lnTo>
                  <a:lnTo>
                    <a:pt x="0" y="30"/>
                  </a:lnTo>
                  <a:lnTo>
                    <a:pt x="0" y="30"/>
                  </a:lnTo>
                  <a:lnTo>
                    <a:pt x="0" y="30"/>
                  </a:lnTo>
                  <a:lnTo>
                    <a:pt x="0" y="30"/>
                  </a:lnTo>
                  <a:lnTo>
                    <a:pt x="0" y="30"/>
                  </a:lnTo>
                  <a:lnTo>
                    <a:pt x="0" y="30"/>
                  </a:lnTo>
                  <a:lnTo>
                    <a:pt x="0" y="30"/>
                  </a:lnTo>
                  <a:lnTo>
                    <a:pt x="2" y="30"/>
                  </a:lnTo>
                  <a:lnTo>
                    <a:pt x="2" y="30"/>
                  </a:lnTo>
                  <a:close/>
                  <a:moveTo>
                    <a:pt x="55" y="18"/>
                  </a:moveTo>
                  <a:lnTo>
                    <a:pt x="55" y="18"/>
                  </a:lnTo>
                  <a:lnTo>
                    <a:pt x="55" y="18"/>
                  </a:lnTo>
                  <a:lnTo>
                    <a:pt x="55" y="18"/>
                  </a:lnTo>
                  <a:lnTo>
                    <a:pt x="55" y="18"/>
                  </a:lnTo>
                  <a:lnTo>
                    <a:pt x="55" y="18"/>
                  </a:lnTo>
                  <a:lnTo>
                    <a:pt x="55" y="18"/>
                  </a:lnTo>
                  <a:close/>
                  <a:moveTo>
                    <a:pt x="36" y="17"/>
                  </a:moveTo>
                  <a:lnTo>
                    <a:pt x="36" y="17"/>
                  </a:lnTo>
                  <a:lnTo>
                    <a:pt x="36" y="17"/>
                  </a:lnTo>
                  <a:lnTo>
                    <a:pt x="36" y="17"/>
                  </a:lnTo>
                  <a:lnTo>
                    <a:pt x="36" y="17"/>
                  </a:lnTo>
                  <a:lnTo>
                    <a:pt x="36" y="17"/>
                  </a:lnTo>
                  <a:close/>
                  <a:moveTo>
                    <a:pt x="50" y="11"/>
                  </a:moveTo>
                  <a:lnTo>
                    <a:pt x="50" y="11"/>
                  </a:lnTo>
                  <a:lnTo>
                    <a:pt x="50" y="11"/>
                  </a:lnTo>
                  <a:lnTo>
                    <a:pt x="50" y="11"/>
                  </a:lnTo>
                  <a:lnTo>
                    <a:pt x="50" y="11"/>
                  </a:lnTo>
                  <a:close/>
                  <a:moveTo>
                    <a:pt x="39" y="9"/>
                  </a:moveTo>
                  <a:lnTo>
                    <a:pt x="39" y="9"/>
                  </a:lnTo>
                  <a:lnTo>
                    <a:pt x="39" y="9"/>
                  </a:lnTo>
                  <a:lnTo>
                    <a:pt x="39" y="9"/>
                  </a:lnTo>
                  <a:lnTo>
                    <a:pt x="39" y="9"/>
                  </a:lnTo>
                  <a:lnTo>
                    <a:pt x="39" y="9"/>
                  </a:lnTo>
                  <a:lnTo>
                    <a:pt x="39" y="9"/>
                  </a:lnTo>
                  <a:close/>
                  <a:moveTo>
                    <a:pt x="50" y="4"/>
                  </a:move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close/>
                  <a:moveTo>
                    <a:pt x="50" y="4"/>
                  </a:moveTo>
                  <a:lnTo>
                    <a:pt x="50" y="4"/>
                  </a:lnTo>
                  <a:lnTo>
                    <a:pt x="50" y="4"/>
                  </a:lnTo>
                  <a:lnTo>
                    <a:pt x="50" y="4"/>
                  </a:lnTo>
                  <a:lnTo>
                    <a:pt x="50" y="4"/>
                  </a:lnTo>
                  <a:lnTo>
                    <a:pt x="50" y="4"/>
                  </a:lnTo>
                  <a:lnTo>
                    <a:pt x="50" y="4"/>
                  </a:lnTo>
                  <a:lnTo>
                    <a:pt x="50" y="4"/>
                  </a:lnTo>
                  <a:lnTo>
                    <a:pt x="50" y="4"/>
                  </a:lnTo>
                  <a:lnTo>
                    <a:pt x="50" y="4"/>
                  </a:lnTo>
                  <a:close/>
                  <a:moveTo>
                    <a:pt x="50" y="4"/>
                  </a:moveTo>
                  <a:lnTo>
                    <a:pt x="50" y="4"/>
                  </a:lnTo>
                  <a:lnTo>
                    <a:pt x="51" y="4"/>
                  </a:lnTo>
                  <a:lnTo>
                    <a:pt x="51" y="4"/>
                  </a:lnTo>
                  <a:lnTo>
                    <a:pt x="51" y="4"/>
                  </a:lnTo>
                  <a:lnTo>
                    <a:pt x="51" y="4"/>
                  </a:lnTo>
                  <a:lnTo>
                    <a:pt x="51" y="4"/>
                  </a:lnTo>
                  <a:lnTo>
                    <a:pt x="50" y="4"/>
                  </a:lnTo>
                  <a:lnTo>
                    <a:pt x="50" y="4"/>
                  </a:lnTo>
                  <a:lnTo>
                    <a:pt x="50" y="4"/>
                  </a:lnTo>
                  <a:lnTo>
                    <a:pt x="50" y="4"/>
                  </a:lnTo>
                  <a:lnTo>
                    <a:pt x="50" y="4"/>
                  </a:lnTo>
                  <a:lnTo>
                    <a:pt x="50" y="4"/>
                  </a:lnTo>
                  <a:close/>
                  <a:moveTo>
                    <a:pt x="51" y="4"/>
                  </a:moveTo>
                  <a:lnTo>
                    <a:pt x="51" y="4"/>
                  </a:lnTo>
                  <a:lnTo>
                    <a:pt x="51" y="4"/>
                  </a:lnTo>
                  <a:lnTo>
                    <a:pt x="51" y="4"/>
                  </a:lnTo>
                  <a:lnTo>
                    <a:pt x="51" y="4"/>
                  </a:lnTo>
                  <a:lnTo>
                    <a:pt x="51" y="4"/>
                  </a:lnTo>
                  <a:lnTo>
                    <a:pt x="51" y="4"/>
                  </a:lnTo>
                  <a:lnTo>
                    <a:pt x="51" y="4"/>
                  </a:lnTo>
                  <a:lnTo>
                    <a:pt x="51" y="4"/>
                  </a:lnTo>
                  <a:lnTo>
                    <a:pt x="51" y="4"/>
                  </a:lnTo>
                  <a:close/>
                  <a:moveTo>
                    <a:pt x="51" y="4"/>
                  </a:moveTo>
                  <a:lnTo>
                    <a:pt x="51" y="4"/>
                  </a:lnTo>
                  <a:lnTo>
                    <a:pt x="51" y="4"/>
                  </a:lnTo>
                  <a:lnTo>
                    <a:pt x="51" y="4"/>
                  </a:lnTo>
                  <a:lnTo>
                    <a:pt x="51" y="4"/>
                  </a:lnTo>
                  <a:lnTo>
                    <a:pt x="51" y="4"/>
                  </a:lnTo>
                  <a:lnTo>
                    <a:pt x="51" y="4"/>
                  </a:lnTo>
                  <a:lnTo>
                    <a:pt x="50" y="4"/>
                  </a:lnTo>
                  <a:lnTo>
                    <a:pt x="50" y="4"/>
                  </a:lnTo>
                  <a:lnTo>
                    <a:pt x="50" y="4"/>
                  </a:lnTo>
                  <a:lnTo>
                    <a:pt x="50" y="4"/>
                  </a:lnTo>
                  <a:lnTo>
                    <a:pt x="50" y="4"/>
                  </a:lnTo>
                  <a:lnTo>
                    <a:pt x="50" y="4"/>
                  </a:lnTo>
                  <a:lnTo>
                    <a:pt x="50" y="4"/>
                  </a:lnTo>
                  <a:lnTo>
                    <a:pt x="51" y="4"/>
                  </a:lnTo>
                  <a:close/>
                  <a:moveTo>
                    <a:pt x="53" y="4"/>
                  </a:moveTo>
                  <a:lnTo>
                    <a:pt x="53" y="4"/>
                  </a:lnTo>
                  <a:lnTo>
                    <a:pt x="53" y="4"/>
                  </a:lnTo>
                  <a:lnTo>
                    <a:pt x="53" y="4"/>
                  </a:lnTo>
                  <a:lnTo>
                    <a:pt x="53" y="4"/>
                  </a:lnTo>
                  <a:lnTo>
                    <a:pt x="53" y="4"/>
                  </a:lnTo>
                  <a:lnTo>
                    <a:pt x="53" y="4"/>
                  </a:lnTo>
                  <a:lnTo>
                    <a:pt x="53" y="4"/>
                  </a:lnTo>
                  <a:lnTo>
                    <a:pt x="53" y="4"/>
                  </a:lnTo>
                  <a:lnTo>
                    <a:pt x="53" y="4"/>
                  </a:lnTo>
                  <a:close/>
                  <a:moveTo>
                    <a:pt x="50" y="4"/>
                  </a:moveTo>
                  <a:lnTo>
                    <a:pt x="50" y="4"/>
                  </a:lnTo>
                  <a:lnTo>
                    <a:pt x="50" y="4"/>
                  </a:lnTo>
                  <a:lnTo>
                    <a:pt x="50" y="4"/>
                  </a:lnTo>
                  <a:lnTo>
                    <a:pt x="50" y="4"/>
                  </a:lnTo>
                  <a:lnTo>
                    <a:pt x="51" y="4"/>
                  </a:lnTo>
                  <a:lnTo>
                    <a:pt x="51" y="4"/>
                  </a:lnTo>
                  <a:lnTo>
                    <a:pt x="51" y="4"/>
                  </a:lnTo>
                  <a:lnTo>
                    <a:pt x="51" y="6"/>
                  </a:lnTo>
                  <a:lnTo>
                    <a:pt x="51" y="6"/>
                  </a:lnTo>
                  <a:lnTo>
                    <a:pt x="51" y="6"/>
                  </a:lnTo>
                  <a:lnTo>
                    <a:pt x="51" y="6"/>
                  </a:lnTo>
                  <a:lnTo>
                    <a:pt x="51" y="6"/>
                  </a:lnTo>
                  <a:lnTo>
                    <a:pt x="51" y="6"/>
                  </a:lnTo>
                  <a:lnTo>
                    <a:pt x="51" y="6"/>
                  </a:lnTo>
                  <a:lnTo>
                    <a:pt x="51" y="6"/>
                  </a:lnTo>
                  <a:lnTo>
                    <a:pt x="51" y="6"/>
                  </a:lnTo>
                  <a:lnTo>
                    <a:pt x="51" y="6"/>
                  </a:lnTo>
                  <a:lnTo>
                    <a:pt x="50" y="6"/>
                  </a:lnTo>
                  <a:lnTo>
                    <a:pt x="50" y="6"/>
                  </a:lnTo>
                  <a:lnTo>
                    <a:pt x="50" y="6"/>
                  </a:lnTo>
                  <a:lnTo>
                    <a:pt x="50" y="6"/>
                  </a:lnTo>
                  <a:lnTo>
                    <a:pt x="50" y="6"/>
                  </a:lnTo>
                  <a:lnTo>
                    <a:pt x="50" y="6"/>
                  </a:lnTo>
                  <a:lnTo>
                    <a:pt x="50" y="6"/>
                  </a:lnTo>
                  <a:lnTo>
                    <a:pt x="50" y="6"/>
                  </a:lnTo>
                  <a:lnTo>
                    <a:pt x="50" y="6"/>
                  </a:lnTo>
                  <a:lnTo>
                    <a:pt x="50" y="6"/>
                  </a:lnTo>
                  <a:lnTo>
                    <a:pt x="50" y="6"/>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lnTo>
                    <a:pt x="50" y="4"/>
                  </a:lnTo>
                  <a:close/>
                  <a:moveTo>
                    <a:pt x="49" y="4"/>
                  </a:moveTo>
                  <a:lnTo>
                    <a:pt x="49" y="4"/>
                  </a:lnTo>
                  <a:lnTo>
                    <a:pt x="49" y="4"/>
                  </a:lnTo>
                  <a:lnTo>
                    <a:pt x="49" y="3"/>
                  </a:lnTo>
                  <a:lnTo>
                    <a:pt x="49" y="3"/>
                  </a:lnTo>
                  <a:lnTo>
                    <a:pt x="49" y="3"/>
                  </a:lnTo>
                  <a:lnTo>
                    <a:pt x="49" y="3"/>
                  </a:lnTo>
                  <a:lnTo>
                    <a:pt x="50" y="4"/>
                  </a:lnTo>
                  <a:lnTo>
                    <a:pt x="49" y="4"/>
                  </a:lnTo>
                  <a:close/>
                  <a:moveTo>
                    <a:pt x="51" y="3"/>
                  </a:moveTo>
                  <a:lnTo>
                    <a:pt x="51" y="3"/>
                  </a:lnTo>
                  <a:lnTo>
                    <a:pt x="51" y="3"/>
                  </a:lnTo>
                  <a:lnTo>
                    <a:pt x="51" y="3"/>
                  </a:lnTo>
                  <a:lnTo>
                    <a:pt x="51" y="3"/>
                  </a:lnTo>
                  <a:lnTo>
                    <a:pt x="51" y="3"/>
                  </a:lnTo>
                  <a:close/>
                  <a:moveTo>
                    <a:pt x="53" y="3"/>
                  </a:moveTo>
                  <a:lnTo>
                    <a:pt x="53" y="3"/>
                  </a:lnTo>
                  <a:lnTo>
                    <a:pt x="53" y="3"/>
                  </a:lnTo>
                  <a:lnTo>
                    <a:pt x="53" y="3"/>
                  </a:lnTo>
                  <a:lnTo>
                    <a:pt x="53" y="3"/>
                  </a:lnTo>
                  <a:lnTo>
                    <a:pt x="53" y="3"/>
                  </a:lnTo>
                  <a:lnTo>
                    <a:pt x="53" y="3"/>
                  </a:lnTo>
                  <a:lnTo>
                    <a:pt x="53" y="3"/>
                  </a:lnTo>
                  <a:lnTo>
                    <a:pt x="53" y="3"/>
                  </a:lnTo>
                  <a:lnTo>
                    <a:pt x="53" y="3"/>
                  </a:lnTo>
                  <a:lnTo>
                    <a:pt x="53" y="3"/>
                  </a:lnTo>
                  <a:lnTo>
                    <a:pt x="53" y="3"/>
                  </a:lnTo>
                  <a:close/>
                  <a:moveTo>
                    <a:pt x="53" y="3"/>
                  </a:moveTo>
                  <a:lnTo>
                    <a:pt x="53" y="3"/>
                  </a:lnTo>
                  <a:lnTo>
                    <a:pt x="53" y="3"/>
                  </a:lnTo>
                  <a:lnTo>
                    <a:pt x="53" y="3"/>
                  </a:lnTo>
                  <a:lnTo>
                    <a:pt x="53" y="3"/>
                  </a:lnTo>
                  <a:lnTo>
                    <a:pt x="53" y="3"/>
                  </a:lnTo>
                  <a:lnTo>
                    <a:pt x="53" y="3"/>
                  </a:lnTo>
                  <a:close/>
                  <a:moveTo>
                    <a:pt x="51" y="3"/>
                  </a:moveTo>
                  <a:lnTo>
                    <a:pt x="51" y="3"/>
                  </a:lnTo>
                  <a:lnTo>
                    <a:pt x="51" y="3"/>
                  </a:lnTo>
                  <a:lnTo>
                    <a:pt x="51" y="3"/>
                  </a:lnTo>
                  <a:lnTo>
                    <a:pt x="51" y="3"/>
                  </a:lnTo>
                  <a:lnTo>
                    <a:pt x="51" y="3"/>
                  </a:lnTo>
                  <a:close/>
                  <a:moveTo>
                    <a:pt x="53" y="3"/>
                  </a:moveTo>
                  <a:lnTo>
                    <a:pt x="53" y="3"/>
                  </a:lnTo>
                  <a:lnTo>
                    <a:pt x="53" y="3"/>
                  </a:lnTo>
                  <a:lnTo>
                    <a:pt x="53" y="3"/>
                  </a:lnTo>
                  <a:lnTo>
                    <a:pt x="53" y="3"/>
                  </a:lnTo>
                  <a:lnTo>
                    <a:pt x="53" y="3"/>
                  </a:lnTo>
                  <a:lnTo>
                    <a:pt x="53" y="3"/>
                  </a:lnTo>
                  <a:lnTo>
                    <a:pt x="53" y="3"/>
                  </a:lnTo>
                  <a:close/>
                  <a:moveTo>
                    <a:pt x="53" y="3"/>
                  </a:moveTo>
                  <a:lnTo>
                    <a:pt x="53" y="3"/>
                  </a:lnTo>
                  <a:lnTo>
                    <a:pt x="53" y="3"/>
                  </a:lnTo>
                  <a:lnTo>
                    <a:pt x="53" y="3"/>
                  </a:lnTo>
                  <a:lnTo>
                    <a:pt x="53" y="3"/>
                  </a:lnTo>
                  <a:lnTo>
                    <a:pt x="53" y="3"/>
                  </a:lnTo>
                  <a:lnTo>
                    <a:pt x="53" y="3"/>
                  </a:lnTo>
                  <a:lnTo>
                    <a:pt x="53" y="3"/>
                  </a:lnTo>
                  <a:lnTo>
                    <a:pt x="53" y="3"/>
                  </a:lnTo>
                  <a:lnTo>
                    <a:pt x="53" y="3"/>
                  </a:lnTo>
                  <a:lnTo>
                    <a:pt x="51" y="3"/>
                  </a:lnTo>
                  <a:lnTo>
                    <a:pt x="51" y="3"/>
                  </a:lnTo>
                  <a:lnTo>
                    <a:pt x="51" y="3"/>
                  </a:lnTo>
                  <a:lnTo>
                    <a:pt x="51" y="3"/>
                  </a:lnTo>
                  <a:lnTo>
                    <a:pt x="51" y="3"/>
                  </a:lnTo>
                  <a:lnTo>
                    <a:pt x="51" y="3"/>
                  </a:lnTo>
                  <a:lnTo>
                    <a:pt x="51" y="3"/>
                  </a:lnTo>
                  <a:lnTo>
                    <a:pt x="51" y="3"/>
                  </a:lnTo>
                  <a:lnTo>
                    <a:pt x="51" y="3"/>
                  </a:lnTo>
                  <a:lnTo>
                    <a:pt x="51" y="3"/>
                  </a:lnTo>
                  <a:lnTo>
                    <a:pt x="51" y="3"/>
                  </a:lnTo>
                  <a:lnTo>
                    <a:pt x="51" y="3"/>
                  </a:lnTo>
                  <a:lnTo>
                    <a:pt x="51" y="3"/>
                  </a:lnTo>
                  <a:lnTo>
                    <a:pt x="53" y="3"/>
                  </a:lnTo>
                  <a:close/>
                  <a:moveTo>
                    <a:pt x="53" y="3"/>
                  </a:moveTo>
                  <a:lnTo>
                    <a:pt x="53" y="3"/>
                  </a:lnTo>
                  <a:lnTo>
                    <a:pt x="53" y="3"/>
                  </a:lnTo>
                  <a:lnTo>
                    <a:pt x="53" y="3"/>
                  </a:lnTo>
                  <a:lnTo>
                    <a:pt x="53" y="3"/>
                  </a:lnTo>
                  <a:lnTo>
                    <a:pt x="53" y="3"/>
                  </a:lnTo>
                  <a:lnTo>
                    <a:pt x="53" y="3"/>
                  </a:lnTo>
                  <a:close/>
                  <a:moveTo>
                    <a:pt x="51" y="3"/>
                  </a:moveTo>
                  <a:lnTo>
                    <a:pt x="51" y="3"/>
                  </a:lnTo>
                  <a:lnTo>
                    <a:pt x="51" y="3"/>
                  </a:lnTo>
                  <a:lnTo>
                    <a:pt x="51" y="3"/>
                  </a:lnTo>
                  <a:lnTo>
                    <a:pt x="51" y="3"/>
                  </a:lnTo>
                  <a:lnTo>
                    <a:pt x="51" y="3"/>
                  </a:lnTo>
                  <a:lnTo>
                    <a:pt x="53" y="3"/>
                  </a:lnTo>
                  <a:lnTo>
                    <a:pt x="53" y="3"/>
                  </a:lnTo>
                  <a:lnTo>
                    <a:pt x="53" y="3"/>
                  </a:lnTo>
                  <a:lnTo>
                    <a:pt x="51" y="3"/>
                  </a:lnTo>
                  <a:lnTo>
                    <a:pt x="51" y="3"/>
                  </a:lnTo>
                  <a:close/>
                  <a:moveTo>
                    <a:pt x="51" y="2"/>
                  </a:moveTo>
                  <a:lnTo>
                    <a:pt x="51" y="2"/>
                  </a:lnTo>
                  <a:lnTo>
                    <a:pt x="51" y="2"/>
                  </a:lnTo>
                  <a:lnTo>
                    <a:pt x="51" y="2"/>
                  </a:lnTo>
                  <a:lnTo>
                    <a:pt x="51" y="2"/>
                  </a:lnTo>
                  <a:lnTo>
                    <a:pt x="51" y="2"/>
                  </a:lnTo>
                  <a:lnTo>
                    <a:pt x="51" y="2"/>
                  </a:lnTo>
                  <a:lnTo>
                    <a:pt x="51" y="2"/>
                  </a:lnTo>
                  <a:close/>
                  <a:moveTo>
                    <a:pt x="51" y="0"/>
                  </a:moveTo>
                  <a:lnTo>
                    <a:pt x="51" y="0"/>
                  </a:lnTo>
                  <a:lnTo>
                    <a:pt x="51" y="0"/>
                  </a:lnTo>
                  <a:lnTo>
                    <a:pt x="51" y="0"/>
                  </a:lnTo>
                  <a:lnTo>
                    <a:pt x="5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0" name="Freeform 1497"/>
            <p:cNvSpPr>
              <a:spLocks/>
            </p:cNvSpPr>
            <p:nvPr/>
          </p:nvSpPr>
          <p:spPr bwMode="auto">
            <a:xfrm>
              <a:off x="4718050" y="3743541"/>
              <a:ext cx="57150" cy="52388"/>
            </a:xfrm>
            <a:custGeom>
              <a:avLst/>
              <a:gdLst>
                <a:gd name="T0" fmla="*/ 36 w 36"/>
                <a:gd name="T1" fmla="*/ 4 h 33"/>
                <a:gd name="T2" fmla="*/ 33 w 36"/>
                <a:gd name="T3" fmla="*/ 5 h 33"/>
                <a:gd name="T4" fmla="*/ 31 w 36"/>
                <a:gd name="T5" fmla="*/ 6 h 33"/>
                <a:gd name="T6" fmla="*/ 31 w 36"/>
                <a:gd name="T7" fmla="*/ 9 h 33"/>
                <a:gd name="T8" fmla="*/ 31 w 36"/>
                <a:gd name="T9" fmla="*/ 11 h 33"/>
                <a:gd name="T10" fmla="*/ 31 w 36"/>
                <a:gd name="T11" fmla="*/ 14 h 33"/>
                <a:gd name="T12" fmla="*/ 29 w 36"/>
                <a:gd name="T13" fmla="*/ 15 h 33"/>
                <a:gd name="T14" fmla="*/ 29 w 36"/>
                <a:gd name="T15" fmla="*/ 18 h 33"/>
                <a:gd name="T16" fmla="*/ 29 w 36"/>
                <a:gd name="T17" fmla="*/ 20 h 33"/>
                <a:gd name="T18" fmla="*/ 27 w 36"/>
                <a:gd name="T19" fmla="*/ 20 h 33"/>
                <a:gd name="T20" fmla="*/ 26 w 36"/>
                <a:gd name="T21" fmla="*/ 21 h 33"/>
                <a:gd name="T22" fmla="*/ 24 w 36"/>
                <a:gd name="T23" fmla="*/ 23 h 33"/>
                <a:gd name="T24" fmla="*/ 22 w 36"/>
                <a:gd name="T25" fmla="*/ 24 h 33"/>
                <a:gd name="T26" fmla="*/ 19 w 36"/>
                <a:gd name="T27" fmla="*/ 25 h 33"/>
                <a:gd name="T28" fmla="*/ 18 w 36"/>
                <a:gd name="T29" fmla="*/ 26 h 33"/>
                <a:gd name="T30" fmla="*/ 15 w 36"/>
                <a:gd name="T31" fmla="*/ 28 h 33"/>
                <a:gd name="T32" fmla="*/ 14 w 36"/>
                <a:gd name="T33" fmla="*/ 29 h 33"/>
                <a:gd name="T34" fmla="*/ 12 w 36"/>
                <a:gd name="T35" fmla="*/ 29 h 33"/>
                <a:gd name="T36" fmla="*/ 10 w 36"/>
                <a:gd name="T37" fmla="*/ 30 h 33"/>
                <a:gd name="T38" fmla="*/ 9 w 36"/>
                <a:gd name="T39" fmla="*/ 32 h 33"/>
                <a:gd name="T40" fmla="*/ 6 w 36"/>
                <a:gd name="T41" fmla="*/ 33 h 33"/>
                <a:gd name="T42" fmla="*/ 4 w 36"/>
                <a:gd name="T43" fmla="*/ 33 h 33"/>
                <a:gd name="T44" fmla="*/ 3 w 36"/>
                <a:gd name="T45" fmla="*/ 32 h 33"/>
                <a:gd name="T46" fmla="*/ 1 w 36"/>
                <a:gd name="T47" fmla="*/ 30 h 33"/>
                <a:gd name="T48" fmla="*/ 1 w 36"/>
                <a:gd name="T49" fmla="*/ 30 h 33"/>
                <a:gd name="T50" fmla="*/ 1 w 36"/>
                <a:gd name="T51" fmla="*/ 28 h 33"/>
                <a:gd name="T52" fmla="*/ 1 w 36"/>
                <a:gd name="T53" fmla="*/ 28 h 33"/>
                <a:gd name="T54" fmla="*/ 0 w 36"/>
                <a:gd name="T55" fmla="*/ 26 h 33"/>
                <a:gd name="T56" fmla="*/ 1 w 36"/>
                <a:gd name="T57" fmla="*/ 25 h 33"/>
                <a:gd name="T58" fmla="*/ 3 w 36"/>
                <a:gd name="T59" fmla="*/ 24 h 33"/>
                <a:gd name="T60" fmla="*/ 4 w 36"/>
                <a:gd name="T61" fmla="*/ 23 h 33"/>
                <a:gd name="T62" fmla="*/ 4 w 36"/>
                <a:gd name="T63" fmla="*/ 23 h 33"/>
                <a:gd name="T64" fmla="*/ 5 w 36"/>
                <a:gd name="T65" fmla="*/ 21 h 33"/>
                <a:gd name="T66" fmla="*/ 4 w 36"/>
                <a:gd name="T67" fmla="*/ 20 h 33"/>
                <a:gd name="T68" fmla="*/ 4 w 36"/>
                <a:gd name="T69" fmla="*/ 18 h 33"/>
                <a:gd name="T70" fmla="*/ 3 w 36"/>
                <a:gd name="T71" fmla="*/ 19 h 33"/>
                <a:gd name="T72" fmla="*/ 1 w 36"/>
                <a:gd name="T73" fmla="*/ 18 h 33"/>
                <a:gd name="T74" fmla="*/ 1 w 36"/>
                <a:gd name="T75" fmla="*/ 15 h 33"/>
                <a:gd name="T76" fmla="*/ 1 w 36"/>
                <a:gd name="T77" fmla="*/ 12 h 33"/>
                <a:gd name="T78" fmla="*/ 0 w 36"/>
                <a:gd name="T79" fmla="*/ 11 h 33"/>
                <a:gd name="T80" fmla="*/ 0 w 36"/>
                <a:gd name="T81" fmla="*/ 10 h 33"/>
                <a:gd name="T82" fmla="*/ 3 w 36"/>
                <a:gd name="T83" fmla="*/ 10 h 33"/>
                <a:gd name="T84" fmla="*/ 4 w 36"/>
                <a:gd name="T85" fmla="*/ 9 h 33"/>
                <a:gd name="T86" fmla="*/ 5 w 36"/>
                <a:gd name="T87" fmla="*/ 7 h 33"/>
                <a:gd name="T88" fmla="*/ 4 w 36"/>
                <a:gd name="T89" fmla="*/ 6 h 33"/>
                <a:gd name="T90" fmla="*/ 5 w 36"/>
                <a:gd name="T91" fmla="*/ 5 h 33"/>
                <a:gd name="T92" fmla="*/ 6 w 36"/>
                <a:gd name="T93" fmla="*/ 4 h 33"/>
                <a:gd name="T94" fmla="*/ 9 w 36"/>
                <a:gd name="T95" fmla="*/ 5 h 33"/>
                <a:gd name="T96" fmla="*/ 12 w 36"/>
                <a:gd name="T97" fmla="*/ 4 h 33"/>
                <a:gd name="T98" fmla="*/ 14 w 36"/>
                <a:gd name="T99" fmla="*/ 4 h 33"/>
                <a:gd name="T100" fmla="*/ 17 w 36"/>
                <a:gd name="T101" fmla="*/ 5 h 33"/>
                <a:gd name="T102" fmla="*/ 19 w 36"/>
                <a:gd name="T103" fmla="*/ 5 h 33"/>
                <a:gd name="T104" fmla="*/ 22 w 36"/>
                <a:gd name="T105" fmla="*/ 4 h 33"/>
                <a:gd name="T106" fmla="*/ 24 w 36"/>
                <a:gd name="T107" fmla="*/ 4 h 33"/>
                <a:gd name="T108" fmla="*/ 27 w 36"/>
                <a:gd name="T109" fmla="*/ 2 h 33"/>
                <a:gd name="T110" fmla="*/ 29 w 36"/>
                <a:gd name="T111" fmla="*/ 2 h 33"/>
                <a:gd name="T112" fmla="*/ 33 w 36"/>
                <a:gd name="T113" fmla="*/ 1 h 33"/>
                <a:gd name="T114" fmla="*/ 36 w 36"/>
                <a:gd name="T115" fmla="*/ 0 h 33"/>
                <a:gd name="T116" fmla="*/ 36 w 36"/>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33">
                  <a:moveTo>
                    <a:pt x="36" y="2"/>
                  </a:moveTo>
                  <a:lnTo>
                    <a:pt x="36" y="4"/>
                  </a:lnTo>
                  <a:lnTo>
                    <a:pt x="35" y="5"/>
                  </a:lnTo>
                  <a:lnTo>
                    <a:pt x="33" y="5"/>
                  </a:lnTo>
                  <a:lnTo>
                    <a:pt x="32" y="6"/>
                  </a:lnTo>
                  <a:lnTo>
                    <a:pt x="31" y="6"/>
                  </a:lnTo>
                  <a:lnTo>
                    <a:pt x="31" y="7"/>
                  </a:lnTo>
                  <a:lnTo>
                    <a:pt x="31" y="9"/>
                  </a:lnTo>
                  <a:lnTo>
                    <a:pt x="31" y="10"/>
                  </a:lnTo>
                  <a:lnTo>
                    <a:pt x="31" y="11"/>
                  </a:lnTo>
                  <a:lnTo>
                    <a:pt x="31" y="12"/>
                  </a:lnTo>
                  <a:lnTo>
                    <a:pt x="31" y="14"/>
                  </a:lnTo>
                  <a:lnTo>
                    <a:pt x="29" y="14"/>
                  </a:lnTo>
                  <a:lnTo>
                    <a:pt x="29" y="15"/>
                  </a:lnTo>
                  <a:lnTo>
                    <a:pt x="29" y="16"/>
                  </a:lnTo>
                  <a:lnTo>
                    <a:pt x="29" y="18"/>
                  </a:lnTo>
                  <a:lnTo>
                    <a:pt x="29" y="19"/>
                  </a:lnTo>
                  <a:lnTo>
                    <a:pt x="29" y="20"/>
                  </a:lnTo>
                  <a:lnTo>
                    <a:pt x="28" y="20"/>
                  </a:lnTo>
                  <a:lnTo>
                    <a:pt x="27" y="20"/>
                  </a:lnTo>
                  <a:lnTo>
                    <a:pt x="27" y="21"/>
                  </a:lnTo>
                  <a:lnTo>
                    <a:pt x="26" y="21"/>
                  </a:lnTo>
                  <a:lnTo>
                    <a:pt x="24" y="21"/>
                  </a:lnTo>
                  <a:lnTo>
                    <a:pt x="24" y="23"/>
                  </a:lnTo>
                  <a:lnTo>
                    <a:pt x="23" y="23"/>
                  </a:lnTo>
                  <a:lnTo>
                    <a:pt x="22" y="24"/>
                  </a:lnTo>
                  <a:lnTo>
                    <a:pt x="21" y="24"/>
                  </a:lnTo>
                  <a:lnTo>
                    <a:pt x="19" y="25"/>
                  </a:lnTo>
                  <a:lnTo>
                    <a:pt x="18" y="25"/>
                  </a:lnTo>
                  <a:lnTo>
                    <a:pt x="18" y="26"/>
                  </a:lnTo>
                  <a:lnTo>
                    <a:pt x="17" y="26"/>
                  </a:lnTo>
                  <a:lnTo>
                    <a:pt x="15" y="28"/>
                  </a:lnTo>
                  <a:lnTo>
                    <a:pt x="14" y="28"/>
                  </a:lnTo>
                  <a:lnTo>
                    <a:pt x="14" y="29"/>
                  </a:lnTo>
                  <a:lnTo>
                    <a:pt x="13" y="29"/>
                  </a:lnTo>
                  <a:lnTo>
                    <a:pt x="12" y="29"/>
                  </a:lnTo>
                  <a:lnTo>
                    <a:pt x="12" y="30"/>
                  </a:lnTo>
                  <a:lnTo>
                    <a:pt x="10" y="30"/>
                  </a:lnTo>
                  <a:lnTo>
                    <a:pt x="10" y="32"/>
                  </a:lnTo>
                  <a:lnTo>
                    <a:pt x="9" y="32"/>
                  </a:lnTo>
                  <a:lnTo>
                    <a:pt x="8" y="33"/>
                  </a:lnTo>
                  <a:lnTo>
                    <a:pt x="6" y="33"/>
                  </a:lnTo>
                  <a:lnTo>
                    <a:pt x="5" y="33"/>
                  </a:lnTo>
                  <a:lnTo>
                    <a:pt x="4" y="33"/>
                  </a:lnTo>
                  <a:lnTo>
                    <a:pt x="3" y="33"/>
                  </a:lnTo>
                  <a:lnTo>
                    <a:pt x="3" y="32"/>
                  </a:lnTo>
                  <a:lnTo>
                    <a:pt x="1" y="32"/>
                  </a:lnTo>
                  <a:lnTo>
                    <a:pt x="1" y="30"/>
                  </a:lnTo>
                  <a:lnTo>
                    <a:pt x="0" y="30"/>
                  </a:lnTo>
                  <a:lnTo>
                    <a:pt x="1" y="30"/>
                  </a:lnTo>
                  <a:lnTo>
                    <a:pt x="1" y="29"/>
                  </a:lnTo>
                  <a:lnTo>
                    <a:pt x="1" y="28"/>
                  </a:lnTo>
                  <a:lnTo>
                    <a:pt x="0" y="28"/>
                  </a:lnTo>
                  <a:lnTo>
                    <a:pt x="1" y="28"/>
                  </a:lnTo>
                  <a:lnTo>
                    <a:pt x="0" y="28"/>
                  </a:lnTo>
                  <a:lnTo>
                    <a:pt x="0" y="26"/>
                  </a:lnTo>
                  <a:lnTo>
                    <a:pt x="1" y="26"/>
                  </a:lnTo>
                  <a:lnTo>
                    <a:pt x="1" y="25"/>
                  </a:lnTo>
                  <a:lnTo>
                    <a:pt x="1" y="24"/>
                  </a:lnTo>
                  <a:lnTo>
                    <a:pt x="3" y="24"/>
                  </a:lnTo>
                  <a:lnTo>
                    <a:pt x="4" y="24"/>
                  </a:lnTo>
                  <a:lnTo>
                    <a:pt x="4" y="23"/>
                  </a:lnTo>
                  <a:lnTo>
                    <a:pt x="3" y="23"/>
                  </a:lnTo>
                  <a:lnTo>
                    <a:pt x="4" y="23"/>
                  </a:lnTo>
                  <a:lnTo>
                    <a:pt x="4" y="21"/>
                  </a:lnTo>
                  <a:lnTo>
                    <a:pt x="5" y="21"/>
                  </a:lnTo>
                  <a:lnTo>
                    <a:pt x="5" y="20"/>
                  </a:lnTo>
                  <a:lnTo>
                    <a:pt x="4" y="20"/>
                  </a:lnTo>
                  <a:lnTo>
                    <a:pt x="4" y="19"/>
                  </a:lnTo>
                  <a:lnTo>
                    <a:pt x="4" y="18"/>
                  </a:lnTo>
                  <a:lnTo>
                    <a:pt x="3" y="18"/>
                  </a:lnTo>
                  <a:lnTo>
                    <a:pt x="3" y="19"/>
                  </a:lnTo>
                  <a:lnTo>
                    <a:pt x="1" y="19"/>
                  </a:lnTo>
                  <a:lnTo>
                    <a:pt x="1" y="18"/>
                  </a:lnTo>
                  <a:lnTo>
                    <a:pt x="1" y="16"/>
                  </a:lnTo>
                  <a:lnTo>
                    <a:pt x="1" y="15"/>
                  </a:lnTo>
                  <a:lnTo>
                    <a:pt x="1" y="14"/>
                  </a:lnTo>
                  <a:lnTo>
                    <a:pt x="1" y="12"/>
                  </a:lnTo>
                  <a:lnTo>
                    <a:pt x="0" y="12"/>
                  </a:lnTo>
                  <a:lnTo>
                    <a:pt x="0" y="11"/>
                  </a:lnTo>
                  <a:lnTo>
                    <a:pt x="1" y="11"/>
                  </a:lnTo>
                  <a:lnTo>
                    <a:pt x="0" y="10"/>
                  </a:lnTo>
                  <a:lnTo>
                    <a:pt x="1" y="10"/>
                  </a:lnTo>
                  <a:lnTo>
                    <a:pt x="3" y="10"/>
                  </a:lnTo>
                  <a:lnTo>
                    <a:pt x="3" y="9"/>
                  </a:lnTo>
                  <a:lnTo>
                    <a:pt x="4" y="9"/>
                  </a:lnTo>
                  <a:lnTo>
                    <a:pt x="4" y="7"/>
                  </a:lnTo>
                  <a:lnTo>
                    <a:pt x="5" y="7"/>
                  </a:lnTo>
                  <a:lnTo>
                    <a:pt x="5" y="6"/>
                  </a:lnTo>
                  <a:lnTo>
                    <a:pt x="4" y="6"/>
                  </a:lnTo>
                  <a:lnTo>
                    <a:pt x="5" y="6"/>
                  </a:lnTo>
                  <a:lnTo>
                    <a:pt x="5" y="5"/>
                  </a:lnTo>
                  <a:lnTo>
                    <a:pt x="5" y="4"/>
                  </a:lnTo>
                  <a:lnTo>
                    <a:pt x="6" y="4"/>
                  </a:lnTo>
                  <a:lnTo>
                    <a:pt x="8" y="5"/>
                  </a:lnTo>
                  <a:lnTo>
                    <a:pt x="9" y="5"/>
                  </a:lnTo>
                  <a:lnTo>
                    <a:pt x="10" y="5"/>
                  </a:lnTo>
                  <a:lnTo>
                    <a:pt x="12" y="4"/>
                  </a:lnTo>
                  <a:lnTo>
                    <a:pt x="13" y="4"/>
                  </a:lnTo>
                  <a:lnTo>
                    <a:pt x="14" y="4"/>
                  </a:lnTo>
                  <a:lnTo>
                    <a:pt x="15" y="4"/>
                  </a:lnTo>
                  <a:lnTo>
                    <a:pt x="17" y="5"/>
                  </a:lnTo>
                  <a:lnTo>
                    <a:pt x="18" y="5"/>
                  </a:lnTo>
                  <a:lnTo>
                    <a:pt x="19" y="5"/>
                  </a:lnTo>
                  <a:lnTo>
                    <a:pt x="21" y="5"/>
                  </a:lnTo>
                  <a:lnTo>
                    <a:pt x="22" y="4"/>
                  </a:lnTo>
                  <a:lnTo>
                    <a:pt x="23" y="4"/>
                  </a:lnTo>
                  <a:lnTo>
                    <a:pt x="24" y="4"/>
                  </a:lnTo>
                  <a:lnTo>
                    <a:pt x="26" y="2"/>
                  </a:lnTo>
                  <a:lnTo>
                    <a:pt x="27" y="2"/>
                  </a:lnTo>
                  <a:lnTo>
                    <a:pt x="28" y="1"/>
                  </a:lnTo>
                  <a:lnTo>
                    <a:pt x="29" y="2"/>
                  </a:lnTo>
                  <a:lnTo>
                    <a:pt x="32" y="2"/>
                  </a:lnTo>
                  <a:lnTo>
                    <a:pt x="33" y="1"/>
                  </a:lnTo>
                  <a:lnTo>
                    <a:pt x="35" y="1"/>
                  </a:lnTo>
                  <a:lnTo>
                    <a:pt x="36" y="0"/>
                  </a:lnTo>
                  <a:lnTo>
                    <a:pt x="36" y="1"/>
                  </a:lnTo>
                  <a:lnTo>
                    <a:pt x="36"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1" name="Freeform 1498"/>
            <p:cNvSpPr>
              <a:spLocks noEditPoints="1"/>
            </p:cNvSpPr>
            <p:nvPr/>
          </p:nvSpPr>
          <p:spPr bwMode="auto">
            <a:xfrm>
              <a:off x="3784600" y="3897528"/>
              <a:ext cx="11113" cy="4763"/>
            </a:xfrm>
            <a:custGeom>
              <a:avLst/>
              <a:gdLst>
                <a:gd name="T0" fmla="*/ 4 w 7"/>
                <a:gd name="T1" fmla="*/ 3 h 3"/>
                <a:gd name="T2" fmla="*/ 5 w 7"/>
                <a:gd name="T3" fmla="*/ 3 h 3"/>
                <a:gd name="T4" fmla="*/ 5 w 7"/>
                <a:gd name="T5" fmla="*/ 3 h 3"/>
                <a:gd name="T6" fmla="*/ 6 w 7"/>
                <a:gd name="T7" fmla="*/ 3 h 3"/>
                <a:gd name="T8" fmla="*/ 7 w 7"/>
                <a:gd name="T9" fmla="*/ 3 h 3"/>
                <a:gd name="T10" fmla="*/ 7 w 7"/>
                <a:gd name="T11" fmla="*/ 3 h 3"/>
                <a:gd name="T12" fmla="*/ 7 w 7"/>
                <a:gd name="T13" fmla="*/ 2 h 3"/>
                <a:gd name="T14" fmla="*/ 5 w 7"/>
                <a:gd name="T15" fmla="*/ 2 h 3"/>
                <a:gd name="T16" fmla="*/ 5 w 7"/>
                <a:gd name="T17" fmla="*/ 2 h 3"/>
                <a:gd name="T18" fmla="*/ 5 w 7"/>
                <a:gd name="T19" fmla="*/ 2 h 3"/>
                <a:gd name="T20" fmla="*/ 5 w 7"/>
                <a:gd name="T21" fmla="*/ 2 h 3"/>
                <a:gd name="T22" fmla="*/ 0 w 7"/>
                <a:gd name="T23" fmla="*/ 2 h 3"/>
                <a:gd name="T24" fmla="*/ 0 w 7"/>
                <a:gd name="T25" fmla="*/ 1 h 3"/>
                <a:gd name="T26" fmla="*/ 5 w 7"/>
                <a:gd name="T27" fmla="*/ 2 h 3"/>
                <a:gd name="T28" fmla="*/ 5 w 7"/>
                <a:gd name="T29" fmla="*/ 1 h 3"/>
                <a:gd name="T30" fmla="*/ 5 w 7"/>
                <a:gd name="T31" fmla="*/ 1 h 3"/>
                <a:gd name="T32" fmla="*/ 5 w 7"/>
                <a:gd name="T33" fmla="*/ 1 h 3"/>
                <a:gd name="T34" fmla="*/ 5 w 7"/>
                <a:gd name="T35" fmla="*/ 2 h 3"/>
                <a:gd name="T36" fmla="*/ 4 w 7"/>
                <a:gd name="T37" fmla="*/ 1 h 3"/>
                <a:gd name="T38" fmla="*/ 4 w 7"/>
                <a:gd name="T39" fmla="*/ 1 h 3"/>
                <a:gd name="T40" fmla="*/ 5 w 7"/>
                <a:gd name="T41" fmla="*/ 1 h 3"/>
                <a:gd name="T42" fmla="*/ 5 w 7"/>
                <a:gd name="T43" fmla="*/ 1 h 3"/>
                <a:gd name="T44" fmla="*/ 4 w 7"/>
                <a:gd name="T45" fmla="*/ 1 h 3"/>
                <a:gd name="T46" fmla="*/ 4 w 7"/>
                <a:gd name="T47" fmla="*/ 1 h 3"/>
                <a:gd name="T48" fmla="*/ 4 w 7"/>
                <a:gd name="T49" fmla="*/ 1 h 3"/>
                <a:gd name="T50" fmla="*/ 4 w 7"/>
                <a:gd name="T51" fmla="*/ 1 h 3"/>
                <a:gd name="T52" fmla="*/ 2 w 7"/>
                <a:gd name="T53" fmla="*/ 1 h 3"/>
                <a:gd name="T54" fmla="*/ 2 w 7"/>
                <a:gd name="T55" fmla="*/ 1 h 3"/>
                <a:gd name="T56" fmla="*/ 1 w 7"/>
                <a:gd name="T57" fmla="*/ 1 h 3"/>
                <a:gd name="T58" fmla="*/ 1 w 7"/>
                <a:gd name="T59" fmla="*/ 1 h 3"/>
                <a:gd name="T60" fmla="*/ 2 w 7"/>
                <a:gd name="T61" fmla="*/ 1 h 3"/>
                <a:gd name="T62" fmla="*/ 1 w 7"/>
                <a:gd name="T63" fmla="*/ 1 h 3"/>
                <a:gd name="T64" fmla="*/ 1 w 7"/>
                <a:gd name="T65" fmla="*/ 1 h 3"/>
                <a:gd name="T66" fmla="*/ 1 w 7"/>
                <a:gd name="T67" fmla="*/ 1 h 3"/>
                <a:gd name="T68" fmla="*/ 1 w 7"/>
                <a:gd name="T69" fmla="*/ 1 h 3"/>
                <a:gd name="T70" fmla="*/ 1 w 7"/>
                <a:gd name="T71" fmla="*/ 1 h 3"/>
                <a:gd name="T72" fmla="*/ 1 w 7"/>
                <a:gd name="T73" fmla="*/ 1 h 3"/>
                <a:gd name="T74" fmla="*/ 1 w 7"/>
                <a:gd name="T75" fmla="*/ 1 h 3"/>
                <a:gd name="T76" fmla="*/ 1 w 7"/>
                <a:gd name="T77" fmla="*/ 1 h 3"/>
                <a:gd name="T78" fmla="*/ 1 w 7"/>
                <a:gd name="T79" fmla="*/ 1 h 3"/>
                <a:gd name="T80" fmla="*/ 1 w 7"/>
                <a:gd name="T81" fmla="*/ 1 h 3"/>
                <a:gd name="T82" fmla="*/ 1 w 7"/>
                <a:gd name="T83" fmla="*/ 1 h 3"/>
                <a:gd name="T84" fmla="*/ 2 w 7"/>
                <a:gd name="T85" fmla="*/ 1 h 3"/>
                <a:gd name="T86" fmla="*/ 2 w 7"/>
                <a:gd name="T87" fmla="*/ 1 h 3"/>
                <a:gd name="T88" fmla="*/ 2 w 7"/>
                <a:gd name="T89" fmla="*/ 1 h 3"/>
                <a:gd name="T90" fmla="*/ 4 w 7"/>
                <a:gd name="T91" fmla="*/ 1 h 3"/>
                <a:gd name="T92" fmla="*/ 2 w 7"/>
                <a:gd name="T93" fmla="*/ 1 h 3"/>
                <a:gd name="T94" fmla="*/ 2 w 7"/>
                <a:gd name="T95" fmla="*/ 0 h 3"/>
                <a:gd name="T96" fmla="*/ 2 w 7"/>
                <a:gd name="T97" fmla="*/ 0 h 3"/>
                <a:gd name="T98" fmla="*/ 2 w 7"/>
                <a:gd name="T99" fmla="*/ 0 h 3"/>
                <a:gd name="T100" fmla="*/ 2 w 7"/>
                <a:gd name="T101" fmla="*/ 0 h 3"/>
                <a:gd name="T102" fmla="*/ 2 w 7"/>
                <a:gd name="T103" fmla="*/ 0 h 3"/>
                <a:gd name="T104" fmla="*/ 2 w 7"/>
                <a:gd name="T10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 h="3">
                  <a:moveTo>
                    <a:pt x="4" y="3"/>
                  </a:moveTo>
                  <a:lnTo>
                    <a:pt x="4" y="3"/>
                  </a:lnTo>
                  <a:lnTo>
                    <a:pt x="4" y="3"/>
                  </a:lnTo>
                  <a:lnTo>
                    <a:pt x="4" y="3"/>
                  </a:lnTo>
                  <a:lnTo>
                    <a:pt x="4" y="3"/>
                  </a:lnTo>
                  <a:lnTo>
                    <a:pt x="4" y="3"/>
                  </a:lnTo>
                  <a:lnTo>
                    <a:pt x="4" y="3"/>
                  </a:lnTo>
                  <a:close/>
                  <a:moveTo>
                    <a:pt x="5" y="3"/>
                  </a:moveTo>
                  <a:lnTo>
                    <a:pt x="5" y="3"/>
                  </a:lnTo>
                  <a:lnTo>
                    <a:pt x="5" y="3"/>
                  </a:lnTo>
                  <a:lnTo>
                    <a:pt x="5" y="3"/>
                  </a:lnTo>
                  <a:lnTo>
                    <a:pt x="5" y="3"/>
                  </a:lnTo>
                  <a:lnTo>
                    <a:pt x="5" y="3"/>
                  </a:lnTo>
                  <a:close/>
                  <a:moveTo>
                    <a:pt x="6" y="3"/>
                  </a:moveTo>
                  <a:lnTo>
                    <a:pt x="6" y="3"/>
                  </a:lnTo>
                  <a:lnTo>
                    <a:pt x="6" y="3"/>
                  </a:lnTo>
                  <a:lnTo>
                    <a:pt x="6" y="3"/>
                  </a:lnTo>
                  <a:lnTo>
                    <a:pt x="6" y="3"/>
                  </a:lnTo>
                  <a:lnTo>
                    <a:pt x="6" y="3"/>
                  </a:lnTo>
                  <a:lnTo>
                    <a:pt x="7" y="3"/>
                  </a:lnTo>
                  <a:lnTo>
                    <a:pt x="6" y="3"/>
                  </a:lnTo>
                  <a:close/>
                  <a:moveTo>
                    <a:pt x="7" y="3"/>
                  </a:moveTo>
                  <a:lnTo>
                    <a:pt x="7" y="3"/>
                  </a:lnTo>
                  <a:lnTo>
                    <a:pt x="7" y="3"/>
                  </a:lnTo>
                  <a:lnTo>
                    <a:pt x="7" y="2"/>
                  </a:lnTo>
                  <a:lnTo>
                    <a:pt x="7" y="2"/>
                  </a:lnTo>
                  <a:lnTo>
                    <a:pt x="7" y="2"/>
                  </a:lnTo>
                  <a:lnTo>
                    <a:pt x="7" y="2"/>
                  </a:lnTo>
                  <a:lnTo>
                    <a:pt x="7" y="2"/>
                  </a:lnTo>
                  <a:lnTo>
                    <a:pt x="7" y="3"/>
                  </a:lnTo>
                  <a:close/>
                  <a:moveTo>
                    <a:pt x="5" y="2"/>
                  </a:move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close/>
                  <a:moveTo>
                    <a:pt x="0" y="2"/>
                  </a:moveTo>
                  <a:lnTo>
                    <a:pt x="0" y="2"/>
                  </a:lnTo>
                  <a:lnTo>
                    <a:pt x="0" y="2"/>
                  </a:lnTo>
                  <a:lnTo>
                    <a:pt x="0" y="2"/>
                  </a:lnTo>
                  <a:lnTo>
                    <a:pt x="0" y="2"/>
                  </a:lnTo>
                  <a:lnTo>
                    <a:pt x="0" y="1"/>
                  </a:lnTo>
                  <a:lnTo>
                    <a:pt x="0" y="1"/>
                  </a:lnTo>
                  <a:lnTo>
                    <a:pt x="0" y="1"/>
                  </a:lnTo>
                  <a:lnTo>
                    <a:pt x="0" y="2"/>
                  </a:lnTo>
                  <a:lnTo>
                    <a:pt x="0" y="2"/>
                  </a:lnTo>
                  <a:close/>
                  <a:moveTo>
                    <a:pt x="5" y="2"/>
                  </a:moveTo>
                  <a:lnTo>
                    <a:pt x="5" y="2"/>
                  </a:lnTo>
                  <a:lnTo>
                    <a:pt x="5" y="2"/>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2"/>
                  </a:lnTo>
                  <a:close/>
                  <a:moveTo>
                    <a:pt x="4" y="1"/>
                  </a:moveTo>
                  <a:lnTo>
                    <a:pt x="4" y="1"/>
                  </a:lnTo>
                  <a:lnTo>
                    <a:pt x="4" y="1"/>
                  </a:lnTo>
                  <a:lnTo>
                    <a:pt x="4" y="1"/>
                  </a:lnTo>
                  <a:lnTo>
                    <a:pt x="4" y="1"/>
                  </a:lnTo>
                  <a:lnTo>
                    <a:pt x="4" y="1"/>
                  </a:lnTo>
                  <a:lnTo>
                    <a:pt x="4" y="1"/>
                  </a:lnTo>
                  <a:lnTo>
                    <a:pt x="4" y="1"/>
                  </a:lnTo>
                  <a:lnTo>
                    <a:pt x="5" y="1"/>
                  </a:lnTo>
                  <a:lnTo>
                    <a:pt x="5" y="1"/>
                  </a:lnTo>
                  <a:lnTo>
                    <a:pt x="5" y="1"/>
                  </a:lnTo>
                  <a:lnTo>
                    <a:pt x="5" y="1"/>
                  </a:lnTo>
                  <a:lnTo>
                    <a:pt x="4" y="1"/>
                  </a:lnTo>
                  <a:lnTo>
                    <a:pt x="4" y="1"/>
                  </a:lnTo>
                  <a:lnTo>
                    <a:pt x="4" y="1"/>
                  </a:lnTo>
                  <a:lnTo>
                    <a:pt x="5" y="1"/>
                  </a:lnTo>
                  <a:lnTo>
                    <a:pt x="5" y="1"/>
                  </a:lnTo>
                  <a:lnTo>
                    <a:pt x="5"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close/>
                  <a:moveTo>
                    <a:pt x="2" y="1"/>
                  </a:moveTo>
                  <a:lnTo>
                    <a:pt x="2" y="1"/>
                  </a:lnTo>
                  <a:lnTo>
                    <a:pt x="2" y="1"/>
                  </a:lnTo>
                  <a:lnTo>
                    <a:pt x="2" y="1"/>
                  </a:lnTo>
                  <a:lnTo>
                    <a:pt x="2" y="1"/>
                  </a:lnTo>
                  <a:lnTo>
                    <a:pt x="2" y="1"/>
                  </a:lnTo>
                  <a:close/>
                  <a:moveTo>
                    <a:pt x="1" y="1"/>
                  </a:moveTo>
                  <a:lnTo>
                    <a:pt x="1" y="1"/>
                  </a:lnTo>
                  <a:lnTo>
                    <a:pt x="1" y="1"/>
                  </a:lnTo>
                  <a:lnTo>
                    <a:pt x="1" y="1"/>
                  </a:lnTo>
                  <a:lnTo>
                    <a:pt x="1" y="1"/>
                  </a:lnTo>
                  <a:lnTo>
                    <a:pt x="1" y="1"/>
                  </a:lnTo>
                  <a:lnTo>
                    <a:pt x="1" y="1"/>
                  </a:lnTo>
                  <a:lnTo>
                    <a:pt x="1" y="1"/>
                  </a:lnTo>
                  <a:lnTo>
                    <a:pt x="1"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close/>
                  <a:moveTo>
                    <a:pt x="2" y="1"/>
                  </a:moveTo>
                  <a:lnTo>
                    <a:pt x="2" y="1"/>
                  </a:lnTo>
                  <a:lnTo>
                    <a:pt x="2" y="1"/>
                  </a:lnTo>
                  <a:lnTo>
                    <a:pt x="2" y="1"/>
                  </a:lnTo>
                  <a:lnTo>
                    <a:pt x="2" y="1"/>
                  </a:lnTo>
                  <a:lnTo>
                    <a:pt x="2" y="1"/>
                  </a:lnTo>
                  <a:lnTo>
                    <a:pt x="2" y="1"/>
                  </a:lnTo>
                  <a:lnTo>
                    <a:pt x="2" y="1"/>
                  </a:lnTo>
                  <a:close/>
                  <a:moveTo>
                    <a:pt x="2" y="0"/>
                  </a:moveTo>
                  <a:lnTo>
                    <a:pt x="2" y="0"/>
                  </a:lnTo>
                  <a:lnTo>
                    <a:pt x="2" y="0"/>
                  </a:lnTo>
                  <a:lnTo>
                    <a:pt x="2" y="1"/>
                  </a:lnTo>
                  <a:lnTo>
                    <a:pt x="4" y="1"/>
                  </a:lnTo>
                  <a:lnTo>
                    <a:pt x="4" y="1"/>
                  </a:lnTo>
                  <a:lnTo>
                    <a:pt x="4" y="1"/>
                  </a:lnTo>
                  <a:lnTo>
                    <a:pt x="4" y="1"/>
                  </a:lnTo>
                  <a:lnTo>
                    <a:pt x="2" y="1"/>
                  </a:lnTo>
                  <a:lnTo>
                    <a:pt x="2" y="1"/>
                  </a:lnTo>
                  <a:lnTo>
                    <a:pt x="2" y="1"/>
                  </a:lnTo>
                  <a:lnTo>
                    <a:pt x="2" y="1"/>
                  </a:lnTo>
                  <a:lnTo>
                    <a:pt x="2" y="1"/>
                  </a:lnTo>
                  <a:lnTo>
                    <a:pt x="2" y="1"/>
                  </a:lnTo>
                  <a:lnTo>
                    <a:pt x="2" y="1"/>
                  </a:lnTo>
                  <a:lnTo>
                    <a:pt x="2" y="0"/>
                  </a:lnTo>
                  <a:lnTo>
                    <a:pt x="2" y="0"/>
                  </a:lnTo>
                  <a:lnTo>
                    <a:pt x="2" y="0"/>
                  </a:lnTo>
                  <a:lnTo>
                    <a:pt x="2" y="0"/>
                  </a:lnTo>
                  <a:lnTo>
                    <a:pt x="2" y="0"/>
                  </a:lnTo>
                  <a:lnTo>
                    <a:pt x="2" y="0"/>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2" name="Freeform 1499"/>
            <p:cNvSpPr>
              <a:spLocks/>
            </p:cNvSpPr>
            <p:nvPr/>
          </p:nvSpPr>
          <p:spPr bwMode="auto">
            <a:xfrm>
              <a:off x="4525963" y="3883241"/>
              <a:ext cx="90488" cy="142875"/>
            </a:xfrm>
            <a:custGeom>
              <a:avLst/>
              <a:gdLst>
                <a:gd name="T0" fmla="*/ 57 w 57"/>
                <a:gd name="T1" fmla="*/ 29 h 90"/>
                <a:gd name="T2" fmla="*/ 57 w 57"/>
                <a:gd name="T3" fmla="*/ 35 h 90"/>
                <a:gd name="T4" fmla="*/ 57 w 57"/>
                <a:gd name="T5" fmla="*/ 42 h 90"/>
                <a:gd name="T6" fmla="*/ 55 w 57"/>
                <a:gd name="T7" fmla="*/ 44 h 90"/>
                <a:gd name="T8" fmla="*/ 51 w 57"/>
                <a:gd name="T9" fmla="*/ 47 h 90"/>
                <a:gd name="T10" fmla="*/ 50 w 57"/>
                <a:gd name="T11" fmla="*/ 49 h 90"/>
                <a:gd name="T12" fmla="*/ 50 w 57"/>
                <a:gd name="T13" fmla="*/ 53 h 90"/>
                <a:gd name="T14" fmla="*/ 47 w 57"/>
                <a:gd name="T15" fmla="*/ 57 h 90"/>
                <a:gd name="T16" fmla="*/ 46 w 57"/>
                <a:gd name="T17" fmla="*/ 61 h 90"/>
                <a:gd name="T18" fmla="*/ 50 w 57"/>
                <a:gd name="T19" fmla="*/ 65 h 90"/>
                <a:gd name="T20" fmla="*/ 50 w 57"/>
                <a:gd name="T21" fmla="*/ 67 h 90"/>
                <a:gd name="T22" fmla="*/ 51 w 57"/>
                <a:gd name="T23" fmla="*/ 70 h 90"/>
                <a:gd name="T24" fmla="*/ 49 w 57"/>
                <a:gd name="T25" fmla="*/ 71 h 90"/>
                <a:gd name="T26" fmla="*/ 46 w 57"/>
                <a:gd name="T27" fmla="*/ 73 h 90"/>
                <a:gd name="T28" fmla="*/ 43 w 57"/>
                <a:gd name="T29" fmla="*/ 76 h 90"/>
                <a:gd name="T30" fmla="*/ 41 w 57"/>
                <a:gd name="T31" fmla="*/ 79 h 90"/>
                <a:gd name="T32" fmla="*/ 37 w 57"/>
                <a:gd name="T33" fmla="*/ 81 h 90"/>
                <a:gd name="T34" fmla="*/ 33 w 57"/>
                <a:gd name="T35" fmla="*/ 82 h 90"/>
                <a:gd name="T36" fmla="*/ 31 w 57"/>
                <a:gd name="T37" fmla="*/ 84 h 90"/>
                <a:gd name="T38" fmla="*/ 28 w 57"/>
                <a:gd name="T39" fmla="*/ 88 h 90"/>
                <a:gd name="T40" fmla="*/ 22 w 57"/>
                <a:gd name="T41" fmla="*/ 89 h 90"/>
                <a:gd name="T42" fmla="*/ 17 w 57"/>
                <a:gd name="T43" fmla="*/ 90 h 90"/>
                <a:gd name="T44" fmla="*/ 13 w 57"/>
                <a:gd name="T45" fmla="*/ 90 h 90"/>
                <a:gd name="T46" fmla="*/ 9 w 57"/>
                <a:gd name="T47" fmla="*/ 85 h 90"/>
                <a:gd name="T48" fmla="*/ 3 w 57"/>
                <a:gd name="T49" fmla="*/ 79 h 90"/>
                <a:gd name="T50" fmla="*/ 9 w 57"/>
                <a:gd name="T51" fmla="*/ 77 h 90"/>
                <a:gd name="T52" fmla="*/ 10 w 57"/>
                <a:gd name="T53" fmla="*/ 75 h 90"/>
                <a:gd name="T54" fmla="*/ 9 w 57"/>
                <a:gd name="T55" fmla="*/ 70 h 90"/>
                <a:gd name="T56" fmla="*/ 8 w 57"/>
                <a:gd name="T57" fmla="*/ 65 h 90"/>
                <a:gd name="T58" fmla="*/ 5 w 57"/>
                <a:gd name="T59" fmla="*/ 61 h 90"/>
                <a:gd name="T60" fmla="*/ 8 w 57"/>
                <a:gd name="T61" fmla="*/ 59 h 90"/>
                <a:gd name="T62" fmla="*/ 5 w 57"/>
                <a:gd name="T63" fmla="*/ 58 h 90"/>
                <a:gd name="T64" fmla="*/ 3 w 57"/>
                <a:gd name="T65" fmla="*/ 58 h 90"/>
                <a:gd name="T66" fmla="*/ 0 w 57"/>
                <a:gd name="T67" fmla="*/ 52 h 90"/>
                <a:gd name="T68" fmla="*/ 3 w 57"/>
                <a:gd name="T69" fmla="*/ 47 h 90"/>
                <a:gd name="T70" fmla="*/ 7 w 57"/>
                <a:gd name="T71" fmla="*/ 44 h 90"/>
                <a:gd name="T72" fmla="*/ 9 w 57"/>
                <a:gd name="T73" fmla="*/ 39 h 90"/>
                <a:gd name="T74" fmla="*/ 12 w 57"/>
                <a:gd name="T75" fmla="*/ 35 h 90"/>
                <a:gd name="T76" fmla="*/ 12 w 57"/>
                <a:gd name="T77" fmla="*/ 29 h 90"/>
                <a:gd name="T78" fmla="*/ 13 w 57"/>
                <a:gd name="T79" fmla="*/ 24 h 90"/>
                <a:gd name="T80" fmla="*/ 14 w 57"/>
                <a:gd name="T81" fmla="*/ 19 h 90"/>
                <a:gd name="T82" fmla="*/ 12 w 57"/>
                <a:gd name="T83" fmla="*/ 15 h 90"/>
                <a:gd name="T84" fmla="*/ 9 w 57"/>
                <a:gd name="T85" fmla="*/ 10 h 90"/>
                <a:gd name="T86" fmla="*/ 9 w 57"/>
                <a:gd name="T87" fmla="*/ 3 h 90"/>
                <a:gd name="T88" fmla="*/ 13 w 57"/>
                <a:gd name="T89" fmla="*/ 1 h 90"/>
                <a:gd name="T90" fmla="*/ 17 w 57"/>
                <a:gd name="T91" fmla="*/ 1 h 90"/>
                <a:gd name="T92" fmla="*/ 22 w 57"/>
                <a:gd name="T93" fmla="*/ 5 h 90"/>
                <a:gd name="T94" fmla="*/ 28 w 57"/>
                <a:gd name="T95" fmla="*/ 7 h 90"/>
                <a:gd name="T96" fmla="*/ 33 w 57"/>
                <a:gd name="T97" fmla="*/ 10 h 90"/>
                <a:gd name="T98" fmla="*/ 37 w 57"/>
                <a:gd name="T99" fmla="*/ 12 h 90"/>
                <a:gd name="T100" fmla="*/ 42 w 57"/>
                <a:gd name="T101" fmla="*/ 15 h 90"/>
                <a:gd name="T102" fmla="*/ 49 w 57"/>
                <a:gd name="T103" fmla="*/ 19 h 90"/>
                <a:gd name="T104" fmla="*/ 54 w 57"/>
                <a:gd name="T105"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 h="90">
                  <a:moveTo>
                    <a:pt x="57" y="23"/>
                  </a:moveTo>
                  <a:lnTo>
                    <a:pt x="57" y="25"/>
                  </a:lnTo>
                  <a:lnTo>
                    <a:pt x="57" y="26"/>
                  </a:lnTo>
                  <a:lnTo>
                    <a:pt x="57" y="28"/>
                  </a:lnTo>
                  <a:lnTo>
                    <a:pt x="57" y="29"/>
                  </a:lnTo>
                  <a:lnTo>
                    <a:pt x="57" y="30"/>
                  </a:lnTo>
                  <a:lnTo>
                    <a:pt x="57" y="31"/>
                  </a:lnTo>
                  <a:lnTo>
                    <a:pt x="57" y="33"/>
                  </a:lnTo>
                  <a:lnTo>
                    <a:pt x="57" y="34"/>
                  </a:lnTo>
                  <a:lnTo>
                    <a:pt x="57" y="35"/>
                  </a:lnTo>
                  <a:lnTo>
                    <a:pt x="57" y="37"/>
                  </a:lnTo>
                  <a:lnTo>
                    <a:pt x="57" y="38"/>
                  </a:lnTo>
                  <a:lnTo>
                    <a:pt x="57" y="39"/>
                  </a:lnTo>
                  <a:lnTo>
                    <a:pt x="57" y="40"/>
                  </a:lnTo>
                  <a:lnTo>
                    <a:pt x="57" y="42"/>
                  </a:lnTo>
                  <a:lnTo>
                    <a:pt x="57" y="43"/>
                  </a:lnTo>
                  <a:lnTo>
                    <a:pt x="57" y="44"/>
                  </a:lnTo>
                  <a:lnTo>
                    <a:pt x="57" y="45"/>
                  </a:lnTo>
                  <a:lnTo>
                    <a:pt x="56" y="44"/>
                  </a:lnTo>
                  <a:lnTo>
                    <a:pt x="55" y="44"/>
                  </a:lnTo>
                  <a:lnTo>
                    <a:pt x="54" y="45"/>
                  </a:lnTo>
                  <a:lnTo>
                    <a:pt x="52" y="44"/>
                  </a:lnTo>
                  <a:lnTo>
                    <a:pt x="52" y="45"/>
                  </a:lnTo>
                  <a:lnTo>
                    <a:pt x="51" y="45"/>
                  </a:lnTo>
                  <a:lnTo>
                    <a:pt x="51" y="47"/>
                  </a:lnTo>
                  <a:lnTo>
                    <a:pt x="52" y="47"/>
                  </a:lnTo>
                  <a:lnTo>
                    <a:pt x="52" y="48"/>
                  </a:lnTo>
                  <a:lnTo>
                    <a:pt x="51" y="48"/>
                  </a:lnTo>
                  <a:lnTo>
                    <a:pt x="51" y="49"/>
                  </a:lnTo>
                  <a:lnTo>
                    <a:pt x="50" y="49"/>
                  </a:lnTo>
                  <a:lnTo>
                    <a:pt x="50" y="51"/>
                  </a:lnTo>
                  <a:lnTo>
                    <a:pt x="49" y="51"/>
                  </a:lnTo>
                  <a:lnTo>
                    <a:pt x="49" y="52"/>
                  </a:lnTo>
                  <a:lnTo>
                    <a:pt x="49" y="53"/>
                  </a:lnTo>
                  <a:lnTo>
                    <a:pt x="50" y="53"/>
                  </a:lnTo>
                  <a:lnTo>
                    <a:pt x="50" y="54"/>
                  </a:lnTo>
                  <a:lnTo>
                    <a:pt x="49" y="54"/>
                  </a:lnTo>
                  <a:lnTo>
                    <a:pt x="47" y="54"/>
                  </a:lnTo>
                  <a:lnTo>
                    <a:pt x="47" y="56"/>
                  </a:lnTo>
                  <a:lnTo>
                    <a:pt x="47" y="57"/>
                  </a:lnTo>
                  <a:lnTo>
                    <a:pt x="49" y="58"/>
                  </a:lnTo>
                  <a:lnTo>
                    <a:pt x="47" y="58"/>
                  </a:lnTo>
                  <a:lnTo>
                    <a:pt x="47" y="59"/>
                  </a:lnTo>
                  <a:lnTo>
                    <a:pt x="46" y="59"/>
                  </a:lnTo>
                  <a:lnTo>
                    <a:pt x="46" y="61"/>
                  </a:lnTo>
                  <a:lnTo>
                    <a:pt x="46" y="62"/>
                  </a:lnTo>
                  <a:lnTo>
                    <a:pt x="47" y="62"/>
                  </a:lnTo>
                  <a:lnTo>
                    <a:pt x="49" y="62"/>
                  </a:lnTo>
                  <a:lnTo>
                    <a:pt x="49" y="63"/>
                  </a:lnTo>
                  <a:lnTo>
                    <a:pt x="50" y="65"/>
                  </a:lnTo>
                  <a:lnTo>
                    <a:pt x="49" y="66"/>
                  </a:lnTo>
                  <a:lnTo>
                    <a:pt x="50" y="66"/>
                  </a:lnTo>
                  <a:lnTo>
                    <a:pt x="50" y="65"/>
                  </a:lnTo>
                  <a:lnTo>
                    <a:pt x="50" y="66"/>
                  </a:lnTo>
                  <a:lnTo>
                    <a:pt x="50" y="67"/>
                  </a:lnTo>
                  <a:lnTo>
                    <a:pt x="50" y="68"/>
                  </a:lnTo>
                  <a:lnTo>
                    <a:pt x="51" y="68"/>
                  </a:lnTo>
                  <a:lnTo>
                    <a:pt x="51" y="70"/>
                  </a:lnTo>
                  <a:lnTo>
                    <a:pt x="52" y="70"/>
                  </a:lnTo>
                  <a:lnTo>
                    <a:pt x="51" y="70"/>
                  </a:lnTo>
                  <a:lnTo>
                    <a:pt x="51" y="71"/>
                  </a:lnTo>
                  <a:lnTo>
                    <a:pt x="50" y="71"/>
                  </a:lnTo>
                  <a:lnTo>
                    <a:pt x="49" y="71"/>
                  </a:lnTo>
                  <a:lnTo>
                    <a:pt x="49" y="72"/>
                  </a:lnTo>
                  <a:lnTo>
                    <a:pt x="49" y="71"/>
                  </a:lnTo>
                  <a:lnTo>
                    <a:pt x="47" y="72"/>
                  </a:lnTo>
                  <a:lnTo>
                    <a:pt x="46" y="72"/>
                  </a:lnTo>
                  <a:lnTo>
                    <a:pt x="47" y="72"/>
                  </a:lnTo>
                  <a:lnTo>
                    <a:pt x="46" y="72"/>
                  </a:lnTo>
                  <a:lnTo>
                    <a:pt x="46" y="73"/>
                  </a:lnTo>
                  <a:lnTo>
                    <a:pt x="45" y="73"/>
                  </a:lnTo>
                  <a:lnTo>
                    <a:pt x="45" y="75"/>
                  </a:lnTo>
                  <a:lnTo>
                    <a:pt x="45" y="76"/>
                  </a:lnTo>
                  <a:lnTo>
                    <a:pt x="45" y="75"/>
                  </a:lnTo>
                  <a:lnTo>
                    <a:pt x="43" y="76"/>
                  </a:lnTo>
                  <a:lnTo>
                    <a:pt x="43" y="77"/>
                  </a:lnTo>
                  <a:lnTo>
                    <a:pt x="42" y="77"/>
                  </a:lnTo>
                  <a:lnTo>
                    <a:pt x="41" y="79"/>
                  </a:lnTo>
                  <a:lnTo>
                    <a:pt x="41" y="77"/>
                  </a:lnTo>
                  <a:lnTo>
                    <a:pt x="41" y="79"/>
                  </a:lnTo>
                  <a:lnTo>
                    <a:pt x="41" y="80"/>
                  </a:lnTo>
                  <a:lnTo>
                    <a:pt x="40" y="80"/>
                  </a:lnTo>
                  <a:lnTo>
                    <a:pt x="38" y="80"/>
                  </a:lnTo>
                  <a:lnTo>
                    <a:pt x="38" y="81"/>
                  </a:lnTo>
                  <a:lnTo>
                    <a:pt x="37" y="81"/>
                  </a:lnTo>
                  <a:lnTo>
                    <a:pt x="36" y="81"/>
                  </a:lnTo>
                  <a:lnTo>
                    <a:pt x="36" y="82"/>
                  </a:lnTo>
                  <a:lnTo>
                    <a:pt x="36" y="81"/>
                  </a:lnTo>
                  <a:lnTo>
                    <a:pt x="35" y="82"/>
                  </a:lnTo>
                  <a:lnTo>
                    <a:pt x="33" y="82"/>
                  </a:lnTo>
                  <a:lnTo>
                    <a:pt x="32" y="82"/>
                  </a:lnTo>
                  <a:lnTo>
                    <a:pt x="31" y="82"/>
                  </a:lnTo>
                  <a:lnTo>
                    <a:pt x="29" y="82"/>
                  </a:lnTo>
                  <a:lnTo>
                    <a:pt x="29" y="84"/>
                  </a:lnTo>
                  <a:lnTo>
                    <a:pt x="31" y="84"/>
                  </a:lnTo>
                  <a:lnTo>
                    <a:pt x="31" y="85"/>
                  </a:lnTo>
                  <a:lnTo>
                    <a:pt x="29" y="85"/>
                  </a:lnTo>
                  <a:lnTo>
                    <a:pt x="29" y="86"/>
                  </a:lnTo>
                  <a:lnTo>
                    <a:pt x="28" y="86"/>
                  </a:lnTo>
                  <a:lnTo>
                    <a:pt x="28" y="88"/>
                  </a:lnTo>
                  <a:lnTo>
                    <a:pt x="26" y="88"/>
                  </a:lnTo>
                  <a:lnTo>
                    <a:pt x="24" y="88"/>
                  </a:lnTo>
                  <a:lnTo>
                    <a:pt x="23" y="88"/>
                  </a:lnTo>
                  <a:lnTo>
                    <a:pt x="22" y="88"/>
                  </a:lnTo>
                  <a:lnTo>
                    <a:pt x="22" y="89"/>
                  </a:lnTo>
                  <a:lnTo>
                    <a:pt x="21" y="89"/>
                  </a:lnTo>
                  <a:lnTo>
                    <a:pt x="19" y="89"/>
                  </a:lnTo>
                  <a:lnTo>
                    <a:pt x="19" y="90"/>
                  </a:lnTo>
                  <a:lnTo>
                    <a:pt x="18" y="90"/>
                  </a:lnTo>
                  <a:lnTo>
                    <a:pt x="17" y="90"/>
                  </a:lnTo>
                  <a:lnTo>
                    <a:pt x="17" y="89"/>
                  </a:lnTo>
                  <a:lnTo>
                    <a:pt x="15" y="89"/>
                  </a:lnTo>
                  <a:lnTo>
                    <a:pt x="15" y="90"/>
                  </a:lnTo>
                  <a:lnTo>
                    <a:pt x="14" y="90"/>
                  </a:lnTo>
                  <a:lnTo>
                    <a:pt x="13" y="90"/>
                  </a:lnTo>
                  <a:lnTo>
                    <a:pt x="12" y="90"/>
                  </a:lnTo>
                  <a:lnTo>
                    <a:pt x="12" y="89"/>
                  </a:lnTo>
                  <a:lnTo>
                    <a:pt x="10" y="89"/>
                  </a:lnTo>
                  <a:lnTo>
                    <a:pt x="10" y="88"/>
                  </a:lnTo>
                  <a:lnTo>
                    <a:pt x="9" y="85"/>
                  </a:lnTo>
                  <a:lnTo>
                    <a:pt x="9" y="84"/>
                  </a:lnTo>
                  <a:lnTo>
                    <a:pt x="8" y="84"/>
                  </a:lnTo>
                  <a:lnTo>
                    <a:pt x="7" y="82"/>
                  </a:lnTo>
                  <a:lnTo>
                    <a:pt x="5" y="81"/>
                  </a:lnTo>
                  <a:lnTo>
                    <a:pt x="3" y="79"/>
                  </a:lnTo>
                  <a:lnTo>
                    <a:pt x="4" y="77"/>
                  </a:lnTo>
                  <a:lnTo>
                    <a:pt x="5" y="76"/>
                  </a:lnTo>
                  <a:lnTo>
                    <a:pt x="7" y="77"/>
                  </a:lnTo>
                  <a:lnTo>
                    <a:pt x="8" y="77"/>
                  </a:lnTo>
                  <a:lnTo>
                    <a:pt x="9" y="77"/>
                  </a:lnTo>
                  <a:lnTo>
                    <a:pt x="10" y="77"/>
                  </a:lnTo>
                  <a:lnTo>
                    <a:pt x="12" y="77"/>
                  </a:lnTo>
                  <a:lnTo>
                    <a:pt x="12" y="76"/>
                  </a:lnTo>
                  <a:lnTo>
                    <a:pt x="10" y="76"/>
                  </a:lnTo>
                  <a:lnTo>
                    <a:pt x="10" y="75"/>
                  </a:lnTo>
                  <a:lnTo>
                    <a:pt x="10" y="73"/>
                  </a:lnTo>
                  <a:lnTo>
                    <a:pt x="9" y="73"/>
                  </a:lnTo>
                  <a:lnTo>
                    <a:pt x="9" y="72"/>
                  </a:lnTo>
                  <a:lnTo>
                    <a:pt x="9" y="71"/>
                  </a:lnTo>
                  <a:lnTo>
                    <a:pt x="9" y="70"/>
                  </a:lnTo>
                  <a:lnTo>
                    <a:pt x="9" y="68"/>
                  </a:lnTo>
                  <a:lnTo>
                    <a:pt x="9" y="67"/>
                  </a:lnTo>
                  <a:lnTo>
                    <a:pt x="9" y="66"/>
                  </a:lnTo>
                  <a:lnTo>
                    <a:pt x="9" y="65"/>
                  </a:lnTo>
                  <a:lnTo>
                    <a:pt x="8" y="65"/>
                  </a:lnTo>
                  <a:lnTo>
                    <a:pt x="8" y="63"/>
                  </a:lnTo>
                  <a:lnTo>
                    <a:pt x="8" y="62"/>
                  </a:lnTo>
                  <a:lnTo>
                    <a:pt x="7" y="62"/>
                  </a:lnTo>
                  <a:lnTo>
                    <a:pt x="7" y="61"/>
                  </a:lnTo>
                  <a:lnTo>
                    <a:pt x="5" y="61"/>
                  </a:lnTo>
                  <a:lnTo>
                    <a:pt x="5" y="59"/>
                  </a:lnTo>
                  <a:lnTo>
                    <a:pt x="7" y="59"/>
                  </a:lnTo>
                  <a:lnTo>
                    <a:pt x="7" y="61"/>
                  </a:lnTo>
                  <a:lnTo>
                    <a:pt x="7" y="59"/>
                  </a:lnTo>
                  <a:lnTo>
                    <a:pt x="8" y="59"/>
                  </a:lnTo>
                  <a:lnTo>
                    <a:pt x="7" y="59"/>
                  </a:lnTo>
                  <a:lnTo>
                    <a:pt x="7" y="58"/>
                  </a:lnTo>
                  <a:lnTo>
                    <a:pt x="7" y="59"/>
                  </a:lnTo>
                  <a:lnTo>
                    <a:pt x="7" y="58"/>
                  </a:lnTo>
                  <a:lnTo>
                    <a:pt x="5" y="58"/>
                  </a:lnTo>
                  <a:lnTo>
                    <a:pt x="5" y="59"/>
                  </a:lnTo>
                  <a:lnTo>
                    <a:pt x="4" y="59"/>
                  </a:lnTo>
                  <a:lnTo>
                    <a:pt x="5" y="59"/>
                  </a:lnTo>
                  <a:lnTo>
                    <a:pt x="4" y="59"/>
                  </a:lnTo>
                  <a:lnTo>
                    <a:pt x="3" y="58"/>
                  </a:lnTo>
                  <a:lnTo>
                    <a:pt x="1" y="56"/>
                  </a:lnTo>
                  <a:lnTo>
                    <a:pt x="0" y="56"/>
                  </a:lnTo>
                  <a:lnTo>
                    <a:pt x="0" y="54"/>
                  </a:lnTo>
                  <a:lnTo>
                    <a:pt x="0" y="53"/>
                  </a:lnTo>
                  <a:lnTo>
                    <a:pt x="0" y="52"/>
                  </a:lnTo>
                  <a:lnTo>
                    <a:pt x="1" y="52"/>
                  </a:lnTo>
                  <a:lnTo>
                    <a:pt x="1" y="51"/>
                  </a:lnTo>
                  <a:lnTo>
                    <a:pt x="1" y="49"/>
                  </a:lnTo>
                  <a:lnTo>
                    <a:pt x="3" y="48"/>
                  </a:lnTo>
                  <a:lnTo>
                    <a:pt x="3" y="47"/>
                  </a:lnTo>
                  <a:lnTo>
                    <a:pt x="4" y="47"/>
                  </a:lnTo>
                  <a:lnTo>
                    <a:pt x="4" y="45"/>
                  </a:lnTo>
                  <a:lnTo>
                    <a:pt x="5" y="45"/>
                  </a:lnTo>
                  <a:lnTo>
                    <a:pt x="5" y="44"/>
                  </a:lnTo>
                  <a:lnTo>
                    <a:pt x="7" y="44"/>
                  </a:lnTo>
                  <a:lnTo>
                    <a:pt x="7" y="43"/>
                  </a:lnTo>
                  <a:lnTo>
                    <a:pt x="8" y="42"/>
                  </a:lnTo>
                  <a:lnTo>
                    <a:pt x="8" y="40"/>
                  </a:lnTo>
                  <a:lnTo>
                    <a:pt x="9" y="40"/>
                  </a:lnTo>
                  <a:lnTo>
                    <a:pt x="9" y="39"/>
                  </a:lnTo>
                  <a:lnTo>
                    <a:pt x="10" y="39"/>
                  </a:lnTo>
                  <a:lnTo>
                    <a:pt x="10" y="38"/>
                  </a:lnTo>
                  <a:lnTo>
                    <a:pt x="12" y="38"/>
                  </a:lnTo>
                  <a:lnTo>
                    <a:pt x="12" y="37"/>
                  </a:lnTo>
                  <a:lnTo>
                    <a:pt x="12" y="35"/>
                  </a:lnTo>
                  <a:lnTo>
                    <a:pt x="12" y="34"/>
                  </a:lnTo>
                  <a:lnTo>
                    <a:pt x="12" y="33"/>
                  </a:lnTo>
                  <a:lnTo>
                    <a:pt x="12" y="31"/>
                  </a:lnTo>
                  <a:lnTo>
                    <a:pt x="12" y="30"/>
                  </a:lnTo>
                  <a:lnTo>
                    <a:pt x="12" y="29"/>
                  </a:lnTo>
                  <a:lnTo>
                    <a:pt x="12" y="28"/>
                  </a:lnTo>
                  <a:lnTo>
                    <a:pt x="12" y="26"/>
                  </a:lnTo>
                  <a:lnTo>
                    <a:pt x="12" y="25"/>
                  </a:lnTo>
                  <a:lnTo>
                    <a:pt x="12" y="24"/>
                  </a:lnTo>
                  <a:lnTo>
                    <a:pt x="13" y="24"/>
                  </a:lnTo>
                  <a:lnTo>
                    <a:pt x="13" y="23"/>
                  </a:lnTo>
                  <a:lnTo>
                    <a:pt x="13" y="21"/>
                  </a:lnTo>
                  <a:lnTo>
                    <a:pt x="13" y="20"/>
                  </a:lnTo>
                  <a:lnTo>
                    <a:pt x="13" y="19"/>
                  </a:lnTo>
                  <a:lnTo>
                    <a:pt x="14" y="19"/>
                  </a:lnTo>
                  <a:lnTo>
                    <a:pt x="14" y="17"/>
                  </a:lnTo>
                  <a:lnTo>
                    <a:pt x="13" y="17"/>
                  </a:lnTo>
                  <a:lnTo>
                    <a:pt x="13" y="16"/>
                  </a:lnTo>
                  <a:lnTo>
                    <a:pt x="12" y="16"/>
                  </a:lnTo>
                  <a:lnTo>
                    <a:pt x="12" y="15"/>
                  </a:lnTo>
                  <a:lnTo>
                    <a:pt x="12" y="14"/>
                  </a:lnTo>
                  <a:lnTo>
                    <a:pt x="10" y="14"/>
                  </a:lnTo>
                  <a:lnTo>
                    <a:pt x="10" y="12"/>
                  </a:lnTo>
                  <a:lnTo>
                    <a:pt x="9" y="11"/>
                  </a:lnTo>
                  <a:lnTo>
                    <a:pt x="9" y="10"/>
                  </a:lnTo>
                  <a:lnTo>
                    <a:pt x="9" y="9"/>
                  </a:lnTo>
                  <a:lnTo>
                    <a:pt x="9" y="7"/>
                  </a:lnTo>
                  <a:lnTo>
                    <a:pt x="9" y="6"/>
                  </a:lnTo>
                  <a:lnTo>
                    <a:pt x="9" y="5"/>
                  </a:lnTo>
                  <a:lnTo>
                    <a:pt x="9" y="3"/>
                  </a:lnTo>
                  <a:lnTo>
                    <a:pt x="8" y="2"/>
                  </a:lnTo>
                  <a:lnTo>
                    <a:pt x="9" y="2"/>
                  </a:lnTo>
                  <a:lnTo>
                    <a:pt x="10" y="2"/>
                  </a:lnTo>
                  <a:lnTo>
                    <a:pt x="12" y="1"/>
                  </a:lnTo>
                  <a:lnTo>
                    <a:pt x="13" y="1"/>
                  </a:lnTo>
                  <a:lnTo>
                    <a:pt x="13" y="0"/>
                  </a:lnTo>
                  <a:lnTo>
                    <a:pt x="14" y="0"/>
                  </a:lnTo>
                  <a:lnTo>
                    <a:pt x="14" y="1"/>
                  </a:lnTo>
                  <a:lnTo>
                    <a:pt x="15" y="1"/>
                  </a:lnTo>
                  <a:lnTo>
                    <a:pt x="17" y="1"/>
                  </a:lnTo>
                  <a:lnTo>
                    <a:pt x="17" y="2"/>
                  </a:lnTo>
                  <a:lnTo>
                    <a:pt x="18" y="2"/>
                  </a:lnTo>
                  <a:lnTo>
                    <a:pt x="19" y="3"/>
                  </a:lnTo>
                  <a:lnTo>
                    <a:pt x="21" y="3"/>
                  </a:lnTo>
                  <a:lnTo>
                    <a:pt x="22" y="5"/>
                  </a:lnTo>
                  <a:lnTo>
                    <a:pt x="23" y="5"/>
                  </a:lnTo>
                  <a:lnTo>
                    <a:pt x="24" y="6"/>
                  </a:lnTo>
                  <a:lnTo>
                    <a:pt x="26" y="6"/>
                  </a:lnTo>
                  <a:lnTo>
                    <a:pt x="27" y="7"/>
                  </a:lnTo>
                  <a:lnTo>
                    <a:pt x="28" y="7"/>
                  </a:lnTo>
                  <a:lnTo>
                    <a:pt x="29" y="9"/>
                  </a:lnTo>
                  <a:lnTo>
                    <a:pt x="31" y="9"/>
                  </a:lnTo>
                  <a:lnTo>
                    <a:pt x="31" y="10"/>
                  </a:lnTo>
                  <a:lnTo>
                    <a:pt x="32" y="10"/>
                  </a:lnTo>
                  <a:lnTo>
                    <a:pt x="33" y="10"/>
                  </a:lnTo>
                  <a:lnTo>
                    <a:pt x="33" y="11"/>
                  </a:lnTo>
                  <a:lnTo>
                    <a:pt x="35" y="11"/>
                  </a:lnTo>
                  <a:lnTo>
                    <a:pt x="36" y="11"/>
                  </a:lnTo>
                  <a:lnTo>
                    <a:pt x="36" y="12"/>
                  </a:lnTo>
                  <a:lnTo>
                    <a:pt x="37" y="12"/>
                  </a:lnTo>
                  <a:lnTo>
                    <a:pt x="38" y="12"/>
                  </a:lnTo>
                  <a:lnTo>
                    <a:pt x="38" y="14"/>
                  </a:lnTo>
                  <a:lnTo>
                    <a:pt x="40" y="14"/>
                  </a:lnTo>
                  <a:lnTo>
                    <a:pt x="41" y="15"/>
                  </a:lnTo>
                  <a:lnTo>
                    <a:pt x="42" y="15"/>
                  </a:lnTo>
                  <a:lnTo>
                    <a:pt x="43" y="16"/>
                  </a:lnTo>
                  <a:lnTo>
                    <a:pt x="45" y="16"/>
                  </a:lnTo>
                  <a:lnTo>
                    <a:pt x="46" y="17"/>
                  </a:lnTo>
                  <a:lnTo>
                    <a:pt x="47" y="17"/>
                  </a:lnTo>
                  <a:lnTo>
                    <a:pt x="49" y="19"/>
                  </a:lnTo>
                  <a:lnTo>
                    <a:pt x="50" y="19"/>
                  </a:lnTo>
                  <a:lnTo>
                    <a:pt x="51" y="20"/>
                  </a:lnTo>
                  <a:lnTo>
                    <a:pt x="52" y="20"/>
                  </a:lnTo>
                  <a:lnTo>
                    <a:pt x="52" y="21"/>
                  </a:lnTo>
                  <a:lnTo>
                    <a:pt x="54" y="21"/>
                  </a:lnTo>
                  <a:lnTo>
                    <a:pt x="55" y="21"/>
                  </a:lnTo>
                  <a:lnTo>
                    <a:pt x="55" y="23"/>
                  </a:lnTo>
                  <a:lnTo>
                    <a:pt x="56" y="23"/>
                  </a:lnTo>
                  <a:lnTo>
                    <a:pt x="57" y="2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3" name="Freeform 1500"/>
            <p:cNvSpPr>
              <a:spLocks/>
            </p:cNvSpPr>
            <p:nvPr/>
          </p:nvSpPr>
          <p:spPr bwMode="auto">
            <a:xfrm>
              <a:off x="4408488" y="3995953"/>
              <a:ext cx="15875" cy="42863"/>
            </a:xfrm>
            <a:custGeom>
              <a:avLst/>
              <a:gdLst>
                <a:gd name="T0" fmla="*/ 5 w 10"/>
                <a:gd name="T1" fmla="*/ 1 h 27"/>
                <a:gd name="T2" fmla="*/ 5 w 10"/>
                <a:gd name="T3" fmla="*/ 2 h 27"/>
                <a:gd name="T4" fmla="*/ 8 w 10"/>
                <a:gd name="T5" fmla="*/ 5 h 27"/>
                <a:gd name="T6" fmla="*/ 8 w 10"/>
                <a:gd name="T7" fmla="*/ 8 h 27"/>
                <a:gd name="T8" fmla="*/ 8 w 10"/>
                <a:gd name="T9" fmla="*/ 9 h 27"/>
                <a:gd name="T10" fmla="*/ 9 w 10"/>
                <a:gd name="T11" fmla="*/ 10 h 27"/>
                <a:gd name="T12" fmla="*/ 9 w 10"/>
                <a:gd name="T13" fmla="*/ 14 h 27"/>
                <a:gd name="T14" fmla="*/ 9 w 10"/>
                <a:gd name="T15" fmla="*/ 14 h 27"/>
                <a:gd name="T16" fmla="*/ 9 w 10"/>
                <a:gd name="T17" fmla="*/ 15 h 27"/>
                <a:gd name="T18" fmla="*/ 9 w 10"/>
                <a:gd name="T19" fmla="*/ 22 h 27"/>
                <a:gd name="T20" fmla="*/ 9 w 10"/>
                <a:gd name="T21" fmla="*/ 23 h 27"/>
                <a:gd name="T22" fmla="*/ 9 w 10"/>
                <a:gd name="T23" fmla="*/ 24 h 27"/>
                <a:gd name="T24" fmla="*/ 9 w 10"/>
                <a:gd name="T25" fmla="*/ 24 h 27"/>
                <a:gd name="T26" fmla="*/ 10 w 10"/>
                <a:gd name="T27" fmla="*/ 24 h 27"/>
                <a:gd name="T28" fmla="*/ 10 w 10"/>
                <a:gd name="T29" fmla="*/ 25 h 27"/>
                <a:gd name="T30" fmla="*/ 9 w 10"/>
                <a:gd name="T31" fmla="*/ 27 h 27"/>
                <a:gd name="T32" fmla="*/ 8 w 10"/>
                <a:gd name="T33" fmla="*/ 27 h 27"/>
                <a:gd name="T34" fmla="*/ 7 w 10"/>
                <a:gd name="T35" fmla="*/ 27 h 27"/>
                <a:gd name="T36" fmla="*/ 5 w 10"/>
                <a:gd name="T37" fmla="*/ 25 h 27"/>
                <a:gd name="T38" fmla="*/ 5 w 10"/>
                <a:gd name="T39" fmla="*/ 24 h 27"/>
                <a:gd name="T40" fmla="*/ 4 w 10"/>
                <a:gd name="T41" fmla="*/ 24 h 27"/>
                <a:gd name="T42" fmla="*/ 4 w 10"/>
                <a:gd name="T43" fmla="*/ 23 h 27"/>
                <a:gd name="T44" fmla="*/ 4 w 10"/>
                <a:gd name="T45" fmla="*/ 23 h 27"/>
                <a:gd name="T46" fmla="*/ 4 w 10"/>
                <a:gd name="T47" fmla="*/ 22 h 27"/>
                <a:gd name="T48" fmla="*/ 4 w 10"/>
                <a:gd name="T49" fmla="*/ 20 h 27"/>
                <a:gd name="T50" fmla="*/ 4 w 10"/>
                <a:gd name="T51" fmla="*/ 19 h 27"/>
                <a:gd name="T52" fmla="*/ 4 w 10"/>
                <a:gd name="T53" fmla="*/ 19 h 27"/>
                <a:gd name="T54" fmla="*/ 4 w 10"/>
                <a:gd name="T55" fmla="*/ 18 h 27"/>
                <a:gd name="T56" fmla="*/ 4 w 10"/>
                <a:gd name="T57" fmla="*/ 17 h 27"/>
                <a:gd name="T58" fmla="*/ 4 w 10"/>
                <a:gd name="T59" fmla="*/ 15 h 27"/>
                <a:gd name="T60" fmla="*/ 5 w 10"/>
                <a:gd name="T61" fmla="*/ 15 h 27"/>
                <a:gd name="T62" fmla="*/ 4 w 10"/>
                <a:gd name="T63" fmla="*/ 14 h 27"/>
                <a:gd name="T64" fmla="*/ 3 w 10"/>
                <a:gd name="T65" fmla="*/ 13 h 27"/>
                <a:gd name="T66" fmla="*/ 3 w 10"/>
                <a:gd name="T67" fmla="*/ 13 h 27"/>
                <a:gd name="T68" fmla="*/ 4 w 10"/>
                <a:gd name="T69" fmla="*/ 13 h 27"/>
                <a:gd name="T70" fmla="*/ 3 w 10"/>
                <a:gd name="T71" fmla="*/ 11 h 27"/>
                <a:gd name="T72" fmla="*/ 4 w 10"/>
                <a:gd name="T73" fmla="*/ 10 h 27"/>
                <a:gd name="T74" fmla="*/ 4 w 10"/>
                <a:gd name="T75" fmla="*/ 9 h 27"/>
                <a:gd name="T76" fmla="*/ 4 w 10"/>
                <a:gd name="T77" fmla="*/ 9 h 27"/>
                <a:gd name="T78" fmla="*/ 3 w 10"/>
                <a:gd name="T79" fmla="*/ 9 h 27"/>
                <a:gd name="T80" fmla="*/ 2 w 10"/>
                <a:gd name="T81" fmla="*/ 9 h 27"/>
                <a:gd name="T82" fmla="*/ 3 w 10"/>
                <a:gd name="T83" fmla="*/ 9 h 27"/>
                <a:gd name="T84" fmla="*/ 2 w 10"/>
                <a:gd name="T85" fmla="*/ 8 h 27"/>
                <a:gd name="T86" fmla="*/ 3 w 10"/>
                <a:gd name="T87" fmla="*/ 8 h 27"/>
                <a:gd name="T88" fmla="*/ 3 w 10"/>
                <a:gd name="T89" fmla="*/ 8 h 27"/>
                <a:gd name="T90" fmla="*/ 3 w 10"/>
                <a:gd name="T91" fmla="*/ 8 h 27"/>
                <a:gd name="T92" fmla="*/ 3 w 10"/>
                <a:gd name="T93" fmla="*/ 6 h 27"/>
                <a:gd name="T94" fmla="*/ 3 w 10"/>
                <a:gd name="T95" fmla="*/ 5 h 27"/>
                <a:gd name="T96" fmla="*/ 3 w 10"/>
                <a:gd name="T97" fmla="*/ 5 h 27"/>
                <a:gd name="T98" fmla="*/ 3 w 10"/>
                <a:gd name="T99" fmla="*/ 4 h 27"/>
                <a:gd name="T100" fmla="*/ 3 w 10"/>
                <a:gd name="T101" fmla="*/ 4 h 27"/>
                <a:gd name="T102" fmla="*/ 3 w 10"/>
                <a:gd name="T103" fmla="*/ 4 h 27"/>
                <a:gd name="T104" fmla="*/ 2 w 10"/>
                <a:gd name="T105" fmla="*/ 4 h 27"/>
                <a:gd name="T106" fmla="*/ 2 w 10"/>
                <a:gd name="T107" fmla="*/ 2 h 27"/>
                <a:gd name="T108" fmla="*/ 0 w 10"/>
                <a:gd name="T109" fmla="*/ 2 h 27"/>
                <a:gd name="T110" fmla="*/ 0 w 10"/>
                <a:gd name="T111" fmla="*/ 1 h 27"/>
                <a:gd name="T112" fmla="*/ 2 w 10"/>
                <a:gd name="T113" fmla="*/ 0 h 27"/>
                <a:gd name="T114" fmla="*/ 0 w 10"/>
                <a:gd name="T115" fmla="*/ 0 h 27"/>
                <a:gd name="T116" fmla="*/ 2 w 10"/>
                <a:gd name="T117" fmla="*/ 0 h 27"/>
                <a:gd name="T118" fmla="*/ 4 w 10"/>
                <a:gd name="T119" fmla="*/ 0 h 27"/>
                <a:gd name="T120" fmla="*/ 5 w 10"/>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 h="27">
                  <a:moveTo>
                    <a:pt x="5" y="0"/>
                  </a:moveTo>
                  <a:lnTo>
                    <a:pt x="5" y="0"/>
                  </a:lnTo>
                  <a:lnTo>
                    <a:pt x="5" y="0"/>
                  </a:lnTo>
                  <a:lnTo>
                    <a:pt x="5" y="1"/>
                  </a:lnTo>
                  <a:lnTo>
                    <a:pt x="5" y="1"/>
                  </a:lnTo>
                  <a:lnTo>
                    <a:pt x="5" y="1"/>
                  </a:lnTo>
                  <a:lnTo>
                    <a:pt x="5" y="1"/>
                  </a:lnTo>
                  <a:lnTo>
                    <a:pt x="5" y="1"/>
                  </a:lnTo>
                  <a:lnTo>
                    <a:pt x="5" y="1"/>
                  </a:lnTo>
                  <a:lnTo>
                    <a:pt x="5" y="1"/>
                  </a:lnTo>
                  <a:lnTo>
                    <a:pt x="5" y="1"/>
                  </a:lnTo>
                  <a:lnTo>
                    <a:pt x="5" y="1"/>
                  </a:lnTo>
                  <a:lnTo>
                    <a:pt x="5" y="1"/>
                  </a:lnTo>
                  <a:lnTo>
                    <a:pt x="5" y="2"/>
                  </a:lnTo>
                  <a:lnTo>
                    <a:pt x="5" y="2"/>
                  </a:lnTo>
                  <a:lnTo>
                    <a:pt x="5" y="2"/>
                  </a:lnTo>
                  <a:lnTo>
                    <a:pt x="5" y="4"/>
                  </a:lnTo>
                  <a:lnTo>
                    <a:pt x="5" y="4"/>
                  </a:lnTo>
                  <a:lnTo>
                    <a:pt x="5" y="4"/>
                  </a:lnTo>
                  <a:lnTo>
                    <a:pt x="5" y="4"/>
                  </a:lnTo>
                  <a:lnTo>
                    <a:pt x="7" y="4"/>
                  </a:lnTo>
                  <a:lnTo>
                    <a:pt x="7" y="5"/>
                  </a:lnTo>
                  <a:lnTo>
                    <a:pt x="7" y="5"/>
                  </a:lnTo>
                  <a:lnTo>
                    <a:pt x="8" y="5"/>
                  </a:lnTo>
                  <a:lnTo>
                    <a:pt x="8" y="5"/>
                  </a:lnTo>
                  <a:lnTo>
                    <a:pt x="8" y="6"/>
                  </a:lnTo>
                  <a:lnTo>
                    <a:pt x="8" y="6"/>
                  </a:lnTo>
                  <a:lnTo>
                    <a:pt x="8" y="6"/>
                  </a:lnTo>
                  <a:lnTo>
                    <a:pt x="8" y="6"/>
                  </a:lnTo>
                  <a:lnTo>
                    <a:pt x="8" y="8"/>
                  </a:lnTo>
                  <a:lnTo>
                    <a:pt x="8" y="8"/>
                  </a:lnTo>
                  <a:lnTo>
                    <a:pt x="8" y="8"/>
                  </a:lnTo>
                  <a:lnTo>
                    <a:pt x="8" y="8"/>
                  </a:lnTo>
                  <a:lnTo>
                    <a:pt x="8" y="8"/>
                  </a:lnTo>
                  <a:lnTo>
                    <a:pt x="8" y="8"/>
                  </a:lnTo>
                  <a:lnTo>
                    <a:pt x="8" y="8"/>
                  </a:lnTo>
                  <a:lnTo>
                    <a:pt x="8" y="8"/>
                  </a:lnTo>
                  <a:lnTo>
                    <a:pt x="8" y="8"/>
                  </a:lnTo>
                  <a:lnTo>
                    <a:pt x="8" y="9"/>
                  </a:lnTo>
                  <a:lnTo>
                    <a:pt x="8" y="9"/>
                  </a:lnTo>
                  <a:lnTo>
                    <a:pt x="8" y="9"/>
                  </a:lnTo>
                  <a:lnTo>
                    <a:pt x="8" y="9"/>
                  </a:lnTo>
                  <a:lnTo>
                    <a:pt x="8" y="9"/>
                  </a:lnTo>
                  <a:lnTo>
                    <a:pt x="8" y="9"/>
                  </a:lnTo>
                  <a:lnTo>
                    <a:pt x="8" y="9"/>
                  </a:lnTo>
                  <a:lnTo>
                    <a:pt x="9" y="10"/>
                  </a:lnTo>
                  <a:lnTo>
                    <a:pt x="9" y="10"/>
                  </a:lnTo>
                  <a:lnTo>
                    <a:pt x="9" y="10"/>
                  </a:lnTo>
                  <a:lnTo>
                    <a:pt x="9" y="10"/>
                  </a:lnTo>
                  <a:lnTo>
                    <a:pt x="9" y="10"/>
                  </a:lnTo>
                  <a:lnTo>
                    <a:pt x="9" y="10"/>
                  </a:lnTo>
                  <a:lnTo>
                    <a:pt x="9" y="11"/>
                  </a:lnTo>
                  <a:lnTo>
                    <a:pt x="9" y="11"/>
                  </a:lnTo>
                  <a:lnTo>
                    <a:pt x="9" y="13"/>
                  </a:lnTo>
                  <a:lnTo>
                    <a:pt x="9" y="13"/>
                  </a:lnTo>
                  <a:lnTo>
                    <a:pt x="9" y="14"/>
                  </a:lnTo>
                  <a:lnTo>
                    <a:pt x="9" y="14"/>
                  </a:lnTo>
                  <a:lnTo>
                    <a:pt x="9" y="14"/>
                  </a:lnTo>
                  <a:lnTo>
                    <a:pt x="9" y="14"/>
                  </a:lnTo>
                  <a:lnTo>
                    <a:pt x="10" y="14"/>
                  </a:lnTo>
                  <a:lnTo>
                    <a:pt x="10" y="14"/>
                  </a:lnTo>
                  <a:lnTo>
                    <a:pt x="10" y="14"/>
                  </a:lnTo>
                  <a:lnTo>
                    <a:pt x="9" y="14"/>
                  </a:lnTo>
                  <a:lnTo>
                    <a:pt x="9" y="14"/>
                  </a:lnTo>
                  <a:lnTo>
                    <a:pt x="9" y="14"/>
                  </a:lnTo>
                  <a:lnTo>
                    <a:pt x="9" y="14"/>
                  </a:lnTo>
                  <a:lnTo>
                    <a:pt x="9" y="15"/>
                  </a:lnTo>
                  <a:lnTo>
                    <a:pt x="9" y="15"/>
                  </a:lnTo>
                  <a:lnTo>
                    <a:pt x="9" y="15"/>
                  </a:lnTo>
                  <a:lnTo>
                    <a:pt x="9" y="15"/>
                  </a:lnTo>
                  <a:lnTo>
                    <a:pt x="9" y="15"/>
                  </a:lnTo>
                  <a:lnTo>
                    <a:pt x="9" y="15"/>
                  </a:lnTo>
                  <a:lnTo>
                    <a:pt x="9" y="17"/>
                  </a:lnTo>
                  <a:lnTo>
                    <a:pt x="9" y="18"/>
                  </a:lnTo>
                  <a:lnTo>
                    <a:pt x="9" y="19"/>
                  </a:lnTo>
                  <a:lnTo>
                    <a:pt x="9" y="19"/>
                  </a:lnTo>
                  <a:lnTo>
                    <a:pt x="9" y="19"/>
                  </a:lnTo>
                  <a:lnTo>
                    <a:pt x="9" y="20"/>
                  </a:lnTo>
                  <a:lnTo>
                    <a:pt x="9" y="20"/>
                  </a:lnTo>
                  <a:lnTo>
                    <a:pt x="9" y="22"/>
                  </a:lnTo>
                  <a:lnTo>
                    <a:pt x="9" y="22"/>
                  </a:lnTo>
                  <a:lnTo>
                    <a:pt x="9" y="22"/>
                  </a:lnTo>
                  <a:lnTo>
                    <a:pt x="9" y="22"/>
                  </a:lnTo>
                  <a:lnTo>
                    <a:pt x="9" y="23"/>
                  </a:lnTo>
                  <a:lnTo>
                    <a:pt x="9" y="23"/>
                  </a:lnTo>
                  <a:lnTo>
                    <a:pt x="9" y="23"/>
                  </a:lnTo>
                  <a:lnTo>
                    <a:pt x="9" y="23"/>
                  </a:lnTo>
                  <a:lnTo>
                    <a:pt x="9" y="23"/>
                  </a:lnTo>
                  <a:lnTo>
                    <a:pt x="9" y="23"/>
                  </a:lnTo>
                  <a:lnTo>
                    <a:pt x="9" y="23"/>
                  </a:lnTo>
                  <a:lnTo>
                    <a:pt x="9" y="23"/>
                  </a:lnTo>
                  <a:lnTo>
                    <a:pt x="9" y="23"/>
                  </a:lnTo>
                  <a:lnTo>
                    <a:pt x="9" y="23"/>
                  </a:lnTo>
                  <a:lnTo>
                    <a:pt x="9" y="23"/>
                  </a:lnTo>
                  <a:lnTo>
                    <a:pt x="9" y="24"/>
                  </a:lnTo>
                  <a:lnTo>
                    <a:pt x="9" y="24"/>
                  </a:lnTo>
                  <a:lnTo>
                    <a:pt x="9" y="24"/>
                  </a:lnTo>
                  <a:lnTo>
                    <a:pt x="9" y="24"/>
                  </a:lnTo>
                  <a:lnTo>
                    <a:pt x="9" y="24"/>
                  </a:lnTo>
                  <a:lnTo>
                    <a:pt x="9" y="24"/>
                  </a:lnTo>
                  <a:lnTo>
                    <a:pt x="9" y="24"/>
                  </a:lnTo>
                  <a:lnTo>
                    <a:pt x="9" y="24"/>
                  </a:lnTo>
                  <a:lnTo>
                    <a:pt x="9" y="24"/>
                  </a:lnTo>
                  <a:lnTo>
                    <a:pt x="9" y="24"/>
                  </a:lnTo>
                  <a:lnTo>
                    <a:pt x="9" y="24"/>
                  </a:lnTo>
                  <a:lnTo>
                    <a:pt x="9" y="24"/>
                  </a:lnTo>
                  <a:lnTo>
                    <a:pt x="9" y="24"/>
                  </a:lnTo>
                  <a:lnTo>
                    <a:pt x="9" y="24"/>
                  </a:lnTo>
                  <a:lnTo>
                    <a:pt x="9" y="24"/>
                  </a:lnTo>
                  <a:lnTo>
                    <a:pt x="9" y="24"/>
                  </a:lnTo>
                  <a:lnTo>
                    <a:pt x="10" y="24"/>
                  </a:lnTo>
                  <a:lnTo>
                    <a:pt x="10" y="24"/>
                  </a:lnTo>
                  <a:lnTo>
                    <a:pt x="10" y="24"/>
                  </a:lnTo>
                  <a:lnTo>
                    <a:pt x="10" y="24"/>
                  </a:lnTo>
                  <a:lnTo>
                    <a:pt x="10" y="24"/>
                  </a:lnTo>
                  <a:lnTo>
                    <a:pt x="10" y="24"/>
                  </a:lnTo>
                  <a:lnTo>
                    <a:pt x="10" y="24"/>
                  </a:lnTo>
                  <a:lnTo>
                    <a:pt x="10" y="25"/>
                  </a:lnTo>
                  <a:lnTo>
                    <a:pt x="10" y="25"/>
                  </a:lnTo>
                  <a:lnTo>
                    <a:pt x="10" y="25"/>
                  </a:lnTo>
                  <a:lnTo>
                    <a:pt x="10" y="25"/>
                  </a:lnTo>
                  <a:lnTo>
                    <a:pt x="10" y="25"/>
                  </a:lnTo>
                  <a:lnTo>
                    <a:pt x="10" y="25"/>
                  </a:lnTo>
                  <a:lnTo>
                    <a:pt x="10" y="25"/>
                  </a:lnTo>
                  <a:lnTo>
                    <a:pt x="10" y="27"/>
                  </a:lnTo>
                  <a:lnTo>
                    <a:pt x="10" y="27"/>
                  </a:lnTo>
                  <a:lnTo>
                    <a:pt x="9" y="27"/>
                  </a:lnTo>
                  <a:lnTo>
                    <a:pt x="9" y="27"/>
                  </a:lnTo>
                  <a:lnTo>
                    <a:pt x="9" y="27"/>
                  </a:lnTo>
                  <a:lnTo>
                    <a:pt x="9" y="27"/>
                  </a:lnTo>
                  <a:lnTo>
                    <a:pt x="9" y="27"/>
                  </a:lnTo>
                  <a:lnTo>
                    <a:pt x="9" y="27"/>
                  </a:lnTo>
                  <a:lnTo>
                    <a:pt x="8" y="27"/>
                  </a:lnTo>
                  <a:lnTo>
                    <a:pt x="8" y="27"/>
                  </a:lnTo>
                  <a:lnTo>
                    <a:pt x="8" y="27"/>
                  </a:lnTo>
                  <a:lnTo>
                    <a:pt x="8" y="27"/>
                  </a:lnTo>
                  <a:lnTo>
                    <a:pt x="8" y="27"/>
                  </a:lnTo>
                  <a:lnTo>
                    <a:pt x="8" y="27"/>
                  </a:lnTo>
                  <a:lnTo>
                    <a:pt x="7" y="27"/>
                  </a:lnTo>
                  <a:lnTo>
                    <a:pt x="7" y="27"/>
                  </a:lnTo>
                  <a:lnTo>
                    <a:pt x="7" y="27"/>
                  </a:lnTo>
                  <a:lnTo>
                    <a:pt x="7" y="27"/>
                  </a:lnTo>
                  <a:lnTo>
                    <a:pt x="7" y="27"/>
                  </a:lnTo>
                  <a:lnTo>
                    <a:pt x="7" y="27"/>
                  </a:lnTo>
                  <a:lnTo>
                    <a:pt x="7" y="27"/>
                  </a:lnTo>
                  <a:lnTo>
                    <a:pt x="7" y="27"/>
                  </a:lnTo>
                  <a:lnTo>
                    <a:pt x="7" y="27"/>
                  </a:lnTo>
                  <a:lnTo>
                    <a:pt x="7" y="25"/>
                  </a:lnTo>
                  <a:lnTo>
                    <a:pt x="5" y="25"/>
                  </a:lnTo>
                  <a:lnTo>
                    <a:pt x="5" y="25"/>
                  </a:lnTo>
                  <a:lnTo>
                    <a:pt x="5" y="25"/>
                  </a:lnTo>
                  <a:lnTo>
                    <a:pt x="5" y="25"/>
                  </a:lnTo>
                  <a:lnTo>
                    <a:pt x="5" y="25"/>
                  </a:lnTo>
                  <a:lnTo>
                    <a:pt x="5" y="25"/>
                  </a:lnTo>
                  <a:lnTo>
                    <a:pt x="5" y="25"/>
                  </a:lnTo>
                  <a:lnTo>
                    <a:pt x="5" y="25"/>
                  </a:lnTo>
                  <a:lnTo>
                    <a:pt x="5" y="25"/>
                  </a:lnTo>
                  <a:lnTo>
                    <a:pt x="5" y="24"/>
                  </a:lnTo>
                  <a:lnTo>
                    <a:pt x="5" y="24"/>
                  </a:lnTo>
                  <a:lnTo>
                    <a:pt x="5" y="24"/>
                  </a:lnTo>
                  <a:lnTo>
                    <a:pt x="5" y="24"/>
                  </a:lnTo>
                  <a:lnTo>
                    <a:pt x="5" y="24"/>
                  </a:lnTo>
                  <a:lnTo>
                    <a:pt x="5" y="24"/>
                  </a:lnTo>
                  <a:lnTo>
                    <a:pt x="5" y="24"/>
                  </a:lnTo>
                  <a:lnTo>
                    <a:pt x="5" y="24"/>
                  </a:lnTo>
                  <a:lnTo>
                    <a:pt x="4" y="24"/>
                  </a:lnTo>
                  <a:lnTo>
                    <a:pt x="4" y="24"/>
                  </a:lnTo>
                  <a:lnTo>
                    <a:pt x="4" y="24"/>
                  </a:lnTo>
                  <a:lnTo>
                    <a:pt x="4" y="24"/>
                  </a:lnTo>
                  <a:lnTo>
                    <a:pt x="4" y="24"/>
                  </a:lnTo>
                  <a:lnTo>
                    <a:pt x="4" y="24"/>
                  </a:lnTo>
                  <a:lnTo>
                    <a:pt x="4" y="24"/>
                  </a:lnTo>
                  <a:lnTo>
                    <a:pt x="4" y="24"/>
                  </a:lnTo>
                  <a:lnTo>
                    <a:pt x="4" y="24"/>
                  </a:lnTo>
                  <a:lnTo>
                    <a:pt x="4" y="24"/>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2"/>
                  </a:lnTo>
                  <a:lnTo>
                    <a:pt x="4" y="22"/>
                  </a:lnTo>
                  <a:lnTo>
                    <a:pt x="4" y="22"/>
                  </a:lnTo>
                  <a:lnTo>
                    <a:pt x="4" y="22"/>
                  </a:lnTo>
                  <a:lnTo>
                    <a:pt x="4" y="22"/>
                  </a:lnTo>
                  <a:lnTo>
                    <a:pt x="4" y="22"/>
                  </a:lnTo>
                  <a:lnTo>
                    <a:pt x="4" y="22"/>
                  </a:lnTo>
                  <a:lnTo>
                    <a:pt x="4" y="20"/>
                  </a:lnTo>
                  <a:lnTo>
                    <a:pt x="4" y="20"/>
                  </a:lnTo>
                  <a:lnTo>
                    <a:pt x="4" y="20"/>
                  </a:lnTo>
                  <a:lnTo>
                    <a:pt x="4" y="20"/>
                  </a:lnTo>
                  <a:lnTo>
                    <a:pt x="4" y="20"/>
                  </a:lnTo>
                  <a:lnTo>
                    <a:pt x="4" y="20"/>
                  </a:lnTo>
                  <a:lnTo>
                    <a:pt x="4" y="20"/>
                  </a:lnTo>
                  <a:lnTo>
                    <a:pt x="4" y="20"/>
                  </a:lnTo>
                  <a:lnTo>
                    <a:pt x="4" y="20"/>
                  </a:lnTo>
                  <a:lnTo>
                    <a:pt x="4" y="20"/>
                  </a:lnTo>
                  <a:lnTo>
                    <a:pt x="4" y="19"/>
                  </a:lnTo>
                  <a:lnTo>
                    <a:pt x="4" y="19"/>
                  </a:lnTo>
                  <a:lnTo>
                    <a:pt x="4" y="19"/>
                  </a:lnTo>
                  <a:lnTo>
                    <a:pt x="4" y="19"/>
                  </a:lnTo>
                  <a:lnTo>
                    <a:pt x="4" y="19"/>
                  </a:lnTo>
                  <a:lnTo>
                    <a:pt x="4" y="19"/>
                  </a:lnTo>
                  <a:lnTo>
                    <a:pt x="4" y="19"/>
                  </a:lnTo>
                  <a:lnTo>
                    <a:pt x="4" y="19"/>
                  </a:lnTo>
                  <a:lnTo>
                    <a:pt x="4" y="19"/>
                  </a:lnTo>
                  <a:lnTo>
                    <a:pt x="4" y="19"/>
                  </a:lnTo>
                  <a:lnTo>
                    <a:pt x="4" y="19"/>
                  </a:lnTo>
                  <a:lnTo>
                    <a:pt x="4" y="18"/>
                  </a:lnTo>
                  <a:lnTo>
                    <a:pt x="4" y="18"/>
                  </a:lnTo>
                  <a:lnTo>
                    <a:pt x="4" y="18"/>
                  </a:lnTo>
                  <a:lnTo>
                    <a:pt x="4" y="18"/>
                  </a:lnTo>
                  <a:lnTo>
                    <a:pt x="4" y="18"/>
                  </a:lnTo>
                  <a:lnTo>
                    <a:pt x="4" y="18"/>
                  </a:lnTo>
                  <a:lnTo>
                    <a:pt x="4" y="18"/>
                  </a:lnTo>
                  <a:lnTo>
                    <a:pt x="4" y="18"/>
                  </a:lnTo>
                  <a:lnTo>
                    <a:pt x="4" y="17"/>
                  </a:lnTo>
                  <a:lnTo>
                    <a:pt x="4" y="17"/>
                  </a:lnTo>
                  <a:lnTo>
                    <a:pt x="4" y="17"/>
                  </a:lnTo>
                  <a:lnTo>
                    <a:pt x="4" y="17"/>
                  </a:lnTo>
                  <a:lnTo>
                    <a:pt x="4" y="17"/>
                  </a:lnTo>
                  <a:lnTo>
                    <a:pt x="4" y="17"/>
                  </a:lnTo>
                  <a:lnTo>
                    <a:pt x="4" y="17"/>
                  </a:lnTo>
                  <a:lnTo>
                    <a:pt x="4" y="17"/>
                  </a:lnTo>
                  <a:lnTo>
                    <a:pt x="4" y="15"/>
                  </a:lnTo>
                  <a:lnTo>
                    <a:pt x="4" y="15"/>
                  </a:lnTo>
                  <a:lnTo>
                    <a:pt x="4" y="15"/>
                  </a:lnTo>
                  <a:lnTo>
                    <a:pt x="4" y="15"/>
                  </a:lnTo>
                  <a:lnTo>
                    <a:pt x="4" y="15"/>
                  </a:lnTo>
                  <a:lnTo>
                    <a:pt x="4" y="15"/>
                  </a:lnTo>
                  <a:lnTo>
                    <a:pt x="4" y="15"/>
                  </a:lnTo>
                  <a:lnTo>
                    <a:pt x="4" y="15"/>
                  </a:lnTo>
                  <a:lnTo>
                    <a:pt x="4" y="15"/>
                  </a:lnTo>
                  <a:lnTo>
                    <a:pt x="4" y="15"/>
                  </a:lnTo>
                  <a:lnTo>
                    <a:pt x="4" y="15"/>
                  </a:lnTo>
                  <a:lnTo>
                    <a:pt x="4" y="15"/>
                  </a:lnTo>
                  <a:lnTo>
                    <a:pt x="5" y="15"/>
                  </a:lnTo>
                  <a:lnTo>
                    <a:pt x="5" y="15"/>
                  </a:lnTo>
                  <a:lnTo>
                    <a:pt x="5" y="15"/>
                  </a:lnTo>
                  <a:lnTo>
                    <a:pt x="5" y="15"/>
                  </a:lnTo>
                  <a:lnTo>
                    <a:pt x="4" y="15"/>
                  </a:lnTo>
                  <a:lnTo>
                    <a:pt x="4" y="15"/>
                  </a:lnTo>
                  <a:lnTo>
                    <a:pt x="4" y="15"/>
                  </a:lnTo>
                  <a:lnTo>
                    <a:pt x="4" y="15"/>
                  </a:lnTo>
                  <a:lnTo>
                    <a:pt x="4" y="15"/>
                  </a:lnTo>
                  <a:lnTo>
                    <a:pt x="4" y="14"/>
                  </a:lnTo>
                  <a:lnTo>
                    <a:pt x="4" y="14"/>
                  </a:lnTo>
                  <a:lnTo>
                    <a:pt x="4" y="14"/>
                  </a:lnTo>
                  <a:lnTo>
                    <a:pt x="4" y="14"/>
                  </a:lnTo>
                  <a:lnTo>
                    <a:pt x="4" y="14"/>
                  </a:lnTo>
                  <a:lnTo>
                    <a:pt x="4" y="14"/>
                  </a:lnTo>
                  <a:lnTo>
                    <a:pt x="4" y="14"/>
                  </a:lnTo>
                  <a:lnTo>
                    <a:pt x="4" y="14"/>
                  </a:lnTo>
                  <a:lnTo>
                    <a:pt x="4" y="14"/>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4" y="13"/>
                  </a:lnTo>
                  <a:lnTo>
                    <a:pt x="4" y="13"/>
                  </a:lnTo>
                  <a:lnTo>
                    <a:pt x="4" y="13"/>
                  </a:lnTo>
                  <a:lnTo>
                    <a:pt x="4" y="11"/>
                  </a:lnTo>
                  <a:lnTo>
                    <a:pt x="4" y="11"/>
                  </a:lnTo>
                  <a:lnTo>
                    <a:pt x="4" y="11"/>
                  </a:lnTo>
                  <a:lnTo>
                    <a:pt x="4" y="11"/>
                  </a:lnTo>
                  <a:lnTo>
                    <a:pt x="3" y="11"/>
                  </a:lnTo>
                  <a:lnTo>
                    <a:pt x="3" y="11"/>
                  </a:lnTo>
                  <a:lnTo>
                    <a:pt x="3" y="11"/>
                  </a:lnTo>
                  <a:lnTo>
                    <a:pt x="3" y="11"/>
                  </a:lnTo>
                  <a:lnTo>
                    <a:pt x="3" y="11"/>
                  </a:lnTo>
                  <a:lnTo>
                    <a:pt x="3" y="10"/>
                  </a:lnTo>
                  <a:lnTo>
                    <a:pt x="3" y="10"/>
                  </a:lnTo>
                  <a:lnTo>
                    <a:pt x="3" y="10"/>
                  </a:lnTo>
                  <a:lnTo>
                    <a:pt x="4" y="10"/>
                  </a:lnTo>
                  <a:lnTo>
                    <a:pt x="4" y="10"/>
                  </a:lnTo>
                  <a:lnTo>
                    <a:pt x="4" y="10"/>
                  </a:lnTo>
                  <a:lnTo>
                    <a:pt x="4" y="10"/>
                  </a:lnTo>
                  <a:lnTo>
                    <a:pt x="4" y="10"/>
                  </a:lnTo>
                  <a:lnTo>
                    <a:pt x="4" y="10"/>
                  </a:lnTo>
                  <a:lnTo>
                    <a:pt x="4" y="10"/>
                  </a:lnTo>
                  <a:lnTo>
                    <a:pt x="4" y="10"/>
                  </a:lnTo>
                  <a:lnTo>
                    <a:pt x="4" y="10"/>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3" y="9"/>
                  </a:lnTo>
                  <a:lnTo>
                    <a:pt x="3" y="9"/>
                  </a:lnTo>
                  <a:lnTo>
                    <a:pt x="3" y="9"/>
                  </a:lnTo>
                  <a:lnTo>
                    <a:pt x="3" y="9"/>
                  </a:lnTo>
                  <a:lnTo>
                    <a:pt x="3" y="9"/>
                  </a:lnTo>
                  <a:lnTo>
                    <a:pt x="3" y="9"/>
                  </a:lnTo>
                  <a:lnTo>
                    <a:pt x="3" y="9"/>
                  </a:lnTo>
                  <a:lnTo>
                    <a:pt x="3" y="9"/>
                  </a:lnTo>
                  <a:lnTo>
                    <a:pt x="3" y="9"/>
                  </a:lnTo>
                  <a:lnTo>
                    <a:pt x="3" y="9"/>
                  </a:lnTo>
                  <a:lnTo>
                    <a:pt x="3" y="9"/>
                  </a:lnTo>
                  <a:lnTo>
                    <a:pt x="2" y="9"/>
                  </a:lnTo>
                  <a:lnTo>
                    <a:pt x="2" y="9"/>
                  </a:lnTo>
                  <a:lnTo>
                    <a:pt x="3" y="9"/>
                  </a:lnTo>
                  <a:lnTo>
                    <a:pt x="2" y="9"/>
                  </a:lnTo>
                  <a:lnTo>
                    <a:pt x="2" y="9"/>
                  </a:lnTo>
                  <a:lnTo>
                    <a:pt x="3" y="9"/>
                  </a:lnTo>
                  <a:lnTo>
                    <a:pt x="3" y="9"/>
                  </a:lnTo>
                  <a:lnTo>
                    <a:pt x="3" y="9"/>
                  </a:lnTo>
                  <a:lnTo>
                    <a:pt x="3" y="9"/>
                  </a:lnTo>
                  <a:lnTo>
                    <a:pt x="3" y="9"/>
                  </a:lnTo>
                  <a:lnTo>
                    <a:pt x="3" y="9"/>
                  </a:lnTo>
                  <a:lnTo>
                    <a:pt x="3" y="9"/>
                  </a:lnTo>
                  <a:lnTo>
                    <a:pt x="3" y="9"/>
                  </a:lnTo>
                  <a:lnTo>
                    <a:pt x="3" y="9"/>
                  </a:lnTo>
                  <a:lnTo>
                    <a:pt x="2" y="8"/>
                  </a:lnTo>
                  <a:lnTo>
                    <a:pt x="2" y="8"/>
                  </a:lnTo>
                  <a:lnTo>
                    <a:pt x="2" y="8"/>
                  </a:lnTo>
                  <a:lnTo>
                    <a:pt x="2" y="8"/>
                  </a:lnTo>
                  <a:lnTo>
                    <a:pt x="2"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6"/>
                  </a:lnTo>
                  <a:lnTo>
                    <a:pt x="3" y="6"/>
                  </a:lnTo>
                  <a:lnTo>
                    <a:pt x="3" y="6"/>
                  </a:lnTo>
                  <a:lnTo>
                    <a:pt x="3" y="6"/>
                  </a:lnTo>
                  <a:lnTo>
                    <a:pt x="3" y="6"/>
                  </a:lnTo>
                  <a:lnTo>
                    <a:pt x="3" y="6"/>
                  </a:lnTo>
                  <a:lnTo>
                    <a:pt x="3" y="6"/>
                  </a:lnTo>
                  <a:lnTo>
                    <a:pt x="3" y="6"/>
                  </a:lnTo>
                  <a:lnTo>
                    <a:pt x="3" y="6"/>
                  </a:lnTo>
                  <a:lnTo>
                    <a:pt x="3" y="6"/>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2" y="4"/>
                  </a:lnTo>
                  <a:lnTo>
                    <a:pt x="2" y="4"/>
                  </a:lnTo>
                  <a:lnTo>
                    <a:pt x="2" y="4"/>
                  </a:lnTo>
                  <a:lnTo>
                    <a:pt x="2" y="4"/>
                  </a:lnTo>
                  <a:lnTo>
                    <a:pt x="2" y="4"/>
                  </a:lnTo>
                  <a:lnTo>
                    <a:pt x="2" y="4"/>
                  </a:lnTo>
                  <a:lnTo>
                    <a:pt x="2" y="4"/>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2"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4" name="Freeform 1501"/>
            <p:cNvSpPr>
              <a:spLocks noEditPoints="1"/>
            </p:cNvSpPr>
            <p:nvPr/>
          </p:nvSpPr>
          <p:spPr bwMode="auto">
            <a:xfrm>
              <a:off x="5249863" y="3910228"/>
              <a:ext cx="73025" cy="131763"/>
            </a:xfrm>
            <a:custGeom>
              <a:avLst/>
              <a:gdLst>
                <a:gd name="T0" fmla="*/ 10 w 46"/>
                <a:gd name="T1" fmla="*/ 73 h 83"/>
                <a:gd name="T2" fmla="*/ 6 w 46"/>
                <a:gd name="T3" fmla="*/ 71 h 83"/>
                <a:gd name="T4" fmla="*/ 6 w 46"/>
                <a:gd name="T5" fmla="*/ 71 h 83"/>
                <a:gd name="T6" fmla="*/ 8 w 46"/>
                <a:gd name="T7" fmla="*/ 71 h 83"/>
                <a:gd name="T8" fmla="*/ 5 w 46"/>
                <a:gd name="T9" fmla="*/ 64 h 83"/>
                <a:gd name="T10" fmla="*/ 13 w 46"/>
                <a:gd name="T11" fmla="*/ 63 h 83"/>
                <a:gd name="T12" fmla="*/ 6 w 46"/>
                <a:gd name="T13" fmla="*/ 60 h 83"/>
                <a:gd name="T14" fmla="*/ 28 w 46"/>
                <a:gd name="T15" fmla="*/ 50 h 83"/>
                <a:gd name="T16" fmla="*/ 28 w 46"/>
                <a:gd name="T17" fmla="*/ 49 h 83"/>
                <a:gd name="T18" fmla="*/ 17 w 46"/>
                <a:gd name="T19" fmla="*/ 2 h 83"/>
                <a:gd name="T20" fmla="*/ 17 w 46"/>
                <a:gd name="T21" fmla="*/ 6 h 83"/>
                <a:gd name="T22" fmla="*/ 22 w 46"/>
                <a:gd name="T23" fmla="*/ 7 h 83"/>
                <a:gd name="T24" fmla="*/ 20 w 46"/>
                <a:gd name="T25" fmla="*/ 14 h 83"/>
                <a:gd name="T26" fmla="*/ 22 w 46"/>
                <a:gd name="T27" fmla="*/ 17 h 83"/>
                <a:gd name="T28" fmla="*/ 26 w 46"/>
                <a:gd name="T29" fmla="*/ 14 h 83"/>
                <a:gd name="T30" fmla="*/ 31 w 46"/>
                <a:gd name="T31" fmla="*/ 14 h 83"/>
                <a:gd name="T32" fmla="*/ 34 w 46"/>
                <a:gd name="T33" fmla="*/ 12 h 83"/>
                <a:gd name="T34" fmla="*/ 40 w 46"/>
                <a:gd name="T35" fmla="*/ 17 h 83"/>
                <a:gd name="T36" fmla="*/ 41 w 46"/>
                <a:gd name="T37" fmla="*/ 25 h 83"/>
                <a:gd name="T38" fmla="*/ 45 w 46"/>
                <a:gd name="T39" fmla="*/ 27 h 83"/>
                <a:gd name="T40" fmla="*/ 45 w 46"/>
                <a:gd name="T41" fmla="*/ 35 h 83"/>
                <a:gd name="T42" fmla="*/ 38 w 46"/>
                <a:gd name="T43" fmla="*/ 35 h 83"/>
                <a:gd name="T44" fmla="*/ 31 w 46"/>
                <a:gd name="T45" fmla="*/ 36 h 83"/>
                <a:gd name="T46" fmla="*/ 28 w 46"/>
                <a:gd name="T47" fmla="*/ 40 h 83"/>
                <a:gd name="T48" fmla="*/ 29 w 46"/>
                <a:gd name="T49" fmla="*/ 46 h 83"/>
                <a:gd name="T50" fmla="*/ 29 w 46"/>
                <a:gd name="T51" fmla="*/ 48 h 83"/>
                <a:gd name="T52" fmla="*/ 27 w 46"/>
                <a:gd name="T53" fmla="*/ 46 h 83"/>
                <a:gd name="T54" fmla="*/ 26 w 46"/>
                <a:gd name="T55" fmla="*/ 46 h 83"/>
                <a:gd name="T56" fmla="*/ 22 w 46"/>
                <a:gd name="T57" fmla="*/ 45 h 83"/>
                <a:gd name="T58" fmla="*/ 20 w 46"/>
                <a:gd name="T59" fmla="*/ 42 h 83"/>
                <a:gd name="T60" fmla="*/ 17 w 46"/>
                <a:gd name="T61" fmla="*/ 40 h 83"/>
                <a:gd name="T62" fmla="*/ 14 w 46"/>
                <a:gd name="T63" fmla="*/ 44 h 83"/>
                <a:gd name="T64" fmla="*/ 14 w 46"/>
                <a:gd name="T65" fmla="*/ 49 h 83"/>
                <a:gd name="T66" fmla="*/ 12 w 46"/>
                <a:gd name="T67" fmla="*/ 55 h 83"/>
                <a:gd name="T68" fmla="*/ 10 w 46"/>
                <a:gd name="T69" fmla="*/ 63 h 83"/>
                <a:gd name="T70" fmla="*/ 14 w 46"/>
                <a:gd name="T71" fmla="*/ 63 h 83"/>
                <a:gd name="T72" fmla="*/ 17 w 46"/>
                <a:gd name="T73" fmla="*/ 71 h 83"/>
                <a:gd name="T74" fmla="*/ 17 w 46"/>
                <a:gd name="T75" fmla="*/ 73 h 83"/>
                <a:gd name="T76" fmla="*/ 18 w 46"/>
                <a:gd name="T77" fmla="*/ 74 h 83"/>
                <a:gd name="T78" fmla="*/ 24 w 46"/>
                <a:gd name="T79" fmla="*/ 78 h 83"/>
                <a:gd name="T80" fmla="*/ 23 w 46"/>
                <a:gd name="T81" fmla="*/ 82 h 83"/>
                <a:gd name="T82" fmla="*/ 19 w 46"/>
                <a:gd name="T83" fmla="*/ 79 h 83"/>
                <a:gd name="T84" fmla="*/ 15 w 46"/>
                <a:gd name="T85" fmla="*/ 79 h 83"/>
                <a:gd name="T86" fmla="*/ 12 w 46"/>
                <a:gd name="T87" fmla="*/ 74 h 83"/>
                <a:gd name="T88" fmla="*/ 9 w 46"/>
                <a:gd name="T89" fmla="*/ 72 h 83"/>
                <a:gd name="T90" fmla="*/ 6 w 46"/>
                <a:gd name="T91" fmla="*/ 69 h 83"/>
                <a:gd name="T92" fmla="*/ 6 w 46"/>
                <a:gd name="T93" fmla="*/ 65 h 83"/>
                <a:gd name="T94" fmla="*/ 6 w 46"/>
                <a:gd name="T95" fmla="*/ 64 h 83"/>
                <a:gd name="T96" fmla="*/ 8 w 46"/>
                <a:gd name="T97" fmla="*/ 56 h 83"/>
                <a:gd name="T98" fmla="*/ 12 w 46"/>
                <a:gd name="T99" fmla="*/ 51 h 83"/>
                <a:gd name="T100" fmla="*/ 12 w 46"/>
                <a:gd name="T101" fmla="*/ 46 h 83"/>
                <a:gd name="T102" fmla="*/ 10 w 46"/>
                <a:gd name="T103" fmla="*/ 39 h 83"/>
                <a:gd name="T104" fmla="*/ 5 w 46"/>
                <a:gd name="T105" fmla="*/ 34 h 83"/>
                <a:gd name="T106" fmla="*/ 6 w 46"/>
                <a:gd name="T107" fmla="*/ 26 h 83"/>
                <a:gd name="T108" fmla="*/ 8 w 46"/>
                <a:gd name="T109" fmla="*/ 23 h 83"/>
                <a:gd name="T110" fmla="*/ 4 w 46"/>
                <a:gd name="T111" fmla="*/ 17 h 83"/>
                <a:gd name="T112" fmla="*/ 1 w 46"/>
                <a:gd name="T113" fmla="*/ 12 h 83"/>
                <a:gd name="T114" fmla="*/ 4 w 46"/>
                <a:gd name="T115" fmla="*/ 6 h 83"/>
                <a:gd name="T116" fmla="*/ 9 w 46"/>
                <a:gd name="T117" fmla="*/ 4 h 83"/>
                <a:gd name="T118" fmla="*/ 13 w 46"/>
                <a:gd name="T11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83">
                  <a:moveTo>
                    <a:pt x="13" y="79"/>
                  </a:moveTo>
                  <a:lnTo>
                    <a:pt x="13" y="78"/>
                  </a:lnTo>
                  <a:lnTo>
                    <a:pt x="13" y="79"/>
                  </a:lnTo>
                  <a:close/>
                  <a:moveTo>
                    <a:pt x="12" y="74"/>
                  </a:moveTo>
                  <a:lnTo>
                    <a:pt x="12" y="76"/>
                  </a:lnTo>
                  <a:lnTo>
                    <a:pt x="12" y="74"/>
                  </a:lnTo>
                  <a:close/>
                  <a:moveTo>
                    <a:pt x="10" y="73"/>
                  </a:moveTo>
                  <a:lnTo>
                    <a:pt x="9" y="73"/>
                  </a:lnTo>
                  <a:lnTo>
                    <a:pt x="10" y="73"/>
                  </a:lnTo>
                  <a:close/>
                  <a:moveTo>
                    <a:pt x="10" y="73"/>
                  </a:moveTo>
                  <a:lnTo>
                    <a:pt x="9" y="73"/>
                  </a:lnTo>
                  <a:lnTo>
                    <a:pt x="10" y="72"/>
                  </a:lnTo>
                  <a:lnTo>
                    <a:pt x="10" y="73"/>
                  </a:lnTo>
                  <a:close/>
                  <a:moveTo>
                    <a:pt x="6" y="71"/>
                  </a:moveTo>
                  <a:lnTo>
                    <a:pt x="8" y="71"/>
                  </a:lnTo>
                  <a:lnTo>
                    <a:pt x="8" y="72"/>
                  </a:lnTo>
                  <a:lnTo>
                    <a:pt x="6" y="72"/>
                  </a:lnTo>
                  <a:lnTo>
                    <a:pt x="6" y="71"/>
                  </a:lnTo>
                  <a:close/>
                  <a:moveTo>
                    <a:pt x="5" y="69"/>
                  </a:moveTo>
                  <a:lnTo>
                    <a:pt x="5" y="71"/>
                  </a:lnTo>
                  <a:lnTo>
                    <a:pt x="6" y="71"/>
                  </a:lnTo>
                  <a:lnTo>
                    <a:pt x="6" y="72"/>
                  </a:lnTo>
                  <a:lnTo>
                    <a:pt x="6" y="71"/>
                  </a:lnTo>
                  <a:lnTo>
                    <a:pt x="6" y="72"/>
                  </a:lnTo>
                  <a:lnTo>
                    <a:pt x="5" y="72"/>
                  </a:lnTo>
                  <a:lnTo>
                    <a:pt x="5" y="71"/>
                  </a:lnTo>
                  <a:lnTo>
                    <a:pt x="5" y="69"/>
                  </a:lnTo>
                  <a:close/>
                  <a:moveTo>
                    <a:pt x="8" y="71"/>
                  </a:moveTo>
                  <a:lnTo>
                    <a:pt x="6" y="71"/>
                  </a:lnTo>
                  <a:lnTo>
                    <a:pt x="8" y="71"/>
                  </a:lnTo>
                  <a:lnTo>
                    <a:pt x="6" y="69"/>
                  </a:lnTo>
                  <a:lnTo>
                    <a:pt x="8" y="69"/>
                  </a:lnTo>
                  <a:lnTo>
                    <a:pt x="8" y="71"/>
                  </a:lnTo>
                  <a:close/>
                  <a:moveTo>
                    <a:pt x="5" y="65"/>
                  </a:moveTo>
                  <a:lnTo>
                    <a:pt x="5" y="64"/>
                  </a:lnTo>
                  <a:lnTo>
                    <a:pt x="5" y="65"/>
                  </a:lnTo>
                  <a:close/>
                  <a:moveTo>
                    <a:pt x="4" y="63"/>
                  </a:moveTo>
                  <a:lnTo>
                    <a:pt x="3" y="63"/>
                  </a:lnTo>
                  <a:lnTo>
                    <a:pt x="4" y="63"/>
                  </a:lnTo>
                  <a:close/>
                  <a:moveTo>
                    <a:pt x="13" y="63"/>
                  </a:moveTo>
                  <a:lnTo>
                    <a:pt x="13" y="62"/>
                  </a:lnTo>
                  <a:lnTo>
                    <a:pt x="13" y="63"/>
                  </a:lnTo>
                  <a:close/>
                  <a:moveTo>
                    <a:pt x="15" y="62"/>
                  </a:moveTo>
                  <a:lnTo>
                    <a:pt x="15" y="63"/>
                  </a:lnTo>
                  <a:lnTo>
                    <a:pt x="14" y="63"/>
                  </a:lnTo>
                  <a:lnTo>
                    <a:pt x="14" y="62"/>
                  </a:lnTo>
                  <a:lnTo>
                    <a:pt x="15" y="62"/>
                  </a:lnTo>
                  <a:close/>
                  <a:moveTo>
                    <a:pt x="6" y="62"/>
                  </a:moveTo>
                  <a:lnTo>
                    <a:pt x="6" y="60"/>
                  </a:lnTo>
                  <a:lnTo>
                    <a:pt x="6" y="62"/>
                  </a:lnTo>
                  <a:close/>
                  <a:moveTo>
                    <a:pt x="15" y="60"/>
                  </a:moveTo>
                  <a:lnTo>
                    <a:pt x="15" y="62"/>
                  </a:lnTo>
                  <a:lnTo>
                    <a:pt x="14" y="62"/>
                  </a:lnTo>
                  <a:lnTo>
                    <a:pt x="14" y="60"/>
                  </a:lnTo>
                  <a:lnTo>
                    <a:pt x="15" y="60"/>
                  </a:lnTo>
                  <a:close/>
                  <a:moveTo>
                    <a:pt x="28" y="50"/>
                  </a:moveTo>
                  <a:lnTo>
                    <a:pt x="29" y="50"/>
                  </a:lnTo>
                  <a:lnTo>
                    <a:pt x="29" y="51"/>
                  </a:lnTo>
                  <a:lnTo>
                    <a:pt x="28" y="51"/>
                  </a:lnTo>
                  <a:lnTo>
                    <a:pt x="28" y="50"/>
                  </a:lnTo>
                  <a:close/>
                  <a:moveTo>
                    <a:pt x="27" y="48"/>
                  </a:moveTo>
                  <a:lnTo>
                    <a:pt x="28" y="48"/>
                  </a:lnTo>
                  <a:lnTo>
                    <a:pt x="28" y="49"/>
                  </a:lnTo>
                  <a:lnTo>
                    <a:pt x="27" y="49"/>
                  </a:lnTo>
                  <a:lnTo>
                    <a:pt x="27" y="48"/>
                  </a:lnTo>
                  <a:close/>
                  <a:moveTo>
                    <a:pt x="14" y="0"/>
                  </a:moveTo>
                  <a:lnTo>
                    <a:pt x="15" y="0"/>
                  </a:lnTo>
                  <a:lnTo>
                    <a:pt x="15" y="2"/>
                  </a:lnTo>
                  <a:lnTo>
                    <a:pt x="17" y="0"/>
                  </a:lnTo>
                  <a:lnTo>
                    <a:pt x="17" y="2"/>
                  </a:lnTo>
                  <a:lnTo>
                    <a:pt x="18" y="2"/>
                  </a:lnTo>
                  <a:lnTo>
                    <a:pt x="18" y="3"/>
                  </a:lnTo>
                  <a:lnTo>
                    <a:pt x="18" y="2"/>
                  </a:lnTo>
                  <a:lnTo>
                    <a:pt x="18" y="3"/>
                  </a:lnTo>
                  <a:lnTo>
                    <a:pt x="18" y="4"/>
                  </a:lnTo>
                  <a:lnTo>
                    <a:pt x="17" y="4"/>
                  </a:lnTo>
                  <a:lnTo>
                    <a:pt x="17" y="6"/>
                  </a:lnTo>
                  <a:lnTo>
                    <a:pt x="18" y="6"/>
                  </a:lnTo>
                  <a:lnTo>
                    <a:pt x="19" y="6"/>
                  </a:lnTo>
                  <a:lnTo>
                    <a:pt x="19" y="7"/>
                  </a:lnTo>
                  <a:lnTo>
                    <a:pt x="19" y="6"/>
                  </a:lnTo>
                  <a:lnTo>
                    <a:pt x="20" y="6"/>
                  </a:lnTo>
                  <a:lnTo>
                    <a:pt x="22" y="6"/>
                  </a:lnTo>
                  <a:lnTo>
                    <a:pt x="22" y="7"/>
                  </a:lnTo>
                  <a:lnTo>
                    <a:pt x="22" y="8"/>
                  </a:lnTo>
                  <a:lnTo>
                    <a:pt x="22" y="9"/>
                  </a:lnTo>
                  <a:lnTo>
                    <a:pt x="22" y="11"/>
                  </a:lnTo>
                  <a:lnTo>
                    <a:pt x="20" y="11"/>
                  </a:lnTo>
                  <a:lnTo>
                    <a:pt x="20" y="12"/>
                  </a:lnTo>
                  <a:lnTo>
                    <a:pt x="20" y="13"/>
                  </a:lnTo>
                  <a:lnTo>
                    <a:pt x="20" y="14"/>
                  </a:lnTo>
                  <a:lnTo>
                    <a:pt x="20" y="16"/>
                  </a:lnTo>
                  <a:lnTo>
                    <a:pt x="20" y="17"/>
                  </a:lnTo>
                  <a:lnTo>
                    <a:pt x="19" y="17"/>
                  </a:lnTo>
                  <a:lnTo>
                    <a:pt x="20" y="17"/>
                  </a:lnTo>
                  <a:lnTo>
                    <a:pt x="20" y="18"/>
                  </a:lnTo>
                  <a:lnTo>
                    <a:pt x="20" y="17"/>
                  </a:lnTo>
                  <a:lnTo>
                    <a:pt x="22" y="17"/>
                  </a:lnTo>
                  <a:lnTo>
                    <a:pt x="23" y="17"/>
                  </a:lnTo>
                  <a:lnTo>
                    <a:pt x="23" y="16"/>
                  </a:lnTo>
                  <a:lnTo>
                    <a:pt x="22" y="16"/>
                  </a:lnTo>
                  <a:lnTo>
                    <a:pt x="23" y="16"/>
                  </a:lnTo>
                  <a:lnTo>
                    <a:pt x="24" y="16"/>
                  </a:lnTo>
                  <a:lnTo>
                    <a:pt x="24" y="14"/>
                  </a:lnTo>
                  <a:lnTo>
                    <a:pt x="26" y="14"/>
                  </a:lnTo>
                  <a:lnTo>
                    <a:pt x="26" y="13"/>
                  </a:lnTo>
                  <a:lnTo>
                    <a:pt x="27" y="13"/>
                  </a:lnTo>
                  <a:lnTo>
                    <a:pt x="27" y="14"/>
                  </a:lnTo>
                  <a:lnTo>
                    <a:pt x="28" y="14"/>
                  </a:lnTo>
                  <a:lnTo>
                    <a:pt x="29" y="14"/>
                  </a:lnTo>
                  <a:lnTo>
                    <a:pt x="29" y="16"/>
                  </a:lnTo>
                  <a:lnTo>
                    <a:pt x="31" y="14"/>
                  </a:lnTo>
                  <a:lnTo>
                    <a:pt x="32" y="14"/>
                  </a:lnTo>
                  <a:lnTo>
                    <a:pt x="32" y="13"/>
                  </a:lnTo>
                  <a:lnTo>
                    <a:pt x="33" y="13"/>
                  </a:lnTo>
                  <a:lnTo>
                    <a:pt x="32" y="13"/>
                  </a:lnTo>
                  <a:lnTo>
                    <a:pt x="32" y="12"/>
                  </a:lnTo>
                  <a:lnTo>
                    <a:pt x="33" y="12"/>
                  </a:lnTo>
                  <a:lnTo>
                    <a:pt x="34" y="12"/>
                  </a:lnTo>
                  <a:lnTo>
                    <a:pt x="34" y="13"/>
                  </a:lnTo>
                  <a:lnTo>
                    <a:pt x="36" y="13"/>
                  </a:lnTo>
                  <a:lnTo>
                    <a:pt x="37" y="13"/>
                  </a:lnTo>
                  <a:lnTo>
                    <a:pt x="37" y="14"/>
                  </a:lnTo>
                  <a:lnTo>
                    <a:pt x="38" y="16"/>
                  </a:lnTo>
                  <a:lnTo>
                    <a:pt x="38" y="17"/>
                  </a:lnTo>
                  <a:lnTo>
                    <a:pt x="40" y="17"/>
                  </a:lnTo>
                  <a:lnTo>
                    <a:pt x="41" y="17"/>
                  </a:lnTo>
                  <a:lnTo>
                    <a:pt x="41" y="18"/>
                  </a:lnTo>
                  <a:lnTo>
                    <a:pt x="41" y="20"/>
                  </a:lnTo>
                  <a:lnTo>
                    <a:pt x="41" y="21"/>
                  </a:lnTo>
                  <a:lnTo>
                    <a:pt x="41" y="22"/>
                  </a:lnTo>
                  <a:lnTo>
                    <a:pt x="41" y="23"/>
                  </a:lnTo>
                  <a:lnTo>
                    <a:pt x="41" y="25"/>
                  </a:lnTo>
                  <a:lnTo>
                    <a:pt x="42" y="25"/>
                  </a:lnTo>
                  <a:lnTo>
                    <a:pt x="42" y="26"/>
                  </a:lnTo>
                  <a:lnTo>
                    <a:pt x="43" y="26"/>
                  </a:lnTo>
                  <a:lnTo>
                    <a:pt x="45" y="26"/>
                  </a:lnTo>
                  <a:lnTo>
                    <a:pt x="43" y="26"/>
                  </a:lnTo>
                  <a:lnTo>
                    <a:pt x="43" y="27"/>
                  </a:lnTo>
                  <a:lnTo>
                    <a:pt x="45" y="27"/>
                  </a:lnTo>
                  <a:lnTo>
                    <a:pt x="46" y="28"/>
                  </a:lnTo>
                  <a:lnTo>
                    <a:pt x="45" y="28"/>
                  </a:lnTo>
                  <a:lnTo>
                    <a:pt x="45" y="30"/>
                  </a:lnTo>
                  <a:lnTo>
                    <a:pt x="45" y="31"/>
                  </a:lnTo>
                  <a:lnTo>
                    <a:pt x="45" y="32"/>
                  </a:lnTo>
                  <a:lnTo>
                    <a:pt x="45" y="34"/>
                  </a:lnTo>
                  <a:lnTo>
                    <a:pt x="45" y="35"/>
                  </a:lnTo>
                  <a:lnTo>
                    <a:pt x="43" y="35"/>
                  </a:lnTo>
                  <a:lnTo>
                    <a:pt x="43" y="36"/>
                  </a:lnTo>
                  <a:lnTo>
                    <a:pt x="42" y="36"/>
                  </a:lnTo>
                  <a:lnTo>
                    <a:pt x="42" y="35"/>
                  </a:lnTo>
                  <a:lnTo>
                    <a:pt x="41" y="35"/>
                  </a:lnTo>
                  <a:lnTo>
                    <a:pt x="40" y="35"/>
                  </a:lnTo>
                  <a:lnTo>
                    <a:pt x="38" y="35"/>
                  </a:lnTo>
                  <a:lnTo>
                    <a:pt x="37" y="35"/>
                  </a:lnTo>
                  <a:lnTo>
                    <a:pt x="36" y="35"/>
                  </a:lnTo>
                  <a:lnTo>
                    <a:pt x="34" y="35"/>
                  </a:lnTo>
                  <a:lnTo>
                    <a:pt x="33" y="35"/>
                  </a:lnTo>
                  <a:lnTo>
                    <a:pt x="32" y="35"/>
                  </a:lnTo>
                  <a:lnTo>
                    <a:pt x="32" y="36"/>
                  </a:lnTo>
                  <a:lnTo>
                    <a:pt x="31" y="36"/>
                  </a:lnTo>
                  <a:lnTo>
                    <a:pt x="31" y="37"/>
                  </a:lnTo>
                  <a:lnTo>
                    <a:pt x="29" y="37"/>
                  </a:lnTo>
                  <a:lnTo>
                    <a:pt x="29" y="39"/>
                  </a:lnTo>
                  <a:lnTo>
                    <a:pt x="28" y="39"/>
                  </a:lnTo>
                  <a:lnTo>
                    <a:pt x="28" y="40"/>
                  </a:lnTo>
                  <a:lnTo>
                    <a:pt x="29" y="40"/>
                  </a:lnTo>
                  <a:lnTo>
                    <a:pt x="28" y="40"/>
                  </a:lnTo>
                  <a:lnTo>
                    <a:pt x="27" y="40"/>
                  </a:lnTo>
                  <a:lnTo>
                    <a:pt x="27" y="41"/>
                  </a:lnTo>
                  <a:lnTo>
                    <a:pt x="28" y="42"/>
                  </a:lnTo>
                  <a:lnTo>
                    <a:pt x="28" y="44"/>
                  </a:lnTo>
                  <a:lnTo>
                    <a:pt x="28" y="45"/>
                  </a:lnTo>
                  <a:lnTo>
                    <a:pt x="29" y="45"/>
                  </a:lnTo>
                  <a:lnTo>
                    <a:pt x="29" y="46"/>
                  </a:lnTo>
                  <a:lnTo>
                    <a:pt x="29" y="48"/>
                  </a:lnTo>
                  <a:lnTo>
                    <a:pt x="29" y="49"/>
                  </a:lnTo>
                  <a:lnTo>
                    <a:pt x="31" y="49"/>
                  </a:lnTo>
                  <a:lnTo>
                    <a:pt x="31" y="50"/>
                  </a:lnTo>
                  <a:lnTo>
                    <a:pt x="31" y="49"/>
                  </a:lnTo>
                  <a:lnTo>
                    <a:pt x="29" y="49"/>
                  </a:lnTo>
                  <a:lnTo>
                    <a:pt x="29" y="48"/>
                  </a:lnTo>
                  <a:lnTo>
                    <a:pt x="28" y="48"/>
                  </a:lnTo>
                  <a:lnTo>
                    <a:pt x="29" y="48"/>
                  </a:lnTo>
                  <a:lnTo>
                    <a:pt x="29" y="49"/>
                  </a:lnTo>
                  <a:lnTo>
                    <a:pt x="28" y="49"/>
                  </a:lnTo>
                  <a:lnTo>
                    <a:pt x="28" y="48"/>
                  </a:lnTo>
                  <a:lnTo>
                    <a:pt x="27" y="48"/>
                  </a:lnTo>
                  <a:lnTo>
                    <a:pt x="27" y="46"/>
                  </a:lnTo>
                  <a:lnTo>
                    <a:pt x="27" y="48"/>
                  </a:lnTo>
                  <a:lnTo>
                    <a:pt x="27" y="46"/>
                  </a:lnTo>
                  <a:lnTo>
                    <a:pt x="28" y="46"/>
                  </a:lnTo>
                  <a:lnTo>
                    <a:pt x="27" y="46"/>
                  </a:lnTo>
                  <a:lnTo>
                    <a:pt x="28" y="46"/>
                  </a:lnTo>
                  <a:lnTo>
                    <a:pt x="27" y="46"/>
                  </a:lnTo>
                  <a:lnTo>
                    <a:pt x="26" y="46"/>
                  </a:lnTo>
                  <a:lnTo>
                    <a:pt x="27" y="45"/>
                  </a:lnTo>
                  <a:lnTo>
                    <a:pt x="26" y="45"/>
                  </a:lnTo>
                  <a:lnTo>
                    <a:pt x="26" y="46"/>
                  </a:lnTo>
                  <a:lnTo>
                    <a:pt x="26" y="45"/>
                  </a:lnTo>
                  <a:lnTo>
                    <a:pt x="24" y="45"/>
                  </a:lnTo>
                  <a:lnTo>
                    <a:pt x="23" y="45"/>
                  </a:lnTo>
                  <a:lnTo>
                    <a:pt x="22" y="45"/>
                  </a:lnTo>
                  <a:lnTo>
                    <a:pt x="20" y="45"/>
                  </a:lnTo>
                  <a:lnTo>
                    <a:pt x="19" y="45"/>
                  </a:lnTo>
                  <a:lnTo>
                    <a:pt x="20" y="45"/>
                  </a:lnTo>
                  <a:lnTo>
                    <a:pt x="19" y="45"/>
                  </a:lnTo>
                  <a:lnTo>
                    <a:pt x="19" y="44"/>
                  </a:lnTo>
                  <a:lnTo>
                    <a:pt x="19" y="42"/>
                  </a:lnTo>
                  <a:lnTo>
                    <a:pt x="20" y="42"/>
                  </a:lnTo>
                  <a:lnTo>
                    <a:pt x="20" y="41"/>
                  </a:lnTo>
                  <a:lnTo>
                    <a:pt x="19" y="41"/>
                  </a:lnTo>
                  <a:lnTo>
                    <a:pt x="20" y="41"/>
                  </a:lnTo>
                  <a:lnTo>
                    <a:pt x="20" y="40"/>
                  </a:lnTo>
                  <a:lnTo>
                    <a:pt x="19" y="40"/>
                  </a:lnTo>
                  <a:lnTo>
                    <a:pt x="18" y="40"/>
                  </a:lnTo>
                  <a:lnTo>
                    <a:pt x="17" y="40"/>
                  </a:lnTo>
                  <a:lnTo>
                    <a:pt x="15" y="40"/>
                  </a:lnTo>
                  <a:lnTo>
                    <a:pt x="15" y="41"/>
                  </a:lnTo>
                  <a:lnTo>
                    <a:pt x="14" y="41"/>
                  </a:lnTo>
                  <a:lnTo>
                    <a:pt x="15" y="41"/>
                  </a:lnTo>
                  <a:lnTo>
                    <a:pt x="15" y="42"/>
                  </a:lnTo>
                  <a:lnTo>
                    <a:pt x="15" y="44"/>
                  </a:lnTo>
                  <a:lnTo>
                    <a:pt x="14" y="44"/>
                  </a:lnTo>
                  <a:lnTo>
                    <a:pt x="14" y="45"/>
                  </a:lnTo>
                  <a:lnTo>
                    <a:pt x="14" y="46"/>
                  </a:lnTo>
                  <a:lnTo>
                    <a:pt x="15" y="46"/>
                  </a:lnTo>
                  <a:lnTo>
                    <a:pt x="14" y="48"/>
                  </a:lnTo>
                  <a:lnTo>
                    <a:pt x="15" y="48"/>
                  </a:lnTo>
                  <a:lnTo>
                    <a:pt x="14" y="48"/>
                  </a:lnTo>
                  <a:lnTo>
                    <a:pt x="14" y="49"/>
                  </a:lnTo>
                  <a:lnTo>
                    <a:pt x="14" y="50"/>
                  </a:lnTo>
                  <a:lnTo>
                    <a:pt x="13" y="50"/>
                  </a:lnTo>
                  <a:lnTo>
                    <a:pt x="13" y="51"/>
                  </a:lnTo>
                  <a:lnTo>
                    <a:pt x="13" y="53"/>
                  </a:lnTo>
                  <a:lnTo>
                    <a:pt x="12" y="53"/>
                  </a:lnTo>
                  <a:lnTo>
                    <a:pt x="12" y="54"/>
                  </a:lnTo>
                  <a:lnTo>
                    <a:pt x="12" y="55"/>
                  </a:lnTo>
                  <a:lnTo>
                    <a:pt x="12" y="56"/>
                  </a:lnTo>
                  <a:lnTo>
                    <a:pt x="10" y="56"/>
                  </a:lnTo>
                  <a:lnTo>
                    <a:pt x="10" y="58"/>
                  </a:lnTo>
                  <a:lnTo>
                    <a:pt x="10" y="59"/>
                  </a:lnTo>
                  <a:lnTo>
                    <a:pt x="10" y="60"/>
                  </a:lnTo>
                  <a:lnTo>
                    <a:pt x="10" y="62"/>
                  </a:lnTo>
                  <a:lnTo>
                    <a:pt x="10" y="63"/>
                  </a:lnTo>
                  <a:lnTo>
                    <a:pt x="12" y="63"/>
                  </a:lnTo>
                  <a:lnTo>
                    <a:pt x="10" y="63"/>
                  </a:lnTo>
                  <a:lnTo>
                    <a:pt x="10" y="64"/>
                  </a:lnTo>
                  <a:lnTo>
                    <a:pt x="12" y="64"/>
                  </a:lnTo>
                  <a:lnTo>
                    <a:pt x="13" y="64"/>
                  </a:lnTo>
                  <a:lnTo>
                    <a:pt x="13" y="63"/>
                  </a:lnTo>
                  <a:lnTo>
                    <a:pt x="14" y="63"/>
                  </a:lnTo>
                  <a:lnTo>
                    <a:pt x="14" y="64"/>
                  </a:lnTo>
                  <a:lnTo>
                    <a:pt x="14" y="65"/>
                  </a:lnTo>
                  <a:lnTo>
                    <a:pt x="14" y="67"/>
                  </a:lnTo>
                  <a:lnTo>
                    <a:pt x="14" y="68"/>
                  </a:lnTo>
                  <a:lnTo>
                    <a:pt x="15" y="68"/>
                  </a:lnTo>
                  <a:lnTo>
                    <a:pt x="17" y="69"/>
                  </a:lnTo>
                  <a:lnTo>
                    <a:pt x="17" y="71"/>
                  </a:lnTo>
                  <a:lnTo>
                    <a:pt x="17" y="72"/>
                  </a:lnTo>
                  <a:lnTo>
                    <a:pt x="17" y="73"/>
                  </a:lnTo>
                  <a:lnTo>
                    <a:pt x="18" y="74"/>
                  </a:lnTo>
                  <a:lnTo>
                    <a:pt x="18" y="76"/>
                  </a:lnTo>
                  <a:lnTo>
                    <a:pt x="18" y="74"/>
                  </a:lnTo>
                  <a:lnTo>
                    <a:pt x="17" y="74"/>
                  </a:lnTo>
                  <a:lnTo>
                    <a:pt x="17" y="73"/>
                  </a:lnTo>
                  <a:lnTo>
                    <a:pt x="17" y="72"/>
                  </a:lnTo>
                  <a:lnTo>
                    <a:pt x="15" y="72"/>
                  </a:lnTo>
                  <a:lnTo>
                    <a:pt x="15" y="73"/>
                  </a:lnTo>
                  <a:lnTo>
                    <a:pt x="17" y="74"/>
                  </a:lnTo>
                  <a:lnTo>
                    <a:pt x="17" y="76"/>
                  </a:lnTo>
                  <a:lnTo>
                    <a:pt x="18" y="76"/>
                  </a:lnTo>
                  <a:lnTo>
                    <a:pt x="18" y="74"/>
                  </a:lnTo>
                  <a:lnTo>
                    <a:pt x="18" y="76"/>
                  </a:lnTo>
                  <a:lnTo>
                    <a:pt x="19" y="76"/>
                  </a:lnTo>
                  <a:lnTo>
                    <a:pt x="19" y="77"/>
                  </a:lnTo>
                  <a:lnTo>
                    <a:pt x="20" y="77"/>
                  </a:lnTo>
                  <a:lnTo>
                    <a:pt x="22" y="77"/>
                  </a:lnTo>
                  <a:lnTo>
                    <a:pt x="23" y="77"/>
                  </a:lnTo>
                  <a:lnTo>
                    <a:pt x="24" y="78"/>
                  </a:lnTo>
                  <a:lnTo>
                    <a:pt x="24" y="79"/>
                  </a:lnTo>
                  <a:lnTo>
                    <a:pt x="26" y="79"/>
                  </a:lnTo>
                  <a:lnTo>
                    <a:pt x="26" y="81"/>
                  </a:lnTo>
                  <a:lnTo>
                    <a:pt x="26" y="82"/>
                  </a:lnTo>
                  <a:lnTo>
                    <a:pt x="24" y="82"/>
                  </a:lnTo>
                  <a:lnTo>
                    <a:pt x="24" y="83"/>
                  </a:lnTo>
                  <a:lnTo>
                    <a:pt x="23" y="82"/>
                  </a:lnTo>
                  <a:lnTo>
                    <a:pt x="22" y="82"/>
                  </a:lnTo>
                  <a:lnTo>
                    <a:pt x="22" y="83"/>
                  </a:lnTo>
                  <a:lnTo>
                    <a:pt x="20" y="83"/>
                  </a:lnTo>
                  <a:lnTo>
                    <a:pt x="20" y="82"/>
                  </a:lnTo>
                  <a:lnTo>
                    <a:pt x="20" y="81"/>
                  </a:lnTo>
                  <a:lnTo>
                    <a:pt x="19" y="81"/>
                  </a:lnTo>
                  <a:lnTo>
                    <a:pt x="19" y="79"/>
                  </a:lnTo>
                  <a:lnTo>
                    <a:pt x="18" y="79"/>
                  </a:lnTo>
                  <a:lnTo>
                    <a:pt x="18" y="78"/>
                  </a:lnTo>
                  <a:lnTo>
                    <a:pt x="17" y="78"/>
                  </a:lnTo>
                  <a:lnTo>
                    <a:pt x="15" y="78"/>
                  </a:lnTo>
                  <a:lnTo>
                    <a:pt x="15" y="79"/>
                  </a:lnTo>
                  <a:lnTo>
                    <a:pt x="15" y="78"/>
                  </a:lnTo>
                  <a:lnTo>
                    <a:pt x="15" y="79"/>
                  </a:lnTo>
                  <a:lnTo>
                    <a:pt x="15" y="78"/>
                  </a:lnTo>
                  <a:lnTo>
                    <a:pt x="14" y="78"/>
                  </a:lnTo>
                  <a:lnTo>
                    <a:pt x="14" y="77"/>
                  </a:lnTo>
                  <a:lnTo>
                    <a:pt x="13" y="77"/>
                  </a:lnTo>
                  <a:lnTo>
                    <a:pt x="13" y="76"/>
                  </a:lnTo>
                  <a:lnTo>
                    <a:pt x="13" y="74"/>
                  </a:lnTo>
                  <a:lnTo>
                    <a:pt x="12" y="74"/>
                  </a:lnTo>
                  <a:lnTo>
                    <a:pt x="12" y="73"/>
                  </a:lnTo>
                  <a:lnTo>
                    <a:pt x="10" y="73"/>
                  </a:lnTo>
                  <a:lnTo>
                    <a:pt x="10" y="72"/>
                  </a:lnTo>
                  <a:lnTo>
                    <a:pt x="9" y="72"/>
                  </a:lnTo>
                  <a:lnTo>
                    <a:pt x="10" y="72"/>
                  </a:lnTo>
                  <a:lnTo>
                    <a:pt x="10" y="71"/>
                  </a:lnTo>
                  <a:lnTo>
                    <a:pt x="9" y="72"/>
                  </a:lnTo>
                  <a:lnTo>
                    <a:pt x="9" y="71"/>
                  </a:lnTo>
                  <a:lnTo>
                    <a:pt x="8" y="71"/>
                  </a:lnTo>
                  <a:lnTo>
                    <a:pt x="8" y="69"/>
                  </a:lnTo>
                  <a:lnTo>
                    <a:pt x="8" y="68"/>
                  </a:lnTo>
                  <a:lnTo>
                    <a:pt x="6" y="69"/>
                  </a:lnTo>
                  <a:lnTo>
                    <a:pt x="6" y="71"/>
                  </a:lnTo>
                  <a:lnTo>
                    <a:pt x="6" y="69"/>
                  </a:lnTo>
                  <a:lnTo>
                    <a:pt x="5" y="69"/>
                  </a:lnTo>
                  <a:lnTo>
                    <a:pt x="5" y="68"/>
                  </a:lnTo>
                  <a:lnTo>
                    <a:pt x="5" y="67"/>
                  </a:lnTo>
                  <a:lnTo>
                    <a:pt x="5" y="65"/>
                  </a:lnTo>
                  <a:lnTo>
                    <a:pt x="6" y="65"/>
                  </a:lnTo>
                  <a:lnTo>
                    <a:pt x="5" y="65"/>
                  </a:lnTo>
                  <a:lnTo>
                    <a:pt x="6" y="65"/>
                  </a:lnTo>
                  <a:lnTo>
                    <a:pt x="5" y="65"/>
                  </a:lnTo>
                  <a:lnTo>
                    <a:pt x="6" y="65"/>
                  </a:lnTo>
                  <a:lnTo>
                    <a:pt x="6" y="64"/>
                  </a:lnTo>
                  <a:lnTo>
                    <a:pt x="5" y="64"/>
                  </a:lnTo>
                  <a:lnTo>
                    <a:pt x="6" y="64"/>
                  </a:lnTo>
                  <a:lnTo>
                    <a:pt x="5" y="64"/>
                  </a:lnTo>
                  <a:lnTo>
                    <a:pt x="6" y="64"/>
                  </a:lnTo>
                  <a:lnTo>
                    <a:pt x="6" y="63"/>
                  </a:lnTo>
                  <a:lnTo>
                    <a:pt x="6" y="62"/>
                  </a:lnTo>
                  <a:lnTo>
                    <a:pt x="6" y="60"/>
                  </a:lnTo>
                  <a:lnTo>
                    <a:pt x="8" y="60"/>
                  </a:lnTo>
                  <a:lnTo>
                    <a:pt x="8" y="59"/>
                  </a:lnTo>
                  <a:lnTo>
                    <a:pt x="8" y="58"/>
                  </a:lnTo>
                  <a:lnTo>
                    <a:pt x="8" y="56"/>
                  </a:lnTo>
                  <a:lnTo>
                    <a:pt x="8" y="55"/>
                  </a:lnTo>
                  <a:lnTo>
                    <a:pt x="9" y="55"/>
                  </a:lnTo>
                  <a:lnTo>
                    <a:pt x="9" y="54"/>
                  </a:lnTo>
                  <a:lnTo>
                    <a:pt x="10" y="54"/>
                  </a:lnTo>
                  <a:lnTo>
                    <a:pt x="10" y="53"/>
                  </a:lnTo>
                  <a:lnTo>
                    <a:pt x="12" y="53"/>
                  </a:lnTo>
                  <a:lnTo>
                    <a:pt x="12" y="51"/>
                  </a:lnTo>
                  <a:lnTo>
                    <a:pt x="12" y="50"/>
                  </a:lnTo>
                  <a:lnTo>
                    <a:pt x="13" y="50"/>
                  </a:lnTo>
                  <a:lnTo>
                    <a:pt x="13" y="49"/>
                  </a:lnTo>
                  <a:lnTo>
                    <a:pt x="12" y="49"/>
                  </a:lnTo>
                  <a:lnTo>
                    <a:pt x="13" y="48"/>
                  </a:lnTo>
                  <a:lnTo>
                    <a:pt x="12" y="48"/>
                  </a:lnTo>
                  <a:lnTo>
                    <a:pt x="12" y="46"/>
                  </a:lnTo>
                  <a:lnTo>
                    <a:pt x="12" y="45"/>
                  </a:lnTo>
                  <a:lnTo>
                    <a:pt x="10" y="45"/>
                  </a:lnTo>
                  <a:lnTo>
                    <a:pt x="10" y="44"/>
                  </a:lnTo>
                  <a:lnTo>
                    <a:pt x="10" y="42"/>
                  </a:lnTo>
                  <a:lnTo>
                    <a:pt x="10" y="41"/>
                  </a:lnTo>
                  <a:lnTo>
                    <a:pt x="10" y="40"/>
                  </a:lnTo>
                  <a:lnTo>
                    <a:pt x="10" y="39"/>
                  </a:lnTo>
                  <a:lnTo>
                    <a:pt x="10" y="37"/>
                  </a:lnTo>
                  <a:lnTo>
                    <a:pt x="9" y="37"/>
                  </a:lnTo>
                  <a:lnTo>
                    <a:pt x="9" y="36"/>
                  </a:lnTo>
                  <a:lnTo>
                    <a:pt x="8" y="36"/>
                  </a:lnTo>
                  <a:lnTo>
                    <a:pt x="6" y="35"/>
                  </a:lnTo>
                  <a:lnTo>
                    <a:pt x="6" y="34"/>
                  </a:lnTo>
                  <a:lnTo>
                    <a:pt x="5" y="34"/>
                  </a:lnTo>
                  <a:lnTo>
                    <a:pt x="5" y="32"/>
                  </a:lnTo>
                  <a:lnTo>
                    <a:pt x="5" y="31"/>
                  </a:lnTo>
                  <a:lnTo>
                    <a:pt x="5" y="30"/>
                  </a:lnTo>
                  <a:lnTo>
                    <a:pt x="6" y="30"/>
                  </a:lnTo>
                  <a:lnTo>
                    <a:pt x="6" y="28"/>
                  </a:lnTo>
                  <a:lnTo>
                    <a:pt x="6" y="27"/>
                  </a:lnTo>
                  <a:lnTo>
                    <a:pt x="6" y="26"/>
                  </a:lnTo>
                  <a:lnTo>
                    <a:pt x="8" y="26"/>
                  </a:lnTo>
                  <a:lnTo>
                    <a:pt x="9" y="26"/>
                  </a:lnTo>
                  <a:lnTo>
                    <a:pt x="9" y="25"/>
                  </a:lnTo>
                  <a:lnTo>
                    <a:pt x="9" y="23"/>
                  </a:lnTo>
                  <a:lnTo>
                    <a:pt x="8" y="23"/>
                  </a:lnTo>
                  <a:lnTo>
                    <a:pt x="8" y="25"/>
                  </a:lnTo>
                  <a:lnTo>
                    <a:pt x="8" y="23"/>
                  </a:lnTo>
                  <a:lnTo>
                    <a:pt x="6" y="23"/>
                  </a:lnTo>
                  <a:lnTo>
                    <a:pt x="6" y="22"/>
                  </a:lnTo>
                  <a:lnTo>
                    <a:pt x="6" y="21"/>
                  </a:lnTo>
                  <a:lnTo>
                    <a:pt x="6" y="20"/>
                  </a:lnTo>
                  <a:lnTo>
                    <a:pt x="5" y="20"/>
                  </a:lnTo>
                  <a:lnTo>
                    <a:pt x="4" y="18"/>
                  </a:lnTo>
                  <a:lnTo>
                    <a:pt x="4" y="17"/>
                  </a:lnTo>
                  <a:lnTo>
                    <a:pt x="3" y="17"/>
                  </a:lnTo>
                  <a:lnTo>
                    <a:pt x="3" y="16"/>
                  </a:lnTo>
                  <a:lnTo>
                    <a:pt x="3" y="14"/>
                  </a:lnTo>
                  <a:lnTo>
                    <a:pt x="1" y="13"/>
                  </a:lnTo>
                  <a:lnTo>
                    <a:pt x="1" y="12"/>
                  </a:lnTo>
                  <a:lnTo>
                    <a:pt x="0" y="12"/>
                  </a:lnTo>
                  <a:lnTo>
                    <a:pt x="1" y="12"/>
                  </a:lnTo>
                  <a:lnTo>
                    <a:pt x="3" y="12"/>
                  </a:lnTo>
                  <a:lnTo>
                    <a:pt x="3" y="11"/>
                  </a:lnTo>
                  <a:lnTo>
                    <a:pt x="3" y="9"/>
                  </a:lnTo>
                  <a:lnTo>
                    <a:pt x="3" y="8"/>
                  </a:lnTo>
                  <a:lnTo>
                    <a:pt x="3" y="7"/>
                  </a:lnTo>
                  <a:lnTo>
                    <a:pt x="3" y="6"/>
                  </a:lnTo>
                  <a:lnTo>
                    <a:pt x="4" y="6"/>
                  </a:lnTo>
                  <a:lnTo>
                    <a:pt x="4" y="4"/>
                  </a:lnTo>
                  <a:lnTo>
                    <a:pt x="5" y="4"/>
                  </a:lnTo>
                  <a:lnTo>
                    <a:pt x="5" y="6"/>
                  </a:lnTo>
                  <a:lnTo>
                    <a:pt x="6" y="6"/>
                  </a:lnTo>
                  <a:lnTo>
                    <a:pt x="8" y="6"/>
                  </a:lnTo>
                  <a:lnTo>
                    <a:pt x="8" y="4"/>
                  </a:lnTo>
                  <a:lnTo>
                    <a:pt x="9" y="4"/>
                  </a:lnTo>
                  <a:lnTo>
                    <a:pt x="9" y="3"/>
                  </a:lnTo>
                  <a:lnTo>
                    <a:pt x="10" y="3"/>
                  </a:lnTo>
                  <a:lnTo>
                    <a:pt x="12" y="3"/>
                  </a:lnTo>
                  <a:lnTo>
                    <a:pt x="12" y="2"/>
                  </a:lnTo>
                  <a:lnTo>
                    <a:pt x="12" y="0"/>
                  </a:lnTo>
                  <a:lnTo>
                    <a:pt x="12" y="2"/>
                  </a:lnTo>
                  <a:lnTo>
                    <a:pt x="13" y="2"/>
                  </a:lnTo>
                  <a:lnTo>
                    <a:pt x="14" y="2"/>
                  </a:lnTo>
                  <a:lnTo>
                    <a:pt x="1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5" name="Freeform 1502"/>
            <p:cNvSpPr>
              <a:spLocks noEditPoints="1"/>
            </p:cNvSpPr>
            <p:nvPr/>
          </p:nvSpPr>
          <p:spPr bwMode="auto">
            <a:xfrm>
              <a:off x="4991100" y="3702266"/>
              <a:ext cx="66675" cy="49213"/>
            </a:xfrm>
            <a:custGeom>
              <a:avLst/>
              <a:gdLst>
                <a:gd name="T0" fmla="*/ 17 w 42"/>
                <a:gd name="T1" fmla="*/ 8 h 31"/>
                <a:gd name="T2" fmla="*/ 18 w 42"/>
                <a:gd name="T3" fmla="*/ 2 h 31"/>
                <a:gd name="T4" fmla="*/ 18 w 42"/>
                <a:gd name="T5" fmla="*/ 4 h 31"/>
                <a:gd name="T6" fmla="*/ 18 w 42"/>
                <a:gd name="T7" fmla="*/ 7 h 31"/>
                <a:gd name="T8" fmla="*/ 19 w 42"/>
                <a:gd name="T9" fmla="*/ 7 h 31"/>
                <a:gd name="T10" fmla="*/ 18 w 42"/>
                <a:gd name="T11" fmla="*/ 8 h 31"/>
                <a:gd name="T12" fmla="*/ 14 w 42"/>
                <a:gd name="T13" fmla="*/ 7 h 31"/>
                <a:gd name="T14" fmla="*/ 10 w 42"/>
                <a:gd name="T15" fmla="*/ 8 h 31"/>
                <a:gd name="T16" fmla="*/ 13 w 42"/>
                <a:gd name="T17" fmla="*/ 10 h 31"/>
                <a:gd name="T18" fmla="*/ 18 w 42"/>
                <a:gd name="T19" fmla="*/ 10 h 31"/>
                <a:gd name="T20" fmla="*/ 20 w 42"/>
                <a:gd name="T21" fmla="*/ 10 h 31"/>
                <a:gd name="T22" fmla="*/ 24 w 42"/>
                <a:gd name="T23" fmla="*/ 12 h 31"/>
                <a:gd name="T24" fmla="*/ 27 w 42"/>
                <a:gd name="T25" fmla="*/ 13 h 31"/>
                <a:gd name="T26" fmla="*/ 31 w 42"/>
                <a:gd name="T27" fmla="*/ 12 h 31"/>
                <a:gd name="T28" fmla="*/ 34 w 42"/>
                <a:gd name="T29" fmla="*/ 13 h 31"/>
                <a:gd name="T30" fmla="*/ 34 w 42"/>
                <a:gd name="T31" fmla="*/ 16 h 31"/>
                <a:gd name="T32" fmla="*/ 37 w 42"/>
                <a:gd name="T33" fmla="*/ 18 h 31"/>
                <a:gd name="T34" fmla="*/ 40 w 42"/>
                <a:gd name="T35" fmla="*/ 18 h 31"/>
                <a:gd name="T36" fmla="*/ 41 w 42"/>
                <a:gd name="T37" fmla="*/ 22 h 31"/>
                <a:gd name="T38" fmla="*/ 41 w 42"/>
                <a:gd name="T39" fmla="*/ 24 h 31"/>
                <a:gd name="T40" fmla="*/ 41 w 42"/>
                <a:gd name="T41" fmla="*/ 27 h 31"/>
                <a:gd name="T42" fmla="*/ 37 w 42"/>
                <a:gd name="T43" fmla="*/ 26 h 31"/>
                <a:gd name="T44" fmla="*/ 33 w 42"/>
                <a:gd name="T45" fmla="*/ 26 h 31"/>
                <a:gd name="T46" fmla="*/ 29 w 42"/>
                <a:gd name="T47" fmla="*/ 27 h 31"/>
                <a:gd name="T48" fmla="*/ 27 w 42"/>
                <a:gd name="T49" fmla="*/ 30 h 31"/>
                <a:gd name="T50" fmla="*/ 23 w 42"/>
                <a:gd name="T51" fmla="*/ 30 h 31"/>
                <a:gd name="T52" fmla="*/ 23 w 42"/>
                <a:gd name="T53" fmla="*/ 24 h 31"/>
                <a:gd name="T54" fmla="*/ 22 w 42"/>
                <a:gd name="T55" fmla="*/ 21 h 31"/>
                <a:gd name="T56" fmla="*/ 19 w 42"/>
                <a:gd name="T57" fmla="*/ 18 h 31"/>
                <a:gd name="T58" fmla="*/ 17 w 42"/>
                <a:gd name="T59" fmla="*/ 21 h 31"/>
                <a:gd name="T60" fmla="*/ 15 w 42"/>
                <a:gd name="T61" fmla="*/ 22 h 31"/>
                <a:gd name="T62" fmla="*/ 15 w 42"/>
                <a:gd name="T63" fmla="*/ 24 h 31"/>
                <a:gd name="T64" fmla="*/ 13 w 42"/>
                <a:gd name="T65" fmla="*/ 24 h 31"/>
                <a:gd name="T66" fmla="*/ 10 w 42"/>
                <a:gd name="T67" fmla="*/ 27 h 31"/>
                <a:gd name="T68" fmla="*/ 9 w 42"/>
                <a:gd name="T69" fmla="*/ 26 h 31"/>
                <a:gd name="T70" fmla="*/ 8 w 42"/>
                <a:gd name="T71" fmla="*/ 27 h 31"/>
                <a:gd name="T72" fmla="*/ 5 w 42"/>
                <a:gd name="T73" fmla="*/ 27 h 31"/>
                <a:gd name="T74" fmla="*/ 3 w 42"/>
                <a:gd name="T75" fmla="*/ 27 h 31"/>
                <a:gd name="T76" fmla="*/ 4 w 42"/>
                <a:gd name="T77" fmla="*/ 23 h 31"/>
                <a:gd name="T78" fmla="*/ 5 w 42"/>
                <a:gd name="T79" fmla="*/ 19 h 31"/>
                <a:gd name="T80" fmla="*/ 4 w 42"/>
                <a:gd name="T81" fmla="*/ 16 h 31"/>
                <a:gd name="T82" fmla="*/ 3 w 42"/>
                <a:gd name="T83" fmla="*/ 14 h 31"/>
                <a:gd name="T84" fmla="*/ 0 w 42"/>
                <a:gd name="T85" fmla="*/ 12 h 31"/>
                <a:gd name="T86" fmla="*/ 4 w 42"/>
                <a:gd name="T87" fmla="*/ 10 h 31"/>
                <a:gd name="T88" fmla="*/ 8 w 42"/>
                <a:gd name="T89" fmla="*/ 9 h 31"/>
                <a:gd name="T90" fmla="*/ 9 w 42"/>
                <a:gd name="T91" fmla="*/ 8 h 31"/>
                <a:gd name="T92" fmla="*/ 8 w 42"/>
                <a:gd name="T93" fmla="*/ 7 h 31"/>
                <a:gd name="T94" fmla="*/ 8 w 42"/>
                <a:gd name="T95" fmla="*/ 7 h 31"/>
                <a:gd name="T96" fmla="*/ 10 w 42"/>
                <a:gd name="T97" fmla="*/ 7 h 31"/>
                <a:gd name="T98" fmla="*/ 12 w 42"/>
                <a:gd name="T99" fmla="*/ 2 h 31"/>
                <a:gd name="T100" fmla="*/ 15 w 42"/>
                <a:gd name="T10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31">
                  <a:moveTo>
                    <a:pt x="18" y="9"/>
                  </a:moveTo>
                  <a:lnTo>
                    <a:pt x="18" y="8"/>
                  </a:lnTo>
                  <a:lnTo>
                    <a:pt x="18" y="9"/>
                  </a:lnTo>
                  <a:lnTo>
                    <a:pt x="17" y="8"/>
                  </a:lnTo>
                  <a:lnTo>
                    <a:pt x="18" y="8"/>
                  </a:lnTo>
                  <a:lnTo>
                    <a:pt x="18" y="9"/>
                  </a:lnTo>
                  <a:close/>
                  <a:moveTo>
                    <a:pt x="18" y="0"/>
                  </a:moveTo>
                  <a:lnTo>
                    <a:pt x="18" y="2"/>
                  </a:lnTo>
                  <a:lnTo>
                    <a:pt x="19" y="2"/>
                  </a:lnTo>
                  <a:lnTo>
                    <a:pt x="19" y="3"/>
                  </a:lnTo>
                  <a:lnTo>
                    <a:pt x="18" y="3"/>
                  </a:lnTo>
                  <a:lnTo>
                    <a:pt x="18" y="4"/>
                  </a:lnTo>
                  <a:lnTo>
                    <a:pt x="17" y="4"/>
                  </a:lnTo>
                  <a:lnTo>
                    <a:pt x="17" y="5"/>
                  </a:lnTo>
                  <a:lnTo>
                    <a:pt x="18" y="5"/>
                  </a:lnTo>
                  <a:lnTo>
                    <a:pt x="18" y="7"/>
                  </a:lnTo>
                  <a:lnTo>
                    <a:pt x="19" y="5"/>
                  </a:lnTo>
                  <a:lnTo>
                    <a:pt x="20" y="5"/>
                  </a:lnTo>
                  <a:lnTo>
                    <a:pt x="20" y="7"/>
                  </a:lnTo>
                  <a:lnTo>
                    <a:pt x="19" y="7"/>
                  </a:lnTo>
                  <a:lnTo>
                    <a:pt x="18" y="7"/>
                  </a:lnTo>
                  <a:lnTo>
                    <a:pt x="18" y="8"/>
                  </a:lnTo>
                  <a:lnTo>
                    <a:pt x="17" y="8"/>
                  </a:lnTo>
                  <a:lnTo>
                    <a:pt x="18" y="8"/>
                  </a:lnTo>
                  <a:lnTo>
                    <a:pt x="18" y="7"/>
                  </a:lnTo>
                  <a:lnTo>
                    <a:pt x="17" y="7"/>
                  </a:lnTo>
                  <a:lnTo>
                    <a:pt x="15" y="7"/>
                  </a:lnTo>
                  <a:lnTo>
                    <a:pt x="14" y="7"/>
                  </a:lnTo>
                  <a:lnTo>
                    <a:pt x="13" y="7"/>
                  </a:lnTo>
                  <a:lnTo>
                    <a:pt x="12" y="7"/>
                  </a:lnTo>
                  <a:lnTo>
                    <a:pt x="12" y="8"/>
                  </a:lnTo>
                  <a:lnTo>
                    <a:pt x="10" y="8"/>
                  </a:lnTo>
                  <a:lnTo>
                    <a:pt x="10" y="9"/>
                  </a:lnTo>
                  <a:lnTo>
                    <a:pt x="10" y="10"/>
                  </a:lnTo>
                  <a:lnTo>
                    <a:pt x="12" y="10"/>
                  </a:lnTo>
                  <a:lnTo>
                    <a:pt x="13" y="10"/>
                  </a:lnTo>
                  <a:lnTo>
                    <a:pt x="14" y="10"/>
                  </a:lnTo>
                  <a:lnTo>
                    <a:pt x="15" y="10"/>
                  </a:lnTo>
                  <a:lnTo>
                    <a:pt x="17" y="10"/>
                  </a:lnTo>
                  <a:lnTo>
                    <a:pt x="18" y="10"/>
                  </a:lnTo>
                  <a:lnTo>
                    <a:pt x="18" y="12"/>
                  </a:lnTo>
                  <a:lnTo>
                    <a:pt x="19" y="12"/>
                  </a:lnTo>
                  <a:lnTo>
                    <a:pt x="20" y="12"/>
                  </a:lnTo>
                  <a:lnTo>
                    <a:pt x="20" y="10"/>
                  </a:lnTo>
                  <a:lnTo>
                    <a:pt x="22" y="10"/>
                  </a:lnTo>
                  <a:lnTo>
                    <a:pt x="23" y="10"/>
                  </a:lnTo>
                  <a:lnTo>
                    <a:pt x="23" y="12"/>
                  </a:lnTo>
                  <a:lnTo>
                    <a:pt x="24" y="12"/>
                  </a:lnTo>
                  <a:lnTo>
                    <a:pt x="24" y="13"/>
                  </a:lnTo>
                  <a:lnTo>
                    <a:pt x="26" y="12"/>
                  </a:lnTo>
                  <a:lnTo>
                    <a:pt x="26" y="13"/>
                  </a:lnTo>
                  <a:lnTo>
                    <a:pt x="27" y="13"/>
                  </a:lnTo>
                  <a:lnTo>
                    <a:pt x="27" y="12"/>
                  </a:lnTo>
                  <a:lnTo>
                    <a:pt x="28" y="12"/>
                  </a:lnTo>
                  <a:lnTo>
                    <a:pt x="29" y="12"/>
                  </a:lnTo>
                  <a:lnTo>
                    <a:pt x="31" y="12"/>
                  </a:lnTo>
                  <a:lnTo>
                    <a:pt x="32" y="12"/>
                  </a:lnTo>
                  <a:lnTo>
                    <a:pt x="33" y="12"/>
                  </a:lnTo>
                  <a:lnTo>
                    <a:pt x="34" y="12"/>
                  </a:lnTo>
                  <a:lnTo>
                    <a:pt x="34" y="13"/>
                  </a:lnTo>
                  <a:lnTo>
                    <a:pt x="34" y="14"/>
                  </a:lnTo>
                  <a:lnTo>
                    <a:pt x="36" y="14"/>
                  </a:lnTo>
                  <a:lnTo>
                    <a:pt x="36" y="16"/>
                  </a:lnTo>
                  <a:lnTo>
                    <a:pt x="34" y="16"/>
                  </a:lnTo>
                  <a:lnTo>
                    <a:pt x="34" y="17"/>
                  </a:lnTo>
                  <a:lnTo>
                    <a:pt x="36" y="17"/>
                  </a:lnTo>
                  <a:lnTo>
                    <a:pt x="36" y="18"/>
                  </a:lnTo>
                  <a:lnTo>
                    <a:pt x="37" y="18"/>
                  </a:lnTo>
                  <a:lnTo>
                    <a:pt x="37" y="17"/>
                  </a:lnTo>
                  <a:lnTo>
                    <a:pt x="38" y="17"/>
                  </a:lnTo>
                  <a:lnTo>
                    <a:pt x="40" y="17"/>
                  </a:lnTo>
                  <a:lnTo>
                    <a:pt x="40" y="18"/>
                  </a:lnTo>
                  <a:lnTo>
                    <a:pt x="41" y="18"/>
                  </a:lnTo>
                  <a:lnTo>
                    <a:pt x="41" y="19"/>
                  </a:lnTo>
                  <a:lnTo>
                    <a:pt x="41" y="21"/>
                  </a:lnTo>
                  <a:lnTo>
                    <a:pt x="41" y="22"/>
                  </a:lnTo>
                  <a:lnTo>
                    <a:pt x="41" y="23"/>
                  </a:lnTo>
                  <a:lnTo>
                    <a:pt x="42" y="23"/>
                  </a:lnTo>
                  <a:lnTo>
                    <a:pt x="41" y="23"/>
                  </a:lnTo>
                  <a:lnTo>
                    <a:pt x="41" y="24"/>
                  </a:lnTo>
                  <a:lnTo>
                    <a:pt x="42" y="24"/>
                  </a:lnTo>
                  <a:lnTo>
                    <a:pt x="42" y="26"/>
                  </a:lnTo>
                  <a:lnTo>
                    <a:pt x="42" y="27"/>
                  </a:lnTo>
                  <a:lnTo>
                    <a:pt x="41" y="27"/>
                  </a:lnTo>
                  <a:lnTo>
                    <a:pt x="41" y="26"/>
                  </a:lnTo>
                  <a:lnTo>
                    <a:pt x="40" y="26"/>
                  </a:lnTo>
                  <a:lnTo>
                    <a:pt x="38" y="26"/>
                  </a:lnTo>
                  <a:lnTo>
                    <a:pt x="37" y="26"/>
                  </a:lnTo>
                  <a:lnTo>
                    <a:pt x="36" y="27"/>
                  </a:lnTo>
                  <a:lnTo>
                    <a:pt x="34" y="27"/>
                  </a:lnTo>
                  <a:lnTo>
                    <a:pt x="34" y="26"/>
                  </a:lnTo>
                  <a:lnTo>
                    <a:pt x="33" y="26"/>
                  </a:lnTo>
                  <a:lnTo>
                    <a:pt x="32" y="26"/>
                  </a:lnTo>
                  <a:lnTo>
                    <a:pt x="31" y="26"/>
                  </a:lnTo>
                  <a:lnTo>
                    <a:pt x="31" y="27"/>
                  </a:lnTo>
                  <a:lnTo>
                    <a:pt x="29" y="27"/>
                  </a:lnTo>
                  <a:lnTo>
                    <a:pt x="29" y="28"/>
                  </a:lnTo>
                  <a:lnTo>
                    <a:pt x="28" y="28"/>
                  </a:lnTo>
                  <a:lnTo>
                    <a:pt x="27" y="28"/>
                  </a:lnTo>
                  <a:lnTo>
                    <a:pt x="27" y="30"/>
                  </a:lnTo>
                  <a:lnTo>
                    <a:pt x="26" y="30"/>
                  </a:lnTo>
                  <a:lnTo>
                    <a:pt x="24" y="31"/>
                  </a:lnTo>
                  <a:lnTo>
                    <a:pt x="23" y="31"/>
                  </a:lnTo>
                  <a:lnTo>
                    <a:pt x="23" y="30"/>
                  </a:lnTo>
                  <a:lnTo>
                    <a:pt x="23" y="28"/>
                  </a:lnTo>
                  <a:lnTo>
                    <a:pt x="23" y="27"/>
                  </a:lnTo>
                  <a:lnTo>
                    <a:pt x="23" y="26"/>
                  </a:lnTo>
                  <a:lnTo>
                    <a:pt x="23" y="24"/>
                  </a:lnTo>
                  <a:lnTo>
                    <a:pt x="23" y="23"/>
                  </a:lnTo>
                  <a:lnTo>
                    <a:pt x="23" y="22"/>
                  </a:lnTo>
                  <a:lnTo>
                    <a:pt x="22" y="22"/>
                  </a:lnTo>
                  <a:lnTo>
                    <a:pt x="22" y="21"/>
                  </a:lnTo>
                  <a:lnTo>
                    <a:pt x="22" y="19"/>
                  </a:lnTo>
                  <a:lnTo>
                    <a:pt x="20" y="19"/>
                  </a:lnTo>
                  <a:lnTo>
                    <a:pt x="20" y="18"/>
                  </a:lnTo>
                  <a:lnTo>
                    <a:pt x="19" y="18"/>
                  </a:lnTo>
                  <a:lnTo>
                    <a:pt x="18" y="18"/>
                  </a:lnTo>
                  <a:lnTo>
                    <a:pt x="18" y="19"/>
                  </a:lnTo>
                  <a:lnTo>
                    <a:pt x="18" y="21"/>
                  </a:lnTo>
                  <a:lnTo>
                    <a:pt x="17" y="21"/>
                  </a:lnTo>
                  <a:lnTo>
                    <a:pt x="17" y="22"/>
                  </a:lnTo>
                  <a:lnTo>
                    <a:pt x="15" y="22"/>
                  </a:lnTo>
                  <a:lnTo>
                    <a:pt x="17" y="22"/>
                  </a:lnTo>
                  <a:lnTo>
                    <a:pt x="15" y="22"/>
                  </a:lnTo>
                  <a:lnTo>
                    <a:pt x="15" y="23"/>
                  </a:lnTo>
                  <a:lnTo>
                    <a:pt x="17" y="23"/>
                  </a:lnTo>
                  <a:lnTo>
                    <a:pt x="17" y="24"/>
                  </a:lnTo>
                  <a:lnTo>
                    <a:pt x="15" y="24"/>
                  </a:lnTo>
                  <a:lnTo>
                    <a:pt x="17" y="24"/>
                  </a:lnTo>
                  <a:lnTo>
                    <a:pt x="15" y="24"/>
                  </a:lnTo>
                  <a:lnTo>
                    <a:pt x="14" y="24"/>
                  </a:lnTo>
                  <a:lnTo>
                    <a:pt x="13" y="24"/>
                  </a:lnTo>
                  <a:lnTo>
                    <a:pt x="12" y="24"/>
                  </a:lnTo>
                  <a:lnTo>
                    <a:pt x="12" y="26"/>
                  </a:lnTo>
                  <a:lnTo>
                    <a:pt x="12" y="27"/>
                  </a:lnTo>
                  <a:lnTo>
                    <a:pt x="10" y="27"/>
                  </a:lnTo>
                  <a:lnTo>
                    <a:pt x="10" y="28"/>
                  </a:lnTo>
                  <a:lnTo>
                    <a:pt x="10" y="27"/>
                  </a:lnTo>
                  <a:lnTo>
                    <a:pt x="9" y="27"/>
                  </a:lnTo>
                  <a:lnTo>
                    <a:pt x="9" y="26"/>
                  </a:lnTo>
                  <a:lnTo>
                    <a:pt x="9" y="27"/>
                  </a:lnTo>
                  <a:lnTo>
                    <a:pt x="9" y="26"/>
                  </a:lnTo>
                  <a:lnTo>
                    <a:pt x="8" y="26"/>
                  </a:lnTo>
                  <a:lnTo>
                    <a:pt x="8" y="27"/>
                  </a:lnTo>
                  <a:lnTo>
                    <a:pt x="6" y="27"/>
                  </a:lnTo>
                  <a:lnTo>
                    <a:pt x="6" y="28"/>
                  </a:lnTo>
                  <a:lnTo>
                    <a:pt x="5" y="28"/>
                  </a:lnTo>
                  <a:lnTo>
                    <a:pt x="5" y="27"/>
                  </a:lnTo>
                  <a:lnTo>
                    <a:pt x="5" y="28"/>
                  </a:lnTo>
                  <a:lnTo>
                    <a:pt x="4" y="28"/>
                  </a:lnTo>
                  <a:lnTo>
                    <a:pt x="3" y="28"/>
                  </a:lnTo>
                  <a:lnTo>
                    <a:pt x="3" y="27"/>
                  </a:lnTo>
                  <a:lnTo>
                    <a:pt x="3" y="26"/>
                  </a:lnTo>
                  <a:lnTo>
                    <a:pt x="3" y="24"/>
                  </a:lnTo>
                  <a:lnTo>
                    <a:pt x="4" y="24"/>
                  </a:lnTo>
                  <a:lnTo>
                    <a:pt x="4" y="23"/>
                  </a:lnTo>
                  <a:lnTo>
                    <a:pt x="4" y="22"/>
                  </a:lnTo>
                  <a:lnTo>
                    <a:pt x="5" y="22"/>
                  </a:lnTo>
                  <a:lnTo>
                    <a:pt x="5" y="21"/>
                  </a:lnTo>
                  <a:lnTo>
                    <a:pt x="5" y="19"/>
                  </a:lnTo>
                  <a:lnTo>
                    <a:pt x="4" y="19"/>
                  </a:lnTo>
                  <a:lnTo>
                    <a:pt x="4" y="18"/>
                  </a:lnTo>
                  <a:lnTo>
                    <a:pt x="4" y="17"/>
                  </a:lnTo>
                  <a:lnTo>
                    <a:pt x="4" y="16"/>
                  </a:lnTo>
                  <a:lnTo>
                    <a:pt x="5" y="16"/>
                  </a:lnTo>
                  <a:lnTo>
                    <a:pt x="4" y="16"/>
                  </a:lnTo>
                  <a:lnTo>
                    <a:pt x="4" y="14"/>
                  </a:lnTo>
                  <a:lnTo>
                    <a:pt x="3" y="14"/>
                  </a:lnTo>
                  <a:lnTo>
                    <a:pt x="1" y="14"/>
                  </a:lnTo>
                  <a:lnTo>
                    <a:pt x="1" y="13"/>
                  </a:lnTo>
                  <a:lnTo>
                    <a:pt x="0" y="13"/>
                  </a:lnTo>
                  <a:lnTo>
                    <a:pt x="0" y="12"/>
                  </a:lnTo>
                  <a:lnTo>
                    <a:pt x="1" y="12"/>
                  </a:lnTo>
                  <a:lnTo>
                    <a:pt x="1" y="10"/>
                  </a:lnTo>
                  <a:lnTo>
                    <a:pt x="3" y="10"/>
                  </a:lnTo>
                  <a:lnTo>
                    <a:pt x="4" y="10"/>
                  </a:lnTo>
                  <a:lnTo>
                    <a:pt x="5" y="10"/>
                  </a:lnTo>
                  <a:lnTo>
                    <a:pt x="6" y="10"/>
                  </a:lnTo>
                  <a:lnTo>
                    <a:pt x="6" y="9"/>
                  </a:lnTo>
                  <a:lnTo>
                    <a:pt x="8" y="9"/>
                  </a:lnTo>
                  <a:lnTo>
                    <a:pt x="8" y="8"/>
                  </a:lnTo>
                  <a:lnTo>
                    <a:pt x="8" y="9"/>
                  </a:lnTo>
                  <a:lnTo>
                    <a:pt x="8" y="8"/>
                  </a:lnTo>
                  <a:lnTo>
                    <a:pt x="9" y="8"/>
                  </a:lnTo>
                  <a:lnTo>
                    <a:pt x="8" y="8"/>
                  </a:lnTo>
                  <a:lnTo>
                    <a:pt x="8" y="7"/>
                  </a:lnTo>
                  <a:lnTo>
                    <a:pt x="8" y="8"/>
                  </a:lnTo>
                  <a:lnTo>
                    <a:pt x="8" y="7"/>
                  </a:lnTo>
                  <a:lnTo>
                    <a:pt x="9" y="7"/>
                  </a:lnTo>
                  <a:lnTo>
                    <a:pt x="8" y="7"/>
                  </a:lnTo>
                  <a:lnTo>
                    <a:pt x="6" y="7"/>
                  </a:lnTo>
                  <a:lnTo>
                    <a:pt x="8" y="7"/>
                  </a:lnTo>
                  <a:lnTo>
                    <a:pt x="9" y="7"/>
                  </a:lnTo>
                  <a:lnTo>
                    <a:pt x="9" y="5"/>
                  </a:lnTo>
                  <a:lnTo>
                    <a:pt x="9" y="7"/>
                  </a:lnTo>
                  <a:lnTo>
                    <a:pt x="10" y="7"/>
                  </a:lnTo>
                  <a:lnTo>
                    <a:pt x="10" y="5"/>
                  </a:lnTo>
                  <a:lnTo>
                    <a:pt x="10" y="4"/>
                  </a:lnTo>
                  <a:lnTo>
                    <a:pt x="10" y="3"/>
                  </a:lnTo>
                  <a:lnTo>
                    <a:pt x="12" y="2"/>
                  </a:lnTo>
                  <a:lnTo>
                    <a:pt x="13" y="3"/>
                  </a:lnTo>
                  <a:lnTo>
                    <a:pt x="14" y="3"/>
                  </a:lnTo>
                  <a:lnTo>
                    <a:pt x="14" y="2"/>
                  </a:lnTo>
                  <a:lnTo>
                    <a:pt x="15" y="2"/>
                  </a:lnTo>
                  <a:lnTo>
                    <a:pt x="17" y="2"/>
                  </a:lnTo>
                  <a:lnTo>
                    <a:pt x="17" y="0"/>
                  </a:lnTo>
                  <a:lnTo>
                    <a:pt x="1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6" name="Freeform 1503"/>
            <p:cNvSpPr>
              <a:spLocks noEditPoints="1"/>
            </p:cNvSpPr>
            <p:nvPr/>
          </p:nvSpPr>
          <p:spPr bwMode="auto">
            <a:xfrm>
              <a:off x="4862513" y="3683216"/>
              <a:ext cx="122238" cy="84138"/>
            </a:xfrm>
            <a:custGeom>
              <a:avLst/>
              <a:gdLst>
                <a:gd name="T0" fmla="*/ 34 w 77"/>
                <a:gd name="T1" fmla="*/ 0 h 53"/>
                <a:gd name="T2" fmla="*/ 39 w 77"/>
                <a:gd name="T3" fmla="*/ 3 h 53"/>
                <a:gd name="T4" fmla="*/ 42 w 77"/>
                <a:gd name="T5" fmla="*/ 6 h 53"/>
                <a:gd name="T6" fmla="*/ 43 w 77"/>
                <a:gd name="T7" fmla="*/ 10 h 53"/>
                <a:gd name="T8" fmla="*/ 49 w 77"/>
                <a:gd name="T9" fmla="*/ 11 h 53"/>
                <a:gd name="T10" fmla="*/ 52 w 77"/>
                <a:gd name="T11" fmla="*/ 14 h 53"/>
                <a:gd name="T12" fmla="*/ 54 w 77"/>
                <a:gd name="T13" fmla="*/ 19 h 53"/>
                <a:gd name="T14" fmla="*/ 59 w 77"/>
                <a:gd name="T15" fmla="*/ 24 h 53"/>
                <a:gd name="T16" fmla="*/ 63 w 77"/>
                <a:gd name="T17" fmla="*/ 28 h 53"/>
                <a:gd name="T18" fmla="*/ 68 w 77"/>
                <a:gd name="T19" fmla="*/ 29 h 53"/>
                <a:gd name="T20" fmla="*/ 73 w 77"/>
                <a:gd name="T21" fmla="*/ 31 h 53"/>
                <a:gd name="T22" fmla="*/ 77 w 77"/>
                <a:gd name="T23" fmla="*/ 35 h 53"/>
                <a:gd name="T24" fmla="*/ 76 w 77"/>
                <a:gd name="T25" fmla="*/ 38 h 53"/>
                <a:gd name="T26" fmla="*/ 68 w 77"/>
                <a:gd name="T27" fmla="*/ 39 h 53"/>
                <a:gd name="T28" fmla="*/ 66 w 77"/>
                <a:gd name="T29" fmla="*/ 45 h 53"/>
                <a:gd name="T30" fmla="*/ 61 w 77"/>
                <a:gd name="T31" fmla="*/ 48 h 53"/>
                <a:gd name="T32" fmla="*/ 57 w 77"/>
                <a:gd name="T33" fmla="*/ 52 h 53"/>
                <a:gd name="T34" fmla="*/ 53 w 77"/>
                <a:gd name="T35" fmla="*/ 53 h 53"/>
                <a:gd name="T36" fmla="*/ 49 w 77"/>
                <a:gd name="T37" fmla="*/ 49 h 53"/>
                <a:gd name="T38" fmla="*/ 48 w 77"/>
                <a:gd name="T39" fmla="*/ 43 h 53"/>
                <a:gd name="T40" fmla="*/ 42 w 77"/>
                <a:gd name="T41" fmla="*/ 42 h 53"/>
                <a:gd name="T42" fmla="*/ 38 w 77"/>
                <a:gd name="T43" fmla="*/ 38 h 53"/>
                <a:gd name="T44" fmla="*/ 34 w 77"/>
                <a:gd name="T45" fmla="*/ 35 h 53"/>
                <a:gd name="T46" fmla="*/ 30 w 77"/>
                <a:gd name="T47" fmla="*/ 34 h 53"/>
                <a:gd name="T48" fmla="*/ 25 w 77"/>
                <a:gd name="T49" fmla="*/ 31 h 53"/>
                <a:gd name="T50" fmla="*/ 20 w 77"/>
                <a:gd name="T51" fmla="*/ 33 h 53"/>
                <a:gd name="T52" fmla="*/ 14 w 77"/>
                <a:gd name="T53" fmla="*/ 35 h 53"/>
                <a:gd name="T54" fmla="*/ 10 w 77"/>
                <a:gd name="T55" fmla="*/ 38 h 53"/>
                <a:gd name="T56" fmla="*/ 7 w 77"/>
                <a:gd name="T57" fmla="*/ 33 h 53"/>
                <a:gd name="T58" fmla="*/ 8 w 77"/>
                <a:gd name="T59" fmla="*/ 29 h 53"/>
                <a:gd name="T60" fmla="*/ 7 w 77"/>
                <a:gd name="T61" fmla="*/ 25 h 53"/>
                <a:gd name="T62" fmla="*/ 5 w 77"/>
                <a:gd name="T63" fmla="*/ 25 h 53"/>
                <a:gd name="T64" fmla="*/ 5 w 77"/>
                <a:gd name="T65" fmla="*/ 25 h 53"/>
                <a:gd name="T66" fmla="*/ 6 w 77"/>
                <a:gd name="T67" fmla="*/ 22 h 53"/>
                <a:gd name="T68" fmla="*/ 6 w 77"/>
                <a:gd name="T69" fmla="*/ 22 h 53"/>
                <a:gd name="T70" fmla="*/ 5 w 77"/>
                <a:gd name="T71" fmla="*/ 21 h 53"/>
                <a:gd name="T72" fmla="*/ 3 w 77"/>
                <a:gd name="T73" fmla="*/ 20 h 53"/>
                <a:gd name="T74" fmla="*/ 2 w 77"/>
                <a:gd name="T75" fmla="*/ 16 h 53"/>
                <a:gd name="T76" fmla="*/ 3 w 77"/>
                <a:gd name="T77" fmla="*/ 12 h 53"/>
                <a:gd name="T78" fmla="*/ 7 w 77"/>
                <a:gd name="T79" fmla="*/ 14 h 53"/>
                <a:gd name="T80" fmla="*/ 10 w 77"/>
                <a:gd name="T81" fmla="*/ 14 h 53"/>
                <a:gd name="T82" fmla="*/ 10 w 77"/>
                <a:gd name="T83" fmla="*/ 10 h 53"/>
                <a:gd name="T84" fmla="*/ 7 w 77"/>
                <a:gd name="T85" fmla="*/ 5 h 53"/>
                <a:gd name="T86" fmla="*/ 2 w 77"/>
                <a:gd name="T87" fmla="*/ 10 h 53"/>
                <a:gd name="T88" fmla="*/ 1 w 77"/>
                <a:gd name="T89" fmla="*/ 8 h 53"/>
                <a:gd name="T90" fmla="*/ 3 w 77"/>
                <a:gd name="T91" fmla="*/ 5 h 53"/>
                <a:gd name="T92" fmla="*/ 10 w 77"/>
                <a:gd name="T93" fmla="*/ 2 h 53"/>
                <a:gd name="T94" fmla="*/ 14 w 77"/>
                <a:gd name="T95" fmla="*/ 7 h 53"/>
                <a:gd name="T96" fmla="*/ 17 w 77"/>
                <a:gd name="T97" fmla="*/ 11 h 53"/>
                <a:gd name="T98" fmla="*/ 24 w 77"/>
                <a:gd name="T99" fmla="*/ 11 h 53"/>
                <a:gd name="T100" fmla="*/ 25 w 77"/>
                <a:gd name="T101" fmla="*/ 7 h 53"/>
                <a:gd name="T102" fmla="*/ 29 w 77"/>
                <a:gd name="T103" fmla="*/ 8 h 53"/>
                <a:gd name="T104" fmla="*/ 28 w 77"/>
                <a:gd name="T105" fmla="*/ 5 h 53"/>
                <a:gd name="T106" fmla="*/ 30 w 77"/>
                <a:gd name="T107" fmla="*/ 2 h 53"/>
                <a:gd name="T108" fmla="*/ 31 w 77"/>
                <a:gd name="T10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53">
                  <a:moveTo>
                    <a:pt x="3" y="29"/>
                  </a:moveTo>
                  <a:lnTo>
                    <a:pt x="3" y="28"/>
                  </a:lnTo>
                  <a:lnTo>
                    <a:pt x="3" y="26"/>
                  </a:lnTo>
                  <a:lnTo>
                    <a:pt x="3" y="28"/>
                  </a:lnTo>
                  <a:lnTo>
                    <a:pt x="3" y="29"/>
                  </a:lnTo>
                  <a:close/>
                  <a:moveTo>
                    <a:pt x="34" y="0"/>
                  </a:moveTo>
                  <a:lnTo>
                    <a:pt x="35" y="1"/>
                  </a:lnTo>
                  <a:lnTo>
                    <a:pt x="36" y="1"/>
                  </a:lnTo>
                  <a:lnTo>
                    <a:pt x="36" y="2"/>
                  </a:lnTo>
                  <a:lnTo>
                    <a:pt x="38" y="2"/>
                  </a:lnTo>
                  <a:lnTo>
                    <a:pt x="38" y="3"/>
                  </a:lnTo>
                  <a:lnTo>
                    <a:pt x="39" y="3"/>
                  </a:lnTo>
                  <a:lnTo>
                    <a:pt x="40" y="3"/>
                  </a:lnTo>
                  <a:lnTo>
                    <a:pt x="42" y="3"/>
                  </a:lnTo>
                  <a:lnTo>
                    <a:pt x="42" y="5"/>
                  </a:lnTo>
                  <a:lnTo>
                    <a:pt x="40" y="5"/>
                  </a:lnTo>
                  <a:lnTo>
                    <a:pt x="40" y="6"/>
                  </a:lnTo>
                  <a:lnTo>
                    <a:pt x="42" y="6"/>
                  </a:lnTo>
                  <a:lnTo>
                    <a:pt x="43" y="6"/>
                  </a:lnTo>
                  <a:lnTo>
                    <a:pt x="43" y="7"/>
                  </a:lnTo>
                  <a:lnTo>
                    <a:pt x="42" y="7"/>
                  </a:lnTo>
                  <a:lnTo>
                    <a:pt x="42" y="8"/>
                  </a:lnTo>
                  <a:lnTo>
                    <a:pt x="42" y="10"/>
                  </a:lnTo>
                  <a:lnTo>
                    <a:pt x="43" y="10"/>
                  </a:lnTo>
                  <a:lnTo>
                    <a:pt x="43" y="11"/>
                  </a:lnTo>
                  <a:lnTo>
                    <a:pt x="44" y="11"/>
                  </a:lnTo>
                  <a:lnTo>
                    <a:pt x="45" y="11"/>
                  </a:lnTo>
                  <a:lnTo>
                    <a:pt x="47" y="11"/>
                  </a:lnTo>
                  <a:lnTo>
                    <a:pt x="48" y="11"/>
                  </a:lnTo>
                  <a:lnTo>
                    <a:pt x="49" y="11"/>
                  </a:lnTo>
                  <a:lnTo>
                    <a:pt x="49" y="10"/>
                  </a:lnTo>
                  <a:lnTo>
                    <a:pt x="49" y="11"/>
                  </a:lnTo>
                  <a:lnTo>
                    <a:pt x="50" y="11"/>
                  </a:lnTo>
                  <a:lnTo>
                    <a:pt x="52" y="11"/>
                  </a:lnTo>
                  <a:lnTo>
                    <a:pt x="52" y="12"/>
                  </a:lnTo>
                  <a:lnTo>
                    <a:pt x="52" y="14"/>
                  </a:lnTo>
                  <a:lnTo>
                    <a:pt x="52" y="15"/>
                  </a:lnTo>
                  <a:lnTo>
                    <a:pt x="53" y="15"/>
                  </a:lnTo>
                  <a:lnTo>
                    <a:pt x="53" y="16"/>
                  </a:lnTo>
                  <a:lnTo>
                    <a:pt x="54" y="16"/>
                  </a:lnTo>
                  <a:lnTo>
                    <a:pt x="54" y="17"/>
                  </a:lnTo>
                  <a:lnTo>
                    <a:pt x="54" y="19"/>
                  </a:lnTo>
                  <a:lnTo>
                    <a:pt x="54" y="20"/>
                  </a:lnTo>
                  <a:lnTo>
                    <a:pt x="56" y="20"/>
                  </a:lnTo>
                  <a:lnTo>
                    <a:pt x="56" y="21"/>
                  </a:lnTo>
                  <a:lnTo>
                    <a:pt x="57" y="21"/>
                  </a:lnTo>
                  <a:lnTo>
                    <a:pt x="58" y="22"/>
                  </a:lnTo>
                  <a:lnTo>
                    <a:pt x="59" y="24"/>
                  </a:lnTo>
                  <a:lnTo>
                    <a:pt x="61" y="24"/>
                  </a:lnTo>
                  <a:lnTo>
                    <a:pt x="61" y="25"/>
                  </a:lnTo>
                  <a:lnTo>
                    <a:pt x="62" y="25"/>
                  </a:lnTo>
                  <a:lnTo>
                    <a:pt x="62" y="26"/>
                  </a:lnTo>
                  <a:lnTo>
                    <a:pt x="63" y="26"/>
                  </a:lnTo>
                  <a:lnTo>
                    <a:pt x="63" y="28"/>
                  </a:lnTo>
                  <a:lnTo>
                    <a:pt x="64" y="28"/>
                  </a:lnTo>
                  <a:lnTo>
                    <a:pt x="64" y="26"/>
                  </a:lnTo>
                  <a:lnTo>
                    <a:pt x="64" y="28"/>
                  </a:lnTo>
                  <a:lnTo>
                    <a:pt x="66" y="28"/>
                  </a:lnTo>
                  <a:lnTo>
                    <a:pt x="67" y="29"/>
                  </a:lnTo>
                  <a:lnTo>
                    <a:pt x="68" y="29"/>
                  </a:lnTo>
                  <a:lnTo>
                    <a:pt x="70" y="30"/>
                  </a:lnTo>
                  <a:lnTo>
                    <a:pt x="71" y="31"/>
                  </a:lnTo>
                  <a:lnTo>
                    <a:pt x="72" y="31"/>
                  </a:lnTo>
                  <a:lnTo>
                    <a:pt x="72" y="33"/>
                  </a:lnTo>
                  <a:lnTo>
                    <a:pt x="72" y="31"/>
                  </a:lnTo>
                  <a:lnTo>
                    <a:pt x="73" y="31"/>
                  </a:lnTo>
                  <a:lnTo>
                    <a:pt x="75" y="31"/>
                  </a:lnTo>
                  <a:lnTo>
                    <a:pt x="75" y="33"/>
                  </a:lnTo>
                  <a:lnTo>
                    <a:pt x="76" y="33"/>
                  </a:lnTo>
                  <a:lnTo>
                    <a:pt x="76" y="34"/>
                  </a:lnTo>
                  <a:lnTo>
                    <a:pt x="77" y="34"/>
                  </a:lnTo>
                  <a:lnTo>
                    <a:pt x="77" y="35"/>
                  </a:lnTo>
                  <a:lnTo>
                    <a:pt x="77" y="36"/>
                  </a:lnTo>
                  <a:lnTo>
                    <a:pt x="76" y="36"/>
                  </a:lnTo>
                  <a:lnTo>
                    <a:pt x="77" y="38"/>
                  </a:lnTo>
                  <a:lnTo>
                    <a:pt x="76" y="38"/>
                  </a:lnTo>
                  <a:lnTo>
                    <a:pt x="77" y="38"/>
                  </a:lnTo>
                  <a:lnTo>
                    <a:pt x="76" y="38"/>
                  </a:lnTo>
                  <a:lnTo>
                    <a:pt x="75" y="38"/>
                  </a:lnTo>
                  <a:lnTo>
                    <a:pt x="73" y="36"/>
                  </a:lnTo>
                  <a:lnTo>
                    <a:pt x="72" y="36"/>
                  </a:lnTo>
                  <a:lnTo>
                    <a:pt x="72" y="38"/>
                  </a:lnTo>
                  <a:lnTo>
                    <a:pt x="71" y="39"/>
                  </a:lnTo>
                  <a:lnTo>
                    <a:pt x="68" y="39"/>
                  </a:lnTo>
                  <a:lnTo>
                    <a:pt x="67" y="39"/>
                  </a:lnTo>
                  <a:lnTo>
                    <a:pt x="67" y="40"/>
                  </a:lnTo>
                  <a:lnTo>
                    <a:pt x="67" y="42"/>
                  </a:lnTo>
                  <a:lnTo>
                    <a:pt x="66" y="43"/>
                  </a:lnTo>
                  <a:lnTo>
                    <a:pt x="66" y="44"/>
                  </a:lnTo>
                  <a:lnTo>
                    <a:pt x="66" y="45"/>
                  </a:lnTo>
                  <a:lnTo>
                    <a:pt x="64" y="45"/>
                  </a:lnTo>
                  <a:lnTo>
                    <a:pt x="64" y="47"/>
                  </a:lnTo>
                  <a:lnTo>
                    <a:pt x="63" y="47"/>
                  </a:lnTo>
                  <a:lnTo>
                    <a:pt x="62" y="47"/>
                  </a:lnTo>
                  <a:lnTo>
                    <a:pt x="62" y="48"/>
                  </a:lnTo>
                  <a:lnTo>
                    <a:pt x="61" y="48"/>
                  </a:lnTo>
                  <a:lnTo>
                    <a:pt x="59" y="48"/>
                  </a:lnTo>
                  <a:lnTo>
                    <a:pt x="58" y="48"/>
                  </a:lnTo>
                  <a:lnTo>
                    <a:pt x="58" y="49"/>
                  </a:lnTo>
                  <a:lnTo>
                    <a:pt x="58" y="50"/>
                  </a:lnTo>
                  <a:lnTo>
                    <a:pt x="57" y="50"/>
                  </a:lnTo>
                  <a:lnTo>
                    <a:pt x="57" y="52"/>
                  </a:lnTo>
                  <a:lnTo>
                    <a:pt x="56" y="52"/>
                  </a:lnTo>
                  <a:lnTo>
                    <a:pt x="56" y="53"/>
                  </a:lnTo>
                  <a:lnTo>
                    <a:pt x="56" y="52"/>
                  </a:lnTo>
                  <a:lnTo>
                    <a:pt x="54" y="52"/>
                  </a:lnTo>
                  <a:lnTo>
                    <a:pt x="54" y="53"/>
                  </a:lnTo>
                  <a:lnTo>
                    <a:pt x="53" y="53"/>
                  </a:lnTo>
                  <a:lnTo>
                    <a:pt x="53" y="52"/>
                  </a:lnTo>
                  <a:lnTo>
                    <a:pt x="52" y="50"/>
                  </a:lnTo>
                  <a:lnTo>
                    <a:pt x="50" y="50"/>
                  </a:lnTo>
                  <a:lnTo>
                    <a:pt x="49" y="50"/>
                  </a:lnTo>
                  <a:lnTo>
                    <a:pt x="48" y="49"/>
                  </a:lnTo>
                  <a:lnTo>
                    <a:pt x="49" y="49"/>
                  </a:lnTo>
                  <a:lnTo>
                    <a:pt x="48" y="49"/>
                  </a:lnTo>
                  <a:lnTo>
                    <a:pt x="48" y="48"/>
                  </a:lnTo>
                  <a:lnTo>
                    <a:pt x="48" y="47"/>
                  </a:lnTo>
                  <a:lnTo>
                    <a:pt x="48" y="45"/>
                  </a:lnTo>
                  <a:lnTo>
                    <a:pt x="48" y="44"/>
                  </a:lnTo>
                  <a:lnTo>
                    <a:pt x="48" y="43"/>
                  </a:lnTo>
                  <a:lnTo>
                    <a:pt x="47" y="43"/>
                  </a:lnTo>
                  <a:lnTo>
                    <a:pt x="45" y="43"/>
                  </a:lnTo>
                  <a:lnTo>
                    <a:pt x="44" y="43"/>
                  </a:lnTo>
                  <a:lnTo>
                    <a:pt x="43" y="43"/>
                  </a:lnTo>
                  <a:lnTo>
                    <a:pt x="43" y="42"/>
                  </a:lnTo>
                  <a:lnTo>
                    <a:pt x="42" y="42"/>
                  </a:lnTo>
                  <a:lnTo>
                    <a:pt x="42" y="40"/>
                  </a:lnTo>
                  <a:lnTo>
                    <a:pt x="40" y="40"/>
                  </a:lnTo>
                  <a:lnTo>
                    <a:pt x="40" y="39"/>
                  </a:lnTo>
                  <a:lnTo>
                    <a:pt x="39" y="39"/>
                  </a:lnTo>
                  <a:lnTo>
                    <a:pt x="38" y="39"/>
                  </a:lnTo>
                  <a:lnTo>
                    <a:pt x="38" y="38"/>
                  </a:lnTo>
                  <a:lnTo>
                    <a:pt x="38" y="36"/>
                  </a:lnTo>
                  <a:lnTo>
                    <a:pt x="36" y="36"/>
                  </a:lnTo>
                  <a:lnTo>
                    <a:pt x="35" y="36"/>
                  </a:lnTo>
                  <a:lnTo>
                    <a:pt x="35" y="35"/>
                  </a:lnTo>
                  <a:lnTo>
                    <a:pt x="34" y="36"/>
                  </a:lnTo>
                  <a:lnTo>
                    <a:pt x="34" y="35"/>
                  </a:lnTo>
                  <a:lnTo>
                    <a:pt x="33" y="35"/>
                  </a:lnTo>
                  <a:lnTo>
                    <a:pt x="33" y="36"/>
                  </a:lnTo>
                  <a:lnTo>
                    <a:pt x="31" y="36"/>
                  </a:lnTo>
                  <a:lnTo>
                    <a:pt x="31" y="35"/>
                  </a:lnTo>
                  <a:lnTo>
                    <a:pt x="30" y="35"/>
                  </a:lnTo>
                  <a:lnTo>
                    <a:pt x="30" y="34"/>
                  </a:lnTo>
                  <a:lnTo>
                    <a:pt x="29" y="34"/>
                  </a:lnTo>
                  <a:lnTo>
                    <a:pt x="28" y="34"/>
                  </a:lnTo>
                  <a:lnTo>
                    <a:pt x="26" y="34"/>
                  </a:lnTo>
                  <a:lnTo>
                    <a:pt x="26" y="33"/>
                  </a:lnTo>
                  <a:lnTo>
                    <a:pt x="26" y="31"/>
                  </a:lnTo>
                  <a:lnTo>
                    <a:pt x="25" y="31"/>
                  </a:lnTo>
                  <a:lnTo>
                    <a:pt x="25" y="33"/>
                  </a:lnTo>
                  <a:lnTo>
                    <a:pt x="24" y="31"/>
                  </a:lnTo>
                  <a:lnTo>
                    <a:pt x="22" y="31"/>
                  </a:lnTo>
                  <a:lnTo>
                    <a:pt x="21" y="31"/>
                  </a:lnTo>
                  <a:lnTo>
                    <a:pt x="21" y="33"/>
                  </a:lnTo>
                  <a:lnTo>
                    <a:pt x="20" y="33"/>
                  </a:lnTo>
                  <a:lnTo>
                    <a:pt x="19" y="33"/>
                  </a:lnTo>
                  <a:lnTo>
                    <a:pt x="17" y="33"/>
                  </a:lnTo>
                  <a:lnTo>
                    <a:pt x="16" y="33"/>
                  </a:lnTo>
                  <a:lnTo>
                    <a:pt x="16" y="34"/>
                  </a:lnTo>
                  <a:lnTo>
                    <a:pt x="15" y="34"/>
                  </a:lnTo>
                  <a:lnTo>
                    <a:pt x="14" y="35"/>
                  </a:lnTo>
                  <a:lnTo>
                    <a:pt x="12" y="36"/>
                  </a:lnTo>
                  <a:lnTo>
                    <a:pt x="14" y="36"/>
                  </a:lnTo>
                  <a:lnTo>
                    <a:pt x="12" y="36"/>
                  </a:lnTo>
                  <a:lnTo>
                    <a:pt x="12" y="38"/>
                  </a:lnTo>
                  <a:lnTo>
                    <a:pt x="11" y="38"/>
                  </a:lnTo>
                  <a:lnTo>
                    <a:pt x="10" y="38"/>
                  </a:lnTo>
                  <a:lnTo>
                    <a:pt x="8" y="38"/>
                  </a:lnTo>
                  <a:lnTo>
                    <a:pt x="8" y="36"/>
                  </a:lnTo>
                  <a:lnTo>
                    <a:pt x="7" y="36"/>
                  </a:lnTo>
                  <a:lnTo>
                    <a:pt x="7" y="35"/>
                  </a:lnTo>
                  <a:lnTo>
                    <a:pt x="7" y="34"/>
                  </a:lnTo>
                  <a:lnTo>
                    <a:pt x="7" y="33"/>
                  </a:lnTo>
                  <a:lnTo>
                    <a:pt x="7" y="31"/>
                  </a:lnTo>
                  <a:lnTo>
                    <a:pt x="8" y="31"/>
                  </a:lnTo>
                  <a:lnTo>
                    <a:pt x="7" y="31"/>
                  </a:lnTo>
                  <a:lnTo>
                    <a:pt x="7" y="30"/>
                  </a:lnTo>
                  <a:lnTo>
                    <a:pt x="7" y="29"/>
                  </a:lnTo>
                  <a:lnTo>
                    <a:pt x="8" y="29"/>
                  </a:lnTo>
                  <a:lnTo>
                    <a:pt x="8" y="28"/>
                  </a:lnTo>
                  <a:lnTo>
                    <a:pt x="8" y="26"/>
                  </a:lnTo>
                  <a:lnTo>
                    <a:pt x="7" y="26"/>
                  </a:lnTo>
                  <a:lnTo>
                    <a:pt x="7" y="25"/>
                  </a:lnTo>
                  <a:lnTo>
                    <a:pt x="7" y="26"/>
                  </a:lnTo>
                  <a:lnTo>
                    <a:pt x="7" y="25"/>
                  </a:lnTo>
                  <a:lnTo>
                    <a:pt x="6" y="25"/>
                  </a:lnTo>
                  <a:lnTo>
                    <a:pt x="6" y="24"/>
                  </a:lnTo>
                  <a:lnTo>
                    <a:pt x="6" y="25"/>
                  </a:lnTo>
                  <a:lnTo>
                    <a:pt x="6" y="24"/>
                  </a:lnTo>
                  <a:lnTo>
                    <a:pt x="6" y="25"/>
                  </a:lnTo>
                  <a:lnTo>
                    <a:pt x="5" y="25"/>
                  </a:lnTo>
                  <a:lnTo>
                    <a:pt x="6" y="25"/>
                  </a:lnTo>
                  <a:lnTo>
                    <a:pt x="6" y="24"/>
                  </a:lnTo>
                  <a:lnTo>
                    <a:pt x="5" y="24"/>
                  </a:lnTo>
                  <a:lnTo>
                    <a:pt x="3" y="24"/>
                  </a:lnTo>
                  <a:lnTo>
                    <a:pt x="5" y="24"/>
                  </a:lnTo>
                  <a:lnTo>
                    <a:pt x="5" y="25"/>
                  </a:lnTo>
                  <a:lnTo>
                    <a:pt x="3" y="24"/>
                  </a:lnTo>
                  <a:lnTo>
                    <a:pt x="5" y="24"/>
                  </a:lnTo>
                  <a:lnTo>
                    <a:pt x="5" y="22"/>
                  </a:lnTo>
                  <a:lnTo>
                    <a:pt x="6" y="22"/>
                  </a:lnTo>
                  <a:lnTo>
                    <a:pt x="6" y="24"/>
                  </a:lnTo>
                  <a:lnTo>
                    <a:pt x="6" y="22"/>
                  </a:lnTo>
                  <a:lnTo>
                    <a:pt x="6" y="24"/>
                  </a:lnTo>
                  <a:lnTo>
                    <a:pt x="7" y="24"/>
                  </a:lnTo>
                  <a:lnTo>
                    <a:pt x="7" y="22"/>
                  </a:lnTo>
                  <a:lnTo>
                    <a:pt x="6" y="22"/>
                  </a:lnTo>
                  <a:lnTo>
                    <a:pt x="6" y="21"/>
                  </a:lnTo>
                  <a:lnTo>
                    <a:pt x="6" y="22"/>
                  </a:lnTo>
                  <a:lnTo>
                    <a:pt x="6" y="21"/>
                  </a:lnTo>
                  <a:lnTo>
                    <a:pt x="6" y="22"/>
                  </a:lnTo>
                  <a:lnTo>
                    <a:pt x="6" y="21"/>
                  </a:lnTo>
                  <a:lnTo>
                    <a:pt x="6" y="22"/>
                  </a:lnTo>
                  <a:lnTo>
                    <a:pt x="6" y="21"/>
                  </a:lnTo>
                  <a:lnTo>
                    <a:pt x="5" y="21"/>
                  </a:lnTo>
                  <a:lnTo>
                    <a:pt x="6" y="21"/>
                  </a:lnTo>
                  <a:lnTo>
                    <a:pt x="6" y="20"/>
                  </a:lnTo>
                  <a:lnTo>
                    <a:pt x="5" y="20"/>
                  </a:lnTo>
                  <a:lnTo>
                    <a:pt x="3" y="20"/>
                  </a:lnTo>
                  <a:lnTo>
                    <a:pt x="2" y="20"/>
                  </a:lnTo>
                  <a:lnTo>
                    <a:pt x="3" y="20"/>
                  </a:lnTo>
                  <a:lnTo>
                    <a:pt x="3" y="21"/>
                  </a:lnTo>
                  <a:lnTo>
                    <a:pt x="2" y="21"/>
                  </a:lnTo>
                  <a:lnTo>
                    <a:pt x="2" y="20"/>
                  </a:lnTo>
                  <a:lnTo>
                    <a:pt x="2" y="19"/>
                  </a:lnTo>
                  <a:lnTo>
                    <a:pt x="2" y="17"/>
                  </a:lnTo>
                  <a:lnTo>
                    <a:pt x="2" y="16"/>
                  </a:lnTo>
                  <a:lnTo>
                    <a:pt x="2" y="15"/>
                  </a:lnTo>
                  <a:lnTo>
                    <a:pt x="2" y="14"/>
                  </a:lnTo>
                  <a:lnTo>
                    <a:pt x="2" y="12"/>
                  </a:lnTo>
                  <a:lnTo>
                    <a:pt x="3" y="12"/>
                  </a:lnTo>
                  <a:lnTo>
                    <a:pt x="2" y="12"/>
                  </a:lnTo>
                  <a:lnTo>
                    <a:pt x="3" y="12"/>
                  </a:lnTo>
                  <a:lnTo>
                    <a:pt x="3" y="14"/>
                  </a:lnTo>
                  <a:lnTo>
                    <a:pt x="5" y="14"/>
                  </a:lnTo>
                  <a:lnTo>
                    <a:pt x="6" y="14"/>
                  </a:lnTo>
                  <a:lnTo>
                    <a:pt x="6" y="15"/>
                  </a:lnTo>
                  <a:lnTo>
                    <a:pt x="6" y="14"/>
                  </a:lnTo>
                  <a:lnTo>
                    <a:pt x="7" y="14"/>
                  </a:lnTo>
                  <a:lnTo>
                    <a:pt x="7" y="15"/>
                  </a:lnTo>
                  <a:lnTo>
                    <a:pt x="8" y="15"/>
                  </a:lnTo>
                  <a:lnTo>
                    <a:pt x="10" y="15"/>
                  </a:lnTo>
                  <a:lnTo>
                    <a:pt x="11" y="15"/>
                  </a:lnTo>
                  <a:lnTo>
                    <a:pt x="10" y="15"/>
                  </a:lnTo>
                  <a:lnTo>
                    <a:pt x="10" y="14"/>
                  </a:lnTo>
                  <a:lnTo>
                    <a:pt x="11" y="14"/>
                  </a:lnTo>
                  <a:lnTo>
                    <a:pt x="12" y="14"/>
                  </a:lnTo>
                  <a:lnTo>
                    <a:pt x="12" y="12"/>
                  </a:lnTo>
                  <a:lnTo>
                    <a:pt x="12" y="11"/>
                  </a:lnTo>
                  <a:lnTo>
                    <a:pt x="11" y="10"/>
                  </a:lnTo>
                  <a:lnTo>
                    <a:pt x="10" y="10"/>
                  </a:lnTo>
                  <a:lnTo>
                    <a:pt x="10" y="8"/>
                  </a:lnTo>
                  <a:lnTo>
                    <a:pt x="8" y="8"/>
                  </a:lnTo>
                  <a:lnTo>
                    <a:pt x="8" y="7"/>
                  </a:lnTo>
                  <a:lnTo>
                    <a:pt x="8" y="6"/>
                  </a:lnTo>
                  <a:lnTo>
                    <a:pt x="8" y="5"/>
                  </a:lnTo>
                  <a:lnTo>
                    <a:pt x="7" y="5"/>
                  </a:lnTo>
                  <a:lnTo>
                    <a:pt x="5" y="5"/>
                  </a:lnTo>
                  <a:lnTo>
                    <a:pt x="3" y="5"/>
                  </a:lnTo>
                  <a:lnTo>
                    <a:pt x="3" y="6"/>
                  </a:lnTo>
                  <a:lnTo>
                    <a:pt x="2" y="7"/>
                  </a:lnTo>
                  <a:lnTo>
                    <a:pt x="2" y="8"/>
                  </a:lnTo>
                  <a:lnTo>
                    <a:pt x="2" y="10"/>
                  </a:lnTo>
                  <a:lnTo>
                    <a:pt x="2" y="11"/>
                  </a:lnTo>
                  <a:lnTo>
                    <a:pt x="2" y="12"/>
                  </a:lnTo>
                  <a:lnTo>
                    <a:pt x="2" y="11"/>
                  </a:lnTo>
                  <a:lnTo>
                    <a:pt x="2" y="10"/>
                  </a:lnTo>
                  <a:lnTo>
                    <a:pt x="1" y="10"/>
                  </a:lnTo>
                  <a:lnTo>
                    <a:pt x="1" y="8"/>
                  </a:lnTo>
                  <a:lnTo>
                    <a:pt x="1" y="7"/>
                  </a:lnTo>
                  <a:lnTo>
                    <a:pt x="0" y="7"/>
                  </a:lnTo>
                  <a:lnTo>
                    <a:pt x="1" y="7"/>
                  </a:lnTo>
                  <a:lnTo>
                    <a:pt x="1" y="6"/>
                  </a:lnTo>
                  <a:lnTo>
                    <a:pt x="2" y="5"/>
                  </a:lnTo>
                  <a:lnTo>
                    <a:pt x="3" y="5"/>
                  </a:lnTo>
                  <a:lnTo>
                    <a:pt x="3" y="3"/>
                  </a:lnTo>
                  <a:lnTo>
                    <a:pt x="5" y="3"/>
                  </a:lnTo>
                  <a:lnTo>
                    <a:pt x="6" y="3"/>
                  </a:lnTo>
                  <a:lnTo>
                    <a:pt x="7" y="3"/>
                  </a:lnTo>
                  <a:lnTo>
                    <a:pt x="8" y="2"/>
                  </a:lnTo>
                  <a:lnTo>
                    <a:pt x="10" y="2"/>
                  </a:lnTo>
                  <a:lnTo>
                    <a:pt x="10" y="3"/>
                  </a:lnTo>
                  <a:lnTo>
                    <a:pt x="11" y="3"/>
                  </a:lnTo>
                  <a:lnTo>
                    <a:pt x="11" y="5"/>
                  </a:lnTo>
                  <a:lnTo>
                    <a:pt x="12" y="5"/>
                  </a:lnTo>
                  <a:lnTo>
                    <a:pt x="14" y="6"/>
                  </a:lnTo>
                  <a:lnTo>
                    <a:pt x="14" y="7"/>
                  </a:lnTo>
                  <a:lnTo>
                    <a:pt x="15" y="7"/>
                  </a:lnTo>
                  <a:lnTo>
                    <a:pt x="15" y="8"/>
                  </a:lnTo>
                  <a:lnTo>
                    <a:pt x="15" y="10"/>
                  </a:lnTo>
                  <a:lnTo>
                    <a:pt x="16" y="10"/>
                  </a:lnTo>
                  <a:lnTo>
                    <a:pt x="16" y="11"/>
                  </a:lnTo>
                  <a:lnTo>
                    <a:pt x="17" y="11"/>
                  </a:lnTo>
                  <a:lnTo>
                    <a:pt x="19" y="10"/>
                  </a:lnTo>
                  <a:lnTo>
                    <a:pt x="20" y="10"/>
                  </a:lnTo>
                  <a:lnTo>
                    <a:pt x="21" y="10"/>
                  </a:lnTo>
                  <a:lnTo>
                    <a:pt x="22" y="10"/>
                  </a:lnTo>
                  <a:lnTo>
                    <a:pt x="24" y="10"/>
                  </a:lnTo>
                  <a:lnTo>
                    <a:pt x="24" y="11"/>
                  </a:lnTo>
                  <a:lnTo>
                    <a:pt x="25" y="11"/>
                  </a:lnTo>
                  <a:lnTo>
                    <a:pt x="25" y="10"/>
                  </a:lnTo>
                  <a:lnTo>
                    <a:pt x="26" y="10"/>
                  </a:lnTo>
                  <a:lnTo>
                    <a:pt x="25" y="10"/>
                  </a:lnTo>
                  <a:lnTo>
                    <a:pt x="25" y="8"/>
                  </a:lnTo>
                  <a:lnTo>
                    <a:pt x="25" y="7"/>
                  </a:lnTo>
                  <a:lnTo>
                    <a:pt x="25" y="6"/>
                  </a:lnTo>
                  <a:lnTo>
                    <a:pt x="25" y="7"/>
                  </a:lnTo>
                  <a:lnTo>
                    <a:pt x="26" y="7"/>
                  </a:lnTo>
                  <a:lnTo>
                    <a:pt x="26" y="8"/>
                  </a:lnTo>
                  <a:lnTo>
                    <a:pt x="28" y="8"/>
                  </a:lnTo>
                  <a:lnTo>
                    <a:pt x="29" y="8"/>
                  </a:lnTo>
                  <a:lnTo>
                    <a:pt x="29" y="7"/>
                  </a:lnTo>
                  <a:lnTo>
                    <a:pt x="30" y="7"/>
                  </a:lnTo>
                  <a:lnTo>
                    <a:pt x="30" y="6"/>
                  </a:lnTo>
                  <a:lnTo>
                    <a:pt x="29" y="6"/>
                  </a:lnTo>
                  <a:lnTo>
                    <a:pt x="29" y="5"/>
                  </a:lnTo>
                  <a:lnTo>
                    <a:pt x="28" y="5"/>
                  </a:lnTo>
                  <a:lnTo>
                    <a:pt x="29" y="5"/>
                  </a:lnTo>
                  <a:lnTo>
                    <a:pt x="29" y="3"/>
                  </a:lnTo>
                  <a:lnTo>
                    <a:pt x="30" y="3"/>
                  </a:lnTo>
                  <a:lnTo>
                    <a:pt x="29" y="3"/>
                  </a:lnTo>
                  <a:lnTo>
                    <a:pt x="30" y="3"/>
                  </a:lnTo>
                  <a:lnTo>
                    <a:pt x="30" y="2"/>
                  </a:lnTo>
                  <a:lnTo>
                    <a:pt x="31" y="2"/>
                  </a:lnTo>
                  <a:lnTo>
                    <a:pt x="33" y="2"/>
                  </a:lnTo>
                  <a:lnTo>
                    <a:pt x="33" y="3"/>
                  </a:lnTo>
                  <a:lnTo>
                    <a:pt x="33" y="2"/>
                  </a:lnTo>
                  <a:lnTo>
                    <a:pt x="31" y="1"/>
                  </a:lnTo>
                  <a:lnTo>
                    <a:pt x="31" y="0"/>
                  </a:lnTo>
                  <a:lnTo>
                    <a:pt x="33" y="1"/>
                  </a:lnTo>
                  <a:lnTo>
                    <a:pt x="3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7" name="Freeform 1504"/>
            <p:cNvSpPr>
              <a:spLocks noEditPoints="1"/>
            </p:cNvSpPr>
            <p:nvPr/>
          </p:nvSpPr>
          <p:spPr bwMode="auto">
            <a:xfrm>
              <a:off x="5480050" y="4161053"/>
              <a:ext cx="28575" cy="12700"/>
            </a:xfrm>
            <a:custGeom>
              <a:avLst/>
              <a:gdLst>
                <a:gd name="T0" fmla="*/ 2 w 18"/>
                <a:gd name="T1" fmla="*/ 8 h 8"/>
                <a:gd name="T2" fmla="*/ 2 w 18"/>
                <a:gd name="T3" fmla="*/ 8 h 8"/>
                <a:gd name="T4" fmla="*/ 2 w 18"/>
                <a:gd name="T5" fmla="*/ 8 h 8"/>
                <a:gd name="T6" fmla="*/ 2 w 18"/>
                <a:gd name="T7" fmla="*/ 8 h 8"/>
                <a:gd name="T8" fmla="*/ 2 w 18"/>
                <a:gd name="T9" fmla="*/ 8 h 8"/>
                <a:gd name="T10" fmla="*/ 2 w 18"/>
                <a:gd name="T11" fmla="*/ 8 h 8"/>
                <a:gd name="T12" fmla="*/ 0 w 18"/>
                <a:gd name="T13" fmla="*/ 7 h 8"/>
                <a:gd name="T14" fmla="*/ 2 w 18"/>
                <a:gd name="T15" fmla="*/ 7 h 8"/>
                <a:gd name="T16" fmla="*/ 3 w 18"/>
                <a:gd name="T17" fmla="*/ 7 h 8"/>
                <a:gd name="T18" fmla="*/ 3 w 18"/>
                <a:gd name="T19" fmla="*/ 7 h 8"/>
                <a:gd name="T20" fmla="*/ 3 w 18"/>
                <a:gd name="T21" fmla="*/ 7 h 8"/>
                <a:gd name="T22" fmla="*/ 17 w 18"/>
                <a:gd name="T23" fmla="*/ 2 h 8"/>
                <a:gd name="T24" fmla="*/ 18 w 18"/>
                <a:gd name="T25" fmla="*/ 2 h 8"/>
                <a:gd name="T26" fmla="*/ 18 w 18"/>
                <a:gd name="T27" fmla="*/ 2 h 8"/>
                <a:gd name="T28" fmla="*/ 18 w 18"/>
                <a:gd name="T29" fmla="*/ 3 h 8"/>
                <a:gd name="T30" fmla="*/ 17 w 18"/>
                <a:gd name="T31" fmla="*/ 4 h 8"/>
                <a:gd name="T32" fmla="*/ 14 w 18"/>
                <a:gd name="T33" fmla="*/ 4 h 8"/>
                <a:gd name="T34" fmla="*/ 14 w 18"/>
                <a:gd name="T35" fmla="*/ 4 h 8"/>
                <a:gd name="T36" fmla="*/ 13 w 18"/>
                <a:gd name="T37" fmla="*/ 5 h 8"/>
                <a:gd name="T38" fmla="*/ 10 w 18"/>
                <a:gd name="T39" fmla="*/ 7 h 8"/>
                <a:gd name="T40" fmla="*/ 10 w 18"/>
                <a:gd name="T41" fmla="*/ 7 h 8"/>
                <a:gd name="T42" fmla="*/ 9 w 18"/>
                <a:gd name="T43" fmla="*/ 7 h 8"/>
                <a:gd name="T44" fmla="*/ 8 w 18"/>
                <a:gd name="T45" fmla="*/ 7 h 8"/>
                <a:gd name="T46" fmla="*/ 7 w 18"/>
                <a:gd name="T47" fmla="*/ 8 h 8"/>
                <a:gd name="T48" fmla="*/ 7 w 18"/>
                <a:gd name="T49" fmla="*/ 8 h 8"/>
                <a:gd name="T50" fmla="*/ 5 w 18"/>
                <a:gd name="T51" fmla="*/ 8 h 8"/>
                <a:gd name="T52" fmla="*/ 5 w 18"/>
                <a:gd name="T53" fmla="*/ 7 h 8"/>
                <a:gd name="T54" fmla="*/ 5 w 18"/>
                <a:gd name="T55" fmla="*/ 7 h 8"/>
                <a:gd name="T56" fmla="*/ 5 w 18"/>
                <a:gd name="T57" fmla="*/ 7 h 8"/>
                <a:gd name="T58" fmla="*/ 7 w 18"/>
                <a:gd name="T59" fmla="*/ 7 h 8"/>
                <a:gd name="T60" fmla="*/ 7 w 18"/>
                <a:gd name="T61" fmla="*/ 7 h 8"/>
                <a:gd name="T62" fmla="*/ 7 w 18"/>
                <a:gd name="T63" fmla="*/ 7 h 8"/>
                <a:gd name="T64" fmla="*/ 7 w 18"/>
                <a:gd name="T65" fmla="*/ 5 h 8"/>
                <a:gd name="T66" fmla="*/ 7 w 18"/>
                <a:gd name="T67" fmla="*/ 5 h 8"/>
                <a:gd name="T68" fmla="*/ 5 w 18"/>
                <a:gd name="T69" fmla="*/ 5 h 8"/>
                <a:gd name="T70" fmla="*/ 5 w 18"/>
                <a:gd name="T71" fmla="*/ 5 h 8"/>
                <a:gd name="T72" fmla="*/ 5 w 18"/>
                <a:gd name="T73" fmla="*/ 5 h 8"/>
                <a:gd name="T74" fmla="*/ 5 w 18"/>
                <a:gd name="T75" fmla="*/ 4 h 8"/>
                <a:gd name="T76" fmla="*/ 7 w 18"/>
                <a:gd name="T77" fmla="*/ 4 h 8"/>
                <a:gd name="T78" fmla="*/ 7 w 18"/>
                <a:gd name="T79" fmla="*/ 3 h 8"/>
                <a:gd name="T80" fmla="*/ 7 w 18"/>
                <a:gd name="T81" fmla="*/ 3 h 8"/>
                <a:gd name="T82" fmla="*/ 8 w 18"/>
                <a:gd name="T83" fmla="*/ 3 h 8"/>
                <a:gd name="T84" fmla="*/ 9 w 18"/>
                <a:gd name="T85" fmla="*/ 3 h 8"/>
                <a:gd name="T86" fmla="*/ 10 w 18"/>
                <a:gd name="T87" fmla="*/ 3 h 8"/>
                <a:gd name="T88" fmla="*/ 12 w 18"/>
                <a:gd name="T89" fmla="*/ 3 h 8"/>
                <a:gd name="T90" fmla="*/ 13 w 18"/>
                <a:gd name="T91" fmla="*/ 3 h 8"/>
                <a:gd name="T92" fmla="*/ 13 w 18"/>
                <a:gd name="T93" fmla="*/ 2 h 8"/>
                <a:gd name="T94" fmla="*/ 14 w 18"/>
                <a:gd name="T95" fmla="*/ 3 h 8"/>
                <a:gd name="T96" fmla="*/ 14 w 18"/>
                <a:gd name="T97" fmla="*/ 2 h 8"/>
                <a:gd name="T98" fmla="*/ 16 w 18"/>
                <a:gd name="T99" fmla="*/ 2 h 8"/>
                <a:gd name="T100" fmla="*/ 17 w 18"/>
                <a:gd name="T101" fmla="*/ 2 h 8"/>
                <a:gd name="T102" fmla="*/ 9 w 18"/>
                <a:gd name="T103" fmla="*/ 2 h 8"/>
                <a:gd name="T104" fmla="*/ 8 w 18"/>
                <a:gd name="T105" fmla="*/ 2 h 8"/>
                <a:gd name="T106" fmla="*/ 9 w 18"/>
                <a:gd name="T107" fmla="*/ 2 h 8"/>
                <a:gd name="T108" fmla="*/ 9 w 18"/>
                <a:gd name="T109" fmla="*/ 0 h 8"/>
                <a:gd name="T110" fmla="*/ 9 w 18"/>
                <a:gd name="T11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8">
                  <a:moveTo>
                    <a:pt x="3" y="8"/>
                  </a:move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0" y="8"/>
                  </a:lnTo>
                  <a:lnTo>
                    <a:pt x="0" y="8"/>
                  </a:lnTo>
                  <a:lnTo>
                    <a:pt x="0" y="7"/>
                  </a:lnTo>
                  <a:lnTo>
                    <a:pt x="0"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8"/>
                  </a:lnTo>
                  <a:lnTo>
                    <a:pt x="3" y="8"/>
                  </a:lnTo>
                  <a:lnTo>
                    <a:pt x="3" y="8"/>
                  </a:lnTo>
                  <a:lnTo>
                    <a:pt x="3" y="8"/>
                  </a:lnTo>
                  <a:close/>
                  <a:moveTo>
                    <a:pt x="17" y="2"/>
                  </a:moveTo>
                  <a:lnTo>
                    <a:pt x="17" y="2"/>
                  </a:lnTo>
                  <a:lnTo>
                    <a:pt x="17" y="2"/>
                  </a:lnTo>
                  <a:lnTo>
                    <a:pt x="17" y="2"/>
                  </a:lnTo>
                  <a:lnTo>
                    <a:pt x="18" y="2"/>
                  </a:lnTo>
                  <a:lnTo>
                    <a:pt x="18" y="2"/>
                  </a:lnTo>
                  <a:lnTo>
                    <a:pt x="18" y="2"/>
                  </a:lnTo>
                  <a:lnTo>
                    <a:pt x="18" y="2"/>
                  </a:lnTo>
                  <a:lnTo>
                    <a:pt x="18" y="2"/>
                  </a:lnTo>
                  <a:lnTo>
                    <a:pt x="18" y="2"/>
                  </a:lnTo>
                  <a:lnTo>
                    <a:pt x="18" y="2"/>
                  </a:lnTo>
                  <a:lnTo>
                    <a:pt x="18" y="2"/>
                  </a:lnTo>
                  <a:lnTo>
                    <a:pt x="18" y="2"/>
                  </a:lnTo>
                  <a:lnTo>
                    <a:pt x="18" y="2"/>
                  </a:lnTo>
                  <a:lnTo>
                    <a:pt x="18" y="3"/>
                  </a:lnTo>
                  <a:lnTo>
                    <a:pt x="18" y="3"/>
                  </a:lnTo>
                  <a:lnTo>
                    <a:pt x="18" y="3"/>
                  </a:lnTo>
                  <a:lnTo>
                    <a:pt x="17" y="3"/>
                  </a:lnTo>
                  <a:lnTo>
                    <a:pt x="17" y="4"/>
                  </a:lnTo>
                  <a:lnTo>
                    <a:pt x="17" y="4"/>
                  </a:lnTo>
                  <a:lnTo>
                    <a:pt x="17" y="4"/>
                  </a:lnTo>
                  <a:lnTo>
                    <a:pt x="17" y="4"/>
                  </a:lnTo>
                  <a:lnTo>
                    <a:pt x="16" y="4"/>
                  </a:lnTo>
                  <a:lnTo>
                    <a:pt x="16" y="4"/>
                  </a:lnTo>
                  <a:lnTo>
                    <a:pt x="14" y="4"/>
                  </a:lnTo>
                  <a:lnTo>
                    <a:pt x="14" y="4"/>
                  </a:lnTo>
                  <a:lnTo>
                    <a:pt x="14" y="4"/>
                  </a:lnTo>
                  <a:lnTo>
                    <a:pt x="14" y="4"/>
                  </a:lnTo>
                  <a:lnTo>
                    <a:pt x="14" y="4"/>
                  </a:lnTo>
                  <a:lnTo>
                    <a:pt x="14" y="4"/>
                  </a:lnTo>
                  <a:lnTo>
                    <a:pt x="14" y="4"/>
                  </a:lnTo>
                  <a:lnTo>
                    <a:pt x="14" y="4"/>
                  </a:lnTo>
                  <a:lnTo>
                    <a:pt x="14" y="4"/>
                  </a:lnTo>
                  <a:lnTo>
                    <a:pt x="14" y="5"/>
                  </a:lnTo>
                  <a:lnTo>
                    <a:pt x="14" y="5"/>
                  </a:lnTo>
                  <a:lnTo>
                    <a:pt x="13" y="5"/>
                  </a:lnTo>
                  <a:lnTo>
                    <a:pt x="12" y="5"/>
                  </a:lnTo>
                  <a:lnTo>
                    <a:pt x="12" y="5"/>
                  </a:lnTo>
                  <a:lnTo>
                    <a:pt x="12" y="5"/>
                  </a:lnTo>
                  <a:lnTo>
                    <a:pt x="12" y="5"/>
                  </a:lnTo>
                  <a:lnTo>
                    <a:pt x="10" y="7"/>
                  </a:lnTo>
                  <a:lnTo>
                    <a:pt x="10" y="7"/>
                  </a:lnTo>
                  <a:lnTo>
                    <a:pt x="10" y="5"/>
                  </a:lnTo>
                  <a:lnTo>
                    <a:pt x="10" y="5"/>
                  </a:lnTo>
                  <a:lnTo>
                    <a:pt x="10" y="7"/>
                  </a:lnTo>
                  <a:lnTo>
                    <a:pt x="10" y="7"/>
                  </a:lnTo>
                  <a:lnTo>
                    <a:pt x="10" y="7"/>
                  </a:lnTo>
                  <a:lnTo>
                    <a:pt x="10" y="7"/>
                  </a:lnTo>
                  <a:lnTo>
                    <a:pt x="9" y="7"/>
                  </a:lnTo>
                  <a:lnTo>
                    <a:pt x="9" y="7"/>
                  </a:lnTo>
                  <a:lnTo>
                    <a:pt x="9" y="7"/>
                  </a:lnTo>
                  <a:lnTo>
                    <a:pt x="9" y="7"/>
                  </a:lnTo>
                  <a:lnTo>
                    <a:pt x="9" y="7"/>
                  </a:lnTo>
                  <a:lnTo>
                    <a:pt x="9" y="7"/>
                  </a:lnTo>
                  <a:lnTo>
                    <a:pt x="9" y="7"/>
                  </a:lnTo>
                  <a:lnTo>
                    <a:pt x="8" y="7"/>
                  </a:lnTo>
                  <a:lnTo>
                    <a:pt x="8" y="7"/>
                  </a:lnTo>
                  <a:lnTo>
                    <a:pt x="8" y="7"/>
                  </a:lnTo>
                  <a:lnTo>
                    <a:pt x="8" y="7"/>
                  </a:lnTo>
                  <a:lnTo>
                    <a:pt x="7" y="8"/>
                  </a:lnTo>
                  <a:lnTo>
                    <a:pt x="7" y="8"/>
                  </a:lnTo>
                  <a:lnTo>
                    <a:pt x="7" y="8"/>
                  </a:lnTo>
                  <a:lnTo>
                    <a:pt x="7" y="8"/>
                  </a:lnTo>
                  <a:lnTo>
                    <a:pt x="7" y="8"/>
                  </a:lnTo>
                  <a:lnTo>
                    <a:pt x="7" y="8"/>
                  </a:lnTo>
                  <a:lnTo>
                    <a:pt x="7" y="8"/>
                  </a:lnTo>
                  <a:lnTo>
                    <a:pt x="7" y="8"/>
                  </a:lnTo>
                  <a:lnTo>
                    <a:pt x="7" y="8"/>
                  </a:lnTo>
                  <a:lnTo>
                    <a:pt x="7" y="8"/>
                  </a:lnTo>
                  <a:lnTo>
                    <a:pt x="7" y="8"/>
                  </a:lnTo>
                  <a:lnTo>
                    <a:pt x="5" y="8"/>
                  </a:lnTo>
                  <a:lnTo>
                    <a:pt x="5" y="8"/>
                  </a:lnTo>
                  <a:lnTo>
                    <a:pt x="5" y="8"/>
                  </a:lnTo>
                  <a:lnTo>
                    <a:pt x="5" y="8"/>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4"/>
                  </a:lnTo>
                  <a:lnTo>
                    <a:pt x="5" y="4"/>
                  </a:lnTo>
                  <a:lnTo>
                    <a:pt x="5" y="4"/>
                  </a:lnTo>
                  <a:lnTo>
                    <a:pt x="7" y="4"/>
                  </a:lnTo>
                  <a:lnTo>
                    <a:pt x="7" y="4"/>
                  </a:lnTo>
                  <a:lnTo>
                    <a:pt x="7" y="4"/>
                  </a:lnTo>
                  <a:lnTo>
                    <a:pt x="7" y="4"/>
                  </a:lnTo>
                  <a:lnTo>
                    <a:pt x="7" y="4"/>
                  </a:lnTo>
                  <a:lnTo>
                    <a:pt x="7" y="3"/>
                  </a:lnTo>
                  <a:lnTo>
                    <a:pt x="7" y="3"/>
                  </a:lnTo>
                  <a:lnTo>
                    <a:pt x="7" y="3"/>
                  </a:lnTo>
                  <a:lnTo>
                    <a:pt x="7" y="3"/>
                  </a:lnTo>
                  <a:lnTo>
                    <a:pt x="7" y="3"/>
                  </a:lnTo>
                  <a:lnTo>
                    <a:pt x="7" y="3"/>
                  </a:lnTo>
                  <a:lnTo>
                    <a:pt x="7" y="3"/>
                  </a:lnTo>
                  <a:lnTo>
                    <a:pt x="7" y="3"/>
                  </a:lnTo>
                  <a:lnTo>
                    <a:pt x="8" y="3"/>
                  </a:lnTo>
                  <a:lnTo>
                    <a:pt x="8" y="3"/>
                  </a:lnTo>
                  <a:lnTo>
                    <a:pt x="8" y="3"/>
                  </a:lnTo>
                  <a:lnTo>
                    <a:pt x="8" y="3"/>
                  </a:lnTo>
                  <a:lnTo>
                    <a:pt x="8" y="3"/>
                  </a:lnTo>
                  <a:lnTo>
                    <a:pt x="9" y="3"/>
                  </a:lnTo>
                  <a:lnTo>
                    <a:pt x="9" y="3"/>
                  </a:lnTo>
                  <a:lnTo>
                    <a:pt x="9" y="3"/>
                  </a:lnTo>
                  <a:lnTo>
                    <a:pt x="9" y="3"/>
                  </a:lnTo>
                  <a:lnTo>
                    <a:pt x="9" y="3"/>
                  </a:lnTo>
                  <a:lnTo>
                    <a:pt x="9" y="3"/>
                  </a:lnTo>
                  <a:lnTo>
                    <a:pt x="9" y="3"/>
                  </a:lnTo>
                  <a:lnTo>
                    <a:pt x="9" y="3"/>
                  </a:lnTo>
                  <a:lnTo>
                    <a:pt x="10" y="3"/>
                  </a:lnTo>
                  <a:lnTo>
                    <a:pt x="10" y="3"/>
                  </a:lnTo>
                  <a:lnTo>
                    <a:pt x="12" y="3"/>
                  </a:lnTo>
                  <a:lnTo>
                    <a:pt x="12" y="3"/>
                  </a:lnTo>
                  <a:lnTo>
                    <a:pt x="12" y="3"/>
                  </a:lnTo>
                  <a:lnTo>
                    <a:pt x="12" y="3"/>
                  </a:lnTo>
                  <a:lnTo>
                    <a:pt x="12" y="3"/>
                  </a:lnTo>
                  <a:lnTo>
                    <a:pt x="12" y="3"/>
                  </a:lnTo>
                  <a:lnTo>
                    <a:pt x="12" y="3"/>
                  </a:lnTo>
                  <a:lnTo>
                    <a:pt x="12" y="3"/>
                  </a:lnTo>
                  <a:lnTo>
                    <a:pt x="13" y="3"/>
                  </a:lnTo>
                  <a:lnTo>
                    <a:pt x="13" y="3"/>
                  </a:lnTo>
                  <a:lnTo>
                    <a:pt x="13" y="3"/>
                  </a:lnTo>
                  <a:lnTo>
                    <a:pt x="13" y="3"/>
                  </a:lnTo>
                  <a:lnTo>
                    <a:pt x="13" y="2"/>
                  </a:lnTo>
                  <a:lnTo>
                    <a:pt x="13" y="2"/>
                  </a:lnTo>
                  <a:lnTo>
                    <a:pt x="13" y="2"/>
                  </a:lnTo>
                  <a:lnTo>
                    <a:pt x="13" y="2"/>
                  </a:lnTo>
                  <a:lnTo>
                    <a:pt x="13" y="3"/>
                  </a:lnTo>
                  <a:lnTo>
                    <a:pt x="13" y="3"/>
                  </a:lnTo>
                  <a:lnTo>
                    <a:pt x="14" y="3"/>
                  </a:lnTo>
                  <a:lnTo>
                    <a:pt x="14" y="3"/>
                  </a:lnTo>
                  <a:lnTo>
                    <a:pt x="14" y="3"/>
                  </a:lnTo>
                  <a:lnTo>
                    <a:pt x="14" y="3"/>
                  </a:lnTo>
                  <a:lnTo>
                    <a:pt x="14" y="3"/>
                  </a:lnTo>
                  <a:lnTo>
                    <a:pt x="14" y="3"/>
                  </a:lnTo>
                  <a:lnTo>
                    <a:pt x="14" y="2"/>
                  </a:lnTo>
                  <a:lnTo>
                    <a:pt x="16" y="2"/>
                  </a:lnTo>
                  <a:lnTo>
                    <a:pt x="16" y="2"/>
                  </a:lnTo>
                  <a:lnTo>
                    <a:pt x="16" y="2"/>
                  </a:lnTo>
                  <a:lnTo>
                    <a:pt x="16" y="2"/>
                  </a:lnTo>
                  <a:lnTo>
                    <a:pt x="16" y="2"/>
                  </a:lnTo>
                  <a:lnTo>
                    <a:pt x="16" y="2"/>
                  </a:lnTo>
                  <a:lnTo>
                    <a:pt x="16" y="2"/>
                  </a:lnTo>
                  <a:lnTo>
                    <a:pt x="17" y="2"/>
                  </a:lnTo>
                  <a:lnTo>
                    <a:pt x="17" y="2"/>
                  </a:lnTo>
                  <a:lnTo>
                    <a:pt x="17" y="2"/>
                  </a:lnTo>
                  <a:lnTo>
                    <a:pt x="17" y="2"/>
                  </a:lnTo>
                  <a:lnTo>
                    <a:pt x="17" y="2"/>
                  </a:lnTo>
                  <a:lnTo>
                    <a:pt x="17" y="2"/>
                  </a:lnTo>
                  <a:close/>
                  <a:moveTo>
                    <a:pt x="9" y="2"/>
                  </a:moveTo>
                  <a:lnTo>
                    <a:pt x="9" y="2"/>
                  </a:lnTo>
                  <a:lnTo>
                    <a:pt x="9" y="2"/>
                  </a:lnTo>
                  <a:lnTo>
                    <a:pt x="9" y="2"/>
                  </a:lnTo>
                  <a:lnTo>
                    <a:pt x="9" y="2"/>
                  </a:lnTo>
                  <a:lnTo>
                    <a:pt x="8" y="2"/>
                  </a:lnTo>
                  <a:lnTo>
                    <a:pt x="8" y="2"/>
                  </a:lnTo>
                  <a:lnTo>
                    <a:pt x="8" y="2"/>
                  </a:lnTo>
                  <a:lnTo>
                    <a:pt x="8" y="2"/>
                  </a:lnTo>
                  <a:lnTo>
                    <a:pt x="8" y="2"/>
                  </a:lnTo>
                  <a:lnTo>
                    <a:pt x="9" y="2"/>
                  </a:lnTo>
                  <a:lnTo>
                    <a:pt x="9" y="2"/>
                  </a:lnTo>
                  <a:lnTo>
                    <a:pt x="9" y="0"/>
                  </a:lnTo>
                  <a:lnTo>
                    <a:pt x="9" y="0"/>
                  </a:lnTo>
                  <a:lnTo>
                    <a:pt x="9" y="0"/>
                  </a:lnTo>
                  <a:lnTo>
                    <a:pt x="9" y="0"/>
                  </a:lnTo>
                  <a:lnTo>
                    <a:pt x="9" y="0"/>
                  </a:lnTo>
                  <a:lnTo>
                    <a:pt x="9" y="0"/>
                  </a:lnTo>
                  <a:lnTo>
                    <a:pt x="9" y="2"/>
                  </a:lnTo>
                  <a:lnTo>
                    <a:pt x="9" y="2"/>
                  </a:lnTo>
                  <a:lnTo>
                    <a:pt x="9" y="2"/>
                  </a:lnTo>
                  <a:lnTo>
                    <a:pt x="9"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8" name="Freeform 1505"/>
            <p:cNvSpPr>
              <a:spLocks noEditPoints="1"/>
            </p:cNvSpPr>
            <p:nvPr/>
          </p:nvSpPr>
          <p:spPr bwMode="auto">
            <a:xfrm>
              <a:off x="2889250" y="4227728"/>
              <a:ext cx="19050" cy="61913"/>
            </a:xfrm>
            <a:custGeom>
              <a:avLst/>
              <a:gdLst>
                <a:gd name="T0" fmla="*/ 0 w 12"/>
                <a:gd name="T1" fmla="*/ 39 h 39"/>
                <a:gd name="T2" fmla="*/ 0 w 12"/>
                <a:gd name="T3" fmla="*/ 39 h 39"/>
                <a:gd name="T4" fmla="*/ 7 w 12"/>
                <a:gd name="T5" fmla="*/ 34 h 39"/>
                <a:gd name="T6" fmla="*/ 6 w 12"/>
                <a:gd name="T7" fmla="*/ 34 h 39"/>
                <a:gd name="T8" fmla="*/ 6 w 12"/>
                <a:gd name="T9" fmla="*/ 34 h 39"/>
                <a:gd name="T10" fmla="*/ 6 w 12"/>
                <a:gd name="T11" fmla="*/ 34 h 39"/>
                <a:gd name="T12" fmla="*/ 7 w 12"/>
                <a:gd name="T13" fmla="*/ 32 h 39"/>
                <a:gd name="T14" fmla="*/ 7 w 12"/>
                <a:gd name="T15" fmla="*/ 34 h 39"/>
                <a:gd name="T16" fmla="*/ 5 w 12"/>
                <a:gd name="T17" fmla="*/ 32 h 39"/>
                <a:gd name="T18" fmla="*/ 5 w 12"/>
                <a:gd name="T19" fmla="*/ 32 h 39"/>
                <a:gd name="T20" fmla="*/ 5 w 12"/>
                <a:gd name="T21" fmla="*/ 32 h 39"/>
                <a:gd name="T22" fmla="*/ 5 w 12"/>
                <a:gd name="T23" fmla="*/ 32 h 39"/>
                <a:gd name="T24" fmla="*/ 6 w 12"/>
                <a:gd name="T25" fmla="*/ 32 h 39"/>
                <a:gd name="T26" fmla="*/ 6 w 12"/>
                <a:gd name="T27" fmla="*/ 32 h 39"/>
                <a:gd name="T28" fmla="*/ 6 w 12"/>
                <a:gd name="T29" fmla="*/ 32 h 39"/>
                <a:gd name="T30" fmla="*/ 6 w 12"/>
                <a:gd name="T31" fmla="*/ 32 h 39"/>
                <a:gd name="T32" fmla="*/ 6 w 12"/>
                <a:gd name="T33" fmla="*/ 32 h 39"/>
                <a:gd name="T34" fmla="*/ 6 w 12"/>
                <a:gd name="T35" fmla="*/ 32 h 39"/>
                <a:gd name="T36" fmla="*/ 5 w 12"/>
                <a:gd name="T37" fmla="*/ 32 h 39"/>
                <a:gd name="T38" fmla="*/ 5 w 12"/>
                <a:gd name="T39" fmla="*/ 32 h 39"/>
                <a:gd name="T40" fmla="*/ 5 w 12"/>
                <a:gd name="T41" fmla="*/ 32 h 39"/>
                <a:gd name="T42" fmla="*/ 5 w 12"/>
                <a:gd name="T43" fmla="*/ 31 h 39"/>
                <a:gd name="T44" fmla="*/ 5 w 12"/>
                <a:gd name="T45" fmla="*/ 32 h 39"/>
                <a:gd name="T46" fmla="*/ 10 w 12"/>
                <a:gd name="T47" fmla="*/ 25 h 39"/>
                <a:gd name="T48" fmla="*/ 10 w 12"/>
                <a:gd name="T49" fmla="*/ 25 h 39"/>
                <a:gd name="T50" fmla="*/ 10 w 12"/>
                <a:gd name="T51" fmla="*/ 23 h 39"/>
                <a:gd name="T52" fmla="*/ 10 w 12"/>
                <a:gd name="T53" fmla="*/ 25 h 39"/>
                <a:gd name="T54" fmla="*/ 6 w 12"/>
                <a:gd name="T55" fmla="*/ 25 h 39"/>
                <a:gd name="T56" fmla="*/ 6 w 12"/>
                <a:gd name="T57" fmla="*/ 25 h 39"/>
                <a:gd name="T58" fmla="*/ 6 w 12"/>
                <a:gd name="T59" fmla="*/ 23 h 39"/>
                <a:gd name="T60" fmla="*/ 6 w 12"/>
                <a:gd name="T61" fmla="*/ 23 h 39"/>
                <a:gd name="T62" fmla="*/ 10 w 12"/>
                <a:gd name="T63" fmla="*/ 23 h 39"/>
                <a:gd name="T64" fmla="*/ 10 w 12"/>
                <a:gd name="T65" fmla="*/ 23 h 39"/>
                <a:gd name="T66" fmla="*/ 10 w 12"/>
                <a:gd name="T67" fmla="*/ 23 h 39"/>
                <a:gd name="T68" fmla="*/ 10 w 12"/>
                <a:gd name="T69" fmla="*/ 23 h 39"/>
                <a:gd name="T70" fmla="*/ 10 w 12"/>
                <a:gd name="T71" fmla="*/ 23 h 39"/>
                <a:gd name="T72" fmla="*/ 10 w 12"/>
                <a:gd name="T73" fmla="*/ 23 h 39"/>
                <a:gd name="T74" fmla="*/ 10 w 12"/>
                <a:gd name="T75" fmla="*/ 23 h 39"/>
                <a:gd name="T76" fmla="*/ 8 w 12"/>
                <a:gd name="T77" fmla="*/ 18 h 39"/>
                <a:gd name="T78" fmla="*/ 8 w 12"/>
                <a:gd name="T79" fmla="*/ 18 h 39"/>
                <a:gd name="T80" fmla="*/ 12 w 12"/>
                <a:gd name="T81" fmla="*/ 17 h 39"/>
                <a:gd name="T82" fmla="*/ 12 w 12"/>
                <a:gd name="T83" fmla="*/ 17 h 39"/>
                <a:gd name="T84" fmla="*/ 12 w 12"/>
                <a:gd name="T85" fmla="*/ 17 h 39"/>
                <a:gd name="T86" fmla="*/ 12 w 12"/>
                <a:gd name="T87" fmla="*/ 18 h 39"/>
                <a:gd name="T88" fmla="*/ 12 w 12"/>
                <a:gd name="T89" fmla="*/ 17 h 39"/>
                <a:gd name="T90" fmla="*/ 11 w 12"/>
                <a:gd name="T91" fmla="*/ 17 h 39"/>
                <a:gd name="T92" fmla="*/ 11 w 12"/>
                <a:gd name="T93" fmla="*/ 18 h 39"/>
                <a:gd name="T94" fmla="*/ 11 w 12"/>
                <a:gd name="T95" fmla="*/ 17 h 39"/>
                <a:gd name="T96" fmla="*/ 12 w 12"/>
                <a:gd name="T97" fmla="*/ 17 h 39"/>
                <a:gd name="T98" fmla="*/ 12 w 12"/>
                <a:gd name="T99" fmla="*/ 17 h 39"/>
                <a:gd name="T100" fmla="*/ 3 w 12"/>
                <a:gd name="T101" fmla="*/ 0 h 39"/>
                <a:gd name="T102" fmla="*/ 2 w 12"/>
                <a:gd name="T103" fmla="*/ 0 h 39"/>
                <a:gd name="T104" fmla="*/ 3 w 12"/>
                <a:gd name="T10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39">
                  <a:moveTo>
                    <a:pt x="0" y="39"/>
                  </a:moveTo>
                  <a:lnTo>
                    <a:pt x="0" y="39"/>
                  </a:lnTo>
                  <a:lnTo>
                    <a:pt x="0" y="39"/>
                  </a:lnTo>
                  <a:lnTo>
                    <a:pt x="0" y="39"/>
                  </a:lnTo>
                  <a:lnTo>
                    <a:pt x="0" y="39"/>
                  </a:lnTo>
                  <a:lnTo>
                    <a:pt x="0" y="39"/>
                  </a:lnTo>
                  <a:lnTo>
                    <a:pt x="0" y="39"/>
                  </a:lnTo>
                  <a:lnTo>
                    <a:pt x="0" y="39"/>
                  </a:lnTo>
                  <a:lnTo>
                    <a:pt x="0" y="39"/>
                  </a:lnTo>
                  <a:lnTo>
                    <a:pt x="0" y="39"/>
                  </a:lnTo>
                  <a:close/>
                  <a:moveTo>
                    <a:pt x="7" y="34"/>
                  </a:moveTo>
                  <a:lnTo>
                    <a:pt x="7" y="34"/>
                  </a:lnTo>
                  <a:lnTo>
                    <a:pt x="7" y="34"/>
                  </a:lnTo>
                  <a:lnTo>
                    <a:pt x="7" y="34"/>
                  </a:lnTo>
                  <a:lnTo>
                    <a:pt x="6" y="34"/>
                  </a:lnTo>
                  <a:lnTo>
                    <a:pt x="6" y="34"/>
                  </a:lnTo>
                  <a:lnTo>
                    <a:pt x="6" y="34"/>
                  </a:lnTo>
                  <a:lnTo>
                    <a:pt x="6" y="34"/>
                  </a:lnTo>
                  <a:lnTo>
                    <a:pt x="6" y="34"/>
                  </a:lnTo>
                  <a:lnTo>
                    <a:pt x="6" y="34"/>
                  </a:lnTo>
                  <a:lnTo>
                    <a:pt x="6" y="34"/>
                  </a:lnTo>
                  <a:lnTo>
                    <a:pt x="6" y="34"/>
                  </a:lnTo>
                  <a:lnTo>
                    <a:pt x="6" y="34"/>
                  </a:lnTo>
                  <a:lnTo>
                    <a:pt x="6" y="34"/>
                  </a:lnTo>
                  <a:lnTo>
                    <a:pt x="7" y="34"/>
                  </a:lnTo>
                  <a:lnTo>
                    <a:pt x="7" y="34"/>
                  </a:lnTo>
                  <a:lnTo>
                    <a:pt x="7" y="32"/>
                  </a:lnTo>
                  <a:lnTo>
                    <a:pt x="7" y="32"/>
                  </a:lnTo>
                  <a:lnTo>
                    <a:pt x="7" y="32"/>
                  </a:lnTo>
                  <a:lnTo>
                    <a:pt x="7" y="34"/>
                  </a:lnTo>
                  <a:lnTo>
                    <a:pt x="7" y="34"/>
                  </a:lnTo>
                  <a:lnTo>
                    <a:pt x="7" y="34"/>
                  </a:lnTo>
                  <a:lnTo>
                    <a:pt x="7" y="34"/>
                  </a:lnTo>
                  <a:close/>
                  <a:moveTo>
                    <a:pt x="5" y="32"/>
                  </a:moveTo>
                  <a:lnTo>
                    <a:pt x="5" y="32"/>
                  </a:lnTo>
                  <a:lnTo>
                    <a:pt x="5" y="32"/>
                  </a:lnTo>
                  <a:lnTo>
                    <a:pt x="5" y="32"/>
                  </a:lnTo>
                  <a:lnTo>
                    <a:pt x="5" y="32"/>
                  </a:lnTo>
                  <a:lnTo>
                    <a:pt x="5" y="32"/>
                  </a:lnTo>
                  <a:lnTo>
                    <a:pt x="5" y="32"/>
                  </a:lnTo>
                  <a:lnTo>
                    <a:pt x="5" y="32"/>
                  </a:lnTo>
                  <a:lnTo>
                    <a:pt x="5" y="32"/>
                  </a:lnTo>
                  <a:lnTo>
                    <a:pt x="5" y="32"/>
                  </a:lnTo>
                  <a:lnTo>
                    <a:pt x="5" y="32"/>
                  </a:lnTo>
                  <a:lnTo>
                    <a:pt x="5" y="32"/>
                  </a:lnTo>
                  <a:lnTo>
                    <a:pt x="5" y="32"/>
                  </a:lnTo>
                  <a:lnTo>
                    <a:pt x="5" y="32"/>
                  </a:lnTo>
                  <a:lnTo>
                    <a:pt x="5" y="32"/>
                  </a:lnTo>
                  <a:lnTo>
                    <a:pt x="5"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6" y="32"/>
                  </a:lnTo>
                  <a:lnTo>
                    <a:pt x="5" y="32"/>
                  </a:lnTo>
                  <a:lnTo>
                    <a:pt x="5" y="32"/>
                  </a:lnTo>
                  <a:lnTo>
                    <a:pt x="5" y="32"/>
                  </a:lnTo>
                  <a:lnTo>
                    <a:pt x="5" y="32"/>
                  </a:lnTo>
                  <a:lnTo>
                    <a:pt x="5" y="32"/>
                  </a:lnTo>
                  <a:lnTo>
                    <a:pt x="5" y="32"/>
                  </a:lnTo>
                  <a:lnTo>
                    <a:pt x="5" y="32"/>
                  </a:lnTo>
                  <a:lnTo>
                    <a:pt x="5" y="32"/>
                  </a:lnTo>
                  <a:lnTo>
                    <a:pt x="5" y="32"/>
                  </a:lnTo>
                  <a:lnTo>
                    <a:pt x="5" y="32"/>
                  </a:lnTo>
                  <a:lnTo>
                    <a:pt x="5" y="32"/>
                  </a:lnTo>
                  <a:lnTo>
                    <a:pt x="5" y="32"/>
                  </a:lnTo>
                  <a:lnTo>
                    <a:pt x="5" y="31"/>
                  </a:lnTo>
                  <a:lnTo>
                    <a:pt x="5" y="31"/>
                  </a:lnTo>
                  <a:lnTo>
                    <a:pt x="5" y="31"/>
                  </a:lnTo>
                  <a:lnTo>
                    <a:pt x="5" y="32"/>
                  </a:lnTo>
                  <a:lnTo>
                    <a:pt x="5" y="32"/>
                  </a:lnTo>
                  <a:lnTo>
                    <a:pt x="5" y="32"/>
                  </a:lnTo>
                  <a:lnTo>
                    <a:pt x="5" y="32"/>
                  </a:lnTo>
                  <a:close/>
                  <a:moveTo>
                    <a:pt x="10" y="25"/>
                  </a:moveTo>
                  <a:lnTo>
                    <a:pt x="10" y="25"/>
                  </a:lnTo>
                  <a:lnTo>
                    <a:pt x="10" y="25"/>
                  </a:lnTo>
                  <a:lnTo>
                    <a:pt x="10" y="25"/>
                  </a:lnTo>
                  <a:lnTo>
                    <a:pt x="10" y="25"/>
                  </a:lnTo>
                  <a:lnTo>
                    <a:pt x="10" y="25"/>
                  </a:lnTo>
                  <a:lnTo>
                    <a:pt x="10" y="25"/>
                  </a:lnTo>
                  <a:lnTo>
                    <a:pt x="10" y="25"/>
                  </a:lnTo>
                  <a:lnTo>
                    <a:pt x="10" y="25"/>
                  </a:lnTo>
                  <a:lnTo>
                    <a:pt x="10" y="23"/>
                  </a:lnTo>
                  <a:lnTo>
                    <a:pt x="10" y="23"/>
                  </a:lnTo>
                  <a:lnTo>
                    <a:pt x="10" y="23"/>
                  </a:lnTo>
                  <a:lnTo>
                    <a:pt x="10" y="25"/>
                  </a:lnTo>
                  <a:lnTo>
                    <a:pt x="10" y="25"/>
                  </a:lnTo>
                  <a:lnTo>
                    <a:pt x="10" y="25"/>
                  </a:lnTo>
                  <a:lnTo>
                    <a:pt x="10" y="25"/>
                  </a:lnTo>
                  <a:close/>
                  <a:moveTo>
                    <a:pt x="6" y="25"/>
                  </a:moveTo>
                  <a:lnTo>
                    <a:pt x="6" y="25"/>
                  </a:lnTo>
                  <a:lnTo>
                    <a:pt x="6" y="25"/>
                  </a:lnTo>
                  <a:lnTo>
                    <a:pt x="6" y="25"/>
                  </a:lnTo>
                  <a:lnTo>
                    <a:pt x="6" y="25"/>
                  </a:lnTo>
                  <a:lnTo>
                    <a:pt x="6" y="25"/>
                  </a:lnTo>
                  <a:lnTo>
                    <a:pt x="6" y="25"/>
                  </a:lnTo>
                  <a:lnTo>
                    <a:pt x="6" y="25"/>
                  </a:lnTo>
                  <a:lnTo>
                    <a:pt x="6" y="25"/>
                  </a:lnTo>
                  <a:lnTo>
                    <a:pt x="6" y="25"/>
                  </a:lnTo>
                  <a:lnTo>
                    <a:pt x="6" y="23"/>
                  </a:lnTo>
                  <a:lnTo>
                    <a:pt x="6" y="23"/>
                  </a:lnTo>
                  <a:lnTo>
                    <a:pt x="6" y="23"/>
                  </a:lnTo>
                  <a:lnTo>
                    <a:pt x="6" y="23"/>
                  </a:lnTo>
                  <a:lnTo>
                    <a:pt x="6" y="23"/>
                  </a:lnTo>
                  <a:lnTo>
                    <a:pt x="6" y="23"/>
                  </a:lnTo>
                  <a:lnTo>
                    <a:pt x="6" y="23"/>
                  </a:lnTo>
                  <a:lnTo>
                    <a:pt x="6" y="23"/>
                  </a:lnTo>
                  <a:lnTo>
                    <a:pt x="6" y="25"/>
                  </a:lnTo>
                  <a:close/>
                  <a:moveTo>
                    <a:pt x="10" y="23"/>
                  </a:move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moveTo>
                    <a:pt x="10" y="23"/>
                  </a:moveTo>
                  <a:lnTo>
                    <a:pt x="10" y="23"/>
                  </a:lnTo>
                  <a:lnTo>
                    <a:pt x="10" y="23"/>
                  </a:lnTo>
                  <a:lnTo>
                    <a:pt x="10" y="23"/>
                  </a:lnTo>
                  <a:lnTo>
                    <a:pt x="10" y="23"/>
                  </a:lnTo>
                  <a:lnTo>
                    <a:pt x="10" y="23"/>
                  </a:lnTo>
                  <a:lnTo>
                    <a:pt x="10" y="23"/>
                  </a:lnTo>
                  <a:lnTo>
                    <a:pt x="10" y="23"/>
                  </a:lnTo>
                  <a:lnTo>
                    <a:pt x="10" y="23"/>
                  </a:lnTo>
                  <a:lnTo>
                    <a:pt x="10" y="23"/>
                  </a:lnTo>
                  <a:lnTo>
                    <a:pt x="10" y="23"/>
                  </a:lnTo>
                  <a:lnTo>
                    <a:pt x="10" y="23"/>
                  </a:lnTo>
                  <a:close/>
                  <a:moveTo>
                    <a:pt x="8" y="18"/>
                  </a:moveTo>
                  <a:lnTo>
                    <a:pt x="8" y="18"/>
                  </a:lnTo>
                  <a:lnTo>
                    <a:pt x="8" y="18"/>
                  </a:lnTo>
                  <a:lnTo>
                    <a:pt x="8" y="18"/>
                  </a:lnTo>
                  <a:lnTo>
                    <a:pt x="8" y="18"/>
                  </a:lnTo>
                  <a:lnTo>
                    <a:pt x="8" y="18"/>
                  </a:lnTo>
                  <a:lnTo>
                    <a:pt x="8" y="18"/>
                  </a:lnTo>
                  <a:lnTo>
                    <a:pt x="8" y="18"/>
                  </a:lnTo>
                  <a:lnTo>
                    <a:pt x="8" y="18"/>
                  </a:lnTo>
                  <a:close/>
                  <a:moveTo>
                    <a:pt x="12" y="17"/>
                  </a:moveTo>
                  <a:lnTo>
                    <a:pt x="12" y="17"/>
                  </a:lnTo>
                  <a:lnTo>
                    <a:pt x="12" y="17"/>
                  </a:lnTo>
                  <a:lnTo>
                    <a:pt x="12" y="17"/>
                  </a:lnTo>
                  <a:lnTo>
                    <a:pt x="12" y="17"/>
                  </a:lnTo>
                  <a:lnTo>
                    <a:pt x="12" y="17"/>
                  </a:lnTo>
                  <a:lnTo>
                    <a:pt x="12" y="17"/>
                  </a:lnTo>
                  <a:lnTo>
                    <a:pt x="12" y="17"/>
                  </a:lnTo>
                  <a:lnTo>
                    <a:pt x="12" y="17"/>
                  </a:lnTo>
                  <a:lnTo>
                    <a:pt x="12" y="18"/>
                  </a:lnTo>
                  <a:lnTo>
                    <a:pt x="12" y="17"/>
                  </a:lnTo>
                  <a:lnTo>
                    <a:pt x="12" y="18"/>
                  </a:lnTo>
                  <a:lnTo>
                    <a:pt x="12" y="18"/>
                  </a:lnTo>
                  <a:lnTo>
                    <a:pt x="12" y="18"/>
                  </a:lnTo>
                  <a:lnTo>
                    <a:pt x="12" y="18"/>
                  </a:lnTo>
                  <a:lnTo>
                    <a:pt x="11" y="18"/>
                  </a:lnTo>
                  <a:lnTo>
                    <a:pt x="11" y="18"/>
                  </a:lnTo>
                  <a:lnTo>
                    <a:pt x="12" y="17"/>
                  </a:lnTo>
                  <a:lnTo>
                    <a:pt x="12" y="17"/>
                  </a:lnTo>
                  <a:lnTo>
                    <a:pt x="12" y="17"/>
                  </a:lnTo>
                  <a:lnTo>
                    <a:pt x="11" y="17"/>
                  </a:lnTo>
                  <a:lnTo>
                    <a:pt x="11" y="17"/>
                  </a:lnTo>
                  <a:lnTo>
                    <a:pt x="11" y="17"/>
                  </a:lnTo>
                  <a:lnTo>
                    <a:pt x="11" y="18"/>
                  </a:lnTo>
                  <a:lnTo>
                    <a:pt x="11" y="17"/>
                  </a:lnTo>
                  <a:lnTo>
                    <a:pt x="11" y="18"/>
                  </a:lnTo>
                  <a:lnTo>
                    <a:pt x="11" y="18"/>
                  </a:lnTo>
                  <a:lnTo>
                    <a:pt x="11" y="18"/>
                  </a:lnTo>
                  <a:lnTo>
                    <a:pt x="11" y="18"/>
                  </a:lnTo>
                  <a:lnTo>
                    <a:pt x="11" y="17"/>
                  </a:lnTo>
                  <a:lnTo>
                    <a:pt x="11" y="17"/>
                  </a:lnTo>
                  <a:lnTo>
                    <a:pt x="11" y="17"/>
                  </a:lnTo>
                  <a:lnTo>
                    <a:pt x="11" y="17"/>
                  </a:lnTo>
                  <a:lnTo>
                    <a:pt x="12" y="17"/>
                  </a:lnTo>
                  <a:lnTo>
                    <a:pt x="12" y="17"/>
                  </a:lnTo>
                  <a:lnTo>
                    <a:pt x="12" y="17"/>
                  </a:lnTo>
                  <a:lnTo>
                    <a:pt x="12" y="17"/>
                  </a:lnTo>
                  <a:lnTo>
                    <a:pt x="12" y="17"/>
                  </a:lnTo>
                  <a:lnTo>
                    <a:pt x="12" y="17"/>
                  </a:lnTo>
                  <a:lnTo>
                    <a:pt x="12" y="17"/>
                  </a:lnTo>
                  <a:lnTo>
                    <a:pt x="12" y="17"/>
                  </a:lnTo>
                  <a:lnTo>
                    <a:pt x="12" y="17"/>
                  </a:lnTo>
                  <a:close/>
                  <a:moveTo>
                    <a:pt x="3" y="0"/>
                  </a:moveTo>
                  <a:lnTo>
                    <a:pt x="3" y="0"/>
                  </a:lnTo>
                  <a:lnTo>
                    <a:pt x="2" y="0"/>
                  </a:lnTo>
                  <a:lnTo>
                    <a:pt x="2" y="0"/>
                  </a:lnTo>
                  <a:lnTo>
                    <a:pt x="2" y="0"/>
                  </a:lnTo>
                  <a:lnTo>
                    <a:pt x="2" y="0"/>
                  </a:lnTo>
                  <a:lnTo>
                    <a:pt x="3" y="0"/>
                  </a:lnTo>
                  <a:lnTo>
                    <a:pt x="3" y="0"/>
                  </a:lnTo>
                  <a:lnTo>
                    <a:pt x="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9" name="Freeform 1506"/>
            <p:cNvSpPr>
              <a:spLocks noEditPoints="1"/>
            </p:cNvSpPr>
            <p:nvPr/>
          </p:nvSpPr>
          <p:spPr bwMode="auto">
            <a:xfrm>
              <a:off x="3875088" y="3994366"/>
              <a:ext cx="12700" cy="9525"/>
            </a:xfrm>
            <a:custGeom>
              <a:avLst/>
              <a:gdLst>
                <a:gd name="T0" fmla="*/ 5 w 8"/>
                <a:gd name="T1" fmla="*/ 2 h 6"/>
                <a:gd name="T2" fmla="*/ 5 w 8"/>
                <a:gd name="T3" fmla="*/ 3 h 6"/>
                <a:gd name="T4" fmla="*/ 5 w 8"/>
                <a:gd name="T5" fmla="*/ 3 h 6"/>
                <a:gd name="T6" fmla="*/ 5 w 8"/>
                <a:gd name="T7" fmla="*/ 5 h 6"/>
                <a:gd name="T8" fmla="*/ 5 w 8"/>
                <a:gd name="T9" fmla="*/ 6 h 6"/>
                <a:gd name="T10" fmla="*/ 5 w 8"/>
                <a:gd name="T11" fmla="*/ 6 h 6"/>
                <a:gd name="T12" fmla="*/ 4 w 8"/>
                <a:gd name="T13" fmla="*/ 6 h 6"/>
                <a:gd name="T14" fmla="*/ 4 w 8"/>
                <a:gd name="T15" fmla="*/ 6 h 6"/>
                <a:gd name="T16" fmla="*/ 3 w 8"/>
                <a:gd name="T17" fmla="*/ 6 h 6"/>
                <a:gd name="T18" fmla="*/ 3 w 8"/>
                <a:gd name="T19" fmla="*/ 6 h 6"/>
                <a:gd name="T20" fmla="*/ 1 w 8"/>
                <a:gd name="T21" fmla="*/ 6 h 6"/>
                <a:gd name="T22" fmla="*/ 1 w 8"/>
                <a:gd name="T23" fmla="*/ 6 h 6"/>
                <a:gd name="T24" fmla="*/ 0 w 8"/>
                <a:gd name="T25" fmla="*/ 6 h 6"/>
                <a:gd name="T26" fmla="*/ 0 w 8"/>
                <a:gd name="T27" fmla="*/ 6 h 6"/>
                <a:gd name="T28" fmla="*/ 0 w 8"/>
                <a:gd name="T29" fmla="*/ 6 h 6"/>
                <a:gd name="T30" fmla="*/ 1 w 8"/>
                <a:gd name="T31" fmla="*/ 6 h 6"/>
                <a:gd name="T32" fmla="*/ 1 w 8"/>
                <a:gd name="T33" fmla="*/ 6 h 6"/>
                <a:gd name="T34" fmla="*/ 1 w 8"/>
                <a:gd name="T35" fmla="*/ 5 h 6"/>
                <a:gd name="T36" fmla="*/ 3 w 8"/>
                <a:gd name="T37" fmla="*/ 5 h 6"/>
                <a:gd name="T38" fmla="*/ 3 w 8"/>
                <a:gd name="T39" fmla="*/ 5 h 6"/>
                <a:gd name="T40" fmla="*/ 3 w 8"/>
                <a:gd name="T41" fmla="*/ 5 h 6"/>
                <a:gd name="T42" fmla="*/ 3 w 8"/>
                <a:gd name="T43" fmla="*/ 5 h 6"/>
                <a:gd name="T44" fmla="*/ 3 w 8"/>
                <a:gd name="T45" fmla="*/ 5 h 6"/>
                <a:gd name="T46" fmla="*/ 3 w 8"/>
                <a:gd name="T47" fmla="*/ 5 h 6"/>
                <a:gd name="T48" fmla="*/ 3 w 8"/>
                <a:gd name="T49" fmla="*/ 3 h 6"/>
                <a:gd name="T50" fmla="*/ 3 w 8"/>
                <a:gd name="T51" fmla="*/ 3 h 6"/>
                <a:gd name="T52" fmla="*/ 1 w 8"/>
                <a:gd name="T53" fmla="*/ 2 h 6"/>
                <a:gd name="T54" fmla="*/ 1 w 8"/>
                <a:gd name="T55" fmla="*/ 2 h 6"/>
                <a:gd name="T56" fmla="*/ 3 w 8"/>
                <a:gd name="T57" fmla="*/ 2 h 6"/>
                <a:gd name="T58" fmla="*/ 3 w 8"/>
                <a:gd name="T59" fmla="*/ 2 h 6"/>
                <a:gd name="T60" fmla="*/ 3 w 8"/>
                <a:gd name="T61" fmla="*/ 2 h 6"/>
                <a:gd name="T62" fmla="*/ 3 w 8"/>
                <a:gd name="T63" fmla="*/ 2 h 6"/>
                <a:gd name="T64" fmla="*/ 3 w 8"/>
                <a:gd name="T65" fmla="*/ 2 h 6"/>
                <a:gd name="T66" fmla="*/ 3 w 8"/>
                <a:gd name="T67" fmla="*/ 2 h 6"/>
                <a:gd name="T68" fmla="*/ 3 w 8"/>
                <a:gd name="T69" fmla="*/ 2 h 6"/>
                <a:gd name="T70" fmla="*/ 4 w 8"/>
                <a:gd name="T71" fmla="*/ 2 h 6"/>
                <a:gd name="T72" fmla="*/ 5 w 8"/>
                <a:gd name="T73" fmla="*/ 2 h 6"/>
                <a:gd name="T74" fmla="*/ 8 w 8"/>
                <a:gd name="T75" fmla="*/ 0 h 6"/>
                <a:gd name="T76" fmla="*/ 8 w 8"/>
                <a:gd name="T77" fmla="*/ 0 h 6"/>
                <a:gd name="T78" fmla="*/ 8 w 8"/>
                <a:gd name="T79" fmla="*/ 0 h 6"/>
                <a:gd name="T80" fmla="*/ 8 w 8"/>
                <a:gd name="T81" fmla="*/ 0 h 6"/>
                <a:gd name="T82" fmla="*/ 6 w 8"/>
                <a:gd name="T83" fmla="*/ 0 h 6"/>
                <a:gd name="T84" fmla="*/ 6 w 8"/>
                <a:gd name="T85" fmla="*/ 0 h 6"/>
                <a:gd name="T86" fmla="*/ 6 w 8"/>
                <a:gd name="T87" fmla="*/ 0 h 6"/>
                <a:gd name="T88" fmla="*/ 6 w 8"/>
                <a:gd name="T89" fmla="*/ 0 h 6"/>
                <a:gd name="T90" fmla="*/ 6 w 8"/>
                <a:gd name="T91" fmla="*/ 0 h 6"/>
                <a:gd name="T92" fmla="*/ 8 w 8"/>
                <a:gd name="T93" fmla="*/ 0 h 6"/>
                <a:gd name="T94" fmla="*/ 8 w 8"/>
                <a:gd name="T95" fmla="*/ 0 h 6"/>
                <a:gd name="T96" fmla="*/ 8 w 8"/>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6">
                  <a:moveTo>
                    <a:pt x="5" y="2"/>
                  </a:moveTo>
                  <a:lnTo>
                    <a:pt x="5" y="2"/>
                  </a:lnTo>
                  <a:lnTo>
                    <a:pt x="5" y="2"/>
                  </a:lnTo>
                  <a:lnTo>
                    <a:pt x="5" y="2"/>
                  </a:lnTo>
                  <a:lnTo>
                    <a:pt x="5" y="2"/>
                  </a:lnTo>
                  <a:lnTo>
                    <a:pt x="5" y="3"/>
                  </a:lnTo>
                  <a:lnTo>
                    <a:pt x="5" y="3"/>
                  </a:lnTo>
                  <a:lnTo>
                    <a:pt x="5" y="3"/>
                  </a:lnTo>
                  <a:lnTo>
                    <a:pt x="5" y="3"/>
                  </a:lnTo>
                  <a:lnTo>
                    <a:pt x="5" y="3"/>
                  </a:lnTo>
                  <a:lnTo>
                    <a:pt x="5" y="3"/>
                  </a:lnTo>
                  <a:lnTo>
                    <a:pt x="5" y="3"/>
                  </a:lnTo>
                  <a:lnTo>
                    <a:pt x="5" y="5"/>
                  </a:lnTo>
                  <a:lnTo>
                    <a:pt x="5" y="5"/>
                  </a:lnTo>
                  <a:lnTo>
                    <a:pt x="5" y="5"/>
                  </a:lnTo>
                  <a:lnTo>
                    <a:pt x="5" y="5"/>
                  </a:lnTo>
                  <a:lnTo>
                    <a:pt x="5" y="5"/>
                  </a:lnTo>
                  <a:lnTo>
                    <a:pt x="5" y="5"/>
                  </a:lnTo>
                  <a:lnTo>
                    <a:pt x="5" y="5"/>
                  </a:lnTo>
                  <a:lnTo>
                    <a:pt x="5" y="6"/>
                  </a:lnTo>
                  <a:lnTo>
                    <a:pt x="5" y="6"/>
                  </a:lnTo>
                  <a:lnTo>
                    <a:pt x="5" y="6"/>
                  </a:lnTo>
                  <a:lnTo>
                    <a:pt x="5" y="6"/>
                  </a:lnTo>
                  <a:lnTo>
                    <a:pt x="5" y="6"/>
                  </a:lnTo>
                  <a:lnTo>
                    <a:pt x="5" y="6"/>
                  </a:lnTo>
                  <a:lnTo>
                    <a:pt x="5" y="6"/>
                  </a:lnTo>
                  <a:lnTo>
                    <a:pt x="5" y="6"/>
                  </a:lnTo>
                  <a:lnTo>
                    <a:pt x="4" y="6"/>
                  </a:lnTo>
                  <a:lnTo>
                    <a:pt x="4" y="6"/>
                  </a:lnTo>
                  <a:lnTo>
                    <a:pt x="4" y="6"/>
                  </a:lnTo>
                  <a:lnTo>
                    <a:pt x="4" y="6"/>
                  </a:lnTo>
                  <a:lnTo>
                    <a:pt x="4" y="6"/>
                  </a:lnTo>
                  <a:lnTo>
                    <a:pt x="4" y="6"/>
                  </a:lnTo>
                  <a:lnTo>
                    <a:pt x="3" y="6"/>
                  </a:lnTo>
                  <a:lnTo>
                    <a:pt x="3" y="6"/>
                  </a:lnTo>
                  <a:lnTo>
                    <a:pt x="3" y="6"/>
                  </a:lnTo>
                  <a:lnTo>
                    <a:pt x="3" y="6"/>
                  </a:lnTo>
                  <a:lnTo>
                    <a:pt x="3" y="6"/>
                  </a:lnTo>
                  <a:lnTo>
                    <a:pt x="3" y="6"/>
                  </a:lnTo>
                  <a:lnTo>
                    <a:pt x="3" y="6"/>
                  </a:lnTo>
                  <a:lnTo>
                    <a:pt x="1" y="6"/>
                  </a:lnTo>
                  <a:lnTo>
                    <a:pt x="1" y="6"/>
                  </a:lnTo>
                  <a:lnTo>
                    <a:pt x="1" y="6"/>
                  </a:lnTo>
                  <a:lnTo>
                    <a:pt x="1" y="6"/>
                  </a:lnTo>
                  <a:lnTo>
                    <a:pt x="1" y="6"/>
                  </a:lnTo>
                  <a:lnTo>
                    <a:pt x="1" y="6"/>
                  </a:lnTo>
                  <a:lnTo>
                    <a:pt x="1" y="6"/>
                  </a:lnTo>
                  <a:lnTo>
                    <a:pt x="1" y="6"/>
                  </a:lnTo>
                  <a:lnTo>
                    <a:pt x="1" y="6"/>
                  </a:lnTo>
                  <a:lnTo>
                    <a:pt x="1"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lnTo>
                    <a:pt x="1" y="6"/>
                  </a:lnTo>
                  <a:lnTo>
                    <a:pt x="1" y="6"/>
                  </a:lnTo>
                  <a:lnTo>
                    <a:pt x="1" y="6"/>
                  </a:lnTo>
                  <a:lnTo>
                    <a:pt x="1" y="6"/>
                  </a:lnTo>
                  <a:lnTo>
                    <a:pt x="1" y="6"/>
                  </a:lnTo>
                  <a:lnTo>
                    <a:pt x="1" y="5"/>
                  </a:lnTo>
                  <a:lnTo>
                    <a:pt x="1" y="5"/>
                  </a:lnTo>
                  <a:lnTo>
                    <a:pt x="1"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3"/>
                  </a:lnTo>
                  <a:lnTo>
                    <a:pt x="3" y="3"/>
                  </a:lnTo>
                  <a:lnTo>
                    <a:pt x="3" y="3"/>
                  </a:lnTo>
                  <a:lnTo>
                    <a:pt x="3" y="3"/>
                  </a:lnTo>
                  <a:lnTo>
                    <a:pt x="3" y="3"/>
                  </a:lnTo>
                  <a:lnTo>
                    <a:pt x="3" y="3"/>
                  </a:lnTo>
                  <a:lnTo>
                    <a:pt x="3" y="3"/>
                  </a:lnTo>
                  <a:lnTo>
                    <a:pt x="3" y="3"/>
                  </a:lnTo>
                  <a:lnTo>
                    <a:pt x="3" y="3"/>
                  </a:lnTo>
                  <a:lnTo>
                    <a:pt x="3" y="3"/>
                  </a:lnTo>
                  <a:lnTo>
                    <a:pt x="1" y="2"/>
                  </a:lnTo>
                  <a:lnTo>
                    <a:pt x="1" y="2"/>
                  </a:lnTo>
                  <a:lnTo>
                    <a:pt x="1" y="2"/>
                  </a:lnTo>
                  <a:lnTo>
                    <a:pt x="1" y="2"/>
                  </a:lnTo>
                  <a:lnTo>
                    <a:pt x="1" y="2"/>
                  </a:lnTo>
                  <a:lnTo>
                    <a:pt x="1" y="2"/>
                  </a:lnTo>
                  <a:lnTo>
                    <a:pt x="1"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4" y="2"/>
                  </a:lnTo>
                  <a:lnTo>
                    <a:pt x="4" y="2"/>
                  </a:lnTo>
                  <a:lnTo>
                    <a:pt x="4" y="2"/>
                  </a:lnTo>
                  <a:lnTo>
                    <a:pt x="4" y="2"/>
                  </a:lnTo>
                  <a:lnTo>
                    <a:pt x="4" y="2"/>
                  </a:lnTo>
                  <a:lnTo>
                    <a:pt x="4" y="2"/>
                  </a:lnTo>
                  <a:lnTo>
                    <a:pt x="5" y="2"/>
                  </a:lnTo>
                  <a:lnTo>
                    <a:pt x="5" y="2"/>
                  </a:lnTo>
                  <a:lnTo>
                    <a:pt x="5" y="2"/>
                  </a:lnTo>
                  <a:lnTo>
                    <a:pt x="5" y="2"/>
                  </a:lnTo>
                  <a:close/>
                  <a:moveTo>
                    <a:pt x="8" y="0"/>
                  </a:move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8" y="0"/>
                  </a:lnTo>
                  <a:lnTo>
                    <a:pt x="8" y="0"/>
                  </a:lnTo>
                  <a:lnTo>
                    <a:pt x="8" y="0"/>
                  </a:lnTo>
                  <a:lnTo>
                    <a:pt x="8" y="0"/>
                  </a:lnTo>
                  <a:lnTo>
                    <a:pt x="8" y="0"/>
                  </a:lnTo>
                  <a:lnTo>
                    <a:pt x="8" y="0"/>
                  </a:lnTo>
                  <a:lnTo>
                    <a:pt x="8" y="0"/>
                  </a:lnTo>
                  <a:lnTo>
                    <a:pt x="8" y="0"/>
                  </a:lnTo>
                  <a:lnTo>
                    <a:pt x="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0" name="Freeform 1507"/>
            <p:cNvSpPr>
              <a:spLocks noEditPoints="1"/>
            </p:cNvSpPr>
            <p:nvPr/>
          </p:nvSpPr>
          <p:spPr bwMode="auto">
            <a:xfrm>
              <a:off x="4473575" y="3743541"/>
              <a:ext cx="36513" cy="74613"/>
            </a:xfrm>
            <a:custGeom>
              <a:avLst/>
              <a:gdLst>
                <a:gd name="T0" fmla="*/ 20 w 23"/>
                <a:gd name="T1" fmla="*/ 24 h 47"/>
                <a:gd name="T2" fmla="*/ 19 w 23"/>
                <a:gd name="T3" fmla="*/ 24 h 47"/>
                <a:gd name="T4" fmla="*/ 19 w 23"/>
                <a:gd name="T5" fmla="*/ 23 h 47"/>
                <a:gd name="T6" fmla="*/ 19 w 23"/>
                <a:gd name="T7" fmla="*/ 18 h 47"/>
                <a:gd name="T8" fmla="*/ 20 w 23"/>
                <a:gd name="T9" fmla="*/ 18 h 47"/>
                <a:gd name="T10" fmla="*/ 14 w 23"/>
                <a:gd name="T11" fmla="*/ 1 h 47"/>
                <a:gd name="T12" fmla="*/ 13 w 23"/>
                <a:gd name="T13" fmla="*/ 1 h 47"/>
                <a:gd name="T14" fmla="*/ 15 w 23"/>
                <a:gd name="T15" fmla="*/ 2 h 47"/>
                <a:gd name="T16" fmla="*/ 15 w 23"/>
                <a:gd name="T17" fmla="*/ 4 h 47"/>
                <a:gd name="T18" fmla="*/ 17 w 23"/>
                <a:gd name="T19" fmla="*/ 4 h 47"/>
                <a:gd name="T20" fmla="*/ 20 w 23"/>
                <a:gd name="T21" fmla="*/ 2 h 47"/>
                <a:gd name="T22" fmla="*/ 19 w 23"/>
                <a:gd name="T23" fmla="*/ 5 h 47"/>
                <a:gd name="T24" fmla="*/ 17 w 23"/>
                <a:gd name="T25" fmla="*/ 7 h 47"/>
                <a:gd name="T26" fmla="*/ 18 w 23"/>
                <a:gd name="T27" fmla="*/ 10 h 47"/>
                <a:gd name="T28" fmla="*/ 20 w 23"/>
                <a:gd name="T29" fmla="*/ 11 h 47"/>
                <a:gd name="T30" fmla="*/ 20 w 23"/>
                <a:gd name="T31" fmla="*/ 15 h 47"/>
                <a:gd name="T32" fmla="*/ 18 w 23"/>
                <a:gd name="T33" fmla="*/ 18 h 47"/>
                <a:gd name="T34" fmla="*/ 17 w 23"/>
                <a:gd name="T35" fmla="*/ 20 h 47"/>
                <a:gd name="T36" fmla="*/ 14 w 23"/>
                <a:gd name="T37" fmla="*/ 23 h 47"/>
                <a:gd name="T38" fmla="*/ 17 w 23"/>
                <a:gd name="T39" fmla="*/ 24 h 47"/>
                <a:gd name="T40" fmla="*/ 18 w 23"/>
                <a:gd name="T41" fmla="*/ 24 h 47"/>
                <a:gd name="T42" fmla="*/ 19 w 23"/>
                <a:gd name="T43" fmla="*/ 25 h 47"/>
                <a:gd name="T44" fmla="*/ 22 w 23"/>
                <a:gd name="T45" fmla="*/ 26 h 47"/>
                <a:gd name="T46" fmla="*/ 20 w 23"/>
                <a:gd name="T47" fmla="*/ 28 h 47"/>
                <a:gd name="T48" fmla="*/ 23 w 23"/>
                <a:gd name="T49" fmla="*/ 29 h 47"/>
                <a:gd name="T50" fmla="*/ 22 w 23"/>
                <a:gd name="T51" fmla="*/ 32 h 47"/>
                <a:gd name="T52" fmla="*/ 22 w 23"/>
                <a:gd name="T53" fmla="*/ 33 h 47"/>
                <a:gd name="T54" fmla="*/ 19 w 23"/>
                <a:gd name="T55" fmla="*/ 35 h 47"/>
                <a:gd name="T56" fmla="*/ 17 w 23"/>
                <a:gd name="T57" fmla="*/ 37 h 47"/>
                <a:gd name="T58" fmla="*/ 15 w 23"/>
                <a:gd name="T59" fmla="*/ 40 h 47"/>
                <a:gd name="T60" fmla="*/ 15 w 23"/>
                <a:gd name="T61" fmla="*/ 44 h 47"/>
                <a:gd name="T62" fmla="*/ 11 w 23"/>
                <a:gd name="T63" fmla="*/ 47 h 47"/>
                <a:gd name="T64" fmla="*/ 11 w 23"/>
                <a:gd name="T65" fmla="*/ 43 h 47"/>
                <a:gd name="T66" fmla="*/ 10 w 23"/>
                <a:gd name="T67" fmla="*/ 40 h 47"/>
                <a:gd name="T68" fmla="*/ 9 w 23"/>
                <a:gd name="T69" fmla="*/ 37 h 47"/>
                <a:gd name="T70" fmla="*/ 8 w 23"/>
                <a:gd name="T71" fmla="*/ 34 h 47"/>
                <a:gd name="T72" fmla="*/ 5 w 23"/>
                <a:gd name="T73" fmla="*/ 30 h 47"/>
                <a:gd name="T74" fmla="*/ 3 w 23"/>
                <a:gd name="T75" fmla="*/ 28 h 47"/>
                <a:gd name="T76" fmla="*/ 1 w 23"/>
                <a:gd name="T77" fmla="*/ 25 h 47"/>
                <a:gd name="T78" fmla="*/ 0 w 23"/>
                <a:gd name="T79" fmla="*/ 23 h 47"/>
                <a:gd name="T80" fmla="*/ 3 w 23"/>
                <a:gd name="T81" fmla="*/ 21 h 47"/>
                <a:gd name="T82" fmla="*/ 4 w 23"/>
                <a:gd name="T83" fmla="*/ 19 h 47"/>
                <a:gd name="T84" fmla="*/ 5 w 23"/>
                <a:gd name="T85" fmla="*/ 16 h 47"/>
                <a:gd name="T86" fmla="*/ 6 w 23"/>
                <a:gd name="T87" fmla="*/ 14 h 47"/>
                <a:gd name="T88" fmla="*/ 5 w 23"/>
                <a:gd name="T89" fmla="*/ 11 h 47"/>
                <a:gd name="T90" fmla="*/ 5 w 23"/>
                <a:gd name="T91" fmla="*/ 7 h 47"/>
                <a:gd name="T92" fmla="*/ 4 w 23"/>
                <a:gd name="T93" fmla="*/ 5 h 47"/>
                <a:gd name="T94" fmla="*/ 6 w 23"/>
                <a:gd name="T95" fmla="*/ 4 h 47"/>
                <a:gd name="T96" fmla="*/ 6 w 23"/>
                <a:gd name="T97" fmla="*/ 2 h 47"/>
                <a:gd name="T98" fmla="*/ 9 w 23"/>
                <a:gd name="T99" fmla="*/ 1 h 47"/>
                <a:gd name="T100" fmla="*/ 11 w 23"/>
                <a:gd name="T10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47">
                  <a:moveTo>
                    <a:pt x="19" y="23"/>
                  </a:moveTo>
                  <a:lnTo>
                    <a:pt x="19" y="24"/>
                  </a:lnTo>
                  <a:lnTo>
                    <a:pt x="20" y="24"/>
                  </a:lnTo>
                  <a:lnTo>
                    <a:pt x="19" y="24"/>
                  </a:lnTo>
                  <a:lnTo>
                    <a:pt x="19" y="25"/>
                  </a:lnTo>
                  <a:lnTo>
                    <a:pt x="19" y="24"/>
                  </a:lnTo>
                  <a:lnTo>
                    <a:pt x="18" y="24"/>
                  </a:lnTo>
                  <a:lnTo>
                    <a:pt x="18" y="23"/>
                  </a:lnTo>
                  <a:lnTo>
                    <a:pt x="19" y="23"/>
                  </a:lnTo>
                  <a:close/>
                  <a:moveTo>
                    <a:pt x="20" y="18"/>
                  </a:moveTo>
                  <a:lnTo>
                    <a:pt x="20" y="19"/>
                  </a:lnTo>
                  <a:lnTo>
                    <a:pt x="19" y="18"/>
                  </a:lnTo>
                  <a:lnTo>
                    <a:pt x="20" y="18"/>
                  </a:lnTo>
                  <a:close/>
                  <a:moveTo>
                    <a:pt x="22" y="18"/>
                  </a:moveTo>
                  <a:lnTo>
                    <a:pt x="20" y="18"/>
                  </a:lnTo>
                  <a:lnTo>
                    <a:pt x="22" y="18"/>
                  </a:lnTo>
                  <a:close/>
                  <a:moveTo>
                    <a:pt x="14" y="0"/>
                  </a:moveTo>
                  <a:lnTo>
                    <a:pt x="14" y="1"/>
                  </a:lnTo>
                  <a:lnTo>
                    <a:pt x="13" y="1"/>
                  </a:lnTo>
                  <a:lnTo>
                    <a:pt x="14" y="1"/>
                  </a:lnTo>
                  <a:lnTo>
                    <a:pt x="13" y="1"/>
                  </a:lnTo>
                  <a:lnTo>
                    <a:pt x="14" y="1"/>
                  </a:lnTo>
                  <a:lnTo>
                    <a:pt x="15" y="1"/>
                  </a:lnTo>
                  <a:lnTo>
                    <a:pt x="15" y="2"/>
                  </a:lnTo>
                  <a:lnTo>
                    <a:pt x="17" y="2"/>
                  </a:lnTo>
                  <a:lnTo>
                    <a:pt x="17" y="4"/>
                  </a:lnTo>
                  <a:lnTo>
                    <a:pt x="15" y="4"/>
                  </a:lnTo>
                  <a:lnTo>
                    <a:pt x="17" y="4"/>
                  </a:lnTo>
                  <a:lnTo>
                    <a:pt x="17" y="5"/>
                  </a:lnTo>
                  <a:lnTo>
                    <a:pt x="17" y="4"/>
                  </a:lnTo>
                  <a:lnTo>
                    <a:pt x="18" y="4"/>
                  </a:lnTo>
                  <a:lnTo>
                    <a:pt x="19" y="2"/>
                  </a:lnTo>
                  <a:lnTo>
                    <a:pt x="20" y="2"/>
                  </a:lnTo>
                  <a:lnTo>
                    <a:pt x="20" y="4"/>
                  </a:lnTo>
                  <a:lnTo>
                    <a:pt x="19" y="4"/>
                  </a:lnTo>
                  <a:lnTo>
                    <a:pt x="19" y="5"/>
                  </a:lnTo>
                  <a:lnTo>
                    <a:pt x="19" y="6"/>
                  </a:lnTo>
                  <a:lnTo>
                    <a:pt x="18" y="6"/>
                  </a:lnTo>
                  <a:lnTo>
                    <a:pt x="17" y="7"/>
                  </a:lnTo>
                  <a:lnTo>
                    <a:pt x="17" y="9"/>
                  </a:lnTo>
                  <a:lnTo>
                    <a:pt x="17" y="10"/>
                  </a:lnTo>
                  <a:lnTo>
                    <a:pt x="18" y="10"/>
                  </a:lnTo>
                  <a:lnTo>
                    <a:pt x="18" y="11"/>
                  </a:lnTo>
                  <a:lnTo>
                    <a:pt x="19" y="11"/>
                  </a:lnTo>
                  <a:lnTo>
                    <a:pt x="20" y="11"/>
                  </a:lnTo>
                  <a:lnTo>
                    <a:pt x="20" y="12"/>
                  </a:lnTo>
                  <a:lnTo>
                    <a:pt x="20" y="14"/>
                  </a:lnTo>
                  <a:lnTo>
                    <a:pt x="20" y="15"/>
                  </a:lnTo>
                  <a:lnTo>
                    <a:pt x="19" y="16"/>
                  </a:lnTo>
                  <a:lnTo>
                    <a:pt x="19" y="18"/>
                  </a:lnTo>
                  <a:lnTo>
                    <a:pt x="18" y="18"/>
                  </a:lnTo>
                  <a:lnTo>
                    <a:pt x="18" y="19"/>
                  </a:lnTo>
                  <a:lnTo>
                    <a:pt x="17" y="19"/>
                  </a:lnTo>
                  <a:lnTo>
                    <a:pt x="17" y="20"/>
                  </a:lnTo>
                  <a:lnTo>
                    <a:pt x="15" y="20"/>
                  </a:lnTo>
                  <a:lnTo>
                    <a:pt x="14" y="21"/>
                  </a:lnTo>
                  <a:lnTo>
                    <a:pt x="14" y="23"/>
                  </a:lnTo>
                  <a:lnTo>
                    <a:pt x="15" y="23"/>
                  </a:lnTo>
                  <a:lnTo>
                    <a:pt x="15" y="24"/>
                  </a:lnTo>
                  <a:lnTo>
                    <a:pt x="17" y="24"/>
                  </a:lnTo>
                  <a:lnTo>
                    <a:pt x="17" y="25"/>
                  </a:lnTo>
                  <a:lnTo>
                    <a:pt x="18" y="25"/>
                  </a:lnTo>
                  <a:lnTo>
                    <a:pt x="18" y="24"/>
                  </a:lnTo>
                  <a:lnTo>
                    <a:pt x="18" y="25"/>
                  </a:lnTo>
                  <a:lnTo>
                    <a:pt x="18" y="26"/>
                  </a:lnTo>
                  <a:lnTo>
                    <a:pt x="19" y="25"/>
                  </a:lnTo>
                  <a:lnTo>
                    <a:pt x="20" y="25"/>
                  </a:lnTo>
                  <a:lnTo>
                    <a:pt x="20" y="26"/>
                  </a:lnTo>
                  <a:lnTo>
                    <a:pt x="22" y="26"/>
                  </a:lnTo>
                  <a:lnTo>
                    <a:pt x="22" y="28"/>
                  </a:lnTo>
                  <a:lnTo>
                    <a:pt x="20" y="26"/>
                  </a:lnTo>
                  <a:lnTo>
                    <a:pt x="20" y="28"/>
                  </a:lnTo>
                  <a:lnTo>
                    <a:pt x="22" y="28"/>
                  </a:lnTo>
                  <a:lnTo>
                    <a:pt x="23" y="28"/>
                  </a:lnTo>
                  <a:lnTo>
                    <a:pt x="23" y="29"/>
                  </a:lnTo>
                  <a:lnTo>
                    <a:pt x="22" y="29"/>
                  </a:lnTo>
                  <a:lnTo>
                    <a:pt x="22" y="30"/>
                  </a:lnTo>
                  <a:lnTo>
                    <a:pt x="22" y="32"/>
                  </a:lnTo>
                  <a:lnTo>
                    <a:pt x="23" y="32"/>
                  </a:lnTo>
                  <a:lnTo>
                    <a:pt x="23" y="33"/>
                  </a:lnTo>
                  <a:lnTo>
                    <a:pt x="22" y="33"/>
                  </a:lnTo>
                  <a:lnTo>
                    <a:pt x="20" y="34"/>
                  </a:lnTo>
                  <a:lnTo>
                    <a:pt x="19" y="34"/>
                  </a:lnTo>
                  <a:lnTo>
                    <a:pt x="19" y="35"/>
                  </a:lnTo>
                  <a:lnTo>
                    <a:pt x="18" y="35"/>
                  </a:lnTo>
                  <a:lnTo>
                    <a:pt x="18" y="37"/>
                  </a:lnTo>
                  <a:lnTo>
                    <a:pt x="17" y="37"/>
                  </a:lnTo>
                  <a:lnTo>
                    <a:pt x="15" y="38"/>
                  </a:lnTo>
                  <a:lnTo>
                    <a:pt x="15" y="39"/>
                  </a:lnTo>
                  <a:lnTo>
                    <a:pt x="15" y="40"/>
                  </a:lnTo>
                  <a:lnTo>
                    <a:pt x="15" y="42"/>
                  </a:lnTo>
                  <a:lnTo>
                    <a:pt x="15" y="43"/>
                  </a:lnTo>
                  <a:lnTo>
                    <a:pt x="15" y="44"/>
                  </a:lnTo>
                  <a:lnTo>
                    <a:pt x="14" y="46"/>
                  </a:lnTo>
                  <a:lnTo>
                    <a:pt x="13" y="46"/>
                  </a:lnTo>
                  <a:lnTo>
                    <a:pt x="11" y="47"/>
                  </a:lnTo>
                  <a:lnTo>
                    <a:pt x="11" y="46"/>
                  </a:lnTo>
                  <a:lnTo>
                    <a:pt x="11" y="44"/>
                  </a:lnTo>
                  <a:lnTo>
                    <a:pt x="11" y="43"/>
                  </a:lnTo>
                  <a:lnTo>
                    <a:pt x="10" y="43"/>
                  </a:lnTo>
                  <a:lnTo>
                    <a:pt x="10" y="42"/>
                  </a:lnTo>
                  <a:lnTo>
                    <a:pt x="10" y="40"/>
                  </a:lnTo>
                  <a:lnTo>
                    <a:pt x="10" y="39"/>
                  </a:lnTo>
                  <a:lnTo>
                    <a:pt x="10" y="38"/>
                  </a:lnTo>
                  <a:lnTo>
                    <a:pt x="9" y="37"/>
                  </a:lnTo>
                  <a:lnTo>
                    <a:pt x="9" y="35"/>
                  </a:lnTo>
                  <a:lnTo>
                    <a:pt x="9" y="34"/>
                  </a:lnTo>
                  <a:lnTo>
                    <a:pt x="8" y="34"/>
                  </a:lnTo>
                  <a:lnTo>
                    <a:pt x="6" y="33"/>
                  </a:lnTo>
                  <a:lnTo>
                    <a:pt x="5" y="32"/>
                  </a:lnTo>
                  <a:lnTo>
                    <a:pt x="5" y="30"/>
                  </a:lnTo>
                  <a:lnTo>
                    <a:pt x="4" y="29"/>
                  </a:lnTo>
                  <a:lnTo>
                    <a:pt x="4" y="28"/>
                  </a:lnTo>
                  <a:lnTo>
                    <a:pt x="3" y="28"/>
                  </a:lnTo>
                  <a:lnTo>
                    <a:pt x="1" y="28"/>
                  </a:lnTo>
                  <a:lnTo>
                    <a:pt x="1" y="26"/>
                  </a:lnTo>
                  <a:lnTo>
                    <a:pt x="1" y="25"/>
                  </a:lnTo>
                  <a:lnTo>
                    <a:pt x="1" y="24"/>
                  </a:lnTo>
                  <a:lnTo>
                    <a:pt x="0" y="24"/>
                  </a:lnTo>
                  <a:lnTo>
                    <a:pt x="0" y="23"/>
                  </a:lnTo>
                  <a:lnTo>
                    <a:pt x="1" y="23"/>
                  </a:lnTo>
                  <a:lnTo>
                    <a:pt x="1" y="21"/>
                  </a:lnTo>
                  <a:lnTo>
                    <a:pt x="3" y="21"/>
                  </a:lnTo>
                  <a:lnTo>
                    <a:pt x="3" y="20"/>
                  </a:lnTo>
                  <a:lnTo>
                    <a:pt x="3" y="19"/>
                  </a:lnTo>
                  <a:lnTo>
                    <a:pt x="4" y="19"/>
                  </a:lnTo>
                  <a:lnTo>
                    <a:pt x="5" y="19"/>
                  </a:lnTo>
                  <a:lnTo>
                    <a:pt x="5" y="18"/>
                  </a:lnTo>
                  <a:lnTo>
                    <a:pt x="5" y="16"/>
                  </a:lnTo>
                  <a:lnTo>
                    <a:pt x="5" y="15"/>
                  </a:lnTo>
                  <a:lnTo>
                    <a:pt x="5" y="14"/>
                  </a:lnTo>
                  <a:lnTo>
                    <a:pt x="6" y="14"/>
                  </a:lnTo>
                  <a:lnTo>
                    <a:pt x="5" y="14"/>
                  </a:lnTo>
                  <a:lnTo>
                    <a:pt x="5" y="12"/>
                  </a:lnTo>
                  <a:lnTo>
                    <a:pt x="5" y="11"/>
                  </a:lnTo>
                  <a:lnTo>
                    <a:pt x="5" y="10"/>
                  </a:lnTo>
                  <a:lnTo>
                    <a:pt x="5" y="9"/>
                  </a:lnTo>
                  <a:lnTo>
                    <a:pt x="5" y="7"/>
                  </a:lnTo>
                  <a:lnTo>
                    <a:pt x="5" y="6"/>
                  </a:lnTo>
                  <a:lnTo>
                    <a:pt x="4" y="6"/>
                  </a:lnTo>
                  <a:lnTo>
                    <a:pt x="4" y="5"/>
                  </a:lnTo>
                  <a:lnTo>
                    <a:pt x="5" y="5"/>
                  </a:lnTo>
                  <a:lnTo>
                    <a:pt x="6" y="5"/>
                  </a:lnTo>
                  <a:lnTo>
                    <a:pt x="6" y="4"/>
                  </a:lnTo>
                  <a:lnTo>
                    <a:pt x="5" y="4"/>
                  </a:lnTo>
                  <a:lnTo>
                    <a:pt x="6" y="4"/>
                  </a:lnTo>
                  <a:lnTo>
                    <a:pt x="6" y="2"/>
                  </a:lnTo>
                  <a:lnTo>
                    <a:pt x="8" y="2"/>
                  </a:lnTo>
                  <a:lnTo>
                    <a:pt x="9" y="2"/>
                  </a:lnTo>
                  <a:lnTo>
                    <a:pt x="9" y="1"/>
                  </a:lnTo>
                  <a:lnTo>
                    <a:pt x="10" y="1"/>
                  </a:lnTo>
                  <a:lnTo>
                    <a:pt x="11" y="1"/>
                  </a:lnTo>
                  <a:lnTo>
                    <a:pt x="11" y="0"/>
                  </a:lnTo>
                  <a:lnTo>
                    <a:pt x="13" y="0"/>
                  </a:lnTo>
                  <a:lnTo>
                    <a:pt x="1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1" name="Freeform 1508"/>
            <p:cNvSpPr>
              <a:spLocks noEditPoints="1"/>
            </p:cNvSpPr>
            <p:nvPr/>
          </p:nvSpPr>
          <p:spPr bwMode="auto">
            <a:xfrm>
              <a:off x="4630738" y="3691153"/>
              <a:ext cx="166688" cy="68263"/>
            </a:xfrm>
            <a:custGeom>
              <a:avLst/>
              <a:gdLst>
                <a:gd name="T0" fmla="*/ 2 w 105"/>
                <a:gd name="T1" fmla="*/ 14 h 43"/>
                <a:gd name="T2" fmla="*/ 11 w 105"/>
                <a:gd name="T3" fmla="*/ 10 h 43"/>
                <a:gd name="T4" fmla="*/ 13 w 105"/>
                <a:gd name="T5" fmla="*/ 3 h 43"/>
                <a:gd name="T6" fmla="*/ 17 w 105"/>
                <a:gd name="T7" fmla="*/ 7 h 43"/>
                <a:gd name="T8" fmla="*/ 9 w 105"/>
                <a:gd name="T9" fmla="*/ 10 h 43"/>
                <a:gd name="T10" fmla="*/ 3 w 105"/>
                <a:gd name="T11" fmla="*/ 14 h 43"/>
                <a:gd name="T12" fmla="*/ 5 w 105"/>
                <a:gd name="T13" fmla="*/ 11 h 43"/>
                <a:gd name="T14" fmla="*/ 4 w 105"/>
                <a:gd name="T15" fmla="*/ 7 h 43"/>
                <a:gd name="T16" fmla="*/ 5 w 105"/>
                <a:gd name="T17" fmla="*/ 1 h 43"/>
                <a:gd name="T18" fmla="*/ 51 w 105"/>
                <a:gd name="T19" fmla="*/ 1 h 43"/>
                <a:gd name="T20" fmla="*/ 58 w 105"/>
                <a:gd name="T21" fmla="*/ 3 h 43"/>
                <a:gd name="T22" fmla="*/ 64 w 105"/>
                <a:gd name="T23" fmla="*/ 7 h 43"/>
                <a:gd name="T24" fmla="*/ 70 w 105"/>
                <a:gd name="T25" fmla="*/ 9 h 43"/>
                <a:gd name="T26" fmla="*/ 77 w 105"/>
                <a:gd name="T27" fmla="*/ 7 h 43"/>
                <a:gd name="T28" fmla="*/ 84 w 105"/>
                <a:gd name="T29" fmla="*/ 6 h 43"/>
                <a:gd name="T30" fmla="*/ 91 w 105"/>
                <a:gd name="T31" fmla="*/ 3 h 43"/>
                <a:gd name="T32" fmla="*/ 97 w 105"/>
                <a:gd name="T33" fmla="*/ 6 h 43"/>
                <a:gd name="T34" fmla="*/ 100 w 105"/>
                <a:gd name="T35" fmla="*/ 14 h 43"/>
                <a:gd name="T36" fmla="*/ 105 w 105"/>
                <a:gd name="T37" fmla="*/ 16 h 43"/>
                <a:gd name="T38" fmla="*/ 101 w 105"/>
                <a:gd name="T39" fmla="*/ 19 h 43"/>
                <a:gd name="T40" fmla="*/ 102 w 105"/>
                <a:gd name="T41" fmla="*/ 24 h 43"/>
                <a:gd name="T42" fmla="*/ 104 w 105"/>
                <a:gd name="T43" fmla="*/ 30 h 43"/>
                <a:gd name="T44" fmla="*/ 101 w 105"/>
                <a:gd name="T45" fmla="*/ 34 h 43"/>
                <a:gd name="T46" fmla="*/ 95 w 105"/>
                <a:gd name="T47" fmla="*/ 33 h 43"/>
                <a:gd name="T48" fmla="*/ 87 w 105"/>
                <a:gd name="T49" fmla="*/ 35 h 43"/>
                <a:gd name="T50" fmla="*/ 76 w 105"/>
                <a:gd name="T51" fmla="*/ 38 h 43"/>
                <a:gd name="T52" fmla="*/ 65 w 105"/>
                <a:gd name="T53" fmla="*/ 38 h 43"/>
                <a:gd name="T54" fmla="*/ 60 w 105"/>
                <a:gd name="T55" fmla="*/ 39 h 43"/>
                <a:gd name="T56" fmla="*/ 56 w 105"/>
                <a:gd name="T57" fmla="*/ 40 h 43"/>
                <a:gd name="T58" fmla="*/ 56 w 105"/>
                <a:gd name="T59" fmla="*/ 37 h 43"/>
                <a:gd name="T60" fmla="*/ 53 w 105"/>
                <a:gd name="T61" fmla="*/ 39 h 43"/>
                <a:gd name="T62" fmla="*/ 47 w 105"/>
                <a:gd name="T63" fmla="*/ 39 h 43"/>
                <a:gd name="T64" fmla="*/ 42 w 105"/>
                <a:gd name="T65" fmla="*/ 42 h 43"/>
                <a:gd name="T66" fmla="*/ 35 w 105"/>
                <a:gd name="T67" fmla="*/ 39 h 43"/>
                <a:gd name="T68" fmla="*/ 27 w 105"/>
                <a:gd name="T69" fmla="*/ 37 h 43"/>
                <a:gd name="T70" fmla="*/ 22 w 105"/>
                <a:gd name="T71" fmla="*/ 42 h 43"/>
                <a:gd name="T72" fmla="*/ 18 w 105"/>
                <a:gd name="T73" fmla="*/ 39 h 43"/>
                <a:gd name="T74" fmla="*/ 16 w 105"/>
                <a:gd name="T75" fmla="*/ 37 h 43"/>
                <a:gd name="T76" fmla="*/ 13 w 105"/>
                <a:gd name="T77" fmla="*/ 37 h 43"/>
                <a:gd name="T78" fmla="*/ 13 w 105"/>
                <a:gd name="T79" fmla="*/ 37 h 43"/>
                <a:gd name="T80" fmla="*/ 9 w 105"/>
                <a:gd name="T81" fmla="*/ 35 h 43"/>
                <a:gd name="T82" fmla="*/ 9 w 105"/>
                <a:gd name="T83" fmla="*/ 33 h 43"/>
                <a:gd name="T84" fmla="*/ 8 w 105"/>
                <a:gd name="T85" fmla="*/ 29 h 43"/>
                <a:gd name="T86" fmla="*/ 5 w 105"/>
                <a:gd name="T87" fmla="*/ 26 h 43"/>
                <a:gd name="T88" fmla="*/ 5 w 105"/>
                <a:gd name="T89" fmla="*/ 24 h 43"/>
                <a:gd name="T90" fmla="*/ 8 w 105"/>
                <a:gd name="T91" fmla="*/ 26 h 43"/>
                <a:gd name="T92" fmla="*/ 8 w 105"/>
                <a:gd name="T93" fmla="*/ 24 h 43"/>
                <a:gd name="T94" fmla="*/ 7 w 105"/>
                <a:gd name="T95" fmla="*/ 19 h 43"/>
                <a:gd name="T96" fmla="*/ 3 w 105"/>
                <a:gd name="T97" fmla="*/ 17 h 43"/>
                <a:gd name="T98" fmla="*/ 7 w 105"/>
                <a:gd name="T99" fmla="*/ 11 h 43"/>
                <a:gd name="T100" fmla="*/ 12 w 105"/>
                <a:gd name="T101" fmla="*/ 12 h 43"/>
                <a:gd name="T102" fmla="*/ 16 w 105"/>
                <a:gd name="T103" fmla="*/ 12 h 43"/>
                <a:gd name="T104" fmla="*/ 18 w 105"/>
                <a:gd name="T105" fmla="*/ 11 h 43"/>
                <a:gd name="T106" fmla="*/ 23 w 105"/>
                <a:gd name="T107" fmla="*/ 10 h 43"/>
                <a:gd name="T108" fmla="*/ 18 w 105"/>
                <a:gd name="T109" fmla="*/ 7 h 43"/>
                <a:gd name="T110" fmla="*/ 28 w 105"/>
                <a:gd name="T111" fmla="*/ 6 h 43"/>
                <a:gd name="T112" fmla="*/ 35 w 105"/>
                <a:gd name="T113" fmla="*/ 3 h 43"/>
                <a:gd name="T114" fmla="*/ 42 w 105"/>
                <a:gd name="T115" fmla="*/ 0 h 43"/>
                <a:gd name="T116" fmla="*/ 51 w 105"/>
                <a:gd name="T1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5" h="43">
                  <a:moveTo>
                    <a:pt x="3" y="16"/>
                  </a:moveTo>
                  <a:lnTo>
                    <a:pt x="2" y="16"/>
                  </a:lnTo>
                  <a:lnTo>
                    <a:pt x="3" y="16"/>
                  </a:lnTo>
                  <a:close/>
                  <a:moveTo>
                    <a:pt x="2" y="14"/>
                  </a:moveTo>
                  <a:lnTo>
                    <a:pt x="3" y="14"/>
                  </a:lnTo>
                  <a:lnTo>
                    <a:pt x="2" y="14"/>
                  </a:lnTo>
                  <a:lnTo>
                    <a:pt x="0" y="14"/>
                  </a:lnTo>
                  <a:lnTo>
                    <a:pt x="2" y="14"/>
                  </a:lnTo>
                  <a:lnTo>
                    <a:pt x="2" y="12"/>
                  </a:lnTo>
                  <a:lnTo>
                    <a:pt x="2" y="14"/>
                  </a:lnTo>
                  <a:close/>
                  <a:moveTo>
                    <a:pt x="12" y="11"/>
                  </a:moveTo>
                  <a:lnTo>
                    <a:pt x="11" y="11"/>
                  </a:lnTo>
                  <a:lnTo>
                    <a:pt x="12" y="11"/>
                  </a:lnTo>
                  <a:close/>
                  <a:moveTo>
                    <a:pt x="11" y="10"/>
                  </a:moveTo>
                  <a:lnTo>
                    <a:pt x="12" y="10"/>
                  </a:lnTo>
                  <a:lnTo>
                    <a:pt x="11" y="10"/>
                  </a:lnTo>
                  <a:close/>
                  <a:moveTo>
                    <a:pt x="9" y="0"/>
                  </a:moveTo>
                  <a:lnTo>
                    <a:pt x="11" y="1"/>
                  </a:lnTo>
                  <a:lnTo>
                    <a:pt x="12" y="1"/>
                  </a:lnTo>
                  <a:lnTo>
                    <a:pt x="12" y="0"/>
                  </a:lnTo>
                  <a:lnTo>
                    <a:pt x="13" y="0"/>
                  </a:lnTo>
                  <a:lnTo>
                    <a:pt x="13" y="1"/>
                  </a:lnTo>
                  <a:lnTo>
                    <a:pt x="13" y="2"/>
                  </a:lnTo>
                  <a:lnTo>
                    <a:pt x="13" y="3"/>
                  </a:lnTo>
                  <a:lnTo>
                    <a:pt x="14" y="3"/>
                  </a:lnTo>
                  <a:lnTo>
                    <a:pt x="16" y="5"/>
                  </a:lnTo>
                  <a:lnTo>
                    <a:pt x="17" y="5"/>
                  </a:lnTo>
                  <a:lnTo>
                    <a:pt x="18" y="6"/>
                  </a:lnTo>
                  <a:lnTo>
                    <a:pt x="19" y="6"/>
                  </a:lnTo>
                  <a:lnTo>
                    <a:pt x="19" y="7"/>
                  </a:lnTo>
                  <a:lnTo>
                    <a:pt x="18" y="7"/>
                  </a:lnTo>
                  <a:lnTo>
                    <a:pt x="17" y="7"/>
                  </a:lnTo>
                  <a:lnTo>
                    <a:pt x="16" y="7"/>
                  </a:lnTo>
                  <a:lnTo>
                    <a:pt x="14" y="7"/>
                  </a:lnTo>
                  <a:lnTo>
                    <a:pt x="13" y="7"/>
                  </a:lnTo>
                  <a:lnTo>
                    <a:pt x="12" y="7"/>
                  </a:lnTo>
                  <a:lnTo>
                    <a:pt x="11" y="7"/>
                  </a:lnTo>
                  <a:lnTo>
                    <a:pt x="11" y="9"/>
                  </a:lnTo>
                  <a:lnTo>
                    <a:pt x="9" y="9"/>
                  </a:lnTo>
                  <a:lnTo>
                    <a:pt x="9" y="10"/>
                  </a:lnTo>
                  <a:lnTo>
                    <a:pt x="8" y="10"/>
                  </a:lnTo>
                  <a:lnTo>
                    <a:pt x="8" y="11"/>
                  </a:lnTo>
                  <a:lnTo>
                    <a:pt x="7" y="11"/>
                  </a:lnTo>
                  <a:lnTo>
                    <a:pt x="5" y="11"/>
                  </a:lnTo>
                  <a:lnTo>
                    <a:pt x="5" y="12"/>
                  </a:lnTo>
                  <a:lnTo>
                    <a:pt x="4" y="12"/>
                  </a:lnTo>
                  <a:lnTo>
                    <a:pt x="4" y="14"/>
                  </a:lnTo>
                  <a:lnTo>
                    <a:pt x="3" y="14"/>
                  </a:lnTo>
                  <a:lnTo>
                    <a:pt x="4" y="14"/>
                  </a:lnTo>
                  <a:lnTo>
                    <a:pt x="4" y="12"/>
                  </a:lnTo>
                  <a:lnTo>
                    <a:pt x="3" y="12"/>
                  </a:lnTo>
                  <a:lnTo>
                    <a:pt x="4" y="12"/>
                  </a:lnTo>
                  <a:lnTo>
                    <a:pt x="3" y="12"/>
                  </a:lnTo>
                  <a:lnTo>
                    <a:pt x="4" y="12"/>
                  </a:lnTo>
                  <a:lnTo>
                    <a:pt x="4" y="11"/>
                  </a:lnTo>
                  <a:lnTo>
                    <a:pt x="5" y="11"/>
                  </a:lnTo>
                  <a:lnTo>
                    <a:pt x="7" y="11"/>
                  </a:lnTo>
                  <a:lnTo>
                    <a:pt x="7" y="10"/>
                  </a:lnTo>
                  <a:lnTo>
                    <a:pt x="5" y="10"/>
                  </a:lnTo>
                  <a:lnTo>
                    <a:pt x="4" y="10"/>
                  </a:lnTo>
                  <a:lnTo>
                    <a:pt x="3" y="10"/>
                  </a:lnTo>
                  <a:lnTo>
                    <a:pt x="3" y="9"/>
                  </a:lnTo>
                  <a:lnTo>
                    <a:pt x="4" y="9"/>
                  </a:lnTo>
                  <a:lnTo>
                    <a:pt x="4" y="7"/>
                  </a:lnTo>
                  <a:lnTo>
                    <a:pt x="4" y="6"/>
                  </a:lnTo>
                  <a:lnTo>
                    <a:pt x="4" y="5"/>
                  </a:lnTo>
                  <a:lnTo>
                    <a:pt x="5" y="5"/>
                  </a:lnTo>
                  <a:lnTo>
                    <a:pt x="5" y="3"/>
                  </a:lnTo>
                  <a:lnTo>
                    <a:pt x="5" y="2"/>
                  </a:lnTo>
                  <a:lnTo>
                    <a:pt x="4" y="2"/>
                  </a:lnTo>
                  <a:lnTo>
                    <a:pt x="4" y="1"/>
                  </a:lnTo>
                  <a:lnTo>
                    <a:pt x="5" y="1"/>
                  </a:lnTo>
                  <a:lnTo>
                    <a:pt x="7" y="1"/>
                  </a:lnTo>
                  <a:lnTo>
                    <a:pt x="7" y="0"/>
                  </a:lnTo>
                  <a:lnTo>
                    <a:pt x="8" y="0"/>
                  </a:lnTo>
                  <a:lnTo>
                    <a:pt x="9" y="0"/>
                  </a:lnTo>
                  <a:close/>
                  <a:moveTo>
                    <a:pt x="51" y="0"/>
                  </a:moveTo>
                  <a:lnTo>
                    <a:pt x="53" y="0"/>
                  </a:lnTo>
                  <a:lnTo>
                    <a:pt x="51" y="0"/>
                  </a:lnTo>
                  <a:lnTo>
                    <a:pt x="51" y="1"/>
                  </a:lnTo>
                  <a:lnTo>
                    <a:pt x="53" y="1"/>
                  </a:lnTo>
                  <a:lnTo>
                    <a:pt x="53" y="2"/>
                  </a:lnTo>
                  <a:lnTo>
                    <a:pt x="54" y="2"/>
                  </a:lnTo>
                  <a:lnTo>
                    <a:pt x="54" y="3"/>
                  </a:lnTo>
                  <a:lnTo>
                    <a:pt x="55" y="3"/>
                  </a:lnTo>
                  <a:lnTo>
                    <a:pt x="55" y="2"/>
                  </a:lnTo>
                  <a:lnTo>
                    <a:pt x="56" y="2"/>
                  </a:lnTo>
                  <a:lnTo>
                    <a:pt x="58" y="3"/>
                  </a:lnTo>
                  <a:lnTo>
                    <a:pt x="58" y="5"/>
                  </a:lnTo>
                  <a:lnTo>
                    <a:pt x="59" y="5"/>
                  </a:lnTo>
                  <a:lnTo>
                    <a:pt x="59" y="6"/>
                  </a:lnTo>
                  <a:lnTo>
                    <a:pt x="60" y="5"/>
                  </a:lnTo>
                  <a:lnTo>
                    <a:pt x="61" y="5"/>
                  </a:lnTo>
                  <a:lnTo>
                    <a:pt x="63" y="6"/>
                  </a:lnTo>
                  <a:lnTo>
                    <a:pt x="64" y="6"/>
                  </a:lnTo>
                  <a:lnTo>
                    <a:pt x="64" y="7"/>
                  </a:lnTo>
                  <a:lnTo>
                    <a:pt x="65" y="7"/>
                  </a:lnTo>
                  <a:lnTo>
                    <a:pt x="65" y="6"/>
                  </a:lnTo>
                  <a:lnTo>
                    <a:pt x="67" y="6"/>
                  </a:lnTo>
                  <a:lnTo>
                    <a:pt x="67" y="7"/>
                  </a:lnTo>
                  <a:lnTo>
                    <a:pt x="68" y="7"/>
                  </a:lnTo>
                  <a:lnTo>
                    <a:pt x="69" y="7"/>
                  </a:lnTo>
                  <a:lnTo>
                    <a:pt x="69" y="9"/>
                  </a:lnTo>
                  <a:lnTo>
                    <a:pt x="70" y="9"/>
                  </a:lnTo>
                  <a:lnTo>
                    <a:pt x="70" y="7"/>
                  </a:lnTo>
                  <a:lnTo>
                    <a:pt x="72" y="7"/>
                  </a:lnTo>
                  <a:lnTo>
                    <a:pt x="73" y="7"/>
                  </a:lnTo>
                  <a:lnTo>
                    <a:pt x="74" y="7"/>
                  </a:lnTo>
                  <a:lnTo>
                    <a:pt x="76" y="7"/>
                  </a:lnTo>
                  <a:lnTo>
                    <a:pt x="76" y="6"/>
                  </a:lnTo>
                  <a:lnTo>
                    <a:pt x="76" y="7"/>
                  </a:lnTo>
                  <a:lnTo>
                    <a:pt x="77" y="7"/>
                  </a:lnTo>
                  <a:lnTo>
                    <a:pt x="78" y="7"/>
                  </a:lnTo>
                  <a:lnTo>
                    <a:pt x="79" y="7"/>
                  </a:lnTo>
                  <a:lnTo>
                    <a:pt x="79" y="9"/>
                  </a:lnTo>
                  <a:lnTo>
                    <a:pt x="79" y="7"/>
                  </a:lnTo>
                  <a:lnTo>
                    <a:pt x="81" y="7"/>
                  </a:lnTo>
                  <a:lnTo>
                    <a:pt x="82" y="7"/>
                  </a:lnTo>
                  <a:lnTo>
                    <a:pt x="83" y="6"/>
                  </a:lnTo>
                  <a:lnTo>
                    <a:pt x="84" y="6"/>
                  </a:lnTo>
                  <a:lnTo>
                    <a:pt x="84" y="5"/>
                  </a:lnTo>
                  <a:lnTo>
                    <a:pt x="86" y="5"/>
                  </a:lnTo>
                  <a:lnTo>
                    <a:pt x="87" y="3"/>
                  </a:lnTo>
                  <a:lnTo>
                    <a:pt x="88" y="3"/>
                  </a:lnTo>
                  <a:lnTo>
                    <a:pt x="88" y="5"/>
                  </a:lnTo>
                  <a:lnTo>
                    <a:pt x="88" y="3"/>
                  </a:lnTo>
                  <a:lnTo>
                    <a:pt x="90" y="3"/>
                  </a:lnTo>
                  <a:lnTo>
                    <a:pt x="91" y="3"/>
                  </a:lnTo>
                  <a:lnTo>
                    <a:pt x="92" y="5"/>
                  </a:lnTo>
                  <a:lnTo>
                    <a:pt x="92" y="3"/>
                  </a:lnTo>
                  <a:lnTo>
                    <a:pt x="93" y="3"/>
                  </a:lnTo>
                  <a:lnTo>
                    <a:pt x="95" y="3"/>
                  </a:lnTo>
                  <a:lnTo>
                    <a:pt x="95" y="5"/>
                  </a:lnTo>
                  <a:lnTo>
                    <a:pt x="96" y="5"/>
                  </a:lnTo>
                  <a:lnTo>
                    <a:pt x="96" y="6"/>
                  </a:lnTo>
                  <a:lnTo>
                    <a:pt x="97" y="6"/>
                  </a:lnTo>
                  <a:lnTo>
                    <a:pt x="97" y="7"/>
                  </a:lnTo>
                  <a:lnTo>
                    <a:pt x="98" y="7"/>
                  </a:lnTo>
                  <a:lnTo>
                    <a:pt x="98" y="9"/>
                  </a:lnTo>
                  <a:lnTo>
                    <a:pt x="98" y="10"/>
                  </a:lnTo>
                  <a:lnTo>
                    <a:pt x="98" y="11"/>
                  </a:lnTo>
                  <a:lnTo>
                    <a:pt x="98" y="12"/>
                  </a:lnTo>
                  <a:lnTo>
                    <a:pt x="98" y="14"/>
                  </a:lnTo>
                  <a:lnTo>
                    <a:pt x="100" y="14"/>
                  </a:lnTo>
                  <a:lnTo>
                    <a:pt x="100" y="15"/>
                  </a:lnTo>
                  <a:lnTo>
                    <a:pt x="101" y="15"/>
                  </a:lnTo>
                  <a:lnTo>
                    <a:pt x="101" y="14"/>
                  </a:lnTo>
                  <a:lnTo>
                    <a:pt x="102" y="14"/>
                  </a:lnTo>
                  <a:lnTo>
                    <a:pt x="102" y="15"/>
                  </a:lnTo>
                  <a:lnTo>
                    <a:pt x="104" y="15"/>
                  </a:lnTo>
                  <a:lnTo>
                    <a:pt x="104" y="16"/>
                  </a:lnTo>
                  <a:lnTo>
                    <a:pt x="105" y="16"/>
                  </a:lnTo>
                  <a:lnTo>
                    <a:pt x="105" y="17"/>
                  </a:lnTo>
                  <a:lnTo>
                    <a:pt x="104" y="16"/>
                  </a:lnTo>
                  <a:lnTo>
                    <a:pt x="102" y="16"/>
                  </a:lnTo>
                  <a:lnTo>
                    <a:pt x="102" y="17"/>
                  </a:lnTo>
                  <a:lnTo>
                    <a:pt x="102" y="19"/>
                  </a:lnTo>
                  <a:lnTo>
                    <a:pt x="101" y="19"/>
                  </a:lnTo>
                  <a:lnTo>
                    <a:pt x="100" y="19"/>
                  </a:lnTo>
                  <a:lnTo>
                    <a:pt x="101" y="19"/>
                  </a:lnTo>
                  <a:lnTo>
                    <a:pt x="101" y="20"/>
                  </a:lnTo>
                  <a:lnTo>
                    <a:pt x="101" y="21"/>
                  </a:lnTo>
                  <a:lnTo>
                    <a:pt x="101" y="23"/>
                  </a:lnTo>
                  <a:lnTo>
                    <a:pt x="102" y="23"/>
                  </a:lnTo>
                  <a:lnTo>
                    <a:pt x="101" y="24"/>
                  </a:lnTo>
                  <a:lnTo>
                    <a:pt x="102" y="24"/>
                  </a:lnTo>
                  <a:lnTo>
                    <a:pt x="101" y="24"/>
                  </a:lnTo>
                  <a:lnTo>
                    <a:pt x="102" y="24"/>
                  </a:lnTo>
                  <a:lnTo>
                    <a:pt x="102" y="25"/>
                  </a:lnTo>
                  <a:lnTo>
                    <a:pt x="102" y="26"/>
                  </a:lnTo>
                  <a:lnTo>
                    <a:pt x="102" y="28"/>
                  </a:lnTo>
                  <a:lnTo>
                    <a:pt x="102" y="29"/>
                  </a:lnTo>
                  <a:lnTo>
                    <a:pt x="101" y="29"/>
                  </a:lnTo>
                  <a:lnTo>
                    <a:pt x="102" y="29"/>
                  </a:lnTo>
                  <a:lnTo>
                    <a:pt x="102" y="30"/>
                  </a:lnTo>
                  <a:lnTo>
                    <a:pt x="104" y="30"/>
                  </a:lnTo>
                  <a:lnTo>
                    <a:pt x="104" y="31"/>
                  </a:lnTo>
                  <a:lnTo>
                    <a:pt x="104" y="33"/>
                  </a:lnTo>
                  <a:lnTo>
                    <a:pt x="105" y="33"/>
                  </a:lnTo>
                  <a:lnTo>
                    <a:pt x="105" y="34"/>
                  </a:lnTo>
                  <a:lnTo>
                    <a:pt x="104" y="34"/>
                  </a:lnTo>
                  <a:lnTo>
                    <a:pt x="102" y="35"/>
                  </a:lnTo>
                  <a:lnTo>
                    <a:pt x="101" y="35"/>
                  </a:lnTo>
                  <a:lnTo>
                    <a:pt x="101" y="34"/>
                  </a:lnTo>
                  <a:lnTo>
                    <a:pt x="101" y="33"/>
                  </a:lnTo>
                  <a:lnTo>
                    <a:pt x="100" y="33"/>
                  </a:lnTo>
                  <a:lnTo>
                    <a:pt x="100" y="34"/>
                  </a:lnTo>
                  <a:lnTo>
                    <a:pt x="98" y="34"/>
                  </a:lnTo>
                  <a:lnTo>
                    <a:pt x="97" y="34"/>
                  </a:lnTo>
                  <a:lnTo>
                    <a:pt x="97" y="33"/>
                  </a:lnTo>
                  <a:lnTo>
                    <a:pt x="96" y="33"/>
                  </a:lnTo>
                  <a:lnTo>
                    <a:pt x="95" y="33"/>
                  </a:lnTo>
                  <a:lnTo>
                    <a:pt x="93" y="33"/>
                  </a:lnTo>
                  <a:lnTo>
                    <a:pt x="92" y="34"/>
                  </a:lnTo>
                  <a:lnTo>
                    <a:pt x="91" y="35"/>
                  </a:lnTo>
                  <a:lnTo>
                    <a:pt x="91" y="34"/>
                  </a:lnTo>
                  <a:lnTo>
                    <a:pt x="91" y="33"/>
                  </a:lnTo>
                  <a:lnTo>
                    <a:pt x="90" y="34"/>
                  </a:lnTo>
                  <a:lnTo>
                    <a:pt x="88" y="34"/>
                  </a:lnTo>
                  <a:lnTo>
                    <a:pt x="87" y="35"/>
                  </a:lnTo>
                  <a:lnTo>
                    <a:pt x="84" y="35"/>
                  </a:lnTo>
                  <a:lnTo>
                    <a:pt x="83" y="34"/>
                  </a:lnTo>
                  <a:lnTo>
                    <a:pt x="82" y="35"/>
                  </a:lnTo>
                  <a:lnTo>
                    <a:pt x="81" y="35"/>
                  </a:lnTo>
                  <a:lnTo>
                    <a:pt x="79" y="37"/>
                  </a:lnTo>
                  <a:lnTo>
                    <a:pt x="78" y="37"/>
                  </a:lnTo>
                  <a:lnTo>
                    <a:pt x="77" y="37"/>
                  </a:lnTo>
                  <a:lnTo>
                    <a:pt x="76" y="38"/>
                  </a:lnTo>
                  <a:lnTo>
                    <a:pt x="74" y="38"/>
                  </a:lnTo>
                  <a:lnTo>
                    <a:pt x="73" y="38"/>
                  </a:lnTo>
                  <a:lnTo>
                    <a:pt x="72" y="38"/>
                  </a:lnTo>
                  <a:lnTo>
                    <a:pt x="70" y="37"/>
                  </a:lnTo>
                  <a:lnTo>
                    <a:pt x="69" y="37"/>
                  </a:lnTo>
                  <a:lnTo>
                    <a:pt x="68" y="37"/>
                  </a:lnTo>
                  <a:lnTo>
                    <a:pt x="67" y="37"/>
                  </a:lnTo>
                  <a:lnTo>
                    <a:pt x="65" y="38"/>
                  </a:lnTo>
                  <a:lnTo>
                    <a:pt x="64" y="38"/>
                  </a:lnTo>
                  <a:lnTo>
                    <a:pt x="63" y="38"/>
                  </a:lnTo>
                  <a:lnTo>
                    <a:pt x="61" y="37"/>
                  </a:lnTo>
                  <a:lnTo>
                    <a:pt x="60" y="37"/>
                  </a:lnTo>
                  <a:lnTo>
                    <a:pt x="60" y="38"/>
                  </a:lnTo>
                  <a:lnTo>
                    <a:pt x="60" y="39"/>
                  </a:lnTo>
                  <a:lnTo>
                    <a:pt x="59" y="39"/>
                  </a:lnTo>
                  <a:lnTo>
                    <a:pt x="60" y="39"/>
                  </a:lnTo>
                  <a:lnTo>
                    <a:pt x="60" y="40"/>
                  </a:lnTo>
                  <a:lnTo>
                    <a:pt x="59" y="40"/>
                  </a:lnTo>
                  <a:lnTo>
                    <a:pt x="59" y="42"/>
                  </a:lnTo>
                  <a:lnTo>
                    <a:pt x="58" y="42"/>
                  </a:lnTo>
                  <a:lnTo>
                    <a:pt x="58" y="43"/>
                  </a:lnTo>
                  <a:lnTo>
                    <a:pt x="56" y="43"/>
                  </a:lnTo>
                  <a:lnTo>
                    <a:pt x="56" y="42"/>
                  </a:lnTo>
                  <a:lnTo>
                    <a:pt x="56" y="40"/>
                  </a:lnTo>
                  <a:lnTo>
                    <a:pt x="55" y="40"/>
                  </a:lnTo>
                  <a:lnTo>
                    <a:pt x="55" y="39"/>
                  </a:lnTo>
                  <a:lnTo>
                    <a:pt x="56" y="39"/>
                  </a:lnTo>
                  <a:lnTo>
                    <a:pt x="58" y="38"/>
                  </a:lnTo>
                  <a:lnTo>
                    <a:pt x="58" y="37"/>
                  </a:lnTo>
                  <a:lnTo>
                    <a:pt x="56" y="37"/>
                  </a:lnTo>
                  <a:lnTo>
                    <a:pt x="56" y="35"/>
                  </a:lnTo>
                  <a:lnTo>
                    <a:pt x="56" y="37"/>
                  </a:lnTo>
                  <a:lnTo>
                    <a:pt x="55" y="37"/>
                  </a:lnTo>
                  <a:lnTo>
                    <a:pt x="55" y="38"/>
                  </a:lnTo>
                  <a:lnTo>
                    <a:pt x="55" y="37"/>
                  </a:lnTo>
                  <a:lnTo>
                    <a:pt x="55" y="38"/>
                  </a:lnTo>
                  <a:lnTo>
                    <a:pt x="54" y="38"/>
                  </a:lnTo>
                  <a:lnTo>
                    <a:pt x="55" y="38"/>
                  </a:lnTo>
                  <a:lnTo>
                    <a:pt x="54" y="38"/>
                  </a:lnTo>
                  <a:lnTo>
                    <a:pt x="53" y="39"/>
                  </a:lnTo>
                  <a:lnTo>
                    <a:pt x="53" y="38"/>
                  </a:lnTo>
                  <a:lnTo>
                    <a:pt x="51" y="38"/>
                  </a:lnTo>
                  <a:lnTo>
                    <a:pt x="51" y="37"/>
                  </a:lnTo>
                  <a:lnTo>
                    <a:pt x="50" y="37"/>
                  </a:lnTo>
                  <a:lnTo>
                    <a:pt x="49" y="37"/>
                  </a:lnTo>
                  <a:lnTo>
                    <a:pt x="49" y="38"/>
                  </a:lnTo>
                  <a:lnTo>
                    <a:pt x="47" y="38"/>
                  </a:lnTo>
                  <a:lnTo>
                    <a:pt x="47" y="39"/>
                  </a:lnTo>
                  <a:lnTo>
                    <a:pt x="46" y="39"/>
                  </a:lnTo>
                  <a:lnTo>
                    <a:pt x="46" y="40"/>
                  </a:lnTo>
                  <a:lnTo>
                    <a:pt x="45" y="40"/>
                  </a:lnTo>
                  <a:lnTo>
                    <a:pt x="44" y="40"/>
                  </a:lnTo>
                  <a:lnTo>
                    <a:pt x="44" y="42"/>
                  </a:lnTo>
                  <a:lnTo>
                    <a:pt x="44" y="40"/>
                  </a:lnTo>
                  <a:lnTo>
                    <a:pt x="44" y="42"/>
                  </a:lnTo>
                  <a:lnTo>
                    <a:pt x="42" y="42"/>
                  </a:lnTo>
                  <a:lnTo>
                    <a:pt x="41" y="42"/>
                  </a:lnTo>
                  <a:lnTo>
                    <a:pt x="40" y="42"/>
                  </a:lnTo>
                  <a:lnTo>
                    <a:pt x="39" y="42"/>
                  </a:lnTo>
                  <a:lnTo>
                    <a:pt x="37" y="42"/>
                  </a:lnTo>
                  <a:lnTo>
                    <a:pt x="37" y="40"/>
                  </a:lnTo>
                  <a:lnTo>
                    <a:pt x="36" y="40"/>
                  </a:lnTo>
                  <a:lnTo>
                    <a:pt x="36" y="39"/>
                  </a:lnTo>
                  <a:lnTo>
                    <a:pt x="35" y="39"/>
                  </a:lnTo>
                  <a:lnTo>
                    <a:pt x="35" y="38"/>
                  </a:lnTo>
                  <a:lnTo>
                    <a:pt x="33" y="38"/>
                  </a:lnTo>
                  <a:lnTo>
                    <a:pt x="32" y="38"/>
                  </a:lnTo>
                  <a:lnTo>
                    <a:pt x="32" y="37"/>
                  </a:lnTo>
                  <a:lnTo>
                    <a:pt x="31" y="37"/>
                  </a:lnTo>
                  <a:lnTo>
                    <a:pt x="30" y="37"/>
                  </a:lnTo>
                  <a:lnTo>
                    <a:pt x="28" y="37"/>
                  </a:lnTo>
                  <a:lnTo>
                    <a:pt x="27" y="37"/>
                  </a:lnTo>
                  <a:lnTo>
                    <a:pt x="27" y="38"/>
                  </a:lnTo>
                  <a:lnTo>
                    <a:pt x="27" y="39"/>
                  </a:lnTo>
                  <a:lnTo>
                    <a:pt x="27" y="40"/>
                  </a:lnTo>
                  <a:lnTo>
                    <a:pt x="26" y="40"/>
                  </a:lnTo>
                  <a:lnTo>
                    <a:pt x="25" y="40"/>
                  </a:lnTo>
                  <a:lnTo>
                    <a:pt x="23" y="40"/>
                  </a:lnTo>
                  <a:lnTo>
                    <a:pt x="23" y="42"/>
                  </a:lnTo>
                  <a:lnTo>
                    <a:pt x="22" y="42"/>
                  </a:lnTo>
                  <a:lnTo>
                    <a:pt x="22" y="40"/>
                  </a:lnTo>
                  <a:lnTo>
                    <a:pt x="21" y="40"/>
                  </a:lnTo>
                  <a:lnTo>
                    <a:pt x="19" y="40"/>
                  </a:lnTo>
                  <a:lnTo>
                    <a:pt x="19" y="39"/>
                  </a:lnTo>
                  <a:lnTo>
                    <a:pt x="19" y="38"/>
                  </a:lnTo>
                  <a:lnTo>
                    <a:pt x="19" y="39"/>
                  </a:lnTo>
                  <a:lnTo>
                    <a:pt x="19" y="38"/>
                  </a:lnTo>
                  <a:lnTo>
                    <a:pt x="18" y="39"/>
                  </a:lnTo>
                  <a:lnTo>
                    <a:pt x="18" y="38"/>
                  </a:lnTo>
                  <a:lnTo>
                    <a:pt x="19" y="38"/>
                  </a:lnTo>
                  <a:lnTo>
                    <a:pt x="18" y="38"/>
                  </a:lnTo>
                  <a:lnTo>
                    <a:pt x="18" y="37"/>
                  </a:lnTo>
                  <a:lnTo>
                    <a:pt x="18" y="38"/>
                  </a:lnTo>
                  <a:lnTo>
                    <a:pt x="17" y="38"/>
                  </a:lnTo>
                  <a:lnTo>
                    <a:pt x="17" y="37"/>
                  </a:lnTo>
                  <a:lnTo>
                    <a:pt x="16" y="37"/>
                  </a:lnTo>
                  <a:lnTo>
                    <a:pt x="14" y="37"/>
                  </a:lnTo>
                  <a:lnTo>
                    <a:pt x="14" y="38"/>
                  </a:lnTo>
                  <a:lnTo>
                    <a:pt x="13" y="38"/>
                  </a:lnTo>
                  <a:lnTo>
                    <a:pt x="14" y="38"/>
                  </a:lnTo>
                  <a:lnTo>
                    <a:pt x="14" y="37"/>
                  </a:lnTo>
                  <a:lnTo>
                    <a:pt x="13" y="37"/>
                  </a:lnTo>
                  <a:lnTo>
                    <a:pt x="14" y="37"/>
                  </a:lnTo>
                  <a:lnTo>
                    <a:pt x="13" y="37"/>
                  </a:lnTo>
                  <a:lnTo>
                    <a:pt x="12" y="37"/>
                  </a:lnTo>
                  <a:lnTo>
                    <a:pt x="12" y="38"/>
                  </a:lnTo>
                  <a:lnTo>
                    <a:pt x="11" y="38"/>
                  </a:lnTo>
                  <a:lnTo>
                    <a:pt x="9" y="38"/>
                  </a:lnTo>
                  <a:lnTo>
                    <a:pt x="11" y="38"/>
                  </a:lnTo>
                  <a:lnTo>
                    <a:pt x="11" y="37"/>
                  </a:lnTo>
                  <a:lnTo>
                    <a:pt x="12" y="37"/>
                  </a:lnTo>
                  <a:lnTo>
                    <a:pt x="13" y="37"/>
                  </a:lnTo>
                  <a:lnTo>
                    <a:pt x="13" y="35"/>
                  </a:lnTo>
                  <a:lnTo>
                    <a:pt x="14" y="35"/>
                  </a:lnTo>
                  <a:lnTo>
                    <a:pt x="14" y="37"/>
                  </a:lnTo>
                  <a:lnTo>
                    <a:pt x="14" y="35"/>
                  </a:lnTo>
                  <a:lnTo>
                    <a:pt x="13" y="35"/>
                  </a:lnTo>
                  <a:lnTo>
                    <a:pt x="12" y="35"/>
                  </a:lnTo>
                  <a:lnTo>
                    <a:pt x="11" y="35"/>
                  </a:lnTo>
                  <a:lnTo>
                    <a:pt x="9" y="35"/>
                  </a:lnTo>
                  <a:lnTo>
                    <a:pt x="9" y="34"/>
                  </a:lnTo>
                  <a:lnTo>
                    <a:pt x="9" y="35"/>
                  </a:lnTo>
                  <a:lnTo>
                    <a:pt x="9" y="34"/>
                  </a:lnTo>
                  <a:lnTo>
                    <a:pt x="11" y="34"/>
                  </a:lnTo>
                  <a:lnTo>
                    <a:pt x="11" y="35"/>
                  </a:lnTo>
                  <a:lnTo>
                    <a:pt x="11" y="34"/>
                  </a:lnTo>
                  <a:lnTo>
                    <a:pt x="11" y="33"/>
                  </a:lnTo>
                  <a:lnTo>
                    <a:pt x="9" y="33"/>
                  </a:lnTo>
                  <a:lnTo>
                    <a:pt x="11" y="33"/>
                  </a:lnTo>
                  <a:lnTo>
                    <a:pt x="9" y="33"/>
                  </a:lnTo>
                  <a:lnTo>
                    <a:pt x="9" y="31"/>
                  </a:lnTo>
                  <a:lnTo>
                    <a:pt x="8" y="31"/>
                  </a:lnTo>
                  <a:lnTo>
                    <a:pt x="8" y="30"/>
                  </a:lnTo>
                  <a:lnTo>
                    <a:pt x="9" y="30"/>
                  </a:lnTo>
                  <a:lnTo>
                    <a:pt x="9" y="29"/>
                  </a:lnTo>
                  <a:lnTo>
                    <a:pt x="8" y="29"/>
                  </a:lnTo>
                  <a:lnTo>
                    <a:pt x="8" y="28"/>
                  </a:lnTo>
                  <a:lnTo>
                    <a:pt x="7" y="28"/>
                  </a:lnTo>
                  <a:lnTo>
                    <a:pt x="7" y="29"/>
                  </a:lnTo>
                  <a:lnTo>
                    <a:pt x="7" y="28"/>
                  </a:lnTo>
                  <a:lnTo>
                    <a:pt x="5" y="28"/>
                  </a:lnTo>
                  <a:lnTo>
                    <a:pt x="4" y="28"/>
                  </a:lnTo>
                  <a:lnTo>
                    <a:pt x="4" y="26"/>
                  </a:lnTo>
                  <a:lnTo>
                    <a:pt x="5" y="26"/>
                  </a:lnTo>
                  <a:lnTo>
                    <a:pt x="5" y="25"/>
                  </a:lnTo>
                  <a:lnTo>
                    <a:pt x="4" y="25"/>
                  </a:lnTo>
                  <a:lnTo>
                    <a:pt x="5" y="25"/>
                  </a:lnTo>
                  <a:lnTo>
                    <a:pt x="5" y="26"/>
                  </a:lnTo>
                  <a:lnTo>
                    <a:pt x="5" y="25"/>
                  </a:lnTo>
                  <a:lnTo>
                    <a:pt x="4" y="25"/>
                  </a:lnTo>
                  <a:lnTo>
                    <a:pt x="4" y="24"/>
                  </a:lnTo>
                  <a:lnTo>
                    <a:pt x="5" y="24"/>
                  </a:lnTo>
                  <a:lnTo>
                    <a:pt x="5" y="25"/>
                  </a:lnTo>
                  <a:lnTo>
                    <a:pt x="5" y="26"/>
                  </a:lnTo>
                  <a:lnTo>
                    <a:pt x="7" y="26"/>
                  </a:lnTo>
                  <a:lnTo>
                    <a:pt x="5" y="26"/>
                  </a:lnTo>
                  <a:lnTo>
                    <a:pt x="5" y="25"/>
                  </a:lnTo>
                  <a:lnTo>
                    <a:pt x="7" y="25"/>
                  </a:lnTo>
                  <a:lnTo>
                    <a:pt x="7" y="26"/>
                  </a:lnTo>
                  <a:lnTo>
                    <a:pt x="8" y="26"/>
                  </a:lnTo>
                  <a:lnTo>
                    <a:pt x="8" y="25"/>
                  </a:lnTo>
                  <a:lnTo>
                    <a:pt x="8" y="26"/>
                  </a:lnTo>
                  <a:lnTo>
                    <a:pt x="8" y="25"/>
                  </a:lnTo>
                  <a:lnTo>
                    <a:pt x="9" y="25"/>
                  </a:lnTo>
                  <a:lnTo>
                    <a:pt x="8" y="25"/>
                  </a:lnTo>
                  <a:lnTo>
                    <a:pt x="7" y="25"/>
                  </a:lnTo>
                  <a:lnTo>
                    <a:pt x="7" y="24"/>
                  </a:lnTo>
                  <a:lnTo>
                    <a:pt x="8" y="24"/>
                  </a:lnTo>
                  <a:lnTo>
                    <a:pt x="8" y="23"/>
                  </a:lnTo>
                  <a:lnTo>
                    <a:pt x="7" y="23"/>
                  </a:lnTo>
                  <a:lnTo>
                    <a:pt x="8" y="23"/>
                  </a:lnTo>
                  <a:lnTo>
                    <a:pt x="7" y="23"/>
                  </a:lnTo>
                  <a:lnTo>
                    <a:pt x="7" y="21"/>
                  </a:lnTo>
                  <a:lnTo>
                    <a:pt x="7" y="20"/>
                  </a:lnTo>
                  <a:lnTo>
                    <a:pt x="5" y="20"/>
                  </a:lnTo>
                  <a:lnTo>
                    <a:pt x="7" y="19"/>
                  </a:lnTo>
                  <a:lnTo>
                    <a:pt x="8" y="19"/>
                  </a:lnTo>
                  <a:lnTo>
                    <a:pt x="8" y="17"/>
                  </a:lnTo>
                  <a:lnTo>
                    <a:pt x="7" y="17"/>
                  </a:lnTo>
                  <a:lnTo>
                    <a:pt x="5" y="17"/>
                  </a:lnTo>
                  <a:lnTo>
                    <a:pt x="4" y="17"/>
                  </a:lnTo>
                  <a:lnTo>
                    <a:pt x="4" y="19"/>
                  </a:lnTo>
                  <a:lnTo>
                    <a:pt x="3" y="19"/>
                  </a:lnTo>
                  <a:lnTo>
                    <a:pt x="3" y="17"/>
                  </a:lnTo>
                  <a:lnTo>
                    <a:pt x="3" y="16"/>
                  </a:lnTo>
                  <a:lnTo>
                    <a:pt x="3" y="15"/>
                  </a:lnTo>
                  <a:lnTo>
                    <a:pt x="4" y="15"/>
                  </a:lnTo>
                  <a:lnTo>
                    <a:pt x="4" y="14"/>
                  </a:lnTo>
                  <a:lnTo>
                    <a:pt x="5" y="14"/>
                  </a:lnTo>
                  <a:lnTo>
                    <a:pt x="5" y="12"/>
                  </a:lnTo>
                  <a:lnTo>
                    <a:pt x="7" y="12"/>
                  </a:lnTo>
                  <a:lnTo>
                    <a:pt x="7" y="11"/>
                  </a:lnTo>
                  <a:lnTo>
                    <a:pt x="8" y="12"/>
                  </a:lnTo>
                  <a:lnTo>
                    <a:pt x="8" y="11"/>
                  </a:lnTo>
                  <a:lnTo>
                    <a:pt x="9" y="11"/>
                  </a:lnTo>
                  <a:lnTo>
                    <a:pt x="9" y="12"/>
                  </a:lnTo>
                  <a:lnTo>
                    <a:pt x="11" y="12"/>
                  </a:lnTo>
                  <a:lnTo>
                    <a:pt x="12" y="12"/>
                  </a:lnTo>
                  <a:lnTo>
                    <a:pt x="13" y="12"/>
                  </a:lnTo>
                  <a:lnTo>
                    <a:pt x="12" y="12"/>
                  </a:lnTo>
                  <a:lnTo>
                    <a:pt x="12" y="11"/>
                  </a:lnTo>
                  <a:lnTo>
                    <a:pt x="12" y="12"/>
                  </a:lnTo>
                  <a:lnTo>
                    <a:pt x="12" y="11"/>
                  </a:lnTo>
                  <a:lnTo>
                    <a:pt x="13" y="11"/>
                  </a:lnTo>
                  <a:lnTo>
                    <a:pt x="13" y="12"/>
                  </a:lnTo>
                  <a:lnTo>
                    <a:pt x="14" y="12"/>
                  </a:lnTo>
                  <a:lnTo>
                    <a:pt x="16" y="11"/>
                  </a:lnTo>
                  <a:lnTo>
                    <a:pt x="16" y="12"/>
                  </a:lnTo>
                  <a:lnTo>
                    <a:pt x="16" y="11"/>
                  </a:lnTo>
                  <a:lnTo>
                    <a:pt x="16" y="12"/>
                  </a:lnTo>
                  <a:lnTo>
                    <a:pt x="17" y="12"/>
                  </a:lnTo>
                  <a:lnTo>
                    <a:pt x="17" y="11"/>
                  </a:lnTo>
                  <a:lnTo>
                    <a:pt x="18" y="12"/>
                  </a:lnTo>
                  <a:lnTo>
                    <a:pt x="19" y="12"/>
                  </a:lnTo>
                  <a:lnTo>
                    <a:pt x="19" y="11"/>
                  </a:lnTo>
                  <a:lnTo>
                    <a:pt x="18" y="11"/>
                  </a:lnTo>
                  <a:lnTo>
                    <a:pt x="17" y="11"/>
                  </a:lnTo>
                  <a:lnTo>
                    <a:pt x="18" y="11"/>
                  </a:lnTo>
                  <a:lnTo>
                    <a:pt x="18" y="10"/>
                  </a:lnTo>
                  <a:lnTo>
                    <a:pt x="21" y="10"/>
                  </a:lnTo>
                  <a:lnTo>
                    <a:pt x="22" y="10"/>
                  </a:lnTo>
                  <a:lnTo>
                    <a:pt x="23" y="10"/>
                  </a:lnTo>
                  <a:lnTo>
                    <a:pt x="23" y="9"/>
                  </a:lnTo>
                  <a:lnTo>
                    <a:pt x="23" y="10"/>
                  </a:lnTo>
                  <a:lnTo>
                    <a:pt x="23" y="9"/>
                  </a:lnTo>
                  <a:lnTo>
                    <a:pt x="22" y="9"/>
                  </a:lnTo>
                  <a:lnTo>
                    <a:pt x="21" y="9"/>
                  </a:lnTo>
                  <a:lnTo>
                    <a:pt x="19" y="9"/>
                  </a:lnTo>
                  <a:lnTo>
                    <a:pt x="21" y="9"/>
                  </a:lnTo>
                  <a:lnTo>
                    <a:pt x="19" y="9"/>
                  </a:lnTo>
                  <a:lnTo>
                    <a:pt x="19" y="7"/>
                  </a:lnTo>
                  <a:lnTo>
                    <a:pt x="18" y="7"/>
                  </a:lnTo>
                  <a:lnTo>
                    <a:pt x="19" y="7"/>
                  </a:lnTo>
                  <a:lnTo>
                    <a:pt x="19" y="6"/>
                  </a:lnTo>
                  <a:lnTo>
                    <a:pt x="21" y="6"/>
                  </a:lnTo>
                  <a:lnTo>
                    <a:pt x="22" y="6"/>
                  </a:lnTo>
                  <a:lnTo>
                    <a:pt x="23" y="6"/>
                  </a:lnTo>
                  <a:lnTo>
                    <a:pt x="25" y="6"/>
                  </a:lnTo>
                  <a:lnTo>
                    <a:pt x="26" y="6"/>
                  </a:lnTo>
                  <a:lnTo>
                    <a:pt x="28" y="6"/>
                  </a:lnTo>
                  <a:lnTo>
                    <a:pt x="28" y="7"/>
                  </a:lnTo>
                  <a:lnTo>
                    <a:pt x="30" y="7"/>
                  </a:lnTo>
                  <a:lnTo>
                    <a:pt x="31" y="7"/>
                  </a:lnTo>
                  <a:lnTo>
                    <a:pt x="31" y="6"/>
                  </a:lnTo>
                  <a:lnTo>
                    <a:pt x="32" y="6"/>
                  </a:lnTo>
                  <a:lnTo>
                    <a:pt x="32" y="5"/>
                  </a:lnTo>
                  <a:lnTo>
                    <a:pt x="33" y="5"/>
                  </a:lnTo>
                  <a:lnTo>
                    <a:pt x="35" y="3"/>
                  </a:lnTo>
                  <a:lnTo>
                    <a:pt x="36" y="3"/>
                  </a:lnTo>
                  <a:lnTo>
                    <a:pt x="36" y="2"/>
                  </a:lnTo>
                  <a:lnTo>
                    <a:pt x="37" y="2"/>
                  </a:lnTo>
                  <a:lnTo>
                    <a:pt x="37" y="1"/>
                  </a:lnTo>
                  <a:lnTo>
                    <a:pt x="39" y="1"/>
                  </a:lnTo>
                  <a:lnTo>
                    <a:pt x="40" y="1"/>
                  </a:lnTo>
                  <a:lnTo>
                    <a:pt x="41" y="1"/>
                  </a:lnTo>
                  <a:lnTo>
                    <a:pt x="42" y="0"/>
                  </a:lnTo>
                  <a:lnTo>
                    <a:pt x="44" y="0"/>
                  </a:lnTo>
                  <a:lnTo>
                    <a:pt x="45" y="1"/>
                  </a:lnTo>
                  <a:lnTo>
                    <a:pt x="46" y="1"/>
                  </a:lnTo>
                  <a:lnTo>
                    <a:pt x="47" y="1"/>
                  </a:lnTo>
                  <a:lnTo>
                    <a:pt x="49" y="1"/>
                  </a:lnTo>
                  <a:lnTo>
                    <a:pt x="50" y="1"/>
                  </a:lnTo>
                  <a:lnTo>
                    <a:pt x="50" y="0"/>
                  </a:lnTo>
                  <a:lnTo>
                    <a:pt x="51"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2" name="Freeform 1509"/>
            <p:cNvSpPr>
              <a:spLocks noEditPoints="1"/>
            </p:cNvSpPr>
            <p:nvPr/>
          </p:nvSpPr>
          <p:spPr bwMode="auto">
            <a:xfrm>
              <a:off x="5930900" y="4142003"/>
              <a:ext cx="33338" cy="31750"/>
            </a:xfrm>
            <a:custGeom>
              <a:avLst/>
              <a:gdLst>
                <a:gd name="T0" fmla="*/ 21 w 21"/>
                <a:gd name="T1" fmla="*/ 20 h 20"/>
                <a:gd name="T2" fmla="*/ 21 w 21"/>
                <a:gd name="T3" fmla="*/ 20 h 20"/>
                <a:gd name="T4" fmla="*/ 21 w 21"/>
                <a:gd name="T5" fmla="*/ 20 h 20"/>
                <a:gd name="T6" fmla="*/ 21 w 21"/>
                <a:gd name="T7" fmla="*/ 20 h 20"/>
                <a:gd name="T8" fmla="*/ 21 w 21"/>
                <a:gd name="T9" fmla="*/ 19 h 20"/>
                <a:gd name="T10" fmla="*/ 21 w 21"/>
                <a:gd name="T11" fmla="*/ 19 h 20"/>
                <a:gd name="T12" fmla="*/ 21 w 21"/>
                <a:gd name="T13" fmla="*/ 20 h 20"/>
                <a:gd name="T14" fmla="*/ 17 w 21"/>
                <a:gd name="T15" fmla="*/ 15 h 20"/>
                <a:gd name="T16" fmla="*/ 17 w 21"/>
                <a:gd name="T17" fmla="*/ 15 h 20"/>
                <a:gd name="T18" fmla="*/ 17 w 21"/>
                <a:gd name="T19" fmla="*/ 15 h 20"/>
                <a:gd name="T20" fmla="*/ 17 w 21"/>
                <a:gd name="T21" fmla="*/ 15 h 20"/>
                <a:gd name="T22" fmla="*/ 17 w 21"/>
                <a:gd name="T23" fmla="*/ 15 h 20"/>
                <a:gd name="T24" fmla="*/ 17 w 21"/>
                <a:gd name="T25" fmla="*/ 15 h 20"/>
                <a:gd name="T26" fmla="*/ 12 w 21"/>
                <a:gd name="T27" fmla="*/ 12 h 20"/>
                <a:gd name="T28" fmla="*/ 12 w 21"/>
                <a:gd name="T29" fmla="*/ 12 h 20"/>
                <a:gd name="T30" fmla="*/ 12 w 21"/>
                <a:gd name="T31" fmla="*/ 12 h 20"/>
                <a:gd name="T32" fmla="*/ 14 w 21"/>
                <a:gd name="T33" fmla="*/ 9 h 20"/>
                <a:gd name="T34" fmla="*/ 13 w 21"/>
                <a:gd name="T35" fmla="*/ 9 h 20"/>
                <a:gd name="T36" fmla="*/ 13 w 21"/>
                <a:gd name="T37" fmla="*/ 9 h 20"/>
                <a:gd name="T38" fmla="*/ 14 w 21"/>
                <a:gd name="T39" fmla="*/ 9 h 20"/>
                <a:gd name="T40" fmla="*/ 14 w 21"/>
                <a:gd name="T41" fmla="*/ 9 h 20"/>
                <a:gd name="T42" fmla="*/ 5 w 21"/>
                <a:gd name="T43" fmla="*/ 7 h 20"/>
                <a:gd name="T44" fmla="*/ 5 w 21"/>
                <a:gd name="T45" fmla="*/ 7 h 20"/>
                <a:gd name="T46" fmla="*/ 5 w 21"/>
                <a:gd name="T47" fmla="*/ 7 h 20"/>
                <a:gd name="T48" fmla="*/ 5 w 21"/>
                <a:gd name="T49" fmla="*/ 7 h 20"/>
                <a:gd name="T50" fmla="*/ 0 w 21"/>
                <a:gd name="T51" fmla="*/ 2 h 20"/>
                <a:gd name="T52" fmla="*/ 0 w 21"/>
                <a:gd name="T53" fmla="*/ 2 h 20"/>
                <a:gd name="T54" fmla="*/ 7 w 21"/>
                <a:gd name="T55" fmla="*/ 2 h 20"/>
                <a:gd name="T56" fmla="*/ 7 w 21"/>
                <a:gd name="T57" fmla="*/ 2 h 20"/>
                <a:gd name="T58" fmla="*/ 7 w 21"/>
                <a:gd name="T59" fmla="*/ 2 h 20"/>
                <a:gd name="T60" fmla="*/ 7 w 21"/>
                <a:gd name="T61" fmla="*/ 2 h 20"/>
                <a:gd name="T62" fmla="*/ 0 w 21"/>
                <a:gd name="T63" fmla="*/ 0 h 20"/>
                <a:gd name="T64" fmla="*/ 0 w 21"/>
                <a:gd name="T65" fmla="*/ 0 h 20"/>
                <a:gd name="T66" fmla="*/ 0 w 21"/>
                <a:gd name="T6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20">
                  <a:moveTo>
                    <a:pt x="21" y="20"/>
                  </a:moveTo>
                  <a:lnTo>
                    <a:pt x="21" y="20"/>
                  </a:lnTo>
                  <a:lnTo>
                    <a:pt x="21" y="20"/>
                  </a:lnTo>
                  <a:lnTo>
                    <a:pt x="21" y="20"/>
                  </a:lnTo>
                  <a:lnTo>
                    <a:pt x="21" y="20"/>
                  </a:lnTo>
                  <a:lnTo>
                    <a:pt x="21" y="20"/>
                  </a:lnTo>
                  <a:lnTo>
                    <a:pt x="21" y="20"/>
                  </a:lnTo>
                  <a:close/>
                  <a:moveTo>
                    <a:pt x="21" y="20"/>
                  </a:moveTo>
                  <a:lnTo>
                    <a:pt x="21" y="20"/>
                  </a:lnTo>
                  <a:lnTo>
                    <a:pt x="21" y="19"/>
                  </a:lnTo>
                  <a:lnTo>
                    <a:pt x="21" y="19"/>
                  </a:lnTo>
                  <a:lnTo>
                    <a:pt x="21" y="19"/>
                  </a:lnTo>
                  <a:lnTo>
                    <a:pt x="21" y="19"/>
                  </a:lnTo>
                  <a:lnTo>
                    <a:pt x="21" y="20"/>
                  </a:lnTo>
                  <a:close/>
                  <a:moveTo>
                    <a:pt x="17" y="15"/>
                  </a:moveTo>
                  <a:lnTo>
                    <a:pt x="17" y="15"/>
                  </a:lnTo>
                  <a:lnTo>
                    <a:pt x="17" y="15"/>
                  </a:lnTo>
                  <a:lnTo>
                    <a:pt x="17" y="15"/>
                  </a:lnTo>
                  <a:lnTo>
                    <a:pt x="17" y="15"/>
                  </a:lnTo>
                  <a:lnTo>
                    <a:pt x="17" y="15"/>
                  </a:lnTo>
                  <a:lnTo>
                    <a:pt x="17" y="15"/>
                  </a:lnTo>
                  <a:lnTo>
                    <a:pt x="17" y="15"/>
                  </a:lnTo>
                  <a:lnTo>
                    <a:pt x="17" y="15"/>
                  </a:lnTo>
                  <a:lnTo>
                    <a:pt x="17" y="15"/>
                  </a:lnTo>
                  <a:lnTo>
                    <a:pt x="17" y="15"/>
                  </a:lnTo>
                  <a:lnTo>
                    <a:pt x="17" y="15"/>
                  </a:lnTo>
                  <a:lnTo>
                    <a:pt x="17" y="15"/>
                  </a:lnTo>
                  <a:close/>
                  <a:moveTo>
                    <a:pt x="12" y="12"/>
                  </a:moveTo>
                  <a:lnTo>
                    <a:pt x="12" y="12"/>
                  </a:lnTo>
                  <a:lnTo>
                    <a:pt x="12" y="12"/>
                  </a:lnTo>
                  <a:lnTo>
                    <a:pt x="12" y="12"/>
                  </a:lnTo>
                  <a:lnTo>
                    <a:pt x="12" y="12"/>
                  </a:lnTo>
                  <a:lnTo>
                    <a:pt x="12" y="12"/>
                  </a:lnTo>
                  <a:close/>
                  <a:moveTo>
                    <a:pt x="14" y="9"/>
                  </a:moveTo>
                  <a:lnTo>
                    <a:pt x="14" y="9"/>
                  </a:lnTo>
                  <a:lnTo>
                    <a:pt x="13" y="9"/>
                  </a:lnTo>
                  <a:lnTo>
                    <a:pt x="13" y="9"/>
                  </a:lnTo>
                  <a:lnTo>
                    <a:pt x="13" y="9"/>
                  </a:lnTo>
                  <a:lnTo>
                    <a:pt x="14" y="9"/>
                  </a:lnTo>
                  <a:lnTo>
                    <a:pt x="14" y="9"/>
                  </a:lnTo>
                  <a:lnTo>
                    <a:pt x="14" y="9"/>
                  </a:lnTo>
                  <a:lnTo>
                    <a:pt x="14" y="9"/>
                  </a:lnTo>
                  <a:close/>
                  <a:moveTo>
                    <a:pt x="5" y="7"/>
                  </a:moveTo>
                  <a:lnTo>
                    <a:pt x="5" y="7"/>
                  </a:lnTo>
                  <a:lnTo>
                    <a:pt x="5" y="7"/>
                  </a:lnTo>
                  <a:lnTo>
                    <a:pt x="5" y="7"/>
                  </a:lnTo>
                  <a:lnTo>
                    <a:pt x="5" y="7"/>
                  </a:lnTo>
                  <a:lnTo>
                    <a:pt x="5" y="7"/>
                  </a:lnTo>
                  <a:lnTo>
                    <a:pt x="5" y="7"/>
                  </a:lnTo>
                  <a:lnTo>
                    <a:pt x="5" y="7"/>
                  </a:lnTo>
                  <a:close/>
                  <a:moveTo>
                    <a:pt x="0" y="2"/>
                  </a:moveTo>
                  <a:lnTo>
                    <a:pt x="0" y="2"/>
                  </a:lnTo>
                  <a:lnTo>
                    <a:pt x="0" y="2"/>
                  </a:lnTo>
                  <a:lnTo>
                    <a:pt x="0" y="2"/>
                  </a:lnTo>
                  <a:lnTo>
                    <a:pt x="0" y="2"/>
                  </a:lnTo>
                  <a:close/>
                  <a:moveTo>
                    <a:pt x="7" y="2"/>
                  </a:moveTo>
                  <a:lnTo>
                    <a:pt x="7" y="2"/>
                  </a:lnTo>
                  <a:lnTo>
                    <a:pt x="7" y="2"/>
                  </a:lnTo>
                  <a:lnTo>
                    <a:pt x="7" y="2"/>
                  </a:lnTo>
                  <a:lnTo>
                    <a:pt x="7" y="2"/>
                  </a:lnTo>
                  <a:lnTo>
                    <a:pt x="7" y="2"/>
                  </a:lnTo>
                  <a:lnTo>
                    <a:pt x="7" y="2"/>
                  </a:lnTo>
                  <a:lnTo>
                    <a:pt x="7" y="2"/>
                  </a:lnTo>
                  <a:close/>
                  <a:moveTo>
                    <a:pt x="0" y="0"/>
                  </a:move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3" name="Freeform 1510"/>
            <p:cNvSpPr>
              <a:spLocks noEditPoints="1"/>
            </p:cNvSpPr>
            <p:nvPr/>
          </p:nvSpPr>
          <p:spPr bwMode="auto">
            <a:xfrm>
              <a:off x="5432425" y="3865778"/>
              <a:ext cx="30163" cy="31750"/>
            </a:xfrm>
            <a:custGeom>
              <a:avLst/>
              <a:gdLst>
                <a:gd name="T0" fmla="*/ 16 w 19"/>
                <a:gd name="T1" fmla="*/ 20 h 20"/>
                <a:gd name="T2" fmla="*/ 6 w 19"/>
                <a:gd name="T3" fmla="*/ 11 h 20"/>
                <a:gd name="T4" fmla="*/ 6 w 19"/>
                <a:gd name="T5" fmla="*/ 11 h 20"/>
                <a:gd name="T6" fmla="*/ 6 w 19"/>
                <a:gd name="T7" fmla="*/ 9 h 20"/>
                <a:gd name="T8" fmla="*/ 6 w 19"/>
                <a:gd name="T9" fmla="*/ 11 h 20"/>
                <a:gd name="T10" fmla="*/ 6 w 19"/>
                <a:gd name="T11" fmla="*/ 11 h 20"/>
                <a:gd name="T12" fmla="*/ 0 w 19"/>
                <a:gd name="T13" fmla="*/ 6 h 20"/>
                <a:gd name="T14" fmla="*/ 0 w 19"/>
                <a:gd name="T15" fmla="*/ 6 h 20"/>
                <a:gd name="T16" fmla="*/ 18 w 19"/>
                <a:gd name="T17" fmla="*/ 0 h 20"/>
                <a:gd name="T18" fmla="*/ 19 w 19"/>
                <a:gd name="T19" fmla="*/ 3 h 20"/>
                <a:gd name="T20" fmla="*/ 19 w 19"/>
                <a:gd name="T21" fmla="*/ 6 h 20"/>
                <a:gd name="T22" fmla="*/ 18 w 19"/>
                <a:gd name="T23" fmla="*/ 7 h 20"/>
                <a:gd name="T24" fmla="*/ 18 w 19"/>
                <a:gd name="T25" fmla="*/ 9 h 20"/>
                <a:gd name="T26" fmla="*/ 16 w 19"/>
                <a:gd name="T27" fmla="*/ 11 h 20"/>
                <a:gd name="T28" fmla="*/ 16 w 19"/>
                <a:gd name="T29" fmla="*/ 13 h 20"/>
                <a:gd name="T30" fmla="*/ 15 w 19"/>
                <a:gd name="T31" fmla="*/ 16 h 20"/>
                <a:gd name="T32" fmla="*/ 14 w 19"/>
                <a:gd name="T33" fmla="*/ 17 h 20"/>
                <a:gd name="T34" fmla="*/ 14 w 19"/>
                <a:gd name="T35" fmla="*/ 20 h 20"/>
                <a:gd name="T36" fmla="*/ 14 w 19"/>
                <a:gd name="T37" fmla="*/ 20 h 20"/>
                <a:gd name="T38" fmla="*/ 12 w 19"/>
                <a:gd name="T39" fmla="*/ 18 h 20"/>
                <a:gd name="T40" fmla="*/ 11 w 19"/>
                <a:gd name="T41" fmla="*/ 17 h 20"/>
                <a:gd name="T42" fmla="*/ 10 w 19"/>
                <a:gd name="T43" fmla="*/ 16 h 20"/>
                <a:gd name="T44" fmla="*/ 10 w 19"/>
                <a:gd name="T45" fmla="*/ 16 h 20"/>
                <a:gd name="T46" fmla="*/ 10 w 19"/>
                <a:gd name="T47" fmla="*/ 13 h 20"/>
                <a:gd name="T48" fmla="*/ 9 w 19"/>
                <a:gd name="T49" fmla="*/ 12 h 20"/>
                <a:gd name="T50" fmla="*/ 9 w 19"/>
                <a:gd name="T51" fmla="*/ 12 h 20"/>
                <a:gd name="T52" fmla="*/ 9 w 19"/>
                <a:gd name="T53" fmla="*/ 11 h 20"/>
                <a:gd name="T54" fmla="*/ 9 w 19"/>
                <a:gd name="T55" fmla="*/ 11 h 20"/>
                <a:gd name="T56" fmla="*/ 9 w 19"/>
                <a:gd name="T57" fmla="*/ 11 h 20"/>
                <a:gd name="T58" fmla="*/ 10 w 19"/>
                <a:gd name="T59" fmla="*/ 9 h 20"/>
                <a:gd name="T60" fmla="*/ 11 w 19"/>
                <a:gd name="T61" fmla="*/ 7 h 20"/>
                <a:gd name="T62" fmla="*/ 12 w 19"/>
                <a:gd name="T63" fmla="*/ 6 h 20"/>
                <a:gd name="T64" fmla="*/ 12 w 19"/>
                <a:gd name="T65" fmla="*/ 3 h 20"/>
                <a:gd name="T66" fmla="*/ 14 w 19"/>
                <a:gd name="T67" fmla="*/ 2 h 20"/>
                <a:gd name="T68" fmla="*/ 15 w 19"/>
                <a:gd name="T69" fmla="*/ 0 h 20"/>
                <a:gd name="T70" fmla="*/ 18 w 19"/>
                <a:gd name="T7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20">
                  <a:moveTo>
                    <a:pt x="18" y="20"/>
                  </a:moveTo>
                  <a:lnTo>
                    <a:pt x="16" y="20"/>
                  </a:lnTo>
                  <a:lnTo>
                    <a:pt x="18" y="20"/>
                  </a:lnTo>
                  <a:close/>
                  <a:moveTo>
                    <a:pt x="6" y="11"/>
                  </a:moveTo>
                  <a:lnTo>
                    <a:pt x="7" y="11"/>
                  </a:lnTo>
                  <a:lnTo>
                    <a:pt x="6" y="11"/>
                  </a:lnTo>
                  <a:close/>
                  <a:moveTo>
                    <a:pt x="6" y="11"/>
                  </a:moveTo>
                  <a:lnTo>
                    <a:pt x="6" y="9"/>
                  </a:lnTo>
                  <a:lnTo>
                    <a:pt x="6" y="11"/>
                  </a:lnTo>
                  <a:close/>
                  <a:moveTo>
                    <a:pt x="6" y="11"/>
                  </a:moveTo>
                  <a:lnTo>
                    <a:pt x="6" y="9"/>
                  </a:lnTo>
                  <a:lnTo>
                    <a:pt x="6" y="11"/>
                  </a:lnTo>
                  <a:close/>
                  <a:moveTo>
                    <a:pt x="0" y="4"/>
                  </a:moveTo>
                  <a:lnTo>
                    <a:pt x="0" y="6"/>
                  </a:lnTo>
                  <a:lnTo>
                    <a:pt x="0" y="4"/>
                  </a:lnTo>
                  <a:lnTo>
                    <a:pt x="0" y="6"/>
                  </a:lnTo>
                  <a:lnTo>
                    <a:pt x="0" y="4"/>
                  </a:lnTo>
                  <a:close/>
                  <a:moveTo>
                    <a:pt x="18" y="0"/>
                  </a:moveTo>
                  <a:lnTo>
                    <a:pt x="19" y="2"/>
                  </a:lnTo>
                  <a:lnTo>
                    <a:pt x="19" y="3"/>
                  </a:lnTo>
                  <a:lnTo>
                    <a:pt x="19" y="4"/>
                  </a:lnTo>
                  <a:lnTo>
                    <a:pt x="19" y="6"/>
                  </a:lnTo>
                  <a:lnTo>
                    <a:pt x="18" y="6"/>
                  </a:lnTo>
                  <a:lnTo>
                    <a:pt x="18" y="7"/>
                  </a:lnTo>
                  <a:lnTo>
                    <a:pt x="18" y="8"/>
                  </a:lnTo>
                  <a:lnTo>
                    <a:pt x="18" y="9"/>
                  </a:lnTo>
                  <a:lnTo>
                    <a:pt x="16" y="9"/>
                  </a:lnTo>
                  <a:lnTo>
                    <a:pt x="16" y="11"/>
                  </a:lnTo>
                  <a:lnTo>
                    <a:pt x="16" y="12"/>
                  </a:lnTo>
                  <a:lnTo>
                    <a:pt x="16" y="13"/>
                  </a:lnTo>
                  <a:lnTo>
                    <a:pt x="15" y="14"/>
                  </a:lnTo>
                  <a:lnTo>
                    <a:pt x="15" y="16"/>
                  </a:lnTo>
                  <a:lnTo>
                    <a:pt x="14" y="16"/>
                  </a:lnTo>
                  <a:lnTo>
                    <a:pt x="14" y="17"/>
                  </a:lnTo>
                  <a:lnTo>
                    <a:pt x="14" y="18"/>
                  </a:lnTo>
                  <a:lnTo>
                    <a:pt x="14" y="20"/>
                  </a:lnTo>
                  <a:lnTo>
                    <a:pt x="12" y="20"/>
                  </a:lnTo>
                  <a:lnTo>
                    <a:pt x="14" y="20"/>
                  </a:lnTo>
                  <a:lnTo>
                    <a:pt x="12" y="20"/>
                  </a:lnTo>
                  <a:lnTo>
                    <a:pt x="12" y="18"/>
                  </a:lnTo>
                  <a:lnTo>
                    <a:pt x="11" y="18"/>
                  </a:lnTo>
                  <a:lnTo>
                    <a:pt x="11" y="17"/>
                  </a:lnTo>
                  <a:lnTo>
                    <a:pt x="10" y="17"/>
                  </a:lnTo>
                  <a:lnTo>
                    <a:pt x="10" y="16"/>
                  </a:lnTo>
                  <a:lnTo>
                    <a:pt x="10" y="17"/>
                  </a:lnTo>
                  <a:lnTo>
                    <a:pt x="10" y="16"/>
                  </a:lnTo>
                  <a:lnTo>
                    <a:pt x="10" y="14"/>
                  </a:lnTo>
                  <a:lnTo>
                    <a:pt x="10" y="13"/>
                  </a:lnTo>
                  <a:lnTo>
                    <a:pt x="9" y="13"/>
                  </a:lnTo>
                  <a:lnTo>
                    <a:pt x="9" y="12"/>
                  </a:lnTo>
                  <a:lnTo>
                    <a:pt x="10" y="12"/>
                  </a:lnTo>
                  <a:lnTo>
                    <a:pt x="9" y="12"/>
                  </a:lnTo>
                  <a:lnTo>
                    <a:pt x="10" y="12"/>
                  </a:lnTo>
                  <a:lnTo>
                    <a:pt x="9" y="11"/>
                  </a:lnTo>
                  <a:lnTo>
                    <a:pt x="10" y="11"/>
                  </a:lnTo>
                  <a:lnTo>
                    <a:pt x="9" y="11"/>
                  </a:lnTo>
                  <a:lnTo>
                    <a:pt x="10" y="11"/>
                  </a:lnTo>
                  <a:lnTo>
                    <a:pt x="9" y="11"/>
                  </a:lnTo>
                  <a:lnTo>
                    <a:pt x="10" y="11"/>
                  </a:lnTo>
                  <a:lnTo>
                    <a:pt x="10" y="9"/>
                  </a:lnTo>
                  <a:lnTo>
                    <a:pt x="10" y="8"/>
                  </a:lnTo>
                  <a:lnTo>
                    <a:pt x="11" y="7"/>
                  </a:lnTo>
                  <a:lnTo>
                    <a:pt x="11" y="6"/>
                  </a:lnTo>
                  <a:lnTo>
                    <a:pt x="12" y="6"/>
                  </a:lnTo>
                  <a:lnTo>
                    <a:pt x="12" y="4"/>
                  </a:lnTo>
                  <a:lnTo>
                    <a:pt x="12" y="3"/>
                  </a:lnTo>
                  <a:lnTo>
                    <a:pt x="14" y="3"/>
                  </a:lnTo>
                  <a:lnTo>
                    <a:pt x="14" y="2"/>
                  </a:lnTo>
                  <a:lnTo>
                    <a:pt x="15" y="2"/>
                  </a:lnTo>
                  <a:lnTo>
                    <a:pt x="15" y="0"/>
                  </a:lnTo>
                  <a:lnTo>
                    <a:pt x="16" y="0"/>
                  </a:lnTo>
                  <a:lnTo>
                    <a:pt x="1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4" name="Freeform 1511"/>
            <p:cNvSpPr>
              <a:spLocks noEditPoints="1"/>
            </p:cNvSpPr>
            <p:nvPr/>
          </p:nvSpPr>
          <p:spPr bwMode="auto">
            <a:xfrm>
              <a:off x="4665663" y="4100728"/>
              <a:ext cx="93663" cy="93663"/>
            </a:xfrm>
            <a:custGeom>
              <a:avLst/>
              <a:gdLst>
                <a:gd name="T0" fmla="*/ 55 w 59"/>
                <a:gd name="T1" fmla="*/ 37 h 59"/>
                <a:gd name="T2" fmla="*/ 54 w 59"/>
                <a:gd name="T3" fmla="*/ 29 h 59"/>
                <a:gd name="T4" fmla="*/ 52 w 59"/>
                <a:gd name="T5" fmla="*/ 26 h 59"/>
                <a:gd name="T6" fmla="*/ 55 w 59"/>
                <a:gd name="T7" fmla="*/ 24 h 59"/>
                <a:gd name="T8" fmla="*/ 56 w 59"/>
                <a:gd name="T9" fmla="*/ 23 h 59"/>
                <a:gd name="T10" fmla="*/ 55 w 59"/>
                <a:gd name="T11" fmla="*/ 22 h 59"/>
                <a:gd name="T12" fmla="*/ 15 w 59"/>
                <a:gd name="T13" fmla="*/ 7 h 59"/>
                <a:gd name="T14" fmla="*/ 13 w 59"/>
                <a:gd name="T15" fmla="*/ 7 h 59"/>
                <a:gd name="T16" fmla="*/ 19 w 59"/>
                <a:gd name="T17" fmla="*/ 7 h 59"/>
                <a:gd name="T18" fmla="*/ 18 w 59"/>
                <a:gd name="T19" fmla="*/ 5 h 59"/>
                <a:gd name="T20" fmla="*/ 11 w 59"/>
                <a:gd name="T21" fmla="*/ 4 h 59"/>
                <a:gd name="T22" fmla="*/ 9 w 59"/>
                <a:gd name="T23" fmla="*/ 0 h 59"/>
                <a:gd name="T24" fmla="*/ 13 w 59"/>
                <a:gd name="T25" fmla="*/ 1 h 59"/>
                <a:gd name="T26" fmla="*/ 11 w 59"/>
                <a:gd name="T27" fmla="*/ 5 h 59"/>
                <a:gd name="T28" fmla="*/ 11 w 59"/>
                <a:gd name="T29" fmla="*/ 9 h 59"/>
                <a:gd name="T30" fmla="*/ 14 w 59"/>
                <a:gd name="T31" fmla="*/ 7 h 59"/>
                <a:gd name="T32" fmla="*/ 15 w 59"/>
                <a:gd name="T33" fmla="*/ 8 h 59"/>
                <a:gd name="T34" fmla="*/ 18 w 59"/>
                <a:gd name="T35" fmla="*/ 10 h 59"/>
                <a:gd name="T36" fmla="*/ 18 w 59"/>
                <a:gd name="T37" fmla="*/ 10 h 59"/>
                <a:gd name="T38" fmla="*/ 22 w 59"/>
                <a:gd name="T39" fmla="*/ 7 h 59"/>
                <a:gd name="T40" fmla="*/ 20 w 59"/>
                <a:gd name="T41" fmla="*/ 5 h 59"/>
                <a:gd name="T42" fmla="*/ 20 w 59"/>
                <a:gd name="T43" fmla="*/ 5 h 59"/>
                <a:gd name="T44" fmla="*/ 22 w 59"/>
                <a:gd name="T45" fmla="*/ 4 h 59"/>
                <a:gd name="T46" fmla="*/ 24 w 59"/>
                <a:gd name="T47" fmla="*/ 1 h 59"/>
                <a:gd name="T48" fmla="*/ 28 w 59"/>
                <a:gd name="T49" fmla="*/ 1 h 59"/>
                <a:gd name="T50" fmla="*/ 34 w 59"/>
                <a:gd name="T51" fmla="*/ 5 h 59"/>
                <a:gd name="T52" fmla="*/ 41 w 59"/>
                <a:gd name="T53" fmla="*/ 9 h 59"/>
                <a:gd name="T54" fmla="*/ 45 w 59"/>
                <a:gd name="T55" fmla="*/ 14 h 59"/>
                <a:gd name="T56" fmla="*/ 50 w 59"/>
                <a:gd name="T57" fmla="*/ 18 h 59"/>
                <a:gd name="T58" fmla="*/ 52 w 59"/>
                <a:gd name="T59" fmla="*/ 22 h 59"/>
                <a:gd name="T60" fmla="*/ 50 w 59"/>
                <a:gd name="T61" fmla="*/ 27 h 59"/>
                <a:gd name="T62" fmla="*/ 52 w 59"/>
                <a:gd name="T63" fmla="*/ 32 h 59"/>
                <a:gd name="T64" fmla="*/ 52 w 59"/>
                <a:gd name="T65" fmla="*/ 35 h 59"/>
                <a:gd name="T66" fmla="*/ 54 w 59"/>
                <a:gd name="T67" fmla="*/ 37 h 59"/>
                <a:gd name="T68" fmla="*/ 52 w 59"/>
                <a:gd name="T69" fmla="*/ 41 h 59"/>
                <a:gd name="T70" fmla="*/ 55 w 59"/>
                <a:gd name="T71" fmla="*/ 43 h 59"/>
                <a:gd name="T72" fmla="*/ 55 w 59"/>
                <a:gd name="T73" fmla="*/ 49 h 59"/>
                <a:gd name="T74" fmla="*/ 57 w 59"/>
                <a:gd name="T75" fmla="*/ 51 h 59"/>
                <a:gd name="T76" fmla="*/ 56 w 59"/>
                <a:gd name="T77" fmla="*/ 54 h 59"/>
                <a:gd name="T78" fmla="*/ 50 w 59"/>
                <a:gd name="T79" fmla="*/ 55 h 59"/>
                <a:gd name="T80" fmla="*/ 45 w 59"/>
                <a:gd name="T81" fmla="*/ 57 h 59"/>
                <a:gd name="T82" fmla="*/ 39 w 59"/>
                <a:gd name="T83" fmla="*/ 57 h 59"/>
                <a:gd name="T84" fmla="*/ 34 w 59"/>
                <a:gd name="T85" fmla="*/ 56 h 59"/>
                <a:gd name="T86" fmla="*/ 28 w 59"/>
                <a:gd name="T87" fmla="*/ 56 h 59"/>
                <a:gd name="T88" fmla="*/ 28 w 59"/>
                <a:gd name="T89" fmla="*/ 54 h 59"/>
                <a:gd name="T90" fmla="*/ 27 w 59"/>
                <a:gd name="T91" fmla="*/ 50 h 59"/>
                <a:gd name="T92" fmla="*/ 23 w 59"/>
                <a:gd name="T93" fmla="*/ 46 h 59"/>
                <a:gd name="T94" fmla="*/ 20 w 59"/>
                <a:gd name="T95" fmla="*/ 46 h 59"/>
                <a:gd name="T96" fmla="*/ 14 w 59"/>
                <a:gd name="T97" fmla="*/ 43 h 59"/>
                <a:gd name="T98" fmla="*/ 9 w 59"/>
                <a:gd name="T99" fmla="*/ 41 h 59"/>
                <a:gd name="T100" fmla="*/ 6 w 59"/>
                <a:gd name="T101" fmla="*/ 37 h 59"/>
                <a:gd name="T102" fmla="*/ 4 w 59"/>
                <a:gd name="T103" fmla="*/ 32 h 59"/>
                <a:gd name="T104" fmla="*/ 0 w 59"/>
                <a:gd name="T105" fmla="*/ 27 h 59"/>
                <a:gd name="T106" fmla="*/ 0 w 59"/>
                <a:gd name="T107" fmla="*/ 22 h 59"/>
                <a:gd name="T108" fmla="*/ 3 w 59"/>
                <a:gd name="T109" fmla="*/ 17 h 59"/>
                <a:gd name="T110" fmla="*/ 5 w 59"/>
                <a:gd name="T111" fmla="*/ 13 h 59"/>
                <a:gd name="T112" fmla="*/ 4 w 59"/>
                <a:gd name="T113" fmla="*/ 9 h 59"/>
                <a:gd name="T114" fmla="*/ 6 w 59"/>
                <a:gd name="T115" fmla="*/ 7 h 59"/>
                <a:gd name="T116" fmla="*/ 6 w 59"/>
                <a:gd name="T117"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 h="59">
                  <a:moveTo>
                    <a:pt x="56" y="37"/>
                  </a:moveTo>
                  <a:lnTo>
                    <a:pt x="55" y="37"/>
                  </a:lnTo>
                  <a:lnTo>
                    <a:pt x="55" y="38"/>
                  </a:lnTo>
                  <a:lnTo>
                    <a:pt x="55" y="37"/>
                  </a:lnTo>
                  <a:lnTo>
                    <a:pt x="56" y="37"/>
                  </a:lnTo>
                  <a:lnTo>
                    <a:pt x="55" y="37"/>
                  </a:lnTo>
                  <a:lnTo>
                    <a:pt x="56" y="37"/>
                  </a:lnTo>
                  <a:lnTo>
                    <a:pt x="56" y="36"/>
                  </a:lnTo>
                  <a:lnTo>
                    <a:pt x="56" y="37"/>
                  </a:lnTo>
                  <a:close/>
                  <a:moveTo>
                    <a:pt x="54" y="27"/>
                  </a:moveTo>
                  <a:lnTo>
                    <a:pt x="54" y="28"/>
                  </a:lnTo>
                  <a:lnTo>
                    <a:pt x="54" y="29"/>
                  </a:lnTo>
                  <a:lnTo>
                    <a:pt x="54" y="28"/>
                  </a:lnTo>
                  <a:lnTo>
                    <a:pt x="54" y="29"/>
                  </a:lnTo>
                  <a:lnTo>
                    <a:pt x="54" y="28"/>
                  </a:lnTo>
                  <a:lnTo>
                    <a:pt x="52" y="28"/>
                  </a:lnTo>
                  <a:lnTo>
                    <a:pt x="52" y="27"/>
                  </a:lnTo>
                  <a:lnTo>
                    <a:pt x="52" y="26"/>
                  </a:lnTo>
                  <a:lnTo>
                    <a:pt x="54" y="26"/>
                  </a:lnTo>
                  <a:lnTo>
                    <a:pt x="54" y="27"/>
                  </a:lnTo>
                  <a:close/>
                  <a:moveTo>
                    <a:pt x="55" y="24"/>
                  </a:moveTo>
                  <a:lnTo>
                    <a:pt x="54" y="23"/>
                  </a:lnTo>
                  <a:lnTo>
                    <a:pt x="55" y="23"/>
                  </a:lnTo>
                  <a:lnTo>
                    <a:pt x="55" y="24"/>
                  </a:lnTo>
                  <a:close/>
                  <a:moveTo>
                    <a:pt x="55" y="21"/>
                  </a:moveTo>
                  <a:lnTo>
                    <a:pt x="55" y="22"/>
                  </a:lnTo>
                  <a:lnTo>
                    <a:pt x="56" y="22"/>
                  </a:lnTo>
                  <a:lnTo>
                    <a:pt x="56" y="21"/>
                  </a:lnTo>
                  <a:lnTo>
                    <a:pt x="56" y="22"/>
                  </a:lnTo>
                  <a:lnTo>
                    <a:pt x="56" y="23"/>
                  </a:lnTo>
                  <a:lnTo>
                    <a:pt x="55" y="23"/>
                  </a:lnTo>
                  <a:lnTo>
                    <a:pt x="55" y="24"/>
                  </a:lnTo>
                  <a:lnTo>
                    <a:pt x="55" y="23"/>
                  </a:lnTo>
                  <a:lnTo>
                    <a:pt x="55" y="24"/>
                  </a:lnTo>
                  <a:lnTo>
                    <a:pt x="55" y="23"/>
                  </a:lnTo>
                  <a:lnTo>
                    <a:pt x="55" y="22"/>
                  </a:lnTo>
                  <a:lnTo>
                    <a:pt x="55" y="21"/>
                  </a:lnTo>
                  <a:close/>
                  <a:moveTo>
                    <a:pt x="15" y="7"/>
                  </a:moveTo>
                  <a:lnTo>
                    <a:pt x="15" y="8"/>
                  </a:lnTo>
                  <a:lnTo>
                    <a:pt x="15" y="7"/>
                  </a:lnTo>
                  <a:lnTo>
                    <a:pt x="15" y="8"/>
                  </a:lnTo>
                  <a:lnTo>
                    <a:pt x="15" y="7"/>
                  </a:lnTo>
                  <a:close/>
                  <a:moveTo>
                    <a:pt x="13" y="7"/>
                  </a:moveTo>
                  <a:lnTo>
                    <a:pt x="13" y="8"/>
                  </a:lnTo>
                  <a:lnTo>
                    <a:pt x="11" y="8"/>
                  </a:lnTo>
                  <a:lnTo>
                    <a:pt x="13" y="8"/>
                  </a:lnTo>
                  <a:lnTo>
                    <a:pt x="11" y="7"/>
                  </a:lnTo>
                  <a:lnTo>
                    <a:pt x="13" y="7"/>
                  </a:lnTo>
                  <a:close/>
                  <a:moveTo>
                    <a:pt x="11" y="7"/>
                  </a:moveTo>
                  <a:lnTo>
                    <a:pt x="11" y="5"/>
                  </a:lnTo>
                  <a:lnTo>
                    <a:pt x="11" y="7"/>
                  </a:lnTo>
                  <a:close/>
                  <a:moveTo>
                    <a:pt x="18" y="5"/>
                  </a:moveTo>
                  <a:lnTo>
                    <a:pt x="19" y="5"/>
                  </a:lnTo>
                  <a:lnTo>
                    <a:pt x="19" y="7"/>
                  </a:lnTo>
                  <a:lnTo>
                    <a:pt x="19" y="5"/>
                  </a:lnTo>
                  <a:lnTo>
                    <a:pt x="19" y="7"/>
                  </a:lnTo>
                  <a:lnTo>
                    <a:pt x="19" y="5"/>
                  </a:lnTo>
                  <a:lnTo>
                    <a:pt x="18" y="5"/>
                  </a:lnTo>
                  <a:lnTo>
                    <a:pt x="18" y="4"/>
                  </a:lnTo>
                  <a:lnTo>
                    <a:pt x="18" y="5"/>
                  </a:lnTo>
                  <a:close/>
                  <a:moveTo>
                    <a:pt x="19" y="4"/>
                  </a:moveTo>
                  <a:lnTo>
                    <a:pt x="18" y="4"/>
                  </a:lnTo>
                  <a:lnTo>
                    <a:pt x="19" y="4"/>
                  </a:lnTo>
                  <a:close/>
                  <a:moveTo>
                    <a:pt x="11" y="4"/>
                  </a:moveTo>
                  <a:lnTo>
                    <a:pt x="13" y="4"/>
                  </a:lnTo>
                  <a:lnTo>
                    <a:pt x="11" y="4"/>
                  </a:lnTo>
                  <a:close/>
                  <a:moveTo>
                    <a:pt x="13" y="3"/>
                  </a:moveTo>
                  <a:lnTo>
                    <a:pt x="13" y="4"/>
                  </a:lnTo>
                  <a:lnTo>
                    <a:pt x="13" y="3"/>
                  </a:lnTo>
                  <a:close/>
                  <a:moveTo>
                    <a:pt x="6" y="0"/>
                  </a:moveTo>
                  <a:lnTo>
                    <a:pt x="8" y="0"/>
                  </a:lnTo>
                  <a:lnTo>
                    <a:pt x="9" y="0"/>
                  </a:lnTo>
                  <a:lnTo>
                    <a:pt x="10" y="0"/>
                  </a:lnTo>
                  <a:lnTo>
                    <a:pt x="11" y="0"/>
                  </a:lnTo>
                  <a:lnTo>
                    <a:pt x="13" y="0"/>
                  </a:lnTo>
                  <a:lnTo>
                    <a:pt x="11" y="0"/>
                  </a:lnTo>
                  <a:lnTo>
                    <a:pt x="13" y="0"/>
                  </a:lnTo>
                  <a:lnTo>
                    <a:pt x="13" y="1"/>
                  </a:lnTo>
                  <a:lnTo>
                    <a:pt x="11" y="1"/>
                  </a:lnTo>
                  <a:lnTo>
                    <a:pt x="11" y="3"/>
                  </a:lnTo>
                  <a:lnTo>
                    <a:pt x="11" y="4"/>
                  </a:lnTo>
                  <a:lnTo>
                    <a:pt x="11" y="5"/>
                  </a:lnTo>
                  <a:lnTo>
                    <a:pt x="10" y="5"/>
                  </a:lnTo>
                  <a:lnTo>
                    <a:pt x="11" y="5"/>
                  </a:lnTo>
                  <a:lnTo>
                    <a:pt x="11" y="7"/>
                  </a:lnTo>
                  <a:lnTo>
                    <a:pt x="11" y="8"/>
                  </a:lnTo>
                  <a:lnTo>
                    <a:pt x="11" y="9"/>
                  </a:lnTo>
                  <a:lnTo>
                    <a:pt x="13" y="8"/>
                  </a:lnTo>
                  <a:lnTo>
                    <a:pt x="13" y="9"/>
                  </a:lnTo>
                  <a:lnTo>
                    <a:pt x="11" y="9"/>
                  </a:lnTo>
                  <a:lnTo>
                    <a:pt x="13" y="9"/>
                  </a:lnTo>
                  <a:lnTo>
                    <a:pt x="13" y="8"/>
                  </a:lnTo>
                  <a:lnTo>
                    <a:pt x="14" y="8"/>
                  </a:lnTo>
                  <a:lnTo>
                    <a:pt x="13" y="8"/>
                  </a:lnTo>
                  <a:lnTo>
                    <a:pt x="13" y="7"/>
                  </a:lnTo>
                  <a:lnTo>
                    <a:pt x="14" y="7"/>
                  </a:lnTo>
                  <a:lnTo>
                    <a:pt x="14" y="8"/>
                  </a:lnTo>
                  <a:lnTo>
                    <a:pt x="14" y="7"/>
                  </a:lnTo>
                  <a:lnTo>
                    <a:pt x="15" y="7"/>
                  </a:lnTo>
                  <a:lnTo>
                    <a:pt x="15" y="8"/>
                  </a:lnTo>
                  <a:lnTo>
                    <a:pt x="17" y="8"/>
                  </a:lnTo>
                  <a:lnTo>
                    <a:pt x="15" y="8"/>
                  </a:lnTo>
                  <a:lnTo>
                    <a:pt x="17" y="8"/>
                  </a:lnTo>
                  <a:lnTo>
                    <a:pt x="18" y="8"/>
                  </a:lnTo>
                  <a:lnTo>
                    <a:pt x="18" y="9"/>
                  </a:lnTo>
                  <a:lnTo>
                    <a:pt x="17" y="9"/>
                  </a:lnTo>
                  <a:lnTo>
                    <a:pt x="17" y="10"/>
                  </a:lnTo>
                  <a:lnTo>
                    <a:pt x="18" y="10"/>
                  </a:lnTo>
                  <a:lnTo>
                    <a:pt x="17" y="10"/>
                  </a:lnTo>
                  <a:lnTo>
                    <a:pt x="18" y="10"/>
                  </a:lnTo>
                  <a:lnTo>
                    <a:pt x="18" y="9"/>
                  </a:lnTo>
                  <a:lnTo>
                    <a:pt x="18" y="10"/>
                  </a:lnTo>
                  <a:lnTo>
                    <a:pt x="19" y="10"/>
                  </a:lnTo>
                  <a:lnTo>
                    <a:pt x="18" y="10"/>
                  </a:lnTo>
                  <a:lnTo>
                    <a:pt x="18" y="9"/>
                  </a:lnTo>
                  <a:lnTo>
                    <a:pt x="18" y="8"/>
                  </a:lnTo>
                  <a:lnTo>
                    <a:pt x="19" y="8"/>
                  </a:lnTo>
                  <a:lnTo>
                    <a:pt x="20" y="8"/>
                  </a:lnTo>
                  <a:lnTo>
                    <a:pt x="22" y="8"/>
                  </a:lnTo>
                  <a:lnTo>
                    <a:pt x="22" y="7"/>
                  </a:lnTo>
                  <a:lnTo>
                    <a:pt x="23" y="7"/>
                  </a:lnTo>
                  <a:lnTo>
                    <a:pt x="23" y="5"/>
                  </a:lnTo>
                  <a:lnTo>
                    <a:pt x="22" y="5"/>
                  </a:lnTo>
                  <a:lnTo>
                    <a:pt x="22" y="7"/>
                  </a:lnTo>
                  <a:lnTo>
                    <a:pt x="20" y="7"/>
                  </a:lnTo>
                  <a:lnTo>
                    <a:pt x="20" y="5"/>
                  </a:lnTo>
                  <a:lnTo>
                    <a:pt x="19" y="5"/>
                  </a:lnTo>
                  <a:lnTo>
                    <a:pt x="19" y="7"/>
                  </a:lnTo>
                  <a:lnTo>
                    <a:pt x="19" y="5"/>
                  </a:lnTo>
                  <a:lnTo>
                    <a:pt x="20" y="5"/>
                  </a:lnTo>
                  <a:lnTo>
                    <a:pt x="22" y="5"/>
                  </a:lnTo>
                  <a:lnTo>
                    <a:pt x="20" y="5"/>
                  </a:lnTo>
                  <a:lnTo>
                    <a:pt x="22" y="5"/>
                  </a:lnTo>
                  <a:lnTo>
                    <a:pt x="20" y="5"/>
                  </a:lnTo>
                  <a:lnTo>
                    <a:pt x="20" y="4"/>
                  </a:lnTo>
                  <a:lnTo>
                    <a:pt x="20" y="5"/>
                  </a:lnTo>
                  <a:lnTo>
                    <a:pt x="20" y="4"/>
                  </a:lnTo>
                  <a:lnTo>
                    <a:pt x="22" y="4"/>
                  </a:lnTo>
                  <a:lnTo>
                    <a:pt x="22" y="3"/>
                  </a:lnTo>
                  <a:lnTo>
                    <a:pt x="23" y="3"/>
                  </a:lnTo>
                  <a:lnTo>
                    <a:pt x="24" y="3"/>
                  </a:lnTo>
                  <a:lnTo>
                    <a:pt x="23" y="3"/>
                  </a:lnTo>
                  <a:lnTo>
                    <a:pt x="23" y="1"/>
                  </a:lnTo>
                  <a:lnTo>
                    <a:pt x="24" y="1"/>
                  </a:lnTo>
                  <a:lnTo>
                    <a:pt x="23" y="1"/>
                  </a:lnTo>
                  <a:lnTo>
                    <a:pt x="23" y="0"/>
                  </a:lnTo>
                  <a:lnTo>
                    <a:pt x="24" y="0"/>
                  </a:lnTo>
                  <a:lnTo>
                    <a:pt x="25" y="1"/>
                  </a:lnTo>
                  <a:lnTo>
                    <a:pt x="27" y="1"/>
                  </a:lnTo>
                  <a:lnTo>
                    <a:pt x="28" y="1"/>
                  </a:lnTo>
                  <a:lnTo>
                    <a:pt x="28" y="3"/>
                  </a:lnTo>
                  <a:lnTo>
                    <a:pt x="29" y="3"/>
                  </a:lnTo>
                  <a:lnTo>
                    <a:pt x="31" y="4"/>
                  </a:lnTo>
                  <a:lnTo>
                    <a:pt x="32" y="4"/>
                  </a:lnTo>
                  <a:lnTo>
                    <a:pt x="33" y="5"/>
                  </a:lnTo>
                  <a:lnTo>
                    <a:pt x="34" y="5"/>
                  </a:lnTo>
                  <a:lnTo>
                    <a:pt x="34" y="7"/>
                  </a:lnTo>
                  <a:lnTo>
                    <a:pt x="36" y="7"/>
                  </a:lnTo>
                  <a:lnTo>
                    <a:pt x="37" y="8"/>
                  </a:lnTo>
                  <a:lnTo>
                    <a:pt x="38" y="8"/>
                  </a:lnTo>
                  <a:lnTo>
                    <a:pt x="39" y="9"/>
                  </a:lnTo>
                  <a:lnTo>
                    <a:pt x="41" y="9"/>
                  </a:lnTo>
                  <a:lnTo>
                    <a:pt x="42" y="10"/>
                  </a:lnTo>
                  <a:lnTo>
                    <a:pt x="43" y="10"/>
                  </a:lnTo>
                  <a:lnTo>
                    <a:pt x="43" y="12"/>
                  </a:lnTo>
                  <a:lnTo>
                    <a:pt x="43" y="13"/>
                  </a:lnTo>
                  <a:lnTo>
                    <a:pt x="45" y="13"/>
                  </a:lnTo>
                  <a:lnTo>
                    <a:pt x="45" y="14"/>
                  </a:lnTo>
                  <a:lnTo>
                    <a:pt x="46" y="15"/>
                  </a:lnTo>
                  <a:lnTo>
                    <a:pt x="47" y="15"/>
                  </a:lnTo>
                  <a:lnTo>
                    <a:pt x="47" y="17"/>
                  </a:lnTo>
                  <a:lnTo>
                    <a:pt x="48" y="17"/>
                  </a:lnTo>
                  <a:lnTo>
                    <a:pt x="48" y="18"/>
                  </a:lnTo>
                  <a:lnTo>
                    <a:pt x="50" y="18"/>
                  </a:lnTo>
                  <a:lnTo>
                    <a:pt x="51" y="19"/>
                  </a:lnTo>
                  <a:lnTo>
                    <a:pt x="52" y="19"/>
                  </a:lnTo>
                  <a:lnTo>
                    <a:pt x="52" y="21"/>
                  </a:lnTo>
                  <a:lnTo>
                    <a:pt x="52" y="22"/>
                  </a:lnTo>
                  <a:lnTo>
                    <a:pt x="51" y="22"/>
                  </a:lnTo>
                  <a:lnTo>
                    <a:pt x="52" y="22"/>
                  </a:lnTo>
                  <a:lnTo>
                    <a:pt x="51" y="22"/>
                  </a:lnTo>
                  <a:lnTo>
                    <a:pt x="51" y="23"/>
                  </a:lnTo>
                  <a:lnTo>
                    <a:pt x="51" y="24"/>
                  </a:lnTo>
                  <a:lnTo>
                    <a:pt x="51" y="26"/>
                  </a:lnTo>
                  <a:lnTo>
                    <a:pt x="50" y="26"/>
                  </a:lnTo>
                  <a:lnTo>
                    <a:pt x="50" y="27"/>
                  </a:lnTo>
                  <a:lnTo>
                    <a:pt x="50" y="28"/>
                  </a:lnTo>
                  <a:lnTo>
                    <a:pt x="50" y="29"/>
                  </a:lnTo>
                  <a:lnTo>
                    <a:pt x="51" y="29"/>
                  </a:lnTo>
                  <a:lnTo>
                    <a:pt x="52" y="29"/>
                  </a:lnTo>
                  <a:lnTo>
                    <a:pt x="52" y="31"/>
                  </a:lnTo>
                  <a:lnTo>
                    <a:pt x="52" y="32"/>
                  </a:lnTo>
                  <a:lnTo>
                    <a:pt x="54" y="32"/>
                  </a:lnTo>
                  <a:lnTo>
                    <a:pt x="54" y="33"/>
                  </a:lnTo>
                  <a:lnTo>
                    <a:pt x="54" y="35"/>
                  </a:lnTo>
                  <a:lnTo>
                    <a:pt x="52" y="35"/>
                  </a:lnTo>
                  <a:lnTo>
                    <a:pt x="54" y="35"/>
                  </a:lnTo>
                  <a:lnTo>
                    <a:pt x="52" y="35"/>
                  </a:lnTo>
                  <a:lnTo>
                    <a:pt x="52" y="36"/>
                  </a:lnTo>
                  <a:lnTo>
                    <a:pt x="52" y="37"/>
                  </a:lnTo>
                  <a:lnTo>
                    <a:pt x="52" y="36"/>
                  </a:lnTo>
                  <a:lnTo>
                    <a:pt x="54" y="37"/>
                  </a:lnTo>
                  <a:lnTo>
                    <a:pt x="52" y="37"/>
                  </a:lnTo>
                  <a:lnTo>
                    <a:pt x="54" y="37"/>
                  </a:lnTo>
                  <a:lnTo>
                    <a:pt x="54" y="38"/>
                  </a:lnTo>
                  <a:lnTo>
                    <a:pt x="54" y="40"/>
                  </a:lnTo>
                  <a:lnTo>
                    <a:pt x="52" y="40"/>
                  </a:lnTo>
                  <a:lnTo>
                    <a:pt x="54" y="40"/>
                  </a:lnTo>
                  <a:lnTo>
                    <a:pt x="52" y="40"/>
                  </a:lnTo>
                  <a:lnTo>
                    <a:pt x="52" y="41"/>
                  </a:lnTo>
                  <a:lnTo>
                    <a:pt x="54" y="41"/>
                  </a:lnTo>
                  <a:lnTo>
                    <a:pt x="54" y="42"/>
                  </a:lnTo>
                  <a:lnTo>
                    <a:pt x="54" y="43"/>
                  </a:lnTo>
                  <a:lnTo>
                    <a:pt x="54" y="42"/>
                  </a:lnTo>
                  <a:lnTo>
                    <a:pt x="54" y="43"/>
                  </a:lnTo>
                  <a:lnTo>
                    <a:pt x="55" y="43"/>
                  </a:lnTo>
                  <a:lnTo>
                    <a:pt x="55" y="45"/>
                  </a:lnTo>
                  <a:lnTo>
                    <a:pt x="55" y="46"/>
                  </a:lnTo>
                  <a:lnTo>
                    <a:pt x="54" y="46"/>
                  </a:lnTo>
                  <a:lnTo>
                    <a:pt x="55" y="46"/>
                  </a:lnTo>
                  <a:lnTo>
                    <a:pt x="55" y="47"/>
                  </a:lnTo>
                  <a:lnTo>
                    <a:pt x="55" y="49"/>
                  </a:lnTo>
                  <a:lnTo>
                    <a:pt x="56" y="49"/>
                  </a:lnTo>
                  <a:lnTo>
                    <a:pt x="56" y="50"/>
                  </a:lnTo>
                  <a:lnTo>
                    <a:pt x="57" y="50"/>
                  </a:lnTo>
                  <a:lnTo>
                    <a:pt x="57" y="51"/>
                  </a:lnTo>
                  <a:lnTo>
                    <a:pt x="57" y="50"/>
                  </a:lnTo>
                  <a:lnTo>
                    <a:pt x="57" y="51"/>
                  </a:lnTo>
                  <a:lnTo>
                    <a:pt x="57" y="50"/>
                  </a:lnTo>
                  <a:lnTo>
                    <a:pt x="59" y="50"/>
                  </a:lnTo>
                  <a:lnTo>
                    <a:pt x="59" y="51"/>
                  </a:lnTo>
                  <a:lnTo>
                    <a:pt x="59" y="52"/>
                  </a:lnTo>
                  <a:lnTo>
                    <a:pt x="57" y="52"/>
                  </a:lnTo>
                  <a:lnTo>
                    <a:pt x="56" y="54"/>
                  </a:lnTo>
                  <a:lnTo>
                    <a:pt x="55" y="54"/>
                  </a:lnTo>
                  <a:lnTo>
                    <a:pt x="55" y="55"/>
                  </a:lnTo>
                  <a:lnTo>
                    <a:pt x="54" y="55"/>
                  </a:lnTo>
                  <a:lnTo>
                    <a:pt x="52" y="55"/>
                  </a:lnTo>
                  <a:lnTo>
                    <a:pt x="51" y="55"/>
                  </a:lnTo>
                  <a:lnTo>
                    <a:pt x="50" y="55"/>
                  </a:lnTo>
                  <a:lnTo>
                    <a:pt x="50" y="56"/>
                  </a:lnTo>
                  <a:lnTo>
                    <a:pt x="48" y="56"/>
                  </a:lnTo>
                  <a:lnTo>
                    <a:pt x="47" y="56"/>
                  </a:lnTo>
                  <a:lnTo>
                    <a:pt x="46" y="56"/>
                  </a:lnTo>
                  <a:lnTo>
                    <a:pt x="45" y="56"/>
                  </a:lnTo>
                  <a:lnTo>
                    <a:pt x="45" y="57"/>
                  </a:lnTo>
                  <a:lnTo>
                    <a:pt x="43" y="57"/>
                  </a:lnTo>
                  <a:lnTo>
                    <a:pt x="43" y="59"/>
                  </a:lnTo>
                  <a:lnTo>
                    <a:pt x="42" y="59"/>
                  </a:lnTo>
                  <a:lnTo>
                    <a:pt x="41" y="59"/>
                  </a:lnTo>
                  <a:lnTo>
                    <a:pt x="41" y="57"/>
                  </a:lnTo>
                  <a:lnTo>
                    <a:pt x="39" y="57"/>
                  </a:lnTo>
                  <a:lnTo>
                    <a:pt x="38" y="59"/>
                  </a:lnTo>
                  <a:lnTo>
                    <a:pt x="37" y="59"/>
                  </a:lnTo>
                  <a:lnTo>
                    <a:pt x="36" y="59"/>
                  </a:lnTo>
                  <a:lnTo>
                    <a:pt x="36" y="57"/>
                  </a:lnTo>
                  <a:lnTo>
                    <a:pt x="34" y="57"/>
                  </a:lnTo>
                  <a:lnTo>
                    <a:pt x="34" y="56"/>
                  </a:lnTo>
                  <a:lnTo>
                    <a:pt x="33" y="56"/>
                  </a:lnTo>
                  <a:lnTo>
                    <a:pt x="33" y="57"/>
                  </a:lnTo>
                  <a:lnTo>
                    <a:pt x="32" y="57"/>
                  </a:lnTo>
                  <a:lnTo>
                    <a:pt x="29" y="57"/>
                  </a:lnTo>
                  <a:lnTo>
                    <a:pt x="29" y="56"/>
                  </a:lnTo>
                  <a:lnTo>
                    <a:pt x="28" y="56"/>
                  </a:lnTo>
                  <a:lnTo>
                    <a:pt x="28" y="55"/>
                  </a:lnTo>
                  <a:lnTo>
                    <a:pt x="27" y="55"/>
                  </a:lnTo>
                  <a:lnTo>
                    <a:pt x="27" y="54"/>
                  </a:lnTo>
                  <a:lnTo>
                    <a:pt x="28" y="54"/>
                  </a:lnTo>
                  <a:lnTo>
                    <a:pt x="27" y="54"/>
                  </a:lnTo>
                  <a:lnTo>
                    <a:pt x="28" y="54"/>
                  </a:lnTo>
                  <a:lnTo>
                    <a:pt x="28" y="52"/>
                  </a:lnTo>
                  <a:lnTo>
                    <a:pt x="27" y="52"/>
                  </a:lnTo>
                  <a:lnTo>
                    <a:pt x="28" y="52"/>
                  </a:lnTo>
                  <a:lnTo>
                    <a:pt x="27" y="52"/>
                  </a:lnTo>
                  <a:lnTo>
                    <a:pt x="27" y="51"/>
                  </a:lnTo>
                  <a:lnTo>
                    <a:pt x="27" y="50"/>
                  </a:lnTo>
                  <a:lnTo>
                    <a:pt x="27" y="49"/>
                  </a:lnTo>
                  <a:lnTo>
                    <a:pt x="25" y="49"/>
                  </a:lnTo>
                  <a:lnTo>
                    <a:pt x="25" y="47"/>
                  </a:lnTo>
                  <a:lnTo>
                    <a:pt x="24" y="47"/>
                  </a:lnTo>
                  <a:lnTo>
                    <a:pt x="24" y="46"/>
                  </a:lnTo>
                  <a:lnTo>
                    <a:pt x="23" y="46"/>
                  </a:lnTo>
                  <a:lnTo>
                    <a:pt x="24" y="47"/>
                  </a:lnTo>
                  <a:lnTo>
                    <a:pt x="23" y="47"/>
                  </a:lnTo>
                  <a:lnTo>
                    <a:pt x="23" y="46"/>
                  </a:lnTo>
                  <a:lnTo>
                    <a:pt x="22" y="47"/>
                  </a:lnTo>
                  <a:lnTo>
                    <a:pt x="20" y="47"/>
                  </a:lnTo>
                  <a:lnTo>
                    <a:pt x="20" y="46"/>
                  </a:lnTo>
                  <a:lnTo>
                    <a:pt x="19" y="46"/>
                  </a:lnTo>
                  <a:lnTo>
                    <a:pt x="18" y="46"/>
                  </a:lnTo>
                  <a:lnTo>
                    <a:pt x="17" y="45"/>
                  </a:lnTo>
                  <a:lnTo>
                    <a:pt x="15" y="45"/>
                  </a:lnTo>
                  <a:lnTo>
                    <a:pt x="14" y="45"/>
                  </a:lnTo>
                  <a:lnTo>
                    <a:pt x="14" y="43"/>
                  </a:lnTo>
                  <a:lnTo>
                    <a:pt x="13" y="43"/>
                  </a:lnTo>
                  <a:lnTo>
                    <a:pt x="11" y="42"/>
                  </a:lnTo>
                  <a:lnTo>
                    <a:pt x="11" y="43"/>
                  </a:lnTo>
                  <a:lnTo>
                    <a:pt x="10" y="42"/>
                  </a:lnTo>
                  <a:lnTo>
                    <a:pt x="10" y="41"/>
                  </a:lnTo>
                  <a:lnTo>
                    <a:pt x="9" y="41"/>
                  </a:lnTo>
                  <a:lnTo>
                    <a:pt x="8" y="41"/>
                  </a:lnTo>
                  <a:lnTo>
                    <a:pt x="9" y="40"/>
                  </a:lnTo>
                  <a:lnTo>
                    <a:pt x="8" y="40"/>
                  </a:lnTo>
                  <a:lnTo>
                    <a:pt x="8" y="38"/>
                  </a:lnTo>
                  <a:lnTo>
                    <a:pt x="6" y="38"/>
                  </a:lnTo>
                  <a:lnTo>
                    <a:pt x="6" y="37"/>
                  </a:lnTo>
                  <a:lnTo>
                    <a:pt x="6" y="36"/>
                  </a:lnTo>
                  <a:lnTo>
                    <a:pt x="5" y="36"/>
                  </a:lnTo>
                  <a:lnTo>
                    <a:pt x="5" y="35"/>
                  </a:lnTo>
                  <a:lnTo>
                    <a:pt x="5" y="33"/>
                  </a:lnTo>
                  <a:lnTo>
                    <a:pt x="5" y="32"/>
                  </a:lnTo>
                  <a:lnTo>
                    <a:pt x="4" y="32"/>
                  </a:lnTo>
                  <a:lnTo>
                    <a:pt x="4" y="31"/>
                  </a:lnTo>
                  <a:lnTo>
                    <a:pt x="3" y="29"/>
                  </a:lnTo>
                  <a:lnTo>
                    <a:pt x="1" y="29"/>
                  </a:lnTo>
                  <a:lnTo>
                    <a:pt x="1" y="28"/>
                  </a:lnTo>
                  <a:lnTo>
                    <a:pt x="0" y="28"/>
                  </a:lnTo>
                  <a:lnTo>
                    <a:pt x="0" y="27"/>
                  </a:lnTo>
                  <a:lnTo>
                    <a:pt x="1" y="27"/>
                  </a:lnTo>
                  <a:lnTo>
                    <a:pt x="1" y="26"/>
                  </a:lnTo>
                  <a:lnTo>
                    <a:pt x="1" y="24"/>
                  </a:lnTo>
                  <a:lnTo>
                    <a:pt x="1" y="23"/>
                  </a:lnTo>
                  <a:lnTo>
                    <a:pt x="1" y="22"/>
                  </a:lnTo>
                  <a:lnTo>
                    <a:pt x="0" y="22"/>
                  </a:lnTo>
                  <a:lnTo>
                    <a:pt x="0" y="21"/>
                  </a:lnTo>
                  <a:lnTo>
                    <a:pt x="0" y="19"/>
                  </a:lnTo>
                  <a:lnTo>
                    <a:pt x="0" y="18"/>
                  </a:lnTo>
                  <a:lnTo>
                    <a:pt x="1" y="18"/>
                  </a:lnTo>
                  <a:lnTo>
                    <a:pt x="3" y="18"/>
                  </a:lnTo>
                  <a:lnTo>
                    <a:pt x="3" y="17"/>
                  </a:lnTo>
                  <a:lnTo>
                    <a:pt x="3" y="15"/>
                  </a:lnTo>
                  <a:lnTo>
                    <a:pt x="4" y="15"/>
                  </a:lnTo>
                  <a:lnTo>
                    <a:pt x="4" y="14"/>
                  </a:lnTo>
                  <a:lnTo>
                    <a:pt x="4" y="15"/>
                  </a:lnTo>
                  <a:lnTo>
                    <a:pt x="4" y="14"/>
                  </a:lnTo>
                  <a:lnTo>
                    <a:pt x="5" y="13"/>
                  </a:lnTo>
                  <a:lnTo>
                    <a:pt x="6" y="13"/>
                  </a:lnTo>
                  <a:lnTo>
                    <a:pt x="6" y="12"/>
                  </a:lnTo>
                  <a:lnTo>
                    <a:pt x="6" y="10"/>
                  </a:lnTo>
                  <a:lnTo>
                    <a:pt x="5" y="10"/>
                  </a:lnTo>
                  <a:lnTo>
                    <a:pt x="4" y="10"/>
                  </a:lnTo>
                  <a:lnTo>
                    <a:pt x="4" y="9"/>
                  </a:lnTo>
                  <a:lnTo>
                    <a:pt x="5" y="9"/>
                  </a:lnTo>
                  <a:lnTo>
                    <a:pt x="4" y="9"/>
                  </a:lnTo>
                  <a:lnTo>
                    <a:pt x="5" y="9"/>
                  </a:lnTo>
                  <a:lnTo>
                    <a:pt x="5" y="8"/>
                  </a:lnTo>
                  <a:lnTo>
                    <a:pt x="5" y="7"/>
                  </a:lnTo>
                  <a:lnTo>
                    <a:pt x="6" y="7"/>
                  </a:lnTo>
                  <a:lnTo>
                    <a:pt x="6" y="8"/>
                  </a:lnTo>
                  <a:lnTo>
                    <a:pt x="6" y="7"/>
                  </a:lnTo>
                  <a:lnTo>
                    <a:pt x="6" y="5"/>
                  </a:lnTo>
                  <a:lnTo>
                    <a:pt x="6" y="4"/>
                  </a:lnTo>
                  <a:lnTo>
                    <a:pt x="6" y="3"/>
                  </a:lnTo>
                  <a:lnTo>
                    <a:pt x="6" y="1"/>
                  </a:lnTo>
                  <a:lnTo>
                    <a:pt x="5" y="1"/>
                  </a:lnTo>
                  <a:lnTo>
                    <a:pt x="5" y="0"/>
                  </a:lnTo>
                  <a:lnTo>
                    <a:pt x="6"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5" name="Freeform 1512"/>
            <p:cNvSpPr>
              <a:spLocks noEditPoints="1"/>
            </p:cNvSpPr>
            <p:nvPr/>
          </p:nvSpPr>
          <p:spPr bwMode="auto">
            <a:xfrm>
              <a:off x="4665663" y="4054691"/>
              <a:ext cx="46038" cy="50800"/>
            </a:xfrm>
            <a:custGeom>
              <a:avLst/>
              <a:gdLst>
                <a:gd name="T0" fmla="*/ 15 w 29"/>
                <a:gd name="T1" fmla="*/ 25 h 32"/>
                <a:gd name="T2" fmla="*/ 15 w 29"/>
                <a:gd name="T3" fmla="*/ 25 h 32"/>
                <a:gd name="T4" fmla="*/ 14 w 29"/>
                <a:gd name="T5" fmla="*/ 25 h 32"/>
                <a:gd name="T6" fmla="*/ 14 w 29"/>
                <a:gd name="T7" fmla="*/ 24 h 32"/>
                <a:gd name="T8" fmla="*/ 15 w 29"/>
                <a:gd name="T9" fmla="*/ 24 h 32"/>
                <a:gd name="T10" fmla="*/ 23 w 29"/>
                <a:gd name="T11" fmla="*/ 24 h 32"/>
                <a:gd name="T12" fmla="*/ 17 w 29"/>
                <a:gd name="T13" fmla="*/ 24 h 32"/>
                <a:gd name="T14" fmla="*/ 18 w 29"/>
                <a:gd name="T15" fmla="*/ 23 h 32"/>
                <a:gd name="T16" fmla="*/ 18 w 29"/>
                <a:gd name="T17" fmla="*/ 23 h 32"/>
                <a:gd name="T18" fmla="*/ 20 w 29"/>
                <a:gd name="T19" fmla="*/ 23 h 32"/>
                <a:gd name="T20" fmla="*/ 20 w 29"/>
                <a:gd name="T21" fmla="*/ 22 h 32"/>
                <a:gd name="T22" fmla="*/ 20 w 29"/>
                <a:gd name="T23" fmla="*/ 23 h 32"/>
                <a:gd name="T24" fmla="*/ 20 w 29"/>
                <a:gd name="T25" fmla="*/ 22 h 32"/>
                <a:gd name="T26" fmla="*/ 24 w 29"/>
                <a:gd name="T27" fmla="*/ 2 h 32"/>
                <a:gd name="T28" fmla="*/ 25 w 29"/>
                <a:gd name="T29" fmla="*/ 2 h 32"/>
                <a:gd name="T30" fmla="*/ 25 w 29"/>
                <a:gd name="T31" fmla="*/ 4 h 32"/>
                <a:gd name="T32" fmla="*/ 27 w 29"/>
                <a:gd name="T33" fmla="*/ 6 h 32"/>
                <a:gd name="T34" fmla="*/ 28 w 29"/>
                <a:gd name="T35" fmla="*/ 9 h 32"/>
                <a:gd name="T36" fmla="*/ 28 w 29"/>
                <a:gd name="T37" fmla="*/ 10 h 32"/>
                <a:gd name="T38" fmla="*/ 29 w 29"/>
                <a:gd name="T39" fmla="*/ 14 h 32"/>
                <a:gd name="T40" fmla="*/ 28 w 29"/>
                <a:gd name="T41" fmla="*/ 16 h 32"/>
                <a:gd name="T42" fmla="*/ 27 w 29"/>
                <a:gd name="T43" fmla="*/ 19 h 32"/>
                <a:gd name="T44" fmla="*/ 24 w 29"/>
                <a:gd name="T45" fmla="*/ 20 h 32"/>
                <a:gd name="T46" fmla="*/ 23 w 29"/>
                <a:gd name="T47" fmla="*/ 23 h 32"/>
                <a:gd name="T48" fmla="*/ 23 w 29"/>
                <a:gd name="T49" fmla="*/ 22 h 32"/>
                <a:gd name="T50" fmla="*/ 22 w 29"/>
                <a:gd name="T51" fmla="*/ 22 h 32"/>
                <a:gd name="T52" fmla="*/ 23 w 29"/>
                <a:gd name="T53" fmla="*/ 22 h 32"/>
                <a:gd name="T54" fmla="*/ 22 w 29"/>
                <a:gd name="T55" fmla="*/ 22 h 32"/>
                <a:gd name="T56" fmla="*/ 20 w 29"/>
                <a:gd name="T57" fmla="*/ 22 h 32"/>
                <a:gd name="T58" fmla="*/ 20 w 29"/>
                <a:gd name="T59" fmla="*/ 22 h 32"/>
                <a:gd name="T60" fmla="*/ 22 w 29"/>
                <a:gd name="T61" fmla="*/ 22 h 32"/>
                <a:gd name="T62" fmla="*/ 20 w 29"/>
                <a:gd name="T63" fmla="*/ 22 h 32"/>
                <a:gd name="T64" fmla="*/ 19 w 29"/>
                <a:gd name="T65" fmla="*/ 22 h 32"/>
                <a:gd name="T66" fmla="*/ 19 w 29"/>
                <a:gd name="T67" fmla="*/ 23 h 32"/>
                <a:gd name="T68" fmla="*/ 17 w 29"/>
                <a:gd name="T69" fmla="*/ 22 h 32"/>
                <a:gd name="T70" fmla="*/ 17 w 29"/>
                <a:gd name="T71" fmla="*/ 23 h 32"/>
                <a:gd name="T72" fmla="*/ 15 w 29"/>
                <a:gd name="T73" fmla="*/ 23 h 32"/>
                <a:gd name="T74" fmla="*/ 13 w 29"/>
                <a:gd name="T75" fmla="*/ 24 h 32"/>
                <a:gd name="T76" fmla="*/ 11 w 29"/>
                <a:gd name="T77" fmla="*/ 27 h 32"/>
                <a:gd name="T78" fmla="*/ 10 w 29"/>
                <a:gd name="T79" fmla="*/ 29 h 32"/>
                <a:gd name="T80" fmla="*/ 6 w 29"/>
                <a:gd name="T81" fmla="*/ 29 h 32"/>
                <a:gd name="T82" fmla="*/ 4 w 29"/>
                <a:gd name="T83" fmla="*/ 30 h 32"/>
                <a:gd name="T84" fmla="*/ 1 w 29"/>
                <a:gd name="T85" fmla="*/ 30 h 32"/>
                <a:gd name="T86" fmla="*/ 0 w 29"/>
                <a:gd name="T87" fmla="*/ 28 h 32"/>
                <a:gd name="T88" fmla="*/ 1 w 29"/>
                <a:gd name="T89" fmla="*/ 25 h 32"/>
                <a:gd name="T90" fmla="*/ 0 w 29"/>
                <a:gd name="T91" fmla="*/ 23 h 32"/>
                <a:gd name="T92" fmla="*/ 1 w 29"/>
                <a:gd name="T93" fmla="*/ 20 h 32"/>
                <a:gd name="T94" fmla="*/ 3 w 29"/>
                <a:gd name="T95" fmla="*/ 18 h 32"/>
                <a:gd name="T96" fmla="*/ 5 w 29"/>
                <a:gd name="T97" fmla="*/ 16 h 32"/>
                <a:gd name="T98" fmla="*/ 6 w 29"/>
                <a:gd name="T99" fmla="*/ 15 h 32"/>
                <a:gd name="T100" fmla="*/ 10 w 29"/>
                <a:gd name="T101" fmla="*/ 14 h 32"/>
                <a:gd name="T102" fmla="*/ 10 w 29"/>
                <a:gd name="T103" fmla="*/ 11 h 32"/>
                <a:gd name="T104" fmla="*/ 10 w 29"/>
                <a:gd name="T105" fmla="*/ 10 h 32"/>
                <a:gd name="T106" fmla="*/ 8 w 29"/>
                <a:gd name="T107" fmla="*/ 10 h 32"/>
                <a:gd name="T108" fmla="*/ 6 w 29"/>
                <a:gd name="T109" fmla="*/ 8 h 32"/>
                <a:gd name="T110" fmla="*/ 8 w 29"/>
                <a:gd name="T111" fmla="*/ 5 h 32"/>
                <a:gd name="T112" fmla="*/ 8 w 29"/>
                <a:gd name="T113" fmla="*/ 4 h 32"/>
                <a:gd name="T114" fmla="*/ 10 w 29"/>
                <a:gd name="T115" fmla="*/ 4 h 32"/>
                <a:gd name="T116" fmla="*/ 13 w 29"/>
                <a:gd name="T117" fmla="*/ 4 h 32"/>
                <a:gd name="T118" fmla="*/ 17 w 29"/>
                <a:gd name="T119" fmla="*/ 2 h 32"/>
                <a:gd name="T120" fmla="*/ 20 w 29"/>
                <a:gd name="T121" fmla="*/ 2 h 32"/>
                <a:gd name="T122" fmla="*/ 24 w 29"/>
                <a:gd name="T1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32">
                  <a:moveTo>
                    <a:pt x="15" y="25"/>
                  </a:moveTo>
                  <a:lnTo>
                    <a:pt x="15" y="27"/>
                  </a:lnTo>
                  <a:lnTo>
                    <a:pt x="15" y="25"/>
                  </a:lnTo>
                  <a:close/>
                  <a:moveTo>
                    <a:pt x="14" y="24"/>
                  </a:moveTo>
                  <a:lnTo>
                    <a:pt x="14" y="25"/>
                  </a:lnTo>
                  <a:lnTo>
                    <a:pt x="15" y="25"/>
                  </a:lnTo>
                  <a:lnTo>
                    <a:pt x="14" y="25"/>
                  </a:lnTo>
                  <a:lnTo>
                    <a:pt x="14" y="27"/>
                  </a:lnTo>
                  <a:lnTo>
                    <a:pt x="14" y="25"/>
                  </a:lnTo>
                  <a:lnTo>
                    <a:pt x="13" y="25"/>
                  </a:lnTo>
                  <a:lnTo>
                    <a:pt x="13" y="24"/>
                  </a:lnTo>
                  <a:lnTo>
                    <a:pt x="14" y="24"/>
                  </a:lnTo>
                  <a:close/>
                  <a:moveTo>
                    <a:pt x="15" y="24"/>
                  </a:moveTo>
                  <a:lnTo>
                    <a:pt x="15" y="25"/>
                  </a:lnTo>
                  <a:lnTo>
                    <a:pt x="15" y="24"/>
                  </a:lnTo>
                  <a:lnTo>
                    <a:pt x="14" y="24"/>
                  </a:lnTo>
                  <a:lnTo>
                    <a:pt x="15" y="24"/>
                  </a:lnTo>
                  <a:close/>
                  <a:moveTo>
                    <a:pt x="23" y="24"/>
                  </a:moveTo>
                  <a:lnTo>
                    <a:pt x="22" y="24"/>
                  </a:lnTo>
                  <a:lnTo>
                    <a:pt x="23" y="24"/>
                  </a:lnTo>
                  <a:close/>
                  <a:moveTo>
                    <a:pt x="17" y="24"/>
                  </a:moveTo>
                  <a:lnTo>
                    <a:pt x="18" y="24"/>
                  </a:lnTo>
                  <a:lnTo>
                    <a:pt x="17" y="24"/>
                  </a:lnTo>
                  <a:close/>
                  <a:moveTo>
                    <a:pt x="18" y="23"/>
                  </a:moveTo>
                  <a:lnTo>
                    <a:pt x="17" y="24"/>
                  </a:lnTo>
                  <a:lnTo>
                    <a:pt x="17" y="23"/>
                  </a:lnTo>
                  <a:lnTo>
                    <a:pt x="18" y="23"/>
                  </a:lnTo>
                  <a:close/>
                  <a:moveTo>
                    <a:pt x="20" y="23"/>
                  </a:moveTo>
                  <a:lnTo>
                    <a:pt x="19" y="23"/>
                  </a:lnTo>
                  <a:lnTo>
                    <a:pt x="20" y="23"/>
                  </a:lnTo>
                  <a:close/>
                  <a:moveTo>
                    <a:pt x="20" y="22"/>
                  </a:moveTo>
                  <a:lnTo>
                    <a:pt x="20" y="23"/>
                  </a:lnTo>
                  <a:lnTo>
                    <a:pt x="20" y="22"/>
                  </a:lnTo>
                  <a:lnTo>
                    <a:pt x="20" y="23"/>
                  </a:lnTo>
                  <a:lnTo>
                    <a:pt x="19" y="23"/>
                  </a:lnTo>
                  <a:lnTo>
                    <a:pt x="20" y="23"/>
                  </a:lnTo>
                  <a:lnTo>
                    <a:pt x="20" y="22"/>
                  </a:lnTo>
                  <a:lnTo>
                    <a:pt x="19" y="22"/>
                  </a:lnTo>
                  <a:lnTo>
                    <a:pt x="20" y="22"/>
                  </a:lnTo>
                  <a:close/>
                  <a:moveTo>
                    <a:pt x="24" y="2"/>
                  </a:moveTo>
                  <a:lnTo>
                    <a:pt x="25" y="2"/>
                  </a:lnTo>
                  <a:lnTo>
                    <a:pt x="24" y="2"/>
                  </a:lnTo>
                  <a:lnTo>
                    <a:pt x="25" y="2"/>
                  </a:lnTo>
                  <a:lnTo>
                    <a:pt x="25" y="4"/>
                  </a:lnTo>
                  <a:lnTo>
                    <a:pt x="25" y="2"/>
                  </a:lnTo>
                  <a:lnTo>
                    <a:pt x="25" y="4"/>
                  </a:lnTo>
                  <a:lnTo>
                    <a:pt x="27" y="4"/>
                  </a:lnTo>
                  <a:lnTo>
                    <a:pt x="25" y="4"/>
                  </a:lnTo>
                  <a:lnTo>
                    <a:pt x="25" y="5"/>
                  </a:lnTo>
                  <a:lnTo>
                    <a:pt x="27" y="5"/>
                  </a:lnTo>
                  <a:lnTo>
                    <a:pt x="27" y="6"/>
                  </a:lnTo>
                  <a:lnTo>
                    <a:pt x="27" y="8"/>
                  </a:lnTo>
                  <a:lnTo>
                    <a:pt x="28" y="8"/>
                  </a:lnTo>
                  <a:lnTo>
                    <a:pt x="28" y="9"/>
                  </a:lnTo>
                  <a:lnTo>
                    <a:pt x="28" y="10"/>
                  </a:lnTo>
                  <a:lnTo>
                    <a:pt x="29" y="10"/>
                  </a:lnTo>
                  <a:lnTo>
                    <a:pt x="28" y="10"/>
                  </a:lnTo>
                  <a:lnTo>
                    <a:pt x="29" y="11"/>
                  </a:lnTo>
                  <a:lnTo>
                    <a:pt x="29" y="13"/>
                  </a:lnTo>
                  <a:lnTo>
                    <a:pt x="29" y="14"/>
                  </a:lnTo>
                  <a:lnTo>
                    <a:pt x="29" y="15"/>
                  </a:lnTo>
                  <a:lnTo>
                    <a:pt x="28" y="15"/>
                  </a:lnTo>
                  <a:lnTo>
                    <a:pt x="28" y="16"/>
                  </a:lnTo>
                  <a:lnTo>
                    <a:pt x="27" y="16"/>
                  </a:lnTo>
                  <a:lnTo>
                    <a:pt x="27" y="18"/>
                  </a:lnTo>
                  <a:lnTo>
                    <a:pt x="27" y="19"/>
                  </a:lnTo>
                  <a:lnTo>
                    <a:pt x="25" y="19"/>
                  </a:lnTo>
                  <a:lnTo>
                    <a:pt x="25" y="20"/>
                  </a:lnTo>
                  <a:lnTo>
                    <a:pt x="24" y="20"/>
                  </a:lnTo>
                  <a:lnTo>
                    <a:pt x="24" y="22"/>
                  </a:lnTo>
                  <a:lnTo>
                    <a:pt x="23" y="22"/>
                  </a:lnTo>
                  <a:lnTo>
                    <a:pt x="23" y="23"/>
                  </a:lnTo>
                  <a:lnTo>
                    <a:pt x="23" y="22"/>
                  </a:lnTo>
                  <a:lnTo>
                    <a:pt x="23" y="23"/>
                  </a:lnTo>
                  <a:lnTo>
                    <a:pt x="23" y="22"/>
                  </a:lnTo>
                  <a:lnTo>
                    <a:pt x="23" y="23"/>
                  </a:lnTo>
                  <a:lnTo>
                    <a:pt x="22" y="23"/>
                  </a:lnTo>
                  <a:lnTo>
                    <a:pt x="22" y="22"/>
                  </a:lnTo>
                  <a:lnTo>
                    <a:pt x="23" y="22"/>
                  </a:lnTo>
                  <a:lnTo>
                    <a:pt x="22" y="22"/>
                  </a:lnTo>
                  <a:lnTo>
                    <a:pt x="23" y="22"/>
                  </a:lnTo>
                  <a:lnTo>
                    <a:pt x="22" y="22"/>
                  </a:lnTo>
                  <a:lnTo>
                    <a:pt x="22" y="23"/>
                  </a:lnTo>
                  <a:lnTo>
                    <a:pt x="22" y="22"/>
                  </a:lnTo>
                  <a:lnTo>
                    <a:pt x="22" y="23"/>
                  </a:lnTo>
                  <a:lnTo>
                    <a:pt x="22" y="22"/>
                  </a:lnTo>
                  <a:lnTo>
                    <a:pt x="20" y="22"/>
                  </a:lnTo>
                  <a:lnTo>
                    <a:pt x="22" y="23"/>
                  </a:lnTo>
                  <a:lnTo>
                    <a:pt x="20" y="23"/>
                  </a:lnTo>
                  <a:lnTo>
                    <a:pt x="20" y="22"/>
                  </a:lnTo>
                  <a:lnTo>
                    <a:pt x="22" y="22"/>
                  </a:lnTo>
                  <a:lnTo>
                    <a:pt x="20" y="22"/>
                  </a:lnTo>
                  <a:lnTo>
                    <a:pt x="22" y="22"/>
                  </a:lnTo>
                  <a:lnTo>
                    <a:pt x="20" y="22"/>
                  </a:lnTo>
                  <a:lnTo>
                    <a:pt x="20" y="20"/>
                  </a:lnTo>
                  <a:lnTo>
                    <a:pt x="20" y="22"/>
                  </a:lnTo>
                  <a:lnTo>
                    <a:pt x="20" y="20"/>
                  </a:lnTo>
                  <a:lnTo>
                    <a:pt x="19" y="20"/>
                  </a:lnTo>
                  <a:lnTo>
                    <a:pt x="19" y="22"/>
                  </a:lnTo>
                  <a:lnTo>
                    <a:pt x="20" y="22"/>
                  </a:lnTo>
                  <a:lnTo>
                    <a:pt x="19" y="22"/>
                  </a:lnTo>
                  <a:lnTo>
                    <a:pt x="19" y="23"/>
                  </a:lnTo>
                  <a:lnTo>
                    <a:pt x="18" y="23"/>
                  </a:lnTo>
                  <a:lnTo>
                    <a:pt x="17" y="23"/>
                  </a:lnTo>
                  <a:lnTo>
                    <a:pt x="17" y="22"/>
                  </a:lnTo>
                  <a:lnTo>
                    <a:pt x="17" y="23"/>
                  </a:lnTo>
                  <a:lnTo>
                    <a:pt x="17" y="22"/>
                  </a:lnTo>
                  <a:lnTo>
                    <a:pt x="17" y="23"/>
                  </a:lnTo>
                  <a:lnTo>
                    <a:pt x="15" y="23"/>
                  </a:lnTo>
                  <a:lnTo>
                    <a:pt x="17" y="23"/>
                  </a:lnTo>
                  <a:lnTo>
                    <a:pt x="15" y="23"/>
                  </a:lnTo>
                  <a:lnTo>
                    <a:pt x="14" y="23"/>
                  </a:lnTo>
                  <a:lnTo>
                    <a:pt x="14" y="24"/>
                  </a:lnTo>
                  <a:lnTo>
                    <a:pt x="13" y="24"/>
                  </a:lnTo>
                  <a:lnTo>
                    <a:pt x="13" y="25"/>
                  </a:lnTo>
                  <a:lnTo>
                    <a:pt x="11" y="25"/>
                  </a:lnTo>
                  <a:lnTo>
                    <a:pt x="11" y="27"/>
                  </a:lnTo>
                  <a:lnTo>
                    <a:pt x="11" y="28"/>
                  </a:lnTo>
                  <a:lnTo>
                    <a:pt x="11" y="29"/>
                  </a:lnTo>
                  <a:lnTo>
                    <a:pt x="10" y="29"/>
                  </a:lnTo>
                  <a:lnTo>
                    <a:pt x="9" y="29"/>
                  </a:lnTo>
                  <a:lnTo>
                    <a:pt x="8" y="29"/>
                  </a:lnTo>
                  <a:lnTo>
                    <a:pt x="6" y="29"/>
                  </a:lnTo>
                  <a:lnTo>
                    <a:pt x="5" y="29"/>
                  </a:lnTo>
                  <a:lnTo>
                    <a:pt x="4" y="29"/>
                  </a:lnTo>
                  <a:lnTo>
                    <a:pt x="4" y="30"/>
                  </a:lnTo>
                  <a:lnTo>
                    <a:pt x="3" y="30"/>
                  </a:lnTo>
                  <a:lnTo>
                    <a:pt x="1" y="32"/>
                  </a:lnTo>
                  <a:lnTo>
                    <a:pt x="1" y="30"/>
                  </a:lnTo>
                  <a:lnTo>
                    <a:pt x="0" y="30"/>
                  </a:lnTo>
                  <a:lnTo>
                    <a:pt x="0" y="29"/>
                  </a:lnTo>
                  <a:lnTo>
                    <a:pt x="0" y="28"/>
                  </a:lnTo>
                  <a:lnTo>
                    <a:pt x="0" y="27"/>
                  </a:lnTo>
                  <a:lnTo>
                    <a:pt x="0" y="25"/>
                  </a:lnTo>
                  <a:lnTo>
                    <a:pt x="1" y="25"/>
                  </a:lnTo>
                  <a:lnTo>
                    <a:pt x="1" y="24"/>
                  </a:lnTo>
                  <a:lnTo>
                    <a:pt x="0" y="24"/>
                  </a:lnTo>
                  <a:lnTo>
                    <a:pt x="0" y="23"/>
                  </a:lnTo>
                  <a:lnTo>
                    <a:pt x="1" y="23"/>
                  </a:lnTo>
                  <a:lnTo>
                    <a:pt x="1" y="22"/>
                  </a:lnTo>
                  <a:lnTo>
                    <a:pt x="1" y="20"/>
                  </a:lnTo>
                  <a:lnTo>
                    <a:pt x="1" y="19"/>
                  </a:lnTo>
                  <a:lnTo>
                    <a:pt x="3" y="19"/>
                  </a:lnTo>
                  <a:lnTo>
                    <a:pt x="3" y="18"/>
                  </a:lnTo>
                  <a:lnTo>
                    <a:pt x="4" y="18"/>
                  </a:lnTo>
                  <a:lnTo>
                    <a:pt x="4" y="16"/>
                  </a:lnTo>
                  <a:lnTo>
                    <a:pt x="5" y="16"/>
                  </a:lnTo>
                  <a:lnTo>
                    <a:pt x="5" y="18"/>
                  </a:lnTo>
                  <a:lnTo>
                    <a:pt x="6" y="16"/>
                  </a:lnTo>
                  <a:lnTo>
                    <a:pt x="6" y="15"/>
                  </a:lnTo>
                  <a:lnTo>
                    <a:pt x="8" y="15"/>
                  </a:lnTo>
                  <a:lnTo>
                    <a:pt x="9" y="14"/>
                  </a:lnTo>
                  <a:lnTo>
                    <a:pt x="10" y="14"/>
                  </a:lnTo>
                  <a:lnTo>
                    <a:pt x="10" y="13"/>
                  </a:lnTo>
                  <a:lnTo>
                    <a:pt x="9" y="11"/>
                  </a:lnTo>
                  <a:lnTo>
                    <a:pt x="10" y="11"/>
                  </a:lnTo>
                  <a:lnTo>
                    <a:pt x="9" y="11"/>
                  </a:lnTo>
                  <a:lnTo>
                    <a:pt x="10" y="11"/>
                  </a:lnTo>
                  <a:lnTo>
                    <a:pt x="10" y="10"/>
                  </a:lnTo>
                  <a:lnTo>
                    <a:pt x="9" y="11"/>
                  </a:lnTo>
                  <a:lnTo>
                    <a:pt x="8" y="11"/>
                  </a:lnTo>
                  <a:lnTo>
                    <a:pt x="8" y="10"/>
                  </a:lnTo>
                  <a:lnTo>
                    <a:pt x="6" y="10"/>
                  </a:lnTo>
                  <a:lnTo>
                    <a:pt x="6" y="9"/>
                  </a:lnTo>
                  <a:lnTo>
                    <a:pt x="6" y="8"/>
                  </a:lnTo>
                  <a:lnTo>
                    <a:pt x="6" y="6"/>
                  </a:lnTo>
                  <a:lnTo>
                    <a:pt x="6" y="5"/>
                  </a:lnTo>
                  <a:lnTo>
                    <a:pt x="8" y="5"/>
                  </a:lnTo>
                  <a:lnTo>
                    <a:pt x="6" y="5"/>
                  </a:lnTo>
                  <a:lnTo>
                    <a:pt x="6" y="4"/>
                  </a:lnTo>
                  <a:lnTo>
                    <a:pt x="8" y="4"/>
                  </a:lnTo>
                  <a:lnTo>
                    <a:pt x="8" y="2"/>
                  </a:lnTo>
                  <a:lnTo>
                    <a:pt x="9" y="2"/>
                  </a:lnTo>
                  <a:lnTo>
                    <a:pt x="10" y="4"/>
                  </a:lnTo>
                  <a:lnTo>
                    <a:pt x="11" y="4"/>
                  </a:lnTo>
                  <a:lnTo>
                    <a:pt x="11" y="2"/>
                  </a:lnTo>
                  <a:lnTo>
                    <a:pt x="13" y="4"/>
                  </a:lnTo>
                  <a:lnTo>
                    <a:pt x="14" y="4"/>
                  </a:lnTo>
                  <a:lnTo>
                    <a:pt x="15" y="2"/>
                  </a:lnTo>
                  <a:lnTo>
                    <a:pt x="17" y="2"/>
                  </a:lnTo>
                  <a:lnTo>
                    <a:pt x="18" y="2"/>
                  </a:lnTo>
                  <a:lnTo>
                    <a:pt x="19" y="2"/>
                  </a:lnTo>
                  <a:lnTo>
                    <a:pt x="20" y="2"/>
                  </a:lnTo>
                  <a:lnTo>
                    <a:pt x="22" y="2"/>
                  </a:lnTo>
                  <a:lnTo>
                    <a:pt x="23" y="1"/>
                  </a:lnTo>
                  <a:lnTo>
                    <a:pt x="24" y="0"/>
                  </a:lnTo>
                  <a:lnTo>
                    <a:pt x="24" y="1"/>
                  </a:lnTo>
                  <a:lnTo>
                    <a:pt x="24"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6" name="Freeform 1513"/>
            <p:cNvSpPr>
              <a:spLocks noEditPoints="1"/>
            </p:cNvSpPr>
            <p:nvPr/>
          </p:nvSpPr>
          <p:spPr bwMode="auto">
            <a:xfrm>
              <a:off x="4600575" y="3559391"/>
              <a:ext cx="155575" cy="103188"/>
            </a:xfrm>
            <a:custGeom>
              <a:avLst/>
              <a:gdLst>
                <a:gd name="T0" fmla="*/ 60 w 98"/>
                <a:gd name="T1" fmla="*/ 53 h 65"/>
                <a:gd name="T2" fmla="*/ 54 w 98"/>
                <a:gd name="T3" fmla="*/ 52 h 65"/>
                <a:gd name="T4" fmla="*/ 65 w 98"/>
                <a:gd name="T5" fmla="*/ 1 h 65"/>
                <a:gd name="T6" fmla="*/ 65 w 98"/>
                <a:gd name="T7" fmla="*/ 9 h 65"/>
                <a:gd name="T8" fmla="*/ 72 w 98"/>
                <a:gd name="T9" fmla="*/ 11 h 65"/>
                <a:gd name="T10" fmla="*/ 75 w 98"/>
                <a:gd name="T11" fmla="*/ 16 h 65"/>
                <a:gd name="T12" fmla="*/ 83 w 98"/>
                <a:gd name="T13" fmla="*/ 16 h 65"/>
                <a:gd name="T14" fmla="*/ 87 w 98"/>
                <a:gd name="T15" fmla="*/ 20 h 65"/>
                <a:gd name="T16" fmla="*/ 96 w 98"/>
                <a:gd name="T17" fmla="*/ 23 h 65"/>
                <a:gd name="T18" fmla="*/ 96 w 98"/>
                <a:gd name="T19" fmla="*/ 29 h 65"/>
                <a:gd name="T20" fmla="*/ 96 w 98"/>
                <a:gd name="T21" fmla="*/ 32 h 65"/>
                <a:gd name="T22" fmla="*/ 93 w 98"/>
                <a:gd name="T23" fmla="*/ 38 h 65"/>
                <a:gd name="T24" fmla="*/ 87 w 98"/>
                <a:gd name="T25" fmla="*/ 44 h 65"/>
                <a:gd name="T26" fmla="*/ 80 w 98"/>
                <a:gd name="T27" fmla="*/ 48 h 65"/>
                <a:gd name="T28" fmla="*/ 73 w 98"/>
                <a:gd name="T29" fmla="*/ 50 h 65"/>
                <a:gd name="T30" fmla="*/ 72 w 98"/>
                <a:gd name="T31" fmla="*/ 48 h 65"/>
                <a:gd name="T32" fmla="*/ 72 w 98"/>
                <a:gd name="T33" fmla="*/ 57 h 65"/>
                <a:gd name="T34" fmla="*/ 79 w 98"/>
                <a:gd name="T35" fmla="*/ 57 h 65"/>
                <a:gd name="T36" fmla="*/ 75 w 98"/>
                <a:gd name="T37" fmla="*/ 61 h 65"/>
                <a:gd name="T38" fmla="*/ 68 w 98"/>
                <a:gd name="T39" fmla="*/ 62 h 65"/>
                <a:gd name="T40" fmla="*/ 63 w 98"/>
                <a:gd name="T41" fmla="*/ 62 h 65"/>
                <a:gd name="T42" fmla="*/ 56 w 98"/>
                <a:gd name="T43" fmla="*/ 57 h 65"/>
                <a:gd name="T44" fmla="*/ 63 w 98"/>
                <a:gd name="T45" fmla="*/ 53 h 65"/>
                <a:gd name="T46" fmla="*/ 58 w 98"/>
                <a:gd name="T47" fmla="*/ 52 h 65"/>
                <a:gd name="T48" fmla="*/ 52 w 98"/>
                <a:gd name="T49" fmla="*/ 50 h 65"/>
                <a:gd name="T50" fmla="*/ 58 w 98"/>
                <a:gd name="T51" fmla="*/ 48 h 65"/>
                <a:gd name="T52" fmla="*/ 52 w 98"/>
                <a:gd name="T53" fmla="*/ 44 h 65"/>
                <a:gd name="T54" fmla="*/ 51 w 98"/>
                <a:gd name="T55" fmla="*/ 47 h 65"/>
                <a:gd name="T56" fmla="*/ 46 w 98"/>
                <a:gd name="T57" fmla="*/ 50 h 65"/>
                <a:gd name="T58" fmla="*/ 42 w 98"/>
                <a:gd name="T59" fmla="*/ 55 h 65"/>
                <a:gd name="T60" fmla="*/ 42 w 98"/>
                <a:gd name="T61" fmla="*/ 58 h 65"/>
                <a:gd name="T62" fmla="*/ 33 w 98"/>
                <a:gd name="T63" fmla="*/ 58 h 65"/>
                <a:gd name="T64" fmla="*/ 37 w 98"/>
                <a:gd name="T65" fmla="*/ 51 h 65"/>
                <a:gd name="T66" fmla="*/ 42 w 98"/>
                <a:gd name="T67" fmla="*/ 50 h 65"/>
                <a:gd name="T68" fmla="*/ 41 w 98"/>
                <a:gd name="T69" fmla="*/ 44 h 65"/>
                <a:gd name="T70" fmla="*/ 38 w 98"/>
                <a:gd name="T71" fmla="*/ 38 h 65"/>
                <a:gd name="T72" fmla="*/ 33 w 98"/>
                <a:gd name="T73" fmla="*/ 35 h 65"/>
                <a:gd name="T74" fmla="*/ 30 w 98"/>
                <a:gd name="T75" fmla="*/ 33 h 65"/>
                <a:gd name="T76" fmla="*/ 22 w 98"/>
                <a:gd name="T77" fmla="*/ 37 h 65"/>
                <a:gd name="T78" fmla="*/ 12 w 98"/>
                <a:gd name="T79" fmla="*/ 38 h 65"/>
                <a:gd name="T80" fmla="*/ 5 w 98"/>
                <a:gd name="T81" fmla="*/ 37 h 65"/>
                <a:gd name="T82" fmla="*/ 0 w 98"/>
                <a:gd name="T83" fmla="*/ 34 h 65"/>
                <a:gd name="T84" fmla="*/ 4 w 98"/>
                <a:gd name="T85" fmla="*/ 29 h 65"/>
                <a:gd name="T86" fmla="*/ 4 w 98"/>
                <a:gd name="T87" fmla="*/ 23 h 65"/>
                <a:gd name="T88" fmla="*/ 10 w 98"/>
                <a:gd name="T89" fmla="*/ 15 h 65"/>
                <a:gd name="T90" fmla="*/ 9 w 98"/>
                <a:gd name="T91" fmla="*/ 9 h 65"/>
                <a:gd name="T92" fmla="*/ 12 w 98"/>
                <a:gd name="T93" fmla="*/ 6 h 65"/>
                <a:gd name="T94" fmla="*/ 21 w 98"/>
                <a:gd name="T95" fmla="*/ 4 h 65"/>
                <a:gd name="T96" fmla="*/ 30 w 98"/>
                <a:gd name="T97" fmla="*/ 6 h 65"/>
                <a:gd name="T98" fmla="*/ 35 w 98"/>
                <a:gd name="T99" fmla="*/ 6 h 65"/>
                <a:gd name="T100" fmla="*/ 40 w 98"/>
                <a:gd name="T101" fmla="*/ 7 h 65"/>
                <a:gd name="T102" fmla="*/ 46 w 98"/>
                <a:gd name="T103" fmla="*/ 7 h 65"/>
                <a:gd name="T104" fmla="*/ 52 w 98"/>
                <a:gd name="T105" fmla="*/ 2 h 65"/>
                <a:gd name="T106" fmla="*/ 44 w 98"/>
                <a:gd name="T107" fmla="*/ 51 h 65"/>
                <a:gd name="T108" fmla="*/ 65 w 98"/>
                <a:gd name="T109" fmla="*/ 51 h 65"/>
                <a:gd name="T110" fmla="*/ 63 w 98"/>
                <a:gd name="T111" fmla="*/ 51 h 65"/>
                <a:gd name="T112" fmla="*/ 65 w 98"/>
                <a:gd name="T113" fmla="*/ 52 h 65"/>
                <a:gd name="T114" fmla="*/ 69 w 98"/>
                <a:gd name="T115" fmla="*/ 53 h 65"/>
                <a:gd name="T116" fmla="*/ 73 w 98"/>
                <a:gd name="T117" fmla="*/ 58 h 65"/>
                <a:gd name="T118" fmla="*/ 69 w 98"/>
                <a:gd name="T119" fmla="*/ 52 h 65"/>
                <a:gd name="T120" fmla="*/ 66 w 98"/>
                <a:gd name="T121"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65">
                  <a:moveTo>
                    <a:pt x="42" y="56"/>
                  </a:moveTo>
                  <a:lnTo>
                    <a:pt x="41" y="56"/>
                  </a:lnTo>
                  <a:lnTo>
                    <a:pt x="42" y="56"/>
                  </a:lnTo>
                  <a:lnTo>
                    <a:pt x="44" y="55"/>
                  </a:lnTo>
                  <a:lnTo>
                    <a:pt x="42" y="56"/>
                  </a:lnTo>
                  <a:close/>
                  <a:moveTo>
                    <a:pt x="58" y="52"/>
                  </a:moveTo>
                  <a:lnTo>
                    <a:pt x="59" y="52"/>
                  </a:lnTo>
                  <a:lnTo>
                    <a:pt x="60" y="52"/>
                  </a:lnTo>
                  <a:lnTo>
                    <a:pt x="60" y="53"/>
                  </a:lnTo>
                  <a:lnTo>
                    <a:pt x="58" y="52"/>
                  </a:lnTo>
                  <a:close/>
                  <a:moveTo>
                    <a:pt x="55" y="52"/>
                  </a:moveTo>
                  <a:lnTo>
                    <a:pt x="52" y="51"/>
                  </a:lnTo>
                  <a:lnTo>
                    <a:pt x="51" y="51"/>
                  </a:lnTo>
                  <a:lnTo>
                    <a:pt x="51" y="50"/>
                  </a:lnTo>
                  <a:lnTo>
                    <a:pt x="51" y="51"/>
                  </a:lnTo>
                  <a:lnTo>
                    <a:pt x="52" y="51"/>
                  </a:lnTo>
                  <a:lnTo>
                    <a:pt x="54" y="51"/>
                  </a:lnTo>
                  <a:lnTo>
                    <a:pt x="54" y="52"/>
                  </a:lnTo>
                  <a:lnTo>
                    <a:pt x="55" y="52"/>
                  </a:lnTo>
                  <a:close/>
                  <a:moveTo>
                    <a:pt x="60" y="0"/>
                  </a:moveTo>
                  <a:lnTo>
                    <a:pt x="61" y="0"/>
                  </a:lnTo>
                  <a:lnTo>
                    <a:pt x="63" y="0"/>
                  </a:lnTo>
                  <a:lnTo>
                    <a:pt x="63" y="1"/>
                  </a:lnTo>
                  <a:lnTo>
                    <a:pt x="63" y="0"/>
                  </a:lnTo>
                  <a:lnTo>
                    <a:pt x="64" y="0"/>
                  </a:lnTo>
                  <a:lnTo>
                    <a:pt x="64" y="1"/>
                  </a:lnTo>
                  <a:lnTo>
                    <a:pt x="65" y="1"/>
                  </a:lnTo>
                  <a:lnTo>
                    <a:pt x="65" y="2"/>
                  </a:lnTo>
                  <a:lnTo>
                    <a:pt x="65" y="4"/>
                  </a:lnTo>
                  <a:lnTo>
                    <a:pt x="66" y="4"/>
                  </a:lnTo>
                  <a:lnTo>
                    <a:pt x="66" y="5"/>
                  </a:lnTo>
                  <a:lnTo>
                    <a:pt x="66" y="6"/>
                  </a:lnTo>
                  <a:lnTo>
                    <a:pt x="65" y="6"/>
                  </a:lnTo>
                  <a:lnTo>
                    <a:pt x="66" y="7"/>
                  </a:lnTo>
                  <a:lnTo>
                    <a:pt x="66" y="9"/>
                  </a:lnTo>
                  <a:lnTo>
                    <a:pt x="65" y="9"/>
                  </a:lnTo>
                  <a:lnTo>
                    <a:pt x="66" y="9"/>
                  </a:lnTo>
                  <a:lnTo>
                    <a:pt x="66" y="10"/>
                  </a:lnTo>
                  <a:lnTo>
                    <a:pt x="65" y="10"/>
                  </a:lnTo>
                  <a:lnTo>
                    <a:pt x="66" y="10"/>
                  </a:lnTo>
                  <a:lnTo>
                    <a:pt x="68" y="10"/>
                  </a:lnTo>
                  <a:lnTo>
                    <a:pt x="69" y="10"/>
                  </a:lnTo>
                  <a:lnTo>
                    <a:pt x="70" y="10"/>
                  </a:lnTo>
                  <a:lnTo>
                    <a:pt x="70" y="11"/>
                  </a:lnTo>
                  <a:lnTo>
                    <a:pt x="72" y="11"/>
                  </a:lnTo>
                  <a:lnTo>
                    <a:pt x="72" y="13"/>
                  </a:lnTo>
                  <a:lnTo>
                    <a:pt x="73" y="13"/>
                  </a:lnTo>
                  <a:lnTo>
                    <a:pt x="73" y="14"/>
                  </a:lnTo>
                  <a:lnTo>
                    <a:pt x="73" y="15"/>
                  </a:lnTo>
                  <a:lnTo>
                    <a:pt x="73" y="16"/>
                  </a:lnTo>
                  <a:lnTo>
                    <a:pt x="73" y="18"/>
                  </a:lnTo>
                  <a:lnTo>
                    <a:pt x="74" y="18"/>
                  </a:lnTo>
                  <a:lnTo>
                    <a:pt x="74" y="16"/>
                  </a:lnTo>
                  <a:lnTo>
                    <a:pt x="75" y="16"/>
                  </a:lnTo>
                  <a:lnTo>
                    <a:pt x="77" y="16"/>
                  </a:lnTo>
                  <a:lnTo>
                    <a:pt x="77" y="18"/>
                  </a:lnTo>
                  <a:lnTo>
                    <a:pt x="78" y="18"/>
                  </a:lnTo>
                  <a:lnTo>
                    <a:pt x="79" y="18"/>
                  </a:lnTo>
                  <a:lnTo>
                    <a:pt x="79" y="19"/>
                  </a:lnTo>
                  <a:lnTo>
                    <a:pt x="79" y="18"/>
                  </a:lnTo>
                  <a:lnTo>
                    <a:pt x="80" y="18"/>
                  </a:lnTo>
                  <a:lnTo>
                    <a:pt x="82" y="18"/>
                  </a:lnTo>
                  <a:lnTo>
                    <a:pt x="83" y="16"/>
                  </a:lnTo>
                  <a:lnTo>
                    <a:pt x="83" y="18"/>
                  </a:lnTo>
                  <a:lnTo>
                    <a:pt x="84" y="18"/>
                  </a:lnTo>
                  <a:lnTo>
                    <a:pt x="84" y="19"/>
                  </a:lnTo>
                  <a:lnTo>
                    <a:pt x="86" y="20"/>
                  </a:lnTo>
                  <a:lnTo>
                    <a:pt x="87" y="20"/>
                  </a:lnTo>
                  <a:lnTo>
                    <a:pt x="87" y="21"/>
                  </a:lnTo>
                  <a:lnTo>
                    <a:pt x="87" y="20"/>
                  </a:lnTo>
                  <a:lnTo>
                    <a:pt x="88" y="20"/>
                  </a:lnTo>
                  <a:lnTo>
                    <a:pt x="87" y="20"/>
                  </a:lnTo>
                  <a:lnTo>
                    <a:pt x="88" y="20"/>
                  </a:lnTo>
                  <a:lnTo>
                    <a:pt x="89" y="20"/>
                  </a:lnTo>
                  <a:lnTo>
                    <a:pt x="91" y="20"/>
                  </a:lnTo>
                  <a:lnTo>
                    <a:pt x="91" y="21"/>
                  </a:lnTo>
                  <a:lnTo>
                    <a:pt x="92" y="21"/>
                  </a:lnTo>
                  <a:lnTo>
                    <a:pt x="93" y="21"/>
                  </a:lnTo>
                  <a:lnTo>
                    <a:pt x="93" y="23"/>
                  </a:lnTo>
                  <a:lnTo>
                    <a:pt x="95" y="23"/>
                  </a:lnTo>
                  <a:lnTo>
                    <a:pt x="96" y="23"/>
                  </a:lnTo>
                  <a:lnTo>
                    <a:pt x="96" y="24"/>
                  </a:lnTo>
                  <a:lnTo>
                    <a:pt x="97" y="24"/>
                  </a:lnTo>
                  <a:lnTo>
                    <a:pt x="98" y="24"/>
                  </a:lnTo>
                  <a:lnTo>
                    <a:pt x="97" y="24"/>
                  </a:lnTo>
                  <a:lnTo>
                    <a:pt x="97" y="25"/>
                  </a:lnTo>
                  <a:lnTo>
                    <a:pt x="98" y="25"/>
                  </a:lnTo>
                  <a:lnTo>
                    <a:pt x="98" y="27"/>
                  </a:lnTo>
                  <a:lnTo>
                    <a:pt x="97" y="28"/>
                  </a:lnTo>
                  <a:lnTo>
                    <a:pt x="96" y="29"/>
                  </a:lnTo>
                  <a:lnTo>
                    <a:pt x="96" y="28"/>
                  </a:lnTo>
                  <a:lnTo>
                    <a:pt x="96" y="29"/>
                  </a:lnTo>
                  <a:lnTo>
                    <a:pt x="97" y="29"/>
                  </a:lnTo>
                  <a:lnTo>
                    <a:pt x="97" y="30"/>
                  </a:lnTo>
                  <a:lnTo>
                    <a:pt x="97" y="29"/>
                  </a:lnTo>
                  <a:lnTo>
                    <a:pt x="98" y="30"/>
                  </a:lnTo>
                  <a:lnTo>
                    <a:pt x="97" y="30"/>
                  </a:lnTo>
                  <a:lnTo>
                    <a:pt x="96" y="30"/>
                  </a:lnTo>
                  <a:lnTo>
                    <a:pt x="96" y="32"/>
                  </a:lnTo>
                  <a:lnTo>
                    <a:pt x="97" y="32"/>
                  </a:lnTo>
                  <a:lnTo>
                    <a:pt x="97" y="33"/>
                  </a:lnTo>
                  <a:lnTo>
                    <a:pt x="97" y="34"/>
                  </a:lnTo>
                  <a:lnTo>
                    <a:pt x="97" y="35"/>
                  </a:lnTo>
                  <a:lnTo>
                    <a:pt x="97" y="37"/>
                  </a:lnTo>
                  <a:lnTo>
                    <a:pt x="96" y="37"/>
                  </a:lnTo>
                  <a:lnTo>
                    <a:pt x="96" y="38"/>
                  </a:lnTo>
                  <a:lnTo>
                    <a:pt x="95" y="38"/>
                  </a:lnTo>
                  <a:lnTo>
                    <a:pt x="93" y="38"/>
                  </a:lnTo>
                  <a:lnTo>
                    <a:pt x="92" y="38"/>
                  </a:lnTo>
                  <a:lnTo>
                    <a:pt x="91" y="38"/>
                  </a:lnTo>
                  <a:lnTo>
                    <a:pt x="91" y="39"/>
                  </a:lnTo>
                  <a:lnTo>
                    <a:pt x="89" y="39"/>
                  </a:lnTo>
                  <a:lnTo>
                    <a:pt x="88" y="41"/>
                  </a:lnTo>
                  <a:lnTo>
                    <a:pt x="88" y="42"/>
                  </a:lnTo>
                  <a:lnTo>
                    <a:pt x="88" y="43"/>
                  </a:lnTo>
                  <a:lnTo>
                    <a:pt x="88" y="44"/>
                  </a:lnTo>
                  <a:lnTo>
                    <a:pt x="87" y="44"/>
                  </a:lnTo>
                  <a:lnTo>
                    <a:pt x="86" y="44"/>
                  </a:lnTo>
                  <a:lnTo>
                    <a:pt x="84" y="44"/>
                  </a:lnTo>
                  <a:lnTo>
                    <a:pt x="83" y="46"/>
                  </a:lnTo>
                  <a:lnTo>
                    <a:pt x="82" y="46"/>
                  </a:lnTo>
                  <a:lnTo>
                    <a:pt x="80" y="46"/>
                  </a:lnTo>
                  <a:lnTo>
                    <a:pt x="80" y="47"/>
                  </a:lnTo>
                  <a:lnTo>
                    <a:pt x="80" y="48"/>
                  </a:lnTo>
                  <a:lnTo>
                    <a:pt x="79" y="48"/>
                  </a:lnTo>
                  <a:lnTo>
                    <a:pt x="80" y="48"/>
                  </a:lnTo>
                  <a:lnTo>
                    <a:pt x="80" y="47"/>
                  </a:lnTo>
                  <a:lnTo>
                    <a:pt x="79" y="47"/>
                  </a:lnTo>
                  <a:lnTo>
                    <a:pt x="78" y="47"/>
                  </a:lnTo>
                  <a:lnTo>
                    <a:pt x="78" y="48"/>
                  </a:lnTo>
                  <a:lnTo>
                    <a:pt x="77" y="48"/>
                  </a:lnTo>
                  <a:lnTo>
                    <a:pt x="75" y="48"/>
                  </a:lnTo>
                  <a:lnTo>
                    <a:pt x="74" y="48"/>
                  </a:lnTo>
                  <a:lnTo>
                    <a:pt x="74" y="50"/>
                  </a:lnTo>
                  <a:lnTo>
                    <a:pt x="73" y="50"/>
                  </a:lnTo>
                  <a:lnTo>
                    <a:pt x="72" y="51"/>
                  </a:lnTo>
                  <a:lnTo>
                    <a:pt x="72" y="52"/>
                  </a:lnTo>
                  <a:lnTo>
                    <a:pt x="70" y="52"/>
                  </a:lnTo>
                  <a:lnTo>
                    <a:pt x="72" y="52"/>
                  </a:lnTo>
                  <a:lnTo>
                    <a:pt x="72" y="51"/>
                  </a:lnTo>
                  <a:lnTo>
                    <a:pt x="72" y="50"/>
                  </a:lnTo>
                  <a:lnTo>
                    <a:pt x="72" y="51"/>
                  </a:lnTo>
                  <a:lnTo>
                    <a:pt x="72" y="50"/>
                  </a:lnTo>
                  <a:lnTo>
                    <a:pt x="72" y="48"/>
                  </a:lnTo>
                  <a:lnTo>
                    <a:pt x="72" y="50"/>
                  </a:lnTo>
                  <a:lnTo>
                    <a:pt x="70" y="51"/>
                  </a:lnTo>
                  <a:lnTo>
                    <a:pt x="69" y="51"/>
                  </a:lnTo>
                  <a:lnTo>
                    <a:pt x="69" y="52"/>
                  </a:lnTo>
                  <a:lnTo>
                    <a:pt x="69" y="53"/>
                  </a:lnTo>
                  <a:lnTo>
                    <a:pt x="70" y="53"/>
                  </a:lnTo>
                  <a:lnTo>
                    <a:pt x="70" y="55"/>
                  </a:lnTo>
                  <a:lnTo>
                    <a:pt x="70" y="56"/>
                  </a:lnTo>
                  <a:lnTo>
                    <a:pt x="72" y="57"/>
                  </a:lnTo>
                  <a:lnTo>
                    <a:pt x="73" y="58"/>
                  </a:lnTo>
                  <a:lnTo>
                    <a:pt x="74" y="58"/>
                  </a:lnTo>
                  <a:lnTo>
                    <a:pt x="74" y="57"/>
                  </a:lnTo>
                  <a:lnTo>
                    <a:pt x="75" y="57"/>
                  </a:lnTo>
                  <a:lnTo>
                    <a:pt x="75" y="58"/>
                  </a:lnTo>
                  <a:lnTo>
                    <a:pt x="75" y="57"/>
                  </a:lnTo>
                  <a:lnTo>
                    <a:pt x="77" y="57"/>
                  </a:lnTo>
                  <a:lnTo>
                    <a:pt x="78" y="57"/>
                  </a:lnTo>
                  <a:lnTo>
                    <a:pt x="79" y="57"/>
                  </a:lnTo>
                  <a:lnTo>
                    <a:pt x="79" y="58"/>
                  </a:lnTo>
                  <a:lnTo>
                    <a:pt x="78" y="58"/>
                  </a:lnTo>
                  <a:lnTo>
                    <a:pt x="78" y="60"/>
                  </a:lnTo>
                  <a:lnTo>
                    <a:pt x="77" y="60"/>
                  </a:lnTo>
                  <a:lnTo>
                    <a:pt x="77" y="61"/>
                  </a:lnTo>
                  <a:lnTo>
                    <a:pt x="77" y="60"/>
                  </a:lnTo>
                  <a:lnTo>
                    <a:pt x="77" y="61"/>
                  </a:lnTo>
                  <a:lnTo>
                    <a:pt x="75" y="60"/>
                  </a:lnTo>
                  <a:lnTo>
                    <a:pt x="75" y="61"/>
                  </a:lnTo>
                  <a:lnTo>
                    <a:pt x="74" y="61"/>
                  </a:lnTo>
                  <a:lnTo>
                    <a:pt x="74" y="60"/>
                  </a:lnTo>
                  <a:lnTo>
                    <a:pt x="73" y="60"/>
                  </a:lnTo>
                  <a:lnTo>
                    <a:pt x="73" y="61"/>
                  </a:lnTo>
                  <a:lnTo>
                    <a:pt x="72" y="61"/>
                  </a:lnTo>
                  <a:lnTo>
                    <a:pt x="72" y="62"/>
                  </a:lnTo>
                  <a:lnTo>
                    <a:pt x="70" y="62"/>
                  </a:lnTo>
                  <a:lnTo>
                    <a:pt x="69" y="62"/>
                  </a:lnTo>
                  <a:lnTo>
                    <a:pt x="68" y="62"/>
                  </a:lnTo>
                  <a:lnTo>
                    <a:pt x="68" y="64"/>
                  </a:lnTo>
                  <a:lnTo>
                    <a:pt x="66" y="64"/>
                  </a:lnTo>
                  <a:lnTo>
                    <a:pt x="66" y="65"/>
                  </a:lnTo>
                  <a:lnTo>
                    <a:pt x="65" y="65"/>
                  </a:lnTo>
                  <a:lnTo>
                    <a:pt x="64" y="65"/>
                  </a:lnTo>
                  <a:lnTo>
                    <a:pt x="63" y="65"/>
                  </a:lnTo>
                  <a:lnTo>
                    <a:pt x="61" y="64"/>
                  </a:lnTo>
                  <a:lnTo>
                    <a:pt x="63" y="64"/>
                  </a:lnTo>
                  <a:lnTo>
                    <a:pt x="63" y="62"/>
                  </a:lnTo>
                  <a:lnTo>
                    <a:pt x="63" y="61"/>
                  </a:lnTo>
                  <a:lnTo>
                    <a:pt x="63" y="60"/>
                  </a:lnTo>
                  <a:lnTo>
                    <a:pt x="61" y="60"/>
                  </a:lnTo>
                  <a:lnTo>
                    <a:pt x="60" y="60"/>
                  </a:lnTo>
                  <a:lnTo>
                    <a:pt x="60" y="58"/>
                  </a:lnTo>
                  <a:lnTo>
                    <a:pt x="59" y="58"/>
                  </a:lnTo>
                  <a:lnTo>
                    <a:pt x="58" y="58"/>
                  </a:lnTo>
                  <a:lnTo>
                    <a:pt x="56" y="58"/>
                  </a:lnTo>
                  <a:lnTo>
                    <a:pt x="56" y="57"/>
                  </a:lnTo>
                  <a:lnTo>
                    <a:pt x="58" y="57"/>
                  </a:lnTo>
                  <a:lnTo>
                    <a:pt x="58" y="56"/>
                  </a:lnTo>
                  <a:lnTo>
                    <a:pt x="59" y="56"/>
                  </a:lnTo>
                  <a:lnTo>
                    <a:pt x="60" y="55"/>
                  </a:lnTo>
                  <a:lnTo>
                    <a:pt x="61" y="55"/>
                  </a:lnTo>
                  <a:lnTo>
                    <a:pt x="63" y="55"/>
                  </a:lnTo>
                  <a:lnTo>
                    <a:pt x="63" y="53"/>
                  </a:lnTo>
                  <a:lnTo>
                    <a:pt x="63" y="55"/>
                  </a:lnTo>
                  <a:lnTo>
                    <a:pt x="63" y="53"/>
                  </a:lnTo>
                  <a:lnTo>
                    <a:pt x="64" y="53"/>
                  </a:lnTo>
                  <a:lnTo>
                    <a:pt x="63" y="53"/>
                  </a:lnTo>
                  <a:lnTo>
                    <a:pt x="63" y="52"/>
                  </a:lnTo>
                  <a:lnTo>
                    <a:pt x="61" y="52"/>
                  </a:lnTo>
                  <a:lnTo>
                    <a:pt x="60" y="52"/>
                  </a:lnTo>
                  <a:lnTo>
                    <a:pt x="60" y="51"/>
                  </a:lnTo>
                  <a:lnTo>
                    <a:pt x="60" y="52"/>
                  </a:lnTo>
                  <a:lnTo>
                    <a:pt x="59" y="52"/>
                  </a:lnTo>
                  <a:lnTo>
                    <a:pt x="58" y="52"/>
                  </a:lnTo>
                  <a:lnTo>
                    <a:pt x="56" y="52"/>
                  </a:lnTo>
                  <a:lnTo>
                    <a:pt x="55" y="52"/>
                  </a:lnTo>
                  <a:lnTo>
                    <a:pt x="55" y="51"/>
                  </a:lnTo>
                  <a:lnTo>
                    <a:pt x="54" y="51"/>
                  </a:lnTo>
                  <a:lnTo>
                    <a:pt x="52" y="51"/>
                  </a:lnTo>
                  <a:lnTo>
                    <a:pt x="52" y="50"/>
                  </a:lnTo>
                  <a:lnTo>
                    <a:pt x="54" y="51"/>
                  </a:lnTo>
                  <a:lnTo>
                    <a:pt x="54" y="50"/>
                  </a:lnTo>
                  <a:lnTo>
                    <a:pt x="52" y="50"/>
                  </a:lnTo>
                  <a:lnTo>
                    <a:pt x="51" y="48"/>
                  </a:lnTo>
                  <a:lnTo>
                    <a:pt x="52" y="48"/>
                  </a:lnTo>
                  <a:lnTo>
                    <a:pt x="54" y="48"/>
                  </a:lnTo>
                  <a:lnTo>
                    <a:pt x="54" y="50"/>
                  </a:lnTo>
                  <a:lnTo>
                    <a:pt x="55" y="48"/>
                  </a:lnTo>
                  <a:lnTo>
                    <a:pt x="55" y="50"/>
                  </a:lnTo>
                  <a:lnTo>
                    <a:pt x="56" y="50"/>
                  </a:lnTo>
                  <a:lnTo>
                    <a:pt x="56" y="48"/>
                  </a:lnTo>
                  <a:lnTo>
                    <a:pt x="58" y="48"/>
                  </a:lnTo>
                  <a:lnTo>
                    <a:pt x="56" y="48"/>
                  </a:lnTo>
                  <a:lnTo>
                    <a:pt x="55" y="48"/>
                  </a:lnTo>
                  <a:lnTo>
                    <a:pt x="54" y="48"/>
                  </a:lnTo>
                  <a:lnTo>
                    <a:pt x="54" y="47"/>
                  </a:lnTo>
                  <a:lnTo>
                    <a:pt x="54" y="46"/>
                  </a:lnTo>
                  <a:lnTo>
                    <a:pt x="54" y="44"/>
                  </a:lnTo>
                  <a:lnTo>
                    <a:pt x="52" y="44"/>
                  </a:lnTo>
                  <a:lnTo>
                    <a:pt x="52" y="43"/>
                  </a:lnTo>
                  <a:lnTo>
                    <a:pt x="52" y="44"/>
                  </a:lnTo>
                  <a:lnTo>
                    <a:pt x="54" y="44"/>
                  </a:lnTo>
                  <a:lnTo>
                    <a:pt x="52" y="44"/>
                  </a:lnTo>
                  <a:lnTo>
                    <a:pt x="54" y="44"/>
                  </a:lnTo>
                  <a:lnTo>
                    <a:pt x="54" y="46"/>
                  </a:lnTo>
                  <a:lnTo>
                    <a:pt x="54" y="47"/>
                  </a:lnTo>
                  <a:lnTo>
                    <a:pt x="54" y="48"/>
                  </a:lnTo>
                  <a:lnTo>
                    <a:pt x="52" y="48"/>
                  </a:lnTo>
                  <a:lnTo>
                    <a:pt x="51" y="48"/>
                  </a:lnTo>
                  <a:lnTo>
                    <a:pt x="51" y="47"/>
                  </a:lnTo>
                  <a:lnTo>
                    <a:pt x="52" y="47"/>
                  </a:lnTo>
                  <a:lnTo>
                    <a:pt x="51" y="47"/>
                  </a:lnTo>
                  <a:lnTo>
                    <a:pt x="51" y="48"/>
                  </a:lnTo>
                  <a:lnTo>
                    <a:pt x="50" y="48"/>
                  </a:lnTo>
                  <a:lnTo>
                    <a:pt x="49" y="48"/>
                  </a:lnTo>
                  <a:lnTo>
                    <a:pt x="47" y="48"/>
                  </a:lnTo>
                  <a:lnTo>
                    <a:pt x="47" y="50"/>
                  </a:lnTo>
                  <a:lnTo>
                    <a:pt x="47" y="51"/>
                  </a:lnTo>
                  <a:lnTo>
                    <a:pt x="46" y="50"/>
                  </a:lnTo>
                  <a:lnTo>
                    <a:pt x="46" y="51"/>
                  </a:lnTo>
                  <a:lnTo>
                    <a:pt x="47" y="51"/>
                  </a:lnTo>
                  <a:lnTo>
                    <a:pt x="46" y="51"/>
                  </a:lnTo>
                  <a:lnTo>
                    <a:pt x="46" y="52"/>
                  </a:lnTo>
                  <a:lnTo>
                    <a:pt x="45" y="53"/>
                  </a:lnTo>
                  <a:lnTo>
                    <a:pt x="44" y="55"/>
                  </a:lnTo>
                  <a:lnTo>
                    <a:pt x="44" y="53"/>
                  </a:lnTo>
                  <a:lnTo>
                    <a:pt x="44" y="55"/>
                  </a:lnTo>
                  <a:lnTo>
                    <a:pt x="42" y="55"/>
                  </a:lnTo>
                  <a:lnTo>
                    <a:pt x="42" y="56"/>
                  </a:lnTo>
                  <a:lnTo>
                    <a:pt x="41" y="56"/>
                  </a:lnTo>
                  <a:lnTo>
                    <a:pt x="41" y="55"/>
                  </a:lnTo>
                  <a:lnTo>
                    <a:pt x="41" y="56"/>
                  </a:lnTo>
                  <a:lnTo>
                    <a:pt x="41" y="57"/>
                  </a:lnTo>
                  <a:lnTo>
                    <a:pt x="42" y="57"/>
                  </a:lnTo>
                  <a:lnTo>
                    <a:pt x="41" y="57"/>
                  </a:lnTo>
                  <a:lnTo>
                    <a:pt x="42" y="57"/>
                  </a:lnTo>
                  <a:lnTo>
                    <a:pt x="42" y="58"/>
                  </a:lnTo>
                  <a:lnTo>
                    <a:pt x="41" y="58"/>
                  </a:lnTo>
                  <a:lnTo>
                    <a:pt x="41" y="57"/>
                  </a:lnTo>
                  <a:lnTo>
                    <a:pt x="40" y="57"/>
                  </a:lnTo>
                  <a:lnTo>
                    <a:pt x="38" y="57"/>
                  </a:lnTo>
                  <a:lnTo>
                    <a:pt x="38" y="58"/>
                  </a:lnTo>
                  <a:lnTo>
                    <a:pt x="37" y="58"/>
                  </a:lnTo>
                  <a:lnTo>
                    <a:pt x="36" y="58"/>
                  </a:lnTo>
                  <a:lnTo>
                    <a:pt x="35" y="58"/>
                  </a:lnTo>
                  <a:lnTo>
                    <a:pt x="33" y="58"/>
                  </a:lnTo>
                  <a:lnTo>
                    <a:pt x="33" y="57"/>
                  </a:lnTo>
                  <a:lnTo>
                    <a:pt x="35" y="57"/>
                  </a:lnTo>
                  <a:lnTo>
                    <a:pt x="35" y="56"/>
                  </a:lnTo>
                  <a:lnTo>
                    <a:pt x="35" y="55"/>
                  </a:lnTo>
                  <a:lnTo>
                    <a:pt x="36" y="55"/>
                  </a:lnTo>
                  <a:lnTo>
                    <a:pt x="36" y="53"/>
                  </a:lnTo>
                  <a:lnTo>
                    <a:pt x="37" y="53"/>
                  </a:lnTo>
                  <a:lnTo>
                    <a:pt x="37" y="52"/>
                  </a:lnTo>
                  <a:lnTo>
                    <a:pt x="37" y="51"/>
                  </a:lnTo>
                  <a:lnTo>
                    <a:pt x="37" y="50"/>
                  </a:lnTo>
                  <a:lnTo>
                    <a:pt x="38" y="50"/>
                  </a:lnTo>
                  <a:lnTo>
                    <a:pt x="38" y="48"/>
                  </a:lnTo>
                  <a:lnTo>
                    <a:pt x="38" y="50"/>
                  </a:lnTo>
                  <a:lnTo>
                    <a:pt x="40" y="50"/>
                  </a:lnTo>
                  <a:lnTo>
                    <a:pt x="41" y="50"/>
                  </a:lnTo>
                  <a:lnTo>
                    <a:pt x="42" y="50"/>
                  </a:lnTo>
                  <a:lnTo>
                    <a:pt x="42" y="51"/>
                  </a:lnTo>
                  <a:lnTo>
                    <a:pt x="42" y="50"/>
                  </a:lnTo>
                  <a:lnTo>
                    <a:pt x="44" y="50"/>
                  </a:lnTo>
                  <a:lnTo>
                    <a:pt x="42" y="50"/>
                  </a:lnTo>
                  <a:lnTo>
                    <a:pt x="42" y="48"/>
                  </a:lnTo>
                  <a:lnTo>
                    <a:pt x="42" y="47"/>
                  </a:lnTo>
                  <a:lnTo>
                    <a:pt x="42" y="46"/>
                  </a:lnTo>
                  <a:lnTo>
                    <a:pt x="41" y="46"/>
                  </a:lnTo>
                  <a:lnTo>
                    <a:pt x="41" y="44"/>
                  </a:lnTo>
                  <a:lnTo>
                    <a:pt x="40" y="44"/>
                  </a:lnTo>
                  <a:lnTo>
                    <a:pt x="41" y="44"/>
                  </a:lnTo>
                  <a:lnTo>
                    <a:pt x="41" y="43"/>
                  </a:lnTo>
                  <a:lnTo>
                    <a:pt x="41" y="42"/>
                  </a:lnTo>
                  <a:lnTo>
                    <a:pt x="40" y="42"/>
                  </a:lnTo>
                  <a:lnTo>
                    <a:pt x="40" y="43"/>
                  </a:lnTo>
                  <a:lnTo>
                    <a:pt x="40" y="42"/>
                  </a:lnTo>
                  <a:lnTo>
                    <a:pt x="38" y="42"/>
                  </a:lnTo>
                  <a:lnTo>
                    <a:pt x="38" y="41"/>
                  </a:lnTo>
                  <a:lnTo>
                    <a:pt x="38" y="39"/>
                  </a:lnTo>
                  <a:lnTo>
                    <a:pt x="38" y="38"/>
                  </a:lnTo>
                  <a:lnTo>
                    <a:pt x="38" y="37"/>
                  </a:lnTo>
                  <a:lnTo>
                    <a:pt x="37" y="38"/>
                  </a:lnTo>
                  <a:lnTo>
                    <a:pt x="37" y="37"/>
                  </a:lnTo>
                  <a:lnTo>
                    <a:pt x="37" y="35"/>
                  </a:lnTo>
                  <a:lnTo>
                    <a:pt x="36" y="35"/>
                  </a:lnTo>
                  <a:lnTo>
                    <a:pt x="35" y="35"/>
                  </a:lnTo>
                  <a:lnTo>
                    <a:pt x="35" y="37"/>
                  </a:lnTo>
                  <a:lnTo>
                    <a:pt x="35" y="35"/>
                  </a:lnTo>
                  <a:lnTo>
                    <a:pt x="33" y="35"/>
                  </a:lnTo>
                  <a:lnTo>
                    <a:pt x="35" y="35"/>
                  </a:lnTo>
                  <a:lnTo>
                    <a:pt x="33" y="35"/>
                  </a:lnTo>
                  <a:lnTo>
                    <a:pt x="33" y="34"/>
                  </a:lnTo>
                  <a:lnTo>
                    <a:pt x="33" y="35"/>
                  </a:lnTo>
                  <a:lnTo>
                    <a:pt x="32" y="35"/>
                  </a:lnTo>
                  <a:lnTo>
                    <a:pt x="32" y="34"/>
                  </a:lnTo>
                  <a:lnTo>
                    <a:pt x="31" y="34"/>
                  </a:lnTo>
                  <a:lnTo>
                    <a:pt x="31" y="33"/>
                  </a:lnTo>
                  <a:lnTo>
                    <a:pt x="30" y="33"/>
                  </a:lnTo>
                  <a:lnTo>
                    <a:pt x="28" y="33"/>
                  </a:lnTo>
                  <a:lnTo>
                    <a:pt x="28" y="34"/>
                  </a:lnTo>
                  <a:lnTo>
                    <a:pt x="27" y="34"/>
                  </a:lnTo>
                  <a:lnTo>
                    <a:pt x="26" y="34"/>
                  </a:lnTo>
                  <a:lnTo>
                    <a:pt x="24" y="34"/>
                  </a:lnTo>
                  <a:lnTo>
                    <a:pt x="24" y="35"/>
                  </a:lnTo>
                  <a:lnTo>
                    <a:pt x="23" y="35"/>
                  </a:lnTo>
                  <a:lnTo>
                    <a:pt x="23" y="37"/>
                  </a:lnTo>
                  <a:lnTo>
                    <a:pt x="22" y="37"/>
                  </a:lnTo>
                  <a:lnTo>
                    <a:pt x="21" y="37"/>
                  </a:lnTo>
                  <a:lnTo>
                    <a:pt x="19" y="38"/>
                  </a:lnTo>
                  <a:lnTo>
                    <a:pt x="17" y="38"/>
                  </a:lnTo>
                  <a:lnTo>
                    <a:pt x="17" y="39"/>
                  </a:lnTo>
                  <a:lnTo>
                    <a:pt x="16" y="39"/>
                  </a:lnTo>
                  <a:lnTo>
                    <a:pt x="14" y="38"/>
                  </a:lnTo>
                  <a:lnTo>
                    <a:pt x="13" y="38"/>
                  </a:lnTo>
                  <a:lnTo>
                    <a:pt x="13" y="37"/>
                  </a:lnTo>
                  <a:lnTo>
                    <a:pt x="12" y="38"/>
                  </a:lnTo>
                  <a:lnTo>
                    <a:pt x="10" y="38"/>
                  </a:lnTo>
                  <a:lnTo>
                    <a:pt x="10" y="37"/>
                  </a:lnTo>
                  <a:lnTo>
                    <a:pt x="9" y="38"/>
                  </a:lnTo>
                  <a:lnTo>
                    <a:pt x="9" y="37"/>
                  </a:lnTo>
                  <a:lnTo>
                    <a:pt x="8" y="37"/>
                  </a:lnTo>
                  <a:lnTo>
                    <a:pt x="7" y="37"/>
                  </a:lnTo>
                  <a:lnTo>
                    <a:pt x="5" y="37"/>
                  </a:lnTo>
                  <a:lnTo>
                    <a:pt x="5" y="35"/>
                  </a:lnTo>
                  <a:lnTo>
                    <a:pt x="5" y="37"/>
                  </a:lnTo>
                  <a:lnTo>
                    <a:pt x="4" y="37"/>
                  </a:lnTo>
                  <a:lnTo>
                    <a:pt x="4" y="35"/>
                  </a:lnTo>
                  <a:lnTo>
                    <a:pt x="3" y="35"/>
                  </a:lnTo>
                  <a:lnTo>
                    <a:pt x="3" y="37"/>
                  </a:lnTo>
                  <a:lnTo>
                    <a:pt x="3" y="35"/>
                  </a:lnTo>
                  <a:lnTo>
                    <a:pt x="2" y="35"/>
                  </a:lnTo>
                  <a:lnTo>
                    <a:pt x="2" y="34"/>
                  </a:lnTo>
                  <a:lnTo>
                    <a:pt x="0" y="33"/>
                  </a:lnTo>
                  <a:lnTo>
                    <a:pt x="0" y="34"/>
                  </a:lnTo>
                  <a:lnTo>
                    <a:pt x="0" y="33"/>
                  </a:lnTo>
                  <a:lnTo>
                    <a:pt x="0" y="32"/>
                  </a:lnTo>
                  <a:lnTo>
                    <a:pt x="2" y="32"/>
                  </a:lnTo>
                  <a:lnTo>
                    <a:pt x="2" y="30"/>
                  </a:lnTo>
                  <a:lnTo>
                    <a:pt x="2" y="29"/>
                  </a:lnTo>
                  <a:lnTo>
                    <a:pt x="3" y="29"/>
                  </a:lnTo>
                  <a:lnTo>
                    <a:pt x="3" y="28"/>
                  </a:lnTo>
                  <a:lnTo>
                    <a:pt x="4" y="28"/>
                  </a:lnTo>
                  <a:lnTo>
                    <a:pt x="4" y="29"/>
                  </a:lnTo>
                  <a:lnTo>
                    <a:pt x="4" y="28"/>
                  </a:lnTo>
                  <a:lnTo>
                    <a:pt x="3" y="28"/>
                  </a:lnTo>
                  <a:lnTo>
                    <a:pt x="3" y="27"/>
                  </a:lnTo>
                  <a:lnTo>
                    <a:pt x="4" y="27"/>
                  </a:lnTo>
                  <a:lnTo>
                    <a:pt x="4" y="25"/>
                  </a:lnTo>
                  <a:lnTo>
                    <a:pt x="3" y="25"/>
                  </a:lnTo>
                  <a:lnTo>
                    <a:pt x="3" y="24"/>
                  </a:lnTo>
                  <a:lnTo>
                    <a:pt x="4" y="24"/>
                  </a:lnTo>
                  <a:lnTo>
                    <a:pt x="4" y="23"/>
                  </a:lnTo>
                  <a:lnTo>
                    <a:pt x="4" y="21"/>
                  </a:lnTo>
                  <a:lnTo>
                    <a:pt x="5" y="21"/>
                  </a:lnTo>
                  <a:lnTo>
                    <a:pt x="5" y="20"/>
                  </a:lnTo>
                  <a:lnTo>
                    <a:pt x="7" y="20"/>
                  </a:lnTo>
                  <a:lnTo>
                    <a:pt x="8" y="19"/>
                  </a:lnTo>
                  <a:lnTo>
                    <a:pt x="8" y="18"/>
                  </a:lnTo>
                  <a:lnTo>
                    <a:pt x="9" y="18"/>
                  </a:lnTo>
                  <a:lnTo>
                    <a:pt x="10" y="16"/>
                  </a:lnTo>
                  <a:lnTo>
                    <a:pt x="10" y="15"/>
                  </a:lnTo>
                  <a:lnTo>
                    <a:pt x="10" y="14"/>
                  </a:lnTo>
                  <a:lnTo>
                    <a:pt x="10" y="13"/>
                  </a:lnTo>
                  <a:lnTo>
                    <a:pt x="10" y="14"/>
                  </a:lnTo>
                  <a:lnTo>
                    <a:pt x="12" y="13"/>
                  </a:lnTo>
                  <a:lnTo>
                    <a:pt x="10" y="13"/>
                  </a:lnTo>
                  <a:lnTo>
                    <a:pt x="10" y="11"/>
                  </a:lnTo>
                  <a:lnTo>
                    <a:pt x="9" y="11"/>
                  </a:lnTo>
                  <a:lnTo>
                    <a:pt x="9" y="10"/>
                  </a:lnTo>
                  <a:lnTo>
                    <a:pt x="9" y="9"/>
                  </a:lnTo>
                  <a:lnTo>
                    <a:pt x="8" y="9"/>
                  </a:lnTo>
                  <a:lnTo>
                    <a:pt x="9" y="9"/>
                  </a:lnTo>
                  <a:lnTo>
                    <a:pt x="8" y="7"/>
                  </a:lnTo>
                  <a:lnTo>
                    <a:pt x="9" y="7"/>
                  </a:lnTo>
                  <a:lnTo>
                    <a:pt x="8" y="7"/>
                  </a:lnTo>
                  <a:lnTo>
                    <a:pt x="8" y="6"/>
                  </a:lnTo>
                  <a:lnTo>
                    <a:pt x="9" y="6"/>
                  </a:lnTo>
                  <a:lnTo>
                    <a:pt x="10" y="6"/>
                  </a:lnTo>
                  <a:lnTo>
                    <a:pt x="12" y="6"/>
                  </a:lnTo>
                  <a:lnTo>
                    <a:pt x="12" y="5"/>
                  </a:lnTo>
                  <a:lnTo>
                    <a:pt x="12" y="4"/>
                  </a:lnTo>
                  <a:lnTo>
                    <a:pt x="13" y="4"/>
                  </a:lnTo>
                  <a:lnTo>
                    <a:pt x="14" y="4"/>
                  </a:lnTo>
                  <a:lnTo>
                    <a:pt x="16" y="4"/>
                  </a:lnTo>
                  <a:lnTo>
                    <a:pt x="17" y="4"/>
                  </a:lnTo>
                  <a:lnTo>
                    <a:pt x="18" y="4"/>
                  </a:lnTo>
                  <a:lnTo>
                    <a:pt x="19" y="4"/>
                  </a:lnTo>
                  <a:lnTo>
                    <a:pt x="21" y="4"/>
                  </a:lnTo>
                  <a:lnTo>
                    <a:pt x="22" y="4"/>
                  </a:lnTo>
                  <a:lnTo>
                    <a:pt x="22" y="5"/>
                  </a:lnTo>
                  <a:lnTo>
                    <a:pt x="23" y="5"/>
                  </a:lnTo>
                  <a:lnTo>
                    <a:pt x="24" y="5"/>
                  </a:lnTo>
                  <a:lnTo>
                    <a:pt x="26" y="5"/>
                  </a:lnTo>
                  <a:lnTo>
                    <a:pt x="27" y="5"/>
                  </a:lnTo>
                  <a:lnTo>
                    <a:pt x="28" y="5"/>
                  </a:lnTo>
                  <a:lnTo>
                    <a:pt x="28" y="6"/>
                  </a:lnTo>
                  <a:lnTo>
                    <a:pt x="30" y="6"/>
                  </a:lnTo>
                  <a:lnTo>
                    <a:pt x="31" y="6"/>
                  </a:lnTo>
                  <a:lnTo>
                    <a:pt x="31" y="7"/>
                  </a:lnTo>
                  <a:lnTo>
                    <a:pt x="31" y="6"/>
                  </a:lnTo>
                  <a:lnTo>
                    <a:pt x="32" y="6"/>
                  </a:lnTo>
                  <a:lnTo>
                    <a:pt x="32" y="7"/>
                  </a:lnTo>
                  <a:lnTo>
                    <a:pt x="33" y="6"/>
                  </a:lnTo>
                  <a:lnTo>
                    <a:pt x="33" y="7"/>
                  </a:lnTo>
                  <a:lnTo>
                    <a:pt x="35" y="7"/>
                  </a:lnTo>
                  <a:lnTo>
                    <a:pt x="35" y="6"/>
                  </a:lnTo>
                  <a:lnTo>
                    <a:pt x="36" y="7"/>
                  </a:lnTo>
                  <a:lnTo>
                    <a:pt x="36" y="9"/>
                  </a:lnTo>
                  <a:lnTo>
                    <a:pt x="36" y="7"/>
                  </a:lnTo>
                  <a:lnTo>
                    <a:pt x="37" y="7"/>
                  </a:lnTo>
                  <a:lnTo>
                    <a:pt x="37" y="6"/>
                  </a:lnTo>
                  <a:lnTo>
                    <a:pt x="38" y="6"/>
                  </a:lnTo>
                  <a:lnTo>
                    <a:pt x="38" y="7"/>
                  </a:lnTo>
                  <a:lnTo>
                    <a:pt x="40" y="9"/>
                  </a:lnTo>
                  <a:lnTo>
                    <a:pt x="40" y="7"/>
                  </a:lnTo>
                  <a:lnTo>
                    <a:pt x="41" y="7"/>
                  </a:lnTo>
                  <a:lnTo>
                    <a:pt x="42" y="7"/>
                  </a:lnTo>
                  <a:lnTo>
                    <a:pt x="44" y="7"/>
                  </a:lnTo>
                  <a:lnTo>
                    <a:pt x="45" y="7"/>
                  </a:lnTo>
                  <a:lnTo>
                    <a:pt x="45" y="9"/>
                  </a:lnTo>
                  <a:lnTo>
                    <a:pt x="46" y="9"/>
                  </a:lnTo>
                  <a:lnTo>
                    <a:pt x="46" y="10"/>
                  </a:lnTo>
                  <a:lnTo>
                    <a:pt x="46" y="9"/>
                  </a:lnTo>
                  <a:lnTo>
                    <a:pt x="46" y="7"/>
                  </a:lnTo>
                  <a:lnTo>
                    <a:pt x="46" y="6"/>
                  </a:lnTo>
                  <a:lnTo>
                    <a:pt x="46" y="5"/>
                  </a:lnTo>
                  <a:lnTo>
                    <a:pt x="47" y="5"/>
                  </a:lnTo>
                  <a:lnTo>
                    <a:pt x="47" y="4"/>
                  </a:lnTo>
                  <a:lnTo>
                    <a:pt x="49" y="4"/>
                  </a:lnTo>
                  <a:lnTo>
                    <a:pt x="49" y="2"/>
                  </a:lnTo>
                  <a:lnTo>
                    <a:pt x="50" y="2"/>
                  </a:lnTo>
                  <a:lnTo>
                    <a:pt x="51" y="2"/>
                  </a:lnTo>
                  <a:lnTo>
                    <a:pt x="52" y="2"/>
                  </a:lnTo>
                  <a:lnTo>
                    <a:pt x="54" y="2"/>
                  </a:lnTo>
                  <a:lnTo>
                    <a:pt x="55" y="2"/>
                  </a:lnTo>
                  <a:lnTo>
                    <a:pt x="56" y="1"/>
                  </a:lnTo>
                  <a:lnTo>
                    <a:pt x="56" y="0"/>
                  </a:lnTo>
                  <a:lnTo>
                    <a:pt x="58" y="1"/>
                  </a:lnTo>
                  <a:lnTo>
                    <a:pt x="59" y="1"/>
                  </a:lnTo>
                  <a:lnTo>
                    <a:pt x="60" y="0"/>
                  </a:lnTo>
                  <a:close/>
                  <a:moveTo>
                    <a:pt x="44" y="50"/>
                  </a:moveTo>
                  <a:lnTo>
                    <a:pt x="44" y="51"/>
                  </a:lnTo>
                  <a:lnTo>
                    <a:pt x="45" y="51"/>
                  </a:lnTo>
                  <a:lnTo>
                    <a:pt x="45" y="52"/>
                  </a:lnTo>
                  <a:lnTo>
                    <a:pt x="46" y="52"/>
                  </a:lnTo>
                  <a:lnTo>
                    <a:pt x="45" y="51"/>
                  </a:lnTo>
                  <a:lnTo>
                    <a:pt x="45" y="50"/>
                  </a:lnTo>
                  <a:lnTo>
                    <a:pt x="45" y="51"/>
                  </a:lnTo>
                  <a:lnTo>
                    <a:pt x="45" y="50"/>
                  </a:lnTo>
                  <a:lnTo>
                    <a:pt x="44" y="50"/>
                  </a:lnTo>
                  <a:close/>
                  <a:moveTo>
                    <a:pt x="65" y="51"/>
                  </a:moveTo>
                  <a:lnTo>
                    <a:pt x="66" y="52"/>
                  </a:lnTo>
                  <a:lnTo>
                    <a:pt x="65" y="52"/>
                  </a:lnTo>
                  <a:lnTo>
                    <a:pt x="65" y="51"/>
                  </a:lnTo>
                  <a:lnTo>
                    <a:pt x="65" y="52"/>
                  </a:lnTo>
                  <a:lnTo>
                    <a:pt x="65" y="51"/>
                  </a:lnTo>
                  <a:lnTo>
                    <a:pt x="65" y="52"/>
                  </a:lnTo>
                  <a:lnTo>
                    <a:pt x="65" y="51"/>
                  </a:lnTo>
                  <a:lnTo>
                    <a:pt x="64" y="51"/>
                  </a:lnTo>
                  <a:lnTo>
                    <a:pt x="63" y="51"/>
                  </a:lnTo>
                  <a:lnTo>
                    <a:pt x="64" y="52"/>
                  </a:lnTo>
                  <a:lnTo>
                    <a:pt x="65" y="53"/>
                  </a:lnTo>
                  <a:lnTo>
                    <a:pt x="65" y="52"/>
                  </a:lnTo>
                  <a:lnTo>
                    <a:pt x="64" y="52"/>
                  </a:lnTo>
                  <a:lnTo>
                    <a:pt x="65" y="52"/>
                  </a:lnTo>
                  <a:lnTo>
                    <a:pt x="65" y="53"/>
                  </a:lnTo>
                  <a:lnTo>
                    <a:pt x="66" y="53"/>
                  </a:lnTo>
                  <a:lnTo>
                    <a:pt x="65" y="53"/>
                  </a:lnTo>
                  <a:lnTo>
                    <a:pt x="65" y="52"/>
                  </a:lnTo>
                  <a:lnTo>
                    <a:pt x="66" y="52"/>
                  </a:lnTo>
                  <a:lnTo>
                    <a:pt x="66" y="53"/>
                  </a:lnTo>
                  <a:lnTo>
                    <a:pt x="66" y="52"/>
                  </a:lnTo>
                  <a:lnTo>
                    <a:pt x="66" y="53"/>
                  </a:lnTo>
                  <a:lnTo>
                    <a:pt x="66" y="52"/>
                  </a:lnTo>
                  <a:lnTo>
                    <a:pt x="66" y="53"/>
                  </a:lnTo>
                  <a:lnTo>
                    <a:pt x="68" y="53"/>
                  </a:lnTo>
                  <a:lnTo>
                    <a:pt x="68" y="55"/>
                  </a:lnTo>
                  <a:lnTo>
                    <a:pt x="69" y="53"/>
                  </a:lnTo>
                  <a:lnTo>
                    <a:pt x="69" y="55"/>
                  </a:lnTo>
                  <a:lnTo>
                    <a:pt x="68" y="55"/>
                  </a:lnTo>
                  <a:lnTo>
                    <a:pt x="69" y="55"/>
                  </a:lnTo>
                  <a:lnTo>
                    <a:pt x="69" y="56"/>
                  </a:lnTo>
                  <a:lnTo>
                    <a:pt x="70" y="56"/>
                  </a:lnTo>
                  <a:lnTo>
                    <a:pt x="70" y="57"/>
                  </a:lnTo>
                  <a:lnTo>
                    <a:pt x="70" y="58"/>
                  </a:lnTo>
                  <a:lnTo>
                    <a:pt x="72" y="58"/>
                  </a:lnTo>
                  <a:lnTo>
                    <a:pt x="73" y="58"/>
                  </a:lnTo>
                  <a:lnTo>
                    <a:pt x="72" y="58"/>
                  </a:lnTo>
                  <a:lnTo>
                    <a:pt x="72" y="56"/>
                  </a:lnTo>
                  <a:lnTo>
                    <a:pt x="70" y="56"/>
                  </a:lnTo>
                  <a:lnTo>
                    <a:pt x="70" y="55"/>
                  </a:lnTo>
                  <a:lnTo>
                    <a:pt x="69" y="55"/>
                  </a:lnTo>
                  <a:lnTo>
                    <a:pt x="69" y="53"/>
                  </a:lnTo>
                  <a:lnTo>
                    <a:pt x="69" y="52"/>
                  </a:lnTo>
                  <a:lnTo>
                    <a:pt x="69" y="53"/>
                  </a:lnTo>
                  <a:lnTo>
                    <a:pt x="69" y="52"/>
                  </a:lnTo>
                  <a:lnTo>
                    <a:pt x="68" y="52"/>
                  </a:lnTo>
                  <a:lnTo>
                    <a:pt x="68" y="53"/>
                  </a:lnTo>
                  <a:lnTo>
                    <a:pt x="66" y="53"/>
                  </a:lnTo>
                  <a:lnTo>
                    <a:pt x="66" y="52"/>
                  </a:lnTo>
                  <a:lnTo>
                    <a:pt x="68" y="52"/>
                  </a:lnTo>
                  <a:lnTo>
                    <a:pt x="68" y="51"/>
                  </a:lnTo>
                  <a:lnTo>
                    <a:pt x="68" y="52"/>
                  </a:lnTo>
                  <a:lnTo>
                    <a:pt x="66" y="51"/>
                  </a:lnTo>
                  <a:lnTo>
                    <a:pt x="66" y="52"/>
                  </a:lnTo>
                  <a:lnTo>
                    <a:pt x="66" y="51"/>
                  </a:lnTo>
                  <a:lnTo>
                    <a:pt x="65" y="5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7" name="Freeform 1514"/>
            <p:cNvSpPr>
              <a:spLocks noEditPoints="1"/>
            </p:cNvSpPr>
            <p:nvPr/>
          </p:nvSpPr>
          <p:spPr bwMode="auto">
            <a:xfrm>
              <a:off x="2878138" y="3838791"/>
              <a:ext cx="2970213" cy="255588"/>
            </a:xfrm>
            <a:custGeom>
              <a:avLst/>
              <a:gdLst>
                <a:gd name="T0" fmla="*/ 94 w 1871"/>
                <a:gd name="T1" fmla="*/ 161 h 161"/>
                <a:gd name="T2" fmla="*/ 94 w 1871"/>
                <a:gd name="T3" fmla="*/ 161 h 161"/>
                <a:gd name="T4" fmla="*/ 94 w 1871"/>
                <a:gd name="T5" fmla="*/ 161 h 161"/>
                <a:gd name="T6" fmla="*/ 5 w 1871"/>
                <a:gd name="T7" fmla="*/ 159 h 161"/>
                <a:gd name="T8" fmla="*/ 5 w 1871"/>
                <a:gd name="T9" fmla="*/ 159 h 161"/>
                <a:gd name="T10" fmla="*/ 5 w 1871"/>
                <a:gd name="T11" fmla="*/ 159 h 161"/>
                <a:gd name="T12" fmla="*/ 5 w 1871"/>
                <a:gd name="T13" fmla="*/ 159 h 161"/>
                <a:gd name="T14" fmla="*/ 5 w 1871"/>
                <a:gd name="T15" fmla="*/ 158 h 161"/>
                <a:gd name="T16" fmla="*/ 5 w 1871"/>
                <a:gd name="T17" fmla="*/ 158 h 161"/>
                <a:gd name="T18" fmla="*/ 4 w 1871"/>
                <a:gd name="T19" fmla="*/ 155 h 161"/>
                <a:gd name="T20" fmla="*/ 4 w 1871"/>
                <a:gd name="T21" fmla="*/ 155 h 161"/>
                <a:gd name="T22" fmla="*/ 4 w 1871"/>
                <a:gd name="T23" fmla="*/ 155 h 161"/>
                <a:gd name="T24" fmla="*/ 4 w 1871"/>
                <a:gd name="T25" fmla="*/ 155 h 161"/>
                <a:gd name="T26" fmla="*/ 84 w 1871"/>
                <a:gd name="T27" fmla="*/ 127 h 161"/>
                <a:gd name="T28" fmla="*/ 83 w 1871"/>
                <a:gd name="T29" fmla="*/ 127 h 161"/>
                <a:gd name="T30" fmla="*/ 83 w 1871"/>
                <a:gd name="T31" fmla="*/ 127 h 161"/>
                <a:gd name="T32" fmla="*/ 83 w 1871"/>
                <a:gd name="T33" fmla="*/ 127 h 161"/>
                <a:gd name="T34" fmla="*/ 83 w 1871"/>
                <a:gd name="T35" fmla="*/ 127 h 161"/>
                <a:gd name="T36" fmla="*/ 83 w 1871"/>
                <a:gd name="T37" fmla="*/ 127 h 161"/>
                <a:gd name="T38" fmla="*/ 83 w 1871"/>
                <a:gd name="T39" fmla="*/ 127 h 161"/>
                <a:gd name="T40" fmla="*/ 83 w 1871"/>
                <a:gd name="T41" fmla="*/ 127 h 161"/>
                <a:gd name="T42" fmla="*/ 84 w 1871"/>
                <a:gd name="T43" fmla="*/ 127 h 161"/>
                <a:gd name="T44" fmla="*/ 82 w 1871"/>
                <a:gd name="T45" fmla="*/ 124 h 161"/>
                <a:gd name="T46" fmla="*/ 82 w 1871"/>
                <a:gd name="T47" fmla="*/ 124 h 161"/>
                <a:gd name="T48" fmla="*/ 44 w 1871"/>
                <a:gd name="T49" fmla="*/ 67 h 161"/>
                <a:gd name="T50" fmla="*/ 44 w 1871"/>
                <a:gd name="T51" fmla="*/ 67 h 161"/>
                <a:gd name="T52" fmla="*/ 44 w 1871"/>
                <a:gd name="T53" fmla="*/ 67 h 161"/>
                <a:gd name="T54" fmla="*/ 44 w 1871"/>
                <a:gd name="T55" fmla="*/ 67 h 161"/>
                <a:gd name="T56" fmla="*/ 44 w 1871"/>
                <a:gd name="T57" fmla="*/ 67 h 161"/>
                <a:gd name="T58" fmla="*/ 44 w 1871"/>
                <a:gd name="T59" fmla="*/ 67 h 161"/>
                <a:gd name="T60" fmla="*/ 44 w 1871"/>
                <a:gd name="T61" fmla="*/ 67 h 161"/>
                <a:gd name="T62" fmla="*/ 44 w 1871"/>
                <a:gd name="T63" fmla="*/ 67 h 161"/>
                <a:gd name="T64" fmla="*/ 44 w 1871"/>
                <a:gd name="T65" fmla="*/ 67 h 161"/>
                <a:gd name="T66" fmla="*/ 44 w 1871"/>
                <a:gd name="T67" fmla="*/ 67 h 161"/>
                <a:gd name="T68" fmla="*/ 44 w 1871"/>
                <a:gd name="T69" fmla="*/ 67 h 161"/>
                <a:gd name="T70" fmla="*/ 557 w 1871"/>
                <a:gd name="T71" fmla="*/ 57 h 161"/>
                <a:gd name="T72" fmla="*/ 557 w 1871"/>
                <a:gd name="T73" fmla="*/ 57 h 161"/>
                <a:gd name="T74" fmla="*/ 557 w 1871"/>
                <a:gd name="T75" fmla="*/ 57 h 161"/>
                <a:gd name="T76" fmla="*/ 557 w 1871"/>
                <a:gd name="T77" fmla="*/ 57 h 161"/>
                <a:gd name="T78" fmla="*/ 557 w 1871"/>
                <a:gd name="T79" fmla="*/ 57 h 161"/>
                <a:gd name="T80" fmla="*/ 557 w 1871"/>
                <a:gd name="T81" fmla="*/ 57 h 161"/>
                <a:gd name="T82" fmla="*/ 557 w 1871"/>
                <a:gd name="T83" fmla="*/ 57 h 161"/>
                <a:gd name="T84" fmla="*/ 557 w 1871"/>
                <a:gd name="T85" fmla="*/ 57 h 161"/>
                <a:gd name="T86" fmla="*/ 557 w 1871"/>
                <a:gd name="T87" fmla="*/ 57 h 161"/>
                <a:gd name="T88" fmla="*/ 557 w 1871"/>
                <a:gd name="T89" fmla="*/ 57 h 161"/>
                <a:gd name="T90" fmla="*/ 557 w 1871"/>
                <a:gd name="T91" fmla="*/ 57 h 161"/>
                <a:gd name="T92" fmla="*/ 557 w 1871"/>
                <a:gd name="T93" fmla="*/ 57 h 161"/>
                <a:gd name="T94" fmla="*/ 557 w 1871"/>
                <a:gd name="T95" fmla="*/ 57 h 161"/>
                <a:gd name="T96" fmla="*/ 557 w 1871"/>
                <a:gd name="T97" fmla="*/ 57 h 161"/>
                <a:gd name="T98" fmla="*/ 1871 w 1871"/>
                <a:gd name="T99" fmla="*/ 52 h 161"/>
                <a:gd name="T100" fmla="*/ 1871 w 1871"/>
                <a:gd name="T101" fmla="*/ 52 h 161"/>
                <a:gd name="T102" fmla="*/ 1871 w 1871"/>
                <a:gd name="T103" fmla="*/ 52 h 161"/>
                <a:gd name="T104" fmla="*/ 1871 w 1871"/>
                <a:gd name="T105" fmla="*/ 52 h 161"/>
                <a:gd name="T106" fmla="*/ 1871 w 1871"/>
                <a:gd name="T107" fmla="*/ 52 h 161"/>
                <a:gd name="T108" fmla="*/ 0 w 1871"/>
                <a:gd name="T109" fmla="*/ 0 h 161"/>
                <a:gd name="T110" fmla="*/ 0 w 1871"/>
                <a:gd name="T111" fmla="*/ 0 h 161"/>
                <a:gd name="T112" fmla="*/ 0 w 1871"/>
                <a:gd name="T113" fmla="*/ 0 h 161"/>
                <a:gd name="T114" fmla="*/ 0 w 1871"/>
                <a:gd name="T115" fmla="*/ 0 h 161"/>
                <a:gd name="T116" fmla="*/ 0 w 1871"/>
                <a:gd name="T117" fmla="*/ 0 h 161"/>
                <a:gd name="T118" fmla="*/ 0 w 1871"/>
                <a:gd name="T119" fmla="*/ 0 h 161"/>
                <a:gd name="T120" fmla="*/ 0 w 1871"/>
                <a:gd name="T12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1" h="161">
                  <a:moveTo>
                    <a:pt x="94" y="161"/>
                  </a:moveTo>
                  <a:lnTo>
                    <a:pt x="94" y="161"/>
                  </a:lnTo>
                  <a:lnTo>
                    <a:pt x="94" y="161"/>
                  </a:lnTo>
                  <a:lnTo>
                    <a:pt x="94" y="161"/>
                  </a:lnTo>
                  <a:lnTo>
                    <a:pt x="94" y="161"/>
                  </a:lnTo>
                  <a:lnTo>
                    <a:pt x="94" y="161"/>
                  </a:lnTo>
                  <a:close/>
                  <a:moveTo>
                    <a:pt x="5" y="159"/>
                  </a:moveTo>
                  <a:lnTo>
                    <a:pt x="5" y="159"/>
                  </a:lnTo>
                  <a:lnTo>
                    <a:pt x="5" y="159"/>
                  </a:lnTo>
                  <a:lnTo>
                    <a:pt x="5" y="159"/>
                  </a:lnTo>
                  <a:lnTo>
                    <a:pt x="5" y="159"/>
                  </a:lnTo>
                  <a:lnTo>
                    <a:pt x="5" y="159"/>
                  </a:lnTo>
                  <a:lnTo>
                    <a:pt x="5" y="159"/>
                  </a:lnTo>
                  <a:lnTo>
                    <a:pt x="5" y="159"/>
                  </a:lnTo>
                  <a:lnTo>
                    <a:pt x="5" y="159"/>
                  </a:lnTo>
                  <a:close/>
                  <a:moveTo>
                    <a:pt x="5" y="158"/>
                  </a:moveTo>
                  <a:lnTo>
                    <a:pt x="5" y="158"/>
                  </a:lnTo>
                  <a:lnTo>
                    <a:pt x="5" y="158"/>
                  </a:lnTo>
                  <a:lnTo>
                    <a:pt x="5" y="158"/>
                  </a:lnTo>
                  <a:close/>
                  <a:moveTo>
                    <a:pt x="4" y="155"/>
                  </a:moveTo>
                  <a:lnTo>
                    <a:pt x="4" y="155"/>
                  </a:lnTo>
                  <a:lnTo>
                    <a:pt x="4" y="155"/>
                  </a:lnTo>
                  <a:lnTo>
                    <a:pt x="4" y="155"/>
                  </a:lnTo>
                  <a:lnTo>
                    <a:pt x="4" y="155"/>
                  </a:lnTo>
                  <a:lnTo>
                    <a:pt x="4" y="155"/>
                  </a:lnTo>
                  <a:lnTo>
                    <a:pt x="4" y="155"/>
                  </a:lnTo>
                  <a:close/>
                  <a:moveTo>
                    <a:pt x="84" y="127"/>
                  </a:moveTo>
                  <a:lnTo>
                    <a:pt x="84" y="127"/>
                  </a:lnTo>
                  <a:lnTo>
                    <a:pt x="84" y="127"/>
                  </a:lnTo>
                  <a:lnTo>
                    <a:pt x="83" y="127"/>
                  </a:lnTo>
                  <a:lnTo>
                    <a:pt x="83" y="127"/>
                  </a:lnTo>
                  <a:lnTo>
                    <a:pt x="83" y="127"/>
                  </a:lnTo>
                  <a:lnTo>
                    <a:pt x="83" y="127"/>
                  </a:lnTo>
                  <a:lnTo>
                    <a:pt x="83" y="127"/>
                  </a:lnTo>
                  <a:lnTo>
                    <a:pt x="83" y="127"/>
                  </a:lnTo>
                  <a:lnTo>
                    <a:pt x="83" y="127"/>
                  </a:lnTo>
                  <a:lnTo>
                    <a:pt x="83" y="127"/>
                  </a:lnTo>
                  <a:lnTo>
                    <a:pt x="83" y="127"/>
                  </a:lnTo>
                  <a:lnTo>
                    <a:pt x="83" y="127"/>
                  </a:lnTo>
                  <a:lnTo>
                    <a:pt x="83" y="127"/>
                  </a:lnTo>
                  <a:lnTo>
                    <a:pt x="83" y="127"/>
                  </a:lnTo>
                  <a:lnTo>
                    <a:pt x="83" y="127"/>
                  </a:lnTo>
                  <a:lnTo>
                    <a:pt x="83" y="127"/>
                  </a:lnTo>
                  <a:lnTo>
                    <a:pt x="84" y="127"/>
                  </a:lnTo>
                  <a:close/>
                  <a:moveTo>
                    <a:pt x="82" y="124"/>
                  </a:moveTo>
                  <a:lnTo>
                    <a:pt x="82" y="124"/>
                  </a:lnTo>
                  <a:lnTo>
                    <a:pt x="82" y="124"/>
                  </a:lnTo>
                  <a:lnTo>
                    <a:pt x="82" y="124"/>
                  </a:lnTo>
                  <a:lnTo>
                    <a:pt x="82" y="124"/>
                  </a:lnTo>
                  <a:close/>
                  <a:moveTo>
                    <a:pt x="44" y="67"/>
                  </a:moveTo>
                  <a:lnTo>
                    <a:pt x="44" y="67"/>
                  </a:lnTo>
                  <a:lnTo>
                    <a:pt x="44" y="67"/>
                  </a:lnTo>
                  <a:lnTo>
                    <a:pt x="44" y="67"/>
                  </a:lnTo>
                  <a:lnTo>
                    <a:pt x="44" y="67"/>
                  </a:lnTo>
                  <a:lnTo>
                    <a:pt x="44" y="67"/>
                  </a:lnTo>
                  <a:lnTo>
                    <a:pt x="44" y="67"/>
                  </a:lnTo>
                  <a:close/>
                  <a:moveTo>
                    <a:pt x="44" y="67"/>
                  </a:moveTo>
                  <a:lnTo>
                    <a:pt x="44" y="67"/>
                  </a:lnTo>
                  <a:lnTo>
                    <a:pt x="44" y="67"/>
                  </a:lnTo>
                  <a:lnTo>
                    <a:pt x="44" y="67"/>
                  </a:lnTo>
                  <a:close/>
                  <a:moveTo>
                    <a:pt x="44" y="67"/>
                  </a:moveTo>
                  <a:lnTo>
                    <a:pt x="44" y="67"/>
                  </a:lnTo>
                  <a:lnTo>
                    <a:pt x="44" y="67"/>
                  </a:lnTo>
                  <a:lnTo>
                    <a:pt x="44" y="67"/>
                  </a:lnTo>
                  <a:lnTo>
                    <a:pt x="44" y="67"/>
                  </a:lnTo>
                  <a:lnTo>
                    <a:pt x="44" y="67"/>
                  </a:lnTo>
                  <a:lnTo>
                    <a:pt x="44" y="67"/>
                  </a:lnTo>
                  <a:lnTo>
                    <a:pt x="44" y="67"/>
                  </a:lnTo>
                  <a:lnTo>
                    <a:pt x="44" y="67"/>
                  </a:lnTo>
                  <a:lnTo>
                    <a:pt x="44" y="67"/>
                  </a:lnTo>
                  <a:close/>
                  <a:moveTo>
                    <a:pt x="557" y="57"/>
                  </a:move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lnTo>
                    <a:pt x="557" y="57"/>
                  </a:lnTo>
                  <a:close/>
                  <a:moveTo>
                    <a:pt x="1871" y="52"/>
                  </a:moveTo>
                  <a:lnTo>
                    <a:pt x="1871" y="52"/>
                  </a:lnTo>
                  <a:lnTo>
                    <a:pt x="1871" y="52"/>
                  </a:lnTo>
                  <a:lnTo>
                    <a:pt x="1871" y="52"/>
                  </a:lnTo>
                  <a:lnTo>
                    <a:pt x="1871" y="52"/>
                  </a:lnTo>
                  <a:lnTo>
                    <a:pt x="1871" y="52"/>
                  </a:lnTo>
                  <a:lnTo>
                    <a:pt x="1871" y="52"/>
                  </a:lnTo>
                  <a:lnTo>
                    <a:pt x="1871" y="52"/>
                  </a:lnTo>
                  <a:lnTo>
                    <a:pt x="1871" y="52"/>
                  </a:lnTo>
                  <a:close/>
                  <a:moveTo>
                    <a:pt x="0" y="0"/>
                  </a:moveTo>
                  <a:lnTo>
                    <a:pt x="0" y="0"/>
                  </a:lnTo>
                  <a:lnTo>
                    <a:pt x="0" y="0"/>
                  </a:lnTo>
                  <a:lnTo>
                    <a:pt x="0" y="0"/>
                  </a:lnTo>
                  <a:lnTo>
                    <a:pt x="0" y="0"/>
                  </a:lnTo>
                  <a:lnTo>
                    <a:pt x="0" y="0"/>
                  </a:lnTo>
                  <a:close/>
                  <a:moveTo>
                    <a:pt x="0" y="0"/>
                  </a:moveTo>
                  <a:lnTo>
                    <a:pt x="0" y="0"/>
                  </a:lnTo>
                  <a:lnTo>
                    <a:pt x="0" y="0"/>
                  </a:ln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8" name="Freeform 1515"/>
            <p:cNvSpPr>
              <a:spLocks/>
            </p:cNvSpPr>
            <p:nvPr/>
          </p:nvSpPr>
          <p:spPr bwMode="auto">
            <a:xfrm>
              <a:off x="3905250" y="4364253"/>
              <a:ext cx="44450" cy="50800"/>
            </a:xfrm>
            <a:custGeom>
              <a:avLst/>
              <a:gdLst>
                <a:gd name="T0" fmla="*/ 28 w 28"/>
                <a:gd name="T1" fmla="*/ 18 h 32"/>
                <a:gd name="T2" fmla="*/ 27 w 28"/>
                <a:gd name="T3" fmla="*/ 19 h 32"/>
                <a:gd name="T4" fmla="*/ 27 w 28"/>
                <a:gd name="T5" fmla="*/ 19 h 32"/>
                <a:gd name="T6" fmla="*/ 26 w 28"/>
                <a:gd name="T7" fmla="*/ 20 h 32"/>
                <a:gd name="T8" fmla="*/ 27 w 28"/>
                <a:gd name="T9" fmla="*/ 21 h 32"/>
                <a:gd name="T10" fmla="*/ 27 w 28"/>
                <a:gd name="T11" fmla="*/ 24 h 32"/>
                <a:gd name="T12" fmla="*/ 27 w 28"/>
                <a:gd name="T13" fmla="*/ 24 h 32"/>
                <a:gd name="T14" fmla="*/ 26 w 28"/>
                <a:gd name="T15" fmla="*/ 27 h 32"/>
                <a:gd name="T16" fmla="*/ 24 w 28"/>
                <a:gd name="T17" fmla="*/ 28 h 32"/>
                <a:gd name="T18" fmla="*/ 22 w 28"/>
                <a:gd name="T19" fmla="*/ 29 h 32"/>
                <a:gd name="T20" fmla="*/ 23 w 28"/>
                <a:gd name="T21" fmla="*/ 30 h 32"/>
                <a:gd name="T22" fmla="*/ 21 w 28"/>
                <a:gd name="T23" fmla="*/ 30 h 32"/>
                <a:gd name="T24" fmla="*/ 18 w 28"/>
                <a:gd name="T25" fmla="*/ 32 h 32"/>
                <a:gd name="T26" fmla="*/ 18 w 28"/>
                <a:gd name="T27" fmla="*/ 32 h 32"/>
                <a:gd name="T28" fmla="*/ 15 w 28"/>
                <a:gd name="T29" fmla="*/ 30 h 32"/>
                <a:gd name="T30" fmla="*/ 13 w 28"/>
                <a:gd name="T31" fmla="*/ 30 h 32"/>
                <a:gd name="T32" fmla="*/ 12 w 28"/>
                <a:gd name="T33" fmla="*/ 32 h 32"/>
                <a:gd name="T34" fmla="*/ 12 w 28"/>
                <a:gd name="T35" fmla="*/ 30 h 32"/>
                <a:gd name="T36" fmla="*/ 12 w 28"/>
                <a:gd name="T37" fmla="*/ 30 h 32"/>
                <a:gd name="T38" fmla="*/ 9 w 28"/>
                <a:gd name="T39" fmla="*/ 30 h 32"/>
                <a:gd name="T40" fmla="*/ 8 w 28"/>
                <a:gd name="T41" fmla="*/ 29 h 32"/>
                <a:gd name="T42" fmla="*/ 7 w 28"/>
                <a:gd name="T43" fmla="*/ 28 h 32"/>
                <a:gd name="T44" fmla="*/ 4 w 28"/>
                <a:gd name="T45" fmla="*/ 28 h 32"/>
                <a:gd name="T46" fmla="*/ 4 w 28"/>
                <a:gd name="T47" fmla="*/ 28 h 32"/>
                <a:gd name="T48" fmla="*/ 3 w 28"/>
                <a:gd name="T49" fmla="*/ 27 h 32"/>
                <a:gd name="T50" fmla="*/ 1 w 28"/>
                <a:gd name="T51" fmla="*/ 25 h 32"/>
                <a:gd name="T52" fmla="*/ 0 w 28"/>
                <a:gd name="T53" fmla="*/ 24 h 32"/>
                <a:gd name="T54" fmla="*/ 0 w 28"/>
                <a:gd name="T55" fmla="*/ 21 h 32"/>
                <a:gd name="T56" fmla="*/ 0 w 28"/>
                <a:gd name="T57" fmla="*/ 19 h 32"/>
                <a:gd name="T58" fmla="*/ 3 w 28"/>
                <a:gd name="T59" fmla="*/ 19 h 32"/>
                <a:gd name="T60" fmla="*/ 1 w 28"/>
                <a:gd name="T61" fmla="*/ 18 h 32"/>
                <a:gd name="T62" fmla="*/ 1 w 28"/>
                <a:gd name="T63" fmla="*/ 15 h 32"/>
                <a:gd name="T64" fmla="*/ 1 w 28"/>
                <a:gd name="T65" fmla="*/ 12 h 32"/>
                <a:gd name="T66" fmla="*/ 3 w 28"/>
                <a:gd name="T67" fmla="*/ 11 h 32"/>
                <a:gd name="T68" fmla="*/ 3 w 28"/>
                <a:gd name="T69" fmla="*/ 9 h 32"/>
                <a:gd name="T70" fmla="*/ 3 w 28"/>
                <a:gd name="T71" fmla="*/ 6 h 32"/>
                <a:gd name="T72" fmla="*/ 4 w 28"/>
                <a:gd name="T73" fmla="*/ 5 h 32"/>
                <a:gd name="T74" fmla="*/ 3 w 28"/>
                <a:gd name="T75" fmla="*/ 4 h 32"/>
                <a:gd name="T76" fmla="*/ 4 w 28"/>
                <a:gd name="T77" fmla="*/ 1 h 32"/>
                <a:gd name="T78" fmla="*/ 7 w 28"/>
                <a:gd name="T79" fmla="*/ 1 h 32"/>
                <a:gd name="T80" fmla="*/ 9 w 28"/>
                <a:gd name="T81" fmla="*/ 0 h 32"/>
                <a:gd name="T82" fmla="*/ 10 w 28"/>
                <a:gd name="T83" fmla="*/ 1 h 32"/>
                <a:gd name="T84" fmla="*/ 12 w 28"/>
                <a:gd name="T85" fmla="*/ 2 h 32"/>
                <a:gd name="T86" fmla="*/ 13 w 28"/>
                <a:gd name="T87" fmla="*/ 4 h 32"/>
                <a:gd name="T88" fmla="*/ 13 w 28"/>
                <a:gd name="T89" fmla="*/ 6 h 32"/>
                <a:gd name="T90" fmla="*/ 15 w 28"/>
                <a:gd name="T91" fmla="*/ 5 h 32"/>
                <a:gd name="T92" fmla="*/ 17 w 28"/>
                <a:gd name="T93" fmla="*/ 6 h 32"/>
                <a:gd name="T94" fmla="*/ 18 w 28"/>
                <a:gd name="T95" fmla="*/ 7 h 32"/>
                <a:gd name="T96" fmla="*/ 19 w 28"/>
                <a:gd name="T97" fmla="*/ 9 h 32"/>
                <a:gd name="T98" fmla="*/ 22 w 28"/>
                <a:gd name="T99" fmla="*/ 9 h 32"/>
                <a:gd name="T100" fmla="*/ 22 w 28"/>
                <a:gd name="T101" fmla="*/ 11 h 32"/>
                <a:gd name="T102" fmla="*/ 24 w 28"/>
                <a:gd name="T103" fmla="*/ 11 h 32"/>
                <a:gd name="T104" fmla="*/ 26 w 28"/>
                <a:gd name="T105" fmla="*/ 12 h 32"/>
                <a:gd name="T106" fmla="*/ 26 w 28"/>
                <a:gd name="T107" fmla="*/ 15 h 32"/>
                <a:gd name="T108" fmla="*/ 27 w 28"/>
                <a:gd name="T10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32">
                  <a:moveTo>
                    <a:pt x="28" y="16"/>
                  </a:moveTo>
                  <a:lnTo>
                    <a:pt x="28" y="18"/>
                  </a:lnTo>
                  <a:lnTo>
                    <a:pt x="28" y="19"/>
                  </a:lnTo>
                  <a:lnTo>
                    <a:pt x="27" y="19"/>
                  </a:lnTo>
                  <a:lnTo>
                    <a:pt x="26" y="19"/>
                  </a:lnTo>
                  <a:lnTo>
                    <a:pt x="27" y="19"/>
                  </a:lnTo>
                  <a:lnTo>
                    <a:pt x="27" y="20"/>
                  </a:lnTo>
                  <a:lnTo>
                    <a:pt x="26" y="20"/>
                  </a:lnTo>
                  <a:lnTo>
                    <a:pt x="27" y="20"/>
                  </a:lnTo>
                  <a:lnTo>
                    <a:pt x="27" y="21"/>
                  </a:lnTo>
                  <a:lnTo>
                    <a:pt x="27" y="23"/>
                  </a:lnTo>
                  <a:lnTo>
                    <a:pt x="27" y="24"/>
                  </a:lnTo>
                  <a:lnTo>
                    <a:pt x="28" y="24"/>
                  </a:lnTo>
                  <a:lnTo>
                    <a:pt x="27" y="24"/>
                  </a:lnTo>
                  <a:lnTo>
                    <a:pt x="27" y="25"/>
                  </a:lnTo>
                  <a:lnTo>
                    <a:pt x="26" y="27"/>
                  </a:lnTo>
                  <a:lnTo>
                    <a:pt x="26" y="28"/>
                  </a:lnTo>
                  <a:lnTo>
                    <a:pt x="24" y="28"/>
                  </a:lnTo>
                  <a:lnTo>
                    <a:pt x="23" y="29"/>
                  </a:lnTo>
                  <a:lnTo>
                    <a:pt x="22" y="29"/>
                  </a:lnTo>
                  <a:lnTo>
                    <a:pt x="23" y="29"/>
                  </a:lnTo>
                  <a:lnTo>
                    <a:pt x="23" y="30"/>
                  </a:lnTo>
                  <a:lnTo>
                    <a:pt x="22" y="30"/>
                  </a:lnTo>
                  <a:lnTo>
                    <a:pt x="21" y="30"/>
                  </a:lnTo>
                  <a:lnTo>
                    <a:pt x="19" y="32"/>
                  </a:lnTo>
                  <a:lnTo>
                    <a:pt x="18" y="32"/>
                  </a:lnTo>
                  <a:lnTo>
                    <a:pt x="18" y="30"/>
                  </a:lnTo>
                  <a:lnTo>
                    <a:pt x="18" y="32"/>
                  </a:lnTo>
                  <a:lnTo>
                    <a:pt x="17" y="30"/>
                  </a:lnTo>
                  <a:lnTo>
                    <a:pt x="15" y="30"/>
                  </a:lnTo>
                  <a:lnTo>
                    <a:pt x="14" y="30"/>
                  </a:lnTo>
                  <a:lnTo>
                    <a:pt x="13" y="30"/>
                  </a:lnTo>
                  <a:lnTo>
                    <a:pt x="13" y="32"/>
                  </a:lnTo>
                  <a:lnTo>
                    <a:pt x="12" y="32"/>
                  </a:lnTo>
                  <a:lnTo>
                    <a:pt x="13" y="32"/>
                  </a:lnTo>
                  <a:lnTo>
                    <a:pt x="12" y="30"/>
                  </a:lnTo>
                  <a:lnTo>
                    <a:pt x="12" y="32"/>
                  </a:lnTo>
                  <a:lnTo>
                    <a:pt x="12" y="30"/>
                  </a:lnTo>
                  <a:lnTo>
                    <a:pt x="10" y="30"/>
                  </a:lnTo>
                  <a:lnTo>
                    <a:pt x="9" y="30"/>
                  </a:lnTo>
                  <a:lnTo>
                    <a:pt x="9" y="29"/>
                  </a:lnTo>
                  <a:lnTo>
                    <a:pt x="8" y="29"/>
                  </a:lnTo>
                  <a:lnTo>
                    <a:pt x="8" y="28"/>
                  </a:lnTo>
                  <a:lnTo>
                    <a:pt x="7" y="28"/>
                  </a:lnTo>
                  <a:lnTo>
                    <a:pt x="5" y="28"/>
                  </a:lnTo>
                  <a:lnTo>
                    <a:pt x="4" y="28"/>
                  </a:lnTo>
                  <a:lnTo>
                    <a:pt x="3" y="28"/>
                  </a:lnTo>
                  <a:lnTo>
                    <a:pt x="4" y="28"/>
                  </a:lnTo>
                  <a:lnTo>
                    <a:pt x="3" y="28"/>
                  </a:lnTo>
                  <a:lnTo>
                    <a:pt x="3" y="27"/>
                  </a:lnTo>
                  <a:lnTo>
                    <a:pt x="1" y="27"/>
                  </a:lnTo>
                  <a:lnTo>
                    <a:pt x="1" y="25"/>
                  </a:lnTo>
                  <a:lnTo>
                    <a:pt x="0" y="25"/>
                  </a:lnTo>
                  <a:lnTo>
                    <a:pt x="0" y="24"/>
                  </a:lnTo>
                  <a:lnTo>
                    <a:pt x="0" y="23"/>
                  </a:lnTo>
                  <a:lnTo>
                    <a:pt x="0" y="21"/>
                  </a:lnTo>
                  <a:lnTo>
                    <a:pt x="0" y="20"/>
                  </a:lnTo>
                  <a:lnTo>
                    <a:pt x="0" y="19"/>
                  </a:lnTo>
                  <a:lnTo>
                    <a:pt x="1" y="19"/>
                  </a:lnTo>
                  <a:lnTo>
                    <a:pt x="3" y="19"/>
                  </a:lnTo>
                  <a:lnTo>
                    <a:pt x="3" y="18"/>
                  </a:lnTo>
                  <a:lnTo>
                    <a:pt x="1" y="18"/>
                  </a:lnTo>
                  <a:lnTo>
                    <a:pt x="1" y="16"/>
                  </a:lnTo>
                  <a:lnTo>
                    <a:pt x="1" y="15"/>
                  </a:lnTo>
                  <a:lnTo>
                    <a:pt x="1" y="14"/>
                  </a:lnTo>
                  <a:lnTo>
                    <a:pt x="1" y="12"/>
                  </a:lnTo>
                  <a:lnTo>
                    <a:pt x="1" y="11"/>
                  </a:lnTo>
                  <a:lnTo>
                    <a:pt x="3" y="11"/>
                  </a:lnTo>
                  <a:lnTo>
                    <a:pt x="3" y="10"/>
                  </a:lnTo>
                  <a:lnTo>
                    <a:pt x="3" y="9"/>
                  </a:lnTo>
                  <a:lnTo>
                    <a:pt x="3" y="7"/>
                  </a:lnTo>
                  <a:lnTo>
                    <a:pt x="3" y="6"/>
                  </a:lnTo>
                  <a:lnTo>
                    <a:pt x="3" y="5"/>
                  </a:lnTo>
                  <a:lnTo>
                    <a:pt x="4" y="5"/>
                  </a:lnTo>
                  <a:lnTo>
                    <a:pt x="4" y="4"/>
                  </a:lnTo>
                  <a:lnTo>
                    <a:pt x="3" y="4"/>
                  </a:lnTo>
                  <a:lnTo>
                    <a:pt x="3" y="2"/>
                  </a:lnTo>
                  <a:lnTo>
                    <a:pt x="4" y="1"/>
                  </a:lnTo>
                  <a:lnTo>
                    <a:pt x="5" y="1"/>
                  </a:lnTo>
                  <a:lnTo>
                    <a:pt x="7" y="1"/>
                  </a:lnTo>
                  <a:lnTo>
                    <a:pt x="8" y="0"/>
                  </a:lnTo>
                  <a:lnTo>
                    <a:pt x="9" y="0"/>
                  </a:lnTo>
                  <a:lnTo>
                    <a:pt x="9" y="1"/>
                  </a:lnTo>
                  <a:lnTo>
                    <a:pt x="10" y="1"/>
                  </a:lnTo>
                  <a:lnTo>
                    <a:pt x="10" y="2"/>
                  </a:lnTo>
                  <a:lnTo>
                    <a:pt x="12" y="2"/>
                  </a:lnTo>
                  <a:lnTo>
                    <a:pt x="12" y="4"/>
                  </a:lnTo>
                  <a:lnTo>
                    <a:pt x="13" y="4"/>
                  </a:lnTo>
                  <a:lnTo>
                    <a:pt x="13" y="5"/>
                  </a:lnTo>
                  <a:lnTo>
                    <a:pt x="13" y="6"/>
                  </a:lnTo>
                  <a:lnTo>
                    <a:pt x="14" y="6"/>
                  </a:lnTo>
                  <a:lnTo>
                    <a:pt x="15" y="5"/>
                  </a:lnTo>
                  <a:lnTo>
                    <a:pt x="17" y="5"/>
                  </a:lnTo>
                  <a:lnTo>
                    <a:pt x="17" y="6"/>
                  </a:lnTo>
                  <a:lnTo>
                    <a:pt x="17" y="7"/>
                  </a:lnTo>
                  <a:lnTo>
                    <a:pt x="18" y="7"/>
                  </a:lnTo>
                  <a:lnTo>
                    <a:pt x="19" y="7"/>
                  </a:lnTo>
                  <a:lnTo>
                    <a:pt x="19" y="9"/>
                  </a:lnTo>
                  <a:lnTo>
                    <a:pt x="21" y="9"/>
                  </a:lnTo>
                  <a:lnTo>
                    <a:pt x="22" y="9"/>
                  </a:lnTo>
                  <a:lnTo>
                    <a:pt x="22" y="10"/>
                  </a:lnTo>
                  <a:lnTo>
                    <a:pt x="22" y="11"/>
                  </a:lnTo>
                  <a:lnTo>
                    <a:pt x="23" y="11"/>
                  </a:lnTo>
                  <a:lnTo>
                    <a:pt x="24" y="11"/>
                  </a:lnTo>
                  <a:lnTo>
                    <a:pt x="24" y="12"/>
                  </a:lnTo>
                  <a:lnTo>
                    <a:pt x="26" y="12"/>
                  </a:lnTo>
                  <a:lnTo>
                    <a:pt x="26" y="14"/>
                  </a:lnTo>
                  <a:lnTo>
                    <a:pt x="26" y="15"/>
                  </a:lnTo>
                  <a:lnTo>
                    <a:pt x="27" y="15"/>
                  </a:lnTo>
                  <a:lnTo>
                    <a:pt x="27" y="16"/>
                  </a:lnTo>
                  <a:lnTo>
                    <a:pt x="28" y="16"/>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9" name="Freeform 1516"/>
            <p:cNvSpPr>
              <a:spLocks noEditPoints="1"/>
            </p:cNvSpPr>
            <p:nvPr/>
          </p:nvSpPr>
          <p:spPr bwMode="auto">
            <a:xfrm>
              <a:off x="2863850" y="3197441"/>
              <a:ext cx="3097213" cy="727075"/>
            </a:xfrm>
            <a:custGeom>
              <a:avLst/>
              <a:gdLst>
                <a:gd name="T0" fmla="*/ 533 w 1951"/>
                <a:gd name="T1" fmla="*/ 424 h 458"/>
                <a:gd name="T2" fmla="*/ 535 w 1951"/>
                <a:gd name="T3" fmla="*/ 401 h 458"/>
                <a:gd name="T4" fmla="*/ 320 w 1951"/>
                <a:gd name="T5" fmla="*/ 365 h 458"/>
                <a:gd name="T6" fmla="*/ 580 w 1951"/>
                <a:gd name="T7" fmla="*/ 318 h 458"/>
                <a:gd name="T8" fmla="*/ 600 w 1951"/>
                <a:gd name="T9" fmla="*/ 297 h 458"/>
                <a:gd name="T10" fmla="*/ 497 w 1951"/>
                <a:gd name="T11" fmla="*/ 270 h 458"/>
                <a:gd name="T12" fmla="*/ 473 w 1951"/>
                <a:gd name="T13" fmla="*/ 262 h 458"/>
                <a:gd name="T14" fmla="*/ 517 w 1951"/>
                <a:gd name="T15" fmla="*/ 280 h 458"/>
                <a:gd name="T16" fmla="*/ 508 w 1951"/>
                <a:gd name="T17" fmla="*/ 289 h 458"/>
                <a:gd name="T18" fmla="*/ 542 w 1951"/>
                <a:gd name="T19" fmla="*/ 308 h 458"/>
                <a:gd name="T20" fmla="*/ 605 w 1951"/>
                <a:gd name="T21" fmla="*/ 278 h 458"/>
                <a:gd name="T22" fmla="*/ 591 w 1951"/>
                <a:gd name="T23" fmla="*/ 299 h 458"/>
                <a:gd name="T24" fmla="*/ 572 w 1951"/>
                <a:gd name="T25" fmla="*/ 320 h 458"/>
                <a:gd name="T26" fmla="*/ 559 w 1951"/>
                <a:gd name="T27" fmla="*/ 335 h 458"/>
                <a:gd name="T28" fmla="*/ 557 w 1951"/>
                <a:gd name="T29" fmla="*/ 341 h 458"/>
                <a:gd name="T30" fmla="*/ 561 w 1951"/>
                <a:gd name="T31" fmla="*/ 354 h 458"/>
                <a:gd name="T32" fmla="*/ 535 w 1951"/>
                <a:gd name="T33" fmla="*/ 377 h 458"/>
                <a:gd name="T34" fmla="*/ 528 w 1951"/>
                <a:gd name="T35" fmla="*/ 414 h 458"/>
                <a:gd name="T36" fmla="*/ 506 w 1951"/>
                <a:gd name="T37" fmla="*/ 390 h 458"/>
                <a:gd name="T38" fmla="*/ 480 w 1951"/>
                <a:gd name="T39" fmla="*/ 397 h 458"/>
                <a:gd name="T40" fmla="*/ 442 w 1951"/>
                <a:gd name="T41" fmla="*/ 407 h 458"/>
                <a:gd name="T42" fmla="*/ 394 w 1951"/>
                <a:gd name="T43" fmla="*/ 381 h 458"/>
                <a:gd name="T44" fmla="*/ 312 w 1951"/>
                <a:gd name="T45" fmla="*/ 348 h 458"/>
                <a:gd name="T46" fmla="*/ 298 w 1951"/>
                <a:gd name="T47" fmla="*/ 312 h 458"/>
                <a:gd name="T48" fmla="*/ 303 w 1951"/>
                <a:gd name="T49" fmla="*/ 263 h 458"/>
                <a:gd name="T50" fmla="*/ 328 w 1951"/>
                <a:gd name="T51" fmla="*/ 257 h 458"/>
                <a:gd name="T52" fmla="*/ 454 w 1951"/>
                <a:gd name="T53" fmla="*/ 257 h 458"/>
                <a:gd name="T54" fmla="*/ 31 w 1951"/>
                <a:gd name="T55" fmla="*/ 230 h 458"/>
                <a:gd name="T56" fmla="*/ 54 w 1951"/>
                <a:gd name="T57" fmla="*/ 224 h 458"/>
                <a:gd name="T58" fmla="*/ 77 w 1951"/>
                <a:gd name="T59" fmla="*/ 213 h 458"/>
                <a:gd name="T60" fmla="*/ 95 w 1951"/>
                <a:gd name="T61" fmla="*/ 204 h 458"/>
                <a:gd name="T62" fmla="*/ 256 w 1951"/>
                <a:gd name="T63" fmla="*/ 201 h 458"/>
                <a:gd name="T64" fmla="*/ 259 w 1951"/>
                <a:gd name="T65" fmla="*/ 195 h 458"/>
                <a:gd name="T66" fmla="*/ 250 w 1951"/>
                <a:gd name="T67" fmla="*/ 197 h 458"/>
                <a:gd name="T68" fmla="*/ 244 w 1951"/>
                <a:gd name="T69" fmla="*/ 191 h 458"/>
                <a:gd name="T70" fmla="*/ 241 w 1951"/>
                <a:gd name="T71" fmla="*/ 186 h 458"/>
                <a:gd name="T72" fmla="*/ 138 w 1951"/>
                <a:gd name="T73" fmla="*/ 183 h 458"/>
                <a:gd name="T74" fmla="*/ 142 w 1951"/>
                <a:gd name="T75" fmla="*/ 174 h 458"/>
                <a:gd name="T76" fmla="*/ 245 w 1951"/>
                <a:gd name="T77" fmla="*/ 173 h 458"/>
                <a:gd name="T78" fmla="*/ 102 w 1951"/>
                <a:gd name="T79" fmla="*/ 167 h 458"/>
                <a:gd name="T80" fmla="*/ 73 w 1951"/>
                <a:gd name="T81" fmla="*/ 153 h 458"/>
                <a:gd name="T82" fmla="*/ 174 w 1951"/>
                <a:gd name="T83" fmla="*/ 144 h 458"/>
                <a:gd name="T84" fmla="*/ 68 w 1951"/>
                <a:gd name="T85" fmla="*/ 80 h 458"/>
                <a:gd name="T86" fmla="*/ 130 w 1951"/>
                <a:gd name="T87" fmla="*/ 4 h 458"/>
                <a:gd name="T88" fmla="*/ 188 w 1951"/>
                <a:gd name="T89" fmla="*/ 23 h 458"/>
                <a:gd name="T90" fmla="*/ 213 w 1951"/>
                <a:gd name="T91" fmla="*/ 151 h 458"/>
                <a:gd name="T92" fmla="*/ 264 w 1951"/>
                <a:gd name="T93" fmla="*/ 205 h 458"/>
                <a:gd name="T94" fmla="*/ 247 w 1951"/>
                <a:gd name="T95" fmla="*/ 176 h 458"/>
                <a:gd name="T96" fmla="*/ 231 w 1951"/>
                <a:gd name="T97" fmla="*/ 165 h 458"/>
                <a:gd name="T98" fmla="*/ 203 w 1951"/>
                <a:gd name="T99" fmla="*/ 153 h 458"/>
                <a:gd name="T100" fmla="*/ 171 w 1951"/>
                <a:gd name="T101" fmla="*/ 141 h 458"/>
                <a:gd name="T102" fmla="*/ 159 w 1951"/>
                <a:gd name="T103" fmla="*/ 154 h 458"/>
                <a:gd name="T104" fmla="*/ 152 w 1951"/>
                <a:gd name="T105" fmla="*/ 141 h 458"/>
                <a:gd name="T106" fmla="*/ 126 w 1951"/>
                <a:gd name="T107" fmla="*/ 178 h 458"/>
                <a:gd name="T108" fmla="*/ 100 w 1951"/>
                <a:gd name="T109" fmla="*/ 200 h 458"/>
                <a:gd name="T110" fmla="*/ 114 w 1951"/>
                <a:gd name="T111" fmla="*/ 181 h 458"/>
                <a:gd name="T112" fmla="*/ 96 w 1951"/>
                <a:gd name="T113" fmla="*/ 167 h 458"/>
                <a:gd name="T114" fmla="*/ 83 w 1951"/>
                <a:gd name="T115" fmla="*/ 145 h 458"/>
                <a:gd name="T116" fmla="*/ 78 w 1951"/>
                <a:gd name="T117" fmla="*/ 118 h 458"/>
                <a:gd name="T118" fmla="*/ 69 w 1951"/>
                <a:gd name="T119" fmla="*/ 95 h 458"/>
                <a:gd name="T120" fmla="*/ 97 w 1951"/>
                <a:gd name="T121" fmla="*/ 78 h 458"/>
                <a:gd name="T122" fmla="*/ 78 w 1951"/>
                <a:gd name="T123" fmla="*/ 55 h 458"/>
                <a:gd name="T124" fmla="*/ 106 w 1951"/>
                <a:gd name="T125" fmla="*/ 15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51" h="458">
                  <a:moveTo>
                    <a:pt x="128" y="452"/>
                  </a:moveTo>
                  <a:lnTo>
                    <a:pt x="129" y="452"/>
                  </a:lnTo>
                  <a:lnTo>
                    <a:pt x="130" y="452"/>
                  </a:lnTo>
                  <a:lnTo>
                    <a:pt x="130" y="453"/>
                  </a:lnTo>
                  <a:lnTo>
                    <a:pt x="131" y="453"/>
                  </a:lnTo>
                  <a:lnTo>
                    <a:pt x="131" y="455"/>
                  </a:lnTo>
                  <a:lnTo>
                    <a:pt x="131" y="456"/>
                  </a:lnTo>
                  <a:lnTo>
                    <a:pt x="130" y="456"/>
                  </a:lnTo>
                  <a:lnTo>
                    <a:pt x="130" y="457"/>
                  </a:lnTo>
                  <a:lnTo>
                    <a:pt x="129" y="457"/>
                  </a:lnTo>
                  <a:lnTo>
                    <a:pt x="128" y="457"/>
                  </a:lnTo>
                  <a:lnTo>
                    <a:pt x="128" y="458"/>
                  </a:lnTo>
                  <a:lnTo>
                    <a:pt x="126" y="458"/>
                  </a:lnTo>
                  <a:lnTo>
                    <a:pt x="126" y="457"/>
                  </a:lnTo>
                  <a:lnTo>
                    <a:pt x="126" y="456"/>
                  </a:lnTo>
                  <a:lnTo>
                    <a:pt x="126" y="455"/>
                  </a:lnTo>
                  <a:lnTo>
                    <a:pt x="125" y="455"/>
                  </a:lnTo>
                  <a:lnTo>
                    <a:pt x="125" y="453"/>
                  </a:lnTo>
                  <a:lnTo>
                    <a:pt x="126" y="453"/>
                  </a:lnTo>
                  <a:lnTo>
                    <a:pt x="126" y="452"/>
                  </a:lnTo>
                  <a:lnTo>
                    <a:pt x="126" y="451"/>
                  </a:lnTo>
                  <a:lnTo>
                    <a:pt x="128" y="451"/>
                  </a:lnTo>
                  <a:lnTo>
                    <a:pt x="128" y="452"/>
                  </a:lnTo>
                  <a:close/>
                  <a:moveTo>
                    <a:pt x="123" y="449"/>
                  </a:moveTo>
                  <a:lnTo>
                    <a:pt x="121" y="449"/>
                  </a:lnTo>
                  <a:lnTo>
                    <a:pt x="123" y="449"/>
                  </a:lnTo>
                  <a:lnTo>
                    <a:pt x="123" y="448"/>
                  </a:lnTo>
                  <a:lnTo>
                    <a:pt x="123" y="449"/>
                  </a:lnTo>
                  <a:close/>
                  <a:moveTo>
                    <a:pt x="120" y="448"/>
                  </a:moveTo>
                  <a:lnTo>
                    <a:pt x="120" y="447"/>
                  </a:lnTo>
                  <a:lnTo>
                    <a:pt x="121" y="447"/>
                  </a:lnTo>
                  <a:lnTo>
                    <a:pt x="121" y="448"/>
                  </a:lnTo>
                  <a:lnTo>
                    <a:pt x="120" y="448"/>
                  </a:lnTo>
                  <a:close/>
                  <a:moveTo>
                    <a:pt x="123" y="446"/>
                  </a:moveTo>
                  <a:lnTo>
                    <a:pt x="123" y="447"/>
                  </a:lnTo>
                  <a:lnTo>
                    <a:pt x="124" y="447"/>
                  </a:lnTo>
                  <a:lnTo>
                    <a:pt x="125" y="447"/>
                  </a:lnTo>
                  <a:lnTo>
                    <a:pt x="125" y="448"/>
                  </a:lnTo>
                  <a:lnTo>
                    <a:pt x="124" y="448"/>
                  </a:lnTo>
                  <a:lnTo>
                    <a:pt x="124" y="449"/>
                  </a:lnTo>
                  <a:lnTo>
                    <a:pt x="124" y="448"/>
                  </a:lnTo>
                  <a:lnTo>
                    <a:pt x="124" y="449"/>
                  </a:lnTo>
                  <a:lnTo>
                    <a:pt x="124" y="448"/>
                  </a:lnTo>
                  <a:lnTo>
                    <a:pt x="123" y="448"/>
                  </a:lnTo>
                  <a:lnTo>
                    <a:pt x="123" y="447"/>
                  </a:lnTo>
                  <a:lnTo>
                    <a:pt x="123" y="448"/>
                  </a:lnTo>
                  <a:lnTo>
                    <a:pt x="123" y="447"/>
                  </a:lnTo>
                  <a:lnTo>
                    <a:pt x="121" y="447"/>
                  </a:lnTo>
                  <a:lnTo>
                    <a:pt x="123" y="447"/>
                  </a:lnTo>
                  <a:lnTo>
                    <a:pt x="123" y="446"/>
                  </a:lnTo>
                  <a:lnTo>
                    <a:pt x="123" y="447"/>
                  </a:lnTo>
                  <a:lnTo>
                    <a:pt x="123" y="446"/>
                  </a:lnTo>
                  <a:close/>
                  <a:moveTo>
                    <a:pt x="119" y="446"/>
                  </a:moveTo>
                  <a:lnTo>
                    <a:pt x="120" y="446"/>
                  </a:lnTo>
                  <a:lnTo>
                    <a:pt x="121" y="446"/>
                  </a:lnTo>
                  <a:lnTo>
                    <a:pt x="120" y="446"/>
                  </a:lnTo>
                  <a:lnTo>
                    <a:pt x="119" y="446"/>
                  </a:lnTo>
                  <a:close/>
                  <a:moveTo>
                    <a:pt x="115" y="443"/>
                  </a:moveTo>
                  <a:lnTo>
                    <a:pt x="116" y="443"/>
                  </a:lnTo>
                  <a:lnTo>
                    <a:pt x="115" y="443"/>
                  </a:lnTo>
                  <a:lnTo>
                    <a:pt x="116" y="443"/>
                  </a:lnTo>
                  <a:lnTo>
                    <a:pt x="116" y="444"/>
                  </a:lnTo>
                  <a:lnTo>
                    <a:pt x="115" y="444"/>
                  </a:lnTo>
                  <a:lnTo>
                    <a:pt x="114" y="444"/>
                  </a:lnTo>
                  <a:lnTo>
                    <a:pt x="114" y="443"/>
                  </a:lnTo>
                  <a:lnTo>
                    <a:pt x="115" y="443"/>
                  </a:lnTo>
                  <a:lnTo>
                    <a:pt x="115" y="442"/>
                  </a:lnTo>
                  <a:lnTo>
                    <a:pt x="115" y="443"/>
                  </a:lnTo>
                  <a:close/>
                  <a:moveTo>
                    <a:pt x="102" y="442"/>
                  </a:moveTo>
                  <a:lnTo>
                    <a:pt x="102" y="441"/>
                  </a:lnTo>
                  <a:lnTo>
                    <a:pt x="103" y="441"/>
                  </a:lnTo>
                  <a:lnTo>
                    <a:pt x="103" y="442"/>
                  </a:lnTo>
                  <a:lnTo>
                    <a:pt x="102" y="442"/>
                  </a:lnTo>
                  <a:close/>
                  <a:moveTo>
                    <a:pt x="107" y="439"/>
                  </a:moveTo>
                  <a:lnTo>
                    <a:pt x="107" y="441"/>
                  </a:lnTo>
                  <a:lnTo>
                    <a:pt x="107" y="442"/>
                  </a:lnTo>
                  <a:lnTo>
                    <a:pt x="106" y="442"/>
                  </a:lnTo>
                  <a:lnTo>
                    <a:pt x="106" y="441"/>
                  </a:lnTo>
                  <a:lnTo>
                    <a:pt x="106" y="442"/>
                  </a:lnTo>
                  <a:lnTo>
                    <a:pt x="106" y="441"/>
                  </a:lnTo>
                  <a:lnTo>
                    <a:pt x="105" y="441"/>
                  </a:lnTo>
                  <a:lnTo>
                    <a:pt x="105" y="439"/>
                  </a:lnTo>
                  <a:lnTo>
                    <a:pt x="106" y="439"/>
                  </a:lnTo>
                  <a:lnTo>
                    <a:pt x="107" y="439"/>
                  </a:lnTo>
                  <a:close/>
                  <a:moveTo>
                    <a:pt x="529" y="425"/>
                  </a:moveTo>
                  <a:lnTo>
                    <a:pt x="530" y="425"/>
                  </a:lnTo>
                  <a:lnTo>
                    <a:pt x="529" y="425"/>
                  </a:lnTo>
                  <a:close/>
                  <a:moveTo>
                    <a:pt x="533" y="425"/>
                  </a:moveTo>
                  <a:lnTo>
                    <a:pt x="531" y="425"/>
                  </a:lnTo>
                  <a:lnTo>
                    <a:pt x="533" y="425"/>
                  </a:lnTo>
                  <a:close/>
                  <a:moveTo>
                    <a:pt x="531" y="425"/>
                  </a:moveTo>
                  <a:lnTo>
                    <a:pt x="530" y="425"/>
                  </a:lnTo>
                  <a:lnTo>
                    <a:pt x="530" y="424"/>
                  </a:lnTo>
                  <a:lnTo>
                    <a:pt x="531" y="424"/>
                  </a:lnTo>
                  <a:lnTo>
                    <a:pt x="531" y="425"/>
                  </a:lnTo>
                  <a:close/>
                  <a:moveTo>
                    <a:pt x="531" y="425"/>
                  </a:moveTo>
                  <a:lnTo>
                    <a:pt x="531" y="424"/>
                  </a:lnTo>
                  <a:lnTo>
                    <a:pt x="531" y="425"/>
                  </a:lnTo>
                  <a:close/>
                  <a:moveTo>
                    <a:pt x="533" y="424"/>
                  </a:moveTo>
                  <a:lnTo>
                    <a:pt x="533" y="425"/>
                  </a:lnTo>
                  <a:lnTo>
                    <a:pt x="533" y="424"/>
                  </a:lnTo>
                  <a:close/>
                  <a:moveTo>
                    <a:pt x="531" y="425"/>
                  </a:moveTo>
                  <a:lnTo>
                    <a:pt x="531" y="424"/>
                  </a:lnTo>
                  <a:lnTo>
                    <a:pt x="531" y="425"/>
                  </a:lnTo>
                  <a:close/>
                  <a:moveTo>
                    <a:pt x="534" y="424"/>
                  </a:moveTo>
                  <a:lnTo>
                    <a:pt x="533" y="424"/>
                  </a:lnTo>
                  <a:lnTo>
                    <a:pt x="534" y="424"/>
                  </a:lnTo>
                  <a:close/>
                  <a:moveTo>
                    <a:pt x="534" y="424"/>
                  </a:moveTo>
                  <a:lnTo>
                    <a:pt x="535" y="424"/>
                  </a:lnTo>
                  <a:lnTo>
                    <a:pt x="534" y="424"/>
                  </a:lnTo>
                  <a:close/>
                  <a:moveTo>
                    <a:pt x="535" y="424"/>
                  </a:moveTo>
                  <a:lnTo>
                    <a:pt x="535" y="423"/>
                  </a:lnTo>
                  <a:lnTo>
                    <a:pt x="535" y="424"/>
                  </a:lnTo>
                  <a:close/>
                  <a:moveTo>
                    <a:pt x="533" y="420"/>
                  </a:moveTo>
                  <a:lnTo>
                    <a:pt x="533" y="421"/>
                  </a:lnTo>
                  <a:lnTo>
                    <a:pt x="533" y="420"/>
                  </a:lnTo>
                  <a:close/>
                  <a:moveTo>
                    <a:pt x="536" y="421"/>
                  </a:moveTo>
                  <a:lnTo>
                    <a:pt x="536" y="423"/>
                  </a:lnTo>
                  <a:lnTo>
                    <a:pt x="535" y="423"/>
                  </a:lnTo>
                  <a:lnTo>
                    <a:pt x="536" y="423"/>
                  </a:lnTo>
                  <a:lnTo>
                    <a:pt x="536" y="421"/>
                  </a:lnTo>
                  <a:lnTo>
                    <a:pt x="536" y="423"/>
                  </a:lnTo>
                  <a:lnTo>
                    <a:pt x="536" y="421"/>
                  </a:lnTo>
                  <a:lnTo>
                    <a:pt x="538" y="421"/>
                  </a:lnTo>
                  <a:lnTo>
                    <a:pt x="538" y="420"/>
                  </a:lnTo>
                  <a:lnTo>
                    <a:pt x="538" y="421"/>
                  </a:lnTo>
                  <a:lnTo>
                    <a:pt x="536" y="421"/>
                  </a:lnTo>
                  <a:close/>
                  <a:moveTo>
                    <a:pt x="40" y="418"/>
                  </a:moveTo>
                  <a:lnTo>
                    <a:pt x="40" y="419"/>
                  </a:lnTo>
                  <a:lnTo>
                    <a:pt x="40" y="418"/>
                  </a:lnTo>
                  <a:close/>
                  <a:moveTo>
                    <a:pt x="531" y="418"/>
                  </a:moveTo>
                  <a:lnTo>
                    <a:pt x="530" y="418"/>
                  </a:lnTo>
                  <a:lnTo>
                    <a:pt x="531" y="418"/>
                  </a:lnTo>
                  <a:close/>
                  <a:moveTo>
                    <a:pt x="528" y="414"/>
                  </a:moveTo>
                  <a:lnTo>
                    <a:pt x="526" y="414"/>
                  </a:lnTo>
                  <a:lnTo>
                    <a:pt x="528" y="414"/>
                  </a:lnTo>
                  <a:close/>
                  <a:moveTo>
                    <a:pt x="528" y="414"/>
                  </a:moveTo>
                  <a:lnTo>
                    <a:pt x="528" y="413"/>
                  </a:lnTo>
                  <a:lnTo>
                    <a:pt x="528" y="414"/>
                  </a:lnTo>
                  <a:close/>
                  <a:moveTo>
                    <a:pt x="526" y="413"/>
                  </a:moveTo>
                  <a:lnTo>
                    <a:pt x="526" y="411"/>
                  </a:lnTo>
                  <a:lnTo>
                    <a:pt x="526" y="413"/>
                  </a:lnTo>
                  <a:close/>
                  <a:moveTo>
                    <a:pt x="446" y="416"/>
                  </a:moveTo>
                  <a:lnTo>
                    <a:pt x="445" y="415"/>
                  </a:lnTo>
                  <a:lnTo>
                    <a:pt x="445" y="414"/>
                  </a:lnTo>
                  <a:lnTo>
                    <a:pt x="445" y="413"/>
                  </a:lnTo>
                  <a:lnTo>
                    <a:pt x="445" y="411"/>
                  </a:lnTo>
                  <a:lnTo>
                    <a:pt x="445" y="410"/>
                  </a:lnTo>
                  <a:lnTo>
                    <a:pt x="445" y="411"/>
                  </a:lnTo>
                  <a:lnTo>
                    <a:pt x="445" y="413"/>
                  </a:lnTo>
                  <a:lnTo>
                    <a:pt x="445" y="414"/>
                  </a:lnTo>
                  <a:lnTo>
                    <a:pt x="445" y="415"/>
                  </a:lnTo>
                  <a:lnTo>
                    <a:pt x="446" y="415"/>
                  </a:lnTo>
                  <a:lnTo>
                    <a:pt x="446" y="416"/>
                  </a:lnTo>
                  <a:close/>
                  <a:moveTo>
                    <a:pt x="525" y="409"/>
                  </a:moveTo>
                  <a:lnTo>
                    <a:pt x="524" y="409"/>
                  </a:lnTo>
                  <a:lnTo>
                    <a:pt x="524" y="407"/>
                  </a:lnTo>
                  <a:lnTo>
                    <a:pt x="525" y="409"/>
                  </a:lnTo>
                  <a:close/>
                  <a:moveTo>
                    <a:pt x="446" y="406"/>
                  </a:moveTo>
                  <a:lnTo>
                    <a:pt x="445" y="407"/>
                  </a:lnTo>
                  <a:lnTo>
                    <a:pt x="445" y="409"/>
                  </a:lnTo>
                  <a:lnTo>
                    <a:pt x="445" y="407"/>
                  </a:lnTo>
                  <a:lnTo>
                    <a:pt x="445" y="406"/>
                  </a:lnTo>
                  <a:lnTo>
                    <a:pt x="445" y="407"/>
                  </a:lnTo>
                  <a:lnTo>
                    <a:pt x="446" y="406"/>
                  </a:lnTo>
                  <a:lnTo>
                    <a:pt x="446" y="405"/>
                  </a:lnTo>
                  <a:lnTo>
                    <a:pt x="446" y="406"/>
                  </a:lnTo>
                  <a:close/>
                  <a:moveTo>
                    <a:pt x="538" y="410"/>
                  </a:moveTo>
                  <a:lnTo>
                    <a:pt x="538" y="409"/>
                  </a:lnTo>
                  <a:lnTo>
                    <a:pt x="538" y="407"/>
                  </a:lnTo>
                  <a:lnTo>
                    <a:pt x="536" y="407"/>
                  </a:lnTo>
                  <a:lnTo>
                    <a:pt x="536" y="406"/>
                  </a:lnTo>
                  <a:lnTo>
                    <a:pt x="536" y="405"/>
                  </a:lnTo>
                  <a:lnTo>
                    <a:pt x="536" y="406"/>
                  </a:lnTo>
                  <a:lnTo>
                    <a:pt x="536" y="407"/>
                  </a:lnTo>
                  <a:lnTo>
                    <a:pt x="538" y="410"/>
                  </a:lnTo>
                  <a:close/>
                  <a:moveTo>
                    <a:pt x="446" y="405"/>
                  </a:moveTo>
                  <a:lnTo>
                    <a:pt x="447" y="405"/>
                  </a:lnTo>
                  <a:lnTo>
                    <a:pt x="446" y="405"/>
                  </a:lnTo>
                  <a:lnTo>
                    <a:pt x="447" y="404"/>
                  </a:lnTo>
                  <a:lnTo>
                    <a:pt x="447" y="405"/>
                  </a:lnTo>
                  <a:lnTo>
                    <a:pt x="446" y="405"/>
                  </a:lnTo>
                  <a:close/>
                  <a:moveTo>
                    <a:pt x="450" y="402"/>
                  </a:moveTo>
                  <a:lnTo>
                    <a:pt x="449" y="402"/>
                  </a:lnTo>
                  <a:lnTo>
                    <a:pt x="449" y="404"/>
                  </a:lnTo>
                  <a:lnTo>
                    <a:pt x="447" y="404"/>
                  </a:lnTo>
                  <a:lnTo>
                    <a:pt x="449" y="404"/>
                  </a:lnTo>
                  <a:lnTo>
                    <a:pt x="449" y="402"/>
                  </a:lnTo>
                  <a:lnTo>
                    <a:pt x="450" y="402"/>
                  </a:lnTo>
                  <a:close/>
                  <a:moveTo>
                    <a:pt x="450" y="402"/>
                  </a:moveTo>
                  <a:lnTo>
                    <a:pt x="450" y="401"/>
                  </a:lnTo>
                  <a:lnTo>
                    <a:pt x="451" y="401"/>
                  </a:lnTo>
                  <a:lnTo>
                    <a:pt x="450" y="402"/>
                  </a:lnTo>
                  <a:close/>
                  <a:moveTo>
                    <a:pt x="535" y="401"/>
                  </a:moveTo>
                  <a:lnTo>
                    <a:pt x="535" y="402"/>
                  </a:lnTo>
                  <a:lnTo>
                    <a:pt x="535" y="404"/>
                  </a:lnTo>
                  <a:lnTo>
                    <a:pt x="535" y="402"/>
                  </a:lnTo>
                  <a:lnTo>
                    <a:pt x="535" y="401"/>
                  </a:lnTo>
                  <a:close/>
                  <a:moveTo>
                    <a:pt x="524" y="400"/>
                  </a:moveTo>
                  <a:lnTo>
                    <a:pt x="525" y="400"/>
                  </a:lnTo>
                  <a:lnTo>
                    <a:pt x="524" y="400"/>
                  </a:lnTo>
                  <a:close/>
                  <a:moveTo>
                    <a:pt x="482" y="399"/>
                  </a:moveTo>
                  <a:lnTo>
                    <a:pt x="482" y="397"/>
                  </a:lnTo>
                  <a:lnTo>
                    <a:pt x="482" y="399"/>
                  </a:lnTo>
                  <a:close/>
                  <a:moveTo>
                    <a:pt x="483" y="399"/>
                  </a:moveTo>
                  <a:lnTo>
                    <a:pt x="483" y="397"/>
                  </a:lnTo>
                  <a:lnTo>
                    <a:pt x="483" y="399"/>
                  </a:lnTo>
                  <a:close/>
                  <a:moveTo>
                    <a:pt x="486" y="396"/>
                  </a:moveTo>
                  <a:lnTo>
                    <a:pt x="486" y="397"/>
                  </a:lnTo>
                  <a:lnTo>
                    <a:pt x="484" y="397"/>
                  </a:lnTo>
                  <a:lnTo>
                    <a:pt x="484" y="396"/>
                  </a:lnTo>
                  <a:lnTo>
                    <a:pt x="486" y="396"/>
                  </a:lnTo>
                  <a:close/>
                  <a:moveTo>
                    <a:pt x="459" y="396"/>
                  </a:moveTo>
                  <a:lnTo>
                    <a:pt x="457" y="397"/>
                  </a:lnTo>
                  <a:lnTo>
                    <a:pt x="456" y="397"/>
                  </a:lnTo>
                  <a:lnTo>
                    <a:pt x="457" y="397"/>
                  </a:lnTo>
                  <a:lnTo>
                    <a:pt x="457" y="396"/>
                  </a:lnTo>
                  <a:lnTo>
                    <a:pt x="459" y="396"/>
                  </a:lnTo>
                  <a:close/>
                  <a:moveTo>
                    <a:pt x="489" y="396"/>
                  </a:moveTo>
                  <a:lnTo>
                    <a:pt x="489" y="395"/>
                  </a:lnTo>
                  <a:lnTo>
                    <a:pt x="489" y="396"/>
                  </a:lnTo>
                  <a:close/>
                  <a:moveTo>
                    <a:pt x="484" y="395"/>
                  </a:moveTo>
                  <a:lnTo>
                    <a:pt x="484" y="396"/>
                  </a:lnTo>
                  <a:lnTo>
                    <a:pt x="484" y="395"/>
                  </a:lnTo>
                  <a:close/>
                  <a:moveTo>
                    <a:pt x="475" y="395"/>
                  </a:moveTo>
                  <a:lnTo>
                    <a:pt x="474" y="396"/>
                  </a:lnTo>
                  <a:lnTo>
                    <a:pt x="474" y="395"/>
                  </a:lnTo>
                  <a:lnTo>
                    <a:pt x="475" y="395"/>
                  </a:lnTo>
                  <a:close/>
                  <a:moveTo>
                    <a:pt x="511" y="395"/>
                  </a:moveTo>
                  <a:lnTo>
                    <a:pt x="511" y="393"/>
                  </a:lnTo>
                  <a:lnTo>
                    <a:pt x="511" y="395"/>
                  </a:lnTo>
                  <a:close/>
                  <a:moveTo>
                    <a:pt x="491" y="395"/>
                  </a:moveTo>
                  <a:lnTo>
                    <a:pt x="491" y="393"/>
                  </a:lnTo>
                  <a:lnTo>
                    <a:pt x="491" y="395"/>
                  </a:lnTo>
                  <a:close/>
                  <a:moveTo>
                    <a:pt x="512" y="395"/>
                  </a:moveTo>
                  <a:lnTo>
                    <a:pt x="511" y="395"/>
                  </a:lnTo>
                  <a:lnTo>
                    <a:pt x="512" y="395"/>
                  </a:lnTo>
                  <a:lnTo>
                    <a:pt x="514" y="393"/>
                  </a:lnTo>
                  <a:lnTo>
                    <a:pt x="512" y="393"/>
                  </a:lnTo>
                  <a:lnTo>
                    <a:pt x="512" y="395"/>
                  </a:lnTo>
                  <a:close/>
                  <a:moveTo>
                    <a:pt x="488" y="393"/>
                  </a:moveTo>
                  <a:lnTo>
                    <a:pt x="487" y="393"/>
                  </a:lnTo>
                  <a:lnTo>
                    <a:pt x="488" y="393"/>
                  </a:lnTo>
                  <a:close/>
                  <a:moveTo>
                    <a:pt x="491" y="393"/>
                  </a:moveTo>
                  <a:lnTo>
                    <a:pt x="491" y="392"/>
                  </a:lnTo>
                  <a:lnTo>
                    <a:pt x="491" y="393"/>
                  </a:lnTo>
                  <a:close/>
                  <a:moveTo>
                    <a:pt x="489" y="392"/>
                  </a:moveTo>
                  <a:lnTo>
                    <a:pt x="488" y="392"/>
                  </a:lnTo>
                  <a:lnTo>
                    <a:pt x="488" y="391"/>
                  </a:lnTo>
                  <a:lnTo>
                    <a:pt x="489" y="391"/>
                  </a:lnTo>
                  <a:lnTo>
                    <a:pt x="488" y="391"/>
                  </a:lnTo>
                  <a:lnTo>
                    <a:pt x="488" y="392"/>
                  </a:lnTo>
                  <a:lnTo>
                    <a:pt x="489" y="392"/>
                  </a:lnTo>
                  <a:close/>
                  <a:moveTo>
                    <a:pt x="494" y="391"/>
                  </a:moveTo>
                  <a:lnTo>
                    <a:pt x="493" y="391"/>
                  </a:lnTo>
                  <a:lnTo>
                    <a:pt x="494" y="391"/>
                  </a:lnTo>
                  <a:close/>
                  <a:moveTo>
                    <a:pt x="503" y="390"/>
                  </a:moveTo>
                  <a:lnTo>
                    <a:pt x="501" y="390"/>
                  </a:lnTo>
                  <a:lnTo>
                    <a:pt x="500" y="390"/>
                  </a:lnTo>
                  <a:lnTo>
                    <a:pt x="501" y="390"/>
                  </a:lnTo>
                  <a:lnTo>
                    <a:pt x="502" y="390"/>
                  </a:lnTo>
                  <a:lnTo>
                    <a:pt x="503" y="390"/>
                  </a:lnTo>
                  <a:close/>
                  <a:moveTo>
                    <a:pt x="531" y="387"/>
                  </a:moveTo>
                  <a:lnTo>
                    <a:pt x="531" y="386"/>
                  </a:lnTo>
                  <a:lnTo>
                    <a:pt x="531" y="387"/>
                  </a:lnTo>
                  <a:close/>
                  <a:moveTo>
                    <a:pt x="533" y="383"/>
                  </a:moveTo>
                  <a:lnTo>
                    <a:pt x="531" y="383"/>
                  </a:lnTo>
                  <a:lnTo>
                    <a:pt x="533" y="383"/>
                  </a:lnTo>
                  <a:lnTo>
                    <a:pt x="533" y="382"/>
                  </a:lnTo>
                  <a:lnTo>
                    <a:pt x="533" y="383"/>
                  </a:lnTo>
                  <a:close/>
                  <a:moveTo>
                    <a:pt x="329" y="373"/>
                  </a:moveTo>
                  <a:lnTo>
                    <a:pt x="330" y="373"/>
                  </a:lnTo>
                  <a:lnTo>
                    <a:pt x="330" y="374"/>
                  </a:lnTo>
                  <a:lnTo>
                    <a:pt x="329" y="374"/>
                  </a:lnTo>
                  <a:lnTo>
                    <a:pt x="329" y="373"/>
                  </a:lnTo>
                  <a:close/>
                  <a:moveTo>
                    <a:pt x="324" y="372"/>
                  </a:moveTo>
                  <a:lnTo>
                    <a:pt x="325" y="372"/>
                  </a:lnTo>
                  <a:lnTo>
                    <a:pt x="324" y="372"/>
                  </a:lnTo>
                  <a:lnTo>
                    <a:pt x="324" y="370"/>
                  </a:lnTo>
                  <a:lnTo>
                    <a:pt x="324" y="372"/>
                  </a:lnTo>
                  <a:close/>
                  <a:moveTo>
                    <a:pt x="329" y="370"/>
                  </a:moveTo>
                  <a:lnTo>
                    <a:pt x="330" y="370"/>
                  </a:lnTo>
                  <a:lnTo>
                    <a:pt x="329" y="370"/>
                  </a:lnTo>
                  <a:close/>
                  <a:moveTo>
                    <a:pt x="331" y="368"/>
                  </a:moveTo>
                  <a:lnTo>
                    <a:pt x="330" y="368"/>
                  </a:lnTo>
                  <a:lnTo>
                    <a:pt x="331" y="368"/>
                  </a:lnTo>
                  <a:close/>
                  <a:moveTo>
                    <a:pt x="550" y="367"/>
                  </a:moveTo>
                  <a:lnTo>
                    <a:pt x="550" y="368"/>
                  </a:lnTo>
                  <a:lnTo>
                    <a:pt x="549" y="368"/>
                  </a:lnTo>
                  <a:lnTo>
                    <a:pt x="549" y="367"/>
                  </a:lnTo>
                  <a:lnTo>
                    <a:pt x="550" y="367"/>
                  </a:lnTo>
                  <a:close/>
                  <a:moveTo>
                    <a:pt x="321" y="367"/>
                  </a:moveTo>
                  <a:lnTo>
                    <a:pt x="320" y="367"/>
                  </a:lnTo>
                  <a:lnTo>
                    <a:pt x="321" y="367"/>
                  </a:lnTo>
                  <a:close/>
                  <a:moveTo>
                    <a:pt x="320" y="367"/>
                  </a:moveTo>
                  <a:lnTo>
                    <a:pt x="319" y="367"/>
                  </a:lnTo>
                  <a:lnTo>
                    <a:pt x="320" y="365"/>
                  </a:lnTo>
                  <a:lnTo>
                    <a:pt x="320" y="367"/>
                  </a:lnTo>
                  <a:close/>
                  <a:moveTo>
                    <a:pt x="323" y="367"/>
                  </a:moveTo>
                  <a:lnTo>
                    <a:pt x="324" y="367"/>
                  </a:lnTo>
                  <a:lnTo>
                    <a:pt x="323" y="367"/>
                  </a:lnTo>
                  <a:lnTo>
                    <a:pt x="321" y="367"/>
                  </a:lnTo>
                  <a:lnTo>
                    <a:pt x="321" y="365"/>
                  </a:lnTo>
                  <a:lnTo>
                    <a:pt x="323" y="365"/>
                  </a:lnTo>
                  <a:lnTo>
                    <a:pt x="323" y="367"/>
                  </a:lnTo>
                  <a:close/>
                  <a:moveTo>
                    <a:pt x="553" y="363"/>
                  </a:moveTo>
                  <a:lnTo>
                    <a:pt x="552" y="364"/>
                  </a:lnTo>
                  <a:lnTo>
                    <a:pt x="553" y="363"/>
                  </a:lnTo>
                  <a:close/>
                  <a:moveTo>
                    <a:pt x="558" y="363"/>
                  </a:moveTo>
                  <a:lnTo>
                    <a:pt x="557" y="362"/>
                  </a:lnTo>
                  <a:lnTo>
                    <a:pt x="558" y="362"/>
                  </a:lnTo>
                  <a:lnTo>
                    <a:pt x="558" y="363"/>
                  </a:lnTo>
                  <a:close/>
                  <a:moveTo>
                    <a:pt x="557" y="362"/>
                  </a:moveTo>
                  <a:lnTo>
                    <a:pt x="556" y="362"/>
                  </a:lnTo>
                  <a:lnTo>
                    <a:pt x="554" y="362"/>
                  </a:lnTo>
                  <a:lnTo>
                    <a:pt x="556" y="362"/>
                  </a:lnTo>
                  <a:lnTo>
                    <a:pt x="557" y="362"/>
                  </a:lnTo>
                  <a:close/>
                  <a:moveTo>
                    <a:pt x="558" y="363"/>
                  </a:moveTo>
                  <a:lnTo>
                    <a:pt x="558" y="362"/>
                  </a:lnTo>
                  <a:lnTo>
                    <a:pt x="559" y="360"/>
                  </a:lnTo>
                  <a:lnTo>
                    <a:pt x="558" y="362"/>
                  </a:lnTo>
                  <a:lnTo>
                    <a:pt x="558" y="363"/>
                  </a:lnTo>
                  <a:close/>
                  <a:moveTo>
                    <a:pt x="559" y="360"/>
                  </a:moveTo>
                  <a:lnTo>
                    <a:pt x="561" y="359"/>
                  </a:lnTo>
                  <a:lnTo>
                    <a:pt x="559" y="360"/>
                  </a:lnTo>
                  <a:close/>
                  <a:moveTo>
                    <a:pt x="561" y="359"/>
                  </a:moveTo>
                  <a:lnTo>
                    <a:pt x="562" y="359"/>
                  </a:lnTo>
                  <a:lnTo>
                    <a:pt x="561" y="359"/>
                  </a:lnTo>
                  <a:close/>
                  <a:moveTo>
                    <a:pt x="563" y="358"/>
                  </a:moveTo>
                  <a:lnTo>
                    <a:pt x="563" y="359"/>
                  </a:lnTo>
                  <a:lnTo>
                    <a:pt x="562" y="359"/>
                  </a:lnTo>
                  <a:lnTo>
                    <a:pt x="562" y="358"/>
                  </a:lnTo>
                  <a:lnTo>
                    <a:pt x="563" y="358"/>
                  </a:lnTo>
                  <a:lnTo>
                    <a:pt x="563" y="356"/>
                  </a:lnTo>
                  <a:lnTo>
                    <a:pt x="563" y="355"/>
                  </a:lnTo>
                  <a:lnTo>
                    <a:pt x="563" y="356"/>
                  </a:lnTo>
                  <a:lnTo>
                    <a:pt x="563" y="358"/>
                  </a:lnTo>
                  <a:close/>
                  <a:moveTo>
                    <a:pt x="563" y="354"/>
                  </a:moveTo>
                  <a:lnTo>
                    <a:pt x="562" y="354"/>
                  </a:lnTo>
                  <a:lnTo>
                    <a:pt x="563" y="354"/>
                  </a:lnTo>
                  <a:close/>
                  <a:moveTo>
                    <a:pt x="562" y="345"/>
                  </a:moveTo>
                  <a:lnTo>
                    <a:pt x="561" y="345"/>
                  </a:lnTo>
                  <a:lnTo>
                    <a:pt x="562" y="345"/>
                  </a:lnTo>
                  <a:lnTo>
                    <a:pt x="561" y="345"/>
                  </a:lnTo>
                  <a:lnTo>
                    <a:pt x="562" y="345"/>
                  </a:lnTo>
                  <a:close/>
                  <a:moveTo>
                    <a:pt x="562" y="344"/>
                  </a:moveTo>
                  <a:lnTo>
                    <a:pt x="562" y="342"/>
                  </a:lnTo>
                  <a:lnTo>
                    <a:pt x="563" y="342"/>
                  </a:lnTo>
                  <a:lnTo>
                    <a:pt x="562" y="344"/>
                  </a:lnTo>
                  <a:close/>
                  <a:moveTo>
                    <a:pt x="564" y="340"/>
                  </a:moveTo>
                  <a:lnTo>
                    <a:pt x="564" y="339"/>
                  </a:lnTo>
                  <a:lnTo>
                    <a:pt x="566" y="339"/>
                  </a:lnTo>
                  <a:lnTo>
                    <a:pt x="566" y="337"/>
                  </a:lnTo>
                  <a:lnTo>
                    <a:pt x="566" y="339"/>
                  </a:lnTo>
                  <a:lnTo>
                    <a:pt x="564" y="339"/>
                  </a:lnTo>
                  <a:lnTo>
                    <a:pt x="564" y="340"/>
                  </a:lnTo>
                  <a:close/>
                  <a:moveTo>
                    <a:pt x="571" y="328"/>
                  </a:moveTo>
                  <a:lnTo>
                    <a:pt x="570" y="328"/>
                  </a:lnTo>
                  <a:lnTo>
                    <a:pt x="571" y="328"/>
                  </a:lnTo>
                  <a:lnTo>
                    <a:pt x="571" y="327"/>
                  </a:lnTo>
                  <a:lnTo>
                    <a:pt x="571" y="328"/>
                  </a:lnTo>
                  <a:close/>
                  <a:moveTo>
                    <a:pt x="575" y="321"/>
                  </a:moveTo>
                  <a:lnTo>
                    <a:pt x="573" y="322"/>
                  </a:lnTo>
                  <a:lnTo>
                    <a:pt x="573" y="321"/>
                  </a:lnTo>
                  <a:lnTo>
                    <a:pt x="575" y="321"/>
                  </a:lnTo>
                  <a:lnTo>
                    <a:pt x="576" y="321"/>
                  </a:lnTo>
                  <a:lnTo>
                    <a:pt x="575" y="321"/>
                  </a:lnTo>
                  <a:close/>
                  <a:moveTo>
                    <a:pt x="571" y="321"/>
                  </a:moveTo>
                  <a:lnTo>
                    <a:pt x="571" y="322"/>
                  </a:lnTo>
                  <a:lnTo>
                    <a:pt x="570" y="322"/>
                  </a:lnTo>
                  <a:lnTo>
                    <a:pt x="571" y="322"/>
                  </a:lnTo>
                  <a:lnTo>
                    <a:pt x="570" y="322"/>
                  </a:lnTo>
                  <a:lnTo>
                    <a:pt x="571" y="322"/>
                  </a:lnTo>
                  <a:lnTo>
                    <a:pt x="571" y="321"/>
                  </a:lnTo>
                  <a:close/>
                  <a:moveTo>
                    <a:pt x="576" y="321"/>
                  </a:moveTo>
                  <a:lnTo>
                    <a:pt x="575" y="321"/>
                  </a:lnTo>
                  <a:lnTo>
                    <a:pt x="576" y="321"/>
                  </a:lnTo>
                  <a:lnTo>
                    <a:pt x="577" y="321"/>
                  </a:lnTo>
                  <a:lnTo>
                    <a:pt x="578" y="321"/>
                  </a:lnTo>
                  <a:lnTo>
                    <a:pt x="578" y="320"/>
                  </a:lnTo>
                  <a:lnTo>
                    <a:pt x="578" y="321"/>
                  </a:lnTo>
                  <a:lnTo>
                    <a:pt x="577" y="321"/>
                  </a:lnTo>
                  <a:lnTo>
                    <a:pt x="576" y="321"/>
                  </a:lnTo>
                  <a:close/>
                  <a:moveTo>
                    <a:pt x="572" y="321"/>
                  </a:moveTo>
                  <a:lnTo>
                    <a:pt x="571" y="321"/>
                  </a:lnTo>
                  <a:lnTo>
                    <a:pt x="572" y="320"/>
                  </a:lnTo>
                  <a:lnTo>
                    <a:pt x="572" y="321"/>
                  </a:lnTo>
                  <a:close/>
                  <a:moveTo>
                    <a:pt x="581" y="318"/>
                  </a:moveTo>
                  <a:lnTo>
                    <a:pt x="580" y="318"/>
                  </a:lnTo>
                  <a:lnTo>
                    <a:pt x="581" y="318"/>
                  </a:lnTo>
                  <a:close/>
                  <a:moveTo>
                    <a:pt x="582" y="318"/>
                  </a:moveTo>
                  <a:lnTo>
                    <a:pt x="581" y="318"/>
                  </a:lnTo>
                  <a:lnTo>
                    <a:pt x="582" y="317"/>
                  </a:lnTo>
                  <a:lnTo>
                    <a:pt x="582" y="318"/>
                  </a:lnTo>
                  <a:close/>
                  <a:moveTo>
                    <a:pt x="581" y="317"/>
                  </a:moveTo>
                  <a:lnTo>
                    <a:pt x="580" y="318"/>
                  </a:lnTo>
                  <a:lnTo>
                    <a:pt x="578" y="320"/>
                  </a:lnTo>
                  <a:lnTo>
                    <a:pt x="580" y="320"/>
                  </a:lnTo>
                  <a:lnTo>
                    <a:pt x="580" y="318"/>
                  </a:lnTo>
                  <a:lnTo>
                    <a:pt x="581" y="318"/>
                  </a:lnTo>
                  <a:lnTo>
                    <a:pt x="582" y="318"/>
                  </a:lnTo>
                  <a:lnTo>
                    <a:pt x="584" y="318"/>
                  </a:lnTo>
                  <a:lnTo>
                    <a:pt x="582" y="318"/>
                  </a:lnTo>
                  <a:lnTo>
                    <a:pt x="581" y="318"/>
                  </a:lnTo>
                  <a:lnTo>
                    <a:pt x="581" y="320"/>
                  </a:lnTo>
                  <a:lnTo>
                    <a:pt x="580" y="320"/>
                  </a:lnTo>
                  <a:lnTo>
                    <a:pt x="578" y="320"/>
                  </a:lnTo>
                  <a:lnTo>
                    <a:pt x="577" y="321"/>
                  </a:lnTo>
                  <a:lnTo>
                    <a:pt x="577" y="320"/>
                  </a:lnTo>
                  <a:lnTo>
                    <a:pt x="577" y="321"/>
                  </a:lnTo>
                  <a:lnTo>
                    <a:pt x="576" y="321"/>
                  </a:lnTo>
                  <a:lnTo>
                    <a:pt x="575" y="321"/>
                  </a:lnTo>
                  <a:lnTo>
                    <a:pt x="573" y="321"/>
                  </a:lnTo>
                  <a:lnTo>
                    <a:pt x="572" y="321"/>
                  </a:lnTo>
                  <a:lnTo>
                    <a:pt x="572" y="322"/>
                  </a:lnTo>
                  <a:lnTo>
                    <a:pt x="572" y="321"/>
                  </a:lnTo>
                  <a:lnTo>
                    <a:pt x="573" y="321"/>
                  </a:lnTo>
                  <a:lnTo>
                    <a:pt x="572" y="321"/>
                  </a:lnTo>
                  <a:lnTo>
                    <a:pt x="572" y="322"/>
                  </a:lnTo>
                  <a:lnTo>
                    <a:pt x="571" y="321"/>
                  </a:lnTo>
                  <a:lnTo>
                    <a:pt x="572" y="321"/>
                  </a:lnTo>
                  <a:lnTo>
                    <a:pt x="571" y="321"/>
                  </a:lnTo>
                  <a:lnTo>
                    <a:pt x="572" y="321"/>
                  </a:lnTo>
                  <a:lnTo>
                    <a:pt x="572" y="320"/>
                  </a:lnTo>
                  <a:lnTo>
                    <a:pt x="573" y="320"/>
                  </a:lnTo>
                  <a:lnTo>
                    <a:pt x="575" y="320"/>
                  </a:lnTo>
                  <a:lnTo>
                    <a:pt x="573" y="320"/>
                  </a:lnTo>
                  <a:lnTo>
                    <a:pt x="575" y="320"/>
                  </a:lnTo>
                  <a:lnTo>
                    <a:pt x="575" y="318"/>
                  </a:lnTo>
                  <a:lnTo>
                    <a:pt x="575" y="320"/>
                  </a:lnTo>
                  <a:lnTo>
                    <a:pt x="575" y="318"/>
                  </a:lnTo>
                  <a:lnTo>
                    <a:pt x="575" y="320"/>
                  </a:lnTo>
                  <a:lnTo>
                    <a:pt x="576" y="320"/>
                  </a:lnTo>
                  <a:lnTo>
                    <a:pt x="576" y="318"/>
                  </a:lnTo>
                  <a:lnTo>
                    <a:pt x="577" y="318"/>
                  </a:lnTo>
                  <a:lnTo>
                    <a:pt x="578" y="318"/>
                  </a:lnTo>
                  <a:lnTo>
                    <a:pt x="580" y="318"/>
                  </a:lnTo>
                  <a:lnTo>
                    <a:pt x="580" y="317"/>
                  </a:lnTo>
                  <a:lnTo>
                    <a:pt x="581" y="317"/>
                  </a:lnTo>
                  <a:close/>
                  <a:moveTo>
                    <a:pt x="582" y="317"/>
                  </a:moveTo>
                  <a:lnTo>
                    <a:pt x="582" y="316"/>
                  </a:lnTo>
                  <a:lnTo>
                    <a:pt x="582" y="317"/>
                  </a:lnTo>
                  <a:close/>
                  <a:moveTo>
                    <a:pt x="594" y="316"/>
                  </a:moveTo>
                  <a:lnTo>
                    <a:pt x="594" y="317"/>
                  </a:lnTo>
                  <a:lnTo>
                    <a:pt x="592" y="317"/>
                  </a:lnTo>
                  <a:lnTo>
                    <a:pt x="592" y="316"/>
                  </a:lnTo>
                  <a:lnTo>
                    <a:pt x="591" y="316"/>
                  </a:lnTo>
                  <a:lnTo>
                    <a:pt x="592" y="316"/>
                  </a:lnTo>
                  <a:lnTo>
                    <a:pt x="594" y="316"/>
                  </a:lnTo>
                  <a:lnTo>
                    <a:pt x="592" y="316"/>
                  </a:lnTo>
                  <a:lnTo>
                    <a:pt x="594" y="316"/>
                  </a:lnTo>
                  <a:close/>
                  <a:moveTo>
                    <a:pt x="591" y="316"/>
                  </a:moveTo>
                  <a:lnTo>
                    <a:pt x="590" y="316"/>
                  </a:lnTo>
                  <a:lnTo>
                    <a:pt x="591" y="316"/>
                  </a:lnTo>
                  <a:close/>
                  <a:moveTo>
                    <a:pt x="590" y="314"/>
                  </a:moveTo>
                  <a:lnTo>
                    <a:pt x="590" y="316"/>
                  </a:lnTo>
                  <a:lnTo>
                    <a:pt x="590" y="314"/>
                  </a:lnTo>
                  <a:lnTo>
                    <a:pt x="590" y="316"/>
                  </a:lnTo>
                  <a:lnTo>
                    <a:pt x="589" y="316"/>
                  </a:lnTo>
                  <a:lnTo>
                    <a:pt x="590" y="316"/>
                  </a:lnTo>
                  <a:lnTo>
                    <a:pt x="590" y="314"/>
                  </a:lnTo>
                  <a:close/>
                  <a:moveTo>
                    <a:pt x="589" y="314"/>
                  </a:moveTo>
                  <a:lnTo>
                    <a:pt x="589" y="316"/>
                  </a:lnTo>
                  <a:lnTo>
                    <a:pt x="589" y="314"/>
                  </a:lnTo>
                  <a:lnTo>
                    <a:pt x="590" y="314"/>
                  </a:lnTo>
                  <a:lnTo>
                    <a:pt x="589" y="314"/>
                  </a:lnTo>
                  <a:close/>
                  <a:moveTo>
                    <a:pt x="594" y="314"/>
                  </a:moveTo>
                  <a:lnTo>
                    <a:pt x="594" y="313"/>
                  </a:lnTo>
                  <a:lnTo>
                    <a:pt x="594" y="314"/>
                  </a:lnTo>
                  <a:close/>
                  <a:moveTo>
                    <a:pt x="586" y="314"/>
                  </a:moveTo>
                  <a:lnTo>
                    <a:pt x="586" y="316"/>
                  </a:lnTo>
                  <a:lnTo>
                    <a:pt x="586" y="314"/>
                  </a:lnTo>
                  <a:lnTo>
                    <a:pt x="586" y="313"/>
                  </a:lnTo>
                  <a:lnTo>
                    <a:pt x="586" y="314"/>
                  </a:lnTo>
                  <a:close/>
                  <a:moveTo>
                    <a:pt x="586" y="314"/>
                  </a:moveTo>
                  <a:lnTo>
                    <a:pt x="586" y="313"/>
                  </a:lnTo>
                  <a:lnTo>
                    <a:pt x="586" y="314"/>
                  </a:lnTo>
                  <a:close/>
                  <a:moveTo>
                    <a:pt x="521" y="311"/>
                  </a:moveTo>
                  <a:lnTo>
                    <a:pt x="521" y="309"/>
                  </a:lnTo>
                  <a:lnTo>
                    <a:pt x="521" y="311"/>
                  </a:lnTo>
                  <a:close/>
                  <a:moveTo>
                    <a:pt x="545" y="303"/>
                  </a:moveTo>
                  <a:lnTo>
                    <a:pt x="544" y="304"/>
                  </a:lnTo>
                  <a:lnTo>
                    <a:pt x="544" y="303"/>
                  </a:lnTo>
                  <a:lnTo>
                    <a:pt x="545" y="303"/>
                  </a:lnTo>
                  <a:close/>
                  <a:moveTo>
                    <a:pt x="595" y="298"/>
                  </a:moveTo>
                  <a:lnTo>
                    <a:pt x="595" y="297"/>
                  </a:lnTo>
                  <a:lnTo>
                    <a:pt x="595" y="298"/>
                  </a:lnTo>
                  <a:close/>
                  <a:moveTo>
                    <a:pt x="559" y="297"/>
                  </a:moveTo>
                  <a:lnTo>
                    <a:pt x="559" y="295"/>
                  </a:lnTo>
                  <a:lnTo>
                    <a:pt x="559" y="297"/>
                  </a:lnTo>
                  <a:close/>
                  <a:moveTo>
                    <a:pt x="600" y="297"/>
                  </a:moveTo>
                  <a:lnTo>
                    <a:pt x="600" y="295"/>
                  </a:lnTo>
                  <a:lnTo>
                    <a:pt x="601" y="295"/>
                  </a:lnTo>
                  <a:lnTo>
                    <a:pt x="601" y="297"/>
                  </a:lnTo>
                  <a:lnTo>
                    <a:pt x="600" y="297"/>
                  </a:lnTo>
                  <a:close/>
                  <a:moveTo>
                    <a:pt x="600" y="297"/>
                  </a:moveTo>
                  <a:lnTo>
                    <a:pt x="599" y="295"/>
                  </a:lnTo>
                  <a:lnTo>
                    <a:pt x="600" y="295"/>
                  </a:lnTo>
                  <a:lnTo>
                    <a:pt x="600" y="297"/>
                  </a:lnTo>
                  <a:close/>
                  <a:moveTo>
                    <a:pt x="600" y="295"/>
                  </a:moveTo>
                  <a:lnTo>
                    <a:pt x="599" y="295"/>
                  </a:lnTo>
                  <a:lnTo>
                    <a:pt x="600" y="295"/>
                  </a:lnTo>
                  <a:close/>
                  <a:moveTo>
                    <a:pt x="601" y="294"/>
                  </a:moveTo>
                  <a:lnTo>
                    <a:pt x="600" y="295"/>
                  </a:lnTo>
                  <a:lnTo>
                    <a:pt x="600" y="294"/>
                  </a:lnTo>
                  <a:lnTo>
                    <a:pt x="601" y="294"/>
                  </a:lnTo>
                  <a:close/>
                  <a:moveTo>
                    <a:pt x="561" y="294"/>
                  </a:moveTo>
                  <a:lnTo>
                    <a:pt x="559" y="294"/>
                  </a:lnTo>
                  <a:lnTo>
                    <a:pt x="561" y="294"/>
                  </a:lnTo>
                  <a:close/>
                  <a:moveTo>
                    <a:pt x="601" y="294"/>
                  </a:moveTo>
                  <a:lnTo>
                    <a:pt x="601" y="293"/>
                  </a:lnTo>
                  <a:lnTo>
                    <a:pt x="601" y="294"/>
                  </a:lnTo>
                  <a:close/>
                  <a:moveTo>
                    <a:pt x="561" y="294"/>
                  </a:moveTo>
                  <a:lnTo>
                    <a:pt x="561" y="293"/>
                  </a:lnTo>
                  <a:lnTo>
                    <a:pt x="561" y="294"/>
                  </a:lnTo>
                  <a:lnTo>
                    <a:pt x="561" y="293"/>
                  </a:lnTo>
                  <a:lnTo>
                    <a:pt x="561" y="294"/>
                  </a:lnTo>
                  <a:close/>
                  <a:moveTo>
                    <a:pt x="599" y="294"/>
                  </a:moveTo>
                  <a:lnTo>
                    <a:pt x="599" y="293"/>
                  </a:lnTo>
                  <a:lnTo>
                    <a:pt x="599" y="294"/>
                  </a:lnTo>
                  <a:close/>
                  <a:moveTo>
                    <a:pt x="603" y="294"/>
                  </a:moveTo>
                  <a:lnTo>
                    <a:pt x="601" y="294"/>
                  </a:lnTo>
                  <a:lnTo>
                    <a:pt x="601" y="293"/>
                  </a:lnTo>
                  <a:lnTo>
                    <a:pt x="603" y="293"/>
                  </a:lnTo>
                  <a:lnTo>
                    <a:pt x="603" y="294"/>
                  </a:lnTo>
                  <a:close/>
                  <a:moveTo>
                    <a:pt x="610" y="290"/>
                  </a:moveTo>
                  <a:lnTo>
                    <a:pt x="609" y="290"/>
                  </a:lnTo>
                  <a:lnTo>
                    <a:pt x="610" y="289"/>
                  </a:lnTo>
                  <a:lnTo>
                    <a:pt x="610" y="290"/>
                  </a:lnTo>
                  <a:close/>
                  <a:moveTo>
                    <a:pt x="610" y="289"/>
                  </a:moveTo>
                  <a:lnTo>
                    <a:pt x="609" y="289"/>
                  </a:lnTo>
                  <a:lnTo>
                    <a:pt x="610" y="289"/>
                  </a:lnTo>
                  <a:close/>
                  <a:moveTo>
                    <a:pt x="506" y="289"/>
                  </a:moveTo>
                  <a:lnTo>
                    <a:pt x="506" y="288"/>
                  </a:lnTo>
                  <a:lnTo>
                    <a:pt x="506" y="289"/>
                  </a:lnTo>
                  <a:close/>
                  <a:moveTo>
                    <a:pt x="501" y="286"/>
                  </a:moveTo>
                  <a:lnTo>
                    <a:pt x="501" y="288"/>
                  </a:lnTo>
                  <a:lnTo>
                    <a:pt x="500" y="288"/>
                  </a:lnTo>
                  <a:lnTo>
                    <a:pt x="500" y="289"/>
                  </a:lnTo>
                  <a:lnTo>
                    <a:pt x="500" y="290"/>
                  </a:lnTo>
                  <a:lnTo>
                    <a:pt x="498" y="290"/>
                  </a:lnTo>
                  <a:lnTo>
                    <a:pt x="498" y="289"/>
                  </a:lnTo>
                  <a:lnTo>
                    <a:pt x="500" y="288"/>
                  </a:lnTo>
                  <a:lnTo>
                    <a:pt x="500" y="286"/>
                  </a:lnTo>
                  <a:lnTo>
                    <a:pt x="501" y="286"/>
                  </a:lnTo>
                  <a:close/>
                  <a:moveTo>
                    <a:pt x="501" y="285"/>
                  </a:moveTo>
                  <a:lnTo>
                    <a:pt x="502" y="285"/>
                  </a:lnTo>
                  <a:lnTo>
                    <a:pt x="502" y="286"/>
                  </a:lnTo>
                  <a:lnTo>
                    <a:pt x="501" y="286"/>
                  </a:lnTo>
                  <a:lnTo>
                    <a:pt x="501" y="285"/>
                  </a:lnTo>
                  <a:close/>
                  <a:moveTo>
                    <a:pt x="508" y="284"/>
                  </a:moveTo>
                  <a:lnTo>
                    <a:pt x="508" y="283"/>
                  </a:lnTo>
                  <a:lnTo>
                    <a:pt x="508" y="284"/>
                  </a:lnTo>
                  <a:close/>
                  <a:moveTo>
                    <a:pt x="515" y="283"/>
                  </a:moveTo>
                  <a:lnTo>
                    <a:pt x="514" y="283"/>
                  </a:lnTo>
                  <a:lnTo>
                    <a:pt x="515" y="283"/>
                  </a:lnTo>
                  <a:close/>
                  <a:moveTo>
                    <a:pt x="510" y="283"/>
                  </a:moveTo>
                  <a:lnTo>
                    <a:pt x="508" y="283"/>
                  </a:lnTo>
                  <a:lnTo>
                    <a:pt x="510" y="283"/>
                  </a:lnTo>
                  <a:close/>
                  <a:moveTo>
                    <a:pt x="520" y="280"/>
                  </a:moveTo>
                  <a:lnTo>
                    <a:pt x="520" y="281"/>
                  </a:lnTo>
                  <a:lnTo>
                    <a:pt x="519" y="281"/>
                  </a:lnTo>
                  <a:lnTo>
                    <a:pt x="517" y="281"/>
                  </a:lnTo>
                  <a:lnTo>
                    <a:pt x="517" y="280"/>
                  </a:lnTo>
                  <a:lnTo>
                    <a:pt x="517" y="281"/>
                  </a:lnTo>
                  <a:lnTo>
                    <a:pt x="519" y="281"/>
                  </a:lnTo>
                  <a:lnTo>
                    <a:pt x="519" y="280"/>
                  </a:lnTo>
                  <a:lnTo>
                    <a:pt x="520" y="280"/>
                  </a:lnTo>
                  <a:close/>
                  <a:moveTo>
                    <a:pt x="303" y="280"/>
                  </a:moveTo>
                  <a:lnTo>
                    <a:pt x="302" y="279"/>
                  </a:lnTo>
                  <a:lnTo>
                    <a:pt x="303" y="279"/>
                  </a:lnTo>
                  <a:lnTo>
                    <a:pt x="303" y="280"/>
                  </a:lnTo>
                  <a:close/>
                  <a:moveTo>
                    <a:pt x="503" y="278"/>
                  </a:moveTo>
                  <a:lnTo>
                    <a:pt x="502" y="278"/>
                  </a:lnTo>
                  <a:lnTo>
                    <a:pt x="502" y="276"/>
                  </a:lnTo>
                  <a:lnTo>
                    <a:pt x="503" y="276"/>
                  </a:lnTo>
                  <a:lnTo>
                    <a:pt x="503" y="278"/>
                  </a:lnTo>
                  <a:close/>
                  <a:moveTo>
                    <a:pt x="480" y="275"/>
                  </a:moveTo>
                  <a:lnTo>
                    <a:pt x="480" y="274"/>
                  </a:lnTo>
                  <a:lnTo>
                    <a:pt x="482" y="274"/>
                  </a:lnTo>
                  <a:lnTo>
                    <a:pt x="480" y="274"/>
                  </a:lnTo>
                  <a:lnTo>
                    <a:pt x="480" y="275"/>
                  </a:lnTo>
                  <a:close/>
                  <a:moveTo>
                    <a:pt x="482" y="274"/>
                  </a:moveTo>
                  <a:lnTo>
                    <a:pt x="480" y="274"/>
                  </a:lnTo>
                  <a:lnTo>
                    <a:pt x="482" y="274"/>
                  </a:lnTo>
                  <a:close/>
                  <a:moveTo>
                    <a:pt x="479" y="274"/>
                  </a:moveTo>
                  <a:lnTo>
                    <a:pt x="479" y="272"/>
                  </a:lnTo>
                  <a:lnTo>
                    <a:pt x="479" y="274"/>
                  </a:lnTo>
                  <a:close/>
                  <a:moveTo>
                    <a:pt x="307" y="272"/>
                  </a:moveTo>
                  <a:lnTo>
                    <a:pt x="306" y="272"/>
                  </a:lnTo>
                  <a:lnTo>
                    <a:pt x="306" y="271"/>
                  </a:lnTo>
                  <a:lnTo>
                    <a:pt x="307" y="271"/>
                  </a:lnTo>
                  <a:lnTo>
                    <a:pt x="307" y="272"/>
                  </a:lnTo>
                  <a:close/>
                  <a:moveTo>
                    <a:pt x="497" y="270"/>
                  </a:moveTo>
                  <a:lnTo>
                    <a:pt x="496" y="270"/>
                  </a:lnTo>
                  <a:lnTo>
                    <a:pt x="496" y="271"/>
                  </a:lnTo>
                  <a:lnTo>
                    <a:pt x="494" y="271"/>
                  </a:lnTo>
                  <a:lnTo>
                    <a:pt x="494" y="272"/>
                  </a:lnTo>
                  <a:lnTo>
                    <a:pt x="493" y="272"/>
                  </a:lnTo>
                  <a:lnTo>
                    <a:pt x="493" y="271"/>
                  </a:lnTo>
                  <a:lnTo>
                    <a:pt x="493" y="272"/>
                  </a:lnTo>
                  <a:lnTo>
                    <a:pt x="493" y="271"/>
                  </a:lnTo>
                  <a:lnTo>
                    <a:pt x="493" y="272"/>
                  </a:lnTo>
                  <a:lnTo>
                    <a:pt x="492" y="272"/>
                  </a:lnTo>
                  <a:lnTo>
                    <a:pt x="492" y="271"/>
                  </a:lnTo>
                  <a:lnTo>
                    <a:pt x="493" y="271"/>
                  </a:lnTo>
                  <a:lnTo>
                    <a:pt x="493" y="270"/>
                  </a:lnTo>
                  <a:lnTo>
                    <a:pt x="494" y="270"/>
                  </a:lnTo>
                  <a:lnTo>
                    <a:pt x="494" y="269"/>
                  </a:lnTo>
                  <a:lnTo>
                    <a:pt x="496" y="269"/>
                  </a:lnTo>
                  <a:lnTo>
                    <a:pt x="497" y="269"/>
                  </a:lnTo>
                  <a:lnTo>
                    <a:pt x="497" y="270"/>
                  </a:lnTo>
                  <a:close/>
                  <a:moveTo>
                    <a:pt x="308" y="270"/>
                  </a:moveTo>
                  <a:lnTo>
                    <a:pt x="307" y="270"/>
                  </a:lnTo>
                  <a:lnTo>
                    <a:pt x="307" y="269"/>
                  </a:lnTo>
                  <a:lnTo>
                    <a:pt x="308" y="269"/>
                  </a:lnTo>
                  <a:lnTo>
                    <a:pt x="308" y="270"/>
                  </a:lnTo>
                  <a:close/>
                  <a:moveTo>
                    <a:pt x="307" y="269"/>
                  </a:moveTo>
                  <a:lnTo>
                    <a:pt x="308" y="269"/>
                  </a:lnTo>
                  <a:lnTo>
                    <a:pt x="307" y="269"/>
                  </a:lnTo>
                  <a:lnTo>
                    <a:pt x="307" y="267"/>
                  </a:lnTo>
                  <a:lnTo>
                    <a:pt x="307" y="269"/>
                  </a:lnTo>
                  <a:close/>
                  <a:moveTo>
                    <a:pt x="307" y="265"/>
                  </a:moveTo>
                  <a:lnTo>
                    <a:pt x="306" y="265"/>
                  </a:lnTo>
                  <a:lnTo>
                    <a:pt x="307" y="265"/>
                  </a:lnTo>
                  <a:lnTo>
                    <a:pt x="306" y="265"/>
                  </a:lnTo>
                  <a:lnTo>
                    <a:pt x="307" y="263"/>
                  </a:lnTo>
                  <a:lnTo>
                    <a:pt x="307" y="265"/>
                  </a:lnTo>
                  <a:close/>
                  <a:moveTo>
                    <a:pt x="493" y="263"/>
                  </a:moveTo>
                  <a:lnTo>
                    <a:pt x="492" y="263"/>
                  </a:lnTo>
                  <a:lnTo>
                    <a:pt x="492" y="265"/>
                  </a:lnTo>
                  <a:lnTo>
                    <a:pt x="491" y="266"/>
                  </a:lnTo>
                  <a:lnTo>
                    <a:pt x="489" y="266"/>
                  </a:lnTo>
                  <a:lnTo>
                    <a:pt x="491" y="266"/>
                  </a:lnTo>
                  <a:lnTo>
                    <a:pt x="489" y="266"/>
                  </a:lnTo>
                  <a:lnTo>
                    <a:pt x="489" y="265"/>
                  </a:lnTo>
                  <a:lnTo>
                    <a:pt x="491" y="265"/>
                  </a:lnTo>
                  <a:lnTo>
                    <a:pt x="492" y="263"/>
                  </a:lnTo>
                  <a:lnTo>
                    <a:pt x="493" y="263"/>
                  </a:lnTo>
                  <a:close/>
                  <a:moveTo>
                    <a:pt x="307" y="262"/>
                  </a:moveTo>
                  <a:lnTo>
                    <a:pt x="307" y="263"/>
                  </a:lnTo>
                  <a:lnTo>
                    <a:pt x="306" y="263"/>
                  </a:lnTo>
                  <a:lnTo>
                    <a:pt x="307" y="263"/>
                  </a:lnTo>
                  <a:lnTo>
                    <a:pt x="307" y="265"/>
                  </a:lnTo>
                  <a:lnTo>
                    <a:pt x="308" y="265"/>
                  </a:lnTo>
                  <a:lnTo>
                    <a:pt x="308" y="266"/>
                  </a:lnTo>
                  <a:lnTo>
                    <a:pt x="308" y="265"/>
                  </a:lnTo>
                  <a:lnTo>
                    <a:pt x="307" y="265"/>
                  </a:lnTo>
                  <a:lnTo>
                    <a:pt x="307" y="263"/>
                  </a:lnTo>
                  <a:lnTo>
                    <a:pt x="306" y="263"/>
                  </a:lnTo>
                  <a:lnTo>
                    <a:pt x="307" y="262"/>
                  </a:lnTo>
                  <a:close/>
                  <a:moveTo>
                    <a:pt x="306" y="261"/>
                  </a:moveTo>
                  <a:lnTo>
                    <a:pt x="306" y="260"/>
                  </a:lnTo>
                  <a:lnTo>
                    <a:pt x="306" y="261"/>
                  </a:lnTo>
                  <a:close/>
                  <a:moveTo>
                    <a:pt x="307" y="261"/>
                  </a:moveTo>
                  <a:lnTo>
                    <a:pt x="306" y="261"/>
                  </a:lnTo>
                  <a:lnTo>
                    <a:pt x="306" y="260"/>
                  </a:lnTo>
                  <a:lnTo>
                    <a:pt x="307" y="260"/>
                  </a:lnTo>
                  <a:lnTo>
                    <a:pt x="307" y="261"/>
                  </a:lnTo>
                  <a:close/>
                  <a:moveTo>
                    <a:pt x="305" y="261"/>
                  </a:moveTo>
                  <a:lnTo>
                    <a:pt x="305" y="260"/>
                  </a:lnTo>
                  <a:lnTo>
                    <a:pt x="305" y="261"/>
                  </a:lnTo>
                  <a:close/>
                  <a:moveTo>
                    <a:pt x="306" y="260"/>
                  </a:moveTo>
                  <a:lnTo>
                    <a:pt x="305" y="260"/>
                  </a:lnTo>
                  <a:lnTo>
                    <a:pt x="306" y="260"/>
                  </a:lnTo>
                  <a:close/>
                  <a:moveTo>
                    <a:pt x="307" y="260"/>
                  </a:moveTo>
                  <a:lnTo>
                    <a:pt x="306" y="258"/>
                  </a:lnTo>
                  <a:lnTo>
                    <a:pt x="307" y="258"/>
                  </a:lnTo>
                  <a:lnTo>
                    <a:pt x="307" y="260"/>
                  </a:lnTo>
                  <a:close/>
                  <a:moveTo>
                    <a:pt x="456" y="253"/>
                  </a:moveTo>
                  <a:lnTo>
                    <a:pt x="457" y="253"/>
                  </a:lnTo>
                  <a:lnTo>
                    <a:pt x="457" y="255"/>
                  </a:lnTo>
                  <a:lnTo>
                    <a:pt x="459" y="255"/>
                  </a:lnTo>
                  <a:lnTo>
                    <a:pt x="459" y="256"/>
                  </a:lnTo>
                  <a:lnTo>
                    <a:pt x="459" y="257"/>
                  </a:lnTo>
                  <a:lnTo>
                    <a:pt x="459" y="258"/>
                  </a:lnTo>
                  <a:lnTo>
                    <a:pt x="460" y="258"/>
                  </a:lnTo>
                  <a:lnTo>
                    <a:pt x="460" y="260"/>
                  </a:lnTo>
                  <a:lnTo>
                    <a:pt x="461" y="260"/>
                  </a:lnTo>
                  <a:lnTo>
                    <a:pt x="463" y="260"/>
                  </a:lnTo>
                  <a:lnTo>
                    <a:pt x="464" y="260"/>
                  </a:lnTo>
                  <a:lnTo>
                    <a:pt x="464" y="261"/>
                  </a:lnTo>
                  <a:lnTo>
                    <a:pt x="465" y="261"/>
                  </a:lnTo>
                  <a:lnTo>
                    <a:pt x="465" y="260"/>
                  </a:lnTo>
                  <a:lnTo>
                    <a:pt x="466" y="260"/>
                  </a:lnTo>
                  <a:lnTo>
                    <a:pt x="468" y="260"/>
                  </a:lnTo>
                  <a:lnTo>
                    <a:pt x="469" y="260"/>
                  </a:lnTo>
                  <a:lnTo>
                    <a:pt x="470" y="261"/>
                  </a:lnTo>
                  <a:lnTo>
                    <a:pt x="472" y="261"/>
                  </a:lnTo>
                  <a:lnTo>
                    <a:pt x="472" y="262"/>
                  </a:lnTo>
                  <a:lnTo>
                    <a:pt x="472" y="263"/>
                  </a:lnTo>
                  <a:lnTo>
                    <a:pt x="472" y="262"/>
                  </a:lnTo>
                  <a:lnTo>
                    <a:pt x="473" y="262"/>
                  </a:lnTo>
                  <a:lnTo>
                    <a:pt x="474" y="262"/>
                  </a:lnTo>
                  <a:lnTo>
                    <a:pt x="474" y="263"/>
                  </a:lnTo>
                  <a:lnTo>
                    <a:pt x="475" y="263"/>
                  </a:lnTo>
                  <a:lnTo>
                    <a:pt x="475" y="265"/>
                  </a:lnTo>
                  <a:lnTo>
                    <a:pt x="477" y="265"/>
                  </a:lnTo>
                  <a:lnTo>
                    <a:pt x="478" y="265"/>
                  </a:lnTo>
                  <a:lnTo>
                    <a:pt x="478" y="263"/>
                  </a:lnTo>
                  <a:lnTo>
                    <a:pt x="479" y="263"/>
                  </a:lnTo>
                  <a:lnTo>
                    <a:pt x="480" y="263"/>
                  </a:lnTo>
                  <a:lnTo>
                    <a:pt x="480" y="265"/>
                  </a:lnTo>
                  <a:lnTo>
                    <a:pt x="482" y="263"/>
                  </a:lnTo>
                  <a:lnTo>
                    <a:pt x="482" y="265"/>
                  </a:lnTo>
                  <a:lnTo>
                    <a:pt x="483" y="263"/>
                  </a:lnTo>
                  <a:lnTo>
                    <a:pt x="484" y="263"/>
                  </a:lnTo>
                  <a:lnTo>
                    <a:pt x="484" y="265"/>
                  </a:lnTo>
                  <a:lnTo>
                    <a:pt x="486" y="265"/>
                  </a:lnTo>
                  <a:lnTo>
                    <a:pt x="487" y="265"/>
                  </a:lnTo>
                  <a:lnTo>
                    <a:pt x="486" y="265"/>
                  </a:lnTo>
                  <a:lnTo>
                    <a:pt x="486" y="266"/>
                  </a:lnTo>
                  <a:lnTo>
                    <a:pt x="484" y="266"/>
                  </a:lnTo>
                  <a:lnTo>
                    <a:pt x="483" y="267"/>
                  </a:lnTo>
                  <a:lnTo>
                    <a:pt x="482" y="267"/>
                  </a:lnTo>
                  <a:lnTo>
                    <a:pt x="480" y="269"/>
                  </a:lnTo>
                  <a:lnTo>
                    <a:pt x="479" y="269"/>
                  </a:lnTo>
                  <a:lnTo>
                    <a:pt x="478" y="271"/>
                  </a:lnTo>
                  <a:lnTo>
                    <a:pt x="477" y="272"/>
                  </a:lnTo>
                  <a:lnTo>
                    <a:pt x="475" y="272"/>
                  </a:lnTo>
                  <a:lnTo>
                    <a:pt x="475" y="274"/>
                  </a:lnTo>
                  <a:lnTo>
                    <a:pt x="474" y="274"/>
                  </a:lnTo>
                  <a:lnTo>
                    <a:pt x="473" y="274"/>
                  </a:lnTo>
                  <a:lnTo>
                    <a:pt x="473" y="275"/>
                  </a:lnTo>
                  <a:lnTo>
                    <a:pt x="474" y="275"/>
                  </a:lnTo>
                  <a:lnTo>
                    <a:pt x="475" y="275"/>
                  </a:lnTo>
                  <a:lnTo>
                    <a:pt x="477" y="275"/>
                  </a:lnTo>
                  <a:lnTo>
                    <a:pt x="478" y="274"/>
                  </a:lnTo>
                  <a:lnTo>
                    <a:pt x="479" y="274"/>
                  </a:lnTo>
                  <a:lnTo>
                    <a:pt x="480" y="274"/>
                  </a:lnTo>
                  <a:lnTo>
                    <a:pt x="480" y="275"/>
                  </a:lnTo>
                  <a:lnTo>
                    <a:pt x="479" y="275"/>
                  </a:lnTo>
                  <a:lnTo>
                    <a:pt x="480" y="275"/>
                  </a:lnTo>
                  <a:lnTo>
                    <a:pt x="479" y="276"/>
                  </a:lnTo>
                  <a:lnTo>
                    <a:pt x="480" y="276"/>
                  </a:lnTo>
                  <a:lnTo>
                    <a:pt x="480" y="275"/>
                  </a:lnTo>
                  <a:lnTo>
                    <a:pt x="480" y="276"/>
                  </a:lnTo>
                  <a:lnTo>
                    <a:pt x="482" y="276"/>
                  </a:lnTo>
                  <a:lnTo>
                    <a:pt x="483" y="276"/>
                  </a:lnTo>
                  <a:lnTo>
                    <a:pt x="484" y="275"/>
                  </a:lnTo>
                  <a:lnTo>
                    <a:pt x="486" y="275"/>
                  </a:lnTo>
                  <a:lnTo>
                    <a:pt x="488" y="274"/>
                  </a:lnTo>
                  <a:lnTo>
                    <a:pt x="489" y="274"/>
                  </a:lnTo>
                  <a:lnTo>
                    <a:pt x="489" y="272"/>
                  </a:lnTo>
                  <a:lnTo>
                    <a:pt x="491" y="272"/>
                  </a:lnTo>
                  <a:lnTo>
                    <a:pt x="492" y="271"/>
                  </a:lnTo>
                  <a:lnTo>
                    <a:pt x="492" y="272"/>
                  </a:lnTo>
                  <a:lnTo>
                    <a:pt x="493" y="272"/>
                  </a:lnTo>
                  <a:lnTo>
                    <a:pt x="493" y="274"/>
                  </a:lnTo>
                  <a:lnTo>
                    <a:pt x="493" y="275"/>
                  </a:lnTo>
                  <a:lnTo>
                    <a:pt x="493" y="274"/>
                  </a:lnTo>
                  <a:lnTo>
                    <a:pt x="494" y="274"/>
                  </a:lnTo>
                  <a:lnTo>
                    <a:pt x="493" y="274"/>
                  </a:lnTo>
                  <a:lnTo>
                    <a:pt x="494" y="274"/>
                  </a:lnTo>
                  <a:lnTo>
                    <a:pt x="496" y="274"/>
                  </a:lnTo>
                  <a:lnTo>
                    <a:pt x="497" y="274"/>
                  </a:lnTo>
                  <a:lnTo>
                    <a:pt x="497" y="275"/>
                  </a:lnTo>
                  <a:lnTo>
                    <a:pt x="498" y="275"/>
                  </a:lnTo>
                  <a:lnTo>
                    <a:pt x="498" y="276"/>
                  </a:lnTo>
                  <a:lnTo>
                    <a:pt x="500" y="276"/>
                  </a:lnTo>
                  <a:lnTo>
                    <a:pt x="500" y="278"/>
                  </a:lnTo>
                  <a:lnTo>
                    <a:pt x="500" y="276"/>
                  </a:lnTo>
                  <a:lnTo>
                    <a:pt x="501" y="276"/>
                  </a:lnTo>
                  <a:lnTo>
                    <a:pt x="501" y="278"/>
                  </a:lnTo>
                  <a:lnTo>
                    <a:pt x="502" y="278"/>
                  </a:lnTo>
                  <a:lnTo>
                    <a:pt x="503" y="278"/>
                  </a:lnTo>
                  <a:lnTo>
                    <a:pt x="502" y="278"/>
                  </a:lnTo>
                  <a:lnTo>
                    <a:pt x="503" y="278"/>
                  </a:lnTo>
                  <a:lnTo>
                    <a:pt x="503" y="276"/>
                  </a:lnTo>
                  <a:lnTo>
                    <a:pt x="505" y="276"/>
                  </a:lnTo>
                  <a:lnTo>
                    <a:pt x="506" y="275"/>
                  </a:lnTo>
                  <a:lnTo>
                    <a:pt x="507" y="275"/>
                  </a:lnTo>
                  <a:lnTo>
                    <a:pt x="508" y="275"/>
                  </a:lnTo>
                  <a:lnTo>
                    <a:pt x="510" y="275"/>
                  </a:lnTo>
                  <a:lnTo>
                    <a:pt x="511" y="275"/>
                  </a:lnTo>
                  <a:lnTo>
                    <a:pt x="512" y="275"/>
                  </a:lnTo>
                  <a:lnTo>
                    <a:pt x="511" y="276"/>
                  </a:lnTo>
                  <a:lnTo>
                    <a:pt x="511" y="278"/>
                  </a:lnTo>
                  <a:lnTo>
                    <a:pt x="512" y="278"/>
                  </a:lnTo>
                  <a:lnTo>
                    <a:pt x="514" y="278"/>
                  </a:lnTo>
                  <a:lnTo>
                    <a:pt x="515" y="278"/>
                  </a:lnTo>
                  <a:lnTo>
                    <a:pt x="515" y="276"/>
                  </a:lnTo>
                  <a:lnTo>
                    <a:pt x="516" y="278"/>
                  </a:lnTo>
                  <a:lnTo>
                    <a:pt x="516" y="276"/>
                  </a:lnTo>
                  <a:lnTo>
                    <a:pt x="516" y="278"/>
                  </a:lnTo>
                  <a:lnTo>
                    <a:pt x="516" y="279"/>
                  </a:lnTo>
                  <a:lnTo>
                    <a:pt x="516" y="278"/>
                  </a:lnTo>
                  <a:lnTo>
                    <a:pt x="516" y="279"/>
                  </a:lnTo>
                  <a:lnTo>
                    <a:pt x="516" y="280"/>
                  </a:lnTo>
                  <a:lnTo>
                    <a:pt x="516" y="279"/>
                  </a:lnTo>
                  <a:lnTo>
                    <a:pt x="516" y="280"/>
                  </a:lnTo>
                  <a:lnTo>
                    <a:pt x="517" y="280"/>
                  </a:lnTo>
                  <a:lnTo>
                    <a:pt x="517" y="281"/>
                  </a:lnTo>
                  <a:lnTo>
                    <a:pt x="516" y="281"/>
                  </a:lnTo>
                  <a:lnTo>
                    <a:pt x="515" y="281"/>
                  </a:lnTo>
                  <a:lnTo>
                    <a:pt x="515" y="280"/>
                  </a:lnTo>
                  <a:lnTo>
                    <a:pt x="514" y="280"/>
                  </a:lnTo>
                  <a:lnTo>
                    <a:pt x="514" y="281"/>
                  </a:lnTo>
                  <a:lnTo>
                    <a:pt x="514" y="283"/>
                  </a:lnTo>
                  <a:lnTo>
                    <a:pt x="512" y="281"/>
                  </a:lnTo>
                  <a:lnTo>
                    <a:pt x="511" y="280"/>
                  </a:lnTo>
                  <a:lnTo>
                    <a:pt x="510" y="280"/>
                  </a:lnTo>
                  <a:lnTo>
                    <a:pt x="508" y="280"/>
                  </a:lnTo>
                  <a:lnTo>
                    <a:pt x="508" y="281"/>
                  </a:lnTo>
                  <a:lnTo>
                    <a:pt x="507" y="281"/>
                  </a:lnTo>
                  <a:lnTo>
                    <a:pt x="506" y="281"/>
                  </a:lnTo>
                  <a:lnTo>
                    <a:pt x="505" y="281"/>
                  </a:lnTo>
                  <a:lnTo>
                    <a:pt x="505" y="283"/>
                  </a:lnTo>
                  <a:lnTo>
                    <a:pt x="503" y="283"/>
                  </a:lnTo>
                  <a:lnTo>
                    <a:pt x="503" y="284"/>
                  </a:lnTo>
                  <a:lnTo>
                    <a:pt x="502" y="284"/>
                  </a:lnTo>
                  <a:lnTo>
                    <a:pt x="502" y="283"/>
                  </a:lnTo>
                  <a:lnTo>
                    <a:pt x="503" y="283"/>
                  </a:lnTo>
                  <a:lnTo>
                    <a:pt x="503" y="281"/>
                  </a:lnTo>
                  <a:lnTo>
                    <a:pt x="502" y="283"/>
                  </a:lnTo>
                  <a:lnTo>
                    <a:pt x="502" y="281"/>
                  </a:lnTo>
                  <a:lnTo>
                    <a:pt x="502" y="283"/>
                  </a:lnTo>
                  <a:lnTo>
                    <a:pt x="501" y="283"/>
                  </a:lnTo>
                  <a:lnTo>
                    <a:pt x="501" y="284"/>
                  </a:lnTo>
                  <a:lnTo>
                    <a:pt x="501" y="283"/>
                  </a:lnTo>
                  <a:lnTo>
                    <a:pt x="501" y="281"/>
                  </a:lnTo>
                  <a:lnTo>
                    <a:pt x="501" y="283"/>
                  </a:lnTo>
                  <a:lnTo>
                    <a:pt x="501" y="284"/>
                  </a:lnTo>
                  <a:lnTo>
                    <a:pt x="500" y="284"/>
                  </a:lnTo>
                  <a:lnTo>
                    <a:pt x="500" y="285"/>
                  </a:lnTo>
                  <a:lnTo>
                    <a:pt x="498" y="288"/>
                  </a:lnTo>
                  <a:lnTo>
                    <a:pt x="497" y="288"/>
                  </a:lnTo>
                  <a:lnTo>
                    <a:pt x="497" y="289"/>
                  </a:lnTo>
                  <a:lnTo>
                    <a:pt x="496" y="289"/>
                  </a:lnTo>
                  <a:lnTo>
                    <a:pt x="496" y="290"/>
                  </a:lnTo>
                  <a:lnTo>
                    <a:pt x="496" y="292"/>
                  </a:lnTo>
                  <a:lnTo>
                    <a:pt x="497" y="292"/>
                  </a:lnTo>
                  <a:lnTo>
                    <a:pt x="497" y="290"/>
                  </a:lnTo>
                  <a:lnTo>
                    <a:pt x="498" y="290"/>
                  </a:lnTo>
                  <a:lnTo>
                    <a:pt x="498" y="289"/>
                  </a:lnTo>
                  <a:lnTo>
                    <a:pt x="498" y="290"/>
                  </a:lnTo>
                  <a:lnTo>
                    <a:pt x="498" y="289"/>
                  </a:lnTo>
                  <a:lnTo>
                    <a:pt x="498" y="290"/>
                  </a:lnTo>
                  <a:lnTo>
                    <a:pt x="500" y="290"/>
                  </a:lnTo>
                  <a:lnTo>
                    <a:pt x="498" y="290"/>
                  </a:lnTo>
                  <a:lnTo>
                    <a:pt x="498" y="292"/>
                  </a:lnTo>
                  <a:lnTo>
                    <a:pt x="498" y="293"/>
                  </a:lnTo>
                  <a:lnTo>
                    <a:pt x="498" y="294"/>
                  </a:lnTo>
                  <a:lnTo>
                    <a:pt x="498" y="295"/>
                  </a:lnTo>
                  <a:lnTo>
                    <a:pt x="497" y="295"/>
                  </a:lnTo>
                  <a:lnTo>
                    <a:pt x="497" y="297"/>
                  </a:lnTo>
                  <a:lnTo>
                    <a:pt x="497" y="298"/>
                  </a:lnTo>
                  <a:lnTo>
                    <a:pt x="497" y="299"/>
                  </a:lnTo>
                  <a:lnTo>
                    <a:pt x="497" y="300"/>
                  </a:lnTo>
                  <a:lnTo>
                    <a:pt x="496" y="300"/>
                  </a:lnTo>
                  <a:lnTo>
                    <a:pt x="496" y="302"/>
                  </a:lnTo>
                  <a:lnTo>
                    <a:pt x="496" y="303"/>
                  </a:lnTo>
                  <a:lnTo>
                    <a:pt x="496" y="304"/>
                  </a:lnTo>
                  <a:lnTo>
                    <a:pt x="497" y="306"/>
                  </a:lnTo>
                  <a:lnTo>
                    <a:pt x="497" y="307"/>
                  </a:lnTo>
                  <a:lnTo>
                    <a:pt x="497" y="308"/>
                  </a:lnTo>
                  <a:lnTo>
                    <a:pt x="496" y="308"/>
                  </a:lnTo>
                  <a:lnTo>
                    <a:pt x="497" y="309"/>
                  </a:lnTo>
                  <a:lnTo>
                    <a:pt x="497" y="311"/>
                  </a:lnTo>
                  <a:lnTo>
                    <a:pt x="497" y="312"/>
                  </a:lnTo>
                  <a:lnTo>
                    <a:pt x="498" y="313"/>
                  </a:lnTo>
                  <a:lnTo>
                    <a:pt x="500" y="314"/>
                  </a:lnTo>
                  <a:lnTo>
                    <a:pt x="500" y="313"/>
                  </a:lnTo>
                  <a:lnTo>
                    <a:pt x="501" y="313"/>
                  </a:lnTo>
                  <a:lnTo>
                    <a:pt x="502" y="313"/>
                  </a:lnTo>
                  <a:lnTo>
                    <a:pt x="502" y="312"/>
                  </a:lnTo>
                  <a:lnTo>
                    <a:pt x="503" y="312"/>
                  </a:lnTo>
                  <a:lnTo>
                    <a:pt x="503" y="311"/>
                  </a:lnTo>
                  <a:lnTo>
                    <a:pt x="505" y="309"/>
                  </a:lnTo>
                  <a:lnTo>
                    <a:pt x="505" y="308"/>
                  </a:lnTo>
                  <a:lnTo>
                    <a:pt x="505" y="306"/>
                  </a:lnTo>
                  <a:lnTo>
                    <a:pt x="505" y="304"/>
                  </a:lnTo>
                  <a:lnTo>
                    <a:pt x="505" y="303"/>
                  </a:lnTo>
                  <a:lnTo>
                    <a:pt x="505" y="302"/>
                  </a:lnTo>
                  <a:lnTo>
                    <a:pt x="503" y="299"/>
                  </a:lnTo>
                  <a:lnTo>
                    <a:pt x="503" y="298"/>
                  </a:lnTo>
                  <a:lnTo>
                    <a:pt x="503" y="297"/>
                  </a:lnTo>
                  <a:lnTo>
                    <a:pt x="503" y="295"/>
                  </a:lnTo>
                  <a:lnTo>
                    <a:pt x="505" y="295"/>
                  </a:lnTo>
                  <a:lnTo>
                    <a:pt x="505" y="294"/>
                  </a:lnTo>
                  <a:lnTo>
                    <a:pt x="505" y="293"/>
                  </a:lnTo>
                  <a:lnTo>
                    <a:pt x="505" y="292"/>
                  </a:lnTo>
                  <a:lnTo>
                    <a:pt x="505" y="290"/>
                  </a:lnTo>
                  <a:lnTo>
                    <a:pt x="506" y="290"/>
                  </a:lnTo>
                  <a:lnTo>
                    <a:pt x="506" y="289"/>
                  </a:lnTo>
                  <a:lnTo>
                    <a:pt x="507" y="289"/>
                  </a:lnTo>
                  <a:lnTo>
                    <a:pt x="507" y="288"/>
                  </a:lnTo>
                  <a:lnTo>
                    <a:pt x="508" y="288"/>
                  </a:lnTo>
                  <a:lnTo>
                    <a:pt x="508" y="286"/>
                  </a:lnTo>
                  <a:lnTo>
                    <a:pt x="508" y="288"/>
                  </a:lnTo>
                  <a:lnTo>
                    <a:pt x="508" y="289"/>
                  </a:lnTo>
                  <a:lnTo>
                    <a:pt x="508" y="290"/>
                  </a:lnTo>
                  <a:lnTo>
                    <a:pt x="508" y="289"/>
                  </a:lnTo>
                  <a:lnTo>
                    <a:pt x="510" y="289"/>
                  </a:lnTo>
                  <a:lnTo>
                    <a:pt x="508" y="289"/>
                  </a:lnTo>
                  <a:lnTo>
                    <a:pt x="508" y="290"/>
                  </a:lnTo>
                  <a:lnTo>
                    <a:pt x="510" y="290"/>
                  </a:lnTo>
                  <a:lnTo>
                    <a:pt x="510" y="289"/>
                  </a:lnTo>
                  <a:lnTo>
                    <a:pt x="510" y="288"/>
                  </a:lnTo>
                  <a:lnTo>
                    <a:pt x="510" y="286"/>
                  </a:lnTo>
                  <a:lnTo>
                    <a:pt x="511" y="285"/>
                  </a:lnTo>
                  <a:lnTo>
                    <a:pt x="512" y="285"/>
                  </a:lnTo>
                  <a:lnTo>
                    <a:pt x="511" y="285"/>
                  </a:lnTo>
                  <a:lnTo>
                    <a:pt x="511" y="284"/>
                  </a:lnTo>
                  <a:lnTo>
                    <a:pt x="512" y="284"/>
                  </a:lnTo>
                  <a:lnTo>
                    <a:pt x="512" y="283"/>
                  </a:lnTo>
                  <a:lnTo>
                    <a:pt x="514" y="283"/>
                  </a:lnTo>
                  <a:lnTo>
                    <a:pt x="515" y="284"/>
                  </a:lnTo>
                  <a:lnTo>
                    <a:pt x="516" y="284"/>
                  </a:lnTo>
                  <a:lnTo>
                    <a:pt x="516" y="285"/>
                  </a:lnTo>
                  <a:lnTo>
                    <a:pt x="517" y="285"/>
                  </a:lnTo>
                  <a:lnTo>
                    <a:pt x="519" y="285"/>
                  </a:lnTo>
                  <a:lnTo>
                    <a:pt x="520" y="286"/>
                  </a:lnTo>
                  <a:lnTo>
                    <a:pt x="521" y="288"/>
                  </a:lnTo>
                  <a:lnTo>
                    <a:pt x="521" y="289"/>
                  </a:lnTo>
                  <a:lnTo>
                    <a:pt x="521" y="288"/>
                  </a:lnTo>
                  <a:lnTo>
                    <a:pt x="520" y="288"/>
                  </a:lnTo>
                  <a:lnTo>
                    <a:pt x="520" y="289"/>
                  </a:lnTo>
                  <a:lnTo>
                    <a:pt x="521" y="289"/>
                  </a:lnTo>
                  <a:lnTo>
                    <a:pt x="521" y="290"/>
                  </a:lnTo>
                  <a:lnTo>
                    <a:pt x="521" y="292"/>
                  </a:lnTo>
                  <a:lnTo>
                    <a:pt x="521" y="293"/>
                  </a:lnTo>
                  <a:lnTo>
                    <a:pt x="521" y="294"/>
                  </a:lnTo>
                  <a:lnTo>
                    <a:pt x="520" y="294"/>
                  </a:lnTo>
                  <a:lnTo>
                    <a:pt x="520" y="295"/>
                  </a:lnTo>
                  <a:lnTo>
                    <a:pt x="519" y="295"/>
                  </a:lnTo>
                  <a:lnTo>
                    <a:pt x="519" y="297"/>
                  </a:lnTo>
                  <a:lnTo>
                    <a:pt x="517" y="297"/>
                  </a:lnTo>
                  <a:lnTo>
                    <a:pt x="517" y="298"/>
                  </a:lnTo>
                  <a:lnTo>
                    <a:pt x="517" y="299"/>
                  </a:lnTo>
                  <a:lnTo>
                    <a:pt x="519" y="299"/>
                  </a:lnTo>
                  <a:lnTo>
                    <a:pt x="520" y="299"/>
                  </a:lnTo>
                  <a:lnTo>
                    <a:pt x="520" y="298"/>
                  </a:lnTo>
                  <a:lnTo>
                    <a:pt x="521" y="297"/>
                  </a:lnTo>
                  <a:lnTo>
                    <a:pt x="520" y="297"/>
                  </a:lnTo>
                  <a:lnTo>
                    <a:pt x="521" y="297"/>
                  </a:lnTo>
                  <a:lnTo>
                    <a:pt x="522" y="297"/>
                  </a:lnTo>
                  <a:lnTo>
                    <a:pt x="522" y="295"/>
                  </a:lnTo>
                  <a:lnTo>
                    <a:pt x="524" y="297"/>
                  </a:lnTo>
                  <a:lnTo>
                    <a:pt x="525" y="298"/>
                  </a:lnTo>
                  <a:lnTo>
                    <a:pt x="525" y="300"/>
                  </a:lnTo>
                  <a:lnTo>
                    <a:pt x="525" y="302"/>
                  </a:lnTo>
                  <a:lnTo>
                    <a:pt x="525" y="303"/>
                  </a:lnTo>
                  <a:lnTo>
                    <a:pt x="526" y="303"/>
                  </a:lnTo>
                  <a:lnTo>
                    <a:pt x="526" y="304"/>
                  </a:lnTo>
                  <a:lnTo>
                    <a:pt x="525" y="304"/>
                  </a:lnTo>
                  <a:lnTo>
                    <a:pt x="525" y="306"/>
                  </a:lnTo>
                  <a:lnTo>
                    <a:pt x="525" y="307"/>
                  </a:lnTo>
                  <a:lnTo>
                    <a:pt x="525" y="306"/>
                  </a:lnTo>
                  <a:lnTo>
                    <a:pt x="524" y="306"/>
                  </a:lnTo>
                  <a:lnTo>
                    <a:pt x="524" y="307"/>
                  </a:lnTo>
                  <a:lnTo>
                    <a:pt x="524" y="308"/>
                  </a:lnTo>
                  <a:lnTo>
                    <a:pt x="522" y="308"/>
                  </a:lnTo>
                  <a:lnTo>
                    <a:pt x="522" y="309"/>
                  </a:lnTo>
                  <a:lnTo>
                    <a:pt x="521" y="309"/>
                  </a:lnTo>
                  <a:lnTo>
                    <a:pt x="521" y="311"/>
                  </a:lnTo>
                  <a:lnTo>
                    <a:pt x="521" y="312"/>
                  </a:lnTo>
                  <a:lnTo>
                    <a:pt x="520" y="312"/>
                  </a:lnTo>
                  <a:lnTo>
                    <a:pt x="520" y="313"/>
                  </a:lnTo>
                  <a:lnTo>
                    <a:pt x="521" y="313"/>
                  </a:lnTo>
                  <a:lnTo>
                    <a:pt x="521" y="314"/>
                  </a:lnTo>
                  <a:lnTo>
                    <a:pt x="522" y="314"/>
                  </a:lnTo>
                  <a:lnTo>
                    <a:pt x="524" y="314"/>
                  </a:lnTo>
                  <a:lnTo>
                    <a:pt x="522" y="314"/>
                  </a:lnTo>
                  <a:lnTo>
                    <a:pt x="522" y="316"/>
                  </a:lnTo>
                  <a:lnTo>
                    <a:pt x="524" y="316"/>
                  </a:lnTo>
                  <a:lnTo>
                    <a:pt x="524" y="314"/>
                  </a:lnTo>
                  <a:lnTo>
                    <a:pt x="525" y="316"/>
                  </a:lnTo>
                  <a:lnTo>
                    <a:pt x="525" y="314"/>
                  </a:lnTo>
                  <a:lnTo>
                    <a:pt x="524" y="314"/>
                  </a:lnTo>
                  <a:lnTo>
                    <a:pt x="525" y="314"/>
                  </a:lnTo>
                  <a:lnTo>
                    <a:pt x="525" y="316"/>
                  </a:lnTo>
                  <a:lnTo>
                    <a:pt x="526" y="316"/>
                  </a:lnTo>
                  <a:lnTo>
                    <a:pt x="528" y="314"/>
                  </a:lnTo>
                  <a:lnTo>
                    <a:pt x="529" y="314"/>
                  </a:lnTo>
                  <a:lnTo>
                    <a:pt x="530" y="314"/>
                  </a:lnTo>
                  <a:lnTo>
                    <a:pt x="531" y="313"/>
                  </a:lnTo>
                  <a:lnTo>
                    <a:pt x="534" y="312"/>
                  </a:lnTo>
                  <a:lnTo>
                    <a:pt x="535" y="312"/>
                  </a:lnTo>
                  <a:lnTo>
                    <a:pt x="536" y="311"/>
                  </a:lnTo>
                  <a:lnTo>
                    <a:pt x="538" y="311"/>
                  </a:lnTo>
                  <a:lnTo>
                    <a:pt x="538" y="309"/>
                  </a:lnTo>
                  <a:lnTo>
                    <a:pt x="539" y="309"/>
                  </a:lnTo>
                  <a:lnTo>
                    <a:pt x="539" y="311"/>
                  </a:lnTo>
                  <a:lnTo>
                    <a:pt x="538" y="311"/>
                  </a:lnTo>
                  <a:lnTo>
                    <a:pt x="539" y="311"/>
                  </a:lnTo>
                  <a:lnTo>
                    <a:pt x="539" y="309"/>
                  </a:lnTo>
                  <a:lnTo>
                    <a:pt x="540" y="309"/>
                  </a:lnTo>
                  <a:lnTo>
                    <a:pt x="540" y="308"/>
                  </a:lnTo>
                  <a:lnTo>
                    <a:pt x="542" y="308"/>
                  </a:lnTo>
                  <a:lnTo>
                    <a:pt x="543" y="308"/>
                  </a:lnTo>
                  <a:lnTo>
                    <a:pt x="543" y="307"/>
                  </a:lnTo>
                  <a:lnTo>
                    <a:pt x="544" y="307"/>
                  </a:lnTo>
                  <a:lnTo>
                    <a:pt x="544" y="306"/>
                  </a:lnTo>
                  <a:lnTo>
                    <a:pt x="545" y="306"/>
                  </a:lnTo>
                  <a:lnTo>
                    <a:pt x="545" y="304"/>
                  </a:lnTo>
                  <a:lnTo>
                    <a:pt x="544" y="304"/>
                  </a:lnTo>
                  <a:lnTo>
                    <a:pt x="545" y="303"/>
                  </a:lnTo>
                  <a:lnTo>
                    <a:pt x="544" y="303"/>
                  </a:lnTo>
                  <a:lnTo>
                    <a:pt x="544" y="302"/>
                  </a:lnTo>
                  <a:lnTo>
                    <a:pt x="545" y="302"/>
                  </a:lnTo>
                  <a:lnTo>
                    <a:pt x="547" y="300"/>
                  </a:lnTo>
                  <a:lnTo>
                    <a:pt x="548" y="300"/>
                  </a:lnTo>
                  <a:lnTo>
                    <a:pt x="549" y="300"/>
                  </a:lnTo>
                  <a:lnTo>
                    <a:pt x="552" y="302"/>
                  </a:lnTo>
                  <a:lnTo>
                    <a:pt x="553" y="302"/>
                  </a:lnTo>
                  <a:lnTo>
                    <a:pt x="556" y="302"/>
                  </a:lnTo>
                  <a:lnTo>
                    <a:pt x="557" y="302"/>
                  </a:lnTo>
                  <a:lnTo>
                    <a:pt x="557" y="300"/>
                  </a:lnTo>
                  <a:lnTo>
                    <a:pt x="558" y="300"/>
                  </a:lnTo>
                  <a:lnTo>
                    <a:pt x="558" y="299"/>
                  </a:lnTo>
                  <a:lnTo>
                    <a:pt x="558" y="300"/>
                  </a:lnTo>
                  <a:lnTo>
                    <a:pt x="559" y="300"/>
                  </a:lnTo>
                  <a:lnTo>
                    <a:pt x="559" y="299"/>
                  </a:lnTo>
                  <a:lnTo>
                    <a:pt x="559" y="298"/>
                  </a:lnTo>
                  <a:lnTo>
                    <a:pt x="559" y="297"/>
                  </a:lnTo>
                  <a:lnTo>
                    <a:pt x="559" y="298"/>
                  </a:lnTo>
                  <a:lnTo>
                    <a:pt x="559" y="297"/>
                  </a:lnTo>
                  <a:lnTo>
                    <a:pt x="561" y="297"/>
                  </a:lnTo>
                  <a:lnTo>
                    <a:pt x="559" y="297"/>
                  </a:lnTo>
                  <a:lnTo>
                    <a:pt x="559" y="295"/>
                  </a:lnTo>
                  <a:lnTo>
                    <a:pt x="559" y="297"/>
                  </a:lnTo>
                  <a:lnTo>
                    <a:pt x="559" y="295"/>
                  </a:lnTo>
                  <a:lnTo>
                    <a:pt x="558" y="295"/>
                  </a:lnTo>
                  <a:lnTo>
                    <a:pt x="559" y="294"/>
                  </a:lnTo>
                  <a:lnTo>
                    <a:pt x="561" y="294"/>
                  </a:lnTo>
                  <a:lnTo>
                    <a:pt x="562" y="293"/>
                  </a:lnTo>
                  <a:lnTo>
                    <a:pt x="562" y="292"/>
                  </a:lnTo>
                  <a:lnTo>
                    <a:pt x="563" y="292"/>
                  </a:lnTo>
                  <a:lnTo>
                    <a:pt x="563" y="290"/>
                  </a:lnTo>
                  <a:lnTo>
                    <a:pt x="564" y="290"/>
                  </a:lnTo>
                  <a:lnTo>
                    <a:pt x="566" y="289"/>
                  </a:lnTo>
                  <a:lnTo>
                    <a:pt x="567" y="289"/>
                  </a:lnTo>
                  <a:lnTo>
                    <a:pt x="568" y="289"/>
                  </a:lnTo>
                  <a:lnTo>
                    <a:pt x="570" y="289"/>
                  </a:lnTo>
                  <a:lnTo>
                    <a:pt x="571" y="289"/>
                  </a:lnTo>
                  <a:lnTo>
                    <a:pt x="572" y="289"/>
                  </a:lnTo>
                  <a:lnTo>
                    <a:pt x="573" y="289"/>
                  </a:lnTo>
                  <a:lnTo>
                    <a:pt x="575" y="289"/>
                  </a:lnTo>
                  <a:lnTo>
                    <a:pt x="576" y="289"/>
                  </a:lnTo>
                  <a:lnTo>
                    <a:pt x="577" y="289"/>
                  </a:lnTo>
                  <a:lnTo>
                    <a:pt x="578" y="289"/>
                  </a:lnTo>
                  <a:lnTo>
                    <a:pt x="580" y="289"/>
                  </a:lnTo>
                  <a:lnTo>
                    <a:pt x="581" y="289"/>
                  </a:lnTo>
                  <a:lnTo>
                    <a:pt x="582" y="289"/>
                  </a:lnTo>
                  <a:lnTo>
                    <a:pt x="584" y="289"/>
                  </a:lnTo>
                  <a:lnTo>
                    <a:pt x="585" y="289"/>
                  </a:lnTo>
                  <a:lnTo>
                    <a:pt x="585" y="288"/>
                  </a:lnTo>
                  <a:lnTo>
                    <a:pt x="586" y="288"/>
                  </a:lnTo>
                  <a:lnTo>
                    <a:pt x="586" y="286"/>
                  </a:lnTo>
                  <a:lnTo>
                    <a:pt x="585" y="286"/>
                  </a:lnTo>
                  <a:lnTo>
                    <a:pt x="586" y="286"/>
                  </a:lnTo>
                  <a:lnTo>
                    <a:pt x="587" y="286"/>
                  </a:lnTo>
                  <a:lnTo>
                    <a:pt x="589" y="286"/>
                  </a:lnTo>
                  <a:lnTo>
                    <a:pt x="589" y="285"/>
                  </a:lnTo>
                  <a:lnTo>
                    <a:pt x="590" y="285"/>
                  </a:lnTo>
                  <a:lnTo>
                    <a:pt x="589" y="285"/>
                  </a:lnTo>
                  <a:lnTo>
                    <a:pt x="590" y="284"/>
                  </a:lnTo>
                  <a:lnTo>
                    <a:pt x="591" y="283"/>
                  </a:lnTo>
                  <a:lnTo>
                    <a:pt x="591" y="281"/>
                  </a:lnTo>
                  <a:lnTo>
                    <a:pt x="592" y="281"/>
                  </a:lnTo>
                  <a:lnTo>
                    <a:pt x="591" y="281"/>
                  </a:lnTo>
                  <a:lnTo>
                    <a:pt x="591" y="280"/>
                  </a:lnTo>
                  <a:lnTo>
                    <a:pt x="592" y="280"/>
                  </a:lnTo>
                  <a:lnTo>
                    <a:pt x="591" y="280"/>
                  </a:lnTo>
                  <a:lnTo>
                    <a:pt x="591" y="279"/>
                  </a:lnTo>
                  <a:lnTo>
                    <a:pt x="592" y="279"/>
                  </a:lnTo>
                  <a:lnTo>
                    <a:pt x="592" y="278"/>
                  </a:lnTo>
                  <a:lnTo>
                    <a:pt x="592" y="276"/>
                  </a:lnTo>
                  <a:lnTo>
                    <a:pt x="594" y="276"/>
                  </a:lnTo>
                  <a:lnTo>
                    <a:pt x="594" y="275"/>
                  </a:lnTo>
                  <a:lnTo>
                    <a:pt x="594" y="274"/>
                  </a:lnTo>
                  <a:lnTo>
                    <a:pt x="595" y="272"/>
                  </a:lnTo>
                  <a:lnTo>
                    <a:pt x="596" y="271"/>
                  </a:lnTo>
                  <a:lnTo>
                    <a:pt x="596" y="270"/>
                  </a:lnTo>
                  <a:lnTo>
                    <a:pt x="598" y="270"/>
                  </a:lnTo>
                  <a:lnTo>
                    <a:pt x="599" y="270"/>
                  </a:lnTo>
                  <a:lnTo>
                    <a:pt x="599" y="271"/>
                  </a:lnTo>
                  <a:lnTo>
                    <a:pt x="600" y="271"/>
                  </a:lnTo>
                  <a:lnTo>
                    <a:pt x="601" y="271"/>
                  </a:lnTo>
                  <a:lnTo>
                    <a:pt x="603" y="271"/>
                  </a:lnTo>
                  <a:lnTo>
                    <a:pt x="603" y="270"/>
                  </a:lnTo>
                  <a:lnTo>
                    <a:pt x="603" y="271"/>
                  </a:lnTo>
                  <a:lnTo>
                    <a:pt x="604" y="271"/>
                  </a:lnTo>
                  <a:lnTo>
                    <a:pt x="605" y="272"/>
                  </a:lnTo>
                  <a:lnTo>
                    <a:pt x="605" y="274"/>
                  </a:lnTo>
                  <a:lnTo>
                    <a:pt x="605" y="275"/>
                  </a:lnTo>
                  <a:lnTo>
                    <a:pt x="605" y="276"/>
                  </a:lnTo>
                  <a:lnTo>
                    <a:pt x="605" y="278"/>
                  </a:lnTo>
                  <a:lnTo>
                    <a:pt x="605" y="279"/>
                  </a:lnTo>
                  <a:lnTo>
                    <a:pt x="605" y="280"/>
                  </a:lnTo>
                  <a:lnTo>
                    <a:pt x="605" y="281"/>
                  </a:lnTo>
                  <a:lnTo>
                    <a:pt x="605" y="283"/>
                  </a:lnTo>
                  <a:lnTo>
                    <a:pt x="605" y="284"/>
                  </a:lnTo>
                  <a:lnTo>
                    <a:pt x="607" y="284"/>
                  </a:lnTo>
                  <a:lnTo>
                    <a:pt x="608" y="284"/>
                  </a:lnTo>
                  <a:lnTo>
                    <a:pt x="608" y="285"/>
                  </a:lnTo>
                  <a:lnTo>
                    <a:pt x="607" y="285"/>
                  </a:lnTo>
                  <a:lnTo>
                    <a:pt x="608" y="285"/>
                  </a:lnTo>
                  <a:lnTo>
                    <a:pt x="608" y="286"/>
                  </a:lnTo>
                  <a:lnTo>
                    <a:pt x="607" y="286"/>
                  </a:lnTo>
                  <a:lnTo>
                    <a:pt x="608" y="286"/>
                  </a:lnTo>
                  <a:lnTo>
                    <a:pt x="608" y="288"/>
                  </a:lnTo>
                  <a:lnTo>
                    <a:pt x="608" y="286"/>
                  </a:lnTo>
                  <a:lnTo>
                    <a:pt x="608" y="288"/>
                  </a:lnTo>
                  <a:lnTo>
                    <a:pt x="609" y="288"/>
                  </a:lnTo>
                  <a:lnTo>
                    <a:pt x="609" y="289"/>
                  </a:lnTo>
                  <a:lnTo>
                    <a:pt x="609" y="290"/>
                  </a:lnTo>
                  <a:lnTo>
                    <a:pt x="609" y="289"/>
                  </a:lnTo>
                  <a:lnTo>
                    <a:pt x="609" y="290"/>
                  </a:lnTo>
                  <a:lnTo>
                    <a:pt x="609" y="289"/>
                  </a:lnTo>
                  <a:lnTo>
                    <a:pt x="609" y="290"/>
                  </a:lnTo>
                  <a:lnTo>
                    <a:pt x="610" y="290"/>
                  </a:lnTo>
                  <a:lnTo>
                    <a:pt x="609" y="290"/>
                  </a:lnTo>
                  <a:lnTo>
                    <a:pt x="609" y="292"/>
                  </a:lnTo>
                  <a:lnTo>
                    <a:pt x="608" y="292"/>
                  </a:lnTo>
                  <a:lnTo>
                    <a:pt x="608" y="290"/>
                  </a:lnTo>
                  <a:lnTo>
                    <a:pt x="608" y="292"/>
                  </a:lnTo>
                  <a:lnTo>
                    <a:pt x="607" y="292"/>
                  </a:lnTo>
                  <a:lnTo>
                    <a:pt x="608" y="292"/>
                  </a:lnTo>
                  <a:lnTo>
                    <a:pt x="607" y="292"/>
                  </a:lnTo>
                  <a:lnTo>
                    <a:pt x="607" y="293"/>
                  </a:lnTo>
                  <a:lnTo>
                    <a:pt x="607" y="292"/>
                  </a:lnTo>
                  <a:lnTo>
                    <a:pt x="605" y="293"/>
                  </a:lnTo>
                  <a:lnTo>
                    <a:pt x="605" y="292"/>
                  </a:lnTo>
                  <a:lnTo>
                    <a:pt x="605" y="293"/>
                  </a:lnTo>
                  <a:lnTo>
                    <a:pt x="605" y="292"/>
                  </a:lnTo>
                  <a:lnTo>
                    <a:pt x="605" y="293"/>
                  </a:lnTo>
                  <a:lnTo>
                    <a:pt x="604" y="293"/>
                  </a:lnTo>
                  <a:lnTo>
                    <a:pt x="605" y="293"/>
                  </a:lnTo>
                  <a:lnTo>
                    <a:pt x="604" y="293"/>
                  </a:lnTo>
                  <a:lnTo>
                    <a:pt x="604" y="294"/>
                  </a:lnTo>
                  <a:lnTo>
                    <a:pt x="604" y="293"/>
                  </a:lnTo>
                  <a:lnTo>
                    <a:pt x="604" y="294"/>
                  </a:lnTo>
                  <a:lnTo>
                    <a:pt x="604" y="293"/>
                  </a:lnTo>
                  <a:lnTo>
                    <a:pt x="603" y="293"/>
                  </a:lnTo>
                  <a:lnTo>
                    <a:pt x="601" y="293"/>
                  </a:lnTo>
                  <a:lnTo>
                    <a:pt x="601" y="294"/>
                  </a:lnTo>
                  <a:lnTo>
                    <a:pt x="600" y="294"/>
                  </a:lnTo>
                  <a:lnTo>
                    <a:pt x="600" y="293"/>
                  </a:lnTo>
                  <a:lnTo>
                    <a:pt x="600" y="294"/>
                  </a:lnTo>
                  <a:lnTo>
                    <a:pt x="600" y="293"/>
                  </a:lnTo>
                  <a:lnTo>
                    <a:pt x="600" y="292"/>
                  </a:lnTo>
                  <a:lnTo>
                    <a:pt x="600" y="293"/>
                  </a:lnTo>
                  <a:lnTo>
                    <a:pt x="599" y="293"/>
                  </a:lnTo>
                  <a:lnTo>
                    <a:pt x="600" y="293"/>
                  </a:lnTo>
                  <a:lnTo>
                    <a:pt x="599" y="293"/>
                  </a:lnTo>
                  <a:lnTo>
                    <a:pt x="599" y="294"/>
                  </a:lnTo>
                  <a:lnTo>
                    <a:pt x="599" y="295"/>
                  </a:lnTo>
                  <a:lnTo>
                    <a:pt x="598" y="295"/>
                  </a:lnTo>
                  <a:lnTo>
                    <a:pt x="599" y="295"/>
                  </a:lnTo>
                  <a:lnTo>
                    <a:pt x="598" y="295"/>
                  </a:lnTo>
                  <a:lnTo>
                    <a:pt x="598" y="297"/>
                  </a:lnTo>
                  <a:lnTo>
                    <a:pt x="596" y="297"/>
                  </a:lnTo>
                  <a:lnTo>
                    <a:pt x="596" y="295"/>
                  </a:lnTo>
                  <a:lnTo>
                    <a:pt x="596" y="297"/>
                  </a:lnTo>
                  <a:lnTo>
                    <a:pt x="596" y="298"/>
                  </a:lnTo>
                  <a:lnTo>
                    <a:pt x="596" y="297"/>
                  </a:lnTo>
                  <a:lnTo>
                    <a:pt x="596" y="298"/>
                  </a:lnTo>
                  <a:lnTo>
                    <a:pt x="595" y="298"/>
                  </a:lnTo>
                  <a:lnTo>
                    <a:pt x="596" y="298"/>
                  </a:lnTo>
                  <a:lnTo>
                    <a:pt x="595" y="298"/>
                  </a:lnTo>
                  <a:lnTo>
                    <a:pt x="595" y="297"/>
                  </a:lnTo>
                  <a:lnTo>
                    <a:pt x="596" y="297"/>
                  </a:lnTo>
                  <a:lnTo>
                    <a:pt x="595" y="297"/>
                  </a:lnTo>
                  <a:lnTo>
                    <a:pt x="596" y="297"/>
                  </a:lnTo>
                  <a:lnTo>
                    <a:pt x="595" y="297"/>
                  </a:lnTo>
                  <a:lnTo>
                    <a:pt x="595" y="298"/>
                  </a:lnTo>
                  <a:lnTo>
                    <a:pt x="595" y="297"/>
                  </a:lnTo>
                  <a:lnTo>
                    <a:pt x="595" y="298"/>
                  </a:lnTo>
                  <a:lnTo>
                    <a:pt x="595" y="297"/>
                  </a:lnTo>
                  <a:lnTo>
                    <a:pt x="594" y="297"/>
                  </a:lnTo>
                  <a:lnTo>
                    <a:pt x="595" y="297"/>
                  </a:lnTo>
                  <a:lnTo>
                    <a:pt x="595" y="295"/>
                  </a:lnTo>
                  <a:lnTo>
                    <a:pt x="594" y="295"/>
                  </a:lnTo>
                  <a:lnTo>
                    <a:pt x="594" y="297"/>
                  </a:lnTo>
                  <a:lnTo>
                    <a:pt x="594" y="298"/>
                  </a:lnTo>
                  <a:lnTo>
                    <a:pt x="595" y="298"/>
                  </a:lnTo>
                  <a:lnTo>
                    <a:pt x="594" y="298"/>
                  </a:lnTo>
                  <a:lnTo>
                    <a:pt x="594" y="299"/>
                  </a:lnTo>
                  <a:lnTo>
                    <a:pt x="594" y="298"/>
                  </a:lnTo>
                  <a:lnTo>
                    <a:pt x="594" y="297"/>
                  </a:lnTo>
                  <a:lnTo>
                    <a:pt x="594" y="298"/>
                  </a:lnTo>
                  <a:lnTo>
                    <a:pt x="592" y="298"/>
                  </a:lnTo>
                  <a:lnTo>
                    <a:pt x="594" y="298"/>
                  </a:lnTo>
                  <a:lnTo>
                    <a:pt x="592" y="298"/>
                  </a:lnTo>
                  <a:lnTo>
                    <a:pt x="592" y="299"/>
                  </a:lnTo>
                  <a:lnTo>
                    <a:pt x="591" y="299"/>
                  </a:lnTo>
                  <a:lnTo>
                    <a:pt x="592" y="299"/>
                  </a:lnTo>
                  <a:lnTo>
                    <a:pt x="591" y="299"/>
                  </a:lnTo>
                  <a:lnTo>
                    <a:pt x="592" y="299"/>
                  </a:lnTo>
                  <a:lnTo>
                    <a:pt x="591" y="299"/>
                  </a:lnTo>
                  <a:lnTo>
                    <a:pt x="591" y="300"/>
                  </a:lnTo>
                  <a:lnTo>
                    <a:pt x="591" y="299"/>
                  </a:lnTo>
                  <a:lnTo>
                    <a:pt x="591" y="300"/>
                  </a:lnTo>
                  <a:lnTo>
                    <a:pt x="591" y="302"/>
                  </a:lnTo>
                  <a:lnTo>
                    <a:pt x="590" y="302"/>
                  </a:lnTo>
                  <a:lnTo>
                    <a:pt x="590" y="303"/>
                  </a:lnTo>
                  <a:lnTo>
                    <a:pt x="589" y="303"/>
                  </a:lnTo>
                  <a:lnTo>
                    <a:pt x="590" y="303"/>
                  </a:lnTo>
                  <a:lnTo>
                    <a:pt x="590" y="304"/>
                  </a:lnTo>
                  <a:lnTo>
                    <a:pt x="589" y="304"/>
                  </a:lnTo>
                  <a:lnTo>
                    <a:pt x="589" y="306"/>
                  </a:lnTo>
                  <a:lnTo>
                    <a:pt x="589" y="307"/>
                  </a:lnTo>
                  <a:lnTo>
                    <a:pt x="590" y="307"/>
                  </a:lnTo>
                  <a:lnTo>
                    <a:pt x="590" y="306"/>
                  </a:lnTo>
                  <a:lnTo>
                    <a:pt x="590" y="307"/>
                  </a:lnTo>
                  <a:lnTo>
                    <a:pt x="589" y="307"/>
                  </a:lnTo>
                  <a:lnTo>
                    <a:pt x="589" y="308"/>
                  </a:lnTo>
                  <a:lnTo>
                    <a:pt x="589" y="307"/>
                  </a:lnTo>
                  <a:lnTo>
                    <a:pt x="589" y="308"/>
                  </a:lnTo>
                  <a:lnTo>
                    <a:pt x="587" y="308"/>
                  </a:lnTo>
                  <a:lnTo>
                    <a:pt x="589" y="308"/>
                  </a:lnTo>
                  <a:lnTo>
                    <a:pt x="587" y="308"/>
                  </a:lnTo>
                  <a:lnTo>
                    <a:pt x="587" y="309"/>
                  </a:lnTo>
                  <a:lnTo>
                    <a:pt x="589" y="309"/>
                  </a:lnTo>
                  <a:lnTo>
                    <a:pt x="587" y="309"/>
                  </a:lnTo>
                  <a:lnTo>
                    <a:pt x="589" y="309"/>
                  </a:lnTo>
                  <a:lnTo>
                    <a:pt x="590" y="309"/>
                  </a:lnTo>
                  <a:lnTo>
                    <a:pt x="590" y="311"/>
                  </a:lnTo>
                  <a:lnTo>
                    <a:pt x="590" y="312"/>
                  </a:lnTo>
                  <a:lnTo>
                    <a:pt x="590" y="313"/>
                  </a:lnTo>
                  <a:lnTo>
                    <a:pt x="591" y="313"/>
                  </a:lnTo>
                  <a:lnTo>
                    <a:pt x="592" y="313"/>
                  </a:lnTo>
                  <a:lnTo>
                    <a:pt x="594" y="313"/>
                  </a:lnTo>
                  <a:lnTo>
                    <a:pt x="594" y="312"/>
                  </a:lnTo>
                  <a:lnTo>
                    <a:pt x="592" y="312"/>
                  </a:lnTo>
                  <a:lnTo>
                    <a:pt x="592" y="311"/>
                  </a:lnTo>
                  <a:lnTo>
                    <a:pt x="594" y="311"/>
                  </a:lnTo>
                  <a:lnTo>
                    <a:pt x="594" y="312"/>
                  </a:lnTo>
                  <a:lnTo>
                    <a:pt x="594" y="313"/>
                  </a:lnTo>
                  <a:lnTo>
                    <a:pt x="592" y="313"/>
                  </a:lnTo>
                  <a:lnTo>
                    <a:pt x="591" y="314"/>
                  </a:lnTo>
                  <a:lnTo>
                    <a:pt x="591" y="313"/>
                  </a:lnTo>
                  <a:lnTo>
                    <a:pt x="591" y="314"/>
                  </a:lnTo>
                  <a:lnTo>
                    <a:pt x="591" y="313"/>
                  </a:lnTo>
                  <a:lnTo>
                    <a:pt x="591" y="314"/>
                  </a:lnTo>
                  <a:lnTo>
                    <a:pt x="591" y="313"/>
                  </a:lnTo>
                  <a:lnTo>
                    <a:pt x="591" y="314"/>
                  </a:lnTo>
                  <a:lnTo>
                    <a:pt x="590" y="314"/>
                  </a:lnTo>
                  <a:lnTo>
                    <a:pt x="590" y="313"/>
                  </a:lnTo>
                  <a:lnTo>
                    <a:pt x="589" y="313"/>
                  </a:lnTo>
                  <a:lnTo>
                    <a:pt x="589" y="314"/>
                  </a:lnTo>
                  <a:lnTo>
                    <a:pt x="589" y="313"/>
                  </a:lnTo>
                  <a:lnTo>
                    <a:pt x="589" y="314"/>
                  </a:lnTo>
                  <a:lnTo>
                    <a:pt x="587" y="314"/>
                  </a:lnTo>
                  <a:lnTo>
                    <a:pt x="586" y="314"/>
                  </a:lnTo>
                  <a:lnTo>
                    <a:pt x="587" y="314"/>
                  </a:lnTo>
                  <a:lnTo>
                    <a:pt x="586" y="314"/>
                  </a:lnTo>
                  <a:lnTo>
                    <a:pt x="586" y="313"/>
                  </a:lnTo>
                  <a:lnTo>
                    <a:pt x="587" y="313"/>
                  </a:lnTo>
                  <a:lnTo>
                    <a:pt x="586" y="313"/>
                  </a:lnTo>
                  <a:lnTo>
                    <a:pt x="586" y="312"/>
                  </a:lnTo>
                  <a:lnTo>
                    <a:pt x="586" y="313"/>
                  </a:lnTo>
                  <a:lnTo>
                    <a:pt x="585" y="313"/>
                  </a:lnTo>
                  <a:lnTo>
                    <a:pt x="586" y="313"/>
                  </a:lnTo>
                  <a:lnTo>
                    <a:pt x="586" y="314"/>
                  </a:lnTo>
                  <a:lnTo>
                    <a:pt x="585" y="314"/>
                  </a:lnTo>
                  <a:lnTo>
                    <a:pt x="586" y="314"/>
                  </a:lnTo>
                  <a:lnTo>
                    <a:pt x="585" y="316"/>
                  </a:lnTo>
                  <a:lnTo>
                    <a:pt x="584" y="316"/>
                  </a:lnTo>
                  <a:lnTo>
                    <a:pt x="582" y="316"/>
                  </a:lnTo>
                  <a:lnTo>
                    <a:pt x="581" y="316"/>
                  </a:lnTo>
                  <a:lnTo>
                    <a:pt x="581" y="317"/>
                  </a:lnTo>
                  <a:lnTo>
                    <a:pt x="581" y="316"/>
                  </a:lnTo>
                  <a:lnTo>
                    <a:pt x="580" y="316"/>
                  </a:lnTo>
                  <a:lnTo>
                    <a:pt x="581" y="316"/>
                  </a:lnTo>
                  <a:lnTo>
                    <a:pt x="580" y="317"/>
                  </a:lnTo>
                  <a:lnTo>
                    <a:pt x="580" y="316"/>
                  </a:lnTo>
                  <a:lnTo>
                    <a:pt x="580" y="317"/>
                  </a:lnTo>
                  <a:lnTo>
                    <a:pt x="578" y="316"/>
                  </a:lnTo>
                  <a:lnTo>
                    <a:pt x="578" y="317"/>
                  </a:lnTo>
                  <a:lnTo>
                    <a:pt x="577" y="317"/>
                  </a:lnTo>
                  <a:lnTo>
                    <a:pt x="577" y="316"/>
                  </a:lnTo>
                  <a:lnTo>
                    <a:pt x="577" y="317"/>
                  </a:lnTo>
                  <a:lnTo>
                    <a:pt x="576" y="317"/>
                  </a:lnTo>
                  <a:lnTo>
                    <a:pt x="575" y="317"/>
                  </a:lnTo>
                  <a:lnTo>
                    <a:pt x="575" y="318"/>
                  </a:lnTo>
                  <a:lnTo>
                    <a:pt x="573" y="318"/>
                  </a:lnTo>
                  <a:lnTo>
                    <a:pt x="573" y="320"/>
                  </a:lnTo>
                  <a:lnTo>
                    <a:pt x="572" y="320"/>
                  </a:lnTo>
                  <a:lnTo>
                    <a:pt x="572" y="318"/>
                  </a:lnTo>
                  <a:lnTo>
                    <a:pt x="572" y="317"/>
                  </a:lnTo>
                  <a:lnTo>
                    <a:pt x="572" y="316"/>
                  </a:lnTo>
                  <a:lnTo>
                    <a:pt x="572" y="317"/>
                  </a:lnTo>
                  <a:lnTo>
                    <a:pt x="572" y="318"/>
                  </a:lnTo>
                  <a:lnTo>
                    <a:pt x="572" y="320"/>
                  </a:lnTo>
                  <a:lnTo>
                    <a:pt x="571" y="320"/>
                  </a:lnTo>
                  <a:lnTo>
                    <a:pt x="571" y="321"/>
                  </a:lnTo>
                  <a:lnTo>
                    <a:pt x="571" y="322"/>
                  </a:lnTo>
                  <a:lnTo>
                    <a:pt x="570" y="322"/>
                  </a:lnTo>
                  <a:lnTo>
                    <a:pt x="571" y="322"/>
                  </a:lnTo>
                  <a:lnTo>
                    <a:pt x="572" y="322"/>
                  </a:lnTo>
                  <a:lnTo>
                    <a:pt x="571" y="322"/>
                  </a:lnTo>
                  <a:lnTo>
                    <a:pt x="572" y="322"/>
                  </a:lnTo>
                  <a:lnTo>
                    <a:pt x="572" y="323"/>
                  </a:lnTo>
                  <a:lnTo>
                    <a:pt x="571" y="325"/>
                  </a:lnTo>
                  <a:lnTo>
                    <a:pt x="571" y="326"/>
                  </a:lnTo>
                  <a:lnTo>
                    <a:pt x="571" y="327"/>
                  </a:lnTo>
                  <a:lnTo>
                    <a:pt x="571" y="326"/>
                  </a:lnTo>
                  <a:lnTo>
                    <a:pt x="571" y="325"/>
                  </a:lnTo>
                  <a:lnTo>
                    <a:pt x="571" y="326"/>
                  </a:lnTo>
                  <a:lnTo>
                    <a:pt x="571" y="327"/>
                  </a:lnTo>
                  <a:lnTo>
                    <a:pt x="571" y="328"/>
                  </a:lnTo>
                  <a:lnTo>
                    <a:pt x="570" y="328"/>
                  </a:lnTo>
                  <a:lnTo>
                    <a:pt x="570" y="330"/>
                  </a:lnTo>
                  <a:lnTo>
                    <a:pt x="568" y="331"/>
                  </a:lnTo>
                  <a:lnTo>
                    <a:pt x="568" y="330"/>
                  </a:lnTo>
                  <a:lnTo>
                    <a:pt x="568" y="331"/>
                  </a:lnTo>
                  <a:lnTo>
                    <a:pt x="568" y="332"/>
                  </a:lnTo>
                  <a:lnTo>
                    <a:pt x="567" y="332"/>
                  </a:lnTo>
                  <a:lnTo>
                    <a:pt x="568" y="332"/>
                  </a:lnTo>
                  <a:lnTo>
                    <a:pt x="567" y="332"/>
                  </a:lnTo>
                  <a:lnTo>
                    <a:pt x="567" y="334"/>
                  </a:lnTo>
                  <a:lnTo>
                    <a:pt x="566" y="334"/>
                  </a:lnTo>
                  <a:lnTo>
                    <a:pt x="566" y="332"/>
                  </a:lnTo>
                  <a:lnTo>
                    <a:pt x="567" y="332"/>
                  </a:lnTo>
                  <a:lnTo>
                    <a:pt x="567" y="331"/>
                  </a:lnTo>
                  <a:lnTo>
                    <a:pt x="566" y="331"/>
                  </a:lnTo>
                  <a:lnTo>
                    <a:pt x="564" y="331"/>
                  </a:lnTo>
                  <a:lnTo>
                    <a:pt x="564" y="330"/>
                  </a:lnTo>
                  <a:lnTo>
                    <a:pt x="563" y="330"/>
                  </a:lnTo>
                  <a:lnTo>
                    <a:pt x="563" y="328"/>
                  </a:lnTo>
                  <a:lnTo>
                    <a:pt x="563" y="330"/>
                  </a:lnTo>
                  <a:lnTo>
                    <a:pt x="563" y="328"/>
                  </a:lnTo>
                  <a:lnTo>
                    <a:pt x="563" y="327"/>
                  </a:lnTo>
                  <a:lnTo>
                    <a:pt x="564" y="327"/>
                  </a:lnTo>
                  <a:lnTo>
                    <a:pt x="564" y="326"/>
                  </a:lnTo>
                  <a:lnTo>
                    <a:pt x="566" y="326"/>
                  </a:lnTo>
                  <a:lnTo>
                    <a:pt x="564" y="326"/>
                  </a:lnTo>
                  <a:lnTo>
                    <a:pt x="564" y="327"/>
                  </a:lnTo>
                  <a:lnTo>
                    <a:pt x="563" y="327"/>
                  </a:lnTo>
                  <a:lnTo>
                    <a:pt x="563" y="328"/>
                  </a:lnTo>
                  <a:lnTo>
                    <a:pt x="563" y="330"/>
                  </a:lnTo>
                  <a:lnTo>
                    <a:pt x="563" y="331"/>
                  </a:lnTo>
                  <a:lnTo>
                    <a:pt x="564" y="331"/>
                  </a:lnTo>
                  <a:lnTo>
                    <a:pt x="564" y="332"/>
                  </a:lnTo>
                  <a:lnTo>
                    <a:pt x="564" y="334"/>
                  </a:lnTo>
                  <a:lnTo>
                    <a:pt x="566" y="334"/>
                  </a:lnTo>
                  <a:lnTo>
                    <a:pt x="566" y="335"/>
                  </a:lnTo>
                  <a:lnTo>
                    <a:pt x="564" y="335"/>
                  </a:lnTo>
                  <a:lnTo>
                    <a:pt x="564" y="336"/>
                  </a:lnTo>
                  <a:lnTo>
                    <a:pt x="566" y="336"/>
                  </a:lnTo>
                  <a:lnTo>
                    <a:pt x="566" y="335"/>
                  </a:lnTo>
                  <a:lnTo>
                    <a:pt x="566" y="336"/>
                  </a:lnTo>
                  <a:lnTo>
                    <a:pt x="566" y="337"/>
                  </a:lnTo>
                  <a:lnTo>
                    <a:pt x="566" y="336"/>
                  </a:lnTo>
                  <a:lnTo>
                    <a:pt x="566" y="337"/>
                  </a:lnTo>
                  <a:lnTo>
                    <a:pt x="566" y="336"/>
                  </a:lnTo>
                  <a:lnTo>
                    <a:pt x="564" y="336"/>
                  </a:lnTo>
                  <a:lnTo>
                    <a:pt x="566" y="337"/>
                  </a:lnTo>
                  <a:lnTo>
                    <a:pt x="564" y="337"/>
                  </a:lnTo>
                  <a:lnTo>
                    <a:pt x="564" y="339"/>
                  </a:lnTo>
                  <a:lnTo>
                    <a:pt x="564" y="340"/>
                  </a:lnTo>
                  <a:lnTo>
                    <a:pt x="563" y="340"/>
                  </a:lnTo>
                  <a:lnTo>
                    <a:pt x="563" y="341"/>
                  </a:lnTo>
                  <a:lnTo>
                    <a:pt x="562" y="342"/>
                  </a:lnTo>
                  <a:lnTo>
                    <a:pt x="562" y="344"/>
                  </a:lnTo>
                  <a:lnTo>
                    <a:pt x="561" y="344"/>
                  </a:lnTo>
                  <a:lnTo>
                    <a:pt x="561" y="345"/>
                  </a:lnTo>
                  <a:lnTo>
                    <a:pt x="561" y="344"/>
                  </a:lnTo>
                  <a:lnTo>
                    <a:pt x="561" y="342"/>
                  </a:lnTo>
                  <a:lnTo>
                    <a:pt x="562" y="342"/>
                  </a:lnTo>
                  <a:lnTo>
                    <a:pt x="561" y="342"/>
                  </a:lnTo>
                  <a:lnTo>
                    <a:pt x="562" y="342"/>
                  </a:lnTo>
                  <a:lnTo>
                    <a:pt x="562" y="341"/>
                  </a:lnTo>
                  <a:lnTo>
                    <a:pt x="562" y="340"/>
                  </a:lnTo>
                  <a:lnTo>
                    <a:pt x="563" y="340"/>
                  </a:lnTo>
                  <a:lnTo>
                    <a:pt x="562" y="340"/>
                  </a:lnTo>
                  <a:lnTo>
                    <a:pt x="561" y="340"/>
                  </a:lnTo>
                  <a:lnTo>
                    <a:pt x="562" y="340"/>
                  </a:lnTo>
                  <a:lnTo>
                    <a:pt x="562" y="339"/>
                  </a:lnTo>
                  <a:lnTo>
                    <a:pt x="561" y="339"/>
                  </a:lnTo>
                  <a:lnTo>
                    <a:pt x="562" y="339"/>
                  </a:lnTo>
                  <a:lnTo>
                    <a:pt x="562" y="337"/>
                  </a:lnTo>
                  <a:lnTo>
                    <a:pt x="561" y="337"/>
                  </a:lnTo>
                  <a:lnTo>
                    <a:pt x="562" y="337"/>
                  </a:lnTo>
                  <a:lnTo>
                    <a:pt x="561" y="337"/>
                  </a:lnTo>
                  <a:lnTo>
                    <a:pt x="559" y="337"/>
                  </a:lnTo>
                  <a:lnTo>
                    <a:pt x="559" y="336"/>
                  </a:lnTo>
                  <a:lnTo>
                    <a:pt x="559" y="335"/>
                  </a:lnTo>
                  <a:lnTo>
                    <a:pt x="559" y="336"/>
                  </a:lnTo>
                  <a:lnTo>
                    <a:pt x="561" y="335"/>
                  </a:lnTo>
                  <a:lnTo>
                    <a:pt x="561" y="336"/>
                  </a:lnTo>
                  <a:lnTo>
                    <a:pt x="561" y="335"/>
                  </a:lnTo>
                  <a:lnTo>
                    <a:pt x="559" y="335"/>
                  </a:lnTo>
                  <a:lnTo>
                    <a:pt x="561" y="335"/>
                  </a:lnTo>
                  <a:lnTo>
                    <a:pt x="559" y="335"/>
                  </a:lnTo>
                  <a:lnTo>
                    <a:pt x="559" y="334"/>
                  </a:lnTo>
                  <a:lnTo>
                    <a:pt x="559" y="335"/>
                  </a:lnTo>
                  <a:lnTo>
                    <a:pt x="559" y="334"/>
                  </a:lnTo>
                  <a:lnTo>
                    <a:pt x="559" y="335"/>
                  </a:lnTo>
                  <a:lnTo>
                    <a:pt x="559" y="334"/>
                  </a:lnTo>
                  <a:lnTo>
                    <a:pt x="561" y="334"/>
                  </a:lnTo>
                  <a:lnTo>
                    <a:pt x="559" y="334"/>
                  </a:lnTo>
                  <a:lnTo>
                    <a:pt x="561" y="334"/>
                  </a:lnTo>
                  <a:lnTo>
                    <a:pt x="559" y="334"/>
                  </a:lnTo>
                  <a:lnTo>
                    <a:pt x="558" y="334"/>
                  </a:lnTo>
                  <a:lnTo>
                    <a:pt x="559" y="332"/>
                  </a:lnTo>
                  <a:lnTo>
                    <a:pt x="561" y="332"/>
                  </a:lnTo>
                  <a:lnTo>
                    <a:pt x="561" y="331"/>
                  </a:lnTo>
                  <a:lnTo>
                    <a:pt x="561" y="332"/>
                  </a:lnTo>
                  <a:lnTo>
                    <a:pt x="559" y="332"/>
                  </a:lnTo>
                  <a:lnTo>
                    <a:pt x="559" y="331"/>
                  </a:lnTo>
                  <a:lnTo>
                    <a:pt x="559" y="332"/>
                  </a:lnTo>
                  <a:lnTo>
                    <a:pt x="559" y="331"/>
                  </a:lnTo>
                  <a:lnTo>
                    <a:pt x="559" y="330"/>
                  </a:lnTo>
                  <a:lnTo>
                    <a:pt x="561" y="330"/>
                  </a:lnTo>
                  <a:lnTo>
                    <a:pt x="562" y="330"/>
                  </a:lnTo>
                  <a:lnTo>
                    <a:pt x="561" y="330"/>
                  </a:lnTo>
                  <a:lnTo>
                    <a:pt x="562" y="330"/>
                  </a:lnTo>
                  <a:lnTo>
                    <a:pt x="561" y="330"/>
                  </a:lnTo>
                  <a:lnTo>
                    <a:pt x="561" y="328"/>
                  </a:lnTo>
                  <a:lnTo>
                    <a:pt x="562" y="328"/>
                  </a:lnTo>
                  <a:lnTo>
                    <a:pt x="561" y="328"/>
                  </a:lnTo>
                  <a:lnTo>
                    <a:pt x="561" y="330"/>
                  </a:lnTo>
                  <a:lnTo>
                    <a:pt x="561" y="328"/>
                  </a:lnTo>
                  <a:lnTo>
                    <a:pt x="559" y="330"/>
                  </a:lnTo>
                  <a:lnTo>
                    <a:pt x="561" y="330"/>
                  </a:lnTo>
                  <a:lnTo>
                    <a:pt x="559" y="330"/>
                  </a:lnTo>
                  <a:lnTo>
                    <a:pt x="559" y="331"/>
                  </a:lnTo>
                  <a:lnTo>
                    <a:pt x="559" y="330"/>
                  </a:lnTo>
                  <a:lnTo>
                    <a:pt x="558" y="330"/>
                  </a:lnTo>
                  <a:lnTo>
                    <a:pt x="559" y="330"/>
                  </a:lnTo>
                  <a:lnTo>
                    <a:pt x="558" y="330"/>
                  </a:lnTo>
                  <a:lnTo>
                    <a:pt x="558" y="331"/>
                  </a:lnTo>
                  <a:lnTo>
                    <a:pt x="558" y="330"/>
                  </a:lnTo>
                  <a:lnTo>
                    <a:pt x="558" y="331"/>
                  </a:lnTo>
                  <a:lnTo>
                    <a:pt x="557" y="331"/>
                  </a:lnTo>
                  <a:lnTo>
                    <a:pt x="558" y="331"/>
                  </a:lnTo>
                  <a:lnTo>
                    <a:pt x="558" y="332"/>
                  </a:lnTo>
                  <a:lnTo>
                    <a:pt x="558" y="334"/>
                  </a:lnTo>
                  <a:lnTo>
                    <a:pt x="558" y="332"/>
                  </a:lnTo>
                  <a:lnTo>
                    <a:pt x="558" y="334"/>
                  </a:lnTo>
                  <a:lnTo>
                    <a:pt x="558" y="335"/>
                  </a:lnTo>
                  <a:lnTo>
                    <a:pt x="558" y="336"/>
                  </a:lnTo>
                  <a:lnTo>
                    <a:pt x="558" y="337"/>
                  </a:lnTo>
                  <a:lnTo>
                    <a:pt x="558" y="336"/>
                  </a:lnTo>
                  <a:lnTo>
                    <a:pt x="557" y="336"/>
                  </a:lnTo>
                  <a:lnTo>
                    <a:pt x="557" y="335"/>
                  </a:lnTo>
                  <a:lnTo>
                    <a:pt x="557" y="336"/>
                  </a:lnTo>
                  <a:lnTo>
                    <a:pt x="557" y="337"/>
                  </a:lnTo>
                  <a:lnTo>
                    <a:pt x="558" y="337"/>
                  </a:lnTo>
                  <a:lnTo>
                    <a:pt x="558" y="339"/>
                  </a:lnTo>
                  <a:lnTo>
                    <a:pt x="559" y="339"/>
                  </a:lnTo>
                  <a:lnTo>
                    <a:pt x="558" y="339"/>
                  </a:lnTo>
                  <a:lnTo>
                    <a:pt x="557" y="339"/>
                  </a:lnTo>
                  <a:lnTo>
                    <a:pt x="557" y="337"/>
                  </a:lnTo>
                  <a:lnTo>
                    <a:pt x="556" y="337"/>
                  </a:lnTo>
                  <a:lnTo>
                    <a:pt x="556" y="336"/>
                  </a:lnTo>
                  <a:lnTo>
                    <a:pt x="554" y="336"/>
                  </a:lnTo>
                  <a:lnTo>
                    <a:pt x="554" y="337"/>
                  </a:lnTo>
                  <a:lnTo>
                    <a:pt x="554" y="336"/>
                  </a:lnTo>
                  <a:lnTo>
                    <a:pt x="554" y="335"/>
                  </a:lnTo>
                  <a:lnTo>
                    <a:pt x="556" y="335"/>
                  </a:lnTo>
                  <a:lnTo>
                    <a:pt x="556" y="334"/>
                  </a:lnTo>
                  <a:lnTo>
                    <a:pt x="554" y="334"/>
                  </a:lnTo>
                  <a:lnTo>
                    <a:pt x="556" y="334"/>
                  </a:lnTo>
                  <a:lnTo>
                    <a:pt x="554" y="334"/>
                  </a:lnTo>
                  <a:lnTo>
                    <a:pt x="556" y="334"/>
                  </a:lnTo>
                  <a:lnTo>
                    <a:pt x="556" y="335"/>
                  </a:lnTo>
                  <a:lnTo>
                    <a:pt x="554" y="335"/>
                  </a:lnTo>
                  <a:lnTo>
                    <a:pt x="554" y="336"/>
                  </a:lnTo>
                  <a:lnTo>
                    <a:pt x="553" y="336"/>
                  </a:lnTo>
                  <a:lnTo>
                    <a:pt x="553" y="337"/>
                  </a:lnTo>
                  <a:lnTo>
                    <a:pt x="553" y="336"/>
                  </a:lnTo>
                  <a:lnTo>
                    <a:pt x="553" y="337"/>
                  </a:lnTo>
                  <a:lnTo>
                    <a:pt x="554" y="337"/>
                  </a:lnTo>
                  <a:lnTo>
                    <a:pt x="556" y="337"/>
                  </a:lnTo>
                  <a:lnTo>
                    <a:pt x="554" y="337"/>
                  </a:lnTo>
                  <a:lnTo>
                    <a:pt x="556" y="337"/>
                  </a:lnTo>
                  <a:lnTo>
                    <a:pt x="556" y="339"/>
                  </a:lnTo>
                  <a:lnTo>
                    <a:pt x="557" y="339"/>
                  </a:lnTo>
                  <a:lnTo>
                    <a:pt x="558" y="339"/>
                  </a:lnTo>
                  <a:lnTo>
                    <a:pt x="558" y="340"/>
                  </a:lnTo>
                  <a:lnTo>
                    <a:pt x="559" y="340"/>
                  </a:lnTo>
                  <a:lnTo>
                    <a:pt x="559" y="341"/>
                  </a:lnTo>
                  <a:lnTo>
                    <a:pt x="559" y="340"/>
                  </a:lnTo>
                  <a:lnTo>
                    <a:pt x="559" y="341"/>
                  </a:lnTo>
                  <a:lnTo>
                    <a:pt x="559" y="342"/>
                  </a:lnTo>
                  <a:lnTo>
                    <a:pt x="558" y="342"/>
                  </a:lnTo>
                  <a:lnTo>
                    <a:pt x="558" y="341"/>
                  </a:lnTo>
                  <a:lnTo>
                    <a:pt x="558" y="342"/>
                  </a:lnTo>
                  <a:lnTo>
                    <a:pt x="558" y="341"/>
                  </a:lnTo>
                  <a:lnTo>
                    <a:pt x="557" y="341"/>
                  </a:lnTo>
                  <a:lnTo>
                    <a:pt x="557" y="340"/>
                  </a:lnTo>
                  <a:lnTo>
                    <a:pt x="556" y="340"/>
                  </a:lnTo>
                  <a:lnTo>
                    <a:pt x="556" y="339"/>
                  </a:lnTo>
                  <a:lnTo>
                    <a:pt x="554" y="339"/>
                  </a:lnTo>
                  <a:lnTo>
                    <a:pt x="556" y="339"/>
                  </a:lnTo>
                  <a:lnTo>
                    <a:pt x="556" y="340"/>
                  </a:lnTo>
                  <a:lnTo>
                    <a:pt x="557" y="340"/>
                  </a:lnTo>
                  <a:lnTo>
                    <a:pt x="557" y="341"/>
                  </a:lnTo>
                  <a:lnTo>
                    <a:pt x="558" y="341"/>
                  </a:lnTo>
                  <a:lnTo>
                    <a:pt x="558" y="342"/>
                  </a:lnTo>
                  <a:lnTo>
                    <a:pt x="559" y="342"/>
                  </a:lnTo>
                  <a:lnTo>
                    <a:pt x="558" y="342"/>
                  </a:lnTo>
                  <a:lnTo>
                    <a:pt x="559" y="342"/>
                  </a:lnTo>
                  <a:lnTo>
                    <a:pt x="559" y="344"/>
                  </a:lnTo>
                  <a:lnTo>
                    <a:pt x="558" y="344"/>
                  </a:lnTo>
                  <a:lnTo>
                    <a:pt x="558" y="345"/>
                  </a:lnTo>
                  <a:lnTo>
                    <a:pt x="558" y="344"/>
                  </a:lnTo>
                  <a:lnTo>
                    <a:pt x="557" y="344"/>
                  </a:lnTo>
                  <a:lnTo>
                    <a:pt x="557" y="342"/>
                  </a:lnTo>
                  <a:lnTo>
                    <a:pt x="557" y="344"/>
                  </a:lnTo>
                  <a:lnTo>
                    <a:pt x="557" y="345"/>
                  </a:lnTo>
                  <a:lnTo>
                    <a:pt x="558" y="345"/>
                  </a:lnTo>
                  <a:lnTo>
                    <a:pt x="559" y="345"/>
                  </a:lnTo>
                  <a:lnTo>
                    <a:pt x="559" y="346"/>
                  </a:lnTo>
                  <a:lnTo>
                    <a:pt x="558" y="346"/>
                  </a:lnTo>
                  <a:lnTo>
                    <a:pt x="557" y="345"/>
                  </a:lnTo>
                  <a:lnTo>
                    <a:pt x="556" y="345"/>
                  </a:lnTo>
                  <a:lnTo>
                    <a:pt x="556" y="344"/>
                  </a:lnTo>
                  <a:lnTo>
                    <a:pt x="556" y="345"/>
                  </a:lnTo>
                  <a:lnTo>
                    <a:pt x="556" y="344"/>
                  </a:lnTo>
                  <a:lnTo>
                    <a:pt x="554" y="345"/>
                  </a:lnTo>
                  <a:lnTo>
                    <a:pt x="554" y="344"/>
                  </a:lnTo>
                  <a:lnTo>
                    <a:pt x="554" y="345"/>
                  </a:lnTo>
                  <a:lnTo>
                    <a:pt x="556" y="345"/>
                  </a:lnTo>
                  <a:lnTo>
                    <a:pt x="557" y="345"/>
                  </a:lnTo>
                  <a:lnTo>
                    <a:pt x="557" y="346"/>
                  </a:lnTo>
                  <a:lnTo>
                    <a:pt x="558" y="346"/>
                  </a:lnTo>
                  <a:lnTo>
                    <a:pt x="557" y="346"/>
                  </a:lnTo>
                  <a:lnTo>
                    <a:pt x="558" y="346"/>
                  </a:lnTo>
                  <a:lnTo>
                    <a:pt x="558" y="348"/>
                  </a:lnTo>
                  <a:lnTo>
                    <a:pt x="559" y="348"/>
                  </a:lnTo>
                  <a:lnTo>
                    <a:pt x="559" y="346"/>
                  </a:lnTo>
                  <a:lnTo>
                    <a:pt x="559" y="348"/>
                  </a:lnTo>
                  <a:lnTo>
                    <a:pt x="561" y="348"/>
                  </a:lnTo>
                  <a:lnTo>
                    <a:pt x="561" y="346"/>
                  </a:lnTo>
                  <a:lnTo>
                    <a:pt x="561" y="348"/>
                  </a:lnTo>
                  <a:lnTo>
                    <a:pt x="562" y="349"/>
                  </a:lnTo>
                  <a:lnTo>
                    <a:pt x="562" y="350"/>
                  </a:lnTo>
                  <a:lnTo>
                    <a:pt x="562" y="351"/>
                  </a:lnTo>
                  <a:lnTo>
                    <a:pt x="562" y="353"/>
                  </a:lnTo>
                  <a:lnTo>
                    <a:pt x="563" y="354"/>
                  </a:lnTo>
                  <a:lnTo>
                    <a:pt x="562" y="353"/>
                  </a:lnTo>
                  <a:lnTo>
                    <a:pt x="562" y="351"/>
                  </a:lnTo>
                  <a:lnTo>
                    <a:pt x="562" y="350"/>
                  </a:lnTo>
                  <a:lnTo>
                    <a:pt x="561" y="350"/>
                  </a:lnTo>
                  <a:lnTo>
                    <a:pt x="562" y="350"/>
                  </a:lnTo>
                  <a:lnTo>
                    <a:pt x="561" y="349"/>
                  </a:lnTo>
                  <a:lnTo>
                    <a:pt x="562" y="349"/>
                  </a:lnTo>
                  <a:lnTo>
                    <a:pt x="561" y="349"/>
                  </a:lnTo>
                  <a:lnTo>
                    <a:pt x="561" y="350"/>
                  </a:lnTo>
                  <a:lnTo>
                    <a:pt x="561" y="349"/>
                  </a:lnTo>
                  <a:lnTo>
                    <a:pt x="561" y="350"/>
                  </a:lnTo>
                  <a:lnTo>
                    <a:pt x="561" y="349"/>
                  </a:lnTo>
                  <a:lnTo>
                    <a:pt x="561" y="350"/>
                  </a:lnTo>
                  <a:lnTo>
                    <a:pt x="561" y="351"/>
                  </a:lnTo>
                  <a:lnTo>
                    <a:pt x="562" y="351"/>
                  </a:lnTo>
                  <a:lnTo>
                    <a:pt x="562" y="353"/>
                  </a:lnTo>
                  <a:lnTo>
                    <a:pt x="562" y="351"/>
                  </a:lnTo>
                  <a:lnTo>
                    <a:pt x="561" y="351"/>
                  </a:lnTo>
                  <a:lnTo>
                    <a:pt x="561" y="353"/>
                  </a:lnTo>
                  <a:lnTo>
                    <a:pt x="561" y="351"/>
                  </a:lnTo>
                  <a:lnTo>
                    <a:pt x="559" y="351"/>
                  </a:lnTo>
                  <a:lnTo>
                    <a:pt x="561" y="351"/>
                  </a:lnTo>
                  <a:lnTo>
                    <a:pt x="561" y="353"/>
                  </a:lnTo>
                  <a:lnTo>
                    <a:pt x="559" y="353"/>
                  </a:lnTo>
                  <a:lnTo>
                    <a:pt x="559" y="351"/>
                  </a:lnTo>
                  <a:lnTo>
                    <a:pt x="559" y="353"/>
                  </a:lnTo>
                  <a:lnTo>
                    <a:pt x="558" y="353"/>
                  </a:lnTo>
                  <a:lnTo>
                    <a:pt x="558" y="351"/>
                  </a:lnTo>
                  <a:lnTo>
                    <a:pt x="558" y="353"/>
                  </a:lnTo>
                  <a:lnTo>
                    <a:pt x="559" y="353"/>
                  </a:lnTo>
                  <a:lnTo>
                    <a:pt x="558" y="353"/>
                  </a:lnTo>
                  <a:lnTo>
                    <a:pt x="557" y="353"/>
                  </a:lnTo>
                  <a:lnTo>
                    <a:pt x="557" y="351"/>
                  </a:lnTo>
                  <a:lnTo>
                    <a:pt x="557" y="353"/>
                  </a:lnTo>
                  <a:lnTo>
                    <a:pt x="557" y="354"/>
                  </a:lnTo>
                  <a:lnTo>
                    <a:pt x="558" y="354"/>
                  </a:lnTo>
                  <a:lnTo>
                    <a:pt x="559" y="354"/>
                  </a:lnTo>
                  <a:lnTo>
                    <a:pt x="559" y="353"/>
                  </a:lnTo>
                  <a:lnTo>
                    <a:pt x="561" y="353"/>
                  </a:lnTo>
                  <a:lnTo>
                    <a:pt x="561" y="354"/>
                  </a:lnTo>
                  <a:lnTo>
                    <a:pt x="561" y="355"/>
                  </a:lnTo>
                  <a:lnTo>
                    <a:pt x="561" y="354"/>
                  </a:lnTo>
                  <a:lnTo>
                    <a:pt x="559" y="354"/>
                  </a:lnTo>
                  <a:lnTo>
                    <a:pt x="559" y="355"/>
                  </a:lnTo>
                  <a:lnTo>
                    <a:pt x="561" y="355"/>
                  </a:lnTo>
                  <a:lnTo>
                    <a:pt x="559" y="355"/>
                  </a:lnTo>
                  <a:lnTo>
                    <a:pt x="561" y="355"/>
                  </a:lnTo>
                  <a:lnTo>
                    <a:pt x="561" y="354"/>
                  </a:lnTo>
                  <a:lnTo>
                    <a:pt x="562" y="354"/>
                  </a:lnTo>
                  <a:lnTo>
                    <a:pt x="561" y="354"/>
                  </a:lnTo>
                  <a:lnTo>
                    <a:pt x="562" y="354"/>
                  </a:lnTo>
                  <a:lnTo>
                    <a:pt x="562" y="355"/>
                  </a:lnTo>
                  <a:lnTo>
                    <a:pt x="562" y="356"/>
                  </a:lnTo>
                  <a:lnTo>
                    <a:pt x="562" y="355"/>
                  </a:lnTo>
                  <a:lnTo>
                    <a:pt x="561" y="355"/>
                  </a:lnTo>
                  <a:lnTo>
                    <a:pt x="561" y="356"/>
                  </a:lnTo>
                  <a:lnTo>
                    <a:pt x="561" y="358"/>
                  </a:lnTo>
                  <a:lnTo>
                    <a:pt x="559" y="358"/>
                  </a:lnTo>
                  <a:lnTo>
                    <a:pt x="558" y="356"/>
                  </a:lnTo>
                  <a:lnTo>
                    <a:pt x="558" y="358"/>
                  </a:lnTo>
                  <a:lnTo>
                    <a:pt x="558" y="356"/>
                  </a:lnTo>
                  <a:lnTo>
                    <a:pt x="558" y="358"/>
                  </a:lnTo>
                  <a:lnTo>
                    <a:pt x="558" y="356"/>
                  </a:lnTo>
                  <a:lnTo>
                    <a:pt x="557" y="356"/>
                  </a:lnTo>
                  <a:lnTo>
                    <a:pt x="558" y="358"/>
                  </a:lnTo>
                  <a:lnTo>
                    <a:pt x="557" y="358"/>
                  </a:lnTo>
                  <a:lnTo>
                    <a:pt x="557" y="356"/>
                  </a:lnTo>
                  <a:lnTo>
                    <a:pt x="556" y="356"/>
                  </a:lnTo>
                  <a:lnTo>
                    <a:pt x="554" y="356"/>
                  </a:lnTo>
                  <a:lnTo>
                    <a:pt x="556" y="356"/>
                  </a:lnTo>
                  <a:lnTo>
                    <a:pt x="556" y="358"/>
                  </a:lnTo>
                  <a:lnTo>
                    <a:pt x="557" y="358"/>
                  </a:lnTo>
                  <a:lnTo>
                    <a:pt x="558" y="358"/>
                  </a:lnTo>
                  <a:lnTo>
                    <a:pt x="558" y="359"/>
                  </a:lnTo>
                  <a:lnTo>
                    <a:pt x="557" y="359"/>
                  </a:lnTo>
                  <a:lnTo>
                    <a:pt x="558" y="359"/>
                  </a:lnTo>
                  <a:lnTo>
                    <a:pt x="557" y="359"/>
                  </a:lnTo>
                  <a:lnTo>
                    <a:pt x="558" y="359"/>
                  </a:lnTo>
                  <a:lnTo>
                    <a:pt x="557" y="359"/>
                  </a:lnTo>
                  <a:lnTo>
                    <a:pt x="557" y="360"/>
                  </a:lnTo>
                  <a:lnTo>
                    <a:pt x="556" y="360"/>
                  </a:lnTo>
                  <a:lnTo>
                    <a:pt x="556" y="359"/>
                  </a:lnTo>
                  <a:lnTo>
                    <a:pt x="554" y="359"/>
                  </a:lnTo>
                  <a:lnTo>
                    <a:pt x="556" y="359"/>
                  </a:lnTo>
                  <a:lnTo>
                    <a:pt x="556" y="360"/>
                  </a:lnTo>
                  <a:lnTo>
                    <a:pt x="557" y="360"/>
                  </a:lnTo>
                  <a:lnTo>
                    <a:pt x="558" y="360"/>
                  </a:lnTo>
                  <a:lnTo>
                    <a:pt x="558" y="359"/>
                  </a:lnTo>
                  <a:lnTo>
                    <a:pt x="558" y="360"/>
                  </a:lnTo>
                  <a:lnTo>
                    <a:pt x="559" y="360"/>
                  </a:lnTo>
                  <a:lnTo>
                    <a:pt x="558" y="360"/>
                  </a:lnTo>
                  <a:lnTo>
                    <a:pt x="559" y="360"/>
                  </a:lnTo>
                  <a:lnTo>
                    <a:pt x="558" y="360"/>
                  </a:lnTo>
                  <a:lnTo>
                    <a:pt x="558" y="362"/>
                  </a:lnTo>
                  <a:lnTo>
                    <a:pt x="557" y="362"/>
                  </a:lnTo>
                  <a:lnTo>
                    <a:pt x="558" y="362"/>
                  </a:lnTo>
                  <a:lnTo>
                    <a:pt x="557" y="362"/>
                  </a:lnTo>
                  <a:lnTo>
                    <a:pt x="556" y="362"/>
                  </a:lnTo>
                  <a:lnTo>
                    <a:pt x="554" y="362"/>
                  </a:lnTo>
                  <a:lnTo>
                    <a:pt x="554" y="363"/>
                  </a:lnTo>
                  <a:lnTo>
                    <a:pt x="553" y="363"/>
                  </a:lnTo>
                  <a:lnTo>
                    <a:pt x="553" y="362"/>
                  </a:lnTo>
                  <a:lnTo>
                    <a:pt x="553" y="363"/>
                  </a:lnTo>
                  <a:lnTo>
                    <a:pt x="552" y="363"/>
                  </a:lnTo>
                  <a:lnTo>
                    <a:pt x="552" y="364"/>
                  </a:lnTo>
                  <a:lnTo>
                    <a:pt x="550" y="365"/>
                  </a:lnTo>
                  <a:lnTo>
                    <a:pt x="550" y="367"/>
                  </a:lnTo>
                  <a:lnTo>
                    <a:pt x="550" y="365"/>
                  </a:lnTo>
                  <a:lnTo>
                    <a:pt x="550" y="367"/>
                  </a:lnTo>
                  <a:lnTo>
                    <a:pt x="549" y="367"/>
                  </a:lnTo>
                  <a:lnTo>
                    <a:pt x="548" y="367"/>
                  </a:lnTo>
                  <a:lnTo>
                    <a:pt x="547" y="367"/>
                  </a:lnTo>
                  <a:lnTo>
                    <a:pt x="547" y="368"/>
                  </a:lnTo>
                  <a:lnTo>
                    <a:pt x="547" y="367"/>
                  </a:lnTo>
                  <a:lnTo>
                    <a:pt x="547" y="368"/>
                  </a:lnTo>
                  <a:lnTo>
                    <a:pt x="545" y="368"/>
                  </a:lnTo>
                  <a:lnTo>
                    <a:pt x="544" y="369"/>
                  </a:lnTo>
                  <a:lnTo>
                    <a:pt x="544" y="370"/>
                  </a:lnTo>
                  <a:lnTo>
                    <a:pt x="543" y="372"/>
                  </a:lnTo>
                  <a:lnTo>
                    <a:pt x="543" y="370"/>
                  </a:lnTo>
                  <a:lnTo>
                    <a:pt x="543" y="372"/>
                  </a:lnTo>
                  <a:lnTo>
                    <a:pt x="543" y="373"/>
                  </a:lnTo>
                  <a:lnTo>
                    <a:pt x="542" y="373"/>
                  </a:lnTo>
                  <a:lnTo>
                    <a:pt x="540" y="374"/>
                  </a:lnTo>
                  <a:lnTo>
                    <a:pt x="539" y="374"/>
                  </a:lnTo>
                  <a:lnTo>
                    <a:pt x="539" y="376"/>
                  </a:lnTo>
                  <a:lnTo>
                    <a:pt x="538" y="376"/>
                  </a:lnTo>
                  <a:lnTo>
                    <a:pt x="538" y="377"/>
                  </a:lnTo>
                  <a:lnTo>
                    <a:pt x="536" y="377"/>
                  </a:lnTo>
                  <a:lnTo>
                    <a:pt x="536" y="376"/>
                  </a:lnTo>
                  <a:lnTo>
                    <a:pt x="536" y="377"/>
                  </a:lnTo>
                  <a:lnTo>
                    <a:pt x="536" y="376"/>
                  </a:lnTo>
                  <a:lnTo>
                    <a:pt x="535" y="376"/>
                  </a:lnTo>
                  <a:lnTo>
                    <a:pt x="535" y="377"/>
                  </a:lnTo>
                  <a:lnTo>
                    <a:pt x="535" y="376"/>
                  </a:lnTo>
                  <a:lnTo>
                    <a:pt x="535" y="377"/>
                  </a:lnTo>
                  <a:lnTo>
                    <a:pt x="536" y="377"/>
                  </a:lnTo>
                  <a:lnTo>
                    <a:pt x="535" y="377"/>
                  </a:lnTo>
                  <a:lnTo>
                    <a:pt x="536" y="377"/>
                  </a:lnTo>
                  <a:lnTo>
                    <a:pt x="536" y="378"/>
                  </a:lnTo>
                  <a:lnTo>
                    <a:pt x="535" y="378"/>
                  </a:lnTo>
                  <a:lnTo>
                    <a:pt x="535" y="377"/>
                  </a:lnTo>
                  <a:lnTo>
                    <a:pt x="534" y="376"/>
                  </a:lnTo>
                  <a:lnTo>
                    <a:pt x="534" y="377"/>
                  </a:lnTo>
                  <a:lnTo>
                    <a:pt x="535" y="377"/>
                  </a:lnTo>
                  <a:lnTo>
                    <a:pt x="534" y="377"/>
                  </a:lnTo>
                  <a:lnTo>
                    <a:pt x="535" y="377"/>
                  </a:lnTo>
                  <a:lnTo>
                    <a:pt x="535" y="378"/>
                  </a:lnTo>
                  <a:lnTo>
                    <a:pt x="534" y="378"/>
                  </a:lnTo>
                  <a:lnTo>
                    <a:pt x="535" y="378"/>
                  </a:lnTo>
                  <a:lnTo>
                    <a:pt x="534" y="378"/>
                  </a:lnTo>
                  <a:lnTo>
                    <a:pt x="534" y="379"/>
                  </a:lnTo>
                  <a:lnTo>
                    <a:pt x="534" y="381"/>
                  </a:lnTo>
                  <a:lnTo>
                    <a:pt x="533" y="381"/>
                  </a:lnTo>
                  <a:lnTo>
                    <a:pt x="533" y="379"/>
                  </a:lnTo>
                  <a:lnTo>
                    <a:pt x="533" y="381"/>
                  </a:lnTo>
                  <a:lnTo>
                    <a:pt x="531" y="381"/>
                  </a:lnTo>
                  <a:lnTo>
                    <a:pt x="533" y="381"/>
                  </a:lnTo>
                  <a:lnTo>
                    <a:pt x="533" y="382"/>
                  </a:lnTo>
                  <a:lnTo>
                    <a:pt x="531" y="382"/>
                  </a:lnTo>
                  <a:lnTo>
                    <a:pt x="531" y="383"/>
                  </a:lnTo>
                  <a:lnTo>
                    <a:pt x="531" y="384"/>
                  </a:lnTo>
                  <a:lnTo>
                    <a:pt x="531" y="386"/>
                  </a:lnTo>
                  <a:lnTo>
                    <a:pt x="531" y="384"/>
                  </a:lnTo>
                  <a:lnTo>
                    <a:pt x="531" y="386"/>
                  </a:lnTo>
                  <a:lnTo>
                    <a:pt x="530" y="386"/>
                  </a:lnTo>
                  <a:lnTo>
                    <a:pt x="531" y="386"/>
                  </a:lnTo>
                  <a:lnTo>
                    <a:pt x="530" y="386"/>
                  </a:lnTo>
                  <a:lnTo>
                    <a:pt x="531" y="386"/>
                  </a:lnTo>
                  <a:lnTo>
                    <a:pt x="531" y="387"/>
                  </a:lnTo>
                  <a:lnTo>
                    <a:pt x="530" y="387"/>
                  </a:lnTo>
                  <a:lnTo>
                    <a:pt x="531" y="387"/>
                  </a:lnTo>
                  <a:lnTo>
                    <a:pt x="530" y="387"/>
                  </a:lnTo>
                  <a:lnTo>
                    <a:pt x="531" y="387"/>
                  </a:lnTo>
                  <a:lnTo>
                    <a:pt x="530" y="387"/>
                  </a:lnTo>
                  <a:lnTo>
                    <a:pt x="531" y="387"/>
                  </a:lnTo>
                  <a:lnTo>
                    <a:pt x="531" y="388"/>
                  </a:lnTo>
                  <a:lnTo>
                    <a:pt x="530" y="388"/>
                  </a:lnTo>
                  <a:lnTo>
                    <a:pt x="531" y="388"/>
                  </a:lnTo>
                  <a:lnTo>
                    <a:pt x="531" y="390"/>
                  </a:lnTo>
                  <a:lnTo>
                    <a:pt x="531" y="391"/>
                  </a:lnTo>
                  <a:lnTo>
                    <a:pt x="531" y="392"/>
                  </a:lnTo>
                  <a:lnTo>
                    <a:pt x="531" y="393"/>
                  </a:lnTo>
                  <a:lnTo>
                    <a:pt x="531" y="392"/>
                  </a:lnTo>
                  <a:lnTo>
                    <a:pt x="531" y="393"/>
                  </a:lnTo>
                  <a:lnTo>
                    <a:pt x="533" y="393"/>
                  </a:lnTo>
                  <a:lnTo>
                    <a:pt x="533" y="395"/>
                  </a:lnTo>
                  <a:lnTo>
                    <a:pt x="533" y="396"/>
                  </a:lnTo>
                  <a:lnTo>
                    <a:pt x="534" y="397"/>
                  </a:lnTo>
                  <a:lnTo>
                    <a:pt x="534" y="399"/>
                  </a:lnTo>
                  <a:lnTo>
                    <a:pt x="535" y="400"/>
                  </a:lnTo>
                  <a:lnTo>
                    <a:pt x="535" y="401"/>
                  </a:lnTo>
                  <a:lnTo>
                    <a:pt x="536" y="401"/>
                  </a:lnTo>
                  <a:lnTo>
                    <a:pt x="536" y="402"/>
                  </a:lnTo>
                  <a:lnTo>
                    <a:pt x="535" y="402"/>
                  </a:lnTo>
                  <a:lnTo>
                    <a:pt x="535" y="404"/>
                  </a:lnTo>
                  <a:lnTo>
                    <a:pt x="536" y="404"/>
                  </a:lnTo>
                  <a:lnTo>
                    <a:pt x="536" y="405"/>
                  </a:lnTo>
                  <a:lnTo>
                    <a:pt x="535" y="404"/>
                  </a:lnTo>
                  <a:lnTo>
                    <a:pt x="535" y="402"/>
                  </a:lnTo>
                  <a:lnTo>
                    <a:pt x="535" y="401"/>
                  </a:lnTo>
                  <a:lnTo>
                    <a:pt x="535" y="400"/>
                  </a:lnTo>
                  <a:lnTo>
                    <a:pt x="534" y="400"/>
                  </a:lnTo>
                  <a:lnTo>
                    <a:pt x="534" y="401"/>
                  </a:lnTo>
                  <a:lnTo>
                    <a:pt x="535" y="401"/>
                  </a:lnTo>
                  <a:lnTo>
                    <a:pt x="535" y="402"/>
                  </a:lnTo>
                  <a:lnTo>
                    <a:pt x="536" y="405"/>
                  </a:lnTo>
                  <a:lnTo>
                    <a:pt x="536" y="406"/>
                  </a:lnTo>
                  <a:lnTo>
                    <a:pt x="536" y="407"/>
                  </a:lnTo>
                  <a:lnTo>
                    <a:pt x="538" y="410"/>
                  </a:lnTo>
                  <a:lnTo>
                    <a:pt x="538" y="409"/>
                  </a:lnTo>
                  <a:lnTo>
                    <a:pt x="538" y="410"/>
                  </a:lnTo>
                  <a:lnTo>
                    <a:pt x="539" y="411"/>
                  </a:lnTo>
                  <a:lnTo>
                    <a:pt x="538" y="411"/>
                  </a:lnTo>
                  <a:lnTo>
                    <a:pt x="539" y="411"/>
                  </a:lnTo>
                  <a:lnTo>
                    <a:pt x="539" y="413"/>
                  </a:lnTo>
                  <a:lnTo>
                    <a:pt x="539" y="414"/>
                  </a:lnTo>
                  <a:lnTo>
                    <a:pt x="539" y="415"/>
                  </a:lnTo>
                  <a:lnTo>
                    <a:pt x="538" y="416"/>
                  </a:lnTo>
                  <a:lnTo>
                    <a:pt x="538" y="418"/>
                  </a:lnTo>
                  <a:lnTo>
                    <a:pt x="538" y="419"/>
                  </a:lnTo>
                  <a:lnTo>
                    <a:pt x="538" y="420"/>
                  </a:lnTo>
                  <a:lnTo>
                    <a:pt x="536" y="420"/>
                  </a:lnTo>
                  <a:lnTo>
                    <a:pt x="538" y="420"/>
                  </a:lnTo>
                  <a:lnTo>
                    <a:pt x="536" y="420"/>
                  </a:lnTo>
                  <a:lnTo>
                    <a:pt x="538" y="420"/>
                  </a:lnTo>
                  <a:lnTo>
                    <a:pt x="536" y="420"/>
                  </a:lnTo>
                  <a:lnTo>
                    <a:pt x="536" y="421"/>
                  </a:lnTo>
                  <a:lnTo>
                    <a:pt x="535" y="421"/>
                  </a:lnTo>
                  <a:lnTo>
                    <a:pt x="534" y="421"/>
                  </a:lnTo>
                  <a:lnTo>
                    <a:pt x="533" y="421"/>
                  </a:lnTo>
                  <a:lnTo>
                    <a:pt x="533" y="420"/>
                  </a:lnTo>
                  <a:lnTo>
                    <a:pt x="533" y="421"/>
                  </a:lnTo>
                  <a:lnTo>
                    <a:pt x="534" y="421"/>
                  </a:lnTo>
                  <a:lnTo>
                    <a:pt x="533" y="420"/>
                  </a:lnTo>
                  <a:lnTo>
                    <a:pt x="533" y="419"/>
                  </a:lnTo>
                  <a:lnTo>
                    <a:pt x="531" y="419"/>
                  </a:lnTo>
                  <a:lnTo>
                    <a:pt x="531" y="418"/>
                  </a:lnTo>
                  <a:lnTo>
                    <a:pt x="530" y="418"/>
                  </a:lnTo>
                  <a:lnTo>
                    <a:pt x="529" y="418"/>
                  </a:lnTo>
                  <a:lnTo>
                    <a:pt x="530" y="418"/>
                  </a:lnTo>
                  <a:lnTo>
                    <a:pt x="530" y="416"/>
                  </a:lnTo>
                  <a:lnTo>
                    <a:pt x="529" y="416"/>
                  </a:lnTo>
                  <a:lnTo>
                    <a:pt x="529" y="415"/>
                  </a:lnTo>
                  <a:lnTo>
                    <a:pt x="529" y="414"/>
                  </a:lnTo>
                  <a:lnTo>
                    <a:pt x="528" y="414"/>
                  </a:lnTo>
                  <a:lnTo>
                    <a:pt x="529" y="414"/>
                  </a:lnTo>
                  <a:lnTo>
                    <a:pt x="529" y="413"/>
                  </a:lnTo>
                  <a:lnTo>
                    <a:pt x="529" y="414"/>
                  </a:lnTo>
                  <a:lnTo>
                    <a:pt x="528" y="414"/>
                  </a:lnTo>
                  <a:lnTo>
                    <a:pt x="528" y="413"/>
                  </a:lnTo>
                  <a:lnTo>
                    <a:pt x="528" y="411"/>
                  </a:lnTo>
                  <a:lnTo>
                    <a:pt x="526" y="411"/>
                  </a:lnTo>
                  <a:lnTo>
                    <a:pt x="526" y="410"/>
                  </a:lnTo>
                  <a:lnTo>
                    <a:pt x="526" y="411"/>
                  </a:lnTo>
                  <a:lnTo>
                    <a:pt x="528" y="411"/>
                  </a:lnTo>
                  <a:lnTo>
                    <a:pt x="528" y="413"/>
                  </a:lnTo>
                  <a:lnTo>
                    <a:pt x="528" y="411"/>
                  </a:lnTo>
                  <a:lnTo>
                    <a:pt x="528" y="413"/>
                  </a:lnTo>
                  <a:lnTo>
                    <a:pt x="528" y="411"/>
                  </a:lnTo>
                  <a:lnTo>
                    <a:pt x="526" y="411"/>
                  </a:lnTo>
                  <a:lnTo>
                    <a:pt x="525" y="410"/>
                  </a:lnTo>
                  <a:lnTo>
                    <a:pt x="525" y="409"/>
                  </a:lnTo>
                  <a:lnTo>
                    <a:pt x="525" y="410"/>
                  </a:lnTo>
                  <a:lnTo>
                    <a:pt x="525" y="409"/>
                  </a:lnTo>
                  <a:lnTo>
                    <a:pt x="525" y="407"/>
                  </a:lnTo>
                  <a:lnTo>
                    <a:pt x="524" y="407"/>
                  </a:lnTo>
                  <a:lnTo>
                    <a:pt x="525" y="407"/>
                  </a:lnTo>
                  <a:lnTo>
                    <a:pt x="524" y="407"/>
                  </a:lnTo>
                  <a:lnTo>
                    <a:pt x="525" y="407"/>
                  </a:lnTo>
                  <a:lnTo>
                    <a:pt x="525" y="406"/>
                  </a:lnTo>
                  <a:lnTo>
                    <a:pt x="526" y="406"/>
                  </a:lnTo>
                  <a:lnTo>
                    <a:pt x="526" y="405"/>
                  </a:lnTo>
                  <a:lnTo>
                    <a:pt x="525" y="405"/>
                  </a:lnTo>
                  <a:lnTo>
                    <a:pt x="525" y="406"/>
                  </a:lnTo>
                  <a:lnTo>
                    <a:pt x="525" y="405"/>
                  </a:lnTo>
                  <a:lnTo>
                    <a:pt x="524" y="405"/>
                  </a:lnTo>
                  <a:lnTo>
                    <a:pt x="525" y="405"/>
                  </a:lnTo>
                  <a:lnTo>
                    <a:pt x="524" y="405"/>
                  </a:lnTo>
                  <a:lnTo>
                    <a:pt x="525" y="405"/>
                  </a:lnTo>
                  <a:lnTo>
                    <a:pt x="525" y="406"/>
                  </a:lnTo>
                  <a:lnTo>
                    <a:pt x="524" y="406"/>
                  </a:lnTo>
                  <a:lnTo>
                    <a:pt x="524" y="405"/>
                  </a:lnTo>
                  <a:lnTo>
                    <a:pt x="524" y="404"/>
                  </a:lnTo>
                  <a:lnTo>
                    <a:pt x="524" y="402"/>
                  </a:lnTo>
                  <a:lnTo>
                    <a:pt x="525" y="402"/>
                  </a:lnTo>
                  <a:lnTo>
                    <a:pt x="525" y="401"/>
                  </a:lnTo>
                  <a:lnTo>
                    <a:pt x="525" y="400"/>
                  </a:lnTo>
                  <a:lnTo>
                    <a:pt x="524" y="400"/>
                  </a:lnTo>
                  <a:lnTo>
                    <a:pt x="525" y="400"/>
                  </a:lnTo>
                  <a:lnTo>
                    <a:pt x="525" y="399"/>
                  </a:lnTo>
                  <a:lnTo>
                    <a:pt x="524" y="399"/>
                  </a:lnTo>
                  <a:lnTo>
                    <a:pt x="524" y="397"/>
                  </a:lnTo>
                  <a:lnTo>
                    <a:pt x="522" y="397"/>
                  </a:lnTo>
                  <a:lnTo>
                    <a:pt x="522" y="396"/>
                  </a:lnTo>
                  <a:lnTo>
                    <a:pt x="521" y="396"/>
                  </a:lnTo>
                  <a:lnTo>
                    <a:pt x="521" y="395"/>
                  </a:lnTo>
                  <a:lnTo>
                    <a:pt x="520" y="395"/>
                  </a:lnTo>
                  <a:lnTo>
                    <a:pt x="520" y="393"/>
                  </a:lnTo>
                  <a:lnTo>
                    <a:pt x="519" y="393"/>
                  </a:lnTo>
                  <a:lnTo>
                    <a:pt x="519" y="392"/>
                  </a:lnTo>
                  <a:lnTo>
                    <a:pt x="517" y="392"/>
                  </a:lnTo>
                  <a:lnTo>
                    <a:pt x="517" y="391"/>
                  </a:lnTo>
                  <a:lnTo>
                    <a:pt x="517" y="392"/>
                  </a:lnTo>
                  <a:lnTo>
                    <a:pt x="516" y="392"/>
                  </a:lnTo>
                  <a:lnTo>
                    <a:pt x="516" y="391"/>
                  </a:lnTo>
                  <a:lnTo>
                    <a:pt x="516" y="392"/>
                  </a:lnTo>
                  <a:lnTo>
                    <a:pt x="516" y="391"/>
                  </a:lnTo>
                  <a:lnTo>
                    <a:pt x="516" y="392"/>
                  </a:lnTo>
                  <a:lnTo>
                    <a:pt x="515" y="392"/>
                  </a:lnTo>
                  <a:lnTo>
                    <a:pt x="515" y="393"/>
                  </a:lnTo>
                  <a:lnTo>
                    <a:pt x="515" y="392"/>
                  </a:lnTo>
                  <a:lnTo>
                    <a:pt x="514" y="393"/>
                  </a:lnTo>
                  <a:lnTo>
                    <a:pt x="512" y="393"/>
                  </a:lnTo>
                  <a:lnTo>
                    <a:pt x="511" y="393"/>
                  </a:lnTo>
                  <a:lnTo>
                    <a:pt x="511" y="395"/>
                  </a:lnTo>
                  <a:lnTo>
                    <a:pt x="510" y="395"/>
                  </a:lnTo>
                  <a:lnTo>
                    <a:pt x="510" y="393"/>
                  </a:lnTo>
                  <a:lnTo>
                    <a:pt x="510" y="395"/>
                  </a:lnTo>
                  <a:lnTo>
                    <a:pt x="510" y="393"/>
                  </a:lnTo>
                  <a:lnTo>
                    <a:pt x="510" y="395"/>
                  </a:lnTo>
                  <a:lnTo>
                    <a:pt x="510" y="393"/>
                  </a:lnTo>
                  <a:lnTo>
                    <a:pt x="510" y="392"/>
                  </a:lnTo>
                  <a:lnTo>
                    <a:pt x="508" y="392"/>
                  </a:lnTo>
                  <a:lnTo>
                    <a:pt x="510" y="392"/>
                  </a:lnTo>
                  <a:lnTo>
                    <a:pt x="508" y="392"/>
                  </a:lnTo>
                  <a:lnTo>
                    <a:pt x="508" y="391"/>
                  </a:lnTo>
                  <a:lnTo>
                    <a:pt x="508" y="392"/>
                  </a:lnTo>
                  <a:lnTo>
                    <a:pt x="510" y="392"/>
                  </a:lnTo>
                  <a:lnTo>
                    <a:pt x="508" y="392"/>
                  </a:lnTo>
                  <a:lnTo>
                    <a:pt x="508" y="391"/>
                  </a:lnTo>
                  <a:lnTo>
                    <a:pt x="507" y="391"/>
                  </a:lnTo>
                  <a:lnTo>
                    <a:pt x="508" y="391"/>
                  </a:lnTo>
                  <a:lnTo>
                    <a:pt x="508" y="390"/>
                  </a:lnTo>
                  <a:lnTo>
                    <a:pt x="508" y="391"/>
                  </a:lnTo>
                  <a:lnTo>
                    <a:pt x="507" y="391"/>
                  </a:lnTo>
                  <a:lnTo>
                    <a:pt x="507" y="390"/>
                  </a:lnTo>
                  <a:lnTo>
                    <a:pt x="507" y="391"/>
                  </a:lnTo>
                  <a:lnTo>
                    <a:pt x="508" y="391"/>
                  </a:lnTo>
                  <a:lnTo>
                    <a:pt x="507" y="391"/>
                  </a:lnTo>
                  <a:lnTo>
                    <a:pt x="506" y="390"/>
                  </a:lnTo>
                  <a:lnTo>
                    <a:pt x="505" y="390"/>
                  </a:lnTo>
                  <a:lnTo>
                    <a:pt x="503" y="390"/>
                  </a:lnTo>
                  <a:lnTo>
                    <a:pt x="505" y="390"/>
                  </a:lnTo>
                  <a:lnTo>
                    <a:pt x="506" y="390"/>
                  </a:lnTo>
                  <a:lnTo>
                    <a:pt x="505" y="390"/>
                  </a:lnTo>
                  <a:lnTo>
                    <a:pt x="505" y="388"/>
                  </a:lnTo>
                  <a:lnTo>
                    <a:pt x="505" y="390"/>
                  </a:lnTo>
                  <a:lnTo>
                    <a:pt x="503" y="390"/>
                  </a:lnTo>
                  <a:lnTo>
                    <a:pt x="505" y="388"/>
                  </a:lnTo>
                  <a:lnTo>
                    <a:pt x="503" y="388"/>
                  </a:lnTo>
                  <a:lnTo>
                    <a:pt x="503" y="390"/>
                  </a:lnTo>
                  <a:lnTo>
                    <a:pt x="503" y="388"/>
                  </a:lnTo>
                  <a:lnTo>
                    <a:pt x="503" y="390"/>
                  </a:lnTo>
                  <a:lnTo>
                    <a:pt x="502" y="390"/>
                  </a:lnTo>
                  <a:lnTo>
                    <a:pt x="501" y="390"/>
                  </a:lnTo>
                  <a:lnTo>
                    <a:pt x="500" y="390"/>
                  </a:lnTo>
                  <a:lnTo>
                    <a:pt x="501" y="390"/>
                  </a:lnTo>
                  <a:lnTo>
                    <a:pt x="501" y="388"/>
                  </a:lnTo>
                  <a:lnTo>
                    <a:pt x="501" y="390"/>
                  </a:lnTo>
                  <a:lnTo>
                    <a:pt x="501" y="388"/>
                  </a:lnTo>
                  <a:lnTo>
                    <a:pt x="500" y="388"/>
                  </a:lnTo>
                  <a:lnTo>
                    <a:pt x="500" y="390"/>
                  </a:lnTo>
                  <a:lnTo>
                    <a:pt x="498" y="391"/>
                  </a:lnTo>
                  <a:lnTo>
                    <a:pt x="498" y="390"/>
                  </a:lnTo>
                  <a:lnTo>
                    <a:pt x="500" y="390"/>
                  </a:lnTo>
                  <a:lnTo>
                    <a:pt x="498" y="390"/>
                  </a:lnTo>
                  <a:lnTo>
                    <a:pt x="497" y="390"/>
                  </a:lnTo>
                  <a:lnTo>
                    <a:pt x="498" y="390"/>
                  </a:lnTo>
                  <a:lnTo>
                    <a:pt x="498" y="391"/>
                  </a:lnTo>
                  <a:lnTo>
                    <a:pt x="497" y="391"/>
                  </a:lnTo>
                  <a:lnTo>
                    <a:pt x="496" y="391"/>
                  </a:lnTo>
                  <a:lnTo>
                    <a:pt x="497" y="391"/>
                  </a:lnTo>
                  <a:lnTo>
                    <a:pt x="497" y="390"/>
                  </a:lnTo>
                  <a:lnTo>
                    <a:pt x="496" y="390"/>
                  </a:lnTo>
                  <a:lnTo>
                    <a:pt x="497" y="390"/>
                  </a:lnTo>
                  <a:lnTo>
                    <a:pt x="496" y="390"/>
                  </a:lnTo>
                  <a:lnTo>
                    <a:pt x="496" y="388"/>
                  </a:lnTo>
                  <a:lnTo>
                    <a:pt x="496" y="387"/>
                  </a:lnTo>
                  <a:lnTo>
                    <a:pt x="496" y="388"/>
                  </a:lnTo>
                  <a:lnTo>
                    <a:pt x="494" y="388"/>
                  </a:lnTo>
                  <a:lnTo>
                    <a:pt x="494" y="390"/>
                  </a:lnTo>
                  <a:lnTo>
                    <a:pt x="493" y="390"/>
                  </a:lnTo>
                  <a:lnTo>
                    <a:pt x="492" y="390"/>
                  </a:lnTo>
                  <a:lnTo>
                    <a:pt x="491" y="390"/>
                  </a:lnTo>
                  <a:lnTo>
                    <a:pt x="489" y="390"/>
                  </a:lnTo>
                  <a:lnTo>
                    <a:pt x="488" y="390"/>
                  </a:lnTo>
                  <a:lnTo>
                    <a:pt x="488" y="391"/>
                  </a:lnTo>
                  <a:lnTo>
                    <a:pt x="487" y="391"/>
                  </a:lnTo>
                  <a:lnTo>
                    <a:pt x="486" y="391"/>
                  </a:lnTo>
                  <a:lnTo>
                    <a:pt x="484" y="391"/>
                  </a:lnTo>
                  <a:lnTo>
                    <a:pt x="484" y="390"/>
                  </a:lnTo>
                  <a:lnTo>
                    <a:pt x="483" y="390"/>
                  </a:lnTo>
                  <a:lnTo>
                    <a:pt x="483" y="391"/>
                  </a:lnTo>
                  <a:lnTo>
                    <a:pt x="482" y="391"/>
                  </a:lnTo>
                  <a:lnTo>
                    <a:pt x="483" y="392"/>
                  </a:lnTo>
                  <a:lnTo>
                    <a:pt x="484" y="392"/>
                  </a:lnTo>
                  <a:lnTo>
                    <a:pt x="486" y="392"/>
                  </a:lnTo>
                  <a:lnTo>
                    <a:pt x="486" y="391"/>
                  </a:lnTo>
                  <a:lnTo>
                    <a:pt x="487" y="391"/>
                  </a:lnTo>
                  <a:lnTo>
                    <a:pt x="486" y="391"/>
                  </a:lnTo>
                  <a:lnTo>
                    <a:pt x="487" y="391"/>
                  </a:lnTo>
                  <a:lnTo>
                    <a:pt x="487" y="392"/>
                  </a:lnTo>
                  <a:lnTo>
                    <a:pt x="486" y="392"/>
                  </a:lnTo>
                  <a:lnTo>
                    <a:pt x="487" y="393"/>
                  </a:lnTo>
                  <a:lnTo>
                    <a:pt x="487" y="392"/>
                  </a:lnTo>
                  <a:lnTo>
                    <a:pt x="488" y="392"/>
                  </a:lnTo>
                  <a:lnTo>
                    <a:pt x="488" y="393"/>
                  </a:lnTo>
                  <a:lnTo>
                    <a:pt x="487" y="393"/>
                  </a:lnTo>
                  <a:lnTo>
                    <a:pt x="487" y="395"/>
                  </a:lnTo>
                  <a:lnTo>
                    <a:pt x="487" y="393"/>
                  </a:lnTo>
                  <a:lnTo>
                    <a:pt x="486" y="393"/>
                  </a:lnTo>
                  <a:lnTo>
                    <a:pt x="487" y="393"/>
                  </a:lnTo>
                  <a:lnTo>
                    <a:pt x="487" y="395"/>
                  </a:lnTo>
                  <a:lnTo>
                    <a:pt x="486" y="395"/>
                  </a:lnTo>
                  <a:lnTo>
                    <a:pt x="487" y="395"/>
                  </a:lnTo>
                  <a:lnTo>
                    <a:pt x="487" y="396"/>
                  </a:lnTo>
                  <a:lnTo>
                    <a:pt x="488" y="396"/>
                  </a:lnTo>
                  <a:lnTo>
                    <a:pt x="489" y="396"/>
                  </a:lnTo>
                  <a:lnTo>
                    <a:pt x="489" y="397"/>
                  </a:lnTo>
                  <a:lnTo>
                    <a:pt x="489" y="399"/>
                  </a:lnTo>
                  <a:lnTo>
                    <a:pt x="489" y="397"/>
                  </a:lnTo>
                  <a:lnTo>
                    <a:pt x="489" y="399"/>
                  </a:lnTo>
                  <a:lnTo>
                    <a:pt x="489" y="397"/>
                  </a:lnTo>
                  <a:lnTo>
                    <a:pt x="488" y="397"/>
                  </a:lnTo>
                  <a:lnTo>
                    <a:pt x="488" y="399"/>
                  </a:lnTo>
                  <a:lnTo>
                    <a:pt x="488" y="397"/>
                  </a:lnTo>
                  <a:lnTo>
                    <a:pt x="487" y="397"/>
                  </a:lnTo>
                  <a:lnTo>
                    <a:pt x="488" y="397"/>
                  </a:lnTo>
                  <a:lnTo>
                    <a:pt x="487" y="397"/>
                  </a:lnTo>
                  <a:lnTo>
                    <a:pt x="487" y="396"/>
                  </a:lnTo>
                  <a:lnTo>
                    <a:pt x="486" y="396"/>
                  </a:lnTo>
                  <a:lnTo>
                    <a:pt x="484" y="396"/>
                  </a:lnTo>
                  <a:lnTo>
                    <a:pt x="484" y="395"/>
                  </a:lnTo>
                  <a:lnTo>
                    <a:pt x="483" y="395"/>
                  </a:lnTo>
                  <a:lnTo>
                    <a:pt x="484" y="396"/>
                  </a:lnTo>
                  <a:lnTo>
                    <a:pt x="484" y="397"/>
                  </a:lnTo>
                  <a:lnTo>
                    <a:pt x="483" y="397"/>
                  </a:lnTo>
                  <a:lnTo>
                    <a:pt x="483" y="396"/>
                  </a:lnTo>
                  <a:lnTo>
                    <a:pt x="483" y="397"/>
                  </a:lnTo>
                  <a:lnTo>
                    <a:pt x="483" y="396"/>
                  </a:lnTo>
                  <a:lnTo>
                    <a:pt x="482" y="396"/>
                  </a:lnTo>
                  <a:lnTo>
                    <a:pt x="482" y="397"/>
                  </a:lnTo>
                  <a:lnTo>
                    <a:pt x="480" y="397"/>
                  </a:lnTo>
                  <a:lnTo>
                    <a:pt x="482" y="397"/>
                  </a:lnTo>
                  <a:lnTo>
                    <a:pt x="480" y="397"/>
                  </a:lnTo>
                  <a:lnTo>
                    <a:pt x="479" y="397"/>
                  </a:lnTo>
                  <a:lnTo>
                    <a:pt x="478" y="397"/>
                  </a:lnTo>
                  <a:lnTo>
                    <a:pt x="478" y="396"/>
                  </a:lnTo>
                  <a:lnTo>
                    <a:pt x="477" y="396"/>
                  </a:lnTo>
                  <a:lnTo>
                    <a:pt x="478" y="396"/>
                  </a:lnTo>
                  <a:lnTo>
                    <a:pt x="478" y="397"/>
                  </a:lnTo>
                  <a:lnTo>
                    <a:pt x="478" y="396"/>
                  </a:lnTo>
                  <a:lnTo>
                    <a:pt x="478" y="395"/>
                  </a:lnTo>
                  <a:lnTo>
                    <a:pt x="478" y="396"/>
                  </a:lnTo>
                  <a:lnTo>
                    <a:pt x="478" y="395"/>
                  </a:lnTo>
                  <a:lnTo>
                    <a:pt x="477" y="395"/>
                  </a:lnTo>
                  <a:lnTo>
                    <a:pt x="475" y="395"/>
                  </a:lnTo>
                  <a:lnTo>
                    <a:pt x="475" y="393"/>
                  </a:lnTo>
                  <a:lnTo>
                    <a:pt x="474" y="393"/>
                  </a:lnTo>
                  <a:lnTo>
                    <a:pt x="473" y="393"/>
                  </a:lnTo>
                  <a:lnTo>
                    <a:pt x="473" y="395"/>
                  </a:lnTo>
                  <a:lnTo>
                    <a:pt x="474" y="395"/>
                  </a:lnTo>
                  <a:lnTo>
                    <a:pt x="473" y="395"/>
                  </a:lnTo>
                  <a:lnTo>
                    <a:pt x="472" y="395"/>
                  </a:lnTo>
                  <a:lnTo>
                    <a:pt x="470" y="395"/>
                  </a:lnTo>
                  <a:lnTo>
                    <a:pt x="469" y="395"/>
                  </a:lnTo>
                  <a:lnTo>
                    <a:pt x="469" y="393"/>
                  </a:lnTo>
                  <a:lnTo>
                    <a:pt x="468" y="393"/>
                  </a:lnTo>
                  <a:lnTo>
                    <a:pt x="466" y="393"/>
                  </a:lnTo>
                  <a:lnTo>
                    <a:pt x="465" y="393"/>
                  </a:lnTo>
                  <a:lnTo>
                    <a:pt x="464" y="393"/>
                  </a:lnTo>
                  <a:lnTo>
                    <a:pt x="464" y="392"/>
                  </a:lnTo>
                  <a:lnTo>
                    <a:pt x="463" y="393"/>
                  </a:lnTo>
                  <a:lnTo>
                    <a:pt x="464" y="393"/>
                  </a:lnTo>
                  <a:lnTo>
                    <a:pt x="464" y="395"/>
                  </a:lnTo>
                  <a:lnTo>
                    <a:pt x="463" y="395"/>
                  </a:lnTo>
                  <a:lnTo>
                    <a:pt x="461" y="395"/>
                  </a:lnTo>
                  <a:lnTo>
                    <a:pt x="459" y="396"/>
                  </a:lnTo>
                  <a:lnTo>
                    <a:pt x="459" y="395"/>
                  </a:lnTo>
                  <a:lnTo>
                    <a:pt x="460" y="395"/>
                  </a:lnTo>
                  <a:lnTo>
                    <a:pt x="459" y="395"/>
                  </a:lnTo>
                  <a:lnTo>
                    <a:pt x="459" y="393"/>
                  </a:lnTo>
                  <a:lnTo>
                    <a:pt x="457" y="395"/>
                  </a:lnTo>
                  <a:lnTo>
                    <a:pt x="457" y="393"/>
                  </a:lnTo>
                  <a:lnTo>
                    <a:pt x="457" y="395"/>
                  </a:lnTo>
                  <a:lnTo>
                    <a:pt x="457" y="396"/>
                  </a:lnTo>
                  <a:lnTo>
                    <a:pt x="459" y="396"/>
                  </a:lnTo>
                  <a:lnTo>
                    <a:pt x="457" y="396"/>
                  </a:lnTo>
                  <a:lnTo>
                    <a:pt x="457" y="397"/>
                  </a:lnTo>
                  <a:lnTo>
                    <a:pt x="456" y="397"/>
                  </a:lnTo>
                  <a:lnTo>
                    <a:pt x="456" y="399"/>
                  </a:lnTo>
                  <a:lnTo>
                    <a:pt x="455" y="399"/>
                  </a:lnTo>
                  <a:lnTo>
                    <a:pt x="455" y="400"/>
                  </a:lnTo>
                  <a:lnTo>
                    <a:pt x="454" y="400"/>
                  </a:lnTo>
                  <a:lnTo>
                    <a:pt x="452" y="400"/>
                  </a:lnTo>
                  <a:lnTo>
                    <a:pt x="452" y="401"/>
                  </a:lnTo>
                  <a:lnTo>
                    <a:pt x="452" y="400"/>
                  </a:lnTo>
                  <a:lnTo>
                    <a:pt x="454" y="400"/>
                  </a:lnTo>
                  <a:lnTo>
                    <a:pt x="452" y="401"/>
                  </a:lnTo>
                  <a:lnTo>
                    <a:pt x="451" y="401"/>
                  </a:lnTo>
                  <a:lnTo>
                    <a:pt x="452" y="401"/>
                  </a:lnTo>
                  <a:lnTo>
                    <a:pt x="451" y="401"/>
                  </a:lnTo>
                  <a:lnTo>
                    <a:pt x="451" y="400"/>
                  </a:lnTo>
                  <a:lnTo>
                    <a:pt x="450" y="400"/>
                  </a:lnTo>
                  <a:lnTo>
                    <a:pt x="450" y="401"/>
                  </a:lnTo>
                  <a:lnTo>
                    <a:pt x="450" y="400"/>
                  </a:lnTo>
                  <a:lnTo>
                    <a:pt x="450" y="401"/>
                  </a:lnTo>
                  <a:lnTo>
                    <a:pt x="449" y="401"/>
                  </a:lnTo>
                  <a:lnTo>
                    <a:pt x="450" y="401"/>
                  </a:lnTo>
                  <a:lnTo>
                    <a:pt x="449" y="401"/>
                  </a:lnTo>
                  <a:lnTo>
                    <a:pt x="449" y="400"/>
                  </a:lnTo>
                  <a:lnTo>
                    <a:pt x="449" y="401"/>
                  </a:lnTo>
                  <a:lnTo>
                    <a:pt x="450" y="401"/>
                  </a:lnTo>
                  <a:lnTo>
                    <a:pt x="450" y="402"/>
                  </a:lnTo>
                  <a:lnTo>
                    <a:pt x="449" y="402"/>
                  </a:lnTo>
                  <a:lnTo>
                    <a:pt x="447" y="402"/>
                  </a:lnTo>
                  <a:lnTo>
                    <a:pt x="447" y="401"/>
                  </a:lnTo>
                  <a:lnTo>
                    <a:pt x="447" y="402"/>
                  </a:lnTo>
                  <a:lnTo>
                    <a:pt x="447" y="404"/>
                  </a:lnTo>
                  <a:lnTo>
                    <a:pt x="447" y="402"/>
                  </a:lnTo>
                  <a:lnTo>
                    <a:pt x="447" y="404"/>
                  </a:lnTo>
                  <a:lnTo>
                    <a:pt x="446" y="404"/>
                  </a:lnTo>
                  <a:lnTo>
                    <a:pt x="447" y="404"/>
                  </a:lnTo>
                  <a:lnTo>
                    <a:pt x="446" y="404"/>
                  </a:lnTo>
                  <a:lnTo>
                    <a:pt x="445" y="404"/>
                  </a:lnTo>
                  <a:lnTo>
                    <a:pt x="446" y="404"/>
                  </a:lnTo>
                  <a:lnTo>
                    <a:pt x="446" y="405"/>
                  </a:lnTo>
                  <a:lnTo>
                    <a:pt x="446" y="404"/>
                  </a:lnTo>
                  <a:lnTo>
                    <a:pt x="446" y="405"/>
                  </a:lnTo>
                  <a:lnTo>
                    <a:pt x="446" y="406"/>
                  </a:lnTo>
                  <a:lnTo>
                    <a:pt x="445" y="406"/>
                  </a:lnTo>
                  <a:lnTo>
                    <a:pt x="445" y="405"/>
                  </a:lnTo>
                  <a:lnTo>
                    <a:pt x="443" y="405"/>
                  </a:lnTo>
                  <a:lnTo>
                    <a:pt x="443" y="406"/>
                  </a:lnTo>
                  <a:lnTo>
                    <a:pt x="445" y="406"/>
                  </a:lnTo>
                  <a:lnTo>
                    <a:pt x="445" y="405"/>
                  </a:lnTo>
                  <a:lnTo>
                    <a:pt x="445" y="406"/>
                  </a:lnTo>
                  <a:lnTo>
                    <a:pt x="445" y="407"/>
                  </a:lnTo>
                  <a:lnTo>
                    <a:pt x="445" y="409"/>
                  </a:lnTo>
                  <a:lnTo>
                    <a:pt x="443" y="409"/>
                  </a:lnTo>
                  <a:lnTo>
                    <a:pt x="442" y="409"/>
                  </a:lnTo>
                  <a:lnTo>
                    <a:pt x="442" y="407"/>
                  </a:lnTo>
                  <a:lnTo>
                    <a:pt x="442" y="409"/>
                  </a:lnTo>
                  <a:lnTo>
                    <a:pt x="443" y="409"/>
                  </a:lnTo>
                  <a:lnTo>
                    <a:pt x="445" y="409"/>
                  </a:lnTo>
                  <a:lnTo>
                    <a:pt x="443" y="409"/>
                  </a:lnTo>
                  <a:lnTo>
                    <a:pt x="443" y="410"/>
                  </a:lnTo>
                  <a:lnTo>
                    <a:pt x="443" y="411"/>
                  </a:lnTo>
                  <a:lnTo>
                    <a:pt x="443" y="413"/>
                  </a:lnTo>
                  <a:lnTo>
                    <a:pt x="445" y="414"/>
                  </a:lnTo>
                  <a:lnTo>
                    <a:pt x="443" y="414"/>
                  </a:lnTo>
                  <a:lnTo>
                    <a:pt x="445" y="414"/>
                  </a:lnTo>
                  <a:lnTo>
                    <a:pt x="445" y="415"/>
                  </a:lnTo>
                  <a:lnTo>
                    <a:pt x="445" y="416"/>
                  </a:lnTo>
                  <a:lnTo>
                    <a:pt x="446" y="416"/>
                  </a:lnTo>
                  <a:lnTo>
                    <a:pt x="445" y="418"/>
                  </a:lnTo>
                  <a:lnTo>
                    <a:pt x="443" y="418"/>
                  </a:lnTo>
                  <a:lnTo>
                    <a:pt x="443" y="416"/>
                  </a:lnTo>
                  <a:lnTo>
                    <a:pt x="442" y="416"/>
                  </a:lnTo>
                  <a:lnTo>
                    <a:pt x="441" y="416"/>
                  </a:lnTo>
                  <a:lnTo>
                    <a:pt x="440" y="416"/>
                  </a:lnTo>
                  <a:lnTo>
                    <a:pt x="438" y="416"/>
                  </a:lnTo>
                  <a:lnTo>
                    <a:pt x="438" y="415"/>
                  </a:lnTo>
                  <a:lnTo>
                    <a:pt x="437" y="415"/>
                  </a:lnTo>
                  <a:lnTo>
                    <a:pt x="436" y="415"/>
                  </a:lnTo>
                  <a:lnTo>
                    <a:pt x="436" y="414"/>
                  </a:lnTo>
                  <a:lnTo>
                    <a:pt x="436" y="415"/>
                  </a:lnTo>
                  <a:lnTo>
                    <a:pt x="436" y="414"/>
                  </a:lnTo>
                  <a:lnTo>
                    <a:pt x="435" y="414"/>
                  </a:lnTo>
                  <a:lnTo>
                    <a:pt x="435" y="413"/>
                  </a:lnTo>
                  <a:lnTo>
                    <a:pt x="435" y="411"/>
                  </a:lnTo>
                  <a:lnTo>
                    <a:pt x="433" y="411"/>
                  </a:lnTo>
                  <a:lnTo>
                    <a:pt x="433" y="410"/>
                  </a:lnTo>
                  <a:lnTo>
                    <a:pt x="433" y="409"/>
                  </a:lnTo>
                  <a:lnTo>
                    <a:pt x="433" y="407"/>
                  </a:lnTo>
                  <a:lnTo>
                    <a:pt x="432" y="407"/>
                  </a:lnTo>
                  <a:lnTo>
                    <a:pt x="432" y="406"/>
                  </a:lnTo>
                  <a:lnTo>
                    <a:pt x="432" y="407"/>
                  </a:lnTo>
                  <a:lnTo>
                    <a:pt x="432" y="406"/>
                  </a:lnTo>
                  <a:lnTo>
                    <a:pt x="431" y="406"/>
                  </a:lnTo>
                  <a:lnTo>
                    <a:pt x="431" y="405"/>
                  </a:lnTo>
                  <a:lnTo>
                    <a:pt x="429" y="405"/>
                  </a:lnTo>
                  <a:lnTo>
                    <a:pt x="429" y="404"/>
                  </a:lnTo>
                  <a:lnTo>
                    <a:pt x="428" y="404"/>
                  </a:lnTo>
                  <a:lnTo>
                    <a:pt x="428" y="402"/>
                  </a:lnTo>
                  <a:lnTo>
                    <a:pt x="428" y="401"/>
                  </a:lnTo>
                  <a:lnTo>
                    <a:pt x="427" y="400"/>
                  </a:lnTo>
                  <a:lnTo>
                    <a:pt x="427" y="399"/>
                  </a:lnTo>
                  <a:lnTo>
                    <a:pt x="427" y="397"/>
                  </a:lnTo>
                  <a:lnTo>
                    <a:pt x="426" y="397"/>
                  </a:lnTo>
                  <a:lnTo>
                    <a:pt x="426" y="396"/>
                  </a:lnTo>
                  <a:lnTo>
                    <a:pt x="424" y="396"/>
                  </a:lnTo>
                  <a:lnTo>
                    <a:pt x="426" y="396"/>
                  </a:lnTo>
                  <a:lnTo>
                    <a:pt x="426" y="395"/>
                  </a:lnTo>
                  <a:lnTo>
                    <a:pt x="424" y="395"/>
                  </a:lnTo>
                  <a:lnTo>
                    <a:pt x="426" y="395"/>
                  </a:lnTo>
                  <a:lnTo>
                    <a:pt x="424" y="395"/>
                  </a:lnTo>
                  <a:lnTo>
                    <a:pt x="423" y="395"/>
                  </a:lnTo>
                  <a:lnTo>
                    <a:pt x="423" y="393"/>
                  </a:lnTo>
                  <a:lnTo>
                    <a:pt x="422" y="393"/>
                  </a:lnTo>
                  <a:lnTo>
                    <a:pt x="423" y="393"/>
                  </a:lnTo>
                  <a:lnTo>
                    <a:pt x="422" y="393"/>
                  </a:lnTo>
                  <a:lnTo>
                    <a:pt x="421" y="393"/>
                  </a:lnTo>
                  <a:lnTo>
                    <a:pt x="419" y="393"/>
                  </a:lnTo>
                  <a:lnTo>
                    <a:pt x="418" y="393"/>
                  </a:lnTo>
                  <a:lnTo>
                    <a:pt x="417" y="393"/>
                  </a:lnTo>
                  <a:lnTo>
                    <a:pt x="415" y="393"/>
                  </a:lnTo>
                  <a:lnTo>
                    <a:pt x="415" y="395"/>
                  </a:lnTo>
                  <a:lnTo>
                    <a:pt x="414" y="396"/>
                  </a:lnTo>
                  <a:lnTo>
                    <a:pt x="414" y="397"/>
                  </a:lnTo>
                  <a:lnTo>
                    <a:pt x="413" y="397"/>
                  </a:lnTo>
                  <a:lnTo>
                    <a:pt x="413" y="399"/>
                  </a:lnTo>
                  <a:lnTo>
                    <a:pt x="412" y="399"/>
                  </a:lnTo>
                  <a:lnTo>
                    <a:pt x="412" y="397"/>
                  </a:lnTo>
                  <a:lnTo>
                    <a:pt x="410" y="397"/>
                  </a:lnTo>
                  <a:lnTo>
                    <a:pt x="409" y="397"/>
                  </a:lnTo>
                  <a:lnTo>
                    <a:pt x="409" y="396"/>
                  </a:lnTo>
                  <a:lnTo>
                    <a:pt x="408" y="396"/>
                  </a:lnTo>
                  <a:lnTo>
                    <a:pt x="407" y="395"/>
                  </a:lnTo>
                  <a:lnTo>
                    <a:pt x="405" y="395"/>
                  </a:lnTo>
                  <a:lnTo>
                    <a:pt x="405" y="393"/>
                  </a:lnTo>
                  <a:lnTo>
                    <a:pt x="405" y="392"/>
                  </a:lnTo>
                  <a:lnTo>
                    <a:pt x="404" y="392"/>
                  </a:lnTo>
                  <a:lnTo>
                    <a:pt x="405" y="391"/>
                  </a:lnTo>
                  <a:lnTo>
                    <a:pt x="404" y="391"/>
                  </a:lnTo>
                  <a:lnTo>
                    <a:pt x="404" y="390"/>
                  </a:lnTo>
                  <a:lnTo>
                    <a:pt x="404" y="388"/>
                  </a:lnTo>
                  <a:lnTo>
                    <a:pt x="403" y="388"/>
                  </a:lnTo>
                  <a:lnTo>
                    <a:pt x="403" y="387"/>
                  </a:lnTo>
                  <a:lnTo>
                    <a:pt x="401" y="387"/>
                  </a:lnTo>
                  <a:lnTo>
                    <a:pt x="400" y="387"/>
                  </a:lnTo>
                  <a:lnTo>
                    <a:pt x="400" y="386"/>
                  </a:lnTo>
                  <a:lnTo>
                    <a:pt x="399" y="386"/>
                  </a:lnTo>
                  <a:lnTo>
                    <a:pt x="399" y="384"/>
                  </a:lnTo>
                  <a:lnTo>
                    <a:pt x="398" y="384"/>
                  </a:lnTo>
                  <a:lnTo>
                    <a:pt x="398" y="383"/>
                  </a:lnTo>
                  <a:lnTo>
                    <a:pt x="396" y="383"/>
                  </a:lnTo>
                  <a:lnTo>
                    <a:pt x="396" y="382"/>
                  </a:lnTo>
                  <a:lnTo>
                    <a:pt x="395" y="382"/>
                  </a:lnTo>
                  <a:lnTo>
                    <a:pt x="395" y="381"/>
                  </a:lnTo>
                  <a:lnTo>
                    <a:pt x="394" y="381"/>
                  </a:lnTo>
                  <a:lnTo>
                    <a:pt x="393" y="381"/>
                  </a:lnTo>
                  <a:lnTo>
                    <a:pt x="391" y="381"/>
                  </a:lnTo>
                  <a:lnTo>
                    <a:pt x="390" y="381"/>
                  </a:lnTo>
                  <a:lnTo>
                    <a:pt x="389" y="381"/>
                  </a:lnTo>
                  <a:lnTo>
                    <a:pt x="387" y="381"/>
                  </a:lnTo>
                  <a:lnTo>
                    <a:pt x="386" y="381"/>
                  </a:lnTo>
                  <a:lnTo>
                    <a:pt x="385" y="381"/>
                  </a:lnTo>
                  <a:lnTo>
                    <a:pt x="385" y="382"/>
                  </a:lnTo>
                  <a:lnTo>
                    <a:pt x="385" y="383"/>
                  </a:lnTo>
                  <a:lnTo>
                    <a:pt x="384" y="383"/>
                  </a:lnTo>
                  <a:lnTo>
                    <a:pt x="382" y="383"/>
                  </a:lnTo>
                  <a:lnTo>
                    <a:pt x="381" y="383"/>
                  </a:lnTo>
                  <a:lnTo>
                    <a:pt x="380" y="383"/>
                  </a:lnTo>
                  <a:lnTo>
                    <a:pt x="379" y="383"/>
                  </a:lnTo>
                  <a:lnTo>
                    <a:pt x="377" y="383"/>
                  </a:lnTo>
                  <a:lnTo>
                    <a:pt x="376" y="383"/>
                  </a:lnTo>
                  <a:lnTo>
                    <a:pt x="375" y="383"/>
                  </a:lnTo>
                  <a:lnTo>
                    <a:pt x="373" y="383"/>
                  </a:lnTo>
                  <a:lnTo>
                    <a:pt x="372" y="383"/>
                  </a:lnTo>
                  <a:lnTo>
                    <a:pt x="371" y="383"/>
                  </a:lnTo>
                  <a:lnTo>
                    <a:pt x="370" y="383"/>
                  </a:lnTo>
                  <a:lnTo>
                    <a:pt x="368" y="383"/>
                  </a:lnTo>
                  <a:lnTo>
                    <a:pt x="367" y="383"/>
                  </a:lnTo>
                  <a:lnTo>
                    <a:pt x="366" y="382"/>
                  </a:lnTo>
                  <a:lnTo>
                    <a:pt x="363" y="381"/>
                  </a:lnTo>
                  <a:lnTo>
                    <a:pt x="361" y="381"/>
                  </a:lnTo>
                  <a:lnTo>
                    <a:pt x="358" y="379"/>
                  </a:lnTo>
                  <a:lnTo>
                    <a:pt x="357" y="378"/>
                  </a:lnTo>
                  <a:lnTo>
                    <a:pt x="354" y="378"/>
                  </a:lnTo>
                  <a:lnTo>
                    <a:pt x="352" y="377"/>
                  </a:lnTo>
                  <a:lnTo>
                    <a:pt x="349" y="377"/>
                  </a:lnTo>
                  <a:lnTo>
                    <a:pt x="349" y="376"/>
                  </a:lnTo>
                  <a:lnTo>
                    <a:pt x="351" y="376"/>
                  </a:lnTo>
                  <a:lnTo>
                    <a:pt x="351" y="374"/>
                  </a:lnTo>
                  <a:lnTo>
                    <a:pt x="349" y="374"/>
                  </a:lnTo>
                  <a:lnTo>
                    <a:pt x="349" y="376"/>
                  </a:lnTo>
                  <a:lnTo>
                    <a:pt x="348" y="376"/>
                  </a:lnTo>
                  <a:lnTo>
                    <a:pt x="347" y="376"/>
                  </a:lnTo>
                  <a:lnTo>
                    <a:pt x="345" y="376"/>
                  </a:lnTo>
                  <a:lnTo>
                    <a:pt x="344" y="376"/>
                  </a:lnTo>
                  <a:lnTo>
                    <a:pt x="343" y="376"/>
                  </a:lnTo>
                  <a:lnTo>
                    <a:pt x="342" y="376"/>
                  </a:lnTo>
                  <a:lnTo>
                    <a:pt x="340" y="376"/>
                  </a:lnTo>
                  <a:lnTo>
                    <a:pt x="339" y="376"/>
                  </a:lnTo>
                  <a:lnTo>
                    <a:pt x="338" y="376"/>
                  </a:lnTo>
                  <a:lnTo>
                    <a:pt x="337" y="376"/>
                  </a:lnTo>
                  <a:lnTo>
                    <a:pt x="337" y="374"/>
                  </a:lnTo>
                  <a:lnTo>
                    <a:pt x="337" y="376"/>
                  </a:lnTo>
                  <a:lnTo>
                    <a:pt x="337" y="374"/>
                  </a:lnTo>
                  <a:lnTo>
                    <a:pt x="337" y="376"/>
                  </a:lnTo>
                  <a:lnTo>
                    <a:pt x="337" y="374"/>
                  </a:lnTo>
                  <a:lnTo>
                    <a:pt x="337" y="373"/>
                  </a:lnTo>
                  <a:lnTo>
                    <a:pt x="337" y="372"/>
                  </a:lnTo>
                  <a:lnTo>
                    <a:pt x="335" y="372"/>
                  </a:lnTo>
                  <a:lnTo>
                    <a:pt x="335" y="370"/>
                  </a:lnTo>
                  <a:lnTo>
                    <a:pt x="334" y="370"/>
                  </a:lnTo>
                  <a:lnTo>
                    <a:pt x="334" y="369"/>
                  </a:lnTo>
                  <a:lnTo>
                    <a:pt x="333" y="369"/>
                  </a:lnTo>
                  <a:lnTo>
                    <a:pt x="331" y="368"/>
                  </a:lnTo>
                  <a:lnTo>
                    <a:pt x="330" y="368"/>
                  </a:lnTo>
                  <a:lnTo>
                    <a:pt x="330" y="367"/>
                  </a:lnTo>
                  <a:lnTo>
                    <a:pt x="329" y="367"/>
                  </a:lnTo>
                  <a:lnTo>
                    <a:pt x="328" y="367"/>
                  </a:lnTo>
                  <a:lnTo>
                    <a:pt x="326" y="367"/>
                  </a:lnTo>
                  <a:lnTo>
                    <a:pt x="326" y="365"/>
                  </a:lnTo>
                  <a:lnTo>
                    <a:pt x="325" y="365"/>
                  </a:lnTo>
                  <a:lnTo>
                    <a:pt x="325" y="364"/>
                  </a:lnTo>
                  <a:lnTo>
                    <a:pt x="324" y="364"/>
                  </a:lnTo>
                  <a:lnTo>
                    <a:pt x="323" y="364"/>
                  </a:lnTo>
                  <a:lnTo>
                    <a:pt x="321" y="364"/>
                  </a:lnTo>
                  <a:lnTo>
                    <a:pt x="321" y="363"/>
                  </a:lnTo>
                  <a:lnTo>
                    <a:pt x="320" y="363"/>
                  </a:lnTo>
                  <a:lnTo>
                    <a:pt x="319" y="364"/>
                  </a:lnTo>
                  <a:lnTo>
                    <a:pt x="319" y="363"/>
                  </a:lnTo>
                  <a:lnTo>
                    <a:pt x="317" y="363"/>
                  </a:lnTo>
                  <a:lnTo>
                    <a:pt x="317" y="362"/>
                  </a:lnTo>
                  <a:lnTo>
                    <a:pt x="319" y="362"/>
                  </a:lnTo>
                  <a:lnTo>
                    <a:pt x="317" y="362"/>
                  </a:lnTo>
                  <a:lnTo>
                    <a:pt x="317" y="360"/>
                  </a:lnTo>
                  <a:lnTo>
                    <a:pt x="317" y="359"/>
                  </a:lnTo>
                  <a:lnTo>
                    <a:pt x="316" y="359"/>
                  </a:lnTo>
                  <a:lnTo>
                    <a:pt x="316" y="358"/>
                  </a:lnTo>
                  <a:lnTo>
                    <a:pt x="317" y="358"/>
                  </a:lnTo>
                  <a:lnTo>
                    <a:pt x="316" y="358"/>
                  </a:lnTo>
                  <a:lnTo>
                    <a:pt x="316" y="356"/>
                  </a:lnTo>
                  <a:lnTo>
                    <a:pt x="315" y="356"/>
                  </a:lnTo>
                  <a:lnTo>
                    <a:pt x="315" y="355"/>
                  </a:lnTo>
                  <a:lnTo>
                    <a:pt x="314" y="355"/>
                  </a:lnTo>
                  <a:lnTo>
                    <a:pt x="314" y="354"/>
                  </a:lnTo>
                  <a:lnTo>
                    <a:pt x="314" y="353"/>
                  </a:lnTo>
                  <a:lnTo>
                    <a:pt x="312" y="353"/>
                  </a:lnTo>
                  <a:lnTo>
                    <a:pt x="312" y="351"/>
                  </a:lnTo>
                  <a:lnTo>
                    <a:pt x="311" y="351"/>
                  </a:lnTo>
                  <a:lnTo>
                    <a:pt x="311" y="350"/>
                  </a:lnTo>
                  <a:lnTo>
                    <a:pt x="311" y="349"/>
                  </a:lnTo>
                  <a:lnTo>
                    <a:pt x="311" y="348"/>
                  </a:lnTo>
                  <a:lnTo>
                    <a:pt x="311" y="349"/>
                  </a:lnTo>
                  <a:lnTo>
                    <a:pt x="312" y="349"/>
                  </a:lnTo>
                  <a:lnTo>
                    <a:pt x="312" y="348"/>
                  </a:lnTo>
                  <a:lnTo>
                    <a:pt x="311" y="348"/>
                  </a:lnTo>
                  <a:lnTo>
                    <a:pt x="311" y="346"/>
                  </a:lnTo>
                  <a:lnTo>
                    <a:pt x="310" y="346"/>
                  </a:lnTo>
                  <a:lnTo>
                    <a:pt x="308" y="346"/>
                  </a:lnTo>
                  <a:lnTo>
                    <a:pt x="308" y="345"/>
                  </a:lnTo>
                  <a:lnTo>
                    <a:pt x="308" y="344"/>
                  </a:lnTo>
                  <a:lnTo>
                    <a:pt x="308" y="342"/>
                  </a:lnTo>
                  <a:lnTo>
                    <a:pt x="307" y="342"/>
                  </a:lnTo>
                  <a:lnTo>
                    <a:pt x="307" y="341"/>
                  </a:lnTo>
                  <a:lnTo>
                    <a:pt x="308" y="341"/>
                  </a:lnTo>
                  <a:lnTo>
                    <a:pt x="308" y="342"/>
                  </a:lnTo>
                  <a:lnTo>
                    <a:pt x="310" y="342"/>
                  </a:lnTo>
                  <a:lnTo>
                    <a:pt x="310" y="344"/>
                  </a:lnTo>
                  <a:lnTo>
                    <a:pt x="310" y="342"/>
                  </a:lnTo>
                  <a:lnTo>
                    <a:pt x="310" y="341"/>
                  </a:lnTo>
                  <a:lnTo>
                    <a:pt x="308" y="341"/>
                  </a:lnTo>
                  <a:lnTo>
                    <a:pt x="310" y="341"/>
                  </a:lnTo>
                  <a:lnTo>
                    <a:pt x="308" y="341"/>
                  </a:lnTo>
                  <a:lnTo>
                    <a:pt x="308" y="340"/>
                  </a:lnTo>
                  <a:lnTo>
                    <a:pt x="308" y="339"/>
                  </a:lnTo>
                  <a:lnTo>
                    <a:pt x="310" y="339"/>
                  </a:lnTo>
                  <a:lnTo>
                    <a:pt x="310" y="340"/>
                  </a:lnTo>
                  <a:lnTo>
                    <a:pt x="310" y="339"/>
                  </a:lnTo>
                  <a:lnTo>
                    <a:pt x="311" y="339"/>
                  </a:lnTo>
                  <a:lnTo>
                    <a:pt x="311" y="340"/>
                  </a:lnTo>
                  <a:lnTo>
                    <a:pt x="312" y="340"/>
                  </a:lnTo>
                  <a:lnTo>
                    <a:pt x="312" y="339"/>
                  </a:lnTo>
                  <a:lnTo>
                    <a:pt x="312" y="340"/>
                  </a:lnTo>
                  <a:lnTo>
                    <a:pt x="312" y="339"/>
                  </a:lnTo>
                  <a:lnTo>
                    <a:pt x="314" y="339"/>
                  </a:lnTo>
                  <a:lnTo>
                    <a:pt x="314" y="340"/>
                  </a:lnTo>
                  <a:lnTo>
                    <a:pt x="314" y="339"/>
                  </a:lnTo>
                  <a:lnTo>
                    <a:pt x="312" y="339"/>
                  </a:lnTo>
                  <a:lnTo>
                    <a:pt x="312" y="340"/>
                  </a:lnTo>
                  <a:lnTo>
                    <a:pt x="311" y="339"/>
                  </a:lnTo>
                  <a:lnTo>
                    <a:pt x="312" y="339"/>
                  </a:lnTo>
                  <a:lnTo>
                    <a:pt x="311" y="339"/>
                  </a:lnTo>
                  <a:lnTo>
                    <a:pt x="310" y="339"/>
                  </a:lnTo>
                  <a:lnTo>
                    <a:pt x="308" y="339"/>
                  </a:lnTo>
                  <a:lnTo>
                    <a:pt x="307" y="339"/>
                  </a:lnTo>
                  <a:lnTo>
                    <a:pt x="308" y="339"/>
                  </a:lnTo>
                  <a:lnTo>
                    <a:pt x="307" y="339"/>
                  </a:lnTo>
                  <a:lnTo>
                    <a:pt x="307" y="340"/>
                  </a:lnTo>
                  <a:lnTo>
                    <a:pt x="308" y="340"/>
                  </a:lnTo>
                  <a:lnTo>
                    <a:pt x="307" y="340"/>
                  </a:lnTo>
                  <a:lnTo>
                    <a:pt x="308" y="340"/>
                  </a:lnTo>
                  <a:lnTo>
                    <a:pt x="307" y="340"/>
                  </a:lnTo>
                  <a:lnTo>
                    <a:pt x="308" y="340"/>
                  </a:lnTo>
                  <a:lnTo>
                    <a:pt x="307" y="340"/>
                  </a:lnTo>
                  <a:lnTo>
                    <a:pt x="308" y="340"/>
                  </a:lnTo>
                  <a:lnTo>
                    <a:pt x="308" y="341"/>
                  </a:lnTo>
                  <a:lnTo>
                    <a:pt x="307" y="341"/>
                  </a:lnTo>
                  <a:lnTo>
                    <a:pt x="307" y="340"/>
                  </a:lnTo>
                  <a:lnTo>
                    <a:pt x="306" y="340"/>
                  </a:lnTo>
                  <a:lnTo>
                    <a:pt x="306" y="339"/>
                  </a:lnTo>
                  <a:lnTo>
                    <a:pt x="306" y="340"/>
                  </a:lnTo>
                  <a:lnTo>
                    <a:pt x="305" y="340"/>
                  </a:lnTo>
                  <a:lnTo>
                    <a:pt x="305" y="339"/>
                  </a:lnTo>
                  <a:lnTo>
                    <a:pt x="306" y="339"/>
                  </a:lnTo>
                  <a:lnTo>
                    <a:pt x="305" y="339"/>
                  </a:lnTo>
                  <a:lnTo>
                    <a:pt x="305" y="337"/>
                  </a:lnTo>
                  <a:lnTo>
                    <a:pt x="305" y="339"/>
                  </a:lnTo>
                  <a:lnTo>
                    <a:pt x="306" y="339"/>
                  </a:lnTo>
                  <a:lnTo>
                    <a:pt x="305" y="337"/>
                  </a:lnTo>
                  <a:lnTo>
                    <a:pt x="305" y="336"/>
                  </a:lnTo>
                  <a:lnTo>
                    <a:pt x="303" y="336"/>
                  </a:lnTo>
                  <a:lnTo>
                    <a:pt x="303" y="335"/>
                  </a:lnTo>
                  <a:lnTo>
                    <a:pt x="302" y="335"/>
                  </a:lnTo>
                  <a:lnTo>
                    <a:pt x="302" y="334"/>
                  </a:lnTo>
                  <a:lnTo>
                    <a:pt x="301" y="334"/>
                  </a:lnTo>
                  <a:lnTo>
                    <a:pt x="301" y="332"/>
                  </a:lnTo>
                  <a:lnTo>
                    <a:pt x="301" y="331"/>
                  </a:lnTo>
                  <a:lnTo>
                    <a:pt x="301" y="330"/>
                  </a:lnTo>
                  <a:lnTo>
                    <a:pt x="301" y="328"/>
                  </a:lnTo>
                  <a:lnTo>
                    <a:pt x="301" y="327"/>
                  </a:lnTo>
                  <a:lnTo>
                    <a:pt x="300" y="326"/>
                  </a:lnTo>
                  <a:lnTo>
                    <a:pt x="300" y="325"/>
                  </a:lnTo>
                  <a:lnTo>
                    <a:pt x="298" y="325"/>
                  </a:lnTo>
                  <a:lnTo>
                    <a:pt x="298" y="323"/>
                  </a:lnTo>
                  <a:lnTo>
                    <a:pt x="297" y="323"/>
                  </a:lnTo>
                  <a:lnTo>
                    <a:pt x="298" y="323"/>
                  </a:lnTo>
                  <a:lnTo>
                    <a:pt x="297" y="323"/>
                  </a:lnTo>
                  <a:lnTo>
                    <a:pt x="297" y="322"/>
                  </a:lnTo>
                  <a:lnTo>
                    <a:pt x="298" y="322"/>
                  </a:lnTo>
                  <a:lnTo>
                    <a:pt x="298" y="321"/>
                  </a:lnTo>
                  <a:lnTo>
                    <a:pt x="298" y="320"/>
                  </a:lnTo>
                  <a:lnTo>
                    <a:pt x="298" y="321"/>
                  </a:lnTo>
                  <a:lnTo>
                    <a:pt x="298" y="320"/>
                  </a:lnTo>
                  <a:lnTo>
                    <a:pt x="300" y="320"/>
                  </a:lnTo>
                  <a:lnTo>
                    <a:pt x="298" y="320"/>
                  </a:lnTo>
                  <a:lnTo>
                    <a:pt x="298" y="318"/>
                  </a:lnTo>
                  <a:lnTo>
                    <a:pt x="300" y="318"/>
                  </a:lnTo>
                  <a:lnTo>
                    <a:pt x="298" y="318"/>
                  </a:lnTo>
                  <a:lnTo>
                    <a:pt x="298" y="317"/>
                  </a:lnTo>
                  <a:lnTo>
                    <a:pt x="300" y="317"/>
                  </a:lnTo>
                  <a:lnTo>
                    <a:pt x="300" y="316"/>
                  </a:lnTo>
                  <a:lnTo>
                    <a:pt x="300" y="314"/>
                  </a:lnTo>
                  <a:lnTo>
                    <a:pt x="298" y="313"/>
                  </a:lnTo>
                  <a:lnTo>
                    <a:pt x="298" y="312"/>
                  </a:lnTo>
                  <a:lnTo>
                    <a:pt x="298" y="311"/>
                  </a:lnTo>
                  <a:lnTo>
                    <a:pt x="297" y="311"/>
                  </a:lnTo>
                  <a:lnTo>
                    <a:pt x="298" y="311"/>
                  </a:lnTo>
                  <a:lnTo>
                    <a:pt x="297" y="311"/>
                  </a:lnTo>
                  <a:lnTo>
                    <a:pt x="297" y="309"/>
                  </a:lnTo>
                  <a:lnTo>
                    <a:pt x="297" y="308"/>
                  </a:lnTo>
                  <a:lnTo>
                    <a:pt x="297" y="307"/>
                  </a:lnTo>
                  <a:lnTo>
                    <a:pt x="297" y="306"/>
                  </a:lnTo>
                  <a:lnTo>
                    <a:pt x="297" y="304"/>
                  </a:lnTo>
                  <a:lnTo>
                    <a:pt x="297" y="303"/>
                  </a:lnTo>
                  <a:lnTo>
                    <a:pt x="297" y="302"/>
                  </a:lnTo>
                  <a:lnTo>
                    <a:pt x="298" y="302"/>
                  </a:lnTo>
                  <a:lnTo>
                    <a:pt x="298" y="300"/>
                  </a:lnTo>
                  <a:lnTo>
                    <a:pt x="298" y="299"/>
                  </a:lnTo>
                  <a:lnTo>
                    <a:pt x="298" y="298"/>
                  </a:lnTo>
                  <a:lnTo>
                    <a:pt x="300" y="298"/>
                  </a:lnTo>
                  <a:lnTo>
                    <a:pt x="298" y="298"/>
                  </a:lnTo>
                  <a:lnTo>
                    <a:pt x="298" y="299"/>
                  </a:lnTo>
                  <a:lnTo>
                    <a:pt x="298" y="298"/>
                  </a:lnTo>
                  <a:lnTo>
                    <a:pt x="298" y="297"/>
                  </a:lnTo>
                  <a:lnTo>
                    <a:pt x="300" y="297"/>
                  </a:lnTo>
                  <a:lnTo>
                    <a:pt x="298" y="297"/>
                  </a:lnTo>
                  <a:lnTo>
                    <a:pt x="298" y="295"/>
                  </a:lnTo>
                  <a:lnTo>
                    <a:pt x="300" y="295"/>
                  </a:lnTo>
                  <a:lnTo>
                    <a:pt x="300" y="294"/>
                  </a:lnTo>
                  <a:lnTo>
                    <a:pt x="300" y="293"/>
                  </a:lnTo>
                  <a:lnTo>
                    <a:pt x="300" y="292"/>
                  </a:lnTo>
                  <a:lnTo>
                    <a:pt x="300" y="290"/>
                  </a:lnTo>
                  <a:lnTo>
                    <a:pt x="300" y="289"/>
                  </a:lnTo>
                  <a:lnTo>
                    <a:pt x="300" y="288"/>
                  </a:lnTo>
                  <a:lnTo>
                    <a:pt x="300" y="286"/>
                  </a:lnTo>
                  <a:lnTo>
                    <a:pt x="300" y="285"/>
                  </a:lnTo>
                  <a:lnTo>
                    <a:pt x="300" y="284"/>
                  </a:lnTo>
                  <a:lnTo>
                    <a:pt x="300" y="285"/>
                  </a:lnTo>
                  <a:lnTo>
                    <a:pt x="301" y="285"/>
                  </a:lnTo>
                  <a:lnTo>
                    <a:pt x="300" y="285"/>
                  </a:lnTo>
                  <a:lnTo>
                    <a:pt x="300" y="284"/>
                  </a:lnTo>
                  <a:lnTo>
                    <a:pt x="301" y="284"/>
                  </a:lnTo>
                  <a:lnTo>
                    <a:pt x="301" y="283"/>
                  </a:lnTo>
                  <a:lnTo>
                    <a:pt x="301" y="284"/>
                  </a:lnTo>
                  <a:lnTo>
                    <a:pt x="300" y="284"/>
                  </a:lnTo>
                  <a:lnTo>
                    <a:pt x="300" y="283"/>
                  </a:lnTo>
                  <a:lnTo>
                    <a:pt x="300" y="284"/>
                  </a:lnTo>
                  <a:lnTo>
                    <a:pt x="300" y="283"/>
                  </a:lnTo>
                  <a:lnTo>
                    <a:pt x="300" y="281"/>
                  </a:lnTo>
                  <a:lnTo>
                    <a:pt x="300" y="280"/>
                  </a:lnTo>
                  <a:lnTo>
                    <a:pt x="300" y="279"/>
                  </a:lnTo>
                  <a:lnTo>
                    <a:pt x="300" y="280"/>
                  </a:lnTo>
                  <a:lnTo>
                    <a:pt x="301" y="280"/>
                  </a:lnTo>
                  <a:lnTo>
                    <a:pt x="301" y="279"/>
                  </a:lnTo>
                  <a:lnTo>
                    <a:pt x="301" y="280"/>
                  </a:lnTo>
                  <a:lnTo>
                    <a:pt x="302" y="279"/>
                  </a:lnTo>
                  <a:lnTo>
                    <a:pt x="302" y="280"/>
                  </a:lnTo>
                  <a:lnTo>
                    <a:pt x="303" y="280"/>
                  </a:lnTo>
                  <a:lnTo>
                    <a:pt x="305" y="280"/>
                  </a:lnTo>
                  <a:lnTo>
                    <a:pt x="303" y="280"/>
                  </a:lnTo>
                  <a:lnTo>
                    <a:pt x="303" y="279"/>
                  </a:lnTo>
                  <a:lnTo>
                    <a:pt x="302" y="279"/>
                  </a:lnTo>
                  <a:lnTo>
                    <a:pt x="301" y="279"/>
                  </a:lnTo>
                  <a:lnTo>
                    <a:pt x="300" y="279"/>
                  </a:lnTo>
                  <a:lnTo>
                    <a:pt x="300" y="278"/>
                  </a:lnTo>
                  <a:lnTo>
                    <a:pt x="300" y="276"/>
                  </a:lnTo>
                  <a:lnTo>
                    <a:pt x="300" y="278"/>
                  </a:lnTo>
                  <a:lnTo>
                    <a:pt x="301" y="278"/>
                  </a:lnTo>
                  <a:lnTo>
                    <a:pt x="300" y="278"/>
                  </a:lnTo>
                  <a:lnTo>
                    <a:pt x="300" y="276"/>
                  </a:lnTo>
                  <a:lnTo>
                    <a:pt x="300" y="275"/>
                  </a:lnTo>
                  <a:lnTo>
                    <a:pt x="301" y="275"/>
                  </a:lnTo>
                  <a:lnTo>
                    <a:pt x="301" y="276"/>
                  </a:lnTo>
                  <a:lnTo>
                    <a:pt x="301" y="275"/>
                  </a:lnTo>
                  <a:lnTo>
                    <a:pt x="300" y="275"/>
                  </a:lnTo>
                  <a:lnTo>
                    <a:pt x="300" y="274"/>
                  </a:lnTo>
                  <a:lnTo>
                    <a:pt x="298" y="274"/>
                  </a:lnTo>
                  <a:lnTo>
                    <a:pt x="300" y="274"/>
                  </a:lnTo>
                  <a:lnTo>
                    <a:pt x="301" y="274"/>
                  </a:lnTo>
                  <a:lnTo>
                    <a:pt x="300" y="274"/>
                  </a:lnTo>
                  <a:lnTo>
                    <a:pt x="300" y="272"/>
                  </a:lnTo>
                  <a:lnTo>
                    <a:pt x="298" y="272"/>
                  </a:lnTo>
                  <a:lnTo>
                    <a:pt x="298" y="274"/>
                  </a:lnTo>
                  <a:lnTo>
                    <a:pt x="300" y="274"/>
                  </a:lnTo>
                  <a:lnTo>
                    <a:pt x="298" y="274"/>
                  </a:lnTo>
                  <a:lnTo>
                    <a:pt x="298" y="272"/>
                  </a:lnTo>
                  <a:lnTo>
                    <a:pt x="298" y="271"/>
                  </a:lnTo>
                  <a:lnTo>
                    <a:pt x="298" y="270"/>
                  </a:lnTo>
                  <a:lnTo>
                    <a:pt x="298" y="269"/>
                  </a:lnTo>
                  <a:lnTo>
                    <a:pt x="297" y="269"/>
                  </a:lnTo>
                  <a:lnTo>
                    <a:pt x="297" y="267"/>
                  </a:lnTo>
                  <a:lnTo>
                    <a:pt x="297" y="266"/>
                  </a:lnTo>
                  <a:lnTo>
                    <a:pt x="296" y="266"/>
                  </a:lnTo>
                  <a:lnTo>
                    <a:pt x="296" y="265"/>
                  </a:lnTo>
                  <a:lnTo>
                    <a:pt x="296" y="263"/>
                  </a:lnTo>
                  <a:lnTo>
                    <a:pt x="296" y="262"/>
                  </a:lnTo>
                  <a:lnTo>
                    <a:pt x="297" y="262"/>
                  </a:lnTo>
                  <a:lnTo>
                    <a:pt x="298" y="262"/>
                  </a:lnTo>
                  <a:lnTo>
                    <a:pt x="298" y="263"/>
                  </a:lnTo>
                  <a:lnTo>
                    <a:pt x="300" y="263"/>
                  </a:lnTo>
                  <a:lnTo>
                    <a:pt x="301" y="263"/>
                  </a:lnTo>
                  <a:lnTo>
                    <a:pt x="302" y="263"/>
                  </a:lnTo>
                  <a:lnTo>
                    <a:pt x="303" y="263"/>
                  </a:lnTo>
                  <a:lnTo>
                    <a:pt x="302" y="263"/>
                  </a:lnTo>
                  <a:lnTo>
                    <a:pt x="303" y="263"/>
                  </a:lnTo>
                  <a:lnTo>
                    <a:pt x="305" y="263"/>
                  </a:lnTo>
                  <a:lnTo>
                    <a:pt x="305" y="265"/>
                  </a:lnTo>
                  <a:lnTo>
                    <a:pt x="306" y="263"/>
                  </a:lnTo>
                  <a:lnTo>
                    <a:pt x="306" y="265"/>
                  </a:lnTo>
                  <a:lnTo>
                    <a:pt x="306" y="263"/>
                  </a:lnTo>
                  <a:lnTo>
                    <a:pt x="306" y="265"/>
                  </a:lnTo>
                  <a:lnTo>
                    <a:pt x="307" y="265"/>
                  </a:lnTo>
                  <a:lnTo>
                    <a:pt x="307" y="266"/>
                  </a:lnTo>
                  <a:lnTo>
                    <a:pt x="306" y="266"/>
                  </a:lnTo>
                  <a:lnTo>
                    <a:pt x="306" y="267"/>
                  </a:lnTo>
                  <a:lnTo>
                    <a:pt x="306" y="266"/>
                  </a:lnTo>
                  <a:lnTo>
                    <a:pt x="306" y="267"/>
                  </a:lnTo>
                  <a:lnTo>
                    <a:pt x="306" y="266"/>
                  </a:lnTo>
                  <a:lnTo>
                    <a:pt x="306" y="267"/>
                  </a:lnTo>
                  <a:lnTo>
                    <a:pt x="305" y="269"/>
                  </a:lnTo>
                  <a:lnTo>
                    <a:pt x="305" y="270"/>
                  </a:lnTo>
                  <a:lnTo>
                    <a:pt x="306" y="270"/>
                  </a:lnTo>
                  <a:lnTo>
                    <a:pt x="305" y="270"/>
                  </a:lnTo>
                  <a:lnTo>
                    <a:pt x="305" y="269"/>
                  </a:lnTo>
                  <a:lnTo>
                    <a:pt x="306" y="269"/>
                  </a:lnTo>
                  <a:lnTo>
                    <a:pt x="306" y="267"/>
                  </a:lnTo>
                  <a:lnTo>
                    <a:pt x="307" y="266"/>
                  </a:lnTo>
                  <a:lnTo>
                    <a:pt x="307" y="265"/>
                  </a:lnTo>
                  <a:lnTo>
                    <a:pt x="307" y="266"/>
                  </a:lnTo>
                  <a:lnTo>
                    <a:pt x="308" y="267"/>
                  </a:lnTo>
                  <a:lnTo>
                    <a:pt x="307" y="267"/>
                  </a:lnTo>
                  <a:lnTo>
                    <a:pt x="307" y="269"/>
                  </a:lnTo>
                  <a:lnTo>
                    <a:pt x="307" y="267"/>
                  </a:lnTo>
                  <a:lnTo>
                    <a:pt x="307" y="269"/>
                  </a:lnTo>
                  <a:lnTo>
                    <a:pt x="307" y="270"/>
                  </a:lnTo>
                  <a:lnTo>
                    <a:pt x="307" y="271"/>
                  </a:lnTo>
                  <a:lnTo>
                    <a:pt x="307" y="270"/>
                  </a:lnTo>
                  <a:lnTo>
                    <a:pt x="306" y="270"/>
                  </a:lnTo>
                  <a:lnTo>
                    <a:pt x="306" y="271"/>
                  </a:lnTo>
                  <a:lnTo>
                    <a:pt x="306" y="270"/>
                  </a:lnTo>
                  <a:lnTo>
                    <a:pt x="306" y="271"/>
                  </a:lnTo>
                  <a:lnTo>
                    <a:pt x="305" y="271"/>
                  </a:lnTo>
                  <a:lnTo>
                    <a:pt x="305" y="272"/>
                  </a:lnTo>
                  <a:lnTo>
                    <a:pt x="305" y="271"/>
                  </a:lnTo>
                  <a:lnTo>
                    <a:pt x="306" y="271"/>
                  </a:lnTo>
                  <a:lnTo>
                    <a:pt x="305" y="272"/>
                  </a:lnTo>
                  <a:lnTo>
                    <a:pt x="306" y="272"/>
                  </a:lnTo>
                  <a:lnTo>
                    <a:pt x="306" y="271"/>
                  </a:lnTo>
                  <a:lnTo>
                    <a:pt x="306" y="272"/>
                  </a:lnTo>
                  <a:lnTo>
                    <a:pt x="306" y="271"/>
                  </a:lnTo>
                  <a:lnTo>
                    <a:pt x="306" y="272"/>
                  </a:lnTo>
                  <a:lnTo>
                    <a:pt x="307" y="272"/>
                  </a:lnTo>
                  <a:lnTo>
                    <a:pt x="307" y="271"/>
                  </a:lnTo>
                  <a:lnTo>
                    <a:pt x="307" y="270"/>
                  </a:lnTo>
                  <a:lnTo>
                    <a:pt x="307" y="271"/>
                  </a:lnTo>
                  <a:lnTo>
                    <a:pt x="308" y="271"/>
                  </a:lnTo>
                  <a:lnTo>
                    <a:pt x="308" y="270"/>
                  </a:lnTo>
                  <a:lnTo>
                    <a:pt x="308" y="269"/>
                  </a:lnTo>
                  <a:lnTo>
                    <a:pt x="308" y="267"/>
                  </a:lnTo>
                  <a:lnTo>
                    <a:pt x="308" y="266"/>
                  </a:lnTo>
                  <a:lnTo>
                    <a:pt x="308" y="265"/>
                  </a:lnTo>
                  <a:lnTo>
                    <a:pt x="310" y="265"/>
                  </a:lnTo>
                  <a:lnTo>
                    <a:pt x="308" y="265"/>
                  </a:lnTo>
                  <a:lnTo>
                    <a:pt x="308" y="263"/>
                  </a:lnTo>
                  <a:lnTo>
                    <a:pt x="308" y="265"/>
                  </a:lnTo>
                  <a:lnTo>
                    <a:pt x="307" y="263"/>
                  </a:lnTo>
                  <a:lnTo>
                    <a:pt x="308" y="262"/>
                  </a:lnTo>
                  <a:lnTo>
                    <a:pt x="308" y="263"/>
                  </a:lnTo>
                  <a:lnTo>
                    <a:pt x="308" y="262"/>
                  </a:lnTo>
                  <a:lnTo>
                    <a:pt x="307" y="262"/>
                  </a:lnTo>
                  <a:lnTo>
                    <a:pt x="307" y="261"/>
                  </a:lnTo>
                  <a:lnTo>
                    <a:pt x="307" y="262"/>
                  </a:lnTo>
                  <a:lnTo>
                    <a:pt x="307" y="261"/>
                  </a:lnTo>
                  <a:lnTo>
                    <a:pt x="308" y="261"/>
                  </a:lnTo>
                  <a:lnTo>
                    <a:pt x="307" y="261"/>
                  </a:lnTo>
                  <a:lnTo>
                    <a:pt x="307" y="260"/>
                  </a:lnTo>
                  <a:lnTo>
                    <a:pt x="307" y="261"/>
                  </a:lnTo>
                  <a:lnTo>
                    <a:pt x="308" y="261"/>
                  </a:lnTo>
                  <a:lnTo>
                    <a:pt x="308" y="260"/>
                  </a:lnTo>
                  <a:lnTo>
                    <a:pt x="307" y="260"/>
                  </a:lnTo>
                  <a:lnTo>
                    <a:pt x="307" y="258"/>
                  </a:lnTo>
                  <a:lnTo>
                    <a:pt x="307" y="260"/>
                  </a:lnTo>
                  <a:lnTo>
                    <a:pt x="307" y="258"/>
                  </a:lnTo>
                  <a:lnTo>
                    <a:pt x="306" y="258"/>
                  </a:lnTo>
                  <a:lnTo>
                    <a:pt x="306" y="257"/>
                  </a:lnTo>
                  <a:lnTo>
                    <a:pt x="307" y="257"/>
                  </a:lnTo>
                  <a:lnTo>
                    <a:pt x="308" y="257"/>
                  </a:lnTo>
                  <a:lnTo>
                    <a:pt x="310" y="257"/>
                  </a:lnTo>
                  <a:lnTo>
                    <a:pt x="311" y="257"/>
                  </a:lnTo>
                  <a:lnTo>
                    <a:pt x="312" y="257"/>
                  </a:lnTo>
                  <a:lnTo>
                    <a:pt x="314" y="257"/>
                  </a:lnTo>
                  <a:lnTo>
                    <a:pt x="315" y="257"/>
                  </a:lnTo>
                  <a:lnTo>
                    <a:pt x="316" y="257"/>
                  </a:lnTo>
                  <a:lnTo>
                    <a:pt x="317" y="257"/>
                  </a:lnTo>
                  <a:lnTo>
                    <a:pt x="319" y="257"/>
                  </a:lnTo>
                  <a:lnTo>
                    <a:pt x="320" y="257"/>
                  </a:lnTo>
                  <a:lnTo>
                    <a:pt x="321" y="257"/>
                  </a:lnTo>
                  <a:lnTo>
                    <a:pt x="323" y="257"/>
                  </a:lnTo>
                  <a:lnTo>
                    <a:pt x="324" y="257"/>
                  </a:lnTo>
                  <a:lnTo>
                    <a:pt x="325" y="257"/>
                  </a:lnTo>
                  <a:lnTo>
                    <a:pt x="326" y="257"/>
                  </a:lnTo>
                  <a:lnTo>
                    <a:pt x="328" y="257"/>
                  </a:lnTo>
                  <a:lnTo>
                    <a:pt x="329" y="257"/>
                  </a:lnTo>
                  <a:lnTo>
                    <a:pt x="330" y="257"/>
                  </a:lnTo>
                  <a:lnTo>
                    <a:pt x="331" y="257"/>
                  </a:lnTo>
                  <a:lnTo>
                    <a:pt x="333" y="257"/>
                  </a:lnTo>
                  <a:lnTo>
                    <a:pt x="334" y="257"/>
                  </a:lnTo>
                  <a:lnTo>
                    <a:pt x="335" y="257"/>
                  </a:lnTo>
                  <a:lnTo>
                    <a:pt x="337" y="257"/>
                  </a:lnTo>
                  <a:lnTo>
                    <a:pt x="338" y="257"/>
                  </a:lnTo>
                  <a:lnTo>
                    <a:pt x="339" y="257"/>
                  </a:lnTo>
                  <a:lnTo>
                    <a:pt x="340" y="257"/>
                  </a:lnTo>
                  <a:lnTo>
                    <a:pt x="342" y="257"/>
                  </a:lnTo>
                  <a:lnTo>
                    <a:pt x="343" y="257"/>
                  </a:lnTo>
                  <a:lnTo>
                    <a:pt x="344" y="257"/>
                  </a:lnTo>
                  <a:lnTo>
                    <a:pt x="345" y="257"/>
                  </a:lnTo>
                  <a:lnTo>
                    <a:pt x="347" y="257"/>
                  </a:lnTo>
                  <a:lnTo>
                    <a:pt x="348" y="257"/>
                  </a:lnTo>
                  <a:lnTo>
                    <a:pt x="349" y="257"/>
                  </a:lnTo>
                  <a:lnTo>
                    <a:pt x="351" y="257"/>
                  </a:lnTo>
                  <a:lnTo>
                    <a:pt x="352" y="257"/>
                  </a:lnTo>
                  <a:lnTo>
                    <a:pt x="353" y="257"/>
                  </a:lnTo>
                  <a:lnTo>
                    <a:pt x="354" y="257"/>
                  </a:lnTo>
                  <a:lnTo>
                    <a:pt x="356" y="257"/>
                  </a:lnTo>
                  <a:lnTo>
                    <a:pt x="357" y="257"/>
                  </a:lnTo>
                  <a:lnTo>
                    <a:pt x="358" y="257"/>
                  </a:lnTo>
                  <a:lnTo>
                    <a:pt x="359" y="257"/>
                  </a:lnTo>
                  <a:lnTo>
                    <a:pt x="361" y="257"/>
                  </a:lnTo>
                  <a:lnTo>
                    <a:pt x="362" y="257"/>
                  </a:lnTo>
                  <a:lnTo>
                    <a:pt x="363" y="257"/>
                  </a:lnTo>
                  <a:lnTo>
                    <a:pt x="365" y="257"/>
                  </a:lnTo>
                  <a:lnTo>
                    <a:pt x="366" y="257"/>
                  </a:lnTo>
                  <a:lnTo>
                    <a:pt x="367" y="257"/>
                  </a:lnTo>
                  <a:lnTo>
                    <a:pt x="368" y="257"/>
                  </a:lnTo>
                  <a:lnTo>
                    <a:pt x="370" y="257"/>
                  </a:lnTo>
                  <a:lnTo>
                    <a:pt x="371" y="257"/>
                  </a:lnTo>
                  <a:lnTo>
                    <a:pt x="372" y="257"/>
                  </a:lnTo>
                  <a:lnTo>
                    <a:pt x="373" y="257"/>
                  </a:lnTo>
                  <a:lnTo>
                    <a:pt x="375" y="257"/>
                  </a:lnTo>
                  <a:lnTo>
                    <a:pt x="376" y="257"/>
                  </a:lnTo>
                  <a:lnTo>
                    <a:pt x="377" y="257"/>
                  </a:lnTo>
                  <a:lnTo>
                    <a:pt x="379" y="257"/>
                  </a:lnTo>
                  <a:lnTo>
                    <a:pt x="380" y="257"/>
                  </a:lnTo>
                  <a:lnTo>
                    <a:pt x="381" y="257"/>
                  </a:lnTo>
                  <a:lnTo>
                    <a:pt x="382" y="257"/>
                  </a:lnTo>
                  <a:lnTo>
                    <a:pt x="384" y="257"/>
                  </a:lnTo>
                  <a:lnTo>
                    <a:pt x="385" y="257"/>
                  </a:lnTo>
                  <a:lnTo>
                    <a:pt x="386" y="257"/>
                  </a:lnTo>
                  <a:lnTo>
                    <a:pt x="387" y="257"/>
                  </a:lnTo>
                  <a:lnTo>
                    <a:pt x="389" y="257"/>
                  </a:lnTo>
                  <a:lnTo>
                    <a:pt x="390" y="257"/>
                  </a:lnTo>
                  <a:lnTo>
                    <a:pt x="391" y="257"/>
                  </a:lnTo>
                  <a:lnTo>
                    <a:pt x="393" y="257"/>
                  </a:lnTo>
                  <a:lnTo>
                    <a:pt x="394" y="257"/>
                  </a:lnTo>
                  <a:lnTo>
                    <a:pt x="395" y="257"/>
                  </a:lnTo>
                  <a:lnTo>
                    <a:pt x="396" y="257"/>
                  </a:lnTo>
                  <a:lnTo>
                    <a:pt x="398" y="257"/>
                  </a:lnTo>
                  <a:lnTo>
                    <a:pt x="399" y="257"/>
                  </a:lnTo>
                  <a:lnTo>
                    <a:pt x="400" y="257"/>
                  </a:lnTo>
                  <a:lnTo>
                    <a:pt x="401" y="257"/>
                  </a:lnTo>
                  <a:lnTo>
                    <a:pt x="403" y="257"/>
                  </a:lnTo>
                  <a:lnTo>
                    <a:pt x="404" y="257"/>
                  </a:lnTo>
                  <a:lnTo>
                    <a:pt x="405" y="257"/>
                  </a:lnTo>
                  <a:lnTo>
                    <a:pt x="407" y="257"/>
                  </a:lnTo>
                  <a:lnTo>
                    <a:pt x="408" y="257"/>
                  </a:lnTo>
                  <a:lnTo>
                    <a:pt x="409" y="257"/>
                  </a:lnTo>
                  <a:lnTo>
                    <a:pt x="410" y="257"/>
                  </a:lnTo>
                  <a:lnTo>
                    <a:pt x="412" y="257"/>
                  </a:lnTo>
                  <a:lnTo>
                    <a:pt x="413" y="257"/>
                  </a:lnTo>
                  <a:lnTo>
                    <a:pt x="414" y="257"/>
                  </a:lnTo>
                  <a:lnTo>
                    <a:pt x="415" y="257"/>
                  </a:lnTo>
                  <a:lnTo>
                    <a:pt x="417" y="257"/>
                  </a:lnTo>
                  <a:lnTo>
                    <a:pt x="418" y="257"/>
                  </a:lnTo>
                  <a:lnTo>
                    <a:pt x="419" y="257"/>
                  </a:lnTo>
                  <a:lnTo>
                    <a:pt x="421" y="257"/>
                  </a:lnTo>
                  <a:lnTo>
                    <a:pt x="422" y="257"/>
                  </a:lnTo>
                  <a:lnTo>
                    <a:pt x="423" y="257"/>
                  </a:lnTo>
                  <a:lnTo>
                    <a:pt x="424" y="257"/>
                  </a:lnTo>
                  <a:lnTo>
                    <a:pt x="426" y="257"/>
                  </a:lnTo>
                  <a:lnTo>
                    <a:pt x="427" y="257"/>
                  </a:lnTo>
                  <a:lnTo>
                    <a:pt x="428" y="257"/>
                  </a:lnTo>
                  <a:lnTo>
                    <a:pt x="429" y="257"/>
                  </a:lnTo>
                  <a:lnTo>
                    <a:pt x="431" y="257"/>
                  </a:lnTo>
                  <a:lnTo>
                    <a:pt x="432" y="257"/>
                  </a:lnTo>
                  <a:lnTo>
                    <a:pt x="433" y="257"/>
                  </a:lnTo>
                  <a:lnTo>
                    <a:pt x="435" y="257"/>
                  </a:lnTo>
                  <a:lnTo>
                    <a:pt x="436" y="257"/>
                  </a:lnTo>
                  <a:lnTo>
                    <a:pt x="437" y="257"/>
                  </a:lnTo>
                  <a:lnTo>
                    <a:pt x="438" y="257"/>
                  </a:lnTo>
                  <a:lnTo>
                    <a:pt x="440" y="257"/>
                  </a:lnTo>
                  <a:lnTo>
                    <a:pt x="441" y="257"/>
                  </a:lnTo>
                  <a:lnTo>
                    <a:pt x="442" y="257"/>
                  </a:lnTo>
                  <a:lnTo>
                    <a:pt x="443" y="257"/>
                  </a:lnTo>
                  <a:lnTo>
                    <a:pt x="445" y="257"/>
                  </a:lnTo>
                  <a:lnTo>
                    <a:pt x="446" y="257"/>
                  </a:lnTo>
                  <a:lnTo>
                    <a:pt x="447" y="257"/>
                  </a:lnTo>
                  <a:lnTo>
                    <a:pt x="449" y="257"/>
                  </a:lnTo>
                  <a:lnTo>
                    <a:pt x="450" y="257"/>
                  </a:lnTo>
                  <a:lnTo>
                    <a:pt x="451" y="257"/>
                  </a:lnTo>
                  <a:lnTo>
                    <a:pt x="452" y="257"/>
                  </a:lnTo>
                  <a:lnTo>
                    <a:pt x="454" y="257"/>
                  </a:lnTo>
                  <a:lnTo>
                    <a:pt x="455" y="257"/>
                  </a:lnTo>
                  <a:lnTo>
                    <a:pt x="456" y="257"/>
                  </a:lnTo>
                  <a:lnTo>
                    <a:pt x="456" y="256"/>
                  </a:lnTo>
                  <a:lnTo>
                    <a:pt x="456" y="255"/>
                  </a:lnTo>
                  <a:lnTo>
                    <a:pt x="456" y="253"/>
                  </a:lnTo>
                  <a:close/>
                  <a:moveTo>
                    <a:pt x="0" y="237"/>
                  </a:moveTo>
                  <a:lnTo>
                    <a:pt x="0" y="238"/>
                  </a:lnTo>
                  <a:lnTo>
                    <a:pt x="0" y="237"/>
                  </a:lnTo>
                  <a:close/>
                  <a:moveTo>
                    <a:pt x="0" y="237"/>
                  </a:moveTo>
                  <a:lnTo>
                    <a:pt x="2" y="237"/>
                  </a:lnTo>
                  <a:lnTo>
                    <a:pt x="0" y="237"/>
                  </a:lnTo>
                  <a:close/>
                  <a:moveTo>
                    <a:pt x="1946" y="234"/>
                  </a:moveTo>
                  <a:lnTo>
                    <a:pt x="1948" y="234"/>
                  </a:lnTo>
                  <a:lnTo>
                    <a:pt x="1948" y="235"/>
                  </a:lnTo>
                  <a:lnTo>
                    <a:pt x="1949" y="235"/>
                  </a:lnTo>
                  <a:lnTo>
                    <a:pt x="1949" y="237"/>
                  </a:lnTo>
                  <a:lnTo>
                    <a:pt x="1950" y="237"/>
                  </a:lnTo>
                  <a:lnTo>
                    <a:pt x="1949" y="237"/>
                  </a:lnTo>
                  <a:lnTo>
                    <a:pt x="1948" y="235"/>
                  </a:lnTo>
                  <a:lnTo>
                    <a:pt x="1946" y="234"/>
                  </a:lnTo>
                  <a:lnTo>
                    <a:pt x="1945" y="234"/>
                  </a:lnTo>
                  <a:lnTo>
                    <a:pt x="1946" y="234"/>
                  </a:lnTo>
                  <a:close/>
                  <a:moveTo>
                    <a:pt x="14" y="233"/>
                  </a:moveTo>
                  <a:lnTo>
                    <a:pt x="16" y="233"/>
                  </a:lnTo>
                  <a:lnTo>
                    <a:pt x="14" y="233"/>
                  </a:lnTo>
                  <a:lnTo>
                    <a:pt x="14" y="232"/>
                  </a:lnTo>
                  <a:lnTo>
                    <a:pt x="16" y="232"/>
                  </a:lnTo>
                  <a:lnTo>
                    <a:pt x="16" y="233"/>
                  </a:lnTo>
                  <a:lnTo>
                    <a:pt x="14" y="233"/>
                  </a:lnTo>
                  <a:close/>
                  <a:moveTo>
                    <a:pt x="16" y="233"/>
                  </a:moveTo>
                  <a:lnTo>
                    <a:pt x="17" y="233"/>
                  </a:lnTo>
                  <a:lnTo>
                    <a:pt x="16" y="233"/>
                  </a:lnTo>
                  <a:lnTo>
                    <a:pt x="16" y="232"/>
                  </a:lnTo>
                  <a:lnTo>
                    <a:pt x="16" y="233"/>
                  </a:lnTo>
                  <a:close/>
                  <a:moveTo>
                    <a:pt x="17" y="232"/>
                  </a:moveTo>
                  <a:lnTo>
                    <a:pt x="17" y="233"/>
                  </a:lnTo>
                  <a:lnTo>
                    <a:pt x="17" y="232"/>
                  </a:lnTo>
                  <a:close/>
                  <a:moveTo>
                    <a:pt x="7" y="233"/>
                  </a:moveTo>
                  <a:lnTo>
                    <a:pt x="8" y="233"/>
                  </a:lnTo>
                  <a:lnTo>
                    <a:pt x="7" y="233"/>
                  </a:lnTo>
                  <a:lnTo>
                    <a:pt x="7" y="234"/>
                  </a:lnTo>
                  <a:lnTo>
                    <a:pt x="5" y="234"/>
                  </a:lnTo>
                  <a:lnTo>
                    <a:pt x="7" y="233"/>
                  </a:lnTo>
                  <a:lnTo>
                    <a:pt x="5" y="233"/>
                  </a:lnTo>
                  <a:lnTo>
                    <a:pt x="5" y="232"/>
                  </a:lnTo>
                  <a:lnTo>
                    <a:pt x="7" y="232"/>
                  </a:lnTo>
                  <a:lnTo>
                    <a:pt x="7" y="233"/>
                  </a:lnTo>
                  <a:close/>
                  <a:moveTo>
                    <a:pt x="10" y="233"/>
                  </a:moveTo>
                  <a:lnTo>
                    <a:pt x="10" y="234"/>
                  </a:lnTo>
                  <a:lnTo>
                    <a:pt x="9" y="234"/>
                  </a:lnTo>
                  <a:lnTo>
                    <a:pt x="9" y="233"/>
                  </a:lnTo>
                  <a:lnTo>
                    <a:pt x="9" y="234"/>
                  </a:lnTo>
                  <a:lnTo>
                    <a:pt x="8" y="234"/>
                  </a:lnTo>
                  <a:lnTo>
                    <a:pt x="8" y="233"/>
                  </a:lnTo>
                  <a:lnTo>
                    <a:pt x="9" y="233"/>
                  </a:lnTo>
                  <a:lnTo>
                    <a:pt x="10" y="233"/>
                  </a:lnTo>
                  <a:lnTo>
                    <a:pt x="10" y="232"/>
                  </a:lnTo>
                  <a:lnTo>
                    <a:pt x="12" y="232"/>
                  </a:lnTo>
                  <a:lnTo>
                    <a:pt x="10" y="232"/>
                  </a:lnTo>
                  <a:lnTo>
                    <a:pt x="10" y="233"/>
                  </a:lnTo>
                  <a:close/>
                  <a:moveTo>
                    <a:pt x="14" y="232"/>
                  </a:moveTo>
                  <a:lnTo>
                    <a:pt x="13" y="232"/>
                  </a:lnTo>
                  <a:lnTo>
                    <a:pt x="13" y="233"/>
                  </a:lnTo>
                  <a:lnTo>
                    <a:pt x="14" y="233"/>
                  </a:lnTo>
                  <a:lnTo>
                    <a:pt x="13" y="234"/>
                  </a:lnTo>
                  <a:lnTo>
                    <a:pt x="12" y="234"/>
                  </a:lnTo>
                  <a:lnTo>
                    <a:pt x="13" y="234"/>
                  </a:lnTo>
                  <a:lnTo>
                    <a:pt x="12" y="234"/>
                  </a:lnTo>
                  <a:lnTo>
                    <a:pt x="12" y="233"/>
                  </a:lnTo>
                  <a:lnTo>
                    <a:pt x="12" y="234"/>
                  </a:lnTo>
                  <a:lnTo>
                    <a:pt x="12" y="233"/>
                  </a:lnTo>
                  <a:lnTo>
                    <a:pt x="13" y="233"/>
                  </a:lnTo>
                  <a:lnTo>
                    <a:pt x="13" y="232"/>
                  </a:lnTo>
                  <a:lnTo>
                    <a:pt x="14" y="232"/>
                  </a:lnTo>
                  <a:close/>
                  <a:moveTo>
                    <a:pt x="18" y="232"/>
                  </a:moveTo>
                  <a:lnTo>
                    <a:pt x="17" y="232"/>
                  </a:lnTo>
                  <a:lnTo>
                    <a:pt x="18" y="232"/>
                  </a:lnTo>
                  <a:close/>
                  <a:moveTo>
                    <a:pt x="1951" y="232"/>
                  </a:moveTo>
                  <a:lnTo>
                    <a:pt x="1950" y="232"/>
                  </a:lnTo>
                  <a:lnTo>
                    <a:pt x="1950" y="230"/>
                  </a:lnTo>
                  <a:lnTo>
                    <a:pt x="1951" y="230"/>
                  </a:lnTo>
                  <a:lnTo>
                    <a:pt x="1951" y="232"/>
                  </a:lnTo>
                  <a:close/>
                  <a:moveTo>
                    <a:pt x="17" y="230"/>
                  </a:moveTo>
                  <a:lnTo>
                    <a:pt x="17" y="232"/>
                  </a:lnTo>
                  <a:lnTo>
                    <a:pt x="16" y="232"/>
                  </a:lnTo>
                  <a:lnTo>
                    <a:pt x="16" y="230"/>
                  </a:lnTo>
                  <a:lnTo>
                    <a:pt x="17" y="230"/>
                  </a:lnTo>
                  <a:close/>
                  <a:moveTo>
                    <a:pt x="1940" y="232"/>
                  </a:moveTo>
                  <a:lnTo>
                    <a:pt x="1939" y="232"/>
                  </a:lnTo>
                  <a:lnTo>
                    <a:pt x="1939" y="233"/>
                  </a:lnTo>
                  <a:lnTo>
                    <a:pt x="1939" y="232"/>
                  </a:lnTo>
                  <a:lnTo>
                    <a:pt x="1937" y="232"/>
                  </a:lnTo>
                  <a:lnTo>
                    <a:pt x="1939" y="232"/>
                  </a:lnTo>
                  <a:lnTo>
                    <a:pt x="1940" y="232"/>
                  </a:lnTo>
                  <a:lnTo>
                    <a:pt x="1940" y="230"/>
                  </a:lnTo>
                  <a:lnTo>
                    <a:pt x="1940" y="232"/>
                  </a:lnTo>
                  <a:close/>
                  <a:moveTo>
                    <a:pt x="30" y="229"/>
                  </a:moveTo>
                  <a:lnTo>
                    <a:pt x="30" y="230"/>
                  </a:lnTo>
                  <a:lnTo>
                    <a:pt x="31" y="230"/>
                  </a:lnTo>
                  <a:lnTo>
                    <a:pt x="30" y="230"/>
                  </a:lnTo>
                  <a:lnTo>
                    <a:pt x="31" y="230"/>
                  </a:lnTo>
                  <a:lnTo>
                    <a:pt x="32" y="230"/>
                  </a:lnTo>
                  <a:lnTo>
                    <a:pt x="33" y="230"/>
                  </a:lnTo>
                  <a:lnTo>
                    <a:pt x="32" y="230"/>
                  </a:lnTo>
                  <a:lnTo>
                    <a:pt x="31" y="230"/>
                  </a:lnTo>
                  <a:lnTo>
                    <a:pt x="30" y="230"/>
                  </a:lnTo>
                  <a:lnTo>
                    <a:pt x="28" y="230"/>
                  </a:lnTo>
                  <a:lnTo>
                    <a:pt x="27" y="230"/>
                  </a:lnTo>
                  <a:lnTo>
                    <a:pt x="28" y="230"/>
                  </a:lnTo>
                  <a:lnTo>
                    <a:pt x="30" y="230"/>
                  </a:lnTo>
                  <a:lnTo>
                    <a:pt x="30" y="229"/>
                  </a:lnTo>
                  <a:lnTo>
                    <a:pt x="30" y="230"/>
                  </a:lnTo>
                  <a:lnTo>
                    <a:pt x="30" y="229"/>
                  </a:lnTo>
                  <a:close/>
                  <a:moveTo>
                    <a:pt x="36" y="228"/>
                  </a:moveTo>
                  <a:lnTo>
                    <a:pt x="36" y="229"/>
                  </a:lnTo>
                  <a:lnTo>
                    <a:pt x="35" y="229"/>
                  </a:lnTo>
                  <a:lnTo>
                    <a:pt x="36" y="228"/>
                  </a:lnTo>
                  <a:lnTo>
                    <a:pt x="37" y="228"/>
                  </a:lnTo>
                  <a:lnTo>
                    <a:pt x="36" y="228"/>
                  </a:lnTo>
                  <a:close/>
                  <a:moveTo>
                    <a:pt x="27" y="228"/>
                  </a:moveTo>
                  <a:lnTo>
                    <a:pt x="28" y="228"/>
                  </a:lnTo>
                  <a:lnTo>
                    <a:pt x="28" y="229"/>
                  </a:lnTo>
                  <a:lnTo>
                    <a:pt x="27" y="229"/>
                  </a:lnTo>
                  <a:lnTo>
                    <a:pt x="27" y="230"/>
                  </a:lnTo>
                  <a:lnTo>
                    <a:pt x="26" y="230"/>
                  </a:lnTo>
                  <a:lnTo>
                    <a:pt x="24" y="230"/>
                  </a:lnTo>
                  <a:lnTo>
                    <a:pt x="23" y="230"/>
                  </a:lnTo>
                  <a:lnTo>
                    <a:pt x="24" y="230"/>
                  </a:lnTo>
                  <a:lnTo>
                    <a:pt x="23" y="230"/>
                  </a:lnTo>
                  <a:lnTo>
                    <a:pt x="22" y="230"/>
                  </a:lnTo>
                  <a:lnTo>
                    <a:pt x="22" y="232"/>
                  </a:lnTo>
                  <a:lnTo>
                    <a:pt x="21" y="230"/>
                  </a:lnTo>
                  <a:lnTo>
                    <a:pt x="22" y="230"/>
                  </a:lnTo>
                  <a:lnTo>
                    <a:pt x="23" y="230"/>
                  </a:lnTo>
                  <a:lnTo>
                    <a:pt x="24" y="230"/>
                  </a:lnTo>
                  <a:lnTo>
                    <a:pt x="24" y="229"/>
                  </a:lnTo>
                  <a:lnTo>
                    <a:pt x="26" y="229"/>
                  </a:lnTo>
                  <a:lnTo>
                    <a:pt x="27" y="229"/>
                  </a:lnTo>
                  <a:lnTo>
                    <a:pt x="26" y="229"/>
                  </a:lnTo>
                  <a:lnTo>
                    <a:pt x="26" y="228"/>
                  </a:lnTo>
                  <a:lnTo>
                    <a:pt x="26" y="229"/>
                  </a:lnTo>
                  <a:lnTo>
                    <a:pt x="26" y="228"/>
                  </a:lnTo>
                  <a:lnTo>
                    <a:pt x="27" y="228"/>
                  </a:lnTo>
                  <a:close/>
                  <a:moveTo>
                    <a:pt x="1920" y="227"/>
                  </a:moveTo>
                  <a:lnTo>
                    <a:pt x="1918" y="227"/>
                  </a:lnTo>
                  <a:lnTo>
                    <a:pt x="1918" y="228"/>
                  </a:lnTo>
                  <a:lnTo>
                    <a:pt x="1917" y="228"/>
                  </a:lnTo>
                  <a:lnTo>
                    <a:pt x="1917" y="227"/>
                  </a:lnTo>
                  <a:lnTo>
                    <a:pt x="1918" y="227"/>
                  </a:lnTo>
                  <a:lnTo>
                    <a:pt x="1920" y="227"/>
                  </a:lnTo>
                  <a:close/>
                  <a:moveTo>
                    <a:pt x="46" y="225"/>
                  </a:moveTo>
                  <a:lnTo>
                    <a:pt x="45" y="227"/>
                  </a:lnTo>
                  <a:lnTo>
                    <a:pt x="45" y="225"/>
                  </a:lnTo>
                  <a:lnTo>
                    <a:pt x="46" y="225"/>
                  </a:lnTo>
                  <a:close/>
                  <a:moveTo>
                    <a:pt x="1921" y="224"/>
                  </a:moveTo>
                  <a:lnTo>
                    <a:pt x="1921" y="225"/>
                  </a:lnTo>
                  <a:lnTo>
                    <a:pt x="1921" y="224"/>
                  </a:lnTo>
                  <a:close/>
                  <a:moveTo>
                    <a:pt x="51" y="223"/>
                  </a:moveTo>
                  <a:lnTo>
                    <a:pt x="51" y="224"/>
                  </a:lnTo>
                  <a:lnTo>
                    <a:pt x="50" y="224"/>
                  </a:lnTo>
                  <a:lnTo>
                    <a:pt x="50" y="223"/>
                  </a:lnTo>
                  <a:lnTo>
                    <a:pt x="51" y="223"/>
                  </a:lnTo>
                  <a:close/>
                  <a:moveTo>
                    <a:pt x="49" y="223"/>
                  </a:moveTo>
                  <a:lnTo>
                    <a:pt x="49" y="224"/>
                  </a:lnTo>
                  <a:lnTo>
                    <a:pt x="49" y="223"/>
                  </a:lnTo>
                  <a:lnTo>
                    <a:pt x="50" y="223"/>
                  </a:lnTo>
                  <a:lnTo>
                    <a:pt x="49" y="223"/>
                  </a:lnTo>
                  <a:close/>
                  <a:moveTo>
                    <a:pt x="1914" y="223"/>
                  </a:moveTo>
                  <a:lnTo>
                    <a:pt x="1916" y="223"/>
                  </a:lnTo>
                  <a:lnTo>
                    <a:pt x="1917" y="223"/>
                  </a:lnTo>
                  <a:lnTo>
                    <a:pt x="1916" y="223"/>
                  </a:lnTo>
                  <a:lnTo>
                    <a:pt x="1917" y="224"/>
                  </a:lnTo>
                  <a:lnTo>
                    <a:pt x="1916" y="224"/>
                  </a:lnTo>
                  <a:lnTo>
                    <a:pt x="1914" y="224"/>
                  </a:lnTo>
                  <a:lnTo>
                    <a:pt x="1913" y="224"/>
                  </a:lnTo>
                  <a:lnTo>
                    <a:pt x="1913" y="223"/>
                  </a:lnTo>
                  <a:lnTo>
                    <a:pt x="1912" y="223"/>
                  </a:lnTo>
                  <a:lnTo>
                    <a:pt x="1913" y="221"/>
                  </a:lnTo>
                  <a:lnTo>
                    <a:pt x="1913" y="223"/>
                  </a:lnTo>
                  <a:lnTo>
                    <a:pt x="1913" y="221"/>
                  </a:lnTo>
                  <a:lnTo>
                    <a:pt x="1914" y="223"/>
                  </a:lnTo>
                  <a:close/>
                  <a:moveTo>
                    <a:pt x="51" y="223"/>
                  </a:moveTo>
                  <a:lnTo>
                    <a:pt x="51" y="221"/>
                  </a:lnTo>
                  <a:lnTo>
                    <a:pt x="51" y="223"/>
                  </a:lnTo>
                  <a:close/>
                  <a:moveTo>
                    <a:pt x="60" y="216"/>
                  </a:moveTo>
                  <a:lnTo>
                    <a:pt x="60" y="218"/>
                  </a:lnTo>
                  <a:lnTo>
                    <a:pt x="61" y="218"/>
                  </a:lnTo>
                  <a:lnTo>
                    <a:pt x="61" y="219"/>
                  </a:lnTo>
                  <a:lnTo>
                    <a:pt x="60" y="219"/>
                  </a:lnTo>
                  <a:lnTo>
                    <a:pt x="60" y="220"/>
                  </a:lnTo>
                  <a:lnTo>
                    <a:pt x="59" y="220"/>
                  </a:lnTo>
                  <a:lnTo>
                    <a:pt x="59" y="221"/>
                  </a:lnTo>
                  <a:lnTo>
                    <a:pt x="58" y="221"/>
                  </a:lnTo>
                  <a:lnTo>
                    <a:pt x="56" y="221"/>
                  </a:lnTo>
                  <a:lnTo>
                    <a:pt x="56" y="223"/>
                  </a:lnTo>
                  <a:lnTo>
                    <a:pt x="55" y="223"/>
                  </a:lnTo>
                  <a:lnTo>
                    <a:pt x="55" y="224"/>
                  </a:lnTo>
                  <a:lnTo>
                    <a:pt x="54" y="224"/>
                  </a:lnTo>
                  <a:lnTo>
                    <a:pt x="55" y="224"/>
                  </a:lnTo>
                  <a:lnTo>
                    <a:pt x="55" y="223"/>
                  </a:lnTo>
                  <a:lnTo>
                    <a:pt x="55" y="221"/>
                  </a:lnTo>
                  <a:lnTo>
                    <a:pt x="56" y="221"/>
                  </a:lnTo>
                  <a:lnTo>
                    <a:pt x="56" y="220"/>
                  </a:lnTo>
                  <a:lnTo>
                    <a:pt x="58" y="220"/>
                  </a:lnTo>
                  <a:lnTo>
                    <a:pt x="59" y="220"/>
                  </a:lnTo>
                  <a:lnTo>
                    <a:pt x="59" y="219"/>
                  </a:lnTo>
                  <a:lnTo>
                    <a:pt x="58" y="219"/>
                  </a:lnTo>
                  <a:lnTo>
                    <a:pt x="58" y="218"/>
                  </a:lnTo>
                  <a:lnTo>
                    <a:pt x="59" y="218"/>
                  </a:lnTo>
                  <a:lnTo>
                    <a:pt x="60" y="218"/>
                  </a:lnTo>
                  <a:lnTo>
                    <a:pt x="60" y="216"/>
                  </a:lnTo>
                  <a:lnTo>
                    <a:pt x="60" y="218"/>
                  </a:lnTo>
                  <a:lnTo>
                    <a:pt x="60" y="216"/>
                  </a:lnTo>
                  <a:close/>
                  <a:moveTo>
                    <a:pt x="70" y="214"/>
                  </a:moveTo>
                  <a:lnTo>
                    <a:pt x="70" y="215"/>
                  </a:lnTo>
                  <a:lnTo>
                    <a:pt x="69" y="215"/>
                  </a:lnTo>
                  <a:lnTo>
                    <a:pt x="70" y="215"/>
                  </a:lnTo>
                  <a:lnTo>
                    <a:pt x="70" y="214"/>
                  </a:lnTo>
                  <a:lnTo>
                    <a:pt x="70" y="215"/>
                  </a:lnTo>
                  <a:lnTo>
                    <a:pt x="70" y="214"/>
                  </a:lnTo>
                  <a:close/>
                  <a:moveTo>
                    <a:pt x="70" y="214"/>
                  </a:moveTo>
                  <a:lnTo>
                    <a:pt x="70" y="213"/>
                  </a:lnTo>
                  <a:lnTo>
                    <a:pt x="70" y="214"/>
                  </a:lnTo>
                  <a:close/>
                  <a:moveTo>
                    <a:pt x="68" y="214"/>
                  </a:moveTo>
                  <a:lnTo>
                    <a:pt x="68" y="213"/>
                  </a:lnTo>
                  <a:lnTo>
                    <a:pt x="68" y="214"/>
                  </a:lnTo>
                  <a:lnTo>
                    <a:pt x="68" y="215"/>
                  </a:lnTo>
                  <a:lnTo>
                    <a:pt x="69" y="214"/>
                  </a:lnTo>
                  <a:lnTo>
                    <a:pt x="69" y="213"/>
                  </a:lnTo>
                  <a:lnTo>
                    <a:pt x="69" y="214"/>
                  </a:lnTo>
                  <a:lnTo>
                    <a:pt x="70" y="214"/>
                  </a:lnTo>
                  <a:lnTo>
                    <a:pt x="69" y="214"/>
                  </a:lnTo>
                  <a:lnTo>
                    <a:pt x="69" y="215"/>
                  </a:lnTo>
                  <a:lnTo>
                    <a:pt x="68" y="215"/>
                  </a:lnTo>
                  <a:lnTo>
                    <a:pt x="69" y="215"/>
                  </a:lnTo>
                  <a:lnTo>
                    <a:pt x="68" y="215"/>
                  </a:lnTo>
                  <a:lnTo>
                    <a:pt x="68" y="216"/>
                  </a:lnTo>
                  <a:lnTo>
                    <a:pt x="68" y="215"/>
                  </a:lnTo>
                  <a:lnTo>
                    <a:pt x="69" y="215"/>
                  </a:lnTo>
                  <a:lnTo>
                    <a:pt x="69" y="216"/>
                  </a:lnTo>
                  <a:lnTo>
                    <a:pt x="69" y="215"/>
                  </a:lnTo>
                  <a:lnTo>
                    <a:pt x="70" y="215"/>
                  </a:lnTo>
                  <a:lnTo>
                    <a:pt x="70" y="216"/>
                  </a:lnTo>
                  <a:lnTo>
                    <a:pt x="69" y="216"/>
                  </a:lnTo>
                  <a:lnTo>
                    <a:pt x="68" y="216"/>
                  </a:lnTo>
                  <a:lnTo>
                    <a:pt x="68" y="218"/>
                  </a:lnTo>
                  <a:lnTo>
                    <a:pt x="68" y="216"/>
                  </a:lnTo>
                  <a:lnTo>
                    <a:pt x="68" y="218"/>
                  </a:lnTo>
                  <a:lnTo>
                    <a:pt x="67" y="218"/>
                  </a:lnTo>
                  <a:lnTo>
                    <a:pt x="67" y="216"/>
                  </a:lnTo>
                  <a:lnTo>
                    <a:pt x="67" y="218"/>
                  </a:lnTo>
                  <a:lnTo>
                    <a:pt x="68" y="218"/>
                  </a:lnTo>
                  <a:lnTo>
                    <a:pt x="67" y="218"/>
                  </a:lnTo>
                  <a:lnTo>
                    <a:pt x="65" y="218"/>
                  </a:lnTo>
                  <a:lnTo>
                    <a:pt x="67" y="218"/>
                  </a:lnTo>
                  <a:lnTo>
                    <a:pt x="65" y="218"/>
                  </a:lnTo>
                  <a:lnTo>
                    <a:pt x="65" y="219"/>
                  </a:lnTo>
                  <a:lnTo>
                    <a:pt x="64" y="219"/>
                  </a:lnTo>
                  <a:lnTo>
                    <a:pt x="63" y="219"/>
                  </a:lnTo>
                  <a:lnTo>
                    <a:pt x="63" y="220"/>
                  </a:lnTo>
                  <a:lnTo>
                    <a:pt x="61" y="220"/>
                  </a:lnTo>
                  <a:lnTo>
                    <a:pt x="61" y="219"/>
                  </a:lnTo>
                  <a:lnTo>
                    <a:pt x="63" y="219"/>
                  </a:lnTo>
                  <a:lnTo>
                    <a:pt x="63" y="218"/>
                  </a:lnTo>
                  <a:lnTo>
                    <a:pt x="64" y="218"/>
                  </a:lnTo>
                  <a:lnTo>
                    <a:pt x="64" y="219"/>
                  </a:lnTo>
                  <a:lnTo>
                    <a:pt x="64" y="218"/>
                  </a:lnTo>
                  <a:lnTo>
                    <a:pt x="64" y="219"/>
                  </a:lnTo>
                  <a:lnTo>
                    <a:pt x="64" y="218"/>
                  </a:lnTo>
                  <a:lnTo>
                    <a:pt x="65" y="218"/>
                  </a:lnTo>
                  <a:lnTo>
                    <a:pt x="67" y="218"/>
                  </a:lnTo>
                  <a:lnTo>
                    <a:pt x="65" y="218"/>
                  </a:lnTo>
                  <a:lnTo>
                    <a:pt x="65" y="216"/>
                  </a:lnTo>
                  <a:lnTo>
                    <a:pt x="65" y="215"/>
                  </a:lnTo>
                  <a:lnTo>
                    <a:pt x="67" y="215"/>
                  </a:lnTo>
                  <a:lnTo>
                    <a:pt x="67" y="216"/>
                  </a:lnTo>
                  <a:lnTo>
                    <a:pt x="67" y="215"/>
                  </a:lnTo>
                  <a:lnTo>
                    <a:pt x="67" y="216"/>
                  </a:lnTo>
                  <a:lnTo>
                    <a:pt x="68" y="216"/>
                  </a:lnTo>
                  <a:lnTo>
                    <a:pt x="67" y="216"/>
                  </a:lnTo>
                  <a:lnTo>
                    <a:pt x="67" y="215"/>
                  </a:lnTo>
                  <a:lnTo>
                    <a:pt x="68" y="215"/>
                  </a:lnTo>
                  <a:lnTo>
                    <a:pt x="67" y="215"/>
                  </a:lnTo>
                  <a:lnTo>
                    <a:pt x="65" y="215"/>
                  </a:lnTo>
                  <a:lnTo>
                    <a:pt x="65" y="214"/>
                  </a:lnTo>
                  <a:lnTo>
                    <a:pt x="67" y="214"/>
                  </a:lnTo>
                  <a:lnTo>
                    <a:pt x="67" y="213"/>
                  </a:lnTo>
                  <a:lnTo>
                    <a:pt x="67" y="214"/>
                  </a:lnTo>
                  <a:lnTo>
                    <a:pt x="67" y="213"/>
                  </a:lnTo>
                  <a:lnTo>
                    <a:pt x="68" y="213"/>
                  </a:lnTo>
                  <a:lnTo>
                    <a:pt x="67" y="213"/>
                  </a:lnTo>
                  <a:lnTo>
                    <a:pt x="68" y="214"/>
                  </a:lnTo>
                  <a:close/>
                  <a:moveTo>
                    <a:pt x="75" y="213"/>
                  </a:moveTo>
                  <a:lnTo>
                    <a:pt x="74" y="213"/>
                  </a:lnTo>
                  <a:lnTo>
                    <a:pt x="75" y="213"/>
                  </a:lnTo>
                  <a:close/>
                  <a:moveTo>
                    <a:pt x="77" y="211"/>
                  </a:moveTo>
                  <a:lnTo>
                    <a:pt x="77" y="213"/>
                  </a:lnTo>
                  <a:lnTo>
                    <a:pt x="75" y="213"/>
                  </a:lnTo>
                  <a:lnTo>
                    <a:pt x="75" y="211"/>
                  </a:lnTo>
                  <a:lnTo>
                    <a:pt x="75" y="213"/>
                  </a:lnTo>
                  <a:lnTo>
                    <a:pt x="75" y="211"/>
                  </a:lnTo>
                  <a:lnTo>
                    <a:pt x="77" y="211"/>
                  </a:lnTo>
                  <a:lnTo>
                    <a:pt x="77" y="213"/>
                  </a:lnTo>
                  <a:lnTo>
                    <a:pt x="77" y="211"/>
                  </a:lnTo>
                  <a:close/>
                  <a:moveTo>
                    <a:pt x="72" y="211"/>
                  </a:moveTo>
                  <a:lnTo>
                    <a:pt x="73" y="211"/>
                  </a:lnTo>
                  <a:lnTo>
                    <a:pt x="72" y="211"/>
                  </a:lnTo>
                  <a:lnTo>
                    <a:pt x="73" y="211"/>
                  </a:lnTo>
                  <a:lnTo>
                    <a:pt x="73" y="213"/>
                  </a:lnTo>
                  <a:lnTo>
                    <a:pt x="72" y="213"/>
                  </a:lnTo>
                  <a:lnTo>
                    <a:pt x="70" y="213"/>
                  </a:lnTo>
                  <a:lnTo>
                    <a:pt x="70" y="211"/>
                  </a:lnTo>
                  <a:lnTo>
                    <a:pt x="72" y="211"/>
                  </a:lnTo>
                  <a:close/>
                  <a:moveTo>
                    <a:pt x="74" y="210"/>
                  </a:moveTo>
                  <a:lnTo>
                    <a:pt x="74" y="211"/>
                  </a:lnTo>
                  <a:lnTo>
                    <a:pt x="74" y="213"/>
                  </a:lnTo>
                  <a:lnTo>
                    <a:pt x="73" y="213"/>
                  </a:lnTo>
                  <a:lnTo>
                    <a:pt x="73" y="211"/>
                  </a:lnTo>
                  <a:lnTo>
                    <a:pt x="74" y="211"/>
                  </a:lnTo>
                  <a:lnTo>
                    <a:pt x="73" y="211"/>
                  </a:lnTo>
                  <a:lnTo>
                    <a:pt x="73" y="210"/>
                  </a:lnTo>
                  <a:lnTo>
                    <a:pt x="74" y="210"/>
                  </a:lnTo>
                  <a:close/>
                  <a:moveTo>
                    <a:pt x="91" y="209"/>
                  </a:moveTo>
                  <a:lnTo>
                    <a:pt x="91" y="210"/>
                  </a:lnTo>
                  <a:lnTo>
                    <a:pt x="91" y="209"/>
                  </a:lnTo>
                  <a:lnTo>
                    <a:pt x="91" y="210"/>
                  </a:lnTo>
                  <a:lnTo>
                    <a:pt x="91" y="209"/>
                  </a:lnTo>
                  <a:close/>
                  <a:moveTo>
                    <a:pt x="89" y="209"/>
                  </a:moveTo>
                  <a:lnTo>
                    <a:pt x="89" y="210"/>
                  </a:lnTo>
                  <a:lnTo>
                    <a:pt x="89" y="209"/>
                  </a:lnTo>
                  <a:lnTo>
                    <a:pt x="89" y="210"/>
                  </a:lnTo>
                  <a:lnTo>
                    <a:pt x="89" y="209"/>
                  </a:lnTo>
                  <a:lnTo>
                    <a:pt x="88" y="209"/>
                  </a:lnTo>
                  <a:lnTo>
                    <a:pt x="89" y="209"/>
                  </a:lnTo>
                  <a:close/>
                  <a:moveTo>
                    <a:pt x="106" y="206"/>
                  </a:moveTo>
                  <a:lnTo>
                    <a:pt x="106" y="205"/>
                  </a:lnTo>
                  <a:lnTo>
                    <a:pt x="106" y="206"/>
                  </a:lnTo>
                  <a:close/>
                  <a:moveTo>
                    <a:pt x="247" y="206"/>
                  </a:moveTo>
                  <a:lnTo>
                    <a:pt x="247" y="205"/>
                  </a:lnTo>
                  <a:lnTo>
                    <a:pt x="247" y="206"/>
                  </a:lnTo>
                  <a:close/>
                  <a:moveTo>
                    <a:pt x="252" y="205"/>
                  </a:moveTo>
                  <a:lnTo>
                    <a:pt x="252" y="206"/>
                  </a:lnTo>
                  <a:lnTo>
                    <a:pt x="252" y="205"/>
                  </a:lnTo>
                  <a:lnTo>
                    <a:pt x="251" y="205"/>
                  </a:lnTo>
                  <a:lnTo>
                    <a:pt x="252" y="205"/>
                  </a:lnTo>
                  <a:lnTo>
                    <a:pt x="252" y="204"/>
                  </a:lnTo>
                  <a:lnTo>
                    <a:pt x="252" y="205"/>
                  </a:lnTo>
                  <a:lnTo>
                    <a:pt x="252" y="204"/>
                  </a:lnTo>
                  <a:lnTo>
                    <a:pt x="252" y="205"/>
                  </a:lnTo>
                  <a:close/>
                  <a:moveTo>
                    <a:pt x="107" y="204"/>
                  </a:moveTo>
                  <a:lnTo>
                    <a:pt x="107" y="205"/>
                  </a:lnTo>
                  <a:lnTo>
                    <a:pt x="109" y="205"/>
                  </a:lnTo>
                  <a:lnTo>
                    <a:pt x="109" y="204"/>
                  </a:lnTo>
                  <a:lnTo>
                    <a:pt x="109" y="205"/>
                  </a:lnTo>
                  <a:lnTo>
                    <a:pt x="107" y="205"/>
                  </a:lnTo>
                  <a:lnTo>
                    <a:pt x="107" y="204"/>
                  </a:lnTo>
                  <a:close/>
                  <a:moveTo>
                    <a:pt x="92" y="205"/>
                  </a:moveTo>
                  <a:lnTo>
                    <a:pt x="91" y="205"/>
                  </a:lnTo>
                  <a:lnTo>
                    <a:pt x="91" y="204"/>
                  </a:lnTo>
                  <a:lnTo>
                    <a:pt x="92" y="204"/>
                  </a:lnTo>
                  <a:lnTo>
                    <a:pt x="92" y="205"/>
                  </a:lnTo>
                  <a:close/>
                  <a:moveTo>
                    <a:pt x="260" y="204"/>
                  </a:moveTo>
                  <a:lnTo>
                    <a:pt x="260" y="205"/>
                  </a:lnTo>
                  <a:lnTo>
                    <a:pt x="259" y="205"/>
                  </a:lnTo>
                  <a:lnTo>
                    <a:pt x="259" y="204"/>
                  </a:lnTo>
                  <a:lnTo>
                    <a:pt x="260" y="204"/>
                  </a:lnTo>
                  <a:close/>
                  <a:moveTo>
                    <a:pt x="83" y="204"/>
                  </a:moveTo>
                  <a:lnTo>
                    <a:pt x="84" y="204"/>
                  </a:lnTo>
                  <a:lnTo>
                    <a:pt x="86" y="204"/>
                  </a:lnTo>
                  <a:lnTo>
                    <a:pt x="86" y="205"/>
                  </a:lnTo>
                  <a:lnTo>
                    <a:pt x="86" y="206"/>
                  </a:lnTo>
                  <a:lnTo>
                    <a:pt x="87" y="206"/>
                  </a:lnTo>
                  <a:lnTo>
                    <a:pt x="87" y="207"/>
                  </a:lnTo>
                  <a:lnTo>
                    <a:pt x="87" y="206"/>
                  </a:lnTo>
                  <a:lnTo>
                    <a:pt x="86" y="206"/>
                  </a:lnTo>
                  <a:lnTo>
                    <a:pt x="84" y="207"/>
                  </a:lnTo>
                  <a:lnTo>
                    <a:pt x="83" y="207"/>
                  </a:lnTo>
                  <a:lnTo>
                    <a:pt x="82" y="207"/>
                  </a:lnTo>
                  <a:lnTo>
                    <a:pt x="81" y="207"/>
                  </a:lnTo>
                  <a:lnTo>
                    <a:pt x="81" y="209"/>
                  </a:lnTo>
                  <a:lnTo>
                    <a:pt x="79" y="209"/>
                  </a:lnTo>
                  <a:lnTo>
                    <a:pt x="78" y="209"/>
                  </a:lnTo>
                  <a:lnTo>
                    <a:pt x="77" y="209"/>
                  </a:lnTo>
                  <a:lnTo>
                    <a:pt x="77" y="207"/>
                  </a:lnTo>
                  <a:lnTo>
                    <a:pt x="78" y="207"/>
                  </a:lnTo>
                  <a:lnTo>
                    <a:pt x="78" y="206"/>
                  </a:lnTo>
                  <a:lnTo>
                    <a:pt x="79" y="205"/>
                  </a:lnTo>
                  <a:lnTo>
                    <a:pt x="81" y="205"/>
                  </a:lnTo>
                  <a:lnTo>
                    <a:pt x="81" y="204"/>
                  </a:lnTo>
                  <a:lnTo>
                    <a:pt x="82" y="204"/>
                  </a:lnTo>
                  <a:lnTo>
                    <a:pt x="83" y="204"/>
                  </a:lnTo>
                  <a:close/>
                  <a:moveTo>
                    <a:pt x="260" y="204"/>
                  </a:moveTo>
                  <a:lnTo>
                    <a:pt x="260" y="202"/>
                  </a:lnTo>
                  <a:lnTo>
                    <a:pt x="260" y="204"/>
                  </a:lnTo>
                  <a:close/>
                  <a:moveTo>
                    <a:pt x="95" y="202"/>
                  </a:moveTo>
                  <a:lnTo>
                    <a:pt x="95" y="204"/>
                  </a:lnTo>
                  <a:lnTo>
                    <a:pt x="95" y="202"/>
                  </a:lnTo>
                  <a:lnTo>
                    <a:pt x="93" y="202"/>
                  </a:lnTo>
                  <a:lnTo>
                    <a:pt x="95" y="202"/>
                  </a:lnTo>
                  <a:close/>
                  <a:moveTo>
                    <a:pt x="251" y="202"/>
                  </a:moveTo>
                  <a:lnTo>
                    <a:pt x="252" y="202"/>
                  </a:lnTo>
                  <a:lnTo>
                    <a:pt x="252" y="204"/>
                  </a:lnTo>
                  <a:lnTo>
                    <a:pt x="251" y="204"/>
                  </a:lnTo>
                  <a:lnTo>
                    <a:pt x="251" y="202"/>
                  </a:lnTo>
                  <a:close/>
                  <a:moveTo>
                    <a:pt x="97" y="201"/>
                  </a:moveTo>
                  <a:lnTo>
                    <a:pt x="97" y="202"/>
                  </a:lnTo>
                  <a:lnTo>
                    <a:pt x="96" y="202"/>
                  </a:lnTo>
                  <a:lnTo>
                    <a:pt x="96" y="201"/>
                  </a:lnTo>
                  <a:lnTo>
                    <a:pt x="97" y="201"/>
                  </a:lnTo>
                  <a:close/>
                  <a:moveTo>
                    <a:pt x="106" y="202"/>
                  </a:moveTo>
                  <a:lnTo>
                    <a:pt x="106" y="204"/>
                  </a:lnTo>
                  <a:lnTo>
                    <a:pt x="106" y="202"/>
                  </a:lnTo>
                  <a:lnTo>
                    <a:pt x="106" y="204"/>
                  </a:lnTo>
                  <a:lnTo>
                    <a:pt x="106" y="202"/>
                  </a:lnTo>
                  <a:lnTo>
                    <a:pt x="106" y="201"/>
                  </a:lnTo>
                  <a:lnTo>
                    <a:pt x="106" y="202"/>
                  </a:lnTo>
                  <a:close/>
                  <a:moveTo>
                    <a:pt x="250" y="202"/>
                  </a:moveTo>
                  <a:lnTo>
                    <a:pt x="251" y="202"/>
                  </a:lnTo>
                  <a:lnTo>
                    <a:pt x="251" y="204"/>
                  </a:lnTo>
                  <a:lnTo>
                    <a:pt x="251" y="202"/>
                  </a:lnTo>
                  <a:lnTo>
                    <a:pt x="250" y="202"/>
                  </a:lnTo>
                  <a:lnTo>
                    <a:pt x="251" y="204"/>
                  </a:lnTo>
                  <a:lnTo>
                    <a:pt x="250" y="204"/>
                  </a:lnTo>
                  <a:lnTo>
                    <a:pt x="251" y="204"/>
                  </a:lnTo>
                  <a:lnTo>
                    <a:pt x="251" y="205"/>
                  </a:lnTo>
                  <a:lnTo>
                    <a:pt x="252" y="205"/>
                  </a:lnTo>
                  <a:lnTo>
                    <a:pt x="252" y="206"/>
                  </a:lnTo>
                  <a:lnTo>
                    <a:pt x="251" y="206"/>
                  </a:lnTo>
                  <a:lnTo>
                    <a:pt x="251" y="205"/>
                  </a:lnTo>
                  <a:lnTo>
                    <a:pt x="250" y="205"/>
                  </a:lnTo>
                  <a:lnTo>
                    <a:pt x="250" y="204"/>
                  </a:lnTo>
                  <a:lnTo>
                    <a:pt x="250" y="202"/>
                  </a:lnTo>
                  <a:lnTo>
                    <a:pt x="250" y="201"/>
                  </a:lnTo>
                  <a:lnTo>
                    <a:pt x="250" y="202"/>
                  </a:lnTo>
                  <a:close/>
                  <a:moveTo>
                    <a:pt x="96" y="201"/>
                  </a:moveTo>
                  <a:lnTo>
                    <a:pt x="95" y="202"/>
                  </a:lnTo>
                  <a:lnTo>
                    <a:pt x="95" y="201"/>
                  </a:lnTo>
                  <a:lnTo>
                    <a:pt x="96" y="201"/>
                  </a:lnTo>
                  <a:close/>
                  <a:moveTo>
                    <a:pt x="260" y="202"/>
                  </a:moveTo>
                  <a:lnTo>
                    <a:pt x="260" y="204"/>
                  </a:lnTo>
                  <a:lnTo>
                    <a:pt x="259" y="204"/>
                  </a:lnTo>
                  <a:lnTo>
                    <a:pt x="259" y="202"/>
                  </a:lnTo>
                  <a:lnTo>
                    <a:pt x="259" y="204"/>
                  </a:lnTo>
                  <a:lnTo>
                    <a:pt x="258" y="204"/>
                  </a:lnTo>
                  <a:lnTo>
                    <a:pt x="259" y="202"/>
                  </a:lnTo>
                  <a:lnTo>
                    <a:pt x="259" y="201"/>
                  </a:lnTo>
                  <a:lnTo>
                    <a:pt x="260" y="201"/>
                  </a:lnTo>
                  <a:lnTo>
                    <a:pt x="260" y="202"/>
                  </a:lnTo>
                  <a:close/>
                  <a:moveTo>
                    <a:pt x="105" y="201"/>
                  </a:moveTo>
                  <a:lnTo>
                    <a:pt x="105" y="202"/>
                  </a:lnTo>
                  <a:lnTo>
                    <a:pt x="103" y="202"/>
                  </a:lnTo>
                  <a:lnTo>
                    <a:pt x="105" y="202"/>
                  </a:lnTo>
                  <a:lnTo>
                    <a:pt x="103" y="204"/>
                  </a:lnTo>
                  <a:lnTo>
                    <a:pt x="103" y="202"/>
                  </a:lnTo>
                  <a:lnTo>
                    <a:pt x="103" y="204"/>
                  </a:lnTo>
                  <a:lnTo>
                    <a:pt x="103" y="205"/>
                  </a:lnTo>
                  <a:lnTo>
                    <a:pt x="102" y="205"/>
                  </a:lnTo>
                  <a:lnTo>
                    <a:pt x="102" y="204"/>
                  </a:lnTo>
                  <a:lnTo>
                    <a:pt x="103" y="204"/>
                  </a:lnTo>
                  <a:lnTo>
                    <a:pt x="103" y="202"/>
                  </a:lnTo>
                  <a:lnTo>
                    <a:pt x="102" y="202"/>
                  </a:lnTo>
                  <a:lnTo>
                    <a:pt x="103" y="202"/>
                  </a:lnTo>
                  <a:lnTo>
                    <a:pt x="103" y="201"/>
                  </a:lnTo>
                  <a:lnTo>
                    <a:pt x="103" y="202"/>
                  </a:lnTo>
                  <a:lnTo>
                    <a:pt x="105" y="202"/>
                  </a:lnTo>
                  <a:lnTo>
                    <a:pt x="103" y="201"/>
                  </a:lnTo>
                  <a:lnTo>
                    <a:pt x="105" y="201"/>
                  </a:lnTo>
                  <a:close/>
                  <a:moveTo>
                    <a:pt x="249" y="201"/>
                  </a:moveTo>
                  <a:lnTo>
                    <a:pt x="250" y="201"/>
                  </a:lnTo>
                  <a:lnTo>
                    <a:pt x="249" y="201"/>
                  </a:lnTo>
                  <a:lnTo>
                    <a:pt x="249" y="200"/>
                  </a:lnTo>
                  <a:lnTo>
                    <a:pt x="249" y="201"/>
                  </a:lnTo>
                  <a:close/>
                  <a:moveTo>
                    <a:pt x="103" y="201"/>
                  </a:moveTo>
                  <a:lnTo>
                    <a:pt x="103" y="200"/>
                  </a:lnTo>
                  <a:lnTo>
                    <a:pt x="103" y="201"/>
                  </a:lnTo>
                  <a:close/>
                  <a:moveTo>
                    <a:pt x="102" y="200"/>
                  </a:moveTo>
                  <a:lnTo>
                    <a:pt x="102" y="201"/>
                  </a:lnTo>
                  <a:lnTo>
                    <a:pt x="101" y="201"/>
                  </a:lnTo>
                  <a:lnTo>
                    <a:pt x="101" y="200"/>
                  </a:lnTo>
                  <a:lnTo>
                    <a:pt x="102" y="200"/>
                  </a:lnTo>
                  <a:close/>
                  <a:moveTo>
                    <a:pt x="100" y="201"/>
                  </a:moveTo>
                  <a:lnTo>
                    <a:pt x="101" y="201"/>
                  </a:lnTo>
                  <a:lnTo>
                    <a:pt x="101" y="200"/>
                  </a:lnTo>
                  <a:lnTo>
                    <a:pt x="101" y="201"/>
                  </a:lnTo>
                  <a:lnTo>
                    <a:pt x="101" y="202"/>
                  </a:lnTo>
                  <a:lnTo>
                    <a:pt x="100" y="202"/>
                  </a:lnTo>
                  <a:lnTo>
                    <a:pt x="100" y="201"/>
                  </a:lnTo>
                  <a:lnTo>
                    <a:pt x="100" y="202"/>
                  </a:lnTo>
                  <a:lnTo>
                    <a:pt x="100" y="201"/>
                  </a:lnTo>
                  <a:lnTo>
                    <a:pt x="100" y="200"/>
                  </a:lnTo>
                  <a:lnTo>
                    <a:pt x="100" y="201"/>
                  </a:lnTo>
                  <a:close/>
                  <a:moveTo>
                    <a:pt x="258" y="200"/>
                  </a:moveTo>
                  <a:lnTo>
                    <a:pt x="258" y="201"/>
                  </a:lnTo>
                  <a:lnTo>
                    <a:pt x="258" y="202"/>
                  </a:lnTo>
                  <a:lnTo>
                    <a:pt x="256" y="201"/>
                  </a:lnTo>
                  <a:lnTo>
                    <a:pt x="256" y="200"/>
                  </a:lnTo>
                  <a:lnTo>
                    <a:pt x="258" y="200"/>
                  </a:lnTo>
                  <a:close/>
                  <a:moveTo>
                    <a:pt x="247" y="200"/>
                  </a:moveTo>
                  <a:lnTo>
                    <a:pt x="249" y="200"/>
                  </a:lnTo>
                  <a:lnTo>
                    <a:pt x="247" y="200"/>
                  </a:lnTo>
                  <a:lnTo>
                    <a:pt x="247" y="201"/>
                  </a:lnTo>
                  <a:lnTo>
                    <a:pt x="247" y="200"/>
                  </a:lnTo>
                  <a:close/>
                  <a:moveTo>
                    <a:pt x="250" y="200"/>
                  </a:moveTo>
                  <a:lnTo>
                    <a:pt x="249" y="200"/>
                  </a:lnTo>
                  <a:lnTo>
                    <a:pt x="250" y="200"/>
                  </a:lnTo>
                  <a:close/>
                  <a:moveTo>
                    <a:pt x="102" y="200"/>
                  </a:moveTo>
                  <a:lnTo>
                    <a:pt x="103" y="200"/>
                  </a:lnTo>
                  <a:lnTo>
                    <a:pt x="102" y="200"/>
                  </a:lnTo>
                  <a:close/>
                  <a:moveTo>
                    <a:pt x="247" y="200"/>
                  </a:moveTo>
                  <a:lnTo>
                    <a:pt x="247" y="199"/>
                  </a:lnTo>
                  <a:lnTo>
                    <a:pt x="249" y="199"/>
                  </a:lnTo>
                  <a:lnTo>
                    <a:pt x="249" y="200"/>
                  </a:lnTo>
                  <a:lnTo>
                    <a:pt x="247" y="200"/>
                  </a:lnTo>
                  <a:close/>
                  <a:moveTo>
                    <a:pt x="249" y="200"/>
                  </a:moveTo>
                  <a:lnTo>
                    <a:pt x="249" y="199"/>
                  </a:lnTo>
                  <a:lnTo>
                    <a:pt x="249" y="200"/>
                  </a:lnTo>
                  <a:close/>
                  <a:moveTo>
                    <a:pt x="247" y="199"/>
                  </a:moveTo>
                  <a:lnTo>
                    <a:pt x="247" y="200"/>
                  </a:lnTo>
                  <a:lnTo>
                    <a:pt x="247" y="199"/>
                  </a:lnTo>
                  <a:lnTo>
                    <a:pt x="246" y="199"/>
                  </a:lnTo>
                  <a:lnTo>
                    <a:pt x="246" y="200"/>
                  </a:lnTo>
                  <a:lnTo>
                    <a:pt x="246" y="199"/>
                  </a:lnTo>
                  <a:lnTo>
                    <a:pt x="247" y="199"/>
                  </a:lnTo>
                  <a:lnTo>
                    <a:pt x="246" y="199"/>
                  </a:lnTo>
                  <a:lnTo>
                    <a:pt x="247" y="199"/>
                  </a:lnTo>
                  <a:close/>
                  <a:moveTo>
                    <a:pt x="247" y="196"/>
                  </a:moveTo>
                  <a:lnTo>
                    <a:pt x="249" y="196"/>
                  </a:lnTo>
                  <a:lnTo>
                    <a:pt x="247" y="196"/>
                  </a:lnTo>
                  <a:lnTo>
                    <a:pt x="249" y="196"/>
                  </a:lnTo>
                  <a:lnTo>
                    <a:pt x="249" y="197"/>
                  </a:lnTo>
                  <a:lnTo>
                    <a:pt x="247" y="197"/>
                  </a:lnTo>
                  <a:lnTo>
                    <a:pt x="247" y="196"/>
                  </a:lnTo>
                  <a:close/>
                  <a:moveTo>
                    <a:pt x="111" y="195"/>
                  </a:moveTo>
                  <a:lnTo>
                    <a:pt x="111" y="196"/>
                  </a:lnTo>
                  <a:lnTo>
                    <a:pt x="110" y="196"/>
                  </a:lnTo>
                  <a:lnTo>
                    <a:pt x="110" y="195"/>
                  </a:lnTo>
                  <a:lnTo>
                    <a:pt x="110" y="196"/>
                  </a:lnTo>
                  <a:lnTo>
                    <a:pt x="110" y="195"/>
                  </a:lnTo>
                  <a:lnTo>
                    <a:pt x="111" y="195"/>
                  </a:lnTo>
                  <a:close/>
                  <a:moveTo>
                    <a:pt x="249" y="195"/>
                  </a:moveTo>
                  <a:lnTo>
                    <a:pt x="250" y="195"/>
                  </a:lnTo>
                  <a:lnTo>
                    <a:pt x="250" y="196"/>
                  </a:lnTo>
                  <a:lnTo>
                    <a:pt x="249" y="196"/>
                  </a:lnTo>
                  <a:lnTo>
                    <a:pt x="249" y="195"/>
                  </a:lnTo>
                  <a:close/>
                  <a:moveTo>
                    <a:pt x="128" y="196"/>
                  </a:moveTo>
                  <a:lnTo>
                    <a:pt x="126" y="196"/>
                  </a:lnTo>
                  <a:lnTo>
                    <a:pt x="128" y="196"/>
                  </a:lnTo>
                  <a:lnTo>
                    <a:pt x="128" y="195"/>
                  </a:lnTo>
                  <a:lnTo>
                    <a:pt x="128" y="196"/>
                  </a:lnTo>
                  <a:close/>
                  <a:moveTo>
                    <a:pt x="244" y="195"/>
                  </a:moveTo>
                  <a:lnTo>
                    <a:pt x="245" y="195"/>
                  </a:lnTo>
                  <a:lnTo>
                    <a:pt x="244" y="195"/>
                  </a:lnTo>
                  <a:lnTo>
                    <a:pt x="244" y="196"/>
                  </a:lnTo>
                  <a:lnTo>
                    <a:pt x="244" y="195"/>
                  </a:lnTo>
                  <a:close/>
                  <a:moveTo>
                    <a:pt x="246" y="195"/>
                  </a:moveTo>
                  <a:lnTo>
                    <a:pt x="246" y="196"/>
                  </a:lnTo>
                  <a:lnTo>
                    <a:pt x="246" y="195"/>
                  </a:lnTo>
                  <a:close/>
                  <a:moveTo>
                    <a:pt x="260" y="195"/>
                  </a:moveTo>
                  <a:lnTo>
                    <a:pt x="261" y="196"/>
                  </a:lnTo>
                  <a:lnTo>
                    <a:pt x="261" y="197"/>
                  </a:lnTo>
                  <a:lnTo>
                    <a:pt x="261" y="199"/>
                  </a:lnTo>
                  <a:lnTo>
                    <a:pt x="261" y="200"/>
                  </a:lnTo>
                  <a:lnTo>
                    <a:pt x="261" y="201"/>
                  </a:lnTo>
                  <a:lnTo>
                    <a:pt x="260" y="202"/>
                  </a:lnTo>
                  <a:lnTo>
                    <a:pt x="260" y="201"/>
                  </a:lnTo>
                  <a:lnTo>
                    <a:pt x="260" y="200"/>
                  </a:lnTo>
                  <a:lnTo>
                    <a:pt x="260" y="201"/>
                  </a:lnTo>
                  <a:lnTo>
                    <a:pt x="259" y="201"/>
                  </a:lnTo>
                  <a:lnTo>
                    <a:pt x="260" y="201"/>
                  </a:lnTo>
                  <a:lnTo>
                    <a:pt x="260" y="200"/>
                  </a:lnTo>
                  <a:lnTo>
                    <a:pt x="260" y="199"/>
                  </a:lnTo>
                  <a:lnTo>
                    <a:pt x="260" y="197"/>
                  </a:lnTo>
                  <a:lnTo>
                    <a:pt x="260" y="199"/>
                  </a:lnTo>
                  <a:lnTo>
                    <a:pt x="260" y="200"/>
                  </a:lnTo>
                  <a:lnTo>
                    <a:pt x="259" y="200"/>
                  </a:lnTo>
                  <a:lnTo>
                    <a:pt x="259" y="201"/>
                  </a:lnTo>
                  <a:lnTo>
                    <a:pt x="259" y="200"/>
                  </a:lnTo>
                  <a:lnTo>
                    <a:pt x="259" y="199"/>
                  </a:lnTo>
                  <a:lnTo>
                    <a:pt x="259" y="200"/>
                  </a:lnTo>
                  <a:lnTo>
                    <a:pt x="259" y="201"/>
                  </a:lnTo>
                  <a:lnTo>
                    <a:pt x="259" y="200"/>
                  </a:lnTo>
                  <a:lnTo>
                    <a:pt x="258" y="200"/>
                  </a:lnTo>
                  <a:lnTo>
                    <a:pt x="258" y="199"/>
                  </a:lnTo>
                  <a:lnTo>
                    <a:pt x="258" y="197"/>
                  </a:lnTo>
                  <a:lnTo>
                    <a:pt x="259" y="197"/>
                  </a:lnTo>
                  <a:lnTo>
                    <a:pt x="259" y="196"/>
                  </a:lnTo>
                  <a:lnTo>
                    <a:pt x="259" y="197"/>
                  </a:lnTo>
                  <a:lnTo>
                    <a:pt x="258" y="196"/>
                  </a:lnTo>
                  <a:lnTo>
                    <a:pt x="258" y="197"/>
                  </a:lnTo>
                  <a:lnTo>
                    <a:pt x="258" y="196"/>
                  </a:lnTo>
                  <a:lnTo>
                    <a:pt x="259" y="196"/>
                  </a:lnTo>
                  <a:lnTo>
                    <a:pt x="258" y="196"/>
                  </a:lnTo>
                  <a:lnTo>
                    <a:pt x="259" y="196"/>
                  </a:lnTo>
                  <a:lnTo>
                    <a:pt x="259" y="195"/>
                  </a:lnTo>
                  <a:lnTo>
                    <a:pt x="260" y="195"/>
                  </a:lnTo>
                  <a:close/>
                  <a:moveTo>
                    <a:pt x="249" y="192"/>
                  </a:moveTo>
                  <a:lnTo>
                    <a:pt x="249" y="193"/>
                  </a:lnTo>
                  <a:lnTo>
                    <a:pt x="247" y="195"/>
                  </a:lnTo>
                  <a:lnTo>
                    <a:pt x="246" y="195"/>
                  </a:lnTo>
                  <a:lnTo>
                    <a:pt x="247" y="193"/>
                  </a:lnTo>
                  <a:lnTo>
                    <a:pt x="249" y="193"/>
                  </a:lnTo>
                  <a:lnTo>
                    <a:pt x="247" y="193"/>
                  </a:lnTo>
                  <a:lnTo>
                    <a:pt x="247" y="192"/>
                  </a:lnTo>
                  <a:lnTo>
                    <a:pt x="247" y="193"/>
                  </a:lnTo>
                  <a:lnTo>
                    <a:pt x="249" y="192"/>
                  </a:lnTo>
                  <a:close/>
                  <a:moveTo>
                    <a:pt x="254" y="192"/>
                  </a:moveTo>
                  <a:lnTo>
                    <a:pt x="255" y="192"/>
                  </a:lnTo>
                  <a:lnTo>
                    <a:pt x="255" y="193"/>
                  </a:lnTo>
                  <a:lnTo>
                    <a:pt x="255" y="195"/>
                  </a:lnTo>
                  <a:lnTo>
                    <a:pt x="254" y="195"/>
                  </a:lnTo>
                  <a:lnTo>
                    <a:pt x="254" y="193"/>
                  </a:lnTo>
                  <a:lnTo>
                    <a:pt x="252" y="193"/>
                  </a:lnTo>
                  <a:lnTo>
                    <a:pt x="252" y="192"/>
                  </a:lnTo>
                  <a:lnTo>
                    <a:pt x="252" y="191"/>
                  </a:lnTo>
                  <a:lnTo>
                    <a:pt x="254" y="191"/>
                  </a:lnTo>
                  <a:lnTo>
                    <a:pt x="254" y="192"/>
                  </a:lnTo>
                  <a:close/>
                  <a:moveTo>
                    <a:pt x="247" y="191"/>
                  </a:moveTo>
                  <a:lnTo>
                    <a:pt x="249" y="191"/>
                  </a:lnTo>
                  <a:lnTo>
                    <a:pt x="250" y="191"/>
                  </a:lnTo>
                  <a:lnTo>
                    <a:pt x="250" y="192"/>
                  </a:lnTo>
                  <a:lnTo>
                    <a:pt x="250" y="193"/>
                  </a:lnTo>
                  <a:lnTo>
                    <a:pt x="250" y="192"/>
                  </a:lnTo>
                  <a:lnTo>
                    <a:pt x="250" y="193"/>
                  </a:lnTo>
                  <a:lnTo>
                    <a:pt x="251" y="193"/>
                  </a:lnTo>
                  <a:lnTo>
                    <a:pt x="252" y="193"/>
                  </a:lnTo>
                  <a:lnTo>
                    <a:pt x="252" y="195"/>
                  </a:lnTo>
                  <a:lnTo>
                    <a:pt x="254" y="196"/>
                  </a:lnTo>
                  <a:lnTo>
                    <a:pt x="254" y="197"/>
                  </a:lnTo>
                  <a:lnTo>
                    <a:pt x="255" y="199"/>
                  </a:lnTo>
                  <a:lnTo>
                    <a:pt x="255" y="200"/>
                  </a:lnTo>
                  <a:lnTo>
                    <a:pt x="255" y="199"/>
                  </a:lnTo>
                  <a:lnTo>
                    <a:pt x="254" y="199"/>
                  </a:lnTo>
                  <a:lnTo>
                    <a:pt x="254" y="197"/>
                  </a:lnTo>
                  <a:lnTo>
                    <a:pt x="254" y="199"/>
                  </a:lnTo>
                  <a:lnTo>
                    <a:pt x="252" y="199"/>
                  </a:lnTo>
                  <a:lnTo>
                    <a:pt x="254" y="199"/>
                  </a:lnTo>
                  <a:lnTo>
                    <a:pt x="252" y="199"/>
                  </a:lnTo>
                  <a:lnTo>
                    <a:pt x="252" y="200"/>
                  </a:lnTo>
                  <a:lnTo>
                    <a:pt x="252" y="199"/>
                  </a:lnTo>
                  <a:lnTo>
                    <a:pt x="254" y="199"/>
                  </a:lnTo>
                  <a:lnTo>
                    <a:pt x="255" y="200"/>
                  </a:lnTo>
                  <a:lnTo>
                    <a:pt x="254" y="200"/>
                  </a:lnTo>
                  <a:lnTo>
                    <a:pt x="255" y="200"/>
                  </a:lnTo>
                  <a:lnTo>
                    <a:pt x="255" y="201"/>
                  </a:lnTo>
                  <a:lnTo>
                    <a:pt x="255" y="202"/>
                  </a:lnTo>
                  <a:lnTo>
                    <a:pt x="255" y="201"/>
                  </a:lnTo>
                  <a:lnTo>
                    <a:pt x="256" y="201"/>
                  </a:lnTo>
                  <a:lnTo>
                    <a:pt x="256" y="202"/>
                  </a:lnTo>
                  <a:lnTo>
                    <a:pt x="255" y="202"/>
                  </a:lnTo>
                  <a:lnTo>
                    <a:pt x="256" y="202"/>
                  </a:lnTo>
                  <a:lnTo>
                    <a:pt x="255" y="202"/>
                  </a:lnTo>
                  <a:lnTo>
                    <a:pt x="255" y="204"/>
                  </a:lnTo>
                  <a:lnTo>
                    <a:pt x="256" y="204"/>
                  </a:lnTo>
                  <a:lnTo>
                    <a:pt x="255" y="204"/>
                  </a:lnTo>
                  <a:lnTo>
                    <a:pt x="256" y="204"/>
                  </a:lnTo>
                  <a:lnTo>
                    <a:pt x="256" y="205"/>
                  </a:lnTo>
                  <a:lnTo>
                    <a:pt x="256" y="206"/>
                  </a:lnTo>
                  <a:lnTo>
                    <a:pt x="255" y="206"/>
                  </a:lnTo>
                  <a:lnTo>
                    <a:pt x="255" y="205"/>
                  </a:lnTo>
                  <a:lnTo>
                    <a:pt x="255" y="206"/>
                  </a:lnTo>
                  <a:lnTo>
                    <a:pt x="254" y="205"/>
                  </a:lnTo>
                  <a:lnTo>
                    <a:pt x="255" y="205"/>
                  </a:lnTo>
                  <a:lnTo>
                    <a:pt x="254" y="205"/>
                  </a:lnTo>
                  <a:lnTo>
                    <a:pt x="255" y="205"/>
                  </a:lnTo>
                  <a:lnTo>
                    <a:pt x="254" y="205"/>
                  </a:lnTo>
                  <a:lnTo>
                    <a:pt x="254" y="204"/>
                  </a:lnTo>
                  <a:lnTo>
                    <a:pt x="254" y="205"/>
                  </a:lnTo>
                  <a:lnTo>
                    <a:pt x="254" y="204"/>
                  </a:lnTo>
                  <a:lnTo>
                    <a:pt x="252" y="204"/>
                  </a:lnTo>
                  <a:lnTo>
                    <a:pt x="254" y="204"/>
                  </a:lnTo>
                  <a:lnTo>
                    <a:pt x="252" y="204"/>
                  </a:lnTo>
                  <a:lnTo>
                    <a:pt x="254" y="204"/>
                  </a:lnTo>
                  <a:lnTo>
                    <a:pt x="254" y="202"/>
                  </a:lnTo>
                  <a:lnTo>
                    <a:pt x="252" y="202"/>
                  </a:lnTo>
                  <a:lnTo>
                    <a:pt x="252" y="204"/>
                  </a:lnTo>
                  <a:lnTo>
                    <a:pt x="252" y="202"/>
                  </a:lnTo>
                  <a:lnTo>
                    <a:pt x="252" y="201"/>
                  </a:lnTo>
                  <a:lnTo>
                    <a:pt x="252" y="202"/>
                  </a:lnTo>
                  <a:lnTo>
                    <a:pt x="251" y="201"/>
                  </a:lnTo>
                  <a:lnTo>
                    <a:pt x="250" y="201"/>
                  </a:lnTo>
                  <a:lnTo>
                    <a:pt x="251" y="201"/>
                  </a:lnTo>
                  <a:lnTo>
                    <a:pt x="250" y="201"/>
                  </a:lnTo>
                  <a:lnTo>
                    <a:pt x="250" y="200"/>
                  </a:lnTo>
                  <a:lnTo>
                    <a:pt x="249" y="200"/>
                  </a:lnTo>
                  <a:lnTo>
                    <a:pt x="250" y="200"/>
                  </a:lnTo>
                  <a:lnTo>
                    <a:pt x="251" y="200"/>
                  </a:lnTo>
                  <a:lnTo>
                    <a:pt x="250" y="200"/>
                  </a:lnTo>
                  <a:lnTo>
                    <a:pt x="251" y="200"/>
                  </a:lnTo>
                  <a:lnTo>
                    <a:pt x="250" y="200"/>
                  </a:lnTo>
                  <a:lnTo>
                    <a:pt x="250" y="199"/>
                  </a:lnTo>
                  <a:lnTo>
                    <a:pt x="250" y="197"/>
                  </a:lnTo>
                  <a:lnTo>
                    <a:pt x="251" y="197"/>
                  </a:lnTo>
                  <a:lnTo>
                    <a:pt x="250" y="197"/>
                  </a:lnTo>
                  <a:lnTo>
                    <a:pt x="250" y="199"/>
                  </a:lnTo>
                  <a:lnTo>
                    <a:pt x="249" y="197"/>
                  </a:lnTo>
                  <a:lnTo>
                    <a:pt x="249" y="196"/>
                  </a:lnTo>
                  <a:lnTo>
                    <a:pt x="249" y="197"/>
                  </a:lnTo>
                  <a:lnTo>
                    <a:pt x="249" y="196"/>
                  </a:lnTo>
                  <a:lnTo>
                    <a:pt x="250" y="196"/>
                  </a:lnTo>
                  <a:lnTo>
                    <a:pt x="250" y="195"/>
                  </a:lnTo>
                  <a:lnTo>
                    <a:pt x="249" y="195"/>
                  </a:lnTo>
                  <a:lnTo>
                    <a:pt x="250" y="195"/>
                  </a:lnTo>
                  <a:lnTo>
                    <a:pt x="250" y="193"/>
                  </a:lnTo>
                  <a:lnTo>
                    <a:pt x="249" y="193"/>
                  </a:lnTo>
                  <a:lnTo>
                    <a:pt x="249" y="192"/>
                  </a:lnTo>
                  <a:lnTo>
                    <a:pt x="247" y="192"/>
                  </a:lnTo>
                  <a:lnTo>
                    <a:pt x="247" y="191"/>
                  </a:lnTo>
                  <a:close/>
                  <a:moveTo>
                    <a:pt x="116" y="191"/>
                  </a:moveTo>
                  <a:lnTo>
                    <a:pt x="115" y="191"/>
                  </a:lnTo>
                  <a:lnTo>
                    <a:pt x="116" y="191"/>
                  </a:lnTo>
                  <a:close/>
                  <a:moveTo>
                    <a:pt x="252" y="190"/>
                  </a:moveTo>
                  <a:lnTo>
                    <a:pt x="252" y="191"/>
                  </a:lnTo>
                  <a:lnTo>
                    <a:pt x="252" y="192"/>
                  </a:lnTo>
                  <a:lnTo>
                    <a:pt x="251" y="192"/>
                  </a:lnTo>
                  <a:lnTo>
                    <a:pt x="251" y="191"/>
                  </a:lnTo>
                  <a:lnTo>
                    <a:pt x="250" y="191"/>
                  </a:lnTo>
                  <a:lnTo>
                    <a:pt x="251" y="190"/>
                  </a:lnTo>
                  <a:lnTo>
                    <a:pt x="252" y="190"/>
                  </a:lnTo>
                  <a:close/>
                  <a:moveTo>
                    <a:pt x="255" y="191"/>
                  </a:moveTo>
                  <a:lnTo>
                    <a:pt x="256" y="191"/>
                  </a:lnTo>
                  <a:lnTo>
                    <a:pt x="256" y="192"/>
                  </a:lnTo>
                  <a:lnTo>
                    <a:pt x="256" y="193"/>
                  </a:lnTo>
                  <a:lnTo>
                    <a:pt x="256" y="192"/>
                  </a:lnTo>
                  <a:lnTo>
                    <a:pt x="255" y="192"/>
                  </a:lnTo>
                  <a:lnTo>
                    <a:pt x="254" y="191"/>
                  </a:lnTo>
                  <a:lnTo>
                    <a:pt x="254" y="190"/>
                  </a:lnTo>
                  <a:lnTo>
                    <a:pt x="255" y="190"/>
                  </a:lnTo>
                  <a:lnTo>
                    <a:pt x="255" y="191"/>
                  </a:lnTo>
                  <a:close/>
                  <a:moveTo>
                    <a:pt x="137" y="188"/>
                  </a:moveTo>
                  <a:lnTo>
                    <a:pt x="137" y="190"/>
                  </a:lnTo>
                  <a:lnTo>
                    <a:pt x="135" y="190"/>
                  </a:lnTo>
                  <a:lnTo>
                    <a:pt x="135" y="188"/>
                  </a:lnTo>
                  <a:lnTo>
                    <a:pt x="137" y="188"/>
                  </a:lnTo>
                  <a:close/>
                  <a:moveTo>
                    <a:pt x="120" y="188"/>
                  </a:moveTo>
                  <a:lnTo>
                    <a:pt x="119" y="188"/>
                  </a:lnTo>
                  <a:lnTo>
                    <a:pt x="120" y="188"/>
                  </a:lnTo>
                  <a:close/>
                  <a:moveTo>
                    <a:pt x="134" y="188"/>
                  </a:moveTo>
                  <a:lnTo>
                    <a:pt x="134" y="190"/>
                  </a:lnTo>
                  <a:lnTo>
                    <a:pt x="133" y="190"/>
                  </a:lnTo>
                  <a:lnTo>
                    <a:pt x="133" y="188"/>
                  </a:lnTo>
                  <a:lnTo>
                    <a:pt x="134" y="188"/>
                  </a:lnTo>
                  <a:close/>
                  <a:moveTo>
                    <a:pt x="137" y="188"/>
                  </a:moveTo>
                  <a:lnTo>
                    <a:pt x="135" y="188"/>
                  </a:lnTo>
                  <a:lnTo>
                    <a:pt x="137" y="188"/>
                  </a:lnTo>
                  <a:lnTo>
                    <a:pt x="135" y="188"/>
                  </a:lnTo>
                  <a:lnTo>
                    <a:pt x="135" y="190"/>
                  </a:lnTo>
                  <a:lnTo>
                    <a:pt x="135" y="188"/>
                  </a:lnTo>
                  <a:lnTo>
                    <a:pt x="134" y="188"/>
                  </a:lnTo>
                  <a:lnTo>
                    <a:pt x="135" y="188"/>
                  </a:lnTo>
                  <a:lnTo>
                    <a:pt x="137" y="188"/>
                  </a:lnTo>
                  <a:close/>
                  <a:moveTo>
                    <a:pt x="51" y="188"/>
                  </a:moveTo>
                  <a:lnTo>
                    <a:pt x="53" y="188"/>
                  </a:lnTo>
                  <a:lnTo>
                    <a:pt x="51" y="188"/>
                  </a:lnTo>
                  <a:close/>
                  <a:moveTo>
                    <a:pt x="251" y="186"/>
                  </a:moveTo>
                  <a:lnTo>
                    <a:pt x="252" y="187"/>
                  </a:lnTo>
                  <a:lnTo>
                    <a:pt x="252" y="188"/>
                  </a:lnTo>
                  <a:lnTo>
                    <a:pt x="254" y="188"/>
                  </a:lnTo>
                  <a:lnTo>
                    <a:pt x="252" y="188"/>
                  </a:lnTo>
                  <a:lnTo>
                    <a:pt x="252" y="190"/>
                  </a:lnTo>
                  <a:lnTo>
                    <a:pt x="251" y="190"/>
                  </a:lnTo>
                  <a:lnTo>
                    <a:pt x="251" y="188"/>
                  </a:lnTo>
                  <a:lnTo>
                    <a:pt x="251" y="187"/>
                  </a:lnTo>
                  <a:lnTo>
                    <a:pt x="251" y="186"/>
                  </a:lnTo>
                  <a:close/>
                  <a:moveTo>
                    <a:pt x="245" y="186"/>
                  </a:moveTo>
                  <a:lnTo>
                    <a:pt x="246" y="186"/>
                  </a:lnTo>
                  <a:lnTo>
                    <a:pt x="246" y="187"/>
                  </a:lnTo>
                  <a:lnTo>
                    <a:pt x="245" y="187"/>
                  </a:lnTo>
                  <a:lnTo>
                    <a:pt x="245" y="188"/>
                  </a:lnTo>
                  <a:lnTo>
                    <a:pt x="245" y="187"/>
                  </a:lnTo>
                  <a:lnTo>
                    <a:pt x="246" y="187"/>
                  </a:lnTo>
                  <a:lnTo>
                    <a:pt x="246" y="186"/>
                  </a:lnTo>
                  <a:lnTo>
                    <a:pt x="247" y="186"/>
                  </a:lnTo>
                  <a:lnTo>
                    <a:pt x="246" y="187"/>
                  </a:lnTo>
                  <a:lnTo>
                    <a:pt x="246" y="188"/>
                  </a:lnTo>
                  <a:lnTo>
                    <a:pt x="247" y="188"/>
                  </a:lnTo>
                  <a:lnTo>
                    <a:pt x="246" y="188"/>
                  </a:lnTo>
                  <a:lnTo>
                    <a:pt x="246" y="190"/>
                  </a:lnTo>
                  <a:lnTo>
                    <a:pt x="246" y="191"/>
                  </a:lnTo>
                  <a:lnTo>
                    <a:pt x="245" y="191"/>
                  </a:lnTo>
                  <a:lnTo>
                    <a:pt x="246" y="191"/>
                  </a:lnTo>
                  <a:lnTo>
                    <a:pt x="246" y="192"/>
                  </a:lnTo>
                  <a:lnTo>
                    <a:pt x="246" y="193"/>
                  </a:lnTo>
                  <a:lnTo>
                    <a:pt x="245" y="193"/>
                  </a:lnTo>
                  <a:lnTo>
                    <a:pt x="245" y="192"/>
                  </a:lnTo>
                  <a:lnTo>
                    <a:pt x="245" y="191"/>
                  </a:lnTo>
                  <a:lnTo>
                    <a:pt x="245" y="192"/>
                  </a:lnTo>
                  <a:lnTo>
                    <a:pt x="245" y="193"/>
                  </a:lnTo>
                  <a:lnTo>
                    <a:pt x="244" y="193"/>
                  </a:lnTo>
                  <a:lnTo>
                    <a:pt x="244" y="192"/>
                  </a:lnTo>
                  <a:lnTo>
                    <a:pt x="244" y="191"/>
                  </a:lnTo>
                  <a:lnTo>
                    <a:pt x="245" y="191"/>
                  </a:lnTo>
                  <a:lnTo>
                    <a:pt x="244" y="191"/>
                  </a:lnTo>
                  <a:lnTo>
                    <a:pt x="244" y="190"/>
                  </a:lnTo>
                  <a:lnTo>
                    <a:pt x="245" y="190"/>
                  </a:lnTo>
                  <a:lnTo>
                    <a:pt x="245" y="191"/>
                  </a:lnTo>
                  <a:lnTo>
                    <a:pt x="245" y="190"/>
                  </a:lnTo>
                  <a:lnTo>
                    <a:pt x="245" y="191"/>
                  </a:lnTo>
                  <a:lnTo>
                    <a:pt x="245" y="190"/>
                  </a:lnTo>
                  <a:lnTo>
                    <a:pt x="245" y="188"/>
                  </a:lnTo>
                  <a:lnTo>
                    <a:pt x="245" y="190"/>
                  </a:lnTo>
                  <a:lnTo>
                    <a:pt x="245" y="188"/>
                  </a:lnTo>
                  <a:lnTo>
                    <a:pt x="244" y="188"/>
                  </a:lnTo>
                  <a:lnTo>
                    <a:pt x="245" y="188"/>
                  </a:lnTo>
                  <a:lnTo>
                    <a:pt x="245" y="187"/>
                  </a:lnTo>
                  <a:lnTo>
                    <a:pt x="244" y="188"/>
                  </a:lnTo>
                  <a:lnTo>
                    <a:pt x="244" y="187"/>
                  </a:lnTo>
                  <a:lnTo>
                    <a:pt x="244" y="186"/>
                  </a:lnTo>
                  <a:lnTo>
                    <a:pt x="245" y="186"/>
                  </a:lnTo>
                  <a:lnTo>
                    <a:pt x="244" y="185"/>
                  </a:lnTo>
                  <a:lnTo>
                    <a:pt x="245" y="185"/>
                  </a:lnTo>
                  <a:lnTo>
                    <a:pt x="245" y="186"/>
                  </a:lnTo>
                  <a:close/>
                  <a:moveTo>
                    <a:pt x="246" y="183"/>
                  </a:moveTo>
                  <a:lnTo>
                    <a:pt x="247" y="183"/>
                  </a:lnTo>
                  <a:lnTo>
                    <a:pt x="249" y="183"/>
                  </a:lnTo>
                  <a:lnTo>
                    <a:pt x="249" y="185"/>
                  </a:lnTo>
                  <a:lnTo>
                    <a:pt x="250" y="185"/>
                  </a:lnTo>
                  <a:lnTo>
                    <a:pt x="249" y="185"/>
                  </a:lnTo>
                  <a:lnTo>
                    <a:pt x="250" y="185"/>
                  </a:lnTo>
                  <a:lnTo>
                    <a:pt x="251" y="185"/>
                  </a:lnTo>
                  <a:lnTo>
                    <a:pt x="251" y="186"/>
                  </a:lnTo>
                  <a:lnTo>
                    <a:pt x="251" y="187"/>
                  </a:lnTo>
                  <a:lnTo>
                    <a:pt x="251" y="188"/>
                  </a:lnTo>
                  <a:lnTo>
                    <a:pt x="250" y="188"/>
                  </a:lnTo>
                  <a:lnTo>
                    <a:pt x="250" y="187"/>
                  </a:lnTo>
                  <a:lnTo>
                    <a:pt x="250" y="186"/>
                  </a:lnTo>
                  <a:lnTo>
                    <a:pt x="249" y="186"/>
                  </a:lnTo>
                  <a:lnTo>
                    <a:pt x="249" y="187"/>
                  </a:lnTo>
                  <a:lnTo>
                    <a:pt x="250" y="187"/>
                  </a:lnTo>
                  <a:lnTo>
                    <a:pt x="250" y="188"/>
                  </a:lnTo>
                  <a:lnTo>
                    <a:pt x="250" y="187"/>
                  </a:lnTo>
                  <a:lnTo>
                    <a:pt x="250" y="188"/>
                  </a:lnTo>
                  <a:lnTo>
                    <a:pt x="250" y="190"/>
                  </a:lnTo>
                  <a:lnTo>
                    <a:pt x="249" y="190"/>
                  </a:lnTo>
                  <a:lnTo>
                    <a:pt x="247" y="190"/>
                  </a:lnTo>
                  <a:lnTo>
                    <a:pt x="247" y="188"/>
                  </a:lnTo>
                  <a:lnTo>
                    <a:pt x="247" y="187"/>
                  </a:lnTo>
                  <a:lnTo>
                    <a:pt x="247" y="186"/>
                  </a:lnTo>
                  <a:lnTo>
                    <a:pt x="246" y="186"/>
                  </a:lnTo>
                  <a:lnTo>
                    <a:pt x="246" y="185"/>
                  </a:lnTo>
                  <a:lnTo>
                    <a:pt x="246" y="186"/>
                  </a:lnTo>
                  <a:lnTo>
                    <a:pt x="246" y="185"/>
                  </a:lnTo>
                  <a:lnTo>
                    <a:pt x="245" y="185"/>
                  </a:lnTo>
                  <a:lnTo>
                    <a:pt x="245" y="183"/>
                  </a:lnTo>
                  <a:lnTo>
                    <a:pt x="246" y="183"/>
                  </a:lnTo>
                  <a:close/>
                  <a:moveTo>
                    <a:pt x="140" y="182"/>
                  </a:moveTo>
                  <a:lnTo>
                    <a:pt x="140" y="183"/>
                  </a:lnTo>
                  <a:lnTo>
                    <a:pt x="142" y="182"/>
                  </a:lnTo>
                  <a:lnTo>
                    <a:pt x="143" y="182"/>
                  </a:lnTo>
                  <a:lnTo>
                    <a:pt x="143" y="183"/>
                  </a:lnTo>
                  <a:lnTo>
                    <a:pt x="142" y="183"/>
                  </a:lnTo>
                  <a:lnTo>
                    <a:pt x="140" y="183"/>
                  </a:lnTo>
                  <a:lnTo>
                    <a:pt x="140" y="185"/>
                  </a:lnTo>
                  <a:lnTo>
                    <a:pt x="140" y="183"/>
                  </a:lnTo>
                  <a:lnTo>
                    <a:pt x="139" y="183"/>
                  </a:lnTo>
                  <a:lnTo>
                    <a:pt x="140" y="183"/>
                  </a:lnTo>
                  <a:lnTo>
                    <a:pt x="140" y="182"/>
                  </a:lnTo>
                  <a:close/>
                  <a:moveTo>
                    <a:pt x="49" y="182"/>
                  </a:moveTo>
                  <a:lnTo>
                    <a:pt x="49" y="183"/>
                  </a:lnTo>
                  <a:lnTo>
                    <a:pt x="47" y="183"/>
                  </a:lnTo>
                  <a:lnTo>
                    <a:pt x="47" y="182"/>
                  </a:lnTo>
                  <a:lnTo>
                    <a:pt x="47" y="183"/>
                  </a:lnTo>
                  <a:lnTo>
                    <a:pt x="47" y="182"/>
                  </a:lnTo>
                  <a:lnTo>
                    <a:pt x="49" y="182"/>
                  </a:lnTo>
                  <a:close/>
                  <a:moveTo>
                    <a:pt x="237" y="182"/>
                  </a:moveTo>
                  <a:lnTo>
                    <a:pt x="236" y="182"/>
                  </a:lnTo>
                  <a:lnTo>
                    <a:pt x="237" y="182"/>
                  </a:lnTo>
                  <a:lnTo>
                    <a:pt x="237" y="183"/>
                  </a:lnTo>
                  <a:lnTo>
                    <a:pt x="236" y="183"/>
                  </a:lnTo>
                  <a:lnTo>
                    <a:pt x="236" y="185"/>
                  </a:lnTo>
                  <a:lnTo>
                    <a:pt x="235" y="185"/>
                  </a:lnTo>
                  <a:lnTo>
                    <a:pt x="236" y="183"/>
                  </a:lnTo>
                  <a:lnTo>
                    <a:pt x="236" y="182"/>
                  </a:lnTo>
                  <a:lnTo>
                    <a:pt x="235" y="182"/>
                  </a:lnTo>
                  <a:lnTo>
                    <a:pt x="236" y="181"/>
                  </a:lnTo>
                  <a:lnTo>
                    <a:pt x="235" y="181"/>
                  </a:lnTo>
                  <a:lnTo>
                    <a:pt x="236" y="181"/>
                  </a:lnTo>
                  <a:lnTo>
                    <a:pt x="237" y="182"/>
                  </a:lnTo>
                  <a:close/>
                  <a:moveTo>
                    <a:pt x="138" y="179"/>
                  </a:moveTo>
                  <a:lnTo>
                    <a:pt x="137" y="179"/>
                  </a:lnTo>
                  <a:lnTo>
                    <a:pt x="137" y="178"/>
                  </a:lnTo>
                  <a:lnTo>
                    <a:pt x="138" y="178"/>
                  </a:lnTo>
                  <a:lnTo>
                    <a:pt x="138" y="179"/>
                  </a:lnTo>
                  <a:close/>
                  <a:moveTo>
                    <a:pt x="237" y="179"/>
                  </a:moveTo>
                  <a:lnTo>
                    <a:pt x="238" y="179"/>
                  </a:lnTo>
                  <a:lnTo>
                    <a:pt x="240" y="179"/>
                  </a:lnTo>
                  <a:lnTo>
                    <a:pt x="240" y="181"/>
                  </a:lnTo>
                  <a:lnTo>
                    <a:pt x="240" y="182"/>
                  </a:lnTo>
                  <a:lnTo>
                    <a:pt x="241" y="182"/>
                  </a:lnTo>
                  <a:lnTo>
                    <a:pt x="241" y="183"/>
                  </a:lnTo>
                  <a:lnTo>
                    <a:pt x="241" y="185"/>
                  </a:lnTo>
                  <a:lnTo>
                    <a:pt x="241" y="186"/>
                  </a:lnTo>
                  <a:lnTo>
                    <a:pt x="242" y="186"/>
                  </a:lnTo>
                  <a:lnTo>
                    <a:pt x="242" y="187"/>
                  </a:lnTo>
                  <a:lnTo>
                    <a:pt x="242" y="188"/>
                  </a:lnTo>
                  <a:lnTo>
                    <a:pt x="241" y="188"/>
                  </a:lnTo>
                  <a:lnTo>
                    <a:pt x="242" y="190"/>
                  </a:lnTo>
                  <a:lnTo>
                    <a:pt x="242" y="191"/>
                  </a:lnTo>
                  <a:lnTo>
                    <a:pt x="241" y="191"/>
                  </a:lnTo>
                  <a:lnTo>
                    <a:pt x="242" y="191"/>
                  </a:lnTo>
                  <a:lnTo>
                    <a:pt x="242" y="192"/>
                  </a:lnTo>
                  <a:lnTo>
                    <a:pt x="241" y="192"/>
                  </a:lnTo>
                  <a:lnTo>
                    <a:pt x="241" y="191"/>
                  </a:lnTo>
                  <a:lnTo>
                    <a:pt x="240" y="191"/>
                  </a:lnTo>
                  <a:lnTo>
                    <a:pt x="240" y="190"/>
                  </a:lnTo>
                  <a:lnTo>
                    <a:pt x="240" y="188"/>
                  </a:lnTo>
                  <a:lnTo>
                    <a:pt x="240" y="187"/>
                  </a:lnTo>
                  <a:lnTo>
                    <a:pt x="241" y="187"/>
                  </a:lnTo>
                  <a:lnTo>
                    <a:pt x="240" y="187"/>
                  </a:lnTo>
                  <a:lnTo>
                    <a:pt x="240" y="188"/>
                  </a:lnTo>
                  <a:lnTo>
                    <a:pt x="240" y="187"/>
                  </a:lnTo>
                  <a:lnTo>
                    <a:pt x="240" y="188"/>
                  </a:lnTo>
                  <a:lnTo>
                    <a:pt x="240" y="187"/>
                  </a:lnTo>
                  <a:lnTo>
                    <a:pt x="240" y="186"/>
                  </a:lnTo>
                  <a:lnTo>
                    <a:pt x="240" y="187"/>
                  </a:lnTo>
                  <a:lnTo>
                    <a:pt x="238" y="187"/>
                  </a:lnTo>
                  <a:lnTo>
                    <a:pt x="238" y="186"/>
                  </a:lnTo>
                  <a:lnTo>
                    <a:pt x="240" y="186"/>
                  </a:lnTo>
                  <a:lnTo>
                    <a:pt x="238" y="186"/>
                  </a:lnTo>
                  <a:lnTo>
                    <a:pt x="237" y="186"/>
                  </a:lnTo>
                  <a:lnTo>
                    <a:pt x="238" y="186"/>
                  </a:lnTo>
                  <a:lnTo>
                    <a:pt x="238" y="185"/>
                  </a:lnTo>
                  <a:lnTo>
                    <a:pt x="237" y="185"/>
                  </a:lnTo>
                  <a:lnTo>
                    <a:pt x="238" y="185"/>
                  </a:lnTo>
                  <a:lnTo>
                    <a:pt x="238" y="183"/>
                  </a:lnTo>
                  <a:lnTo>
                    <a:pt x="237" y="183"/>
                  </a:lnTo>
                  <a:lnTo>
                    <a:pt x="238" y="183"/>
                  </a:lnTo>
                  <a:lnTo>
                    <a:pt x="238" y="182"/>
                  </a:lnTo>
                  <a:lnTo>
                    <a:pt x="237" y="183"/>
                  </a:lnTo>
                  <a:lnTo>
                    <a:pt x="237" y="182"/>
                  </a:lnTo>
                  <a:lnTo>
                    <a:pt x="238" y="182"/>
                  </a:lnTo>
                  <a:lnTo>
                    <a:pt x="237" y="182"/>
                  </a:lnTo>
                  <a:lnTo>
                    <a:pt x="237" y="181"/>
                  </a:lnTo>
                  <a:lnTo>
                    <a:pt x="236" y="181"/>
                  </a:lnTo>
                  <a:lnTo>
                    <a:pt x="237" y="181"/>
                  </a:lnTo>
                  <a:lnTo>
                    <a:pt x="236" y="181"/>
                  </a:lnTo>
                  <a:lnTo>
                    <a:pt x="237" y="181"/>
                  </a:lnTo>
                  <a:lnTo>
                    <a:pt x="237" y="179"/>
                  </a:lnTo>
                  <a:lnTo>
                    <a:pt x="237" y="178"/>
                  </a:lnTo>
                  <a:lnTo>
                    <a:pt x="238" y="178"/>
                  </a:lnTo>
                  <a:lnTo>
                    <a:pt x="238" y="179"/>
                  </a:lnTo>
                  <a:lnTo>
                    <a:pt x="237" y="179"/>
                  </a:lnTo>
                  <a:close/>
                  <a:moveTo>
                    <a:pt x="145" y="174"/>
                  </a:moveTo>
                  <a:lnTo>
                    <a:pt x="145" y="176"/>
                  </a:lnTo>
                  <a:lnTo>
                    <a:pt x="144" y="174"/>
                  </a:lnTo>
                  <a:lnTo>
                    <a:pt x="145" y="174"/>
                  </a:lnTo>
                  <a:close/>
                  <a:moveTo>
                    <a:pt x="140" y="176"/>
                  </a:moveTo>
                  <a:lnTo>
                    <a:pt x="139" y="174"/>
                  </a:lnTo>
                  <a:lnTo>
                    <a:pt x="140" y="174"/>
                  </a:lnTo>
                  <a:lnTo>
                    <a:pt x="140" y="176"/>
                  </a:lnTo>
                  <a:close/>
                  <a:moveTo>
                    <a:pt x="142" y="174"/>
                  </a:moveTo>
                  <a:lnTo>
                    <a:pt x="143" y="174"/>
                  </a:lnTo>
                  <a:lnTo>
                    <a:pt x="143" y="176"/>
                  </a:lnTo>
                  <a:lnTo>
                    <a:pt x="143" y="177"/>
                  </a:lnTo>
                  <a:lnTo>
                    <a:pt x="143" y="176"/>
                  </a:lnTo>
                  <a:lnTo>
                    <a:pt x="144" y="176"/>
                  </a:lnTo>
                  <a:lnTo>
                    <a:pt x="144" y="174"/>
                  </a:lnTo>
                  <a:lnTo>
                    <a:pt x="144" y="176"/>
                  </a:lnTo>
                  <a:lnTo>
                    <a:pt x="144" y="174"/>
                  </a:lnTo>
                  <a:lnTo>
                    <a:pt x="144" y="176"/>
                  </a:lnTo>
                  <a:lnTo>
                    <a:pt x="145" y="176"/>
                  </a:lnTo>
                  <a:lnTo>
                    <a:pt x="145" y="177"/>
                  </a:lnTo>
                  <a:lnTo>
                    <a:pt x="144" y="177"/>
                  </a:lnTo>
                  <a:lnTo>
                    <a:pt x="144" y="178"/>
                  </a:lnTo>
                  <a:lnTo>
                    <a:pt x="145" y="177"/>
                  </a:lnTo>
                  <a:lnTo>
                    <a:pt x="145" y="178"/>
                  </a:lnTo>
                  <a:lnTo>
                    <a:pt x="147" y="178"/>
                  </a:lnTo>
                  <a:lnTo>
                    <a:pt x="145" y="178"/>
                  </a:lnTo>
                  <a:lnTo>
                    <a:pt x="145" y="179"/>
                  </a:lnTo>
                  <a:lnTo>
                    <a:pt x="144" y="179"/>
                  </a:lnTo>
                  <a:lnTo>
                    <a:pt x="145" y="179"/>
                  </a:lnTo>
                  <a:lnTo>
                    <a:pt x="144" y="179"/>
                  </a:lnTo>
                  <a:lnTo>
                    <a:pt x="143" y="179"/>
                  </a:lnTo>
                  <a:lnTo>
                    <a:pt x="142" y="179"/>
                  </a:lnTo>
                  <a:lnTo>
                    <a:pt x="143" y="179"/>
                  </a:lnTo>
                  <a:lnTo>
                    <a:pt x="142" y="179"/>
                  </a:lnTo>
                  <a:lnTo>
                    <a:pt x="143" y="179"/>
                  </a:lnTo>
                  <a:lnTo>
                    <a:pt x="144" y="181"/>
                  </a:lnTo>
                  <a:lnTo>
                    <a:pt x="143" y="182"/>
                  </a:lnTo>
                  <a:lnTo>
                    <a:pt x="143" y="181"/>
                  </a:lnTo>
                  <a:lnTo>
                    <a:pt x="143" y="182"/>
                  </a:lnTo>
                  <a:lnTo>
                    <a:pt x="143" y="181"/>
                  </a:lnTo>
                  <a:lnTo>
                    <a:pt x="142" y="181"/>
                  </a:lnTo>
                  <a:lnTo>
                    <a:pt x="140" y="181"/>
                  </a:lnTo>
                  <a:lnTo>
                    <a:pt x="142" y="181"/>
                  </a:lnTo>
                  <a:lnTo>
                    <a:pt x="142" y="182"/>
                  </a:lnTo>
                  <a:lnTo>
                    <a:pt x="140" y="182"/>
                  </a:lnTo>
                  <a:lnTo>
                    <a:pt x="139" y="183"/>
                  </a:lnTo>
                  <a:lnTo>
                    <a:pt x="139" y="182"/>
                  </a:lnTo>
                  <a:lnTo>
                    <a:pt x="139" y="183"/>
                  </a:lnTo>
                  <a:lnTo>
                    <a:pt x="138" y="183"/>
                  </a:lnTo>
                  <a:lnTo>
                    <a:pt x="139" y="183"/>
                  </a:lnTo>
                  <a:lnTo>
                    <a:pt x="139" y="185"/>
                  </a:lnTo>
                  <a:lnTo>
                    <a:pt x="138" y="185"/>
                  </a:lnTo>
                  <a:lnTo>
                    <a:pt x="139" y="185"/>
                  </a:lnTo>
                  <a:lnTo>
                    <a:pt x="138" y="185"/>
                  </a:lnTo>
                  <a:lnTo>
                    <a:pt x="138" y="186"/>
                  </a:lnTo>
                  <a:lnTo>
                    <a:pt x="138" y="185"/>
                  </a:lnTo>
                  <a:lnTo>
                    <a:pt x="138" y="186"/>
                  </a:lnTo>
                  <a:lnTo>
                    <a:pt x="137" y="186"/>
                  </a:lnTo>
                  <a:lnTo>
                    <a:pt x="137" y="187"/>
                  </a:lnTo>
                  <a:lnTo>
                    <a:pt x="135" y="187"/>
                  </a:lnTo>
                  <a:lnTo>
                    <a:pt x="135" y="186"/>
                  </a:lnTo>
                  <a:lnTo>
                    <a:pt x="137" y="186"/>
                  </a:lnTo>
                  <a:lnTo>
                    <a:pt x="137" y="185"/>
                  </a:lnTo>
                  <a:lnTo>
                    <a:pt x="138" y="185"/>
                  </a:lnTo>
                  <a:lnTo>
                    <a:pt x="137" y="185"/>
                  </a:lnTo>
                  <a:lnTo>
                    <a:pt x="137" y="183"/>
                  </a:lnTo>
                  <a:lnTo>
                    <a:pt x="138" y="183"/>
                  </a:lnTo>
                  <a:lnTo>
                    <a:pt x="138" y="182"/>
                  </a:lnTo>
                  <a:lnTo>
                    <a:pt x="138" y="183"/>
                  </a:lnTo>
                  <a:lnTo>
                    <a:pt x="137" y="183"/>
                  </a:lnTo>
                  <a:lnTo>
                    <a:pt x="137" y="185"/>
                  </a:lnTo>
                  <a:lnTo>
                    <a:pt x="135" y="185"/>
                  </a:lnTo>
                  <a:lnTo>
                    <a:pt x="135" y="183"/>
                  </a:lnTo>
                  <a:lnTo>
                    <a:pt x="137" y="183"/>
                  </a:lnTo>
                  <a:lnTo>
                    <a:pt x="135" y="183"/>
                  </a:lnTo>
                  <a:lnTo>
                    <a:pt x="135" y="182"/>
                  </a:lnTo>
                  <a:lnTo>
                    <a:pt x="135" y="183"/>
                  </a:lnTo>
                  <a:lnTo>
                    <a:pt x="134" y="183"/>
                  </a:lnTo>
                  <a:lnTo>
                    <a:pt x="135" y="183"/>
                  </a:lnTo>
                  <a:lnTo>
                    <a:pt x="135" y="185"/>
                  </a:lnTo>
                  <a:lnTo>
                    <a:pt x="135" y="186"/>
                  </a:lnTo>
                  <a:lnTo>
                    <a:pt x="135" y="185"/>
                  </a:lnTo>
                  <a:lnTo>
                    <a:pt x="135" y="186"/>
                  </a:lnTo>
                  <a:lnTo>
                    <a:pt x="135" y="185"/>
                  </a:lnTo>
                  <a:lnTo>
                    <a:pt x="134" y="185"/>
                  </a:lnTo>
                  <a:lnTo>
                    <a:pt x="134" y="183"/>
                  </a:lnTo>
                  <a:lnTo>
                    <a:pt x="134" y="182"/>
                  </a:lnTo>
                  <a:lnTo>
                    <a:pt x="133" y="182"/>
                  </a:lnTo>
                  <a:lnTo>
                    <a:pt x="133" y="181"/>
                  </a:lnTo>
                  <a:lnTo>
                    <a:pt x="133" y="182"/>
                  </a:lnTo>
                  <a:lnTo>
                    <a:pt x="133" y="181"/>
                  </a:lnTo>
                  <a:lnTo>
                    <a:pt x="131" y="181"/>
                  </a:lnTo>
                  <a:lnTo>
                    <a:pt x="133" y="181"/>
                  </a:lnTo>
                  <a:lnTo>
                    <a:pt x="133" y="179"/>
                  </a:lnTo>
                  <a:lnTo>
                    <a:pt x="133" y="178"/>
                  </a:lnTo>
                  <a:lnTo>
                    <a:pt x="134" y="178"/>
                  </a:lnTo>
                  <a:lnTo>
                    <a:pt x="134" y="179"/>
                  </a:lnTo>
                  <a:lnTo>
                    <a:pt x="134" y="178"/>
                  </a:lnTo>
                  <a:lnTo>
                    <a:pt x="135" y="178"/>
                  </a:lnTo>
                  <a:lnTo>
                    <a:pt x="135" y="177"/>
                  </a:lnTo>
                  <a:lnTo>
                    <a:pt x="135" y="178"/>
                  </a:lnTo>
                  <a:lnTo>
                    <a:pt x="137" y="178"/>
                  </a:lnTo>
                  <a:lnTo>
                    <a:pt x="135" y="178"/>
                  </a:lnTo>
                  <a:lnTo>
                    <a:pt x="137" y="178"/>
                  </a:lnTo>
                  <a:lnTo>
                    <a:pt x="137" y="179"/>
                  </a:lnTo>
                  <a:lnTo>
                    <a:pt x="137" y="181"/>
                  </a:lnTo>
                  <a:lnTo>
                    <a:pt x="138" y="181"/>
                  </a:lnTo>
                  <a:lnTo>
                    <a:pt x="139" y="182"/>
                  </a:lnTo>
                  <a:lnTo>
                    <a:pt x="138" y="181"/>
                  </a:lnTo>
                  <a:lnTo>
                    <a:pt x="138" y="179"/>
                  </a:lnTo>
                  <a:lnTo>
                    <a:pt x="138" y="178"/>
                  </a:lnTo>
                  <a:lnTo>
                    <a:pt x="137" y="178"/>
                  </a:lnTo>
                  <a:lnTo>
                    <a:pt x="138" y="177"/>
                  </a:lnTo>
                  <a:lnTo>
                    <a:pt x="138" y="178"/>
                  </a:lnTo>
                  <a:lnTo>
                    <a:pt x="139" y="178"/>
                  </a:lnTo>
                  <a:lnTo>
                    <a:pt x="138" y="177"/>
                  </a:lnTo>
                  <a:lnTo>
                    <a:pt x="137" y="177"/>
                  </a:lnTo>
                  <a:lnTo>
                    <a:pt x="137" y="176"/>
                  </a:lnTo>
                  <a:lnTo>
                    <a:pt x="138" y="176"/>
                  </a:lnTo>
                  <a:lnTo>
                    <a:pt x="139" y="176"/>
                  </a:lnTo>
                  <a:lnTo>
                    <a:pt x="139" y="177"/>
                  </a:lnTo>
                  <a:lnTo>
                    <a:pt x="139" y="178"/>
                  </a:lnTo>
                  <a:lnTo>
                    <a:pt x="139" y="177"/>
                  </a:lnTo>
                  <a:lnTo>
                    <a:pt x="140" y="177"/>
                  </a:lnTo>
                  <a:lnTo>
                    <a:pt x="140" y="176"/>
                  </a:lnTo>
                  <a:lnTo>
                    <a:pt x="139" y="176"/>
                  </a:lnTo>
                  <a:lnTo>
                    <a:pt x="140" y="176"/>
                  </a:lnTo>
                  <a:lnTo>
                    <a:pt x="140" y="177"/>
                  </a:lnTo>
                  <a:lnTo>
                    <a:pt x="140" y="176"/>
                  </a:lnTo>
                  <a:lnTo>
                    <a:pt x="142" y="176"/>
                  </a:lnTo>
                  <a:lnTo>
                    <a:pt x="140" y="174"/>
                  </a:lnTo>
                  <a:lnTo>
                    <a:pt x="142" y="174"/>
                  </a:lnTo>
                  <a:close/>
                  <a:moveTo>
                    <a:pt x="232" y="174"/>
                  </a:moveTo>
                  <a:lnTo>
                    <a:pt x="232" y="176"/>
                  </a:lnTo>
                  <a:lnTo>
                    <a:pt x="232" y="174"/>
                  </a:lnTo>
                  <a:lnTo>
                    <a:pt x="231" y="174"/>
                  </a:lnTo>
                  <a:lnTo>
                    <a:pt x="232" y="174"/>
                  </a:lnTo>
                  <a:lnTo>
                    <a:pt x="231" y="174"/>
                  </a:lnTo>
                  <a:lnTo>
                    <a:pt x="232" y="174"/>
                  </a:lnTo>
                  <a:lnTo>
                    <a:pt x="231" y="174"/>
                  </a:lnTo>
                  <a:lnTo>
                    <a:pt x="231" y="173"/>
                  </a:lnTo>
                  <a:lnTo>
                    <a:pt x="232" y="173"/>
                  </a:lnTo>
                  <a:lnTo>
                    <a:pt x="232" y="174"/>
                  </a:lnTo>
                  <a:close/>
                  <a:moveTo>
                    <a:pt x="140" y="173"/>
                  </a:moveTo>
                  <a:lnTo>
                    <a:pt x="142" y="173"/>
                  </a:lnTo>
                  <a:lnTo>
                    <a:pt x="142" y="174"/>
                  </a:lnTo>
                  <a:lnTo>
                    <a:pt x="143" y="174"/>
                  </a:lnTo>
                  <a:lnTo>
                    <a:pt x="142" y="174"/>
                  </a:lnTo>
                  <a:lnTo>
                    <a:pt x="140" y="173"/>
                  </a:lnTo>
                  <a:lnTo>
                    <a:pt x="140" y="174"/>
                  </a:lnTo>
                  <a:lnTo>
                    <a:pt x="140" y="173"/>
                  </a:lnTo>
                  <a:lnTo>
                    <a:pt x="139" y="173"/>
                  </a:lnTo>
                  <a:lnTo>
                    <a:pt x="140" y="173"/>
                  </a:lnTo>
                  <a:close/>
                  <a:moveTo>
                    <a:pt x="236" y="172"/>
                  </a:moveTo>
                  <a:lnTo>
                    <a:pt x="237" y="172"/>
                  </a:lnTo>
                  <a:lnTo>
                    <a:pt x="237" y="173"/>
                  </a:lnTo>
                  <a:lnTo>
                    <a:pt x="236" y="173"/>
                  </a:lnTo>
                  <a:lnTo>
                    <a:pt x="236" y="174"/>
                  </a:lnTo>
                  <a:lnTo>
                    <a:pt x="236" y="173"/>
                  </a:lnTo>
                  <a:lnTo>
                    <a:pt x="236" y="174"/>
                  </a:lnTo>
                  <a:lnTo>
                    <a:pt x="237" y="174"/>
                  </a:lnTo>
                  <a:lnTo>
                    <a:pt x="237" y="173"/>
                  </a:lnTo>
                  <a:lnTo>
                    <a:pt x="238" y="173"/>
                  </a:lnTo>
                  <a:lnTo>
                    <a:pt x="240" y="173"/>
                  </a:lnTo>
                  <a:lnTo>
                    <a:pt x="240" y="174"/>
                  </a:lnTo>
                  <a:lnTo>
                    <a:pt x="240" y="176"/>
                  </a:lnTo>
                  <a:lnTo>
                    <a:pt x="240" y="174"/>
                  </a:lnTo>
                  <a:lnTo>
                    <a:pt x="238" y="174"/>
                  </a:lnTo>
                  <a:lnTo>
                    <a:pt x="238" y="176"/>
                  </a:lnTo>
                  <a:lnTo>
                    <a:pt x="240" y="176"/>
                  </a:lnTo>
                  <a:lnTo>
                    <a:pt x="238" y="176"/>
                  </a:lnTo>
                  <a:lnTo>
                    <a:pt x="237" y="176"/>
                  </a:lnTo>
                  <a:lnTo>
                    <a:pt x="236" y="174"/>
                  </a:lnTo>
                  <a:lnTo>
                    <a:pt x="235" y="174"/>
                  </a:lnTo>
                  <a:lnTo>
                    <a:pt x="236" y="174"/>
                  </a:lnTo>
                  <a:lnTo>
                    <a:pt x="236" y="176"/>
                  </a:lnTo>
                  <a:lnTo>
                    <a:pt x="237" y="176"/>
                  </a:lnTo>
                  <a:lnTo>
                    <a:pt x="238" y="177"/>
                  </a:lnTo>
                  <a:lnTo>
                    <a:pt x="240" y="177"/>
                  </a:lnTo>
                  <a:lnTo>
                    <a:pt x="241" y="177"/>
                  </a:lnTo>
                  <a:lnTo>
                    <a:pt x="241" y="178"/>
                  </a:lnTo>
                  <a:lnTo>
                    <a:pt x="241" y="179"/>
                  </a:lnTo>
                  <a:lnTo>
                    <a:pt x="240" y="179"/>
                  </a:lnTo>
                  <a:lnTo>
                    <a:pt x="238" y="179"/>
                  </a:lnTo>
                  <a:lnTo>
                    <a:pt x="238" y="178"/>
                  </a:lnTo>
                  <a:lnTo>
                    <a:pt x="237" y="178"/>
                  </a:lnTo>
                  <a:lnTo>
                    <a:pt x="237" y="177"/>
                  </a:lnTo>
                  <a:lnTo>
                    <a:pt x="236" y="177"/>
                  </a:lnTo>
                  <a:lnTo>
                    <a:pt x="236" y="178"/>
                  </a:lnTo>
                  <a:lnTo>
                    <a:pt x="237" y="178"/>
                  </a:lnTo>
                  <a:lnTo>
                    <a:pt x="236" y="178"/>
                  </a:lnTo>
                  <a:lnTo>
                    <a:pt x="237" y="178"/>
                  </a:lnTo>
                  <a:lnTo>
                    <a:pt x="237" y="179"/>
                  </a:lnTo>
                  <a:lnTo>
                    <a:pt x="236" y="179"/>
                  </a:lnTo>
                  <a:lnTo>
                    <a:pt x="237" y="179"/>
                  </a:lnTo>
                  <a:lnTo>
                    <a:pt x="236" y="179"/>
                  </a:lnTo>
                  <a:lnTo>
                    <a:pt x="236" y="181"/>
                  </a:lnTo>
                  <a:lnTo>
                    <a:pt x="235" y="181"/>
                  </a:lnTo>
                  <a:lnTo>
                    <a:pt x="235" y="179"/>
                  </a:lnTo>
                  <a:lnTo>
                    <a:pt x="236" y="179"/>
                  </a:lnTo>
                  <a:lnTo>
                    <a:pt x="235" y="179"/>
                  </a:lnTo>
                  <a:lnTo>
                    <a:pt x="235" y="178"/>
                  </a:lnTo>
                  <a:lnTo>
                    <a:pt x="233" y="178"/>
                  </a:lnTo>
                  <a:lnTo>
                    <a:pt x="235" y="178"/>
                  </a:lnTo>
                  <a:lnTo>
                    <a:pt x="233" y="178"/>
                  </a:lnTo>
                  <a:lnTo>
                    <a:pt x="233" y="177"/>
                  </a:lnTo>
                  <a:lnTo>
                    <a:pt x="233" y="176"/>
                  </a:lnTo>
                  <a:lnTo>
                    <a:pt x="233" y="177"/>
                  </a:lnTo>
                  <a:lnTo>
                    <a:pt x="233" y="176"/>
                  </a:lnTo>
                  <a:lnTo>
                    <a:pt x="232" y="176"/>
                  </a:lnTo>
                  <a:lnTo>
                    <a:pt x="232" y="174"/>
                  </a:lnTo>
                  <a:lnTo>
                    <a:pt x="233" y="174"/>
                  </a:lnTo>
                  <a:lnTo>
                    <a:pt x="233" y="176"/>
                  </a:lnTo>
                  <a:lnTo>
                    <a:pt x="235" y="176"/>
                  </a:lnTo>
                  <a:lnTo>
                    <a:pt x="233" y="176"/>
                  </a:lnTo>
                  <a:lnTo>
                    <a:pt x="233" y="174"/>
                  </a:lnTo>
                  <a:lnTo>
                    <a:pt x="232" y="173"/>
                  </a:lnTo>
                  <a:lnTo>
                    <a:pt x="233" y="173"/>
                  </a:lnTo>
                  <a:lnTo>
                    <a:pt x="232" y="172"/>
                  </a:lnTo>
                  <a:lnTo>
                    <a:pt x="233" y="172"/>
                  </a:lnTo>
                  <a:lnTo>
                    <a:pt x="233" y="173"/>
                  </a:lnTo>
                  <a:lnTo>
                    <a:pt x="233" y="172"/>
                  </a:lnTo>
                  <a:lnTo>
                    <a:pt x="235" y="172"/>
                  </a:lnTo>
                  <a:lnTo>
                    <a:pt x="236" y="172"/>
                  </a:lnTo>
                  <a:close/>
                  <a:moveTo>
                    <a:pt x="235" y="172"/>
                  </a:moveTo>
                  <a:lnTo>
                    <a:pt x="233" y="172"/>
                  </a:lnTo>
                  <a:lnTo>
                    <a:pt x="233" y="171"/>
                  </a:lnTo>
                  <a:lnTo>
                    <a:pt x="235" y="171"/>
                  </a:lnTo>
                  <a:lnTo>
                    <a:pt x="235" y="172"/>
                  </a:lnTo>
                  <a:close/>
                  <a:moveTo>
                    <a:pt x="143" y="171"/>
                  </a:moveTo>
                  <a:lnTo>
                    <a:pt x="142" y="171"/>
                  </a:lnTo>
                  <a:lnTo>
                    <a:pt x="143" y="171"/>
                  </a:lnTo>
                  <a:close/>
                  <a:moveTo>
                    <a:pt x="244" y="172"/>
                  </a:moveTo>
                  <a:lnTo>
                    <a:pt x="242" y="172"/>
                  </a:lnTo>
                  <a:lnTo>
                    <a:pt x="241" y="171"/>
                  </a:lnTo>
                  <a:lnTo>
                    <a:pt x="242" y="171"/>
                  </a:lnTo>
                  <a:lnTo>
                    <a:pt x="244" y="172"/>
                  </a:lnTo>
                  <a:close/>
                  <a:moveTo>
                    <a:pt x="237" y="171"/>
                  </a:moveTo>
                  <a:lnTo>
                    <a:pt x="236" y="171"/>
                  </a:lnTo>
                  <a:lnTo>
                    <a:pt x="237" y="171"/>
                  </a:lnTo>
                  <a:close/>
                  <a:moveTo>
                    <a:pt x="240" y="171"/>
                  </a:moveTo>
                  <a:lnTo>
                    <a:pt x="241" y="171"/>
                  </a:lnTo>
                  <a:lnTo>
                    <a:pt x="241" y="172"/>
                  </a:lnTo>
                  <a:lnTo>
                    <a:pt x="242" y="172"/>
                  </a:lnTo>
                  <a:lnTo>
                    <a:pt x="244" y="173"/>
                  </a:lnTo>
                  <a:lnTo>
                    <a:pt x="245" y="172"/>
                  </a:lnTo>
                  <a:lnTo>
                    <a:pt x="245" y="173"/>
                  </a:lnTo>
                  <a:lnTo>
                    <a:pt x="244" y="173"/>
                  </a:lnTo>
                  <a:lnTo>
                    <a:pt x="245" y="173"/>
                  </a:lnTo>
                  <a:lnTo>
                    <a:pt x="245" y="174"/>
                  </a:lnTo>
                  <a:lnTo>
                    <a:pt x="245" y="176"/>
                  </a:lnTo>
                  <a:lnTo>
                    <a:pt x="246" y="176"/>
                  </a:lnTo>
                  <a:lnTo>
                    <a:pt x="246" y="177"/>
                  </a:lnTo>
                  <a:lnTo>
                    <a:pt x="246" y="178"/>
                  </a:lnTo>
                  <a:lnTo>
                    <a:pt x="245" y="177"/>
                  </a:lnTo>
                  <a:lnTo>
                    <a:pt x="245" y="176"/>
                  </a:lnTo>
                  <a:lnTo>
                    <a:pt x="245" y="174"/>
                  </a:lnTo>
                  <a:lnTo>
                    <a:pt x="244" y="174"/>
                  </a:lnTo>
                  <a:lnTo>
                    <a:pt x="245" y="174"/>
                  </a:lnTo>
                  <a:lnTo>
                    <a:pt x="244" y="173"/>
                  </a:lnTo>
                  <a:lnTo>
                    <a:pt x="244" y="174"/>
                  </a:lnTo>
                  <a:lnTo>
                    <a:pt x="244" y="173"/>
                  </a:lnTo>
                  <a:lnTo>
                    <a:pt x="244" y="174"/>
                  </a:lnTo>
                  <a:lnTo>
                    <a:pt x="244" y="176"/>
                  </a:lnTo>
                  <a:lnTo>
                    <a:pt x="245" y="177"/>
                  </a:lnTo>
                  <a:lnTo>
                    <a:pt x="245" y="178"/>
                  </a:lnTo>
                  <a:lnTo>
                    <a:pt x="246" y="178"/>
                  </a:lnTo>
                  <a:lnTo>
                    <a:pt x="246" y="179"/>
                  </a:lnTo>
                  <a:lnTo>
                    <a:pt x="245" y="179"/>
                  </a:lnTo>
                  <a:lnTo>
                    <a:pt x="246" y="179"/>
                  </a:lnTo>
                  <a:lnTo>
                    <a:pt x="246" y="181"/>
                  </a:lnTo>
                  <a:lnTo>
                    <a:pt x="245" y="181"/>
                  </a:lnTo>
                  <a:lnTo>
                    <a:pt x="245" y="182"/>
                  </a:lnTo>
                  <a:lnTo>
                    <a:pt x="244" y="182"/>
                  </a:lnTo>
                  <a:lnTo>
                    <a:pt x="244" y="183"/>
                  </a:lnTo>
                  <a:lnTo>
                    <a:pt x="242" y="183"/>
                  </a:lnTo>
                  <a:lnTo>
                    <a:pt x="242" y="185"/>
                  </a:lnTo>
                  <a:lnTo>
                    <a:pt x="242" y="183"/>
                  </a:lnTo>
                  <a:lnTo>
                    <a:pt x="242" y="182"/>
                  </a:lnTo>
                  <a:lnTo>
                    <a:pt x="242" y="181"/>
                  </a:lnTo>
                  <a:lnTo>
                    <a:pt x="244" y="181"/>
                  </a:lnTo>
                  <a:lnTo>
                    <a:pt x="242" y="181"/>
                  </a:lnTo>
                  <a:lnTo>
                    <a:pt x="242" y="179"/>
                  </a:lnTo>
                  <a:lnTo>
                    <a:pt x="244" y="179"/>
                  </a:lnTo>
                  <a:lnTo>
                    <a:pt x="244" y="178"/>
                  </a:lnTo>
                  <a:lnTo>
                    <a:pt x="242" y="179"/>
                  </a:lnTo>
                  <a:lnTo>
                    <a:pt x="242" y="178"/>
                  </a:lnTo>
                  <a:lnTo>
                    <a:pt x="241" y="178"/>
                  </a:lnTo>
                  <a:lnTo>
                    <a:pt x="241" y="177"/>
                  </a:lnTo>
                  <a:lnTo>
                    <a:pt x="241" y="176"/>
                  </a:lnTo>
                  <a:lnTo>
                    <a:pt x="241" y="174"/>
                  </a:lnTo>
                  <a:lnTo>
                    <a:pt x="241" y="173"/>
                  </a:lnTo>
                  <a:lnTo>
                    <a:pt x="241" y="172"/>
                  </a:lnTo>
                  <a:lnTo>
                    <a:pt x="241" y="173"/>
                  </a:lnTo>
                  <a:lnTo>
                    <a:pt x="241" y="172"/>
                  </a:lnTo>
                  <a:lnTo>
                    <a:pt x="240" y="172"/>
                  </a:lnTo>
                  <a:lnTo>
                    <a:pt x="241" y="172"/>
                  </a:lnTo>
                  <a:lnTo>
                    <a:pt x="240" y="172"/>
                  </a:lnTo>
                  <a:lnTo>
                    <a:pt x="240" y="171"/>
                  </a:lnTo>
                  <a:lnTo>
                    <a:pt x="240" y="169"/>
                  </a:lnTo>
                  <a:lnTo>
                    <a:pt x="240" y="171"/>
                  </a:lnTo>
                  <a:close/>
                  <a:moveTo>
                    <a:pt x="144" y="169"/>
                  </a:moveTo>
                  <a:lnTo>
                    <a:pt x="144" y="171"/>
                  </a:lnTo>
                  <a:lnTo>
                    <a:pt x="145" y="171"/>
                  </a:lnTo>
                  <a:lnTo>
                    <a:pt x="145" y="169"/>
                  </a:lnTo>
                  <a:lnTo>
                    <a:pt x="145" y="171"/>
                  </a:lnTo>
                  <a:lnTo>
                    <a:pt x="147" y="171"/>
                  </a:lnTo>
                  <a:lnTo>
                    <a:pt x="147" y="172"/>
                  </a:lnTo>
                  <a:lnTo>
                    <a:pt x="147" y="171"/>
                  </a:lnTo>
                  <a:lnTo>
                    <a:pt x="147" y="172"/>
                  </a:lnTo>
                  <a:lnTo>
                    <a:pt x="147" y="171"/>
                  </a:lnTo>
                  <a:lnTo>
                    <a:pt x="148" y="171"/>
                  </a:lnTo>
                  <a:lnTo>
                    <a:pt x="148" y="172"/>
                  </a:lnTo>
                  <a:lnTo>
                    <a:pt x="147" y="172"/>
                  </a:lnTo>
                  <a:lnTo>
                    <a:pt x="147" y="173"/>
                  </a:lnTo>
                  <a:lnTo>
                    <a:pt x="147" y="172"/>
                  </a:lnTo>
                  <a:lnTo>
                    <a:pt x="145" y="172"/>
                  </a:lnTo>
                  <a:lnTo>
                    <a:pt x="145" y="173"/>
                  </a:lnTo>
                  <a:lnTo>
                    <a:pt x="144" y="173"/>
                  </a:lnTo>
                  <a:lnTo>
                    <a:pt x="144" y="172"/>
                  </a:lnTo>
                  <a:lnTo>
                    <a:pt x="144" y="173"/>
                  </a:lnTo>
                  <a:lnTo>
                    <a:pt x="143" y="173"/>
                  </a:lnTo>
                  <a:lnTo>
                    <a:pt x="143" y="174"/>
                  </a:lnTo>
                  <a:lnTo>
                    <a:pt x="142" y="173"/>
                  </a:lnTo>
                  <a:lnTo>
                    <a:pt x="140" y="173"/>
                  </a:lnTo>
                  <a:lnTo>
                    <a:pt x="140" y="172"/>
                  </a:lnTo>
                  <a:lnTo>
                    <a:pt x="142" y="172"/>
                  </a:lnTo>
                  <a:lnTo>
                    <a:pt x="143" y="172"/>
                  </a:lnTo>
                  <a:lnTo>
                    <a:pt x="142" y="172"/>
                  </a:lnTo>
                  <a:lnTo>
                    <a:pt x="142" y="171"/>
                  </a:lnTo>
                  <a:lnTo>
                    <a:pt x="143" y="171"/>
                  </a:lnTo>
                  <a:lnTo>
                    <a:pt x="143" y="172"/>
                  </a:lnTo>
                  <a:lnTo>
                    <a:pt x="143" y="171"/>
                  </a:lnTo>
                  <a:lnTo>
                    <a:pt x="143" y="169"/>
                  </a:lnTo>
                  <a:lnTo>
                    <a:pt x="144" y="169"/>
                  </a:lnTo>
                  <a:close/>
                  <a:moveTo>
                    <a:pt x="144" y="169"/>
                  </a:moveTo>
                  <a:lnTo>
                    <a:pt x="144" y="168"/>
                  </a:lnTo>
                  <a:lnTo>
                    <a:pt x="145" y="168"/>
                  </a:lnTo>
                  <a:lnTo>
                    <a:pt x="145" y="169"/>
                  </a:lnTo>
                  <a:lnTo>
                    <a:pt x="144" y="169"/>
                  </a:lnTo>
                  <a:close/>
                  <a:moveTo>
                    <a:pt x="102" y="168"/>
                  </a:moveTo>
                  <a:lnTo>
                    <a:pt x="102" y="167"/>
                  </a:lnTo>
                  <a:lnTo>
                    <a:pt x="102" y="168"/>
                  </a:lnTo>
                  <a:close/>
                  <a:moveTo>
                    <a:pt x="102" y="167"/>
                  </a:moveTo>
                  <a:lnTo>
                    <a:pt x="101" y="167"/>
                  </a:lnTo>
                  <a:lnTo>
                    <a:pt x="102" y="167"/>
                  </a:lnTo>
                  <a:close/>
                  <a:moveTo>
                    <a:pt x="100" y="167"/>
                  </a:moveTo>
                  <a:lnTo>
                    <a:pt x="100" y="168"/>
                  </a:lnTo>
                  <a:lnTo>
                    <a:pt x="98" y="168"/>
                  </a:lnTo>
                  <a:lnTo>
                    <a:pt x="98" y="167"/>
                  </a:lnTo>
                  <a:lnTo>
                    <a:pt x="97" y="167"/>
                  </a:lnTo>
                  <a:lnTo>
                    <a:pt x="98" y="168"/>
                  </a:lnTo>
                  <a:lnTo>
                    <a:pt x="98" y="167"/>
                  </a:lnTo>
                  <a:lnTo>
                    <a:pt x="100" y="167"/>
                  </a:lnTo>
                  <a:lnTo>
                    <a:pt x="100" y="165"/>
                  </a:lnTo>
                  <a:lnTo>
                    <a:pt x="100" y="167"/>
                  </a:lnTo>
                  <a:close/>
                  <a:moveTo>
                    <a:pt x="145" y="164"/>
                  </a:moveTo>
                  <a:lnTo>
                    <a:pt x="147" y="164"/>
                  </a:lnTo>
                  <a:lnTo>
                    <a:pt x="145" y="164"/>
                  </a:lnTo>
                  <a:close/>
                  <a:moveTo>
                    <a:pt x="151" y="163"/>
                  </a:moveTo>
                  <a:lnTo>
                    <a:pt x="151" y="162"/>
                  </a:lnTo>
                  <a:lnTo>
                    <a:pt x="151" y="163"/>
                  </a:lnTo>
                  <a:close/>
                  <a:moveTo>
                    <a:pt x="154" y="160"/>
                  </a:moveTo>
                  <a:lnTo>
                    <a:pt x="154" y="159"/>
                  </a:lnTo>
                  <a:lnTo>
                    <a:pt x="154" y="160"/>
                  </a:lnTo>
                  <a:close/>
                  <a:moveTo>
                    <a:pt x="139" y="160"/>
                  </a:moveTo>
                  <a:lnTo>
                    <a:pt x="139" y="159"/>
                  </a:lnTo>
                  <a:lnTo>
                    <a:pt x="140" y="159"/>
                  </a:lnTo>
                  <a:lnTo>
                    <a:pt x="140" y="160"/>
                  </a:lnTo>
                  <a:lnTo>
                    <a:pt x="139" y="160"/>
                  </a:lnTo>
                  <a:close/>
                  <a:moveTo>
                    <a:pt x="157" y="159"/>
                  </a:moveTo>
                  <a:lnTo>
                    <a:pt x="156" y="159"/>
                  </a:lnTo>
                  <a:lnTo>
                    <a:pt x="157" y="159"/>
                  </a:lnTo>
                  <a:close/>
                  <a:moveTo>
                    <a:pt x="188" y="155"/>
                  </a:moveTo>
                  <a:lnTo>
                    <a:pt x="188" y="154"/>
                  </a:lnTo>
                  <a:lnTo>
                    <a:pt x="189" y="154"/>
                  </a:lnTo>
                  <a:lnTo>
                    <a:pt x="189" y="153"/>
                  </a:lnTo>
                  <a:lnTo>
                    <a:pt x="190" y="153"/>
                  </a:lnTo>
                  <a:lnTo>
                    <a:pt x="189" y="154"/>
                  </a:lnTo>
                  <a:lnTo>
                    <a:pt x="188" y="155"/>
                  </a:lnTo>
                  <a:close/>
                  <a:moveTo>
                    <a:pt x="170" y="153"/>
                  </a:moveTo>
                  <a:lnTo>
                    <a:pt x="168" y="153"/>
                  </a:lnTo>
                  <a:lnTo>
                    <a:pt x="168" y="154"/>
                  </a:lnTo>
                  <a:lnTo>
                    <a:pt x="168" y="153"/>
                  </a:lnTo>
                  <a:lnTo>
                    <a:pt x="170" y="153"/>
                  </a:lnTo>
                  <a:close/>
                  <a:moveTo>
                    <a:pt x="170" y="154"/>
                  </a:moveTo>
                  <a:lnTo>
                    <a:pt x="168" y="154"/>
                  </a:lnTo>
                  <a:lnTo>
                    <a:pt x="168" y="153"/>
                  </a:lnTo>
                  <a:lnTo>
                    <a:pt x="170" y="153"/>
                  </a:lnTo>
                  <a:lnTo>
                    <a:pt x="170" y="151"/>
                  </a:lnTo>
                  <a:lnTo>
                    <a:pt x="170" y="153"/>
                  </a:lnTo>
                  <a:lnTo>
                    <a:pt x="170" y="154"/>
                  </a:lnTo>
                  <a:close/>
                  <a:moveTo>
                    <a:pt x="170" y="151"/>
                  </a:moveTo>
                  <a:lnTo>
                    <a:pt x="170" y="153"/>
                  </a:lnTo>
                  <a:lnTo>
                    <a:pt x="168" y="153"/>
                  </a:lnTo>
                  <a:lnTo>
                    <a:pt x="168" y="151"/>
                  </a:lnTo>
                  <a:lnTo>
                    <a:pt x="170" y="151"/>
                  </a:lnTo>
                  <a:close/>
                  <a:moveTo>
                    <a:pt x="168" y="151"/>
                  </a:moveTo>
                  <a:lnTo>
                    <a:pt x="168" y="153"/>
                  </a:lnTo>
                  <a:lnTo>
                    <a:pt x="167" y="153"/>
                  </a:lnTo>
                  <a:lnTo>
                    <a:pt x="168" y="153"/>
                  </a:lnTo>
                  <a:lnTo>
                    <a:pt x="167" y="153"/>
                  </a:lnTo>
                  <a:lnTo>
                    <a:pt x="168" y="153"/>
                  </a:lnTo>
                  <a:lnTo>
                    <a:pt x="168" y="151"/>
                  </a:lnTo>
                  <a:lnTo>
                    <a:pt x="167" y="151"/>
                  </a:lnTo>
                  <a:lnTo>
                    <a:pt x="168" y="151"/>
                  </a:lnTo>
                  <a:lnTo>
                    <a:pt x="168" y="150"/>
                  </a:lnTo>
                  <a:lnTo>
                    <a:pt x="168" y="151"/>
                  </a:lnTo>
                  <a:close/>
                  <a:moveTo>
                    <a:pt x="174" y="149"/>
                  </a:moveTo>
                  <a:lnTo>
                    <a:pt x="175" y="149"/>
                  </a:lnTo>
                  <a:lnTo>
                    <a:pt x="174" y="150"/>
                  </a:lnTo>
                  <a:lnTo>
                    <a:pt x="175" y="149"/>
                  </a:lnTo>
                  <a:lnTo>
                    <a:pt x="175" y="150"/>
                  </a:lnTo>
                  <a:lnTo>
                    <a:pt x="174" y="151"/>
                  </a:lnTo>
                  <a:lnTo>
                    <a:pt x="172" y="153"/>
                  </a:lnTo>
                  <a:lnTo>
                    <a:pt x="172" y="154"/>
                  </a:lnTo>
                  <a:lnTo>
                    <a:pt x="171" y="154"/>
                  </a:lnTo>
                  <a:lnTo>
                    <a:pt x="171" y="155"/>
                  </a:lnTo>
                  <a:lnTo>
                    <a:pt x="170" y="155"/>
                  </a:lnTo>
                  <a:lnTo>
                    <a:pt x="170" y="154"/>
                  </a:lnTo>
                  <a:lnTo>
                    <a:pt x="171" y="154"/>
                  </a:lnTo>
                  <a:lnTo>
                    <a:pt x="170" y="154"/>
                  </a:lnTo>
                  <a:lnTo>
                    <a:pt x="171" y="154"/>
                  </a:lnTo>
                  <a:lnTo>
                    <a:pt x="171" y="153"/>
                  </a:lnTo>
                  <a:lnTo>
                    <a:pt x="172" y="153"/>
                  </a:lnTo>
                  <a:lnTo>
                    <a:pt x="172" y="151"/>
                  </a:lnTo>
                  <a:lnTo>
                    <a:pt x="174" y="150"/>
                  </a:lnTo>
                  <a:lnTo>
                    <a:pt x="174" y="149"/>
                  </a:lnTo>
                  <a:close/>
                  <a:moveTo>
                    <a:pt x="168" y="150"/>
                  </a:moveTo>
                  <a:lnTo>
                    <a:pt x="168" y="149"/>
                  </a:lnTo>
                  <a:lnTo>
                    <a:pt x="170" y="149"/>
                  </a:lnTo>
                  <a:lnTo>
                    <a:pt x="168" y="150"/>
                  </a:lnTo>
                  <a:close/>
                  <a:moveTo>
                    <a:pt x="185" y="149"/>
                  </a:moveTo>
                  <a:lnTo>
                    <a:pt x="185" y="150"/>
                  </a:lnTo>
                  <a:lnTo>
                    <a:pt x="185" y="149"/>
                  </a:lnTo>
                  <a:lnTo>
                    <a:pt x="184" y="149"/>
                  </a:lnTo>
                  <a:lnTo>
                    <a:pt x="185" y="149"/>
                  </a:lnTo>
                  <a:close/>
                  <a:moveTo>
                    <a:pt x="70" y="149"/>
                  </a:moveTo>
                  <a:lnTo>
                    <a:pt x="72" y="149"/>
                  </a:lnTo>
                  <a:lnTo>
                    <a:pt x="73" y="149"/>
                  </a:lnTo>
                  <a:lnTo>
                    <a:pt x="73" y="150"/>
                  </a:lnTo>
                  <a:lnTo>
                    <a:pt x="73" y="151"/>
                  </a:lnTo>
                  <a:lnTo>
                    <a:pt x="73" y="153"/>
                  </a:lnTo>
                  <a:lnTo>
                    <a:pt x="74" y="153"/>
                  </a:lnTo>
                  <a:lnTo>
                    <a:pt x="73" y="153"/>
                  </a:lnTo>
                  <a:lnTo>
                    <a:pt x="73" y="154"/>
                  </a:lnTo>
                  <a:lnTo>
                    <a:pt x="74" y="154"/>
                  </a:lnTo>
                  <a:lnTo>
                    <a:pt x="73" y="154"/>
                  </a:lnTo>
                  <a:lnTo>
                    <a:pt x="72" y="154"/>
                  </a:lnTo>
                  <a:lnTo>
                    <a:pt x="70" y="155"/>
                  </a:lnTo>
                  <a:lnTo>
                    <a:pt x="70" y="154"/>
                  </a:lnTo>
                  <a:lnTo>
                    <a:pt x="70" y="155"/>
                  </a:lnTo>
                  <a:lnTo>
                    <a:pt x="69" y="155"/>
                  </a:lnTo>
                  <a:lnTo>
                    <a:pt x="69" y="154"/>
                  </a:lnTo>
                  <a:lnTo>
                    <a:pt x="68" y="154"/>
                  </a:lnTo>
                  <a:lnTo>
                    <a:pt x="67" y="154"/>
                  </a:lnTo>
                  <a:lnTo>
                    <a:pt x="65" y="153"/>
                  </a:lnTo>
                  <a:lnTo>
                    <a:pt x="64" y="153"/>
                  </a:lnTo>
                  <a:lnTo>
                    <a:pt x="64" y="151"/>
                  </a:lnTo>
                  <a:lnTo>
                    <a:pt x="64" y="153"/>
                  </a:lnTo>
                  <a:lnTo>
                    <a:pt x="64" y="151"/>
                  </a:lnTo>
                  <a:lnTo>
                    <a:pt x="64" y="150"/>
                  </a:lnTo>
                  <a:lnTo>
                    <a:pt x="63" y="150"/>
                  </a:lnTo>
                  <a:lnTo>
                    <a:pt x="64" y="150"/>
                  </a:lnTo>
                  <a:lnTo>
                    <a:pt x="65" y="150"/>
                  </a:lnTo>
                  <a:lnTo>
                    <a:pt x="67" y="150"/>
                  </a:lnTo>
                  <a:lnTo>
                    <a:pt x="68" y="150"/>
                  </a:lnTo>
                  <a:lnTo>
                    <a:pt x="68" y="149"/>
                  </a:lnTo>
                  <a:lnTo>
                    <a:pt x="69" y="149"/>
                  </a:lnTo>
                  <a:lnTo>
                    <a:pt x="70" y="149"/>
                  </a:lnTo>
                  <a:lnTo>
                    <a:pt x="70" y="148"/>
                  </a:lnTo>
                  <a:lnTo>
                    <a:pt x="70" y="149"/>
                  </a:lnTo>
                  <a:close/>
                  <a:moveTo>
                    <a:pt x="177" y="148"/>
                  </a:moveTo>
                  <a:lnTo>
                    <a:pt x="179" y="148"/>
                  </a:lnTo>
                  <a:lnTo>
                    <a:pt x="179" y="149"/>
                  </a:lnTo>
                  <a:lnTo>
                    <a:pt x="179" y="148"/>
                  </a:lnTo>
                  <a:lnTo>
                    <a:pt x="180" y="148"/>
                  </a:lnTo>
                  <a:lnTo>
                    <a:pt x="180" y="149"/>
                  </a:lnTo>
                  <a:lnTo>
                    <a:pt x="179" y="149"/>
                  </a:lnTo>
                  <a:lnTo>
                    <a:pt x="180" y="149"/>
                  </a:lnTo>
                  <a:lnTo>
                    <a:pt x="179" y="149"/>
                  </a:lnTo>
                  <a:lnTo>
                    <a:pt x="177" y="150"/>
                  </a:lnTo>
                  <a:lnTo>
                    <a:pt x="176" y="150"/>
                  </a:lnTo>
                  <a:lnTo>
                    <a:pt x="177" y="149"/>
                  </a:lnTo>
                  <a:lnTo>
                    <a:pt x="176" y="149"/>
                  </a:lnTo>
                  <a:lnTo>
                    <a:pt x="176" y="148"/>
                  </a:lnTo>
                  <a:lnTo>
                    <a:pt x="177" y="148"/>
                  </a:lnTo>
                  <a:close/>
                  <a:moveTo>
                    <a:pt x="171" y="148"/>
                  </a:moveTo>
                  <a:lnTo>
                    <a:pt x="171" y="149"/>
                  </a:lnTo>
                  <a:lnTo>
                    <a:pt x="171" y="150"/>
                  </a:lnTo>
                  <a:lnTo>
                    <a:pt x="171" y="151"/>
                  </a:lnTo>
                  <a:lnTo>
                    <a:pt x="170" y="151"/>
                  </a:lnTo>
                  <a:lnTo>
                    <a:pt x="170" y="150"/>
                  </a:lnTo>
                  <a:lnTo>
                    <a:pt x="170" y="149"/>
                  </a:lnTo>
                  <a:lnTo>
                    <a:pt x="171" y="149"/>
                  </a:lnTo>
                  <a:lnTo>
                    <a:pt x="170" y="149"/>
                  </a:lnTo>
                  <a:lnTo>
                    <a:pt x="171" y="149"/>
                  </a:lnTo>
                  <a:lnTo>
                    <a:pt x="170" y="149"/>
                  </a:lnTo>
                  <a:lnTo>
                    <a:pt x="170" y="148"/>
                  </a:lnTo>
                  <a:lnTo>
                    <a:pt x="171" y="148"/>
                  </a:lnTo>
                  <a:lnTo>
                    <a:pt x="170" y="148"/>
                  </a:lnTo>
                  <a:lnTo>
                    <a:pt x="171" y="148"/>
                  </a:lnTo>
                  <a:close/>
                  <a:moveTo>
                    <a:pt x="147" y="149"/>
                  </a:moveTo>
                  <a:lnTo>
                    <a:pt x="148" y="149"/>
                  </a:lnTo>
                  <a:lnTo>
                    <a:pt x="148" y="148"/>
                  </a:lnTo>
                  <a:lnTo>
                    <a:pt x="148" y="149"/>
                  </a:lnTo>
                  <a:lnTo>
                    <a:pt x="147" y="149"/>
                  </a:lnTo>
                  <a:close/>
                  <a:moveTo>
                    <a:pt x="36" y="149"/>
                  </a:moveTo>
                  <a:lnTo>
                    <a:pt x="37" y="149"/>
                  </a:lnTo>
                  <a:lnTo>
                    <a:pt x="37" y="150"/>
                  </a:lnTo>
                  <a:lnTo>
                    <a:pt x="37" y="149"/>
                  </a:lnTo>
                  <a:lnTo>
                    <a:pt x="36" y="149"/>
                  </a:lnTo>
                  <a:lnTo>
                    <a:pt x="35" y="149"/>
                  </a:lnTo>
                  <a:lnTo>
                    <a:pt x="33" y="148"/>
                  </a:lnTo>
                  <a:lnTo>
                    <a:pt x="33" y="146"/>
                  </a:lnTo>
                  <a:lnTo>
                    <a:pt x="33" y="148"/>
                  </a:lnTo>
                  <a:lnTo>
                    <a:pt x="35" y="148"/>
                  </a:lnTo>
                  <a:lnTo>
                    <a:pt x="36" y="149"/>
                  </a:lnTo>
                  <a:close/>
                  <a:moveTo>
                    <a:pt x="180" y="148"/>
                  </a:moveTo>
                  <a:lnTo>
                    <a:pt x="179" y="148"/>
                  </a:lnTo>
                  <a:lnTo>
                    <a:pt x="180" y="148"/>
                  </a:lnTo>
                  <a:lnTo>
                    <a:pt x="180" y="146"/>
                  </a:lnTo>
                  <a:lnTo>
                    <a:pt x="181" y="146"/>
                  </a:lnTo>
                  <a:lnTo>
                    <a:pt x="180" y="148"/>
                  </a:lnTo>
                  <a:close/>
                  <a:moveTo>
                    <a:pt x="33" y="146"/>
                  </a:moveTo>
                  <a:lnTo>
                    <a:pt x="32" y="146"/>
                  </a:lnTo>
                  <a:lnTo>
                    <a:pt x="32" y="145"/>
                  </a:lnTo>
                  <a:lnTo>
                    <a:pt x="33" y="145"/>
                  </a:lnTo>
                  <a:lnTo>
                    <a:pt x="33" y="146"/>
                  </a:lnTo>
                  <a:close/>
                  <a:moveTo>
                    <a:pt x="172" y="145"/>
                  </a:moveTo>
                  <a:lnTo>
                    <a:pt x="172" y="146"/>
                  </a:lnTo>
                  <a:lnTo>
                    <a:pt x="172" y="145"/>
                  </a:lnTo>
                  <a:lnTo>
                    <a:pt x="172" y="146"/>
                  </a:lnTo>
                  <a:lnTo>
                    <a:pt x="172" y="145"/>
                  </a:lnTo>
                  <a:close/>
                  <a:moveTo>
                    <a:pt x="170" y="145"/>
                  </a:moveTo>
                  <a:lnTo>
                    <a:pt x="168" y="145"/>
                  </a:lnTo>
                  <a:lnTo>
                    <a:pt x="170" y="145"/>
                  </a:lnTo>
                  <a:close/>
                  <a:moveTo>
                    <a:pt x="168" y="145"/>
                  </a:moveTo>
                  <a:lnTo>
                    <a:pt x="168" y="146"/>
                  </a:lnTo>
                  <a:lnTo>
                    <a:pt x="168" y="145"/>
                  </a:lnTo>
                  <a:close/>
                  <a:moveTo>
                    <a:pt x="174" y="142"/>
                  </a:moveTo>
                  <a:lnTo>
                    <a:pt x="174" y="144"/>
                  </a:lnTo>
                  <a:lnTo>
                    <a:pt x="174" y="142"/>
                  </a:lnTo>
                  <a:lnTo>
                    <a:pt x="174" y="144"/>
                  </a:lnTo>
                  <a:lnTo>
                    <a:pt x="172" y="144"/>
                  </a:lnTo>
                  <a:lnTo>
                    <a:pt x="174" y="144"/>
                  </a:lnTo>
                  <a:lnTo>
                    <a:pt x="174" y="142"/>
                  </a:lnTo>
                  <a:close/>
                  <a:moveTo>
                    <a:pt x="168" y="142"/>
                  </a:moveTo>
                  <a:lnTo>
                    <a:pt x="170" y="142"/>
                  </a:lnTo>
                  <a:lnTo>
                    <a:pt x="170" y="144"/>
                  </a:lnTo>
                  <a:lnTo>
                    <a:pt x="168" y="144"/>
                  </a:lnTo>
                  <a:lnTo>
                    <a:pt x="168" y="142"/>
                  </a:lnTo>
                  <a:close/>
                  <a:moveTo>
                    <a:pt x="51" y="118"/>
                  </a:moveTo>
                  <a:lnTo>
                    <a:pt x="50" y="117"/>
                  </a:lnTo>
                  <a:lnTo>
                    <a:pt x="50" y="118"/>
                  </a:lnTo>
                  <a:lnTo>
                    <a:pt x="51" y="118"/>
                  </a:lnTo>
                  <a:close/>
                  <a:moveTo>
                    <a:pt x="47" y="114"/>
                  </a:moveTo>
                  <a:lnTo>
                    <a:pt x="47" y="116"/>
                  </a:lnTo>
                  <a:lnTo>
                    <a:pt x="47" y="114"/>
                  </a:lnTo>
                  <a:lnTo>
                    <a:pt x="46" y="114"/>
                  </a:lnTo>
                  <a:lnTo>
                    <a:pt x="47" y="114"/>
                  </a:lnTo>
                  <a:close/>
                  <a:moveTo>
                    <a:pt x="44" y="113"/>
                  </a:moveTo>
                  <a:lnTo>
                    <a:pt x="45" y="113"/>
                  </a:lnTo>
                  <a:lnTo>
                    <a:pt x="44" y="113"/>
                  </a:lnTo>
                  <a:close/>
                  <a:moveTo>
                    <a:pt x="44" y="111"/>
                  </a:moveTo>
                  <a:lnTo>
                    <a:pt x="44" y="112"/>
                  </a:lnTo>
                  <a:lnTo>
                    <a:pt x="44" y="111"/>
                  </a:lnTo>
                  <a:close/>
                  <a:moveTo>
                    <a:pt x="91" y="111"/>
                  </a:moveTo>
                  <a:lnTo>
                    <a:pt x="91" y="112"/>
                  </a:lnTo>
                  <a:lnTo>
                    <a:pt x="89" y="112"/>
                  </a:lnTo>
                  <a:lnTo>
                    <a:pt x="89" y="111"/>
                  </a:lnTo>
                  <a:lnTo>
                    <a:pt x="91" y="111"/>
                  </a:lnTo>
                  <a:close/>
                  <a:moveTo>
                    <a:pt x="40" y="109"/>
                  </a:moveTo>
                  <a:lnTo>
                    <a:pt x="41" y="109"/>
                  </a:lnTo>
                  <a:lnTo>
                    <a:pt x="41" y="111"/>
                  </a:lnTo>
                  <a:lnTo>
                    <a:pt x="42" y="111"/>
                  </a:lnTo>
                  <a:lnTo>
                    <a:pt x="41" y="111"/>
                  </a:lnTo>
                  <a:lnTo>
                    <a:pt x="41" y="112"/>
                  </a:lnTo>
                  <a:lnTo>
                    <a:pt x="42" y="111"/>
                  </a:lnTo>
                  <a:lnTo>
                    <a:pt x="44" y="112"/>
                  </a:lnTo>
                  <a:lnTo>
                    <a:pt x="45" y="112"/>
                  </a:lnTo>
                  <a:lnTo>
                    <a:pt x="45" y="111"/>
                  </a:lnTo>
                  <a:lnTo>
                    <a:pt x="46" y="111"/>
                  </a:lnTo>
                  <a:lnTo>
                    <a:pt x="47" y="111"/>
                  </a:lnTo>
                  <a:lnTo>
                    <a:pt x="49" y="111"/>
                  </a:lnTo>
                  <a:lnTo>
                    <a:pt x="49" y="112"/>
                  </a:lnTo>
                  <a:lnTo>
                    <a:pt x="49" y="113"/>
                  </a:lnTo>
                  <a:lnTo>
                    <a:pt x="50" y="113"/>
                  </a:lnTo>
                  <a:lnTo>
                    <a:pt x="51" y="113"/>
                  </a:lnTo>
                  <a:lnTo>
                    <a:pt x="50" y="113"/>
                  </a:lnTo>
                  <a:lnTo>
                    <a:pt x="51" y="113"/>
                  </a:lnTo>
                  <a:lnTo>
                    <a:pt x="51" y="114"/>
                  </a:lnTo>
                  <a:lnTo>
                    <a:pt x="53" y="114"/>
                  </a:lnTo>
                  <a:lnTo>
                    <a:pt x="54" y="114"/>
                  </a:lnTo>
                  <a:lnTo>
                    <a:pt x="55" y="114"/>
                  </a:lnTo>
                  <a:lnTo>
                    <a:pt x="54" y="114"/>
                  </a:lnTo>
                  <a:lnTo>
                    <a:pt x="55" y="114"/>
                  </a:lnTo>
                  <a:lnTo>
                    <a:pt x="56" y="114"/>
                  </a:lnTo>
                  <a:lnTo>
                    <a:pt x="56" y="116"/>
                  </a:lnTo>
                  <a:lnTo>
                    <a:pt x="56" y="117"/>
                  </a:lnTo>
                  <a:lnTo>
                    <a:pt x="55" y="117"/>
                  </a:lnTo>
                  <a:lnTo>
                    <a:pt x="54" y="117"/>
                  </a:lnTo>
                  <a:lnTo>
                    <a:pt x="53" y="117"/>
                  </a:lnTo>
                  <a:lnTo>
                    <a:pt x="54" y="117"/>
                  </a:lnTo>
                  <a:lnTo>
                    <a:pt x="54" y="116"/>
                  </a:lnTo>
                  <a:lnTo>
                    <a:pt x="53" y="117"/>
                  </a:lnTo>
                  <a:lnTo>
                    <a:pt x="53" y="118"/>
                  </a:lnTo>
                  <a:lnTo>
                    <a:pt x="51" y="118"/>
                  </a:lnTo>
                  <a:lnTo>
                    <a:pt x="53" y="118"/>
                  </a:lnTo>
                  <a:lnTo>
                    <a:pt x="51" y="118"/>
                  </a:lnTo>
                  <a:lnTo>
                    <a:pt x="51" y="120"/>
                  </a:lnTo>
                  <a:lnTo>
                    <a:pt x="51" y="118"/>
                  </a:lnTo>
                  <a:lnTo>
                    <a:pt x="51" y="117"/>
                  </a:lnTo>
                  <a:lnTo>
                    <a:pt x="50" y="117"/>
                  </a:lnTo>
                  <a:lnTo>
                    <a:pt x="49" y="117"/>
                  </a:lnTo>
                  <a:lnTo>
                    <a:pt x="49" y="116"/>
                  </a:lnTo>
                  <a:lnTo>
                    <a:pt x="49" y="117"/>
                  </a:lnTo>
                  <a:lnTo>
                    <a:pt x="49" y="116"/>
                  </a:lnTo>
                  <a:lnTo>
                    <a:pt x="47" y="116"/>
                  </a:lnTo>
                  <a:lnTo>
                    <a:pt x="49" y="116"/>
                  </a:lnTo>
                  <a:lnTo>
                    <a:pt x="47" y="116"/>
                  </a:lnTo>
                  <a:lnTo>
                    <a:pt x="47" y="114"/>
                  </a:lnTo>
                  <a:lnTo>
                    <a:pt x="46" y="114"/>
                  </a:lnTo>
                  <a:lnTo>
                    <a:pt x="46" y="113"/>
                  </a:lnTo>
                  <a:lnTo>
                    <a:pt x="45" y="113"/>
                  </a:lnTo>
                  <a:lnTo>
                    <a:pt x="44" y="113"/>
                  </a:lnTo>
                  <a:lnTo>
                    <a:pt x="42" y="114"/>
                  </a:lnTo>
                  <a:lnTo>
                    <a:pt x="41" y="114"/>
                  </a:lnTo>
                  <a:lnTo>
                    <a:pt x="40" y="114"/>
                  </a:lnTo>
                  <a:lnTo>
                    <a:pt x="40" y="113"/>
                  </a:lnTo>
                  <a:lnTo>
                    <a:pt x="40" y="112"/>
                  </a:lnTo>
                  <a:lnTo>
                    <a:pt x="40" y="111"/>
                  </a:lnTo>
                  <a:lnTo>
                    <a:pt x="40" y="109"/>
                  </a:lnTo>
                  <a:close/>
                  <a:moveTo>
                    <a:pt x="63" y="84"/>
                  </a:moveTo>
                  <a:lnTo>
                    <a:pt x="61" y="84"/>
                  </a:lnTo>
                  <a:lnTo>
                    <a:pt x="63" y="84"/>
                  </a:lnTo>
                  <a:lnTo>
                    <a:pt x="63" y="83"/>
                  </a:lnTo>
                  <a:lnTo>
                    <a:pt x="63" y="84"/>
                  </a:lnTo>
                  <a:close/>
                  <a:moveTo>
                    <a:pt x="65" y="81"/>
                  </a:moveTo>
                  <a:lnTo>
                    <a:pt x="64" y="81"/>
                  </a:lnTo>
                  <a:lnTo>
                    <a:pt x="67" y="80"/>
                  </a:lnTo>
                  <a:lnTo>
                    <a:pt x="65" y="81"/>
                  </a:lnTo>
                  <a:close/>
                  <a:moveTo>
                    <a:pt x="68" y="80"/>
                  </a:moveTo>
                  <a:lnTo>
                    <a:pt x="67" y="80"/>
                  </a:lnTo>
                  <a:lnTo>
                    <a:pt x="69" y="78"/>
                  </a:lnTo>
                  <a:lnTo>
                    <a:pt x="70" y="78"/>
                  </a:lnTo>
                  <a:lnTo>
                    <a:pt x="70" y="79"/>
                  </a:lnTo>
                  <a:lnTo>
                    <a:pt x="69" y="79"/>
                  </a:lnTo>
                  <a:lnTo>
                    <a:pt x="68" y="79"/>
                  </a:lnTo>
                  <a:lnTo>
                    <a:pt x="68" y="80"/>
                  </a:lnTo>
                  <a:close/>
                  <a:moveTo>
                    <a:pt x="70" y="78"/>
                  </a:moveTo>
                  <a:lnTo>
                    <a:pt x="72" y="78"/>
                  </a:lnTo>
                  <a:lnTo>
                    <a:pt x="70" y="78"/>
                  </a:lnTo>
                  <a:close/>
                  <a:moveTo>
                    <a:pt x="72" y="78"/>
                  </a:moveTo>
                  <a:lnTo>
                    <a:pt x="72" y="76"/>
                  </a:lnTo>
                  <a:lnTo>
                    <a:pt x="72" y="78"/>
                  </a:lnTo>
                  <a:close/>
                  <a:moveTo>
                    <a:pt x="74" y="75"/>
                  </a:moveTo>
                  <a:lnTo>
                    <a:pt x="73" y="76"/>
                  </a:lnTo>
                  <a:lnTo>
                    <a:pt x="74" y="75"/>
                  </a:lnTo>
                  <a:close/>
                  <a:moveTo>
                    <a:pt x="75" y="75"/>
                  </a:moveTo>
                  <a:lnTo>
                    <a:pt x="74" y="75"/>
                  </a:lnTo>
                  <a:lnTo>
                    <a:pt x="75" y="75"/>
                  </a:lnTo>
                  <a:close/>
                  <a:moveTo>
                    <a:pt x="75" y="75"/>
                  </a:moveTo>
                  <a:lnTo>
                    <a:pt x="77" y="74"/>
                  </a:lnTo>
                  <a:lnTo>
                    <a:pt x="78" y="74"/>
                  </a:lnTo>
                  <a:lnTo>
                    <a:pt x="77" y="74"/>
                  </a:lnTo>
                  <a:lnTo>
                    <a:pt x="75" y="74"/>
                  </a:lnTo>
                  <a:lnTo>
                    <a:pt x="75" y="75"/>
                  </a:lnTo>
                  <a:close/>
                  <a:moveTo>
                    <a:pt x="87" y="29"/>
                  </a:moveTo>
                  <a:lnTo>
                    <a:pt x="87" y="30"/>
                  </a:lnTo>
                  <a:lnTo>
                    <a:pt x="87" y="29"/>
                  </a:lnTo>
                  <a:lnTo>
                    <a:pt x="87" y="28"/>
                  </a:lnTo>
                  <a:lnTo>
                    <a:pt x="87" y="29"/>
                  </a:lnTo>
                  <a:close/>
                  <a:moveTo>
                    <a:pt x="205" y="27"/>
                  </a:moveTo>
                  <a:lnTo>
                    <a:pt x="205" y="28"/>
                  </a:lnTo>
                  <a:lnTo>
                    <a:pt x="205" y="27"/>
                  </a:lnTo>
                  <a:lnTo>
                    <a:pt x="204" y="27"/>
                  </a:lnTo>
                  <a:lnTo>
                    <a:pt x="203" y="25"/>
                  </a:lnTo>
                  <a:lnTo>
                    <a:pt x="204" y="27"/>
                  </a:lnTo>
                  <a:lnTo>
                    <a:pt x="205" y="27"/>
                  </a:lnTo>
                  <a:close/>
                  <a:moveTo>
                    <a:pt x="87" y="27"/>
                  </a:moveTo>
                  <a:lnTo>
                    <a:pt x="87" y="25"/>
                  </a:lnTo>
                  <a:lnTo>
                    <a:pt x="88" y="25"/>
                  </a:lnTo>
                  <a:lnTo>
                    <a:pt x="88" y="24"/>
                  </a:lnTo>
                  <a:lnTo>
                    <a:pt x="87" y="25"/>
                  </a:lnTo>
                  <a:lnTo>
                    <a:pt x="87" y="27"/>
                  </a:lnTo>
                  <a:close/>
                  <a:moveTo>
                    <a:pt x="89" y="23"/>
                  </a:moveTo>
                  <a:lnTo>
                    <a:pt x="88" y="23"/>
                  </a:lnTo>
                  <a:lnTo>
                    <a:pt x="89" y="23"/>
                  </a:lnTo>
                  <a:lnTo>
                    <a:pt x="89" y="21"/>
                  </a:lnTo>
                  <a:lnTo>
                    <a:pt x="89" y="23"/>
                  </a:lnTo>
                  <a:close/>
                  <a:moveTo>
                    <a:pt x="89" y="20"/>
                  </a:moveTo>
                  <a:lnTo>
                    <a:pt x="91" y="20"/>
                  </a:lnTo>
                  <a:lnTo>
                    <a:pt x="91" y="19"/>
                  </a:lnTo>
                  <a:lnTo>
                    <a:pt x="92" y="18"/>
                  </a:lnTo>
                  <a:lnTo>
                    <a:pt x="91" y="19"/>
                  </a:lnTo>
                  <a:lnTo>
                    <a:pt x="91" y="20"/>
                  </a:lnTo>
                  <a:lnTo>
                    <a:pt x="89" y="20"/>
                  </a:lnTo>
                  <a:close/>
                  <a:moveTo>
                    <a:pt x="93" y="16"/>
                  </a:moveTo>
                  <a:lnTo>
                    <a:pt x="96" y="18"/>
                  </a:lnTo>
                  <a:lnTo>
                    <a:pt x="93" y="16"/>
                  </a:lnTo>
                  <a:lnTo>
                    <a:pt x="93" y="18"/>
                  </a:lnTo>
                  <a:lnTo>
                    <a:pt x="93" y="16"/>
                  </a:lnTo>
                  <a:close/>
                  <a:moveTo>
                    <a:pt x="162" y="14"/>
                  </a:moveTo>
                  <a:lnTo>
                    <a:pt x="163" y="15"/>
                  </a:lnTo>
                  <a:lnTo>
                    <a:pt x="165" y="14"/>
                  </a:lnTo>
                  <a:lnTo>
                    <a:pt x="165" y="15"/>
                  </a:lnTo>
                  <a:lnTo>
                    <a:pt x="163" y="15"/>
                  </a:lnTo>
                  <a:lnTo>
                    <a:pt x="162" y="14"/>
                  </a:lnTo>
                  <a:close/>
                  <a:moveTo>
                    <a:pt x="124" y="0"/>
                  </a:moveTo>
                  <a:lnTo>
                    <a:pt x="123" y="0"/>
                  </a:lnTo>
                  <a:lnTo>
                    <a:pt x="123" y="1"/>
                  </a:lnTo>
                  <a:lnTo>
                    <a:pt x="124" y="1"/>
                  </a:lnTo>
                  <a:lnTo>
                    <a:pt x="123" y="1"/>
                  </a:lnTo>
                  <a:lnTo>
                    <a:pt x="124" y="2"/>
                  </a:lnTo>
                  <a:lnTo>
                    <a:pt x="124" y="1"/>
                  </a:lnTo>
                  <a:lnTo>
                    <a:pt x="125" y="2"/>
                  </a:lnTo>
                  <a:lnTo>
                    <a:pt x="125" y="4"/>
                  </a:lnTo>
                  <a:lnTo>
                    <a:pt x="125" y="2"/>
                  </a:lnTo>
                  <a:lnTo>
                    <a:pt x="126" y="2"/>
                  </a:lnTo>
                  <a:lnTo>
                    <a:pt x="128" y="4"/>
                  </a:lnTo>
                  <a:lnTo>
                    <a:pt x="128" y="5"/>
                  </a:lnTo>
                  <a:lnTo>
                    <a:pt x="128" y="6"/>
                  </a:lnTo>
                  <a:lnTo>
                    <a:pt x="126" y="6"/>
                  </a:lnTo>
                  <a:lnTo>
                    <a:pt x="125" y="6"/>
                  </a:lnTo>
                  <a:lnTo>
                    <a:pt x="125" y="7"/>
                  </a:lnTo>
                  <a:lnTo>
                    <a:pt x="125" y="9"/>
                  </a:lnTo>
                  <a:lnTo>
                    <a:pt x="126" y="9"/>
                  </a:lnTo>
                  <a:lnTo>
                    <a:pt x="125" y="9"/>
                  </a:lnTo>
                  <a:lnTo>
                    <a:pt x="126" y="10"/>
                  </a:lnTo>
                  <a:lnTo>
                    <a:pt x="125" y="10"/>
                  </a:lnTo>
                  <a:lnTo>
                    <a:pt x="126" y="10"/>
                  </a:lnTo>
                  <a:lnTo>
                    <a:pt x="126" y="9"/>
                  </a:lnTo>
                  <a:lnTo>
                    <a:pt x="128" y="9"/>
                  </a:lnTo>
                  <a:lnTo>
                    <a:pt x="128" y="7"/>
                  </a:lnTo>
                  <a:lnTo>
                    <a:pt x="129" y="7"/>
                  </a:lnTo>
                  <a:lnTo>
                    <a:pt x="129" y="6"/>
                  </a:lnTo>
                  <a:lnTo>
                    <a:pt x="130" y="6"/>
                  </a:lnTo>
                  <a:lnTo>
                    <a:pt x="130" y="5"/>
                  </a:lnTo>
                  <a:lnTo>
                    <a:pt x="129" y="5"/>
                  </a:lnTo>
                  <a:lnTo>
                    <a:pt x="130" y="5"/>
                  </a:lnTo>
                  <a:lnTo>
                    <a:pt x="130" y="4"/>
                  </a:lnTo>
                  <a:lnTo>
                    <a:pt x="130" y="5"/>
                  </a:lnTo>
                  <a:lnTo>
                    <a:pt x="130" y="4"/>
                  </a:lnTo>
                  <a:lnTo>
                    <a:pt x="130" y="5"/>
                  </a:lnTo>
                  <a:lnTo>
                    <a:pt x="130" y="6"/>
                  </a:lnTo>
                  <a:lnTo>
                    <a:pt x="131" y="6"/>
                  </a:lnTo>
                  <a:lnTo>
                    <a:pt x="131" y="5"/>
                  </a:lnTo>
                  <a:lnTo>
                    <a:pt x="131" y="4"/>
                  </a:lnTo>
                  <a:lnTo>
                    <a:pt x="131" y="5"/>
                  </a:lnTo>
                  <a:lnTo>
                    <a:pt x="133" y="5"/>
                  </a:lnTo>
                  <a:lnTo>
                    <a:pt x="133" y="6"/>
                  </a:lnTo>
                  <a:lnTo>
                    <a:pt x="133" y="7"/>
                  </a:lnTo>
                  <a:lnTo>
                    <a:pt x="131" y="9"/>
                  </a:lnTo>
                  <a:lnTo>
                    <a:pt x="133" y="7"/>
                  </a:lnTo>
                  <a:lnTo>
                    <a:pt x="133" y="9"/>
                  </a:lnTo>
                  <a:lnTo>
                    <a:pt x="134" y="9"/>
                  </a:lnTo>
                  <a:lnTo>
                    <a:pt x="135" y="9"/>
                  </a:lnTo>
                  <a:lnTo>
                    <a:pt x="135" y="10"/>
                  </a:lnTo>
                  <a:lnTo>
                    <a:pt x="137" y="9"/>
                  </a:lnTo>
                  <a:lnTo>
                    <a:pt x="137" y="7"/>
                  </a:lnTo>
                  <a:lnTo>
                    <a:pt x="139" y="7"/>
                  </a:lnTo>
                  <a:lnTo>
                    <a:pt x="140" y="7"/>
                  </a:lnTo>
                  <a:lnTo>
                    <a:pt x="142" y="7"/>
                  </a:lnTo>
                  <a:lnTo>
                    <a:pt x="143" y="9"/>
                  </a:lnTo>
                  <a:lnTo>
                    <a:pt x="143" y="7"/>
                  </a:lnTo>
                  <a:lnTo>
                    <a:pt x="143" y="9"/>
                  </a:lnTo>
                  <a:lnTo>
                    <a:pt x="144" y="9"/>
                  </a:lnTo>
                  <a:lnTo>
                    <a:pt x="143" y="9"/>
                  </a:lnTo>
                  <a:lnTo>
                    <a:pt x="143" y="7"/>
                  </a:lnTo>
                  <a:lnTo>
                    <a:pt x="144" y="7"/>
                  </a:lnTo>
                  <a:lnTo>
                    <a:pt x="145" y="9"/>
                  </a:lnTo>
                  <a:lnTo>
                    <a:pt x="147" y="9"/>
                  </a:lnTo>
                  <a:lnTo>
                    <a:pt x="145" y="10"/>
                  </a:lnTo>
                  <a:lnTo>
                    <a:pt x="145" y="11"/>
                  </a:lnTo>
                  <a:lnTo>
                    <a:pt x="144" y="11"/>
                  </a:lnTo>
                  <a:lnTo>
                    <a:pt x="144" y="13"/>
                  </a:lnTo>
                  <a:lnTo>
                    <a:pt x="145" y="13"/>
                  </a:lnTo>
                  <a:lnTo>
                    <a:pt x="147" y="13"/>
                  </a:lnTo>
                  <a:lnTo>
                    <a:pt x="147" y="14"/>
                  </a:lnTo>
                  <a:lnTo>
                    <a:pt x="147" y="13"/>
                  </a:lnTo>
                  <a:lnTo>
                    <a:pt x="145" y="13"/>
                  </a:lnTo>
                  <a:lnTo>
                    <a:pt x="144" y="13"/>
                  </a:lnTo>
                  <a:lnTo>
                    <a:pt x="144" y="14"/>
                  </a:lnTo>
                  <a:lnTo>
                    <a:pt x="145" y="14"/>
                  </a:lnTo>
                  <a:lnTo>
                    <a:pt x="148" y="14"/>
                  </a:lnTo>
                  <a:lnTo>
                    <a:pt x="149" y="14"/>
                  </a:lnTo>
                  <a:lnTo>
                    <a:pt x="148" y="14"/>
                  </a:lnTo>
                  <a:lnTo>
                    <a:pt x="148" y="15"/>
                  </a:lnTo>
                  <a:lnTo>
                    <a:pt x="149" y="15"/>
                  </a:lnTo>
                  <a:lnTo>
                    <a:pt x="151" y="15"/>
                  </a:lnTo>
                  <a:lnTo>
                    <a:pt x="151" y="16"/>
                  </a:lnTo>
                  <a:lnTo>
                    <a:pt x="152" y="16"/>
                  </a:lnTo>
                  <a:lnTo>
                    <a:pt x="152" y="15"/>
                  </a:lnTo>
                  <a:lnTo>
                    <a:pt x="153" y="15"/>
                  </a:lnTo>
                  <a:lnTo>
                    <a:pt x="154" y="15"/>
                  </a:lnTo>
                  <a:lnTo>
                    <a:pt x="154" y="14"/>
                  </a:lnTo>
                  <a:lnTo>
                    <a:pt x="156" y="14"/>
                  </a:lnTo>
                  <a:lnTo>
                    <a:pt x="156" y="15"/>
                  </a:lnTo>
                  <a:lnTo>
                    <a:pt x="156" y="16"/>
                  </a:lnTo>
                  <a:lnTo>
                    <a:pt x="157" y="15"/>
                  </a:lnTo>
                  <a:lnTo>
                    <a:pt x="158" y="15"/>
                  </a:lnTo>
                  <a:lnTo>
                    <a:pt x="158" y="14"/>
                  </a:lnTo>
                  <a:lnTo>
                    <a:pt x="159" y="14"/>
                  </a:lnTo>
                  <a:lnTo>
                    <a:pt x="159" y="15"/>
                  </a:lnTo>
                  <a:lnTo>
                    <a:pt x="159" y="14"/>
                  </a:lnTo>
                  <a:lnTo>
                    <a:pt x="161" y="14"/>
                  </a:lnTo>
                  <a:lnTo>
                    <a:pt x="161" y="15"/>
                  </a:lnTo>
                  <a:lnTo>
                    <a:pt x="162" y="15"/>
                  </a:lnTo>
                  <a:lnTo>
                    <a:pt x="162" y="14"/>
                  </a:lnTo>
                  <a:lnTo>
                    <a:pt x="163" y="15"/>
                  </a:lnTo>
                  <a:lnTo>
                    <a:pt x="165" y="15"/>
                  </a:lnTo>
                  <a:lnTo>
                    <a:pt x="165" y="16"/>
                  </a:lnTo>
                  <a:lnTo>
                    <a:pt x="165" y="15"/>
                  </a:lnTo>
                  <a:lnTo>
                    <a:pt x="166" y="15"/>
                  </a:lnTo>
                  <a:lnTo>
                    <a:pt x="166" y="16"/>
                  </a:lnTo>
                  <a:lnTo>
                    <a:pt x="166" y="18"/>
                  </a:lnTo>
                  <a:lnTo>
                    <a:pt x="167" y="18"/>
                  </a:lnTo>
                  <a:lnTo>
                    <a:pt x="167" y="16"/>
                  </a:lnTo>
                  <a:lnTo>
                    <a:pt x="168" y="16"/>
                  </a:lnTo>
                  <a:lnTo>
                    <a:pt x="168" y="18"/>
                  </a:lnTo>
                  <a:lnTo>
                    <a:pt x="170" y="18"/>
                  </a:lnTo>
                  <a:lnTo>
                    <a:pt x="170" y="19"/>
                  </a:lnTo>
                  <a:lnTo>
                    <a:pt x="171" y="19"/>
                  </a:lnTo>
                  <a:lnTo>
                    <a:pt x="172" y="19"/>
                  </a:lnTo>
                  <a:lnTo>
                    <a:pt x="174" y="20"/>
                  </a:lnTo>
                  <a:lnTo>
                    <a:pt x="174" y="19"/>
                  </a:lnTo>
                  <a:lnTo>
                    <a:pt x="174" y="20"/>
                  </a:lnTo>
                  <a:lnTo>
                    <a:pt x="175" y="20"/>
                  </a:lnTo>
                  <a:lnTo>
                    <a:pt x="175" y="19"/>
                  </a:lnTo>
                  <a:lnTo>
                    <a:pt x="176" y="19"/>
                  </a:lnTo>
                  <a:lnTo>
                    <a:pt x="177" y="20"/>
                  </a:lnTo>
                  <a:lnTo>
                    <a:pt x="179" y="19"/>
                  </a:lnTo>
                  <a:lnTo>
                    <a:pt x="180" y="20"/>
                  </a:lnTo>
                  <a:lnTo>
                    <a:pt x="181" y="20"/>
                  </a:lnTo>
                  <a:lnTo>
                    <a:pt x="182" y="21"/>
                  </a:lnTo>
                  <a:lnTo>
                    <a:pt x="184" y="21"/>
                  </a:lnTo>
                  <a:lnTo>
                    <a:pt x="184" y="23"/>
                  </a:lnTo>
                  <a:lnTo>
                    <a:pt x="185" y="23"/>
                  </a:lnTo>
                  <a:lnTo>
                    <a:pt x="186" y="23"/>
                  </a:lnTo>
                  <a:lnTo>
                    <a:pt x="188" y="23"/>
                  </a:lnTo>
                  <a:lnTo>
                    <a:pt x="189" y="21"/>
                  </a:lnTo>
                  <a:lnTo>
                    <a:pt x="190" y="21"/>
                  </a:lnTo>
                  <a:lnTo>
                    <a:pt x="190" y="23"/>
                  </a:lnTo>
                  <a:lnTo>
                    <a:pt x="191" y="21"/>
                  </a:lnTo>
                  <a:lnTo>
                    <a:pt x="190" y="21"/>
                  </a:lnTo>
                  <a:lnTo>
                    <a:pt x="191" y="21"/>
                  </a:lnTo>
                  <a:lnTo>
                    <a:pt x="193" y="20"/>
                  </a:lnTo>
                  <a:lnTo>
                    <a:pt x="193" y="21"/>
                  </a:lnTo>
                  <a:lnTo>
                    <a:pt x="194" y="20"/>
                  </a:lnTo>
                  <a:lnTo>
                    <a:pt x="193" y="20"/>
                  </a:lnTo>
                  <a:lnTo>
                    <a:pt x="194" y="20"/>
                  </a:lnTo>
                  <a:lnTo>
                    <a:pt x="194" y="21"/>
                  </a:lnTo>
                  <a:lnTo>
                    <a:pt x="194" y="20"/>
                  </a:lnTo>
                  <a:lnTo>
                    <a:pt x="194" y="21"/>
                  </a:lnTo>
                  <a:lnTo>
                    <a:pt x="195" y="21"/>
                  </a:lnTo>
                  <a:lnTo>
                    <a:pt x="195" y="20"/>
                  </a:lnTo>
                  <a:lnTo>
                    <a:pt x="195" y="21"/>
                  </a:lnTo>
                  <a:lnTo>
                    <a:pt x="196" y="21"/>
                  </a:lnTo>
                  <a:lnTo>
                    <a:pt x="198" y="23"/>
                  </a:lnTo>
                  <a:lnTo>
                    <a:pt x="199" y="23"/>
                  </a:lnTo>
                  <a:lnTo>
                    <a:pt x="199" y="24"/>
                  </a:lnTo>
                  <a:lnTo>
                    <a:pt x="200" y="24"/>
                  </a:lnTo>
                  <a:lnTo>
                    <a:pt x="200" y="25"/>
                  </a:lnTo>
                  <a:lnTo>
                    <a:pt x="202" y="25"/>
                  </a:lnTo>
                  <a:lnTo>
                    <a:pt x="203" y="25"/>
                  </a:lnTo>
                  <a:lnTo>
                    <a:pt x="204" y="27"/>
                  </a:lnTo>
                  <a:lnTo>
                    <a:pt x="204" y="28"/>
                  </a:lnTo>
                  <a:lnTo>
                    <a:pt x="205" y="28"/>
                  </a:lnTo>
                  <a:lnTo>
                    <a:pt x="207" y="28"/>
                  </a:lnTo>
                  <a:lnTo>
                    <a:pt x="207" y="30"/>
                  </a:lnTo>
                  <a:lnTo>
                    <a:pt x="207" y="33"/>
                  </a:lnTo>
                  <a:lnTo>
                    <a:pt x="207" y="34"/>
                  </a:lnTo>
                  <a:lnTo>
                    <a:pt x="207" y="37"/>
                  </a:lnTo>
                  <a:lnTo>
                    <a:pt x="207" y="39"/>
                  </a:lnTo>
                  <a:lnTo>
                    <a:pt x="207" y="42"/>
                  </a:lnTo>
                  <a:lnTo>
                    <a:pt x="207" y="43"/>
                  </a:lnTo>
                  <a:lnTo>
                    <a:pt x="207" y="46"/>
                  </a:lnTo>
                  <a:lnTo>
                    <a:pt x="207" y="48"/>
                  </a:lnTo>
                  <a:lnTo>
                    <a:pt x="207" y="50"/>
                  </a:lnTo>
                  <a:lnTo>
                    <a:pt x="207" y="52"/>
                  </a:lnTo>
                  <a:lnTo>
                    <a:pt x="207" y="55"/>
                  </a:lnTo>
                  <a:lnTo>
                    <a:pt x="207" y="56"/>
                  </a:lnTo>
                  <a:lnTo>
                    <a:pt x="207" y="58"/>
                  </a:lnTo>
                  <a:lnTo>
                    <a:pt x="207" y="61"/>
                  </a:lnTo>
                  <a:lnTo>
                    <a:pt x="207" y="62"/>
                  </a:lnTo>
                  <a:lnTo>
                    <a:pt x="207" y="65"/>
                  </a:lnTo>
                  <a:lnTo>
                    <a:pt x="207" y="67"/>
                  </a:lnTo>
                  <a:lnTo>
                    <a:pt x="207" y="69"/>
                  </a:lnTo>
                  <a:lnTo>
                    <a:pt x="207" y="71"/>
                  </a:lnTo>
                  <a:lnTo>
                    <a:pt x="207" y="72"/>
                  </a:lnTo>
                  <a:lnTo>
                    <a:pt x="207" y="75"/>
                  </a:lnTo>
                  <a:lnTo>
                    <a:pt x="207" y="76"/>
                  </a:lnTo>
                  <a:lnTo>
                    <a:pt x="207" y="79"/>
                  </a:lnTo>
                  <a:lnTo>
                    <a:pt x="207" y="80"/>
                  </a:lnTo>
                  <a:lnTo>
                    <a:pt x="207" y="83"/>
                  </a:lnTo>
                  <a:lnTo>
                    <a:pt x="207" y="84"/>
                  </a:lnTo>
                  <a:lnTo>
                    <a:pt x="207" y="86"/>
                  </a:lnTo>
                  <a:lnTo>
                    <a:pt x="207" y="88"/>
                  </a:lnTo>
                  <a:lnTo>
                    <a:pt x="207" y="90"/>
                  </a:lnTo>
                  <a:lnTo>
                    <a:pt x="207" y="92"/>
                  </a:lnTo>
                  <a:lnTo>
                    <a:pt x="207" y="94"/>
                  </a:lnTo>
                  <a:lnTo>
                    <a:pt x="207" y="95"/>
                  </a:lnTo>
                  <a:lnTo>
                    <a:pt x="207" y="98"/>
                  </a:lnTo>
                  <a:lnTo>
                    <a:pt x="207" y="99"/>
                  </a:lnTo>
                  <a:lnTo>
                    <a:pt x="207" y="102"/>
                  </a:lnTo>
                  <a:lnTo>
                    <a:pt x="207" y="103"/>
                  </a:lnTo>
                  <a:lnTo>
                    <a:pt x="207" y="106"/>
                  </a:lnTo>
                  <a:lnTo>
                    <a:pt x="207" y="107"/>
                  </a:lnTo>
                  <a:lnTo>
                    <a:pt x="207" y="108"/>
                  </a:lnTo>
                  <a:lnTo>
                    <a:pt x="207" y="111"/>
                  </a:lnTo>
                  <a:lnTo>
                    <a:pt x="207" y="112"/>
                  </a:lnTo>
                  <a:lnTo>
                    <a:pt x="207" y="114"/>
                  </a:lnTo>
                  <a:lnTo>
                    <a:pt x="207" y="116"/>
                  </a:lnTo>
                  <a:lnTo>
                    <a:pt x="207" y="117"/>
                  </a:lnTo>
                  <a:lnTo>
                    <a:pt x="207" y="120"/>
                  </a:lnTo>
                  <a:lnTo>
                    <a:pt x="207" y="121"/>
                  </a:lnTo>
                  <a:lnTo>
                    <a:pt x="207" y="123"/>
                  </a:lnTo>
                  <a:lnTo>
                    <a:pt x="207" y="125"/>
                  </a:lnTo>
                  <a:lnTo>
                    <a:pt x="207" y="126"/>
                  </a:lnTo>
                  <a:lnTo>
                    <a:pt x="207" y="128"/>
                  </a:lnTo>
                  <a:lnTo>
                    <a:pt x="207" y="130"/>
                  </a:lnTo>
                  <a:lnTo>
                    <a:pt x="207" y="131"/>
                  </a:lnTo>
                  <a:lnTo>
                    <a:pt x="207" y="134"/>
                  </a:lnTo>
                  <a:lnTo>
                    <a:pt x="207" y="135"/>
                  </a:lnTo>
                  <a:lnTo>
                    <a:pt x="207" y="136"/>
                  </a:lnTo>
                  <a:lnTo>
                    <a:pt x="207" y="137"/>
                  </a:lnTo>
                  <a:lnTo>
                    <a:pt x="207" y="140"/>
                  </a:lnTo>
                  <a:lnTo>
                    <a:pt x="207" y="141"/>
                  </a:lnTo>
                  <a:lnTo>
                    <a:pt x="207" y="142"/>
                  </a:lnTo>
                  <a:lnTo>
                    <a:pt x="207" y="145"/>
                  </a:lnTo>
                  <a:lnTo>
                    <a:pt x="207" y="146"/>
                  </a:lnTo>
                  <a:lnTo>
                    <a:pt x="207" y="148"/>
                  </a:lnTo>
                  <a:lnTo>
                    <a:pt x="207" y="149"/>
                  </a:lnTo>
                  <a:lnTo>
                    <a:pt x="207" y="150"/>
                  </a:lnTo>
                  <a:lnTo>
                    <a:pt x="208" y="150"/>
                  </a:lnTo>
                  <a:lnTo>
                    <a:pt x="209" y="150"/>
                  </a:lnTo>
                  <a:lnTo>
                    <a:pt x="210" y="150"/>
                  </a:lnTo>
                  <a:lnTo>
                    <a:pt x="212" y="150"/>
                  </a:lnTo>
                  <a:lnTo>
                    <a:pt x="213" y="151"/>
                  </a:lnTo>
                  <a:lnTo>
                    <a:pt x="213" y="150"/>
                  </a:lnTo>
                  <a:lnTo>
                    <a:pt x="214" y="150"/>
                  </a:lnTo>
                  <a:lnTo>
                    <a:pt x="214" y="149"/>
                  </a:lnTo>
                  <a:lnTo>
                    <a:pt x="216" y="149"/>
                  </a:lnTo>
                  <a:lnTo>
                    <a:pt x="217" y="149"/>
                  </a:lnTo>
                  <a:lnTo>
                    <a:pt x="218" y="149"/>
                  </a:lnTo>
                  <a:lnTo>
                    <a:pt x="218" y="150"/>
                  </a:lnTo>
                  <a:lnTo>
                    <a:pt x="217" y="150"/>
                  </a:lnTo>
                  <a:lnTo>
                    <a:pt x="217" y="151"/>
                  </a:lnTo>
                  <a:lnTo>
                    <a:pt x="217" y="153"/>
                  </a:lnTo>
                  <a:lnTo>
                    <a:pt x="218" y="153"/>
                  </a:lnTo>
                  <a:lnTo>
                    <a:pt x="219" y="154"/>
                  </a:lnTo>
                  <a:lnTo>
                    <a:pt x="219" y="155"/>
                  </a:lnTo>
                  <a:lnTo>
                    <a:pt x="221" y="155"/>
                  </a:lnTo>
                  <a:lnTo>
                    <a:pt x="221" y="157"/>
                  </a:lnTo>
                  <a:lnTo>
                    <a:pt x="222" y="157"/>
                  </a:lnTo>
                  <a:lnTo>
                    <a:pt x="222" y="158"/>
                  </a:lnTo>
                  <a:lnTo>
                    <a:pt x="223" y="159"/>
                  </a:lnTo>
                  <a:lnTo>
                    <a:pt x="224" y="159"/>
                  </a:lnTo>
                  <a:lnTo>
                    <a:pt x="224" y="160"/>
                  </a:lnTo>
                  <a:lnTo>
                    <a:pt x="226" y="162"/>
                  </a:lnTo>
                  <a:lnTo>
                    <a:pt x="226" y="163"/>
                  </a:lnTo>
                  <a:lnTo>
                    <a:pt x="226" y="164"/>
                  </a:lnTo>
                  <a:lnTo>
                    <a:pt x="227" y="164"/>
                  </a:lnTo>
                  <a:lnTo>
                    <a:pt x="228" y="163"/>
                  </a:lnTo>
                  <a:lnTo>
                    <a:pt x="230" y="163"/>
                  </a:lnTo>
                  <a:lnTo>
                    <a:pt x="230" y="162"/>
                  </a:lnTo>
                  <a:lnTo>
                    <a:pt x="231" y="162"/>
                  </a:lnTo>
                  <a:lnTo>
                    <a:pt x="232" y="160"/>
                  </a:lnTo>
                  <a:lnTo>
                    <a:pt x="232" y="159"/>
                  </a:lnTo>
                  <a:lnTo>
                    <a:pt x="233" y="159"/>
                  </a:lnTo>
                  <a:lnTo>
                    <a:pt x="233" y="158"/>
                  </a:lnTo>
                  <a:lnTo>
                    <a:pt x="232" y="158"/>
                  </a:lnTo>
                  <a:lnTo>
                    <a:pt x="233" y="157"/>
                  </a:lnTo>
                  <a:lnTo>
                    <a:pt x="235" y="157"/>
                  </a:lnTo>
                  <a:lnTo>
                    <a:pt x="236" y="157"/>
                  </a:lnTo>
                  <a:lnTo>
                    <a:pt x="236" y="155"/>
                  </a:lnTo>
                  <a:lnTo>
                    <a:pt x="237" y="155"/>
                  </a:lnTo>
                  <a:lnTo>
                    <a:pt x="238" y="155"/>
                  </a:lnTo>
                  <a:lnTo>
                    <a:pt x="238" y="157"/>
                  </a:lnTo>
                  <a:lnTo>
                    <a:pt x="240" y="157"/>
                  </a:lnTo>
                  <a:lnTo>
                    <a:pt x="240" y="158"/>
                  </a:lnTo>
                  <a:lnTo>
                    <a:pt x="240" y="159"/>
                  </a:lnTo>
                  <a:lnTo>
                    <a:pt x="240" y="160"/>
                  </a:lnTo>
                  <a:lnTo>
                    <a:pt x="241" y="160"/>
                  </a:lnTo>
                  <a:lnTo>
                    <a:pt x="241" y="162"/>
                  </a:lnTo>
                  <a:lnTo>
                    <a:pt x="242" y="162"/>
                  </a:lnTo>
                  <a:lnTo>
                    <a:pt x="242" y="163"/>
                  </a:lnTo>
                  <a:lnTo>
                    <a:pt x="244" y="163"/>
                  </a:lnTo>
                  <a:lnTo>
                    <a:pt x="244" y="164"/>
                  </a:lnTo>
                  <a:lnTo>
                    <a:pt x="244" y="165"/>
                  </a:lnTo>
                  <a:lnTo>
                    <a:pt x="245" y="165"/>
                  </a:lnTo>
                  <a:lnTo>
                    <a:pt x="246" y="167"/>
                  </a:lnTo>
                  <a:lnTo>
                    <a:pt x="247" y="168"/>
                  </a:lnTo>
                  <a:lnTo>
                    <a:pt x="247" y="169"/>
                  </a:lnTo>
                  <a:lnTo>
                    <a:pt x="249" y="169"/>
                  </a:lnTo>
                  <a:lnTo>
                    <a:pt x="249" y="171"/>
                  </a:lnTo>
                  <a:lnTo>
                    <a:pt x="250" y="172"/>
                  </a:lnTo>
                  <a:lnTo>
                    <a:pt x="250" y="173"/>
                  </a:lnTo>
                  <a:lnTo>
                    <a:pt x="250" y="174"/>
                  </a:lnTo>
                  <a:lnTo>
                    <a:pt x="251" y="174"/>
                  </a:lnTo>
                  <a:lnTo>
                    <a:pt x="251" y="176"/>
                  </a:lnTo>
                  <a:lnTo>
                    <a:pt x="252" y="177"/>
                  </a:lnTo>
                  <a:lnTo>
                    <a:pt x="252" y="178"/>
                  </a:lnTo>
                  <a:lnTo>
                    <a:pt x="254" y="179"/>
                  </a:lnTo>
                  <a:lnTo>
                    <a:pt x="254" y="181"/>
                  </a:lnTo>
                  <a:lnTo>
                    <a:pt x="255" y="182"/>
                  </a:lnTo>
                  <a:lnTo>
                    <a:pt x="255" y="183"/>
                  </a:lnTo>
                  <a:lnTo>
                    <a:pt x="254" y="183"/>
                  </a:lnTo>
                  <a:lnTo>
                    <a:pt x="255" y="183"/>
                  </a:lnTo>
                  <a:lnTo>
                    <a:pt x="256" y="183"/>
                  </a:lnTo>
                  <a:lnTo>
                    <a:pt x="255" y="186"/>
                  </a:lnTo>
                  <a:lnTo>
                    <a:pt x="256" y="186"/>
                  </a:lnTo>
                  <a:lnTo>
                    <a:pt x="256" y="187"/>
                  </a:lnTo>
                  <a:lnTo>
                    <a:pt x="258" y="187"/>
                  </a:lnTo>
                  <a:lnTo>
                    <a:pt x="258" y="188"/>
                  </a:lnTo>
                  <a:lnTo>
                    <a:pt x="259" y="188"/>
                  </a:lnTo>
                  <a:lnTo>
                    <a:pt x="260" y="190"/>
                  </a:lnTo>
                  <a:lnTo>
                    <a:pt x="261" y="190"/>
                  </a:lnTo>
                  <a:lnTo>
                    <a:pt x="263" y="191"/>
                  </a:lnTo>
                  <a:lnTo>
                    <a:pt x="264" y="191"/>
                  </a:lnTo>
                  <a:lnTo>
                    <a:pt x="264" y="192"/>
                  </a:lnTo>
                  <a:lnTo>
                    <a:pt x="265" y="192"/>
                  </a:lnTo>
                  <a:lnTo>
                    <a:pt x="265" y="193"/>
                  </a:lnTo>
                  <a:lnTo>
                    <a:pt x="266" y="193"/>
                  </a:lnTo>
                  <a:lnTo>
                    <a:pt x="266" y="195"/>
                  </a:lnTo>
                  <a:lnTo>
                    <a:pt x="266" y="196"/>
                  </a:lnTo>
                  <a:lnTo>
                    <a:pt x="266" y="197"/>
                  </a:lnTo>
                  <a:lnTo>
                    <a:pt x="266" y="199"/>
                  </a:lnTo>
                  <a:lnTo>
                    <a:pt x="266" y="200"/>
                  </a:lnTo>
                  <a:lnTo>
                    <a:pt x="266" y="201"/>
                  </a:lnTo>
                  <a:lnTo>
                    <a:pt x="266" y="202"/>
                  </a:lnTo>
                  <a:lnTo>
                    <a:pt x="265" y="204"/>
                  </a:lnTo>
                  <a:lnTo>
                    <a:pt x="265" y="205"/>
                  </a:lnTo>
                  <a:lnTo>
                    <a:pt x="264" y="205"/>
                  </a:lnTo>
                  <a:lnTo>
                    <a:pt x="264" y="206"/>
                  </a:lnTo>
                  <a:lnTo>
                    <a:pt x="263" y="206"/>
                  </a:lnTo>
                  <a:lnTo>
                    <a:pt x="263" y="205"/>
                  </a:lnTo>
                  <a:lnTo>
                    <a:pt x="264" y="205"/>
                  </a:lnTo>
                  <a:lnTo>
                    <a:pt x="263" y="205"/>
                  </a:lnTo>
                  <a:lnTo>
                    <a:pt x="263" y="204"/>
                  </a:lnTo>
                  <a:lnTo>
                    <a:pt x="263" y="205"/>
                  </a:lnTo>
                  <a:lnTo>
                    <a:pt x="263" y="206"/>
                  </a:lnTo>
                  <a:lnTo>
                    <a:pt x="261" y="205"/>
                  </a:lnTo>
                  <a:lnTo>
                    <a:pt x="261" y="204"/>
                  </a:lnTo>
                  <a:lnTo>
                    <a:pt x="261" y="202"/>
                  </a:lnTo>
                  <a:lnTo>
                    <a:pt x="263" y="202"/>
                  </a:lnTo>
                  <a:lnTo>
                    <a:pt x="264" y="202"/>
                  </a:lnTo>
                  <a:lnTo>
                    <a:pt x="264" y="201"/>
                  </a:lnTo>
                  <a:lnTo>
                    <a:pt x="264" y="202"/>
                  </a:lnTo>
                  <a:lnTo>
                    <a:pt x="263" y="202"/>
                  </a:lnTo>
                  <a:lnTo>
                    <a:pt x="261" y="202"/>
                  </a:lnTo>
                  <a:lnTo>
                    <a:pt x="261" y="201"/>
                  </a:lnTo>
                  <a:lnTo>
                    <a:pt x="263" y="201"/>
                  </a:lnTo>
                  <a:lnTo>
                    <a:pt x="264" y="201"/>
                  </a:lnTo>
                  <a:lnTo>
                    <a:pt x="264" y="200"/>
                  </a:lnTo>
                  <a:lnTo>
                    <a:pt x="263" y="201"/>
                  </a:lnTo>
                  <a:lnTo>
                    <a:pt x="263" y="200"/>
                  </a:lnTo>
                  <a:lnTo>
                    <a:pt x="263" y="199"/>
                  </a:lnTo>
                  <a:lnTo>
                    <a:pt x="263" y="197"/>
                  </a:lnTo>
                  <a:lnTo>
                    <a:pt x="263" y="196"/>
                  </a:lnTo>
                  <a:lnTo>
                    <a:pt x="261" y="196"/>
                  </a:lnTo>
                  <a:lnTo>
                    <a:pt x="261" y="195"/>
                  </a:lnTo>
                  <a:lnTo>
                    <a:pt x="260" y="195"/>
                  </a:lnTo>
                  <a:lnTo>
                    <a:pt x="261" y="193"/>
                  </a:lnTo>
                  <a:lnTo>
                    <a:pt x="260" y="193"/>
                  </a:lnTo>
                  <a:lnTo>
                    <a:pt x="260" y="195"/>
                  </a:lnTo>
                  <a:lnTo>
                    <a:pt x="259" y="195"/>
                  </a:lnTo>
                  <a:lnTo>
                    <a:pt x="259" y="193"/>
                  </a:lnTo>
                  <a:lnTo>
                    <a:pt x="259" y="195"/>
                  </a:lnTo>
                  <a:lnTo>
                    <a:pt x="258" y="195"/>
                  </a:lnTo>
                  <a:lnTo>
                    <a:pt x="256" y="195"/>
                  </a:lnTo>
                  <a:lnTo>
                    <a:pt x="256" y="196"/>
                  </a:lnTo>
                  <a:lnTo>
                    <a:pt x="258" y="196"/>
                  </a:lnTo>
                  <a:lnTo>
                    <a:pt x="258" y="197"/>
                  </a:lnTo>
                  <a:lnTo>
                    <a:pt x="256" y="197"/>
                  </a:lnTo>
                  <a:lnTo>
                    <a:pt x="258" y="197"/>
                  </a:lnTo>
                  <a:lnTo>
                    <a:pt x="256" y="197"/>
                  </a:lnTo>
                  <a:lnTo>
                    <a:pt x="256" y="199"/>
                  </a:lnTo>
                  <a:lnTo>
                    <a:pt x="255" y="199"/>
                  </a:lnTo>
                  <a:lnTo>
                    <a:pt x="255" y="197"/>
                  </a:lnTo>
                  <a:lnTo>
                    <a:pt x="255" y="196"/>
                  </a:lnTo>
                  <a:lnTo>
                    <a:pt x="255" y="197"/>
                  </a:lnTo>
                  <a:lnTo>
                    <a:pt x="255" y="196"/>
                  </a:lnTo>
                  <a:lnTo>
                    <a:pt x="256" y="196"/>
                  </a:lnTo>
                  <a:lnTo>
                    <a:pt x="256" y="195"/>
                  </a:lnTo>
                  <a:lnTo>
                    <a:pt x="256" y="193"/>
                  </a:lnTo>
                  <a:lnTo>
                    <a:pt x="256" y="192"/>
                  </a:lnTo>
                  <a:lnTo>
                    <a:pt x="258" y="192"/>
                  </a:lnTo>
                  <a:lnTo>
                    <a:pt x="259" y="192"/>
                  </a:lnTo>
                  <a:lnTo>
                    <a:pt x="258" y="192"/>
                  </a:lnTo>
                  <a:lnTo>
                    <a:pt x="256" y="192"/>
                  </a:lnTo>
                  <a:lnTo>
                    <a:pt x="256" y="191"/>
                  </a:lnTo>
                  <a:lnTo>
                    <a:pt x="255" y="191"/>
                  </a:lnTo>
                  <a:lnTo>
                    <a:pt x="255" y="190"/>
                  </a:lnTo>
                  <a:lnTo>
                    <a:pt x="255" y="191"/>
                  </a:lnTo>
                  <a:lnTo>
                    <a:pt x="255" y="190"/>
                  </a:lnTo>
                  <a:lnTo>
                    <a:pt x="254" y="188"/>
                  </a:lnTo>
                  <a:lnTo>
                    <a:pt x="255" y="188"/>
                  </a:lnTo>
                  <a:lnTo>
                    <a:pt x="254" y="188"/>
                  </a:lnTo>
                  <a:lnTo>
                    <a:pt x="254" y="187"/>
                  </a:lnTo>
                  <a:lnTo>
                    <a:pt x="254" y="186"/>
                  </a:lnTo>
                  <a:lnTo>
                    <a:pt x="254" y="187"/>
                  </a:lnTo>
                  <a:lnTo>
                    <a:pt x="252" y="186"/>
                  </a:lnTo>
                  <a:lnTo>
                    <a:pt x="251" y="186"/>
                  </a:lnTo>
                  <a:lnTo>
                    <a:pt x="251" y="185"/>
                  </a:lnTo>
                  <a:lnTo>
                    <a:pt x="252" y="185"/>
                  </a:lnTo>
                  <a:lnTo>
                    <a:pt x="251" y="183"/>
                  </a:lnTo>
                  <a:lnTo>
                    <a:pt x="251" y="185"/>
                  </a:lnTo>
                  <a:lnTo>
                    <a:pt x="251" y="183"/>
                  </a:lnTo>
                  <a:lnTo>
                    <a:pt x="250" y="183"/>
                  </a:lnTo>
                  <a:lnTo>
                    <a:pt x="250" y="182"/>
                  </a:lnTo>
                  <a:lnTo>
                    <a:pt x="250" y="183"/>
                  </a:lnTo>
                  <a:lnTo>
                    <a:pt x="250" y="182"/>
                  </a:lnTo>
                  <a:lnTo>
                    <a:pt x="250" y="183"/>
                  </a:lnTo>
                  <a:lnTo>
                    <a:pt x="249" y="183"/>
                  </a:lnTo>
                  <a:lnTo>
                    <a:pt x="249" y="182"/>
                  </a:lnTo>
                  <a:lnTo>
                    <a:pt x="247" y="182"/>
                  </a:lnTo>
                  <a:lnTo>
                    <a:pt x="249" y="182"/>
                  </a:lnTo>
                  <a:lnTo>
                    <a:pt x="247" y="182"/>
                  </a:lnTo>
                  <a:lnTo>
                    <a:pt x="249" y="182"/>
                  </a:lnTo>
                  <a:lnTo>
                    <a:pt x="249" y="181"/>
                  </a:lnTo>
                  <a:lnTo>
                    <a:pt x="250" y="181"/>
                  </a:lnTo>
                  <a:lnTo>
                    <a:pt x="249" y="181"/>
                  </a:lnTo>
                  <a:lnTo>
                    <a:pt x="249" y="179"/>
                  </a:lnTo>
                  <a:lnTo>
                    <a:pt x="247" y="179"/>
                  </a:lnTo>
                  <a:lnTo>
                    <a:pt x="247" y="178"/>
                  </a:lnTo>
                  <a:lnTo>
                    <a:pt x="249" y="178"/>
                  </a:lnTo>
                  <a:lnTo>
                    <a:pt x="247" y="178"/>
                  </a:lnTo>
                  <a:lnTo>
                    <a:pt x="247" y="177"/>
                  </a:lnTo>
                  <a:lnTo>
                    <a:pt x="249" y="177"/>
                  </a:lnTo>
                  <a:lnTo>
                    <a:pt x="250" y="178"/>
                  </a:lnTo>
                  <a:lnTo>
                    <a:pt x="250" y="179"/>
                  </a:lnTo>
                  <a:lnTo>
                    <a:pt x="251" y="179"/>
                  </a:lnTo>
                  <a:lnTo>
                    <a:pt x="250" y="178"/>
                  </a:lnTo>
                  <a:lnTo>
                    <a:pt x="249" y="177"/>
                  </a:lnTo>
                  <a:lnTo>
                    <a:pt x="247" y="177"/>
                  </a:lnTo>
                  <a:lnTo>
                    <a:pt x="247" y="176"/>
                  </a:lnTo>
                  <a:lnTo>
                    <a:pt x="247" y="174"/>
                  </a:lnTo>
                  <a:lnTo>
                    <a:pt x="249" y="174"/>
                  </a:lnTo>
                  <a:lnTo>
                    <a:pt x="249" y="176"/>
                  </a:lnTo>
                  <a:lnTo>
                    <a:pt x="250" y="176"/>
                  </a:lnTo>
                  <a:lnTo>
                    <a:pt x="247" y="174"/>
                  </a:lnTo>
                  <a:lnTo>
                    <a:pt x="247" y="176"/>
                  </a:lnTo>
                  <a:lnTo>
                    <a:pt x="246" y="176"/>
                  </a:lnTo>
                  <a:lnTo>
                    <a:pt x="246" y="174"/>
                  </a:lnTo>
                  <a:lnTo>
                    <a:pt x="247" y="174"/>
                  </a:lnTo>
                  <a:lnTo>
                    <a:pt x="246" y="174"/>
                  </a:lnTo>
                  <a:lnTo>
                    <a:pt x="246" y="173"/>
                  </a:lnTo>
                  <a:lnTo>
                    <a:pt x="247" y="173"/>
                  </a:lnTo>
                  <a:lnTo>
                    <a:pt x="246" y="173"/>
                  </a:lnTo>
                  <a:lnTo>
                    <a:pt x="246" y="174"/>
                  </a:lnTo>
                  <a:lnTo>
                    <a:pt x="245" y="174"/>
                  </a:lnTo>
                  <a:lnTo>
                    <a:pt x="245" y="173"/>
                  </a:lnTo>
                  <a:lnTo>
                    <a:pt x="245" y="172"/>
                  </a:lnTo>
                  <a:lnTo>
                    <a:pt x="245" y="171"/>
                  </a:lnTo>
                  <a:lnTo>
                    <a:pt x="245" y="169"/>
                  </a:lnTo>
                  <a:lnTo>
                    <a:pt x="246" y="169"/>
                  </a:lnTo>
                  <a:lnTo>
                    <a:pt x="245" y="169"/>
                  </a:lnTo>
                  <a:lnTo>
                    <a:pt x="245" y="171"/>
                  </a:lnTo>
                  <a:lnTo>
                    <a:pt x="245" y="172"/>
                  </a:lnTo>
                  <a:lnTo>
                    <a:pt x="244" y="172"/>
                  </a:lnTo>
                  <a:lnTo>
                    <a:pt x="242" y="171"/>
                  </a:lnTo>
                  <a:lnTo>
                    <a:pt x="241" y="171"/>
                  </a:lnTo>
                  <a:lnTo>
                    <a:pt x="241" y="169"/>
                  </a:lnTo>
                  <a:lnTo>
                    <a:pt x="241" y="168"/>
                  </a:lnTo>
                  <a:lnTo>
                    <a:pt x="240" y="168"/>
                  </a:lnTo>
                  <a:lnTo>
                    <a:pt x="240" y="167"/>
                  </a:lnTo>
                  <a:lnTo>
                    <a:pt x="240" y="165"/>
                  </a:lnTo>
                  <a:lnTo>
                    <a:pt x="240" y="167"/>
                  </a:lnTo>
                  <a:lnTo>
                    <a:pt x="240" y="165"/>
                  </a:lnTo>
                  <a:lnTo>
                    <a:pt x="238" y="165"/>
                  </a:lnTo>
                  <a:lnTo>
                    <a:pt x="240" y="164"/>
                  </a:lnTo>
                  <a:lnTo>
                    <a:pt x="238" y="164"/>
                  </a:lnTo>
                  <a:lnTo>
                    <a:pt x="238" y="163"/>
                  </a:lnTo>
                  <a:lnTo>
                    <a:pt x="238" y="162"/>
                  </a:lnTo>
                  <a:lnTo>
                    <a:pt x="238" y="160"/>
                  </a:lnTo>
                  <a:lnTo>
                    <a:pt x="237" y="160"/>
                  </a:lnTo>
                  <a:lnTo>
                    <a:pt x="238" y="159"/>
                  </a:lnTo>
                  <a:lnTo>
                    <a:pt x="237" y="159"/>
                  </a:lnTo>
                  <a:lnTo>
                    <a:pt x="237" y="160"/>
                  </a:lnTo>
                  <a:lnTo>
                    <a:pt x="237" y="162"/>
                  </a:lnTo>
                  <a:lnTo>
                    <a:pt x="238" y="162"/>
                  </a:lnTo>
                  <a:lnTo>
                    <a:pt x="238" y="163"/>
                  </a:lnTo>
                  <a:lnTo>
                    <a:pt x="237" y="163"/>
                  </a:lnTo>
                  <a:lnTo>
                    <a:pt x="237" y="162"/>
                  </a:lnTo>
                  <a:lnTo>
                    <a:pt x="237" y="163"/>
                  </a:lnTo>
                  <a:lnTo>
                    <a:pt x="237" y="164"/>
                  </a:lnTo>
                  <a:lnTo>
                    <a:pt x="238" y="164"/>
                  </a:lnTo>
                  <a:lnTo>
                    <a:pt x="238" y="165"/>
                  </a:lnTo>
                  <a:lnTo>
                    <a:pt x="238" y="167"/>
                  </a:lnTo>
                  <a:lnTo>
                    <a:pt x="238" y="168"/>
                  </a:lnTo>
                  <a:lnTo>
                    <a:pt x="238" y="169"/>
                  </a:lnTo>
                  <a:lnTo>
                    <a:pt x="240" y="169"/>
                  </a:lnTo>
                  <a:lnTo>
                    <a:pt x="240" y="171"/>
                  </a:lnTo>
                  <a:lnTo>
                    <a:pt x="240" y="172"/>
                  </a:lnTo>
                  <a:lnTo>
                    <a:pt x="238" y="172"/>
                  </a:lnTo>
                  <a:lnTo>
                    <a:pt x="237" y="171"/>
                  </a:lnTo>
                  <a:lnTo>
                    <a:pt x="237" y="169"/>
                  </a:lnTo>
                  <a:lnTo>
                    <a:pt x="237" y="171"/>
                  </a:lnTo>
                  <a:lnTo>
                    <a:pt x="237" y="169"/>
                  </a:lnTo>
                  <a:lnTo>
                    <a:pt x="236" y="169"/>
                  </a:lnTo>
                  <a:lnTo>
                    <a:pt x="235" y="171"/>
                  </a:lnTo>
                  <a:lnTo>
                    <a:pt x="235" y="169"/>
                  </a:lnTo>
                  <a:lnTo>
                    <a:pt x="235" y="168"/>
                  </a:lnTo>
                  <a:lnTo>
                    <a:pt x="236" y="168"/>
                  </a:lnTo>
                  <a:lnTo>
                    <a:pt x="235" y="168"/>
                  </a:lnTo>
                  <a:lnTo>
                    <a:pt x="235" y="167"/>
                  </a:lnTo>
                  <a:lnTo>
                    <a:pt x="235" y="165"/>
                  </a:lnTo>
                  <a:lnTo>
                    <a:pt x="233" y="165"/>
                  </a:lnTo>
                  <a:lnTo>
                    <a:pt x="235" y="165"/>
                  </a:lnTo>
                  <a:lnTo>
                    <a:pt x="236" y="165"/>
                  </a:lnTo>
                  <a:lnTo>
                    <a:pt x="236" y="164"/>
                  </a:lnTo>
                  <a:lnTo>
                    <a:pt x="235" y="164"/>
                  </a:lnTo>
                  <a:lnTo>
                    <a:pt x="235" y="165"/>
                  </a:lnTo>
                  <a:lnTo>
                    <a:pt x="235" y="164"/>
                  </a:lnTo>
                  <a:lnTo>
                    <a:pt x="233" y="164"/>
                  </a:lnTo>
                  <a:lnTo>
                    <a:pt x="233" y="163"/>
                  </a:lnTo>
                  <a:lnTo>
                    <a:pt x="233" y="164"/>
                  </a:lnTo>
                  <a:lnTo>
                    <a:pt x="233" y="165"/>
                  </a:lnTo>
                  <a:lnTo>
                    <a:pt x="233" y="167"/>
                  </a:lnTo>
                  <a:lnTo>
                    <a:pt x="232" y="165"/>
                  </a:lnTo>
                  <a:lnTo>
                    <a:pt x="233" y="165"/>
                  </a:lnTo>
                  <a:lnTo>
                    <a:pt x="232" y="165"/>
                  </a:lnTo>
                  <a:lnTo>
                    <a:pt x="232" y="164"/>
                  </a:lnTo>
                  <a:lnTo>
                    <a:pt x="231" y="164"/>
                  </a:lnTo>
                  <a:lnTo>
                    <a:pt x="231" y="163"/>
                  </a:lnTo>
                  <a:lnTo>
                    <a:pt x="231" y="164"/>
                  </a:lnTo>
                  <a:lnTo>
                    <a:pt x="230" y="164"/>
                  </a:lnTo>
                  <a:lnTo>
                    <a:pt x="230" y="163"/>
                  </a:lnTo>
                  <a:lnTo>
                    <a:pt x="228" y="163"/>
                  </a:lnTo>
                  <a:lnTo>
                    <a:pt x="230" y="164"/>
                  </a:lnTo>
                  <a:lnTo>
                    <a:pt x="228" y="164"/>
                  </a:lnTo>
                  <a:lnTo>
                    <a:pt x="228" y="165"/>
                  </a:lnTo>
                  <a:lnTo>
                    <a:pt x="230" y="164"/>
                  </a:lnTo>
                  <a:lnTo>
                    <a:pt x="230" y="165"/>
                  </a:lnTo>
                  <a:lnTo>
                    <a:pt x="231" y="165"/>
                  </a:lnTo>
                  <a:lnTo>
                    <a:pt x="232" y="165"/>
                  </a:lnTo>
                  <a:lnTo>
                    <a:pt x="231" y="165"/>
                  </a:lnTo>
                  <a:lnTo>
                    <a:pt x="231" y="167"/>
                  </a:lnTo>
                  <a:lnTo>
                    <a:pt x="232" y="167"/>
                  </a:lnTo>
                  <a:lnTo>
                    <a:pt x="232" y="168"/>
                  </a:lnTo>
                  <a:lnTo>
                    <a:pt x="233" y="168"/>
                  </a:lnTo>
                  <a:lnTo>
                    <a:pt x="233" y="167"/>
                  </a:lnTo>
                  <a:lnTo>
                    <a:pt x="233" y="168"/>
                  </a:lnTo>
                  <a:lnTo>
                    <a:pt x="233" y="169"/>
                  </a:lnTo>
                  <a:lnTo>
                    <a:pt x="235" y="169"/>
                  </a:lnTo>
                  <a:lnTo>
                    <a:pt x="235" y="171"/>
                  </a:lnTo>
                  <a:lnTo>
                    <a:pt x="233" y="171"/>
                  </a:lnTo>
                  <a:lnTo>
                    <a:pt x="232" y="169"/>
                  </a:lnTo>
                  <a:lnTo>
                    <a:pt x="232" y="171"/>
                  </a:lnTo>
                  <a:lnTo>
                    <a:pt x="232" y="169"/>
                  </a:lnTo>
                  <a:lnTo>
                    <a:pt x="232" y="171"/>
                  </a:lnTo>
                  <a:lnTo>
                    <a:pt x="231" y="171"/>
                  </a:lnTo>
                  <a:lnTo>
                    <a:pt x="232" y="171"/>
                  </a:lnTo>
                  <a:lnTo>
                    <a:pt x="231" y="171"/>
                  </a:lnTo>
                  <a:lnTo>
                    <a:pt x="231" y="172"/>
                  </a:lnTo>
                  <a:lnTo>
                    <a:pt x="231" y="171"/>
                  </a:lnTo>
                  <a:lnTo>
                    <a:pt x="230" y="171"/>
                  </a:lnTo>
                  <a:lnTo>
                    <a:pt x="230" y="169"/>
                  </a:lnTo>
                  <a:lnTo>
                    <a:pt x="228" y="169"/>
                  </a:lnTo>
                  <a:lnTo>
                    <a:pt x="228" y="171"/>
                  </a:lnTo>
                  <a:lnTo>
                    <a:pt x="228" y="169"/>
                  </a:lnTo>
                  <a:lnTo>
                    <a:pt x="227" y="169"/>
                  </a:lnTo>
                  <a:lnTo>
                    <a:pt x="227" y="168"/>
                  </a:lnTo>
                  <a:lnTo>
                    <a:pt x="226" y="168"/>
                  </a:lnTo>
                  <a:lnTo>
                    <a:pt x="226" y="167"/>
                  </a:lnTo>
                  <a:lnTo>
                    <a:pt x="227" y="167"/>
                  </a:lnTo>
                  <a:lnTo>
                    <a:pt x="226" y="167"/>
                  </a:lnTo>
                  <a:lnTo>
                    <a:pt x="226" y="168"/>
                  </a:lnTo>
                  <a:lnTo>
                    <a:pt x="226" y="167"/>
                  </a:lnTo>
                  <a:lnTo>
                    <a:pt x="224" y="167"/>
                  </a:lnTo>
                  <a:lnTo>
                    <a:pt x="224" y="165"/>
                  </a:lnTo>
                  <a:lnTo>
                    <a:pt x="223" y="165"/>
                  </a:lnTo>
                  <a:lnTo>
                    <a:pt x="223" y="164"/>
                  </a:lnTo>
                  <a:lnTo>
                    <a:pt x="222" y="163"/>
                  </a:lnTo>
                  <a:lnTo>
                    <a:pt x="221" y="163"/>
                  </a:lnTo>
                  <a:lnTo>
                    <a:pt x="222" y="163"/>
                  </a:lnTo>
                  <a:lnTo>
                    <a:pt x="221" y="163"/>
                  </a:lnTo>
                  <a:lnTo>
                    <a:pt x="221" y="162"/>
                  </a:lnTo>
                  <a:lnTo>
                    <a:pt x="219" y="162"/>
                  </a:lnTo>
                  <a:lnTo>
                    <a:pt x="221" y="162"/>
                  </a:lnTo>
                  <a:lnTo>
                    <a:pt x="219" y="162"/>
                  </a:lnTo>
                  <a:lnTo>
                    <a:pt x="218" y="160"/>
                  </a:lnTo>
                  <a:lnTo>
                    <a:pt x="217" y="160"/>
                  </a:lnTo>
                  <a:lnTo>
                    <a:pt x="217" y="159"/>
                  </a:lnTo>
                  <a:lnTo>
                    <a:pt x="217" y="160"/>
                  </a:lnTo>
                  <a:lnTo>
                    <a:pt x="216" y="160"/>
                  </a:lnTo>
                  <a:lnTo>
                    <a:pt x="216" y="159"/>
                  </a:lnTo>
                  <a:lnTo>
                    <a:pt x="217" y="159"/>
                  </a:lnTo>
                  <a:lnTo>
                    <a:pt x="216" y="159"/>
                  </a:lnTo>
                  <a:lnTo>
                    <a:pt x="214" y="159"/>
                  </a:lnTo>
                  <a:lnTo>
                    <a:pt x="213" y="158"/>
                  </a:lnTo>
                  <a:lnTo>
                    <a:pt x="214" y="158"/>
                  </a:lnTo>
                  <a:lnTo>
                    <a:pt x="216" y="157"/>
                  </a:lnTo>
                  <a:lnTo>
                    <a:pt x="214" y="157"/>
                  </a:lnTo>
                  <a:lnTo>
                    <a:pt x="216" y="157"/>
                  </a:lnTo>
                  <a:lnTo>
                    <a:pt x="216" y="155"/>
                  </a:lnTo>
                  <a:lnTo>
                    <a:pt x="214" y="155"/>
                  </a:lnTo>
                  <a:lnTo>
                    <a:pt x="214" y="154"/>
                  </a:lnTo>
                  <a:lnTo>
                    <a:pt x="216" y="154"/>
                  </a:lnTo>
                  <a:lnTo>
                    <a:pt x="216" y="153"/>
                  </a:lnTo>
                  <a:lnTo>
                    <a:pt x="216" y="154"/>
                  </a:lnTo>
                  <a:lnTo>
                    <a:pt x="217" y="154"/>
                  </a:lnTo>
                  <a:lnTo>
                    <a:pt x="217" y="155"/>
                  </a:lnTo>
                  <a:lnTo>
                    <a:pt x="217" y="157"/>
                  </a:lnTo>
                  <a:lnTo>
                    <a:pt x="217" y="158"/>
                  </a:lnTo>
                  <a:lnTo>
                    <a:pt x="217" y="157"/>
                  </a:lnTo>
                  <a:lnTo>
                    <a:pt x="217" y="155"/>
                  </a:lnTo>
                  <a:lnTo>
                    <a:pt x="217" y="154"/>
                  </a:lnTo>
                  <a:lnTo>
                    <a:pt x="218" y="154"/>
                  </a:lnTo>
                  <a:lnTo>
                    <a:pt x="218" y="155"/>
                  </a:lnTo>
                  <a:lnTo>
                    <a:pt x="218" y="154"/>
                  </a:lnTo>
                  <a:lnTo>
                    <a:pt x="217" y="154"/>
                  </a:lnTo>
                  <a:lnTo>
                    <a:pt x="216" y="154"/>
                  </a:lnTo>
                  <a:lnTo>
                    <a:pt x="216" y="153"/>
                  </a:lnTo>
                  <a:lnTo>
                    <a:pt x="214" y="153"/>
                  </a:lnTo>
                  <a:lnTo>
                    <a:pt x="214" y="154"/>
                  </a:lnTo>
                  <a:lnTo>
                    <a:pt x="213" y="155"/>
                  </a:lnTo>
                  <a:lnTo>
                    <a:pt x="212" y="155"/>
                  </a:lnTo>
                  <a:lnTo>
                    <a:pt x="212" y="157"/>
                  </a:lnTo>
                  <a:lnTo>
                    <a:pt x="210" y="157"/>
                  </a:lnTo>
                  <a:lnTo>
                    <a:pt x="209" y="157"/>
                  </a:lnTo>
                  <a:lnTo>
                    <a:pt x="208" y="155"/>
                  </a:lnTo>
                  <a:lnTo>
                    <a:pt x="207" y="155"/>
                  </a:lnTo>
                  <a:lnTo>
                    <a:pt x="205" y="154"/>
                  </a:lnTo>
                  <a:lnTo>
                    <a:pt x="204" y="154"/>
                  </a:lnTo>
                  <a:lnTo>
                    <a:pt x="205" y="154"/>
                  </a:lnTo>
                  <a:lnTo>
                    <a:pt x="205" y="153"/>
                  </a:lnTo>
                  <a:lnTo>
                    <a:pt x="205" y="151"/>
                  </a:lnTo>
                  <a:lnTo>
                    <a:pt x="204" y="151"/>
                  </a:lnTo>
                  <a:lnTo>
                    <a:pt x="204" y="153"/>
                  </a:lnTo>
                  <a:lnTo>
                    <a:pt x="205" y="153"/>
                  </a:lnTo>
                  <a:lnTo>
                    <a:pt x="204" y="153"/>
                  </a:lnTo>
                  <a:lnTo>
                    <a:pt x="204" y="154"/>
                  </a:lnTo>
                  <a:lnTo>
                    <a:pt x="203" y="153"/>
                  </a:lnTo>
                  <a:lnTo>
                    <a:pt x="202" y="153"/>
                  </a:lnTo>
                  <a:lnTo>
                    <a:pt x="200" y="153"/>
                  </a:lnTo>
                  <a:lnTo>
                    <a:pt x="199" y="153"/>
                  </a:lnTo>
                  <a:lnTo>
                    <a:pt x="198" y="151"/>
                  </a:lnTo>
                  <a:lnTo>
                    <a:pt x="196" y="151"/>
                  </a:lnTo>
                  <a:lnTo>
                    <a:pt x="195" y="153"/>
                  </a:lnTo>
                  <a:lnTo>
                    <a:pt x="194" y="153"/>
                  </a:lnTo>
                  <a:lnTo>
                    <a:pt x="193" y="153"/>
                  </a:lnTo>
                  <a:lnTo>
                    <a:pt x="191" y="153"/>
                  </a:lnTo>
                  <a:lnTo>
                    <a:pt x="190" y="153"/>
                  </a:lnTo>
                  <a:lnTo>
                    <a:pt x="191" y="153"/>
                  </a:lnTo>
                  <a:lnTo>
                    <a:pt x="190" y="151"/>
                  </a:lnTo>
                  <a:lnTo>
                    <a:pt x="190" y="150"/>
                  </a:lnTo>
                  <a:lnTo>
                    <a:pt x="190" y="151"/>
                  </a:lnTo>
                  <a:lnTo>
                    <a:pt x="189" y="150"/>
                  </a:lnTo>
                  <a:lnTo>
                    <a:pt x="189" y="151"/>
                  </a:lnTo>
                  <a:lnTo>
                    <a:pt x="189" y="150"/>
                  </a:lnTo>
                  <a:lnTo>
                    <a:pt x="188" y="150"/>
                  </a:lnTo>
                  <a:lnTo>
                    <a:pt x="188" y="151"/>
                  </a:lnTo>
                  <a:lnTo>
                    <a:pt x="188" y="150"/>
                  </a:lnTo>
                  <a:lnTo>
                    <a:pt x="186" y="150"/>
                  </a:lnTo>
                  <a:lnTo>
                    <a:pt x="186" y="149"/>
                  </a:lnTo>
                  <a:lnTo>
                    <a:pt x="186" y="148"/>
                  </a:lnTo>
                  <a:lnTo>
                    <a:pt x="186" y="146"/>
                  </a:lnTo>
                  <a:lnTo>
                    <a:pt x="186" y="145"/>
                  </a:lnTo>
                  <a:lnTo>
                    <a:pt x="188" y="145"/>
                  </a:lnTo>
                  <a:lnTo>
                    <a:pt x="186" y="145"/>
                  </a:lnTo>
                  <a:lnTo>
                    <a:pt x="186" y="146"/>
                  </a:lnTo>
                  <a:lnTo>
                    <a:pt x="185" y="148"/>
                  </a:lnTo>
                  <a:lnTo>
                    <a:pt x="185" y="149"/>
                  </a:lnTo>
                  <a:lnTo>
                    <a:pt x="184" y="149"/>
                  </a:lnTo>
                  <a:lnTo>
                    <a:pt x="182" y="149"/>
                  </a:lnTo>
                  <a:lnTo>
                    <a:pt x="182" y="148"/>
                  </a:lnTo>
                  <a:lnTo>
                    <a:pt x="181" y="148"/>
                  </a:lnTo>
                  <a:lnTo>
                    <a:pt x="180" y="148"/>
                  </a:lnTo>
                  <a:lnTo>
                    <a:pt x="181" y="148"/>
                  </a:lnTo>
                  <a:lnTo>
                    <a:pt x="181" y="146"/>
                  </a:lnTo>
                  <a:lnTo>
                    <a:pt x="182" y="146"/>
                  </a:lnTo>
                  <a:lnTo>
                    <a:pt x="182" y="145"/>
                  </a:lnTo>
                  <a:lnTo>
                    <a:pt x="181" y="146"/>
                  </a:lnTo>
                  <a:lnTo>
                    <a:pt x="181" y="145"/>
                  </a:lnTo>
                  <a:lnTo>
                    <a:pt x="181" y="146"/>
                  </a:lnTo>
                  <a:lnTo>
                    <a:pt x="181" y="145"/>
                  </a:lnTo>
                  <a:lnTo>
                    <a:pt x="180" y="145"/>
                  </a:lnTo>
                  <a:lnTo>
                    <a:pt x="180" y="146"/>
                  </a:lnTo>
                  <a:lnTo>
                    <a:pt x="180" y="145"/>
                  </a:lnTo>
                  <a:lnTo>
                    <a:pt x="179" y="146"/>
                  </a:lnTo>
                  <a:lnTo>
                    <a:pt x="179" y="145"/>
                  </a:lnTo>
                  <a:lnTo>
                    <a:pt x="180" y="145"/>
                  </a:lnTo>
                  <a:lnTo>
                    <a:pt x="180" y="144"/>
                  </a:lnTo>
                  <a:lnTo>
                    <a:pt x="180" y="145"/>
                  </a:lnTo>
                  <a:lnTo>
                    <a:pt x="179" y="145"/>
                  </a:lnTo>
                  <a:lnTo>
                    <a:pt x="179" y="144"/>
                  </a:lnTo>
                  <a:lnTo>
                    <a:pt x="179" y="145"/>
                  </a:lnTo>
                  <a:lnTo>
                    <a:pt x="177" y="145"/>
                  </a:lnTo>
                  <a:lnTo>
                    <a:pt x="176" y="145"/>
                  </a:lnTo>
                  <a:lnTo>
                    <a:pt x="177" y="145"/>
                  </a:lnTo>
                  <a:lnTo>
                    <a:pt x="177" y="144"/>
                  </a:lnTo>
                  <a:lnTo>
                    <a:pt x="179" y="144"/>
                  </a:lnTo>
                  <a:lnTo>
                    <a:pt x="180" y="144"/>
                  </a:lnTo>
                  <a:lnTo>
                    <a:pt x="179" y="142"/>
                  </a:lnTo>
                  <a:lnTo>
                    <a:pt x="179" y="144"/>
                  </a:lnTo>
                  <a:lnTo>
                    <a:pt x="177" y="144"/>
                  </a:lnTo>
                  <a:lnTo>
                    <a:pt x="176" y="144"/>
                  </a:lnTo>
                  <a:lnTo>
                    <a:pt x="176" y="142"/>
                  </a:lnTo>
                  <a:lnTo>
                    <a:pt x="176" y="144"/>
                  </a:lnTo>
                  <a:lnTo>
                    <a:pt x="176" y="142"/>
                  </a:lnTo>
                  <a:lnTo>
                    <a:pt x="177" y="142"/>
                  </a:lnTo>
                  <a:lnTo>
                    <a:pt x="176" y="142"/>
                  </a:lnTo>
                  <a:lnTo>
                    <a:pt x="176" y="141"/>
                  </a:lnTo>
                  <a:lnTo>
                    <a:pt x="177" y="141"/>
                  </a:lnTo>
                  <a:lnTo>
                    <a:pt x="176" y="141"/>
                  </a:lnTo>
                  <a:lnTo>
                    <a:pt x="177" y="141"/>
                  </a:lnTo>
                  <a:lnTo>
                    <a:pt x="179" y="141"/>
                  </a:lnTo>
                  <a:lnTo>
                    <a:pt x="179" y="140"/>
                  </a:lnTo>
                  <a:lnTo>
                    <a:pt x="177" y="140"/>
                  </a:lnTo>
                  <a:lnTo>
                    <a:pt x="176" y="140"/>
                  </a:lnTo>
                  <a:lnTo>
                    <a:pt x="176" y="141"/>
                  </a:lnTo>
                  <a:lnTo>
                    <a:pt x="175" y="141"/>
                  </a:lnTo>
                  <a:lnTo>
                    <a:pt x="175" y="142"/>
                  </a:lnTo>
                  <a:lnTo>
                    <a:pt x="175" y="141"/>
                  </a:lnTo>
                  <a:lnTo>
                    <a:pt x="175" y="142"/>
                  </a:lnTo>
                  <a:lnTo>
                    <a:pt x="175" y="141"/>
                  </a:lnTo>
                  <a:lnTo>
                    <a:pt x="174" y="141"/>
                  </a:lnTo>
                  <a:lnTo>
                    <a:pt x="174" y="142"/>
                  </a:lnTo>
                  <a:lnTo>
                    <a:pt x="174" y="141"/>
                  </a:lnTo>
                  <a:lnTo>
                    <a:pt x="174" y="142"/>
                  </a:lnTo>
                  <a:lnTo>
                    <a:pt x="174" y="141"/>
                  </a:lnTo>
                  <a:lnTo>
                    <a:pt x="174" y="142"/>
                  </a:lnTo>
                  <a:lnTo>
                    <a:pt x="172" y="142"/>
                  </a:lnTo>
                  <a:lnTo>
                    <a:pt x="174" y="142"/>
                  </a:lnTo>
                  <a:lnTo>
                    <a:pt x="172" y="142"/>
                  </a:lnTo>
                  <a:lnTo>
                    <a:pt x="172" y="141"/>
                  </a:lnTo>
                  <a:lnTo>
                    <a:pt x="172" y="142"/>
                  </a:lnTo>
                  <a:lnTo>
                    <a:pt x="171" y="142"/>
                  </a:lnTo>
                  <a:lnTo>
                    <a:pt x="172" y="141"/>
                  </a:lnTo>
                  <a:lnTo>
                    <a:pt x="172" y="140"/>
                  </a:lnTo>
                  <a:lnTo>
                    <a:pt x="171" y="140"/>
                  </a:lnTo>
                  <a:lnTo>
                    <a:pt x="171" y="141"/>
                  </a:lnTo>
                  <a:lnTo>
                    <a:pt x="171" y="142"/>
                  </a:lnTo>
                  <a:lnTo>
                    <a:pt x="171" y="144"/>
                  </a:lnTo>
                  <a:lnTo>
                    <a:pt x="171" y="142"/>
                  </a:lnTo>
                  <a:lnTo>
                    <a:pt x="170" y="142"/>
                  </a:lnTo>
                  <a:lnTo>
                    <a:pt x="171" y="142"/>
                  </a:lnTo>
                  <a:lnTo>
                    <a:pt x="170" y="142"/>
                  </a:lnTo>
                  <a:lnTo>
                    <a:pt x="170" y="144"/>
                  </a:lnTo>
                  <a:lnTo>
                    <a:pt x="171" y="144"/>
                  </a:lnTo>
                  <a:lnTo>
                    <a:pt x="170" y="144"/>
                  </a:lnTo>
                  <a:lnTo>
                    <a:pt x="170" y="142"/>
                  </a:lnTo>
                  <a:lnTo>
                    <a:pt x="168" y="142"/>
                  </a:lnTo>
                  <a:lnTo>
                    <a:pt x="170" y="142"/>
                  </a:lnTo>
                  <a:lnTo>
                    <a:pt x="170" y="141"/>
                  </a:lnTo>
                  <a:lnTo>
                    <a:pt x="170" y="140"/>
                  </a:lnTo>
                  <a:lnTo>
                    <a:pt x="171" y="140"/>
                  </a:lnTo>
                  <a:lnTo>
                    <a:pt x="171" y="139"/>
                  </a:lnTo>
                  <a:lnTo>
                    <a:pt x="171" y="140"/>
                  </a:lnTo>
                  <a:lnTo>
                    <a:pt x="171" y="139"/>
                  </a:lnTo>
                  <a:lnTo>
                    <a:pt x="170" y="139"/>
                  </a:lnTo>
                  <a:lnTo>
                    <a:pt x="170" y="140"/>
                  </a:lnTo>
                  <a:lnTo>
                    <a:pt x="170" y="141"/>
                  </a:lnTo>
                  <a:lnTo>
                    <a:pt x="168" y="141"/>
                  </a:lnTo>
                  <a:lnTo>
                    <a:pt x="168" y="140"/>
                  </a:lnTo>
                  <a:lnTo>
                    <a:pt x="168" y="141"/>
                  </a:lnTo>
                  <a:lnTo>
                    <a:pt x="167" y="141"/>
                  </a:lnTo>
                  <a:lnTo>
                    <a:pt x="167" y="142"/>
                  </a:lnTo>
                  <a:lnTo>
                    <a:pt x="167" y="141"/>
                  </a:lnTo>
                  <a:lnTo>
                    <a:pt x="168" y="141"/>
                  </a:lnTo>
                  <a:lnTo>
                    <a:pt x="168" y="142"/>
                  </a:lnTo>
                  <a:lnTo>
                    <a:pt x="167" y="142"/>
                  </a:lnTo>
                  <a:lnTo>
                    <a:pt x="167" y="144"/>
                  </a:lnTo>
                  <a:lnTo>
                    <a:pt x="166" y="144"/>
                  </a:lnTo>
                  <a:lnTo>
                    <a:pt x="167" y="144"/>
                  </a:lnTo>
                  <a:lnTo>
                    <a:pt x="166" y="144"/>
                  </a:lnTo>
                  <a:lnTo>
                    <a:pt x="166" y="145"/>
                  </a:lnTo>
                  <a:lnTo>
                    <a:pt x="167" y="145"/>
                  </a:lnTo>
                  <a:lnTo>
                    <a:pt x="167" y="144"/>
                  </a:lnTo>
                  <a:lnTo>
                    <a:pt x="167" y="145"/>
                  </a:lnTo>
                  <a:lnTo>
                    <a:pt x="167" y="146"/>
                  </a:lnTo>
                  <a:lnTo>
                    <a:pt x="167" y="145"/>
                  </a:lnTo>
                  <a:lnTo>
                    <a:pt x="168" y="144"/>
                  </a:lnTo>
                  <a:lnTo>
                    <a:pt x="168" y="145"/>
                  </a:lnTo>
                  <a:lnTo>
                    <a:pt x="167" y="145"/>
                  </a:lnTo>
                  <a:lnTo>
                    <a:pt x="168" y="145"/>
                  </a:lnTo>
                  <a:lnTo>
                    <a:pt x="168" y="146"/>
                  </a:lnTo>
                  <a:lnTo>
                    <a:pt x="167" y="146"/>
                  </a:lnTo>
                  <a:lnTo>
                    <a:pt x="167" y="148"/>
                  </a:lnTo>
                  <a:lnTo>
                    <a:pt x="167" y="146"/>
                  </a:lnTo>
                  <a:lnTo>
                    <a:pt x="166" y="146"/>
                  </a:lnTo>
                  <a:lnTo>
                    <a:pt x="166" y="148"/>
                  </a:lnTo>
                  <a:lnTo>
                    <a:pt x="167" y="146"/>
                  </a:lnTo>
                  <a:lnTo>
                    <a:pt x="167" y="148"/>
                  </a:lnTo>
                  <a:lnTo>
                    <a:pt x="168" y="148"/>
                  </a:lnTo>
                  <a:lnTo>
                    <a:pt x="168" y="146"/>
                  </a:lnTo>
                  <a:lnTo>
                    <a:pt x="168" y="148"/>
                  </a:lnTo>
                  <a:lnTo>
                    <a:pt x="168" y="146"/>
                  </a:lnTo>
                  <a:lnTo>
                    <a:pt x="168" y="148"/>
                  </a:lnTo>
                  <a:lnTo>
                    <a:pt x="168" y="146"/>
                  </a:lnTo>
                  <a:lnTo>
                    <a:pt x="170" y="148"/>
                  </a:lnTo>
                  <a:lnTo>
                    <a:pt x="170" y="149"/>
                  </a:lnTo>
                  <a:lnTo>
                    <a:pt x="168" y="149"/>
                  </a:lnTo>
                  <a:lnTo>
                    <a:pt x="167" y="149"/>
                  </a:lnTo>
                  <a:lnTo>
                    <a:pt x="168" y="149"/>
                  </a:lnTo>
                  <a:lnTo>
                    <a:pt x="168" y="150"/>
                  </a:lnTo>
                  <a:lnTo>
                    <a:pt x="167" y="150"/>
                  </a:lnTo>
                  <a:lnTo>
                    <a:pt x="167" y="151"/>
                  </a:lnTo>
                  <a:lnTo>
                    <a:pt x="167" y="150"/>
                  </a:lnTo>
                  <a:lnTo>
                    <a:pt x="168" y="150"/>
                  </a:lnTo>
                  <a:lnTo>
                    <a:pt x="167" y="150"/>
                  </a:lnTo>
                  <a:lnTo>
                    <a:pt x="168" y="150"/>
                  </a:lnTo>
                  <a:lnTo>
                    <a:pt x="168" y="151"/>
                  </a:lnTo>
                  <a:lnTo>
                    <a:pt x="168" y="150"/>
                  </a:lnTo>
                  <a:lnTo>
                    <a:pt x="168" y="151"/>
                  </a:lnTo>
                  <a:lnTo>
                    <a:pt x="167" y="151"/>
                  </a:lnTo>
                  <a:lnTo>
                    <a:pt x="167" y="153"/>
                  </a:lnTo>
                  <a:lnTo>
                    <a:pt x="167" y="154"/>
                  </a:lnTo>
                  <a:lnTo>
                    <a:pt x="167" y="153"/>
                  </a:lnTo>
                  <a:lnTo>
                    <a:pt x="166" y="153"/>
                  </a:lnTo>
                  <a:lnTo>
                    <a:pt x="166" y="154"/>
                  </a:lnTo>
                  <a:lnTo>
                    <a:pt x="165" y="154"/>
                  </a:lnTo>
                  <a:lnTo>
                    <a:pt x="165" y="153"/>
                  </a:lnTo>
                  <a:lnTo>
                    <a:pt x="165" y="154"/>
                  </a:lnTo>
                  <a:lnTo>
                    <a:pt x="165" y="153"/>
                  </a:lnTo>
                  <a:lnTo>
                    <a:pt x="163" y="153"/>
                  </a:lnTo>
                  <a:lnTo>
                    <a:pt x="162" y="153"/>
                  </a:lnTo>
                  <a:lnTo>
                    <a:pt x="162" y="154"/>
                  </a:lnTo>
                  <a:lnTo>
                    <a:pt x="162" y="153"/>
                  </a:lnTo>
                  <a:lnTo>
                    <a:pt x="162" y="151"/>
                  </a:lnTo>
                  <a:lnTo>
                    <a:pt x="161" y="151"/>
                  </a:lnTo>
                  <a:lnTo>
                    <a:pt x="161" y="153"/>
                  </a:lnTo>
                  <a:lnTo>
                    <a:pt x="162" y="153"/>
                  </a:lnTo>
                  <a:lnTo>
                    <a:pt x="161" y="153"/>
                  </a:lnTo>
                  <a:lnTo>
                    <a:pt x="161" y="154"/>
                  </a:lnTo>
                  <a:lnTo>
                    <a:pt x="161" y="155"/>
                  </a:lnTo>
                  <a:lnTo>
                    <a:pt x="161" y="157"/>
                  </a:lnTo>
                  <a:lnTo>
                    <a:pt x="161" y="155"/>
                  </a:lnTo>
                  <a:lnTo>
                    <a:pt x="159" y="155"/>
                  </a:lnTo>
                  <a:lnTo>
                    <a:pt x="161" y="154"/>
                  </a:lnTo>
                  <a:lnTo>
                    <a:pt x="159" y="154"/>
                  </a:lnTo>
                  <a:lnTo>
                    <a:pt x="159" y="153"/>
                  </a:lnTo>
                  <a:lnTo>
                    <a:pt x="159" y="154"/>
                  </a:lnTo>
                  <a:lnTo>
                    <a:pt x="159" y="155"/>
                  </a:lnTo>
                  <a:lnTo>
                    <a:pt x="159" y="154"/>
                  </a:lnTo>
                  <a:lnTo>
                    <a:pt x="159" y="155"/>
                  </a:lnTo>
                  <a:lnTo>
                    <a:pt x="159" y="157"/>
                  </a:lnTo>
                  <a:lnTo>
                    <a:pt x="159" y="155"/>
                  </a:lnTo>
                  <a:lnTo>
                    <a:pt x="158" y="155"/>
                  </a:lnTo>
                  <a:lnTo>
                    <a:pt x="158" y="157"/>
                  </a:lnTo>
                  <a:lnTo>
                    <a:pt x="157" y="157"/>
                  </a:lnTo>
                  <a:lnTo>
                    <a:pt x="158" y="157"/>
                  </a:lnTo>
                  <a:lnTo>
                    <a:pt x="158" y="158"/>
                  </a:lnTo>
                  <a:lnTo>
                    <a:pt x="157" y="158"/>
                  </a:lnTo>
                  <a:lnTo>
                    <a:pt x="157" y="159"/>
                  </a:lnTo>
                  <a:lnTo>
                    <a:pt x="156" y="159"/>
                  </a:lnTo>
                  <a:lnTo>
                    <a:pt x="156" y="158"/>
                  </a:lnTo>
                  <a:lnTo>
                    <a:pt x="157" y="158"/>
                  </a:lnTo>
                  <a:lnTo>
                    <a:pt x="156" y="158"/>
                  </a:lnTo>
                  <a:lnTo>
                    <a:pt x="157" y="158"/>
                  </a:lnTo>
                  <a:lnTo>
                    <a:pt x="157" y="157"/>
                  </a:lnTo>
                  <a:lnTo>
                    <a:pt x="156" y="158"/>
                  </a:lnTo>
                  <a:lnTo>
                    <a:pt x="156" y="159"/>
                  </a:lnTo>
                  <a:lnTo>
                    <a:pt x="156" y="158"/>
                  </a:lnTo>
                  <a:lnTo>
                    <a:pt x="154" y="158"/>
                  </a:lnTo>
                  <a:lnTo>
                    <a:pt x="156" y="158"/>
                  </a:lnTo>
                  <a:lnTo>
                    <a:pt x="156" y="159"/>
                  </a:lnTo>
                  <a:lnTo>
                    <a:pt x="154" y="159"/>
                  </a:lnTo>
                  <a:lnTo>
                    <a:pt x="153" y="160"/>
                  </a:lnTo>
                  <a:lnTo>
                    <a:pt x="153" y="162"/>
                  </a:lnTo>
                  <a:lnTo>
                    <a:pt x="153" y="160"/>
                  </a:lnTo>
                  <a:lnTo>
                    <a:pt x="152" y="160"/>
                  </a:lnTo>
                  <a:lnTo>
                    <a:pt x="152" y="162"/>
                  </a:lnTo>
                  <a:lnTo>
                    <a:pt x="151" y="162"/>
                  </a:lnTo>
                  <a:lnTo>
                    <a:pt x="151" y="160"/>
                  </a:lnTo>
                  <a:lnTo>
                    <a:pt x="151" y="162"/>
                  </a:lnTo>
                  <a:lnTo>
                    <a:pt x="149" y="162"/>
                  </a:lnTo>
                  <a:lnTo>
                    <a:pt x="148" y="162"/>
                  </a:lnTo>
                  <a:lnTo>
                    <a:pt x="149" y="162"/>
                  </a:lnTo>
                  <a:lnTo>
                    <a:pt x="148" y="162"/>
                  </a:lnTo>
                  <a:lnTo>
                    <a:pt x="148" y="160"/>
                  </a:lnTo>
                  <a:lnTo>
                    <a:pt x="148" y="159"/>
                  </a:lnTo>
                  <a:lnTo>
                    <a:pt x="149" y="159"/>
                  </a:lnTo>
                  <a:lnTo>
                    <a:pt x="151" y="159"/>
                  </a:lnTo>
                  <a:lnTo>
                    <a:pt x="151" y="158"/>
                  </a:lnTo>
                  <a:lnTo>
                    <a:pt x="152" y="158"/>
                  </a:lnTo>
                  <a:lnTo>
                    <a:pt x="152" y="157"/>
                  </a:lnTo>
                  <a:lnTo>
                    <a:pt x="152" y="155"/>
                  </a:lnTo>
                  <a:lnTo>
                    <a:pt x="153" y="155"/>
                  </a:lnTo>
                  <a:lnTo>
                    <a:pt x="152" y="155"/>
                  </a:lnTo>
                  <a:lnTo>
                    <a:pt x="151" y="157"/>
                  </a:lnTo>
                  <a:lnTo>
                    <a:pt x="151" y="158"/>
                  </a:lnTo>
                  <a:lnTo>
                    <a:pt x="151" y="157"/>
                  </a:lnTo>
                  <a:lnTo>
                    <a:pt x="149" y="157"/>
                  </a:lnTo>
                  <a:lnTo>
                    <a:pt x="148" y="157"/>
                  </a:lnTo>
                  <a:lnTo>
                    <a:pt x="148" y="155"/>
                  </a:lnTo>
                  <a:lnTo>
                    <a:pt x="148" y="154"/>
                  </a:lnTo>
                  <a:lnTo>
                    <a:pt x="149" y="153"/>
                  </a:lnTo>
                  <a:lnTo>
                    <a:pt x="151" y="151"/>
                  </a:lnTo>
                  <a:lnTo>
                    <a:pt x="151" y="150"/>
                  </a:lnTo>
                  <a:lnTo>
                    <a:pt x="151" y="149"/>
                  </a:lnTo>
                  <a:lnTo>
                    <a:pt x="152" y="148"/>
                  </a:lnTo>
                  <a:lnTo>
                    <a:pt x="152" y="146"/>
                  </a:lnTo>
                  <a:lnTo>
                    <a:pt x="151" y="146"/>
                  </a:lnTo>
                  <a:lnTo>
                    <a:pt x="151" y="145"/>
                  </a:lnTo>
                  <a:lnTo>
                    <a:pt x="152" y="145"/>
                  </a:lnTo>
                  <a:lnTo>
                    <a:pt x="152" y="144"/>
                  </a:lnTo>
                  <a:lnTo>
                    <a:pt x="153" y="144"/>
                  </a:lnTo>
                  <a:lnTo>
                    <a:pt x="154" y="142"/>
                  </a:lnTo>
                  <a:lnTo>
                    <a:pt x="156" y="141"/>
                  </a:lnTo>
                  <a:lnTo>
                    <a:pt x="157" y="141"/>
                  </a:lnTo>
                  <a:lnTo>
                    <a:pt x="157" y="142"/>
                  </a:lnTo>
                  <a:lnTo>
                    <a:pt x="158" y="142"/>
                  </a:lnTo>
                  <a:lnTo>
                    <a:pt x="159" y="142"/>
                  </a:lnTo>
                  <a:lnTo>
                    <a:pt x="161" y="142"/>
                  </a:lnTo>
                  <a:lnTo>
                    <a:pt x="163" y="144"/>
                  </a:lnTo>
                  <a:lnTo>
                    <a:pt x="163" y="142"/>
                  </a:lnTo>
                  <a:lnTo>
                    <a:pt x="162" y="142"/>
                  </a:lnTo>
                  <a:lnTo>
                    <a:pt x="161" y="142"/>
                  </a:lnTo>
                  <a:lnTo>
                    <a:pt x="159" y="141"/>
                  </a:lnTo>
                  <a:lnTo>
                    <a:pt x="158" y="141"/>
                  </a:lnTo>
                  <a:lnTo>
                    <a:pt x="158" y="140"/>
                  </a:lnTo>
                  <a:lnTo>
                    <a:pt x="158" y="139"/>
                  </a:lnTo>
                  <a:lnTo>
                    <a:pt x="159" y="139"/>
                  </a:lnTo>
                  <a:lnTo>
                    <a:pt x="159" y="137"/>
                  </a:lnTo>
                  <a:lnTo>
                    <a:pt x="162" y="136"/>
                  </a:lnTo>
                  <a:lnTo>
                    <a:pt x="161" y="136"/>
                  </a:lnTo>
                  <a:lnTo>
                    <a:pt x="159" y="136"/>
                  </a:lnTo>
                  <a:lnTo>
                    <a:pt x="159" y="137"/>
                  </a:lnTo>
                  <a:lnTo>
                    <a:pt x="158" y="137"/>
                  </a:lnTo>
                  <a:lnTo>
                    <a:pt x="158" y="139"/>
                  </a:lnTo>
                  <a:lnTo>
                    <a:pt x="157" y="139"/>
                  </a:lnTo>
                  <a:lnTo>
                    <a:pt x="156" y="139"/>
                  </a:lnTo>
                  <a:lnTo>
                    <a:pt x="156" y="137"/>
                  </a:lnTo>
                  <a:lnTo>
                    <a:pt x="154" y="139"/>
                  </a:lnTo>
                  <a:lnTo>
                    <a:pt x="156" y="139"/>
                  </a:lnTo>
                  <a:lnTo>
                    <a:pt x="154" y="139"/>
                  </a:lnTo>
                  <a:lnTo>
                    <a:pt x="153" y="140"/>
                  </a:lnTo>
                  <a:lnTo>
                    <a:pt x="152" y="140"/>
                  </a:lnTo>
                  <a:lnTo>
                    <a:pt x="152" y="141"/>
                  </a:lnTo>
                  <a:lnTo>
                    <a:pt x="151" y="141"/>
                  </a:lnTo>
                  <a:lnTo>
                    <a:pt x="149" y="142"/>
                  </a:lnTo>
                  <a:lnTo>
                    <a:pt x="148" y="144"/>
                  </a:lnTo>
                  <a:lnTo>
                    <a:pt x="149" y="145"/>
                  </a:lnTo>
                  <a:lnTo>
                    <a:pt x="148" y="145"/>
                  </a:lnTo>
                  <a:lnTo>
                    <a:pt x="147" y="145"/>
                  </a:lnTo>
                  <a:lnTo>
                    <a:pt x="147" y="146"/>
                  </a:lnTo>
                  <a:lnTo>
                    <a:pt x="145" y="146"/>
                  </a:lnTo>
                  <a:lnTo>
                    <a:pt x="145" y="148"/>
                  </a:lnTo>
                  <a:lnTo>
                    <a:pt x="145" y="149"/>
                  </a:lnTo>
                  <a:lnTo>
                    <a:pt x="145" y="150"/>
                  </a:lnTo>
                  <a:lnTo>
                    <a:pt x="144" y="150"/>
                  </a:lnTo>
                  <a:lnTo>
                    <a:pt x="143" y="150"/>
                  </a:lnTo>
                  <a:lnTo>
                    <a:pt x="142" y="149"/>
                  </a:lnTo>
                  <a:lnTo>
                    <a:pt x="142" y="150"/>
                  </a:lnTo>
                  <a:lnTo>
                    <a:pt x="143" y="150"/>
                  </a:lnTo>
                  <a:lnTo>
                    <a:pt x="142" y="150"/>
                  </a:lnTo>
                  <a:lnTo>
                    <a:pt x="143" y="150"/>
                  </a:lnTo>
                  <a:lnTo>
                    <a:pt x="143" y="151"/>
                  </a:lnTo>
                  <a:lnTo>
                    <a:pt x="144" y="151"/>
                  </a:lnTo>
                  <a:lnTo>
                    <a:pt x="144" y="153"/>
                  </a:lnTo>
                  <a:lnTo>
                    <a:pt x="143" y="154"/>
                  </a:lnTo>
                  <a:lnTo>
                    <a:pt x="142" y="154"/>
                  </a:lnTo>
                  <a:lnTo>
                    <a:pt x="140" y="154"/>
                  </a:lnTo>
                  <a:lnTo>
                    <a:pt x="140" y="155"/>
                  </a:lnTo>
                  <a:lnTo>
                    <a:pt x="142" y="155"/>
                  </a:lnTo>
                  <a:lnTo>
                    <a:pt x="142" y="157"/>
                  </a:lnTo>
                  <a:lnTo>
                    <a:pt x="140" y="157"/>
                  </a:lnTo>
                  <a:lnTo>
                    <a:pt x="139" y="157"/>
                  </a:lnTo>
                  <a:lnTo>
                    <a:pt x="140" y="157"/>
                  </a:lnTo>
                  <a:lnTo>
                    <a:pt x="140" y="155"/>
                  </a:lnTo>
                  <a:lnTo>
                    <a:pt x="139" y="155"/>
                  </a:lnTo>
                  <a:lnTo>
                    <a:pt x="139" y="157"/>
                  </a:lnTo>
                  <a:lnTo>
                    <a:pt x="138" y="157"/>
                  </a:lnTo>
                  <a:lnTo>
                    <a:pt x="139" y="157"/>
                  </a:lnTo>
                  <a:lnTo>
                    <a:pt x="139" y="158"/>
                  </a:lnTo>
                  <a:lnTo>
                    <a:pt x="138" y="158"/>
                  </a:lnTo>
                  <a:lnTo>
                    <a:pt x="137" y="158"/>
                  </a:lnTo>
                  <a:lnTo>
                    <a:pt x="138" y="158"/>
                  </a:lnTo>
                  <a:lnTo>
                    <a:pt x="138" y="159"/>
                  </a:lnTo>
                  <a:lnTo>
                    <a:pt x="137" y="159"/>
                  </a:lnTo>
                  <a:lnTo>
                    <a:pt x="135" y="159"/>
                  </a:lnTo>
                  <a:lnTo>
                    <a:pt x="135" y="160"/>
                  </a:lnTo>
                  <a:lnTo>
                    <a:pt x="137" y="160"/>
                  </a:lnTo>
                  <a:lnTo>
                    <a:pt x="137" y="159"/>
                  </a:lnTo>
                  <a:lnTo>
                    <a:pt x="137" y="160"/>
                  </a:lnTo>
                  <a:lnTo>
                    <a:pt x="135" y="160"/>
                  </a:lnTo>
                  <a:lnTo>
                    <a:pt x="135" y="162"/>
                  </a:lnTo>
                  <a:lnTo>
                    <a:pt x="135" y="163"/>
                  </a:lnTo>
                  <a:lnTo>
                    <a:pt x="135" y="162"/>
                  </a:lnTo>
                  <a:lnTo>
                    <a:pt x="135" y="163"/>
                  </a:lnTo>
                  <a:lnTo>
                    <a:pt x="137" y="163"/>
                  </a:lnTo>
                  <a:lnTo>
                    <a:pt x="138" y="163"/>
                  </a:lnTo>
                  <a:lnTo>
                    <a:pt x="139" y="163"/>
                  </a:lnTo>
                  <a:lnTo>
                    <a:pt x="139" y="164"/>
                  </a:lnTo>
                  <a:lnTo>
                    <a:pt x="140" y="164"/>
                  </a:lnTo>
                  <a:lnTo>
                    <a:pt x="140" y="165"/>
                  </a:lnTo>
                  <a:lnTo>
                    <a:pt x="139" y="167"/>
                  </a:lnTo>
                  <a:lnTo>
                    <a:pt x="139" y="168"/>
                  </a:lnTo>
                  <a:lnTo>
                    <a:pt x="138" y="168"/>
                  </a:lnTo>
                  <a:lnTo>
                    <a:pt x="137" y="168"/>
                  </a:lnTo>
                  <a:lnTo>
                    <a:pt x="137" y="169"/>
                  </a:lnTo>
                  <a:lnTo>
                    <a:pt x="135" y="169"/>
                  </a:lnTo>
                  <a:lnTo>
                    <a:pt x="137" y="169"/>
                  </a:lnTo>
                  <a:lnTo>
                    <a:pt x="137" y="171"/>
                  </a:lnTo>
                  <a:lnTo>
                    <a:pt x="135" y="171"/>
                  </a:lnTo>
                  <a:lnTo>
                    <a:pt x="134" y="171"/>
                  </a:lnTo>
                  <a:lnTo>
                    <a:pt x="134" y="172"/>
                  </a:lnTo>
                  <a:lnTo>
                    <a:pt x="135" y="172"/>
                  </a:lnTo>
                  <a:lnTo>
                    <a:pt x="135" y="171"/>
                  </a:lnTo>
                  <a:lnTo>
                    <a:pt x="135" y="172"/>
                  </a:lnTo>
                  <a:lnTo>
                    <a:pt x="135" y="173"/>
                  </a:lnTo>
                  <a:lnTo>
                    <a:pt x="134" y="172"/>
                  </a:lnTo>
                  <a:lnTo>
                    <a:pt x="134" y="173"/>
                  </a:lnTo>
                  <a:lnTo>
                    <a:pt x="135" y="173"/>
                  </a:lnTo>
                  <a:lnTo>
                    <a:pt x="134" y="173"/>
                  </a:lnTo>
                  <a:lnTo>
                    <a:pt x="134" y="172"/>
                  </a:lnTo>
                  <a:lnTo>
                    <a:pt x="134" y="173"/>
                  </a:lnTo>
                  <a:lnTo>
                    <a:pt x="133" y="173"/>
                  </a:lnTo>
                  <a:lnTo>
                    <a:pt x="134" y="173"/>
                  </a:lnTo>
                  <a:lnTo>
                    <a:pt x="133" y="174"/>
                  </a:lnTo>
                  <a:lnTo>
                    <a:pt x="133" y="173"/>
                  </a:lnTo>
                  <a:lnTo>
                    <a:pt x="133" y="174"/>
                  </a:lnTo>
                  <a:lnTo>
                    <a:pt x="131" y="174"/>
                  </a:lnTo>
                  <a:lnTo>
                    <a:pt x="130" y="174"/>
                  </a:lnTo>
                  <a:lnTo>
                    <a:pt x="131" y="174"/>
                  </a:lnTo>
                  <a:lnTo>
                    <a:pt x="130" y="174"/>
                  </a:lnTo>
                  <a:lnTo>
                    <a:pt x="130" y="176"/>
                  </a:lnTo>
                  <a:lnTo>
                    <a:pt x="129" y="176"/>
                  </a:lnTo>
                  <a:lnTo>
                    <a:pt x="129" y="177"/>
                  </a:lnTo>
                  <a:lnTo>
                    <a:pt x="128" y="177"/>
                  </a:lnTo>
                  <a:lnTo>
                    <a:pt x="128" y="176"/>
                  </a:lnTo>
                  <a:lnTo>
                    <a:pt x="128" y="177"/>
                  </a:lnTo>
                  <a:lnTo>
                    <a:pt x="128" y="178"/>
                  </a:lnTo>
                  <a:lnTo>
                    <a:pt x="126" y="178"/>
                  </a:lnTo>
                  <a:lnTo>
                    <a:pt x="128" y="178"/>
                  </a:lnTo>
                  <a:lnTo>
                    <a:pt x="126" y="178"/>
                  </a:lnTo>
                  <a:lnTo>
                    <a:pt x="128" y="178"/>
                  </a:lnTo>
                  <a:lnTo>
                    <a:pt x="126" y="178"/>
                  </a:lnTo>
                  <a:lnTo>
                    <a:pt x="126" y="179"/>
                  </a:lnTo>
                  <a:lnTo>
                    <a:pt x="126" y="178"/>
                  </a:lnTo>
                  <a:lnTo>
                    <a:pt x="125" y="178"/>
                  </a:lnTo>
                  <a:lnTo>
                    <a:pt x="125" y="179"/>
                  </a:lnTo>
                  <a:lnTo>
                    <a:pt x="125" y="178"/>
                  </a:lnTo>
                  <a:lnTo>
                    <a:pt x="125" y="179"/>
                  </a:lnTo>
                  <a:lnTo>
                    <a:pt x="124" y="179"/>
                  </a:lnTo>
                  <a:lnTo>
                    <a:pt x="123" y="181"/>
                  </a:lnTo>
                  <a:lnTo>
                    <a:pt x="123" y="182"/>
                  </a:lnTo>
                  <a:lnTo>
                    <a:pt x="124" y="181"/>
                  </a:lnTo>
                  <a:lnTo>
                    <a:pt x="124" y="182"/>
                  </a:lnTo>
                  <a:lnTo>
                    <a:pt x="123" y="182"/>
                  </a:lnTo>
                  <a:lnTo>
                    <a:pt x="124" y="182"/>
                  </a:lnTo>
                  <a:lnTo>
                    <a:pt x="124" y="183"/>
                  </a:lnTo>
                  <a:lnTo>
                    <a:pt x="123" y="183"/>
                  </a:lnTo>
                  <a:lnTo>
                    <a:pt x="123" y="185"/>
                  </a:lnTo>
                  <a:lnTo>
                    <a:pt x="121" y="185"/>
                  </a:lnTo>
                  <a:lnTo>
                    <a:pt x="121" y="183"/>
                  </a:lnTo>
                  <a:lnTo>
                    <a:pt x="121" y="185"/>
                  </a:lnTo>
                  <a:lnTo>
                    <a:pt x="121" y="186"/>
                  </a:lnTo>
                  <a:lnTo>
                    <a:pt x="121" y="185"/>
                  </a:lnTo>
                  <a:lnTo>
                    <a:pt x="120" y="185"/>
                  </a:lnTo>
                  <a:lnTo>
                    <a:pt x="120" y="186"/>
                  </a:lnTo>
                  <a:lnTo>
                    <a:pt x="119" y="186"/>
                  </a:lnTo>
                  <a:lnTo>
                    <a:pt x="117" y="186"/>
                  </a:lnTo>
                  <a:lnTo>
                    <a:pt x="117" y="187"/>
                  </a:lnTo>
                  <a:lnTo>
                    <a:pt x="117" y="186"/>
                  </a:lnTo>
                  <a:lnTo>
                    <a:pt x="117" y="187"/>
                  </a:lnTo>
                  <a:lnTo>
                    <a:pt x="117" y="188"/>
                  </a:lnTo>
                  <a:lnTo>
                    <a:pt x="116" y="188"/>
                  </a:lnTo>
                  <a:lnTo>
                    <a:pt x="116" y="187"/>
                  </a:lnTo>
                  <a:lnTo>
                    <a:pt x="115" y="187"/>
                  </a:lnTo>
                  <a:lnTo>
                    <a:pt x="115" y="188"/>
                  </a:lnTo>
                  <a:lnTo>
                    <a:pt x="114" y="188"/>
                  </a:lnTo>
                  <a:lnTo>
                    <a:pt x="115" y="188"/>
                  </a:lnTo>
                  <a:lnTo>
                    <a:pt x="116" y="188"/>
                  </a:lnTo>
                  <a:lnTo>
                    <a:pt x="116" y="190"/>
                  </a:lnTo>
                  <a:lnTo>
                    <a:pt x="115" y="190"/>
                  </a:lnTo>
                  <a:lnTo>
                    <a:pt x="114" y="188"/>
                  </a:lnTo>
                  <a:lnTo>
                    <a:pt x="114" y="190"/>
                  </a:lnTo>
                  <a:lnTo>
                    <a:pt x="112" y="190"/>
                  </a:lnTo>
                  <a:lnTo>
                    <a:pt x="112" y="191"/>
                  </a:lnTo>
                  <a:lnTo>
                    <a:pt x="111" y="191"/>
                  </a:lnTo>
                  <a:lnTo>
                    <a:pt x="112" y="192"/>
                  </a:lnTo>
                  <a:lnTo>
                    <a:pt x="112" y="191"/>
                  </a:lnTo>
                  <a:lnTo>
                    <a:pt x="111" y="191"/>
                  </a:lnTo>
                  <a:lnTo>
                    <a:pt x="112" y="191"/>
                  </a:lnTo>
                  <a:lnTo>
                    <a:pt x="114" y="191"/>
                  </a:lnTo>
                  <a:lnTo>
                    <a:pt x="114" y="192"/>
                  </a:lnTo>
                  <a:lnTo>
                    <a:pt x="112" y="192"/>
                  </a:lnTo>
                  <a:lnTo>
                    <a:pt x="114" y="192"/>
                  </a:lnTo>
                  <a:lnTo>
                    <a:pt x="112" y="192"/>
                  </a:lnTo>
                  <a:lnTo>
                    <a:pt x="112" y="193"/>
                  </a:lnTo>
                  <a:lnTo>
                    <a:pt x="111" y="193"/>
                  </a:lnTo>
                  <a:lnTo>
                    <a:pt x="112" y="193"/>
                  </a:lnTo>
                  <a:lnTo>
                    <a:pt x="111" y="193"/>
                  </a:lnTo>
                  <a:lnTo>
                    <a:pt x="111" y="192"/>
                  </a:lnTo>
                  <a:lnTo>
                    <a:pt x="112" y="192"/>
                  </a:lnTo>
                  <a:lnTo>
                    <a:pt x="111" y="192"/>
                  </a:lnTo>
                  <a:lnTo>
                    <a:pt x="111" y="193"/>
                  </a:lnTo>
                  <a:lnTo>
                    <a:pt x="111" y="192"/>
                  </a:lnTo>
                  <a:lnTo>
                    <a:pt x="111" y="193"/>
                  </a:lnTo>
                  <a:lnTo>
                    <a:pt x="111" y="195"/>
                  </a:lnTo>
                  <a:lnTo>
                    <a:pt x="111" y="193"/>
                  </a:lnTo>
                  <a:lnTo>
                    <a:pt x="110" y="193"/>
                  </a:lnTo>
                  <a:lnTo>
                    <a:pt x="110" y="195"/>
                  </a:lnTo>
                  <a:lnTo>
                    <a:pt x="110" y="193"/>
                  </a:lnTo>
                  <a:lnTo>
                    <a:pt x="110" y="195"/>
                  </a:lnTo>
                  <a:lnTo>
                    <a:pt x="109" y="195"/>
                  </a:lnTo>
                  <a:lnTo>
                    <a:pt x="110" y="195"/>
                  </a:lnTo>
                  <a:lnTo>
                    <a:pt x="109" y="195"/>
                  </a:lnTo>
                  <a:lnTo>
                    <a:pt x="107" y="195"/>
                  </a:lnTo>
                  <a:lnTo>
                    <a:pt x="107" y="196"/>
                  </a:lnTo>
                  <a:lnTo>
                    <a:pt x="107" y="195"/>
                  </a:lnTo>
                  <a:lnTo>
                    <a:pt x="107" y="196"/>
                  </a:lnTo>
                  <a:lnTo>
                    <a:pt x="107" y="195"/>
                  </a:lnTo>
                  <a:lnTo>
                    <a:pt x="106" y="195"/>
                  </a:lnTo>
                  <a:lnTo>
                    <a:pt x="106" y="196"/>
                  </a:lnTo>
                  <a:lnTo>
                    <a:pt x="106" y="197"/>
                  </a:lnTo>
                  <a:lnTo>
                    <a:pt x="106" y="199"/>
                  </a:lnTo>
                  <a:lnTo>
                    <a:pt x="105" y="199"/>
                  </a:lnTo>
                  <a:lnTo>
                    <a:pt x="106" y="199"/>
                  </a:lnTo>
                  <a:lnTo>
                    <a:pt x="106" y="197"/>
                  </a:lnTo>
                  <a:lnTo>
                    <a:pt x="105" y="197"/>
                  </a:lnTo>
                  <a:lnTo>
                    <a:pt x="106" y="197"/>
                  </a:lnTo>
                  <a:lnTo>
                    <a:pt x="106" y="196"/>
                  </a:lnTo>
                  <a:lnTo>
                    <a:pt x="105" y="196"/>
                  </a:lnTo>
                  <a:lnTo>
                    <a:pt x="103" y="196"/>
                  </a:lnTo>
                  <a:lnTo>
                    <a:pt x="103" y="197"/>
                  </a:lnTo>
                  <a:lnTo>
                    <a:pt x="103" y="196"/>
                  </a:lnTo>
                  <a:lnTo>
                    <a:pt x="103" y="197"/>
                  </a:lnTo>
                  <a:lnTo>
                    <a:pt x="102" y="197"/>
                  </a:lnTo>
                  <a:lnTo>
                    <a:pt x="101" y="197"/>
                  </a:lnTo>
                  <a:lnTo>
                    <a:pt x="102" y="197"/>
                  </a:lnTo>
                  <a:lnTo>
                    <a:pt x="101" y="199"/>
                  </a:lnTo>
                  <a:lnTo>
                    <a:pt x="101" y="197"/>
                  </a:lnTo>
                  <a:lnTo>
                    <a:pt x="101" y="199"/>
                  </a:lnTo>
                  <a:lnTo>
                    <a:pt x="100" y="199"/>
                  </a:lnTo>
                  <a:lnTo>
                    <a:pt x="100" y="200"/>
                  </a:lnTo>
                  <a:lnTo>
                    <a:pt x="100" y="199"/>
                  </a:lnTo>
                  <a:lnTo>
                    <a:pt x="98" y="199"/>
                  </a:lnTo>
                  <a:lnTo>
                    <a:pt x="98" y="200"/>
                  </a:lnTo>
                  <a:lnTo>
                    <a:pt x="97" y="200"/>
                  </a:lnTo>
                  <a:lnTo>
                    <a:pt x="96" y="200"/>
                  </a:lnTo>
                  <a:lnTo>
                    <a:pt x="96" y="199"/>
                  </a:lnTo>
                  <a:lnTo>
                    <a:pt x="97" y="199"/>
                  </a:lnTo>
                  <a:lnTo>
                    <a:pt x="97" y="197"/>
                  </a:lnTo>
                  <a:lnTo>
                    <a:pt x="96" y="197"/>
                  </a:lnTo>
                  <a:lnTo>
                    <a:pt x="95" y="197"/>
                  </a:lnTo>
                  <a:lnTo>
                    <a:pt x="95" y="199"/>
                  </a:lnTo>
                  <a:lnTo>
                    <a:pt x="95" y="200"/>
                  </a:lnTo>
                  <a:lnTo>
                    <a:pt x="95" y="201"/>
                  </a:lnTo>
                  <a:lnTo>
                    <a:pt x="93" y="201"/>
                  </a:lnTo>
                  <a:lnTo>
                    <a:pt x="93" y="202"/>
                  </a:lnTo>
                  <a:lnTo>
                    <a:pt x="92" y="202"/>
                  </a:lnTo>
                  <a:lnTo>
                    <a:pt x="92" y="204"/>
                  </a:lnTo>
                  <a:lnTo>
                    <a:pt x="91" y="204"/>
                  </a:lnTo>
                  <a:lnTo>
                    <a:pt x="91" y="202"/>
                  </a:lnTo>
                  <a:lnTo>
                    <a:pt x="91" y="204"/>
                  </a:lnTo>
                  <a:lnTo>
                    <a:pt x="91" y="202"/>
                  </a:lnTo>
                  <a:lnTo>
                    <a:pt x="91" y="201"/>
                  </a:lnTo>
                  <a:lnTo>
                    <a:pt x="89" y="201"/>
                  </a:lnTo>
                  <a:lnTo>
                    <a:pt x="89" y="202"/>
                  </a:lnTo>
                  <a:lnTo>
                    <a:pt x="89" y="204"/>
                  </a:lnTo>
                  <a:lnTo>
                    <a:pt x="89" y="202"/>
                  </a:lnTo>
                  <a:lnTo>
                    <a:pt x="89" y="204"/>
                  </a:lnTo>
                  <a:lnTo>
                    <a:pt x="88" y="204"/>
                  </a:lnTo>
                  <a:lnTo>
                    <a:pt x="87" y="202"/>
                  </a:lnTo>
                  <a:lnTo>
                    <a:pt x="86" y="202"/>
                  </a:lnTo>
                  <a:lnTo>
                    <a:pt x="87" y="202"/>
                  </a:lnTo>
                  <a:lnTo>
                    <a:pt x="87" y="204"/>
                  </a:lnTo>
                  <a:lnTo>
                    <a:pt x="87" y="205"/>
                  </a:lnTo>
                  <a:lnTo>
                    <a:pt x="86" y="205"/>
                  </a:lnTo>
                  <a:lnTo>
                    <a:pt x="86" y="204"/>
                  </a:lnTo>
                  <a:lnTo>
                    <a:pt x="86" y="202"/>
                  </a:lnTo>
                  <a:lnTo>
                    <a:pt x="87" y="202"/>
                  </a:lnTo>
                  <a:lnTo>
                    <a:pt x="87" y="201"/>
                  </a:lnTo>
                  <a:lnTo>
                    <a:pt x="88" y="201"/>
                  </a:lnTo>
                  <a:lnTo>
                    <a:pt x="87" y="201"/>
                  </a:lnTo>
                  <a:lnTo>
                    <a:pt x="87" y="202"/>
                  </a:lnTo>
                  <a:lnTo>
                    <a:pt x="88" y="202"/>
                  </a:lnTo>
                  <a:lnTo>
                    <a:pt x="88" y="201"/>
                  </a:lnTo>
                  <a:lnTo>
                    <a:pt x="89" y="201"/>
                  </a:lnTo>
                  <a:lnTo>
                    <a:pt x="89" y="200"/>
                  </a:lnTo>
                  <a:lnTo>
                    <a:pt x="91" y="200"/>
                  </a:lnTo>
                  <a:lnTo>
                    <a:pt x="89" y="200"/>
                  </a:lnTo>
                  <a:lnTo>
                    <a:pt x="92" y="197"/>
                  </a:lnTo>
                  <a:lnTo>
                    <a:pt x="92" y="196"/>
                  </a:lnTo>
                  <a:lnTo>
                    <a:pt x="93" y="196"/>
                  </a:lnTo>
                  <a:lnTo>
                    <a:pt x="95" y="195"/>
                  </a:lnTo>
                  <a:lnTo>
                    <a:pt x="96" y="195"/>
                  </a:lnTo>
                  <a:lnTo>
                    <a:pt x="97" y="195"/>
                  </a:lnTo>
                  <a:lnTo>
                    <a:pt x="97" y="193"/>
                  </a:lnTo>
                  <a:lnTo>
                    <a:pt x="97" y="195"/>
                  </a:lnTo>
                  <a:lnTo>
                    <a:pt x="96" y="195"/>
                  </a:lnTo>
                  <a:lnTo>
                    <a:pt x="97" y="195"/>
                  </a:lnTo>
                  <a:lnTo>
                    <a:pt x="98" y="195"/>
                  </a:lnTo>
                  <a:lnTo>
                    <a:pt x="100" y="193"/>
                  </a:lnTo>
                  <a:lnTo>
                    <a:pt x="100" y="195"/>
                  </a:lnTo>
                  <a:lnTo>
                    <a:pt x="98" y="195"/>
                  </a:lnTo>
                  <a:lnTo>
                    <a:pt x="98" y="196"/>
                  </a:lnTo>
                  <a:lnTo>
                    <a:pt x="100" y="196"/>
                  </a:lnTo>
                  <a:lnTo>
                    <a:pt x="100" y="197"/>
                  </a:lnTo>
                  <a:lnTo>
                    <a:pt x="100" y="196"/>
                  </a:lnTo>
                  <a:lnTo>
                    <a:pt x="100" y="197"/>
                  </a:lnTo>
                  <a:lnTo>
                    <a:pt x="100" y="196"/>
                  </a:lnTo>
                  <a:lnTo>
                    <a:pt x="100" y="195"/>
                  </a:lnTo>
                  <a:lnTo>
                    <a:pt x="101" y="195"/>
                  </a:lnTo>
                  <a:lnTo>
                    <a:pt x="101" y="196"/>
                  </a:lnTo>
                  <a:lnTo>
                    <a:pt x="102" y="196"/>
                  </a:lnTo>
                  <a:lnTo>
                    <a:pt x="102" y="195"/>
                  </a:lnTo>
                  <a:lnTo>
                    <a:pt x="101" y="195"/>
                  </a:lnTo>
                  <a:lnTo>
                    <a:pt x="101" y="193"/>
                  </a:lnTo>
                  <a:lnTo>
                    <a:pt x="101" y="195"/>
                  </a:lnTo>
                  <a:lnTo>
                    <a:pt x="101" y="193"/>
                  </a:lnTo>
                  <a:lnTo>
                    <a:pt x="101" y="192"/>
                  </a:lnTo>
                  <a:lnTo>
                    <a:pt x="102" y="192"/>
                  </a:lnTo>
                  <a:lnTo>
                    <a:pt x="102" y="191"/>
                  </a:lnTo>
                  <a:lnTo>
                    <a:pt x="103" y="190"/>
                  </a:lnTo>
                  <a:lnTo>
                    <a:pt x="105" y="190"/>
                  </a:lnTo>
                  <a:lnTo>
                    <a:pt x="105" y="188"/>
                  </a:lnTo>
                  <a:lnTo>
                    <a:pt x="107" y="187"/>
                  </a:lnTo>
                  <a:lnTo>
                    <a:pt x="106" y="188"/>
                  </a:lnTo>
                  <a:lnTo>
                    <a:pt x="107" y="188"/>
                  </a:lnTo>
                  <a:lnTo>
                    <a:pt x="107" y="187"/>
                  </a:lnTo>
                  <a:lnTo>
                    <a:pt x="109" y="187"/>
                  </a:lnTo>
                  <a:lnTo>
                    <a:pt x="107" y="187"/>
                  </a:lnTo>
                  <a:lnTo>
                    <a:pt x="109" y="187"/>
                  </a:lnTo>
                  <a:lnTo>
                    <a:pt x="109" y="186"/>
                  </a:lnTo>
                  <a:lnTo>
                    <a:pt x="110" y="186"/>
                  </a:lnTo>
                  <a:lnTo>
                    <a:pt x="109" y="186"/>
                  </a:lnTo>
                  <a:lnTo>
                    <a:pt x="110" y="186"/>
                  </a:lnTo>
                  <a:lnTo>
                    <a:pt x="111" y="186"/>
                  </a:lnTo>
                  <a:lnTo>
                    <a:pt x="111" y="187"/>
                  </a:lnTo>
                  <a:lnTo>
                    <a:pt x="111" y="186"/>
                  </a:lnTo>
                  <a:lnTo>
                    <a:pt x="111" y="185"/>
                  </a:lnTo>
                  <a:lnTo>
                    <a:pt x="111" y="183"/>
                  </a:lnTo>
                  <a:lnTo>
                    <a:pt x="114" y="181"/>
                  </a:lnTo>
                  <a:lnTo>
                    <a:pt x="115" y="181"/>
                  </a:lnTo>
                  <a:lnTo>
                    <a:pt x="114" y="181"/>
                  </a:lnTo>
                  <a:lnTo>
                    <a:pt x="115" y="181"/>
                  </a:lnTo>
                  <a:lnTo>
                    <a:pt x="115" y="179"/>
                  </a:lnTo>
                  <a:lnTo>
                    <a:pt x="116" y="178"/>
                  </a:lnTo>
                  <a:lnTo>
                    <a:pt x="116" y="179"/>
                  </a:lnTo>
                  <a:lnTo>
                    <a:pt x="117" y="179"/>
                  </a:lnTo>
                  <a:lnTo>
                    <a:pt x="117" y="178"/>
                  </a:lnTo>
                  <a:lnTo>
                    <a:pt x="117" y="179"/>
                  </a:lnTo>
                  <a:lnTo>
                    <a:pt x="117" y="178"/>
                  </a:lnTo>
                  <a:lnTo>
                    <a:pt x="116" y="178"/>
                  </a:lnTo>
                  <a:lnTo>
                    <a:pt x="116" y="177"/>
                  </a:lnTo>
                  <a:lnTo>
                    <a:pt x="116" y="176"/>
                  </a:lnTo>
                  <a:lnTo>
                    <a:pt x="116" y="174"/>
                  </a:lnTo>
                  <a:lnTo>
                    <a:pt x="116" y="173"/>
                  </a:lnTo>
                  <a:lnTo>
                    <a:pt x="117" y="173"/>
                  </a:lnTo>
                  <a:lnTo>
                    <a:pt x="117" y="172"/>
                  </a:lnTo>
                  <a:lnTo>
                    <a:pt x="119" y="172"/>
                  </a:lnTo>
                  <a:lnTo>
                    <a:pt x="120" y="172"/>
                  </a:lnTo>
                  <a:lnTo>
                    <a:pt x="119" y="172"/>
                  </a:lnTo>
                  <a:lnTo>
                    <a:pt x="117" y="172"/>
                  </a:lnTo>
                  <a:lnTo>
                    <a:pt x="117" y="171"/>
                  </a:lnTo>
                  <a:lnTo>
                    <a:pt x="117" y="169"/>
                  </a:lnTo>
                  <a:lnTo>
                    <a:pt x="117" y="168"/>
                  </a:lnTo>
                  <a:lnTo>
                    <a:pt x="119" y="168"/>
                  </a:lnTo>
                  <a:lnTo>
                    <a:pt x="120" y="167"/>
                  </a:lnTo>
                  <a:lnTo>
                    <a:pt x="120" y="165"/>
                  </a:lnTo>
                  <a:lnTo>
                    <a:pt x="120" y="164"/>
                  </a:lnTo>
                  <a:lnTo>
                    <a:pt x="121" y="164"/>
                  </a:lnTo>
                  <a:lnTo>
                    <a:pt x="121" y="163"/>
                  </a:lnTo>
                  <a:lnTo>
                    <a:pt x="121" y="162"/>
                  </a:lnTo>
                  <a:lnTo>
                    <a:pt x="121" y="163"/>
                  </a:lnTo>
                  <a:lnTo>
                    <a:pt x="121" y="164"/>
                  </a:lnTo>
                  <a:lnTo>
                    <a:pt x="120" y="164"/>
                  </a:lnTo>
                  <a:lnTo>
                    <a:pt x="120" y="165"/>
                  </a:lnTo>
                  <a:lnTo>
                    <a:pt x="119" y="165"/>
                  </a:lnTo>
                  <a:lnTo>
                    <a:pt x="117" y="165"/>
                  </a:lnTo>
                  <a:lnTo>
                    <a:pt x="117" y="167"/>
                  </a:lnTo>
                  <a:lnTo>
                    <a:pt x="116" y="167"/>
                  </a:lnTo>
                  <a:lnTo>
                    <a:pt x="115" y="167"/>
                  </a:lnTo>
                  <a:lnTo>
                    <a:pt x="114" y="168"/>
                  </a:lnTo>
                  <a:lnTo>
                    <a:pt x="112" y="167"/>
                  </a:lnTo>
                  <a:lnTo>
                    <a:pt x="112" y="165"/>
                  </a:lnTo>
                  <a:lnTo>
                    <a:pt x="111" y="165"/>
                  </a:lnTo>
                  <a:lnTo>
                    <a:pt x="112" y="165"/>
                  </a:lnTo>
                  <a:lnTo>
                    <a:pt x="112" y="164"/>
                  </a:lnTo>
                  <a:lnTo>
                    <a:pt x="112" y="163"/>
                  </a:lnTo>
                  <a:lnTo>
                    <a:pt x="114" y="163"/>
                  </a:lnTo>
                  <a:lnTo>
                    <a:pt x="114" y="164"/>
                  </a:lnTo>
                  <a:lnTo>
                    <a:pt x="115" y="164"/>
                  </a:lnTo>
                  <a:lnTo>
                    <a:pt x="115" y="165"/>
                  </a:lnTo>
                  <a:lnTo>
                    <a:pt x="115" y="164"/>
                  </a:lnTo>
                  <a:lnTo>
                    <a:pt x="114" y="163"/>
                  </a:lnTo>
                  <a:lnTo>
                    <a:pt x="112" y="163"/>
                  </a:lnTo>
                  <a:lnTo>
                    <a:pt x="112" y="162"/>
                  </a:lnTo>
                  <a:lnTo>
                    <a:pt x="112" y="163"/>
                  </a:lnTo>
                  <a:lnTo>
                    <a:pt x="112" y="164"/>
                  </a:lnTo>
                  <a:lnTo>
                    <a:pt x="111" y="164"/>
                  </a:lnTo>
                  <a:lnTo>
                    <a:pt x="111" y="165"/>
                  </a:lnTo>
                  <a:lnTo>
                    <a:pt x="111" y="164"/>
                  </a:lnTo>
                  <a:lnTo>
                    <a:pt x="110" y="164"/>
                  </a:lnTo>
                  <a:lnTo>
                    <a:pt x="111" y="164"/>
                  </a:lnTo>
                  <a:lnTo>
                    <a:pt x="110" y="164"/>
                  </a:lnTo>
                  <a:lnTo>
                    <a:pt x="111" y="164"/>
                  </a:lnTo>
                  <a:lnTo>
                    <a:pt x="110" y="165"/>
                  </a:lnTo>
                  <a:lnTo>
                    <a:pt x="111" y="165"/>
                  </a:lnTo>
                  <a:lnTo>
                    <a:pt x="110" y="165"/>
                  </a:lnTo>
                  <a:lnTo>
                    <a:pt x="110" y="167"/>
                  </a:lnTo>
                  <a:lnTo>
                    <a:pt x="110" y="165"/>
                  </a:lnTo>
                  <a:lnTo>
                    <a:pt x="110" y="167"/>
                  </a:lnTo>
                  <a:lnTo>
                    <a:pt x="110" y="168"/>
                  </a:lnTo>
                  <a:lnTo>
                    <a:pt x="111" y="168"/>
                  </a:lnTo>
                  <a:lnTo>
                    <a:pt x="111" y="169"/>
                  </a:lnTo>
                  <a:lnTo>
                    <a:pt x="110" y="169"/>
                  </a:lnTo>
                  <a:lnTo>
                    <a:pt x="110" y="171"/>
                  </a:lnTo>
                  <a:lnTo>
                    <a:pt x="110" y="169"/>
                  </a:lnTo>
                  <a:lnTo>
                    <a:pt x="109" y="169"/>
                  </a:lnTo>
                  <a:lnTo>
                    <a:pt x="109" y="168"/>
                  </a:lnTo>
                  <a:lnTo>
                    <a:pt x="107" y="167"/>
                  </a:lnTo>
                  <a:lnTo>
                    <a:pt x="107" y="165"/>
                  </a:lnTo>
                  <a:lnTo>
                    <a:pt x="106" y="165"/>
                  </a:lnTo>
                  <a:lnTo>
                    <a:pt x="106" y="164"/>
                  </a:lnTo>
                  <a:lnTo>
                    <a:pt x="105" y="164"/>
                  </a:lnTo>
                  <a:lnTo>
                    <a:pt x="105" y="165"/>
                  </a:lnTo>
                  <a:lnTo>
                    <a:pt x="105" y="167"/>
                  </a:lnTo>
                  <a:lnTo>
                    <a:pt x="105" y="165"/>
                  </a:lnTo>
                  <a:lnTo>
                    <a:pt x="103" y="165"/>
                  </a:lnTo>
                  <a:lnTo>
                    <a:pt x="103" y="164"/>
                  </a:lnTo>
                  <a:lnTo>
                    <a:pt x="102" y="164"/>
                  </a:lnTo>
                  <a:lnTo>
                    <a:pt x="102" y="165"/>
                  </a:lnTo>
                  <a:lnTo>
                    <a:pt x="102" y="164"/>
                  </a:lnTo>
                  <a:lnTo>
                    <a:pt x="102" y="163"/>
                  </a:lnTo>
                  <a:lnTo>
                    <a:pt x="101" y="164"/>
                  </a:lnTo>
                  <a:lnTo>
                    <a:pt x="100" y="164"/>
                  </a:lnTo>
                  <a:lnTo>
                    <a:pt x="100" y="165"/>
                  </a:lnTo>
                  <a:lnTo>
                    <a:pt x="98" y="165"/>
                  </a:lnTo>
                  <a:lnTo>
                    <a:pt x="97" y="165"/>
                  </a:lnTo>
                  <a:lnTo>
                    <a:pt x="97" y="167"/>
                  </a:lnTo>
                  <a:lnTo>
                    <a:pt x="96" y="167"/>
                  </a:lnTo>
                  <a:lnTo>
                    <a:pt x="97" y="167"/>
                  </a:lnTo>
                  <a:lnTo>
                    <a:pt x="96" y="167"/>
                  </a:lnTo>
                  <a:lnTo>
                    <a:pt x="96" y="168"/>
                  </a:lnTo>
                  <a:lnTo>
                    <a:pt x="95" y="168"/>
                  </a:lnTo>
                  <a:lnTo>
                    <a:pt x="93" y="168"/>
                  </a:lnTo>
                  <a:lnTo>
                    <a:pt x="92" y="168"/>
                  </a:lnTo>
                  <a:lnTo>
                    <a:pt x="92" y="167"/>
                  </a:lnTo>
                  <a:lnTo>
                    <a:pt x="93" y="167"/>
                  </a:lnTo>
                  <a:lnTo>
                    <a:pt x="95" y="167"/>
                  </a:lnTo>
                  <a:lnTo>
                    <a:pt x="95" y="165"/>
                  </a:lnTo>
                  <a:lnTo>
                    <a:pt x="95" y="164"/>
                  </a:lnTo>
                  <a:lnTo>
                    <a:pt x="93" y="164"/>
                  </a:lnTo>
                  <a:lnTo>
                    <a:pt x="93" y="163"/>
                  </a:lnTo>
                  <a:lnTo>
                    <a:pt x="95" y="163"/>
                  </a:lnTo>
                  <a:lnTo>
                    <a:pt x="96" y="163"/>
                  </a:lnTo>
                  <a:lnTo>
                    <a:pt x="95" y="163"/>
                  </a:lnTo>
                  <a:lnTo>
                    <a:pt x="95" y="162"/>
                  </a:lnTo>
                  <a:lnTo>
                    <a:pt x="95" y="163"/>
                  </a:lnTo>
                  <a:lnTo>
                    <a:pt x="93" y="163"/>
                  </a:lnTo>
                  <a:lnTo>
                    <a:pt x="93" y="162"/>
                  </a:lnTo>
                  <a:lnTo>
                    <a:pt x="93" y="160"/>
                  </a:lnTo>
                  <a:lnTo>
                    <a:pt x="93" y="162"/>
                  </a:lnTo>
                  <a:lnTo>
                    <a:pt x="93" y="160"/>
                  </a:lnTo>
                  <a:lnTo>
                    <a:pt x="93" y="159"/>
                  </a:lnTo>
                  <a:lnTo>
                    <a:pt x="95" y="159"/>
                  </a:lnTo>
                  <a:lnTo>
                    <a:pt x="95" y="158"/>
                  </a:lnTo>
                  <a:lnTo>
                    <a:pt x="93" y="157"/>
                  </a:lnTo>
                  <a:lnTo>
                    <a:pt x="93" y="155"/>
                  </a:lnTo>
                  <a:lnTo>
                    <a:pt x="92" y="154"/>
                  </a:lnTo>
                  <a:lnTo>
                    <a:pt x="92" y="153"/>
                  </a:lnTo>
                  <a:lnTo>
                    <a:pt x="92" y="151"/>
                  </a:lnTo>
                  <a:lnTo>
                    <a:pt x="92" y="150"/>
                  </a:lnTo>
                  <a:lnTo>
                    <a:pt x="91" y="150"/>
                  </a:lnTo>
                  <a:lnTo>
                    <a:pt x="92" y="150"/>
                  </a:lnTo>
                  <a:lnTo>
                    <a:pt x="91" y="151"/>
                  </a:lnTo>
                  <a:lnTo>
                    <a:pt x="92" y="151"/>
                  </a:lnTo>
                  <a:lnTo>
                    <a:pt x="91" y="151"/>
                  </a:lnTo>
                  <a:lnTo>
                    <a:pt x="91" y="150"/>
                  </a:lnTo>
                  <a:lnTo>
                    <a:pt x="91" y="149"/>
                  </a:lnTo>
                  <a:lnTo>
                    <a:pt x="91" y="148"/>
                  </a:lnTo>
                  <a:lnTo>
                    <a:pt x="92" y="148"/>
                  </a:lnTo>
                  <a:lnTo>
                    <a:pt x="92" y="146"/>
                  </a:lnTo>
                  <a:lnTo>
                    <a:pt x="93" y="146"/>
                  </a:lnTo>
                  <a:lnTo>
                    <a:pt x="93" y="145"/>
                  </a:lnTo>
                  <a:lnTo>
                    <a:pt x="92" y="145"/>
                  </a:lnTo>
                  <a:lnTo>
                    <a:pt x="92" y="146"/>
                  </a:lnTo>
                  <a:lnTo>
                    <a:pt x="91" y="146"/>
                  </a:lnTo>
                  <a:lnTo>
                    <a:pt x="91" y="148"/>
                  </a:lnTo>
                  <a:lnTo>
                    <a:pt x="91" y="149"/>
                  </a:lnTo>
                  <a:lnTo>
                    <a:pt x="89" y="149"/>
                  </a:lnTo>
                  <a:lnTo>
                    <a:pt x="89" y="150"/>
                  </a:lnTo>
                  <a:lnTo>
                    <a:pt x="91" y="150"/>
                  </a:lnTo>
                  <a:lnTo>
                    <a:pt x="91" y="151"/>
                  </a:lnTo>
                  <a:lnTo>
                    <a:pt x="91" y="153"/>
                  </a:lnTo>
                  <a:lnTo>
                    <a:pt x="89" y="153"/>
                  </a:lnTo>
                  <a:lnTo>
                    <a:pt x="88" y="154"/>
                  </a:lnTo>
                  <a:lnTo>
                    <a:pt x="87" y="154"/>
                  </a:lnTo>
                  <a:lnTo>
                    <a:pt x="86" y="155"/>
                  </a:lnTo>
                  <a:lnTo>
                    <a:pt x="84" y="155"/>
                  </a:lnTo>
                  <a:lnTo>
                    <a:pt x="83" y="155"/>
                  </a:lnTo>
                  <a:lnTo>
                    <a:pt x="82" y="155"/>
                  </a:lnTo>
                  <a:lnTo>
                    <a:pt x="82" y="154"/>
                  </a:lnTo>
                  <a:lnTo>
                    <a:pt x="81" y="154"/>
                  </a:lnTo>
                  <a:lnTo>
                    <a:pt x="81" y="153"/>
                  </a:lnTo>
                  <a:lnTo>
                    <a:pt x="82" y="153"/>
                  </a:lnTo>
                  <a:lnTo>
                    <a:pt x="81" y="153"/>
                  </a:lnTo>
                  <a:lnTo>
                    <a:pt x="81" y="151"/>
                  </a:lnTo>
                  <a:lnTo>
                    <a:pt x="79" y="151"/>
                  </a:lnTo>
                  <a:lnTo>
                    <a:pt x="79" y="150"/>
                  </a:lnTo>
                  <a:lnTo>
                    <a:pt x="78" y="150"/>
                  </a:lnTo>
                  <a:lnTo>
                    <a:pt x="78" y="149"/>
                  </a:lnTo>
                  <a:lnTo>
                    <a:pt x="78" y="150"/>
                  </a:lnTo>
                  <a:lnTo>
                    <a:pt x="77" y="149"/>
                  </a:lnTo>
                  <a:lnTo>
                    <a:pt x="75" y="148"/>
                  </a:lnTo>
                  <a:lnTo>
                    <a:pt x="77" y="148"/>
                  </a:lnTo>
                  <a:lnTo>
                    <a:pt x="77" y="146"/>
                  </a:lnTo>
                  <a:lnTo>
                    <a:pt x="75" y="148"/>
                  </a:lnTo>
                  <a:lnTo>
                    <a:pt x="74" y="148"/>
                  </a:lnTo>
                  <a:lnTo>
                    <a:pt x="74" y="146"/>
                  </a:lnTo>
                  <a:lnTo>
                    <a:pt x="75" y="146"/>
                  </a:lnTo>
                  <a:lnTo>
                    <a:pt x="75" y="145"/>
                  </a:lnTo>
                  <a:lnTo>
                    <a:pt x="77" y="145"/>
                  </a:lnTo>
                  <a:lnTo>
                    <a:pt x="77" y="144"/>
                  </a:lnTo>
                  <a:lnTo>
                    <a:pt x="77" y="142"/>
                  </a:lnTo>
                  <a:lnTo>
                    <a:pt x="78" y="144"/>
                  </a:lnTo>
                  <a:lnTo>
                    <a:pt x="78" y="142"/>
                  </a:lnTo>
                  <a:lnTo>
                    <a:pt x="78" y="144"/>
                  </a:lnTo>
                  <a:lnTo>
                    <a:pt x="79" y="144"/>
                  </a:lnTo>
                  <a:lnTo>
                    <a:pt x="81" y="144"/>
                  </a:lnTo>
                  <a:lnTo>
                    <a:pt x="81" y="145"/>
                  </a:lnTo>
                  <a:lnTo>
                    <a:pt x="81" y="146"/>
                  </a:lnTo>
                  <a:lnTo>
                    <a:pt x="79" y="146"/>
                  </a:lnTo>
                  <a:lnTo>
                    <a:pt x="81" y="146"/>
                  </a:lnTo>
                  <a:lnTo>
                    <a:pt x="81" y="145"/>
                  </a:lnTo>
                  <a:lnTo>
                    <a:pt x="82" y="146"/>
                  </a:lnTo>
                  <a:lnTo>
                    <a:pt x="82" y="145"/>
                  </a:lnTo>
                  <a:lnTo>
                    <a:pt x="82" y="144"/>
                  </a:lnTo>
                  <a:lnTo>
                    <a:pt x="83" y="144"/>
                  </a:lnTo>
                  <a:lnTo>
                    <a:pt x="83" y="145"/>
                  </a:lnTo>
                  <a:lnTo>
                    <a:pt x="83" y="146"/>
                  </a:lnTo>
                  <a:lnTo>
                    <a:pt x="84" y="146"/>
                  </a:lnTo>
                  <a:lnTo>
                    <a:pt x="86" y="145"/>
                  </a:lnTo>
                  <a:lnTo>
                    <a:pt x="84" y="145"/>
                  </a:lnTo>
                  <a:lnTo>
                    <a:pt x="86" y="145"/>
                  </a:lnTo>
                  <a:lnTo>
                    <a:pt x="84" y="144"/>
                  </a:lnTo>
                  <a:lnTo>
                    <a:pt x="83" y="144"/>
                  </a:lnTo>
                  <a:lnTo>
                    <a:pt x="83" y="142"/>
                  </a:lnTo>
                  <a:lnTo>
                    <a:pt x="83" y="144"/>
                  </a:lnTo>
                  <a:lnTo>
                    <a:pt x="84" y="144"/>
                  </a:lnTo>
                  <a:lnTo>
                    <a:pt x="84" y="142"/>
                  </a:lnTo>
                  <a:lnTo>
                    <a:pt x="83" y="142"/>
                  </a:lnTo>
                  <a:lnTo>
                    <a:pt x="84" y="142"/>
                  </a:lnTo>
                  <a:lnTo>
                    <a:pt x="83" y="142"/>
                  </a:lnTo>
                  <a:lnTo>
                    <a:pt x="82" y="144"/>
                  </a:lnTo>
                  <a:lnTo>
                    <a:pt x="81" y="144"/>
                  </a:lnTo>
                  <a:lnTo>
                    <a:pt x="79" y="144"/>
                  </a:lnTo>
                  <a:lnTo>
                    <a:pt x="79" y="142"/>
                  </a:lnTo>
                  <a:lnTo>
                    <a:pt x="78" y="142"/>
                  </a:lnTo>
                  <a:lnTo>
                    <a:pt x="77" y="142"/>
                  </a:lnTo>
                  <a:lnTo>
                    <a:pt x="75" y="142"/>
                  </a:lnTo>
                  <a:lnTo>
                    <a:pt x="75" y="141"/>
                  </a:lnTo>
                  <a:lnTo>
                    <a:pt x="77" y="141"/>
                  </a:lnTo>
                  <a:lnTo>
                    <a:pt x="78" y="141"/>
                  </a:lnTo>
                  <a:lnTo>
                    <a:pt x="78" y="140"/>
                  </a:lnTo>
                  <a:lnTo>
                    <a:pt x="77" y="141"/>
                  </a:lnTo>
                  <a:lnTo>
                    <a:pt x="77" y="140"/>
                  </a:lnTo>
                  <a:lnTo>
                    <a:pt x="77" y="141"/>
                  </a:lnTo>
                  <a:lnTo>
                    <a:pt x="75" y="141"/>
                  </a:lnTo>
                  <a:lnTo>
                    <a:pt x="75" y="140"/>
                  </a:lnTo>
                  <a:lnTo>
                    <a:pt x="77" y="140"/>
                  </a:lnTo>
                  <a:lnTo>
                    <a:pt x="75" y="139"/>
                  </a:lnTo>
                  <a:lnTo>
                    <a:pt x="77" y="140"/>
                  </a:lnTo>
                  <a:lnTo>
                    <a:pt x="75" y="140"/>
                  </a:lnTo>
                  <a:lnTo>
                    <a:pt x="74" y="140"/>
                  </a:lnTo>
                  <a:lnTo>
                    <a:pt x="75" y="139"/>
                  </a:lnTo>
                  <a:lnTo>
                    <a:pt x="75" y="137"/>
                  </a:lnTo>
                  <a:lnTo>
                    <a:pt x="77" y="137"/>
                  </a:lnTo>
                  <a:lnTo>
                    <a:pt x="77" y="136"/>
                  </a:lnTo>
                  <a:lnTo>
                    <a:pt x="78" y="136"/>
                  </a:lnTo>
                  <a:lnTo>
                    <a:pt x="78" y="135"/>
                  </a:lnTo>
                  <a:lnTo>
                    <a:pt x="77" y="136"/>
                  </a:lnTo>
                  <a:lnTo>
                    <a:pt x="77" y="137"/>
                  </a:lnTo>
                  <a:lnTo>
                    <a:pt x="75" y="137"/>
                  </a:lnTo>
                  <a:lnTo>
                    <a:pt x="75" y="139"/>
                  </a:lnTo>
                  <a:lnTo>
                    <a:pt x="74" y="139"/>
                  </a:lnTo>
                  <a:lnTo>
                    <a:pt x="74" y="140"/>
                  </a:lnTo>
                  <a:lnTo>
                    <a:pt x="74" y="141"/>
                  </a:lnTo>
                  <a:lnTo>
                    <a:pt x="73" y="141"/>
                  </a:lnTo>
                  <a:lnTo>
                    <a:pt x="73" y="140"/>
                  </a:lnTo>
                  <a:lnTo>
                    <a:pt x="73" y="139"/>
                  </a:lnTo>
                  <a:lnTo>
                    <a:pt x="72" y="139"/>
                  </a:lnTo>
                  <a:lnTo>
                    <a:pt x="72" y="137"/>
                  </a:lnTo>
                  <a:lnTo>
                    <a:pt x="73" y="137"/>
                  </a:lnTo>
                  <a:lnTo>
                    <a:pt x="73" y="136"/>
                  </a:lnTo>
                  <a:lnTo>
                    <a:pt x="72" y="136"/>
                  </a:lnTo>
                  <a:lnTo>
                    <a:pt x="70" y="136"/>
                  </a:lnTo>
                  <a:lnTo>
                    <a:pt x="70" y="135"/>
                  </a:lnTo>
                  <a:lnTo>
                    <a:pt x="70" y="134"/>
                  </a:lnTo>
                  <a:lnTo>
                    <a:pt x="70" y="135"/>
                  </a:lnTo>
                  <a:lnTo>
                    <a:pt x="72" y="135"/>
                  </a:lnTo>
                  <a:lnTo>
                    <a:pt x="73" y="134"/>
                  </a:lnTo>
                  <a:lnTo>
                    <a:pt x="72" y="134"/>
                  </a:lnTo>
                  <a:lnTo>
                    <a:pt x="70" y="132"/>
                  </a:lnTo>
                  <a:lnTo>
                    <a:pt x="72" y="132"/>
                  </a:lnTo>
                  <a:lnTo>
                    <a:pt x="73" y="132"/>
                  </a:lnTo>
                  <a:lnTo>
                    <a:pt x="73" y="131"/>
                  </a:lnTo>
                  <a:lnTo>
                    <a:pt x="73" y="130"/>
                  </a:lnTo>
                  <a:lnTo>
                    <a:pt x="73" y="128"/>
                  </a:lnTo>
                  <a:lnTo>
                    <a:pt x="74" y="127"/>
                  </a:lnTo>
                  <a:lnTo>
                    <a:pt x="74" y="126"/>
                  </a:lnTo>
                  <a:lnTo>
                    <a:pt x="75" y="126"/>
                  </a:lnTo>
                  <a:lnTo>
                    <a:pt x="75" y="125"/>
                  </a:lnTo>
                  <a:lnTo>
                    <a:pt x="77" y="125"/>
                  </a:lnTo>
                  <a:lnTo>
                    <a:pt x="78" y="125"/>
                  </a:lnTo>
                  <a:lnTo>
                    <a:pt x="78" y="126"/>
                  </a:lnTo>
                  <a:lnTo>
                    <a:pt x="79" y="126"/>
                  </a:lnTo>
                  <a:lnTo>
                    <a:pt x="78" y="126"/>
                  </a:lnTo>
                  <a:lnTo>
                    <a:pt x="79" y="126"/>
                  </a:lnTo>
                  <a:lnTo>
                    <a:pt x="79" y="125"/>
                  </a:lnTo>
                  <a:lnTo>
                    <a:pt x="78" y="125"/>
                  </a:lnTo>
                  <a:lnTo>
                    <a:pt x="79" y="125"/>
                  </a:lnTo>
                  <a:lnTo>
                    <a:pt x="78" y="125"/>
                  </a:lnTo>
                  <a:lnTo>
                    <a:pt x="78" y="123"/>
                  </a:lnTo>
                  <a:lnTo>
                    <a:pt x="79" y="122"/>
                  </a:lnTo>
                  <a:lnTo>
                    <a:pt x="78" y="122"/>
                  </a:lnTo>
                  <a:lnTo>
                    <a:pt x="78" y="123"/>
                  </a:lnTo>
                  <a:lnTo>
                    <a:pt x="78" y="122"/>
                  </a:lnTo>
                  <a:lnTo>
                    <a:pt x="77" y="122"/>
                  </a:lnTo>
                  <a:lnTo>
                    <a:pt x="78" y="122"/>
                  </a:lnTo>
                  <a:lnTo>
                    <a:pt x="77" y="122"/>
                  </a:lnTo>
                  <a:lnTo>
                    <a:pt x="78" y="122"/>
                  </a:lnTo>
                  <a:lnTo>
                    <a:pt x="78" y="121"/>
                  </a:lnTo>
                  <a:lnTo>
                    <a:pt x="77" y="121"/>
                  </a:lnTo>
                  <a:lnTo>
                    <a:pt x="78" y="121"/>
                  </a:lnTo>
                  <a:lnTo>
                    <a:pt x="77" y="121"/>
                  </a:lnTo>
                  <a:lnTo>
                    <a:pt x="78" y="121"/>
                  </a:lnTo>
                  <a:lnTo>
                    <a:pt x="78" y="120"/>
                  </a:lnTo>
                  <a:lnTo>
                    <a:pt x="78" y="118"/>
                  </a:lnTo>
                  <a:lnTo>
                    <a:pt x="79" y="118"/>
                  </a:lnTo>
                  <a:lnTo>
                    <a:pt x="81" y="118"/>
                  </a:lnTo>
                  <a:lnTo>
                    <a:pt x="79" y="117"/>
                  </a:lnTo>
                  <a:lnTo>
                    <a:pt x="79" y="116"/>
                  </a:lnTo>
                  <a:lnTo>
                    <a:pt x="81" y="116"/>
                  </a:lnTo>
                  <a:lnTo>
                    <a:pt x="82" y="116"/>
                  </a:lnTo>
                  <a:lnTo>
                    <a:pt x="83" y="116"/>
                  </a:lnTo>
                  <a:lnTo>
                    <a:pt x="84" y="116"/>
                  </a:lnTo>
                  <a:lnTo>
                    <a:pt x="84" y="117"/>
                  </a:lnTo>
                  <a:lnTo>
                    <a:pt x="84" y="118"/>
                  </a:lnTo>
                  <a:lnTo>
                    <a:pt x="83" y="118"/>
                  </a:lnTo>
                  <a:lnTo>
                    <a:pt x="84" y="118"/>
                  </a:lnTo>
                  <a:lnTo>
                    <a:pt x="84" y="117"/>
                  </a:lnTo>
                  <a:lnTo>
                    <a:pt x="86" y="117"/>
                  </a:lnTo>
                  <a:lnTo>
                    <a:pt x="86" y="118"/>
                  </a:lnTo>
                  <a:lnTo>
                    <a:pt x="87" y="118"/>
                  </a:lnTo>
                  <a:lnTo>
                    <a:pt x="88" y="117"/>
                  </a:lnTo>
                  <a:lnTo>
                    <a:pt x="88" y="116"/>
                  </a:lnTo>
                  <a:lnTo>
                    <a:pt x="89" y="116"/>
                  </a:lnTo>
                  <a:lnTo>
                    <a:pt x="91" y="113"/>
                  </a:lnTo>
                  <a:lnTo>
                    <a:pt x="92" y="113"/>
                  </a:lnTo>
                  <a:lnTo>
                    <a:pt x="92" y="112"/>
                  </a:lnTo>
                  <a:lnTo>
                    <a:pt x="91" y="112"/>
                  </a:lnTo>
                  <a:lnTo>
                    <a:pt x="92" y="112"/>
                  </a:lnTo>
                  <a:lnTo>
                    <a:pt x="93" y="113"/>
                  </a:lnTo>
                  <a:lnTo>
                    <a:pt x="92" y="113"/>
                  </a:lnTo>
                  <a:lnTo>
                    <a:pt x="93" y="113"/>
                  </a:lnTo>
                  <a:lnTo>
                    <a:pt x="95" y="113"/>
                  </a:lnTo>
                  <a:lnTo>
                    <a:pt x="96" y="113"/>
                  </a:lnTo>
                  <a:lnTo>
                    <a:pt x="97" y="113"/>
                  </a:lnTo>
                  <a:lnTo>
                    <a:pt x="98" y="112"/>
                  </a:lnTo>
                  <a:lnTo>
                    <a:pt x="98" y="111"/>
                  </a:lnTo>
                  <a:lnTo>
                    <a:pt x="100" y="111"/>
                  </a:lnTo>
                  <a:lnTo>
                    <a:pt x="100" y="109"/>
                  </a:lnTo>
                  <a:lnTo>
                    <a:pt x="100" y="108"/>
                  </a:lnTo>
                  <a:lnTo>
                    <a:pt x="98" y="106"/>
                  </a:lnTo>
                  <a:lnTo>
                    <a:pt x="98" y="104"/>
                  </a:lnTo>
                  <a:lnTo>
                    <a:pt x="98" y="103"/>
                  </a:lnTo>
                  <a:lnTo>
                    <a:pt x="97" y="102"/>
                  </a:lnTo>
                  <a:lnTo>
                    <a:pt x="96" y="100"/>
                  </a:lnTo>
                  <a:lnTo>
                    <a:pt x="96" y="102"/>
                  </a:lnTo>
                  <a:lnTo>
                    <a:pt x="96" y="100"/>
                  </a:lnTo>
                  <a:lnTo>
                    <a:pt x="96" y="99"/>
                  </a:lnTo>
                  <a:lnTo>
                    <a:pt x="97" y="100"/>
                  </a:lnTo>
                  <a:lnTo>
                    <a:pt x="98" y="100"/>
                  </a:lnTo>
                  <a:lnTo>
                    <a:pt x="98" y="99"/>
                  </a:lnTo>
                  <a:lnTo>
                    <a:pt x="100" y="99"/>
                  </a:lnTo>
                  <a:lnTo>
                    <a:pt x="100" y="98"/>
                  </a:lnTo>
                  <a:lnTo>
                    <a:pt x="100" y="97"/>
                  </a:lnTo>
                  <a:lnTo>
                    <a:pt x="98" y="97"/>
                  </a:lnTo>
                  <a:lnTo>
                    <a:pt x="98" y="95"/>
                  </a:lnTo>
                  <a:lnTo>
                    <a:pt x="97" y="95"/>
                  </a:lnTo>
                  <a:lnTo>
                    <a:pt x="98" y="95"/>
                  </a:lnTo>
                  <a:lnTo>
                    <a:pt x="98" y="94"/>
                  </a:lnTo>
                  <a:lnTo>
                    <a:pt x="97" y="94"/>
                  </a:lnTo>
                  <a:lnTo>
                    <a:pt x="97" y="95"/>
                  </a:lnTo>
                  <a:lnTo>
                    <a:pt x="97" y="97"/>
                  </a:lnTo>
                  <a:lnTo>
                    <a:pt x="96" y="97"/>
                  </a:lnTo>
                  <a:lnTo>
                    <a:pt x="95" y="97"/>
                  </a:lnTo>
                  <a:lnTo>
                    <a:pt x="93" y="97"/>
                  </a:lnTo>
                  <a:lnTo>
                    <a:pt x="93" y="98"/>
                  </a:lnTo>
                  <a:lnTo>
                    <a:pt x="93" y="97"/>
                  </a:lnTo>
                  <a:lnTo>
                    <a:pt x="95" y="97"/>
                  </a:lnTo>
                  <a:lnTo>
                    <a:pt x="93" y="97"/>
                  </a:lnTo>
                  <a:lnTo>
                    <a:pt x="93" y="98"/>
                  </a:lnTo>
                  <a:lnTo>
                    <a:pt x="92" y="98"/>
                  </a:lnTo>
                  <a:lnTo>
                    <a:pt x="92" y="99"/>
                  </a:lnTo>
                  <a:lnTo>
                    <a:pt x="91" y="99"/>
                  </a:lnTo>
                  <a:lnTo>
                    <a:pt x="89" y="99"/>
                  </a:lnTo>
                  <a:lnTo>
                    <a:pt x="89" y="100"/>
                  </a:lnTo>
                  <a:lnTo>
                    <a:pt x="89" y="102"/>
                  </a:lnTo>
                  <a:lnTo>
                    <a:pt x="88" y="102"/>
                  </a:lnTo>
                  <a:lnTo>
                    <a:pt x="88" y="100"/>
                  </a:lnTo>
                  <a:lnTo>
                    <a:pt x="88" y="99"/>
                  </a:lnTo>
                  <a:lnTo>
                    <a:pt x="87" y="99"/>
                  </a:lnTo>
                  <a:lnTo>
                    <a:pt x="87" y="98"/>
                  </a:lnTo>
                  <a:lnTo>
                    <a:pt x="86" y="98"/>
                  </a:lnTo>
                  <a:lnTo>
                    <a:pt x="86" y="99"/>
                  </a:lnTo>
                  <a:lnTo>
                    <a:pt x="87" y="99"/>
                  </a:lnTo>
                  <a:lnTo>
                    <a:pt x="87" y="100"/>
                  </a:lnTo>
                  <a:lnTo>
                    <a:pt x="87" y="102"/>
                  </a:lnTo>
                  <a:lnTo>
                    <a:pt x="87" y="100"/>
                  </a:lnTo>
                  <a:lnTo>
                    <a:pt x="86" y="100"/>
                  </a:lnTo>
                  <a:lnTo>
                    <a:pt x="84" y="99"/>
                  </a:lnTo>
                  <a:lnTo>
                    <a:pt x="83" y="99"/>
                  </a:lnTo>
                  <a:lnTo>
                    <a:pt x="82" y="99"/>
                  </a:lnTo>
                  <a:lnTo>
                    <a:pt x="81" y="99"/>
                  </a:lnTo>
                  <a:lnTo>
                    <a:pt x="78" y="100"/>
                  </a:lnTo>
                  <a:lnTo>
                    <a:pt x="77" y="100"/>
                  </a:lnTo>
                  <a:lnTo>
                    <a:pt x="77" y="99"/>
                  </a:lnTo>
                  <a:lnTo>
                    <a:pt x="77" y="100"/>
                  </a:lnTo>
                  <a:lnTo>
                    <a:pt x="78" y="100"/>
                  </a:lnTo>
                  <a:lnTo>
                    <a:pt x="77" y="100"/>
                  </a:lnTo>
                  <a:lnTo>
                    <a:pt x="74" y="100"/>
                  </a:lnTo>
                  <a:lnTo>
                    <a:pt x="72" y="99"/>
                  </a:lnTo>
                  <a:lnTo>
                    <a:pt x="70" y="99"/>
                  </a:lnTo>
                  <a:lnTo>
                    <a:pt x="69" y="98"/>
                  </a:lnTo>
                  <a:lnTo>
                    <a:pt x="69" y="97"/>
                  </a:lnTo>
                  <a:lnTo>
                    <a:pt x="69" y="95"/>
                  </a:lnTo>
                  <a:lnTo>
                    <a:pt x="69" y="94"/>
                  </a:lnTo>
                  <a:lnTo>
                    <a:pt x="68" y="94"/>
                  </a:lnTo>
                  <a:lnTo>
                    <a:pt x="69" y="95"/>
                  </a:lnTo>
                  <a:lnTo>
                    <a:pt x="68" y="94"/>
                  </a:lnTo>
                  <a:lnTo>
                    <a:pt x="68" y="93"/>
                  </a:lnTo>
                  <a:lnTo>
                    <a:pt x="67" y="93"/>
                  </a:lnTo>
                  <a:lnTo>
                    <a:pt x="67" y="92"/>
                  </a:lnTo>
                  <a:lnTo>
                    <a:pt x="67" y="90"/>
                  </a:lnTo>
                  <a:lnTo>
                    <a:pt x="67" y="92"/>
                  </a:lnTo>
                  <a:lnTo>
                    <a:pt x="67" y="93"/>
                  </a:lnTo>
                  <a:lnTo>
                    <a:pt x="68" y="93"/>
                  </a:lnTo>
                  <a:lnTo>
                    <a:pt x="68" y="92"/>
                  </a:lnTo>
                  <a:lnTo>
                    <a:pt x="69" y="92"/>
                  </a:lnTo>
                  <a:lnTo>
                    <a:pt x="69" y="90"/>
                  </a:lnTo>
                  <a:lnTo>
                    <a:pt x="70" y="90"/>
                  </a:lnTo>
                  <a:lnTo>
                    <a:pt x="72" y="90"/>
                  </a:lnTo>
                  <a:lnTo>
                    <a:pt x="70" y="90"/>
                  </a:lnTo>
                  <a:lnTo>
                    <a:pt x="69" y="90"/>
                  </a:lnTo>
                  <a:lnTo>
                    <a:pt x="69" y="89"/>
                  </a:lnTo>
                  <a:lnTo>
                    <a:pt x="68" y="89"/>
                  </a:lnTo>
                  <a:lnTo>
                    <a:pt x="67" y="89"/>
                  </a:lnTo>
                  <a:lnTo>
                    <a:pt x="68" y="89"/>
                  </a:lnTo>
                  <a:lnTo>
                    <a:pt x="67" y="89"/>
                  </a:lnTo>
                  <a:lnTo>
                    <a:pt x="65" y="89"/>
                  </a:lnTo>
                  <a:lnTo>
                    <a:pt x="64" y="89"/>
                  </a:lnTo>
                  <a:lnTo>
                    <a:pt x="63" y="88"/>
                  </a:lnTo>
                  <a:lnTo>
                    <a:pt x="61" y="88"/>
                  </a:lnTo>
                  <a:lnTo>
                    <a:pt x="61" y="86"/>
                  </a:lnTo>
                  <a:lnTo>
                    <a:pt x="60" y="86"/>
                  </a:lnTo>
                  <a:lnTo>
                    <a:pt x="60" y="85"/>
                  </a:lnTo>
                  <a:lnTo>
                    <a:pt x="60" y="84"/>
                  </a:lnTo>
                  <a:lnTo>
                    <a:pt x="61" y="84"/>
                  </a:lnTo>
                  <a:lnTo>
                    <a:pt x="60" y="84"/>
                  </a:lnTo>
                  <a:lnTo>
                    <a:pt x="60" y="85"/>
                  </a:lnTo>
                  <a:lnTo>
                    <a:pt x="61" y="85"/>
                  </a:lnTo>
                  <a:lnTo>
                    <a:pt x="61" y="84"/>
                  </a:lnTo>
                  <a:lnTo>
                    <a:pt x="63" y="84"/>
                  </a:lnTo>
                  <a:lnTo>
                    <a:pt x="63" y="83"/>
                  </a:lnTo>
                  <a:lnTo>
                    <a:pt x="63" y="84"/>
                  </a:lnTo>
                  <a:lnTo>
                    <a:pt x="63" y="83"/>
                  </a:lnTo>
                  <a:lnTo>
                    <a:pt x="64" y="83"/>
                  </a:lnTo>
                  <a:lnTo>
                    <a:pt x="65" y="83"/>
                  </a:lnTo>
                  <a:lnTo>
                    <a:pt x="65" y="81"/>
                  </a:lnTo>
                  <a:lnTo>
                    <a:pt x="67" y="81"/>
                  </a:lnTo>
                  <a:lnTo>
                    <a:pt x="67" y="80"/>
                  </a:lnTo>
                  <a:lnTo>
                    <a:pt x="67" y="81"/>
                  </a:lnTo>
                  <a:lnTo>
                    <a:pt x="67" y="80"/>
                  </a:lnTo>
                  <a:lnTo>
                    <a:pt x="68" y="80"/>
                  </a:lnTo>
                  <a:lnTo>
                    <a:pt x="68" y="79"/>
                  </a:lnTo>
                  <a:lnTo>
                    <a:pt x="69" y="79"/>
                  </a:lnTo>
                  <a:lnTo>
                    <a:pt x="70" y="79"/>
                  </a:lnTo>
                  <a:lnTo>
                    <a:pt x="73" y="79"/>
                  </a:lnTo>
                  <a:lnTo>
                    <a:pt x="74" y="79"/>
                  </a:lnTo>
                  <a:lnTo>
                    <a:pt x="73" y="79"/>
                  </a:lnTo>
                  <a:lnTo>
                    <a:pt x="73" y="78"/>
                  </a:lnTo>
                  <a:lnTo>
                    <a:pt x="72" y="78"/>
                  </a:lnTo>
                  <a:lnTo>
                    <a:pt x="72" y="76"/>
                  </a:lnTo>
                  <a:lnTo>
                    <a:pt x="73" y="76"/>
                  </a:lnTo>
                  <a:lnTo>
                    <a:pt x="74" y="75"/>
                  </a:lnTo>
                  <a:lnTo>
                    <a:pt x="75" y="75"/>
                  </a:lnTo>
                  <a:lnTo>
                    <a:pt x="77" y="75"/>
                  </a:lnTo>
                  <a:lnTo>
                    <a:pt x="77" y="74"/>
                  </a:lnTo>
                  <a:lnTo>
                    <a:pt x="78" y="74"/>
                  </a:lnTo>
                  <a:lnTo>
                    <a:pt x="79" y="72"/>
                  </a:lnTo>
                  <a:lnTo>
                    <a:pt x="81" y="72"/>
                  </a:lnTo>
                  <a:lnTo>
                    <a:pt x="82" y="72"/>
                  </a:lnTo>
                  <a:lnTo>
                    <a:pt x="83" y="72"/>
                  </a:lnTo>
                  <a:lnTo>
                    <a:pt x="84" y="72"/>
                  </a:lnTo>
                  <a:lnTo>
                    <a:pt x="83" y="72"/>
                  </a:lnTo>
                  <a:lnTo>
                    <a:pt x="83" y="74"/>
                  </a:lnTo>
                  <a:lnTo>
                    <a:pt x="83" y="75"/>
                  </a:lnTo>
                  <a:lnTo>
                    <a:pt x="83" y="76"/>
                  </a:lnTo>
                  <a:lnTo>
                    <a:pt x="83" y="78"/>
                  </a:lnTo>
                  <a:lnTo>
                    <a:pt x="82" y="78"/>
                  </a:lnTo>
                  <a:lnTo>
                    <a:pt x="81" y="78"/>
                  </a:lnTo>
                  <a:lnTo>
                    <a:pt x="82" y="78"/>
                  </a:lnTo>
                  <a:lnTo>
                    <a:pt x="82" y="79"/>
                  </a:lnTo>
                  <a:lnTo>
                    <a:pt x="82" y="78"/>
                  </a:lnTo>
                  <a:lnTo>
                    <a:pt x="83" y="78"/>
                  </a:lnTo>
                  <a:lnTo>
                    <a:pt x="83" y="79"/>
                  </a:lnTo>
                  <a:lnTo>
                    <a:pt x="83" y="80"/>
                  </a:lnTo>
                  <a:lnTo>
                    <a:pt x="84" y="80"/>
                  </a:lnTo>
                  <a:lnTo>
                    <a:pt x="86" y="79"/>
                  </a:lnTo>
                  <a:lnTo>
                    <a:pt x="86" y="80"/>
                  </a:lnTo>
                  <a:lnTo>
                    <a:pt x="87" y="80"/>
                  </a:lnTo>
                  <a:lnTo>
                    <a:pt x="88" y="79"/>
                  </a:lnTo>
                  <a:lnTo>
                    <a:pt x="89" y="79"/>
                  </a:lnTo>
                  <a:lnTo>
                    <a:pt x="89" y="80"/>
                  </a:lnTo>
                  <a:lnTo>
                    <a:pt x="91" y="80"/>
                  </a:lnTo>
                  <a:lnTo>
                    <a:pt x="92" y="80"/>
                  </a:lnTo>
                  <a:lnTo>
                    <a:pt x="93" y="80"/>
                  </a:lnTo>
                  <a:lnTo>
                    <a:pt x="93" y="81"/>
                  </a:lnTo>
                  <a:lnTo>
                    <a:pt x="95" y="81"/>
                  </a:lnTo>
                  <a:lnTo>
                    <a:pt x="93" y="80"/>
                  </a:lnTo>
                  <a:lnTo>
                    <a:pt x="95" y="80"/>
                  </a:lnTo>
                  <a:lnTo>
                    <a:pt x="95" y="79"/>
                  </a:lnTo>
                  <a:lnTo>
                    <a:pt x="95" y="78"/>
                  </a:lnTo>
                  <a:lnTo>
                    <a:pt x="96" y="78"/>
                  </a:lnTo>
                  <a:lnTo>
                    <a:pt x="97" y="78"/>
                  </a:lnTo>
                  <a:lnTo>
                    <a:pt x="96" y="78"/>
                  </a:lnTo>
                  <a:lnTo>
                    <a:pt x="97" y="78"/>
                  </a:lnTo>
                  <a:lnTo>
                    <a:pt x="98" y="78"/>
                  </a:lnTo>
                  <a:lnTo>
                    <a:pt x="98" y="79"/>
                  </a:lnTo>
                  <a:lnTo>
                    <a:pt x="97" y="79"/>
                  </a:lnTo>
                  <a:lnTo>
                    <a:pt x="98" y="79"/>
                  </a:lnTo>
                  <a:lnTo>
                    <a:pt x="98" y="78"/>
                  </a:lnTo>
                  <a:lnTo>
                    <a:pt x="98" y="76"/>
                  </a:lnTo>
                  <a:lnTo>
                    <a:pt x="97" y="76"/>
                  </a:lnTo>
                  <a:lnTo>
                    <a:pt x="97" y="75"/>
                  </a:lnTo>
                  <a:lnTo>
                    <a:pt x="96" y="75"/>
                  </a:lnTo>
                  <a:lnTo>
                    <a:pt x="95" y="75"/>
                  </a:lnTo>
                  <a:lnTo>
                    <a:pt x="93" y="76"/>
                  </a:lnTo>
                  <a:lnTo>
                    <a:pt x="93" y="78"/>
                  </a:lnTo>
                  <a:lnTo>
                    <a:pt x="93" y="76"/>
                  </a:lnTo>
                  <a:lnTo>
                    <a:pt x="93" y="75"/>
                  </a:lnTo>
                  <a:lnTo>
                    <a:pt x="93" y="74"/>
                  </a:lnTo>
                  <a:lnTo>
                    <a:pt x="92" y="72"/>
                  </a:lnTo>
                  <a:lnTo>
                    <a:pt x="92" y="71"/>
                  </a:lnTo>
                  <a:lnTo>
                    <a:pt x="91" y="71"/>
                  </a:lnTo>
                  <a:lnTo>
                    <a:pt x="91" y="70"/>
                  </a:lnTo>
                  <a:lnTo>
                    <a:pt x="89" y="70"/>
                  </a:lnTo>
                  <a:lnTo>
                    <a:pt x="89" y="69"/>
                  </a:lnTo>
                  <a:lnTo>
                    <a:pt x="89" y="70"/>
                  </a:lnTo>
                  <a:lnTo>
                    <a:pt x="89" y="69"/>
                  </a:lnTo>
                  <a:lnTo>
                    <a:pt x="91" y="69"/>
                  </a:lnTo>
                  <a:lnTo>
                    <a:pt x="91" y="67"/>
                  </a:lnTo>
                  <a:lnTo>
                    <a:pt x="91" y="69"/>
                  </a:lnTo>
                  <a:lnTo>
                    <a:pt x="91" y="67"/>
                  </a:lnTo>
                  <a:lnTo>
                    <a:pt x="92" y="67"/>
                  </a:lnTo>
                  <a:lnTo>
                    <a:pt x="92" y="69"/>
                  </a:lnTo>
                  <a:lnTo>
                    <a:pt x="92" y="70"/>
                  </a:lnTo>
                  <a:lnTo>
                    <a:pt x="93" y="70"/>
                  </a:lnTo>
                  <a:lnTo>
                    <a:pt x="93" y="71"/>
                  </a:lnTo>
                  <a:lnTo>
                    <a:pt x="92" y="71"/>
                  </a:lnTo>
                  <a:lnTo>
                    <a:pt x="92" y="72"/>
                  </a:lnTo>
                  <a:lnTo>
                    <a:pt x="93" y="72"/>
                  </a:lnTo>
                  <a:lnTo>
                    <a:pt x="93" y="74"/>
                  </a:lnTo>
                  <a:lnTo>
                    <a:pt x="95" y="75"/>
                  </a:lnTo>
                  <a:lnTo>
                    <a:pt x="96" y="75"/>
                  </a:lnTo>
                  <a:lnTo>
                    <a:pt x="96" y="74"/>
                  </a:lnTo>
                  <a:lnTo>
                    <a:pt x="97" y="74"/>
                  </a:lnTo>
                  <a:lnTo>
                    <a:pt x="98" y="74"/>
                  </a:lnTo>
                  <a:lnTo>
                    <a:pt x="98" y="75"/>
                  </a:lnTo>
                  <a:lnTo>
                    <a:pt x="100" y="76"/>
                  </a:lnTo>
                  <a:lnTo>
                    <a:pt x="101" y="76"/>
                  </a:lnTo>
                  <a:lnTo>
                    <a:pt x="101" y="75"/>
                  </a:lnTo>
                  <a:lnTo>
                    <a:pt x="102" y="75"/>
                  </a:lnTo>
                  <a:lnTo>
                    <a:pt x="102" y="74"/>
                  </a:lnTo>
                  <a:lnTo>
                    <a:pt x="102" y="72"/>
                  </a:lnTo>
                  <a:lnTo>
                    <a:pt x="101" y="72"/>
                  </a:lnTo>
                  <a:lnTo>
                    <a:pt x="100" y="72"/>
                  </a:lnTo>
                  <a:lnTo>
                    <a:pt x="100" y="71"/>
                  </a:lnTo>
                  <a:lnTo>
                    <a:pt x="98" y="72"/>
                  </a:lnTo>
                  <a:lnTo>
                    <a:pt x="97" y="72"/>
                  </a:lnTo>
                  <a:lnTo>
                    <a:pt x="97" y="74"/>
                  </a:lnTo>
                  <a:lnTo>
                    <a:pt x="96" y="74"/>
                  </a:lnTo>
                  <a:lnTo>
                    <a:pt x="96" y="72"/>
                  </a:lnTo>
                  <a:lnTo>
                    <a:pt x="95" y="72"/>
                  </a:lnTo>
                  <a:lnTo>
                    <a:pt x="93" y="71"/>
                  </a:lnTo>
                  <a:lnTo>
                    <a:pt x="93" y="70"/>
                  </a:lnTo>
                  <a:lnTo>
                    <a:pt x="95" y="70"/>
                  </a:lnTo>
                  <a:lnTo>
                    <a:pt x="95" y="69"/>
                  </a:lnTo>
                  <a:lnTo>
                    <a:pt x="95" y="67"/>
                  </a:lnTo>
                  <a:lnTo>
                    <a:pt x="96" y="67"/>
                  </a:lnTo>
                  <a:lnTo>
                    <a:pt x="95" y="67"/>
                  </a:lnTo>
                  <a:lnTo>
                    <a:pt x="95" y="66"/>
                  </a:lnTo>
                  <a:lnTo>
                    <a:pt x="95" y="67"/>
                  </a:lnTo>
                  <a:lnTo>
                    <a:pt x="95" y="66"/>
                  </a:lnTo>
                  <a:lnTo>
                    <a:pt x="93" y="66"/>
                  </a:lnTo>
                  <a:lnTo>
                    <a:pt x="92" y="67"/>
                  </a:lnTo>
                  <a:lnTo>
                    <a:pt x="92" y="66"/>
                  </a:lnTo>
                  <a:lnTo>
                    <a:pt x="91" y="66"/>
                  </a:lnTo>
                  <a:lnTo>
                    <a:pt x="92" y="66"/>
                  </a:lnTo>
                  <a:lnTo>
                    <a:pt x="91" y="66"/>
                  </a:lnTo>
                  <a:lnTo>
                    <a:pt x="92" y="67"/>
                  </a:lnTo>
                  <a:lnTo>
                    <a:pt x="91" y="67"/>
                  </a:lnTo>
                  <a:lnTo>
                    <a:pt x="91" y="66"/>
                  </a:lnTo>
                  <a:lnTo>
                    <a:pt x="91" y="65"/>
                  </a:lnTo>
                  <a:lnTo>
                    <a:pt x="91" y="66"/>
                  </a:lnTo>
                  <a:lnTo>
                    <a:pt x="89" y="67"/>
                  </a:lnTo>
                  <a:lnTo>
                    <a:pt x="89" y="66"/>
                  </a:lnTo>
                  <a:lnTo>
                    <a:pt x="88" y="66"/>
                  </a:lnTo>
                  <a:lnTo>
                    <a:pt x="88" y="67"/>
                  </a:lnTo>
                  <a:lnTo>
                    <a:pt x="87" y="66"/>
                  </a:lnTo>
                  <a:lnTo>
                    <a:pt x="86" y="66"/>
                  </a:lnTo>
                  <a:lnTo>
                    <a:pt x="84" y="66"/>
                  </a:lnTo>
                  <a:lnTo>
                    <a:pt x="83" y="66"/>
                  </a:lnTo>
                  <a:lnTo>
                    <a:pt x="83" y="65"/>
                  </a:lnTo>
                  <a:lnTo>
                    <a:pt x="83" y="64"/>
                  </a:lnTo>
                  <a:lnTo>
                    <a:pt x="83" y="62"/>
                  </a:lnTo>
                  <a:lnTo>
                    <a:pt x="82" y="60"/>
                  </a:lnTo>
                  <a:lnTo>
                    <a:pt x="82" y="58"/>
                  </a:lnTo>
                  <a:lnTo>
                    <a:pt x="79" y="57"/>
                  </a:lnTo>
                  <a:lnTo>
                    <a:pt x="79" y="56"/>
                  </a:lnTo>
                  <a:lnTo>
                    <a:pt x="78" y="56"/>
                  </a:lnTo>
                  <a:lnTo>
                    <a:pt x="78" y="55"/>
                  </a:lnTo>
                  <a:lnTo>
                    <a:pt x="78" y="56"/>
                  </a:lnTo>
                  <a:lnTo>
                    <a:pt x="78" y="55"/>
                  </a:lnTo>
                  <a:lnTo>
                    <a:pt x="77" y="53"/>
                  </a:lnTo>
                  <a:lnTo>
                    <a:pt x="75" y="53"/>
                  </a:lnTo>
                  <a:lnTo>
                    <a:pt x="74" y="52"/>
                  </a:lnTo>
                  <a:lnTo>
                    <a:pt x="73" y="52"/>
                  </a:lnTo>
                  <a:lnTo>
                    <a:pt x="73" y="51"/>
                  </a:lnTo>
                  <a:lnTo>
                    <a:pt x="72" y="51"/>
                  </a:lnTo>
                  <a:lnTo>
                    <a:pt x="72" y="50"/>
                  </a:lnTo>
                  <a:lnTo>
                    <a:pt x="70" y="50"/>
                  </a:lnTo>
                  <a:lnTo>
                    <a:pt x="69" y="48"/>
                  </a:lnTo>
                  <a:lnTo>
                    <a:pt x="68" y="48"/>
                  </a:lnTo>
                  <a:lnTo>
                    <a:pt x="67" y="48"/>
                  </a:lnTo>
                  <a:lnTo>
                    <a:pt x="68" y="47"/>
                  </a:lnTo>
                  <a:lnTo>
                    <a:pt x="69" y="47"/>
                  </a:lnTo>
                  <a:lnTo>
                    <a:pt x="68" y="47"/>
                  </a:lnTo>
                  <a:lnTo>
                    <a:pt x="67" y="47"/>
                  </a:lnTo>
                  <a:lnTo>
                    <a:pt x="68" y="48"/>
                  </a:lnTo>
                  <a:lnTo>
                    <a:pt x="69" y="47"/>
                  </a:lnTo>
                  <a:lnTo>
                    <a:pt x="69" y="46"/>
                  </a:lnTo>
                  <a:lnTo>
                    <a:pt x="69" y="44"/>
                  </a:lnTo>
                  <a:lnTo>
                    <a:pt x="70" y="44"/>
                  </a:lnTo>
                  <a:lnTo>
                    <a:pt x="70" y="43"/>
                  </a:lnTo>
                  <a:lnTo>
                    <a:pt x="70" y="42"/>
                  </a:lnTo>
                  <a:lnTo>
                    <a:pt x="70" y="41"/>
                  </a:lnTo>
                  <a:lnTo>
                    <a:pt x="70" y="39"/>
                  </a:lnTo>
                  <a:lnTo>
                    <a:pt x="72" y="41"/>
                  </a:lnTo>
                  <a:lnTo>
                    <a:pt x="72" y="39"/>
                  </a:lnTo>
                  <a:lnTo>
                    <a:pt x="73" y="41"/>
                  </a:lnTo>
                  <a:lnTo>
                    <a:pt x="75" y="39"/>
                  </a:lnTo>
                  <a:lnTo>
                    <a:pt x="77" y="39"/>
                  </a:lnTo>
                  <a:lnTo>
                    <a:pt x="78" y="39"/>
                  </a:lnTo>
                  <a:lnTo>
                    <a:pt x="81" y="39"/>
                  </a:lnTo>
                  <a:lnTo>
                    <a:pt x="82" y="39"/>
                  </a:lnTo>
                  <a:lnTo>
                    <a:pt x="82" y="38"/>
                  </a:lnTo>
                  <a:lnTo>
                    <a:pt x="83" y="38"/>
                  </a:lnTo>
                  <a:lnTo>
                    <a:pt x="83" y="37"/>
                  </a:lnTo>
                  <a:lnTo>
                    <a:pt x="84" y="37"/>
                  </a:lnTo>
                  <a:lnTo>
                    <a:pt x="86" y="33"/>
                  </a:lnTo>
                  <a:lnTo>
                    <a:pt x="87" y="32"/>
                  </a:lnTo>
                  <a:lnTo>
                    <a:pt x="86" y="33"/>
                  </a:lnTo>
                  <a:lnTo>
                    <a:pt x="87" y="33"/>
                  </a:lnTo>
                  <a:lnTo>
                    <a:pt x="87" y="32"/>
                  </a:lnTo>
                  <a:lnTo>
                    <a:pt x="87" y="30"/>
                  </a:lnTo>
                  <a:lnTo>
                    <a:pt x="87" y="29"/>
                  </a:lnTo>
                  <a:lnTo>
                    <a:pt x="87" y="28"/>
                  </a:lnTo>
                  <a:lnTo>
                    <a:pt x="88" y="28"/>
                  </a:lnTo>
                  <a:lnTo>
                    <a:pt x="88" y="27"/>
                  </a:lnTo>
                  <a:lnTo>
                    <a:pt x="87" y="27"/>
                  </a:lnTo>
                  <a:lnTo>
                    <a:pt x="88" y="27"/>
                  </a:lnTo>
                  <a:lnTo>
                    <a:pt x="88" y="25"/>
                  </a:lnTo>
                  <a:lnTo>
                    <a:pt x="89" y="24"/>
                  </a:lnTo>
                  <a:lnTo>
                    <a:pt x="89" y="23"/>
                  </a:lnTo>
                  <a:lnTo>
                    <a:pt x="91" y="23"/>
                  </a:lnTo>
                  <a:lnTo>
                    <a:pt x="91" y="21"/>
                  </a:lnTo>
                  <a:lnTo>
                    <a:pt x="91" y="20"/>
                  </a:lnTo>
                  <a:lnTo>
                    <a:pt x="92" y="20"/>
                  </a:lnTo>
                  <a:lnTo>
                    <a:pt x="92" y="19"/>
                  </a:lnTo>
                  <a:lnTo>
                    <a:pt x="93" y="19"/>
                  </a:lnTo>
                  <a:lnTo>
                    <a:pt x="93" y="18"/>
                  </a:lnTo>
                  <a:lnTo>
                    <a:pt x="95" y="18"/>
                  </a:lnTo>
                  <a:lnTo>
                    <a:pt x="95" y="19"/>
                  </a:lnTo>
                  <a:lnTo>
                    <a:pt x="93" y="19"/>
                  </a:lnTo>
                  <a:lnTo>
                    <a:pt x="95" y="19"/>
                  </a:lnTo>
                  <a:lnTo>
                    <a:pt x="93" y="19"/>
                  </a:lnTo>
                  <a:lnTo>
                    <a:pt x="93" y="20"/>
                  </a:lnTo>
                  <a:lnTo>
                    <a:pt x="93" y="19"/>
                  </a:lnTo>
                  <a:lnTo>
                    <a:pt x="92" y="20"/>
                  </a:lnTo>
                  <a:lnTo>
                    <a:pt x="93" y="20"/>
                  </a:lnTo>
                  <a:lnTo>
                    <a:pt x="95" y="19"/>
                  </a:lnTo>
                  <a:lnTo>
                    <a:pt x="97" y="19"/>
                  </a:lnTo>
                  <a:lnTo>
                    <a:pt x="97" y="18"/>
                  </a:lnTo>
                  <a:lnTo>
                    <a:pt x="98" y="18"/>
                  </a:lnTo>
                  <a:lnTo>
                    <a:pt x="100" y="16"/>
                  </a:lnTo>
                  <a:lnTo>
                    <a:pt x="101" y="15"/>
                  </a:lnTo>
                  <a:lnTo>
                    <a:pt x="100" y="15"/>
                  </a:lnTo>
                  <a:lnTo>
                    <a:pt x="100" y="16"/>
                  </a:lnTo>
                  <a:lnTo>
                    <a:pt x="100" y="15"/>
                  </a:lnTo>
                  <a:lnTo>
                    <a:pt x="101" y="15"/>
                  </a:lnTo>
                  <a:lnTo>
                    <a:pt x="102" y="13"/>
                  </a:lnTo>
                  <a:lnTo>
                    <a:pt x="103" y="13"/>
                  </a:lnTo>
                  <a:lnTo>
                    <a:pt x="105" y="13"/>
                  </a:lnTo>
                  <a:lnTo>
                    <a:pt x="105" y="14"/>
                  </a:lnTo>
                  <a:lnTo>
                    <a:pt x="103" y="14"/>
                  </a:lnTo>
                  <a:lnTo>
                    <a:pt x="103" y="15"/>
                  </a:lnTo>
                  <a:lnTo>
                    <a:pt x="102" y="15"/>
                  </a:lnTo>
                  <a:lnTo>
                    <a:pt x="103" y="15"/>
                  </a:lnTo>
                  <a:lnTo>
                    <a:pt x="105" y="15"/>
                  </a:lnTo>
                  <a:lnTo>
                    <a:pt x="103" y="15"/>
                  </a:lnTo>
                  <a:lnTo>
                    <a:pt x="103" y="16"/>
                  </a:lnTo>
                  <a:lnTo>
                    <a:pt x="103" y="18"/>
                  </a:lnTo>
                  <a:lnTo>
                    <a:pt x="103" y="16"/>
                  </a:lnTo>
                  <a:lnTo>
                    <a:pt x="105" y="16"/>
                  </a:lnTo>
                  <a:lnTo>
                    <a:pt x="105" y="18"/>
                  </a:lnTo>
                  <a:lnTo>
                    <a:pt x="105" y="19"/>
                  </a:lnTo>
                  <a:lnTo>
                    <a:pt x="105" y="18"/>
                  </a:lnTo>
                  <a:lnTo>
                    <a:pt x="105" y="16"/>
                  </a:lnTo>
                  <a:lnTo>
                    <a:pt x="105" y="15"/>
                  </a:lnTo>
                  <a:lnTo>
                    <a:pt x="105" y="14"/>
                  </a:lnTo>
                  <a:lnTo>
                    <a:pt x="105" y="15"/>
                  </a:lnTo>
                  <a:lnTo>
                    <a:pt x="106" y="15"/>
                  </a:lnTo>
                  <a:lnTo>
                    <a:pt x="106" y="14"/>
                  </a:lnTo>
                  <a:lnTo>
                    <a:pt x="107" y="14"/>
                  </a:lnTo>
                  <a:lnTo>
                    <a:pt x="107" y="15"/>
                  </a:lnTo>
                  <a:lnTo>
                    <a:pt x="107" y="14"/>
                  </a:lnTo>
                  <a:lnTo>
                    <a:pt x="106" y="14"/>
                  </a:lnTo>
                  <a:lnTo>
                    <a:pt x="106" y="15"/>
                  </a:lnTo>
                  <a:lnTo>
                    <a:pt x="105" y="14"/>
                  </a:lnTo>
                  <a:lnTo>
                    <a:pt x="105" y="13"/>
                  </a:lnTo>
                  <a:lnTo>
                    <a:pt x="103" y="13"/>
                  </a:lnTo>
                  <a:lnTo>
                    <a:pt x="105" y="11"/>
                  </a:lnTo>
                  <a:lnTo>
                    <a:pt x="106" y="10"/>
                  </a:lnTo>
                  <a:lnTo>
                    <a:pt x="106" y="9"/>
                  </a:lnTo>
                  <a:lnTo>
                    <a:pt x="107" y="9"/>
                  </a:lnTo>
                  <a:lnTo>
                    <a:pt x="109" y="7"/>
                  </a:lnTo>
                  <a:lnTo>
                    <a:pt x="109" y="9"/>
                  </a:lnTo>
                  <a:lnTo>
                    <a:pt x="107" y="9"/>
                  </a:lnTo>
                  <a:lnTo>
                    <a:pt x="109" y="9"/>
                  </a:lnTo>
                  <a:lnTo>
                    <a:pt x="107" y="9"/>
                  </a:lnTo>
                  <a:lnTo>
                    <a:pt x="107" y="10"/>
                  </a:lnTo>
                  <a:lnTo>
                    <a:pt x="107" y="11"/>
                  </a:lnTo>
                  <a:lnTo>
                    <a:pt x="109" y="11"/>
                  </a:lnTo>
                  <a:lnTo>
                    <a:pt x="107" y="10"/>
                  </a:lnTo>
                  <a:lnTo>
                    <a:pt x="109" y="10"/>
                  </a:lnTo>
                  <a:lnTo>
                    <a:pt x="110" y="10"/>
                  </a:lnTo>
                  <a:lnTo>
                    <a:pt x="109" y="10"/>
                  </a:lnTo>
                  <a:lnTo>
                    <a:pt x="109" y="9"/>
                  </a:lnTo>
                  <a:lnTo>
                    <a:pt x="111" y="10"/>
                  </a:lnTo>
                  <a:lnTo>
                    <a:pt x="112" y="9"/>
                  </a:lnTo>
                  <a:lnTo>
                    <a:pt x="115" y="9"/>
                  </a:lnTo>
                  <a:lnTo>
                    <a:pt x="116" y="7"/>
                  </a:lnTo>
                  <a:lnTo>
                    <a:pt x="117" y="7"/>
                  </a:lnTo>
                  <a:lnTo>
                    <a:pt x="119" y="5"/>
                  </a:lnTo>
                  <a:lnTo>
                    <a:pt x="120" y="4"/>
                  </a:lnTo>
                  <a:lnTo>
                    <a:pt x="120" y="2"/>
                  </a:lnTo>
                  <a:lnTo>
                    <a:pt x="121" y="1"/>
                  </a:lnTo>
                  <a:lnTo>
                    <a:pt x="121" y="0"/>
                  </a:lnTo>
                  <a:lnTo>
                    <a:pt x="123" y="0"/>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6" name="Freeform 1794"/>
            <p:cNvSpPr>
              <a:spLocks noEditPoints="1"/>
            </p:cNvSpPr>
            <p:nvPr/>
          </p:nvSpPr>
          <p:spPr bwMode="auto">
            <a:xfrm>
              <a:off x="3759200" y="3914991"/>
              <a:ext cx="3175" cy="1588"/>
            </a:xfrm>
            <a:custGeom>
              <a:avLst/>
              <a:gdLst>
                <a:gd name="T0" fmla="*/ 0 w 2"/>
                <a:gd name="T1" fmla="*/ 0 h 1"/>
                <a:gd name="T2" fmla="*/ 0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1 h 1"/>
                <a:gd name="T30" fmla="*/ 0 w 2"/>
                <a:gd name="T31" fmla="*/ 0 h 1"/>
                <a:gd name="T32" fmla="*/ 0 w 2"/>
                <a:gd name="T33" fmla="*/ 0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0 w 2"/>
                <a:gd name="T47" fmla="*/ 0 h 1"/>
                <a:gd name="T48" fmla="*/ 2 w 2"/>
                <a:gd name="T49" fmla="*/ 0 h 1"/>
                <a:gd name="T50" fmla="*/ 2 w 2"/>
                <a:gd name="T51" fmla="*/ 1 h 1"/>
                <a:gd name="T52" fmla="*/ 2 w 2"/>
                <a:gd name="T53" fmla="*/ 1 h 1"/>
                <a:gd name="T54" fmla="*/ 2 w 2"/>
                <a:gd name="T55" fmla="*/ 1 h 1"/>
                <a:gd name="T56" fmla="*/ 2 w 2"/>
                <a:gd name="T57" fmla="*/ 1 h 1"/>
                <a:gd name="T58" fmla="*/ 2 w 2"/>
                <a:gd name="T59" fmla="*/ 1 h 1"/>
                <a:gd name="T60" fmla="*/ 2 w 2"/>
                <a:gd name="T61" fmla="*/ 1 h 1"/>
                <a:gd name="T62" fmla="*/ 2 w 2"/>
                <a:gd name="T63" fmla="*/ 1 h 1"/>
                <a:gd name="T64" fmla="*/ 2 w 2"/>
                <a:gd name="T65" fmla="*/ 1 h 1"/>
                <a:gd name="T66" fmla="*/ 2 w 2"/>
                <a:gd name="T67" fmla="*/ 0 h 1"/>
                <a:gd name="T68" fmla="*/ 2 w 2"/>
                <a:gd name="T69" fmla="*/ 0 h 1"/>
                <a:gd name="T70" fmla="*/ 2 w 2"/>
                <a:gd name="T71" fmla="*/ 0 h 1"/>
                <a:gd name="T72" fmla="*/ 2 w 2"/>
                <a:gd name="T73" fmla="*/ 0 h 1"/>
                <a:gd name="T74" fmla="*/ 2 w 2"/>
                <a:gd name="T75" fmla="*/ 0 h 1"/>
                <a:gd name="T76" fmla="*/ 2 w 2"/>
                <a:gd name="T77" fmla="*/ 0 h 1"/>
                <a:gd name="T78" fmla="*/ 2 w 2"/>
                <a:gd name="T79" fmla="*/ 0 h 1"/>
                <a:gd name="T80" fmla="*/ 2 w 2"/>
                <a:gd name="T81" fmla="*/ 0 h 1"/>
                <a:gd name="T82" fmla="*/ 2 w 2"/>
                <a:gd name="T83" fmla="*/ 0 h 1"/>
                <a:gd name="T84" fmla="*/ 2 w 2"/>
                <a:gd name="T85" fmla="*/ 0 h 1"/>
                <a:gd name="T86" fmla="*/ 2 w 2"/>
                <a:gd name="T8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 h="1">
                  <a:moveTo>
                    <a:pt x="0" y="0"/>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2" y="0"/>
                  </a:lnTo>
                  <a:lnTo>
                    <a:pt x="2" y="0"/>
                  </a:lnTo>
                  <a:lnTo>
                    <a:pt x="2" y="0"/>
                  </a:lnTo>
                  <a:lnTo>
                    <a:pt x="2" y="0"/>
                  </a:lnTo>
                  <a:lnTo>
                    <a:pt x="2" y="0"/>
                  </a:lnTo>
                  <a:lnTo>
                    <a:pt x="2" y="0"/>
                  </a:lnTo>
                  <a:lnTo>
                    <a:pt x="0" y="0"/>
                  </a:lnTo>
                  <a:close/>
                  <a:moveTo>
                    <a:pt x="2" y="0"/>
                  </a:moveTo>
                  <a:lnTo>
                    <a:pt x="2" y="1"/>
                  </a:lnTo>
                  <a:lnTo>
                    <a:pt x="2" y="1"/>
                  </a:lnTo>
                  <a:lnTo>
                    <a:pt x="2" y="1"/>
                  </a:lnTo>
                  <a:lnTo>
                    <a:pt x="2" y="1"/>
                  </a:lnTo>
                  <a:lnTo>
                    <a:pt x="2"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7" name="Freeform 1795"/>
            <p:cNvSpPr>
              <a:spLocks noEditPoints="1"/>
            </p:cNvSpPr>
            <p:nvPr/>
          </p:nvSpPr>
          <p:spPr bwMode="auto">
            <a:xfrm>
              <a:off x="4894263" y="3648291"/>
              <a:ext cx="147638" cy="96838"/>
            </a:xfrm>
            <a:custGeom>
              <a:avLst/>
              <a:gdLst>
                <a:gd name="T0" fmla="*/ 81 w 93"/>
                <a:gd name="T1" fmla="*/ 41 h 61"/>
                <a:gd name="T2" fmla="*/ 14 w 93"/>
                <a:gd name="T3" fmla="*/ 6 h 61"/>
                <a:gd name="T4" fmla="*/ 15 w 93"/>
                <a:gd name="T5" fmla="*/ 4 h 61"/>
                <a:gd name="T6" fmla="*/ 15 w 93"/>
                <a:gd name="T7" fmla="*/ 2 h 61"/>
                <a:gd name="T8" fmla="*/ 16 w 93"/>
                <a:gd name="T9" fmla="*/ 8 h 61"/>
                <a:gd name="T10" fmla="*/ 20 w 93"/>
                <a:gd name="T11" fmla="*/ 10 h 61"/>
                <a:gd name="T12" fmla="*/ 25 w 93"/>
                <a:gd name="T13" fmla="*/ 9 h 61"/>
                <a:gd name="T14" fmla="*/ 30 w 93"/>
                <a:gd name="T15" fmla="*/ 14 h 61"/>
                <a:gd name="T16" fmla="*/ 36 w 93"/>
                <a:gd name="T17" fmla="*/ 15 h 61"/>
                <a:gd name="T18" fmla="*/ 44 w 93"/>
                <a:gd name="T19" fmla="*/ 15 h 61"/>
                <a:gd name="T20" fmla="*/ 51 w 93"/>
                <a:gd name="T21" fmla="*/ 16 h 61"/>
                <a:gd name="T22" fmla="*/ 55 w 93"/>
                <a:gd name="T23" fmla="*/ 24 h 61"/>
                <a:gd name="T24" fmla="*/ 57 w 93"/>
                <a:gd name="T25" fmla="*/ 29 h 61"/>
                <a:gd name="T26" fmla="*/ 62 w 93"/>
                <a:gd name="T27" fmla="*/ 33 h 61"/>
                <a:gd name="T28" fmla="*/ 69 w 93"/>
                <a:gd name="T29" fmla="*/ 37 h 61"/>
                <a:gd name="T30" fmla="*/ 69 w 93"/>
                <a:gd name="T31" fmla="*/ 33 h 61"/>
                <a:gd name="T32" fmla="*/ 73 w 93"/>
                <a:gd name="T33" fmla="*/ 30 h 61"/>
                <a:gd name="T34" fmla="*/ 78 w 93"/>
                <a:gd name="T35" fmla="*/ 27 h 61"/>
                <a:gd name="T36" fmla="*/ 81 w 93"/>
                <a:gd name="T37" fmla="*/ 27 h 61"/>
                <a:gd name="T38" fmla="*/ 78 w 93"/>
                <a:gd name="T39" fmla="*/ 30 h 61"/>
                <a:gd name="T40" fmla="*/ 81 w 93"/>
                <a:gd name="T41" fmla="*/ 33 h 61"/>
                <a:gd name="T42" fmla="*/ 85 w 93"/>
                <a:gd name="T43" fmla="*/ 33 h 61"/>
                <a:gd name="T44" fmla="*/ 92 w 93"/>
                <a:gd name="T45" fmla="*/ 36 h 61"/>
                <a:gd name="T46" fmla="*/ 89 w 93"/>
                <a:gd name="T47" fmla="*/ 38 h 61"/>
                <a:gd name="T48" fmla="*/ 87 w 93"/>
                <a:gd name="T49" fmla="*/ 38 h 61"/>
                <a:gd name="T50" fmla="*/ 83 w 93"/>
                <a:gd name="T51" fmla="*/ 39 h 61"/>
                <a:gd name="T52" fmla="*/ 79 w 93"/>
                <a:gd name="T53" fmla="*/ 38 h 61"/>
                <a:gd name="T54" fmla="*/ 78 w 93"/>
                <a:gd name="T55" fmla="*/ 36 h 61"/>
                <a:gd name="T56" fmla="*/ 71 w 93"/>
                <a:gd name="T57" fmla="*/ 38 h 61"/>
                <a:gd name="T58" fmla="*/ 67 w 93"/>
                <a:gd name="T59" fmla="*/ 41 h 61"/>
                <a:gd name="T60" fmla="*/ 70 w 93"/>
                <a:gd name="T61" fmla="*/ 42 h 61"/>
                <a:gd name="T62" fmla="*/ 66 w 93"/>
                <a:gd name="T63" fmla="*/ 44 h 61"/>
                <a:gd name="T64" fmla="*/ 62 w 93"/>
                <a:gd name="T65" fmla="*/ 47 h 61"/>
                <a:gd name="T66" fmla="*/ 65 w 93"/>
                <a:gd name="T67" fmla="*/ 51 h 61"/>
                <a:gd name="T68" fmla="*/ 65 w 93"/>
                <a:gd name="T69" fmla="*/ 57 h 61"/>
                <a:gd name="T70" fmla="*/ 60 w 93"/>
                <a:gd name="T71" fmla="*/ 61 h 61"/>
                <a:gd name="T72" fmla="*/ 57 w 93"/>
                <a:gd name="T73" fmla="*/ 58 h 61"/>
                <a:gd name="T74" fmla="*/ 53 w 93"/>
                <a:gd name="T75" fmla="*/ 53 h 61"/>
                <a:gd name="T76" fmla="*/ 47 w 93"/>
                <a:gd name="T77" fmla="*/ 51 h 61"/>
                <a:gd name="T78" fmla="*/ 42 w 93"/>
                <a:gd name="T79" fmla="*/ 48 h 61"/>
                <a:gd name="T80" fmla="*/ 36 w 93"/>
                <a:gd name="T81" fmla="*/ 43 h 61"/>
                <a:gd name="T82" fmla="*/ 33 w 93"/>
                <a:gd name="T83" fmla="*/ 37 h 61"/>
                <a:gd name="T84" fmla="*/ 29 w 93"/>
                <a:gd name="T85" fmla="*/ 32 h 61"/>
                <a:gd name="T86" fmla="*/ 23 w 93"/>
                <a:gd name="T87" fmla="*/ 32 h 61"/>
                <a:gd name="T88" fmla="*/ 20 w 93"/>
                <a:gd name="T89" fmla="*/ 28 h 61"/>
                <a:gd name="T90" fmla="*/ 18 w 93"/>
                <a:gd name="T91" fmla="*/ 24 h 61"/>
                <a:gd name="T92" fmla="*/ 11 w 93"/>
                <a:gd name="T93" fmla="*/ 23 h 61"/>
                <a:gd name="T94" fmla="*/ 9 w 93"/>
                <a:gd name="T95" fmla="*/ 25 h 61"/>
                <a:gd name="T96" fmla="*/ 6 w 93"/>
                <a:gd name="T97" fmla="*/ 24 h 61"/>
                <a:gd name="T98" fmla="*/ 5 w 93"/>
                <a:gd name="T99" fmla="*/ 32 h 61"/>
                <a:gd name="T100" fmla="*/ 0 w 93"/>
                <a:gd name="T101" fmla="*/ 30 h 61"/>
                <a:gd name="T102" fmla="*/ 0 w 93"/>
                <a:gd name="T103" fmla="*/ 19 h 61"/>
                <a:gd name="T104" fmla="*/ 0 w 93"/>
                <a:gd name="T105" fmla="*/ 6 h 61"/>
                <a:gd name="T106" fmla="*/ 8 w 93"/>
                <a:gd name="T107" fmla="*/ 2 h 61"/>
                <a:gd name="T108" fmla="*/ 14 w 93"/>
                <a:gd name="T109" fmla="*/ 1 h 61"/>
                <a:gd name="T110" fmla="*/ 13 w 93"/>
                <a:gd name="T111"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1">
                  <a:moveTo>
                    <a:pt x="81" y="41"/>
                  </a:moveTo>
                  <a:lnTo>
                    <a:pt x="83" y="41"/>
                  </a:lnTo>
                  <a:lnTo>
                    <a:pt x="83" y="42"/>
                  </a:lnTo>
                  <a:lnTo>
                    <a:pt x="81" y="42"/>
                  </a:lnTo>
                  <a:lnTo>
                    <a:pt x="83" y="42"/>
                  </a:lnTo>
                  <a:lnTo>
                    <a:pt x="81" y="42"/>
                  </a:lnTo>
                  <a:lnTo>
                    <a:pt x="81" y="41"/>
                  </a:lnTo>
                  <a:lnTo>
                    <a:pt x="80" y="41"/>
                  </a:lnTo>
                  <a:lnTo>
                    <a:pt x="81" y="41"/>
                  </a:lnTo>
                  <a:close/>
                  <a:moveTo>
                    <a:pt x="11" y="9"/>
                  </a:moveTo>
                  <a:lnTo>
                    <a:pt x="13" y="9"/>
                  </a:lnTo>
                  <a:lnTo>
                    <a:pt x="14" y="9"/>
                  </a:lnTo>
                  <a:lnTo>
                    <a:pt x="14" y="8"/>
                  </a:lnTo>
                  <a:lnTo>
                    <a:pt x="14" y="6"/>
                  </a:lnTo>
                  <a:lnTo>
                    <a:pt x="14" y="8"/>
                  </a:lnTo>
                  <a:lnTo>
                    <a:pt x="14" y="6"/>
                  </a:lnTo>
                  <a:lnTo>
                    <a:pt x="15" y="6"/>
                  </a:lnTo>
                  <a:lnTo>
                    <a:pt x="14" y="6"/>
                  </a:lnTo>
                  <a:lnTo>
                    <a:pt x="14" y="5"/>
                  </a:lnTo>
                  <a:lnTo>
                    <a:pt x="15" y="5"/>
                  </a:lnTo>
                  <a:lnTo>
                    <a:pt x="15" y="4"/>
                  </a:lnTo>
                  <a:lnTo>
                    <a:pt x="14" y="5"/>
                  </a:lnTo>
                  <a:lnTo>
                    <a:pt x="14" y="4"/>
                  </a:lnTo>
                  <a:lnTo>
                    <a:pt x="15" y="4"/>
                  </a:lnTo>
                  <a:lnTo>
                    <a:pt x="14" y="2"/>
                  </a:lnTo>
                  <a:lnTo>
                    <a:pt x="14" y="1"/>
                  </a:lnTo>
                  <a:lnTo>
                    <a:pt x="15" y="1"/>
                  </a:lnTo>
                  <a:lnTo>
                    <a:pt x="15" y="2"/>
                  </a:lnTo>
                  <a:lnTo>
                    <a:pt x="16" y="2"/>
                  </a:lnTo>
                  <a:lnTo>
                    <a:pt x="18" y="2"/>
                  </a:lnTo>
                  <a:lnTo>
                    <a:pt x="18" y="4"/>
                  </a:lnTo>
                  <a:lnTo>
                    <a:pt x="18" y="5"/>
                  </a:lnTo>
                  <a:lnTo>
                    <a:pt x="18" y="6"/>
                  </a:lnTo>
                  <a:lnTo>
                    <a:pt x="16" y="6"/>
                  </a:lnTo>
                  <a:lnTo>
                    <a:pt x="16" y="8"/>
                  </a:lnTo>
                  <a:lnTo>
                    <a:pt x="18" y="8"/>
                  </a:lnTo>
                  <a:lnTo>
                    <a:pt x="18" y="9"/>
                  </a:lnTo>
                  <a:lnTo>
                    <a:pt x="19" y="9"/>
                  </a:lnTo>
                  <a:lnTo>
                    <a:pt x="19" y="10"/>
                  </a:lnTo>
                  <a:lnTo>
                    <a:pt x="19" y="11"/>
                  </a:lnTo>
                  <a:lnTo>
                    <a:pt x="20" y="11"/>
                  </a:lnTo>
                  <a:lnTo>
                    <a:pt x="20" y="10"/>
                  </a:lnTo>
                  <a:lnTo>
                    <a:pt x="22" y="10"/>
                  </a:lnTo>
                  <a:lnTo>
                    <a:pt x="22" y="9"/>
                  </a:lnTo>
                  <a:lnTo>
                    <a:pt x="22" y="8"/>
                  </a:lnTo>
                  <a:lnTo>
                    <a:pt x="22" y="6"/>
                  </a:lnTo>
                  <a:lnTo>
                    <a:pt x="23" y="6"/>
                  </a:lnTo>
                  <a:lnTo>
                    <a:pt x="24" y="8"/>
                  </a:lnTo>
                  <a:lnTo>
                    <a:pt x="25" y="9"/>
                  </a:lnTo>
                  <a:lnTo>
                    <a:pt x="27" y="9"/>
                  </a:lnTo>
                  <a:lnTo>
                    <a:pt x="27" y="10"/>
                  </a:lnTo>
                  <a:lnTo>
                    <a:pt x="28" y="11"/>
                  </a:lnTo>
                  <a:lnTo>
                    <a:pt x="28" y="13"/>
                  </a:lnTo>
                  <a:lnTo>
                    <a:pt x="29" y="13"/>
                  </a:lnTo>
                  <a:lnTo>
                    <a:pt x="29" y="14"/>
                  </a:lnTo>
                  <a:lnTo>
                    <a:pt x="30" y="14"/>
                  </a:lnTo>
                  <a:lnTo>
                    <a:pt x="30" y="15"/>
                  </a:lnTo>
                  <a:lnTo>
                    <a:pt x="32" y="15"/>
                  </a:lnTo>
                  <a:lnTo>
                    <a:pt x="32" y="16"/>
                  </a:lnTo>
                  <a:lnTo>
                    <a:pt x="33" y="16"/>
                  </a:lnTo>
                  <a:lnTo>
                    <a:pt x="34" y="16"/>
                  </a:lnTo>
                  <a:lnTo>
                    <a:pt x="34" y="15"/>
                  </a:lnTo>
                  <a:lnTo>
                    <a:pt x="36" y="15"/>
                  </a:lnTo>
                  <a:lnTo>
                    <a:pt x="37" y="15"/>
                  </a:lnTo>
                  <a:lnTo>
                    <a:pt x="38" y="15"/>
                  </a:lnTo>
                  <a:lnTo>
                    <a:pt x="39" y="15"/>
                  </a:lnTo>
                  <a:lnTo>
                    <a:pt x="41" y="15"/>
                  </a:lnTo>
                  <a:lnTo>
                    <a:pt x="42" y="15"/>
                  </a:lnTo>
                  <a:lnTo>
                    <a:pt x="43" y="15"/>
                  </a:lnTo>
                  <a:lnTo>
                    <a:pt x="44" y="15"/>
                  </a:lnTo>
                  <a:lnTo>
                    <a:pt x="46" y="15"/>
                  </a:lnTo>
                  <a:lnTo>
                    <a:pt x="47" y="15"/>
                  </a:lnTo>
                  <a:lnTo>
                    <a:pt x="47" y="14"/>
                  </a:lnTo>
                  <a:lnTo>
                    <a:pt x="48" y="14"/>
                  </a:lnTo>
                  <a:lnTo>
                    <a:pt x="48" y="15"/>
                  </a:lnTo>
                  <a:lnTo>
                    <a:pt x="50" y="16"/>
                  </a:lnTo>
                  <a:lnTo>
                    <a:pt x="51" y="16"/>
                  </a:lnTo>
                  <a:lnTo>
                    <a:pt x="51" y="18"/>
                  </a:lnTo>
                  <a:lnTo>
                    <a:pt x="52" y="19"/>
                  </a:lnTo>
                  <a:lnTo>
                    <a:pt x="52" y="20"/>
                  </a:lnTo>
                  <a:lnTo>
                    <a:pt x="53" y="20"/>
                  </a:lnTo>
                  <a:lnTo>
                    <a:pt x="55" y="20"/>
                  </a:lnTo>
                  <a:lnTo>
                    <a:pt x="55" y="22"/>
                  </a:lnTo>
                  <a:lnTo>
                    <a:pt x="55" y="24"/>
                  </a:lnTo>
                  <a:lnTo>
                    <a:pt x="53" y="24"/>
                  </a:lnTo>
                  <a:lnTo>
                    <a:pt x="53" y="25"/>
                  </a:lnTo>
                  <a:lnTo>
                    <a:pt x="53" y="27"/>
                  </a:lnTo>
                  <a:lnTo>
                    <a:pt x="55" y="27"/>
                  </a:lnTo>
                  <a:lnTo>
                    <a:pt x="56" y="27"/>
                  </a:lnTo>
                  <a:lnTo>
                    <a:pt x="57" y="28"/>
                  </a:lnTo>
                  <a:lnTo>
                    <a:pt x="57" y="29"/>
                  </a:lnTo>
                  <a:lnTo>
                    <a:pt x="57" y="30"/>
                  </a:lnTo>
                  <a:lnTo>
                    <a:pt x="57" y="32"/>
                  </a:lnTo>
                  <a:lnTo>
                    <a:pt x="57" y="33"/>
                  </a:lnTo>
                  <a:lnTo>
                    <a:pt x="59" y="33"/>
                  </a:lnTo>
                  <a:lnTo>
                    <a:pt x="60" y="33"/>
                  </a:lnTo>
                  <a:lnTo>
                    <a:pt x="61" y="33"/>
                  </a:lnTo>
                  <a:lnTo>
                    <a:pt x="62" y="33"/>
                  </a:lnTo>
                  <a:lnTo>
                    <a:pt x="64" y="33"/>
                  </a:lnTo>
                  <a:lnTo>
                    <a:pt x="65" y="33"/>
                  </a:lnTo>
                  <a:lnTo>
                    <a:pt x="65" y="34"/>
                  </a:lnTo>
                  <a:lnTo>
                    <a:pt x="65" y="36"/>
                  </a:lnTo>
                  <a:lnTo>
                    <a:pt x="66" y="37"/>
                  </a:lnTo>
                  <a:lnTo>
                    <a:pt x="67" y="37"/>
                  </a:lnTo>
                  <a:lnTo>
                    <a:pt x="69" y="37"/>
                  </a:lnTo>
                  <a:lnTo>
                    <a:pt x="67" y="37"/>
                  </a:lnTo>
                  <a:lnTo>
                    <a:pt x="69" y="37"/>
                  </a:lnTo>
                  <a:lnTo>
                    <a:pt x="67" y="37"/>
                  </a:lnTo>
                  <a:lnTo>
                    <a:pt x="67" y="36"/>
                  </a:lnTo>
                  <a:lnTo>
                    <a:pt x="67" y="34"/>
                  </a:lnTo>
                  <a:lnTo>
                    <a:pt x="69" y="34"/>
                  </a:lnTo>
                  <a:lnTo>
                    <a:pt x="69" y="33"/>
                  </a:lnTo>
                  <a:lnTo>
                    <a:pt x="70" y="33"/>
                  </a:lnTo>
                  <a:lnTo>
                    <a:pt x="70" y="32"/>
                  </a:lnTo>
                  <a:lnTo>
                    <a:pt x="71" y="32"/>
                  </a:lnTo>
                  <a:lnTo>
                    <a:pt x="71" y="30"/>
                  </a:lnTo>
                  <a:lnTo>
                    <a:pt x="71" y="32"/>
                  </a:lnTo>
                  <a:lnTo>
                    <a:pt x="71" y="30"/>
                  </a:lnTo>
                  <a:lnTo>
                    <a:pt x="73" y="30"/>
                  </a:lnTo>
                  <a:lnTo>
                    <a:pt x="74" y="30"/>
                  </a:lnTo>
                  <a:lnTo>
                    <a:pt x="74" y="29"/>
                  </a:lnTo>
                  <a:lnTo>
                    <a:pt x="75" y="29"/>
                  </a:lnTo>
                  <a:lnTo>
                    <a:pt x="76" y="29"/>
                  </a:lnTo>
                  <a:lnTo>
                    <a:pt x="76" y="28"/>
                  </a:lnTo>
                  <a:lnTo>
                    <a:pt x="78" y="28"/>
                  </a:lnTo>
                  <a:lnTo>
                    <a:pt x="78" y="27"/>
                  </a:lnTo>
                  <a:lnTo>
                    <a:pt x="79" y="27"/>
                  </a:lnTo>
                  <a:lnTo>
                    <a:pt x="79" y="25"/>
                  </a:lnTo>
                  <a:lnTo>
                    <a:pt x="80" y="25"/>
                  </a:lnTo>
                  <a:lnTo>
                    <a:pt x="81" y="25"/>
                  </a:lnTo>
                  <a:lnTo>
                    <a:pt x="83" y="25"/>
                  </a:lnTo>
                  <a:lnTo>
                    <a:pt x="83" y="27"/>
                  </a:lnTo>
                  <a:lnTo>
                    <a:pt x="81" y="27"/>
                  </a:lnTo>
                  <a:lnTo>
                    <a:pt x="80" y="27"/>
                  </a:lnTo>
                  <a:lnTo>
                    <a:pt x="80" y="28"/>
                  </a:lnTo>
                  <a:lnTo>
                    <a:pt x="79" y="28"/>
                  </a:lnTo>
                  <a:lnTo>
                    <a:pt x="79" y="29"/>
                  </a:lnTo>
                  <a:lnTo>
                    <a:pt x="78" y="29"/>
                  </a:lnTo>
                  <a:lnTo>
                    <a:pt x="76" y="30"/>
                  </a:lnTo>
                  <a:lnTo>
                    <a:pt x="78" y="30"/>
                  </a:lnTo>
                  <a:lnTo>
                    <a:pt x="78" y="32"/>
                  </a:lnTo>
                  <a:lnTo>
                    <a:pt x="79" y="32"/>
                  </a:lnTo>
                  <a:lnTo>
                    <a:pt x="79" y="30"/>
                  </a:lnTo>
                  <a:lnTo>
                    <a:pt x="79" y="32"/>
                  </a:lnTo>
                  <a:lnTo>
                    <a:pt x="80" y="32"/>
                  </a:lnTo>
                  <a:lnTo>
                    <a:pt x="80" y="33"/>
                  </a:lnTo>
                  <a:lnTo>
                    <a:pt x="81" y="33"/>
                  </a:lnTo>
                  <a:lnTo>
                    <a:pt x="83" y="33"/>
                  </a:lnTo>
                  <a:lnTo>
                    <a:pt x="83" y="32"/>
                  </a:lnTo>
                  <a:lnTo>
                    <a:pt x="84" y="32"/>
                  </a:lnTo>
                  <a:lnTo>
                    <a:pt x="84" y="30"/>
                  </a:lnTo>
                  <a:lnTo>
                    <a:pt x="85" y="30"/>
                  </a:lnTo>
                  <a:lnTo>
                    <a:pt x="85" y="32"/>
                  </a:lnTo>
                  <a:lnTo>
                    <a:pt x="85" y="33"/>
                  </a:lnTo>
                  <a:lnTo>
                    <a:pt x="87" y="33"/>
                  </a:lnTo>
                  <a:lnTo>
                    <a:pt x="88" y="33"/>
                  </a:lnTo>
                  <a:lnTo>
                    <a:pt x="88" y="34"/>
                  </a:lnTo>
                  <a:lnTo>
                    <a:pt x="89" y="34"/>
                  </a:lnTo>
                  <a:lnTo>
                    <a:pt x="89" y="36"/>
                  </a:lnTo>
                  <a:lnTo>
                    <a:pt x="90" y="36"/>
                  </a:lnTo>
                  <a:lnTo>
                    <a:pt x="92" y="36"/>
                  </a:lnTo>
                  <a:lnTo>
                    <a:pt x="93" y="36"/>
                  </a:lnTo>
                  <a:lnTo>
                    <a:pt x="92" y="37"/>
                  </a:lnTo>
                  <a:lnTo>
                    <a:pt x="90" y="37"/>
                  </a:lnTo>
                  <a:lnTo>
                    <a:pt x="90" y="38"/>
                  </a:lnTo>
                  <a:lnTo>
                    <a:pt x="90" y="37"/>
                  </a:lnTo>
                  <a:lnTo>
                    <a:pt x="90" y="38"/>
                  </a:lnTo>
                  <a:lnTo>
                    <a:pt x="89" y="38"/>
                  </a:lnTo>
                  <a:lnTo>
                    <a:pt x="89" y="37"/>
                  </a:lnTo>
                  <a:lnTo>
                    <a:pt x="88" y="37"/>
                  </a:lnTo>
                  <a:lnTo>
                    <a:pt x="89" y="38"/>
                  </a:lnTo>
                  <a:lnTo>
                    <a:pt x="89" y="39"/>
                  </a:lnTo>
                  <a:lnTo>
                    <a:pt x="88" y="39"/>
                  </a:lnTo>
                  <a:lnTo>
                    <a:pt x="88" y="38"/>
                  </a:lnTo>
                  <a:lnTo>
                    <a:pt x="87" y="38"/>
                  </a:lnTo>
                  <a:lnTo>
                    <a:pt x="87" y="39"/>
                  </a:lnTo>
                  <a:lnTo>
                    <a:pt x="85" y="39"/>
                  </a:lnTo>
                  <a:lnTo>
                    <a:pt x="85" y="41"/>
                  </a:lnTo>
                  <a:lnTo>
                    <a:pt x="84" y="39"/>
                  </a:lnTo>
                  <a:lnTo>
                    <a:pt x="84" y="41"/>
                  </a:lnTo>
                  <a:lnTo>
                    <a:pt x="84" y="39"/>
                  </a:lnTo>
                  <a:lnTo>
                    <a:pt x="83" y="39"/>
                  </a:lnTo>
                  <a:lnTo>
                    <a:pt x="81" y="39"/>
                  </a:lnTo>
                  <a:lnTo>
                    <a:pt x="80" y="39"/>
                  </a:lnTo>
                  <a:lnTo>
                    <a:pt x="79" y="41"/>
                  </a:lnTo>
                  <a:lnTo>
                    <a:pt x="79" y="39"/>
                  </a:lnTo>
                  <a:lnTo>
                    <a:pt x="78" y="39"/>
                  </a:lnTo>
                  <a:lnTo>
                    <a:pt x="78" y="38"/>
                  </a:lnTo>
                  <a:lnTo>
                    <a:pt x="79" y="38"/>
                  </a:lnTo>
                  <a:lnTo>
                    <a:pt x="79" y="37"/>
                  </a:lnTo>
                  <a:lnTo>
                    <a:pt x="80" y="37"/>
                  </a:lnTo>
                  <a:lnTo>
                    <a:pt x="80" y="36"/>
                  </a:lnTo>
                  <a:lnTo>
                    <a:pt x="79" y="36"/>
                  </a:lnTo>
                  <a:lnTo>
                    <a:pt x="79" y="34"/>
                  </a:lnTo>
                  <a:lnTo>
                    <a:pt x="78" y="34"/>
                  </a:lnTo>
                  <a:lnTo>
                    <a:pt x="78" y="36"/>
                  </a:lnTo>
                  <a:lnTo>
                    <a:pt x="76" y="36"/>
                  </a:lnTo>
                  <a:lnTo>
                    <a:pt x="75" y="36"/>
                  </a:lnTo>
                  <a:lnTo>
                    <a:pt x="75" y="37"/>
                  </a:lnTo>
                  <a:lnTo>
                    <a:pt x="74" y="37"/>
                  </a:lnTo>
                  <a:lnTo>
                    <a:pt x="73" y="36"/>
                  </a:lnTo>
                  <a:lnTo>
                    <a:pt x="71" y="37"/>
                  </a:lnTo>
                  <a:lnTo>
                    <a:pt x="71" y="38"/>
                  </a:lnTo>
                  <a:lnTo>
                    <a:pt x="71" y="39"/>
                  </a:lnTo>
                  <a:lnTo>
                    <a:pt x="71" y="41"/>
                  </a:lnTo>
                  <a:lnTo>
                    <a:pt x="70" y="41"/>
                  </a:lnTo>
                  <a:lnTo>
                    <a:pt x="70" y="39"/>
                  </a:lnTo>
                  <a:lnTo>
                    <a:pt x="70" y="41"/>
                  </a:lnTo>
                  <a:lnTo>
                    <a:pt x="69" y="41"/>
                  </a:lnTo>
                  <a:lnTo>
                    <a:pt x="67" y="41"/>
                  </a:lnTo>
                  <a:lnTo>
                    <a:pt x="69" y="41"/>
                  </a:lnTo>
                  <a:lnTo>
                    <a:pt x="70" y="41"/>
                  </a:lnTo>
                  <a:lnTo>
                    <a:pt x="69" y="41"/>
                  </a:lnTo>
                  <a:lnTo>
                    <a:pt x="69" y="42"/>
                  </a:lnTo>
                  <a:lnTo>
                    <a:pt x="69" y="41"/>
                  </a:lnTo>
                  <a:lnTo>
                    <a:pt x="69" y="42"/>
                  </a:lnTo>
                  <a:lnTo>
                    <a:pt x="70" y="42"/>
                  </a:lnTo>
                  <a:lnTo>
                    <a:pt x="69" y="42"/>
                  </a:lnTo>
                  <a:lnTo>
                    <a:pt x="69" y="43"/>
                  </a:lnTo>
                  <a:lnTo>
                    <a:pt x="69" y="42"/>
                  </a:lnTo>
                  <a:lnTo>
                    <a:pt x="69" y="43"/>
                  </a:lnTo>
                  <a:lnTo>
                    <a:pt x="67" y="43"/>
                  </a:lnTo>
                  <a:lnTo>
                    <a:pt x="67" y="44"/>
                  </a:lnTo>
                  <a:lnTo>
                    <a:pt x="66" y="44"/>
                  </a:lnTo>
                  <a:lnTo>
                    <a:pt x="65" y="44"/>
                  </a:lnTo>
                  <a:lnTo>
                    <a:pt x="64" y="44"/>
                  </a:lnTo>
                  <a:lnTo>
                    <a:pt x="62" y="44"/>
                  </a:lnTo>
                  <a:lnTo>
                    <a:pt x="62" y="46"/>
                  </a:lnTo>
                  <a:lnTo>
                    <a:pt x="61" y="46"/>
                  </a:lnTo>
                  <a:lnTo>
                    <a:pt x="61" y="47"/>
                  </a:lnTo>
                  <a:lnTo>
                    <a:pt x="62" y="47"/>
                  </a:lnTo>
                  <a:lnTo>
                    <a:pt x="62" y="48"/>
                  </a:lnTo>
                  <a:lnTo>
                    <a:pt x="64" y="48"/>
                  </a:lnTo>
                  <a:lnTo>
                    <a:pt x="65" y="48"/>
                  </a:lnTo>
                  <a:lnTo>
                    <a:pt x="65" y="50"/>
                  </a:lnTo>
                  <a:lnTo>
                    <a:pt x="66" y="50"/>
                  </a:lnTo>
                  <a:lnTo>
                    <a:pt x="65" y="50"/>
                  </a:lnTo>
                  <a:lnTo>
                    <a:pt x="65" y="51"/>
                  </a:lnTo>
                  <a:lnTo>
                    <a:pt x="65" y="52"/>
                  </a:lnTo>
                  <a:lnTo>
                    <a:pt x="65" y="53"/>
                  </a:lnTo>
                  <a:lnTo>
                    <a:pt x="66" y="53"/>
                  </a:lnTo>
                  <a:lnTo>
                    <a:pt x="66" y="55"/>
                  </a:lnTo>
                  <a:lnTo>
                    <a:pt x="66" y="56"/>
                  </a:lnTo>
                  <a:lnTo>
                    <a:pt x="65" y="56"/>
                  </a:lnTo>
                  <a:lnTo>
                    <a:pt x="65" y="57"/>
                  </a:lnTo>
                  <a:lnTo>
                    <a:pt x="65" y="58"/>
                  </a:lnTo>
                  <a:lnTo>
                    <a:pt x="64" y="58"/>
                  </a:lnTo>
                  <a:lnTo>
                    <a:pt x="64" y="60"/>
                  </a:lnTo>
                  <a:lnTo>
                    <a:pt x="64" y="61"/>
                  </a:lnTo>
                  <a:lnTo>
                    <a:pt x="62" y="61"/>
                  </a:lnTo>
                  <a:lnTo>
                    <a:pt x="61" y="61"/>
                  </a:lnTo>
                  <a:lnTo>
                    <a:pt x="60" y="61"/>
                  </a:lnTo>
                  <a:lnTo>
                    <a:pt x="60" y="60"/>
                  </a:lnTo>
                  <a:lnTo>
                    <a:pt x="59" y="60"/>
                  </a:lnTo>
                  <a:lnTo>
                    <a:pt x="57" y="60"/>
                  </a:lnTo>
                  <a:lnTo>
                    <a:pt x="56" y="60"/>
                  </a:lnTo>
                  <a:lnTo>
                    <a:pt x="57" y="60"/>
                  </a:lnTo>
                  <a:lnTo>
                    <a:pt x="56" y="58"/>
                  </a:lnTo>
                  <a:lnTo>
                    <a:pt x="57" y="58"/>
                  </a:lnTo>
                  <a:lnTo>
                    <a:pt x="57" y="57"/>
                  </a:lnTo>
                  <a:lnTo>
                    <a:pt x="57" y="56"/>
                  </a:lnTo>
                  <a:lnTo>
                    <a:pt x="56" y="56"/>
                  </a:lnTo>
                  <a:lnTo>
                    <a:pt x="56" y="55"/>
                  </a:lnTo>
                  <a:lnTo>
                    <a:pt x="55" y="55"/>
                  </a:lnTo>
                  <a:lnTo>
                    <a:pt x="55" y="53"/>
                  </a:lnTo>
                  <a:lnTo>
                    <a:pt x="53" y="53"/>
                  </a:lnTo>
                  <a:lnTo>
                    <a:pt x="52" y="53"/>
                  </a:lnTo>
                  <a:lnTo>
                    <a:pt x="52" y="55"/>
                  </a:lnTo>
                  <a:lnTo>
                    <a:pt x="52" y="53"/>
                  </a:lnTo>
                  <a:lnTo>
                    <a:pt x="51" y="53"/>
                  </a:lnTo>
                  <a:lnTo>
                    <a:pt x="50" y="52"/>
                  </a:lnTo>
                  <a:lnTo>
                    <a:pt x="48" y="51"/>
                  </a:lnTo>
                  <a:lnTo>
                    <a:pt x="47" y="51"/>
                  </a:lnTo>
                  <a:lnTo>
                    <a:pt x="46" y="50"/>
                  </a:lnTo>
                  <a:lnTo>
                    <a:pt x="44" y="50"/>
                  </a:lnTo>
                  <a:lnTo>
                    <a:pt x="44" y="48"/>
                  </a:lnTo>
                  <a:lnTo>
                    <a:pt x="44" y="50"/>
                  </a:lnTo>
                  <a:lnTo>
                    <a:pt x="43" y="50"/>
                  </a:lnTo>
                  <a:lnTo>
                    <a:pt x="43" y="48"/>
                  </a:lnTo>
                  <a:lnTo>
                    <a:pt x="42" y="48"/>
                  </a:lnTo>
                  <a:lnTo>
                    <a:pt x="42" y="47"/>
                  </a:lnTo>
                  <a:lnTo>
                    <a:pt x="41" y="47"/>
                  </a:lnTo>
                  <a:lnTo>
                    <a:pt x="41" y="46"/>
                  </a:lnTo>
                  <a:lnTo>
                    <a:pt x="39" y="46"/>
                  </a:lnTo>
                  <a:lnTo>
                    <a:pt x="38" y="44"/>
                  </a:lnTo>
                  <a:lnTo>
                    <a:pt x="37" y="43"/>
                  </a:lnTo>
                  <a:lnTo>
                    <a:pt x="36" y="43"/>
                  </a:lnTo>
                  <a:lnTo>
                    <a:pt x="36" y="42"/>
                  </a:lnTo>
                  <a:lnTo>
                    <a:pt x="34" y="42"/>
                  </a:lnTo>
                  <a:lnTo>
                    <a:pt x="34" y="41"/>
                  </a:lnTo>
                  <a:lnTo>
                    <a:pt x="34" y="39"/>
                  </a:lnTo>
                  <a:lnTo>
                    <a:pt x="34" y="38"/>
                  </a:lnTo>
                  <a:lnTo>
                    <a:pt x="33" y="38"/>
                  </a:lnTo>
                  <a:lnTo>
                    <a:pt x="33" y="37"/>
                  </a:lnTo>
                  <a:lnTo>
                    <a:pt x="32" y="37"/>
                  </a:lnTo>
                  <a:lnTo>
                    <a:pt x="32" y="36"/>
                  </a:lnTo>
                  <a:lnTo>
                    <a:pt x="32" y="34"/>
                  </a:lnTo>
                  <a:lnTo>
                    <a:pt x="32" y="33"/>
                  </a:lnTo>
                  <a:lnTo>
                    <a:pt x="30" y="33"/>
                  </a:lnTo>
                  <a:lnTo>
                    <a:pt x="29" y="33"/>
                  </a:lnTo>
                  <a:lnTo>
                    <a:pt x="29" y="32"/>
                  </a:lnTo>
                  <a:lnTo>
                    <a:pt x="29" y="33"/>
                  </a:lnTo>
                  <a:lnTo>
                    <a:pt x="28" y="33"/>
                  </a:lnTo>
                  <a:lnTo>
                    <a:pt x="27" y="33"/>
                  </a:lnTo>
                  <a:lnTo>
                    <a:pt x="25" y="33"/>
                  </a:lnTo>
                  <a:lnTo>
                    <a:pt x="24" y="33"/>
                  </a:lnTo>
                  <a:lnTo>
                    <a:pt x="23" y="33"/>
                  </a:lnTo>
                  <a:lnTo>
                    <a:pt x="23" y="32"/>
                  </a:lnTo>
                  <a:lnTo>
                    <a:pt x="22" y="32"/>
                  </a:lnTo>
                  <a:lnTo>
                    <a:pt x="22" y="30"/>
                  </a:lnTo>
                  <a:lnTo>
                    <a:pt x="22" y="29"/>
                  </a:lnTo>
                  <a:lnTo>
                    <a:pt x="23" y="29"/>
                  </a:lnTo>
                  <a:lnTo>
                    <a:pt x="23" y="28"/>
                  </a:lnTo>
                  <a:lnTo>
                    <a:pt x="22" y="28"/>
                  </a:lnTo>
                  <a:lnTo>
                    <a:pt x="20" y="28"/>
                  </a:lnTo>
                  <a:lnTo>
                    <a:pt x="20" y="27"/>
                  </a:lnTo>
                  <a:lnTo>
                    <a:pt x="22" y="27"/>
                  </a:lnTo>
                  <a:lnTo>
                    <a:pt x="22" y="25"/>
                  </a:lnTo>
                  <a:lnTo>
                    <a:pt x="20" y="25"/>
                  </a:lnTo>
                  <a:lnTo>
                    <a:pt x="19" y="25"/>
                  </a:lnTo>
                  <a:lnTo>
                    <a:pt x="18" y="25"/>
                  </a:lnTo>
                  <a:lnTo>
                    <a:pt x="18" y="24"/>
                  </a:lnTo>
                  <a:lnTo>
                    <a:pt x="16" y="24"/>
                  </a:lnTo>
                  <a:lnTo>
                    <a:pt x="16" y="23"/>
                  </a:lnTo>
                  <a:lnTo>
                    <a:pt x="15" y="23"/>
                  </a:lnTo>
                  <a:lnTo>
                    <a:pt x="14" y="22"/>
                  </a:lnTo>
                  <a:lnTo>
                    <a:pt x="13" y="23"/>
                  </a:lnTo>
                  <a:lnTo>
                    <a:pt x="11" y="22"/>
                  </a:lnTo>
                  <a:lnTo>
                    <a:pt x="11" y="23"/>
                  </a:lnTo>
                  <a:lnTo>
                    <a:pt x="13" y="24"/>
                  </a:lnTo>
                  <a:lnTo>
                    <a:pt x="13" y="25"/>
                  </a:lnTo>
                  <a:lnTo>
                    <a:pt x="13" y="24"/>
                  </a:lnTo>
                  <a:lnTo>
                    <a:pt x="11" y="24"/>
                  </a:lnTo>
                  <a:lnTo>
                    <a:pt x="10" y="24"/>
                  </a:lnTo>
                  <a:lnTo>
                    <a:pt x="10" y="25"/>
                  </a:lnTo>
                  <a:lnTo>
                    <a:pt x="9" y="25"/>
                  </a:lnTo>
                  <a:lnTo>
                    <a:pt x="10" y="25"/>
                  </a:lnTo>
                  <a:lnTo>
                    <a:pt x="9" y="25"/>
                  </a:lnTo>
                  <a:lnTo>
                    <a:pt x="9" y="27"/>
                  </a:lnTo>
                  <a:lnTo>
                    <a:pt x="9" y="25"/>
                  </a:lnTo>
                  <a:lnTo>
                    <a:pt x="8" y="25"/>
                  </a:lnTo>
                  <a:lnTo>
                    <a:pt x="8" y="24"/>
                  </a:lnTo>
                  <a:lnTo>
                    <a:pt x="6" y="24"/>
                  </a:lnTo>
                  <a:lnTo>
                    <a:pt x="6" y="25"/>
                  </a:lnTo>
                  <a:lnTo>
                    <a:pt x="5" y="28"/>
                  </a:lnTo>
                  <a:lnTo>
                    <a:pt x="5" y="29"/>
                  </a:lnTo>
                  <a:lnTo>
                    <a:pt x="5" y="30"/>
                  </a:lnTo>
                  <a:lnTo>
                    <a:pt x="5" y="32"/>
                  </a:lnTo>
                  <a:lnTo>
                    <a:pt x="6" y="32"/>
                  </a:lnTo>
                  <a:lnTo>
                    <a:pt x="5" y="32"/>
                  </a:lnTo>
                  <a:lnTo>
                    <a:pt x="5" y="33"/>
                  </a:lnTo>
                  <a:lnTo>
                    <a:pt x="4" y="33"/>
                  </a:lnTo>
                  <a:lnTo>
                    <a:pt x="4" y="32"/>
                  </a:lnTo>
                  <a:lnTo>
                    <a:pt x="2" y="32"/>
                  </a:lnTo>
                  <a:lnTo>
                    <a:pt x="1" y="32"/>
                  </a:lnTo>
                  <a:lnTo>
                    <a:pt x="0" y="32"/>
                  </a:lnTo>
                  <a:lnTo>
                    <a:pt x="0" y="30"/>
                  </a:lnTo>
                  <a:lnTo>
                    <a:pt x="0" y="29"/>
                  </a:lnTo>
                  <a:lnTo>
                    <a:pt x="0" y="27"/>
                  </a:lnTo>
                  <a:lnTo>
                    <a:pt x="0" y="25"/>
                  </a:lnTo>
                  <a:lnTo>
                    <a:pt x="0" y="24"/>
                  </a:lnTo>
                  <a:lnTo>
                    <a:pt x="0" y="22"/>
                  </a:lnTo>
                  <a:lnTo>
                    <a:pt x="0" y="20"/>
                  </a:lnTo>
                  <a:lnTo>
                    <a:pt x="0" y="19"/>
                  </a:lnTo>
                  <a:lnTo>
                    <a:pt x="0" y="16"/>
                  </a:lnTo>
                  <a:lnTo>
                    <a:pt x="0" y="15"/>
                  </a:lnTo>
                  <a:lnTo>
                    <a:pt x="0" y="14"/>
                  </a:lnTo>
                  <a:lnTo>
                    <a:pt x="0" y="11"/>
                  </a:lnTo>
                  <a:lnTo>
                    <a:pt x="0" y="10"/>
                  </a:lnTo>
                  <a:lnTo>
                    <a:pt x="0" y="9"/>
                  </a:lnTo>
                  <a:lnTo>
                    <a:pt x="0" y="6"/>
                  </a:lnTo>
                  <a:lnTo>
                    <a:pt x="0" y="5"/>
                  </a:lnTo>
                  <a:lnTo>
                    <a:pt x="1" y="4"/>
                  </a:lnTo>
                  <a:lnTo>
                    <a:pt x="2" y="4"/>
                  </a:lnTo>
                  <a:lnTo>
                    <a:pt x="4" y="4"/>
                  </a:lnTo>
                  <a:lnTo>
                    <a:pt x="5" y="2"/>
                  </a:lnTo>
                  <a:lnTo>
                    <a:pt x="6" y="2"/>
                  </a:lnTo>
                  <a:lnTo>
                    <a:pt x="8" y="2"/>
                  </a:lnTo>
                  <a:lnTo>
                    <a:pt x="9" y="1"/>
                  </a:lnTo>
                  <a:lnTo>
                    <a:pt x="10" y="1"/>
                  </a:lnTo>
                  <a:lnTo>
                    <a:pt x="11" y="1"/>
                  </a:lnTo>
                  <a:lnTo>
                    <a:pt x="13" y="1"/>
                  </a:lnTo>
                  <a:lnTo>
                    <a:pt x="13" y="0"/>
                  </a:lnTo>
                  <a:lnTo>
                    <a:pt x="14" y="0"/>
                  </a:lnTo>
                  <a:lnTo>
                    <a:pt x="14" y="1"/>
                  </a:lnTo>
                  <a:lnTo>
                    <a:pt x="13" y="1"/>
                  </a:lnTo>
                  <a:lnTo>
                    <a:pt x="13" y="2"/>
                  </a:lnTo>
                  <a:lnTo>
                    <a:pt x="13" y="4"/>
                  </a:lnTo>
                  <a:lnTo>
                    <a:pt x="11" y="4"/>
                  </a:lnTo>
                  <a:lnTo>
                    <a:pt x="11" y="5"/>
                  </a:lnTo>
                  <a:lnTo>
                    <a:pt x="11" y="6"/>
                  </a:lnTo>
                  <a:lnTo>
                    <a:pt x="13" y="8"/>
                  </a:lnTo>
                  <a:lnTo>
                    <a:pt x="11" y="8"/>
                  </a:lnTo>
                  <a:lnTo>
                    <a:pt x="11" y="9"/>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8" name="Freeform 1796"/>
            <p:cNvSpPr>
              <a:spLocks/>
            </p:cNvSpPr>
            <p:nvPr/>
          </p:nvSpPr>
          <p:spPr bwMode="auto">
            <a:xfrm>
              <a:off x="4518025" y="369274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9" name="Freeform 1797"/>
            <p:cNvSpPr>
              <a:spLocks noEditPoints="1"/>
            </p:cNvSpPr>
            <p:nvPr/>
          </p:nvSpPr>
          <p:spPr bwMode="auto">
            <a:xfrm>
              <a:off x="3879850" y="3975316"/>
              <a:ext cx="3175" cy="6350"/>
            </a:xfrm>
            <a:custGeom>
              <a:avLst/>
              <a:gdLst>
                <a:gd name="T0" fmla="*/ 0 w 2"/>
                <a:gd name="T1" fmla="*/ 4 h 4"/>
                <a:gd name="T2" fmla="*/ 0 w 2"/>
                <a:gd name="T3" fmla="*/ 4 h 4"/>
                <a:gd name="T4" fmla="*/ 0 w 2"/>
                <a:gd name="T5" fmla="*/ 4 h 4"/>
                <a:gd name="T6" fmla="*/ 0 w 2"/>
                <a:gd name="T7" fmla="*/ 4 h 4"/>
                <a:gd name="T8" fmla="*/ 0 w 2"/>
                <a:gd name="T9" fmla="*/ 4 h 4"/>
                <a:gd name="T10" fmla="*/ 0 w 2"/>
                <a:gd name="T11" fmla="*/ 4 h 4"/>
                <a:gd name="T12" fmla="*/ 1 w 2"/>
                <a:gd name="T13" fmla="*/ 4 h 4"/>
                <a:gd name="T14" fmla="*/ 1 w 2"/>
                <a:gd name="T15" fmla="*/ 4 h 4"/>
                <a:gd name="T16" fmla="*/ 1 w 2"/>
                <a:gd name="T17" fmla="*/ 4 h 4"/>
                <a:gd name="T18" fmla="*/ 1 w 2"/>
                <a:gd name="T19" fmla="*/ 4 h 4"/>
                <a:gd name="T20" fmla="*/ 1 w 2"/>
                <a:gd name="T21" fmla="*/ 4 h 4"/>
                <a:gd name="T22" fmla="*/ 1 w 2"/>
                <a:gd name="T23" fmla="*/ 4 h 4"/>
                <a:gd name="T24" fmla="*/ 1 w 2"/>
                <a:gd name="T25" fmla="*/ 4 h 4"/>
                <a:gd name="T26" fmla="*/ 1 w 2"/>
                <a:gd name="T27" fmla="*/ 4 h 4"/>
                <a:gd name="T28" fmla="*/ 1 w 2"/>
                <a:gd name="T29" fmla="*/ 3 h 4"/>
                <a:gd name="T30" fmla="*/ 1 w 2"/>
                <a:gd name="T31" fmla="*/ 3 h 4"/>
                <a:gd name="T32" fmla="*/ 1 w 2"/>
                <a:gd name="T33" fmla="*/ 3 h 4"/>
                <a:gd name="T34" fmla="*/ 1 w 2"/>
                <a:gd name="T35" fmla="*/ 3 h 4"/>
                <a:gd name="T36" fmla="*/ 1 w 2"/>
                <a:gd name="T37" fmla="*/ 1 h 4"/>
                <a:gd name="T38" fmla="*/ 1 w 2"/>
                <a:gd name="T39" fmla="*/ 1 h 4"/>
                <a:gd name="T40" fmla="*/ 1 w 2"/>
                <a:gd name="T41" fmla="*/ 1 h 4"/>
                <a:gd name="T42" fmla="*/ 1 w 2"/>
                <a:gd name="T43" fmla="*/ 1 h 4"/>
                <a:gd name="T44" fmla="*/ 1 w 2"/>
                <a:gd name="T45" fmla="*/ 1 h 4"/>
                <a:gd name="T46" fmla="*/ 1 w 2"/>
                <a:gd name="T47" fmla="*/ 1 h 4"/>
                <a:gd name="T48" fmla="*/ 1 w 2"/>
                <a:gd name="T49" fmla="*/ 1 h 4"/>
                <a:gd name="T50" fmla="*/ 1 w 2"/>
                <a:gd name="T51" fmla="*/ 1 h 4"/>
                <a:gd name="T52" fmla="*/ 1 w 2"/>
                <a:gd name="T53" fmla="*/ 1 h 4"/>
                <a:gd name="T54" fmla="*/ 1 w 2"/>
                <a:gd name="T55" fmla="*/ 1 h 4"/>
                <a:gd name="T56" fmla="*/ 1 w 2"/>
                <a:gd name="T57" fmla="*/ 1 h 4"/>
                <a:gd name="T58" fmla="*/ 1 w 2"/>
                <a:gd name="T59" fmla="*/ 1 h 4"/>
                <a:gd name="T60" fmla="*/ 1 w 2"/>
                <a:gd name="T61" fmla="*/ 1 h 4"/>
                <a:gd name="T62" fmla="*/ 1 w 2"/>
                <a:gd name="T63" fmla="*/ 0 h 4"/>
                <a:gd name="T64" fmla="*/ 1 w 2"/>
                <a:gd name="T65" fmla="*/ 0 h 4"/>
                <a:gd name="T66" fmla="*/ 1 w 2"/>
                <a:gd name="T67" fmla="*/ 0 h 4"/>
                <a:gd name="T68" fmla="*/ 1 w 2"/>
                <a:gd name="T69" fmla="*/ 0 h 4"/>
                <a:gd name="T70" fmla="*/ 1 w 2"/>
                <a:gd name="T71" fmla="*/ 0 h 4"/>
                <a:gd name="T72" fmla="*/ 1 w 2"/>
                <a:gd name="T73" fmla="*/ 0 h 4"/>
                <a:gd name="T74" fmla="*/ 1 w 2"/>
                <a:gd name="T75" fmla="*/ 0 h 4"/>
                <a:gd name="T76" fmla="*/ 1 w 2"/>
                <a:gd name="T77" fmla="*/ 0 h 4"/>
                <a:gd name="T78" fmla="*/ 2 w 2"/>
                <a:gd name="T79" fmla="*/ 0 h 4"/>
                <a:gd name="T80" fmla="*/ 1 w 2"/>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4">
                  <a:moveTo>
                    <a:pt x="0" y="4"/>
                  </a:moveTo>
                  <a:lnTo>
                    <a:pt x="0" y="4"/>
                  </a:lnTo>
                  <a:lnTo>
                    <a:pt x="0" y="4"/>
                  </a:lnTo>
                  <a:lnTo>
                    <a:pt x="0" y="4"/>
                  </a:lnTo>
                  <a:lnTo>
                    <a:pt x="0" y="4"/>
                  </a:lnTo>
                  <a:lnTo>
                    <a:pt x="0" y="4"/>
                  </a:lnTo>
                  <a:lnTo>
                    <a:pt x="0" y="4"/>
                  </a:lnTo>
                  <a:lnTo>
                    <a:pt x="0" y="4"/>
                  </a:lnTo>
                  <a:lnTo>
                    <a:pt x="0" y="4"/>
                  </a:lnTo>
                  <a:lnTo>
                    <a:pt x="0" y="4"/>
                  </a:lnTo>
                  <a:lnTo>
                    <a:pt x="0" y="4"/>
                  </a:lnTo>
                  <a:lnTo>
                    <a:pt x="0" y="4"/>
                  </a:lnTo>
                  <a:lnTo>
                    <a:pt x="0" y="4"/>
                  </a:lnTo>
                  <a:close/>
                  <a:moveTo>
                    <a:pt x="1" y="4"/>
                  </a:move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close/>
                  <a:moveTo>
                    <a:pt x="1" y="3"/>
                  </a:moveTo>
                  <a:lnTo>
                    <a:pt x="1" y="3"/>
                  </a:lnTo>
                  <a:lnTo>
                    <a:pt x="1" y="3"/>
                  </a:lnTo>
                  <a:lnTo>
                    <a:pt x="1" y="3"/>
                  </a:lnTo>
                  <a:lnTo>
                    <a:pt x="1" y="3"/>
                  </a:lnTo>
                  <a:lnTo>
                    <a:pt x="1" y="3"/>
                  </a:lnTo>
                  <a:lnTo>
                    <a:pt x="1" y="3"/>
                  </a:lnTo>
                  <a:close/>
                  <a:moveTo>
                    <a:pt x="1" y="1"/>
                  </a:move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close/>
                  <a:moveTo>
                    <a:pt x="1" y="1"/>
                  </a:move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1" y="1"/>
                  </a:lnTo>
                  <a:lnTo>
                    <a:pt x="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0" name="Freeform 1798"/>
            <p:cNvSpPr>
              <a:spLocks noEditPoints="1"/>
            </p:cNvSpPr>
            <p:nvPr/>
          </p:nvSpPr>
          <p:spPr bwMode="auto">
            <a:xfrm>
              <a:off x="3776663" y="3953091"/>
              <a:ext cx="117475" cy="133350"/>
            </a:xfrm>
            <a:custGeom>
              <a:avLst/>
              <a:gdLst>
                <a:gd name="T0" fmla="*/ 67 w 74"/>
                <a:gd name="T1" fmla="*/ 41 h 84"/>
                <a:gd name="T2" fmla="*/ 67 w 74"/>
                <a:gd name="T3" fmla="*/ 40 h 84"/>
                <a:gd name="T4" fmla="*/ 68 w 74"/>
                <a:gd name="T5" fmla="*/ 38 h 84"/>
                <a:gd name="T6" fmla="*/ 67 w 74"/>
                <a:gd name="T7" fmla="*/ 37 h 84"/>
                <a:gd name="T8" fmla="*/ 61 w 74"/>
                <a:gd name="T9" fmla="*/ 33 h 84"/>
                <a:gd name="T10" fmla="*/ 58 w 74"/>
                <a:gd name="T11" fmla="*/ 29 h 84"/>
                <a:gd name="T12" fmla="*/ 44 w 74"/>
                <a:gd name="T13" fmla="*/ 27 h 84"/>
                <a:gd name="T14" fmla="*/ 52 w 74"/>
                <a:gd name="T15" fmla="*/ 28 h 84"/>
                <a:gd name="T16" fmla="*/ 52 w 74"/>
                <a:gd name="T17" fmla="*/ 26 h 84"/>
                <a:gd name="T18" fmla="*/ 48 w 74"/>
                <a:gd name="T19" fmla="*/ 23 h 84"/>
                <a:gd name="T20" fmla="*/ 19 w 74"/>
                <a:gd name="T21" fmla="*/ 23 h 84"/>
                <a:gd name="T22" fmla="*/ 26 w 74"/>
                <a:gd name="T23" fmla="*/ 26 h 84"/>
                <a:gd name="T24" fmla="*/ 33 w 74"/>
                <a:gd name="T25" fmla="*/ 29 h 84"/>
                <a:gd name="T26" fmla="*/ 40 w 74"/>
                <a:gd name="T27" fmla="*/ 31 h 84"/>
                <a:gd name="T28" fmla="*/ 47 w 74"/>
                <a:gd name="T29" fmla="*/ 31 h 84"/>
                <a:gd name="T30" fmla="*/ 51 w 74"/>
                <a:gd name="T31" fmla="*/ 31 h 84"/>
                <a:gd name="T32" fmla="*/ 51 w 74"/>
                <a:gd name="T33" fmla="*/ 29 h 84"/>
                <a:gd name="T34" fmla="*/ 54 w 74"/>
                <a:gd name="T35" fmla="*/ 28 h 84"/>
                <a:gd name="T36" fmla="*/ 62 w 74"/>
                <a:gd name="T37" fmla="*/ 28 h 84"/>
                <a:gd name="T38" fmla="*/ 57 w 74"/>
                <a:gd name="T39" fmla="*/ 31 h 84"/>
                <a:gd name="T40" fmla="*/ 56 w 74"/>
                <a:gd name="T41" fmla="*/ 32 h 84"/>
                <a:gd name="T42" fmla="*/ 61 w 74"/>
                <a:gd name="T43" fmla="*/ 35 h 84"/>
                <a:gd name="T44" fmla="*/ 63 w 74"/>
                <a:gd name="T45" fmla="*/ 33 h 84"/>
                <a:gd name="T46" fmla="*/ 63 w 74"/>
                <a:gd name="T47" fmla="*/ 33 h 84"/>
                <a:gd name="T48" fmla="*/ 67 w 74"/>
                <a:gd name="T49" fmla="*/ 35 h 84"/>
                <a:gd name="T50" fmla="*/ 67 w 74"/>
                <a:gd name="T51" fmla="*/ 37 h 84"/>
                <a:gd name="T52" fmla="*/ 63 w 74"/>
                <a:gd name="T53" fmla="*/ 41 h 84"/>
                <a:gd name="T54" fmla="*/ 71 w 74"/>
                <a:gd name="T55" fmla="*/ 40 h 84"/>
                <a:gd name="T56" fmla="*/ 70 w 74"/>
                <a:gd name="T57" fmla="*/ 45 h 84"/>
                <a:gd name="T58" fmla="*/ 70 w 74"/>
                <a:gd name="T59" fmla="*/ 50 h 84"/>
                <a:gd name="T60" fmla="*/ 66 w 74"/>
                <a:gd name="T61" fmla="*/ 55 h 84"/>
                <a:gd name="T62" fmla="*/ 68 w 74"/>
                <a:gd name="T63" fmla="*/ 61 h 84"/>
                <a:gd name="T64" fmla="*/ 61 w 74"/>
                <a:gd name="T65" fmla="*/ 65 h 84"/>
                <a:gd name="T66" fmla="*/ 58 w 74"/>
                <a:gd name="T67" fmla="*/ 68 h 84"/>
                <a:gd name="T68" fmla="*/ 52 w 74"/>
                <a:gd name="T69" fmla="*/ 66 h 84"/>
                <a:gd name="T70" fmla="*/ 47 w 74"/>
                <a:gd name="T71" fmla="*/ 64 h 84"/>
                <a:gd name="T72" fmla="*/ 51 w 74"/>
                <a:gd name="T73" fmla="*/ 73 h 84"/>
                <a:gd name="T74" fmla="*/ 51 w 74"/>
                <a:gd name="T75" fmla="*/ 77 h 84"/>
                <a:gd name="T76" fmla="*/ 47 w 74"/>
                <a:gd name="T77" fmla="*/ 80 h 84"/>
                <a:gd name="T78" fmla="*/ 43 w 74"/>
                <a:gd name="T79" fmla="*/ 82 h 84"/>
                <a:gd name="T80" fmla="*/ 35 w 74"/>
                <a:gd name="T81" fmla="*/ 80 h 84"/>
                <a:gd name="T82" fmla="*/ 33 w 74"/>
                <a:gd name="T83" fmla="*/ 74 h 84"/>
                <a:gd name="T84" fmla="*/ 33 w 74"/>
                <a:gd name="T85" fmla="*/ 68 h 84"/>
                <a:gd name="T86" fmla="*/ 30 w 74"/>
                <a:gd name="T87" fmla="*/ 60 h 84"/>
                <a:gd name="T88" fmla="*/ 30 w 74"/>
                <a:gd name="T89" fmla="*/ 52 h 84"/>
                <a:gd name="T90" fmla="*/ 21 w 74"/>
                <a:gd name="T91" fmla="*/ 54 h 84"/>
                <a:gd name="T92" fmla="*/ 16 w 74"/>
                <a:gd name="T93" fmla="*/ 50 h 84"/>
                <a:gd name="T94" fmla="*/ 10 w 74"/>
                <a:gd name="T95" fmla="*/ 49 h 84"/>
                <a:gd name="T96" fmla="*/ 5 w 74"/>
                <a:gd name="T97" fmla="*/ 44 h 84"/>
                <a:gd name="T98" fmla="*/ 3 w 74"/>
                <a:gd name="T99" fmla="*/ 37 h 84"/>
                <a:gd name="T100" fmla="*/ 2 w 74"/>
                <a:gd name="T101" fmla="*/ 32 h 84"/>
                <a:gd name="T102" fmla="*/ 6 w 74"/>
                <a:gd name="T103" fmla="*/ 24 h 84"/>
                <a:gd name="T104" fmla="*/ 10 w 74"/>
                <a:gd name="T105" fmla="*/ 23 h 84"/>
                <a:gd name="T106" fmla="*/ 9 w 74"/>
                <a:gd name="T107" fmla="*/ 28 h 84"/>
                <a:gd name="T108" fmla="*/ 7 w 74"/>
                <a:gd name="T109" fmla="*/ 35 h 84"/>
                <a:gd name="T110" fmla="*/ 11 w 74"/>
                <a:gd name="T111" fmla="*/ 37 h 84"/>
                <a:gd name="T112" fmla="*/ 10 w 74"/>
                <a:gd name="T113" fmla="*/ 31 h 84"/>
                <a:gd name="T114" fmla="*/ 14 w 74"/>
                <a:gd name="T115" fmla="*/ 26 h 84"/>
                <a:gd name="T116" fmla="*/ 20 w 74"/>
                <a:gd name="T117" fmla="*/ 24 h 84"/>
                <a:gd name="T118" fmla="*/ 19 w 74"/>
                <a:gd name="T119" fmla="*/ 2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84">
                  <a:moveTo>
                    <a:pt x="65" y="41"/>
                  </a:moveTo>
                  <a:lnTo>
                    <a:pt x="66" y="41"/>
                  </a:lnTo>
                  <a:lnTo>
                    <a:pt x="65" y="41"/>
                  </a:lnTo>
                  <a:close/>
                  <a:moveTo>
                    <a:pt x="67" y="41"/>
                  </a:moveTo>
                  <a:lnTo>
                    <a:pt x="66" y="41"/>
                  </a:lnTo>
                  <a:lnTo>
                    <a:pt x="67" y="41"/>
                  </a:lnTo>
                  <a:lnTo>
                    <a:pt x="66" y="41"/>
                  </a:lnTo>
                  <a:lnTo>
                    <a:pt x="67" y="41"/>
                  </a:lnTo>
                  <a:lnTo>
                    <a:pt x="67" y="40"/>
                  </a:lnTo>
                  <a:lnTo>
                    <a:pt x="67" y="41"/>
                  </a:lnTo>
                  <a:close/>
                  <a:moveTo>
                    <a:pt x="68" y="40"/>
                  </a:moveTo>
                  <a:lnTo>
                    <a:pt x="70" y="40"/>
                  </a:lnTo>
                  <a:lnTo>
                    <a:pt x="68" y="40"/>
                  </a:lnTo>
                  <a:close/>
                  <a:moveTo>
                    <a:pt x="68" y="38"/>
                  </a:moveTo>
                  <a:lnTo>
                    <a:pt x="68" y="40"/>
                  </a:lnTo>
                  <a:lnTo>
                    <a:pt x="67" y="40"/>
                  </a:lnTo>
                  <a:lnTo>
                    <a:pt x="66" y="40"/>
                  </a:lnTo>
                  <a:lnTo>
                    <a:pt x="66" y="41"/>
                  </a:lnTo>
                  <a:lnTo>
                    <a:pt x="66" y="40"/>
                  </a:lnTo>
                  <a:lnTo>
                    <a:pt x="67" y="40"/>
                  </a:lnTo>
                  <a:lnTo>
                    <a:pt x="68" y="38"/>
                  </a:lnTo>
                  <a:close/>
                  <a:moveTo>
                    <a:pt x="67" y="40"/>
                  </a:moveTo>
                  <a:lnTo>
                    <a:pt x="67" y="38"/>
                  </a:lnTo>
                  <a:lnTo>
                    <a:pt x="68" y="38"/>
                  </a:lnTo>
                  <a:lnTo>
                    <a:pt x="67" y="38"/>
                  </a:lnTo>
                  <a:lnTo>
                    <a:pt x="67" y="40"/>
                  </a:lnTo>
                  <a:close/>
                  <a:moveTo>
                    <a:pt x="68" y="37"/>
                  </a:moveTo>
                  <a:lnTo>
                    <a:pt x="68" y="38"/>
                  </a:lnTo>
                  <a:lnTo>
                    <a:pt x="68" y="37"/>
                  </a:lnTo>
                  <a:lnTo>
                    <a:pt x="68" y="38"/>
                  </a:lnTo>
                  <a:lnTo>
                    <a:pt x="67" y="38"/>
                  </a:lnTo>
                  <a:lnTo>
                    <a:pt x="67" y="37"/>
                  </a:lnTo>
                  <a:lnTo>
                    <a:pt x="68" y="37"/>
                  </a:lnTo>
                  <a:close/>
                  <a:moveTo>
                    <a:pt x="68" y="37"/>
                  </a:moveTo>
                  <a:lnTo>
                    <a:pt x="67" y="37"/>
                  </a:lnTo>
                  <a:lnTo>
                    <a:pt x="68" y="37"/>
                  </a:lnTo>
                  <a:close/>
                  <a:moveTo>
                    <a:pt x="60" y="33"/>
                  </a:moveTo>
                  <a:lnTo>
                    <a:pt x="60" y="32"/>
                  </a:lnTo>
                  <a:lnTo>
                    <a:pt x="60" y="33"/>
                  </a:lnTo>
                  <a:close/>
                  <a:moveTo>
                    <a:pt x="61" y="33"/>
                  </a:moveTo>
                  <a:lnTo>
                    <a:pt x="60" y="33"/>
                  </a:lnTo>
                  <a:lnTo>
                    <a:pt x="60" y="32"/>
                  </a:lnTo>
                  <a:lnTo>
                    <a:pt x="61" y="32"/>
                  </a:lnTo>
                  <a:lnTo>
                    <a:pt x="61" y="33"/>
                  </a:lnTo>
                  <a:close/>
                  <a:moveTo>
                    <a:pt x="58" y="31"/>
                  </a:moveTo>
                  <a:lnTo>
                    <a:pt x="57" y="31"/>
                  </a:lnTo>
                  <a:lnTo>
                    <a:pt x="57" y="29"/>
                  </a:lnTo>
                  <a:lnTo>
                    <a:pt x="58" y="29"/>
                  </a:lnTo>
                  <a:lnTo>
                    <a:pt x="58" y="31"/>
                  </a:lnTo>
                  <a:close/>
                  <a:moveTo>
                    <a:pt x="52" y="28"/>
                  </a:moveTo>
                  <a:lnTo>
                    <a:pt x="51" y="28"/>
                  </a:lnTo>
                  <a:lnTo>
                    <a:pt x="52" y="28"/>
                  </a:lnTo>
                  <a:close/>
                  <a:moveTo>
                    <a:pt x="49" y="28"/>
                  </a:moveTo>
                  <a:lnTo>
                    <a:pt x="51" y="28"/>
                  </a:lnTo>
                  <a:lnTo>
                    <a:pt x="49" y="28"/>
                  </a:lnTo>
                  <a:close/>
                  <a:moveTo>
                    <a:pt x="44" y="27"/>
                  </a:moveTo>
                  <a:lnTo>
                    <a:pt x="44" y="28"/>
                  </a:lnTo>
                  <a:lnTo>
                    <a:pt x="43" y="28"/>
                  </a:lnTo>
                  <a:lnTo>
                    <a:pt x="43" y="27"/>
                  </a:lnTo>
                  <a:lnTo>
                    <a:pt x="43" y="28"/>
                  </a:lnTo>
                  <a:lnTo>
                    <a:pt x="43" y="27"/>
                  </a:lnTo>
                  <a:lnTo>
                    <a:pt x="44" y="27"/>
                  </a:lnTo>
                  <a:close/>
                  <a:moveTo>
                    <a:pt x="52" y="27"/>
                  </a:moveTo>
                  <a:lnTo>
                    <a:pt x="52" y="28"/>
                  </a:lnTo>
                  <a:lnTo>
                    <a:pt x="51" y="28"/>
                  </a:lnTo>
                  <a:lnTo>
                    <a:pt x="51" y="27"/>
                  </a:lnTo>
                  <a:lnTo>
                    <a:pt x="49" y="27"/>
                  </a:lnTo>
                  <a:lnTo>
                    <a:pt x="48" y="27"/>
                  </a:lnTo>
                  <a:lnTo>
                    <a:pt x="49" y="27"/>
                  </a:lnTo>
                  <a:lnTo>
                    <a:pt x="51" y="27"/>
                  </a:lnTo>
                  <a:lnTo>
                    <a:pt x="52" y="27"/>
                  </a:lnTo>
                  <a:lnTo>
                    <a:pt x="52" y="26"/>
                  </a:lnTo>
                  <a:lnTo>
                    <a:pt x="52" y="27"/>
                  </a:lnTo>
                  <a:close/>
                  <a:moveTo>
                    <a:pt x="35" y="23"/>
                  </a:moveTo>
                  <a:lnTo>
                    <a:pt x="37" y="23"/>
                  </a:lnTo>
                  <a:lnTo>
                    <a:pt x="35" y="23"/>
                  </a:lnTo>
                  <a:close/>
                  <a:moveTo>
                    <a:pt x="35" y="22"/>
                  </a:moveTo>
                  <a:lnTo>
                    <a:pt x="37" y="22"/>
                  </a:lnTo>
                  <a:lnTo>
                    <a:pt x="35" y="22"/>
                  </a:lnTo>
                  <a:close/>
                  <a:moveTo>
                    <a:pt x="48" y="23"/>
                  </a:moveTo>
                  <a:lnTo>
                    <a:pt x="47" y="22"/>
                  </a:lnTo>
                  <a:lnTo>
                    <a:pt x="48" y="22"/>
                  </a:lnTo>
                  <a:lnTo>
                    <a:pt x="48" y="23"/>
                  </a:lnTo>
                  <a:close/>
                  <a:moveTo>
                    <a:pt x="32" y="21"/>
                  </a:moveTo>
                  <a:lnTo>
                    <a:pt x="30" y="21"/>
                  </a:lnTo>
                  <a:lnTo>
                    <a:pt x="32" y="21"/>
                  </a:lnTo>
                  <a:close/>
                  <a:moveTo>
                    <a:pt x="19" y="22"/>
                  </a:moveTo>
                  <a:lnTo>
                    <a:pt x="19" y="23"/>
                  </a:lnTo>
                  <a:lnTo>
                    <a:pt x="20" y="23"/>
                  </a:lnTo>
                  <a:lnTo>
                    <a:pt x="20" y="24"/>
                  </a:lnTo>
                  <a:lnTo>
                    <a:pt x="21" y="24"/>
                  </a:lnTo>
                  <a:lnTo>
                    <a:pt x="23" y="24"/>
                  </a:lnTo>
                  <a:lnTo>
                    <a:pt x="24" y="24"/>
                  </a:lnTo>
                  <a:lnTo>
                    <a:pt x="25" y="24"/>
                  </a:lnTo>
                  <a:lnTo>
                    <a:pt x="25" y="26"/>
                  </a:lnTo>
                  <a:lnTo>
                    <a:pt x="26" y="26"/>
                  </a:lnTo>
                  <a:lnTo>
                    <a:pt x="26" y="27"/>
                  </a:lnTo>
                  <a:lnTo>
                    <a:pt x="28" y="27"/>
                  </a:lnTo>
                  <a:lnTo>
                    <a:pt x="28" y="28"/>
                  </a:lnTo>
                  <a:lnTo>
                    <a:pt x="28" y="29"/>
                  </a:lnTo>
                  <a:lnTo>
                    <a:pt x="29" y="29"/>
                  </a:lnTo>
                  <a:lnTo>
                    <a:pt x="30" y="29"/>
                  </a:lnTo>
                  <a:lnTo>
                    <a:pt x="32" y="29"/>
                  </a:lnTo>
                  <a:lnTo>
                    <a:pt x="33" y="29"/>
                  </a:lnTo>
                  <a:lnTo>
                    <a:pt x="34" y="29"/>
                  </a:lnTo>
                  <a:lnTo>
                    <a:pt x="35" y="29"/>
                  </a:lnTo>
                  <a:lnTo>
                    <a:pt x="37" y="29"/>
                  </a:lnTo>
                  <a:lnTo>
                    <a:pt x="38" y="29"/>
                  </a:lnTo>
                  <a:lnTo>
                    <a:pt x="39" y="29"/>
                  </a:lnTo>
                  <a:lnTo>
                    <a:pt x="40" y="31"/>
                  </a:lnTo>
                  <a:lnTo>
                    <a:pt x="42" y="31"/>
                  </a:lnTo>
                  <a:lnTo>
                    <a:pt x="40" y="31"/>
                  </a:lnTo>
                  <a:lnTo>
                    <a:pt x="42" y="32"/>
                  </a:lnTo>
                  <a:lnTo>
                    <a:pt x="43" y="32"/>
                  </a:lnTo>
                  <a:lnTo>
                    <a:pt x="44" y="32"/>
                  </a:lnTo>
                  <a:lnTo>
                    <a:pt x="46" y="32"/>
                  </a:lnTo>
                  <a:lnTo>
                    <a:pt x="44" y="32"/>
                  </a:lnTo>
                  <a:lnTo>
                    <a:pt x="46" y="32"/>
                  </a:lnTo>
                  <a:lnTo>
                    <a:pt x="47" y="32"/>
                  </a:lnTo>
                  <a:lnTo>
                    <a:pt x="47" y="31"/>
                  </a:lnTo>
                  <a:lnTo>
                    <a:pt x="47" y="32"/>
                  </a:lnTo>
                  <a:lnTo>
                    <a:pt x="48" y="31"/>
                  </a:lnTo>
                  <a:lnTo>
                    <a:pt x="49" y="31"/>
                  </a:lnTo>
                  <a:lnTo>
                    <a:pt x="48" y="31"/>
                  </a:lnTo>
                  <a:lnTo>
                    <a:pt x="49" y="31"/>
                  </a:lnTo>
                  <a:lnTo>
                    <a:pt x="49" y="29"/>
                  </a:lnTo>
                  <a:lnTo>
                    <a:pt x="51" y="29"/>
                  </a:lnTo>
                  <a:lnTo>
                    <a:pt x="51" y="31"/>
                  </a:lnTo>
                  <a:lnTo>
                    <a:pt x="51" y="29"/>
                  </a:lnTo>
                  <a:lnTo>
                    <a:pt x="52" y="29"/>
                  </a:lnTo>
                  <a:lnTo>
                    <a:pt x="52" y="31"/>
                  </a:lnTo>
                  <a:lnTo>
                    <a:pt x="53" y="29"/>
                  </a:lnTo>
                  <a:lnTo>
                    <a:pt x="52" y="29"/>
                  </a:lnTo>
                  <a:lnTo>
                    <a:pt x="51" y="29"/>
                  </a:lnTo>
                  <a:lnTo>
                    <a:pt x="49" y="29"/>
                  </a:lnTo>
                  <a:lnTo>
                    <a:pt x="51" y="29"/>
                  </a:lnTo>
                  <a:lnTo>
                    <a:pt x="52" y="29"/>
                  </a:lnTo>
                  <a:lnTo>
                    <a:pt x="52" y="28"/>
                  </a:lnTo>
                  <a:lnTo>
                    <a:pt x="52" y="29"/>
                  </a:lnTo>
                  <a:lnTo>
                    <a:pt x="53" y="29"/>
                  </a:lnTo>
                  <a:lnTo>
                    <a:pt x="54" y="29"/>
                  </a:lnTo>
                  <a:lnTo>
                    <a:pt x="54" y="28"/>
                  </a:lnTo>
                  <a:lnTo>
                    <a:pt x="54" y="29"/>
                  </a:lnTo>
                  <a:lnTo>
                    <a:pt x="54" y="28"/>
                  </a:lnTo>
                  <a:lnTo>
                    <a:pt x="54" y="29"/>
                  </a:lnTo>
                  <a:lnTo>
                    <a:pt x="54" y="28"/>
                  </a:lnTo>
                  <a:lnTo>
                    <a:pt x="56" y="28"/>
                  </a:lnTo>
                  <a:lnTo>
                    <a:pt x="57" y="28"/>
                  </a:lnTo>
                  <a:lnTo>
                    <a:pt x="58" y="28"/>
                  </a:lnTo>
                  <a:lnTo>
                    <a:pt x="60" y="28"/>
                  </a:lnTo>
                  <a:lnTo>
                    <a:pt x="61" y="28"/>
                  </a:lnTo>
                  <a:lnTo>
                    <a:pt x="62" y="28"/>
                  </a:lnTo>
                  <a:lnTo>
                    <a:pt x="62" y="29"/>
                  </a:lnTo>
                  <a:lnTo>
                    <a:pt x="61" y="29"/>
                  </a:lnTo>
                  <a:lnTo>
                    <a:pt x="60" y="29"/>
                  </a:lnTo>
                  <a:lnTo>
                    <a:pt x="58" y="29"/>
                  </a:lnTo>
                  <a:lnTo>
                    <a:pt x="57" y="29"/>
                  </a:lnTo>
                  <a:lnTo>
                    <a:pt x="56" y="29"/>
                  </a:lnTo>
                  <a:lnTo>
                    <a:pt x="57" y="29"/>
                  </a:lnTo>
                  <a:lnTo>
                    <a:pt x="57" y="31"/>
                  </a:lnTo>
                  <a:lnTo>
                    <a:pt x="56" y="31"/>
                  </a:lnTo>
                  <a:lnTo>
                    <a:pt x="57" y="31"/>
                  </a:lnTo>
                  <a:lnTo>
                    <a:pt x="56" y="31"/>
                  </a:lnTo>
                  <a:lnTo>
                    <a:pt x="57" y="31"/>
                  </a:lnTo>
                  <a:lnTo>
                    <a:pt x="58" y="31"/>
                  </a:lnTo>
                  <a:lnTo>
                    <a:pt x="58" y="32"/>
                  </a:lnTo>
                  <a:lnTo>
                    <a:pt x="57" y="32"/>
                  </a:lnTo>
                  <a:lnTo>
                    <a:pt x="56" y="32"/>
                  </a:lnTo>
                  <a:lnTo>
                    <a:pt x="57" y="32"/>
                  </a:lnTo>
                  <a:lnTo>
                    <a:pt x="58" y="32"/>
                  </a:lnTo>
                  <a:lnTo>
                    <a:pt x="58" y="31"/>
                  </a:lnTo>
                  <a:lnTo>
                    <a:pt x="58" y="32"/>
                  </a:lnTo>
                  <a:lnTo>
                    <a:pt x="60" y="32"/>
                  </a:lnTo>
                  <a:lnTo>
                    <a:pt x="60" y="33"/>
                  </a:lnTo>
                  <a:lnTo>
                    <a:pt x="60" y="35"/>
                  </a:lnTo>
                  <a:lnTo>
                    <a:pt x="61" y="35"/>
                  </a:lnTo>
                  <a:lnTo>
                    <a:pt x="61" y="33"/>
                  </a:lnTo>
                  <a:lnTo>
                    <a:pt x="61" y="35"/>
                  </a:lnTo>
                  <a:lnTo>
                    <a:pt x="61" y="33"/>
                  </a:lnTo>
                  <a:lnTo>
                    <a:pt x="62" y="33"/>
                  </a:lnTo>
                  <a:lnTo>
                    <a:pt x="61" y="33"/>
                  </a:lnTo>
                  <a:lnTo>
                    <a:pt x="61" y="32"/>
                  </a:lnTo>
                  <a:lnTo>
                    <a:pt x="62" y="33"/>
                  </a:lnTo>
                  <a:lnTo>
                    <a:pt x="63" y="33"/>
                  </a:lnTo>
                  <a:lnTo>
                    <a:pt x="63" y="35"/>
                  </a:lnTo>
                  <a:lnTo>
                    <a:pt x="62" y="35"/>
                  </a:lnTo>
                  <a:lnTo>
                    <a:pt x="63" y="35"/>
                  </a:lnTo>
                  <a:lnTo>
                    <a:pt x="63" y="33"/>
                  </a:lnTo>
                  <a:lnTo>
                    <a:pt x="63" y="35"/>
                  </a:lnTo>
                  <a:lnTo>
                    <a:pt x="63" y="33"/>
                  </a:lnTo>
                  <a:lnTo>
                    <a:pt x="65" y="33"/>
                  </a:lnTo>
                  <a:lnTo>
                    <a:pt x="63" y="33"/>
                  </a:lnTo>
                  <a:lnTo>
                    <a:pt x="65" y="33"/>
                  </a:lnTo>
                  <a:lnTo>
                    <a:pt x="65" y="35"/>
                  </a:lnTo>
                  <a:lnTo>
                    <a:pt x="65" y="33"/>
                  </a:lnTo>
                  <a:lnTo>
                    <a:pt x="65" y="35"/>
                  </a:lnTo>
                  <a:lnTo>
                    <a:pt x="66" y="35"/>
                  </a:lnTo>
                  <a:lnTo>
                    <a:pt x="67" y="35"/>
                  </a:lnTo>
                  <a:lnTo>
                    <a:pt x="67" y="36"/>
                  </a:lnTo>
                  <a:lnTo>
                    <a:pt x="67" y="35"/>
                  </a:lnTo>
                  <a:lnTo>
                    <a:pt x="67" y="36"/>
                  </a:lnTo>
                  <a:lnTo>
                    <a:pt x="68" y="36"/>
                  </a:lnTo>
                  <a:lnTo>
                    <a:pt x="68" y="37"/>
                  </a:lnTo>
                  <a:lnTo>
                    <a:pt x="68" y="36"/>
                  </a:lnTo>
                  <a:lnTo>
                    <a:pt x="68" y="37"/>
                  </a:lnTo>
                  <a:lnTo>
                    <a:pt x="67" y="37"/>
                  </a:lnTo>
                  <a:lnTo>
                    <a:pt x="67" y="38"/>
                  </a:lnTo>
                  <a:lnTo>
                    <a:pt x="67" y="37"/>
                  </a:lnTo>
                  <a:lnTo>
                    <a:pt x="67" y="38"/>
                  </a:lnTo>
                  <a:lnTo>
                    <a:pt x="66" y="40"/>
                  </a:lnTo>
                  <a:lnTo>
                    <a:pt x="66" y="41"/>
                  </a:lnTo>
                  <a:lnTo>
                    <a:pt x="66" y="40"/>
                  </a:lnTo>
                  <a:lnTo>
                    <a:pt x="65" y="41"/>
                  </a:lnTo>
                  <a:lnTo>
                    <a:pt x="65" y="40"/>
                  </a:lnTo>
                  <a:lnTo>
                    <a:pt x="63" y="40"/>
                  </a:lnTo>
                  <a:lnTo>
                    <a:pt x="63" y="41"/>
                  </a:lnTo>
                  <a:lnTo>
                    <a:pt x="65" y="41"/>
                  </a:lnTo>
                  <a:lnTo>
                    <a:pt x="66" y="41"/>
                  </a:lnTo>
                  <a:lnTo>
                    <a:pt x="67" y="41"/>
                  </a:lnTo>
                  <a:lnTo>
                    <a:pt x="68" y="41"/>
                  </a:lnTo>
                  <a:lnTo>
                    <a:pt x="68" y="40"/>
                  </a:lnTo>
                  <a:lnTo>
                    <a:pt x="68" y="41"/>
                  </a:lnTo>
                  <a:lnTo>
                    <a:pt x="70" y="41"/>
                  </a:lnTo>
                  <a:lnTo>
                    <a:pt x="71" y="40"/>
                  </a:lnTo>
                  <a:lnTo>
                    <a:pt x="72" y="40"/>
                  </a:lnTo>
                  <a:lnTo>
                    <a:pt x="72" y="41"/>
                  </a:lnTo>
                  <a:lnTo>
                    <a:pt x="74" y="42"/>
                  </a:lnTo>
                  <a:lnTo>
                    <a:pt x="72" y="42"/>
                  </a:lnTo>
                  <a:lnTo>
                    <a:pt x="72" y="44"/>
                  </a:lnTo>
                  <a:lnTo>
                    <a:pt x="71" y="44"/>
                  </a:lnTo>
                  <a:lnTo>
                    <a:pt x="71" y="45"/>
                  </a:lnTo>
                  <a:lnTo>
                    <a:pt x="70" y="45"/>
                  </a:lnTo>
                  <a:lnTo>
                    <a:pt x="70" y="46"/>
                  </a:lnTo>
                  <a:lnTo>
                    <a:pt x="68" y="46"/>
                  </a:lnTo>
                  <a:lnTo>
                    <a:pt x="68" y="47"/>
                  </a:lnTo>
                  <a:lnTo>
                    <a:pt x="70" y="47"/>
                  </a:lnTo>
                  <a:lnTo>
                    <a:pt x="70" y="49"/>
                  </a:lnTo>
                  <a:lnTo>
                    <a:pt x="71" y="49"/>
                  </a:lnTo>
                  <a:lnTo>
                    <a:pt x="71" y="50"/>
                  </a:lnTo>
                  <a:lnTo>
                    <a:pt x="70" y="50"/>
                  </a:lnTo>
                  <a:lnTo>
                    <a:pt x="68" y="50"/>
                  </a:lnTo>
                  <a:lnTo>
                    <a:pt x="67" y="50"/>
                  </a:lnTo>
                  <a:lnTo>
                    <a:pt x="67" y="51"/>
                  </a:lnTo>
                  <a:lnTo>
                    <a:pt x="66" y="51"/>
                  </a:lnTo>
                  <a:lnTo>
                    <a:pt x="66" y="52"/>
                  </a:lnTo>
                  <a:lnTo>
                    <a:pt x="67" y="54"/>
                  </a:lnTo>
                  <a:lnTo>
                    <a:pt x="66" y="54"/>
                  </a:lnTo>
                  <a:lnTo>
                    <a:pt x="66" y="55"/>
                  </a:lnTo>
                  <a:lnTo>
                    <a:pt x="65" y="55"/>
                  </a:lnTo>
                  <a:lnTo>
                    <a:pt x="66" y="55"/>
                  </a:lnTo>
                  <a:lnTo>
                    <a:pt x="66" y="56"/>
                  </a:lnTo>
                  <a:lnTo>
                    <a:pt x="67" y="56"/>
                  </a:lnTo>
                  <a:lnTo>
                    <a:pt x="67" y="58"/>
                  </a:lnTo>
                  <a:lnTo>
                    <a:pt x="68" y="59"/>
                  </a:lnTo>
                  <a:lnTo>
                    <a:pt x="70" y="60"/>
                  </a:lnTo>
                  <a:lnTo>
                    <a:pt x="68" y="61"/>
                  </a:lnTo>
                  <a:lnTo>
                    <a:pt x="67" y="61"/>
                  </a:lnTo>
                  <a:lnTo>
                    <a:pt x="67" y="63"/>
                  </a:lnTo>
                  <a:lnTo>
                    <a:pt x="66" y="63"/>
                  </a:lnTo>
                  <a:lnTo>
                    <a:pt x="65" y="63"/>
                  </a:lnTo>
                  <a:lnTo>
                    <a:pt x="65" y="64"/>
                  </a:lnTo>
                  <a:lnTo>
                    <a:pt x="63" y="64"/>
                  </a:lnTo>
                  <a:lnTo>
                    <a:pt x="62" y="65"/>
                  </a:lnTo>
                  <a:lnTo>
                    <a:pt x="61" y="65"/>
                  </a:lnTo>
                  <a:lnTo>
                    <a:pt x="60" y="65"/>
                  </a:lnTo>
                  <a:lnTo>
                    <a:pt x="60" y="64"/>
                  </a:lnTo>
                  <a:lnTo>
                    <a:pt x="60" y="65"/>
                  </a:lnTo>
                  <a:lnTo>
                    <a:pt x="58" y="65"/>
                  </a:lnTo>
                  <a:lnTo>
                    <a:pt x="57" y="65"/>
                  </a:lnTo>
                  <a:lnTo>
                    <a:pt x="57" y="66"/>
                  </a:lnTo>
                  <a:lnTo>
                    <a:pt x="58" y="66"/>
                  </a:lnTo>
                  <a:lnTo>
                    <a:pt x="58" y="68"/>
                  </a:lnTo>
                  <a:lnTo>
                    <a:pt x="57" y="68"/>
                  </a:lnTo>
                  <a:lnTo>
                    <a:pt x="56" y="68"/>
                  </a:lnTo>
                  <a:lnTo>
                    <a:pt x="56" y="66"/>
                  </a:lnTo>
                  <a:lnTo>
                    <a:pt x="54" y="66"/>
                  </a:lnTo>
                  <a:lnTo>
                    <a:pt x="54" y="65"/>
                  </a:lnTo>
                  <a:lnTo>
                    <a:pt x="54" y="66"/>
                  </a:lnTo>
                  <a:lnTo>
                    <a:pt x="53" y="66"/>
                  </a:lnTo>
                  <a:lnTo>
                    <a:pt x="52" y="66"/>
                  </a:lnTo>
                  <a:lnTo>
                    <a:pt x="52" y="65"/>
                  </a:lnTo>
                  <a:lnTo>
                    <a:pt x="52" y="66"/>
                  </a:lnTo>
                  <a:lnTo>
                    <a:pt x="51" y="66"/>
                  </a:lnTo>
                  <a:lnTo>
                    <a:pt x="51" y="65"/>
                  </a:lnTo>
                  <a:lnTo>
                    <a:pt x="49" y="65"/>
                  </a:lnTo>
                  <a:lnTo>
                    <a:pt x="48" y="65"/>
                  </a:lnTo>
                  <a:lnTo>
                    <a:pt x="48" y="64"/>
                  </a:lnTo>
                  <a:lnTo>
                    <a:pt x="47" y="64"/>
                  </a:lnTo>
                  <a:lnTo>
                    <a:pt x="47" y="65"/>
                  </a:lnTo>
                  <a:lnTo>
                    <a:pt x="48" y="66"/>
                  </a:lnTo>
                  <a:lnTo>
                    <a:pt x="49" y="66"/>
                  </a:lnTo>
                  <a:lnTo>
                    <a:pt x="49" y="68"/>
                  </a:lnTo>
                  <a:lnTo>
                    <a:pt x="49" y="69"/>
                  </a:lnTo>
                  <a:lnTo>
                    <a:pt x="49" y="70"/>
                  </a:lnTo>
                  <a:lnTo>
                    <a:pt x="51" y="72"/>
                  </a:lnTo>
                  <a:lnTo>
                    <a:pt x="51" y="73"/>
                  </a:lnTo>
                  <a:lnTo>
                    <a:pt x="51" y="74"/>
                  </a:lnTo>
                  <a:lnTo>
                    <a:pt x="52" y="74"/>
                  </a:lnTo>
                  <a:lnTo>
                    <a:pt x="53" y="74"/>
                  </a:lnTo>
                  <a:lnTo>
                    <a:pt x="54" y="74"/>
                  </a:lnTo>
                  <a:lnTo>
                    <a:pt x="54" y="75"/>
                  </a:lnTo>
                  <a:lnTo>
                    <a:pt x="53" y="75"/>
                  </a:lnTo>
                  <a:lnTo>
                    <a:pt x="52" y="77"/>
                  </a:lnTo>
                  <a:lnTo>
                    <a:pt x="51" y="77"/>
                  </a:lnTo>
                  <a:lnTo>
                    <a:pt x="51" y="78"/>
                  </a:lnTo>
                  <a:lnTo>
                    <a:pt x="51" y="79"/>
                  </a:lnTo>
                  <a:lnTo>
                    <a:pt x="49" y="79"/>
                  </a:lnTo>
                  <a:lnTo>
                    <a:pt x="49" y="80"/>
                  </a:lnTo>
                  <a:lnTo>
                    <a:pt x="49" y="79"/>
                  </a:lnTo>
                  <a:lnTo>
                    <a:pt x="48" y="79"/>
                  </a:lnTo>
                  <a:lnTo>
                    <a:pt x="48" y="80"/>
                  </a:lnTo>
                  <a:lnTo>
                    <a:pt x="47" y="80"/>
                  </a:lnTo>
                  <a:lnTo>
                    <a:pt x="46" y="80"/>
                  </a:lnTo>
                  <a:lnTo>
                    <a:pt x="46" y="82"/>
                  </a:lnTo>
                  <a:lnTo>
                    <a:pt x="44" y="82"/>
                  </a:lnTo>
                  <a:lnTo>
                    <a:pt x="43" y="83"/>
                  </a:lnTo>
                  <a:lnTo>
                    <a:pt x="43" y="84"/>
                  </a:lnTo>
                  <a:lnTo>
                    <a:pt x="42" y="83"/>
                  </a:lnTo>
                  <a:lnTo>
                    <a:pt x="43" y="83"/>
                  </a:lnTo>
                  <a:lnTo>
                    <a:pt x="43" y="82"/>
                  </a:lnTo>
                  <a:lnTo>
                    <a:pt x="42" y="82"/>
                  </a:lnTo>
                  <a:lnTo>
                    <a:pt x="40" y="82"/>
                  </a:lnTo>
                  <a:lnTo>
                    <a:pt x="40" y="83"/>
                  </a:lnTo>
                  <a:lnTo>
                    <a:pt x="39" y="83"/>
                  </a:lnTo>
                  <a:lnTo>
                    <a:pt x="38" y="83"/>
                  </a:lnTo>
                  <a:lnTo>
                    <a:pt x="37" y="83"/>
                  </a:lnTo>
                  <a:lnTo>
                    <a:pt x="37" y="82"/>
                  </a:lnTo>
                  <a:lnTo>
                    <a:pt x="35" y="80"/>
                  </a:lnTo>
                  <a:lnTo>
                    <a:pt x="35" y="79"/>
                  </a:lnTo>
                  <a:lnTo>
                    <a:pt x="35" y="78"/>
                  </a:lnTo>
                  <a:lnTo>
                    <a:pt x="34" y="77"/>
                  </a:lnTo>
                  <a:lnTo>
                    <a:pt x="34" y="75"/>
                  </a:lnTo>
                  <a:lnTo>
                    <a:pt x="33" y="75"/>
                  </a:lnTo>
                  <a:lnTo>
                    <a:pt x="34" y="75"/>
                  </a:lnTo>
                  <a:lnTo>
                    <a:pt x="34" y="74"/>
                  </a:lnTo>
                  <a:lnTo>
                    <a:pt x="33" y="74"/>
                  </a:lnTo>
                  <a:lnTo>
                    <a:pt x="33" y="73"/>
                  </a:lnTo>
                  <a:lnTo>
                    <a:pt x="32" y="73"/>
                  </a:lnTo>
                  <a:lnTo>
                    <a:pt x="32" y="72"/>
                  </a:lnTo>
                  <a:lnTo>
                    <a:pt x="30" y="72"/>
                  </a:lnTo>
                  <a:lnTo>
                    <a:pt x="30" y="70"/>
                  </a:lnTo>
                  <a:lnTo>
                    <a:pt x="32" y="70"/>
                  </a:lnTo>
                  <a:lnTo>
                    <a:pt x="33" y="69"/>
                  </a:lnTo>
                  <a:lnTo>
                    <a:pt x="33" y="68"/>
                  </a:lnTo>
                  <a:lnTo>
                    <a:pt x="32" y="68"/>
                  </a:lnTo>
                  <a:lnTo>
                    <a:pt x="32" y="66"/>
                  </a:lnTo>
                  <a:lnTo>
                    <a:pt x="30" y="66"/>
                  </a:lnTo>
                  <a:lnTo>
                    <a:pt x="30" y="65"/>
                  </a:lnTo>
                  <a:lnTo>
                    <a:pt x="30" y="64"/>
                  </a:lnTo>
                  <a:lnTo>
                    <a:pt x="30" y="63"/>
                  </a:lnTo>
                  <a:lnTo>
                    <a:pt x="30" y="61"/>
                  </a:lnTo>
                  <a:lnTo>
                    <a:pt x="30" y="60"/>
                  </a:lnTo>
                  <a:lnTo>
                    <a:pt x="30" y="59"/>
                  </a:lnTo>
                  <a:lnTo>
                    <a:pt x="30" y="58"/>
                  </a:lnTo>
                  <a:lnTo>
                    <a:pt x="32" y="58"/>
                  </a:lnTo>
                  <a:lnTo>
                    <a:pt x="32" y="56"/>
                  </a:lnTo>
                  <a:lnTo>
                    <a:pt x="32" y="55"/>
                  </a:lnTo>
                  <a:lnTo>
                    <a:pt x="33" y="55"/>
                  </a:lnTo>
                  <a:lnTo>
                    <a:pt x="32" y="54"/>
                  </a:lnTo>
                  <a:lnTo>
                    <a:pt x="30" y="52"/>
                  </a:lnTo>
                  <a:lnTo>
                    <a:pt x="30" y="54"/>
                  </a:lnTo>
                  <a:lnTo>
                    <a:pt x="29" y="54"/>
                  </a:lnTo>
                  <a:lnTo>
                    <a:pt x="28" y="54"/>
                  </a:lnTo>
                  <a:lnTo>
                    <a:pt x="26" y="54"/>
                  </a:lnTo>
                  <a:lnTo>
                    <a:pt x="25" y="54"/>
                  </a:lnTo>
                  <a:lnTo>
                    <a:pt x="24" y="54"/>
                  </a:lnTo>
                  <a:lnTo>
                    <a:pt x="23" y="54"/>
                  </a:lnTo>
                  <a:lnTo>
                    <a:pt x="21" y="54"/>
                  </a:lnTo>
                  <a:lnTo>
                    <a:pt x="20" y="52"/>
                  </a:lnTo>
                  <a:lnTo>
                    <a:pt x="20" y="51"/>
                  </a:lnTo>
                  <a:lnTo>
                    <a:pt x="19" y="51"/>
                  </a:lnTo>
                  <a:lnTo>
                    <a:pt x="19" y="50"/>
                  </a:lnTo>
                  <a:lnTo>
                    <a:pt x="17" y="50"/>
                  </a:lnTo>
                  <a:lnTo>
                    <a:pt x="17" y="49"/>
                  </a:lnTo>
                  <a:lnTo>
                    <a:pt x="17" y="50"/>
                  </a:lnTo>
                  <a:lnTo>
                    <a:pt x="16" y="50"/>
                  </a:lnTo>
                  <a:lnTo>
                    <a:pt x="16" y="49"/>
                  </a:lnTo>
                  <a:lnTo>
                    <a:pt x="15" y="49"/>
                  </a:lnTo>
                  <a:lnTo>
                    <a:pt x="14" y="49"/>
                  </a:lnTo>
                  <a:lnTo>
                    <a:pt x="12" y="49"/>
                  </a:lnTo>
                  <a:lnTo>
                    <a:pt x="12" y="50"/>
                  </a:lnTo>
                  <a:lnTo>
                    <a:pt x="11" y="50"/>
                  </a:lnTo>
                  <a:lnTo>
                    <a:pt x="11" y="49"/>
                  </a:lnTo>
                  <a:lnTo>
                    <a:pt x="10" y="49"/>
                  </a:lnTo>
                  <a:lnTo>
                    <a:pt x="9" y="49"/>
                  </a:lnTo>
                  <a:lnTo>
                    <a:pt x="7" y="49"/>
                  </a:lnTo>
                  <a:lnTo>
                    <a:pt x="6" y="49"/>
                  </a:lnTo>
                  <a:lnTo>
                    <a:pt x="6" y="47"/>
                  </a:lnTo>
                  <a:lnTo>
                    <a:pt x="5" y="47"/>
                  </a:lnTo>
                  <a:lnTo>
                    <a:pt x="5" y="46"/>
                  </a:lnTo>
                  <a:lnTo>
                    <a:pt x="5" y="45"/>
                  </a:lnTo>
                  <a:lnTo>
                    <a:pt x="5" y="44"/>
                  </a:lnTo>
                  <a:lnTo>
                    <a:pt x="6" y="44"/>
                  </a:lnTo>
                  <a:lnTo>
                    <a:pt x="6" y="42"/>
                  </a:lnTo>
                  <a:lnTo>
                    <a:pt x="5" y="42"/>
                  </a:lnTo>
                  <a:lnTo>
                    <a:pt x="5" y="41"/>
                  </a:lnTo>
                  <a:lnTo>
                    <a:pt x="3" y="41"/>
                  </a:lnTo>
                  <a:lnTo>
                    <a:pt x="3" y="40"/>
                  </a:lnTo>
                  <a:lnTo>
                    <a:pt x="3" y="38"/>
                  </a:lnTo>
                  <a:lnTo>
                    <a:pt x="3" y="37"/>
                  </a:lnTo>
                  <a:lnTo>
                    <a:pt x="2" y="37"/>
                  </a:lnTo>
                  <a:lnTo>
                    <a:pt x="1" y="37"/>
                  </a:lnTo>
                  <a:lnTo>
                    <a:pt x="0" y="37"/>
                  </a:lnTo>
                  <a:lnTo>
                    <a:pt x="1" y="36"/>
                  </a:lnTo>
                  <a:lnTo>
                    <a:pt x="1" y="35"/>
                  </a:lnTo>
                  <a:lnTo>
                    <a:pt x="2" y="35"/>
                  </a:lnTo>
                  <a:lnTo>
                    <a:pt x="2" y="33"/>
                  </a:lnTo>
                  <a:lnTo>
                    <a:pt x="2" y="32"/>
                  </a:lnTo>
                  <a:lnTo>
                    <a:pt x="2" y="31"/>
                  </a:lnTo>
                  <a:lnTo>
                    <a:pt x="2" y="29"/>
                  </a:lnTo>
                  <a:lnTo>
                    <a:pt x="3" y="29"/>
                  </a:lnTo>
                  <a:lnTo>
                    <a:pt x="3" y="28"/>
                  </a:lnTo>
                  <a:lnTo>
                    <a:pt x="3" y="27"/>
                  </a:lnTo>
                  <a:lnTo>
                    <a:pt x="5" y="27"/>
                  </a:lnTo>
                  <a:lnTo>
                    <a:pt x="6" y="26"/>
                  </a:lnTo>
                  <a:lnTo>
                    <a:pt x="6" y="24"/>
                  </a:lnTo>
                  <a:lnTo>
                    <a:pt x="7" y="24"/>
                  </a:lnTo>
                  <a:lnTo>
                    <a:pt x="7" y="23"/>
                  </a:lnTo>
                  <a:lnTo>
                    <a:pt x="9" y="23"/>
                  </a:lnTo>
                  <a:lnTo>
                    <a:pt x="10" y="23"/>
                  </a:lnTo>
                  <a:lnTo>
                    <a:pt x="11" y="23"/>
                  </a:lnTo>
                  <a:lnTo>
                    <a:pt x="11" y="22"/>
                  </a:lnTo>
                  <a:lnTo>
                    <a:pt x="11" y="23"/>
                  </a:lnTo>
                  <a:lnTo>
                    <a:pt x="10" y="23"/>
                  </a:lnTo>
                  <a:lnTo>
                    <a:pt x="9" y="23"/>
                  </a:lnTo>
                  <a:lnTo>
                    <a:pt x="7" y="23"/>
                  </a:lnTo>
                  <a:lnTo>
                    <a:pt x="7" y="24"/>
                  </a:lnTo>
                  <a:lnTo>
                    <a:pt x="9" y="26"/>
                  </a:lnTo>
                  <a:lnTo>
                    <a:pt x="9" y="27"/>
                  </a:lnTo>
                  <a:lnTo>
                    <a:pt x="10" y="27"/>
                  </a:lnTo>
                  <a:lnTo>
                    <a:pt x="9" y="27"/>
                  </a:lnTo>
                  <a:lnTo>
                    <a:pt x="9" y="28"/>
                  </a:lnTo>
                  <a:lnTo>
                    <a:pt x="10" y="28"/>
                  </a:lnTo>
                  <a:lnTo>
                    <a:pt x="10" y="29"/>
                  </a:lnTo>
                  <a:lnTo>
                    <a:pt x="10" y="31"/>
                  </a:lnTo>
                  <a:lnTo>
                    <a:pt x="9" y="31"/>
                  </a:lnTo>
                  <a:lnTo>
                    <a:pt x="9" y="32"/>
                  </a:lnTo>
                  <a:lnTo>
                    <a:pt x="7" y="32"/>
                  </a:lnTo>
                  <a:lnTo>
                    <a:pt x="7" y="33"/>
                  </a:lnTo>
                  <a:lnTo>
                    <a:pt x="7" y="35"/>
                  </a:lnTo>
                  <a:lnTo>
                    <a:pt x="7" y="36"/>
                  </a:lnTo>
                  <a:lnTo>
                    <a:pt x="9" y="36"/>
                  </a:lnTo>
                  <a:lnTo>
                    <a:pt x="7" y="36"/>
                  </a:lnTo>
                  <a:lnTo>
                    <a:pt x="9" y="36"/>
                  </a:lnTo>
                  <a:lnTo>
                    <a:pt x="9" y="37"/>
                  </a:lnTo>
                  <a:lnTo>
                    <a:pt x="9" y="38"/>
                  </a:lnTo>
                  <a:lnTo>
                    <a:pt x="10" y="38"/>
                  </a:lnTo>
                  <a:lnTo>
                    <a:pt x="11" y="37"/>
                  </a:lnTo>
                  <a:lnTo>
                    <a:pt x="12" y="37"/>
                  </a:lnTo>
                  <a:lnTo>
                    <a:pt x="12" y="36"/>
                  </a:lnTo>
                  <a:lnTo>
                    <a:pt x="12" y="35"/>
                  </a:lnTo>
                  <a:lnTo>
                    <a:pt x="12" y="33"/>
                  </a:lnTo>
                  <a:lnTo>
                    <a:pt x="11" y="33"/>
                  </a:lnTo>
                  <a:lnTo>
                    <a:pt x="11" y="32"/>
                  </a:lnTo>
                  <a:lnTo>
                    <a:pt x="11" y="31"/>
                  </a:lnTo>
                  <a:lnTo>
                    <a:pt x="10" y="31"/>
                  </a:lnTo>
                  <a:lnTo>
                    <a:pt x="10" y="29"/>
                  </a:lnTo>
                  <a:lnTo>
                    <a:pt x="10" y="28"/>
                  </a:lnTo>
                  <a:lnTo>
                    <a:pt x="11" y="28"/>
                  </a:lnTo>
                  <a:lnTo>
                    <a:pt x="11" y="27"/>
                  </a:lnTo>
                  <a:lnTo>
                    <a:pt x="10" y="27"/>
                  </a:lnTo>
                  <a:lnTo>
                    <a:pt x="11" y="27"/>
                  </a:lnTo>
                  <a:lnTo>
                    <a:pt x="12" y="27"/>
                  </a:lnTo>
                  <a:lnTo>
                    <a:pt x="14" y="26"/>
                  </a:lnTo>
                  <a:lnTo>
                    <a:pt x="15" y="26"/>
                  </a:lnTo>
                  <a:lnTo>
                    <a:pt x="16" y="26"/>
                  </a:lnTo>
                  <a:lnTo>
                    <a:pt x="15" y="26"/>
                  </a:lnTo>
                  <a:lnTo>
                    <a:pt x="16" y="26"/>
                  </a:lnTo>
                  <a:lnTo>
                    <a:pt x="17" y="26"/>
                  </a:lnTo>
                  <a:lnTo>
                    <a:pt x="17" y="24"/>
                  </a:lnTo>
                  <a:lnTo>
                    <a:pt x="19" y="24"/>
                  </a:lnTo>
                  <a:lnTo>
                    <a:pt x="20" y="24"/>
                  </a:lnTo>
                  <a:lnTo>
                    <a:pt x="20" y="23"/>
                  </a:lnTo>
                  <a:lnTo>
                    <a:pt x="19" y="23"/>
                  </a:lnTo>
                  <a:lnTo>
                    <a:pt x="17" y="23"/>
                  </a:lnTo>
                  <a:lnTo>
                    <a:pt x="16" y="23"/>
                  </a:lnTo>
                  <a:lnTo>
                    <a:pt x="16" y="22"/>
                  </a:lnTo>
                  <a:lnTo>
                    <a:pt x="17" y="22"/>
                  </a:lnTo>
                  <a:lnTo>
                    <a:pt x="17" y="21"/>
                  </a:lnTo>
                  <a:lnTo>
                    <a:pt x="19" y="21"/>
                  </a:lnTo>
                  <a:lnTo>
                    <a:pt x="19" y="22"/>
                  </a:lnTo>
                  <a:close/>
                  <a:moveTo>
                    <a:pt x="53" y="0"/>
                  </a:moveTo>
                  <a:lnTo>
                    <a:pt x="53" y="1"/>
                  </a:lnTo>
                  <a:lnTo>
                    <a:pt x="5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1" name="Freeform 1799"/>
            <p:cNvSpPr>
              <a:spLocks noEditPoints="1"/>
            </p:cNvSpPr>
            <p:nvPr/>
          </p:nvSpPr>
          <p:spPr bwMode="auto">
            <a:xfrm>
              <a:off x="3851275" y="3927691"/>
              <a:ext cx="3175" cy="3175"/>
            </a:xfrm>
            <a:custGeom>
              <a:avLst/>
              <a:gdLst>
                <a:gd name="T0" fmla="*/ 1 w 2"/>
                <a:gd name="T1" fmla="*/ 2 h 2"/>
                <a:gd name="T2" fmla="*/ 1 w 2"/>
                <a:gd name="T3" fmla="*/ 2 h 2"/>
                <a:gd name="T4" fmla="*/ 1 w 2"/>
                <a:gd name="T5" fmla="*/ 2 h 2"/>
                <a:gd name="T6" fmla="*/ 1 w 2"/>
                <a:gd name="T7" fmla="*/ 2 h 2"/>
                <a:gd name="T8" fmla="*/ 1 w 2"/>
                <a:gd name="T9" fmla="*/ 2 h 2"/>
                <a:gd name="T10" fmla="*/ 1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0 w 2"/>
                <a:gd name="T31" fmla="*/ 1 h 2"/>
                <a:gd name="T32" fmla="*/ 0 w 2"/>
                <a:gd name="T33" fmla="*/ 1 h 2"/>
                <a:gd name="T34" fmla="*/ 0 w 2"/>
                <a:gd name="T35" fmla="*/ 1 h 2"/>
                <a:gd name="T36" fmla="*/ 0 w 2"/>
                <a:gd name="T37" fmla="*/ 1 h 2"/>
                <a:gd name="T38" fmla="*/ 0 w 2"/>
                <a:gd name="T39" fmla="*/ 1 h 2"/>
                <a:gd name="T40" fmla="*/ 1 w 2"/>
                <a:gd name="T41" fmla="*/ 1 h 2"/>
                <a:gd name="T42" fmla="*/ 1 w 2"/>
                <a:gd name="T43" fmla="*/ 1 h 2"/>
                <a:gd name="T44" fmla="*/ 1 w 2"/>
                <a:gd name="T45" fmla="*/ 1 h 2"/>
                <a:gd name="T46" fmla="*/ 0 w 2"/>
                <a:gd name="T47" fmla="*/ 1 h 2"/>
                <a:gd name="T48" fmla="*/ 0 w 2"/>
                <a:gd name="T49" fmla="*/ 1 h 2"/>
                <a:gd name="T50" fmla="*/ 0 w 2"/>
                <a:gd name="T51" fmla="*/ 1 h 2"/>
                <a:gd name="T52" fmla="*/ 0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2 w 2"/>
                <a:gd name="T67" fmla="*/ 1 h 2"/>
                <a:gd name="T68" fmla="*/ 2 w 2"/>
                <a:gd name="T69" fmla="*/ 1 h 2"/>
                <a:gd name="T70" fmla="*/ 2 w 2"/>
                <a:gd name="T71" fmla="*/ 1 h 2"/>
                <a:gd name="T72" fmla="*/ 1 w 2"/>
                <a:gd name="T73" fmla="*/ 1 h 2"/>
                <a:gd name="T74" fmla="*/ 1 w 2"/>
                <a:gd name="T75" fmla="*/ 1 h 2"/>
                <a:gd name="T76" fmla="*/ 1 w 2"/>
                <a:gd name="T77" fmla="*/ 1 h 2"/>
                <a:gd name="T78" fmla="*/ 1 w 2"/>
                <a:gd name="T79" fmla="*/ 1 h 2"/>
                <a:gd name="T80" fmla="*/ 2 w 2"/>
                <a:gd name="T81" fmla="*/ 1 h 2"/>
                <a:gd name="T82" fmla="*/ 2 w 2"/>
                <a:gd name="T83" fmla="*/ 1 h 2"/>
                <a:gd name="T84" fmla="*/ 2 w 2"/>
                <a:gd name="T85" fmla="*/ 0 h 2"/>
                <a:gd name="T86" fmla="*/ 2 w 2"/>
                <a:gd name="T87" fmla="*/ 0 h 2"/>
                <a:gd name="T88" fmla="*/ 2 w 2"/>
                <a:gd name="T89" fmla="*/ 0 h 2"/>
                <a:gd name="T90" fmla="*/ 2 w 2"/>
                <a:gd name="T9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 h="2">
                  <a:moveTo>
                    <a:pt x="1" y="2"/>
                  </a:moveTo>
                  <a:lnTo>
                    <a:pt x="1" y="2"/>
                  </a:lnTo>
                  <a:lnTo>
                    <a:pt x="1" y="2"/>
                  </a:lnTo>
                  <a:lnTo>
                    <a:pt x="1" y="2"/>
                  </a:lnTo>
                  <a:lnTo>
                    <a:pt x="1" y="2"/>
                  </a:lnTo>
                  <a:lnTo>
                    <a:pt x="1" y="2"/>
                  </a:lnTo>
                  <a:lnTo>
                    <a:pt x="1" y="2"/>
                  </a:lnTo>
                  <a:lnTo>
                    <a:pt x="1" y="2"/>
                  </a:lnTo>
                  <a:lnTo>
                    <a:pt x="1" y="2"/>
                  </a:lnTo>
                  <a:lnTo>
                    <a:pt x="1" y="2"/>
                  </a:lnTo>
                  <a:lnTo>
                    <a:pt x="1" y="2"/>
                  </a:lnTo>
                  <a:lnTo>
                    <a:pt x="1" y="2"/>
                  </a:lnTo>
                  <a:lnTo>
                    <a:pt x="1" y="2"/>
                  </a:lnTo>
                  <a:close/>
                  <a:moveTo>
                    <a:pt x="1" y="1"/>
                  </a:move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close/>
                  <a:moveTo>
                    <a:pt x="0" y="1"/>
                  </a:moveTo>
                  <a:lnTo>
                    <a:pt x="0" y="1"/>
                  </a:lnTo>
                  <a:lnTo>
                    <a:pt x="0" y="1"/>
                  </a:lnTo>
                  <a:lnTo>
                    <a:pt x="0" y="1"/>
                  </a:lnTo>
                  <a:lnTo>
                    <a:pt x="0" y="1"/>
                  </a:lnTo>
                  <a:lnTo>
                    <a:pt x="0" y="1"/>
                  </a:lnTo>
                  <a:lnTo>
                    <a:pt x="0" y="1"/>
                  </a:lnTo>
                  <a:lnTo>
                    <a:pt x="0" y="1"/>
                  </a:lnTo>
                  <a:lnTo>
                    <a:pt x="0" y="1"/>
                  </a:lnTo>
                  <a:close/>
                  <a:moveTo>
                    <a:pt x="1" y="1"/>
                  </a:moveTo>
                  <a:lnTo>
                    <a:pt x="1" y="1"/>
                  </a:lnTo>
                  <a:lnTo>
                    <a:pt x="1" y="1"/>
                  </a:lnTo>
                  <a:lnTo>
                    <a:pt x="1" y="1"/>
                  </a:lnTo>
                  <a:lnTo>
                    <a:pt x="1" y="1"/>
                  </a:lnTo>
                  <a:lnTo>
                    <a:pt x="1" y="1"/>
                  </a:lnTo>
                  <a:lnTo>
                    <a:pt x="1" y="1"/>
                  </a:lnTo>
                  <a:lnTo>
                    <a:pt x="1" y="1"/>
                  </a:lnTo>
                  <a:lnTo>
                    <a:pt x="1" y="1"/>
                  </a:lnTo>
                  <a:lnTo>
                    <a:pt x="1" y="1"/>
                  </a:lnTo>
                  <a:lnTo>
                    <a:pt x="1" y="1"/>
                  </a:lnTo>
                  <a:close/>
                  <a:moveTo>
                    <a:pt x="2" y="1"/>
                  </a:move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2" y="1"/>
                  </a:lnTo>
                  <a:lnTo>
                    <a:pt x="2" y="1"/>
                  </a:lnTo>
                  <a:lnTo>
                    <a:pt x="2" y="1"/>
                  </a:lnTo>
                  <a:close/>
                  <a:moveTo>
                    <a:pt x="2" y="0"/>
                  </a:moveTo>
                  <a:lnTo>
                    <a:pt x="2" y="0"/>
                  </a:lnTo>
                  <a:lnTo>
                    <a:pt x="2" y="0"/>
                  </a:lnTo>
                  <a:lnTo>
                    <a:pt x="2" y="0"/>
                  </a:lnTo>
                  <a:lnTo>
                    <a:pt x="2" y="0"/>
                  </a:lnTo>
                  <a:lnTo>
                    <a:pt x="2" y="0"/>
                  </a:lnTo>
                  <a:lnTo>
                    <a:pt x="1" y="0"/>
                  </a:lnTo>
                  <a:lnTo>
                    <a:pt x="2" y="0"/>
                  </a:lnTo>
                  <a:lnTo>
                    <a:pt x="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2" name="Freeform 1800"/>
            <p:cNvSpPr>
              <a:spLocks noEditPoints="1"/>
            </p:cNvSpPr>
            <p:nvPr/>
          </p:nvSpPr>
          <p:spPr bwMode="auto">
            <a:xfrm>
              <a:off x="3849688" y="3929279"/>
              <a:ext cx="3175" cy="7938"/>
            </a:xfrm>
            <a:custGeom>
              <a:avLst/>
              <a:gdLst>
                <a:gd name="T0" fmla="*/ 1 w 2"/>
                <a:gd name="T1" fmla="*/ 4 h 5"/>
                <a:gd name="T2" fmla="*/ 1 w 2"/>
                <a:gd name="T3" fmla="*/ 4 h 5"/>
                <a:gd name="T4" fmla="*/ 2 w 2"/>
                <a:gd name="T5" fmla="*/ 4 h 5"/>
                <a:gd name="T6" fmla="*/ 2 w 2"/>
                <a:gd name="T7" fmla="*/ 4 h 5"/>
                <a:gd name="T8" fmla="*/ 2 w 2"/>
                <a:gd name="T9" fmla="*/ 4 h 5"/>
                <a:gd name="T10" fmla="*/ 1 w 2"/>
                <a:gd name="T11" fmla="*/ 4 h 5"/>
                <a:gd name="T12" fmla="*/ 0 w 2"/>
                <a:gd name="T13" fmla="*/ 5 h 5"/>
                <a:gd name="T14" fmla="*/ 0 w 2"/>
                <a:gd name="T15" fmla="*/ 5 h 5"/>
                <a:gd name="T16" fmla="*/ 0 w 2"/>
                <a:gd name="T17" fmla="*/ 4 h 5"/>
                <a:gd name="T18" fmla="*/ 0 w 2"/>
                <a:gd name="T19" fmla="*/ 4 h 5"/>
                <a:gd name="T20" fmla="*/ 1 w 2"/>
                <a:gd name="T21" fmla="*/ 4 h 5"/>
                <a:gd name="T22" fmla="*/ 1 w 2"/>
                <a:gd name="T23" fmla="*/ 4 h 5"/>
                <a:gd name="T24" fmla="*/ 1 w 2"/>
                <a:gd name="T25" fmla="*/ 4 h 5"/>
                <a:gd name="T26" fmla="*/ 1 w 2"/>
                <a:gd name="T27" fmla="*/ 1 h 5"/>
                <a:gd name="T28" fmla="*/ 1 w 2"/>
                <a:gd name="T29" fmla="*/ 1 h 5"/>
                <a:gd name="T30" fmla="*/ 1 w 2"/>
                <a:gd name="T31" fmla="*/ 1 h 5"/>
                <a:gd name="T32" fmla="*/ 1 w 2"/>
                <a:gd name="T33" fmla="*/ 1 h 5"/>
                <a:gd name="T34" fmla="*/ 1 w 2"/>
                <a:gd name="T35" fmla="*/ 1 h 5"/>
                <a:gd name="T36" fmla="*/ 1 w 2"/>
                <a:gd name="T37" fmla="*/ 1 h 5"/>
                <a:gd name="T38" fmla="*/ 1 w 2"/>
                <a:gd name="T39" fmla="*/ 1 h 5"/>
                <a:gd name="T40" fmla="*/ 1 w 2"/>
                <a:gd name="T41" fmla="*/ 1 h 5"/>
                <a:gd name="T42" fmla="*/ 1 w 2"/>
                <a:gd name="T43" fmla="*/ 1 h 5"/>
                <a:gd name="T44" fmla="*/ 0 w 2"/>
                <a:gd name="T45" fmla="*/ 1 h 5"/>
                <a:gd name="T46" fmla="*/ 1 w 2"/>
                <a:gd name="T47" fmla="*/ 1 h 5"/>
                <a:gd name="T48" fmla="*/ 1 w 2"/>
                <a:gd name="T49" fmla="*/ 1 h 5"/>
                <a:gd name="T50" fmla="*/ 1 w 2"/>
                <a:gd name="T51" fmla="*/ 1 h 5"/>
                <a:gd name="T52" fmla="*/ 0 w 2"/>
                <a:gd name="T53" fmla="*/ 1 h 5"/>
                <a:gd name="T54" fmla="*/ 0 w 2"/>
                <a:gd name="T55" fmla="*/ 1 h 5"/>
                <a:gd name="T56" fmla="*/ 0 w 2"/>
                <a:gd name="T57" fmla="*/ 1 h 5"/>
                <a:gd name="T58" fmla="*/ 0 w 2"/>
                <a:gd name="T59" fmla="*/ 1 h 5"/>
                <a:gd name="T60" fmla="*/ 0 w 2"/>
                <a:gd name="T61" fmla="*/ 1 h 5"/>
                <a:gd name="T62" fmla="*/ 0 w 2"/>
                <a:gd name="T63" fmla="*/ 1 h 5"/>
                <a:gd name="T64" fmla="*/ 0 w 2"/>
                <a:gd name="T65" fmla="*/ 1 h 5"/>
                <a:gd name="T66" fmla="*/ 0 w 2"/>
                <a:gd name="T67" fmla="*/ 1 h 5"/>
                <a:gd name="T68" fmla="*/ 0 w 2"/>
                <a:gd name="T6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
                  <a:moveTo>
                    <a:pt x="1" y="4"/>
                  </a:moveTo>
                  <a:lnTo>
                    <a:pt x="1" y="4"/>
                  </a:lnTo>
                  <a:lnTo>
                    <a:pt x="1" y="4"/>
                  </a:lnTo>
                  <a:lnTo>
                    <a:pt x="1" y="4"/>
                  </a:lnTo>
                  <a:lnTo>
                    <a:pt x="1" y="4"/>
                  </a:lnTo>
                  <a:lnTo>
                    <a:pt x="2" y="4"/>
                  </a:lnTo>
                  <a:lnTo>
                    <a:pt x="2" y="4"/>
                  </a:lnTo>
                  <a:lnTo>
                    <a:pt x="2" y="4"/>
                  </a:lnTo>
                  <a:lnTo>
                    <a:pt x="2" y="4"/>
                  </a:lnTo>
                  <a:lnTo>
                    <a:pt x="2" y="4"/>
                  </a:lnTo>
                  <a:lnTo>
                    <a:pt x="2" y="4"/>
                  </a:lnTo>
                  <a:lnTo>
                    <a:pt x="1" y="4"/>
                  </a:lnTo>
                  <a:lnTo>
                    <a:pt x="1" y="4"/>
                  </a:lnTo>
                  <a:lnTo>
                    <a:pt x="0" y="5"/>
                  </a:lnTo>
                  <a:lnTo>
                    <a:pt x="0" y="5"/>
                  </a:lnTo>
                  <a:lnTo>
                    <a:pt x="0" y="5"/>
                  </a:lnTo>
                  <a:lnTo>
                    <a:pt x="0" y="4"/>
                  </a:lnTo>
                  <a:lnTo>
                    <a:pt x="0" y="4"/>
                  </a:lnTo>
                  <a:lnTo>
                    <a:pt x="0" y="4"/>
                  </a:lnTo>
                  <a:lnTo>
                    <a:pt x="0" y="4"/>
                  </a:lnTo>
                  <a:lnTo>
                    <a:pt x="1" y="4"/>
                  </a:lnTo>
                  <a:lnTo>
                    <a:pt x="1" y="4"/>
                  </a:lnTo>
                  <a:lnTo>
                    <a:pt x="1" y="4"/>
                  </a:lnTo>
                  <a:lnTo>
                    <a:pt x="1" y="4"/>
                  </a:lnTo>
                  <a:lnTo>
                    <a:pt x="1" y="4"/>
                  </a:lnTo>
                  <a:lnTo>
                    <a:pt x="1" y="4"/>
                  </a:lnTo>
                  <a:close/>
                  <a:moveTo>
                    <a:pt x="1" y="1"/>
                  </a:move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close/>
                  <a:moveTo>
                    <a:pt x="0" y="1"/>
                  </a:moveTo>
                  <a:lnTo>
                    <a:pt x="0"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3" name="Freeform 1801"/>
            <p:cNvSpPr>
              <a:spLocks noEditPoints="1"/>
            </p:cNvSpPr>
            <p:nvPr/>
          </p:nvSpPr>
          <p:spPr bwMode="auto">
            <a:xfrm>
              <a:off x="5292725" y="3884829"/>
              <a:ext cx="61913" cy="133350"/>
            </a:xfrm>
            <a:custGeom>
              <a:avLst/>
              <a:gdLst>
                <a:gd name="T0" fmla="*/ 10 w 39"/>
                <a:gd name="T1" fmla="*/ 74 h 84"/>
                <a:gd name="T2" fmla="*/ 25 w 39"/>
                <a:gd name="T3" fmla="*/ 72 h 84"/>
                <a:gd name="T4" fmla="*/ 38 w 39"/>
                <a:gd name="T5" fmla="*/ 61 h 84"/>
                <a:gd name="T6" fmla="*/ 27 w 39"/>
                <a:gd name="T7" fmla="*/ 14 h 84"/>
                <a:gd name="T8" fmla="*/ 25 w 39"/>
                <a:gd name="T9" fmla="*/ 14 h 84"/>
                <a:gd name="T10" fmla="*/ 30 w 39"/>
                <a:gd name="T11" fmla="*/ 14 h 84"/>
                <a:gd name="T12" fmla="*/ 29 w 39"/>
                <a:gd name="T13" fmla="*/ 14 h 84"/>
                <a:gd name="T14" fmla="*/ 29 w 39"/>
                <a:gd name="T15" fmla="*/ 11 h 84"/>
                <a:gd name="T16" fmla="*/ 19 w 39"/>
                <a:gd name="T17" fmla="*/ 2 h 84"/>
                <a:gd name="T18" fmla="*/ 23 w 39"/>
                <a:gd name="T19" fmla="*/ 5 h 84"/>
                <a:gd name="T20" fmla="*/ 29 w 39"/>
                <a:gd name="T21" fmla="*/ 10 h 84"/>
                <a:gd name="T22" fmla="*/ 28 w 39"/>
                <a:gd name="T23" fmla="*/ 13 h 84"/>
                <a:gd name="T24" fmla="*/ 27 w 39"/>
                <a:gd name="T25" fmla="*/ 14 h 84"/>
                <a:gd name="T26" fmla="*/ 25 w 39"/>
                <a:gd name="T27" fmla="*/ 13 h 84"/>
                <a:gd name="T28" fmla="*/ 24 w 39"/>
                <a:gd name="T29" fmla="*/ 16 h 84"/>
                <a:gd name="T30" fmla="*/ 23 w 39"/>
                <a:gd name="T31" fmla="*/ 18 h 84"/>
                <a:gd name="T32" fmla="*/ 19 w 39"/>
                <a:gd name="T33" fmla="*/ 23 h 84"/>
                <a:gd name="T34" fmla="*/ 19 w 39"/>
                <a:gd name="T35" fmla="*/ 28 h 84"/>
                <a:gd name="T36" fmla="*/ 23 w 39"/>
                <a:gd name="T37" fmla="*/ 33 h 84"/>
                <a:gd name="T38" fmla="*/ 27 w 39"/>
                <a:gd name="T39" fmla="*/ 36 h 84"/>
                <a:gd name="T40" fmla="*/ 30 w 39"/>
                <a:gd name="T41" fmla="*/ 39 h 84"/>
                <a:gd name="T42" fmla="*/ 33 w 39"/>
                <a:gd name="T43" fmla="*/ 42 h 84"/>
                <a:gd name="T44" fmla="*/ 34 w 39"/>
                <a:gd name="T45" fmla="*/ 46 h 84"/>
                <a:gd name="T46" fmla="*/ 37 w 39"/>
                <a:gd name="T47" fmla="*/ 48 h 84"/>
                <a:gd name="T48" fmla="*/ 38 w 39"/>
                <a:gd name="T49" fmla="*/ 55 h 84"/>
                <a:gd name="T50" fmla="*/ 39 w 39"/>
                <a:gd name="T51" fmla="*/ 58 h 84"/>
                <a:gd name="T52" fmla="*/ 38 w 39"/>
                <a:gd name="T53" fmla="*/ 62 h 84"/>
                <a:gd name="T54" fmla="*/ 38 w 39"/>
                <a:gd name="T55" fmla="*/ 65 h 84"/>
                <a:gd name="T56" fmla="*/ 34 w 39"/>
                <a:gd name="T57" fmla="*/ 69 h 84"/>
                <a:gd name="T58" fmla="*/ 28 w 39"/>
                <a:gd name="T59" fmla="*/ 72 h 84"/>
                <a:gd name="T60" fmla="*/ 25 w 39"/>
                <a:gd name="T61" fmla="*/ 72 h 84"/>
                <a:gd name="T62" fmla="*/ 24 w 39"/>
                <a:gd name="T63" fmla="*/ 72 h 84"/>
                <a:gd name="T64" fmla="*/ 25 w 39"/>
                <a:gd name="T65" fmla="*/ 74 h 84"/>
                <a:gd name="T66" fmla="*/ 23 w 39"/>
                <a:gd name="T67" fmla="*/ 75 h 84"/>
                <a:gd name="T68" fmla="*/ 21 w 39"/>
                <a:gd name="T69" fmla="*/ 75 h 84"/>
                <a:gd name="T70" fmla="*/ 19 w 39"/>
                <a:gd name="T71" fmla="*/ 76 h 84"/>
                <a:gd name="T72" fmla="*/ 18 w 39"/>
                <a:gd name="T73" fmla="*/ 80 h 84"/>
                <a:gd name="T74" fmla="*/ 14 w 39"/>
                <a:gd name="T75" fmla="*/ 83 h 84"/>
                <a:gd name="T76" fmla="*/ 15 w 39"/>
                <a:gd name="T77" fmla="*/ 76 h 84"/>
                <a:gd name="T78" fmla="*/ 15 w 39"/>
                <a:gd name="T79" fmla="*/ 72 h 84"/>
                <a:gd name="T80" fmla="*/ 20 w 39"/>
                <a:gd name="T81" fmla="*/ 71 h 84"/>
                <a:gd name="T82" fmla="*/ 19 w 39"/>
                <a:gd name="T83" fmla="*/ 66 h 84"/>
                <a:gd name="T84" fmla="*/ 27 w 39"/>
                <a:gd name="T85" fmla="*/ 64 h 84"/>
                <a:gd name="T86" fmla="*/ 28 w 39"/>
                <a:gd name="T87" fmla="*/ 60 h 84"/>
                <a:gd name="T88" fmla="*/ 28 w 39"/>
                <a:gd name="T89" fmla="*/ 51 h 84"/>
                <a:gd name="T90" fmla="*/ 29 w 39"/>
                <a:gd name="T91" fmla="*/ 46 h 84"/>
                <a:gd name="T92" fmla="*/ 27 w 39"/>
                <a:gd name="T93" fmla="*/ 41 h 84"/>
                <a:gd name="T94" fmla="*/ 21 w 39"/>
                <a:gd name="T95" fmla="*/ 36 h 84"/>
                <a:gd name="T96" fmla="*/ 18 w 39"/>
                <a:gd name="T97" fmla="*/ 30 h 84"/>
                <a:gd name="T98" fmla="*/ 15 w 39"/>
                <a:gd name="T99" fmla="*/ 27 h 84"/>
                <a:gd name="T100" fmla="*/ 10 w 39"/>
                <a:gd name="T101" fmla="*/ 23 h 84"/>
                <a:gd name="T102" fmla="*/ 14 w 39"/>
                <a:gd name="T103" fmla="*/ 19 h 84"/>
                <a:gd name="T104" fmla="*/ 13 w 39"/>
                <a:gd name="T105" fmla="*/ 15 h 84"/>
                <a:gd name="T106" fmla="*/ 6 w 39"/>
                <a:gd name="T107" fmla="*/ 14 h 84"/>
                <a:gd name="T108" fmla="*/ 4 w 39"/>
                <a:gd name="T109" fmla="*/ 10 h 84"/>
                <a:gd name="T110" fmla="*/ 0 w 39"/>
                <a:gd name="T111" fmla="*/ 6 h 84"/>
                <a:gd name="T112" fmla="*/ 5 w 39"/>
                <a:gd name="T113" fmla="*/ 5 h 84"/>
                <a:gd name="T114" fmla="*/ 9 w 39"/>
                <a:gd name="T115" fmla="*/ 5 h 84"/>
                <a:gd name="T116" fmla="*/ 14 w 39"/>
                <a:gd name="T117"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84">
                  <a:moveTo>
                    <a:pt x="21" y="78"/>
                  </a:moveTo>
                  <a:lnTo>
                    <a:pt x="21" y="76"/>
                  </a:lnTo>
                  <a:lnTo>
                    <a:pt x="21" y="78"/>
                  </a:lnTo>
                  <a:close/>
                  <a:moveTo>
                    <a:pt x="24" y="74"/>
                  </a:moveTo>
                  <a:lnTo>
                    <a:pt x="23" y="74"/>
                  </a:lnTo>
                  <a:lnTo>
                    <a:pt x="24" y="74"/>
                  </a:lnTo>
                  <a:close/>
                  <a:moveTo>
                    <a:pt x="10" y="72"/>
                  </a:moveTo>
                  <a:lnTo>
                    <a:pt x="10" y="74"/>
                  </a:lnTo>
                  <a:lnTo>
                    <a:pt x="10" y="75"/>
                  </a:lnTo>
                  <a:lnTo>
                    <a:pt x="9" y="74"/>
                  </a:lnTo>
                  <a:lnTo>
                    <a:pt x="10" y="74"/>
                  </a:lnTo>
                  <a:lnTo>
                    <a:pt x="10" y="72"/>
                  </a:lnTo>
                  <a:close/>
                  <a:moveTo>
                    <a:pt x="27" y="74"/>
                  </a:moveTo>
                  <a:lnTo>
                    <a:pt x="27" y="72"/>
                  </a:lnTo>
                  <a:lnTo>
                    <a:pt x="27" y="74"/>
                  </a:lnTo>
                  <a:close/>
                  <a:moveTo>
                    <a:pt x="25" y="72"/>
                  </a:moveTo>
                  <a:lnTo>
                    <a:pt x="25" y="74"/>
                  </a:lnTo>
                  <a:lnTo>
                    <a:pt x="25" y="72"/>
                  </a:lnTo>
                  <a:close/>
                  <a:moveTo>
                    <a:pt x="25" y="72"/>
                  </a:moveTo>
                  <a:lnTo>
                    <a:pt x="25" y="74"/>
                  </a:lnTo>
                  <a:lnTo>
                    <a:pt x="24" y="72"/>
                  </a:lnTo>
                  <a:lnTo>
                    <a:pt x="25" y="72"/>
                  </a:lnTo>
                  <a:close/>
                  <a:moveTo>
                    <a:pt x="39" y="61"/>
                  </a:moveTo>
                  <a:lnTo>
                    <a:pt x="38" y="61"/>
                  </a:lnTo>
                  <a:lnTo>
                    <a:pt x="39" y="61"/>
                  </a:lnTo>
                  <a:close/>
                  <a:moveTo>
                    <a:pt x="28" y="14"/>
                  </a:moveTo>
                  <a:lnTo>
                    <a:pt x="28" y="15"/>
                  </a:lnTo>
                  <a:lnTo>
                    <a:pt x="28" y="14"/>
                  </a:lnTo>
                  <a:close/>
                  <a:moveTo>
                    <a:pt x="25" y="14"/>
                  </a:moveTo>
                  <a:lnTo>
                    <a:pt x="27" y="14"/>
                  </a:lnTo>
                  <a:lnTo>
                    <a:pt x="27" y="15"/>
                  </a:lnTo>
                  <a:lnTo>
                    <a:pt x="27" y="14"/>
                  </a:lnTo>
                  <a:lnTo>
                    <a:pt x="27" y="15"/>
                  </a:lnTo>
                  <a:lnTo>
                    <a:pt x="25" y="15"/>
                  </a:lnTo>
                  <a:lnTo>
                    <a:pt x="27" y="15"/>
                  </a:lnTo>
                  <a:lnTo>
                    <a:pt x="25" y="15"/>
                  </a:lnTo>
                  <a:lnTo>
                    <a:pt x="25" y="14"/>
                  </a:lnTo>
                  <a:close/>
                  <a:moveTo>
                    <a:pt x="25" y="14"/>
                  </a:moveTo>
                  <a:lnTo>
                    <a:pt x="25" y="15"/>
                  </a:lnTo>
                  <a:lnTo>
                    <a:pt x="25" y="14"/>
                  </a:lnTo>
                  <a:lnTo>
                    <a:pt x="24" y="14"/>
                  </a:lnTo>
                  <a:lnTo>
                    <a:pt x="25" y="14"/>
                  </a:lnTo>
                  <a:close/>
                  <a:moveTo>
                    <a:pt x="28" y="14"/>
                  </a:moveTo>
                  <a:lnTo>
                    <a:pt x="29" y="14"/>
                  </a:lnTo>
                  <a:lnTo>
                    <a:pt x="28" y="14"/>
                  </a:lnTo>
                  <a:close/>
                  <a:moveTo>
                    <a:pt x="30" y="14"/>
                  </a:moveTo>
                  <a:lnTo>
                    <a:pt x="30" y="13"/>
                  </a:lnTo>
                  <a:lnTo>
                    <a:pt x="30" y="14"/>
                  </a:lnTo>
                  <a:close/>
                  <a:moveTo>
                    <a:pt x="29" y="13"/>
                  </a:moveTo>
                  <a:lnTo>
                    <a:pt x="29" y="14"/>
                  </a:lnTo>
                  <a:lnTo>
                    <a:pt x="29" y="13"/>
                  </a:lnTo>
                  <a:lnTo>
                    <a:pt x="29" y="14"/>
                  </a:lnTo>
                  <a:lnTo>
                    <a:pt x="28" y="14"/>
                  </a:lnTo>
                  <a:lnTo>
                    <a:pt x="29" y="14"/>
                  </a:lnTo>
                  <a:lnTo>
                    <a:pt x="29" y="13"/>
                  </a:lnTo>
                  <a:close/>
                  <a:moveTo>
                    <a:pt x="29" y="14"/>
                  </a:moveTo>
                  <a:lnTo>
                    <a:pt x="29" y="13"/>
                  </a:lnTo>
                  <a:lnTo>
                    <a:pt x="29" y="14"/>
                  </a:lnTo>
                  <a:close/>
                  <a:moveTo>
                    <a:pt x="29" y="13"/>
                  </a:moveTo>
                  <a:lnTo>
                    <a:pt x="28" y="13"/>
                  </a:lnTo>
                  <a:lnTo>
                    <a:pt x="28" y="11"/>
                  </a:lnTo>
                  <a:lnTo>
                    <a:pt x="29" y="13"/>
                  </a:lnTo>
                  <a:close/>
                  <a:moveTo>
                    <a:pt x="30" y="11"/>
                  </a:moveTo>
                  <a:lnTo>
                    <a:pt x="29" y="11"/>
                  </a:lnTo>
                  <a:lnTo>
                    <a:pt x="30" y="11"/>
                  </a:lnTo>
                  <a:close/>
                  <a:moveTo>
                    <a:pt x="32" y="11"/>
                  </a:moveTo>
                  <a:lnTo>
                    <a:pt x="30" y="11"/>
                  </a:lnTo>
                  <a:lnTo>
                    <a:pt x="32" y="11"/>
                  </a:lnTo>
                  <a:close/>
                  <a:moveTo>
                    <a:pt x="18" y="0"/>
                  </a:moveTo>
                  <a:lnTo>
                    <a:pt x="18" y="1"/>
                  </a:lnTo>
                  <a:lnTo>
                    <a:pt x="19" y="1"/>
                  </a:lnTo>
                  <a:lnTo>
                    <a:pt x="19" y="2"/>
                  </a:lnTo>
                  <a:lnTo>
                    <a:pt x="20" y="2"/>
                  </a:lnTo>
                  <a:lnTo>
                    <a:pt x="20" y="1"/>
                  </a:lnTo>
                  <a:lnTo>
                    <a:pt x="21" y="2"/>
                  </a:lnTo>
                  <a:lnTo>
                    <a:pt x="23" y="2"/>
                  </a:lnTo>
                  <a:lnTo>
                    <a:pt x="24" y="2"/>
                  </a:lnTo>
                  <a:lnTo>
                    <a:pt x="25" y="2"/>
                  </a:lnTo>
                  <a:lnTo>
                    <a:pt x="24" y="4"/>
                  </a:lnTo>
                  <a:lnTo>
                    <a:pt x="23" y="5"/>
                  </a:lnTo>
                  <a:lnTo>
                    <a:pt x="24" y="6"/>
                  </a:lnTo>
                  <a:lnTo>
                    <a:pt x="24" y="8"/>
                  </a:lnTo>
                  <a:lnTo>
                    <a:pt x="25" y="8"/>
                  </a:lnTo>
                  <a:lnTo>
                    <a:pt x="25" y="9"/>
                  </a:lnTo>
                  <a:lnTo>
                    <a:pt x="27" y="9"/>
                  </a:lnTo>
                  <a:lnTo>
                    <a:pt x="28" y="9"/>
                  </a:lnTo>
                  <a:lnTo>
                    <a:pt x="28" y="10"/>
                  </a:lnTo>
                  <a:lnTo>
                    <a:pt x="29" y="10"/>
                  </a:lnTo>
                  <a:lnTo>
                    <a:pt x="30" y="10"/>
                  </a:lnTo>
                  <a:lnTo>
                    <a:pt x="32" y="10"/>
                  </a:lnTo>
                  <a:lnTo>
                    <a:pt x="30" y="11"/>
                  </a:lnTo>
                  <a:lnTo>
                    <a:pt x="30" y="10"/>
                  </a:lnTo>
                  <a:lnTo>
                    <a:pt x="30" y="11"/>
                  </a:lnTo>
                  <a:lnTo>
                    <a:pt x="29" y="11"/>
                  </a:lnTo>
                  <a:lnTo>
                    <a:pt x="28" y="11"/>
                  </a:lnTo>
                  <a:lnTo>
                    <a:pt x="28" y="13"/>
                  </a:lnTo>
                  <a:lnTo>
                    <a:pt x="28" y="14"/>
                  </a:lnTo>
                  <a:lnTo>
                    <a:pt x="27" y="14"/>
                  </a:lnTo>
                  <a:lnTo>
                    <a:pt x="27" y="13"/>
                  </a:lnTo>
                  <a:lnTo>
                    <a:pt x="27" y="14"/>
                  </a:lnTo>
                  <a:lnTo>
                    <a:pt x="27" y="13"/>
                  </a:lnTo>
                  <a:lnTo>
                    <a:pt x="27" y="14"/>
                  </a:lnTo>
                  <a:lnTo>
                    <a:pt x="27" y="13"/>
                  </a:lnTo>
                  <a:lnTo>
                    <a:pt x="27" y="14"/>
                  </a:lnTo>
                  <a:lnTo>
                    <a:pt x="27" y="13"/>
                  </a:lnTo>
                  <a:lnTo>
                    <a:pt x="27" y="14"/>
                  </a:lnTo>
                  <a:lnTo>
                    <a:pt x="25" y="14"/>
                  </a:lnTo>
                  <a:lnTo>
                    <a:pt x="27" y="14"/>
                  </a:lnTo>
                  <a:lnTo>
                    <a:pt x="25" y="14"/>
                  </a:lnTo>
                  <a:lnTo>
                    <a:pt x="24" y="14"/>
                  </a:lnTo>
                  <a:lnTo>
                    <a:pt x="25" y="14"/>
                  </a:lnTo>
                  <a:lnTo>
                    <a:pt x="25" y="13"/>
                  </a:lnTo>
                  <a:lnTo>
                    <a:pt x="24" y="13"/>
                  </a:lnTo>
                  <a:lnTo>
                    <a:pt x="24" y="14"/>
                  </a:lnTo>
                  <a:lnTo>
                    <a:pt x="24" y="13"/>
                  </a:lnTo>
                  <a:lnTo>
                    <a:pt x="24" y="14"/>
                  </a:lnTo>
                  <a:lnTo>
                    <a:pt x="24" y="15"/>
                  </a:lnTo>
                  <a:lnTo>
                    <a:pt x="25" y="15"/>
                  </a:lnTo>
                  <a:lnTo>
                    <a:pt x="24" y="15"/>
                  </a:lnTo>
                  <a:lnTo>
                    <a:pt x="24" y="16"/>
                  </a:lnTo>
                  <a:lnTo>
                    <a:pt x="23" y="16"/>
                  </a:lnTo>
                  <a:lnTo>
                    <a:pt x="24" y="16"/>
                  </a:lnTo>
                  <a:lnTo>
                    <a:pt x="23" y="16"/>
                  </a:lnTo>
                  <a:lnTo>
                    <a:pt x="24" y="16"/>
                  </a:lnTo>
                  <a:lnTo>
                    <a:pt x="24" y="18"/>
                  </a:lnTo>
                  <a:lnTo>
                    <a:pt x="24" y="16"/>
                  </a:lnTo>
                  <a:lnTo>
                    <a:pt x="24" y="18"/>
                  </a:lnTo>
                  <a:lnTo>
                    <a:pt x="23" y="18"/>
                  </a:lnTo>
                  <a:lnTo>
                    <a:pt x="24" y="18"/>
                  </a:lnTo>
                  <a:lnTo>
                    <a:pt x="23" y="18"/>
                  </a:lnTo>
                  <a:lnTo>
                    <a:pt x="21" y="19"/>
                  </a:lnTo>
                  <a:lnTo>
                    <a:pt x="20" y="19"/>
                  </a:lnTo>
                  <a:lnTo>
                    <a:pt x="20" y="20"/>
                  </a:lnTo>
                  <a:lnTo>
                    <a:pt x="20" y="22"/>
                  </a:lnTo>
                  <a:lnTo>
                    <a:pt x="19" y="22"/>
                  </a:lnTo>
                  <a:lnTo>
                    <a:pt x="19" y="23"/>
                  </a:lnTo>
                  <a:lnTo>
                    <a:pt x="19" y="24"/>
                  </a:lnTo>
                  <a:lnTo>
                    <a:pt x="19" y="25"/>
                  </a:lnTo>
                  <a:lnTo>
                    <a:pt x="18" y="25"/>
                  </a:lnTo>
                  <a:lnTo>
                    <a:pt x="19" y="25"/>
                  </a:lnTo>
                  <a:lnTo>
                    <a:pt x="19" y="27"/>
                  </a:lnTo>
                  <a:lnTo>
                    <a:pt x="19" y="25"/>
                  </a:lnTo>
                  <a:lnTo>
                    <a:pt x="19" y="27"/>
                  </a:lnTo>
                  <a:lnTo>
                    <a:pt x="19" y="28"/>
                  </a:lnTo>
                  <a:lnTo>
                    <a:pt x="20" y="28"/>
                  </a:lnTo>
                  <a:lnTo>
                    <a:pt x="20" y="29"/>
                  </a:lnTo>
                  <a:lnTo>
                    <a:pt x="21" y="29"/>
                  </a:lnTo>
                  <a:lnTo>
                    <a:pt x="23" y="30"/>
                  </a:lnTo>
                  <a:lnTo>
                    <a:pt x="21" y="30"/>
                  </a:lnTo>
                  <a:lnTo>
                    <a:pt x="23" y="30"/>
                  </a:lnTo>
                  <a:lnTo>
                    <a:pt x="23" y="32"/>
                  </a:lnTo>
                  <a:lnTo>
                    <a:pt x="23" y="33"/>
                  </a:lnTo>
                  <a:lnTo>
                    <a:pt x="23" y="32"/>
                  </a:lnTo>
                  <a:lnTo>
                    <a:pt x="21" y="32"/>
                  </a:lnTo>
                  <a:lnTo>
                    <a:pt x="23" y="32"/>
                  </a:lnTo>
                  <a:lnTo>
                    <a:pt x="23" y="33"/>
                  </a:lnTo>
                  <a:lnTo>
                    <a:pt x="24" y="33"/>
                  </a:lnTo>
                  <a:lnTo>
                    <a:pt x="24" y="34"/>
                  </a:lnTo>
                  <a:lnTo>
                    <a:pt x="25" y="36"/>
                  </a:lnTo>
                  <a:lnTo>
                    <a:pt x="27" y="36"/>
                  </a:lnTo>
                  <a:lnTo>
                    <a:pt x="27" y="37"/>
                  </a:lnTo>
                  <a:lnTo>
                    <a:pt x="28" y="38"/>
                  </a:lnTo>
                  <a:lnTo>
                    <a:pt x="29" y="38"/>
                  </a:lnTo>
                  <a:lnTo>
                    <a:pt x="29" y="39"/>
                  </a:lnTo>
                  <a:lnTo>
                    <a:pt x="28" y="38"/>
                  </a:lnTo>
                  <a:lnTo>
                    <a:pt x="29" y="38"/>
                  </a:lnTo>
                  <a:lnTo>
                    <a:pt x="29" y="39"/>
                  </a:lnTo>
                  <a:lnTo>
                    <a:pt x="30" y="39"/>
                  </a:lnTo>
                  <a:lnTo>
                    <a:pt x="30" y="41"/>
                  </a:lnTo>
                  <a:lnTo>
                    <a:pt x="32" y="41"/>
                  </a:lnTo>
                  <a:lnTo>
                    <a:pt x="33" y="41"/>
                  </a:lnTo>
                  <a:lnTo>
                    <a:pt x="32" y="41"/>
                  </a:lnTo>
                  <a:lnTo>
                    <a:pt x="32" y="42"/>
                  </a:lnTo>
                  <a:lnTo>
                    <a:pt x="33" y="42"/>
                  </a:lnTo>
                  <a:lnTo>
                    <a:pt x="33" y="41"/>
                  </a:lnTo>
                  <a:lnTo>
                    <a:pt x="33" y="42"/>
                  </a:lnTo>
                  <a:lnTo>
                    <a:pt x="33" y="41"/>
                  </a:lnTo>
                  <a:lnTo>
                    <a:pt x="33" y="42"/>
                  </a:lnTo>
                  <a:lnTo>
                    <a:pt x="33" y="43"/>
                  </a:lnTo>
                  <a:lnTo>
                    <a:pt x="34" y="43"/>
                  </a:lnTo>
                  <a:lnTo>
                    <a:pt x="34" y="44"/>
                  </a:lnTo>
                  <a:lnTo>
                    <a:pt x="35" y="44"/>
                  </a:lnTo>
                  <a:lnTo>
                    <a:pt x="34" y="44"/>
                  </a:lnTo>
                  <a:lnTo>
                    <a:pt x="34" y="46"/>
                  </a:lnTo>
                  <a:lnTo>
                    <a:pt x="35" y="46"/>
                  </a:lnTo>
                  <a:lnTo>
                    <a:pt x="35" y="44"/>
                  </a:lnTo>
                  <a:lnTo>
                    <a:pt x="35" y="46"/>
                  </a:lnTo>
                  <a:lnTo>
                    <a:pt x="37" y="46"/>
                  </a:lnTo>
                  <a:lnTo>
                    <a:pt x="37" y="47"/>
                  </a:lnTo>
                  <a:lnTo>
                    <a:pt x="35" y="47"/>
                  </a:lnTo>
                  <a:lnTo>
                    <a:pt x="37" y="47"/>
                  </a:lnTo>
                  <a:lnTo>
                    <a:pt x="37" y="48"/>
                  </a:lnTo>
                  <a:lnTo>
                    <a:pt x="37" y="50"/>
                  </a:lnTo>
                  <a:lnTo>
                    <a:pt x="37" y="51"/>
                  </a:lnTo>
                  <a:lnTo>
                    <a:pt x="37" y="50"/>
                  </a:lnTo>
                  <a:lnTo>
                    <a:pt x="37" y="51"/>
                  </a:lnTo>
                  <a:lnTo>
                    <a:pt x="38" y="51"/>
                  </a:lnTo>
                  <a:lnTo>
                    <a:pt x="38" y="52"/>
                  </a:lnTo>
                  <a:lnTo>
                    <a:pt x="38" y="53"/>
                  </a:lnTo>
                  <a:lnTo>
                    <a:pt x="38" y="55"/>
                  </a:lnTo>
                  <a:lnTo>
                    <a:pt x="38" y="53"/>
                  </a:lnTo>
                  <a:lnTo>
                    <a:pt x="38" y="55"/>
                  </a:lnTo>
                  <a:lnTo>
                    <a:pt x="38" y="56"/>
                  </a:lnTo>
                  <a:lnTo>
                    <a:pt x="38" y="57"/>
                  </a:lnTo>
                  <a:lnTo>
                    <a:pt x="38" y="56"/>
                  </a:lnTo>
                  <a:lnTo>
                    <a:pt x="38" y="57"/>
                  </a:lnTo>
                  <a:lnTo>
                    <a:pt x="38" y="58"/>
                  </a:lnTo>
                  <a:lnTo>
                    <a:pt x="39" y="58"/>
                  </a:lnTo>
                  <a:lnTo>
                    <a:pt x="39" y="60"/>
                  </a:lnTo>
                  <a:lnTo>
                    <a:pt x="39" y="61"/>
                  </a:lnTo>
                  <a:lnTo>
                    <a:pt x="38" y="61"/>
                  </a:lnTo>
                  <a:lnTo>
                    <a:pt x="39" y="61"/>
                  </a:lnTo>
                  <a:lnTo>
                    <a:pt x="39" y="60"/>
                  </a:lnTo>
                  <a:lnTo>
                    <a:pt x="38" y="60"/>
                  </a:lnTo>
                  <a:lnTo>
                    <a:pt x="38" y="61"/>
                  </a:lnTo>
                  <a:lnTo>
                    <a:pt x="38" y="62"/>
                  </a:lnTo>
                  <a:lnTo>
                    <a:pt x="38" y="64"/>
                  </a:lnTo>
                  <a:lnTo>
                    <a:pt x="38" y="65"/>
                  </a:lnTo>
                  <a:lnTo>
                    <a:pt x="38" y="64"/>
                  </a:lnTo>
                  <a:lnTo>
                    <a:pt x="38" y="65"/>
                  </a:lnTo>
                  <a:lnTo>
                    <a:pt x="37" y="65"/>
                  </a:lnTo>
                  <a:lnTo>
                    <a:pt x="38" y="65"/>
                  </a:lnTo>
                  <a:lnTo>
                    <a:pt x="38" y="66"/>
                  </a:lnTo>
                  <a:lnTo>
                    <a:pt x="38" y="65"/>
                  </a:lnTo>
                  <a:lnTo>
                    <a:pt x="38" y="66"/>
                  </a:lnTo>
                  <a:lnTo>
                    <a:pt x="38" y="67"/>
                  </a:lnTo>
                  <a:lnTo>
                    <a:pt x="37" y="67"/>
                  </a:lnTo>
                  <a:lnTo>
                    <a:pt x="37" y="66"/>
                  </a:lnTo>
                  <a:lnTo>
                    <a:pt x="37" y="67"/>
                  </a:lnTo>
                  <a:lnTo>
                    <a:pt x="37" y="69"/>
                  </a:lnTo>
                  <a:lnTo>
                    <a:pt x="35" y="69"/>
                  </a:lnTo>
                  <a:lnTo>
                    <a:pt x="34" y="69"/>
                  </a:lnTo>
                  <a:lnTo>
                    <a:pt x="34" y="70"/>
                  </a:lnTo>
                  <a:lnTo>
                    <a:pt x="33" y="70"/>
                  </a:lnTo>
                  <a:lnTo>
                    <a:pt x="32" y="70"/>
                  </a:lnTo>
                  <a:lnTo>
                    <a:pt x="32" y="71"/>
                  </a:lnTo>
                  <a:lnTo>
                    <a:pt x="30" y="71"/>
                  </a:lnTo>
                  <a:lnTo>
                    <a:pt x="30" y="72"/>
                  </a:lnTo>
                  <a:lnTo>
                    <a:pt x="29" y="72"/>
                  </a:lnTo>
                  <a:lnTo>
                    <a:pt x="28" y="72"/>
                  </a:lnTo>
                  <a:lnTo>
                    <a:pt x="28" y="74"/>
                  </a:lnTo>
                  <a:lnTo>
                    <a:pt x="27" y="74"/>
                  </a:lnTo>
                  <a:lnTo>
                    <a:pt x="27" y="72"/>
                  </a:lnTo>
                  <a:lnTo>
                    <a:pt x="25" y="72"/>
                  </a:lnTo>
                  <a:lnTo>
                    <a:pt x="27" y="72"/>
                  </a:lnTo>
                  <a:lnTo>
                    <a:pt x="25" y="72"/>
                  </a:lnTo>
                  <a:lnTo>
                    <a:pt x="27" y="72"/>
                  </a:lnTo>
                  <a:lnTo>
                    <a:pt x="25" y="72"/>
                  </a:lnTo>
                  <a:lnTo>
                    <a:pt x="25" y="71"/>
                  </a:lnTo>
                  <a:lnTo>
                    <a:pt x="25" y="72"/>
                  </a:lnTo>
                  <a:lnTo>
                    <a:pt x="27" y="72"/>
                  </a:lnTo>
                  <a:lnTo>
                    <a:pt x="25" y="72"/>
                  </a:lnTo>
                  <a:lnTo>
                    <a:pt x="27" y="72"/>
                  </a:lnTo>
                  <a:lnTo>
                    <a:pt x="25" y="72"/>
                  </a:lnTo>
                  <a:lnTo>
                    <a:pt x="24" y="71"/>
                  </a:lnTo>
                  <a:lnTo>
                    <a:pt x="24" y="72"/>
                  </a:lnTo>
                  <a:lnTo>
                    <a:pt x="24" y="74"/>
                  </a:lnTo>
                  <a:lnTo>
                    <a:pt x="24" y="72"/>
                  </a:lnTo>
                  <a:lnTo>
                    <a:pt x="24" y="74"/>
                  </a:lnTo>
                  <a:lnTo>
                    <a:pt x="24" y="72"/>
                  </a:lnTo>
                  <a:lnTo>
                    <a:pt x="24" y="74"/>
                  </a:lnTo>
                  <a:lnTo>
                    <a:pt x="24" y="72"/>
                  </a:lnTo>
                  <a:lnTo>
                    <a:pt x="24" y="74"/>
                  </a:lnTo>
                  <a:lnTo>
                    <a:pt x="25" y="74"/>
                  </a:lnTo>
                  <a:lnTo>
                    <a:pt x="24" y="74"/>
                  </a:lnTo>
                  <a:lnTo>
                    <a:pt x="23" y="74"/>
                  </a:lnTo>
                  <a:lnTo>
                    <a:pt x="24" y="75"/>
                  </a:lnTo>
                  <a:lnTo>
                    <a:pt x="25" y="75"/>
                  </a:lnTo>
                  <a:lnTo>
                    <a:pt x="24" y="75"/>
                  </a:lnTo>
                  <a:lnTo>
                    <a:pt x="24" y="76"/>
                  </a:lnTo>
                  <a:lnTo>
                    <a:pt x="24" y="75"/>
                  </a:lnTo>
                  <a:lnTo>
                    <a:pt x="23" y="75"/>
                  </a:lnTo>
                  <a:lnTo>
                    <a:pt x="23" y="74"/>
                  </a:lnTo>
                  <a:lnTo>
                    <a:pt x="21" y="74"/>
                  </a:lnTo>
                  <a:lnTo>
                    <a:pt x="23" y="74"/>
                  </a:lnTo>
                  <a:lnTo>
                    <a:pt x="23" y="75"/>
                  </a:lnTo>
                  <a:lnTo>
                    <a:pt x="24" y="76"/>
                  </a:lnTo>
                  <a:lnTo>
                    <a:pt x="23" y="76"/>
                  </a:lnTo>
                  <a:lnTo>
                    <a:pt x="21" y="74"/>
                  </a:lnTo>
                  <a:lnTo>
                    <a:pt x="21" y="75"/>
                  </a:lnTo>
                  <a:lnTo>
                    <a:pt x="23" y="76"/>
                  </a:lnTo>
                  <a:lnTo>
                    <a:pt x="23" y="78"/>
                  </a:lnTo>
                  <a:lnTo>
                    <a:pt x="24" y="78"/>
                  </a:lnTo>
                  <a:lnTo>
                    <a:pt x="23" y="78"/>
                  </a:lnTo>
                  <a:lnTo>
                    <a:pt x="21" y="78"/>
                  </a:lnTo>
                  <a:lnTo>
                    <a:pt x="20" y="76"/>
                  </a:lnTo>
                  <a:lnTo>
                    <a:pt x="19" y="75"/>
                  </a:lnTo>
                  <a:lnTo>
                    <a:pt x="19" y="76"/>
                  </a:lnTo>
                  <a:lnTo>
                    <a:pt x="20" y="76"/>
                  </a:lnTo>
                  <a:lnTo>
                    <a:pt x="20" y="78"/>
                  </a:lnTo>
                  <a:lnTo>
                    <a:pt x="21" y="78"/>
                  </a:lnTo>
                  <a:lnTo>
                    <a:pt x="21" y="79"/>
                  </a:lnTo>
                  <a:lnTo>
                    <a:pt x="20" y="79"/>
                  </a:lnTo>
                  <a:lnTo>
                    <a:pt x="20" y="80"/>
                  </a:lnTo>
                  <a:lnTo>
                    <a:pt x="19" y="80"/>
                  </a:lnTo>
                  <a:lnTo>
                    <a:pt x="18" y="80"/>
                  </a:lnTo>
                  <a:lnTo>
                    <a:pt x="18" y="81"/>
                  </a:lnTo>
                  <a:lnTo>
                    <a:pt x="16" y="81"/>
                  </a:lnTo>
                  <a:lnTo>
                    <a:pt x="16" y="83"/>
                  </a:lnTo>
                  <a:lnTo>
                    <a:pt x="15" y="83"/>
                  </a:lnTo>
                  <a:lnTo>
                    <a:pt x="14" y="84"/>
                  </a:lnTo>
                  <a:lnTo>
                    <a:pt x="14" y="83"/>
                  </a:lnTo>
                  <a:lnTo>
                    <a:pt x="15" y="83"/>
                  </a:lnTo>
                  <a:lnTo>
                    <a:pt x="14" y="83"/>
                  </a:lnTo>
                  <a:lnTo>
                    <a:pt x="15" y="83"/>
                  </a:lnTo>
                  <a:lnTo>
                    <a:pt x="14" y="83"/>
                  </a:lnTo>
                  <a:lnTo>
                    <a:pt x="14" y="81"/>
                  </a:lnTo>
                  <a:lnTo>
                    <a:pt x="14" y="80"/>
                  </a:lnTo>
                  <a:lnTo>
                    <a:pt x="14" y="79"/>
                  </a:lnTo>
                  <a:lnTo>
                    <a:pt x="14" y="78"/>
                  </a:lnTo>
                  <a:lnTo>
                    <a:pt x="14" y="76"/>
                  </a:lnTo>
                  <a:lnTo>
                    <a:pt x="15" y="76"/>
                  </a:lnTo>
                  <a:lnTo>
                    <a:pt x="15" y="75"/>
                  </a:lnTo>
                  <a:lnTo>
                    <a:pt x="14" y="75"/>
                  </a:lnTo>
                  <a:lnTo>
                    <a:pt x="14" y="74"/>
                  </a:lnTo>
                  <a:lnTo>
                    <a:pt x="13" y="75"/>
                  </a:lnTo>
                  <a:lnTo>
                    <a:pt x="13" y="74"/>
                  </a:lnTo>
                  <a:lnTo>
                    <a:pt x="13" y="72"/>
                  </a:lnTo>
                  <a:lnTo>
                    <a:pt x="14" y="72"/>
                  </a:lnTo>
                  <a:lnTo>
                    <a:pt x="15" y="72"/>
                  </a:lnTo>
                  <a:lnTo>
                    <a:pt x="15" y="71"/>
                  </a:lnTo>
                  <a:lnTo>
                    <a:pt x="15" y="70"/>
                  </a:lnTo>
                  <a:lnTo>
                    <a:pt x="15" y="71"/>
                  </a:lnTo>
                  <a:lnTo>
                    <a:pt x="16" y="71"/>
                  </a:lnTo>
                  <a:lnTo>
                    <a:pt x="18" y="70"/>
                  </a:lnTo>
                  <a:lnTo>
                    <a:pt x="19" y="70"/>
                  </a:lnTo>
                  <a:lnTo>
                    <a:pt x="19" y="71"/>
                  </a:lnTo>
                  <a:lnTo>
                    <a:pt x="20" y="71"/>
                  </a:lnTo>
                  <a:lnTo>
                    <a:pt x="21" y="71"/>
                  </a:lnTo>
                  <a:lnTo>
                    <a:pt x="21" y="70"/>
                  </a:lnTo>
                  <a:lnTo>
                    <a:pt x="20" y="70"/>
                  </a:lnTo>
                  <a:lnTo>
                    <a:pt x="20" y="69"/>
                  </a:lnTo>
                  <a:lnTo>
                    <a:pt x="19" y="69"/>
                  </a:lnTo>
                  <a:lnTo>
                    <a:pt x="20" y="67"/>
                  </a:lnTo>
                  <a:lnTo>
                    <a:pt x="19" y="67"/>
                  </a:lnTo>
                  <a:lnTo>
                    <a:pt x="19" y="66"/>
                  </a:lnTo>
                  <a:lnTo>
                    <a:pt x="20" y="66"/>
                  </a:lnTo>
                  <a:lnTo>
                    <a:pt x="21" y="66"/>
                  </a:lnTo>
                  <a:lnTo>
                    <a:pt x="23" y="66"/>
                  </a:lnTo>
                  <a:lnTo>
                    <a:pt x="23" y="65"/>
                  </a:lnTo>
                  <a:lnTo>
                    <a:pt x="24" y="65"/>
                  </a:lnTo>
                  <a:lnTo>
                    <a:pt x="24" y="64"/>
                  </a:lnTo>
                  <a:lnTo>
                    <a:pt x="25" y="64"/>
                  </a:lnTo>
                  <a:lnTo>
                    <a:pt x="27" y="64"/>
                  </a:lnTo>
                  <a:lnTo>
                    <a:pt x="27" y="62"/>
                  </a:lnTo>
                  <a:lnTo>
                    <a:pt x="28" y="62"/>
                  </a:lnTo>
                  <a:lnTo>
                    <a:pt x="28" y="64"/>
                  </a:lnTo>
                  <a:lnTo>
                    <a:pt x="28" y="62"/>
                  </a:lnTo>
                  <a:lnTo>
                    <a:pt x="29" y="62"/>
                  </a:lnTo>
                  <a:lnTo>
                    <a:pt x="29" y="61"/>
                  </a:lnTo>
                  <a:lnTo>
                    <a:pt x="29" y="60"/>
                  </a:lnTo>
                  <a:lnTo>
                    <a:pt x="28" y="60"/>
                  </a:lnTo>
                  <a:lnTo>
                    <a:pt x="28" y="58"/>
                  </a:lnTo>
                  <a:lnTo>
                    <a:pt x="29" y="57"/>
                  </a:lnTo>
                  <a:lnTo>
                    <a:pt x="29" y="56"/>
                  </a:lnTo>
                  <a:lnTo>
                    <a:pt x="29" y="55"/>
                  </a:lnTo>
                  <a:lnTo>
                    <a:pt x="28" y="55"/>
                  </a:lnTo>
                  <a:lnTo>
                    <a:pt x="28" y="53"/>
                  </a:lnTo>
                  <a:lnTo>
                    <a:pt x="28" y="52"/>
                  </a:lnTo>
                  <a:lnTo>
                    <a:pt x="28" y="51"/>
                  </a:lnTo>
                  <a:lnTo>
                    <a:pt x="29" y="51"/>
                  </a:lnTo>
                  <a:lnTo>
                    <a:pt x="29" y="50"/>
                  </a:lnTo>
                  <a:lnTo>
                    <a:pt x="28" y="48"/>
                  </a:lnTo>
                  <a:lnTo>
                    <a:pt x="29" y="48"/>
                  </a:lnTo>
                  <a:lnTo>
                    <a:pt x="28" y="48"/>
                  </a:lnTo>
                  <a:lnTo>
                    <a:pt x="28" y="47"/>
                  </a:lnTo>
                  <a:lnTo>
                    <a:pt x="29" y="47"/>
                  </a:lnTo>
                  <a:lnTo>
                    <a:pt x="29" y="46"/>
                  </a:lnTo>
                  <a:lnTo>
                    <a:pt x="28" y="46"/>
                  </a:lnTo>
                  <a:lnTo>
                    <a:pt x="28" y="44"/>
                  </a:lnTo>
                  <a:lnTo>
                    <a:pt x="27" y="44"/>
                  </a:lnTo>
                  <a:lnTo>
                    <a:pt x="27" y="43"/>
                  </a:lnTo>
                  <a:lnTo>
                    <a:pt x="28" y="43"/>
                  </a:lnTo>
                  <a:lnTo>
                    <a:pt x="28" y="42"/>
                  </a:lnTo>
                  <a:lnTo>
                    <a:pt x="27" y="42"/>
                  </a:lnTo>
                  <a:lnTo>
                    <a:pt x="27" y="41"/>
                  </a:lnTo>
                  <a:lnTo>
                    <a:pt x="25" y="41"/>
                  </a:lnTo>
                  <a:lnTo>
                    <a:pt x="25" y="39"/>
                  </a:lnTo>
                  <a:lnTo>
                    <a:pt x="24" y="39"/>
                  </a:lnTo>
                  <a:lnTo>
                    <a:pt x="24" y="38"/>
                  </a:lnTo>
                  <a:lnTo>
                    <a:pt x="23" y="38"/>
                  </a:lnTo>
                  <a:lnTo>
                    <a:pt x="23" y="37"/>
                  </a:lnTo>
                  <a:lnTo>
                    <a:pt x="23" y="36"/>
                  </a:lnTo>
                  <a:lnTo>
                    <a:pt x="21" y="36"/>
                  </a:lnTo>
                  <a:lnTo>
                    <a:pt x="21" y="34"/>
                  </a:lnTo>
                  <a:lnTo>
                    <a:pt x="21" y="36"/>
                  </a:lnTo>
                  <a:lnTo>
                    <a:pt x="20" y="34"/>
                  </a:lnTo>
                  <a:lnTo>
                    <a:pt x="20" y="33"/>
                  </a:lnTo>
                  <a:lnTo>
                    <a:pt x="19" y="33"/>
                  </a:lnTo>
                  <a:lnTo>
                    <a:pt x="19" y="32"/>
                  </a:lnTo>
                  <a:lnTo>
                    <a:pt x="18" y="32"/>
                  </a:lnTo>
                  <a:lnTo>
                    <a:pt x="18" y="30"/>
                  </a:lnTo>
                  <a:lnTo>
                    <a:pt x="18" y="29"/>
                  </a:lnTo>
                  <a:lnTo>
                    <a:pt x="16" y="29"/>
                  </a:lnTo>
                  <a:lnTo>
                    <a:pt x="16" y="30"/>
                  </a:lnTo>
                  <a:lnTo>
                    <a:pt x="16" y="29"/>
                  </a:lnTo>
                  <a:lnTo>
                    <a:pt x="15" y="28"/>
                  </a:lnTo>
                  <a:lnTo>
                    <a:pt x="16" y="28"/>
                  </a:lnTo>
                  <a:lnTo>
                    <a:pt x="16" y="27"/>
                  </a:lnTo>
                  <a:lnTo>
                    <a:pt x="15" y="27"/>
                  </a:lnTo>
                  <a:lnTo>
                    <a:pt x="14" y="27"/>
                  </a:lnTo>
                  <a:lnTo>
                    <a:pt x="13" y="25"/>
                  </a:lnTo>
                  <a:lnTo>
                    <a:pt x="11" y="25"/>
                  </a:lnTo>
                  <a:lnTo>
                    <a:pt x="11" y="24"/>
                  </a:lnTo>
                  <a:lnTo>
                    <a:pt x="10" y="24"/>
                  </a:lnTo>
                  <a:lnTo>
                    <a:pt x="9" y="24"/>
                  </a:lnTo>
                  <a:lnTo>
                    <a:pt x="9" y="23"/>
                  </a:lnTo>
                  <a:lnTo>
                    <a:pt x="10" y="23"/>
                  </a:lnTo>
                  <a:lnTo>
                    <a:pt x="10" y="22"/>
                  </a:lnTo>
                  <a:lnTo>
                    <a:pt x="11" y="22"/>
                  </a:lnTo>
                  <a:lnTo>
                    <a:pt x="13" y="22"/>
                  </a:lnTo>
                  <a:lnTo>
                    <a:pt x="13" y="20"/>
                  </a:lnTo>
                  <a:lnTo>
                    <a:pt x="14" y="20"/>
                  </a:lnTo>
                  <a:lnTo>
                    <a:pt x="14" y="19"/>
                  </a:lnTo>
                  <a:lnTo>
                    <a:pt x="15" y="19"/>
                  </a:lnTo>
                  <a:lnTo>
                    <a:pt x="14" y="19"/>
                  </a:lnTo>
                  <a:lnTo>
                    <a:pt x="14" y="18"/>
                  </a:lnTo>
                  <a:lnTo>
                    <a:pt x="13" y="18"/>
                  </a:lnTo>
                  <a:lnTo>
                    <a:pt x="14" y="18"/>
                  </a:lnTo>
                  <a:lnTo>
                    <a:pt x="13" y="18"/>
                  </a:lnTo>
                  <a:lnTo>
                    <a:pt x="13" y="16"/>
                  </a:lnTo>
                  <a:lnTo>
                    <a:pt x="11" y="16"/>
                  </a:lnTo>
                  <a:lnTo>
                    <a:pt x="13" y="16"/>
                  </a:lnTo>
                  <a:lnTo>
                    <a:pt x="13" y="15"/>
                  </a:lnTo>
                  <a:lnTo>
                    <a:pt x="11" y="15"/>
                  </a:lnTo>
                  <a:lnTo>
                    <a:pt x="11" y="14"/>
                  </a:lnTo>
                  <a:lnTo>
                    <a:pt x="10" y="14"/>
                  </a:lnTo>
                  <a:lnTo>
                    <a:pt x="9" y="14"/>
                  </a:lnTo>
                  <a:lnTo>
                    <a:pt x="9" y="15"/>
                  </a:lnTo>
                  <a:lnTo>
                    <a:pt x="7" y="15"/>
                  </a:lnTo>
                  <a:lnTo>
                    <a:pt x="6" y="15"/>
                  </a:lnTo>
                  <a:lnTo>
                    <a:pt x="6" y="14"/>
                  </a:lnTo>
                  <a:lnTo>
                    <a:pt x="6" y="15"/>
                  </a:lnTo>
                  <a:lnTo>
                    <a:pt x="5" y="14"/>
                  </a:lnTo>
                  <a:lnTo>
                    <a:pt x="4" y="14"/>
                  </a:lnTo>
                  <a:lnTo>
                    <a:pt x="4" y="13"/>
                  </a:lnTo>
                  <a:lnTo>
                    <a:pt x="4" y="11"/>
                  </a:lnTo>
                  <a:lnTo>
                    <a:pt x="2" y="11"/>
                  </a:lnTo>
                  <a:lnTo>
                    <a:pt x="4" y="11"/>
                  </a:lnTo>
                  <a:lnTo>
                    <a:pt x="4" y="10"/>
                  </a:lnTo>
                  <a:lnTo>
                    <a:pt x="4" y="9"/>
                  </a:lnTo>
                  <a:lnTo>
                    <a:pt x="2" y="9"/>
                  </a:lnTo>
                  <a:lnTo>
                    <a:pt x="2" y="10"/>
                  </a:lnTo>
                  <a:lnTo>
                    <a:pt x="2" y="9"/>
                  </a:lnTo>
                  <a:lnTo>
                    <a:pt x="2" y="8"/>
                  </a:lnTo>
                  <a:lnTo>
                    <a:pt x="1" y="8"/>
                  </a:lnTo>
                  <a:lnTo>
                    <a:pt x="1" y="6"/>
                  </a:lnTo>
                  <a:lnTo>
                    <a:pt x="0" y="6"/>
                  </a:lnTo>
                  <a:lnTo>
                    <a:pt x="0" y="5"/>
                  </a:lnTo>
                  <a:lnTo>
                    <a:pt x="1" y="4"/>
                  </a:lnTo>
                  <a:lnTo>
                    <a:pt x="1" y="2"/>
                  </a:lnTo>
                  <a:lnTo>
                    <a:pt x="1" y="4"/>
                  </a:lnTo>
                  <a:lnTo>
                    <a:pt x="2" y="4"/>
                  </a:lnTo>
                  <a:lnTo>
                    <a:pt x="4" y="4"/>
                  </a:lnTo>
                  <a:lnTo>
                    <a:pt x="4" y="5"/>
                  </a:lnTo>
                  <a:lnTo>
                    <a:pt x="5" y="5"/>
                  </a:lnTo>
                  <a:lnTo>
                    <a:pt x="5" y="4"/>
                  </a:lnTo>
                  <a:lnTo>
                    <a:pt x="6" y="2"/>
                  </a:lnTo>
                  <a:lnTo>
                    <a:pt x="6" y="4"/>
                  </a:lnTo>
                  <a:lnTo>
                    <a:pt x="7" y="4"/>
                  </a:lnTo>
                  <a:lnTo>
                    <a:pt x="7" y="2"/>
                  </a:lnTo>
                  <a:lnTo>
                    <a:pt x="7" y="4"/>
                  </a:lnTo>
                  <a:lnTo>
                    <a:pt x="9" y="4"/>
                  </a:lnTo>
                  <a:lnTo>
                    <a:pt x="9" y="5"/>
                  </a:lnTo>
                  <a:lnTo>
                    <a:pt x="10" y="5"/>
                  </a:lnTo>
                  <a:lnTo>
                    <a:pt x="10" y="4"/>
                  </a:lnTo>
                  <a:lnTo>
                    <a:pt x="10" y="2"/>
                  </a:lnTo>
                  <a:lnTo>
                    <a:pt x="11" y="2"/>
                  </a:lnTo>
                  <a:lnTo>
                    <a:pt x="11" y="4"/>
                  </a:lnTo>
                  <a:lnTo>
                    <a:pt x="13" y="4"/>
                  </a:lnTo>
                  <a:lnTo>
                    <a:pt x="13" y="2"/>
                  </a:lnTo>
                  <a:lnTo>
                    <a:pt x="14" y="2"/>
                  </a:lnTo>
                  <a:lnTo>
                    <a:pt x="14" y="1"/>
                  </a:lnTo>
                  <a:lnTo>
                    <a:pt x="15" y="1"/>
                  </a:lnTo>
                  <a:lnTo>
                    <a:pt x="15" y="0"/>
                  </a:lnTo>
                  <a:lnTo>
                    <a:pt x="16" y="0"/>
                  </a:lnTo>
                  <a:lnTo>
                    <a:pt x="1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4" name="Freeform 1802"/>
            <p:cNvSpPr>
              <a:spLocks noEditPoints="1"/>
            </p:cNvSpPr>
            <p:nvPr/>
          </p:nvSpPr>
          <p:spPr bwMode="auto">
            <a:xfrm>
              <a:off x="5848350" y="4205504"/>
              <a:ext cx="28575" cy="65088"/>
            </a:xfrm>
            <a:custGeom>
              <a:avLst/>
              <a:gdLst>
                <a:gd name="T0" fmla="*/ 17 w 18"/>
                <a:gd name="T1" fmla="*/ 40 h 41"/>
                <a:gd name="T2" fmla="*/ 15 w 18"/>
                <a:gd name="T3" fmla="*/ 37 h 41"/>
                <a:gd name="T4" fmla="*/ 14 w 18"/>
                <a:gd name="T5" fmla="*/ 35 h 41"/>
                <a:gd name="T6" fmla="*/ 15 w 18"/>
                <a:gd name="T7" fmla="*/ 37 h 41"/>
                <a:gd name="T8" fmla="*/ 15 w 18"/>
                <a:gd name="T9" fmla="*/ 34 h 41"/>
                <a:gd name="T10" fmla="*/ 13 w 18"/>
                <a:gd name="T11" fmla="*/ 32 h 41"/>
                <a:gd name="T12" fmla="*/ 14 w 18"/>
                <a:gd name="T13" fmla="*/ 32 h 41"/>
                <a:gd name="T14" fmla="*/ 10 w 18"/>
                <a:gd name="T15" fmla="*/ 25 h 41"/>
                <a:gd name="T16" fmla="*/ 9 w 18"/>
                <a:gd name="T17" fmla="*/ 27 h 41"/>
                <a:gd name="T18" fmla="*/ 9 w 18"/>
                <a:gd name="T19" fmla="*/ 26 h 41"/>
                <a:gd name="T20" fmla="*/ 9 w 18"/>
                <a:gd name="T21" fmla="*/ 26 h 41"/>
                <a:gd name="T22" fmla="*/ 9 w 18"/>
                <a:gd name="T23" fmla="*/ 22 h 41"/>
                <a:gd name="T24" fmla="*/ 10 w 18"/>
                <a:gd name="T25" fmla="*/ 22 h 41"/>
                <a:gd name="T26" fmla="*/ 9 w 18"/>
                <a:gd name="T27" fmla="*/ 20 h 41"/>
                <a:gd name="T28" fmla="*/ 9 w 18"/>
                <a:gd name="T29" fmla="*/ 21 h 41"/>
                <a:gd name="T30" fmla="*/ 9 w 18"/>
                <a:gd name="T31" fmla="*/ 20 h 41"/>
                <a:gd name="T32" fmla="*/ 9 w 18"/>
                <a:gd name="T33" fmla="*/ 18 h 41"/>
                <a:gd name="T34" fmla="*/ 8 w 18"/>
                <a:gd name="T35" fmla="*/ 18 h 41"/>
                <a:gd name="T36" fmla="*/ 9 w 18"/>
                <a:gd name="T37" fmla="*/ 18 h 41"/>
                <a:gd name="T38" fmla="*/ 5 w 18"/>
                <a:gd name="T39" fmla="*/ 18 h 41"/>
                <a:gd name="T40" fmla="*/ 6 w 18"/>
                <a:gd name="T41" fmla="*/ 18 h 41"/>
                <a:gd name="T42" fmla="*/ 4 w 18"/>
                <a:gd name="T43" fmla="*/ 20 h 41"/>
                <a:gd name="T44" fmla="*/ 4 w 18"/>
                <a:gd name="T45" fmla="*/ 18 h 41"/>
                <a:gd name="T46" fmla="*/ 3 w 18"/>
                <a:gd name="T47" fmla="*/ 16 h 41"/>
                <a:gd name="T48" fmla="*/ 4 w 18"/>
                <a:gd name="T49" fmla="*/ 14 h 41"/>
                <a:gd name="T50" fmla="*/ 9 w 18"/>
                <a:gd name="T51" fmla="*/ 17 h 41"/>
                <a:gd name="T52" fmla="*/ 9 w 18"/>
                <a:gd name="T53" fmla="*/ 14 h 41"/>
                <a:gd name="T54" fmla="*/ 9 w 18"/>
                <a:gd name="T55" fmla="*/ 16 h 41"/>
                <a:gd name="T56" fmla="*/ 5 w 18"/>
                <a:gd name="T57" fmla="*/ 13 h 41"/>
                <a:gd name="T58" fmla="*/ 8 w 18"/>
                <a:gd name="T59" fmla="*/ 12 h 41"/>
                <a:gd name="T60" fmla="*/ 9 w 18"/>
                <a:gd name="T61" fmla="*/ 13 h 41"/>
                <a:gd name="T62" fmla="*/ 8 w 18"/>
                <a:gd name="T63" fmla="*/ 11 h 41"/>
                <a:gd name="T64" fmla="*/ 9 w 18"/>
                <a:gd name="T65" fmla="*/ 13 h 41"/>
                <a:gd name="T66" fmla="*/ 3 w 18"/>
                <a:gd name="T67" fmla="*/ 11 h 41"/>
                <a:gd name="T68" fmla="*/ 4 w 18"/>
                <a:gd name="T69" fmla="*/ 13 h 41"/>
                <a:gd name="T70" fmla="*/ 1 w 18"/>
                <a:gd name="T71" fmla="*/ 14 h 41"/>
                <a:gd name="T72" fmla="*/ 0 w 18"/>
                <a:gd name="T73" fmla="*/ 12 h 41"/>
                <a:gd name="T74" fmla="*/ 1 w 18"/>
                <a:gd name="T75" fmla="*/ 9 h 41"/>
                <a:gd name="T76" fmla="*/ 1 w 18"/>
                <a:gd name="T77" fmla="*/ 11 h 41"/>
                <a:gd name="T78" fmla="*/ 5 w 18"/>
                <a:gd name="T79" fmla="*/ 7 h 41"/>
                <a:gd name="T80" fmla="*/ 5 w 18"/>
                <a:gd name="T81" fmla="*/ 4 h 41"/>
                <a:gd name="T82" fmla="*/ 4 w 18"/>
                <a:gd name="T83" fmla="*/ 4 h 41"/>
                <a:gd name="T84" fmla="*/ 6 w 18"/>
                <a:gd name="T85" fmla="*/ 3 h 41"/>
                <a:gd name="T86" fmla="*/ 4 w 18"/>
                <a:gd name="T87" fmla="*/ 3 h 41"/>
                <a:gd name="T88" fmla="*/ 0 w 18"/>
                <a:gd name="T89"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 h="41">
                  <a:moveTo>
                    <a:pt x="18" y="41"/>
                  </a:moveTo>
                  <a:lnTo>
                    <a:pt x="17" y="41"/>
                  </a:lnTo>
                  <a:lnTo>
                    <a:pt x="17" y="40"/>
                  </a:lnTo>
                  <a:lnTo>
                    <a:pt x="18" y="40"/>
                  </a:lnTo>
                  <a:lnTo>
                    <a:pt x="18" y="41"/>
                  </a:lnTo>
                  <a:close/>
                  <a:moveTo>
                    <a:pt x="15" y="37"/>
                  </a:moveTo>
                  <a:lnTo>
                    <a:pt x="14" y="37"/>
                  </a:lnTo>
                  <a:lnTo>
                    <a:pt x="14" y="36"/>
                  </a:lnTo>
                  <a:lnTo>
                    <a:pt x="14" y="35"/>
                  </a:lnTo>
                  <a:lnTo>
                    <a:pt x="15" y="35"/>
                  </a:lnTo>
                  <a:lnTo>
                    <a:pt x="15" y="36"/>
                  </a:lnTo>
                  <a:lnTo>
                    <a:pt x="15" y="37"/>
                  </a:lnTo>
                  <a:close/>
                  <a:moveTo>
                    <a:pt x="14" y="32"/>
                  </a:moveTo>
                  <a:lnTo>
                    <a:pt x="15" y="32"/>
                  </a:lnTo>
                  <a:lnTo>
                    <a:pt x="15" y="34"/>
                  </a:lnTo>
                  <a:lnTo>
                    <a:pt x="14" y="34"/>
                  </a:lnTo>
                  <a:lnTo>
                    <a:pt x="13" y="34"/>
                  </a:lnTo>
                  <a:lnTo>
                    <a:pt x="13" y="32"/>
                  </a:lnTo>
                  <a:lnTo>
                    <a:pt x="13" y="31"/>
                  </a:lnTo>
                  <a:lnTo>
                    <a:pt x="14" y="31"/>
                  </a:lnTo>
                  <a:lnTo>
                    <a:pt x="14" y="32"/>
                  </a:lnTo>
                  <a:close/>
                  <a:moveTo>
                    <a:pt x="9" y="26"/>
                  </a:moveTo>
                  <a:lnTo>
                    <a:pt x="9" y="25"/>
                  </a:lnTo>
                  <a:lnTo>
                    <a:pt x="10" y="25"/>
                  </a:lnTo>
                  <a:lnTo>
                    <a:pt x="10" y="26"/>
                  </a:lnTo>
                  <a:lnTo>
                    <a:pt x="10" y="27"/>
                  </a:lnTo>
                  <a:lnTo>
                    <a:pt x="9" y="27"/>
                  </a:lnTo>
                  <a:lnTo>
                    <a:pt x="9" y="26"/>
                  </a:lnTo>
                  <a:lnTo>
                    <a:pt x="9" y="27"/>
                  </a:lnTo>
                  <a:lnTo>
                    <a:pt x="9" y="26"/>
                  </a:lnTo>
                  <a:lnTo>
                    <a:pt x="9" y="25"/>
                  </a:lnTo>
                  <a:lnTo>
                    <a:pt x="9" y="26"/>
                  </a:lnTo>
                  <a:close/>
                  <a:moveTo>
                    <a:pt x="9" y="26"/>
                  </a:moveTo>
                  <a:lnTo>
                    <a:pt x="9" y="25"/>
                  </a:lnTo>
                  <a:lnTo>
                    <a:pt x="9" y="26"/>
                  </a:lnTo>
                  <a:close/>
                  <a:moveTo>
                    <a:pt x="9" y="22"/>
                  </a:moveTo>
                  <a:lnTo>
                    <a:pt x="10" y="22"/>
                  </a:lnTo>
                  <a:lnTo>
                    <a:pt x="9" y="22"/>
                  </a:lnTo>
                  <a:close/>
                  <a:moveTo>
                    <a:pt x="10" y="22"/>
                  </a:moveTo>
                  <a:lnTo>
                    <a:pt x="10" y="21"/>
                  </a:lnTo>
                  <a:lnTo>
                    <a:pt x="10" y="22"/>
                  </a:lnTo>
                  <a:close/>
                  <a:moveTo>
                    <a:pt x="9" y="20"/>
                  </a:moveTo>
                  <a:lnTo>
                    <a:pt x="9" y="21"/>
                  </a:lnTo>
                  <a:lnTo>
                    <a:pt x="10" y="21"/>
                  </a:lnTo>
                  <a:lnTo>
                    <a:pt x="9" y="21"/>
                  </a:lnTo>
                  <a:lnTo>
                    <a:pt x="8" y="21"/>
                  </a:lnTo>
                  <a:lnTo>
                    <a:pt x="8" y="20"/>
                  </a:lnTo>
                  <a:lnTo>
                    <a:pt x="9" y="20"/>
                  </a:lnTo>
                  <a:lnTo>
                    <a:pt x="8" y="20"/>
                  </a:lnTo>
                  <a:lnTo>
                    <a:pt x="9" y="20"/>
                  </a:lnTo>
                  <a:close/>
                  <a:moveTo>
                    <a:pt x="9" y="18"/>
                  </a:moveTo>
                  <a:lnTo>
                    <a:pt x="8" y="18"/>
                  </a:lnTo>
                  <a:lnTo>
                    <a:pt x="6" y="18"/>
                  </a:lnTo>
                  <a:lnTo>
                    <a:pt x="8" y="18"/>
                  </a:lnTo>
                  <a:lnTo>
                    <a:pt x="8" y="17"/>
                  </a:lnTo>
                  <a:lnTo>
                    <a:pt x="9" y="17"/>
                  </a:lnTo>
                  <a:lnTo>
                    <a:pt x="9" y="18"/>
                  </a:lnTo>
                  <a:close/>
                  <a:moveTo>
                    <a:pt x="4" y="17"/>
                  </a:moveTo>
                  <a:lnTo>
                    <a:pt x="5" y="17"/>
                  </a:lnTo>
                  <a:lnTo>
                    <a:pt x="5" y="18"/>
                  </a:lnTo>
                  <a:lnTo>
                    <a:pt x="6" y="18"/>
                  </a:lnTo>
                  <a:lnTo>
                    <a:pt x="6" y="20"/>
                  </a:lnTo>
                  <a:lnTo>
                    <a:pt x="6" y="18"/>
                  </a:lnTo>
                  <a:lnTo>
                    <a:pt x="6" y="20"/>
                  </a:lnTo>
                  <a:lnTo>
                    <a:pt x="5" y="20"/>
                  </a:lnTo>
                  <a:lnTo>
                    <a:pt x="4" y="20"/>
                  </a:lnTo>
                  <a:lnTo>
                    <a:pt x="5" y="20"/>
                  </a:lnTo>
                  <a:lnTo>
                    <a:pt x="4" y="20"/>
                  </a:lnTo>
                  <a:lnTo>
                    <a:pt x="4" y="18"/>
                  </a:lnTo>
                  <a:lnTo>
                    <a:pt x="4" y="17"/>
                  </a:lnTo>
                  <a:lnTo>
                    <a:pt x="3" y="17"/>
                  </a:lnTo>
                  <a:lnTo>
                    <a:pt x="3" y="16"/>
                  </a:lnTo>
                  <a:lnTo>
                    <a:pt x="4" y="16"/>
                  </a:lnTo>
                  <a:lnTo>
                    <a:pt x="4" y="17"/>
                  </a:lnTo>
                  <a:close/>
                  <a:moveTo>
                    <a:pt x="4" y="14"/>
                  </a:moveTo>
                  <a:lnTo>
                    <a:pt x="3" y="14"/>
                  </a:lnTo>
                  <a:lnTo>
                    <a:pt x="4" y="14"/>
                  </a:lnTo>
                  <a:close/>
                  <a:moveTo>
                    <a:pt x="9" y="17"/>
                  </a:moveTo>
                  <a:lnTo>
                    <a:pt x="9" y="16"/>
                  </a:lnTo>
                  <a:lnTo>
                    <a:pt x="8" y="14"/>
                  </a:lnTo>
                  <a:lnTo>
                    <a:pt x="9" y="14"/>
                  </a:lnTo>
                  <a:lnTo>
                    <a:pt x="9" y="13"/>
                  </a:lnTo>
                  <a:lnTo>
                    <a:pt x="9" y="14"/>
                  </a:lnTo>
                  <a:lnTo>
                    <a:pt x="9" y="16"/>
                  </a:lnTo>
                  <a:lnTo>
                    <a:pt x="9" y="17"/>
                  </a:lnTo>
                  <a:close/>
                  <a:moveTo>
                    <a:pt x="6" y="13"/>
                  </a:moveTo>
                  <a:lnTo>
                    <a:pt x="5" y="13"/>
                  </a:lnTo>
                  <a:lnTo>
                    <a:pt x="6" y="13"/>
                  </a:lnTo>
                  <a:lnTo>
                    <a:pt x="6" y="12"/>
                  </a:lnTo>
                  <a:lnTo>
                    <a:pt x="8" y="12"/>
                  </a:lnTo>
                  <a:lnTo>
                    <a:pt x="8" y="13"/>
                  </a:lnTo>
                  <a:lnTo>
                    <a:pt x="6" y="13"/>
                  </a:lnTo>
                  <a:close/>
                  <a:moveTo>
                    <a:pt x="9" y="13"/>
                  </a:moveTo>
                  <a:lnTo>
                    <a:pt x="8" y="13"/>
                  </a:lnTo>
                  <a:lnTo>
                    <a:pt x="8" y="12"/>
                  </a:lnTo>
                  <a:lnTo>
                    <a:pt x="8" y="11"/>
                  </a:lnTo>
                  <a:lnTo>
                    <a:pt x="9" y="11"/>
                  </a:lnTo>
                  <a:lnTo>
                    <a:pt x="9" y="12"/>
                  </a:lnTo>
                  <a:lnTo>
                    <a:pt x="9" y="13"/>
                  </a:lnTo>
                  <a:close/>
                  <a:moveTo>
                    <a:pt x="1" y="12"/>
                  </a:moveTo>
                  <a:lnTo>
                    <a:pt x="1" y="11"/>
                  </a:lnTo>
                  <a:lnTo>
                    <a:pt x="3" y="11"/>
                  </a:lnTo>
                  <a:lnTo>
                    <a:pt x="3" y="12"/>
                  </a:lnTo>
                  <a:lnTo>
                    <a:pt x="3" y="13"/>
                  </a:lnTo>
                  <a:lnTo>
                    <a:pt x="4" y="13"/>
                  </a:lnTo>
                  <a:lnTo>
                    <a:pt x="3" y="13"/>
                  </a:lnTo>
                  <a:lnTo>
                    <a:pt x="3" y="14"/>
                  </a:lnTo>
                  <a:lnTo>
                    <a:pt x="1" y="14"/>
                  </a:lnTo>
                  <a:lnTo>
                    <a:pt x="0" y="14"/>
                  </a:lnTo>
                  <a:lnTo>
                    <a:pt x="0" y="13"/>
                  </a:lnTo>
                  <a:lnTo>
                    <a:pt x="0" y="12"/>
                  </a:lnTo>
                  <a:lnTo>
                    <a:pt x="0" y="11"/>
                  </a:lnTo>
                  <a:lnTo>
                    <a:pt x="0" y="9"/>
                  </a:lnTo>
                  <a:lnTo>
                    <a:pt x="1" y="9"/>
                  </a:lnTo>
                  <a:lnTo>
                    <a:pt x="0" y="9"/>
                  </a:lnTo>
                  <a:lnTo>
                    <a:pt x="0" y="11"/>
                  </a:lnTo>
                  <a:lnTo>
                    <a:pt x="1" y="11"/>
                  </a:lnTo>
                  <a:lnTo>
                    <a:pt x="1" y="12"/>
                  </a:lnTo>
                  <a:close/>
                  <a:moveTo>
                    <a:pt x="5" y="6"/>
                  </a:moveTo>
                  <a:lnTo>
                    <a:pt x="5" y="7"/>
                  </a:lnTo>
                  <a:lnTo>
                    <a:pt x="4" y="7"/>
                  </a:lnTo>
                  <a:lnTo>
                    <a:pt x="5" y="6"/>
                  </a:lnTo>
                  <a:close/>
                  <a:moveTo>
                    <a:pt x="5" y="4"/>
                  </a:moveTo>
                  <a:lnTo>
                    <a:pt x="5" y="6"/>
                  </a:lnTo>
                  <a:lnTo>
                    <a:pt x="5" y="4"/>
                  </a:lnTo>
                  <a:lnTo>
                    <a:pt x="4" y="4"/>
                  </a:lnTo>
                  <a:lnTo>
                    <a:pt x="5" y="3"/>
                  </a:lnTo>
                  <a:lnTo>
                    <a:pt x="5" y="4"/>
                  </a:lnTo>
                  <a:close/>
                  <a:moveTo>
                    <a:pt x="6" y="3"/>
                  </a:moveTo>
                  <a:lnTo>
                    <a:pt x="5" y="3"/>
                  </a:lnTo>
                  <a:lnTo>
                    <a:pt x="6" y="3"/>
                  </a:lnTo>
                  <a:close/>
                  <a:moveTo>
                    <a:pt x="4" y="3"/>
                  </a:moveTo>
                  <a:lnTo>
                    <a:pt x="4" y="2"/>
                  </a:lnTo>
                  <a:lnTo>
                    <a:pt x="4" y="3"/>
                  </a:lnTo>
                  <a:close/>
                  <a:moveTo>
                    <a:pt x="0" y="2"/>
                  </a:moveTo>
                  <a:lnTo>
                    <a:pt x="0" y="0"/>
                  </a:lnTo>
                  <a:lnTo>
                    <a:pt x="0"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5" name="Freeform 1803"/>
            <p:cNvSpPr>
              <a:spLocks noEditPoints="1"/>
            </p:cNvSpPr>
            <p:nvPr/>
          </p:nvSpPr>
          <p:spPr bwMode="auto">
            <a:xfrm>
              <a:off x="2871788" y="4205504"/>
              <a:ext cx="17463" cy="11113"/>
            </a:xfrm>
            <a:custGeom>
              <a:avLst/>
              <a:gdLst>
                <a:gd name="T0" fmla="*/ 0 w 11"/>
                <a:gd name="T1" fmla="*/ 7 h 7"/>
                <a:gd name="T2" fmla="*/ 0 w 11"/>
                <a:gd name="T3" fmla="*/ 7 h 7"/>
                <a:gd name="T4" fmla="*/ 0 w 11"/>
                <a:gd name="T5" fmla="*/ 7 h 7"/>
                <a:gd name="T6" fmla="*/ 0 w 11"/>
                <a:gd name="T7" fmla="*/ 7 h 7"/>
                <a:gd name="T8" fmla="*/ 0 w 11"/>
                <a:gd name="T9" fmla="*/ 7 h 7"/>
                <a:gd name="T10" fmla="*/ 0 w 11"/>
                <a:gd name="T11" fmla="*/ 7 h 7"/>
                <a:gd name="T12" fmla="*/ 0 w 11"/>
                <a:gd name="T13" fmla="*/ 7 h 7"/>
                <a:gd name="T14" fmla="*/ 0 w 11"/>
                <a:gd name="T15" fmla="*/ 7 h 7"/>
                <a:gd name="T16" fmla="*/ 0 w 11"/>
                <a:gd name="T17" fmla="*/ 7 h 7"/>
                <a:gd name="T18" fmla="*/ 0 w 11"/>
                <a:gd name="T19" fmla="*/ 7 h 7"/>
                <a:gd name="T20" fmla="*/ 0 w 11"/>
                <a:gd name="T21" fmla="*/ 7 h 7"/>
                <a:gd name="T22" fmla="*/ 0 w 11"/>
                <a:gd name="T23" fmla="*/ 7 h 7"/>
                <a:gd name="T24" fmla="*/ 0 w 11"/>
                <a:gd name="T25" fmla="*/ 7 h 7"/>
                <a:gd name="T26" fmla="*/ 0 w 11"/>
                <a:gd name="T27" fmla="*/ 7 h 7"/>
                <a:gd name="T28" fmla="*/ 0 w 11"/>
                <a:gd name="T29" fmla="*/ 7 h 7"/>
                <a:gd name="T30" fmla="*/ 11 w 11"/>
                <a:gd name="T31" fmla="*/ 2 h 7"/>
                <a:gd name="T32" fmla="*/ 11 w 11"/>
                <a:gd name="T33" fmla="*/ 2 h 7"/>
                <a:gd name="T34" fmla="*/ 11 w 11"/>
                <a:gd name="T35" fmla="*/ 2 h 7"/>
                <a:gd name="T36" fmla="*/ 11 w 11"/>
                <a:gd name="T37" fmla="*/ 2 h 7"/>
                <a:gd name="T38" fmla="*/ 11 w 11"/>
                <a:gd name="T39" fmla="*/ 2 h 7"/>
                <a:gd name="T40" fmla="*/ 11 w 11"/>
                <a:gd name="T41" fmla="*/ 2 h 7"/>
                <a:gd name="T42" fmla="*/ 11 w 11"/>
                <a:gd name="T43" fmla="*/ 2 h 7"/>
                <a:gd name="T44" fmla="*/ 11 w 11"/>
                <a:gd name="T45" fmla="*/ 2 h 7"/>
                <a:gd name="T46" fmla="*/ 11 w 11"/>
                <a:gd name="T47" fmla="*/ 0 h 7"/>
                <a:gd name="T48" fmla="*/ 11 w 11"/>
                <a:gd name="T49" fmla="*/ 0 h 7"/>
                <a:gd name="T50" fmla="*/ 11 w 11"/>
                <a:gd name="T51" fmla="*/ 0 h 7"/>
                <a:gd name="T52" fmla="*/ 11 w 11"/>
                <a:gd name="T53" fmla="*/ 0 h 7"/>
                <a:gd name="T54" fmla="*/ 11 w 11"/>
                <a:gd name="T55" fmla="*/ 0 h 7"/>
                <a:gd name="T56" fmla="*/ 11 w 11"/>
                <a:gd name="T57" fmla="*/ 0 h 7"/>
                <a:gd name="T58" fmla="*/ 11 w 11"/>
                <a:gd name="T59" fmla="*/ 2 h 7"/>
                <a:gd name="T60" fmla="*/ 11 w 11"/>
                <a:gd name="T61" fmla="*/ 2 h 7"/>
                <a:gd name="T62" fmla="*/ 11 w 11"/>
                <a:gd name="T63" fmla="*/ 2 h 7"/>
                <a:gd name="T64" fmla="*/ 11 w 11"/>
                <a:gd name="T65" fmla="*/ 2 h 7"/>
                <a:gd name="T66" fmla="*/ 11 w 11"/>
                <a:gd name="T67" fmla="*/ 2 h 7"/>
                <a:gd name="T68" fmla="*/ 11 w 11"/>
                <a:gd name="T69" fmla="*/ 2 h 7"/>
                <a:gd name="T70" fmla="*/ 11 w 11"/>
                <a:gd name="T71" fmla="*/ 2 h 7"/>
                <a:gd name="T72" fmla="*/ 11 w 11"/>
                <a:gd name="T73" fmla="*/ 2 h 7"/>
                <a:gd name="T74" fmla="*/ 11 w 11"/>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7">
                  <a:moveTo>
                    <a:pt x="0" y="7"/>
                  </a:move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close/>
                  <a:moveTo>
                    <a:pt x="11" y="2"/>
                  </a:moveTo>
                  <a:lnTo>
                    <a:pt x="11" y="2"/>
                  </a:lnTo>
                  <a:lnTo>
                    <a:pt x="11" y="2"/>
                  </a:lnTo>
                  <a:lnTo>
                    <a:pt x="11" y="2"/>
                  </a:lnTo>
                  <a:lnTo>
                    <a:pt x="11" y="2"/>
                  </a:lnTo>
                  <a:lnTo>
                    <a:pt x="11" y="2"/>
                  </a:lnTo>
                  <a:lnTo>
                    <a:pt x="11" y="2"/>
                  </a:lnTo>
                  <a:lnTo>
                    <a:pt x="11" y="2"/>
                  </a:lnTo>
                  <a:lnTo>
                    <a:pt x="11" y="0"/>
                  </a:lnTo>
                  <a:lnTo>
                    <a:pt x="11" y="0"/>
                  </a:lnTo>
                  <a:lnTo>
                    <a:pt x="11" y="0"/>
                  </a:lnTo>
                  <a:lnTo>
                    <a:pt x="11" y="0"/>
                  </a:lnTo>
                  <a:lnTo>
                    <a:pt x="11" y="0"/>
                  </a:lnTo>
                  <a:lnTo>
                    <a:pt x="11" y="0"/>
                  </a:lnTo>
                  <a:lnTo>
                    <a:pt x="11" y="2"/>
                  </a:lnTo>
                  <a:lnTo>
                    <a:pt x="11" y="2"/>
                  </a:lnTo>
                  <a:lnTo>
                    <a:pt x="11" y="2"/>
                  </a:lnTo>
                  <a:lnTo>
                    <a:pt x="11" y="2"/>
                  </a:lnTo>
                  <a:lnTo>
                    <a:pt x="11" y="2"/>
                  </a:lnTo>
                  <a:lnTo>
                    <a:pt x="11" y="2"/>
                  </a:lnTo>
                  <a:lnTo>
                    <a:pt x="11" y="2"/>
                  </a:lnTo>
                  <a:lnTo>
                    <a:pt x="11" y="2"/>
                  </a:lnTo>
                  <a:lnTo>
                    <a:pt x="11" y="2"/>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6" name="Freeform 1804"/>
            <p:cNvSpPr>
              <a:spLocks/>
            </p:cNvSpPr>
            <p:nvPr/>
          </p:nvSpPr>
          <p:spPr bwMode="auto">
            <a:xfrm>
              <a:off x="4692650" y="3772116"/>
              <a:ext cx="3175" cy="1588"/>
            </a:xfrm>
            <a:custGeom>
              <a:avLst/>
              <a:gdLst>
                <a:gd name="T0" fmla="*/ 1 w 2"/>
                <a:gd name="T1" fmla="*/ 1 h 1"/>
                <a:gd name="T2" fmla="*/ 1 w 2"/>
                <a:gd name="T3" fmla="*/ 1 h 1"/>
                <a:gd name="T4" fmla="*/ 1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0 w 2"/>
                <a:gd name="T27" fmla="*/ 0 h 1"/>
                <a:gd name="T28" fmla="*/ 0 w 2"/>
                <a:gd name="T29" fmla="*/ 0 h 1"/>
                <a:gd name="T30" fmla="*/ 0 w 2"/>
                <a:gd name="T31" fmla="*/ 0 h 1"/>
                <a:gd name="T32" fmla="*/ 0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1 w 2"/>
                <a:gd name="T49" fmla="*/ 0 h 1"/>
                <a:gd name="T50" fmla="*/ 1 w 2"/>
                <a:gd name="T51" fmla="*/ 0 h 1"/>
                <a:gd name="T52" fmla="*/ 1 w 2"/>
                <a:gd name="T53" fmla="*/ 0 h 1"/>
                <a:gd name="T54" fmla="*/ 1 w 2"/>
                <a:gd name="T55" fmla="*/ 0 h 1"/>
                <a:gd name="T56" fmla="*/ 1 w 2"/>
                <a:gd name="T57" fmla="*/ 0 h 1"/>
                <a:gd name="T58" fmla="*/ 1 w 2"/>
                <a:gd name="T59" fmla="*/ 0 h 1"/>
                <a:gd name="T60" fmla="*/ 1 w 2"/>
                <a:gd name="T61" fmla="*/ 0 h 1"/>
                <a:gd name="T62" fmla="*/ 1 w 2"/>
                <a:gd name="T63" fmla="*/ 0 h 1"/>
                <a:gd name="T64" fmla="*/ 1 w 2"/>
                <a:gd name="T65" fmla="*/ 0 h 1"/>
                <a:gd name="T66" fmla="*/ 1 w 2"/>
                <a:gd name="T67" fmla="*/ 0 h 1"/>
                <a:gd name="T68" fmla="*/ 1 w 2"/>
                <a:gd name="T69" fmla="*/ 0 h 1"/>
                <a:gd name="T70" fmla="*/ 1 w 2"/>
                <a:gd name="T71" fmla="*/ 0 h 1"/>
                <a:gd name="T72" fmla="*/ 1 w 2"/>
                <a:gd name="T73" fmla="*/ 0 h 1"/>
                <a:gd name="T74" fmla="*/ 1 w 2"/>
                <a:gd name="T75" fmla="*/ 0 h 1"/>
                <a:gd name="T76" fmla="*/ 1 w 2"/>
                <a:gd name="T77" fmla="*/ 0 h 1"/>
                <a:gd name="T78" fmla="*/ 1 w 2"/>
                <a:gd name="T79" fmla="*/ 0 h 1"/>
                <a:gd name="T80" fmla="*/ 1 w 2"/>
                <a:gd name="T81" fmla="*/ 0 h 1"/>
                <a:gd name="T82" fmla="*/ 1 w 2"/>
                <a:gd name="T83" fmla="*/ 1 h 1"/>
                <a:gd name="T84" fmla="*/ 1 w 2"/>
                <a:gd name="T85" fmla="*/ 1 h 1"/>
                <a:gd name="T86" fmla="*/ 1 w 2"/>
                <a:gd name="T87" fmla="*/ 1 h 1"/>
                <a:gd name="T88" fmla="*/ 1 w 2"/>
                <a:gd name="T89" fmla="*/ 1 h 1"/>
                <a:gd name="T90" fmla="*/ 1 w 2"/>
                <a:gd name="T91" fmla="*/ 1 h 1"/>
                <a:gd name="T92" fmla="*/ 1 w 2"/>
                <a:gd name="T9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1">
                  <a:moveTo>
                    <a:pt x="1" y="1"/>
                  </a:moveTo>
                  <a:lnTo>
                    <a:pt x="1" y="1"/>
                  </a:lnTo>
                  <a:lnTo>
                    <a:pt x="1" y="1"/>
                  </a:lnTo>
                  <a:lnTo>
                    <a:pt x="2" y="1"/>
                  </a:lnTo>
                  <a:lnTo>
                    <a:pt x="2" y="1"/>
                  </a:lnTo>
                  <a:lnTo>
                    <a:pt x="1" y="1"/>
                  </a:lnTo>
                  <a:lnTo>
                    <a:pt x="1" y="1"/>
                  </a:lnTo>
                  <a:lnTo>
                    <a:pt x="1" y="1"/>
                  </a:lnTo>
                  <a:lnTo>
                    <a:pt x="1" y="1"/>
                  </a:lnTo>
                  <a:lnTo>
                    <a:pt x="1" y="0"/>
                  </a:lnTo>
                  <a:lnTo>
                    <a:pt x="1" y="0"/>
                  </a:lnTo>
                  <a:lnTo>
                    <a:pt x="1"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7" name="Freeform 1805"/>
            <p:cNvSpPr>
              <a:spLocks noEditPoints="1"/>
            </p:cNvSpPr>
            <p:nvPr/>
          </p:nvSpPr>
          <p:spPr bwMode="auto">
            <a:xfrm>
              <a:off x="2919413" y="4208679"/>
              <a:ext cx="9525" cy="6350"/>
            </a:xfrm>
            <a:custGeom>
              <a:avLst/>
              <a:gdLst>
                <a:gd name="T0" fmla="*/ 6 w 6"/>
                <a:gd name="T1" fmla="*/ 4 h 4"/>
                <a:gd name="T2" fmla="*/ 6 w 6"/>
                <a:gd name="T3" fmla="*/ 4 h 4"/>
                <a:gd name="T4" fmla="*/ 6 w 6"/>
                <a:gd name="T5" fmla="*/ 4 h 4"/>
                <a:gd name="T6" fmla="*/ 6 w 6"/>
                <a:gd name="T7" fmla="*/ 4 h 4"/>
                <a:gd name="T8" fmla="*/ 6 w 6"/>
                <a:gd name="T9" fmla="*/ 4 h 4"/>
                <a:gd name="T10" fmla="*/ 5 w 6"/>
                <a:gd name="T11" fmla="*/ 4 h 4"/>
                <a:gd name="T12" fmla="*/ 5 w 6"/>
                <a:gd name="T13" fmla="*/ 4 h 4"/>
                <a:gd name="T14" fmla="*/ 5 w 6"/>
                <a:gd name="T15" fmla="*/ 4 h 4"/>
                <a:gd name="T16" fmla="*/ 5 w 6"/>
                <a:gd name="T17" fmla="*/ 4 h 4"/>
                <a:gd name="T18" fmla="*/ 4 w 6"/>
                <a:gd name="T19" fmla="*/ 4 h 4"/>
                <a:gd name="T20" fmla="*/ 4 w 6"/>
                <a:gd name="T21" fmla="*/ 4 h 4"/>
                <a:gd name="T22" fmla="*/ 4 w 6"/>
                <a:gd name="T23" fmla="*/ 4 h 4"/>
                <a:gd name="T24" fmla="*/ 4 w 6"/>
                <a:gd name="T25" fmla="*/ 2 h 4"/>
                <a:gd name="T26" fmla="*/ 4 w 6"/>
                <a:gd name="T27" fmla="*/ 2 h 4"/>
                <a:gd name="T28" fmla="*/ 5 w 6"/>
                <a:gd name="T29" fmla="*/ 2 h 4"/>
                <a:gd name="T30" fmla="*/ 6 w 6"/>
                <a:gd name="T31" fmla="*/ 2 h 4"/>
                <a:gd name="T32" fmla="*/ 6 w 6"/>
                <a:gd name="T33" fmla="*/ 2 h 4"/>
                <a:gd name="T34" fmla="*/ 6 w 6"/>
                <a:gd name="T35" fmla="*/ 2 h 4"/>
                <a:gd name="T36" fmla="*/ 2 w 6"/>
                <a:gd name="T37" fmla="*/ 1 h 4"/>
                <a:gd name="T38" fmla="*/ 2 w 6"/>
                <a:gd name="T39" fmla="*/ 1 h 4"/>
                <a:gd name="T40" fmla="*/ 2 w 6"/>
                <a:gd name="T41" fmla="*/ 1 h 4"/>
                <a:gd name="T42" fmla="*/ 2 w 6"/>
                <a:gd name="T43" fmla="*/ 1 h 4"/>
                <a:gd name="T44" fmla="*/ 2 w 6"/>
                <a:gd name="T45" fmla="*/ 1 h 4"/>
                <a:gd name="T46" fmla="*/ 2 w 6"/>
                <a:gd name="T47" fmla="*/ 2 h 4"/>
                <a:gd name="T48" fmla="*/ 2 w 6"/>
                <a:gd name="T49" fmla="*/ 2 h 4"/>
                <a:gd name="T50" fmla="*/ 2 w 6"/>
                <a:gd name="T51" fmla="*/ 2 h 4"/>
                <a:gd name="T52" fmla="*/ 2 w 6"/>
                <a:gd name="T53" fmla="*/ 2 h 4"/>
                <a:gd name="T54" fmla="*/ 2 w 6"/>
                <a:gd name="T55" fmla="*/ 2 h 4"/>
                <a:gd name="T56" fmla="*/ 1 w 6"/>
                <a:gd name="T57" fmla="*/ 2 h 4"/>
                <a:gd name="T58" fmla="*/ 1 w 6"/>
                <a:gd name="T59" fmla="*/ 2 h 4"/>
                <a:gd name="T60" fmla="*/ 1 w 6"/>
                <a:gd name="T61" fmla="*/ 2 h 4"/>
                <a:gd name="T62" fmla="*/ 1 w 6"/>
                <a:gd name="T63" fmla="*/ 1 h 4"/>
                <a:gd name="T64" fmla="*/ 0 w 6"/>
                <a:gd name="T65" fmla="*/ 1 h 4"/>
                <a:gd name="T66" fmla="*/ 0 w 6"/>
                <a:gd name="T67" fmla="*/ 1 h 4"/>
                <a:gd name="T68" fmla="*/ 0 w 6"/>
                <a:gd name="T69" fmla="*/ 1 h 4"/>
                <a:gd name="T70" fmla="*/ 0 w 6"/>
                <a:gd name="T71" fmla="*/ 1 h 4"/>
                <a:gd name="T72" fmla="*/ 0 w 6"/>
                <a:gd name="T73" fmla="*/ 1 h 4"/>
                <a:gd name="T74" fmla="*/ 0 w 6"/>
                <a:gd name="T75" fmla="*/ 1 h 4"/>
                <a:gd name="T76" fmla="*/ 0 w 6"/>
                <a:gd name="T77" fmla="*/ 1 h 4"/>
                <a:gd name="T78" fmla="*/ 0 w 6"/>
                <a:gd name="T79" fmla="*/ 1 h 4"/>
                <a:gd name="T80" fmla="*/ 1 w 6"/>
                <a:gd name="T81" fmla="*/ 1 h 4"/>
                <a:gd name="T82" fmla="*/ 1 w 6"/>
                <a:gd name="T83" fmla="*/ 0 h 4"/>
                <a:gd name="T84" fmla="*/ 2 w 6"/>
                <a:gd name="T85" fmla="*/ 0 h 4"/>
                <a:gd name="T86" fmla="*/ 2 w 6"/>
                <a:gd name="T8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 h="4">
                  <a:moveTo>
                    <a:pt x="6" y="2"/>
                  </a:move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2"/>
                  </a:lnTo>
                  <a:lnTo>
                    <a:pt x="4" y="2"/>
                  </a:lnTo>
                  <a:lnTo>
                    <a:pt x="4" y="2"/>
                  </a:lnTo>
                  <a:lnTo>
                    <a:pt x="5" y="2"/>
                  </a:lnTo>
                  <a:lnTo>
                    <a:pt x="5" y="2"/>
                  </a:lnTo>
                  <a:lnTo>
                    <a:pt x="5" y="2"/>
                  </a:lnTo>
                  <a:lnTo>
                    <a:pt x="6" y="2"/>
                  </a:lnTo>
                  <a:lnTo>
                    <a:pt x="6" y="2"/>
                  </a:lnTo>
                  <a:lnTo>
                    <a:pt x="6" y="2"/>
                  </a:lnTo>
                  <a:lnTo>
                    <a:pt x="6" y="2"/>
                  </a:lnTo>
                  <a:lnTo>
                    <a:pt x="6" y="2"/>
                  </a:lnTo>
                  <a:lnTo>
                    <a:pt x="6" y="2"/>
                  </a:lnTo>
                  <a:lnTo>
                    <a:pt x="6" y="2"/>
                  </a:lnTo>
                  <a:lnTo>
                    <a:pt x="6" y="2"/>
                  </a:lnTo>
                  <a:close/>
                  <a:moveTo>
                    <a:pt x="2" y="1"/>
                  </a:move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0"/>
                  </a:lnTo>
                  <a:lnTo>
                    <a:pt x="1" y="0"/>
                  </a:lnTo>
                  <a:lnTo>
                    <a:pt x="1" y="0"/>
                  </a:lnTo>
                  <a:lnTo>
                    <a:pt x="1" y="0"/>
                  </a:lnTo>
                  <a:lnTo>
                    <a:pt x="2" y="0"/>
                  </a:lnTo>
                  <a:lnTo>
                    <a:pt x="2" y="0"/>
                  </a:lnTo>
                  <a:lnTo>
                    <a:pt x="2" y="0"/>
                  </a:lnTo>
                  <a:lnTo>
                    <a:pt x="2" y="0"/>
                  </a:lnTo>
                  <a:lnTo>
                    <a:pt x="2"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8" name="Freeform 1806"/>
            <p:cNvSpPr>
              <a:spLocks noEditPoints="1"/>
            </p:cNvSpPr>
            <p:nvPr/>
          </p:nvSpPr>
          <p:spPr bwMode="auto">
            <a:xfrm>
              <a:off x="4776788" y="3924516"/>
              <a:ext cx="103188" cy="61913"/>
            </a:xfrm>
            <a:custGeom>
              <a:avLst/>
              <a:gdLst>
                <a:gd name="T0" fmla="*/ 52 w 65"/>
                <a:gd name="T1" fmla="*/ 39 h 39"/>
                <a:gd name="T2" fmla="*/ 62 w 65"/>
                <a:gd name="T3" fmla="*/ 36 h 39"/>
                <a:gd name="T4" fmla="*/ 65 w 65"/>
                <a:gd name="T5" fmla="*/ 37 h 39"/>
                <a:gd name="T6" fmla="*/ 61 w 65"/>
                <a:gd name="T7" fmla="*/ 37 h 39"/>
                <a:gd name="T8" fmla="*/ 60 w 65"/>
                <a:gd name="T9" fmla="*/ 36 h 39"/>
                <a:gd name="T10" fmla="*/ 0 w 65"/>
                <a:gd name="T11" fmla="*/ 21 h 39"/>
                <a:gd name="T12" fmla="*/ 56 w 65"/>
                <a:gd name="T13" fmla="*/ 11 h 39"/>
                <a:gd name="T14" fmla="*/ 56 w 65"/>
                <a:gd name="T15" fmla="*/ 14 h 39"/>
                <a:gd name="T16" fmla="*/ 54 w 65"/>
                <a:gd name="T17" fmla="*/ 16 h 39"/>
                <a:gd name="T18" fmla="*/ 54 w 65"/>
                <a:gd name="T19" fmla="*/ 17 h 39"/>
                <a:gd name="T20" fmla="*/ 54 w 65"/>
                <a:gd name="T21" fmla="*/ 18 h 39"/>
                <a:gd name="T22" fmla="*/ 52 w 65"/>
                <a:gd name="T23" fmla="*/ 19 h 39"/>
                <a:gd name="T24" fmla="*/ 50 w 65"/>
                <a:gd name="T25" fmla="*/ 21 h 39"/>
                <a:gd name="T26" fmla="*/ 47 w 65"/>
                <a:gd name="T27" fmla="*/ 22 h 39"/>
                <a:gd name="T28" fmla="*/ 43 w 65"/>
                <a:gd name="T29" fmla="*/ 22 h 39"/>
                <a:gd name="T30" fmla="*/ 41 w 65"/>
                <a:gd name="T31" fmla="*/ 23 h 39"/>
                <a:gd name="T32" fmla="*/ 37 w 65"/>
                <a:gd name="T33" fmla="*/ 25 h 39"/>
                <a:gd name="T34" fmla="*/ 36 w 65"/>
                <a:gd name="T35" fmla="*/ 27 h 39"/>
                <a:gd name="T36" fmla="*/ 33 w 65"/>
                <a:gd name="T37" fmla="*/ 28 h 39"/>
                <a:gd name="T38" fmla="*/ 29 w 65"/>
                <a:gd name="T39" fmla="*/ 28 h 39"/>
                <a:gd name="T40" fmla="*/ 27 w 65"/>
                <a:gd name="T41" fmla="*/ 30 h 39"/>
                <a:gd name="T42" fmla="*/ 24 w 65"/>
                <a:gd name="T43" fmla="*/ 31 h 39"/>
                <a:gd name="T44" fmla="*/ 23 w 65"/>
                <a:gd name="T45" fmla="*/ 31 h 39"/>
                <a:gd name="T46" fmla="*/ 20 w 65"/>
                <a:gd name="T47" fmla="*/ 32 h 39"/>
                <a:gd name="T48" fmla="*/ 19 w 65"/>
                <a:gd name="T49" fmla="*/ 32 h 39"/>
                <a:gd name="T50" fmla="*/ 17 w 65"/>
                <a:gd name="T51" fmla="*/ 33 h 39"/>
                <a:gd name="T52" fmla="*/ 14 w 65"/>
                <a:gd name="T53" fmla="*/ 35 h 39"/>
                <a:gd name="T54" fmla="*/ 13 w 65"/>
                <a:gd name="T55" fmla="*/ 35 h 39"/>
                <a:gd name="T56" fmla="*/ 10 w 65"/>
                <a:gd name="T57" fmla="*/ 35 h 39"/>
                <a:gd name="T58" fmla="*/ 8 w 65"/>
                <a:gd name="T59" fmla="*/ 36 h 39"/>
                <a:gd name="T60" fmla="*/ 5 w 65"/>
                <a:gd name="T61" fmla="*/ 36 h 39"/>
                <a:gd name="T62" fmla="*/ 4 w 65"/>
                <a:gd name="T63" fmla="*/ 33 h 39"/>
                <a:gd name="T64" fmla="*/ 4 w 65"/>
                <a:gd name="T65" fmla="*/ 30 h 39"/>
                <a:gd name="T66" fmla="*/ 3 w 65"/>
                <a:gd name="T67" fmla="*/ 26 h 39"/>
                <a:gd name="T68" fmla="*/ 3 w 65"/>
                <a:gd name="T69" fmla="*/ 22 h 39"/>
                <a:gd name="T70" fmla="*/ 0 w 65"/>
                <a:gd name="T71" fmla="*/ 21 h 39"/>
                <a:gd name="T72" fmla="*/ 1 w 65"/>
                <a:gd name="T73" fmla="*/ 21 h 39"/>
                <a:gd name="T74" fmla="*/ 1 w 65"/>
                <a:gd name="T75" fmla="*/ 19 h 39"/>
                <a:gd name="T76" fmla="*/ 1 w 65"/>
                <a:gd name="T77" fmla="*/ 16 h 39"/>
                <a:gd name="T78" fmla="*/ 3 w 65"/>
                <a:gd name="T79" fmla="*/ 13 h 39"/>
                <a:gd name="T80" fmla="*/ 4 w 65"/>
                <a:gd name="T81" fmla="*/ 11 h 39"/>
                <a:gd name="T82" fmla="*/ 6 w 65"/>
                <a:gd name="T83" fmla="*/ 9 h 39"/>
                <a:gd name="T84" fmla="*/ 10 w 65"/>
                <a:gd name="T85" fmla="*/ 9 h 39"/>
                <a:gd name="T86" fmla="*/ 14 w 65"/>
                <a:gd name="T87" fmla="*/ 9 h 39"/>
                <a:gd name="T88" fmla="*/ 18 w 65"/>
                <a:gd name="T89" fmla="*/ 9 h 39"/>
                <a:gd name="T90" fmla="*/ 22 w 65"/>
                <a:gd name="T91" fmla="*/ 11 h 39"/>
                <a:gd name="T92" fmla="*/ 24 w 65"/>
                <a:gd name="T93" fmla="*/ 11 h 39"/>
                <a:gd name="T94" fmla="*/ 27 w 65"/>
                <a:gd name="T95" fmla="*/ 12 h 39"/>
                <a:gd name="T96" fmla="*/ 28 w 65"/>
                <a:gd name="T97" fmla="*/ 9 h 39"/>
                <a:gd name="T98" fmla="*/ 29 w 65"/>
                <a:gd name="T99" fmla="*/ 5 h 39"/>
                <a:gd name="T100" fmla="*/ 32 w 65"/>
                <a:gd name="T101" fmla="*/ 4 h 39"/>
                <a:gd name="T102" fmla="*/ 34 w 65"/>
                <a:gd name="T103" fmla="*/ 3 h 39"/>
                <a:gd name="T104" fmla="*/ 37 w 65"/>
                <a:gd name="T105" fmla="*/ 2 h 39"/>
                <a:gd name="T106" fmla="*/ 41 w 65"/>
                <a:gd name="T107" fmla="*/ 2 h 39"/>
                <a:gd name="T108" fmla="*/ 45 w 65"/>
                <a:gd name="T109" fmla="*/ 2 h 39"/>
                <a:gd name="T110" fmla="*/ 48 w 65"/>
                <a:gd name="T111" fmla="*/ 0 h 39"/>
                <a:gd name="T112" fmla="*/ 52 w 65"/>
                <a:gd name="T113" fmla="*/ 0 h 39"/>
                <a:gd name="T114" fmla="*/ 54 w 65"/>
                <a:gd name="T115" fmla="*/ 3 h 39"/>
                <a:gd name="T116" fmla="*/ 55 w 65"/>
                <a:gd name="T117" fmla="*/ 7 h 39"/>
                <a:gd name="T118" fmla="*/ 56 w 65"/>
                <a:gd name="T119"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 h="39">
                  <a:moveTo>
                    <a:pt x="52" y="39"/>
                  </a:moveTo>
                  <a:lnTo>
                    <a:pt x="54" y="39"/>
                  </a:lnTo>
                  <a:lnTo>
                    <a:pt x="52" y="39"/>
                  </a:lnTo>
                  <a:close/>
                  <a:moveTo>
                    <a:pt x="60" y="36"/>
                  </a:moveTo>
                  <a:lnTo>
                    <a:pt x="61" y="36"/>
                  </a:lnTo>
                  <a:lnTo>
                    <a:pt x="62" y="36"/>
                  </a:lnTo>
                  <a:lnTo>
                    <a:pt x="64" y="36"/>
                  </a:lnTo>
                  <a:lnTo>
                    <a:pt x="65" y="36"/>
                  </a:lnTo>
                  <a:lnTo>
                    <a:pt x="65" y="37"/>
                  </a:lnTo>
                  <a:lnTo>
                    <a:pt x="64" y="37"/>
                  </a:lnTo>
                  <a:lnTo>
                    <a:pt x="62" y="37"/>
                  </a:lnTo>
                  <a:lnTo>
                    <a:pt x="61" y="37"/>
                  </a:lnTo>
                  <a:lnTo>
                    <a:pt x="60" y="37"/>
                  </a:lnTo>
                  <a:lnTo>
                    <a:pt x="59" y="36"/>
                  </a:lnTo>
                  <a:lnTo>
                    <a:pt x="60" y="36"/>
                  </a:lnTo>
                  <a:close/>
                  <a:moveTo>
                    <a:pt x="0" y="21"/>
                  </a:moveTo>
                  <a:lnTo>
                    <a:pt x="1" y="21"/>
                  </a:lnTo>
                  <a:lnTo>
                    <a:pt x="0" y="21"/>
                  </a:lnTo>
                  <a:lnTo>
                    <a:pt x="1" y="21"/>
                  </a:lnTo>
                  <a:lnTo>
                    <a:pt x="0" y="21"/>
                  </a:lnTo>
                  <a:close/>
                  <a:moveTo>
                    <a:pt x="56" y="11"/>
                  </a:moveTo>
                  <a:lnTo>
                    <a:pt x="57" y="12"/>
                  </a:lnTo>
                  <a:lnTo>
                    <a:pt x="57" y="13"/>
                  </a:lnTo>
                  <a:lnTo>
                    <a:pt x="56" y="14"/>
                  </a:lnTo>
                  <a:lnTo>
                    <a:pt x="55" y="14"/>
                  </a:lnTo>
                  <a:lnTo>
                    <a:pt x="54" y="14"/>
                  </a:lnTo>
                  <a:lnTo>
                    <a:pt x="54" y="16"/>
                  </a:lnTo>
                  <a:lnTo>
                    <a:pt x="52" y="16"/>
                  </a:lnTo>
                  <a:lnTo>
                    <a:pt x="52" y="17"/>
                  </a:lnTo>
                  <a:lnTo>
                    <a:pt x="54" y="17"/>
                  </a:lnTo>
                  <a:lnTo>
                    <a:pt x="52" y="17"/>
                  </a:lnTo>
                  <a:lnTo>
                    <a:pt x="52" y="18"/>
                  </a:lnTo>
                  <a:lnTo>
                    <a:pt x="54" y="18"/>
                  </a:lnTo>
                  <a:lnTo>
                    <a:pt x="52" y="18"/>
                  </a:lnTo>
                  <a:lnTo>
                    <a:pt x="54" y="19"/>
                  </a:lnTo>
                  <a:lnTo>
                    <a:pt x="52" y="19"/>
                  </a:lnTo>
                  <a:lnTo>
                    <a:pt x="51" y="19"/>
                  </a:lnTo>
                  <a:lnTo>
                    <a:pt x="51" y="21"/>
                  </a:lnTo>
                  <a:lnTo>
                    <a:pt x="50" y="21"/>
                  </a:lnTo>
                  <a:lnTo>
                    <a:pt x="48" y="21"/>
                  </a:lnTo>
                  <a:lnTo>
                    <a:pt x="48" y="22"/>
                  </a:lnTo>
                  <a:lnTo>
                    <a:pt x="47" y="22"/>
                  </a:lnTo>
                  <a:lnTo>
                    <a:pt x="46" y="22"/>
                  </a:lnTo>
                  <a:lnTo>
                    <a:pt x="45" y="22"/>
                  </a:lnTo>
                  <a:lnTo>
                    <a:pt x="43" y="22"/>
                  </a:lnTo>
                  <a:lnTo>
                    <a:pt x="43" y="23"/>
                  </a:lnTo>
                  <a:lnTo>
                    <a:pt x="42" y="23"/>
                  </a:lnTo>
                  <a:lnTo>
                    <a:pt x="41" y="23"/>
                  </a:lnTo>
                  <a:lnTo>
                    <a:pt x="40" y="23"/>
                  </a:lnTo>
                  <a:lnTo>
                    <a:pt x="38" y="25"/>
                  </a:lnTo>
                  <a:lnTo>
                    <a:pt x="37" y="25"/>
                  </a:lnTo>
                  <a:lnTo>
                    <a:pt x="37" y="26"/>
                  </a:lnTo>
                  <a:lnTo>
                    <a:pt x="36" y="26"/>
                  </a:lnTo>
                  <a:lnTo>
                    <a:pt x="36" y="27"/>
                  </a:lnTo>
                  <a:lnTo>
                    <a:pt x="34" y="27"/>
                  </a:lnTo>
                  <a:lnTo>
                    <a:pt x="34" y="28"/>
                  </a:lnTo>
                  <a:lnTo>
                    <a:pt x="33" y="28"/>
                  </a:lnTo>
                  <a:lnTo>
                    <a:pt x="32" y="28"/>
                  </a:lnTo>
                  <a:lnTo>
                    <a:pt x="31" y="28"/>
                  </a:lnTo>
                  <a:lnTo>
                    <a:pt x="29" y="28"/>
                  </a:lnTo>
                  <a:lnTo>
                    <a:pt x="28" y="28"/>
                  </a:lnTo>
                  <a:lnTo>
                    <a:pt x="28" y="30"/>
                  </a:lnTo>
                  <a:lnTo>
                    <a:pt x="27" y="30"/>
                  </a:lnTo>
                  <a:lnTo>
                    <a:pt x="27" y="31"/>
                  </a:lnTo>
                  <a:lnTo>
                    <a:pt x="26" y="31"/>
                  </a:lnTo>
                  <a:lnTo>
                    <a:pt x="24" y="31"/>
                  </a:lnTo>
                  <a:lnTo>
                    <a:pt x="23" y="31"/>
                  </a:lnTo>
                  <a:lnTo>
                    <a:pt x="23" y="32"/>
                  </a:lnTo>
                  <a:lnTo>
                    <a:pt x="23" y="31"/>
                  </a:lnTo>
                  <a:lnTo>
                    <a:pt x="22" y="31"/>
                  </a:lnTo>
                  <a:lnTo>
                    <a:pt x="22" y="32"/>
                  </a:lnTo>
                  <a:lnTo>
                    <a:pt x="20" y="32"/>
                  </a:lnTo>
                  <a:lnTo>
                    <a:pt x="20" y="31"/>
                  </a:lnTo>
                  <a:lnTo>
                    <a:pt x="20" y="32"/>
                  </a:lnTo>
                  <a:lnTo>
                    <a:pt x="19" y="32"/>
                  </a:lnTo>
                  <a:lnTo>
                    <a:pt x="18" y="32"/>
                  </a:lnTo>
                  <a:lnTo>
                    <a:pt x="17" y="32"/>
                  </a:lnTo>
                  <a:lnTo>
                    <a:pt x="17" y="33"/>
                  </a:lnTo>
                  <a:lnTo>
                    <a:pt x="15" y="33"/>
                  </a:lnTo>
                  <a:lnTo>
                    <a:pt x="14" y="33"/>
                  </a:lnTo>
                  <a:lnTo>
                    <a:pt x="14" y="35"/>
                  </a:lnTo>
                  <a:lnTo>
                    <a:pt x="13" y="35"/>
                  </a:lnTo>
                  <a:lnTo>
                    <a:pt x="13" y="36"/>
                  </a:lnTo>
                  <a:lnTo>
                    <a:pt x="13" y="35"/>
                  </a:lnTo>
                  <a:lnTo>
                    <a:pt x="12" y="36"/>
                  </a:lnTo>
                  <a:lnTo>
                    <a:pt x="12" y="35"/>
                  </a:lnTo>
                  <a:lnTo>
                    <a:pt x="10" y="35"/>
                  </a:lnTo>
                  <a:lnTo>
                    <a:pt x="10" y="36"/>
                  </a:lnTo>
                  <a:lnTo>
                    <a:pt x="9" y="36"/>
                  </a:lnTo>
                  <a:lnTo>
                    <a:pt x="8" y="36"/>
                  </a:lnTo>
                  <a:lnTo>
                    <a:pt x="6" y="36"/>
                  </a:lnTo>
                  <a:lnTo>
                    <a:pt x="6" y="35"/>
                  </a:lnTo>
                  <a:lnTo>
                    <a:pt x="5" y="36"/>
                  </a:lnTo>
                  <a:lnTo>
                    <a:pt x="5" y="35"/>
                  </a:lnTo>
                  <a:lnTo>
                    <a:pt x="5" y="33"/>
                  </a:lnTo>
                  <a:lnTo>
                    <a:pt x="4" y="33"/>
                  </a:lnTo>
                  <a:lnTo>
                    <a:pt x="4" y="32"/>
                  </a:lnTo>
                  <a:lnTo>
                    <a:pt x="4" y="31"/>
                  </a:lnTo>
                  <a:lnTo>
                    <a:pt x="4" y="30"/>
                  </a:lnTo>
                  <a:lnTo>
                    <a:pt x="4" y="28"/>
                  </a:lnTo>
                  <a:lnTo>
                    <a:pt x="3" y="27"/>
                  </a:lnTo>
                  <a:lnTo>
                    <a:pt x="3" y="26"/>
                  </a:lnTo>
                  <a:lnTo>
                    <a:pt x="3" y="25"/>
                  </a:lnTo>
                  <a:lnTo>
                    <a:pt x="3" y="23"/>
                  </a:lnTo>
                  <a:lnTo>
                    <a:pt x="3" y="22"/>
                  </a:lnTo>
                  <a:lnTo>
                    <a:pt x="1" y="22"/>
                  </a:lnTo>
                  <a:lnTo>
                    <a:pt x="0" y="22"/>
                  </a:lnTo>
                  <a:lnTo>
                    <a:pt x="0" y="21"/>
                  </a:lnTo>
                  <a:lnTo>
                    <a:pt x="1" y="21"/>
                  </a:lnTo>
                  <a:lnTo>
                    <a:pt x="1" y="22"/>
                  </a:lnTo>
                  <a:lnTo>
                    <a:pt x="1" y="21"/>
                  </a:lnTo>
                  <a:lnTo>
                    <a:pt x="1" y="22"/>
                  </a:lnTo>
                  <a:lnTo>
                    <a:pt x="1" y="21"/>
                  </a:lnTo>
                  <a:lnTo>
                    <a:pt x="1" y="19"/>
                  </a:lnTo>
                  <a:lnTo>
                    <a:pt x="1" y="18"/>
                  </a:lnTo>
                  <a:lnTo>
                    <a:pt x="1" y="17"/>
                  </a:lnTo>
                  <a:lnTo>
                    <a:pt x="1" y="16"/>
                  </a:lnTo>
                  <a:lnTo>
                    <a:pt x="1" y="14"/>
                  </a:lnTo>
                  <a:lnTo>
                    <a:pt x="3" y="14"/>
                  </a:lnTo>
                  <a:lnTo>
                    <a:pt x="3" y="13"/>
                  </a:lnTo>
                  <a:lnTo>
                    <a:pt x="4" y="13"/>
                  </a:lnTo>
                  <a:lnTo>
                    <a:pt x="4" y="12"/>
                  </a:lnTo>
                  <a:lnTo>
                    <a:pt x="4" y="11"/>
                  </a:lnTo>
                  <a:lnTo>
                    <a:pt x="4" y="9"/>
                  </a:lnTo>
                  <a:lnTo>
                    <a:pt x="5" y="8"/>
                  </a:lnTo>
                  <a:lnTo>
                    <a:pt x="6" y="9"/>
                  </a:lnTo>
                  <a:lnTo>
                    <a:pt x="8" y="9"/>
                  </a:lnTo>
                  <a:lnTo>
                    <a:pt x="9" y="9"/>
                  </a:lnTo>
                  <a:lnTo>
                    <a:pt x="10" y="9"/>
                  </a:lnTo>
                  <a:lnTo>
                    <a:pt x="12" y="9"/>
                  </a:lnTo>
                  <a:lnTo>
                    <a:pt x="13" y="9"/>
                  </a:lnTo>
                  <a:lnTo>
                    <a:pt x="14" y="9"/>
                  </a:lnTo>
                  <a:lnTo>
                    <a:pt x="15" y="9"/>
                  </a:lnTo>
                  <a:lnTo>
                    <a:pt x="17" y="9"/>
                  </a:lnTo>
                  <a:lnTo>
                    <a:pt x="18" y="9"/>
                  </a:lnTo>
                  <a:lnTo>
                    <a:pt x="19" y="11"/>
                  </a:lnTo>
                  <a:lnTo>
                    <a:pt x="20" y="11"/>
                  </a:lnTo>
                  <a:lnTo>
                    <a:pt x="22" y="11"/>
                  </a:lnTo>
                  <a:lnTo>
                    <a:pt x="23" y="9"/>
                  </a:lnTo>
                  <a:lnTo>
                    <a:pt x="23" y="11"/>
                  </a:lnTo>
                  <a:lnTo>
                    <a:pt x="24" y="11"/>
                  </a:lnTo>
                  <a:lnTo>
                    <a:pt x="24" y="12"/>
                  </a:lnTo>
                  <a:lnTo>
                    <a:pt x="26" y="12"/>
                  </a:lnTo>
                  <a:lnTo>
                    <a:pt x="27" y="12"/>
                  </a:lnTo>
                  <a:lnTo>
                    <a:pt x="27" y="11"/>
                  </a:lnTo>
                  <a:lnTo>
                    <a:pt x="27" y="9"/>
                  </a:lnTo>
                  <a:lnTo>
                    <a:pt x="28" y="9"/>
                  </a:lnTo>
                  <a:lnTo>
                    <a:pt x="28" y="8"/>
                  </a:lnTo>
                  <a:lnTo>
                    <a:pt x="29" y="7"/>
                  </a:lnTo>
                  <a:lnTo>
                    <a:pt x="29" y="5"/>
                  </a:lnTo>
                  <a:lnTo>
                    <a:pt x="31" y="5"/>
                  </a:lnTo>
                  <a:lnTo>
                    <a:pt x="31" y="4"/>
                  </a:lnTo>
                  <a:lnTo>
                    <a:pt x="32" y="4"/>
                  </a:lnTo>
                  <a:lnTo>
                    <a:pt x="33" y="4"/>
                  </a:lnTo>
                  <a:lnTo>
                    <a:pt x="33" y="3"/>
                  </a:lnTo>
                  <a:lnTo>
                    <a:pt x="34" y="3"/>
                  </a:lnTo>
                  <a:lnTo>
                    <a:pt x="36" y="3"/>
                  </a:lnTo>
                  <a:lnTo>
                    <a:pt x="36" y="2"/>
                  </a:lnTo>
                  <a:lnTo>
                    <a:pt x="37" y="2"/>
                  </a:lnTo>
                  <a:lnTo>
                    <a:pt x="38" y="2"/>
                  </a:lnTo>
                  <a:lnTo>
                    <a:pt x="40" y="2"/>
                  </a:lnTo>
                  <a:lnTo>
                    <a:pt x="41" y="2"/>
                  </a:lnTo>
                  <a:lnTo>
                    <a:pt x="42" y="2"/>
                  </a:lnTo>
                  <a:lnTo>
                    <a:pt x="43" y="2"/>
                  </a:lnTo>
                  <a:lnTo>
                    <a:pt x="45" y="2"/>
                  </a:lnTo>
                  <a:lnTo>
                    <a:pt x="46" y="0"/>
                  </a:lnTo>
                  <a:lnTo>
                    <a:pt x="47" y="0"/>
                  </a:lnTo>
                  <a:lnTo>
                    <a:pt x="48" y="0"/>
                  </a:lnTo>
                  <a:lnTo>
                    <a:pt x="50" y="0"/>
                  </a:lnTo>
                  <a:lnTo>
                    <a:pt x="51" y="0"/>
                  </a:lnTo>
                  <a:lnTo>
                    <a:pt x="52" y="0"/>
                  </a:lnTo>
                  <a:lnTo>
                    <a:pt x="52" y="2"/>
                  </a:lnTo>
                  <a:lnTo>
                    <a:pt x="52" y="3"/>
                  </a:lnTo>
                  <a:lnTo>
                    <a:pt x="54" y="3"/>
                  </a:lnTo>
                  <a:lnTo>
                    <a:pt x="54" y="4"/>
                  </a:lnTo>
                  <a:lnTo>
                    <a:pt x="54" y="5"/>
                  </a:lnTo>
                  <a:lnTo>
                    <a:pt x="55" y="7"/>
                  </a:lnTo>
                  <a:lnTo>
                    <a:pt x="55" y="8"/>
                  </a:lnTo>
                  <a:lnTo>
                    <a:pt x="55" y="9"/>
                  </a:lnTo>
                  <a:lnTo>
                    <a:pt x="56" y="9"/>
                  </a:lnTo>
                  <a:lnTo>
                    <a:pt x="56" y="1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9" name="Freeform 1807"/>
            <p:cNvSpPr>
              <a:spLocks noEditPoints="1"/>
            </p:cNvSpPr>
            <p:nvPr/>
          </p:nvSpPr>
          <p:spPr bwMode="auto">
            <a:xfrm>
              <a:off x="4552950" y="4286466"/>
              <a:ext cx="185738" cy="265113"/>
            </a:xfrm>
            <a:custGeom>
              <a:avLst/>
              <a:gdLst>
                <a:gd name="T0" fmla="*/ 117 w 117"/>
                <a:gd name="T1" fmla="*/ 165 h 167"/>
                <a:gd name="T2" fmla="*/ 74 w 117"/>
                <a:gd name="T3" fmla="*/ 2 h 167"/>
                <a:gd name="T4" fmla="*/ 80 w 117"/>
                <a:gd name="T5" fmla="*/ 3 h 167"/>
                <a:gd name="T6" fmla="*/ 82 w 117"/>
                <a:gd name="T7" fmla="*/ 9 h 167"/>
                <a:gd name="T8" fmla="*/ 84 w 117"/>
                <a:gd name="T9" fmla="*/ 16 h 167"/>
                <a:gd name="T10" fmla="*/ 84 w 117"/>
                <a:gd name="T11" fmla="*/ 23 h 167"/>
                <a:gd name="T12" fmla="*/ 79 w 117"/>
                <a:gd name="T13" fmla="*/ 25 h 167"/>
                <a:gd name="T14" fmla="*/ 79 w 117"/>
                <a:gd name="T15" fmla="*/ 31 h 167"/>
                <a:gd name="T16" fmla="*/ 84 w 117"/>
                <a:gd name="T17" fmla="*/ 30 h 167"/>
                <a:gd name="T18" fmla="*/ 89 w 117"/>
                <a:gd name="T19" fmla="*/ 28 h 167"/>
                <a:gd name="T20" fmla="*/ 88 w 117"/>
                <a:gd name="T21" fmla="*/ 36 h 167"/>
                <a:gd name="T22" fmla="*/ 85 w 117"/>
                <a:gd name="T23" fmla="*/ 41 h 167"/>
                <a:gd name="T24" fmla="*/ 81 w 117"/>
                <a:gd name="T25" fmla="*/ 44 h 167"/>
                <a:gd name="T26" fmla="*/ 77 w 117"/>
                <a:gd name="T27" fmla="*/ 49 h 167"/>
                <a:gd name="T28" fmla="*/ 74 w 117"/>
                <a:gd name="T29" fmla="*/ 55 h 167"/>
                <a:gd name="T30" fmla="*/ 70 w 117"/>
                <a:gd name="T31" fmla="*/ 60 h 167"/>
                <a:gd name="T32" fmla="*/ 65 w 117"/>
                <a:gd name="T33" fmla="*/ 65 h 167"/>
                <a:gd name="T34" fmla="*/ 61 w 117"/>
                <a:gd name="T35" fmla="*/ 69 h 167"/>
                <a:gd name="T36" fmla="*/ 54 w 117"/>
                <a:gd name="T37" fmla="*/ 72 h 167"/>
                <a:gd name="T38" fmla="*/ 51 w 117"/>
                <a:gd name="T39" fmla="*/ 73 h 167"/>
                <a:gd name="T40" fmla="*/ 46 w 117"/>
                <a:gd name="T41" fmla="*/ 76 h 167"/>
                <a:gd name="T42" fmla="*/ 39 w 117"/>
                <a:gd name="T43" fmla="*/ 74 h 167"/>
                <a:gd name="T44" fmla="*/ 32 w 117"/>
                <a:gd name="T45" fmla="*/ 74 h 167"/>
                <a:gd name="T46" fmla="*/ 26 w 117"/>
                <a:gd name="T47" fmla="*/ 77 h 167"/>
                <a:gd name="T48" fmla="*/ 21 w 117"/>
                <a:gd name="T49" fmla="*/ 77 h 167"/>
                <a:gd name="T50" fmla="*/ 16 w 117"/>
                <a:gd name="T51" fmla="*/ 78 h 167"/>
                <a:gd name="T52" fmla="*/ 12 w 117"/>
                <a:gd name="T53" fmla="*/ 77 h 167"/>
                <a:gd name="T54" fmla="*/ 10 w 117"/>
                <a:gd name="T55" fmla="*/ 77 h 167"/>
                <a:gd name="T56" fmla="*/ 9 w 117"/>
                <a:gd name="T57" fmla="*/ 70 h 167"/>
                <a:gd name="T58" fmla="*/ 9 w 117"/>
                <a:gd name="T59" fmla="*/ 68 h 167"/>
                <a:gd name="T60" fmla="*/ 10 w 117"/>
                <a:gd name="T61" fmla="*/ 64 h 167"/>
                <a:gd name="T62" fmla="*/ 9 w 117"/>
                <a:gd name="T63" fmla="*/ 58 h 167"/>
                <a:gd name="T64" fmla="*/ 5 w 117"/>
                <a:gd name="T65" fmla="*/ 53 h 167"/>
                <a:gd name="T66" fmla="*/ 2 w 117"/>
                <a:gd name="T67" fmla="*/ 46 h 167"/>
                <a:gd name="T68" fmla="*/ 0 w 117"/>
                <a:gd name="T69" fmla="*/ 41 h 167"/>
                <a:gd name="T70" fmla="*/ 4 w 117"/>
                <a:gd name="T71" fmla="*/ 36 h 167"/>
                <a:gd name="T72" fmla="*/ 5 w 117"/>
                <a:gd name="T73" fmla="*/ 40 h 167"/>
                <a:gd name="T74" fmla="*/ 11 w 117"/>
                <a:gd name="T75" fmla="*/ 41 h 167"/>
                <a:gd name="T76" fmla="*/ 15 w 117"/>
                <a:gd name="T77" fmla="*/ 41 h 167"/>
                <a:gd name="T78" fmla="*/ 19 w 117"/>
                <a:gd name="T79" fmla="*/ 36 h 167"/>
                <a:gd name="T80" fmla="*/ 19 w 117"/>
                <a:gd name="T81" fmla="*/ 28 h 167"/>
                <a:gd name="T82" fmla="*/ 19 w 117"/>
                <a:gd name="T83" fmla="*/ 21 h 167"/>
                <a:gd name="T84" fmla="*/ 21 w 117"/>
                <a:gd name="T85" fmla="*/ 18 h 167"/>
                <a:gd name="T86" fmla="*/ 23 w 117"/>
                <a:gd name="T87" fmla="*/ 22 h 167"/>
                <a:gd name="T88" fmla="*/ 23 w 117"/>
                <a:gd name="T89" fmla="*/ 27 h 167"/>
                <a:gd name="T90" fmla="*/ 24 w 117"/>
                <a:gd name="T91" fmla="*/ 28 h 167"/>
                <a:gd name="T92" fmla="*/ 28 w 117"/>
                <a:gd name="T93" fmla="*/ 28 h 167"/>
                <a:gd name="T94" fmla="*/ 32 w 117"/>
                <a:gd name="T95" fmla="*/ 26 h 167"/>
                <a:gd name="T96" fmla="*/ 34 w 117"/>
                <a:gd name="T97" fmla="*/ 23 h 167"/>
                <a:gd name="T98" fmla="*/ 38 w 117"/>
                <a:gd name="T99" fmla="*/ 19 h 167"/>
                <a:gd name="T100" fmla="*/ 46 w 117"/>
                <a:gd name="T101" fmla="*/ 23 h 167"/>
                <a:gd name="T102" fmla="*/ 49 w 117"/>
                <a:gd name="T103" fmla="*/ 19 h 167"/>
                <a:gd name="T104" fmla="*/ 54 w 117"/>
                <a:gd name="T105" fmla="*/ 16 h 167"/>
                <a:gd name="T106" fmla="*/ 58 w 117"/>
                <a:gd name="T107" fmla="*/ 8 h 167"/>
                <a:gd name="T108" fmla="*/ 63 w 117"/>
                <a:gd name="T109" fmla="*/ 4 h 167"/>
                <a:gd name="T110" fmla="*/ 68 w 117"/>
                <a:gd name="T111" fmla="*/ 2 h 167"/>
                <a:gd name="T112" fmla="*/ 65 w 117"/>
                <a:gd name="T113" fmla="*/ 40 h 167"/>
                <a:gd name="T114" fmla="*/ 60 w 117"/>
                <a:gd name="T115" fmla="*/ 42 h 167"/>
                <a:gd name="T116" fmla="*/ 57 w 117"/>
                <a:gd name="T117" fmla="*/ 46 h 167"/>
                <a:gd name="T118" fmla="*/ 60 w 117"/>
                <a:gd name="T119" fmla="*/ 51 h 167"/>
                <a:gd name="T120" fmla="*/ 63 w 117"/>
                <a:gd name="T121" fmla="*/ 50 h 167"/>
                <a:gd name="T122" fmla="*/ 68 w 117"/>
                <a:gd name="T123" fmla="*/ 46 h 167"/>
                <a:gd name="T124" fmla="*/ 68 w 117"/>
                <a:gd name="T125" fmla="*/ 4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167">
                  <a:moveTo>
                    <a:pt x="116" y="167"/>
                  </a:moveTo>
                  <a:lnTo>
                    <a:pt x="114" y="167"/>
                  </a:lnTo>
                  <a:lnTo>
                    <a:pt x="114" y="166"/>
                  </a:lnTo>
                  <a:lnTo>
                    <a:pt x="116" y="166"/>
                  </a:lnTo>
                  <a:lnTo>
                    <a:pt x="116" y="167"/>
                  </a:lnTo>
                  <a:close/>
                  <a:moveTo>
                    <a:pt x="117" y="165"/>
                  </a:moveTo>
                  <a:lnTo>
                    <a:pt x="116" y="165"/>
                  </a:lnTo>
                  <a:lnTo>
                    <a:pt x="117" y="165"/>
                  </a:lnTo>
                  <a:close/>
                  <a:moveTo>
                    <a:pt x="71" y="0"/>
                  </a:moveTo>
                  <a:lnTo>
                    <a:pt x="72" y="0"/>
                  </a:lnTo>
                  <a:lnTo>
                    <a:pt x="72" y="2"/>
                  </a:lnTo>
                  <a:lnTo>
                    <a:pt x="74" y="2"/>
                  </a:lnTo>
                  <a:lnTo>
                    <a:pt x="75" y="2"/>
                  </a:lnTo>
                  <a:lnTo>
                    <a:pt x="76" y="2"/>
                  </a:lnTo>
                  <a:lnTo>
                    <a:pt x="77" y="2"/>
                  </a:lnTo>
                  <a:lnTo>
                    <a:pt x="79" y="2"/>
                  </a:lnTo>
                  <a:lnTo>
                    <a:pt x="80" y="2"/>
                  </a:lnTo>
                  <a:lnTo>
                    <a:pt x="80" y="3"/>
                  </a:lnTo>
                  <a:lnTo>
                    <a:pt x="80" y="4"/>
                  </a:lnTo>
                  <a:lnTo>
                    <a:pt x="81" y="5"/>
                  </a:lnTo>
                  <a:lnTo>
                    <a:pt x="81" y="7"/>
                  </a:lnTo>
                  <a:lnTo>
                    <a:pt x="81" y="8"/>
                  </a:lnTo>
                  <a:lnTo>
                    <a:pt x="81" y="9"/>
                  </a:lnTo>
                  <a:lnTo>
                    <a:pt x="82" y="9"/>
                  </a:lnTo>
                  <a:lnTo>
                    <a:pt x="82" y="11"/>
                  </a:lnTo>
                  <a:lnTo>
                    <a:pt x="82" y="12"/>
                  </a:lnTo>
                  <a:lnTo>
                    <a:pt x="84" y="12"/>
                  </a:lnTo>
                  <a:lnTo>
                    <a:pt x="84" y="13"/>
                  </a:lnTo>
                  <a:lnTo>
                    <a:pt x="84" y="14"/>
                  </a:lnTo>
                  <a:lnTo>
                    <a:pt x="84" y="16"/>
                  </a:lnTo>
                  <a:lnTo>
                    <a:pt x="84" y="17"/>
                  </a:lnTo>
                  <a:lnTo>
                    <a:pt x="84" y="18"/>
                  </a:lnTo>
                  <a:lnTo>
                    <a:pt x="84" y="19"/>
                  </a:lnTo>
                  <a:lnTo>
                    <a:pt x="84" y="21"/>
                  </a:lnTo>
                  <a:lnTo>
                    <a:pt x="84" y="22"/>
                  </a:lnTo>
                  <a:lnTo>
                    <a:pt x="84" y="23"/>
                  </a:lnTo>
                  <a:lnTo>
                    <a:pt x="82" y="23"/>
                  </a:lnTo>
                  <a:lnTo>
                    <a:pt x="81" y="22"/>
                  </a:lnTo>
                  <a:lnTo>
                    <a:pt x="80" y="22"/>
                  </a:lnTo>
                  <a:lnTo>
                    <a:pt x="80" y="23"/>
                  </a:lnTo>
                  <a:lnTo>
                    <a:pt x="79" y="23"/>
                  </a:lnTo>
                  <a:lnTo>
                    <a:pt x="79" y="25"/>
                  </a:lnTo>
                  <a:lnTo>
                    <a:pt x="77" y="26"/>
                  </a:lnTo>
                  <a:lnTo>
                    <a:pt x="77" y="27"/>
                  </a:lnTo>
                  <a:lnTo>
                    <a:pt x="77" y="28"/>
                  </a:lnTo>
                  <a:lnTo>
                    <a:pt x="79" y="28"/>
                  </a:lnTo>
                  <a:lnTo>
                    <a:pt x="79" y="30"/>
                  </a:lnTo>
                  <a:lnTo>
                    <a:pt x="79" y="31"/>
                  </a:lnTo>
                  <a:lnTo>
                    <a:pt x="80" y="31"/>
                  </a:lnTo>
                  <a:lnTo>
                    <a:pt x="81" y="32"/>
                  </a:lnTo>
                  <a:lnTo>
                    <a:pt x="82" y="32"/>
                  </a:lnTo>
                  <a:lnTo>
                    <a:pt x="84" y="32"/>
                  </a:lnTo>
                  <a:lnTo>
                    <a:pt x="84" y="31"/>
                  </a:lnTo>
                  <a:lnTo>
                    <a:pt x="84" y="30"/>
                  </a:lnTo>
                  <a:lnTo>
                    <a:pt x="84" y="28"/>
                  </a:lnTo>
                  <a:lnTo>
                    <a:pt x="85" y="28"/>
                  </a:lnTo>
                  <a:lnTo>
                    <a:pt x="86" y="30"/>
                  </a:lnTo>
                  <a:lnTo>
                    <a:pt x="86" y="28"/>
                  </a:lnTo>
                  <a:lnTo>
                    <a:pt x="88" y="28"/>
                  </a:lnTo>
                  <a:lnTo>
                    <a:pt x="89" y="28"/>
                  </a:lnTo>
                  <a:lnTo>
                    <a:pt x="89" y="30"/>
                  </a:lnTo>
                  <a:lnTo>
                    <a:pt x="89" y="31"/>
                  </a:lnTo>
                  <a:lnTo>
                    <a:pt x="88" y="31"/>
                  </a:lnTo>
                  <a:lnTo>
                    <a:pt x="88" y="33"/>
                  </a:lnTo>
                  <a:lnTo>
                    <a:pt x="88" y="35"/>
                  </a:lnTo>
                  <a:lnTo>
                    <a:pt x="88" y="36"/>
                  </a:lnTo>
                  <a:lnTo>
                    <a:pt x="88" y="37"/>
                  </a:lnTo>
                  <a:lnTo>
                    <a:pt x="86" y="37"/>
                  </a:lnTo>
                  <a:lnTo>
                    <a:pt x="86" y="39"/>
                  </a:lnTo>
                  <a:lnTo>
                    <a:pt x="86" y="40"/>
                  </a:lnTo>
                  <a:lnTo>
                    <a:pt x="85" y="40"/>
                  </a:lnTo>
                  <a:lnTo>
                    <a:pt x="85" y="41"/>
                  </a:lnTo>
                  <a:lnTo>
                    <a:pt x="84" y="41"/>
                  </a:lnTo>
                  <a:lnTo>
                    <a:pt x="84" y="42"/>
                  </a:lnTo>
                  <a:lnTo>
                    <a:pt x="82" y="42"/>
                  </a:lnTo>
                  <a:lnTo>
                    <a:pt x="82" y="41"/>
                  </a:lnTo>
                  <a:lnTo>
                    <a:pt x="82" y="42"/>
                  </a:lnTo>
                  <a:lnTo>
                    <a:pt x="81" y="44"/>
                  </a:lnTo>
                  <a:lnTo>
                    <a:pt x="80" y="44"/>
                  </a:lnTo>
                  <a:lnTo>
                    <a:pt x="80" y="45"/>
                  </a:lnTo>
                  <a:lnTo>
                    <a:pt x="80" y="46"/>
                  </a:lnTo>
                  <a:lnTo>
                    <a:pt x="79" y="47"/>
                  </a:lnTo>
                  <a:lnTo>
                    <a:pt x="79" y="49"/>
                  </a:lnTo>
                  <a:lnTo>
                    <a:pt x="77" y="49"/>
                  </a:lnTo>
                  <a:lnTo>
                    <a:pt x="77" y="50"/>
                  </a:lnTo>
                  <a:lnTo>
                    <a:pt x="76" y="51"/>
                  </a:lnTo>
                  <a:lnTo>
                    <a:pt x="76" y="53"/>
                  </a:lnTo>
                  <a:lnTo>
                    <a:pt x="75" y="54"/>
                  </a:lnTo>
                  <a:lnTo>
                    <a:pt x="75" y="55"/>
                  </a:lnTo>
                  <a:lnTo>
                    <a:pt x="74" y="55"/>
                  </a:lnTo>
                  <a:lnTo>
                    <a:pt x="74" y="56"/>
                  </a:lnTo>
                  <a:lnTo>
                    <a:pt x="72" y="58"/>
                  </a:lnTo>
                  <a:lnTo>
                    <a:pt x="71" y="58"/>
                  </a:lnTo>
                  <a:lnTo>
                    <a:pt x="71" y="59"/>
                  </a:lnTo>
                  <a:lnTo>
                    <a:pt x="70" y="59"/>
                  </a:lnTo>
                  <a:lnTo>
                    <a:pt x="70" y="60"/>
                  </a:lnTo>
                  <a:lnTo>
                    <a:pt x="68" y="60"/>
                  </a:lnTo>
                  <a:lnTo>
                    <a:pt x="68" y="61"/>
                  </a:lnTo>
                  <a:lnTo>
                    <a:pt x="67" y="63"/>
                  </a:lnTo>
                  <a:lnTo>
                    <a:pt x="66" y="64"/>
                  </a:lnTo>
                  <a:lnTo>
                    <a:pt x="65" y="64"/>
                  </a:lnTo>
                  <a:lnTo>
                    <a:pt x="65" y="65"/>
                  </a:lnTo>
                  <a:lnTo>
                    <a:pt x="63" y="65"/>
                  </a:lnTo>
                  <a:lnTo>
                    <a:pt x="63" y="67"/>
                  </a:lnTo>
                  <a:lnTo>
                    <a:pt x="62" y="67"/>
                  </a:lnTo>
                  <a:lnTo>
                    <a:pt x="62" y="68"/>
                  </a:lnTo>
                  <a:lnTo>
                    <a:pt x="61" y="68"/>
                  </a:lnTo>
                  <a:lnTo>
                    <a:pt x="61" y="69"/>
                  </a:lnTo>
                  <a:lnTo>
                    <a:pt x="60" y="69"/>
                  </a:lnTo>
                  <a:lnTo>
                    <a:pt x="58" y="70"/>
                  </a:lnTo>
                  <a:lnTo>
                    <a:pt x="57" y="70"/>
                  </a:lnTo>
                  <a:lnTo>
                    <a:pt x="57" y="72"/>
                  </a:lnTo>
                  <a:lnTo>
                    <a:pt x="56" y="72"/>
                  </a:lnTo>
                  <a:lnTo>
                    <a:pt x="54" y="72"/>
                  </a:lnTo>
                  <a:lnTo>
                    <a:pt x="54" y="73"/>
                  </a:lnTo>
                  <a:lnTo>
                    <a:pt x="53" y="73"/>
                  </a:lnTo>
                  <a:lnTo>
                    <a:pt x="52" y="73"/>
                  </a:lnTo>
                  <a:lnTo>
                    <a:pt x="52" y="72"/>
                  </a:lnTo>
                  <a:lnTo>
                    <a:pt x="51" y="72"/>
                  </a:lnTo>
                  <a:lnTo>
                    <a:pt x="51" y="73"/>
                  </a:lnTo>
                  <a:lnTo>
                    <a:pt x="49" y="73"/>
                  </a:lnTo>
                  <a:lnTo>
                    <a:pt x="49" y="74"/>
                  </a:lnTo>
                  <a:lnTo>
                    <a:pt x="48" y="74"/>
                  </a:lnTo>
                  <a:lnTo>
                    <a:pt x="47" y="74"/>
                  </a:lnTo>
                  <a:lnTo>
                    <a:pt x="46" y="74"/>
                  </a:lnTo>
                  <a:lnTo>
                    <a:pt x="46" y="76"/>
                  </a:lnTo>
                  <a:lnTo>
                    <a:pt x="44" y="76"/>
                  </a:lnTo>
                  <a:lnTo>
                    <a:pt x="43" y="76"/>
                  </a:lnTo>
                  <a:lnTo>
                    <a:pt x="43" y="74"/>
                  </a:lnTo>
                  <a:lnTo>
                    <a:pt x="42" y="74"/>
                  </a:lnTo>
                  <a:lnTo>
                    <a:pt x="40" y="74"/>
                  </a:lnTo>
                  <a:lnTo>
                    <a:pt x="39" y="74"/>
                  </a:lnTo>
                  <a:lnTo>
                    <a:pt x="38" y="74"/>
                  </a:lnTo>
                  <a:lnTo>
                    <a:pt x="37" y="74"/>
                  </a:lnTo>
                  <a:lnTo>
                    <a:pt x="35" y="74"/>
                  </a:lnTo>
                  <a:lnTo>
                    <a:pt x="34" y="74"/>
                  </a:lnTo>
                  <a:lnTo>
                    <a:pt x="33" y="74"/>
                  </a:lnTo>
                  <a:lnTo>
                    <a:pt x="32" y="74"/>
                  </a:lnTo>
                  <a:lnTo>
                    <a:pt x="30" y="74"/>
                  </a:lnTo>
                  <a:lnTo>
                    <a:pt x="30" y="76"/>
                  </a:lnTo>
                  <a:lnTo>
                    <a:pt x="29" y="76"/>
                  </a:lnTo>
                  <a:lnTo>
                    <a:pt x="29" y="77"/>
                  </a:lnTo>
                  <a:lnTo>
                    <a:pt x="28" y="77"/>
                  </a:lnTo>
                  <a:lnTo>
                    <a:pt x="26" y="77"/>
                  </a:lnTo>
                  <a:lnTo>
                    <a:pt x="25" y="77"/>
                  </a:lnTo>
                  <a:lnTo>
                    <a:pt x="24" y="77"/>
                  </a:lnTo>
                  <a:lnTo>
                    <a:pt x="23" y="77"/>
                  </a:lnTo>
                  <a:lnTo>
                    <a:pt x="24" y="77"/>
                  </a:lnTo>
                  <a:lnTo>
                    <a:pt x="23" y="77"/>
                  </a:lnTo>
                  <a:lnTo>
                    <a:pt x="21" y="77"/>
                  </a:lnTo>
                  <a:lnTo>
                    <a:pt x="21" y="78"/>
                  </a:lnTo>
                  <a:lnTo>
                    <a:pt x="20" y="78"/>
                  </a:lnTo>
                  <a:lnTo>
                    <a:pt x="19" y="79"/>
                  </a:lnTo>
                  <a:lnTo>
                    <a:pt x="18" y="79"/>
                  </a:lnTo>
                  <a:lnTo>
                    <a:pt x="16" y="79"/>
                  </a:lnTo>
                  <a:lnTo>
                    <a:pt x="16" y="78"/>
                  </a:lnTo>
                  <a:lnTo>
                    <a:pt x="15" y="78"/>
                  </a:lnTo>
                  <a:lnTo>
                    <a:pt x="15" y="77"/>
                  </a:lnTo>
                  <a:lnTo>
                    <a:pt x="14" y="77"/>
                  </a:lnTo>
                  <a:lnTo>
                    <a:pt x="14" y="76"/>
                  </a:lnTo>
                  <a:lnTo>
                    <a:pt x="14" y="77"/>
                  </a:lnTo>
                  <a:lnTo>
                    <a:pt x="12" y="77"/>
                  </a:lnTo>
                  <a:lnTo>
                    <a:pt x="12" y="76"/>
                  </a:lnTo>
                  <a:lnTo>
                    <a:pt x="12" y="74"/>
                  </a:lnTo>
                  <a:lnTo>
                    <a:pt x="11" y="74"/>
                  </a:lnTo>
                  <a:lnTo>
                    <a:pt x="10" y="74"/>
                  </a:lnTo>
                  <a:lnTo>
                    <a:pt x="10" y="76"/>
                  </a:lnTo>
                  <a:lnTo>
                    <a:pt x="10" y="77"/>
                  </a:lnTo>
                  <a:lnTo>
                    <a:pt x="10" y="76"/>
                  </a:lnTo>
                  <a:lnTo>
                    <a:pt x="10" y="74"/>
                  </a:lnTo>
                  <a:lnTo>
                    <a:pt x="10" y="73"/>
                  </a:lnTo>
                  <a:lnTo>
                    <a:pt x="10" y="72"/>
                  </a:lnTo>
                  <a:lnTo>
                    <a:pt x="10" y="70"/>
                  </a:lnTo>
                  <a:lnTo>
                    <a:pt x="9" y="70"/>
                  </a:lnTo>
                  <a:lnTo>
                    <a:pt x="9" y="69"/>
                  </a:lnTo>
                  <a:lnTo>
                    <a:pt x="7" y="69"/>
                  </a:lnTo>
                  <a:lnTo>
                    <a:pt x="7" y="68"/>
                  </a:lnTo>
                  <a:lnTo>
                    <a:pt x="9" y="68"/>
                  </a:lnTo>
                  <a:lnTo>
                    <a:pt x="9" y="69"/>
                  </a:lnTo>
                  <a:lnTo>
                    <a:pt x="9" y="68"/>
                  </a:lnTo>
                  <a:lnTo>
                    <a:pt x="7" y="68"/>
                  </a:lnTo>
                  <a:lnTo>
                    <a:pt x="7" y="67"/>
                  </a:lnTo>
                  <a:lnTo>
                    <a:pt x="7" y="65"/>
                  </a:lnTo>
                  <a:lnTo>
                    <a:pt x="9" y="67"/>
                  </a:lnTo>
                  <a:lnTo>
                    <a:pt x="10" y="65"/>
                  </a:lnTo>
                  <a:lnTo>
                    <a:pt x="10" y="64"/>
                  </a:lnTo>
                  <a:lnTo>
                    <a:pt x="10" y="63"/>
                  </a:lnTo>
                  <a:lnTo>
                    <a:pt x="10" y="61"/>
                  </a:lnTo>
                  <a:lnTo>
                    <a:pt x="10" y="60"/>
                  </a:lnTo>
                  <a:lnTo>
                    <a:pt x="9" y="60"/>
                  </a:lnTo>
                  <a:lnTo>
                    <a:pt x="9" y="59"/>
                  </a:lnTo>
                  <a:lnTo>
                    <a:pt x="9" y="58"/>
                  </a:lnTo>
                  <a:lnTo>
                    <a:pt x="7" y="58"/>
                  </a:lnTo>
                  <a:lnTo>
                    <a:pt x="7" y="56"/>
                  </a:lnTo>
                  <a:lnTo>
                    <a:pt x="6" y="55"/>
                  </a:lnTo>
                  <a:lnTo>
                    <a:pt x="6" y="54"/>
                  </a:lnTo>
                  <a:lnTo>
                    <a:pt x="5" y="54"/>
                  </a:lnTo>
                  <a:lnTo>
                    <a:pt x="5" y="53"/>
                  </a:lnTo>
                  <a:lnTo>
                    <a:pt x="5" y="51"/>
                  </a:lnTo>
                  <a:lnTo>
                    <a:pt x="4" y="50"/>
                  </a:lnTo>
                  <a:lnTo>
                    <a:pt x="4" y="49"/>
                  </a:lnTo>
                  <a:lnTo>
                    <a:pt x="4" y="47"/>
                  </a:lnTo>
                  <a:lnTo>
                    <a:pt x="2" y="47"/>
                  </a:lnTo>
                  <a:lnTo>
                    <a:pt x="2" y="46"/>
                  </a:lnTo>
                  <a:lnTo>
                    <a:pt x="2" y="45"/>
                  </a:lnTo>
                  <a:lnTo>
                    <a:pt x="2" y="44"/>
                  </a:lnTo>
                  <a:lnTo>
                    <a:pt x="1" y="44"/>
                  </a:lnTo>
                  <a:lnTo>
                    <a:pt x="1" y="42"/>
                  </a:lnTo>
                  <a:lnTo>
                    <a:pt x="1" y="41"/>
                  </a:lnTo>
                  <a:lnTo>
                    <a:pt x="0" y="41"/>
                  </a:lnTo>
                  <a:lnTo>
                    <a:pt x="0" y="40"/>
                  </a:lnTo>
                  <a:lnTo>
                    <a:pt x="1" y="39"/>
                  </a:lnTo>
                  <a:lnTo>
                    <a:pt x="1" y="37"/>
                  </a:lnTo>
                  <a:lnTo>
                    <a:pt x="2" y="37"/>
                  </a:lnTo>
                  <a:lnTo>
                    <a:pt x="2" y="36"/>
                  </a:lnTo>
                  <a:lnTo>
                    <a:pt x="4" y="36"/>
                  </a:lnTo>
                  <a:lnTo>
                    <a:pt x="4" y="37"/>
                  </a:lnTo>
                  <a:lnTo>
                    <a:pt x="5" y="37"/>
                  </a:lnTo>
                  <a:lnTo>
                    <a:pt x="5" y="39"/>
                  </a:lnTo>
                  <a:lnTo>
                    <a:pt x="4" y="39"/>
                  </a:lnTo>
                  <a:lnTo>
                    <a:pt x="5" y="39"/>
                  </a:lnTo>
                  <a:lnTo>
                    <a:pt x="5" y="40"/>
                  </a:lnTo>
                  <a:lnTo>
                    <a:pt x="6" y="40"/>
                  </a:lnTo>
                  <a:lnTo>
                    <a:pt x="6" y="41"/>
                  </a:lnTo>
                  <a:lnTo>
                    <a:pt x="7" y="41"/>
                  </a:lnTo>
                  <a:lnTo>
                    <a:pt x="9" y="41"/>
                  </a:lnTo>
                  <a:lnTo>
                    <a:pt x="10" y="41"/>
                  </a:lnTo>
                  <a:lnTo>
                    <a:pt x="11" y="41"/>
                  </a:lnTo>
                  <a:lnTo>
                    <a:pt x="12" y="41"/>
                  </a:lnTo>
                  <a:lnTo>
                    <a:pt x="14" y="41"/>
                  </a:lnTo>
                  <a:lnTo>
                    <a:pt x="14" y="42"/>
                  </a:lnTo>
                  <a:lnTo>
                    <a:pt x="15" y="41"/>
                  </a:lnTo>
                  <a:lnTo>
                    <a:pt x="15" y="40"/>
                  </a:lnTo>
                  <a:lnTo>
                    <a:pt x="15" y="41"/>
                  </a:lnTo>
                  <a:lnTo>
                    <a:pt x="15" y="40"/>
                  </a:lnTo>
                  <a:lnTo>
                    <a:pt x="16" y="40"/>
                  </a:lnTo>
                  <a:lnTo>
                    <a:pt x="18" y="39"/>
                  </a:lnTo>
                  <a:lnTo>
                    <a:pt x="19" y="39"/>
                  </a:lnTo>
                  <a:lnTo>
                    <a:pt x="19" y="37"/>
                  </a:lnTo>
                  <a:lnTo>
                    <a:pt x="19" y="36"/>
                  </a:lnTo>
                  <a:lnTo>
                    <a:pt x="19" y="35"/>
                  </a:lnTo>
                  <a:lnTo>
                    <a:pt x="19" y="33"/>
                  </a:lnTo>
                  <a:lnTo>
                    <a:pt x="19" y="32"/>
                  </a:lnTo>
                  <a:lnTo>
                    <a:pt x="19" y="31"/>
                  </a:lnTo>
                  <a:lnTo>
                    <a:pt x="19" y="30"/>
                  </a:lnTo>
                  <a:lnTo>
                    <a:pt x="19" y="28"/>
                  </a:lnTo>
                  <a:lnTo>
                    <a:pt x="19" y="27"/>
                  </a:lnTo>
                  <a:lnTo>
                    <a:pt x="19" y="26"/>
                  </a:lnTo>
                  <a:lnTo>
                    <a:pt x="19" y="25"/>
                  </a:lnTo>
                  <a:lnTo>
                    <a:pt x="19" y="23"/>
                  </a:lnTo>
                  <a:lnTo>
                    <a:pt x="19" y="22"/>
                  </a:lnTo>
                  <a:lnTo>
                    <a:pt x="19" y="21"/>
                  </a:lnTo>
                  <a:lnTo>
                    <a:pt x="19" y="19"/>
                  </a:lnTo>
                  <a:lnTo>
                    <a:pt x="19" y="18"/>
                  </a:lnTo>
                  <a:lnTo>
                    <a:pt x="19" y="17"/>
                  </a:lnTo>
                  <a:lnTo>
                    <a:pt x="20" y="17"/>
                  </a:lnTo>
                  <a:lnTo>
                    <a:pt x="20" y="18"/>
                  </a:lnTo>
                  <a:lnTo>
                    <a:pt x="21" y="18"/>
                  </a:lnTo>
                  <a:lnTo>
                    <a:pt x="21" y="19"/>
                  </a:lnTo>
                  <a:lnTo>
                    <a:pt x="21" y="21"/>
                  </a:lnTo>
                  <a:lnTo>
                    <a:pt x="23" y="21"/>
                  </a:lnTo>
                  <a:lnTo>
                    <a:pt x="21" y="21"/>
                  </a:lnTo>
                  <a:lnTo>
                    <a:pt x="23" y="21"/>
                  </a:lnTo>
                  <a:lnTo>
                    <a:pt x="23" y="22"/>
                  </a:lnTo>
                  <a:lnTo>
                    <a:pt x="23" y="23"/>
                  </a:lnTo>
                  <a:lnTo>
                    <a:pt x="23" y="25"/>
                  </a:lnTo>
                  <a:lnTo>
                    <a:pt x="24" y="25"/>
                  </a:lnTo>
                  <a:lnTo>
                    <a:pt x="23" y="25"/>
                  </a:lnTo>
                  <a:lnTo>
                    <a:pt x="23" y="26"/>
                  </a:lnTo>
                  <a:lnTo>
                    <a:pt x="23" y="27"/>
                  </a:lnTo>
                  <a:lnTo>
                    <a:pt x="21" y="27"/>
                  </a:lnTo>
                  <a:lnTo>
                    <a:pt x="23" y="27"/>
                  </a:lnTo>
                  <a:lnTo>
                    <a:pt x="23" y="28"/>
                  </a:lnTo>
                  <a:lnTo>
                    <a:pt x="23" y="30"/>
                  </a:lnTo>
                  <a:lnTo>
                    <a:pt x="23" y="28"/>
                  </a:lnTo>
                  <a:lnTo>
                    <a:pt x="24" y="28"/>
                  </a:lnTo>
                  <a:lnTo>
                    <a:pt x="25" y="30"/>
                  </a:lnTo>
                  <a:lnTo>
                    <a:pt x="25" y="28"/>
                  </a:lnTo>
                  <a:lnTo>
                    <a:pt x="26" y="28"/>
                  </a:lnTo>
                  <a:lnTo>
                    <a:pt x="28" y="28"/>
                  </a:lnTo>
                  <a:lnTo>
                    <a:pt x="28" y="30"/>
                  </a:lnTo>
                  <a:lnTo>
                    <a:pt x="28" y="28"/>
                  </a:lnTo>
                  <a:lnTo>
                    <a:pt x="29" y="28"/>
                  </a:lnTo>
                  <a:lnTo>
                    <a:pt x="28" y="28"/>
                  </a:lnTo>
                  <a:lnTo>
                    <a:pt x="29" y="28"/>
                  </a:lnTo>
                  <a:lnTo>
                    <a:pt x="30" y="27"/>
                  </a:lnTo>
                  <a:lnTo>
                    <a:pt x="30" y="26"/>
                  </a:lnTo>
                  <a:lnTo>
                    <a:pt x="32" y="26"/>
                  </a:lnTo>
                  <a:lnTo>
                    <a:pt x="32" y="25"/>
                  </a:lnTo>
                  <a:lnTo>
                    <a:pt x="33" y="25"/>
                  </a:lnTo>
                  <a:lnTo>
                    <a:pt x="33" y="23"/>
                  </a:lnTo>
                  <a:lnTo>
                    <a:pt x="34" y="23"/>
                  </a:lnTo>
                  <a:lnTo>
                    <a:pt x="33" y="23"/>
                  </a:lnTo>
                  <a:lnTo>
                    <a:pt x="34" y="23"/>
                  </a:lnTo>
                  <a:lnTo>
                    <a:pt x="34" y="22"/>
                  </a:lnTo>
                  <a:lnTo>
                    <a:pt x="34" y="21"/>
                  </a:lnTo>
                  <a:lnTo>
                    <a:pt x="34" y="19"/>
                  </a:lnTo>
                  <a:lnTo>
                    <a:pt x="35" y="19"/>
                  </a:lnTo>
                  <a:lnTo>
                    <a:pt x="37" y="19"/>
                  </a:lnTo>
                  <a:lnTo>
                    <a:pt x="38" y="19"/>
                  </a:lnTo>
                  <a:lnTo>
                    <a:pt x="39" y="21"/>
                  </a:lnTo>
                  <a:lnTo>
                    <a:pt x="40" y="22"/>
                  </a:lnTo>
                  <a:lnTo>
                    <a:pt x="42" y="22"/>
                  </a:lnTo>
                  <a:lnTo>
                    <a:pt x="43" y="22"/>
                  </a:lnTo>
                  <a:lnTo>
                    <a:pt x="44" y="23"/>
                  </a:lnTo>
                  <a:lnTo>
                    <a:pt x="46" y="23"/>
                  </a:lnTo>
                  <a:lnTo>
                    <a:pt x="46" y="22"/>
                  </a:lnTo>
                  <a:lnTo>
                    <a:pt x="47" y="22"/>
                  </a:lnTo>
                  <a:lnTo>
                    <a:pt x="48" y="22"/>
                  </a:lnTo>
                  <a:lnTo>
                    <a:pt x="49" y="22"/>
                  </a:lnTo>
                  <a:lnTo>
                    <a:pt x="49" y="21"/>
                  </a:lnTo>
                  <a:lnTo>
                    <a:pt x="49" y="19"/>
                  </a:lnTo>
                  <a:lnTo>
                    <a:pt x="51" y="18"/>
                  </a:lnTo>
                  <a:lnTo>
                    <a:pt x="51" y="17"/>
                  </a:lnTo>
                  <a:lnTo>
                    <a:pt x="51" y="16"/>
                  </a:lnTo>
                  <a:lnTo>
                    <a:pt x="52" y="16"/>
                  </a:lnTo>
                  <a:lnTo>
                    <a:pt x="53" y="16"/>
                  </a:lnTo>
                  <a:lnTo>
                    <a:pt x="54" y="16"/>
                  </a:lnTo>
                  <a:lnTo>
                    <a:pt x="54" y="14"/>
                  </a:lnTo>
                  <a:lnTo>
                    <a:pt x="56" y="13"/>
                  </a:lnTo>
                  <a:lnTo>
                    <a:pt x="57" y="11"/>
                  </a:lnTo>
                  <a:lnTo>
                    <a:pt x="57" y="9"/>
                  </a:lnTo>
                  <a:lnTo>
                    <a:pt x="58" y="9"/>
                  </a:lnTo>
                  <a:lnTo>
                    <a:pt x="58" y="8"/>
                  </a:lnTo>
                  <a:lnTo>
                    <a:pt x="60" y="8"/>
                  </a:lnTo>
                  <a:lnTo>
                    <a:pt x="60" y="7"/>
                  </a:lnTo>
                  <a:lnTo>
                    <a:pt x="61" y="7"/>
                  </a:lnTo>
                  <a:lnTo>
                    <a:pt x="62" y="7"/>
                  </a:lnTo>
                  <a:lnTo>
                    <a:pt x="62" y="5"/>
                  </a:lnTo>
                  <a:lnTo>
                    <a:pt x="63" y="4"/>
                  </a:lnTo>
                  <a:lnTo>
                    <a:pt x="63" y="3"/>
                  </a:lnTo>
                  <a:lnTo>
                    <a:pt x="65" y="3"/>
                  </a:lnTo>
                  <a:lnTo>
                    <a:pt x="66" y="3"/>
                  </a:lnTo>
                  <a:lnTo>
                    <a:pt x="67" y="3"/>
                  </a:lnTo>
                  <a:lnTo>
                    <a:pt x="67" y="2"/>
                  </a:lnTo>
                  <a:lnTo>
                    <a:pt x="68" y="2"/>
                  </a:lnTo>
                  <a:lnTo>
                    <a:pt x="70" y="2"/>
                  </a:lnTo>
                  <a:lnTo>
                    <a:pt x="70" y="0"/>
                  </a:lnTo>
                  <a:lnTo>
                    <a:pt x="71" y="0"/>
                  </a:lnTo>
                  <a:lnTo>
                    <a:pt x="71" y="2"/>
                  </a:lnTo>
                  <a:lnTo>
                    <a:pt x="71" y="0"/>
                  </a:lnTo>
                  <a:close/>
                  <a:moveTo>
                    <a:pt x="65" y="40"/>
                  </a:moveTo>
                  <a:lnTo>
                    <a:pt x="63" y="40"/>
                  </a:lnTo>
                  <a:lnTo>
                    <a:pt x="63" y="41"/>
                  </a:lnTo>
                  <a:lnTo>
                    <a:pt x="62" y="41"/>
                  </a:lnTo>
                  <a:lnTo>
                    <a:pt x="61" y="41"/>
                  </a:lnTo>
                  <a:lnTo>
                    <a:pt x="61" y="42"/>
                  </a:lnTo>
                  <a:lnTo>
                    <a:pt x="60" y="42"/>
                  </a:lnTo>
                  <a:lnTo>
                    <a:pt x="61" y="42"/>
                  </a:lnTo>
                  <a:lnTo>
                    <a:pt x="60" y="44"/>
                  </a:lnTo>
                  <a:lnTo>
                    <a:pt x="60" y="45"/>
                  </a:lnTo>
                  <a:lnTo>
                    <a:pt x="58" y="45"/>
                  </a:lnTo>
                  <a:lnTo>
                    <a:pt x="58" y="46"/>
                  </a:lnTo>
                  <a:lnTo>
                    <a:pt x="57" y="46"/>
                  </a:lnTo>
                  <a:lnTo>
                    <a:pt x="57" y="47"/>
                  </a:lnTo>
                  <a:lnTo>
                    <a:pt x="58" y="47"/>
                  </a:lnTo>
                  <a:lnTo>
                    <a:pt x="58" y="49"/>
                  </a:lnTo>
                  <a:lnTo>
                    <a:pt x="58" y="50"/>
                  </a:lnTo>
                  <a:lnTo>
                    <a:pt x="60" y="50"/>
                  </a:lnTo>
                  <a:lnTo>
                    <a:pt x="60" y="51"/>
                  </a:lnTo>
                  <a:lnTo>
                    <a:pt x="61" y="51"/>
                  </a:lnTo>
                  <a:lnTo>
                    <a:pt x="61" y="53"/>
                  </a:lnTo>
                  <a:lnTo>
                    <a:pt x="62" y="53"/>
                  </a:lnTo>
                  <a:lnTo>
                    <a:pt x="63" y="53"/>
                  </a:lnTo>
                  <a:lnTo>
                    <a:pt x="63" y="51"/>
                  </a:lnTo>
                  <a:lnTo>
                    <a:pt x="63" y="50"/>
                  </a:lnTo>
                  <a:lnTo>
                    <a:pt x="65" y="50"/>
                  </a:lnTo>
                  <a:lnTo>
                    <a:pt x="65" y="49"/>
                  </a:lnTo>
                  <a:lnTo>
                    <a:pt x="66" y="49"/>
                  </a:lnTo>
                  <a:lnTo>
                    <a:pt x="67" y="49"/>
                  </a:lnTo>
                  <a:lnTo>
                    <a:pt x="68" y="47"/>
                  </a:lnTo>
                  <a:lnTo>
                    <a:pt x="68" y="46"/>
                  </a:lnTo>
                  <a:lnTo>
                    <a:pt x="70" y="46"/>
                  </a:lnTo>
                  <a:lnTo>
                    <a:pt x="70" y="45"/>
                  </a:lnTo>
                  <a:lnTo>
                    <a:pt x="70" y="44"/>
                  </a:lnTo>
                  <a:lnTo>
                    <a:pt x="70" y="42"/>
                  </a:lnTo>
                  <a:lnTo>
                    <a:pt x="68" y="42"/>
                  </a:lnTo>
                  <a:lnTo>
                    <a:pt x="68" y="41"/>
                  </a:lnTo>
                  <a:lnTo>
                    <a:pt x="67" y="41"/>
                  </a:lnTo>
                  <a:lnTo>
                    <a:pt x="66" y="41"/>
                  </a:lnTo>
                  <a:lnTo>
                    <a:pt x="66" y="40"/>
                  </a:lnTo>
                  <a:lnTo>
                    <a:pt x="65" y="4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0" name="Freeform 1808"/>
            <p:cNvSpPr>
              <a:spLocks/>
            </p:cNvSpPr>
            <p:nvPr/>
          </p:nvSpPr>
          <p:spPr bwMode="auto">
            <a:xfrm>
              <a:off x="4598988" y="4164229"/>
              <a:ext cx="101600" cy="85725"/>
            </a:xfrm>
            <a:custGeom>
              <a:avLst/>
              <a:gdLst>
                <a:gd name="T0" fmla="*/ 53 w 64"/>
                <a:gd name="T1" fmla="*/ 2 h 54"/>
                <a:gd name="T2" fmla="*/ 59 w 64"/>
                <a:gd name="T3" fmla="*/ 5 h 54"/>
                <a:gd name="T4" fmla="*/ 62 w 64"/>
                <a:gd name="T5" fmla="*/ 9 h 54"/>
                <a:gd name="T6" fmla="*/ 64 w 64"/>
                <a:gd name="T7" fmla="*/ 14 h 54"/>
                <a:gd name="T8" fmla="*/ 62 w 64"/>
                <a:gd name="T9" fmla="*/ 16 h 54"/>
                <a:gd name="T10" fmla="*/ 62 w 64"/>
                <a:gd name="T11" fmla="*/ 20 h 54"/>
                <a:gd name="T12" fmla="*/ 64 w 64"/>
                <a:gd name="T13" fmla="*/ 23 h 54"/>
                <a:gd name="T14" fmla="*/ 60 w 64"/>
                <a:gd name="T15" fmla="*/ 25 h 54"/>
                <a:gd name="T16" fmla="*/ 60 w 64"/>
                <a:gd name="T17" fmla="*/ 29 h 54"/>
                <a:gd name="T18" fmla="*/ 61 w 64"/>
                <a:gd name="T19" fmla="*/ 32 h 54"/>
                <a:gd name="T20" fmla="*/ 59 w 64"/>
                <a:gd name="T21" fmla="*/ 33 h 54"/>
                <a:gd name="T22" fmla="*/ 52 w 64"/>
                <a:gd name="T23" fmla="*/ 34 h 54"/>
                <a:gd name="T24" fmla="*/ 47 w 64"/>
                <a:gd name="T25" fmla="*/ 35 h 54"/>
                <a:gd name="T26" fmla="*/ 46 w 64"/>
                <a:gd name="T27" fmla="*/ 40 h 54"/>
                <a:gd name="T28" fmla="*/ 39 w 64"/>
                <a:gd name="T29" fmla="*/ 42 h 54"/>
                <a:gd name="T30" fmla="*/ 37 w 64"/>
                <a:gd name="T31" fmla="*/ 46 h 54"/>
                <a:gd name="T32" fmla="*/ 34 w 64"/>
                <a:gd name="T33" fmla="*/ 47 h 54"/>
                <a:gd name="T34" fmla="*/ 33 w 64"/>
                <a:gd name="T35" fmla="*/ 47 h 54"/>
                <a:gd name="T36" fmla="*/ 33 w 64"/>
                <a:gd name="T37" fmla="*/ 48 h 54"/>
                <a:gd name="T38" fmla="*/ 29 w 64"/>
                <a:gd name="T39" fmla="*/ 51 h 54"/>
                <a:gd name="T40" fmla="*/ 27 w 64"/>
                <a:gd name="T41" fmla="*/ 54 h 54"/>
                <a:gd name="T42" fmla="*/ 22 w 64"/>
                <a:gd name="T43" fmla="*/ 54 h 54"/>
                <a:gd name="T44" fmla="*/ 18 w 64"/>
                <a:gd name="T45" fmla="*/ 52 h 54"/>
                <a:gd name="T46" fmla="*/ 13 w 64"/>
                <a:gd name="T47" fmla="*/ 51 h 54"/>
                <a:gd name="T48" fmla="*/ 8 w 64"/>
                <a:gd name="T49" fmla="*/ 51 h 54"/>
                <a:gd name="T50" fmla="*/ 4 w 64"/>
                <a:gd name="T51" fmla="*/ 48 h 54"/>
                <a:gd name="T52" fmla="*/ 1 w 64"/>
                <a:gd name="T53" fmla="*/ 44 h 54"/>
                <a:gd name="T54" fmla="*/ 0 w 64"/>
                <a:gd name="T55" fmla="*/ 38 h 54"/>
                <a:gd name="T56" fmla="*/ 0 w 64"/>
                <a:gd name="T57" fmla="*/ 32 h 54"/>
                <a:gd name="T58" fmla="*/ 0 w 64"/>
                <a:gd name="T59" fmla="*/ 25 h 54"/>
                <a:gd name="T60" fmla="*/ 6 w 64"/>
                <a:gd name="T61" fmla="*/ 25 h 54"/>
                <a:gd name="T62" fmla="*/ 10 w 64"/>
                <a:gd name="T63" fmla="*/ 25 h 54"/>
                <a:gd name="T64" fmla="*/ 11 w 64"/>
                <a:gd name="T65" fmla="*/ 20 h 54"/>
                <a:gd name="T66" fmla="*/ 11 w 64"/>
                <a:gd name="T67" fmla="*/ 14 h 54"/>
                <a:gd name="T68" fmla="*/ 13 w 64"/>
                <a:gd name="T69" fmla="*/ 16 h 54"/>
                <a:gd name="T70" fmla="*/ 17 w 64"/>
                <a:gd name="T71" fmla="*/ 16 h 54"/>
                <a:gd name="T72" fmla="*/ 19 w 64"/>
                <a:gd name="T73" fmla="*/ 16 h 54"/>
                <a:gd name="T74" fmla="*/ 22 w 64"/>
                <a:gd name="T75" fmla="*/ 19 h 54"/>
                <a:gd name="T76" fmla="*/ 27 w 64"/>
                <a:gd name="T77" fmla="*/ 20 h 54"/>
                <a:gd name="T78" fmla="*/ 29 w 64"/>
                <a:gd name="T79" fmla="*/ 19 h 54"/>
                <a:gd name="T80" fmla="*/ 33 w 64"/>
                <a:gd name="T81" fmla="*/ 23 h 54"/>
                <a:gd name="T82" fmla="*/ 37 w 64"/>
                <a:gd name="T83" fmla="*/ 25 h 54"/>
                <a:gd name="T84" fmla="*/ 42 w 64"/>
                <a:gd name="T85" fmla="*/ 26 h 54"/>
                <a:gd name="T86" fmla="*/ 43 w 64"/>
                <a:gd name="T87" fmla="*/ 24 h 54"/>
                <a:gd name="T88" fmla="*/ 41 w 64"/>
                <a:gd name="T89" fmla="*/ 23 h 54"/>
                <a:gd name="T90" fmla="*/ 38 w 64"/>
                <a:gd name="T91" fmla="*/ 21 h 54"/>
                <a:gd name="T92" fmla="*/ 36 w 64"/>
                <a:gd name="T93" fmla="*/ 17 h 54"/>
                <a:gd name="T94" fmla="*/ 37 w 64"/>
                <a:gd name="T95" fmla="*/ 12 h 54"/>
                <a:gd name="T96" fmla="*/ 37 w 64"/>
                <a:gd name="T97" fmla="*/ 6 h 54"/>
                <a:gd name="T98" fmla="*/ 38 w 64"/>
                <a:gd name="T99" fmla="*/ 3 h 54"/>
                <a:gd name="T100" fmla="*/ 39 w 64"/>
                <a:gd name="T101" fmla="*/ 0 h 54"/>
                <a:gd name="T102" fmla="*/ 46 w 64"/>
                <a:gd name="T103" fmla="*/ 0 h 54"/>
                <a:gd name="T104" fmla="*/ 50 w 64"/>
                <a:gd name="T105"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 h="54">
                  <a:moveTo>
                    <a:pt x="51" y="1"/>
                  </a:moveTo>
                  <a:lnTo>
                    <a:pt x="52" y="1"/>
                  </a:lnTo>
                  <a:lnTo>
                    <a:pt x="52" y="2"/>
                  </a:lnTo>
                  <a:lnTo>
                    <a:pt x="53" y="3"/>
                  </a:lnTo>
                  <a:lnTo>
                    <a:pt x="53" y="2"/>
                  </a:lnTo>
                  <a:lnTo>
                    <a:pt x="55" y="3"/>
                  </a:lnTo>
                  <a:lnTo>
                    <a:pt x="56" y="3"/>
                  </a:lnTo>
                  <a:lnTo>
                    <a:pt x="56" y="5"/>
                  </a:lnTo>
                  <a:lnTo>
                    <a:pt x="57" y="5"/>
                  </a:lnTo>
                  <a:lnTo>
                    <a:pt x="59" y="5"/>
                  </a:lnTo>
                  <a:lnTo>
                    <a:pt x="60" y="6"/>
                  </a:lnTo>
                  <a:lnTo>
                    <a:pt x="60" y="7"/>
                  </a:lnTo>
                  <a:lnTo>
                    <a:pt x="61" y="7"/>
                  </a:lnTo>
                  <a:lnTo>
                    <a:pt x="62" y="7"/>
                  </a:lnTo>
                  <a:lnTo>
                    <a:pt x="62" y="9"/>
                  </a:lnTo>
                  <a:lnTo>
                    <a:pt x="62" y="10"/>
                  </a:lnTo>
                  <a:lnTo>
                    <a:pt x="64" y="10"/>
                  </a:lnTo>
                  <a:lnTo>
                    <a:pt x="64" y="11"/>
                  </a:lnTo>
                  <a:lnTo>
                    <a:pt x="64" y="12"/>
                  </a:lnTo>
                  <a:lnTo>
                    <a:pt x="64" y="14"/>
                  </a:lnTo>
                  <a:lnTo>
                    <a:pt x="62" y="14"/>
                  </a:lnTo>
                  <a:lnTo>
                    <a:pt x="61" y="14"/>
                  </a:lnTo>
                  <a:lnTo>
                    <a:pt x="62" y="14"/>
                  </a:lnTo>
                  <a:lnTo>
                    <a:pt x="62" y="15"/>
                  </a:lnTo>
                  <a:lnTo>
                    <a:pt x="62" y="16"/>
                  </a:lnTo>
                  <a:lnTo>
                    <a:pt x="61" y="16"/>
                  </a:lnTo>
                  <a:lnTo>
                    <a:pt x="61" y="17"/>
                  </a:lnTo>
                  <a:lnTo>
                    <a:pt x="62" y="17"/>
                  </a:lnTo>
                  <a:lnTo>
                    <a:pt x="62" y="19"/>
                  </a:lnTo>
                  <a:lnTo>
                    <a:pt x="62" y="20"/>
                  </a:lnTo>
                  <a:lnTo>
                    <a:pt x="61" y="20"/>
                  </a:lnTo>
                  <a:lnTo>
                    <a:pt x="61" y="21"/>
                  </a:lnTo>
                  <a:lnTo>
                    <a:pt x="62" y="21"/>
                  </a:lnTo>
                  <a:lnTo>
                    <a:pt x="64" y="21"/>
                  </a:lnTo>
                  <a:lnTo>
                    <a:pt x="64" y="23"/>
                  </a:lnTo>
                  <a:lnTo>
                    <a:pt x="62" y="23"/>
                  </a:lnTo>
                  <a:lnTo>
                    <a:pt x="61" y="23"/>
                  </a:lnTo>
                  <a:lnTo>
                    <a:pt x="61" y="24"/>
                  </a:lnTo>
                  <a:lnTo>
                    <a:pt x="60" y="24"/>
                  </a:lnTo>
                  <a:lnTo>
                    <a:pt x="60" y="25"/>
                  </a:lnTo>
                  <a:lnTo>
                    <a:pt x="60" y="26"/>
                  </a:lnTo>
                  <a:lnTo>
                    <a:pt x="60" y="28"/>
                  </a:lnTo>
                  <a:lnTo>
                    <a:pt x="60" y="29"/>
                  </a:lnTo>
                  <a:lnTo>
                    <a:pt x="59" y="29"/>
                  </a:lnTo>
                  <a:lnTo>
                    <a:pt x="60" y="29"/>
                  </a:lnTo>
                  <a:lnTo>
                    <a:pt x="60" y="30"/>
                  </a:lnTo>
                  <a:lnTo>
                    <a:pt x="59" y="30"/>
                  </a:lnTo>
                  <a:lnTo>
                    <a:pt x="60" y="30"/>
                  </a:lnTo>
                  <a:lnTo>
                    <a:pt x="60" y="32"/>
                  </a:lnTo>
                  <a:lnTo>
                    <a:pt x="61" y="32"/>
                  </a:lnTo>
                  <a:lnTo>
                    <a:pt x="61" y="30"/>
                  </a:lnTo>
                  <a:lnTo>
                    <a:pt x="61" y="32"/>
                  </a:lnTo>
                  <a:lnTo>
                    <a:pt x="60" y="32"/>
                  </a:lnTo>
                  <a:lnTo>
                    <a:pt x="59" y="32"/>
                  </a:lnTo>
                  <a:lnTo>
                    <a:pt x="59" y="33"/>
                  </a:lnTo>
                  <a:lnTo>
                    <a:pt x="57" y="33"/>
                  </a:lnTo>
                  <a:lnTo>
                    <a:pt x="56" y="33"/>
                  </a:lnTo>
                  <a:lnTo>
                    <a:pt x="55" y="34"/>
                  </a:lnTo>
                  <a:lnTo>
                    <a:pt x="53" y="34"/>
                  </a:lnTo>
                  <a:lnTo>
                    <a:pt x="52" y="34"/>
                  </a:lnTo>
                  <a:lnTo>
                    <a:pt x="52" y="35"/>
                  </a:lnTo>
                  <a:lnTo>
                    <a:pt x="51" y="35"/>
                  </a:lnTo>
                  <a:lnTo>
                    <a:pt x="50" y="35"/>
                  </a:lnTo>
                  <a:lnTo>
                    <a:pt x="48" y="35"/>
                  </a:lnTo>
                  <a:lnTo>
                    <a:pt x="47" y="35"/>
                  </a:lnTo>
                  <a:lnTo>
                    <a:pt x="47" y="37"/>
                  </a:lnTo>
                  <a:lnTo>
                    <a:pt x="46" y="37"/>
                  </a:lnTo>
                  <a:lnTo>
                    <a:pt x="46" y="38"/>
                  </a:lnTo>
                  <a:lnTo>
                    <a:pt x="46" y="39"/>
                  </a:lnTo>
                  <a:lnTo>
                    <a:pt x="46" y="40"/>
                  </a:lnTo>
                  <a:lnTo>
                    <a:pt x="45" y="40"/>
                  </a:lnTo>
                  <a:lnTo>
                    <a:pt x="43" y="40"/>
                  </a:lnTo>
                  <a:lnTo>
                    <a:pt x="42" y="40"/>
                  </a:lnTo>
                  <a:lnTo>
                    <a:pt x="41" y="40"/>
                  </a:lnTo>
                  <a:lnTo>
                    <a:pt x="39" y="42"/>
                  </a:lnTo>
                  <a:lnTo>
                    <a:pt x="38" y="42"/>
                  </a:lnTo>
                  <a:lnTo>
                    <a:pt x="38" y="43"/>
                  </a:lnTo>
                  <a:lnTo>
                    <a:pt x="38" y="44"/>
                  </a:lnTo>
                  <a:lnTo>
                    <a:pt x="38" y="46"/>
                  </a:lnTo>
                  <a:lnTo>
                    <a:pt x="37" y="46"/>
                  </a:lnTo>
                  <a:lnTo>
                    <a:pt x="36" y="46"/>
                  </a:lnTo>
                  <a:lnTo>
                    <a:pt x="37" y="46"/>
                  </a:lnTo>
                  <a:lnTo>
                    <a:pt x="36" y="46"/>
                  </a:lnTo>
                  <a:lnTo>
                    <a:pt x="34" y="46"/>
                  </a:lnTo>
                  <a:lnTo>
                    <a:pt x="34" y="47"/>
                  </a:lnTo>
                  <a:lnTo>
                    <a:pt x="34" y="46"/>
                  </a:lnTo>
                  <a:lnTo>
                    <a:pt x="34" y="47"/>
                  </a:lnTo>
                  <a:lnTo>
                    <a:pt x="34" y="46"/>
                  </a:lnTo>
                  <a:lnTo>
                    <a:pt x="34" y="47"/>
                  </a:lnTo>
                  <a:lnTo>
                    <a:pt x="33" y="47"/>
                  </a:lnTo>
                  <a:lnTo>
                    <a:pt x="32" y="47"/>
                  </a:lnTo>
                  <a:lnTo>
                    <a:pt x="33" y="47"/>
                  </a:lnTo>
                  <a:lnTo>
                    <a:pt x="32" y="47"/>
                  </a:lnTo>
                  <a:lnTo>
                    <a:pt x="32" y="48"/>
                  </a:lnTo>
                  <a:lnTo>
                    <a:pt x="33" y="48"/>
                  </a:lnTo>
                  <a:lnTo>
                    <a:pt x="32" y="48"/>
                  </a:lnTo>
                  <a:lnTo>
                    <a:pt x="31" y="48"/>
                  </a:lnTo>
                  <a:lnTo>
                    <a:pt x="31" y="49"/>
                  </a:lnTo>
                  <a:lnTo>
                    <a:pt x="31" y="51"/>
                  </a:lnTo>
                  <a:lnTo>
                    <a:pt x="29" y="51"/>
                  </a:lnTo>
                  <a:lnTo>
                    <a:pt x="29" y="52"/>
                  </a:lnTo>
                  <a:lnTo>
                    <a:pt x="28" y="52"/>
                  </a:lnTo>
                  <a:lnTo>
                    <a:pt x="28" y="53"/>
                  </a:lnTo>
                  <a:lnTo>
                    <a:pt x="27" y="53"/>
                  </a:lnTo>
                  <a:lnTo>
                    <a:pt x="27" y="54"/>
                  </a:lnTo>
                  <a:lnTo>
                    <a:pt x="25" y="54"/>
                  </a:lnTo>
                  <a:lnTo>
                    <a:pt x="25" y="53"/>
                  </a:lnTo>
                  <a:lnTo>
                    <a:pt x="24" y="53"/>
                  </a:lnTo>
                  <a:lnTo>
                    <a:pt x="23" y="53"/>
                  </a:lnTo>
                  <a:lnTo>
                    <a:pt x="22" y="54"/>
                  </a:lnTo>
                  <a:lnTo>
                    <a:pt x="22" y="53"/>
                  </a:lnTo>
                  <a:lnTo>
                    <a:pt x="20" y="53"/>
                  </a:lnTo>
                  <a:lnTo>
                    <a:pt x="19" y="53"/>
                  </a:lnTo>
                  <a:lnTo>
                    <a:pt x="18" y="53"/>
                  </a:lnTo>
                  <a:lnTo>
                    <a:pt x="18" y="52"/>
                  </a:lnTo>
                  <a:lnTo>
                    <a:pt x="17" y="52"/>
                  </a:lnTo>
                  <a:lnTo>
                    <a:pt x="17" y="51"/>
                  </a:lnTo>
                  <a:lnTo>
                    <a:pt x="15" y="51"/>
                  </a:lnTo>
                  <a:lnTo>
                    <a:pt x="14" y="51"/>
                  </a:lnTo>
                  <a:lnTo>
                    <a:pt x="13" y="51"/>
                  </a:lnTo>
                  <a:lnTo>
                    <a:pt x="11" y="51"/>
                  </a:lnTo>
                  <a:lnTo>
                    <a:pt x="10" y="52"/>
                  </a:lnTo>
                  <a:lnTo>
                    <a:pt x="9" y="52"/>
                  </a:lnTo>
                  <a:lnTo>
                    <a:pt x="8" y="52"/>
                  </a:lnTo>
                  <a:lnTo>
                    <a:pt x="8" y="51"/>
                  </a:lnTo>
                  <a:lnTo>
                    <a:pt x="6" y="51"/>
                  </a:lnTo>
                  <a:lnTo>
                    <a:pt x="6" y="49"/>
                  </a:lnTo>
                  <a:lnTo>
                    <a:pt x="5" y="49"/>
                  </a:lnTo>
                  <a:lnTo>
                    <a:pt x="5" y="48"/>
                  </a:lnTo>
                  <a:lnTo>
                    <a:pt x="4" y="48"/>
                  </a:lnTo>
                  <a:lnTo>
                    <a:pt x="4" y="47"/>
                  </a:lnTo>
                  <a:lnTo>
                    <a:pt x="3" y="47"/>
                  </a:lnTo>
                  <a:lnTo>
                    <a:pt x="1" y="47"/>
                  </a:lnTo>
                  <a:lnTo>
                    <a:pt x="1" y="46"/>
                  </a:lnTo>
                  <a:lnTo>
                    <a:pt x="1" y="44"/>
                  </a:lnTo>
                  <a:lnTo>
                    <a:pt x="0" y="43"/>
                  </a:lnTo>
                  <a:lnTo>
                    <a:pt x="0" y="42"/>
                  </a:lnTo>
                  <a:lnTo>
                    <a:pt x="0" y="40"/>
                  </a:lnTo>
                  <a:lnTo>
                    <a:pt x="0" y="39"/>
                  </a:lnTo>
                  <a:lnTo>
                    <a:pt x="0" y="38"/>
                  </a:lnTo>
                  <a:lnTo>
                    <a:pt x="0" y="37"/>
                  </a:lnTo>
                  <a:lnTo>
                    <a:pt x="0" y="35"/>
                  </a:lnTo>
                  <a:lnTo>
                    <a:pt x="0" y="34"/>
                  </a:lnTo>
                  <a:lnTo>
                    <a:pt x="0" y="33"/>
                  </a:lnTo>
                  <a:lnTo>
                    <a:pt x="0" y="32"/>
                  </a:lnTo>
                  <a:lnTo>
                    <a:pt x="0" y="30"/>
                  </a:lnTo>
                  <a:lnTo>
                    <a:pt x="0" y="29"/>
                  </a:lnTo>
                  <a:lnTo>
                    <a:pt x="0" y="28"/>
                  </a:lnTo>
                  <a:lnTo>
                    <a:pt x="0" y="26"/>
                  </a:lnTo>
                  <a:lnTo>
                    <a:pt x="0" y="25"/>
                  </a:lnTo>
                  <a:lnTo>
                    <a:pt x="1" y="25"/>
                  </a:lnTo>
                  <a:lnTo>
                    <a:pt x="3" y="25"/>
                  </a:lnTo>
                  <a:lnTo>
                    <a:pt x="4" y="25"/>
                  </a:lnTo>
                  <a:lnTo>
                    <a:pt x="5" y="25"/>
                  </a:lnTo>
                  <a:lnTo>
                    <a:pt x="6" y="25"/>
                  </a:lnTo>
                  <a:lnTo>
                    <a:pt x="8" y="25"/>
                  </a:lnTo>
                  <a:lnTo>
                    <a:pt x="9" y="25"/>
                  </a:lnTo>
                  <a:lnTo>
                    <a:pt x="10" y="25"/>
                  </a:lnTo>
                  <a:lnTo>
                    <a:pt x="11" y="25"/>
                  </a:lnTo>
                  <a:lnTo>
                    <a:pt x="10" y="25"/>
                  </a:lnTo>
                  <a:lnTo>
                    <a:pt x="10" y="24"/>
                  </a:lnTo>
                  <a:lnTo>
                    <a:pt x="11" y="24"/>
                  </a:lnTo>
                  <a:lnTo>
                    <a:pt x="11" y="23"/>
                  </a:lnTo>
                  <a:lnTo>
                    <a:pt x="11" y="21"/>
                  </a:lnTo>
                  <a:lnTo>
                    <a:pt x="11" y="20"/>
                  </a:lnTo>
                  <a:lnTo>
                    <a:pt x="11" y="19"/>
                  </a:lnTo>
                  <a:lnTo>
                    <a:pt x="11" y="17"/>
                  </a:lnTo>
                  <a:lnTo>
                    <a:pt x="11" y="16"/>
                  </a:lnTo>
                  <a:lnTo>
                    <a:pt x="11" y="15"/>
                  </a:lnTo>
                  <a:lnTo>
                    <a:pt x="11" y="14"/>
                  </a:lnTo>
                  <a:lnTo>
                    <a:pt x="11" y="15"/>
                  </a:lnTo>
                  <a:lnTo>
                    <a:pt x="13" y="15"/>
                  </a:lnTo>
                  <a:lnTo>
                    <a:pt x="14" y="15"/>
                  </a:lnTo>
                  <a:lnTo>
                    <a:pt x="14" y="16"/>
                  </a:lnTo>
                  <a:lnTo>
                    <a:pt x="13" y="16"/>
                  </a:lnTo>
                  <a:lnTo>
                    <a:pt x="14" y="16"/>
                  </a:lnTo>
                  <a:lnTo>
                    <a:pt x="14" y="17"/>
                  </a:lnTo>
                  <a:lnTo>
                    <a:pt x="14" y="16"/>
                  </a:lnTo>
                  <a:lnTo>
                    <a:pt x="15" y="16"/>
                  </a:lnTo>
                  <a:lnTo>
                    <a:pt x="17" y="16"/>
                  </a:lnTo>
                  <a:lnTo>
                    <a:pt x="18" y="16"/>
                  </a:lnTo>
                  <a:lnTo>
                    <a:pt x="19" y="15"/>
                  </a:lnTo>
                  <a:lnTo>
                    <a:pt x="19" y="16"/>
                  </a:lnTo>
                  <a:lnTo>
                    <a:pt x="18" y="16"/>
                  </a:lnTo>
                  <a:lnTo>
                    <a:pt x="19" y="16"/>
                  </a:lnTo>
                  <a:lnTo>
                    <a:pt x="18" y="16"/>
                  </a:lnTo>
                  <a:lnTo>
                    <a:pt x="19" y="17"/>
                  </a:lnTo>
                  <a:lnTo>
                    <a:pt x="19" y="19"/>
                  </a:lnTo>
                  <a:lnTo>
                    <a:pt x="20" y="19"/>
                  </a:lnTo>
                  <a:lnTo>
                    <a:pt x="22" y="19"/>
                  </a:lnTo>
                  <a:lnTo>
                    <a:pt x="22" y="20"/>
                  </a:lnTo>
                  <a:lnTo>
                    <a:pt x="23" y="20"/>
                  </a:lnTo>
                  <a:lnTo>
                    <a:pt x="24" y="20"/>
                  </a:lnTo>
                  <a:lnTo>
                    <a:pt x="25" y="20"/>
                  </a:lnTo>
                  <a:lnTo>
                    <a:pt x="27" y="20"/>
                  </a:lnTo>
                  <a:lnTo>
                    <a:pt x="28" y="20"/>
                  </a:lnTo>
                  <a:lnTo>
                    <a:pt x="28" y="19"/>
                  </a:lnTo>
                  <a:lnTo>
                    <a:pt x="28" y="17"/>
                  </a:lnTo>
                  <a:lnTo>
                    <a:pt x="29" y="17"/>
                  </a:lnTo>
                  <a:lnTo>
                    <a:pt x="29" y="19"/>
                  </a:lnTo>
                  <a:lnTo>
                    <a:pt x="31" y="20"/>
                  </a:lnTo>
                  <a:lnTo>
                    <a:pt x="31" y="21"/>
                  </a:lnTo>
                  <a:lnTo>
                    <a:pt x="32" y="21"/>
                  </a:lnTo>
                  <a:lnTo>
                    <a:pt x="33" y="21"/>
                  </a:lnTo>
                  <a:lnTo>
                    <a:pt x="33" y="23"/>
                  </a:lnTo>
                  <a:lnTo>
                    <a:pt x="34" y="23"/>
                  </a:lnTo>
                  <a:lnTo>
                    <a:pt x="36" y="23"/>
                  </a:lnTo>
                  <a:lnTo>
                    <a:pt x="36" y="24"/>
                  </a:lnTo>
                  <a:lnTo>
                    <a:pt x="36" y="25"/>
                  </a:lnTo>
                  <a:lnTo>
                    <a:pt x="37" y="25"/>
                  </a:lnTo>
                  <a:lnTo>
                    <a:pt x="38" y="26"/>
                  </a:lnTo>
                  <a:lnTo>
                    <a:pt x="38" y="28"/>
                  </a:lnTo>
                  <a:lnTo>
                    <a:pt x="39" y="28"/>
                  </a:lnTo>
                  <a:lnTo>
                    <a:pt x="41" y="28"/>
                  </a:lnTo>
                  <a:lnTo>
                    <a:pt x="42" y="26"/>
                  </a:lnTo>
                  <a:lnTo>
                    <a:pt x="42" y="28"/>
                  </a:lnTo>
                  <a:lnTo>
                    <a:pt x="43" y="28"/>
                  </a:lnTo>
                  <a:lnTo>
                    <a:pt x="43" y="26"/>
                  </a:lnTo>
                  <a:lnTo>
                    <a:pt x="43" y="25"/>
                  </a:lnTo>
                  <a:lnTo>
                    <a:pt x="43" y="24"/>
                  </a:lnTo>
                  <a:lnTo>
                    <a:pt x="43" y="23"/>
                  </a:lnTo>
                  <a:lnTo>
                    <a:pt x="43" y="21"/>
                  </a:lnTo>
                  <a:lnTo>
                    <a:pt x="42" y="21"/>
                  </a:lnTo>
                  <a:lnTo>
                    <a:pt x="41" y="21"/>
                  </a:lnTo>
                  <a:lnTo>
                    <a:pt x="41" y="23"/>
                  </a:lnTo>
                  <a:lnTo>
                    <a:pt x="42" y="23"/>
                  </a:lnTo>
                  <a:lnTo>
                    <a:pt x="41" y="23"/>
                  </a:lnTo>
                  <a:lnTo>
                    <a:pt x="39" y="23"/>
                  </a:lnTo>
                  <a:lnTo>
                    <a:pt x="38" y="23"/>
                  </a:lnTo>
                  <a:lnTo>
                    <a:pt x="38" y="21"/>
                  </a:lnTo>
                  <a:lnTo>
                    <a:pt x="38" y="20"/>
                  </a:lnTo>
                  <a:lnTo>
                    <a:pt x="37" y="20"/>
                  </a:lnTo>
                  <a:lnTo>
                    <a:pt x="36" y="20"/>
                  </a:lnTo>
                  <a:lnTo>
                    <a:pt x="36" y="19"/>
                  </a:lnTo>
                  <a:lnTo>
                    <a:pt x="36" y="17"/>
                  </a:lnTo>
                  <a:lnTo>
                    <a:pt x="36" y="16"/>
                  </a:lnTo>
                  <a:lnTo>
                    <a:pt x="36" y="15"/>
                  </a:lnTo>
                  <a:lnTo>
                    <a:pt x="36" y="14"/>
                  </a:lnTo>
                  <a:lnTo>
                    <a:pt x="37" y="14"/>
                  </a:lnTo>
                  <a:lnTo>
                    <a:pt x="37" y="12"/>
                  </a:lnTo>
                  <a:lnTo>
                    <a:pt x="37" y="11"/>
                  </a:lnTo>
                  <a:lnTo>
                    <a:pt x="37" y="10"/>
                  </a:lnTo>
                  <a:lnTo>
                    <a:pt x="37" y="9"/>
                  </a:lnTo>
                  <a:lnTo>
                    <a:pt x="37" y="7"/>
                  </a:lnTo>
                  <a:lnTo>
                    <a:pt x="37" y="6"/>
                  </a:lnTo>
                  <a:lnTo>
                    <a:pt x="36" y="6"/>
                  </a:lnTo>
                  <a:lnTo>
                    <a:pt x="37" y="6"/>
                  </a:lnTo>
                  <a:lnTo>
                    <a:pt x="37" y="5"/>
                  </a:lnTo>
                  <a:lnTo>
                    <a:pt x="38" y="5"/>
                  </a:lnTo>
                  <a:lnTo>
                    <a:pt x="38" y="3"/>
                  </a:lnTo>
                  <a:lnTo>
                    <a:pt x="39" y="3"/>
                  </a:lnTo>
                  <a:lnTo>
                    <a:pt x="39" y="2"/>
                  </a:lnTo>
                  <a:lnTo>
                    <a:pt x="39" y="1"/>
                  </a:lnTo>
                  <a:lnTo>
                    <a:pt x="38" y="1"/>
                  </a:lnTo>
                  <a:lnTo>
                    <a:pt x="39" y="0"/>
                  </a:lnTo>
                  <a:lnTo>
                    <a:pt x="41" y="0"/>
                  </a:lnTo>
                  <a:lnTo>
                    <a:pt x="42" y="0"/>
                  </a:lnTo>
                  <a:lnTo>
                    <a:pt x="43" y="0"/>
                  </a:lnTo>
                  <a:lnTo>
                    <a:pt x="45" y="0"/>
                  </a:lnTo>
                  <a:lnTo>
                    <a:pt x="46" y="0"/>
                  </a:lnTo>
                  <a:lnTo>
                    <a:pt x="47" y="0"/>
                  </a:lnTo>
                  <a:lnTo>
                    <a:pt x="46" y="1"/>
                  </a:lnTo>
                  <a:lnTo>
                    <a:pt x="47" y="1"/>
                  </a:lnTo>
                  <a:lnTo>
                    <a:pt x="48" y="1"/>
                  </a:lnTo>
                  <a:lnTo>
                    <a:pt x="50" y="2"/>
                  </a:lnTo>
                  <a:lnTo>
                    <a:pt x="51" y="2"/>
                  </a:lnTo>
                  <a:lnTo>
                    <a:pt x="51"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1" name="Freeform 1809"/>
            <p:cNvSpPr>
              <a:spLocks/>
            </p:cNvSpPr>
            <p:nvPr/>
          </p:nvSpPr>
          <p:spPr bwMode="auto">
            <a:xfrm>
              <a:off x="4627563" y="4227729"/>
              <a:ext cx="68263" cy="63500"/>
            </a:xfrm>
            <a:custGeom>
              <a:avLst/>
              <a:gdLst>
                <a:gd name="T0" fmla="*/ 28 w 43"/>
                <a:gd name="T1" fmla="*/ 3 h 40"/>
                <a:gd name="T2" fmla="*/ 32 w 43"/>
                <a:gd name="T3" fmla="*/ 3 h 40"/>
                <a:gd name="T4" fmla="*/ 35 w 43"/>
                <a:gd name="T5" fmla="*/ 4 h 40"/>
                <a:gd name="T6" fmla="*/ 38 w 43"/>
                <a:gd name="T7" fmla="*/ 6 h 40"/>
                <a:gd name="T8" fmla="*/ 41 w 43"/>
                <a:gd name="T9" fmla="*/ 7 h 40"/>
                <a:gd name="T10" fmla="*/ 42 w 43"/>
                <a:gd name="T11" fmla="*/ 9 h 40"/>
                <a:gd name="T12" fmla="*/ 42 w 43"/>
                <a:gd name="T13" fmla="*/ 11 h 40"/>
                <a:gd name="T14" fmla="*/ 42 w 43"/>
                <a:gd name="T15" fmla="*/ 12 h 40"/>
                <a:gd name="T16" fmla="*/ 42 w 43"/>
                <a:gd name="T17" fmla="*/ 16 h 40"/>
                <a:gd name="T18" fmla="*/ 42 w 43"/>
                <a:gd name="T19" fmla="*/ 17 h 40"/>
                <a:gd name="T20" fmla="*/ 41 w 43"/>
                <a:gd name="T21" fmla="*/ 20 h 40"/>
                <a:gd name="T22" fmla="*/ 41 w 43"/>
                <a:gd name="T23" fmla="*/ 22 h 40"/>
                <a:gd name="T24" fmla="*/ 43 w 43"/>
                <a:gd name="T25" fmla="*/ 25 h 40"/>
                <a:gd name="T26" fmla="*/ 42 w 43"/>
                <a:gd name="T27" fmla="*/ 27 h 40"/>
                <a:gd name="T28" fmla="*/ 39 w 43"/>
                <a:gd name="T29" fmla="*/ 28 h 40"/>
                <a:gd name="T30" fmla="*/ 39 w 43"/>
                <a:gd name="T31" fmla="*/ 32 h 40"/>
                <a:gd name="T32" fmla="*/ 39 w 43"/>
                <a:gd name="T33" fmla="*/ 34 h 40"/>
                <a:gd name="T34" fmla="*/ 37 w 43"/>
                <a:gd name="T35" fmla="*/ 35 h 40"/>
                <a:gd name="T36" fmla="*/ 35 w 43"/>
                <a:gd name="T37" fmla="*/ 37 h 40"/>
                <a:gd name="T38" fmla="*/ 33 w 43"/>
                <a:gd name="T39" fmla="*/ 39 h 40"/>
                <a:gd name="T40" fmla="*/ 32 w 43"/>
                <a:gd name="T41" fmla="*/ 39 h 40"/>
                <a:gd name="T42" fmla="*/ 28 w 43"/>
                <a:gd name="T43" fmla="*/ 39 h 40"/>
                <a:gd name="T44" fmla="*/ 25 w 43"/>
                <a:gd name="T45" fmla="*/ 37 h 40"/>
                <a:gd name="T46" fmla="*/ 24 w 43"/>
                <a:gd name="T47" fmla="*/ 37 h 40"/>
                <a:gd name="T48" fmla="*/ 23 w 43"/>
                <a:gd name="T49" fmla="*/ 37 h 40"/>
                <a:gd name="T50" fmla="*/ 20 w 43"/>
                <a:gd name="T51" fmla="*/ 36 h 40"/>
                <a:gd name="T52" fmla="*/ 19 w 43"/>
                <a:gd name="T53" fmla="*/ 35 h 40"/>
                <a:gd name="T54" fmla="*/ 15 w 43"/>
                <a:gd name="T55" fmla="*/ 35 h 40"/>
                <a:gd name="T56" fmla="*/ 14 w 43"/>
                <a:gd name="T57" fmla="*/ 31 h 40"/>
                <a:gd name="T58" fmla="*/ 13 w 43"/>
                <a:gd name="T59" fmla="*/ 28 h 40"/>
                <a:gd name="T60" fmla="*/ 11 w 43"/>
                <a:gd name="T61" fmla="*/ 26 h 40"/>
                <a:gd name="T62" fmla="*/ 9 w 43"/>
                <a:gd name="T63" fmla="*/ 25 h 40"/>
                <a:gd name="T64" fmla="*/ 6 w 43"/>
                <a:gd name="T65" fmla="*/ 23 h 40"/>
                <a:gd name="T66" fmla="*/ 5 w 43"/>
                <a:gd name="T67" fmla="*/ 21 h 40"/>
                <a:gd name="T68" fmla="*/ 4 w 43"/>
                <a:gd name="T69" fmla="*/ 18 h 40"/>
                <a:gd name="T70" fmla="*/ 1 w 43"/>
                <a:gd name="T71" fmla="*/ 16 h 40"/>
                <a:gd name="T72" fmla="*/ 0 w 43"/>
                <a:gd name="T73" fmla="*/ 13 h 40"/>
                <a:gd name="T74" fmla="*/ 4 w 43"/>
                <a:gd name="T75" fmla="*/ 13 h 40"/>
                <a:gd name="T76" fmla="*/ 6 w 43"/>
                <a:gd name="T77" fmla="*/ 13 h 40"/>
                <a:gd name="T78" fmla="*/ 9 w 43"/>
                <a:gd name="T79" fmla="*/ 14 h 40"/>
                <a:gd name="T80" fmla="*/ 11 w 43"/>
                <a:gd name="T81" fmla="*/ 13 h 40"/>
                <a:gd name="T82" fmla="*/ 11 w 43"/>
                <a:gd name="T83" fmla="*/ 12 h 40"/>
                <a:gd name="T84" fmla="*/ 13 w 43"/>
                <a:gd name="T85" fmla="*/ 12 h 40"/>
                <a:gd name="T86" fmla="*/ 15 w 43"/>
                <a:gd name="T87" fmla="*/ 9 h 40"/>
                <a:gd name="T88" fmla="*/ 15 w 43"/>
                <a:gd name="T89" fmla="*/ 8 h 40"/>
                <a:gd name="T90" fmla="*/ 16 w 43"/>
                <a:gd name="T91" fmla="*/ 8 h 40"/>
                <a:gd name="T92" fmla="*/ 15 w 43"/>
                <a:gd name="T93" fmla="*/ 8 h 40"/>
                <a:gd name="T94" fmla="*/ 18 w 43"/>
                <a:gd name="T95" fmla="*/ 8 h 40"/>
                <a:gd name="T96" fmla="*/ 20 w 43"/>
                <a:gd name="T97" fmla="*/ 7 h 40"/>
                <a:gd name="T98" fmla="*/ 20 w 43"/>
                <a:gd name="T99" fmla="*/ 6 h 40"/>
                <a:gd name="T100" fmla="*/ 20 w 43"/>
                <a:gd name="T101" fmla="*/ 4 h 40"/>
                <a:gd name="T102" fmla="*/ 21 w 43"/>
                <a:gd name="T103" fmla="*/ 2 h 40"/>
                <a:gd name="T104" fmla="*/ 25 w 43"/>
                <a:gd name="T10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40">
                  <a:moveTo>
                    <a:pt x="28" y="0"/>
                  </a:moveTo>
                  <a:lnTo>
                    <a:pt x="28" y="2"/>
                  </a:lnTo>
                  <a:lnTo>
                    <a:pt x="28" y="3"/>
                  </a:lnTo>
                  <a:lnTo>
                    <a:pt x="29" y="3"/>
                  </a:lnTo>
                  <a:lnTo>
                    <a:pt x="30" y="3"/>
                  </a:lnTo>
                  <a:lnTo>
                    <a:pt x="32" y="3"/>
                  </a:lnTo>
                  <a:lnTo>
                    <a:pt x="33" y="3"/>
                  </a:lnTo>
                  <a:lnTo>
                    <a:pt x="34" y="3"/>
                  </a:lnTo>
                  <a:lnTo>
                    <a:pt x="35" y="4"/>
                  </a:lnTo>
                  <a:lnTo>
                    <a:pt x="37" y="4"/>
                  </a:lnTo>
                  <a:lnTo>
                    <a:pt x="37" y="6"/>
                  </a:lnTo>
                  <a:lnTo>
                    <a:pt x="38" y="6"/>
                  </a:lnTo>
                  <a:lnTo>
                    <a:pt x="39" y="6"/>
                  </a:lnTo>
                  <a:lnTo>
                    <a:pt x="41" y="6"/>
                  </a:lnTo>
                  <a:lnTo>
                    <a:pt x="41" y="7"/>
                  </a:lnTo>
                  <a:lnTo>
                    <a:pt x="42" y="7"/>
                  </a:lnTo>
                  <a:lnTo>
                    <a:pt x="42" y="8"/>
                  </a:lnTo>
                  <a:lnTo>
                    <a:pt x="42" y="9"/>
                  </a:lnTo>
                  <a:lnTo>
                    <a:pt x="42" y="11"/>
                  </a:lnTo>
                  <a:lnTo>
                    <a:pt x="43" y="11"/>
                  </a:lnTo>
                  <a:lnTo>
                    <a:pt x="42" y="11"/>
                  </a:lnTo>
                  <a:lnTo>
                    <a:pt x="42" y="12"/>
                  </a:lnTo>
                  <a:lnTo>
                    <a:pt x="43" y="12"/>
                  </a:lnTo>
                  <a:lnTo>
                    <a:pt x="42" y="12"/>
                  </a:lnTo>
                  <a:lnTo>
                    <a:pt x="42" y="13"/>
                  </a:lnTo>
                  <a:lnTo>
                    <a:pt x="42" y="14"/>
                  </a:lnTo>
                  <a:lnTo>
                    <a:pt x="42" y="16"/>
                  </a:lnTo>
                  <a:lnTo>
                    <a:pt x="43" y="16"/>
                  </a:lnTo>
                  <a:lnTo>
                    <a:pt x="42" y="16"/>
                  </a:lnTo>
                  <a:lnTo>
                    <a:pt x="42" y="17"/>
                  </a:lnTo>
                  <a:lnTo>
                    <a:pt x="42" y="18"/>
                  </a:lnTo>
                  <a:lnTo>
                    <a:pt x="41" y="18"/>
                  </a:lnTo>
                  <a:lnTo>
                    <a:pt x="41" y="20"/>
                  </a:lnTo>
                  <a:lnTo>
                    <a:pt x="42" y="20"/>
                  </a:lnTo>
                  <a:lnTo>
                    <a:pt x="42" y="21"/>
                  </a:lnTo>
                  <a:lnTo>
                    <a:pt x="41" y="22"/>
                  </a:lnTo>
                  <a:lnTo>
                    <a:pt x="42" y="22"/>
                  </a:lnTo>
                  <a:lnTo>
                    <a:pt x="42" y="23"/>
                  </a:lnTo>
                  <a:lnTo>
                    <a:pt x="43" y="25"/>
                  </a:lnTo>
                  <a:lnTo>
                    <a:pt x="42" y="25"/>
                  </a:lnTo>
                  <a:lnTo>
                    <a:pt x="42" y="26"/>
                  </a:lnTo>
                  <a:lnTo>
                    <a:pt x="42" y="27"/>
                  </a:lnTo>
                  <a:lnTo>
                    <a:pt x="41" y="27"/>
                  </a:lnTo>
                  <a:lnTo>
                    <a:pt x="41" y="28"/>
                  </a:lnTo>
                  <a:lnTo>
                    <a:pt x="39" y="28"/>
                  </a:lnTo>
                  <a:lnTo>
                    <a:pt x="39" y="30"/>
                  </a:lnTo>
                  <a:lnTo>
                    <a:pt x="39" y="31"/>
                  </a:lnTo>
                  <a:lnTo>
                    <a:pt x="39" y="32"/>
                  </a:lnTo>
                  <a:lnTo>
                    <a:pt x="39" y="34"/>
                  </a:lnTo>
                  <a:lnTo>
                    <a:pt x="39" y="32"/>
                  </a:lnTo>
                  <a:lnTo>
                    <a:pt x="39" y="34"/>
                  </a:lnTo>
                  <a:lnTo>
                    <a:pt x="38" y="34"/>
                  </a:lnTo>
                  <a:lnTo>
                    <a:pt x="38" y="35"/>
                  </a:lnTo>
                  <a:lnTo>
                    <a:pt x="37" y="35"/>
                  </a:lnTo>
                  <a:lnTo>
                    <a:pt x="37" y="36"/>
                  </a:lnTo>
                  <a:lnTo>
                    <a:pt x="35" y="36"/>
                  </a:lnTo>
                  <a:lnTo>
                    <a:pt x="35" y="37"/>
                  </a:lnTo>
                  <a:lnTo>
                    <a:pt x="34" y="37"/>
                  </a:lnTo>
                  <a:lnTo>
                    <a:pt x="34" y="39"/>
                  </a:lnTo>
                  <a:lnTo>
                    <a:pt x="33" y="39"/>
                  </a:lnTo>
                  <a:lnTo>
                    <a:pt x="33" y="40"/>
                  </a:lnTo>
                  <a:lnTo>
                    <a:pt x="33" y="39"/>
                  </a:lnTo>
                  <a:lnTo>
                    <a:pt x="32" y="39"/>
                  </a:lnTo>
                  <a:lnTo>
                    <a:pt x="30" y="39"/>
                  </a:lnTo>
                  <a:lnTo>
                    <a:pt x="29" y="39"/>
                  </a:lnTo>
                  <a:lnTo>
                    <a:pt x="28" y="39"/>
                  </a:lnTo>
                  <a:lnTo>
                    <a:pt x="27" y="39"/>
                  </a:lnTo>
                  <a:lnTo>
                    <a:pt x="25" y="39"/>
                  </a:lnTo>
                  <a:lnTo>
                    <a:pt x="25" y="37"/>
                  </a:lnTo>
                  <a:lnTo>
                    <a:pt x="24" y="37"/>
                  </a:lnTo>
                  <a:lnTo>
                    <a:pt x="24" y="39"/>
                  </a:lnTo>
                  <a:lnTo>
                    <a:pt x="24" y="37"/>
                  </a:lnTo>
                  <a:lnTo>
                    <a:pt x="23" y="37"/>
                  </a:lnTo>
                  <a:lnTo>
                    <a:pt x="23" y="39"/>
                  </a:lnTo>
                  <a:lnTo>
                    <a:pt x="23" y="37"/>
                  </a:lnTo>
                  <a:lnTo>
                    <a:pt x="21" y="37"/>
                  </a:lnTo>
                  <a:lnTo>
                    <a:pt x="20" y="37"/>
                  </a:lnTo>
                  <a:lnTo>
                    <a:pt x="20" y="36"/>
                  </a:lnTo>
                  <a:lnTo>
                    <a:pt x="21" y="36"/>
                  </a:lnTo>
                  <a:lnTo>
                    <a:pt x="20" y="36"/>
                  </a:lnTo>
                  <a:lnTo>
                    <a:pt x="19" y="35"/>
                  </a:lnTo>
                  <a:lnTo>
                    <a:pt x="18" y="35"/>
                  </a:lnTo>
                  <a:lnTo>
                    <a:pt x="16" y="35"/>
                  </a:lnTo>
                  <a:lnTo>
                    <a:pt x="15" y="35"/>
                  </a:lnTo>
                  <a:lnTo>
                    <a:pt x="15" y="34"/>
                  </a:lnTo>
                  <a:lnTo>
                    <a:pt x="14" y="32"/>
                  </a:lnTo>
                  <a:lnTo>
                    <a:pt x="14" y="31"/>
                  </a:lnTo>
                  <a:lnTo>
                    <a:pt x="14" y="30"/>
                  </a:lnTo>
                  <a:lnTo>
                    <a:pt x="14" y="28"/>
                  </a:lnTo>
                  <a:lnTo>
                    <a:pt x="13" y="28"/>
                  </a:lnTo>
                  <a:lnTo>
                    <a:pt x="11" y="28"/>
                  </a:lnTo>
                  <a:lnTo>
                    <a:pt x="11" y="27"/>
                  </a:lnTo>
                  <a:lnTo>
                    <a:pt x="11" y="26"/>
                  </a:lnTo>
                  <a:lnTo>
                    <a:pt x="10" y="26"/>
                  </a:lnTo>
                  <a:lnTo>
                    <a:pt x="9" y="26"/>
                  </a:lnTo>
                  <a:lnTo>
                    <a:pt x="9" y="25"/>
                  </a:lnTo>
                  <a:lnTo>
                    <a:pt x="7" y="25"/>
                  </a:lnTo>
                  <a:lnTo>
                    <a:pt x="7" y="23"/>
                  </a:lnTo>
                  <a:lnTo>
                    <a:pt x="6" y="23"/>
                  </a:lnTo>
                  <a:lnTo>
                    <a:pt x="5" y="23"/>
                  </a:lnTo>
                  <a:lnTo>
                    <a:pt x="5" y="22"/>
                  </a:lnTo>
                  <a:lnTo>
                    <a:pt x="5" y="21"/>
                  </a:lnTo>
                  <a:lnTo>
                    <a:pt x="4" y="21"/>
                  </a:lnTo>
                  <a:lnTo>
                    <a:pt x="4" y="20"/>
                  </a:lnTo>
                  <a:lnTo>
                    <a:pt x="4" y="18"/>
                  </a:lnTo>
                  <a:lnTo>
                    <a:pt x="4" y="17"/>
                  </a:lnTo>
                  <a:lnTo>
                    <a:pt x="2" y="17"/>
                  </a:lnTo>
                  <a:lnTo>
                    <a:pt x="1" y="16"/>
                  </a:lnTo>
                  <a:lnTo>
                    <a:pt x="1" y="14"/>
                  </a:lnTo>
                  <a:lnTo>
                    <a:pt x="0" y="14"/>
                  </a:lnTo>
                  <a:lnTo>
                    <a:pt x="0" y="13"/>
                  </a:lnTo>
                  <a:lnTo>
                    <a:pt x="1" y="13"/>
                  </a:lnTo>
                  <a:lnTo>
                    <a:pt x="2" y="13"/>
                  </a:lnTo>
                  <a:lnTo>
                    <a:pt x="4" y="13"/>
                  </a:lnTo>
                  <a:lnTo>
                    <a:pt x="4" y="14"/>
                  </a:lnTo>
                  <a:lnTo>
                    <a:pt x="5" y="13"/>
                  </a:lnTo>
                  <a:lnTo>
                    <a:pt x="6" y="13"/>
                  </a:lnTo>
                  <a:lnTo>
                    <a:pt x="7" y="13"/>
                  </a:lnTo>
                  <a:lnTo>
                    <a:pt x="7" y="14"/>
                  </a:lnTo>
                  <a:lnTo>
                    <a:pt x="9" y="14"/>
                  </a:lnTo>
                  <a:lnTo>
                    <a:pt x="9" y="13"/>
                  </a:lnTo>
                  <a:lnTo>
                    <a:pt x="10" y="13"/>
                  </a:lnTo>
                  <a:lnTo>
                    <a:pt x="11" y="13"/>
                  </a:lnTo>
                  <a:lnTo>
                    <a:pt x="10" y="13"/>
                  </a:lnTo>
                  <a:lnTo>
                    <a:pt x="11" y="13"/>
                  </a:lnTo>
                  <a:lnTo>
                    <a:pt x="11" y="12"/>
                  </a:lnTo>
                  <a:lnTo>
                    <a:pt x="13" y="12"/>
                  </a:lnTo>
                  <a:lnTo>
                    <a:pt x="13" y="11"/>
                  </a:lnTo>
                  <a:lnTo>
                    <a:pt x="13" y="12"/>
                  </a:lnTo>
                  <a:lnTo>
                    <a:pt x="13" y="11"/>
                  </a:lnTo>
                  <a:lnTo>
                    <a:pt x="14" y="9"/>
                  </a:lnTo>
                  <a:lnTo>
                    <a:pt x="15" y="9"/>
                  </a:lnTo>
                  <a:lnTo>
                    <a:pt x="15" y="8"/>
                  </a:lnTo>
                  <a:lnTo>
                    <a:pt x="16" y="8"/>
                  </a:lnTo>
                  <a:lnTo>
                    <a:pt x="15" y="8"/>
                  </a:lnTo>
                  <a:lnTo>
                    <a:pt x="16" y="8"/>
                  </a:lnTo>
                  <a:lnTo>
                    <a:pt x="15" y="8"/>
                  </a:lnTo>
                  <a:lnTo>
                    <a:pt x="16" y="8"/>
                  </a:lnTo>
                  <a:lnTo>
                    <a:pt x="15" y="8"/>
                  </a:lnTo>
                  <a:lnTo>
                    <a:pt x="16" y="8"/>
                  </a:lnTo>
                  <a:lnTo>
                    <a:pt x="15" y="8"/>
                  </a:lnTo>
                  <a:lnTo>
                    <a:pt x="16" y="7"/>
                  </a:lnTo>
                  <a:lnTo>
                    <a:pt x="18" y="7"/>
                  </a:lnTo>
                  <a:lnTo>
                    <a:pt x="18" y="8"/>
                  </a:lnTo>
                  <a:lnTo>
                    <a:pt x="18" y="7"/>
                  </a:lnTo>
                  <a:lnTo>
                    <a:pt x="19" y="7"/>
                  </a:lnTo>
                  <a:lnTo>
                    <a:pt x="20" y="7"/>
                  </a:lnTo>
                  <a:lnTo>
                    <a:pt x="19" y="7"/>
                  </a:lnTo>
                  <a:lnTo>
                    <a:pt x="20" y="7"/>
                  </a:lnTo>
                  <a:lnTo>
                    <a:pt x="20" y="6"/>
                  </a:lnTo>
                  <a:lnTo>
                    <a:pt x="19" y="6"/>
                  </a:lnTo>
                  <a:lnTo>
                    <a:pt x="20" y="6"/>
                  </a:lnTo>
                  <a:lnTo>
                    <a:pt x="20" y="4"/>
                  </a:lnTo>
                  <a:lnTo>
                    <a:pt x="20" y="3"/>
                  </a:lnTo>
                  <a:lnTo>
                    <a:pt x="20" y="2"/>
                  </a:lnTo>
                  <a:lnTo>
                    <a:pt x="21" y="2"/>
                  </a:lnTo>
                  <a:lnTo>
                    <a:pt x="23" y="0"/>
                  </a:lnTo>
                  <a:lnTo>
                    <a:pt x="24" y="0"/>
                  </a:lnTo>
                  <a:lnTo>
                    <a:pt x="25" y="0"/>
                  </a:lnTo>
                  <a:lnTo>
                    <a:pt x="27" y="0"/>
                  </a:lnTo>
                  <a:lnTo>
                    <a:pt x="2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2" name="Freeform 1810"/>
            <p:cNvSpPr>
              <a:spLocks noEditPoints="1"/>
            </p:cNvSpPr>
            <p:nvPr/>
          </p:nvSpPr>
          <p:spPr bwMode="auto">
            <a:xfrm>
              <a:off x="5908675" y="4429341"/>
              <a:ext cx="42863" cy="57150"/>
            </a:xfrm>
            <a:custGeom>
              <a:avLst/>
              <a:gdLst>
                <a:gd name="T0" fmla="*/ 7 w 27"/>
                <a:gd name="T1" fmla="*/ 1 h 36"/>
                <a:gd name="T2" fmla="*/ 7 w 27"/>
                <a:gd name="T3" fmla="*/ 3 h 36"/>
                <a:gd name="T4" fmla="*/ 7 w 27"/>
                <a:gd name="T5" fmla="*/ 3 h 36"/>
                <a:gd name="T6" fmla="*/ 8 w 27"/>
                <a:gd name="T7" fmla="*/ 3 h 36"/>
                <a:gd name="T8" fmla="*/ 9 w 27"/>
                <a:gd name="T9" fmla="*/ 6 h 36"/>
                <a:gd name="T10" fmla="*/ 10 w 27"/>
                <a:gd name="T11" fmla="*/ 3 h 36"/>
                <a:gd name="T12" fmla="*/ 9 w 27"/>
                <a:gd name="T13" fmla="*/ 1 h 36"/>
                <a:gd name="T14" fmla="*/ 12 w 27"/>
                <a:gd name="T15" fmla="*/ 2 h 36"/>
                <a:gd name="T16" fmla="*/ 13 w 27"/>
                <a:gd name="T17" fmla="*/ 5 h 36"/>
                <a:gd name="T18" fmla="*/ 13 w 27"/>
                <a:gd name="T19" fmla="*/ 6 h 36"/>
                <a:gd name="T20" fmla="*/ 14 w 27"/>
                <a:gd name="T21" fmla="*/ 8 h 36"/>
                <a:gd name="T22" fmla="*/ 13 w 27"/>
                <a:gd name="T23" fmla="*/ 8 h 36"/>
                <a:gd name="T24" fmla="*/ 14 w 27"/>
                <a:gd name="T25" fmla="*/ 8 h 36"/>
                <a:gd name="T26" fmla="*/ 18 w 27"/>
                <a:gd name="T27" fmla="*/ 10 h 36"/>
                <a:gd name="T28" fmla="*/ 21 w 27"/>
                <a:gd name="T29" fmla="*/ 11 h 36"/>
                <a:gd name="T30" fmla="*/ 22 w 27"/>
                <a:gd name="T31" fmla="*/ 8 h 36"/>
                <a:gd name="T32" fmla="*/ 26 w 27"/>
                <a:gd name="T33" fmla="*/ 8 h 36"/>
                <a:gd name="T34" fmla="*/ 26 w 27"/>
                <a:gd name="T35" fmla="*/ 10 h 36"/>
                <a:gd name="T36" fmla="*/ 26 w 27"/>
                <a:gd name="T37" fmla="*/ 14 h 36"/>
                <a:gd name="T38" fmla="*/ 23 w 27"/>
                <a:gd name="T39" fmla="*/ 16 h 36"/>
                <a:gd name="T40" fmla="*/ 24 w 27"/>
                <a:gd name="T41" fmla="*/ 19 h 36"/>
                <a:gd name="T42" fmla="*/ 23 w 27"/>
                <a:gd name="T43" fmla="*/ 19 h 36"/>
                <a:gd name="T44" fmla="*/ 19 w 27"/>
                <a:gd name="T45" fmla="*/ 19 h 36"/>
                <a:gd name="T46" fmla="*/ 18 w 27"/>
                <a:gd name="T47" fmla="*/ 21 h 36"/>
                <a:gd name="T48" fmla="*/ 19 w 27"/>
                <a:gd name="T49" fmla="*/ 24 h 36"/>
                <a:gd name="T50" fmla="*/ 18 w 27"/>
                <a:gd name="T51" fmla="*/ 26 h 36"/>
                <a:gd name="T52" fmla="*/ 17 w 27"/>
                <a:gd name="T53" fmla="*/ 29 h 36"/>
                <a:gd name="T54" fmla="*/ 14 w 27"/>
                <a:gd name="T55" fmla="*/ 30 h 36"/>
                <a:gd name="T56" fmla="*/ 13 w 27"/>
                <a:gd name="T57" fmla="*/ 33 h 36"/>
                <a:gd name="T58" fmla="*/ 10 w 27"/>
                <a:gd name="T59" fmla="*/ 36 h 36"/>
                <a:gd name="T60" fmla="*/ 8 w 27"/>
                <a:gd name="T61" fmla="*/ 35 h 36"/>
                <a:gd name="T62" fmla="*/ 7 w 27"/>
                <a:gd name="T63" fmla="*/ 35 h 36"/>
                <a:gd name="T64" fmla="*/ 5 w 27"/>
                <a:gd name="T65" fmla="*/ 35 h 36"/>
                <a:gd name="T66" fmla="*/ 7 w 27"/>
                <a:gd name="T67" fmla="*/ 33 h 36"/>
                <a:gd name="T68" fmla="*/ 8 w 27"/>
                <a:gd name="T69" fmla="*/ 29 h 36"/>
                <a:gd name="T70" fmla="*/ 9 w 27"/>
                <a:gd name="T71" fmla="*/ 26 h 36"/>
                <a:gd name="T72" fmla="*/ 7 w 27"/>
                <a:gd name="T73" fmla="*/ 24 h 36"/>
                <a:gd name="T74" fmla="*/ 4 w 27"/>
                <a:gd name="T75" fmla="*/ 22 h 36"/>
                <a:gd name="T76" fmla="*/ 0 w 27"/>
                <a:gd name="T77" fmla="*/ 20 h 36"/>
                <a:gd name="T78" fmla="*/ 3 w 27"/>
                <a:gd name="T79" fmla="*/ 17 h 36"/>
                <a:gd name="T80" fmla="*/ 5 w 27"/>
                <a:gd name="T81" fmla="*/ 16 h 36"/>
                <a:gd name="T82" fmla="*/ 7 w 27"/>
                <a:gd name="T83" fmla="*/ 14 h 36"/>
                <a:gd name="T84" fmla="*/ 7 w 27"/>
                <a:gd name="T85" fmla="*/ 12 h 36"/>
                <a:gd name="T86" fmla="*/ 7 w 27"/>
                <a:gd name="T87" fmla="*/ 11 h 36"/>
                <a:gd name="T88" fmla="*/ 7 w 27"/>
                <a:gd name="T89" fmla="*/ 10 h 36"/>
                <a:gd name="T90" fmla="*/ 7 w 27"/>
                <a:gd name="T91" fmla="*/ 6 h 36"/>
                <a:gd name="T92" fmla="*/ 5 w 27"/>
                <a:gd name="T93" fmla="*/ 5 h 36"/>
                <a:gd name="T94" fmla="*/ 7 w 27"/>
                <a:gd name="T95" fmla="*/ 5 h 36"/>
                <a:gd name="T96" fmla="*/ 7 w 27"/>
                <a:gd name="T97" fmla="*/ 3 h 36"/>
                <a:gd name="T98" fmla="*/ 4 w 27"/>
                <a:gd name="T99" fmla="*/ 3 h 36"/>
                <a:gd name="T100" fmla="*/ 4 w 27"/>
                <a:gd name="T101" fmla="*/ 1 h 36"/>
                <a:gd name="T102" fmla="*/ 5 w 27"/>
                <a:gd name="T103" fmla="*/ 1 h 36"/>
                <a:gd name="T104" fmla="*/ 7 w 27"/>
                <a:gd name="T10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36">
                  <a:moveTo>
                    <a:pt x="7" y="1"/>
                  </a:moveTo>
                  <a:lnTo>
                    <a:pt x="7" y="0"/>
                  </a:lnTo>
                  <a:lnTo>
                    <a:pt x="7" y="1"/>
                  </a:lnTo>
                  <a:close/>
                  <a:moveTo>
                    <a:pt x="7" y="1"/>
                  </a:moveTo>
                  <a:lnTo>
                    <a:pt x="7" y="2"/>
                  </a:lnTo>
                  <a:lnTo>
                    <a:pt x="7" y="3"/>
                  </a:lnTo>
                  <a:lnTo>
                    <a:pt x="5" y="2"/>
                  </a:lnTo>
                  <a:lnTo>
                    <a:pt x="5" y="3"/>
                  </a:lnTo>
                  <a:lnTo>
                    <a:pt x="7" y="3"/>
                  </a:lnTo>
                  <a:lnTo>
                    <a:pt x="8" y="3"/>
                  </a:lnTo>
                  <a:lnTo>
                    <a:pt x="8" y="5"/>
                  </a:lnTo>
                  <a:lnTo>
                    <a:pt x="8" y="3"/>
                  </a:lnTo>
                  <a:lnTo>
                    <a:pt x="9" y="3"/>
                  </a:lnTo>
                  <a:lnTo>
                    <a:pt x="9" y="5"/>
                  </a:lnTo>
                  <a:lnTo>
                    <a:pt x="9" y="6"/>
                  </a:lnTo>
                  <a:lnTo>
                    <a:pt x="10" y="6"/>
                  </a:lnTo>
                  <a:lnTo>
                    <a:pt x="10" y="5"/>
                  </a:lnTo>
                  <a:lnTo>
                    <a:pt x="10" y="3"/>
                  </a:lnTo>
                  <a:lnTo>
                    <a:pt x="10" y="2"/>
                  </a:lnTo>
                  <a:lnTo>
                    <a:pt x="10" y="1"/>
                  </a:lnTo>
                  <a:lnTo>
                    <a:pt x="9" y="1"/>
                  </a:lnTo>
                  <a:lnTo>
                    <a:pt x="10" y="1"/>
                  </a:lnTo>
                  <a:lnTo>
                    <a:pt x="10" y="2"/>
                  </a:lnTo>
                  <a:lnTo>
                    <a:pt x="12" y="2"/>
                  </a:lnTo>
                  <a:lnTo>
                    <a:pt x="12" y="3"/>
                  </a:lnTo>
                  <a:lnTo>
                    <a:pt x="13" y="3"/>
                  </a:lnTo>
                  <a:lnTo>
                    <a:pt x="13" y="5"/>
                  </a:lnTo>
                  <a:lnTo>
                    <a:pt x="12" y="5"/>
                  </a:lnTo>
                  <a:lnTo>
                    <a:pt x="13" y="5"/>
                  </a:lnTo>
                  <a:lnTo>
                    <a:pt x="13" y="6"/>
                  </a:lnTo>
                  <a:lnTo>
                    <a:pt x="13" y="7"/>
                  </a:lnTo>
                  <a:lnTo>
                    <a:pt x="13" y="8"/>
                  </a:lnTo>
                  <a:lnTo>
                    <a:pt x="14" y="8"/>
                  </a:lnTo>
                  <a:lnTo>
                    <a:pt x="13" y="8"/>
                  </a:lnTo>
                  <a:lnTo>
                    <a:pt x="13" y="7"/>
                  </a:lnTo>
                  <a:lnTo>
                    <a:pt x="13" y="8"/>
                  </a:lnTo>
                  <a:lnTo>
                    <a:pt x="14" y="8"/>
                  </a:lnTo>
                  <a:lnTo>
                    <a:pt x="14" y="10"/>
                  </a:lnTo>
                  <a:lnTo>
                    <a:pt x="14" y="8"/>
                  </a:lnTo>
                  <a:lnTo>
                    <a:pt x="16" y="10"/>
                  </a:lnTo>
                  <a:lnTo>
                    <a:pt x="17" y="10"/>
                  </a:lnTo>
                  <a:lnTo>
                    <a:pt x="18" y="10"/>
                  </a:lnTo>
                  <a:lnTo>
                    <a:pt x="18" y="11"/>
                  </a:lnTo>
                  <a:lnTo>
                    <a:pt x="19" y="11"/>
                  </a:lnTo>
                  <a:lnTo>
                    <a:pt x="21" y="11"/>
                  </a:lnTo>
                  <a:lnTo>
                    <a:pt x="22" y="11"/>
                  </a:lnTo>
                  <a:lnTo>
                    <a:pt x="22" y="10"/>
                  </a:lnTo>
                  <a:lnTo>
                    <a:pt x="22" y="8"/>
                  </a:lnTo>
                  <a:lnTo>
                    <a:pt x="23" y="8"/>
                  </a:lnTo>
                  <a:lnTo>
                    <a:pt x="24" y="8"/>
                  </a:lnTo>
                  <a:lnTo>
                    <a:pt x="26" y="8"/>
                  </a:lnTo>
                  <a:lnTo>
                    <a:pt x="27" y="8"/>
                  </a:lnTo>
                  <a:lnTo>
                    <a:pt x="27" y="10"/>
                  </a:lnTo>
                  <a:lnTo>
                    <a:pt x="26" y="10"/>
                  </a:lnTo>
                  <a:lnTo>
                    <a:pt x="26" y="11"/>
                  </a:lnTo>
                  <a:lnTo>
                    <a:pt x="26" y="12"/>
                  </a:lnTo>
                  <a:lnTo>
                    <a:pt x="26" y="14"/>
                  </a:lnTo>
                  <a:lnTo>
                    <a:pt x="26" y="15"/>
                  </a:lnTo>
                  <a:lnTo>
                    <a:pt x="24" y="16"/>
                  </a:lnTo>
                  <a:lnTo>
                    <a:pt x="23" y="16"/>
                  </a:lnTo>
                  <a:lnTo>
                    <a:pt x="23" y="17"/>
                  </a:lnTo>
                  <a:lnTo>
                    <a:pt x="23" y="19"/>
                  </a:lnTo>
                  <a:lnTo>
                    <a:pt x="24" y="19"/>
                  </a:lnTo>
                  <a:lnTo>
                    <a:pt x="23" y="19"/>
                  </a:lnTo>
                  <a:lnTo>
                    <a:pt x="23" y="20"/>
                  </a:lnTo>
                  <a:lnTo>
                    <a:pt x="23" y="19"/>
                  </a:lnTo>
                  <a:lnTo>
                    <a:pt x="22" y="19"/>
                  </a:lnTo>
                  <a:lnTo>
                    <a:pt x="21" y="19"/>
                  </a:lnTo>
                  <a:lnTo>
                    <a:pt x="19" y="19"/>
                  </a:lnTo>
                  <a:lnTo>
                    <a:pt x="19" y="20"/>
                  </a:lnTo>
                  <a:lnTo>
                    <a:pt x="18" y="20"/>
                  </a:lnTo>
                  <a:lnTo>
                    <a:pt x="18" y="21"/>
                  </a:lnTo>
                  <a:lnTo>
                    <a:pt x="18" y="22"/>
                  </a:lnTo>
                  <a:lnTo>
                    <a:pt x="19" y="22"/>
                  </a:lnTo>
                  <a:lnTo>
                    <a:pt x="19" y="24"/>
                  </a:lnTo>
                  <a:lnTo>
                    <a:pt x="18" y="24"/>
                  </a:lnTo>
                  <a:lnTo>
                    <a:pt x="18" y="25"/>
                  </a:lnTo>
                  <a:lnTo>
                    <a:pt x="18" y="26"/>
                  </a:lnTo>
                  <a:lnTo>
                    <a:pt x="17" y="26"/>
                  </a:lnTo>
                  <a:lnTo>
                    <a:pt x="17" y="28"/>
                  </a:lnTo>
                  <a:lnTo>
                    <a:pt x="17" y="29"/>
                  </a:lnTo>
                  <a:lnTo>
                    <a:pt x="16" y="29"/>
                  </a:lnTo>
                  <a:lnTo>
                    <a:pt x="16" y="30"/>
                  </a:lnTo>
                  <a:lnTo>
                    <a:pt x="14" y="30"/>
                  </a:lnTo>
                  <a:lnTo>
                    <a:pt x="14" y="31"/>
                  </a:lnTo>
                  <a:lnTo>
                    <a:pt x="14" y="33"/>
                  </a:lnTo>
                  <a:lnTo>
                    <a:pt x="13" y="33"/>
                  </a:lnTo>
                  <a:lnTo>
                    <a:pt x="13" y="34"/>
                  </a:lnTo>
                  <a:lnTo>
                    <a:pt x="12" y="35"/>
                  </a:lnTo>
                  <a:lnTo>
                    <a:pt x="10" y="36"/>
                  </a:lnTo>
                  <a:lnTo>
                    <a:pt x="9" y="36"/>
                  </a:lnTo>
                  <a:lnTo>
                    <a:pt x="9" y="35"/>
                  </a:lnTo>
                  <a:lnTo>
                    <a:pt x="8" y="35"/>
                  </a:lnTo>
                  <a:lnTo>
                    <a:pt x="7" y="35"/>
                  </a:lnTo>
                  <a:lnTo>
                    <a:pt x="7" y="34"/>
                  </a:lnTo>
                  <a:lnTo>
                    <a:pt x="7" y="35"/>
                  </a:lnTo>
                  <a:lnTo>
                    <a:pt x="7" y="34"/>
                  </a:lnTo>
                  <a:lnTo>
                    <a:pt x="7" y="35"/>
                  </a:lnTo>
                  <a:lnTo>
                    <a:pt x="5" y="35"/>
                  </a:lnTo>
                  <a:lnTo>
                    <a:pt x="5" y="34"/>
                  </a:lnTo>
                  <a:lnTo>
                    <a:pt x="7" y="34"/>
                  </a:lnTo>
                  <a:lnTo>
                    <a:pt x="7" y="33"/>
                  </a:lnTo>
                  <a:lnTo>
                    <a:pt x="8" y="31"/>
                  </a:lnTo>
                  <a:lnTo>
                    <a:pt x="8" y="30"/>
                  </a:lnTo>
                  <a:lnTo>
                    <a:pt x="8" y="29"/>
                  </a:lnTo>
                  <a:lnTo>
                    <a:pt x="9" y="29"/>
                  </a:lnTo>
                  <a:lnTo>
                    <a:pt x="9" y="28"/>
                  </a:lnTo>
                  <a:lnTo>
                    <a:pt x="9" y="26"/>
                  </a:lnTo>
                  <a:lnTo>
                    <a:pt x="8" y="26"/>
                  </a:lnTo>
                  <a:lnTo>
                    <a:pt x="8" y="25"/>
                  </a:lnTo>
                  <a:lnTo>
                    <a:pt x="7" y="24"/>
                  </a:lnTo>
                  <a:lnTo>
                    <a:pt x="5" y="24"/>
                  </a:lnTo>
                  <a:lnTo>
                    <a:pt x="4" y="24"/>
                  </a:lnTo>
                  <a:lnTo>
                    <a:pt x="4" y="22"/>
                  </a:lnTo>
                  <a:lnTo>
                    <a:pt x="3" y="22"/>
                  </a:lnTo>
                  <a:lnTo>
                    <a:pt x="2" y="21"/>
                  </a:lnTo>
                  <a:lnTo>
                    <a:pt x="0" y="20"/>
                  </a:lnTo>
                  <a:lnTo>
                    <a:pt x="2" y="20"/>
                  </a:lnTo>
                  <a:lnTo>
                    <a:pt x="2" y="19"/>
                  </a:lnTo>
                  <a:lnTo>
                    <a:pt x="3" y="17"/>
                  </a:lnTo>
                  <a:lnTo>
                    <a:pt x="4" y="17"/>
                  </a:lnTo>
                  <a:lnTo>
                    <a:pt x="5" y="17"/>
                  </a:lnTo>
                  <a:lnTo>
                    <a:pt x="5" y="16"/>
                  </a:lnTo>
                  <a:lnTo>
                    <a:pt x="5" y="15"/>
                  </a:lnTo>
                  <a:lnTo>
                    <a:pt x="5" y="14"/>
                  </a:lnTo>
                  <a:lnTo>
                    <a:pt x="7" y="14"/>
                  </a:lnTo>
                  <a:lnTo>
                    <a:pt x="7" y="12"/>
                  </a:lnTo>
                  <a:lnTo>
                    <a:pt x="8" y="12"/>
                  </a:lnTo>
                  <a:lnTo>
                    <a:pt x="7" y="12"/>
                  </a:lnTo>
                  <a:lnTo>
                    <a:pt x="7" y="11"/>
                  </a:lnTo>
                  <a:lnTo>
                    <a:pt x="7" y="12"/>
                  </a:lnTo>
                  <a:lnTo>
                    <a:pt x="7" y="11"/>
                  </a:lnTo>
                  <a:lnTo>
                    <a:pt x="7" y="10"/>
                  </a:lnTo>
                  <a:lnTo>
                    <a:pt x="8" y="10"/>
                  </a:lnTo>
                  <a:lnTo>
                    <a:pt x="7" y="10"/>
                  </a:lnTo>
                  <a:lnTo>
                    <a:pt x="7" y="8"/>
                  </a:lnTo>
                  <a:lnTo>
                    <a:pt x="7" y="7"/>
                  </a:lnTo>
                  <a:lnTo>
                    <a:pt x="7" y="6"/>
                  </a:lnTo>
                  <a:lnTo>
                    <a:pt x="7" y="7"/>
                  </a:lnTo>
                  <a:lnTo>
                    <a:pt x="5" y="6"/>
                  </a:lnTo>
                  <a:lnTo>
                    <a:pt x="5" y="5"/>
                  </a:lnTo>
                  <a:lnTo>
                    <a:pt x="5" y="6"/>
                  </a:lnTo>
                  <a:lnTo>
                    <a:pt x="7" y="6"/>
                  </a:lnTo>
                  <a:lnTo>
                    <a:pt x="7" y="5"/>
                  </a:lnTo>
                  <a:lnTo>
                    <a:pt x="8" y="5"/>
                  </a:lnTo>
                  <a:lnTo>
                    <a:pt x="7" y="5"/>
                  </a:lnTo>
                  <a:lnTo>
                    <a:pt x="7" y="3"/>
                  </a:lnTo>
                  <a:lnTo>
                    <a:pt x="5" y="3"/>
                  </a:lnTo>
                  <a:lnTo>
                    <a:pt x="5" y="5"/>
                  </a:lnTo>
                  <a:lnTo>
                    <a:pt x="4" y="3"/>
                  </a:lnTo>
                  <a:lnTo>
                    <a:pt x="4" y="2"/>
                  </a:lnTo>
                  <a:lnTo>
                    <a:pt x="3" y="1"/>
                  </a:lnTo>
                  <a:lnTo>
                    <a:pt x="4" y="1"/>
                  </a:lnTo>
                  <a:lnTo>
                    <a:pt x="4" y="2"/>
                  </a:lnTo>
                  <a:lnTo>
                    <a:pt x="4" y="1"/>
                  </a:lnTo>
                  <a:lnTo>
                    <a:pt x="5" y="1"/>
                  </a:lnTo>
                  <a:lnTo>
                    <a:pt x="4" y="1"/>
                  </a:lnTo>
                  <a:lnTo>
                    <a:pt x="4" y="0"/>
                  </a:lnTo>
                  <a:lnTo>
                    <a:pt x="7" y="0"/>
                  </a:lnTo>
                  <a:lnTo>
                    <a:pt x="7"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006" name="Group 5005"/>
          <p:cNvGrpSpPr/>
          <p:nvPr/>
        </p:nvGrpSpPr>
        <p:grpSpPr>
          <a:xfrm>
            <a:off x="3387725" y="3559391"/>
            <a:ext cx="1966913" cy="1117600"/>
            <a:chOff x="3387725" y="3559391"/>
            <a:chExt cx="1966913" cy="1117600"/>
          </a:xfrm>
          <a:solidFill>
            <a:schemeClr val="accent6">
              <a:lumMod val="20000"/>
              <a:lumOff val="80000"/>
            </a:schemeClr>
          </a:solidFill>
        </p:grpSpPr>
        <p:sp>
          <p:nvSpPr>
            <p:cNvPr id="3393" name="Freeform 1811"/>
            <p:cNvSpPr>
              <a:spLocks noEditPoints="1"/>
            </p:cNvSpPr>
            <p:nvPr/>
          </p:nvSpPr>
          <p:spPr bwMode="auto">
            <a:xfrm>
              <a:off x="3465513" y="4245191"/>
              <a:ext cx="371475" cy="431800"/>
            </a:xfrm>
            <a:custGeom>
              <a:avLst/>
              <a:gdLst>
                <a:gd name="T0" fmla="*/ 215 w 234"/>
                <a:gd name="T1" fmla="*/ 266 h 272"/>
                <a:gd name="T2" fmla="*/ 224 w 234"/>
                <a:gd name="T3" fmla="*/ 267 h 272"/>
                <a:gd name="T4" fmla="*/ 215 w 234"/>
                <a:gd name="T5" fmla="*/ 265 h 272"/>
                <a:gd name="T6" fmla="*/ 212 w 234"/>
                <a:gd name="T7" fmla="*/ 263 h 272"/>
                <a:gd name="T8" fmla="*/ 207 w 234"/>
                <a:gd name="T9" fmla="*/ 261 h 272"/>
                <a:gd name="T10" fmla="*/ 212 w 234"/>
                <a:gd name="T11" fmla="*/ 256 h 272"/>
                <a:gd name="T12" fmla="*/ 203 w 234"/>
                <a:gd name="T13" fmla="*/ 253 h 272"/>
                <a:gd name="T14" fmla="*/ 194 w 234"/>
                <a:gd name="T15" fmla="*/ 248 h 272"/>
                <a:gd name="T16" fmla="*/ 199 w 234"/>
                <a:gd name="T17" fmla="*/ 252 h 272"/>
                <a:gd name="T18" fmla="*/ 210 w 234"/>
                <a:gd name="T19" fmla="*/ 243 h 272"/>
                <a:gd name="T20" fmla="*/ 188 w 234"/>
                <a:gd name="T21" fmla="*/ 243 h 272"/>
                <a:gd name="T22" fmla="*/ 213 w 234"/>
                <a:gd name="T23" fmla="*/ 261 h 272"/>
                <a:gd name="T24" fmla="*/ 205 w 234"/>
                <a:gd name="T25" fmla="*/ 258 h 272"/>
                <a:gd name="T26" fmla="*/ 215 w 234"/>
                <a:gd name="T27" fmla="*/ 256 h 272"/>
                <a:gd name="T28" fmla="*/ 212 w 234"/>
                <a:gd name="T29" fmla="*/ 248 h 272"/>
                <a:gd name="T30" fmla="*/ 191 w 234"/>
                <a:gd name="T31" fmla="*/ 239 h 272"/>
                <a:gd name="T32" fmla="*/ 193 w 234"/>
                <a:gd name="T33" fmla="*/ 237 h 272"/>
                <a:gd name="T34" fmla="*/ 187 w 234"/>
                <a:gd name="T35" fmla="*/ 235 h 272"/>
                <a:gd name="T36" fmla="*/ 187 w 234"/>
                <a:gd name="T37" fmla="*/ 231 h 272"/>
                <a:gd name="T38" fmla="*/ 189 w 234"/>
                <a:gd name="T39" fmla="*/ 225 h 272"/>
                <a:gd name="T40" fmla="*/ 189 w 234"/>
                <a:gd name="T41" fmla="*/ 223 h 272"/>
                <a:gd name="T42" fmla="*/ 184 w 234"/>
                <a:gd name="T43" fmla="*/ 217 h 272"/>
                <a:gd name="T44" fmla="*/ 185 w 234"/>
                <a:gd name="T45" fmla="*/ 208 h 272"/>
                <a:gd name="T46" fmla="*/ 189 w 234"/>
                <a:gd name="T47" fmla="*/ 214 h 272"/>
                <a:gd name="T48" fmla="*/ 185 w 234"/>
                <a:gd name="T49" fmla="*/ 207 h 272"/>
                <a:gd name="T50" fmla="*/ 191 w 234"/>
                <a:gd name="T51" fmla="*/ 205 h 272"/>
                <a:gd name="T52" fmla="*/ 187 w 234"/>
                <a:gd name="T53" fmla="*/ 205 h 272"/>
                <a:gd name="T54" fmla="*/ 188 w 234"/>
                <a:gd name="T55" fmla="*/ 200 h 272"/>
                <a:gd name="T56" fmla="*/ 192 w 234"/>
                <a:gd name="T57" fmla="*/ 186 h 272"/>
                <a:gd name="T58" fmla="*/ 189 w 234"/>
                <a:gd name="T59" fmla="*/ 182 h 272"/>
                <a:gd name="T60" fmla="*/ 187 w 234"/>
                <a:gd name="T61" fmla="*/ 177 h 272"/>
                <a:gd name="T62" fmla="*/ 193 w 234"/>
                <a:gd name="T63" fmla="*/ 174 h 272"/>
                <a:gd name="T64" fmla="*/ 193 w 234"/>
                <a:gd name="T65" fmla="*/ 172 h 272"/>
                <a:gd name="T66" fmla="*/ 198 w 234"/>
                <a:gd name="T67" fmla="*/ 161 h 272"/>
                <a:gd name="T68" fmla="*/ 194 w 234"/>
                <a:gd name="T69" fmla="*/ 160 h 272"/>
                <a:gd name="T70" fmla="*/ 156 w 234"/>
                <a:gd name="T71" fmla="*/ 98 h 272"/>
                <a:gd name="T72" fmla="*/ 225 w 234"/>
                <a:gd name="T73" fmla="*/ 24 h 272"/>
                <a:gd name="T74" fmla="*/ 220 w 234"/>
                <a:gd name="T75" fmla="*/ 61 h 272"/>
                <a:gd name="T76" fmla="*/ 215 w 234"/>
                <a:gd name="T77" fmla="*/ 96 h 272"/>
                <a:gd name="T78" fmla="*/ 208 w 234"/>
                <a:gd name="T79" fmla="*/ 126 h 272"/>
                <a:gd name="T80" fmla="*/ 203 w 234"/>
                <a:gd name="T81" fmla="*/ 159 h 272"/>
                <a:gd name="T82" fmla="*/ 205 w 234"/>
                <a:gd name="T83" fmla="*/ 184 h 272"/>
                <a:gd name="T84" fmla="*/ 194 w 234"/>
                <a:gd name="T85" fmla="*/ 215 h 272"/>
                <a:gd name="T86" fmla="*/ 217 w 234"/>
                <a:gd name="T87" fmla="*/ 237 h 272"/>
                <a:gd name="T88" fmla="*/ 202 w 234"/>
                <a:gd name="T89" fmla="*/ 247 h 272"/>
                <a:gd name="T90" fmla="*/ 199 w 234"/>
                <a:gd name="T91" fmla="*/ 249 h 272"/>
                <a:gd name="T92" fmla="*/ 197 w 234"/>
                <a:gd name="T93" fmla="*/ 245 h 272"/>
                <a:gd name="T94" fmla="*/ 196 w 234"/>
                <a:gd name="T95" fmla="*/ 238 h 272"/>
                <a:gd name="T96" fmla="*/ 197 w 234"/>
                <a:gd name="T97" fmla="*/ 231 h 272"/>
                <a:gd name="T98" fmla="*/ 194 w 234"/>
                <a:gd name="T99" fmla="*/ 233 h 272"/>
                <a:gd name="T100" fmla="*/ 193 w 234"/>
                <a:gd name="T101" fmla="*/ 223 h 272"/>
                <a:gd name="T102" fmla="*/ 192 w 234"/>
                <a:gd name="T103" fmla="*/ 217 h 272"/>
                <a:gd name="T104" fmla="*/ 191 w 234"/>
                <a:gd name="T105" fmla="*/ 205 h 272"/>
                <a:gd name="T106" fmla="*/ 192 w 234"/>
                <a:gd name="T107" fmla="*/ 200 h 272"/>
                <a:gd name="T108" fmla="*/ 188 w 234"/>
                <a:gd name="T109" fmla="*/ 189 h 272"/>
                <a:gd name="T110" fmla="*/ 192 w 234"/>
                <a:gd name="T111" fmla="*/ 184 h 272"/>
                <a:gd name="T112" fmla="*/ 196 w 234"/>
                <a:gd name="T113" fmla="*/ 184 h 272"/>
                <a:gd name="T114" fmla="*/ 197 w 234"/>
                <a:gd name="T115" fmla="*/ 166 h 272"/>
                <a:gd name="T116" fmla="*/ 198 w 234"/>
                <a:gd name="T117" fmla="*/ 151 h 272"/>
                <a:gd name="T118" fmla="*/ 194 w 234"/>
                <a:gd name="T119" fmla="*/ 124 h 272"/>
                <a:gd name="T120" fmla="*/ 206 w 234"/>
                <a:gd name="T121" fmla="*/ 93 h 272"/>
                <a:gd name="T122" fmla="*/ 211 w 234"/>
                <a:gd name="T123" fmla="*/ 52 h 272"/>
                <a:gd name="T124" fmla="*/ 213 w 234"/>
                <a:gd name="T125" fmla="*/ 1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 h="272">
                  <a:moveTo>
                    <a:pt x="229" y="271"/>
                  </a:moveTo>
                  <a:lnTo>
                    <a:pt x="230" y="271"/>
                  </a:lnTo>
                  <a:lnTo>
                    <a:pt x="229" y="271"/>
                  </a:lnTo>
                  <a:lnTo>
                    <a:pt x="230" y="271"/>
                  </a:lnTo>
                  <a:lnTo>
                    <a:pt x="229" y="272"/>
                  </a:lnTo>
                  <a:lnTo>
                    <a:pt x="229" y="271"/>
                  </a:lnTo>
                  <a:close/>
                  <a:moveTo>
                    <a:pt x="230" y="272"/>
                  </a:moveTo>
                  <a:lnTo>
                    <a:pt x="230" y="271"/>
                  </a:lnTo>
                  <a:lnTo>
                    <a:pt x="230" y="272"/>
                  </a:lnTo>
                  <a:close/>
                  <a:moveTo>
                    <a:pt x="228" y="271"/>
                  </a:moveTo>
                  <a:lnTo>
                    <a:pt x="228" y="272"/>
                  </a:lnTo>
                  <a:lnTo>
                    <a:pt x="228" y="271"/>
                  </a:lnTo>
                  <a:lnTo>
                    <a:pt x="228" y="272"/>
                  </a:lnTo>
                  <a:lnTo>
                    <a:pt x="228" y="271"/>
                  </a:lnTo>
                  <a:lnTo>
                    <a:pt x="226" y="271"/>
                  </a:lnTo>
                  <a:lnTo>
                    <a:pt x="226" y="272"/>
                  </a:lnTo>
                  <a:lnTo>
                    <a:pt x="226" y="271"/>
                  </a:lnTo>
                  <a:lnTo>
                    <a:pt x="228" y="271"/>
                  </a:lnTo>
                  <a:close/>
                  <a:moveTo>
                    <a:pt x="230" y="271"/>
                  </a:moveTo>
                  <a:lnTo>
                    <a:pt x="229" y="271"/>
                  </a:lnTo>
                  <a:lnTo>
                    <a:pt x="230" y="270"/>
                  </a:lnTo>
                  <a:lnTo>
                    <a:pt x="230" y="271"/>
                  </a:lnTo>
                  <a:close/>
                  <a:moveTo>
                    <a:pt x="229" y="268"/>
                  </a:moveTo>
                  <a:lnTo>
                    <a:pt x="229" y="270"/>
                  </a:lnTo>
                  <a:lnTo>
                    <a:pt x="229" y="271"/>
                  </a:lnTo>
                  <a:lnTo>
                    <a:pt x="229" y="270"/>
                  </a:lnTo>
                  <a:lnTo>
                    <a:pt x="228" y="270"/>
                  </a:lnTo>
                  <a:lnTo>
                    <a:pt x="229" y="270"/>
                  </a:lnTo>
                  <a:lnTo>
                    <a:pt x="229" y="268"/>
                  </a:lnTo>
                  <a:close/>
                  <a:moveTo>
                    <a:pt x="226" y="268"/>
                  </a:moveTo>
                  <a:lnTo>
                    <a:pt x="228" y="268"/>
                  </a:lnTo>
                  <a:lnTo>
                    <a:pt x="226" y="268"/>
                  </a:lnTo>
                  <a:lnTo>
                    <a:pt x="226" y="267"/>
                  </a:lnTo>
                  <a:lnTo>
                    <a:pt x="228" y="267"/>
                  </a:lnTo>
                  <a:lnTo>
                    <a:pt x="228" y="268"/>
                  </a:lnTo>
                  <a:lnTo>
                    <a:pt x="226" y="268"/>
                  </a:lnTo>
                  <a:close/>
                  <a:moveTo>
                    <a:pt x="216" y="266"/>
                  </a:moveTo>
                  <a:lnTo>
                    <a:pt x="216" y="267"/>
                  </a:lnTo>
                  <a:lnTo>
                    <a:pt x="215" y="267"/>
                  </a:lnTo>
                  <a:lnTo>
                    <a:pt x="216" y="267"/>
                  </a:lnTo>
                  <a:lnTo>
                    <a:pt x="216" y="266"/>
                  </a:lnTo>
                  <a:lnTo>
                    <a:pt x="215" y="266"/>
                  </a:lnTo>
                  <a:lnTo>
                    <a:pt x="216" y="266"/>
                  </a:lnTo>
                  <a:close/>
                  <a:moveTo>
                    <a:pt x="215" y="266"/>
                  </a:moveTo>
                  <a:lnTo>
                    <a:pt x="215" y="267"/>
                  </a:lnTo>
                  <a:lnTo>
                    <a:pt x="215" y="266"/>
                  </a:lnTo>
                  <a:lnTo>
                    <a:pt x="213" y="266"/>
                  </a:lnTo>
                  <a:lnTo>
                    <a:pt x="215" y="266"/>
                  </a:lnTo>
                  <a:close/>
                  <a:moveTo>
                    <a:pt x="231" y="266"/>
                  </a:moveTo>
                  <a:lnTo>
                    <a:pt x="230" y="266"/>
                  </a:lnTo>
                  <a:lnTo>
                    <a:pt x="230" y="265"/>
                  </a:lnTo>
                  <a:lnTo>
                    <a:pt x="231" y="265"/>
                  </a:lnTo>
                  <a:lnTo>
                    <a:pt x="231" y="266"/>
                  </a:lnTo>
                  <a:close/>
                  <a:moveTo>
                    <a:pt x="234" y="265"/>
                  </a:moveTo>
                  <a:lnTo>
                    <a:pt x="234" y="266"/>
                  </a:lnTo>
                  <a:lnTo>
                    <a:pt x="233" y="266"/>
                  </a:lnTo>
                  <a:lnTo>
                    <a:pt x="233" y="265"/>
                  </a:lnTo>
                  <a:lnTo>
                    <a:pt x="234" y="265"/>
                  </a:lnTo>
                  <a:close/>
                  <a:moveTo>
                    <a:pt x="231" y="263"/>
                  </a:moveTo>
                  <a:lnTo>
                    <a:pt x="231" y="265"/>
                  </a:lnTo>
                  <a:lnTo>
                    <a:pt x="231" y="263"/>
                  </a:lnTo>
                  <a:lnTo>
                    <a:pt x="230" y="263"/>
                  </a:lnTo>
                  <a:lnTo>
                    <a:pt x="231" y="263"/>
                  </a:lnTo>
                  <a:close/>
                  <a:moveTo>
                    <a:pt x="224" y="263"/>
                  </a:moveTo>
                  <a:lnTo>
                    <a:pt x="222" y="263"/>
                  </a:lnTo>
                  <a:lnTo>
                    <a:pt x="222" y="265"/>
                  </a:lnTo>
                  <a:lnTo>
                    <a:pt x="222" y="263"/>
                  </a:lnTo>
                  <a:lnTo>
                    <a:pt x="221" y="263"/>
                  </a:lnTo>
                  <a:lnTo>
                    <a:pt x="222" y="263"/>
                  </a:lnTo>
                  <a:lnTo>
                    <a:pt x="222" y="265"/>
                  </a:lnTo>
                  <a:lnTo>
                    <a:pt x="221" y="265"/>
                  </a:lnTo>
                  <a:lnTo>
                    <a:pt x="220" y="263"/>
                  </a:lnTo>
                  <a:lnTo>
                    <a:pt x="220" y="265"/>
                  </a:lnTo>
                  <a:lnTo>
                    <a:pt x="221" y="265"/>
                  </a:lnTo>
                  <a:lnTo>
                    <a:pt x="222" y="265"/>
                  </a:lnTo>
                  <a:lnTo>
                    <a:pt x="224" y="265"/>
                  </a:lnTo>
                  <a:lnTo>
                    <a:pt x="224" y="266"/>
                  </a:lnTo>
                  <a:lnTo>
                    <a:pt x="222" y="266"/>
                  </a:lnTo>
                  <a:lnTo>
                    <a:pt x="221" y="266"/>
                  </a:lnTo>
                  <a:lnTo>
                    <a:pt x="222" y="266"/>
                  </a:lnTo>
                  <a:lnTo>
                    <a:pt x="224" y="266"/>
                  </a:lnTo>
                  <a:lnTo>
                    <a:pt x="224" y="267"/>
                  </a:lnTo>
                  <a:lnTo>
                    <a:pt x="225" y="267"/>
                  </a:lnTo>
                  <a:lnTo>
                    <a:pt x="224" y="267"/>
                  </a:lnTo>
                  <a:lnTo>
                    <a:pt x="225" y="267"/>
                  </a:lnTo>
                  <a:lnTo>
                    <a:pt x="225" y="268"/>
                  </a:lnTo>
                  <a:lnTo>
                    <a:pt x="225" y="270"/>
                  </a:lnTo>
                  <a:lnTo>
                    <a:pt x="224" y="268"/>
                  </a:lnTo>
                  <a:lnTo>
                    <a:pt x="225" y="268"/>
                  </a:lnTo>
                  <a:lnTo>
                    <a:pt x="224" y="268"/>
                  </a:lnTo>
                  <a:lnTo>
                    <a:pt x="224" y="267"/>
                  </a:lnTo>
                  <a:lnTo>
                    <a:pt x="222" y="268"/>
                  </a:lnTo>
                  <a:lnTo>
                    <a:pt x="222" y="267"/>
                  </a:lnTo>
                  <a:lnTo>
                    <a:pt x="221" y="267"/>
                  </a:lnTo>
                  <a:lnTo>
                    <a:pt x="221" y="268"/>
                  </a:lnTo>
                  <a:lnTo>
                    <a:pt x="220" y="268"/>
                  </a:lnTo>
                  <a:lnTo>
                    <a:pt x="220" y="267"/>
                  </a:lnTo>
                  <a:lnTo>
                    <a:pt x="221" y="267"/>
                  </a:lnTo>
                  <a:lnTo>
                    <a:pt x="221" y="266"/>
                  </a:lnTo>
                  <a:lnTo>
                    <a:pt x="220" y="267"/>
                  </a:lnTo>
                  <a:lnTo>
                    <a:pt x="220" y="266"/>
                  </a:lnTo>
                  <a:lnTo>
                    <a:pt x="221" y="265"/>
                  </a:lnTo>
                  <a:lnTo>
                    <a:pt x="220" y="265"/>
                  </a:lnTo>
                  <a:lnTo>
                    <a:pt x="220" y="266"/>
                  </a:lnTo>
                  <a:lnTo>
                    <a:pt x="220" y="265"/>
                  </a:lnTo>
                  <a:lnTo>
                    <a:pt x="219" y="265"/>
                  </a:lnTo>
                  <a:lnTo>
                    <a:pt x="219" y="266"/>
                  </a:lnTo>
                  <a:lnTo>
                    <a:pt x="219" y="265"/>
                  </a:lnTo>
                  <a:lnTo>
                    <a:pt x="217" y="265"/>
                  </a:lnTo>
                  <a:lnTo>
                    <a:pt x="219" y="265"/>
                  </a:lnTo>
                  <a:lnTo>
                    <a:pt x="217" y="266"/>
                  </a:lnTo>
                  <a:lnTo>
                    <a:pt x="217" y="265"/>
                  </a:lnTo>
                  <a:lnTo>
                    <a:pt x="217" y="266"/>
                  </a:lnTo>
                  <a:lnTo>
                    <a:pt x="219" y="266"/>
                  </a:lnTo>
                  <a:lnTo>
                    <a:pt x="219" y="267"/>
                  </a:lnTo>
                  <a:lnTo>
                    <a:pt x="219" y="268"/>
                  </a:lnTo>
                  <a:lnTo>
                    <a:pt x="219" y="267"/>
                  </a:lnTo>
                  <a:lnTo>
                    <a:pt x="217" y="267"/>
                  </a:lnTo>
                  <a:lnTo>
                    <a:pt x="217" y="266"/>
                  </a:lnTo>
                  <a:lnTo>
                    <a:pt x="216" y="266"/>
                  </a:lnTo>
                  <a:lnTo>
                    <a:pt x="216" y="265"/>
                  </a:lnTo>
                  <a:lnTo>
                    <a:pt x="217" y="265"/>
                  </a:lnTo>
                  <a:lnTo>
                    <a:pt x="216" y="265"/>
                  </a:lnTo>
                  <a:lnTo>
                    <a:pt x="216" y="266"/>
                  </a:lnTo>
                  <a:lnTo>
                    <a:pt x="215" y="266"/>
                  </a:lnTo>
                  <a:lnTo>
                    <a:pt x="215" y="265"/>
                  </a:lnTo>
                  <a:lnTo>
                    <a:pt x="213" y="265"/>
                  </a:lnTo>
                  <a:lnTo>
                    <a:pt x="215" y="265"/>
                  </a:lnTo>
                  <a:lnTo>
                    <a:pt x="215" y="263"/>
                  </a:lnTo>
                  <a:lnTo>
                    <a:pt x="216" y="263"/>
                  </a:lnTo>
                  <a:lnTo>
                    <a:pt x="216" y="265"/>
                  </a:lnTo>
                  <a:lnTo>
                    <a:pt x="217" y="265"/>
                  </a:lnTo>
                  <a:lnTo>
                    <a:pt x="217" y="263"/>
                  </a:lnTo>
                  <a:lnTo>
                    <a:pt x="219" y="263"/>
                  </a:lnTo>
                  <a:lnTo>
                    <a:pt x="220" y="263"/>
                  </a:lnTo>
                  <a:lnTo>
                    <a:pt x="221" y="263"/>
                  </a:lnTo>
                  <a:lnTo>
                    <a:pt x="221" y="262"/>
                  </a:lnTo>
                  <a:lnTo>
                    <a:pt x="222" y="262"/>
                  </a:lnTo>
                  <a:lnTo>
                    <a:pt x="224" y="263"/>
                  </a:lnTo>
                  <a:close/>
                  <a:moveTo>
                    <a:pt x="226" y="262"/>
                  </a:moveTo>
                  <a:lnTo>
                    <a:pt x="228" y="262"/>
                  </a:lnTo>
                  <a:lnTo>
                    <a:pt x="229" y="262"/>
                  </a:lnTo>
                  <a:lnTo>
                    <a:pt x="230" y="263"/>
                  </a:lnTo>
                  <a:lnTo>
                    <a:pt x="230" y="265"/>
                  </a:lnTo>
                  <a:lnTo>
                    <a:pt x="229" y="266"/>
                  </a:lnTo>
                  <a:lnTo>
                    <a:pt x="228" y="266"/>
                  </a:lnTo>
                  <a:lnTo>
                    <a:pt x="229" y="265"/>
                  </a:lnTo>
                  <a:lnTo>
                    <a:pt x="228" y="265"/>
                  </a:lnTo>
                  <a:lnTo>
                    <a:pt x="228" y="266"/>
                  </a:lnTo>
                  <a:lnTo>
                    <a:pt x="226" y="266"/>
                  </a:lnTo>
                  <a:lnTo>
                    <a:pt x="226" y="265"/>
                  </a:lnTo>
                  <a:lnTo>
                    <a:pt x="226" y="266"/>
                  </a:lnTo>
                  <a:lnTo>
                    <a:pt x="226" y="265"/>
                  </a:lnTo>
                  <a:lnTo>
                    <a:pt x="225" y="265"/>
                  </a:lnTo>
                  <a:lnTo>
                    <a:pt x="224" y="265"/>
                  </a:lnTo>
                  <a:lnTo>
                    <a:pt x="225" y="265"/>
                  </a:lnTo>
                  <a:lnTo>
                    <a:pt x="224" y="265"/>
                  </a:lnTo>
                  <a:lnTo>
                    <a:pt x="224" y="263"/>
                  </a:lnTo>
                  <a:lnTo>
                    <a:pt x="224" y="262"/>
                  </a:lnTo>
                  <a:lnTo>
                    <a:pt x="225" y="262"/>
                  </a:lnTo>
                  <a:lnTo>
                    <a:pt x="226" y="262"/>
                  </a:lnTo>
                  <a:close/>
                  <a:moveTo>
                    <a:pt x="211" y="262"/>
                  </a:moveTo>
                  <a:lnTo>
                    <a:pt x="211" y="263"/>
                  </a:lnTo>
                  <a:lnTo>
                    <a:pt x="210" y="263"/>
                  </a:lnTo>
                  <a:lnTo>
                    <a:pt x="211" y="263"/>
                  </a:lnTo>
                  <a:lnTo>
                    <a:pt x="212" y="263"/>
                  </a:lnTo>
                  <a:lnTo>
                    <a:pt x="211" y="263"/>
                  </a:lnTo>
                  <a:lnTo>
                    <a:pt x="212" y="263"/>
                  </a:lnTo>
                  <a:lnTo>
                    <a:pt x="212" y="265"/>
                  </a:lnTo>
                  <a:lnTo>
                    <a:pt x="212" y="263"/>
                  </a:lnTo>
                  <a:lnTo>
                    <a:pt x="212" y="265"/>
                  </a:lnTo>
                  <a:lnTo>
                    <a:pt x="211" y="265"/>
                  </a:lnTo>
                  <a:lnTo>
                    <a:pt x="212" y="265"/>
                  </a:lnTo>
                  <a:lnTo>
                    <a:pt x="211" y="265"/>
                  </a:lnTo>
                  <a:lnTo>
                    <a:pt x="211" y="263"/>
                  </a:lnTo>
                  <a:lnTo>
                    <a:pt x="211" y="265"/>
                  </a:lnTo>
                  <a:lnTo>
                    <a:pt x="210" y="265"/>
                  </a:lnTo>
                  <a:lnTo>
                    <a:pt x="210" y="263"/>
                  </a:lnTo>
                  <a:lnTo>
                    <a:pt x="211" y="263"/>
                  </a:lnTo>
                  <a:lnTo>
                    <a:pt x="210" y="263"/>
                  </a:lnTo>
                  <a:lnTo>
                    <a:pt x="208" y="263"/>
                  </a:lnTo>
                  <a:lnTo>
                    <a:pt x="210" y="263"/>
                  </a:lnTo>
                  <a:lnTo>
                    <a:pt x="208" y="263"/>
                  </a:lnTo>
                  <a:lnTo>
                    <a:pt x="208" y="262"/>
                  </a:lnTo>
                  <a:lnTo>
                    <a:pt x="210" y="262"/>
                  </a:lnTo>
                  <a:lnTo>
                    <a:pt x="210" y="263"/>
                  </a:lnTo>
                  <a:lnTo>
                    <a:pt x="210" y="262"/>
                  </a:lnTo>
                  <a:lnTo>
                    <a:pt x="211" y="262"/>
                  </a:lnTo>
                  <a:lnTo>
                    <a:pt x="211" y="263"/>
                  </a:lnTo>
                  <a:lnTo>
                    <a:pt x="211" y="262"/>
                  </a:lnTo>
                  <a:lnTo>
                    <a:pt x="211" y="263"/>
                  </a:lnTo>
                  <a:lnTo>
                    <a:pt x="211" y="262"/>
                  </a:lnTo>
                  <a:lnTo>
                    <a:pt x="212" y="262"/>
                  </a:lnTo>
                  <a:lnTo>
                    <a:pt x="211" y="262"/>
                  </a:lnTo>
                  <a:close/>
                  <a:moveTo>
                    <a:pt x="217" y="262"/>
                  </a:moveTo>
                  <a:lnTo>
                    <a:pt x="219" y="262"/>
                  </a:lnTo>
                  <a:lnTo>
                    <a:pt x="219" y="263"/>
                  </a:lnTo>
                  <a:lnTo>
                    <a:pt x="217" y="262"/>
                  </a:lnTo>
                  <a:lnTo>
                    <a:pt x="217" y="263"/>
                  </a:lnTo>
                  <a:lnTo>
                    <a:pt x="216" y="263"/>
                  </a:lnTo>
                  <a:lnTo>
                    <a:pt x="215" y="263"/>
                  </a:lnTo>
                  <a:lnTo>
                    <a:pt x="215" y="262"/>
                  </a:lnTo>
                  <a:lnTo>
                    <a:pt x="216" y="262"/>
                  </a:lnTo>
                  <a:lnTo>
                    <a:pt x="217" y="262"/>
                  </a:lnTo>
                  <a:close/>
                  <a:moveTo>
                    <a:pt x="212" y="262"/>
                  </a:moveTo>
                  <a:lnTo>
                    <a:pt x="211" y="262"/>
                  </a:lnTo>
                  <a:lnTo>
                    <a:pt x="210" y="262"/>
                  </a:lnTo>
                  <a:lnTo>
                    <a:pt x="211" y="262"/>
                  </a:lnTo>
                  <a:lnTo>
                    <a:pt x="212" y="262"/>
                  </a:lnTo>
                  <a:close/>
                  <a:moveTo>
                    <a:pt x="207" y="261"/>
                  </a:moveTo>
                  <a:lnTo>
                    <a:pt x="207" y="262"/>
                  </a:lnTo>
                  <a:lnTo>
                    <a:pt x="208" y="262"/>
                  </a:lnTo>
                  <a:lnTo>
                    <a:pt x="210" y="262"/>
                  </a:lnTo>
                  <a:lnTo>
                    <a:pt x="208" y="262"/>
                  </a:lnTo>
                  <a:lnTo>
                    <a:pt x="210" y="262"/>
                  </a:lnTo>
                  <a:lnTo>
                    <a:pt x="208" y="262"/>
                  </a:lnTo>
                  <a:lnTo>
                    <a:pt x="207" y="262"/>
                  </a:lnTo>
                  <a:lnTo>
                    <a:pt x="206" y="262"/>
                  </a:lnTo>
                  <a:lnTo>
                    <a:pt x="207" y="262"/>
                  </a:lnTo>
                  <a:lnTo>
                    <a:pt x="207" y="261"/>
                  </a:lnTo>
                  <a:close/>
                  <a:moveTo>
                    <a:pt x="203" y="259"/>
                  </a:moveTo>
                  <a:lnTo>
                    <a:pt x="203" y="261"/>
                  </a:lnTo>
                  <a:lnTo>
                    <a:pt x="203" y="259"/>
                  </a:lnTo>
                  <a:lnTo>
                    <a:pt x="203" y="261"/>
                  </a:lnTo>
                  <a:lnTo>
                    <a:pt x="203" y="259"/>
                  </a:lnTo>
                  <a:close/>
                  <a:moveTo>
                    <a:pt x="198" y="258"/>
                  </a:moveTo>
                  <a:lnTo>
                    <a:pt x="197" y="258"/>
                  </a:lnTo>
                  <a:lnTo>
                    <a:pt x="198" y="258"/>
                  </a:lnTo>
                  <a:close/>
                  <a:moveTo>
                    <a:pt x="202" y="257"/>
                  </a:moveTo>
                  <a:lnTo>
                    <a:pt x="201" y="257"/>
                  </a:lnTo>
                  <a:lnTo>
                    <a:pt x="202" y="257"/>
                  </a:lnTo>
                  <a:lnTo>
                    <a:pt x="201" y="257"/>
                  </a:lnTo>
                  <a:lnTo>
                    <a:pt x="201" y="258"/>
                  </a:lnTo>
                  <a:lnTo>
                    <a:pt x="201" y="257"/>
                  </a:lnTo>
                  <a:lnTo>
                    <a:pt x="202" y="257"/>
                  </a:lnTo>
                  <a:close/>
                  <a:moveTo>
                    <a:pt x="212" y="256"/>
                  </a:moveTo>
                  <a:lnTo>
                    <a:pt x="213" y="256"/>
                  </a:lnTo>
                  <a:lnTo>
                    <a:pt x="212" y="256"/>
                  </a:lnTo>
                  <a:lnTo>
                    <a:pt x="211" y="256"/>
                  </a:lnTo>
                  <a:lnTo>
                    <a:pt x="212" y="254"/>
                  </a:lnTo>
                  <a:lnTo>
                    <a:pt x="212" y="256"/>
                  </a:lnTo>
                  <a:close/>
                  <a:moveTo>
                    <a:pt x="202" y="254"/>
                  </a:moveTo>
                  <a:lnTo>
                    <a:pt x="202" y="256"/>
                  </a:lnTo>
                  <a:lnTo>
                    <a:pt x="201" y="256"/>
                  </a:lnTo>
                  <a:lnTo>
                    <a:pt x="202" y="256"/>
                  </a:lnTo>
                  <a:lnTo>
                    <a:pt x="202" y="254"/>
                  </a:lnTo>
                  <a:lnTo>
                    <a:pt x="201" y="254"/>
                  </a:lnTo>
                  <a:lnTo>
                    <a:pt x="202" y="254"/>
                  </a:lnTo>
                  <a:lnTo>
                    <a:pt x="201" y="254"/>
                  </a:lnTo>
                  <a:lnTo>
                    <a:pt x="202" y="254"/>
                  </a:lnTo>
                  <a:close/>
                  <a:moveTo>
                    <a:pt x="212" y="254"/>
                  </a:moveTo>
                  <a:lnTo>
                    <a:pt x="212" y="256"/>
                  </a:lnTo>
                  <a:lnTo>
                    <a:pt x="212" y="254"/>
                  </a:lnTo>
                  <a:lnTo>
                    <a:pt x="211" y="254"/>
                  </a:lnTo>
                  <a:lnTo>
                    <a:pt x="212" y="254"/>
                  </a:lnTo>
                  <a:close/>
                  <a:moveTo>
                    <a:pt x="197" y="254"/>
                  </a:moveTo>
                  <a:lnTo>
                    <a:pt x="196" y="254"/>
                  </a:lnTo>
                  <a:lnTo>
                    <a:pt x="197" y="254"/>
                  </a:lnTo>
                  <a:close/>
                  <a:moveTo>
                    <a:pt x="206" y="253"/>
                  </a:moveTo>
                  <a:lnTo>
                    <a:pt x="207" y="254"/>
                  </a:lnTo>
                  <a:lnTo>
                    <a:pt x="207" y="253"/>
                  </a:lnTo>
                  <a:lnTo>
                    <a:pt x="207" y="254"/>
                  </a:lnTo>
                  <a:lnTo>
                    <a:pt x="207" y="256"/>
                  </a:lnTo>
                  <a:lnTo>
                    <a:pt x="207" y="254"/>
                  </a:lnTo>
                  <a:lnTo>
                    <a:pt x="208" y="254"/>
                  </a:lnTo>
                  <a:lnTo>
                    <a:pt x="208" y="256"/>
                  </a:lnTo>
                  <a:lnTo>
                    <a:pt x="208" y="254"/>
                  </a:lnTo>
                  <a:lnTo>
                    <a:pt x="208" y="256"/>
                  </a:lnTo>
                  <a:lnTo>
                    <a:pt x="208" y="257"/>
                  </a:lnTo>
                  <a:lnTo>
                    <a:pt x="207" y="257"/>
                  </a:lnTo>
                  <a:lnTo>
                    <a:pt x="207" y="256"/>
                  </a:lnTo>
                  <a:lnTo>
                    <a:pt x="207" y="257"/>
                  </a:lnTo>
                  <a:lnTo>
                    <a:pt x="207" y="256"/>
                  </a:lnTo>
                  <a:lnTo>
                    <a:pt x="206" y="256"/>
                  </a:lnTo>
                  <a:lnTo>
                    <a:pt x="207" y="256"/>
                  </a:lnTo>
                  <a:lnTo>
                    <a:pt x="207" y="254"/>
                  </a:lnTo>
                  <a:lnTo>
                    <a:pt x="207" y="256"/>
                  </a:lnTo>
                  <a:lnTo>
                    <a:pt x="207" y="254"/>
                  </a:lnTo>
                  <a:lnTo>
                    <a:pt x="206" y="254"/>
                  </a:lnTo>
                  <a:lnTo>
                    <a:pt x="206" y="256"/>
                  </a:lnTo>
                  <a:lnTo>
                    <a:pt x="205" y="256"/>
                  </a:lnTo>
                  <a:lnTo>
                    <a:pt x="205" y="254"/>
                  </a:lnTo>
                  <a:lnTo>
                    <a:pt x="206" y="254"/>
                  </a:lnTo>
                  <a:lnTo>
                    <a:pt x="206" y="253"/>
                  </a:lnTo>
                  <a:close/>
                  <a:moveTo>
                    <a:pt x="205" y="253"/>
                  </a:moveTo>
                  <a:lnTo>
                    <a:pt x="206" y="253"/>
                  </a:lnTo>
                  <a:lnTo>
                    <a:pt x="205" y="253"/>
                  </a:lnTo>
                  <a:lnTo>
                    <a:pt x="205" y="254"/>
                  </a:lnTo>
                  <a:lnTo>
                    <a:pt x="206" y="254"/>
                  </a:lnTo>
                  <a:lnTo>
                    <a:pt x="205" y="254"/>
                  </a:lnTo>
                  <a:lnTo>
                    <a:pt x="205" y="256"/>
                  </a:lnTo>
                  <a:lnTo>
                    <a:pt x="205" y="254"/>
                  </a:lnTo>
                  <a:lnTo>
                    <a:pt x="203" y="254"/>
                  </a:lnTo>
                  <a:lnTo>
                    <a:pt x="203" y="253"/>
                  </a:lnTo>
                  <a:lnTo>
                    <a:pt x="203" y="254"/>
                  </a:lnTo>
                  <a:lnTo>
                    <a:pt x="205" y="254"/>
                  </a:lnTo>
                  <a:lnTo>
                    <a:pt x="205" y="256"/>
                  </a:lnTo>
                  <a:lnTo>
                    <a:pt x="205" y="257"/>
                  </a:lnTo>
                  <a:lnTo>
                    <a:pt x="203" y="257"/>
                  </a:lnTo>
                  <a:lnTo>
                    <a:pt x="203" y="256"/>
                  </a:lnTo>
                  <a:lnTo>
                    <a:pt x="203" y="254"/>
                  </a:lnTo>
                  <a:lnTo>
                    <a:pt x="202" y="254"/>
                  </a:lnTo>
                  <a:lnTo>
                    <a:pt x="202" y="253"/>
                  </a:lnTo>
                  <a:lnTo>
                    <a:pt x="203" y="253"/>
                  </a:lnTo>
                  <a:lnTo>
                    <a:pt x="203" y="252"/>
                  </a:lnTo>
                  <a:lnTo>
                    <a:pt x="205" y="253"/>
                  </a:lnTo>
                  <a:close/>
                  <a:moveTo>
                    <a:pt x="212" y="252"/>
                  </a:moveTo>
                  <a:lnTo>
                    <a:pt x="212" y="253"/>
                  </a:lnTo>
                  <a:lnTo>
                    <a:pt x="212" y="254"/>
                  </a:lnTo>
                  <a:lnTo>
                    <a:pt x="211" y="254"/>
                  </a:lnTo>
                  <a:lnTo>
                    <a:pt x="211" y="253"/>
                  </a:lnTo>
                  <a:lnTo>
                    <a:pt x="211" y="254"/>
                  </a:lnTo>
                  <a:lnTo>
                    <a:pt x="211" y="256"/>
                  </a:lnTo>
                  <a:lnTo>
                    <a:pt x="210" y="254"/>
                  </a:lnTo>
                  <a:lnTo>
                    <a:pt x="210" y="253"/>
                  </a:lnTo>
                  <a:lnTo>
                    <a:pt x="210" y="252"/>
                  </a:lnTo>
                  <a:lnTo>
                    <a:pt x="211" y="252"/>
                  </a:lnTo>
                  <a:lnTo>
                    <a:pt x="211" y="251"/>
                  </a:lnTo>
                  <a:lnTo>
                    <a:pt x="211" y="249"/>
                  </a:lnTo>
                  <a:lnTo>
                    <a:pt x="212" y="249"/>
                  </a:lnTo>
                  <a:lnTo>
                    <a:pt x="212" y="251"/>
                  </a:lnTo>
                  <a:lnTo>
                    <a:pt x="212" y="252"/>
                  </a:lnTo>
                  <a:close/>
                  <a:moveTo>
                    <a:pt x="194" y="249"/>
                  </a:moveTo>
                  <a:lnTo>
                    <a:pt x="193" y="249"/>
                  </a:lnTo>
                  <a:lnTo>
                    <a:pt x="193" y="248"/>
                  </a:lnTo>
                  <a:lnTo>
                    <a:pt x="193" y="249"/>
                  </a:lnTo>
                  <a:lnTo>
                    <a:pt x="194" y="249"/>
                  </a:lnTo>
                  <a:close/>
                  <a:moveTo>
                    <a:pt x="194" y="248"/>
                  </a:moveTo>
                  <a:lnTo>
                    <a:pt x="196" y="248"/>
                  </a:lnTo>
                  <a:lnTo>
                    <a:pt x="196" y="249"/>
                  </a:lnTo>
                  <a:lnTo>
                    <a:pt x="194" y="249"/>
                  </a:lnTo>
                  <a:lnTo>
                    <a:pt x="194" y="248"/>
                  </a:lnTo>
                  <a:lnTo>
                    <a:pt x="193" y="248"/>
                  </a:lnTo>
                  <a:lnTo>
                    <a:pt x="194" y="248"/>
                  </a:lnTo>
                  <a:lnTo>
                    <a:pt x="194" y="249"/>
                  </a:lnTo>
                  <a:lnTo>
                    <a:pt x="194" y="248"/>
                  </a:lnTo>
                  <a:lnTo>
                    <a:pt x="196" y="248"/>
                  </a:lnTo>
                  <a:lnTo>
                    <a:pt x="194" y="248"/>
                  </a:lnTo>
                  <a:close/>
                  <a:moveTo>
                    <a:pt x="198" y="249"/>
                  </a:moveTo>
                  <a:lnTo>
                    <a:pt x="198" y="248"/>
                  </a:lnTo>
                  <a:lnTo>
                    <a:pt x="198" y="249"/>
                  </a:lnTo>
                  <a:lnTo>
                    <a:pt x="198" y="251"/>
                  </a:lnTo>
                  <a:lnTo>
                    <a:pt x="198" y="249"/>
                  </a:lnTo>
                  <a:lnTo>
                    <a:pt x="199" y="249"/>
                  </a:lnTo>
                  <a:lnTo>
                    <a:pt x="198" y="249"/>
                  </a:lnTo>
                  <a:lnTo>
                    <a:pt x="198" y="248"/>
                  </a:lnTo>
                  <a:lnTo>
                    <a:pt x="198" y="249"/>
                  </a:lnTo>
                  <a:lnTo>
                    <a:pt x="199" y="249"/>
                  </a:lnTo>
                  <a:lnTo>
                    <a:pt x="199" y="251"/>
                  </a:lnTo>
                  <a:lnTo>
                    <a:pt x="199" y="249"/>
                  </a:lnTo>
                  <a:lnTo>
                    <a:pt x="201" y="249"/>
                  </a:lnTo>
                  <a:lnTo>
                    <a:pt x="201" y="251"/>
                  </a:lnTo>
                  <a:lnTo>
                    <a:pt x="201" y="252"/>
                  </a:lnTo>
                  <a:lnTo>
                    <a:pt x="201" y="251"/>
                  </a:lnTo>
                  <a:lnTo>
                    <a:pt x="202" y="251"/>
                  </a:lnTo>
                  <a:lnTo>
                    <a:pt x="202" y="252"/>
                  </a:lnTo>
                  <a:lnTo>
                    <a:pt x="202" y="253"/>
                  </a:lnTo>
                  <a:lnTo>
                    <a:pt x="202" y="252"/>
                  </a:lnTo>
                  <a:lnTo>
                    <a:pt x="201" y="252"/>
                  </a:lnTo>
                  <a:lnTo>
                    <a:pt x="202" y="252"/>
                  </a:lnTo>
                  <a:lnTo>
                    <a:pt x="202" y="253"/>
                  </a:lnTo>
                  <a:lnTo>
                    <a:pt x="201" y="253"/>
                  </a:lnTo>
                  <a:lnTo>
                    <a:pt x="202" y="253"/>
                  </a:lnTo>
                  <a:lnTo>
                    <a:pt x="202" y="254"/>
                  </a:lnTo>
                  <a:lnTo>
                    <a:pt x="201" y="254"/>
                  </a:lnTo>
                  <a:lnTo>
                    <a:pt x="201" y="253"/>
                  </a:lnTo>
                  <a:lnTo>
                    <a:pt x="201" y="254"/>
                  </a:lnTo>
                  <a:lnTo>
                    <a:pt x="199" y="254"/>
                  </a:lnTo>
                  <a:lnTo>
                    <a:pt x="198" y="254"/>
                  </a:lnTo>
                  <a:lnTo>
                    <a:pt x="199" y="254"/>
                  </a:lnTo>
                  <a:lnTo>
                    <a:pt x="198" y="254"/>
                  </a:lnTo>
                  <a:lnTo>
                    <a:pt x="199" y="254"/>
                  </a:lnTo>
                  <a:lnTo>
                    <a:pt x="199" y="253"/>
                  </a:lnTo>
                  <a:lnTo>
                    <a:pt x="198" y="253"/>
                  </a:lnTo>
                  <a:lnTo>
                    <a:pt x="199" y="253"/>
                  </a:lnTo>
                  <a:lnTo>
                    <a:pt x="199" y="252"/>
                  </a:lnTo>
                  <a:lnTo>
                    <a:pt x="199" y="253"/>
                  </a:lnTo>
                  <a:lnTo>
                    <a:pt x="199" y="252"/>
                  </a:lnTo>
                  <a:lnTo>
                    <a:pt x="198" y="252"/>
                  </a:lnTo>
                  <a:lnTo>
                    <a:pt x="197" y="253"/>
                  </a:lnTo>
                  <a:lnTo>
                    <a:pt x="198" y="253"/>
                  </a:lnTo>
                  <a:lnTo>
                    <a:pt x="198" y="254"/>
                  </a:lnTo>
                  <a:lnTo>
                    <a:pt x="197" y="254"/>
                  </a:lnTo>
                  <a:lnTo>
                    <a:pt x="197" y="253"/>
                  </a:lnTo>
                  <a:lnTo>
                    <a:pt x="196" y="253"/>
                  </a:lnTo>
                  <a:lnTo>
                    <a:pt x="197" y="253"/>
                  </a:lnTo>
                  <a:lnTo>
                    <a:pt x="197" y="252"/>
                  </a:lnTo>
                  <a:lnTo>
                    <a:pt x="196" y="252"/>
                  </a:lnTo>
                  <a:lnTo>
                    <a:pt x="197" y="252"/>
                  </a:lnTo>
                  <a:lnTo>
                    <a:pt x="196" y="252"/>
                  </a:lnTo>
                  <a:lnTo>
                    <a:pt x="197" y="251"/>
                  </a:lnTo>
                  <a:lnTo>
                    <a:pt x="196" y="251"/>
                  </a:lnTo>
                  <a:lnTo>
                    <a:pt x="196" y="252"/>
                  </a:lnTo>
                  <a:lnTo>
                    <a:pt x="194" y="252"/>
                  </a:lnTo>
                  <a:lnTo>
                    <a:pt x="196" y="251"/>
                  </a:lnTo>
                  <a:lnTo>
                    <a:pt x="194" y="251"/>
                  </a:lnTo>
                  <a:lnTo>
                    <a:pt x="194" y="249"/>
                  </a:lnTo>
                  <a:lnTo>
                    <a:pt x="196" y="249"/>
                  </a:lnTo>
                  <a:lnTo>
                    <a:pt x="196" y="251"/>
                  </a:lnTo>
                  <a:lnTo>
                    <a:pt x="197" y="251"/>
                  </a:lnTo>
                  <a:lnTo>
                    <a:pt x="198" y="251"/>
                  </a:lnTo>
                  <a:lnTo>
                    <a:pt x="197" y="251"/>
                  </a:lnTo>
                  <a:lnTo>
                    <a:pt x="198" y="251"/>
                  </a:lnTo>
                  <a:lnTo>
                    <a:pt x="198" y="249"/>
                  </a:lnTo>
                  <a:lnTo>
                    <a:pt x="198" y="251"/>
                  </a:lnTo>
                  <a:lnTo>
                    <a:pt x="197" y="251"/>
                  </a:lnTo>
                  <a:lnTo>
                    <a:pt x="197" y="249"/>
                  </a:lnTo>
                  <a:lnTo>
                    <a:pt x="196" y="249"/>
                  </a:lnTo>
                  <a:lnTo>
                    <a:pt x="197" y="249"/>
                  </a:lnTo>
                  <a:lnTo>
                    <a:pt x="197" y="248"/>
                  </a:lnTo>
                  <a:lnTo>
                    <a:pt x="198" y="248"/>
                  </a:lnTo>
                  <a:lnTo>
                    <a:pt x="198" y="249"/>
                  </a:lnTo>
                  <a:close/>
                  <a:moveTo>
                    <a:pt x="192" y="248"/>
                  </a:moveTo>
                  <a:lnTo>
                    <a:pt x="192" y="247"/>
                  </a:lnTo>
                  <a:lnTo>
                    <a:pt x="191" y="247"/>
                  </a:lnTo>
                  <a:lnTo>
                    <a:pt x="192" y="247"/>
                  </a:lnTo>
                  <a:lnTo>
                    <a:pt x="192" y="248"/>
                  </a:lnTo>
                  <a:close/>
                  <a:moveTo>
                    <a:pt x="211" y="244"/>
                  </a:moveTo>
                  <a:lnTo>
                    <a:pt x="210" y="244"/>
                  </a:lnTo>
                  <a:lnTo>
                    <a:pt x="210" y="243"/>
                  </a:lnTo>
                  <a:lnTo>
                    <a:pt x="211" y="243"/>
                  </a:lnTo>
                  <a:lnTo>
                    <a:pt x="211" y="244"/>
                  </a:lnTo>
                  <a:close/>
                  <a:moveTo>
                    <a:pt x="194" y="243"/>
                  </a:moveTo>
                  <a:lnTo>
                    <a:pt x="196" y="243"/>
                  </a:lnTo>
                  <a:lnTo>
                    <a:pt x="196" y="244"/>
                  </a:lnTo>
                  <a:lnTo>
                    <a:pt x="196" y="243"/>
                  </a:lnTo>
                  <a:lnTo>
                    <a:pt x="194" y="243"/>
                  </a:lnTo>
                  <a:lnTo>
                    <a:pt x="193" y="244"/>
                  </a:lnTo>
                  <a:lnTo>
                    <a:pt x="194" y="243"/>
                  </a:lnTo>
                  <a:close/>
                  <a:moveTo>
                    <a:pt x="189" y="242"/>
                  </a:moveTo>
                  <a:lnTo>
                    <a:pt x="189" y="243"/>
                  </a:lnTo>
                  <a:lnTo>
                    <a:pt x="191" y="243"/>
                  </a:lnTo>
                  <a:lnTo>
                    <a:pt x="191" y="244"/>
                  </a:lnTo>
                  <a:lnTo>
                    <a:pt x="192" y="244"/>
                  </a:lnTo>
                  <a:lnTo>
                    <a:pt x="193" y="244"/>
                  </a:lnTo>
                  <a:lnTo>
                    <a:pt x="193" y="245"/>
                  </a:lnTo>
                  <a:lnTo>
                    <a:pt x="194" y="245"/>
                  </a:lnTo>
                  <a:lnTo>
                    <a:pt x="194" y="247"/>
                  </a:lnTo>
                  <a:lnTo>
                    <a:pt x="196" y="247"/>
                  </a:lnTo>
                  <a:lnTo>
                    <a:pt x="196" y="245"/>
                  </a:lnTo>
                  <a:lnTo>
                    <a:pt x="196" y="247"/>
                  </a:lnTo>
                  <a:lnTo>
                    <a:pt x="197" y="247"/>
                  </a:lnTo>
                  <a:lnTo>
                    <a:pt x="197" y="248"/>
                  </a:lnTo>
                  <a:lnTo>
                    <a:pt x="196" y="248"/>
                  </a:lnTo>
                  <a:lnTo>
                    <a:pt x="196" y="247"/>
                  </a:lnTo>
                  <a:lnTo>
                    <a:pt x="196" y="248"/>
                  </a:lnTo>
                  <a:lnTo>
                    <a:pt x="194" y="248"/>
                  </a:lnTo>
                  <a:lnTo>
                    <a:pt x="194" y="247"/>
                  </a:lnTo>
                  <a:lnTo>
                    <a:pt x="196" y="247"/>
                  </a:lnTo>
                  <a:lnTo>
                    <a:pt x="194" y="247"/>
                  </a:lnTo>
                  <a:lnTo>
                    <a:pt x="194" y="245"/>
                  </a:lnTo>
                  <a:lnTo>
                    <a:pt x="193" y="245"/>
                  </a:lnTo>
                  <a:lnTo>
                    <a:pt x="192" y="245"/>
                  </a:lnTo>
                  <a:lnTo>
                    <a:pt x="191" y="244"/>
                  </a:lnTo>
                  <a:lnTo>
                    <a:pt x="192" y="245"/>
                  </a:lnTo>
                  <a:lnTo>
                    <a:pt x="191" y="245"/>
                  </a:lnTo>
                  <a:lnTo>
                    <a:pt x="191" y="244"/>
                  </a:lnTo>
                  <a:lnTo>
                    <a:pt x="191" y="245"/>
                  </a:lnTo>
                  <a:lnTo>
                    <a:pt x="191" y="244"/>
                  </a:lnTo>
                  <a:lnTo>
                    <a:pt x="189" y="244"/>
                  </a:lnTo>
                  <a:lnTo>
                    <a:pt x="189" y="243"/>
                  </a:lnTo>
                  <a:lnTo>
                    <a:pt x="188" y="243"/>
                  </a:lnTo>
                  <a:lnTo>
                    <a:pt x="188" y="242"/>
                  </a:lnTo>
                  <a:lnTo>
                    <a:pt x="189" y="242"/>
                  </a:lnTo>
                  <a:close/>
                  <a:moveTo>
                    <a:pt x="191" y="242"/>
                  </a:moveTo>
                  <a:lnTo>
                    <a:pt x="191" y="240"/>
                  </a:lnTo>
                  <a:lnTo>
                    <a:pt x="189" y="240"/>
                  </a:lnTo>
                  <a:lnTo>
                    <a:pt x="191" y="240"/>
                  </a:lnTo>
                  <a:lnTo>
                    <a:pt x="191" y="242"/>
                  </a:lnTo>
                  <a:close/>
                  <a:moveTo>
                    <a:pt x="219" y="242"/>
                  </a:moveTo>
                  <a:lnTo>
                    <a:pt x="220" y="242"/>
                  </a:lnTo>
                  <a:lnTo>
                    <a:pt x="221" y="240"/>
                  </a:lnTo>
                  <a:lnTo>
                    <a:pt x="221" y="242"/>
                  </a:lnTo>
                  <a:lnTo>
                    <a:pt x="221" y="244"/>
                  </a:lnTo>
                  <a:lnTo>
                    <a:pt x="221" y="245"/>
                  </a:lnTo>
                  <a:lnTo>
                    <a:pt x="221" y="248"/>
                  </a:lnTo>
                  <a:lnTo>
                    <a:pt x="221" y="251"/>
                  </a:lnTo>
                  <a:lnTo>
                    <a:pt x="221" y="253"/>
                  </a:lnTo>
                  <a:lnTo>
                    <a:pt x="221" y="256"/>
                  </a:lnTo>
                  <a:lnTo>
                    <a:pt x="221" y="258"/>
                  </a:lnTo>
                  <a:lnTo>
                    <a:pt x="221" y="261"/>
                  </a:lnTo>
                  <a:lnTo>
                    <a:pt x="221" y="262"/>
                  </a:lnTo>
                  <a:lnTo>
                    <a:pt x="220" y="261"/>
                  </a:lnTo>
                  <a:lnTo>
                    <a:pt x="220" y="262"/>
                  </a:lnTo>
                  <a:lnTo>
                    <a:pt x="221" y="262"/>
                  </a:lnTo>
                  <a:lnTo>
                    <a:pt x="220" y="262"/>
                  </a:lnTo>
                  <a:lnTo>
                    <a:pt x="219" y="262"/>
                  </a:lnTo>
                  <a:lnTo>
                    <a:pt x="217" y="262"/>
                  </a:lnTo>
                  <a:lnTo>
                    <a:pt x="216" y="262"/>
                  </a:lnTo>
                  <a:lnTo>
                    <a:pt x="216" y="261"/>
                  </a:lnTo>
                  <a:lnTo>
                    <a:pt x="216" y="259"/>
                  </a:lnTo>
                  <a:lnTo>
                    <a:pt x="216" y="261"/>
                  </a:lnTo>
                  <a:lnTo>
                    <a:pt x="216" y="259"/>
                  </a:lnTo>
                  <a:lnTo>
                    <a:pt x="216" y="261"/>
                  </a:lnTo>
                  <a:lnTo>
                    <a:pt x="215" y="261"/>
                  </a:lnTo>
                  <a:lnTo>
                    <a:pt x="215" y="259"/>
                  </a:lnTo>
                  <a:lnTo>
                    <a:pt x="215" y="261"/>
                  </a:lnTo>
                  <a:lnTo>
                    <a:pt x="215" y="262"/>
                  </a:lnTo>
                  <a:lnTo>
                    <a:pt x="213" y="262"/>
                  </a:lnTo>
                  <a:lnTo>
                    <a:pt x="213" y="261"/>
                  </a:lnTo>
                  <a:lnTo>
                    <a:pt x="213" y="262"/>
                  </a:lnTo>
                  <a:lnTo>
                    <a:pt x="212" y="262"/>
                  </a:lnTo>
                  <a:lnTo>
                    <a:pt x="212" y="261"/>
                  </a:lnTo>
                  <a:lnTo>
                    <a:pt x="213" y="261"/>
                  </a:lnTo>
                  <a:lnTo>
                    <a:pt x="213" y="259"/>
                  </a:lnTo>
                  <a:lnTo>
                    <a:pt x="213" y="261"/>
                  </a:lnTo>
                  <a:lnTo>
                    <a:pt x="212" y="261"/>
                  </a:lnTo>
                  <a:lnTo>
                    <a:pt x="212" y="262"/>
                  </a:lnTo>
                  <a:lnTo>
                    <a:pt x="212" y="261"/>
                  </a:lnTo>
                  <a:lnTo>
                    <a:pt x="211" y="261"/>
                  </a:lnTo>
                  <a:lnTo>
                    <a:pt x="210" y="262"/>
                  </a:lnTo>
                  <a:lnTo>
                    <a:pt x="210" y="261"/>
                  </a:lnTo>
                  <a:lnTo>
                    <a:pt x="211" y="261"/>
                  </a:lnTo>
                  <a:lnTo>
                    <a:pt x="212" y="259"/>
                  </a:lnTo>
                  <a:lnTo>
                    <a:pt x="211" y="259"/>
                  </a:lnTo>
                  <a:lnTo>
                    <a:pt x="211" y="261"/>
                  </a:lnTo>
                  <a:lnTo>
                    <a:pt x="210" y="261"/>
                  </a:lnTo>
                  <a:lnTo>
                    <a:pt x="210" y="259"/>
                  </a:lnTo>
                  <a:lnTo>
                    <a:pt x="210" y="261"/>
                  </a:lnTo>
                  <a:lnTo>
                    <a:pt x="208" y="261"/>
                  </a:lnTo>
                  <a:lnTo>
                    <a:pt x="208" y="259"/>
                  </a:lnTo>
                  <a:lnTo>
                    <a:pt x="210" y="259"/>
                  </a:lnTo>
                  <a:lnTo>
                    <a:pt x="208" y="259"/>
                  </a:lnTo>
                  <a:lnTo>
                    <a:pt x="208" y="261"/>
                  </a:lnTo>
                  <a:lnTo>
                    <a:pt x="207" y="259"/>
                  </a:lnTo>
                  <a:lnTo>
                    <a:pt x="208" y="259"/>
                  </a:lnTo>
                  <a:lnTo>
                    <a:pt x="207" y="259"/>
                  </a:lnTo>
                  <a:lnTo>
                    <a:pt x="207" y="258"/>
                  </a:lnTo>
                  <a:lnTo>
                    <a:pt x="207" y="259"/>
                  </a:lnTo>
                  <a:lnTo>
                    <a:pt x="207" y="258"/>
                  </a:lnTo>
                  <a:lnTo>
                    <a:pt x="207" y="259"/>
                  </a:lnTo>
                  <a:lnTo>
                    <a:pt x="206" y="259"/>
                  </a:lnTo>
                  <a:lnTo>
                    <a:pt x="205" y="259"/>
                  </a:lnTo>
                  <a:lnTo>
                    <a:pt x="206" y="259"/>
                  </a:lnTo>
                  <a:lnTo>
                    <a:pt x="205" y="259"/>
                  </a:lnTo>
                  <a:lnTo>
                    <a:pt x="203" y="259"/>
                  </a:lnTo>
                  <a:lnTo>
                    <a:pt x="205" y="259"/>
                  </a:lnTo>
                  <a:lnTo>
                    <a:pt x="203" y="259"/>
                  </a:lnTo>
                  <a:lnTo>
                    <a:pt x="203" y="258"/>
                  </a:lnTo>
                  <a:lnTo>
                    <a:pt x="203" y="259"/>
                  </a:lnTo>
                  <a:lnTo>
                    <a:pt x="203" y="258"/>
                  </a:lnTo>
                  <a:lnTo>
                    <a:pt x="205" y="258"/>
                  </a:lnTo>
                  <a:lnTo>
                    <a:pt x="205" y="259"/>
                  </a:lnTo>
                  <a:lnTo>
                    <a:pt x="205" y="258"/>
                  </a:lnTo>
                  <a:lnTo>
                    <a:pt x="206" y="258"/>
                  </a:lnTo>
                  <a:lnTo>
                    <a:pt x="205" y="258"/>
                  </a:lnTo>
                  <a:lnTo>
                    <a:pt x="205" y="257"/>
                  </a:lnTo>
                  <a:lnTo>
                    <a:pt x="205" y="258"/>
                  </a:lnTo>
                  <a:lnTo>
                    <a:pt x="206" y="258"/>
                  </a:lnTo>
                  <a:lnTo>
                    <a:pt x="206" y="257"/>
                  </a:lnTo>
                  <a:lnTo>
                    <a:pt x="206" y="258"/>
                  </a:lnTo>
                  <a:lnTo>
                    <a:pt x="206" y="257"/>
                  </a:lnTo>
                  <a:lnTo>
                    <a:pt x="206" y="258"/>
                  </a:lnTo>
                  <a:lnTo>
                    <a:pt x="207" y="258"/>
                  </a:lnTo>
                  <a:lnTo>
                    <a:pt x="207" y="257"/>
                  </a:lnTo>
                  <a:lnTo>
                    <a:pt x="206" y="257"/>
                  </a:lnTo>
                  <a:lnTo>
                    <a:pt x="207" y="257"/>
                  </a:lnTo>
                  <a:lnTo>
                    <a:pt x="208" y="258"/>
                  </a:lnTo>
                  <a:lnTo>
                    <a:pt x="210" y="258"/>
                  </a:lnTo>
                  <a:lnTo>
                    <a:pt x="210" y="257"/>
                  </a:lnTo>
                  <a:lnTo>
                    <a:pt x="211" y="257"/>
                  </a:lnTo>
                  <a:lnTo>
                    <a:pt x="211" y="258"/>
                  </a:lnTo>
                  <a:lnTo>
                    <a:pt x="210" y="258"/>
                  </a:lnTo>
                  <a:lnTo>
                    <a:pt x="210" y="259"/>
                  </a:lnTo>
                  <a:lnTo>
                    <a:pt x="210" y="258"/>
                  </a:lnTo>
                  <a:lnTo>
                    <a:pt x="211" y="259"/>
                  </a:lnTo>
                  <a:lnTo>
                    <a:pt x="211" y="258"/>
                  </a:lnTo>
                  <a:lnTo>
                    <a:pt x="211" y="257"/>
                  </a:lnTo>
                  <a:lnTo>
                    <a:pt x="211" y="258"/>
                  </a:lnTo>
                  <a:lnTo>
                    <a:pt x="212" y="258"/>
                  </a:lnTo>
                  <a:lnTo>
                    <a:pt x="212" y="259"/>
                  </a:lnTo>
                  <a:lnTo>
                    <a:pt x="213" y="259"/>
                  </a:lnTo>
                  <a:lnTo>
                    <a:pt x="213" y="258"/>
                  </a:lnTo>
                  <a:lnTo>
                    <a:pt x="212" y="258"/>
                  </a:lnTo>
                  <a:lnTo>
                    <a:pt x="213" y="258"/>
                  </a:lnTo>
                  <a:lnTo>
                    <a:pt x="212" y="258"/>
                  </a:lnTo>
                  <a:lnTo>
                    <a:pt x="212" y="257"/>
                  </a:lnTo>
                  <a:lnTo>
                    <a:pt x="211" y="257"/>
                  </a:lnTo>
                  <a:lnTo>
                    <a:pt x="211" y="256"/>
                  </a:lnTo>
                  <a:lnTo>
                    <a:pt x="210" y="256"/>
                  </a:lnTo>
                  <a:lnTo>
                    <a:pt x="210" y="254"/>
                  </a:lnTo>
                  <a:lnTo>
                    <a:pt x="211" y="256"/>
                  </a:lnTo>
                  <a:lnTo>
                    <a:pt x="212" y="257"/>
                  </a:lnTo>
                  <a:lnTo>
                    <a:pt x="213" y="257"/>
                  </a:lnTo>
                  <a:lnTo>
                    <a:pt x="213" y="258"/>
                  </a:lnTo>
                  <a:lnTo>
                    <a:pt x="213" y="257"/>
                  </a:lnTo>
                  <a:lnTo>
                    <a:pt x="213" y="256"/>
                  </a:lnTo>
                  <a:lnTo>
                    <a:pt x="215" y="256"/>
                  </a:lnTo>
                  <a:lnTo>
                    <a:pt x="215" y="257"/>
                  </a:lnTo>
                  <a:lnTo>
                    <a:pt x="215" y="258"/>
                  </a:lnTo>
                  <a:lnTo>
                    <a:pt x="216" y="258"/>
                  </a:lnTo>
                  <a:lnTo>
                    <a:pt x="215" y="258"/>
                  </a:lnTo>
                  <a:lnTo>
                    <a:pt x="216" y="258"/>
                  </a:lnTo>
                  <a:lnTo>
                    <a:pt x="215" y="258"/>
                  </a:lnTo>
                  <a:lnTo>
                    <a:pt x="215" y="257"/>
                  </a:lnTo>
                  <a:lnTo>
                    <a:pt x="215" y="256"/>
                  </a:lnTo>
                  <a:lnTo>
                    <a:pt x="216" y="257"/>
                  </a:lnTo>
                  <a:lnTo>
                    <a:pt x="216" y="258"/>
                  </a:lnTo>
                  <a:lnTo>
                    <a:pt x="217" y="258"/>
                  </a:lnTo>
                  <a:lnTo>
                    <a:pt x="217" y="257"/>
                  </a:lnTo>
                  <a:lnTo>
                    <a:pt x="216" y="257"/>
                  </a:lnTo>
                  <a:lnTo>
                    <a:pt x="217" y="257"/>
                  </a:lnTo>
                  <a:lnTo>
                    <a:pt x="219" y="258"/>
                  </a:lnTo>
                  <a:lnTo>
                    <a:pt x="217" y="258"/>
                  </a:lnTo>
                  <a:lnTo>
                    <a:pt x="217" y="259"/>
                  </a:lnTo>
                  <a:lnTo>
                    <a:pt x="219" y="259"/>
                  </a:lnTo>
                  <a:lnTo>
                    <a:pt x="219" y="258"/>
                  </a:lnTo>
                  <a:lnTo>
                    <a:pt x="219" y="259"/>
                  </a:lnTo>
                  <a:lnTo>
                    <a:pt x="219" y="258"/>
                  </a:lnTo>
                  <a:lnTo>
                    <a:pt x="220" y="258"/>
                  </a:lnTo>
                  <a:lnTo>
                    <a:pt x="220" y="257"/>
                  </a:lnTo>
                  <a:lnTo>
                    <a:pt x="219" y="257"/>
                  </a:lnTo>
                  <a:lnTo>
                    <a:pt x="217" y="256"/>
                  </a:lnTo>
                  <a:lnTo>
                    <a:pt x="216" y="256"/>
                  </a:lnTo>
                  <a:lnTo>
                    <a:pt x="215" y="256"/>
                  </a:lnTo>
                  <a:lnTo>
                    <a:pt x="215" y="254"/>
                  </a:lnTo>
                  <a:lnTo>
                    <a:pt x="213" y="254"/>
                  </a:lnTo>
                  <a:lnTo>
                    <a:pt x="213" y="253"/>
                  </a:lnTo>
                  <a:lnTo>
                    <a:pt x="213" y="252"/>
                  </a:lnTo>
                  <a:lnTo>
                    <a:pt x="213" y="251"/>
                  </a:lnTo>
                  <a:lnTo>
                    <a:pt x="215" y="251"/>
                  </a:lnTo>
                  <a:lnTo>
                    <a:pt x="216" y="251"/>
                  </a:lnTo>
                  <a:lnTo>
                    <a:pt x="217" y="249"/>
                  </a:lnTo>
                  <a:lnTo>
                    <a:pt x="219" y="248"/>
                  </a:lnTo>
                  <a:lnTo>
                    <a:pt x="217" y="248"/>
                  </a:lnTo>
                  <a:lnTo>
                    <a:pt x="216" y="248"/>
                  </a:lnTo>
                  <a:lnTo>
                    <a:pt x="215" y="248"/>
                  </a:lnTo>
                  <a:lnTo>
                    <a:pt x="213" y="248"/>
                  </a:lnTo>
                  <a:lnTo>
                    <a:pt x="213" y="249"/>
                  </a:lnTo>
                  <a:lnTo>
                    <a:pt x="212" y="248"/>
                  </a:lnTo>
                  <a:lnTo>
                    <a:pt x="212" y="247"/>
                  </a:lnTo>
                  <a:lnTo>
                    <a:pt x="212" y="245"/>
                  </a:lnTo>
                  <a:lnTo>
                    <a:pt x="212" y="244"/>
                  </a:lnTo>
                  <a:lnTo>
                    <a:pt x="212" y="245"/>
                  </a:lnTo>
                  <a:lnTo>
                    <a:pt x="213" y="245"/>
                  </a:lnTo>
                  <a:lnTo>
                    <a:pt x="213" y="244"/>
                  </a:lnTo>
                  <a:lnTo>
                    <a:pt x="213" y="243"/>
                  </a:lnTo>
                  <a:lnTo>
                    <a:pt x="212" y="243"/>
                  </a:lnTo>
                  <a:lnTo>
                    <a:pt x="212" y="244"/>
                  </a:lnTo>
                  <a:lnTo>
                    <a:pt x="212" y="243"/>
                  </a:lnTo>
                  <a:lnTo>
                    <a:pt x="213" y="243"/>
                  </a:lnTo>
                  <a:lnTo>
                    <a:pt x="212" y="243"/>
                  </a:lnTo>
                  <a:lnTo>
                    <a:pt x="212" y="242"/>
                  </a:lnTo>
                  <a:lnTo>
                    <a:pt x="213" y="242"/>
                  </a:lnTo>
                  <a:lnTo>
                    <a:pt x="213" y="243"/>
                  </a:lnTo>
                  <a:lnTo>
                    <a:pt x="215" y="243"/>
                  </a:lnTo>
                  <a:lnTo>
                    <a:pt x="216" y="243"/>
                  </a:lnTo>
                  <a:lnTo>
                    <a:pt x="216" y="242"/>
                  </a:lnTo>
                  <a:lnTo>
                    <a:pt x="216" y="240"/>
                  </a:lnTo>
                  <a:lnTo>
                    <a:pt x="217" y="240"/>
                  </a:lnTo>
                  <a:lnTo>
                    <a:pt x="217" y="239"/>
                  </a:lnTo>
                  <a:lnTo>
                    <a:pt x="217" y="240"/>
                  </a:lnTo>
                  <a:lnTo>
                    <a:pt x="219" y="240"/>
                  </a:lnTo>
                  <a:lnTo>
                    <a:pt x="219" y="242"/>
                  </a:lnTo>
                  <a:close/>
                  <a:moveTo>
                    <a:pt x="194" y="239"/>
                  </a:moveTo>
                  <a:lnTo>
                    <a:pt x="194" y="240"/>
                  </a:lnTo>
                  <a:lnTo>
                    <a:pt x="193" y="240"/>
                  </a:lnTo>
                  <a:lnTo>
                    <a:pt x="194" y="240"/>
                  </a:lnTo>
                  <a:lnTo>
                    <a:pt x="194" y="242"/>
                  </a:lnTo>
                  <a:lnTo>
                    <a:pt x="193" y="242"/>
                  </a:lnTo>
                  <a:lnTo>
                    <a:pt x="193" y="240"/>
                  </a:lnTo>
                  <a:lnTo>
                    <a:pt x="193" y="242"/>
                  </a:lnTo>
                  <a:lnTo>
                    <a:pt x="193" y="240"/>
                  </a:lnTo>
                  <a:lnTo>
                    <a:pt x="192" y="242"/>
                  </a:lnTo>
                  <a:lnTo>
                    <a:pt x="192" y="240"/>
                  </a:lnTo>
                  <a:lnTo>
                    <a:pt x="193" y="240"/>
                  </a:lnTo>
                  <a:lnTo>
                    <a:pt x="193" y="239"/>
                  </a:lnTo>
                  <a:lnTo>
                    <a:pt x="192" y="240"/>
                  </a:lnTo>
                  <a:lnTo>
                    <a:pt x="192" y="239"/>
                  </a:lnTo>
                  <a:lnTo>
                    <a:pt x="193" y="239"/>
                  </a:lnTo>
                  <a:lnTo>
                    <a:pt x="194" y="239"/>
                  </a:lnTo>
                  <a:close/>
                  <a:moveTo>
                    <a:pt x="191" y="239"/>
                  </a:moveTo>
                  <a:lnTo>
                    <a:pt x="189" y="239"/>
                  </a:lnTo>
                  <a:lnTo>
                    <a:pt x="189" y="238"/>
                  </a:lnTo>
                  <a:lnTo>
                    <a:pt x="191" y="239"/>
                  </a:lnTo>
                  <a:lnTo>
                    <a:pt x="189" y="239"/>
                  </a:lnTo>
                  <a:lnTo>
                    <a:pt x="191" y="239"/>
                  </a:lnTo>
                  <a:close/>
                  <a:moveTo>
                    <a:pt x="188" y="238"/>
                  </a:moveTo>
                  <a:lnTo>
                    <a:pt x="189" y="238"/>
                  </a:lnTo>
                  <a:lnTo>
                    <a:pt x="189" y="239"/>
                  </a:lnTo>
                  <a:lnTo>
                    <a:pt x="188" y="239"/>
                  </a:lnTo>
                  <a:lnTo>
                    <a:pt x="188" y="238"/>
                  </a:lnTo>
                  <a:close/>
                  <a:moveTo>
                    <a:pt x="192" y="237"/>
                  </a:moveTo>
                  <a:lnTo>
                    <a:pt x="193" y="237"/>
                  </a:lnTo>
                  <a:lnTo>
                    <a:pt x="193" y="238"/>
                  </a:lnTo>
                  <a:lnTo>
                    <a:pt x="193" y="239"/>
                  </a:lnTo>
                  <a:lnTo>
                    <a:pt x="194" y="239"/>
                  </a:lnTo>
                  <a:lnTo>
                    <a:pt x="193" y="239"/>
                  </a:lnTo>
                  <a:lnTo>
                    <a:pt x="193" y="238"/>
                  </a:lnTo>
                  <a:lnTo>
                    <a:pt x="192" y="238"/>
                  </a:lnTo>
                  <a:lnTo>
                    <a:pt x="192" y="237"/>
                  </a:lnTo>
                  <a:close/>
                  <a:moveTo>
                    <a:pt x="192" y="237"/>
                  </a:moveTo>
                  <a:lnTo>
                    <a:pt x="192" y="238"/>
                  </a:lnTo>
                  <a:lnTo>
                    <a:pt x="193" y="238"/>
                  </a:lnTo>
                  <a:lnTo>
                    <a:pt x="193" y="239"/>
                  </a:lnTo>
                  <a:lnTo>
                    <a:pt x="192" y="239"/>
                  </a:lnTo>
                  <a:lnTo>
                    <a:pt x="192" y="238"/>
                  </a:lnTo>
                  <a:lnTo>
                    <a:pt x="191" y="238"/>
                  </a:lnTo>
                  <a:lnTo>
                    <a:pt x="192" y="238"/>
                  </a:lnTo>
                  <a:lnTo>
                    <a:pt x="192" y="237"/>
                  </a:lnTo>
                  <a:lnTo>
                    <a:pt x="191" y="237"/>
                  </a:lnTo>
                  <a:lnTo>
                    <a:pt x="192" y="237"/>
                  </a:lnTo>
                  <a:close/>
                  <a:moveTo>
                    <a:pt x="189" y="237"/>
                  </a:moveTo>
                  <a:lnTo>
                    <a:pt x="188" y="237"/>
                  </a:lnTo>
                  <a:lnTo>
                    <a:pt x="188" y="238"/>
                  </a:lnTo>
                  <a:lnTo>
                    <a:pt x="188" y="237"/>
                  </a:lnTo>
                  <a:lnTo>
                    <a:pt x="189" y="237"/>
                  </a:lnTo>
                  <a:close/>
                  <a:moveTo>
                    <a:pt x="188" y="237"/>
                  </a:moveTo>
                  <a:lnTo>
                    <a:pt x="189" y="235"/>
                  </a:lnTo>
                  <a:lnTo>
                    <a:pt x="189" y="237"/>
                  </a:lnTo>
                  <a:lnTo>
                    <a:pt x="188" y="237"/>
                  </a:lnTo>
                  <a:close/>
                  <a:moveTo>
                    <a:pt x="192" y="235"/>
                  </a:moveTo>
                  <a:lnTo>
                    <a:pt x="193" y="235"/>
                  </a:lnTo>
                  <a:lnTo>
                    <a:pt x="193" y="237"/>
                  </a:lnTo>
                  <a:lnTo>
                    <a:pt x="194" y="237"/>
                  </a:lnTo>
                  <a:lnTo>
                    <a:pt x="194" y="238"/>
                  </a:lnTo>
                  <a:lnTo>
                    <a:pt x="193" y="237"/>
                  </a:lnTo>
                  <a:lnTo>
                    <a:pt x="192" y="235"/>
                  </a:lnTo>
                  <a:close/>
                  <a:moveTo>
                    <a:pt x="188" y="234"/>
                  </a:moveTo>
                  <a:lnTo>
                    <a:pt x="189" y="234"/>
                  </a:lnTo>
                  <a:lnTo>
                    <a:pt x="189" y="235"/>
                  </a:lnTo>
                  <a:lnTo>
                    <a:pt x="188" y="235"/>
                  </a:lnTo>
                  <a:lnTo>
                    <a:pt x="189" y="235"/>
                  </a:lnTo>
                  <a:lnTo>
                    <a:pt x="188" y="235"/>
                  </a:lnTo>
                  <a:lnTo>
                    <a:pt x="188" y="237"/>
                  </a:lnTo>
                  <a:lnTo>
                    <a:pt x="188" y="235"/>
                  </a:lnTo>
                  <a:lnTo>
                    <a:pt x="188" y="234"/>
                  </a:lnTo>
                  <a:close/>
                  <a:moveTo>
                    <a:pt x="193" y="234"/>
                  </a:moveTo>
                  <a:lnTo>
                    <a:pt x="194" y="234"/>
                  </a:lnTo>
                  <a:lnTo>
                    <a:pt x="194" y="235"/>
                  </a:lnTo>
                  <a:lnTo>
                    <a:pt x="193" y="235"/>
                  </a:lnTo>
                  <a:lnTo>
                    <a:pt x="193" y="234"/>
                  </a:lnTo>
                  <a:close/>
                  <a:moveTo>
                    <a:pt x="187" y="234"/>
                  </a:moveTo>
                  <a:lnTo>
                    <a:pt x="187" y="235"/>
                  </a:lnTo>
                  <a:lnTo>
                    <a:pt x="187" y="234"/>
                  </a:lnTo>
                  <a:lnTo>
                    <a:pt x="187" y="233"/>
                  </a:lnTo>
                  <a:lnTo>
                    <a:pt x="187" y="234"/>
                  </a:lnTo>
                  <a:close/>
                  <a:moveTo>
                    <a:pt x="191" y="234"/>
                  </a:moveTo>
                  <a:lnTo>
                    <a:pt x="192" y="234"/>
                  </a:lnTo>
                  <a:lnTo>
                    <a:pt x="192" y="235"/>
                  </a:lnTo>
                  <a:lnTo>
                    <a:pt x="191" y="235"/>
                  </a:lnTo>
                  <a:lnTo>
                    <a:pt x="191" y="234"/>
                  </a:lnTo>
                  <a:lnTo>
                    <a:pt x="191" y="233"/>
                  </a:lnTo>
                  <a:lnTo>
                    <a:pt x="189" y="233"/>
                  </a:lnTo>
                  <a:lnTo>
                    <a:pt x="191" y="233"/>
                  </a:lnTo>
                  <a:lnTo>
                    <a:pt x="191" y="234"/>
                  </a:lnTo>
                  <a:close/>
                  <a:moveTo>
                    <a:pt x="193" y="233"/>
                  </a:moveTo>
                  <a:lnTo>
                    <a:pt x="194" y="234"/>
                  </a:lnTo>
                  <a:lnTo>
                    <a:pt x="193" y="234"/>
                  </a:lnTo>
                  <a:lnTo>
                    <a:pt x="193" y="233"/>
                  </a:lnTo>
                  <a:close/>
                  <a:moveTo>
                    <a:pt x="188" y="233"/>
                  </a:moveTo>
                  <a:lnTo>
                    <a:pt x="188" y="234"/>
                  </a:lnTo>
                  <a:lnTo>
                    <a:pt x="188" y="235"/>
                  </a:lnTo>
                  <a:lnTo>
                    <a:pt x="188" y="237"/>
                  </a:lnTo>
                  <a:lnTo>
                    <a:pt x="187" y="237"/>
                  </a:lnTo>
                  <a:lnTo>
                    <a:pt x="187" y="235"/>
                  </a:lnTo>
                  <a:lnTo>
                    <a:pt x="187" y="234"/>
                  </a:lnTo>
                  <a:lnTo>
                    <a:pt x="188" y="234"/>
                  </a:lnTo>
                  <a:lnTo>
                    <a:pt x="188" y="233"/>
                  </a:lnTo>
                  <a:close/>
                  <a:moveTo>
                    <a:pt x="192" y="231"/>
                  </a:moveTo>
                  <a:lnTo>
                    <a:pt x="192" y="233"/>
                  </a:lnTo>
                  <a:lnTo>
                    <a:pt x="193" y="233"/>
                  </a:lnTo>
                  <a:lnTo>
                    <a:pt x="192" y="233"/>
                  </a:lnTo>
                  <a:lnTo>
                    <a:pt x="193" y="233"/>
                  </a:lnTo>
                  <a:lnTo>
                    <a:pt x="193" y="234"/>
                  </a:lnTo>
                  <a:lnTo>
                    <a:pt x="192" y="234"/>
                  </a:lnTo>
                  <a:lnTo>
                    <a:pt x="192" y="233"/>
                  </a:lnTo>
                  <a:lnTo>
                    <a:pt x="192" y="231"/>
                  </a:lnTo>
                  <a:close/>
                  <a:moveTo>
                    <a:pt x="192" y="229"/>
                  </a:moveTo>
                  <a:lnTo>
                    <a:pt x="192" y="230"/>
                  </a:lnTo>
                  <a:lnTo>
                    <a:pt x="191" y="230"/>
                  </a:lnTo>
                  <a:lnTo>
                    <a:pt x="191" y="229"/>
                  </a:lnTo>
                  <a:lnTo>
                    <a:pt x="192" y="229"/>
                  </a:lnTo>
                  <a:close/>
                  <a:moveTo>
                    <a:pt x="187" y="230"/>
                  </a:moveTo>
                  <a:lnTo>
                    <a:pt x="187" y="229"/>
                  </a:lnTo>
                  <a:lnTo>
                    <a:pt x="187" y="230"/>
                  </a:lnTo>
                  <a:lnTo>
                    <a:pt x="187" y="231"/>
                  </a:lnTo>
                  <a:lnTo>
                    <a:pt x="187" y="230"/>
                  </a:lnTo>
                  <a:lnTo>
                    <a:pt x="187" y="231"/>
                  </a:lnTo>
                  <a:lnTo>
                    <a:pt x="185" y="231"/>
                  </a:lnTo>
                  <a:lnTo>
                    <a:pt x="185" y="233"/>
                  </a:lnTo>
                  <a:lnTo>
                    <a:pt x="185" y="231"/>
                  </a:lnTo>
                  <a:lnTo>
                    <a:pt x="185" y="230"/>
                  </a:lnTo>
                  <a:lnTo>
                    <a:pt x="185" y="229"/>
                  </a:lnTo>
                  <a:lnTo>
                    <a:pt x="187" y="229"/>
                  </a:lnTo>
                  <a:lnTo>
                    <a:pt x="187" y="230"/>
                  </a:lnTo>
                  <a:close/>
                  <a:moveTo>
                    <a:pt x="194" y="229"/>
                  </a:moveTo>
                  <a:lnTo>
                    <a:pt x="194" y="230"/>
                  </a:lnTo>
                  <a:lnTo>
                    <a:pt x="193" y="230"/>
                  </a:lnTo>
                  <a:lnTo>
                    <a:pt x="193" y="229"/>
                  </a:lnTo>
                  <a:lnTo>
                    <a:pt x="194" y="229"/>
                  </a:lnTo>
                  <a:close/>
                  <a:moveTo>
                    <a:pt x="189" y="229"/>
                  </a:moveTo>
                  <a:lnTo>
                    <a:pt x="189" y="230"/>
                  </a:lnTo>
                  <a:lnTo>
                    <a:pt x="189" y="229"/>
                  </a:lnTo>
                  <a:lnTo>
                    <a:pt x="188" y="229"/>
                  </a:lnTo>
                  <a:lnTo>
                    <a:pt x="188" y="230"/>
                  </a:lnTo>
                  <a:lnTo>
                    <a:pt x="187" y="230"/>
                  </a:lnTo>
                  <a:lnTo>
                    <a:pt x="187" y="231"/>
                  </a:lnTo>
                  <a:lnTo>
                    <a:pt x="187" y="230"/>
                  </a:lnTo>
                  <a:lnTo>
                    <a:pt x="188" y="230"/>
                  </a:lnTo>
                  <a:lnTo>
                    <a:pt x="187" y="230"/>
                  </a:lnTo>
                  <a:lnTo>
                    <a:pt x="188" y="229"/>
                  </a:lnTo>
                  <a:lnTo>
                    <a:pt x="189" y="229"/>
                  </a:lnTo>
                  <a:close/>
                  <a:moveTo>
                    <a:pt x="188" y="228"/>
                  </a:moveTo>
                  <a:lnTo>
                    <a:pt x="187" y="229"/>
                  </a:lnTo>
                  <a:lnTo>
                    <a:pt x="187" y="228"/>
                  </a:lnTo>
                  <a:lnTo>
                    <a:pt x="188" y="228"/>
                  </a:lnTo>
                  <a:close/>
                  <a:moveTo>
                    <a:pt x="191" y="228"/>
                  </a:moveTo>
                  <a:lnTo>
                    <a:pt x="189" y="228"/>
                  </a:lnTo>
                  <a:lnTo>
                    <a:pt x="191" y="228"/>
                  </a:lnTo>
                  <a:lnTo>
                    <a:pt x="191" y="229"/>
                  </a:lnTo>
                  <a:lnTo>
                    <a:pt x="189" y="228"/>
                  </a:lnTo>
                  <a:lnTo>
                    <a:pt x="189" y="226"/>
                  </a:lnTo>
                  <a:lnTo>
                    <a:pt x="191" y="228"/>
                  </a:lnTo>
                  <a:close/>
                  <a:moveTo>
                    <a:pt x="191" y="229"/>
                  </a:moveTo>
                  <a:lnTo>
                    <a:pt x="191" y="228"/>
                  </a:lnTo>
                  <a:lnTo>
                    <a:pt x="191" y="226"/>
                  </a:lnTo>
                  <a:lnTo>
                    <a:pt x="191" y="228"/>
                  </a:lnTo>
                  <a:lnTo>
                    <a:pt x="192" y="228"/>
                  </a:lnTo>
                  <a:lnTo>
                    <a:pt x="192" y="229"/>
                  </a:lnTo>
                  <a:lnTo>
                    <a:pt x="191" y="229"/>
                  </a:lnTo>
                  <a:close/>
                  <a:moveTo>
                    <a:pt x="189" y="225"/>
                  </a:moveTo>
                  <a:lnTo>
                    <a:pt x="191" y="225"/>
                  </a:lnTo>
                  <a:lnTo>
                    <a:pt x="191" y="226"/>
                  </a:lnTo>
                  <a:lnTo>
                    <a:pt x="191" y="228"/>
                  </a:lnTo>
                  <a:lnTo>
                    <a:pt x="191" y="226"/>
                  </a:lnTo>
                  <a:lnTo>
                    <a:pt x="191" y="228"/>
                  </a:lnTo>
                  <a:lnTo>
                    <a:pt x="191" y="226"/>
                  </a:lnTo>
                  <a:lnTo>
                    <a:pt x="189" y="226"/>
                  </a:lnTo>
                  <a:lnTo>
                    <a:pt x="189" y="228"/>
                  </a:lnTo>
                  <a:lnTo>
                    <a:pt x="188" y="228"/>
                  </a:lnTo>
                  <a:lnTo>
                    <a:pt x="189" y="228"/>
                  </a:lnTo>
                  <a:lnTo>
                    <a:pt x="189" y="226"/>
                  </a:lnTo>
                  <a:lnTo>
                    <a:pt x="188" y="226"/>
                  </a:lnTo>
                  <a:lnTo>
                    <a:pt x="188" y="228"/>
                  </a:lnTo>
                  <a:lnTo>
                    <a:pt x="188" y="226"/>
                  </a:lnTo>
                  <a:lnTo>
                    <a:pt x="187" y="226"/>
                  </a:lnTo>
                  <a:lnTo>
                    <a:pt x="188" y="226"/>
                  </a:lnTo>
                  <a:lnTo>
                    <a:pt x="189" y="226"/>
                  </a:lnTo>
                  <a:lnTo>
                    <a:pt x="189" y="225"/>
                  </a:lnTo>
                  <a:close/>
                  <a:moveTo>
                    <a:pt x="188" y="224"/>
                  </a:moveTo>
                  <a:lnTo>
                    <a:pt x="188" y="225"/>
                  </a:lnTo>
                  <a:lnTo>
                    <a:pt x="189" y="225"/>
                  </a:lnTo>
                  <a:lnTo>
                    <a:pt x="189" y="226"/>
                  </a:lnTo>
                  <a:lnTo>
                    <a:pt x="188" y="226"/>
                  </a:lnTo>
                  <a:lnTo>
                    <a:pt x="188" y="225"/>
                  </a:lnTo>
                  <a:lnTo>
                    <a:pt x="187" y="225"/>
                  </a:lnTo>
                  <a:lnTo>
                    <a:pt x="188" y="224"/>
                  </a:lnTo>
                  <a:lnTo>
                    <a:pt x="188" y="225"/>
                  </a:lnTo>
                  <a:lnTo>
                    <a:pt x="188" y="224"/>
                  </a:lnTo>
                  <a:close/>
                  <a:moveTo>
                    <a:pt x="187" y="224"/>
                  </a:moveTo>
                  <a:lnTo>
                    <a:pt x="187" y="225"/>
                  </a:lnTo>
                  <a:lnTo>
                    <a:pt x="187" y="224"/>
                  </a:lnTo>
                  <a:close/>
                  <a:moveTo>
                    <a:pt x="189" y="223"/>
                  </a:moveTo>
                  <a:lnTo>
                    <a:pt x="189" y="224"/>
                  </a:lnTo>
                  <a:lnTo>
                    <a:pt x="189" y="223"/>
                  </a:lnTo>
                  <a:close/>
                  <a:moveTo>
                    <a:pt x="185" y="223"/>
                  </a:moveTo>
                  <a:lnTo>
                    <a:pt x="187" y="223"/>
                  </a:lnTo>
                  <a:lnTo>
                    <a:pt x="185" y="223"/>
                  </a:lnTo>
                  <a:lnTo>
                    <a:pt x="185" y="224"/>
                  </a:lnTo>
                  <a:lnTo>
                    <a:pt x="185" y="223"/>
                  </a:lnTo>
                  <a:lnTo>
                    <a:pt x="185" y="224"/>
                  </a:lnTo>
                  <a:lnTo>
                    <a:pt x="185" y="225"/>
                  </a:lnTo>
                  <a:lnTo>
                    <a:pt x="184" y="225"/>
                  </a:lnTo>
                  <a:lnTo>
                    <a:pt x="184" y="224"/>
                  </a:lnTo>
                  <a:lnTo>
                    <a:pt x="185" y="224"/>
                  </a:lnTo>
                  <a:lnTo>
                    <a:pt x="184" y="224"/>
                  </a:lnTo>
                  <a:lnTo>
                    <a:pt x="185" y="224"/>
                  </a:lnTo>
                  <a:lnTo>
                    <a:pt x="185" y="223"/>
                  </a:lnTo>
                  <a:lnTo>
                    <a:pt x="184" y="223"/>
                  </a:lnTo>
                  <a:lnTo>
                    <a:pt x="185" y="223"/>
                  </a:lnTo>
                  <a:close/>
                  <a:moveTo>
                    <a:pt x="189" y="223"/>
                  </a:moveTo>
                  <a:lnTo>
                    <a:pt x="191" y="223"/>
                  </a:lnTo>
                  <a:lnTo>
                    <a:pt x="191" y="224"/>
                  </a:lnTo>
                  <a:lnTo>
                    <a:pt x="192" y="224"/>
                  </a:lnTo>
                  <a:lnTo>
                    <a:pt x="191" y="224"/>
                  </a:lnTo>
                  <a:lnTo>
                    <a:pt x="192" y="224"/>
                  </a:lnTo>
                  <a:lnTo>
                    <a:pt x="192" y="225"/>
                  </a:lnTo>
                  <a:lnTo>
                    <a:pt x="191" y="225"/>
                  </a:lnTo>
                  <a:lnTo>
                    <a:pt x="189" y="225"/>
                  </a:lnTo>
                  <a:lnTo>
                    <a:pt x="189" y="224"/>
                  </a:lnTo>
                  <a:lnTo>
                    <a:pt x="189" y="223"/>
                  </a:lnTo>
                  <a:lnTo>
                    <a:pt x="191" y="223"/>
                  </a:lnTo>
                  <a:lnTo>
                    <a:pt x="189" y="223"/>
                  </a:lnTo>
                  <a:lnTo>
                    <a:pt x="189" y="221"/>
                  </a:lnTo>
                  <a:lnTo>
                    <a:pt x="189" y="223"/>
                  </a:lnTo>
                  <a:close/>
                  <a:moveTo>
                    <a:pt x="189" y="221"/>
                  </a:moveTo>
                  <a:lnTo>
                    <a:pt x="189" y="223"/>
                  </a:lnTo>
                  <a:lnTo>
                    <a:pt x="188" y="223"/>
                  </a:lnTo>
                  <a:lnTo>
                    <a:pt x="188" y="221"/>
                  </a:lnTo>
                  <a:lnTo>
                    <a:pt x="189" y="221"/>
                  </a:lnTo>
                  <a:close/>
                  <a:moveTo>
                    <a:pt x="187" y="223"/>
                  </a:moveTo>
                  <a:lnTo>
                    <a:pt x="187" y="221"/>
                  </a:lnTo>
                  <a:lnTo>
                    <a:pt x="188" y="220"/>
                  </a:lnTo>
                  <a:lnTo>
                    <a:pt x="188" y="221"/>
                  </a:lnTo>
                  <a:lnTo>
                    <a:pt x="187" y="221"/>
                  </a:lnTo>
                  <a:lnTo>
                    <a:pt x="187" y="223"/>
                  </a:lnTo>
                  <a:close/>
                  <a:moveTo>
                    <a:pt x="185" y="219"/>
                  </a:moveTo>
                  <a:lnTo>
                    <a:pt x="187" y="219"/>
                  </a:lnTo>
                  <a:lnTo>
                    <a:pt x="187" y="220"/>
                  </a:lnTo>
                  <a:lnTo>
                    <a:pt x="188" y="220"/>
                  </a:lnTo>
                  <a:lnTo>
                    <a:pt x="188" y="219"/>
                  </a:lnTo>
                  <a:lnTo>
                    <a:pt x="188" y="220"/>
                  </a:lnTo>
                  <a:lnTo>
                    <a:pt x="187" y="220"/>
                  </a:lnTo>
                  <a:lnTo>
                    <a:pt x="187" y="221"/>
                  </a:lnTo>
                  <a:lnTo>
                    <a:pt x="185" y="221"/>
                  </a:lnTo>
                  <a:lnTo>
                    <a:pt x="185" y="223"/>
                  </a:lnTo>
                  <a:lnTo>
                    <a:pt x="185" y="221"/>
                  </a:lnTo>
                  <a:lnTo>
                    <a:pt x="184" y="221"/>
                  </a:lnTo>
                  <a:lnTo>
                    <a:pt x="184" y="220"/>
                  </a:lnTo>
                  <a:lnTo>
                    <a:pt x="185" y="220"/>
                  </a:lnTo>
                  <a:lnTo>
                    <a:pt x="184" y="220"/>
                  </a:lnTo>
                  <a:lnTo>
                    <a:pt x="185" y="220"/>
                  </a:lnTo>
                  <a:lnTo>
                    <a:pt x="187" y="220"/>
                  </a:lnTo>
                  <a:lnTo>
                    <a:pt x="185" y="220"/>
                  </a:lnTo>
                  <a:lnTo>
                    <a:pt x="185" y="219"/>
                  </a:lnTo>
                  <a:close/>
                  <a:moveTo>
                    <a:pt x="184" y="215"/>
                  </a:moveTo>
                  <a:lnTo>
                    <a:pt x="185" y="215"/>
                  </a:lnTo>
                  <a:lnTo>
                    <a:pt x="185" y="216"/>
                  </a:lnTo>
                  <a:lnTo>
                    <a:pt x="187" y="217"/>
                  </a:lnTo>
                  <a:lnTo>
                    <a:pt x="185" y="217"/>
                  </a:lnTo>
                  <a:lnTo>
                    <a:pt x="185" y="216"/>
                  </a:lnTo>
                  <a:lnTo>
                    <a:pt x="184" y="216"/>
                  </a:lnTo>
                  <a:lnTo>
                    <a:pt x="184" y="217"/>
                  </a:lnTo>
                  <a:lnTo>
                    <a:pt x="184" y="216"/>
                  </a:lnTo>
                  <a:lnTo>
                    <a:pt x="184" y="215"/>
                  </a:lnTo>
                  <a:close/>
                  <a:moveTo>
                    <a:pt x="191" y="215"/>
                  </a:moveTo>
                  <a:lnTo>
                    <a:pt x="191" y="214"/>
                  </a:lnTo>
                  <a:lnTo>
                    <a:pt x="191" y="215"/>
                  </a:lnTo>
                  <a:close/>
                  <a:moveTo>
                    <a:pt x="187" y="210"/>
                  </a:moveTo>
                  <a:lnTo>
                    <a:pt x="187" y="211"/>
                  </a:lnTo>
                  <a:lnTo>
                    <a:pt x="187" y="210"/>
                  </a:lnTo>
                  <a:lnTo>
                    <a:pt x="188" y="211"/>
                  </a:lnTo>
                  <a:lnTo>
                    <a:pt x="188" y="212"/>
                  </a:lnTo>
                  <a:lnTo>
                    <a:pt x="187" y="212"/>
                  </a:lnTo>
                  <a:lnTo>
                    <a:pt x="187" y="211"/>
                  </a:lnTo>
                  <a:lnTo>
                    <a:pt x="185" y="211"/>
                  </a:lnTo>
                  <a:lnTo>
                    <a:pt x="187" y="211"/>
                  </a:lnTo>
                  <a:lnTo>
                    <a:pt x="185" y="211"/>
                  </a:lnTo>
                  <a:lnTo>
                    <a:pt x="187" y="210"/>
                  </a:lnTo>
                  <a:close/>
                  <a:moveTo>
                    <a:pt x="185" y="210"/>
                  </a:moveTo>
                  <a:lnTo>
                    <a:pt x="185" y="211"/>
                  </a:lnTo>
                  <a:lnTo>
                    <a:pt x="184" y="211"/>
                  </a:lnTo>
                  <a:lnTo>
                    <a:pt x="185" y="211"/>
                  </a:lnTo>
                  <a:lnTo>
                    <a:pt x="184" y="211"/>
                  </a:lnTo>
                  <a:lnTo>
                    <a:pt x="184" y="212"/>
                  </a:lnTo>
                  <a:lnTo>
                    <a:pt x="183" y="211"/>
                  </a:lnTo>
                  <a:lnTo>
                    <a:pt x="184" y="211"/>
                  </a:lnTo>
                  <a:lnTo>
                    <a:pt x="184" y="210"/>
                  </a:lnTo>
                  <a:lnTo>
                    <a:pt x="185" y="210"/>
                  </a:lnTo>
                  <a:close/>
                  <a:moveTo>
                    <a:pt x="184" y="208"/>
                  </a:moveTo>
                  <a:lnTo>
                    <a:pt x="185" y="208"/>
                  </a:lnTo>
                  <a:lnTo>
                    <a:pt x="185" y="210"/>
                  </a:lnTo>
                  <a:lnTo>
                    <a:pt x="185" y="208"/>
                  </a:lnTo>
                  <a:lnTo>
                    <a:pt x="185" y="210"/>
                  </a:lnTo>
                  <a:lnTo>
                    <a:pt x="185" y="211"/>
                  </a:lnTo>
                  <a:lnTo>
                    <a:pt x="185" y="210"/>
                  </a:lnTo>
                  <a:lnTo>
                    <a:pt x="184" y="210"/>
                  </a:lnTo>
                  <a:lnTo>
                    <a:pt x="183" y="210"/>
                  </a:lnTo>
                  <a:lnTo>
                    <a:pt x="183" y="208"/>
                  </a:lnTo>
                  <a:lnTo>
                    <a:pt x="184" y="208"/>
                  </a:lnTo>
                  <a:lnTo>
                    <a:pt x="185" y="208"/>
                  </a:lnTo>
                  <a:lnTo>
                    <a:pt x="184" y="208"/>
                  </a:lnTo>
                  <a:close/>
                  <a:moveTo>
                    <a:pt x="187" y="210"/>
                  </a:moveTo>
                  <a:lnTo>
                    <a:pt x="185" y="210"/>
                  </a:lnTo>
                  <a:lnTo>
                    <a:pt x="185" y="208"/>
                  </a:lnTo>
                  <a:lnTo>
                    <a:pt x="187" y="208"/>
                  </a:lnTo>
                  <a:lnTo>
                    <a:pt x="187" y="210"/>
                  </a:lnTo>
                  <a:close/>
                  <a:moveTo>
                    <a:pt x="189" y="207"/>
                  </a:moveTo>
                  <a:lnTo>
                    <a:pt x="189" y="208"/>
                  </a:lnTo>
                  <a:lnTo>
                    <a:pt x="189" y="207"/>
                  </a:lnTo>
                  <a:lnTo>
                    <a:pt x="189" y="208"/>
                  </a:lnTo>
                  <a:lnTo>
                    <a:pt x="189" y="210"/>
                  </a:lnTo>
                  <a:lnTo>
                    <a:pt x="189" y="208"/>
                  </a:lnTo>
                  <a:lnTo>
                    <a:pt x="189" y="210"/>
                  </a:lnTo>
                  <a:lnTo>
                    <a:pt x="191" y="210"/>
                  </a:lnTo>
                  <a:lnTo>
                    <a:pt x="189" y="210"/>
                  </a:lnTo>
                  <a:lnTo>
                    <a:pt x="189" y="211"/>
                  </a:lnTo>
                  <a:lnTo>
                    <a:pt x="191" y="211"/>
                  </a:lnTo>
                  <a:lnTo>
                    <a:pt x="191" y="212"/>
                  </a:lnTo>
                  <a:lnTo>
                    <a:pt x="191" y="214"/>
                  </a:lnTo>
                  <a:lnTo>
                    <a:pt x="189" y="214"/>
                  </a:lnTo>
                  <a:lnTo>
                    <a:pt x="189" y="215"/>
                  </a:lnTo>
                  <a:lnTo>
                    <a:pt x="189" y="216"/>
                  </a:lnTo>
                  <a:lnTo>
                    <a:pt x="189" y="215"/>
                  </a:lnTo>
                  <a:lnTo>
                    <a:pt x="191" y="215"/>
                  </a:lnTo>
                  <a:lnTo>
                    <a:pt x="191" y="216"/>
                  </a:lnTo>
                  <a:lnTo>
                    <a:pt x="189" y="216"/>
                  </a:lnTo>
                  <a:lnTo>
                    <a:pt x="191" y="216"/>
                  </a:lnTo>
                  <a:lnTo>
                    <a:pt x="191" y="217"/>
                  </a:lnTo>
                  <a:lnTo>
                    <a:pt x="189" y="217"/>
                  </a:lnTo>
                  <a:lnTo>
                    <a:pt x="191" y="217"/>
                  </a:lnTo>
                  <a:lnTo>
                    <a:pt x="189" y="217"/>
                  </a:lnTo>
                  <a:lnTo>
                    <a:pt x="189" y="219"/>
                  </a:lnTo>
                  <a:lnTo>
                    <a:pt x="188" y="219"/>
                  </a:lnTo>
                  <a:lnTo>
                    <a:pt x="188" y="217"/>
                  </a:lnTo>
                  <a:lnTo>
                    <a:pt x="189" y="217"/>
                  </a:lnTo>
                  <a:lnTo>
                    <a:pt x="188" y="217"/>
                  </a:lnTo>
                  <a:lnTo>
                    <a:pt x="188" y="216"/>
                  </a:lnTo>
                  <a:lnTo>
                    <a:pt x="188" y="215"/>
                  </a:lnTo>
                  <a:lnTo>
                    <a:pt x="188" y="216"/>
                  </a:lnTo>
                  <a:lnTo>
                    <a:pt x="188" y="215"/>
                  </a:lnTo>
                  <a:lnTo>
                    <a:pt x="189" y="215"/>
                  </a:lnTo>
                  <a:lnTo>
                    <a:pt x="188" y="215"/>
                  </a:lnTo>
                  <a:lnTo>
                    <a:pt x="188" y="214"/>
                  </a:lnTo>
                  <a:lnTo>
                    <a:pt x="189" y="214"/>
                  </a:lnTo>
                  <a:lnTo>
                    <a:pt x="188" y="214"/>
                  </a:lnTo>
                  <a:lnTo>
                    <a:pt x="189" y="214"/>
                  </a:lnTo>
                  <a:lnTo>
                    <a:pt x="189" y="212"/>
                  </a:lnTo>
                  <a:lnTo>
                    <a:pt x="188" y="214"/>
                  </a:lnTo>
                  <a:lnTo>
                    <a:pt x="188" y="215"/>
                  </a:lnTo>
                  <a:lnTo>
                    <a:pt x="187" y="215"/>
                  </a:lnTo>
                  <a:lnTo>
                    <a:pt x="187" y="214"/>
                  </a:lnTo>
                  <a:lnTo>
                    <a:pt x="187" y="215"/>
                  </a:lnTo>
                  <a:lnTo>
                    <a:pt x="187" y="216"/>
                  </a:lnTo>
                  <a:lnTo>
                    <a:pt x="187" y="217"/>
                  </a:lnTo>
                  <a:lnTo>
                    <a:pt x="187" y="216"/>
                  </a:lnTo>
                  <a:lnTo>
                    <a:pt x="185" y="216"/>
                  </a:lnTo>
                  <a:lnTo>
                    <a:pt x="185" y="215"/>
                  </a:lnTo>
                  <a:lnTo>
                    <a:pt x="185" y="214"/>
                  </a:lnTo>
                  <a:lnTo>
                    <a:pt x="184" y="214"/>
                  </a:lnTo>
                  <a:lnTo>
                    <a:pt x="184" y="212"/>
                  </a:lnTo>
                  <a:lnTo>
                    <a:pt x="185" y="212"/>
                  </a:lnTo>
                  <a:lnTo>
                    <a:pt x="185" y="214"/>
                  </a:lnTo>
                  <a:lnTo>
                    <a:pt x="187" y="214"/>
                  </a:lnTo>
                  <a:lnTo>
                    <a:pt x="185" y="214"/>
                  </a:lnTo>
                  <a:lnTo>
                    <a:pt x="185" y="212"/>
                  </a:lnTo>
                  <a:lnTo>
                    <a:pt x="187" y="212"/>
                  </a:lnTo>
                  <a:lnTo>
                    <a:pt x="187" y="214"/>
                  </a:lnTo>
                  <a:lnTo>
                    <a:pt x="187" y="212"/>
                  </a:lnTo>
                  <a:lnTo>
                    <a:pt x="185" y="212"/>
                  </a:lnTo>
                  <a:lnTo>
                    <a:pt x="187" y="212"/>
                  </a:lnTo>
                  <a:lnTo>
                    <a:pt x="187" y="211"/>
                  </a:lnTo>
                  <a:lnTo>
                    <a:pt x="187" y="212"/>
                  </a:lnTo>
                  <a:lnTo>
                    <a:pt x="188" y="212"/>
                  </a:lnTo>
                  <a:lnTo>
                    <a:pt x="188" y="211"/>
                  </a:lnTo>
                  <a:lnTo>
                    <a:pt x="187" y="210"/>
                  </a:lnTo>
                  <a:lnTo>
                    <a:pt x="188" y="210"/>
                  </a:lnTo>
                  <a:lnTo>
                    <a:pt x="187" y="210"/>
                  </a:lnTo>
                  <a:lnTo>
                    <a:pt x="187" y="208"/>
                  </a:lnTo>
                  <a:lnTo>
                    <a:pt x="188" y="208"/>
                  </a:lnTo>
                  <a:lnTo>
                    <a:pt x="187" y="208"/>
                  </a:lnTo>
                  <a:lnTo>
                    <a:pt x="188" y="208"/>
                  </a:lnTo>
                  <a:lnTo>
                    <a:pt x="187" y="208"/>
                  </a:lnTo>
                  <a:lnTo>
                    <a:pt x="187" y="207"/>
                  </a:lnTo>
                  <a:lnTo>
                    <a:pt x="188" y="207"/>
                  </a:lnTo>
                  <a:lnTo>
                    <a:pt x="189" y="207"/>
                  </a:lnTo>
                  <a:close/>
                  <a:moveTo>
                    <a:pt x="187" y="208"/>
                  </a:moveTo>
                  <a:lnTo>
                    <a:pt x="185" y="208"/>
                  </a:lnTo>
                  <a:lnTo>
                    <a:pt x="185" y="207"/>
                  </a:lnTo>
                  <a:lnTo>
                    <a:pt x="187" y="207"/>
                  </a:lnTo>
                  <a:lnTo>
                    <a:pt x="187" y="208"/>
                  </a:lnTo>
                  <a:close/>
                  <a:moveTo>
                    <a:pt x="187" y="207"/>
                  </a:moveTo>
                  <a:lnTo>
                    <a:pt x="188" y="207"/>
                  </a:lnTo>
                  <a:lnTo>
                    <a:pt x="187" y="207"/>
                  </a:lnTo>
                  <a:close/>
                  <a:moveTo>
                    <a:pt x="185" y="207"/>
                  </a:moveTo>
                  <a:lnTo>
                    <a:pt x="184" y="207"/>
                  </a:lnTo>
                  <a:lnTo>
                    <a:pt x="184" y="208"/>
                  </a:lnTo>
                  <a:lnTo>
                    <a:pt x="183" y="208"/>
                  </a:lnTo>
                  <a:lnTo>
                    <a:pt x="183" y="207"/>
                  </a:lnTo>
                  <a:lnTo>
                    <a:pt x="184" y="207"/>
                  </a:lnTo>
                  <a:lnTo>
                    <a:pt x="185" y="207"/>
                  </a:lnTo>
                  <a:close/>
                  <a:moveTo>
                    <a:pt x="185" y="206"/>
                  </a:moveTo>
                  <a:lnTo>
                    <a:pt x="185" y="205"/>
                  </a:lnTo>
                  <a:lnTo>
                    <a:pt x="185" y="206"/>
                  </a:lnTo>
                  <a:lnTo>
                    <a:pt x="185" y="207"/>
                  </a:lnTo>
                  <a:lnTo>
                    <a:pt x="184" y="207"/>
                  </a:lnTo>
                  <a:lnTo>
                    <a:pt x="184" y="206"/>
                  </a:lnTo>
                  <a:lnTo>
                    <a:pt x="184" y="207"/>
                  </a:lnTo>
                  <a:lnTo>
                    <a:pt x="183" y="206"/>
                  </a:lnTo>
                  <a:lnTo>
                    <a:pt x="184" y="206"/>
                  </a:lnTo>
                  <a:lnTo>
                    <a:pt x="184" y="205"/>
                  </a:lnTo>
                  <a:lnTo>
                    <a:pt x="184" y="206"/>
                  </a:lnTo>
                  <a:lnTo>
                    <a:pt x="184" y="205"/>
                  </a:lnTo>
                  <a:lnTo>
                    <a:pt x="184" y="206"/>
                  </a:lnTo>
                  <a:lnTo>
                    <a:pt x="185" y="205"/>
                  </a:lnTo>
                  <a:lnTo>
                    <a:pt x="185" y="206"/>
                  </a:lnTo>
                  <a:close/>
                  <a:moveTo>
                    <a:pt x="191" y="206"/>
                  </a:moveTo>
                  <a:lnTo>
                    <a:pt x="189" y="205"/>
                  </a:lnTo>
                  <a:lnTo>
                    <a:pt x="191" y="205"/>
                  </a:lnTo>
                  <a:lnTo>
                    <a:pt x="191" y="206"/>
                  </a:lnTo>
                  <a:close/>
                  <a:moveTo>
                    <a:pt x="192" y="206"/>
                  </a:moveTo>
                  <a:lnTo>
                    <a:pt x="192" y="205"/>
                  </a:lnTo>
                  <a:lnTo>
                    <a:pt x="191" y="205"/>
                  </a:lnTo>
                  <a:lnTo>
                    <a:pt x="192" y="205"/>
                  </a:lnTo>
                  <a:lnTo>
                    <a:pt x="192" y="206"/>
                  </a:lnTo>
                  <a:close/>
                  <a:moveTo>
                    <a:pt x="191" y="205"/>
                  </a:moveTo>
                  <a:lnTo>
                    <a:pt x="192" y="205"/>
                  </a:lnTo>
                  <a:lnTo>
                    <a:pt x="191" y="206"/>
                  </a:lnTo>
                  <a:lnTo>
                    <a:pt x="191" y="205"/>
                  </a:lnTo>
                  <a:lnTo>
                    <a:pt x="189" y="205"/>
                  </a:lnTo>
                  <a:lnTo>
                    <a:pt x="191" y="205"/>
                  </a:lnTo>
                  <a:lnTo>
                    <a:pt x="191" y="203"/>
                  </a:lnTo>
                  <a:lnTo>
                    <a:pt x="191" y="205"/>
                  </a:lnTo>
                  <a:close/>
                  <a:moveTo>
                    <a:pt x="188" y="203"/>
                  </a:moveTo>
                  <a:lnTo>
                    <a:pt x="189" y="203"/>
                  </a:lnTo>
                  <a:lnTo>
                    <a:pt x="189" y="205"/>
                  </a:lnTo>
                  <a:lnTo>
                    <a:pt x="189" y="206"/>
                  </a:lnTo>
                  <a:lnTo>
                    <a:pt x="189" y="207"/>
                  </a:lnTo>
                  <a:lnTo>
                    <a:pt x="189" y="206"/>
                  </a:lnTo>
                  <a:lnTo>
                    <a:pt x="189" y="207"/>
                  </a:lnTo>
                  <a:lnTo>
                    <a:pt x="188" y="207"/>
                  </a:lnTo>
                  <a:lnTo>
                    <a:pt x="187" y="207"/>
                  </a:lnTo>
                  <a:lnTo>
                    <a:pt x="187" y="206"/>
                  </a:lnTo>
                  <a:lnTo>
                    <a:pt x="187" y="205"/>
                  </a:lnTo>
                  <a:lnTo>
                    <a:pt x="188" y="205"/>
                  </a:lnTo>
                  <a:lnTo>
                    <a:pt x="188" y="206"/>
                  </a:lnTo>
                  <a:lnTo>
                    <a:pt x="188" y="205"/>
                  </a:lnTo>
                  <a:lnTo>
                    <a:pt x="188" y="203"/>
                  </a:lnTo>
                  <a:lnTo>
                    <a:pt x="188" y="202"/>
                  </a:lnTo>
                  <a:lnTo>
                    <a:pt x="189" y="203"/>
                  </a:lnTo>
                  <a:lnTo>
                    <a:pt x="188" y="203"/>
                  </a:lnTo>
                  <a:close/>
                  <a:moveTo>
                    <a:pt x="191" y="203"/>
                  </a:moveTo>
                  <a:lnTo>
                    <a:pt x="191" y="205"/>
                  </a:lnTo>
                  <a:lnTo>
                    <a:pt x="189" y="205"/>
                  </a:lnTo>
                  <a:lnTo>
                    <a:pt x="189" y="203"/>
                  </a:lnTo>
                  <a:lnTo>
                    <a:pt x="189" y="202"/>
                  </a:lnTo>
                  <a:lnTo>
                    <a:pt x="189" y="203"/>
                  </a:lnTo>
                  <a:lnTo>
                    <a:pt x="191" y="203"/>
                  </a:lnTo>
                  <a:close/>
                  <a:moveTo>
                    <a:pt x="187" y="202"/>
                  </a:moveTo>
                  <a:lnTo>
                    <a:pt x="188" y="202"/>
                  </a:lnTo>
                  <a:lnTo>
                    <a:pt x="188" y="203"/>
                  </a:lnTo>
                  <a:lnTo>
                    <a:pt x="188" y="205"/>
                  </a:lnTo>
                  <a:lnTo>
                    <a:pt x="187" y="205"/>
                  </a:lnTo>
                  <a:lnTo>
                    <a:pt x="187" y="203"/>
                  </a:lnTo>
                  <a:lnTo>
                    <a:pt x="185" y="203"/>
                  </a:lnTo>
                  <a:lnTo>
                    <a:pt x="185" y="202"/>
                  </a:lnTo>
                  <a:lnTo>
                    <a:pt x="187" y="202"/>
                  </a:lnTo>
                  <a:close/>
                  <a:moveTo>
                    <a:pt x="185" y="202"/>
                  </a:moveTo>
                  <a:lnTo>
                    <a:pt x="185" y="203"/>
                  </a:lnTo>
                  <a:lnTo>
                    <a:pt x="185" y="205"/>
                  </a:lnTo>
                  <a:lnTo>
                    <a:pt x="187" y="205"/>
                  </a:lnTo>
                  <a:lnTo>
                    <a:pt x="185" y="205"/>
                  </a:lnTo>
                  <a:lnTo>
                    <a:pt x="187" y="205"/>
                  </a:lnTo>
                  <a:lnTo>
                    <a:pt x="187" y="206"/>
                  </a:lnTo>
                  <a:lnTo>
                    <a:pt x="187" y="207"/>
                  </a:lnTo>
                  <a:lnTo>
                    <a:pt x="185" y="207"/>
                  </a:lnTo>
                  <a:lnTo>
                    <a:pt x="185" y="206"/>
                  </a:lnTo>
                  <a:lnTo>
                    <a:pt x="185" y="205"/>
                  </a:lnTo>
                  <a:lnTo>
                    <a:pt x="184" y="205"/>
                  </a:lnTo>
                  <a:lnTo>
                    <a:pt x="185" y="205"/>
                  </a:lnTo>
                  <a:lnTo>
                    <a:pt x="185" y="203"/>
                  </a:lnTo>
                  <a:lnTo>
                    <a:pt x="184" y="205"/>
                  </a:lnTo>
                  <a:lnTo>
                    <a:pt x="184" y="203"/>
                  </a:lnTo>
                  <a:lnTo>
                    <a:pt x="184" y="202"/>
                  </a:lnTo>
                  <a:lnTo>
                    <a:pt x="185" y="202"/>
                  </a:lnTo>
                  <a:close/>
                  <a:moveTo>
                    <a:pt x="188" y="200"/>
                  </a:moveTo>
                  <a:lnTo>
                    <a:pt x="188" y="201"/>
                  </a:lnTo>
                  <a:lnTo>
                    <a:pt x="188" y="202"/>
                  </a:lnTo>
                  <a:lnTo>
                    <a:pt x="187" y="202"/>
                  </a:lnTo>
                  <a:lnTo>
                    <a:pt x="185" y="202"/>
                  </a:lnTo>
                  <a:lnTo>
                    <a:pt x="185" y="201"/>
                  </a:lnTo>
                  <a:lnTo>
                    <a:pt x="187" y="201"/>
                  </a:lnTo>
                  <a:lnTo>
                    <a:pt x="188" y="201"/>
                  </a:lnTo>
                  <a:lnTo>
                    <a:pt x="188" y="200"/>
                  </a:lnTo>
                  <a:close/>
                  <a:moveTo>
                    <a:pt x="193" y="201"/>
                  </a:moveTo>
                  <a:lnTo>
                    <a:pt x="192" y="201"/>
                  </a:lnTo>
                  <a:lnTo>
                    <a:pt x="191" y="201"/>
                  </a:lnTo>
                  <a:lnTo>
                    <a:pt x="189" y="201"/>
                  </a:lnTo>
                  <a:lnTo>
                    <a:pt x="191" y="201"/>
                  </a:lnTo>
                  <a:lnTo>
                    <a:pt x="191" y="200"/>
                  </a:lnTo>
                  <a:lnTo>
                    <a:pt x="192" y="201"/>
                  </a:lnTo>
                  <a:lnTo>
                    <a:pt x="193" y="201"/>
                  </a:lnTo>
                  <a:close/>
                  <a:moveTo>
                    <a:pt x="189" y="201"/>
                  </a:moveTo>
                  <a:lnTo>
                    <a:pt x="189" y="200"/>
                  </a:lnTo>
                  <a:lnTo>
                    <a:pt x="189" y="201"/>
                  </a:lnTo>
                  <a:close/>
                  <a:moveTo>
                    <a:pt x="187" y="200"/>
                  </a:moveTo>
                  <a:lnTo>
                    <a:pt x="187" y="201"/>
                  </a:lnTo>
                  <a:lnTo>
                    <a:pt x="185" y="201"/>
                  </a:lnTo>
                  <a:lnTo>
                    <a:pt x="185" y="200"/>
                  </a:lnTo>
                  <a:lnTo>
                    <a:pt x="187" y="200"/>
                  </a:lnTo>
                  <a:close/>
                  <a:moveTo>
                    <a:pt x="188" y="200"/>
                  </a:moveTo>
                  <a:lnTo>
                    <a:pt x="187" y="200"/>
                  </a:lnTo>
                  <a:lnTo>
                    <a:pt x="187" y="198"/>
                  </a:lnTo>
                  <a:lnTo>
                    <a:pt x="187" y="200"/>
                  </a:lnTo>
                  <a:lnTo>
                    <a:pt x="188" y="200"/>
                  </a:lnTo>
                  <a:close/>
                  <a:moveTo>
                    <a:pt x="191" y="194"/>
                  </a:moveTo>
                  <a:lnTo>
                    <a:pt x="189" y="194"/>
                  </a:lnTo>
                  <a:lnTo>
                    <a:pt x="191" y="194"/>
                  </a:lnTo>
                  <a:close/>
                  <a:moveTo>
                    <a:pt x="192" y="193"/>
                  </a:moveTo>
                  <a:lnTo>
                    <a:pt x="192" y="194"/>
                  </a:lnTo>
                  <a:lnTo>
                    <a:pt x="192" y="193"/>
                  </a:lnTo>
                  <a:lnTo>
                    <a:pt x="193" y="194"/>
                  </a:lnTo>
                  <a:lnTo>
                    <a:pt x="192" y="194"/>
                  </a:lnTo>
                  <a:lnTo>
                    <a:pt x="192" y="193"/>
                  </a:lnTo>
                  <a:close/>
                  <a:moveTo>
                    <a:pt x="187" y="192"/>
                  </a:moveTo>
                  <a:lnTo>
                    <a:pt x="185" y="192"/>
                  </a:lnTo>
                  <a:lnTo>
                    <a:pt x="185" y="191"/>
                  </a:lnTo>
                  <a:lnTo>
                    <a:pt x="187" y="191"/>
                  </a:lnTo>
                  <a:lnTo>
                    <a:pt x="187" y="192"/>
                  </a:lnTo>
                  <a:close/>
                  <a:moveTo>
                    <a:pt x="193" y="186"/>
                  </a:moveTo>
                  <a:lnTo>
                    <a:pt x="194" y="186"/>
                  </a:lnTo>
                  <a:lnTo>
                    <a:pt x="194" y="187"/>
                  </a:lnTo>
                  <a:lnTo>
                    <a:pt x="193" y="187"/>
                  </a:lnTo>
                  <a:lnTo>
                    <a:pt x="193" y="186"/>
                  </a:lnTo>
                  <a:close/>
                  <a:moveTo>
                    <a:pt x="194" y="186"/>
                  </a:moveTo>
                  <a:lnTo>
                    <a:pt x="193" y="186"/>
                  </a:lnTo>
                  <a:lnTo>
                    <a:pt x="194" y="184"/>
                  </a:lnTo>
                  <a:lnTo>
                    <a:pt x="194" y="186"/>
                  </a:lnTo>
                  <a:close/>
                  <a:moveTo>
                    <a:pt x="188" y="184"/>
                  </a:moveTo>
                  <a:lnTo>
                    <a:pt x="188" y="186"/>
                  </a:lnTo>
                  <a:lnTo>
                    <a:pt x="188" y="187"/>
                  </a:lnTo>
                  <a:lnTo>
                    <a:pt x="187" y="187"/>
                  </a:lnTo>
                  <a:lnTo>
                    <a:pt x="187" y="186"/>
                  </a:lnTo>
                  <a:lnTo>
                    <a:pt x="188" y="186"/>
                  </a:lnTo>
                  <a:lnTo>
                    <a:pt x="187" y="186"/>
                  </a:lnTo>
                  <a:lnTo>
                    <a:pt x="187" y="184"/>
                  </a:lnTo>
                  <a:lnTo>
                    <a:pt x="188" y="186"/>
                  </a:lnTo>
                  <a:lnTo>
                    <a:pt x="187" y="184"/>
                  </a:lnTo>
                  <a:lnTo>
                    <a:pt x="188" y="184"/>
                  </a:lnTo>
                  <a:close/>
                  <a:moveTo>
                    <a:pt x="194" y="184"/>
                  </a:moveTo>
                  <a:lnTo>
                    <a:pt x="193" y="184"/>
                  </a:lnTo>
                  <a:lnTo>
                    <a:pt x="193" y="186"/>
                  </a:lnTo>
                  <a:lnTo>
                    <a:pt x="193" y="184"/>
                  </a:lnTo>
                  <a:lnTo>
                    <a:pt x="194" y="184"/>
                  </a:lnTo>
                  <a:close/>
                  <a:moveTo>
                    <a:pt x="192" y="184"/>
                  </a:moveTo>
                  <a:lnTo>
                    <a:pt x="193" y="184"/>
                  </a:lnTo>
                  <a:lnTo>
                    <a:pt x="192" y="186"/>
                  </a:lnTo>
                  <a:lnTo>
                    <a:pt x="192" y="184"/>
                  </a:lnTo>
                  <a:lnTo>
                    <a:pt x="192" y="183"/>
                  </a:lnTo>
                  <a:lnTo>
                    <a:pt x="192" y="184"/>
                  </a:lnTo>
                  <a:close/>
                  <a:moveTo>
                    <a:pt x="189" y="184"/>
                  </a:moveTo>
                  <a:lnTo>
                    <a:pt x="189" y="183"/>
                  </a:lnTo>
                  <a:lnTo>
                    <a:pt x="189" y="182"/>
                  </a:lnTo>
                  <a:lnTo>
                    <a:pt x="189" y="183"/>
                  </a:lnTo>
                  <a:lnTo>
                    <a:pt x="189" y="184"/>
                  </a:lnTo>
                  <a:close/>
                  <a:moveTo>
                    <a:pt x="193" y="183"/>
                  </a:moveTo>
                  <a:lnTo>
                    <a:pt x="192" y="183"/>
                  </a:lnTo>
                  <a:lnTo>
                    <a:pt x="192" y="182"/>
                  </a:lnTo>
                  <a:lnTo>
                    <a:pt x="193" y="182"/>
                  </a:lnTo>
                  <a:lnTo>
                    <a:pt x="193" y="183"/>
                  </a:lnTo>
                  <a:close/>
                  <a:moveTo>
                    <a:pt x="191" y="183"/>
                  </a:moveTo>
                  <a:lnTo>
                    <a:pt x="192" y="183"/>
                  </a:lnTo>
                  <a:lnTo>
                    <a:pt x="191" y="183"/>
                  </a:lnTo>
                  <a:lnTo>
                    <a:pt x="191" y="184"/>
                  </a:lnTo>
                  <a:lnTo>
                    <a:pt x="189" y="184"/>
                  </a:lnTo>
                  <a:lnTo>
                    <a:pt x="189" y="183"/>
                  </a:lnTo>
                  <a:lnTo>
                    <a:pt x="191" y="183"/>
                  </a:lnTo>
                  <a:lnTo>
                    <a:pt x="189" y="183"/>
                  </a:lnTo>
                  <a:lnTo>
                    <a:pt x="191" y="183"/>
                  </a:lnTo>
                  <a:lnTo>
                    <a:pt x="191" y="182"/>
                  </a:lnTo>
                  <a:lnTo>
                    <a:pt x="192" y="182"/>
                  </a:lnTo>
                  <a:lnTo>
                    <a:pt x="192" y="183"/>
                  </a:lnTo>
                  <a:lnTo>
                    <a:pt x="191" y="183"/>
                  </a:lnTo>
                  <a:close/>
                  <a:moveTo>
                    <a:pt x="194" y="183"/>
                  </a:moveTo>
                  <a:lnTo>
                    <a:pt x="194" y="184"/>
                  </a:lnTo>
                  <a:lnTo>
                    <a:pt x="194" y="183"/>
                  </a:lnTo>
                  <a:lnTo>
                    <a:pt x="193" y="183"/>
                  </a:lnTo>
                  <a:lnTo>
                    <a:pt x="194" y="183"/>
                  </a:lnTo>
                  <a:lnTo>
                    <a:pt x="193" y="182"/>
                  </a:lnTo>
                  <a:lnTo>
                    <a:pt x="194" y="182"/>
                  </a:lnTo>
                  <a:lnTo>
                    <a:pt x="194" y="183"/>
                  </a:lnTo>
                  <a:close/>
                  <a:moveTo>
                    <a:pt x="193" y="182"/>
                  </a:moveTo>
                  <a:lnTo>
                    <a:pt x="192" y="182"/>
                  </a:lnTo>
                  <a:lnTo>
                    <a:pt x="193" y="182"/>
                  </a:lnTo>
                  <a:close/>
                  <a:moveTo>
                    <a:pt x="189" y="182"/>
                  </a:moveTo>
                  <a:lnTo>
                    <a:pt x="189" y="183"/>
                  </a:lnTo>
                  <a:lnTo>
                    <a:pt x="189" y="182"/>
                  </a:lnTo>
                  <a:lnTo>
                    <a:pt x="191" y="182"/>
                  </a:lnTo>
                  <a:lnTo>
                    <a:pt x="189" y="182"/>
                  </a:lnTo>
                  <a:close/>
                  <a:moveTo>
                    <a:pt x="193" y="180"/>
                  </a:moveTo>
                  <a:lnTo>
                    <a:pt x="193" y="182"/>
                  </a:lnTo>
                  <a:lnTo>
                    <a:pt x="192" y="180"/>
                  </a:lnTo>
                  <a:lnTo>
                    <a:pt x="193" y="180"/>
                  </a:lnTo>
                  <a:close/>
                  <a:moveTo>
                    <a:pt x="191" y="180"/>
                  </a:moveTo>
                  <a:lnTo>
                    <a:pt x="189" y="180"/>
                  </a:lnTo>
                  <a:lnTo>
                    <a:pt x="191" y="180"/>
                  </a:lnTo>
                  <a:close/>
                  <a:moveTo>
                    <a:pt x="192" y="180"/>
                  </a:moveTo>
                  <a:lnTo>
                    <a:pt x="193" y="180"/>
                  </a:lnTo>
                  <a:lnTo>
                    <a:pt x="192" y="180"/>
                  </a:lnTo>
                  <a:lnTo>
                    <a:pt x="192" y="179"/>
                  </a:lnTo>
                  <a:lnTo>
                    <a:pt x="192" y="180"/>
                  </a:lnTo>
                  <a:close/>
                  <a:moveTo>
                    <a:pt x="191" y="180"/>
                  </a:moveTo>
                  <a:lnTo>
                    <a:pt x="191" y="179"/>
                  </a:lnTo>
                  <a:lnTo>
                    <a:pt x="191" y="180"/>
                  </a:lnTo>
                  <a:close/>
                  <a:moveTo>
                    <a:pt x="193" y="178"/>
                  </a:moveTo>
                  <a:lnTo>
                    <a:pt x="194" y="178"/>
                  </a:lnTo>
                  <a:lnTo>
                    <a:pt x="194" y="179"/>
                  </a:lnTo>
                  <a:lnTo>
                    <a:pt x="194" y="180"/>
                  </a:lnTo>
                  <a:lnTo>
                    <a:pt x="193" y="180"/>
                  </a:lnTo>
                  <a:lnTo>
                    <a:pt x="193" y="179"/>
                  </a:lnTo>
                  <a:lnTo>
                    <a:pt x="193" y="180"/>
                  </a:lnTo>
                  <a:lnTo>
                    <a:pt x="193" y="179"/>
                  </a:lnTo>
                  <a:lnTo>
                    <a:pt x="192" y="179"/>
                  </a:lnTo>
                  <a:lnTo>
                    <a:pt x="191" y="179"/>
                  </a:lnTo>
                  <a:lnTo>
                    <a:pt x="192" y="178"/>
                  </a:lnTo>
                  <a:lnTo>
                    <a:pt x="193" y="178"/>
                  </a:lnTo>
                  <a:close/>
                  <a:moveTo>
                    <a:pt x="193" y="178"/>
                  </a:moveTo>
                  <a:lnTo>
                    <a:pt x="192" y="178"/>
                  </a:lnTo>
                  <a:lnTo>
                    <a:pt x="191" y="178"/>
                  </a:lnTo>
                  <a:lnTo>
                    <a:pt x="192" y="177"/>
                  </a:lnTo>
                  <a:lnTo>
                    <a:pt x="193" y="177"/>
                  </a:lnTo>
                  <a:lnTo>
                    <a:pt x="193" y="178"/>
                  </a:lnTo>
                  <a:close/>
                  <a:moveTo>
                    <a:pt x="192" y="177"/>
                  </a:moveTo>
                  <a:lnTo>
                    <a:pt x="193" y="177"/>
                  </a:lnTo>
                  <a:lnTo>
                    <a:pt x="192" y="177"/>
                  </a:lnTo>
                  <a:close/>
                  <a:moveTo>
                    <a:pt x="193" y="177"/>
                  </a:moveTo>
                  <a:lnTo>
                    <a:pt x="194" y="178"/>
                  </a:lnTo>
                  <a:lnTo>
                    <a:pt x="193" y="178"/>
                  </a:lnTo>
                  <a:lnTo>
                    <a:pt x="193" y="177"/>
                  </a:lnTo>
                  <a:close/>
                  <a:moveTo>
                    <a:pt x="187" y="178"/>
                  </a:moveTo>
                  <a:lnTo>
                    <a:pt x="187" y="177"/>
                  </a:lnTo>
                  <a:lnTo>
                    <a:pt x="185" y="177"/>
                  </a:lnTo>
                  <a:lnTo>
                    <a:pt x="187" y="177"/>
                  </a:lnTo>
                  <a:lnTo>
                    <a:pt x="187" y="178"/>
                  </a:lnTo>
                  <a:close/>
                  <a:moveTo>
                    <a:pt x="194" y="175"/>
                  </a:moveTo>
                  <a:lnTo>
                    <a:pt x="194" y="177"/>
                  </a:lnTo>
                  <a:lnTo>
                    <a:pt x="194" y="175"/>
                  </a:lnTo>
                  <a:close/>
                  <a:moveTo>
                    <a:pt x="191" y="177"/>
                  </a:moveTo>
                  <a:lnTo>
                    <a:pt x="189" y="177"/>
                  </a:lnTo>
                  <a:lnTo>
                    <a:pt x="189" y="175"/>
                  </a:lnTo>
                  <a:lnTo>
                    <a:pt x="191" y="175"/>
                  </a:lnTo>
                  <a:lnTo>
                    <a:pt x="191" y="177"/>
                  </a:lnTo>
                  <a:close/>
                  <a:moveTo>
                    <a:pt x="191" y="175"/>
                  </a:moveTo>
                  <a:lnTo>
                    <a:pt x="189" y="175"/>
                  </a:lnTo>
                  <a:lnTo>
                    <a:pt x="191" y="175"/>
                  </a:lnTo>
                  <a:close/>
                  <a:moveTo>
                    <a:pt x="193" y="175"/>
                  </a:moveTo>
                  <a:lnTo>
                    <a:pt x="192" y="175"/>
                  </a:lnTo>
                  <a:lnTo>
                    <a:pt x="192" y="177"/>
                  </a:lnTo>
                  <a:lnTo>
                    <a:pt x="191" y="177"/>
                  </a:lnTo>
                  <a:lnTo>
                    <a:pt x="191" y="175"/>
                  </a:lnTo>
                  <a:lnTo>
                    <a:pt x="192" y="175"/>
                  </a:lnTo>
                  <a:lnTo>
                    <a:pt x="193" y="175"/>
                  </a:lnTo>
                  <a:close/>
                  <a:moveTo>
                    <a:pt x="188" y="174"/>
                  </a:moveTo>
                  <a:lnTo>
                    <a:pt x="188" y="175"/>
                  </a:lnTo>
                  <a:lnTo>
                    <a:pt x="188" y="174"/>
                  </a:lnTo>
                  <a:close/>
                  <a:moveTo>
                    <a:pt x="194" y="174"/>
                  </a:moveTo>
                  <a:lnTo>
                    <a:pt x="194" y="175"/>
                  </a:lnTo>
                  <a:lnTo>
                    <a:pt x="193" y="175"/>
                  </a:lnTo>
                  <a:lnTo>
                    <a:pt x="193" y="174"/>
                  </a:lnTo>
                  <a:lnTo>
                    <a:pt x="194" y="174"/>
                  </a:lnTo>
                  <a:close/>
                  <a:moveTo>
                    <a:pt x="192" y="174"/>
                  </a:moveTo>
                  <a:lnTo>
                    <a:pt x="191" y="174"/>
                  </a:lnTo>
                  <a:lnTo>
                    <a:pt x="192" y="174"/>
                  </a:lnTo>
                  <a:close/>
                  <a:moveTo>
                    <a:pt x="193" y="174"/>
                  </a:moveTo>
                  <a:lnTo>
                    <a:pt x="192" y="174"/>
                  </a:lnTo>
                  <a:lnTo>
                    <a:pt x="193" y="174"/>
                  </a:lnTo>
                  <a:close/>
                  <a:moveTo>
                    <a:pt x="192" y="174"/>
                  </a:moveTo>
                  <a:lnTo>
                    <a:pt x="191" y="174"/>
                  </a:lnTo>
                  <a:lnTo>
                    <a:pt x="189" y="174"/>
                  </a:lnTo>
                  <a:lnTo>
                    <a:pt x="191" y="174"/>
                  </a:lnTo>
                  <a:lnTo>
                    <a:pt x="191" y="173"/>
                  </a:lnTo>
                  <a:lnTo>
                    <a:pt x="192" y="174"/>
                  </a:lnTo>
                  <a:close/>
                  <a:moveTo>
                    <a:pt x="193" y="174"/>
                  </a:moveTo>
                  <a:lnTo>
                    <a:pt x="193" y="173"/>
                  </a:lnTo>
                  <a:lnTo>
                    <a:pt x="193" y="174"/>
                  </a:lnTo>
                  <a:close/>
                  <a:moveTo>
                    <a:pt x="198" y="174"/>
                  </a:moveTo>
                  <a:lnTo>
                    <a:pt x="199" y="174"/>
                  </a:lnTo>
                  <a:lnTo>
                    <a:pt x="199" y="175"/>
                  </a:lnTo>
                  <a:lnTo>
                    <a:pt x="198" y="175"/>
                  </a:lnTo>
                  <a:lnTo>
                    <a:pt x="199" y="175"/>
                  </a:lnTo>
                  <a:lnTo>
                    <a:pt x="198" y="175"/>
                  </a:lnTo>
                  <a:lnTo>
                    <a:pt x="198" y="177"/>
                  </a:lnTo>
                  <a:lnTo>
                    <a:pt x="197" y="177"/>
                  </a:lnTo>
                  <a:lnTo>
                    <a:pt x="197" y="178"/>
                  </a:lnTo>
                  <a:lnTo>
                    <a:pt x="197" y="177"/>
                  </a:lnTo>
                  <a:lnTo>
                    <a:pt x="196" y="177"/>
                  </a:lnTo>
                  <a:lnTo>
                    <a:pt x="197" y="177"/>
                  </a:lnTo>
                  <a:lnTo>
                    <a:pt x="196" y="177"/>
                  </a:lnTo>
                  <a:lnTo>
                    <a:pt x="196" y="175"/>
                  </a:lnTo>
                  <a:lnTo>
                    <a:pt x="197" y="175"/>
                  </a:lnTo>
                  <a:lnTo>
                    <a:pt x="197" y="174"/>
                  </a:lnTo>
                  <a:lnTo>
                    <a:pt x="197" y="173"/>
                  </a:lnTo>
                  <a:lnTo>
                    <a:pt x="197" y="174"/>
                  </a:lnTo>
                  <a:lnTo>
                    <a:pt x="198" y="174"/>
                  </a:lnTo>
                  <a:lnTo>
                    <a:pt x="198" y="173"/>
                  </a:lnTo>
                  <a:lnTo>
                    <a:pt x="197" y="173"/>
                  </a:lnTo>
                  <a:lnTo>
                    <a:pt x="198" y="173"/>
                  </a:lnTo>
                  <a:lnTo>
                    <a:pt x="198" y="174"/>
                  </a:lnTo>
                  <a:close/>
                  <a:moveTo>
                    <a:pt x="194" y="174"/>
                  </a:moveTo>
                  <a:lnTo>
                    <a:pt x="193" y="173"/>
                  </a:lnTo>
                  <a:lnTo>
                    <a:pt x="194" y="173"/>
                  </a:lnTo>
                  <a:lnTo>
                    <a:pt x="194" y="174"/>
                  </a:lnTo>
                  <a:close/>
                  <a:moveTo>
                    <a:pt x="192" y="173"/>
                  </a:moveTo>
                  <a:lnTo>
                    <a:pt x="193" y="173"/>
                  </a:lnTo>
                  <a:lnTo>
                    <a:pt x="193" y="174"/>
                  </a:lnTo>
                  <a:lnTo>
                    <a:pt x="193" y="173"/>
                  </a:lnTo>
                  <a:lnTo>
                    <a:pt x="192" y="173"/>
                  </a:lnTo>
                  <a:close/>
                  <a:moveTo>
                    <a:pt x="191" y="173"/>
                  </a:moveTo>
                  <a:lnTo>
                    <a:pt x="191" y="172"/>
                  </a:lnTo>
                  <a:lnTo>
                    <a:pt x="191" y="173"/>
                  </a:lnTo>
                  <a:close/>
                  <a:moveTo>
                    <a:pt x="194" y="173"/>
                  </a:moveTo>
                  <a:lnTo>
                    <a:pt x="194" y="172"/>
                  </a:lnTo>
                  <a:lnTo>
                    <a:pt x="194" y="173"/>
                  </a:lnTo>
                  <a:close/>
                  <a:moveTo>
                    <a:pt x="192" y="172"/>
                  </a:moveTo>
                  <a:lnTo>
                    <a:pt x="193" y="172"/>
                  </a:lnTo>
                  <a:lnTo>
                    <a:pt x="193" y="173"/>
                  </a:lnTo>
                  <a:lnTo>
                    <a:pt x="192" y="173"/>
                  </a:lnTo>
                  <a:lnTo>
                    <a:pt x="193" y="173"/>
                  </a:lnTo>
                  <a:lnTo>
                    <a:pt x="192" y="173"/>
                  </a:lnTo>
                  <a:lnTo>
                    <a:pt x="192" y="172"/>
                  </a:lnTo>
                  <a:close/>
                  <a:moveTo>
                    <a:pt x="193" y="172"/>
                  </a:moveTo>
                  <a:lnTo>
                    <a:pt x="192" y="172"/>
                  </a:lnTo>
                  <a:lnTo>
                    <a:pt x="193" y="172"/>
                  </a:lnTo>
                  <a:close/>
                  <a:moveTo>
                    <a:pt x="192" y="170"/>
                  </a:moveTo>
                  <a:lnTo>
                    <a:pt x="191" y="170"/>
                  </a:lnTo>
                  <a:lnTo>
                    <a:pt x="192" y="170"/>
                  </a:lnTo>
                  <a:close/>
                  <a:moveTo>
                    <a:pt x="194" y="172"/>
                  </a:moveTo>
                  <a:lnTo>
                    <a:pt x="194" y="170"/>
                  </a:lnTo>
                  <a:lnTo>
                    <a:pt x="194" y="172"/>
                  </a:lnTo>
                  <a:close/>
                  <a:moveTo>
                    <a:pt x="197" y="170"/>
                  </a:moveTo>
                  <a:lnTo>
                    <a:pt x="197" y="169"/>
                  </a:lnTo>
                  <a:lnTo>
                    <a:pt x="197" y="170"/>
                  </a:lnTo>
                  <a:close/>
                  <a:moveTo>
                    <a:pt x="193" y="169"/>
                  </a:moveTo>
                  <a:lnTo>
                    <a:pt x="194" y="169"/>
                  </a:lnTo>
                  <a:lnTo>
                    <a:pt x="193" y="169"/>
                  </a:lnTo>
                  <a:lnTo>
                    <a:pt x="193" y="170"/>
                  </a:lnTo>
                  <a:lnTo>
                    <a:pt x="192" y="170"/>
                  </a:lnTo>
                  <a:lnTo>
                    <a:pt x="192" y="169"/>
                  </a:lnTo>
                  <a:lnTo>
                    <a:pt x="193" y="169"/>
                  </a:lnTo>
                  <a:close/>
                  <a:moveTo>
                    <a:pt x="189" y="166"/>
                  </a:moveTo>
                  <a:lnTo>
                    <a:pt x="189" y="168"/>
                  </a:lnTo>
                  <a:lnTo>
                    <a:pt x="188" y="168"/>
                  </a:lnTo>
                  <a:lnTo>
                    <a:pt x="188" y="166"/>
                  </a:lnTo>
                  <a:lnTo>
                    <a:pt x="188" y="168"/>
                  </a:lnTo>
                  <a:lnTo>
                    <a:pt x="188" y="166"/>
                  </a:lnTo>
                  <a:lnTo>
                    <a:pt x="189" y="166"/>
                  </a:lnTo>
                  <a:close/>
                  <a:moveTo>
                    <a:pt x="191" y="166"/>
                  </a:moveTo>
                  <a:lnTo>
                    <a:pt x="191" y="165"/>
                  </a:lnTo>
                  <a:lnTo>
                    <a:pt x="192" y="166"/>
                  </a:lnTo>
                  <a:lnTo>
                    <a:pt x="191" y="166"/>
                  </a:lnTo>
                  <a:close/>
                  <a:moveTo>
                    <a:pt x="194" y="164"/>
                  </a:moveTo>
                  <a:lnTo>
                    <a:pt x="194" y="165"/>
                  </a:lnTo>
                  <a:lnTo>
                    <a:pt x="194" y="164"/>
                  </a:lnTo>
                  <a:close/>
                  <a:moveTo>
                    <a:pt x="196" y="163"/>
                  </a:moveTo>
                  <a:lnTo>
                    <a:pt x="194" y="163"/>
                  </a:lnTo>
                  <a:lnTo>
                    <a:pt x="196" y="163"/>
                  </a:lnTo>
                  <a:close/>
                  <a:moveTo>
                    <a:pt x="198" y="161"/>
                  </a:moveTo>
                  <a:lnTo>
                    <a:pt x="198" y="160"/>
                  </a:lnTo>
                  <a:lnTo>
                    <a:pt x="198" y="161"/>
                  </a:lnTo>
                  <a:lnTo>
                    <a:pt x="198" y="160"/>
                  </a:lnTo>
                  <a:lnTo>
                    <a:pt x="198" y="161"/>
                  </a:lnTo>
                  <a:close/>
                  <a:moveTo>
                    <a:pt x="196" y="160"/>
                  </a:moveTo>
                  <a:lnTo>
                    <a:pt x="197" y="160"/>
                  </a:lnTo>
                  <a:lnTo>
                    <a:pt x="196" y="160"/>
                  </a:lnTo>
                  <a:close/>
                  <a:moveTo>
                    <a:pt x="196" y="160"/>
                  </a:moveTo>
                  <a:lnTo>
                    <a:pt x="196" y="159"/>
                  </a:lnTo>
                  <a:lnTo>
                    <a:pt x="194" y="159"/>
                  </a:lnTo>
                  <a:lnTo>
                    <a:pt x="194" y="158"/>
                  </a:lnTo>
                  <a:lnTo>
                    <a:pt x="194" y="159"/>
                  </a:lnTo>
                  <a:lnTo>
                    <a:pt x="196" y="159"/>
                  </a:lnTo>
                  <a:lnTo>
                    <a:pt x="196" y="160"/>
                  </a:lnTo>
                  <a:close/>
                  <a:moveTo>
                    <a:pt x="198" y="158"/>
                  </a:moveTo>
                  <a:lnTo>
                    <a:pt x="197" y="158"/>
                  </a:lnTo>
                  <a:lnTo>
                    <a:pt x="198" y="158"/>
                  </a:lnTo>
                  <a:close/>
                  <a:moveTo>
                    <a:pt x="201" y="156"/>
                  </a:moveTo>
                  <a:lnTo>
                    <a:pt x="199" y="156"/>
                  </a:lnTo>
                  <a:lnTo>
                    <a:pt x="201" y="156"/>
                  </a:lnTo>
                  <a:close/>
                  <a:moveTo>
                    <a:pt x="193" y="154"/>
                  </a:moveTo>
                  <a:lnTo>
                    <a:pt x="192" y="154"/>
                  </a:lnTo>
                  <a:lnTo>
                    <a:pt x="193" y="154"/>
                  </a:lnTo>
                  <a:lnTo>
                    <a:pt x="193" y="155"/>
                  </a:lnTo>
                  <a:lnTo>
                    <a:pt x="194" y="155"/>
                  </a:lnTo>
                  <a:lnTo>
                    <a:pt x="193" y="155"/>
                  </a:lnTo>
                  <a:lnTo>
                    <a:pt x="194" y="154"/>
                  </a:lnTo>
                  <a:lnTo>
                    <a:pt x="196" y="154"/>
                  </a:lnTo>
                  <a:lnTo>
                    <a:pt x="196" y="155"/>
                  </a:lnTo>
                  <a:lnTo>
                    <a:pt x="194" y="155"/>
                  </a:lnTo>
                  <a:lnTo>
                    <a:pt x="196" y="155"/>
                  </a:lnTo>
                  <a:lnTo>
                    <a:pt x="194" y="155"/>
                  </a:lnTo>
                  <a:lnTo>
                    <a:pt x="196" y="155"/>
                  </a:lnTo>
                  <a:lnTo>
                    <a:pt x="196" y="156"/>
                  </a:lnTo>
                  <a:lnTo>
                    <a:pt x="196" y="158"/>
                  </a:lnTo>
                  <a:lnTo>
                    <a:pt x="194" y="158"/>
                  </a:lnTo>
                  <a:lnTo>
                    <a:pt x="194" y="159"/>
                  </a:lnTo>
                  <a:lnTo>
                    <a:pt x="193" y="159"/>
                  </a:lnTo>
                  <a:lnTo>
                    <a:pt x="194" y="159"/>
                  </a:lnTo>
                  <a:lnTo>
                    <a:pt x="193" y="159"/>
                  </a:lnTo>
                  <a:lnTo>
                    <a:pt x="193" y="160"/>
                  </a:lnTo>
                  <a:lnTo>
                    <a:pt x="194" y="160"/>
                  </a:lnTo>
                  <a:lnTo>
                    <a:pt x="194" y="161"/>
                  </a:lnTo>
                  <a:lnTo>
                    <a:pt x="196" y="161"/>
                  </a:lnTo>
                  <a:lnTo>
                    <a:pt x="194" y="161"/>
                  </a:lnTo>
                  <a:lnTo>
                    <a:pt x="194" y="163"/>
                  </a:lnTo>
                  <a:lnTo>
                    <a:pt x="196" y="163"/>
                  </a:lnTo>
                  <a:lnTo>
                    <a:pt x="194" y="163"/>
                  </a:lnTo>
                  <a:lnTo>
                    <a:pt x="196" y="164"/>
                  </a:lnTo>
                  <a:lnTo>
                    <a:pt x="194" y="164"/>
                  </a:lnTo>
                  <a:lnTo>
                    <a:pt x="193" y="164"/>
                  </a:lnTo>
                  <a:lnTo>
                    <a:pt x="194" y="164"/>
                  </a:lnTo>
                  <a:lnTo>
                    <a:pt x="194" y="165"/>
                  </a:lnTo>
                  <a:lnTo>
                    <a:pt x="193" y="165"/>
                  </a:lnTo>
                  <a:lnTo>
                    <a:pt x="193" y="166"/>
                  </a:lnTo>
                  <a:lnTo>
                    <a:pt x="193" y="165"/>
                  </a:lnTo>
                  <a:lnTo>
                    <a:pt x="193" y="166"/>
                  </a:lnTo>
                  <a:lnTo>
                    <a:pt x="193" y="165"/>
                  </a:lnTo>
                  <a:lnTo>
                    <a:pt x="192" y="165"/>
                  </a:lnTo>
                  <a:lnTo>
                    <a:pt x="191" y="165"/>
                  </a:lnTo>
                  <a:lnTo>
                    <a:pt x="191" y="164"/>
                  </a:lnTo>
                  <a:lnTo>
                    <a:pt x="191" y="163"/>
                  </a:lnTo>
                  <a:lnTo>
                    <a:pt x="192" y="163"/>
                  </a:lnTo>
                  <a:lnTo>
                    <a:pt x="191" y="163"/>
                  </a:lnTo>
                  <a:lnTo>
                    <a:pt x="192" y="163"/>
                  </a:lnTo>
                  <a:lnTo>
                    <a:pt x="192" y="161"/>
                  </a:lnTo>
                  <a:lnTo>
                    <a:pt x="192" y="160"/>
                  </a:lnTo>
                  <a:lnTo>
                    <a:pt x="192" y="159"/>
                  </a:lnTo>
                  <a:lnTo>
                    <a:pt x="192" y="158"/>
                  </a:lnTo>
                  <a:lnTo>
                    <a:pt x="192" y="156"/>
                  </a:lnTo>
                  <a:lnTo>
                    <a:pt x="192" y="155"/>
                  </a:lnTo>
                  <a:lnTo>
                    <a:pt x="192" y="154"/>
                  </a:lnTo>
                  <a:lnTo>
                    <a:pt x="193" y="154"/>
                  </a:lnTo>
                  <a:close/>
                  <a:moveTo>
                    <a:pt x="198" y="155"/>
                  </a:moveTo>
                  <a:lnTo>
                    <a:pt x="197" y="154"/>
                  </a:lnTo>
                  <a:lnTo>
                    <a:pt x="198" y="154"/>
                  </a:lnTo>
                  <a:lnTo>
                    <a:pt x="197" y="154"/>
                  </a:lnTo>
                  <a:lnTo>
                    <a:pt x="198" y="154"/>
                  </a:lnTo>
                  <a:lnTo>
                    <a:pt x="198" y="155"/>
                  </a:lnTo>
                  <a:close/>
                  <a:moveTo>
                    <a:pt x="196" y="121"/>
                  </a:moveTo>
                  <a:lnTo>
                    <a:pt x="194" y="121"/>
                  </a:lnTo>
                  <a:lnTo>
                    <a:pt x="196" y="121"/>
                  </a:lnTo>
                  <a:close/>
                  <a:moveTo>
                    <a:pt x="156" y="99"/>
                  </a:moveTo>
                  <a:lnTo>
                    <a:pt x="156" y="98"/>
                  </a:lnTo>
                  <a:lnTo>
                    <a:pt x="156" y="99"/>
                  </a:lnTo>
                  <a:close/>
                  <a:moveTo>
                    <a:pt x="166" y="98"/>
                  </a:moveTo>
                  <a:lnTo>
                    <a:pt x="165" y="98"/>
                  </a:lnTo>
                  <a:lnTo>
                    <a:pt x="166" y="98"/>
                  </a:lnTo>
                  <a:close/>
                  <a:moveTo>
                    <a:pt x="1" y="57"/>
                  </a:moveTo>
                  <a:lnTo>
                    <a:pt x="0" y="57"/>
                  </a:lnTo>
                  <a:lnTo>
                    <a:pt x="0" y="56"/>
                  </a:lnTo>
                  <a:lnTo>
                    <a:pt x="1" y="56"/>
                  </a:lnTo>
                  <a:lnTo>
                    <a:pt x="1" y="57"/>
                  </a:lnTo>
                  <a:close/>
                  <a:moveTo>
                    <a:pt x="160" y="52"/>
                  </a:moveTo>
                  <a:lnTo>
                    <a:pt x="159" y="52"/>
                  </a:lnTo>
                  <a:lnTo>
                    <a:pt x="160" y="52"/>
                  </a:lnTo>
                  <a:close/>
                  <a:moveTo>
                    <a:pt x="217" y="1"/>
                  </a:moveTo>
                  <a:lnTo>
                    <a:pt x="217" y="2"/>
                  </a:lnTo>
                  <a:lnTo>
                    <a:pt x="219" y="2"/>
                  </a:lnTo>
                  <a:lnTo>
                    <a:pt x="219" y="3"/>
                  </a:lnTo>
                  <a:lnTo>
                    <a:pt x="220" y="3"/>
                  </a:lnTo>
                  <a:lnTo>
                    <a:pt x="219" y="3"/>
                  </a:lnTo>
                  <a:lnTo>
                    <a:pt x="219" y="5"/>
                  </a:lnTo>
                  <a:lnTo>
                    <a:pt x="220" y="5"/>
                  </a:lnTo>
                  <a:lnTo>
                    <a:pt x="220" y="6"/>
                  </a:lnTo>
                  <a:lnTo>
                    <a:pt x="220" y="7"/>
                  </a:lnTo>
                  <a:lnTo>
                    <a:pt x="220" y="9"/>
                  </a:lnTo>
                  <a:lnTo>
                    <a:pt x="221" y="9"/>
                  </a:lnTo>
                  <a:lnTo>
                    <a:pt x="221" y="10"/>
                  </a:lnTo>
                  <a:lnTo>
                    <a:pt x="222" y="10"/>
                  </a:lnTo>
                  <a:lnTo>
                    <a:pt x="222" y="11"/>
                  </a:lnTo>
                  <a:lnTo>
                    <a:pt x="222" y="12"/>
                  </a:lnTo>
                  <a:lnTo>
                    <a:pt x="221" y="12"/>
                  </a:lnTo>
                  <a:lnTo>
                    <a:pt x="221" y="14"/>
                  </a:lnTo>
                  <a:lnTo>
                    <a:pt x="222" y="14"/>
                  </a:lnTo>
                  <a:lnTo>
                    <a:pt x="222" y="15"/>
                  </a:lnTo>
                  <a:lnTo>
                    <a:pt x="221" y="15"/>
                  </a:lnTo>
                  <a:lnTo>
                    <a:pt x="221" y="16"/>
                  </a:lnTo>
                  <a:lnTo>
                    <a:pt x="221" y="17"/>
                  </a:lnTo>
                  <a:lnTo>
                    <a:pt x="222" y="17"/>
                  </a:lnTo>
                  <a:lnTo>
                    <a:pt x="222" y="19"/>
                  </a:lnTo>
                  <a:lnTo>
                    <a:pt x="222" y="20"/>
                  </a:lnTo>
                  <a:lnTo>
                    <a:pt x="224" y="21"/>
                  </a:lnTo>
                  <a:lnTo>
                    <a:pt x="224" y="23"/>
                  </a:lnTo>
                  <a:lnTo>
                    <a:pt x="224" y="24"/>
                  </a:lnTo>
                  <a:lnTo>
                    <a:pt x="225" y="24"/>
                  </a:lnTo>
                  <a:lnTo>
                    <a:pt x="225" y="25"/>
                  </a:lnTo>
                  <a:lnTo>
                    <a:pt x="225" y="26"/>
                  </a:lnTo>
                  <a:lnTo>
                    <a:pt x="225" y="28"/>
                  </a:lnTo>
                  <a:lnTo>
                    <a:pt x="226" y="29"/>
                  </a:lnTo>
                  <a:lnTo>
                    <a:pt x="226" y="30"/>
                  </a:lnTo>
                  <a:lnTo>
                    <a:pt x="226" y="31"/>
                  </a:lnTo>
                  <a:lnTo>
                    <a:pt x="228" y="31"/>
                  </a:lnTo>
                  <a:lnTo>
                    <a:pt x="230" y="31"/>
                  </a:lnTo>
                  <a:lnTo>
                    <a:pt x="230" y="33"/>
                  </a:lnTo>
                  <a:lnTo>
                    <a:pt x="230" y="34"/>
                  </a:lnTo>
                  <a:lnTo>
                    <a:pt x="230" y="35"/>
                  </a:lnTo>
                  <a:lnTo>
                    <a:pt x="229" y="37"/>
                  </a:lnTo>
                  <a:lnTo>
                    <a:pt x="229" y="38"/>
                  </a:lnTo>
                  <a:lnTo>
                    <a:pt x="228" y="38"/>
                  </a:lnTo>
                  <a:lnTo>
                    <a:pt x="228" y="39"/>
                  </a:lnTo>
                  <a:lnTo>
                    <a:pt x="226" y="39"/>
                  </a:lnTo>
                  <a:lnTo>
                    <a:pt x="225" y="39"/>
                  </a:lnTo>
                  <a:lnTo>
                    <a:pt x="225" y="40"/>
                  </a:lnTo>
                  <a:lnTo>
                    <a:pt x="224" y="40"/>
                  </a:lnTo>
                  <a:lnTo>
                    <a:pt x="222" y="40"/>
                  </a:lnTo>
                  <a:lnTo>
                    <a:pt x="222" y="42"/>
                  </a:lnTo>
                  <a:lnTo>
                    <a:pt x="222" y="43"/>
                  </a:lnTo>
                  <a:lnTo>
                    <a:pt x="222" y="44"/>
                  </a:lnTo>
                  <a:lnTo>
                    <a:pt x="224" y="44"/>
                  </a:lnTo>
                  <a:lnTo>
                    <a:pt x="222" y="44"/>
                  </a:lnTo>
                  <a:lnTo>
                    <a:pt x="222" y="45"/>
                  </a:lnTo>
                  <a:lnTo>
                    <a:pt x="222" y="47"/>
                  </a:lnTo>
                  <a:lnTo>
                    <a:pt x="222" y="48"/>
                  </a:lnTo>
                  <a:lnTo>
                    <a:pt x="222" y="49"/>
                  </a:lnTo>
                  <a:lnTo>
                    <a:pt x="222" y="51"/>
                  </a:lnTo>
                  <a:lnTo>
                    <a:pt x="222" y="52"/>
                  </a:lnTo>
                  <a:lnTo>
                    <a:pt x="222" y="53"/>
                  </a:lnTo>
                  <a:lnTo>
                    <a:pt x="224" y="56"/>
                  </a:lnTo>
                  <a:lnTo>
                    <a:pt x="222" y="56"/>
                  </a:lnTo>
                  <a:lnTo>
                    <a:pt x="222" y="57"/>
                  </a:lnTo>
                  <a:lnTo>
                    <a:pt x="221" y="57"/>
                  </a:lnTo>
                  <a:lnTo>
                    <a:pt x="220" y="57"/>
                  </a:lnTo>
                  <a:lnTo>
                    <a:pt x="220" y="58"/>
                  </a:lnTo>
                  <a:lnTo>
                    <a:pt x="220" y="59"/>
                  </a:lnTo>
                  <a:lnTo>
                    <a:pt x="219" y="59"/>
                  </a:lnTo>
                  <a:lnTo>
                    <a:pt x="220" y="59"/>
                  </a:lnTo>
                  <a:lnTo>
                    <a:pt x="220" y="61"/>
                  </a:lnTo>
                  <a:lnTo>
                    <a:pt x="219" y="61"/>
                  </a:lnTo>
                  <a:lnTo>
                    <a:pt x="219" y="62"/>
                  </a:lnTo>
                  <a:lnTo>
                    <a:pt x="217" y="62"/>
                  </a:lnTo>
                  <a:lnTo>
                    <a:pt x="217" y="63"/>
                  </a:lnTo>
                  <a:lnTo>
                    <a:pt x="217" y="65"/>
                  </a:lnTo>
                  <a:lnTo>
                    <a:pt x="216" y="65"/>
                  </a:lnTo>
                  <a:lnTo>
                    <a:pt x="216" y="66"/>
                  </a:lnTo>
                  <a:lnTo>
                    <a:pt x="216" y="67"/>
                  </a:lnTo>
                  <a:lnTo>
                    <a:pt x="215" y="67"/>
                  </a:lnTo>
                  <a:lnTo>
                    <a:pt x="215" y="68"/>
                  </a:lnTo>
                  <a:lnTo>
                    <a:pt x="215" y="70"/>
                  </a:lnTo>
                  <a:lnTo>
                    <a:pt x="213" y="70"/>
                  </a:lnTo>
                  <a:lnTo>
                    <a:pt x="213" y="71"/>
                  </a:lnTo>
                  <a:lnTo>
                    <a:pt x="215" y="71"/>
                  </a:lnTo>
                  <a:lnTo>
                    <a:pt x="215" y="72"/>
                  </a:lnTo>
                  <a:lnTo>
                    <a:pt x="215" y="73"/>
                  </a:lnTo>
                  <a:lnTo>
                    <a:pt x="215" y="75"/>
                  </a:lnTo>
                  <a:lnTo>
                    <a:pt x="215" y="76"/>
                  </a:lnTo>
                  <a:lnTo>
                    <a:pt x="215" y="77"/>
                  </a:lnTo>
                  <a:lnTo>
                    <a:pt x="213" y="77"/>
                  </a:lnTo>
                  <a:lnTo>
                    <a:pt x="213" y="79"/>
                  </a:lnTo>
                  <a:lnTo>
                    <a:pt x="212" y="79"/>
                  </a:lnTo>
                  <a:lnTo>
                    <a:pt x="212" y="80"/>
                  </a:lnTo>
                  <a:lnTo>
                    <a:pt x="212" y="81"/>
                  </a:lnTo>
                  <a:lnTo>
                    <a:pt x="211" y="82"/>
                  </a:lnTo>
                  <a:lnTo>
                    <a:pt x="211" y="84"/>
                  </a:lnTo>
                  <a:lnTo>
                    <a:pt x="211" y="85"/>
                  </a:lnTo>
                  <a:lnTo>
                    <a:pt x="212" y="85"/>
                  </a:lnTo>
                  <a:lnTo>
                    <a:pt x="212" y="86"/>
                  </a:lnTo>
                  <a:lnTo>
                    <a:pt x="213" y="86"/>
                  </a:lnTo>
                  <a:lnTo>
                    <a:pt x="213" y="87"/>
                  </a:lnTo>
                  <a:lnTo>
                    <a:pt x="212" y="87"/>
                  </a:lnTo>
                  <a:lnTo>
                    <a:pt x="212" y="89"/>
                  </a:lnTo>
                  <a:lnTo>
                    <a:pt x="213" y="89"/>
                  </a:lnTo>
                  <a:lnTo>
                    <a:pt x="213" y="90"/>
                  </a:lnTo>
                  <a:lnTo>
                    <a:pt x="213" y="91"/>
                  </a:lnTo>
                  <a:lnTo>
                    <a:pt x="213" y="93"/>
                  </a:lnTo>
                  <a:lnTo>
                    <a:pt x="215" y="93"/>
                  </a:lnTo>
                  <a:lnTo>
                    <a:pt x="213" y="94"/>
                  </a:lnTo>
                  <a:lnTo>
                    <a:pt x="213" y="95"/>
                  </a:lnTo>
                  <a:lnTo>
                    <a:pt x="215" y="95"/>
                  </a:lnTo>
                  <a:lnTo>
                    <a:pt x="215" y="96"/>
                  </a:lnTo>
                  <a:lnTo>
                    <a:pt x="216" y="96"/>
                  </a:lnTo>
                  <a:lnTo>
                    <a:pt x="215" y="96"/>
                  </a:lnTo>
                  <a:lnTo>
                    <a:pt x="215" y="98"/>
                  </a:lnTo>
                  <a:lnTo>
                    <a:pt x="215" y="99"/>
                  </a:lnTo>
                  <a:lnTo>
                    <a:pt x="215" y="100"/>
                  </a:lnTo>
                  <a:lnTo>
                    <a:pt x="215" y="102"/>
                  </a:lnTo>
                  <a:lnTo>
                    <a:pt x="213" y="102"/>
                  </a:lnTo>
                  <a:lnTo>
                    <a:pt x="213" y="103"/>
                  </a:lnTo>
                  <a:lnTo>
                    <a:pt x="213" y="104"/>
                  </a:lnTo>
                  <a:lnTo>
                    <a:pt x="213" y="105"/>
                  </a:lnTo>
                  <a:lnTo>
                    <a:pt x="212" y="105"/>
                  </a:lnTo>
                  <a:lnTo>
                    <a:pt x="212" y="107"/>
                  </a:lnTo>
                  <a:lnTo>
                    <a:pt x="212" y="108"/>
                  </a:lnTo>
                  <a:lnTo>
                    <a:pt x="211" y="108"/>
                  </a:lnTo>
                  <a:lnTo>
                    <a:pt x="211" y="109"/>
                  </a:lnTo>
                  <a:lnTo>
                    <a:pt x="212" y="109"/>
                  </a:lnTo>
                  <a:lnTo>
                    <a:pt x="212" y="110"/>
                  </a:lnTo>
                  <a:lnTo>
                    <a:pt x="212" y="112"/>
                  </a:lnTo>
                  <a:lnTo>
                    <a:pt x="212" y="113"/>
                  </a:lnTo>
                  <a:lnTo>
                    <a:pt x="212" y="114"/>
                  </a:lnTo>
                  <a:lnTo>
                    <a:pt x="211" y="114"/>
                  </a:lnTo>
                  <a:lnTo>
                    <a:pt x="211" y="116"/>
                  </a:lnTo>
                  <a:lnTo>
                    <a:pt x="210" y="116"/>
                  </a:lnTo>
                  <a:lnTo>
                    <a:pt x="211" y="116"/>
                  </a:lnTo>
                  <a:lnTo>
                    <a:pt x="211" y="117"/>
                  </a:lnTo>
                  <a:lnTo>
                    <a:pt x="210" y="117"/>
                  </a:lnTo>
                  <a:lnTo>
                    <a:pt x="210" y="116"/>
                  </a:lnTo>
                  <a:lnTo>
                    <a:pt x="210" y="117"/>
                  </a:lnTo>
                  <a:lnTo>
                    <a:pt x="208" y="117"/>
                  </a:lnTo>
                  <a:lnTo>
                    <a:pt x="208" y="118"/>
                  </a:lnTo>
                  <a:lnTo>
                    <a:pt x="208" y="119"/>
                  </a:lnTo>
                  <a:lnTo>
                    <a:pt x="207" y="119"/>
                  </a:lnTo>
                  <a:lnTo>
                    <a:pt x="208" y="119"/>
                  </a:lnTo>
                  <a:lnTo>
                    <a:pt x="208" y="121"/>
                  </a:lnTo>
                  <a:lnTo>
                    <a:pt x="207" y="119"/>
                  </a:lnTo>
                  <a:lnTo>
                    <a:pt x="208" y="121"/>
                  </a:lnTo>
                  <a:lnTo>
                    <a:pt x="208" y="122"/>
                  </a:lnTo>
                  <a:lnTo>
                    <a:pt x="207" y="122"/>
                  </a:lnTo>
                  <a:lnTo>
                    <a:pt x="208" y="122"/>
                  </a:lnTo>
                  <a:lnTo>
                    <a:pt x="208" y="123"/>
                  </a:lnTo>
                  <a:lnTo>
                    <a:pt x="208" y="124"/>
                  </a:lnTo>
                  <a:lnTo>
                    <a:pt x="208" y="126"/>
                  </a:lnTo>
                  <a:lnTo>
                    <a:pt x="208" y="127"/>
                  </a:lnTo>
                  <a:lnTo>
                    <a:pt x="208" y="128"/>
                  </a:lnTo>
                  <a:lnTo>
                    <a:pt x="208" y="130"/>
                  </a:lnTo>
                  <a:lnTo>
                    <a:pt x="210" y="131"/>
                  </a:lnTo>
                  <a:lnTo>
                    <a:pt x="210" y="132"/>
                  </a:lnTo>
                  <a:lnTo>
                    <a:pt x="208" y="132"/>
                  </a:lnTo>
                  <a:lnTo>
                    <a:pt x="207" y="132"/>
                  </a:lnTo>
                  <a:lnTo>
                    <a:pt x="207" y="133"/>
                  </a:lnTo>
                  <a:lnTo>
                    <a:pt x="206" y="135"/>
                  </a:lnTo>
                  <a:lnTo>
                    <a:pt x="207" y="135"/>
                  </a:lnTo>
                  <a:lnTo>
                    <a:pt x="207" y="136"/>
                  </a:lnTo>
                  <a:lnTo>
                    <a:pt x="206" y="136"/>
                  </a:lnTo>
                  <a:lnTo>
                    <a:pt x="206" y="137"/>
                  </a:lnTo>
                  <a:lnTo>
                    <a:pt x="206" y="138"/>
                  </a:lnTo>
                  <a:lnTo>
                    <a:pt x="205" y="138"/>
                  </a:lnTo>
                  <a:lnTo>
                    <a:pt x="205" y="140"/>
                  </a:lnTo>
                  <a:lnTo>
                    <a:pt x="206" y="140"/>
                  </a:lnTo>
                  <a:lnTo>
                    <a:pt x="206" y="141"/>
                  </a:lnTo>
                  <a:lnTo>
                    <a:pt x="205" y="141"/>
                  </a:lnTo>
                  <a:lnTo>
                    <a:pt x="205" y="142"/>
                  </a:lnTo>
                  <a:lnTo>
                    <a:pt x="205" y="141"/>
                  </a:lnTo>
                  <a:lnTo>
                    <a:pt x="205" y="142"/>
                  </a:lnTo>
                  <a:lnTo>
                    <a:pt x="205" y="144"/>
                  </a:lnTo>
                  <a:lnTo>
                    <a:pt x="205" y="145"/>
                  </a:lnTo>
                  <a:lnTo>
                    <a:pt x="205" y="146"/>
                  </a:lnTo>
                  <a:lnTo>
                    <a:pt x="203" y="146"/>
                  </a:lnTo>
                  <a:lnTo>
                    <a:pt x="203" y="147"/>
                  </a:lnTo>
                  <a:lnTo>
                    <a:pt x="205" y="147"/>
                  </a:lnTo>
                  <a:lnTo>
                    <a:pt x="205" y="149"/>
                  </a:lnTo>
                  <a:lnTo>
                    <a:pt x="205" y="150"/>
                  </a:lnTo>
                  <a:lnTo>
                    <a:pt x="203" y="151"/>
                  </a:lnTo>
                  <a:lnTo>
                    <a:pt x="205" y="151"/>
                  </a:lnTo>
                  <a:lnTo>
                    <a:pt x="205" y="152"/>
                  </a:lnTo>
                  <a:lnTo>
                    <a:pt x="203" y="152"/>
                  </a:lnTo>
                  <a:lnTo>
                    <a:pt x="205" y="154"/>
                  </a:lnTo>
                  <a:lnTo>
                    <a:pt x="205" y="155"/>
                  </a:lnTo>
                  <a:lnTo>
                    <a:pt x="205" y="156"/>
                  </a:lnTo>
                  <a:lnTo>
                    <a:pt x="203" y="156"/>
                  </a:lnTo>
                  <a:lnTo>
                    <a:pt x="203" y="158"/>
                  </a:lnTo>
                  <a:lnTo>
                    <a:pt x="202" y="158"/>
                  </a:lnTo>
                  <a:lnTo>
                    <a:pt x="203" y="158"/>
                  </a:lnTo>
                  <a:lnTo>
                    <a:pt x="203" y="159"/>
                  </a:lnTo>
                  <a:lnTo>
                    <a:pt x="202" y="160"/>
                  </a:lnTo>
                  <a:lnTo>
                    <a:pt x="203" y="160"/>
                  </a:lnTo>
                  <a:lnTo>
                    <a:pt x="202" y="160"/>
                  </a:lnTo>
                  <a:lnTo>
                    <a:pt x="203" y="160"/>
                  </a:lnTo>
                  <a:lnTo>
                    <a:pt x="203" y="161"/>
                  </a:lnTo>
                  <a:lnTo>
                    <a:pt x="203" y="163"/>
                  </a:lnTo>
                  <a:lnTo>
                    <a:pt x="202" y="163"/>
                  </a:lnTo>
                  <a:lnTo>
                    <a:pt x="203" y="163"/>
                  </a:lnTo>
                  <a:lnTo>
                    <a:pt x="203" y="164"/>
                  </a:lnTo>
                  <a:lnTo>
                    <a:pt x="205" y="164"/>
                  </a:lnTo>
                  <a:lnTo>
                    <a:pt x="205" y="165"/>
                  </a:lnTo>
                  <a:lnTo>
                    <a:pt x="203" y="165"/>
                  </a:lnTo>
                  <a:lnTo>
                    <a:pt x="203" y="166"/>
                  </a:lnTo>
                  <a:lnTo>
                    <a:pt x="205" y="166"/>
                  </a:lnTo>
                  <a:lnTo>
                    <a:pt x="205" y="168"/>
                  </a:lnTo>
                  <a:lnTo>
                    <a:pt x="205" y="169"/>
                  </a:lnTo>
                  <a:lnTo>
                    <a:pt x="206" y="170"/>
                  </a:lnTo>
                  <a:lnTo>
                    <a:pt x="205" y="170"/>
                  </a:lnTo>
                  <a:lnTo>
                    <a:pt x="205" y="172"/>
                  </a:lnTo>
                  <a:lnTo>
                    <a:pt x="205" y="173"/>
                  </a:lnTo>
                  <a:lnTo>
                    <a:pt x="206" y="173"/>
                  </a:lnTo>
                  <a:lnTo>
                    <a:pt x="207" y="174"/>
                  </a:lnTo>
                  <a:lnTo>
                    <a:pt x="208" y="174"/>
                  </a:lnTo>
                  <a:lnTo>
                    <a:pt x="208" y="175"/>
                  </a:lnTo>
                  <a:lnTo>
                    <a:pt x="207" y="175"/>
                  </a:lnTo>
                  <a:lnTo>
                    <a:pt x="207" y="177"/>
                  </a:lnTo>
                  <a:lnTo>
                    <a:pt x="206" y="177"/>
                  </a:lnTo>
                  <a:lnTo>
                    <a:pt x="206" y="175"/>
                  </a:lnTo>
                  <a:lnTo>
                    <a:pt x="206" y="177"/>
                  </a:lnTo>
                  <a:lnTo>
                    <a:pt x="205" y="177"/>
                  </a:lnTo>
                  <a:lnTo>
                    <a:pt x="203" y="177"/>
                  </a:lnTo>
                  <a:lnTo>
                    <a:pt x="203" y="178"/>
                  </a:lnTo>
                  <a:lnTo>
                    <a:pt x="205" y="178"/>
                  </a:lnTo>
                  <a:lnTo>
                    <a:pt x="206" y="178"/>
                  </a:lnTo>
                  <a:lnTo>
                    <a:pt x="206" y="179"/>
                  </a:lnTo>
                  <a:lnTo>
                    <a:pt x="207" y="179"/>
                  </a:lnTo>
                  <a:lnTo>
                    <a:pt x="207" y="180"/>
                  </a:lnTo>
                  <a:lnTo>
                    <a:pt x="206" y="180"/>
                  </a:lnTo>
                  <a:lnTo>
                    <a:pt x="206" y="182"/>
                  </a:lnTo>
                  <a:lnTo>
                    <a:pt x="205" y="182"/>
                  </a:lnTo>
                  <a:lnTo>
                    <a:pt x="205" y="183"/>
                  </a:lnTo>
                  <a:lnTo>
                    <a:pt x="205" y="184"/>
                  </a:lnTo>
                  <a:lnTo>
                    <a:pt x="206" y="186"/>
                  </a:lnTo>
                  <a:lnTo>
                    <a:pt x="205" y="186"/>
                  </a:lnTo>
                  <a:lnTo>
                    <a:pt x="205" y="187"/>
                  </a:lnTo>
                  <a:lnTo>
                    <a:pt x="203" y="187"/>
                  </a:lnTo>
                  <a:lnTo>
                    <a:pt x="205" y="187"/>
                  </a:lnTo>
                  <a:lnTo>
                    <a:pt x="205" y="188"/>
                  </a:lnTo>
                  <a:lnTo>
                    <a:pt x="205" y="189"/>
                  </a:lnTo>
                  <a:lnTo>
                    <a:pt x="205" y="191"/>
                  </a:lnTo>
                  <a:lnTo>
                    <a:pt x="205" y="192"/>
                  </a:lnTo>
                  <a:lnTo>
                    <a:pt x="203" y="192"/>
                  </a:lnTo>
                  <a:lnTo>
                    <a:pt x="203" y="193"/>
                  </a:lnTo>
                  <a:lnTo>
                    <a:pt x="203" y="194"/>
                  </a:lnTo>
                  <a:lnTo>
                    <a:pt x="205" y="194"/>
                  </a:lnTo>
                  <a:lnTo>
                    <a:pt x="205" y="196"/>
                  </a:lnTo>
                  <a:lnTo>
                    <a:pt x="203" y="196"/>
                  </a:lnTo>
                  <a:lnTo>
                    <a:pt x="202" y="197"/>
                  </a:lnTo>
                  <a:lnTo>
                    <a:pt x="201" y="197"/>
                  </a:lnTo>
                  <a:lnTo>
                    <a:pt x="202" y="197"/>
                  </a:lnTo>
                  <a:lnTo>
                    <a:pt x="202" y="198"/>
                  </a:lnTo>
                  <a:lnTo>
                    <a:pt x="201" y="200"/>
                  </a:lnTo>
                  <a:lnTo>
                    <a:pt x="201" y="201"/>
                  </a:lnTo>
                  <a:lnTo>
                    <a:pt x="201" y="202"/>
                  </a:lnTo>
                  <a:lnTo>
                    <a:pt x="202" y="202"/>
                  </a:lnTo>
                  <a:lnTo>
                    <a:pt x="202" y="203"/>
                  </a:lnTo>
                  <a:lnTo>
                    <a:pt x="202" y="205"/>
                  </a:lnTo>
                  <a:lnTo>
                    <a:pt x="201" y="205"/>
                  </a:lnTo>
                  <a:lnTo>
                    <a:pt x="201" y="206"/>
                  </a:lnTo>
                  <a:lnTo>
                    <a:pt x="199" y="206"/>
                  </a:lnTo>
                  <a:lnTo>
                    <a:pt x="201" y="207"/>
                  </a:lnTo>
                  <a:lnTo>
                    <a:pt x="201" y="208"/>
                  </a:lnTo>
                  <a:lnTo>
                    <a:pt x="199" y="208"/>
                  </a:lnTo>
                  <a:lnTo>
                    <a:pt x="199" y="210"/>
                  </a:lnTo>
                  <a:lnTo>
                    <a:pt x="198" y="210"/>
                  </a:lnTo>
                  <a:lnTo>
                    <a:pt x="197" y="210"/>
                  </a:lnTo>
                  <a:lnTo>
                    <a:pt x="197" y="211"/>
                  </a:lnTo>
                  <a:lnTo>
                    <a:pt x="197" y="212"/>
                  </a:lnTo>
                  <a:lnTo>
                    <a:pt x="196" y="212"/>
                  </a:lnTo>
                  <a:lnTo>
                    <a:pt x="196" y="214"/>
                  </a:lnTo>
                  <a:lnTo>
                    <a:pt x="194" y="214"/>
                  </a:lnTo>
                  <a:lnTo>
                    <a:pt x="194" y="215"/>
                  </a:lnTo>
                  <a:lnTo>
                    <a:pt x="196" y="215"/>
                  </a:lnTo>
                  <a:lnTo>
                    <a:pt x="194" y="215"/>
                  </a:lnTo>
                  <a:lnTo>
                    <a:pt x="194" y="216"/>
                  </a:lnTo>
                  <a:lnTo>
                    <a:pt x="196" y="216"/>
                  </a:lnTo>
                  <a:lnTo>
                    <a:pt x="196" y="217"/>
                  </a:lnTo>
                  <a:lnTo>
                    <a:pt x="194" y="217"/>
                  </a:lnTo>
                  <a:lnTo>
                    <a:pt x="196" y="217"/>
                  </a:lnTo>
                  <a:lnTo>
                    <a:pt x="194" y="217"/>
                  </a:lnTo>
                  <a:lnTo>
                    <a:pt x="196" y="217"/>
                  </a:lnTo>
                  <a:lnTo>
                    <a:pt x="196" y="219"/>
                  </a:lnTo>
                  <a:lnTo>
                    <a:pt x="194" y="219"/>
                  </a:lnTo>
                  <a:lnTo>
                    <a:pt x="196" y="220"/>
                  </a:lnTo>
                  <a:lnTo>
                    <a:pt x="197" y="221"/>
                  </a:lnTo>
                  <a:lnTo>
                    <a:pt x="197" y="223"/>
                  </a:lnTo>
                  <a:lnTo>
                    <a:pt x="197" y="224"/>
                  </a:lnTo>
                  <a:lnTo>
                    <a:pt x="197" y="225"/>
                  </a:lnTo>
                  <a:lnTo>
                    <a:pt x="198" y="225"/>
                  </a:lnTo>
                  <a:lnTo>
                    <a:pt x="198" y="224"/>
                  </a:lnTo>
                  <a:lnTo>
                    <a:pt x="199" y="224"/>
                  </a:lnTo>
                  <a:lnTo>
                    <a:pt x="201" y="224"/>
                  </a:lnTo>
                  <a:lnTo>
                    <a:pt x="202" y="224"/>
                  </a:lnTo>
                  <a:lnTo>
                    <a:pt x="202" y="225"/>
                  </a:lnTo>
                  <a:lnTo>
                    <a:pt x="202" y="226"/>
                  </a:lnTo>
                  <a:lnTo>
                    <a:pt x="202" y="228"/>
                  </a:lnTo>
                  <a:lnTo>
                    <a:pt x="201" y="228"/>
                  </a:lnTo>
                  <a:lnTo>
                    <a:pt x="202" y="229"/>
                  </a:lnTo>
                  <a:lnTo>
                    <a:pt x="202" y="230"/>
                  </a:lnTo>
                  <a:lnTo>
                    <a:pt x="202" y="231"/>
                  </a:lnTo>
                  <a:lnTo>
                    <a:pt x="201" y="231"/>
                  </a:lnTo>
                  <a:lnTo>
                    <a:pt x="202" y="231"/>
                  </a:lnTo>
                  <a:lnTo>
                    <a:pt x="202" y="233"/>
                  </a:lnTo>
                  <a:lnTo>
                    <a:pt x="203" y="234"/>
                  </a:lnTo>
                  <a:lnTo>
                    <a:pt x="203" y="235"/>
                  </a:lnTo>
                  <a:lnTo>
                    <a:pt x="205" y="235"/>
                  </a:lnTo>
                  <a:lnTo>
                    <a:pt x="206" y="235"/>
                  </a:lnTo>
                  <a:lnTo>
                    <a:pt x="207" y="235"/>
                  </a:lnTo>
                  <a:lnTo>
                    <a:pt x="208" y="235"/>
                  </a:lnTo>
                  <a:lnTo>
                    <a:pt x="210" y="235"/>
                  </a:lnTo>
                  <a:lnTo>
                    <a:pt x="211" y="235"/>
                  </a:lnTo>
                  <a:lnTo>
                    <a:pt x="212" y="235"/>
                  </a:lnTo>
                  <a:lnTo>
                    <a:pt x="213" y="235"/>
                  </a:lnTo>
                  <a:lnTo>
                    <a:pt x="215" y="235"/>
                  </a:lnTo>
                  <a:lnTo>
                    <a:pt x="216" y="237"/>
                  </a:lnTo>
                  <a:lnTo>
                    <a:pt x="217" y="237"/>
                  </a:lnTo>
                  <a:lnTo>
                    <a:pt x="219" y="237"/>
                  </a:lnTo>
                  <a:lnTo>
                    <a:pt x="220" y="237"/>
                  </a:lnTo>
                  <a:lnTo>
                    <a:pt x="220" y="238"/>
                  </a:lnTo>
                  <a:lnTo>
                    <a:pt x="221" y="238"/>
                  </a:lnTo>
                  <a:lnTo>
                    <a:pt x="222" y="238"/>
                  </a:lnTo>
                  <a:lnTo>
                    <a:pt x="222" y="239"/>
                  </a:lnTo>
                  <a:lnTo>
                    <a:pt x="221" y="238"/>
                  </a:lnTo>
                  <a:lnTo>
                    <a:pt x="220" y="238"/>
                  </a:lnTo>
                  <a:lnTo>
                    <a:pt x="219" y="238"/>
                  </a:lnTo>
                  <a:lnTo>
                    <a:pt x="217" y="238"/>
                  </a:lnTo>
                  <a:lnTo>
                    <a:pt x="217" y="239"/>
                  </a:lnTo>
                  <a:lnTo>
                    <a:pt x="216" y="239"/>
                  </a:lnTo>
                  <a:lnTo>
                    <a:pt x="216" y="240"/>
                  </a:lnTo>
                  <a:lnTo>
                    <a:pt x="215" y="240"/>
                  </a:lnTo>
                  <a:lnTo>
                    <a:pt x="213" y="240"/>
                  </a:lnTo>
                  <a:lnTo>
                    <a:pt x="213" y="242"/>
                  </a:lnTo>
                  <a:lnTo>
                    <a:pt x="212" y="242"/>
                  </a:lnTo>
                  <a:lnTo>
                    <a:pt x="211" y="242"/>
                  </a:lnTo>
                  <a:lnTo>
                    <a:pt x="210" y="242"/>
                  </a:lnTo>
                  <a:lnTo>
                    <a:pt x="210" y="243"/>
                  </a:lnTo>
                  <a:lnTo>
                    <a:pt x="210" y="244"/>
                  </a:lnTo>
                  <a:lnTo>
                    <a:pt x="210" y="245"/>
                  </a:lnTo>
                  <a:lnTo>
                    <a:pt x="210" y="247"/>
                  </a:lnTo>
                  <a:lnTo>
                    <a:pt x="208" y="248"/>
                  </a:lnTo>
                  <a:lnTo>
                    <a:pt x="208" y="249"/>
                  </a:lnTo>
                  <a:lnTo>
                    <a:pt x="210" y="249"/>
                  </a:lnTo>
                  <a:lnTo>
                    <a:pt x="210" y="251"/>
                  </a:lnTo>
                  <a:lnTo>
                    <a:pt x="208" y="251"/>
                  </a:lnTo>
                  <a:lnTo>
                    <a:pt x="208" y="252"/>
                  </a:lnTo>
                  <a:lnTo>
                    <a:pt x="207" y="252"/>
                  </a:lnTo>
                  <a:lnTo>
                    <a:pt x="207" y="253"/>
                  </a:lnTo>
                  <a:lnTo>
                    <a:pt x="207" y="252"/>
                  </a:lnTo>
                  <a:lnTo>
                    <a:pt x="206" y="252"/>
                  </a:lnTo>
                  <a:lnTo>
                    <a:pt x="205" y="252"/>
                  </a:lnTo>
                  <a:lnTo>
                    <a:pt x="205" y="251"/>
                  </a:lnTo>
                  <a:lnTo>
                    <a:pt x="203" y="251"/>
                  </a:lnTo>
                  <a:lnTo>
                    <a:pt x="202" y="251"/>
                  </a:lnTo>
                  <a:lnTo>
                    <a:pt x="202" y="249"/>
                  </a:lnTo>
                  <a:lnTo>
                    <a:pt x="201" y="249"/>
                  </a:lnTo>
                  <a:lnTo>
                    <a:pt x="201" y="248"/>
                  </a:lnTo>
                  <a:lnTo>
                    <a:pt x="201" y="247"/>
                  </a:lnTo>
                  <a:lnTo>
                    <a:pt x="202" y="247"/>
                  </a:lnTo>
                  <a:lnTo>
                    <a:pt x="203" y="247"/>
                  </a:lnTo>
                  <a:lnTo>
                    <a:pt x="203" y="248"/>
                  </a:lnTo>
                  <a:lnTo>
                    <a:pt x="202" y="248"/>
                  </a:lnTo>
                  <a:lnTo>
                    <a:pt x="203" y="248"/>
                  </a:lnTo>
                  <a:lnTo>
                    <a:pt x="203" y="247"/>
                  </a:lnTo>
                  <a:lnTo>
                    <a:pt x="205" y="247"/>
                  </a:lnTo>
                  <a:lnTo>
                    <a:pt x="205" y="248"/>
                  </a:lnTo>
                  <a:lnTo>
                    <a:pt x="205" y="249"/>
                  </a:lnTo>
                  <a:lnTo>
                    <a:pt x="203" y="249"/>
                  </a:lnTo>
                  <a:lnTo>
                    <a:pt x="205" y="249"/>
                  </a:lnTo>
                  <a:lnTo>
                    <a:pt x="205" y="248"/>
                  </a:lnTo>
                  <a:lnTo>
                    <a:pt x="205" y="247"/>
                  </a:lnTo>
                  <a:lnTo>
                    <a:pt x="206" y="247"/>
                  </a:lnTo>
                  <a:lnTo>
                    <a:pt x="206" y="245"/>
                  </a:lnTo>
                  <a:lnTo>
                    <a:pt x="207" y="245"/>
                  </a:lnTo>
                  <a:lnTo>
                    <a:pt x="207" y="244"/>
                  </a:lnTo>
                  <a:lnTo>
                    <a:pt x="208" y="244"/>
                  </a:lnTo>
                  <a:lnTo>
                    <a:pt x="208" y="243"/>
                  </a:lnTo>
                  <a:lnTo>
                    <a:pt x="207" y="243"/>
                  </a:lnTo>
                  <a:lnTo>
                    <a:pt x="207" y="242"/>
                  </a:lnTo>
                  <a:lnTo>
                    <a:pt x="207" y="243"/>
                  </a:lnTo>
                  <a:lnTo>
                    <a:pt x="206" y="243"/>
                  </a:lnTo>
                  <a:lnTo>
                    <a:pt x="206" y="244"/>
                  </a:lnTo>
                  <a:lnTo>
                    <a:pt x="205" y="244"/>
                  </a:lnTo>
                  <a:lnTo>
                    <a:pt x="203" y="244"/>
                  </a:lnTo>
                  <a:lnTo>
                    <a:pt x="203" y="245"/>
                  </a:lnTo>
                  <a:lnTo>
                    <a:pt x="202" y="245"/>
                  </a:lnTo>
                  <a:lnTo>
                    <a:pt x="202" y="244"/>
                  </a:lnTo>
                  <a:lnTo>
                    <a:pt x="202" y="245"/>
                  </a:lnTo>
                  <a:lnTo>
                    <a:pt x="201" y="245"/>
                  </a:lnTo>
                  <a:lnTo>
                    <a:pt x="202" y="245"/>
                  </a:lnTo>
                  <a:lnTo>
                    <a:pt x="202" y="247"/>
                  </a:lnTo>
                  <a:lnTo>
                    <a:pt x="201" y="247"/>
                  </a:lnTo>
                  <a:lnTo>
                    <a:pt x="201" y="248"/>
                  </a:lnTo>
                  <a:lnTo>
                    <a:pt x="199" y="248"/>
                  </a:lnTo>
                  <a:lnTo>
                    <a:pt x="199" y="247"/>
                  </a:lnTo>
                  <a:lnTo>
                    <a:pt x="199" y="248"/>
                  </a:lnTo>
                  <a:lnTo>
                    <a:pt x="201" y="248"/>
                  </a:lnTo>
                  <a:lnTo>
                    <a:pt x="201" y="249"/>
                  </a:lnTo>
                  <a:lnTo>
                    <a:pt x="202" y="249"/>
                  </a:lnTo>
                  <a:lnTo>
                    <a:pt x="201" y="249"/>
                  </a:lnTo>
                  <a:lnTo>
                    <a:pt x="199" y="249"/>
                  </a:lnTo>
                  <a:lnTo>
                    <a:pt x="199" y="248"/>
                  </a:lnTo>
                  <a:lnTo>
                    <a:pt x="198" y="248"/>
                  </a:lnTo>
                  <a:lnTo>
                    <a:pt x="197" y="247"/>
                  </a:lnTo>
                  <a:lnTo>
                    <a:pt x="197" y="245"/>
                  </a:lnTo>
                  <a:lnTo>
                    <a:pt x="197" y="247"/>
                  </a:lnTo>
                  <a:lnTo>
                    <a:pt x="197" y="245"/>
                  </a:lnTo>
                  <a:lnTo>
                    <a:pt x="198" y="245"/>
                  </a:lnTo>
                  <a:lnTo>
                    <a:pt x="198" y="247"/>
                  </a:lnTo>
                  <a:lnTo>
                    <a:pt x="199" y="247"/>
                  </a:lnTo>
                  <a:lnTo>
                    <a:pt x="199" y="245"/>
                  </a:lnTo>
                  <a:lnTo>
                    <a:pt x="199" y="247"/>
                  </a:lnTo>
                  <a:lnTo>
                    <a:pt x="199" y="245"/>
                  </a:lnTo>
                  <a:lnTo>
                    <a:pt x="198" y="245"/>
                  </a:lnTo>
                  <a:lnTo>
                    <a:pt x="198" y="244"/>
                  </a:lnTo>
                  <a:lnTo>
                    <a:pt x="198" y="243"/>
                  </a:lnTo>
                  <a:lnTo>
                    <a:pt x="199" y="243"/>
                  </a:lnTo>
                  <a:lnTo>
                    <a:pt x="199" y="242"/>
                  </a:lnTo>
                  <a:lnTo>
                    <a:pt x="199" y="243"/>
                  </a:lnTo>
                  <a:lnTo>
                    <a:pt x="201" y="243"/>
                  </a:lnTo>
                  <a:lnTo>
                    <a:pt x="202" y="242"/>
                  </a:lnTo>
                  <a:lnTo>
                    <a:pt x="203" y="242"/>
                  </a:lnTo>
                  <a:lnTo>
                    <a:pt x="205" y="242"/>
                  </a:lnTo>
                  <a:lnTo>
                    <a:pt x="206" y="242"/>
                  </a:lnTo>
                  <a:lnTo>
                    <a:pt x="206" y="240"/>
                  </a:lnTo>
                  <a:lnTo>
                    <a:pt x="205" y="240"/>
                  </a:lnTo>
                  <a:lnTo>
                    <a:pt x="203" y="240"/>
                  </a:lnTo>
                  <a:lnTo>
                    <a:pt x="202" y="240"/>
                  </a:lnTo>
                  <a:lnTo>
                    <a:pt x="201" y="240"/>
                  </a:lnTo>
                  <a:lnTo>
                    <a:pt x="201" y="242"/>
                  </a:lnTo>
                  <a:lnTo>
                    <a:pt x="201" y="240"/>
                  </a:lnTo>
                  <a:lnTo>
                    <a:pt x="201" y="242"/>
                  </a:lnTo>
                  <a:lnTo>
                    <a:pt x="201" y="240"/>
                  </a:lnTo>
                  <a:lnTo>
                    <a:pt x="199" y="240"/>
                  </a:lnTo>
                  <a:lnTo>
                    <a:pt x="198" y="240"/>
                  </a:lnTo>
                  <a:lnTo>
                    <a:pt x="198" y="242"/>
                  </a:lnTo>
                  <a:lnTo>
                    <a:pt x="198" y="240"/>
                  </a:lnTo>
                  <a:lnTo>
                    <a:pt x="199" y="240"/>
                  </a:lnTo>
                  <a:lnTo>
                    <a:pt x="199" y="242"/>
                  </a:lnTo>
                  <a:lnTo>
                    <a:pt x="198" y="243"/>
                  </a:lnTo>
                  <a:lnTo>
                    <a:pt x="198" y="244"/>
                  </a:lnTo>
                  <a:lnTo>
                    <a:pt x="198" y="245"/>
                  </a:lnTo>
                  <a:lnTo>
                    <a:pt x="197" y="245"/>
                  </a:lnTo>
                  <a:lnTo>
                    <a:pt x="197" y="244"/>
                  </a:lnTo>
                  <a:lnTo>
                    <a:pt x="197" y="245"/>
                  </a:lnTo>
                  <a:lnTo>
                    <a:pt x="196" y="245"/>
                  </a:lnTo>
                  <a:lnTo>
                    <a:pt x="196" y="244"/>
                  </a:lnTo>
                  <a:lnTo>
                    <a:pt x="197" y="244"/>
                  </a:lnTo>
                  <a:lnTo>
                    <a:pt x="197" y="243"/>
                  </a:lnTo>
                  <a:lnTo>
                    <a:pt x="197" y="244"/>
                  </a:lnTo>
                  <a:lnTo>
                    <a:pt x="197" y="243"/>
                  </a:lnTo>
                  <a:lnTo>
                    <a:pt x="196" y="243"/>
                  </a:lnTo>
                  <a:lnTo>
                    <a:pt x="194" y="243"/>
                  </a:lnTo>
                  <a:lnTo>
                    <a:pt x="196" y="243"/>
                  </a:lnTo>
                  <a:lnTo>
                    <a:pt x="197" y="243"/>
                  </a:lnTo>
                  <a:lnTo>
                    <a:pt x="197" y="242"/>
                  </a:lnTo>
                  <a:lnTo>
                    <a:pt x="197" y="243"/>
                  </a:lnTo>
                  <a:lnTo>
                    <a:pt x="197" y="242"/>
                  </a:lnTo>
                  <a:lnTo>
                    <a:pt x="196" y="242"/>
                  </a:lnTo>
                  <a:lnTo>
                    <a:pt x="197" y="242"/>
                  </a:lnTo>
                  <a:lnTo>
                    <a:pt x="197" y="240"/>
                  </a:lnTo>
                  <a:lnTo>
                    <a:pt x="198" y="240"/>
                  </a:lnTo>
                  <a:lnTo>
                    <a:pt x="197" y="240"/>
                  </a:lnTo>
                  <a:lnTo>
                    <a:pt x="198" y="240"/>
                  </a:lnTo>
                  <a:lnTo>
                    <a:pt x="198" y="239"/>
                  </a:lnTo>
                  <a:lnTo>
                    <a:pt x="197" y="240"/>
                  </a:lnTo>
                  <a:lnTo>
                    <a:pt x="197" y="239"/>
                  </a:lnTo>
                  <a:lnTo>
                    <a:pt x="197" y="240"/>
                  </a:lnTo>
                  <a:lnTo>
                    <a:pt x="197" y="242"/>
                  </a:lnTo>
                  <a:lnTo>
                    <a:pt x="196" y="242"/>
                  </a:lnTo>
                  <a:lnTo>
                    <a:pt x="196" y="240"/>
                  </a:lnTo>
                  <a:lnTo>
                    <a:pt x="197" y="240"/>
                  </a:lnTo>
                  <a:lnTo>
                    <a:pt x="196" y="240"/>
                  </a:lnTo>
                  <a:lnTo>
                    <a:pt x="196" y="242"/>
                  </a:lnTo>
                  <a:lnTo>
                    <a:pt x="194" y="242"/>
                  </a:lnTo>
                  <a:lnTo>
                    <a:pt x="194" y="240"/>
                  </a:lnTo>
                  <a:lnTo>
                    <a:pt x="196" y="240"/>
                  </a:lnTo>
                  <a:lnTo>
                    <a:pt x="196" y="239"/>
                  </a:lnTo>
                  <a:lnTo>
                    <a:pt x="194" y="239"/>
                  </a:lnTo>
                  <a:lnTo>
                    <a:pt x="194" y="238"/>
                  </a:lnTo>
                  <a:lnTo>
                    <a:pt x="194" y="237"/>
                  </a:lnTo>
                  <a:lnTo>
                    <a:pt x="194" y="235"/>
                  </a:lnTo>
                  <a:lnTo>
                    <a:pt x="194" y="237"/>
                  </a:lnTo>
                  <a:lnTo>
                    <a:pt x="194" y="238"/>
                  </a:lnTo>
                  <a:lnTo>
                    <a:pt x="196" y="238"/>
                  </a:lnTo>
                  <a:lnTo>
                    <a:pt x="196" y="237"/>
                  </a:lnTo>
                  <a:lnTo>
                    <a:pt x="196" y="238"/>
                  </a:lnTo>
                  <a:lnTo>
                    <a:pt x="197" y="238"/>
                  </a:lnTo>
                  <a:lnTo>
                    <a:pt x="197" y="237"/>
                  </a:lnTo>
                  <a:lnTo>
                    <a:pt x="198" y="237"/>
                  </a:lnTo>
                  <a:lnTo>
                    <a:pt x="197" y="238"/>
                  </a:lnTo>
                  <a:lnTo>
                    <a:pt x="198" y="238"/>
                  </a:lnTo>
                  <a:lnTo>
                    <a:pt x="199" y="238"/>
                  </a:lnTo>
                  <a:lnTo>
                    <a:pt x="199" y="237"/>
                  </a:lnTo>
                  <a:lnTo>
                    <a:pt x="198" y="237"/>
                  </a:lnTo>
                  <a:lnTo>
                    <a:pt x="198" y="238"/>
                  </a:lnTo>
                  <a:lnTo>
                    <a:pt x="198" y="237"/>
                  </a:lnTo>
                  <a:lnTo>
                    <a:pt x="198" y="235"/>
                  </a:lnTo>
                  <a:lnTo>
                    <a:pt x="198" y="237"/>
                  </a:lnTo>
                  <a:lnTo>
                    <a:pt x="198" y="235"/>
                  </a:lnTo>
                  <a:lnTo>
                    <a:pt x="199" y="235"/>
                  </a:lnTo>
                  <a:lnTo>
                    <a:pt x="199" y="237"/>
                  </a:lnTo>
                  <a:lnTo>
                    <a:pt x="201" y="237"/>
                  </a:lnTo>
                  <a:lnTo>
                    <a:pt x="201" y="238"/>
                  </a:lnTo>
                  <a:lnTo>
                    <a:pt x="201" y="239"/>
                  </a:lnTo>
                  <a:lnTo>
                    <a:pt x="199" y="239"/>
                  </a:lnTo>
                  <a:lnTo>
                    <a:pt x="199" y="238"/>
                  </a:lnTo>
                  <a:lnTo>
                    <a:pt x="199" y="239"/>
                  </a:lnTo>
                  <a:lnTo>
                    <a:pt x="198" y="239"/>
                  </a:lnTo>
                  <a:lnTo>
                    <a:pt x="199" y="239"/>
                  </a:lnTo>
                  <a:lnTo>
                    <a:pt x="201" y="239"/>
                  </a:lnTo>
                  <a:lnTo>
                    <a:pt x="199" y="239"/>
                  </a:lnTo>
                  <a:lnTo>
                    <a:pt x="201" y="239"/>
                  </a:lnTo>
                  <a:lnTo>
                    <a:pt x="201" y="238"/>
                  </a:lnTo>
                  <a:lnTo>
                    <a:pt x="201" y="237"/>
                  </a:lnTo>
                  <a:lnTo>
                    <a:pt x="199" y="237"/>
                  </a:lnTo>
                  <a:lnTo>
                    <a:pt x="199" y="235"/>
                  </a:lnTo>
                  <a:lnTo>
                    <a:pt x="201" y="235"/>
                  </a:lnTo>
                  <a:lnTo>
                    <a:pt x="201" y="234"/>
                  </a:lnTo>
                  <a:lnTo>
                    <a:pt x="201" y="233"/>
                  </a:lnTo>
                  <a:lnTo>
                    <a:pt x="199" y="233"/>
                  </a:lnTo>
                  <a:lnTo>
                    <a:pt x="199" y="231"/>
                  </a:lnTo>
                  <a:lnTo>
                    <a:pt x="198" y="231"/>
                  </a:lnTo>
                  <a:lnTo>
                    <a:pt x="197" y="230"/>
                  </a:lnTo>
                  <a:lnTo>
                    <a:pt x="197" y="231"/>
                  </a:lnTo>
                  <a:lnTo>
                    <a:pt x="198" y="231"/>
                  </a:lnTo>
                  <a:lnTo>
                    <a:pt x="197" y="231"/>
                  </a:lnTo>
                  <a:lnTo>
                    <a:pt x="198" y="231"/>
                  </a:lnTo>
                  <a:lnTo>
                    <a:pt x="199" y="231"/>
                  </a:lnTo>
                  <a:lnTo>
                    <a:pt x="199" y="233"/>
                  </a:lnTo>
                  <a:lnTo>
                    <a:pt x="201" y="233"/>
                  </a:lnTo>
                  <a:lnTo>
                    <a:pt x="201" y="234"/>
                  </a:lnTo>
                  <a:lnTo>
                    <a:pt x="199" y="234"/>
                  </a:lnTo>
                  <a:lnTo>
                    <a:pt x="198" y="234"/>
                  </a:lnTo>
                  <a:lnTo>
                    <a:pt x="198" y="233"/>
                  </a:lnTo>
                  <a:lnTo>
                    <a:pt x="197" y="233"/>
                  </a:lnTo>
                  <a:lnTo>
                    <a:pt x="197" y="231"/>
                  </a:lnTo>
                  <a:lnTo>
                    <a:pt x="197" y="233"/>
                  </a:lnTo>
                  <a:lnTo>
                    <a:pt x="198" y="233"/>
                  </a:lnTo>
                  <a:lnTo>
                    <a:pt x="198" y="234"/>
                  </a:lnTo>
                  <a:lnTo>
                    <a:pt x="197" y="233"/>
                  </a:lnTo>
                  <a:lnTo>
                    <a:pt x="197" y="234"/>
                  </a:lnTo>
                  <a:lnTo>
                    <a:pt x="198" y="234"/>
                  </a:lnTo>
                  <a:lnTo>
                    <a:pt x="197" y="234"/>
                  </a:lnTo>
                  <a:lnTo>
                    <a:pt x="198" y="234"/>
                  </a:lnTo>
                  <a:lnTo>
                    <a:pt x="198" y="235"/>
                  </a:lnTo>
                  <a:lnTo>
                    <a:pt x="197" y="235"/>
                  </a:lnTo>
                  <a:lnTo>
                    <a:pt x="197" y="237"/>
                  </a:lnTo>
                  <a:lnTo>
                    <a:pt x="197" y="235"/>
                  </a:lnTo>
                  <a:lnTo>
                    <a:pt x="197" y="234"/>
                  </a:lnTo>
                  <a:lnTo>
                    <a:pt x="196" y="233"/>
                  </a:lnTo>
                  <a:lnTo>
                    <a:pt x="196" y="234"/>
                  </a:lnTo>
                  <a:lnTo>
                    <a:pt x="196" y="235"/>
                  </a:lnTo>
                  <a:lnTo>
                    <a:pt x="197" y="237"/>
                  </a:lnTo>
                  <a:lnTo>
                    <a:pt x="196" y="237"/>
                  </a:lnTo>
                  <a:lnTo>
                    <a:pt x="194" y="237"/>
                  </a:lnTo>
                  <a:lnTo>
                    <a:pt x="194" y="235"/>
                  </a:lnTo>
                  <a:lnTo>
                    <a:pt x="194" y="234"/>
                  </a:lnTo>
                  <a:lnTo>
                    <a:pt x="196" y="234"/>
                  </a:lnTo>
                  <a:lnTo>
                    <a:pt x="196" y="235"/>
                  </a:lnTo>
                  <a:lnTo>
                    <a:pt x="196" y="234"/>
                  </a:lnTo>
                  <a:lnTo>
                    <a:pt x="194" y="234"/>
                  </a:lnTo>
                  <a:lnTo>
                    <a:pt x="194" y="233"/>
                  </a:lnTo>
                  <a:lnTo>
                    <a:pt x="196" y="233"/>
                  </a:lnTo>
                  <a:lnTo>
                    <a:pt x="194" y="233"/>
                  </a:lnTo>
                  <a:lnTo>
                    <a:pt x="194" y="234"/>
                  </a:lnTo>
                  <a:lnTo>
                    <a:pt x="194" y="233"/>
                  </a:lnTo>
                  <a:lnTo>
                    <a:pt x="193" y="233"/>
                  </a:lnTo>
                  <a:lnTo>
                    <a:pt x="194" y="233"/>
                  </a:lnTo>
                  <a:lnTo>
                    <a:pt x="193" y="233"/>
                  </a:lnTo>
                  <a:lnTo>
                    <a:pt x="193" y="231"/>
                  </a:lnTo>
                  <a:lnTo>
                    <a:pt x="193" y="230"/>
                  </a:lnTo>
                  <a:lnTo>
                    <a:pt x="194" y="230"/>
                  </a:lnTo>
                  <a:lnTo>
                    <a:pt x="194" y="231"/>
                  </a:lnTo>
                  <a:lnTo>
                    <a:pt x="194" y="233"/>
                  </a:lnTo>
                  <a:lnTo>
                    <a:pt x="194" y="231"/>
                  </a:lnTo>
                  <a:lnTo>
                    <a:pt x="194" y="230"/>
                  </a:lnTo>
                  <a:lnTo>
                    <a:pt x="194" y="229"/>
                  </a:lnTo>
                  <a:lnTo>
                    <a:pt x="193" y="229"/>
                  </a:lnTo>
                  <a:lnTo>
                    <a:pt x="194" y="229"/>
                  </a:lnTo>
                  <a:lnTo>
                    <a:pt x="194" y="228"/>
                  </a:lnTo>
                  <a:lnTo>
                    <a:pt x="193" y="228"/>
                  </a:lnTo>
                  <a:lnTo>
                    <a:pt x="194" y="228"/>
                  </a:lnTo>
                  <a:lnTo>
                    <a:pt x="193" y="229"/>
                  </a:lnTo>
                  <a:lnTo>
                    <a:pt x="193" y="228"/>
                  </a:lnTo>
                  <a:lnTo>
                    <a:pt x="192" y="228"/>
                  </a:lnTo>
                  <a:lnTo>
                    <a:pt x="192" y="229"/>
                  </a:lnTo>
                  <a:lnTo>
                    <a:pt x="192" y="228"/>
                  </a:lnTo>
                  <a:lnTo>
                    <a:pt x="192" y="226"/>
                  </a:lnTo>
                  <a:lnTo>
                    <a:pt x="192" y="228"/>
                  </a:lnTo>
                  <a:lnTo>
                    <a:pt x="192" y="226"/>
                  </a:lnTo>
                  <a:lnTo>
                    <a:pt x="191" y="226"/>
                  </a:lnTo>
                  <a:lnTo>
                    <a:pt x="192" y="226"/>
                  </a:lnTo>
                  <a:lnTo>
                    <a:pt x="191" y="226"/>
                  </a:lnTo>
                  <a:lnTo>
                    <a:pt x="192" y="226"/>
                  </a:lnTo>
                  <a:lnTo>
                    <a:pt x="192" y="225"/>
                  </a:lnTo>
                  <a:lnTo>
                    <a:pt x="193" y="226"/>
                  </a:lnTo>
                  <a:lnTo>
                    <a:pt x="193" y="225"/>
                  </a:lnTo>
                  <a:lnTo>
                    <a:pt x="193" y="226"/>
                  </a:lnTo>
                  <a:lnTo>
                    <a:pt x="193" y="225"/>
                  </a:lnTo>
                  <a:lnTo>
                    <a:pt x="194" y="225"/>
                  </a:lnTo>
                  <a:lnTo>
                    <a:pt x="193" y="225"/>
                  </a:lnTo>
                  <a:lnTo>
                    <a:pt x="194" y="225"/>
                  </a:lnTo>
                  <a:lnTo>
                    <a:pt x="193" y="224"/>
                  </a:lnTo>
                  <a:lnTo>
                    <a:pt x="194" y="224"/>
                  </a:lnTo>
                  <a:lnTo>
                    <a:pt x="196" y="224"/>
                  </a:lnTo>
                  <a:lnTo>
                    <a:pt x="194" y="224"/>
                  </a:lnTo>
                  <a:lnTo>
                    <a:pt x="194" y="223"/>
                  </a:lnTo>
                  <a:lnTo>
                    <a:pt x="194" y="221"/>
                  </a:lnTo>
                  <a:lnTo>
                    <a:pt x="194" y="223"/>
                  </a:lnTo>
                  <a:lnTo>
                    <a:pt x="193" y="223"/>
                  </a:lnTo>
                  <a:lnTo>
                    <a:pt x="193" y="224"/>
                  </a:lnTo>
                  <a:lnTo>
                    <a:pt x="193" y="225"/>
                  </a:lnTo>
                  <a:lnTo>
                    <a:pt x="192" y="225"/>
                  </a:lnTo>
                  <a:lnTo>
                    <a:pt x="192" y="224"/>
                  </a:lnTo>
                  <a:lnTo>
                    <a:pt x="192" y="225"/>
                  </a:lnTo>
                  <a:lnTo>
                    <a:pt x="192" y="224"/>
                  </a:lnTo>
                  <a:lnTo>
                    <a:pt x="192" y="223"/>
                  </a:lnTo>
                  <a:lnTo>
                    <a:pt x="191" y="223"/>
                  </a:lnTo>
                  <a:lnTo>
                    <a:pt x="192" y="223"/>
                  </a:lnTo>
                  <a:lnTo>
                    <a:pt x="192" y="224"/>
                  </a:lnTo>
                  <a:lnTo>
                    <a:pt x="192" y="223"/>
                  </a:lnTo>
                  <a:lnTo>
                    <a:pt x="193" y="223"/>
                  </a:lnTo>
                  <a:lnTo>
                    <a:pt x="192" y="223"/>
                  </a:lnTo>
                  <a:lnTo>
                    <a:pt x="192" y="221"/>
                  </a:lnTo>
                  <a:lnTo>
                    <a:pt x="191" y="223"/>
                  </a:lnTo>
                  <a:lnTo>
                    <a:pt x="191" y="221"/>
                  </a:lnTo>
                  <a:lnTo>
                    <a:pt x="191" y="220"/>
                  </a:lnTo>
                  <a:lnTo>
                    <a:pt x="191" y="221"/>
                  </a:lnTo>
                  <a:lnTo>
                    <a:pt x="189" y="221"/>
                  </a:lnTo>
                  <a:lnTo>
                    <a:pt x="191" y="221"/>
                  </a:lnTo>
                  <a:lnTo>
                    <a:pt x="189" y="221"/>
                  </a:lnTo>
                  <a:lnTo>
                    <a:pt x="189" y="220"/>
                  </a:lnTo>
                  <a:lnTo>
                    <a:pt x="189" y="219"/>
                  </a:lnTo>
                  <a:lnTo>
                    <a:pt x="189" y="220"/>
                  </a:lnTo>
                  <a:lnTo>
                    <a:pt x="189" y="219"/>
                  </a:lnTo>
                  <a:lnTo>
                    <a:pt x="191" y="219"/>
                  </a:lnTo>
                  <a:lnTo>
                    <a:pt x="191" y="220"/>
                  </a:lnTo>
                  <a:lnTo>
                    <a:pt x="192" y="220"/>
                  </a:lnTo>
                  <a:lnTo>
                    <a:pt x="193" y="221"/>
                  </a:lnTo>
                  <a:lnTo>
                    <a:pt x="193" y="220"/>
                  </a:lnTo>
                  <a:lnTo>
                    <a:pt x="192" y="220"/>
                  </a:lnTo>
                  <a:lnTo>
                    <a:pt x="193" y="220"/>
                  </a:lnTo>
                  <a:lnTo>
                    <a:pt x="192" y="220"/>
                  </a:lnTo>
                  <a:lnTo>
                    <a:pt x="192" y="219"/>
                  </a:lnTo>
                  <a:lnTo>
                    <a:pt x="191" y="219"/>
                  </a:lnTo>
                  <a:lnTo>
                    <a:pt x="191" y="217"/>
                  </a:lnTo>
                  <a:lnTo>
                    <a:pt x="192" y="217"/>
                  </a:lnTo>
                  <a:lnTo>
                    <a:pt x="192" y="219"/>
                  </a:lnTo>
                  <a:lnTo>
                    <a:pt x="193" y="219"/>
                  </a:lnTo>
                  <a:lnTo>
                    <a:pt x="192" y="219"/>
                  </a:lnTo>
                  <a:lnTo>
                    <a:pt x="193" y="217"/>
                  </a:lnTo>
                  <a:lnTo>
                    <a:pt x="192" y="217"/>
                  </a:lnTo>
                  <a:lnTo>
                    <a:pt x="191" y="217"/>
                  </a:lnTo>
                  <a:lnTo>
                    <a:pt x="191" y="216"/>
                  </a:lnTo>
                  <a:lnTo>
                    <a:pt x="192" y="216"/>
                  </a:lnTo>
                  <a:lnTo>
                    <a:pt x="191" y="216"/>
                  </a:lnTo>
                  <a:lnTo>
                    <a:pt x="191" y="215"/>
                  </a:lnTo>
                  <a:lnTo>
                    <a:pt x="192" y="215"/>
                  </a:lnTo>
                  <a:lnTo>
                    <a:pt x="193" y="215"/>
                  </a:lnTo>
                  <a:lnTo>
                    <a:pt x="193" y="216"/>
                  </a:lnTo>
                  <a:lnTo>
                    <a:pt x="194" y="216"/>
                  </a:lnTo>
                  <a:lnTo>
                    <a:pt x="194" y="215"/>
                  </a:lnTo>
                  <a:lnTo>
                    <a:pt x="193" y="215"/>
                  </a:lnTo>
                  <a:lnTo>
                    <a:pt x="193" y="214"/>
                  </a:lnTo>
                  <a:lnTo>
                    <a:pt x="192" y="214"/>
                  </a:lnTo>
                  <a:lnTo>
                    <a:pt x="192" y="212"/>
                  </a:lnTo>
                  <a:lnTo>
                    <a:pt x="193" y="212"/>
                  </a:lnTo>
                  <a:lnTo>
                    <a:pt x="192" y="212"/>
                  </a:lnTo>
                  <a:lnTo>
                    <a:pt x="193" y="211"/>
                  </a:lnTo>
                  <a:lnTo>
                    <a:pt x="192" y="211"/>
                  </a:lnTo>
                  <a:lnTo>
                    <a:pt x="193" y="210"/>
                  </a:lnTo>
                  <a:lnTo>
                    <a:pt x="192" y="210"/>
                  </a:lnTo>
                  <a:lnTo>
                    <a:pt x="192" y="211"/>
                  </a:lnTo>
                  <a:lnTo>
                    <a:pt x="192" y="212"/>
                  </a:lnTo>
                  <a:lnTo>
                    <a:pt x="192" y="211"/>
                  </a:lnTo>
                  <a:lnTo>
                    <a:pt x="192" y="212"/>
                  </a:lnTo>
                  <a:lnTo>
                    <a:pt x="192" y="214"/>
                  </a:lnTo>
                  <a:lnTo>
                    <a:pt x="192" y="215"/>
                  </a:lnTo>
                  <a:lnTo>
                    <a:pt x="191" y="214"/>
                  </a:lnTo>
                  <a:lnTo>
                    <a:pt x="191" y="212"/>
                  </a:lnTo>
                  <a:lnTo>
                    <a:pt x="191" y="211"/>
                  </a:lnTo>
                  <a:lnTo>
                    <a:pt x="191" y="210"/>
                  </a:lnTo>
                  <a:lnTo>
                    <a:pt x="191" y="208"/>
                  </a:lnTo>
                  <a:lnTo>
                    <a:pt x="191" y="207"/>
                  </a:lnTo>
                  <a:lnTo>
                    <a:pt x="192" y="207"/>
                  </a:lnTo>
                  <a:lnTo>
                    <a:pt x="191" y="207"/>
                  </a:lnTo>
                  <a:lnTo>
                    <a:pt x="191" y="206"/>
                  </a:lnTo>
                  <a:lnTo>
                    <a:pt x="192" y="206"/>
                  </a:lnTo>
                  <a:lnTo>
                    <a:pt x="193" y="206"/>
                  </a:lnTo>
                  <a:lnTo>
                    <a:pt x="192" y="206"/>
                  </a:lnTo>
                  <a:lnTo>
                    <a:pt x="192" y="205"/>
                  </a:lnTo>
                  <a:lnTo>
                    <a:pt x="193" y="205"/>
                  </a:lnTo>
                  <a:lnTo>
                    <a:pt x="192" y="205"/>
                  </a:lnTo>
                  <a:lnTo>
                    <a:pt x="191" y="205"/>
                  </a:lnTo>
                  <a:lnTo>
                    <a:pt x="191" y="203"/>
                  </a:lnTo>
                  <a:lnTo>
                    <a:pt x="189" y="202"/>
                  </a:lnTo>
                  <a:lnTo>
                    <a:pt x="191" y="202"/>
                  </a:lnTo>
                  <a:lnTo>
                    <a:pt x="189" y="202"/>
                  </a:lnTo>
                  <a:lnTo>
                    <a:pt x="189" y="201"/>
                  </a:lnTo>
                  <a:lnTo>
                    <a:pt x="191" y="201"/>
                  </a:lnTo>
                  <a:lnTo>
                    <a:pt x="191" y="202"/>
                  </a:lnTo>
                  <a:lnTo>
                    <a:pt x="191" y="203"/>
                  </a:lnTo>
                  <a:lnTo>
                    <a:pt x="192" y="203"/>
                  </a:lnTo>
                  <a:lnTo>
                    <a:pt x="192" y="202"/>
                  </a:lnTo>
                  <a:lnTo>
                    <a:pt x="191" y="202"/>
                  </a:lnTo>
                  <a:lnTo>
                    <a:pt x="192" y="202"/>
                  </a:lnTo>
                  <a:lnTo>
                    <a:pt x="193" y="202"/>
                  </a:lnTo>
                  <a:lnTo>
                    <a:pt x="194" y="202"/>
                  </a:lnTo>
                  <a:lnTo>
                    <a:pt x="193" y="202"/>
                  </a:lnTo>
                  <a:lnTo>
                    <a:pt x="194" y="202"/>
                  </a:lnTo>
                  <a:lnTo>
                    <a:pt x="194" y="203"/>
                  </a:lnTo>
                  <a:lnTo>
                    <a:pt x="196" y="203"/>
                  </a:lnTo>
                  <a:lnTo>
                    <a:pt x="197" y="203"/>
                  </a:lnTo>
                  <a:lnTo>
                    <a:pt x="197" y="202"/>
                  </a:lnTo>
                  <a:lnTo>
                    <a:pt x="196" y="202"/>
                  </a:lnTo>
                  <a:lnTo>
                    <a:pt x="196" y="203"/>
                  </a:lnTo>
                  <a:lnTo>
                    <a:pt x="196" y="202"/>
                  </a:lnTo>
                  <a:lnTo>
                    <a:pt x="194" y="202"/>
                  </a:lnTo>
                  <a:lnTo>
                    <a:pt x="194" y="201"/>
                  </a:lnTo>
                  <a:lnTo>
                    <a:pt x="196" y="201"/>
                  </a:lnTo>
                  <a:lnTo>
                    <a:pt x="196" y="202"/>
                  </a:lnTo>
                  <a:lnTo>
                    <a:pt x="196" y="201"/>
                  </a:lnTo>
                  <a:lnTo>
                    <a:pt x="197" y="202"/>
                  </a:lnTo>
                  <a:lnTo>
                    <a:pt x="197" y="201"/>
                  </a:lnTo>
                  <a:lnTo>
                    <a:pt x="196" y="201"/>
                  </a:lnTo>
                  <a:lnTo>
                    <a:pt x="194" y="201"/>
                  </a:lnTo>
                  <a:lnTo>
                    <a:pt x="194" y="200"/>
                  </a:lnTo>
                  <a:lnTo>
                    <a:pt x="194" y="198"/>
                  </a:lnTo>
                  <a:lnTo>
                    <a:pt x="193" y="198"/>
                  </a:lnTo>
                  <a:lnTo>
                    <a:pt x="194" y="198"/>
                  </a:lnTo>
                  <a:lnTo>
                    <a:pt x="193" y="200"/>
                  </a:lnTo>
                  <a:lnTo>
                    <a:pt x="194" y="200"/>
                  </a:lnTo>
                  <a:lnTo>
                    <a:pt x="193" y="200"/>
                  </a:lnTo>
                  <a:lnTo>
                    <a:pt x="193" y="201"/>
                  </a:lnTo>
                  <a:lnTo>
                    <a:pt x="192" y="201"/>
                  </a:lnTo>
                  <a:lnTo>
                    <a:pt x="192" y="200"/>
                  </a:lnTo>
                  <a:lnTo>
                    <a:pt x="191" y="200"/>
                  </a:lnTo>
                  <a:lnTo>
                    <a:pt x="189" y="200"/>
                  </a:lnTo>
                  <a:lnTo>
                    <a:pt x="188" y="200"/>
                  </a:lnTo>
                  <a:lnTo>
                    <a:pt x="189" y="200"/>
                  </a:lnTo>
                  <a:lnTo>
                    <a:pt x="189" y="198"/>
                  </a:lnTo>
                  <a:lnTo>
                    <a:pt x="189" y="200"/>
                  </a:lnTo>
                  <a:lnTo>
                    <a:pt x="189" y="198"/>
                  </a:lnTo>
                  <a:lnTo>
                    <a:pt x="191" y="198"/>
                  </a:lnTo>
                  <a:lnTo>
                    <a:pt x="191" y="200"/>
                  </a:lnTo>
                  <a:lnTo>
                    <a:pt x="189" y="200"/>
                  </a:lnTo>
                  <a:lnTo>
                    <a:pt x="191" y="200"/>
                  </a:lnTo>
                  <a:lnTo>
                    <a:pt x="192" y="200"/>
                  </a:lnTo>
                  <a:lnTo>
                    <a:pt x="191" y="200"/>
                  </a:lnTo>
                  <a:lnTo>
                    <a:pt x="191" y="198"/>
                  </a:lnTo>
                  <a:lnTo>
                    <a:pt x="192" y="200"/>
                  </a:lnTo>
                  <a:lnTo>
                    <a:pt x="192" y="198"/>
                  </a:lnTo>
                  <a:lnTo>
                    <a:pt x="191" y="198"/>
                  </a:lnTo>
                  <a:lnTo>
                    <a:pt x="192" y="198"/>
                  </a:lnTo>
                  <a:lnTo>
                    <a:pt x="191" y="198"/>
                  </a:lnTo>
                  <a:lnTo>
                    <a:pt x="191" y="197"/>
                  </a:lnTo>
                  <a:lnTo>
                    <a:pt x="189" y="197"/>
                  </a:lnTo>
                  <a:lnTo>
                    <a:pt x="191" y="197"/>
                  </a:lnTo>
                  <a:lnTo>
                    <a:pt x="191" y="196"/>
                  </a:lnTo>
                  <a:lnTo>
                    <a:pt x="192" y="196"/>
                  </a:lnTo>
                  <a:lnTo>
                    <a:pt x="192" y="194"/>
                  </a:lnTo>
                  <a:lnTo>
                    <a:pt x="193" y="196"/>
                  </a:lnTo>
                  <a:lnTo>
                    <a:pt x="193" y="194"/>
                  </a:lnTo>
                  <a:lnTo>
                    <a:pt x="192" y="194"/>
                  </a:lnTo>
                  <a:lnTo>
                    <a:pt x="193" y="194"/>
                  </a:lnTo>
                  <a:lnTo>
                    <a:pt x="193" y="193"/>
                  </a:lnTo>
                  <a:lnTo>
                    <a:pt x="192" y="193"/>
                  </a:lnTo>
                  <a:lnTo>
                    <a:pt x="192" y="192"/>
                  </a:lnTo>
                  <a:lnTo>
                    <a:pt x="191" y="192"/>
                  </a:lnTo>
                  <a:lnTo>
                    <a:pt x="189" y="192"/>
                  </a:lnTo>
                  <a:lnTo>
                    <a:pt x="191" y="192"/>
                  </a:lnTo>
                  <a:lnTo>
                    <a:pt x="189" y="193"/>
                  </a:lnTo>
                  <a:lnTo>
                    <a:pt x="189" y="192"/>
                  </a:lnTo>
                  <a:lnTo>
                    <a:pt x="188" y="192"/>
                  </a:lnTo>
                  <a:lnTo>
                    <a:pt x="187" y="192"/>
                  </a:lnTo>
                  <a:lnTo>
                    <a:pt x="187" y="191"/>
                  </a:lnTo>
                  <a:lnTo>
                    <a:pt x="187" y="189"/>
                  </a:lnTo>
                  <a:lnTo>
                    <a:pt x="188" y="189"/>
                  </a:lnTo>
                  <a:lnTo>
                    <a:pt x="187" y="189"/>
                  </a:lnTo>
                  <a:lnTo>
                    <a:pt x="187" y="191"/>
                  </a:lnTo>
                  <a:lnTo>
                    <a:pt x="185" y="191"/>
                  </a:lnTo>
                  <a:lnTo>
                    <a:pt x="184" y="191"/>
                  </a:lnTo>
                  <a:lnTo>
                    <a:pt x="184" y="192"/>
                  </a:lnTo>
                  <a:lnTo>
                    <a:pt x="183" y="192"/>
                  </a:lnTo>
                  <a:lnTo>
                    <a:pt x="184" y="192"/>
                  </a:lnTo>
                  <a:lnTo>
                    <a:pt x="184" y="191"/>
                  </a:lnTo>
                  <a:lnTo>
                    <a:pt x="184" y="192"/>
                  </a:lnTo>
                  <a:lnTo>
                    <a:pt x="185" y="192"/>
                  </a:lnTo>
                  <a:lnTo>
                    <a:pt x="184" y="192"/>
                  </a:lnTo>
                  <a:lnTo>
                    <a:pt x="185" y="192"/>
                  </a:lnTo>
                  <a:lnTo>
                    <a:pt x="185" y="193"/>
                  </a:lnTo>
                  <a:lnTo>
                    <a:pt x="184" y="193"/>
                  </a:lnTo>
                  <a:lnTo>
                    <a:pt x="183" y="193"/>
                  </a:lnTo>
                  <a:lnTo>
                    <a:pt x="183" y="192"/>
                  </a:lnTo>
                  <a:lnTo>
                    <a:pt x="183" y="191"/>
                  </a:lnTo>
                  <a:lnTo>
                    <a:pt x="184" y="191"/>
                  </a:lnTo>
                  <a:lnTo>
                    <a:pt x="184" y="189"/>
                  </a:lnTo>
                  <a:lnTo>
                    <a:pt x="185" y="189"/>
                  </a:lnTo>
                  <a:lnTo>
                    <a:pt x="185" y="188"/>
                  </a:lnTo>
                  <a:lnTo>
                    <a:pt x="185" y="189"/>
                  </a:lnTo>
                  <a:lnTo>
                    <a:pt x="185" y="188"/>
                  </a:lnTo>
                  <a:lnTo>
                    <a:pt x="187" y="188"/>
                  </a:lnTo>
                  <a:lnTo>
                    <a:pt x="187" y="187"/>
                  </a:lnTo>
                  <a:lnTo>
                    <a:pt x="187" y="188"/>
                  </a:lnTo>
                  <a:lnTo>
                    <a:pt x="188" y="188"/>
                  </a:lnTo>
                  <a:lnTo>
                    <a:pt x="187" y="188"/>
                  </a:lnTo>
                  <a:lnTo>
                    <a:pt x="187" y="187"/>
                  </a:lnTo>
                  <a:lnTo>
                    <a:pt x="188" y="187"/>
                  </a:lnTo>
                  <a:lnTo>
                    <a:pt x="188" y="186"/>
                  </a:lnTo>
                  <a:lnTo>
                    <a:pt x="189" y="186"/>
                  </a:lnTo>
                  <a:lnTo>
                    <a:pt x="188" y="186"/>
                  </a:lnTo>
                  <a:lnTo>
                    <a:pt x="189" y="184"/>
                  </a:lnTo>
                  <a:lnTo>
                    <a:pt x="189" y="186"/>
                  </a:lnTo>
                  <a:lnTo>
                    <a:pt x="189" y="184"/>
                  </a:lnTo>
                  <a:lnTo>
                    <a:pt x="189" y="186"/>
                  </a:lnTo>
                  <a:lnTo>
                    <a:pt x="191" y="186"/>
                  </a:lnTo>
                  <a:lnTo>
                    <a:pt x="189" y="186"/>
                  </a:lnTo>
                  <a:lnTo>
                    <a:pt x="191" y="186"/>
                  </a:lnTo>
                  <a:lnTo>
                    <a:pt x="191" y="184"/>
                  </a:lnTo>
                  <a:lnTo>
                    <a:pt x="192" y="184"/>
                  </a:lnTo>
                  <a:lnTo>
                    <a:pt x="192" y="186"/>
                  </a:lnTo>
                  <a:lnTo>
                    <a:pt x="192" y="187"/>
                  </a:lnTo>
                  <a:lnTo>
                    <a:pt x="192" y="186"/>
                  </a:lnTo>
                  <a:lnTo>
                    <a:pt x="193" y="186"/>
                  </a:lnTo>
                  <a:lnTo>
                    <a:pt x="193" y="187"/>
                  </a:lnTo>
                  <a:lnTo>
                    <a:pt x="192" y="187"/>
                  </a:lnTo>
                  <a:lnTo>
                    <a:pt x="191" y="188"/>
                  </a:lnTo>
                  <a:lnTo>
                    <a:pt x="191" y="187"/>
                  </a:lnTo>
                  <a:lnTo>
                    <a:pt x="189" y="187"/>
                  </a:lnTo>
                  <a:lnTo>
                    <a:pt x="191" y="187"/>
                  </a:lnTo>
                  <a:lnTo>
                    <a:pt x="191" y="188"/>
                  </a:lnTo>
                  <a:lnTo>
                    <a:pt x="192" y="188"/>
                  </a:lnTo>
                  <a:lnTo>
                    <a:pt x="192" y="187"/>
                  </a:lnTo>
                  <a:lnTo>
                    <a:pt x="192" y="188"/>
                  </a:lnTo>
                  <a:lnTo>
                    <a:pt x="193" y="188"/>
                  </a:lnTo>
                  <a:lnTo>
                    <a:pt x="193" y="187"/>
                  </a:lnTo>
                  <a:lnTo>
                    <a:pt x="192" y="187"/>
                  </a:lnTo>
                  <a:lnTo>
                    <a:pt x="193" y="187"/>
                  </a:lnTo>
                  <a:lnTo>
                    <a:pt x="194" y="188"/>
                  </a:lnTo>
                  <a:lnTo>
                    <a:pt x="193" y="188"/>
                  </a:lnTo>
                  <a:lnTo>
                    <a:pt x="193" y="189"/>
                  </a:lnTo>
                  <a:lnTo>
                    <a:pt x="193" y="191"/>
                  </a:lnTo>
                  <a:lnTo>
                    <a:pt x="193" y="189"/>
                  </a:lnTo>
                  <a:lnTo>
                    <a:pt x="194" y="189"/>
                  </a:lnTo>
                  <a:lnTo>
                    <a:pt x="194" y="188"/>
                  </a:lnTo>
                  <a:lnTo>
                    <a:pt x="196" y="188"/>
                  </a:lnTo>
                  <a:lnTo>
                    <a:pt x="194" y="188"/>
                  </a:lnTo>
                  <a:lnTo>
                    <a:pt x="196" y="187"/>
                  </a:lnTo>
                  <a:lnTo>
                    <a:pt x="196" y="186"/>
                  </a:lnTo>
                  <a:lnTo>
                    <a:pt x="196" y="187"/>
                  </a:lnTo>
                  <a:lnTo>
                    <a:pt x="194" y="187"/>
                  </a:lnTo>
                  <a:lnTo>
                    <a:pt x="194" y="188"/>
                  </a:lnTo>
                  <a:lnTo>
                    <a:pt x="194" y="187"/>
                  </a:lnTo>
                  <a:lnTo>
                    <a:pt x="194" y="186"/>
                  </a:lnTo>
                  <a:lnTo>
                    <a:pt x="194" y="184"/>
                  </a:lnTo>
                  <a:lnTo>
                    <a:pt x="196" y="184"/>
                  </a:lnTo>
                  <a:lnTo>
                    <a:pt x="194" y="184"/>
                  </a:lnTo>
                  <a:lnTo>
                    <a:pt x="196" y="184"/>
                  </a:lnTo>
                  <a:lnTo>
                    <a:pt x="196" y="183"/>
                  </a:lnTo>
                  <a:lnTo>
                    <a:pt x="197" y="183"/>
                  </a:lnTo>
                  <a:lnTo>
                    <a:pt x="196" y="183"/>
                  </a:lnTo>
                  <a:lnTo>
                    <a:pt x="196" y="184"/>
                  </a:lnTo>
                  <a:lnTo>
                    <a:pt x="194" y="184"/>
                  </a:lnTo>
                  <a:lnTo>
                    <a:pt x="194" y="183"/>
                  </a:lnTo>
                  <a:lnTo>
                    <a:pt x="196" y="182"/>
                  </a:lnTo>
                  <a:lnTo>
                    <a:pt x="196" y="180"/>
                  </a:lnTo>
                  <a:lnTo>
                    <a:pt x="197" y="180"/>
                  </a:lnTo>
                  <a:lnTo>
                    <a:pt x="198" y="180"/>
                  </a:lnTo>
                  <a:lnTo>
                    <a:pt x="198" y="182"/>
                  </a:lnTo>
                  <a:lnTo>
                    <a:pt x="199" y="182"/>
                  </a:lnTo>
                  <a:lnTo>
                    <a:pt x="199" y="180"/>
                  </a:lnTo>
                  <a:lnTo>
                    <a:pt x="198" y="180"/>
                  </a:lnTo>
                  <a:lnTo>
                    <a:pt x="197" y="180"/>
                  </a:lnTo>
                  <a:lnTo>
                    <a:pt x="196" y="180"/>
                  </a:lnTo>
                  <a:lnTo>
                    <a:pt x="196" y="179"/>
                  </a:lnTo>
                  <a:lnTo>
                    <a:pt x="197" y="179"/>
                  </a:lnTo>
                  <a:lnTo>
                    <a:pt x="196" y="179"/>
                  </a:lnTo>
                  <a:lnTo>
                    <a:pt x="196" y="178"/>
                  </a:lnTo>
                  <a:lnTo>
                    <a:pt x="197" y="178"/>
                  </a:lnTo>
                  <a:lnTo>
                    <a:pt x="198" y="177"/>
                  </a:lnTo>
                  <a:lnTo>
                    <a:pt x="199" y="177"/>
                  </a:lnTo>
                  <a:lnTo>
                    <a:pt x="199" y="175"/>
                  </a:lnTo>
                  <a:lnTo>
                    <a:pt x="199" y="177"/>
                  </a:lnTo>
                  <a:lnTo>
                    <a:pt x="199" y="175"/>
                  </a:lnTo>
                  <a:lnTo>
                    <a:pt x="199" y="174"/>
                  </a:lnTo>
                  <a:lnTo>
                    <a:pt x="201" y="174"/>
                  </a:lnTo>
                  <a:lnTo>
                    <a:pt x="199" y="174"/>
                  </a:lnTo>
                  <a:lnTo>
                    <a:pt x="201" y="173"/>
                  </a:lnTo>
                  <a:lnTo>
                    <a:pt x="199" y="173"/>
                  </a:lnTo>
                  <a:lnTo>
                    <a:pt x="199" y="174"/>
                  </a:lnTo>
                  <a:lnTo>
                    <a:pt x="198" y="173"/>
                  </a:lnTo>
                  <a:lnTo>
                    <a:pt x="197" y="173"/>
                  </a:lnTo>
                  <a:lnTo>
                    <a:pt x="197" y="172"/>
                  </a:lnTo>
                  <a:lnTo>
                    <a:pt x="197" y="170"/>
                  </a:lnTo>
                  <a:lnTo>
                    <a:pt x="197" y="172"/>
                  </a:lnTo>
                  <a:lnTo>
                    <a:pt x="197" y="170"/>
                  </a:lnTo>
                  <a:lnTo>
                    <a:pt x="198" y="169"/>
                  </a:lnTo>
                  <a:lnTo>
                    <a:pt x="199" y="169"/>
                  </a:lnTo>
                  <a:lnTo>
                    <a:pt x="198" y="169"/>
                  </a:lnTo>
                  <a:lnTo>
                    <a:pt x="198" y="168"/>
                  </a:lnTo>
                  <a:lnTo>
                    <a:pt x="198" y="169"/>
                  </a:lnTo>
                  <a:lnTo>
                    <a:pt x="198" y="168"/>
                  </a:lnTo>
                  <a:lnTo>
                    <a:pt x="198" y="166"/>
                  </a:lnTo>
                  <a:lnTo>
                    <a:pt x="197" y="166"/>
                  </a:lnTo>
                  <a:lnTo>
                    <a:pt x="197" y="165"/>
                  </a:lnTo>
                  <a:lnTo>
                    <a:pt x="198" y="165"/>
                  </a:lnTo>
                  <a:lnTo>
                    <a:pt x="198" y="164"/>
                  </a:lnTo>
                  <a:lnTo>
                    <a:pt x="198" y="163"/>
                  </a:lnTo>
                  <a:lnTo>
                    <a:pt x="199" y="163"/>
                  </a:lnTo>
                  <a:lnTo>
                    <a:pt x="199" y="164"/>
                  </a:lnTo>
                  <a:lnTo>
                    <a:pt x="199" y="163"/>
                  </a:lnTo>
                  <a:lnTo>
                    <a:pt x="199" y="161"/>
                  </a:lnTo>
                  <a:lnTo>
                    <a:pt x="198" y="161"/>
                  </a:lnTo>
                  <a:lnTo>
                    <a:pt x="198" y="160"/>
                  </a:lnTo>
                  <a:lnTo>
                    <a:pt x="199" y="160"/>
                  </a:lnTo>
                  <a:lnTo>
                    <a:pt x="198" y="160"/>
                  </a:lnTo>
                  <a:lnTo>
                    <a:pt x="198" y="159"/>
                  </a:lnTo>
                  <a:lnTo>
                    <a:pt x="199" y="159"/>
                  </a:lnTo>
                  <a:lnTo>
                    <a:pt x="201" y="160"/>
                  </a:lnTo>
                  <a:lnTo>
                    <a:pt x="201" y="159"/>
                  </a:lnTo>
                  <a:lnTo>
                    <a:pt x="199" y="159"/>
                  </a:lnTo>
                  <a:lnTo>
                    <a:pt x="199" y="158"/>
                  </a:lnTo>
                  <a:lnTo>
                    <a:pt x="198" y="158"/>
                  </a:lnTo>
                  <a:lnTo>
                    <a:pt x="199" y="158"/>
                  </a:lnTo>
                  <a:lnTo>
                    <a:pt x="199" y="156"/>
                  </a:lnTo>
                  <a:lnTo>
                    <a:pt x="201" y="156"/>
                  </a:lnTo>
                  <a:lnTo>
                    <a:pt x="201" y="158"/>
                  </a:lnTo>
                  <a:lnTo>
                    <a:pt x="201" y="159"/>
                  </a:lnTo>
                  <a:lnTo>
                    <a:pt x="201" y="158"/>
                  </a:lnTo>
                  <a:lnTo>
                    <a:pt x="201" y="156"/>
                  </a:lnTo>
                  <a:lnTo>
                    <a:pt x="201" y="155"/>
                  </a:lnTo>
                  <a:lnTo>
                    <a:pt x="201" y="156"/>
                  </a:lnTo>
                  <a:lnTo>
                    <a:pt x="199" y="156"/>
                  </a:lnTo>
                  <a:lnTo>
                    <a:pt x="199" y="155"/>
                  </a:lnTo>
                  <a:lnTo>
                    <a:pt x="198" y="155"/>
                  </a:lnTo>
                  <a:lnTo>
                    <a:pt x="199" y="155"/>
                  </a:lnTo>
                  <a:lnTo>
                    <a:pt x="199" y="154"/>
                  </a:lnTo>
                  <a:lnTo>
                    <a:pt x="201" y="154"/>
                  </a:lnTo>
                  <a:lnTo>
                    <a:pt x="201" y="152"/>
                  </a:lnTo>
                  <a:lnTo>
                    <a:pt x="202" y="152"/>
                  </a:lnTo>
                  <a:lnTo>
                    <a:pt x="202" y="151"/>
                  </a:lnTo>
                  <a:lnTo>
                    <a:pt x="201" y="152"/>
                  </a:lnTo>
                  <a:lnTo>
                    <a:pt x="201" y="154"/>
                  </a:lnTo>
                  <a:lnTo>
                    <a:pt x="199" y="154"/>
                  </a:lnTo>
                  <a:lnTo>
                    <a:pt x="199" y="152"/>
                  </a:lnTo>
                  <a:lnTo>
                    <a:pt x="198" y="151"/>
                  </a:lnTo>
                  <a:lnTo>
                    <a:pt x="198" y="152"/>
                  </a:lnTo>
                  <a:lnTo>
                    <a:pt x="198" y="151"/>
                  </a:lnTo>
                  <a:lnTo>
                    <a:pt x="198" y="152"/>
                  </a:lnTo>
                  <a:lnTo>
                    <a:pt x="197" y="152"/>
                  </a:lnTo>
                  <a:lnTo>
                    <a:pt x="198" y="154"/>
                  </a:lnTo>
                  <a:lnTo>
                    <a:pt x="197" y="154"/>
                  </a:lnTo>
                  <a:lnTo>
                    <a:pt x="196" y="154"/>
                  </a:lnTo>
                  <a:lnTo>
                    <a:pt x="194" y="154"/>
                  </a:lnTo>
                  <a:lnTo>
                    <a:pt x="194" y="152"/>
                  </a:lnTo>
                  <a:lnTo>
                    <a:pt x="196" y="152"/>
                  </a:lnTo>
                  <a:lnTo>
                    <a:pt x="194" y="152"/>
                  </a:lnTo>
                  <a:lnTo>
                    <a:pt x="193" y="152"/>
                  </a:lnTo>
                  <a:lnTo>
                    <a:pt x="193" y="151"/>
                  </a:lnTo>
                  <a:lnTo>
                    <a:pt x="193" y="150"/>
                  </a:lnTo>
                  <a:lnTo>
                    <a:pt x="193" y="149"/>
                  </a:lnTo>
                  <a:lnTo>
                    <a:pt x="193" y="147"/>
                  </a:lnTo>
                  <a:lnTo>
                    <a:pt x="193" y="146"/>
                  </a:lnTo>
                  <a:lnTo>
                    <a:pt x="194" y="145"/>
                  </a:lnTo>
                  <a:lnTo>
                    <a:pt x="193" y="144"/>
                  </a:lnTo>
                  <a:lnTo>
                    <a:pt x="194" y="144"/>
                  </a:lnTo>
                  <a:lnTo>
                    <a:pt x="194" y="142"/>
                  </a:lnTo>
                  <a:lnTo>
                    <a:pt x="194" y="141"/>
                  </a:lnTo>
                  <a:lnTo>
                    <a:pt x="194" y="140"/>
                  </a:lnTo>
                  <a:lnTo>
                    <a:pt x="196" y="140"/>
                  </a:lnTo>
                  <a:lnTo>
                    <a:pt x="196" y="141"/>
                  </a:lnTo>
                  <a:lnTo>
                    <a:pt x="196" y="140"/>
                  </a:lnTo>
                  <a:lnTo>
                    <a:pt x="196" y="138"/>
                  </a:lnTo>
                  <a:lnTo>
                    <a:pt x="197" y="138"/>
                  </a:lnTo>
                  <a:lnTo>
                    <a:pt x="197" y="137"/>
                  </a:lnTo>
                  <a:lnTo>
                    <a:pt x="197" y="136"/>
                  </a:lnTo>
                  <a:lnTo>
                    <a:pt x="197" y="135"/>
                  </a:lnTo>
                  <a:lnTo>
                    <a:pt x="197" y="136"/>
                  </a:lnTo>
                  <a:lnTo>
                    <a:pt x="197" y="135"/>
                  </a:lnTo>
                  <a:lnTo>
                    <a:pt x="196" y="133"/>
                  </a:lnTo>
                  <a:lnTo>
                    <a:pt x="196" y="132"/>
                  </a:lnTo>
                  <a:lnTo>
                    <a:pt x="196" y="131"/>
                  </a:lnTo>
                  <a:lnTo>
                    <a:pt x="194" y="130"/>
                  </a:lnTo>
                  <a:lnTo>
                    <a:pt x="196" y="130"/>
                  </a:lnTo>
                  <a:lnTo>
                    <a:pt x="196" y="128"/>
                  </a:lnTo>
                  <a:lnTo>
                    <a:pt x="196" y="127"/>
                  </a:lnTo>
                  <a:lnTo>
                    <a:pt x="194" y="126"/>
                  </a:lnTo>
                  <a:lnTo>
                    <a:pt x="194" y="124"/>
                  </a:lnTo>
                  <a:lnTo>
                    <a:pt x="194" y="123"/>
                  </a:lnTo>
                  <a:lnTo>
                    <a:pt x="194" y="122"/>
                  </a:lnTo>
                  <a:lnTo>
                    <a:pt x="194" y="121"/>
                  </a:lnTo>
                  <a:lnTo>
                    <a:pt x="194" y="122"/>
                  </a:lnTo>
                  <a:lnTo>
                    <a:pt x="196" y="122"/>
                  </a:lnTo>
                  <a:lnTo>
                    <a:pt x="197" y="122"/>
                  </a:lnTo>
                  <a:lnTo>
                    <a:pt x="197" y="121"/>
                  </a:lnTo>
                  <a:lnTo>
                    <a:pt x="197" y="119"/>
                  </a:lnTo>
                  <a:lnTo>
                    <a:pt x="197" y="118"/>
                  </a:lnTo>
                  <a:lnTo>
                    <a:pt x="197" y="117"/>
                  </a:lnTo>
                  <a:lnTo>
                    <a:pt x="197" y="118"/>
                  </a:lnTo>
                  <a:lnTo>
                    <a:pt x="198" y="118"/>
                  </a:lnTo>
                  <a:lnTo>
                    <a:pt x="198" y="117"/>
                  </a:lnTo>
                  <a:lnTo>
                    <a:pt x="198" y="116"/>
                  </a:lnTo>
                  <a:lnTo>
                    <a:pt x="199" y="116"/>
                  </a:lnTo>
                  <a:lnTo>
                    <a:pt x="198" y="114"/>
                  </a:lnTo>
                  <a:lnTo>
                    <a:pt x="199" y="114"/>
                  </a:lnTo>
                  <a:lnTo>
                    <a:pt x="199" y="113"/>
                  </a:lnTo>
                  <a:lnTo>
                    <a:pt x="199" y="112"/>
                  </a:lnTo>
                  <a:lnTo>
                    <a:pt x="201" y="112"/>
                  </a:lnTo>
                  <a:lnTo>
                    <a:pt x="199" y="110"/>
                  </a:lnTo>
                  <a:lnTo>
                    <a:pt x="201" y="110"/>
                  </a:lnTo>
                  <a:lnTo>
                    <a:pt x="201" y="109"/>
                  </a:lnTo>
                  <a:lnTo>
                    <a:pt x="201" y="108"/>
                  </a:lnTo>
                  <a:lnTo>
                    <a:pt x="202" y="108"/>
                  </a:lnTo>
                  <a:lnTo>
                    <a:pt x="202" y="107"/>
                  </a:lnTo>
                  <a:lnTo>
                    <a:pt x="202" y="105"/>
                  </a:lnTo>
                  <a:lnTo>
                    <a:pt x="203" y="105"/>
                  </a:lnTo>
                  <a:lnTo>
                    <a:pt x="203" y="104"/>
                  </a:lnTo>
                  <a:lnTo>
                    <a:pt x="203" y="103"/>
                  </a:lnTo>
                  <a:lnTo>
                    <a:pt x="203" y="102"/>
                  </a:lnTo>
                  <a:lnTo>
                    <a:pt x="203" y="100"/>
                  </a:lnTo>
                  <a:lnTo>
                    <a:pt x="205" y="100"/>
                  </a:lnTo>
                  <a:lnTo>
                    <a:pt x="205" y="99"/>
                  </a:lnTo>
                  <a:lnTo>
                    <a:pt x="205" y="98"/>
                  </a:lnTo>
                  <a:lnTo>
                    <a:pt x="206" y="98"/>
                  </a:lnTo>
                  <a:lnTo>
                    <a:pt x="206" y="96"/>
                  </a:lnTo>
                  <a:lnTo>
                    <a:pt x="205" y="96"/>
                  </a:lnTo>
                  <a:lnTo>
                    <a:pt x="205" y="95"/>
                  </a:lnTo>
                  <a:lnTo>
                    <a:pt x="205" y="94"/>
                  </a:lnTo>
                  <a:lnTo>
                    <a:pt x="206" y="94"/>
                  </a:lnTo>
                  <a:lnTo>
                    <a:pt x="206" y="93"/>
                  </a:lnTo>
                  <a:lnTo>
                    <a:pt x="206" y="91"/>
                  </a:lnTo>
                  <a:lnTo>
                    <a:pt x="206" y="90"/>
                  </a:lnTo>
                  <a:lnTo>
                    <a:pt x="207" y="90"/>
                  </a:lnTo>
                  <a:lnTo>
                    <a:pt x="206" y="89"/>
                  </a:lnTo>
                  <a:lnTo>
                    <a:pt x="206" y="87"/>
                  </a:lnTo>
                  <a:lnTo>
                    <a:pt x="206" y="86"/>
                  </a:lnTo>
                  <a:lnTo>
                    <a:pt x="206" y="85"/>
                  </a:lnTo>
                  <a:lnTo>
                    <a:pt x="206" y="84"/>
                  </a:lnTo>
                  <a:lnTo>
                    <a:pt x="206" y="82"/>
                  </a:lnTo>
                  <a:lnTo>
                    <a:pt x="205" y="82"/>
                  </a:lnTo>
                  <a:lnTo>
                    <a:pt x="205" y="81"/>
                  </a:lnTo>
                  <a:lnTo>
                    <a:pt x="206" y="81"/>
                  </a:lnTo>
                  <a:lnTo>
                    <a:pt x="205" y="80"/>
                  </a:lnTo>
                  <a:lnTo>
                    <a:pt x="205" y="79"/>
                  </a:lnTo>
                  <a:lnTo>
                    <a:pt x="205" y="77"/>
                  </a:lnTo>
                  <a:lnTo>
                    <a:pt x="205" y="76"/>
                  </a:lnTo>
                  <a:lnTo>
                    <a:pt x="206" y="76"/>
                  </a:lnTo>
                  <a:lnTo>
                    <a:pt x="207" y="76"/>
                  </a:lnTo>
                  <a:lnTo>
                    <a:pt x="207" y="75"/>
                  </a:lnTo>
                  <a:lnTo>
                    <a:pt x="207" y="73"/>
                  </a:lnTo>
                  <a:lnTo>
                    <a:pt x="207" y="72"/>
                  </a:lnTo>
                  <a:lnTo>
                    <a:pt x="207" y="71"/>
                  </a:lnTo>
                  <a:lnTo>
                    <a:pt x="207" y="70"/>
                  </a:lnTo>
                  <a:lnTo>
                    <a:pt x="206" y="70"/>
                  </a:lnTo>
                  <a:lnTo>
                    <a:pt x="206" y="68"/>
                  </a:lnTo>
                  <a:lnTo>
                    <a:pt x="206" y="67"/>
                  </a:lnTo>
                  <a:lnTo>
                    <a:pt x="207" y="67"/>
                  </a:lnTo>
                  <a:lnTo>
                    <a:pt x="207" y="66"/>
                  </a:lnTo>
                  <a:lnTo>
                    <a:pt x="207" y="65"/>
                  </a:lnTo>
                  <a:lnTo>
                    <a:pt x="208" y="65"/>
                  </a:lnTo>
                  <a:lnTo>
                    <a:pt x="208" y="63"/>
                  </a:lnTo>
                  <a:lnTo>
                    <a:pt x="208" y="62"/>
                  </a:lnTo>
                  <a:lnTo>
                    <a:pt x="208" y="61"/>
                  </a:lnTo>
                  <a:lnTo>
                    <a:pt x="208" y="59"/>
                  </a:lnTo>
                  <a:lnTo>
                    <a:pt x="210" y="59"/>
                  </a:lnTo>
                  <a:lnTo>
                    <a:pt x="210" y="58"/>
                  </a:lnTo>
                  <a:lnTo>
                    <a:pt x="210" y="57"/>
                  </a:lnTo>
                  <a:lnTo>
                    <a:pt x="210" y="56"/>
                  </a:lnTo>
                  <a:lnTo>
                    <a:pt x="210" y="54"/>
                  </a:lnTo>
                  <a:lnTo>
                    <a:pt x="211" y="54"/>
                  </a:lnTo>
                  <a:lnTo>
                    <a:pt x="211" y="53"/>
                  </a:lnTo>
                  <a:lnTo>
                    <a:pt x="211" y="52"/>
                  </a:lnTo>
                  <a:lnTo>
                    <a:pt x="211" y="51"/>
                  </a:lnTo>
                  <a:lnTo>
                    <a:pt x="211" y="49"/>
                  </a:lnTo>
                  <a:lnTo>
                    <a:pt x="210" y="49"/>
                  </a:lnTo>
                  <a:lnTo>
                    <a:pt x="210" y="48"/>
                  </a:lnTo>
                  <a:lnTo>
                    <a:pt x="211" y="48"/>
                  </a:lnTo>
                  <a:lnTo>
                    <a:pt x="211" y="47"/>
                  </a:lnTo>
                  <a:lnTo>
                    <a:pt x="212" y="47"/>
                  </a:lnTo>
                  <a:lnTo>
                    <a:pt x="212" y="45"/>
                  </a:lnTo>
                  <a:lnTo>
                    <a:pt x="212" y="44"/>
                  </a:lnTo>
                  <a:lnTo>
                    <a:pt x="211" y="44"/>
                  </a:lnTo>
                  <a:lnTo>
                    <a:pt x="212" y="44"/>
                  </a:lnTo>
                  <a:lnTo>
                    <a:pt x="211" y="43"/>
                  </a:lnTo>
                  <a:lnTo>
                    <a:pt x="211" y="42"/>
                  </a:lnTo>
                  <a:lnTo>
                    <a:pt x="211" y="40"/>
                  </a:lnTo>
                  <a:lnTo>
                    <a:pt x="211" y="39"/>
                  </a:lnTo>
                  <a:lnTo>
                    <a:pt x="211" y="38"/>
                  </a:lnTo>
                  <a:lnTo>
                    <a:pt x="211" y="37"/>
                  </a:lnTo>
                  <a:lnTo>
                    <a:pt x="212" y="37"/>
                  </a:lnTo>
                  <a:lnTo>
                    <a:pt x="212" y="35"/>
                  </a:lnTo>
                  <a:lnTo>
                    <a:pt x="211" y="35"/>
                  </a:lnTo>
                  <a:lnTo>
                    <a:pt x="211" y="34"/>
                  </a:lnTo>
                  <a:lnTo>
                    <a:pt x="211" y="33"/>
                  </a:lnTo>
                  <a:lnTo>
                    <a:pt x="211" y="31"/>
                  </a:lnTo>
                  <a:lnTo>
                    <a:pt x="212" y="31"/>
                  </a:lnTo>
                  <a:lnTo>
                    <a:pt x="212" y="33"/>
                  </a:lnTo>
                  <a:lnTo>
                    <a:pt x="211" y="33"/>
                  </a:lnTo>
                  <a:lnTo>
                    <a:pt x="212" y="33"/>
                  </a:lnTo>
                  <a:lnTo>
                    <a:pt x="212" y="31"/>
                  </a:lnTo>
                  <a:lnTo>
                    <a:pt x="212" y="30"/>
                  </a:lnTo>
                  <a:lnTo>
                    <a:pt x="212" y="29"/>
                  </a:lnTo>
                  <a:lnTo>
                    <a:pt x="213" y="29"/>
                  </a:lnTo>
                  <a:lnTo>
                    <a:pt x="213" y="28"/>
                  </a:lnTo>
                  <a:lnTo>
                    <a:pt x="213" y="26"/>
                  </a:lnTo>
                  <a:lnTo>
                    <a:pt x="213" y="25"/>
                  </a:lnTo>
                  <a:lnTo>
                    <a:pt x="213" y="24"/>
                  </a:lnTo>
                  <a:lnTo>
                    <a:pt x="213" y="23"/>
                  </a:lnTo>
                  <a:lnTo>
                    <a:pt x="213" y="21"/>
                  </a:lnTo>
                  <a:lnTo>
                    <a:pt x="213" y="20"/>
                  </a:lnTo>
                  <a:lnTo>
                    <a:pt x="213" y="19"/>
                  </a:lnTo>
                  <a:lnTo>
                    <a:pt x="213" y="17"/>
                  </a:lnTo>
                  <a:lnTo>
                    <a:pt x="213" y="16"/>
                  </a:lnTo>
                  <a:lnTo>
                    <a:pt x="213" y="15"/>
                  </a:lnTo>
                  <a:lnTo>
                    <a:pt x="213" y="14"/>
                  </a:lnTo>
                  <a:lnTo>
                    <a:pt x="213" y="12"/>
                  </a:lnTo>
                  <a:lnTo>
                    <a:pt x="213" y="11"/>
                  </a:lnTo>
                  <a:lnTo>
                    <a:pt x="212" y="11"/>
                  </a:lnTo>
                  <a:lnTo>
                    <a:pt x="212" y="10"/>
                  </a:lnTo>
                  <a:lnTo>
                    <a:pt x="212" y="9"/>
                  </a:lnTo>
                  <a:lnTo>
                    <a:pt x="212" y="7"/>
                  </a:lnTo>
                  <a:lnTo>
                    <a:pt x="212" y="6"/>
                  </a:lnTo>
                  <a:lnTo>
                    <a:pt x="212" y="5"/>
                  </a:lnTo>
                  <a:lnTo>
                    <a:pt x="213" y="5"/>
                  </a:lnTo>
                  <a:lnTo>
                    <a:pt x="215" y="5"/>
                  </a:lnTo>
                  <a:lnTo>
                    <a:pt x="215" y="3"/>
                  </a:lnTo>
                  <a:lnTo>
                    <a:pt x="216" y="2"/>
                  </a:lnTo>
                  <a:lnTo>
                    <a:pt x="215" y="2"/>
                  </a:lnTo>
                  <a:lnTo>
                    <a:pt x="215" y="1"/>
                  </a:lnTo>
                  <a:lnTo>
                    <a:pt x="216" y="1"/>
                  </a:lnTo>
                  <a:lnTo>
                    <a:pt x="217" y="0"/>
                  </a:lnTo>
                  <a:lnTo>
                    <a:pt x="2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6" name="Freeform 1965"/>
            <p:cNvSpPr>
              <a:spLocks noEditPoints="1"/>
            </p:cNvSpPr>
            <p:nvPr/>
          </p:nvSpPr>
          <p:spPr bwMode="auto">
            <a:xfrm>
              <a:off x="4692650" y="3767354"/>
              <a:ext cx="11113" cy="1588"/>
            </a:xfrm>
            <a:custGeom>
              <a:avLst/>
              <a:gdLst>
                <a:gd name="T0" fmla="*/ 7 w 7"/>
                <a:gd name="T1" fmla="*/ 0 h 1"/>
                <a:gd name="T2" fmla="*/ 7 w 7"/>
                <a:gd name="T3" fmla="*/ 0 h 1"/>
                <a:gd name="T4" fmla="*/ 7 w 7"/>
                <a:gd name="T5" fmla="*/ 0 h 1"/>
                <a:gd name="T6" fmla="*/ 6 w 7"/>
                <a:gd name="T7" fmla="*/ 0 h 1"/>
                <a:gd name="T8" fmla="*/ 6 w 7"/>
                <a:gd name="T9" fmla="*/ 0 h 1"/>
                <a:gd name="T10" fmla="*/ 0 w 7"/>
                <a:gd name="T11" fmla="*/ 0 h 1"/>
                <a:gd name="T12" fmla="*/ 0 w 7"/>
                <a:gd name="T13" fmla="*/ 0 h 1"/>
                <a:gd name="T14" fmla="*/ 0 w 7"/>
                <a:gd name="T15" fmla="*/ 0 h 1"/>
                <a:gd name="T16" fmla="*/ 0 w 7"/>
                <a:gd name="T17" fmla="*/ 0 h 1"/>
                <a:gd name="T18" fmla="*/ 0 w 7"/>
                <a:gd name="T19" fmla="*/ 0 h 1"/>
                <a:gd name="T20" fmla="*/ 3 w 7"/>
                <a:gd name="T21" fmla="*/ 0 h 1"/>
                <a:gd name="T22" fmla="*/ 3 w 7"/>
                <a:gd name="T23" fmla="*/ 0 h 1"/>
                <a:gd name="T24" fmla="*/ 3 w 7"/>
                <a:gd name="T25" fmla="*/ 1 h 1"/>
                <a:gd name="T26" fmla="*/ 3 w 7"/>
                <a:gd name="T27" fmla="*/ 0 h 1"/>
                <a:gd name="T28" fmla="*/ 5 w 7"/>
                <a:gd name="T29" fmla="*/ 0 h 1"/>
                <a:gd name="T30" fmla="*/ 5 w 7"/>
                <a:gd name="T31" fmla="*/ 0 h 1"/>
                <a:gd name="T32" fmla="*/ 5 w 7"/>
                <a:gd name="T33" fmla="*/ 0 h 1"/>
                <a:gd name="T34" fmla="*/ 5 w 7"/>
                <a:gd name="T35" fmla="*/ 0 h 1"/>
                <a:gd name="T36" fmla="*/ 5 w 7"/>
                <a:gd name="T37" fmla="*/ 0 h 1"/>
                <a:gd name="T38" fmla="*/ 5 w 7"/>
                <a:gd name="T39" fmla="*/ 1 h 1"/>
                <a:gd name="T40" fmla="*/ 5 w 7"/>
                <a:gd name="T41" fmla="*/ 1 h 1"/>
                <a:gd name="T42" fmla="*/ 5 w 7"/>
                <a:gd name="T43" fmla="*/ 1 h 1"/>
                <a:gd name="T44" fmla="*/ 5 w 7"/>
                <a:gd name="T45" fmla="*/ 1 h 1"/>
                <a:gd name="T46" fmla="*/ 5 w 7"/>
                <a:gd name="T47" fmla="*/ 1 h 1"/>
                <a:gd name="T48" fmla="*/ 5 w 7"/>
                <a:gd name="T49" fmla="*/ 1 h 1"/>
                <a:gd name="T50" fmla="*/ 5 w 7"/>
                <a:gd name="T51" fmla="*/ 0 h 1"/>
                <a:gd name="T52" fmla="*/ 3 w 7"/>
                <a:gd name="T53" fmla="*/ 1 h 1"/>
                <a:gd name="T54" fmla="*/ 3 w 7"/>
                <a:gd name="T55" fmla="*/ 1 h 1"/>
                <a:gd name="T56" fmla="*/ 3 w 7"/>
                <a:gd name="T57" fmla="*/ 0 h 1"/>
                <a:gd name="T58" fmla="*/ 3 w 7"/>
                <a:gd name="T59" fmla="*/ 0 h 1"/>
                <a:gd name="T60" fmla="*/ 3 w 7"/>
                <a:gd name="T61" fmla="*/ 0 h 1"/>
                <a:gd name="T62" fmla="*/ 3 w 7"/>
                <a:gd name="T63" fmla="*/ 0 h 1"/>
                <a:gd name="T64" fmla="*/ 3 w 7"/>
                <a:gd name="T65" fmla="*/ 0 h 1"/>
                <a:gd name="T66" fmla="*/ 2 w 7"/>
                <a:gd name="T67" fmla="*/ 0 h 1"/>
                <a:gd name="T68" fmla="*/ 2 w 7"/>
                <a:gd name="T69" fmla="*/ 0 h 1"/>
                <a:gd name="T70" fmla="*/ 2 w 7"/>
                <a:gd name="T71" fmla="*/ 0 h 1"/>
                <a:gd name="T72" fmla="*/ 2 w 7"/>
                <a:gd name="T73" fmla="*/ 0 h 1"/>
                <a:gd name="T74" fmla="*/ 1 w 7"/>
                <a:gd name="T75" fmla="*/ 0 h 1"/>
                <a:gd name="T76" fmla="*/ 1 w 7"/>
                <a:gd name="T77" fmla="*/ 0 h 1"/>
                <a:gd name="T78" fmla="*/ 1 w 7"/>
                <a:gd name="T79" fmla="*/ 0 h 1"/>
                <a:gd name="T80" fmla="*/ 1 w 7"/>
                <a:gd name="T81" fmla="*/ 0 h 1"/>
                <a:gd name="T82" fmla="*/ 1 w 7"/>
                <a:gd name="T83" fmla="*/ 0 h 1"/>
                <a:gd name="T84" fmla="*/ 0 w 7"/>
                <a:gd name="T85" fmla="*/ 0 h 1"/>
                <a:gd name="T86" fmla="*/ 0 w 7"/>
                <a:gd name="T87" fmla="*/ 0 h 1"/>
                <a:gd name="T88" fmla="*/ 0 w 7"/>
                <a:gd name="T89" fmla="*/ 0 h 1"/>
                <a:gd name="T90" fmla="*/ 0 w 7"/>
                <a:gd name="T91" fmla="*/ 0 h 1"/>
                <a:gd name="T92" fmla="*/ 1 w 7"/>
                <a:gd name="T93" fmla="*/ 0 h 1"/>
                <a:gd name="T94" fmla="*/ 1 w 7"/>
                <a:gd name="T95" fmla="*/ 0 h 1"/>
                <a:gd name="T96" fmla="*/ 1 w 7"/>
                <a:gd name="T97" fmla="*/ 0 h 1"/>
                <a:gd name="T98" fmla="*/ 1 w 7"/>
                <a:gd name="T99" fmla="*/ 0 h 1"/>
                <a:gd name="T100" fmla="*/ 2 w 7"/>
                <a:gd name="T101" fmla="*/ 0 h 1"/>
                <a:gd name="T102" fmla="*/ 2 w 7"/>
                <a:gd name="T103" fmla="*/ 0 h 1"/>
                <a:gd name="T104" fmla="*/ 2 w 7"/>
                <a:gd name="T105" fmla="*/ 0 h 1"/>
                <a:gd name="T106" fmla="*/ 3 w 7"/>
                <a:gd name="T107" fmla="*/ 0 h 1"/>
                <a:gd name="T108" fmla="*/ 3 w 7"/>
                <a:gd name="T109" fmla="*/ 0 h 1"/>
                <a:gd name="T110" fmla="*/ 3 w 7"/>
                <a:gd name="T11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 h="1">
                  <a:moveTo>
                    <a:pt x="6" y="0"/>
                  </a:moveTo>
                  <a:lnTo>
                    <a:pt x="6" y="0"/>
                  </a:lnTo>
                  <a:lnTo>
                    <a:pt x="7" y="0"/>
                  </a:lnTo>
                  <a:lnTo>
                    <a:pt x="7" y="0"/>
                  </a:lnTo>
                  <a:lnTo>
                    <a:pt x="7" y="0"/>
                  </a:lnTo>
                  <a:lnTo>
                    <a:pt x="7" y="0"/>
                  </a:lnTo>
                  <a:lnTo>
                    <a:pt x="7" y="0"/>
                  </a:lnTo>
                  <a:lnTo>
                    <a:pt x="7" y="0"/>
                  </a:lnTo>
                  <a:lnTo>
                    <a:pt x="7" y="0"/>
                  </a:lnTo>
                  <a:lnTo>
                    <a:pt x="7" y="0"/>
                  </a:lnTo>
                  <a:lnTo>
                    <a:pt x="7" y="0"/>
                  </a:lnTo>
                  <a:lnTo>
                    <a:pt x="7" y="0"/>
                  </a:lnTo>
                  <a:lnTo>
                    <a:pt x="7" y="0"/>
                  </a:lnTo>
                  <a:lnTo>
                    <a:pt x="6" y="0"/>
                  </a:lnTo>
                  <a:lnTo>
                    <a:pt x="6" y="0"/>
                  </a:lnTo>
                  <a:lnTo>
                    <a:pt x="6" y="0"/>
                  </a:lnTo>
                  <a:lnTo>
                    <a:pt x="6" y="0"/>
                  </a:lnTo>
                  <a:lnTo>
                    <a:pt x="6" y="0"/>
                  </a:lnTo>
                  <a:lnTo>
                    <a:pt x="6" y="0"/>
                  </a:lnTo>
                  <a:lnTo>
                    <a:pt x="6" y="0"/>
                  </a:lnTo>
                  <a:lnTo>
                    <a:pt x="6" y="0"/>
                  </a:lnTo>
                  <a:lnTo>
                    <a:pt x="6" y="0"/>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moveTo>
                    <a:pt x="3" y="0"/>
                  </a:moveTo>
                  <a:lnTo>
                    <a:pt x="3" y="0"/>
                  </a:lnTo>
                  <a:lnTo>
                    <a:pt x="3" y="0"/>
                  </a:lnTo>
                  <a:lnTo>
                    <a:pt x="3" y="0"/>
                  </a:lnTo>
                  <a:lnTo>
                    <a:pt x="3" y="0"/>
                  </a:lnTo>
                  <a:lnTo>
                    <a:pt x="3" y="0"/>
                  </a:lnTo>
                  <a:lnTo>
                    <a:pt x="3" y="0"/>
                  </a:lnTo>
                  <a:lnTo>
                    <a:pt x="3" y="0"/>
                  </a:lnTo>
                  <a:lnTo>
                    <a:pt x="3" y="1"/>
                  </a:lnTo>
                  <a:lnTo>
                    <a:pt x="3" y="1"/>
                  </a:lnTo>
                  <a:lnTo>
                    <a:pt x="3" y="1"/>
                  </a:lnTo>
                  <a:lnTo>
                    <a:pt x="3" y="1"/>
                  </a:lnTo>
                  <a:lnTo>
                    <a:pt x="3" y="1"/>
                  </a:lnTo>
                  <a:lnTo>
                    <a:pt x="3" y="0"/>
                  </a:lnTo>
                  <a:lnTo>
                    <a:pt x="3"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5" y="0"/>
                  </a:lnTo>
                  <a:lnTo>
                    <a:pt x="5" y="0"/>
                  </a:lnTo>
                  <a:lnTo>
                    <a:pt x="5" y="0"/>
                  </a:lnTo>
                  <a:lnTo>
                    <a:pt x="5" y="0"/>
                  </a:lnTo>
                  <a:lnTo>
                    <a:pt x="5" y="1"/>
                  </a:lnTo>
                  <a:lnTo>
                    <a:pt x="5"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7" name="Freeform 1966"/>
            <p:cNvSpPr>
              <a:spLocks noEditPoints="1"/>
            </p:cNvSpPr>
            <p:nvPr/>
          </p:nvSpPr>
          <p:spPr bwMode="auto">
            <a:xfrm>
              <a:off x="4692650" y="3761004"/>
              <a:ext cx="15875" cy="7938"/>
            </a:xfrm>
            <a:custGeom>
              <a:avLst/>
              <a:gdLst>
                <a:gd name="T0" fmla="*/ 0 w 10"/>
                <a:gd name="T1" fmla="*/ 4 h 5"/>
                <a:gd name="T2" fmla="*/ 0 w 10"/>
                <a:gd name="T3" fmla="*/ 4 h 5"/>
                <a:gd name="T4" fmla="*/ 7 w 10"/>
                <a:gd name="T5" fmla="*/ 3 h 5"/>
                <a:gd name="T6" fmla="*/ 7 w 10"/>
                <a:gd name="T7" fmla="*/ 3 h 5"/>
                <a:gd name="T8" fmla="*/ 6 w 10"/>
                <a:gd name="T9" fmla="*/ 3 h 5"/>
                <a:gd name="T10" fmla="*/ 6 w 10"/>
                <a:gd name="T11" fmla="*/ 4 h 5"/>
                <a:gd name="T12" fmla="*/ 7 w 10"/>
                <a:gd name="T13" fmla="*/ 4 h 5"/>
                <a:gd name="T14" fmla="*/ 6 w 10"/>
                <a:gd name="T15" fmla="*/ 4 h 5"/>
                <a:gd name="T16" fmla="*/ 6 w 10"/>
                <a:gd name="T17" fmla="*/ 4 h 5"/>
                <a:gd name="T18" fmla="*/ 6 w 10"/>
                <a:gd name="T19" fmla="*/ 4 h 5"/>
                <a:gd name="T20" fmla="*/ 6 w 10"/>
                <a:gd name="T21" fmla="*/ 4 h 5"/>
                <a:gd name="T22" fmla="*/ 6 w 10"/>
                <a:gd name="T23" fmla="*/ 4 h 5"/>
                <a:gd name="T24" fmla="*/ 6 w 10"/>
                <a:gd name="T25" fmla="*/ 4 h 5"/>
                <a:gd name="T26" fmla="*/ 6 w 10"/>
                <a:gd name="T27" fmla="*/ 4 h 5"/>
                <a:gd name="T28" fmla="*/ 6 w 10"/>
                <a:gd name="T29" fmla="*/ 4 h 5"/>
                <a:gd name="T30" fmla="*/ 5 w 10"/>
                <a:gd name="T31" fmla="*/ 4 h 5"/>
                <a:gd name="T32" fmla="*/ 5 w 10"/>
                <a:gd name="T33" fmla="*/ 4 h 5"/>
                <a:gd name="T34" fmla="*/ 5 w 10"/>
                <a:gd name="T35" fmla="*/ 4 h 5"/>
                <a:gd name="T36" fmla="*/ 5 w 10"/>
                <a:gd name="T37" fmla="*/ 4 h 5"/>
                <a:gd name="T38" fmla="*/ 5 w 10"/>
                <a:gd name="T39" fmla="*/ 4 h 5"/>
                <a:gd name="T40" fmla="*/ 5 w 10"/>
                <a:gd name="T41" fmla="*/ 4 h 5"/>
                <a:gd name="T42" fmla="*/ 5 w 10"/>
                <a:gd name="T43" fmla="*/ 4 h 5"/>
                <a:gd name="T44" fmla="*/ 5 w 10"/>
                <a:gd name="T45" fmla="*/ 4 h 5"/>
                <a:gd name="T46" fmla="*/ 3 w 10"/>
                <a:gd name="T47" fmla="*/ 4 h 5"/>
                <a:gd name="T48" fmla="*/ 3 w 10"/>
                <a:gd name="T49" fmla="*/ 5 h 5"/>
                <a:gd name="T50" fmla="*/ 3 w 10"/>
                <a:gd name="T51" fmla="*/ 4 h 5"/>
                <a:gd name="T52" fmla="*/ 3 w 10"/>
                <a:gd name="T53" fmla="*/ 4 h 5"/>
                <a:gd name="T54" fmla="*/ 3 w 10"/>
                <a:gd name="T55" fmla="*/ 4 h 5"/>
                <a:gd name="T56" fmla="*/ 3 w 10"/>
                <a:gd name="T57" fmla="*/ 4 h 5"/>
                <a:gd name="T58" fmla="*/ 3 w 10"/>
                <a:gd name="T59" fmla="*/ 4 h 5"/>
                <a:gd name="T60" fmla="*/ 2 w 10"/>
                <a:gd name="T61" fmla="*/ 4 h 5"/>
                <a:gd name="T62" fmla="*/ 2 w 10"/>
                <a:gd name="T63" fmla="*/ 4 h 5"/>
                <a:gd name="T64" fmla="*/ 2 w 10"/>
                <a:gd name="T65" fmla="*/ 4 h 5"/>
                <a:gd name="T66" fmla="*/ 1 w 10"/>
                <a:gd name="T67" fmla="*/ 4 h 5"/>
                <a:gd name="T68" fmla="*/ 1 w 10"/>
                <a:gd name="T69" fmla="*/ 4 h 5"/>
                <a:gd name="T70" fmla="*/ 1 w 10"/>
                <a:gd name="T71" fmla="*/ 4 h 5"/>
                <a:gd name="T72" fmla="*/ 1 w 10"/>
                <a:gd name="T73" fmla="*/ 4 h 5"/>
                <a:gd name="T74" fmla="*/ 0 w 10"/>
                <a:gd name="T75" fmla="*/ 4 h 5"/>
                <a:gd name="T76" fmla="*/ 0 w 10"/>
                <a:gd name="T77" fmla="*/ 4 h 5"/>
                <a:gd name="T78" fmla="*/ 1 w 10"/>
                <a:gd name="T79" fmla="*/ 4 h 5"/>
                <a:gd name="T80" fmla="*/ 1 w 10"/>
                <a:gd name="T81" fmla="*/ 4 h 5"/>
                <a:gd name="T82" fmla="*/ 1 w 10"/>
                <a:gd name="T83" fmla="*/ 3 h 5"/>
                <a:gd name="T84" fmla="*/ 1 w 10"/>
                <a:gd name="T85" fmla="*/ 3 h 5"/>
                <a:gd name="T86" fmla="*/ 3 w 10"/>
                <a:gd name="T87" fmla="*/ 3 h 5"/>
                <a:gd name="T88" fmla="*/ 6 w 10"/>
                <a:gd name="T89" fmla="*/ 1 h 5"/>
                <a:gd name="T90" fmla="*/ 7 w 10"/>
                <a:gd name="T91" fmla="*/ 1 h 5"/>
                <a:gd name="T92" fmla="*/ 8 w 10"/>
                <a:gd name="T93" fmla="*/ 1 h 5"/>
                <a:gd name="T94" fmla="*/ 10 w 10"/>
                <a:gd name="T95" fmla="*/ 0 h 5"/>
                <a:gd name="T96" fmla="*/ 10 w 10"/>
                <a:gd name="T97" fmla="*/ 0 h 5"/>
                <a:gd name="T98" fmla="*/ 10 w 10"/>
                <a:gd name="T99" fmla="*/ 0 h 5"/>
                <a:gd name="T100" fmla="*/ 8 w 10"/>
                <a:gd name="T10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 h="5">
                  <a:moveTo>
                    <a:pt x="0" y="4"/>
                  </a:moveTo>
                  <a:lnTo>
                    <a:pt x="0" y="4"/>
                  </a:lnTo>
                  <a:lnTo>
                    <a:pt x="0" y="4"/>
                  </a:lnTo>
                  <a:lnTo>
                    <a:pt x="0" y="4"/>
                  </a:lnTo>
                  <a:lnTo>
                    <a:pt x="0" y="4"/>
                  </a:lnTo>
                  <a:lnTo>
                    <a:pt x="0" y="4"/>
                  </a:lnTo>
                  <a:lnTo>
                    <a:pt x="0" y="4"/>
                  </a:lnTo>
                  <a:lnTo>
                    <a:pt x="0" y="4"/>
                  </a:lnTo>
                  <a:lnTo>
                    <a:pt x="0" y="4"/>
                  </a:lnTo>
                  <a:close/>
                  <a:moveTo>
                    <a:pt x="7" y="1"/>
                  </a:moveTo>
                  <a:lnTo>
                    <a:pt x="7" y="3"/>
                  </a:lnTo>
                  <a:lnTo>
                    <a:pt x="7" y="3"/>
                  </a:lnTo>
                  <a:lnTo>
                    <a:pt x="7" y="3"/>
                  </a:lnTo>
                  <a:lnTo>
                    <a:pt x="7" y="3"/>
                  </a:lnTo>
                  <a:lnTo>
                    <a:pt x="7" y="3"/>
                  </a:lnTo>
                  <a:lnTo>
                    <a:pt x="7" y="3"/>
                  </a:lnTo>
                  <a:lnTo>
                    <a:pt x="7" y="3"/>
                  </a:lnTo>
                  <a:lnTo>
                    <a:pt x="7" y="3"/>
                  </a:lnTo>
                  <a:lnTo>
                    <a:pt x="6" y="3"/>
                  </a:lnTo>
                  <a:lnTo>
                    <a:pt x="6" y="3"/>
                  </a:lnTo>
                  <a:lnTo>
                    <a:pt x="6" y="3"/>
                  </a:lnTo>
                  <a:lnTo>
                    <a:pt x="6" y="3"/>
                  </a:lnTo>
                  <a:lnTo>
                    <a:pt x="6" y="4"/>
                  </a:lnTo>
                  <a:lnTo>
                    <a:pt x="6" y="4"/>
                  </a:lnTo>
                  <a:lnTo>
                    <a:pt x="6" y="4"/>
                  </a:lnTo>
                  <a:lnTo>
                    <a:pt x="7" y="4"/>
                  </a:lnTo>
                  <a:lnTo>
                    <a:pt x="7" y="4"/>
                  </a:lnTo>
                  <a:lnTo>
                    <a:pt x="7" y="4"/>
                  </a:lnTo>
                  <a:lnTo>
                    <a:pt x="7" y="4"/>
                  </a:lnTo>
                  <a:lnTo>
                    <a:pt x="7" y="4"/>
                  </a:lnTo>
                  <a:lnTo>
                    <a:pt x="7"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3" y="4"/>
                  </a:lnTo>
                  <a:lnTo>
                    <a:pt x="3" y="4"/>
                  </a:lnTo>
                  <a:lnTo>
                    <a:pt x="3" y="5"/>
                  </a:lnTo>
                  <a:lnTo>
                    <a:pt x="3" y="5"/>
                  </a:lnTo>
                  <a:lnTo>
                    <a:pt x="3" y="5"/>
                  </a:lnTo>
                  <a:lnTo>
                    <a:pt x="3" y="5"/>
                  </a:lnTo>
                  <a:lnTo>
                    <a:pt x="3" y="5"/>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2" y="4"/>
                  </a:lnTo>
                  <a:lnTo>
                    <a:pt x="2" y="4"/>
                  </a:lnTo>
                  <a:lnTo>
                    <a:pt x="2" y="4"/>
                  </a:lnTo>
                  <a:lnTo>
                    <a:pt x="2" y="4"/>
                  </a:lnTo>
                  <a:lnTo>
                    <a:pt x="2" y="4"/>
                  </a:lnTo>
                  <a:lnTo>
                    <a:pt x="2" y="4"/>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2" y="3"/>
                  </a:lnTo>
                  <a:lnTo>
                    <a:pt x="2" y="3"/>
                  </a:lnTo>
                  <a:lnTo>
                    <a:pt x="3" y="3"/>
                  </a:lnTo>
                  <a:lnTo>
                    <a:pt x="3" y="3"/>
                  </a:lnTo>
                  <a:lnTo>
                    <a:pt x="3" y="3"/>
                  </a:lnTo>
                  <a:lnTo>
                    <a:pt x="5" y="3"/>
                  </a:lnTo>
                  <a:lnTo>
                    <a:pt x="6" y="3"/>
                  </a:lnTo>
                  <a:lnTo>
                    <a:pt x="6" y="1"/>
                  </a:lnTo>
                  <a:lnTo>
                    <a:pt x="6" y="3"/>
                  </a:lnTo>
                  <a:lnTo>
                    <a:pt x="6" y="1"/>
                  </a:lnTo>
                  <a:lnTo>
                    <a:pt x="7" y="1"/>
                  </a:lnTo>
                  <a:lnTo>
                    <a:pt x="7" y="1"/>
                  </a:lnTo>
                  <a:lnTo>
                    <a:pt x="7" y="1"/>
                  </a:lnTo>
                  <a:lnTo>
                    <a:pt x="7" y="1"/>
                  </a:lnTo>
                  <a:lnTo>
                    <a:pt x="8" y="1"/>
                  </a:lnTo>
                  <a:lnTo>
                    <a:pt x="8" y="1"/>
                  </a:lnTo>
                  <a:lnTo>
                    <a:pt x="8" y="1"/>
                  </a:lnTo>
                  <a:lnTo>
                    <a:pt x="8"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1"/>
                  </a:lnTo>
                  <a:lnTo>
                    <a:pt x="8" y="1"/>
                  </a:lnTo>
                  <a:lnTo>
                    <a:pt x="7"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8" name="Freeform 1967"/>
            <p:cNvSpPr>
              <a:spLocks noEditPoints="1"/>
            </p:cNvSpPr>
            <p:nvPr/>
          </p:nvSpPr>
          <p:spPr bwMode="auto">
            <a:xfrm>
              <a:off x="4687888" y="3767354"/>
              <a:ext cx="15875" cy="6350"/>
            </a:xfrm>
            <a:custGeom>
              <a:avLst/>
              <a:gdLst>
                <a:gd name="T0" fmla="*/ 9 w 10"/>
                <a:gd name="T1" fmla="*/ 1 h 4"/>
                <a:gd name="T2" fmla="*/ 9 w 10"/>
                <a:gd name="T3" fmla="*/ 1 h 4"/>
                <a:gd name="T4" fmla="*/ 9 w 10"/>
                <a:gd name="T5" fmla="*/ 1 h 4"/>
                <a:gd name="T6" fmla="*/ 9 w 10"/>
                <a:gd name="T7" fmla="*/ 1 h 4"/>
                <a:gd name="T8" fmla="*/ 9 w 10"/>
                <a:gd name="T9" fmla="*/ 1 h 4"/>
                <a:gd name="T10" fmla="*/ 9 w 10"/>
                <a:gd name="T11" fmla="*/ 1 h 4"/>
                <a:gd name="T12" fmla="*/ 10 w 10"/>
                <a:gd name="T13" fmla="*/ 0 h 4"/>
                <a:gd name="T14" fmla="*/ 10 w 10"/>
                <a:gd name="T15" fmla="*/ 0 h 4"/>
                <a:gd name="T16" fmla="*/ 10 w 10"/>
                <a:gd name="T17" fmla="*/ 1 h 4"/>
                <a:gd name="T18" fmla="*/ 10 w 10"/>
                <a:gd name="T19" fmla="*/ 1 h 4"/>
                <a:gd name="T20" fmla="*/ 9 w 10"/>
                <a:gd name="T21" fmla="*/ 1 h 4"/>
                <a:gd name="T22" fmla="*/ 9 w 10"/>
                <a:gd name="T23" fmla="*/ 1 h 4"/>
                <a:gd name="T24" fmla="*/ 9 w 10"/>
                <a:gd name="T25" fmla="*/ 1 h 4"/>
                <a:gd name="T26" fmla="*/ 9 w 10"/>
                <a:gd name="T27" fmla="*/ 0 h 4"/>
                <a:gd name="T28" fmla="*/ 9 w 10"/>
                <a:gd name="T29" fmla="*/ 0 h 4"/>
                <a:gd name="T30" fmla="*/ 9 w 10"/>
                <a:gd name="T31" fmla="*/ 0 h 4"/>
                <a:gd name="T32" fmla="*/ 3 w 10"/>
                <a:gd name="T33" fmla="*/ 0 h 4"/>
                <a:gd name="T34" fmla="*/ 4 w 10"/>
                <a:gd name="T35" fmla="*/ 0 h 4"/>
                <a:gd name="T36" fmla="*/ 4 w 10"/>
                <a:gd name="T37" fmla="*/ 0 h 4"/>
                <a:gd name="T38" fmla="*/ 4 w 10"/>
                <a:gd name="T39" fmla="*/ 0 h 4"/>
                <a:gd name="T40" fmla="*/ 4 w 10"/>
                <a:gd name="T41" fmla="*/ 0 h 4"/>
                <a:gd name="T42" fmla="*/ 5 w 10"/>
                <a:gd name="T43" fmla="*/ 0 h 4"/>
                <a:gd name="T44" fmla="*/ 5 w 10"/>
                <a:gd name="T45" fmla="*/ 0 h 4"/>
                <a:gd name="T46" fmla="*/ 5 w 10"/>
                <a:gd name="T47" fmla="*/ 0 h 4"/>
                <a:gd name="T48" fmla="*/ 6 w 10"/>
                <a:gd name="T49" fmla="*/ 0 h 4"/>
                <a:gd name="T50" fmla="*/ 6 w 10"/>
                <a:gd name="T51" fmla="*/ 0 h 4"/>
                <a:gd name="T52" fmla="*/ 6 w 10"/>
                <a:gd name="T53" fmla="*/ 0 h 4"/>
                <a:gd name="T54" fmla="*/ 6 w 10"/>
                <a:gd name="T55" fmla="*/ 0 h 4"/>
                <a:gd name="T56" fmla="*/ 6 w 10"/>
                <a:gd name="T57" fmla="*/ 0 h 4"/>
                <a:gd name="T58" fmla="*/ 6 w 10"/>
                <a:gd name="T59" fmla="*/ 1 h 4"/>
                <a:gd name="T60" fmla="*/ 8 w 10"/>
                <a:gd name="T61" fmla="*/ 0 h 4"/>
                <a:gd name="T62" fmla="*/ 8 w 10"/>
                <a:gd name="T63" fmla="*/ 1 h 4"/>
                <a:gd name="T64" fmla="*/ 8 w 10"/>
                <a:gd name="T65" fmla="*/ 1 h 4"/>
                <a:gd name="T66" fmla="*/ 8 w 10"/>
                <a:gd name="T67" fmla="*/ 1 h 4"/>
                <a:gd name="T68" fmla="*/ 8 w 10"/>
                <a:gd name="T69" fmla="*/ 1 h 4"/>
                <a:gd name="T70" fmla="*/ 8 w 10"/>
                <a:gd name="T71" fmla="*/ 1 h 4"/>
                <a:gd name="T72" fmla="*/ 8 w 10"/>
                <a:gd name="T73" fmla="*/ 1 h 4"/>
                <a:gd name="T74" fmla="*/ 8 w 10"/>
                <a:gd name="T75" fmla="*/ 3 h 4"/>
                <a:gd name="T76" fmla="*/ 8 w 10"/>
                <a:gd name="T77" fmla="*/ 3 h 4"/>
                <a:gd name="T78" fmla="*/ 6 w 10"/>
                <a:gd name="T79" fmla="*/ 3 h 4"/>
                <a:gd name="T80" fmla="*/ 6 w 10"/>
                <a:gd name="T81" fmla="*/ 3 h 4"/>
                <a:gd name="T82" fmla="*/ 5 w 10"/>
                <a:gd name="T83" fmla="*/ 3 h 4"/>
                <a:gd name="T84" fmla="*/ 4 w 10"/>
                <a:gd name="T85" fmla="*/ 4 h 4"/>
                <a:gd name="T86" fmla="*/ 4 w 10"/>
                <a:gd name="T87" fmla="*/ 3 h 4"/>
                <a:gd name="T88" fmla="*/ 4 w 10"/>
                <a:gd name="T89" fmla="*/ 3 h 4"/>
                <a:gd name="T90" fmla="*/ 4 w 10"/>
                <a:gd name="T91" fmla="*/ 3 h 4"/>
                <a:gd name="T92" fmla="*/ 4 w 10"/>
                <a:gd name="T93" fmla="*/ 3 h 4"/>
                <a:gd name="T94" fmla="*/ 4 w 10"/>
                <a:gd name="T95" fmla="*/ 3 h 4"/>
                <a:gd name="T96" fmla="*/ 3 w 10"/>
                <a:gd name="T97" fmla="*/ 3 h 4"/>
                <a:gd name="T98" fmla="*/ 3 w 10"/>
                <a:gd name="T99" fmla="*/ 3 h 4"/>
                <a:gd name="T100" fmla="*/ 1 w 10"/>
                <a:gd name="T101" fmla="*/ 3 h 4"/>
                <a:gd name="T102" fmla="*/ 1 w 10"/>
                <a:gd name="T103" fmla="*/ 3 h 4"/>
                <a:gd name="T104" fmla="*/ 1 w 10"/>
                <a:gd name="T105" fmla="*/ 1 h 4"/>
                <a:gd name="T106" fmla="*/ 1 w 10"/>
                <a:gd name="T107" fmla="*/ 1 h 4"/>
                <a:gd name="T108" fmla="*/ 0 w 10"/>
                <a:gd name="T109" fmla="*/ 0 h 4"/>
                <a:gd name="T110" fmla="*/ 0 w 10"/>
                <a:gd name="T111" fmla="*/ 0 h 4"/>
                <a:gd name="T112" fmla="*/ 1 w 10"/>
                <a:gd name="T113" fmla="*/ 0 h 4"/>
                <a:gd name="T114" fmla="*/ 1 w 10"/>
                <a:gd name="T115" fmla="*/ 0 h 4"/>
                <a:gd name="T116" fmla="*/ 3 w 10"/>
                <a:gd name="T117" fmla="*/ 0 h 4"/>
                <a:gd name="T118" fmla="*/ 3 w 10"/>
                <a:gd name="T119" fmla="*/ 0 h 4"/>
                <a:gd name="T120" fmla="*/ 3 w 10"/>
                <a:gd name="T1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 h="4">
                  <a:moveTo>
                    <a:pt x="9" y="1"/>
                  </a:move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moveTo>
                    <a:pt x="9" y="1"/>
                  </a:moveTo>
                  <a:lnTo>
                    <a:pt x="9" y="1"/>
                  </a:lnTo>
                  <a:lnTo>
                    <a:pt x="9" y="1"/>
                  </a:lnTo>
                  <a:lnTo>
                    <a:pt x="9" y="1"/>
                  </a:lnTo>
                  <a:lnTo>
                    <a:pt x="9" y="1"/>
                  </a:lnTo>
                  <a:lnTo>
                    <a:pt x="9" y="1"/>
                  </a:lnTo>
                  <a:lnTo>
                    <a:pt x="9" y="1"/>
                  </a:lnTo>
                  <a:lnTo>
                    <a:pt x="9" y="1"/>
                  </a:lnTo>
                  <a:lnTo>
                    <a:pt x="9" y="1"/>
                  </a:lnTo>
                  <a:lnTo>
                    <a:pt x="9" y="1"/>
                  </a:lnTo>
                  <a:close/>
                  <a:moveTo>
                    <a:pt x="9" y="0"/>
                  </a:moveTo>
                  <a:lnTo>
                    <a:pt x="9" y="0"/>
                  </a:lnTo>
                  <a:lnTo>
                    <a:pt x="9" y="0"/>
                  </a:lnTo>
                  <a:lnTo>
                    <a:pt x="10" y="0"/>
                  </a:lnTo>
                  <a:lnTo>
                    <a:pt x="10" y="0"/>
                  </a:lnTo>
                  <a:lnTo>
                    <a:pt x="10" y="0"/>
                  </a:lnTo>
                  <a:lnTo>
                    <a:pt x="10" y="0"/>
                  </a:lnTo>
                  <a:lnTo>
                    <a:pt x="10" y="0"/>
                  </a:lnTo>
                  <a:lnTo>
                    <a:pt x="10" y="0"/>
                  </a:lnTo>
                  <a:lnTo>
                    <a:pt x="10" y="0"/>
                  </a:lnTo>
                  <a:lnTo>
                    <a:pt x="10" y="0"/>
                  </a:lnTo>
                  <a:lnTo>
                    <a:pt x="10" y="0"/>
                  </a:lnTo>
                  <a:lnTo>
                    <a:pt x="10" y="0"/>
                  </a:lnTo>
                  <a:lnTo>
                    <a:pt x="10" y="1"/>
                  </a:lnTo>
                  <a:lnTo>
                    <a:pt x="10" y="1"/>
                  </a:lnTo>
                  <a:lnTo>
                    <a:pt x="10" y="1"/>
                  </a:lnTo>
                  <a:lnTo>
                    <a:pt x="10" y="1"/>
                  </a:lnTo>
                  <a:lnTo>
                    <a:pt x="10" y="1"/>
                  </a:lnTo>
                  <a:lnTo>
                    <a:pt x="10" y="1"/>
                  </a:lnTo>
                  <a:lnTo>
                    <a:pt x="10" y="1"/>
                  </a:lnTo>
                  <a:lnTo>
                    <a:pt x="10" y="1"/>
                  </a:lnTo>
                  <a:lnTo>
                    <a:pt x="10" y="1"/>
                  </a:lnTo>
                  <a:lnTo>
                    <a:pt x="10"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moveTo>
                    <a:pt x="3" y="0"/>
                  </a:move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1"/>
                  </a:lnTo>
                  <a:lnTo>
                    <a:pt x="6" y="1"/>
                  </a:lnTo>
                  <a:lnTo>
                    <a:pt x="6" y="1"/>
                  </a:lnTo>
                  <a:lnTo>
                    <a:pt x="6" y="1"/>
                  </a:lnTo>
                  <a:lnTo>
                    <a:pt x="6" y="1"/>
                  </a:lnTo>
                  <a:lnTo>
                    <a:pt x="6" y="1"/>
                  </a:lnTo>
                  <a:lnTo>
                    <a:pt x="8" y="1"/>
                  </a:lnTo>
                  <a:lnTo>
                    <a:pt x="8" y="1"/>
                  </a:lnTo>
                  <a:lnTo>
                    <a:pt x="8" y="0"/>
                  </a:lnTo>
                  <a:lnTo>
                    <a:pt x="8" y="0"/>
                  </a:lnTo>
                  <a:lnTo>
                    <a:pt x="8" y="0"/>
                  </a:lnTo>
                  <a:lnTo>
                    <a:pt x="8" y="0"/>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3"/>
                  </a:lnTo>
                  <a:lnTo>
                    <a:pt x="8" y="3"/>
                  </a:lnTo>
                  <a:lnTo>
                    <a:pt x="8" y="3"/>
                  </a:lnTo>
                  <a:lnTo>
                    <a:pt x="8" y="3"/>
                  </a:lnTo>
                  <a:lnTo>
                    <a:pt x="8" y="3"/>
                  </a:lnTo>
                  <a:lnTo>
                    <a:pt x="8" y="3"/>
                  </a:lnTo>
                  <a:lnTo>
                    <a:pt x="8" y="3"/>
                  </a:lnTo>
                  <a:lnTo>
                    <a:pt x="8" y="3"/>
                  </a:lnTo>
                  <a:lnTo>
                    <a:pt x="8" y="3"/>
                  </a:lnTo>
                  <a:lnTo>
                    <a:pt x="6" y="3"/>
                  </a:lnTo>
                  <a:lnTo>
                    <a:pt x="6" y="3"/>
                  </a:lnTo>
                  <a:lnTo>
                    <a:pt x="6" y="3"/>
                  </a:lnTo>
                  <a:lnTo>
                    <a:pt x="6" y="3"/>
                  </a:lnTo>
                  <a:lnTo>
                    <a:pt x="6" y="3"/>
                  </a:lnTo>
                  <a:lnTo>
                    <a:pt x="6" y="3"/>
                  </a:lnTo>
                  <a:lnTo>
                    <a:pt x="6" y="3"/>
                  </a:lnTo>
                  <a:lnTo>
                    <a:pt x="6" y="3"/>
                  </a:lnTo>
                  <a:lnTo>
                    <a:pt x="6" y="3"/>
                  </a:lnTo>
                  <a:lnTo>
                    <a:pt x="6" y="3"/>
                  </a:lnTo>
                  <a:lnTo>
                    <a:pt x="5" y="3"/>
                  </a:lnTo>
                  <a:lnTo>
                    <a:pt x="5" y="3"/>
                  </a:lnTo>
                  <a:lnTo>
                    <a:pt x="5" y="3"/>
                  </a:lnTo>
                  <a:lnTo>
                    <a:pt x="5" y="3"/>
                  </a:lnTo>
                  <a:lnTo>
                    <a:pt x="5" y="3"/>
                  </a:lnTo>
                  <a:lnTo>
                    <a:pt x="5" y="3"/>
                  </a:lnTo>
                  <a:lnTo>
                    <a:pt x="4" y="4"/>
                  </a:lnTo>
                  <a:lnTo>
                    <a:pt x="4" y="4"/>
                  </a:lnTo>
                  <a:lnTo>
                    <a:pt x="4" y="4"/>
                  </a:lnTo>
                  <a:lnTo>
                    <a:pt x="4" y="4"/>
                  </a:lnTo>
                  <a:lnTo>
                    <a:pt x="4" y="4"/>
                  </a:lnTo>
                  <a:lnTo>
                    <a:pt x="4" y="4"/>
                  </a:lnTo>
                  <a:lnTo>
                    <a:pt x="4" y="4"/>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3" y="3"/>
                  </a:lnTo>
                  <a:lnTo>
                    <a:pt x="3" y="3"/>
                  </a:lnTo>
                  <a:lnTo>
                    <a:pt x="3" y="3"/>
                  </a:lnTo>
                  <a:lnTo>
                    <a:pt x="3" y="3"/>
                  </a:lnTo>
                  <a:lnTo>
                    <a:pt x="3" y="3"/>
                  </a:lnTo>
                  <a:lnTo>
                    <a:pt x="3" y="3"/>
                  </a:lnTo>
                  <a:lnTo>
                    <a:pt x="3" y="3"/>
                  </a:lnTo>
                  <a:lnTo>
                    <a:pt x="3" y="3"/>
                  </a:lnTo>
                  <a:lnTo>
                    <a:pt x="3" y="3"/>
                  </a:lnTo>
                  <a:lnTo>
                    <a:pt x="3" y="3"/>
                  </a:lnTo>
                  <a:lnTo>
                    <a:pt x="1" y="3"/>
                  </a:lnTo>
                  <a:lnTo>
                    <a:pt x="1" y="3"/>
                  </a:lnTo>
                  <a:lnTo>
                    <a:pt x="1" y="3"/>
                  </a:lnTo>
                  <a:lnTo>
                    <a:pt x="1" y="3"/>
                  </a:lnTo>
                  <a:lnTo>
                    <a:pt x="1" y="3"/>
                  </a:lnTo>
                  <a:lnTo>
                    <a:pt x="1" y="3"/>
                  </a:lnTo>
                  <a:lnTo>
                    <a:pt x="1" y="3"/>
                  </a:lnTo>
                  <a:lnTo>
                    <a:pt x="1" y="3"/>
                  </a:lnTo>
                  <a:lnTo>
                    <a:pt x="1" y="3"/>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9" name="Freeform 1968"/>
            <p:cNvSpPr>
              <a:spLocks noEditPoints="1"/>
            </p:cNvSpPr>
            <p:nvPr/>
          </p:nvSpPr>
          <p:spPr bwMode="auto">
            <a:xfrm>
              <a:off x="4997450" y="3762591"/>
              <a:ext cx="252413" cy="271463"/>
            </a:xfrm>
            <a:custGeom>
              <a:avLst/>
              <a:gdLst>
                <a:gd name="T0" fmla="*/ 139 w 159"/>
                <a:gd name="T1" fmla="*/ 164 h 171"/>
                <a:gd name="T2" fmla="*/ 134 w 159"/>
                <a:gd name="T3" fmla="*/ 146 h 171"/>
                <a:gd name="T4" fmla="*/ 135 w 159"/>
                <a:gd name="T5" fmla="*/ 135 h 171"/>
                <a:gd name="T6" fmla="*/ 134 w 159"/>
                <a:gd name="T7" fmla="*/ 142 h 171"/>
                <a:gd name="T8" fmla="*/ 108 w 159"/>
                <a:gd name="T9" fmla="*/ 87 h 171"/>
                <a:gd name="T10" fmla="*/ 58 w 159"/>
                <a:gd name="T11" fmla="*/ 7 h 171"/>
                <a:gd name="T12" fmla="*/ 61 w 159"/>
                <a:gd name="T13" fmla="*/ 21 h 171"/>
                <a:gd name="T14" fmla="*/ 58 w 159"/>
                <a:gd name="T15" fmla="*/ 27 h 171"/>
                <a:gd name="T16" fmla="*/ 66 w 159"/>
                <a:gd name="T17" fmla="*/ 39 h 171"/>
                <a:gd name="T18" fmla="*/ 72 w 159"/>
                <a:gd name="T19" fmla="*/ 48 h 171"/>
                <a:gd name="T20" fmla="*/ 85 w 159"/>
                <a:gd name="T21" fmla="*/ 51 h 171"/>
                <a:gd name="T22" fmla="*/ 97 w 159"/>
                <a:gd name="T23" fmla="*/ 57 h 171"/>
                <a:gd name="T24" fmla="*/ 109 w 159"/>
                <a:gd name="T25" fmla="*/ 58 h 171"/>
                <a:gd name="T26" fmla="*/ 113 w 159"/>
                <a:gd name="T27" fmla="*/ 53 h 171"/>
                <a:gd name="T28" fmla="*/ 127 w 159"/>
                <a:gd name="T29" fmla="*/ 57 h 171"/>
                <a:gd name="T30" fmla="*/ 130 w 159"/>
                <a:gd name="T31" fmla="*/ 50 h 171"/>
                <a:gd name="T32" fmla="*/ 141 w 159"/>
                <a:gd name="T33" fmla="*/ 44 h 171"/>
                <a:gd name="T34" fmla="*/ 154 w 159"/>
                <a:gd name="T35" fmla="*/ 41 h 171"/>
                <a:gd name="T36" fmla="*/ 158 w 159"/>
                <a:gd name="T37" fmla="*/ 49 h 171"/>
                <a:gd name="T38" fmla="*/ 146 w 159"/>
                <a:gd name="T39" fmla="*/ 58 h 171"/>
                <a:gd name="T40" fmla="*/ 143 w 159"/>
                <a:gd name="T41" fmla="*/ 73 h 171"/>
                <a:gd name="T42" fmla="*/ 136 w 159"/>
                <a:gd name="T43" fmla="*/ 85 h 171"/>
                <a:gd name="T44" fmla="*/ 129 w 159"/>
                <a:gd name="T45" fmla="*/ 79 h 171"/>
                <a:gd name="T46" fmla="*/ 131 w 159"/>
                <a:gd name="T47" fmla="*/ 69 h 171"/>
                <a:gd name="T48" fmla="*/ 118 w 159"/>
                <a:gd name="T49" fmla="*/ 62 h 171"/>
                <a:gd name="T50" fmla="*/ 111 w 159"/>
                <a:gd name="T51" fmla="*/ 57 h 171"/>
                <a:gd name="T52" fmla="*/ 108 w 159"/>
                <a:gd name="T53" fmla="*/ 68 h 171"/>
                <a:gd name="T54" fmla="*/ 114 w 159"/>
                <a:gd name="T55" fmla="*/ 82 h 171"/>
                <a:gd name="T56" fmla="*/ 112 w 159"/>
                <a:gd name="T57" fmla="*/ 85 h 171"/>
                <a:gd name="T58" fmla="*/ 109 w 159"/>
                <a:gd name="T59" fmla="*/ 87 h 171"/>
                <a:gd name="T60" fmla="*/ 103 w 159"/>
                <a:gd name="T61" fmla="*/ 88 h 171"/>
                <a:gd name="T62" fmla="*/ 99 w 159"/>
                <a:gd name="T63" fmla="*/ 97 h 171"/>
                <a:gd name="T64" fmla="*/ 93 w 159"/>
                <a:gd name="T65" fmla="*/ 99 h 171"/>
                <a:gd name="T66" fmla="*/ 83 w 159"/>
                <a:gd name="T67" fmla="*/ 109 h 171"/>
                <a:gd name="T68" fmla="*/ 72 w 159"/>
                <a:gd name="T69" fmla="*/ 118 h 171"/>
                <a:gd name="T70" fmla="*/ 65 w 159"/>
                <a:gd name="T71" fmla="*/ 124 h 171"/>
                <a:gd name="T72" fmla="*/ 66 w 159"/>
                <a:gd name="T73" fmla="*/ 134 h 171"/>
                <a:gd name="T74" fmla="*/ 65 w 159"/>
                <a:gd name="T75" fmla="*/ 151 h 171"/>
                <a:gd name="T76" fmla="*/ 61 w 159"/>
                <a:gd name="T77" fmla="*/ 157 h 171"/>
                <a:gd name="T78" fmla="*/ 47 w 159"/>
                <a:gd name="T79" fmla="*/ 160 h 171"/>
                <a:gd name="T80" fmla="*/ 46 w 159"/>
                <a:gd name="T81" fmla="*/ 156 h 171"/>
                <a:gd name="T82" fmla="*/ 42 w 159"/>
                <a:gd name="T83" fmla="*/ 144 h 171"/>
                <a:gd name="T84" fmla="*/ 36 w 159"/>
                <a:gd name="T85" fmla="*/ 134 h 171"/>
                <a:gd name="T86" fmla="*/ 32 w 159"/>
                <a:gd name="T87" fmla="*/ 123 h 171"/>
                <a:gd name="T88" fmla="*/ 28 w 159"/>
                <a:gd name="T89" fmla="*/ 113 h 171"/>
                <a:gd name="T90" fmla="*/ 25 w 159"/>
                <a:gd name="T91" fmla="*/ 102 h 171"/>
                <a:gd name="T92" fmla="*/ 27 w 159"/>
                <a:gd name="T93" fmla="*/ 91 h 171"/>
                <a:gd name="T94" fmla="*/ 27 w 159"/>
                <a:gd name="T95" fmla="*/ 87 h 171"/>
                <a:gd name="T96" fmla="*/ 24 w 159"/>
                <a:gd name="T97" fmla="*/ 82 h 171"/>
                <a:gd name="T98" fmla="*/ 18 w 159"/>
                <a:gd name="T99" fmla="*/ 91 h 171"/>
                <a:gd name="T100" fmla="*/ 8 w 159"/>
                <a:gd name="T101" fmla="*/ 82 h 171"/>
                <a:gd name="T102" fmla="*/ 9 w 159"/>
                <a:gd name="T103" fmla="*/ 79 h 171"/>
                <a:gd name="T104" fmla="*/ 4 w 159"/>
                <a:gd name="T105" fmla="*/ 73 h 171"/>
                <a:gd name="T106" fmla="*/ 9 w 159"/>
                <a:gd name="T107" fmla="*/ 71 h 171"/>
                <a:gd name="T108" fmla="*/ 14 w 159"/>
                <a:gd name="T109" fmla="*/ 65 h 171"/>
                <a:gd name="T110" fmla="*/ 11 w 159"/>
                <a:gd name="T111" fmla="*/ 50 h 171"/>
                <a:gd name="T112" fmla="*/ 27 w 159"/>
                <a:gd name="T113" fmla="*/ 43 h 171"/>
                <a:gd name="T114" fmla="*/ 36 w 159"/>
                <a:gd name="T115" fmla="*/ 25 h 171"/>
                <a:gd name="T116" fmla="*/ 33 w 159"/>
                <a:gd name="T117" fmla="*/ 16 h 171"/>
                <a:gd name="T118" fmla="*/ 39 w 159"/>
                <a:gd name="T119" fmla="*/ 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9" h="171">
                  <a:moveTo>
                    <a:pt x="140" y="167"/>
                  </a:moveTo>
                  <a:lnTo>
                    <a:pt x="140" y="169"/>
                  </a:lnTo>
                  <a:lnTo>
                    <a:pt x="141" y="169"/>
                  </a:lnTo>
                  <a:lnTo>
                    <a:pt x="141" y="170"/>
                  </a:lnTo>
                  <a:lnTo>
                    <a:pt x="140" y="170"/>
                  </a:lnTo>
                  <a:lnTo>
                    <a:pt x="140" y="171"/>
                  </a:lnTo>
                  <a:lnTo>
                    <a:pt x="140" y="170"/>
                  </a:lnTo>
                  <a:lnTo>
                    <a:pt x="140" y="169"/>
                  </a:lnTo>
                  <a:lnTo>
                    <a:pt x="139" y="169"/>
                  </a:lnTo>
                  <a:lnTo>
                    <a:pt x="140" y="169"/>
                  </a:lnTo>
                  <a:lnTo>
                    <a:pt x="140" y="167"/>
                  </a:lnTo>
                  <a:close/>
                  <a:moveTo>
                    <a:pt x="139" y="167"/>
                  </a:moveTo>
                  <a:lnTo>
                    <a:pt x="140" y="167"/>
                  </a:lnTo>
                  <a:lnTo>
                    <a:pt x="140" y="166"/>
                  </a:lnTo>
                  <a:lnTo>
                    <a:pt x="140" y="167"/>
                  </a:lnTo>
                  <a:lnTo>
                    <a:pt x="139" y="167"/>
                  </a:lnTo>
                  <a:close/>
                  <a:moveTo>
                    <a:pt x="137" y="164"/>
                  </a:moveTo>
                  <a:lnTo>
                    <a:pt x="139" y="164"/>
                  </a:lnTo>
                  <a:lnTo>
                    <a:pt x="139" y="165"/>
                  </a:lnTo>
                  <a:lnTo>
                    <a:pt x="137" y="165"/>
                  </a:lnTo>
                  <a:lnTo>
                    <a:pt x="137" y="164"/>
                  </a:lnTo>
                  <a:close/>
                  <a:moveTo>
                    <a:pt x="139" y="164"/>
                  </a:moveTo>
                  <a:lnTo>
                    <a:pt x="139" y="162"/>
                  </a:lnTo>
                  <a:lnTo>
                    <a:pt x="139" y="164"/>
                  </a:lnTo>
                  <a:close/>
                  <a:moveTo>
                    <a:pt x="27" y="162"/>
                  </a:moveTo>
                  <a:lnTo>
                    <a:pt x="28" y="162"/>
                  </a:lnTo>
                  <a:lnTo>
                    <a:pt x="27" y="162"/>
                  </a:lnTo>
                  <a:close/>
                  <a:moveTo>
                    <a:pt x="135" y="157"/>
                  </a:moveTo>
                  <a:lnTo>
                    <a:pt x="134" y="157"/>
                  </a:lnTo>
                  <a:lnTo>
                    <a:pt x="135" y="157"/>
                  </a:lnTo>
                  <a:close/>
                  <a:moveTo>
                    <a:pt x="134" y="148"/>
                  </a:moveTo>
                  <a:lnTo>
                    <a:pt x="134" y="149"/>
                  </a:lnTo>
                  <a:lnTo>
                    <a:pt x="132" y="149"/>
                  </a:lnTo>
                  <a:lnTo>
                    <a:pt x="132" y="148"/>
                  </a:lnTo>
                  <a:lnTo>
                    <a:pt x="134" y="148"/>
                  </a:lnTo>
                  <a:close/>
                  <a:moveTo>
                    <a:pt x="134" y="146"/>
                  </a:moveTo>
                  <a:lnTo>
                    <a:pt x="134" y="144"/>
                  </a:lnTo>
                  <a:lnTo>
                    <a:pt x="134" y="146"/>
                  </a:lnTo>
                  <a:close/>
                  <a:moveTo>
                    <a:pt x="132" y="144"/>
                  </a:moveTo>
                  <a:lnTo>
                    <a:pt x="131" y="144"/>
                  </a:lnTo>
                  <a:lnTo>
                    <a:pt x="132" y="144"/>
                  </a:lnTo>
                  <a:close/>
                  <a:moveTo>
                    <a:pt x="136" y="142"/>
                  </a:moveTo>
                  <a:lnTo>
                    <a:pt x="135" y="142"/>
                  </a:lnTo>
                  <a:lnTo>
                    <a:pt x="136" y="142"/>
                  </a:lnTo>
                  <a:close/>
                  <a:moveTo>
                    <a:pt x="134" y="137"/>
                  </a:moveTo>
                  <a:lnTo>
                    <a:pt x="134" y="135"/>
                  </a:lnTo>
                  <a:lnTo>
                    <a:pt x="134" y="137"/>
                  </a:lnTo>
                  <a:close/>
                  <a:moveTo>
                    <a:pt x="143" y="134"/>
                  </a:moveTo>
                  <a:lnTo>
                    <a:pt x="143" y="133"/>
                  </a:lnTo>
                  <a:lnTo>
                    <a:pt x="143" y="134"/>
                  </a:lnTo>
                  <a:close/>
                  <a:moveTo>
                    <a:pt x="136" y="133"/>
                  </a:moveTo>
                  <a:lnTo>
                    <a:pt x="136" y="134"/>
                  </a:lnTo>
                  <a:lnTo>
                    <a:pt x="136" y="135"/>
                  </a:lnTo>
                  <a:lnTo>
                    <a:pt x="135" y="135"/>
                  </a:lnTo>
                  <a:lnTo>
                    <a:pt x="135" y="137"/>
                  </a:lnTo>
                  <a:lnTo>
                    <a:pt x="135" y="135"/>
                  </a:lnTo>
                  <a:lnTo>
                    <a:pt x="135" y="137"/>
                  </a:lnTo>
                  <a:lnTo>
                    <a:pt x="136" y="137"/>
                  </a:lnTo>
                  <a:lnTo>
                    <a:pt x="136" y="138"/>
                  </a:lnTo>
                  <a:lnTo>
                    <a:pt x="136" y="139"/>
                  </a:lnTo>
                  <a:lnTo>
                    <a:pt x="135" y="139"/>
                  </a:lnTo>
                  <a:lnTo>
                    <a:pt x="135" y="141"/>
                  </a:lnTo>
                  <a:lnTo>
                    <a:pt x="135" y="142"/>
                  </a:lnTo>
                  <a:lnTo>
                    <a:pt x="134" y="142"/>
                  </a:lnTo>
                  <a:lnTo>
                    <a:pt x="135" y="142"/>
                  </a:lnTo>
                  <a:lnTo>
                    <a:pt x="135" y="143"/>
                  </a:lnTo>
                  <a:lnTo>
                    <a:pt x="134" y="143"/>
                  </a:lnTo>
                  <a:lnTo>
                    <a:pt x="135" y="143"/>
                  </a:lnTo>
                  <a:lnTo>
                    <a:pt x="135" y="144"/>
                  </a:lnTo>
                  <a:lnTo>
                    <a:pt x="134" y="144"/>
                  </a:lnTo>
                  <a:lnTo>
                    <a:pt x="134" y="143"/>
                  </a:lnTo>
                  <a:lnTo>
                    <a:pt x="134" y="142"/>
                  </a:lnTo>
                  <a:lnTo>
                    <a:pt x="134" y="141"/>
                  </a:lnTo>
                  <a:lnTo>
                    <a:pt x="135" y="141"/>
                  </a:lnTo>
                  <a:lnTo>
                    <a:pt x="135" y="139"/>
                  </a:lnTo>
                  <a:lnTo>
                    <a:pt x="134" y="139"/>
                  </a:lnTo>
                  <a:lnTo>
                    <a:pt x="134" y="138"/>
                  </a:lnTo>
                  <a:lnTo>
                    <a:pt x="135" y="138"/>
                  </a:lnTo>
                  <a:lnTo>
                    <a:pt x="135" y="137"/>
                  </a:lnTo>
                  <a:lnTo>
                    <a:pt x="134" y="137"/>
                  </a:lnTo>
                  <a:lnTo>
                    <a:pt x="135" y="137"/>
                  </a:lnTo>
                  <a:lnTo>
                    <a:pt x="135" y="135"/>
                  </a:lnTo>
                  <a:lnTo>
                    <a:pt x="135" y="134"/>
                  </a:lnTo>
                  <a:lnTo>
                    <a:pt x="135" y="133"/>
                  </a:lnTo>
                  <a:lnTo>
                    <a:pt x="136" y="133"/>
                  </a:lnTo>
                  <a:close/>
                  <a:moveTo>
                    <a:pt x="136" y="132"/>
                  </a:moveTo>
                  <a:lnTo>
                    <a:pt x="136" y="133"/>
                  </a:lnTo>
                  <a:lnTo>
                    <a:pt x="136" y="132"/>
                  </a:lnTo>
                  <a:close/>
                  <a:moveTo>
                    <a:pt x="109" y="87"/>
                  </a:moveTo>
                  <a:lnTo>
                    <a:pt x="108" y="87"/>
                  </a:lnTo>
                  <a:lnTo>
                    <a:pt x="108" y="86"/>
                  </a:lnTo>
                  <a:lnTo>
                    <a:pt x="109" y="86"/>
                  </a:lnTo>
                  <a:lnTo>
                    <a:pt x="109" y="87"/>
                  </a:lnTo>
                  <a:close/>
                  <a:moveTo>
                    <a:pt x="112" y="86"/>
                  </a:moveTo>
                  <a:lnTo>
                    <a:pt x="112" y="85"/>
                  </a:lnTo>
                  <a:lnTo>
                    <a:pt x="112" y="86"/>
                  </a:lnTo>
                  <a:close/>
                  <a:moveTo>
                    <a:pt x="109" y="86"/>
                  </a:moveTo>
                  <a:lnTo>
                    <a:pt x="109" y="85"/>
                  </a:lnTo>
                  <a:lnTo>
                    <a:pt x="109" y="86"/>
                  </a:lnTo>
                  <a:close/>
                  <a:moveTo>
                    <a:pt x="53" y="0"/>
                  </a:moveTo>
                  <a:lnTo>
                    <a:pt x="55" y="0"/>
                  </a:lnTo>
                  <a:lnTo>
                    <a:pt x="55" y="2"/>
                  </a:lnTo>
                  <a:lnTo>
                    <a:pt x="55" y="3"/>
                  </a:lnTo>
                  <a:lnTo>
                    <a:pt x="55" y="4"/>
                  </a:lnTo>
                  <a:lnTo>
                    <a:pt x="56" y="6"/>
                  </a:lnTo>
                  <a:lnTo>
                    <a:pt x="56" y="7"/>
                  </a:lnTo>
                  <a:lnTo>
                    <a:pt x="57" y="7"/>
                  </a:lnTo>
                  <a:lnTo>
                    <a:pt x="58" y="7"/>
                  </a:lnTo>
                  <a:lnTo>
                    <a:pt x="58" y="8"/>
                  </a:lnTo>
                  <a:lnTo>
                    <a:pt x="60" y="8"/>
                  </a:lnTo>
                  <a:lnTo>
                    <a:pt x="60" y="9"/>
                  </a:lnTo>
                  <a:lnTo>
                    <a:pt x="58" y="9"/>
                  </a:lnTo>
                  <a:lnTo>
                    <a:pt x="58" y="11"/>
                  </a:lnTo>
                  <a:lnTo>
                    <a:pt x="58" y="12"/>
                  </a:lnTo>
                  <a:lnTo>
                    <a:pt x="58" y="13"/>
                  </a:lnTo>
                  <a:lnTo>
                    <a:pt x="58" y="14"/>
                  </a:lnTo>
                  <a:lnTo>
                    <a:pt x="60" y="14"/>
                  </a:lnTo>
                  <a:lnTo>
                    <a:pt x="60" y="16"/>
                  </a:lnTo>
                  <a:lnTo>
                    <a:pt x="61" y="16"/>
                  </a:lnTo>
                  <a:lnTo>
                    <a:pt x="61" y="17"/>
                  </a:lnTo>
                  <a:lnTo>
                    <a:pt x="62" y="18"/>
                  </a:lnTo>
                  <a:lnTo>
                    <a:pt x="62" y="20"/>
                  </a:lnTo>
                  <a:lnTo>
                    <a:pt x="61" y="20"/>
                  </a:lnTo>
                  <a:lnTo>
                    <a:pt x="61" y="21"/>
                  </a:lnTo>
                  <a:lnTo>
                    <a:pt x="61" y="20"/>
                  </a:lnTo>
                  <a:lnTo>
                    <a:pt x="61" y="21"/>
                  </a:lnTo>
                  <a:lnTo>
                    <a:pt x="60" y="21"/>
                  </a:lnTo>
                  <a:lnTo>
                    <a:pt x="58" y="21"/>
                  </a:lnTo>
                  <a:lnTo>
                    <a:pt x="58" y="20"/>
                  </a:lnTo>
                  <a:lnTo>
                    <a:pt x="57" y="20"/>
                  </a:lnTo>
                  <a:lnTo>
                    <a:pt x="56" y="20"/>
                  </a:lnTo>
                  <a:lnTo>
                    <a:pt x="56" y="21"/>
                  </a:lnTo>
                  <a:lnTo>
                    <a:pt x="57" y="21"/>
                  </a:lnTo>
                  <a:lnTo>
                    <a:pt x="56" y="21"/>
                  </a:lnTo>
                  <a:lnTo>
                    <a:pt x="57" y="22"/>
                  </a:lnTo>
                  <a:lnTo>
                    <a:pt x="57" y="23"/>
                  </a:lnTo>
                  <a:lnTo>
                    <a:pt x="58" y="23"/>
                  </a:lnTo>
                  <a:lnTo>
                    <a:pt x="58" y="25"/>
                  </a:lnTo>
                  <a:lnTo>
                    <a:pt x="57" y="25"/>
                  </a:lnTo>
                  <a:lnTo>
                    <a:pt x="58" y="25"/>
                  </a:lnTo>
                  <a:lnTo>
                    <a:pt x="58" y="26"/>
                  </a:lnTo>
                  <a:lnTo>
                    <a:pt x="58" y="27"/>
                  </a:lnTo>
                  <a:lnTo>
                    <a:pt x="58" y="28"/>
                  </a:lnTo>
                  <a:lnTo>
                    <a:pt x="58" y="27"/>
                  </a:lnTo>
                  <a:lnTo>
                    <a:pt x="60" y="27"/>
                  </a:lnTo>
                  <a:lnTo>
                    <a:pt x="61" y="27"/>
                  </a:lnTo>
                  <a:lnTo>
                    <a:pt x="61" y="28"/>
                  </a:lnTo>
                  <a:lnTo>
                    <a:pt x="61" y="30"/>
                  </a:lnTo>
                  <a:lnTo>
                    <a:pt x="62" y="30"/>
                  </a:lnTo>
                  <a:lnTo>
                    <a:pt x="64" y="30"/>
                  </a:lnTo>
                  <a:lnTo>
                    <a:pt x="65" y="30"/>
                  </a:lnTo>
                  <a:lnTo>
                    <a:pt x="65" y="31"/>
                  </a:lnTo>
                  <a:lnTo>
                    <a:pt x="66" y="31"/>
                  </a:lnTo>
                  <a:lnTo>
                    <a:pt x="66" y="32"/>
                  </a:lnTo>
                  <a:lnTo>
                    <a:pt x="67" y="32"/>
                  </a:lnTo>
                  <a:lnTo>
                    <a:pt x="67" y="34"/>
                  </a:lnTo>
                  <a:lnTo>
                    <a:pt x="69" y="34"/>
                  </a:lnTo>
                  <a:lnTo>
                    <a:pt x="70" y="35"/>
                  </a:lnTo>
                  <a:lnTo>
                    <a:pt x="69" y="36"/>
                  </a:lnTo>
                  <a:lnTo>
                    <a:pt x="67" y="37"/>
                  </a:lnTo>
                  <a:lnTo>
                    <a:pt x="67" y="39"/>
                  </a:lnTo>
                  <a:lnTo>
                    <a:pt x="66" y="39"/>
                  </a:lnTo>
                  <a:lnTo>
                    <a:pt x="67" y="39"/>
                  </a:lnTo>
                  <a:lnTo>
                    <a:pt x="66" y="39"/>
                  </a:lnTo>
                  <a:lnTo>
                    <a:pt x="66" y="40"/>
                  </a:lnTo>
                  <a:lnTo>
                    <a:pt x="66" y="41"/>
                  </a:lnTo>
                  <a:lnTo>
                    <a:pt x="66" y="43"/>
                  </a:lnTo>
                  <a:lnTo>
                    <a:pt x="65" y="43"/>
                  </a:lnTo>
                  <a:lnTo>
                    <a:pt x="65" y="44"/>
                  </a:lnTo>
                  <a:lnTo>
                    <a:pt x="66" y="44"/>
                  </a:lnTo>
                  <a:lnTo>
                    <a:pt x="66" y="45"/>
                  </a:lnTo>
                  <a:lnTo>
                    <a:pt x="67" y="45"/>
                  </a:lnTo>
                  <a:lnTo>
                    <a:pt x="67" y="44"/>
                  </a:lnTo>
                  <a:lnTo>
                    <a:pt x="67" y="45"/>
                  </a:lnTo>
                  <a:lnTo>
                    <a:pt x="69" y="45"/>
                  </a:lnTo>
                  <a:lnTo>
                    <a:pt x="70" y="45"/>
                  </a:lnTo>
                  <a:lnTo>
                    <a:pt x="70" y="46"/>
                  </a:lnTo>
                  <a:lnTo>
                    <a:pt x="71" y="46"/>
                  </a:lnTo>
                  <a:lnTo>
                    <a:pt x="71" y="48"/>
                  </a:lnTo>
                  <a:lnTo>
                    <a:pt x="72" y="48"/>
                  </a:lnTo>
                  <a:lnTo>
                    <a:pt x="74" y="49"/>
                  </a:lnTo>
                  <a:lnTo>
                    <a:pt x="75" y="49"/>
                  </a:lnTo>
                  <a:lnTo>
                    <a:pt x="76" y="49"/>
                  </a:lnTo>
                  <a:lnTo>
                    <a:pt x="78" y="50"/>
                  </a:lnTo>
                  <a:lnTo>
                    <a:pt x="79" y="50"/>
                  </a:lnTo>
                  <a:lnTo>
                    <a:pt x="80" y="50"/>
                  </a:lnTo>
                  <a:lnTo>
                    <a:pt x="80" y="51"/>
                  </a:lnTo>
                  <a:lnTo>
                    <a:pt x="81" y="51"/>
                  </a:lnTo>
                  <a:lnTo>
                    <a:pt x="83" y="51"/>
                  </a:lnTo>
                  <a:lnTo>
                    <a:pt x="83" y="53"/>
                  </a:lnTo>
                  <a:lnTo>
                    <a:pt x="84" y="53"/>
                  </a:lnTo>
                  <a:lnTo>
                    <a:pt x="83" y="53"/>
                  </a:lnTo>
                  <a:lnTo>
                    <a:pt x="83" y="51"/>
                  </a:lnTo>
                  <a:lnTo>
                    <a:pt x="84" y="51"/>
                  </a:lnTo>
                  <a:lnTo>
                    <a:pt x="85" y="51"/>
                  </a:lnTo>
                  <a:lnTo>
                    <a:pt x="85" y="53"/>
                  </a:lnTo>
                  <a:lnTo>
                    <a:pt x="86" y="53"/>
                  </a:lnTo>
                  <a:lnTo>
                    <a:pt x="85" y="51"/>
                  </a:lnTo>
                  <a:lnTo>
                    <a:pt x="86" y="51"/>
                  </a:lnTo>
                  <a:lnTo>
                    <a:pt x="88" y="51"/>
                  </a:lnTo>
                  <a:lnTo>
                    <a:pt x="88" y="53"/>
                  </a:lnTo>
                  <a:lnTo>
                    <a:pt x="90" y="53"/>
                  </a:lnTo>
                  <a:lnTo>
                    <a:pt x="90" y="54"/>
                  </a:lnTo>
                  <a:lnTo>
                    <a:pt x="90" y="55"/>
                  </a:lnTo>
                  <a:lnTo>
                    <a:pt x="92" y="55"/>
                  </a:lnTo>
                  <a:lnTo>
                    <a:pt x="92" y="54"/>
                  </a:lnTo>
                  <a:lnTo>
                    <a:pt x="92" y="55"/>
                  </a:lnTo>
                  <a:lnTo>
                    <a:pt x="93" y="55"/>
                  </a:lnTo>
                  <a:lnTo>
                    <a:pt x="93" y="57"/>
                  </a:lnTo>
                  <a:lnTo>
                    <a:pt x="94" y="57"/>
                  </a:lnTo>
                  <a:lnTo>
                    <a:pt x="94" y="55"/>
                  </a:lnTo>
                  <a:lnTo>
                    <a:pt x="95" y="55"/>
                  </a:lnTo>
                  <a:lnTo>
                    <a:pt x="95" y="57"/>
                  </a:lnTo>
                  <a:lnTo>
                    <a:pt x="97" y="57"/>
                  </a:lnTo>
                  <a:lnTo>
                    <a:pt x="97" y="58"/>
                  </a:lnTo>
                  <a:lnTo>
                    <a:pt x="97" y="57"/>
                  </a:lnTo>
                  <a:lnTo>
                    <a:pt x="98" y="57"/>
                  </a:lnTo>
                  <a:lnTo>
                    <a:pt x="98" y="58"/>
                  </a:lnTo>
                  <a:lnTo>
                    <a:pt x="99" y="58"/>
                  </a:lnTo>
                  <a:lnTo>
                    <a:pt x="99" y="57"/>
                  </a:lnTo>
                  <a:lnTo>
                    <a:pt x="99" y="58"/>
                  </a:lnTo>
                  <a:lnTo>
                    <a:pt x="100" y="58"/>
                  </a:lnTo>
                  <a:lnTo>
                    <a:pt x="102" y="58"/>
                  </a:lnTo>
                  <a:lnTo>
                    <a:pt x="103" y="58"/>
                  </a:lnTo>
                  <a:lnTo>
                    <a:pt x="104" y="58"/>
                  </a:lnTo>
                  <a:lnTo>
                    <a:pt x="104" y="59"/>
                  </a:lnTo>
                  <a:lnTo>
                    <a:pt x="104" y="58"/>
                  </a:lnTo>
                  <a:lnTo>
                    <a:pt x="106" y="58"/>
                  </a:lnTo>
                  <a:lnTo>
                    <a:pt x="107" y="59"/>
                  </a:lnTo>
                  <a:lnTo>
                    <a:pt x="107" y="58"/>
                  </a:lnTo>
                  <a:lnTo>
                    <a:pt x="108" y="58"/>
                  </a:lnTo>
                  <a:lnTo>
                    <a:pt x="108" y="59"/>
                  </a:lnTo>
                  <a:lnTo>
                    <a:pt x="108" y="58"/>
                  </a:lnTo>
                  <a:lnTo>
                    <a:pt x="109" y="58"/>
                  </a:lnTo>
                  <a:lnTo>
                    <a:pt x="109" y="57"/>
                  </a:lnTo>
                  <a:lnTo>
                    <a:pt x="109" y="55"/>
                  </a:lnTo>
                  <a:lnTo>
                    <a:pt x="109" y="54"/>
                  </a:lnTo>
                  <a:lnTo>
                    <a:pt x="108" y="54"/>
                  </a:lnTo>
                  <a:lnTo>
                    <a:pt x="108" y="53"/>
                  </a:lnTo>
                  <a:lnTo>
                    <a:pt x="108" y="51"/>
                  </a:lnTo>
                  <a:lnTo>
                    <a:pt x="109" y="50"/>
                  </a:lnTo>
                  <a:lnTo>
                    <a:pt x="109" y="49"/>
                  </a:lnTo>
                  <a:lnTo>
                    <a:pt x="111" y="49"/>
                  </a:lnTo>
                  <a:lnTo>
                    <a:pt x="112" y="48"/>
                  </a:lnTo>
                  <a:lnTo>
                    <a:pt x="113" y="49"/>
                  </a:lnTo>
                  <a:lnTo>
                    <a:pt x="113" y="50"/>
                  </a:lnTo>
                  <a:lnTo>
                    <a:pt x="113" y="51"/>
                  </a:lnTo>
                  <a:lnTo>
                    <a:pt x="112" y="51"/>
                  </a:lnTo>
                  <a:lnTo>
                    <a:pt x="113" y="51"/>
                  </a:lnTo>
                  <a:lnTo>
                    <a:pt x="112" y="51"/>
                  </a:lnTo>
                  <a:lnTo>
                    <a:pt x="113" y="51"/>
                  </a:lnTo>
                  <a:lnTo>
                    <a:pt x="113" y="53"/>
                  </a:lnTo>
                  <a:lnTo>
                    <a:pt x="112" y="54"/>
                  </a:lnTo>
                  <a:lnTo>
                    <a:pt x="113" y="54"/>
                  </a:lnTo>
                  <a:lnTo>
                    <a:pt x="113" y="55"/>
                  </a:lnTo>
                  <a:lnTo>
                    <a:pt x="114" y="55"/>
                  </a:lnTo>
                  <a:lnTo>
                    <a:pt x="116" y="55"/>
                  </a:lnTo>
                  <a:lnTo>
                    <a:pt x="116" y="57"/>
                  </a:lnTo>
                  <a:lnTo>
                    <a:pt x="117" y="55"/>
                  </a:lnTo>
                  <a:lnTo>
                    <a:pt x="117" y="57"/>
                  </a:lnTo>
                  <a:lnTo>
                    <a:pt x="118" y="57"/>
                  </a:lnTo>
                  <a:lnTo>
                    <a:pt x="120" y="57"/>
                  </a:lnTo>
                  <a:lnTo>
                    <a:pt x="121" y="55"/>
                  </a:lnTo>
                  <a:lnTo>
                    <a:pt x="122" y="55"/>
                  </a:lnTo>
                  <a:lnTo>
                    <a:pt x="122" y="57"/>
                  </a:lnTo>
                  <a:lnTo>
                    <a:pt x="123" y="57"/>
                  </a:lnTo>
                  <a:lnTo>
                    <a:pt x="125" y="57"/>
                  </a:lnTo>
                  <a:lnTo>
                    <a:pt x="125" y="55"/>
                  </a:lnTo>
                  <a:lnTo>
                    <a:pt x="126" y="57"/>
                  </a:lnTo>
                  <a:lnTo>
                    <a:pt x="127" y="57"/>
                  </a:lnTo>
                  <a:lnTo>
                    <a:pt x="127" y="55"/>
                  </a:lnTo>
                  <a:lnTo>
                    <a:pt x="127" y="57"/>
                  </a:lnTo>
                  <a:lnTo>
                    <a:pt x="129" y="55"/>
                  </a:lnTo>
                  <a:lnTo>
                    <a:pt x="129" y="57"/>
                  </a:lnTo>
                  <a:lnTo>
                    <a:pt x="129" y="55"/>
                  </a:lnTo>
                  <a:lnTo>
                    <a:pt x="130" y="55"/>
                  </a:lnTo>
                  <a:lnTo>
                    <a:pt x="130" y="57"/>
                  </a:lnTo>
                  <a:lnTo>
                    <a:pt x="130" y="55"/>
                  </a:lnTo>
                  <a:lnTo>
                    <a:pt x="131" y="55"/>
                  </a:lnTo>
                  <a:lnTo>
                    <a:pt x="131" y="54"/>
                  </a:lnTo>
                  <a:lnTo>
                    <a:pt x="130" y="54"/>
                  </a:lnTo>
                  <a:lnTo>
                    <a:pt x="130" y="53"/>
                  </a:lnTo>
                  <a:lnTo>
                    <a:pt x="131" y="53"/>
                  </a:lnTo>
                  <a:lnTo>
                    <a:pt x="130" y="51"/>
                  </a:lnTo>
                  <a:lnTo>
                    <a:pt x="129" y="53"/>
                  </a:lnTo>
                  <a:lnTo>
                    <a:pt x="129" y="51"/>
                  </a:lnTo>
                  <a:lnTo>
                    <a:pt x="129" y="50"/>
                  </a:lnTo>
                  <a:lnTo>
                    <a:pt x="130" y="50"/>
                  </a:lnTo>
                  <a:lnTo>
                    <a:pt x="131" y="50"/>
                  </a:lnTo>
                  <a:lnTo>
                    <a:pt x="131" y="49"/>
                  </a:lnTo>
                  <a:lnTo>
                    <a:pt x="132" y="50"/>
                  </a:lnTo>
                  <a:lnTo>
                    <a:pt x="132" y="49"/>
                  </a:lnTo>
                  <a:lnTo>
                    <a:pt x="132" y="50"/>
                  </a:lnTo>
                  <a:lnTo>
                    <a:pt x="132" y="49"/>
                  </a:lnTo>
                  <a:lnTo>
                    <a:pt x="134" y="49"/>
                  </a:lnTo>
                  <a:lnTo>
                    <a:pt x="134" y="48"/>
                  </a:lnTo>
                  <a:lnTo>
                    <a:pt x="135" y="48"/>
                  </a:lnTo>
                  <a:lnTo>
                    <a:pt x="135" y="46"/>
                  </a:lnTo>
                  <a:lnTo>
                    <a:pt x="136" y="46"/>
                  </a:lnTo>
                  <a:lnTo>
                    <a:pt x="136" y="45"/>
                  </a:lnTo>
                  <a:lnTo>
                    <a:pt x="137" y="45"/>
                  </a:lnTo>
                  <a:lnTo>
                    <a:pt x="139" y="44"/>
                  </a:lnTo>
                  <a:lnTo>
                    <a:pt x="140" y="44"/>
                  </a:lnTo>
                  <a:lnTo>
                    <a:pt x="141" y="44"/>
                  </a:lnTo>
                  <a:lnTo>
                    <a:pt x="140" y="44"/>
                  </a:lnTo>
                  <a:lnTo>
                    <a:pt x="141" y="44"/>
                  </a:lnTo>
                  <a:lnTo>
                    <a:pt x="141" y="43"/>
                  </a:lnTo>
                  <a:lnTo>
                    <a:pt x="143" y="43"/>
                  </a:lnTo>
                  <a:lnTo>
                    <a:pt x="143" y="41"/>
                  </a:lnTo>
                  <a:lnTo>
                    <a:pt x="144" y="41"/>
                  </a:lnTo>
                  <a:lnTo>
                    <a:pt x="144" y="40"/>
                  </a:lnTo>
                  <a:lnTo>
                    <a:pt x="145" y="40"/>
                  </a:lnTo>
                  <a:lnTo>
                    <a:pt x="145" y="41"/>
                  </a:lnTo>
                  <a:lnTo>
                    <a:pt x="146" y="41"/>
                  </a:lnTo>
                  <a:lnTo>
                    <a:pt x="148" y="41"/>
                  </a:lnTo>
                  <a:lnTo>
                    <a:pt x="148" y="43"/>
                  </a:lnTo>
                  <a:lnTo>
                    <a:pt x="148" y="41"/>
                  </a:lnTo>
                  <a:lnTo>
                    <a:pt x="149" y="41"/>
                  </a:lnTo>
                  <a:lnTo>
                    <a:pt x="150" y="41"/>
                  </a:lnTo>
                  <a:lnTo>
                    <a:pt x="150" y="40"/>
                  </a:lnTo>
                  <a:lnTo>
                    <a:pt x="151" y="40"/>
                  </a:lnTo>
                  <a:lnTo>
                    <a:pt x="153" y="40"/>
                  </a:lnTo>
                  <a:lnTo>
                    <a:pt x="153" y="41"/>
                  </a:lnTo>
                  <a:lnTo>
                    <a:pt x="154" y="41"/>
                  </a:lnTo>
                  <a:lnTo>
                    <a:pt x="153" y="41"/>
                  </a:lnTo>
                  <a:lnTo>
                    <a:pt x="153" y="43"/>
                  </a:lnTo>
                  <a:lnTo>
                    <a:pt x="154" y="43"/>
                  </a:lnTo>
                  <a:lnTo>
                    <a:pt x="154" y="41"/>
                  </a:lnTo>
                  <a:lnTo>
                    <a:pt x="154" y="43"/>
                  </a:lnTo>
                  <a:lnTo>
                    <a:pt x="155" y="43"/>
                  </a:lnTo>
                  <a:lnTo>
                    <a:pt x="155" y="44"/>
                  </a:lnTo>
                  <a:lnTo>
                    <a:pt x="155" y="45"/>
                  </a:lnTo>
                  <a:lnTo>
                    <a:pt x="154" y="45"/>
                  </a:lnTo>
                  <a:lnTo>
                    <a:pt x="155" y="46"/>
                  </a:lnTo>
                  <a:lnTo>
                    <a:pt x="155" y="45"/>
                  </a:lnTo>
                  <a:lnTo>
                    <a:pt x="157" y="45"/>
                  </a:lnTo>
                  <a:lnTo>
                    <a:pt x="157" y="46"/>
                  </a:lnTo>
                  <a:lnTo>
                    <a:pt x="158" y="46"/>
                  </a:lnTo>
                  <a:lnTo>
                    <a:pt x="159" y="46"/>
                  </a:lnTo>
                  <a:lnTo>
                    <a:pt x="159" y="48"/>
                  </a:lnTo>
                  <a:lnTo>
                    <a:pt x="159" y="49"/>
                  </a:lnTo>
                  <a:lnTo>
                    <a:pt x="158" y="49"/>
                  </a:lnTo>
                  <a:lnTo>
                    <a:pt x="158" y="50"/>
                  </a:lnTo>
                  <a:lnTo>
                    <a:pt x="157" y="50"/>
                  </a:lnTo>
                  <a:lnTo>
                    <a:pt x="157" y="51"/>
                  </a:lnTo>
                  <a:lnTo>
                    <a:pt x="157" y="53"/>
                  </a:lnTo>
                  <a:lnTo>
                    <a:pt x="158" y="54"/>
                  </a:lnTo>
                  <a:lnTo>
                    <a:pt x="157" y="54"/>
                  </a:lnTo>
                  <a:lnTo>
                    <a:pt x="157" y="53"/>
                  </a:lnTo>
                  <a:lnTo>
                    <a:pt x="155" y="53"/>
                  </a:lnTo>
                  <a:lnTo>
                    <a:pt x="154" y="53"/>
                  </a:lnTo>
                  <a:lnTo>
                    <a:pt x="153" y="53"/>
                  </a:lnTo>
                  <a:lnTo>
                    <a:pt x="151" y="54"/>
                  </a:lnTo>
                  <a:lnTo>
                    <a:pt x="151" y="55"/>
                  </a:lnTo>
                  <a:lnTo>
                    <a:pt x="150" y="55"/>
                  </a:lnTo>
                  <a:lnTo>
                    <a:pt x="149" y="55"/>
                  </a:lnTo>
                  <a:lnTo>
                    <a:pt x="149" y="57"/>
                  </a:lnTo>
                  <a:lnTo>
                    <a:pt x="148" y="57"/>
                  </a:lnTo>
                  <a:lnTo>
                    <a:pt x="148" y="58"/>
                  </a:lnTo>
                  <a:lnTo>
                    <a:pt x="146" y="58"/>
                  </a:lnTo>
                  <a:lnTo>
                    <a:pt x="146" y="59"/>
                  </a:lnTo>
                  <a:lnTo>
                    <a:pt x="148" y="59"/>
                  </a:lnTo>
                  <a:lnTo>
                    <a:pt x="146" y="60"/>
                  </a:lnTo>
                  <a:lnTo>
                    <a:pt x="148" y="60"/>
                  </a:lnTo>
                  <a:lnTo>
                    <a:pt x="146" y="62"/>
                  </a:lnTo>
                  <a:lnTo>
                    <a:pt x="146" y="63"/>
                  </a:lnTo>
                  <a:lnTo>
                    <a:pt x="145" y="63"/>
                  </a:lnTo>
                  <a:lnTo>
                    <a:pt x="145" y="64"/>
                  </a:lnTo>
                  <a:lnTo>
                    <a:pt x="144" y="64"/>
                  </a:lnTo>
                  <a:lnTo>
                    <a:pt x="144" y="65"/>
                  </a:lnTo>
                  <a:lnTo>
                    <a:pt x="145" y="65"/>
                  </a:lnTo>
                  <a:lnTo>
                    <a:pt x="145" y="67"/>
                  </a:lnTo>
                  <a:lnTo>
                    <a:pt x="145" y="68"/>
                  </a:lnTo>
                  <a:lnTo>
                    <a:pt x="144" y="68"/>
                  </a:lnTo>
                  <a:lnTo>
                    <a:pt x="144" y="69"/>
                  </a:lnTo>
                  <a:lnTo>
                    <a:pt x="143" y="71"/>
                  </a:lnTo>
                  <a:lnTo>
                    <a:pt x="143" y="72"/>
                  </a:lnTo>
                  <a:lnTo>
                    <a:pt x="143" y="73"/>
                  </a:lnTo>
                  <a:lnTo>
                    <a:pt x="141" y="73"/>
                  </a:lnTo>
                  <a:lnTo>
                    <a:pt x="140" y="73"/>
                  </a:lnTo>
                  <a:lnTo>
                    <a:pt x="139" y="73"/>
                  </a:lnTo>
                  <a:lnTo>
                    <a:pt x="137" y="73"/>
                  </a:lnTo>
                  <a:lnTo>
                    <a:pt x="137" y="72"/>
                  </a:lnTo>
                  <a:lnTo>
                    <a:pt x="137" y="73"/>
                  </a:lnTo>
                  <a:lnTo>
                    <a:pt x="137" y="74"/>
                  </a:lnTo>
                  <a:lnTo>
                    <a:pt x="137" y="76"/>
                  </a:lnTo>
                  <a:lnTo>
                    <a:pt x="137" y="77"/>
                  </a:lnTo>
                  <a:lnTo>
                    <a:pt x="137" y="78"/>
                  </a:lnTo>
                  <a:lnTo>
                    <a:pt x="136" y="78"/>
                  </a:lnTo>
                  <a:lnTo>
                    <a:pt x="136" y="79"/>
                  </a:lnTo>
                  <a:lnTo>
                    <a:pt x="136" y="81"/>
                  </a:lnTo>
                  <a:lnTo>
                    <a:pt x="136" y="82"/>
                  </a:lnTo>
                  <a:lnTo>
                    <a:pt x="136" y="83"/>
                  </a:lnTo>
                  <a:lnTo>
                    <a:pt x="136" y="85"/>
                  </a:lnTo>
                  <a:lnTo>
                    <a:pt x="135" y="85"/>
                  </a:lnTo>
                  <a:lnTo>
                    <a:pt x="136" y="85"/>
                  </a:lnTo>
                  <a:lnTo>
                    <a:pt x="135" y="85"/>
                  </a:lnTo>
                  <a:lnTo>
                    <a:pt x="134" y="83"/>
                  </a:lnTo>
                  <a:lnTo>
                    <a:pt x="134" y="85"/>
                  </a:lnTo>
                  <a:lnTo>
                    <a:pt x="134" y="83"/>
                  </a:lnTo>
                  <a:lnTo>
                    <a:pt x="134" y="82"/>
                  </a:lnTo>
                  <a:lnTo>
                    <a:pt x="132" y="81"/>
                  </a:lnTo>
                  <a:lnTo>
                    <a:pt x="132" y="79"/>
                  </a:lnTo>
                  <a:lnTo>
                    <a:pt x="132" y="78"/>
                  </a:lnTo>
                  <a:lnTo>
                    <a:pt x="132" y="77"/>
                  </a:lnTo>
                  <a:lnTo>
                    <a:pt x="132" y="76"/>
                  </a:lnTo>
                  <a:lnTo>
                    <a:pt x="131" y="76"/>
                  </a:lnTo>
                  <a:lnTo>
                    <a:pt x="131" y="74"/>
                  </a:lnTo>
                  <a:lnTo>
                    <a:pt x="130" y="74"/>
                  </a:lnTo>
                  <a:lnTo>
                    <a:pt x="130" y="76"/>
                  </a:lnTo>
                  <a:lnTo>
                    <a:pt x="130" y="77"/>
                  </a:lnTo>
                  <a:lnTo>
                    <a:pt x="129" y="77"/>
                  </a:lnTo>
                  <a:lnTo>
                    <a:pt x="129" y="78"/>
                  </a:lnTo>
                  <a:lnTo>
                    <a:pt x="129" y="79"/>
                  </a:lnTo>
                  <a:lnTo>
                    <a:pt x="129" y="78"/>
                  </a:lnTo>
                  <a:lnTo>
                    <a:pt x="129" y="79"/>
                  </a:lnTo>
                  <a:lnTo>
                    <a:pt x="127" y="79"/>
                  </a:lnTo>
                  <a:lnTo>
                    <a:pt x="127" y="78"/>
                  </a:lnTo>
                  <a:lnTo>
                    <a:pt x="127" y="77"/>
                  </a:lnTo>
                  <a:lnTo>
                    <a:pt x="127" y="78"/>
                  </a:lnTo>
                  <a:lnTo>
                    <a:pt x="126" y="78"/>
                  </a:lnTo>
                  <a:lnTo>
                    <a:pt x="126" y="77"/>
                  </a:lnTo>
                  <a:lnTo>
                    <a:pt x="126" y="76"/>
                  </a:lnTo>
                  <a:lnTo>
                    <a:pt x="126" y="74"/>
                  </a:lnTo>
                  <a:lnTo>
                    <a:pt x="126" y="73"/>
                  </a:lnTo>
                  <a:lnTo>
                    <a:pt x="127" y="73"/>
                  </a:lnTo>
                  <a:lnTo>
                    <a:pt x="127" y="72"/>
                  </a:lnTo>
                  <a:lnTo>
                    <a:pt x="129" y="72"/>
                  </a:lnTo>
                  <a:lnTo>
                    <a:pt x="130" y="72"/>
                  </a:lnTo>
                  <a:lnTo>
                    <a:pt x="130" y="71"/>
                  </a:lnTo>
                  <a:lnTo>
                    <a:pt x="131" y="71"/>
                  </a:lnTo>
                  <a:lnTo>
                    <a:pt x="131" y="69"/>
                  </a:lnTo>
                  <a:lnTo>
                    <a:pt x="131" y="68"/>
                  </a:lnTo>
                  <a:lnTo>
                    <a:pt x="132" y="68"/>
                  </a:lnTo>
                  <a:lnTo>
                    <a:pt x="132" y="67"/>
                  </a:lnTo>
                  <a:lnTo>
                    <a:pt x="131" y="67"/>
                  </a:lnTo>
                  <a:lnTo>
                    <a:pt x="131" y="65"/>
                  </a:lnTo>
                  <a:lnTo>
                    <a:pt x="130" y="65"/>
                  </a:lnTo>
                  <a:lnTo>
                    <a:pt x="129" y="65"/>
                  </a:lnTo>
                  <a:lnTo>
                    <a:pt x="127" y="65"/>
                  </a:lnTo>
                  <a:lnTo>
                    <a:pt x="126" y="65"/>
                  </a:lnTo>
                  <a:lnTo>
                    <a:pt x="125" y="65"/>
                  </a:lnTo>
                  <a:lnTo>
                    <a:pt x="123" y="65"/>
                  </a:lnTo>
                  <a:lnTo>
                    <a:pt x="122" y="65"/>
                  </a:lnTo>
                  <a:lnTo>
                    <a:pt x="121" y="65"/>
                  </a:lnTo>
                  <a:lnTo>
                    <a:pt x="120" y="65"/>
                  </a:lnTo>
                  <a:lnTo>
                    <a:pt x="118" y="65"/>
                  </a:lnTo>
                  <a:lnTo>
                    <a:pt x="118" y="64"/>
                  </a:lnTo>
                  <a:lnTo>
                    <a:pt x="118" y="63"/>
                  </a:lnTo>
                  <a:lnTo>
                    <a:pt x="118" y="62"/>
                  </a:lnTo>
                  <a:lnTo>
                    <a:pt x="118" y="60"/>
                  </a:lnTo>
                  <a:lnTo>
                    <a:pt x="117" y="60"/>
                  </a:lnTo>
                  <a:lnTo>
                    <a:pt x="117" y="59"/>
                  </a:lnTo>
                  <a:lnTo>
                    <a:pt x="117" y="60"/>
                  </a:lnTo>
                  <a:lnTo>
                    <a:pt x="117" y="62"/>
                  </a:lnTo>
                  <a:lnTo>
                    <a:pt x="117" y="60"/>
                  </a:lnTo>
                  <a:lnTo>
                    <a:pt x="116" y="60"/>
                  </a:lnTo>
                  <a:lnTo>
                    <a:pt x="114" y="60"/>
                  </a:lnTo>
                  <a:lnTo>
                    <a:pt x="114" y="59"/>
                  </a:lnTo>
                  <a:lnTo>
                    <a:pt x="114" y="58"/>
                  </a:lnTo>
                  <a:lnTo>
                    <a:pt x="113" y="58"/>
                  </a:lnTo>
                  <a:lnTo>
                    <a:pt x="113" y="59"/>
                  </a:lnTo>
                  <a:lnTo>
                    <a:pt x="114" y="59"/>
                  </a:lnTo>
                  <a:lnTo>
                    <a:pt x="113" y="59"/>
                  </a:lnTo>
                  <a:lnTo>
                    <a:pt x="112" y="59"/>
                  </a:lnTo>
                  <a:lnTo>
                    <a:pt x="112" y="58"/>
                  </a:lnTo>
                  <a:lnTo>
                    <a:pt x="111" y="58"/>
                  </a:lnTo>
                  <a:lnTo>
                    <a:pt x="111" y="57"/>
                  </a:lnTo>
                  <a:lnTo>
                    <a:pt x="111" y="58"/>
                  </a:lnTo>
                  <a:lnTo>
                    <a:pt x="111" y="59"/>
                  </a:lnTo>
                  <a:lnTo>
                    <a:pt x="109" y="59"/>
                  </a:lnTo>
                  <a:lnTo>
                    <a:pt x="109" y="60"/>
                  </a:lnTo>
                  <a:lnTo>
                    <a:pt x="109" y="62"/>
                  </a:lnTo>
                  <a:lnTo>
                    <a:pt x="111" y="63"/>
                  </a:lnTo>
                  <a:lnTo>
                    <a:pt x="111" y="64"/>
                  </a:lnTo>
                  <a:lnTo>
                    <a:pt x="112" y="64"/>
                  </a:lnTo>
                  <a:lnTo>
                    <a:pt x="113" y="64"/>
                  </a:lnTo>
                  <a:lnTo>
                    <a:pt x="113" y="65"/>
                  </a:lnTo>
                  <a:lnTo>
                    <a:pt x="112" y="65"/>
                  </a:lnTo>
                  <a:lnTo>
                    <a:pt x="111" y="65"/>
                  </a:lnTo>
                  <a:lnTo>
                    <a:pt x="111" y="67"/>
                  </a:lnTo>
                  <a:lnTo>
                    <a:pt x="111" y="68"/>
                  </a:lnTo>
                  <a:lnTo>
                    <a:pt x="109" y="68"/>
                  </a:lnTo>
                  <a:lnTo>
                    <a:pt x="109" y="67"/>
                  </a:lnTo>
                  <a:lnTo>
                    <a:pt x="109" y="68"/>
                  </a:lnTo>
                  <a:lnTo>
                    <a:pt x="108" y="68"/>
                  </a:lnTo>
                  <a:lnTo>
                    <a:pt x="108" y="69"/>
                  </a:lnTo>
                  <a:lnTo>
                    <a:pt x="109" y="69"/>
                  </a:lnTo>
                  <a:lnTo>
                    <a:pt x="111" y="71"/>
                  </a:lnTo>
                  <a:lnTo>
                    <a:pt x="112" y="71"/>
                  </a:lnTo>
                  <a:lnTo>
                    <a:pt x="112" y="72"/>
                  </a:lnTo>
                  <a:lnTo>
                    <a:pt x="112" y="73"/>
                  </a:lnTo>
                  <a:lnTo>
                    <a:pt x="112" y="74"/>
                  </a:lnTo>
                  <a:lnTo>
                    <a:pt x="112" y="76"/>
                  </a:lnTo>
                  <a:lnTo>
                    <a:pt x="113" y="76"/>
                  </a:lnTo>
                  <a:lnTo>
                    <a:pt x="112" y="77"/>
                  </a:lnTo>
                  <a:lnTo>
                    <a:pt x="113" y="77"/>
                  </a:lnTo>
                  <a:lnTo>
                    <a:pt x="113" y="78"/>
                  </a:lnTo>
                  <a:lnTo>
                    <a:pt x="113" y="79"/>
                  </a:lnTo>
                  <a:lnTo>
                    <a:pt x="113" y="81"/>
                  </a:lnTo>
                  <a:lnTo>
                    <a:pt x="113" y="82"/>
                  </a:lnTo>
                  <a:lnTo>
                    <a:pt x="114" y="82"/>
                  </a:lnTo>
                  <a:lnTo>
                    <a:pt x="113" y="82"/>
                  </a:lnTo>
                  <a:lnTo>
                    <a:pt x="114" y="82"/>
                  </a:lnTo>
                  <a:lnTo>
                    <a:pt x="114" y="83"/>
                  </a:lnTo>
                  <a:lnTo>
                    <a:pt x="114" y="85"/>
                  </a:lnTo>
                  <a:lnTo>
                    <a:pt x="113" y="85"/>
                  </a:lnTo>
                  <a:lnTo>
                    <a:pt x="114" y="86"/>
                  </a:lnTo>
                  <a:lnTo>
                    <a:pt x="114" y="87"/>
                  </a:lnTo>
                  <a:lnTo>
                    <a:pt x="113" y="87"/>
                  </a:lnTo>
                  <a:lnTo>
                    <a:pt x="113" y="86"/>
                  </a:lnTo>
                  <a:lnTo>
                    <a:pt x="113" y="87"/>
                  </a:lnTo>
                  <a:lnTo>
                    <a:pt x="113" y="86"/>
                  </a:lnTo>
                  <a:lnTo>
                    <a:pt x="113" y="87"/>
                  </a:lnTo>
                  <a:lnTo>
                    <a:pt x="112" y="87"/>
                  </a:lnTo>
                  <a:lnTo>
                    <a:pt x="112" y="86"/>
                  </a:lnTo>
                  <a:lnTo>
                    <a:pt x="112" y="85"/>
                  </a:lnTo>
                  <a:lnTo>
                    <a:pt x="113" y="85"/>
                  </a:lnTo>
                  <a:lnTo>
                    <a:pt x="112" y="85"/>
                  </a:lnTo>
                  <a:lnTo>
                    <a:pt x="113" y="83"/>
                  </a:lnTo>
                  <a:lnTo>
                    <a:pt x="112" y="83"/>
                  </a:lnTo>
                  <a:lnTo>
                    <a:pt x="112" y="85"/>
                  </a:lnTo>
                  <a:lnTo>
                    <a:pt x="112" y="83"/>
                  </a:lnTo>
                  <a:lnTo>
                    <a:pt x="112" y="85"/>
                  </a:lnTo>
                  <a:lnTo>
                    <a:pt x="112" y="86"/>
                  </a:lnTo>
                  <a:lnTo>
                    <a:pt x="112" y="87"/>
                  </a:lnTo>
                  <a:lnTo>
                    <a:pt x="111" y="87"/>
                  </a:lnTo>
                  <a:lnTo>
                    <a:pt x="112" y="87"/>
                  </a:lnTo>
                  <a:lnTo>
                    <a:pt x="111" y="86"/>
                  </a:lnTo>
                  <a:lnTo>
                    <a:pt x="112" y="86"/>
                  </a:lnTo>
                  <a:lnTo>
                    <a:pt x="111" y="86"/>
                  </a:lnTo>
                  <a:lnTo>
                    <a:pt x="111" y="85"/>
                  </a:lnTo>
                  <a:lnTo>
                    <a:pt x="111" y="86"/>
                  </a:lnTo>
                  <a:lnTo>
                    <a:pt x="111" y="87"/>
                  </a:lnTo>
                  <a:lnTo>
                    <a:pt x="111" y="86"/>
                  </a:lnTo>
                  <a:lnTo>
                    <a:pt x="111" y="87"/>
                  </a:lnTo>
                  <a:lnTo>
                    <a:pt x="111" y="86"/>
                  </a:lnTo>
                  <a:lnTo>
                    <a:pt x="109" y="86"/>
                  </a:lnTo>
                  <a:lnTo>
                    <a:pt x="111" y="87"/>
                  </a:lnTo>
                  <a:lnTo>
                    <a:pt x="109" y="87"/>
                  </a:lnTo>
                  <a:lnTo>
                    <a:pt x="111" y="87"/>
                  </a:lnTo>
                  <a:lnTo>
                    <a:pt x="109" y="87"/>
                  </a:lnTo>
                  <a:lnTo>
                    <a:pt x="109" y="86"/>
                  </a:lnTo>
                  <a:lnTo>
                    <a:pt x="109" y="85"/>
                  </a:lnTo>
                  <a:lnTo>
                    <a:pt x="109" y="83"/>
                  </a:lnTo>
                  <a:lnTo>
                    <a:pt x="108" y="83"/>
                  </a:lnTo>
                  <a:lnTo>
                    <a:pt x="108" y="82"/>
                  </a:lnTo>
                  <a:lnTo>
                    <a:pt x="108" y="83"/>
                  </a:lnTo>
                  <a:lnTo>
                    <a:pt x="109" y="83"/>
                  </a:lnTo>
                  <a:lnTo>
                    <a:pt x="109" y="85"/>
                  </a:lnTo>
                  <a:lnTo>
                    <a:pt x="108" y="85"/>
                  </a:lnTo>
                  <a:lnTo>
                    <a:pt x="108" y="86"/>
                  </a:lnTo>
                  <a:lnTo>
                    <a:pt x="107" y="86"/>
                  </a:lnTo>
                  <a:lnTo>
                    <a:pt x="107" y="87"/>
                  </a:lnTo>
                  <a:lnTo>
                    <a:pt x="106" y="87"/>
                  </a:lnTo>
                  <a:lnTo>
                    <a:pt x="104" y="87"/>
                  </a:lnTo>
                  <a:lnTo>
                    <a:pt x="103" y="87"/>
                  </a:lnTo>
                  <a:lnTo>
                    <a:pt x="103" y="88"/>
                  </a:lnTo>
                  <a:lnTo>
                    <a:pt x="102" y="88"/>
                  </a:lnTo>
                  <a:lnTo>
                    <a:pt x="102" y="90"/>
                  </a:lnTo>
                  <a:lnTo>
                    <a:pt x="103" y="91"/>
                  </a:lnTo>
                  <a:lnTo>
                    <a:pt x="103" y="92"/>
                  </a:lnTo>
                  <a:lnTo>
                    <a:pt x="102" y="92"/>
                  </a:lnTo>
                  <a:lnTo>
                    <a:pt x="103" y="92"/>
                  </a:lnTo>
                  <a:lnTo>
                    <a:pt x="102" y="93"/>
                  </a:lnTo>
                  <a:lnTo>
                    <a:pt x="102" y="95"/>
                  </a:lnTo>
                  <a:lnTo>
                    <a:pt x="102" y="93"/>
                  </a:lnTo>
                  <a:lnTo>
                    <a:pt x="102" y="95"/>
                  </a:lnTo>
                  <a:lnTo>
                    <a:pt x="100" y="95"/>
                  </a:lnTo>
                  <a:lnTo>
                    <a:pt x="100" y="96"/>
                  </a:lnTo>
                  <a:lnTo>
                    <a:pt x="99" y="96"/>
                  </a:lnTo>
                  <a:lnTo>
                    <a:pt x="100" y="96"/>
                  </a:lnTo>
                  <a:lnTo>
                    <a:pt x="99" y="96"/>
                  </a:lnTo>
                  <a:lnTo>
                    <a:pt x="98" y="96"/>
                  </a:lnTo>
                  <a:lnTo>
                    <a:pt x="99" y="96"/>
                  </a:lnTo>
                  <a:lnTo>
                    <a:pt x="99" y="97"/>
                  </a:lnTo>
                  <a:lnTo>
                    <a:pt x="98" y="97"/>
                  </a:lnTo>
                  <a:lnTo>
                    <a:pt x="97" y="97"/>
                  </a:lnTo>
                  <a:lnTo>
                    <a:pt x="95" y="97"/>
                  </a:lnTo>
                  <a:lnTo>
                    <a:pt x="95" y="99"/>
                  </a:lnTo>
                  <a:lnTo>
                    <a:pt x="94" y="99"/>
                  </a:lnTo>
                  <a:lnTo>
                    <a:pt x="94" y="97"/>
                  </a:lnTo>
                  <a:lnTo>
                    <a:pt x="95" y="97"/>
                  </a:lnTo>
                  <a:lnTo>
                    <a:pt x="94" y="97"/>
                  </a:lnTo>
                  <a:lnTo>
                    <a:pt x="93" y="97"/>
                  </a:lnTo>
                  <a:lnTo>
                    <a:pt x="93" y="99"/>
                  </a:lnTo>
                  <a:lnTo>
                    <a:pt x="93" y="100"/>
                  </a:lnTo>
                  <a:lnTo>
                    <a:pt x="93" y="99"/>
                  </a:lnTo>
                  <a:lnTo>
                    <a:pt x="94" y="99"/>
                  </a:lnTo>
                  <a:lnTo>
                    <a:pt x="93" y="99"/>
                  </a:lnTo>
                  <a:lnTo>
                    <a:pt x="94" y="99"/>
                  </a:lnTo>
                  <a:lnTo>
                    <a:pt x="95" y="99"/>
                  </a:lnTo>
                  <a:lnTo>
                    <a:pt x="94" y="99"/>
                  </a:lnTo>
                  <a:lnTo>
                    <a:pt x="93" y="99"/>
                  </a:lnTo>
                  <a:lnTo>
                    <a:pt x="93" y="100"/>
                  </a:lnTo>
                  <a:lnTo>
                    <a:pt x="92" y="100"/>
                  </a:lnTo>
                  <a:lnTo>
                    <a:pt x="92" y="101"/>
                  </a:lnTo>
                  <a:lnTo>
                    <a:pt x="90" y="101"/>
                  </a:lnTo>
                  <a:lnTo>
                    <a:pt x="92" y="101"/>
                  </a:lnTo>
                  <a:lnTo>
                    <a:pt x="90" y="101"/>
                  </a:lnTo>
                  <a:lnTo>
                    <a:pt x="90" y="102"/>
                  </a:lnTo>
                  <a:lnTo>
                    <a:pt x="90" y="104"/>
                  </a:lnTo>
                  <a:lnTo>
                    <a:pt x="89" y="104"/>
                  </a:lnTo>
                  <a:lnTo>
                    <a:pt x="89" y="105"/>
                  </a:lnTo>
                  <a:lnTo>
                    <a:pt x="88" y="105"/>
                  </a:lnTo>
                  <a:lnTo>
                    <a:pt x="89" y="105"/>
                  </a:lnTo>
                  <a:lnTo>
                    <a:pt x="88" y="105"/>
                  </a:lnTo>
                  <a:lnTo>
                    <a:pt x="88" y="106"/>
                  </a:lnTo>
                  <a:lnTo>
                    <a:pt x="85" y="107"/>
                  </a:lnTo>
                  <a:lnTo>
                    <a:pt x="84" y="107"/>
                  </a:lnTo>
                  <a:lnTo>
                    <a:pt x="84" y="109"/>
                  </a:lnTo>
                  <a:lnTo>
                    <a:pt x="83" y="109"/>
                  </a:lnTo>
                  <a:lnTo>
                    <a:pt x="83" y="110"/>
                  </a:lnTo>
                  <a:lnTo>
                    <a:pt x="83" y="109"/>
                  </a:lnTo>
                  <a:lnTo>
                    <a:pt x="83" y="110"/>
                  </a:lnTo>
                  <a:lnTo>
                    <a:pt x="81" y="110"/>
                  </a:lnTo>
                  <a:lnTo>
                    <a:pt x="81" y="111"/>
                  </a:lnTo>
                  <a:lnTo>
                    <a:pt x="80" y="111"/>
                  </a:lnTo>
                  <a:lnTo>
                    <a:pt x="79" y="113"/>
                  </a:lnTo>
                  <a:lnTo>
                    <a:pt x="78" y="113"/>
                  </a:lnTo>
                  <a:lnTo>
                    <a:pt x="78" y="114"/>
                  </a:lnTo>
                  <a:lnTo>
                    <a:pt x="78" y="115"/>
                  </a:lnTo>
                  <a:lnTo>
                    <a:pt x="78" y="116"/>
                  </a:lnTo>
                  <a:lnTo>
                    <a:pt x="76" y="116"/>
                  </a:lnTo>
                  <a:lnTo>
                    <a:pt x="75" y="116"/>
                  </a:lnTo>
                  <a:lnTo>
                    <a:pt x="75" y="118"/>
                  </a:lnTo>
                  <a:lnTo>
                    <a:pt x="74" y="118"/>
                  </a:lnTo>
                  <a:lnTo>
                    <a:pt x="74" y="116"/>
                  </a:lnTo>
                  <a:lnTo>
                    <a:pt x="74" y="118"/>
                  </a:lnTo>
                  <a:lnTo>
                    <a:pt x="72" y="118"/>
                  </a:lnTo>
                  <a:lnTo>
                    <a:pt x="72" y="116"/>
                  </a:lnTo>
                  <a:lnTo>
                    <a:pt x="72" y="118"/>
                  </a:lnTo>
                  <a:lnTo>
                    <a:pt x="72" y="116"/>
                  </a:lnTo>
                  <a:lnTo>
                    <a:pt x="72" y="118"/>
                  </a:lnTo>
                  <a:lnTo>
                    <a:pt x="71" y="118"/>
                  </a:lnTo>
                  <a:lnTo>
                    <a:pt x="71" y="119"/>
                  </a:lnTo>
                  <a:lnTo>
                    <a:pt x="71" y="120"/>
                  </a:lnTo>
                  <a:lnTo>
                    <a:pt x="70" y="120"/>
                  </a:lnTo>
                  <a:lnTo>
                    <a:pt x="70" y="119"/>
                  </a:lnTo>
                  <a:lnTo>
                    <a:pt x="70" y="120"/>
                  </a:lnTo>
                  <a:lnTo>
                    <a:pt x="69" y="120"/>
                  </a:lnTo>
                  <a:lnTo>
                    <a:pt x="67" y="120"/>
                  </a:lnTo>
                  <a:lnTo>
                    <a:pt x="66" y="120"/>
                  </a:lnTo>
                  <a:lnTo>
                    <a:pt x="66" y="121"/>
                  </a:lnTo>
                  <a:lnTo>
                    <a:pt x="66" y="123"/>
                  </a:lnTo>
                  <a:lnTo>
                    <a:pt x="65" y="123"/>
                  </a:lnTo>
                  <a:lnTo>
                    <a:pt x="66" y="123"/>
                  </a:lnTo>
                  <a:lnTo>
                    <a:pt x="65" y="124"/>
                  </a:lnTo>
                  <a:lnTo>
                    <a:pt x="65" y="125"/>
                  </a:lnTo>
                  <a:lnTo>
                    <a:pt x="66" y="127"/>
                  </a:lnTo>
                  <a:lnTo>
                    <a:pt x="66" y="128"/>
                  </a:lnTo>
                  <a:lnTo>
                    <a:pt x="66" y="129"/>
                  </a:lnTo>
                  <a:lnTo>
                    <a:pt x="65" y="129"/>
                  </a:lnTo>
                  <a:lnTo>
                    <a:pt x="66" y="129"/>
                  </a:lnTo>
                  <a:lnTo>
                    <a:pt x="66" y="130"/>
                  </a:lnTo>
                  <a:lnTo>
                    <a:pt x="66" y="132"/>
                  </a:lnTo>
                  <a:lnTo>
                    <a:pt x="66" y="133"/>
                  </a:lnTo>
                  <a:lnTo>
                    <a:pt x="66" y="132"/>
                  </a:lnTo>
                  <a:lnTo>
                    <a:pt x="66" y="133"/>
                  </a:lnTo>
                  <a:lnTo>
                    <a:pt x="66" y="132"/>
                  </a:lnTo>
                  <a:lnTo>
                    <a:pt x="65" y="133"/>
                  </a:lnTo>
                  <a:lnTo>
                    <a:pt x="66" y="133"/>
                  </a:lnTo>
                  <a:lnTo>
                    <a:pt x="66" y="134"/>
                  </a:lnTo>
                  <a:lnTo>
                    <a:pt x="67" y="133"/>
                  </a:lnTo>
                  <a:lnTo>
                    <a:pt x="67" y="134"/>
                  </a:lnTo>
                  <a:lnTo>
                    <a:pt x="66" y="134"/>
                  </a:lnTo>
                  <a:lnTo>
                    <a:pt x="67" y="134"/>
                  </a:lnTo>
                  <a:lnTo>
                    <a:pt x="67" y="135"/>
                  </a:lnTo>
                  <a:lnTo>
                    <a:pt x="66" y="135"/>
                  </a:lnTo>
                  <a:lnTo>
                    <a:pt x="66" y="137"/>
                  </a:lnTo>
                  <a:lnTo>
                    <a:pt x="66" y="138"/>
                  </a:lnTo>
                  <a:lnTo>
                    <a:pt x="66" y="139"/>
                  </a:lnTo>
                  <a:lnTo>
                    <a:pt x="65" y="139"/>
                  </a:lnTo>
                  <a:lnTo>
                    <a:pt x="65" y="141"/>
                  </a:lnTo>
                  <a:lnTo>
                    <a:pt x="65" y="142"/>
                  </a:lnTo>
                  <a:lnTo>
                    <a:pt x="64" y="142"/>
                  </a:lnTo>
                  <a:lnTo>
                    <a:pt x="64" y="143"/>
                  </a:lnTo>
                  <a:lnTo>
                    <a:pt x="64" y="144"/>
                  </a:lnTo>
                  <a:lnTo>
                    <a:pt x="64" y="146"/>
                  </a:lnTo>
                  <a:lnTo>
                    <a:pt x="64" y="147"/>
                  </a:lnTo>
                  <a:lnTo>
                    <a:pt x="64" y="148"/>
                  </a:lnTo>
                  <a:lnTo>
                    <a:pt x="64" y="149"/>
                  </a:lnTo>
                  <a:lnTo>
                    <a:pt x="65" y="149"/>
                  </a:lnTo>
                  <a:lnTo>
                    <a:pt x="65" y="151"/>
                  </a:lnTo>
                  <a:lnTo>
                    <a:pt x="64" y="151"/>
                  </a:lnTo>
                  <a:lnTo>
                    <a:pt x="62" y="151"/>
                  </a:lnTo>
                  <a:lnTo>
                    <a:pt x="64" y="151"/>
                  </a:lnTo>
                  <a:lnTo>
                    <a:pt x="62" y="151"/>
                  </a:lnTo>
                  <a:lnTo>
                    <a:pt x="61" y="151"/>
                  </a:lnTo>
                  <a:lnTo>
                    <a:pt x="61" y="152"/>
                  </a:lnTo>
                  <a:lnTo>
                    <a:pt x="61" y="153"/>
                  </a:lnTo>
                  <a:lnTo>
                    <a:pt x="60" y="153"/>
                  </a:lnTo>
                  <a:lnTo>
                    <a:pt x="60" y="155"/>
                  </a:lnTo>
                  <a:lnTo>
                    <a:pt x="60" y="156"/>
                  </a:lnTo>
                  <a:lnTo>
                    <a:pt x="58" y="156"/>
                  </a:lnTo>
                  <a:lnTo>
                    <a:pt x="60" y="156"/>
                  </a:lnTo>
                  <a:lnTo>
                    <a:pt x="60" y="157"/>
                  </a:lnTo>
                  <a:lnTo>
                    <a:pt x="61" y="157"/>
                  </a:lnTo>
                  <a:lnTo>
                    <a:pt x="61" y="156"/>
                  </a:lnTo>
                  <a:lnTo>
                    <a:pt x="61" y="157"/>
                  </a:lnTo>
                  <a:lnTo>
                    <a:pt x="62" y="157"/>
                  </a:lnTo>
                  <a:lnTo>
                    <a:pt x="61" y="157"/>
                  </a:lnTo>
                  <a:lnTo>
                    <a:pt x="60" y="157"/>
                  </a:lnTo>
                  <a:lnTo>
                    <a:pt x="58" y="157"/>
                  </a:lnTo>
                  <a:lnTo>
                    <a:pt x="57" y="157"/>
                  </a:lnTo>
                  <a:lnTo>
                    <a:pt x="56" y="157"/>
                  </a:lnTo>
                  <a:lnTo>
                    <a:pt x="56" y="158"/>
                  </a:lnTo>
                  <a:lnTo>
                    <a:pt x="55" y="158"/>
                  </a:lnTo>
                  <a:lnTo>
                    <a:pt x="55" y="160"/>
                  </a:lnTo>
                  <a:lnTo>
                    <a:pt x="55" y="161"/>
                  </a:lnTo>
                  <a:lnTo>
                    <a:pt x="55" y="162"/>
                  </a:lnTo>
                  <a:lnTo>
                    <a:pt x="53" y="162"/>
                  </a:lnTo>
                  <a:lnTo>
                    <a:pt x="52" y="162"/>
                  </a:lnTo>
                  <a:lnTo>
                    <a:pt x="52" y="164"/>
                  </a:lnTo>
                  <a:lnTo>
                    <a:pt x="51" y="164"/>
                  </a:lnTo>
                  <a:lnTo>
                    <a:pt x="51" y="162"/>
                  </a:lnTo>
                  <a:lnTo>
                    <a:pt x="50" y="162"/>
                  </a:lnTo>
                  <a:lnTo>
                    <a:pt x="48" y="162"/>
                  </a:lnTo>
                  <a:lnTo>
                    <a:pt x="48" y="161"/>
                  </a:lnTo>
                  <a:lnTo>
                    <a:pt x="47" y="160"/>
                  </a:lnTo>
                  <a:lnTo>
                    <a:pt x="46" y="158"/>
                  </a:lnTo>
                  <a:lnTo>
                    <a:pt x="47" y="158"/>
                  </a:lnTo>
                  <a:lnTo>
                    <a:pt x="46" y="158"/>
                  </a:lnTo>
                  <a:lnTo>
                    <a:pt x="47" y="158"/>
                  </a:lnTo>
                  <a:lnTo>
                    <a:pt x="46" y="158"/>
                  </a:lnTo>
                  <a:lnTo>
                    <a:pt x="46" y="157"/>
                  </a:lnTo>
                  <a:lnTo>
                    <a:pt x="46" y="156"/>
                  </a:lnTo>
                  <a:lnTo>
                    <a:pt x="44" y="156"/>
                  </a:lnTo>
                  <a:lnTo>
                    <a:pt x="44" y="155"/>
                  </a:lnTo>
                  <a:lnTo>
                    <a:pt x="44" y="153"/>
                  </a:lnTo>
                  <a:lnTo>
                    <a:pt x="44" y="155"/>
                  </a:lnTo>
                  <a:lnTo>
                    <a:pt x="46" y="155"/>
                  </a:lnTo>
                  <a:lnTo>
                    <a:pt x="44" y="153"/>
                  </a:lnTo>
                  <a:lnTo>
                    <a:pt x="46" y="153"/>
                  </a:lnTo>
                  <a:lnTo>
                    <a:pt x="44" y="153"/>
                  </a:lnTo>
                  <a:lnTo>
                    <a:pt x="46" y="153"/>
                  </a:lnTo>
                  <a:lnTo>
                    <a:pt x="46" y="155"/>
                  </a:lnTo>
                  <a:lnTo>
                    <a:pt x="46" y="156"/>
                  </a:lnTo>
                  <a:lnTo>
                    <a:pt x="46" y="155"/>
                  </a:lnTo>
                  <a:lnTo>
                    <a:pt x="46" y="153"/>
                  </a:lnTo>
                  <a:lnTo>
                    <a:pt x="44" y="153"/>
                  </a:lnTo>
                  <a:lnTo>
                    <a:pt x="44" y="152"/>
                  </a:lnTo>
                  <a:lnTo>
                    <a:pt x="44" y="153"/>
                  </a:lnTo>
                  <a:lnTo>
                    <a:pt x="44" y="152"/>
                  </a:lnTo>
                  <a:lnTo>
                    <a:pt x="44" y="151"/>
                  </a:lnTo>
                  <a:lnTo>
                    <a:pt x="44" y="152"/>
                  </a:lnTo>
                  <a:lnTo>
                    <a:pt x="44" y="151"/>
                  </a:lnTo>
                  <a:lnTo>
                    <a:pt x="43" y="151"/>
                  </a:lnTo>
                  <a:lnTo>
                    <a:pt x="43" y="149"/>
                  </a:lnTo>
                  <a:lnTo>
                    <a:pt x="43" y="148"/>
                  </a:lnTo>
                  <a:lnTo>
                    <a:pt x="43" y="147"/>
                  </a:lnTo>
                  <a:lnTo>
                    <a:pt x="42" y="147"/>
                  </a:lnTo>
                  <a:lnTo>
                    <a:pt x="42" y="146"/>
                  </a:lnTo>
                  <a:lnTo>
                    <a:pt x="42" y="144"/>
                  </a:lnTo>
                  <a:lnTo>
                    <a:pt x="42" y="146"/>
                  </a:lnTo>
                  <a:lnTo>
                    <a:pt x="42" y="144"/>
                  </a:lnTo>
                  <a:lnTo>
                    <a:pt x="41" y="144"/>
                  </a:lnTo>
                  <a:lnTo>
                    <a:pt x="41" y="143"/>
                  </a:lnTo>
                  <a:lnTo>
                    <a:pt x="39" y="142"/>
                  </a:lnTo>
                  <a:lnTo>
                    <a:pt x="39" y="141"/>
                  </a:lnTo>
                  <a:lnTo>
                    <a:pt x="38" y="141"/>
                  </a:lnTo>
                  <a:lnTo>
                    <a:pt x="38" y="139"/>
                  </a:lnTo>
                  <a:lnTo>
                    <a:pt x="38" y="138"/>
                  </a:lnTo>
                  <a:lnTo>
                    <a:pt x="37" y="138"/>
                  </a:lnTo>
                  <a:lnTo>
                    <a:pt x="37" y="137"/>
                  </a:lnTo>
                  <a:lnTo>
                    <a:pt x="38" y="137"/>
                  </a:lnTo>
                  <a:lnTo>
                    <a:pt x="37" y="137"/>
                  </a:lnTo>
                  <a:lnTo>
                    <a:pt x="37" y="135"/>
                  </a:lnTo>
                  <a:lnTo>
                    <a:pt x="37" y="134"/>
                  </a:lnTo>
                  <a:lnTo>
                    <a:pt x="36" y="134"/>
                  </a:lnTo>
                  <a:lnTo>
                    <a:pt x="36" y="133"/>
                  </a:lnTo>
                  <a:lnTo>
                    <a:pt x="36" y="134"/>
                  </a:lnTo>
                  <a:lnTo>
                    <a:pt x="37" y="134"/>
                  </a:lnTo>
                  <a:lnTo>
                    <a:pt x="36" y="134"/>
                  </a:lnTo>
                  <a:lnTo>
                    <a:pt x="36" y="133"/>
                  </a:lnTo>
                  <a:lnTo>
                    <a:pt x="37" y="133"/>
                  </a:lnTo>
                  <a:lnTo>
                    <a:pt x="37" y="132"/>
                  </a:lnTo>
                  <a:lnTo>
                    <a:pt x="36" y="132"/>
                  </a:lnTo>
                  <a:lnTo>
                    <a:pt x="36" y="130"/>
                  </a:lnTo>
                  <a:lnTo>
                    <a:pt x="36" y="129"/>
                  </a:lnTo>
                  <a:lnTo>
                    <a:pt x="34" y="129"/>
                  </a:lnTo>
                  <a:lnTo>
                    <a:pt x="36" y="129"/>
                  </a:lnTo>
                  <a:lnTo>
                    <a:pt x="34" y="129"/>
                  </a:lnTo>
                  <a:lnTo>
                    <a:pt x="34" y="128"/>
                  </a:lnTo>
                  <a:lnTo>
                    <a:pt x="34" y="127"/>
                  </a:lnTo>
                  <a:lnTo>
                    <a:pt x="34" y="128"/>
                  </a:lnTo>
                  <a:lnTo>
                    <a:pt x="34" y="127"/>
                  </a:lnTo>
                  <a:lnTo>
                    <a:pt x="33" y="127"/>
                  </a:lnTo>
                  <a:lnTo>
                    <a:pt x="33" y="125"/>
                  </a:lnTo>
                  <a:lnTo>
                    <a:pt x="32" y="125"/>
                  </a:lnTo>
                  <a:lnTo>
                    <a:pt x="32" y="124"/>
                  </a:lnTo>
                  <a:lnTo>
                    <a:pt x="32" y="123"/>
                  </a:lnTo>
                  <a:lnTo>
                    <a:pt x="32" y="121"/>
                  </a:lnTo>
                  <a:lnTo>
                    <a:pt x="30" y="121"/>
                  </a:lnTo>
                  <a:lnTo>
                    <a:pt x="32" y="121"/>
                  </a:lnTo>
                  <a:lnTo>
                    <a:pt x="30" y="121"/>
                  </a:lnTo>
                  <a:lnTo>
                    <a:pt x="30" y="120"/>
                  </a:lnTo>
                  <a:lnTo>
                    <a:pt x="29" y="119"/>
                  </a:lnTo>
                  <a:lnTo>
                    <a:pt x="29" y="118"/>
                  </a:lnTo>
                  <a:lnTo>
                    <a:pt x="29" y="119"/>
                  </a:lnTo>
                  <a:lnTo>
                    <a:pt x="29" y="118"/>
                  </a:lnTo>
                  <a:lnTo>
                    <a:pt x="29" y="116"/>
                  </a:lnTo>
                  <a:lnTo>
                    <a:pt x="29" y="115"/>
                  </a:lnTo>
                  <a:lnTo>
                    <a:pt x="28" y="115"/>
                  </a:lnTo>
                  <a:lnTo>
                    <a:pt x="29" y="115"/>
                  </a:lnTo>
                  <a:lnTo>
                    <a:pt x="28" y="115"/>
                  </a:lnTo>
                  <a:lnTo>
                    <a:pt x="28" y="114"/>
                  </a:lnTo>
                  <a:lnTo>
                    <a:pt x="28" y="113"/>
                  </a:lnTo>
                  <a:lnTo>
                    <a:pt x="28" y="114"/>
                  </a:lnTo>
                  <a:lnTo>
                    <a:pt x="28" y="113"/>
                  </a:lnTo>
                  <a:lnTo>
                    <a:pt x="28" y="111"/>
                  </a:lnTo>
                  <a:lnTo>
                    <a:pt x="28" y="110"/>
                  </a:lnTo>
                  <a:lnTo>
                    <a:pt x="28" y="109"/>
                  </a:lnTo>
                  <a:lnTo>
                    <a:pt x="27" y="109"/>
                  </a:lnTo>
                  <a:lnTo>
                    <a:pt x="27" y="107"/>
                  </a:lnTo>
                  <a:lnTo>
                    <a:pt x="27" y="106"/>
                  </a:lnTo>
                  <a:lnTo>
                    <a:pt x="28" y="106"/>
                  </a:lnTo>
                  <a:lnTo>
                    <a:pt x="27" y="106"/>
                  </a:lnTo>
                  <a:lnTo>
                    <a:pt x="28" y="106"/>
                  </a:lnTo>
                  <a:lnTo>
                    <a:pt x="27" y="106"/>
                  </a:lnTo>
                  <a:lnTo>
                    <a:pt x="27" y="105"/>
                  </a:lnTo>
                  <a:lnTo>
                    <a:pt x="27" y="104"/>
                  </a:lnTo>
                  <a:lnTo>
                    <a:pt x="27" y="102"/>
                  </a:lnTo>
                  <a:lnTo>
                    <a:pt x="27" y="104"/>
                  </a:lnTo>
                  <a:lnTo>
                    <a:pt x="27" y="102"/>
                  </a:lnTo>
                  <a:lnTo>
                    <a:pt x="27" y="101"/>
                  </a:lnTo>
                  <a:lnTo>
                    <a:pt x="27" y="102"/>
                  </a:lnTo>
                  <a:lnTo>
                    <a:pt x="25" y="102"/>
                  </a:lnTo>
                  <a:lnTo>
                    <a:pt x="25" y="101"/>
                  </a:lnTo>
                  <a:lnTo>
                    <a:pt x="25" y="100"/>
                  </a:lnTo>
                  <a:lnTo>
                    <a:pt x="27" y="100"/>
                  </a:lnTo>
                  <a:lnTo>
                    <a:pt x="27" y="101"/>
                  </a:lnTo>
                  <a:lnTo>
                    <a:pt x="27" y="100"/>
                  </a:lnTo>
                  <a:lnTo>
                    <a:pt x="25" y="100"/>
                  </a:lnTo>
                  <a:lnTo>
                    <a:pt x="25" y="99"/>
                  </a:lnTo>
                  <a:lnTo>
                    <a:pt x="27" y="99"/>
                  </a:lnTo>
                  <a:lnTo>
                    <a:pt x="25" y="99"/>
                  </a:lnTo>
                  <a:lnTo>
                    <a:pt x="25" y="97"/>
                  </a:lnTo>
                  <a:lnTo>
                    <a:pt x="25" y="99"/>
                  </a:lnTo>
                  <a:lnTo>
                    <a:pt x="25" y="97"/>
                  </a:lnTo>
                  <a:lnTo>
                    <a:pt x="25" y="96"/>
                  </a:lnTo>
                  <a:lnTo>
                    <a:pt x="25" y="95"/>
                  </a:lnTo>
                  <a:lnTo>
                    <a:pt x="25" y="93"/>
                  </a:lnTo>
                  <a:lnTo>
                    <a:pt x="27" y="93"/>
                  </a:lnTo>
                  <a:lnTo>
                    <a:pt x="27" y="92"/>
                  </a:lnTo>
                  <a:lnTo>
                    <a:pt x="27" y="91"/>
                  </a:lnTo>
                  <a:lnTo>
                    <a:pt x="27" y="92"/>
                  </a:lnTo>
                  <a:lnTo>
                    <a:pt x="27" y="91"/>
                  </a:lnTo>
                  <a:lnTo>
                    <a:pt x="25" y="91"/>
                  </a:lnTo>
                  <a:lnTo>
                    <a:pt x="25" y="90"/>
                  </a:lnTo>
                  <a:lnTo>
                    <a:pt x="27" y="90"/>
                  </a:lnTo>
                  <a:lnTo>
                    <a:pt x="25" y="90"/>
                  </a:lnTo>
                  <a:lnTo>
                    <a:pt x="25" y="88"/>
                  </a:lnTo>
                  <a:lnTo>
                    <a:pt x="24" y="88"/>
                  </a:lnTo>
                  <a:lnTo>
                    <a:pt x="25" y="88"/>
                  </a:lnTo>
                  <a:lnTo>
                    <a:pt x="24" y="88"/>
                  </a:lnTo>
                  <a:lnTo>
                    <a:pt x="25" y="88"/>
                  </a:lnTo>
                  <a:lnTo>
                    <a:pt x="25" y="87"/>
                  </a:lnTo>
                  <a:lnTo>
                    <a:pt x="25" y="88"/>
                  </a:lnTo>
                  <a:lnTo>
                    <a:pt x="25" y="87"/>
                  </a:lnTo>
                  <a:lnTo>
                    <a:pt x="25" y="88"/>
                  </a:lnTo>
                  <a:lnTo>
                    <a:pt x="24" y="88"/>
                  </a:lnTo>
                  <a:lnTo>
                    <a:pt x="25" y="87"/>
                  </a:lnTo>
                  <a:lnTo>
                    <a:pt x="27" y="87"/>
                  </a:lnTo>
                  <a:lnTo>
                    <a:pt x="27" y="86"/>
                  </a:lnTo>
                  <a:lnTo>
                    <a:pt x="28" y="86"/>
                  </a:lnTo>
                  <a:lnTo>
                    <a:pt x="27" y="86"/>
                  </a:lnTo>
                  <a:lnTo>
                    <a:pt x="25" y="87"/>
                  </a:lnTo>
                  <a:lnTo>
                    <a:pt x="25" y="86"/>
                  </a:lnTo>
                  <a:lnTo>
                    <a:pt x="25" y="87"/>
                  </a:lnTo>
                  <a:lnTo>
                    <a:pt x="25" y="86"/>
                  </a:lnTo>
                  <a:lnTo>
                    <a:pt x="24" y="87"/>
                  </a:lnTo>
                  <a:lnTo>
                    <a:pt x="24" y="86"/>
                  </a:lnTo>
                  <a:lnTo>
                    <a:pt x="25" y="86"/>
                  </a:lnTo>
                  <a:lnTo>
                    <a:pt x="25" y="85"/>
                  </a:lnTo>
                  <a:lnTo>
                    <a:pt x="24" y="85"/>
                  </a:lnTo>
                  <a:lnTo>
                    <a:pt x="24" y="83"/>
                  </a:lnTo>
                  <a:lnTo>
                    <a:pt x="25" y="83"/>
                  </a:lnTo>
                  <a:lnTo>
                    <a:pt x="27" y="83"/>
                  </a:lnTo>
                  <a:lnTo>
                    <a:pt x="25" y="83"/>
                  </a:lnTo>
                  <a:lnTo>
                    <a:pt x="24" y="83"/>
                  </a:lnTo>
                  <a:lnTo>
                    <a:pt x="24" y="82"/>
                  </a:lnTo>
                  <a:lnTo>
                    <a:pt x="23" y="82"/>
                  </a:lnTo>
                  <a:lnTo>
                    <a:pt x="23" y="83"/>
                  </a:lnTo>
                  <a:lnTo>
                    <a:pt x="23" y="85"/>
                  </a:lnTo>
                  <a:lnTo>
                    <a:pt x="22" y="85"/>
                  </a:lnTo>
                  <a:lnTo>
                    <a:pt x="23" y="85"/>
                  </a:lnTo>
                  <a:lnTo>
                    <a:pt x="23" y="86"/>
                  </a:lnTo>
                  <a:lnTo>
                    <a:pt x="22" y="86"/>
                  </a:lnTo>
                  <a:lnTo>
                    <a:pt x="22" y="85"/>
                  </a:lnTo>
                  <a:lnTo>
                    <a:pt x="22" y="86"/>
                  </a:lnTo>
                  <a:lnTo>
                    <a:pt x="23" y="86"/>
                  </a:lnTo>
                  <a:lnTo>
                    <a:pt x="23" y="87"/>
                  </a:lnTo>
                  <a:lnTo>
                    <a:pt x="23" y="88"/>
                  </a:lnTo>
                  <a:lnTo>
                    <a:pt x="22" y="88"/>
                  </a:lnTo>
                  <a:lnTo>
                    <a:pt x="22" y="90"/>
                  </a:lnTo>
                  <a:lnTo>
                    <a:pt x="20" y="90"/>
                  </a:lnTo>
                  <a:lnTo>
                    <a:pt x="20" y="91"/>
                  </a:lnTo>
                  <a:lnTo>
                    <a:pt x="19" y="91"/>
                  </a:lnTo>
                  <a:lnTo>
                    <a:pt x="18" y="91"/>
                  </a:lnTo>
                  <a:lnTo>
                    <a:pt x="16" y="92"/>
                  </a:lnTo>
                  <a:lnTo>
                    <a:pt x="15" y="92"/>
                  </a:lnTo>
                  <a:lnTo>
                    <a:pt x="14" y="92"/>
                  </a:lnTo>
                  <a:lnTo>
                    <a:pt x="13" y="91"/>
                  </a:lnTo>
                  <a:lnTo>
                    <a:pt x="11" y="90"/>
                  </a:lnTo>
                  <a:lnTo>
                    <a:pt x="10" y="88"/>
                  </a:lnTo>
                  <a:lnTo>
                    <a:pt x="10" y="87"/>
                  </a:lnTo>
                  <a:lnTo>
                    <a:pt x="9" y="87"/>
                  </a:lnTo>
                  <a:lnTo>
                    <a:pt x="8" y="86"/>
                  </a:lnTo>
                  <a:lnTo>
                    <a:pt x="6" y="85"/>
                  </a:lnTo>
                  <a:lnTo>
                    <a:pt x="5" y="83"/>
                  </a:lnTo>
                  <a:lnTo>
                    <a:pt x="5" y="82"/>
                  </a:lnTo>
                  <a:lnTo>
                    <a:pt x="6" y="82"/>
                  </a:lnTo>
                  <a:lnTo>
                    <a:pt x="5" y="82"/>
                  </a:lnTo>
                  <a:lnTo>
                    <a:pt x="6" y="82"/>
                  </a:lnTo>
                  <a:lnTo>
                    <a:pt x="6" y="83"/>
                  </a:lnTo>
                  <a:lnTo>
                    <a:pt x="8" y="83"/>
                  </a:lnTo>
                  <a:lnTo>
                    <a:pt x="8" y="82"/>
                  </a:lnTo>
                  <a:lnTo>
                    <a:pt x="9" y="82"/>
                  </a:lnTo>
                  <a:lnTo>
                    <a:pt x="10" y="82"/>
                  </a:lnTo>
                  <a:lnTo>
                    <a:pt x="10" y="81"/>
                  </a:lnTo>
                  <a:lnTo>
                    <a:pt x="11" y="81"/>
                  </a:lnTo>
                  <a:lnTo>
                    <a:pt x="11" y="82"/>
                  </a:lnTo>
                  <a:lnTo>
                    <a:pt x="11" y="81"/>
                  </a:lnTo>
                  <a:lnTo>
                    <a:pt x="13" y="81"/>
                  </a:lnTo>
                  <a:lnTo>
                    <a:pt x="13" y="79"/>
                  </a:lnTo>
                  <a:lnTo>
                    <a:pt x="14" y="79"/>
                  </a:lnTo>
                  <a:lnTo>
                    <a:pt x="14" y="78"/>
                  </a:lnTo>
                  <a:lnTo>
                    <a:pt x="13" y="78"/>
                  </a:lnTo>
                  <a:lnTo>
                    <a:pt x="13" y="79"/>
                  </a:lnTo>
                  <a:lnTo>
                    <a:pt x="11" y="78"/>
                  </a:lnTo>
                  <a:lnTo>
                    <a:pt x="11" y="79"/>
                  </a:lnTo>
                  <a:lnTo>
                    <a:pt x="11" y="78"/>
                  </a:lnTo>
                  <a:lnTo>
                    <a:pt x="11" y="79"/>
                  </a:lnTo>
                  <a:lnTo>
                    <a:pt x="10" y="79"/>
                  </a:lnTo>
                  <a:lnTo>
                    <a:pt x="9" y="79"/>
                  </a:lnTo>
                  <a:lnTo>
                    <a:pt x="9" y="81"/>
                  </a:lnTo>
                  <a:lnTo>
                    <a:pt x="9" y="79"/>
                  </a:lnTo>
                  <a:lnTo>
                    <a:pt x="8" y="79"/>
                  </a:lnTo>
                  <a:lnTo>
                    <a:pt x="6" y="79"/>
                  </a:lnTo>
                  <a:lnTo>
                    <a:pt x="5" y="79"/>
                  </a:lnTo>
                  <a:lnTo>
                    <a:pt x="5" y="78"/>
                  </a:lnTo>
                  <a:lnTo>
                    <a:pt x="4" y="78"/>
                  </a:lnTo>
                  <a:lnTo>
                    <a:pt x="2" y="77"/>
                  </a:lnTo>
                  <a:lnTo>
                    <a:pt x="4" y="77"/>
                  </a:lnTo>
                  <a:lnTo>
                    <a:pt x="2" y="77"/>
                  </a:lnTo>
                  <a:lnTo>
                    <a:pt x="2" y="76"/>
                  </a:lnTo>
                  <a:lnTo>
                    <a:pt x="2" y="77"/>
                  </a:lnTo>
                  <a:lnTo>
                    <a:pt x="2" y="76"/>
                  </a:lnTo>
                  <a:lnTo>
                    <a:pt x="2" y="74"/>
                  </a:lnTo>
                  <a:lnTo>
                    <a:pt x="2" y="76"/>
                  </a:lnTo>
                  <a:lnTo>
                    <a:pt x="2" y="74"/>
                  </a:lnTo>
                  <a:lnTo>
                    <a:pt x="4" y="74"/>
                  </a:lnTo>
                  <a:lnTo>
                    <a:pt x="4" y="73"/>
                  </a:lnTo>
                  <a:lnTo>
                    <a:pt x="4" y="74"/>
                  </a:lnTo>
                  <a:lnTo>
                    <a:pt x="2" y="74"/>
                  </a:lnTo>
                  <a:lnTo>
                    <a:pt x="1" y="76"/>
                  </a:lnTo>
                  <a:lnTo>
                    <a:pt x="0" y="76"/>
                  </a:lnTo>
                  <a:lnTo>
                    <a:pt x="1" y="74"/>
                  </a:lnTo>
                  <a:lnTo>
                    <a:pt x="1" y="73"/>
                  </a:lnTo>
                  <a:lnTo>
                    <a:pt x="2" y="73"/>
                  </a:lnTo>
                  <a:lnTo>
                    <a:pt x="4" y="73"/>
                  </a:lnTo>
                  <a:lnTo>
                    <a:pt x="4" y="72"/>
                  </a:lnTo>
                  <a:lnTo>
                    <a:pt x="4" y="71"/>
                  </a:lnTo>
                  <a:lnTo>
                    <a:pt x="4" y="72"/>
                  </a:lnTo>
                  <a:lnTo>
                    <a:pt x="5" y="71"/>
                  </a:lnTo>
                  <a:lnTo>
                    <a:pt x="5" y="72"/>
                  </a:lnTo>
                  <a:lnTo>
                    <a:pt x="5" y="71"/>
                  </a:lnTo>
                  <a:lnTo>
                    <a:pt x="6" y="71"/>
                  </a:lnTo>
                  <a:lnTo>
                    <a:pt x="6" y="72"/>
                  </a:lnTo>
                  <a:lnTo>
                    <a:pt x="6" y="71"/>
                  </a:lnTo>
                  <a:lnTo>
                    <a:pt x="9" y="71"/>
                  </a:lnTo>
                  <a:lnTo>
                    <a:pt x="9" y="72"/>
                  </a:lnTo>
                  <a:lnTo>
                    <a:pt x="10" y="72"/>
                  </a:lnTo>
                  <a:lnTo>
                    <a:pt x="11" y="72"/>
                  </a:lnTo>
                  <a:lnTo>
                    <a:pt x="11" y="71"/>
                  </a:lnTo>
                  <a:lnTo>
                    <a:pt x="13" y="71"/>
                  </a:lnTo>
                  <a:lnTo>
                    <a:pt x="14" y="71"/>
                  </a:lnTo>
                  <a:lnTo>
                    <a:pt x="14" y="72"/>
                  </a:lnTo>
                  <a:lnTo>
                    <a:pt x="15" y="72"/>
                  </a:lnTo>
                  <a:lnTo>
                    <a:pt x="15" y="71"/>
                  </a:lnTo>
                  <a:lnTo>
                    <a:pt x="16" y="71"/>
                  </a:lnTo>
                  <a:lnTo>
                    <a:pt x="16" y="69"/>
                  </a:lnTo>
                  <a:lnTo>
                    <a:pt x="15" y="69"/>
                  </a:lnTo>
                  <a:lnTo>
                    <a:pt x="16" y="69"/>
                  </a:lnTo>
                  <a:lnTo>
                    <a:pt x="16" y="68"/>
                  </a:lnTo>
                  <a:lnTo>
                    <a:pt x="15" y="68"/>
                  </a:lnTo>
                  <a:lnTo>
                    <a:pt x="15" y="67"/>
                  </a:lnTo>
                  <a:lnTo>
                    <a:pt x="15" y="65"/>
                  </a:lnTo>
                  <a:lnTo>
                    <a:pt x="14" y="65"/>
                  </a:lnTo>
                  <a:lnTo>
                    <a:pt x="14" y="64"/>
                  </a:lnTo>
                  <a:lnTo>
                    <a:pt x="14" y="63"/>
                  </a:lnTo>
                  <a:lnTo>
                    <a:pt x="13" y="63"/>
                  </a:lnTo>
                  <a:lnTo>
                    <a:pt x="11" y="63"/>
                  </a:lnTo>
                  <a:lnTo>
                    <a:pt x="11" y="62"/>
                  </a:lnTo>
                  <a:lnTo>
                    <a:pt x="11" y="60"/>
                  </a:lnTo>
                  <a:lnTo>
                    <a:pt x="11" y="59"/>
                  </a:lnTo>
                  <a:lnTo>
                    <a:pt x="11" y="58"/>
                  </a:lnTo>
                  <a:lnTo>
                    <a:pt x="10" y="58"/>
                  </a:lnTo>
                  <a:lnTo>
                    <a:pt x="9" y="57"/>
                  </a:lnTo>
                  <a:lnTo>
                    <a:pt x="8" y="57"/>
                  </a:lnTo>
                  <a:lnTo>
                    <a:pt x="8" y="55"/>
                  </a:lnTo>
                  <a:lnTo>
                    <a:pt x="8" y="54"/>
                  </a:lnTo>
                  <a:lnTo>
                    <a:pt x="9" y="54"/>
                  </a:lnTo>
                  <a:lnTo>
                    <a:pt x="9" y="53"/>
                  </a:lnTo>
                  <a:lnTo>
                    <a:pt x="10" y="53"/>
                  </a:lnTo>
                  <a:lnTo>
                    <a:pt x="10" y="51"/>
                  </a:lnTo>
                  <a:lnTo>
                    <a:pt x="11" y="50"/>
                  </a:lnTo>
                  <a:lnTo>
                    <a:pt x="11" y="49"/>
                  </a:lnTo>
                  <a:lnTo>
                    <a:pt x="13" y="49"/>
                  </a:lnTo>
                  <a:lnTo>
                    <a:pt x="14" y="49"/>
                  </a:lnTo>
                  <a:lnTo>
                    <a:pt x="14" y="50"/>
                  </a:lnTo>
                  <a:lnTo>
                    <a:pt x="15" y="50"/>
                  </a:lnTo>
                  <a:lnTo>
                    <a:pt x="16" y="50"/>
                  </a:lnTo>
                  <a:lnTo>
                    <a:pt x="18" y="49"/>
                  </a:lnTo>
                  <a:lnTo>
                    <a:pt x="19" y="49"/>
                  </a:lnTo>
                  <a:lnTo>
                    <a:pt x="20" y="49"/>
                  </a:lnTo>
                  <a:lnTo>
                    <a:pt x="20" y="48"/>
                  </a:lnTo>
                  <a:lnTo>
                    <a:pt x="22" y="48"/>
                  </a:lnTo>
                  <a:lnTo>
                    <a:pt x="22" y="46"/>
                  </a:lnTo>
                  <a:lnTo>
                    <a:pt x="23" y="46"/>
                  </a:lnTo>
                  <a:lnTo>
                    <a:pt x="23" y="45"/>
                  </a:lnTo>
                  <a:lnTo>
                    <a:pt x="23" y="44"/>
                  </a:lnTo>
                  <a:lnTo>
                    <a:pt x="24" y="44"/>
                  </a:lnTo>
                  <a:lnTo>
                    <a:pt x="25" y="43"/>
                  </a:lnTo>
                  <a:lnTo>
                    <a:pt x="27" y="43"/>
                  </a:lnTo>
                  <a:lnTo>
                    <a:pt x="27" y="41"/>
                  </a:lnTo>
                  <a:lnTo>
                    <a:pt x="28" y="40"/>
                  </a:lnTo>
                  <a:lnTo>
                    <a:pt x="28" y="39"/>
                  </a:lnTo>
                  <a:lnTo>
                    <a:pt x="29" y="37"/>
                  </a:lnTo>
                  <a:lnTo>
                    <a:pt x="29" y="36"/>
                  </a:lnTo>
                  <a:lnTo>
                    <a:pt x="30" y="36"/>
                  </a:lnTo>
                  <a:lnTo>
                    <a:pt x="32" y="36"/>
                  </a:lnTo>
                  <a:lnTo>
                    <a:pt x="32" y="35"/>
                  </a:lnTo>
                  <a:lnTo>
                    <a:pt x="32" y="34"/>
                  </a:lnTo>
                  <a:lnTo>
                    <a:pt x="33" y="32"/>
                  </a:lnTo>
                  <a:lnTo>
                    <a:pt x="33" y="31"/>
                  </a:lnTo>
                  <a:lnTo>
                    <a:pt x="34" y="31"/>
                  </a:lnTo>
                  <a:lnTo>
                    <a:pt x="34" y="30"/>
                  </a:lnTo>
                  <a:lnTo>
                    <a:pt x="36" y="30"/>
                  </a:lnTo>
                  <a:lnTo>
                    <a:pt x="36" y="28"/>
                  </a:lnTo>
                  <a:lnTo>
                    <a:pt x="36" y="27"/>
                  </a:lnTo>
                  <a:lnTo>
                    <a:pt x="36" y="26"/>
                  </a:lnTo>
                  <a:lnTo>
                    <a:pt x="36" y="25"/>
                  </a:lnTo>
                  <a:lnTo>
                    <a:pt x="36" y="23"/>
                  </a:lnTo>
                  <a:lnTo>
                    <a:pt x="37" y="23"/>
                  </a:lnTo>
                  <a:lnTo>
                    <a:pt x="38" y="23"/>
                  </a:lnTo>
                  <a:lnTo>
                    <a:pt x="39" y="23"/>
                  </a:lnTo>
                  <a:lnTo>
                    <a:pt x="38" y="22"/>
                  </a:lnTo>
                  <a:lnTo>
                    <a:pt x="39" y="22"/>
                  </a:lnTo>
                  <a:lnTo>
                    <a:pt x="39" y="21"/>
                  </a:lnTo>
                  <a:lnTo>
                    <a:pt x="38" y="21"/>
                  </a:lnTo>
                  <a:lnTo>
                    <a:pt x="37" y="21"/>
                  </a:lnTo>
                  <a:lnTo>
                    <a:pt x="36" y="21"/>
                  </a:lnTo>
                  <a:lnTo>
                    <a:pt x="36" y="20"/>
                  </a:lnTo>
                  <a:lnTo>
                    <a:pt x="36" y="18"/>
                  </a:lnTo>
                  <a:lnTo>
                    <a:pt x="34" y="18"/>
                  </a:lnTo>
                  <a:lnTo>
                    <a:pt x="34" y="17"/>
                  </a:lnTo>
                  <a:lnTo>
                    <a:pt x="33" y="17"/>
                  </a:lnTo>
                  <a:lnTo>
                    <a:pt x="33" y="16"/>
                  </a:lnTo>
                  <a:lnTo>
                    <a:pt x="32" y="16"/>
                  </a:lnTo>
                  <a:lnTo>
                    <a:pt x="33" y="16"/>
                  </a:lnTo>
                  <a:lnTo>
                    <a:pt x="33" y="14"/>
                  </a:lnTo>
                  <a:lnTo>
                    <a:pt x="33" y="13"/>
                  </a:lnTo>
                  <a:lnTo>
                    <a:pt x="32" y="13"/>
                  </a:lnTo>
                  <a:lnTo>
                    <a:pt x="32" y="12"/>
                  </a:lnTo>
                  <a:lnTo>
                    <a:pt x="33" y="12"/>
                  </a:lnTo>
                  <a:lnTo>
                    <a:pt x="33" y="11"/>
                  </a:lnTo>
                  <a:lnTo>
                    <a:pt x="34" y="11"/>
                  </a:lnTo>
                  <a:lnTo>
                    <a:pt x="33" y="11"/>
                  </a:lnTo>
                  <a:lnTo>
                    <a:pt x="32" y="11"/>
                  </a:lnTo>
                  <a:lnTo>
                    <a:pt x="32" y="9"/>
                  </a:lnTo>
                  <a:lnTo>
                    <a:pt x="32" y="8"/>
                  </a:lnTo>
                  <a:lnTo>
                    <a:pt x="32" y="7"/>
                  </a:lnTo>
                  <a:lnTo>
                    <a:pt x="32" y="6"/>
                  </a:lnTo>
                  <a:lnTo>
                    <a:pt x="33" y="6"/>
                  </a:lnTo>
                  <a:lnTo>
                    <a:pt x="34" y="6"/>
                  </a:lnTo>
                  <a:lnTo>
                    <a:pt x="36" y="6"/>
                  </a:lnTo>
                  <a:lnTo>
                    <a:pt x="38" y="7"/>
                  </a:lnTo>
                  <a:lnTo>
                    <a:pt x="39" y="6"/>
                  </a:lnTo>
                  <a:lnTo>
                    <a:pt x="39" y="7"/>
                  </a:lnTo>
                  <a:lnTo>
                    <a:pt x="41" y="7"/>
                  </a:lnTo>
                  <a:lnTo>
                    <a:pt x="42" y="7"/>
                  </a:lnTo>
                  <a:lnTo>
                    <a:pt x="43" y="7"/>
                  </a:lnTo>
                  <a:lnTo>
                    <a:pt x="43" y="6"/>
                  </a:lnTo>
                  <a:lnTo>
                    <a:pt x="44" y="6"/>
                  </a:lnTo>
                  <a:lnTo>
                    <a:pt x="46" y="6"/>
                  </a:lnTo>
                  <a:lnTo>
                    <a:pt x="47" y="6"/>
                  </a:lnTo>
                  <a:lnTo>
                    <a:pt x="47" y="4"/>
                  </a:lnTo>
                  <a:lnTo>
                    <a:pt x="48" y="4"/>
                  </a:lnTo>
                  <a:lnTo>
                    <a:pt x="48" y="3"/>
                  </a:lnTo>
                  <a:lnTo>
                    <a:pt x="50" y="3"/>
                  </a:lnTo>
                  <a:lnTo>
                    <a:pt x="51" y="2"/>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8" name="Freeform 1987"/>
            <p:cNvSpPr>
              <a:spLocks noEditPoints="1"/>
            </p:cNvSpPr>
            <p:nvPr/>
          </p:nvSpPr>
          <p:spPr bwMode="auto">
            <a:xfrm>
              <a:off x="3387725" y="3791166"/>
              <a:ext cx="273050" cy="174625"/>
            </a:xfrm>
            <a:custGeom>
              <a:avLst/>
              <a:gdLst>
                <a:gd name="T0" fmla="*/ 40 w 172"/>
                <a:gd name="T1" fmla="*/ 84 h 110"/>
                <a:gd name="T2" fmla="*/ 64 w 172"/>
                <a:gd name="T3" fmla="*/ 68 h 110"/>
                <a:gd name="T4" fmla="*/ 112 w 172"/>
                <a:gd name="T5" fmla="*/ 63 h 110"/>
                <a:gd name="T6" fmla="*/ 36 w 172"/>
                <a:gd name="T7" fmla="*/ 51 h 110"/>
                <a:gd name="T8" fmla="*/ 35 w 172"/>
                <a:gd name="T9" fmla="*/ 50 h 110"/>
                <a:gd name="T10" fmla="*/ 40 w 172"/>
                <a:gd name="T11" fmla="*/ 44 h 110"/>
                <a:gd name="T12" fmla="*/ 18 w 172"/>
                <a:gd name="T13" fmla="*/ 31 h 110"/>
                <a:gd name="T14" fmla="*/ 1 w 172"/>
                <a:gd name="T15" fmla="*/ 25 h 110"/>
                <a:gd name="T16" fmla="*/ 27 w 172"/>
                <a:gd name="T17" fmla="*/ 21 h 110"/>
                <a:gd name="T18" fmla="*/ 27 w 172"/>
                <a:gd name="T19" fmla="*/ 21 h 110"/>
                <a:gd name="T20" fmla="*/ 43 w 172"/>
                <a:gd name="T21" fmla="*/ 9 h 110"/>
                <a:gd name="T22" fmla="*/ 61 w 172"/>
                <a:gd name="T23" fmla="*/ 7 h 110"/>
                <a:gd name="T24" fmla="*/ 74 w 172"/>
                <a:gd name="T25" fmla="*/ 14 h 110"/>
                <a:gd name="T26" fmla="*/ 83 w 172"/>
                <a:gd name="T27" fmla="*/ 23 h 110"/>
                <a:gd name="T28" fmla="*/ 93 w 172"/>
                <a:gd name="T29" fmla="*/ 22 h 110"/>
                <a:gd name="T30" fmla="*/ 102 w 172"/>
                <a:gd name="T31" fmla="*/ 32 h 110"/>
                <a:gd name="T32" fmla="*/ 106 w 172"/>
                <a:gd name="T33" fmla="*/ 41 h 110"/>
                <a:gd name="T34" fmla="*/ 113 w 172"/>
                <a:gd name="T35" fmla="*/ 50 h 110"/>
                <a:gd name="T36" fmla="*/ 113 w 172"/>
                <a:gd name="T37" fmla="*/ 70 h 110"/>
                <a:gd name="T38" fmla="*/ 116 w 172"/>
                <a:gd name="T39" fmla="*/ 74 h 110"/>
                <a:gd name="T40" fmla="*/ 122 w 172"/>
                <a:gd name="T41" fmla="*/ 86 h 110"/>
                <a:gd name="T42" fmla="*/ 135 w 172"/>
                <a:gd name="T43" fmla="*/ 87 h 110"/>
                <a:gd name="T44" fmla="*/ 144 w 172"/>
                <a:gd name="T45" fmla="*/ 86 h 110"/>
                <a:gd name="T46" fmla="*/ 147 w 172"/>
                <a:gd name="T47" fmla="*/ 86 h 110"/>
                <a:gd name="T48" fmla="*/ 152 w 172"/>
                <a:gd name="T49" fmla="*/ 73 h 110"/>
                <a:gd name="T50" fmla="*/ 166 w 172"/>
                <a:gd name="T51" fmla="*/ 69 h 110"/>
                <a:gd name="T52" fmla="*/ 168 w 172"/>
                <a:gd name="T53" fmla="*/ 78 h 110"/>
                <a:gd name="T54" fmla="*/ 167 w 172"/>
                <a:gd name="T55" fmla="*/ 88 h 110"/>
                <a:gd name="T56" fmla="*/ 161 w 172"/>
                <a:gd name="T57" fmla="*/ 89 h 110"/>
                <a:gd name="T58" fmla="*/ 149 w 172"/>
                <a:gd name="T59" fmla="*/ 96 h 110"/>
                <a:gd name="T60" fmla="*/ 149 w 172"/>
                <a:gd name="T61" fmla="*/ 101 h 110"/>
                <a:gd name="T62" fmla="*/ 140 w 172"/>
                <a:gd name="T63" fmla="*/ 106 h 110"/>
                <a:gd name="T64" fmla="*/ 131 w 172"/>
                <a:gd name="T65" fmla="*/ 100 h 110"/>
                <a:gd name="T66" fmla="*/ 126 w 172"/>
                <a:gd name="T67" fmla="*/ 101 h 110"/>
                <a:gd name="T68" fmla="*/ 113 w 172"/>
                <a:gd name="T69" fmla="*/ 101 h 110"/>
                <a:gd name="T70" fmla="*/ 98 w 172"/>
                <a:gd name="T71" fmla="*/ 96 h 110"/>
                <a:gd name="T72" fmla="*/ 87 w 172"/>
                <a:gd name="T73" fmla="*/ 89 h 110"/>
                <a:gd name="T74" fmla="*/ 74 w 172"/>
                <a:gd name="T75" fmla="*/ 82 h 110"/>
                <a:gd name="T76" fmla="*/ 71 w 172"/>
                <a:gd name="T77" fmla="*/ 72 h 110"/>
                <a:gd name="T78" fmla="*/ 65 w 172"/>
                <a:gd name="T79" fmla="*/ 58 h 110"/>
                <a:gd name="T80" fmla="*/ 59 w 172"/>
                <a:gd name="T81" fmla="*/ 51 h 110"/>
                <a:gd name="T82" fmla="*/ 52 w 172"/>
                <a:gd name="T83" fmla="*/ 46 h 110"/>
                <a:gd name="T84" fmla="*/ 49 w 172"/>
                <a:gd name="T85" fmla="*/ 45 h 110"/>
                <a:gd name="T86" fmla="*/ 45 w 172"/>
                <a:gd name="T87" fmla="*/ 36 h 110"/>
                <a:gd name="T88" fmla="*/ 36 w 172"/>
                <a:gd name="T89" fmla="*/ 26 h 110"/>
                <a:gd name="T90" fmla="*/ 31 w 172"/>
                <a:gd name="T91" fmla="*/ 18 h 110"/>
                <a:gd name="T92" fmla="*/ 27 w 172"/>
                <a:gd name="T93" fmla="*/ 9 h 110"/>
                <a:gd name="T94" fmla="*/ 19 w 172"/>
                <a:gd name="T95" fmla="*/ 12 h 110"/>
                <a:gd name="T96" fmla="*/ 24 w 172"/>
                <a:gd name="T97" fmla="*/ 22 h 110"/>
                <a:gd name="T98" fmla="*/ 32 w 172"/>
                <a:gd name="T99" fmla="*/ 32 h 110"/>
                <a:gd name="T100" fmla="*/ 37 w 172"/>
                <a:gd name="T101" fmla="*/ 39 h 110"/>
                <a:gd name="T102" fmla="*/ 42 w 172"/>
                <a:gd name="T103" fmla="*/ 54 h 110"/>
                <a:gd name="T104" fmla="*/ 49 w 172"/>
                <a:gd name="T105" fmla="*/ 59 h 110"/>
                <a:gd name="T106" fmla="*/ 38 w 172"/>
                <a:gd name="T107" fmla="*/ 53 h 110"/>
                <a:gd name="T108" fmla="*/ 33 w 172"/>
                <a:gd name="T109" fmla="*/ 41 h 110"/>
                <a:gd name="T110" fmla="*/ 23 w 172"/>
                <a:gd name="T111" fmla="*/ 36 h 110"/>
                <a:gd name="T112" fmla="*/ 22 w 172"/>
                <a:gd name="T113" fmla="*/ 32 h 110"/>
                <a:gd name="T114" fmla="*/ 23 w 172"/>
                <a:gd name="T115" fmla="*/ 28 h 110"/>
                <a:gd name="T116" fmla="*/ 15 w 172"/>
                <a:gd name="T117" fmla="*/ 19 h 110"/>
                <a:gd name="T118" fmla="*/ 9 w 172"/>
                <a:gd name="T119" fmla="*/ 5 h 110"/>
                <a:gd name="T120" fmla="*/ 19 w 172"/>
                <a:gd name="T121" fmla="*/ 0 h 110"/>
                <a:gd name="T122" fmla="*/ 113 w 172"/>
                <a:gd name="T123" fmla="*/ 50 h 110"/>
                <a:gd name="T124" fmla="*/ 112 w 172"/>
                <a:gd name="T125"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10">
                  <a:moveTo>
                    <a:pt x="21" y="88"/>
                  </a:moveTo>
                  <a:lnTo>
                    <a:pt x="19" y="88"/>
                  </a:lnTo>
                  <a:lnTo>
                    <a:pt x="21" y="88"/>
                  </a:lnTo>
                  <a:close/>
                  <a:moveTo>
                    <a:pt x="168" y="87"/>
                  </a:moveTo>
                  <a:lnTo>
                    <a:pt x="170" y="87"/>
                  </a:lnTo>
                  <a:lnTo>
                    <a:pt x="168" y="87"/>
                  </a:lnTo>
                  <a:close/>
                  <a:moveTo>
                    <a:pt x="147" y="86"/>
                  </a:moveTo>
                  <a:lnTo>
                    <a:pt x="145" y="86"/>
                  </a:lnTo>
                  <a:lnTo>
                    <a:pt x="147" y="86"/>
                  </a:lnTo>
                  <a:lnTo>
                    <a:pt x="145" y="86"/>
                  </a:lnTo>
                  <a:lnTo>
                    <a:pt x="144" y="86"/>
                  </a:lnTo>
                  <a:lnTo>
                    <a:pt x="145" y="86"/>
                  </a:lnTo>
                  <a:lnTo>
                    <a:pt x="147" y="86"/>
                  </a:lnTo>
                  <a:close/>
                  <a:moveTo>
                    <a:pt x="41" y="86"/>
                  </a:moveTo>
                  <a:lnTo>
                    <a:pt x="40" y="86"/>
                  </a:lnTo>
                  <a:lnTo>
                    <a:pt x="40" y="84"/>
                  </a:lnTo>
                  <a:lnTo>
                    <a:pt x="41" y="84"/>
                  </a:lnTo>
                  <a:lnTo>
                    <a:pt x="41" y="86"/>
                  </a:lnTo>
                  <a:close/>
                  <a:moveTo>
                    <a:pt x="172" y="75"/>
                  </a:moveTo>
                  <a:lnTo>
                    <a:pt x="172" y="77"/>
                  </a:lnTo>
                  <a:lnTo>
                    <a:pt x="171" y="77"/>
                  </a:lnTo>
                  <a:lnTo>
                    <a:pt x="171" y="75"/>
                  </a:lnTo>
                  <a:lnTo>
                    <a:pt x="172" y="75"/>
                  </a:lnTo>
                  <a:lnTo>
                    <a:pt x="172" y="74"/>
                  </a:lnTo>
                  <a:lnTo>
                    <a:pt x="172" y="75"/>
                  </a:lnTo>
                  <a:close/>
                  <a:moveTo>
                    <a:pt x="172" y="72"/>
                  </a:moveTo>
                  <a:lnTo>
                    <a:pt x="172" y="70"/>
                  </a:lnTo>
                  <a:lnTo>
                    <a:pt x="172" y="72"/>
                  </a:lnTo>
                  <a:close/>
                  <a:moveTo>
                    <a:pt x="65" y="69"/>
                  </a:moveTo>
                  <a:lnTo>
                    <a:pt x="65" y="70"/>
                  </a:lnTo>
                  <a:lnTo>
                    <a:pt x="65" y="69"/>
                  </a:lnTo>
                  <a:close/>
                  <a:moveTo>
                    <a:pt x="64" y="68"/>
                  </a:moveTo>
                  <a:lnTo>
                    <a:pt x="65" y="69"/>
                  </a:lnTo>
                  <a:lnTo>
                    <a:pt x="64" y="69"/>
                  </a:lnTo>
                  <a:lnTo>
                    <a:pt x="64" y="68"/>
                  </a:lnTo>
                  <a:close/>
                  <a:moveTo>
                    <a:pt x="113" y="68"/>
                  </a:moveTo>
                  <a:lnTo>
                    <a:pt x="112" y="68"/>
                  </a:lnTo>
                  <a:lnTo>
                    <a:pt x="113" y="68"/>
                  </a:lnTo>
                  <a:close/>
                  <a:moveTo>
                    <a:pt x="157" y="63"/>
                  </a:moveTo>
                  <a:lnTo>
                    <a:pt x="157" y="64"/>
                  </a:lnTo>
                  <a:lnTo>
                    <a:pt x="156" y="64"/>
                  </a:lnTo>
                  <a:lnTo>
                    <a:pt x="157" y="64"/>
                  </a:lnTo>
                  <a:lnTo>
                    <a:pt x="156" y="64"/>
                  </a:lnTo>
                  <a:lnTo>
                    <a:pt x="156" y="63"/>
                  </a:lnTo>
                  <a:lnTo>
                    <a:pt x="156" y="64"/>
                  </a:lnTo>
                  <a:lnTo>
                    <a:pt x="156" y="63"/>
                  </a:lnTo>
                  <a:lnTo>
                    <a:pt x="157" y="63"/>
                  </a:lnTo>
                  <a:close/>
                  <a:moveTo>
                    <a:pt x="112" y="63"/>
                  </a:moveTo>
                  <a:lnTo>
                    <a:pt x="112" y="61"/>
                  </a:lnTo>
                  <a:lnTo>
                    <a:pt x="112" y="63"/>
                  </a:lnTo>
                  <a:close/>
                  <a:moveTo>
                    <a:pt x="47" y="54"/>
                  </a:moveTo>
                  <a:lnTo>
                    <a:pt x="46" y="54"/>
                  </a:lnTo>
                  <a:lnTo>
                    <a:pt x="46" y="53"/>
                  </a:lnTo>
                  <a:lnTo>
                    <a:pt x="46" y="54"/>
                  </a:lnTo>
                  <a:lnTo>
                    <a:pt x="47" y="54"/>
                  </a:lnTo>
                  <a:close/>
                  <a:moveTo>
                    <a:pt x="37" y="53"/>
                  </a:moveTo>
                  <a:lnTo>
                    <a:pt x="38" y="53"/>
                  </a:lnTo>
                  <a:lnTo>
                    <a:pt x="37" y="53"/>
                  </a:lnTo>
                  <a:close/>
                  <a:moveTo>
                    <a:pt x="35" y="51"/>
                  </a:moveTo>
                  <a:lnTo>
                    <a:pt x="36" y="51"/>
                  </a:lnTo>
                  <a:lnTo>
                    <a:pt x="36" y="53"/>
                  </a:lnTo>
                  <a:lnTo>
                    <a:pt x="37" y="53"/>
                  </a:lnTo>
                  <a:lnTo>
                    <a:pt x="36" y="53"/>
                  </a:lnTo>
                  <a:lnTo>
                    <a:pt x="36" y="51"/>
                  </a:lnTo>
                  <a:lnTo>
                    <a:pt x="35" y="51"/>
                  </a:lnTo>
                  <a:close/>
                  <a:moveTo>
                    <a:pt x="43" y="51"/>
                  </a:moveTo>
                  <a:lnTo>
                    <a:pt x="45" y="51"/>
                  </a:lnTo>
                  <a:lnTo>
                    <a:pt x="45" y="53"/>
                  </a:lnTo>
                  <a:lnTo>
                    <a:pt x="43" y="53"/>
                  </a:lnTo>
                  <a:lnTo>
                    <a:pt x="43" y="51"/>
                  </a:lnTo>
                  <a:close/>
                  <a:moveTo>
                    <a:pt x="42" y="49"/>
                  </a:moveTo>
                  <a:lnTo>
                    <a:pt x="43" y="50"/>
                  </a:lnTo>
                  <a:lnTo>
                    <a:pt x="42" y="50"/>
                  </a:lnTo>
                  <a:lnTo>
                    <a:pt x="42" y="49"/>
                  </a:lnTo>
                  <a:close/>
                  <a:moveTo>
                    <a:pt x="35" y="49"/>
                  </a:moveTo>
                  <a:lnTo>
                    <a:pt x="33" y="49"/>
                  </a:lnTo>
                  <a:lnTo>
                    <a:pt x="33" y="50"/>
                  </a:lnTo>
                  <a:lnTo>
                    <a:pt x="35" y="50"/>
                  </a:lnTo>
                  <a:lnTo>
                    <a:pt x="33" y="50"/>
                  </a:lnTo>
                  <a:lnTo>
                    <a:pt x="35" y="50"/>
                  </a:lnTo>
                  <a:lnTo>
                    <a:pt x="35" y="51"/>
                  </a:lnTo>
                  <a:lnTo>
                    <a:pt x="35" y="50"/>
                  </a:lnTo>
                  <a:lnTo>
                    <a:pt x="33" y="50"/>
                  </a:lnTo>
                  <a:lnTo>
                    <a:pt x="33" y="49"/>
                  </a:lnTo>
                  <a:lnTo>
                    <a:pt x="35" y="47"/>
                  </a:lnTo>
                  <a:lnTo>
                    <a:pt x="35" y="49"/>
                  </a:lnTo>
                  <a:close/>
                  <a:moveTo>
                    <a:pt x="52" y="46"/>
                  </a:moveTo>
                  <a:lnTo>
                    <a:pt x="51" y="46"/>
                  </a:lnTo>
                  <a:lnTo>
                    <a:pt x="52" y="46"/>
                  </a:lnTo>
                  <a:close/>
                  <a:moveTo>
                    <a:pt x="35" y="47"/>
                  </a:moveTo>
                  <a:lnTo>
                    <a:pt x="35" y="46"/>
                  </a:lnTo>
                  <a:lnTo>
                    <a:pt x="35" y="47"/>
                  </a:lnTo>
                  <a:close/>
                  <a:moveTo>
                    <a:pt x="42" y="45"/>
                  </a:moveTo>
                  <a:lnTo>
                    <a:pt x="41" y="45"/>
                  </a:lnTo>
                  <a:lnTo>
                    <a:pt x="42" y="45"/>
                  </a:lnTo>
                  <a:close/>
                  <a:moveTo>
                    <a:pt x="40" y="44"/>
                  </a:moveTo>
                  <a:lnTo>
                    <a:pt x="38" y="44"/>
                  </a:lnTo>
                  <a:lnTo>
                    <a:pt x="40" y="44"/>
                  </a:lnTo>
                  <a:close/>
                  <a:moveTo>
                    <a:pt x="40" y="42"/>
                  </a:moveTo>
                  <a:lnTo>
                    <a:pt x="40" y="44"/>
                  </a:lnTo>
                  <a:lnTo>
                    <a:pt x="40" y="42"/>
                  </a:lnTo>
                  <a:close/>
                  <a:moveTo>
                    <a:pt x="35" y="36"/>
                  </a:moveTo>
                  <a:lnTo>
                    <a:pt x="35" y="35"/>
                  </a:lnTo>
                  <a:lnTo>
                    <a:pt x="35" y="36"/>
                  </a:lnTo>
                  <a:close/>
                  <a:moveTo>
                    <a:pt x="43" y="35"/>
                  </a:moveTo>
                  <a:lnTo>
                    <a:pt x="42" y="35"/>
                  </a:lnTo>
                  <a:lnTo>
                    <a:pt x="43" y="35"/>
                  </a:lnTo>
                  <a:close/>
                  <a:moveTo>
                    <a:pt x="36" y="33"/>
                  </a:moveTo>
                  <a:lnTo>
                    <a:pt x="36" y="35"/>
                  </a:lnTo>
                  <a:lnTo>
                    <a:pt x="36" y="33"/>
                  </a:lnTo>
                  <a:close/>
                  <a:moveTo>
                    <a:pt x="18" y="30"/>
                  </a:moveTo>
                  <a:lnTo>
                    <a:pt x="18" y="31"/>
                  </a:lnTo>
                  <a:lnTo>
                    <a:pt x="17" y="31"/>
                  </a:lnTo>
                  <a:lnTo>
                    <a:pt x="17" y="30"/>
                  </a:lnTo>
                  <a:lnTo>
                    <a:pt x="17" y="28"/>
                  </a:lnTo>
                  <a:lnTo>
                    <a:pt x="18" y="28"/>
                  </a:lnTo>
                  <a:lnTo>
                    <a:pt x="18" y="30"/>
                  </a:lnTo>
                  <a:close/>
                  <a:moveTo>
                    <a:pt x="31" y="27"/>
                  </a:moveTo>
                  <a:lnTo>
                    <a:pt x="29" y="26"/>
                  </a:lnTo>
                  <a:lnTo>
                    <a:pt x="31" y="26"/>
                  </a:lnTo>
                  <a:lnTo>
                    <a:pt x="31" y="27"/>
                  </a:lnTo>
                  <a:close/>
                  <a:moveTo>
                    <a:pt x="32" y="26"/>
                  </a:moveTo>
                  <a:lnTo>
                    <a:pt x="32" y="27"/>
                  </a:lnTo>
                  <a:lnTo>
                    <a:pt x="32" y="26"/>
                  </a:lnTo>
                  <a:close/>
                  <a:moveTo>
                    <a:pt x="27" y="25"/>
                  </a:moveTo>
                  <a:lnTo>
                    <a:pt x="27" y="23"/>
                  </a:lnTo>
                  <a:lnTo>
                    <a:pt x="27" y="25"/>
                  </a:lnTo>
                  <a:close/>
                  <a:moveTo>
                    <a:pt x="1" y="25"/>
                  </a:moveTo>
                  <a:lnTo>
                    <a:pt x="0" y="25"/>
                  </a:lnTo>
                  <a:lnTo>
                    <a:pt x="0" y="26"/>
                  </a:lnTo>
                  <a:lnTo>
                    <a:pt x="0" y="25"/>
                  </a:lnTo>
                  <a:lnTo>
                    <a:pt x="0" y="23"/>
                  </a:lnTo>
                  <a:lnTo>
                    <a:pt x="1" y="23"/>
                  </a:lnTo>
                  <a:lnTo>
                    <a:pt x="0" y="23"/>
                  </a:lnTo>
                  <a:lnTo>
                    <a:pt x="1" y="23"/>
                  </a:lnTo>
                  <a:lnTo>
                    <a:pt x="1" y="25"/>
                  </a:lnTo>
                  <a:close/>
                  <a:moveTo>
                    <a:pt x="33" y="23"/>
                  </a:moveTo>
                  <a:lnTo>
                    <a:pt x="33" y="25"/>
                  </a:lnTo>
                  <a:lnTo>
                    <a:pt x="33" y="26"/>
                  </a:lnTo>
                  <a:lnTo>
                    <a:pt x="32" y="26"/>
                  </a:lnTo>
                  <a:lnTo>
                    <a:pt x="32" y="25"/>
                  </a:lnTo>
                  <a:lnTo>
                    <a:pt x="32" y="23"/>
                  </a:lnTo>
                  <a:lnTo>
                    <a:pt x="33" y="23"/>
                  </a:lnTo>
                  <a:close/>
                  <a:moveTo>
                    <a:pt x="27" y="21"/>
                  </a:moveTo>
                  <a:lnTo>
                    <a:pt x="27" y="22"/>
                  </a:lnTo>
                  <a:lnTo>
                    <a:pt x="28" y="22"/>
                  </a:lnTo>
                  <a:lnTo>
                    <a:pt x="27" y="22"/>
                  </a:lnTo>
                  <a:lnTo>
                    <a:pt x="28" y="22"/>
                  </a:lnTo>
                  <a:lnTo>
                    <a:pt x="28" y="23"/>
                  </a:lnTo>
                  <a:lnTo>
                    <a:pt x="28" y="22"/>
                  </a:lnTo>
                  <a:lnTo>
                    <a:pt x="28" y="23"/>
                  </a:lnTo>
                  <a:lnTo>
                    <a:pt x="28" y="25"/>
                  </a:lnTo>
                  <a:lnTo>
                    <a:pt x="29" y="25"/>
                  </a:lnTo>
                  <a:lnTo>
                    <a:pt x="28" y="25"/>
                  </a:lnTo>
                  <a:lnTo>
                    <a:pt x="28" y="23"/>
                  </a:lnTo>
                  <a:lnTo>
                    <a:pt x="27" y="23"/>
                  </a:lnTo>
                  <a:lnTo>
                    <a:pt x="27" y="22"/>
                  </a:lnTo>
                  <a:lnTo>
                    <a:pt x="26" y="22"/>
                  </a:lnTo>
                  <a:lnTo>
                    <a:pt x="27" y="22"/>
                  </a:lnTo>
                  <a:lnTo>
                    <a:pt x="27" y="21"/>
                  </a:lnTo>
                  <a:close/>
                  <a:moveTo>
                    <a:pt x="21" y="7"/>
                  </a:moveTo>
                  <a:lnTo>
                    <a:pt x="21" y="8"/>
                  </a:lnTo>
                  <a:lnTo>
                    <a:pt x="21" y="7"/>
                  </a:lnTo>
                  <a:lnTo>
                    <a:pt x="21" y="8"/>
                  </a:lnTo>
                  <a:lnTo>
                    <a:pt x="19" y="7"/>
                  </a:lnTo>
                  <a:lnTo>
                    <a:pt x="21" y="7"/>
                  </a:lnTo>
                  <a:close/>
                  <a:moveTo>
                    <a:pt x="28" y="5"/>
                  </a:moveTo>
                  <a:lnTo>
                    <a:pt x="31" y="7"/>
                  </a:lnTo>
                  <a:lnTo>
                    <a:pt x="33" y="7"/>
                  </a:lnTo>
                  <a:lnTo>
                    <a:pt x="36" y="8"/>
                  </a:lnTo>
                  <a:lnTo>
                    <a:pt x="37" y="9"/>
                  </a:lnTo>
                  <a:lnTo>
                    <a:pt x="38" y="9"/>
                  </a:lnTo>
                  <a:lnTo>
                    <a:pt x="40" y="9"/>
                  </a:lnTo>
                  <a:lnTo>
                    <a:pt x="41" y="9"/>
                  </a:lnTo>
                  <a:lnTo>
                    <a:pt x="42" y="9"/>
                  </a:lnTo>
                  <a:lnTo>
                    <a:pt x="43" y="9"/>
                  </a:lnTo>
                  <a:lnTo>
                    <a:pt x="45" y="9"/>
                  </a:lnTo>
                  <a:lnTo>
                    <a:pt x="46" y="9"/>
                  </a:lnTo>
                  <a:lnTo>
                    <a:pt x="47" y="9"/>
                  </a:lnTo>
                  <a:lnTo>
                    <a:pt x="49" y="9"/>
                  </a:lnTo>
                  <a:lnTo>
                    <a:pt x="50" y="9"/>
                  </a:lnTo>
                  <a:lnTo>
                    <a:pt x="51" y="9"/>
                  </a:lnTo>
                  <a:lnTo>
                    <a:pt x="52" y="9"/>
                  </a:lnTo>
                  <a:lnTo>
                    <a:pt x="54" y="9"/>
                  </a:lnTo>
                  <a:lnTo>
                    <a:pt x="55" y="9"/>
                  </a:lnTo>
                  <a:lnTo>
                    <a:pt x="55" y="8"/>
                  </a:lnTo>
                  <a:lnTo>
                    <a:pt x="55" y="7"/>
                  </a:lnTo>
                  <a:lnTo>
                    <a:pt x="56" y="7"/>
                  </a:lnTo>
                  <a:lnTo>
                    <a:pt x="57" y="7"/>
                  </a:lnTo>
                  <a:lnTo>
                    <a:pt x="59" y="7"/>
                  </a:lnTo>
                  <a:lnTo>
                    <a:pt x="60" y="7"/>
                  </a:lnTo>
                  <a:lnTo>
                    <a:pt x="61" y="7"/>
                  </a:lnTo>
                  <a:lnTo>
                    <a:pt x="63" y="7"/>
                  </a:lnTo>
                  <a:lnTo>
                    <a:pt x="64" y="7"/>
                  </a:lnTo>
                  <a:lnTo>
                    <a:pt x="65" y="7"/>
                  </a:lnTo>
                  <a:lnTo>
                    <a:pt x="65" y="8"/>
                  </a:lnTo>
                  <a:lnTo>
                    <a:pt x="66" y="8"/>
                  </a:lnTo>
                  <a:lnTo>
                    <a:pt x="66" y="9"/>
                  </a:lnTo>
                  <a:lnTo>
                    <a:pt x="68" y="9"/>
                  </a:lnTo>
                  <a:lnTo>
                    <a:pt x="68" y="10"/>
                  </a:lnTo>
                  <a:lnTo>
                    <a:pt x="69" y="10"/>
                  </a:lnTo>
                  <a:lnTo>
                    <a:pt x="69" y="12"/>
                  </a:lnTo>
                  <a:lnTo>
                    <a:pt x="70" y="12"/>
                  </a:lnTo>
                  <a:lnTo>
                    <a:pt x="70" y="13"/>
                  </a:lnTo>
                  <a:lnTo>
                    <a:pt x="71" y="13"/>
                  </a:lnTo>
                  <a:lnTo>
                    <a:pt x="73" y="13"/>
                  </a:lnTo>
                  <a:lnTo>
                    <a:pt x="73" y="14"/>
                  </a:lnTo>
                  <a:lnTo>
                    <a:pt x="74" y="14"/>
                  </a:lnTo>
                  <a:lnTo>
                    <a:pt x="74" y="16"/>
                  </a:lnTo>
                  <a:lnTo>
                    <a:pt x="74" y="17"/>
                  </a:lnTo>
                  <a:lnTo>
                    <a:pt x="75" y="17"/>
                  </a:lnTo>
                  <a:lnTo>
                    <a:pt x="74" y="18"/>
                  </a:lnTo>
                  <a:lnTo>
                    <a:pt x="75" y="18"/>
                  </a:lnTo>
                  <a:lnTo>
                    <a:pt x="75" y="19"/>
                  </a:lnTo>
                  <a:lnTo>
                    <a:pt x="75" y="21"/>
                  </a:lnTo>
                  <a:lnTo>
                    <a:pt x="77" y="21"/>
                  </a:lnTo>
                  <a:lnTo>
                    <a:pt x="78" y="22"/>
                  </a:lnTo>
                  <a:lnTo>
                    <a:pt x="79" y="22"/>
                  </a:lnTo>
                  <a:lnTo>
                    <a:pt x="79" y="23"/>
                  </a:lnTo>
                  <a:lnTo>
                    <a:pt x="80" y="23"/>
                  </a:lnTo>
                  <a:lnTo>
                    <a:pt x="82" y="23"/>
                  </a:lnTo>
                  <a:lnTo>
                    <a:pt x="82" y="25"/>
                  </a:lnTo>
                  <a:lnTo>
                    <a:pt x="83" y="25"/>
                  </a:lnTo>
                  <a:lnTo>
                    <a:pt x="83" y="23"/>
                  </a:lnTo>
                  <a:lnTo>
                    <a:pt x="84" y="23"/>
                  </a:lnTo>
                  <a:lnTo>
                    <a:pt x="84" y="22"/>
                  </a:lnTo>
                  <a:lnTo>
                    <a:pt x="85" y="21"/>
                  </a:lnTo>
                  <a:lnTo>
                    <a:pt x="85" y="19"/>
                  </a:lnTo>
                  <a:lnTo>
                    <a:pt x="87" y="19"/>
                  </a:lnTo>
                  <a:lnTo>
                    <a:pt x="88" y="19"/>
                  </a:lnTo>
                  <a:lnTo>
                    <a:pt x="89" y="19"/>
                  </a:lnTo>
                  <a:lnTo>
                    <a:pt x="91" y="19"/>
                  </a:lnTo>
                  <a:lnTo>
                    <a:pt x="92" y="19"/>
                  </a:lnTo>
                  <a:lnTo>
                    <a:pt x="93" y="19"/>
                  </a:lnTo>
                  <a:lnTo>
                    <a:pt x="92" y="19"/>
                  </a:lnTo>
                  <a:lnTo>
                    <a:pt x="93" y="19"/>
                  </a:lnTo>
                  <a:lnTo>
                    <a:pt x="93" y="21"/>
                  </a:lnTo>
                  <a:lnTo>
                    <a:pt x="93" y="22"/>
                  </a:lnTo>
                  <a:lnTo>
                    <a:pt x="93" y="21"/>
                  </a:lnTo>
                  <a:lnTo>
                    <a:pt x="93" y="22"/>
                  </a:lnTo>
                  <a:lnTo>
                    <a:pt x="94" y="22"/>
                  </a:lnTo>
                  <a:lnTo>
                    <a:pt x="96" y="22"/>
                  </a:lnTo>
                  <a:lnTo>
                    <a:pt x="96" y="23"/>
                  </a:lnTo>
                  <a:lnTo>
                    <a:pt x="97" y="23"/>
                  </a:lnTo>
                  <a:lnTo>
                    <a:pt x="97" y="25"/>
                  </a:lnTo>
                  <a:lnTo>
                    <a:pt x="97" y="26"/>
                  </a:lnTo>
                  <a:lnTo>
                    <a:pt x="98" y="27"/>
                  </a:lnTo>
                  <a:lnTo>
                    <a:pt x="98" y="28"/>
                  </a:lnTo>
                  <a:lnTo>
                    <a:pt x="98" y="30"/>
                  </a:lnTo>
                  <a:lnTo>
                    <a:pt x="99" y="30"/>
                  </a:lnTo>
                  <a:lnTo>
                    <a:pt x="99" y="31"/>
                  </a:lnTo>
                  <a:lnTo>
                    <a:pt x="101" y="31"/>
                  </a:lnTo>
                  <a:lnTo>
                    <a:pt x="101" y="32"/>
                  </a:lnTo>
                  <a:lnTo>
                    <a:pt x="102" y="32"/>
                  </a:lnTo>
                  <a:lnTo>
                    <a:pt x="102" y="33"/>
                  </a:lnTo>
                  <a:lnTo>
                    <a:pt x="102" y="32"/>
                  </a:lnTo>
                  <a:lnTo>
                    <a:pt x="102" y="33"/>
                  </a:lnTo>
                  <a:lnTo>
                    <a:pt x="103" y="33"/>
                  </a:lnTo>
                  <a:lnTo>
                    <a:pt x="103" y="35"/>
                  </a:lnTo>
                  <a:lnTo>
                    <a:pt x="103" y="36"/>
                  </a:lnTo>
                  <a:lnTo>
                    <a:pt x="103" y="37"/>
                  </a:lnTo>
                  <a:lnTo>
                    <a:pt x="103" y="39"/>
                  </a:lnTo>
                  <a:lnTo>
                    <a:pt x="103" y="37"/>
                  </a:lnTo>
                  <a:lnTo>
                    <a:pt x="103" y="39"/>
                  </a:lnTo>
                  <a:lnTo>
                    <a:pt x="103" y="37"/>
                  </a:lnTo>
                  <a:lnTo>
                    <a:pt x="105" y="37"/>
                  </a:lnTo>
                  <a:lnTo>
                    <a:pt x="105" y="39"/>
                  </a:lnTo>
                  <a:lnTo>
                    <a:pt x="105" y="40"/>
                  </a:lnTo>
                  <a:lnTo>
                    <a:pt x="106" y="40"/>
                  </a:lnTo>
                  <a:lnTo>
                    <a:pt x="106" y="41"/>
                  </a:lnTo>
                  <a:lnTo>
                    <a:pt x="106" y="40"/>
                  </a:lnTo>
                  <a:lnTo>
                    <a:pt x="106" y="41"/>
                  </a:lnTo>
                  <a:lnTo>
                    <a:pt x="107" y="41"/>
                  </a:lnTo>
                  <a:lnTo>
                    <a:pt x="108" y="41"/>
                  </a:lnTo>
                  <a:lnTo>
                    <a:pt x="108" y="42"/>
                  </a:lnTo>
                  <a:lnTo>
                    <a:pt x="110" y="42"/>
                  </a:lnTo>
                  <a:lnTo>
                    <a:pt x="111" y="42"/>
                  </a:lnTo>
                  <a:lnTo>
                    <a:pt x="112" y="42"/>
                  </a:lnTo>
                  <a:lnTo>
                    <a:pt x="113" y="42"/>
                  </a:lnTo>
                  <a:lnTo>
                    <a:pt x="113" y="44"/>
                  </a:lnTo>
                  <a:lnTo>
                    <a:pt x="115" y="44"/>
                  </a:lnTo>
                  <a:lnTo>
                    <a:pt x="116" y="42"/>
                  </a:lnTo>
                  <a:lnTo>
                    <a:pt x="116" y="44"/>
                  </a:lnTo>
                  <a:lnTo>
                    <a:pt x="116" y="45"/>
                  </a:lnTo>
                  <a:lnTo>
                    <a:pt x="115" y="45"/>
                  </a:lnTo>
                  <a:lnTo>
                    <a:pt x="115" y="46"/>
                  </a:lnTo>
                  <a:lnTo>
                    <a:pt x="113" y="47"/>
                  </a:lnTo>
                  <a:lnTo>
                    <a:pt x="113" y="50"/>
                  </a:lnTo>
                  <a:lnTo>
                    <a:pt x="113" y="51"/>
                  </a:lnTo>
                  <a:lnTo>
                    <a:pt x="112" y="54"/>
                  </a:lnTo>
                  <a:lnTo>
                    <a:pt x="112" y="55"/>
                  </a:lnTo>
                  <a:lnTo>
                    <a:pt x="112" y="56"/>
                  </a:lnTo>
                  <a:lnTo>
                    <a:pt x="112" y="58"/>
                  </a:lnTo>
                  <a:lnTo>
                    <a:pt x="112" y="59"/>
                  </a:lnTo>
                  <a:lnTo>
                    <a:pt x="112" y="61"/>
                  </a:lnTo>
                  <a:lnTo>
                    <a:pt x="112" y="63"/>
                  </a:lnTo>
                  <a:lnTo>
                    <a:pt x="112" y="64"/>
                  </a:lnTo>
                  <a:lnTo>
                    <a:pt x="112" y="65"/>
                  </a:lnTo>
                  <a:lnTo>
                    <a:pt x="112" y="67"/>
                  </a:lnTo>
                  <a:lnTo>
                    <a:pt x="113" y="68"/>
                  </a:lnTo>
                  <a:lnTo>
                    <a:pt x="113" y="69"/>
                  </a:lnTo>
                  <a:lnTo>
                    <a:pt x="115" y="69"/>
                  </a:lnTo>
                  <a:lnTo>
                    <a:pt x="115" y="70"/>
                  </a:lnTo>
                  <a:lnTo>
                    <a:pt x="113" y="70"/>
                  </a:lnTo>
                  <a:lnTo>
                    <a:pt x="113" y="69"/>
                  </a:lnTo>
                  <a:lnTo>
                    <a:pt x="115" y="69"/>
                  </a:lnTo>
                  <a:lnTo>
                    <a:pt x="113" y="69"/>
                  </a:lnTo>
                  <a:lnTo>
                    <a:pt x="113" y="68"/>
                  </a:lnTo>
                  <a:lnTo>
                    <a:pt x="113" y="67"/>
                  </a:lnTo>
                  <a:lnTo>
                    <a:pt x="112" y="67"/>
                  </a:lnTo>
                  <a:lnTo>
                    <a:pt x="112" y="68"/>
                  </a:lnTo>
                  <a:lnTo>
                    <a:pt x="112" y="69"/>
                  </a:lnTo>
                  <a:lnTo>
                    <a:pt x="113" y="69"/>
                  </a:lnTo>
                  <a:lnTo>
                    <a:pt x="113" y="70"/>
                  </a:lnTo>
                  <a:lnTo>
                    <a:pt x="115" y="70"/>
                  </a:lnTo>
                  <a:lnTo>
                    <a:pt x="115" y="72"/>
                  </a:lnTo>
                  <a:lnTo>
                    <a:pt x="115" y="73"/>
                  </a:lnTo>
                  <a:lnTo>
                    <a:pt x="116" y="74"/>
                  </a:lnTo>
                  <a:lnTo>
                    <a:pt x="115" y="74"/>
                  </a:lnTo>
                  <a:lnTo>
                    <a:pt x="116" y="74"/>
                  </a:lnTo>
                  <a:lnTo>
                    <a:pt x="116" y="75"/>
                  </a:lnTo>
                  <a:lnTo>
                    <a:pt x="117" y="75"/>
                  </a:lnTo>
                  <a:lnTo>
                    <a:pt x="117" y="77"/>
                  </a:lnTo>
                  <a:lnTo>
                    <a:pt x="119" y="77"/>
                  </a:lnTo>
                  <a:lnTo>
                    <a:pt x="119" y="78"/>
                  </a:lnTo>
                  <a:lnTo>
                    <a:pt x="119" y="79"/>
                  </a:lnTo>
                  <a:lnTo>
                    <a:pt x="120" y="79"/>
                  </a:lnTo>
                  <a:lnTo>
                    <a:pt x="120" y="81"/>
                  </a:lnTo>
                  <a:lnTo>
                    <a:pt x="120" y="82"/>
                  </a:lnTo>
                  <a:lnTo>
                    <a:pt x="121" y="82"/>
                  </a:lnTo>
                  <a:lnTo>
                    <a:pt x="121" y="83"/>
                  </a:lnTo>
                  <a:lnTo>
                    <a:pt x="122" y="83"/>
                  </a:lnTo>
                  <a:lnTo>
                    <a:pt x="122" y="84"/>
                  </a:lnTo>
                  <a:lnTo>
                    <a:pt x="122" y="86"/>
                  </a:lnTo>
                  <a:lnTo>
                    <a:pt x="124" y="86"/>
                  </a:lnTo>
                  <a:lnTo>
                    <a:pt x="122" y="86"/>
                  </a:lnTo>
                  <a:lnTo>
                    <a:pt x="122" y="84"/>
                  </a:lnTo>
                  <a:lnTo>
                    <a:pt x="122" y="86"/>
                  </a:lnTo>
                  <a:lnTo>
                    <a:pt x="124" y="86"/>
                  </a:lnTo>
                  <a:lnTo>
                    <a:pt x="125" y="86"/>
                  </a:lnTo>
                  <a:lnTo>
                    <a:pt x="126" y="86"/>
                  </a:lnTo>
                  <a:lnTo>
                    <a:pt x="127" y="86"/>
                  </a:lnTo>
                  <a:lnTo>
                    <a:pt x="127" y="87"/>
                  </a:lnTo>
                  <a:lnTo>
                    <a:pt x="129" y="87"/>
                  </a:lnTo>
                  <a:lnTo>
                    <a:pt x="129" y="88"/>
                  </a:lnTo>
                  <a:lnTo>
                    <a:pt x="130" y="88"/>
                  </a:lnTo>
                  <a:lnTo>
                    <a:pt x="130" y="89"/>
                  </a:lnTo>
                  <a:lnTo>
                    <a:pt x="131" y="88"/>
                  </a:lnTo>
                  <a:lnTo>
                    <a:pt x="133" y="88"/>
                  </a:lnTo>
                  <a:lnTo>
                    <a:pt x="134" y="88"/>
                  </a:lnTo>
                  <a:lnTo>
                    <a:pt x="135" y="88"/>
                  </a:lnTo>
                  <a:lnTo>
                    <a:pt x="135" y="87"/>
                  </a:lnTo>
                  <a:lnTo>
                    <a:pt x="134" y="88"/>
                  </a:lnTo>
                  <a:lnTo>
                    <a:pt x="135" y="87"/>
                  </a:lnTo>
                  <a:lnTo>
                    <a:pt x="136" y="87"/>
                  </a:lnTo>
                  <a:lnTo>
                    <a:pt x="138" y="87"/>
                  </a:lnTo>
                  <a:lnTo>
                    <a:pt x="138" y="88"/>
                  </a:lnTo>
                  <a:lnTo>
                    <a:pt x="138" y="87"/>
                  </a:lnTo>
                  <a:lnTo>
                    <a:pt x="138" y="88"/>
                  </a:lnTo>
                  <a:lnTo>
                    <a:pt x="138" y="87"/>
                  </a:lnTo>
                  <a:lnTo>
                    <a:pt x="139" y="87"/>
                  </a:lnTo>
                  <a:lnTo>
                    <a:pt x="140" y="87"/>
                  </a:lnTo>
                  <a:lnTo>
                    <a:pt x="140" y="86"/>
                  </a:lnTo>
                  <a:lnTo>
                    <a:pt x="142" y="86"/>
                  </a:lnTo>
                  <a:lnTo>
                    <a:pt x="143" y="86"/>
                  </a:lnTo>
                  <a:lnTo>
                    <a:pt x="144" y="86"/>
                  </a:lnTo>
                  <a:lnTo>
                    <a:pt x="144" y="87"/>
                  </a:lnTo>
                  <a:lnTo>
                    <a:pt x="144" y="86"/>
                  </a:lnTo>
                  <a:lnTo>
                    <a:pt x="144" y="87"/>
                  </a:lnTo>
                  <a:lnTo>
                    <a:pt x="143" y="87"/>
                  </a:lnTo>
                  <a:lnTo>
                    <a:pt x="144" y="87"/>
                  </a:lnTo>
                  <a:lnTo>
                    <a:pt x="145" y="87"/>
                  </a:lnTo>
                  <a:lnTo>
                    <a:pt x="144" y="87"/>
                  </a:lnTo>
                  <a:lnTo>
                    <a:pt x="145" y="87"/>
                  </a:lnTo>
                  <a:lnTo>
                    <a:pt x="147" y="87"/>
                  </a:lnTo>
                  <a:lnTo>
                    <a:pt x="148" y="87"/>
                  </a:lnTo>
                  <a:lnTo>
                    <a:pt x="148" y="86"/>
                  </a:lnTo>
                  <a:lnTo>
                    <a:pt x="147" y="86"/>
                  </a:lnTo>
                  <a:lnTo>
                    <a:pt x="147" y="84"/>
                  </a:lnTo>
                  <a:lnTo>
                    <a:pt x="148" y="84"/>
                  </a:lnTo>
                  <a:lnTo>
                    <a:pt x="147" y="84"/>
                  </a:lnTo>
                  <a:lnTo>
                    <a:pt x="147" y="86"/>
                  </a:lnTo>
                  <a:lnTo>
                    <a:pt x="147" y="84"/>
                  </a:lnTo>
                  <a:lnTo>
                    <a:pt x="147" y="86"/>
                  </a:lnTo>
                  <a:lnTo>
                    <a:pt x="147" y="84"/>
                  </a:lnTo>
                  <a:lnTo>
                    <a:pt x="148" y="84"/>
                  </a:lnTo>
                  <a:lnTo>
                    <a:pt x="149" y="83"/>
                  </a:lnTo>
                  <a:lnTo>
                    <a:pt x="150" y="83"/>
                  </a:lnTo>
                  <a:lnTo>
                    <a:pt x="150" y="82"/>
                  </a:lnTo>
                  <a:lnTo>
                    <a:pt x="150" y="81"/>
                  </a:lnTo>
                  <a:lnTo>
                    <a:pt x="150" y="79"/>
                  </a:lnTo>
                  <a:lnTo>
                    <a:pt x="152" y="79"/>
                  </a:lnTo>
                  <a:lnTo>
                    <a:pt x="152" y="78"/>
                  </a:lnTo>
                  <a:lnTo>
                    <a:pt x="152" y="77"/>
                  </a:lnTo>
                  <a:lnTo>
                    <a:pt x="152" y="75"/>
                  </a:lnTo>
                  <a:lnTo>
                    <a:pt x="152" y="74"/>
                  </a:lnTo>
                  <a:lnTo>
                    <a:pt x="153" y="74"/>
                  </a:lnTo>
                  <a:lnTo>
                    <a:pt x="153" y="73"/>
                  </a:lnTo>
                  <a:lnTo>
                    <a:pt x="152" y="74"/>
                  </a:lnTo>
                  <a:lnTo>
                    <a:pt x="152" y="73"/>
                  </a:lnTo>
                  <a:lnTo>
                    <a:pt x="153" y="73"/>
                  </a:lnTo>
                  <a:lnTo>
                    <a:pt x="153" y="72"/>
                  </a:lnTo>
                  <a:lnTo>
                    <a:pt x="154" y="72"/>
                  </a:lnTo>
                  <a:lnTo>
                    <a:pt x="156" y="72"/>
                  </a:lnTo>
                  <a:lnTo>
                    <a:pt x="156" y="70"/>
                  </a:lnTo>
                  <a:lnTo>
                    <a:pt x="157" y="70"/>
                  </a:lnTo>
                  <a:lnTo>
                    <a:pt x="158" y="70"/>
                  </a:lnTo>
                  <a:lnTo>
                    <a:pt x="159" y="70"/>
                  </a:lnTo>
                  <a:lnTo>
                    <a:pt x="161" y="70"/>
                  </a:lnTo>
                  <a:lnTo>
                    <a:pt x="162" y="70"/>
                  </a:lnTo>
                  <a:lnTo>
                    <a:pt x="162" y="69"/>
                  </a:lnTo>
                  <a:lnTo>
                    <a:pt x="163" y="69"/>
                  </a:lnTo>
                  <a:lnTo>
                    <a:pt x="164" y="69"/>
                  </a:lnTo>
                  <a:lnTo>
                    <a:pt x="166" y="69"/>
                  </a:lnTo>
                  <a:lnTo>
                    <a:pt x="167" y="69"/>
                  </a:lnTo>
                  <a:lnTo>
                    <a:pt x="166" y="69"/>
                  </a:lnTo>
                  <a:lnTo>
                    <a:pt x="167" y="69"/>
                  </a:lnTo>
                  <a:lnTo>
                    <a:pt x="168" y="69"/>
                  </a:lnTo>
                  <a:lnTo>
                    <a:pt x="170" y="70"/>
                  </a:lnTo>
                  <a:lnTo>
                    <a:pt x="170" y="69"/>
                  </a:lnTo>
                  <a:lnTo>
                    <a:pt x="168" y="69"/>
                  </a:lnTo>
                  <a:lnTo>
                    <a:pt x="170" y="69"/>
                  </a:lnTo>
                  <a:lnTo>
                    <a:pt x="171" y="69"/>
                  </a:lnTo>
                  <a:lnTo>
                    <a:pt x="171" y="70"/>
                  </a:lnTo>
                  <a:lnTo>
                    <a:pt x="172" y="70"/>
                  </a:lnTo>
                  <a:lnTo>
                    <a:pt x="172" y="72"/>
                  </a:lnTo>
                  <a:lnTo>
                    <a:pt x="172" y="73"/>
                  </a:lnTo>
                  <a:lnTo>
                    <a:pt x="171" y="74"/>
                  </a:lnTo>
                  <a:lnTo>
                    <a:pt x="170" y="75"/>
                  </a:lnTo>
                  <a:lnTo>
                    <a:pt x="170" y="77"/>
                  </a:lnTo>
                  <a:lnTo>
                    <a:pt x="168" y="77"/>
                  </a:lnTo>
                  <a:lnTo>
                    <a:pt x="168" y="78"/>
                  </a:lnTo>
                  <a:lnTo>
                    <a:pt x="168" y="79"/>
                  </a:lnTo>
                  <a:lnTo>
                    <a:pt x="168" y="78"/>
                  </a:lnTo>
                  <a:lnTo>
                    <a:pt x="168" y="79"/>
                  </a:lnTo>
                  <a:lnTo>
                    <a:pt x="167" y="79"/>
                  </a:lnTo>
                  <a:lnTo>
                    <a:pt x="167" y="81"/>
                  </a:lnTo>
                  <a:lnTo>
                    <a:pt x="168" y="81"/>
                  </a:lnTo>
                  <a:lnTo>
                    <a:pt x="168" y="82"/>
                  </a:lnTo>
                  <a:lnTo>
                    <a:pt x="167" y="82"/>
                  </a:lnTo>
                  <a:lnTo>
                    <a:pt x="167" y="83"/>
                  </a:lnTo>
                  <a:lnTo>
                    <a:pt x="167" y="82"/>
                  </a:lnTo>
                  <a:lnTo>
                    <a:pt x="168" y="82"/>
                  </a:lnTo>
                  <a:lnTo>
                    <a:pt x="168" y="83"/>
                  </a:lnTo>
                  <a:lnTo>
                    <a:pt x="167" y="84"/>
                  </a:lnTo>
                  <a:lnTo>
                    <a:pt x="167" y="86"/>
                  </a:lnTo>
                  <a:lnTo>
                    <a:pt x="167" y="87"/>
                  </a:lnTo>
                  <a:lnTo>
                    <a:pt x="167" y="88"/>
                  </a:lnTo>
                  <a:lnTo>
                    <a:pt x="166" y="88"/>
                  </a:lnTo>
                  <a:lnTo>
                    <a:pt x="166" y="87"/>
                  </a:lnTo>
                  <a:lnTo>
                    <a:pt x="164" y="87"/>
                  </a:lnTo>
                  <a:lnTo>
                    <a:pt x="166" y="87"/>
                  </a:lnTo>
                  <a:lnTo>
                    <a:pt x="166" y="86"/>
                  </a:lnTo>
                  <a:lnTo>
                    <a:pt x="166" y="84"/>
                  </a:lnTo>
                  <a:lnTo>
                    <a:pt x="164" y="84"/>
                  </a:lnTo>
                  <a:lnTo>
                    <a:pt x="164" y="86"/>
                  </a:lnTo>
                  <a:lnTo>
                    <a:pt x="164" y="87"/>
                  </a:lnTo>
                  <a:lnTo>
                    <a:pt x="163" y="87"/>
                  </a:lnTo>
                  <a:lnTo>
                    <a:pt x="162" y="87"/>
                  </a:lnTo>
                  <a:lnTo>
                    <a:pt x="162" y="88"/>
                  </a:lnTo>
                  <a:lnTo>
                    <a:pt x="162" y="89"/>
                  </a:lnTo>
                  <a:lnTo>
                    <a:pt x="161" y="89"/>
                  </a:lnTo>
                  <a:lnTo>
                    <a:pt x="161" y="91"/>
                  </a:lnTo>
                  <a:lnTo>
                    <a:pt x="161" y="89"/>
                  </a:lnTo>
                  <a:lnTo>
                    <a:pt x="159" y="89"/>
                  </a:lnTo>
                  <a:lnTo>
                    <a:pt x="159" y="91"/>
                  </a:lnTo>
                  <a:lnTo>
                    <a:pt x="158" y="91"/>
                  </a:lnTo>
                  <a:lnTo>
                    <a:pt x="157" y="91"/>
                  </a:lnTo>
                  <a:lnTo>
                    <a:pt x="156" y="91"/>
                  </a:lnTo>
                  <a:lnTo>
                    <a:pt x="154" y="91"/>
                  </a:lnTo>
                  <a:lnTo>
                    <a:pt x="153" y="91"/>
                  </a:lnTo>
                  <a:lnTo>
                    <a:pt x="152" y="91"/>
                  </a:lnTo>
                  <a:lnTo>
                    <a:pt x="150" y="91"/>
                  </a:lnTo>
                  <a:lnTo>
                    <a:pt x="149" y="91"/>
                  </a:lnTo>
                  <a:lnTo>
                    <a:pt x="149" y="92"/>
                  </a:lnTo>
                  <a:lnTo>
                    <a:pt x="149" y="95"/>
                  </a:lnTo>
                  <a:lnTo>
                    <a:pt x="147" y="95"/>
                  </a:lnTo>
                  <a:lnTo>
                    <a:pt x="148" y="95"/>
                  </a:lnTo>
                  <a:lnTo>
                    <a:pt x="148" y="96"/>
                  </a:lnTo>
                  <a:lnTo>
                    <a:pt x="149" y="96"/>
                  </a:lnTo>
                  <a:lnTo>
                    <a:pt x="150" y="97"/>
                  </a:lnTo>
                  <a:lnTo>
                    <a:pt x="150" y="98"/>
                  </a:lnTo>
                  <a:lnTo>
                    <a:pt x="150" y="97"/>
                  </a:lnTo>
                  <a:lnTo>
                    <a:pt x="152" y="98"/>
                  </a:lnTo>
                  <a:lnTo>
                    <a:pt x="150" y="98"/>
                  </a:lnTo>
                  <a:lnTo>
                    <a:pt x="152" y="98"/>
                  </a:lnTo>
                  <a:lnTo>
                    <a:pt x="153" y="98"/>
                  </a:lnTo>
                  <a:lnTo>
                    <a:pt x="153" y="100"/>
                  </a:lnTo>
                  <a:lnTo>
                    <a:pt x="153" y="98"/>
                  </a:lnTo>
                  <a:lnTo>
                    <a:pt x="152" y="98"/>
                  </a:lnTo>
                  <a:lnTo>
                    <a:pt x="152" y="100"/>
                  </a:lnTo>
                  <a:lnTo>
                    <a:pt x="153" y="100"/>
                  </a:lnTo>
                  <a:lnTo>
                    <a:pt x="152" y="100"/>
                  </a:lnTo>
                  <a:lnTo>
                    <a:pt x="152" y="101"/>
                  </a:lnTo>
                  <a:lnTo>
                    <a:pt x="150" y="101"/>
                  </a:lnTo>
                  <a:lnTo>
                    <a:pt x="149" y="101"/>
                  </a:lnTo>
                  <a:lnTo>
                    <a:pt x="148" y="101"/>
                  </a:lnTo>
                  <a:lnTo>
                    <a:pt x="147" y="101"/>
                  </a:lnTo>
                  <a:lnTo>
                    <a:pt x="145" y="101"/>
                  </a:lnTo>
                  <a:lnTo>
                    <a:pt x="144" y="102"/>
                  </a:lnTo>
                  <a:lnTo>
                    <a:pt x="144" y="103"/>
                  </a:lnTo>
                  <a:lnTo>
                    <a:pt x="143" y="103"/>
                  </a:lnTo>
                  <a:lnTo>
                    <a:pt x="143" y="105"/>
                  </a:lnTo>
                  <a:lnTo>
                    <a:pt x="143" y="106"/>
                  </a:lnTo>
                  <a:lnTo>
                    <a:pt x="143" y="107"/>
                  </a:lnTo>
                  <a:lnTo>
                    <a:pt x="143" y="109"/>
                  </a:lnTo>
                  <a:lnTo>
                    <a:pt x="143" y="110"/>
                  </a:lnTo>
                  <a:lnTo>
                    <a:pt x="142" y="109"/>
                  </a:lnTo>
                  <a:lnTo>
                    <a:pt x="142" y="107"/>
                  </a:lnTo>
                  <a:lnTo>
                    <a:pt x="140" y="107"/>
                  </a:lnTo>
                  <a:lnTo>
                    <a:pt x="139" y="106"/>
                  </a:lnTo>
                  <a:lnTo>
                    <a:pt x="140" y="106"/>
                  </a:lnTo>
                  <a:lnTo>
                    <a:pt x="139" y="106"/>
                  </a:lnTo>
                  <a:lnTo>
                    <a:pt x="139" y="105"/>
                  </a:lnTo>
                  <a:lnTo>
                    <a:pt x="138" y="105"/>
                  </a:lnTo>
                  <a:lnTo>
                    <a:pt x="138" y="103"/>
                  </a:lnTo>
                  <a:lnTo>
                    <a:pt x="136" y="103"/>
                  </a:lnTo>
                  <a:lnTo>
                    <a:pt x="135" y="102"/>
                  </a:lnTo>
                  <a:lnTo>
                    <a:pt x="134" y="102"/>
                  </a:lnTo>
                  <a:lnTo>
                    <a:pt x="133" y="101"/>
                  </a:lnTo>
                  <a:lnTo>
                    <a:pt x="134" y="101"/>
                  </a:lnTo>
                  <a:lnTo>
                    <a:pt x="133" y="101"/>
                  </a:lnTo>
                  <a:lnTo>
                    <a:pt x="133" y="100"/>
                  </a:lnTo>
                  <a:lnTo>
                    <a:pt x="131" y="100"/>
                  </a:lnTo>
                  <a:lnTo>
                    <a:pt x="130" y="100"/>
                  </a:lnTo>
                  <a:lnTo>
                    <a:pt x="131" y="100"/>
                  </a:lnTo>
                  <a:lnTo>
                    <a:pt x="131" y="101"/>
                  </a:lnTo>
                  <a:lnTo>
                    <a:pt x="131" y="100"/>
                  </a:lnTo>
                  <a:lnTo>
                    <a:pt x="131" y="101"/>
                  </a:lnTo>
                  <a:lnTo>
                    <a:pt x="133" y="101"/>
                  </a:lnTo>
                  <a:lnTo>
                    <a:pt x="131" y="100"/>
                  </a:lnTo>
                  <a:lnTo>
                    <a:pt x="130" y="100"/>
                  </a:lnTo>
                  <a:lnTo>
                    <a:pt x="129" y="100"/>
                  </a:lnTo>
                  <a:lnTo>
                    <a:pt x="130" y="100"/>
                  </a:lnTo>
                  <a:lnTo>
                    <a:pt x="129" y="100"/>
                  </a:lnTo>
                  <a:lnTo>
                    <a:pt x="129" y="98"/>
                  </a:lnTo>
                  <a:lnTo>
                    <a:pt x="127" y="98"/>
                  </a:lnTo>
                  <a:lnTo>
                    <a:pt x="127" y="100"/>
                  </a:lnTo>
                  <a:lnTo>
                    <a:pt x="129" y="100"/>
                  </a:lnTo>
                  <a:lnTo>
                    <a:pt x="127" y="100"/>
                  </a:lnTo>
                  <a:lnTo>
                    <a:pt x="129" y="100"/>
                  </a:lnTo>
                  <a:lnTo>
                    <a:pt x="127" y="100"/>
                  </a:lnTo>
                  <a:lnTo>
                    <a:pt x="126" y="100"/>
                  </a:lnTo>
                  <a:lnTo>
                    <a:pt x="126" y="101"/>
                  </a:lnTo>
                  <a:lnTo>
                    <a:pt x="125" y="101"/>
                  </a:lnTo>
                  <a:lnTo>
                    <a:pt x="124" y="101"/>
                  </a:lnTo>
                  <a:lnTo>
                    <a:pt x="124" y="102"/>
                  </a:lnTo>
                  <a:lnTo>
                    <a:pt x="122" y="102"/>
                  </a:lnTo>
                  <a:lnTo>
                    <a:pt x="121" y="102"/>
                  </a:lnTo>
                  <a:lnTo>
                    <a:pt x="121" y="103"/>
                  </a:lnTo>
                  <a:lnTo>
                    <a:pt x="120" y="103"/>
                  </a:lnTo>
                  <a:lnTo>
                    <a:pt x="120" y="102"/>
                  </a:lnTo>
                  <a:lnTo>
                    <a:pt x="120" y="103"/>
                  </a:lnTo>
                  <a:lnTo>
                    <a:pt x="119" y="103"/>
                  </a:lnTo>
                  <a:lnTo>
                    <a:pt x="119" y="102"/>
                  </a:lnTo>
                  <a:lnTo>
                    <a:pt x="117" y="102"/>
                  </a:lnTo>
                  <a:lnTo>
                    <a:pt x="116" y="102"/>
                  </a:lnTo>
                  <a:lnTo>
                    <a:pt x="115" y="102"/>
                  </a:lnTo>
                  <a:lnTo>
                    <a:pt x="115" y="101"/>
                  </a:lnTo>
                  <a:lnTo>
                    <a:pt x="113" y="101"/>
                  </a:lnTo>
                  <a:lnTo>
                    <a:pt x="112" y="101"/>
                  </a:lnTo>
                  <a:lnTo>
                    <a:pt x="111" y="101"/>
                  </a:lnTo>
                  <a:lnTo>
                    <a:pt x="111" y="100"/>
                  </a:lnTo>
                  <a:lnTo>
                    <a:pt x="110" y="100"/>
                  </a:lnTo>
                  <a:lnTo>
                    <a:pt x="111" y="100"/>
                  </a:lnTo>
                  <a:lnTo>
                    <a:pt x="110" y="100"/>
                  </a:lnTo>
                  <a:lnTo>
                    <a:pt x="108" y="100"/>
                  </a:lnTo>
                  <a:lnTo>
                    <a:pt x="107" y="98"/>
                  </a:lnTo>
                  <a:lnTo>
                    <a:pt x="106" y="98"/>
                  </a:lnTo>
                  <a:lnTo>
                    <a:pt x="105" y="97"/>
                  </a:lnTo>
                  <a:lnTo>
                    <a:pt x="103" y="97"/>
                  </a:lnTo>
                  <a:lnTo>
                    <a:pt x="102" y="97"/>
                  </a:lnTo>
                  <a:lnTo>
                    <a:pt x="101" y="97"/>
                  </a:lnTo>
                  <a:lnTo>
                    <a:pt x="101" y="96"/>
                  </a:lnTo>
                  <a:lnTo>
                    <a:pt x="99" y="96"/>
                  </a:lnTo>
                  <a:lnTo>
                    <a:pt x="98" y="96"/>
                  </a:lnTo>
                  <a:lnTo>
                    <a:pt x="97" y="95"/>
                  </a:lnTo>
                  <a:lnTo>
                    <a:pt x="96" y="95"/>
                  </a:lnTo>
                  <a:lnTo>
                    <a:pt x="94" y="95"/>
                  </a:lnTo>
                  <a:lnTo>
                    <a:pt x="94" y="93"/>
                  </a:lnTo>
                  <a:lnTo>
                    <a:pt x="94" y="95"/>
                  </a:lnTo>
                  <a:lnTo>
                    <a:pt x="94" y="93"/>
                  </a:lnTo>
                  <a:lnTo>
                    <a:pt x="93" y="93"/>
                  </a:lnTo>
                  <a:lnTo>
                    <a:pt x="93" y="92"/>
                  </a:lnTo>
                  <a:lnTo>
                    <a:pt x="92" y="92"/>
                  </a:lnTo>
                  <a:lnTo>
                    <a:pt x="91" y="92"/>
                  </a:lnTo>
                  <a:lnTo>
                    <a:pt x="91" y="91"/>
                  </a:lnTo>
                  <a:lnTo>
                    <a:pt x="89" y="89"/>
                  </a:lnTo>
                  <a:lnTo>
                    <a:pt x="88" y="89"/>
                  </a:lnTo>
                  <a:lnTo>
                    <a:pt x="88" y="91"/>
                  </a:lnTo>
                  <a:lnTo>
                    <a:pt x="88" y="89"/>
                  </a:lnTo>
                  <a:lnTo>
                    <a:pt x="87" y="89"/>
                  </a:lnTo>
                  <a:lnTo>
                    <a:pt x="85" y="89"/>
                  </a:lnTo>
                  <a:lnTo>
                    <a:pt x="84" y="89"/>
                  </a:lnTo>
                  <a:lnTo>
                    <a:pt x="84" y="88"/>
                  </a:lnTo>
                  <a:lnTo>
                    <a:pt x="83" y="88"/>
                  </a:lnTo>
                  <a:lnTo>
                    <a:pt x="82" y="88"/>
                  </a:lnTo>
                  <a:lnTo>
                    <a:pt x="80" y="88"/>
                  </a:lnTo>
                  <a:lnTo>
                    <a:pt x="80" y="87"/>
                  </a:lnTo>
                  <a:lnTo>
                    <a:pt x="80" y="86"/>
                  </a:lnTo>
                  <a:lnTo>
                    <a:pt x="79" y="86"/>
                  </a:lnTo>
                  <a:lnTo>
                    <a:pt x="79" y="84"/>
                  </a:lnTo>
                  <a:lnTo>
                    <a:pt x="78" y="84"/>
                  </a:lnTo>
                  <a:lnTo>
                    <a:pt x="77" y="84"/>
                  </a:lnTo>
                  <a:lnTo>
                    <a:pt x="77" y="83"/>
                  </a:lnTo>
                  <a:lnTo>
                    <a:pt x="75" y="83"/>
                  </a:lnTo>
                  <a:lnTo>
                    <a:pt x="74" y="83"/>
                  </a:lnTo>
                  <a:lnTo>
                    <a:pt x="74" y="82"/>
                  </a:lnTo>
                  <a:lnTo>
                    <a:pt x="73" y="82"/>
                  </a:lnTo>
                  <a:lnTo>
                    <a:pt x="73" y="81"/>
                  </a:lnTo>
                  <a:lnTo>
                    <a:pt x="71" y="81"/>
                  </a:lnTo>
                  <a:lnTo>
                    <a:pt x="71" y="79"/>
                  </a:lnTo>
                  <a:lnTo>
                    <a:pt x="70" y="79"/>
                  </a:lnTo>
                  <a:lnTo>
                    <a:pt x="70" y="78"/>
                  </a:lnTo>
                  <a:lnTo>
                    <a:pt x="70" y="77"/>
                  </a:lnTo>
                  <a:lnTo>
                    <a:pt x="69" y="77"/>
                  </a:lnTo>
                  <a:lnTo>
                    <a:pt x="69" y="75"/>
                  </a:lnTo>
                  <a:lnTo>
                    <a:pt x="70" y="75"/>
                  </a:lnTo>
                  <a:lnTo>
                    <a:pt x="71" y="75"/>
                  </a:lnTo>
                  <a:lnTo>
                    <a:pt x="71" y="74"/>
                  </a:lnTo>
                  <a:lnTo>
                    <a:pt x="70" y="74"/>
                  </a:lnTo>
                  <a:lnTo>
                    <a:pt x="70" y="73"/>
                  </a:lnTo>
                  <a:lnTo>
                    <a:pt x="71" y="73"/>
                  </a:lnTo>
                  <a:lnTo>
                    <a:pt x="71" y="72"/>
                  </a:lnTo>
                  <a:lnTo>
                    <a:pt x="71" y="73"/>
                  </a:lnTo>
                  <a:lnTo>
                    <a:pt x="71" y="72"/>
                  </a:lnTo>
                  <a:lnTo>
                    <a:pt x="71" y="70"/>
                  </a:lnTo>
                  <a:lnTo>
                    <a:pt x="71" y="69"/>
                  </a:lnTo>
                  <a:lnTo>
                    <a:pt x="70" y="69"/>
                  </a:lnTo>
                  <a:lnTo>
                    <a:pt x="70" y="68"/>
                  </a:lnTo>
                  <a:lnTo>
                    <a:pt x="69" y="67"/>
                  </a:lnTo>
                  <a:lnTo>
                    <a:pt x="69" y="65"/>
                  </a:lnTo>
                  <a:lnTo>
                    <a:pt x="69" y="64"/>
                  </a:lnTo>
                  <a:lnTo>
                    <a:pt x="69" y="63"/>
                  </a:lnTo>
                  <a:lnTo>
                    <a:pt x="68" y="63"/>
                  </a:lnTo>
                  <a:lnTo>
                    <a:pt x="68" y="61"/>
                  </a:lnTo>
                  <a:lnTo>
                    <a:pt x="66" y="60"/>
                  </a:lnTo>
                  <a:lnTo>
                    <a:pt x="65" y="60"/>
                  </a:lnTo>
                  <a:lnTo>
                    <a:pt x="65" y="59"/>
                  </a:lnTo>
                  <a:lnTo>
                    <a:pt x="65" y="58"/>
                  </a:lnTo>
                  <a:lnTo>
                    <a:pt x="64" y="58"/>
                  </a:lnTo>
                  <a:lnTo>
                    <a:pt x="64" y="56"/>
                  </a:lnTo>
                  <a:lnTo>
                    <a:pt x="63" y="56"/>
                  </a:lnTo>
                  <a:lnTo>
                    <a:pt x="63" y="55"/>
                  </a:lnTo>
                  <a:lnTo>
                    <a:pt x="61" y="55"/>
                  </a:lnTo>
                  <a:lnTo>
                    <a:pt x="61" y="54"/>
                  </a:lnTo>
                  <a:lnTo>
                    <a:pt x="60" y="54"/>
                  </a:lnTo>
                  <a:lnTo>
                    <a:pt x="60" y="53"/>
                  </a:lnTo>
                  <a:lnTo>
                    <a:pt x="59" y="53"/>
                  </a:lnTo>
                  <a:lnTo>
                    <a:pt x="57" y="53"/>
                  </a:lnTo>
                  <a:lnTo>
                    <a:pt x="57" y="51"/>
                  </a:lnTo>
                  <a:lnTo>
                    <a:pt x="59" y="53"/>
                  </a:lnTo>
                  <a:lnTo>
                    <a:pt x="60" y="53"/>
                  </a:lnTo>
                  <a:lnTo>
                    <a:pt x="59" y="53"/>
                  </a:lnTo>
                  <a:lnTo>
                    <a:pt x="60" y="53"/>
                  </a:lnTo>
                  <a:lnTo>
                    <a:pt x="59" y="51"/>
                  </a:lnTo>
                  <a:lnTo>
                    <a:pt x="59" y="53"/>
                  </a:lnTo>
                  <a:lnTo>
                    <a:pt x="59" y="51"/>
                  </a:lnTo>
                  <a:lnTo>
                    <a:pt x="57" y="51"/>
                  </a:lnTo>
                  <a:lnTo>
                    <a:pt x="56" y="51"/>
                  </a:lnTo>
                  <a:lnTo>
                    <a:pt x="56" y="50"/>
                  </a:lnTo>
                  <a:lnTo>
                    <a:pt x="56" y="49"/>
                  </a:lnTo>
                  <a:lnTo>
                    <a:pt x="56" y="50"/>
                  </a:lnTo>
                  <a:lnTo>
                    <a:pt x="55" y="49"/>
                  </a:lnTo>
                  <a:lnTo>
                    <a:pt x="56" y="49"/>
                  </a:lnTo>
                  <a:lnTo>
                    <a:pt x="56" y="47"/>
                  </a:lnTo>
                  <a:lnTo>
                    <a:pt x="56" y="49"/>
                  </a:lnTo>
                  <a:lnTo>
                    <a:pt x="56" y="47"/>
                  </a:lnTo>
                  <a:lnTo>
                    <a:pt x="55" y="47"/>
                  </a:lnTo>
                  <a:lnTo>
                    <a:pt x="54" y="47"/>
                  </a:lnTo>
                  <a:lnTo>
                    <a:pt x="54" y="46"/>
                  </a:lnTo>
                  <a:lnTo>
                    <a:pt x="52" y="46"/>
                  </a:lnTo>
                  <a:lnTo>
                    <a:pt x="54" y="46"/>
                  </a:lnTo>
                  <a:lnTo>
                    <a:pt x="52" y="46"/>
                  </a:lnTo>
                  <a:lnTo>
                    <a:pt x="52" y="45"/>
                  </a:lnTo>
                  <a:lnTo>
                    <a:pt x="52" y="46"/>
                  </a:lnTo>
                  <a:lnTo>
                    <a:pt x="51" y="46"/>
                  </a:lnTo>
                  <a:lnTo>
                    <a:pt x="51" y="45"/>
                  </a:lnTo>
                  <a:lnTo>
                    <a:pt x="52" y="45"/>
                  </a:lnTo>
                  <a:lnTo>
                    <a:pt x="52" y="44"/>
                  </a:lnTo>
                  <a:lnTo>
                    <a:pt x="52" y="45"/>
                  </a:lnTo>
                  <a:lnTo>
                    <a:pt x="51" y="45"/>
                  </a:lnTo>
                  <a:lnTo>
                    <a:pt x="50" y="45"/>
                  </a:lnTo>
                  <a:lnTo>
                    <a:pt x="49" y="45"/>
                  </a:lnTo>
                  <a:lnTo>
                    <a:pt x="50" y="45"/>
                  </a:lnTo>
                  <a:lnTo>
                    <a:pt x="50" y="44"/>
                  </a:lnTo>
                  <a:lnTo>
                    <a:pt x="49" y="44"/>
                  </a:lnTo>
                  <a:lnTo>
                    <a:pt x="49" y="45"/>
                  </a:lnTo>
                  <a:lnTo>
                    <a:pt x="49" y="44"/>
                  </a:lnTo>
                  <a:lnTo>
                    <a:pt x="49" y="42"/>
                  </a:lnTo>
                  <a:lnTo>
                    <a:pt x="50" y="42"/>
                  </a:lnTo>
                  <a:lnTo>
                    <a:pt x="50" y="41"/>
                  </a:lnTo>
                  <a:lnTo>
                    <a:pt x="50" y="42"/>
                  </a:lnTo>
                  <a:lnTo>
                    <a:pt x="50" y="41"/>
                  </a:lnTo>
                  <a:lnTo>
                    <a:pt x="51" y="41"/>
                  </a:lnTo>
                  <a:lnTo>
                    <a:pt x="50" y="41"/>
                  </a:lnTo>
                  <a:lnTo>
                    <a:pt x="50" y="40"/>
                  </a:lnTo>
                  <a:lnTo>
                    <a:pt x="50" y="39"/>
                  </a:lnTo>
                  <a:lnTo>
                    <a:pt x="49" y="39"/>
                  </a:lnTo>
                  <a:lnTo>
                    <a:pt x="47" y="39"/>
                  </a:lnTo>
                  <a:lnTo>
                    <a:pt x="46" y="39"/>
                  </a:lnTo>
                  <a:lnTo>
                    <a:pt x="46" y="37"/>
                  </a:lnTo>
                  <a:lnTo>
                    <a:pt x="46" y="36"/>
                  </a:lnTo>
                  <a:lnTo>
                    <a:pt x="45" y="36"/>
                  </a:lnTo>
                  <a:lnTo>
                    <a:pt x="43" y="36"/>
                  </a:lnTo>
                  <a:lnTo>
                    <a:pt x="43" y="35"/>
                  </a:lnTo>
                  <a:lnTo>
                    <a:pt x="42" y="35"/>
                  </a:lnTo>
                  <a:lnTo>
                    <a:pt x="42" y="33"/>
                  </a:lnTo>
                  <a:lnTo>
                    <a:pt x="42" y="32"/>
                  </a:lnTo>
                  <a:lnTo>
                    <a:pt x="43" y="31"/>
                  </a:lnTo>
                  <a:lnTo>
                    <a:pt x="42" y="31"/>
                  </a:lnTo>
                  <a:lnTo>
                    <a:pt x="41" y="31"/>
                  </a:lnTo>
                  <a:lnTo>
                    <a:pt x="41" y="32"/>
                  </a:lnTo>
                  <a:lnTo>
                    <a:pt x="41" y="31"/>
                  </a:lnTo>
                  <a:lnTo>
                    <a:pt x="40" y="31"/>
                  </a:lnTo>
                  <a:lnTo>
                    <a:pt x="38" y="30"/>
                  </a:lnTo>
                  <a:lnTo>
                    <a:pt x="38" y="28"/>
                  </a:lnTo>
                  <a:lnTo>
                    <a:pt x="37" y="28"/>
                  </a:lnTo>
                  <a:lnTo>
                    <a:pt x="36" y="27"/>
                  </a:lnTo>
                  <a:lnTo>
                    <a:pt x="36" y="26"/>
                  </a:lnTo>
                  <a:lnTo>
                    <a:pt x="35" y="26"/>
                  </a:lnTo>
                  <a:lnTo>
                    <a:pt x="36" y="26"/>
                  </a:lnTo>
                  <a:lnTo>
                    <a:pt x="35" y="26"/>
                  </a:lnTo>
                  <a:lnTo>
                    <a:pt x="35" y="25"/>
                  </a:lnTo>
                  <a:lnTo>
                    <a:pt x="33" y="25"/>
                  </a:lnTo>
                  <a:lnTo>
                    <a:pt x="33" y="23"/>
                  </a:lnTo>
                  <a:lnTo>
                    <a:pt x="35" y="23"/>
                  </a:lnTo>
                  <a:lnTo>
                    <a:pt x="33" y="23"/>
                  </a:lnTo>
                  <a:lnTo>
                    <a:pt x="33" y="22"/>
                  </a:lnTo>
                  <a:lnTo>
                    <a:pt x="32" y="22"/>
                  </a:lnTo>
                  <a:lnTo>
                    <a:pt x="33" y="22"/>
                  </a:lnTo>
                  <a:lnTo>
                    <a:pt x="33" y="21"/>
                  </a:lnTo>
                  <a:lnTo>
                    <a:pt x="32" y="21"/>
                  </a:lnTo>
                  <a:lnTo>
                    <a:pt x="32" y="19"/>
                  </a:lnTo>
                  <a:lnTo>
                    <a:pt x="31" y="19"/>
                  </a:lnTo>
                  <a:lnTo>
                    <a:pt x="31" y="18"/>
                  </a:lnTo>
                  <a:lnTo>
                    <a:pt x="31" y="17"/>
                  </a:lnTo>
                  <a:lnTo>
                    <a:pt x="31" y="16"/>
                  </a:lnTo>
                  <a:lnTo>
                    <a:pt x="29" y="16"/>
                  </a:lnTo>
                  <a:lnTo>
                    <a:pt x="29" y="14"/>
                  </a:lnTo>
                  <a:lnTo>
                    <a:pt x="29" y="13"/>
                  </a:lnTo>
                  <a:lnTo>
                    <a:pt x="28" y="13"/>
                  </a:lnTo>
                  <a:lnTo>
                    <a:pt x="29" y="13"/>
                  </a:lnTo>
                  <a:lnTo>
                    <a:pt x="29" y="12"/>
                  </a:lnTo>
                  <a:lnTo>
                    <a:pt x="28" y="12"/>
                  </a:lnTo>
                  <a:lnTo>
                    <a:pt x="29" y="12"/>
                  </a:lnTo>
                  <a:lnTo>
                    <a:pt x="29" y="10"/>
                  </a:lnTo>
                  <a:lnTo>
                    <a:pt x="28" y="10"/>
                  </a:lnTo>
                  <a:lnTo>
                    <a:pt x="29" y="10"/>
                  </a:lnTo>
                  <a:lnTo>
                    <a:pt x="28" y="10"/>
                  </a:lnTo>
                  <a:lnTo>
                    <a:pt x="27" y="10"/>
                  </a:lnTo>
                  <a:lnTo>
                    <a:pt x="27" y="9"/>
                  </a:lnTo>
                  <a:lnTo>
                    <a:pt x="26" y="9"/>
                  </a:lnTo>
                  <a:lnTo>
                    <a:pt x="26" y="8"/>
                  </a:lnTo>
                  <a:lnTo>
                    <a:pt x="24" y="8"/>
                  </a:lnTo>
                  <a:lnTo>
                    <a:pt x="24" y="9"/>
                  </a:lnTo>
                  <a:lnTo>
                    <a:pt x="23" y="9"/>
                  </a:lnTo>
                  <a:lnTo>
                    <a:pt x="23" y="8"/>
                  </a:lnTo>
                  <a:lnTo>
                    <a:pt x="22" y="8"/>
                  </a:lnTo>
                  <a:lnTo>
                    <a:pt x="21" y="7"/>
                  </a:lnTo>
                  <a:lnTo>
                    <a:pt x="19" y="7"/>
                  </a:lnTo>
                  <a:lnTo>
                    <a:pt x="19" y="5"/>
                  </a:lnTo>
                  <a:lnTo>
                    <a:pt x="18" y="5"/>
                  </a:lnTo>
                  <a:lnTo>
                    <a:pt x="19" y="7"/>
                  </a:lnTo>
                  <a:lnTo>
                    <a:pt x="19" y="8"/>
                  </a:lnTo>
                  <a:lnTo>
                    <a:pt x="19" y="9"/>
                  </a:lnTo>
                  <a:lnTo>
                    <a:pt x="19" y="10"/>
                  </a:lnTo>
                  <a:lnTo>
                    <a:pt x="19" y="12"/>
                  </a:lnTo>
                  <a:lnTo>
                    <a:pt x="21" y="12"/>
                  </a:lnTo>
                  <a:lnTo>
                    <a:pt x="21" y="13"/>
                  </a:lnTo>
                  <a:lnTo>
                    <a:pt x="21" y="14"/>
                  </a:lnTo>
                  <a:lnTo>
                    <a:pt x="21" y="16"/>
                  </a:lnTo>
                  <a:lnTo>
                    <a:pt x="21" y="17"/>
                  </a:lnTo>
                  <a:lnTo>
                    <a:pt x="21" y="18"/>
                  </a:lnTo>
                  <a:lnTo>
                    <a:pt x="22" y="18"/>
                  </a:lnTo>
                  <a:lnTo>
                    <a:pt x="22" y="19"/>
                  </a:lnTo>
                  <a:lnTo>
                    <a:pt x="23" y="19"/>
                  </a:lnTo>
                  <a:lnTo>
                    <a:pt x="22" y="19"/>
                  </a:lnTo>
                  <a:lnTo>
                    <a:pt x="23" y="19"/>
                  </a:lnTo>
                  <a:lnTo>
                    <a:pt x="23" y="21"/>
                  </a:lnTo>
                  <a:lnTo>
                    <a:pt x="23" y="19"/>
                  </a:lnTo>
                  <a:lnTo>
                    <a:pt x="23" y="21"/>
                  </a:lnTo>
                  <a:lnTo>
                    <a:pt x="24" y="21"/>
                  </a:lnTo>
                  <a:lnTo>
                    <a:pt x="24" y="22"/>
                  </a:lnTo>
                  <a:lnTo>
                    <a:pt x="26" y="22"/>
                  </a:lnTo>
                  <a:lnTo>
                    <a:pt x="26" y="23"/>
                  </a:lnTo>
                  <a:lnTo>
                    <a:pt x="27" y="23"/>
                  </a:lnTo>
                  <a:lnTo>
                    <a:pt x="27" y="25"/>
                  </a:lnTo>
                  <a:lnTo>
                    <a:pt x="27" y="26"/>
                  </a:lnTo>
                  <a:lnTo>
                    <a:pt x="28" y="26"/>
                  </a:lnTo>
                  <a:lnTo>
                    <a:pt x="28" y="27"/>
                  </a:lnTo>
                  <a:lnTo>
                    <a:pt x="29" y="27"/>
                  </a:lnTo>
                  <a:lnTo>
                    <a:pt x="29" y="28"/>
                  </a:lnTo>
                  <a:lnTo>
                    <a:pt x="29" y="27"/>
                  </a:lnTo>
                  <a:lnTo>
                    <a:pt x="29" y="28"/>
                  </a:lnTo>
                  <a:lnTo>
                    <a:pt x="31" y="28"/>
                  </a:lnTo>
                  <a:lnTo>
                    <a:pt x="31" y="30"/>
                  </a:lnTo>
                  <a:lnTo>
                    <a:pt x="31" y="31"/>
                  </a:lnTo>
                  <a:lnTo>
                    <a:pt x="31" y="32"/>
                  </a:lnTo>
                  <a:lnTo>
                    <a:pt x="32" y="32"/>
                  </a:lnTo>
                  <a:lnTo>
                    <a:pt x="32" y="33"/>
                  </a:lnTo>
                  <a:lnTo>
                    <a:pt x="33" y="33"/>
                  </a:lnTo>
                  <a:lnTo>
                    <a:pt x="33" y="35"/>
                  </a:lnTo>
                  <a:lnTo>
                    <a:pt x="33" y="36"/>
                  </a:lnTo>
                  <a:lnTo>
                    <a:pt x="35" y="36"/>
                  </a:lnTo>
                  <a:lnTo>
                    <a:pt x="36" y="36"/>
                  </a:lnTo>
                  <a:lnTo>
                    <a:pt x="35" y="36"/>
                  </a:lnTo>
                  <a:lnTo>
                    <a:pt x="35" y="37"/>
                  </a:lnTo>
                  <a:lnTo>
                    <a:pt x="36" y="37"/>
                  </a:lnTo>
                  <a:lnTo>
                    <a:pt x="36" y="39"/>
                  </a:lnTo>
                  <a:lnTo>
                    <a:pt x="36" y="40"/>
                  </a:lnTo>
                  <a:lnTo>
                    <a:pt x="37" y="40"/>
                  </a:lnTo>
                  <a:lnTo>
                    <a:pt x="37" y="39"/>
                  </a:lnTo>
                  <a:lnTo>
                    <a:pt x="36" y="39"/>
                  </a:lnTo>
                  <a:lnTo>
                    <a:pt x="36" y="37"/>
                  </a:lnTo>
                  <a:lnTo>
                    <a:pt x="37" y="39"/>
                  </a:lnTo>
                  <a:lnTo>
                    <a:pt x="37" y="40"/>
                  </a:lnTo>
                  <a:lnTo>
                    <a:pt x="38" y="40"/>
                  </a:lnTo>
                  <a:lnTo>
                    <a:pt x="38" y="41"/>
                  </a:lnTo>
                  <a:lnTo>
                    <a:pt x="38" y="42"/>
                  </a:lnTo>
                  <a:lnTo>
                    <a:pt x="38" y="44"/>
                  </a:lnTo>
                  <a:lnTo>
                    <a:pt x="38" y="45"/>
                  </a:lnTo>
                  <a:lnTo>
                    <a:pt x="40" y="45"/>
                  </a:lnTo>
                  <a:lnTo>
                    <a:pt x="40" y="46"/>
                  </a:lnTo>
                  <a:lnTo>
                    <a:pt x="41" y="46"/>
                  </a:lnTo>
                  <a:lnTo>
                    <a:pt x="41" y="47"/>
                  </a:lnTo>
                  <a:lnTo>
                    <a:pt x="41" y="49"/>
                  </a:lnTo>
                  <a:lnTo>
                    <a:pt x="42" y="49"/>
                  </a:lnTo>
                  <a:lnTo>
                    <a:pt x="42" y="50"/>
                  </a:lnTo>
                  <a:lnTo>
                    <a:pt x="42" y="51"/>
                  </a:lnTo>
                  <a:lnTo>
                    <a:pt x="42" y="53"/>
                  </a:lnTo>
                  <a:lnTo>
                    <a:pt x="42" y="54"/>
                  </a:lnTo>
                  <a:lnTo>
                    <a:pt x="43" y="54"/>
                  </a:lnTo>
                  <a:lnTo>
                    <a:pt x="45" y="54"/>
                  </a:lnTo>
                  <a:lnTo>
                    <a:pt x="43" y="54"/>
                  </a:lnTo>
                  <a:lnTo>
                    <a:pt x="43" y="53"/>
                  </a:lnTo>
                  <a:lnTo>
                    <a:pt x="45" y="53"/>
                  </a:lnTo>
                  <a:lnTo>
                    <a:pt x="45" y="54"/>
                  </a:lnTo>
                  <a:lnTo>
                    <a:pt x="46" y="54"/>
                  </a:lnTo>
                  <a:lnTo>
                    <a:pt x="46" y="55"/>
                  </a:lnTo>
                  <a:lnTo>
                    <a:pt x="47" y="54"/>
                  </a:lnTo>
                  <a:lnTo>
                    <a:pt x="47" y="55"/>
                  </a:lnTo>
                  <a:lnTo>
                    <a:pt x="46" y="55"/>
                  </a:lnTo>
                  <a:lnTo>
                    <a:pt x="47" y="55"/>
                  </a:lnTo>
                  <a:lnTo>
                    <a:pt x="47" y="56"/>
                  </a:lnTo>
                  <a:lnTo>
                    <a:pt x="47" y="58"/>
                  </a:lnTo>
                  <a:lnTo>
                    <a:pt x="49" y="58"/>
                  </a:lnTo>
                  <a:lnTo>
                    <a:pt x="49" y="59"/>
                  </a:lnTo>
                  <a:lnTo>
                    <a:pt x="49" y="60"/>
                  </a:lnTo>
                  <a:lnTo>
                    <a:pt x="47" y="60"/>
                  </a:lnTo>
                  <a:lnTo>
                    <a:pt x="47" y="61"/>
                  </a:lnTo>
                  <a:lnTo>
                    <a:pt x="46" y="61"/>
                  </a:lnTo>
                  <a:lnTo>
                    <a:pt x="45" y="61"/>
                  </a:lnTo>
                  <a:lnTo>
                    <a:pt x="45" y="60"/>
                  </a:lnTo>
                  <a:lnTo>
                    <a:pt x="45" y="59"/>
                  </a:lnTo>
                  <a:lnTo>
                    <a:pt x="45" y="58"/>
                  </a:lnTo>
                  <a:lnTo>
                    <a:pt x="43" y="58"/>
                  </a:lnTo>
                  <a:lnTo>
                    <a:pt x="43" y="56"/>
                  </a:lnTo>
                  <a:lnTo>
                    <a:pt x="42" y="56"/>
                  </a:lnTo>
                  <a:lnTo>
                    <a:pt x="41" y="55"/>
                  </a:lnTo>
                  <a:lnTo>
                    <a:pt x="41" y="54"/>
                  </a:lnTo>
                  <a:lnTo>
                    <a:pt x="40" y="54"/>
                  </a:lnTo>
                  <a:lnTo>
                    <a:pt x="38" y="54"/>
                  </a:lnTo>
                  <a:lnTo>
                    <a:pt x="38" y="53"/>
                  </a:lnTo>
                  <a:lnTo>
                    <a:pt x="37" y="53"/>
                  </a:lnTo>
                  <a:lnTo>
                    <a:pt x="37" y="51"/>
                  </a:lnTo>
                  <a:lnTo>
                    <a:pt x="36" y="51"/>
                  </a:lnTo>
                  <a:lnTo>
                    <a:pt x="36" y="50"/>
                  </a:lnTo>
                  <a:lnTo>
                    <a:pt x="35" y="50"/>
                  </a:lnTo>
                  <a:lnTo>
                    <a:pt x="35" y="49"/>
                  </a:lnTo>
                  <a:lnTo>
                    <a:pt x="35" y="50"/>
                  </a:lnTo>
                  <a:lnTo>
                    <a:pt x="35" y="49"/>
                  </a:lnTo>
                  <a:lnTo>
                    <a:pt x="35" y="47"/>
                  </a:lnTo>
                  <a:lnTo>
                    <a:pt x="35" y="46"/>
                  </a:lnTo>
                  <a:lnTo>
                    <a:pt x="35" y="45"/>
                  </a:lnTo>
                  <a:lnTo>
                    <a:pt x="35" y="46"/>
                  </a:lnTo>
                  <a:lnTo>
                    <a:pt x="35" y="45"/>
                  </a:lnTo>
                  <a:lnTo>
                    <a:pt x="35" y="44"/>
                  </a:lnTo>
                  <a:lnTo>
                    <a:pt x="33" y="42"/>
                  </a:lnTo>
                  <a:lnTo>
                    <a:pt x="33" y="41"/>
                  </a:lnTo>
                  <a:lnTo>
                    <a:pt x="32" y="41"/>
                  </a:lnTo>
                  <a:lnTo>
                    <a:pt x="31" y="41"/>
                  </a:lnTo>
                  <a:lnTo>
                    <a:pt x="31" y="40"/>
                  </a:lnTo>
                  <a:lnTo>
                    <a:pt x="29" y="40"/>
                  </a:lnTo>
                  <a:lnTo>
                    <a:pt x="29" y="39"/>
                  </a:lnTo>
                  <a:lnTo>
                    <a:pt x="28" y="39"/>
                  </a:lnTo>
                  <a:lnTo>
                    <a:pt x="28" y="37"/>
                  </a:lnTo>
                  <a:lnTo>
                    <a:pt x="28" y="39"/>
                  </a:lnTo>
                  <a:lnTo>
                    <a:pt x="27" y="39"/>
                  </a:lnTo>
                  <a:lnTo>
                    <a:pt x="27" y="37"/>
                  </a:lnTo>
                  <a:lnTo>
                    <a:pt x="27" y="39"/>
                  </a:lnTo>
                  <a:lnTo>
                    <a:pt x="26" y="39"/>
                  </a:lnTo>
                  <a:lnTo>
                    <a:pt x="26" y="37"/>
                  </a:lnTo>
                  <a:lnTo>
                    <a:pt x="24" y="37"/>
                  </a:lnTo>
                  <a:lnTo>
                    <a:pt x="24" y="36"/>
                  </a:lnTo>
                  <a:lnTo>
                    <a:pt x="23" y="36"/>
                  </a:lnTo>
                  <a:lnTo>
                    <a:pt x="22" y="36"/>
                  </a:lnTo>
                  <a:lnTo>
                    <a:pt x="22" y="35"/>
                  </a:lnTo>
                  <a:lnTo>
                    <a:pt x="22" y="36"/>
                  </a:lnTo>
                  <a:lnTo>
                    <a:pt x="22" y="35"/>
                  </a:lnTo>
                  <a:lnTo>
                    <a:pt x="21" y="35"/>
                  </a:lnTo>
                  <a:lnTo>
                    <a:pt x="21" y="33"/>
                  </a:lnTo>
                  <a:lnTo>
                    <a:pt x="19" y="33"/>
                  </a:lnTo>
                  <a:lnTo>
                    <a:pt x="19" y="32"/>
                  </a:lnTo>
                  <a:lnTo>
                    <a:pt x="18" y="32"/>
                  </a:lnTo>
                  <a:lnTo>
                    <a:pt x="18" y="31"/>
                  </a:lnTo>
                  <a:lnTo>
                    <a:pt x="18" y="32"/>
                  </a:lnTo>
                  <a:lnTo>
                    <a:pt x="19" y="32"/>
                  </a:lnTo>
                  <a:lnTo>
                    <a:pt x="21" y="32"/>
                  </a:lnTo>
                  <a:lnTo>
                    <a:pt x="22" y="32"/>
                  </a:lnTo>
                  <a:lnTo>
                    <a:pt x="22" y="31"/>
                  </a:lnTo>
                  <a:lnTo>
                    <a:pt x="22" y="32"/>
                  </a:lnTo>
                  <a:lnTo>
                    <a:pt x="23" y="32"/>
                  </a:lnTo>
                  <a:lnTo>
                    <a:pt x="23" y="33"/>
                  </a:lnTo>
                  <a:lnTo>
                    <a:pt x="23" y="32"/>
                  </a:lnTo>
                  <a:lnTo>
                    <a:pt x="24" y="32"/>
                  </a:lnTo>
                  <a:lnTo>
                    <a:pt x="23" y="32"/>
                  </a:lnTo>
                  <a:lnTo>
                    <a:pt x="24" y="32"/>
                  </a:lnTo>
                  <a:lnTo>
                    <a:pt x="23" y="32"/>
                  </a:lnTo>
                  <a:lnTo>
                    <a:pt x="24" y="32"/>
                  </a:lnTo>
                  <a:lnTo>
                    <a:pt x="23" y="32"/>
                  </a:lnTo>
                  <a:lnTo>
                    <a:pt x="23" y="31"/>
                  </a:lnTo>
                  <a:lnTo>
                    <a:pt x="23" y="30"/>
                  </a:lnTo>
                  <a:lnTo>
                    <a:pt x="23" y="31"/>
                  </a:lnTo>
                  <a:lnTo>
                    <a:pt x="24" y="31"/>
                  </a:lnTo>
                  <a:lnTo>
                    <a:pt x="23" y="31"/>
                  </a:lnTo>
                  <a:lnTo>
                    <a:pt x="23" y="30"/>
                  </a:lnTo>
                  <a:lnTo>
                    <a:pt x="23" y="28"/>
                  </a:lnTo>
                  <a:lnTo>
                    <a:pt x="24" y="28"/>
                  </a:lnTo>
                  <a:lnTo>
                    <a:pt x="24" y="27"/>
                  </a:lnTo>
                  <a:lnTo>
                    <a:pt x="23" y="27"/>
                  </a:lnTo>
                  <a:lnTo>
                    <a:pt x="23" y="26"/>
                  </a:lnTo>
                  <a:lnTo>
                    <a:pt x="22" y="26"/>
                  </a:lnTo>
                  <a:lnTo>
                    <a:pt x="22" y="25"/>
                  </a:lnTo>
                  <a:lnTo>
                    <a:pt x="21" y="25"/>
                  </a:lnTo>
                  <a:lnTo>
                    <a:pt x="21" y="23"/>
                  </a:lnTo>
                  <a:lnTo>
                    <a:pt x="19" y="23"/>
                  </a:lnTo>
                  <a:lnTo>
                    <a:pt x="19" y="22"/>
                  </a:lnTo>
                  <a:lnTo>
                    <a:pt x="18" y="22"/>
                  </a:lnTo>
                  <a:lnTo>
                    <a:pt x="17" y="21"/>
                  </a:lnTo>
                  <a:lnTo>
                    <a:pt x="15" y="21"/>
                  </a:lnTo>
                  <a:lnTo>
                    <a:pt x="15" y="19"/>
                  </a:lnTo>
                  <a:lnTo>
                    <a:pt x="14" y="19"/>
                  </a:lnTo>
                  <a:lnTo>
                    <a:pt x="15" y="19"/>
                  </a:lnTo>
                  <a:lnTo>
                    <a:pt x="14" y="19"/>
                  </a:lnTo>
                  <a:lnTo>
                    <a:pt x="14" y="18"/>
                  </a:lnTo>
                  <a:lnTo>
                    <a:pt x="14" y="17"/>
                  </a:lnTo>
                  <a:lnTo>
                    <a:pt x="14" y="16"/>
                  </a:lnTo>
                  <a:lnTo>
                    <a:pt x="13" y="16"/>
                  </a:lnTo>
                  <a:lnTo>
                    <a:pt x="13" y="14"/>
                  </a:lnTo>
                  <a:lnTo>
                    <a:pt x="13" y="13"/>
                  </a:lnTo>
                  <a:lnTo>
                    <a:pt x="12" y="13"/>
                  </a:lnTo>
                  <a:lnTo>
                    <a:pt x="12" y="12"/>
                  </a:lnTo>
                  <a:lnTo>
                    <a:pt x="12" y="10"/>
                  </a:lnTo>
                  <a:lnTo>
                    <a:pt x="10" y="9"/>
                  </a:lnTo>
                  <a:lnTo>
                    <a:pt x="9" y="8"/>
                  </a:lnTo>
                  <a:lnTo>
                    <a:pt x="9" y="7"/>
                  </a:lnTo>
                  <a:lnTo>
                    <a:pt x="10" y="7"/>
                  </a:lnTo>
                  <a:lnTo>
                    <a:pt x="9" y="7"/>
                  </a:lnTo>
                  <a:lnTo>
                    <a:pt x="9" y="5"/>
                  </a:lnTo>
                  <a:lnTo>
                    <a:pt x="8" y="5"/>
                  </a:lnTo>
                  <a:lnTo>
                    <a:pt x="8" y="4"/>
                  </a:lnTo>
                  <a:lnTo>
                    <a:pt x="8" y="3"/>
                  </a:lnTo>
                  <a:lnTo>
                    <a:pt x="7" y="3"/>
                  </a:lnTo>
                  <a:lnTo>
                    <a:pt x="7" y="2"/>
                  </a:lnTo>
                  <a:lnTo>
                    <a:pt x="8" y="2"/>
                  </a:lnTo>
                  <a:lnTo>
                    <a:pt x="9" y="2"/>
                  </a:lnTo>
                  <a:lnTo>
                    <a:pt x="10" y="2"/>
                  </a:lnTo>
                  <a:lnTo>
                    <a:pt x="12" y="2"/>
                  </a:lnTo>
                  <a:lnTo>
                    <a:pt x="13" y="2"/>
                  </a:lnTo>
                  <a:lnTo>
                    <a:pt x="14" y="2"/>
                  </a:lnTo>
                  <a:lnTo>
                    <a:pt x="15" y="2"/>
                  </a:lnTo>
                  <a:lnTo>
                    <a:pt x="17" y="2"/>
                  </a:lnTo>
                  <a:lnTo>
                    <a:pt x="18" y="2"/>
                  </a:lnTo>
                  <a:lnTo>
                    <a:pt x="19" y="2"/>
                  </a:lnTo>
                  <a:lnTo>
                    <a:pt x="19" y="0"/>
                  </a:lnTo>
                  <a:lnTo>
                    <a:pt x="21" y="0"/>
                  </a:lnTo>
                  <a:lnTo>
                    <a:pt x="21" y="2"/>
                  </a:lnTo>
                  <a:lnTo>
                    <a:pt x="19" y="2"/>
                  </a:lnTo>
                  <a:lnTo>
                    <a:pt x="19" y="3"/>
                  </a:lnTo>
                  <a:lnTo>
                    <a:pt x="22" y="3"/>
                  </a:lnTo>
                  <a:lnTo>
                    <a:pt x="24" y="4"/>
                  </a:lnTo>
                  <a:lnTo>
                    <a:pt x="27" y="4"/>
                  </a:lnTo>
                  <a:lnTo>
                    <a:pt x="28" y="5"/>
                  </a:lnTo>
                  <a:close/>
                  <a:moveTo>
                    <a:pt x="113" y="46"/>
                  </a:moveTo>
                  <a:lnTo>
                    <a:pt x="113" y="47"/>
                  </a:lnTo>
                  <a:lnTo>
                    <a:pt x="113" y="46"/>
                  </a:lnTo>
                  <a:lnTo>
                    <a:pt x="112" y="46"/>
                  </a:lnTo>
                  <a:lnTo>
                    <a:pt x="112" y="47"/>
                  </a:lnTo>
                  <a:lnTo>
                    <a:pt x="112" y="49"/>
                  </a:lnTo>
                  <a:lnTo>
                    <a:pt x="113" y="49"/>
                  </a:lnTo>
                  <a:lnTo>
                    <a:pt x="113" y="50"/>
                  </a:lnTo>
                  <a:lnTo>
                    <a:pt x="113" y="49"/>
                  </a:lnTo>
                  <a:lnTo>
                    <a:pt x="113" y="50"/>
                  </a:lnTo>
                  <a:lnTo>
                    <a:pt x="112" y="50"/>
                  </a:lnTo>
                  <a:lnTo>
                    <a:pt x="112" y="51"/>
                  </a:lnTo>
                  <a:lnTo>
                    <a:pt x="112" y="50"/>
                  </a:lnTo>
                  <a:lnTo>
                    <a:pt x="112" y="51"/>
                  </a:lnTo>
                  <a:lnTo>
                    <a:pt x="112" y="53"/>
                  </a:lnTo>
                  <a:lnTo>
                    <a:pt x="112" y="51"/>
                  </a:lnTo>
                  <a:lnTo>
                    <a:pt x="112" y="53"/>
                  </a:lnTo>
                  <a:lnTo>
                    <a:pt x="112" y="54"/>
                  </a:lnTo>
                  <a:lnTo>
                    <a:pt x="112" y="55"/>
                  </a:lnTo>
                  <a:lnTo>
                    <a:pt x="112" y="54"/>
                  </a:lnTo>
                  <a:lnTo>
                    <a:pt x="112" y="55"/>
                  </a:lnTo>
                  <a:lnTo>
                    <a:pt x="112" y="56"/>
                  </a:lnTo>
                  <a:lnTo>
                    <a:pt x="112" y="54"/>
                  </a:lnTo>
                  <a:lnTo>
                    <a:pt x="112" y="53"/>
                  </a:lnTo>
                  <a:lnTo>
                    <a:pt x="112" y="51"/>
                  </a:lnTo>
                  <a:lnTo>
                    <a:pt x="113" y="50"/>
                  </a:lnTo>
                  <a:lnTo>
                    <a:pt x="113" y="49"/>
                  </a:lnTo>
                  <a:lnTo>
                    <a:pt x="113" y="47"/>
                  </a:lnTo>
                  <a:lnTo>
                    <a:pt x="115" y="47"/>
                  </a:lnTo>
                  <a:lnTo>
                    <a:pt x="115" y="46"/>
                  </a:lnTo>
                  <a:lnTo>
                    <a:pt x="113" y="46"/>
                  </a:lnTo>
                  <a:lnTo>
                    <a:pt x="115" y="46"/>
                  </a:lnTo>
                  <a:lnTo>
                    <a:pt x="113" y="46"/>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9" name="Freeform 1988"/>
            <p:cNvSpPr>
              <a:spLocks noEditPoints="1"/>
            </p:cNvSpPr>
            <p:nvPr/>
          </p:nvSpPr>
          <p:spPr bwMode="auto">
            <a:xfrm>
              <a:off x="4708525" y="3797516"/>
              <a:ext cx="180975" cy="149225"/>
            </a:xfrm>
            <a:custGeom>
              <a:avLst/>
              <a:gdLst>
                <a:gd name="T0" fmla="*/ 39 w 114"/>
                <a:gd name="T1" fmla="*/ 92 h 94"/>
                <a:gd name="T2" fmla="*/ 39 w 114"/>
                <a:gd name="T3" fmla="*/ 92 h 94"/>
                <a:gd name="T4" fmla="*/ 12 w 114"/>
                <a:gd name="T5" fmla="*/ 42 h 94"/>
                <a:gd name="T6" fmla="*/ 12 w 114"/>
                <a:gd name="T7" fmla="*/ 41 h 94"/>
                <a:gd name="T8" fmla="*/ 11 w 114"/>
                <a:gd name="T9" fmla="*/ 41 h 94"/>
                <a:gd name="T10" fmla="*/ 29 w 114"/>
                <a:gd name="T11" fmla="*/ 1 h 94"/>
                <a:gd name="T12" fmla="*/ 37 w 114"/>
                <a:gd name="T13" fmla="*/ 5 h 94"/>
                <a:gd name="T14" fmla="*/ 42 w 114"/>
                <a:gd name="T15" fmla="*/ 9 h 94"/>
                <a:gd name="T16" fmla="*/ 49 w 114"/>
                <a:gd name="T17" fmla="*/ 15 h 94"/>
                <a:gd name="T18" fmla="*/ 56 w 114"/>
                <a:gd name="T19" fmla="*/ 19 h 94"/>
                <a:gd name="T20" fmla="*/ 65 w 114"/>
                <a:gd name="T21" fmla="*/ 21 h 94"/>
                <a:gd name="T22" fmla="*/ 71 w 114"/>
                <a:gd name="T23" fmla="*/ 22 h 94"/>
                <a:gd name="T24" fmla="*/ 75 w 114"/>
                <a:gd name="T25" fmla="*/ 24 h 94"/>
                <a:gd name="T26" fmla="*/ 79 w 114"/>
                <a:gd name="T27" fmla="*/ 29 h 94"/>
                <a:gd name="T28" fmla="*/ 80 w 114"/>
                <a:gd name="T29" fmla="*/ 32 h 94"/>
                <a:gd name="T30" fmla="*/ 84 w 114"/>
                <a:gd name="T31" fmla="*/ 36 h 94"/>
                <a:gd name="T32" fmla="*/ 84 w 114"/>
                <a:gd name="T33" fmla="*/ 37 h 94"/>
                <a:gd name="T34" fmla="*/ 86 w 114"/>
                <a:gd name="T35" fmla="*/ 42 h 94"/>
                <a:gd name="T36" fmla="*/ 91 w 114"/>
                <a:gd name="T37" fmla="*/ 47 h 94"/>
                <a:gd name="T38" fmla="*/ 94 w 114"/>
                <a:gd name="T39" fmla="*/ 51 h 94"/>
                <a:gd name="T40" fmla="*/ 98 w 114"/>
                <a:gd name="T41" fmla="*/ 57 h 94"/>
                <a:gd name="T42" fmla="*/ 107 w 114"/>
                <a:gd name="T43" fmla="*/ 59 h 94"/>
                <a:gd name="T44" fmla="*/ 114 w 114"/>
                <a:gd name="T45" fmla="*/ 63 h 94"/>
                <a:gd name="T46" fmla="*/ 112 w 114"/>
                <a:gd name="T47" fmla="*/ 71 h 94"/>
                <a:gd name="T48" fmla="*/ 104 w 114"/>
                <a:gd name="T49" fmla="*/ 77 h 94"/>
                <a:gd name="T50" fmla="*/ 95 w 114"/>
                <a:gd name="T51" fmla="*/ 80 h 94"/>
                <a:gd name="T52" fmla="*/ 86 w 114"/>
                <a:gd name="T53" fmla="*/ 82 h 94"/>
                <a:gd name="T54" fmla="*/ 79 w 114"/>
                <a:gd name="T55" fmla="*/ 83 h 94"/>
                <a:gd name="T56" fmla="*/ 72 w 114"/>
                <a:gd name="T57" fmla="*/ 85 h 94"/>
                <a:gd name="T58" fmla="*/ 69 w 114"/>
                <a:gd name="T59" fmla="*/ 92 h 94"/>
                <a:gd name="T60" fmla="*/ 62 w 114"/>
                <a:gd name="T61" fmla="*/ 91 h 94"/>
                <a:gd name="T62" fmla="*/ 53 w 114"/>
                <a:gd name="T63" fmla="*/ 89 h 94"/>
                <a:gd name="T64" fmla="*/ 47 w 114"/>
                <a:gd name="T65" fmla="*/ 92 h 94"/>
                <a:gd name="T66" fmla="*/ 43 w 114"/>
                <a:gd name="T67" fmla="*/ 92 h 94"/>
                <a:gd name="T68" fmla="*/ 41 w 114"/>
                <a:gd name="T69" fmla="*/ 88 h 94"/>
                <a:gd name="T70" fmla="*/ 37 w 114"/>
                <a:gd name="T71" fmla="*/ 83 h 94"/>
                <a:gd name="T72" fmla="*/ 35 w 114"/>
                <a:gd name="T73" fmla="*/ 78 h 94"/>
                <a:gd name="T74" fmla="*/ 30 w 114"/>
                <a:gd name="T75" fmla="*/ 74 h 94"/>
                <a:gd name="T76" fmla="*/ 28 w 114"/>
                <a:gd name="T77" fmla="*/ 70 h 94"/>
                <a:gd name="T78" fmla="*/ 25 w 114"/>
                <a:gd name="T79" fmla="*/ 69 h 94"/>
                <a:gd name="T80" fmla="*/ 25 w 114"/>
                <a:gd name="T81" fmla="*/ 65 h 94"/>
                <a:gd name="T82" fmla="*/ 25 w 114"/>
                <a:gd name="T83" fmla="*/ 60 h 94"/>
                <a:gd name="T84" fmla="*/ 24 w 114"/>
                <a:gd name="T85" fmla="*/ 57 h 94"/>
                <a:gd name="T86" fmla="*/ 20 w 114"/>
                <a:gd name="T87" fmla="*/ 52 h 94"/>
                <a:gd name="T88" fmla="*/ 19 w 114"/>
                <a:gd name="T89" fmla="*/ 50 h 94"/>
                <a:gd name="T90" fmla="*/ 15 w 114"/>
                <a:gd name="T91" fmla="*/ 49 h 94"/>
                <a:gd name="T92" fmla="*/ 14 w 114"/>
                <a:gd name="T93" fmla="*/ 43 h 94"/>
                <a:gd name="T94" fmla="*/ 11 w 114"/>
                <a:gd name="T95" fmla="*/ 38 h 94"/>
                <a:gd name="T96" fmla="*/ 6 w 114"/>
                <a:gd name="T97" fmla="*/ 32 h 94"/>
                <a:gd name="T98" fmla="*/ 4 w 114"/>
                <a:gd name="T99" fmla="*/ 26 h 94"/>
                <a:gd name="T100" fmla="*/ 0 w 114"/>
                <a:gd name="T101" fmla="*/ 26 h 94"/>
                <a:gd name="T102" fmla="*/ 1 w 114"/>
                <a:gd name="T103" fmla="*/ 21 h 94"/>
                <a:gd name="T104" fmla="*/ 7 w 114"/>
                <a:gd name="T105" fmla="*/ 19 h 94"/>
                <a:gd name="T106" fmla="*/ 12 w 114"/>
                <a:gd name="T107" fmla="*/ 15 h 94"/>
                <a:gd name="T108" fmla="*/ 18 w 114"/>
                <a:gd name="T109" fmla="*/ 12 h 94"/>
                <a:gd name="T110" fmla="*/ 14 w 114"/>
                <a:gd name="T111" fmla="*/ 6 h 94"/>
                <a:gd name="T112" fmla="*/ 20 w 114"/>
                <a:gd name="T113" fmla="*/ 3 h 94"/>
                <a:gd name="T114" fmla="*/ 29 w 114"/>
                <a:gd name="T115"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 h="94">
                  <a:moveTo>
                    <a:pt x="39" y="93"/>
                  </a:moveTo>
                  <a:lnTo>
                    <a:pt x="41" y="93"/>
                  </a:lnTo>
                  <a:lnTo>
                    <a:pt x="42" y="93"/>
                  </a:lnTo>
                  <a:lnTo>
                    <a:pt x="42" y="94"/>
                  </a:lnTo>
                  <a:lnTo>
                    <a:pt x="41" y="93"/>
                  </a:lnTo>
                  <a:lnTo>
                    <a:pt x="39" y="93"/>
                  </a:lnTo>
                  <a:lnTo>
                    <a:pt x="39" y="92"/>
                  </a:lnTo>
                  <a:lnTo>
                    <a:pt x="39" y="93"/>
                  </a:lnTo>
                  <a:close/>
                  <a:moveTo>
                    <a:pt x="41" y="92"/>
                  </a:moveTo>
                  <a:lnTo>
                    <a:pt x="41" y="93"/>
                  </a:lnTo>
                  <a:lnTo>
                    <a:pt x="39" y="93"/>
                  </a:lnTo>
                  <a:lnTo>
                    <a:pt x="39" y="92"/>
                  </a:lnTo>
                  <a:lnTo>
                    <a:pt x="41" y="92"/>
                  </a:lnTo>
                  <a:lnTo>
                    <a:pt x="39" y="92"/>
                  </a:lnTo>
                  <a:lnTo>
                    <a:pt x="41" y="92"/>
                  </a:lnTo>
                  <a:close/>
                  <a:moveTo>
                    <a:pt x="12" y="42"/>
                  </a:moveTo>
                  <a:lnTo>
                    <a:pt x="14" y="42"/>
                  </a:lnTo>
                  <a:lnTo>
                    <a:pt x="12" y="42"/>
                  </a:lnTo>
                  <a:lnTo>
                    <a:pt x="14" y="42"/>
                  </a:lnTo>
                  <a:lnTo>
                    <a:pt x="12" y="42"/>
                  </a:lnTo>
                  <a:close/>
                  <a:moveTo>
                    <a:pt x="12" y="42"/>
                  </a:moveTo>
                  <a:lnTo>
                    <a:pt x="12" y="41"/>
                  </a:lnTo>
                  <a:lnTo>
                    <a:pt x="12" y="42"/>
                  </a:lnTo>
                  <a:close/>
                  <a:moveTo>
                    <a:pt x="11" y="41"/>
                  </a:moveTo>
                  <a:lnTo>
                    <a:pt x="12" y="42"/>
                  </a:lnTo>
                  <a:lnTo>
                    <a:pt x="11" y="42"/>
                  </a:lnTo>
                  <a:lnTo>
                    <a:pt x="11" y="41"/>
                  </a:lnTo>
                  <a:close/>
                  <a:moveTo>
                    <a:pt x="12" y="41"/>
                  </a:moveTo>
                  <a:lnTo>
                    <a:pt x="12" y="42"/>
                  </a:lnTo>
                  <a:lnTo>
                    <a:pt x="12" y="41"/>
                  </a:lnTo>
                  <a:close/>
                  <a:moveTo>
                    <a:pt x="11" y="41"/>
                  </a:moveTo>
                  <a:lnTo>
                    <a:pt x="10" y="41"/>
                  </a:lnTo>
                  <a:lnTo>
                    <a:pt x="11" y="41"/>
                  </a:lnTo>
                  <a:lnTo>
                    <a:pt x="10" y="41"/>
                  </a:lnTo>
                  <a:lnTo>
                    <a:pt x="11" y="41"/>
                  </a:lnTo>
                  <a:close/>
                  <a:moveTo>
                    <a:pt x="11" y="41"/>
                  </a:moveTo>
                  <a:lnTo>
                    <a:pt x="11" y="40"/>
                  </a:lnTo>
                  <a:lnTo>
                    <a:pt x="11" y="41"/>
                  </a:lnTo>
                  <a:close/>
                  <a:moveTo>
                    <a:pt x="81" y="31"/>
                  </a:moveTo>
                  <a:lnTo>
                    <a:pt x="83" y="31"/>
                  </a:lnTo>
                  <a:lnTo>
                    <a:pt x="81" y="31"/>
                  </a:lnTo>
                  <a:close/>
                  <a:moveTo>
                    <a:pt x="29" y="1"/>
                  </a:moveTo>
                  <a:lnTo>
                    <a:pt x="32" y="1"/>
                  </a:lnTo>
                  <a:lnTo>
                    <a:pt x="32" y="3"/>
                  </a:lnTo>
                  <a:lnTo>
                    <a:pt x="33" y="3"/>
                  </a:lnTo>
                  <a:lnTo>
                    <a:pt x="34" y="3"/>
                  </a:lnTo>
                  <a:lnTo>
                    <a:pt x="34" y="4"/>
                  </a:lnTo>
                  <a:lnTo>
                    <a:pt x="35" y="4"/>
                  </a:lnTo>
                  <a:lnTo>
                    <a:pt x="37" y="5"/>
                  </a:lnTo>
                  <a:lnTo>
                    <a:pt x="38" y="5"/>
                  </a:lnTo>
                  <a:lnTo>
                    <a:pt x="38" y="6"/>
                  </a:lnTo>
                  <a:lnTo>
                    <a:pt x="39" y="6"/>
                  </a:lnTo>
                  <a:lnTo>
                    <a:pt x="41" y="6"/>
                  </a:lnTo>
                  <a:lnTo>
                    <a:pt x="41" y="8"/>
                  </a:lnTo>
                  <a:lnTo>
                    <a:pt x="42" y="8"/>
                  </a:lnTo>
                  <a:lnTo>
                    <a:pt x="42" y="9"/>
                  </a:lnTo>
                  <a:lnTo>
                    <a:pt x="43" y="9"/>
                  </a:lnTo>
                  <a:lnTo>
                    <a:pt x="44" y="10"/>
                  </a:lnTo>
                  <a:lnTo>
                    <a:pt x="46" y="12"/>
                  </a:lnTo>
                  <a:lnTo>
                    <a:pt x="47" y="13"/>
                  </a:lnTo>
                  <a:lnTo>
                    <a:pt x="48" y="14"/>
                  </a:lnTo>
                  <a:lnTo>
                    <a:pt x="49" y="14"/>
                  </a:lnTo>
                  <a:lnTo>
                    <a:pt x="49" y="15"/>
                  </a:lnTo>
                  <a:lnTo>
                    <a:pt x="51" y="15"/>
                  </a:lnTo>
                  <a:lnTo>
                    <a:pt x="51" y="17"/>
                  </a:lnTo>
                  <a:lnTo>
                    <a:pt x="52" y="17"/>
                  </a:lnTo>
                  <a:lnTo>
                    <a:pt x="53" y="18"/>
                  </a:lnTo>
                  <a:lnTo>
                    <a:pt x="55" y="18"/>
                  </a:lnTo>
                  <a:lnTo>
                    <a:pt x="55" y="19"/>
                  </a:lnTo>
                  <a:lnTo>
                    <a:pt x="56" y="19"/>
                  </a:lnTo>
                  <a:lnTo>
                    <a:pt x="57" y="19"/>
                  </a:lnTo>
                  <a:lnTo>
                    <a:pt x="58" y="19"/>
                  </a:lnTo>
                  <a:lnTo>
                    <a:pt x="60" y="19"/>
                  </a:lnTo>
                  <a:lnTo>
                    <a:pt x="61" y="19"/>
                  </a:lnTo>
                  <a:lnTo>
                    <a:pt x="62" y="19"/>
                  </a:lnTo>
                  <a:lnTo>
                    <a:pt x="63" y="21"/>
                  </a:lnTo>
                  <a:lnTo>
                    <a:pt x="65" y="21"/>
                  </a:lnTo>
                  <a:lnTo>
                    <a:pt x="65" y="19"/>
                  </a:lnTo>
                  <a:lnTo>
                    <a:pt x="66" y="19"/>
                  </a:lnTo>
                  <a:lnTo>
                    <a:pt x="66" y="21"/>
                  </a:lnTo>
                  <a:lnTo>
                    <a:pt x="67" y="21"/>
                  </a:lnTo>
                  <a:lnTo>
                    <a:pt x="69" y="21"/>
                  </a:lnTo>
                  <a:lnTo>
                    <a:pt x="70" y="21"/>
                  </a:lnTo>
                  <a:lnTo>
                    <a:pt x="71" y="22"/>
                  </a:lnTo>
                  <a:lnTo>
                    <a:pt x="71" y="23"/>
                  </a:lnTo>
                  <a:lnTo>
                    <a:pt x="72" y="23"/>
                  </a:lnTo>
                  <a:lnTo>
                    <a:pt x="74" y="23"/>
                  </a:lnTo>
                  <a:lnTo>
                    <a:pt x="75" y="23"/>
                  </a:lnTo>
                  <a:lnTo>
                    <a:pt x="76" y="23"/>
                  </a:lnTo>
                  <a:lnTo>
                    <a:pt x="76" y="24"/>
                  </a:lnTo>
                  <a:lnTo>
                    <a:pt x="75" y="24"/>
                  </a:lnTo>
                  <a:lnTo>
                    <a:pt x="76" y="24"/>
                  </a:lnTo>
                  <a:lnTo>
                    <a:pt x="76" y="26"/>
                  </a:lnTo>
                  <a:lnTo>
                    <a:pt x="76" y="27"/>
                  </a:lnTo>
                  <a:lnTo>
                    <a:pt x="77" y="27"/>
                  </a:lnTo>
                  <a:lnTo>
                    <a:pt x="77" y="28"/>
                  </a:lnTo>
                  <a:lnTo>
                    <a:pt x="77" y="29"/>
                  </a:lnTo>
                  <a:lnTo>
                    <a:pt x="79" y="29"/>
                  </a:lnTo>
                  <a:lnTo>
                    <a:pt x="80" y="29"/>
                  </a:lnTo>
                  <a:lnTo>
                    <a:pt x="79" y="29"/>
                  </a:lnTo>
                  <a:lnTo>
                    <a:pt x="79" y="31"/>
                  </a:lnTo>
                  <a:lnTo>
                    <a:pt x="80" y="31"/>
                  </a:lnTo>
                  <a:lnTo>
                    <a:pt x="80" y="32"/>
                  </a:lnTo>
                  <a:lnTo>
                    <a:pt x="81" y="32"/>
                  </a:lnTo>
                  <a:lnTo>
                    <a:pt x="80" y="32"/>
                  </a:lnTo>
                  <a:lnTo>
                    <a:pt x="81" y="32"/>
                  </a:lnTo>
                  <a:lnTo>
                    <a:pt x="83" y="33"/>
                  </a:lnTo>
                  <a:lnTo>
                    <a:pt x="84" y="33"/>
                  </a:lnTo>
                  <a:lnTo>
                    <a:pt x="84" y="35"/>
                  </a:lnTo>
                  <a:lnTo>
                    <a:pt x="85" y="35"/>
                  </a:lnTo>
                  <a:lnTo>
                    <a:pt x="84" y="35"/>
                  </a:lnTo>
                  <a:lnTo>
                    <a:pt x="84" y="36"/>
                  </a:lnTo>
                  <a:lnTo>
                    <a:pt x="85" y="36"/>
                  </a:lnTo>
                  <a:lnTo>
                    <a:pt x="85" y="37"/>
                  </a:lnTo>
                  <a:lnTo>
                    <a:pt x="85" y="38"/>
                  </a:lnTo>
                  <a:lnTo>
                    <a:pt x="85" y="37"/>
                  </a:lnTo>
                  <a:lnTo>
                    <a:pt x="85" y="38"/>
                  </a:lnTo>
                  <a:lnTo>
                    <a:pt x="84" y="38"/>
                  </a:lnTo>
                  <a:lnTo>
                    <a:pt x="84" y="37"/>
                  </a:lnTo>
                  <a:lnTo>
                    <a:pt x="84" y="38"/>
                  </a:lnTo>
                  <a:lnTo>
                    <a:pt x="85" y="40"/>
                  </a:lnTo>
                  <a:lnTo>
                    <a:pt x="84" y="40"/>
                  </a:lnTo>
                  <a:lnTo>
                    <a:pt x="85" y="40"/>
                  </a:lnTo>
                  <a:lnTo>
                    <a:pt x="85" y="41"/>
                  </a:lnTo>
                  <a:lnTo>
                    <a:pt x="85" y="42"/>
                  </a:lnTo>
                  <a:lnTo>
                    <a:pt x="86" y="42"/>
                  </a:lnTo>
                  <a:lnTo>
                    <a:pt x="86" y="43"/>
                  </a:lnTo>
                  <a:lnTo>
                    <a:pt x="86" y="45"/>
                  </a:lnTo>
                  <a:lnTo>
                    <a:pt x="88" y="45"/>
                  </a:lnTo>
                  <a:lnTo>
                    <a:pt x="88" y="46"/>
                  </a:lnTo>
                  <a:lnTo>
                    <a:pt x="89" y="47"/>
                  </a:lnTo>
                  <a:lnTo>
                    <a:pt x="90" y="47"/>
                  </a:lnTo>
                  <a:lnTo>
                    <a:pt x="91" y="47"/>
                  </a:lnTo>
                  <a:lnTo>
                    <a:pt x="91" y="49"/>
                  </a:lnTo>
                  <a:lnTo>
                    <a:pt x="90" y="49"/>
                  </a:lnTo>
                  <a:lnTo>
                    <a:pt x="91" y="49"/>
                  </a:lnTo>
                  <a:lnTo>
                    <a:pt x="93" y="49"/>
                  </a:lnTo>
                  <a:lnTo>
                    <a:pt x="93" y="50"/>
                  </a:lnTo>
                  <a:lnTo>
                    <a:pt x="93" y="51"/>
                  </a:lnTo>
                  <a:lnTo>
                    <a:pt x="94" y="51"/>
                  </a:lnTo>
                  <a:lnTo>
                    <a:pt x="94" y="52"/>
                  </a:lnTo>
                  <a:lnTo>
                    <a:pt x="95" y="54"/>
                  </a:lnTo>
                  <a:lnTo>
                    <a:pt x="95" y="55"/>
                  </a:lnTo>
                  <a:lnTo>
                    <a:pt x="97" y="55"/>
                  </a:lnTo>
                  <a:lnTo>
                    <a:pt x="97" y="56"/>
                  </a:lnTo>
                  <a:lnTo>
                    <a:pt x="98" y="56"/>
                  </a:lnTo>
                  <a:lnTo>
                    <a:pt x="98" y="57"/>
                  </a:lnTo>
                  <a:lnTo>
                    <a:pt x="99" y="57"/>
                  </a:lnTo>
                  <a:lnTo>
                    <a:pt x="100" y="57"/>
                  </a:lnTo>
                  <a:lnTo>
                    <a:pt x="102" y="57"/>
                  </a:lnTo>
                  <a:lnTo>
                    <a:pt x="103" y="57"/>
                  </a:lnTo>
                  <a:lnTo>
                    <a:pt x="104" y="57"/>
                  </a:lnTo>
                  <a:lnTo>
                    <a:pt x="105" y="59"/>
                  </a:lnTo>
                  <a:lnTo>
                    <a:pt x="107" y="59"/>
                  </a:lnTo>
                  <a:lnTo>
                    <a:pt x="108" y="59"/>
                  </a:lnTo>
                  <a:lnTo>
                    <a:pt x="109" y="59"/>
                  </a:lnTo>
                  <a:lnTo>
                    <a:pt x="111" y="59"/>
                  </a:lnTo>
                  <a:lnTo>
                    <a:pt x="112" y="59"/>
                  </a:lnTo>
                  <a:lnTo>
                    <a:pt x="113" y="60"/>
                  </a:lnTo>
                  <a:lnTo>
                    <a:pt x="113" y="61"/>
                  </a:lnTo>
                  <a:lnTo>
                    <a:pt x="114" y="63"/>
                  </a:lnTo>
                  <a:lnTo>
                    <a:pt x="114" y="64"/>
                  </a:lnTo>
                  <a:lnTo>
                    <a:pt x="114" y="65"/>
                  </a:lnTo>
                  <a:lnTo>
                    <a:pt x="113" y="66"/>
                  </a:lnTo>
                  <a:lnTo>
                    <a:pt x="113" y="68"/>
                  </a:lnTo>
                  <a:lnTo>
                    <a:pt x="113" y="69"/>
                  </a:lnTo>
                  <a:lnTo>
                    <a:pt x="112" y="70"/>
                  </a:lnTo>
                  <a:lnTo>
                    <a:pt x="112" y="71"/>
                  </a:lnTo>
                  <a:lnTo>
                    <a:pt x="112" y="73"/>
                  </a:lnTo>
                  <a:lnTo>
                    <a:pt x="111" y="74"/>
                  </a:lnTo>
                  <a:lnTo>
                    <a:pt x="109" y="75"/>
                  </a:lnTo>
                  <a:lnTo>
                    <a:pt x="108" y="75"/>
                  </a:lnTo>
                  <a:lnTo>
                    <a:pt x="107" y="75"/>
                  </a:lnTo>
                  <a:lnTo>
                    <a:pt x="105" y="77"/>
                  </a:lnTo>
                  <a:lnTo>
                    <a:pt x="104" y="77"/>
                  </a:lnTo>
                  <a:lnTo>
                    <a:pt x="103" y="77"/>
                  </a:lnTo>
                  <a:lnTo>
                    <a:pt x="102" y="78"/>
                  </a:lnTo>
                  <a:lnTo>
                    <a:pt x="100" y="78"/>
                  </a:lnTo>
                  <a:lnTo>
                    <a:pt x="99" y="79"/>
                  </a:lnTo>
                  <a:lnTo>
                    <a:pt x="98" y="79"/>
                  </a:lnTo>
                  <a:lnTo>
                    <a:pt x="97" y="79"/>
                  </a:lnTo>
                  <a:lnTo>
                    <a:pt x="95" y="80"/>
                  </a:lnTo>
                  <a:lnTo>
                    <a:pt x="94" y="80"/>
                  </a:lnTo>
                  <a:lnTo>
                    <a:pt x="93" y="80"/>
                  </a:lnTo>
                  <a:lnTo>
                    <a:pt x="91" y="80"/>
                  </a:lnTo>
                  <a:lnTo>
                    <a:pt x="90" y="80"/>
                  </a:lnTo>
                  <a:lnTo>
                    <a:pt x="89" y="80"/>
                  </a:lnTo>
                  <a:lnTo>
                    <a:pt x="88" y="82"/>
                  </a:lnTo>
                  <a:lnTo>
                    <a:pt x="86" y="82"/>
                  </a:lnTo>
                  <a:lnTo>
                    <a:pt x="85" y="82"/>
                  </a:lnTo>
                  <a:lnTo>
                    <a:pt x="84" y="82"/>
                  </a:lnTo>
                  <a:lnTo>
                    <a:pt x="83" y="82"/>
                  </a:lnTo>
                  <a:lnTo>
                    <a:pt x="81" y="82"/>
                  </a:lnTo>
                  <a:lnTo>
                    <a:pt x="80" y="82"/>
                  </a:lnTo>
                  <a:lnTo>
                    <a:pt x="79" y="82"/>
                  </a:lnTo>
                  <a:lnTo>
                    <a:pt x="79" y="83"/>
                  </a:lnTo>
                  <a:lnTo>
                    <a:pt x="77" y="83"/>
                  </a:lnTo>
                  <a:lnTo>
                    <a:pt x="76" y="83"/>
                  </a:lnTo>
                  <a:lnTo>
                    <a:pt x="76" y="84"/>
                  </a:lnTo>
                  <a:lnTo>
                    <a:pt x="75" y="84"/>
                  </a:lnTo>
                  <a:lnTo>
                    <a:pt x="74" y="84"/>
                  </a:lnTo>
                  <a:lnTo>
                    <a:pt x="74" y="85"/>
                  </a:lnTo>
                  <a:lnTo>
                    <a:pt x="72" y="85"/>
                  </a:lnTo>
                  <a:lnTo>
                    <a:pt x="72" y="87"/>
                  </a:lnTo>
                  <a:lnTo>
                    <a:pt x="71" y="88"/>
                  </a:lnTo>
                  <a:lnTo>
                    <a:pt x="71" y="89"/>
                  </a:lnTo>
                  <a:lnTo>
                    <a:pt x="70" y="89"/>
                  </a:lnTo>
                  <a:lnTo>
                    <a:pt x="70" y="91"/>
                  </a:lnTo>
                  <a:lnTo>
                    <a:pt x="70" y="92"/>
                  </a:lnTo>
                  <a:lnTo>
                    <a:pt x="69" y="92"/>
                  </a:lnTo>
                  <a:lnTo>
                    <a:pt x="67" y="92"/>
                  </a:lnTo>
                  <a:lnTo>
                    <a:pt x="67" y="91"/>
                  </a:lnTo>
                  <a:lnTo>
                    <a:pt x="66" y="91"/>
                  </a:lnTo>
                  <a:lnTo>
                    <a:pt x="66" y="89"/>
                  </a:lnTo>
                  <a:lnTo>
                    <a:pt x="65" y="91"/>
                  </a:lnTo>
                  <a:lnTo>
                    <a:pt x="63" y="91"/>
                  </a:lnTo>
                  <a:lnTo>
                    <a:pt x="62" y="91"/>
                  </a:lnTo>
                  <a:lnTo>
                    <a:pt x="61" y="89"/>
                  </a:lnTo>
                  <a:lnTo>
                    <a:pt x="60" y="89"/>
                  </a:lnTo>
                  <a:lnTo>
                    <a:pt x="58" y="89"/>
                  </a:lnTo>
                  <a:lnTo>
                    <a:pt x="57" y="89"/>
                  </a:lnTo>
                  <a:lnTo>
                    <a:pt x="56" y="89"/>
                  </a:lnTo>
                  <a:lnTo>
                    <a:pt x="55" y="89"/>
                  </a:lnTo>
                  <a:lnTo>
                    <a:pt x="53" y="89"/>
                  </a:lnTo>
                  <a:lnTo>
                    <a:pt x="52" y="89"/>
                  </a:lnTo>
                  <a:lnTo>
                    <a:pt x="51" y="89"/>
                  </a:lnTo>
                  <a:lnTo>
                    <a:pt x="49" y="89"/>
                  </a:lnTo>
                  <a:lnTo>
                    <a:pt x="48" y="88"/>
                  </a:lnTo>
                  <a:lnTo>
                    <a:pt x="47" y="89"/>
                  </a:lnTo>
                  <a:lnTo>
                    <a:pt x="47" y="91"/>
                  </a:lnTo>
                  <a:lnTo>
                    <a:pt x="47" y="92"/>
                  </a:lnTo>
                  <a:lnTo>
                    <a:pt x="47" y="93"/>
                  </a:lnTo>
                  <a:lnTo>
                    <a:pt x="46" y="93"/>
                  </a:lnTo>
                  <a:lnTo>
                    <a:pt x="46" y="94"/>
                  </a:lnTo>
                  <a:lnTo>
                    <a:pt x="44" y="94"/>
                  </a:lnTo>
                  <a:lnTo>
                    <a:pt x="44" y="93"/>
                  </a:lnTo>
                  <a:lnTo>
                    <a:pt x="44" y="92"/>
                  </a:lnTo>
                  <a:lnTo>
                    <a:pt x="43" y="92"/>
                  </a:lnTo>
                  <a:lnTo>
                    <a:pt x="43" y="91"/>
                  </a:lnTo>
                  <a:lnTo>
                    <a:pt x="42" y="91"/>
                  </a:lnTo>
                  <a:lnTo>
                    <a:pt x="42" y="92"/>
                  </a:lnTo>
                  <a:lnTo>
                    <a:pt x="42" y="91"/>
                  </a:lnTo>
                  <a:lnTo>
                    <a:pt x="42" y="89"/>
                  </a:lnTo>
                  <a:lnTo>
                    <a:pt x="42" y="88"/>
                  </a:lnTo>
                  <a:lnTo>
                    <a:pt x="41" y="88"/>
                  </a:lnTo>
                  <a:lnTo>
                    <a:pt x="41" y="87"/>
                  </a:lnTo>
                  <a:lnTo>
                    <a:pt x="41" y="88"/>
                  </a:lnTo>
                  <a:lnTo>
                    <a:pt x="41" y="87"/>
                  </a:lnTo>
                  <a:lnTo>
                    <a:pt x="39" y="87"/>
                  </a:lnTo>
                  <a:lnTo>
                    <a:pt x="38" y="85"/>
                  </a:lnTo>
                  <a:lnTo>
                    <a:pt x="38" y="84"/>
                  </a:lnTo>
                  <a:lnTo>
                    <a:pt x="37" y="83"/>
                  </a:lnTo>
                  <a:lnTo>
                    <a:pt x="37" y="82"/>
                  </a:lnTo>
                  <a:lnTo>
                    <a:pt x="35" y="82"/>
                  </a:lnTo>
                  <a:lnTo>
                    <a:pt x="37" y="82"/>
                  </a:lnTo>
                  <a:lnTo>
                    <a:pt x="37" y="80"/>
                  </a:lnTo>
                  <a:lnTo>
                    <a:pt x="35" y="80"/>
                  </a:lnTo>
                  <a:lnTo>
                    <a:pt x="35" y="79"/>
                  </a:lnTo>
                  <a:lnTo>
                    <a:pt x="35" y="78"/>
                  </a:lnTo>
                  <a:lnTo>
                    <a:pt x="34" y="78"/>
                  </a:lnTo>
                  <a:lnTo>
                    <a:pt x="34" y="77"/>
                  </a:lnTo>
                  <a:lnTo>
                    <a:pt x="34" y="75"/>
                  </a:lnTo>
                  <a:lnTo>
                    <a:pt x="33" y="75"/>
                  </a:lnTo>
                  <a:lnTo>
                    <a:pt x="33" y="74"/>
                  </a:lnTo>
                  <a:lnTo>
                    <a:pt x="32" y="74"/>
                  </a:lnTo>
                  <a:lnTo>
                    <a:pt x="30" y="74"/>
                  </a:lnTo>
                  <a:lnTo>
                    <a:pt x="30" y="73"/>
                  </a:lnTo>
                  <a:lnTo>
                    <a:pt x="29" y="73"/>
                  </a:lnTo>
                  <a:lnTo>
                    <a:pt x="28" y="73"/>
                  </a:lnTo>
                  <a:lnTo>
                    <a:pt x="28" y="71"/>
                  </a:lnTo>
                  <a:lnTo>
                    <a:pt x="27" y="71"/>
                  </a:lnTo>
                  <a:lnTo>
                    <a:pt x="28" y="71"/>
                  </a:lnTo>
                  <a:lnTo>
                    <a:pt x="28" y="70"/>
                  </a:lnTo>
                  <a:lnTo>
                    <a:pt x="27" y="70"/>
                  </a:lnTo>
                  <a:lnTo>
                    <a:pt x="27" y="69"/>
                  </a:lnTo>
                  <a:lnTo>
                    <a:pt x="27" y="70"/>
                  </a:lnTo>
                  <a:lnTo>
                    <a:pt x="27" y="69"/>
                  </a:lnTo>
                  <a:lnTo>
                    <a:pt x="25" y="69"/>
                  </a:lnTo>
                  <a:lnTo>
                    <a:pt x="27" y="69"/>
                  </a:lnTo>
                  <a:lnTo>
                    <a:pt x="25" y="69"/>
                  </a:lnTo>
                  <a:lnTo>
                    <a:pt x="25" y="68"/>
                  </a:lnTo>
                  <a:lnTo>
                    <a:pt x="25" y="66"/>
                  </a:lnTo>
                  <a:lnTo>
                    <a:pt x="24" y="66"/>
                  </a:lnTo>
                  <a:lnTo>
                    <a:pt x="25" y="66"/>
                  </a:lnTo>
                  <a:lnTo>
                    <a:pt x="25" y="65"/>
                  </a:lnTo>
                  <a:lnTo>
                    <a:pt x="24" y="65"/>
                  </a:lnTo>
                  <a:lnTo>
                    <a:pt x="25" y="65"/>
                  </a:lnTo>
                  <a:lnTo>
                    <a:pt x="24" y="65"/>
                  </a:lnTo>
                  <a:lnTo>
                    <a:pt x="24" y="64"/>
                  </a:lnTo>
                  <a:lnTo>
                    <a:pt x="25" y="64"/>
                  </a:lnTo>
                  <a:lnTo>
                    <a:pt x="24" y="64"/>
                  </a:lnTo>
                  <a:lnTo>
                    <a:pt x="24" y="63"/>
                  </a:lnTo>
                  <a:lnTo>
                    <a:pt x="24" y="61"/>
                  </a:lnTo>
                  <a:lnTo>
                    <a:pt x="25" y="60"/>
                  </a:lnTo>
                  <a:lnTo>
                    <a:pt x="24" y="60"/>
                  </a:lnTo>
                  <a:lnTo>
                    <a:pt x="24" y="59"/>
                  </a:lnTo>
                  <a:lnTo>
                    <a:pt x="24" y="57"/>
                  </a:lnTo>
                  <a:lnTo>
                    <a:pt x="24" y="59"/>
                  </a:lnTo>
                  <a:lnTo>
                    <a:pt x="24" y="57"/>
                  </a:lnTo>
                  <a:lnTo>
                    <a:pt x="23" y="57"/>
                  </a:lnTo>
                  <a:lnTo>
                    <a:pt x="24" y="57"/>
                  </a:lnTo>
                  <a:lnTo>
                    <a:pt x="23" y="57"/>
                  </a:lnTo>
                  <a:lnTo>
                    <a:pt x="23" y="56"/>
                  </a:lnTo>
                  <a:lnTo>
                    <a:pt x="23" y="55"/>
                  </a:lnTo>
                  <a:lnTo>
                    <a:pt x="23" y="54"/>
                  </a:lnTo>
                  <a:lnTo>
                    <a:pt x="21" y="54"/>
                  </a:lnTo>
                  <a:lnTo>
                    <a:pt x="21" y="52"/>
                  </a:lnTo>
                  <a:lnTo>
                    <a:pt x="20" y="52"/>
                  </a:lnTo>
                  <a:lnTo>
                    <a:pt x="20" y="51"/>
                  </a:lnTo>
                  <a:lnTo>
                    <a:pt x="19" y="51"/>
                  </a:lnTo>
                  <a:lnTo>
                    <a:pt x="19" y="50"/>
                  </a:lnTo>
                  <a:lnTo>
                    <a:pt x="18" y="50"/>
                  </a:lnTo>
                  <a:lnTo>
                    <a:pt x="19" y="50"/>
                  </a:lnTo>
                  <a:lnTo>
                    <a:pt x="18" y="50"/>
                  </a:lnTo>
                  <a:lnTo>
                    <a:pt x="19" y="50"/>
                  </a:lnTo>
                  <a:lnTo>
                    <a:pt x="18" y="50"/>
                  </a:lnTo>
                  <a:lnTo>
                    <a:pt x="16" y="49"/>
                  </a:lnTo>
                  <a:lnTo>
                    <a:pt x="16" y="50"/>
                  </a:lnTo>
                  <a:lnTo>
                    <a:pt x="16" y="49"/>
                  </a:lnTo>
                  <a:lnTo>
                    <a:pt x="16" y="50"/>
                  </a:lnTo>
                  <a:lnTo>
                    <a:pt x="16" y="49"/>
                  </a:lnTo>
                  <a:lnTo>
                    <a:pt x="15" y="49"/>
                  </a:lnTo>
                  <a:lnTo>
                    <a:pt x="15" y="47"/>
                  </a:lnTo>
                  <a:lnTo>
                    <a:pt x="15" y="46"/>
                  </a:lnTo>
                  <a:lnTo>
                    <a:pt x="14" y="46"/>
                  </a:lnTo>
                  <a:lnTo>
                    <a:pt x="15" y="46"/>
                  </a:lnTo>
                  <a:lnTo>
                    <a:pt x="15" y="45"/>
                  </a:lnTo>
                  <a:lnTo>
                    <a:pt x="15" y="43"/>
                  </a:lnTo>
                  <a:lnTo>
                    <a:pt x="14" y="43"/>
                  </a:lnTo>
                  <a:lnTo>
                    <a:pt x="14" y="42"/>
                  </a:lnTo>
                  <a:lnTo>
                    <a:pt x="12" y="41"/>
                  </a:lnTo>
                  <a:lnTo>
                    <a:pt x="12" y="40"/>
                  </a:lnTo>
                  <a:lnTo>
                    <a:pt x="12" y="41"/>
                  </a:lnTo>
                  <a:lnTo>
                    <a:pt x="11" y="41"/>
                  </a:lnTo>
                  <a:lnTo>
                    <a:pt x="11" y="40"/>
                  </a:lnTo>
                  <a:lnTo>
                    <a:pt x="11" y="38"/>
                  </a:lnTo>
                  <a:lnTo>
                    <a:pt x="10" y="38"/>
                  </a:lnTo>
                  <a:lnTo>
                    <a:pt x="10" y="37"/>
                  </a:lnTo>
                  <a:lnTo>
                    <a:pt x="10" y="36"/>
                  </a:lnTo>
                  <a:lnTo>
                    <a:pt x="9" y="35"/>
                  </a:lnTo>
                  <a:lnTo>
                    <a:pt x="7" y="33"/>
                  </a:lnTo>
                  <a:lnTo>
                    <a:pt x="7" y="32"/>
                  </a:lnTo>
                  <a:lnTo>
                    <a:pt x="6" y="32"/>
                  </a:lnTo>
                  <a:lnTo>
                    <a:pt x="6" y="31"/>
                  </a:lnTo>
                  <a:lnTo>
                    <a:pt x="5" y="31"/>
                  </a:lnTo>
                  <a:lnTo>
                    <a:pt x="5" y="29"/>
                  </a:lnTo>
                  <a:lnTo>
                    <a:pt x="5" y="28"/>
                  </a:lnTo>
                  <a:lnTo>
                    <a:pt x="4" y="28"/>
                  </a:lnTo>
                  <a:lnTo>
                    <a:pt x="4" y="27"/>
                  </a:lnTo>
                  <a:lnTo>
                    <a:pt x="4" y="26"/>
                  </a:lnTo>
                  <a:lnTo>
                    <a:pt x="2" y="26"/>
                  </a:lnTo>
                  <a:lnTo>
                    <a:pt x="1" y="26"/>
                  </a:lnTo>
                  <a:lnTo>
                    <a:pt x="0" y="26"/>
                  </a:lnTo>
                  <a:lnTo>
                    <a:pt x="1" y="26"/>
                  </a:lnTo>
                  <a:lnTo>
                    <a:pt x="0" y="26"/>
                  </a:lnTo>
                  <a:lnTo>
                    <a:pt x="0" y="27"/>
                  </a:lnTo>
                  <a:lnTo>
                    <a:pt x="0" y="26"/>
                  </a:lnTo>
                  <a:lnTo>
                    <a:pt x="1" y="26"/>
                  </a:lnTo>
                  <a:lnTo>
                    <a:pt x="0" y="26"/>
                  </a:lnTo>
                  <a:lnTo>
                    <a:pt x="1" y="26"/>
                  </a:lnTo>
                  <a:lnTo>
                    <a:pt x="1" y="24"/>
                  </a:lnTo>
                  <a:lnTo>
                    <a:pt x="1" y="23"/>
                  </a:lnTo>
                  <a:lnTo>
                    <a:pt x="1" y="22"/>
                  </a:lnTo>
                  <a:lnTo>
                    <a:pt x="1" y="21"/>
                  </a:lnTo>
                  <a:lnTo>
                    <a:pt x="1" y="19"/>
                  </a:lnTo>
                  <a:lnTo>
                    <a:pt x="2" y="19"/>
                  </a:lnTo>
                  <a:lnTo>
                    <a:pt x="2" y="18"/>
                  </a:lnTo>
                  <a:lnTo>
                    <a:pt x="4" y="18"/>
                  </a:lnTo>
                  <a:lnTo>
                    <a:pt x="5" y="19"/>
                  </a:lnTo>
                  <a:lnTo>
                    <a:pt x="6" y="19"/>
                  </a:lnTo>
                  <a:lnTo>
                    <a:pt x="7" y="19"/>
                  </a:lnTo>
                  <a:lnTo>
                    <a:pt x="9" y="19"/>
                  </a:lnTo>
                  <a:lnTo>
                    <a:pt x="9" y="18"/>
                  </a:lnTo>
                  <a:lnTo>
                    <a:pt x="10" y="18"/>
                  </a:lnTo>
                  <a:lnTo>
                    <a:pt x="10" y="17"/>
                  </a:lnTo>
                  <a:lnTo>
                    <a:pt x="11" y="17"/>
                  </a:lnTo>
                  <a:lnTo>
                    <a:pt x="11" y="15"/>
                  </a:lnTo>
                  <a:lnTo>
                    <a:pt x="12" y="15"/>
                  </a:lnTo>
                  <a:lnTo>
                    <a:pt x="12" y="14"/>
                  </a:lnTo>
                  <a:lnTo>
                    <a:pt x="14" y="14"/>
                  </a:lnTo>
                  <a:lnTo>
                    <a:pt x="15" y="14"/>
                  </a:lnTo>
                  <a:lnTo>
                    <a:pt x="16" y="14"/>
                  </a:lnTo>
                  <a:lnTo>
                    <a:pt x="16" y="13"/>
                  </a:lnTo>
                  <a:lnTo>
                    <a:pt x="16" y="12"/>
                  </a:lnTo>
                  <a:lnTo>
                    <a:pt x="18" y="12"/>
                  </a:lnTo>
                  <a:lnTo>
                    <a:pt x="19" y="12"/>
                  </a:lnTo>
                  <a:lnTo>
                    <a:pt x="18" y="10"/>
                  </a:lnTo>
                  <a:lnTo>
                    <a:pt x="18" y="9"/>
                  </a:lnTo>
                  <a:lnTo>
                    <a:pt x="16" y="9"/>
                  </a:lnTo>
                  <a:lnTo>
                    <a:pt x="16" y="8"/>
                  </a:lnTo>
                  <a:lnTo>
                    <a:pt x="15" y="6"/>
                  </a:lnTo>
                  <a:lnTo>
                    <a:pt x="14" y="6"/>
                  </a:lnTo>
                  <a:lnTo>
                    <a:pt x="14" y="5"/>
                  </a:lnTo>
                  <a:lnTo>
                    <a:pt x="12" y="5"/>
                  </a:lnTo>
                  <a:lnTo>
                    <a:pt x="14" y="4"/>
                  </a:lnTo>
                  <a:lnTo>
                    <a:pt x="15" y="4"/>
                  </a:lnTo>
                  <a:lnTo>
                    <a:pt x="18" y="4"/>
                  </a:lnTo>
                  <a:lnTo>
                    <a:pt x="19" y="3"/>
                  </a:lnTo>
                  <a:lnTo>
                    <a:pt x="20" y="3"/>
                  </a:lnTo>
                  <a:lnTo>
                    <a:pt x="21" y="1"/>
                  </a:lnTo>
                  <a:lnTo>
                    <a:pt x="23" y="1"/>
                  </a:lnTo>
                  <a:lnTo>
                    <a:pt x="24" y="1"/>
                  </a:lnTo>
                  <a:lnTo>
                    <a:pt x="25" y="0"/>
                  </a:lnTo>
                  <a:lnTo>
                    <a:pt x="27" y="1"/>
                  </a:lnTo>
                  <a:lnTo>
                    <a:pt x="28" y="1"/>
                  </a:lnTo>
                  <a:lnTo>
                    <a:pt x="29"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0" name="Freeform 1989"/>
            <p:cNvSpPr>
              <a:spLocks noEditPoints="1"/>
            </p:cNvSpPr>
            <p:nvPr/>
          </p:nvSpPr>
          <p:spPr bwMode="auto">
            <a:xfrm>
              <a:off x="4473575" y="3743541"/>
              <a:ext cx="36513" cy="74613"/>
            </a:xfrm>
            <a:custGeom>
              <a:avLst/>
              <a:gdLst>
                <a:gd name="T0" fmla="*/ 20 w 23"/>
                <a:gd name="T1" fmla="*/ 24 h 47"/>
                <a:gd name="T2" fmla="*/ 19 w 23"/>
                <a:gd name="T3" fmla="*/ 24 h 47"/>
                <a:gd name="T4" fmla="*/ 19 w 23"/>
                <a:gd name="T5" fmla="*/ 23 h 47"/>
                <a:gd name="T6" fmla="*/ 19 w 23"/>
                <a:gd name="T7" fmla="*/ 18 h 47"/>
                <a:gd name="T8" fmla="*/ 20 w 23"/>
                <a:gd name="T9" fmla="*/ 18 h 47"/>
                <a:gd name="T10" fmla="*/ 14 w 23"/>
                <a:gd name="T11" fmla="*/ 1 h 47"/>
                <a:gd name="T12" fmla="*/ 13 w 23"/>
                <a:gd name="T13" fmla="*/ 1 h 47"/>
                <a:gd name="T14" fmla="*/ 15 w 23"/>
                <a:gd name="T15" fmla="*/ 2 h 47"/>
                <a:gd name="T16" fmla="*/ 15 w 23"/>
                <a:gd name="T17" fmla="*/ 4 h 47"/>
                <a:gd name="T18" fmla="*/ 17 w 23"/>
                <a:gd name="T19" fmla="*/ 4 h 47"/>
                <a:gd name="T20" fmla="*/ 20 w 23"/>
                <a:gd name="T21" fmla="*/ 2 h 47"/>
                <a:gd name="T22" fmla="*/ 19 w 23"/>
                <a:gd name="T23" fmla="*/ 5 h 47"/>
                <a:gd name="T24" fmla="*/ 17 w 23"/>
                <a:gd name="T25" fmla="*/ 7 h 47"/>
                <a:gd name="T26" fmla="*/ 18 w 23"/>
                <a:gd name="T27" fmla="*/ 10 h 47"/>
                <a:gd name="T28" fmla="*/ 20 w 23"/>
                <a:gd name="T29" fmla="*/ 11 h 47"/>
                <a:gd name="T30" fmla="*/ 20 w 23"/>
                <a:gd name="T31" fmla="*/ 15 h 47"/>
                <a:gd name="T32" fmla="*/ 18 w 23"/>
                <a:gd name="T33" fmla="*/ 18 h 47"/>
                <a:gd name="T34" fmla="*/ 17 w 23"/>
                <a:gd name="T35" fmla="*/ 20 h 47"/>
                <a:gd name="T36" fmla="*/ 14 w 23"/>
                <a:gd name="T37" fmla="*/ 23 h 47"/>
                <a:gd name="T38" fmla="*/ 17 w 23"/>
                <a:gd name="T39" fmla="*/ 24 h 47"/>
                <a:gd name="T40" fmla="*/ 18 w 23"/>
                <a:gd name="T41" fmla="*/ 24 h 47"/>
                <a:gd name="T42" fmla="*/ 19 w 23"/>
                <a:gd name="T43" fmla="*/ 25 h 47"/>
                <a:gd name="T44" fmla="*/ 22 w 23"/>
                <a:gd name="T45" fmla="*/ 26 h 47"/>
                <a:gd name="T46" fmla="*/ 20 w 23"/>
                <a:gd name="T47" fmla="*/ 28 h 47"/>
                <a:gd name="T48" fmla="*/ 23 w 23"/>
                <a:gd name="T49" fmla="*/ 29 h 47"/>
                <a:gd name="T50" fmla="*/ 22 w 23"/>
                <a:gd name="T51" fmla="*/ 32 h 47"/>
                <a:gd name="T52" fmla="*/ 22 w 23"/>
                <a:gd name="T53" fmla="*/ 33 h 47"/>
                <a:gd name="T54" fmla="*/ 19 w 23"/>
                <a:gd name="T55" fmla="*/ 35 h 47"/>
                <a:gd name="T56" fmla="*/ 17 w 23"/>
                <a:gd name="T57" fmla="*/ 37 h 47"/>
                <a:gd name="T58" fmla="*/ 15 w 23"/>
                <a:gd name="T59" fmla="*/ 40 h 47"/>
                <a:gd name="T60" fmla="*/ 15 w 23"/>
                <a:gd name="T61" fmla="*/ 44 h 47"/>
                <a:gd name="T62" fmla="*/ 11 w 23"/>
                <a:gd name="T63" fmla="*/ 47 h 47"/>
                <a:gd name="T64" fmla="*/ 11 w 23"/>
                <a:gd name="T65" fmla="*/ 43 h 47"/>
                <a:gd name="T66" fmla="*/ 10 w 23"/>
                <a:gd name="T67" fmla="*/ 40 h 47"/>
                <a:gd name="T68" fmla="*/ 9 w 23"/>
                <a:gd name="T69" fmla="*/ 37 h 47"/>
                <a:gd name="T70" fmla="*/ 8 w 23"/>
                <a:gd name="T71" fmla="*/ 34 h 47"/>
                <a:gd name="T72" fmla="*/ 5 w 23"/>
                <a:gd name="T73" fmla="*/ 30 h 47"/>
                <a:gd name="T74" fmla="*/ 3 w 23"/>
                <a:gd name="T75" fmla="*/ 28 h 47"/>
                <a:gd name="T76" fmla="*/ 1 w 23"/>
                <a:gd name="T77" fmla="*/ 25 h 47"/>
                <a:gd name="T78" fmla="*/ 0 w 23"/>
                <a:gd name="T79" fmla="*/ 23 h 47"/>
                <a:gd name="T80" fmla="*/ 3 w 23"/>
                <a:gd name="T81" fmla="*/ 21 h 47"/>
                <a:gd name="T82" fmla="*/ 4 w 23"/>
                <a:gd name="T83" fmla="*/ 19 h 47"/>
                <a:gd name="T84" fmla="*/ 5 w 23"/>
                <a:gd name="T85" fmla="*/ 16 h 47"/>
                <a:gd name="T86" fmla="*/ 6 w 23"/>
                <a:gd name="T87" fmla="*/ 14 h 47"/>
                <a:gd name="T88" fmla="*/ 5 w 23"/>
                <a:gd name="T89" fmla="*/ 11 h 47"/>
                <a:gd name="T90" fmla="*/ 5 w 23"/>
                <a:gd name="T91" fmla="*/ 7 h 47"/>
                <a:gd name="T92" fmla="*/ 4 w 23"/>
                <a:gd name="T93" fmla="*/ 5 h 47"/>
                <a:gd name="T94" fmla="*/ 6 w 23"/>
                <a:gd name="T95" fmla="*/ 4 h 47"/>
                <a:gd name="T96" fmla="*/ 6 w 23"/>
                <a:gd name="T97" fmla="*/ 2 h 47"/>
                <a:gd name="T98" fmla="*/ 9 w 23"/>
                <a:gd name="T99" fmla="*/ 1 h 47"/>
                <a:gd name="T100" fmla="*/ 11 w 23"/>
                <a:gd name="T10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47">
                  <a:moveTo>
                    <a:pt x="19" y="23"/>
                  </a:moveTo>
                  <a:lnTo>
                    <a:pt x="19" y="24"/>
                  </a:lnTo>
                  <a:lnTo>
                    <a:pt x="20" y="24"/>
                  </a:lnTo>
                  <a:lnTo>
                    <a:pt x="19" y="24"/>
                  </a:lnTo>
                  <a:lnTo>
                    <a:pt x="19" y="25"/>
                  </a:lnTo>
                  <a:lnTo>
                    <a:pt x="19" y="24"/>
                  </a:lnTo>
                  <a:lnTo>
                    <a:pt x="18" y="24"/>
                  </a:lnTo>
                  <a:lnTo>
                    <a:pt x="18" y="23"/>
                  </a:lnTo>
                  <a:lnTo>
                    <a:pt x="19" y="23"/>
                  </a:lnTo>
                  <a:close/>
                  <a:moveTo>
                    <a:pt x="20" y="18"/>
                  </a:moveTo>
                  <a:lnTo>
                    <a:pt x="20" y="19"/>
                  </a:lnTo>
                  <a:lnTo>
                    <a:pt x="19" y="18"/>
                  </a:lnTo>
                  <a:lnTo>
                    <a:pt x="20" y="18"/>
                  </a:lnTo>
                  <a:close/>
                  <a:moveTo>
                    <a:pt x="22" y="18"/>
                  </a:moveTo>
                  <a:lnTo>
                    <a:pt x="20" y="18"/>
                  </a:lnTo>
                  <a:lnTo>
                    <a:pt x="22" y="18"/>
                  </a:lnTo>
                  <a:close/>
                  <a:moveTo>
                    <a:pt x="14" y="0"/>
                  </a:moveTo>
                  <a:lnTo>
                    <a:pt x="14" y="1"/>
                  </a:lnTo>
                  <a:lnTo>
                    <a:pt x="13" y="1"/>
                  </a:lnTo>
                  <a:lnTo>
                    <a:pt x="14" y="1"/>
                  </a:lnTo>
                  <a:lnTo>
                    <a:pt x="13" y="1"/>
                  </a:lnTo>
                  <a:lnTo>
                    <a:pt x="14" y="1"/>
                  </a:lnTo>
                  <a:lnTo>
                    <a:pt x="15" y="1"/>
                  </a:lnTo>
                  <a:lnTo>
                    <a:pt x="15" y="2"/>
                  </a:lnTo>
                  <a:lnTo>
                    <a:pt x="17" y="2"/>
                  </a:lnTo>
                  <a:lnTo>
                    <a:pt x="17" y="4"/>
                  </a:lnTo>
                  <a:lnTo>
                    <a:pt x="15" y="4"/>
                  </a:lnTo>
                  <a:lnTo>
                    <a:pt x="17" y="4"/>
                  </a:lnTo>
                  <a:lnTo>
                    <a:pt x="17" y="5"/>
                  </a:lnTo>
                  <a:lnTo>
                    <a:pt x="17" y="4"/>
                  </a:lnTo>
                  <a:lnTo>
                    <a:pt x="18" y="4"/>
                  </a:lnTo>
                  <a:lnTo>
                    <a:pt x="19" y="2"/>
                  </a:lnTo>
                  <a:lnTo>
                    <a:pt x="20" y="2"/>
                  </a:lnTo>
                  <a:lnTo>
                    <a:pt x="20" y="4"/>
                  </a:lnTo>
                  <a:lnTo>
                    <a:pt x="19" y="4"/>
                  </a:lnTo>
                  <a:lnTo>
                    <a:pt x="19" y="5"/>
                  </a:lnTo>
                  <a:lnTo>
                    <a:pt x="19" y="6"/>
                  </a:lnTo>
                  <a:lnTo>
                    <a:pt x="18" y="6"/>
                  </a:lnTo>
                  <a:lnTo>
                    <a:pt x="17" y="7"/>
                  </a:lnTo>
                  <a:lnTo>
                    <a:pt x="17" y="9"/>
                  </a:lnTo>
                  <a:lnTo>
                    <a:pt x="17" y="10"/>
                  </a:lnTo>
                  <a:lnTo>
                    <a:pt x="18" y="10"/>
                  </a:lnTo>
                  <a:lnTo>
                    <a:pt x="18" y="11"/>
                  </a:lnTo>
                  <a:lnTo>
                    <a:pt x="19" y="11"/>
                  </a:lnTo>
                  <a:lnTo>
                    <a:pt x="20" y="11"/>
                  </a:lnTo>
                  <a:lnTo>
                    <a:pt x="20" y="12"/>
                  </a:lnTo>
                  <a:lnTo>
                    <a:pt x="20" y="14"/>
                  </a:lnTo>
                  <a:lnTo>
                    <a:pt x="20" y="15"/>
                  </a:lnTo>
                  <a:lnTo>
                    <a:pt x="19" y="16"/>
                  </a:lnTo>
                  <a:lnTo>
                    <a:pt x="19" y="18"/>
                  </a:lnTo>
                  <a:lnTo>
                    <a:pt x="18" y="18"/>
                  </a:lnTo>
                  <a:lnTo>
                    <a:pt x="18" y="19"/>
                  </a:lnTo>
                  <a:lnTo>
                    <a:pt x="17" y="19"/>
                  </a:lnTo>
                  <a:lnTo>
                    <a:pt x="17" y="20"/>
                  </a:lnTo>
                  <a:lnTo>
                    <a:pt x="15" y="20"/>
                  </a:lnTo>
                  <a:lnTo>
                    <a:pt x="14" y="21"/>
                  </a:lnTo>
                  <a:lnTo>
                    <a:pt x="14" y="23"/>
                  </a:lnTo>
                  <a:lnTo>
                    <a:pt x="15" y="23"/>
                  </a:lnTo>
                  <a:lnTo>
                    <a:pt x="15" y="24"/>
                  </a:lnTo>
                  <a:lnTo>
                    <a:pt x="17" y="24"/>
                  </a:lnTo>
                  <a:lnTo>
                    <a:pt x="17" y="25"/>
                  </a:lnTo>
                  <a:lnTo>
                    <a:pt x="18" y="25"/>
                  </a:lnTo>
                  <a:lnTo>
                    <a:pt x="18" y="24"/>
                  </a:lnTo>
                  <a:lnTo>
                    <a:pt x="18" y="25"/>
                  </a:lnTo>
                  <a:lnTo>
                    <a:pt x="18" y="26"/>
                  </a:lnTo>
                  <a:lnTo>
                    <a:pt x="19" y="25"/>
                  </a:lnTo>
                  <a:lnTo>
                    <a:pt x="20" y="25"/>
                  </a:lnTo>
                  <a:lnTo>
                    <a:pt x="20" y="26"/>
                  </a:lnTo>
                  <a:lnTo>
                    <a:pt x="22" y="26"/>
                  </a:lnTo>
                  <a:lnTo>
                    <a:pt x="22" y="28"/>
                  </a:lnTo>
                  <a:lnTo>
                    <a:pt x="20" y="26"/>
                  </a:lnTo>
                  <a:lnTo>
                    <a:pt x="20" y="28"/>
                  </a:lnTo>
                  <a:lnTo>
                    <a:pt x="22" y="28"/>
                  </a:lnTo>
                  <a:lnTo>
                    <a:pt x="23" y="28"/>
                  </a:lnTo>
                  <a:lnTo>
                    <a:pt x="23" y="29"/>
                  </a:lnTo>
                  <a:lnTo>
                    <a:pt x="22" y="29"/>
                  </a:lnTo>
                  <a:lnTo>
                    <a:pt x="22" y="30"/>
                  </a:lnTo>
                  <a:lnTo>
                    <a:pt x="22" y="32"/>
                  </a:lnTo>
                  <a:lnTo>
                    <a:pt x="23" y="32"/>
                  </a:lnTo>
                  <a:lnTo>
                    <a:pt x="23" y="33"/>
                  </a:lnTo>
                  <a:lnTo>
                    <a:pt x="22" y="33"/>
                  </a:lnTo>
                  <a:lnTo>
                    <a:pt x="20" y="34"/>
                  </a:lnTo>
                  <a:lnTo>
                    <a:pt x="19" y="34"/>
                  </a:lnTo>
                  <a:lnTo>
                    <a:pt x="19" y="35"/>
                  </a:lnTo>
                  <a:lnTo>
                    <a:pt x="18" y="35"/>
                  </a:lnTo>
                  <a:lnTo>
                    <a:pt x="18" y="37"/>
                  </a:lnTo>
                  <a:lnTo>
                    <a:pt x="17" y="37"/>
                  </a:lnTo>
                  <a:lnTo>
                    <a:pt x="15" y="38"/>
                  </a:lnTo>
                  <a:lnTo>
                    <a:pt x="15" y="39"/>
                  </a:lnTo>
                  <a:lnTo>
                    <a:pt x="15" y="40"/>
                  </a:lnTo>
                  <a:lnTo>
                    <a:pt x="15" y="42"/>
                  </a:lnTo>
                  <a:lnTo>
                    <a:pt x="15" y="43"/>
                  </a:lnTo>
                  <a:lnTo>
                    <a:pt x="15" y="44"/>
                  </a:lnTo>
                  <a:lnTo>
                    <a:pt x="14" y="46"/>
                  </a:lnTo>
                  <a:lnTo>
                    <a:pt x="13" y="46"/>
                  </a:lnTo>
                  <a:lnTo>
                    <a:pt x="11" y="47"/>
                  </a:lnTo>
                  <a:lnTo>
                    <a:pt x="11" y="46"/>
                  </a:lnTo>
                  <a:lnTo>
                    <a:pt x="11" y="44"/>
                  </a:lnTo>
                  <a:lnTo>
                    <a:pt x="11" y="43"/>
                  </a:lnTo>
                  <a:lnTo>
                    <a:pt x="10" y="43"/>
                  </a:lnTo>
                  <a:lnTo>
                    <a:pt x="10" y="42"/>
                  </a:lnTo>
                  <a:lnTo>
                    <a:pt x="10" y="40"/>
                  </a:lnTo>
                  <a:lnTo>
                    <a:pt x="10" y="39"/>
                  </a:lnTo>
                  <a:lnTo>
                    <a:pt x="10" y="38"/>
                  </a:lnTo>
                  <a:lnTo>
                    <a:pt x="9" y="37"/>
                  </a:lnTo>
                  <a:lnTo>
                    <a:pt x="9" y="35"/>
                  </a:lnTo>
                  <a:lnTo>
                    <a:pt x="9" y="34"/>
                  </a:lnTo>
                  <a:lnTo>
                    <a:pt x="8" y="34"/>
                  </a:lnTo>
                  <a:lnTo>
                    <a:pt x="6" y="33"/>
                  </a:lnTo>
                  <a:lnTo>
                    <a:pt x="5" y="32"/>
                  </a:lnTo>
                  <a:lnTo>
                    <a:pt x="5" y="30"/>
                  </a:lnTo>
                  <a:lnTo>
                    <a:pt x="4" y="29"/>
                  </a:lnTo>
                  <a:lnTo>
                    <a:pt x="4" y="28"/>
                  </a:lnTo>
                  <a:lnTo>
                    <a:pt x="3" y="28"/>
                  </a:lnTo>
                  <a:lnTo>
                    <a:pt x="1" y="28"/>
                  </a:lnTo>
                  <a:lnTo>
                    <a:pt x="1" y="26"/>
                  </a:lnTo>
                  <a:lnTo>
                    <a:pt x="1" y="25"/>
                  </a:lnTo>
                  <a:lnTo>
                    <a:pt x="1" y="24"/>
                  </a:lnTo>
                  <a:lnTo>
                    <a:pt x="0" y="24"/>
                  </a:lnTo>
                  <a:lnTo>
                    <a:pt x="0" y="23"/>
                  </a:lnTo>
                  <a:lnTo>
                    <a:pt x="1" y="23"/>
                  </a:lnTo>
                  <a:lnTo>
                    <a:pt x="1" y="21"/>
                  </a:lnTo>
                  <a:lnTo>
                    <a:pt x="3" y="21"/>
                  </a:lnTo>
                  <a:lnTo>
                    <a:pt x="3" y="20"/>
                  </a:lnTo>
                  <a:lnTo>
                    <a:pt x="3" y="19"/>
                  </a:lnTo>
                  <a:lnTo>
                    <a:pt x="4" y="19"/>
                  </a:lnTo>
                  <a:lnTo>
                    <a:pt x="5" y="19"/>
                  </a:lnTo>
                  <a:lnTo>
                    <a:pt x="5" y="18"/>
                  </a:lnTo>
                  <a:lnTo>
                    <a:pt x="5" y="16"/>
                  </a:lnTo>
                  <a:lnTo>
                    <a:pt x="5" y="15"/>
                  </a:lnTo>
                  <a:lnTo>
                    <a:pt x="5" y="14"/>
                  </a:lnTo>
                  <a:lnTo>
                    <a:pt x="6" y="14"/>
                  </a:lnTo>
                  <a:lnTo>
                    <a:pt x="5" y="14"/>
                  </a:lnTo>
                  <a:lnTo>
                    <a:pt x="5" y="12"/>
                  </a:lnTo>
                  <a:lnTo>
                    <a:pt x="5" y="11"/>
                  </a:lnTo>
                  <a:lnTo>
                    <a:pt x="5" y="10"/>
                  </a:lnTo>
                  <a:lnTo>
                    <a:pt x="5" y="9"/>
                  </a:lnTo>
                  <a:lnTo>
                    <a:pt x="5" y="7"/>
                  </a:lnTo>
                  <a:lnTo>
                    <a:pt x="5" y="6"/>
                  </a:lnTo>
                  <a:lnTo>
                    <a:pt x="4" y="6"/>
                  </a:lnTo>
                  <a:lnTo>
                    <a:pt x="4" y="5"/>
                  </a:lnTo>
                  <a:lnTo>
                    <a:pt x="5" y="5"/>
                  </a:lnTo>
                  <a:lnTo>
                    <a:pt x="6" y="5"/>
                  </a:lnTo>
                  <a:lnTo>
                    <a:pt x="6" y="4"/>
                  </a:lnTo>
                  <a:lnTo>
                    <a:pt x="5" y="4"/>
                  </a:lnTo>
                  <a:lnTo>
                    <a:pt x="6" y="4"/>
                  </a:lnTo>
                  <a:lnTo>
                    <a:pt x="6" y="2"/>
                  </a:lnTo>
                  <a:lnTo>
                    <a:pt x="8" y="2"/>
                  </a:lnTo>
                  <a:lnTo>
                    <a:pt x="9" y="2"/>
                  </a:lnTo>
                  <a:lnTo>
                    <a:pt x="9" y="1"/>
                  </a:lnTo>
                  <a:lnTo>
                    <a:pt x="10" y="1"/>
                  </a:lnTo>
                  <a:lnTo>
                    <a:pt x="11" y="1"/>
                  </a:lnTo>
                  <a:lnTo>
                    <a:pt x="11" y="0"/>
                  </a:lnTo>
                  <a:lnTo>
                    <a:pt x="13" y="0"/>
                  </a:lnTo>
                  <a:lnTo>
                    <a:pt x="1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1" name="Freeform 1990"/>
            <p:cNvSpPr>
              <a:spLocks noEditPoints="1"/>
            </p:cNvSpPr>
            <p:nvPr/>
          </p:nvSpPr>
          <p:spPr bwMode="auto">
            <a:xfrm>
              <a:off x="4600575" y="3559391"/>
              <a:ext cx="155575" cy="103188"/>
            </a:xfrm>
            <a:custGeom>
              <a:avLst/>
              <a:gdLst>
                <a:gd name="T0" fmla="*/ 60 w 98"/>
                <a:gd name="T1" fmla="*/ 53 h 65"/>
                <a:gd name="T2" fmla="*/ 54 w 98"/>
                <a:gd name="T3" fmla="*/ 52 h 65"/>
                <a:gd name="T4" fmla="*/ 65 w 98"/>
                <a:gd name="T5" fmla="*/ 1 h 65"/>
                <a:gd name="T6" fmla="*/ 65 w 98"/>
                <a:gd name="T7" fmla="*/ 9 h 65"/>
                <a:gd name="T8" fmla="*/ 72 w 98"/>
                <a:gd name="T9" fmla="*/ 11 h 65"/>
                <a:gd name="T10" fmla="*/ 75 w 98"/>
                <a:gd name="T11" fmla="*/ 16 h 65"/>
                <a:gd name="T12" fmla="*/ 83 w 98"/>
                <a:gd name="T13" fmla="*/ 16 h 65"/>
                <a:gd name="T14" fmla="*/ 87 w 98"/>
                <a:gd name="T15" fmla="*/ 20 h 65"/>
                <a:gd name="T16" fmla="*/ 96 w 98"/>
                <a:gd name="T17" fmla="*/ 23 h 65"/>
                <a:gd name="T18" fmla="*/ 96 w 98"/>
                <a:gd name="T19" fmla="*/ 29 h 65"/>
                <a:gd name="T20" fmla="*/ 96 w 98"/>
                <a:gd name="T21" fmla="*/ 32 h 65"/>
                <a:gd name="T22" fmla="*/ 93 w 98"/>
                <a:gd name="T23" fmla="*/ 38 h 65"/>
                <a:gd name="T24" fmla="*/ 87 w 98"/>
                <a:gd name="T25" fmla="*/ 44 h 65"/>
                <a:gd name="T26" fmla="*/ 80 w 98"/>
                <a:gd name="T27" fmla="*/ 48 h 65"/>
                <a:gd name="T28" fmla="*/ 73 w 98"/>
                <a:gd name="T29" fmla="*/ 50 h 65"/>
                <a:gd name="T30" fmla="*/ 72 w 98"/>
                <a:gd name="T31" fmla="*/ 48 h 65"/>
                <a:gd name="T32" fmla="*/ 72 w 98"/>
                <a:gd name="T33" fmla="*/ 57 h 65"/>
                <a:gd name="T34" fmla="*/ 79 w 98"/>
                <a:gd name="T35" fmla="*/ 57 h 65"/>
                <a:gd name="T36" fmla="*/ 75 w 98"/>
                <a:gd name="T37" fmla="*/ 61 h 65"/>
                <a:gd name="T38" fmla="*/ 68 w 98"/>
                <a:gd name="T39" fmla="*/ 62 h 65"/>
                <a:gd name="T40" fmla="*/ 63 w 98"/>
                <a:gd name="T41" fmla="*/ 62 h 65"/>
                <a:gd name="T42" fmla="*/ 56 w 98"/>
                <a:gd name="T43" fmla="*/ 57 h 65"/>
                <a:gd name="T44" fmla="*/ 63 w 98"/>
                <a:gd name="T45" fmla="*/ 53 h 65"/>
                <a:gd name="T46" fmla="*/ 58 w 98"/>
                <a:gd name="T47" fmla="*/ 52 h 65"/>
                <a:gd name="T48" fmla="*/ 52 w 98"/>
                <a:gd name="T49" fmla="*/ 50 h 65"/>
                <a:gd name="T50" fmla="*/ 58 w 98"/>
                <a:gd name="T51" fmla="*/ 48 h 65"/>
                <a:gd name="T52" fmla="*/ 52 w 98"/>
                <a:gd name="T53" fmla="*/ 44 h 65"/>
                <a:gd name="T54" fmla="*/ 51 w 98"/>
                <a:gd name="T55" fmla="*/ 47 h 65"/>
                <a:gd name="T56" fmla="*/ 46 w 98"/>
                <a:gd name="T57" fmla="*/ 50 h 65"/>
                <a:gd name="T58" fmla="*/ 42 w 98"/>
                <a:gd name="T59" fmla="*/ 55 h 65"/>
                <a:gd name="T60" fmla="*/ 42 w 98"/>
                <a:gd name="T61" fmla="*/ 58 h 65"/>
                <a:gd name="T62" fmla="*/ 33 w 98"/>
                <a:gd name="T63" fmla="*/ 58 h 65"/>
                <a:gd name="T64" fmla="*/ 37 w 98"/>
                <a:gd name="T65" fmla="*/ 51 h 65"/>
                <a:gd name="T66" fmla="*/ 42 w 98"/>
                <a:gd name="T67" fmla="*/ 50 h 65"/>
                <a:gd name="T68" fmla="*/ 41 w 98"/>
                <a:gd name="T69" fmla="*/ 44 h 65"/>
                <a:gd name="T70" fmla="*/ 38 w 98"/>
                <a:gd name="T71" fmla="*/ 38 h 65"/>
                <a:gd name="T72" fmla="*/ 33 w 98"/>
                <a:gd name="T73" fmla="*/ 35 h 65"/>
                <a:gd name="T74" fmla="*/ 30 w 98"/>
                <a:gd name="T75" fmla="*/ 33 h 65"/>
                <a:gd name="T76" fmla="*/ 22 w 98"/>
                <a:gd name="T77" fmla="*/ 37 h 65"/>
                <a:gd name="T78" fmla="*/ 12 w 98"/>
                <a:gd name="T79" fmla="*/ 38 h 65"/>
                <a:gd name="T80" fmla="*/ 5 w 98"/>
                <a:gd name="T81" fmla="*/ 37 h 65"/>
                <a:gd name="T82" fmla="*/ 0 w 98"/>
                <a:gd name="T83" fmla="*/ 34 h 65"/>
                <a:gd name="T84" fmla="*/ 4 w 98"/>
                <a:gd name="T85" fmla="*/ 29 h 65"/>
                <a:gd name="T86" fmla="*/ 4 w 98"/>
                <a:gd name="T87" fmla="*/ 23 h 65"/>
                <a:gd name="T88" fmla="*/ 10 w 98"/>
                <a:gd name="T89" fmla="*/ 15 h 65"/>
                <a:gd name="T90" fmla="*/ 9 w 98"/>
                <a:gd name="T91" fmla="*/ 9 h 65"/>
                <a:gd name="T92" fmla="*/ 12 w 98"/>
                <a:gd name="T93" fmla="*/ 6 h 65"/>
                <a:gd name="T94" fmla="*/ 21 w 98"/>
                <a:gd name="T95" fmla="*/ 4 h 65"/>
                <a:gd name="T96" fmla="*/ 30 w 98"/>
                <a:gd name="T97" fmla="*/ 6 h 65"/>
                <a:gd name="T98" fmla="*/ 35 w 98"/>
                <a:gd name="T99" fmla="*/ 6 h 65"/>
                <a:gd name="T100" fmla="*/ 40 w 98"/>
                <a:gd name="T101" fmla="*/ 7 h 65"/>
                <a:gd name="T102" fmla="*/ 46 w 98"/>
                <a:gd name="T103" fmla="*/ 7 h 65"/>
                <a:gd name="T104" fmla="*/ 52 w 98"/>
                <a:gd name="T105" fmla="*/ 2 h 65"/>
                <a:gd name="T106" fmla="*/ 44 w 98"/>
                <a:gd name="T107" fmla="*/ 51 h 65"/>
                <a:gd name="T108" fmla="*/ 65 w 98"/>
                <a:gd name="T109" fmla="*/ 51 h 65"/>
                <a:gd name="T110" fmla="*/ 63 w 98"/>
                <a:gd name="T111" fmla="*/ 51 h 65"/>
                <a:gd name="T112" fmla="*/ 65 w 98"/>
                <a:gd name="T113" fmla="*/ 52 h 65"/>
                <a:gd name="T114" fmla="*/ 69 w 98"/>
                <a:gd name="T115" fmla="*/ 53 h 65"/>
                <a:gd name="T116" fmla="*/ 73 w 98"/>
                <a:gd name="T117" fmla="*/ 58 h 65"/>
                <a:gd name="T118" fmla="*/ 69 w 98"/>
                <a:gd name="T119" fmla="*/ 52 h 65"/>
                <a:gd name="T120" fmla="*/ 66 w 98"/>
                <a:gd name="T121"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65">
                  <a:moveTo>
                    <a:pt x="42" y="56"/>
                  </a:moveTo>
                  <a:lnTo>
                    <a:pt x="41" y="56"/>
                  </a:lnTo>
                  <a:lnTo>
                    <a:pt x="42" y="56"/>
                  </a:lnTo>
                  <a:lnTo>
                    <a:pt x="44" y="55"/>
                  </a:lnTo>
                  <a:lnTo>
                    <a:pt x="42" y="56"/>
                  </a:lnTo>
                  <a:close/>
                  <a:moveTo>
                    <a:pt x="58" y="52"/>
                  </a:moveTo>
                  <a:lnTo>
                    <a:pt x="59" y="52"/>
                  </a:lnTo>
                  <a:lnTo>
                    <a:pt x="60" y="52"/>
                  </a:lnTo>
                  <a:lnTo>
                    <a:pt x="60" y="53"/>
                  </a:lnTo>
                  <a:lnTo>
                    <a:pt x="58" y="52"/>
                  </a:lnTo>
                  <a:close/>
                  <a:moveTo>
                    <a:pt x="55" y="52"/>
                  </a:moveTo>
                  <a:lnTo>
                    <a:pt x="52" y="51"/>
                  </a:lnTo>
                  <a:lnTo>
                    <a:pt x="51" y="51"/>
                  </a:lnTo>
                  <a:lnTo>
                    <a:pt x="51" y="50"/>
                  </a:lnTo>
                  <a:lnTo>
                    <a:pt x="51" y="51"/>
                  </a:lnTo>
                  <a:lnTo>
                    <a:pt x="52" y="51"/>
                  </a:lnTo>
                  <a:lnTo>
                    <a:pt x="54" y="51"/>
                  </a:lnTo>
                  <a:lnTo>
                    <a:pt x="54" y="52"/>
                  </a:lnTo>
                  <a:lnTo>
                    <a:pt x="55" y="52"/>
                  </a:lnTo>
                  <a:close/>
                  <a:moveTo>
                    <a:pt x="60" y="0"/>
                  </a:moveTo>
                  <a:lnTo>
                    <a:pt x="61" y="0"/>
                  </a:lnTo>
                  <a:lnTo>
                    <a:pt x="63" y="0"/>
                  </a:lnTo>
                  <a:lnTo>
                    <a:pt x="63" y="1"/>
                  </a:lnTo>
                  <a:lnTo>
                    <a:pt x="63" y="0"/>
                  </a:lnTo>
                  <a:lnTo>
                    <a:pt x="64" y="0"/>
                  </a:lnTo>
                  <a:lnTo>
                    <a:pt x="64" y="1"/>
                  </a:lnTo>
                  <a:lnTo>
                    <a:pt x="65" y="1"/>
                  </a:lnTo>
                  <a:lnTo>
                    <a:pt x="65" y="2"/>
                  </a:lnTo>
                  <a:lnTo>
                    <a:pt x="65" y="4"/>
                  </a:lnTo>
                  <a:lnTo>
                    <a:pt x="66" y="4"/>
                  </a:lnTo>
                  <a:lnTo>
                    <a:pt x="66" y="5"/>
                  </a:lnTo>
                  <a:lnTo>
                    <a:pt x="66" y="6"/>
                  </a:lnTo>
                  <a:lnTo>
                    <a:pt x="65" y="6"/>
                  </a:lnTo>
                  <a:lnTo>
                    <a:pt x="66" y="7"/>
                  </a:lnTo>
                  <a:lnTo>
                    <a:pt x="66" y="9"/>
                  </a:lnTo>
                  <a:lnTo>
                    <a:pt x="65" y="9"/>
                  </a:lnTo>
                  <a:lnTo>
                    <a:pt x="66" y="9"/>
                  </a:lnTo>
                  <a:lnTo>
                    <a:pt x="66" y="10"/>
                  </a:lnTo>
                  <a:lnTo>
                    <a:pt x="65" y="10"/>
                  </a:lnTo>
                  <a:lnTo>
                    <a:pt x="66" y="10"/>
                  </a:lnTo>
                  <a:lnTo>
                    <a:pt x="68" y="10"/>
                  </a:lnTo>
                  <a:lnTo>
                    <a:pt x="69" y="10"/>
                  </a:lnTo>
                  <a:lnTo>
                    <a:pt x="70" y="10"/>
                  </a:lnTo>
                  <a:lnTo>
                    <a:pt x="70" y="11"/>
                  </a:lnTo>
                  <a:lnTo>
                    <a:pt x="72" y="11"/>
                  </a:lnTo>
                  <a:lnTo>
                    <a:pt x="72" y="13"/>
                  </a:lnTo>
                  <a:lnTo>
                    <a:pt x="73" y="13"/>
                  </a:lnTo>
                  <a:lnTo>
                    <a:pt x="73" y="14"/>
                  </a:lnTo>
                  <a:lnTo>
                    <a:pt x="73" y="15"/>
                  </a:lnTo>
                  <a:lnTo>
                    <a:pt x="73" y="16"/>
                  </a:lnTo>
                  <a:lnTo>
                    <a:pt x="73" y="18"/>
                  </a:lnTo>
                  <a:lnTo>
                    <a:pt x="74" y="18"/>
                  </a:lnTo>
                  <a:lnTo>
                    <a:pt x="74" y="16"/>
                  </a:lnTo>
                  <a:lnTo>
                    <a:pt x="75" y="16"/>
                  </a:lnTo>
                  <a:lnTo>
                    <a:pt x="77" y="16"/>
                  </a:lnTo>
                  <a:lnTo>
                    <a:pt x="77" y="18"/>
                  </a:lnTo>
                  <a:lnTo>
                    <a:pt x="78" y="18"/>
                  </a:lnTo>
                  <a:lnTo>
                    <a:pt x="79" y="18"/>
                  </a:lnTo>
                  <a:lnTo>
                    <a:pt x="79" y="19"/>
                  </a:lnTo>
                  <a:lnTo>
                    <a:pt x="79" y="18"/>
                  </a:lnTo>
                  <a:lnTo>
                    <a:pt x="80" y="18"/>
                  </a:lnTo>
                  <a:lnTo>
                    <a:pt x="82" y="18"/>
                  </a:lnTo>
                  <a:lnTo>
                    <a:pt x="83" y="16"/>
                  </a:lnTo>
                  <a:lnTo>
                    <a:pt x="83" y="18"/>
                  </a:lnTo>
                  <a:lnTo>
                    <a:pt x="84" y="18"/>
                  </a:lnTo>
                  <a:lnTo>
                    <a:pt x="84" y="19"/>
                  </a:lnTo>
                  <a:lnTo>
                    <a:pt x="86" y="20"/>
                  </a:lnTo>
                  <a:lnTo>
                    <a:pt x="87" y="20"/>
                  </a:lnTo>
                  <a:lnTo>
                    <a:pt x="87" y="21"/>
                  </a:lnTo>
                  <a:lnTo>
                    <a:pt x="87" y="20"/>
                  </a:lnTo>
                  <a:lnTo>
                    <a:pt x="88" y="20"/>
                  </a:lnTo>
                  <a:lnTo>
                    <a:pt x="87" y="20"/>
                  </a:lnTo>
                  <a:lnTo>
                    <a:pt x="88" y="20"/>
                  </a:lnTo>
                  <a:lnTo>
                    <a:pt x="89" y="20"/>
                  </a:lnTo>
                  <a:lnTo>
                    <a:pt x="91" y="20"/>
                  </a:lnTo>
                  <a:lnTo>
                    <a:pt x="91" y="21"/>
                  </a:lnTo>
                  <a:lnTo>
                    <a:pt x="92" y="21"/>
                  </a:lnTo>
                  <a:lnTo>
                    <a:pt x="93" y="21"/>
                  </a:lnTo>
                  <a:lnTo>
                    <a:pt x="93" y="23"/>
                  </a:lnTo>
                  <a:lnTo>
                    <a:pt x="95" y="23"/>
                  </a:lnTo>
                  <a:lnTo>
                    <a:pt x="96" y="23"/>
                  </a:lnTo>
                  <a:lnTo>
                    <a:pt x="96" y="24"/>
                  </a:lnTo>
                  <a:lnTo>
                    <a:pt x="97" y="24"/>
                  </a:lnTo>
                  <a:lnTo>
                    <a:pt x="98" y="24"/>
                  </a:lnTo>
                  <a:lnTo>
                    <a:pt x="97" y="24"/>
                  </a:lnTo>
                  <a:lnTo>
                    <a:pt x="97" y="25"/>
                  </a:lnTo>
                  <a:lnTo>
                    <a:pt x="98" y="25"/>
                  </a:lnTo>
                  <a:lnTo>
                    <a:pt x="98" y="27"/>
                  </a:lnTo>
                  <a:lnTo>
                    <a:pt x="97" y="28"/>
                  </a:lnTo>
                  <a:lnTo>
                    <a:pt x="96" y="29"/>
                  </a:lnTo>
                  <a:lnTo>
                    <a:pt x="96" y="28"/>
                  </a:lnTo>
                  <a:lnTo>
                    <a:pt x="96" y="29"/>
                  </a:lnTo>
                  <a:lnTo>
                    <a:pt x="97" y="29"/>
                  </a:lnTo>
                  <a:lnTo>
                    <a:pt x="97" y="30"/>
                  </a:lnTo>
                  <a:lnTo>
                    <a:pt x="97" y="29"/>
                  </a:lnTo>
                  <a:lnTo>
                    <a:pt x="98" y="30"/>
                  </a:lnTo>
                  <a:lnTo>
                    <a:pt x="97" y="30"/>
                  </a:lnTo>
                  <a:lnTo>
                    <a:pt x="96" y="30"/>
                  </a:lnTo>
                  <a:lnTo>
                    <a:pt x="96" y="32"/>
                  </a:lnTo>
                  <a:lnTo>
                    <a:pt x="97" y="32"/>
                  </a:lnTo>
                  <a:lnTo>
                    <a:pt x="97" y="33"/>
                  </a:lnTo>
                  <a:lnTo>
                    <a:pt x="97" y="34"/>
                  </a:lnTo>
                  <a:lnTo>
                    <a:pt x="97" y="35"/>
                  </a:lnTo>
                  <a:lnTo>
                    <a:pt x="97" y="37"/>
                  </a:lnTo>
                  <a:lnTo>
                    <a:pt x="96" y="37"/>
                  </a:lnTo>
                  <a:lnTo>
                    <a:pt x="96" y="38"/>
                  </a:lnTo>
                  <a:lnTo>
                    <a:pt x="95" y="38"/>
                  </a:lnTo>
                  <a:lnTo>
                    <a:pt x="93" y="38"/>
                  </a:lnTo>
                  <a:lnTo>
                    <a:pt x="92" y="38"/>
                  </a:lnTo>
                  <a:lnTo>
                    <a:pt x="91" y="38"/>
                  </a:lnTo>
                  <a:lnTo>
                    <a:pt x="91" y="39"/>
                  </a:lnTo>
                  <a:lnTo>
                    <a:pt x="89" y="39"/>
                  </a:lnTo>
                  <a:lnTo>
                    <a:pt x="88" y="41"/>
                  </a:lnTo>
                  <a:lnTo>
                    <a:pt x="88" y="42"/>
                  </a:lnTo>
                  <a:lnTo>
                    <a:pt x="88" y="43"/>
                  </a:lnTo>
                  <a:lnTo>
                    <a:pt x="88" y="44"/>
                  </a:lnTo>
                  <a:lnTo>
                    <a:pt x="87" y="44"/>
                  </a:lnTo>
                  <a:lnTo>
                    <a:pt x="86" y="44"/>
                  </a:lnTo>
                  <a:lnTo>
                    <a:pt x="84" y="44"/>
                  </a:lnTo>
                  <a:lnTo>
                    <a:pt x="83" y="46"/>
                  </a:lnTo>
                  <a:lnTo>
                    <a:pt x="82" y="46"/>
                  </a:lnTo>
                  <a:lnTo>
                    <a:pt x="80" y="46"/>
                  </a:lnTo>
                  <a:lnTo>
                    <a:pt x="80" y="47"/>
                  </a:lnTo>
                  <a:lnTo>
                    <a:pt x="80" y="48"/>
                  </a:lnTo>
                  <a:lnTo>
                    <a:pt x="79" y="48"/>
                  </a:lnTo>
                  <a:lnTo>
                    <a:pt x="80" y="48"/>
                  </a:lnTo>
                  <a:lnTo>
                    <a:pt x="80" y="47"/>
                  </a:lnTo>
                  <a:lnTo>
                    <a:pt x="79" y="47"/>
                  </a:lnTo>
                  <a:lnTo>
                    <a:pt x="78" y="47"/>
                  </a:lnTo>
                  <a:lnTo>
                    <a:pt x="78" y="48"/>
                  </a:lnTo>
                  <a:lnTo>
                    <a:pt x="77" y="48"/>
                  </a:lnTo>
                  <a:lnTo>
                    <a:pt x="75" y="48"/>
                  </a:lnTo>
                  <a:lnTo>
                    <a:pt x="74" y="48"/>
                  </a:lnTo>
                  <a:lnTo>
                    <a:pt x="74" y="50"/>
                  </a:lnTo>
                  <a:lnTo>
                    <a:pt x="73" y="50"/>
                  </a:lnTo>
                  <a:lnTo>
                    <a:pt x="72" y="51"/>
                  </a:lnTo>
                  <a:lnTo>
                    <a:pt x="72" y="52"/>
                  </a:lnTo>
                  <a:lnTo>
                    <a:pt x="70" y="52"/>
                  </a:lnTo>
                  <a:lnTo>
                    <a:pt x="72" y="52"/>
                  </a:lnTo>
                  <a:lnTo>
                    <a:pt x="72" y="51"/>
                  </a:lnTo>
                  <a:lnTo>
                    <a:pt x="72" y="50"/>
                  </a:lnTo>
                  <a:lnTo>
                    <a:pt x="72" y="51"/>
                  </a:lnTo>
                  <a:lnTo>
                    <a:pt x="72" y="50"/>
                  </a:lnTo>
                  <a:lnTo>
                    <a:pt x="72" y="48"/>
                  </a:lnTo>
                  <a:lnTo>
                    <a:pt x="72" y="50"/>
                  </a:lnTo>
                  <a:lnTo>
                    <a:pt x="70" y="51"/>
                  </a:lnTo>
                  <a:lnTo>
                    <a:pt x="69" y="51"/>
                  </a:lnTo>
                  <a:lnTo>
                    <a:pt x="69" y="52"/>
                  </a:lnTo>
                  <a:lnTo>
                    <a:pt x="69" y="53"/>
                  </a:lnTo>
                  <a:lnTo>
                    <a:pt x="70" y="53"/>
                  </a:lnTo>
                  <a:lnTo>
                    <a:pt x="70" y="55"/>
                  </a:lnTo>
                  <a:lnTo>
                    <a:pt x="70" y="56"/>
                  </a:lnTo>
                  <a:lnTo>
                    <a:pt x="72" y="57"/>
                  </a:lnTo>
                  <a:lnTo>
                    <a:pt x="73" y="58"/>
                  </a:lnTo>
                  <a:lnTo>
                    <a:pt x="74" y="58"/>
                  </a:lnTo>
                  <a:lnTo>
                    <a:pt x="74" y="57"/>
                  </a:lnTo>
                  <a:lnTo>
                    <a:pt x="75" y="57"/>
                  </a:lnTo>
                  <a:lnTo>
                    <a:pt x="75" y="58"/>
                  </a:lnTo>
                  <a:lnTo>
                    <a:pt x="75" y="57"/>
                  </a:lnTo>
                  <a:lnTo>
                    <a:pt x="77" y="57"/>
                  </a:lnTo>
                  <a:lnTo>
                    <a:pt x="78" y="57"/>
                  </a:lnTo>
                  <a:lnTo>
                    <a:pt x="79" y="57"/>
                  </a:lnTo>
                  <a:lnTo>
                    <a:pt x="79" y="58"/>
                  </a:lnTo>
                  <a:lnTo>
                    <a:pt x="78" y="58"/>
                  </a:lnTo>
                  <a:lnTo>
                    <a:pt x="78" y="60"/>
                  </a:lnTo>
                  <a:lnTo>
                    <a:pt x="77" y="60"/>
                  </a:lnTo>
                  <a:lnTo>
                    <a:pt x="77" y="61"/>
                  </a:lnTo>
                  <a:lnTo>
                    <a:pt x="77" y="60"/>
                  </a:lnTo>
                  <a:lnTo>
                    <a:pt x="77" y="61"/>
                  </a:lnTo>
                  <a:lnTo>
                    <a:pt x="75" y="60"/>
                  </a:lnTo>
                  <a:lnTo>
                    <a:pt x="75" y="61"/>
                  </a:lnTo>
                  <a:lnTo>
                    <a:pt x="74" y="61"/>
                  </a:lnTo>
                  <a:lnTo>
                    <a:pt x="74" y="60"/>
                  </a:lnTo>
                  <a:lnTo>
                    <a:pt x="73" y="60"/>
                  </a:lnTo>
                  <a:lnTo>
                    <a:pt x="73" y="61"/>
                  </a:lnTo>
                  <a:lnTo>
                    <a:pt x="72" y="61"/>
                  </a:lnTo>
                  <a:lnTo>
                    <a:pt x="72" y="62"/>
                  </a:lnTo>
                  <a:lnTo>
                    <a:pt x="70" y="62"/>
                  </a:lnTo>
                  <a:lnTo>
                    <a:pt x="69" y="62"/>
                  </a:lnTo>
                  <a:lnTo>
                    <a:pt x="68" y="62"/>
                  </a:lnTo>
                  <a:lnTo>
                    <a:pt x="68" y="64"/>
                  </a:lnTo>
                  <a:lnTo>
                    <a:pt x="66" y="64"/>
                  </a:lnTo>
                  <a:lnTo>
                    <a:pt x="66" y="65"/>
                  </a:lnTo>
                  <a:lnTo>
                    <a:pt x="65" y="65"/>
                  </a:lnTo>
                  <a:lnTo>
                    <a:pt x="64" y="65"/>
                  </a:lnTo>
                  <a:lnTo>
                    <a:pt x="63" y="65"/>
                  </a:lnTo>
                  <a:lnTo>
                    <a:pt x="61" y="64"/>
                  </a:lnTo>
                  <a:lnTo>
                    <a:pt x="63" y="64"/>
                  </a:lnTo>
                  <a:lnTo>
                    <a:pt x="63" y="62"/>
                  </a:lnTo>
                  <a:lnTo>
                    <a:pt x="63" y="61"/>
                  </a:lnTo>
                  <a:lnTo>
                    <a:pt x="63" y="60"/>
                  </a:lnTo>
                  <a:lnTo>
                    <a:pt x="61" y="60"/>
                  </a:lnTo>
                  <a:lnTo>
                    <a:pt x="60" y="60"/>
                  </a:lnTo>
                  <a:lnTo>
                    <a:pt x="60" y="58"/>
                  </a:lnTo>
                  <a:lnTo>
                    <a:pt x="59" y="58"/>
                  </a:lnTo>
                  <a:lnTo>
                    <a:pt x="58" y="58"/>
                  </a:lnTo>
                  <a:lnTo>
                    <a:pt x="56" y="58"/>
                  </a:lnTo>
                  <a:lnTo>
                    <a:pt x="56" y="57"/>
                  </a:lnTo>
                  <a:lnTo>
                    <a:pt x="58" y="57"/>
                  </a:lnTo>
                  <a:lnTo>
                    <a:pt x="58" y="56"/>
                  </a:lnTo>
                  <a:lnTo>
                    <a:pt x="59" y="56"/>
                  </a:lnTo>
                  <a:lnTo>
                    <a:pt x="60" y="55"/>
                  </a:lnTo>
                  <a:lnTo>
                    <a:pt x="61" y="55"/>
                  </a:lnTo>
                  <a:lnTo>
                    <a:pt x="63" y="55"/>
                  </a:lnTo>
                  <a:lnTo>
                    <a:pt x="63" y="53"/>
                  </a:lnTo>
                  <a:lnTo>
                    <a:pt x="63" y="55"/>
                  </a:lnTo>
                  <a:lnTo>
                    <a:pt x="63" y="53"/>
                  </a:lnTo>
                  <a:lnTo>
                    <a:pt x="64" y="53"/>
                  </a:lnTo>
                  <a:lnTo>
                    <a:pt x="63" y="53"/>
                  </a:lnTo>
                  <a:lnTo>
                    <a:pt x="63" y="52"/>
                  </a:lnTo>
                  <a:lnTo>
                    <a:pt x="61" y="52"/>
                  </a:lnTo>
                  <a:lnTo>
                    <a:pt x="60" y="52"/>
                  </a:lnTo>
                  <a:lnTo>
                    <a:pt x="60" y="51"/>
                  </a:lnTo>
                  <a:lnTo>
                    <a:pt x="60" y="52"/>
                  </a:lnTo>
                  <a:lnTo>
                    <a:pt x="59" y="52"/>
                  </a:lnTo>
                  <a:lnTo>
                    <a:pt x="58" y="52"/>
                  </a:lnTo>
                  <a:lnTo>
                    <a:pt x="56" y="52"/>
                  </a:lnTo>
                  <a:lnTo>
                    <a:pt x="55" y="52"/>
                  </a:lnTo>
                  <a:lnTo>
                    <a:pt x="55" y="51"/>
                  </a:lnTo>
                  <a:lnTo>
                    <a:pt x="54" y="51"/>
                  </a:lnTo>
                  <a:lnTo>
                    <a:pt x="52" y="51"/>
                  </a:lnTo>
                  <a:lnTo>
                    <a:pt x="52" y="50"/>
                  </a:lnTo>
                  <a:lnTo>
                    <a:pt x="54" y="51"/>
                  </a:lnTo>
                  <a:lnTo>
                    <a:pt x="54" y="50"/>
                  </a:lnTo>
                  <a:lnTo>
                    <a:pt x="52" y="50"/>
                  </a:lnTo>
                  <a:lnTo>
                    <a:pt x="51" y="48"/>
                  </a:lnTo>
                  <a:lnTo>
                    <a:pt x="52" y="48"/>
                  </a:lnTo>
                  <a:lnTo>
                    <a:pt x="54" y="48"/>
                  </a:lnTo>
                  <a:lnTo>
                    <a:pt x="54" y="50"/>
                  </a:lnTo>
                  <a:lnTo>
                    <a:pt x="55" y="48"/>
                  </a:lnTo>
                  <a:lnTo>
                    <a:pt x="55" y="50"/>
                  </a:lnTo>
                  <a:lnTo>
                    <a:pt x="56" y="50"/>
                  </a:lnTo>
                  <a:lnTo>
                    <a:pt x="56" y="48"/>
                  </a:lnTo>
                  <a:lnTo>
                    <a:pt x="58" y="48"/>
                  </a:lnTo>
                  <a:lnTo>
                    <a:pt x="56" y="48"/>
                  </a:lnTo>
                  <a:lnTo>
                    <a:pt x="55" y="48"/>
                  </a:lnTo>
                  <a:lnTo>
                    <a:pt x="54" y="48"/>
                  </a:lnTo>
                  <a:lnTo>
                    <a:pt x="54" y="47"/>
                  </a:lnTo>
                  <a:lnTo>
                    <a:pt x="54" y="46"/>
                  </a:lnTo>
                  <a:lnTo>
                    <a:pt x="54" y="44"/>
                  </a:lnTo>
                  <a:lnTo>
                    <a:pt x="52" y="44"/>
                  </a:lnTo>
                  <a:lnTo>
                    <a:pt x="52" y="43"/>
                  </a:lnTo>
                  <a:lnTo>
                    <a:pt x="52" y="44"/>
                  </a:lnTo>
                  <a:lnTo>
                    <a:pt x="54" y="44"/>
                  </a:lnTo>
                  <a:lnTo>
                    <a:pt x="52" y="44"/>
                  </a:lnTo>
                  <a:lnTo>
                    <a:pt x="54" y="44"/>
                  </a:lnTo>
                  <a:lnTo>
                    <a:pt x="54" y="46"/>
                  </a:lnTo>
                  <a:lnTo>
                    <a:pt x="54" y="47"/>
                  </a:lnTo>
                  <a:lnTo>
                    <a:pt x="54" y="48"/>
                  </a:lnTo>
                  <a:lnTo>
                    <a:pt x="52" y="48"/>
                  </a:lnTo>
                  <a:lnTo>
                    <a:pt x="51" y="48"/>
                  </a:lnTo>
                  <a:lnTo>
                    <a:pt x="51" y="47"/>
                  </a:lnTo>
                  <a:lnTo>
                    <a:pt x="52" y="47"/>
                  </a:lnTo>
                  <a:lnTo>
                    <a:pt x="51" y="47"/>
                  </a:lnTo>
                  <a:lnTo>
                    <a:pt x="51" y="48"/>
                  </a:lnTo>
                  <a:lnTo>
                    <a:pt x="50" y="48"/>
                  </a:lnTo>
                  <a:lnTo>
                    <a:pt x="49" y="48"/>
                  </a:lnTo>
                  <a:lnTo>
                    <a:pt x="47" y="48"/>
                  </a:lnTo>
                  <a:lnTo>
                    <a:pt x="47" y="50"/>
                  </a:lnTo>
                  <a:lnTo>
                    <a:pt x="47" y="51"/>
                  </a:lnTo>
                  <a:lnTo>
                    <a:pt x="46" y="50"/>
                  </a:lnTo>
                  <a:lnTo>
                    <a:pt x="46" y="51"/>
                  </a:lnTo>
                  <a:lnTo>
                    <a:pt x="47" y="51"/>
                  </a:lnTo>
                  <a:lnTo>
                    <a:pt x="46" y="51"/>
                  </a:lnTo>
                  <a:lnTo>
                    <a:pt x="46" y="52"/>
                  </a:lnTo>
                  <a:lnTo>
                    <a:pt x="45" y="53"/>
                  </a:lnTo>
                  <a:lnTo>
                    <a:pt x="44" y="55"/>
                  </a:lnTo>
                  <a:lnTo>
                    <a:pt x="44" y="53"/>
                  </a:lnTo>
                  <a:lnTo>
                    <a:pt x="44" y="55"/>
                  </a:lnTo>
                  <a:lnTo>
                    <a:pt x="42" y="55"/>
                  </a:lnTo>
                  <a:lnTo>
                    <a:pt x="42" y="56"/>
                  </a:lnTo>
                  <a:lnTo>
                    <a:pt x="41" y="56"/>
                  </a:lnTo>
                  <a:lnTo>
                    <a:pt x="41" y="55"/>
                  </a:lnTo>
                  <a:lnTo>
                    <a:pt x="41" y="56"/>
                  </a:lnTo>
                  <a:lnTo>
                    <a:pt x="41" y="57"/>
                  </a:lnTo>
                  <a:lnTo>
                    <a:pt x="42" y="57"/>
                  </a:lnTo>
                  <a:lnTo>
                    <a:pt x="41" y="57"/>
                  </a:lnTo>
                  <a:lnTo>
                    <a:pt x="42" y="57"/>
                  </a:lnTo>
                  <a:lnTo>
                    <a:pt x="42" y="58"/>
                  </a:lnTo>
                  <a:lnTo>
                    <a:pt x="41" y="58"/>
                  </a:lnTo>
                  <a:lnTo>
                    <a:pt x="41" y="57"/>
                  </a:lnTo>
                  <a:lnTo>
                    <a:pt x="40" y="57"/>
                  </a:lnTo>
                  <a:lnTo>
                    <a:pt x="38" y="57"/>
                  </a:lnTo>
                  <a:lnTo>
                    <a:pt x="38" y="58"/>
                  </a:lnTo>
                  <a:lnTo>
                    <a:pt x="37" y="58"/>
                  </a:lnTo>
                  <a:lnTo>
                    <a:pt x="36" y="58"/>
                  </a:lnTo>
                  <a:lnTo>
                    <a:pt x="35" y="58"/>
                  </a:lnTo>
                  <a:lnTo>
                    <a:pt x="33" y="58"/>
                  </a:lnTo>
                  <a:lnTo>
                    <a:pt x="33" y="57"/>
                  </a:lnTo>
                  <a:lnTo>
                    <a:pt x="35" y="57"/>
                  </a:lnTo>
                  <a:lnTo>
                    <a:pt x="35" y="56"/>
                  </a:lnTo>
                  <a:lnTo>
                    <a:pt x="35" y="55"/>
                  </a:lnTo>
                  <a:lnTo>
                    <a:pt x="36" y="55"/>
                  </a:lnTo>
                  <a:lnTo>
                    <a:pt x="36" y="53"/>
                  </a:lnTo>
                  <a:lnTo>
                    <a:pt x="37" y="53"/>
                  </a:lnTo>
                  <a:lnTo>
                    <a:pt x="37" y="52"/>
                  </a:lnTo>
                  <a:lnTo>
                    <a:pt x="37" y="51"/>
                  </a:lnTo>
                  <a:lnTo>
                    <a:pt x="37" y="50"/>
                  </a:lnTo>
                  <a:lnTo>
                    <a:pt x="38" y="50"/>
                  </a:lnTo>
                  <a:lnTo>
                    <a:pt x="38" y="48"/>
                  </a:lnTo>
                  <a:lnTo>
                    <a:pt x="38" y="50"/>
                  </a:lnTo>
                  <a:lnTo>
                    <a:pt x="40" y="50"/>
                  </a:lnTo>
                  <a:lnTo>
                    <a:pt x="41" y="50"/>
                  </a:lnTo>
                  <a:lnTo>
                    <a:pt x="42" y="50"/>
                  </a:lnTo>
                  <a:lnTo>
                    <a:pt x="42" y="51"/>
                  </a:lnTo>
                  <a:lnTo>
                    <a:pt x="42" y="50"/>
                  </a:lnTo>
                  <a:lnTo>
                    <a:pt x="44" y="50"/>
                  </a:lnTo>
                  <a:lnTo>
                    <a:pt x="42" y="50"/>
                  </a:lnTo>
                  <a:lnTo>
                    <a:pt x="42" y="48"/>
                  </a:lnTo>
                  <a:lnTo>
                    <a:pt x="42" y="47"/>
                  </a:lnTo>
                  <a:lnTo>
                    <a:pt x="42" y="46"/>
                  </a:lnTo>
                  <a:lnTo>
                    <a:pt x="41" y="46"/>
                  </a:lnTo>
                  <a:lnTo>
                    <a:pt x="41" y="44"/>
                  </a:lnTo>
                  <a:lnTo>
                    <a:pt x="40" y="44"/>
                  </a:lnTo>
                  <a:lnTo>
                    <a:pt x="41" y="44"/>
                  </a:lnTo>
                  <a:lnTo>
                    <a:pt x="41" y="43"/>
                  </a:lnTo>
                  <a:lnTo>
                    <a:pt x="41" y="42"/>
                  </a:lnTo>
                  <a:lnTo>
                    <a:pt x="40" y="42"/>
                  </a:lnTo>
                  <a:lnTo>
                    <a:pt x="40" y="43"/>
                  </a:lnTo>
                  <a:lnTo>
                    <a:pt x="40" y="42"/>
                  </a:lnTo>
                  <a:lnTo>
                    <a:pt x="38" y="42"/>
                  </a:lnTo>
                  <a:lnTo>
                    <a:pt x="38" y="41"/>
                  </a:lnTo>
                  <a:lnTo>
                    <a:pt x="38" y="39"/>
                  </a:lnTo>
                  <a:lnTo>
                    <a:pt x="38" y="38"/>
                  </a:lnTo>
                  <a:lnTo>
                    <a:pt x="38" y="37"/>
                  </a:lnTo>
                  <a:lnTo>
                    <a:pt x="37" y="38"/>
                  </a:lnTo>
                  <a:lnTo>
                    <a:pt x="37" y="37"/>
                  </a:lnTo>
                  <a:lnTo>
                    <a:pt x="37" y="35"/>
                  </a:lnTo>
                  <a:lnTo>
                    <a:pt x="36" y="35"/>
                  </a:lnTo>
                  <a:lnTo>
                    <a:pt x="35" y="35"/>
                  </a:lnTo>
                  <a:lnTo>
                    <a:pt x="35" y="37"/>
                  </a:lnTo>
                  <a:lnTo>
                    <a:pt x="35" y="35"/>
                  </a:lnTo>
                  <a:lnTo>
                    <a:pt x="33" y="35"/>
                  </a:lnTo>
                  <a:lnTo>
                    <a:pt x="35" y="35"/>
                  </a:lnTo>
                  <a:lnTo>
                    <a:pt x="33" y="35"/>
                  </a:lnTo>
                  <a:lnTo>
                    <a:pt x="33" y="34"/>
                  </a:lnTo>
                  <a:lnTo>
                    <a:pt x="33" y="35"/>
                  </a:lnTo>
                  <a:lnTo>
                    <a:pt x="32" y="35"/>
                  </a:lnTo>
                  <a:lnTo>
                    <a:pt x="32" y="34"/>
                  </a:lnTo>
                  <a:lnTo>
                    <a:pt x="31" y="34"/>
                  </a:lnTo>
                  <a:lnTo>
                    <a:pt x="31" y="33"/>
                  </a:lnTo>
                  <a:lnTo>
                    <a:pt x="30" y="33"/>
                  </a:lnTo>
                  <a:lnTo>
                    <a:pt x="28" y="33"/>
                  </a:lnTo>
                  <a:lnTo>
                    <a:pt x="28" y="34"/>
                  </a:lnTo>
                  <a:lnTo>
                    <a:pt x="27" y="34"/>
                  </a:lnTo>
                  <a:lnTo>
                    <a:pt x="26" y="34"/>
                  </a:lnTo>
                  <a:lnTo>
                    <a:pt x="24" y="34"/>
                  </a:lnTo>
                  <a:lnTo>
                    <a:pt x="24" y="35"/>
                  </a:lnTo>
                  <a:lnTo>
                    <a:pt x="23" y="35"/>
                  </a:lnTo>
                  <a:lnTo>
                    <a:pt x="23" y="37"/>
                  </a:lnTo>
                  <a:lnTo>
                    <a:pt x="22" y="37"/>
                  </a:lnTo>
                  <a:lnTo>
                    <a:pt x="21" y="37"/>
                  </a:lnTo>
                  <a:lnTo>
                    <a:pt x="19" y="38"/>
                  </a:lnTo>
                  <a:lnTo>
                    <a:pt x="17" y="38"/>
                  </a:lnTo>
                  <a:lnTo>
                    <a:pt x="17" y="39"/>
                  </a:lnTo>
                  <a:lnTo>
                    <a:pt x="16" y="39"/>
                  </a:lnTo>
                  <a:lnTo>
                    <a:pt x="14" y="38"/>
                  </a:lnTo>
                  <a:lnTo>
                    <a:pt x="13" y="38"/>
                  </a:lnTo>
                  <a:lnTo>
                    <a:pt x="13" y="37"/>
                  </a:lnTo>
                  <a:lnTo>
                    <a:pt x="12" y="38"/>
                  </a:lnTo>
                  <a:lnTo>
                    <a:pt x="10" y="38"/>
                  </a:lnTo>
                  <a:lnTo>
                    <a:pt x="10" y="37"/>
                  </a:lnTo>
                  <a:lnTo>
                    <a:pt x="9" y="38"/>
                  </a:lnTo>
                  <a:lnTo>
                    <a:pt x="9" y="37"/>
                  </a:lnTo>
                  <a:lnTo>
                    <a:pt x="8" y="37"/>
                  </a:lnTo>
                  <a:lnTo>
                    <a:pt x="7" y="37"/>
                  </a:lnTo>
                  <a:lnTo>
                    <a:pt x="5" y="37"/>
                  </a:lnTo>
                  <a:lnTo>
                    <a:pt x="5" y="35"/>
                  </a:lnTo>
                  <a:lnTo>
                    <a:pt x="5" y="37"/>
                  </a:lnTo>
                  <a:lnTo>
                    <a:pt x="4" y="37"/>
                  </a:lnTo>
                  <a:lnTo>
                    <a:pt x="4" y="35"/>
                  </a:lnTo>
                  <a:lnTo>
                    <a:pt x="3" y="35"/>
                  </a:lnTo>
                  <a:lnTo>
                    <a:pt x="3" y="37"/>
                  </a:lnTo>
                  <a:lnTo>
                    <a:pt x="3" y="35"/>
                  </a:lnTo>
                  <a:lnTo>
                    <a:pt x="2" y="35"/>
                  </a:lnTo>
                  <a:lnTo>
                    <a:pt x="2" y="34"/>
                  </a:lnTo>
                  <a:lnTo>
                    <a:pt x="0" y="33"/>
                  </a:lnTo>
                  <a:lnTo>
                    <a:pt x="0" y="34"/>
                  </a:lnTo>
                  <a:lnTo>
                    <a:pt x="0" y="33"/>
                  </a:lnTo>
                  <a:lnTo>
                    <a:pt x="0" y="32"/>
                  </a:lnTo>
                  <a:lnTo>
                    <a:pt x="2" y="32"/>
                  </a:lnTo>
                  <a:lnTo>
                    <a:pt x="2" y="30"/>
                  </a:lnTo>
                  <a:lnTo>
                    <a:pt x="2" y="29"/>
                  </a:lnTo>
                  <a:lnTo>
                    <a:pt x="3" y="29"/>
                  </a:lnTo>
                  <a:lnTo>
                    <a:pt x="3" y="28"/>
                  </a:lnTo>
                  <a:lnTo>
                    <a:pt x="4" y="28"/>
                  </a:lnTo>
                  <a:lnTo>
                    <a:pt x="4" y="29"/>
                  </a:lnTo>
                  <a:lnTo>
                    <a:pt x="4" y="28"/>
                  </a:lnTo>
                  <a:lnTo>
                    <a:pt x="3" y="28"/>
                  </a:lnTo>
                  <a:lnTo>
                    <a:pt x="3" y="27"/>
                  </a:lnTo>
                  <a:lnTo>
                    <a:pt x="4" y="27"/>
                  </a:lnTo>
                  <a:lnTo>
                    <a:pt x="4" y="25"/>
                  </a:lnTo>
                  <a:lnTo>
                    <a:pt x="3" y="25"/>
                  </a:lnTo>
                  <a:lnTo>
                    <a:pt x="3" y="24"/>
                  </a:lnTo>
                  <a:lnTo>
                    <a:pt x="4" y="24"/>
                  </a:lnTo>
                  <a:lnTo>
                    <a:pt x="4" y="23"/>
                  </a:lnTo>
                  <a:lnTo>
                    <a:pt x="4" y="21"/>
                  </a:lnTo>
                  <a:lnTo>
                    <a:pt x="5" y="21"/>
                  </a:lnTo>
                  <a:lnTo>
                    <a:pt x="5" y="20"/>
                  </a:lnTo>
                  <a:lnTo>
                    <a:pt x="7" y="20"/>
                  </a:lnTo>
                  <a:lnTo>
                    <a:pt x="8" y="19"/>
                  </a:lnTo>
                  <a:lnTo>
                    <a:pt x="8" y="18"/>
                  </a:lnTo>
                  <a:lnTo>
                    <a:pt x="9" y="18"/>
                  </a:lnTo>
                  <a:lnTo>
                    <a:pt x="10" y="16"/>
                  </a:lnTo>
                  <a:lnTo>
                    <a:pt x="10" y="15"/>
                  </a:lnTo>
                  <a:lnTo>
                    <a:pt x="10" y="14"/>
                  </a:lnTo>
                  <a:lnTo>
                    <a:pt x="10" y="13"/>
                  </a:lnTo>
                  <a:lnTo>
                    <a:pt x="10" y="14"/>
                  </a:lnTo>
                  <a:lnTo>
                    <a:pt x="12" y="13"/>
                  </a:lnTo>
                  <a:lnTo>
                    <a:pt x="10" y="13"/>
                  </a:lnTo>
                  <a:lnTo>
                    <a:pt x="10" y="11"/>
                  </a:lnTo>
                  <a:lnTo>
                    <a:pt x="9" y="11"/>
                  </a:lnTo>
                  <a:lnTo>
                    <a:pt x="9" y="10"/>
                  </a:lnTo>
                  <a:lnTo>
                    <a:pt x="9" y="9"/>
                  </a:lnTo>
                  <a:lnTo>
                    <a:pt x="8" y="9"/>
                  </a:lnTo>
                  <a:lnTo>
                    <a:pt x="9" y="9"/>
                  </a:lnTo>
                  <a:lnTo>
                    <a:pt x="8" y="7"/>
                  </a:lnTo>
                  <a:lnTo>
                    <a:pt x="9" y="7"/>
                  </a:lnTo>
                  <a:lnTo>
                    <a:pt x="8" y="7"/>
                  </a:lnTo>
                  <a:lnTo>
                    <a:pt x="8" y="6"/>
                  </a:lnTo>
                  <a:lnTo>
                    <a:pt x="9" y="6"/>
                  </a:lnTo>
                  <a:lnTo>
                    <a:pt x="10" y="6"/>
                  </a:lnTo>
                  <a:lnTo>
                    <a:pt x="12" y="6"/>
                  </a:lnTo>
                  <a:lnTo>
                    <a:pt x="12" y="5"/>
                  </a:lnTo>
                  <a:lnTo>
                    <a:pt x="12" y="4"/>
                  </a:lnTo>
                  <a:lnTo>
                    <a:pt x="13" y="4"/>
                  </a:lnTo>
                  <a:lnTo>
                    <a:pt x="14" y="4"/>
                  </a:lnTo>
                  <a:lnTo>
                    <a:pt x="16" y="4"/>
                  </a:lnTo>
                  <a:lnTo>
                    <a:pt x="17" y="4"/>
                  </a:lnTo>
                  <a:lnTo>
                    <a:pt x="18" y="4"/>
                  </a:lnTo>
                  <a:lnTo>
                    <a:pt x="19" y="4"/>
                  </a:lnTo>
                  <a:lnTo>
                    <a:pt x="21" y="4"/>
                  </a:lnTo>
                  <a:lnTo>
                    <a:pt x="22" y="4"/>
                  </a:lnTo>
                  <a:lnTo>
                    <a:pt x="22" y="5"/>
                  </a:lnTo>
                  <a:lnTo>
                    <a:pt x="23" y="5"/>
                  </a:lnTo>
                  <a:lnTo>
                    <a:pt x="24" y="5"/>
                  </a:lnTo>
                  <a:lnTo>
                    <a:pt x="26" y="5"/>
                  </a:lnTo>
                  <a:lnTo>
                    <a:pt x="27" y="5"/>
                  </a:lnTo>
                  <a:lnTo>
                    <a:pt x="28" y="5"/>
                  </a:lnTo>
                  <a:lnTo>
                    <a:pt x="28" y="6"/>
                  </a:lnTo>
                  <a:lnTo>
                    <a:pt x="30" y="6"/>
                  </a:lnTo>
                  <a:lnTo>
                    <a:pt x="31" y="6"/>
                  </a:lnTo>
                  <a:lnTo>
                    <a:pt x="31" y="7"/>
                  </a:lnTo>
                  <a:lnTo>
                    <a:pt x="31" y="6"/>
                  </a:lnTo>
                  <a:lnTo>
                    <a:pt x="32" y="6"/>
                  </a:lnTo>
                  <a:lnTo>
                    <a:pt x="32" y="7"/>
                  </a:lnTo>
                  <a:lnTo>
                    <a:pt x="33" y="6"/>
                  </a:lnTo>
                  <a:lnTo>
                    <a:pt x="33" y="7"/>
                  </a:lnTo>
                  <a:lnTo>
                    <a:pt x="35" y="7"/>
                  </a:lnTo>
                  <a:lnTo>
                    <a:pt x="35" y="6"/>
                  </a:lnTo>
                  <a:lnTo>
                    <a:pt x="36" y="7"/>
                  </a:lnTo>
                  <a:lnTo>
                    <a:pt x="36" y="9"/>
                  </a:lnTo>
                  <a:lnTo>
                    <a:pt x="36" y="7"/>
                  </a:lnTo>
                  <a:lnTo>
                    <a:pt x="37" y="7"/>
                  </a:lnTo>
                  <a:lnTo>
                    <a:pt x="37" y="6"/>
                  </a:lnTo>
                  <a:lnTo>
                    <a:pt x="38" y="6"/>
                  </a:lnTo>
                  <a:lnTo>
                    <a:pt x="38" y="7"/>
                  </a:lnTo>
                  <a:lnTo>
                    <a:pt x="40" y="9"/>
                  </a:lnTo>
                  <a:lnTo>
                    <a:pt x="40" y="7"/>
                  </a:lnTo>
                  <a:lnTo>
                    <a:pt x="41" y="7"/>
                  </a:lnTo>
                  <a:lnTo>
                    <a:pt x="42" y="7"/>
                  </a:lnTo>
                  <a:lnTo>
                    <a:pt x="44" y="7"/>
                  </a:lnTo>
                  <a:lnTo>
                    <a:pt x="45" y="7"/>
                  </a:lnTo>
                  <a:lnTo>
                    <a:pt x="45" y="9"/>
                  </a:lnTo>
                  <a:lnTo>
                    <a:pt x="46" y="9"/>
                  </a:lnTo>
                  <a:lnTo>
                    <a:pt x="46" y="10"/>
                  </a:lnTo>
                  <a:lnTo>
                    <a:pt x="46" y="9"/>
                  </a:lnTo>
                  <a:lnTo>
                    <a:pt x="46" y="7"/>
                  </a:lnTo>
                  <a:lnTo>
                    <a:pt x="46" y="6"/>
                  </a:lnTo>
                  <a:lnTo>
                    <a:pt x="46" y="5"/>
                  </a:lnTo>
                  <a:lnTo>
                    <a:pt x="47" y="5"/>
                  </a:lnTo>
                  <a:lnTo>
                    <a:pt x="47" y="4"/>
                  </a:lnTo>
                  <a:lnTo>
                    <a:pt x="49" y="4"/>
                  </a:lnTo>
                  <a:lnTo>
                    <a:pt x="49" y="2"/>
                  </a:lnTo>
                  <a:lnTo>
                    <a:pt x="50" y="2"/>
                  </a:lnTo>
                  <a:lnTo>
                    <a:pt x="51" y="2"/>
                  </a:lnTo>
                  <a:lnTo>
                    <a:pt x="52" y="2"/>
                  </a:lnTo>
                  <a:lnTo>
                    <a:pt x="54" y="2"/>
                  </a:lnTo>
                  <a:lnTo>
                    <a:pt x="55" y="2"/>
                  </a:lnTo>
                  <a:lnTo>
                    <a:pt x="56" y="1"/>
                  </a:lnTo>
                  <a:lnTo>
                    <a:pt x="56" y="0"/>
                  </a:lnTo>
                  <a:lnTo>
                    <a:pt x="58" y="1"/>
                  </a:lnTo>
                  <a:lnTo>
                    <a:pt x="59" y="1"/>
                  </a:lnTo>
                  <a:lnTo>
                    <a:pt x="60" y="0"/>
                  </a:lnTo>
                  <a:close/>
                  <a:moveTo>
                    <a:pt x="44" y="50"/>
                  </a:moveTo>
                  <a:lnTo>
                    <a:pt x="44" y="51"/>
                  </a:lnTo>
                  <a:lnTo>
                    <a:pt x="45" y="51"/>
                  </a:lnTo>
                  <a:lnTo>
                    <a:pt x="45" y="52"/>
                  </a:lnTo>
                  <a:lnTo>
                    <a:pt x="46" y="52"/>
                  </a:lnTo>
                  <a:lnTo>
                    <a:pt x="45" y="51"/>
                  </a:lnTo>
                  <a:lnTo>
                    <a:pt x="45" y="50"/>
                  </a:lnTo>
                  <a:lnTo>
                    <a:pt x="45" y="51"/>
                  </a:lnTo>
                  <a:lnTo>
                    <a:pt x="45" y="50"/>
                  </a:lnTo>
                  <a:lnTo>
                    <a:pt x="44" y="50"/>
                  </a:lnTo>
                  <a:close/>
                  <a:moveTo>
                    <a:pt x="65" y="51"/>
                  </a:moveTo>
                  <a:lnTo>
                    <a:pt x="66" y="52"/>
                  </a:lnTo>
                  <a:lnTo>
                    <a:pt x="65" y="52"/>
                  </a:lnTo>
                  <a:lnTo>
                    <a:pt x="65" y="51"/>
                  </a:lnTo>
                  <a:lnTo>
                    <a:pt x="65" y="52"/>
                  </a:lnTo>
                  <a:lnTo>
                    <a:pt x="65" y="51"/>
                  </a:lnTo>
                  <a:lnTo>
                    <a:pt x="65" y="52"/>
                  </a:lnTo>
                  <a:lnTo>
                    <a:pt x="65" y="51"/>
                  </a:lnTo>
                  <a:lnTo>
                    <a:pt x="64" y="51"/>
                  </a:lnTo>
                  <a:lnTo>
                    <a:pt x="63" y="51"/>
                  </a:lnTo>
                  <a:lnTo>
                    <a:pt x="64" y="52"/>
                  </a:lnTo>
                  <a:lnTo>
                    <a:pt x="65" y="53"/>
                  </a:lnTo>
                  <a:lnTo>
                    <a:pt x="65" y="52"/>
                  </a:lnTo>
                  <a:lnTo>
                    <a:pt x="64" y="52"/>
                  </a:lnTo>
                  <a:lnTo>
                    <a:pt x="65" y="52"/>
                  </a:lnTo>
                  <a:lnTo>
                    <a:pt x="65" y="53"/>
                  </a:lnTo>
                  <a:lnTo>
                    <a:pt x="66" y="53"/>
                  </a:lnTo>
                  <a:lnTo>
                    <a:pt x="65" y="53"/>
                  </a:lnTo>
                  <a:lnTo>
                    <a:pt x="65" y="52"/>
                  </a:lnTo>
                  <a:lnTo>
                    <a:pt x="66" y="52"/>
                  </a:lnTo>
                  <a:lnTo>
                    <a:pt x="66" y="53"/>
                  </a:lnTo>
                  <a:lnTo>
                    <a:pt x="66" y="52"/>
                  </a:lnTo>
                  <a:lnTo>
                    <a:pt x="66" y="53"/>
                  </a:lnTo>
                  <a:lnTo>
                    <a:pt x="66" y="52"/>
                  </a:lnTo>
                  <a:lnTo>
                    <a:pt x="66" y="53"/>
                  </a:lnTo>
                  <a:lnTo>
                    <a:pt x="68" y="53"/>
                  </a:lnTo>
                  <a:lnTo>
                    <a:pt x="68" y="55"/>
                  </a:lnTo>
                  <a:lnTo>
                    <a:pt x="69" y="53"/>
                  </a:lnTo>
                  <a:lnTo>
                    <a:pt x="69" y="55"/>
                  </a:lnTo>
                  <a:lnTo>
                    <a:pt x="68" y="55"/>
                  </a:lnTo>
                  <a:lnTo>
                    <a:pt x="69" y="55"/>
                  </a:lnTo>
                  <a:lnTo>
                    <a:pt x="69" y="56"/>
                  </a:lnTo>
                  <a:lnTo>
                    <a:pt x="70" y="56"/>
                  </a:lnTo>
                  <a:lnTo>
                    <a:pt x="70" y="57"/>
                  </a:lnTo>
                  <a:lnTo>
                    <a:pt x="70" y="58"/>
                  </a:lnTo>
                  <a:lnTo>
                    <a:pt x="72" y="58"/>
                  </a:lnTo>
                  <a:lnTo>
                    <a:pt x="73" y="58"/>
                  </a:lnTo>
                  <a:lnTo>
                    <a:pt x="72" y="58"/>
                  </a:lnTo>
                  <a:lnTo>
                    <a:pt x="72" y="56"/>
                  </a:lnTo>
                  <a:lnTo>
                    <a:pt x="70" y="56"/>
                  </a:lnTo>
                  <a:lnTo>
                    <a:pt x="70" y="55"/>
                  </a:lnTo>
                  <a:lnTo>
                    <a:pt x="69" y="55"/>
                  </a:lnTo>
                  <a:lnTo>
                    <a:pt x="69" y="53"/>
                  </a:lnTo>
                  <a:lnTo>
                    <a:pt x="69" y="52"/>
                  </a:lnTo>
                  <a:lnTo>
                    <a:pt x="69" y="53"/>
                  </a:lnTo>
                  <a:lnTo>
                    <a:pt x="69" y="52"/>
                  </a:lnTo>
                  <a:lnTo>
                    <a:pt x="68" y="52"/>
                  </a:lnTo>
                  <a:lnTo>
                    <a:pt x="68" y="53"/>
                  </a:lnTo>
                  <a:lnTo>
                    <a:pt x="66" y="53"/>
                  </a:lnTo>
                  <a:lnTo>
                    <a:pt x="66" y="52"/>
                  </a:lnTo>
                  <a:lnTo>
                    <a:pt x="68" y="52"/>
                  </a:lnTo>
                  <a:lnTo>
                    <a:pt x="68" y="51"/>
                  </a:lnTo>
                  <a:lnTo>
                    <a:pt x="68" y="52"/>
                  </a:lnTo>
                  <a:lnTo>
                    <a:pt x="66" y="51"/>
                  </a:lnTo>
                  <a:lnTo>
                    <a:pt x="66" y="52"/>
                  </a:lnTo>
                  <a:lnTo>
                    <a:pt x="66" y="51"/>
                  </a:lnTo>
                  <a:lnTo>
                    <a:pt x="65" y="5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2" name="Freeform 1991"/>
            <p:cNvSpPr>
              <a:spLocks noEditPoints="1"/>
            </p:cNvSpPr>
            <p:nvPr/>
          </p:nvSpPr>
          <p:spPr bwMode="auto">
            <a:xfrm>
              <a:off x="5292725" y="3884829"/>
              <a:ext cx="61913" cy="133350"/>
            </a:xfrm>
            <a:custGeom>
              <a:avLst/>
              <a:gdLst>
                <a:gd name="T0" fmla="*/ 10 w 39"/>
                <a:gd name="T1" fmla="*/ 74 h 84"/>
                <a:gd name="T2" fmla="*/ 25 w 39"/>
                <a:gd name="T3" fmla="*/ 72 h 84"/>
                <a:gd name="T4" fmla="*/ 38 w 39"/>
                <a:gd name="T5" fmla="*/ 61 h 84"/>
                <a:gd name="T6" fmla="*/ 27 w 39"/>
                <a:gd name="T7" fmla="*/ 14 h 84"/>
                <a:gd name="T8" fmla="*/ 25 w 39"/>
                <a:gd name="T9" fmla="*/ 14 h 84"/>
                <a:gd name="T10" fmla="*/ 30 w 39"/>
                <a:gd name="T11" fmla="*/ 14 h 84"/>
                <a:gd name="T12" fmla="*/ 29 w 39"/>
                <a:gd name="T13" fmla="*/ 14 h 84"/>
                <a:gd name="T14" fmla="*/ 29 w 39"/>
                <a:gd name="T15" fmla="*/ 11 h 84"/>
                <a:gd name="T16" fmla="*/ 19 w 39"/>
                <a:gd name="T17" fmla="*/ 2 h 84"/>
                <a:gd name="T18" fmla="*/ 23 w 39"/>
                <a:gd name="T19" fmla="*/ 5 h 84"/>
                <a:gd name="T20" fmla="*/ 29 w 39"/>
                <a:gd name="T21" fmla="*/ 10 h 84"/>
                <a:gd name="T22" fmla="*/ 28 w 39"/>
                <a:gd name="T23" fmla="*/ 13 h 84"/>
                <a:gd name="T24" fmla="*/ 27 w 39"/>
                <a:gd name="T25" fmla="*/ 14 h 84"/>
                <a:gd name="T26" fmla="*/ 25 w 39"/>
                <a:gd name="T27" fmla="*/ 13 h 84"/>
                <a:gd name="T28" fmla="*/ 24 w 39"/>
                <a:gd name="T29" fmla="*/ 16 h 84"/>
                <a:gd name="T30" fmla="*/ 23 w 39"/>
                <a:gd name="T31" fmla="*/ 18 h 84"/>
                <a:gd name="T32" fmla="*/ 19 w 39"/>
                <a:gd name="T33" fmla="*/ 23 h 84"/>
                <a:gd name="T34" fmla="*/ 19 w 39"/>
                <a:gd name="T35" fmla="*/ 28 h 84"/>
                <a:gd name="T36" fmla="*/ 23 w 39"/>
                <a:gd name="T37" fmla="*/ 33 h 84"/>
                <a:gd name="T38" fmla="*/ 27 w 39"/>
                <a:gd name="T39" fmla="*/ 36 h 84"/>
                <a:gd name="T40" fmla="*/ 30 w 39"/>
                <a:gd name="T41" fmla="*/ 39 h 84"/>
                <a:gd name="T42" fmla="*/ 33 w 39"/>
                <a:gd name="T43" fmla="*/ 42 h 84"/>
                <a:gd name="T44" fmla="*/ 34 w 39"/>
                <a:gd name="T45" fmla="*/ 46 h 84"/>
                <a:gd name="T46" fmla="*/ 37 w 39"/>
                <a:gd name="T47" fmla="*/ 48 h 84"/>
                <a:gd name="T48" fmla="*/ 38 w 39"/>
                <a:gd name="T49" fmla="*/ 55 h 84"/>
                <a:gd name="T50" fmla="*/ 39 w 39"/>
                <a:gd name="T51" fmla="*/ 58 h 84"/>
                <a:gd name="T52" fmla="*/ 38 w 39"/>
                <a:gd name="T53" fmla="*/ 62 h 84"/>
                <a:gd name="T54" fmla="*/ 38 w 39"/>
                <a:gd name="T55" fmla="*/ 65 h 84"/>
                <a:gd name="T56" fmla="*/ 34 w 39"/>
                <a:gd name="T57" fmla="*/ 69 h 84"/>
                <a:gd name="T58" fmla="*/ 28 w 39"/>
                <a:gd name="T59" fmla="*/ 72 h 84"/>
                <a:gd name="T60" fmla="*/ 25 w 39"/>
                <a:gd name="T61" fmla="*/ 72 h 84"/>
                <a:gd name="T62" fmla="*/ 24 w 39"/>
                <a:gd name="T63" fmla="*/ 72 h 84"/>
                <a:gd name="T64" fmla="*/ 25 w 39"/>
                <a:gd name="T65" fmla="*/ 74 h 84"/>
                <a:gd name="T66" fmla="*/ 23 w 39"/>
                <a:gd name="T67" fmla="*/ 75 h 84"/>
                <a:gd name="T68" fmla="*/ 21 w 39"/>
                <a:gd name="T69" fmla="*/ 75 h 84"/>
                <a:gd name="T70" fmla="*/ 19 w 39"/>
                <a:gd name="T71" fmla="*/ 76 h 84"/>
                <a:gd name="T72" fmla="*/ 18 w 39"/>
                <a:gd name="T73" fmla="*/ 80 h 84"/>
                <a:gd name="T74" fmla="*/ 14 w 39"/>
                <a:gd name="T75" fmla="*/ 83 h 84"/>
                <a:gd name="T76" fmla="*/ 15 w 39"/>
                <a:gd name="T77" fmla="*/ 76 h 84"/>
                <a:gd name="T78" fmla="*/ 15 w 39"/>
                <a:gd name="T79" fmla="*/ 72 h 84"/>
                <a:gd name="T80" fmla="*/ 20 w 39"/>
                <a:gd name="T81" fmla="*/ 71 h 84"/>
                <a:gd name="T82" fmla="*/ 19 w 39"/>
                <a:gd name="T83" fmla="*/ 66 h 84"/>
                <a:gd name="T84" fmla="*/ 27 w 39"/>
                <a:gd name="T85" fmla="*/ 64 h 84"/>
                <a:gd name="T86" fmla="*/ 28 w 39"/>
                <a:gd name="T87" fmla="*/ 60 h 84"/>
                <a:gd name="T88" fmla="*/ 28 w 39"/>
                <a:gd name="T89" fmla="*/ 51 h 84"/>
                <a:gd name="T90" fmla="*/ 29 w 39"/>
                <a:gd name="T91" fmla="*/ 46 h 84"/>
                <a:gd name="T92" fmla="*/ 27 w 39"/>
                <a:gd name="T93" fmla="*/ 41 h 84"/>
                <a:gd name="T94" fmla="*/ 21 w 39"/>
                <a:gd name="T95" fmla="*/ 36 h 84"/>
                <a:gd name="T96" fmla="*/ 18 w 39"/>
                <a:gd name="T97" fmla="*/ 30 h 84"/>
                <a:gd name="T98" fmla="*/ 15 w 39"/>
                <a:gd name="T99" fmla="*/ 27 h 84"/>
                <a:gd name="T100" fmla="*/ 10 w 39"/>
                <a:gd name="T101" fmla="*/ 23 h 84"/>
                <a:gd name="T102" fmla="*/ 14 w 39"/>
                <a:gd name="T103" fmla="*/ 19 h 84"/>
                <a:gd name="T104" fmla="*/ 13 w 39"/>
                <a:gd name="T105" fmla="*/ 15 h 84"/>
                <a:gd name="T106" fmla="*/ 6 w 39"/>
                <a:gd name="T107" fmla="*/ 14 h 84"/>
                <a:gd name="T108" fmla="*/ 4 w 39"/>
                <a:gd name="T109" fmla="*/ 10 h 84"/>
                <a:gd name="T110" fmla="*/ 0 w 39"/>
                <a:gd name="T111" fmla="*/ 6 h 84"/>
                <a:gd name="T112" fmla="*/ 5 w 39"/>
                <a:gd name="T113" fmla="*/ 5 h 84"/>
                <a:gd name="T114" fmla="*/ 9 w 39"/>
                <a:gd name="T115" fmla="*/ 5 h 84"/>
                <a:gd name="T116" fmla="*/ 14 w 39"/>
                <a:gd name="T117"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84">
                  <a:moveTo>
                    <a:pt x="21" y="78"/>
                  </a:moveTo>
                  <a:lnTo>
                    <a:pt x="21" y="76"/>
                  </a:lnTo>
                  <a:lnTo>
                    <a:pt x="21" y="78"/>
                  </a:lnTo>
                  <a:close/>
                  <a:moveTo>
                    <a:pt x="24" y="74"/>
                  </a:moveTo>
                  <a:lnTo>
                    <a:pt x="23" y="74"/>
                  </a:lnTo>
                  <a:lnTo>
                    <a:pt x="24" y="74"/>
                  </a:lnTo>
                  <a:close/>
                  <a:moveTo>
                    <a:pt x="10" y="72"/>
                  </a:moveTo>
                  <a:lnTo>
                    <a:pt x="10" y="74"/>
                  </a:lnTo>
                  <a:lnTo>
                    <a:pt x="10" y="75"/>
                  </a:lnTo>
                  <a:lnTo>
                    <a:pt x="9" y="74"/>
                  </a:lnTo>
                  <a:lnTo>
                    <a:pt x="10" y="74"/>
                  </a:lnTo>
                  <a:lnTo>
                    <a:pt x="10" y="72"/>
                  </a:lnTo>
                  <a:close/>
                  <a:moveTo>
                    <a:pt x="27" y="74"/>
                  </a:moveTo>
                  <a:lnTo>
                    <a:pt x="27" y="72"/>
                  </a:lnTo>
                  <a:lnTo>
                    <a:pt x="27" y="74"/>
                  </a:lnTo>
                  <a:close/>
                  <a:moveTo>
                    <a:pt x="25" y="72"/>
                  </a:moveTo>
                  <a:lnTo>
                    <a:pt x="25" y="74"/>
                  </a:lnTo>
                  <a:lnTo>
                    <a:pt x="25" y="72"/>
                  </a:lnTo>
                  <a:close/>
                  <a:moveTo>
                    <a:pt x="25" y="72"/>
                  </a:moveTo>
                  <a:lnTo>
                    <a:pt x="25" y="74"/>
                  </a:lnTo>
                  <a:lnTo>
                    <a:pt x="24" y="72"/>
                  </a:lnTo>
                  <a:lnTo>
                    <a:pt x="25" y="72"/>
                  </a:lnTo>
                  <a:close/>
                  <a:moveTo>
                    <a:pt x="39" y="61"/>
                  </a:moveTo>
                  <a:lnTo>
                    <a:pt x="38" y="61"/>
                  </a:lnTo>
                  <a:lnTo>
                    <a:pt x="39" y="61"/>
                  </a:lnTo>
                  <a:close/>
                  <a:moveTo>
                    <a:pt x="28" y="14"/>
                  </a:moveTo>
                  <a:lnTo>
                    <a:pt x="28" y="15"/>
                  </a:lnTo>
                  <a:lnTo>
                    <a:pt x="28" y="14"/>
                  </a:lnTo>
                  <a:close/>
                  <a:moveTo>
                    <a:pt x="25" y="14"/>
                  </a:moveTo>
                  <a:lnTo>
                    <a:pt x="27" y="14"/>
                  </a:lnTo>
                  <a:lnTo>
                    <a:pt x="27" y="15"/>
                  </a:lnTo>
                  <a:lnTo>
                    <a:pt x="27" y="14"/>
                  </a:lnTo>
                  <a:lnTo>
                    <a:pt x="27" y="15"/>
                  </a:lnTo>
                  <a:lnTo>
                    <a:pt x="25" y="15"/>
                  </a:lnTo>
                  <a:lnTo>
                    <a:pt x="27" y="15"/>
                  </a:lnTo>
                  <a:lnTo>
                    <a:pt x="25" y="15"/>
                  </a:lnTo>
                  <a:lnTo>
                    <a:pt x="25" y="14"/>
                  </a:lnTo>
                  <a:close/>
                  <a:moveTo>
                    <a:pt x="25" y="14"/>
                  </a:moveTo>
                  <a:lnTo>
                    <a:pt x="25" y="15"/>
                  </a:lnTo>
                  <a:lnTo>
                    <a:pt x="25" y="14"/>
                  </a:lnTo>
                  <a:lnTo>
                    <a:pt x="24" y="14"/>
                  </a:lnTo>
                  <a:lnTo>
                    <a:pt x="25" y="14"/>
                  </a:lnTo>
                  <a:close/>
                  <a:moveTo>
                    <a:pt x="28" y="14"/>
                  </a:moveTo>
                  <a:lnTo>
                    <a:pt x="29" y="14"/>
                  </a:lnTo>
                  <a:lnTo>
                    <a:pt x="28" y="14"/>
                  </a:lnTo>
                  <a:close/>
                  <a:moveTo>
                    <a:pt x="30" y="14"/>
                  </a:moveTo>
                  <a:lnTo>
                    <a:pt x="30" y="13"/>
                  </a:lnTo>
                  <a:lnTo>
                    <a:pt x="30" y="14"/>
                  </a:lnTo>
                  <a:close/>
                  <a:moveTo>
                    <a:pt x="29" y="13"/>
                  </a:moveTo>
                  <a:lnTo>
                    <a:pt x="29" y="14"/>
                  </a:lnTo>
                  <a:lnTo>
                    <a:pt x="29" y="13"/>
                  </a:lnTo>
                  <a:lnTo>
                    <a:pt x="29" y="14"/>
                  </a:lnTo>
                  <a:lnTo>
                    <a:pt x="28" y="14"/>
                  </a:lnTo>
                  <a:lnTo>
                    <a:pt x="29" y="14"/>
                  </a:lnTo>
                  <a:lnTo>
                    <a:pt x="29" y="13"/>
                  </a:lnTo>
                  <a:close/>
                  <a:moveTo>
                    <a:pt x="29" y="14"/>
                  </a:moveTo>
                  <a:lnTo>
                    <a:pt x="29" y="13"/>
                  </a:lnTo>
                  <a:lnTo>
                    <a:pt x="29" y="14"/>
                  </a:lnTo>
                  <a:close/>
                  <a:moveTo>
                    <a:pt x="29" y="13"/>
                  </a:moveTo>
                  <a:lnTo>
                    <a:pt x="28" y="13"/>
                  </a:lnTo>
                  <a:lnTo>
                    <a:pt x="28" y="11"/>
                  </a:lnTo>
                  <a:lnTo>
                    <a:pt x="29" y="13"/>
                  </a:lnTo>
                  <a:close/>
                  <a:moveTo>
                    <a:pt x="30" y="11"/>
                  </a:moveTo>
                  <a:lnTo>
                    <a:pt x="29" y="11"/>
                  </a:lnTo>
                  <a:lnTo>
                    <a:pt x="30" y="11"/>
                  </a:lnTo>
                  <a:close/>
                  <a:moveTo>
                    <a:pt x="32" y="11"/>
                  </a:moveTo>
                  <a:lnTo>
                    <a:pt x="30" y="11"/>
                  </a:lnTo>
                  <a:lnTo>
                    <a:pt x="32" y="11"/>
                  </a:lnTo>
                  <a:close/>
                  <a:moveTo>
                    <a:pt x="18" y="0"/>
                  </a:moveTo>
                  <a:lnTo>
                    <a:pt x="18" y="1"/>
                  </a:lnTo>
                  <a:lnTo>
                    <a:pt x="19" y="1"/>
                  </a:lnTo>
                  <a:lnTo>
                    <a:pt x="19" y="2"/>
                  </a:lnTo>
                  <a:lnTo>
                    <a:pt x="20" y="2"/>
                  </a:lnTo>
                  <a:lnTo>
                    <a:pt x="20" y="1"/>
                  </a:lnTo>
                  <a:lnTo>
                    <a:pt x="21" y="2"/>
                  </a:lnTo>
                  <a:lnTo>
                    <a:pt x="23" y="2"/>
                  </a:lnTo>
                  <a:lnTo>
                    <a:pt x="24" y="2"/>
                  </a:lnTo>
                  <a:lnTo>
                    <a:pt x="25" y="2"/>
                  </a:lnTo>
                  <a:lnTo>
                    <a:pt x="24" y="4"/>
                  </a:lnTo>
                  <a:lnTo>
                    <a:pt x="23" y="5"/>
                  </a:lnTo>
                  <a:lnTo>
                    <a:pt x="24" y="6"/>
                  </a:lnTo>
                  <a:lnTo>
                    <a:pt x="24" y="8"/>
                  </a:lnTo>
                  <a:lnTo>
                    <a:pt x="25" y="8"/>
                  </a:lnTo>
                  <a:lnTo>
                    <a:pt x="25" y="9"/>
                  </a:lnTo>
                  <a:lnTo>
                    <a:pt x="27" y="9"/>
                  </a:lnTo>
                  <a:lnTo>
                    <a:pt x="28" y="9"/>
                  </a:lnTo>
                  <a:lnTo>
                    <a:pt x="28" y="10"/>
                  </a:lnTo>
                  <a:lnTo>
                    <a:pt x="29" y="10"/>
                  </a:lnTo>
                  <a:lnTo>
                    <a:pt x="30" y="10"/>
                  </a:lnTo>
                  <a:lnTo>
                    <a:pt x="32" y="10"/>
                  </a:lnTo>
                  <a:lnTo>
                    <a:pt x="30" y="11"/>
                  </a:lnTo>
                  <a:lnTo>
                    <a:pt x="30" y="10"/>
                  </a:lnTo>
                  <a:lnTo>
                    <a:pt x="30" y="11"/>
                  </a:lnTo>
                  <a:lnTo>
                    <a:pt x="29" y="11"/>
                  </a:lnTo>
                  <a:lnTo>
                    <a:pt x="28" y="11"/>
                  </a:lnTo>
                  <a:lnTo>
                    <a:pt x="28" y="13"/>
                  </a:lnTo>
                  <a:lnTo>
                    <a:pt x="28" y="14"/>
                  </a:lnTo>
                  <a:lnTo>
                    <a:pt x="27" y="14"/>
                  </a:lnTo>
                  <a:lnTo>
                    <a:pt x="27" y="13"/>
                  </a:lnTo>
                  <a:lnTo>
                    <a:pt x="27" y="14"/>
                  </a:lnTo>
                  <a:lnTo>
                    <a:pt x="27" y="13"/>
                  </a:lnTo>
                  <a:lnTo>
                    <a:pt x="27" y="14"/>
                  </a:lnTo>
                  <a:lnTo>
                    <a:pt x="27" y="13"/>
                  </a:lnTo>
                  <a:lnTo>
                    <a:pt x="27" y="14"/>
                  </a:lnTo>
                  <a:lnTo>
                    <a:pt x="27" y="13"/>
                  </a:lnTo>
                  <a:lnTo>
                    <a:pt x="27" y="14"/>
                  </a:lnTo>
                  <a:lnTo>
                    <a:pt x="25" y="14"/>
                  </a:lnTo>
                  <a:lnTo>
                    <a:pt x="27" y="14"/>
                  </a:lnTo>
                  <a:lnTo>
                    <a:pt x="25" y="14"/>
                  </a:lnTo>
                  <a:lnTo>
                    <a:pt x="24" y="14"/>
                  </a:lnTo>
                  <a:lnTo>
                    <a:pt x="25" y="14"/>
                  </a:lnTo>
                  <a:lnTo>
                    <a:pt x="25" y="13"/>
                  </a:lnTo>
                  <a:lnTo>
                    <a:pt x="24" y="13"/>
                  </a:lnTo>
                  <a:lnTo>
                    <a:pt x="24" y="14"/>
                  </a:lnTo>
                  <a:lnTo>
                    <a:pt x="24" y="13"/>
                  </a:lnTo>
                  <a:lnTo>
                    <a:pt x="24" y="14"/>
                  </a:lnTo>
                  <a:lnTo>
                    <a:pt x="24" y="15"/>
                  </a:lnTo>
                  <a:lnTo>
                    <a:pt x="25" y="15"/>
                  </a:lnTo>
                  <a:lnTo>
                    <a:pt x="24" y="15"/>
                  </a:lnTo>
                  <a:lnTo>
                    <a:pt x="24" y="16"/>
                  </a:lnTo>
                  <a:lnTo>
                    <a:pt x="23" y="16"/>
                  </a:lnTo>
                  <a:lnTo>
                    <a:pt x="24" y="16"/>
                  </a:lnTo>
                  <a:lnTo>
                    <a:pt x="23" y="16"/>
                  </a:lnTo>
                  <a:lnTo>
                    <a:pt x="24" y="16"/>
                  </a:lnTo>
                  <a:lnTo>
                    <a:pt x="24" y="18"/>
                  </a:lnTo>
                  <a:lnTo>
                    <a:pt x="24" y="16"/>
                  </a:lnTo>
                  <a:lnTo>
                    <a:pt x="24" y="18"/>
                  </a:lnTo>
                  <a:lnTo>
                    <a:pt x="23" y="18"/>
                  </a:lnTo>
                  <a:lnTo>
                    <a:pt x="24" y="18"/>
                  </a:lnTo>
                  <a:lnTo>
                    <a:pt x="23" y="18"/>
                  </a:lnTo>
                  <a:lnTo>
                    <a:pt x="21" y="19"/>
                  </a:lnTo>
                  <a:lnTo>
                    <a:pt x="20" y="19"/>
                  </a:lnTo>
                  <a:lnTo>
                    <a:pt x="20" y="20"/>
                  </a:lnTo>
                  <a:lnTo>
                    <a:pt x="20" y="22"/>
                  </a:lnTo>
                  <a:lnTo>
                    <a:pt x="19" y="22"/>
                  </a:lnTo>
                  <a:lnTo>
                    <a:pt x="19" y="23"/>
                  </a:lnTo>
                  <a:lnTo>
                    <a:pt x="19" y="24"/>
                  </a:lnTo>
                  <a:lnTo>
                    <a:pt x="19" y="25"/>
                  </a:lnTo>
                  <a:lnTo>
                    <a:pt x="18" y="25"/>
                  </a:lnTo>
                  <a:lnTo>
                    <a:pt x="19" y="25"/>
                  </a:lnTo>
                  <a:lnTo>
                    <a:pt x="19" y="27"/>
                  </a:lnTo>
                  <a:lnTo>
                    <a:pt x="19" y="25"/>
                  </a:lnTo>
                  <a:lnTo>
                    <a:pt x="19" y="27"/>
                  </a:lnTo>
                  <a:lnTo>
                    <a:pt x="19" y="28"/>
                  </a:lnTo>
                  <a:lnTo>
                    <a:pt x="20" y="28"/>
                  </a:lnTo>
                  <a:lnTo>
                    <a:pt x="20" y="29"/>
                  </a:lnTo>
                  <a:lnTo>
                    <a:pt x="21" y="29"/>
                  </a:lnTo>
                  <a:lnTo>
                    <a:pt x="23" y="30"/>
                  </a:lnTo>
                  <a:lnTo>
                    <a:pt x="21" y="30"/>
                  </a:lnTo>
                  <a:lnTo>
                    <a:pt x="23" y="30"/>
                  </a:lnTo>
                  <a:lnTo>
                    <a:pt x="23" y="32"/>
                  </a:lnTo>
                  <a:lnTo>
                    <a:pt x="23" y="33"/>
                  </a:lnTo>
                  <a:lnTo>
                    <a:pt x="23" y="32"/>
                  </a:lnTo>
                  <a:lnTo>
                    <a:pt x="21" y="32"/>
                  </a:lnTo>
                  <a:lnTo>
                    <a:pt x="23" y="32"/>
                  </a:lnTo>
                  <a:lnTo>
                    <a:pt x="23" y="33"/>
                  </a:lnTo>
                  <a:lnTo>
                    <a:pt x="24" y="33"/>
                  </a:lnTo>
                  <a:lnTo>
                    <a:pt x="24" y="34"/>
                  </a:lnTo>
                  <a:lnTo>
                    <a:pt x="25" y="36"/>
                  </a:lnTo>
                  <a:lnTo>
                    <a:pt x="27" y="36"/>
                  </a:lnTo>
                  <a:lnTo>
                    <a:pt x="27" y="37"/>
                  </a:lnTo>
                  <a:lnTo>
                    <a:pt x="28" y="38"/>
                  </a:lnTo>
                  <a:lnTo>
                    <a:pt x="29" y="38"/>
                  </a:lnTo>
                  <a:lnTo>
                    <a:pt x="29" y="39"/>
                  </a:lnTo>
                  <a:lnTo>
                    <a:pt x="28" y="38"/>
                  </a:lnTo>
                  <a:lnTo>
                    <a:pt x="29" y="38"/>
                  </a:lnTo>
                  <a:lnTo>
                    <a:pt x="29" y="39"/>
                  </a:lnTo>
                  <a:lnTo>
                    <a:pt x="30" y="39"/>
                  </a:lnTo>
                  <a:lnTo>
                    <a:pt x="30" y="41"/>
                  </a:lnTo>
                  <a:lnTo>
                    <a:pt x="32" y="41"/>
                  </a:lnTo>
                  <a:lnTo>
                    <a:pt x="33" y="41"/>
                  </a:lnTo>
                  <a:lnTo>
                    <a:pt x="32" y="41"/>
                  </a:lnTo>
                  <a:lnTo>
                    <a:pt x="32" y="42"/>
                  </a:lnTo>
                  <a:lnTo>
                    <a:pt x="33" y="42"/>
                  </a:lnTo>
                  <a:lnTo>
                    <a:pt x="33" y="41"/>
                  </a:lnTo>
                  <a:lnTo>
                    <a:pt x="33" y="42"/>
                  </a:lnTo>
                  <a:lnTo>
                    <a:pt x="33" y="41"/>
                  </a:lnTo>
                  <a:lnTo>
                    <a:pt x="33" y="42"/>
                  </a:lnTo>
                  <a:lnTo>
                    <a:pt x="33" y="43"/>
                  </a:lnTo>
                  <a:lnTo>
                    <a:pt x="34" y="43"/>
                  </a:lnTo>
                  <a:lnTo>
                    <a:pt x="34" y="44"/>
                  </a:lnTo>
                  <a:lnTo>
                    <a:pt x="35" y="44"/>
                  </a:lnTo>
                  <a:lnTo>
                    <a:pt x="34" y="44"/>
                  </a:lnTo>
                  <a:lnTo>
                    <a:pt x="34" y="46"/>
                  </a:lnTo>
                  <a:lnTo>
                    <a:pt x="35" y="46"/>
                  </a:lnTo>
                  <a:lnTo>
                    <a:pt x="35" y="44"/>
                  </a:lnTo>
                  <a:lnTo>
                    <a:pt x="35" y="46"/>
                  </a:lnTo>
                  <a:lnTo>
                    <a:pt x="37" y="46"/>
                  </a:lnTo>
                  <a:lnTo>
                    <a:pt x="37" y="47"/>
                  </a:lnTo>
                  <a:lnTo>
                    <a:pt x="35" y="47"/>
                  </a:lnTo>
                  <a:lnTo>
                    <a:pt x="37" y="47"/>
                  </a:lnTo>
                  <a:lnTo>
                    <a:pt x="37" y="48"/>
                  </a:lnTo>
                  <a:lnTo>
                    <a:pt x="37" y="50"/>
                  </a:lnTo>
                  <a:lnTo>
                    <a:pt x="37" y="51"/>
                  </a:lnTo>
                  <a:lnTo>
                    <a:pt x="37" y="50"/>
                  </a:lnTo>
                  <a:lnTo>
                    <a:pt x="37" y="51"/>
                  </a:lnTo>
                  <a:lnTo>
                    <a:pt x="38" y="51"/>
                  </a:lnTo>
                  <a:lnTo>
                    <a:pt x="38" y="52"/>
                  </a:lnTo>
                  <a:lnTo>
                    <a:pt x="38" y="53"/>
                  </a:lnTo>
                  <a:lnTo>
                    <a:pt x="38" y="55"/>
                  </a:lnTo>
                  <a:lnTo>
                    <a:pt x="38" y="53"/>
                  </a:lnTo>
                  <a:lnTo>
                    <a:pt x="38" y="55"/>
                  </a:lnTo>
                  <a:lnTo>
                    <a:pt x="38" y="56"/>
                  </a:lnTo>
                  <a:lnTo>
                    <a:pt x="38" y="57"/>
                  </a:lnTo>
                  <a:lnTo>
                    <a:pt x="38" y="56"/>
                  </a:lnTo>
                  <a:lnTo>
                    <a:pt x="38" y="57"/>
                  </a:lnTo>
                  <a:lnTo>
                    <a:pt x="38" y="58"/>
                  </a:lnTo>
                  <a:lnTo>
                    <a:pt x="39" y="58"/>
                  </a:lnTo>
                  <a:lnTo>
                    <a:pt x="39" y="60"/>
                  </a:lnTo>
                  <a:lnTo>
                    <a:pt x="39" y="61"/>
                  </a:lnTo>
                  <a:lnTo>
                    <a:pt x="38" y="61"/>
                  </a:lnTo>
                  <a:lnTo>
                    <a:pt x="39" y="61"/>
                  </a:lnTo>
                  <a:lnTo>
                    <a:pt x="39" y="60"/>
                  </a:lnTo>
                  <a:lnTo>
                    <a:pt x="38" y="60"/>
                  </a:lnTo>
                  <a:lnTo>
                    <a:pt x="38" y="61"/>
                  </a:lnTo>
                  <a:lnTo>
                    <a:pt x="38" y="62"/>
                  </a:lnTo>
                  <a:lnTo>
                    <a:pt x="38" y="64"/>
                  </a:lnTo>
                  <a:lnTo>
                    <a:pt x="38" y="65"/>
                  </a:lnTo>
                  <a:lnTo>
                    <a:pt x="38" y="64"/>
                  </a:lnTo>
                  <a:lnTo>
                    <a:pt x="38" y="65"/>
                  </a:lnTo>
                  <a:lnTo>
                    <a:pt x="37" y="65"/>
                  </a:lnTo>
                  <a:lnTo>
                    <a:pt x="38" y="65"/>
                  </a:lnTo>
                  <a:lnTo>
                    <a:pt x="38" y="66"/>
                  </a:lnTo>
                  <a:lnTo>
                    <a:pt x="38" y="65"/>
                  </a:lnTo>
                  <a:lnTo>
                    <a:pt x="38" y="66"/>
                  </a:lnTo>
                  <a:lnTo>
                    <a:pt x="38" y="67"/>
                  </a:lnTo>
                  <a:lnTo>
                    <a:pt x="37" y="67"/>
                  </a:lnTo>
                  <a:lnTo>
                    <a:pt x="37" y="66"/>
                  </a:lnTo>
                  <a:lnTo>
                    <a:pt x="37" y="67"/>
                  </a:lnTo>
                  <a:lnTo>
                    <a:pt x="37" y="69"/>
                  </a:lnTo>
                  <a:lnTo>
                    <a:pt x="35" y="69"/>
                  </a:lnTo>
                  <a:lnTo>
                    <a:pt x="34" y="69"/>
                  </a:lnTo>
                  <a:lnTo>
                    <a:pt x="34" y="70"/>
                  </a:lnTo>
                  <a:lnTo>
                    <a:pt x="33" y="70"/>
                  </a:lnTo>
                  <a:lnTo>
                    <a:pt x="32" y="70"/>
                  </a:lnTo>
                  <a:lnTo>
                    <a:pt x="32" y="71"/>
                  </a:lnTo>
                  <a:lnTo>
                    <a:pt x="30" y="71"/>
                  </a:lnTo>
                  <a:lnTo>
                    <a:pt x="30" y="72"/>
                  </a:lnTo>
                  <a:lnTo>
                    <a:pt x="29" y="72"/>
                  </a:lnTo>
                  <a:lnTo>
                    <a:pt x="28" y="72"/>
                  </a:lnTo>
                  <a:lnTo>
                    <a:pt x="28" y="74"/>
                  </a:lnTo>
                  <a:lnTo>
                    <a:pt x="27" y="74"/>
                  </a:lnTo>
                  <a:lnTo>
                    <a:pt x="27" y="72"/>
                  </a:lnTo>
                  <a:lnTo>
                    <a:pt x="25" y="72"/>
                  </a:lnTo>
                  <a:lnTo>
                    <a:pt x="27" y="72"/>
                  </a:lnTo>
                  <a:lnTo>
                    <a:pt x="25" y="72"/>
                  </a:lnTo>
                  <a:lnTo>
                    <a:pt x="27" y="72"/>
                  </a:lnTo>
                  <a:lnTo>
                    <a:pt x="25" y="72"/>
                  </a:lnTo>
                  <a:lnTo>
                    <a:pt x="25" y="71"/>
                  </a:lnTo>
                  <a:lnTo>
                    <a:pt x="25" y="72"/>
                  </a:lnTo>
                  <a:lnTo>
                    <a:pt x="27" y="72"/>
                  </a:lnTo>
                  <a:lnTo>
                    <a:pt x="25" y="72"/>
                  </a:lnTo>
                  <a:lnTo>
                    <a:pt x="27" y="72"/>
                  </a:lnTo>
                  <a:lnTo>
                    <a:pt x="25" y="72"/>
                  </a:lnTo>
                  <a:lnTo>
                    <a:pt x="24" y="71"/>
                  </a:lnTo>
                  <a:lnTo>
                    <a:pt x="24" y="72"/>
                  </a:lnTo>
                  <a:lnTo>
                    <a:pt x="24" y="74"/>
                  </a:lnTo>
                  <a:lnTo>
                    <a:pt x="24" y="72"/>
                  </a:lnTo>
                  <a:lnTo>
                    <a:pt x="24" y="74"/>
                  </a:lnTo>
                  <a:lnTo>
                    <a:pt x="24" y="72"/>
                  </a:lnTo>
                  <a:lnTo>
                    <a:pt x="24" y="74"/>
                  </a:lnTo>
                  <a:lnTo>
                    <a:pt x="24" y="72"/>
                  </a:lnTo>
                  <a:lnTo>
                    <a:pt x="24" y="74"/>
                  </a:lnTo>
                  <a:lnTo>
                    <a:pt x="25" y="74"/>
                  </a:lnTo>
                  <a:lnTo>
                    <a:pt x="24" y="74"/>
                  </a:lnTo>
                  <a:lnTo>
                    <a:pt x="23" y="74"/>
                  </a:lnTo>
                  <a:lnTo>
                    <a:pt x="24" y="75"/>
                  </a:lnTo>
                  <a:lnTo>
                    <a:pt x="25" y="75"/>
                  </a:lnTo>
                  <a:lnTo>
                    <a:pt x="24" y="75"/>
                  </a:lnTo>
                  <a:lnTo>
                    <a:pt x="24" y="76"/>
                  </a:lnTo>
                  <a:lnTo>
                    <a:pt x="24" y="75"/>
                  </a:lnTo>
                  <a:lnTo>
                    <a:pt x="23" y="75"/>
                  </a:lnTo>
                  <a:lnTo>
                    <a:pt x="23" y="74"/>
                  </a:lnTo>
                  <a:lnTo>
                    <a:pt x="21" y="74"/>
                  </a:lnTo>
                  <a:lnTo>
                    <a:pt x="23" y="74"/>
                  </a:lnTo>
                  <a:lnTo>
                    <a:pt x="23" y="75"/>
                  </a:lnTo>
                  <a:lnTo>
                    <a:pt x="24" y="76"/>
                  </a:lnTo>
                  <a:lnTo>
                    <a:pt x="23" y="76"/>
                  </a:lnTo>
                  <a:lnTo>
                    <a:pt x="21" y="74"/>
                  </a:lnTo>
                  <a:lnTo>
                    <a:pt x="21" y="75"/>
                  </a:lnTo>
                  <a:lnTo>
                    <a:pt x="23" y="76"/>
                  </a:lnTo>
                  <a:lnTo>
                    <a:pt x="23" y="78"/>
                  </a:lnTo>
                  <a:lnTo>
                    <a:pt x="24" y="78"/>
                  </a:lnTo>
                  <a:lnTo>
                    <a:pt x="23" y="78"/>
                  </a:lnTo>
                  <a:lnTo>
                    <a:pt x="21" y="78"/>
                  </a:lnTo>
                  <a:lnTo>
                    <a:pt x="20" y="76"/>
                  </a:lnTo>
                  <a:lnTo>
                    <a:pt x="19" y="75"/>
                  </a:lnTo>
                  <a:lnTo>
                    <a:pt x="19" y="76"/>
                  </a:lnTo>
                  <a:lnTo>
                    <a:pt x="20" y="76"/>
                  </a:lnTo>
                  <a:lnTo>
                    <a:pt x="20" y="78"/>
                  </a:lnTo>
                  <a:lnTo>
                    <a:pt x="21" y="78"/>
                  </a:lnTo>
                  <a:lnTo>
                    <a:pt x="21" y="79"/>
                  </a:lnTo>
                  <a:lnTo>
                    <a:pt x="20" y="79"/>
                  </a:lnTo>
                  <a:lnTo>
                    <a:pt x="20" y="80"/>
                  </a:lnTo>
                  <a:lnTo>
                    <a:pt x="19" y="80"/>
                  </a:lnTo>
                  <a:lnTo>
                    <a:pt x="18" y="80"/>
                  </a:lnTo>
                  <a:lnTo>
                    <a:pt x="18" y="81"/>
                  </a:lnTo>
                  <a:lnTo>
                    <a:pt x="16" y="81"/>
                  </a:lnTo>
                  <a:lnTo>
                    <a:pt x="16" y="83"/>
                  </a:lnTo>
                  <a:lnTo>
                    <a:pt x="15" y="83"/>
                  </a:lnTo>
                  <a:lnTo>
                    <a:pt x="14" y="84"/>
                  </a:lnTo>
                  <a:lnTo>
                    <a:pt x="14" y="83"/>
                  </a:lnTo>
                  <a:lnTo>
                    <a:pt x="15" y="83"/>
                  </a:lnTo>
                  <a:lnTo>
                    <a:pt x="14" y="83"/>
                  </a:lnTo>
                  <a:lnTo>
                    <a:pt x="15" y="83"/>
                  </a:lnTo>
                  <a:lnTo>
                    <a:pt x="14" y="83"/>
                  </a:lnTo>
                  <a:lnTo>
                    <a:pt x="14" y="81"/>
                  </a:lnTo>
                  <a:lnTo>
                    <a:pt x="14" y="80"/>
                  </a:lnTo>
                  <a:lnTo>
                    <a:pt x="14" y="79"/>
                  </a:lnTo>
                  <a:lnTo>
                    <a:pt x="14" y="78"/>
                  </a:lnTo>
                  <a:lnTo>
                    <a:pt x="14" y="76"/>
                  </a:lnTo>
                  <a:lnTo>
                    <a:pt x="15" y="76"/>
                  </a:lnTo>
                  <a:lnTo>
                    <a:pt x="15" y="75"/>
                  </a:lnTo>
                  <a:lnTo>
                    <a:pt x="14" y="75"/>
                  </a:lnTo>
                  <a:lnTo>
                    <a:pt x="14" y="74"/>
                  </a:lnTo>
                  <a:lnTo>
                    <a:pt x="13" y="75"/>
                  </a:lnTo>
                  <a:lnTo>
                    <a:pt x="13" y="74"/>
                  </a:lnTo>
                  <a:lnTo>
                    <a:pt x="13" y="72"/>
                  </a:lnTo>
                  <a:lnTo>
                    <a:pt x="14" y="72"/>
                  </a:lnTo>
                  <a:lnTo>
                    <a:pt x="15" y="72"/>
                  </a:lnTo>
                  <a:lnTo>
                    <a:pt x="15" y="71"/>
                  </a:lnTo>
                  <a:lnTo>
                    <a:pt x="15" y="70"/>
                  </a:lnTo>
                  <a:lnTo>
                    <a:pt x="15" y="71"/>
                  </a:lnTo>
                  <a:lnTo>
                    <a:pt x="16" y="71"/>
                  </a:lnTo>
                  <a:lnTo>
                    <a:pt x="18" y="70"/>
                  </a:lnTo>
                  <a:lnTo>
                    <a:pt x="19" y="70"/>
                  </a:lnTo>
                  <a:lnTo>
                    <a:pt x="19" y="71"/>
                  </a:lnTo>
                  <a:lnTo>
                    <a:pt x="20" y="71"/>
                  </a:lnTo>
                  <a:lnTo>
                    <a:pt x="21" y="71"/>
                  </a:lnTo>
                  <a:lnTo>
                    <a:pt x="21" y="70"/>
                  </a:lnTo>
                  <a:lnTo>
                    <a:pt x="20" y="70"/>
                  </a:lnTo>
                  <a:lnTo>
                    <a:pt x="20" y="69"/>
                  </a:lnTo>
                  <a:lnTo>
                    <a:pt x="19" y="69"/>
                  </a:lnTo>
                  <a:lnTo>
                    <a:pt x="20" y="67"/>
                  </a:lnTo>
                  <a:lnTo>
                    <a:pt x="19" y="67"/>
                  </a:lnTo>
                  <a:lnTo>
                    <a:pt x="19" y="66"/>
                  </a:lnTo>
                  <a:lnTo>
                    <a:pt x="20" y="66"/>
                  </a:lnTo>
                  <a:lnTo>
                    <a:pt x="21" y="66"/>
                  </a:lnTo>
                  <a:lnTo>
                    <a:pt x="23" y="66"/>
                  </a:lnTo>
                  <a:lnTo>
                    <a:pt x="23" y="65"/>
                  </a:lnTo>
                  <a:lnTo>
                    <a:pt x="24" y="65"/>
                  </a:lnTo>
                  <a:lnTo>
                    <a:pt x="24" y="64"/>
                  </a:lnTo>
                  <a:lnTo>
                    <a:pt x="25" y="64"/>
                  </a:lnTo>
                  <a:lnTo>
                    <a:pt x="27" y="64"/>
                  </a:lnTo>
                  <a:lnTo>
                    <a:pt x="27" y="62"/>
                  </a:lnTo>
                  <a:lnTo>
                    <a:pt x="28" y="62"/>
                  </a:lnTo>
                  <a:lnTo>
                    <a:pt x="28" y="64"/>
                  </a:lnTo>
                  <a:lnTo>
                    <a:pt x="28" y="62"/>
                  </a:lnTo>
                  <a:lnTo>
                    <a:pt x="29" y="62"/>
                  </a:lnTo>
                  <a:lnTo>
                    <a:pt x="29" y="61"/>
                  </a:lnTo>
                  <a:lnTo>
                    <a:pt x="29" y="60"/>
                  </a:lnTo>
                  <a:lnTo>
                    <a:pt x="28" y="60"/>
                  </a:lnTo>
                  <a:lnTo>
                    <a:pt x="28" y="58"/>
                  </a:lnTo>
                  <a:lnTo>
                    <a:pt x="29" y="57"/>
                  </a:lnTo>
                  <a:lnTo>
                    <a:pt x="29" y="56"/>
                  </a:lnTo>
                  <a:lnTo>
                    <a:pt x="29" y="55"/>
                  </a:lnTo>
                  <a:lnTo>
                    <a:pt x="28" y="55"/>
                  </a:lnTo>
                  <a:lnTo>
                    <a:pt x="28" y="53"/>
                  </a:lnTo>
                  <a:lnTo>
                    <a:pt x="28" y="52"/>
                  </a:lnTo>
                  <a:lnTo>
                    <a:pt x="28" y="51"/>
                  </a:lnTo>
                  <a:lnTo>
                    <a:pt x="29" y="51"/>
                  </a:lnTo>
                  <a:lnTo>
                    <a:pt x="29" y="50"/>
                  </a:lnTo>
                  <a:lnTo>
                    <a:pt x="28" y="48"/>
                  </a:lnTo>
                  <a:lnTo>
                    <a:pt x="29" y="48"/>
                  </a:lnTo>
                  <a:lnTo>
                    <a:pt x="28" y="48"/>
                  </a:lnTo>
                  <a:lnTo>
                    <a:pt x="28" y="47"/>
                  </a:lnTo>
                  <a:lnTo>
                    <a:pt x="29" y="47"/>
                  </a:lnTo>
                  <a:lnTo>
                    <a:pt x="29" y="46"/>
                  </a:lnTo>
                  <a:lnTo>
                    <a:pt x="28" y="46"/>
                  </a:lnTo>
                  <a:lnTo>
                    <a:pt x="28" y="44"/>
                  </a:lnTo>
                  <a:lnTo>
                    <a:pt x="27" y="44"/>
                  </a:lnTo>
                  <a:lnTo>
                    <a:pt x="27" y="43"/>
                  </a:lnTo>
                  <a:lnTo>
                    <a:pt x="28" y="43"/>
                  </a:lnTo>
                  <a:lnTo>
                    <a:pt x="28" y="42"/>
                  </a:lnTo>
                  <a:lnTo>
                    <a:pt x="27" y="42"/>
                  </a:lnTo>
                  <a:lnTo>
                    <a:pt x="27" y="41"/>
                  </a:lnTo>
                  <a:lnTo>
                    <a:pt x="25" y="41"/>
                  </a:lnTo>
                  <a:lnTo>
                    <a:pt x="25" y="39"/>
                  </a:lnTo>
                  <a:lnTo>
                    <a:pt x="24" y="39"/>
                  </a:lnTo>
                  <a:lnTo>
                    <a:pt x="24" y="38"/>
                  </a:lnTo>
                  <a:lnTo>
                    <a:pt x="23" y="38"/>
                  </a:lnTo>
                  <a:lnTo>
                    <a:pt x="23" y="37"/>
                  </a:lnTo>
                  <a:lnTo>
                    <a:pt x="23" y="36"/>
                  </a:lnTo>
                  <a:lnTo>
                    <a:pt x="21" y="36"/>
                  </a:lnTo>
                  <a:lnTo>
                    <a:pt x="21" y="34"/>
                  </a:lnTo>
                  <a:lnTo>
                    <a:pt x="21" y="36"/>
                  </a:lnTo>
                  <a:lnTo>
                    <a:pt x="20" y="34"/>
                  </a:lnTo>
                  <a:lnTo>
                    <a:pt x="20" y="33"/>
                  </a:lnTo>
                  <a:lnTo>
                    <a:pt x="19" y="33"/>
                  </a:lnTo>
                  <a:lnTo>
                    <a:pt x="19" y="32"/>
                  </a:lnTo>
                  <a:lnTo>
                    <a:pt x="18" y="32"/>
                  </a:lnTo>
                  <a:lnTo>
                    <a:pt x="18" y="30"/>
                  </a:lnTo>
                  <a:lnTo>
                    <a:pt x="18" y="29"/>
                  </a:lnTo>
                  <a:lnTo>
                    <a:pt x="16" y="29"/>
                  </a:lnTo>
                  <a:lnTo>
                    <a:pt x="16" y="30"/>
                  </a:lnTo>
                  <a:lnTo>
                    <a:pt x="16" y="29"/>
                  </a:lnTo>
                  <a:lnTo>
                    <a:pt x="15" y="28"/>
                  </a:lnTo>
                  <a:lnTo>
                    <a:pt x="16" y="28"/>
                  </a:lnTo>
                  <a:lnTo>
                    <a:pt x="16" y="27"/>
                  </a:lnTo>
                  <a:lnTo>
                    <a:pt x="15" y="27"/>
                  </a:lnTo>
                  <a:lnTo>
                    <a:pt x="14" y="27"/>
                  </a:lnTo>
                  <a:lnTo>
                    <a:pt x="13" y="25"/>
                  </a:lnTo>
                  <a:lnTo>
                    <a:pt x="11" y="25"/>
                  </a:lnTo>
                  <a:lnTo>
                    <a:pt x="11" y="24"/>
                  </a:lnTo>
                  <a:lnTo>
                    <a:pt x="10" y="24"/>
                  </a:lnTo>
                  <a:lnTo>
                    <a:pt x="9" y="24"/>
                  </a:lnTo>
                  <a:lnTo>
                    <a:pt x="9" y="23"/>
                  </a:lnTo>
                  <a:lnTo>
                    <a:pt x="10" y="23"/>
                  </a:lnTo>
                  <a:lnTo>
                    <a:pt x="10" y="22"/>
                  </a:lnTo>
                  <a:lnTo>
                    <a:pt x="11" y="22"/>
                  </a:lnTo>
                  <a:lnTo>
                    <a:pt x="13" y="22"/>
                  </a:lnTo>
                  <a:lnTo>
                    <a:pt x="13" y="20"/>
                  </a:lnTo>
                  <a:lnTo>
                    <a:pt x="14" y="20"/>
                  </a:lnTo>
                  <a:lnTo>
                    <a:pt x="14" y="19"/>
                  </a:lnTo>
                  <a:lnTo>
                    <a:pt x="15" y="19"/>
                  </a:lnTo>
                  <a:lnTo>
                    <a:pt x="14" y="19"/>
                  </a:lnTo>
                  <a:lnTo>
                    <a:pt x="14" y="18"/>
                  </a:lnTo>
                  <a:lnTo>
                    <a:pt x="13" y="18"/>
                  </a:lnTo>
                  <a:lnTo>
                    <a:pt x="14" y="18"/>
                  </a:lnTo>
                  <a:lnTo>
                    <a:pt x="13" y="18"/>
                  </a:lnTo>
                  <a:lnTo>
                    <a:pt x="13" y="16"/>
                  </a:lnTo>
                  <a:lnTo>
                    <a:pt x="11" y="16"/>
                  </a:lnTo>
                  <a:lnTo>
                    <a:pt x="13" y="16"/>
                  </a:lnTo>
                  <a:lnTo>
                    <a:pt x="13" y="15"/>
                  </a:lnTo>
                  <a:lnTo>
                    <a:pt x="11" y="15"/>
                  </a:lnTo>
                  <a:lnTo>
                    <a:pt x="11" y="14"/>
                  </a:lnTo>
                  <a:lnTo>
                    <a:pt x="10" y="14"/>
                  </a:lnTo>
                  <a:lnTo>
                    <a:pt x="9" y="14"/>
                  </a:lnTo>
                  <a:lnTo>
                    <a:pt x="9" y="15"/>
                  </a:lnTo>
                  <a:lnTo>
                    <a:pt x="7" y="15"/>
                  </a:lnTo>
                  <a:lnTo>
                    <a:pt x="6" y="15"/>
                  </a:lnTo>
                  <a:lnTo>
                    <a:pt x="6" y="14"/>
                  </a:lnTo>
                  <a:lnTo>
                    <a:pt x="6" y="15"/>
                  </a:lnTo>
                  <a:lnTo>
                    <a:pt x="5" y="14"/>
                  </a:lnTo>
                  <a:lnTo>
                    <a:pt x="4" y="14"/>
                  </a:lnTo>
                  <a:lnTo>
                    <a:pt x="4" y="13"/>
                  </a:lnTo>
                  <a:lnTo>
                    <a:pt x="4" y="11"/>
                  </a:lnTo>
                  <a:lnTo>
                    <a:pt x="2" y="11"/>
                  </a:lnTo>
                  <a:lnTo>
                    <a:pt x="4" y="11"/>
                  </a:lnTo>
                  <a:lnTo>
                    <a:pt x="4" y="10"/>
                  </a:lnTo>
                  <a:lnTo>
                    <a:pt x="4" y="9"/>
                  </a:lnTo>
                  <a:lnTo>
                    <a:pt x="2" y="9"/>
                  </a:lnTo>
                  <a:lnTo>
                    <a:pt x="2" y="10"/>
                  </a:lnTo>
                  <a:lnTo>
                    <a:pt x="2" y="9"/>
                  </a:lnTo>
                  <a:lnTo>
                    <a:pt x="2" y="8"/>
                  </a:lnTo>
                  <a:lnTo>
                    <a:pt x="1" y="8"/>
                  </a:lnTo>
                  <a:lnTo>
                    <a:pt x="1" y="6"/>
                  </a:lnTo>
                  <a:lnTo>
                    <a:pt x="0" y="6"/>
                  </a:lnTo>
                  <a:lnTo>
                    <a:pt x="0" y="5"/>
                  </a:lnTo>
                  <a:lnTo>
                    <a:pt x="1" y="4"/>
                  </a:lnTo>
                  <a:lnTo>
                    <a:pt x="1" y="2"/>
                  </a:lnTo>
                  <a:lnTo>
                    <a:pt x="1" y="4"/>
                  </a:lnTo>
                  <a:lnTo>
                    <a:pt x="2" y="4"/>
                  </a:lnTo>
                  <a:lnTo>
                    <a:pt x="4" y="4"/>
                  </a:lnTo>
                  <a:lnTo>
                    <a:pt x="4" y="5"/>
                  </a:lnTo>
                  <a:lnTo>
                    <a:pt x="5" y="5"/>
                  </a:lnTo>
                  <a:lnTo>
                    <a:pt x="5" y="4"/>
                  </a:lnTo>
                  <a:lnTo>
                    <a:pt x="6" y="2"/>
                  </a:lnTo>
                  <a:lnTo>
                    <a:pt x="6" y="4"/>
                  </a:lnTo>
                  <a:lnTo>
                    <a:pt x="7" y="4"/>
                  </a:lnTo>
                  <a:lnTo>
                    <a:pt x="7" y="2"/>
                  </a:lnTo>
                  <a:lnTo>
                    <a:pt x="7" y="4"/>
                  </a:lnTo>
                  <a:lnTo>
                    <a:pt x="9" y="4"/>
                  </a:lnTo>
                  <a:lnTo>
                    <a:pt x="9" y="5"/>
                  </a:lnTo>
                  <a:lnTo>
                    <a:pt x="10" y="5"/>
                  </a:lnTo>
                  <a:lnTo>
                    <a:pt x="10" y="4"/>
                  </a:lnTo>
                  <a:lnTo>
                    <a:pt x="10" y="2"/>
                  </a:lnTo>
                  <a:lnTo>
                    <a:pt x="11" y="2"/>
                  </a:lnTo>
                  <a:lnTo>
                    <a:pt x="11" y="4"/>
                  </a:lnTo>
                  <a:lnTo>
                    <a:pt x="13" y="4"/>
                  </a:lnTo>
                  <a:lnTo>
                    <a:pt x="13" y="2"/>
                  </a:lnTo>
                  <a:lnTo>
                    <a:pt x="14" y="2"/>
                  </a:lnTo>
                  <a:lnTo>
                    <a:pt x="14" y="1"/>
                  </a:lnTo>
                  <a:lnTo>
                    <a:pt x="15" y="1"/>
                  </a:lnTo>
                  <a:lnTo>
                    <a:pt x="15" y="0"/>
                  </a:lnTo>
                  <a:lnTo>
                    <a:pt x="16" y="0"/>
                  </a:lnTo>
                  <a:lnTo>
                    <a:pt x="18"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007" name="Group 5006"/>
          <p:cNvGrpSpPr/>
          <p:nvPr/>
        </p:nvGrpSpPr>
        <p:grpSpPr>
          <a:xfrm>
            <a:off x="2927351" y="3472079"/>
            <a:ext cx="3009900" cy="1190625"/>
            <a:chOff x="2927351" y="3472079"/>
            <a:chExt cx="3009900" cy="1190625"/>
          </a:xfrm>
        </p:grpSpPr>
        <p:sp>
          <p:nvSpPr>
            <p:cNvPr id="3173" name="Freeform 1992"/>
            <p:cNvSpPr>
              <a:spLocks noEditPoints="1"/>
            </p:cNvSpPr>
            <p:nvPr/>
          </p:nvSpPr>
          <p:spPr bwMode="auto">
            <a:xfrm>
              <a:off x="4856163" y="3857841"/>
              <a:ext cx="39688" cy="33338"/>
            </a:xfrm>
            <a:custGeom>
              <a:avLst/>
              <a:gdLst>
                <a:gd name="T0" fmla="*/ 11 w 25"/>
                <a:gd name="T1" fmla="*/ 12 h 21"/>
                <a:gd name="T2" fmla="*/ 11 w 25"/>
                <a:gd name="T3" fmla="*/ 12 h 21"/>
                <a:gd name="T4" fmla="*/ 14 w 25"/>
                <a:gd name="T5" fmla="*/ 12 h 21"/>
                <a:gd name="T6" fmla="*/ 14 w 25"/>
                <a:gd name="T7" fmla="*/ 12 h 21"/>
                <a:gd name="T8" fmla="*/ 5 w 25"/>
                <a:gd name="T9" fmla="*/ 12 h 21"/>
                <a:gd name="T10" fmla="*/ 15 w 25"/>
                <a:gd name="T11" fmla="*/ 11 h 21"/>
                <a:gd name="T12" fmla="*/ 15 w 25"/>
                <a:gd name="T13" fmla="*/ 11 h 21"/>
                <a:gd name="T14" fmla="*/ 9 w 25"/>
                <a:gd name="T15" fmla="*/ 11 h 21"/>
                <a:gd name="T16" fmla="*/ 9 w 25"/>
                <a:gd name="T17" fmla="*/ 11 h 21"/>
                <a:gd name="T18" fmla="*/ 15 w 25"/>
                <a:gd name="T19" fmla="*/ 11 h 21"/>
                <a:gd name="T20" fmla="*/ 15 w 25"/>
                <a:gd name="T21" fmla="*/ 11 h 21"/>
                <a:gd name="T22" fmla="*/ 4 w 25"/>
                <a:gd name="T23" fmla="*/ 9 h 21"/>
                <a:gd name="T24" fmla="*/ 24 w 25"/>
                <a:gd name="T25" fmla="*/ 0 h 21"/>
                <a:gd name="T26" fmla="*/ 24 w 25"/>
                <a:gd name="T27" fmla="*/ 3 h 21"/>
                <a:gd name="T28" fmla="*/ 25 w 25"/>
                <a:gd name="T29" fmla="*/ 4 h 21"/>
                <a:gd name="T30" fmla="*/ 25 w 25"/>
                <a:gd name="T31" fmla="*/ 7 h 21"/>
                <a:gd name="T32" fmla="*/ 24 w 25"/>
                <a:gd name="T33" fmla="*/ 8 h 21"/>
                <a:gd name="T34" fmla="*/ 24 w 25"/>
                <a:gd name="T35" fmla="*/ 8 h 21"/>
                <a:gd name="T36" fmla="*/ 23 w 25"/>
                <a:gd name="T37" fmla="*/ 7 h 21"/>
                <a:gd name="T38" fmla="*/ 23 w 25"/>
                <a:gd name="T39" fmla="*/ 9 h 21"/>
                <a:gd name="T40" fmla="*/ 23 w 25"/>
                <a:gd name="T41" fmla="*/ 12 h 21"/>
                <a:gd name="T42" fmla="*/ 23 w 25"/>
                <a:gd name="T43" fmla="*/ 13 h 21"/>
                <a:gd name="T44" fmla="*/ 20 w 25"/>
                <a:gd name="T45" fmla="*/ 13 h 21"/>
                <a:gd name="T46" fmla="*/ 21 w 25"/>
                <a:gd name="T47" fmla="*/ 14 h 21"/>
                <a:gd name="T48" fmla="*/ 20 w 25"/>
                <a:gd name="T49" fmla="*/ 16 h 21"/>
                <a:gd name="T50" fmla="*/ 19 w 25"/>
                <a:gd name="T51" fmla="*/ 18 h 21"/>
                <a:gd name="T52" fmla="*/ 19 w 25"/>
                <a:gd name="T53" fmla="*/ 21 h 21"/>
                <a:gd name="T54" fmla="*/ 16 w 25"/>
                <a:gd name="T55" fmla="*/ 21 h 21"/>
                <a:gd name="T56" fmla="*/ 14 w 25"/>
                <a:gd name="T57" fmla="*/ 21 h 21"/>
                <a:gd name="T58" fmla="*/ 11 w 25"/>
                <a:gd name="T59" fmla="*/ 19 h 21"/>
                <a:gd name="T60" fmla="*/ 9 w 25"/>
                <a:gd name="T61" fmla="*/ 19 h 21"/>
                <a:gd name="T62" fmla="*/ 6 w 25"/>
                <a:gd name="T63" fmla="*/ 19 h 21"/>
                <a:gd name="T64" fmla="*/ 5 w 25"/>
                <a:gd name="T65" fmla="*/ 18 h 21"/>
                <a:gd name="T66" fmla="*/ 4 w 25"/>
                <a:gd name="T67" fmla="*/ 17 h 21"/>
                <a:gd name="T68" fmla="*/ 2 w 25"/>
                <a:gd name="T69" fmla="*/ 16 h 21"/>
                <a:gd name="T70" fmla="*/ 1 w 25"/>
                <a:gd name="T71" fmla="*/ 13 h 21"/>
                <a:gd name="T72" fmla="*/ 0 w 25"/>
                <a:gd name="T73" fmla="*/ 12 h 21"/>
                <a:gd name="T74" fmla="*/ 0 w 25"/>
                <a:gd name="T75" fmla="*/ 12 h 21"/>
                <a:gd name="T76" fmla="*/ 0 w 25"/>
                <a:gd name="T77" fmla="*/ 12 h 21"/>
                <a:gd name="T78" fmla="*/ 1 w 25"/>
                <a:gd name="T79" fmla="*/ 11 h 21"/>
                <a:gd name="T80" fmla="*/ 1 w 25"/>
                <a:gd name="T81" fmla="*/ 13 h 21"/>
                <a:gd name="T82" fmla="*/ 4 w 25"/>
                <a:gd name="T83" fmla="*/ 13 h 21"/>
                <a:gd name="T84" fmla="*/ 5 w 25"/>
                <a:gd name="T85" fmla="*/ 12 h 21"/>
                <a:gd name="T86" fmla="*/ 7 w 25"/>
                <a:gd name="T87" fmla="*/ 12 h 21"/>
                <a:gd name="T88" fmla="*/ 7 w 25"/>
                <a:gd name="T89" fmla="*/ 12 h 21"/>
                <a:gd name="T90" fmla="*/ 10 w 25"/>
                <a:gd name="T91" fmla="*/ 12 h 21"/>
                <a:gd name="T92" fmla="*/ 11 w 25"/>
                <a:gd name="T93" fmla="*/ 12 h 21"/>
                <a:gd name="T94" fmla="*/ 11 w 25"/>
                <a:gd name="T95" fmla="*/ 12 h 21"/>
                <a:gd name="T96" fmla="*/ 14 w 25"/>
                <a:gd name="T97" fmla="*/ 12 h 21"/>
                <a:gd name="T98" fmla="*/ 15 w 25"/>
                <a:gd name="T99" fmla="*/ 11 h 21"/>
                <a:gd name="T100" fmla="*/ 15 w 25"/>
                <a:gd name="T101" fmla="*/ 11 h 21"/>
                <a:gd name="T102" fmla="*/ 15 w 25"/>
                <a:gd name="T103" fmla="*/ 9 h 21"/>
                <a:gd name="T104" fmla="*/ 16 w 25"/>
                <a:gd name="T105" fmla="*/ 8 h 21"/>
                <a:gd name="T106" fmla="*/ 18 w 25"/>
                <a:gd name="T107" fmla="*/ 7 h 21"/>
                <a:gd name="T108" fmla="*/ 19 w 25"/>
                <a:gd name="T109" fmla="*/ 5 h 21"/>
                <a:gd name="T110" fmla="*/ 20 w 25"/>
                <a:gd name="T111" fmla="*/ 4 h 21"/>
                <a:gd name="T112" fmla="*/ 20 w 25"/>
                <a:gd name="T113" fmla="*/ 4 h 21"/>
                <a:gd name="T114" fmla="*/ 21 w 25"/>
                <a:gd name="T115" fmla="*/ 3 h 21"/>
                <a:gd name="T116" fmla="*/ 21 w 25"/>
                <a:gd name="T117" fmla="*/ 3 h 21"/>
                <a:gd name="T118" fmla="*/ 23 w 25"/>
                <a:gd name="T119" fmla="*/ 2 h 21"/>
                <a:gd name="T120" fmla="*/ 24 w 25"/>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 h="21">
                  <a:moveTo>
                    <a:pt x="12" y="12"/>
                  </a:moveTo>
                  <a:lnTo>
                    <a:pt x="11" y="12"/>
                  </a:lnTo>
                  <a:lnTo>
                    <a:pt x="11" y="11"/>
                  </a:lnTo>
                  <a:lnTo>
                    <a:pt x="11" y="12"/>
                  </a:lnTo>
                  <a:lnTo>
                    <a:pt x="12" y="12"/>
                  </a:lnTo>
                  <a:close/>
                  <a:moveTo>
                    <a:pt x="14" y="12"/>
                  </a:moveTo>
                  <a:lnTo>
                    <a:pt x="14" y="11"/>
                  </a:lnTo>
                  <a:lnTo>
                    <a:pt x="14" y="12"/>
                  </a:lnTo>
                  <a:close/>
                  <a:moveTo>
                    <a:pt x="5" y="11"/>
                  </a:moveTo>
                  <a:lnTo>
                    <a:pt x="5" y="12"/>
                  </a:lnTo>
                  <a:lnTo>
                    <a:pt x="5" y="11"/>
                  </a:lnTo>
                  <a:close/>
                  <a:moveTo>
                    <a:pt x="15" y="11"/>
                  </a:moveTo>
                  <a:lnTo>
                    <a:pt x="14" y="11"/>
                  </a:lnTo>
                  <a:lnTo>
                    <a:pt x="15" y="11"/>
                  </a:lnTo>
                  <a:close/>
                  <a:moveTo>
                    <a:pt x="10" y="11"/>
                  </a:moveTo>
                  <a:lnTo>
                    <a:pt x="9" y="11"/>
                  </a:lnTo>
                  <a:lnTo>
                    <a:pt x="9" y="12"/>
                  </a:lnTo>
                  <a:lnTo>
                    <a:pt x="9" y="11"/>
                  </a:lnTo>
                  <a:lnTo>
                    <a:pt x="10" y="11"/>
                  </a:lnTo>
                  <a:close/>
                  <a:moveTo>
                    <a:pt x="15" y="11"/>
                  </a:moveTo>
                  <a:lnTo>
                    <a:pt x="15" y="9"/>
                  </a:lnTo>
                  <a:lnTo>
                    <a:pt x="15" y="11"/>
                  </a:lnTo>
                  <a:close/>
                  <a:moveTo>
                    <a:pt x="4" y="11"/>
                  </a:moveTo>
                  <a:lnTo>
                    <a:pt x="4" y="9"/>
                  </a:lnTo>
                  <a:lnTo>
                    <a:pt x="4" y="11"/>
                  </a:lnTo>
                  <a:close/>
                  <a:moveTo>
                    <a:pt x="24" y="0"/>
                  </a:moveTo>
                  <a:lnTo>
                    <a:pt x="24" y="2"/>
                  </a:lnTo>
                  <a:lnTo>
                    <a:pt x="24" y="3"/>
                  </a:lnTo>
                  <a:lnTo>
                    <a:pt x="25" y="3"/>
                  </a:lnTo>
                  <a:lnTo>
                    <a:pt x="25" y="4"/>
                  </a:lnTo>
                  <a:lnTo>
                    <a:pt x="25" y="5"/>
                  </a:lnTo>
                  <a:lnTo>
                    <a:pt x="25" y="7"/>
                  </a:lnTo>
                  <a:lnTo>
                    <a:pt x="25" y="8"/>
                  </a:lnTo>
                  <a:lnTo>
                    <a:pt x="24" y="8"/>
                  </a:lnTo>
                  <a:lnTo>
                    <a:pt x="23" y="8"/>
                  </a:lnTo>
                  <a:lnTo>
                    <a:pt x="24" y="8"/>
                  </a:lnTo>
                  <a:lnTo>
                    <a:pt x="24" y="7"/>
                  </a:lnTo>
                  <a:lnTo>
                    <a:pt x="23" y="7"/>
                  </a:lnTo>
                  <a:lnTo>
                    <a:pt x="23" y="8"/>
                  </a:lnTo>
                  <a:lnTo>
                    <a:pt x="23" y="9"/>
                  </a:lnTo>
                  <a:lnTo>
                    <a:pt x="23" y="11"/>
                  </a:lnTo>
                  <a:lnTo>
                    <a:pt x="23" y="12"/>
                  </a:lnTo>
                  <a:lnTo>
                    <a:pt x="24" y="12"/>
                  </a:lnTo>
                  <a:lnTo>
                    <a:pt x="23" y="13"/>
                  </a:lnTo>
                  <a:lnTo>
                    <a:pt x="21" y="13"/>
                  </a:lnTo>
                  <a:lnTo>
                    <a:pt x="20" y="13"/>
                  </a:lnTo>
                  <a:lnTo>
                    <a:pt x="21" y="13"/>
                  </a:lnTo>
                  <a:lnTo>
                    <a:pt x="21" y="14"/>
                  </a:lnTo>
                  <a:lnTo>
                    <a:pt x="20" y="14"/>
                  </a:lnTo>
                  <a:lnTo>
                    <a:pt x="20" y="16"/>
                  </a:lnTo>
                  <a:lnTo>
                    <a:pt x="20" y="17"/>
                  </a:lnTo>
                  <a:lnTo>
                    <a:pt x="19" y="18"/>
                  </a:lnTo>
                  <a:lnTo>
                    <a:pt x="19" y="19"/>
                  </a:lnTo>
                  <a:lnTo>
                    <a:pt x="19" y="21"/>
                  </a:lnTo>
                  <a:lnTo>
                    <a:pt x="18" y="21"/>
                  </a:lnTo>
                  <a:lnTo>
                    <a:pt x="16" y="21"/>
                  </a:lnTo>
                  <a:lnTo>
                    <a:pt x="15" y="21"/>
                  </a:lnTo>
                  <a:lnTo>
                    <a:pt x="14" y="21"/>
                  </a:lnTo>
                  <a:lnTo>
                    <a:pt x="12" y="21"/>
                  </a:lnTo>
                  <a:lnTo>
                    <a:pt x="11" y="19"/>
                  </a:lnTo>
                  <a:lnTo>
                    <a:pt x="10" y="19"/>
                  </a:lnTo>
                  <a:lnTo>
                    <a:pt x="9" y="19"/>
                  </a:lnTo>
                  <a:lnTo>
                    <a:pt x="7" y="19"/>
                  </a:lnTo>
                  <a:lnTo>
                    <a:pt x="6" y="19"/>
                  </a:lnTo>
                  <a:lnTo>
                    <a:pt x="5" y="19"/>
                  </a:lnTo>
                  <a:lnTo>
                    <a:pt x="5" y="18"/>
                  </a:lnTo>
                  <a:lnTo>
                    <a:pt x="4" y="18"/>
                  </a:lnTo>
                  <a:lnTo>
                    <a:pt x="4" y="17"/>
                  </a:lnTo>
                  <a:lnTo>
                    <a:pt x="2" y="17"/>
                  </a:lnTo>
                  <a:lnTo>
                    <a:pt x="2" y="16"/>
                  </a:lnTo>
                  <a:lnTo>
                    <a:pt x="1" y="14"/>
                  </a:lnTo>
                  <a:lnTo>
                    <a:pt x="1" y="13"/>
                  </a:lnTo>
                  <a:lnTo>
                    <a:pt x="0" y="13"/>
                  </a:lnTo>
                  <a:lnTo>
                    <a:pt x="0" y="12"/>
                  </a:lnTo>
                  <a:lnTo>
                    <a:pt x="0" y="11"/>
                  </a:lnTo>
                  <a:lnTo>
                    <a:pt x="0" y="12"/>
                  </a:lnTo>
                  <a:lnTo>
                    <a:pt x="0" y="11"/>
                  </a:lnTo>
                  <a:lnTo>
                    <a:pt x="0" y="12"/>
                  </a:lnTo>
                  <a:lnTo>
                    <a:pt x="0" y="11"/>
                  </a:lnTo>
                  <a:lnTo>
                    <a:pt x="1" y="11"/>
                  </a:lnTo>
                  <a:lnTo>
                    <a:pt x="1" y="12"/>
                  </a:lnTo>
                  <a:lnTo>
                    <a:pt x="1" y="13"/>
                  </a:lnTo>
                  <a:lnTo>
                    <a:pt x="2" y="13"/>
                  </a:lnTo>
                  <a:lnTo>
                    <a:pt x="4" y="13"/>
                  </a:lnTo>
                  <a:lnTo>
                    <a:pt x="4" y="12"/>
                  </a:lnTo>
                  <a:lnTo>
                    <a:pt x="5" y="12"/>
                  </a:lnTo>
                  <a:lnTo>
                    <a:pt x="6" y="12"/>
                  </a:lnTo>
                  <a:lnTo>
                    <a:pt x="7" y="12"/>
                  </a:lnTo>
                  <a:lnTo>
                    <a:pt x="9" y="12"/>
                  </a:lnTo>
                  <a:lnTo>
                    <a:pt x="7" y="12"/>
                  </a:lnTo>
                  <a:lnTo>
                    <a:pt x="9" y="12"/>
                  </a:lnTo>
                  <a:lnTo>
                    <a:pt x="10" y="12"/>
                  </a:lnTo>
                  <a:lnTo>
                    <a:pt x="10" y="13"/>
                  </a:lnTo>
                  <a:lnTo>
                    <a:pt x="11" y="12"/>
                  </a:lnTo>
                  <a:lnTo>
                    <a:pt x="11" y="13"/>
                  </a:lnTo>
                  <a:lnTo>
                    <a:pt x="11" y="12"/>
                  </a:lnTo>
                  <a:lnTo>
                    <a:pt x="12" y="12"/>
                  </a:lnTo>
                  <a:lnTo>
                    <a:pt x="14" y="12"/>
                  </a:lnTo>
                  <a:lnTo>
                    <a:pt x="14" y="11"/>
                  </a:lnTo>
                  <a:lnTo>
                    <a:pt x="15" y="11"/>
                  </a:lnTo>
                  <a:lnTo>
                    <a:pt x="15" y="12"/>
                  </a:lnTo>
                  <a:lnTo>
                    <a:pt x="15" y="11"/>
                  </a:lnTo>
                  <a:lnTo>
                    <a:pt x="16" y="11"/>
                  </a:lnTo>
                  <a:lnTo>
                    <a:pt x="15" y="9"/>
                  </a:lnTo>
                  <a:lnTo>
                    <a:pt x="16" y="9"/>
                  </a:lnTo>
                  <a:lnTo>
                    <a:pt x="16" y="8"/>
                  </a:lnTo>
                  <a:lnTo>
                    <a:pt x="18" y="8"/>
                  </a:lnTo>
                  <a:lnTo>
                    <a:pt x="18" y="7"/>
                  </a:lnTo>
                  <a:lnTo>
                    <a:pt x="19" y="7"/>
                  </a:lnTo>
                  <a:lnTo>
                    <a:pt x="19" y="5"/>
                  </a:lnTo>
                  <a:lnTo>
                    <a:pt x="20" y="5"/>
                  </a:lnTo>
                  <a:lnTo>
                    <a:pt x="20" y="4"/>
                  </a:lnTo>
                  <a:lnTo>
                    <a:pt x="21" y="4"/>
                  </a:lnTo>
                  <a:lnTo>
                    <a:pt x="20" y="4"/>
                  </a:lnTo>
                  <a:lnTo>
                    <a:pt x="21" y="4"/>
                  </a:lnTo>
                  <a:lnTo>
                    <a:pt x="21" y="3"/>
                  </a:lnTo>
                  <a:lnTo>
                    <a:pt x="21" y="4"/>
                  </a:lnTo>
                  <a:lnTo>
                    <a:pt x="21" y="3"/>
                  </a:lnTo>
                  <a:lnTo>
                    <a:pt x="23" y="3"/>
                  </a:lnTo>
                  <a:lnTo>
                    <a:pt x="23" y="2"/>
                  </a:lnTo>
                  <a:lnTo>
                    <a:pt x="24" y="2"/>
                  </a:lnTo>
                  <a:lnTo>
                    <a:pt x="24" y="0"/>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4" name="Freeform 1993"/>
            <p:cNvSpPr>
              <a:spLocks noEditPoints="1"/>
            </p:cNvSpPr>
            <p:nvPr/>
          </p:nvSpPr>
          <p:spPr bwMode="auto">
            <a:xfrm>
              <a:off x="3773488" y="4284879"/>
              <a:ext cx="173038" cy="377825"/>
            </a:xfrm>
            <a:custGeom>
              <a:avLst/>
              <a:gdLst>
                <a:gd name="T0" fmla="*/ 50 w 109"/>
                <a:gd name="T1" fmla="*/ 237 h 238"/>
                <a:gd name="T2" fmla="*/ 30 w 109"/>
                <a:gd name="T3" fmla="*/ 222 h 238"/>
                <a:gd name="T4" fmla="*/ 40 w 109"/>
                <a:gd name="T5" fmla="*/ 233 h 238"/>
                <a:gd name="T6" fmla="*/ 40 w 109"/>
                <a:gd name="T7" fmla="*/ 238 h 238"/>
                <a:gd name="T8" fmla="*/ 27 w 109"/>
                <a:gd name="T9" fmla="*/ 231 h 238"/>
                <a:gd name="T10" fmla="*/ 64 w 109"/>
                <a:gd name="T11" fmla="*/ 119 h 238"/>
                <a:gd name="T12" fmla="*/ 63 w 109"/>
                <a:gd name="T13" fmla="*/ 108 h 238"/>
                <a:gd name="T14" fmla="*/ 51 w 109"/>
                <a:gd name="T15" fmla="*/ 5 h 238"/>
                <a:gd name="T16" fmla="*/ 63 w 109"/>
                <a:gd name="T17" fmla="*/ 4 h 238"/>
                <a:gd name="T18" fmla="*/ 73 w 109"/>
                <a:gd name="T19" fmla="*/ 13 h 238"/>
                <a:gd name="T20" fmla="*/ 86 w 109"/>
                <a:gd name="T21" fmla="*/ 19 h 238"/>
                <a:gd name="T22" fmla="*/ 83 w 109"/>
                <a:gd name="T23" fmla="*/ 29 h 238"/>
                <a:gd name="T24" fmla="*/ 91 w 109"/>
                <a:gd name="T25" fmla="*/ 34 h 238"/>
                <a:gd name="T26" fmla="*/ 100 w 109"/>
                <a:gd name="T27" fmla="*/ 31 h 238"/>
                <a:gd name="T28" fmla="*/ 106 w 109"/>
                <a:gd name="T29" fmla="*/ 23 h 238"/>
                <a:gd name="T30" fmla="*/ 106 w 109"/>
                <a:gd name="T31" fmla="*/ 33 h 238"/>
                <a:gd name="T32" fmla="*/ 100 w 109"/>
                <a:gd name="T33" fmla="*/ 37 h 238"/>
                <a:gd name="T34" fmla="*/ 92 w 109"/>
                <a:gd name="T35" fmla="*/ 45 h 238"/>
                <a:gd name="T36" fmla="*/ 86 w 109"/>
                <a:gd name="T37" fmla="*/ 55 h 238"/>
                <a:gd name="T38" fmla="*/ 83 w 109"/>
                <a:gd name="T39" fmla="*/ 70 h 238"/>
                <a:gd name="T40" fmla="*/ 88 w 109"/>
                <a:gd name="T41" fmla="*/ 82 h 238"/>
                <a:gd name="T42" fmla="*/ 93 w 109"/>
                <a:gd name="T43" fmla="*/ 92 h 238"/>
                <a:gd name="T44" fmla="*/ 84 w 109"/>
                <a:gd name="T45" fmla="*/ 106 h 238"/>
                <a:gd name="T46" fmla="*/ 67 w 109"/>
                <a:gd name="T47" fmla="*/ 110 h 238"/>
                <a:gd name="T48" fmla="*/ 64 w 109"/>
                <a:gd name="T49" fmla="*/ 112 h 238"/>
                <a:gd name="T50" fmla="*/ 62 w 109"/>
                <a:gd name="T51" fmla="*/ 120 h 238"/>
                <a:gd name="T52" fmla="*/ 55 w 109"/>
                <a:gd name="T53" fmla="*/ 125 h 238"/>
                <a:gd name="T54" fmla="*/ 46 w 109"/>
                <a:gd name="T55" fmla="*/ 124 h 238"/>
                <a:gd name="T56" fmla="*/ 53 w 109"/>
                <a:gd name="T57" fmla="*/ 133 h 238"/>
                <a:gd name="T58" fmla="*/ 51 w 109"/>
                <a:gd name="T59" fmla="*/ 134 h 238"/>
                <a:gd name="T60" fmla="*/ 46 w 109"/>
                <a:gd name="T61" fmla="*/ 141 h 238"/>
                <a:gd name="T62" fmla="*/ 44 w 109"/>
                <a:gd name="T63" fmla="*/ 152 h 238"/>
                <a:gd name="T64" fmla="*/ 36 w 109"/>
                <a:gd name="T65" fmla="*/ 157 h 238"/>
                <a:gd name="T66" fmla="*/ 39 w 109"/>
                <a:gd name="T67" fmla="*/ 169 h 238"/>
                <a:gd name="T68" fmla="*/ 42 w 109"/>
                <a:gd name="T69" fmla="*/ 175 h 238"/>
                <a:gd name="T70" fmla="*/ 35 w 109"/>
                <a:gd name="T71" fmla="*/ 183 h 238"/>
                <a:gd name="T72" fmla="*/ 32 w 109"/>
                <a:gd name="T73" fmla="*/ 194 h 238"/>
                <a:gd name="T74" fmla="*/ 28 w 109"/>
                <a:gd name="T75" fmla="*/ 195 h 238"/>
                <a:gd name="T76" fmla="*/ 26 w 109"/>
                <a:gd name="T77" fmla="*/ 205 h 238"/>
                <a:gd name="T78" fmla="*/ 30 w 109"/>
                <a:gd name="T79" fmla="*/ 213 h 238"/>
                <a:gd name="T80" fmla="*/ 16 w 109"/>
                <a:gd name="T81" fmla="*/ 210 h 238"/>
                <a:gd name="T82" fmla="*/ 8 w 109"/>
                <a:gd name="T83" fmla="*/ 203 h 238"/>
                <a:gd name="T84" fmla="*/ 2 w 109"/>
                <a:gd name="T85" fmla="*/ 194 h 238"/>
                <a:gd name="T86" fmla="*/ 3 w 109"/>
                <a:gd name="T87" fmla="*/ 187 h 238"/>
                <a:gd name="T88" fmla="*/ 7 w 109"/>
                <a:gd name="T89" fmla="*/ 177 h 238"/>
                <a:gd name="T90" fmla="*/ 11 w 109"/>
                <a:gd name="T91" fmla="*/ 166 h 238"/>
                <a:gd name="T92" fmla="*/ 13 w 109"/>
                <a:gd name="T93" fmla="*/ 154 h 238"/>
                <a:gd name="T94" fmla="*/ 13 w 109"/>
                <a:gd name="T95" fmla="*/ 149 h 238"/>
                <a:gd name="T96" fmla="*/ 9 w 109"/>
                <a:gd name="T97" fmla="*/ 138 h 238"/>
                <a:gd name="T98" fmla="*/ 11 w 109"/>
                <a:gd name="T99" fmla="*/ 130 h 238"/>
                <a:gd name="T100" fmla="*/ 11 w 109"/>
                <a:gd name="T101" fmla="*/ 117 h 238"/>
                <a:gd name="T102" fmla="*/ 13 w 109"/>
                <a:gd name="T103" fmla="*/ 108 h 238"/>
                <a:gd name="T104" fmla="*/ 14 w 109"/>
                <a:gd name="T105" fmla="*/ 96 h 238"/>
                <a:gd name="T106" fmla="*/ 17 w 109"/>
                <a:gd name="T107" fmla="*/ 91 h 238"/>
                <a:gd name="T108" fmla="*/ 19 w 109"/>
                <a:gd name="T109" fmla="*/ 78 h 238"/>
                <a:gd name="T110" fmla="*/ 19 w 109"/>
                <a:gd name="T111" fmla="*/ 66 h 238"/>
                <a:gd name="T112" fmla="*/ 18 w 109"/>
                <a:gd name="T113" fmla="*/ 54 h 238"/>
                <a:gd name="T114" fmla="*/ 22 w 109"/>
                <a:gd name="T115" fmla="*/ 42 h 238"/>
                <a:gd name="T116" fmla="*/ 27 w 109"/>
                <a:gd name="T117" fmla="*/ 32 h 238"/>
                <a:gd name="T118" fmla="*/ 28 w 109"/>
                <a:gd name="T119" fmla="*/ 18 h 238"/>
                <a:gd name="T120" fmla="*/ 36 w 109"/>
                <a:gd name="T121" fmla="*/ 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238">
                  <a:moveTo>
                    <a:pt x="27" y="237"/>
                  </a:moveTo>
                  <a:lnTo>
                    <a:pt x="27" y="236"/>
                  </a:lnTo>
                  <a:lnTo>
                    <a:pt x="28" y="237"/>
                  </a:lnTo>
                  <a:lnTo>
                    <a:pt x="27" y="237"/>
                  </a:lnTo>
                  <a:close/>
                  <a:moveTo>
                    <a:pt x="51" y="236"/>
                  </a:moveTo>
                  <a:lnTo>
                    <a:pt x="53" y="236"/>
                  </a:lnTo>
                  <a:lnTo>
                    <a:pt x="51" y="236"/>
                  </a:lnTo>
                  <a:lnTo>
                    <a:pt x="53" y="236"/>
                  </a:lnTo>
                  <a:lnTo>
                    <a:pt x="54" y="236"/>
                  </a:lnTo>
                  <a:lnTo>
                    <a:pt x="53" y="236"/>
                  </a:lnTo>
                  <a:lnTo>
                    <a:pt x="51" y="236"/>
                  </a:lnTo>
                  <a:lnTo>
                    <a:pt x="51" y="237"/>
                  </a:lnTo>
                  <a:lnTo>
                    <a:pt x="51" y="236"/>
                  </a:lnTo>
                  <a:lnTo>
                    <a:pt x="50" y="237"/>
                  </a:lnTo>
                  <a:lnTo>
                    <a:pt x="50" y="236"/>
                  </a:lnTo>
                  <a:lnTo>
                    <a:pt x="50" y="237"/>
                  </a:lnTo>
                  <a:lnTo>
                    <a:pt x="49" y="237"/>
                  </a:lnTo>
                  <a:lnTo>
                    <a:pt x="49" y="236"/>
                  </a:lnTo>
                  <a:lnTo>
                    <a:pt x="50" y="236"/>
                  </a:lnTo>
                  <a:lnTo>
                    <a:pt x="51" y="236"/>
                  </a:lnTo>
                  <a:close/>
                  <a:moveTo>
                    <a:pt x="30" y="219"/>
                  </a:moveTo>
                  <a:lnTo>
                    <a:pt x="30" y="220"/>
                  </a:lnTo>
                  <a:lnTo>
                    <a:pt x="30" y="219"/>
                  </a:lnTo>
                  <a:lnTo>
                    <a:pt x="28" y="220"/>
                  </a:lnTo>
                  <a:lnTo>
                    <a:pt x="28" y="222"/>
                  </a:lnTo>
                  <a:lnTo>
                    <a:pt x="30" y="222"/>
                  </a:lnTo>
                  <a:lnTo>
                    <a:pt x="30" y="223"/>
                  </a:lnTo>
                  <a:lnTo>
                    <a:pt x="30" y="222"/>
                  </a:lnTo>
                  <a:lnTo>
                    <a:pt x="31" y="223"/>
                  </a:lnTo>
                  <a:lnTo>
                    <a:pt x="31" y="224"/>
                  </a:lnTo>
                  <a:lnTo>
                    <a:pt x="31" y="226"/>
                  </a:lnTo>
                  <a:lnTo>
                    <a:pt x="32" y="226"/>
                  </a:lnTo>
                  <a:lnTo>
                    <a:pt x="32" y="227"/>
                  </a:lnTo>
                  <a:lnTo>
                    <a:pt x="34" y="227"/>
                  </a:lnTo>
                  <a:lnTo>
                    <a:pt x="34" y="228"/>
                  </a:lnTo>
                  <a:lnTo>
                    <a:pt x="35" y="229"/>
                  </a:lnTo>
                  <a:lnTo>
                    <a:pt x="36" y="229"/>
                  </a:lnTo>
                  <a:lnTo>
                    <a:pt x="36" y="231"/>
                  </a:lnTo>
                  <a:lnTo>
                    <a:pt x="37" y="231"/>
                  </a:lnTo>
                  <a:lnTo>
                    <a:pt x="39" y="232"/>
                  </a:lnTo>
                  <a:lnTo>
                    <a:pt x="39" y="233"/>
                  </a:lnTo>
                  <a:lnTo>
                    <a:pt x="40" y="233"/>
                  </a:lnTo>
                  <a:lnTo>
                    <a:pt x="42" y="234"/>
                  </a:lnTo>
                  <a:lnTo>
                    <a:pt x="44" y="234"/>
                  </a:lnTo>
                  <a:lnTo>
                    <a:pt x="45" y="234"/>
                  </a:lnTo>
                  <a:lnTo>
                    <a:pt x="46" y="234"/>
                  </a:lnTo>
                  <a:lnTo>
                    <a:pt x="46" y="236"/>
                  </a:lnTo>
                  <a:lnTo>
                    <a:pt x="46" y="237"/>
                  </a:lnTo>
                  <a:lnTo>
                    <a:pt x="45" y="237"/>
                  </a:lnTo>
                  <a:lnTo>
                    <a:pt x="44" y="237"/>
                  </a:lnTo>
                  <a:lnTo>
                    <a:pt x="44" y="238"/>
                  </a:lnTo>
                  <a:lnTo>
                    <a:pt x="44" y="237"/>
                  </a:lnTo>
                  <a:lnTo>
                    <a:pt x="42" y="237"/>
                  </a:lnTo>
                  <a:lnTo>
                    <a:pt x="42" y="238"/>
                  </a:lnTo>
                  <a:lnTo>
                    <a:pt x="41" y="238"/>
                  </a:lnTo>
                  <a:lnTo>
                    <a:pt x="40" y="238"/>
                  </a:lnTo>
                  <a:lnTo>
                    <a:pt x="39" y="238"/>
                  </a:lnTo>
                  <a:lnTo>
                    <a:pt x="37" y="237"/>
                  </a:lnTo>
                  <a:lnTo>
                    <a:pt x="36" y="237"/>
                  </a:lnTo>
                  <a:lnTo>
                    <a:pt x="35" y="237"/>
                  </a:lnTo>
                  <a:lnTo>
                    <a:pt x="34" y="237"/>
                  </a:lnTo>
                  <a:lnTo>
                    <a:pt x="31" y="237"/>
                  </a:lnTo>
                  <a:lnTo>
                    <a:pt x="31" y="236"/>
                  </a:lnTo>
                  <a:lnTo>
                    <a:pt x="30" y="236"/>
                  </a:lnTo>
                  <a:lnTo>
                    <a:pt x="30" y="237"/>
                  </a:lnTo>
                  <a:lnTo>
                    <a:pt x="28" y="237"/>
                  </a:lnTo>
                  <a:lnTo>
                    <a:pt x="28" y="236"/>
                  </a:lnTo>
                  <a:lnTo>
                    <a:pt x="27" y="236"/>
                  </a:lnTo>
                  <a:lnTo>
                    <a:pt x="27" y="233"/>
                  </a:lnTo>
                  <a:lnTo>
                    <a:pt x="27" y="231"/>
                  </a:lnTo>
                  <a:lnTo>
                    <a:pt x="27" y="228"/>
                  </a:lnTo>
                  <a:lnTo>
                    <a:pt x="27" y="226"/>
                  </a:lnTo>
                  <a:lnTo>
                    <a:pt x="27" y="223"/>
                  </a:lnTo>
                  <a:lnTo>
                    <a:pt x="27" y="220"/>
                  </a:lnTo>
                  <a:lnTo>
                    <a:pt x="27" y="219"/>
                  </a:lnTo>
                  <a:lnTo>
                    <a:pt x="27" y="217"/>
                  </a:lnTo>
                  <a:lnTo>
                    <a:pt x="28" y="217"/>
                  </a:lnTo>
                  <a:lnTo>
                    <a:pt x="28" y="218"/>
                  </a:lnTo>
                  <a:lnTo>
                    <a:pt x="30" y="218"/>
                  </a:lnTo>
                  <a:lnTo>
                    <a:pt x="30" y="219"/>
                  </a:lnTo>
                  <a:close/>
                  <a:moveTo>
                    <a:pt x="64" y="120"/>
                  </a:moveTo>
                  <a:lnTo>
                    <a:pt x="63" y="120"/>
                  </a:lnTo>
                  <a:lnTo>
                    <a:pt x="63" y="119"/>
                  </a:lnTo>
                  <a:lnTo>
                    <a:pt x="64" y="119"/>
                  </a:lnTo>
                  <a:lnTo>
                    <a:pt x="64" y="120"/>
                  </a:lnTo>
                  <a:close/>
                  <a:moveTo>
                    <a:pt x="64" y="119"/>
                  </a:moveTo>
                  <a:lnTo>
                    <a:pt x="63" y="119"/>
                  </a:lnTo>
                  <a:lnTo>
                    <a:pt x="63" y="117"/>
                  </a:lnTo>
                  <a:lnTo>
                    <a:pt x="64" y="117"/>
                  </a:lnTo>
                  <a:lnTo>
                    <a:pt x="64" y="119"/>
                  </a:lnTo>
                  <a:close/>
                  <a:moveTo>
                    <a:pt x="64" y="110"/>
                  </a:moveTo>
                  <a:lnTo>
                    <a:pt x="64" y="111"/>
                  </a:lnTo>
                  <a:lnTo>
                    <a:pt x="64" y="110"/>
                  </a:lnTo>
                  <a:lnTo>
                    <a:pt x="63" y="110"/>
                  </a:lnTo>
                  <a:lnTo>
                    <a:pt x="64" y="110"/>
                  </a:lnTo>
                  <a:close/>
                  <a:moveTo>
                    <a:pt x="64" y="110"/>
                  </a:moveTo>
                  <a:lnTo>
                    <a:pt x="63" y="110"/>
                  </a:lnTo>
                  <a:lnTo>
                    <a:pt x="63" y="108"/>
                  </a:lnTo>
                  <a:lnTo>
                    <a:pt x="64" y="110"/>
                  </a:lnTo>
                  <a:close/>
                  <a:moveTo>
                    <a:pt x="42" y="0"/>
                  </a:moveTo>
                  <a:lnTo>
                    <a:pt x="44" y="1"/>
                  </a:lnTo>
                  <a:lnTo>
                    <a:pt x="45" y="1"/>
                  </a:lnTo>
                  <a:lnTo>
                    <a:pt x="46" y="1"/>
                  </a:lnTo>
                  <a:lnTo>
                    <a:pt x="48" y="1"/>
                  </a:lnTo>
                  <a:lnTo>
                    <a:pt x="49" y="1"/>
                  </a:lnTo>
                  <a:lnTo>
                    <a:pt x="49" y="3"/>
                  </a:lnTo>
                  <a:lnTo>
                    <a:pt x="50" y="3"/>
                  </a:lnTo>
                  <a:lnTo>
                    <a:pt x="50" y="4"/>
                  </a:lnTo>
                  <a:lnTo>
                    <a:pt x="50" y="5"/>
                  </a:lnTo>
                  <a:lnTo>
                    <a:pt x="51" y="5"/>
                  </a:lnTo>
                  <a:lnTo>
                    <a:pt x="51" y="6"/>
                  </a:lnTo>
                  <a:lnTo>
                    <a:pt x="51" y="5"/>
                  </a:lnTo>
                  <a:lnTo>
                    <a:pt x="51" y="4"/>
                  </a:lnTo>
                  <a:lnTo>
                    <a:pt x="53" y="4"/>
                  </a:lnTo>
                  <a:lnTo>
                    <a:pt x="53" y="3"/>
                  </a:lnTo>
                  <a:lnTo>
                    <a:pt x="53" y="1"/>
                  </a:lnTo>
                  <a:lnTo>
                    <a:pt x="54" y="1"/>
                  </a:lnTo>
                  <a:lnTo>
                    <a:pt x="55" y="1"/>
                  </a:lnTo>
                  <a:lnTo>
                    <a:pt x="56" y="1"/>
                  </a:lnTo>
                  <a:lnTo>
                    <a:pt x="58" y="1"/>
                  </a:lnTo>
                  <a:lnTo>
                    <a:pt x="59" y="1"/>
                  </a:lnTo>
                  <a:lnTo>
                    <a:pt x="60" y="1"/>
                  </a:lnTo>
                  <a:lnTo>
                    <a:pt x="60" y="3"/>
                  </a:lnTo>
                  <a:lnTo>
                    <a:pt x="62" y="3"/>
                  </a:lnTo>
                  <a:lnTo>
                    <a:pt x="62" y="4"/>
                  </a:lnTo>
                  <a:lnTo>
                    <a:pt x="63" y="4"/>
                  </a:lnTo>
                  <a:lnTo>
                    <a:pt x="63" y="5"/>
                  </a:lnTo>
                  <a:lnTo>
                    <a:pt x="63" y="6"/>
                  </a:lnTo>
                  <a:lnTo>
                    <a:pt x="64" y="6"/>
                  </a:lnTo>
                  <a:lnTo>
                    <a:pt x="64" y="8"/>
                  </a:lnTo>
                  <a:lnTo>
                    <a:pt x="65" y="8"/>
                  </a:lnTo>
                  <a:lnTo>
                    <a:pt x="65" y="9"/>
                  </a:lnTo>
                  <a:lnTo>
                    <a:pt x="67" y="9"/>
                  </a:lnTo>
                  <a:lnTo>
                    <a:pt x="68" y="10"/>
                  </a:lnTo>
                  <a:lnTo>
                    <a:pt x="69" y="10"/>
                  </a:lnTo>
                  <a:lnTo>
                    <a:pt x="69" y="12"/>
                  </a:lnTo>
                  <a:lnTo>
                    <a:pt x="70" y="12"/>
                  </a:lnTo>
                  <a:lnTo>
                    <a:pt x="72" y="12"/>
                  </a:lnTo>
                  <a:lnTo>
                    <a:pt x="72" y="13"/>
                  </a:lnTo>
                  <a:lnTo>
                    <a:pt x="73" y="13"/>
                  </a:lnTo>
                  <a:lnTo>
                    <a:pt x="74" y="13"/>
                  </a:lnTo>
                  <a:lnTo>
                    <a:pt x="77" y="14"/>
                  </a:lnTo>
                  <a:lnTo>
                    <a:pt x="77" y="15"/>
                  </a:lnTo>
                  <a:lnTo>
                    <a:pt x="78" y="15"/>
                  </a:lnTo>
                  <a:lnTo>
                    <a:pt x="79" y="17"/>
                  </a:lnTo>
                  <a:lnTo>
                    <a:pt x="81" y="17"/>
                  </a:lnTo>
                  <a:lnTo>
                    <a:pt x="81" y="18"/>
                  </a:lnTo>
                  <a:lnTo>
                    <a:pt x="82" y="18"/>
                  </a:lnTo>
                  <a:lnTo>
                    <a:pt x="83" y="18"/>
                  </a:lnTo>
                  <a:lnTo>
                    <a:pt x="83" y="19"/>
                  </a:lnTo>
                  <a:lnTo>
                    <a:pt x="84" y="19"/>
                  </a:lnTo>
                  <a:lnTo>
                    <a:pt x="84" y="18"/>
                  </a:lnTo>
                  <a:lnTo>
                    <a:pt x="84" y="19"/>
                  </a:lnTo>
                  <a:lnTo>
                    <a:pt x="86" y="19"/>
                  </a:lnTo>
                  <a:lnTo>
                    <a:pt x="87" y="19"/>
                  </a:lnTo>
                  <a:lnTo>
                    <a:pt x="87" y="20"/>
                  </a:lnTo>
                  <a:lnTo>
                    <a:pt x="88" y="22"/>
                  </a:lnTo>
                  <a:lnTo>
                    <a:pt x="87" y="23"/>
                  </a:lnTo>
                  <a:lnTo>
                    <a:pt x="87" y="24"/>
                  </a:lnTo>
                  <a:lnTo>
                    <a:pt x="86" y="24"/>
                  </a:lnTo>
                  <a:lnTo>
                    <a:pt x="86" y="26"/>
                  </a:lnTo>
                  <a:lnTo>
                    <a:pt x="84" y="26"/>
                  </a:lnTo>
                  <a:lnTo>
                    <a:pt x="84" y="27"/>
                  </a:lnTo>
                  <a:lnTo>
                    <a:pt x="84" y="28"/>
                  </a:lnTo>
                  <a:lnTo>
                    <a:pt x="84" y="29"/>
                  </a:lnTo>
                  <a:lnTo>
                    <a:pt x="84" y="28"/>
                  </a:lnTo>
                  <a:lnTo>
                    <a:pt x="84" y="29"/>
                  </a:lnTo>
                  <a:lnTo>
                    <a:pt x="83" y="29"/>
                  </a:lnTo>
                  <a:lnTo>
                    <a:pt x="84" y="31"/>
                  </a:lnTo>
                  <a:lnTo>
                    <a:pt x="83" y="31"/>
                  </a:lnTo>
                  <a:lnTo>
                    <a:pt x="82" y="31"/>
                  </a:lnTo>
                  <a:lnTo>
                    <a:pt x="82" y="32"/>
                  </a:lnTo>
                  <a:lnTo>
                    <a:pt x="82" y="33"/>
                  </a:lnTo>
                  <a:lnTo>
                    <a:pt x="83" y="33"/>
                  </a:lnTo>
                  <a:lnTo>
                    <a:pt x="84" y="32"/>
                  </a:lnTo>
                  <a:lnTo>
                    <a:pt x="86" y="32"/>
                  </a:lnTo>
                  <a:lnTo>
                    <a:pt x="86" y="33"/>
                  </a:lnTo>
                  <a:lnTo>
                    <a:pt x="87" y="33"/>
                  </a:lnTo>
                  <a:lnTo>
                    <a:pt x="88" y="33"/>
                  </a:lnTo>
                  <a:lnTo>
                    <a:pt x="90" y="33"/>
                  </a:lnTo>
                  <a:lnTo>
                    <a:pt x="90" y="34"/>
                  </a:lnTo>
                  <a:lnTo>
                    <a:pt x="91" y="34"/>
                  </a:lnTo>
                  <a:lnTo>
                    <a:pt x="91" y="33"/>
                  </a:lnTo>
                  <a:lnTo>
                    <a:pt x="92" y="33"/>
                  </a:lnTo>
                  <a:lnTo>
                    <a:pt x="92" y="34"/>
                  </a:lnTo>
                  <a:lnTo>
                    <a:pt x="92" y="33"/>
                  </a:lnTo>
                  <a:lnTo>
                    <a:pt x="93" y="33"/>
                  </a:lnTo>
                  <a:lnTo>
                    <a:pt x="93" y="34"/>
                  </a:lnTo>
                  <a:lnTo>
                    <a:pt x="95" y="34"/>
                  </a:lnTo>
                  <a:lnTo>
                    <a:pt x="95" y="33"/>
                  </a:lnTo>
                  <a:lnTo>
                    <a:pt x="96" y="33"/>
                  </a:lnTo>
                  <a:lnTo>
                    <a:pt x="97" y="33"/>
                  </a:lnTo>
                  <a:lnTo>
                    <a:pt x="98" y="33"/>
                  </a:lnTo>
                  <a:lnTo>
                    <a:pt x="98" y="32"/>
                  </a:lnTo>
                  <a:lnTo>
                    <a:pt x="100" y="32"/>
                  </a:lnTo>
                  <a:lnTo>
                    <a:pt x="100" y="31"/>
                  </a:lnTo>
                  <a:lnTo>
                    <a:pt x="101" y="31"/>
                  </a:lnTo>
                  <a:lnTo>
                    <a:pt x="101" y="29"/>
                  </a:lnTo>
                  <a:lnTo>
                    <a:pt x="102" y="29"/>
                  </a:lnTo>
                  <a:lnTo>
                    <a:pt x="104" y="28"/>
                  </a:lnTo>
                  <a:lnTo>
                    <a:pt x="104" y="27"/>
                  </a:lnTo>
                  <a:lnTo>
                    <a:pt x="104" y="26"/>
                  </a:lnTo>
                  <a:lnTo>
                    <a:pt x="104" y="24"/>
                  </a:lnTo>
                  <a:lnTo>
                    <a:pt x="104" y="23"/>
                  </a:lnTo>
                  <a:lnTo>
                    <a:pt x="104" y="22"/>
                  </a:lnTo>
                  <a:lnTo>
                    <a:pt x="105" y="22"/>
                  </a:lnTo>
                  <a:lnTo>
                    <a:pt x="105" y="23"/>
                  </a:lnTo>
                  <a:lnTo>
                    <a:pt x="105" y="22"/>
                  </a:lnTo>
                  <a:lnTo>
                    <a:pt x="106" y="22"/>
                  </a:lnTo>
                  <a:lnTo>
                    <a:pt x="106" y="23"/>
                  </a:lnTo>
                  <a:lnTo>
                    <a:pt x="106" y="22"/>
                  </a:lnTo>
                  <a:lnTo>
                    <a:pt x="107" y="22"/>
                  </a:lnTo>
                  <a:lnTo>
                    <a:pt x="107" y="23"/>
                  </a:lnTo>
                  <a:lnTo>
                    <a:pt x="109" y="23"/>
                  </a:lnTo>
                  <a:lnTo>
                    <a:pt x="109" y="24"/>
                  </a:lnTo>
                  <a:lnTo>
                    <a:pt x="109" y="26"/>
                  </a:lnTo>
                  <a:lnTo>
                    <a:pt x="109" y="27"/>
                  </a:lnTo>
                  <a:lnTo>
                    <a:pt x="109" y="28"/>
                  </a:lnTo>
                  <a:lnTo>
                    <a:pt x="109" y="29"/>
                  </a:lnTo>
                  <a:lnTo>
                    <a:pt x="109" y="31"/>
                  </a:lnTo>
                  <a:lnTo>
                    <a:pt x="109" y="32"/>
                  </a:lnTo>
                  <a:lnTo>
                    <a:pt x="107" y="32"/>
                  </a:lnTo>
                  <a:lnTo>
                    <a:pt x="107" y="33"/>
                  </a:lnTo>
                  <a:lnTo>
                    <a:pt x="106" y="33"/>
                  </a:lnTo>
                  <a:lnTo>
                    <a:pt x="106" y="32"/>
                  </a:lnTo>
                  <a:lnTo>
                    <a:pt x="106" y="33"/>
                  </a:lnTo>
                  <a:lnTo>
                    <a:pt x="105" y="33"/>
                  </a:lnTo>
                  <a:lnTo>
                    <a:pt x="105" y="34"/>
                  </a:lnTo>
                  <a:lnTo>
                    <a:pt x="105" y="33"/>
                  </a:lnTo>
                  <a:lnTo>
                    <a:pt x="104" y="33"/>
                  </a:lnTo>
                  <a:lnTo>
                    <a:pt x="104" y="34"/>
                  </a:lnTo>
                  <a:lnTo>
                    <a:pt x="102" y="34"/>
                  </a:lnTo>
                  <a:lnTo>
                    <a:pt x="102" y="36"/>
                  </a:lnTo>
                  <a:lnTo>
                    <a:pt x="101" y="36"/>
                  </a:lnTo>
                  <a:lnTo>
                    <a:pt x="102" y="36"/>
                  </a:lnTo>
                  <a:lnTo>
                    <a:pt x="101" y="36"/>
                  </a:lnTo>
                  <a:lnTo>
                    <a:pt x="101" y="37"/>
                  </a:lnTo>
                  <a:lnTo>
                    <a:pt x="100" y="37"/>
                  </a:lnTo>
                  <a:lnTo>
                    <a:pt x="98" y="37"/>
                  </a:lnTo>
                  <a:lnTo>
                    <a:pt x="98" y="38"/>
                  </a:lnTo>
                  <a:lnTo>
                    <a:pt x="97" y="38"/>
                  </a:lnTo>
                  <a:lnTo>
                    <a:pt x="98" y="38"/>
                  </a:lnTo>
                  <a:lnTo>
                    <a:pt x="98" y="40"/>
                  </a:lnTo>
                  <a:lnTo>
                    <a:pt x="97" y="40"/>
                  </a:lnTo>
                  <a:lnTo>
                    <a:pt x="96" y="40"/>
                  </a:lnTo>
                  <a:lnTo>
                    <a:pt x="96" y="41"/>
                  </a:lnTo>
                  <a:lnTo>
                    <a:pt x="96" y="42"/>
                  </a:lnTo>
                  <a:lnTo>
                    <a:pt x="95" y="42"/>
                  </a:lnTo>
                  <a:lnTo>
                    <a:pt x="95" y="43"/>
                  </a:lnTo>
                  <a:lnTo>
                    <a:pt x="93" y="43"/>
                  </a:lnTo>
                  <a:lnTo>
                    <a:pt x="93" y="45"/>
                  </a:lnTo>
                  <a:lnTo>
                    <a:pt x="92" y="45"/>
                  </a:lnTo>
                  <a:lnTo>
                    <a:pt x="92" y="46"/>
                  </a:lnTo>
                  <a:lnTo>
                    <a:pt x="92" y="47"/>
                  </a:lnTo>
                  <a:lnTo>
                    <a:pt x="91" y="47"/>
                  </a:lnTo>
                  <a:lnTo>
                    <a:pt x="91" y="48"/>
                  </a:lnTo>
                  <a:lnTo>
                    <a:pt x="90" y="48"/>
                  </a:lnTo>
                  <a:lnTo>
                    <a:pt x="90" y="50"/>
                  </a:lnTo>
                  <a:lnTo>
                    <a:pt x="88" y="50"/>
                  </a:lnTo>
                  <a:lnTo>
                    <a:pt x="88" y="51"/>
                  </a:lnTo>
                  <a:lnTo>
                    <a:pt x="87" y="51"/>
                  </a:lnTo>
                  <a:lnTo>
                    <a:pt x="86" y="52"/>
                  </a:lnTo>
                  <a:lnTo>
                    <a:pt x="86" y="54"/>
                  </a:lnTo>
                  <a:lnTo>
                    <a:pt x="87" y="54"/>
                  </a:lnTo>
                  <a:lnTo>
                    <a:pt x="87" y="55"/>
                  </a:lnTo>
                  <a:lnTo>
                    <a:pt x="86" y="55"/>
                  </a:lnTo>
                  <a:lnTo>
                    <a:pt x="86" y="56"/>
                  </a:lnTo>
                  <a:lnTo>
                    <a:pt x="86" y="57"/>
                  </a:lnTo>
                  <a:lnTo>
                    <a:pt x="86" y="59"/>
                  </a:lnTo>
                  <a:lnTo>
                    <a:pt x="86" y="60"/>
                  </a:lnTo>
                  <a:lnTo>
                    <a:pt x="86" y="61"/>
                  </a:lnTo>
                  <a:lnTo>
                    <a:pt x="84" y="61"/>
                  </a:lnTo>
                  <a:lnTo>
                    <a:pt x="84" y="62"/>
                  </a:lnTo>
                  <a:lnTo>
                    <a:pt x="84" y="64"/>
                  </a:lnTo>
                  <a:lnTo>
                    <a:pt x="84" y="65"/>
                  </a:lnTo>
                  <a:lnTo>
                    <a:pt x="84" y="66"/>
                  </a:lnTo>
                  <a:lnTo>
                    <a:pt x="84" y="68"/>
                  </a:lnTo>
                  <a:lnTo>
                    <a:pt x="84" y="69"/>
                  </a:lnTo>
                  <a:lnTo>
                    <a:pt x="83" y="69"/>
                  </a:lnTo>
                  <a:lnTo>
                    <a:pt x="83" y="70"/>
                  </a:lnTo>
                  <a:lnTo>
                    <a:pt x="83" y="71"/>
                  </a:lnTo>
                  <a:lnTo>
                    <a:pt x="83" y="73"/>
                  </a:lnTo>
                  <a:lnTo>
                    <a:pt x="83" y="74"/>
                  </a:lnTo>
                  <a:lnTo>
                    <a:pt x="83" y="75"/>
                  </a:lnTo>
                  <a:lnTo>
                    <a:pt x="83" y="77"/>
                  </a:lnTo>
                  <a:lnTo>
                    <a:pt x="82" y="77"/>
                  </a:lnTo>
                  <a:lnTo>
                    <a:pt x="83" y="78"/>
                  </a:lnTo>
                  <a:lnTo>
                    <a:pt x="83" y="79"/>
                  </a:lnTo>
                  <a:lnTo>
                    <a:pt x="84" y="79"/>
                  </a:lnTo>
                  <a:lnTo>
                    <a:pt x="84" y="80"/>
                  </a:lnTo>
                  <a:lnTo>
                    <a:pt x="86" y="80"/>
                  </a:lnTo>
                  <a:lnTo>
                    <a:pt x="87" y="80"/>
                  </a:lnTo>
                  <a:lnTo>
                    <a:pt x="87" y="82"/>
                  </a:lnTo>
                  <a:lnTo>
                    <a:pt x="88" y="82"/>
                  </a:lnTo>
                  <a:lnTo>
                    <a:pt x="90" y="83"/>
                  </a:lnTo>
                  <a:lnTo>
                    <a:pt x="90" y="84"/>
                  </a:lnTo>
                  <a:lnTo>
                    <a:pt x="91" y="84"/>
                  </a:lnTo>
                  <a:lnTo>
                    <a:pt x="91" y="85"/>
                  </a:lnTo>
                  <a:lnTo>
                    <a:pt x="90" y="85"/>
                  </a:lnTo>
                  <a:lnTo>
                    <a:pt x="90" y="87"/>
                  </a:lnTo>
                  <a:lnTo>
                    <a:pt x="88" y="87"/>
                  </a:lnTo>
                  <a:lnTo>
                    <a:pt x="88" y="88"/>
                  </a:lnTo>
                  <a:lnTo>
                    <a:pt x="90" y="88"/>
                  </a:lnTo>
                  <a:lnTo>
                    <a:pt x="90" y="89"/>
                  </a:lnTo>
                  <a:lnTo>
                    <a:pt x="91" y="91"/>
                  </a:lnTo>
                  <a:lnTo>
                    <a:pt x="92" y="91"/>
                  </a:lnTo>
                  <a:lnTo>
                    <a:pt x="92" y="92"/>
                  </a:lnTo>
                  <a:lnTo>
                    <a:pt x="93" y="92"/>
                  </a:lnTo>
                  <a:lnTo>
                    <a:pt x="93" y="93"/>
                  </a:lnTo>
                  <a:lnTo>
                    <a:pt x="93" y="94"/>
                  </a:lnTo>
                  <a:lnTo>
                    <a:pt x="92" y="94"/>
                  </a:lnTo>
                  <a:lnTo>
                    <a:pt x="92" y="96"/>
                  </a:lnTo>
                  <a:lnTo>
                    <a:pt x="92" y="97"/>
                  </a:lnTo>
                  <a:lnTo>
                    <a:pt x="91" y="98"/>
                  </a:lnTo>
                  <a:lnTo>
                    <a:pt x="90" y="99"/>
                  </a:lnTo>
                  <a:lnTo>
                    <a:pt x="88" y="101"/>
                  </a:lnTo>
                  <a:lnTo>
                    <a:pt x="88" y="102"/>
                  </a:lnTo>
                  <a:lnTo>
                    <a:pt x="88" y="103"/>
                  </a:lnTo>
                  <a:lnTo>
                    <a:pt x="87" y="103"/>
                  </a:lnTo>
                  <a:lnTo>
                    <a:pt x="86" y="105"/>
                  </a:lnTo>
                  <a:lnTo>
                    <a:pt x="84" y="105"/>
                  </a:lnTo>
                  <a:lnTo>
                    <a:pt x="84" y="106"/>
                  </a:lnTo>
                  <a:lnTo>
                    <a:pt x="83" y="106"/>
                  </a:lnTo>
                  <a:lnTo>
                    <a:pt x="82" y="106"/>
                  </a:lnTo>
                  <a:lnTo>
                    <a:pt x="81" y="107"/>
                  </a:lnTo>
                  <a:lnTo>
                    <a:pt x="79" y="107"/>
                  </a:lnTo>
                  <a:lnTo>
                    <a:pt x="78" y="107"/>
                  </a:lnTo>
                  <a:lnTo>
                    <a:pt x="77" y="107"/>
                  </a:lnTo>
                  <a:lnTo>
                    <a:pt x="76" y="108"/>
                  </a:lnTo>
                  <a:lnTo>
                    <a:pt x="73" y="108"/>
                  </a:lnTo>
                  <a:lnTo>
                    <a:pt x="72" y="108"/>
                  </a:lnTo>
                  <a:lnTo>
                    <a:pt x="70" y="108"/>
                  </a:lnTo>
                  <a:lnTo>
                    <a:pt x="69" y="108"/>
                  </a:lnTo>
                  <a:lnTo>
                    <a:pt x="68" y="108"/>
                  </a:lnTo>
                  <a:lnTo>
                    <a:pt x="67" y="108"/>
                  </a:lnTo>
                  <a:lnTo>
                    <a:pt x="67" y="110"/>
                  </a:lnTo>
                  <a:lnTo>
                    <a:pt x="65" y="108"/>
                  </a:lnTo>
                  <a:lnTo>
                    <a:pt x="64" y="108"/>
                  </a:lnTo>
                  <a:lnTo>
                    <a:pt x="63" y="108"/>
                  </a:lnTo>
                  <a:lnTo>
                    <a:pt x="63" y="107"/>
                  </a:lnTo>
                  <a:lnTo>
                    <a:pt x="62" y="107"/>
                  </a:lnTo>
                  <a:lnTo>
                    <a:pt x="62" y="108"/>
                  </a:lnTo>
                  <a:lnTo>
                    <a:pt x="63" y="108"/>
                  </a:lnTo>
                  <a:lnTo>
                    <a:pt x="62" y="110"/>
                  </a:lnTo>
                  <a:lnTo>
                    <a:pt x="62" y="111"/>
                  </a:lnTo>
                  <a:lnTo>
                    <a:pt x="63" y="111"/>
                  </a:lnTo>
                  <a:lnTo>
                    <a:pt x="62" y="111"/>
                  </a:lnTo>
                  <a:lnTo>
                    <a:pt x="63" y="111"/>
                  </a:lnTo>
                  <a:lnTo>
                    <a:pt x="64" y="111"/>
                  </a:lnTo>
                  <a:lnTo>
                    <a:pt x="64" y="112"/>
                  </a:lnTo>
                  <a:lnTo>
                    <a:pt x="63" y="112"/>
                  </a:lnTo>
                  <a:lnTo>
                    <a:pt x="63" y="111"/>
                  </a:lnTo>
                  <a:lnTo>
                    <a:pt x="63" y="112"/>
                  </a:lnTo>
                  <a:lnTo>
                    <a:pt x="64" y="112"/>
                  </a:lnTo>
                  <a:lnTo>
                    <a:pt x="63" y="112"/>
                  </a:lnTo>
                  <a:lnTo>
                    <a:pt x="63" y="113"/>
                  </a:lnTo>
                  <a:lnTo>
                    <a:pt x="63" y="115"/>
                  </a:lnTo>
                  <a:lnTo>
                    <a:pt x="62" y="115"/>
                  </a:lnTo>
                  <a:lnTo>
                    <a:pt x="63" y="115"/>
                  </a:lnTo>
                  <a:lnTo>
                    <a:pt x="62" y="115"/>
                  </a:lnTo>
                  <a:lnTo>
                    <a:pt x="62" y="116"/>
                  </a:lnTo>
                  <a:lnTo>
                    <a:pt x="62" y="117"/>
                  </a:lnTo>
                  <a:lnTo>
                    <a:pt x="62" y="119"/>
                  </a:lnTo>
                  <a:lnTo>
                    <a:pt x="62" y="120"/>
                  </a:lnTo>
                  <a:lnTo>
                    <a:pt x="63" y="120"/>
                  </a:lnTo>
                  <a:lnTo>
                    <a:pt x="63" y="121"/>
                  </a:lnTo>
                  <a:lnTo>
                    <a:pt x="62" y="121"/>
                  </a:lnTo>
                  <a:lnTo>
                    <a:pt x="62" y="120"/>
                  </a:lnTo>
                  <a:lnTo>
                    <a:pt x="62" y="121"/>
                  </a:lnTo>
                  <a:lnTo>
                    <a:pt x="63" y="121"/>
                  </a:lnTo>
                  <a:lnTo>
                    <a:pt x="62" y="122"/>
                  </a:lnTo>
                  <a:lnTo>
                    <a:pt x="60" y="124"/>
                  </a:lnTo>
                  <a:lnTo>
                    <a:pt x="59" y="124"/>
                  </a:lnTo>
                  <a:lnTo>
                    <a:pt x="58" y="124"/>
                  </a:lnTo>
                  <a:lnTo>
                    <a:pt x="58" y="125"/>
                  </a:lnTo>
                  <a:lnTo>
                    <a:pt x="56" y="124"/>
                  </a:lnTo>
                  <a:lnTo>
                    <a:pt x="56" y="125"/>
                  </a:lnTo>
                  <a:lnTo>
                    <a:pt x="55" y="125"/>
                  </a:lnTo>
                  <a:lnTo>
                    <a:pt x="54" y="125"/>
                  </a:lnTo>
                  <a:lnTo>
                    <a:pt x="54" y="124"/>
                  </a:lnTo>
                  <a:lnTo>
                    <a:pt x="53" y="124"/>
                  </a:lnTo>
                  <a:lnTo>
                    <a:pt x="51" y="124"/>
                  </a:lnTo>
                  <a:lnTo>
                    <a:pt x="50" y="122"/>
                  </a:lnTo>
                  <a:lnTo>
                    <a:pt x="49" y="122"/>
                  </a:lnTo>
                  <a:lnTo>
                    <a:pt x="48" y="122"/>
                  </a:lnTo>
                  <a:lnTo>
                    <a:pt x="48" y="121"/>
                  </a:lnTo>
                  <a:lnTo>
                    <a:pt x="49" y="121"/>
                  </a:lnTo>
                  <a:lnTo>
                    <a:pt x="49" y="122"/>
                  </a:lnTo>
                  <a:lnTo>
                    <a:pt x="49" y="121"/>
                  </a:lnTo>
                  <a:lnTo>
                    <a:pt x="48" y="121"/>
                  </a:lnTo>
                  <a:lnTo>
                    <a:pt x="46" y="122"/>
                  </a:lnTo>
                  <a:lnTo>
                    <a:pt x="46" y="124"/>
                  </a:lnTo>
                  <a:lnTo>
                    <a:pt x="46" y="125"/>
                  </a:lnTo>
                  <a:lnTo>
                    <a:pt x="48" y="125"/>
                  </a:lnTo>
                  <a:lnTo>
                    <a:pt x="48" y="126"/>
                  </a:lnTo>
                  <a:lnTo>
                    <a:pt x="48" y="127"/>
                  </a:lnTo>
                  <a:lnTo>
                    <a:pt x="48" y="129"/>
                  </a:lnTo>
                  <a:lnTo>
                    <a:pt x="48" y="130"/>
                  </a:lnTo>
                  <a:lnTo>
                    <a:pt x="48" y="131"/>
                  </a:lnTo>
                  <a:lnTo>
                    <a:pt x="49" y="131"/>
                  </a:lnTo>
                  <a:lnTo>
                    <a:pt x="49" y="133"/>
                  </a:lnTo>
                  <a:lnTo>
                    <a:pt x="50" y="133"/>
                  </a:lnTo>
                  <a:lnTo>
                    <a:pt x="50" y="134"/>
                  </a:lnTo>
                  <a:lnTo>
                    <a:pt x="51" y="134"/>
                  </a:lnTo>
                  <a:lnTo>
                    <a:pt x="53" y="134"/>
                  </a:lnTo>
                  <a:lnTo>
                    <a:pt x="53" y="133"/>
                  </a:lnTo>
                  <a:lnTo>
                    <a:pt x="51" y="133"/>
                  </a:lnTo>
                  <a:lnTo>
                    <a:pt x="53" y="133"/>
                  </a:lnTo>
                  <a:lnTo>
                    <a:pt x="53" y="131"/>
                  </a:lnTo>
                  <a:lnTo>
                    <a:pt x="54" y="131"/>
                  </a:lnTo>
                  <a:lnTo>
                    <a:pt x="55" y="131"/>
                  </a:lnTo>
                  <a:lnTo>
                    <a:pt x="55" y="133"/>
                  </a:lnTo>
                  <a:lnTo>
                    <a:pt x="55" y="134"/>
                  </a:lnTo>
                  <a:lnTo>
                    <a:pt x="55" y="135"/>
                  </a:lnTo>
                  <a:lnTo>
                    <a:pt x="55" y="136"/>
                  </a:lnTo>
                  <a:lnTo>
                    <a:pt x="54" y="136"/>
                  </a:lnTo>
                  <a:lnTo>
                    <a:pt x="53" y="136"/>
                  </a:lnTo>
                  <a:lnTo>
                    <a:pt x="51" y="136"/>
                  </a:lnTo>
                  <a:lnTo>
                    <a:pt x="51" y="135"/>
                  </a:lnTo>
                  <a:lnTo>
                    <a:pt x="51" y="134"/>
                  </a:lnTo>
                  <a:lnTo>
                    <a:pt x="50" y="134"/>
                  </a:lnTo>
                  <a:lnTo>
                    <a:pt x="49" y="134"/>
                  </a:lnTo>
                  <a:lnTo>
                    <a:pt x="49" y="135"/>
                  </a:lnTo>
                  <a:lnTo>
                    <a:pt x="48" y="135"/>
                  </a:lnTo>
                  <a:lnTo>
                    <a:pt x="48" y="136"/>
                  </a:lnTo>
                  <a:lnTo>
                    <a:pt x="49" y="136"/>
                  </a:lnTo>
                  <a:lnTo>
                    <a:pt x="49" y="138"/>
                  </a:lnTo>
                  <a:lnTo>
                    <a:pt x="50" y="138"/>
                  </a:lnTo>
                  <a:lnTo>
                    <a:pt x="51" y="138"/>
                  </a:lnTo>
                  <a:lnTo>
                    <a:pt x="50" y="139"/>
                  </a:lnTo>
                  <a:lnTo>
                    <a:pt x="49" y="139"/>
                  </a:lnTo>
                  <a:lnTo>
                    <a:pt x="48" y="140"/>
                  </a:lnTo>
                  <a:lnTo>
                    <a:pt x="48" y="141"/>
                  </a:lnTo>
                  <a:lnTo>
                    <a:pt x="46" y="141"/>
                  </a:lnTo>
                  <a:lnTo>
                    <a:pt x="46" y="143"/>
                  </a:lnTo>
                  <a:lnTo>
                    <a:pt x="46" y="144"/>
                  </a:lnTo>
                  <a:lnTo>
                    <a:pt x="46" y="145"/>
                  </a:lnTo>
                  <a:lnTo>
                    <a:pt x="46" y="147"/>
                  </a:lnTo>
                  <a:lnTo>
                    <a:pt x="46" y="148"/>
                  </a:lnTo>
                  <a:lnTo>
                    <a:pt x="46" y="149"/>
                  </a:lnTo>
                  <a:lnTo>
                    <a:pt x="45" y="149"/>
                  </a:lnTo>
                  <a:lnTo>
                    <a:pt x="45" y="150"/>
                  </a:lnTo>
                  <a:lnTo>
                    <a:pt x="45" y="149"/>
                  </a:lnTo>
                  <a:lnTo>
                    <a:pt x="45" y="150"/>
                  </a:lnTo>
                  <a:lnTo>
                    <a:pt x="45" y="149"/>
                  </a:lnTo>
                  <a:lnTo>
                    <a:pt x="45" y="150"/>
                  </a:lnTo>
                  <a:lnTo>
                    <a:pt x="44" y="150"/>
                  </a:lnTo>
                  <a:lnTo>
                    <a:pt x="44" y="152"/>
                  </a:lnTo>
                  <a:lnTo>
                    <a:pt x="45" y="152"/>
                  </a:lnTo>
                  <a:lnTo>
                    <a:pt x="45" y="153"/>
                  </a:lnTo>
                  <a:lnTo>
                    <a:pt x="44" y="153"/>
                  </a:lnTo>
                  <a:lnTo>
                    <a:pt x="42" y="153"/>
                  </a:lnTo>
                  <a:lnTo>
                    <a:pt x="41" y="153"/>
                  </a:lnTo>
                  <a:lnTo>
                    <a:pt x="40" y="153"/>
                  </a:lnTo>
                  <a:lnTo>
                    <a:pt x="40" y="154"/>
                  </a:lnTo>
                  <a:lnTo>
                    <a:pt x="39" y="154"/>
                  </a:lnTo>
                  <a:lnTo>
                    <a:pt x="40" y="154"/>
                  </a:lnTo>
                  <a:lnTo>
                    <a:pt x="39" y="154"/>
                  </a:lnTo>
                  <a:lnTo>
                    <a:pt x="37" y="154"/>
                  </a:lnTo>
                  <a:lnTo>
                    <a:pt x="37" y="155"/>
                  </a:lnTo>
                  <a:lnTo>
                    <a:pt x="36" y="155"/>
                  </a:lnTo>
                  <a:lnTo>
                    <a:pt x="36" y="157"/>
                  </a:lnTo>
                  <a:lnTo>
                    <a:pt x="35" y="157"/>
                  </a:lnTo>
                  <a:lnTo>
                    <a:pt x="35" y="158"/>
                  </a:lnTo>
                  <a:lnTo>
                    <a:pt x="35" y="159"/>
                  </a:lnTo>
                  <a:lnTo>
                    <a:pt x="34" y="159"/>
                  </a:lnTo>
                  <a:lnTo>
                    <a:pt x="34" y="161"/>
                  </a:lnTo>
                  <a:lnTo>
                    <a:pt x="34" y="162"/>
                  </a:lnTo>
                  <a:lnTo>
                    <a:pt x="34" y="163"/>
                  </a:lnTo>
                  <a:lnTo>
                    <a:pt x="34" y="164"/>
                  </a:lnTo>
                  <a:lnTo>
                    <a:pt x="35" y="166"/>
                  </a:lnTo>
                  <a:lnTo>
                    <a:pt x="36" y="166"/>
                  </a:lnTo>
                  <a:lnTo>
                    <a:pt x="36" y="167"/>
                  </a:lnTo>
                  <a:lnTo>
                    <a:pt x="37" y="167"/>
                  </a:lnTo>
                  <a:lnTo>
                    <a:pt x="37" y="168"/>
                  </a:lnTo>
                  <a:lnTo>
                    <a:pt x="39" y="169"/>
                  </a:lnTo>
                  <a:lnTo>
                    <a:pt x="40" y="169"/>
                  </a:lnTo>
                  <a:lnTo>
                    <a:pt x="41" y="169"/>
                  </a:lnTo>
                  <a:lnTo>
                    <a:pt x="42" y="169"/>
                  </a:lnTo>
                  <a:lnTo>
                    <a:pt x="44" y="169"/>
                  </a:lnTo>
                  <a:lnTo>
                    <a:pt x="44" y="171"/>
                  </a:lnTo>
                  <a:lnTo>
                    <a:pt x="44" y="172"/>
                  </a:lnTo>
                  <a:lnTo>
                    <a:pt x="44" y="173"/>
                  </a:lnTo>
                  <a:lnTo>
                    <a:pt x="42" y="175"/>
                  </a:lnTo>
                  <a:lnTo>
                    <a:pt x="41" y="175"/>
                  </a:lnTo>
                  <a:lnTo>
                    <a:pt x="41" y="176"/>
                  </a:lnTo>
                  <a:lnTo>
                    <a:pt x="40" y="176"/>
                  </a:lnTo>
                  <a:lnTo>
                    <a:pt x="41" y="176"/>
                  </a:lnTo>
                  <a:lnTo>
                    <a:pt x="41" y="175"/>
                  </a:lnTo>
                  <a:lnTo>
                    <a:pt x="42" y="175"/>
                  </a:lnTo>
                  <a:lnTo>
                    <a:pt x="42" y="176"/>
                  </a:lnTo>
                  <a:lnTo>
                    <a:pt x="44" y="176"/>
                  </a:lnTo>
                  <a:lnTo>
                    <a:pt x="42" y="176"/>
                  </a:lnTo>
                  <a:lnTo>
                    <a:pt x="42" y="177"/>
                  </a:lnTo>
                  <a:lnTo>
                    <a:pt x="41" y="177"/>
                  </a:lnTo>
                  <a:lnTo>
                    <a:pt x="41" y="178"/>
                  </a:lnTo>
                  <a:lnTo>
                    <a:pt x="40" y="178"/>
                  </a:lnTo>
                  <a:lnTo>
                    <a:pt x="40" y="180"/>
                  </a:lnTo>
                  <a:lnTo>
                    <a:pt x="39" y="180"/>
                  </a:lnTo>
                  <a:lnTo>
                    <a:pt x="39" y="181"/>
                  </a:lnTo>
                  <a:lnTo>
                    <a:pt x="37" y="181"/>
                  </a:lnTo>
                  <a:lnTo>
                    <a:pt x="36" y="182"/>
                  </a:lnTo>
                  <a:lnTo>
                    <a:pt x="36" y="183"/>
                  </a:lnTo>
                  <a:lnTo>
                    <a:pt x="35" y="183"/>
                  </a:lnTo>
                  <a:lnTo>
                    <a:pt x="34" y="185"/>
                  </a:lnTo>
                  <a:lnTo>
                    <a:pt x="34" y="186"/>
                  </a:lnTo>
                  <a:lnTo>
                    <a:pt x="34" y="187"/>
                  </a:lnTo>
                  <a:lnTo>
                    <a:pt x="32" y="187"/>
                  </a:lnTo>
                  <a:lnTo>
                    <a:pt x="32" y="189"/>
                  </a:lnTo>
                  <a:lnTo>
                    <a:pt x="32" y="187"/>
                  </a:lnTo>
                  <a:lnTo>
                    <a:pt x="34" y="187"/>
                  </a:lnTo>
                  <a:lnTo>
                    <a:pt x="32" y="187"/>
                  </a:lnTo>
                  <a:lnTo>
                    <a:pt x="34" y="187"/>
                  </a:lnTo>
                  <a:lnTo>
                    <a:pt x="34" y="189"/>
                  </a:lnTo>
                  <a:lnTo>
                    <a:pt x="32" y="190"/>
                  </a:lnTo>
                  <a:lnTo>
                    <a:pt x="32" y="191"/>
                  </a:lnTo>
                  <a:lnTo>
                    <a:pt x="32" y="192"/>
                  </a:lnTo>
                  <a:lnTo>
                    <a:pt x="32" y="194"/>
                  </a:lnTo>
                  <a:lnTo>
                    <a:pt x="31" y="194"/>
                  </a:lnTo>
                  <a:lnTo>
                    <a:pt x="30" y="194"/>
                  </a:lnTo>
                  <a:lnTo>
                    <a:pt x="28" y="194"/>
                  </a:lnTo>
                  <a:lnTo>
                    <a:pt x="28" y="192"/>
                  </a:lnTo>
                  <a:lnTo>
                    <a:pt x="27" y="191"/>
                  </a:lnTo>
                  <a:lnTo>
                    <a:pt x="28" y="192"/>
                  </a:lnTo>
                  <a:lnTo>
                    <a:pt x="27" y="192"/>
                  </a:lnTo>
                  <a:lnTo>
                    <a:pt x="26" y="192"/>
                  </a:lnTo>
                  <a:lnTo>
                    <a:pt x="26" y="194"/>
                  </a:lnTo>
                  <a:lnTo>
                    <a:pt x="27" y="194"/>
                  </a:lnTo>
                  <a:lnTo>
                    <a:pt x="28" y="192"/>
                  </a:lnTo>
                  <a:lnTo>
                    <a:pt x="28" y="194"/>
                  </a:lnTo>
                  <a:lnTo>
                    <a:pt x="30" y="195"/>
                  </a:lnTo>
                  <a:lnTo>
                    <a:pt x="28" y="195"/>
                  </a:lnTo>
                  <a:lnTo>
                    <a:pt x="27" y="196"/>
                  </a:lnTo>
                  <a:lnTo>
                    <a:pt x="26" y="196"/>
                  </a:lnTo>
                  <a:lnTo>
                    <a:pt x="26" y="198"/>
                  </a:lnTo>
                  <a:lnTo>
                    <a:pt x="26" y="199"/>
                  </a:lnTo>
                  <a:lnTo>
                    <a:pt x="25" y="199"/>
                  </a:lnTo>
                  <a:lnTo>
                    <a:pt x="25" y="200"/>
                  </a:lnTo>
                  <a:lnTo>
                    <a:pt x="25" y="201"/>
                  </a:lnTo>
                  <a:lnTo>
                    <a:pt x="23" y="201"/>
                  </a:lnTo>
                  <a:lnTo>
                    <a:pt x="23" y="203"/>
                  </a:lnTo>
                  <a:lnTo>
                    <a:pt x="25" y="201"/>
                  </a:lnTo>
                  <a:lnTo>
                    <a:pt x="25" y="203"/>
                  </a:lnTo>
                  <a:lnTo>
                    <a:pt x="25" y="204"/>
                  </a:lnTo>
                  <a:lnTo>
                    <a:pt x="26" y="204"/>
                  </a:lnTo>
                  <a:lnTo>
                    <a:pt x="26" y="205"/>
                  </a:lnTo>
                  <a:lnTo>
                    <a:pt x="26" y="206"/>
                  </a:lnTo>
                  <a:lnTo>
                    <a:pt x="25" y="206"/>
                  </a:lnTo>
                  <a:lnTo>
                    <a:pt x="23" y="206"/>
                  </a:lnTo>
                  <a:lnTo>
                    <a:pt x="22" y="208"/>
                  </a:lnTo>
                  <a:lnTo>
                    <a:pt x="23" y="206"/>
                  </a:lnTo>
                  <a:lnTo>
                    <a:pt x="25" y="206"/>
                  </a:lnTo>
                  <a:lnTo>
                    <a:pt x="25" y="208"/>
                  </a:lnTo>
                  <a:lnTo>
                    <a:pt x="26" y="208"/>
                  </a:lnTo>
                  <a:lnTo>
                    <a:pt x="26" y="209"/>
                  </a:lnTo>
                  <a:lnTo>
                    <a:pt x="27" y="209"/>
                  </a:lnTo>
                  <a:lnTo>
                    <a:pt x="27" y="210"/>
                  </a:lnTo>
                  <a:lnTo>
                    <a:pt x="28" y="212"/>
                  </a:lnTo>
                  <a:lnTo>
                    <a:pt x="28" y="213"/>
                  </a:lnTo>
                  <a:lnTo>
                    <a:pt x="30" y="213"/>
                  </a:lnTo>
                  <a:lnTo>
                    <a:pt x="30" y="214"/>
                  </a:lnTo>
                  <a:lnTo>
                    <a:pt x="28" y="214"/>
                  </a:lnTo>
                  <a:lnTo>
                    <a:pt x="28" y="213"/>
                  </a:lnTo>
                  <a:lnTo>
                    <a:pt x="27" y="213"/>
                  </a:lnTo>
                  <a:lnTo>
                    <a:pt x="26" y="213"/>
                  </a:lnTo>
                  <a:lnTo>
                    <a:pt x="26" y="212"/>
                  </a:lnTo>
                  <a:lnTo>
                    <a:pt x="25" y="212"/>
                  </a:lnTo>
                  <a:lnTo>
                    <a:pt x="23" y="212"/>
                  </a:lnTo>
                  <a:lnTo>
                    <a:pt x="22" y="212"/>
                  </a:lnTo>
                  <a:lnTo>
                    <a:pt x="21" y="210"/>
                  </a:lnTo>
                  <a:lnTo>
                    <a:pt x="19" y="210"/>
                  </a:lnTo>
                  <a:lnTo>
                    <a:pt x="18" y="210"/>
                  </a:lnTo>
                  <a:lnTo>
                    <a:pt x="17" y="210"/>
                  </a:lnTo>
                  <a:lnTo>
                    <a:pt x="16" y="210"/>
                  </a:lnTo>
                  <a:lnTo>
                    <a:pt x="14" y="210"/>
                  </a:lnTo>
                  <a:lnTo>
                    <a:pt x="13" y="210"/>
                  </a:lnTo>
                  <a:lnTo>
                    <a:pt x="12" y="210"/>
                  </a:lnTo>
                  <a:lnTo>
                    <a:pt x="11" y="210"/>
                  </a:lnTo>
                  <a:lnTo>
                    <a:pt x="9" y="210"/>
                  </a:lnTo>
                  <a:lnTo>
                    <a:pt x="9" y="209"/>
                  </a:lnTo>
                  <a:lnTo>
                    <a:pt x="8" y="208"/>
                  </a:lnTo>
                  <a:lnTo>
                    <a:pt x="8" y="206"/>
                  </a:lnTo>
                  <a:lnTo>
                    <a:pt x="7" y="206"/>
                  </a:lnTo>
                  <a:lnTo>
                    <a:pt x="8" y="206"/>
                  </a:lnTo>
                  <a:lnTo>
                    <a:pt x="8" y="205"/>
                  </a:lnTo>
                  <a:lnTo>
                    <a:pt x="8" y="204"/>
                  </a:lnTo>
                  <a:lnTo>
                    <a:pt x="7" y="203"/>
                  </a:lnTo>
                  <a:lnTo>
                    <a:pt x="8" y="203"/>
                  </a:lnTo>
                  <a:lnTo>
                    <a:pt x="8" y="201"/>
                  </a:lnTo>
                  <a:lnTo>
                    <a:pt x="8" y="200"/>
                  </a:lnTo>
                  <a:lnTo>
                    <a:pt x="8" y="199"/>
                  </a:lnTo>
                  <a:lnTo>
                    <a:pt x="7" y="199"/>
                  </a:lnTo>
                  <a:lnTo>
                    <a:pt x="5" y="199"/>
                  </a:lnTo>
                  <a:lnTo>
                    <a:pt x="4" y="199"/>
                  </a:lnTo>
                  <a:lnTo>
                    <a:pt x="4" y="200"/>
                  </a:lnTo>
                  <a:lnTo>
                    <a:pt x="3" y="200"/>
                  </a:lnTo>
                  <a:lnTo>
                    <a:pt x="3" y="199"/>
                  </a:lnTo>
                  <a:lnTo>
                    <a:pt x="3" y="198"/>
                  </a:lnTo>
                  <a:lnTo>
                    <a:pt x="3" y="196"/>
                  </a:lnTo>
                  <a:lnTo>
                    <a:pt x="2" y="195"/>
                  </a:lnTo>
                  <a:lnTo>
                    <a:pt x="0" y="194"/>
                  </a:lnTo>
                  <a:lnTo>
                    <a:pt x="2" y="194"/>
                  </a:lnTo>
                  <a:lnTo>
                    <a:pt x="2" y="192"/>
                  </a:lnTo>
                  <a:lnTo>
                    <a:pt x="0" y="192"/>
                  </a:lnTo>
                  <a:lnTo>
                    <a:pt x="2" y="192"/>
                  </a:lnTo>
                  <a:lnTo>
                    <a:pt x="0" y="192"/>
                  </a:lnTo>
                  <a:lnTo>
                    <a:pt x="2" y="192"/>
                  </a:lnTo>
                  <a:lnTo>
                    <a:pt x="2" y="191"/>
                  </a:lnTo>
                  <a:lnTo>
                    <a:pt x="0" y="191"/>
                  </a:lnTo>
                  <a:lnTo>
                    <a:pt x="0" y="190"/>
                  </a:lnTo>
                  <a:lnTo>
                    <a:pt x="2" y="190"/>
                  </a:lnTo>
                  <a:lnTo>
                    <a:pt x="0" y="190"/>
                  </a:lnTo>
                  <a:lnTo>
                    <a:pt x="0" y="189"/>
                  </a:lnTo>
                  <a:lnTo>
                    <a:pt x="2" y="189"/>
                  </a:lnTo>
                  <a:lnTo>
                    <a:pt x="2" y="187"/>
                  </a:lnTo>
                  <a:lnTo>
                    <a:pt x="3" y="187"/>
                  </a:lnTo>
                  <a:lnTo>
                    <a:pt x="3" y="186"/>
                  </a:lnTo>
                  <a:lnTo>
                    <a:pt x="3" y="185"/>
                  </a:lnTo>
                  <a:lnTo>
                    <a:pt x="4" y="185"/>
                  </a:lnTo>
                  <a:lnTo>
                    <a:pt x="5" y="185"/>
                  </a:lnTo>
                  <a:lnTo>
                    <a:pt x="5" y="183"/>
                  </a:lnTo>
                  <a:lnTo>
                    <a:pt x="7" y="183"/>
                  </a:lnTo>
                  <a:lnTo>
                    <a:pt x="7" y="182"/>
                  </a:lnTo>
                  <a:lnTo>
                    <a:pt x="5" y="181"/>
                  </a:lnTo>
                  <a:lnTo>
                    <a:pt x="7" y="181"/>
                  </a:lnTo>
                  <a:lnTo>
                    <a:pt x="7" y="180"/>
                  </a:lnTo>
                  <a:lnTo>
                    <a:pt x="8" y="180"/>
                  </a:lnTo>
                  <a:lnTo>
                    <a:pt x="8" y="178"/>
                  </a:lnTo>
                  <a:lnTo>
                    <a:pt x="8" y="177"/>
                  </a:lnTo>
                  <a:lnTo>
                    <a:pt x="7" y="177"/>
                  </a:lnTo>
                  <a:lnTo>
                    <a:pt x="7" y="176"/>
                  </a:lnTo>
                  <a:lnTo>
                    <a:pt x="7" y="175"/>
                  </a:lnTo>
                  <a:lnTo>
                    <a:pt x="8" y="173"/>
                  </a:lnTo>
                  <a:lnTo>
                    <a:pt x="8" y="172"/>
                  </a:lnTo>
                  <a:lnTo>
                    <a:pt x="7" y="172"/>
                  </a:lnTo>
                  <a:lnTo>
                    <a:pt x="8" y="172"/>
                  </a:lnTo>
                  <a:lnTo>
                    <a:pt x="9" y="171"/>
                  </a:lnTo>
                  <a:lnTo>
                    <a:pt x="11" y="171"/>
                  </a:lnTo>
                  <a:lnTo>
                    <a:pt x="11" y="169"/>
                  </a:lnTo>
                  <a:lnTo>
                    <a:pt x="9" y="169"/>
                  </a:lnTo>
                  <a:lnTo>
                    <a:pt x="9" y="168"/>
                  </a:lnTo>
                  <a:lnTo>
                    <a:pt x="9" y="167"/>
                  </a:lnTo>
                  <a:lnTo>
                    <a:pt x="11" y="167"/>
                  </a:lnTo>
                  <a:lnTo>
                    <a:pt x="11" y="166"/>
                  </a:lnTo>
                  <a:lnTo>
                    <a:pt x="11" y="164"/>
                  </a:lnTo>
                  <a:lnTo>
                    <a:pt x="11" y="163"/>
                  </a:lnTo>
                  <a:lnTo>
                    <a:pt x="11" y="162"/>
                  </a:lnTo>
                  <a:lnTo>
                    <a:pt x="9" y="162"/>
                  </a:lnTo>
                  <a:lnTo>
                    <a:pt x="11" y="162"/>
                  </a:lnTo>
                  <a:lnTo>
                    <a:pt x="11" y="161"/>
                  </a:lnTo>
                  <a:lnTo>
                    <a:pt x="12" y="161"/>
                  </a:lnTo>
                  <a:lnTo>
                    <a:pt x="11" y="159"/>
                  </a:lnTo>
                  <a:lnTo>
                    <a:pt x="11" y="158"/>
                  </a:lnTo>
                  <a:lnTo>
                    <a:pt x="11" y="157"/>
                  </a:lnTo>
                  <a:lnTo>
                    <a:pt x="12" y="157"/>
                  </a:lnTo>
                  <a:lnTo>
                    <a:pt x="12" y="155"/>
                  </a:lnTo>
                  <a:lnTo>
                    <a:pt x="13" y="155"/>
                  </a:lnTo>
                  <a:lnTo>
                    <a:pt x="13" y="154"/>
                  </a:lnTo>
                  <a:lnTo>
                    <a:pt x="12" y="154"/>
                  </a:lnTo>
                  <a:lnTo>
                    <a:pt x="12" y="153"/>
                  </a:lnTo>
                  <a:lnTo>
                    <a:pt x="11" y="153"/>
                  </a:lnTo>
                  <a:lnTo>
                    <a:pt x="9" y="153"/>
                  </a:lnTo>
                  <a:lnTo>
                    <a:pt x="9" y="152"/>
                  </a:lnTo>
                  <a:lnTo>
                    <a:pt x="11" y="152"/>
                  </a:lnTo>
                  <a:lnTo>
                    <a:pt x="12" y="152"/>
                  </a:lnTo>
                  <a:lnTo>
                    <a:pt x="12" y="150"/>
                  </a:lnTo>
                  <a:lnTo>
                    <a:pt x="12" y="152"/>
                  </a:lnTo>
                  <a:lnTo>
                    <a:pt x="13" y="152"/>
                  </a:lnTo>
                  <a:lnTo>
                    <a:pt x="13" y="150"/>
                  </a:lnTo>
                  <a:lnTo>
                    <a:pt x="14" y="150"/>
                  </a:lnTo>
                  <a:lnTo>
                    <a:pt x="14" y="149"/>
                  </a:lnTo>
                  <a:lnTo>
                    <a:pt x="13" y="149"/>
                  </a:lnTo>
                  <a:lnTo>
                    <a:pt x="12" y="148"/>
                  </a:lnTo>
                  <a:lnTo>
                    <a:pt x="11" y="148"/>
                  </a:lnTo>
                  <a:lnTo>
                    <a:pt x="11" y="147"/>
                  </a:lnTo>
                  <a:lnTo>
                    <a:pt x="11" y="145"/>
                  </a:lnTo>
                  <a:lnTo>
                    <a:pt x="12" y="145"/>
                  </a:lnTo>
                  <a:lnTo>
                    <a:pt x="11" y="144"/>
                  </a:lnTo>
                  <a:lnTo>
                    <a:pt x="11" y="143"/>
                  </a:lnTo>
                  <a:lnTo>
                    <a:pt x="11" y="141"/>
                  </a:lnTo>
                  <a:lnTo>
                    <a:pt x="9" y="141"/>
                  </a:lnTo>
                  <a:lnTo>
                    <a:pt x="9" y="140"/>
                  </a:lnTo>
                  <a:lnTo>
                    <a:pt x="11" y="140"/>
                  </a:lnTo>
                  <a:lnTo>
                    <a:pt x="11" y="139"/>
                  </a:lnTo>
                  <a:lnTo>
                    <a:pt x="9" y="139"/>
                  </a:lnTo>
                  <a:lnTo>
                    <a:pt x="9" y="138"/>
                  </a:lnTo>
                  <a:lnTo>
                    <a:pt x="8" y="138"/>
                  </a:lnTo>
                  <a:lnTo>
                    <a:pt x="9" y="138"/>
                  </a:lnTo>
                  <a:lnTo>
                    <a:pt x="9" y="136"/>
                  </a:lnTo>
                  <a:lnTo>
                    <a:pt x="9" y="135"/>
                  </a:lnTo>
                  <a:lnTo>
                    <a:pt x="8" y="135"/>
                  </a:lnTo>
                  <a:lnTo>
                    <a:pt x="9" y="135"/>
                  </a:lnTo>
                  <a:lnTo>
                    <a:pt x="8" y="135"/>
                  </a:lnTo>
                  <a:lnTo>
                    <a:pt x="9" y="134"/>
                  </a:lnTo>
                  <a:lnTo>
                    <a:pt x="9" y="133"/>
                  </a:lnTo>
                  <a:lnTo>
                    <a:pt x="8" y="133"/>
                  </a:lnTo>
                  <a:lnTo>
                    <a:pt x="9" y="133"/>
                  </a:lnTo>
                  <a:lnTo>
                    <a:pt x="9" y="131"/>
                  </a:lnTo>
                  <a:lnTo>
                    <a:pt x="11" y="131"/>
                  </a:lnTo>
                  <a:lnTo>
                    <a:pt x="11" y="130"/>
                  </a:lnTo>
                  <a:lnTo>
                    <a:pt x="11" y="129"/>
                  </a:lnTo>
                  <a:lnTo>
                    <a:pt x="9" y="127"/>
                  </a:lnTo>
                  <a:lnTo>
                    <a:pt x="11" y="127"/>
                  </a:lnTo>
                  <a:lnTo>
                    <a:pt x="11" y="126"/>
                  </a:lnTo>
                  <a:lnTo>
                    <a:pt x="9" y="126"/>
                  </a:lnTo>
                  <a:lnTo>
                    <a:pt x="11" y="125"/>
                  </a:lnTo>
                  <a:lnTo>
                    <a:pt x="11" y="124"/>
                  </a:lnTo>
                  <a:lnTo>
                    <a:pt x="11" y="122"/>
                  </a:lnTo>
                  <a:lnTo>
                    <a:pt x="9" y="122"/>
                  </a:lnTo>
                  <a:lnTo>
                    <a:pt x="9" y="121"/>
                  </a:lnTo>
                  <a:lnTo>
                    <a:pt x="11" y="121"/>
                  </a:lnTo>
                  <a:lnTo>
                    <a:pt x="11" y="120"/>
                  </a:lnTo>
                  <a:lnTo>
                    <a:pt x="11" y="119"/>
                  </a:lnTo>
                  <a:lnTo>
                    <a:pt x="11" y="117"/>
                  </a:lnTo>
                  <a:lnTo>
                    <a:pt x="11" y="116"/>
                  </a:lnTo>
                  <a:lnTo>
                    <a:pt x="11" y="117"/>
                  </a:lnTo>
                  <a:lnTo>
                    <a:pt x="11" y="116"/>
                  </a:lnTo>
                  <a:lnTo>
                    <a:pt x="12" y="116"/>
                  </a:lnTo>
                  <a:lnTo>
                    <a:pt x="12" y="115"/>
                  </a:lnTo>
                  <a:lnTo>
                    <a:pt x="11" y="115"/>
                  </a:lnTo>
                  <a:lnTo>
                    <a:pt x="11" y="113"/>
                  </a:lnTo>
                  <a:lnTo>
                    <a:pt x="12" y="113"/>
                  </a:lnTo>
                  <a:lnTo>
                    <a:pt x="12" y="112"/>
                  </a:lnTo>
                  <a:lnTo>
                    <a:pt x="12" y="111"/>
                  </a:lnTo>
                  <a:lnTo>
                    <a:pt x="13" y="111"/>
                  </a:lnTo>
                  <a:lnTo>
                    <a:pt x="13" y="110"/>
                  </a:lnTo>
                  <a:lnTo>
                    <a:pt x="12" y="110"/>
                  </a:lnTo>
                  <a:lnTo>
                    <a:pt x="13" y="108"/>
                  </a:lnTo>
                  <a:lnTo>
                    <a:pt x="13" y="107"/>
                  </a:lnTo>
                  <a:lnTo>
                    <a:pt x="14" y="107"/>
                  </a:lnTo>
                  <a:lnTo>
                    <a:pt x="16" y="107"/>
                  </a:lnTo>
                  <a:lnTo>
                    <a:pt x="16" y="106"/>
                  </a:lnTo>
                  <a:lnTo>
                    <a:pt x="14" y="105"/>
                  </a:lnTo>
                  <a:lnTo>
                    <a:pt x="14" y="103"/>
                  </a:lnTo>
                  <a:lnTo>
                    <a:pt x="14" y="102"/>
                  </a:lnTo>
                  <a:lnTo>
                    <a:pt x="14" y="101"/>
                  </a:lnTo>
                  <a:lnTo>
                    <a:pt x="14" y="99"/>
                  </a:lnTo>
                  <a:lnTo>
                    <a:pt x="14" y="98"/>
                  </a:lnTo>
                  <a:lnTo>
                    <a:pt x="14" y="97"/>
                  </a:lnTo>
                  <a:lnTo>
                    <a:pt x="13" y="97"/>
                  </a:lnTo>
                  <a:lnTo>
                    <a:pt x="14" y="97"/>
                  </a:lnTo>
                  <a:lnTo>
                    <a:pt x="14" y="96"/>
                  </a:lnTo>
                  <a:lnTo>
                    <a:pt x="13" y="94"/>
                  </a:lnTo>
                  <a:lnTo>
                    <a:pt x="14" y="96"/>
                  </a:lnTo>
                  <a:lnTo>
                    <a:pt x="14" y="94"/>
                  </a:lnTo>
                  <a:lnTo>
                    <a:pt x="13" y="94"/>
                  </a:lnTo>
                  <a:lnTo>
                    <a:pt x="14" y="94"/>
                  </a:lnTo>
                  <a:lnTo>
                    <a:pt x="14" y="93"/>
                  </a:lnTo>
                  <a:lnTo>
                    <a:pt x="14" y="92"/>
                  </a:lnTo>
                  <a:lnTo>
                    <a:pt x="16" y="92"/>
                  </a:lnTo>
                  <a:lnTo>
                    <a:pt x="16" y="91"/>
                  </a:lnTo>
                  <a:lnTo>
                    <a:pt x="16" y="92"/>
                  </a:lnTo>
                  <a:lnTo>
                    <a:pt x="17" y="92"/>
                  </a:lnTo>
                  <a:lnTo>
                    <a:pt x="17" y="91"/>
                  </a:lnTo>
                  <a:lnTo>
                    <a:pt x="16" y="91"/>
                  </a:lnTo>
                  <a:lnTo>
                    <a:pt x="17" y="91"/>
                  </a:lnTo>
                  <a:lnTo>
                    <a:pt x="17" y="89"/>
                  </a:lnTo>
                  <a:lnTo>
                    <a:pt x="18" y="89"/>
                  </a:lnTo>
                  <a:lnTo>
                    <a:pt x="18" y="88"/>
                  </a:lnTo>
                  <a:lnTo>
                    <a:pt x="18" y="87"/>
                  </a:lnTo>
                  <a:lnTo>
                    <a:pt x="18" y="85"/>
                  </a:lnTo>
                  <a:lnTo>
                    <a:pt x="18" y="84"/>
                  </a:lnTo>
                  <a:lnTo>
                    <a:pt x="17" y="84"/>
                  </a:lnTo>
                  <a:lnTo>
                    <a:pt x="17" y="83"/>
                  </a:lnTo>
                  <a:lnTo>
                    <a:pt x="18" y="83"/>
                  </a:lnTo>
                  <a:lnTo>
                    <a:pt x="18" y="82"/>
                  </a:lnTo>
                  <a:lnTo>
                    <a:pt x="18" y="80"/>
                  </a:lnTo>
                  <a:lnTo>
                    <a:pt x="19" y="80"/>
                  </a:lnTo>
                  <a:lnTo>
                    <a:pt x="19" y="79"/>
                  </a:lnTo>
                  <a:lnTo>
                    <a:pt x="19" y="78"/>
                  </a:lnTo>
                  <a:lnTo>
                    <a:pt x="19" y="77"/>
                  </a:lnTo>
                  <a:lnTo>
                    <a:pt x="21" y="77"/>
                  </a:lnTo>
                  <a:lnTo>
                    <a:pt x="21" y="75"/>
                  </a:lnTo>
                  <a:lnTo>
                    <a:pt x="21" y="74"/>
                  </a:lnTo>
                  <a:lnTo>
                    <a:pt x="21" y="73"/>
                  </a:lnTo>
                  <a:lnTo>
                    <a:pt x="21" y="71"/>
                  </a:lnTo>
                  <a:lnTo>
                    <a:pt x="22" y="71"/>
                  </a:lnTo>
                  <a:lnTo>
                    <a:pt x="21" y="71"/>
                  </a:lnTo>
                  <a:lnTo>
                    <a:pt x="21" y="70"/>
                  </a:lnTo>
                  <a:lnTo>
                    <a:pt x="19" y="70"/>
                  </a:lnTo>
                  <a:lnTo>
                    <a:pt x="19" y="69"/>
                  </a:lnTo>
                  <a:lnTo>
                    <a:pt x="21" y="68"/>
                  </a:lnTo>
                  <a:lnTo>
                    <a:pt x="19" y="68"/>
                  </a:lnTo>
                  <a:lnTo>
                    <a:pt x="19" y="66"/>
                  </a:lnTo>
                  <a:lnTo>
                    <a:pt x="19" y="65"/>
                  </a:lnTo>
                  <a:lnTo>
                    <a:pt x="19" y="64"/>
                  </a:lnTo>
                  <a:lnTo>
                    <a:pt x="18" y="64"/>
                  </a:lnTo>
                  <a:lnTo>
                    <a:pt x="18" y="62"/>
                  </a:lnTo>
                  <a:lnTo>
                    <a:pt x="19" y="62"/>
                  </a:lnTo>
                  <a:lnTo>
                    <a:pt x="19" y="61"/>
                  </a:lnTo>
                  <a:lnTo>
                    <a:pt x="18" y="61"/>
                  </a:lnTo>
                  <a:lnTo>
                    <a:pt x="18" y="60"/>
                  </a:lnTo>
                  <a:lnTo>
                    <a:pt x="17" y="60"/>
                  </a:lnTo>
                  <a:lnTo>
                    <a:pt x="17" y="59"/>
                  </a:lnTo>
                  <a:lnTo>
                    <a:pt x="17" y="57"/>
                  </a:lnTo>
                  <a:lnTo>
                    <a:pt x="18" y="56"/>
                  </a:lnTo>
                  <a:lnTo>
                    <a:pt x="18" y="55"/>
                  </a:lnTo>
                  <a:lnTo>
                    <a:pt x="18" y="54"/>
                  </a:lnTo>
                  <a:lnTo>
                    <a:pt x="19" y="54"/>
                  </a:lnTo>
                  <a:lnTo>
                    <a:pt x="19" y="52"/>
                  </a:lnTo>
                  <a:lnTo>
                    <a:pt x="21" y="52"/>
                  </a:lnTo>
                  <a:lnTo>
                    <a:pt x="21" y="51"/>
                  </a:lnTo>
                  <a:lnTo>
                    <a:pt x="21" y="50"/>
                  </a:lnTo>
                  <a:lnTo>
                    <a:pt x="21" y="48"/>
                  </a:lnTo>
                  <a:lnTo>
                    <a:pt x="21" y="47"/>
                  </a:lnTo>
                  <a:lnTo>
                    <a:pt x="21" y="46"/>
                  </a:lnTo>
                  <a:lnTo>
                    <a:pt x="19" y="46"/>
                  </a:lnTo>
                  <a:lnTo>
                    <a:pt x="19" y="45"/>
                  </a:lnTo>
                  <a:lnTo>
                    <a:pt x="21" y="45"/>
                  </a:lnTo>
                  <a:lnTo>
                    <a:pt x="21" y="43"/>
                  </a:lnTo>
                  <a:lnTo>
                    <a:pt x="21" y="42"/>
                  </a:lnTo>
                  <a:lnTo>
                    <a:pt x="22" y="42"/>
                  </a:lnTo>
                  <a:lnTo>
                    <a:pt x="22" y="41"/>
                  </a:lnTo>
                  <a:lnTo>
                    <a:pt x="22" y="40"/>
                  </a:lnTo>
                  <a:lnTo>
                    <a:pt x="23" y="40"/>
                  </a:lnTo>
                  <a:lnTo>
                    <a:pt x="23" y="38"/>
                  </a:lnTo>
                  <a:lnTo>
                    <a:pt x="23" y="37"/>
                  </a:lnTo>
                  <a:lnTo>
                    <a:pt x="25" y="37"/>
                  </a:lnTo>
                  <a:lnTo>
                    <a:pt x="25" y="36"/>
                  </a:lnTo>
                  <a:lnTo>
                    <a:pt x="26" y="36"/>
                  </a:lnTo>
                  <a:lnTo>
                    <a:pt x="26" y="34"/>
                  </a:lnTo>
                  <a:lnTo>
                    <a:pt x="25" y="34"/>
                  </a:lnTo>
                  <a:lnTo>
                    <a:pt x="26" y="34"/>
                  </a:lnTo>
                  <a:lnTo>
                    <a:pt x="26" y="33"/>
                  </a:lnTo>
                  <a:lnTo>
                    <a:pt x="26" y="32"/>
                  </a:lnTo>
                  <a:lnTo>
                    <a:pt x="27" y="32"/>
                  </a:lnTo>
                  <a:lnTo>
                    <a:pt x="28" y="32"/>
                  </a:lnTo>
                  <a:lnTo>
                    <a:pt x="28" y="31"/>
                  </a:lnTo>
                  <a:lnTo>
                    <a:pt x="30" y="31"/>
                  </a:lnTo>
                  <a:lnTo>
                    <a:pt x="28" y="28"/>
                  </a:lnTo>
                  <a:lnTo>
                    <a:pt x="28" y="27"/>
                  </a:lnTo>
                  <a:lnTo>
                    <a:pt x="28" y="26"/>
                  </a:lnTo>
                  <a:lnTo>
                    <a:pt x="28" y="24"/>
                  </a:lnTo>
                  <a:lnTo>
                    <a:pt x="28" y="23"/>
                  </a:lnTo>
                  <a:lnTo>
                    <a:pt x="28" y="22"/>
                  </a:lnTo>
                  <a:lnTo>
                    <a:pt x="28" y="20"/>
                  </a:lnTo>
                  <a:lnTo>
                    <a:pt x="28" y="19"/>
                  </a:lnTo>
                  <a:lnTo>
                    <a:pt x="30" y="19"/>
                  </a:lnTo>
                  <a:lnTo>
                    <a:pt x="28" y="19"/>
                  </a:lnTo>
                  <a:lnTo>
                    <a:pt x="28" y="18"/>
                  </a:lnTo>
                  <a:lnTo>
                    <a:pt x="28" y="17"/>
                  </a:lnTo>
                  <a:lnTo>
                    <a:pt x="28" y="15"/>
                  </a:lnTo>
                  <a:lnTo>
                    <a:pt x="30" y="15"/>
                  </a:lnTo>
                  <a:lnTo>
                    <a:pt x="31" y="15"/>
                  </a:lnTo>
                  <a:lnTo>
                    <a:pt x="31" y="14"/>
                  </a:lnTo>
                  <a:lnTo>
                    <a:pt x="32" y="14"/>
                  </a:lnTo>
                  <a:lnTo>
                    <a:pt x="34" y="14"/>
                  </a:lnTo>
                  <a:lnTo>
                    <a:pt x="34" y="13"/>
                  </a:lnTo>
                  <a:lnTo>
                    <a:pt x="35" y="13"/>
                  </a:lnTo>
                  <a:lnTo>
                    <a:pt x="35" y="12"/>
                  </a:lnTo>
                  <a:lnTo>
                    <a:pt x="36" y="10"/>
                  </a:lnTo>
                  <a:lnTo>
                    <a:pt x="36" y="9"/>
                  </a:lnTo>
                  <a:lnTo>
                    <a:pt x="36" y="8"/>
                  </a:lnTo>
                  <a:lnTo>
                    <a:pt x="36" y="6"/>
                  </a:lnTo>
                  <a:lnTo>
                    <a:pt x="36" y="5"/>
                  </a:lnTo>
                  <a:lnTo>
                    <a:pt x="36" y="4"/>
                  </a:lnTo>
                  <a:lnTo>
                    <a:pt x="37" y="4"/>
                  </a:lnTo>
                  <a:lnTo>
                    <a:pt x="37" y="3"/>
                  </a:lnTo>
                  <a:lnTo>
                    <a:pt x="39" y="3"/>
                  </a:lnTo>
                  <a:lnTo>
                    <a:pt x="40" y="1"/>
                  </a:lnTo>
                  <a:lnTo>
                    <a:pt x="41" y="0"/>
                  </a:lnTo>
                  <a:lnTo>
                    <a:pt x="42" y="0"/>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5" name="Freeform 1994"/>
            <p:cNvSpPr>
              <a:spLocks/>
            </p:cNvSpPr>
            <p:nvPr/>
          </p:nvSpPr>
          <p:spPr bwMode="auto">
            <a:xfrm>
              <a:off x="4603750" y="3664166"/>
              <a:ext cx="53975" cy="36513"/>
            </a:xfrm>
            <a:custGeom>
              <a:avLst/>
              <a:gdLst>
                <a:gd name="T0" fmla="*/ 34 w 34"/>
                <a:gd name="T1" fmla="*/ 6 h 23"/>
                <a:gd name="T2" fmla="*/ 30 w 34"/>
                <a:gd name="T3" fmla="*/ 6 h 23"/>
                <a:gd name="T4" fmla="*/ 30 w 34"/>
                <a:gd name="T5" fmla="*/ 10 h 23"/>
                <a:gd name="T6" fmla="*/ 29 w 34"/>
                <a:gd name="T7" fmla="*/ 13 h 23"/>
                <a:gd name="T8" fmla="*/ 28 w 34"/>
                <a:gd name="T9" fmla="*/ 13 h 23"/>
                <a:gd name="T10" fmla="*/ 29 w 34"/>
                <a:gd name="T11" fmla="*/ 15 h 23"/>
                <a:gd name="T12" fmla="*/ 30 w 34"/>
                <a:gd name="T13" fmla="*/ 17 h 23"/>
                <a:gd name="T14" fmla="*/ 28 w 34"/>
                <a:gd name="T15" fmla="*/ 18 h 23"/>
                <a:gd name="T16" fmla="*/ 24 w 34"/>
                <a:gd name="T17" fmla="*/ 17 h 23"/>
                <a:gd name="T18" fmla="*/ 21 w 34"/>
                <a:gd name="T19" fmla="*/ 18 h 23"/>
                <a:gd name="T20" fmla="*/ 20 w 34"/>
                <a:gd name="T21" fmla="*/ 20 h 23"/>
                <a:gd name="T22" fmla="*/ 17 w 34"/>
                <a:gd name="T23" fmla="*/ 22 h 23"/>
                <a:gd name="T24" fmla="*/ 16 w 34"/>
                <a:gd name="T25" fmla="*/ 22 h 23"/>
                <a:gd name="T26" fmla="*/ 15 w 34"/>
                <a:gd name="T27" fmla="*/ 22 h 23"/>
                <a:gd name="T28" fmla="*/ 11 w 34"/>
                <a:gd name="T29" fmla="*/ 22 h 23"/>
                <a:gd name="T30" fmla="*/ 8 w 34"/>
                <a:gd name="T31" fmla="*/ 20 h 23"/>
                <a:gd name="T32" fmla="*/ 8 w 34"/>
                <a:gd name="T33" fmla="*/ 22 h 23"/>
                <a:gd name="T34" fmla="*/ 6 w 34"/>
                <a:gd name="T35" fmla="*/ 22 h 23"/>
                <a:gd name="T36" fmla="*/ 2 w 34"/>
                <a:gd name="T37" fmla="*/ 22 h 23"/>
                <a:gd name="T38" fmla="*/ 2 w 34"/>
                <a:gd name="T39" fmla="*/ 20 h 23"/>
                <a:gd name="T40" fmla="*/ 2 w 34"/>
                <a:gd name="T41" fmla="*/ 19 h 23"/>
                <a:gd name="T42" fmla="*/ 2 w 34"/>
                <a:gd name="T43" fmla="*/ 18 h 23"/>
                <a:gd name="T44" fmla="*/ 1 w 34"/>
                <a:gd name="T45" fmla="*/ 15 h 23"/>
                <a:gd name="T46" fmla="*/ 1 w 34"/>
                <a:gd name="T47" fmla="*/ 14 h 23"/>
                <a:gd name="T48" fmla="*/ 0 w 34"/>
                <a:gd name="T49" fmla="*/ 12 h 23"/>
                <a:gd name="T50" fmla="*/ 1 w 34"/>
                <a:gd name="T51" fmla="*/ 12 h 23"/>
                <a:gd name="T52" fmla="*/ 2 w 34"/>
                <a:gd name="T53" fmla="*/ 9 h 23"/>
                <a:gd name="T54" fmla="*/ 2 w 34"/>
                <a:gd name="T55" fmla="*/ 8 h 23"/>
                <a:gd name="T56" fmla="*/ 1 w 34"/>
                <a:gd name="T57" fmla="*/ 5 h 23"/>
                <a:gd name="T58" fmla="*/ 0 w 34"/>
                <a:gd name="T59" fmla="*/ 5 h 23"/>
                <a:gd name="T60" fmla="*/ 0 w 34"/>
                <a:gd name="T61" fmla="*/ 4 h 23"/>
                <a:gd name="T62" fmla="*/ 1 w 34"/>
                <a:gd name="T63" fmla="*/ 1 h 23"/>
                <a:gd name="T64" fmla="*/ 3 w 34"/>
                <a:gd name="T65" fmla="*/ 1 h 23"/>
                <a:gd name="T66" fmla="*/ 2 w 34"/>
                <a:gd name="T67" fmla="*/ 4 h 23"/>
                <a:gd name="T68" fmla="*/ 5 w 34"/>
                <a:gd name="T69" fmla="*/ 3 h 23"/>
                <a:gd name="T70" fmla="*/ 7 w 34"/>
                <a:gd name="T71" fmla="*/ 4 h 23"/>
                <a:gd name="T72" fmla="*/ 12 w 34"/>
                <a:gd name="T73" fmla="*/ 4 h 23"/>
                <a:gd name="T74" fmla="*/ 15 w 34"/>
                <a:gd name="T75" fmla="*/ 5 h 23"/>
                <a:gd name="T76" fmla="*/ 17 w 34"/>
                <a:gd name="T77" fmla="*/ 4 h 23"/>
                <a:gd name="T78" fmla="*/ 20 w 34"/>
                <a:gd name="T79" fmla="*/ 3 h 23"/>
                <a:gd name="T80" fmla="*/ 22 w 34"/>
                <a:gd name="T81" fmla="*/ 1 h 23"/>
                <a:gd name="T82" fmla="*/ 26 w 34"/>
                <a:gd name="T83" fmla="*/ 1 h 23"/>
                <a:gd name="T84" fmla="*/ 29 w 34"/>
                <a:gd name="T85" fmla="*/ 3 h 23"/>
                <a:gd name="T86" fmla="*/ 31 w 34"/>
                <a:gd name="T8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23">
                  <a:moveTo>
                    <a:pt x="34" y="4"/>
                  </a:moveTo>
                  <a:lnTo>
                    <a:pt x="34" y="5"/>
                  </a:lnTo>
                  <a:lnTo>
                    <a:pt x="34" y="6"/>
                  </a:lnTo>
                  <a:lnTo>
                    <a:pt x="33" y="6"/>
                  </a:lnTo>
                  <a:lnTo>
                    <a:pt x="31" y="6"/>
                  </a:lnTo>
                  <a:lnTo>
                    <a:pt x="30" y="6"/>
                  </a:lnTo>
                  <a:lnTo>
                    <a:pt x="30" y="8"/>
                  </a:lnTo>
                  <a:lnTo>
                    <a:pt x="30" y="9"/>
                  </a:lnTo>
                  <a:lnTo>
                    <a:pt x="30" y="10"/>
                  </a:lnTo>
                  <a:lnTo>
                    <a:pt x="30" y="12"/>
                  </a:lnTo>
                  <a:lnTo>
                    <a:pt x="29" y="12"/>
                  </a:lnTo>
                  <a:lnTo>
                    <a:pt x="29" y="13"/>
                  </a:lnTo>
                  <a:lnTo>
                    <a:pt x="28" y="13"/>
                  </a:lnTo>
                  <a:lnTo>
                    <a:pt x="29" y="13"/>
                  </a:lnTo>
                  <a:lnTo>
                    <a:pt x="28" y="13"/>
                  </a:lnTo>
                  <a:lnTo>
                    <a:pt x="28" y="14"/>
                  </a:lnTo>
                  <a:lnTo>
                    <a:pt x="29" y="14"/>
                  </a:lnTo>
                  <a:lnTo>
                    <a:pt x="29" y="15"/>
                  </a:lnTo>
                  <a:lnTo>
                    <a:pt x="30" y="17"/>
                  </a:lnTo>
                  <a:lnTo>
                    <a:pt x="30" y="18"/>
                  </a:lnTo>
                  <a:lnTo>
                    <a:pt x="30" y="17"/>
                  </a:lnTo>
                  <a:lnTo>
                    <a:pt x="29" y="17"/>
                  </a:lnTo>
                  <a:lnTo>
                    <a:pt x="29" y="18"/>
                  </a:lnTo>
                  <a:lnTo>
                    <a:pt x="28" y="18"/>
                  </a:lnTo>
                  <a:lnTo>
                    <a:pt x="26" y="17"/>
                  </a:lnTo>
                  <a:lnTo>
                    <a:pt x="25" y="17"/>
                  </a:lnTo>
                  <a:lnTo>
                    <a:pt x="24" y="17"/>
                  </a:lnTo>
                  <a:lnTo>
                    <a:pt x="24" y="18"/>
                  </a:lnTo>
                  <a:lnTo>
                    <a:pt x="22" y="18"/>
                  </a:lnTo>
                  <a:lnTo>
                    <a:pt x="21" y="18"/>
                  </a:lnTo>
                  <a:lnTo>
                    <a:pt x="21" y="19"/>
                  </a:lnTo>
                  <a:lnTo>
                    <a:pt x="20" y="19"/>
                  </a:lnTo>
                  <a:lnTo>
                    <a:pt x="20" y="20"/>
                  </a:lnTo>
                  <a:lnTo>
                    <a:pt x="20" y="22"/>
                  </a:lnTo>
                  <a:lnTo>
                    <a:pt x="19" y="22"/>
                  </a:lnTo>
                  <a:lnTo>
                    <a:pt x="17" y="22"/>
                  </a:lnTo>
                  <a:lnTo>
                    <a:pt x="16" y="22"/>
                  </a:lnTo>
                  <a:lnTo>
                    <a:pt x="16" y="23"/>
                  </a:lnTo>
                  <a:lnTo>
                    <a:pt x="16" y="22"/>
                  </a:lnTo>
                  <a:lnTo>
                    <a:pt x="16" y="23"/>
                  </a:lnTo>
                  <a:lnTo>
                    <a:pt x="15" y="23"/>
                  </a:lnTo>
                  <a:lnTo>
                    <a:pt x="15" y="22"/>
                  </a:lnTo>
                  <a:lnTo>
                    <a:pt x="14" y="22"/>
                  </a:lnTo>
                  <a:lnTo>
                    <a:pt x="12" y="22"/>
                  </a:lnTo>
                  <a:lnTo>
                    <a:pt x="11" y="22"/>
                  </a:lnTo>
                  <a:lnTo>
                    <a:pt x="11" y="20"/>
                  </a:lnTo>
                  <a:lnTo>
                    <a:pt x="10" y="20"/>
                  </a:lnTo>
                  <a:lnTo>
                    <a:pt x="8" y="20"/>
                  </a:lnTo>
                  <a:lnTo>
                    <a:pt x="8" y="22"/>
                  </a:lnTo>
                  <a:lnTo>
                    <a:pt x="8" y="20"/>
                  </a:lnTo>
                  <a:lnTo>
                    <a:pt x="8" y="22"/>
                  </a:lnTo>
                  <a:lnTo>
                    <a:pt x="8" y="20"/>
                  </a:lnTo>
                  <a:lnTo>
                    <a:pt x="7" y="22"/>
                  </a:lnTo>
                  <a:lnTo>
                    <a:pt x="6" y="22"/>
                  </a:lnTo>
                  <a:lnTo>
                    <a:pt x="5" y="22"/>
                  </a:lnTo>
                  <a:lnTo>
                    <a:pt x="3" y="22"/>
                  </a:lnTo>
                  <a:lnTo>
                    <a:pt x="2" y="22"/>
                  </a:lnTo>
                  <a:lnTo>
                    <a:pt x="3" y="22"/>
                  </a:lnTo>
                  <a:lnTo>
                    <a:pt x="2" y="22"/>
                  </a:lnTo>
                  <a:lnTo>
                    <a:pt x="2" y="20"/>
                  </a:lnTo>
                  <a:lnTo>
                    <a:pt x="3" y="20"/>
                  </a:lnTo>
                  <a:lnTo>
                    <a:pt x="2" y="20"/>
                  </a:lnTo>
                  <a:lnTo>
                    <a:pt x="2" y="19"/>
                  </a:lnTo>
                  <a:lnTo>
                    <a:pt x="3" y="19"/>
                  </a:lnTo>
                  <a:lnTo>
                    <a:pt x="2" y="19"/>
                  </a:lnTo>
                  <a:lnTo>
                    <a:pt x="2" y="18"/>
                  </a:lnTo>
                  <a:lnTo>
                    <a:pt x="2" y="17"/>
                  </a:lnTo>
                  <a:lnTo>
                    <a:pt x="1" y="17"/>
                  </a:lnTo>
                  <a:lnTo>
                    <a:pt x="1" y="15"/>
                  </a:lnTo>
                  <a:lnTo>
                    <a:pt x="0" y="15"/>
                  </a:lnTo>
                  <a:lnTo>
                    <a:pt x="0" y="14"/>
                  </a:lnTo>
                  <a:lnTo>
                    <a:pt x="1" y="14"/>
                  </a:lnTo>
                  <a:lnTo>
                    <a:pt x="1" y="13"/>
                  </a:lnTo>
                  <a:lnTo>
                    <a:pt x="0" y="13"/>
                  </a:lnTo>
                  <a:lnTo>
                    <a:pt x="0" y="12"/>
                  </a:lnTo>
                  <a:lnTo>
                    <a:pt x="1" y="12"/>
                  </a:lnTo>
                  <a:lnTo>
                    <a:pt x="0" y="12"/>
                  </a:lnTo>
                  <a:lnTo>
                    <a:pt x="1" y="12"/>
                  </a:lnTo>
                  <a:lnTo>
                    <a:pt x="1" y="10"/>
                  </a:lnTo>
                  <a:lnTo>
                    <a:pt x="2" y="10"/>
                  </a:lnTo>
                  <a:lnTo>
                    <a:pt x="2" y="9"/>
                  </a:lnTo>
                  <a:lnTo>
                    <a:pt x="3" y="9"/>
                  </a:lnTo>
                  <a:lnTo>
                    <a:pt x="3" y="8"/>
                  </a:lnTo>
                  <a:lnTo>
                    <a:pt x="2" y="8"/>
                  </a:lnTo>
                  <a:lnTo>
                    <a:pt x="2" y="6"/>
                  </a:lnTo>
                  <a:lnTo>
                    <a:pt x="1" y="6"/>
                  </a:lnTo>
                  <a:lnTo>
                    <a:pt x="1" y="5"/>
                  </a:lnTo>
                  <a:lnTo>
                    <a:pt x="0" y="5"/>
                  </a:lnTo>
                  <a:lnTo>
                    <a:pt x="1" y="5"/>
                  </a:lnTo>
                  <a:lnTo>
                    <a:pt x="0" y="5"/>
                  </a:lnTo>
                  <a:lnTo>
                    <a:pt x="1" y="5"/>
                  </a:lnTo>
                  <a:lnTo>
                    <a:pt x="0" y="5"/>
                  </a:lnTo>
                  <a:lnTo>
                    <a:pt x="0" y="4"/>
                  </a:lnTo>
                  <a:lnTo>
                    <a:pt x="0" y="3"/>
                  </a:lnTo>
                  <a:lnTo>
                    <a:pt x="1" y="3"/>
                  </a:lnTo>
                  <a:lnTo>
                    <a:pt x="1" y="1"/>
                  </a:lnTo>
                  <a:lnTo>
                    <a:pt x="1" y="0"/>
                  </a:lnTo>
                  <a:lnTo>
                    <a:pt x="2" y="1"/>
                  </a:lnTo>
                  <a:lnTo>
                    <a:pt x="3" y="1"/>
                  </a:lnTo>
                  <a:lnTo>
                    <a:pt x="3" y="3"/>
                  </a:lnTo>
                  <a:lnTo>
                    <a:pt x="2" y="3"/>
                  </a:lnTo>
                  <a:lnTo>
                    <a:pt x="2" y="4"/>
                  </a:lnTo>
                  <a:lnTo>
                    <a:pt x="3" y="4"/>
                  </a:lnTo>
                  <a:lnTo>
                    <a:pt x="5" y="4"/>
                  </a:lnTo>
                  <a:lnTo>
                    <a:pt x="5" y="3"/>
                  </a:lnTo>
                  <a:lnTo>
                    <a:pt x="6" y="3"/>
                  </a:lnTo>
                  <a:lnTo>
                    <a:pt x="6" y="4"/>
                  </a:lnTo>
                  <a:lnTo>
                    <a:pt x="7" y="4"/>
                  </a:lnTo>
                  <a:lnTo>
                    <a:pt x="10" y="4"/>
                  </a:lnTo>
                  <a:lnTo>
                    <a:pt x="11" y="4"/>
                  </a:lnTo>
                  <a:lnTo>
                    <a:pt x="12" y="4"/>
                  </a:lnTo>
                  <a:lnTo>
                    <a:pt x="14" y="4"/>
                  </a:lnTo>
                  <a:lnTo>
                    <a:pt x="15" y="4"/>
                  </a:lnTo>
                  <a:lnTo>
                    <a:pt x="15" y="5"/>
                  </a:lnTo>
                  <a:lnTo>
                    <a:pt x="16" y="5"/>
                  </a:lnTo>
                  <a:lnTo>
                    <a:pt x="17" y="5"/>
                  </a:lnTo>
                  <a:lnTo>
                    <a:pt x="17" y="4"/>
                  </a:lnTo>
                  <a:lnTo>
                    <a:pt x="19" y="4"/>
                  </a:lnTo>
                  <a:lnTo>
                    <a:pt x="19" y="3"/>
                  </a:lnTo>
                  <a:lnTo>
                    <a:pt x="20" y="3"/>
                  </a:lnTo>
                  <a:lnTo>
                    <a:pt x="21" y="3"/>
                  </a:lnTo>
                  <a:lnTo>
                    <a:pt x="21" y="1"/>
                  </a:lnTo>
                  <a:lnTo>
                    <a:pt x="22" y="1"/>
                  </a:lnTo>
                  <a:lnTo>
                    <a:pt x="24" y="1"/>
                  </a:lnTo>
                  <a:lnTo>
                    <a:pt x="25" y="1"/>
                  </a:lnTo>
                  <a:lnTo>
                    <a:pt x="26" y="1"/>
                  </a:lnTo>
                  <a:lnTo>
                    <a:pt x="26" y="3"/>
                  </a:lnTo>
                  <a:lnTo>
                    <a:pt x="28" y="3"/>
                  </a:lnTo>
                  <a:lnTo>
                    <a:pt x="29" y="3"/>
                  </a:lnTo>
                  <a:lnTo>
                    <a:pt x="30" y="3"/>
                  </a:lnTo>
                  <a:lnTo>
                    <a:pt x="30" y="4"/>
                  </a:lnTo>
                  <a:lnTo>
                    <a:pt x="31" y="4"/>
                  </a:lnTo>
                  <a:lnTo>
                    <a:pt x="33" y="4"/>
                  </a:lnTo>
                  <a:lnTo>
                    <a:pt x="34" y="4"/>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6" name="Freeform 1995"/>
            <p:cNvSpPr>
              <a:spLocks noEditPoints="1"/>
            </p:cNvSpPr>
            <p:nvPr/>
          </p:nvSpPr>
          <p:spPr bwMode="auto">
            <a:xfrm>
              <a:off x="3770313" y="4046754"/>
              <a:ext cx="339725" cy="355600"/>
            </a:xfrm>
            <a:custGeom>
              <a:avLst/>
              <a:gdLst>
                <a:gd name="T0" fmla="*/ 156 w 214"/>
                <a:gd name="T1" fmla="*/ 162 h 224"/>
                <a:gd name="T2" fmla="*/ 162 w 214"/>
                <a:gd name="T3" fmla="*/ 44 h 224"/>
                <a:gd name="T4" fmla="*/ 135 w 214"/>
                <a:gd name="T5" fmla="*/ 38 h 224"/>
                <a:gd name="T6" fmla="*/ 125 w 214"/>
                <a:gd name="T7" fmla="*/ 32 h 224"/>
                <a:gd name="T8" fmla="*/ 140 w 214"/>
                <a:gd name="T9" fmla="*/ 29 h 224"/>
                <a:gd name="T10" fmla="*/ 135 w 214"/>
                <a:gd name="T11" fmla="*/ 37 h 224"/>
                <a:gd name="T12" fmla="*/ 128 w 214"/>
                <a:gd name="T13" fmla="*/ 34 h 224"/>
                <a:gd name="T14" fmla="*/ 128 w 214"/>
                <a:gd name="T15" fmla="*/ 28 h 224"/>
                <a:gd name="T16" fmla="*/ 128 w 214"/>
                <a:gd name="T17" fmla="*/ 27 h 224"/>
                <a:gd name="T18" fmla="*/ 78 w 214"/>
                <a:gd name="T19" fmla="*/ 4 h 224"/>
                <a:gd name="T20" fmla="*/ 83 w 214"/>
                <a:gd name="T21" fmla="*/ 21 h 224"/>
                <a:gd name="T22" fmla="*/ 103 w 214"/>
                <a:gd name="T23" fmla="*/ 15 h 224"/>
                <a:gd name="T24" fmla="*/ 118 w 214"/>
                <a:gd name="T25" fmla="*/ 11 h 224"/>
                <a:gd name="T26" fmla="*/ 126 w 214"/>
                <a:gd name="T27" fmla="*/ 14 h 224"/>
                <a:gd name="T28" fmla="*/ 127 w 214"/>
                <a:gd name="T29" fmla="*/ 27 h 224"/>
                <a:gd name="T30" fmla="*/ 120 w 214"/>
                <a:gd name="T31" fmla="*/ 37 h 224"/>
                <a:gd name="T32" fmla="*/ 130 w 214"/>
                <a:gd name="T33" fmla="*/ 39 h 224"/>
                <a:gd name="T34" fmla="*/ 132 w 214"/>
                <a:gd name="T35" fmla="*/ 43 h 224"/>
                <a:gd name="T36" fmla="*/ 140 w 214"/>
                <a:gd name="T37" fmla="*/ 34 h 224"/>
                <a:gd name="T38" fmla="*/ 148 w 214"/>
                <a:gd name="T39" fmla="*/ 33 h 224"/>
                <a:gd name="T40" fmla="*/ 153 w 214"/>
                <a:gd name="T41" fmla="*/ 34 h 224"/>
                <a:gd name="T42" fmla="*/ 158 w 214"/>
                <a:gd name="T43" fmla="*/ 37 h 224"/>
                <a:gd name="T44" fmla="*/ 160 w 214"/>
                <a:gd name="T45" fmla="*/ 42 h 224"/>
                <a:gd name="T46" fmla="*/ 165 w 214"/>
                <a:gd name="T47" fmla="*/ 42 h 224"/>
                <a:gd name="T48" fmla="*/ 185 w 214"/>
                <a:gd name="T49" fmla="*/ 43 h 224"/>
                <a:gd name="T50" fmla="*/ 204 w 214"/>
                <a:gd name="T51" fmla="*/ 56 h 224"/>
                <a:gd name="T52" fmla="*/ 214 w 214"/>
                <a:gd name="T53" fmla="*/ 66 h 224"/>
                <a:gd name="T54" fmla="*/ 209 w 214"/>
                <a:gd name="T55" fmla="*/ 81 h 224"/>
                <a:gd name="T56" fmla="*/ 200 w 214"/>
                <a:gd name="T57" fmla="*/ 91 h 224"/>
                <a:gd name="T58" fmla="*/ 192 w 214"/>
                <a:gd name="T59" fmla="*/ 100 h 224"/>
                <a:gd name="T60" fmla="*/ 191 w 214"/>
                <a:gd name="T61" fmla="*/ 112 h 224"/>
                <a:gd name="T62" fmla="*/ 187 w 214"/>
                <a:gd name="T63" fmla="*/ 136 h 224"/>
                <a:gd name="T64" fmla="*/ 177 w 214"/>
                <a:gd name="T65" fmla="*/ 153 h 224"/>
                <a:gd name="T66" fmla="*/ 165 w 214"/>
                <a:gd name="T67" fmla="*/ 158 h 224"/>
                <a:gd name="T68" fmla="*/ 154 w 214"/>
                <a:gd name="T69" fmla="*/ 162 h 224"/>
                <a:gd name="T70" fmla="*/ 141 w 214"/>
                <a:gd name="T71" fmla="*/ 170 h 224"/>
                <a:gd name="T72" fmla="*/ 137 w 214"/>
                <a:gd name="T73" fmla="*/ 174 h 224"/>
                <a:gd name="T74" fmla="*/ 135 w 214"/>
                <a:gd name="T75" fmla="*/ 192 h 224"/>
                <a:gd name="T76" fmla="*/ 122 w 214"/>
                <a:gd name="T77" fmla="*/ 210 h 224"/>
                <a:gd name="T78" fmla="*/ 123 w 214"/>
                <a:gd name="T79" fmla="*/ 201 h 224"/>
                <a:gd name="T80" fmla="*/ 120 w 214"/>
                <a:gd name="T81" fmla="*/ 212 h 224"/>
                <a:gd name="T82" fmla="*/ 116 w 214"/>
                <a:gd name="T83" fmla="*/ 218 h 224"/>
                <a:gd name="T84" fmla="*/ 104 w 214"/>
                <a:gd name="T85" fmla="*/ 209 h 224"/>
                <a:gd name="T86" fmla="*/ 93 w 214"/>
                <a:gd name="T87" fmla="*/ 197 h 224"/>
                <a:gd name="T88" fmla="*/ 106 w 214"/>
                <a:gd name="T89" fmla="*/ 184 h 224"/>
                <a:gd name="T90" fmla="*/ 107 w 214"/>
                <a:gd name="T91" fmla="*/ 173 h 224"/>
                <a:gd name="T92" fmla="*/ 104 w 214"/>
                <a:gd name="T93" fmla="*/ 162 h 224"/>
                <a:gd name="T94" fmla="*/ 90 w 214"/>
                <a:gd name="T95" fmla="*/ 153 h 224"/>
                <a:gd name="T96" fmla="*/ 89 w 214"/>
                <a:gd name="T97" fmla="*/ 135 h 224"/>
                <a:gd name="T98" fmla="*/ 76 w 214"/>
                <a:gd name="T99" fmla="*/ 118 h 224"/>
                <a:gd name="T100" fmla="*/ 65 w 214"/>
                <a:gd name="T101" fmla="*/ 102 h 224"/>
                <a:gd name="T102" fmla="*/ 47 w 214"/>
                <a:gd name="T103" fmla="*/ 90 h 224"/>
                <a:gd name="T104" fmla="*/ 39 w 214"/>
                <a:gd name="T105" fmla="*/ 83 h 224"/>
                <a:gd name="T106" fmla="*/ 19 w 214"/>
                <a:gd name="T107" fmla="*/ 89 h 224"/>
                <a:gd name="T108" fmla="*/ 6 w 214"/>
                <a:gd name="T109" fmla="*/ 77 h 224"/>
                <a:gd name="T110" fmla="*/ 5 w 214"/>
                <a:gd name="T111" fmla="*/ 60 h 224"/>
                <a:gd name="T112" fmla="*/ 23 w 214"/>
                <a:gd name="T113" fmla="*/ 48 h 224"/>
                <a:gd name="T114" fmla="*/ 24 w 214"/>
                <a:gd name="T115" fmla="*/ 25 h 224"/>
                <a:gd name="T116" fmla="*/ 36 w 214"/>
                <a:gd name="T117" fmla="*/ 18 h 224"/>
                <a:gd name="T118" fmla="*/ 52 w 214"/>
                <a:gd name="T119" fmla="*/ 21 h 224"/>
                <a:gd name="T120" fmla="*/ 52 w 214"/>
                <a:gd name="T121" fmla="*/ 5 h 224"/>
                <a:gd name="T122" fmla="*/ 66 w 214"/>
                <a:gd name="T123" fmla="*/ 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224">
                  <a:moveTo>
                    <a:pt x="139" y="186"/>
                  </a:moveTo>
                  <a:lnTo>
                    <a:pt x="139" y="184"/>
                  </a:lnTo>
                  <a:lnTo>
                    <a:pt x="139" y="183"/>
                  </a:lnTo>
                  <a:lnTo>
                    <a:pt x="140" y="183"/>
                  </a:lnTo>
                  <a:lnTo>
                    <a:pt x="140" y="184"/>
                  </a:lnTo>
                  <a:lnTo>
                    <a:pt x="139" y="186"/>
                  </a:lnTo>
                  <a:close/>
                  <a:moveTo>
                    <a:pt x="139" y="177"/>
                  </a:moveTo>
                  <a:lnTo>
                    <a:pt x="139" y="176"/>
                  </a:lnTo>
                  <a:lnTo>
                    <a:pt x="139" y="177"/>
                  </a:lnTo>
                  <a:close/>
                  <a:moveTo>
                    <a:pt x="140" y="172"/>
                  </a:moveTo>
                  <a:lnTo>
                    <a:pt x="140" y="170"/>
                  </a:lnTo>
                  <a:lnTo>
                    <a:pt x="140" y="172"/>
                  </a:lnTo>
                  <a:close/>
                  <a:moveTo>
                    <a:pt x="145" y="167"/>
                  </a:moveTo>
                  <a:lnTo>
                    <a:pt x="144" y="167"/>
                  </a:lnTo>
                  <a:lnTo>
                    <a:pt x="142" y="168"/>
                  </a:lnTo>
                  <a:lnTo>
                    <a:pt x="142" y="169"/>
                  </a:lnTo>
                  <a:lnTo>
                    <a:pt x="142" y="168"/>
                  </a:lnTo>
                  <a:lnTo>
                    <a:pt x="144" y="168"/>
                  </a:lnTo>
                  <a:lnTo>
                    <a:pt x="144" y="167"/>
                  </a:lnTo>
                  <a:lnTo>
                    <a:pt x="145" y="167"/>
                  </a:lnTo>
                  <a:close/>
                  <a:moveTo>
                    <a:pt x="150" y="163"/>
                  </a:moveTo>
                  <a:lnTo>
                    <a:pt x="151" y="163"/>
                  </a:lnTo>
                  <a:lnTo>
                    <a:pt x="150" y="163"/>
                  </a:lnTo>
                  <a:close/>
                  <a:moveTo>
                    <a:pt x="156" y="162"/>
                  </a:moveTo>
                  <a:lnTo>
                    <a:pt x="156" y="163"/>
                  </a:lnTo>
                  <a:lnTo>
                    <a:pt x="156" y="162"/>
                  </a:lnTo>
                  <a:lnTo>
                    <a:pt x="156" y="163"/>
                  </a:lnTo>
                  <a:lnTo>
                    <a:pt x="155" y="163"/>
                  </a:lnTo>
                  <a:lnTo>
                    <a:pt x="155" y="162"/>
                  </a:lnTo>
                  <a:lnTo>
                    <a:pt x="156" y="162"/>
                  </a:lnTo>
                  <a:close/>
                  <a:moveTo>
                    <a:pt x="163" y="158"/>
                  </a:moveTo>
                  <a:lnTo>
                    <a:pt x="162" y="158"/>
                  </a:lnTo>
                  <a:lnTo>
                    <a:pt x="163" y="158"/>
                  </a:lnTo>
                  <a:close/>
                  <a:moveTo>
                    <a:pt x="191" y="102"/>
                  </a:moveTo>
                  <a:lnTo>
                    <a:pt x="191" y="103"/>
                  </a:lnTo>
                  <a:lnTo>
                    <a:pt x="191" y="102"/>
                  </a:lnTo>
                  <a:close/>
                  <a:moveTo>
                    <a:pt x="193" y="99"/>
                  </a:moveTo>
                  <a:lnTo>
                    <a:pt x="192" y="100"/>
                  </a:lnTo>
                  <a:lnTo>
                    <a:pt x="192" y="99"/>
                  </a:lnTo>
                  <a:lnTo>
                    <a:pt x="193" y="99"/>
                  </a:lnTo>
                  <a:close/>
                  <a:moveTo>
                    <a:pt x="214" y="71"/>
                  </a:moveTo>
                  <a:lnTo>
                    <a:pt x="214" y="70"/>
                  </a:lnTo>
                  <a:lnTo>
                    <a:pt x="214" y="71"/>
                  </a:lnTo>
                  <a:close/>
                  <a:moveTo>
                    <a:pt x="160" y="43"/>
                  </a:moveTo>
                  <a:lnTo>
                    <a:pt x="162" y="43"/>
                  </a:lnTo>
                  <a:lnTo>
                    <a:pt x="162" y="44"/>
                  </a:lnTo>
                  <a:lnTo>
                    <a:pt x="160" y="44"/>
                  </a:lnTo>
                  <a:lnTo>
                    <a:pt x="162" y="44"/>
                  </a:lnTo>
                  <a:lnTo>
                    <a:pt x="160" y="44"/>
                  </a:lnTo>
                  <a:lnTo>
                    <a:pt x="160" y="43"/>
                  </a:lnTo>
                  <a:lnTo>
                    <a:pt x="162" y="43"/>
                  </a:lnTo>
                  <a:lnTo>
                    <a:pt x="160" y="43"/>
                  </a:lnTo>
                  <a:close/>
                  <a:moveTo>
                    <a:pt x="174" y="43"/>
                  </a:moveTo>
                  <a:lnTo>
                    <a:pt x="173" y="43"/>
                  </a:lnTo>
                  <a:lnTo>
                    <a:pt x="174" y="43"/>
                  </a:lnTo>
                  <a:close/>
                  <a:moveTo>
                    <a:pt x="174" y="43"/>
                  </a:moveTo>
                  <a:lnTo>
                    <a:pt x="173" y="43"/>
                  </a:lnTo>
                  <a:lnTo>
                    <a:pt x="174" y="43"/>
                  </a:lnTo>
                  <a:close/>
                  <a:moveTo>
                    <a:pt x="164" y="42"/>
                  </a:moveTo>
                  <a:lnTo>
                    <a:pt x="165" y="42"/>
                  </a:lnTo>
                  <a:lnTo>
                    <a:pt x="164" y="42"/>
                  </a:lnTo>
                  <a:close/>
                  <a:moveTo>
                    <a:pt x="167" y="42"/>
                  </a:moveTo>
                  <a:lnTo>
                    <a:pt x="165" y="42"/>
                  </a:lnTo>
                  <a:lnTo>
                    <a:pt x="165" y="41"/>
                  </a:lnTo>
                  <a:lnTo>
                    <a:pt x="167" y="41"/>
                  </a:lnTo>
                  <a:lnTo>
                    <a:pt x="167" y="42"/>
                  </a:lnTo>
                  <a:close/>
                  <a:moveTo>
                    <a:pt x="165" y="42"/>
                  </a:moveTo>
                  <a:lnTo>
                    <a:pt x="165" y="41"/>
                  </a:lnTo>
                  <a:lnTo>
                    <a:pt x="165" y="42"/>
                  </a:lnTo>
                  <a:close/>
                  <a:moveTo>
                    <a:pt x="135" y="38"/>
                  </a:moveTo>
                  <a:lnTo>
                    <a:pt x="134" y="38"/>
                  </a:lnTo>
                  <a:lnTo>
                    <a:pt x="135" y="38"/>
                  </a:lnTo>
                  <a:close/>
                  <a:moveTo>
                    <a:pt x="134" y="37"/>
                  </a:moveTo>
                  <a:lnTo>
                    <a:pt x="134" y="38"/>
                  </a:lnTo>
                  <a:lnTo>
                    <a:pt x="134" y="37"/>
                  </a:lnTo>
                  <a:close/>
                  <a:moveTo>
                    <a:pt x="159" y="35"/>
                  </a:moveTo>
                  <a:lnTo>
                    <a:pt x="158" y="35"/>
                  </a:lnTo>
                  <a:lnTo>
                    <a:pt x="159" y="35"/>
                  </a:lnTo>
                  <a:close/>
                  <a:moveTo>
                    <a:pt x="140" y="34"/>
                  </a:moveTo>
                  <a:lnTo>
                    <a:pt x="140" y="35"/>
                  </a:lnTo>
                  <a:lnTo>
                    <a:pt x="140" y="34"/>
                  </a:lnTo>
                  <a:lnTo>
                    <a:pt x="140" y="35"/>
                  </a:lnTo>
                  <a:lnTo>
                    <a:pt x="140" y="34"/>
                  </a:lnTo>
                  <a:close/>
                  <a:moveTo>
                    <a:pt x="141" y="34"/>
                  </a:moveTo>
                  <a:lnTo>
                    <a:pt x="140" y="34"/>
                  </a:lnTo>
                  <a:lnTo>
                    <a:pt x="140" y="33"/>
                  </a:lnTo>
                  <a:lnTo>
                    <a:pt x="141" y="33"/>
                  </a:lnTo>
                  <a:lnTo>
                    <a:pt x="141" y="34"/>
                  </a:lnTo>
                  <a:close/>
                  <a:moveTo>
                    <a:pt x="126" y="32"/>
                  </a:moveTo>
                  <a:lnTo>
                    <a:pt x="127" y="32"/>
                  </a:lnTo>
                  <a:lnTo>
                    <a:pt x="126" y="32"/>
                  </a:lnTo>
                  <a:lnTo>
                    <a:pt x="126" y="33"/>
                  </a:lnTo>
                  <a:lnTo>
                    <a:pt x="125" y="33"/>
                  </a:lnTo>
                  <a:lnTo>
                    <a:pt x="125" y="32"/>
                  </a:lnTo>
                  <a:lnTo>
                    <a:pt x="126" y="32"/>
                  </a:lnTo>
                  <a:close/>
                  <a:moveTo>
                    <a:pt x="125" y="32"/>
                  </a:moveTo>
                  <a:lnTo>
                    <a:pt x="125" y="33"/>
                  </a:lnTo>
                  <a:lnTo>
                    <a:pt x="125" y="34"/>
                  </a:lnTo>
                  <a:lnTo>
                    <a:pt x="123" y="34"/>
                  </a:lnTo>
                  <a:lnTo>
                    <a:pt x="122" y="35"/>
                  </a:lnTo>
                  <a:lnTo>
                    <a:pt x="121" y="37"/>
                  </a:lnTo>
                  <a:lnTo>
                    <a:pt x="121" y="35"/>
                  </a:lnTo>
                  <a:lnTo>
                    <a:pt x="121" y="34"/>
                  </a:lnTo>
                  <a:lnTo>
                    <a:pt x="122" y="34"/>
                  </a:lnTo>
                  <a:lnTo>
                    <a:pt x="122" y="33"/>
                  </a:lnTo>
                  <a:lnTo>
                    <a:pt x="122" y="32"/>
                  </a:lnTo>
                  <a:lnTo>
                    <a:pt x="123" y="32"/>
                  </a:lnTo>
                  <a:lnTo>
                    <a:pt x="125" y="32"/>
                  </a:lnTo>
                  <a:close/>
                  <a:moveTo>
                    <a:pt x="123" y="30"/>
                  </a:moveTo>
                  <a:lnTo>
                    <a:pt x="125" y="29"/>
                  </a:lnTo>
                  <a:lnTo>
                    <a:pt x="125" y="30"/>
                  </a:lnTo>
                  <a:lnTo>
                    <a:pt x="123" y="30"/>
                  </a:lnTo>
                  <a:close/>
                  <a:moveTo>
                    <a:pt x="131" y="29"/>
                  </a:moveTo>
                  <a:lnTo>
                    <a:pt x="132" y="29"/>
                  </a:lnTo>
                  <a:lnTo>
                    <a:pt x="134" y="29"/>
                  </a:lnTo>
                  <a:lnTo>
                    <a:pt x="135" y="29"/>
                  </a:lnTo>
                  <a:lnTo>
                    <a:pt x="136" y="29"/>
                  </a:lnTo>
                  <a:lnTo>
                    <a:pt x="137" y="29"/>
                  </a:lnTo>
                  <a:lnTo>
                    <a:pt x="139" y="29"/>
                  </a:lnTo>
                  <a:lnTo>
                    <a:pt x="140" y="29"/>
                  </a:lnTo>
                  <a:lnTo>
                    <a:pt x="140" y="30"/>
                  </a:lnTo>
                  <a:lnTo>
                    <a:pt x="140" y="32"/>
                  </a:lnTo>
                  <a:lnTo>
                    <a:pt x="139" y="32"/>
                  </a:lnTo>
                  <a:lnTo>
                    <a:pt x="139" y="33"/>
                  </a:lnTo>
                  <a:lnTo>
                    <a:pt x="139" y="32"/>
                  </a:lnTo>
                  <a:lnTo>
                    <a:pt x="139" y="33"/>
                  </a:lnTo>
                  <a:lnTo>
                    <a:pt x="139" y="34"/>
                  </a:lnTo>
                  <a:lnTo>
                    <a:pt x="137" y="34"/>
                  </a:lnTo>
                  <a:lnTo>
                    <a:pt x="137" y="35"/>
                  </a:lnTo>
                  <a:lnTo>
                    <a:pt x="137" y="34"/>
                  </a:lnTo>
                  <a:lnTo>
                    <a:pt x="137" y="35"/>
                  </a:lnTo>
                  <a:lnTo>
                    <a:pt x="136" y="35"/>
                  </a:lnTo>
                  <a:lnTo>
                    <a:pt x="137" y="35"/>
                  </a:lnTo>
                  <a:lnTo>
                    <a:pt x="136" y="35"/>
                  </a:lnTo>
                  <a:lnTo>
                    <a:pt x="137" y="35"/>
                  </a:lnTo>
                  <a:lnTo>
                    <a:pt x="137" y="37"/>
                  </a:lnTo>
                  <a:lnTo>
                    <a:pt x="136" y="37"/>
                  </a:lnTo>
                  <a:lnTo>
                    <a:pt x="136" y="35"/>
                  </a:lnTo>
                  <a:lnTo>
                    <a:pt x="135" y="35"/>
                  </a:lnTo>
                  <a:lnTo>
                    <a:pt x="135" y="37"/>
                  </a:lnTo>
                  <a:lnTo>
                    <a:pt x="136" y="37"/>
                  </a:lnTo>
                  <a:lnTo>
                    <a:pt x="135" y="37"/>
                  </a:lnTo>
                  <a:lnTo>
                    <a:pt x="136" y="37"/>
                  </a:lnTo>
                  <a:lnTo>
                    <a:pt x="135" y="37"/>
                  </a:lnTo>
                  <a:lnTo>
                    <a:pt x="134" y="37"/>
                  </a:lnTo>
                  <a:lnTo>
                    <a:pt x="134" y="38"/>
                  </a:lnTo>
                  <a:lnTo>
                    <a:pt x="132" y="38"/>
                  </a:lnTo>
                  <a:lnTo>
                    <a:pt x="132" y="37"/>
                  </a:lnTo>
                  <a:lnTo>
                    <a:pt x="132" y="38"/>
                  </a:lnTo>
                  <a:lnTo>
                    <a:pt x="131" y="38"/>
                  </a:lnTo>
                  <a:lnTo>
                    <a:pt x="131" y="37"/>
                  </a:lnTo>
                  <a:lnTo>
                    <a:pt x="131" y="38"/>
                  </a:lnTo>
                  <a:lnTo>
                    <a:pt x="130" y="38"/>
                  </a:lnTo>
                  <a:lnTo>
                    <a:pt x="130" y="37"/>
                  </a:lnTo>
                  <a:lnTo>
                    <a:pt x="130" y="38"/>
                  </a:lnTo>
                  <a:lnTo>
                    <a:pt x="130" y="37"/>
                  </a:lnTo>
                  <a:lnTo>
                    <a:pt x="130" y="38"/>
                  </a:lnTo>
                  <a:lnTo>
                    <a:pt x="128" y="38"/>
                  </a:lnTo>
                  <a:lnTo>
                    <a:pt x="130" y="38"/>
                  </a:lnTo>
                  <a:lnTo>
                    <a:pt x="128" y="38"/>
                  </a:lnTo>
                  <a:lnTo>
                    <a:pt x="127" y="38"/>
                  </a:lnTo>
                  <a:lnTo>
                    <a:pt x="128" y="38"/>
                  </a:lnTo>
                  <a:lnTo>
                    <a:pt x="127" y="37"/>
                  </a:lnTo>
                  <a:lnTo>
                    <a:pt x="127" y="35"/>
                  </a:lnTo>
                  <a:lnTo>
                    <a:pt x="127" y="34"/>
                  </a:lnTo>
                  <a:lnTo>
                    <a:pt x="128" y="34"/>
                  </a:lnTo>
                  <a:lnTo>
                    <a:pt x="127" y="34"/>
                  </a:lnTo>
                  <a:lnTo>
                    <a:pt x="128" y="34"/>
                  </a:lnTo>
                  <a:lnTo>
                    <a:pt x="127" y="34"/>
                  </a:lnTo>
                  <a:lnTo>
                    <a:pt x="127" y="33"/>
                  </a:lnTo>
                  <a:lnTo>
                    <a:pt x="127" y="32"/>
                  </a:lnTo>
                  <a:lnTo>
                    <a:pt x="128" y="32"/>
                  </a:lnTo>
                  <a:lnTo>
                    <a:pt x="127" y="32"/>
                  </a:lnTo>
                  <a:lnTo>
                    <a:pt x="127" y="30"/>
                  </a:lnTo>
                  <a:lnTo>
                    <a:pt x="127" y="29"/>
                  </a:lnTo>
                  <a:lnTo>
                    <a:pt x="128" y="29"/>
                  </a:lnTo>
                  <a:lnTo>
                    <a:pt x="130" y="29"/>
                  </a:lnTo>
                  <a:lnTo>
                    <a:pt x="131" y="29"/>
                  </a:lnTo>
                  <a:close/>
                  <a:moveTo>
                    <a:pt x="126" y="30"/>
                  </a:moveTo>
                  <a:lnTo>
                    <a:pt x="126" y="29"/>
                  </a:lnTo>
                  <a:lnTo>
                    <a:pt x="126" y="28"/>
                  </a:lnTo>
                  <a:lnTo>
                    <a:pt x="127" y="28"/>
                  </a:lnTo>
                  <a:lnTo>
                    <a:pt x="127" y="29"/>
                  </a:lnTo>
                  <a:lnTo>
                    <a:pt x="126" y="30"/>
                  </a:lnTo>
                  <a:close/>
                  <a:moveTo>
                    <a:pt x="134" y="28"/>
                  </a:moveTo>
                  <a:lnTo>
                    <a:pt x="135" y="28"/>
                  </a:lnTo>
                  <a:lnTo>
                    <a:pt x="135" y="29"/>
                  </a:lnTo>
                  <a:lnTo>
                    <a:pt x="134" y="29"/>
                  </a:lnTo>
                  <a:lnTo>
                    <a:pt x="132" y="29"/>
                  </a:lnTo>
                  <a:lnTo>
                    <a:pt x="132" y="28"/>
                  </a:lnTo>
                  <a:lnTo>
                    <a:pt x="134" y="28"/>
                  </a:lnTo>
                  <a:close/>
                  <a:moveTo>
                    <a:pt x="128" y="28"/>
                  </a:moveTo>
                  <a:lnTo>
                    <a:pt x="127" y="28"/>
                  </a:lnTo>
                  <a:lnTo>
                    <a:pt x="128" y="28"/>
                  </a:lnTo>
                  <a:close/>
                  <a:moveTo>
                    <a:pt x="130" y="27"/>
                  </a:moveTo>
                  <a:lnTo>
                    <a:pt x="131" y="27"/>
                  </a:lnTo>
                  <a:lnTo>
                    <a:pt x="130" y="27"/>
                  </a:lnTo>
                  <a:close/>
                  <a:moveTo>
                    <a:pt x="134" y="27"/>
                  </a:moveTo>
                  <a:lnTo>
                    <a:pt x="132" y="27"/>
                  </a:lnTo>
                  <a:lnTo>
                    <a:pt x="132" y="28"/>
                  </a:lnTo>
                  <a:lnTo>
                    <a:pt x="131" y="28"/>
                  </a:lnTo>
                  <a:lnTo>
                    <a:pt x="131" y="29"/>
                  </a:lnTo>
                  <a:lnTo>
                    <a:pt x="131" y="28"/>
                  </a:lnTo>
                  <a:lnTo>
                    <a:pt x="130" y="28"/>
                  </a:lnTo>
                  <a:lnTo>
                    <a:pt x="128" y="28"/>
                  </a:lnTo>
                  <a:lnTo>
                    <a:pt x="128" y="27"/>
                  </a:lnTo>
                  <a:lnTo>
                    <a:pt x="130" y="27"/>
                  </a:lnTo>
                  <a:lnTo>
                    <a:pt x="131" y="27"/>
                  </a:lnTo>
                  <a:lnTo>
                    <a:pt x="132" y="27"/>
                  </a:lnTo>
                  <a:lnTo>
                    <a:pt x="134" y="27"/>
                  </a:lnTo>
                  <a:close/>
                  <a:moveTo>
                    <a:pt x="130" y="25"/>
                  </a:moveTo>
                  <a:lnTo>
                    <a:pt x="128" y="27"/>
                  </a:lnTo>
                  <a:lnTo>
                    <a:pt x="130" y="27"/>
                  </a:lnTo>
                  <a:lnTo>
                    <a:pt x="128" y="27"/>
                  </a:lnTo>
                  <a:lnTo>
                    <a:pt x="128" y="28"/>
                  </a:lnTo>
                  <a:lnTo>
                    <a:pt x="128" y="27"/>
                  </a:lnTo>
                  <a:lnTo>
                    <a:pt x="128" y="25"/>
                  </a:lnTo>
                  <a:lnTo>
                    <a:pt x="130" y="25"/>
                  </a:lnTo>
                  <a:close/>
                  <a:moveTo>
                    <a:pt x="131" y="25"/>
                  </a:moveTo>
                  <a:lnTo>
                    <a:pt x="130" y="27"/>
                  </a:lnTo>
                  <a:lnTo>
                    <a:pt x="130" y="25"/>
                  </a:lnTo>
                  <a:lnTo>
                    <a:pt x="131" y="25"/>
                  </a:lnTo>
                  <a:lnTo>
                    <a:pt x="130" y="25"/>
                  </a:lnTo>
                  <a:lnTo>
                    <a:pt x="131" y="25"/>
                  </a:lnTo>
                  <a:close/>
                  <a:moveTo>
                    <a:pt x="131" y="23"/>
                  </a:moveTo>
                  <a:lnTo>
                    <a:pt x="131" y="24"/>
                  </a:lnTo>
                  <a:lnTo>
                    <a:pt x="130" y="24"/>
                  </a:lnTo>
                  <a:lnTo>
                    <a:pt x="130" y="23"/>
                  </a:lnTo>
                  <a:lnTo>
                    <a:pt x="131" y="23"/>
                  </a:lnTo>
                  <a:close/>
                  <a:moveTo>
                    <a:pt x="128" y="16"/>
                  </a:moveTo>
                  <a:lnTo>
                    <a:pt x="128" y="18"/>
                  </a:lnTo>
                  <a:lnTo>
                    <a:pt x="130" y="18"/>
                  </a:lnTo>
                  <a:lnTo>
                    <a:pt x="128" y="18"/>
                  </a:lnTo>
                  <a:lnTo>
                    <a:pt x="128" y="16"/>
                  </a:lnTo>
                  <a:close/>
                  <a:moveTo>
                    <a:pt x="75" y="0"/>
                  </a:moveTo>
                  <a:lnTo>
                    <a:pt x="76" y="0"/>
                  </a:lnTo>
                  <a:lnTo>
                    <a:pt x="76" y="1"/>
                  </a:lnTo>
                  <a:lnTo>
                    <a:pt x="76" y="2"/>
                  </a:lnTo>
                  <a:lnTo>
                    <a:pt x="76" y="4"/>
                  </a:lnTo>
                  <a:lnTo>
                    <a:pt x="78" y="4"/>
                  </a:lnTo>
                  <a:lnTo>
                    <a:pt x="78" y="5"/>
                  </a:lnTo>
                  <a:lnTo>
                    <a:pt x="79" y="5"/>
                  </a:lnTo>
                  <a:lnTo>
                    <a:pt x="78" y="5"/>
                  </a:lnTo>
                  <a:lnTo>
                    <a:pt x="78" y="6"/>
                  </a:lnTo>
                  <a:lnTo>
                    <a:pt x="79" y="6"/>
                  </a:lnTo>
                  <a:lnTo>
                    <a:pt x="79" y="7"/>
                  </a:lnTo>
                  <a:lnTo>
                    <a:pt x="79" y="9"/>
                  </a:lnTo>
                  <a:lnTo>
                    <a:pt x="78" y="9"/>
                  </a:lnTo>
                  <a:lnTo>
                    <a:pt x="78" y="10"/>
                  </a:lnTo>
                  <a:lnTo>
                    <a:pt x="78" y="11"/>
                  </a:lnTo>
                  <a:lnTo>
                    <a:pt x="76" y="11"/>
                  </a:lnTo>
                  <a:lnTo>
                    <a:pt x="76" y="13"/>
                  </a:lnTo>
                  <a:lnTo>
                    <a:pt x="76" y="14"/>
                  </a:lnTo>
                  <a:lnTo>
                    <a:pt x="78" y="14"/>
                  </a:lnTo>
                  <a:lnTo>
                    <a:pt x="78" y="15"/>
                  </a:lnTo>
                  <a:lnTo>
                    <a:pt x="78" y="16"/>
                  </a:lnTo>
                  <a:lnTo>
                    <a:pt x="78" y="18"/>
                  </a:lnTo>
                  <a:lnTo>
                    <a:pt x="79" y="18"/>
                  </a:lnTo>
                  <a:lnTo>
                    <a:pt x="79" y="19"/>
                  </a:lnTo>
                  <a:lnTo>
                    <a:pt x="80" y="19"/>
                  </a:lnTo>
                  <a:lnTo>
                    <a:pt x="80" y="20"/>
                  </a:lnTo>
                  <a:lnTo>
                    <a:pt x="81" y="20"/>
                  </a:lnTo>
                  <a:lnTo>
                    <a:pt x="81" y="21"/>
                  </a:lnTo>
                  <a:lnTo>
                    <a:pt x="83" y="21"/>
                  </a:lnTo>
                  <a:lnTo>
                    <a:pt x="84" y="21"/>
                  </a:lnTo>
                  <a:lnTo>
                    <a:pt x="85" y="21"/>
                  </a:lnTo>
                  <a:lnTo>
                    <a:pt x="85" y="20"/>
                  </a:lnTo>
                  <a:lnTo>
                    <a:pt x="86" y="20"/>
                  </a:lnTo>
                  <a:lnTo>
                    <a:pt x="88" y="20"/>
                  </a:lnTo>
                  <a:lnTo>
                    <a:pt x="88" y="19"/>
                  </a:lnTo>
                  <a:lnTo>
                    <a:pt x="89" y="19"/>
                  </a:lnTo>
                  <a:lnTo>
                    <a:pt x="90" y="19"/>
                  </a:lnTo>
                  <a:lnTo>
                    <a:pt x="90" y="18"/>
                  </a:lnTo>
                  <a:lnTo>
                    <a:pt x="92" y="18"/>
                  </a:lnTo>
                  <a:lnTo>
                    <a:pt x="93" y="18"/>
                  </a:lnTo>
                  <a:lnTo>
                    <a:pt x="94" y="18"/>
                  </a:lnTo>
                  <a:lnTo>
                    <a:pt x="95" y="18"/>
                  </a:lnTo>
                  <a:lnTo>
                    <a:pt x="97" y="18"/>
                  </a:lnTo>
                  <a:lnTo>
                    <a:pt x="98" y="18"/>
                  </a:lnTo>
                  <a:lnTo>
                    <a:pt x="98" y="19"/>
                  </a:lnTo>
                  <a:lnTo>
                    <a:pt x="99" y="18"/>
                  </a:lnTo>
                  <a:lnTo>
                    <a:pt x="99" y="16"/>
                  </a:lnTo>
                  <a:lnTo>
                    <a:pt x="98" y="16"/>
                  </a:lnTo>
                  <a:lnTo>
                    <a:pt x="98" y="15"/>
                  </a:lnTo>
                  <a:lnTo>
                    <a:pt x="99" y="15"/>
                  </a:lnTo>
                  <a:lnTo>
                    <a:pt x="100" y="15"/>
                  </a:lnTo>
                  <a:lnTo>
                    <a:pt x="102" y="15"/>
                  </a:lnTo>
                  <a:lnTo>
                    <a:pt x="103" y="15"/>
                  </a:lnTo>
                  <a:lnTo>
                    <a:pt x="103" y="14"/>
                  </a:lnTo>
                  <a:lnTo>
                    <a:pt x="103" y="15"/>
                  </a:lnTo>
                  <a:lnTo>
                    <a:pt x="103" y="14"/>
                  </a:lnTo>
                  <a:lnTo>
                    <a:pt x="104" y="14"/>
                  </a:lnTo>
                  <a:lnTo>
                    <a:pt x="104" y="15"/>
                  </a:lnTo>
                  <a:lnTo>
                    <a:pt x="106" y="15"/>
                  </a:lnTo>
                  <a:lnTo>
                    <a:pt x="107" y="15"/>
                  </a:lnTo>
                  <a:lnTo>
                    <a:pt x="107" y="16"/>
                  </a:lnTo>
                  <a:lnTo>
                    <a:pt x="108" y="16"/>
                  </a:lnTo>
                  <a:lnTo>
                    <a:pt x="109" y="16"/>
                  </a:lnTo>
                  <a:lnTo>
                    <a:pt x="111" y="16"/>
                  </a:lnTo>
                  <a:lnTo>
                    <a:pt x="111" y="15"/>
                  </a:lnTo>
                  <a:lnTo>
                    <a:pt x="111" y="16"/>
                  </a:lnTo>
                  <a:lnTo>
                    <a:pt x="112" y="16"/>
                  </a:lnTo>
                  <a:lnTo>
                    <a:pt x="113" y="16"/>
                  </a:lnTo>
                  <a:lnTo>
                    <a:pt x="113" y="15"/>
                  </a:lnTo>
                  <a:lnTo>
                    <a:pt x="113" y="16"/>
                  </a:lnTo>
                  <a:lnTo>
                    <a:pt x="114" y="16"/>
                  </a:lnTo>
                  <a:lnTo>
                    <a:pt x="116" y="16"/>
                  </a:lnTo>
                  <a:lnTo>
                    <a:pt x="116" y="15"/>
                  </a:lnTo>
                  <a:lnTo>
                    <a:pt x="117" y="15"/>
                  </a:lnTo>
                  <a:lnTo>
                    <a:pt x="117" y="14"/>
                  </a:lnTo>
                  <a:lnTo>
                    <a:pt x="118" y="13"/>
                  </a:lnTo>
                  <a:lnTo>
                    <a:pt x="118" y="11"/>
                  </a:lnTo>
                  <a:lnTo>
                    <a:pt x="118" y="10"/>
                  </a:lnTo>
                  <a:lnTo>
                    <a:pt x="120" y="9"/>
                  </a:lnTo>
                  <a:lnTo>
                    <a:pt x="121" y="9"/>
                  </a:lnTo>
                  <a:lnTo>
                    <a:pt x="121" y="7"/>
                  </a:lnTo>
                  <a:lnTo>
                    <a:pt x="121" y="6"/>
                  </a:lnTo>
                  <a:lnTo>
                    <a:pt x="122" y="6"/>
                  </a:lnTo>
                  <a:lnTo>
                    <a:pt x="122" y="5"/>
                  </a:lnTo>
                  <a:lnTo>
                    <a:pt x="122" y="6"/>
                  </a:lnTo>
                  <a:lnTo>
                    <a:pt x="123" y="6"/>
                  </a:lnTo>
                  <a:lnTo>
                    <a:pt x="123" y="7"/>
                  </a:lnTo>
                  <a:lnTo>
                    <a:pt x="123" y="6"/>
                  </a:lnTo>
                  <a:lnTo>
                    <a:pt x="122" y="5"/>
                  </a:lnTo>
                  <a:lnTo>
                    <a:pt x="122" y="4"/>
                  </a:lnTo>
                  <a:lnTo>
                    <a:pt x="123" y="4"/>
                  </a:lnTo>
                  <a:lnTo>
                    <a:pt x="123" y="5"/>
                  </a:lnTo>
                  <a:lnTo>
                    <a:pt x="125" y="6"/>
                  </a:lnTo>
                  <a:lnTo>
                    <a:pt x="125" y="7"/>
                  </a:lnTo>
                  <a:lnTo>
                    <a:pt x="125" y="9"/>
                  </a:lnTo>
                  <a:lnTo>
                    <a:pt x="125" y="7"/>
                  </a:lnTo>
                  <a:lnTo>
                    <a:pt x="125" y="9"/>
                  </a:lnTo>
                  <a:lnTo>
                    <a:pt x="125" y="10"/>
                  </a:lnTo>
                  <a:lnTo>
                    <a:pt x="126" y="11"/>
                  </a:lnTo>
                  <a:lnTo>
                    <a:pt x="126" y="13"/>
                  </a:lnTo>
                  <a:lnTo>
                    <a:pt x="126" y="14"/>
                  </a:lnTo>
                  <a:lnTo>
                    <a:pt x="127" y="14"/>
                  </a:lnTo>
                  <a:lnTo>
                    <a:pt x="127" y="15"/>
                  </a:lnTo>
                  <a:lnTo>
                    <a:pt x="126" y="15"/>
                  </a:lnTo>
                  <a:lnTo>
                    <a:pt x="127" y="15"/>
                  </a:lnTo>
                  <a:lnTo>
                    <a:pt x="127" y="16"/>
                  </a:lnTo>
                  <a:lnTo>
                    <a:pt x="127" y="18"/>
                  </a:lnTo>
                  <a:lnTo>
                    <a:pt x="127" y="16"/>
                  </a:lnTo>
                  <a:lnTo>
                    <a:pt x="127" y="18"/>
                  </a:lnTo>
                  <a:lnTo>
                    <a:pt x="128" y="18"/>
                  </a:lnTo>
                  <a:lnTo>
                    <a:pt x="128" y="19"/>
                  </a:lnTo>
                  <a:lnTo>
                    <a:pt x="130" y="19"/>
                  </a:lnTo>
                  <a:lnTo>
                    <a:pt x="131" y="19"/>
                  </a:lnTo>
                  <a:lnTo>
                    <a:pt x="131" y="20"/>
                  </a:lnTo>
                  <a:lnTo>
                    <a:pt x="132" y="20"/>
                  </a:lnTo>
                  <a:lnTo>
                    <a:pt x="132" y="21"/>
                  </a:lnTo>
                  <a:lnTo>
                    <a:pt x="131" y="21"/>
                  </a:lnTo>
                  <a:lnTo>
                    <a:pt x="130" y="21"/>
                  </a:lnTo>
                  <a:lnTo>
                    <a:pt x="131" y="21"/>
                  </a:lnTo>
                  <a:lnTo>
                    <a:pt x="131" y="23"/>
                  </a:lnTo>
                  <a:lnTo>
                    <a:pt x="130" y="23"/>
                  </a:lnTo>
                  <a:lnTo>
                    <a:pt x="130" y="24"/>
                  </a:lnTo>
                  <a:lnTo>
                    <a:pt x="128" y="24"/>
                  </a:lnTo>
                  <a:lnTo>
                    <a:pt x="128" y="25"/>
                  </a:lnTo>
                  <a:lnTo>
                    <a:pt x="127" y="27"/>
                  </a:lnTo>
                  <a:lnTo>
                    <a:pt x="127" y="28"/>
                  </a:lnTo>
                  <a:lnTo>
                    <a:pt x="126" y="28"/>
                  </a:lnTo>
                  <a:lnTo>
                    <a:pt x="125" y="28"/>
                  </a:lnTo>
                  <a:lnTo>
                    <a:pt x="125" y="29"/>
                  </a:lnTo>
                  <a:lnTo>
                    <a:pt x="123" y="29"/>
                  </a:lnTo>
                  <a:lnTo>
                    <a:pt x="125" y="29"/>
                  </a:lnTo>
                  <a:lnTo>
                    <a:pt x="123" y="29"/>
                  </a:lnTo>
                  <a:lnTo>
                    <a:pt x="123" y="30"/>
                  </a:lnTo>
                  <a:lnTo>
                    <a:pt x="123" y="32"/>
                  </a:lnTo>
                  <a:lnTo>
                    <a:pt x="122" y="32"/>
                  </a:lnTo>
                  <a:lnTo>
                    <a:pt x="122" y="33"/>
                  </a:lnTo>
                  <a:lnTo>
                    <a:pt x="122" y="34"/>
                  </a:lnTo>
                  <a:lnTo>
                    <a:pt x="121" y="34"/>
                  </a:lnTo>
                  <a:lnTo>
                    <a:pt x="121" y="35"/>
                  </a:lnTo>
                  <a:lnTo>
                    <a:pt x="120" y="35"/>
                  </a:lnTo>
                  <a:lnTo>
                    <a:pt x="118" y="35"/>
                  </a:lnTo>
                  <a:lnTo>
                    <a:pt x="118" y="37"/>
                  </a:lnTo>
                  <a:lnTo>
                    <a:pt x="117" y="37"/>
                  </a:lnTo>
                  <a:lnTo>
                    <a:pt x="116" y="37"/>
                  </a:lnTo>
                  <a:lnTo>
                    <a:pt x="117" y="37"/>
                  </a:lnTo>
                  <a:lnTo>
                    <a:pt x="118" y="37"/>
                  </a:lnTo>
                  <a:lnTo>
                    <a:pt x="118" y="38"/>
                  </a:lnTo>
                  <a:lnTo>
                    <a:pt x="120" y="38"/>
                  </a:lnTo>
                  <a:lnTo>
                    <a:pt x="120" y="37"/>
                  </a:lnTo>
                  <a:lnTo>
                    <a:pt x="121" y="37"/>
                  </a:lnTo>
                  <a:lnTo>
                    <a:pt x="122" y="35"/>
                  </a:lnTo>
                  <a:lnTo>
                    <a:pt x="123" y="35"/>
                  </a:lnTo>
                  <a:lnTo>
                    <a:pt x="125" y="35"/>
                  </a:lnTo>
                  <a:lnTo>
                    <a:pt x="125" y="34"/>
                  </a:lnTo>
                  <a:lnTo>
                    <a:pt x="126" y="34"/>
                  </a:lnTo>
                  <a:lnTo>
                    <a:pt x="126" y="33"/>
                  </a:lnTo>
                  <a:lnTo>
                    <a:pt x="127" y="33"/>
                  </a:lnTo>
                  <a:lnTo>
                    <a:pt x="126" y="34"/>
                  </a:lnTo>
                  <a:lnTo>
                    <a:pt x="126" y="35"/>
                  </a:lnTo>
                  <a:lnTo>
                    <a:pt x="127" y="35"/>
                  </a:lnTo>
                  <a:lnTo>
                    <a:pt x="126" y="35"/>
                  </a:lnTo>
                  <a:lnTo>
                    <a:pt x="127" y="35"/>
                  </a:lnTo>
                  <a:lnTo>
                    <a:pt x="127" y="37"/>
                  </a:lnTo>
                  <a:lnTo>
                    <a:pt x="127" y="38"/>
                  </a:lnTo>
                  <a:lnTo>
                    <a:pt x="126" y="38"/>
                  </a:lnTo>
                  <a:lnTo>
                    <a:pt x="126" y="39"/>
                  </a:lnTo>
                  <a:lnTo>
                    <a:pt x="127" y="39"/>
                  </a:lnTo>
                  <a:lnTo>
                    <a:pt x="126" y="39"/>
                  </a:lnTo>
                  <a:lnTo>
                    <a:pt x="127" y="39"/>
                  </a:lnTo>
                  <a:lnTo>
                    <a:pt x="127" y="38"/>
                  </a:lnTo>
                  <a:lnTo>
                    <a:pt x="128" y="38"/>
                  </a:lnTo>
                  <a:lnTo>
                    <a:pt x="128" y="39"/>
                  </a:lnTo>
                  <a:lnTo>
                    <a:pt x="130" y="39"/>
                  </a:lnTo>
                  <a:lnTo>
                    <a:pt x="130" y="38"/>
                  </a:lnTo>
                  <a:lnTo>
                    <a:pt x="130" y="39"/>
                  </a:lnTo>
                  <a:lnTo>
                    <a:pt x="130" y="38"/>
                  </a:lnTo>
                  <a:lnTo>
                    <a:pt x="131" y="38"/>
                  </a:lnTo>
                  <a:lnTo>
                    <a:pt x="132" y="38"/>
                  </a:lnTo>
                  <a:lnTo>
                    <a:pt x="132" y="39"/>
                  </a:lnTo>
                  <a:lnTo>
                    <a:pt x="131" y="39"/>
                  </a:lnTo>
                  <a:lnTo>
                    <a:pt x="132" y="39"/>
                  </a:lnTo>
                  <a:lnTo>
                    <a:pt x="131" y="39"/>
                  </a:lnTo>
                  <a:lnTo>
                    <a:pt x="132" y="39"/>
                  </a:lnTo>
                  <a:lnTo>
                    <a:pt x="132" y="38"/>
                  </a:lnTo>
                  <a:lnTo>
                    <a:pt x="132" y="39"/>
                  </a:lnTo>
                  <a:lnTo>
                    <a:pt x="132" y="38"/>
                  </a:lnTo>
                  <a:lnTo>
                    <a:pt x="132" y="39"/>
                  </a:lnTo>
                  <a:lnTo>
                    <a:pt x="134" y="39"/>
                  </a:lnTo>
                  <a:lnTo>
                    <a:pt x="132" y="38"/>
                  </a:lnTo>
                  <a:lnTo>
                    <a:pt x="134" y="38"/>
                  </a:lnTo>
                  <a:lnTo>
                    <a:pt x="135" y="38"/>
                  </a:lnTo>
                  <a:lnTo>
                    <a:pt x="135" y="39"/>
                  </a:lnTo>
                  <a:lnTo>
                    <a:pt x="134" y="39"/>
                  </a:lnTo>
                  <a:lnTo>
                    <a:pt x="134" y="41"/>
                  </a:lnTo>
                  <a:lnTo>
                    <a:pt x="134" y="42"/>
                  </a:lnTo>
                  <a:lnTo>
                    <a:pt x="134" y="43"/>
                  </a:lnTo>
                  <a:lnTo>
                    <a:pt x="132" y="43"/>
                  </a:lnTo>
                  <a:lnTo>
                    <a:pt x="134" y="43"/>
                  </a:lnTo>
                  <a:lnTo>
                    <a:pt x="134" y="42"/>
                  </a:lnTo>
                  <a:lnTo>
                    <a:pt x="134" y="41"/>
                  </a:lnTo>
                  <a:lnTo>
                    <a:pt x="135" y="41"/>
                  </a:lnTo>
                  <a:lnTo>
                    <a:pt x="135" y="39"/>
                  </a:lnTo>
                  <a:lnTo>
                    <a:pt x="136" y="38"/>
                  </a:lnTo>
                  <a:lnTo>
                    <a:pt x="136" y="37"/>
                  </a:lnTo>
                  <a:lnTo>
                    <a:pt x="137" y="37"/>
                  </a:lnTo>
                  <a:lnTo>
                    <a:pt x="137" y="38"/>
                  </a:lnTo>
                  <a:lnTo>
                    <a:pt x="136" y="38"/>
                  </a:lnTo>
                  <a:lnTo>
                    <a:pt x="137" y="38"/>
                  </a:lnTo>
                  <a:lnTo>
                    <a:pt x="137" y="37"/>
                  </a:lnTo>
                  <a:lnTo>
                    <a:pt x="139" y="37"/>
                  </a:lnTo>
                  <a:lnTo>
                    <a:pt x="139" y="35"/>
                  </a:lnTo>
                  <a:lnTo>
                    <a:pt x="139" y="37"/>
                  </a:lnTo>
                  <a:lnTo>
                    <a:pt x="140" y="37"/>
                  </a:lnTo>
                  <a:lnTo>
                    <a:pt x="139" y="37"/>
                  </a:lnTo>
                  <a:lnTo>
                    <a:pt x="140" y="37"/>
                  </a:lnTo>
                  <a:lnTo>
                    <a:pt x="139" y="37"/>
                  </a:lnTo>
                  <a:lnTo>
                    <a:pt x="139" y="35"/>
                  </a:lnTo>
                  <a:lnTo>
                    <a:pt x="140" y="35"/>
                  </a:lnTo>
                  <a:lnTo>
                    <a:pt x="140" y="34"/>
                  </a:lnTo>
                  <a:lnTo>
                    <a:pt x="141" y="34"/>
                  </a:lnTo>
                  <a:lnTo>
                    <a:pt x="140" y="34"/>
                  </a:lnTo>
                  <a:lnTo>
                    <a:pt x="141" y="34"/>
                  </a:lnTo>
                  <a:lnTo>
                    <a:pt x="141" y="33"/>
                  </a:lnTo>
                  <a:lnTo>
                    <a:pt x="141" y="32"/>
                  </a:lnTo>
                  <a:lnTo>
                    <a:pt x="142" y="33"/>
                  </a:lnTo>
                  <a:lnTo>
                    <a:pt x="142" y="32"/>
                  </a:lnTo>
                  <a:lnTo>
                    <a:pt x="144" y="32"/>
                  </a:lnTo>
                  <a:lnTo>
                    <a:pt x="144" y="33"/>
                  </a:lnTo>
                  <a:lnTo>
                    <a:pt x="144" y="32"/>
                  </a:lnTo>
                  <a:lnTo>
                    <a:pt x="145" y="32"/>
                  </a:lnTo>
                  <a:lnTo>
                    <a:pt x="145" y="33"/>
                  </a:lnTo>
                  <a:lnTo>
                    <a:pt x="145" y="32"/>
                  </a:lnTo>
                  <a:lnTo>
                    <a:pt x="146" y="32"/>
                  </a:lnTo>
                  <a:lnTo>
                    <a:pt x="146" y="33"/>
                  </a:lnTo>
                  <a:lnTo>
                    <a:pt x="146" y="32"/>
                  </a:lnTo>
                  <a:lnTo>
                    <a:pt x="146" y="33"/>
                  </a:lnTo>
                  <a:lnTo>
                    <a:pt x="146" y="32"/>
                  </a:lnTo>
                  <a:lnTo>
                    <a:pt x="148" y="32"/>
                  </a:lnTo>
                  <a:lnTo>
                    <a:pt x="146" y="32"/>
                  </a:lnTo>
                  <a:lnTo>
                    <a:pt x="148" y="32"/>
                  </a:lnTo>
                  <a:lnTo>
                    <a:pt x="146" y="32"/>
                  </a:lnTo>
                  <a:lnTo>
                    <a:pt x="146" y="33"/>
                  </a:lnTo>
                  <a:lnTo>
                    <a:pt x="148" y="33"/>
                  </a:lnTo>
                  <a:lnTo>
                    <a:pt x="146" y="33"/>
                  </a:lnTo>
                  <a:lnTo>
                    <a:pt x="148" y="33"/>
                  </a:lnTo>
                  <a:lnTo>
                    <a:pt x="148" y="32"/>
                  </a:lnTo>
                  <a:lnTo>
                    <a:pt x="148" y="33"/>
                  </a:lnTo>
                  <a:lnTo>
                    <a:pt x="149" y="32"/>
                  </a:lnTo>
                  <a:lnTo>
                    <a:pt x="149" y="33"/>
                  </a:lnTo>
                  <a:lnTo>
                    <a:pt x="150" y="33"/>
                  </a:lnTo>
                  <a:lnTo>
                    <a:pt x="149" y="33"/>
                  </a:lnTo>
                  <a:lnTo>
                    <a:pt x="149" y="34"/>
                  </a:lnTo>
                  <a:lnTo>
                    <a:pt x="149" y="33"/>
                  </a:lnTo>
                  <a:lnTo>
                    <a:pt x="150" y="33"/>
                  </a:lnTo>
                  <a:lnTo>
                    <a:pt x="150" y="34"/>
                  </a:lnTo>
                  <a:lnTo>
                    <a:pt x="150" y="33"/>
                  </a:lnTo>
                  <a:lnTo>
                    <a:pt x="150" y="34"/>
                  </a:lnTo>
                  <a:lnTo>
                    <a:pt x="151" y="34"/>
                  </a:lnTo>
                  <a:lnTo>
                    <a:pt x="151" y="33"/>
                  </a:lnTo>
                  <a:lnTo>
                    <a:pt x="151" y="34"/>
                  </a:lnTo>
                  <a:lnTo>
                    <a:pt x="153" y="34"/>
                  </a:lnTo>
                  <a:lnTo>
                    <a:pt x="151" y="34"/>
                  </a:lnTo>
                  <a:lnTo>
                    <a:pt x="153" y="34"/>
                  </a:lnTo>
                  <a:lnTo>
                    <a:pt x="153" y="35"/>
                  </a:lnTo>
                  <a:lnTo>
                    <a:pt x="153" y="34"/>
                  </a:lnTo>
                  <a:lnTo>
                    <a:pt x="153" y="35"/>
                  </a:lnTo>
                  <a:lnTo>
                    <a:pt x="153" y="34"/>
                  </a:lnTo>
                  <a:lnTo>
                    <a:pt x="153" y="35"/>
                  </a:lnTo>
                  <a:lnTo>
                    <a:pt x="153" y="34"/>
                  </a:lnTo>
                  <a:lnTo>
                    <a:pt x="154" y="34"/>
                  </a:lnTo>
                  <a:lnTo>
                    <a:pt x="153" y="34"/>
                  </a:lnTo>
                  <a:lnTo>
                    <a:pt x="153" y="35"/>
                  </a:lnTo>
                  <a:lnTo>
                    <a:pt x="154" y="34"/>
                  </a:lnTo>
                  <a:lnTo>
                    <a:pt x="154" y="35"/>
                  </a:lnTo>
                  <a:lnTo>
                    <a:pt x="154" y="34"/>
                  </a:lnTo>
                  <a:lnTo>
                    <a:pt x="154" y="35"/>
                  </a:lnTo>
                  <a:lnTo>
                    <a:pt x="155" y="35"/>
                  </a:lnTo>
                  <a:lnTo>
                    <a:pt x="154" y="35"/>
                  </a:lnTo>
                  <a:lnTo>
                    <a:pt x="155" y="35"/>
                  </a:lnTo>
                  <a:lnTo>
                    <a:pt x="156" y="35"/>
                  </a:lnTo>
                  <a:lnTo>
                    <a:pt x="155" y="35"/>
                  </a:lnTo>
                  <a:lnTo>
                    <a:pt x="156" y="35"/>
                  </a:lnTo>
                  <a:lnTo>
                    <a:pt x="155" y="35"/>
                  </a:lnTo>
                  <a:lnTo>
                    <a:pt x="155" y="37"/>
                  </a:lnTo>
                  <a:lnTo>
                    <a:pt x="156" y="35"/>
                  </a:lnTo>
                  <a:lnTo>
                    <a:pt x="156" y="37"/>
                  </a:lnTo>
                  <a:lnTo>
                    <a:pt x="156" y="35"/>
                  </a:lnTo>
                  <a:lnTo>
                    <a:pt x="156" y="37"/>
                  </a:lnTo>
                  <a:lnTo>
                    <a:pt x="156" y="38"/>
                  </a:lnTo>
                  <a:lnTo>
                    <a:pt x="156" y="37"/>
                  </a:lnTo>
                  <a:lnTo>
                    <a:pt x="158" y="37"/>
                  </a:lnTo>
                  <a:lnTo>
                    <a:pt x="158" y="35"/>
                  </a:lnTo>
                  <a:lnTo>
                    <a:pt x="158" y="37"/>
                  </a:lnTo>
                  <a:lnTo>
                    <a:pt x="159" y="37"/>
                  </a:lnTo>
                  <a:lnTo>
                    <a:pt x="159" y="35"/>
                  </a:lnTo>
                  <a:lnTo>
                    <a:pt x="159" y="37"/>
                  </a:lnTo>
                  <a:lnTo>
                    <a:pt x="159" y="38"/>
                  </a:lnTo>
                  <a:lnTo>
                    <a:pt x="160" y="38"/>
                  </a:lnTo>
                  <a:lnTo>
                    <a:pt x="159" y="38"/>
                  </a:lnTo>
                  <a:lnTo>
                    <a:pt x="160" y="38"/>
                  </a:lnTo>
                  <a:lnTo>
                    <a:pt x="160" y="39"/>
                  </a:lnTo>
                  <a:lnTo>
                    <a:pt x="162" y="39"/>
                  </a:lnTo>
                  <a:lnTo>
                    <a:pt x="160" y="39"/>
                  </a:lnTo>
                  <a:lnTo>
                    <a:pt x="162" y="39"/>
                  </a:lnTo>
                  <a:lnTo>
                    <a:pt x="160" y="39"/>
                  </a:lnTo>
                  <a:lnTo>
                    <a:pt x="160" y="41"/>
                  </a:lnTo>
                  <a:lnTo>
                    <a:pt x="159" y="41"/>
                  </a:lnTo>
                  <a:lnTo>
                    <a:pt x="160" y="41"/>
                  </a:lnTo>
                  <a:lnTo>
                    <a:pt x="160" y="42"/>
                  </a:lnTo>
                  <a:lnTo>
                    <a:pt x="160" y="41"/>
                  </a:lnTo>
                  <a:lnTo>
                    <a:pt x="160" y="42"/>
                  </a:lnTo>
                  <a:lnTo>
                    <a:pt x="160" y="41"/>
                  </a:lnTo>
                  <a:lnTo>
                    <a:pt x="162" y="41"/>
                  </a:lnTo>
                  <a:lnTo>
                    <a:pt x="162" y="42"/>
                  </a:lnTo>
                  <a:lnTo>
                    <a:pt x="160" y="42"/>
                  </a:lnTo>
                  <a:lnTo>
                    <a:pt x="160" y="41"/>
                  </a:lnTo>
                  <a:lnTo>
                    <a:pt x="160" y="42"/>
                  </a:lnTo>
                  <a:lnTo>
                    <a:pt x="160" y="43"/>
                  </a:lnTo>
                  <a:lnTo>
                    <a:pt x="160" y="42"/>
                  </a:lnTo>
                  <a:lnTo>
                    <a:pt x="160" y="43"/>
                  </a:lnTo>
                  <a:lnTo>
                    <a:pt x="160" y="44"/>
                  </a:lnTo>
                  <a:lnTo>
                    <a:pt x="160" y="46"/>
                  </a:lnTo>
                  <a:lnTo>
                    <a:pt x="159" y="46"/>
                  </a:lnTo>
                  <a:lnTo>
                    <a:pt x="160" y="46"/>
                  </a:lnTo>
                  <a:lnTo>
                    <a:pt x="160" y="44"/>
                  </a:lnTo>
                  <a:lnTo>
                    <a:pt x="162" y="44"/>
                  </a:lnTo>
                  <a:lnTo>
                    <a:pt x="162" y="43"/>
                  </a:lnTo>
                  <a:lnTo>
                    <a:pt x="162" y="42"/>
                  </a:lnTo>
                  <a:lnTo>
                    <a:pt x="163" y="42"/>
                  </a:lnTo>
                  <a:lnTo>
                    <a:pt x="164" y="42"/>
                  </a:lnTo>
                  <a:lnTo>
                    <a:pt x="163" y="42"/>
                  </a:lnTo>
                  <a:lnTo>
                    <a:pt x="163" y="43"/>
                  </a:lnTo>
                  <a:lnTo>
                    <a:pt x="162" y="43"/>
                  </a:lnTo>
                  <a:lnTo>
                    <a:pt x="163" y="43"/>
                  </a:lnTo>
                  <a:lnTo>
                    <a:pt x="163" y="44"/>
                  </a:lnTo>
                  <a:lnTo>
                    <a:pt x="163" y="43"/>
                  </a:lnTo>
                  <a:lnTo>
                    <a:pt x="164" y="43"/>
                  </a:lnTo>
                  <a:lnTo>
                    <a:pt x="164" y="42"/>
                  </a:lnTo>
                  <a:lnTo>
                    <a:pt x="164" y="43"/>
                  </a:lnTo>
                  <a:lnTo>
                    <a:pt x="164" y="42"/>
                  </a:lnTo>
                  <a:lnTo>
                    <a:pt x="165" y="42"/>
                  </a:lnTo>
                  <a:lnTo>
                    <a:pt x="167" y="42"/>
                  </a:lnTo>
                  <a:lnTo>
                    <a:pt x="165" y="42"/>
                  </a:lnTo>
                  <a:lnTo>
                    <a:pt x="167" y="42"/>
                  </a:lnTo>
                  <a:lnTo>
                    <a:pt x="167" y="41"/>
                  </a:lnTo>
                  <a:lnTo>
                    <a:pt x="168" y="41"/>
                  </a:lnTo>
                  <a:lnTo>
                    <a:pt x="168" y="42"/>
                  </a:lnTo>
                  <a:lnTo>
                    <a:pt x="169" y="42"/>
                  </a:lnTo>
                  <a:lnTo>
                    <a:pt x="170" y="42"/>
                  </a:lnTo>
                  <a:lnTo>
                    <a:pt x="170" y="43"/>
                  </a:lnTo>
                  <a:lnTo>
                    <a:pt x="172" y="43"/>
                  </a:lnTo>
                  <a:lnTo>
                    <a:pt x="173" y="43"/>
                  </a:lnTo>
                  <a:lnTo>
                    <a:pt x="174" y="43"/>
                  </a:lnTo>
                  <a:lnTo>
                    <a:pt x="176" y="43"/>
                  </a:lnTo>
                  <a:lnTo>
                    <a:pt x="177" y="44"/>
                  </a:lnTo>
                  <a:lnTo>
                    <a:pt x="176" y="44"/>
                  </a:lnTo>
                  <a:lnTo>
                    <a:pt x="177" y="44"/>
                  </a:lnTo>
                  <a:lnTo>
                    <a:pt x="178" y="44"/>
                  </a:lnTo>
                  <a:lnTo>
                    <a:pt x="177" y="44"/>
                  </a:lnTo>
                  <a:lnTo>
                    <a:pt x="178" y="44"/>
                  </a:lnTo>
                  <a:lnTo>
                    <a:pt x="179" y="44"/>
                  </a:lnTo>
                  <a:lnTo>
                    <a:pt x="181" y="44"/>
                  </a:lnTo>
                  <a:lnTo>
                    <a:pt x="182" y="43"/>
                  </a:lnTo>
                  <a:lnTo>
                    <a:pt x="183" y="43"/>
                  </a:lnTo>
                  <a:lnTo>
                    <a:pt x="185" y="43"/>
                  </a:lnTo>
                  <a:lnTo>
                    <a:pt x="185" y="44"/>
                  </a:lnTo>
                  <a:lnTo>
                    <a:pt x="185" y="43"/>
                  </a:lnTo>
                  <a:lnTo>
                    <a:pt x="185" y="44"/>
                  </a:lnTo>
                  <a:lnTo>
                    <a:pt x="186" y="44"/>
                  </a:lnTo>
                  <a:lnTo>
                    <a:pt x="187" y="44"/>
                  </a:lnTo>
                  <a:lnTo>
                    <a:pt x="188" y="46"/>
                  </a:lnTo>
                  <a:lnTo>
                    <a:pt x="190" y="46"/>
                  </a:lnTo>
                  <a:lnTo>
                    <a:pt x="190" y="47"/>
                  </a:lnTo>
                  <a:lnTo>
                    <a:pt x="191" y="47"/>
                  </a:lnTo>
                  <a:lnTo>
                    <a:pt x="192" y="47"/>
                  </a:lnTo>
                  <a:lnTo>
                    <a:pt x="192" y="48"/>
                  </a:lnTo>
                  <a:lnTo>
                    <a:pt x="193" y="48"/>
                  </a:lnTo>
                  <a:lnTo>
                    <a:pt x="195" y="49"/>
                  </a:lnTo>
                  <a:lnTo>
                    <a:pt x="195" y="51"/>
                  </a:lnTo>
                  <a:lnTo>
                    <a:pt x="196" y="51"/>
                  </a:lnTo>
                  <a:lnTo>
                    <a:pt x="197" y="52"/>
                  </a:lnTo>
                  <a:lnTo>
                    <a:pt x="197" y="53"/>
                  </a:lnTo>
                  <a:lnTo>
                    <a:pt x="199" y="53"/>
                  </a:lnTo>
                  <a:lnTo>
                    <a:pt x="200" y="53"/>
                  </a:lnTo>
                  <a:lnTo>
                    <a:pt x="200" y="55"/>
                  </a:lnTo>
                  <a:lnTo>
                    <a:pt x="201" y="55"/>
                  </a:lnTo>
                  <a:lnTo>
                    <a:pt x="202" y="55"/>
                  </a:lnTo>
                  <a:lnTo>
                    <a:pt x="202" y="56"/>
                  </a:lnTo>
                  <a:lnTo>
                    <a:pt x="204" y="56"/>
                  </a:lnTo>
                  <a:lnTo>
                    <a:pt x="205" y="56"/>
                  </a:lnTo>
                  <a:lnTo>
                    <a:pt x="204" y="56"/>
                  </a:lnTo>
                  <a:lnTo>
                    <a:pt x="205" y="56"/>
                  </a:lnTo>
                  <a:lnTo>
                    <a:pt x="206" y="56"/>
                  </a:lnTo>
                  <a:lnTo>
                    <a:pt x="207" y="56"/>
                  </a:lnTo>
                  <a:lnTo>
                    <a:pt x="209" y="56"/>
                  </a:lnTo>
                  <a:lnTo>
                    <a:pt x="210" y="56"/>
                  </a:lnTo>
                  <a:lnTo>
                    <a:pt x="210" y="57"/>
                  </a:lnTo>
                  <a:lnTo>
                    <a:pt x="211" y="57"/>
                  </a:lnTo>
                  <a:lnTo>
                    <a:pt x="211" y="58"/>
                  </a:lnTo>
                  <a:lnTo>
                    <a:pt x="211" y="60"/>
                  </a:lnTo>
                  <a:lnTo>
                    <a:pt x="211" y="61"/>
                  </a:lnTo>
                  <a:lnTo>
                    <a:pt x="213" y="61"/>
                  </a:lnTo>
                  <a:lnTo>
                    <a:pt x="213" y="62"/>
                  </a:lnTo>
                  <a:lnTo>
                    <a:pt x="211" y="62"/>
                  </a:lnTo>
                  <a:lnTo>
                    <a:pt x="213" y="62"/>
                  </a:lnTo>
                  <a:lnTo>
                    <a:pt x="213" y="63"/>
                  </a:lnTo>
                  <a:lnTo>
                    <a:pt x="213" y="65"/>
                  </a:lnTo>
                  <a:lnTo>
                    <a:pt x="213" y="66"/>
                  </a:lnTo>
                  <a:lnTo>
                    <a:pt x="214" y="66"/>
                  </a:lnTo>
                  <a:lnTo>
                    <a:pt x="214" y="67"/>
                  </a:lnTo>
                  <a:lnTo>
                    <a:pt x="213" y="67"/>
                  </a:lnTo>
                  <a:lnTo>
                    <a:pt x="214" y="67"/>
                  </a:lnTo>
                  <a:lnTo>
                    <a:pt x="214" y="66"/>
                  </a:lnTo>
                  <a:lnTo>
                    <a:pt x="214" y="67"/>
                  </a:lnTo>
                  <a:lnTo>
                    <a:pt x="214" y="69"/>
                  </a:lnTo>
                  <a:lnTo>
                    <a:pt x="214" y="70"/>
                  </a:lnTo>
                  <a:lnTo>
                    <a:pt x="213" y="70"/>
                  </a:lnTo>
                  <a:lnTo>
                    <a:pt x="214" y="70"/>
                  </a:lnTo>
                  <a:lnTo>
                    <a:pt x="213" y="70"/>
                  </a:lnTo>
                  <a:lnTo>
                    <a:pt x="214" y="70"/>
                  </a:lnTo>
                  <a:lnTo>
                    <a:pt x="214" y="71"/>
                  </a:lnTo>
                  <a:lnTo>
                    <a:pt x="214" y="72"/>
                  </a:lnTo>
                  <a:lnTo>
                    <a:pt x="213" y="72"/>
                  </a:lnTo>
                  <a:lnTo>
                    <a:pt x="214" y="72"/>
                  </a:lnTo>
                  <a:lnTo>
                    <a:pt x="213" y="72"/>
                  </a:lnTo>
                  <a:lnTo>
                    <a:pt x="213" y="74"/>
                  </a:lnTo>
                  <a:lnTo>
                    <a:pt x="213" y="75"/>
                  </a:lnTo>
                  <a:lnTo>
                    <a:pt x="213" y="76"/>
                  </a:lnTo>
                  <a:lnTo>
                    <a:pt x="211" y="76"/>
                  </a:lnTo>
                  <a:lnTo>
                    <a:pt x="211" y="77"/>
                  </a:lnTo>
                  <a:lnTo>
                    <a:pt x="211" y="79"/>
                  </a:lnTo>
                  <a:lnTo>
                    <a:pt x="210" y="79"/>
                  </a:lnTo>
                  <a:lnTo>
                    <a:pt x="210" y="80"/>
                  </a:lnTo>
                  <a:lnTo>
                    <a:pt x="209" y="80"/>
                  </a:lnTo>
                  <a:lnTo>
                    <a:pt x="209" y="81"/>
                  </a:lnTo>
                  <a:lnTo>
                    <a:pt x="209" y="80"/>
                  </a:lnTo>
                  <a:lnTo>
                    <a:pt x="209" y="81"/>
                  </a:lnTo>
                  <a:lnTo>
                    <a:pt x="207" y="81"/>
                  </a:lnTo>
                  <a:lnTo>
                    <a:pt x="209" y="81"/>
                  </a:lnTo>
                  <a:lnTo>
                    <a:pt x="207" y="81"/>
                  </a:lnTo>
                  <a:lnTo>
                    <a:pt x="207" y="83"/>
                  </a:lnTo>
                  <a:lnTo>
                    <a:pt x="207" y="84"/>
                  </a:lnTo>
                  <a:lnTo>
                    <a:pt x="206" y="84"/>
                  </a:lnTo>
                  <a:lnTo>
                    <a:pt x="206" y="85"/>
                  </a:lnTo>
                  <a:lnTo>
                    <a:pt x="205" y="85"/>
                  </a:lnTo>
                  <a:lnTo>
                    <a:pt x="205" y="86"/>
                  </a:lnTo>
                  <a:lnTo>
                    <a:pt x="204" y="86"/>
                  </a:lnTo>
                  <a:lnTo>
                    <a:pt x="202" y="88"/>
                  </a:lnTo>
                  <a:lnTo>
                    <a:pt x="201" y="88"/>
                  </a:lnTo>
                  <a:lnTo>
                    <a:pt x="201" y="89"/>
                  </a:lnTo>
                  <a:lnTo>
                    <a:pt x="200" y="89"/>
                  </a:lnTo>
                  <a:lnTo>
                    <a:pt x="201" y="89"/>
                  </a:lnTo>
                  <a:lnTo>
                    <a:pt x="201" y="90"/>
                  </a:lnTo>
                  <a:lnTo>
                    <a:pt x="200" y="90"/>
                  </a:lnTo>
                  <a:lnTo>
                    <a:pt x="200" y="91"/>
                  </a:lnTo>
                  <a:lnTo>
                    <a:pt x="200" y="90"/>
                  </a:lnTo>
                  <a:lnTo>
                    <a:pt x="200" y="89"/>
                  </a:lnTo>
                  <a:lnTo>
                    <a:pt x="200" y="90"/>
                  </a:lnTo>
                  <a:lnTo>
                    <a:pt x="200" y="89"/>
                  </a:lnTo>
                  <a:lnTo>
                    <a:pt x="200" y="90"/>
                  </a:lnTo>
                  <a:lnTo>
                    <a:pt x="200" y="91"/>
                  </a:lnTo>
                  <a:lnTo>
                    <a:pt x="199" y="91"/>
                  </a:lnTo>
                  <a:lnTo>
                    <a:pt x="200" y="91"/>
                  </a:lnTo>
                  <a:lnTo>
                    <a:pt x="199" y="93"/>
                  </a:lnTo>
                  <a:lnTo>
                    <a:pt x="199" y="94"/>
                  </a:lnTo>
                  <a:lnTo>
                    <a:pt x="197" y="95"/>
                  </a:lnTo>
                  <a:lnTo>
                    <a:pt x="197" y="97"/>
                  </a:lnTo>
                  <a:lnTo>
                    <a:pt x="196" y="97"/>
                  </a:lnTo>
                  <a:lnTo>
                    <a:pt x="196" y="98"/>
                  </a:lnTo>
                  <a:lnTo>
                    <a:pt x="195" y="99"/>
                  </a:lnTo>
                  <a:lnTo>
                    <a:pt x="193" y="99"/>
                  </a:lnTo>
                  <a:lnTo>
                    <a:pt x="193" y="98"/>
                  </a:lnTo>
                  <a:lnTo>
                    <a:pt x="192" y="98"/>
                  </a:lnTo>
                  <a:lnTo>
                    <a:pt x="192" y="97"/>
                  </a:lnTo>
                  <a:lnTo>
                    <a:pt x="192" y="98"/>
                  </a:lnTo>
                  <a:lnTo>
                    <a:pt x="192" y="99"/>
                  </a:lnTo>
                  <a:lnTo>
                    <a:pt x="192" y="98"/>
                  </a:lnTo>
                  <a:lnTo>
                    <a:pt x="191" y="98"/>
                  </a:lnTo>
                  <a:lnTo>
                    <a:pt x="192" y="98"/>
                  </a:lnTo>
                  <a:lnTo>
                    <a:pt x="191" y="98"/>
                  </a:lnTo>
                  <a:lnTo>
                    <a:pt x="192" y="98"/>
                  </a:lnTo>
                  <a:lnTo>
                    <a:pt x="192" y="99"/>
                  </a:lnTo>
                  <a:lnTo>
                    <a:pt x="192" y="100"/>
                  </a:lnTo>
                  <a:lnTo>
                    <a:pt x="191" y="100"/>
                  </a:lnTo>
                  <a:lnTo>
                    <a:pt x="192" y="100"/>
                  </a:lnTo>
                  <a:lnTo>
                    <a:pt x="191" y="100"/>
                  </a:lnTo>
                  <a:lnTo>
                    <a:pt x="191" y="102"/>
                  </a:lnTo>
                  <a:lnTo>
                    <a:pt x="191" y="103"/>
                  </a:lnTo>
                  <a:lnTo>
                    <a:pt x="190" y="103"/>
                  </a:lnTo>
                  <a:lnTo>
                    <a:pt x="191" y="103"/>
                  </a:lnTo>
                  <a:lnTo>
                    <a:pt x="191" y="102"/>
                  </a:lnTo>
                  <a:lnTo>
                    <a:pt x="191" y="103"/>
                  </a:lnTo>
                  <a:lnTo>
                    <a:pt x="191" y="104"/>
                  </a:lnTo>
                  <a:lnTo>
                    <a:pt x="191" y="103"/>
                  </a:lnTo>
                  <a:lnTo>
                    <a:pt x="190" y="103"/>
                  </a:lnTo>
                  <a:lnTo>
                    <a:pt x="190" y="104"/>
                  </a:lnTo>
                  <a:lnTo>
                    <a:pt x="191" y="104"/>
                  </a:lnTo>
                  <a:lnTo>
                    <a:pt x="190" y="104"/>
                  </a:lnTo>
                  <a:lnTo>
                    <a:pt x="191" y="104"/>
                  </a:lnTo>
                  <a:lnTo>
                    <a:pt x="191" y="106"/>
                  </a:lnTo>
                  <a:lnTo>
                    <a:pt x="191" y="107"/>
                  </a:lnTo>
                  <a:lnTo>
                    <a:pt x="191" y="106"/>
                  </a:lnTo>
                  <a:lnTo>
                    <a:pt x="191" y="104"/>
                  </a:lnTo>
                  <a:lnTo>
                    <a:pt x="191" y="106"/>
                  </a:lnTo>
                  <a:lnTo>
                    <a:pt x="191" y="107"/>
                  </a:lnTo>
                  <a:lnTo>
                    <a:pt x="191" y="108"/>
                  </a:lnTo>
                  <a:lnTo>
                    <a:pt x="191" y="109"/>
                  </a:lnTo>
                  <a:lnTo>
                    <a:pt x="191" y="111"/>
                  </a:lnTo>
                  <a:lnTo>
                    <a:pt x="191" y="112"/>
                  </a:lnTo>
                  <a:lnTo>
                    <a:pt x="191" y="113"/>
                  </a:lnTo>
                  <a:lnTo>
                    <a:pt x="191" y="114"/>
                  </a:lnTo>
                  <a:lnTo>
                    <a:pt x="191" y="116"/>
                  </a:lnTo>
                  <a:lnTo>
                    <a:pt x="192" y="116"/>
                  </a:lnTo>
                  <a:lnTo>
                    <a:pt x="191" y="116"/>
                  </a:lnTo>
                  <a:lnTo>
                    <a:pt x="191" y="117"/>
                  </a:lnTo>
                  <a:lnTo>
                    <a:pt x="191" y="118"/>
                  </a:lnTo>
                  <a:lnTo>
                    <a:pt x="191" y="120"/>
                  </a:lnTo>
                  <a:lnTo>
                    <a:pt x="191" y="121"/>
                  </a:lnTo>
                  <a:lnTo>
                    <a:pt x="190" y="121"/>
                  </a:lnTo>
                  <a:lnTo>
                    <a:pt x="190" y="122"/>
                  </a:lnTo>
                  <a:lnTo>
                    <a:pt x="190" y="123"/>
                  </a:lnTo>
                  <a:lnTo>
                    <a:pt x="190" y="125"/>
                  </a:lnTo>
                  <a:lnTo>
                    <a:pt x="190" y="126"/>
                  </a:lnTo>
                  <a:lnTo>
                    <a:pt x="190" y="127"/>
                  </a:lnTo>
                  <a:lnTo>
                    <a:pt x="188" y="127"/>
                  </a:lnTo>
                  <a:lnTo>
                    <a:pt x="188" y="128"/>
                  </a:lnTo>
                  <a:lnTo>
                    <a:pt x="187" y="128"/>
                  </a:lnTo>
                  <a:lnTo>
                    <a:pt x="187" y="130"/>
                  </a:lnTo>
                  <a:lnTo>
                    <a:pt x="187" y="131"/>
                  </a:lnTo>
                  <a:lnTo>
                    <a:pt x="187" y="132"/>
                  </a:lnTo>
                  <a:lnTo>
                    <a:pt x="187" y="134"/>
                  </a:lnTo>
                  <a:lnTo>
                    <a:pt x="187" y="135"/>
                  </a:lnTo>
                  <a:lnTo>
                    <a:pt x="187" y="136"/>
                  </a:lnTo>
                  <a:lnTo>
                    <a:pt x="187" y="137"/>
                  </a:lnTo>
                  <a:lnTo>
                    <a:pt x="186" y="137"/>
                  </a:lnTo>
                  <a:lnTo>
                    <a:pt x="185" y="139"/>
                  </a:lnTo>
                  <a:lnTo>
                    <a:pt x="185" y="140"/>
                  </a:lnTo>
                  <a:lnTo>
                    <a:pt x="185" y="141"/>
                  </a:lnTo>
                  <a:lnTo>
                    <a:pt x="183" y="141"/>
                  </a:lnTo>
                  <a:lnTo>
                    <a:pt x="185" y="141"/>
                  </a:lnTo>
                  <a:lnTo>
                    <a:pt x="183" y="141"/>
                  </a:lnTo>
                  <a:lnTo>
                    <a:pt x="183" y="142"/>
                  </a:lnTo>
                  <a:lnTo>
                    <a:pt x="183" y="144"/>
                  </a:lnTo>
                  <a:lnTo>
                    <a:pt x="182" y="144"/>
                  </a:lnTo>
                  <a:lnTo>
                    <a:pt x="181" y="144"/>
                  </a:lnTo>
                  <a:lnTo>
                    <a:pt x="181" y="145"/>
                  </a:lnTo>
                  <a:lnTo>
                    <a:pt x="181" y="146"/>
                  </a:lnTo>
                  <a:lnTo>
                    <a:pt x="181" y="148"/>
                  </a:lnTo>
                  <a:lnTo>
                    <a:pt x="179" y="148"/>
                  </a:lnTo>
                  <a:lnTo>
                    <a:pt x="179" y="149"/>
                  </a:lnTo>
                  <a:lnTo>
                    <a:pt x="179" y="150"/>
                  </a:lnTo>
                  <a:lnTo>
                    <a:pt x="181" y="150"/>
                  </a:lnTo>
                  <a:lnTo>
                    <a:pt x="181" y="151"/>
                  </a:lnTo>
                  <a:lnTo>
                    <a:pt x="179" y="151"/>
                  </a:lnTo>
                  <a:lnTo>
                    <a:pt x="178" y="151"/>
                  </a:lnTo>
                  <a:lnTo>
                    <a:pt x="178" y="153"/>
                  </a:lnTo>
                  <a:lnTo>
                    <a:pt x="177" y="153"/>
                  </a:lnTo>
                  <a:lnTo>
                    <a:pt x="176" y="153"/>
                  </a:lnTo>
                  <a:lnTo>
                    <a:pt x="176" y="154"/>
                  </a:lnTo>
                  <a:lnTo>
                    <a:pt x="174" y="154"/>
                  </a:lnTo>
                  <a:lnTo>
                    <a:pt x="174" y="155"/>
                  </a:lnTo>
                  <a:lnTo>
                    <a:pt x="176" y="155"/>
                  </a:lnTo>
                  <a:lnTo>
                    <a:pt x="174" y="155"/>
                  </a:lnTo>
                  <a:lnTo>
                    <a:pt x="174" y="156"/>
                  </a:lnTo>
                  <a:lnTo>
                    <a:pt x="173" y="156"/>
                  </a:lnTo>
                  <a:lnTo>
                    <a:pt x="172" y="156"/>
                  </a:lnTo>
                  <a:lnTo>
                    <a:pt x="170" y="156"/>
                  </a:lnTo>
                  <a:lnTo>
                    <a:pt x="169" y="156"/>
                  </a:lnTo>
                  <a:lnTo>
                    <a:pt x="168" y="156"/>
                  </a:lnTo>
                  <a:lnTo>
                    <a:pt x="169" y="156"/>
                  </a:lnTo>
                  <a:lnTo>
                    <a:pt x="168" y="156"/>
                  </a:lnTo>
                  <a:lnTo>
                    <a:pt x="169" y="155"/>
                  </a:lnTo>
                  <a:lnTo>
                    <a:pt x="168" y="155"/>
                  </a:lnTo>
                  <a:lnTo>
                    <a:pt x="168" y="156"/>
                  </a:lnTo>
                  <a:lnTo>
                    <a:pt x="167" y="156"/>
                  </a:lnTo>
                  <a:lnTo>
                    <a:pt x="167" y="158"/>
                  </a:lnTo>
                  <a:lnTo>
                    <a:pt x="165" y="158"/>
                  </a:lnTo>
                  <a:lnTo>
                    <a:pt x="164" y="158"/>
                  </a:lnTo>
                  <a:lnTo>
                    <a:pt x="164" y="156"/>
                  </a:lnTo>
                  <a:lnTo>
                    <a:pt x="164" y="158"/>
                  </a:lnTo>
                  <a:lnTo>
                    <a:pt x="165" y="158"/>
                  </a:lnTo>
                  <a:lnTo>
                    <a:pt x="165" y="156"/>
                  </a:lnTo>
                  <a:lnTo>
                    <a:pt x="164" y="156"/>
                  </a:lnTo>
                  <a:lnTo>
                    <a:pt x="163" y="156"/>
                  </a:lnTo>
                  <a:lnTo>
                    <a:pt x="163" y="158"/>
                  </a:lnTo>
                  <a:lnTo>
                    <a:pt x="163" y="156"/>
                  </a:lnTo>
                  <a:lnTo>
                    <a:pt x="163" y="158"/>
                  </a:lnTo>
                  <a:lnTo>
                    <a:pt x="163" y="156"/>
                  </a:lnTo>
                  <a:lnTo>
                    <a:pt x="162" y="156"/>
                  </a:lnTo>
                  <a:lnTo>
                    <a:pt x="160" y="156"/>
                  </a:lnTo>
                  <a:lnTo>
                    <a:pt x="160" y="158"/>
                  </a:lnTo>
                  <a:lnTo>
                    <a:pt x="160" y="156"/>
                  </a:lnTo>
                  <a:lnTo>
                    <a:pt x="160" y="158"/>
                  </a:lnTo>
                  <a:lnTo>
                    <a:pt x="160" y="159"/>
                  </a:lnTo>
                  <a:lnTo>
                    <a:pt x="160" y="158"/>
                  </a:lnTo>
                  <a:lnTo>
                    <a:pt x="160" y="159"/>
                  </a:lnTo>
                  <a:lnTo>
                    <a:pt x="159" y="159"/>
                  </a:lnTo>
                  <a:lnTo>
                    <a:pt x="158" y="159"/>
                  </a:lnTo>
                  <a:lnTo>
                    <a:pt x="158" y="160"/>
                  </a:lnTo>
                  <a:lnTo>
                    <a:pt x="156" y="160"/>
                  </a:lnTo>
                  <a:lnTo>
                    <a:pt x="158" y="160"/>
                  </a:lnTo>
                  <a:lnTo>
                    <a:pt x="156" y="160"/>
                  </a:lnTo>
                  <a:lnTo>
                    <a:pt x="156" y="162"/>
                  </a:lnTo>
                  <a:lnTo>
                    <a:pt x="155" y="162"/>
                  </a:lnTo>
                  <a:lnTo>
                    <a:pt x="154" y="162"/>
                  </a:lnTo>
                  <a:lnTo>
                    <a:pt x="153" y="162"/>
                  </a:lnTo>
                  <a:lnTo>
                    <a:pt x="151" y="162"/>
                  </a:lnTo>
                  <a:lnTo>
                    <a:pt x="151" y="163"/>
                  </a:lnTo>
                  <a:lnTo>
                    <a:pt x="151" y="162"/>
                  </a:lnTo>
                  <a:lnTo>
                    <a:pt x="153" y="162"/>
                  </a:lnTo>
                  <a:lnTo>
                    <a:pt x="151" y="163"/>
                  </a:lnTo>
                  <a:lnTo>
                    <a:pt x="151" y="162"/>
                  </a:lnTo>
                  <a:lnTo>
                    <a:pt x="150" y="162"/>
                  </a:lnTo>
                  <a:lnTo>
                    <a:pt x="150" y="163"/>
                  </a:lnTo>
                  <a:lnTo>
                    <a:pt x="151" y="163"/>
                  </a:lnTo>
                  <a:lnTo>
                    <a:pt x="150" y="163"/>
                  </a:lnTo>
                  <a:lnTo>
                    <a:pt x="149" y="164"/>
                  </a:lnTo>
                  <a:lnTo>
                    <a:pt x="148" y="164"/>
                  </a:lnTo>
                  <a:lnTo>
                    <a:pt x="148" y="165"/>
                  </a:lnTo>
                  <a:lnTo>
                    <a:pt x="146" y="165"/>
                  </a:lnTo>
                  <a:lnTo>
                    <a:pt x="145" y="167"/>
                  </a:lnTo>
                  <a:lnTo>
                    <a:pt x="144" y="167"/>
                  </a:lnTo>
                  <a:lnTo>
                    <a:pt x="144" y="168"/>
                  </a:lnTo>
                  <a:lnTo>
                    <a:pt x="142" y="168"/>
                  </a:lnTo>
                  <a:lnTo>
                    <a:pt x="142" y="169"/>
                  </a:lnTo>
                  <a:lnTo>
                    <a:pt x="141" y="169"/>
                  </a:lnTo>
                  <a:lnTo>
                    <a:pt x="142" y="169"/>
                  </a:lnTo>
                  <a:lnTo>
                    <a:pt x="142" y="170"/>
                  </a:lnTo>
                  <a:lnTo>
                    <a:pt x="141" y="170"/>
                  </a:lnTo>
                  <a:lnTo>
                    <a:pt x="141" y="172"/>
                  </a:lnTo>
                  <a:lnTo>
                    <a:pt x="140" y="172"/>
                  </a:lnTo>
                  <a:lnTo>
                    <a:pt x="141" y="170"/>
                  </a:lnTo>
                  <a:lnTo>
                    <a:pt x="140" y="170"/>
                  </a:lnTo>
                  <a:lnTo>
                    <a:pt x="139" y="170"/>
                  </a:lnTo>
                  <a:lnTo>
                    <a:pt x="140" y="170"/>
                  </a:lnTo>
                  <a:lnTo>
                    <a:pt x="140" y="172"/>
                  </a:lnTo>
                  <a:lnTo>
                    <a:pt x="139" y="172"/>
                  </a:lnTo>
                  <a:lnTo>
                    <a:pt x="137" y="170"/>
                  </a:lnTo>
                  <a:lnTo>
                    <a:pt x="137" y="172"/>
                  </a:lnTo>
                  <a:lnTo>
                    <a:pt x="139" y="172"/>
                  </a:lnTo>
                  <a:lnTo>
                    <a:pt x="137" y="172"/>
                  </a:lnTo>
                  <a:lnTo>
                    <a:pt x="139" y="172"/>
                  </a:lnTo>
                  <a:lnTo>
                    <a:pt x="140" y="172"/>
                  </a:lnTo>
                  <a:lnTo>
                    <a:pt x="139" y="172"/>
                  </a:lnTo>
                  <a:lnTo>
                    <a:pt x="140" y="172"/>
                  </a:lnTo>
                  <a:lnTo>
                    <a:pt x="139" y="172"/>
                  </a:lnTo>
                  <a:lnTo>
                    <a:pt x="140" y="172"/>
                  </a:lnTo>
                  <a:lnTo>
                    <a:pt x="140" y="173"/>
                  </a:lnTo>
                  <a:lnTo>
                    <a:pt x="139" y="173"/>
                  </a:lnTo>
                  <a:lnTo>
                    <a:pt x="139" y="174"/>
                  </a:lnTo>
                  <a:lnTo>
                    <a:pt x="139" y="173"/>
                  </a:lnTo>
                  <a:lnTo>
                    <a:pt x="139" y="174"/>
                  </a:lnTo>
                  <a:lnTo>
                    <a:pt x="137" y="174"/>
                  </a:lnTo>
                  <a:lnTo>
                    <a:pt x="139" y="174"/>
                  </a:lnTo>
                  <a:lnTo>
                    <a:pt x="139" y="176"/>
                  </a:lnTo>
                  <a:lnTo>
                    <a:pt x="139" y="177"/>
                  </a:lnTo>
                  <a:lnTo>
                    <a:pt x="137" y="176"/>
                  </a:lnTo>
                  <a:lnTo>
                    <a:pt x="137" y="177"/>
                  </a:lnTo>
                  <a:lnTo>
                    <a:pt x="139" y="177"/>
                  </a:lnTo>
                  <a:lnTo>
                    <a:pt x="139" y="178"/>
                  </a:lnTo>
                  <a:lnTo>
                    <a:pt x="139" y="179"/>
                  </a:lnTo>
                  <a:lnTo>
                    <a:pt x="139" y="181"/>
                  </a:lnTo>
                  <a:lnTo>
                    <a:pt x="139" y="182"/>
                  </a:lnTo>
                  <a:lnTo>
                    <a:pt x="140" y="182"/>
                  </a:lnTo>
                  <a:lnTo>
                    <a:pt x="139" y="182"/>
                  </a:lnTo>
                  <a:lnTo>
                    <a:pt x="139" y="183"/>
                  </a:lnTo>
                  <a:lnTo>
                    <a:pt x="139" y="184"/>
                  </a:lnTo>
                  <a:lnTo>
                    <a:pt x="139" y="186"/>
                  </a:lnTo>
                  <a:lnTo>
                    <a:pt x="139" y="187"/>
                  </a:lnTo>
                  <a:lnTo>
                    <a:pt x="139" y="188"/>
                  </a:lnTo>
                  <a:lnTo>
                    <a:pt x="139" y="190"/>
                  </a:lnTo>
                  <a:lnTo>
                    <a:pt x="137" y="190"/>
                  </a:lnTo>
                  <a:lnTo>
                    <a:pt x="137" y="191"/>
                  </a:lnTo>
                  <a:lnTo>
                    <a:pt x="137" y="190"/>
                  </a:lnTo>
                  <a:lnTo>
                    <a:pt x="137" y="191"/>
                  </a:lnTo>
                  <a:lnTo>
                    <a:pt x="136" y="191"/>
                  </a:lnTo>
                  <a:lnTo>
                    <a:pt x="135" y="192"/>
                  </a:lnTo>
                  <a:lnTo>
                    <a:pt x="134" y="193"/>
                  </a:lnTo>
                  <a:lnTo>
                    <a:pt x="132" y="195"/>
                  </a:lnTo>
                  <a:lnTo>
                    <a:pt x="132" y="196"/>
                  </a:lnTo>
                  <a:lnTo>
                    <a:pt x="131" y="197"/>
                  </a:lnTo>
                  <a:lnTo>
                    <a:pt x="131" y="198"/>
                  </a:lnTo>
                  <a:lnTo>
                    <a:pt x="130" y="201"/>
                  </a:lnTo>
                  <a:lnTo>
                    <a:pt x="130" y="202"/>
                  </a:lnTo>
                  <a:lnTo>
                    <a:pt x="128" y="205"/>
                  </a:lnTo>
                  <a:lnTo>
                    <a:pt x="127" y="205"/>
                  </a:lnTo>
                  <a:lnTo>
                    <a:pt x="127" y="206"/>
                  </a:lnTo>
                  <a:lnTo>
                    <a:pt x="126" y="206"/>
                  </a:lnTo>
                  <a:lnTo>
                    <a:pt x="126" y="207"/>
                  </a:lnTo>
                  <a:lnTo>
                    <a:pt x="126" y="209"/>
                  </a:lnTo>
                  <a:lnTo>
                    <a:pt x="125" y="209"/>
                  </a:lnTo>
                  <a:lnTo>
                    <a:pt x="123" y="210"/>
                  </a:lnTo>
                  <a:lnTo>
                    <a:pt x="122" y="211"/>
                  </a:lnTo>
                  <a:lnTo>
                    <a:pt x="121" y="211"/>
                  </a:lnTo>
                  <a:lnTo>
                    <a:pt x="120" y="212"/>
                  </a:lnTo>
                  <a:lnTo>
                    <a:pt x="120" y="214"/>
                  </a:lnTo>
                  <a:lnTo>
                    <a:pt x="120" y="212"/>
                  </a:lnTo>
                  <a:lnTo>
                    <a:pt x="120" y="211"/>
                  </a:lnTo>
                  <a:lnTo>
                    <a:pt x="121" y="211"/>
                  </a:lnTo>
                  <a:lnTo>
                    <a:pt x="122" y="211"/>
                  </a:lnTo>
                  <a:lnTo>
                    <a:pt x="122" y="210"/>
                  </a:lnTo>
                  <a:lnTo>
                    <a:pt x="123" y="210"/>
                  </a:lnTo>
                  <a:lnTo>
                    <a:pt x="123" y="209"/>
                  </a:lnTo>
                  <a:lnTo>
                    <a:pt x="125" y="209"/>
                  </a:lnTo>
                  <a:lnTo>
                    <a:pt x="125" y="207"/>
                  </a:lnTo>
                  <a:lnTo>
                    <a:pt x="125" y="206"/>
                  </a:lnTo>
                  <a:lnTo>
                    <a:pt x="126" y="206"/>
                  </a:lnTo>
                  <a:lnTo>
                    <a:pt x="126" y="205"/>
                  </a:lnTo>
                  <a:lnTo>
                    <a:pt x="127" y="205"/>
                  </a:lnTo>
                  <a:lnTo>
                    <a:pt x="127" y="204"/>
                  </a:lnTo>
                  <a:lnTo>
                    <a:pt x="127" y="202"/>
                  </a:lnTo>
                  <a:lnTo>
                    <a:pt x="127" y="201"/>
                  </a:lnTo>
                  <a:lnTo>
                    <a:pt x="127" y="202"/>
                  </a:lnTo>
                  <a:lnTo>
                    <a:pt x="128" y="202"/>
                  </a:lnTo>
                  <a:lnTo>
                    <a:pt x="128" y="201"/>
                  </a:lnTo>
                  <a:lnTo>
                    <a:pt x="127" y="201"/>
                  </a:lnTo>
                  <a:lnTo>
                    <a:pt x="126" y="201"/>
                  </a:lnTo>
                  <a:lnTo>
                    <a:pt x="126" y="202"/>
                  </a:lnTo>
                  <a:lnTo>
                    <a:pt x="126" y="201"/>
                  </a:lnTo>
                  <a:lnTo>
                    <a:pt x="125" y="201"/>
                  </a:lnTo>
                  <a:lnTo>
                    <a:pt x="125" y="200"/>
                  </a:lnTo>
                  <a:lnTo>
                    <a:pt x="123" y="200"/>
                  </a:lnTo>
                  <a:lnTo>
                    <a:pt x="123" y="201"/>
                  </a:lnTo>
                  <a:lnTo>
                    <a:pt x="125" y="201"/>
                  </a:lnTo>
                  <a:lnTo>
                    <a:pt x="123" y="201"/>
                  </a:lnTo>
                  <a:lnTo>
                    <a:pt x="125" y="201"/>
                  </a:lnTo>
                  <a:lnTo>
                    <a:pt x="125" y="202"/>
                  </a:lnTo>
                  <a:lnTo>
                    <a:pt x="125" y="201"/>
                  </a:lnTo>
                  <a:lnTo>
                    <a:pt x="125" y="202"/>
                  </a:lnTo>
                  <a:lnTo>
                    <a:pt x="125" y="204"/>
                  </a:lnTo>
                  <a:lnTo>
                    <a:pt x="125" y="205"/>
                  </a:lnTo>
                  <a:lnTo>
                    <a:pt x="123" y="205"/>
                  </a:lnTo>
                  <a:lnTo>
                    <a:pt x="125" y="205"/>
                  </a:lnTo>
                  <a:lnTo>
                    <a:pt x="123" y="204"/>
                  </a:lnTo>
                  <a:lnTo>
                    <a:pt x="123" y="205"/>
                  </a:lnTo>
                  <a:lnTo>
                    <a:pt x="123" y="206"/>
                  </a:lnTo>
                  <a:lnTo>
                    <a:pt x="122" y="206"/>
                  </a:lnTo>
                  <a:lnTo>
                    <a:pt x="122" y="207"/>
                  </a:lnTo>
                  <a:lnTo>
                    <a:pt x="121" y="207"/>
                  </a:lnTo>
                  <a:lnTo>
                    <a:pt x="121" y="209"/>
                  </a:lnTo>
                  <a:lnTo>
                    <a:pt x="120" y="209"/>
                  </a:lnTo>
                  <a:lnTo>
                    <a:pt x="121" y="210"/>
                  </a:lnTo>
                  <a:lnTo>
                    <a:pt x="120" y="210"/>
                  </a:lnTo>
                  <a:lnTo>
                    <a:pt x="120" y="209"/>
                  </a:lnTo>
                  <a:lnTo>
                    <a:pt x="120" y="210"/>
                  </a:lnTo>
                  <a:lnTo>
                    <a:pt x="120" y="211"/>
                  </a:lnTo>
                  <a:lnTo>
                    <a:pt x="118" y="211"/>
                  </a:lnTo>
                  <a:lnTo>
                    <a:pt x="120" y="211"/>
                  </a:lnTo>
                  <a:lnTo>
                    <a:pt x="120" y="212"/>
                  </a:lnTo>
                  <a:lnTo>
                    <a:pt x="118" y="212"/>
                  </a:lnTo>
                  <a:lnTo>
                    <a:pt x="120" y="212"/>
                  </a:lnTo>
                  <a:lnTo>
                    <a:pt x="118" y="212"/>
                  </a:lnTo>
                  <a:lnTo>
                    <a:pt x="120" y="212"/>
                  </a:lnTo>
                  <a:lnTo>
                    <a:pt x="120" y="214"/>
                  </a:lnTo>
                  <a:lnTo>
                    <a:pt x="118" y="214"/>
                  </a:lnTo>
                  <a:lnTo>
                    <a:pt x="118" y="215"/>
                  </a:lnTo>
                  <a:lnTo>
                    <a:pt x="118" y="216"/>
                  </a:lnTo>
                  <a:lnTo>
                    <a:pt x="117" y="218"/>
                  </a:lnTo>
                  <a:lnTo>
                    <a:pt x="117" y="219"/>
                  </a:lnTo>
                  <a:lnTo>
                    <a:pt x="116" y="220"/>
                  </a:lnTo>
                  <a:lnTo>
                    <a:pt x="116" y="221"/>
                  </a:lnTo>
                  <a:lnTo>
                    <a:pt x="114" y="221"/>
                  </a:lnTo>
                  <a:lnTo>
                    <a:pt x="113" y="223"/>
                  </a:lnTo>
                  <a:lnTo>
                    <a:pt x="113" y="224"/>
                  </a:lnTo>
                  <a:lnTo>
                    <a:pt x="112" y="224"/>
                  </a:lnTo>
                  <a:lnTo>
                    <a:pt x="112" y="223"/>
                  </a:lnTo>
                  <a:lnTo>
                    <a:pt x="112" y="221"/>
                  </a:lnTo>
                  <a:lnTo>
                    <a:pt x="112" y="220"/>
                  </a:lnTo>
                  <a:lnTo>
                    <a:pt x="113" y="220"/>
                  </a:lnTo>
                  <a:lnTo>
                    <a:pt x="113" y="219"/>
                  </a:lnTo>
                  <a:lnTo>
                    <a:pt x="114" y="219"/>
                  </a:lnTo>
                  <a:lnTo>
                    <a:pt x="114" y="218"/>
                  </a:lnTo>
                  <a:lnTo>
                    <a:pt x="116" y="218"/>
                  </a:lnTo>
                  <a:lnTo>
                    <a:pt x="117" y="216"/>
                  </a:lnTo>
                  <a:lnTo>
                    <a:pt x="117" y="215"/>
                  </a:lnTo>
                  <a:lnTo>
                    <a:pt x="116" y="214"/>
                  </a:lnTo>
                  <a:lnTo>
                    <a:pt x="117" y="214"/>
                  </a:lnTo>
                  <a:lnTo>
                    <a:pt x="116" y="214"/>
                  </a:lnTo>
                  <a:lnTo>
                    <a:pt x="116" y="215"/>
                  </a:lnTo>
                  <a:lnTo>
                    <a:pt x="116" y="214"/>
                  </a:lnTo>
                  <a:lnTo>
                    <a:pt x="116" y="215"/>
                  </a:lnTo>
                  <a:lnTo>
                    <a:pt x="114" y="215"/>
                  </a:lnTo>
                  <a:lnTo>
                    <a:pt x="114" y="216"/>
                  </a:lnTo>
                  <a:lnTo>
                    <a:pt x="113" y="216"/>
                  </a:lnTo>
                  <a:lnTo>
                    <a:pt x="112" y="216"/>
                  </a:lnTo>
                  <a:lnTo>
                    <a:pt x="112" y="215"/>
                  </a:lnTo>
                  <a:lnTo>
                    <a:pt x="111" y="215"/>
                  </a:lnTo>
                  <a:lnTo>
                    <a:pt x="111" y="214"/>
                  </a:lnTo>
                  <a:lnTo>
                    <a:pt x="111" y="212"/>
                  </a:lnTo>
                  <a:lnTo>
                    <a:pt x="109" y="212"/>
                  </a:lnTo>
                  <a:lnTo>
                    <a:pt x="109" y="211"/>
                  </a:lnTo>
                  <a:lnTo>
                    <a:pt x="108" y="211"/>
                  </a:lnTo>
                  <a:lnTo>
                    <a:pt x="107" y="211"/>
                  </a:lnTo>
                  <a:lnTo>
                    <a:pt x="107" y="210"/>
                  </a:lnTo>
                  <a:lnTo>
                    <a:pt x="107" y="209"/>
                  </a:lnTo>
                  <a:lnTo>
                    <a:pt x="106" y="209"/>
                  </a:lnTo>
                  <a:lnTo>
                    <a:pt x="104" y="209"/>
                  </a:lnTo>
                  <a:lnTo>
                    <a:pt x="104" y="207"/>
                  </a:lnTo>
                  <a:lnTo>
                    <a:pt x="103" y="207"/>
                  </a:lnTo>
                  <a:lnTo>
                    <a:pt x="102" y="207"/>
                  </a:lnTo>
                  <a:lnTo>
                    <a:pt x="102" y="206"/>
                  </a:lnTo>
                  <a:lnTo>
                    <a:pt x="102" y="205"/>
                  </a:lnTo>
                  <a:lnTo>
                    <a:pt x="100" y="205"/>
                  </a:lnTo>
                  <a:lnTo>
                    <a:pt x="99" y="206"/>
                  </a:lnTo>
                  <a:lnTo>
                    <a:pt x="98" y="206"/>
                  </a:lnTo>
                  <a:lnTo>
                    <a:pt x="98" y="205"/>
                  </a:lnTo>
                  <a:lnTo>
                    <a:pt x="98" y="204"/>
                  </a:lnTo>
                  <a:lnTo>
                    <a:pt x="97" y="204"/>
                  </a:lnTo>
                  <a:lnTo>
                    <a:pt x="97" y="202"/>
                  </a:lnTo>
                  <a:lnTo>
                    <a:pt x="95" y="202"/>
                  </a:lnTo>
                  <a:lnTo>
                    <a:pt x="95" y="201"/>
                  </a:lnTo>
                  <a:lnTo>
                    <a:pt x="94" y="201"/>
                  </a:lnTo>
                  <a:lnTo>
                    <a:pt x="94" y="200"/>
                  </a:lnTo>
                  <a:lnTo>
                    <a:pt x="93" y="200"/>
                  </a:lnTo>
                  <a:lnTo>
                    <a:pt x="92" y="201"/>
                  </a:lnTo>
                  <a:lnTo>
                    <a:pt x="90" y="201"/>
                  </a:lnTo>
                  <a:lnTo>
                    <a:pt x="90" y="200"/>
                  </a:lnTo>
                  <a:lnTo>
                    <a:pt x="92" y="200"/>
                  </a:lnTo>
                  <a:lnTo>
                    <a:pt x="92" y="198"/>
                  </a:lnTo>
                  <a:lnTo>
                    <a:pt x="93" y="198"/>
                  </a:lnTo>
                  <a:lnTo>
                    <a:pt x="93" y="197"/>
                  </a:lnTo>
                  <a:lnTo>
                    <a:pt x="94" y="197"/>
                  </a:lnTo>
                  <a:lnTo>
                    <a:pt x="94" y="196"/>
                  </a:lnTo>
                  <a:lnTo>
                    <a:pt x="94" y="195"/>
                  </a:lnTo>
                  <a:lnTo>
                    <a:pt x="95" y="195"/>
                  </a:lnTo>
                  <a:lnTo>
                    <a:pt x="95" y="193"/>
                  </a:lnTo>
                  <a:lnTo>
                    <a:pt x="97" y="193"/>
                  </a:lnTo>
                  <a:lnTo>
                    <a:pt x="97" y="192"/>
                  </a:lnTo>
                  <a:lnTo>
                    <a:pt x="98" y="192"/>
                  </a:lnTo>
                  <a:lnTo>
                    <a:pt x="98" y="191"/>
                  </a:lnTo>
                  <a:lnTo>
                    <a:pt x="98" y="190"/>
                  </a:lnTo>
                  <a:lnTo>
                    <a:pt x="99" y="190"/>
                  </a:lnTo>
                  <a:lnTo>
                    <a:pt x="100" y="190"/>
                  </a:lnTo>
                  <a:lnTo>
                    <a:pt x="100" y="188"/>
                  </a:lnTo>
                  <a:lnTo>
                    <a:pt x="99" y="188"/>
                  </a:lnTo>
                  <a:lnTo>
                    <a:pt x="100" y="188"/>
                  </a:lnTo>
                  <a:lnTo>
                    <a:pt x="100" y="187"/>
                  </a:lnTo>
                  <a:lnTo>
                    <a:pt x="102" y="187"/>
                  </a:lnTo>
                  <a:lnTo>
                    <a:pt x="103" y="187"/>
                  </a:lnTo>
                  <a:lnTo>
                    <a:pt x="103" y="186"/>
                  </a:lnTo>
                  <a:lnTo>
                    <a:pt x="104" y="186"/>
                  </a:lnTo>
                  <a:lnTo>
                    <a:pt x="103" y="186"/>
                  </a:lnTo>
                  <a:lnTo>
                    <a:pt x="104" y="186"/>
                  </a:lnTo>
                  <a:lnTo>
                    <a:pt x="104" y="184"/>
                  </a:lnTo>
                  <a:lnTo>
                    <a:pt x="106" y="184"/>
                  </a:lnTo>
                  <a:lnTo>
                    <a:pt x="106" y="183"/>
                  </a:lnTo>
                  <a:lnTo>
                    <a:pt x="107" y="183"/>
                  </a:lnTo>
                  <a:lnTo>
                    <a:pt x="107" y="184"/>
                  </a:lnTo>
                  <a:lnTo>
                    <a:pt x="107" y="183"/>
                  </a:lnTo>
                  <a:lnTo>
                    <a:pt x="108" y="183"/>
                  </a:lnTo>
                  <a:lnTo>
                    <a:pt x="108" y="182"/>
                  </a:lnTo>
                  <a:lnTo>
                    <a:pt x="108" y="183"/>
                  </a:lnTo>
                  <a:lnTo>
                    <a:pt x="109" y="183"/>
                  </a:lnTo>
                  <a:lnTo>
                    <a:pt x="109" y="182"/>
                  </a:lnTo>
                  <a:lnTo>
                    <a:pt x="111" y="182"/>
                  </a:lnTo>
                  <a:lnTo>
                    <a:pt x="111" y="181"/>
                  </a:lnTo>
                  <a:lnTo>
                    <a:pt x="111" y="179"/>
                  </a:lnTo>
                  <a:lnTo>
                    <a:pt x="111" y="178"/>
                  </a:lnTo>
                  <a:lnTo>
                    <a:pt x="111" y="177"/>
                  </a:lnTo>
                  <a:lnTo>
                    <a:pt x="111" y="176"/>
                  </a:lnTo>
                  <a:lnTo>
                    <a:pt x="111" y="174"/>
                  </a:lnTo>
                  <a:lnTo>
                    <a:pt x="111" y="173"/>
                  </a:lnTo>
                  <a:lnTo>
                    <a:pt x="109" y="173"/>
                  </a:lnTo>
                  <a:lnTo>
                    <a:pt x="109" y="172"/>
                  </a:lnTo>
                  <a:lnTo>
                    <a:pt x="108" y="172"/>
                  </a:lnTo>
                  <a:lnTo>
                    <a:pt x="108" y="173"/>
                  </a:lnTo>
                  <a:lnTo>
                    <a:pt x="108" y="172"/>
                  </a:lnTo>
                  <a:lnTo>
                    <a:pt x="107" y="172"/>
                  </a:lnTo>
                  <a:lnTo>
                    <a:pt x="107" y="173"/>
                  </a:lnTo>
                  <a:lnTo>
                    <a:pt x="107" y="172"/>
                  </a:lnTo>
                  <a:lnTo>
                    <a:pt x="106" y="172"/>
                  </a:lnTo>
                  <a:lnTo>
                    <a:pt x="107" y="172"/>
                  </a:lnTo>
                  <a:lnTo>
                    <a:pt x="107" y="170"/>
                  </a:lnTo>
                  <a:lnTo>
                    <a:pt x="107" y="172"/>
                  </a:lnTo>
                  <a:lnTo>
                    <a:pt x="107" y="170"/>
                  </a:lnTo>
                  <a:lnTo>
                    <a:pt x="108" y="170"/>
                  </a:lnTo>
                  <a:lnTo>
                    <a:pt x="107" y="170"/>
                  </a:lnTo>
                  <a:lnTo>
                    <a:pt x="108" y="170"/>
                  </a:lnTo>
                  <a:lnTo>
                    <a:pt x="107" y="170"/>
                  </a:lnTo>
                  <a:lnTo>
                    <a:pt x="107" y="169"/>
                  </a:lnTo>
                  <a:lnTo>
                    <a:pt x="108" y="169"/>
                  </a:lnTo>
                  <a:lnTo>
                    <a:pt x="107" y="169"/>
                  </a:lnTo>
                  <a:lnTo>
                    <a:pt x="108" y="169"/>
                  </a:lnTo>
                  <a:lnTo>
                    <a:pt x="107" y="169"/>
                  </a:lnTo>
                  <a:lnTo>
                    <a:pt x="107" y="168"/>
                  </a:lnTo>
                  <a:lnTo>
                    <a:pt x="108" y="168"/>
                  </a:lnTo>
                  <a:lnTo>
                    <a:pt x="108" y="167"/>
                  </a:lnTo>
                  <a:lnTo>
                    <a:pt x="108" y="165"/>
                  </a:lnTo>
                  <a:lnTo>
                    <a:pt x="108" y="164"/>
                  </a:lnTo>
                  <a:lnTo>
                    <a:pt x="108" y="163"/>
                  </a:lnTo>
                  <a:lnTo>
                    <a:pt x="107" y="163"/>
                  </a:lnTo>
                  <a:lnTo>
                    <a:pt x="106" y="162"/>
                  </a:lnTo>
                  <a:lnTo>
                    <a:pt x="104" y="162"/>
                  </a:lnTo>
                  <a:lnTo>
                    <a:pt x="104" y="163"/>
                  </a:lnTo>
                  <a:lnTo>
                    <a:pt x="103" y="163"/>
                  </a:lnTo>
                  <a:lnTo>
                    <a:pt x="102" y="163"/>
                  </a:lnTo>
                  <a:lnTo>
                    <a:pt x="102" y="162"/>
                  </a:lnTo>
                  <a:lnTo>
                    <a:pt x="102" y="160"/>
                  </a:lnTo>
                  <a:lnTo>
                    <a:pt x="100" y="160"/>
                  </a:lnTo>
                  <a:lnTo>
                    <a:pt x="100" y="159"/>
                  </a:lnTo>
                  <a:lnTo>
                    <a:pt x="100" y="158"/>
                  </a:lnTo>
                  <a:lnTo>
                    <a:pt x="100" y="156"/>
                  </a:lnTo>
                  <a:lnTo>
                    <a:pt x="100" y="155"/>
                  </a:lnTo>
                  <a:lnTo>
                    <a:pt x="100" y="154"/>
                  </a:lnTo>
                  <a:lnTo>
                    <a:pt x="99" y="154"/>
                  </a:lnTo>
                  <a:lnTo>
                    <a:pt x="99" y="153"/>
                  </a:lnTo>
                  <a:lnTo>
                    <a:pt x="98" y="153"/>
                  </a:lnTo>
                  <a:lnTo>
                    <a:pt x="97" y="153"/>
                  </a:lnTo>
                  <a:lnTo>
                    <a:pt x="97" y="151"/>
                  </a:lnTo>
                  <a:lnTo>
                    <a:pt x="95" y="151"/>
                  </a:lnTo>
                  <a:lnTo>
                    <a:pt x="95" y="153"/>
                  </a:lnTo>
                  <a:lnTo>
                    <a:pt x="94" y="153"/>
                  </a:lnTo>
                  <a:lnTo>
                    <a:pt x="93" y="153"/>
                  </a:lnTo>
                  <a:lnTo>
                    <a:pt x="92" y="153"/>
                  </a:lnTo>
                  <a:lnTo>
                    <a:pt x="90" y="153"/>
                  </a:lnTo>
                  <a:lnTo>
                    <a:pt x="90" y="151"/>
                  </a:lnTo>
                  <a:lnTo>
                    <a:pt x="90" y="153"/>
                  </a:lnTo>
                  <a:lnTo>
                    <a:pt x="89" y="153"/>
                  </a:lnTo>
                  <a:lnTo>
                    <a:pt x="89" y="151"/>
                  </a:lnTo>
                  <a:lnTo>
                    <a:pt x="88" y="151"/>
                  </a:lnTo>
                  <a:lnTo>
                    <a:pt x="88" y="150"/>
                  </a:lnTo>
                  <a:lnTo>
                    <a:pt x="88" y="149"/>
                  </a:lnTo>
                  <a:lnTo>
                    <a:pt x="88" y="148"/>
                  </a:lnTo>
                  <a:lnTo>
                    <a:pt x="88" y="146"/>
                  </a:lnTo>
                  <a:lnTo>
                    <a:pt x="89" y="146"/>
                  </a:lnTo>
                  <a:lnTo>
                    <a:pt x="89" y="145"/>
                  </a:lnTo>
                  <a:lnTo>
                    <a:pt x="88" y="145"/>
                  </a:lnTo>
                  <a:lnTo>
                    <a:pt x="89" y="145"/>
                  </a:lnTo>
                  <a:lnTo>
                    <a:pt x="88" y="145"/>
                  </a:lnTo>
                  <a:lnTo>
                    <a:pt x="88" y="144"/>
                  </a:lnTo>
                  <a:lnTo>
                    <a:pt x="88" y="142"/>
                  </a:lnTo>
                  <a:lnTo>
                    <a:pt x="88" y="141"/>
                  </a:lnTo>
                  <a:lnTo>
                    <a:pt x="86" y="141"/>
                  </a:lnTo>
                  <a:lnTo>
                    <a:pt x="86" y="140"/>
                  </a:lnTo>
                  <a:lnTo>
                    <a:pt x="88" y="140"/>
                  </a:lnTo>
                  <a:lnTo>
                    <a:pt x="88" y="139"/>
                  </a:lnTo>
                  <a:lnTo>
                    <a:pt x="86" y="137"/>
                  </a:lnTo>
                  <a:lnTo>
                    <a:pt x="88" y="137"/>
                  </a:lnTo>
                  <a:lnTo>
                    <a:pt x="88" y="136"/>
                  </a:lnTo>
                  <a:lnTo>
                    <a:pt x="88" y="135"/>
                  </a:lnTo>
                  <a:lnTo>
                    <a:pt x="89" y="135"/>
                  </a:lnTo>
                  <a:lnTo>
                    <a:pt x="89" y="134"/>
                  </a:lnTo>
                  <a:lnTo>
                    <a:pt x="89" y="132"/>
                  </a:lnTo>
                  <a:lnTo>
                    <a:pt x="89" y="131"/>
                  </a:lnTo>
                  <a:lnTo>
                    <a:pt x="90" y="130"/>
                  </a:lnTo>
                  <a:lnTo>
                    <a:pt x="90" y="128"/>
                  </a:lnTo>
                  <a:lnTo>
                    <a:pt x="89" y="128"/>
                  </a:lnTo>
                  <a:lnTo>
                    <a:pt x="89" y="127"/>
                  </a:lnTo>
                  <a:lnTo>
                    <a:pt x="89" y="126"/>
                  </a:lnTo>
                  <a:lnTo>
                    <a:pt x="89" y="125"/>
                  </a:lnTo>
                  <a:lnTo>
                    <a:pt x="88" y="125"/>
                  </a:lnTo>
                  <a:lnTo>
                    <a:pt x="86" y="125"/>
                  </a:lnTo>
                  <a:lnTo>
                    <a:pt x="86" y="123"/>
                  </a:lnTo>
                  <a:lnTo>
                    <a:pt x="85" y="123"/>
                  </a:lnTo>
                  <a:lnTo>
                    <a:pt x="85" y="122"/>
                  </a:lnTo>
                  <a:lnTo>
                    <a:pt x="85" y="121"/>
                  </a:lnTo>
                  <a:lnTo>
                    <a:pt x="85" y="120"/>
                  </a:lnTo>
                  <a:lnTo>
                    <a:pt x="85" y="118"/>
                  </a:lnTo>
                  <a:lnTo>
                    <a:pt x="84" y="118"/>
                  </a:lnTo>
                  <a:lnTo>
                    <a:pt x="83" y="118"/>
                  </a:lnTo>
                  <a:lnTo>
                    <a:pt x="81" y="118"/>
                  </a:lnTo>
                  <a:lnTo>
                    <a:pt x="80" y="118"/>
                  </a:lnTo>
                  <a:lnTo>
                    <a:pt x="79" y="118"/>
                  </a:lnTo>
                  <a:lnTo>
                    <a:pt x="78" y="118"/>
                  </a:lnTo>
                  <a:lnTo>
                    <a:pt x="76" y="118"/>
                  </a:lnTo>
                  <a:lnTo>
                    <a:pt x="76" y="117"/>
                  </a:lnTo>
                  <a:lnTo>
                    <a:pt x="75" y="117"/>
                  </a:lnTo>
                  <a:lnTo>
                    <a:pt x="75" y="116"/>
                  </a:lnTo>
                  <a:lnTo>
                    <a:pt x="75" y="114"/>
                  </a:lnTo>
                  <a:lnTo>
                    <a:pt x="75" y="113"/>
                  </a:lnTo>
                  <a:lnTo>
                    <a:pt x="74" y="112"/>
                  </a:lnTo>
                  <a:lnTo>
                    <a:pt x="75" y="112"/>
                  </a:lnTo>
                  <a:lnTo>
                    <a:pt x="75" y="111"/>
                  </a:lnTo>
                  <a:lnTo>
                    <a:pt x="75" y="109"/>
                  </a:lnTo>
                  <a:lnTo>
                    <a:pt x="75" y="108"/>
                  </a:lnTo>
                  <a:lnTo>
                    <a:pt x="75" y="107"/>
                  </a:lnTo>
                  <a:lnTo>
                    <a:pt x="74" y="107"/>
                  </a:lnTo>
                  <a:lnTo>
                    <a:pt x="74" y="106"/>
                  </a:lnTo>
                  <a:lnTo>
                    <a:pt x="75" y="106"/>
                  </a:lnTo>
                  <a:lnTo>
                    <a:pt x="74" y="104"/>
                  </a:lnTo>
                  <a:lnTo>
                    <a:pt x="72" y="103"/>
                  </a:lnTo>
                  <a:lnTo>
                    <a:pt x="71" y="103"/>
                  </a:lnTo>
                  <a:lnTo>
                    <a:pt x="71" y="102"/>
                  </a:lnTo>
                  <a:lnTo>
                    <a:pt x="70" y="103"/>
                  </a:lnTo>
                  <a:lnTo>
                    <a:pt x="69" y="103"/>
                  </a:lnTo>
                  <a:lnTo>
                    <a:pt x="67" y="103"/>
                  </a:lnTo>
                  <a:lnTo>
                    <a:pt x="66" y="103"/>
                  </a:lnTo>
                  <a:lnTo>
                    <a:pt x="66" y="102"/>
                  </a:lnTo>
                  <a:lnTo>
                    <a:pt x="65" y="102"/>
                  </a:lnTo>
                  <a:lnTo>
                    <a:pt x="65" y="100"/>
                  </a:lnTo>
                  <a:lnTo>
                    <a:pt x="64" y="100"/>
                  </a:lnTo>
                  <a:lnTo>
                    <a:pt x="62" y="100"/>
                  </a:lnTo>
                  <a:lnTo>
                    <a:pt x="62" y="99"/>
                  </a:lnTo>
                  <a:lnTo>
                    <a:pt x="61" y="99"/>
                  </a:lnTo>
                  <a:lnTo>
                    <a:pt x="60" y="99"/>
                  </a:lnTo>
                  <a:lnTo>
                    <a:pt x="60" y="98"/>
                  </a:lnTo>
                  <a:lnTo>
                    <a:pt x="58" y="98"/>
                  </a:lnTo>
                  <a:lnTo>
                    <a:pt x="57" y="98"/>
                  </a:lnTo>
                  <a:lnTo>
                    <a:pt x="57" y="97"/>
                  </a:lnTo>
                  <a:lnTo>
                    <a:pt x="56" y="97"/>
                  </a:lnTo>
                  <a:lnTo>
                    <a:pt x="55" y="97"/>
                  </a:lnTo>
                  <a:lnTo>
                    <a:pt x="53" y="97"/>
                  </a:lnTo>
                  <a:lnTo>
                    <a:pt x="52" y="97"/>
                  </a:lnTo>
                  <a:lnTo>
                    <a:pt x="52" y="95"/>
                  </a:lnTo>
                  <a:lnTo>
                    <a:pt x="51" y="95"/>
                  </a:lnTo>
                  <a:lnTo>
                    <a:pt x="51" y="94"/>
                  </a:lnTo>
                  <a:lnTo>
                    <a:pt x="51" y="95"/>
                  </a:lnTo>
                  <a:lnTo>
                    <a:pt x="51" y="94"/>
                  </a:lnTo>
                  <a:lnTo>
                    <a:pt x="50" y="94"/>
                  </a:lnTo>
                  <a:lnTo>
                    <a:pt x="50" y="93"/>
                  </a:lnTo>
                  <a:lnTo>
                    <a:pt x="48" y="93"/>
                  </a:lnTo>
                  <a:lnTo>
                    <a:pt x="48" y="91"/>
                  </a:lnTo>
                  <a:lnTo>
                    <a:pt x="47" y="90"/>
                  </a:lnTo>
                  <a:lnTo>
                    <a:pt x="48" y="90"/>
                  </a:lnTo>
                  <a:lnTo>
                    <a:pt x="47" y="90"/>
                  </a:lnTo>
                  <a:lnTo>
                    <a:pt x="47" y="89"/>
                  </a:lnTo>
                  <a:lnTo>
                    <a:pt x="48" y="89"/>
                  </a:lnTo>
                  <a:lnTo>
                    <a:pt x="47" y="89"/>
                  </a:lnTo>
                  <a:lnTo>
                    <a:pt x="48" y="89"/>
                  </a:lnTo>
                  <a:lnTo>
                    <a:pt x="48" y="88"/>
                  </a:lnTo>
                  <a:lnTo>
                    <a:pt x="47" y="88"/>
                  </a:lnTo>
                  <a:lnTo>
                    <a:pt x="47" y="86"/>
                  </a:lnTo>
                  <a:lnTo>
                    <a:pt x="47" y="85"/>
                  </a:lnTo>
                  <a:lnTo>
                    <a:pt x="48" y="85"/>
                  </a:lnTo>
                  <a:lnTo>
                    <a:pt x="48" y="84"/>
                  </a:lnTo>
                  <a:lnTo>
                    <a:pt x="48" y="83"/>
                  </a:lnTo>
                  <a:lnTo>
                    <a:pt x="48" y="81"/>
                  </a:lnTo>
                  <a:lnTo>
                    <a:pt x="47" y="81"/>
                  </a:lnTo>
                  <a:lnTo>
                    <a:pt x="47" y="83"/>
                  </a:lnTo>
                  <a:lnTo>
                    <a:pt x="46" y="83"/>
                  </a:lnTo>
                  <a:lnTo>
                    <a:pt x="46" y="81"/>
                  </a:lnTo>
                  <a:lnTo>
                    <a:pt x="44" y="81"/>
                  </a:lnTo>
                  <a:lnTo>
                    <a:pt x="43" y="81"/>
                  </a:lnTo>
                  <a:lnTo>
                    <a:pt x="43" y="83"/>
                  </a:lnTo>
                  <a:lnTo>
                    <a:pt x="42" y="83"/>
                  </a:lnTo>
                  <a:lnTo>
                    <a:pt x="41" y="83"/>
                  </a:lnTo>
                  <a:lnTo>
                    <a:pt x="39" y="83"/>
                  </a:lnTo>
                  <a:lnTo>
                    <a:pt x="39" y="84"/>
                  </a:lnTo>
                  <a:lnTo>
                    <a:pt x="38" y="84"/>
                  </a:lnTo>
                  <a:lnTo>
                    <a:pt x="38" y="85"/>
                  </a:lnTo>
                  <a:lnTo>
                    <a:pt x="37" y="85"/>
                  </a:lnTo>
                  <a:lnTo>
                    <a:pt x="36" y="85"/>
                  </a:lnTo>
                  <a:lnTo>
                    <a:pt x="36" y="86"/>
                  </a:lnTo>
                  <a:lnTo>
                    <a:pt x="34" y="86"/>
                  </a:lnTo>
                  <a:lnTo>
                    <a:pt x="33" y="86"/>
                  </a:lnTo>
                  <a:lnTo>
                    <a:pt x="33" y="88"/>
                  </a:lnTo>
                  <a:lnTo>
                    <a:pt x="32" y="88"/>
                  </a:lnTo>
                  <a:lnTo>
                    <a:pt x="32" y="89"/>
                  </a:lnTo>
                  <a:lnTo>
                    <a:pt x="30" y="89"/>
                  </a:lnTo>
                  <a:lnTo>
                    <a:pt x="29" y="89"/>
                  </a:lnTo>
                  <a:lnTo>
                    <a:pt x="28" y="89"/>
                  </a:lnTo>
                  <a:lnTo>
                    <a:pt x="28" y="88"/>
                  </a:lnTo>
                  <a:lnTo>
                    <a:pt x="27" y="89"/>
                  </a:lnTo>
                  <a:lnTo>
                    <a:pt x="27" y="88"/>
                  </a:lnTo>
                  <a:lnTo>
                    <a:pt x="25" y="88"/>
                  </a:lnTo>
                  <a:lnTo>
                    <a:pt x="24" y="88"/>
                  </a:lnTo>
                  <a:lnTo>
                    <a:pt x="23" y="88"/>
                  </a:lnTo>
                  <a:lnTo>
                    <a:pt x="21" y="89"/>
                  </a:lnTo>
                  <a:lnTo>
                    <a:pt x="20" y="89"/>
                  </a:lnTo>
                  <a:lnTo>
                    <a:pt x="19" y="88"/>
                  </a:lnTo>
                  <a:lnTo>
                    <a:pt x="19" y="89"/>
                  </a:lnTo>
                  <a:lnTo>
                    <a:pt x="19" y="88"/>
                  </a:lnTo>
                  <a:lnTo>
                    <a:pt x="19" y="86"/>
                  </a:lnTo>
                  <a:lnTo>
                    <a:pt x="19" y="85"/>
                  </a:lnTo>
                  <a:lnTo>
                    <a:pt x="19" y="84"/>
                  </a:lnTo>
                  <a:lnTo>
                    <a:pt x="19" y="83"/>
                  </a:lnTo>
                  <a:lnTo>
                    <a:pt x="19" y="81"/>
                  </a:lnTo>
                  <a:lnTo>
                    <a:pt x="19" y="80"/>
                  </a:lnTo>
                  <a:lnTo>
                    <a:pt x="18" y="80"/>
                  </a:lnTo>
                  <a:lnTo>
                    <a:pt x="18" y="81"/>
                  </a:lnTo>
                  <a:lnTo>
                    <a:pt x="16" y="81"/>
                  </a:lnTo>
                  <a:lnTo>
                    <a:pt x="16" y="83"/>
                  </a:lnTo>
                  <a:lnTo>
                    <a:pt x="15" y="83"/>
                  </a:lnTo>
                  <a:lnTo>
                    <a:pt x="14" y="83"/>
                  </a:lnTo>
                  <a:lnTo>
                    <a:pt x="13" y="83"/>
                  </a:lnTo>
                  <a:lnTo>
                    <a:pt x="11" y="83"/>
                  </a:lnTo>
                  <a:lnTo>
                    <a:pt x="10" y="83"/>
                  </a:lnTo>
                  <a:lnTo>
                    <a:pt x="10" y="81"/>
                  </a:lnTo>
                  <a:lnTo>
                    <a:pt x="10" y="80"/>
                  </a:lnTo>
                  <a:lnTo>
                    <a:pt x="9" y="80"/>
                  </a:lnTo>
                  <a:lnTo>
                    <a:pt x="7" y="80"/>
                  </a:lnTo>
                  <a:lnTo>
                    <a:pt x="5" y="80"/>
                  </a:lnTo>
                  <a:lnTo>
                    <a:pt x="5" y="79"/>
                  </a:lnTo>
                  <a:lnTo>
                    <a:pt x="6" y="79"/>
                  </a:lnTo>
                  <a:lnTo>
                    <a:pt x="6" y="77"/>
                  </a:lnTo>
                  <a:lnTo>
                    <a:pt x="6" y="76"/>
                  </a:lnTo>
                  <a:lnTo>
                    <a:pt x="5" y="76"/>
                  </a:lnTo>
                  <a:lnTo>
                    <a:pt x="4" y="75"/>
                  </a:lnTo>
                  <a:lnTo>
                    <a:pt x="4" y="74"/>
                  </a:lnTo>
                  <a:lnTo>
                    <a:pt x="2" y="74"/>
                  </a:lnTo>
                  <a:lnTo>
                    <a:pt x="2" y="72"/>
                  </a:lnTo>
                  <a:lnTo>
                    <a:pt x="1" y="71"/>
                  </a:lnTo>
                  <a:lnTo>
                    <a:pt x="2" y="71"/>
                  </a:lnTo>
                  <a:lnTo>
                    <a:pt x="1" y="71"/>
                  </a:lnTo>
                  <a:lnTo>
                    <a:pt x="1" y="70"/>
                  </a:lnTo>
                  <a:lnTo>
                    <a:pt x="0" y="70"/>
                  </a:lnTo>
                  <a:lnTo>
                    <a:pt x="1" y="70"/>
                  </a:lnTo>
                  <a:lnTo>
                    <a:pt x="1" y="69"/>
                  </a:lnTo>
                  <a:lnTo>
                    <a:pt x="2" y="69"/>
                  </a:lnTo>
                  <a:lnTo>
                    <a:pt x="2" y="67"/>
                  </a:lnTo>
                  <a:lnTo>
                    <a:pt x="1" y="67"/>
                  </a:lnTo>
                  <a:lnTo>
                    <a:pt x="2" y="66"/>
                  </a:lnTo>
                  <a:lnTo>
                    <a:pt x="2" y="65"/>
                  </a:lnTo>
                  <a:lnTo>
                    <a:pt x="4" y="65"/>
                  </a:lnTo>
                  <a:lnTo>
                    <a:pt x="5" y="65"/>
                  </a:lnTo>
                  <a:lnTo>
                    <a:pt x="5" y="63"/>
                  </a:lnTo>
                  <a:lnTo>
                    <a:pt x="5" y="62"/>
                  </a:lnTo>
                  <a:lnTo>
                    <a:pt x="5" y="61"/>
                  </a:lnTo>
                  <a:lnTo>
                    <a:pt x="5" y="60"/>
                  </a:lnTo>
                  <a:lnTo>
                    <a:pt x="6" y="60"/>
                  </a:lnTo>
                  <a:lnTo>
                    <a:pt x="6" y="58"/>
                  </a:lnTo>
                  <a:lnTo>
                    <a:pt x="6" y="57"/>
                  </a:lnTo>
                  <a:lnTo>
                    <a:pt x="6" y="56"/>
                  </a:lnTo>
                  <a:lnTo>
                    <a:pt x="7" y="56"/>
                  </a:lnTo>
                  <a:lnTo>
                    <a:pt x="9" y="56"/>
                  </a:lnTo>
                  <a:lnTo>
                    <a:pt x="9" y="55"/>
                  </a:lnTo>
                  <a:lnTo>
                    <a:pt x="10" y="55"/>
                  </a:lnTo>
                  <a:lnTo>
                    <a:pt x="11" y="53"/>
                  </a:lnTo>
                  <a:lnTo>
                    <a:pt x="13" y="53"/>
                  </a:lnTo>
                  <a:lnTo>
                    <a:pt x="14" y="53"/>
                  </a:lnTo>
                  <a:lnTo>
                    <a:pt x="14" y="52"/>
                  </a:lnTo>
                  <a:lnTo>
                    <a:pt x="15" y="52"/>
                  </a:lnTo>
                  <a:lnTo>
                    <a:pt x="16" y="52"/>
                  </a:lnTo>
                  <a:lnTo>
                    <a:pt x="18" y="52"/>
                  </a:lnTo>
                  <a:lnTo>
                    <a:pt x="18" y="51"/>
                  </a:lnTo>
                  <a:lnTo>
                    <a:pt x="19" y="51"/>
                  </a:lnTo>
                  <a:lnTo>
                    <a:pt x="20" y="51"/>
                  </a:lnTo>
                  <a:lnTo>
                    <a:pt x="20" y="52"/>
                  </a:lnTo>
                  <a:lnTo>
                    <a:pt x="21" y="52"/>
                  </a:lnTo>
                  <a:lnTo>
                    <a:pt x="23" y="52"/>
                  </a:lnTo>
                  <a:lnTo>
                    <a:pt x="23" y="51"/>
                  </a:lnTo>
                  <a:lnTo>
                    <a:pt x="23" y="49"/>
                  </a:lnTo>
                  <a:lnTo>
                    <a:pt x="23" y="48"/>
                  </a:lnTo>
                  <a:lnTo>
                    <a:pt x="23" y="47"/>
                  </a:lnTo>
                  <a:lnTo>
                    <a:pt x="24" y="46"/>
                  </a:lnTo>
                  <a:lnTo>
                    <a:pt x="24" y="44"/>
                  </a:lnTo>
                  <a:lnTo>
                    <a:pt x="24" y="43"/>
                  </a:lnTo>
                  <a:lnTo>
                    <a:pt x="24" y="42"/>
                  </a:lnTo>
                  <a:lnTo>
                    <a:pt x="24" y="41"/>
                  </a:lnTo>
                  <a:lnTo>
                    <a:pt x="24" y="39"/>
                  </a:lnTo>
                  <a:lnTo>
                    <a:pt x="25" y="39"/>
                  </a:lnTo>
                  <a:lnTo>
                    <a:pt x="25" y="38"/>
                  </a:lnTo>
                  <a:lnTo>
                    <a:pt x="25" y="37"/>
                  </a:lnTo>
                  <a:lnTo>
                    <a:pt x="25" y="35"/>
                  </a:lnTo>
                  <a:lnTo>
                    <a:pt x="25" y="34"/>
                  </a:lnTo>
                  <a:lnTo>
                    <a:pt x="25" y="33"/>
                  </a:lnTo>
                  <a:lnTo>
                    <a:pt x="24" y="33"/>
                  </a:lnTo>
                  <a:lnTo>
                    <a:pt x="24" y="32"/>
                  </a:lnTo>
                  <a:lnTo>
                    <a:pt x="24" y="30"/>
                  </a:lnTo>
                  <a:lnTo>
                    <a:pt x="23" y="30"/>
                  </a:lnTo>
                  <a:lnTo>
                    <a:pt x="23" y="29"/>
                  </a:lnTo>
                  <a:lnTo>
                    <a:pt x="21" y="29"/>
                  </a:lnTo>
                  <a:lnTo>
                    <a:pt x="21" y="28"/>
                  </a:lnTo>
                  <a:lnTo>
                    <a:pt x="21" y="27"/>
                  </a:lnTo>
                  <a:lnTo>
                    <a:pt x="21" y="25"/>
                  </a:lnTo>
                  <a:lnTo>
                    <a:pt x="23" y="25"/>
                  </a:lnTo>
                  <a:lnTo>
                    <a:pt x="24" y="25"/>
                  </a:lnTo>
                  <a:lnTo>
                    <a:pt x="24" y="24"/>
                  </a:lnTo>
                  <a:lnTo>
                    <a:pt x="25" y="24"/>
                  </a:lnTo>
                  <a:lnTo>
                    <a:pt x="25" y="25"/>
                  </a:lnTo>
                  <a:lnTo>
                    <a:pt x="27" y="25"/>
                  </a:lnTo>
                  <a:lnTo>
                    <a:pt x="27" y="24"/>
                  </a:lnTo>
                  <a:lnTo>
                    <a:pt x="27" y="23"/>
                  </a:lnTo>
                  <a:lnTo>
                    <a:pt x="25" y="23"/>
                  </a:lnTo>
                  <a:lnTo>
                    <a:pt x="24" y="23"/>
                  </a:lnTo>
                  <a:lnTo>
                    <a:pt x="23" y="23"/>
                  </a:lnTo>
                  <a:lnTo>
                    <a:pt x="23" y="21"/>
                  </a:lnTo>
                  <a:lnTo>
                    <a:pt x="23" y="20"/>
                  </a:lnTo>
                  <a:lnTo>
                    <a:pt x="23" y="19"/>
                  </a:lnTo>
                  <a:lnTo>
                    <a:pt x="24" y="19"/>
                  </a:lnTo>
                  <a:lnTo>
                    <a:pt x="25" y="19"/>
                  </a:lnTo>
                  <a:lnTo>
                    <a:pt x="27" y="19"/>
                  </a:lnTo>
                  <a:lnTo>
                    <a:pt x="28" y="19"/>
                  </a:lnTo>
                  <a:lnTo>
                    <a:pt x="29" y="19"/>
                  </a:lnTo>
                  <a:lnTo>
                    <a:pt x="30" y="19"/>
                  </a:lnTo>
                  <a:lnTo>
                    <a:pt x="32" y="19"/>
                  </a:lnTo>
                  <a:lnTo>
                    <a:pt x="32" y="18"/>
                  </a:lnTo>
                  <a:lnTo>
                    <a:pt x="33" y="18"/>
                  </a:lnTo>
                  <a:lnTo>
                    <a:pt x="33" y="19"/>
                  </a:lnTo>
                  <a:lnTo>
                    <a:pt x="34" y="19"/>
                  </a:lnTo>
                  <a:lnTo>
                    <a:pt x="36" y="18"/>
                  </a:lnTo>
                  <a:lnTo>
                    <a:pt x="36" y="16"/>
                  </a:lnTo>
                  <a:lnTo>
                    <a:pt x="37" y="16"/>
                  </a:lnTo>
                  <a:lnTo>
                    <a:pt x="37" y="18"/>
                  </a:lnTo>
                  <a:lnTo>
                    <a:pt x="38" y="19"/>
                  </a:lnTo>
                  <a:lnTo>
                    <a:pt x="38" y="20"/>
                  </a:lnTo>
                  <a:lnTo>
                    <a:pt x="38" y="21"/>
                  </a:lnTo>
                  <a:lnTo>
                    <a:pt x="39" y="21"/>
                  </a:lnTo>
                  <a:lnTo>
                    <a:pt x="41" y="23"/>
                  </a:lnTo>
                  <a:lnTo>
                    <a:pt x="41" y="24"/>
                  </a:lnTo>
                  <a:lnTo>
                    <a:pt x="42" y="24"/>
                  </a:lnTo>
                  <a:lnTo>
                    <a:pt x="43" y="24"/>
                  </a:lnTo>
                  <a:lnTo>
                    <a:pt x="44" y="24"/>
                  </a:lnTo>
                  <a:lnTo>
                    <a:pt x="44" y="23"/>
                  </a:lnTo>
                  <a:lnTo>
                    <a:pt x="46" y="23"/>
                  </a:lnTo>
                  <a:lnTo>
                    <a:pt x="47" y="23"/>
                  </a:lnTo>
                  <a:lnTo>
                    <a:pt x="47" y="24"/>
                  </a:lnTo>
                  <a:lnTo>
                    <a:pt x="46" y="24"/>
                  </a:lnTo>
                  <a:lnTo>
                    <a:pt x="47" y="25"/>
                  </a:lnTo>
                  <a:lnTo>
                    <a:pt x="47" y="24"/>
                  </a:lnTo>
                  <a:lnTo>
                    <a:pt x="48" y="23"/>
                  </a:lnTo>
                  <a:lnTo>
                    <a:pt x="50" y="23"/>
                  </a:lnTo>
                  <a:lnTo>
                    <a:pt x="50" y="21"/>
                  </a:lnTo>
                  <a:lnTo>
                    <a:pt x="51" y="21"/>
                  </a:lnTo>
                  <a:lnTo>
                    <a:pt x="52" y="21"/>
                  </a:lnTo>
                  <a:lnTo>
                    <a:pt x="52" y="20"/>
                  </a:lnTo>
                  <a:lnTo>
                    <a:pt x="53" y="20"/>
                  </a:lnTo>
                  <a:lnTo>
                    <a:pt x="53" y="21"/>
                  </a:lnTo>
                  <a:lnTo>
                    <a:pt x="53" y="20"/>
                  </a:lnTo>
                  <a:lnTo>
                    <a:pt x="55" y="20"/>
                  </a:lnTo>
                  <a:lnTo>
                    <a:pt x="55" y="19"/>
                  </a:lnTo>
                  <a:lnTo>
                    <a:pt x="55" y="18"/>
                  </a:lnTo>
                  <a:lnTo>
                    <a:pt x="56" y="18"/>
                  </a:lnTo>
                  <a:lnTo>
                    <a:pt x="57" y="16"/>
                  </a:lnTo>
                  <a:lnTo>
                    <a:pt x="58" y="16"/>
                  </a:lnTo>
                  <a:lnTo>
                    <a:pt x="58" y="15"/>
                  </a:lnTo>
                  <a:lnTo>
                    <a:pt x="57" y="15"/>
                  </a:lnTo>
                  <a:lnTo>
                    <a:pt x="56" y="15"/>
                  </a:lnTo>
                  <a:lnTo>
                    <a:pt x="55" y="15"/>
                  </a:lnTo>
                  <a:lnTo>
                    <a:pt x="55" y="14"/>
                  </a:lnTo>
                  <a:lnTo>
                    <a:pt x="55" y="13"/>
                  </a:lnTo>
                  <a:lnTo>
                    <a:pt x="53" y="11"/>
                  </a:lnTo>
                  <a:lnTo>
                    <a:pt x="53" y="10"/>
                  </a:lnTo>
                  <a:lnTo>
                    <a:pt x="53" y="9"/>
                  </a:lnTo>
                  <a:lnTo>
                    <a:pt x="53" y="7"/>
                  </a:lnTo>
                  <a:lnTo>
                    <a:pt x="52" y="7"/>
                  </a:lnTo>
                  <a:lnTo>
                    <a:pt x="51" y="6"/>
                  </a:lnTo>
                  <a:lnTo>
                    <a:pt x="51" y="5"/>
                  </a:lnTo>
                  <a:lnTo>
                    <a:pt x="52" y="5"/>
                  </a:lnTo>
                  <a:lnTo>
                    <a:pt x="52" y="6"/>
                  </a:lnTo>
                  <a:lnTo>
                    <a:pt x="53" y="6"/>
                  </a:lnTo>
                  <a:lnTo>
                    <a:pt x="55" y="6"/>
                  </a:lnTo>
                  <a:lnTo>
                    <a:pt x="55" y="7"/>
                  </a:lnTo>
                  <a:lnTo>
                    <a:pt x="56" y="7"/>
                  </a:lnTo>
                  <a:lnTo>
                    <a:pt x="56" y="6"/>
                  </a:lnTo>
                  <a:lnTo>
                    <a:pt x="56" y="7"/>
                  </a:lnTo>
                  <a:lnTo>
                    <a:pt x="57" y="7"/>
                  </a:lnTo>
                  <a:lnTo>
                    <a:pt x="58" y="7"/>
                  </a:lnTo>
                  <a:lnTo>
                    <a:pt x="58" y="6"/>
                  </a:lnTo>
                  <a:lnTo>
                    <a:pt x="58" y="7"/>
                  </a:lnTo>
                  <a:lnTo>
                    <a:pt x="60" y="7"/>
                  </a:lnTo>
                  <a:lnTo>
                    <a:pt x="60" y="9"/>
                  </a:lnTo>
                  <a:lnTo>
                    <a:pt x="61" y="9"/>
                  </a:lnTo>
                  <a:lnTo>
                    <a:pt x="62" y="9"/>
                  </a:lnTo>
                  <a:lnTo>
                    <a:pt x="62" y="7"/>
                  </a:lnTo>
                  <a:lnTo>
                    <a:pt x="61" y="7"/>
                  </a:lnTo>
                  <a:lnTo>
                    <a:pt x="61" y="6"/>
                  </a:lnTo>
                  <a:lnTo>
                    <a:pt x="62" y="6"/>
                  </a:lnTo>
                  <a:lnTo>
                    <a:pt x="64" y="6"/>
                  </a:lnTo>
                  <a:lnTo>
                    <a:pt x="64" y="5"/>
                  </a:lnTo>
                  <a:lnTo>
                    <a:pt x="64" y="6"/>
                  </a:lnTo>
                  <a:lnTo>
                    <a:pt x="65" y="6"/>
                  </a:lnTo>
                  <a:lnTo>
                    <a:pt x="66" y="6"/>
                  </a:lnTo>
                  <a:lnTo>
                    <a:pt x="67" y="5"/>
                  </a:lnTo>
                  <a:lnTo>
                    <a:pt x="69" y="5"/>
                  </a:lnTo>
                  <a:lnTo>
                    <a:pt x="69" y="4"/>
                  </a:lnTo>
                  <a:lnTo>
                    <a:pt x="70" y="4"/>
                  </a:lnTo>
                  <a:lnTo>
                    <a:pt x="71" y="4"/>
                  </a:lnTo>
                  <a:lnTo>
                    <a:pt x="71" y="2"/>
                  </a:lnTo>
                  <a:lnTo>
                    <a:pt x="72" y="2"/>
                  </a:lnTo>
                  <a:lnTo>
                    <a:pt x="74" y="1"/>
                  </a:lnTo>
                  <a:lnTo>
                    <a:pt x="72" y="0"/>
                  </a:lnTo>
                  <a:lnTo>
                    <a:pt x="74" y="0"/>
                  </a:lnTo>
                  <a:lnTo>
                    <a:pt x="75" y="0"/>
                  </a:lnTo>
                  <a:close/>
                </a:path>
              </a:pathLst>
            </a:custGeom>
            <a:solidFill>
              <a:schemeClr val="accent6">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13" name="Freeform 2033"/>
            <p:cNvSpPr>
              <a:spLocks noEditPoints="1"/>
            </p:cNvSpPr>
            <p:nvPr/>
          </p:nvSpPr>
          <p:spPr bwMode="auto">
            <a:xfrm>
              <a:off x="4525963" y="3635591"/>
              <a:ext cx="50800" cy="50800"/>
            </a:xfrm>
            <a:custGeom>
              <a:avLst/>
              <a:gdLst>
                <a:gd name="T0" fmla="*/ 23 w 32"/>
                <a:gd name="T1" fmla="*/ 30 h 32"/>
                <a:gd name="T2" fmla="*/ 19 w 32"/>
                <a:gd name="T3" fmla="*/ 28 h 32"/>
                <a:gd name="T4" fmla="*/ 21 w 32"/>
                <a:gd name="T5" fmla="*/ 27 h 32"/>
                <a:gd name="T6" fmla="*/ 24 w 32"/>
                <a:gd name="T7" fmla="*/ 28 h 32"/>
                <a:gd name="T8" fmla="*/ 27 w 32"/>
                <a:gd name="T9" fmla="*/ 32 h 32"/>
                <a:gd name="T10" fmla="*/ 22 w 32"/>
                <a:gd name="T11" fmla="*/ 28 h 32"/>
                <a:gd name="T12" fmla="*/ 14 w 32"/>
                <a:gd name="T13" fmla="*/ 28 h 32"/>
                <a:gd name="T14" fmla="*/ 18 w 32"/>
                <a:gd name="T15" fmla="*/ 27 h 32"/>
                <a:gd name="T16" fmla="*/ 17 w 32"/>
                <a:gd name="T17" fmla="*/ 27 h 32"/>
                <a:gd name="T18" fmla="*/ 18 w 32"/>
                <a:gd name="T19" fmla="*/ 26 h 32"/>
                <a:gd name="T20" fmla="*/ 18 w 32"/>
                <a:gd name="T21" fmla="*/ 24 h 32"/>
                <a:gd name="T22" fmla="*/ 15 w 32"/>
                <a:gd name="T23" fmla="*/ 24 h 32"/>
                <a:gd name="T24" fmla="*/ 10 w 32"/>
                <a:gd name="T25" fmla="*/ 21 h 32"/>
                <a:gd name="T26" fmla="*/ 9 w 32"/>
                <a:gd name="T27" fmla="*/ 19 h 32"/>
                <a:gd name="T28" fmla="*/ 10 w 32"/>
                <a:gd name="T29" fmla="*/ 21 h 32"/>
                <a:gd name="T30" fmla="*/ 7 w 32"/>
                <a:gd name="T31" fmla="*/ 18 h 32"/>
                <a:gd name="T32" fmla="*/ 8 w 32"/>
                <a:gd name="T33" fmla="*/ 16 h 32"/>
                <a:gd name="T34" fmla="*/ 8 w 32"/>
                <a:gd name="T35" fmla="*/ 17 h 32"/>
                <a:gd name="T36" fmla="*/ 10 w 32"/>
                <a:gd name="T37" fmla="*/ 18 h 32"/>
                <a:gd name="T38" fmla="*/ 9 w 32"/>
                <a:gd name="T39" fmla="*/ 18 h 32"/>
                <a:gd name="T40" fmla="*/ 8 w 32"/>
                <a:gd name="T41" fmla="*/ 16 h 32"/>
                <a:gd name="T42" fmla="*/ 5 w 32"/>
                <a:gd name="T43" fmla="*/ 17 h 32"/>
                <a:gd name="T44" fmla="*/ 7 w 32"/>
                <a:gd name="T45" fmla="*/ 14 h 32"/>
                <a:gd name="T46" fmla="*/ 8 w 32"/>
                <a:gd name="T47" fmla="*/ 14 h 32"/>
                <a:gd name="T48" fmla="*/ 5 w 32"/>
                <a:gd name="T49" fmla="*/ 16 h 32"/>
                <a:gd name="T50" fmla="*/ 5 w 32"/>
                <a:gd name="T51" fmla="*/ 12 h 32"/>
                <a:gd name="T52" fmla="*/ 7 w 32"/>
                <a:gd name="T53" fmla="*/ 12 h 32"/>
                <a:gd name="T54" fmla="*/ 7 w 32"/>
                <a:gd name="T55" fmla="*/ 12 h 32"/>
                <a:gd name="T56" fmla="*/ 7 w 32"/>
                <a:gd name="T57" fmla="*/ 10 h 32"/>
                <a:gd name="T58" fmla="*/ 19 w 32"/>
                <a:gd name="T59" fmla="*/ 2 h 32"/>
                <a:gd name="T60" fmla="*/ 22 w 32"/>
                <a:gd name="T61" fmla="*/ 5 h 32"/>
                <a:gd name="T62" fmla="*/ 27 w 32"/>
                <a:gd name="T63" fmla="*/ 7 h 32"/>
                <a:gd name="T64" fmla="*/ 29 w 32"/>
                <a:gd name="T65" fmla="*/ 8 h 32"/>
                <a:gd name="T66" fmla="*/ 31 w 32"/>
                <a:gd name="T67" fmla="*/ 10 h 32"/>
                <a:gd name="T68" fmla="*/ 31 w 32"/>
                <a:gd name="T69" fmla="*/ 14 h 32"/>
                <a:gd name="T70" fmla="*/ 27 w 32"/>
                <a:gd name="T71" fmla="*/ 12 h 32"/>
                <a:gd name="T72" fmla="*/ 21 w 32"/>
                <a:gd name="T73" fmla="*/ 12 h 32"/>
                <a:gd name="T74" fmla="*/ 17 w 32"/>
                <a:gd name="T75" fmla="*/ 10 h 32"/>
                <a:gd name="T76" fmla="*/ 14 w 32"/>
                <a:gd name="T77" fmla="*/ 10 h 32"/>
                <a:gd name="T78" fmla="*/ 13 w 32"/>
                <a:gd name="T79" fmla="*/ 16 h 32"/>
                <a:gd name="T80" fmla="*/ 15 w 32"/>
                <a:gd name="T81" fmla="*/ 17 h 32"/>
                <a:gd name="T82" fmla="*/ 17 w 32"/>
                <a:gd name="T83" fmla="*/ 19 h 32"/>
                <a:gd name="T84" fmla="*/ 21 w 32"/>
                <a:gd name="T85" fmla="*/ 24 h 32"/>
                <a:gd name="T86" fmla="*/ 23 w 32"/>
                <a:gd name="T87" fmla="*/ 28 h 32"/>
                <a:gd name="T88" fmla="*/ 21 w 32"/>
                <a:gd name="T89" fmla="*/ 27 h 32"/>
                <a:gd name="T90" fmla="*/ 17 w 32"/>
                <a:gd name="T91" fmla="*/ 24 h 32"/>
                <a:gd name="T92" fmla="*/ 15 w 32"/>
                <a:gd name="T93" fmla="*/ 24 h 32"/>
                <a:gd name="T94" fmla="*/ 13 w 32"/>
                <a:gd name="T95" fmla="*/ 23 h 32"/>
                <a:gd name="T96" fmla="*/ 14 w 32"/>
                <a:gd name="T97" fmla="*/ 23 h 32"/>
                <a:gd name="T98" fmla="*/ 13 w 32"/>
                <a:gd name="T99" fmla="*/ 23 h 32"/>
                <a:gd name="T100" fmla="*/ 10 w 32"/>
                <a:gd name="T101" fmla="*/ 19 h 32"/>
                <a:gd name="T102" fmla="*/ 10 w 32"/>
                <a:gd name="T103" fmla="*/ 18 h 32"/>
                <a:gd name="T104" fmla="*/ 8 w 32"/>
                <a:gd name="T105" fmla="*/ 13 h 32"/>
                <a:gd name="T106" fmla="*/ 4 w 32"/>
                <a:gd name="T107" fmla="*/ 10 h 32"/>
                <a:gd name="T108" fmla="*/ 3 w 32"/>
                <a:gd name="T109" fmla="*/ 13 h 32"/>
                <a:gd name="T110" fmla="*/ 3 w 32"/>
                <a:gd name="T111" fmla="*/ 14 h 32"/>
                <a:gd name="T112" fmla="*/ 0 w 32"/>
                <a:gd name="T113" fmla="*/ 10 h 32"/>
                <a:gd name="T114" fmla="*/ 0 w 32"/>
                <a:gd name="T115" fmla="*/ 9 h 32"/>
                <a:gd name="T116" fmla="*/ 5 w 32"/>
                <a:gd name="T117" fmla="*/ 8 h 32"/>
                <a:gd name="T118" fmla="*/ 10 w 32"/>
                <a:gd name="T119" fmla="*/ 9 h 32"/>
                <a:gd name="T120" fmla="*/ 13 w 32"/>
                <a:gd name="T121" fmla="*/ 4 h 32"/>
                <a:gd name="T122" fmla="*/ 14 w 32"/>
                <a:gd name="T12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32">
                  <a:moveTo>
                    <a:pt x="19" y="30"/>
                  </a:moveTo>
                  <a:lnTo>
                    <a:pt x="18" y="30"/>
                  </a:lnTo>
                  <a:lnTo>
                    <a:pt x="19" y="30"/>
                  </a:lnTo>
                  <a:close/>
                  <a:moveTo>
                    <a:pt x="22" y="30"/>
                  </a:moveTo>
                  <a:lnTo>
                    <a:pt x="23" y="30"/>
                  </a:lnTo>
                  <a:lnTo>
                    <a:pt x="22" y="30"/>
                  </a:lnTo>
                  <a:lnTo>
                    <a:pt x="21" y="30"/>
                  </a:lnTo>
                  <a:lnTo>
                    <a:pt x="22" y="30"/>
                  </a:lnTo>
                  <a:close/>
                  <a:moveTo>
                    <a:pt x="18" y="28"/>
                  </a:moveTo>
                  <a:lnTo>
                    <a:pt x="19" y="28"/>
                  </a:lnTo>
                  <a:lnTo>
                    <a:pt x="21" y="28"/>
                  </a:lnTo>
                  <a:lnTo>
                    <a:pt x="19" y="28"/>
                  </a:lnTo>
                  <a:lnTo>
                    <a:pt x="18" y="28"/>
                  </a:lnTo>
                  <a:close/>
                  <a:moveTo>
                    <a:pt x="19" y="27"/>
                  </a:moveTo>
                  <a:lnTo>
                    <a:pt x="21" y="27"/>
                  </a:lnTo>
                  <a:lnTo>
                    <a:pt x="22" y="28"/>
                  </a:lnTo>
                  <a:lnTo>
                    <a:pt x="23" y="28"/>
                  </a:lnTo>
                  <a:lnTo>
                    <a:pt x="23" y="30"/>
                  </a:lnTo>
                  <a:lnTo>
                    <a:pt x="23" y="28"/>
                  </a:lnTo>
                  <a:lnTo>
                    <a:pt x="24" y="28"/>
                  </a:lnTo>
                  <a:lnTo>
                    <a:pt x="24" y="30"/>
                  </a:lnTo>
                  <a:lnTo>
                    <a:pt x="26" y="30"/>
                  </a:lnTo>
                  <a:lnTo>
                    <a:pt x="26" y="31"/>
                  </a:lnTo>
                  <a:lnTo>
                    <a:pt x="27" y="31"/>
                  </a:lnTo>
                  <a:lnTo>
                    <a:pt x="27" y="32"/>
                  </a:lnTo>
                  <a:lnTo>
                    <a:pt x="26" y="31"/>
                  </a:lnTo>
                  <a:lnTo>
                    <a:pt x="26" y="30"/>
                  </a:lnTo>
                  <a:lnTo>
                    <a:pt x="24" y="30"/>
                  </a:lnTo>
                  <a:lnTo>
                    <a:pt x="23" y="30"/>
                  </a:lnTo>
                  <a:lnTo>
                    <a:pt x="22" y="28"/>
                  </a:lnTo>
                  <a:lnTo>
                    <a:pt x="21" y="28"/>
                  </a:lnTo>
                  <a:lnTo>
                    <a:pt x="19" y="28"/>
                  </a:lnTo>
                  <a:lnTo>
                    <a:pt x="19" y="27"/>
                  </a:lnTo>
                  <a:close/>
                  <a:moveTo>
                    <a:pt x="15" y="27"/>
                  </a:moveTo>
                  <a:lnTo>
                    <a:pt x="14" y="28"/>
                  </a:lnTo>
                  <a:lnTo>
                    <a:pt x="14" y="27"/>
                  </a:lnTo>
                  <a:lnTo>
                    <a:pt x="15" y="27"/>
                  </a:lnTo>
                  <a:close/>
                  <a:moveTo>
                    <a:pt x="17" y="26"/>
                  </a:moveTo>
                  <a:lnTo>
                    <a:pt x="18" y="26"/>
                  </a:lnTo>
                  <a:lnTo>
                    <a:pt x="18" y="27"/>
                  </a:lnTo>
                  <a:lnTo>
                    <a:pt x="19" y="27"/>
                  </a:lnTo>
                  <a:lnTo>
                    <a:pt x="21" y="27"/>
                  </a:lnTo>
                  <a:lnTo>
                    <a:pt x="19" y="27"/>
                  </a:lnTo>
                  <a:lnTo>
                    <a:pt x="18" y="27"/>
                  </a:lnTo>
                  <a:lnTo>
                    <a:pt x="17" y="27"/>
                  </a:lnTo>
                  <a:lnTo>
                    <a:pt x="15" y="26"/>
                  </a:lnTo>
                  <a:lnTo>
                    <a:pt x="17" y="26"/>
                  </a:lnTo>
                  <a:lnTo>
                    <a:pt x="17" y="27"/>
                  </a:lnTo>
                  <a:lnTo>
                    <a:pt x="17" y="26"/>
                  </a:lnTo>
                  <a:close/>
                  <a:moveTo>
                    <a:pt x="18" y="26"/>
                  </a:moveTo>
                  <a:lnTo>
                    <a:pt x="19" y="26"/>
                  </a:lnTo>
                  <a:lnTo>
                    <a:pt x="18" y="26"/>
                  </a:lnTo>
                  <a:lnTo>
                    <a:pt x="17" y="26"/>
                  </a:lnTo>
                  <a:lnTo>
                    <a:pt x="17" y="24"/>
                  </a:lnTo>
                  <a:lnTo>
                    <a:pt x="18" y="24"/>
                  </a:lnTo>
                  <a:lnTo>
                    <a:pt x="18" y="26"/>
                  </a:lnTo>
                  <a:close/>
                  <a:moveTo>
                    <a:pt x="15" y="24"/>
                  </a:moveTo>
                  <a:lnTo>
                    <a:pt x="17" y="26"/>
                  </a:lnTo>
                  <a:lnTo>
                    <a:pt x="15" y="26"/>
                  </a:lnTo>
                  <a:lnTo>
                    <a:pt x="15" y="24"/>
                  </a:lnTo>
                  <a:close/>
                  <a:moveTo>
                    <a:pt x="12" y="23"/>
                  </a:moveTo>
                  <a:lnTo>
                    <a:pt x="13" y="23"/>
                  </a:lnTo>
                  <a:lnTo>
                    <a:pt x="12" y="23"/>
                  </a:lnTo>
                  <a:close/>
                  <a:moveTo>
                    <a:pt x="10" y="22"/>
                  </a:moveTo>
                  <a:lnTo>
                    <a:pt x="10" y="21"/>
                  </a:lnTo>
                  <a:lnTo>
                    <a:pt x="10" y="22"/>
                  </a:lnTo>
                  <a:close/>
                  <a:moveTo>
                    <a:pt x="10" y="19"/>
                  </a:moveTo>
                  <a:lnTo>
                    <a:pt x="10" y="21"/>
                  </a:lnTo>
                  <a:lnTo>
                    <a:pt x="10" y="19"/>
                  </a:lnTo>
                  <a:lnTo>
                    <a:pt x="9" y="19"/>
                  </a:lnTo>
                  <a:lnTo>
                    <a:pt x="10" y="19"/>
                  </a:lnTo>
                  <a:close/>
                  <a:moveTo>
                    <a:pt x="8" y="19"/>
                  </a:moveTo>
                  <a:lnTo>
                    <a:pt x="9" y="19"/>
                  </a:lnTo>
                  <a:lnTo>
                    <a:pt x="9" y="21"/>
                  </a:lnTo>
                  <a:lnTo>
                    <a:pt x="10" y="21"/>
                  </a:lnTo>
                  <a:lnTo>
                    <a:pt x="9" y="21"/>
                  </a:lnTo>
                  <a:lnTo>
                    <a:pt x="9" y="19"/>
                  </a:lnTo>
                  <a:lnTo>
                    <a:pt x="8" y="19"/>
                  </a:lnTo>
                  <a:close/>
                  <a:moveTo>
                    <a:pt x="8" y="18"/>
                  </a:moveTo>
                  <a:lnTo>
                    <a:pt x="7" y="18"/>
                  </a:lnTo>
                  <a:lnTo>
                    <a:pt x="8" y="18"/>
                  </a:lnTo>
                  <a:close/>
                  <a:moveTo>
                    <a:pt x="8" y="18"/>
                  </a:moveTo>
                  <a:lnTo>
                    <a:pt x="8" y="17"/>
                  </a:lnTo>
                  <a:lnTo>
                    <a:pt x="8" y="18"/>
                  </a:lnTo>
                  <a:close/>
                  <a:moveTo>
                    <a:pt x="8" y="16"/>
                  </a:moveTo>
                  <a:lnTo>
                    <a:pt x="9" y="16"/>
                  </a:lnTo>
                  <a:lnTo>
                    <a:pt x="9" y="17"/>
                  </a:lnTo>
                  <a:lnTo>
                    <a:pt x="8" y="17"/>
                  </a:lnTo>
                  <a:lnTo>
                    <a:pt x="8" y="16"/>
                  </a:lnTo>
                  <a:lnTo>
                    <a:pt x="8" y="17"/>
                  </a:lnTo>
                  <a:lnTo>
                    <a:pt x="9" y="17"/>
                  </a:lnTo>
                  <a:lnTo>
                    <a:pt x="9" y="18"/>
                  </a:lnTo>
                  <a:lnTo>
                    <a:pt x="10" y="18"/>
                  </a:lnTo>
                  <a:lnTo>
                    <a:pt x="9" y="18"/>
                  </a:lnTo>
                  <a:lnTo>
                    <a:pt x="10" y="18"/>
                  </a:lnTo>
                  <a:lnTo>
                    <a:pt x="9" y="18"/>
                  </a:lnTo>
                  <a:lnTo>
                    <a:pt x="10" y="18"/>
                  </a:lnTo>
                  <a:lnTo>
                    <a:pt x="9" y="18"/>
                  </a:lnTo>
                  <a:lnTo>
                    <a:pt x="9" y="17"/>
                  </a:lnTo>
                  <a:lnTo>
                    <a:pt x="9" y="18"/>
                  </a:lnTo>
                  <a:lnTo>
                    <a:pt x="9" y="17"/>
                  </a:lnTo>
                  <a:lnTo>
                    <a:pt x="8" y="17"/>
                  </a:lnTo>
                  <a:lnTo>
                    <a:pt x="8" y="16"/>
                  </a:lnTo>
                  <a:lnTo>
                    <a:pt x="7" y="16"/>
                  </a:lnTo>
                  <a:lnTo>
                    <a:pt x="8" y="16"/>
                  </a:lnTo>
                  <a:close/>
                  <a:moveTo>
                    <a:pt x="5" y="16"/>
                  </a:moveTo>
                  <a:lnTo>
                    <a:pt x="7" y="17"/>
                  </a:lnTo>
                  <a:lnTo>
                    <a:pt x="5" y="17"/>
                  </a:lnTo>
                  <a:lnTo>
                    <a:pt x="5" y="16"/>
                  </a:lnTo>
                  <a:lnTo>
                    <a:pt x="5" y="17"/>
                  </a:lnTo>
                  <a:lnTo>
                    <a:pt x="5" y="16"/>
                  </a:lnTo>
                  <a:lnTo>
                    <a:pt x="5" y="14"/>
                  </a:lnTo>
                  <a:lnTo>
                    <a:pt x="5" y="16"/>
                  </a:lnTo>
                  <a:close/>
                  <a:moveTo>
                    <a:pt x="8" y="14"/>
                  </a:moveTo>
                  <a:lnTo>
                    <a:pt x="7" y="14"/>
                  </a:lnTo>
                  <a:lnTo>
                    <a:pt x="8" y="14"/>
                  </a:lnTo>
                  <a:lnTo>
                    <a:pt x="8" y="16"/>
                  </a:lnTo>
                  <a:lnTo>
                    <a:pt x="8" y="14"/>
                  </a:lnTo>
                  <a:lnTo>
                    <a:pt x="7" y="14"/>
                  </a:lnTo>
                  <a:lnTo>
                    <a:pt x="8" y="14"/>
                  </a:lnTo>
                  <a:lnTo>
                    <a:pt x="7" y="14"/>
                  </a:lnTo>
                  <a:lnTo>
                    <a:pt x="8" y="14"/>
                  </a:lnTo>
                  <a:close/>
                  <a:moveTo>
                    <a:pt x="5" y="13"/>
                  </a:moveTo>
                  <a:lnTo>
                    <a:pt x="5" y="14"/>
                  </a:lnTo>
                  <a:lnTo>
                    <a:pt x="5" y="16"/>
                  </a:lnTo>
                  <a:lnTo>
                    <a:pt x="7" y="16"/>
                  </a:lnTo>
                  <a:lnTo>
                    <a:pt x="5" y="16"/>
                  </a:lnTo>
                  <a:lnTo>
                    <a:pt x="5" y="14"/>
                  </a:lnTo>
                  <a:lnTo>
                    <a:pt x="5" y="13"/>
                  </a:lnTo>
                  <a:lnTo>
                    <a:pt x="5" y="12"/>
                  </a:lnTo>
                  <a:lnTo>
                    <a:pt x="4" y="12"/>
                  </a:lnTo>
                  <a:lnTo>
                    <a:pt x="5" y="12"/>
                  </a:lnTo>
                  <a:lnTo>
                    <a:pt x="5" y="13"/>
                  </a:lnTo>
                  <a:close/>
                  <a:moveTo>
                    <a:pt x="7" y="10"/>
                  </a:moveTo>
                  <a:lnTo>
                    <a:pt x="7" y="12"/>
                  </a:lnTo>
                  <a:lnTo>
                    <a:pt x="8" y="13"/>
                  </a:lnTo>
                  <a:lnTo>
                    <a:pt x="7" y="13"/>
                  </a:lnTo>
                  <a:lnTo>
                    <a:pt x="8" y="13"/>
                  </a:lnTo>
                  <a:lnTo>
                    <a:pt x="7" y="13"/>
                  </a:lnTo>
                  <a:lnTo>
                    <a:pt x="7" y="12"/>
                  </a:lnTo>
                  <a:lnTo>
                    <a:pt x="7" y="13"/>
                  </a:lnTo>
                  <a:lnTo>
                    <a:pt x="5" y="13"/>
                  </a:lnTo>
                  <a:lnTo>
                    <a:pt x="5" y="12"/>
                  </a:lnTo>
                  <a:lnTo>
                    <a:pt x="7" y="12"/>
                  </a:lnTo>
                  <a:lnTo>
                    <a:pt x="7" y="10"/>
                  </a:lnTo>
                  <a:close/>
                  <a:moveTo>
                    <a:pt x="15" y="0"/>
                  </a:moveTo>
                  <a:lnTo>
                    <a:pt x="17" y="0"/>
                  </a:lnTo>
                  <a:lnTo>
                    <a:pt x="17" y="2"/>
                  </a:lnTo>
                  <a:lnTo>
                    <a:pt x="18" y="2"/>
                  </a:lnTo>
                  <a:lnTo>
                    <a:pt x="19" y="2"/>
                  </a:lnTo>
                  <a:lnTo>
                    <a:pt x="19" y="3"/>
                  </a:lnTo>
                  <a:lnTo>
                    <a:pt x="19" y="4"/>
                  </a:lnTo>
                  <a:lnTo>
                    <a:pt x="21" y="4"/>
                  </a:lnTo>
                  <a:lnTo>
                    <a:pt x="21" y="5"/>
                  </a:lnTo>
                  <a:lnTo>
                    <a:pt x="22" y="5"/>
                  </a:lnTo>
                  <a:lnTo>
                    <a:pt x="23" y="5"/>
                  </a:lnTo>
                  <a:lnTo>
                    <a:pt x="23" y="7"/>
                  </a:lnTo>
                  <a:lnTo>
                    <a:pt x="24" y="7"/>
                  </a:lnTo>
                  <a:lnTo>
                    <a:pt x="26" y="7"/>
                  </a:lnTo>
                  <a:lnTo>
                    <a:pt x="27" y="7"/>
                  </a:lnTo>
                  <a:lnTo>
                    <a:pt x="28" y="7"/>
                  </a:lnTo>
                  <a:lnTo>
                    <a:pt x="28" y="5"/>
                  </a:lnTo>
                  <a:lnTo>
                    <a:pt x="29" y="5"/>
                  </a:lnTo>
                  <a:lnTo>
                    <a:pt x="29" y="7"/>
                  </a:lnTo>
                  <a:lnTo>
                    <a:pt x="29" y="8"/>
                  </a:lnTo>
                  <a:lnTo>
                    <a:pt x="31" y="8"/>
                  </a:lnTo>
                  <a:lnTo>
                    <a:pt x="29" y="8"/>
                  </a:lnTo>
                  <a:lnTo>
                    <a:pt x="31" y="8"/>
                  </a:lnTo>
                  <a:lnTo>
                    <a:pt x="31" y="9"/>
                  </a:lnTo>
                  <a:lnTo>
                    <a:pt x="31" y="10"/>
                  </a:lnTo>
                  <a:lnTo>
                    <a:pt x="32" y="10"/>
                  </a:lnTo>
                  <a:lnTo>
                    <a:pt x="32" y="12"/>
                  </a:lnTo>
                  <a:lnTo>
                    <a:pt x="31" y="12"/>
                  </a:lnTo>
                  <a:lnTo>
                    <a:pt x="31" y="13"/>
                  </a:lnTo>
                  <a:lnTo>
                    <a:pt x="31" y="14"/>
                  </a:lnTo>
                  <a:lnTo>
                    <a:pt x="29" y="14"/>
                  </a:lnTo>
                  <a:lnTo>
                    <a:pt x="29" y="13"/>
                  </a:lnTo>
                  <a:lnTo>
                    <a:pt x="28" y="13"/>
                  </a:lnTo>
                  <a:lnTo>
                    <a:pt x="28" y="12"/>
                  </a:lnTo>
                  <a:lnTo>
                    <a:pt x="27" y="12"/>
                  </a:lnTo>
                  <a:lnTo>
                    <a:pt x="26" y="12"/>
                  </a:lnTo>
                  <a:lnTo>
                    <a:pt x="24" y="12"/>
                  </a:lnTo>
                  <a:lnTo>
                    <a:pt x="23" y="12"/>
                  </a:lnTo>
                  <a:lnTo>
                    <a:pt x="22" y="12"/>
                  </a:lnTo>
                  <a:lnTo>
                    <a:pt x="21" y="12"/>
                  </a:lnTo>
                  <a:lnTo>
                    <a:pt x="19" y="12"/>
                  </a:lnTo>
                  <a:lnTo>
                    <a:pt x="19" y="10"/>
                  </a:lnTo>
                  <a:lnTo>
                    <a:pt x="18" y="10"/>
                  </a:lnTo>
                  <a:lnTo>
                    <a:pt x="18" y="12"/>
                  </a:lnTo>
                  <a:lnTo>
                    <a:pt x="17" y="10"/>
                  </a:lnTo>
                  <a:lnTo>
                    <a:pt x="17" y="12"/>
                  </a:lnTo>
                  <a:lnTo>
                    <a:pt x="15" y="12"/>
                  </a:lnTo>
                  <a:lnTo>
                    <a:pt x="15" y="13"/>
                  </a:lnTo>
                  <a:lnTo>
                    <a:pt x="14" y="12"/>
                  </a:lnTo>
                  <a:lnTo>
                    <a:pt x="14" y="10"/>
                  </a:lnTo>
                  <a:lnTo>
                    <a:pt x="13" y="10"/>
                  </a:lnTo>
                  <a:lnTo>
                    <a:pt x="13" y="12"/>
                  </a:lnTo>
                  <a:lnTo>
                    <a:pt x="13" y="13"/>
                  </a:lnTo>
                  <a:lnTo>
                    <a:pt x="13" y="14"/>
                  </a:lnTo>
                  <a:lnTo>
                    <a:pt x="13" y="16"/>
                  </a:lnTo>
                  <a:lnTo>
                    <a:pt x="13" y="14"/>
                  </a:lnTo>
                  <a:lnTo>
                    <a:pt x="13" y="16"/>
                  </a:lnTo>
                  <a:lnTo>
                    <a:pt x="14" y="16"/>
                  </a:lnTo>
                  <a:lnTo>
                    <a:pt x="14" y="17"/>
                  </a:lnTo>
                  <a:lnTo>
                    <a:pt x="15" y="17"/>
                  </a:lnTo>
                  <a:lnTo>
                    <a:pt x="14" y="17"/>
                  </a:lnTo>
                  <a:lnTo>
                    <a:pt x="15" y="17"/>
                  </a:lnTo>
                  <a:lnTo>
                    <a:pt x="15" y="18"/>
                  </a:lnTo>
                  <a:lnTo>
                    <a:pt x="15" y="19"/>
                  </a:lnTo>
                  <a:lnTo>
                    <a:pt x="17" y="19"/>
                  </a:lnTo>
                  <a:lnTo>
                    <a:pt x="17" y="21"/>
                  </a:lnTo>
                  <a:lnTo>
                    <a:pt x="18" y="22"/>
                  </a:lnTo>
                  <a:lnTo>
                    <a:pt x="19" y="23"/>
                  </a:lnTo>
                  <a:lnTo>
                    <a:pt x="19" y="24"/>
                  </a:lnTo>
                  <a:lnTo>
                    <a:pt x="21" y="24"/>
                  </a:lnTo>
                  <a:lnTo>
                    <a:pt x="21" y="26"/>
                  </a:lnTo>
                  <a:lnTo>
                    <a:pt x="22" y="26"/>
                  </a:lnTo>
                  <a:lnTo>
                    <a:pt x="22" y="27"/>
                  </a:lnTo>
                  <a:lnTo>
                    <a:pt x="23" y="27"/>
                  </a:lnTo>
                  <a:lnTo>
                    <a:pt x="23" y="28"/>
                  </a:lnTo>
                  <a:lnTo>
                    <a:pt x="22" y="28"/>
                  </a:lnTo>
                  <a:lnTo>
                    <a:pt x="22" y="27"/>
                  </a:lnTo>
                  <a:lnTo>
                    <a:pt x="22" y="28"/>
                  </a:lnTo>
                  <a:lnTo>
                    <a:pt x="22" y="27"/>
                  </a:lnTo>
                  <a:lnTo>
                    <a:pt x="21" y="27"/>
                  </a:lnTo>
                  <a:lnTo>
                    <a:pt x="21" y="26"/>
                  </a:lnTo>
                  <a:lnTo>
                    <a:pt x="19" y="26"/>
                  </a:lnTo>
                  <a:lnTo>
                    <a:pt x="19" y="24"/>
                  </a:lnTo>
                  <a:lnTo>
                    <a:pt x="18" y="24"/>
                  </a:lnTo>
                  <a:lnTo>
                    <a:pt x="17" y="24"/>
                  </a:lnTo>
                  <a:lnTo>
                    <a:pt x="17" y="23"/>
                  </a:lnTo>
                  <a:lnTo>
                    <a:pt x="15" y="23"/>
                  </a:lnTo>
                  <a:lnTo>
                    <a:pt x="15" y="24"/>
                  </a:lnTo>
                  <a:lnTo>
                    <a:pt x="14" y="24"/>
                  </a:lnTo>
                  <a:lnTo>
                    <a:pt x="15" y="24"/>
                  </a:lnTo>
                  <a:lnTo>
                    <a:pt x="14" y="24"/>
                  </a:lnTo>
                  <a:lnTo>
                    <a:pt x="14" y="23"/>
                  </a:lnTo>
                  <a:lnTo>
                    <a:pt x="13" y="23"/>
                  </a:lnTo>
                  <a:lnTo>
                    <a:pt x="14" y="23"/>
                  </a:lnTo>
                  <a:lnTo>
                    <a:pt x="13" y="23"/>
                  </a:lnTo>
                  <a:lnTo>
                    <a:pt x="14" y="23"/>
                  </a:lnTo>
                  <a:lnTo>
                    <a:pt x="13" y="23"/>
                  </a:lnTo>
                  <a:lnTo>
                    <a:pt x="14" y="23"/>
                  </a:lnTo>
                  <a:lnTo>
                    <a:pt x="13" y="23"/>
                  </a:lnTo>
                  <a:lnTo>
                    <a:pt x="14" y="23"/>
                  </a:lnTo>
                  <a:lnTo>
                    <a:pt x="13" y="23"/>
                  </a:lnTo>
                  <a:lnTo>
                    <a:pt x="14" y="23"/>
                  </a:lnTo>
                  <a:lnTo>
                    <a:pt x="13" y="23"/>
                  </a:lnTo>
                  <a:lnTo>
                    <a:pt x="13" y="22"/>
                  </a:lnTo>
                  <a:lnTo>
                    <a:pt x="13" y="23"/>
                  </a:lnTo>
                  <a:lnTo>
                    <a:pt x="13" y="22"/>
                  </a:lnTo>
                  <a:lnTo>
                    <a:pt x="12" y="22"/>
                  </a:lnTo>
                  <a:lnTo>
                    <a:pt x="12" y="21"/>
                  </a:lnTo>
                  <a:lnTo>
                    <a:pt x="10" y="21"/>
                  </a:lnTo>
                  <a:lnTo>
                    <a:pt x="10" y="19"/>
                  </a:lnTo>
                  <a:lnTo>
                    <a:pt x="9" y="19"/>
                  </a:lnTo>
                  <a:lnTo>
                    <a:pt x="9" y="18"/>
                  </a:lnTo>
                  <a:lnTo>
                    <a:pt x="10" y="18"/>
                  </a:lnTo>
                  <a:lnTo>
                    <a:pt x="12" y="18"/>
                  </a:lnTo>
                  <a:lnTo>
                    <a:pt x="10" y="18"/>
                  </a:lnTo>
                  <a:lnTo>
                    <a:pt x="9" y="17"/>
                  </a:lnTo>
                  <a:lnTo>
                    <a:pt x="9" y="16"/>
                  </a:lnTo>
                  <a:lnTo>
                    <a:pt x="8" y="16"/>
                  </a:lnTo>
                  <a:lnTo>
                    <a:pt x="8" y="14"/>
                  </a:lnTo>
                  <a:lnTo>
                    <a:pt x="8" y="13"/>
                  </a:lnTo>
                  <a:lnTo>
                    <a:pt x="8" y="12"/>
                  </a:lnTo>
                  <a:lnTo>
                    <a:pt x="7" y="12"/>
                  </a:lnTo>
                  <a:lnTo>
                    <a:pt x="7" y="10"/>
                  </a:lnTo>
                  <a:lnTo>
                    <a:pt x="5" y="10"/>
                  </a:lnTo>
                  <a:lnTo>
                    <a:pt x="4" y="10"/>
                  </a:lnTo>
                  <a:lnTo>
                    <a:pt x="4" y="12"/>
                  </a:lnTo>
                  <a:lnTo>
                    <a:pt x="4" y="13"/>
                  </a:lnTo>
                  <a:lnTo>
                    <a:pt x="3" y="13"/>
                  </a:lnTo>
                  <a:lnTo>
                    <a:pt x="4" y="13"/>
                  </a:lnTo>
                  <a:lnTo>
                    <a:pt x="3" y="13"/>
                  </a:lnTo>
                  <a:lnTo>
                    <a:pt x="3" y="14"/>
                  </a:lnTo>
                  <a:lnTo>
                    <a:pt x="1" y="14"/>
                  </a:lnTo>
                  <a:lnTo>
                    <a:pt x="1" y="13"/>
                  </a:lnTo>
                  <a:lnTo>
                    <a:pt x="1" y="14"/>
                  </a:lnTo>
                  <a:lnTo>
                    <a:pt x="3" y="14"/>
                  </a:lnTo>
                  <a:lnTo>
                    <a:pt x="3" y="13"/>
                  </a:lnTo>
                  <a:lnTo>
                    <a:pt x="1" y="13"/>
                  </a:lnTo>
                  <a:lnTo>
                    <a:pt x="1" y="12"/>
                  </a:lnTo>
                  <a:lnTo>
                    <a:pt x="1" y="10"/>
                  </a:lnTo>
                  <a:lnTo>
                    <a:pt x="0" y="10"/>
                  </a:lnTo>
                  <a:lnTo>
                    <a:pt x="1" y="10"/>
                  </a:lnTo>
                  <a:lnTo>
                    <a:pt x="0" y="10"/>
                  </a:lnTo>
                  <a:lnTo>
                    <a:pt x="1" y="10"/>
                  </a:lnTo>
                  <a:lnTo>
                    <a:pt x="0" y="10"/>
                  </a:lnTo>
                  <a:lnTo>
                    <a:pt x="0" y="9"/>
                  </a:lnTo>
                  <a:lnTo>
                    <a:pt x="1" y="9"/>
                  </a:lnTo>
                  <a:lnTo>
                    <a:pt x="3" y="9"/>
                  </a:lnTo>
                  <a:lnTo>
                    <a:pt x="4" y="9"/>
                  </a:lnTo>
                  <a:lnTo>
                    <a:pt x="5" y="9"/>
                  </a:lnTo>
                  <a:lnTo>
                    <a:pt x="5" y="8"/>
                  </a:lnTo>
                  <a:lnTo>
                    <a:pt x="7" y="8"/>
                  </a:lnTo>
                  <a:lnTo>
                    <a:pt x="7" y="9"/>
                  </a:lnTo>
                  <a:lnTo>
                    <a:pt x="8" y="9"/>
                  </a:lnTo>
                  <a:lnTo>
                    <a:pt x="9" y="9"/>
                  </a:lnTo>
                  <a:lnTo>
                    <a:pt x="10" y="9"/>
                  </a:lnTo>
                  <a:lnTo>
                    <a:pt x="10" y="8"/>
                  </a:lnTo>
                  <a:lnTo>
                    <a:pt x="10" y="7"/>
                  </a:lnTo>
                  <a:lnTo>
                    <a:pt x="12" y="7"/>
                  </a:lnTo>
                  <a:lnTo>
                    <a:pt x="12" y="5"/>
                  </a:lnTo>
                  <a:lnTo>
                    <a:pt x="13" y="4"/>
                  </a:lnTo>
                  <a:lnTo>
                    <a:pt x="12" y="4"/>
                  </a:lnTo>
                  <a:lnTo>
                    <a:pt x="12" y="3"/>
                  </a:lnTo>
                  <a:lnTo>
                    <a:pt x="13" y="3"/>
                  </a:lnTo>
                  <a:lnTo>
                    <a:pt x="14" y="3"/>
                  </a:lnTo>
                  <a:lnTo>
                    <a:pt x="14" y="2"/>
                  </a:lnTo>
                  <a:lnTo>
                    <a:pt x="15" y="2"/>
                  </a:lnTo>
                  <a:lnTo>
                    <a:pt x="15" y="0"/>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4" name="Freeform 2034"/>
            <p:cNvSpPr>
              <a:spLocks noEditPoints="1"/>
            </p:cNvSpPr>
            <p:nvPr/>
          </p:nvSpPr>
          <p:spPr bwMode="auto">
            <a:xfrm>
              <a:off x="4789488" y="3716554"/>
              <a:ext cx="166688" cy="152400"/>
            </a:xfrm>
            <a:custGeom>
              <a:avLst/>
              <a:gdLst>
                <a:gd name="T0" fmla="*/ 51 w 105"/>
                <a:gd name="T1" fmla="*/ 84 h 96"/>
                <a:gd name="T2" fmla="*/ 62 w 105"/>
                <a:gd name="T3" fmla="*/ 87 h 96"/>
                <a:gd name="T4" fmla="*/ 67 w 105"/>
                <a:gd name="T5" fmla="*/ 84 h 96"/>
                <a:gd name="T6" fmla="*/ 7 w 105"/>
                <a:gd name="T7" fmla="*/ 5 h 96"/>
                <a:gd name="T8" fmla="*/ 14 w 105"/>
                <a:gd name="T9" fmla="*/ 7 h 96"/>
                <a:gd name="T10" fmla="*/ 20 w 105"/>
                <a:gd name="T11" fmla="*/ 1 h 96"/>
                <a:gd name="T12" fmla="*/ 24 w 105"/>
                <a:gd name="T13" fmla="*/ 5 h 96"/>
                <a:gd name="T14" fmla="*/ 25 w 105"/>
                <a:gd name="T15" fmla="*/ 10 h 96"/>
                <a:gd name="T16" fmla="*/ 28 w 105"/>
                <a:gd name="T17" fmla="*/ 14 h 96"/>
                <a:gd name="T18" fmla="*/ 35 w 105"/>
                <a:gd name="T19" fmla="*/ 18 h 96"/>
                <a:gd name="T20" fmla="*/ 43 w 105"/>
                <a:gd name="T21" fmla="*/ 22 h 96"/>
                <a:gd name="T22" fmla="*/ 54 w 105"/>
                <a:gd name="T23" fmla="*/ 19 h 96"/>
                <a:gd name="T24" fmla="*/ 54 w 105"/>
                <a:gd name="T25" fmla="*/ 17 h 96"/>
                <a:gd name="T26" fmla="*/ 61 w 105"/>
                <a:gd name="T27" fmla="*/ 13 h 96"/>
                <a:gd name="T28" fmla="*/ 68 w 105"/>
                <a:gd name="T29" fmla="*/ 10 h 96"/>
                <a:gd name="T30" fmla="*/ 75 w 105"/>
                <a:gd name="T31" fmla="*/ 13 h 96"/>
                <a:gd name="T32" fmla="*/ 80 w 105"/>
                <a:gd name="T33" fmla="*/ 15 h 96"/>
                <a:gd name="T34" fmla="*/ 86 w 105"/>
                <a:gd name="T35" fmla="*/ 18 h 96"/>
                <a:gd name="T36" fmla="*/ 93 w 105"/>
                <a:gd name="T37" fmla="*/ 22 h 96"/>
                <a:gd name="T38" fmla="*/ 94 w 105"/>
                <a:gd name="T39" fmla="*/ 31 h 96"/>
                <a:gd name="T40" fmla="*/ 91 w 105"/>
                <a:gd name="T41" fmla="*/ 36 h 96"/>
                <a:gd name="T42" fmla="*/ 90 w 105"/>
                <a:gd name="T43" fmla="*/ 42 h 96"/>
                <a:gd name="T44" fmla="*/ 90 w 105"/>
                <a:gd name="T45" fmla="*/ 47 h 96"/>
                <a:gd name="T46" fmla="*/ 91 w 105"/>
                <a:gd name="T47" fmla="*/ 56 h 96"/>
                <a:gd name="T48" fmla="*/ 96 w 105"/>
                <a:gd name="T49" fmla="*/ 59 h 96"/>
                <a:gd name="T50" fmla="*/ 93 w 105"/>
                <a:gd name="T51" fmla="*/ 68 h 96"/>
                <a:gd name="T52" fmla="*/ 96 w 105"/>
                <a:gd name="T53" fmla="*/ 74 h 96"/>
                <a:gd name="T54" fmla="*/ 102 w 105"/>
                <a:gd name="T55" fmla="*/ 77 h 96"/>
                <a:gd name="T56" fmla="*/ 103 w 105"/>
                <a:gd name="T57" fmla="*/ 83 h 96"/>
                <a:gd name="T58" fmla="*/ 102 w 105"/>
                <a:gd name="T59" fmla="*/ 86 h 96"/>
                <a:gd name="T60" fmla="*/ 96 w 105"/>
                <a:gd name="T61" fmla="*/ 88 h 96"/>
                <a:gd name="T62" fmla="*/ 94 w 105"/>
                <a:gd name="T63" fmla="*/ 96 h 96"/>
                <a:gd name="T64" fmla="*/ 90 w 105"/>
                <a:gd name="T65" fmla="*/ 94 h 96"/>
                <a:gd name="T66" fmla="*/ 86 w 105"/>
                <a:gd name="T67" fmla="*/ 93 h 96"/>
                <a:gd name="T68" fmla="*/ 77 w 105"/>
                <a:gd name="T69" fmla="*/ 92 h 96"/>
                <a:gd name="T70" fmla="*/ 71 w 105"/>
                <a:gd name="T71" fmla="*/ 88 h 96"/>
                <a:gd name="T72" fmla="*/ 68 w 105"/>
                <a:gd name="T73" fmla="*/ 83 h 96"/>
                <a:gd name="T74" fmla="*/ 61 w 105"/>
                <a:gd name="T75" fmla="*/ 86 h 96"/>
                <a:gd name="T76" fmla="*/ 53 w 105"/>
                <a:gd name="T77" fmla="*/ 86 h 96"/>
                <a:gd name="T78" fmla="*/ 46 w 105"/>
                <a:gd name="T79" fmla="*/ 79 h 96"/>
                <a:gd name="T80" fmla="*/ 40 w 105"/>
                <a:gd name="T81" fmla="*/ 77 h 96"/>
                <a:gd name="T82" fmla="*/ 37 w 105"/>
                <a:gd name="T83" fmla="*/ 72 h 96"/>
                <a:gd name="T84" fmla="*/ 35 w 105"/>
                <a:gd name="T85" fmla="*/ 66 h 96"/>
                <a:gd name="T86" fmla="*/ 28 w 105"/>
                <a:gd name="T87" fmla="*/ 64 h 96"/>
                <a:gd name="T88" fmla="*/ 28 w 105"/>
                <a:gd name="T89" fmla="*/ 61 h 96"/>
                <a:gd name="T90" fmla="*/ 24 w 105"/>
                <a:gd name="T91" fmla="*/ 65 h 96"/>
                <a:gd name="T92" fmla="*/ 20 w 105"/>
                <a:gd name="T93" fmla="*/ 56 h 96"/>
                <a:gd name="T94" fmla="*/ 16 w 105"/>
                <a:gd name="T95" fmla="*/ 50 h 96"/>
                <a:gd name="T96" fmla="*/ 11 w 105"/>
                <a:gd name="T97" fmla="*/ 43 h 96"/>
                <a:gd name="T98" fmla="*/ 7 w 105"/>
                <a:gd name="T99" fmla="*/ 40 h 96"/>
                <a:gd name="T100" fmla="*/ 10 w 105"/>
                <a:gd name="T101" fmla="*/ 35 h 96"/>
                <a:gd name="T102" fmla="*/ 10 w 105"/>
                <a:gd name="T103" fmla="*/ 32 h 96"/>
                <a:gd name="T104" fmla="*/ 11 w 105"/>
                <a:gd name="T105" fmla="*/ 28 h 96"/>
                <a:gd name="T106" fmla="*/ 7 w 105"/>
                <a:gd name="T107" fmla="*/ 27 h 96"/>
                <a:gd name="T108" fmla="*/ 5 w 105"/>
                <a:gd name="T109" fmla="*/ 19 h 96"/>
                <a:gd name="T110" fmla="*/ 1 w 105"/>
                <a:gd name="T111" fmla="*/ 13 h 96"/>
                <a:gd name="T112" fmla="*/ 1 w 105"/>
                <a:gd name="T113" fmla="*/ 8 h 96"/>
                <a:gd name="T114" fmla="*/ 2 w 105"/>
                <a:gd name="T11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96">
                  <a:moveTo>
                    <a:pt x="61" y="91"/>
                  </a:moveTo>
                  <a:lnTo>
                    <a:pt x="60" y="91"/>
                  </a:lnTo>
                  <a:lnTo>
                    <a:pt x="61" y="91"/>
                  </a:lnTo>
                  <a:close/>
                  <a:moveTo>
                    <a:pt x="53" y="86"/>
                  </a:moveTo>
                  <a:lnTo>
                    <a:pt x="52" y="86"/>
                  </a:lnTo>
                  <a:lnTo>
                    <a:pt x="53" y="86"/>
                  </a:lnTo>
                  <a:close/>
                  <a:moveTo>
                    <a:pt x="51" y="86"/>
                  </a:moveTo>
                  <a:lnTo>
                    <a:pt x="51" y="84"/>
                  </a:lnTo>
                  <a:lnTo>
                    <a:pt x="49" y="84"/>
                  </a:lnTo>
                  <a:lnTo>
                    <a:pt x="51" y="84"/>
                  </a:lnTo>
                  <a:lnTo>
                    <a:pt x="51" y="86"/>
                  </a:lnTo>
                  <a:close/>
                  <a:moveTo>
                    <a:pt x="66" y="84"/>
                  </a:moveTo>
                  <a:lnTo>
                    <a:pt x="66" y="86"/>
                  </a:lnTo>
                  <a:lnTo>
                    <a:pt x="65" y="86"/>
                  </a:lnTo>
                  <a:lnTo>
                    <a:pt x="63" y="86"/>
                  </a:lnTo>
                  <a:lnTo>
                    <a:pt x="62" y="87"/>
                  </a:lnTo>
                  <a:lnTo>
                    <a:pt x="62" y="86"/>
                  </a:lnTo>
                  <a:lnTo>
                    <a:pt x="63" y="86"/>
                  </a:lnTo>
                  <a:lnTo>
                    <a:pt x="65" y="86"/>
                  </a:lnTo>
                  <a:lnTo>
                    <a:pt x="65" y="84"/>
                  </a:lnTo>
                  <a:lnTo>
                    <a:pt x="63" y="84"/>
                  </a:lnTo>
                  <a:lnTo>
                    <a:pt x="65" y="84"/>
                  </a:lnTo>
                  <a:lnTo>
                    <a:pt x="66" y="84"/>
                  </a:lnTo>
                  <a:lnTo>
                    <a:pt x="67" y="84"/>
                  </a:lnTo>
                  <a:lnTo>
                    <a:pt x="66" y="84"/>
                  </a:lnTo>
                  <a:close/>
                  <a:moveTo>
                    <a:pt x="68" y="83"/>
                  </a:moveTo>
                  <a:lnTo>
                    <a:pt x="67" y="83"/>
                  </a:lnTo>
                  <a:lnTo>
                    <a:pt x="68" y="83"/>
                  </a:lnTo>
                  <a:close/>
                  <a:moveTo>
                    <a:pt x="6" y="3"/>
                  </a:moveTo>
                  <a:lnTo>
                    <a:pt x="6" y="4"/>
                  </a:lnTo>
                  <a:lnTo>
                    <a:pt x="7" y="4"/>
                  </a:lnTo>
                  <a:lnTo>
                    <a:pt x="7" y="5"/>
                  </a:lnTo>
                  <a:lnTo>
                    <a:pt x="9" y="5"/>
                  </a:lnTo>
                  <a:lnTo>
                    <a:pt x="7" y="5"/>
                  </a:lnTo>
                  <a:lnTo>
                    <a:pt x="9" y="5"/>
                  </a:lnTo>
                  <a:lnTo>
                    <a:pt x="9" y="7"/>
                  </a:lnTo>
                  <a:lnTo>
                    <a:pt x="10" y="7"/>
                  </a:lnTo>
                  <a:lnTo>
                    <a:pt x="11" y="7"/>
                  </a:lnTo>
                  <a:lnTo>
                    <a:pt x="12" y="7"/>
                  </a:lnTo>
                  <a:lnTo>
                    <a:pt x="14" y="7"/>
                  </a:lnTo>
                  <a:lnTo>
                    <a:pt x="15" y="7"/>
                  </a:lnTo>
                  <a:lnTo>
                    <a:pt x="15" y="5"/>
                  </a:lnTo>
                  <a:lnTo>
                    <a:pt x="16" y="4"/>
                  </a:lnTo>
                  <a:lnTo>
                    <a:pt x="18" y="4"/>
                  </a:lnTo>
                  <a:lnTo>
                    <a:pt x="18" y="3"/>
                  </a:lnTo>
                  <a:lnTo>
                    <a:pt x="19" y="3"/>
                  </a:lnTo>
                  <a:lnTo>
                    <a:pt x="19" y="1"/>
                  </a:lnTo>
                  <a:lnTo>
                    <a:pt x="20" y="1"/>
                  </a:lnTo>
                  <a:lnTo>
                    <a:pt x="21" y="1"/>
                  </a:lnTo>
                  <a:lnTo>
                    <a:pt x="21" y="0"/>
                  </a:lnTo>
                  <a:lnTo>
                    <a:pt x="23" y="1"/>
                  </a:lnTo>
                  <a:lnTo>
                    <a:pt x="23" y="3"/>
                  </a:lnTo>
                  <a:lnTo>
                    <a:pt x="24" y="3"/>
                  </a:lnTo>
                  <a:lnTo>
                    <a:pt x="23" y="3"/>
                  </a:lnTo>
                  <a:lnTo>
                    <a:pt x="23" y="4"/>
                  </a:lnTo>
                  <a:lnTo>
                    <a:pt x="24" y="5"/>
                  </a:lnTo>
                  <a:lnTo>
                    <a:pt x="23" y="7"/>
                  </a:lnTo>
                  <a:lnTo>
                    <a:pt x="21" y="7"/>
                  </a:lnTo>
                  <a:lnTo>
                    <a:pt x="23" y="7"/>
                  </a:lnTo>
                  <a:lnTo>
                    <a:pt x="23" y="8"/>
                  </a:lnTo>
                  <a:lnTo>
                    <a:pt x="24" y="8"/>
                  </a:lnTo>
                  <a:lnTo>
                    <a:pt x="24" y="9"/>
                  </a:lnTo>
                  <a:lnTo>
                    <a:pt x="25" y="9"/>
                  </a:lnTo>
                  <a:lnTo>
                    <a:pt x="25" y="10"/>
                  </a:lnTo>
                  <a:lnTo>
                    <a:pt x="26" y="10"/>
                  </a:lnTo>
                  <a:lnTo>
                    <a:pt x="26" y="9"/>
                  </a:lnTo>
                  <a:lnTo>
                    <a:pt x="26" y="10"/>
                  </a:lnTo>
                  <a:lnTo>
                    <a:pt x="26" y="12"/>
                  </a:lnTo>
                  <a:lnTo>
                    <a:pt x="28" y="13"/>
                  </a:lnTo>
                  <a:lnTo>
                    <a:pt x="26" y="13"/>
                  </a:lnTo>
                  <a:lnTo>
                    <a:pt x="28" y="13"/>
                  </a:lnTo>
                  <a:lnTo>
                    <a:pt x="28" y="14"/>
                  </a:lnTo>
                  <a:lnTo>
                    <a:pt x="28" y="15"/>
                  </a:lnTo>
                  <a:lnTo>
                    <a:pt x="29" y="15"/>
                  </a:lnTo>
                  <a:lnTo>
                    <a:pt x="30" y="15"/>
                  </a:lnTo>
                  <a:lnTo>
                    <a:pt x="32" y="17"/>
                  </a:lnTo>
                  <a:lnTo>
                    <a:pt x="33" y="17"/>
                  </a:lnTo>
                  <a:lnTo>
                    <a:pt x="34" y="17"/>
                  </a:lnTo>
                  <a:lnTo>
                    <a:pt x="34" y="18"/>
                  </a:lnTo>
                  <a:lnTo>
                    <a:pt x="35" y="18"/>
                  </a:lnTo>
                  <a:lnTo>
                    <a:pt x="35" y="19"/>
                  </a:lnTo>
                  <a:lnTo>
                    <a:pt x="37" y="19"/>
                  </a:lnTo>
                  <a:lnTo>
                    <a:pt x="37" y="21"/>
                  </a:lnTo>
                  <a:lnTo>
                    <a:pt x="38" y="21"/>
                  </a:lnTo>
                  <a:lnTo>
                    <a:pt x="39" y="21"/>
                  </a:lnTo>
                  <a:lnTo>
                    <a:pt x="40" y="22"/>
                  </a:lnTo>
                  <a:lnTo>
                    <a:pt x="42" y="22"/>
                  </a:lnTo>
                  <a:lnTo>
                    <a:pt x="43" y="22"/>
                  </a:lnTo>
                  <a:lnTo>
                    <a:pt x="44" y="22"/>
                  </a:lnTo>
                  <a:lnTo>
                    <a:pt x="46" y="22"/>
                  </a:lnTo>
                  <a:lnTo>
                    <a:pt x="47" y="22"/>
                  </a:lnTo>
                  <a:lnTo>
                    <a:pt x="48" y="21"/>
                  </a:lnTo>
                  <a:lnTo>
                    <a:pt x="49" y="21"/>
                  </a:lnTo>
                  <a:lnTo>
                    <a:pt x="52" y="21"/>
                  </a:lnTo>
                  <a:lnTo>
                    <a:pt x="54" y="21"/>
                  </a:lnTo>
                  <a:lnTo>
                    <a:pt x="54" y="19"/>
                  </a:lnTo>
                  <a:lnTo>
                    <a:pt x="54" y="21"/>
                  </a:lnTo>
                  <a:lnTo>
                    <a:pt x="53" y="21"/>
                  </a:lnTo>
                  <a:lnTo>
                    <a:pt x="52" y="21"/>
                  </a:lnTo>
                  <a:lnTo>
                    <a:pt x="53" y="21"/>
                  </a:lnTo>
                  <a:lnTo>
                    <a:pt x="54" y="21"/>
                  </a:lnTo>
                  <a:lnTo>
                    <a:pt x="54" y="19"/>
                  </a:lnTo>
                  <a:lnTo>
                    <a:pt x="54" y="18"/>
                  </a:lnTo>
                  <a:lnTo>
                    <a:pt x="54" y="17"/>
                  </a:lnTo>
                  <a:lnTo>
                    <a:pt x="56" y="17"/>
                  </a:lnTo>
                  <a:lnTo>
                    <a:pt x="57" y="17"/>
                  </a:lnTo>
                  <a:lnTo>
                    <a:pt x="58" y="17"/>
                  </a:lnTo>
                  <a:lnTo>
                    <a:pt x="58" y="15"/>
                  </a:lnTo>
                  <a:lnTo>
                    <a:pt x="60" y="15"/>
                  </a:lnTo>
                  <a:lnTo>
                    <a:pt x="58" y="15"/>
                  </a:lnTo>
                  <a:lnTo>
                    <a:pt x="60" y="14"/>
                  </a:lnTo>
                  <a:lnTo>
                    <a:pt x="61" y="13"/>
                  </a:lnTo>
                  <a:lnTo>
                    <a:pt x="62" y="13"/>
                  </a:lnTo>
                  <a:lnTo>
                    <a:pt x="62" y="12"/>
                  </a:lnTo>
                  <a:lnTo>
                    <a:pt x="63" y="12"/>
                  </a:lnTo>
                  <a:lnTo>
                    <a:pt x="65" y="12"/>
                  </a:lnTo>
                  <a:lnTo>
                    <a:pt x="66" y="12"/>
                  </a:lnTo>
                  <a:lnTo>
                    <a:pt x="67" y="12"/>
                  </a:lnTo>
                  <a:lnTo>
                    <a:pt x="67" y="10"/>
                  </a:lnTo>
                  <a:lnTo>
                    <a:pt x="68" y="10"/>
                  </a:lnTo>
                  <a:lnTo>
                    <a:pt x="70" y="10"/>
                  </a:lnTo>
                  <a:lnTo>
                    <a:pt x="71" y="12"/>
                  </a:lnTo>
                  <a:lnTo>
                    <a:pt x="71" y="10"/>
                  </a:lnTo>
                  <a:lnTo>
                    <a:pt x="72" y="10"/>
                  </a:lnTo>
                  <a:lnTo>
                    <a:pt x="72" y="12"/>
                  </a:lnTo>
                  <a:lnTo>
                    <a:pt x="72" y="13"/>
                  </a:lnTo>
                  <a:lnTo>
                    <a:pt x="74" y="13"/>
                  </a:lnTo>
                  <a:lnTo>
                    <a:pt x="75" y="13"/>
                  </a:lnTo>
                  <a:lnTo>
                    <a:pt x="76" y="13"/>
                  </a:lnTo>
                  <a:lnTo>
                    <a:pt x="76" y="14"/>
                  </a:lnTo>
                  <a:lnTo>
                    <a:pt x="77" y="14"/>
                  </a:lnTo>
                  <a:lnTo>
                    <a:pt x="77" y="15"/>
                  </a:lnTo>
                  <a:lnTo>
                    <a:pt x="79" y="15"/>
                  </a:lnTo>
                  <a:lnTo>
                    <a:pt x="79" y="14"/>
                  </a:lnTo>
                  <a:lnTo>
                    <a:pt x="80" y="14"/>
                  </a:lnTo>
                  <a:lnTo>
                    <a:pt x="80" y="15"/>
                  </a:lnTo>
                  <a:lnTo>
                    <a:pt x="81" y="14"/>
                  </a:lnTo>
                  <a:lnTo>
                    <a:pt x="81" y="15"/>
                  </a:lnTo>
                  <a:lnTo>
                    <a:pt x="82" y="15"/>
                  </a:lnTo>
                  <a:lnTo>
                    <a:pt x="84" y="15"/>
                  </a:lnTo>
                  <a:lnTo>
                    <a:pt x="84" y="17"/>
                  </a:lnTo>
                  <a:lnTo>
                    <a:pt x="84" y="18"/>
                  </a:lnTo>
                  <a:lnTo>
                    <a:pt x="85" y="18"/>
                  </a:lnTo>
                  <a:lnTo>
                    <a:pt x="86" y="18"/>
                  </a:lnTo>
                  <a:lnTo>
                    <a:pt x="86" y="19"/>
                  </a:lnTo>
                  <a:lnTo>
                    <a:pt x="88" y="19"/>
                  </a:lnTo>
                  <a:lnTo>
                    <a:pt x="88" y="21"/>
                  </a:lnTo>
                  <a:lnTo>
                    <a:pt x="89" y="21"/>
                  </a:lnTo>
                  <a:lnTo>
                    <a:pt x="89" y="22"/>
                  </a:lnTo>
                  <a:lnTo>
                    <a:pt x="90" y="22"/>
                  </a:lnTo>
                  <a:lnTo>
                    <a:pt x="91" y="22"/>
                  </a:lnTo>
                  <a:lnTo>
                    <a:pt x="93" y="22"/>
                  </a:lnTo>
                  <a:lnTo>
                    <a:pt x="94" y="22"/>
                  </a:lnTo>
                  <a:lnTo>
                    <a:pt x="94" y="23"/>
                  </a:lnTo>
                  <a:lnTo>
                    <a:pt x="94" y="24"/>
                  </a:lnTo>
                  <a:lnTo>
                    <a:pt x="94" y="26"/>
                  </a:lnTo>
                  <a:lnTo>
                    <a:pt x="94" y="27"/>
                  </a:lnTo>
                  <a:lnTo>
                    <a:pt x="94" y="28"/>
                  </a:lnTo>
                  <a:lnTo>
                    <a:pt x="94" y="29"/>
                  </a:lnTo>
                  <a:lnTo>
                    <a:pt x="94" y="31"/>
                  </a:lnTo>
                  <a:lnTo>
                    <a:pt x="93" y="31"/>
                  </a:lnTo>
                  <a:lnTo>
                    <a:pt x="93" y="32"/>
                  </a:lnTo>
                  <a:lnTo>
                    <a:pt x="94" y="32"/>
                  </a:lnTo>
                  <a:lnTo>
                    <a:pt x="93" y="32"/>
                  </a:lnTo>
                  <a:lnTo>
                    <a:pt x="93" y="33"/>
                  </a:lnTo>
                  <a:lnTo>
                    <a:pt x="93" y="35"/>
                  </a:lnTo>
                  <a:lnTo>
                    <a:pt x="93" y="36"/>
                  </a:lnTo>
                  <a:lnTo>
                    <a:pt x="91" y="36"/>
                  </a:lnTo>
                  <a:lnTo>
                    <a:pt x="91" y="37"/>
                  </a:lnTo>
                  <a:lnTo>
                    <a:pt x="93" y="37"/>
                  </a:lnTo>
                  <a:lnTo>
                    <a:pt x="91" y="37"/>
                  </a:lnTo>
                  <a:lnTo>
                    <a:pt x="90" y="37"/>
                  </a:lnTo>
                  <a:lnTo>
                    <a:pt x="90" y="38"/>
                  </a:lnTo>
                  <a:lnTo>
                    <a:pt x="90" y="40"/>
                  </a:lnTo>
                  <a:lnTo>
                    <a:pt x="90" y="41"/>
                  </a:lnTo>
                  <a:lnTo>
                    <a:pt x="90" y="42"/>
                  </a:lnTo>
                  <a:lnTo>
                    <a:pt x="91" y="42"/>
                  </a:lnTo>
                  <a:lnTo>
                    <a:pt x="93" y="42"/>
                  </a:lnTo>
                  <a:lnTo>
                    <a:pt x="91" y="42"/>
                  </a:lnTo>
                  <a:lnTo>
                    <a:pt x="91" y="43"/>
                  </a:lnTo>
                  <a:lnTo>
                    <a:pt x="91" y="45"/>
                  </a:lnTo>
                  <a:lnTo>
                    <a:pt x="90" y="45"/>
                  </a:lnTo>
                  <a:lnTo>
                    <a:pt x="90" y="46"/>
                  </a:lnTo>
                  <a:lnTo>
                    <a:pt x="90" y="47"/>
                  </a:lnTo>
                  <a:lnTo>
                    <a:pt x="91" y="47"/>
                  </a:lnTo>
                  <a:lnTo>
                    <a:pt x="91" y="49"/>
                  </a:lnTo>
                  <a:lnTo>
                    <a:pt x="91" y="50"/>
                  </a:lnTo>
                  <a:lnTo>
                    <a:pt x="91" y="51"/>
                  </a:lnTo>
                  <a:lnTo>
                    <a:pt x="91" y="52"/>
                  </a:lnTo>
                  <a:lnTo>
                    <a:pt x="91" y="54"/>
                  </a:lnTo>
                  <a:lnTo>
                    <a:pt x="91" y="55"/>
                  </a:lnTo>
                  <a:lnTo>
                    <a:pt x="91" y="56"/>
                  </a:lnTo>
                  <a:lnTo>
                    <a:pt x="93" y="56"/>
                  </a:lnTo>
                  <a:lnTo>
                    <a:pt x="94" y="56"/>
                  </a:lnTo>
                  <a:lnTo>
                    <a:pt x="95" y="56"/>
                  </a:lnTo>
                  <a:lnTo>
                    <a:pt x="96" y="56"/>
                  </a:lnTo>
                  <a:lnTo>
                    <a:pt x="96" y="57"/>
                  </a:lnTo>
                  <a:lnTo>
                    <a:pt x="96" y="59"/>
                  </a:lnTo>
                  <a:lnTo>
                    <a:pt x="98" y="59"/>
                  </a:lnTo>
                  <a:lnTo>
                    <a:pt x="96" y="59"/>
                  </a:lnTo>
                  <a:lnTo>
                    <a:pt x="96" y="60"/>
                  </a:lnTo>
                  <a:lnTo>
                    <a:pt x="95" y="61"/>
                  </a:lnTo>
                  <a:lnTo>
                    <a:pt x="95" y="63"/>
                  </a:lnTo>
                  <a:lnTo>
                    <a:pt x="94" y="64"/>
                  </a:lnTo>
                  <a:lnTo>
                    <a:pt x="93" y="65"/>
                  </a:lnTo>
                  <a:lnTo>
                    <a:pt x="91" y="66"/>
                  </a:lnTo>
                  <a:lnTo>
                    <a:pt x="93" y="66"/>
                  </a:lnTo>
                  <a:lnTo>
                    <a:pt x="93" y="68"/>
                  </a:lnTo>
                  <a:lnTo>
                    <a:pt x="94" y="68"/>
                  </a:lnTo>
                  <a:lnTo>
                    <a:pt x="94" y="69"/>
                  </a:lnTo>
                  <a:lnTo>
                    <a:pt x="94" y="70"/>
                  </a:lnTo>
                  <a:lnTo>
                    <a:pt x="95" y="70"/>
                  </a:lnTo>
                  <a:lnTo>
                    <a:pt x="95" y="72"/>
                  </a:lnTo>
                  <a:lnTo>
                    <a:pt x="95" y="73"/>
                  </a:lnTo>
                  <a:lnTo>
                    <a:pt x="96" y="73"/>
                  </a:lnTo>
                  <a:lnTo>
                    <a:pt x="96" y="74"/>
                  </a:lnTo>
                  <a:lnTo>
                    <a:pt x="98" y="74"/>
                  </a:lnTo>
                  <a:lnTo>
                    <a:pt x="99" y="74"/>
                  </a:lnTo>
                  <a:lnTo>
                    <a:pt x="99" y="75"/>
                  </a:lnTo>
                  <a:lnTo>
                    <a:pt x="100" y="75"/>
                  </a:lnTo>
                  <a:lnTo>
                    <a:pt x="102" y="77"/>
                  </a:lnTo>
                  <a:lnTo>
                    <a:pt x="102" y="75"/>
                  </a:lnTo>
                  <a:lnTo>
                    <a:pt x="103" y="77"/>
                  </a:lnTo>
                  <a:lnTo>
                    <a:pt x="102" y="77"/>
                  </a:lnTo>
                  <a:lnTo>
                    <a:pt x="102" y="78"/>
                  </a:lnTo>
                  <a:lnTo>
                    <a:pt x="103" y="79"/>
                  </a:lnTo>
                  <a:lnTo>
                    <a:pt x="103" y="80"/>
                  </a:lnTo>
                  <a:lnTo>
                    <a:pt x="102" y="82"/>
                  </a:lnTo>
                  <a:lnTo>
                    <a:pt x="103" y="82"/>
                  </a:lnTo>
                  <a:lnTo>
                    <a:pt x="102" y="82"/>
                  </a:lnTo>
                  <a:lnTo>
                    <a:pt x="103" y="82"/>
                  </a:lnTo>
                  <a:lnTo>
                    <a:pt x="103" y="83"/>
                  </a:lnTo>
                  <a:lnTo>
                    <a:pt x="103" y="82"/>
                  </a:lnTo>
                  <a:lnTo>
                    <a:pt x="104" y="82"/>
                  </a:lnTo>
                  <a:lnTo>
                    <a:pt x="105" y="83"/>
                  </a:lnTo>
                  <a:lnTo>
                    <a:pt x="105" y="84"/>
                  </a:lnTo>
                  <a:lnTo>
                    <a:pt x="104" y="84"/>
                  </a:lnTo>
                  <a:lnTo>
                    <a:pt x="104" y="86"/>
                  </a:lnTo>
                  <a:lnTo>
                    <a:pt x="103" y="86"/>
                  </a:lnTo>
                  <a:lnTo>
                    <a:pt x="102" y="86"/>
                  </a:lnTo>
                  <a:lnTo>
                    <a:pt x="102" y="87"/>
                  </a:lnTo>
                  <a:lnTo>
                    <a:pt x="100" y="87"/>
                  </a:lnTo>
                  <a:lnTo>
                    <a:pt x="99" y="87"/>
                  </a:lnTo>
                  <a:lnTo>
                    <a:pt x="100" y="87"/>
                  </a:lnTo>
                  <a:lnTo>
                    <a:pt x="99" y="87"/>
                  </a:lnTo>
                  <a:lnTo>
                    <a:pt x="99" y="88"/>
                  </a:lnTo>
                  <a:lnTo>
                    <a:pt x="98" y="88"/>
                  </a:lnTo>
                  <a:lnTo>
                    <a:pt x="96" y="88"/>
                  </a:lnTo>
                  <a:lnTo>
                    <a:pt x="96" y="89"/>
                  </a:lnTo>
                  <a:lnTo>
                    <a:pt x="96" y="91"/>
                  </a:lnTo>
                  <a:lnTo>
                    <a:pt x="96" y="92"/>
                  </a:lnTo>
                  <a:lnTo>
                    <a:pt x="96" y="93"/>
                  </a:lnTo>
                  <a:lnTo>
                    <a:pt x="96" y="94"/>
                  </a:lnTo>
                  <a:lnTo>
                    <a:pt x="95" y="94"/>
                  </a:lnTo>
                  <a:lnTo>
                    <a:pt x="95" y="96"/>
                  </a:lnTo>
                  <a:lnTo>
                    <a:pt x="94" y="96"/>
                  </a:lnTo>
                  <a:lnTo>
                    <a:pt x="94" y="94"/>
                  </a:lnTo>
                  <a:lnTo>
                    <a:pt x="93" y="94"/>
                  </a:lnTo>
                  <a:lnTo>
                    <a:pt x="91" y="94"/>
                  </a:lnTo>
                  <a:lnTo>
                    <a:pt x="90" y="94"/>
                  </a:lnTo>
                  <a:lnTo>
                    <a:pt x="90" y="93"/>
                  </a:lnTo>
                  <a:lnTo>
                    <a:pt x="89" y="93"/>
                  </a:lnTo>
                  <a:lnTo>
                    <a:pt x="90" y="93"/>
                  </a:lnTo>
                  <a:lnTo>
                    <a:pt x="90" y="94"/>
                  </a:lnTo>
                  <a:lnTo>
                    <a:pt x="89" y="94"/>
                  </a:lnTo>
                  <a:lnTo>
                    <a:pt x="89" y="93"/>
                  </a:lnTo>
                  <a:lnTo>
                    <a:pt x="89" y="94"/>
                  </a:lnTo>
                  <a:lnTo>
                    <a:pt x="88" y="94"/>
                  </a:lnTo>
                  <a:lnTo>
                    <a:pt x="88" y="93"/>
                  </a:lnTo>
                  <a:lnTo>
                    <a:pt x="86" y="93"/>
                  </a:lnTo>
                  <a:lnTo>
                    <a:pt x="86" y="94"/>
                  </a:lnTo>
                  <a:lnTo>
                    <a:pt x="86" y="93"/>
                  </a:lnTo>
                  <a:lnTo>
                    <a:pt x="85" y="93"/>
                  </a:lnTo>
                  <a:lnTo>
                    <a:pt x="84" y="93"/>
                  </a:lnTo>
                  <a:lnTo>
                    <a:pt x="82" y="93"/>
                  </a:lnTo>
                  <a:lnTo>
                    <a:pt x="81" y="93"/>
                  </a:lnTo>
                  <a:lnTo>
                    <a:pt x="81" y="92"/>
                  </a:lnTo>
                  <a:lnTo>
                    <a:pt x="80" y="92"/>
                  </a:lnTo>
                  <a:lnTo>
                    <a:pt x="79" y="92"/>
                  </a:lnTo>
                  <a:lnTo>
                    <a:pt x="77" y="92"/>
                  </a:lnTo>
                  <a:lnTo>
                    <a:pt x="76" y="92"/>
                  </a:lnTo>
                  <a:lnTo>
                    <a:pt x="75" y="92"/>
                  </a:lnTo>
                  <a:lnTo>
                    <a:pt x="74" y="92"/>
                  </a:lnTo>
                  <a:lnTo>
                    <a:pt x="74" y="91"/>
                  </a:lnTo>
                  <a:lnTo>
                    <a:pt x="72" y="91"/>
                  </a:lnTo>
                  <a:lnTo>
                    <a:pt x="72" y="89"/>
                  </a:lnTo>
                  <a:lnTo>
                    <a:pt x="72" y="88"/>
                  </a:lnTo>
                  <a:lnTo>
                    <a:pt x="71" y="88"/>
                  </a:lnTo>
                  <a:lnTo>
                    <a:pt x="71" y="87"/>
                  </a:lnTo>
                  <a:lnTo>
                    <a:pt x="71" y="86"/>
                  </a:lnTo>
                  <a:lnTo>
                    <a:pt x="71" y="84"/>
                  </a:lnTo>
                  <a:lnTo>
                    <a:pt x="70" y="84"/>
                  </a:lnTo>
                  <a:lnTo>
                    <a:pt x="70" y="83"/>
                  </a:lnTo>
                  <a:lnTo>
                    <a:pt x="70" y="84"/>
                  </a:lnTo>
                  <a:lnTo>
                    <a:pt x="70" y="83"/>
                  </a:lnTo>
                  <a:lnTo>
                    <a:pt x="68" y="83"/>
                  </a:lnTo>
                  <a:lnTo>
                    <a:pt x="67" y="83"/>
                  </a:lnTo>
                  <a:lnTo>
                    <a:pt x="66" y="83"/>
                  </a:lnTo>
                  <a:lnTo>
                    <a:pt x="65" y="83"/>
                  </a:lnTo>
                  <a:lnTo>
                    <a:pt x="65" y="84"/>
                  </a:lnTo>
                  <a:lnTo>
                    <a:pt x="63" y="84"/>
                  </a:lnTo>
                  <a:lnTo>
                    <a:pt x="63" y="86"/>
                  </a:lnTo>
                  <a:lnTo>
                    <a:pt x="62" y="86"/>
                  </a:lnTo>
                  <a:lnTo>
                    <a:pt x="61" y="86"/>
                  </a:lnTo>
                  <a:lnTo>
                    <a:pt x="60" y="86"/>
                  </a:lnTo>
                  <a:lnTo>
                    <a:pt x="60" y="87"/>
                  </a:lnTo>
                  <a:lnTo>
                    <a:pt x="58" y="87"/>
                  </a:lnTo>
                  <a:lnTo>
                    <a:pt x="57" y="87"/>
                  </a:lnTo>
                  <a:lnTo>
                    <a:pt x="57" y="86"/>
                  </a:lnTo>
                  <a:lnTo>
                    <a:pt x="56" y="86"/>
                  </a:lnTo>
                  <a:lnTo>
                    <a:pt x="54" y="86"/>
                  </a:lnTo>
                  <a:lnTo>
                    <a:pt x="53" y="86"/>
                  </a:lnTo>
                  <a:lnTo>
                    <a:pt x="52" y="86"/>
                  </a:lnTo>
                  <a:lnTo>
                    <a:pt x="52" y="84"/>
                  </a:lnTo>
                  <a:lnTo>
                    <a:pt x="49" y="83"/>
                  </a:lnTo>
                  <a:lnTo>
                    <a:pt x="48" y="83"/>
                  </a:lnTo>
                  <a:lnTo>
                    <a:pt x="48" y="82"/>
                  </a:lnTo>
                  <a:lnTo>
                    <a:pt x="47" y="82"/>
                  </a:lnTo>
                  <a:lnTo>
                    <a:pt x="47" y="80"/>
                  </a:lnTo>
                  <a:lnTo>
                    <a:pt x="46" y="79"/>
                  </a:lnTo>
                  <a:lnTo>
                    <a:pt x="44" y="79"/>
                  </a:lnTo>
                  <a:lnTo>
                    <a:pt x="43" y="79"/>
                  </a:lnTo>
                  <a:lnTo>
                    <a:pt x="43" y="78"/>
                  </a:lnTo>
                  <a:lnTo>
                    <a:pt x="43" y="79"/>
                  </a:lnTo>
                  <a:lnTo>
                    <a:pt x="42" y="79"/>
                  </a:lnTo>
                  <a:lnTo>
                    <a:pt x="42" y="78"/>
                  </a:lnTo>
                  <a:lnTo>
                    <a:pt x="40" y="78"/>
                  </a:lnTo>
                  <a:lnTo>
                    <a:pt x="40" y="77"/>
                  </a:lnTo>
                  <a:lnTo>
                    <a:pt x="39" y="77"/>
                  </a:lnTo>
                  <a:lnTo>
                    <a:pt x="40" y="77"/>
                  </a:lnTo>
                  <a:lnTo>
                    <a:pt x="39" y="77"/>
                  </a:lnTo>
                  <a:lnTo>
                    <a:pt x="39" y="75"/>
                  </a:lnTo>
                  <a:lnTo>
                    <a:pt x="39" y="74"/>
                  </a:lnTo>
                  <a:lnTo>
                    <a:pt x="39" y="73"/>
                  </a:lnTo>
                  <a:lnTo>
                    <a:pt x="38" y="73"/>
                  </a:lnTo>
                  <a:lnTo>
                    <a:pt x="37" y="72"/>
                  </a:lnTo>
                  <a:lnTo>
                    <a:pt x="38" y="72"/>
                  </a:lnTo>
                  <a:lnTo>
                    <a:pt x="38" y="70"/>
                  </a:lnTo>
                  <a:lnTo>
                    <a:pt x="37" y="70"/>
                  </a:lnTo>
                  <a:lnTo>
                    <a:pt x="37" y="69"/>
                  </a:lnTo>
                  <a:lnTo>
                    <a:pt x="37" y="68"/>
                  </a:lnTo>
                  <a:lnTo>
                    <a:pt x="37" y="69"/>
                  </a:lnTo>
                  <a:lnTo>
                    <a:pt x="35" y="68"/>
                  </a:lnTo>
                  <a:lnTo>
                    <a:pt x="35" y="66"/>
                  </a:lnTo>
                  <a:lnTo>
                    <a:pt x="34" y="66"/>
                  </a:lnTo>
                  <a:lnTo>
                    <a:pt x="34" y="65"/>
                  </a:lnTo>
                  <a:lnTo>
                    <a:pt x="34" y="64"/>
                  </a:lnTo>
                  <a:lnTo>
                    <a:pt x="33" y="64"/>
                  </a:lnTo>
                  <a:lnTo>
                    <a:pt x="30" y="65"/>
                  </a:lnTo>
                  <a:lnTo>
                    <a:pt x="30" y="64"/>
                  </a:lnTo>
                  <a:lnTo>
                    <a:pt x="29" y="64"/>
                  </a:lnTo>
                  <a:lnTo>
                    <a:pt x="28" y="64"/>
                  </a:lnTo>
                  <a:lnTo>
                    <a:pt x="28" y="63"/>
                  </a:lnTo>
                  <a:lnTo>
                    <a:pt x="26" y="63"/>
                  </a:lnTo>
                  <a:lnTo>
                    <a:pt x="28" y="63"/>
                  </a:lnTo>
                  <a:lnTo>
                    <a:pt x="29" y="63"/>
                  </a:lnTo>
                  <a:lnTo>
                    <a:pt x="29" y="61"/>
                  </a:lnTo>
                  <a:lnTo>
                    <a:pt x="29" y="63"/>
                  </a:lnTo>
                  <a:lnTo>
                    <a:pt x="28" y="63"/>
                  </a:lnTo>
                  <a:lnTo>
                    <a:pt x="28" y="61"/>
                  </a:lnTo>
                  <a:lnTo>
                    <a:pt x="28" y="63"/>
                  </a:lnTo>
                  <a:lnTo>
                    <a:pt x="28" y="61"/>
                  </a:lnTo>
                  <a:lnTo>
                    <a:pt x="28" y="63"/>
                  </a:lnTo>
                  <a:lnTo>
                    <a:pt x="26" y="63"/>
                  </a:lnTo>
                  <a:lnTo>
                    <a:pt x="26" y="64"/>
                  </a:lnTo>
                  <a:lnTo>
                    <a:pt x="26" y="65"/>
                  </a:lnTo>
                  <a:lnTo>
                    <a:pt x="25" y="65"/>
                  </a:lnTo>
                  <a:lnTo>
                    <a:pt x="24" y="65"/>
                  </a:lnTo>
                  <a:lnTo>
                    <a:pt x="24" y="64"/>
                  </a:lnTo>
                  <a:lnTo>
                    <a:pt x="24" y="63"/>
                  </a:lnTo>
                  <a:lnTo>
                    <a:pt x="23" y="63"/>
                  </a:lnTo>
                  <a:lnTo>
                    <a:pt x="23" y="59"/>
                  </a:lnTo>
                  <a:lnTo>
                    <a:pt x="21" y="59"/>
                  </a:lnTo>
                  <a:lnTo>
                    <a:pt x="20" y="59"/>
                  </a:lnTo>
                  <a:lnTo>
                    <a:pt x="20" y="57"/>
                  </a:lnTo>
                  <a:lnTo>
                    <a:pt x="20" y="56"/>
                  </a:lnTo>
                  <a:lnTo>
                    <a:pt x="21" y="54"/>
                  </a:lnTo>
                  <a:lnTo>
                    <a:pt x="20" y="54"/>
                  </a:lnTo>
                  <a:lnTo>
                    <a:pt x="20" y="52"/>
                  </a:lnTo>
                  <a:lnTo>
                    <a:pt x="20" y="51"/>
                  </a:lnTo>
                  <a:lnTo>
                    <a:pt x="19" y="51"/>
                  </a:lnTo>
                  <a:lnTo>
                    <a:pt x="19" y="50"/>
                  </a:lnTo>
                  <a:lnTo>
                    <a:pt x="18" y="50"/>
                  </a:lnTo>
                  <a:lnTo>
                    <a:pt x="16" y="50"/>
                  </a:lnTo>
                  <a:lnTo>
                    <a:pt x="15" y="47"/>
                  </a:lnTo>
                  <a:lnTo>
                    <a:pt x="14" y="47"/>
                  </a:lnTo>
                  <a:lnTo>
                    <a:pt x="14" y="46"/>
                  </a:lnTo>
                  <a:lnTo>
                    <a:pt x="12" y="46"/>
                  </a:lnTo>
                  <a:lnTo>
                    <a:pt x="11" y="46"/>
                  </a:lnTo>
                  <a:lnTo>
                    <a:pt x="11" y="45"/>
                  </a:lnTo>
                  <a:lnTo>
                    <a:pt x="12" y="45"/>
                  </a:lnTo>
                  <a:lnTo>
                    <a:pt x="11" y="43"/>
                  </a:lnTo>
                  <a:lnTo>
                    <a:pt x="11" y="42"/>
                  </a:lnTo>
                  <a:lnTo>
                    <a:pt x="11" y="43"/>
                  </a:lnTo>
                  <a:lnTo>
                    <a:pt x="10" y="42"/>
                  </a:lnTo>
                  <a:lnTo>
                    <a:pt x="11" y="42"/>
                  </a:lnTo>
                  <a:lnTo>
                    <a:pt x="10" y="42"/>
                  </a:lnTo>
                  <a:lnTo>
                    <a:pt x="9" y="41"/>
                  </a:lnTo>
                  <a:lnTo>
                    <a:pt x="9" y="40"/>
                  </a:lnTo>
                  <a:lnTo>
                    <a:pt x="7" y="40"/>
                  </a:lnTo>
                  <a:lnTo>
                    <a:pt x="9" y="40"/>
                  </a:lnTo>
                  <a:lnTo>
                    <a:pt x="9" y="38"/>
                  </a:lnTo>
                  <a:lnTo>
                    <a:pt x="9" y="37"/>
                  </a:lnTo>
                  <a:lnTo>
                    <a:pt x="7" y="37"/>
                  </a:lnTo>
                  <a:lnTo>
                    <a:pt x="7" y="36"/>
                  </a:lnTo>
                  <a:lnTo>
                    <a:pt x="9" y="36"/>
                  </a:lnTo>
                  <a:lnTo>
                    <a:pt x="10" y="36"/>
                  </a:lnTo>
                  <a:lnTo>
                    <a:pt x="10" y="35"/>
                  </a:lnTo>
                  <a:lnTo>
                    <a:pt x="9" y="35"/>
                  </a:lnTo>
                  <a:lnTo>
                    <a:pt x="10" y="35"/>
                  </a:lnTo>
                  <a:lnTo>
                    <a:pt x="9" y="35"/>
                  </a:lnTo>
                  <a:lnTo>
                    <a:pt x="10" y="35"/>
                  </a:lnTo>
                  <a:lnTo>
                    <a:pt x="10" y="33"/>
                  </a:lnTo>
                  <a:lnTo>
                    <a:pt x="10" y="32"/>
                  </a:lnTo>
                  <a:lnTo>
                    <a:pt x="11" y="32"/>
                  </a:lnTo>
                  <a:lnTo>
                    <a:pt x="10" y="32"/>
                  </a:lnTo>
                  <a:lnTo>
                    <a:pt x="11" y="32"/>
                  </a:lnTo>
                  <a:lnTo>
                    <a:pt x="12" y="32"/>
                  </a:lnTo>
                  <a:lnTo>
                    <a:pt x="11" y="32"/>
                  </a:lnTo>
                  <a:lnTo>
                    <a:pt x="12" y="32"/>
                  </a:lnTo>
                  <a:lnTo>
                    <a:pt x="12" y="31"/>
                  </a:lnTo>
                  <a:lnTo>
                    <a:pt x="11" y="31"/>
                  </a:lnTo>
                  <a:lnTo>
                    <a:pt x="11" y="29"/>
                  </a:lnTo>
                  <a:lnTo>
                    <a:pt x="11" y="28"/>
                  </a:lnTo>
                  <a:lnTo>
                    <a:pt x="12" y="28"/>
                  </a:lnTo>
                  <a:lnTo>
                    <a:pt x="12" y="27"/>
                  </a:lnTo>
                  <a:lnTo>
                    <a:pt x="11" y="27"/>
                  </a:lnTo>
                  <a:lnTo>
                    <a:pt x="10" y="27"/>
                  </a:lnTo>
                  <a:lnTo>
                    <a:pt x="9" y="27"/>
                  </a:lnTo>
                  <a:lnTo>
                    <a:pt x="9" y="26"/>
                  </a:lnTo>
                  <a:lnTo>
                    <a:pt x="7" y="26"/>
                  </a:lnTo>
                  <a:lnTo>
                    <a:pt x="7" y="27"/>
                  </a:lnTo>
                  <a:lnTo>
                    <a:pt x="7" y="26"/>
                  </a:lnTo>
                  <a:lnTo>
                    <a:pt x="7" y="24"/>
                  </a:lnTo>
                  <a:lnTo>
                    <a:pt x="7" y="23"/>
                  </a:lnTo>
                  <a:lnTo>
                    <a:pt x="6" y="23"/>
                  </a:lnTo>
                  <a:lnTo>
                    <a:pt x="6" y="22"/>
                  </a:lnTo>
                  <a:lnTo>
                    <a:pt x="6" y="21"/>
                  </a:lnTo>
                  <a:lnTo>
                    <a:pt x="5" y="21"/>
                  </a:lnTo>
                  <a:lnTo>
                    <a:pt x="5" y="19"/>
                  </a:lnTo>
                  <a:lnTo>
                    <a:pt x="5" y="18"/>
                  </a:lnTo>
                  <a:lnTo>
                    <a:pt x="5" y="17"/>
                  </a:lnTo>
                  <a:lnTo>
                    <a:pt x="4" y="17"/>
                  </a:lnTo>
                  <a:lnTo>
                    <a:pt x="4" y="15"/>
                  </a:lnTo>
                  <a:lnTo>
                    <a:pt x="4" y="14"/>
                  </a:lnTo>
                  <a:lnTo>
                    <a:pt x="2" y="14"/>
                  </a:lnTo>
                  <a:lnTo>
                    <a:pt x="2" y="13"/>
                  </a:lnTo>
                  <a:lnTo>
                    <a:pt x="1" y="13"/>
                  </a:lnTo>
                  <a:lnTo>
                    <a:pt x="2" y="13"/>
                  </a:lnTo>
                  <a:lnTo>
                    <a:pt x="2" y="12"/>
                  </a:lnTo>
                  <a:lnTo>
                    <a:pt x="2" y="10"/>
                  </a:lnTo>
                  <a:lnTo>
                    <a:pt x="2" y="9"/>
                  </a:lnTo>
                  <a:lnTo>
                    <a:pt x="2" y="8"/>
                  </a:lnTo>
                  <a:lnTo>
                    <a:pt x="1" y="8"/>
                  </a:lnTo>
                  <a:lnTo>
                    <a:pt x="2" y="8"/>
                  </a:lnTo>
                  <a:lnTo>
                    <a:pt x="1" y="8"/>
                  </a:lnTo>
                  <a:lnTo>
                    <a:pt x="2" y="7"/>
                  </a:lnTo>
                  <a:lnTo>
                    <a:pt x="1" y="7"/>
                  </a:lnTo>
                  <a:lnTo>
                    <a:pt x="1" y="5"/>
                  </a:lnTo>
                  <a:lnTo>
                    <a:pt x="1" y="4"/>
                  </a:lnTo>
                  <a:lnTo>
                    <a:pt x="1" y="3"/>
                  </a:lnTo>
                  <a:lnTo>
                    <a:pt x="0" y="3"/>
                  </a:lnTo>
                  <a:lnTo>
                    <a:pt x="1" y="3"/>
                  </a:lnTo>
                  <a:lnTo>
                    <a:pt x="2" y="3"/>
                  </a:lnTo>
                  <a:lnTo>
                    <a:pt x="2" y="1"/>
                  </a:lnTo>
                  <a:lnTo>
                    <a:pt x="2" y="0"/>
                  </a:lnTo>
                  <a:lnTo>
                    <a:pt x="4" y="0"/>
                  </a:lnTo>
                  <a:lnTo>
                    <a:pt x="5" y="1"/>
                  </a:lnTo>
                  <a:lnTo>
                    <a:pt x="5" y="3"/>
                  </a:lnTo>
                  <a:lnTo>
                    <a:pt x="6" y="3"/>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5" name="Freeform 2035"/>
            <p:cNvSpPr>
              <a:spLocks noEditPoints="1"/>
            </p:cNvSpPr>
            <p:nvPr/>
          </p:nvSpPr>
          <p:spPr bwMode="auto">
            <a:xfrm>
              <a:off x="2927351" y="4057866"/>
              <a:ext cx="3009900" cy="133350"/>
            </a:xfrm>
            <a:custGeom>
              <a:avLst/>
              <a:gdLst>
                <a:gd name="T0" fmla="*/ 108 w 1896"/>
                <a:gd name="T1" fmla="*/ 83 h 84"/>
                <a:gd name="T2" fmla="*/ 0 w 1896"/>
                <a:gd name="T3" fmla="*/ 36 h 84"/>
                <a:gd name="T4" fmla="*/ 1 w 1896"/>
                <a:gd name="T5" fmla="*/ 37 h 84"/>
                <a:gd name="T6" fmla="*/ 1 w 1896"/>
                <a:gd name="T7" fmla="*/ 36 h 84"/>
                <a:gd name="T8" fmla="*/ 1 w 1896"/>
                <a:gd name="T9" fmla="*/ 36 h 84"/>
                <a:gd name="T10" fmla="*/ 1896 w 1896"/>
                <a:gd name="T11" fmla="*/ 36 h 84"/>
                <a:gd name="T12" fmla="*/ 1895 w 1896"/>
                <a:gd name="T13" fmla="*/ 35 h 84"/>
                <a:gd name="T14" fmla="*/ 1896 w 1896"/>
                <a:gd name="T15" fmla="*/ 36 h 84"/>
                <a:gd name="T16" fmla="*/ 1888 w 1896"/>
                <a:gd name="T17" fmla="*/ 32 h 84"/>
                <a:gd name="T18" fmla="*/ 1886 w 1896"/>
                <a:gd name="T19" fmla="*/ 30 h 84"/>
                <a:gd name="T20" fmla="*/ 1886 w 1896"/>
                <a:gd name="T21" fmla="*/ 30 h 84"/>
                <a:gd name="T22" fmla="*/ 1894 w 1896"/>
                <a:gd name="T23" fmla="*/ 30 h 84"/>
                <a:gd name="T24" fmla="*/ 1885 w 1896"/>
                <a:gd name="T25" fmla="*/ 28 h 84"/>
                <a:gd name="T26" fmla="*/ 1885 w 1896"/>
                <a:gd name="T27" fmla="*/ 28 h 84"/>
                <a:gd name="T28" fmla="*/ 1855 w 1896"/>
                <a:gd name="T29" fmla="*/ 26 h 84"/>
                <a:gd name="T30" fmla="*/ 1883 w 1896"/>
                <a:gd name="T31" fmla="*/ 26 h 84"/>
                <a:gd name="T32" fmla="*/ 1883 w 1896"/>
                <a:gd name="T33" fmla="*/ 26 h 84"/>
                <a:gd name="T34" fmla="*/ 1883 w 1896"/>
                <a:gd name="T35" fmla="*/ 25 h 84"/>
                <a:gd name="T36" fmla="*/ 1878 w 1896"/>
                <a:gd name="T37" fmla="*/ 21 h 84"/>
                <a:gd name="T38" fmla="*/ 1878 w 1896"/>
                <a:gd name="T39" fmla="*/ 21 h 84"/>
                <a:gd name="T40" fmla="*/ 1880 w 1896"/>
                <a:gd name="T41" fmla="*/ 20 h 84"/>
                <a:gd name="T42" fmla="*/ 1874 w 1896"/>
                <a:gd name="T43" fmla="*/ 16 h 84"/>
                <a:gd name="T44" fmla="*/ 1874 w 1896"/>
                <a:gd name="T45" fmla="*/ 16 h 84"/>
                <a:gd name="T46" fmla="*/ 1874 w 1896"/>
                <a:gd name="T47" fmla="*/ 16 h 84"/>
                <a:gd name="T48" fmla="*/ 1874 w 1896"/>
                <a:gd name="T49" fmla="*/ 16 h 84"/>
                <a:gd name="T50" fmla="*/ 1874 w 1896"/>
                <a:gd name="T51" fmla="*/ 14 h 84"/>
                <a:gd name="T52" fmla="*/ 1876 w 1896"/>
                <a:gd name="T53" fmla="*/ 13 h 84"/>
                <a:gd name="T54" fmla="*/ 1874 w 1896"/>
                <a:gd name="T55" fmla="*/ 13 h 84"/>
                <a:gd name="T56" fmla="*/ 1874 w 1896"/>
                <a:gd name="T57" fmla="*/ 13 h 84"/>
                <a:gd name="T58" fmla="*/ 1874 w 1896"/>
                <a:gd name="T59" fmla="*/ 11 h 84"/>
                <a:gd name="T60" fmla="*/ 77 w 1896"/>
                <a:gd name="T61" fmla="*/ 11 h 84"/>
                <a:gd name="T62" fmla="*/ 79 w 1896"/>
                <a:gd name="T63" fmla="*/ 12 h 84"/>
                <a:gd name="T64" fmla="*/ 77 w 1896"/>
                <a:gd name="T65" fmla="*/ 11 h 84"/>
                <a:gd name="T66" fmla="*/ 77 w 1896"/>
                <a:gd name="T67" fmla="*/ 11 h 84"/>
                <a:gd name="T68" fmla="*/ 77 w 1896"/>
                <a:gd name="T69" fmla="*/ 11 h 84"/>
                <a:gd name="T70" fmla="*/ 1877 w 1896"/>
                <a:gd name="T71" fmla="*/ 11 h 84"/>
                <a:gd name="T72" fmla="*/ 1877 w 1896"/>
                <a:gd name="T73" fmla="*/ 11 h 84"/>
                <a:gd name="T74" fmla="*/ 1874 w 1896"/>
                <a:gd name="T75" fmla="*/ 4 h 84"/>
                <a:gd name="T76" fmla="*/ 1873 w 1896"/>
                <a:gd name="T77" fmla="*/ 6 h 84"/>
                <a:gd name="T78" fmla="*/ 1874 w 1896"/>
                <a:gd name="T79" fmla="*/ 4 h 84"/>
                <a:gd name="T80" fmla="*/ 69 w 1896"/>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6" h="84">
                  <a:moveTo>
                    <a:pt x="108" y="84"/>
                  </a:moveTo>
                  <a:lnTo>
                    <a:pt x="108" y="83"/>
                  </a:lnTo>
                  <a:lnTo>
                    <a:pt x="108" y="84"/>
                  </a:lnTo>
                  <a:close/>
                  <a:moveTo>
                    <a:pt x="0" y="36"/>
                  </a:moveTo>
                  <a:lnTo>
                    <a:pt x="1" y="36"/>
                  </a:lnTo>
                  <a:lnTo>
                    <a:pt x="1" y="37"/>
                  </a:lnTo>
                  <a:lnTo>
                    <a:pt x="0" y="36"/>
                  </a:lnTo>
                  <a:lnTo>
                    <a:pt x="1" y="36"/>
                  </a:lnTo>
                  <a:lnTo>
                    <a:pt x="1" y="37"/>
                  </a:lnTo>
                  <a:lnTo>
                    <a:pt x="1" y="36"/>
                  </a:lnTo>
                  <a:lnTo>
                    <a:pt x="0" y="36"/>
                  </a:lnTo>
                  <a:close/>
                  <a:moveTo>
                    <a:pt x="1896" y="36"/>
                  </a:moveTo>
                  <a:lnTo>
                    <a:pt x="1895" y="36"/>
                  </a:lnTo>
                  <a:lnTo>
                    <a:pt x="1895" y="35"/>
                  </a:lnTo>
                  <a:lnTo>
                    <a:pt x="1895" y="36"/>
                  </a:lnTo>
                  <a:lnTo>
                    <a:pt x="1896" y="36"/>
                  </a:lnTo>
                  <a:close/>
                  <a:moveTo>
                    <a:pt x="1888" y="31"/>
                  </a:moveTo>
                  <a:lnTo>
                    <a:pt x="1888" y="32"/>
                  </a:lnTo>
                  <a:lnTo>
                    <a:pt x="1888" y="31"/>
                  </a:lnTo>
                  <a:close/>
                  <a:moveTo>
                    <a:pt x="1886" y="30"/>
                  </a:moveTo>
                  <a:lnTo>
                    <a:pt x="1886" y="28"/>
                  </a:lnTo>
                  <a:lnTo>
                    <a:pt x="1886" y="30"/>
                  </a:lnTo>
                  <a:close/>
                  <a:moveTo>
                    <a:pt x="1894" y="28"/>
                  </a:moveTo>
                  <a:lnTo>
                    <a:pt x="1894" y="30"/>
                  </a:lnTo>
                  <a:lnTo>
                    <a:pt x="1894" y="28"/>
                  </a:lnTo>
                  <a:close/>
                  <a:moveTo>
                    <a:pt x="1885" y="28"/>
                  </a:moveTo>
                  <a:lnTo>
                    <a:pt x="1885" y="27"/>
                  </a:lnTo>
                  <a:lnTo>
                    <a:pt x="1885" y="28"/>
                  </a:lnTo>
                  <a:close/>
                  <a:moveTo>
                    <a:pt x="1857" y="26"/>
                  </a:moveTo>
                  <a:lnTo>
                    <a:pt x="1855" y="26"/>
                  </a:lnTo>
                  <a:lnTo>
                    <a:pt x="1857" y="26"/>
                  </a:lnTo>
                  <a:close/>
                  <a:moveTo>
                    <a:pt x="1883" y="26"/>
                  </a:moveTo>
                  <a:lnTo>
                    <a:pt x="1882" y="26"/>
                  </a:lnTo>
                  <a:lnTo>
                    <a:pt x="1883" y="26"/>
                  </a:lnTo>
                  <a:lnTo>
                    <a:pt x="1882" y="25"/>
                  </a:lnTo>
                  <a:lnTo>
                    <a:pt x="1883" y="25"/>
                  </a:lnTo>
                  <a:lnTo>
                    <a:pt x="1883" y="26"/>
                  </a:lnTo>
                  <a:close/>
                  <a:moveTo>
                    <a:pt x="1878" y="21"/>
                  </a:moveTo>
                  <a:lnTo>
                    <a:pt x="1878" y="20"/>
                  </a:lnTo>
                  <a:lnTo>
                    <a:pt x="1878" y="21"/>
                  </a:lnTo>
                  <a:close/>
                  <a:moveTo>
                    <a:pt x="1880" y="18"/>
                  </a:moveTo>
                  <a:lnTo>
                    <a:pt x="1880" y="20"/>
                  </a:lnTo>
                  <a:lnTo>
                    <a:pt x="1880" y="18"/>
                  </a:lnTo>
                  <a:close/>
                  <a:moveTo>
                    <a:pt x="1874" y="16"/>
                  </a:moveTo>
                  <a:lnTo>
                    <a:pt x="1876" y="16"/>
                  </a:lnTo>
                  <a:lnTo>
                    <a:pt x="1874" y="16"/>
                  </a:lnTo>
                  <a:lnTo>
                    <a:pt x="1874" y="17"/>
                  </a:lnTo>
                  <a:lnTo>
                    <a:pt x="1874" y="16"/>
                  </a:lnTo>
                  <a:lnTo>
                    <a:pt x="1876" y="16"/>
                  </a:lnTo>
                  <a:lnTo>
                    <a:pt x="1874" y="16"/>
                  </a:lnTo>
                  <a:close/>
                  <a:moveTo>
                    <a:pt x="1876" y="14"/>
                  </a:moveTo>
                  <a:lnTo>
                    <a:pt x="1874" y="14"/>
                  </a:lnTo>
                  <a:lnTo>
                    <a:pt x="1876" y="14"/>
                  </a:lnTo>
                  <a:lnTo>
                    <a:pt x="1876" y="13"/>
                  </a:lnTo>
                  <a:lnTo>
                    <a:pt x="1876" y="14"/>
                  </a:lnTo>
                  <a:close/>
                  <a:moveTo>
                    <a:pt x="1874" y="13"/>
                  </a:moveTo>
                  <a:lnTo>
                    <a:pt x="1874" y="12"/>
                  </a:lnTo>
                  <a:lnTo>
                    <a:pt x="1874" y="13"/>
                  </a:lnTo>
                  <a:close/>
                  <a:moveTo>
                    <a:pt x="1874" y="12"/>
                  </a:moveTo>
                  <a:lnTo>
                    <a:pt x="1874" y="11"/>
                  </a:lnTo>
                  <a:lnTo>
                    <a:pt x="1874" y="12"/>
                  </a:lnTo>
                  <a:close/>
                  <a:moveTo>
                    <a:pt x="77" y="11"/>
                  </a:moveTo>
                  <a:lnTo>
                    <a:pt x="79" y="11"/>
                  </a:lnTo>
                  <a:lnTo>
                    <a:pt x="79" y="12"/>
                  </a:lnTo>
                  <a:lnTo>
                    <a:pt x="77" y="12"/>
                  </a:lnTo>
                  <a:lnTo>
                    <a:pt x="77" y="11"/>
                  </a:lnTo>
                  <a:lnTo>
                    <a:pt x="77" y="12"/>
                  </a:lnTo>
                  <a:lnTo>
                    <a:pt x="77" y="11"/>
                  </a:lnTo>
                  <a:lnTo>
                    <a:pt x="79" y="11"/>
                  </a:lnTo>
                  <a:lnTo>
                    <a:pt x="77" y="11"/>
                  </a:lnTo>
                  <a:close/>
                  <a:moveTo>
                    <a:pt x="1876" y="11"/>
                  </a:moveTo>
                  <a:lnTo>
                    <a:pt x="1877" y="11"/>
                  </a:lnTo>
                  <a:lnTo>
                    <a:pt x="1876" y="11"/>
                  </a:lnTo>
                  <a:lnTo>
                    <a:pt x="1877" y="11"/>
                  </a:lnTo>
                  <a:lnTo>
                    <a:pt x="1876" y="11"/>
                  </a:lnTo>
                  <a:close/>
                  <a:moveTo>
                    <a:pt x="1874" y="4"/>
                  </a:moveTo>
                  <a:lnTo>
                    <a:pt x="1873" y="4"/>
                  </a:lnTo>
                  <a:lnTo>
                    <a:pt x="1873" y="6"/>
                  </a:lnTo>
                  <a:lnTo>
                    <a:pt x="1873" y="4"/>
                  </a:lnTo>
                  <a:lnTo>
                    <a:pt x="1874" y="4"/>
                  </a:lnTo>
                  <a:close/>
                  <a:moveTo>
                    <a:pt x="67" y="0"/>
                  </a:moveTo>
                  <a:lnTo>
                    <a:pt x="69" y="0"/>
                  </a:lnTo>
                  <a:lnTo>
                    <a:pt x="67" y="0"/>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6" name="Freeform 2036"/>
            <p:cNvSpPr>
              <a:spLocks noEditPoints="1"/>
            </p:cNvSpPr>
            <p:nvPr/>
          </p:nvSpPr>
          <p:spPr bwMode="auto">
            <a:xfrm>
              <a:off x="4591051" y="3499066"/>
              <a:ext cx="50800" cy="38100"/>
            </a:xfrm>
            <a:custGeom>
              <a:avLst/>
              <a:gdLst>
                <a:gd name="T0" fmla="*/ 0 w 32"/>
                <a:gd name="T1" fmla="*/ 10 h 24"/>
                <a:gd name="T2" fmla="*/ 1 w 32"/>
                <a:gd name="T3" fmla="*/ 7 h 24"/>
                <a:gd name="T4" fmla="*/ 1 w 32"/>
                <a:gd name="T5" fmla="*/ 10 h 24"/>
                <a:gd name="T6" fmla="*/ 0 w 32"/>
                <a:gd name="T7" fmla="*/ 11 h 24"/>
                <a:gd name="T8" fmla="*/ 22 w 32"/>
                <a:gd name="T9" fmla="*/ 1 h 24"/>
                <a:gd name="T10" fmla="*/ 23 w 32"/>
                <a:gd name="T11" fmla="*/ 2 h 24"/>
                <a:gd name="T12" fmla="*/ 25 w 32"/>
                <a:gd name="T13" fmla="*/ 2 h 24"/>
                <a:gd name="T14" fmla="*/ 27 w 32"/>
                <a:gd name="T15" fmla="*/ 3 h 24"/>
                <a:gd name="T16" fmla="*/ 28 w 32"/>
                <a:gd name="T17" fmla="*/ 5 h 24"/>
                <a:gd name="T18" fmla="*/ 29 w 32"/>
                <a:gd name="T19" fmla="*/ 6 h 24"/>
                <a:gd name="T20" fmla="*/ 30 w 32"/>
                <a:gd name="T21" fmla="*/ 7 h 24"/>
                <a:gd name="T22" fmla="*/ 30 w 32"/>
                <a:gd name="T23" fmla="*/ 10 h 24"/>
                <a:gd name="T24" fmla="*/ 29 w 32"/>
                <a:gd name="T25" fmla="*/ 11 h 24"/>
                <a:gd name="T26" fmla="*/ 32 w 32"/>
                <a:gd name="T27" fmla="*/ 11 h 24"/>
                <a:gd name="T28" fmla="*/ 30 w 32"/>
                <a:gd name="T29" fmla="*/ 12 h 24"/>
                <a:gd name="T30" fmla="*/ 29 w 32"/>
                <a:gd name="T31" fmla="*/ 14 h 24"/>
                <a:gd name="T32" fmla="*/ 27 w 32"/>
                <a:gd name="T33" fmla="*/ 14 h 24"/>
                <a:gd name="T34" fmla="*/ 25 w 32"/>
                <a:gd name="T35" fmla="*/ 15 h 24"/>
                <a:gd name="T36" fmla="*/ 25 w 32"/>
                <a:gd name="T37" fmla="*/ 17 h 24"/>
                <a:gd name="T38" fmla="*/ 25 w 32"/>
                <a:gd name="T39" fmla="*/ 20 h 24"/>
                <a:gd name="T40" fmla="*/ 27 w 32"/>
                <a:gd name="T41" fmla="*/ 21 h 24"/>
                <a:gd name="T42" fmla="*/ 24 w 32"/>
                <a:gd name="T43" fmla="*/ 21 h 24"/>
                <a:gd name="T44" fmla="*/ 24 w 32"/>
                <a:gd name="T45" fmla="*/ 21 h 24"/>
                <a:gd name="T46" fmla="*/ 24 w 32"/>
                <a:gd name="T47" fmla="*/ 20 h 24"/>
                <a:gd name="T48" fmla="*/ 23 w 32"/>
                <a:gd name="T49" fmla="*/ 21 h 24"/>
                <a:gd name="T50" fmla="*/ 23 w 32"/>
                <a:gd name="T51" fmla="*/ 21 h 24"/>
                <a:gd name="T52" fmla="*/ 20 w 32"/>
                <a:gd name="T53" fmla="*/ 21 h 24"/>
                <a:gd name="T54" fmla="*/ 20 w 32"/>
                <a:gd name="T55" fmla="*/ 24 h 24"/>
                <a:gd name="T56" fmla="*/ 19 w 32"/>
                <a:gd name="T57" fmla="*/ 24 h 24"/>
                <a:gd name="T58" fmla="*/ 16 w 32"/>
                <a:gd name="T59" fmla="*/ 24 h 24"/>
                <a:gd name="T60" fmla="*/ 14 w 32"/>
                <a:gd name="T61" fmla="*/ 24 h 24"/>
                <a:gd name="T62" fmla="*/ 14 w 32"/>
                <a:gd name="T63" fmla="*/ 21 h 24"/>
                <a:gd name="T64" fmla="*/ 13 w 32"/>
                <a:gd name="T65" fmla="*/ 20 h 24"/>
                <a:gd name="T66" fmla="*/ 10 w 32"/>
                <a:gd name="T67" fmla="*/ 20 h 24"/>
                <a:gd name="T68" fmla="*/ 10 w 32"/>
                <a:gd name="T69" fmla="*/ 20 h 24"/>
                <a:gd name="T70" fmla="*/ 9 w 32"/>
                <a:gd name="T71" fmla="*/ 17 h 24"/>
                <a:gd name="T72" fmla="*/ 10 w 32"/>
                <a:gd name="T73" fmla="*/ 16 h 24"/>
                <a:gd name="T74" fmla="*/ 10 w 32"/>
                <a:gd name="T75" fmla="*/ 14 h 24"/>
                <a:gd name="T76" fmla="*/ 9 w 32"/>
                <a:gd name="T77" fmla="*/ 12 h 24"/>
                <a:gd name="T78" fmla="*/ 8 w 32"/>
                <a:gd name="T79" fmla="*/ 12 h 24"/>
                <a:gd name="T80" fmla="*/ 6 w 32"/>
                <a:gd name="T81" fmla="*/ 12 h 24"/>
                <a:gd name="T82" fmla="*/ 4 w 32"/>
                <a:gd name="T83" fmla="*/ 12 h 24"/>
                <a:gd name="T84" fmla="*/ 2 w 32"/>
                <a:gd name="T85" fmla="*/ 11 h 24"/>
                <a:gd name="T86" fmla="*/ 1 w 32"/>
                <a:gd name="T87" fmla="*/ 10 h 24"/>
                <a:gd name="T88" fmla="*/ 1 w 32"/>
                <a:gd name="T89" fmla="*/ 7 h 24"/>
                <a:gd name="T90" fmla="*/ 0 w 32"/>
                <a:gd name="T91" fmla="*/ 6 h 24"/>
                <a:gd name="T92" fmla="*/ 0 w 32"/>
                <a:gd name="T93" fmla="*/ 3 h 24"/>
                <a:gd name="T94" fmla="*/ 1 w 32"/>
                <a:gd name="T95" fmla="*/ 2 h 24"/>
                <a:gd name="T96" fmla="*/ 4 w 32"/>
                <a:gd name="T97" fmla="*/ 1 h 24"/>
                <a:gd name="T98" fmla="*/ 6 w 32"/>
                <a:gd name="T99" fmla="*/ 0 h 24"/>
                <a:gd name="T100" fmla="*/ 9 w 32"/>
                <a:gd name="T101" fmla="*/ 1 h 24"/>
                <a:gd name="T102" fmla="*/ 10 w 32"/>
                <a:gd name="T103" fmla="*/ 0 h 24"/>
                <a:gd name="T104" fmla="*/ 11 w 32"/>
                <a:gd name="T105" fmla="*/ 1 h 24"/>
                <a:gd name="T106" fmla="*/ 14 w 32"/>
                <a:gd name="T107" fmla="*/ 1 h 24"/>
                <a:gd name="T108" fmla="*/ 16 w 32"/>
                <a:gd name="T109" fmla="*/ 1 h 24"/>
                <a:gd name="T110" fmla="*/ 19 w 32"/>
                <a:gd name="T111" fmla="*/ 1 h 24"/>
                <a:gd name="T112" fmla="*/ 20 w 32"/>
                <a:gd name="T11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 h="24">
                  <a:moveTo>
                    <a:pt x="0" y="11"/>
                  </a:moveTo>
                  <a:lnTo>
                    <a:pt x="0" y="10"/>
                  </a:lnTo>
                  <a:lnTo>
                    <a:pt x="1" y="9"/>
                  </a:lnTo>
                  <a:lnTo>
                    <a:pt x="1" y="7"/>
                  </a:lnTo>
                  <a:lnTo>
                    <a:pt x="1" y="9"/>
                  </a:lnTo>
                  <a:lnTo>
                    <a:pt x="1" y="10"/>
                  </a:lnTo>
                  <a:lnTo>
                    <a:pt x="0" y="10"/>
                  </a:lnTo>
                  <a:lnTo>
                    <a:pt x="0" y="11"/>
                  </a:lnTo>
                  <a:close/>
                  <a:moveTo>
                    <a:pt x="22" y="0"/>
                  </a:moveTo>
                  <a:lnTo>
                    <a:pt x="22" y="1"/>
                  </a:lnTo>
                  <a:lnTo>
                    <a:pt x="22" y="2"/>
                  </a:lnTo>
                  <a:lnTo>
                    <a:pt x="23" y="2"/>
                  </a:lnTo>
                  <a:lnTo>
                    <a:pt x="24" y="2"/>
                  </a:lnTo>
                  <a:lnTo>
                    <a:pt x="25" y="2"/>
                  </a:lnTo>
                  <a:lnTo>
                    <a:pt x="25" y="3"/>
                  </a:lnTo>
                  <a:lnTo>
                    <a:pt x="27" y="3"/>
                  </a:lnTo>
                  <a:lnTo>
                    <a:pt x="27" y="5"/>
                  </a:lnTo>
                  <a:lnTo>
                    <a:pt x="28" y="5"/>
                  </a:lnTo>
                  <a:lnTo>
                    <a:pt x="28" y="6"/>
                  </a:lnTo>
                  <a:lnTo>
                    <a:pt x="29" y="6"/>
                  </a:lnTo>
                  <a:lnTo>
                    <a:pt x="29" y="7"/>
                  </a:lnTo>
                  <a:lnTo>
                    <a:pt x="30" y="7"/>
                  </a:lnTo>
                  <a:lnTo>
                    <a:pt x="30" y="9"/>
                  </a:lnTo>
                  <a:lnTo>
                    <a:pt x="30" y="10"/>
                  </a:lnTo>
                  <a:lnTo>
                    <a:pt x="29" y="10"/>
                  </a:lnTo>
                  <a:lnTo>
                    <a:pt x="29" y="11"/>
                  </a:lnTo>
                  <a:lnTo>
                    <a:pt x="30" y="11"/>
                  </a:lnTo>
                  <a:lnTo>
                    <a:pt x="32" y="11"/>
                  </a:lnTo>
                  <a:lnTo>
                    <a:pt x="30" y="11"/>
                  </a:lnTo>
                  <a:lnTo>
                    <a:pt x="30" y="12"/>
                  </a:lnTo>
                  <a:lnTo>
                    <a:pt x="29" y="12"/>
                  </a:lnTo>
                  <a:lnTo>
                    <a:pt x="29" y="14"/>
                  </a:lnTo>
                  <a:lnTo>
                    <a:pt x="28" y="14"/>
                  </a:lnTo>
                  <a:lnTo>
                    <a:pt x="27" y="14"/>
                  </a:lnTo>
                  <a:lnTo>
                    <a:pt x="27" y="15"/>
                  </a:lnTo>
                  <a:lnTo>
                    <a:pt x="25" y="15"/>
                  </a:lnTo>
                  <a:lnTo>
                    <a:pt x="25" y="16"/>
                  </a:lnTo>
                  <a:lnTo>
                    <a:pt x="25" y="17"/>
                  </a:lnTo>
                  <a:lnTo>
                    <a:pt x="25" y="19"/>
                  </a:lnTo>
                  <a:lnTo>
                    <a:pt x="25" y="20"/>
                  </a:lnTo>
                  <a:lnTo>
                    <a:pt x="27" y="20"/>
                  </a:lnTo>
                  <a:lnTo>
                    <a:pt x="27" y="21"/>
                  </a:lnTo>
                  <a:lnTo>
                    <a:pt x="25" y="21"/>
                  </a:lnTo>
                  <a:lnTo>
                    <a:pt x="24" y="21"/>
                  </a:lnTo>
                  <a:lnTo>
                    <a:pt x="25" y="21"/>
                  </a:lnTo>
                  <a:lnTo>
                    <a:pt x="24" y="21"/>
                  </a:lnTo>
                  <a:lnTo>
                    <a:pt x="25" y="21"/>
                  </a:lnTo>
                  <a:lnTo>
                    <a:pt x="24" y="20"/>
                  </a:lnTo>
                  <a:lnTo>
                    <a:pt x="24" y="21"/>
                  </a:lnTo>
                  <a:lnTo>
                    <a:pt x="23" y="21"/>
                  </a:lnTo>
                  <a:lnTo>
                    <a:pt x="23" y="20"/>
                  </a:lnTo>
                  <a:lnTo>
                    <a:pt x="23" y="21"/>
                  </a:lnTo>
                  <a:lnTo>
                    <a:pt x="22" y="21"/>
                  </a:lnTo>
                  <a:lnTo>
                    <a:pt x="20" y="21"/>
                  </a:lnTo>
                  <a:lnTo>
                    <a:pt x="20" y="23"/>
                  </a:lnTo>
                  <a:lnTo>
                    <a:pt x="20" y="24"/>
                  </a:lnTo>
                  <a:lnTo>
                    <a:pt x="20" y="23"/>
                  </a:lnTo>
                  <a:lnTo>
                    <a:pt x="19" y="24"/>
                  </a:lnTo>
                  <a:lnTo>
                    <a:pt x="18" y="24"/>
                  </a:lnTo>
                  <a:lnTo>
                    <a:pt x="16" y="24"/>
                  </a:lnTo>
                  <a:lnTo>
                    <a:pt x="15" y="24"/>
                  </a:lnTo>
                  <a:lnTo>
                    <a:pt x="14" y="24"/>
                  </a:lnTo>
                  <a:lnTo>
                    <a:pt x="14" y="23"/>
                  </a:lnTo>
                  <a:lnTo>
                    <a:pt x="14" y="21"/>
                  </a:lnTo>
                  <a:lnTo>
                    <a:pt x="13" y="21"/>
                  </a:lnTo>
                  <a:lnTo>
                    <a:pt x="13" y="20"/>
                  </a:lnTo>
                  <a:lnTo>
                    <a:pt x="11" y="20"/>
                  </a:lnTo>
                  <a:lnTo>
                    <a:pt x="10" y="20"/>
                  </a:lnTo>
                  <a:lnTo>
                    <a:pt x="10" y="19"/>
                  </a:lnTo>
                  <a:lnTo>
                    <a:pt x="10" y="20"/>
                  </a:lnTo>
                  <a:lnTo>
                    <a:pt x="9" y="19"/>
                  </a:lnTo>
                  <a:lnTo>
                    <a:pt x="9" y="17"/>
                  </a:lnTo>
                  <a:lnTo>
                    <a:pt x="9" y="16"/>
                  </a:lnTo>
                  <a:lnTo>
                    <a:pt x="10" y="16"/>
                  </a:lnTo>
                  <a:lnTo>
                    <a:pt x="10" y="15"/>
                  </a:lnTo>
                  <a:lnTo>
                    <a:pt x="10" y="14"/>
                  </a:lnTo>
                  <a:lnTo>
                    <a:pt x="9" y="14"/>
                  </a:lnTo>
                  <a:lnTo>
                    <a:pt x="9" y="12"/>
                  </a:lnTo>
                  <a:lnTo>
                    <a:pt x="8" y="14"/>
                  </a:lnTo>
                  <a:lnTo>
                    <a:pt x="8" y="12"/>
                  </a:lnTo>
                  <a:lnTo>
                    <a:pt x="6" y="14"/>
                  </a:lnTo>
                  <a:lnTo>
                    <a:pt x="6" y="12"/>
                  </a:lnTo>
                  <a:lnTo>
                    <a:pt x="5" y="12"/>
                  </a:lnTo>
                  <a:lnTo>
                    <a:pt x="4" y="12"/>
                  </a:lnTo>
                  <a:lnTo>
                    <a:pt x="2" y="12"/>
                  </a:lnTo>
                  <a:lnTo>
                    <a:pt x="2" y="11"/>
                  </a:lnTo>
                  <a:lnTo>
                    <a:pt x="1" y="11"/>
                  </a:lnTo>
                  <a:lnTo>
                    <a:pt x="1" y="10"/>
                  </a:lnTo>
                  <a:lnTo>
                    <a:pt x="1" y="9"/>
                  </a:lnTo>
                  <a:lnTo>
                    <a:pt x="1" y="7"/>
                  </a:lnTo>
                  <a:lnTo>
                    <a:pt x="1" y="6"/>
                  </a:lnTo>
                  <a:lnTo>
                    <a:pt x="0" y="6"/>
                  </a:lnTo>
                  <a:lnTo>
                    <a:pt x="0" y="5"/>
                  </a:lnTo>
                  <a:lnTo>
                    <a:pt x="0" y="3"/>
                  </a:lnTo>
                  <a:lnTo>
                    <a:pt x="1" y="3"/>
                  </a:lnTo>
                  <a:lnTo>
                    <a:pt x="1" y="2"/>
                  </a:lnTo>
                  <a:lnTo>
                    <a:pt x="2" y="2"/>
                  </a:lnTo>
                  <a:lnTo>
                    <a:pt x="4" y="1"/>
                  </a:lnTo>
                  <a:lnTo>
                    <a:pt x="5" y="0"/>
                  </a:lnTo>
                  <a:lnTo>
                    <a:pt x="6" y="0"/>
                  </a:lnTo>
                  <a:lnTo>
                    <a:pt x="9" y="0"/>
                  </a:lnTo>
                  <a:lnTo>
                    <a:pt x="9" y="1"/>
                  </a:lnTo>
                  <a:lnTo>
                    <a:pt x="10" y="1"/>
                  </a:lnTo>
                  <a:lnTo>
                    <a:pt x="10" y="0"/>
                  </a:lnTo>
                  <a:lnTo>
                    <a:pt x="11" y="0"/>
                  </a:lnTo>
                  <a:lnTo>
                    <a:pt x="11" y="1"/>
                  </a:lnTo>
                  <a:lnTo>
                    <a:pt x="13" y="1"/>
                  </a:lnTo>
                  <a:lnTo>
                    <a:pt x="14" y="1"/>
                  </a:lnTo>
                  <a:lnTo>
                    <a:pt x="15" y="1"/>
                  </a:lnTo>
                  <a:lnTo>
                    <a:pt x="16" y="1"/>
                  </a:lnTo>
                  <a:lnTo>
                    <a:pt x="18" y="1"/>
                  </a:lnTo>
                  <a:lnTo>
                    <a:pt x="19" y="1"/>
                  </a:lnTo>
                  <a:lnTo>
                    <a:pt x="20" y="1"/>
                  </a:lnTo>
                  <a:lnTo>
                    <a:pt x="20" y="0"/>
                  </a:lnTo>
                  <a:lnTo>
                    <a:pt x="22" y="0"/>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7" name="Freeform 2037"/>
            <p:cNvSpPr>
              <a:spLocks/>
            </p:cNvSpPr>
            <p:nvPr/>
          </p:nvSpPr>
          <p:spPr bwMode="auto">
            <a:xfrm>
              <a:off x="4591051" y="3472079"/>
              <a:ext cx="61913" cy="38100"/>
            </a:xfrm>
            <a:custGeom>
              <a:avLst/>
              <a:gdLst>
                <a:gd name="T0" fmla="*/ 37 w 39"/>
                <a:gd name="T1" fmla="*/ 8 h 24"/>
                <a:gd name="T2" fmla="*/ 37 w 39"/>
                <a:gd name="T3" fmla="*/ 12 h 24"/>
                <a:gd name="T4" fmla="*/ 37 w 39"/>
                <a:gd name="T5" fmla="*/ 13 h 24"/>
                <a:gd name="T6" fmla="*/ 37 w 39"/>
                <a:gd name="T7" fmla="*/ 14 h 24"/>
                <a:gd name="T8" fmla="*/ 39 w 39"/>
                <a:gd name="T9" fmla="*/ 15 h 24"/>
                <a:gd name="T10" fmla="*/ 39 w 39"/>
                <a:gd name="T11" fmla="*/ 17 h 24"/>
                <a:gd name="T12" fmla="*/ 38 w 39"/>
                <a:gd name="T13" fmla="*/ 19 h 24"/>
                <a:gd name="T14" fmla="*/ 37 w 39"/>
                <a:gd name="T15" fmla="*/ 22 h 24"/>
                <a:gd name="T16" fmla="*/ 34 w 39"/>
                <a:gd name="T17" fmla="*/ 23 h 24"/>
                <a:gd name="T18" fmla="*/ 32 w 39"/>
                <a:gd name="T19" fmla="*/ 24 h 24"/>
                <a:gd name="T20" fmla="*/ 29 w 39"/>
                <a:gd name="T21" fmla="*/ 23 h 24"/>
                <a:gd name="T22" fmla="*/ 27 w 39"/>
                <a:gd name="T23" fmla="*/ 22 h 24"/>
                <a:gd name="T24" fmla="*/ 25 w 39"/>
                <a:gd name="T25" fmla="*/ 19 h 24"/>
                <a:gd name="T26" fmla="*/ 22 w 39"/>
                <a:gd name="T27" fmla="*/ 19 h 24"/>
                <a:gd name="T28" fmla="*/ 20 w 39"/>
                <a:gd name="T29" fmla="*/ 17 h 24"/>
                <a:gd name="T30" fmla="*/ 18 w 39"/>
                <a:gd name="T31" fmla="*/ 18 h 24"/>
                <a:gd name="T32" fmla="*/ 14 w 39"/>
                <a:gd name="T33" fmla="*/ 18 h 24"/>
                <a:gd name="T34" fmla="*/ 11 w 39"/>
                <a:gd name="T35" fmla="*/ 17 h 24"/>
                <a:gd name="T36" fmla="*/ 9 w 39"/>
                <a:gd name="T37" fmla="*/ 18 h 24"/>
                <a:gd name="T38" fmla="*/ 5 w 39"/>
                <a:gd name="T39" fmla="*/ 17 h 24"/>
                <a:gd name="T40" fmla="*/ 1 w 39"/>
                <a:gd name="T41" fmla="*/ 19 h 24"/>
                <a:gd name="T42" fmla="*/ 0 w 39"/>
                <a:gd name="T43" fmla="*/ 19 h 24"/>
                <a:gd name="T44" fmla="*/ 0 w 39"/>
                <a:gd name="T45" fmla="*/ 15 h 24"/>
                <a:gd name="T46" fmla="*/ 0 w 39"/>
                <a:gd name="T47" fmla="*/ 17 h 24"/>
                <a:gd name="T48" fmla="*/ 0 w 39"/>
                <a:gd name="T49" fmla="*/ 13 h 24"/>
                <a:gd name="T50" fmla="*/ 2 w 39"/>
                <a:gd name="T51" fmla="*/ 12 h 24"/>
                <a:gd name="T52" fmla="*/ 2 w 39"/>
                <a:gd name="T53" fmla="*/ 8 h 24"/>
                <a:gd name="T54" fmla="*/ 5 w 39"/>
                <a:gd name="T55" fmla="*/ 5 h 24"/>
                <a:gd name="T56" fmla="*/ 9 w 39"/>
                <a:gd name="T57" fmla="*/ 5 h 24"/>
                <a:gd name="T58" fmla="*/ 11 w 39"/>
                <a:gd name="T59" fmla="*/ 8 h 24"/>
                <a:gd name="T60" fmla="*/ 13 w 39"/>
                <a:gd name="T61" fmla="*/ 10 h 24"/>
                <a:gd name="T62" fmla="*/ 15 w 39"/>
                <a:gd name="T63" fmla="*/ 12 h 24"/>
                <a:gd name="T64" fmla="*/ 18 w 39"/>
                <a:gd name="T65" fmla="*/ 10 h 24"/>
                <a:gd name="T66" fmla="*/ 19 w 39"/>
                <a:gd name="T67" fmla="*/ 8 h 24"/>
                <a:gd name="T68" fmla="*/ 19 w 39"/>
                <a:gd name="T69" fmla="*/ 4 h 24"/>
                <a:gd name="T70" fmla="*/ 19 w 39"/>
                <a:gd name="T71" fmla="*/ 3 h 24"/>
                <a:gd name="T72" fmla="*/ 22 w 39"/>
                <a:gd name="T73" fmla="*/ 1 h 24"/>
                <a:gd name="T74" fmla="*/ 23 w 39"/>
                <a:gd name="T75" fmla="*/ 1 h 24"/>
                <a:gd name="T76" fmla="*/ 24 w 39"/>
                <a:gd name="T77" fmla="*/ 1 h 24"/>
                <a:gd name="T78" fmla="*/ 25 w 39"/>
                <a:gd name="T79" fmla="*/ 1 h 24"/>
                <a:gd name="T80" fmla="*/ 28 w 39"/>
                <a:gd name="T81" fmla="*/ 3 h 24"/>
                <a:gd name="T82" fmla="*/ 30 w 39"/>
                <a:gd name="T83" fmla="*/ 6 h 24"/>
                <a:gd name="T84" fmla="*/ 33 w 39"/>
                <a:gd name="T85"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24">
                  <a:moveTo>
                    <a:pt x="34" y="6"/>
                  </a:moveTo>
                  <a:lnTo>
                    <a:pt x="36" y="6"/>
                  </a:lnTo>
                  <a:lnTo>
                    <a:pt x="37" y="8"/>
                  </a:lnTo>
                  <a:lnTo>
                    <a:pt x="37" y="9"/>
                  </a:lnTo>
                  <a:lnTo>
                    <a:pt x="37" y="10"/>
                  </a:lnTo>
                  <a:lnTo>
                    <a:pt x="37" y="12"/>
                  </a:lnTo>
                  <a:lnTo>
                    <a:pt x="37" y="13"/>
                  </a:lnTo>
                  <a:lnTo>
                    <a:pt x="36" y="13"/>
                  </a:lnTo>
                  <a:lnTo>
                    <a:pt x="37" y="13"/>
                  </a:lnTo>
                  <a:lnTo>
                    <a:pt x="38" y="13"/>
                  </a:lnTo>
                  <a:lnTo>
                    <a:pt x="38" y="14"/>
                  </a:lnTo>
                  <a:lnTo>
                    <a:pt x="37" y="14"/>
                  </a:lnTo>
                  <a:lnTo>
                    <a:pt x="38" y="14"/>
                  </a:lnTo>
                  <a:lnTo>
                    <a:pt x="38" y="15"/>
                  </a:lnTo>
                  <a:lnTo>
                    <a:pt x="39" y="15"/>
                  </a:lnTo>
                  <a:lnTo>
                    <a:pt x="38" y="15"/>
                  </a:lnTo>
                  <a:lnTo>
                    <a:pt x="38" y="17"/>
                  </a:lnTo>
                  <a:lnTo>
                    <a:pt x="39" y="17"/>
                  </a:lnTo>
                  <a:lnTo>
                    <a:pt x="39" y="18"/>
                  </a:lnTo>
                  <a:lnTo>
                    <a:pt x="39" y="19"/>
                  </a:lnTo>
                  <a:lnTo>
                    <a:pt x="38" y="19"/>
                  </a:lnTo>
                  <a:lnTo>
                    <a:pt x="38" y="20"/>
                  </a:lnTo>
                  <a:lnTo>
                    <a:pt x="37" y="20"/>
                  </a:lnTo>
                  <a:lnTo>
                    <a:pt x="37" y="22"/>
                  </a:lnTo>
                  <a:lnTo>
                    <a:pt x="36" y="22"/>
                  </a:lnTo>
                  <a:lnTo>
                    <a:pt x="36" y="23"/>
                  </a:lnTo>
                  <a:lnTo>
                    <a:pt x="34" y="23"/>
                  </a:lnTo>
                  <a:lnTo>
                    <a:pt x="33" y="23"/>
                  </a:lnTo>
                  <a:lnTo>
                    <a:pt x="32" y="23"/>
                  </a:lnTo>
                  <a:lnTo>
                    <a:pt x="32" y="24"/>
                  </a:lnTo>
                  <a:lnTo>
                    <a:pt x="30" y="24"/>
                  </a:lnTo>
                  <a:lnTo>
                    <a:pt x="29" y="24"/>
                  </a:lnTo>
                  <a:lnTo>
                    <a:pt x="29" y="23"/>
                  </a:lnTo>
                  <a:lnTo>
                    <a:pt x="28" y="23"/>
                  </a:lnTo>
                  <a:lnTo>
                    <a:pt x="28" y="22"/>
                  </a:lnTo>
                  <a:lnTo>
                    <a:pt x="27" y="22"/>
                  </a:lnTo>
                  <a:lnTo>
                    <a:pt x="27" y="20"/>
                  </a:lnTo>
                  <a:lnTo>
                    <a:pt x="25" y="20"/>
                  </a:lnTo>
                  <a:lnTo>
                    <a:pt x="25" y="19"/>
                  </a:lnTo>
                  <a:lnTo>
                    <a:pt x="24" y="19"/>
                  </a:lnTo>
                  <a:lnTo>
                    <a:pt x="23" y="19"/>
                  </a:lnTo>
                  <a:lnTo>
                    <a:pt x="22" y="19"/>
                  </a:lnTo>
                  <a:lnTo>
                    <a:pt x="22" y="18"/>
                  </a:lnTo>
                  <a:lnTo>
                    <a:pt x="22" y="17"/>
                  </a:lnTo>
                  <a:lnTo>
                    <a:pt x="20" y="17"/>
                  </a:lnTo>
                  <a:lnTo>
                    <a:pt x="20" y="18"/>
                  </a:lnTo>
                  <a:lnTo>
                    <a:pt x="19" y="18"/>
                  </a:lnTo>
                  <a:lnTo>
                    <a:pt x="18" y="18"/>
                  </a:lnTo>
                  <a:lnTo>
                    <a:pt x="16" y="18"/>
                  </a:lnTo>
                  <a:lnTo>
                    <a:pt x="15" y="18"/>
                  </a:lnTo>
                  <a:lnTo>
                    <a:pt x="14" y="18"/>
                  </a:lnTo>
                  <a:lnTo>
                    <a:pt x="13" y="18"/>
                  </a:lnTo>
                  <a:lnTo>
                    <a:pt x="11" y="18"/>
                  </a:lnTo>
                  <a:lnTo>
                    <a:pt x="11" y="17"/>
                  </a:lnTo>
                  <a:lnTo>
                    <a:pt x="10" y="17"/>
                  </a:lnTo>
                  <a:lnTo>
                    <a:pt x="10" y="18"/>
                  </a:lnTo>
                  <a:lnTo>
                    <a:pt x="9" y="18"/>
                  </a:lnTo>
                  <a:lnTo>
                    <a:pt x="9" y="17"/>
                  </a:lnTo>
                  <a:lnTo>
                    <a:pt x="6" y="17"/>
                  </a:lnTo>
                  <a:lnTo>
                    <a:pt x="5" y="17"/>
                  </a:lnTo>
                  <a:lnTo>
                    <a:pt x="4" y="18"/>
                  </a:lnTo>
                  <a:lnTo>
                    <a:pt x="2" y="19"/>
                  </a:lnTo>
                  <a:lnTo>
                    <a:pt x="1" y="19"/>
                  </a:lnTo>
                  <a:lnTo>
                    <a:pt x="1" y="20"/>
                  </a:lnTo>
                  <a:lnTo>
                    <a:pt x="0" y="20"/>
                  </a:lnTo>
                  <a:lnTo>
                    <a:pt x="0" y="19"/>
                  </a:lnTo>
                  <a:lnTo>
                    <a:pt x="0" y="18"/>
                  </a:lnTo>
                  <a:lnTo>
                    <a:pt x="0" y="17"/>
                  </a:lnTo>
                  <a:lnTo>
                    <a:pt x="0" y="15"/>
                  </a:lnTo>
                  <a:lnTo>
                    <a:pt x="0" y="17"/>
                  </a:lnTo>
                  <a:lnTo>
                    <a:pt x="1" y="17"/>
                  </a:lnTo>
                  <a:lnTo>
                    <a:pt x="0" y="17"/>
                  </a:lnTo>
                  <a:lnTo>
                    <a:pt x="0" y="15"/>
                  </a:lnTo>
                  <a:lnTo>
                    <a:pt x="0" y="14"/>
                  </a:lnTo>
                  <a:lnTo>
                    <a:pt x="0" y="13"/>
                  </a:lnTo>
                  <a:lnTo>
                    <a:pt x="1" y="13"/>
                  </a:lnTo>
                  <a:lnTo>
                    <a:pt x="1" y="12"/>
                  </a:lnTo>
                  <a:lnTo>
                    <a:pt x="2" y="12"/>
                  </a:lnTo>
                  <a:lnTo>
                    <a:pt x="2" y="10"/>
                  </a:lnTo>
                  <a:lnTo>
                    <a:pt x="2" y="9"/>
                  </a:lnTo>
                  <a:lnTo>
                    <a:pt x="2" y="8"/>
                  </a:lnTo>
                  <a:lnTo>
                    <a:pt x="4" y="6"/>
                  </a:lnTo>
                  <a:lnTo>
                    <a:pt x="4" y="5"/>
                  </a:lnTo>
                  <a:lnTo>
                    <a:pt x="5" y="5"/>
                  </a:lnTo>
                  <a:lnTo>
                    <a:pt x="6" y="5"/>
                  </a:lnTo>
                  <a:lnTo>
                    <a:pt x="9" y="4"/>
                  </a:lnTo>
                  <a:lnTo>
                    <a:pt x="9" y="5"/>
                  </a:lnTo>
                  <a:lnTo>
                    <a:pt x="10" y="6"/>
                  </a:lnTo>
                  <a:lnTo>
                    <a:pt x="11" y="6"/>
                  </a:lnTo>
                  <a:lnTo>
                    <a:pt x="11" y="8"/>
                  </a:lnTo>
                  <a:lnTo>
                    <a:pt x="11" y="9"/>
                  </a:lnTo>
                  <a:lnTo>
                    <a:pt x="13" y="9"/>
                  </a:lnTo>
                  <a:lnTo>
                    <a:pt x="13" y="10"/>
                  </a:lnTo>
                  <a:lnTo>
                    <a:pt x="14" y="10"/>
                  </a:lnTo>
                  <a:lnTo>
                    <a:pt x="14" y="12"/>
                  </a:lnTo>
                  <a:lnTo>
                    <a:pt x="15" y="12"/>
                  </a:lnTo>
                  <a:lnTo>
                    <a:pt x="16" y="12"/>
                  </a:lnTo>
                  <a:lnTo>
                    <a:pt x="16" y="10"/>
                  </a:lnTo>
                  <a:lnTo>
                    <a:pt x="18" y="10"/>
                  </a:lnTo>
                  <a:lnTo>
                    <a:pt x="18" y="9"/>
                  </a:lnTo>
                  <a:lnTo>
                    <a:pt x="19" y="9"/>
                  </a:lnTo>
                  <a:lnTo>
                    <a:pt x="19" y="8"/>
                  </a:lnTo>
                  <a:lnTo>
                    <a:pt x="19" y="6"/>
                  </a:lnTo>
                  <a:lnTo>
                    <a:pt x="19" y="5"/>
                  </a:lnTo>
                  <a:lnTo>
                    <a:pt x="19" y="4"/>
                  </a:lnTo>
                  <a:lnTo>
                    <a:pt x="18" y="4"/>
                  </a:lnTo>
                  <a:lnTo>
                    <a:pt x="18" y="3"/>
                  </a:lnTo>
                  <a:lnTo>
                    <a:pt x="19" y="3"/>
                  </a:lnTo>
                  <a:lnTo>
                    <a:pt x="19" y="1"/>
                  </a:lnTo>
                  <a:lnTo>
                    <a:pt x="20" y="1"/>
                  </a:lnTo>
                  <a:lnTo>
                    <a:pt x="22" y="1"/>
                  </a:lnTo>
                  <a:lnTo>
                    <a:pt x="22" y="0"/>
                  </a:lnTo>
                  <a:lnTo>
                    <a:pt x="23" y="0"/>
                  </a:lnTo>
                  <a:lnTo>
                    <a:pt x="23" y="1"/>
                  </a:lnTo>
                  <a:lnTo>
                    <a:pt x="23" y="0"/>
                  </a:lnTo>
                  <a:lnTo>
                    <a:pt x="24" y="0"/>
                  </a:lnTo>
                  <a:lnTo>
                    <a:pt x="24" y="1"/>
                  </a:lnTo>
                  <a:lnTo>
                    <a:pt x="24" y="0"/>
                  </a:lnTo>
                  <a:lnTo>
                    <a:pt x="24" y="1"/>
                  </a:lnTo>
                  <a:lnTo>
                    <a:pt x="25" y="1"/>
                  </a:lnTo>
                  <a:lnTo>
                    <a:pt x="25" y="3"/>
                  </a:lnTo>
                  <a:lnTo>
                    <a:pt x="27" y="3"/>
                  </a:lnTo>
                  <a:lnTo>
                    <a:pt x="28" y="3"/>
                  </a:lnTo>
                  <a:lnTo>
                    <a:pt x="28" y="4"/>
                  </a:lnTo>
                  <a:lnTo>
                    <a:pt x="29" y="5"/>
                  </a:lnTo>
                  <a:lnTo>
                    <a:pt x="30" y="6"/>
                  </a:lnTo>
                  <a:lnTo>
                    <a:pt x="30" y="5"/>
                  </a:lnTo>
                  <a:lnTo>
                    <a:pt x="32" y="5"/>
                  </a:lnTo>
                  <a:lnTo>
                    <a:pt x="33" y="5"/>
                  </a:lnTo>
                  <a:lnTo>
                    <a:pt x="34" y="5"/>
                  </a:lnTo>
                  <a:lnTo>
                    <a:pt x="34" y="6"/>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8" name="Freeform 2038"/>
            <p:cNvSpPr>
              <a:spLocks/>
            </p:cNvSpPr>
            <p:nvPr/>
          </p:nvSpPr>
          <p:spPr bwMode="auto">
            <a:xfrm>
              <a:off x="4572001" y="3641941"/>
              <a:ext cx="36513" cy="46038"/>
            </a:xfrm>
            <a:custGeom>
              <a:avLst/>
              <a:gdLst>
                <a:gd name="T0" fmla="*/ 9 w 23"/>
                <a:gd name="T1" fmla="*/ 1 h 29"/>
                <a:gd name="T2" fmla="*/ 11 w 23"/>
                <a:gd name="T3" fmla="*/ 4 h 29"/>
                <a:gd name="T4" fmla="*/ 12 w 23"/>
                <a:gd name="T5" fmla="*/ 6 h 29"/>
                <a:gd name="T6" fmla="*/ 14 w 23"/>
                <a:gd name="T7" fmla="*/ 9 h 29"/>
                <a:gd name="T8" fmla="*/ 16 w 23"/>
                <a:gd name="T9" fmla="*/ 12 h 29"/>
                <a:gd name="T10" fmla="*/ 18 w 23"/>
                <a:gd name="T11" fmla="*/ 13 h 29"/>
                <a:gd name="T12" fmla="*/ 21 w 23"/>
                <a:gd name="T13" fmla="*/ 10 h 29"/>
                <a:gd name="T14" fmla="*/ 21 w 23"/>
                <a:gd name="T15" fmla="*/ 12 h 29"/>
                <a:gd name="T16" fmla="*/ 21 w 23"/>
                <a:gd name="T17" fmla="*/ 13 h 29"/>
                <a:gd name="T18" fmla="*/ 21 w 23"/>
                <a:gd name="T19" fmla="*/ 17 h 29"/>
                <a:gd name="T20" fmla="*/ 20 w 23"/>
                <a:gd name="T21" fmla="*/ 19 h 29"/>
                <a:gd name="T22" fmla="*/ 21 w 23"/>
                <a:gd name="T23" fmla="*/ 19 h 29"/>
                <a:gd name="T24" fmla="*/ 21 w 23"/>
                <a:gd name="T25" fmla="*/ 20 h 29"/>
                <a:gd name="T26" fmla="*/ 23 w 23"/>
                <a:gd name="T27" fmla="*/ 22 h 29"/>
                <a:gd name="T28" fmla="*/ 22 w 23"/>
                <a:gd name="T29" fmla="*/ 24 h 29"/>
                <a:gd name="T30" fmla="*/ 20 w 23"/>
                <a:gd name="T31" fmla="*/ 26 h 29"/>
                <a:gd name="T32" fmla="*/ 20 w 23"/>
                <a:gd name="T33" fmla="*/ 27 h 29"/>
                <a:gd name="T34" fmla="*/ 20 w 23"/>
                <a:gd name="T35" fmla="*/ 28 h 29"/>
                <a:gd name="T36" fmla="*/ 18 w 23"/>
                <a:gd name="T37" fmla="*/ 28 h 29"/>
                <a:gd name="T38" fmla="*/ 17 w 23"/>
                <a:gd name="T39" fmla="*/ 28 h 29"/>
                <a:gd name="T40" fmla="*/ 14 w 23"/>
                <a:gd name="T41" fmla="*/ 29 h 29"/>
                <a:gd name="T42" fmla="*/ 16 w 23"/>
                <a:gd name="T43" fmla="*/ 27 h 29"/>
                <a:gd name="T44" fmla="*/ 16 w 23"/>
                <a:gd name="T45" fmla="*/ 26 h 29"/>
                <a:gd name="T46" fmla="*/ 13 w 23"/>
                <a:gd name="T47" fmla="*/ 24 h 29"/>
                <a:gd name="T48" fmla="*/ 11 w 23"/>
                <a:gd name="T49" fmla="*/ 23 h 29"/>
                <a:gd name="T50" fmla="*/ 11 w 23"/>
                <a:gd name="T51" fmla="*/ 22 h 29"/>
                <a:gd name="T52" fmla="*/ 11 w 23"/>
                <a:gd name="T53" fmla="*/ 23 h 29"/>
                <a:gd name="T54" fmla="*/ 8 w 23"/>
                <a:gd name="T55" fmla="*/ 26 h 29"/>
                <a:gd name="T56" fmla="*/ 7 w 23"/>
                <a:gd name="T57" fmla="*/ 23 h 29"/>
                <a:gd name="T58" fmla="*/ 4 w 23"/>
                <a:gd name="T59" fmla="*/ 22 h 29"/>
                <a:gd name="T60" fmla="*/ 2 w 23"/>
                <a:gd name="T61" fmla="*/ 20 h 29"/>
                <a:gd name="T62" fmla="*/ 4 w 23"/>
                <a:gd name="T63" fmla="*/ 19 h 29"/>
                <a:gd name="T64" fmla="*/ 3 w 23"/>
                <a:gd name="T65" fmla="*/ 17 h 29"/>
                <a:gd name="T66" fmla="*/ 3 w 23"/>
                <a:gd name="T67" fmla="*/ 15 h 29"/>
                <a:gd name="T68" fmla="*/ 2 w 23"/>
                <a:gd name="T69" fmla="*/ 13 h 29"/>
                <a:gd name="T70" fmla="*/ 3 w 23"/>
                <a:gd name="T71" fmla="*/ 10 h 29"/>
                <a:gd name="T72" fmla="*/ 2 w 23"/>
                <a:gd name="T73" fmla="*/ 10 h 29"/>
                <a:gd name="T74" fmla="*/ 3 w 23"/>
                <a:gd name="T75" fmla="*/ 8 h 29"/>
                <a:gd name="T76" fmla="*/ 2 w 23"/>
                <a:gd name="T77" fmla="*/ 5 h 29"/>
                <a:gd name="T78" fmla="*/ 2 w 23"/>
                <a:gd name="T79" fmla="*/ 4 h 29"/>
                <a:gd name="T80" fmla="*/ 0 w 23"/>
                <a:gd name="T81" fmla="*/ 1 h 29"/>
                <a:gd name="T82" fmla="*/ 3 w 23"/>
                <a:gd name="T83" fmla="*/ 0 h 29"/>
                <a:gd name="T84" fmla="*/ 7 w 23"/>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29">
                  <a:moveTo>
                    <a:pt x="8" y="0"/>
                  </a:moveTo>
                  <a:lnTo>
                    <a:pt x="8" y="1"/>
                  </a:lnTo>
                  <a:lnTo>
                    <a:pt x="9" y="1"/>
                  </a:lnTo>
                  <a:lnTo>
                    <a:pt x="9" y="3"/>
                  </a:lnTo>
                  <a:lnTo>
                    <a:pt x="11" y="3"/>
                  </a:lnTo>
                  <a:lnTo>
                    <a:pt x="11" y="4"/>
                  </a:lnTo>
                  <a:lnTo>
                    <a:pt x="11" y="5"/>
                  </a:lnTo>
                  <a:lnTo>
                    <a:pt x="12" y="5"/>
                  </a:lnTo>
                  <a:lnTo>
                    <a:pt x="12" y="6"/>
                  </a:lnTo>
                  <a:lnTo>
                    <a:pt x="13" y="6"/>
                  </a:lnTo>
                  <a:lnTo>
                    <a:pt x="14" y="8"/>
                  </a:lnTo>
                  <a:lnTo>
                    <a:pt x="14" y="9"/>
                  </a:lnTo>
                  <a:lnTo>
                    <a:pt x="14" y="10"/>
                  </a:lnTo>
                  <a:lnTo>
                    <a:pt x="16" y="10"/>
                  </a:lnTo>
                  <a:lnTo>
                    <a:pt x="16" y="12"/>
                  </a:lnTo>
                  <a:lnTo>
                    <a:pt x="17" y="12"/>
                  </a:lnTo>
                  <a:lnTo>
                    <a:pt x="18" y="12"/>
                  </a:lnTo>
                  <a:lnTo>
                    <a:pt x="18" y="13"/>
                  </a:lnTo>
                  <a:lnTo>
                    <a:pt x="20" y="12"/>
                  </a:lnTo>
                  <a:lnTo>
                    <a:pt x="20" y="10"/>
                  </a:lnTo>
                  <a:lnTo>
                    <a:pt x="21" y="10"/>
                  </a:lnTo>
                  <a:lnTo>
                    <a:pt x="21" y="12"/>
                  </a:lnTo>
                  <a:lnTo>
                    <a:pt x="22" y="12"/>
                  </a:lnTo>
                  <a:lnTo>
                    <a:pt x="21" y="12"/>
                  </a:lnTo>
                  <a:lnTo>
                    <a:pt x="21" y="13"/>
                  </a:lnTo>
                  <a:lnTo>
                    <a:pt x="20" y="13"/>
                  </a:lnTo>
                  <a:lnTo>
                    <a:pt x="21" y="13"/>
                  </a:lnTo>
                  <a:lnTo>
                    <a:pt x="21" y="14"/>
                  </a:lnTo>
                  <a:lnTo>
                    <a:pt x="21" y="15"/>
                  </a:lnTo>
                  <a:lnTo>
                    <a:pt x="21" y="17"/>
                  </a:lnTo>
                  <a:lnTo>
                    <a:pt x="20" y="17"/>
                  </a:lnTo>
                  <a:lnTo>
                    <a:pt x="20" y="18"/>
                  </a:lnTo>
                  <a:lnTo>
                    <a:pt x="20" y="19"/>
                  </a:lnTo>
                  <a:lnTo>
                    <a:pt x="21" y="19"/>
                  </a:lnTo>
                  <a:lnTo>
                    <a:pt x="20" y="19"/>
                  </a:lnTo>
                  <a:lnTo>
                    <a:pt x="21" y="19"/>
                  </a:lnTo>
                  <a:lnTo>
                    <a:pt x="20" y="19"/>
                  </a:lnTo>
                  <a:lnTo>
                    <a:pt x="21" y="19"/>
                  </a:lnTo>
                  <a:lnTo>
                    <a:pt x="21" y="20"/>
                  </a:lnTo>
                  <a:lnTo>
                    <a:pt x="22" y="20"/>
                  </a:lnTo>
                  <a:lnTo>
                    <a:pt x="22" y="22"/>
                  </a:lnTo>
                  <a:lnTo>
                    <a:pt x="23" y="22"/>
                  </a:lnTo>
                  <a:lnTo>
                    <a:pt x="23" y="23"/>
                  </a:lnTo>
                  <a:lnTo>
                    <a:pt x="22" y="23"/>
                  </a:lnTo>
                  <a:lnTo>
                    <a:pt x="22" y="24"/>
                  </a:lnTo>
                  <a:lnTo>
                    <a:pt x="21" y="24"/>
                  </a:lnTo>
                  <a:lnTo>
                    <a:pt x="21" y="26"/>
                  </a:lnTo>
                  <a:lnTo>
                    <a:pt x="20" y="26"/>
                  </a:lnTo>
                  <a:lnTo>
                    <a:pt x="21" y="26"/>
                  </a:lnTo>
                  <a:lnTo>
                    <a:pt x="20" y="26"/>
                  </a:lnTo>
                  <a:lnTo>
                    <a:pt x="20" y="27"/>
                  </a:lnTo>
                  <a:lnTo>
                    <a:pt x="21" y="27"/>
                  </a:lnTo>
                  <a:lnTo>
                    <a:pt x="21" y="28"/>
                  </a:lnTo>
                  <a:lnTo>
                    <a:pt x="20" y="28"/>
                  </a:lnTo>
                  <a:lnTo>
                    <a:pt x="20" y="29"/>
                  </a:lnTo>
                  <a:lnTo>
                    <a:pt x="20" y="28"/>
                  </a:lnTo>
                  <a:lnTo>
                    <a:pt x="18" y="28"/>
                  </a:lnTo>
                  <a:lnTo>
                    <a:pt x="18" y="29"/>
                  </a:lnTo>
                  <a:lnTo>
                    <a:pt x="17" y="29"/>
                  </a:lnTo>
                  <a:lnTo>
                    <a:pt x="17" y="28"/>
                  </a:lnTo>
                  <a:lnTo>
                    <a:pt x="17" y="29"/>
                  </a:lnTo>
                  <a:lnTo>
                    <a:pt x="16" y="29"/>
                  </a:lnTo>
                  <a:lnTo>
                    <a:pt x="14" y="29"/>
                  </a:lnTo>
                  <a:lnTo>
                    <a:pt x="14" y="28"/>
                  </a:lnTo>
                  <a:lnTo>
                    <a:pt x="16" y="28"/>
                  </a:lnTo>
                  <a:lnTo>
                    <a:pt x="16" y="27"/>
                  </a:lnTo>
                  <a:lnTo>
                    <a:pt x="16" y="26"/>
                  </a:lnTo>
                  <a:lnTo>
                    <a:pt x="16" y="27"/>
                  </a:lnTo>
                  <a:lnTo>
                    <a:pt x="16" y="26"/>
                  </a:lnTo>
                  <a:lnTo>
                    <a:pt x="14" y="26"/>
                  </a:lnTo>
                  <a:lnTo>
                    <a:pt x="14" y="24"/>
                  </a:lnTo>
                  <a:lnTo>
                    <a:pt x="13" y="24"/>
                  </a:lnTo>
                  <a:lnTo>
                    <a:pt x="13" y="23"/>
                  </a:lnTo>
                  <a:lnTo>
                    <a:pt x="12" y="23"/>
                  </a:lnTo>
                  <a:lnTo>
                    <a:pt x="11" y="23"/>
                  </a:lnTo>
                  <a:lnTo>
                    <a:pt x="11" y="22"/>
                  </a:lnTo>
                  <a:lnTo>
                    <a:pt x="12" y="22"/>
                  </a:lnTo>
                  <a:lnTo>
                    <a:pt x="11" y="22"/>
                  </a:lnTo>
                  <a:lnTo>
                    <a:pt x="9" y="22"/>
                  </a:lnTo>
                  <a:lnTo>
                    <a:pt x="9" y="23"/>
                  </a:lnTo>
                  <a:lnTo>
                    <a:pt x="11" y="23"/>
                  </a:lnTo>
                  <a:lnTo>
                    <a:pt x="9" y="24"/>
                  </a:lnTo>
                  <a:lnTo>
                    <a:pt x="9" y="26"/>
                  </a:lnTo>
                  <a:lnTo>
                    <a:pt x="8" y="26"/>
                  </a:lnTo>
                  <a:lnTo>
                    <a:pt x="8" y="24"/>
                  </a:lnTo>
                  <a:lnTo>
                    <a:pt x="7" y="24"/>
                  </a:lnTo>
                  <a:lnTo>
                    <a:pt x="7" y="23"/>
                  </a:lnTo>
                  <a:lnTo>
                    <a:pt x="6" y="23"/>
                  </a:lnTo>
                  <a:lnTo>
                    <a:pt x="4" y="23"/>
                  </a:lnTo>
                  <a:lnTo>
                    <a:pt x="4" y="22"/>
                  </a:lnTo>
                  <a:lnTo>
                    <a:pt x="3" y="22"/>
                  </a:lnTo>
                  <a:lnTo>
                    <a:pt x="3" y="20"/>
                  </a:lnTo>
                  <a:lnTo>
                    <a:pt x="2" y="20"/>
                  </a:lnTo>
                  <a:lnTo>
                    <a:pt x="2" y="19"/>
                  </a:lnTo>
                  <a:lnTo>
                    <a:pt x="3" y="19"/>
                  </a:lnTo>
                  <a:lnTo>
                    <a:pt x="4" y="19"/>
                  </a:lnTo>
                  <a:lnTo>
                    <a:pt x="4" y="18"/>
                  </a:lnTo>
                  <a:lnTo>
                    <a:pt x="3" y="18"/>
                  </a:lnTo>
                  <a:lnTo>
                    <a:pt x="3" y="17"/>
                  </a:lnTo>
                  <a:lnTo>
                    <a:pt x="4" y="17"/>
                  </a:lnTo>
                  <a:lnTo>
                    <a:pt x="4" y="15"/>
                  </a:lnTo>
                  <a:lnTo>
                    <a:pt x="3" y="15"/>
                  </a:lnTo>
                  <a:lnTo>
                    <a:pt x="3" y="14"/>
                  </a:lnTo>
                  <a:lnTo>
                    <a:pt x="2" y="14"/>
                  </a:lnTo>
                  <a:lnTo>
                    <a:pt x="2" y="13"/>
                  </a:lnTo>
                  <a:lnTo>
                    <a:pt x="2" y="12"/>
                  </a:lnTo>
                  <a:lnTo>
                    <a:pt x="3" y="12"/>
                  </a:lnTo>
                  <a:lnTo>
                    <a:pt x="3" y="10"/>
                  </a:lnTo>
                  <a:lnTo>
                    <a:pt x="3" y="9"/>
                  </a:lnTo>
                  <a:lnTo>
                    <a:pt x="2" y="9"/>
                  </a:lnTo>
                  <a:lnTo>
                    <a:pt x="2" y="10"/>
                  </a:lnTo>
                  <a:lnTo>
                    <a:pt x="2" y="9"/>
                  </a:lnTo>
                  <a:lnTo>
                    <a:pt x="2" y="8"/>
                  </a:lnTo>
                  <a:lnTo>
                    <a:pt x="3" y="8"/>
                  </a:lnTo>
                  <a:lnTo>
                    <a:pt x="3" y="6"/>
                  </a:lnTo>
                  <a:lnTo>
                    <a:pt x="2" y="6"/>
                  </a:lnTo>
                  <a:lnTo>
                    <a:pt x="2" y="5"/>
                  </a:lnTo>
                  <a:lnTo>
                    <a:pt x="2" y="4"/>
                  </a:lnTo>
                  <a:lnTo>
                    <a:pt x="0" y="4"/>
                  </a:lnTo>
                  <a:lnTo>
                    <a:pt x="2" y="4"/>
                  </a:lnTo>
                  <a:lnTo>
                    <a:pt x="0" y="4"/>
                  </a:lnTo>
                  <a:lnTo>
                    <a:pt x="0" y="3"/>
                  </a:lnTo>
                  <a:lnTo>
                    <a:pt x="0" y="1"/>
                  </a:lnTo>
                  <a:lnTo>
                    <a:pt x="2" y="1"/>
                  </a:lnTo>
                  <a:lnTo>
                    <a:pt x="3" y="1"/>
                  </a:lnTo>
                  <a:lnTo>
                    <a:pt x="3" y="0"/>
                  </a:lnTo>
                  <a:lnTo>
                    <a:pt x="4" y="0"/>
                  </a:lnTo>
                  <a:lnTo>
                    <a:pt x="6" y="0"/>
                  </a:lnTo>
                  <a:lnTo>
                    <a:pt x="7" y="0"/>
                  </a:lnTo>
                  <a:lnTo>
                    <a:pt x="8" y="0"/>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9" name="Freeform 2039"/>
            <p:cNvSpPr>
              <a:spLocks/>
            </p:cNvSpPr>
            <p:nvPr/>
          </p:nvSpPr>
          <p:spPr bwMode="auto">
            <a:xfrm>
              <a:off x="4554538" y="3597491"/>
              <a:ext cx="50800" cy="23813"/>
            </a:xfrm>
            <a:custGeom>
              <a:avLst/>
              <a:gdLst>
                <a:gd name="T0" fmla="*/ 32 w 32"/>
                <a:gd name="T1" fmla="*/ 5 h 15"/>
                <a:gd name="T2" fmla="*/ 31 w 32"/>
                <a:gd name="T3" fmla="*/ 6 h 15"/>
                <a:gd name="T4" fmla="*/ 29 w 32"/>
                <a:gd name="T5" fmla="*/ 8 h 15"/>
                <a:gd name="T6" fmla="*/ 29 w 32"/>
                <a:gd name="T7" fmla="*/ 10 h 15"/>
                <a:gd name="T8" fmla="*/ 27 w 32"/>
                <a:gd name="T9" fmla="*/ 10 h 15"/>
                <a:gd name="T10" fmla="*/ 25 w 32"/>
                <a:gd name="T11" fmla="*/ 9 h 15"/>
                <a:gd name="T12" fmla="*/ 23 w 32"/>
                <a:gd name="T13" fmla="*/ 9 h 15"/>
                <a:gd name="T14" fmla="*/ 22 w 32"/>
                <a:gd name="T15" fmla="*/ 8 h 15"/>
                <a:gd name="T16" fmla="*/ 19 w 32"/>
                <a:gd name="T17" fmla="*/ 10 h 15"/>
                <a:gd name="T18" fmla="*/ 19 w 32"/>
                <a:gd name="T19" fmla="*/ 10 h 15"/>
                <a:gd name="T20" fmla="*/ 18 w 32"/>
                <a:gd name="T21" fmla="*/ 11 h 15"/>
                <a:gd name="T22" fmla="*/ 15 w 32"/>
                <a:gd name="T23" fmla="*/ 11 h 15"/>
                <a:gd name="T24" fmla="*/ 13 w 32"/>
                <a:gd name="T25" fmla="*/ 13 h 15"/>
                <a:gd name="T26" fmla="*/ 11 w 32"/>
                <a:gd name="T27" fmla="*/ 14 h 15"/>
                <a:gd name="T28" fmla="*/ 10 w 32"/>
                <a:gd name="T29" fmla="*/ 15 h 15"/>
                <a:gd name="T30" fmla="*/ 9 w 32"/>
                <a:gd name="T31" fmla="*/ 15 h 15"/>
                <a:gd name="T32" fmla="*/ 6 w 32"/>
                <a:gd name="T33" fmla="*/ 15 h 15"/>
                <a:gd name="T34" fmla="*/ 5 w 32"/>
                <a:gd name="T35" fmla="*/ 14 h 15"/>
                <a:gd name="T36" fmla="*/ 4 w 32"/>
                <a:gd name="T37" fmla="*/ 13 h 15"/>
                <a:gd name="T38" fmla="*/ 1 w 32"/>
                <a:gd name="T39" fmla="*/ 13 h 15"/>
                <a:gd name="T40" fmla="*/ 1 w 32"/>
                <a:gd name="T41" fmla="*/ 10 h 15"/>
                <a:gd name="T42" fmla="*/ 1 w 32"/>
                <a:gd name="T43" fmla="*/ 9 h 15"/>
                <a:gd name="T44" fmla="*/ 1 w 32"/>
                <a:gd name="T45" fmla="*/ 6 h 15"/>
                <a:gd name="T46" fmla="*/ 4 w 32"/>
                <a:gd name="T47" fmla="*/ 6 h 15"/>
                <a:gd name="T48" fmla="*/ 5 w 32"/>
                <a:gd name="T49" fmla="*/ 5 h 15"/>
                <a:gd name="T50" fmla="*/ 8 w 32"/>
                <a:gd name="T51" fmla="*/ 4 h 15"/>
                <a:gd name="T52" fmla="*/ 9 w 32"/>
                <a:gd name="T53" fmla="*/ 3 h 15"/>
                <a:gd name="T54" fmla="*/ 10 w 32"/>
                <a:gd name="T55" fmla="*/ 1 h 15"/>
                <a:gd name="T56" fmla="*/ 10 w 32"/>
                <a:gd name="T57" fmla="*/ 1 h 15"/>
                <a:gd name="T58" fmla="*/ 10 w 32"/>
                <a:gd name="T59" fmla="*/ 1 h 15"/>
                <a:gd name="T60" fmla="*/ 11 w 32"/>
                <a:gd name="T61" fmla="*/ 1 h 15"/>
                <a:gd name="T62" fmla="*/ 14 w 32"/>
                <a:gd name="T63" fmla="*/ 1 h 15"/>
                <a:gd name="T64" fmla="*/ 15 w 32"/>
                <a:gd name="T65" fmla="*/ 0 h 15"/>
                <a:gd name="T66" fmla="*/ 17 w 32"/>
                <a:gd name="T67" fmla="*/ 1 h 15"/>
                <a:gd name="T68" fmla="*/ 18 w 32"/>
                <a:gd name="T69" fmla="*/ 3 h 15"/>
                <a:gd name="T70" fmla="*/ 18 w 32"/>
                <a:gd name="T71" fmla="*/ 3 h 15"/>
                <a:gd name="T72" fmla="*/ 19 w 32"/>
                <a:gd name="T73" fmla="*/ 1 h 15"/>
                <a:gd name="T74" fmla="*/ 22 w 32"/>
                <a:gd name="T75" fmla="*/ 1 h 15"/>
                <a:gd name="T76" fmla="*/ 23 w 32"/>
                <a:gd name="T77" fmla="*/ 3 h 15"/>
                <a:gd name="T78" fmla="*/ 24 w 32"/>
                <a:gd name="T79" fmla="*/ 1 h 15"/>
                <a:gd name="T80" fmla="*/ 24 w 32"/>
                <a:gd name="T81" fmla="*/ 1 h 15"/>
                <a:gd name="T82" fmla="*/ 27 w 32"/>
                <a:gd name="T83" fmla="*/ 1 h 15"/>
                <a:gd name="T84" fmla="*/ 28 w 32"/>
                <a:gd name="T85" fmla="*/ 3 h 15"/>
                <a:gd name="T86" fmla="*/ 29 w 32"/>
                <a:gd name="T87" fmla="*/ 4 h 15"/>
                <a:gd name="T88" fmla="*/ 32 w 32"/>
                <a:gd name="T8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15">
                  <a:moveTo>
                    <a:pt x="32" y="4"/>
                  </a:moveTo>
                  <a:lnTo>
                    <a:pt x="32" y="5"/>
                  </a:lnTo>
                  <a:lnTo>
                    <a:pt x="31" y="5"/>
                  </a:lnTo>
                  <a:lnTo>
                    <a:pt x="31" y="6"/>
                  </a:lnTo>
                  <a:lnTo>
                    <a:pt x="31" y="8"/>
                  </a:lnTo>
                  <a:lnTo>
                    <a:pt x="29" y="8"/>
                  </a:lnTo>
                  <a:lnTo>
                    <a:pt x="29" y="9"/>
                  </a:lnTo>
                  <a:lnTo>
                    <a:pt x="29" y="10"/>
                  </a:lnTo>
                  <a:lnTo>
                    <a:pt x="28" y="10"/>
                  </a:lnTo>
                  <a:lnTo>
                    <a:pt x="27" y="10"/>
                  </a:lnTo>
                  <a:lnTo>
                    <a:pt x="27" y="9"/>
                  </a:lnTo>
                  <a:lnTo>
                    <a:pt x="25" y="9"/>
                  </a:lnTo>
                  <a:lnTo>
                    <a:pt x="24" y="9"/>
                  </a:lnTo>
                  <a:lnTo>
                    <a:pt x="23" y="9"/>
                  </a:lnTo>
                  <a:lnTo>
                    <a:pt x="22" y="9"/>
                  </a:lnTo>
                  <a:lnTo>
                    <a:pt x="22" y="8"/>
                  </a:lnTo>
                  <a:lnTo>
                    <a:pt x="20" y="9"/>
                  </a:lnTo>
                  <a:lnTo>
                    <a:pt x="19" y="10"/>
                  </a:lnTo>
                  <a:lnTo>
                    <a:pt x="19" y="11"/>
                  </a:lnTo>
                  <a:lnTo>
                    <a:pt x="19" y="10"/>
                  </a:lnTo>
                  <a:lnTo>
                    <a:pt x="19" y="11"/>
                  </a:lnTo>
                  <a:lnTo>
                    <a:pt x="18" y="11"/>
                  </a:lnTo>
                  <a:lnTo>
                    <a:pt x="17" y="11"/>
                  </a:lnTo>
                  <a:lnTo>
                    <a:pt x="15" y="11"/>
                  </a:lnTo>
                  <a:lnTo>
                    <a:pt x="14" y="13"/>
                  </a:lnTo>
                  <a:lnTo>
                    <a:pt x="13" y="13"/>
                  </a:lnTo>
                  <a:lnTo>
                    <a:pt x="11" y="13"/>
                  </a:lnTo>
                  <a:lnTo>
                    <a:pt x="11" y="14"/>
                  </a:lnTo>
                  <a:lnTo>
                    <a:pt x="10" y="14"/>
                  </a:lnTo>
                  <a:lnTo>
                    <a:pt x="10" y="15"/>
                  </a:lnTo>
                  <a:lnTo>
                    <a:pt x="10" y="14"/>
                  </a:lnTo>
                  <a:lnTo>
                    <a:pt x="9" y="15"/>
                  </a:lnTo>
                  <a:lnTo>
                    <a:pt x="8" y="15"/>
                  </a:lnTo>
                  <a:lnTo>
                    <a:pt x="6" y="15"/>
                  </a:lnTo>
                  <a:lnTo>
                    <a:pt x="5" y="15"/>
                  </a:lnTo>
                  <a:lnTo>
                    <a:pt x="5" y="14"/>
                  </a:lnTo>
                  <a:lnTo>
                    <a:pt x="4" y="14"/>
                  </a:lnTo>
                  <a:lnTo>
                    <a:pt x="4" y="13"/>
                  </a:lnTo>
                  <a:lnTo>
                    <a:pt x="3" y="13"/>
                  </a:lnTo>
                  <a:lnTo>
                    <a:pt x="1" y="13"/>
                  </a:lnTo>
                  <a:lnTo>
                    <a:pt x="1" y="11"/>
                  </a:lnTo>
                  <a:lnTo>
                    <a:pt x="1" y="10"/>
                  </a:lnTo>
                  <a:lnTo>
                    <a:pt x="0" y="10"/>
                  </a:lnTo>
                  <a:lnTo>
                    <a:pt x="1" y="9"/>
                  </a:lnTo>
                  <a:lnTo>
                    <a:pt x="1" y="8"/>
                  </a:lnTo>
                  <a:lnTo>
                    <a:pt x="1" y="6"/>
                  </a:lnTo>
                  <a:lnTo>
                    <a:pt x="3" y="6"/>
                  </a:lnTo>
                  <a:lnTo>
                    <a:pt x="4" y="6"/>
                  </a:lnTo>
                  <a:lnTo>
                    <a:pt x="5" y="6"/>
                  </a:lnTo>
                  <a:lnTo>
                    <a:pt x="5" y="5"/>
                  </a:lnTo>
                  <a:lnTo>
                    <a:pt x="6" y="5"/>
                  </a:lnTo>
                  <a:lnTo>
                    <a:pt x="8" y="4"/>
                  </a:lnTo>
                  <a:lnTo>
                    <a:pt x="8" y="3"/>
                  </a:lnTo>
                  <a:lnTo>
                    <a:pt x="9" y="3"/>
                  </a:lnTo>
                  <a:lnTo>
                    <a:pt x="9" y="1"/>
                  </a:lnTo>
                  <a:lnTo>
                    <a:pt x="10" y="1"/>
                  </a:lnTo>
                  <a:lnTo>
                    <a:pt x="10" y="0"/>
                  </a:lnTo>
                  <a:lnTo>
                    <a:pt x="10" y="1"/>
                  </a:lnTo>
                  <a:lnTo>
                    <a:pt x="10" y="0"/>
                  </a:lnTo>
                  <a:lnTo>
                    <a:pt x="10" y="1"/>
                  </a:lnTo>
                  <a:lnTo>
                    <a:pt x="11" y="0"/>
                  </a:lnTo>
                  <a:lnTo>
                    <a:pt x="11" y="1"/>
                  </a:lnTo>
                  <a:lnTo>
                    <a:pt x="13" y="1"/>
                  </a:lnTo>
                  <a:lnTo>
                    <a:pt x="14" y="1"/>
                  </a:lnTo>
                  <a:lnTo>
                    <a:pt x="14" y="0"/>
                  </a:lnTo>
                  <a:lnTo>
                    <a:pt x="15" y="0"/>
                  </a:lnTo>
                  <a:lnTo>
                    <a:pt x="15" y="1"/>
                  </a:lnTo>
                  <a:lnTo>
                    <a:pt x="17" y="1"/>
                  </a:lnTo>
                  <a:lnTo>
                    <a:pt x="17" y="3"/>
                  </a:lnTo>
                  <a:lnTo>
                    <a:pt x="18" y="3"/>
                  </a:lnTo>
                  <a:lnTo>
                    <a:pt x="18" y="4"/>
                  </a:lnTo>
                  <a:lnTo>
                    <a:pt x="18" y="3"/>
                  </a:lnTo>
                  <a:lnTo>
                    <a:pt x="19" y="3"/>
                  </a:lnTo>
                  <a:lnTo>
                    <a:pt x="19" y="1"/>
                  </a:lnTo>
                  <a:lnTo>
                    <a:pt x="20" y="1"/>
                  </a:lnTo>
                  <a:lnTo>
                    <a:pt x="22" y="1"/>
                  </a:lnTo>
                  <a:lnTo>
                    <a:pt x="22" y="3"/>
                  </a:lnTo>
                  <a:lnTo>
                    <a:pt x="23" y="3"/>
                  </a:lnTo>
                  <a:lnTo>
                    <a:pt x="23" y="1"/>
                  </a:lnTo>
                  <a:lnTo>
                    <a:pt x="24" y="1"/>
                  </a:lnTo>
                  <a:lnTo>
                    <a:pt x="23" y="1"/>
                  </a:lnTo>
                  <a:lnTo>
                    <a:pt x="24" y="1"/>
                  </a:lnTo>
                  <a:lnTo>
                    <a:pt x="25" y="1"/>
                  </a:lnTo>
                  <a:lnTo>
                    <a:pt x="27" y="1"/>
                  </a:lnTo>
                  <a:lnTo>
                    <a:pt x="28" y="1"/>
                  </a:lnTo>
                  <a:lnTo>
                    <a:pt x="28" y="3"/>
                  </a:lnTo>
                  <a:lnTo>
                    <a:pt x="29" y="3"/>
                  </a:lnTo>
                  <a:lnTo>
                    <a:pt x="29" y="4"/>
                  </a:lnTo>
                  <a:lnTo>
                    <a:pt x="31" y="4"/>
                  </a:lnTo>
                  <a:lnTo>
                    <a:pt x="32" y="4"/>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0" name="Freeform 2040"/>
            <p:cNvSpPr>
              <a:spLocks noEditPoints="1"/>
            </p:cNvSpPr>
            <p:nvPr/>
          </p:nvSpPr>
          <p:spPr bwMode="auto">
            <a:xfrm>
              <a:off x="5249863" y="3910229"/>
              <a:ext cx="73025" cy="131763"/>
            </a:xfrm>
            <a:custGeom>
              <a:avLst/>
              <a:gdLst>
                <a:gd name="T0" fmla="*/ 10 w 46"/>
                <a:gd name="T1" fmla="*/ 73 h 83"/>
                <a:gd name="T2" fmla="*/ 6 w 46"/>
                <a:gd name="T3" fmla="*/ 71 h 83"/>
                <a:gd name="T4" fmla="*/ 6 w 46"/>
                <a:gd name="T5" fmla="*/ 71 h 83"/>
                <a:gd name="T6" fmla="*/ 8 w 46"/>
                <a:gd name="T7" fmla="*/ 71 h 83"/>
                <a:gd name="T8" fmla="*/ 5 w 46"/>
                <a:gd name="T9" fmla="*/ 64 h 83"/>
                <a:gd name="T10" fmla="*/ 13 w 46"/>
                <a:gd name="T11" fmla="*/ 63 h 83"/>
                <a:gd name="T12" fmla="*/ 6 w 46"/>
                <a:gd name="T13" fmla="*/ 60 h 83"/>
                <a:gd name="T14" fmla="*/ 28 w 46"/>
                <a:gd name="T15" fmla="*/ 50 h 83"/>
                <a:gd name="T16" fmla="*/ 28 w 46"/>
                <a:gd name="T17" fmla="*/ 49 h 83"/>
                <a:gd name="T18" fmla="*/ 17 w 46"/>
                <a:gd name="T19" fmla="*/ 2 h 83"/>
                <a:gd name="T20" fmla="*/ 17 w 46"/>
                <a:gd name="T21" fmla="*/ 6 h 83"/>
                <a:gd name="T22" fmla="*/ 22 w 46"/>
                <a:gd name="T23" fmla="*/ 7 h 83"/>
                <a:gd name="T24" fmla="*/ 20 w 46"/>
                <a:gd name="T25" fmla="*/ 14 h 83"/>
                <a:gd name="T26" fmla="*/ 22 w 46"/>
                <a:gd name="T27" fmla="*/ 17 h 83"/>
                <a:gd name="T28" fmla="*/ 26 w 46"/>
                <a:gd name="T29" fmla="*/ 14 h 83"/>
                <a:gd name="T30" fmla="*/ 31 w 46"/>
                <a:gd name="T31" fmla="*/ 14 h 83"/>
                <a:gd name="T32" fmla="*/ 34 w 46"/>
                <a:gd name="T33" fmla="*/ 12 h 83"/>
                <a:gd name="T34" fmla="*/ 40 w 46"/>
                <a:gd name="T35" fmla="*/ 17 h 83"/>
                <a:gd name="T36" fmla="*/ 41 w 46"/>
                <a:gd name="T37" fmla="*/ 25 h 83"/>
                <a:gd name="T38" fmla="*/ 45 w 46"/>
                <a:gd name="T39" fmla="*/ 27 h 83"/>
                <a:gd name="T40" fmla="*/ 45 w 46"/>
                <a:gd name="T41" fmla="*/ 35 h 83"/>
                <a:gd name="T42" fmla="*/ 38 w 46"/>
                <a:gd name="T43" fmla="*/ 35 h 83"/>
                <a:gd name="T44" fmla="*/ 31 w 46"/>
                <a:gd name="T45" fmla="*/ 36 h 83"/>
                <a:gd name="T46" fmla="*/ 28 w 46"/>
                <a:gd name="T47" fmla="*/ 40 h 83"/>
                <a:gd name="T48" fmla="*/ 29 w 46"/>
                <a:gd name="T49" fmla="*/ 46 h 83"/>
                <a:gd name="T50" fmla="*/ 29 w 46"/>
                <a:gd name="T51" fmla="*/ 48 h 83"/>
                <a:gd name="T52" fmla="*/ 27 w 46"/>
                <a:gd name="T53" fmla="*/ 46 h 83"/>
                <a:gd name="T54" fmla="*/ 26 w 46"/>
                <a:gd name="T55" fmla="*/ 46 h 83"/>
                <a:gd name="T56" fmla="*/ 22 w 46"/>
                <a:gd name="T57" fmla="*/ 45 h 83"/>
                <a:gd name="T58" fmla="*/ 20 w 46"/>
                <a:gd name="T59" fmla="*/ 42 h 83"/>
                <a:gd name="T60" fmla="*/ 17 w 46"/>
                <a:gd name="T61" fmla="*/ 40 h 83"/>
                <a:gd name="T62" fmla="*/ 14 w 46"/>
                <a:gd name="T63" fmla="*/ 44 h 83"/>
                <a:gd name="T64" fmla="*/ 14 w 46"/>
                <a:gd name="T65" fmla="*/ 49 h 83"/>
                <a:gd name="T66" fmla="*/ 12 w 46"/>
                <a:gd name="T67" fmla="*/ 55 h 83"/>
                <a:gd name="T68" fmla="*/ 10 w 46"/>
                <a:gd name="T69" fmla="*/ 63 h 83"/>
                <a:gd name="T70" fmla="*/ 14 w 46"/>
                <a:gd name="T71" fmla="*/ 63 h 83"/>
                <a:gd name="T72" fmla="*/ 17 w 46"/>
                <a:gd name="T73" fmla="*/ 71 h 83"/>
                <a:gd name="T74" fmla="*/ 17 w 46"/>
                <a:gd name="T75" fmla="*/ 73 h 83"/>
                <a:gd name="T76" fmla="*/ 18 w 46"/>
                <a:gd name="T77" fmla="*/ 74 h 83"/>
                <a:gd name="T78" fmla="*/ 24 w 46"/>
                <a:gd name="T79" fmla="*/ 78 h 83"/>
                <a:gd name="T80" fmla="*/ 23 w 46"/>
                <a:gd name="T81" fmla="*/ 82 h 83"/>
                <a:gd name="T82" fmla="*/ 19 w 46"/>
                <a:gd name="T83" fmla="*/ 79 h 83"/>
                <a:gd name="T84" fmla="*/ 15 w 46"/>
                <a:gd name="T85" fmla="*/ 79 h 83"/>
                <a:gd name="T86" fmla="*/ 12 w 46"/>
                <a:gd name="T87" fmla="*/ 74 h 83"/>
                <a:gd name="T88" fmla="*/ 9 w 46"/>
                <a:gd name="T89" fmla="*/ 72 h 83"/>
                <a:gd name="T90" fmla="*/ 6 w 46"/>
                <a:gd name="T91" fmla="*/ 69 h 83"/>
                <a:gd name="T92" fmla="*/ 6 w 46"/>
                <a:gd name="T93" fmla="*/ 65 h 83"/>
                <a:gd name="T94" fmla="*/ 6 w 46"/>
                <a:gd name="T95" fmla="*/ 64 h 83"/>
                <a:gd name="T96" fmla="*/ 8 w 46"/>
                <a:gd name="T97" fmla="*/ 56 h 83"/>
                <a:gd name="T98" fmla="*/ 12 w 46"/>
                <a:gd name="T99" fmla="*/ 51 h 83"/>
                <a:gd name="T100" fmla="*/ 12 w 46"/>
                <a:gd name="T101" fmla="*/ 46 h 83"/>
                <a:gd name="T102" fmla="*/ 10 w 46"/>
                <a:gd name="T103" fmla="*/ 39 h 83"/>
                <a:gd name="T104" fmla="*/ 5 w 46"/>
                <a:gd name="T105" fmla="*/ 34 h 83"/>
                <a:gd name="T106" fmla="*/ 6 w 46"/>
                <a:gd name="T107" fmla="*/ 26 h 83"/>
                <a:gd name="T108" fmla="*/ 8 w 46"/>
                <a:gd name="T109" fmla="*/ 23 h 83"/>
                <a:gd name="T110" fmla="*/ 4 w 46"/>
                <a:gd name="T111" fmla="*/ 17 h 83"/>
                <a:gd name="T112" fmla="*/ 1 w 46"/>
                <a:gd name="T113" fmla="*/ 12 h 83"/>
                <a:gd name="T114" fmla="*/ 4 w 46"/>
                <a:gd name="T115" fmla="*/ 6 h 83"/>
                <a:gd name="T116" fmla="*/ 9 w 46"/>
                <a:gd name="T117" fmla="*/ 4 h 83"/>
                <a:gd name="T118" fmla="*/ 13 w 46"/>
                <a:gd name="T11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83">
                  <a:moveTo>
                    <a:pt x="13" y="79"/>
                  </a:moveTo>
                  <a:lnTo>
                    <a:pt x="13" y="78"/>
                  </a:lnTo>
                  <a:lnTo>
                    <a:pt x="13" y="79"/>
                  </a:lnTo>
                  <a:close/>
                  <a:moveTo>
                    <a:pt x="12" y="74"/>
                  </a:moveTo>
                  <a:lnTo>
                    <a:pt x="12" y="76"/>
                  </a:lnTo>
                  <a:lnTo>
                    <a:pt x="12" y="74"/>
                  </a:lnTo>
                  <a:close/>
                  <a:moveTo>
                    <a:pt x="10" y="73"/>
                  </a:moveTo>
                  <a:lnTo>
                    <a:pt x="9" y="73"/>
                  </a:lnTo>
                  <a:lnTo>
                    <a:pt x="10" y="73"/>
                  </a:lnTo>
                  <a:close/>
                  <a:moveTo>
                    <a:pt x="10" y="73"/>
                  </a:moveTo>
                  <a:lnTo>
                    <a:pt x="9" y="73"/>
                  </a:lnTo>
                  <a:lnTo>
                    <a:pt x="10" y="72"/>
                  </a:lnTo>
                  <a:lnTo>
                    <a:pt x="10" y="73"/>
                  </a:lnTo>
                  <a:close/>
                  <a:moveTo>
                    <a:pt x="6" y="71"/>
                  </a:moveTo>
                  <a:lnTo>
                    <a:pt x="8" y="71"/>
                  </a:lnTo>
                  <a:lnTo>
                    <a:pt x="8" y="72"/>
                  </a:lnTo>
                  <a:lnTo>
                    <a:pt x="6" y="72"/>
                  </a:lnTo>
                  <a:lnTo>
                    <a:pt x="6" y="71"/>
                  </a:lnTo>
                  <a:close/>
                  <a:moveTo>
                    <a:pt x="5" y="69"/>
                  </a:moveTo>
                  <a:lnTo>
                    <a:pt x="5" y="71"/>
                  </a:lnTo>
                  <a:lnTo>
                    <a:pt x="6" y="71"/>
                  </a:lnTo>
                  <a:lnTo>
                    <a:pt x="6" y="72"/>
                  </a:lnTo>
                  <a:lnTo>
                    <a:pt x="6" y="71"/>
                  </a:lnTo>
                  <a:lnTo>
                    <a:pt x="6" y="72"/>
                  </a:lnTo>
                  <a:lnTo>
                    <a:pt x="5" y="72"/>
                  </a:lnTo>
                  <a:lnTo>
                    <a:pt x="5" y="71"/>
                  </a:lnTo>
                  <a:lnTo>
                    <a:pt x="5" y="69"/>
                  </a:lnTo>
                  <a:close/>
                  <a:moveTo>
                    <a:pt x="8" y="71"/>
                  </a:moveTo>
                  <a:lnTo>
                    <a:pt x="6" y="71"/>
                  </a:lnTo>
                  <a:lnTo>
                    <a:pt x="8" y="71"/>
                  </a:lnTo>
                  <a:lnTo>
                    <a:pt x="6" y="69"/>
                  </a:lnTo>
                  <a:lnTo>
                    <a:pt x="8" y="69"/>
                  </a:lnTo>
                  <a:lnTo>
                    <a:pt x="8" y="71"/>
                  </a:lnTo>
                  <a:close/>
                  <a:moveTo>
                    <a:pt x="5" y="65"/>
                  </a:moveTo>
                  <a:lnTo>
                    <a:pt x="5" y="64"/>
                  </a:lnTo>
                  <a:lnTo>
                    <a:pt x="5" y="65"/>
                  </a:lnTo>
                  <a:close/>
                  <a:moveTo>
                    <a:pt x="4" y="63"/>
                  </a:moveTo>
                  <a:lnTo>
                    <a:pt x="3" y="63"/>
                  </a:lnTo>
                  <a:lnTo>
                    <a:pt x="4" y="63"/>
                  </a:lnTo>
                  <a:close/>
                  <a:moveTo>
                    <a:pt x="13" y="63"/>
                  </a:moveTo>
                  <a:lnTo>
                    <a:pt x="13" y="62"/>
                  </a:lnTo>
                  <a:lnTo>
                    <a:pt x="13" y="63"/>
                  </a:lnTo>
                  <a:close/>
                  <a:moveTo>
                    <a:pt x="15" y="62"/>
                  </a:moveTo>
                  <a:lnTo>
                    <a:pt x="15" y="63"/>
                  </a:lnTo>
                  <a:lnTo>
                    <a:pt x="14" y="63"/>
                  </a:lnTo>
                  <a:lnTo>
                    <a:pt x="14" y="62"/>
                  </a:lnTo>
                  <a:lnTo>
                    <a:pt x="15" y="62"/>
                  </a:lnTo>
                  <a:close/>
                  <a:moveTo>
                    <a:pt x="6" y="62"/>
                  </a:moveTo>
                  <a:lnTo>
                    <a:pt x="6" y="60"/>
                  </a:lnTo>
                  <a:lnTo>
                    <a:pt x="6" y="62"/>
                  </a:lnTo>
                  <a:close/>
                  <a:moveTo>
                    <a:pt x="15" y="60"/>
                  </a:moveTo>
                  <a:lnTo>
                    <a:pt x="15" y="62"/>
                  </a:lnTo>
                  <a:lnTo>
                    <a:pt x="14" y="62"/>
                  </a:lnTo>
                  <a:lnTo>
                    <a:pt x="14" y="60"/>
                  </a:lnTo>
                  <a:lnTo>
                    <a:pt x="15" y="60"/>
                  </a:lnTo>
                  <a:close/>
                  <a:moveTo>
                    <a:pt x="28" y="50"/>
                  </a:moveTo>
                  <a:lnTo>
                    <a:pt x="29" y="50"/>
                  </a:lnTo>
                  <a:lnTo>
                    <a:pt x="29" y="51"/>
                  </a:lnTo>
                  <a:lnTo>
                    <a:pt x="28" y="51"/>
                  </a:lnTo>
                  <a:lnTo>
                    <a:pt x="28" y="50"/>
                  </a:lnTo>
                  <a:close/>
                  <a:moveTo>
                    <a:pt x="27" y="48"/>
                  </a:moveTo>
                  <a:lnTo>
                    <a:pt x="28" y="48"/>
                  </a:lnTo>
                  <a:lnTo>
                    <a:pt x="28" y="49"/>
                  </a:lnTo>
                  <a:lnTo>
                    <a:pt x="27" y="49"/>
                  </a:lnTo>
                  <a:lnTo>
                    <a:pt x="27" y="48"/>
                  </a:lnTo>
                  <a:close/>
                  <a:moveTo>
                    <a:pt x="14" y="0"/>
                  </a:moveTo>
                  <a:lnTo>
                    <a:pt x="15" y="0"/>
                  </a:lnTo>
                  <a:lnTo>
                    <a:pt x="15" y="2"/>
                  </a:lnTo>
                  <a:lnTo>
                    <a:pt x="17" y="0"/>
                  </a:lnTo>
                  <a:lnTo>
                    <a:pt x="17" y="2"/>
                  </a:lnTo>
                  <a:lnTo>
                    <a:pt x="18" y="2"/>
                  </a:lnTo>
                  <a:lnTo>
                    <a:pt x="18" y="3"/>
                  </a:lnTo>
                  <a:lnTo>
                    <a:pt x="18" y="2"/>
                  </a:lnTo>
                  <a:lnTo>
                    <a:pt x="18" y="3"/>
                  </a:lnTo>
                  <a:lnTo>
                    <a:pt x="18" y="4"/>
                  </a:lnTo>
                  <a:lnTo>
                    <a:pt x="17" y="4"/>
                  </a:lnTo>
                  <a:lnTo>
                    <a:pt x="17" y="6"/>
                  </a:lnTo>
                  <a:lnTo>
                    <a:pt x="18" y="6"/>
                  </a:lnTo>
                  <a:lnTo>
                    <a:pt x="19" y="6"/>
                  </a:lnTo>
                  <a:lnTo>
                    <a:pt x="19" y="7"/>
                  </a:lnTo>
                  <a:lnTo>
                    <a:pt x="19" y="6"/>
                  </a:lnTo>
                  <a:lnTo>
                    <a:pt x="20" y="6"/>
                  </a:lnTo>
                  <a:lnTo>
                    <a:pt x="22" y="6"/>
                  </a:lnTo>
                  <a:lnTo>
                    <a:pt x="22" y="7"/>
                  </a:lnTo>
                  <a:lnTo>
                    <a:pt x="22" y="8"/>
                  </a:lnTo>
                  <a:lnTo>
                    <a:pt x="22" y="9"/>
                  </a:lnTo>
                  <a:lnTo>
                    <a:pt x="22" y="11"/>
                  </a:lnTo>
                  <a:lnTo>
                    <a:pt x="20" y="11"/>
                  </a:lnTo>
                  <a:lnTo>
                    <a:pt x="20" y="12"/>
                  </a:lnTo>
                  <a:lnTo>
                    <a:pt x="20" y="13"/>
                  </a:lnTo>
                  <a:lnTo>
                    <a:pt x="20" y="14"/>
                  </a:lnTo>
                  <a:lnTo>
                    <a:pt x="20" y="16"/>
                  </a:lnTo>
                  <a:lnTo>
                    <a:pt x="20" y="17"/>
                  </a:lnTo>
                  <a:lnTo>
                    <a:pt x="19" y="17"/>
                  </a:lnTo>
                  <a:lnTo>
                    <a:pt x="20" y="17"/>
                  </a:lnTo>
                  <a:lnTo>
                    <a:pt x="20" y="18"/>
                  </a:lnTo>
                  <a:lnTo>
                    <a:pt x="20" y="17"/>
                  </a:lnTo>
                  <a:lnTo>
                    <a:pt x="22" y="17"/>
                  </a:lnTo>
                  <a:lnTo>
                    <a:pt x="23" y="17"/>
                  </a:lnTo>
                  <a:lnTo>
                    <a:pt x="23" y="16"/>
                  </a:lnTo>
                  <a:lnTo>
                    <a:pt x="22" y="16"/>
                  </a:lnTo>
                  <a:lnTo>
                    <a:pt x="23" y="16"/>
                  </a:lnTo>
                  <a:lnTo>
                    <a:pt x="24" y="16"/>
                  </a:lnTo>
                  <a:lnTo>
                    <a:pt x="24" y="14"/>
                  </a:lnTo>
                  <a:lnTo>
                    <a:pt x="26" y="14"/>
                  </a:lnTo>
                  <a:lnTo>
                    <a:pt x="26" y="13"/>
                  </a:lnTo>
                  <a:lnTo>
                    <a:pt x="27" y="13"/>
                  </a:lnTo>
                  <a:lnTo>
                    <a:pt x="27" y="14"/>
                  </a:lnTo>
                  <a:lnTo>
                    <a:pt x="28" y="14"/>
                  </a:lnTo>
                  <a:lnTo>
                    <a:pt x="29" y="14"/>
                  </a:lnTo>
                  <a:lnTo>
                    <a:pt x="29" y="16"/>
                  </a:lnTo>
                  <a:lnTo>
                    <a:pt x="31" y="14"/>
                  </a:lnTo>
                  <a:lnTo>
                    <a:pt x="32" y="14"/>
                  </a:lnTo>
                  <a:lnTo>
                    <a:pt x="32" y="13"/>
                  </a:lnTo>
                  <a:lnTo>
                    <a:pt x="33" y="13"/>
                  </a:lnTo>
                  <a:lnTo>
                    <a:pt x="32" y="13"/>
                  </a:lnTo>
                  <a:lnTo>
                    <a:pt x="32" y="12"/>
                  </a:lnTo>
                  <a:lnTo>
                    <a:pt x="33" y="12"/>
                  </a:lnTo>
                  <a:lnTo>
                    <a:pt x="34" y="12"/>
                  </a:lnTo>
                  <a:lnTo>
                    <a:pt x="34" y="13"/>
                  </a:lnTo>
                  <a:lnTo>
                    <a:pt x="36" y="13"/>
                  </a:lnTo>
                  <a:lnTo>
                    <a:pt x="37" y="13"/>
                  </a:lnTo>
                  <a:lnTo>
                    <a:pt x="37" y="14"/>
                  </a:lnTo>
                  <a:lnTo>
                    <a:pt x="38" y="16"/>
                  </a:lnTo>
                  <a:lnTo>
                    <a:pt x="38" y="17"/>
                  </a:lnTo>
                  <a:lnTo>
                    <a:pt x="40" y="17"/>
                  </a:lnTo>
                  <a:lnTo>
                    <a:pt x="41" y="17"/>
                  </a:lnTo>
                  <a:lnTo>
                    <a:pt x="41" y="18"/>
                  </a:lnTo>
                  <a:lnTo>
                    <a:pt x="41" y="20"/>
                  </a:lnTo>
                  <a:lnTo>
                    <a:pt x="41" y="21"/>
                  </a:lnTo>
                  <a:lnTo>
                    <a:pt x="41" y="22"/>
                  </a:lnTo>
                  <a:lnTo>
                    <a:pt x="41" y="23"/>
                  </a:lnTo>
                  <a:lnTo>
                    <a:pt x="41" y="25"/>
                  </a:lnTo>
                  <a:lnTo>
                    <a:pt x="42" y="25"/>
                  </a:lnTo>
                  <a:lnTo>
                    <a:pt x="42" y="26"/>
                  </a:lnTo>
                  <a:lnTo>
                    <a:pt x="43" y="26"/>
                  </a:lnTo>
                  <a:lnTo>
                    <a:pt x="45" y="26"/>
                  </a:lnTo>
                  <a:lnTo>
                    <a:pt x="43" y="26"/>
                  </a:lnTo>
                  <a:lnTo>
                    <a:pt x="43" y="27"/>
                  </a:lnTo>
                  <a:lnTo>
                    <a:pt x="45" y="27"/>
                  </a:lnTo>
                  <a:lnTo>
                    <a:pt x="46" y="28"/>
                  </a:lnTo>
                  <a:lnTo>
                    <a:pt x="45" y="28"/>
                  </a:lnTo>
                  <a:lnTo>
                    <a:pt x="45" y="30"/>
                  </a:lnTo>
                  <a:lnTo>
                    <a:pt x="45" y="31"/>
                  </a:lnTo>
                  <a:lnTo>
                    <a:pt x="45" y="32"/>
                  </a:lnTo>
                  <a:lnTo>
                    <a:pt x="45" y="34"/>
                  </a:lnTo>
                  <a:lnTo>
                    <a:pt x="45" y="35"/>
                  </a:lnTo>
                  <a:lnTo>
                    <a:pt x="43" y="35"/>
                  </a:lnTo>
                  <a:lnTo>
                    <a:pt x="43" y="36"/>
                  </a:lnTo>
                  <a:lnTo>
                    <a:pt x="42" y="36"/>
                  </a:lnTo>
                  <a:lnTo>
                    <a:pt x="42" y="35"/>
                  </a:lnTo>
                  <a:lnTo>
                    <a:pt x="41" y="35"/>
                  </a:lnTo>
                  <a:lnTo>
                    <a:pt x="40" y="35"/>
                  </a:lnTo>
                  <a:lnTo>
                    <a:pt x="38" y="35"/>
                  </a:lnTo>
                  <a:lnTo>
                    <a:pt x="37" y="35"/>
                  </a:lnTo>
                  <a:lnTo>
                    <a:pt x="36" y="35"/>
                  </a:lnTo>
                  <a:lnTo>
                    <a:pt x="34" y="35"/>
                  </a:lnTo>
                  <a:lnTo>
                    <a:pt x="33" y="35"/>
                  </a:lnTo>
                  <a:lnTo>
                    <a:pt x="32" y="35"/>
                  </a:lnTo>
                  <a:lnTo>
                    <a:pt x="32" y="36"/>
                  </a:lnTo>
                  <a:lnTo>
                    <a:pt x="31" y="36"/>
                  </a:lnTo>
                  <a:lnTo>
                    <a:pt x="31" y="37"/>
                  </a:lnTo>
                  <a:lnTo>
                    <a:pt x="29" y="37"/>
                  </a:lnTo>
                  <a:lnTo>
                    <a:pt x="29" y="39"/>
                  </a:lnTo>
                  <a:lnTo>
                    <a:pt x="28" y="39"/>
                  </a:lnTo>
                  <a:lnTo>
                    <a:pt x="28" y="40"/>
                  </a:lnTo>
                  <a:lnTo>
                    <a:pt x="29" y="40"/>
                  </a:lnTo>
                  <a:lnTo>
                    <a:pt x="28" y="40"/>
                  </a:lnTo>
                  <a:lnTo>
                    <a:pt x="27" y="40"/>
                  </a:lnTo>
                  <a:lnTo>
                    <a:pt x="27" y="41"/>
                  </a:lnTo>
                  <a:lnTo>
                    <a:pt x="28" y="42"/>
                  </a:lnTo>
                  <a:lnTo>
                    <a:pt x="28" y="44"/>
                  </a:lnTo>
                  <a:lnTo>
                    <a:pt x="28" y="45"/>
                  </a:lnTo>
                  <a:lnTo>
                    <a:pt x="29" y="45"/>
                  </a:lnTo>
                  <a:lnTo>
                    <a:pt x="29" y="46"/>
                  </a:lnTo>
                  <a:lnTo>
                    <a:pt x="29" y="48"/>
                  </a:lnTo>
                  <a:lnTo>
                    <a:pt x="29" y="49"/>
                  </a:lnTo>
                  <a:lnTo>
                    <a:pt x="31" y="49"/>
                  </a:lnTo>
                  <a:lnTo>
                    <a:pt x="31" y="50"/>
                  </a:lnTo>
                  <a:lnTo>
                    <a:pt x="31" y="49"/>
                  </a:lnTo>
                  <a:lnTo>
                    <a:pt x="29" y="49"/>
                  </a:lnTo>
                  <a:lnTo>
                    <a:pt x="29" y="48"/>
                  </a:lnTo>
                  <a:lnTo>
                    <a:pt x="28" y="48"/>
                  </a:lnTo>
                  <a:lnTo>
                    <a:pt x="29" y="48"/>
                  </a:lnTo>
                  <a:lnTo>
                    <a:pt x="29" y="49"/>
                  </a:lnTo>
                  <a:lnTo>
                    <a:pt x="28" y="49"/>
                  </a:lnTo>
                  <a:lnTo>
                    <a:pt x="28" y="48"/>
                  </a:lnTo>
                  <a:lnTo>
                    <a:pt x="27" y="48"/>
                  </a:lnTo>
                  <a:lnTo>
                    <a:pt x="27" y="46"/>
                  </a:lnTo>
                  <a:lnTo>
                    <a:pt x="27" y="48"/>
                  </a:lnTo>
                  <a:lnTo>
                    <a:pt x="27" y="46"/>
                  </a:lnTo>
                  <a:lnTo>
                    <a:pt x="28" y="46"/>
                  </a:lnTo>
                  <a:lnTo>
                    <a:pt x="27" y="46"/>
                  </a:lnTo>
                  <a:lnTo>
                    <a:pt x="28" y="46"/>
                  </a:lnTo>
                  <a:lnTo>
                    <a:pt x="27" y="46"/>
                  </a:lnTo>
                  <a:lnTo>
                    <a:pt x="26" y="46"/>
                  </a:lnTo>
                  <a:lnTo>
                    <a:pt x="27" y="45"/>
                  </a:lnTo>
                  <a:lnTo>
                    <a:pt x="26" y="45"/>
                  </a:lnTo>
                  <a:lnTo>
                    <a:pt x="26" y="46"/>
                  </a:lnTo>
                  <a:lnTo>
                    <a:pt x="26" y="45"/>
                  </a:lnTo>
                  <a:lnTo>
                    <a:pt x="24" y="45"/>
                  </a:lnTo>
                  <a:lnTo>
                    <a:pt x="23" y="45"/>
                  </a:lnTo>
                  <a:lnTo>
                    <a:pt x="22" y="45"/>
                  </a:lnTo>
                  <a:lnTo>
                    <a:pt x="20" y="45"/>
                  </a:lnTo>
                  <a:lnTo>
                    <a:pt x="19" y="45"/>
                  </a:lnTo>
                  <a:lnTo>
                    <a:pt x="20" y="45"/>
                  </a:lnTo>
                  <a:lnTo>
                    <a:pt x="19" y="45"/>
                  </a:lnTo>
                  <a:lnTo>
                    <a:pt x="19" y="44"/>
                  </a:lnTo>
                  <a:lnTo>
                    <a:pt x="19" y="42"/>
                  </a:lnTo>
                  <a:lnTo>
                    <a:pt x="20" y="42"/>
                  </a:lnTo>
                  <a:lnTo>
                    <a:pt x="20" y="41"/>
                  </a:lnTo>
                  <a:lnTo>
                    <a:pt x="19" y="41"/>
                  </a:lnTo>
                  <a:lnTo>
                    <a:pt x="20" y="41"/>
                  </a:lnTo>
                  <a:lnTo>
                    <a:pt x="20" y="40"/>
                  </a:lnTo>
                  <a:lnTo>
                    <a:pt x="19" y="40"/>
                  </a:lnTo>
                  <a:lnTo>
                    <a:pt x="18" y="40"/>
                  </a:lnTo>
                  <a:lnTo>
                    <a:pt x="17" y="40"/>
                  </a:lnTo>
                  <a:lnTo>
                    <a:pt x="15" y="40"/>
                  </a:lnTo>
                  <a:lnTo>
                    <a:pt x="15" y="41"/>
                  </a:lnTo>
                  <a:lnTo>
                    <a:pt x="14" y="41"/>
                  </a:lnTo>
                  <a:lnTo>
                    <a:pt x="15" y="41"/>
                  </a:lnTo>
                  <a:lnTo>
                    <a:pt x="15" y="42"/>
                  </a:lnTo>
                  <a:lnTo>
                    <a:pt x="15" y="44"/>
                  </a:lnTo>
                  <a:lnTo>
                    <a:pt x="14" y="44"/>
                  </a:lnTo>
                  <a:lnTo>
                    <a:pt x="14" y="45"/>
                  </a:lnTo>
                  <a:lnTo>
                    <a:pt x="14" y="46"/>
                  </a:lnTo>
                  <a:lnTo>
                    <a:pt x="15" y="46"/>
                  </a:lnTo>
                  <a:lnTo>
                    <a:pt x="14" y="48"/>
                  </a:lnTo>
                  <a:lnTo>
                    <a:pt x="15" y="48"/>
                  </a:lnTo>
                  <a:lnTo>
                    <a:pt x="14" y="48"/>
                  </a:lnTo>
                  <a:lnTo>
                    <a:pt x="14" y="49"/>
                  </a:lnTo>
                  <a:lnTo>
                    <a:pt x="14" y="50"/>
                  </a:lnTo>
                  <a:lnTo>
                    <a:pt x="13" y="50"/>
                  </a:lnTo>
                  <a:lnTo>
                    <a:pt x="13" y="51"/>
                  </a:lnTo>
                  <a:lnTo>
                    <a:pt x="13" y="53"/>
                  </a:lnTo>
                  <a:lnTo>
                    <a:pt x="12" y="53"/>
                  </a:lnTo>
                  <a:lnTo>
                    <a:pt x="12" y="54"/>
                  </a:lnTo>
                  <a:lnTo>
                    <a:pt x="12" y="55"/>
                  </a:lnTo>
                  <a:lnTo>
                    <a:pt x="12" y="56"/>
                  </a:lnTo>
                  <a:lnTo>
                    <a:pt x="10" y="56"/>
                  </a:lnTo>
                  <a:lnTo>
                    <a:pt x="10" y="58"/>
                  </a:lnTo>
                  <a:lnTo>
                    <a:pt x="10" y="59"/>
                  </a:lnTo>
                  <a:lnTo>
                    <a:pt x="10" y="60"/>
                  </a:lnTo>
                  <a:lnTo>
                    <a:pt x="10" y="62"/>
                  </a:lnTo>
                  <a:lnTo>
                    <a:pt x="10" y="63"/>
                  </a:lnTo>
                  <a:lnTo>
                    <a:pt x="12" y="63"/>
                  </a:lnTo>
                  <a:lnTo>
                    <a:pt x="10" y="63"/>
                  </a:lnTo>
                  <a:lnTo>
                    <a:pt x="10" y="64"/>
                  </a:lnTo>
                  <a:lnTo>
                    <a:pt x="12" y="64"/>
                  </a:lnTo>
                  <a:lnTo>
                    <a:pt x="13" y="64"/>
                  </a:lnTo>
                  <a:lnTo>
                    <a:pt x="13" y="63"/>
                  </a:lnTo>
                  <a:lnTo>
                    <a:pt x="14" y="63"/>
                  </a:lnTo>
                  <a:lnTo>
                    <a:pt x="14" y="64"/>
                  </a:lnTo>
                  <a:lnTo>
                    <a:pt x="14" y="65"/>
                  </a:lnTo>
                  <a:lnTo>
                    <a:pt x="14" y="67"/>
                  </a:lnTo>
                  <a:lnTo>
                    <a:pt x="14" y="68"/>
                  </a:lnTo>
                  <a:lnTo>
                    <a:pt x="15" y="68"/>
                  </a:lnTo>
                  <a:lnTo>
                    <a:pt x="17" y="69"/>
                  </a:lnTo>
                  <a:lnTo>
                    <a:pt x="17" y="71"/>
                  </a:lnTo>
                  <a:lnTo>
                    <a:pt x="17" y="72"/>
                  </a:lnTo>
                  <a:lnTo>
                    <a:pt x="17" y="73"/>
                  </a:lnTo>
                  <a:lnTo>
                    <a:pt x="18" y="74"/>
                  </a:lnTo>
                  <a:lnTo>
                    <a:pt x="18" y="76"/>
                  </a:lnTo>
                  <a:lnTo>
                    <a:pt x="18" y="74"/>
                  </a:lnTo>
                  <a:lnTo>
                    <a:pt x="17" y="74"/>
                  </a:lnTo>
                  <a:lnTo>
                    <a:pt x="17" y="73"/>
                  </a:lnTo>
                  <a:lnTo>
                    <a:pt x="17" y="72"/>
                  </a:lnTo>
                  <a:lnTo>
                    <a:pt x="15" y="72"/>
                  </a:lnTo>
                  <a:lnTo>
                    <a:pt x="15" y="73"/>
                  </a:lnTo>
                  <a:lnTo>
                    <a:pt x="17" y="74"/>
                  </a:lnTo>
                  <a:lnTo>
                    <a:pt x="17" y="76"/>
                  </a:lnTo>
                  <a:lnTo>
                    <a:pt x="18" y="76"/>
                  </a:lnTo>
                  <a:lnTo>
                    <a:pt x="18" y="74"/>
                  </a:lnTo>
                  <a:lnTo>
                    <a:pt x="18" y="76"/>
                  </a:lnTo>
                  <a:lnTo>
                    <a:pt x="19" y="76"/>
                  </a:lnTo>
                  <a:lnTo>
                    <a:pt x="19" y="77"/>
                  </a:lnTo>
                  <a:lnTo>
                    <a:pt x="20" y="77"/>
                  </a:lnTo>
                  <a:lnTo>
                    <a:pt x="22" y="77"/>
                  </a:lnTo>
                  <a:lnTo>
                    <a:pt x="23" y="77"/>
                  </a:lnTo>
                  <a:lnTo>
                    <a:pt x="24" y="78"/>
                  </a:lnTo>
                  <a:lnTo>
                    <a:pt x="24" y="79"/>
                  </a:lnTo>
                  <a:lnTo>
                    <a:pt x="26" y="79"/>
                  </a:lnTo>
                  <a:lnTo>
                    <a:pt x="26" y="81"/>
                  </a:lnTo>
                  <a:lnTo>
                    <a:pt x="26" y="82"/>
                  </a:lnTo>
                  <a:lnTo>
                    <a:pt x="24" y="82"/>
                  </a:lnTo>
                  <a:lnTo>
                    <a:pt x="24" y="83"/>
                  </a:lnTo>
                  <a:lnTo>
                    <a:pt x="23" y="82"/>
                  </a:lnTo>
                  <a:lnTo>
                    <a:pt x="22" y="82"/>
                  </a:lnTo>
                  <a:lnTo>
                    <a:pt x="22" y="83"/>
                  </a:lnTo>
                  <a:lnTo>
                    <a:pt x="20" y="83"/>
                  </a:lnTo>
                  <a:lnTo>
                    <a:pt x="20" y="82"/>
                  </a:lnTo>
                  <a:lnTo>
                    <a:pt x="20" y="81"/>
                  </a:lnTo>
                  <a:lnTo>
                    <a:pt x="19" y="81"/>
                  </a:lnTo>
                  <a:lnTo>
                    <a:pt x="19" y="79"/>
                  </a:lnTo>
                  <a:lnTo>
                    <a:pt x="18" y="79"/>
                  </a:lnTo>
                  <a:lnTo>
                    <a:pt x="18" y="78"/>
                  </a:lnTo>
                  <a:lnTo>
                    <a:pt x="17" y="78"/>
                  </a:lnTo>
                  <a:lnTo>
                    <a:pt x="15" y="78"/>
                  </a:lnTo>
                  <a:lnTo>
                    <a:pt x="15" y="79"/>
                  </a:lnTo>
                  <a:lnTo>
                    <a:pt x="15" y="78"/>
                  </a:lnTo>
                  <a:lnTo>
                    <a:pt x="15" y="79"/>
                  </a:lnTo>
                  <a:lnTo>
                    <a:pt x="15" y="78"/>
                  </a:lnTo>
                  <a:lnTo>
                    <a:pt x="14" y="78"/>
                  </a:lnTo>
                  <a:lnTo>
                    <a:pt x="14" y="77"/>
                  </a:lnTo>
                  <a:lnTo>
                    <a:pt x="13" y="77"/>
                  </a:lnTo>
                  <a:lnTo>
                    <a:pt x="13" y="76"/>
                  </a:lnTo>
                  <a:lnTo>
                    <a:pt x="13" y="74"/>
                  </a:lnTo>
                  <a:lnTo>
                    <a:pt x="12" y="74"/>
                  </a:lnTo>
                  <a:lnTo>
                    <a:pt x="12" y="73"/>
                  </a:lnTo>
                  <a:lnTo>
                    <a:pt x="10" y="73"/>
                  </a:lnTo>
                  <a:lnTo>
                    <a:pt x="10" y="72"/>
                  </a:lnTo>
                  <a:lnTo>
                    <a:pt x="9" y="72"/>
                  </a:lnTo>
                  <a:lnTo>
                    <a:pt x="10" y="72"/>
                  </a:lnTo>
                  <a:lnTo>
                    <a:pt x="10" y="71"/>
                  </a:lnTo>
                  <a:lnTo>
                    <a:pt x="9" y="72"/>
                  </a:lnTo>
                  <a:lnTo>
                    <a:pt x="9" y="71"/>
                  </a:lnTo>
                  <a:lnTo>
                    <a:pt x="8" y="71"/>
                  </a:lnTo>
                  <a:lnTo>
                    <a:pt x="8" y="69"/>
                  </a:lnTo>
                  <a:lnTo>
                    <a:pt x="8" y="68"/>
                  </a:lnTo>
                  <a:lnTo>
                    <a:pt x="6" y="69"/>
                  </a:lnTo>
                  <a:lnTo>
                    <a:pt x="6" y="71"/>
                  </a:lnTo>
                  <a:lnTo>
                    <a:pt x="6" y="69"/>
                  </a:lnTo>
                  <a:lnTo>
                    <a:pt x="5" y="69"/>
                  </a:lnTo>
                  <a:lnTo>
                    <a:pt x="5" y="68"/>
                  </a:lnTo>
                  <a:lnTo>
                    <a:pt x="5" y="67"/>
                  </a:lnTo>
                  <a:lnTo>
                    <a:pt x="5" y="65"/>
                  </a:lnTo>
                  <a:lnTo>
                    <a:pt x="6" y="65"/>
                  </a:lnTo>
                  <a:lnTo>
                    <a:pt x="5" y="65"/>
                  </a:lnTo>
                  <a:lnTo>
                    <a:pt x="6" y="65"/>
                  </a:lnTo>
                  <a:lnTo>
                    <a:pt x="5" y="65"/>
                  </a:lnTo>
                  <a:lnTo>
                    <a:pt x="6" y="65"/>
                  </a:lnTo>
                  <a:lnTo>
                    <a:pt x="6" y="64"/>
                  </a:lnTo>
                  <a:lnTo>
                    <a:pt x="5" y="64"/>
                  </a:lnTo>
                  <a:lnTo>
                    <a:pt x="6" y="64"/>
                  </a:lnTo>
                  <a:lnTo>
                    <a:pt x="5" y="64"/>
                  </a:lnTo>
                  <a:lnTo>
                    <a:pt x="6" y="64"/>
                  </a:lnTo>
                  <a:lnTo>
                    <a:pt x="6" y="63"/>
                  </a:lnTo>
                  <a:lnTo>
                    <a:pt x="6" y="62"/>
                  </a:lnTo>
                  <a:lnTo>
                    <a:pt x="6" y="60"/>
                  </a:lnTo>
                  <a:lnTo>
                    <a:pt x="8" y="60"/>
                  </a:lnTo>
                  <a:lnTo>
                    <a:pt x="8" y="59"/>
                  </a:lnTo>
                  <a:lnTo>
                    <a:pt x="8" y="58"/>
                  </a:lnTo>
                  <a:lnTo>
                    <a:pt x="8" y="56"/>
                  </a:lnTo>
                  <a:lnTo>
                    <a:pt x="8" y="55"/>
                  </a:lnTo>
                  <a:lnTo>
                    <a:pt x="9" y="55"/>
                  </a:lnTo>
                  <a:lnTo>
                    <a:pt x="9" y="54"/>
                  </a:lnTo>
                  <a:lnTo>
                    <a:pt x="10" y="54"/>
                  </a:lnTo>
                  <a:lnTo>
                    <a:pt x="10" y="53"/>
                  </a:lnTo>
                  <a:lnTo>
                    <a:pt x="12" y="53"/>
                  </a:lnTo>
                  <a:lnTo>
                    <a:pt x="12" y="51"/>
                  </a:lnTo>
                  <a:lnTo>
                    <a:pt x="12" y="50"/>
                  </a:lnTo>
                  <a:lnTo>
                    <a:pt x="13" y="50"/>
                  </a:lnTo>
                  <a:lnTo>
                    <a:pt x="13" y="49"/>
                  </a:lnTo>
                  <a:lnTo>
                    <a:pt x="12" y="49"/>
                  </a:lnTo>
                  <a:lnTo>
                    <a:pt x="13" y="48"/>
                  </a:lnTo>
                  <a:lnTo>
                    <a:pt x="12" y="48"/>
                  </a:lnTo>
                  <a:lnTo>
                    <a:pt x="12" y="46"/>
                  </a:lnTo>
                  <a:lnTo>
                    <a:pt x="12" y="45"/>
                  </a:lnTo>
                  <a:lnTo>
                    <a:pt x="10" y="45"/>
                  </a:lnTo>
                  <a:lnTo>
                    <a:pt x="10" y="44"/>
                  </a:lnTo>
                  <a:lnTo>
                    <a:pt x="10" y="42"/>
                  </a:lnTo>
                  <a:lnTo>
                    <a:pt x="10" y="41"/>
                  </a:lnTo>
                  <a:lnTo>
                    <a:pt x="10" y="40"/>
                  </a:lnTo>
                  <a:lnTo>
                    <a:pt x="10" y="39"/>
                  </a:lnTo>
                  <a:lnTo>
                    <a:pt x="10" y="37"/>
                  </a:lnTo>
                  <a:lnTo>
                    <a:pt x="9" y="37"/>
                  </a:lnTo>
                  <a:lnTo>
                    <a:pt x="9" y="36"/>
                  </a:lnTo>
                  <a:lnTo>
                    <a:pt x="8" y="36"/>
                  </a:lnTo>
                  <a:lnTo>
                    <a:pt x="6" y="35"/>
                  </a:lnTo>
                  <a:lnTo>
                    <a:pt x="6" y="34"/>
                  </a:lnTo>
                  <a:lnTo>
                    <a:pt x="5" y="34"/>
                  </a:lnTo>
                  <a:lnTo>
                    <a:pt x="5" y="32"/>
                  </a:lnTo>
                  <a:lnTo>
                    <a:pt x="5" y="31"/>
                  </a:lnTo>
                  <a:lnTo>
                    <a:pt x="5" y="30"/>
                  </a:lnTo>
                  <a:lnTo>
                    <a:pt x="6" y="30"/>
                  </a:lnTo>
                  <a:lnTo>
                    <a:pt x="6" y="28"/>
                  </a:lnTo>
                  <a:lnTo>
                    <a:pt x="6" y="27"/>
                  </a:lnTo>
                  <a:lnTo>
                    <a:pt x="6" y="26"/>
                  </a:lnTo>
                  <a:lnTo>
                    <a:pt x="8" y="26"/>
                  </a:lnTo>
                  <a:lnTo>
                    <a:pt x="9" y="26"/>
                  </a:lnTo>
                  <a:lnTo>
                    <a:pt x="9" y="25"/>
                  </a:lnTo>
                  <a:lnTo>
                    <a:pt x="9" y="23"/>
                  </a:lnTo>
                  <a:lnTo>
                    <a:pt x="8" y="23"/>
                  </a:lnTo>
                  <a:lnTo>
                    <a:pt x="8" y="25"/>
                  </a:lnTo>
                  <a:lnTo>
                    <a:pt x="8" y="23"/>
                  </a:lnTo>
                  <a:lnTo>
                    <a:pt x="6" y="23"/>
                  </a:lnTo>
                  <a:lnTo>
                    <a:pt x="6" y="22"/>
                  </a:lnTo>
                  <a:lnTo>
                    <a:pt x="6" y="21"/>
                  </a:lnTo>
                  <a:lnTo>
                    <a:pt x="6" y="20"/>
                  </a:lnTo>
                  <a:lnTo>
                    <a:pt x="5" y="20"/>
                  </a:lnTo>
                  <a:lnTo>
                    <a:pt x="4" y="18"/>
                  </a:lnTo>
                  <a:lnTo>
                    <a:pt x="4" y="17"/>
                  </a:lnTo>
                  <a:lnTo>
                    <a:pt x="3" y="17"/>
                  </a:lnTo>
                  <a:lnTo>
                    <a:pt x="3" y="16"/>
                  </a:lnTo>
                  <a:lnTo>
                    <a:pt x="3" y="14"/>
                  </a:lnTo>
                  <a:lnTo>
                    <a:pt x="1" y="13"/>
                  </a:lnTo>
                  <a:lnTo>
                    <a:pt x="1" y="12"/>
                  </a:lnTo>
                  <a:lnTo>
                    <a:pt x="0" y="12"/>
                  </a:lnTo>
                  <a:lnTo>
                    <a:pt x="1" y="12"/>
                  </a:lnTo>
                  <a:lnTo>
                    <a:pt x="3" y="12"/>
                  </a:lnTo>
                  <a:lnTo>
                    <a:pt x="3" y="11"/>
                  </a:lnTo>
                  <a:lnTo>
                    <a:pt x="3" y="9"/>
                  </a:lnTo>
                  <a:lnTo>
                    <a:pt x="3" y="8"/>
                  </a:lnTo>
                  <a:lnTo>
                    <a:pt x="3" y="7"/>
                  </a:lnTo>
                  <a:lnTo>
                    <a:pt x="3" y="6"/>
                  </a:lnTo>
                  <a:lnTo>
                    <a:pt x="4" y="6"/>
                  </a:lnTo>
                  <a:lnTo>
                    <a:pt x="4" y="4"/>
                  </a:lnTo>
                  <a:lnTo>
                    <a:pt x="5" y="4"/>
                  </a:lnTo>
                  <a:lnTo>
                    <a:pt x="5" y="6"/>
                  </a:lnTo>
                  <a:lnTo>
                    <a:pt x="6" y="6"/>
                  </a:lnTo>
                  <a:lnTo>
                    <a:pt x="8" y="6"/>
                  </a:lnTo>
                  <a:lnTo>
                    <a:pt x="8" y="4"/>
                  </a:lnTo>
                  <a:lnTo>
                    <a:pt x="9" y="4"/>
                  </a:lnTo>
                  <a:lnTo>
                    <a:pt x="9" y="3"/>
                  </a:lnTo>
                  <a:lnTo>
                    <a:pt x="10" y="3"/>
                  </a:lnTo>
                  <a:lnTo>
                    <a:pt x="12" y="3"/>
                  </a:lnTo>
                  <a:lnTo>
                    <a:pt x="12" y="2"/>
                  </a:lnTo>
                  <a:lnTo>
                    <a:pt x="12" y="0"/>
                  </a:lnTo>
                  <a:lnTo>
                    <a:pt x="12" y="2"/>
                  </a:lnTo>
                  <a:lnTo>
                    <a:pt x="13" y="2"/>
                  </a:lnTo>
                  <a:lnTo>
                    <a:pt x="14" y="2"/>
                  </a:lnTo>
                  <a:lnTo>
                    <a:pt x="14" y="0"/>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1" name="Freeform 2041"/>
            <p:cNvSpPr>
              <a:spLocks noEditPoints="1"/>
            </p:cNvSpPr>
            <p:nvPr/>
          </p:nvSpPr>
          <p:spPr bwMode="auto">
            <a:xfrm>
              <a:off x="4552951" y="4286466"/>
              <a:ext cx="185738" cy="265113"/>
            </a:xfrm>
            <a:custGeom>
              <a:avLst/>
              <a:gdLst>
                <a:gd name="T0" fmla="*/ 117 w 117"/>
                <a:gd name="T1" fmla="*/ 165 h 167"/>
                <a:gd name="T2" fmla="*/ 74 w 117"/>
                <a:gd name="T3" fmla="*/ 2 h 167"/>
                <a:gd name="T4" fmla="*/ 80 w 117"/>
                <a:gd name="T5" fmla="*/ 3 h 167"/>
                <a:gd name="T6" fmla="*/ 82 w 117"/>
                <a:gd name="T7" fmla="*/ 9 h 167"/>
                <a:gd name="T8" fmla="*/ 84 w 117"/>
                <a:gd name="T9" fmla="*/ 16 h 167"/>
                <a:gd name="T10" fmla="*/ 84 w 117"/>
                <a:gd name="T11" fmla="*/ 23 h 167"/>
                <a:gd name="T12" fmla="*/ 79 w 117"/>
                <a:gd name="T13" fmla="*/ 25 h 167"/>
                <a:gd name="T14" fmla="*/ 79 w 117"/>
                <a:gd name="T15" fmla="*/ 31 h 167"/>
                <a:gd name="T16" fmla="*/ 84 w 117"/>
                <a:gd name="T17" fmla="*/ 30 h 167"/>
                <a:gd name="T18" fmla="*/ 89 w 117"/>
                <a:gd name="T19" fmla="*/ 28 h 167"/>
                <a:gd name="T20" fmla="*/ 88 w 117"/>
                <a:gd name="T21" fmla="*/ 36 h 167"/>
                <a:gd name="T22" fmla="*/ 85 w 117"/>
                <a:gd name="T23" fmla="*/ 41 h 167"/>
                <a:gd name="T24" fmla="*/ 81 w 117"/>
                <a:gd name="T25" fmla="*/ 44 h 167"/>
                <a:gd name="T26" fmla="*/ 77 w 117"/>
                <a:gd name="T27" fmla="*/ 49 h 167"/>
                <a:gd name="T28" fmla="*/ 74 w 117"/>
                <a:gd name="T29" fmla="*/ 55 h 167"/>
                <a:gd name="T30" fmla="*/ 70 w 117"/>
                <a:gd name="T31" fmla="*/ 60 h 167"/>
                <a:gd name="T32" fmla="*/ 65 w 117"/>
                <a:gd name="T33" fmla="*/ 65 h 167"/>
                <a:gd name="T34" fmla="*/ 61 w 117"/>
                <a:gd name="T35" fmla="*/ 69 h 167"/>
                <a:gd name="T36" fmla="*/ 54 w 117"/>
                <a:gd name="T37" fmla="*/ 72 h 167"/>
                <a:gd name="T38" fmla="*/ 51 w 117"/>
                <a:gd name="T39" fmla="*/ 73 h 167"/>
                <a:gd name="T40" fmla="*/ 46 w 117"/>
                <a:gd name="T41" fmla="*/ 76 h 167"/>
                <a:gd name="T42" fmla="*/ 39 w 117"/>
                <a:gd name="T43" fmla="*/ 74 h 167"/>
                <a:gd name="T44" fmla="*/ 32 w 117"/>
                <a:gd name="T45" fmla="*/ 74 h 167"/>
                <a:gd name="T46" fmla="*/ 26 w 117"/>
                <a:gd name="T47" fmla="*/ 77 h 167"/>
                <a:gd name="T48" fmla="*/ 21 w 117"/>
                <a:gd name="T49" fmla="*/ 77 h 167"/>
                <a:gd name="T50" fmla="*/ 16 w 117"/>
                <a:gd name="T51" fmla="*/ 78 h 167"/>
                <a:gd name="T52" fmla="*/ 12 w 117"/>
                <a:gd name="T53" fmla="*/ 77 h 167"/>
                <a:gd name="T54" fmla="*/ 10 w 117"/>
                <a:gd name="T55" fmla="*/ 77 h 167"/>
                <a:gd name="T56" fmla="*/ 9 w 117"/>
                <a:gd name="T57" fmla="*/ 70 h 167"/>
                <a:gd name="T58" fmla="*/ 9 w 117"/>
                <a:gd name="T59" fmla="*/ 68 h 167"/>
                <a:gd name="T60" fmla="*/ 10 w 117"/>
                <a:gd name="T61" fmla="*/ 64 h 167"/>
                <a:gd name="T62" fmla="*/ 9 w 117"/>
                <a:gd name="T63" fmla="*/ 58 h 167"/>
                <a:gd name="T64" fmla="*/ 5 w 117"/>
                <a:gd name="T65" fmla="*/ 53 h 167"/>
                <a:gd name="T66" fmla="*/ 2 w 117"/>
                <a:gd name="T67" fmla="*/ 46 h 167"/>
                <a:gd name="T68" fmla="*/ 0 w 117"/>
                <a:gd name="T69" fmla="*/ 41 h 167"/>
                <a:gd name="T70" fmla="*/ 4 w 117"/>
                <a:gd name="T71" fmla="*/ 36 h 167"/>
                <a:gd name="T72" fmla="*/ 5 w 117"/>
                <a:gd name="T73" fmla="*/ 40 h 167"/>
                <a:gd name="T74" fmla="*/ 11 w 117"/>
                <a:gd name="T75" fmla="*/ 41 h 167"/>
                <a:gd name="T76" fmla="*/ 15 w 117"/>
                <a:gd name="T77" fmla="*/ 41 h 167"/>
                <a:gd name="T78" fmla="*/ 19 w 117"/>
                <a:gd name="T79" fmla="*/ 36 h 167"/>
                <a:gd name="T80" fmla="*/ 19 w 117"/>
                <a:gd name="T81" fmla="*/ 28 h 167"/>
                <a:gd name="T82" fmla="*/ 19 w 117"/>
                <a:gd name="T83" fmla="*/ 21 h 167"/>
                <a:gd name="T84" fmla="*/ 21 w 117"/>
                <a:gd name="T85" fmla="*/ 18 h 167"/>
                <a:gd name="T86" fmla="*/ 23 w 117"/>
                <a:gd name="T87" fmla="*/ 22 h 167"/>
                <a:gd name="T88" fmla="*/ 23 w 117"/>
                <a:gd name="T89" fmla="*/ 27 h 167"/>
                <a:gd name="T90" fmla="*/ 24 w 117"/>
                <a:gd name="T91" fmla="*/ 28 h 167"/>
                <a:gd name="T92" fmla="*/ 28 w 117"/>
                <a:gd name="T93" fmla="*/ 28 h 167"/>
                <a:gd name="T94" fmla="*/ 32 w 117"/>
                <a:gd name="T95" fmla="*/ 26 h 167"/>
                <a:gd name="T96" fmla="*/ 34 w 117"/>
                <a:gd name="T97" fmla="*/ 23 h 167"/>
                <a:gd name="T98" fmla="*/ 38 w 117"/>
                <a:gd name="T99" fmla="*/ 19 h 167"/>
                <a:gd name="T100" fmla="*/ 46 w 117"/>
                <a:gd name="T101" fmla="*/ 23 h 167"/>
                <a:gd name="T102" fmla="*/ 49 w 117"/>
                <a:gd name="T103" fmla="*/ 19 h 167"/>
                <a:gd name="T104" fmla="*/ 54 w 117"/>
                <a:gd name="T105" fmla="*/ 16 h 167"/>
                <a:gd name="T106" fmla="*/ 58 w 117"/>
                <a:gd name="T107" fmla="*/ 8 h 167"/>
                <a:gd name="T108" fmla="*/ 63 w 117"/>
                <a:gd name="T109" fmla="*/ 4 h 167"/>
                <a:gd name="T110" fmla="*/ 68 w 117"/>
                <a:gd name="T111" fmla="*/ 2 h 167"/>
                <a:gd name="T112" fmla="*/ 65 w 117"/>
                <a:gd name="T113" fmla="*/ 40 h 167"/>
                <a:gd name="T114" fmla="*/ 60 w 117"/>
                <a:gd name="T115" fmla="*/ 42 h 167"/>
                <a:gd name="T116" fmla="*/ 57 w 117"/>
                <a:gd name="T117" fmla="*/ 46 h 167"/>
                <a:gd name="T118" fmla="*/ 60 w 117"/>
                <a:gd name="T119" fmla="*/ 51 h 167"/>
                <a:gd name="T120" fmla="*/ 63 w 117"/>
                <a:gd name="T121" fmla="*/ 50 h 167"/>
                <a:gd name="T122" fmla="*/ 68 w 117"/>
                <a:gd name="T123" fmla="*/ 46 h 167"/>
                <a:gd name="T124" fmla="*/ 68 w 117"/>
                <a:gd name="T125" fmla="*/ 4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167">
                  <a:moveTo>
                    <a:pt x="116" y="167"/>
                  </a:moveTo>
                  <a:lnTo>
                    <a:pt x="114" y="167"/>
                  </a:lnTo>
                  <a:lnTo>
                    <a:pt x="114" y="166"/>
                  </a:lnTo>
                  <a:lnTo>
                    <a:pt x="116" y="166"/>
                  </a:lnTo>
                  <a:lnTo>
                    <a:pt x="116" y="167"/>
                  </a:lnTo>
                  <a:close/>
                  <a:moveTo>
                    <a:pt x="117" y="165"/>
                  </a:moveTo>
                  <a:lnTo>
                    <a:pt x="116" y="165"/>
                  </a:lnTo>
                  <a:lnTo>
                    <a:pt x="117" y="165"/>
                  </a:lnTo>
                  <a:close/>
                  <a:moveTo>
                    <a:pt x="71" y="0"/>
                  </a:moveTo>
                  <a:lnTo>
                    <a:pt x="72" y="0"/>
                  </a:lnTo>
                  <a:lnTo>
                    <a:pt x="72" y="2"/>
                  </a:lnTo>
                  <a:lnTo>
                    <a:pt x="74" y="2"/>
                  </a:lnTo>
                  <a:lnTo>
                    <a:pt x="75" y="2"/>
                  </a:lnTo>
                  <a:lnTo>
                    <a:pt x="76" y="2"/>
                  </a:lnTo>
                  <a:lnTo>
                    <a:pt x="77" y="2"/>
                  </a:lnTo>
                  <a:lnTo>
                    <a:pt x="79" y="2"/>
                  </a:lnTo>
                  <a:lnTo>
                    <a:pt x="80" y="2"/>
                  </a:lnTo>
                  <a:lnTo>
                    <a:pt x="80" y="3"/>
                  </a:lnTo>
                  <a:lnTo>
                    <a:pt x="80" y="4"/>
                  </a:lnTo>
                  <a:lnTo>
                    <a:pt x="81" y="5"/>
                  </a:lnTo>
                  <a:lnTo>
                    <a:pt x="81" y="7"/>
                  </a:lnTo>
                  <a:lnTo>
                    <a:pt x="81" y="8"/>
                  </a:lnTo>
                  <a:lnTo>
                    <a:pt x="81" y="9"/>
                  </a:lnTo>
                  <a:lnTo>
                    <a:pt x="82" y="9"/>
                  </a:lnTo>
                  <a:lnTo>
                    <a:pt x="82" y="11"/>
                  </a:lnTo>
                  <a:lnTo>
                    <a:pt x="82" y="12"/>
                  </a:lnTo>
                  <a:lnTo>
                    <a:pt x="84" y="12"/>
                  </a:lnTo>
                  <a:lnTo>
                    <a:pt x="84" y="13"/>
                  </a:lnTo>
                  <a:lnTo>
                    <a:pt x="84" y="14"/>
                  </a:lnTo>
                  <a:lnTo>
                    <a:pt x="84" y="16"/>
                  </a:lnTo>
                  <a:lnTo>
                    <a:pt x="84" y="17"/>
                  </a:lnTo>
                  <a:lnTo>
                    <a:pt x="84" y="18"/>
                  </a:lnTo>
                  <a:lnTo>
                    <a:pt x="84" y="19"/>
                  </a:lnTo>
                  <a:lnTo>
                    <a:pt x="84" y="21"/>
                  </a:lnTo>
                  <a:lnTo>
                    <a:pt x="84" y="22"/>
                  </a:lnTo>
                  <a:lnTo>
                    <a:pt x="84" y="23"/>
                  </a:lnTo>
                  <a:lnTo>
                    <a:pt x="82" y="23"/>
                  </a:lnTo>
                  <a:lnTo>
                    <a:pt x="81" y="22"/>
                  </a:lnTo>
                  <a:lnTo>
                    <a:pt x="80" y="22"/>
                  </a:lnTo>
                  <a:lnTo>
                    <a:pt x="80" y="23"/>
                  </a:lnTo>
                  <a:lnTo>
                    <a:pt x="79" y="23"/>
                  </a:lnTo>
                  <a:lnTo>
                    <a:pt x="79" y="25"/>
                  </a:lnTo>
                  <a:lnTo>
                    <a:pt x="77" y="26"/>
                  </a:lnTo>
                  <a:lnTo>
                    <a:pt x="77" y="27"/>
                  </a:lnTo>
                  <a:lnTo>
                    <a:pt x="77" y="28"/>
                  </a:lnTo>
                  <a:lnTo>
                    <a:pt x="79" y="28"/>
                  </a:lnTo>
                  <a:lnTo>
                    <a:pt x="79" y="30"/>
                  </a:lnTo>
                  <a:lnTo>
                    <a:pt x="79" y="31"/>
                  </a:lnTo>
                  <a:lnTo>
                    <a:pt x="80" y="31"/>
                  </a:lnTo>
                  <a:lnTo>
                    <a:pt x="81" y="32"/>
                  </a:lnTo>
                  <a:lnTo>
                    <a:pt x="82" y="32"/>
                  </a:lnTo>
                  <a:lnTo>
                    <a:pt x="84" y="32"/>
                  </a:lnTo>
                  <a:lnTo>
                    <a:pt x="84" y="31"/>
                  </a:lnTo>
                  <a:lnTo>
                    <a:pt x="84" y="30"/>
                  </a:lnTo>
                  <a:lnTo>
                    <a:pt x="84" y="28"/>
                  </a:lnTo>
                  <a:lnTo>
                    <a:pt x="85" y="28"/>
                  </a:lnTo>
                  <a:lnTo>
                    <a:pt x="86" y="30"/>
                  </a:lnTo>
                  <a:lnTo>
                    <a:pt x="86" y="28"/>
                  </a:lnTo>
                  <a:lnTo>
                    <a:pt x="88" y="28"/>
                  </a:lnTo>
                  <a:lnTo>
                    <a:pt x="89" y="28"/>
                  </a:lnTo>
                  <a:lnTo>
                    <a:pt x="89" y="30"/>
                  </a:lnTo>
                  <a:lnTo>
                    <a:pt x="89" y="31"/>
                  </a:lnTo>
                  <a:lnTo>
                    <a:pt x="88" y="31"/>
                  </a:lnTo>
                  <a:lnTo>
                    <a:pt x="88" y="33"/>
                  </a:lnTo>
                  <a:lnTo>
                    <a:pt x="88" y="35"/>
                  </a:lnTo>
                  <a:lnTo>
                    <a:pt x="88" y="36"/>
                  </a:lnTo>
                  <a:lnTo>
                    <a:pt x="88" y="37"/>
                  </a:lnTo>
                  <a:lnTo>
                    <a:pt x="86" y="37"/>
                  </a:lnTo>
                  <a:lnTo>
                    <a:pt x="86" y="39"/>
                  </a:lnTo>
                  <a:lnTo>
                    <a:pt x="86" y="40"/>
                  </a:lnTo>
                  <a:lnTo>
                    <a:pt x="85" y="40"/>
                  </a:lnTo>
                  <a:lnTo>
                    <a:pt x="85" y="41"/>
                  </a:lnTo>
                  <a:lnTo>
                    <a:pt x="84" y="41"/>
                  </a:lnTo>
                  <a:lnTo>
                    <a:pt x="84" y="42"/>
                  </a:lnTo>
                  <a:lnTo>
                    <a:pt x="82" y="42"/>
                  </a:lnTo>
                  <a:lnTo>
                    <a:pt x="82" y="41"/>
                  </a:lnTo>
                  <a:lnTo>
                    <a:pt x="82" y="42"/>
                  </a:lnTo>
                  <a:lnTo>
                    <a:pt x="81" y="44"/>
                  </a:lnTo>
                  <a:lnTo>
                    <a:pt x="80" y="44"/>
                  </a:lnTo>
                  <a:lnTo>
                    <a:pt x="80" y="45"/>
                  </a:lnTo>
                  <a:lnTo>
                    <a:pt x="80" y="46"/>
                  </a:lnTo>
                  <a:lnTo>
                    <a:pt x="79" y="47"/>
                  </a:lnTo>
                  <a:lnTo>
                    <a:pt x="79" y="49"/>
                  </a:lnTo>
                  <a:lnTo>
                    <a:pt x="77" y="49"/>
                  </a:lnTo>
                  <a:lnTo>
                    <a:pt x="77" y="50"/>
                  </a:lnTo>
                  <a:lnTo>
                    <a:pt x="76" y="51"/>
                  </a:lnTo>
                  <a:lnTo>
                    <a:pt x="76" y="53"/>
                  </a:lnTo>
                  <a:lnTo>
                    <a:pt x="75" y="54"/>
                  </a:lnTo>
                  <a:lnTo>
                    <a:pt x="75" y="55"/>
                  </a:lnTo>
                  <a:lnTo>
                    <a:pt x="74" y="55"/>
                  </a:lnTo>
                  <a:lnTo>
                    <a:pt x="74" y="56"/>
                  </a:lnTo>
                  <a:lnTo>
                    <a:pt x="72" y="58"/>
                  </a:lnTo>
                  <a:lnTo>
                    <a:pt x="71" y="58"/>
                  </a:lnTo>
                  <a:lnTo>
                    <a:pt x="71" y="59"/>
                  </a:lnTo>
                  <a:lnTo>
                    <a:pt x="70" y="59"/>
                  </a:lnTo>
                  <a:lnTo>
                    <a:pt x="70" y="60"/>
                  </a:lnTo>
                  <a:lnTo>
                    <a:pt x="68" y="60"/>
                  </a:lnTo>
                  <a:lnTo>
                    <a:pt x="68" y="61"/>
                  </a:lnTo>
                  <a:lnTo>
                    <a:pt x="67" y="63"/>
                  </a:lnTo>
                  <a:lnTo>
                    <a:pt x="66" y="64"/>
                  </a:lnTo>
                  <a:lnTo>
                    <a:pt x="65" y="64"/>
                  </a:lnTo>
                  <a:lnTo>
                    <a:pt x="65" y="65"/>
                  </a:lnTo>
                  <a:lnTo>
                    <a:pt x="63" y="65"/>
                  </a:lnTo>
                  <a:lnTo>
                    <a:pt x="63" y="67"/>
                  </a:lnTo>
                  <a:lnTo>
                    <a:pt x="62" y="67"/>
                  </a:lnTo>
                  <a:lnTo>
                    <a:pt x="62" y="68"/>
                  </a:lnTo>
                  <a:lnTo>
                    <a:pt x="61" y="68"/>
                  </a:lnTo>
                  <a:lnTo>
                    <a:pt x="61" y="69"/>
                  </a:lnTo>
                  <a:lnTo>
                    <a:pt x="60" y="69"/>
                  </a:lnTo>
                  <a:lnTo>
                    <a:pt x="58" y="70"/>
                  </a:lnTo>
                  <a:lnTo>
                    <a:pt x="57" y="70"/>
                  </a:lnTo>
                  <a:lnTo>
                    <a:pt x="57" y="72"/>
                  </a:lnTo>
                  <a:lnTo>
                    <a:pt x="56" y="72"/>
                  </a:lnTo>
                  <a:lnTo>
                    <a:pt x="54" y="72"/>
                  </a:lnTo>
                  <a:lnTo>
                    <a:pt x="54" y="73"/>
                  </a:lnTo>
                  <a:lnTo>
                    <a:pt x="53" y="73"/>
                  </a:lnTo>
                  <a:lnTo>
                    <a:pt x="52" y="73"/>
                  </a:lnTo>
                  <a:lnTo>
                    <a:pt x="52" y="72"/>
                  </a:lnTo>
                  <a:lnTo>
                    <a:pt x="51" y="72"/>
                  </a:lnTo>
                  <a:lnTo>
                    <a:pt x="51" y="73"/>
                  </a:lnTo>
                  <a:lnTo>
                    <a:pt x="49" y="73"/>
                  </a:lnTo>
                  <a:lnTo>
                    <a:pt x="49" y="74"/>
                  </a:lnTo>
                  <a:lnTo>
                    <a:pt x="48" y="74"/>
                  </a:lnTo>
                  <a:lnTo>
                    <a:pt x="47" y="74"/>
                  </a:lnTo>
                  <a:lnTo>
                    <a:pt x="46" y="74"/>
                  </a:lnTo>
                  <a:lnTo>
                    <a:pt x="46" y="76"/>
                  </a:lnTo>
                  <a:lnTo>
                    <a:pt x="44" y="76"/>
                  </a:lnTo>
                  <a:lnTo>
                    <a:pt x="43" y="76"/>
                  </a:lnTo>
                  <a:lnTo>
                    <a:pt x="43" y="74"/>
                  </a:lnTo>
                  <a:lnTo>
                    <a:pt x="42" y="74"/>
                  </a:lnTo>
                  <a:lnTo>
                    <a:pt x="40" y="74"/>
                  </a:lnTo>
                  <a:lnTo>
                    <a:pt x="39" y="74"/>
                  </a:lnTo>
                  <a:lnTo>
                    <a:pt x="38" y="74"/>
                  </a:lnTo>
                  <a:lnTo>
                    <a:pt x="37" y="74"/>
                  </a:lnTo>
                  <a:lnTo>
                    <a:pt x="35" y="74"/>
                  </a:lnTo>
                  <a:lnTo>
                    <a:pt x="34" y="74"/>
                  </a:lnTo>
                  <a:lnTo>
                    <a:pt x="33" y="74"/>
                  </a:lnTo>
                  <a:lnTo>
                    <a:pt x="32" y="74"/>
                  </a:lnTo>
                  <a:lnTo>
                    <a:pt x="30" y="74"/>
                  </a:lnTo>
                  <a:lnTo>
                    <a:pt x="30" y="76"/>
                  </a:lnTo>
                  <a:lnTo>
                    <a:pt x="29" y="76"/>
                  </a:lnTo>
                  <a:lnTo>
                    <a:pt x="29" y="77"/>
                  </a:lnTo>
                  <a:lnTo>
                    <a:pt x="28" y="77"/>
                  </a:lnTo>
                  <a:lnTo>
                    <a:pt x="26" y="77"/>
                  </a:lnTo>
                  <a:lnTo>
                    <a:pt x="25" y="77"/>
                  </a:lnTo>
                  <a:lnTo>
                    <a:pt x="24" y="77"/>
                  </a:lnTo>
                  <a:lnTo>
                    <a:pt x="23" y="77"/>
                  </a:lnTo>
                  <a:lnTo>
                    <a:pt x="24" y="77"/>
                  </a:lnTo>
                  <a:lnTo>
                    <a:pt x="23" y="77"/>
                  </a:lnTo>
                  <a:lnTo>
                    <a:pt x="21" y="77"/>
                  </a:lnTo>
                  <a:lnTo>
                    <a:pt x="21" y="78"/>
                  </a:lnTo>
                  <a:lnTo>
                    <a:pt x="20" y="78"/>
                  </a:lnTo>
                  <a:lnTo>
                    <a:pt x="19" y="79"/>
                  </a:lnTo>
                  <a:lnTo>
                    <a:pt x="18" y="79"/>
                  </a:lnTo>
                  <a:lnTo>
                    <a:pt x="16" y="79"/>
                  </a:lnTo>
                  <a:lnTo>
                    <a:pt x="16" y="78"/>
                  </a:lnTo>
                  <a:lnTo>
                    <a:pt x="15" y="78"/>
                  </a:lnTo>
                  <a:lnTo>
                    <a:pt x="15" y="77"/>
                  </a:lnTo>
                  <a:lnTo>
                    <a:pt x="14" y="77"/>
                  </a:lnTo>
                  <a:lnTo>
                    <a:pt x="14" y="76"/>
                  </a:lnTo>
                  <a:lnTo>
                    <a:pt x="14" y="77"/>
                  </a:lnTo>
                  <a:lnTo>
                    <a:pt x="12" y="77"/>
                  </a:lnTo>
                  <a:lnTo>
                    <a:pt x="12" y="76"/>
                  </a:lnTo>
                  <a:lnTo>
                    <a:pt x="12" y="74"/>
                  </a:lnTo>
                  <a:lnTo>
                    <a:pt x="11" y="74"/>
                  </a:lnTo>
                  <a:lnTo>
                    <a:pt x="10" y="74"/>
                  </a:lnTo>
                  <a:lnTo>
                    <a:pt x="10" y="76"/>
                  </a:lnTo>
                  <a:lnTo>
                    <a:pt x="10" y="77"/>
                  </a:lnTo>
                  <a:lnTo>
                    <a:pt x="10" y="76"/>
                  </a:lnTo>
                  <a:lnTo>
                    <a:pt x="10" y="74"/>
                  </a:lnTo>
                  <a:lnTo>
                    <a:pt x="10" y="73"/>
                  </a:lnTo>
                  <a:lnTo>
                    <a:pt x="10" y="72"/>
                  </a:lnTo>
                  <a:lnTo>
                    <a:pt x="10" y="70"/>
                  </a:lnTo>
                  <a:lnTo>
                    <a:pt x="9" y="70"/>
                  </a:lnTo>
                  <a:lnTo>
                    <a:pt x="9" y="69"/>
                  </a:lnTo>
                  <a:lnTo>
                    <a:pt x="7" y="69"/>
                  </a:lnTo>
                  <a:lnTo>
                    <a:pt x="7" y="68"/>
                  </a:lnTo>
                  <a:lnTo>
                    <a:pt x="9" y="68"/>
                  </a:lnTo>
                  <a:lnTo>
                    <a:pt x="9" y="69"/>
                  </a:lnTo>
                  <a:lnTo>
                    <a:pt x="9" y="68"/>
                  </a:lnTo>
                  <a:lnTo>
                    <a:pt x="7" y="68"/>
                  </a:lnTo>
                  <a:lnTo>
                    <a:pt x="7" y="67"/>
                  </a:lnTo>
                  <a:lnTo>
                    <a:pt x="7" y="65"/>
                  </a:lnTo>
                  <a:lnTo>
                    <a:pt x="9" y="67"/>
                  </a:lnTo>
                  <a:lnTo>
                    <a:pt x="10" y="65"/>
                  </a:lnTo>
                  <a:lnTo>
                    <a:pt x="10" y="64"/>
                  </a:lnTo>
                  <a:lnTo>
                    <a:pt x="10" y="63"/>
                  </a:lnTo>
                  <a:lnTo>
                    <a:pt x="10" y="61"/>
                  </a:lnTo>
                  <a:lnTo>
                    <a:pt x="10" y="60"/>
                  </a:lnTo>
                  <a:lnTo>
                    <a:pt x="9" y="60"/>
                  </a:lnTo>
                  <a:lnTo>
                    <a:pt x="9" y="59"/>
                  </a:lnTo>
                  <a:lnTo>
                    <a:pt x="9" y="58"/>
                  </a:lnTo>
                  <a:lnTo>
                    <a:pt x="7" y="58"/>
                  </a:lnTo>
                  <a:lnTo>
                    <a:pt x="7" y="56"/>
                  </a:lnTo>
                  <a:lnTo>
                    <a:pt x="6" y="55"/>
                  </a:lnTo>
                  <a:lnTo>
                    <a:pt x="6" y="54"/>
                  </a:lnTo>
                  <a:lnTo>
                    <a:pt x="5" y="54"/>
                  </a:lnTo>
                  <a:lnTo>
                    <a:pt x="5" y="53"/>
                  </a:lnTo>
                  <a:lnTo>
                    <a:pt x="5" y="51"/>
                  </a:lnTo>
                  <a:lnTo>
                    <a:pt x="4" y="50"/>
                  </a:lnTo>
                  <a:lnTo>
                    <a:pt x="4" y="49"/>
                  </a:lnTo>
                  <a:lnTo>
                    <a:pt x="4" y="47"/>
                  </a:lnTo>
                  <a:lnTo>
                    <a:pt x="2" y="47"/>
                  </a:lnTo>
                  <a:lnTo>
                    <a:pt x="2" y="46"/>
                  </a:lnTo>
                  <a:lnTo>
                    <a:pt x="2" y="45"/>
                  </a:lnTo>
                  <a:lnTo>
                    <a:pt x="2" y="44"/>
                  </a:lnTo>
                  <a:lnTo>
                    <a:pt x="1" y="44"/>
                  </a:lnTo>
                  <a:lnTo>
                    <a:pt x="1" y="42"/>
                  </a:lnTo>
                  <a:lnTo>
                    <a:pt x="1" y="41"/>
                  </a:lnTo>
                  <a:lnTo>
                    <a:pt x="0" y="41"/>
                  </a:lnTo>
                  <a:lnTo>
                    <a:pt x="0" y="40"/>
                  </a:lnTo>
                  <a:lnTo>
                    <a:pt x="1" y="39"/>
                  </a:lnTo>
                  <a:lnTo>
                    <a:pt x="1" y="37"/>
                  </a:lnTo>
                  <a:lnTo>
                    <a:pt x="2" y="37"/>
                  </a:lnTo>
                  <a:lnTo>
                    <a:pt x="2" y="36"/>
                  </a:lnTo>
                  <a:lnTo>
                    <a:pt x="4" y="36"/>
                  </a:lnTo>
                  <a:lnTo>
                    <a:pt x="4" y="37"/>
                  </a:lnTo>
                  <a:lnTo>
                    <a:pt x="5" y="37"/>
                  </a:lnTo>
                  <a:lnTo>
                    <a:pt x="5" y="39"/>
                  </a:lnTo>
                  <a:lnTo>
                    <a:pt x="4" y="39"/>
                  </a:lnTo>
                  <a:lnTo>
                    <a:pt x="5" y="39"/>
                  </a:lnTo>
                  <a:lnTo>
                    <a:pt x="5" y="40"/>
                  </a:lnTo>
                  <a:lnTo>
                    <a:pt x="6" y="40"/>
                  </a:lnTo>
                  <a:lnTo>
                    <a:pt x="6" y="41"/>
                  </a:lnTo>
                  <a:lnTo>
                    <a:pt x="7" y="41"/>
                  </a:lnTo>
                  <a:lnTo>
                    <a:pt x="9" y="41"/>
                  </a:lnTo>
                  <a:lnTo>
                    <a:pt x="10" y="41"/>
                  </a:lnTo>
                  <a:lnTo>
                    <a:pt x="11" y="41"/>
                  </a:lnTo>
                  <a:lnTo>
                    <a:pt x="12" y="41"/>
                  </a:lnTo>
                  <a:lnTo>
                    <a:pt x="14" y="41"/>
                  </a:lnTo>
                  <a:lnTo>
                    <a:pt x="14" y="42"/>
                  </a:lnTo>
                  <a:lnTo>
                    <a:pt x="15" y="41"/>
                  </a:lnTo>
                  <a:lnTo>
                    <a:pt x="15" y="40"/>
                  </a:lnTo>
                  <a:lnTo>
                    <a:pt x="15" y="41"/>
                  </a:lnTo>
                  <a:lnTo>
                    <a:pt x="15" y="40"/>
                  </a:lnTo>
                  <a:lnTo>
                    <a:pt x="16" y="40"/>
                  </a:lnTo>
                  <a:lnTo>
                    <a:pt x="18" y="39"/>
                  </a:lnTo>
                  <a:lnTo>
                    <a:pt x="19" y="39"/>
                  </a:lnTo>
                  <a:lnTo>
                    <a:pt x="19" y="37"/>
                  </a:lnTo>
                  <a:lnTo>
                    <a:pt x="19" y="36"/>
                  </a:lnTo>
                  <a:lnTo>
                    <a:pt x="19" y="35"/>
                  </a:lnTo>
                  <a:lnTo>
                    <a:pt x="19" y="33"/>
                  </a:lnTo>
                  <a:lnTo>
                    <a:pt x="19" y="32"/>
                  </a:lnTo>
                  <a:lnTo>
                    <a:pt x="19" y="31"/>
                  </a:lnTo>
                  <a:lnTo>
                    <a:pt x="19" y="30"/>
                  </a:lnTo>
                  <a:lnTo>
                    <a:pt x="19" y="28"/>
                  </a:lnTo>
                  <a:lnTo>
                    <a:pt x="19" y="27"/>
                  </a:lnTo>
                  <a:lnTo>
                    <a:pt x="19" y="26"/>
                  </a:lnTo>
                  <a:lnTo>
                    <a:pt x="19" y="25"/>
                  </a:lnTo>
                  <a:lnTo>
                    <a:pt x="19" y="23"/>
                  </a:lnTo>
                  <a:lnTo>
                    <a:pt x="19" y="22"/>
                  </a:lnTo>
                  <a:lnTo>
                    <a:pt x="19" y="21"/>
                  </a:lnTo>
                  <a:lnTo>
                    <a:pt x="19" y="19"/>
                  </a:lnTo>
                  <a:lnTo>
                    <a:pt x="19" y="18"/>
                  </a:lnTo>
                  <a:lnTo>
                    <a:pt x="19" y="17"/>
                  </a:lnTo>
                  <a:lnTo>
                    <a:pt x="20" y="17"/>
                  </a:lnTo>
                  <a:lnTo>
                    <a:pt x="20" y="18"/>
                  </a:lnTo>
                  <a:lnTo>
                    <a:pt x="21" y="18"/>
                  </a:lnTo>
                  <a:lnTo>
                    <a:pt x="21" y="19"/>
                  </a:lnTo>
                  <a:lnTo>
                    <a:pt x="21" y="21"/>
                  </a:lnTo>
                  <a:lnTo>
                    <a:pt x="23" y="21"/>
                  </a:lnTo>
                  <a:lnTo>
                    <a:pt x="21" y="21"/>
                  </a:lnTo>
                  <a:lnTo>
                    <a:pt x="23" y="21"/>
                  </a:lnTo>
                  <a:lnTo>
                    <a:pt x="23" y="22"/>
                  </a:lnTo>
                  <a:lnTo>
                    <a:pt x="23" y="23"/>
                  </a:lnTo>
                  <a:lnTo>
                    <a:pt x="23" y="25"/>
                  </a:lnTo>
                  <a:lnTo>
                    <a:pt x="24" y="25"/>
                  </a:lnTo>
                  <a:lnTo>
                    <a:pt x="23" y="25"/>
                  </a:lnTo>
                  <a:lnTo>
                    <a:pt x="23" y="26"/>
                  </a:lnTo>
                  <a:lnTo>
                    <a:pt x="23" y="27"/>
                  </a:lnTo>
                  <a:lnTo>
                    <a:pt x="21" y="27"/>
                  </a:lnTo>
                  <a:lnTo>
                    <a:pt x="23" y="27"/>
                  </a:lnTo>
                  <a:lnTo>
                    <a:pt x="23" y="28"/>
                  </a:lnTo>
                  <a:lnTo>
                    <a:pt x="23" y="30"/>
                  </a:lnTo>
                  <a:lnTo>
                    <a:pt x="23" y="28"/>
                  </a:lnTo>
                  <a:lnTo>
                    <a:pt x="24" y="28"/>
                  </a:lnTo>
                  <a:lnTo>
                    <a:pt x="25" y="30"/>
                  </a:lnTo>
                  <a:lnTo>
                    <a:pt x="25" y="28"/>
                  </a:lnTo>
                  <a:lnTo>
                    <a:pt x="26" y="28"/>
                  </a:lnTo>
                  <a:lnTo>
                    <a:pt x="28" y="28"/>
                  </a:lnTo>
                  <a:lnTo>
                    <a:pt x="28" y="30"/>
                  </a:lnTo>
                  <a:lnTo>
                    <a:pt x="28" y="28"/>
                  </a:lnTo>
                  <a:lnTo>
                    <a:pt x="29" y="28"/>
                  </a:lnTo>
                  <a:lnTo>
                    <a:pt x="28" y="28"/>
                  </a:lnTo>
                  <a:lnTo>
                    <a:pt x="29" y="28"/>
                  </a:lnTo>
                  <a:lnTo>
                    <a:pt x="30" y="27"/>
                  </a:lnTo>
                  <a:lnTo>
                    <a:pt x="30" y="26"/>
                  </a:lnTo>
                  <a:lnTo>
                    <a:pt x="32" y="26"/>
                  </a:lnTo>
                  <a:lnTo>
                    <a:pt x="32" y="25"/>
                  </a:lnTo>
                  <a:lnTo>
                    <a:pt x="33" y="25"/>
                  </a:lnTo>
                  <a:lnTo>
                    <a:pt x="33" y="23"/>
                  </a:lnTo>
                  <a:lnTo>
                    <a:pt x="34" y="23"/>
                  </a:lnTo>
                  <a:lnTo>
                    <a:pt x="33" y="23"/>
                  </a:lnTo>
                  <a:lnTo>
                    <a:pt x="34" y="23"/>
                  </a:lnTo>
                  <a:lnTo>
                    <a:pt x="34" y="22"/>
                  </a:lnTo>
                  <a:lnTo>
                    <a:pt x="34" y="21"/>
                  </a:lnTo>
                  <a:lnTo>
                    <a:pt x="34" y="19"/>
                  </a:lnTo>
                  <a:lnTo>
                    <a:pt x="35" y="19"/>
                  </a:lnTo>
                  <a:lnTo>
                    <a:pt x="37" y="19"/>
                  </a:lnTo>
                  <a:lnTo>
                    <a:pt x="38" y="19"/>
                  </a:lnTo>
                  <a:lnTo>
                    <a:pt x="39" y="21"/>
                  </a:lnTo>
                  <a:lnTo>
                    <a:pt x="40" y="22"/>
                  </a:lnTo>
                  <a:lnTo>
                    <a:pt x="42" y="22"/>
                  </a:lnTo>
                  <a:lnTo>
                    <a:pt x="43" y="22"/>
                  </a:lnTo>
                  <a:lnTo>
                    <a:pt x="44" y="23"/>
                  </a:lnTo>
                  <a:lnTo>
                    <a:pt x="46" y="23"/>
                  </a:lnTo>
                  <a:lnTo>
                    <a:pt x="46" y="22"/>
                  </a:lnTo>
                  <a:lnTo>
                    <a:pt x="47" y="22"/>
                  </a:lnTo>
                  <a:lnTo>
                    <a:pt x="48" y="22"/>
                  </a:lnTo>
                  <a:lnTo>
                    <a:pt x="49" y="22"/>
                  </a:lnTo>
                  <a:lnTo>
                    <a:pt x="49" y="21"/>
                  </a:lnTo>
                  <a:lnTo>
                    <a:pt x="49" y="19"/>
                  </a:lnTo>
                  <a:lnTo>
                    <a:pt x="51" y="18"/>
                  </a:lnTo>
                  <a:lnTo>
                    <a:pt x="51" y="17"/>
                  </a:lnTo>
                  <a:lnTo>
                    <a:pt x="51" y="16"/>
                  </a:lnTo>
                  <a:lnTo>
                    <a:pt x="52" y="16"/>
                  </a:lnTo>
                  <a:lnTo>
                    <a:pt x="53" y="16"/>
                  </a:lnTo>
                  <a:lnTo>
                    <a:pt x="54" y="16"/>
                  </a:lnTo>
                  <a:lnTo>
                    <a:pt x="54" y="14"/>
                  </a:lnTo>
                  <a:lnTo>
                    <a:pt x="56" y="13"/>
                  </a:lnTo>
                  <a:lnTo>
                    <a:pt x="57" y="11"/>
                  </a:lnTo>
                  <a:lnTo>
                    <a:pt x="57" y="9"/>
                  </a:lnTo>
                  <a:lnTo>
                    <a:pt x="58" y="9"/>
                  </a:lnTo>
                  <a:lnTo>
                    <a:pt x="58" y="8"/>
                  </a:lnTo>
                  <a:lnTo>
                    <a:pt x="60" y="8"/>
                  </a:lnTo>
                  <a:lnTo>
                    <a:pt x="60" y="7"/>
                  </a:lnTo>
                  <a:lnTo>
                    <a:pt x="61" y="7"/>
                  </a:lnTo>
                  <a:lnTo>
                    <a:pt x="62" y="7"/>
                  </a:lnTo>
                  <a:lnTo>
                    <a:pt x="62" y="5"/>
                  </a:lnTo>
                  <a:lnTo>
                    <a:pt x="63" y="4"/>
                  </a:lnTo>
                  <a:lnTo>
                    <a:pt x="63" y="3"/>
                  </a:lnTo>
                  <a:lnTo>
                    <a:pt x="65" y="3"/>
                  </a:lnTo>
                  <a:lnTo>
                    <a:pt x="66" y="3"/>
                  </a:lnTo>
                  <a:lnTo>
                    <a:pt x="67" y="3"/>
                  </a:lnTo>
                  <a:lnTo>
                    <a:pt x="67" y="2"/>
                  </a:lnTo>
                  <a:lnTo>
                    <a:pt x="68" y="2"/>
                  </a:lnTo>
                  <a:lnTo>
                    <a:pt x="70" y="2"/>
                  </a:lnTo>
                  <a:lnTo>
                    <a:pt x="70" y="0"/>
                  </a:lnTo>
                  <a:lnTo>
                    <a:pt x="71" y="0"/>
                  </a:lnTo>
                  <a:lnTo>
                    <a:pt x="71" y="2"/>
                  </a:lnTo>
                  <a:lnTo>
                    <a:pt x="71" y="0"/>
                  </a:lnTo>
                  <a:close/>
                  <a:moveTo>
                    <a:pt x="65" y="40"/>
                  </a:moveTo>
                  <a:lnTo>
                    <a:pt x="63" y="40"/>
                  </a:lnTo>
                  <a:lnTo>
                    <a:pt x="63" y="41"/>
                  </a:lnTo>
                  <a:lnTo>
                    <a:pt x="62" y="41"/>
                  </a:lnTo>
                  <a:lnTo>
                    <a:pt x="61" y="41"/>
                  </a:lnTo>
                  <a:lnTo>
                    <a:pt x="61" y="42"/>
                  </a:lnTo>
                  <a:lnTo>
                    <a:pt x="60" y="42"/>
                  </a:lnTo>
                  <a:lnTo>
                    <a:pt x="61" y="42"/>
                  </a:lnTo>
                  <a:lnTo>
                    <a:pt x="60" y="44"/>
                  </a:lnTo>
                  <a:lnTo>
                    <a:pt x="60" y="45"/>
                  </a:lnTo>
                  <a:lnTo>
                    <a:pt x="58" y="45"/>
                  </a:lnTo>
                  <a:lnTo>
                    <a:pt x="58" y="46"/>
                  </a:lnTo>
                  <a:lnTo>
                    <a:pt x="57" y="46"/>
                  </a:lnTo>
                  <a:lnTo>
                    <a:pt x="57" y="47"/>
                  </a:lnTo>
                  <a:lnTo>
                    <a:pt x="58" y="47"/>
                  </a:lnTo>
                  <a:lnTo>
                    <a:pt x="58" y="49"/>
                  </a:lnTo>
                  <a:lnTo>
                    <a:pt x="58" y="50"/>
                  </a:lnTo>
                  <a:lnTo>
                    <a:pt x="60" y="50"/>
                  </a:lnTo>
                  <a:lnTo>
                    <a:pt x="60" y="51"/>
                  </a:lnTo>
                  <a:lnTo>
                    <a:pt x="61" y="51"/>
                  </a:lnTo>
                  <a:lnTo>
                    <a:pt x="61" y="53"/>
                  </a:lnTo>
                  <a:lnTo>
                    <a:pt x="62" y="53"/>
                  </a:lnTo>
                  <a:lnTo>
                    <a:pt x="63" y="53"/>
                  </a:lnTo>
                  <a:lnTo>
                    <a:pt x="63" y="51"/>
                  </a:lnTo>
                  <a:lnTo>
                    <a:pt x="63" y="50"/>
                  </a:lnTo>
                  <a:lnTo>
                    <a:pt x="65" y="50"/>
                  </a:lnTo>
                  <a:lnTo>
                    <a:pt x="65" y="49"/>
                  </a:lnTo>
                  <a:lnTo>
                    <a:pt x="66" y="49"/>
                  </a:lnTo>
                  <a:lnTo>
                    <a:pt x="67" y="49"/>
                  </a:lnTo>
                  <a:lnTo>
                    <a:pt x="68" y="47"/>
                  </a:lnTo>
                  <a:lnTo>
                    <a:pt x="68" y="46"/>
                  </a:lnTo>
                  <a:lnTo>
                    <a:pt x="70" y="46"/>
                  </a:lnTo>
                  <a:lnTo>
                    <a:pt x="70" y="45"/>
                  </a:lnTo>
                  <a:lnTo>
                    <a:pt x="70" y="44"/>
                  </a:lnTo>
                  <a:lnTo>
                    <a:pt x="70" y="42"/>
                  </a:lnTo>
                  <a:lnTo>
                    <a:pt x="68" y="42"/>
                  </a:lnTo>
                  <a:lnTo>
                    <a:pt x="68" y="41"/>
                  </a:lnTo>
                  <a:lnTo>
                    <a:pt x="67" y="41"/>
                  </a:lnTo>
                  <a:lnTo>
                    <a:pt x="66" y="41"/>
                  </a:lnTo>
                  <a:lnTo>
                    <a:pt x="66" y="40"/>
                  </a:lnTo>
                  <a:lnTo>
                    <a:pt x="65" y="40"/>
                  </a:lnTo>
                  <a:close/>
                </a:path>
              </a:pathLst>
            </a:custGeom>
            <a:solidFill>
              <a:schemeClr val="accent6">
                <a:lumMod val="40000"/>
                <a:lumOff val="6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009" name="Group 5008"/>
          <p:cNvGrpSpPr/>
          <p:nvPr/>
        </p:nvGrpSpPr>
        <p:grpSpPr>
          <a:xfrm>
            <a:off x="3192463" y="3070441"/>
            <a:ext cx="2590801" cy="1589088"/>
            <a:chOff x="3192463" y="3070441"/>
            <a:chExt cx="2590801" cy="1589088"/>
          </a:xfrm>
        </p:grpSpPr>
        <p:sp>
          <p:nvSpPr>
            <p:cNvPr id="2966" name="Freeform 2186"/>
            <p:cNvSpPr>
              <a:spLocks noEditPoints="1"/>
            </p:cNvSpPr>
            <p:nvPr/>
          </p:nvSpPr>
          <p:spPr bwMode="auto">
            <a:xfrm>
              <a:off x="5384801" y="4172166"/>
              <a:ext cx="398463" cy="487363"/>
            </a:xfrm>
            <a:custGeom>
              <a:avLst/>
              <a:gdLst>
                <a:gd name="T0" fmla="*/ 179 w 251"/>
                <a:gd name="T1" fmla="*/ 193 h 307"/>
                <a:gd name="T2" fmla="*/ 193 w 251"/>
                <a:gd name="T3" fmla="*/ 197 h 307"/>
                <a:gd name="T4" fmla="*/ 190 w 251"/>
                <a:gd name="T5" fmla="*/ 209 h 307"/>
                <a:gd name="T6" fmla="*/ 184 w 251"/>
                <a:gd name="T7" fmla="*/ 212 h 307"/>
                <a:gd name="T8" fmla="*/ 176 w 251"/>
                <a:gd name="T9" fmla="*/ 204 h 307"/>
                <a:gd name="T10" fmla="*/ 193 w 251"/>
                <a:gd name="T11" fmla="*/ 190 h 307"/>
                <a:gd name="T12" fmla="*/ 168 w 251"/>
                <a:gd name="T13" fmla="*/ 187 h 307"/>
                <a:gd name="T14" fmla="*/ 132 w 251"/>
                <a:gd name="T15" fmla="*/ 159 h 307"/>
                <a:gd name="T16" fmla="*/ 251 w 251"/>
                <a:gd name="T17" fmla="*/ 131 h 307"/>
                <a:gd name="T18" fmla="*/ 0 w 251"/>
                <a:gd name="T19" fmla="*/ 91 h 307"/>
                <a:gd name="T20" fmla="*/ 200 w 251"/>
                <a:gd name="T21" fmla="*/ 75 h 307"/>
                <a:gd name="T22" fmla="*/ 197 w 251"/>
                <a:gd name="T23" fmla="*/ 61 h 307"/>
                <a:gd name="T24" fmla="*/ 142 w 251"/>
                <a:gd name="T25" fmla="*/ 42 h 307"/>
                <a:gd name="T26" fmla="*/ 130 w 251"/>
                <a:gd name="T27" fmla="*/ 34 h 307"/>
                <a:gd name="T28" fmla="*/ 67 w 251"/>
                <a:gd name="T29" fmla="*/ 30 h 307"/>
                <a:gd name="T30" fmla="*/ 130 w 251"/>
                <a:gd name="T31" fmla="*/ 16 h 307"/>
                <a:gd name="T32" fmla="*/ 111 w 251"/>
                <a:gd name="T33" fmla="*/ 14 h 307"/>
                <a:gd name="T34" fmla="*/ 101 w 251"/>
                <a:gd name="T35" fmla="*/ 12 h 307"/>
                <a:gd name="T36" fmla="*/ 161 w 251"/>
                <a:gd name="T37" fmla="*/ 7 h 307"/>
                <a:gd name="T38" fmla="*/ 167 w 251"/>
                <a:gd name="T39" fmla="*/ 23 h 307"/>
                <a:gd name="T40" fmla="*/ 176 w 251"/>
                <a:gd name="T41" fmla="*/ 41 h 307"/>
                <a:gd name="T42" fmla="*/ 188 w 251"/>
                <a:gd name="T43" fmla="*/ 57 h 307"/>
                <a:gd name="T44" fmla="*/ 198 w 251"/>
                <a:gd name="T45" fmla="*/ 66 h 307"/>
                <a:gd name="T46" fmla="*/ 205 w 251"/>
                <a:gd name="T47" fmla="*/ 76 h 307"/>
                <a:gd name="T48" fmla="*/ 216 w 251"/>
                <a:gd name="T49" fmla="*/ 91 h 307"/>
                <a:gd name="T50" fmla="*/ 221 w 251"/>
                <a:gd name="T51" fmla="*/ 108 h 307"/>
                <a:gd name="T52" fmla="*/ 216 w 251"/>
                <a:gd name="T53" fmla="*/ 135 h 307"/>
                <a:gd name="T54" fmla="*/ 207 w 251"/>
                <a:gd name="T55" fmla="*/ 151 h 307"/>
                <a:gd name="T56" fmla="*/ 200 w 251"/>
                <a:gd name="T57" fmla="*/ 169 h 307"/>
                <a:gd name="T58" fmla="*/ 180 w 251"/>
                <a:gd name="T59" fmla="*/ 178 h 307"/>
                <a:gd name="T60" fmla="*/ 172 w 251"/>
                <a:gd name="T61" fmla="*/ 174 h 307"/>
                <a:gd name="T62" fmla="*/ 149 w 251"/>
                <a:gd name="T63" fmla="*/ 172 h 307"/>
                <a:gd name="T64" fmla="*/ 144 w 251"/>
                <a:gd name="T65" fmla="*/ 156 h 307"/>
                <a:gd name="T66" fmla="*/ 135 w 251"/>
                <a:gd name="T67" fmla="*/ 150 h 307"/>
                <a:gd name="T68" fmla="*/ 135 w 251"/>
                <a:gd name="T69" fmla="*/ 141 h 307"/>
                <a:gd name="T70" fmla="*/ 125 w 251"/>
                <a:gd name="T71" fmla="*/ 150 h 307"/>
                <a:gd name="T72" fmla="*/ 116 w 251"/>
                <a:gd name="T73" fmla="*/ 140 h 307"/>
                <a:gd name="T74" fmla="*/ 105 w 251"/>
                <a:gd name="T75" fmla="*/ 132 h 307"/>
                <a:gd name="T76" fmla="*/ 68 w 251"/>
                <a:gd name="T77" fmla="*/ 137 h 307"/>
                <a:gd name="T78" fmla="*/ 48 w 251"/>
                <a:gd name="T79" fmla="*/ 145 h 307"/>
                <a:gd name="T80" fmla="*/ 27 w 251"/>
                <a:gd name="T81" fmla="*/ 153 h 307"/>
                <a:gd name="T82" fmla="*/ 11 w 251"/>
                <a:gd name="T83" fmla="*/ 144 h 307"/>
                <a:gd name="T84" fmla="*/ 14 w 251"/>
                <a:gd name="T85" fmla="*/ 128 h 307"/>
                <a:gd name="T86" fmla="*/ 2 w 251"/>
                <a:gd name="T87" fmla="*/ 99 h 307"/>
                <a:gd name="T88" fmla="*/ 4 w 251"/>
                <a:gd name="T89" fmla="*/ 95 h 307"/>
                <a:gd name="T90" fmla="*/ 4 w 251"/>
                <a:gd name="T91" fmla="*/ 75 h 307"/>
                <a:gd name="T92" fmla="*/ 22 w 251"/>
                <a:gd name="T93" fmla="*/ 65 h 307"/>
                <a:gd name="T94" fmla="*/ 46 w 251"/>
                <a:gd name="T95" fmla="*/ 55 h 307"/>
                <a:gd name="T96" fmla="*/ 55 w 251"/>
                <a:gd name="T97" fmla="*/ 43 h 307"/>
                <a:gd name="T98" fmla="*/ 59 w 251"/>
                <a:gd name="T99" fmla="*/ 39 h 307"/>
                <a:gd name="T100" fmla="*/ 65 w 251"/>
                <a:gd name="T101" fmla="*/ 34 h 307"/>
                <a:gd name="T102" fmla="*/ 69 w 251"/>
                <a:gd name="T103" fmla="*/ 30 h 307"/>
                <a:gd name="T104" fmla="*/ 76 w 251"/>
                <a:gd name="T105" fmla="*/ 25 h 307"/>
                <a:gd name="T106" fmla="*/ 83 w 251"/>
                <a:gd name="T107" fmla="*/ 33 h 307"/>
                <a:gd name="T108" fmla="*/ 90 w 251"/>
                <a:gd name="T109" fmla="*/ 28 h 307"/>
                <a:gd name="T110" fmla="*/ 97 w 251"/>
                <a:gd name="T111" fmla="*/ 18 h 307"/>
                <a:gd name="T112" fmla="*/ 104 w 251"/>
                <a:gd name="T113" fmla="*/ 10 h 307"/>
                <a:gd name="T114" fmla="*/ 118 w 251"/>
                <a:gd name="T115" fmla="*/ 15 h 307"/>
                <a:gd name="T116" fmla="*/ 128 w 251"/>
                <a:gd name="T117" fmla="*/ 15 h 307"/>
                <a:gd name="T118" fmla="*/ 125 w 251"/>
                <a:gd name="T119" fmla="*/ 23 h 307"/>
                <a:gd name="T120" fmla="*/ 132 w 251"/>
                <a:gd name="T121" fmla="*/ 38 h 307"/>
                <a:gd name="T122" fmla="*/ 154 w 251"/>
                <a:gd name="T123" fmla="*/ 41 h 307"/>
                <a:gd name="T124" fmla="*/ 157 w 251"/>
                <a:gd name="T125" fmla="*/ 18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307">
                  <a:moveTo>
                    <a:pt x="250" y="307"/>
                  </a:moveTo>
                  <a:lnTo>
                    <a:pt x="250" y="305"/>
                  </a:lnTo>
                  <a:lnTo>
                    <a:pt x="250" y="304"/>
                  </a:lnTo>
                  <a:lnTo>
                    <a:pt x="250" y="305"/>
                  </a:lnTo>
                  <a:lnTo>
                    <a:pt x="250" y="307"/>
                  </a:lnTo>
                  <a:close/>
                  <a:moveTo>
                    <a:pt x="188" y="211"/>
                  </a:moveTo>
                  <a:lnTo>
                    <a:pt x="188" y="212"/>
                  </a:lnTo>
                  <a:lnTo>
                    <a:pt x="186" y="212"/>
                  </a:lnTo>
                  <a:lnTo>
                    <a:pt x="186" y="211"/>
                  </a:lnTo>
                  <a:lnTo>
                    <a:pt x="188" y="211"/>
                  </a:lnTo>
                  <a:close/>
                  <a:moveTo>
                    <a:pt x="188" y="211"/>
                  </a:moveTo>
                  <a:lnTo>
                    <a:pt x="188" y="210"/>
                  </a:lnTo>
                  <a:lnTo>
                    <a:pt x="186" y="210"/>
                  </a:lnTo>
                  <a:lnTo>
                    <a:pt x="188" y="210"/>
                  </a:lnTo>
                  <a:lnTo>
                    <a:pt x="188" y="211"/>
                  </a:lnTo>
                  <a:close/>
                  <a:moveTo>
                    <a:pt x="191" y="206"/>
                  </a:moveTo>
                  <a:lnTo>
                    <a:pt x="191" y="207"/>
                  </a:lnTo>
                  <a:lnTo>
                    <a:pt x="191" y="206"/>
                  </a:lnTo>
                  <a:close/>
                  <a:moveTo>
                    <a:pt x="193" y="204"/>
                  </a:moveTo>
                  <a:lnTo>
                    <a:pt x="191" y="204"/>
                  </a:lnTo>
                  <a:lnTo>
                    <a:pt x="193" y="204"/>
                  </a:lnTo>
                  <a:close/>
                  <a:moveTo>
                    <a:pt x="174" y="192"/>
                  </a:moveTo>
                  <a:lnTo>
                    <a:pt x="175" y="192"/>
                  </a:lnTo>
                  <a:lnTo>
                    <a:pt x="175" y="193"/>
                  </a:lnTo>
                  <a:lnTo>
                    <a:pt x="175" y="192"/>
                  </a:lnTo>
                  <a:lnTo>
                    <a:pt x="176" y="192"/>
                  </a:lnTo>
                  <a:lnTo>
                    <a:pt x="176" y="193"/>
                  </a:lnTo>
                  <a:lnTo>
                    <a:pt x="177" y="193"/>
                  </a:lnTo>
                  <a:lnTo>
                    <a:pt x="179" y="193"/>
                  </a:lnTo>
                  <a:lnTo>
                    <a:pt x="179" y="195"/>
                  </a:lnTo>
                  <a:lnTo>
                    <a:pt x="180" y="195"/>
                  </a:lnTo>
                  <a:lnTo>
                    <a:pt x="181" y="196"/>
                  </a:lnTo>
                  <a:lnTo>
                    <a:pt x="183" y="196"/>
                  </a:lnTo>
                  <a:lnTo>
                    <a:pt x="183" y="195"/>
                  </a:lnTo>
                  <a:lnTo>
                    <a:pt x="183" y="196"/>
                  </a:lnTo>
                  <a:lnTo>
                    <a:pt x="183" y="195"/>
                  </a:lnTo>
                  <a:lnTo>
                    <a:pt x="184" y="195"/>
                  </a:lnTo>
                  <a:lnTo>
                    <a:pt x="184" y="196"/>
                  </a:lnTo>
                  <a:lnTo>
                    <a:pt x="185" y="196"/>
                  </a:lnTo>
                  <a:lnTo>
                    <a:pt x="185" y="195"/>
                  </a:lnTo>
                  <a:lnTo>
                    <a:pt x="184" y="195"/>
                  </a:lnTo>
                  <a:lnTo>
                    <a:pt x="185" y="195"/>
                  </a:lnTo>
                  <a:lnTo>
                    <a:pt x="185" y="193"/>
                  </a:lnTo>
                  <a:lnTo>
                    <a:pt x="185" y="195"/>
                  </a:lnTo>
                  <a:lnTo>
                    <a:pt x="186" y="195"/>
                  </a:lnTo>
                  <a:lnTo>
                    <a:pt x="186" y="193"/>
                  </a:lnTo>
                  <a:lnTo>
                    <a:pt x="188" y="193"/>
                  </a:lnTo>
                  <a:lnTo>
                    <a:pt x="188" y="195"/>
                  </a:lnTo>
                  <a:lnTo>
                    <a:pt x="188" y="193"/>
                  </a:lnTo>
                  <a:lnTo>
                    <a:pt x="189" y="193"/>
                  </a:lnTo>
                  <a:lnTo>
                    <a:pt x="190" y="193"/>
                  </a:lnTo>
                  <a:lnTo>
                    <a:pt x="190" y="192"/>
                  </a:lnTo>
                  <a:lnTo>
                    <a:pt x="191" y="192"/>
                  </a:lnTo>
                  <a:lnTo>
                    <a:pt x="191" y="193"/>
                  </a:lnTo>
                  <a:lnTo>
                    <a:pt x="193" y="193"/>
                  </a:lnTo>
                  <a:lnTo>
                    <a:pt x="193" y="195"/>
                  </a:lnTo>
                  <a:lnTo>
                    <a:pt x="193" y="196"/>
                  </a:lnTo>
                  <a:lnTo>
                    <a:pt x="193" y="197"/>
                  </a:lnTo>
                  <a:lnTo>
                    <a:pt x="193" y="196"/>
                  </a:lnTo>
                  <a:lnTo>
                    <a:pt x="193" y="197"/>
                  </a:lnTo>
                  <a:lnTo>
                    <a:pt x="193" y="198"/>
                  </a:lnTo>
                  <a:lnTo>
                    <a:pt x="193" y="200"/>
                  </a:lnTo>
                  <a:lnTo>
                    <a:pt x="193" y="201"/>
                  </a:lnTo>
                  <a:lnTo>
                    <a:pt x="193" y="202"/>
                  </a:lnTo>
                  <a:lnTo>
                    <a:pt x="193" y="204"/>
                  </a:lnTo>
                  <a:lnTo>
                    <a:pt x="193" y="202"/>
                  </a:lnTo>
                  <a:lnTo>
                    <a:pt x="191" y="202"/>
                  </a:lnTo>
                  <a:lnTo>
                    <a:pt x="191" y="201"/>
                  </a:lnTo>
                  <a:lnTo>
                    <a:pt x="193" y="201"/>
                  </a:lnTo>
                  <a:lnTo>
                    <a:pt x="191" y="201"/>
                  </a:lnTo>
                  <a:lnTo>
                    <a:pt x="191" y="202"/>
                  </a:lnTo>
                  <a:lnTo>
                    <a:pt x="191" y="204"/>
                  </a:lnTo>
                  <a:lnTo>
                    <a:pt x="190" y="204"/>
                  </a:lnTo>
                  <a:lnTo>
                    <a:pt x="191" y="204"/>
                  </a:lnTo>
                  <a:lnTo>
                    <a:pt x="190" y="204"/>
                  </a:lnTo>
                  <a:lnTo>
                    <a:pt x="190" y="205"/>
                  </a:lnTo>
                  <a:lnTo>
                    <a:pt x="191" y="205"/>
                  </a:lnTo>
                  <a:lnTo>
                    <a:pt x="190" y="205"/>
                  </a:lnTo>
                  <a:lnTo>
                    <a:pt x="190" y="206"/>
                  </a:lnTo>
                  <a:lnTo>
                    <a:pt x="190" y="205"/>
                  </a:lnTo>
                  <a:lnTo>
                    <a:pt x="190" y="206"/>
                  </a:lnTo>
                  <a:lnTo>
                    <a:pt x="190" y="207"/>
                  </a:lnTo>
                  <a:lnTo>
                    <a:pt x="190" y="209"/>
                  </a:lnTo>
                  <a:lnTo>
                    <a:pt x="190" y="207"/>
                  </a:lnTo>
                  <a:lnTo>
                    <a:pt x="190" y="209"/>
                  </a:lnTo>
                  <a:lnTo>
                    <a:pt x="191" y="209"/>
                  </a:lnTo>
                  <a:lnTo>
                    <a:pt x="190" y="209"/>
                  </a:lnTo>
                  <a:lnTo>
                    <a:pt x="190" y="210"/>
                  </a:lnTo>
                  <a:lnTo>
                    <a:pt x="190" y="211"/>
                  </a:lnTo>
                  <a:lnTo>
                    <a:pt x="189" y="210"/>
                  </a:lnTo>
                  <a:lnTo>
                    <a:pt x="189" y="209"/>
                  </a:lnTo>
                  <a:lnTo>
                    <a:pt x="190" y="209"/>
                  </a:lnTo>
                  <a:lnTo>
                    <a:pt x="189" y="209"/>
                  </a:lnTo>
                  <a:lnTo>
                    <a:pt x="189" y="207"/>
                  </a:lnTo>
                  <a:lnTo>
                    <a:pt x="189" y="209"/>
                  </a:lnTo>
                  <a:lnTo>
                    <a:pt x="189" y="207"/>
                  </a:lnTo>
                  <a:lnTo>
                    <a:pt x="188" y="207"/>
                  </a:lnTo>
                  <a:lnTo>
                    <a:pt x="188" y="209"/>
                  </a:lnTo>
                  <a:lnTo>
                    <a:pt x="189" y="209"/>
                  </a:lnTo>
                  <a:lnTo>
                    <a:pt x="188" y="209"/>
                  </a:lnTo>
                  <a:lnTo>
                    <a:pt x="188" y="207"/>
                  </a:lnTo>
                  <a:lnTo>
                    <a:pt x="186" y="207"/>
                  </a:lnTo>
                  <a:lnTo>
                    <a:pt x="188" y="207"/>
                  </a:lnTo>
                  <a:lnTo>
                    <a:pt x="188" y="209"/>
                  </a:lnTo>
                  <a:lnTo>
                    <a:pt x="186" y="209"/>
                  </a:lnTo>
                  <a:lnTo>
                    <a:pt x="186" y="210"/>
                  </a:lnTo>
                  <a:lnTo>
                    <a:pt x="186" y="211"/>
                  </a:lnTo>
                  <a:lnTo>
                    <a:pt x="186" y="210"/>
                  </a:lnTo>
                  <a:lnTo>
                    <a:pt x="185" y="210"/>
                  </a:lnTo>
                  <a:lnTo>
                    <a:pt x="185" y="211"/>
                  </a:lnTo>
                  <a:lnTo>
                    <a:pt x="186" y="211"/>
                  </a:lnTo>
                  <a:lnTo>
                    <a:pt x="185" y="211"/>
                  </a:lnTo>
                  <a:lnTo>
                    <a:pt x="185" y="212"/>
                  </a:lnTo>
                  <a:lnTo>
                    <a:pt x="185" y="214"/>
                  </a:lnTo>
                  <a:lnTo>
                    <a:pt x="184" y="214"/>
                  </a:lnTo>
                  <a:lnTo>
                    <a:pt x="184" y="212"/>
                  </a:lnTo>
                  <a:lnTo>
                    <a:pt x="183" y="212"/>
                  </a:lnTo>
                  <a:lnTo>
                    <a:pt x="181" y="212"/>
                  </a:lnTo>
                  <a:lnTo>
                    <a:pt x="180" y="212"/>
                  </a:lnTo>
                  <a:lnTo>
                    <a:pt x="180" y="211"/>
                  </a:lnTo>
                  <a:lnTo>
                    <a:pt x="181" y="211"/>
                  </a:lnTo>
                  <a:lnTo>
                    <a:pt x="181" y="212"/>
                  </a:lnTo>
                  <a:lnTo>
                    <a:pt x="181" y="211"/>
                  </a:lnTo>
                  <a:lnTo>
                    <a:pt x="180" y="211"/>
                  </a:lnTo>
                  <a:lnTo>
                    <a:pt x="180" y="210"/>
                  </a:lnTo>
                  <a:lnTo>
                    <a:pt x="180" y="211"/>
                  </a:lnTo>
                  <a:lnTo>
                    <a:pt x="179" y="211"/>
                  </a:lnTo>
                  <a:lnTo>
                    <a:pt x="180" y="211"/>
                  </a:lnTo>
                  <a:lnTo>
                    <a:pt x="179" y="211"/>
                  </a:lnTo>
                  <a:lnTo>
                    <a:pt x="179" y="210"/>
                  </a:lnTo>
                  <a:lnTo>
                    <a:pt x="179" y="209"/>
                  </a:lnTo>
                  <a:lnTo>
                    <a:pt x="177" y="209"/>
                  </a:lnTo>
                  <a:lnTo>
                    <a:pt x="177" y="207"/>
                  </a:lnTo>
                  <a:lnTo>
                    <a:pt x="176" y="207"/>
                  </a:lnTo>
                  <a:lnTo>
                    <a:pt x="176" y="206"/>
                  </a:lnTo>
                  <a:lnTo>
                    <a:pt x="176" y="205"/>
                  </a:lnTo>
                  <a:lnTo>
                    <a:pt x="176" y="204"/>
                  </a:lnTo>
                  <a:lnTo>
                    <a:pt x="175" y="204"/>
                  </a:lnTo>
                  <a:lnTo>
                    <a:pt x="175" y="202"/>
                  </a:lnTo>
                  <a:lnTo>
                    <a:pt x="176" y="204"/>
                  </a:lnTo>
                  <a:lnTo>
                    <a:pt x="177" y="205"/>
                  </a:lnTo>
                  <a:lnTo>
                    <a:pt x="177" y="204"/>
                  </a:lnTo>
                  <a:lnTo>
                    <a:pt x="176" y="204"/>
                  </a:lnTo>
                  <a:lnTo>
                    <a:pt x="176" y="202"/>
                  </a:lnTo>
                  <a:lnTo>
                    <a:pt x="176" y="204"/>
                  </a:lnTo>
                  <a:lnTo>
                    <a:pt x="176" y="202"/>
                  </a:lnTo>
                  <a:lnTo>
                    <a:pt x="176" y="201"/>
                  </a:lnTo>
                  <a:lnTo>
                    <a:pt x="175" y="201"/>
                  </a:lnTo>
                  <a:lnTo>
                    <a:pt x="175" y="200"/>
                  </a:lnTo>
                  <a:lnTo>
                    <a:pt x="174" y="200"/>
                  </a:lnTo>
                  <a:lnTo>
                    <a:pt x="174" y="198"/>
                  </a:lnTo>
                  <a:lnTo>
                    <a:pt x="174" y="197"/>
                  </a:lnTo>
                  <a:lnTo>
                    <a:pt x="172" y="196"/>
                  </a:lnTo>
                  <a:lnTo>
                    <a:pt x="172" y="195"/>
                  </a:lnTo>
                  <a:lnTo>
                    <a:pt x="172" y="193"/>
                  </a:lnTo>
                  <a:lnTo>
                    <a:pt x="172" y="192"/>
                  </a:lnTo>
                  <a:lnTo>
                    <a:pt x="174" y="192"/>
                  </a:lnTo>
                  <a:close/>
                  <a:moveTo>
                    <a:pt x="175" y="192"/>
                  </a:moveTo>
                  <a:lnTo>
                    <a:pt x="174" y="192"/>
                  </a:lnTo>
                  <a:lnTo>
                    <a:pt x="174" y="191"/>
                  </a:lnTo>
                  <a:lnTo>
                    <a:pt x="174" y="192"/>
                  </a:lnTo>
                  <a:lnTo>
                    <a:pt x="175" y="192"/>
                  </a:lnTo>
                  <a:close/>
                  <a:moveTo>
                    <a:pt x="191" y="191"/>
                  </a:moveTo>
                  <a:lnTo>
                    <a:pt x="193" y="191"/>
                  </a:lnTo>
                  <a:lnTo>
                    <a:pt x="191" y="191"/>
                  </a:lnTo>
                  <a:close/>
                  <a:moveTo>
                    <a:pt x="174" y="190"/>
                  </a:moveTo>
                  <a:lnTo>
                    <a:pt x="174" y="191"/>
                  </a:lnTo>
                  <a:lnTo>
                    <a:pt x="172" y="191"/>
                  </a:lnTo>
                  <a:lnTo>
                    <a:pt x="174" y="191"/>
                  </a:lnTo>
                  <a:lnTo>
                    <a:pt x="174" y="190"/>
                  </a:lnTo>
                  <a:close/>
                  <a:moveTo>
                    <a:pt x="174" y="191"/>
                  </a:moveTo>
                  <a:lnTo>
                    <a:pt x="174" y="190"/>
                  </a:lnTo>
                  <a:lnTo>
                    <a:pt x="174" y="191"/>
                  </a:lnTo>
                  <a:close/>
                  <a:moveTo>
                    <a:pt x="193" y="190"/>
                  </a:moveTo>
                  <a:lnTo>
                    <a:pt x="194" y="190"/>
                  </a:lnTo>
                  <a:lnTo>
                    <a:pt x="193" y="190"/>
                  </a:lnTo>
                  <a:lnTo>
                    <a:pt x="193" y="191"/>
                  </a:lnTo>
                  <a:lnTo>
                    <a:pt x="193" y="190"/>
                  </a:lnTo>
                  <a:lnTo>
                    <a:pt x="191" y="191"/>
                  </a:lnTo>
                  <a:lnTo>
                    <a:pt x="191" y="190"/>
                  </a:lnTo>
                  <a:lnTo>
                    <a:pt x="191" y="191"/>
                  </a:lnTo>
                  <a:lnTo>
                    <a:pt x="191" y="190"/>
                  </a:lnTo>
                  <a:lnTo>
                    <a:pt x="190" y="190"/>
                  </a:lnTo>
                  <a:lnTo>
                    <a:pt x="191" y="190"/>
                  </a:lnTo>
                  <a:lnTo>
                    <a:pt x="193" y="190"/>
                  </a:lnTo>
                  <a:close/>
                  <a:moveTo>
                    <a:pt x="190" y="184"/>
                  </a:moveTo>
                  <a:lnTo>
                    <a:pt x="191" y="186"/>
                  </a:lnTo>
                  <a:lnTo>
                    <a:pt x="191" y="187"/>
                  </a:lnTo>
                  <a:lnTo>
                    <a:pt x="193" y="187"/>
                  </a:lnTo>
                  <a:lnTo>
                    <a:pt x="191" y="188"/>
                  </a:lnTo>
                  <a:lnTo>
                    <a:pt x="193" y="188"/>
                  </a:lnTo>
                  <a:lnTo>
                    <a:pt x="191" y="188"/>
                  </a:lnTo>
                  <a:lnTo>
                    <a:pt x="191" y="190"/>
                  </a:lnTo>
                  <a:lnTo>
                    <a:pt x="191" y="188"/>
                  </a:lnTo>
                  <a:lnTo>
                    <a:pt x="190" y="188"/>
                  </a:lnTo>
                  <a:lnTo>
                    <a:pt x="190" y="187"/>
                  </a:lnTo>
                  <a:lnTo>
                    <a:pt x="190" y="186"/>
                  </a:lnTo>
                  <a:lnTo>
                    <a:pt x="190" y="187"/>
                  </a:lnTo>
                  <a:lnTo>
                    <a:pt x="189" y="186"/>
                  </a:lnTo>
                  <a:lnTo>
                    <a:pt x="190" y="186"/>
                  </a:lnTo>
                  <a:lnTo>
                    <a:pt x="190" y="184"/>
                  </a:lnTo>
                  <a:close/>
                  <a:moveTo>
                    <a:pt x="170" y="187"/>
                  </a:moveTo>
                  <a:lnTo>
                    <a:pt x="168" y="187"/>
                  </a:lnTo>
                  <a:lnTo>
                    <a:pt x="168" y="188"/>
                  </a:lnTo>
                  <a:lnTo>
                    <a:pt x="168" y="187"/>
                  </a:lnTo>
                  <a:lnTo>
                    <a:pt x="168" y="186"/>
                  </a:lnTo>
                  <a:lnTo>
                    <a:pt x="168" y="184"/>
                  </a:lnTo>
                  <a:lnTo>
                    <a:pt x="170" y="184"/>
                  </a:lnTo>
                  <a:lnTo>
                    <a:pt x="170" y="186"/>
                  </a:lnTo>
                  <a:lnTo>
                    <a:pt x="170" y="187"/>
                  </a:lnTo>
                  <a:close/>
                  <a:moveTo>
                    <a:pt x="183" y="178"/>
                  </a:moveTo>
                  <a:lnTo>
                    <a:pt x="184" y="178"/>
                  </a:lnTo>
                  <a:lnTo>
                    <a:pt x="183" y="178"/>
                  </a:lnTo>
                  <a:close/>
                  <a:moveTo>
                    <a:pt x="176" y="177"/>
                  </a:moveTo>
                  <a:lnTo>
                    <a:pt x="175" y="177"/>
                  </a:lnTo>
                  <a:lnTo>
                    <a:pt x="176" y="177"/>
                  </a:lnTo>
                  <a:lnTo>
                    <a:pt x="176" y="176"/>
                  </a:lnTo>
                  <a:lnTo>
                    <a:pt x="176" y="177"/>
                  </a:lnTo>
                  <a:close/>
                  <a:moveTo>
                    <a:pt x="176" y="176"/>
                  </a:moveTo>
                  <a:lnTo>
                    <a:pt x="177" y="176"/>
                  </a:lnTo>
                  <a:lnTo>
                    <a:pt x="176" y="176"/>
                  </a:lnTo>
                  <a:close/>
                  <a:moveTo>
                    <a:pt x="134" y="156"/>
                  </a:moveTo>
                  <a:lnTo>
                    <a:pt x="134" y="158"/>
                  </a:lnTo>
                  <a:lnTo>
                    <a:pt x="135" y="158"/>
                  </a:lnTo>
                  <a:lnTo>
                    <a:pt x="137" y="158"/>
                  </a:lnTo>
                  <a:lnTo>
                    <a:pt x="137" y="159"/>
                  </a:lnTo>
                  <a:lnTo>
                    <a:pt x="135" y="159"/>
                  </a:lnTo>
                  <a:lnTo>
                    <a:pt x="134" y="159"/>
                  </a:lnTo>
                  <a:lnTo>
                    <a:pt x="134" y="160"/>
                  </a:lnTo>
                  <a:lnTo>
                    <a:pt x="133" y="160"/>
                  </a:lnTo>
                  <a:lnTo>
                    <a:pt x="133" y="159"/>
                  </a:lnTo>
                  <a:lnTo>
                    <a:pt x="132" y="159"/>
                  </a:lnTo>
                  <a:lnTo>
                    <a:pt x="132" y="160"/>
                  </a:lnTo>
                  <a:lnTo>
                    <a:pt x="132" y="159"/>
                  </a:lnTo>
                  <a:lnTo>
                    <a:pt x="132" y="160"/>
                  </a:lnTo>
                  <a:lnTo>
                    <a:pt x="132" y="159"/>
                  </a:lnTo>
                  <a:lnTo>
                    <a:pt x="130" y="160"/>
                  </a:lnTo>
                  <a:lnTo>
                    <a:pt x="130" y="159"/>
                  </a:lnTo>
                  <a:lnTo>
                    <a:pt x="130" y="160"/>
                  </a:lnTo>
                  <a:lnTo>
                    <a:pt x="129" y="160"/>
                  </a:lnTo>
                  <a:lnTo>
                    <a:pt x="129" y="159"/>
                  </a:lnTo>
                  <a:lnTo>
                    <a:pt x="129" y="158"/>
                  </a:lnTo>
                  <a:lnTo>
                    <a:pt x="130" y="158"/>
                  </a:lnTo>
                  <a:lnTo>
                    <a:pt x="132" y="158"/>
                  </a:lnTo>
                  <a:lnTo>
                    <a:pt x="132" y="156"/>
                  </a:lnTo>
                  <a:lnTo>
                    <a:pt x="133" y="156"/>
                  </a:lnTo>
                  <a:lnTo>
                    <a:pt x="134" y="156"/>
                  </a:lnTo>
                  <a:close/>
                  <a:moveTo>
                    <a:pt x="133" y="150"/>
                  </a:moveTo>
                  <a:lnTo>
                    <a:pt x="133" y="149"/>
                  </a:lnTo>
                  <a:lnTo>
                    <a:pt x="133" y="150"/>
                  </a:lnTo>
                  <a:close/>
                  <a:moveTo>
                    <a:pt x="118" y="145"/>
                  </a:moveTo>
                  <a:lnTo>
                    <a:pt x="118" y="144"/>
                  </a:lnTo>
                  <a:lnTo>
                    <a:pt x="118" y="145"/>
                  </a:lnTo>
                  <a:close/>
                  <a:moveTo>
                    <a:pt x="14" y="135"/>
                  </a:moveTo>
                  <a:lnTo>
                    <a:pt x="14" y="133"/>
                  </a:lnTo>
                  <a:lnTo>
                    <a:pt x="14" y="135"/>
                  </a:lnTo>
                  <a:close/>
                  <a:moveTo>
                    <a:pt x="14" y="133"/>
                  </a:moveTo>
                  <a:lnTo>
                    <a:pt x="13" y="133"/>
                  </a:lnTo>
                  <a:lnTo>
                    <a:pt x="14" y="133"/>
                  </a:lnTo>
                  <a:close/>
                  <a:moveTo>
                    <a:pt x="251" y="130"/>
                  </a:moveTo>
                  <a:lnTo>
                    <a:pt x="251" y="131"/>
                  </a:lnTo>
                  <a:lnTo>
                    <a:pt x="251" y="130"/>
                  </a:lnTo>
                  <a:close/>
                  <a:moveTo>
                    <a:pt x="221" y="104"/>
                  </a:moveTo>
                  <a:lnTo>
                    <a:pt x="221" y="105"/>
                  </a:lnTo>
                  <a:lnTo>
                    <a:pt x="221" y="107"/>
                  </a:lnTo>
                  <a:lnTo>
                    <a:pt x="219" y="107"/>
                  </a:lnTo>
                  <a:lnTo>
                    <a:pt x="219" y="105"/>
                  </a:lnTo>
                  <a:lnTo>
                    <a:pt x="221" y="105"/>
                  </a:lnTo>
                  <a:lnTo>
                    <a:pt x="221" y="104"/>
                  </a:lnTo>
                  <a:close/>
                  <a:moveTo>
                    <a:pt x="221" y="104"/>
                  </a:moveTo>
                  <a:lnTo>
                    <a:pt x="221" y="103"/>
                  </a:lnTo>
                  <a:lnTo>
                    <a:pt x="219" y="103"/>
                  </a:lnTo>
                  <a:lnTo>
                    <a:pt x="219" y="102"/>
                  </a:lnTo>
                  <a:lnTo>
                    <a:pt x="221" y="102"/>
                  </a:lnTo>
                  <a:lnTo>
                    <a:pt x="221" y="103"/>
                  </a:lnTo>
                  <a:lnTo>
                    <a:pt x="221" y="104"/>
                  </a:lnTo>
                  <a:close/>
                  <a:moveTo>
                    <a:pt x="0" y="93"/>
                  </a:moveTo>
                  <a:lnTo>
                    <a:pt x="0" y="94"/>
                  </a:lnTo>
                  <a:lnTo>
                    <a:pt x="2" y="95"/>
                  </a:lnTo>
                  <a:lnTo>
                    <a:pt x="2" y="97"/>
                  </a:lnTo>
                  <a:lnTo>
                    <a:pt x="0" y="95"/>
                  </a:lnTo>
                  <a:lnTo>
                    <a:pt x="0" y="94"/>
                  </a:lnTo>
                  <a:lnTo>
                    <a:pt x="0" y="93"/>
                  </a:lnTo>
                  <a:close/>
                  <a:moveTo>
                    <a:pt x="0" y="91"/>
                  </a:moveTo>
                  <a:lnTo>
                    <a:pt x="0" y="90"/>
                  </a:lnTo>
                  <a:lnTo>
                    <a:pt x="2" y="90"/>
                  </a:lnTo>
                  <a:lnTo>
                    <a:pt x="0" y="90"/>
                  </a:lnTo>
                  <a:lnTo>
                    <a:pt x="2" y="90"/>
                  </a:lnTo>
                  <a:lnTo>
                    <a:pt x="0" y="90"/>
                  </a:lnTo>
                  <a:lnTo>
                    <a:pt x="0" y="91"/>
                  </a:lnTo>
                  <a:close/>
                  <a:moveTo>
                    <a:pt x="2" y="90"/>
                  </a:moveTo>
                  <a:lnTo>
                    <a:pt x="0" y="89"/>
                  </a:lnTo>
                  <a:lnTo>
                    <a:pt x="2" y="89"/>
                  </a:lnTo>
                  <a:lnTo>
                    <a:pt x="2" y="90"/>
                  </a:lnTo>
                  <a:close/>
                  <a:moveTo>
                    <a:pt x="219" y="88"/>
                  </a:moveTo>
                  <a:lnTo>
                    <a:pt x="219" y="89"/>
                  </a:lnTo>
                  <a:lnTo>
                    <a:pt x="219" y="90"/>
                  </a:lnTo>
                  <a:lnTo>
                    <a:pt x="219" y="91"/>
                  </a:lnTo>
                  <a:lnTo>
                    <a:pt x="219" y="93"/>
                  </a:lnTo>
                  <a:lnTo>
                    <a:pt x="218" y="94"/>
                  </a:lnTo>
                  <a:lnTo>
                    <a:pt x="218" y="93"/>
                  </a:lnTo>
                  <a:lnTo>
                    <a:pt x="218" y="91"/>
                  </a:lnTo>
                  <a:lnTo>
                    <a:pt x="218" y="90"/>
                  </a:lnTo>
                  <a:lnTo>
                    <a:pt x="219" y="90"/>
                  </a:lnTo>
                  <a:lnTo>
                    <a:pt x="219" y="89"/>
                  </a:lnTo>
                  <a:lnTo>
                    <a:pt x="218" y="89"/>
                  </a:lnTo>
                  <a:lnTo>
                    <a:pt x="219" y="88"/>
                  </a:lnTo>
                  <a:close/>
                  <a:moveTo>
                    <a:pt x="207" y="80"/>
                  </a:moveTo>
                  <a:lnTo>
                    <a:pt x="208" y="80"/>
                  </a:lnTo>
                  <a:lnTo>
                    <a:pt x="208" y="81"/>
                  </a:lnTo>
                  <a:lnTo>
                    <a:pt x="209" y="81"/>
                  </a:lnTo>
                  <a:lnTo>
                    <a:pt x="209" y="83"/>
                  </a:lnTo>
                  <a:lnTo>
                    <a:pt x="208" y="83"/>
                  </a:lnTo>
                  <a:lnTo>
                    <a:pt x="208" y="81"/>
                  </a:lnTo>
                  <a:lnTo>
                    <a:pt x="207" y="81"/>
                  </a:lnTo>
                  <a:lnTo>
                    <a:pt x="207" y="80"/>
                  </a:lnTo>
                  <a:close/>
                  <a:moveTo>
                    <a:pt x="200" y="75"/>
                  </a:moveTo>
                  <a:lnTo>
                    <a:pt x="200" y="74"/>
                  </a:lnTo>
                  <a:lnTo>
                    <a:pt x="200" y="75"/>
                  </a:lnTo>
                  <a:close/>
                  <a:moveTo>
                    <a:pt x="202" y="74"/>
                  </a:moveTo>
                  <a:lnTo>
                    <a:pt x="200" y="74"/>
                  </a:lnTo>
                  <a:lnTo>
                    <a:pt x="202" y="74"/>
                  </a:lnTo>
                  <a:lnTo>
                    <a:pt x="200" y="74"/>
                  </a:lnTo>
                  <a:lnTo>
                    <a:pt x="200" y="72"/>
                  </a:lnTo>
                  <a:lnTo>
                    <a:pt x="202" y="72"/>
                  </a:lnTo>
                  <a:lnTo>
                    <a:pt x="202" y="74"/>
                  </a:lnTo>
                  <a:close/>
                  <a:moveTo>
                    <a:pt x="204" y="70"/>
                  </a:moveTo>
                  <a:lnTo>
                    <a:pt x="204" y="71"/>
                  </a:lnTo>
                  <a:lnTo>
                    <a:pt x="203" y="71"/>
                  </a:lnTo>
                  <a:lnTo>
                    <a:pt x="203" y="70"/>
                  </a:lnTo>
                  <a:lnTo>
                    <a:pt x="203" y="71"/>
                  </a:lnTo>
                  <a:lnTo>
                    <a:pt x="204" y="70"/>
                  </a:lnTo>
                  <a:close/>
                  <a:moveTo>
                    <a:pt x="13" y="65"/>
                  </a:moveTo>
                  <a:lnTo>
                    <a:pt x="13" y="66"/>
                  </a:lnTo>
                  <a:lnTo>
                    <a:pt x="13" y="65"/>
                  </a:lnTo>
                  <a:lnTo>
                    <a:pt x="13" y="66"/>
                  </a:lnTo>
                  <a:lnTo>
                    <a:pt x="13" y="65"/>
                  </a:lnTo>
                  <a:lnTo>
                    <a:pt x="14" y="65"/>
                  </a:lnTo>
                  <a:lnTo>
                    <a:pt x="13" y="65"/>
                  </a:lnTo>
                  <a:close/>
                  <a:moveTo>
                    <a:pt x="197" y="63"/>
                  </a:moveTo>
                  <a:lnTo>
                    <a:pt x="197" y="62"/>
                  </a:lnTo>
                  <a:lnTo>
                    <a:pt x="197" y="63"/>
                  </a:lnTo>
                  <a:close/>
                  <a:moveTo>
                    <a:pt x="197" y="62"/>
                  </a:moveTo>
                  <a:lnTo>
                    <a:pt x="195" y="62"/>
                  </a:lnTo>
                  <a:lnTo>
                    <a:pt x="197" y="62"/>
                  </a:lnTo>
                  <a:lnTo>
                    <a:pt x="197" y="61"/>
                  </a:lnTo>
                  <a:lnTo>
                    <a:pt x="197" y="62"/>
                  </a:lnTo>
                  <a:close/>
                  <a:moveTo>
                    <a:pt x="197" y="61"/>
                  </a:moveTo>
                  <a:lnTo>
                    <a:pt x="195" y="61"/>
                  </a:lnTo>
                  <a:lnTo>
                    <a:pt x="197" y="61"/>
                  </a:lnTo>
                  <a:close/>
                  <a:moveTo>
                    <a:pt x="194" y="61"/>
                  </a:moveTo>
                  <a:lnTo>
                    <a:pt x="193" y="61"/>
                  </a:lnTo>
                  <a:lnTo>
                    <a:pt x="193" y="60"/>
                  </a:lnTo>
                  <a:lnTo>
                    <a:pt x="194" y="61"/>
                  </a:lnTo>
                  <a:close/>
                  <a:moveTo>
                    <a:pt x="185" y="56"/>
                  </a:moveTo>
                  <a:lnTo>
                    <a:pt x="184" y="56"/>
                  </a:lnTo>
                  <a:lnTo>
                    <a:pt x="184" y="55"/>
                  </a:lnTo>
                  <a:lnTo>
                    <a:pt x="185" y="56"/>
                  </a:lnTo>
                  <a:lnTo>
                    <a:pt x="185" y="55"/>
                  </a:lnTo>
                  <a:lnTo>
                    <a:pt x="185" y="56"/>
                  </a:lnTo>
                  <a:close/>
                  <a:moveTo>
                    <a:pt x="184" y="53"/>
                  </a:moveTo>
                  <a:lnTo>
                    <a:pt x="183" y="53"/>
                  </a:lnTo>
                  <a:lnTo>
                    <a:pt x="184" y="53"/>
                  </a:lnTo>
                  <a:close/>
                  <a:moveTo>
                    <a:pt x="181" y="51"/>
                  </a:moveTo>
                  <a:lnTo>
                    <a:pt x="181" y="52"/>
                  </a:lnTo>
                  <a:lnTo>
                    <a:pt x="181" y="51"/>
                  </a:lnTo>
                  <a:lnTo>
                    <a:pt x="180" y="51"/>
                  </a:lnTo>
                  <a:lnTo>
                    <a:pt x="181" y="51"/>
                  </a:lnTo>
                  <a:lnTo>
                    <a:pt x="181" y="49"/>
                  </a:lnTo>
                  <a:lnTo>
                    <a:pt x="181" y="51"/>
                  </a:lnTo>
                  <a:close/>
                  <a:moveTo>
                    <a:pt x="144" y="43"/>
                  </a:moveTo>
                  <a:lnTo>
                    <a:pt x="144" y="44"/>
                  </a:lnTo>
                  <a:lnTo>
                    <a:pt x="144" y="43"/>
                  </a:lnTo>
                  <a:lnTo>
                    <a:pt x="144" y="44"/>
                  </a:lnTo>
                  <a:lnTo>
                    <a:pt x="144" y="43"/>
                  </a:lnTo>
                  <a:close/>
                  <a:moveTo>
                    <a:pt x="143" y="42"/>
                  </a:moveTo>
                  <a:lnTo>
                    <a:pt x="142" y="42"/>
                  </a:lnTo>
                  <a:lnTo>
                    <a:pt x="143" y="42"/>
                  </a:lnTo>
                  <a:close/>
                  <a:moveTo>
                    <a:pt x="146" y="41"/>
                  </a:moveTo>
                  <a:lnTo>
                    <a:pt x="144" y="41"/>
                  </a:lnTo>
                  <a:lnTo>
                    <a:pt x="144" y="42"/>
                  </a:lnTo>
                  <a:lnTo>
                    <a:pt x="144" y="41"/>
                  </a:lnTo>
                  <a:lnTo>
                    <a:pt x="144" y="42"/>
                  </a:lnTo>
                  <a:lnTo>
                    <a:pt x="143" y="42"/>
                  </a:lnTo>
                  <a:lnTo>
                    <a:pt x="143" y="41"/>
                  </a:lnTo>
                  <a:lnTo>
                    <a:pt x="144" y="41"/>
                  </a:lnTo>
                  <a:lnTo>
                    <a:pt x="144" y="39"/>
                  </a:lnTo>
                  <a:lnTo>
                    <a:pt x="146" y="39"/>
                  </a:lnTo>
                  <a:lnTo>
                    <a:pt x="146" y="41"/>
                  </a:lnTo>
                  <a:close/>
                  <a:moveTo>
                    <a:pt x="129" y="35"/>
                  </a:moveTo>
                  <a:lnTo>
                    <a:pt x="129" y="37"/>
                  </a:lnTo>
                  <a:lnTo>
                    <a:pt x="129" y="35"/>
                  </a:lnTo>
                  <a:close/>
                  <a:moveTo>
                    <a:pt x="130" y="35"/>
                  </a:moveTo>
                  <a:lnTo>
                    <a:pt x="129" y="35"/>
                  </a:lnTo>
                  <a:lnTo>
                    <a:pt x="130" y="35"/>
                  </a:lnTo>
                  <a:close/>
                  <a:moveTo>
                    <a:pt x="130" y="35"/>
                  </a:moveTo>
                  <a:lnTo>
                    <a:pt x="132" y="35"/>
                  </a:lnTo>
                  <a:lnTo>
                    <a:pt x="132" y="37"/>
                  </a:lnTo>
                  <a:lnTo>
                    <a:pt x="130" y="35"/>
                  </a:lnTo>
                  <a:close/>
                  <a:moveTo>
                    <a:pt x="129" y="35"/>
                  </a:moveTo>
                  <a:lnTo>
                    <a:pt x="128" y="35"/>
                  </a:lnTo>
                  <a:lnTo>
                    <a:pt x="129" y="35"/>
                  </a:lnTo>
                  <a:lnTo>
                    <a:pt x="129" y="34"/>
                  </a:lnTo>
                  <a:lnTo>
                    <a:pt x="129" y="35"/>
                  </a:lnTo>
                  <a:close/>
                  <a:moveTo>
                    <a:pt x="130" y="35"/>
                  </a:moveTo>
                  <a:lnTo>
                    <a:pt x="130" y="34"/>
                  </a:lnTo>
                  <a:lnTo>
                    <a:pt x="130" y="35"/>
                  </a:lnTo>
                  <a:close/>
                  <a:moveTo>
                    <a:pt x="63" y="33"/>
                  </a:moveTo>
                  <a:lnTo>
                    <a:pt x="63" y="34"/>
                  </a:lnTo>
                  <a:lnTo>
                    <a:pt x="63" y="33"/>
                  </a:lnTo>
                  <a:lnTo>
                    <a:pt x="63" y="34"/>
                  </a:lnTo>
                  <a:lnTo>
                    <a:pt x="62" y="34"/>
                  </a:lnTo>
                  <a:lnTo>
                    <a:pt x="62" y="33"/>
                  </a:lnTo>
                  <a:lnTo>
                    <a:pt x="63" y="33"/>
                  </a:lnTo>
                  <a:close/>
                  <a:moveTo>
                    <a:pt x="63" y="33"/>
                  </a:moveTo>
                  <a:lnTo>
                    <a:pt x="63" y="34"/>
                  </a:lnTo>
                  <a:lnTo>
                    <a:pt x="64" y="34"/>
                  </a:lnTo>
                  <a:lnTo>
                    <a:pt x="63" y="34"/>
                  </a:lnTo>
                  <a:lnTo>
                    <a:pt x="63" y="33"/>
                  </a:lnTo>
                  <a:close/>
                  <a:moveTo>
                    <a:pt x="83" y="33"/>
                  </a:moveTo>
                  <a:lnTo>
                    <a:pt x="83" y="32"/>
                  </a:lnTo>
                  <a:lnTo>
                    <a:pt x="83" y="33"/>
                  </a:lnTo>
                  <a:close/>
                  <a:moveTo>
                    <a:pt x="124" y="32"/>
                  </a:moveTo>
                  <a:lnTo>
                    <a:pt x="124" y="30"/>
                  </a:lnTo>
                  <a:lnTo>
                    <a:pt x="124" y="32"/>
                  </a:lnTo>
                  <a:close/>
                  <a:moveTo>
                    <a:pt x="91" y="32"/>
                  </a:moveTo>
                  <a:lnTo>
                    <a:pt x="91" y="30"/>
                  </a:lnTo>
                  <a:lnTo>
                    <a:pt x="91" y="32"/>
                  </a:lnTo>
                  <a:close/>
                  <a:moveTo>
                    <a:pt x="91" y="32"/>
                  </a:moveTo>
                  <a:lnTo>
                    <a:pt x="91" y="30"/>
                  </a:lnTo>
                  <a:lnTo>
                    <a:pt x="90" y="30"/>
                  </a:lnTo>
                  <a:lnTo>
                    <a:pt x="91" y="30"/>
                  </a:lnTo>
                  <a:lnTo>
                    <a:pt x="91" y="32"/>
                  </a:lnTo>
                  <a:close/>
                  <a:moveTo>
                    <a:pt x="67" y="29"/>
                  </a:moveTo>
                  <a:lnTo>
                    <a:pt x="67" y="30"/>
                  </a:lnTo>
                  <a:lnTo>
                    <a:pt x="67" y="29"/>
                  </a:lnTo>
                  <a:close/>
                  <a:moveTo>
                    <a:pt x="126" y="25"/>
                  </a:moveTo>
                  <a:lnTo>
                    <a:pt x="126" y="24"/>
                  </a:lnTo>
                  <a:lnTo>
                    <a:pt x="126" y="25"/>
                  </a:lnTo>
                  <a:close/>
                  <a:moveTo>
                    <a:pt x="129" y="24"/>
                  </a:moveTo>
                  <a:lnTo>
                    <a:pt x="129" y="25"/>
                  </a:lnTo>
                  <a:lnTo>
                    <a:pt x="130" y="25"/>
                  </a:lnTo>
                  <a:lnTo>
                    <a:pt x="130" y="27"/>
                  </a:lnTo>
                  <a:lnTo>
                    <a:pt x="129" y="27"/>
                  </a:lnTo>
                  <a:lnTo>
                    <a:pt x="130" y="27"/>
                  </a:lnTo>
                  <a:lnTo>
                    <a:pt x="129" y="27"/>
                  </a:lnTo>
                  <a:lnTo>
                    <a:pt x="129" y="28"/>
                  </a:lnTo>
                  <a:lnTo>
                    <a:pt x="130" y="28"/>
                  </a:lnTo>
                  <a:lnTo>
                    <a:pt x="130" y="27"/>
                  </a:lnTo>
                  <a:lnTo>
                    <a:pt x="130" y="28"/>
                  </a:lnTo>
                  <a:lnTo>
                    <a:pt x="130" y="27"/>
                  </a:lnTo>
                  <a:lnTo>
                    <a:pt x="130" y="28"/>
                  </a:lnTo>
                  <a:lnTo>
                    <a:pt x="129" y="28"/>
                  </a:lnTo>
                  <a:lnTo>
                    <a:pt x="128" y="28"/>
                  </a:lnTo>
                  <a:lnTo>
                    <a:pt x="128" y="27"/>
                  </a:lnTo>
                  <a:lnTo>
                    <a:pt x="128" y="25"/>
                  </a:lnTo>
                  <a:lnTo>
                    <a:pt x="129" y="25"/>
                  </a:lnTo>
                  <a:lnTo>
                    <a:pt x="129" y="24"/>
                  </a:lnTo>
                  <a:lnTo>
                    <a:pt x="129" y="25"/>
                  </a:lnTo>
                  <a:lnTo>
                    <a:pt x="129" y="24"/>
                  </a:lnTo>
                  <a:close/>
                  <a:moveTo>
                    <a:pt x="126" y="23"/>
                  </a:moveTo>
                  <a:lnTo>
                    <a:pt x="126" y="24"/>
                  </a:lnTo>
                  <a:lnTo>
                    <a:pt x="126" y="23"/>
                  </a:lnTo>
                  <a:close/>
                  <a:moveTo>
                    <a:pt x="130" y="16"/>
                  </a:moveTo>
                  <a:lnTo>
                    <a:pt x="130" y="15"/>
                  </a:lnTo>
                  <a:lnTo>
                    <a:pt x="130" y="16"/>
                  </a:lnTo>
                  <a:close/>
                  <a:moveTo>
                    <a:pt x="106" y="16"/>
                  </a:moveTo>
                  <a:lnTo>
                    <a:pt x="106" y="15"/>
                  </a:lnTo>
                  <a:lnTo>
                    <a:pt x="106" y="16"/>
                  </a:lnTo>
                  <a:close/>
                  <a:moveTo>
                    <a:pt x="120" y="15"/>
                  </a:moveTo>
                  <a:lnTo>
                    <a:pt x="120" y="16"/>
                  </a:lnTo>
                  <a:lnTo>
                    <a:pt x="119" y="15"/>
                  </a:lnTo>
                  <a:lnTo>
                    <a:pt x="120" y="15"/>
                  </a:lnTo>
                  <a:close/>
                  <a:moveTo>
                    <a:pt x="128" y="15"/>
                  </a:moveTo>
                  <a:lnTo>
                    <a:pt x="126" y="15"/>
                  </a:lnTo>
                  <a:lnTo>
                    <a:pt x="128" y="15"/>
                  </a:lnTo>
                  <a:close/>
                  <a:moveTo>
                    <a:pt x="128" y="15"/>
                  </a:moveTo>
                  <a:lnTo>
                    <a:pt x="128" y="14"/>
                  </a:lnTo>
                  <a:lnTo>
                    <a:pt x="128" y="15"/>
                  </a:lnTo>
                  <a:close/>
                  <a:moveTo>
                    <a:pt x="129" y="14"/>
                  </a:moveTo>
                  <a:lnTo>
                    <a:pt x="128" y="14"/>
                  </a:lnTo>
                  <a:lnTo>
                    <a:pt x="129" y="14"/>
                  </a:lnTo>
                  <a:close/>
                  <a:moveTo>
                    <a:pt x="125" y="14"/>
                  </a:moveTo>
                  <a:lnTo>
                    <a:pt x="125" y="12"/>
                  </a:lnTo>
                  <a:lnTo>
                    <a:pt x="125" y="14"/>
                  </a:lnTo>
                  <a:close/>
                  <a:moveTo>
                    <a:pt x="107" y="12"/>
                  </a:moveTo>
                  <a:lnTo>
                    <a:pt x="107" y="14"/>
                  </a:lnTo>
                  <a:lnTo>
                    <a:pt x="106" y="14"/>
                  </a:lnTo>
                  <a:lnTo>
                    <a:pt x="106" y="12"/>
                  </a:lnTo>
                  <a:lnTo>
                    <a:pt x="107" y="12"/>
                  </a:lnTo>
                  <a:close/>
                  <a:moveTo>
                    <a:pt x="111" y="14"/>
                  </a:moveTo>
                  <a:lnTo>
                    <a:pt x="111" y="12"/>
                  </a:lnTo>
                  <a:lnTo>
                    <a:pt x="111" y="14"/>
                  </a:lnTo>
                  <a:close/>
                  <a:moveTo>
                    <a:pt x="128" y="12"/>
                  </a:moveTo>
                  <a:lnTo>
                    <a:pt x="126" y="12"/>
                  </a:lnTo>
                  <a:lnTo>
                    <a:pt x="126" y="14"/>
                  </a:lnTo>
                  <a:lnTo>
                    <a:pt x="126" y="12"/>
                  </a:lnTo>
                  <a:lnTo>
                    <a:pt x="126" y="14"/>
                  </a:lnTo>
                  <a:lnTo>
                    <a:pt x="126" y="12"/>
                  </a:lnTo>
                  <a:lnTo>
                    <a:pt x="128" y="12"/>
                  </a:lnTo>
                  <a:close/>
                  <a:moveTo>
                    <a:pt x="112" y="12"/>
                  </a:moveTo>
                  <a:lnTo>
                    <a:pt x="111" y="12"/>
                  </a:lnTo>
                  <a:lnTo>
                    <a:pt x="112" y="12"/>
                  </a:lnTo>
                  <a:close/>
                  <a:moveTo>
                    <a:pt x="95" y="12"/>
                  </a:moveTo>
                  <a:lnTo>
                    <a:pt x="96" y="12"/>
                  </a:lnTo>
                  <a:lnTo>
                    <a:pt x="96" y="14"/>
                  </a:lnTo>
                  <a:lnTo>
                    <a:pt x="95" y="14"/>
                  </a:lnTo>
                  <a:lnTo>
                    <a:pt x="93" y="14"/>
                  </a:lnTo>
                  <a:lnTo>
                    <a:pt x="93" y="12"/>
                  </a:lnTo>
                  <a:lnTo>
                    <a:pt x="93" y="11"/>
                  </a:lnTo>
                  <a:lnTo>
                    <a:pt x="95" y="11"/>
                  </a:lnTo>
                  <a:lnTo>
                    <a:pt x="95" y="12"/>
                  </a:lnTo>
                  <a:close/>
                  <a:moveTo>
                    <a:pt x="96" y="11"/>
                  </a:moveTo>
                  <a:lnTo>
                    <a:pt x="97" y="11"/>
                  </a:lnTo>
                  <a:lnTo>
                    <a:pt x="97" y="12"/>
                  </a:lnTo>
                  <a:lnTo>
                    <a:pt x="97" y="11"/>
                  </a:lnTo>
                  <a:lnTo>
                    <a:pt x="98" y="11"/>
                  </a:lnTo>
                  <a:lnTo>
                    <a:pt x="100" y="11"/>
                  </a:lnTo>
                  <a:lnTo>
                    <a:pt x="100" y="10"/>
                  </a:lnTo>
                  <a:lnTo>
                    <a:pt x="100" y="11"/>
                  </a:lnTo>
                  <a:lnTo>
                    <a:pt x="101" y="11"/>
                  </a:lnTo>
                  <a:lnTo>
                    <a:pt x="101" y="12"/>
                  </a:lnTo>
                  <a:lnTo>
                    <a:pt x="100" y="12"/>
                  </a:lnTo>
                  <a:lnTo>
                    <a:pt x="100" y="14"/>
                  </a:lnTo>
                  <a:lnTo>
                    <a:pt x="98" y="14"/>
                  </a:lnTo>
                  <a:lnTo>
                    <a:pt x="98" y="15"/>
                  </a:lnTo>
                  <a:lnTo>
                    <a:pt x="97" y="14"/>
                  </a:lnTo>
                  <a:lnTo>
                    <a:pt x="96" y="14"/>
                  </a:lnTo>
                  <a:lnTo>
                    <a:pt x="97" y="14"/>
                  </a:lnTo>
                  <a:lnTo>
                    <a:pt x="96" y="14"/>
                  </a:lnTo>
                  <a:lnTo>
                    <a:pt x="96" y="12"/>
                  </a:lnTo>
                  <a:lnTo>
                    <a:pt x="95" y="12"/>
                  </a:lnTo>
                  <a:lnTo>
                    <a:pt x="95" y="11"/>
                  </a:lnTo>
                  <a:lnTo>
                    <a:pt x="95" y="10"/>
                  </a:lnTo>
                  <a:lnTo>
                    <a:pt x="95" y="11"/>
                  </a:lnTo>
                  <a:lnTo>
                    <a:pt x="96" y="11"/>
                  </a:lnTo>
                  <a:close/>
                  <a:moveTo>
                    <a:pt x="129" y="10"/>
                  </a:moveTo>
                  <a:lnTo>
                    <a:pt x="129" y="11"/>
                  </a:lnTo>
                  <a:lnTo>
                    <a:pt x="129" y="12"/>
                  </a:lnTo>
                  <a:lnTo>
                    <a:pt x="128" y="12"/>
                  </a:lnTo>
                  <a:lnTo>
                    <a:pt x="128" y="11"/>
                  </a:lnTo>
                  <a:lnTo>
                    <a:pt x="129" y="11"/>
                  </a:lnTo>
                  <a:lnTo>
                    <a:pt x="129" y="10"/>
                  </a:lnTo>
                  <a:close/>
                  <a:moveTo>
                    <a:pt x="107" y="10"/>
                  </a:moveTo>
                  <a:lnTo>
                    <a:pt x="107" y="11"/>
                  </a:lnTo>
                  <a:lnTo>
                    <a:pt x="106" y="11"/>
                  </a:lnTo>
                  <a:lnTo>
                    <a:pt x="106" y="10"/>
                  </a:lnTo>
                  <a:lnTo>
                    <a:pt x="107" y="10"/>
                  </a:lnTo>
                  <a:lnTo>
                    <a:pt x="107" y="9"/>
                  </a:lnTo>
                  <a:lnTo>
                    <a:pt x="107" y="10"/>
                  </a:lnTo>
                  <a:close/>
                  <a:moveTo>
                    <a:pt x="161" y="7"/>
                  </a:moveTo>
                  <a:lnTo>
                    <a:pt x="161" y="9"/>
                  </a:lnTo>
                  <a:lnTo>
                    <a:pt x="162" y="9"/>
                  </a:lnTo>
                  <a:lnTo>
                    <a:pt x="162" y="10"/>
                  </a:lnTo>
                  <a:lnTo>
                    <a:pt x="162" y="9"/>
                  </a:lnTo>
                  <a:lnTo>
                    <a:pt x="162" y="10"/>
                  </a:lnTo>
                  <a:lnTo>
                    <a:pt x="162" y="11"/>
                  </a:lnTo>
                  <a:lnTo>
                    <a:pt x="163" y="11"/>
                  </a:lnTo>
                  <a:lnTo>
                    <a:pt x="162" y="11"/>
                  </a:lnTo>
                  <a:lnTo>
                    <a:pt x="162" y="12"/>
                  </a:lnTo>
                  <a:lnTo>
                    <a:pt x="163" y="12"/>
                  </a:lnTo>
                  <a:lnTo>
                    <a:pt x="163" y="14"/>
                  </a:lnTo>
                  <a:lnTo>
                    <a:pt x="163" y="15"/>
                  </a:lnTo>
                  <a:lnTo>
                    <a:pt x="165" y="15"/>
                  </a:lnTo>
                  <a:lnTo>
                    <a:pt x="165" y="16"/>
                  </a:lnTo>
                  <a:lnTo>
                    <a:pt x="163" y="16"/>
                  </a:lnTo>
                  <a:lnTo>
                    <a:pt x="165" y="16"/>
                  </a:lnTo>
                  <a:lnTo>
                    <a:pt x="163" y="16"/>
                  </a:lnTo>
                  <a:lnTo>
                    <a:pt x="165" y="16"/>
                  </a:lnTo>
                  <a:lnTo>
                    <a:pt x="163" y="16"/>
                  </a:lnTo>
                  <a:lnTo>
                    <a:pt x="165" y="16"/>
                  </a:lnTo>
                  <a:lnTo>
                    <a:pt x="165" y="18"/>
                  </a:lnTo>
                  <a:lnTo>
                    <a:pt x="165" y="16"/>
                  </a:lnTo>
                  <a:lnTo>
                    <a:pt x="165" y="18"/>
                  </a:lnTo>
                  <a:lnTo>
                    <a:pt x="166" y="18"/>
                  </a:lnTo>
                  <a:lnTo>
                    <a:pt x="166" y="19"/>
                  </a:lnTo>
                  <a:lnTo>
                    <a:pt x="166" y="20"/>
                  </a:lnTo>
                  <a:lnTo>
                    <a:pt x="166" y="21"/>
                  </a:lnTo>
                  <a:lnTo>
                    <a:pt x="166" y="23"/>
                  </a:lnTo>
                  <a:lnTo>
                    <a:pt x="167" y="23"/>
                  </a:lnTo>
                  <a:lnTo>
                    <a:pt x="167" y="24"/>
                  </a:lnTo>
                  <a:lnTo>
                    <a:pt x="166" y="24"/>
                  </a:lnTo>
                  <a:lnTo>
                    <a:pt x="166" y="25"/>
                  </a:lnTo>
                  <a:lnTo>
                    <a:pt x="167" y="25"/>
                  </a:lnTo>
                  <a:lnTo>
                    <a:pt x="167" y="27"/>
                  </a:lnTo>
                  <a:lnTo>
                    <a:pt x="167" y="28"/>
                  </a:lnTo>
                  <a:lnTo>
                    <a:pt x="167" y="29"/>
                  </a:lnTo>
                  <a:lnTo>
                    <a:pt x="168" y="29"/>
                  </a:lnTo>
                  <a:lnTo>
                    <a:pt x="170" y="29"/>
                  </a:lnTo>
                  <a:lnTo>
                    <a:pt x="170" y="28"/>
                  </a:lnTo>
                  <a:lnTo>
                    <a:pt x="171" y="28"/>
                  </a:lnTo>
                  <a:lnTo>
                    <a:pt x="171" y="27"/>
                  </a:lnTo>
                  <a:lnTo>
                    <a:pt x="172" y="27"/>
                  </a:lnTo>
                  <a:lnTo>
                    <a:pt x="172" y="28"/>
                  </a:lnTo>
                  <a:lnTo>
                    <a:pt x="172" y="29"/>
                  </a:lnTo>
                  <a:lnTo>
                    <a:pt x="174" y="29"/>
                  </a:lnTo>
                  <a:lnTo>
                    <a:pt x="174" y="30"/>
                  </a:lnTo>
                  <a:lnTo>
                    <a:pt x="175" y="30"/>
                  </a:lnTo>
                  <a:lnTo>
                    <a:pt x="176" y="30"/>
                  </a:lnTo>
                  <a:lnTo>
                    <a:pt x="176" y="32"/>
                  </a:lnTo>
                  <a:lnTo>
                    <a:pt x="176" y="33"/>
                  </a:lnTo>
                  <a:lnTo>
                    <a:pt x="176" y="34"/>
                  </a:lnTo>
                  <a:lnTo>
                    <a:pt x="176" y="35"/>
                  </a:lnTo>
                  <a:lnTo>
                    <a:pt x="176" y="37"/>
                  </a:lnTo>
                  <a:lnTo>
                    <a:pt x="176" y="38"/>
                  </a:lnTo>
                  <a:lnTo>
                    <a:pt x="177" y="38"/>
                  </a:lnTo>
                  <a:lnTo>
                    <a:pt x="177" y="39"/>
                  </a:lnTo>
                  <a:lnTo>
                    <a:pt x="176" y="39"/>
                  </a:lnTo>
                  <a:lnTo>
                    <a:pt x="176" y="41"/>
                  </a:lnTo>
                  <a:lnTo>
                    <a:pt x="177" y="41"/>
                  </a:lnTo>
                  <a:lnTo>
                    <a:pt x="177" y="42"/>
                  </a:lnTo>
                  <a:lnTo>
                    <a:pt x="179" y="42"/>
                  </a:lnTo>
                  <a:lnTo>
                    <a:pt x="179" y="43"/>
                  </a:lnTo>
                  <a:lnTo>
                    <a:pt x="180" y="43"/>
                  </a:lnTo>
                  <a:lnTo>
                    <a:pt x="180" y="42"/>
                  </a:lnTo>
                  <a:lnTo>
                    <a:pt x="180" y="43"/>
                  </a:lnTo>
                  <a:lnTo>
                    <a:pt x="179" y="43"/>
                  </a:lnTo>
                  <a:lnTo>
                    <a:pt x="180" y="43"/>
                  </a:lnTo>
                  <a:lnTo>
                    <a:pt x="180" y="44"/>
                  </a:lnTo>
                  <a:lnTo>
                    <a:pt x="180" y="46"/>
                  </a:lnTo>
                  <a:lnTo>
                    <a:pt x="180" y="47"/>
                  </a:lnTo>
                  <a:lnTo>
                    <a:pt x="181" y="47"/>
                  </a:lnTo>
                  <a:lnTo>
                    <a:pt x="180" y="47"/>
                  </a:lnTo>
                  <a:lnTo>
                    <a:pt x="180" y="48"/>
                  </a:lnTo>
                  <a:lnTo>
                    <a:pt x="180" y="49"/>
                  </a:lnTo>
                  <a:lnTo>
                    <a:pt x="180" y="51"/>
                  </a:lnTo>
                  <a:lnTo>
                    <a:pt x="181" y="51"/>
                  </a:lnTo>
                  <a:lnTo>
                    <a:pt x="181" y="52"/>
                  </a:lnTo>
                  <a:lnTo>
                    <a:pt x="181" y="53"/>
                  </a:lnTo>
                  <a:lnTo>
                    <a:pt x="181" y="55"/>
                  </a:lnTo>
                  <a:lnTo>
                    <a:pt x="183" y="55"/>
                  </a:lnTo>
                  <a:lnTo>
                    <a:pt x="183" y="56"/>
                  </a:lnTo>
                  <a:lnTo>
                    <a:pt x="184" y="56"/>
                  </a:lnTo>
                  <a:lnTo>
                    <a:pt x="185" y="56"/>
                  </a:lnTo>
                  <a:lnTo>
                    <a:pt x="186" y="57"/>
                  </a:lnTo>
                  <a:lnTo>
                    <a:pt x="188" y="57"/>
                  </a:lnTo>
                  <a:lnTo>
                    <a:pt x="188" y="56"/>
                  </a:lnTo>
                  <a:lnTo>
                    <a:pt x="188" y="57"/>
                  </a:lnTo>
                  <a:lnTo>
                    <a:pt x="189" y="57"/>
                  </a:lnTo>
                  <a:lnTo>
                    <a:pt x="189" y="58"/>
                  </a:lnTo>
                  <a:lnTo>
                    <a:pt x="189" y="60"/>
                  </a:lnTo>
                  <a:lnTo>
                    <a:pt x="190" y="60"/>
                  </a:lnTo>
                  <a:lnTo>
                    <a:pt x="189" y="60"/>
                  </a:lnTo>
                  <a:lnTo>
                    <a:pt x="189" y="58"/>
                  </a:lnTo>
                  <a:lnTo>
                    <a:pt x="190" y="58"/>
                  </a:lnTo>
                  <a:lnTo>
                    <a:pt x="190" y="60"/>
                  </a:lnTo>
                  <a:lnTo>
                    <a:pt x="191" y="60"/>
                  </a:lnTo>
                  <a:lnTo>
                    <a:pt x="193" y="60"/>
                  </a:lnTo>
                  <a:lnTo>
                    <a:pt x="193" y="61"/>
                  </a:lnTo>
                  <a:lnTo>
                    <a:pt x="194" y="61"/>
                  </a:lnTo>
                  <a:lnTo>
                    <a:pt x="193" y="61"/>
                  </a:lnTo>
                  <a:lnTo>
                    <a:pt x="194" y="61"/>
                  </a:lnTo>
                  <a:lnTo>
                    <a:pt x="194" y="62"/>
                  </a:lnTo>
                  <a:lnTo>
                    <a:pt x="194" y="61"/>
                  </a:lnTo>
                  <a:lnTo>
                    <a:pt x="194" y="62"/>
                  </a:lnTo>
                  <a:lnTo>
                    <a:pt x="195" y="62"/>
                  </a:lnTo>
                  <a:lnTo>
                    <a:pt x="195" y="63"/>
                  </a:lnTo>
                  <a:lnTo>
                    <a:pt x="194" y="63"/>
                  </a:lnTo>
                  <a:lnTo>
                    <a:pt x="195" y="63"/>
                  </a:lnTo>
                  <a:lnTo>
                    <a:pt x="194" y="63"/>
                  </a:lnTo>
                  <a:lnTo>
                    <a:pt x="195" y="63"/>
                  </a:lnTo>
                  <a:lnTo>
                    <a:pt x="195" y="65"/>
                  </a:lnTo>
                  <a:lnTo>
                    <a:pt x="195" y="66"/>
                  </a:lnTo>
                  <a:lnTo>
                    <a:pt x="195" y="65"/>
                  </a:lnTo>
                  <a:lnTo>
                    <a:pt x="195" y="66"/>
                  </a:lnTo>
                  <a:lnTo>
                    <a:pt x="197" y="66"/>
                  </a:lnTo>
                  <a:lnTo>
                    <a:pt x="198" y="66"/>
                  </a:lnTo>
                  <a:lnTo>
                    <a:pt x="198" y="67"/>
                  </a:lnTo>
                  <a:lnTo>
                    <a:pt x="198" y="69"/>
                  </a:lnTo>
                  <a:lnTo>
                    <a:pt x="198" y="70"/>
                  </a:lnTo>
                  <a:lnTo>
                    <a:pt x="199" y="70"/>
                  </a:lnTo>
                  <a:lnTo>
                    <a:pt x="199" y="71"/>
                  </a:lnTo>
                  <a:lnTo>
                    <a:pt x="199" y="72"/>
                  </a:lnTo>
                  <a:lnTo>
                    <a:pt x="199" y="74"/>
                  </a:lnTo>
                  <a:lnTo>
                    <a:pt x="200" y="74"/>
                  </a:lnTo>
                  <a:lnTo>
                    <a:pt x="200" y="75"/>
                  </a:lnTo>
                  <a:lnTo>
                    <a:pt x="200" y="74"/>
                  </a:lnTo>
                  <a:lnTo>
                    <a:pt x="200" y="75"/>
                  </a:lnTo>
                  <a:lnTo>
                    <a:pt x="202" y="75"/>
                  </a:lnTo>
                  <a:lnTo>
                    <a:pt x="202" y="76"/>
                  </a:lnTo>
                  <a:lnTo>
                    <a:pt x="202" y="75"/>
                  </a:lnTo>
                  <a:lnTo>
                    <a:pt x="202" y="74"/>
                  </a:lnTo>
                  <a:lnTo>
                    <a:pt x="202" y="72"/>
                  </a:lnTo>
                  <a:lnTo>
                    <a:pt x="202" y="74"/>
                  </a:lnTo>
                  <a:lnTo>
                    <a:pt x="203" y="74"/>
                  </a:lnTo>
                  <a:lnTo>
                    <a:pt x="203" y="75"/>
                  </a:lnTo>
                  <a:lnTo>
                    <a:pt x="204" y="75"/>
                  </a:lnTo>
                  <a:lnTo>
                    <a:pt x="205" y="76"/>
                  </a:lnTo>
                  <a:lnTo>
                    <a:pt x="205" y="75"/>
                  </a:lnTo>
                  <a:lnTo>
                    <a:pt x="204" y="75"/>
                  </a:lnTo>
                  <a:lnTo>
                    <a:pt x="204" y="74"/>
                  </a:lnTo>
                  <a:lnTo>
                    <a:pt x="205" y="74"/>
                  </a:lnTo>
                  <a:lnTo>
                    <a:pt x="205" y="75"/>
                  </a:lnTo>
                  <a:lnTo>
                    <a:pt x="205" y="74"/>
                  </a:lnTo>
                  <a:lnTo>
                    <a:pt x="205" y="75"/>
                  </a:lnTo>
                  <a:lnTo>
                    <a:pt x="205" y="76"/>
                  </a:lnTo>
                  <a:lnTo>
                    <a:pt x="205" y="75"/>
                  </a:lnTo>
                  <a:lnTo>
                    <a:pt x="205" y="76"/>
                  </a:lnTo>
                  <a:lnTo>
                    <a:pt x="207" y="76"/>
                  </a:lnTo>
                  <a:lnTo>
                    <a:pt x="205" y="76"/>
                  </a:lnTo>
                  <a:lnTo>
                    <a:pt x="205" y="77"/>
                  </a:lnTo>
                  <a:lnTo>
                    <a:pt x="205" y="79"/>
                  </a:lnTo>
                  <a:lnTo>
                    <a:pt x="207" y="79"/>
                  </a:lnTo>
                  <a:lnTo>
                    <a:pt x="207" y="80"/>
                  </a:lnTo>
                  <a:lnTo>
                    <a:pt x="205" y="80"/>
                  </a:lnTo>
                  <a:lnTo>
                    <a:pt x="207" y="80"/>
                  </a:lnTo>
                  <a:lnTo>
                    <a:pt x="207" y="81"/>
                  </a:lnTo>
                  <a:lnTo>
                    <a:pt x="205" y="81"/>
                  </a:lnTo>
                  <a:lnTo>
                    <a:pt x="207" y="81"/>
                  </a:lnTo>
                  <a:lnTo>
                    <a:pt x="208" y="81"/>
                  </a:lnTo>
                  <a:lnTo>
                    <a:pt x="208" y="83"/>
                  </a:lnTo>
                  <a:lnTo>
                    <a:pt x="209" y="83"/>
                  </a:lnTo>
                  <a:lnTo>
                    <a:pt x="209" y="84"/>
                  </a:lnTo>
                  <a:lnTo>
                    <a:pt x="211" y="84"/>
                  </a:lnTo>
                  <a:lnTo>
                    <a:pt x="212" y="84"/>
                  </a:lnTo>
                  <a:lnTo>
                    <a:pt x="212" y="85"/>
                  </a:lnTo>
                  <a:lnTo>
                    <a:pt x="213" y="86"/>
                  </a:lnTo>
                  <a:lnTo>
                    <a:pt x="213" y="88"/>
                  </a:lnTo>
                  <a:lnTo>
                    <a:pt x="214" y="88"/>
                  </a:lnTo>
                  <a:lnTo>
                    <a:pt x="214" y="89"/>
                  </a:lnTo>
                  <a:lnTo>
                    <a:pt x="216" y="89"/>
                  </a:lnTo>
                  <a:lnTo>
                    <a:pt x="216" y="90"/>
                  </a:lnTo>
                  <a:lnTo>
                    <a:pt x="216" y="91"/>
                  </a:lnTo>
                  <a:lnTo>
                    <a:pt x="216" y="90"/>
                  </a:lnTo>
                  <a:lnTo>
                    <a:pt x="216" y="91"/>
                  </a:lnTo>
                  <a:lnTo>
                    <a:pt x="217" y="91"/>
                  </a:lnTo>
                  <a:lnTo>
                    <a:pt x="218" y="93"/>
                  </a:lnTo>
                  <a:lnTo>
                    <a:pt x="217" y="93"/>
                  </a:lnTo>
                  <a:lnTo>
                    <a:pt x="218" y="93"/>
                  </a:lnTo>
                  <a:lnTo>
                    <a:pt x="217" y="93"/>
                  </a:lnTo>
                  <a:lnTo>
                    <a:pt x="217" y="94"/>
                  </a:lnTo>
                  <a:lnTo>
                    <a:pt x="218" y="94"/>
                  </a:lnTo>
                  <a:lnTo>
                    <a:pt x="217" y="94"/>
                  </a:lnTo>
                  <a:lnTo>
                    <a:pt x="218" y="94"/>
                  </a:lnTo>
                  <a:lnTo>
                    <a:pt x="218" y="95"/>
                  </a:lnTo>
                  <a:lnTo>
                    <a:pt x="219" y="95"/>
                  </a:lnTo>
                  <a:lnTo>
                    <a:pt x="218" y="97"/>
                  </a:lnTo>
                  <a:lnTo>
                    <a:pt x="218" y="98"/>
                  </a:lnTo>
                  <a:lnTo>
                    <a:pt x="218" y="99"/>
                  </a:lnTo>
                  <a:lnTo>
                    <a:pt x="218" y="100"/>
                  </a:lnTo>
                  <a:lnTo>
                    <a:pt x="219" y="100"/>
                  </a:lnTo>
                  <a:lnTo>
                    <a:pt x="218" y="100"/>
                  </a:lnTo>
                  <a:lnTo>
                    <a:pt x="218" y="102"/>
                  </a:lnTo>
                  <a:lnTo>
                    <a:pt x="218" y="100"/>
                  </a:lnTo>
                  <a:lnTo>
                    <a:pt x="218" y="102"/>
                  </a:lnTo>
                  <a:lnTo>
                    <a:pt x="219" y="102"/>
                  </a:lnTo>
                  <a:lnTo>
                    <a:pt x="219" y="103"/>
                  </a:lnTo>
                  <a:lnTo>
                    <a:pt x="218" y="103"/>
                  </a:lnTo>
                  <a:lnTo>
                    <a:pt x="218" y="104"/>
                  </a:lnTo>
                  <a:lnTo>
                    <a:pt x="219" y="104"/>
                  </a:lnTo>
                  <a:lnTo>
                    <a:pt x="219" y="105"/>
                  </a:lnTo>
                  <a:lnTo>
                    <a:pt x="219" y="107"/>
                  </a:lnTo>
                  <a:lnTo>
                    <a:pt x="221" y="107"/>
                  </a:lnTo>
                  <a:lnTo>
                    <a:pt x="221" y="108"/>
                  </a:lnTo>
                  <a:lnTo>
                    <a:pt x="221" y="109"/>
                  </a:lnTo>
                  <a:lnTo>
                    <a:pt x="221" y="111"/>
                  </a:lnTo>
                  <a:lnTo>
                    <a:pt x="221" y="112"/>
                  </a:lnTo>
                  <a:lnTo>
                    <a:pt x="222" y="112"/>
                  </a:lnTo>
                  <a:lnTo>
                    <a:pt x="221" y="112"/>
                  </a:lnTo>
                  <a:lnTo>
                    <a:pt x="221" y="113"/>
                  </a:lnTo>
                  <a:lnTo>
                    <a:pt x="221" y="114"/>
                  </a:lnTo>
                  <a:lnTo>
                    <a:pt x="221" y="116"/>
                  </a:lnTo>
                  <a:lnTo>
                    <a:pt x="219" y="116"/>
                  </a:lnTo>
                  <a:lnTo>
                    <a:pt x="219" y="117"/>
                  </a:lnTo>
                  <a:lnTo>
                    <a:pt x="219" y="118"/>
                  </a:lnTo>
                  <a:lnTo>
                    <a:pt x="219" y="119"/>
                  </a:lnTo>
                  <a:lnTo>
                    <a:pt x="219" y="121"/>
                  </a:lnTo>
                  <a:lnTo>
                    <a:pt x="219" y="122"/>
                  </a:lnTo>
                  <a:lnTo>
                    <a:pt x="218" y="122"/>
                  </a:lnTo>
                  <a:lnTo>
                    <a:pt x="218" y="123"/>
                  </a:lnTo>
                  <a:lnTo>
                    <a:pt x="218" y="125"/>
                  </a:lnTo>
                  <a:lnTo>
                    <a:pt x="218" y="126"/>
                  </a:lnTo>
                  <a:lnTo>
                    <a:pt x="218" y="127"/>
                  </a:lnTo>
                  <a:lnTo>
                    <a:pt x="218" y="128"/>
                  </a:lnTo>
                  <a:lnTo>
                    <a:pt x="218" y="130"/>
                  </a:lnTo>
                  <a:lnTo>
                    <a:pt x="217" y="130"/>
                  </a:lnTo>
                  <a:lnTo>
                    <a:pt x="218" y="130"/>
                  </a:lnTo>
                  <a:lnTo>
                    <a:pt x="217" y="130"/>
                  </a:lnTo>
                  <a:lnTo>
                    <a:pt x="217" y="131"/>
                  </a:lnTo>
                  <a:lnTo>
                    <a:pt x="217" y="132"/>
                  </a:lnTo>
                  <a:lnTo>
                    <a:pt x="216" y="132"/>
                  </a:lnTo>
                  <a:lnTo>
                    <a:pt x="216" y="133"/>
                  </a:lnTo>
                  <a:lnTo>
                    <a:pt x="216" y="135"/>
                  </a:lnTo>
                  <a:lnTo>
                    <a:pt x="216" y="136"/>
                  </a:lnTo>
                  <a:lnTo>
                    <a:pt x="214" y="136"/>
                  </a:lnTo>
                  <a:lnTo>
                    <a:pt x="214" y="137"/>
                  </a:lnTo>
                  <a:lnTo>
                    <a:pt x="213" y="137"/>
                  </a:lnTo>
                  <a:lnTo>
                    <a:pt x="213" y="139"/>
                  </a:lnTo>
                  <a:lnTo>
                    <a:pt x="212" y="139"/>
                  </a:lnTo>
                  <a:lnTo>
                    <a:pt x="212" y="140"/>
                  </a:lnTo>
                  <a:lnTo>
                    <a:pt x="211" y="140"/>
                  </a:lnTo>
                  <a:lnTo>
                    <a:pt x="211" y="141"/>
                  </a:lnTo>
                  <a:lnTo>
                    <a:pt x="209" y="141"/>
                  </a:lnTo>
                  <a:lnTo>
                    <a:pt x="211" y="141"/>
                  </a:lnTo>
                  <a:lnTo>
                    <a:pt x="209" y="141"/>
                  </a:lnTo>
                  <a:lnTo>
                    <a:pt x="209" y="142"/>
                  </a:lnTo>
                  <a:lnTo>
                    <a:pt x="209" y="144"/>
                  </a:lnTo>
                  <a:lnTo>
                    <a:pt x="208" y="144"/>
                  </a:lnTo>
                  <a:lnTo>
                    <a:pt x="208" y="142"/>
                  </a:lnTo>
                  <a:lnTo>
                    <a:pt x="208" y="144"/>
                  </a:lnTo>
                  <a:lnTo>
                    <a:pt x="209" y="144"/>
                  </a:lnTo>
                  <a:lnTo>
                    <a:pt x="209" y="145"/>
                  </a:lnTo>
                  <a:lnTo>
                    <a:pt x="208" y="145"/>
                  </a:lnTo>
                  <a:lnTo>
                    <a:pt x="209" y="145"/>
                  </a:lnTo>
                  <a:lnTo>
                    <a:pt x="208" y="146"/>
                  </a:lnTo>
                  <a:lnTo>
                    <a:pt x="208" y="148"/>
                  </a:lnTo>
                  <a:lnTo>
                    <a:pt x="207" y="148"/>
                  </a:lnTo>
                  <a:lnTo>
                    <a:pt x="207" y="149"/>
                  </a:lnTo>
                  <a:lnTo>
                    <a:pt x="207" y="150"/>
                  </a:lnTo>
                  <a:lnTo>
                    <a:pt x="205" y="150"/>
                  </a:lnTo>
                  <a:lnTo>
                    <a:pt x="207" y="150"/>
                  </a:lnTo>
                  <a:lnTo>
                    <a:pt x="207" y="151"/>
                  </a:lnTo>
                  <a:lnTo>
                    <a:pt x="205" y="151"/>
                  </a:lnTo>
                  <a:lnTo>
                    <a:pt x="205" y="153"/>
                  </a:lnTo>
                  <a:lnTo>
                    <a:pt x="207" y="153"/>
                  </a:lnTo>
                  <a:lnTo>
                    <a:pt x="207" y="154"/>
                  </a:lnTo>
                  <a:lnTo>
                    <a:pt x="205" y="154"/>
                  </a:lnTo>
                  <a:lnTo>
                    <a:pt x="205" y="153"/>
                  </a:lnTo>
                  <a:lnTo>
                    <a:pt x="205" y="154"/>
                  </a:lnTo>
                  <a:lnTo>
                    <a:pt x="204" y="154"/>
                  </a:lnTo>
                  <a:lnTo>
                    <a:pt x="204" y="155"/>
                  </a:lnTo>
                  <a:lnTo>
                    <a:pt x="204" y="156"/>
                  </a:lnTo>
                  <a:lnTo>
                    <a:pt x="203" y="156"/>
                  </a:lnTo>
                  <a:lnTo>
                    <a:pt x="203" y="158"/>
                  </a:lnTo>
                  <a:lnTo>
                    <a:pt x="203" y="159"/>
                  </a:lnTo>
                  <a:lnTo>
                    <a:pt x="203" y="160"/>
                  </a:lnTo>
                  <a:lnTo>
                    <a:pt x="202" y="160"/>
                  </a:lnTo>
                  <a:lnTo>
                    <a:pt x="203" y="160"/>
                  </a:lnTo>
                  <a:lnTo>
                    <a:pt x="203" y="162"/>
                  </a:lnTo>
                  <a:lnTo>
                    <a:pt x="202" y="162"/>
                  </a:lnTo>
                  <a:lnTo>
                    <a:pt x="202" y="163"/>
                  </a:lnTo>
                  <a:lnTo>
                    <a:pt x="202" y="164"/>
                  </a:lnTo>
                  <a:lnTo>
                    <a:pt x="202" y="165"/>
                  </a:lnTo>
                  <a:lnTo>
                    <a:pt x="202" y="167"/>
                  </a:lnTo>
                  <a:lnTo>
                    <a:pt x="200" y="167"/>
                  </a:lnTo>
                  <a:lnTo>
                    <a:pt x="202" y="167"/>
                  </a:lnTo>
                  <a:lnTo>
                    <a:pt x="202" y="168"/>
                  </a:lnTo>
                  <a:lnTo>
                    <a:pt x="202" y="169"/>
                  </a:lnTo>
                  <a:lnTo>
                    <a:pt x="202" y="170"/>
                  </a:lnTo>
                  <a:lnTo>
                    <a:pt x="200" y="170"/>
                  </a:lnTo>
                  <a:lnTo>
                    <a:pt x="200" y="169"/>
                  </a:lnTo>
                  <a:lnTo>
                    <a:pt x="200" y="170"/>
                  </a:lnTo>
                  <a:lnTo>
                    <a:pt x="199" y="170"/>
                  </a:lnTo>
                  <a:lnTo>
                    <a:pt x="199" y="172"/>
                  </a:lnTo>
                  <a:lnTo>
                    <a:pt x="198" y="172"/>
                  </a:lnTo>
                  <a:lnTo>
                    <a:pt x="197" y="172"/>
                  </a:lnTo>
                  <a:lnTo>
                    <a:pt x="195" y="172"/>
                  </a:lnTo>
                  <a:lnTo>
                    <a:pt x="194" y="172"/>
                  </a:lnTo>
                  <a:lnTo>
                    <a:pt x="193" y="172"/>
                  </a:lnTo>
                  <a:lnTo>
                    <a:pt x="191" y="172"/>
                  </a:lnTo>
                  <a:lnTo>
                    <a:pt x="190" y="173"/>
                  </a:lnTo>
                  <a:lnTo>
                    <a:pt x="189" y="173"/>
                  </a:lnTo>
                  <a:lnTo>
                    <a:pt x="188" y="174"/>
                  </a:lnTo>
                  <a:lnTo>
                    <a:pt x="186" y="176"/>
                  </a:lnTo>
                  <a:lnTo>
                    <a:pt x="186" y="177"/>
                  </a:lnTo>
                  <a:lnTo>
                    <a:pt x="185" y="177"/>
                  </a:lnTo>
                  <a:lnTo>
                    <a:pt x="185" y="178"/>
                  </a:lnTo>
                  <a:lnTo>
                    <a:pt x="184" y="178"/>
                  </a:lnTo>
                  <a:lnTo>
                    <a:pt x="185" y="178"/>
                  </a:lnTo>
                  <a:lnTo>
                    <a:pt x="184" y="178"/>
                  </a:lnTo>
                  <a:lnTo>
                    <a:pt x="183" y="178"/>
                  </a:lnTo>
                  <a:lnTo>
                    <a:pt x="181" y="178"/>
                  </a:lnTo>
                  <a:lnTo>
                    <a:pt x="181" y="179"/>
                  </a:lnTo>
                  <a:lnTo>
                    <a:pt x="183" y="179"/>
                  </a:lnTo>
                  <a:lnTo>
                    <a:pt x="183" y="178"/>
                  </a:lnTo>
                  <a:lnTo>
                    <a:pt x="183" y="179"/>
                  </a:lnTo>
                  <a:lnTo>
                    <a:pt x="183" y="181"/>
                  </a:lnTo>
                  <a:lnTo>
                    <a:pt x="181" y="181"/>
                  </a:lnTo>
                  <a:lnTo>
                    <a:pt x="181" y="179"/>
                  </a:lnTo>
                  <a:lnTo>
                    <a:pt x="180" y="178"/>
                  </a:lnTo>
                  <a:lnTo>
                    <a:pt x="180" y="179"/>
                  </a:lnTo>
                  <a:lnTo>
                    <a:pt x="179" y="179"/>
                  </a:lnTo>
                  <a:lnTo>
                    <a:pt x="179" y="178"/>
                  </a:lnTo>
                  <a:lnTo>
                    <a:pt x="177" y="178"/>
                  </a:lnTo>
                  <a:lnTo>
                    <a:pt x="177" y="177"/>
                  </a:lnTo>
                  <a:lnTo>
                    <a:pt x="176" y="177"/>
                  </a:lnTo>
                  <a:lnTo>
                    <a:pt x="177" y="177"/>
                  </a:lnTo>
                  <a:lnTo>
                    <a:pt x="176" y="177"/>
                  </a:lnTo>
                  <a:lnTo>
                    <a:pt x="177" y="177"/>
                  </a:lnTo>
                  <a:lnTo>
                    <a:pt x="177" y="176"/>
                  </a:lnTo>
                  <a:lnTo>
                    <a:pt x="176" y="176"/>
                  </a:lnTo>
                  <a:lnTo>
                    <a:pt x="177" y="176"/>
                  </a:lnTo>
                  <a:lnTo>
                    <a:pt x="177" y="174"/>
                  </a:lnTo>
                  <a:lnTo>
                    <a:pt x="176" y="174"/>
                  </a:lnTo>
                  <a:lnTo>
                    <a:pt x="176" y="176"/>
                  </a:lnTo>
                  <a:lnTo>
                    <a:pt x="175" y="176"/>
                  </a:lnTo>
                  <a:lnTo>
                    <a:pt x="175" y="177"/>
                  </a:lnTo>
                  <a:lnTo>
                    <a:pt x="174" y="177"/>
                  </a:lnTo>
                  <a:lnTo>
                    <a:pt x="174" y="176"/>
                  </a:lnTo>
                  <a:lnTo>
                    <a:pt x="172" y="176"/>
                  </a:lnTo>
                  <a:lnTo>
                    <a:pt x="174" y="176"/>
                  </a:lnTo>
                  <a:lnTo>
                    <a:pt x="175" y="176"/>
                  </a:lnTo>
                  <a:lnTo>
                    <a:pt x="175" y="174"/>
                  </a:lnTo>
                  <a:lnTo>
                    <a:pt x="175" y="173"/>
                  </a:lnTo>
                  <a:lnTo>
                    <a:pt x="175" y="172"/>
                  </a:lnTo>
                  <a:lnTo>
                    <a:pt x="174" y="172"/>
                  </a:lnTo>
                  <a:lnTo>
                    <a:pt x="174" y="173"/>
                  </a:lnTo>
                  <a:lnTo>
                    <a:pt x="172" y="173"/>
                  </a:lnTo>
                  <a:lnTo>
                    <a:pt x="172" y="174"/>
                  </a:lnTo>
                  <a:lnTo>
                    <a:pt x="171" y="174"/>
                  </a:lnTo>
                  <a:lnTo>
                    <a:pt x="172" y="174"/>
                  </a:lnTo>
                  <a:lnTo>
                    <a:pt x="172" y="176"/>
                  </a:lnTo>
                  <a:lnTo>
                    <a:pt x="171" y="176"/>
                  </a:lnTo>
                  <a:lnTo>
                    <a:pt x="170" y="176"/>
                  </a:lnTo>
                  <a:lnTo>
                    <a:pt x="170" y="177"/>
                  </a:lnTo>
                  <a:lnTo>
                    <a:pt x="168" y="177"/>
                  </a:lnTo>
                  <a:lnTo>
                    <a:pt x="168" y="178"/>
                  </a:lnTo>
                  <a:lnTo>
                    <a:pt x="167" y="178"/>
                  </a:lnTo>
                  <a:lnTo>
                    <a:pt x="167" y="179"/>
                  </a:lnTo>
                  <a:lnTo>
                    <a:pt x="166" y="179"/>
                  </a:lnTo>
                  <a:lnTo>
                    <a:pt x="166" y="178"/>
                  </a:lnTo>
                  <a:lnTo>
                    <a:pt x="165" y="178"/>
                  </a:lnTo>
                  <a:lnTo>
                    <a:pt x="163" y="178"/>
                  </a:lnTo>
                  <a:lnTo>
                    <a:pt x="163" y="177"/>
                  </a:lnTo>
                  <a:lnTo>
                    <a:pt x="162" y="177"/>
                  </a:lnTo>
                  <a:lnTo>
                    <a:pt x="161" y="176"/>
                  </a:lnTo>
                  <a:lnTo>
                    <a:pt x="160" y="176"/>
                  </a:lnTo>
                  <a:lnTo>
                    <a:pt x="158" y="176"/>
                  </a:lnTo>
                  <a:lnTo>
                    <a:pt x="157" y="176"/>
                  </a:lnTo>
                  <a:lnTo>
                    <a:pt x="157" y="174"/>
                  </a:lnTo>
                  <a:lnTo>
                    <a:pt x="156" y="176"/>
                  </a:lnTo>
                  <a:lnTo>
                    <a:pt x="154" y="176"/>
                  </a:lnTo>
                  <a:lnTo>
                    <a:pt x="153" y="174"/>
                  </a:lnTo>
                  <a:lnTo>
                    <a:pt x="153" y="173"/>
                  </a:lnTo>
                  <a:lnTo>
                    <a:pt x="152" y="173"/>
                  </a:lnTo>
                  <a:lnTo>
                    <a:pt x="151" y="173"/>
                  </a:lnTo>
                  <a:lnTo>
                    <a:pt x="149" y="173"/>
                  </a:lnTo>
                  <a:lnTo>
                    <a:pt x="149" y="172"/>
                  </a:lnTo>
                  <a:lnTo>
                    <a:pt x="148" y="170"/>
                  </a:lnTo>
                  <a:lnTo>
                    <a:pt x="148" y="169"/>
                  </a:lnTo>
                  <a:lnTo>
                    <a:pt x="147" y="169"/>
                  </a:lnTo>
                  <a:lnTo>
                    <a:pt x="146" y="168"/>
                  </a:lnTo>
                  <a:lnTo>
                    <a:pt x="146" y="167"/>
                  </a:lnTo>
                  <a:lnTo>
                    <a:pt x="146" y="165"/>
                  </a:lnTo>
                  <a:lnTo>
                    <a:pt x="147" y="165"/>
                  </a:lnTo>
                  <a:lnTo>
                    <a:pt x="147" y="164"/>
                  </a:lnTo>
                  <a:lnTo>
                    <a:pt x="146" y="162"/>
                  </a:lnTo>
                  <a:lnTo>
                    <a:pt x="146" y="160"/>
                  </a:lnTo>
                  <a:lnTo>
                    <a:pt x="144" y="160"/>
                  </a:lnTo>
                  <a:lnTo>
                    <a:pt x="144" y="159"/>
                  </a:lnTo>
                  <a:lnTo>
                    <a:pt x="143" y="158"/>
                  </a:lnTo>
                  <a:lnTo>
                    <a:pt x="142" y="158"/>
                  </a:lnTo>
                  <a:lnTo>
                    <a:pt x="142" y="156"/>
                  </a:lnTo>
                  <a:lnTo>
                    <a:pt x="144" y="159"/>
                  </a:lnTo>
                  <a:lnTo>
                    <a:pt x="144" y="160"/>
                  </a:lnTo>
                  <a:lnTo>
                    <a:pt x="146" y="160"/>
                  </a:lnTo>
                  <a:lnTo>
                    <a:pt x="146" y="162"/>
                  </a:lnTo>
                  <a:lnTo>
                    <a:pt x="146" y="160"/>
                  </a:lnTo>
                  <a:lnTo>
                    <a:pt x="146" y="159"/>
                  </a:lnTo>
                  <a:lnTo>
                    <a:pt x="144" y="159"/>
                  </a:lnTo>
                  <a:lnTo>
                    <a:pt x="144" y="158"/>
                  </a:lnTo>
                  <a:lnTo>
                    <a:pt x="143" y="158"/>
                  </a:lnTo>
                  <a:lnTo>
                    <a:pt x="142" y="156"/>
                  </a:lnTo>
                  <a:lnTo>
                    <a:pt x="143" y="156"/>
                  </a:lnTo>
                  <a:lnTo>
                    <a:pt x="143" y="158"/>
                  </a:lnTo>
                  <a:lnTo>
                    <a:pt x="143" y="156"/>
                  </a:lnTo>
                  <a:lnTo>
                    <a:pt x="144" y="156"/>
                  </a:lnTo>
                  <a:lnTo>
                    <a:pt x="143" y="156"/>
                  </a:lnTo>
                  <a:lnTo>
                    <a:pt x="144" y="156"/>
                  </a:lnTo>
                  <a:lnTo>
                    <a:pt x="144" y="155"/>
                  </a:lnTo>
                  <a:lnTo>
                    <a:pt x="143" y="155"/>
                  </a:lnTo>
                  <a:lnTo>
                    <a:pt x="142" y="155"/>
                  </a:lnTo>
                  <a:lnTo>
                    <a:pt x="142" y="156"/>
                  </a:lnTo>
                  <a:lnTo>
                    <a:pt x="140" y="156"/>
                  </a:lnTo>
                  <a:lnTo>
                    <a:pt x="142" y="156"/>
                  </a:lnTo>
                  <a:lnTo>
                    <a:pt x="140" y="156"/>
                  </a:lnTo>
                  <a:lnTo>
                    <a:pt x="139" y="156"/>
                  </a:lnTo>
                  <a:lnTo>
                    <a:pt x="139" y="158"/>
                  </a:lnTo>
                  <a:lnTo>
                    <a:pt x="138" y="156"/>
                  </a:lnTo>
                  <a:lnTo>
                    <a:pt x="138" y="158"/>
                  </a:lnTo>
                  <a:lnTo>
                    <a:pt x="137" y="158"/>
                  </a:lnTo>
                  <a:lnTo>
                    <a:pt x="137" y="156"/>
                  </a:lnTo>
                  <a:lnTo>
                    <a:pt x="138" y="156"/>
                  </a:lnTo>
                  <a:lnTo>
                    <a:pt x="138" y="155"/>
                  </a:lnTo>
                  <a:lnTo>
                    <a:pt x="139" y="155"/>
                  </a:lnTo>
                  <a:lnTo>
                    <a:pt x="139" y="154"/>
                  </a:lnTo>
                  <a:lnTo>
                    <a:pt x="139" y="153"/>
                  </a:lnTo>
                  <a:lnTo>
                    <a:pt x="139" y="151"/>
                  </a:lnTo>
                  <a:lnTo>
                    <a:pt x="139" y="150"/>
                  </a:lnTo>
                  <a:lnTo>
                    <a:pt x="138" y="150"/>
                  </a:lnTo>
                  <a:lnTo>
                    <a:pt x="138" y="149"/>
                  </a:lnTo>
                  <a:lnTo>
                    <a:pt x="138" y="148"/>
                  </a:lnTo>
                  <a:lnTo>
                    <a:pt x="137" y="148"/>
                  </a:lnTo>
                  <a:lnTo>
                    <a:pt x="137" y="149"/>
                  </a:lnTo>
                  <a:lnTo>
                    <a:pt x="135" y="149"/>
                  </a:lnTo>
                  <a:lnTo>
                    <a:pt x="135" y="150"/>
                  </a:lnTo>
                  <a:lnTo>
                    <a:pt x="135" y="151"/>
                  </a:lnTo>
                  <a:lnTo>
                    <a:pt x="135" y="153"/>
                  </a:lnTo>
                  <a:lnTo>
                    <a:pt x="135" y="154"/>
                  </a:lnTo>
                  <a:lnTo>
                    <a:pt x="134" y="154"/>
                  </a:lnTo>
                  <a:lnTo>
                    <a:pt x="133" y="154"/>
                  </a:lnTo>
                  <a:lnTo>
                    <a:pt x="132" y="154"/>
                  </a:lnTo>
                  <a:lnTo>
                    <a:pt x="130" y="154"/>
                  </a:lnTo>
                  <a:lnTo>
                    <a:pt x="130" y="155"/>
                  </a:lnTo>
                  <a:lnTo>
                    <a:pt x="130" y="154"/>
                  </a:lnTo>
                  <a:lnTo>
                    <a:pt x="130" y="153"/>
                  </a:lnTo>
                  <a:lnTo>
                    <a:pt x="132" y="153"/>
                  </a:lnTo>
                  <a:lnTo>
                    <a:pt x="133" y="153"/>
                  </a:lnTo>
                  <a:lnTo>
                    <a:pt x="133" y="151"/>
                  </a:lnTo>
                  <a:lnTo>
                    <a:pt x="134" y="151"/>
                  </a:lnTo>
                  <a:lnTo>
                    <a:pt x="134" y="150"/>
                  </a:lnTo>
                  <a:lnTo>
                    <a:pt x="134" y="149"/>
                  </a:lnTo>
                  <a:lnTo>
                    <a:pt x="133" y="149"/>
                  </a:lnTo>
                  <a:lnTo>
                    <a:pt x="134" y="149"/>
                  </a:lnTo>
                  <a:lnTo>
                    <a:pt x="134" y="148"/>
                  </a:lnTo>
                  <a:lnTo>
                    <a:pt x="133" y="148"/>
                  </a:lnTo>
                  <a:lnTo>
                    <a:pt x="134" y="148"/>
                  </a:lnTo>
                  <a:lnTo>
                    <a:pt x="134" y="146"/>
                  </a:lnTo>
                  <a:lnTo>
                    <a:pt x="134" y="145"/>
                  </a:lnTo>
                  <a:lnTo>
                    <a:pt x="135" y="145"/>
                  </a:lnTo>
                  <a:lnTo>
                    <a:pt x="135" y="144"/>
                  </a:lnTo>
                  <a:lnTo>
                    <a:pt x="137" y="144"/>
                  </a:lnTo>
                  <a:lnTo>
                    <a:pt x="137" y="142"/>
                  </a:lnTo>
                  <a:lnTo>
                    <a:pt x="135" y="142"/>
                  </a:lnTo>
                  <a:lnTo>
                    <a:pt x="135" y="141"/>
                  </a:lnTo>
                  <a:lnTo>
                    <a:pt x="137" y="141"/>
                  </a:lnTo>
                  <a:lnTo>
                    <a:pt x="137" y="140"/>
                  </a:lnTo>
                  <a:lnTo>
                    <a:pt x="137" y="141"/>
                  </a:lnTo>
                  <a:lnTo>
                    <a:pt x="137" y="140"/>
                  </a:lnTo>
                  <a:lnTo>
                    <a:pt x="135" y="139"/>
                  </a:lnTo>
                  <a:lnTo>
                    <a:pt x="137" y="139"/>
                  </a:lnTo>
                  <a:lnTo>
                    <a:pt x="135" y="137"/>
                  </a:lnTo>
                  <a:lnTo>
                    <a:pt x="135" y="136"/>
                  </a:lnTo>
                  <a:lnTo>
                    <a:pt x="135" y="137"/>
                  </a:lnTo>
                  <a:lnTo>
                    <a:pt x="135" y="139"/>
                  </a:lnTo>
                  <a:lnTo>
                    <a:pt x="135" y="140"/>
                  </a:lnTo>
                  <a:lnTo>
                    <a:pt x="134" y="140"/>
                  </a:lnTo>
                  <a:lnTo>
                    <a:pt x="133" y="141"/>
                  </a:lnTo>
                  <a:lnTo>
                    <a:pt x="133" y="142"/>
                  </a:lnTo>
                  <a:lnTo>
                    <a:pt x="133" y="144"/>
                  </a:lnTo>
                  <a:lnTo>
                    <a:pt x="132" y="144"/>
                  </a:lnTo>
                  <a:lnTo>
                    <a:pt x="132" y="145"/>
                  </a:lnTo>
                  <a:lnTo>
                    <a:pt x="130" y="144"/>
                  </a:lnTo>
                  <a:lnTo>
                    <a:pt x="130" y="145"/>
                  </a:lnTo>
                  <a:lnTo>
                    <a:pt x="129" y="145"/>
                  </a:lnTo>
                  <a:lnTo>
                    <a:pt x="129" y="146"/>
                  </a:lnTo>
                  <a:lnTo>
                    <a:pt x="128" y="146"/>
                  </a:lnTo>
                  <a:lnTo>
                    <a:pt x="128" y="148"/>
                  </a:lnTo>
                  <a:lnTo>
                    <a:pt x="126" y="148"/>
                  </a:lnTo>
                  <a:lnTo>
                    <a:pt x="126" y="149"/>
                  </a:lnTo>
                  <a:lnTo>
                    <a:pt x="126" y="150"/>
                  </a:lnTo>
                  <a:lnTo>
                    <a:pt x="126" y="149"/>
                  </a:lnTo>
                  <a:lnTo>
                    <a:pt x="125" y="149"/>
                  </a:lnTo>
                  <a:lnTo>
                    <a:pt x="125" y="150"/>
                  </a:lnTo>
                  <a:lnTo>
                    <a:pt x="125" y="151"/>
                  </a:lnTo>
                  <a:lnTo>
                    <a:pt x="124" y="151"/>
                  </a:lnTo>
                  <a:lnTo>
                    <a:pt x="125" y="151"/>
                  </a:lnTo>
                  <a:lnTo>
                    <a:pt x="125" y="153"/>
                  </a:lnTo>
                  <a:lnTo>
                    <a:pt x="124" y="151"/>
                  </a:lnTo>
                  <a:lnTo>
                    <a:pt x="124" y="153"/>
                  </a:lnTo>
                  <a:lnTo>
                    <a:pt x="124" y="151"/>
                  </a:lnTo>
                  <a:lnTo>
                    <a:pt x="123" y="151"/>
                  </a:lnTo>
                  <a:lnTo>
                    <a:pt x="123" y="150"/>
                  </a:lnTo>
                  <a:lnTo>
                    <a:pt x="121" y="150"/>
                  </a:lnTo>
                  <a:lnTo>
                    <a:pt x="120" y="150"/>
                  </a:lnTo>
                  <a:lnTo>
                    <a:pt x="121" y="150"/>
                  </a:lnTo>
                  <a:lnTo>
                    <a:pt x="121" y="149"/>
                  </a:lnTo>
                  <a:lnTo>
                    <a:pt x="121" y="150"/>
                  </a:lnTo>
                  <a:lnTo>
                    <a:pt x="123" y="150"/>
                  </a:lnTo>
                  <a:lnTo>
                    <a:pt x="123" y="149"/>
                  </a:lnTo>
                  <a:lnTo>
                    <a:pt x="121" y="148"/>
                  </a:lnTo>
                  <a:lnTo>
                    <a:pt x="121" y="146"/>
                  </a:lnTo>
                  <a:lnTo>
                    <a:pt x="121" y="145"/>
                  </a:lnTo>
                  <a:lnTo>
                    <a:pt x="120" y="145"/>
                  </a:lnTo>
                  <a:lnTo>
                    <a:pt x="120" y="144"/>
                  </a:lnTo>
                  <a:lnTo>
                    <a:pt x="119" y="144"/>
                  </a:lnTo>
                  <a:lnTo>
                    <a:pt x="119" y="142"/>
                  </a:lnTo>
                  <a:lnTo>
                    <a:pt x="119" y="141"/>
                  </a:lnTo>
                  <a:lnTo>
                    <a:pt x="118" y="141"/>
                  </a:lnTo>
                  <a:lnTo>
                    <a:pt x="119" y="141"/>
                  </a:lnTo>
                  <a:lnTo>
                    <a:pt x="118" y="141"/>
                  </a:lnTo>
                  <a:lnTo>
                    <a:pt x="116" y="141"/>
                  </a:lnTo>
                  <a:lnTo>
                    <a:pt x="116" y="140"/>
                  </a:lnTo>
                  <a:lnTo>
                    <a:pt x="115" y="140"/>
                  </a:lnTo>
                  <a:lnTo>
                    <a:pt x="116" y="140"/>
                  </a:lnTo>
                  <a:lnTo>
                    <a:pt x="115" y="139"/>
                  </a:lnTo>
                  <a:lnTo>
                    <a:pt x="115" y="140"/>
                  </a:lnTo>
                  <a:lnTo>
                    <a:pt x="115" y="139"/>
                  </a:lnTo>
                  <a:lnTo>
                    <a:pt x="115" y="137"/>
                  </a:lnTo>
                  <a:lnTo>
                    <a:pt x="116" y="137"/>
                  </a:lnTo>
                  <a:lnTo>
                    <a:pt x="116" y="139"/>
                  </a:lnTo>
                  <a:lnTo>
                    <a:pt x="116" y="137"/>
                  </a:lnTo>
                  <a:lnTo>
                    <a:pt x="116" y="136"/>
                  </a:lnTo>
                  <a:lnTo>
                    <a:pt x="115" y="136"/>
                  </a:lnTo>
                  <a:lnTo>
                    <a:pt x="114" y="136"/>
                  </a:lnTo>
                  <a:lnTo>
                    <a:pt x="114" y="135"/>
                  </a:lnTo>
                  <a:lnTo>
                    <a:pt x="112" y="135"/>
                  </a:lnTo>
                  <a:lnTo>
                    <a:pt x="112" y="133"/>
                  </a:lnTo>
                  <a:lnTo>
                    <a:pt x="112" y="135"/>
                  </a:lnTo>
                  <a:lnTo>
                    <a:pt x="112" y="133"/>
                  </a:lnTo>
                  <a:lnTo>
                    <a:pt x="111" y="133"/>
                  </a:lnTo>
                  <a:lnTo>
                    <a:pt x="111" y="135"/>
                  </a:lnTo>
                  <a:lnTo>
                    <a:pt x="112" y="135"/>
                  </a:lnTo>
                  <a:lnTo>
                    <a:pt x="111" y="135"/>
                  </a:lnTo>
                  <a:lnTo>
                    <a:pt x="110" y="135"/>
                  </a:lnTo>
                  <a:lnTo>
                    <a:pt x="110" y="133"/>
                  </a:lnTo>
                  <a:lnTo>
                    <a:pt x="109" y="133"/>
                  </a:lnTo>
                  <a:lnTo>
                    <a:pt x="107" y="132"/>
                  </a:lnTo>
                  <a:lnTo>
                    <a:pt x="106" y="132"/>
                  </a:lnTo>
                  <a:lnTo>
                    <a:pt x="106" y="133"/>
                  </a:lnTo>
                  <a:lnTo>
                    <a:pt x="105" y="133"/>
                  </a:lnTo>
                  <a:lnTo>
                    <a:pt x="105" y="132"/>
                  </a:lnTo>
                  <a:lnTo>
                    <a:pt x="104" y="132"/>
                  </a:lnTo>
                  <a:lnTo>
                    <a:pt x="102" y="131"/>
                  </a:lnTo>
                  <a:lnTo>
                    <a:pt x="101" y="131"/>
                  </a:lnTo>
                  <a:lnTo>
                    <a:pt x="100" y="130"/>
                  </a:lnTo>
                  <a:lnTo>
                    <a:pt x="98" y="130"/>
                  </a:lnTo>
                  <a:lnTo>
                    <a:pt x="97" y="131"/>
                  </a:lnTo>
                  <a:lnTo>
                    <a:pt x="96" y="131"/>
                  </a:lnTo>
                  <a:lnTo>
                    <a:pt x="95" y="131"/>
                  </a:lnTo>
                  <a:lnTo>
                    <a:pt x="93" y="131"/>
                  </a:lnTo>
                  <a:lnTo>
                    <a:pt x="92" y="131"/>
                  </a:lnTo>
                  <a:lnTo>
                    <a:pt x="91" y="131"/>
                  </a:lnTo>
                  <a:lnTo>
                    <a:pt x="90" y="131"/>
                  </a:lnTo>
                  <a:lnTo>
                    <a:pt x="88" y="131"/>
                  </a:lnTo>
                  <a:lnTo>
                    <a:pt x="87" y="131"/>
                  </a:lnTo>
                  <a:lnTo>
                    <a:pt x="86" y="132"/>
                  </a:lnTo>
                  <a:lnTo>
                    <a:pt x="83" y="133"/>
                  </a:lnTo>
                  <a:lnTo>
                    <a:pt x="82" y="133"/>
                  </a:lnTo>
                  <a:lnTo>
                    <a:pt x="81" y="133"/>
                  </a:lnTo>
                  <a:lnTo>
                    <a:pt x="79" y="135"/>
                  </a:lnTo>
                  <a:lnTo>
                    <a:pt x="78" y="135"/>
                  </a:lnTo>
                  <a:lnTo>
                    <a:pt x="77" y="135"/>
                  </a:lnTo>
                  <a:lnTo>
                    <a:pt x="76" y="135"/>
                  </a:lnTo>
                  <a:lnTo>
                    <a:pt x="74" y="135"/>
                  </a:lnTo>
                  <a:lnTo>
                    <a:pt x="73" y="135"/>
                  </a:lnTo>
                  <a:lnTo>
                    <a:pt x="72" y="135"/>
                  </a:lnTo>
                  <a:lnTo>
                    <a:pt x="70" y="135"/>
                  </a:lnTo>
                  <a:lnTo>
                    <a:pt x="70" y="136"/>
                  </a:lnTo>
                  <a:lnTo>
                    <a:pt x="69" y="136"/>
                  </a:lnTo>
                  <a:lnTo>
                    <a:pt x="68" y="137"/>
                  </a:lnTo>
                  <a:lnTo>
                    <a:pt x="67" y="137"/>
                  </a:lnTo>
                  <a:lnTo>
                    <a:pt x="65" y="137"/>
                  </a:lnTo>
                  <a:lnTo>
                    <a:pt x="65" y="139"/>
                  </a:lnTo>
                  <a:lnTo>
                    <a:pt x="64" y="139"/>
                  </a:lnTo>
                  <a:lnTo>
                    <a:pt x="63" y="139"/>
                  </a:lnTo>
                  <a:lnTo>
                    <a:pt x="63" y="140"/>
                  </a:lnTo>
                  <a:lnTo>
                    <a:pt x="62" y="140"/>
                  </a:lnTo>
                  <a:lnTo>
                    <a:pt x="60" y="140"/>
                  </a:lnTo>
                  <a:lnTo>
                    <a:pt x="60" y="141"/>
                  </a:lnTo>
                  <a:lnTo>
                    <a:pt x="60" y="142"/>
                  </a:lnTo>
                  <a:lnTo>
                    <a:pt x="60" y="144"/>
                  </a:lnTo>
                  <a:lnTo>
                    <a:pt x="59" y="144"/>
                  </a:lnTo>
                  <a:lnTo>
                    <a:pt x="59" y="145"/>
                  </a:lnTo>
                  <a:lnTo>
                    <a:pt x="58" y="145"/>
                  </a:lnTo>
                  <a:lnTo>
                    <a:pt x="58" y="146"/>
                  </a:lnTo>
                  <a:lnTo>
                    <a:pt x="58" y="145"/>
                  </a:lnTo>
                  <a:lnTo>
                    <a:pt x="56" y="145"/>
                  </a:lnTo>
                  <a:lnTo>
                    <a:pt x="56" y="146"/>
                  </a:lnTo>
                  <a:lnTo>
                    <a:pt x="55" y="146"/>
                  </a:lnTo>
                  <a:lnTo>
                    <a:pt x="55" y="145"/>
                  </a:lnTo>
                  <a:lnTo>
                    <a:pt x="54" y="145"/>
                  </a:lnTo>
                  <a:lnTo>
                    <a:pt x="53" y="145"/>
                  </a:lnTo>
                  <a:lnTo>
                    <a:pt x="53" y="146"/>
                  </a:lnTo>
                  <a:lnTo>
                    <a:pt x="51" y="145"/>
                  </a:lnTo>
                  <a:lnTo>
                    <a:pt x="51" y="146"/>
                  </a:lnTo>
                  <a:lnTo>
                    <a:pt x="50" y="146"/>
                  </a:lnTo>
                  <a:lnTo>
                    <a:pt x="50" y="145"/>
                  </a:lnTo>
                  <a:lnTo>
                    <a:pt x="49" y="145"/>
                  </a:lnTo>
                  <a:lnTo>
                    <a:pt x="48" y="145"/>
                  </a:lnTo>
                  <a:lnTo>
                    <a:pt x="46" y="145"/>
                  </a:lnTo>
                  <a:lnTo>
                    <a:pt x="45" y="145"/>
                  </a:lnTo>
                  <a:lnTo>
                    <a:pt x="44" y="145"/>
                  </a:lnTo>
                  <a:lnTo>
                    <a:pt x="42" y="145"/>
                  </a:lnTo>
                  <a:lnTo>
                    <a:pt x="41" y="145"/>
                  </a:lnTo>
                  <a:lnTo>
                    <a:pt x="41" y="146"/>
                  </a:lnTo>
                  <a:lnTo>
                    <a:pt x="40" y="146"/>
                  </a:lnTo>
                  <a:lnTo>
                    <a:pt x="39" y="146"/>
                  </a:lnTo>
                  <a:lnTo>
                    <a:pt x="37" y="146"/>
                  </a:lnTo>
                  <a:lnTo>
                    <a:pt x="36" y="146"/>
                  </a:lnTo>
                  <a:lnTo>
                    <a:pt x="36" y="148"/>
                  </a:lnTo>
                  <a:lnTo>
                    <a:pt x="36" y="149"/>
                  </a:lnTo>
                  <a:lnTo>
                    <a:pt x="35" y="149"/>
                  </a:lnTo>
                  <a:lnTo>
                    <a:pt x="35" y="150"/>
                  </a:lnTo>
                  <a:lnTo>
                    <a:pt x="34" y="149"/>
                  </a:lnTo>
                  <a:lnTo>
                    <a:pt x="32" y="149"/>
                  </a:lnTo>
                  <a:lnTo>
                    <a:pt x="32" y="150"/>
                  </a:lnTo>
                  <a:lnTo>
                    <a:pt x="31" y="150"/>
                  </a:lnTo>
                  <a:lnTo>
                    <a:pt x="32" y="150"/>
                  </a:lnTo>
                  <a:lnTo>
                    <a:pt x="31" y="150"/>
                  </a:lnTo>
                  <a:lnTo>
                    <a:pt x="31" y="151"/>
                  </a:lnTo>
                  <a:lnTo>
                    <a:pt x="30" y="151"/>
                  </a:lnTo>
                  <a:lnTo>
                    <a:pt x="30" y="153"/>
                  </a:lnTo>
                  <a:lnTo>
                    <a:pt x="28" y="153"/>
                  </a:lnTo>
                  <a:lnTo>
                    <a:pt x="27" y="153"/>
                  </a:lnTo>
                  <a:lnTo>
                    <a:pt x="27" y="154"/>
                  </a:lnTo>
                  <a:lnTo>
                    <a:pt x="27" y="153"/>
                  </a:lnTo>
                  <a:lnTo>
                    <a:pt x="27" y="154"/>
                  </a:lnTo>
                  <a:lnTo>
                    <a:pt x="27" y="153"/>
                  </a:lnTo>
                  <a:lnTo>
                    <a:pt x="26" y="153"/>
                  </a:lnTo>
                  <a:lnTo>
                    <a:pt x="26" y="154"/>
                  </a:lnTo>
                  <a:lnTo>
                    <a:pt x="25" y="154"/>
                  </a:lnTo>
                  <a:lnTo>
                    <a:pt x="25" y="153"/>
                  </a:lnTo>
                  <a:lnTo>
                    <a:pt x="23" y="153"/>
                  </a:lnTo>
                  <a:lnTo>
                    <a:pt x="22" y="153"/>
                  </a:lnTo>
                  <a:lnTo>
                    <a:pt x="21" y="153"/>
                  </a:lnTo>
                  <a:lnTo>
                    <a:pt x="19" y="153"/>
                  </a:lnTo>
                  <a:lnTo>
                    <a:pt x="18" y="153"/>
                  </a:lnTo>
                  <a:lnTo>
                    <a:pt x="19" y="153"/>
                  </a:lnTo>
                  <a:lnTo>
                    <a:pt x="19" y="151"/>
                  </a:lnTo>
                  <a:lnTo>
                    <a:pt x="18" y="151"/>
                  </a:lnTo>
                  <a:lnTo>
                    <a:pt x="19" y="153"/>
                  </a:lnTo>
                  <a:lnTo>
                    <a:pt x="18" y="153"/>
                  </a:lnTo>
                  <a:lnTo>
                    <a:pt x="18" y="151"/>
                  </a:lnTo>
                  <a:lnTo>
                    <a:pt x="17" y="151"/>
                  </a:lnTo>
                  <a:lnTo>
                    <a:pt x="16" y="151"/>
                  </a:lnTo>
                  <a:lnTo>
                    <a:pt x="16" y="150"/>
                  </a:lnTo>
                  <a:lnTo>
                    <a:pt x="14" y="149"/>
                  </a:lnTo>
                  <a:lnTo>
                    <a:pt x="13" y="149"/>
                  </a:lnTo>
                  <a:lnTo>
                    <a:pt x="13" y="148"/>
                  </a:lnTo>
                  <a:lnTo>
                    <a:pt x="12" y="148"/>
                  </a:lnTo>
                  <a:lnTo>
                    <a:pt x="12" y="149"/>
                  </a:lnTo>
                  <a:lnTo>
                    <a:pt x="12" y="148"/>
                  </a:lnTo>
                  <a:lnTo>
                    <a:pt x="11" y="146"/>
                  </a:lnTo>
                  <a:lnTo>
                    <a:pt x="11" y="145"/>
                  </a:lnTo>
                  <a:lnTo>
                    <a:pt x="12" y="145"/>
                  </a:lnTo>
                  <a:lnTo>
                    <a:pt x="11" y="145"/>
                  </a:lnTo>
                  <a:lnTo>
                    <a:pt x="11" y="144"/>
                  </a:lnTo>
                  <a:lnTo>
                    <a:pt x="12" y="144"/>
                  </a:lnTo>
                  <a:lnTo>
                    <a:pt x="12" y="142"/>
                  </a:lnTo>
                  <a:lnTo>
                    <a:pt x="12" y="144"/>
                  </a:lnTo>
                  <a:lnTo>
                    <a:pt x="13" y="144"/>
                  </a:lnTo>
                  <a:lnTo>
                    <a:pt x="14" y="142"/>
                  </a:lnTo>
                  <a:lnTo>
                    <a:pt x="14" y="141"/>
                  </a:lnTo>
                  <a:lnTo>
                    <a:pt x="16" y="141"/>
                  </a:lnTo>
                  <a:lnTo>
                    <a:pt x="14" y="141"/>
                  </a:lnTo>
                  <a:lnTo>
                    <a:pt x="14" y="140"/>
                  </a:lnTo>
                  <a:lnTo>
                    <a:pt x="14" y="139"/>
                  </a:lnTo>
                  <a:lnTo>
                    <a:pt x="14" y="137"/>
                  </a:lnTo>
                  <a:lnTo>
                    <a:pt x="14" y="136"/>
                  </a:lnTo>
                  <a:lnTo>
                    <a:pt x="16" y="136"/>
                  </a:lnTo>
                  <a:lnTo>
                    <a:pt x="16" y="137"/>
                  </a:lnTo>
                  <a:lnTo>
                    <a:pt x="14" y="137"/>
                  </a:lnTo>
                  <a:lnTo>
                    <a:pt x="16" y="139"/>
                  </a:lnTo>
                  <a:lnTo>
                    <a:pt x="16" y="137"/>
                  </a:lnTo>
                  <a:lnTo>
                    <a:pt x="14" y="137"/>
                  </a:lnTo>
                  <a:lnTo>
                    <a:pt x="16" y="137"/>
                  </a:lnTo>
                  <a:lnTo>
                    <a:pt x="16" y="136"/>
                  </a:lnTo>
                  <a:lnTo>
                    <a:pt x="16" y="135"/>
                  </a:lnTo>
                  <a:lnTo>
                    <a:pt x="14" y="135"/>
                  </a:lnTo>
                  <a:lnTo>
                    <a:pt x="16" y="135"/>
                  </a:lnTo>
                  <a:lnTo>
                    <a:pt x="16" y="133"/>
                  </a:lnTo>
                  <a:lnTo>
                    <a:pt x="16" y="132"/>
                  </a:lnTo>
                  <a:lnTo>
                    <a:pt x="16" y="131"/>
                  </a:lnTo>
                  <a:lnTo>
                    <a:pt x="14" y="131"/>
                  </a:lnTo>
                  <a:lnTo>
                    <a:pt x="14" y="130"/>
                  </a:lnTo>
                  <a:lnTo>
                    <a:pt x="14" y="128"/>
                  </a:lnTo>
                  <a:lnTo>
                    <a:pt x="13" y="127"/>
                  </a:lnTo>
                  <a:lnTo>
                    <a:pt x="13" y="126"/>
                  </a:lnTo>
                  <a:lnTo>
                    <a:pt x="12" y="126"/>
                  </a:lnTo>
                  <a:lnTo>
                    <a:pt x="12" y="125"/>
                  </a:lnTo>
                  <a:lnTo>
                    <a:pt x="12" y="123"/>
                  </a:lnTo>
                  <a:lnTo>
                    <a:pt x="12" y="122"/>
                  </a:lnTo>
                  <a:lnTo>
                    <a:pt x="11" y="122"/>
                  </a:lnTo>
                  <a:lnTo>
                    <a:pt x="12" y="121"/>
                  </a:lnTo>
                  <a:lnTo>
                    <a:pt x="11" y="121"/>
                  </a:lnTo>
                  <a:lnTo>
                    <a:pt x="11" y="119"/>
                  </a:lnTo>
                  <a:lnTo>
                    <a:pt x="11" y="118"/>
                  </a:lnTo>
                  <a:lnTo>
                    <a:pt x="11" y="117"/>
                  </a:lnTo>
                  <a:lnTo>
                    <a:pt x="11" y="116"/>
                  </a:lnTo>
                  <a:lnTo>
                    <a:pt x="11" y="114"/>
                  </a:lnTo>
                  <a:lnTo>
                    <a:pt x="9" y="113"/>
                  </a:lnTo>
                  <a:lnTo>
                    <a:pt x="9" y="112"/>
                  </a:lnTo>
                  <a:lnTo>
                    <a:pt x="8" y="111"/>
                  </a:lnTo>
                  <a:lnTo>
                    <a:pt x="8" y="109"/>
                  </a:lnTo>
                  <a:lnTo>
                    <a:pt x="7" y="109"/>
                  </a:lnTo>
                  <a:lnTo>
                    <a:pt x="7" y="108"/>
                  </a:lnTo>
                  <a:lnTo>
                    <a:pt x="7" y="107"/>
                  </a:lnTo>
                  <a:lnTo>
                    <a:pt x="7" y="105"/>
                  </a:lnTo>
                  <a:lnTo>
                    <a:pt x="7" y="104"/>
                  </a:lnTo>
                  <a:lnTo>
                    <a:pt x="5" y="104"/>
                  </a:lnTo>
                  <a:lnTo>
                    <a:pt x="5" y="103"/>
                  </a:lnTo>
                  <a:lnTo>
                    <a:pt x="4" y="102"/>
                  </a:lnTo>
                  <a:lnTo>
                    <a:pt x="4" y="100"/>
                  </a:lnTo>
                  <a:lnTo>
                    <a:pt x="3" y="99"/>
                  </a:lnTo>
                  <a:lnTo>
                    <a:pt x="2" y="99"/>
                  </a:lnTo>
                  <a:lnTo>
                    <a:pt x="2" y="98"/>
                  </a:lnTo>
                  <a:lnTo>
                    <a:pt x="2" y="97"/>
                  </a:lnTo>
                  <a:lnTo>
                    <a:pt x="2" y="98"/>
                  </a:lnTo>
                  <a:lnTo>
                    <a:pt x="2" y="97"/>
                  </a:lnTo>
                  <a:lnTo>
                    <a:pt x="2" y="95"/>
                  </a:lnTo>
                  <a:lnTo>
                    <a:pt x="2" y="97"/>
                  </a:lnTo>
                  <a:lnTo>
                    <a:pt x="2" y="98"/>
                  </a:lnTo>
                  <a:lnTo>
                    <a:pt x="3" y="98"/>
                  </a:lnTo>
                  <a:lnTo>
                    <a:pt x="3" y="97"/>
                  </a:lnTo>
                  <a:lnTo>
                    <a:pt x="3" y="95"/>
                  </a:lnTo>
                  <a:lnTo>
                    <a:pt x="3" y="97"/>
                  </a:lnTo>
                  <a:lnTo>
                    <a:pt x="3" y="98"/>
                  </a:lnTo>
                  <a:lnTo>
                    <a:pt x="3" y="99"/>
                  </a:lnTo>
                  <a:lnTo>
                    <a:pt x="3" y="98"/>
                  </a:lnTo>
                  <a:lnTo>
                    <a:pt x="3" y="99"/>
                  </a:lnTo>
                  <a:lnTo>
                    <a:pt x="4" y="99"/>
                  </a:lnTo>
                  <a:lnTo>
                    <a:pt x="4" y="100"/>
                  </a:lnTo>
                  <a:lnTo>
                    <a:pt x="4" y="99"/>
                  </a:lnTo>
                  <a:lnTo>
                    <a:pt x="5" y="99"/>
                  </a:lnTo>
                  <a:lnTo>
                    <a:pt x="5" y="98"/>
                  </a:lnTo>
                  <a:lnTo>
                    <a:pt x="4" y="98"/>
                  </a:lnTo>
                  <a:lnTo>
                    <a:pt x="4" y="97"/>
                  </a:lnTo>
                  <a:lnTo>
                    <a:pt x="3" y="97"/>
                  </a:lnTo>
                  <a:lnTo>
                    <a:pt x="3" y="95"/>
                  </a:lnTo>
                  <a:lnTo>
                    <a:pt x="3" y="94"/>
                  </a:lnTo>
                  <a:lnTo>
                    <a:pt x="3" y="93"/>
                  </a:lnTo>
                  <a:lnTo>
                    <a:pt x="3" y="94"/>
                  </a:lnTo>
                  <a:lnTo>
                    <a:pt x="4" y="94"/>
                  </a:lnTo>
                  <a:lnTo>
                    <a:pt x="4" y="95"/>
                  </a:lnTo>
                  <a:lnTo>
                    <a:pt x="4" y="97"/>
                  </a:lnTo>
                  <a:lnTo>
                    <a:pt x="5" y="97"/>
                  </a:lnTo>
                  <a:lnTo>
                    <a:pt x="5" y="95"/>
                  </a:lnTo>
                  <a:lnTo>
                    <a:pt x="5" y="97"/>
                  </a:lnTo>
                  <a:lnTo>
                    <a:pt x="5" y="98"/>
                  </a:lnTo>
                  <a:lnTo>
                    <a:pt x="7" y="98"/>
                  </a:lnTo>
                  <a:lnTo>
                    <a:pt x="7" y="99"/>
                  </a:lnTo>
                  <a:lnTo>
                    <a:pt x="7" y="98"/>
                  </a:lnTo>
                  <a:lnTo>
                    <a:pt x="7" y="97"/>
                  </a:lnTo>
                  <a:lnTo>
                    <a:pt x="7" y="95"/>
                  </a:lnTo>
                  <a:lnTo>
                    <a:pt x="7" y="94"/>
                  </a:lnTo>
                  <a:lnTo>
                    <a:pt x="5" y="94"/>
                  </a:lnTo>
                  <a:lnTo>
                    <a:pt x="5" y="93"/>
                  </a:lnTo>
                  <a:lnTo>
                    <a:pt x="5" y="91"/>
                  </a:lnTo>
                  <a:lnTo>
                    <a:pt x="4" y="91"/>
                  </a:lnTo>
                  <a:lnTo>
                    <a:pt x="4" y="90"/>
                  </a:lnTo>
                  <a:lnTo>
                    <a:pt x="4" y="89"/>
                  </a:lnTo>
                  <a:lnTo>
                    <a:pt x="4" y="88"/>
                  </a:lnTo>
                  <a:lnTo>
                    <a:pt x="3" y="88"/>
                  </a:lnTo>
                  <a:lnTo>
                    <a:pt x="3" y="86"/>
                  </a:lnTo>
                  <a:lnTo>
                    <a:pt x="3" y="85"/>
                  </a:lnTo>
                  <a:lnTo>
                    <a:pt x="3" y="84"/>
                  </a:lnTo>
                  <a:lnTo>
                    <a:pt x="3" y="83"/>
                  </a:lnTo>
                  <a:lnTo>
                    <a:pt x="4" y="81"/>
                  </a:lnTo>
                  <a:lnTo>
                    <a:pt x="4" y="80"/>
                  </a:lnTo>
                  <a:lnTo>
                    <a:pt x="4" y="79"/>
                  </a:lnTo>
                  <a:lnTo>
                    <a:pt x="4" y="77"/>
                  </a:lnTo>
                  <a:lnTo>
                    <a:pt x="4" y="76"/>
                  </a:lnTo>
                  <a:lnTo>
                    <a:pt x="4" y="75"/>
                  </a:lnTo>
                  <a:lnTo>
                    <a:pt x="4" y="74"/>
                  </a:lnTo>
                  <a:lnTo>
                    <a:pt x="5" y="72"/>
                  </a:lnTo>
                  <a:lnTo>
                    <a:pt x="5" y="71"/>
                  </a:lnTo>
                  <a:lnTo>
                    <a:pt x="7" y="71"/>
                  </a:lnTo>
                  <a:lnTo>
                    <a:pt x="7" y="72"/>
                  </a:lnTo>
                  <a:lnTo>
                    <a:pt x="7" y="74"/>
                  </a:lnTo>
                  <a:lnTo>
                    <a:pt x="7" y="75"/>
                  </a:lnTo>
                  <a:lnTo>
                    <a:pt x="8" y="75"/>
                  </a:lnTo>
                  <a:lnTo>
                    <a:pt x="8" y="74"/>
                  </a:lnTo>
                  <a:lnTo>
                    <a:pt x="8" y="72"/>
                  </a:lnTo>
                  <a:lnTo>
                    <a:pt x="9" y="72"/>
                  </a:lnTo>
                  <a:lnTo>
                    <a:pt x="8" y="72"/>
                  </a:lnTo>
                  <a:lnTo>
                    <a:pt x="9" y="72"/>
                  </a:lnTo>
                  <a:lnTo>
                    <a:pt x="9" y="71"/>
                  </a:lnTo>
                  <a:lnTo>
                    <a:pt x="11" y="71"/>
                  </a:lnTo>
                  <a:lnTo>
                    <a:pt x="11" y="70"/>
                  </a:lnTo>
                  <a:lnTo>
                    <a:pt x="12" y="70"/>
                  </a:lnTo>
                  <a:lnTo>
                    <a:pt x="13" y="70"/>
                  </a:lnTo>
                  <a:lnTo>
                    <a:pt x="14" y="69"/>
                  </a:lnTo>
                  <a:lnTo>
                    <a:pt x="14" y="67"/>
                  </a:lnTo>
                  <a:lnTo>
                    <a:pt x="16" y="67"/>
                  </a:lnTo>
                  <a:lnTo>
                    <a:pt x="17" y="66"/>
                  </a:lnTo>
                  <a:lnTo>
                    <a:pt x="18" y="66"/>
                  </a:lnTo>
                  <a:lnTo>
                    <a:pt x="18" y="65"/>
                  </a:lnTo>
                  <a:lnTo>
                    <a:pt x="19" y="65"/>
                  </a:lnTo>
                  <a:lnTo>
                    <a:pt x="21" y="65"/>
                  </a:lnTo>
                  <a:lnTo>
                    <a:pt x="21" y="63"/>
                  </a:lnTo>
                  <a:lnTo>
                    <a:pt x="21" y="65"/>
                  </a:lnTo>
                  <a:lnTo>
                    <a:pt x="22" y="65"/>
                  </a:lnTo>
                  <a:lnTo>
                    <a:pt x="22" y="63"/>
                  </a:lnTo>
                  <a:lnTo>
                    <a:pt x="23" y="63"/>
                  </a:lnTo>
                  <a:lnTo>
                    <a:pt x="23" y="65"/>
                  </a:lnTo>
                  <a:lnTo>
                    <a:pt x="25" y="65"/>
                  </a:lnTo>
                  <a:lnTo>
                    <a:pt x="26" y="65"/>
                  </a:lnTo>
                  <a:lnTo>
                    <a:pt x="26" y="63"/>
                  </a:lnTo>
                  <a:lnTo>
                    <a:pt x="27" y="63"/>
                  </a:lnTo>
                  <a:lnTo>
                    <a:pt x="28" y="62"/>
                  </a:lnTo>
                  <a:lnTo>
                    <a:pt x="30" y="62"/>
                  </a:lnTo>
                  <a:lnTo>
                    <a:pt x="31" y="62"/>
                  </a:lnTo>
                  <a:lnTo>
                    <a:pt x="32" y="62"/>
                  </a:lnTo>
                  <a:lnTo>
                    <a:pt x="32" y="61"/>
                  </a:lnTo>
                  <a:lnTo>
                    <a:pt x="34" y="61"/>
                  </a:lnTo>
                  <a:lnTo>
                    <a:pt x="34" y="60"/>
                  </a:lnTo>
                  <a:lnTo>
                    <a:pt x="34" y="61"/>
                  </a:lnTo>
                  <a:lnTo>
                    <a:pt x="34" y="60"/>
                  </a:lnTo>
                  <a:lnTo>
                    <a:pt x="35" y="60"/>
                  </a:lnTo>
                  <a:lnTo>
                    <a:pt x="35" y="61"/>
                  </a:lnTo>
                  <a:lnTo>
                    <a:pt x="36" y="61"/>
                  </a:lnTo>
                  <a:lnTo>
                    <a:pt x="37" y="61"/>
                  </a:lnTo>
                  <a:lnTo>
                    <a:pt x="37" y="60"/>
                  </a:lnTo>
                  <a:lnTo>
                    <a:pt x="39" y="60"/>
                  </a:lnTo>
                  <a:lnTo>
                    <a:pt x="40" y="60"/>
                  </a:lnTo>
                  <a:lnTo>
                    <a:pt x="42" y="58"/>
                  </a:lnTo>
                  <a:lnTo>
                    <a:pt x="44" y="58"/>
                  </a:lnTo>
                  <a:lnTo>
                    <a:pt x="45" y="57"/>
                  </a:lnTo>
                  <a:lnTo>
                    <a:pt x="46" y="57"/>
                  </a:lnTo>
                  <a:lnTo>
                    <a:pt x="46" y="56"/>
                  </a:lnTo>
                  <a:lnTo>
                    <a:pt x="46" y="55"/>
                  </a:lnTo>
                  <a:lnTo>
                    <a:pt x="48" y="55"/>
                  </a:lnTo>
                  <a:lnTo>
                    <a:pt x="48" y="53"/>
                  </a:lnTo>
                  <a:lnTo>
                    <a:pt x="48" y="52"/>
                  </a:lnTo>
                  <a:lnTo>
                    <a:pt x="49" y="52"/>
                  </a:lnTo>
                  <a:lnTo>
                    <a:pt x="48" y="52"/>
                  </a:lnTo>
                  <a:lnTo>
                    <a:pt x="49" y="52"/>
                  </a:lnTo>
                  <a:lnTo>
                    <a:pt x="50" y="51"/>
                  </a:lnTo>
                  <a:lnTo>
                    <a:pt x="50" y="49"/>
                  </a:lnTo>
                  <a:lnTo>
                    <a:pt x="51" y="49"/>
                  </a:lnTo>
                  <a:lnTo>
                    <a:pt x="51" y="48"/>
                  </a:lnTo>
                  <a:lnTo>
                    <a:pt x="50" y="48"/>
                  </a:lnTo>
                  <a:lnTo>
                    <a:pt x="50" y="49"/>
                  </a:lnTo>
                  <a:lnTo>
                    <a:pt x="50" y="48"/>
                  </a:lnTo>
                  <a:lnTo>
                    <a:pt x="50" y="47"/>
                  </a:lnTo>
                  <a:lnTo>
                    <a:pt x="50" y="46"/>
                  </a:lnTo>
                  <a:lnTo>
                    <a:pt x="50" y="44"/>
                  </a:lnTo>
                  <a:lnTo>
                    <a:pt x="51" y="44"/>
                  </a:lnTo>
                  <a:lnTo>
                    <a:pt x="51" y="43"/>
                  </a:lnTo>
                  <a:lnTo>
                    <a:pt x="53" y="43"/>
                  </a:lnTo>
                  <a:lnTo>
                    <a:pt x="51" y="43"/>
                  </a:lnTo>
                  <a:lnTo>
                    <a:pt x="53" y="43"/>
                  </a:lnTo>
                  <a:lnTo>
                    <a:pt x="53" y="42"/>
                  </a:lnTo>
                  <a:lnTo>
                    <a:pt x="54" y="42"/>
                  </a:lnTo>
                  <a:lnTo>
                    <a:pt x="54" y="41"/>
                  </a:lnTo>
                  <a:lnTo>
                    <a:pt x="54" y="39"/>
                  </a:lnTo>
                  <a:lnTo>
                    <a:pt x="55" y="39"/>
                  </a:lnTo>
                  <a:lnTo>
                    <a:pt x="55" y="41"/>
                  </a:lnTo>
                  <a:lnTo>
                    <a:pt x="55" y="42"/>
                  </a:lnTo>
                  <a:lnTo>
                    <a:pt x="55" y="43"/>
                  </a:lnTo>
                  <a:lnTo>
                    <a:pt x="56" y="43"/>
                  </a:lnTo>
                  <a:lnTo>
                    <a:pt x="56" y="44"/>
                  </a:lnTo>
                  <a:lnTo>
                    <a:pt x="56" y="46"/>
                  </a:lnTo>
                  <a:lnTo>
                    <a:pt x="58" y="46"/>
                  </a:lnTo>
                  <a:lnTo>
                    <a:pt x="58" y="47"/>
                  </a:lnTo>
                  <a:lnTo>
                    <a:pt x="58" y="46"/>
                  </a:lnTo>
                  <a:lnTo>
                    <a:pt x="58" y="44"/>
                  </a:lnTo>
                  <a:lnTo>
                    <a:pt x="58" y="43"/>
                  </a:lnTo>
                  <a:lnTo>
                    <a:pt x="59" y="43"/>
                  </a:lnTo>
                  <a:lnTo>
                    <a:pt x="59" y="44"/>
                  </a:lnTo>
                  <a:lnTo>
                    <a:pt x="60" y="44"/>
                  </a:lnTo>
                  <a:lnTo>
                    <a:pt x="59" y="44"/>
                  </a:lnTo>
                  <a:lnTo>
                    <a:pt x="59" y="43"/>
                  </a:lnTo>
                  <a:lnTo>
                    <a:pt x="60" y="43"/>
                  </a:lnTo>
                  <a:lnTo>
                    <a:pt x="60" y="42"/>
                  </a:lnTo>
                  <a:lnTo>
                    <a:pt x="59" y="43"/>
                  </a:lnTo>
                  <a:lnTo>
                    <a:pt x="59" y="42"/>
                  </a:lnTo>
                  <a:lnTo>
                    <a:pt x="58" y="42"/>
                  </a:lnTo>
                  <a:lnTo>
                    <a:pt x="58" y="41"/>
                  </a:lnTo>
                  <a:lnTo>
                    <a:pt x="59" y="41"/>
                  </a:lnTo>
                  <a:lnTo>
                    <a:pt x="58" y="39"/>
                  </a:lnTo>
                  <a:lnTo>
                    <a:pt x="59" y="41"/>
                  </a:lnTo>
                  <a:lnTo>
                    <a:pt x="59" y="39"/>
                  </a:lnTo>
                  <a:lnTo>
                    <a:pt x="58" y="39"/>
                  </a:lnTo>
                  <a:lnTo>
                    <a:pt x="59" y="39"/>
                  </a:lnTo>
                  <a:lnTo>
                    <a:pt x="58" y="39"/>
                  </a:lnTo>
                  <a:lnTo>
                    <a:pt x="58" y="38"/>
                  </a:lnTo>
                  <a:lnTo>
                    <a:pt x="59" y="38"/>
                  </a:lnTo>
                  <a:lnTo>
                    <a:pt x="59" y="39"/>
                  </a:lnTo>
                  <a:lnTo>
                    <a:pt x="59" y="38"/>
                  </a:lnTo>
                  <a:lnTo>
                    <a:pt x="59" y="39"/>
                  </a:lnTo>
                  <a:lnTo>
                    <a:pt x="59" y="41"/>
                  </a:lnTo>
                  <a:lnTo>
                    <a:pt x="59" y="39"/>
                  </a:lnTo>
                  <a:lnTo>
                    <a:pt x="60" y="41"/>
                  </a:lnTo>
                  <a:lnTo>
                    <a:pt x="60" y="39"/>
                  </a:lnTo>
                  <a:lnTo>
                    <a:pt x="62" y="39"/>
                  </a:lnTo>
                  <a:lnTo>
                    <a:pt x="63" y="39"/>
                  </a:lnTo>
                  <a:lnTo>
                    <a:pt x="64" y="39"/>
                  </a:lnTo>
                  <a:lnTo>
                    <a:pt x="65" y="39"/>
                  </a:lnTo>
                  <a:lnTo>
                    <a:pt x="64" y="39"/>
                  </a:lnTo>
                  <a:lnTo>
                    <a:pt x="63" y="39"/>
                  </a:lnTo>
                  <a:lnTo>
                    <a:pt x="63" y="38"/>
                  </a:lnTo>
                  <a:lnTo>
                    <a:pt x="64" y="38"/>
                  </a:lnTo>
                  <a:lnTo>
                    <a:pt x="63" y="38"/>
                  </a:lnTo>
                  <a:lnTo>
                    <a:pt x="64" y="37"/>
                  </a:lnTo>
                  <a:lnTo>
                    <a:pt x="63" y="37"/>
                  </a:lnTo>
                  <a:lnTo>
                    <a:pt x="63" y="38"/>
                  </a:lnTo>
                  <a:lnTo>
                    <a:pt x="63" y="37"/>
                  </a:lnTo>
                  <a:lnTo>
                    <a:pt x="63" y="35"/>
                  </a:lnTo>
                  <a:lnTo>
                    <a:pt x="63" y="34"/>
                  </a:lnTo>
                  <a:lnTo>
                    <a:pt x="63" y="35"/>
                  </a:lnTo>
                  <a:lnTo>
                    <a:pt x="63" y="34"/>
                  </a:lnTo>
                  <a:lnTo>
                    <a:pt x="64" y="34"/>
                  </a:lnTo>
                  <a:lnTo>
                    <a:pt x="64" y="33"/>
                  </a:lnTo>
                  <a:lnTo>
                    <a:pt x="64" y="34"/>
                  </a:lnTo>
                  <a:lnTo>
                    <a:pt x="64" y="33"/>
                  </a:lnTo>
                  <a:lnTo>
                    <a:pt x="64" y="34"/>
                  </a:lnTo>
                  <a:lnTo>
                    <a:pt x="65" y="34"/>
                  </a:lnTo>
                  <a:lnTo>
                    <a:pt x="67" y="34"/>
                  </a:lnTo>
                  <a:lnTo>
                    <a:pt x="67" y="33"/>
                  </a:lnTo>
                  <a:lnTo>
                    <a:pt x="67" y="34"/>
                  </a:lnTo>
                  <a:lnTo>
                    <a:pt x="65" y="33"/>
                  </a:lnTo>
                  <a:lnTo>
                    <a:pt x="65" y="34"/>
                  </a:lnTo>
                  <a:lnTo>
                    <a:pt x="65" y="33"/>
                  </a:lnTo>
                  <a:lnTo>
                    <a:pt x="65" y="32"/>
                  </a:lnTo>
                  <a:lnTo>
                    <a:pt x="67" y="32"/>
                  </a:lnTo>
                  <a:lnTo>
                    <a:pt x="67" y="33"/>
                  </a:lnTo>
                  <a:lnTo>
                    <a:pt x="67" y="32"/>
                  </a:lnTo>
                  <a:lnTo>
                    <a:pt x="67" y="33"/>
                  </a:lnTo>
                  <a:lnTo>
                    <a:pt x="68" y="33"/>
                  </a:lnTo>
                  <a:lnTo>
                    <a:pt x="68" y="32"/>
                  </a:lnTo>
                  <a:lnTo>
                    <a:pt x="67" y="32"/>
                  </a:lnTo>
                  <a:lnTo>
                    <a:pt x="68" y="32"/>
                  </a:lnTo>
                  <a:lnTo>
                    <a:pt x="67" y="32"/>
                  </a:lnTo>
                  <a:lnTo>
                    <a:pt x="68" y="32"/>
                  </a:lnTo>
                  <a:lnTo>
                    <a:pt x="67" y="32"/>
                  </a:lnTo>
                  <a:lnTo>
                    <a:pt x="67" y="30"/>
                  </a:lnTo>
                  <a:lnTo>
                    <a:pt x="68" y="30"/>
                  </a:lnTo>
                  <a:lnTo>
                    <a:pt x="67" y="30"/>
                  </a:lnTo>
                  <a:lnTo>
                    <a:pt x="67" y="29"/>
                  </a:lnTo>
                  <a:lnTo>
                    <a:pt x="68" y="29"/>
                  </a:lnTo>
                  <a:lnTo>
                    <a:pt x="68" y="30"/>
                  </a:lnTo>
                  <a:lnTo>
                    <a:pt x="68" y="29"/>
                  </a:lnTo>
                  <a:lnTo>
                    <a:pt x="69" y="29"/>
                  </a:lnTo>
                  <a:lnTo>
                    <a:pt x="69" y="28"/>
                  </a:lnTo>
                  <a:lnTo>
                    <a:pt x="69" y="29"/>
                  </a:lnTo>
                  <a:lnTo>
                    <a:pt x="69" y="30"/>
                  </a:lnTo>
                  <a:lnTo>
                    <a:pt x="69" y="29"/>
                  </a:lnTo>
                  <a:lnTo>
                    <a:pt x="70" y="29"/>
                  </a:lnTo>
                  <a:lnTo>
                    <a:pt x="70" y="30"/>
                  </a:lnTo>
                  <a:lnTo>
                    <a:pt x="70" y="29"/>
                  </a:lnTo>
                  <a:lnTo>
                    <a:pt x="72" y="29"/>
                  </a:lnTo>
                  <a:lnTo>
                    <a:pt x="70" y="29"/>
                  </a:lnTo>
                  <a:lnTo>
                    <a:pt x="70" y="28"/>
                  </a:lnTo>
                  <a:lnTo>
                    <a:pt x="72" y="28"/>
                  </a:lnTo>
                  <a:lnTo>
                    <a:pt x="72" y="27"/>
                  </a:lnTo>
                  <a:lnTo>
                    <a:pt x="70" y="27"/>
                  </a:lnTo>
                  <a:lnTo>
                    <a:pt x="72" y="27"/>
                  </a:lnTo>
                  <a:lnTo>
                    <a:pt x="72" y="25"/>
                  </a:lnTo>
                  <a:lnTo>
                    <a:pt x="72" y="27"/>
                  </a:lnTo>
                  <a:lnTo>
                    <a:pt x="72" y="28"/>
                  </a:lnTo>
                  <a:lnTo>
                    <a:pt x="73" y="28"/>
                  </a:lnTo>
                  <a:lnTo>
                    <a:pt x="72" y="28"/>
                  </a:lnTo>
                  <a:lnTo>
                    <a:pt x="73" y="28"/>
                  </a:lnTo>
                  <a:lnTo>
                    <a:pt x="73" y="27"/>
                  </a:lnTo>
                  <a:lnTo>
                    <a:pt x="74" y="27"/>
                  </a:lnTo>
                  <a:lnTo>
                    <a:pt x="74" y="25"/>
                  </a:lnTo>
                  <a:lnTo>
                    <a:pt x="74" y="27"/>
                  </a:lnTo>
                  <a:lnTo>
                    <a:pt x="73" y="27"/>
                  </a:lnTo>
                  <a:lnTo>
                    <a:pt x="74" y="27"/>
                  </a:lnTo>
                  <a:lnTo>
                    <a:pt x="74" y="28"/>
                  </a:lnTo>
                  <a:lnTo>
                    <a:pt x="74" y="27"/>
                  </a:lnTo>
                  <a:lnTo>
                    <a:pt x="76" y="27"/>
                  </a:lnTo>
                  <a:lnTo>
                    <a:pt x="76" y="25"/>
                  </a:lnTo>
                  <a:lnTo>
                    <a:pt x="77" y="25"/>
                  </a:lnTo>
                  <a:lnTo>
                    <a:pt x="76" y="25"/>
                  </a:lnTo>
                  <a:lnTo>
                    <a:pt x="77" y="25"/>
                  </a:lnTo>
                  <a:lnTo>
                    <a:pt x="77" y="27"/>
                  </a:lnTo>
                  <a:lnTo>
                    <a:pt x="77" y="25"/>
                  </a:lnTo>
                  <a:lnTo>
                    <a:pt x="78" y="25"/>
                  </a:lnTo>
                  <a:lnTo>
                    <a:pt x="77" y="25"/>
                  </a:lnTo>
                  <a:lnTo>
                    <a:pt x="78" y="25"/>
                  </a:lnTo>
                  <a:lnTo>
                    <a:pt x="78" y="27"/>
                  </a:lnTo>
                  <a:lnTo>
                    <a:pt x="78" y="25"/>
                  </a:lnTo>
                  <a:lnTo>
                    <a:pt x="78" y="27"/>
                  </a:lnTo>
                  <a:lnTo>
                    <a:pt x="78" y="25"/>
                  </a:lnTo>
                  <a:lnTo>
                    <a:pt x="78" y="27"/>
                  </a:lnTo>
                  <a:lnTo>
                    <a:pt x="79" y="27"/>
                  </a:lnTo>
                  <a:lnTo>
                    <a:pt x="79" y="25"/>
                  </a:lnTo>
                  <a:lnTo>
                    <a:pt x="79" y="27"/>
                  </a:lnTo>
                  <a:lnTo>
                    <a:pt x="81" y="28"/>
                  </a:lnTo>
                  <a:lnTo>
                    <a:pt x="81" y="29"/>
                  </a:lnTo>
                  <a:lnTo>
                    <a:pt x="82" y="29"/>
                  </a:lnTo>
                  <a:lnTo>
                    <a:pt x="81" y="29"/>
                  </a:lnTo>
                  <a:lnTo>
                    <a:pt x="82" y="29"/>
                  </a:lnTo>
                  <a:lnTo>
                    <a:pt x="82" y="30"/>
                  </a:lnTo>
                  <a:lnTo>
                    <a:pt x="83" y="30"/>
                  </a:lnTo>
                  <a:lnTo>
                    <a:pt x="83" y="32"/>
                  </a:lnTo>
                  <a:lnTo>
                    <a:pt x="82" y="32"/>
                  </a:lnTo>
                  <a:lnTo>
                    <a:pt x="82" y="33"/>
                  </a:lnTo>
                  <a:lnTo>
                    <a:pt x="82" y="34"/>
                  </a:lnTo>
                  <a:lnTo>
                    <a:pt x="83" y="34"/>
                  </a:lnTo>
                  <a:lnTo>
                    <a:pt x="83" y="33"/>
                  </a:lnTo>
                  <a:lnTo>
                    <a:pt x="82" y="33"/>
                  </a:lnTo>
                  <a:lnTo>
                    <a:pt x="83" y="33"/>
                  </a:lnTo>
                  <a:lnTo>
                    <a:pt x="83" y="34"/>
                  </a:lnTo>
                  <a:lnTo>
                    <a:pt x="83" y="33"/>
                  </a:lnTo>
                  <a:lnTo>
                    <a:pt x="83" y="32"/>
                  </a:lnTo>
                  <a:lnTo>
                    <a:pt x="84" y="32"/>
                  </a:lnTo>
                  <a:lnTo>
                    <a:pt x="84" y="30"/>
                  </a:lnTo>
                  <a:lnTo>
                    <a:pt x="86" y="30"/>
                  </a:lnTo>
                  <a:lnTo>
                    <a:pt x="87" y="30"/>
                  </a:lnTo>
                  <a:lnTo>
                    <a:pt x="87" y="32"/>
                  </a:lnTo>
                  <a:lnTo>
                    <a:pt x="88" y="32"/>
                  </a:lnTo>
                  <a:lnTo>
                    <a:pt x="88" y="33"/>
                  </a:lnTo>
                  <a:lnTo>
                    <a:pt x="88" y="32"/>
                  </a:lnTo>
                  <a:lnTo>
                    <a:pt x="88" y="30"/>
                  </a:lnTo>
                  <a:lnTo>
                    <a:pt x="88" y="32"/>
                  </a:lnTo>
                  <a:lnTo>
                    <a:pt x="90" y="32"/>
                  </a:lnTo>
                  <a:lnTo>
                    <a:pt x="91" y="32"/>
                  </a:lnTo>
                  <a:lnTo>
                    <a:pt x="91" y="33"/>
                  </a:lnTo>
                  <a:lnTo>
                    <a:pt x="91" y="32"/>
                  </a:lnTo>
                  <a:lnTo>
                    <a:pt x="91" y="30"/>
                  </a:lnTo>
                  <a:lnTo>
                    <a:pt x="91" y="32"/>
                  </a:lnTo>
                  <a:lnTo>
                    <a:pt x="92" y="32"/>
                  </a:lnTo>
                  <a:lnTo>
                    <a:pt x="92" y="30"/>
                  </a:lnTo>
                  <a:lnTo>
                    <a:pt x="93" y="30"/>
                  </a:lnTo>
                  <a:lnTo>
                    <a:pt x="92" y="30"/>
                  </a:lnTo>
                  <a:lnTo>
                    <a:pt x="91" y="30"/>
                  </a:lnTo>
                  <a:lnTo>
                    <a:pt x="91" y="29"/>
                  </a:lnTo>
                  <a:lnTo>
                    <a:pt x="92" y="29"/>
                  </a:lnTo>
                  <a:lnTo>
                    <a:pt x="91" y="29"/>
                  </a:lnTo>
                  <a:lnTo>
                    <a:pt x="90" y="29"/>
                  </a:lnTo>
                  <a:lnTo>
                    <a:pt x="90" y="28"/>
                  </a:lnTo>
                  <a:lnTo>
                    <a:pt x="90" y="27"/>
                  </a:lnTo>
                  <a:lnTo>
                    <a:pt x="91" y="27"/>
                  </a:lnTo>
                  <a:lnTo>
                    <a:pt x="92" y="27"/>
                  </a:lnTo>
                  <a:lnTo>
                    <a:pt x="92" y="25"/>
                  </a:lnTo>
                  <a:lnTo>
                    <a:pt x="91" y="25"/>
                  </a:lnTo>
                  <a:lnTo>
                    <a:pt x="92" y="25"/>
                  </a:lnTo>
                  <a:lnTo>
                    <a:pt x="92" y="24"/>
                  </a:lnTo>
                  <a:lnTo>
                    <a:pt x="92" y="23"/>
                  </a:lnTo>
                  <a:lnTo>
                    <a:pt x="92" y="24"/>
                  </a:lnTo>
                  <a:lnTo>
                    <a:pt x="93" y="24"/>
                  </a:lnTo>
                  <a:lnTo>
                    <a:pt x="93" y="23"/>
                  </a:lnTo>
                  <a:lnTo>
                    <a:pt x="95" y="23"/>
                  </a:lnTo>
                  <a:lnTo>
                    <a:pt x="95" y="21"/>
                  </a:lnTo>
                  <a:lnTo>
                    <a:pt x="93" y="21"/>
                  </a:lnTo>
                  <a:lnTo>
                    <a:pt x="93" y="20"/>
                  </a:lnTo>
                  <a:lnTo>
                    <a:pt x="95" y="20"/>
                  </a:lnTo>
                  <a:lnTo>
                    <a:pt x="95" y="19"/>
                  </a:lnTo>
                  <a:lnTo>
                    <a:pt x="96" y="19"/>
                  </a:lnTo>
                  <a:lnTo>
                    <a:pt x="97" y="19"/>
                  </a:lnTo>
                  <a:lnTo>
                    <a:pt x="96" y="19"/>
                  </a:lnTo>
                  <a:lnTo>
                    <a:pt x="96" y="18"/>
                  </a:lnTo>
                  <a:lnTo>
                    <a:pt x="97" y="18"/>
                  </a:lnTo>
                  <a:lnTo>
                    <a:pt x="97" y="19"/>
                  </a:lnTo>
                  <a:lnTo>
                    <a:pt x="97" y="18"/>
                  </a:lnTo>
                  <a:lnTo>
                    <a:pt x="97" y="19"/>
                  </a:lnTo>
                  <a:lnTo>
                    <a:pt x="98" y="19"/>
                  </a:lnTo>
                  <a:lnTo>
                    <a:pt x="97" y="18"/>
                  </a:lnTo>
                  <a:lnTo>
                    <a:pt x="98" y="18"/>
                  </a:lnTo>
                  <a:lnTo>
                    <a:pt x="97" y="18"/>
                  </a:lnTo>
                  <a:lnTo>
                    <a:pt x="97" y="16"/>
                  </a:lnTo>
                  <a:lnTo>
                    <a:pt x="98" y="16"/>
                  </a:lnTo>
                  <a:lnTo>
                    <a:pt x="98" y="18"/>
                  </a:lnTo>
                  <a:lnTo>
                    <a:pt x="98" y="16"/>
                  </a:lnTo>
                  <a:lnTo>
                    <a:pt x="100" y="16"/>
                  </a:lnTo>
                  <a:lnTo>
                    <a:pt x="100" y="15"/>
                  </a:lnTo>
                  <a:lnTo>
                    <a:pt x="100" y="16"/>
                  </a:lnTo>
                  <a:lnTo>
                    <a:pt x="101" y="16"/>
                  </a:lnTo>
                  <a:lnTo>
                    <a:pt x="102" y="16"/>
                  </a:lnTo>
                  <a:lnTo>
                    <a:pt x="104" y="16"/>
                  </a:lnTo>
                  <a:lnTo>
                    <a:pt x="105" y="16"/>
                  </a:lnTo>
                  <a:lnTo>
                    <a:pt x="106" y="16"/>
                  </a:lnTo>
                  <a:lnTo>
                    <a:pt x="106" y="18"/>
                  </a:lnTo>
                  <a:lnTo>
                    <a:pt x="106" y="16"/>
                  </a:lnTo>
                  <a:lnTo>
                    <a:pt x="106" y="15"/>
                  </a:lnTo>
                  <a:lnTo>
                    <a:pt x="107" y="15"/>
                  </a:lnTo>
                  <a:lnTo>
                    <a:pt x="107" y="16"/>
                  </a:lnTo>
                  <a:lnTo>
                    <a:pt x="107" y="15"/>
                  </a:lnTo>
                  <a:lnTo>
                    <a:pt x="107" y="14"/>
                  </a:lnTo>
                  <a:lnTo>
                    <a:pt x="107" y="12"/>
                  </a:lnTo>
                  <a:lnTo>
                    <a:pt x="106" y="12"/>
                  </a:lnTo>
                  <a:lnTo>
                    <a:pt x="105" y="12"/>
                  </a:lnTo>
                  <a:lnTo>
                    <a:pt x="104" y="12"/>
                  </a:lnTo>
                  <a:lnTo>
                    <a:pt x="104" y="11"/>
                  </a:lnTo>
                  <a:lnTo>
                    <a:pt x="102" y="11"/>
                  </a:lnTo>
                  <a:lnTo>
                    <a:pt x="104" y="11"/>
                  </a:lnTo>
                  <a:lnTo>
                    <a:pt x="104" y="10"/>
                  </a:lnTo>
                  <a:lnTo>
                    <a:pt x="104" y="11"/>
                  </a:lnTo>
                  <a:lnTo>
                    <a:pt x="104" y="10"/>
                  </a:lnTo>
                  <a:lnTo>
                    <a:pt x="104" y="11"/>
                  </a:lnTo>
                  <a:lnTo>
                    <a:pt x="105" y="11"/>
                  </a:lnTo>
                  <a:lnTo>
                    <a:pt x="105" y="10"/>
                  </a:lnTo>
                  <a:lnTo>
                    <a:pt x="105" y="11"/>
                  </a:lnTo>
                  <a:lnTo>
                    <a:pt x="105" y="10"/>
                  </a:lnTo>
                  <a:lnTo>
                    <a:pt x="106" y="10"/>
                  </a:lnTo>
                  <a:lnTo>
                    <a:pt x="106" y="11"/>
                  </a:lnTo>
                  <a:lnTo>
                    <a:pt x="107" y="11"/>
                  </a:lnTo>
                  <a:lnTo>
                    <a:pt x="107" y="12"/>
                  </a:lnTo>
                  <a:lnTo>
                    <a:pt x="109" y="12"/>
                  </a:lnTo>
                  <a:lnTo>
                    <a:pt x="109" y="11"/>
                  </a:lnTo>
                  <a:lnTo>
                    <a:pt x="109" y="12"/>
                  </a:lnTo>
                  <a:lnTo>
                    <a:pt x="110" y="12"/>
                  </a:lnTo>
                  <a:lnTo>
                    <a:pt x="110" y="14"/>
                  </a:lnTo>
                  <a:lnTo>
                    <a:pt x="111" y="14"/>
                  </a:lnTo>
                  <a:lnTo>
                    <a:pt x="112" y="14"/>
                  </a:lnTo>
                  <a:lnTo>
                    <a:pt x="114" y="14"/>
                  </a:lnTo>
                  <a:lnTo>
                    <a:pt x="114" y="15"/>
                  </a:lnTo>
                  <a:lnTo>
                    <a:pt x="115" y="15"/>
                  </a:lnTo>
                  <a:lnTo>
                    <a:pt x="115" y="14"/>
                  </a:lnTo>
                  <a:lnTo>
                    <a:pt x="115" y="15"/>
                  </a:lnTo>
                  <a:lnTo>
                    <a:pt x="115" y="14"/>
                  </a:lnTo>
                  <a:lnTo>
                    <a:pt x="115" y="15"/>
                  </a:lnTo>
                  <a:lnTo>
                    <a:pt x="116" y="15"/>
                  </a:lnTo>
                  <a:lnTo>
                    <a:pt x="115" y="15"/>
                  </a:lnTo>
                  <a:lnTo>
                    <a:pt x="116" y="15"/>
                  </a:lnTo>
                  <a:lnTo>
                    <a:pt x="115" y="15"/>
                  </a:lnTo>
                  <a:lnTo>
                    <a:pt x="116" y="15"/>
                  </a:lnTo>
                  <a:lnTo>
                    <a:pt x="118" y="15"/>
                  </a:lnTo>
                  <a:lnTo>
                    <a:pt x="119" y="15"/>
                  </a:lnTo>
                  <a:lnTo>
                    <a:pt x="119" y="16"/>
                  </a:lnTo>
                  <a:lnTo>
                    <a:pt x="120" y="16"/>
                  </a:lnTo>
                  <a:lnTo>
                    <a:pt x="121" y="16"/>
                  </a:lnTo>
                  <a:lnTo>
                    <a:pt x="121" y="15"/>
                  </a:lnTo>
                  <a:lnTo>
                    <a:pt x="123" y="15"/>
                  </a:lnTo>
                  <a:lnTo>
                    <a:pt x="124" y="15"/>
                  </a:lnTo>
                  <a:lnTo>
                    <a:pt x="123" y="15"/>
                  </a:lnTo>
                  <a:lnTo>
                    <a:pt x="124" y="15"/>
                  </a:lnTo>
                  <a:lnTo>
                    <a:pt x="125" y="14"/>
                  </a:lnTo>
                  <a:lnTo>
                    <a:pt x="125" y="15"/>
                  </a:lnTo>
                  <a:lnTo>
                    <a:pt x="124" y="15"/>
                  </a:lnTo>
                  <a:lnTo>
                    <a:pt x="125" y="15"/>
                  </a:lnTo>
                  <a:lnTo>
                    <a:pt x="124" y="15"/>
                  </a:lnTo>
                  <a:lnTo>
                    <a:pt x="124" y="16"/>
                  </a:lnTo>
                  <a:lnTo>
                    <a:pt x="125" y="16"/>
                  </a:lnTo>
                  <a:lnTo>
                    <a:pt x="125" y="15"/>
                  </a:lnTo>
                  <a:lnTo>
                    <a:pt x="125" y="16"/>
                  </a:lnTo>
                  <a:lnTo>
                    <a:pt x="126" y="16"/>
                  </a:lnTo>
                  <a:lnTo>
                    <a:pt x="125" y="16"/>
                  </a:lnTo>
                  <a:lnTo>
                    <a:pt x="125" y="18"/>
                  </a:lnTo>
                  <a:lnTo>
                    <a:pt x="126" y="18"/>
                  </a:lnTo>
                  <a:lnTo>
                    <a:pt x="128" y="18"/>
                  </a:lnTo>
                  <a:lnTo>
                    <a:pt x="128" y="16"/>
                  </a:lnTo>
                  <a:lnTo>
                    <a:pt x="126" y="16"/>
                  </a:lnTo>
                  <a:lnTo>
                    <a:pt x="126" y="15"/>
                  </a:lnTo>
                  <a:lnTo>
                    <a:pt x="128" y="15"/>
                  </a:lnTo>
                  <a:lnTo>
                    <a:pt x="129" y="15"/>
                  </a:lnTo>
                  <a:lnTo>
                    <a:pt x="128" y="15"/>
                  </a:lnTo>
                  <a:lnTo>
                    <a:pt x="129" y="15"/>
                  </a:lnTo>
                  <a:lnTo>
                    <a:pt x="129" y="16"/>
                  </a:lnTo>
                  <a:lnTo>
                    <a:pt x="130" y="16"/>
                  </a:lnTo>
                  <a:lnTo>
                    <a:pt x="129" y="16"/>
                  </a:lnTo>
                  <a:lnTo>
                    <a:pt x="130" y="16"/>
                  </a:lnTo>
                  <a:lnTo>
                    <a:pt x="130" y="18"/>
                  </a:lnTo>
                  <a:lnTo>
                    <a:pt x="130" y="16"/>
                  </a:lnTo>
                  <a:lnTo>
                    <a:pt x="130" y="18"/>
                  </a:lnTo>
                  <a:lnTo>
                    <a:pt x="129" y="18"/>
                  </a:lnTo>
                  <a:lnTo>
                    <a:pt x="129" y="19"/>
                  </a:lnTo>
                  <a:lnTo>
                    <a:pt x="129" y="20"/>
                  </a:lnTo>
                  <a:lnTo>
                    <a:pt x="129" y="19"/>
                  </a:lnTo>
                  <a:lnTo>
                    <a:pt x="128" y="19"/>
                  </a:lnTo>
                  <a:lnTo>
                    <a:pt x="129" y="19"/>
                  </a:lnTo>
                  <a:lnTo>
                    <a:pt x="129" y="20"/>
                  </a:lnTo>
                  <a:lnTo>
                    <a:pt x="128" y="20"/>
                  </a:lnTo>
                  <a:lnTo>
                    <a:pt x="128" y="19"/>
                  </a:lnTo>
                  <a:lnTo>
                    <a:pt x="128" y="20"/>
                  </a:lnTo>
                  <a:lnTo>
                    <a:pt x="129" y="20"/>
                  </a:lnTo>
                  <a:lnTo>
                    <a:pt x="128" y="20"/>
                  </a:lnTo>
                  <a:lnTo>
                    <a:pt x="129" y="21"/>
                  </a:lnTo>
                  <a:lnTo>
                    <a:pt x="128" y="21"/>
                  </a:lnTo>
                  <a:lnTo>
                    <a:pt x="128" y="23"/>
                  </a:lnTo>
                  <a:lnTo>
                    <a:pt x="128" y="21"/>
                  </a:lnTo>
                  <a:lnTo>
                    <a:pt x="126" y="21"/>
                  </a:lnTo>
                  <a:lnTo>
                    <a:pt x="126" y="23"/>
                  </a:lnTo>
                  <a:lnTo>
                    <a:pt x="126" y="21"/>
                  </a:lnTo>
                  <a:lnTo>
                    <a:pt x="125" y="21"/>
                  </a:lnTo>
                  <a:lnTo>
                    <a:pt x="125" y="23"/>
                  </a:lnTo>
                  <a:lnTo>
                    <a:pt x="125" y="21"/>
                  </a:lnTo>
                  <a:lnTo>
                    <a:pt x="125" y="23"/>
                  </a:lnTo>
                  <a:lnTo>
                    <a:pt x="125" y="21"/>
                  </a:lnTo>
                  <a:lnTo>
                    <a:pt x="125" y="23"/>
                  </a:lnTo>
                  <a:lnTo>
                    <a:pt x="125" y="24"/>
                  </a:lnTo>
                  <a:lnTo>
                    <a:pt x="125" y="25"/>
                  </a:lnTo>
                  <a:lnTo>
                    <a:pt x="125" y="24"/>
                  </a:lnTo>
                  <a:lnTo>
                    <a:pt x="126" y="24"/>
                  </a:lnTo>
                  <a:lnTo>
                    <a:pt x="125" y="24"/>
                  </a:lnTo>
                  <a:lnTo>
                    <a:pt x="125" y="25"/>
                  </a:lnTo>
                  <a:lnTo>
                    <a:pt x="125" y="27"/>
                  </a:lnTo>
                  <a:lnTo>
                    <a:pt x="125" y="28"/>
                  </a:lnTo>
                  <a:lnTo>
                    <a:pt x="124" y="28"/>
                  </a:lnTo>
                  <a:lnTo>
                    <a:pt x="124" y="29"/>
                  </a:lnTo>
                  <a:lnTo>
                    <a:pt x="123" y="29"/>
                  </a:lnTo>
                  <a:lnTo>
                    <a:pt x="123" y="30"/>
                  </a:lnTo>
                  <a:lnTo>
                    <a:pt x="123" y="32"/>
                  </a:lnTo>
                  <a:lnTo>
                    <a:pt x="124" y="32"/>
                  </a:lnTo>
                  <a:lnTo>
                    <a:pt x="124" y="33"/>
                  </a:lnTo>
                  <a:lnTo>
                    <a:pt x="125" y="33"/>
                  </a:lnTo>
                  <a:lnTo>
                    <a:pt x="125" y="34"/>
                  </a:lnTo>
                  <a:lnTo>
                    <a:pt x="126" y="34"/>
                  </a:lnTo>
                  <a:lnTo>
                    <a:pt x="126" y="35"/>
                  </a:lnTo>
                  <a:lnTo>
                    <a:pt x="128" y="35"/>
                  </a:lnTo>
                  <a:lnTo>
                    <a:pt x="129" y="35"/>
                  </a:lnTo>
                  <a:lnTo>
                    <a:pt x="129" y="37"/>
                  </a:lnTo>
                  <a:lnTo>
                    <a:pt x="130" y="37"/>
                  </a:lnTo>
                  <a:lnTo>
                    <a:pt x="132" y="37"/>
                  </a:lnTo>
                  <a:lnTo>
                    <a:pt x="132" y="38"/>
                  </a:lnTo>
                  <a:lnTo>
                    <a:pt x="133" y="38"/>
                  </a:lnTo>
                  <a:lnTo>
                    <a:pt x="134" y="38"/>
                  </a:lnTo>
                  <a:lnTo>
                    <a:pt x="134" y="39"/>
                  </a:lnTo>
                  <a:lnTo>
                    <a:pt x="135" y="39"/>
                  </a:lnTo>
                  <a:lnTo>
                    <a:pt x="135" y="41"/>
                  </a:lnTo>
                  <a:lnTo>
                    <a:pt x="137" y="41"/>
                  </a:lnTo>
                  <a:lnTo>
                    <a:pt x="137" y="42"/>
                  </a:lnTo>
                  <a:lnTo>
                    <a:pt x="138" y="42"/>
                  </a:lnTo>
                  <a:lnTo>
                    <a:pt x="139" y="42"/>
                  </a:lnTo>
                  <a:lnTo>
                    <a:pt x="140" y="42"/>
                  </a:lnTo>
                  <a:lnTo>
                    <a:pt x="140" y="43"/>
                  </a:lnTo>
                  <a:lnTo>
                    <a:pt x="142" y="43"/>
                  </a:lnTo>
                  <a:lnTo>
                    <a:pt x="143" y="43"/>
                  </a:lnTo>
                  <a:lnTo>
                    <a:pt x="143" y="44"/>
                  </a:lnTo>
                  <a:lnTo>
                    <a:pt x="143" y="46"/>
                  </a:lnTo>
                  <a:lnTo>
                    <a:pt x="144" y="46"/>
                  </a:lnTo>
                  <a:lnTo>
                    <a:pt x="146" y="46"/>
                  </a:lnTo>
                  <a:lnTo>
                    <a:pt x="146" y="47"/>
                  </a:lnTo>
                  <a:lnTo>
                    <a:pt x="147" y="47"/>
                  </a:lnTo>
                  <a:lnTo>
                    <a:pt x="148" y="47"/>
                  </a:lnTo>
                  <a:lnTo>
                    <a:pt x="149" y="47"/>
                  </a:lnTo>
                  <a:lnTo>
                    <a:pt x="151" y="47"/>
                  </a:lnTo>
                  <a:lnTo>
                    <a:pt x="151" y="46"/>
                  </a:lnTo>
                  <a:lnTo>
                    <a:pt x="152" y="46"/>
                  </a:lnTo>
                  <a:lnTo>
                    <a:pt x="152" y="44"/>
                  </a:lnTo>
                  <a:lnTo>
                    <a:pt x="152" y="43"/>
                  </a:lnTo>
                  <a:lnTo>
                    <a:pt x="153" y="43"/>
                  </a:lnTo>
                  <a:lnTo>
                    <a:pt x="153" y="42"/>
                  </a:lnTo>
                  <a:lnTo>
                    <a:pt x="154" y="41"/>
                  </a:lnTo>
                  <a:lnTo>
                    <a:pt x="154" y="39"/>
                  </a:lnTo>
                  <a:lnTo>
                    <a:pt x="154" y="38"/>
                  </a:lnTo>
                  <a:lnTo>
                    <a:pt x="154" y="37"/>
                  </a:lnTo>
                  <a:lnTo>
                    <a:pt x="154" y="35"/>
                  </a:lnTo>
                  <a:lnTo>
                    <a:pt x="156" y="34"/>
                  </a:lnTo>
                  <a:lnTo>
                    <a:pt x="156" y="33"/>
                  </a:lnTo>
                  <a:lnTo>
                    <a:pt x="156" y="32"/>
                  </a:lnTo>
                  <a:lnTo>
                    <a:pt x="156" y="29"/>
                  </a:lnTo>
                  <a:lnTo>
                    <a:pt x="156" y="28"/>
                  </a:lnTo>
                  <a:lnTo>
                    <a:pt x="156" y="27"/>
                  </a:lnTo>
                  <a:lnTo>
                    <a:pt x="156" y="25"/>
                  </a:lnTo>
                  <a:lnTo>
                    <a:pt x="156" y="24"/>
                  </a:lnTo>
                  <a:lnTo>
                    <a:pt x="156" y="23"/>
                  </a:lnTo>
                  <a:lnTo>
                    <a:pt x="157" y="23"/>
                  </a:lnTo>
                  <a:lnTo>
                    <a:pt x="157" y="21"/>
                  </a:lnTo>
                  <a:lnTo>
                    <a:pt x="156" y="21"/>
                  </a:lnTo>
                  <a:lnTo>
                    <a:pt x="156" y="20"/>
                  </a:lnTo>
                  <a:lnTo>
                    <a:pt x="157" y="20"/>
                  </a:lnTo>
                  <a:lnTo>
                    <a:pt x="157" y="19"/>
                  </a:lnTo>
                  <a:lnTo>
                    <a:pt x="157" y="20"/>
                  </a:lnTo>
                  <a:lnTo>
                    <a:pt x="158" y="20"/>
                  </a:lnTo>
                  <a:lnTo>
                    <a:pt x="157" y="19"/>
                  </a:lnTo>
                  <a:lnTo>
                    <a:pt x="158" y="19"/>
                  </a:lnTo>
                  <a:lnTo>
                    <a:pt x="157" y="19"/>
                  </a:lnTo>
                  <a:lnTo>
                    <a:pt x="158" y="19"/>
                  </a:lnTo>
                  <a:lnTo>
                    <a:pt x="158" y="18"/>
                  </a:lnTo>
                  <a:lnTo>
                    <a:pt x="157" y="18"/>
                  </a:lnTo>
                  <a:lnTo>
                    <a:pt x="157" y="19"/>
                  </a:lnTo>
                  <a:lnTo>
                    <a:pt x="157" y="18"/>
                  </a:lnTo>
                  <a:lnTo>
                    <a:pt x="156" y="18"/>
                  </a:lnTo>
                  <a:lnTo>
                    <a:pt x="157" y="18"/>
                  </a:lnTo>
                  <a:lnTo>
                    <a:pt x="156" y="18"/>
                  </a:lnTo>
                  <a:lnTo>
                    <a:pt x="157" y="16"/>
                  </a:lnTo>
                  <a:lnTo>
                    <a:pt x="157" y="15"/>
                  </a:lnTo>
                  <a:lnTo>
                    <a:pt x="158" y="15"/>
                  </a:lnTo>
                  <a:lnTo>
                    <a:pt x="158" y="14"/>
                  </a:lnTo>
                  <a:lnTo>
                    <a:pt x="158" y="11"/>
                  </a:lnTo>
                  <a:lnTo>
                    <a:pt x="160" y="10"/>
                  </a:lnTo>
                  <a:lnTo>
                    <a:pt x="158" y="10"/>
                  </a:lnTo>
                  <a:lnTo>
                    <a:pt x="158" y="9"/>
                  </a:lnTo>
                  <a:lnTo>
                    <a:pt x="160" y="9"/>
                  </a:lnTo>
                  <a:lnTo>
                    <a:pt x="161" y="9"/>
                  </a:lnTo>
                  <a:lnTo>
                    <a:pt x="161" y="7"/>
                  </a:lnTo>
                  <a:close/>
                  <a:moveTo>
                    <a:pt x="160" y="7"/>
                  </a:moveTo>
                  <a:lnTo>
                    <a:pt x="160" y="9"/>
                  </a:lnTo>
                  <a:lnTo>
                    <a:pt x="158" y="9"/>
                  </a:lnTo>
                  <a:lnTo>
                    <a:pt x="158" y="7"/>
                  </a:lnTo>
                  <a:lnTo>
                    <a:pt x="160" y="7"/>
                  </a:lnTo>
                  <a:close/>
                  <a:moveTo>
                    <a:pt x="160" y="5"/>
                  </a:moveTo>
                  <a:lnTo>
                    <a:pt x="158" y="5"/>
                  </a:lnTo>
                  <a:lnTo>
                    <a:pt x="160" y="5"/>
                  </a:lnTo>
                  <a:close/>
                  <a:moveTo>
                    <a:pt x="162" y="1"/>
                  </a:moveTo>
                  <a:lnTo>
                    <a:pt x="161" y="1"/>
                  </a:lnTo>
                  <a:lnTo>
                    <a:pt x="162" y="1"/>
                  </a:lnTo>
                  <a:close/>
                  <a:moveTo>
                    <a:pt x="160" y="0"/>
                  </a:moveTo>
                  <a:lnTo>
                    <a:pt x="158" y="0"/>
                  </a:lnTo>
                  <a:lnTo>
                    <a:pt x="16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646" name="Freeform 2267"/>
            <p:cNvSpPr>
              <a:spLocks/>
            </p:cNvSpPr>
            <p:nvPr/>
          </p:nvSpPr>
          <p:spPr bwMode="auto">
            <a:xfrm>
              <a:off x="4491038" y="3605429"/>
              <a:ext cx="68263" cy="33338"/>
            </a:xfrm>
            <a:custGeom>
              <a:avLst/>
              <a:gdLst>
                <a:gd name="T0" fmla="*/ 40 w 43"/>
                <a:gd name="T1" fmla="*/ 5 h 21"/>
                <a:gd name="T2" fmla="*/ 41 w 43"/>
                <a:gd name="T3" fmla="*/ 8 h 21"/>
                <a:gd name="T4" fmla="*/ 43 w 43"/>
                <a:gd name="T5" fmla="*/ 8 h 21"/>
                <a:gd name="T6" fmla="*/ 41 w 43"/>
                <a:gd name="T7" fmla="*/ 10 h 21"/>
                <a:gd name="T8" fmla="*/ 39 w 43"/>
                <a:gd name="T9" fmla="*/ 12 h 21"/>
                <a:gd name="T10" fmla="*/ 40 w 43"/>
                <a:gd name="T11" fmla="*/ 13 h 21"/>
                <a:gd name="T12" fmla="*/ 39 w 43"/>
                <a:gd name="T13" fmla="*/ 15 h 21"/>
                <a:gd name="T14" fmla="*/ 39 w 43"/>
                <a:gd name="T15" fmla="*/ 17 h 21"/>
                <a:gd name="T16" fmla="*/ 37 w 43"/>
                <a:gd name="T17" fmla="*/ 17 h 21"/>
                <a:gd name="T18" fmla="*/ 35 w 43"/>
                <a:gd name="T19" fmla="*/ 18 h 21"/>
                <a:gd name="T20" fmla="*/ 32 w 43"/>
                <a:gd name="T21" fmla="*/ 19 h 21"/>
                <a:gd name="T22" fmla="*/ 30 w 43"/>
                <a:gd name="T23" fmla="*/ 21 h 21"/>
                <a:gd name="T24" fmla="*/ 26 w 43"/>
                <a:gd name="T25" fmla="*/ 21 h 21"/>
                <a:gd name="T26" fmla="*/ 23 w 43"/>
                <a:gd name="T27" fmla="*/ 21 h 21"/>
                <a:gd name="T28" fmla="*/ 21 w 43"/>
                <a:gd name="T29" fmla="*/ 19 h 21"/>
                <a:gd name="T30" fmla="*/ 17 w 43"/>
                <a:gd name="T31" fmla="*/ 19 h 21"/>
                <a:gd name="T32" fmla="*/ 16 w 43"/>
                <a:gd name="T33" fmla="*/ 17 h 21"/>
                <a:gd name="T34" fmla="*/ 16 w 43"/>
                <a:gd name="T35" fmla="*/ 15 h 21"/>
                <a:gd name="T36" fmla="*/ 13 w 43"/>
                <a:gd name="T37" fmla="*/ 17 h 21"/>
                <a:gd name="T38" fmla="*/ 12 w 43"/>
                <a:gd name="T39" fmla="*/ 15 h 21"/>
                <a:gd name="T40" fmla="*/ 9 w 43"/>
                <a:gd name="T41" fmla="*/ 17 h 21"/>
                <a:gd name="T42" fmla="*/ 7 w 43"/>
                <a:gd name="T43" fmla="*/ 18 h 21"/>
                <a:gd name="T44" fmla="*/ 6 w 43"/>
                <a:gd name="T45" fmla="*/ 15 h 21"/>
                <a:gd name="T46" fmla="*/ 3 w 43"/>
                <a:gd name="T47" fmla="*/ 17 h 21"/>
                <a:gd name="T48" fmla="*/ 0 w 43"/>
                <a:gd name="T49" fmla="*/ 15 h 21"/>
                <a:gd name="T50" fmla="*/ 0 w 43"/>
                <a:gd name="T51" fmla="*/ 13 h 21"/>
                <a:gd name="T52" fmla="*/ 0 w 43"/>
                <a:gd name="T53" fmla="*/ 12 h 21"/>
                <a:gd name="T54" fmla="*/ 4 w 43"/>
                <a:gd name="T55" fmla="*/ 13 h 21"/>
                <a:gd name="T56" fmla="*/ 4 w 43"/>
                <a:gd name="T57" fmla="*/ 14 h 21"/>
                <a:gd name="T58" fmla="*/ 6 w 43"/>
                <a:gd name="T59" fmla="*/ 12 h 21"/>
                <a:gd name="T60" fmla="*/ 8 w 43"/>
                <a:gd name="T61" fmla="*/ 13 h 21"/>
                <a:gd name="T62" fmla="*/ 11 w 43"/>
                <a:gd name="T63" fmla="*/ 12 h 21"/>
                <a:gd name="T64" fmla="*/ 15 w 43"/>
                <a:gd name="T65" fmla="*/ 12 h 21"/>
                <a:gd name="T66" fmla="*/ 18 w 43"/>
                <a:gd name="T67" fmla="*/ 10 h 21"/>
                <a:gd name="T68" fmla="*/ 20 w 43"/>
                <a:gd name="T69" fmla="*/ 13 h 21"/>
                <a:gd name="T70" fmla="*/ 20 w 43"/>
                <a:gd name="T71" fmla="*/ 9 h 21"/>
                <a:gd name="T72" fmla="*/ 18 w 43"/>
                <a:gd name="T73" fmla="*/ 6 h 21"/>
                <a:gd name="T74" fmla="*/ 21 w 43"/>
                <a:gd name="T75" fmla="*/ 5 h 21"/>
                <a:gd name="T76" fmla="*/ 22 w 43"/>
                <a:gd name="T77" fmla="*/ 3 h 21"/>
                <a:gd name="T78" fmla="*/ 23 w 43"/>
                <a:gd name="T79" fmla="*/ 3 h 21"/>
                <a:gd name="T80" fmla="*/ 23 w 43"/>
                <a:gd name="T81" fmla="*/ 1 h 21"/>
                <a:gd name="T82" fmla="*/ 26 w 43"/>
                <a:gd name="T83" fmla="*/ 3 h 21"/>
                <a:gd name="T84" fmla="*/ 29 w 43"/>
                <a:gd name="T85" fmla="*/ 3 h 21"/>
                <a:gd name="T86" fmla="*/ 31 w 43"/>
                <a:gd name="T87" fmla="*/ 0 h 21"/>
                <a:gd name="T88" fmla="*/ 34 w 43"/>
                <a:gd name="T89" fmla="*/ 1 h 21"/>
                <a:gd name="T90" fmla="*/ 37 w 43"/>
                <a:gd name="T91" fmla="*/ 1 h 21"/>
                <a:gd name="T92" fmla="*/ 40 w 43"/>
                <a:gd name="T9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21">
                  <a:moveTo>
                    <a:pt x="41" y="3"/>
                  </a:moveTo>
                  <a:lnTo>
                    <a:pt x="41" y="4"/>
                  </a:lnTo>
                  <a:lnTo>
                    <a:pt x="40" y="5"/>
                  </a:lnTo>
                  <a:lnTo>
                    <a:pt x="41" y="5"/>
                  </a:lnTo>
                  <a:lnTo>
                    <a:pt x="41" y="6"/>
                  </a:lnTo>
                  <a:lnTo>
                    <a:pt x="41" y="8"/>
                  </a:lnTo>
                  <a:lnTo>
                    <a:pt x="43" y="8"/>
                  </a:lnTo>
                  <a:lnTo>
                    <a:pt x="41" y="8"/>
                  </a:lnTo>
                  <a:lnTo>
                    <a:pt x="43" y="8"/>
                  </a:lnTo>
                  <a:lnTo>
                    <a:pt x="41" y="8"/>
                  </a:lnTo>
                  <a:lnTo>
                    <a:pt x="41" y="9"/>
                  </a:lnTo>
                  <a:lnTo>
                    <a:pt x="41" y="10"/>
                  </a:lnTo>
                  <a:lnTo>
                    <a:pt x="40" y="10"/>
                  </a:lnTo>
                  <a:lnTo>
                    <a:pt x="39" y="10"/>
                  </a:lnTo>
                  <a:lnTo>
                    <a:pt x="39" y="12"/>
                  </a:lnTo>
                  <a:lnTo>
                    <a:pt x="39" y="10"/>
                  </a:lnTo>
                  <a:lnTo>
                    <a:pt x="40" y="12"/>
                  </a:lnTo>
                  <a:lnTo>
                    <a:pt x="40" y="13"/>
                  </a:lnTo>
                  <a:lnTo>
                    <a:pt x="39" y="13"/>
                  </a:lnTo>
                  <a:lnTo>
                    <a:pt x="39" y="14"/>
                  </a:lnTo>
                  <a:lnTo>
                    <a:pt x="39" y="15"/>
                  </a:lnTo>
                  <a:lnTo>
                    <a:pt x="39" y="14"/>
                  </a:lnTo>
                  <a:lnTo>
                    <a:pt x="39" y="15"/>
                  </a:lnTo>
                  <a:lnTo>
                    <a:pt x="39" y="17"/>
                  </a:lnTo>
                  <a:lnTo>
                    <a:pt x="39" y="15"/>
                  </a:lnTo>
                  <a:lnTo>
                    <a:pt x="37" y="15"/>
                  </a:lnTo>
                  <a:lnTo>
                    <a:pt x="37" y="17"/>
                  </a:lnTo>
                  <a:lnTo>
                    <a:pt x="36" y="17"/>
                  </a:lnTo>
                  <a:lnTo>
                    <a:pt x="36" y="18"/>
                  </a:lnTo>
                  <a:lnTo>
                    <a:pt x="35" y="18"/>
                  </a:lnTo>
                  <a:lnTo>
                    <a:pt x="34" y="18"/>
                  </a:lnTo>
                  <a:lnTo>
                    <a:pt x="34" y="19"/>
                  </a:lnTo>
                  <a:lnTo>
                    <a:pt x="32" y="19"/>
                  </a:lnTo>
                  <a:lnTo>
                    <a:pt x="31" y="19"/>
                  </a:lnTo>
                  <a:lnTo>
                    <a:pt x="30" y="19"/>
                  </a:lnTo>
                  <a:lnTo>
                    <a:pt x="30" y="21"/>
                  </a:lnTo>
                  <a:lnTo>
                    <a:pt x="29" y="21"/>
                  </a:lnTo>
                  <a:lnTo>
                    <a:pt x="27" y="21"/>
                  </a:lnTo>
                  <a:lnTo>
                    <a:pt x="26" y="21"/>
                  </a:lnTo>
                  <a:lnTo>
                    <a:pt x="25" y="21"/>
                  </a:lnTo>
                  <a:lnTo>
                    <a:pt x="25" y="19"/>
                  </a:lnTo>
                  <a:lnTo>
                    <a:pt x="23" y="21"/>
                  </a:lnTo>
                  <a:lnTo>
                    <a:pt x="23" y="19"/>
                  </a:lnTo>
                  <a:lnTo>
                    <a:pt x="22" y="19"/>
                  </a:lnTo>
                  <a:lnTo>
                    <a:pt x="21" y="19"/>
                  </a:lnTo>
                  <a:lnTo>
                    <a:pt x="20" y="19"/>
                  </a:lnTo>
                  <a:lnTo>
                    <a:pt x="18" y="19"/>
                  </a:lnTo>
                  <a:lnTo>
                    <a:pt x="17" y="19"/>
                  </a:lnTo>
                  <a:lnTo>
                    <a:pt x="17" y="18"/>
                  </a:lnTo>
                  <a:lnTo>
                    <a:pt x="16" y="18"/>
                  </a:lnTo>
                  <a:lnTo>
                    <a:pt x="16" y="17"/>
                  </a:lnTo>
                  <a:lnTo>
                    <a:pt x="15" y="17"/>
                  </a:lnTo>
                  <a:lnTo>
                    <a:pt x="15" y="15"/>
                  </a:lnTo>
                  <a:lnTo>
                    <a:pt x="16" y="15"/>
                  </a:lnTo>
                  <a:lnTo>
                    <a:pt x="15" y="15"/>
                  </a:lnTo>
                  <a:lnTo>
                    <a:pt x="13" y="15"/>
                  </a:lnTo>
                  <a:lnTo>
                    <a:pt x="13" y="17"/>
                  </a:lnTo>
                  <a:lnTo>
                    <a:pt x="12" y="15"/>
                  </a:lnTo>
                  <a:lnTo>
                    <a:pt x="12" y="17"/>
                  </a:lnTo>
                  <a:lnTo>
                    <a:pt x="12" y="15"/>
                  </a:lnTo>
                  <a:lnTo>
                    <a:pt x="11" y="15"/>
                  </a:lnTo>
                  <a:lnTo>
                    <a:pt x="11" y="17"/>
                  </a:lnTo>
                  <a:lnTo>
                    <a:pt x="9" y="17"/>
                  </a:lnTo>
                  <a:lnTo>
                    <a:pt x="9" y="18"/>
                  </a:lnTo>
                  <a:lnTo>
                    <a:pt x="8" y="18"/>
                  </a:lnTo>
                  <a:lnTo>
                    <a:pt x="7" y="18"/>
                  </a:lnTo>
                  <a:lnTo>
                    <a:pt x="7" y="17"/>
                  </a:lnTo>
                  <a:lnTo>
                    <a:pt x="6" y="17"/>
                  </a:lnTo>
                  <a:lnTo>
                    <a:pt x="6" y="15"/>
                  </a:lnTo>
                  <a:lnTo>
                    <a:pt x="6" y="17"/>
                  </a:lnTo>
                  <a:lnTo>
                    <a:pt x="4" y="17"/>
                  </a:lnTo>
                  <a:lnTo>
                    <a:pt x="3" y="17"/>
                  </a:lnTo>
                  <a:lnTo>
                    <a:pt x="3" y="15"/>
                  </a:lnTo>
                  <a:lnTo>
                    <a:pt x="2" y="15"/>
                  </a:lnTo>
                  <a:lnTo>
                    <a:pt x="0" y="15"/>
                  </a:lnTo>
                  <a:lnTo>
                    <a:pt x="2" y="15"/>
                  </a:lnTo>
                  <a:lnTo>
                    <a:pt x="0" y="14"/>
                  </a:lnTo>
                  <a:lnTo>
                    <a:pt x="0" y="13"/>
                  </a:lnTo>
                  <a:lnTo>
                    <a:pt x="2" y="13"/>
                  </a:lnTo>
                  <a:lnTo>
                    <a:pt x="2" y="12"/>
                  </a:lnTo>
                  <a:lnTo>
                    <a:pt x="0" y="12"/>
                  </a:lnTo>
                  <a:lnTo>
                    <a:pt x="2" y="12"/>
                  </a:lnTo>
                  <a:lnTo>
                    <a:pt x="3" y="12"/>
                  </a:lnTo>
                  <a:lnTo>
                    <a:pt x="4" y="13"/>
                  </a:lnTo>
                  <a:lnTo>
                    <a:pt x="3" y="13"/>
                  </a:lnTo>
                  <a:lnTo>
                    <a:pt x="4" y="13"/>
                  </a:lnTo>
                  <a:lnTo>
                    <a:pt x="4" y="14"/>
                  </a:lnTo>
                  <a:lnTo>
                    <a:pt x="6" y="14"/>
                  </a:lnTo>
                  <a:lnTo>
                    <a:pt x="6" y="13"/>
                  </a:lnTo>
                  <a:lnTo>
                    <a:pt x="6" y="12"/>
                  </a:lnTo>
                  <a:lnTo>
                    <a:pt x="7" y="12"/>
                  </a:lnTo>
                  <a:lnTo>
                    <a:pt x="8" y="12"/>
                  </a:lnTo>
                  <a:lnTo>
                    <a:pt x="8" y="13"/>
                  </a:lnTo>
                  <a:lnTo>
                    <a:pt x="9" y="13"/>
                  </a:lnTo>
                  <a:lnTo>
                    <a:pt x="11" y="13"/>
                  </a:lnTo>
                  <a:lnTo>
                    <a:pt x="11" y="12"/>
                  </a:lnTo>
                  <a:lnTo>
                    <a:pt x="12" y="12"/>
                  </a:lnTo>
                  <a:lnTo>
                    <a:pt x="13" y="12"/>
                  </a:lnTo>
                  <a:lnTo>
                    <a:pt x="15" y="12"/>
                  </a:lnTo>
                  <a:lnTo>
                    <a:pt x="16" y="10"/>
                  </a:lnTo>
                  <a:lnTo>
                    <a:pt x="17" y="10"/>
                  </a:lnTo>
                  <a:lnTo>
                    <a:pt x="18" y="10"/>
                  </a:lnTo>
                  <a:lnTo>
                    <a:pt x="18" y="12"/>
                  </a:lnTo>
                  <a:lnTo>
                    <a:pt x="20" y="12"/>
                  </a:lnTo>
                  <a:lnTo>
                    <a:pt x="20" y="13"/>
                  </a:lnTo>
                  <a:lnTo>
                    <a:pt x="20" y="12"/>
                  </a:lnTo>
                  <a:lnTo>
                    <a:pt x="20" y="10"/>
                  </a:lnTo>
                  <a:lnTo>
                    <a:pt x="20" y="9"/>
                  </a:lnTo>
                  <a:lnTo>
                    <a:pt x="20" y="8"/>
                  </a:lnTo>
                  <a:lnTo>
                    <a:pt x="18" y="8"/>
                  </a:lnTo>
                  <a:lnTo>
                    <a:pt x="18" y="6"/>
                  </a:lnTo>
                  <a:lnTo>
                    <a:pt x="20" y="6"/>
                  </a:lnTo>
                  <a:lnTo>
                    <a:pt x="20" y="5"/>
                  </a:lnTo>
                  <a:lnTo>
                    <a:pt x="21" y="5"/>
                  </a:lnTo>
                  <a:lnTo>
                    <a:pt x="22" y="5"/>
                  </a:lnTo>
                  <a:lnTo>
                    <a:pt x="22" y="4"/>
                  </a:lnTo>
                  <a:lnTo>
                    <a:pt x="22" y="3"/>
                  </a:lnTo>
                  <a:lnTo>
                    <a:pt x="23" y="3"/>
                  </a:lnTo>
                  <a:lnTo>
                    <a:pt x="23" y="4"/>
                  </a:lnTo>
                  <a:lnTo>
                    <a:pt x="23" y="3"/>
                  </a:lnTo>
                  <a:lnTo>
                    <a:pt x="25" y="3"/>
                  </a:lnTo>
                  <a:lnTo>
                    <a:pt x="23" y="3"/>
                  </a:lnTo>
                  <a:lnTo>
                    <a:pt x="23" y="1"/>
                  </a:lnTo>
                  <a:lnTo>
                    <a:pt x="25" y="1"/>
                  </a:lnTo>
                  <a:lnTo>
                    <a:pt x="25" y="3"/>
                  </a:lnTo>
                  <a:lnTo>
                    <a:pt x="26" y="3"/>
                  </a:lnTo>
                  <a:lnTo>
                    <a:pt x="27" y="4"/>
                  </a:lnTo>
                  <a:lnTo>
                    <a:pt x="27" y="3"/>
                  </a:lnTo>
                  <a:lnTo>
                    <a:pt x="29" y="3"/>
                  </a:lnTo>
                  <a:lnTo>
                    <a:pt x="30" y="1"/>
                  </a:lnTo>
                  <a:lnTo>
                    <a:pt x="30" y="0"/>
                  </a:lnTo>
                  <a:lnTo>
                    <a:pt x="31" y="0"/>
                  </a:lnTo>
                  <a:lnTo>
                    <a:pt x="32" y="0"/>
                  </a:lnTo>
                  <a:lnTo>
                    <a:pt x="34" y="0"/>
                  </a:lnTo>
                  <a:lnTo>
                    <a:pt x="34" y="1"/>
                  </a:lnTo>
                  <a:lnTo>
                    <a:pt x="35" y="1"/>
                  </a:lnTo>
                  <a:lnTo>
                    <a:pt x="36" y="1"/>
                  </a:lnTo>
                  <a:lnTo>
                    <a:pt x="37" y="1"/>
                  </a:lnTo>
                  <a:lnTo>
                    <a:pt x="39" y="1"/>
                  </a:lnTo>
                  <a:lnTo>
                    <a:pt x="40" y="1"/>
                  </a:lnTo>
                  <a:lnTo>
                    <a:pt x="40" y="3"/>
                  </a:lnTo>
                  <a:lnTo>
                    <a:pt x="40" y="1"/>
                  </a:lnTo>
                  <a:lnTo>
                    <a:pt x="41" y="3"/>
                  </a:lnTo>
                  <a:close/>
                </a:path>
              </a:pathLst>
            </a:custGeom>
            <a:solidFill>
              <a:schemeClr val="accent6"/>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7" name="Freeform 2268"/>
            <p:cNvSpPr>
              <a:spLocks noEditPoints="1"/>
            </p:cNvSpPr>
            <p:nvPr/>
          </p:nvSpPr>
          <p:spPr bwMode="auto">
            <a:xfrm>
              <a:off x="3192463" y="3070441"/>
              <a:ext cx="763588" cy="623888"/>
            </a:xfrm>
            <a:custGeom>
              <a:avLst/>
              <a:gdLst>
                <a:gd name="T0" fmla="*/ 211 w 481"/>
                <a:gd name="T1" fmla="*/ 0 h 393"/>
                <a:gd name="T2" fmla="*/ 169 w 481"/>
                <a:gd name="T3" fmla="*/ 0 h 393"/>
                <a:gd name="T4" fmla="*/ 272 w 481"/>
                <a:gd name="T5" fmla="*/ 17 h 393"/>
                <a:gd name="T6" fmla="*/ 435 w 481"/>
                <a:gd name="T7" fmla="*/ 363 h 393"/>
                <a:gd name="T8" fmla="*/ 98 w 481"/>
                <a:gd name="T9" fmla="*/ 338 h 393"/>
                <a:gd name="T10" fmla="*/ 426 w 481"/>
                <a:gd name="T11" fmla="*/ 364 h 393"/>
                <a:gd name="T12" fmla="*/ 398 w 481"/>
                <a:gd name="T13" fmla="*/ 359 h 393"/>
                <a:gd name="T14" fmla="*/ 84 w 481"/>
                <a:gd name="T15" fmla="*/ 326 h 393"/>
                <a:gd name="T16" fmla="*/ 448 w 481"/>
                <a:gd name="T17" fmla="*/ 319 h 393"/>
                <a:gd name="T18" fmla="*/ 476 w 481"/>
                <a:gd name="T19" fmla="*/ 349 h 393"/>
                <a:gd name="T20" fmla="*/ 444 w 481"/>
                <a:gd name="T21" fmla="*/ 341 h 393"/>
                <a:gd name="T22" fmla="*/ 68 w 481"/>
                <a:gd name="T23" fmla="*/ 304 h 393"/>
                <a:gd name="T24" fmla="*/ 63 w 481"/>
                <a:gd name="T25" fmla="*/ 300 h 393"/>
                <a:gd name="T26" fmla="*/ 332 w 481"/>
                <a:gd name="T27" fmla="*/ 272 h 393"/>
                <a:gd name="T28" fmla="*/ 329 w 481"/>
                <a:gd name="T29" fmla="*/ 237 h 393"/>
                <a:gd name="T30" fmla="*/ 406 w 481"/>
                <a:gd name="T31" fmla="*/ 200 h 393"/>
                <a:gd name="T32" fmla="*/ 282 w 481"/>
                <a:gd name="T33" fmla="*/ 169 h 393"/>
                <a:gd name="T34" fmla="*/ 305 w 481"/>
                <a:gd name="T35" fmla="*/ 161 h 393"/>
                <a:gd name="T36" fmla="*/ 364 w 481"/>
                <a:gd name="T37" fmla="*/ 131 h 393"/>
                <a:gd name="T38" fmla="*/ 222 w 481"/>
                <a:gd name="T39" fmla="*/ 122 h 393"/>
                <a:gd name="T40" fmla="*/ 11 w 481"/>
                <a:gd name="T41" fmla="*/ 110 h 393"/>
                <a:gd name="T42" fmla="*/ 295 w 481"/>
                <a:gd name="T43" fmla="*/ 101 h 393"/>
                <a:gd name="T44" fmla="*/ 332 w 481"/>
                <a:gd name="T45" fmla="*/ 387 h 393"/>
                <a:gd name="T46" fmla="*/ 280 w 481"/>
                <a:gd name="T47" fmla="*/ 345 h 393"/>
                <a:gd name="T48" fmla="*/ 94 w 481"/>
                <a:gd name="T49" fmla="*/ 328 h 393"/>
                <a:gd name="T50" fmla="*/ 67 w 481"/>
                <a:gd name="T51" fmla="*/ 298 h 393"/>
                <a:gd name="T52" fmla="*/ 5 w 481"/>
                <a:gd name="T53" fmla="*/ 230 h 393"/>
                <a:gd name="T54" fmla="*/ 51 w 481"/>
                <a:gd name="T55" fmla="*/ 104 h 393"/>
                <a:gd name="T56" fmla="*/ 62 w 481"/>
                <a:gd name="T57" fmla="*/ 105 h 393"/>
                <a:gd name="T58" fmla="*/ 147 w 481"/>
                <a:gd name="T59" fmla="*/ 127 h 393"/>
                <a:gd name="T60" fmla="*/ 188 w 481"/>
                <a:gd name="T61" fmla="*/ 128 h 393"/>
                <a:gd name="T62" fmla="*/ 245 w 481"/>
                <a:gd name="T63" fmla="*/ 130 h 393"/>
                <a:gd name="T64" fmla="*/ 243 w 481"/>
                <a:gd name="T65" fmla="*/ 86 h 393"/>
                <a:gd name="T66" fmla="*/ 277 w 481"/>
                <a:gd name="T67" fmla="*/ 127 h 393"/>
                <a:gd name="T68" fmla="*/ 324 w 481"/>
                <a:gd name="T69" fmla="*/ 117 h 393"/>
                <a:gd name="T70" fmla="*/ 275 w 481"/>
                <a:gd name="T71" fmla="*/ 163 h 393"/>
                <a:gd name="T72" fmla="*/ 263 w 481"/>
                <a:gd name="T73" fmla="*/ 207 h 393"/>
                <a:gd name="T74" fmla="*/ 319 w 481"/>
                <a:gd name="T75" fmla="*/ 296 h 393"/>
                <a:gd name="T76" fmla="*/ 346 w 481"/>
                <a:gd name="T77" fmla="*/ 231 h 393"/>
                <a:gd name="T78" fmla="*/ 387 w 481"/>
                <a:gd name="T79" fmla="*/ 248 h 393"/>
                <a:gd name="T80" fmla="*/ 424 w 481"/>
                <a:gd name="T81" fmla="*/ 244 h 393"/>
                <a:gd name="T82" fmla="*/ 443 w 481"/>
                <a:gd name="T83" fmla="*/ 284 h 393"/>
                <a:gd name="T84" fmla="*/ 457 w 481"/>
                <a:gd name="T85" fmla="*/ 317 h 393"/>
                <a:gd name="T86" fmla="*/ 240 w 481"/>
                <a:gd name="T87" fmla="*/ 53 h 393"/>
                <a:gd name="T88" fmla="*/ 180 w 481"/>
                <a:gd name="T89" fmla="*/ 63 h 393"/>
                <a:gd name="T90" fmla="*/ 214 w 481"/>
                <a:gd name="T91" fmla="*/ 116 h 393"/>
                <a:gd name="T92" fmla="*/ 135 w 481"/>
                <a:gd name="T93" fmla="*/ 79 h 393"/>
                <a:gd name="T94" fmla="*/ 327 w 481"/>
                <a:gd name="T95" fmla="*/ 46 h 393"/>
                <a:gd name="T96" fmla="*/ 308 w 481"/>
                <a:gd name="T97" fmla="*/ 49 h 393"/>
                <a:gd name="T98" fmla="*/ 359 w 481"/>
                <a:gd name="T99" fmla="*/ 62 h 393"/>
                <a:gd name="T100" fmla="*/ 378 w 481"/>
                <a:gd name="T101" fmla="*/ 89 h 393"/>
                <a:gd name="T102" fmla="*/ 391 w 481"/>
                <a:gd name="T103" fmla="*/ 113 h 393"/>
                <a:gd name="T104" fmla="*/ 419 w 481"/>
                <a:gd name="T105" fmla="*/ 141 h 393"/>
                <a:gd name="T106" fmla="*/ 422 w 481"/>
                <a:gd name="T107" fmla="*/ 166 h 393"/>
                <a:gd name="T108" fmla="*/ 396 w 481"/>
                <a:gd name="T109" fmla="*/ 160 h 393"/>
                <a:gd name="T110" fmla="*/ 410 w 481"/>
                <a:gd name="T111" fmla="*/ 200 h 393"/>
                <a:gd name="T112" fmla="*/ 377 w 481"/>
                <a:gd name="T113" fmla="*/ 196 h 393"/>
                <a:gd name="T114" fmla="*/ 357 w 481"/>
                <a:gd name="T115" fmla="*/ 177 h 393"/>
                <a:gd name="T116" fmla="*/ 349 w 481"/>
                <a:gd name="T117" fmla="*/ 107 h 393"/>
                <a:gd name="T118" fmla="*/ 281 w 481"/>
                <a:gd name="T119" fmla="*/ 86 h 393"/>
                <a:gd name="T120" fmla="*/ 233 w 481"/>
                <a:gd name="T121" fmla="*/ 76 h 393"/>
                <a:gd name="T122" fmla="*/ 275 w 481"/>
                <a:gd name="T123" fmla="*/ 38 h 393"/>
                <a:gd name="T124" fmla="*/ 117 w 481"/>
                <a:gd name="T125" fmla="*/ 6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393">
                  <a:moveTo>
                    <a:pt x="254" y="0"/>
                  </a:moveTo>
                  <a:lnTo>
                    <a:pt x="256" y="1"/>
                  </a:lnTo>
                  <a:lnTo>
                    <a:pt x="256" y="2"/>
                  </a:lnTo>
                  <a:lnTo>
                    <a:pt x="257" y="2"/>
                  </a:lnTo>
                  <a:lnTo>
                    <a:pt x="257" y="3"/>
                  </a:lnTo>
                  <a:lnTo>
                    <a:pt x="258" y="3"/>
                  </a:lnTo>
                  <a:lnTo>
                    <a:pt x="258" y="5"/>
                  </a:lnTo>
                  <a:lnTo>
                    <a:pt x="257" y="5"/>
                  </a:lnTo>
                  <a:lnTo>
                    <a:pt x="258" y="5"/>
                  </a:lnTo>
                  <a:lnTo>
                    <a:pt x="258" y="6"/>
                  </a:lnTo>
                  <a:lnTo>
                    <a:pt x="258" y="7"/>
                  </a:lnTo>
                  <a:lnTo>
                    <a:pt x="258" y="9"/>
                  </a:lnTo>
                  <a:lnTo>
                    <a:pt x="258" y="10"/>
                  </a:lnTo>
                  <a:lnTo>
                    <a:pt x="258" y="11"/>
                  </a:lnTo>
                  <a:lnTo>
                    <a:pt x="258" y="12"/>
                  </a:lnTo>
                  <a:lnTo>
                    <a:pt x="259" y="12"/>
                  </a:lnTo>
                  <a:lnTo>
                    <a:pt x="259" y="14"/>
                  </a:lnTo>
                  <a:lnTo>
                    <a:pt x="259" y="15"/>
                  </a:lnTo>
                  <a:lnTo>
                    <a:pt x="259" y="16"/>
                  </a:lnTo>
                  <a:lnTo>
                    <a:pt x="258" y="16"/>
                  </a:lnTo>
                  <a:lnTo>
                    <a:pt x="258" y="17"/>
                  </a:lnTo>
                  <a:lnTo>
                    <a:pt x="258" y="16"/>
                  </a:lnTo>
                  <a:lnTo>
                    <a:pt x="258" y="17"/>
                  </a:lnTo>
                  <a:lnTo>
                    <a:pt x="258" y="19"/>
                  </a:lnTo>
                  <a:lnTo>
                    <a:pt x="257" y="19"/>
                  </a:lnTo>
                  <a:lnTo>
                    <a:pt x="254" y="19"/>
                  </a:lnTo>
                  <a:lnTo>
                    <a:pt x="253" y="19"/>
                  </a:lnTo>
                  <a:lnTo>
                    <a:pt x="252" y="19"/>
                  </a:lnTo>
                  <a:lnTo>
                    <a:pt x="252" y="17"/>
                  </a:lnTo>
                  <a:lnTo>
                    <a:pt x="250" y="17"/>
                  </a:lnTo>
                  <a:lnTo>
                    <a:pt x="250" y="19"/>
                  </a:lnTo>
                  <a:lnTo>
                    <a:pt x="249" y="17"/>
                  </a:lnTo>
                  <a:lnTo>
                    <a:pt x="250" y="17"/>
                  </a:lnTo>
                  <a:lnTo>
                    <a:pt x="249" y="16"/>
                  </a:lnTo>
                  <a:lnTo>
                    <a:pt x="248" y="15"/>
                  </a:lnTo>
                  <a:lnTo>
                    <a:pt x="248" y="16"/>
                  </a:lnTo>
                  <a:lnTo>
                    <a:pt x="248" y="15"/>
                  </a:lnTo>
                  <a:lnTo>
                    <a:pt x="248" y="16"/>
                  </a:lnTo>
                  <a:lnTo>
                    <a:pt x="248" y="17"/>
                  </a:lnTo>
                  <a:lnTo>
                    <a:pt x="248" y="16"/>
                  </a:lnTo>
                  <a:lnTo>
                    <a:pt x="248" y="15"/>
                  </a:lnTo>
                  <a:lnTo>
                    <a:pt x="247" y="15"/>
                  </a:lnTo>
                  <a:lnTo>
                    <a:pt x="245" y="15"/>
                  </a:lnTo>
                  <a:lnTo>
                    <a:pt x="245" y="14"/>
                  </a:lnTo>
                  <a:lnTo>
                    <a:pt x="244" y="14"/>
                  </a:lnTo>
                  <a:lnTo>
                    <a:pt x="244" y="12"/>
                  </a:lnTo>
                  <a:lnTo>
                    <a:pt x="244" y="11"/>
                  </a:lnTo>
                  <a:lnTo>
                    <a:pt x="244" y="12"/>
                  </a:lnTo>
                  <a:lnTo>
                    <a:pt x="244" y="14"/>
                  </a:lnTo>
                  <a:lnTo>
                    <a:pt x="243" y="14"/>
                  </a:lnTo>
                  <a:lnTo>
                    <a:pt x="243" y="12"/>
                  </a:lnTo>
                  <a:lnTo>
                    <a:pt x="243" y="11"/>
                  </a:lnTo>
                  <a:lnTo>
                    <a:pt x="242" y="11"/>
                  </a:lnTo>
                  <a:lnTo>
                    <a:pt x="242" y="12"/>
                  </a:lnTo>
                  <a:lnTo>
                    <a:pt x="242" y="11"/>
                  </a:lnTo>
                  <a:lnTo>
                    <a:pt x="242" y="10"/>
                  </a:lnTo>
                  <a:lnTo>
                    <a:pt x="242" y="9"/>
                  </a:lnTo>
                  <a:lnTo>
                    <a:pt x="243" y="7"/>
                  </a:lnTo>
                  <a:lnTo>
                    <a:pt x="244" y="6"/>
                  </a:lnTo>
                  <a:lnTo>
                    <a:pt x="245" y="6"/>
                  </a:lnTo>
                  <a:lnTo>
                    <a:pt x="244" y="6"/>
                  </a:lnTo>
                  <a:lnTo>
                    <a:pt x="245" y="6"/>
                  </a:lnTo>
                  <a:lnTo>
                    <a:pt x="245" y="5"/>
                  </a:lnTo>
                  <a:lnTo>
                    <a:pt x="244" y="6"/>
                  </a:lnTo>
                  <a:lnTo>
                    <a:pt x="244" y="5"/>
                  </a:lnTo>
                  <a:lnTo>
                    <a:pt x="245" y="3"/>
                  </a:lnTo>
                  <a:lnTo>
                    <a:pt x="247" y="3"/>
                  </a:lnTo>
                  <a:lnTo>
                    <a:pt x="244" y="3"/>
                  </a:lnTo>
                  <a:lnTo>
                    <a:pt x="244" y="2"/>
                  </a:lnTo>
                  <a:lnTo>
                    <a:pt x="245" y="2"/>
                  </a:lnTo>
                  <a:lnTo>
                    <a:pt x="245" y="3"/>
                  </a:lnTo>
                  <a:lnTo>
                    <a:pt x="247" y="3"/>
                  </a:lnTo>
                  <a:lnTo>
                    <a:pt x="247" y="2"/>
                  </a:lnTo>
                  <a:lnTo>
                    <a:pt x="245" y="2"/>
                  </a:lnTo>
                  <a:lnTo>
                    <a:pt x="245" y="1"/>
                  </a:lnTo>
                  <a:lnTo>
                    <a:pt x="247" y="0"/>
                  </a:lnTo>
                  <a:lnTo>
                    <a:pt x="254" y="0"/>
                  </a:lnTo>
                  <a:close/>
                  <a:moveTo>
                    <a:pt x="245" y="0"/>
                  </a:moveTo>
                  <a:lnTo>
                    <a:pt x="244" y="0"/>
                  </a:lnTo>
                  <a:lnTo>
                    <a:pt x="244" y="1"/>
                  </a:lnTo>
                  <a:lnTo>
                    <a:pt x="244" y="2"/>
                  </a:lnTo>
                  <a:lnTo>
                    <a:pt x="243" y="1"/>
                  </a:lnTo>
                  <a:lnTo>
                    <a:pt x="243" y="0"/>
                  </a:lnTo>
                  <a:lnTo>
                    <a:pt x="245" y="0"/>
                  </a:lnTo>
                  <a:close/>
                  <a:moveTo>
                    <a:pt x="242" y="0"/>
                  </a:moveTo>
                  <a:lnTo>
                    <a:pt x="242" y="1"/>
                  </a:lnTo>
                  <a:lnTo>
                    <a:pt x="242" y="2"/>
                  </a:lnTo>
                  <a:lnTo>
                    <a:pt x="242" y="3"/>
                  </a:lnTo>
                  <a:lnTo>
                    <a:pt x="240" y="3"/>
                  </a:lnTo>
                  <a:lnTo>
                    <a:pt x="239" y="3"/>
                  </a:lnTo>
                  <a:lnTo>
                    <a:pt x="240" y="3"/>
                  </a:lnTo>
                  <a:lnTo>
                    <a:pt x="240" y="2"/>
                  </a:lnTo>
                  <a:lnTo>
                    <a:pt x="239" y="2"/>
                  </a:lnTo>
                  <a:lnTo>
                    <a:pt x="239" y="1"/>
                  </a:lnTo>
                  <a:lnTo>
                    <a:pt x="240" y="0"/>
                  </a:lnTo>
                  <a:lnTo>
                    <a:pt x="242" y="0"/>
                  </a:lnTo>
                  <a:close/>
                  <a:moveTo>
                    <a:pt x="123" y="0"/>
                  </a:moveTo>
                  <a:lnTo>
                    <a:pt x="122" y="1"/>
                  </a:lnTo>
                  <a:lnTo>
                    <a:pt x="121" y="0"/>
                  </a:lnTo>
                  <a:lnTo>
                    <a:pt x="123" y="0"/>
                  </a:lnTo>
                  <a:close/>
                  <a:moveTo>
                    <a:pt x="238" y="0"/>
                  </a:moveTo>
                  <a:lnTo>
                    <a:pt x="238" y="1"/>
                  </a:lnTo>
                  <a:lnTo>
                    <a:pt x="238" y="2"/>
                  </a:lnTo>
                  <a:lnTo>
                    <a:pt x="238" y="3"/>
                  </a:lnTo>
                  <a:lnTo>
                    <a:pt x="236" y="2"/>
                  </a:lnTo>
                  <a:lnTo>
                    <a:pt x="236" y="1"/>
                  </a:lnTo>
                  <a:lnTo>
                    <a:pt x="236" y="0"/>
                  </a:lnTo>
                  <a:lnTo>
                    <a:pt x="238" y="0"/>
                  </a:lnTo>
                  <a:close/>
                  <a:moveTo>
                    <a:pt x="235" y="0"/>
                  </a:moveTo>
                  <a:lnTo>
                    <a:pt x="235" y="1"/>
                  </a:lnTo>
                  <a:lnTo>
                    <a:pt x="235" y="2"/>
                  </a:lnTo>
                  <a:lnTo>
                    <a:pt x="235" y="1"/>
                  </a:lnTo>
                  <a:lnTo>
                    <a:pt x="234" y="1"/>
                  </a:lnTo>
                  <a:lnTo>
                    <a:pt x="234" y="2"/>
                  </a:lnTo>
                  <a:lnTo>
                    <a:pt x="235" y="2"/>
                  </a:lnTo>
                  <a:lnTo>
                    <a:pt x="234" y="2"/>
                  </a:lnTo>
                  <a:lnTo>
                    <a:pt x="234" y="3"/>
                  </a:lnTo>
                  <a:lnTo>
                    <a:pt x="235" y="3"/>
                  </a:lnTo>
                  <a:lnTo>
                    <a:pt x="234" y="3"/>
                  </a:lnTo>
                  <a:lnTo>
                    <a:pt x="233" y="3"/>
                  </a:lnTo>
                  <a:lnTo>
                    <a:pt x="233" y="5"/>
                  </a:lnTo>
                  <a:lnTo>
                    <a:pt x="234" y="5"/>
                  </a:lnTo>
                  <a:lnTo>
                    <a:pt x="233" y="5"/>
                  </a:lnTo>
                  <a:lnTo>
                    <a:pt x="234" y="5"/>
                  </a:lnTo>
                  <a:lnTo>
                    <a:pt x="233" y="5"/>
                  </a:lnTo>
                  <a:lnTo>
                    <a:pt x="234" y="5"/>
                  </a:lnTo>
                  <a:lnTo>
                    <a:pt x="234" y="6"/>
                  </a:lnTo>
                  <a:lnTo>
                    <a:pt x="234" y="5"/>
                  </a:lnTo>
                  <a:lnTo>
                    <a:pt x="235" y="5"/>
                  </a:lnTo>
                  <a:lnTo>
                    <a:pt x="234" y="5"/>
                  </a:lnTo>
                  <a:lnTo>
                    <a:pt x="234" y="6"/>
                  </a:lnTo>
                  <a:lnTo>
                    <a:pt x="234" y="5"/>
                  </a:lnTo>
                  <a:lnTo>
                    <a:pt x="235" y="5"/>
                  </a:lnTo>
                  <a:lnTo>
                    <a:pt x="235" y="6"/>
                  </a:lnTo>
                  <a:lnTo>
                    <a:pt x="235" y="7"/>
                  </a:lnTo>
                  <a:lnTo>
                    <a:pt x="236" y="7"/>
                  </a:lnTo>
                  <a:lnTo>
                    <a:pt x="235" y="7"/>
                  </a:lnTo>
                  <a:lnTo>
                    <a:pt x="236" y="9"/>
                  </a:lnTo>
                  <a:lnTo>
                    <a:pt x="236" y="7"/>
                  </a:lnTo>
                  <a:lnTo>
                    <a:pt x="236" y="9"/>
                  </a:lnTo>
                  <a:lnTo>
                    <a:pt x="235" y="9"/>
                  </a:lnTo>
                  <a:lnTo>
                    <a:pt x="234" y="9"/>
                  </a:lnTo>
                  <a:lnTo>
                    <a:pt x="234" y="7"/>
                  </a:lnTo>
                  <a:lnTo>
                    <a:pt x="233" y="7"/>
                  </a:lnTo>
                  <a:lnTo>
                    <a:pt x="234" y="7"/>
                  </a:lnTo>
                  <a:lnTo>
                    <a:pt x="233" y="7"/>
                  </a:lnTo>
                  <a:lnTo>
                    <a:pt x="233" y="9"/>
                  </a:lnTo>
                  <a:lnTo>
                    <a:pt x="234" y="9"/>
                  </a:lnTo>
                  <a:lnTo>
                    <a:pt x="234" y="10"/>
                  </a:lnTo>
                  <a:lnTo>
                    <a:pt x="234" y="11"/>
                  </a:lnTo>
                  <a:lnTo>
                    <a:pt x="231" y="11"/>
                  </a:lnTo>
                  <a:lnTo>
                    <a:pt x="230" y="12"/>
                  </a:lnTo>
                  <a:lnTo>
                    <a:pt x="230" y="11"/>
                  </a:lnTo>
                  <a:lnTo>
                    <a:pt x="229" y="11"/>
                  </a:lnTo>
                  <a:lnTo>
                    <a:pt x="229" y="10"/>
                  </a:lnTo>
                  <a:lnTo>
                    <a:pt x="229" y="11"/>
                  </a:lnTo>
                  <a:lnTo>
                    <a:pt x="226" y="11"/>
                  </a:lnTo>
                  <a:lnTo>
                    <a:pt x="228" y="10"/>
                  </a:lnTo>
                  <a:lnTo>
                    <a:pt x="228" y="9"/>
                  </a:lnTo>
                  <a:lnTo>
                    <a:pt x="226" y="9"/>
                  </a:lnTo>
                  <a:lnTo>
                    <a:pt x="226" y="10"/>
                  </a:lnTo>
                  <a:lnTo>
                    <a:pt x="226" y="11"/>
                  </a:lnTo>
                  <a:lnTo>
                    <a:pt x="226" y="12"/>
                  </a:lnTo>
                  <a:lnTo>
                    <a:pt x="225" y="12"/>
                  </a:lnTo>
                  <a:lnTo>
                    <a:pt x="224" y="11"/>
                  </a:lnTo>
                  <a:lnTo>
                    <a:pt x="221" y="11"/>
                  </a:lnTo>
                  <a:lnTo>
                    <a:pt x="221" y="10"/>
                  </a:lnTo>
                  <a:lnTo>
                    <a:pt x="221" y="9"/>
                  </a:lnTo>
                  <a:lnTo>
                    <a:pt x="221" y="7"/>
                  </a:lnTo>
                  <a:lnTo>
                    <a:pt x="220" y="7"/>
                  </a:lnTo>
                  <a:lnTo>
                    <a:pt x="221" y="6"/>
                  </a:lnTo>
                  <a:lnTo>
                    <a:pt x="222" y="7"/>
                  </a:lnTo>
                  <a:lnTo>
                    <a:pt x="224" y="6"/>
                  </a:lnTo>
                  <a:lnTo>
                    <a:pt x="222" y="6"/>
                  </a:lnTo>
                  <a:lnTo>
                    <a:pt x="221" y="6"/>
                  </a:lnTo>
                  <a:lnTo>
                    <a:pt x="221" y="5"/>
                  </a:lnTo>
                  <a:lnTo>
                    <a:pt x="220" y="5"/>
                  </a:lnTo>
                  <a:lnTo>
                    <a:pt x="219" y="5"/>
                  </a:lnTo>
                  <a:lnTo>
                    <a:pt x="219" y="3"/>
                  </a:lnTo>
                  <a:lnTo>
                    <a:pt x="220" y="3"/>
                  </a:lnTo>
                  <a:lnTo>
                    <a:pt x="221" y="3"/>
                  </a:lnTo>
                  <a:lnTo>
                    <a:pt x="220" y="3"/>
                  </a:lnTo>
                  <a:lnTo>
                    <a:pt x="220" y="2"/>
                  </a:lnTo>
                  <a:lnTo>
                    <a:pt x="219" y="2"/>
                  </a:lnTo>
                  <a:lnTo>
                    <a:pt x="221" y="2"/>
                  </a:lnTo>
                  <a:lnTo>
                    <a:pt x="222" y="2"/>
                  </a:lnTo>
                  <a:lnTo>
                    <a:pt x="222" y="1"/>
                  </a:lnTo>
                  <a:lnTo>
                    <a:pt x="221" y="1"/>
                  </a:lnTo>
                  <a:lnTo>
                    <a:pt x="222" y="1"/>
                  </a:lnTo>
                  <a:lnTo>
                    <a:pt x="224" y="1"/>
                  </a:lnTo>
                  <a:lnTo>
                    <a:pt x="221" y="1"/>
                  </a:lnTo>
                  <a:lnTo>
                    <a:pt x="221" y="0"/>
                  </a:lnTo>
                  <a:lnTo>
                    <a:pt x="224" y="0"/>
                  </a:lnTo>
                  <a:lnTo>
                    <a:pt x="235" y="0"/>
                  </a:lnTo>
                  <a:close/>
                  <a:moveTo>
                    <a:pt x="211" y="0"/>
                  </a:moveTo>
                  <a:lnTo>
                    <a:pt x="210" y="0"/>
                  </a:lnTo>
                  <a:lnTo>
                    <a:pt x="208" y="1"/>
                  </a:lnTo>
                  <a:lnTo>
                    <a:pt x="208" y="0"/>
                  </a:lnTo>
                  <a:lnTo>
                    <a:pt x="211" y="0"/>
                  </a:lnTo>
                  <a:close/>
                  <a:moveTo>
                    <a:pt x="193" y="0"/>
                  </a:moveTo>
                  <a:lnTo>
                    <a:pt x="192" y="0"/>
                  </a:lnTo>
                  <a:lnTo>
                    <a:pt x="192" y="1"/>
                  </a:lnTo>
                  <a:lnTo>
                    <a:pt x="193" y="1"/>
                  </a:lnTo>
                  <a:lnTo>
                    <a:pt x="193" y="2"/>
                  </a:lnTo>
                  <a:lnTo>
                    <a:pt x="192" y="2"/>
                  </a:lnTo>
                  <a:lnTo>
                    <a:pt x="192" y="3"/>
                  </a:lnTo>
                  <a:lnTo>
                    <a:pt x="192" y="5"/>
                  </a:lnTo>
                  <a:lnTo>
                    <a:pt x="191" y="6"/>
                  </a:lnTo>
                  <a:lnTo>
                    <a:pt x="191" y="7"/>
                  </a:lnTo>
                  <a:lnTo>
                    <a:pt x="192" y="7"/>
                  </a:lnTo>
                  <a:lnTo>
                    <a:pt x="191" y="7"/>
                  </a:lnTo>
                  <a:lnTo>
                    <a:pt x="191" y="9"/>
                  </a:lnTo>
                  <a:lnTo>
                    <a:pt x="191" y="10"/>
                  </a:lnTo>
                  <a:lnTo>
                    <a:pt x="188" y="11"/>
                  </a:lnTo>
                  <a:lnTo>
                    <a:pt x="187" y="11"/>
                  </a:lnTo>
                  <a:lnTo>
                    <a:pt x="187" y="12"/>
                  </a:lnTo>
                  <a:lnTo>
                    <a:pt x="186" y="14"/>
                  </a:lnTo>
                  <a:lnTo>
                    <a:pt x="184" y="14"/>
                  </a:lnTo>
                  <a:lnTo>
                    <a:pt x="183" y="12"/>
                  </a:lnTo>
                  <a:lnTo>
                    <a:pt x="182" y="12"/>
                  </a:lnTo>
                  <a:lnTo>
                    <a:pt x="182" y="11"/>
                  </a:lnTo>
                  <a:lnTo>
                    <a:pt x="182" y="10"/>
                  </a:lnTo>
                  <a:lnTo>
                    <a:pt x="180" y="10"/>
                  </a:lnTo>
                  <a:lnTo>
                    <a:pt x="180" y="11"/>
                  </a:lnTo>
                  <a:lnTo>
                    <a:pt x="179" y="11"/>
                  </a:lnTo>
                  <a:lnTo>
                    <a:pt x="180" y="12"/>
                  </a:lnTo>
                  <a:lnTo>
                    <a:pt x="179" y="12"/>
                  </a:lnTo>
                  <a:lnTo>
                    <a:pt x="180" y="12"/>
                  </a:lnTo>
                  <a:lnTo>
                    <a:pt x="179" y="12"/>
                  </a:lnTo>
                  <a:lnTo>
                    <a:pt x="178" y="14"/>
                  </a:lnTo>
                  <a:lnTo>
                    <a:pt x="177" y="12"/>
                  </a:lnTo>
                  <a:lnTo>
                    <a:pt x="175" y="12"/>
                  </a:lnTo>
                  <a:lnTo>
                    <a:pt x="175" y="11"/>
                  </a:lnTo>
                  <a:lnTo>
                    <a:pt x="177" y="12"/>
                  </a:lnTo>
                  <a:lnTo>
                    <a:pt x="177" y="11"/>
                  </a:lnTo>
                  <a:lnTo>
                    <a:pt x="177" y="10"/>
                  </a:lnTo>
                  <a:lnTo>
                    <a:pt x="175" y="10"/>
                  </a:lnTo>
                  <a:lnTo>
                    <a:pt x="174" y="10"/>
                  </a:lnTo>
                  <a:lnTo>
                    <a:pt x="174" y="11"/>
                  </a:lnTo>
                  <a:lnTo>
                    <a:pt x="174" y="12"/>
                  </a:lnTo>
                  <a:lnTo>
                    <a:pt x="173" y="12"/>
                  </a:lnTo>
                  <a:lnTo>
                    <a:pt x="172" y="12"/>
                  </a:lnTo>
                  <a:lnTo>
                    <a:pt x="172" y="14"/>
                  </a:lnTo>
                  <a:lnTo>
                    <a:pt x="172" y="15"/>
                  </a:lnTo>
                  <a:lnTo>
                    <a:pt x="169" y="14"/>
                  </a:lnTo>
                  <a:lnTo>
                    <a:pt x="169" y="15"/>
                  </a:lnTo>
                  <a:lnTo>
                    <a:pt x="168" y="15"/>
                  </a:lnTo>
                  <a:lnTo>
                    <a:pt x="166" y="15"/>
                  </a:lnTo>
                  <a:lnTo>
                    <a:pt x="166" y="16"/>
                  </a:lnTo>
                  <a:lnTo>
                    <a:pt x="165" y="16"/>
                  </a:lnTo>
                  <a:lnTo>
                    <a:pt x="165" y="17"/>
                  </a:lnTo>
                  <a:lnTo>
                    <a:pt x="164" y="19"/>
                  </a:lnTo>
                  <a:lnTo>
                    <a:pt x="164" y="20"/>
                  </a:lnTo>
                  <a:lnTo>
                    <a:pt x="163" y="20"/>
                  </a:lnTo>
                  <a:lnTo>
                    <a:pt x="161" y="20"/>
                  </a:lnTo>
                  <a:lnTo>
                    <a:pt x="160" y="21"/>
                  </a:lnTo>
                  <a:lnTo>
                    <a:pt x="158" y="23"/>
                  </a:lnTo>
                  <a:lnTo>
                    <a:pt x="156" y="23"/>
                  </a:lnTo>
                  <a:lnTo>
                    <a:pt x="156" y="24"/>
                  </a:lnTo>
                  <a:lnTo>
                    <a:pt x="155" y="24"/>
                  </a:lnTo>
                  <a:lnTo>
                    <a:pt x="152" y="24"/>
                  </a:lnTo>
                  <a:lnTo>
                    <a:pt x="151" y="24"/>
                  </a:lnTo>
                  <a:lnTo>
                    <a:pt x="150" y="24"/>
                  </a:lnTo>
                  <a:lnTo>
                    <a:pt x="149" y="23"/>
                  </a:lnTo>
                  <a:lnTo>
                    <a:pt x="146" y="20"/>
                  </a:lnTo>
                  <a:lnTo>
                    <a:pt x="145" y="19"/>
                  </a:lnTo>
                  <a:lnTo>
                    <a:pt x="145" y="17"/>
                  </a:lnTo>
                  <a:lnTo>
                    <a:pt x="146" y="16"/>
                  </a:lnTo>
                  <a:lnTo>
                    <a:pt x="147" y="15"/>
                  </a:lnTo>
                  <a:lnTo>
                    <a:pt x="149" y="15"/>
                  </a:lnTo>
                  <a:lnTo>
                    <a:pt x="150" y="15"/>
                  </a:lnTo>
                  <a:lnTo>
                    <a:pt x="151" y="15"/>
                  </a:lnTo>
                  <a:lnTo>
                    <a:pt x="151" y="14"/>
                  </a:lnTo>
                  <a:lnTo>
                    <a:pt x="152" y="12"/>
                  </a:lnTo>
                  <a:lnTo>
                    <a:pt x="154" y="12"/>
                  </a:lnTo>
                  <a:lnTo>
                    <a:pt x="155" y="11"/>
                  </a:lnTo>
                  <a:lnTo>
                    <a:pt x="156" y="11"/>
                  </a:lnTo>
                  <a:lnTo>
                    <a:pt x="158" y="11"/>
                  </a:lnTo>
                  <a:lnTo>
                    <a:pt x="159" y="11"/>
                  </a:lnTo>
                  <a:lnTo>
                    <a:pt x="159" y="12"/>
                  </a:lnTo>
                  <a:lnTo>
                    <a:pt x="160" y="11"/>
                  </a:lnTo>
                  <a:lnTo>
                    <a:pt x="160" y="10"/>
                  </a:lnTo>
                  <a:lnTo>
                    <a:pt x="160" y="11"/>
                  </a:lnTo>
                  <a:lnTo>
                    <a:pt x="160" y="10"/>
                  </a:lnTo>
                  <a:lnTo>
                    <a:pt x="161" y="10"/>
                  </a:lnTo>
                  <a:lnTo>
                    <a:pt x="161" y="9"/>
                  </a:lnTo>
                  <a:lnTo>
                    <a:pt x="161" y="10"/>
                  </a:lnTo>
                  <a:lnTo>
                    <a:pt x="161" y="9"/>
                  </a:lnTo>
                  <a:lnTo>
                    <a:pt x="163" y="9"/>
                  </a:lnTo>
                  <a:lnTo>
                    <a:pt x="163" y="7"/>
                  </a:lnTo>
                  <a:lnTo>
                    <a:pt x="164" y="7"/>
                  </a:lnTo>
                  <a:lnTo>
                    <a:pt x="163" y="7"/>
                  </a:lnTo>
                  <a:lnTo>
                    <a:pt x="164" y="7"/>
                  </a:lnTo>
                  <a:lnTo>
                    <a:pt x="164" y="6"/>
                  </a:lnTo>
                  <a:lnTo>
                    <a:pt x="163" y="6"/>
                  </a:lnTo>
                  <a:lnTo>
                    <a:pt x="161" y="6"/>
                  </a:lnTo>
                  <a:lnTo>
                    <a:pt x="161" y="7"/>
                  </a:lnTo>
                  <a:lnTo>
                    <a:pt x="160" y="9"/>
                  </a:lnTo>
                  <a:lnTo>
                    <a:pt x="160" y="7"/>
                  </a:lnTo>
                  <a:lnTo>
                    <a:pt x="160" y="9"/>
                  </a:lnTo>
                  <a:lnTo>
                    <a:pt x="159" y="7"/>
                  </a:lnTo>
                  <a:lnTo>
                    <a:pt x="159" y="9"/>
                  </a:lnTo>
                  <a:lnTo>
                    <a:pt x="158" y="9"/>
                  </a:lnTo>
                  <a:lnTo>
                    <a:pt x="156" y="9"/>
                  </a:lnTo>
                  <a:lnTo>
                    <a:pt x="155" y="9"/>
                  </a:lnTo>
                  <a:lnTo>
                    <a:pt x="156" y="7"/>
                  </a:lnTo>
                  <a:lnTo>
                    <a:pt x="156" y="6"/>
                  </a:lnTo>
                  <a:lnTo>
                    <a:pt x="155" y="6"/>
                  </a:lnTo>
                  <a:lnTo>
                    <a:pt x="155" y="7"/>
                  </a:lnTo>
                  <a:lnTo>
                    <a:pt x="155" y="6"/>
                  </a:lnTo>
                  <a:lnTo>
                    <a:pt x="154" y="6"/>
                  </a:lnTo>
                  <a:lnTo>
                    <a:pt x="154" y="7"/>
                  </a:lnTo>
                  <a:lnTo>
                    <a:pt x="154" y="9"/>
                  </a:lnTo>
                  <a:lnTo>
                    <a:pt x="152" y="10"/>
                  </a:lnTo>
                  <a:lnTo>
                    <a:pt x="151" y="9"/>
                  </a:lnTo>
                  <a:lnTo>
                    <a:pt x="151" y="10"/>
                  </a:lnTo>
                  <a:lnTo>
                    <a:pt x="150" y="10"/>
                  </a:lnTo>
                  <a:lnTo>
                    <a:pt x="149" y="10"/>
                  </a:lnTo>
                  <a:lnTo>
                    <a:pt x="147" y="10"/>
                  </a:lnTo>
                  <a:lnTo>
                    <a:pt x="147" y="9"/>
                  </a:lnTo>
                  <a:lnTo>
                    <a:pt x="149" y="7"/>
                  </a:lnTo>
                  <a:lnTo>
                    <a:pt x="147" y="9"/>
                  </a:lnTo>
                  <a:lnTo>
                    <a:pt x="147" y="7"/>
                  </a:lnTo>
                  <a:lnTo>
                    <a:pt x="147" y="6"/>
                  </a:lnTo>
                  <a:lnTo>
                    <a:pt x="147" y="5"/>
                  </a:lnTo>
                  <a:lnTo>
                    <a:pt x="149" y="5"/>
                  </a:lnTo>
                  <a:lnTo>
                    <a:pt x="149" y="3"/>
                  </a:lnTo>
                  <a:lnTo>
                    <a:pt x="150" y="3"/>
                  </a:lnTo>
                  <a:lnTo>
                    <a:pt x="150" y="2"/>
                  </a:lnTo>
                  <a:lnTo>
                    <a:pt x="151" y="2"/>
                  </a:lnTo>
                  <a:lnTo>
                    <a:pt x="150" y="2"/>
                  </a:lnTo>
                  <a:lnTo>
                    <a:pt x="147" y="3"/>
                  </a:lnTo>
                  <a:lnTo>
                    <a:pt x="147" y="2"/>
                  </a:lnTo>
                  <a:lnTo>
                    <a:pt x="146" y="1"/>
                  </a:lnTo>
                  <a:lnTo>
                    <a:pt x="146" y="2"/>
                  </a:lnTo>
                  <a:lnTo>
                    <a:pt x="146" y="3"/>
                  </a:lnTo>
                  <a:lnTo>
                    <a:pt x="147" y="3"/>
                  </a:lnTo>
                  <a:lnTo>
                    <a:pt x="146" y="5"/>
                  </a:lnTo>
                  <a:lnTo>
                    <a:pt x="146" y="6"/>
                  </a:lnTo>
                  <a:lnTo>
                    <a:pt x="146" y="7"/>
                  </a:lnTo>
                  <a:lnTo>
                    <a:pt x="145" y="6"/>
                  </a:lnTo>
                  <a:lnTo>
                    <a:pt x="145" y="5"/>
                  </a:lnTo>
                  <a:lnTo>
                    <a:pt x="144" y="5"/>
                  </a:lnTo>
                  <a:lnTo>
                    <a:pt x="144" y="6"/>
                  </a:lnTo>
                  <a:lnTo>
                    <a:pt x="145" y="6"/>
                  </a:lnTo>
                  <a:lnTo>
                    <a:pt x="145" y="7"/>
                  </a:lnTo>
                  <a:lnTo>
                    <a:pt x="145" y="9"/>
                  </a:lnTo>
                  <a:lnTo>
                    <a:pt x="145" y="10"/>
                  </a:lnTo>
                  <a:lnTo>
                    <a:pt x="144" y="11"/>
                  </a:lnTo>
                  <a:lnTo>
                    <a:pt x="142" y="12"/>
                  </a:lnTo>
                  <a:lnTo>
                    <a:pt x="141" y="12"/>
                  </a:lnTo>
                  <a:lnTo>
                    <a:pt x="141" y="11"/>
                  </a:lnTo>
                  <a:lnTo>
                    <a:pt x="140" y="10"/>
                  </a:lnTo>
                  <a:lnTo>
                    <a:pt x="141" y="10"/>
                  </a:lnTo>
                  <a:lnTo>
                    <a:pt x="141" y="9"/>
                  </a:lnTo>
                  <a:lnTo>
                    <a:pt x="140" y="7"/>
                  </a:lnTo>
                  <a:lnTo>
                    <a:pt x="140" y="9"/>
                  </a:lnTo>
                  <a:lnTo>
                    <a:pt x="140" y="10"/>
                  </a:lnTo>
                  <a:lnTo>
                    <a:pt x="138" y="9"/>
                  </a:lnTo>
                  <a:lnTo>
                    <a:pt x="138" y="10"/>
                  </a:lnTo>
                  <a:lnTo>
                    <a:pt x="138" y="11"/>
                  </a:lnTo>
                  <a:lnTo>
                    <a:pt x="138" y="12"/>
                  </a:lnTo>
                  <a:lnTo>
                    <a:pt x="137" y="12"/>
                  </a:lnTo>
                  <a:lnTo>
                    <a:pt x="137" y="11"/>
                  </a:lnTo>
                  <a:lnTo>
                    <a:pt x="136" y="11"/>
                  </a:lnTo>
                  <a:lnTo>
                    <a:pt x="135" y="11"/>
                  </a:lnTo>
                  <a:lnTo>
                    <a:pt x="135" y="10"/>
                  </a:lnTo>
                  <a:lnTo>
                    <a:pt x="136" y="10"/>
                  </a:lnTo>
                  <a:lnTo>
                    <a:pt x="136" y="9"/>
                  </a:lnTo>
                  <a:lnTo>
                    <a:pt x="135" y="10"/>
                  </a:lnTo>
                  <a:lnTo>
                    <a:pt x="135" y="9"/>
                  </a:lnTo>
                  <a:lnTo>
                    <a:pt x="135" y="7"/>
                  </a:lnTo>
                  <a:lnTo>
                    <a:pt x="133" y="7"/>
                  </a:lnTo>
                  <a:lnTo>
                    <a:pt x="133" y="9"/>
                  </a:lnTo>
                  <a:lnTo>
                    <a:pt x="132" y="9"/>
                  </a:lnTo>
                  <a:lnTo>
                    <a:pt x="131" y="9"/>
                  </a:lnTo>
                  <a:lnTo>
                    <a:pt x="128" y="7"/>
                  </a:lnTo>
                  <a:lnTo>
                    <a:pt x="127" y="7"/>
                  </a:lnTo>
                  <a:lnTo>
                    <a:pt x="127" y="6"/>
                  </a:lnTo>
                  <a:lnTo>
                    <a:pt x="127" y="5"/>
                  </a:lnTo>
                  <a:lnTo>
                    <a:pt x="128" y="5"/>
                  </a:lnTo>
                  <a:lnTo>
                    <a:pt x="127" y="5"/>
                  </a:lnTo>
                  <a:lnTo>
                    <a:pt x="128" y="3"/>
                  </a:lnTo>
                  <a:lnTo>
                    <a:pt x="130" y="2"/>
                  </a:lnTo>
                  <a:lnTo>
                    <a:pt x="130" y="1"/>
                  </a:lnTo>
                  <a:lnTo>
                    <a:pt x="132" y="1"/>
                  </a:lnTo>
                  <a:lnTo>
                    <a:pt x="133" y="1"/>
                  </a:lnTo>
                  <a:lnTo>
                    <a:pt x="135" y="1"/>
                  </a:lnTo>
                  <a:lnTo>
                    <a:pt x="136" y="1"/>
                  </a:lnTo>
                  <a:lnTo>
                    <a:pt x="137" y="0"/>
                  </a:lnTo>
                  <a:lnTo>
                    <a:pt x="161" y="0"/>
                  </a:lnTo>
                  <a:lnTo>
                    <a:pt x="161" y="1"/>
                  </a:lnTo>
                  <a:lnTo>
                    <a:pt x="163" y="1"/>
                  </a:lnTo>
                  <a:lnTo>
                    <a:pt x="163" y="0"/>
                  </a:lnTo>
                  <a:lnTo>
                    <a:pt x="164" y="0"/>
                  </a:lnTo>
                  <a:lnTo>
                    <a:pt x="166" y="0"/>
                  </a:lnTo>
                  <a:lnTo>
                    <a:pt x="168" y="0"/>
                  </a:lnTo>
                  <a:lnTo>
                    <a:pt x="169" y="0"/>
                  </a:lnTo>
                  <a:lnTo>
                    <a:pt x="172" y="1"/>
                  </a:lnTo>
                  <a:lnTo>
                    <a:pt x="174" y="1"/>
                  </a:lnTo>
                  <a:lnTo>
                    <a:pt x="175" y="1"/>
                  </a:lnTo>
                  <a:lnTo>
                    <a:pt x="174" y="0"/>
                  </a:lnTo>
                  <a:lnTo>
                    <a:pt x="193" y="0"/>
                  </a:lnTo>
                  <a:close/>
                  <a:moveTo>
                    <a:pt x="282" y="0"/>
                  </a:moveTo>
                  <a:lnTo>
                    <a:pt x="282" y="1"/>
                  </a:lnTo>
                  <a:lnTo>
                    <a:pt x="284" y="1"/>
                  </a:lnTo>
                  <a:lnTo>
                    <a:pt x="284" y="2"/>
                  </a:lnTo>
                  <a:lnTo>
                    <a:pt x="285" y="1"/>
                  </a:lnTo>
                  <a:lnTo>
                    <a:pt x="284" y="0"/>
                  </a:lnTo>
                  <a:lnTo>
                    <a:pt x="287" y="0"/>
                  </a:lnTo>
                  <a:lnTo>
                    <a:pt x="287" y="1"/>
                  </a:lnTo>
                  <a:lnTo>
                    <a:pt x="286" y="1"/>
                  </a:lnTo>
                  <a:lnTo>
                    <a:pt x="287" y="1"/>
                  </a:lnTo>
                  <a:lnTo>
                    <a:pt x="289" y="0"/>
                  </a:lnTo>
                  <a:lnTo>
                    <a:pt x="290" y="0"/>
                  </a:lnTo>
                  <a:lnTo>
                    <a:pt x="290" y="1"/>
                  </a:lnTo>
                  <a:lnTo>
                    <a:pt x="291" y="1"/>
                  </a:lnTo>
                  <a:lnTo>
                    <a:pt x="291" y="2"/>
                  </a:lnTo>
                  <a:lnTo>
                    <a:pt x="290" y="2"/>
                  </a:lnTo>
                  <a:lnTo>
                    <a:pt x="291" y="2"/>
                  </a:lnTo>
                  <a:lnTo>
                    <a:pt x="291" y="1"/>
                  </a:lnTo>
                  <a:lnTo>
                    <a:pt x="291" y="0"/>
                  </a:lnTo>
                  <a:lnTo>
                    <a:pt x="294" y="0"/>
                  </a:lnTo>
                  <a:lnTo>
                    <a:pt x="295" y="1"/>
                  </a:lnTo>
                  <a:lnTo>
                    <a:pt x="296" y="1"/>
                  </a:lnTo>
                  <a:lnTo>
                    <a:pt x="298" y="2"/>
                  </a:lnTo>
                  <a:lnTo>
                    <a:pt x="296" y="3"/>
                  </a:lnTo>
                  <a:lnTo>
                    <a:pt x="298" y="3"/>
                  </a:lnTo>
                  <a:lnTo>
                    <a:pt x="298" y="2"/>
                  </a:lnTo>
                  <a:lnTo>
                    <a:pt x="299" y="2"/>
                  </a:lnTo>
                  <a:lnTo>
                    <a:pt x="300" y="2"/>
                  </a:lnTo>
                  <a:lnTo>
                    <a:pt x="301" y="3"/>
                  </a:lnTo>
                  <a:lnTo>
                    <a:pt x="301" y="2"/>
                  </a:lnTo>
                  <a:lnTo>
                    <a:pt x="300" y="2"/>
                  </a:lnTo>
                  <a:lnTo>
                    <a:pt x="300" y="1"/>
                  </a:lnTo>
                  <a:lnTo>
                    <a:pt x="299" y="1"/>
                  </a:lnTo>
                  <a:lnTo>
                    <a:pt x="299" y="0"/>
                  </a:lnTo>
                  <a:lnTo>
                    <a:pt x="300" y="0"/>
                  </a:lnTo>
                  <a:lnTo>
                    <a:pt x="332" y="0"/>
                  </a:lnTo>
                  <a:lnTo>
                    <a:pt x="332" y="1"/>
                  </a:lnTo>
                  <a:lnTo>
                    <a:pt x="329" y="1"/>
                  </a:lnTo>
                  <a:lnTo>
                    <a:pt x="329" y="2"/>
                  </a:lnTo>
                  <a:lnTo>
                    <a:pt x="332" y="1"/>
                  </a:lnTo>
                  <a:lnTo>
                    <a:pt x="333" y="1"/>
                  </a:lnTo>
                  <a:lnTo>
                    <a:pt x="335" y="2"/>
                  </a:lnTo>
                  <a:lnTo>
                    <a:pt x="333" y="2"/>
                  </a:lnTo>
                  <a:lnTo>
                    <a:pt x="335" y="2"/>
                  </a:lnTo>
                  <a:lnTo>
                    <a:pt x="335" y="3"/>
                  </a:lnTo>
                  <a:lnTo>
                    <a:pt x="335" y="5"/>
                  </a:lnTo>
                  <a:lnTo>
                    <a:pt x="335" y="6"/>
                  </a:lnTo>
                  <a:lnTo>
                    <a:pt x="335" y="7"/>
                  </a:lnTo>
                  <a:lnTo>
                    <a:pt x="333" y="7"/>
                  </a:lnTo>
                  <a:lnTo>
                    <a:pt x="333" y="9"/>
                  </a:lnTo>
                  <a:lnTo>
                    <a:pt x="332" y="9"/>
                  </a:lnTo>
                  <a:lnTo>
                    <a:pt x="332" y="10"/>
                  </a:lnTo>
                  <a:lnTo>
                    <a:pt x="331" y="10"/>
                  </a:lnTo>
                  <a:lnTo>
                    <a:pt x="331" y="11"/>
                  </a:lnTo>
                  <a:lnTo>
                    <a:pt x="329" y="11"/>
                  </a:lnTo>
                  <a:lnTo>
                    <a:pt x="331" y="11"/>
                  </a:lnTo>
                  <a:lnTo>
                    <a:pt x="331" y="12"/>
                  </a:lnTo>
                  <a:lnTo>
                    <a:pt x="332" y="12"/>
                  </a:lnTo>
                  <a:lnTo>
                    <a:pt x="333" y="11"/>
                  </a:lnTo>
                  <a:lnTo>
                    <a:pt x="335" y="11"/>
                  </a:lnTo>
                  <a:lnTo>
                    <a:pt x="335" y="12"/>
                  </a:lnTo>
                  <a:lnTo>
                    <a:pt x="335" y="14"/>
                  </a:lnTo>
                  <a:lnTo>
                    <a:pt x="336" y="14"/>
                  </a:lnTo>
                  <a:lnTo>
                    <a:pt x="335" y="14"/>
                  </a:lnTo>
                  <a:lnTo>
                    <a:pt x="333" y="15"/>
                  </a:lnTo>
                  <a:lnTo>
                    <a:pt x="332" y="15"/>
                  </a:lnTo>
                  <a:lnTo>
                    <a:pt x="331" y="15"/>
                  </a:lnTo>
                  <a:lnTo>
                    <a:pt x="331" y="14"/>
                  </a:lnTo>
                  <a:lnTo>
                    <a:pt x="331" y="12"/>
                  </a:lnTo>
                  <a:lnTo>
                    <a:pt x="331" y="14"/>
                  </a:lnTo>
                  <a:lnTo>
                    <a:pt x="331" y="12"/>
                  </a:lnTo>
                  <a:lnTo>
                    <a:pt x="329" y="14"/>
                  </a:lnTo>
                  <a:lnTo>
                    <a:pt x="331" y="15"/>
                  </a:lnTo>
                  <a:lnTo>
                    <a:pt x="331" y="16"/>
                  </a:lnTo>
                  <a:lnTo>
                    <a:pt x="331" y="17"/>
                  </a:lnTo>
                  <a:lnTo>
                    <a:pt x="331" y="19"/>
                  </a:lnTo>
                  <a:lnTo>
                    <a:pt x="331" y="20"/>
                  </a:lnTo>
                  <a:lnTo>
                    <a:pt x="329" y="20"/>
                  </a:lnTo>
                  <a:lnTo>
                    <a:pt x="327" y="20"/>
                  </a:lnTo>
                  <a:lnTo>
                    <a:pt x="326" y="20"/>
                  </a:lnTo>
                  <a:lnTo>
                    <a:pt x="324" y="20"/>
                  </a:lnTo>
                  <a:lnTo>
                    <a:pt x="324" y="21"/>
                  </a:lnTo>
                  <a:lnTo>
                    <a:pt x="323" y="21"/>
                  </a:lnTo>
                  <a:lnTo>
                    <a:pt x="322" y="23"/>
                  </a:lnTo>
                  <a:lnTo>
                    <a:pt x="321" y="23"/>
                  </a:lnTo>
                  <a:lnTo>
                    <a:pt x="321" y="21"/>
                  </a:lnTo>
                  <a:lnTo>
                    <a:pt x="319" y="21"/>
                  </a:lnTo>
                  <a:lnTo>
                    <a:pt x="319" y="20"/>
                  </a:lnTo>
                  <a:lnTo>
                    <a:pt x="318" y="20"/>
                  </a:lnTo>
                  <a:lnTo>
                    <a:pt x="318" y="21"/>
                  </a:lnTo>
                  <a:lnTo>
                    <a:pt x="317" y="21"/>
                  </a:lnTo>
                  <a:lnTo>
                    <a:pt x="315" y="21"/>
                  </a:lnTo>
                  <a:lnTo>
                    <a:pt x="315" y="20"/>
                  </a:lnTo>
                  <a:lnTo>
                    <a:pt x="315" y="19"/>
                  </a:lnTo>
                  <a:lnTo>
                    <a:pt x="315" y="17"/>
                  </a:lnTo>
                  <a:lnTo>
                    <a:pt x="315" y="16"/>
                  </a:lnTo>
                  <a:lnTo>
                    <a:pt x="315" y="15"/>
                  </a:lnTo>
                  <a:lnTo>
                    <a:pt x="314" y="15"/>
                  </a:lnTo>
                  <a:lnTo>
                    <a:pt x="313" y="14"/>
                  </a:lnTo>
                  <a:lnTo>
                    <a:pt x="313" y="15"/>
                  </a:lnTo>
                  <a:lnTo>
                    <a:pt x="313" y="16"/>
                  </a:lnTo>
                  <a:lnTo>
                    <a:pt x="314" y="16"/>
                  </a:lnTo>
                  <a:lnTo>
                    <a:pt x="313" y="17"/>
                  </a:lnTo>
                  <a:lnTo>
                    <a:pt x="313" y="19"/>
                  </a:lnTo>
                  <a:lnTo>
                    <a:pt x="313" y="20"/>
                  </a:lnTo>
                  <a:lnTo>
                    <a:pt x="313" y="21"/>
                  </a:lnTo>
                  <a:lnTo>
                    <a:pt x="312" y="21"/>
                  </a:lnTo>
                  <a:lnTo>
                    <a:pt x="310" y="21"/>
                  </a:lnTo>
                  <a:lnTo>
                    <a:pt x="309" y="21"/>
                  </a:lnTo>
                  <a:lnTo>
                    <a:pt x="308" y="21"/>
                  </a:lnTo>
                  <a:lnTo>
                    <a:pt x="307" y="21"/>
                  </a:lnTo>
                  <a:lnTo>
                    <a:pt x="305" y="21"/>
                  </a:lnTo>
                  <a:lnTo>
                    <a:pt x="305" y="20"/>
                  </a:lnTo>
                  <a:lnTo>
                    <a:pt x="305" y="19"/>
                  </a:lnTo>
                  <a:lnTo>
                    <a:pt x="305" y="17"/>
                  </a:lnTo>
                  <a:lnTo>
                    <a:pt x="304" y="19"/>
                  </a:lnTo>
                  <a:lnTo>
                    <a:pt x="304" y="20"/>
                  </a:lnTo>
                  <a:lnTo>
                    <a:pt x="304" y="21"/>
                  </a:lnTo>
                  <a:lnTo>
                    <a:pt x="304" y="23"/>
                  </a:lnTo>
                  <a:lnTo>
                    <a:pt x="303" y="21"/>
                  </a:lnTo>
                  <a:lnTo>
                    <a:pt x="303" y="20"/>
                  </a:lnTo>
                  <a:lnTo>
                    <a:pt x="303" y="19"/>
                  </a:lnTo>
                  <a:lnTo>
                    <a:pt x="301" y="17"/>
                  </a:lnTo>
                  <a:lnTo>
                    <a:pt x="301" y="19"/>
                  </a:lnTo>
                  <a:lnTo>
                    <a:pt x="301" y="20"/>
                  </a:lnTo>
                  <a:lnTo>
                    <a:pt x="301" y="21"/>
                  </a:lnTo>
                  <a:lnTo>
                    <a:pt x="303" y="21"/>
                  </a:lnTo>
                  <a:lnTo>
                    <a:pt x="301" y="21"/>
                  </a:lnTo>
                  <a:lnTo>
                    <a:pt x="300" y="23"/>
                  </a:lnTo>
                  <a:lnTo>
                    <a:pt x="299" y="23"/>
                  </a:lnTo>
                  <a:lnTo>
                    <a:pt x="299" y="21"/>
                  </a:lnTo>
                  <a:lnTo>
                    <a:pt x="299" y="20"/>
                  </a:lnTo>
                  <a:lnTo>
                    <a:pt x="299" y="19"/>
                  </a:lnTo>
                  <a:lnTo>
                    <a:pt x="298" y="19"/>
                  </a:lnTo>
                  <a:lnTo>
                    <a:pt x="298" y="20"/>
                  </a:lnTo>
                  <a:lnTo>
                    <a:pt x="298" y="21"/>
                  </a:lnTo>
                  <a:lnTo>
                    <a:pt x="298" y="23"/>
                  </a:lnTo>
                  <a:lnTo>
                    <a:pt x="296" y="23"/>
                  </a:lnTo>
                  <a:lnTo>
                    <a:pt x="295" y="21"/>
                  </a:lnTo>
                  <a:lnTo>
                    <a:pt x="295" y="20"/>
                  </a:lnTo>
                  <a:lnTo>
                    <a:pt x="295" y="19"/>
                  </a:lnTo>
                  <a:lnTo>
                    <a:pt x="295" y="20"/>
                  </a:lnTo>
                  <a:lnTo>
                    <a:pt x="295" y="21"/>
                  </a:lnTo>
                  <a:lnTo>
                    <a:pt x="296" y="23"/>
                  </a:lnTo>
                  <a:lnTo>
                    <a:pt x="294" y="23"/>
                  </a:lnTo>
                  <a:lnTo>
                    <a:pt x="294" y="21"/>
                  </a:lnTo>
                  <a:lnTo>
                    <a:pt x="294" y="23"/>
                  </a:lnTo>
                  <a:lnTo>
                    <a:pt x="293" y="23"/>
                  </a:lnTo>
                  <a:lnTo>
                    <a:pt x="291" y="21"/>
                  </a:lnTo>
                  <a:lnTo>
                    <a:pt x="293" y="21"/>
                  </a:lnTo>
                  <a:lnTo>
                    <a:pt x="291" y="21"/>
                  </a:lnTo>
                  <a:lnTo>
                    <a:pt x="291" y="23"/>
                  </a:lnTo>
                  <a:lnTo>
                    <a:pt x="290" y="23"/>
                  </a:lnTo>
                  <a:lnTo>
                    <a:pt x="290" y="21"/>
                  </a:lnTo>
                  <a:lnTo>
                    <a:pt x="289" y="23"/>
                  </a:lnTo>
                  <a:lnTo>
                    <a:pt x="287" y="23"/>
                  </a:lnTo>
                  <a:lnTo>
                    <a:pt x="287" y="21"/>
                  </a:lnTo>
                  <a:lnTo>
                    <a:pt x="287" y="23"/>
                  </a:lnTo>
                  <a:lnTo>
                    <a:pt x="286" y="21"/>
                  </a:lnTo>
                  <a:lnTo>
                    <a:pt x="285" y="21"/>
                  </a:lnTo>
                  <a:lnTo>
                    <a:pt x="285" y="20"/>
                  </a:lnTo>
                  <a:lnTo>
                    <a:pt x="285" y="19"/>
                  </a:lnTo>
                  <a:lnTo>
                    <a:pt x="286" y="19"/>
                  </a:lnTo>
                  <a:lnTo>
                    <a:pt x="286" y="17"/>
                  </a:lnTo>
                  <a:lnTo>
                    <a:pt x="286" y="16"/>
                  </a:lnTo>
                  <a:lnTo>
                    <a:pt x="286" y="15"/>
                  </a:lnTo>
                  <a:lnTo>
                    <a:pt x="285" y="14"/>
                  </a:lnTo>
                  <a:lnTo>
                    <a:pt x="285" y="15"/>
                  </a:lnTo>
                  <a:lnTo>
                    <a:pt x="285" y="16"/>
                  </a:lnTo>
                  <a:lnTo>
                    <a:pt x="285" y="17"/>
                  </a:lnTo>
                  <a:lnTo>
                    <a:pt x="284" y="17"/>
                  </a:lnTo>
                  <a:lnTo>
                    <a:pt x="284" y="19"/>
                  </a:lnTo>
                  <a:lnTo>
                    <a:pt x="284" y="17"/>
                  </a:lnTo>
                  <a:lnTo>
                    <a:pt x="284" y="16"/>
                  </a:lnTo>
                  <a:lnTo>
                    <a:pt x="282" y="15"/>
                  </a:lnTo>
                  <a:lnTo>
                    <a:pt x="282" y="16"/>
                  </a:lnTo>
                  <a:lnTo>
                    <a:pt x="282" y="17"/>
                  </a:lnTo>
                  <a:lnTo>
                    <a:pt x="281" y="16"/>
                  </a:lnTo>
                  <a:lnTo>
                    <a:pt x="282" y="17"/>
                  </a:lnTo>
                  <a:lnTo>
                    <a:pt x="282" y="19"/>
                  </a:lnTo>
                  <a:lnTo>
                    <a:pt x="282" y="20"/>
                  </a:lnTo>
                  <a:lnTo>
                    <a:pt x="281" y="20"/>
                  </a:lnTo>
                  <a:lnTo>
                    <a:pt x="281" y="21"/>
                  </a:lnTo>
                  <a:lnTo>
                    <a:pt x="280" y="21"/>
                  </a:lnTo>
                  <a:lnTo>
                    <a:pt x="279" y="21"/>
                  </a:lnTo>
                  <a:lnTo>
                    <a:pt x="277" y="21"/>
                  </a:lnTo>
                  <a:lnTo>
                    <a:pt x="277" y="20"/>
                  </a:lnTo>
                  <a:lnTo>
                    <a:pt x="277" y="21"/>
                  </a:lnTo>
                  <a:lnTo>
                    <a:pt x="276" y="20"/>
                  </a:lnTo>
                  <a:lnTo>
                    <a:pt x="276" y="19"/>
                  </a:lnTo>
                  <a:lnTo>
                    <a:pt x="275" y="20"/>
                  </a:lnTo>
                  <a:lnTo>
                    <a:pt x="273" y="19"/>
                  </a:lnTo>
                  <a:lnTo>
                    <a:pt x="273" y="17"/>
                  </a:lnTo>
                  <a:lnTo>
                    <a:pt x="272" y="17"/>
                  </a:lnTo>
                  <a:lnTo>
                    <a:pt x="272" y="16"/>
                  </a:lnTo>
                  <a:lnTo>
                    <a:pt x="273" y="16"/>
                  </a:lnTo>
                  <a:lnTo>
                    <a:pt x="273" y="15"/>
                  </a:lnTo>
                  <a:lnTo>
                    <a:pt x="273" y="14"/>
                  </a:lnTo>
                  <a:lnTo>
                    <a:pt x="272" y="15"/>
                  </a:lnTo>
                  <a:lnTo>
                    <a:pt x="272" y="16"/>
                  </a:lnTo>
                  <a:lnTo>
                    <a:pt x="271" y="16"/>
                  </a:lnTo>
                  <a:lnTo>
                    <a:pt x="271" y="17"/>
                  </a:lnTo>
                  <a:lnTo>
                    <a:pt x="271" y="19"/>
                  </a:lnTo>
                  <a:lnTo>
                    <a:pt x="272" y="19"/>
                  </a:lnTo>
                  <a:lnTo>
                    <a:pt x="271" y="19"/>
                  </a:lnTo>
                  <a:lnTo>
                    <a:pt x="271" y="17"/>
                  </a:lnTo>
                  <a:lnTo>
                    <a:pt x="270" y="17"/>
                  </a:lnTo>
                  <a:lnTo>
                    <a:pt x="270" y="19"/>
                  </a:lnTo>
                  <a:lnTo>
                    <a:pt x="268" y="19"/>
                  </a:lnTo>
                  <a:lnTo>
                    <a:pt x="268" y="17"/>
                  </a:lnTo>
                  <a:lnTo>
                    <a:pt x="267" y="17"/>
                  </a:lnTo>
                  <a:lnTo>
                    <a:pt x="268" y="17"/>
                  </a:lnTo>
                  <a:lnTo>
                    <a:pt x="267" y="17"/>
                  </a:lnTo>
                  <a:lnTo>
                    <a:pt x="267" y="16"/>
                  </a:lnTo>
                  <a:lnTo>
                    <a:pt x="266" y="16"/>
                  </a:lnTo>
                  <a:lnTo>
                    <a:pt x="266" y="15"/>
                  </a:lnTo>
                  <a:lnTo>
                    <a:pt x="267" y="15"/>
                  </a:lnTo>
                  <a:lnTo>
                    <a:pt x="267" y="14"/>
                  </a:lnTo>
                  <a:lnTo>
                    <a:pt x="266" y="12"/>
                  </a:lnTo>
                  <a:lnTo>
                    <a:pt x="266" y="11"/>
                  </a:lnTo>
                  <a:lnTo>
                    <a:pt x="266" y="10"/>
                  </a:lnTo>
                  <a:lnTo>
                    <a:pt x="267" y="10"/>
                  </a:lnTo>
                  <a:lnTo>
                    <a:pt x="266" y="9"/>
                  </a:lnTo>
                  <a:lnTo>
                    <a:pt x="265" y="9"/>
                  </a:lnTo>
                  <a:lnTo>
                    <a:pt x="265" y="7"/>
                  </a:lnTo>
                  <a:lnTo>
                    <a:pt x="265" y="6"/>
                  </a:lnTo>
                  <a:lnTo>
                    <a:pt x="265" y="5"/>
                  </a:lnTo>
                  <a:lnTo>
                    <a:pt x="265" y="3"/>
                  </a:lnTo>
                  <a:lnTo>
                    <a:pt x="265" y="2"/>
                  </a:lnTo>
                  <a:lnTo>
                    <a:pt x="265" y="1"/>
                  </a:lnTo>
                  <a:lnTo>
                    <a:pt x="266" y="0"/>
                  </a:lnTo>
                  <a:lnTo>
                    <a:pt x="282" y="0"/>
                  </a:lnTo>
                  <a:close/>
                  <a:moveTo>
                    <a:pt x="318" y="393"/>
                  </a:moveTo>
                  <a:lnTo>
                    <a:pt x="317" y="393"/>
                  </a:lnTo>
                  <a:lnTo>
                    <a:pt x="318" y="392"/>
                  </a:lnTo>
                  <a:lnTo>
                    <a:pt x="318" y="393"/>
                  </a:lnTo>
                  <a:close/>
                  <a:moveTo>
                    <a:pt x="410" y="380"/>
                  </a:moveTo>
                  <a:lnTo>
                    <a:pt x="411" y="380"/>
                  </a:lnTo>
                  <a:lnTo>
                    <a:pt x="410" y="380"/>
                  </a:lnTo>
                  <a:close/>
                  <a:moveTo>
                    <a:pt x="442" y="377"/>
                  </a:moveTo>
                  <a:lnTo>
                    <a:pt x="440" y="377"/>
                  </a:lnTo>
                  <a:lnTo>
                    <a:pt x="442" y="377"/>
                  </a:lnTo>
                  <a:lnTo>
                    <a:pt x="443" y="377"/>
                  </a:lnTo>
                  <a:lnTo>
                    <a:pt x="442" y="377"/>
                  </a:lnTo>
                  <a:close/>
                  <a:moveTo>
                    <a:pt x="351" y="375"/>
                  </a:moveTo>
                  <a:lnTo>
                    <a:pt x="351" y="374"/>
                  </a:lnTo>
                  <a:lnTo>
                    <a:pt x="351" y="375"/>
                  </a:lnTo>
                  <a:lnTo>
                    <a:pt x="352" y="375"/>
                  </a:lnTo>
                  <a:lnTo>
                    <a:pt x="351" y="375"/>
                  </a:lnTo>
                  <a:close/>
                  <a:moveTo>
                    <a:pt x="352" y="374"/>
                  </a:moveTo>
                  <a:lnTo>
                    <a:pt x="351" y="374"/>
                  </a:lnTo>
                  <a:lnTo>
                    <a:pt x="352" y="374"/>
                  </a:lnTo>
                  <a:close/>
                  <a:moveTo>
                    <a:pt x="352" y="374"/>
                  </a:moveTo>
                  <a:lnTo>
                    <a:pt x="351" y="374"/>
                  </a:lnTo>
                  <a:lnTo>
                    <a:pt x="352" y="374"/>
                  </a:lnTo>
                  <a:close/>
                  <a:moveTo>
                    <a:pt x="406" y="374"/>
                  </a:moveTo>
                  <a:lnTo>
                    <a:pt x="407" y="374"/>
                  </a:lnTo>
                  <a:lnTo>
                    <a:pt x="407" y="373"/>
                  </a:lnTo>
                  <a:lnTo>
                    <a:pt x="407" y="374"/>
                  </a:lnTo>
                  <a:lnTo>
                    <a:pt x="406" y="374"/>
                  </a:lnTo>
                  <a:close/>
                  <a:moveTo>
                    <a:pt x="403" y="370"/>
                  </a:moveTo>
                  <a:lnTo>
                    <a:pt x="405" y="370"/>
                  </a:lnTo>
                  <a:lnTo>
                    <a:pt x="403" y="370"/>
                  </a:lnTo>
                  <a:lnTo>
                    <a:pt x="405" y="370"/>
                  </a:lnTo>
                  <a:lnTo>
                    <a:pt x="405" y="372"/>
                  </a:lnTo>
                  <a:lnTo>
                    <a:pt x="403" y="372"/>
                  </a:lnTo>
                  <a:lnTo>
                    <a:pt x="403" y="370"/>
                  </a:lnTo>
                  <a:close/>
                  <a:moveTo>
                    <a:pt x="331" y="369"/>
                  </a:moveTo>
                  <a:lnTo>
                    <a:pt x="331" y="370"/>
                  </a:lnTo>
                  <a:lnTo>
                    <a:pt x="331" y="369"/>
                  </a:lnTo>
                  <a:close/>
                  <a:moveTo>
                    <a:pt x="365" y="366"/>
                  </a:moveTo>
                  <a:lnTo>
                    <a:pt x="364" y="366"/>
                  </a:lnTo>
                  <a:lnTo>
                    <a:pt x="365" y="366"/>
                  </a:lnTo>
                  <a:close/>
                  <a:moveTo>
                    <a:pt x="323" y="366"/>
                  </a:moveTo>
                  <a:lnTo>
                    <a:pt x="322" y="366"/>
                  </a:lnTo>
                  <a:lnTo>
                    <a:pt x="323" y="366"/>
                  </a:lnTo>
                  <a:close/>
                  <a:moveTo>
                    <a:pt x="332" y="366"/>
                  </a:moveTo>
                  <a:lnTo>
                    <a:pt x="331" y="366"/>
                  </a:lnTo>
                  <a:lnTo>
                    <a:pt x="332" y="366"/>
                  </a:lnTo>
                  <a:close/>
                  <a:moveTo>
                    <a:pt x="365" y="366"/>
                  </a:moveTo>
                  <a:lnTo>
                    <a:pt x="365" y="365"/>
                  </a:lnTo>
                  <a:lnTo>
                    <a:pt x="365" y="366"/>
                  </a:lnTo>
                  <a:close/>
                  <a:moveTo>
                    <a:pt x="322" y="365"/>
                  </a:moveTo>
                  <a:lnTo>
                    <a:pt x="323" y="364"/>
                  </a:lnTo>
                  <a:lnTo>
                    <a:pt x="323" y="365"/>
                  </a:lnTo>
                  <a:lnTo>
                    <a:pt x="322" y="365"/>
                  </a:lnTo>
                  <a:close/>
                  <a:moveTo>
                    <a:pt x="435" y="364"/>
                  </a:moveTo>
                  <a:lnTo>
                    <a:pt x="436" y="364"/>
                  </a:lnTo>
                  <a:lnTo>
                    <a:pt x="435" y="364"/>
                  </a:lnTo>
                  <a:lnTo>
                    <a:pt x="435" y="365"/>
                  </a:lnTo>
                  <a:lnTo>
                    <a:pt x="435" y="364"/>
                  </a:lnTo>
                  <a:close/>
                  <a:moveTo>
                    <a:pt x="366" y="364"/>
                  </a:moveTo>
                  <a:lnTo>
                    <a:pt x="365" y="364"/>
                  </a:lnTo>
                  <a:lnTo>
                    <a:pt x="366" y="364"/>
                  </a:lnTo>
                  <a:lnTo>
                    <a:pt x="366" y="363"/>
                  </a:lnTo>
                  <a:lnTo>
                    <a:pt x="366" y="364"/>
                  </a:lnTo>
                  <a:close/>
                  <a:moveTo>
                    <a:pt x="366" y="365"/>
                  </a:moveTo>
                  <a:lnTo>
                    <a:pt x="365" y="365"/>
                  </a:lnTo>
                  <a:lnTo>
                    <a:pt x="366" y="365"/>
                  </a:lnTo>
                  <a:lnTo>
                    <a:pt x="366" y="364"/>
                  </a:lnTo>
                  <a:lnTo>
                    <a:pt x="368" y="363"/>
                  </a:lnTo>
                  <a:lnTo>
                    <a:pt x="368" y="364"/>
                  </a:lnTo>
                  <a:lnTo>
                    <a:pt x="366" y="364"/>
                  </a:lnTo>
                  <a:lnTo>
                    <a:pt x="366" y="365"/>
                  </a:lnTo>
                  <a:close/>
                  <a:moveTo>
                    <a:pt x="426" y="363"/>
                  </a:moveTo>
                  <a:lnTo>
                    <a:pt x="428" y="363"/>
                  </a:lnTo>
                  <a:lnTo>
                    <a:pt x="426" y="363"/>
                  </a:lnTo>
                  <a:close/>
                  <a:moveTo>
                    <a:pt x="318" y="361"/>
                  </a:moveTo>
                  <a:lnTo>
                    <a:pt x="317" y="361"/>
                  </a:lnTo>
                  <a:lnTo>
                    <a:pt x="318" y="361"/>
                  </a:lnTo>
                  <a:close/>
                  <a:moveTo>
                    <a:pt x="317" y="361"/>
                  </a:moveTo>
                  <a:lnTo>
                    <a:pt x="317" y="363"/>
                  </a:lnTo>
                  <a:lnTo>
                    <a:pt x="317" y="361"/>
                  </a:lnTo>
                  <a:lnTo>
                    <a:pt x="318" y="361"/>
                  </a:lnTo>
                  <a:lnTo>
                    <a:pt x="318" y="363"/>
                  </a:lnTo>
                  <a:lnTo>
                    <a:pt x="318" y="361"/>
                  </a:lnTo>
                  <a:lnTo>
                    <a:pt x="319" y="361"/>
                  </a:lnTo>
                  <a:lnTo>
                    <a:pt x="321" y="361"/>
                  </a:lnTo>
                  <a:lnTo>
                    <a:pt x="321" y="363"/>
                  </a:lnTo>
                  <a:lnTo>
                    <a:pt x="321" y="361"/>
                  </a:lnTo>
                  <a:lnTo>
                    <a:pt x="322" y="361"/>
                  </a:lnTo>
                  <a:lnTo>
                    <a:pt x="322" y="363"/>
                  </a:lnTo>
                  <a:lnTo>
                    <a:pt x="323" y="361"/>
                  </a:lnTo>
                  <a:lnTo>
                    <a:pt x="323" y="363"/>
                  </a:lnTo>
                  <a:lnTo>
                    <a:pt x="323" y="364"/>
                  </a:lnTo>
                  <a:lnTo>
                    <a:pt x="322" y="364"/>
                  </a:lnTo>
                  <a:lnTo>
                    <a:pt x="322" y="365"/>
                  </a:lnTo>
                  <a:lnTo>
                    <a:pt x="322" y="364"/>
                  </a:lnTo>
                  <a:lnTo>
                    <a:pt x="321" y="364"/>
                  </a:lnTo>
                  <a:lnTo>
                    <a:pt x="322" y="364"/>
                  </a:lnTo>
                  <a:lnTo>
                    <a:pt x="322" y="363"/>
                  </a:lnTo>
                  <a:lnTo>
                    <a:pt x="322" y="364"/>
                  </a:lnTo>
                  <a:lnTo>
                    <a:pt x="321" y="364"/>
                  </a:lnTo>
                  <a:lnTo>
                    <a:pt x="319" y="364"/>
                  </a:lnTo>
                  <a:lnTo>
                    <a:pt x="318" y="363"/>
                  </a:lnTo>
                  <a:lnTo>
                    <a:pt x="317" y="363"/>
                  </a:lnTo>
                  <a:lnTo>
                    <a:pt x="315" y="363"/>
                  </a:lnTo>
                  <a:lnTo>
                    <a:pt x="315" y="361"/>
                  </a:lnTo>
                  <a:lnTo>
                    <a:pt x="314" y="361"/>
                  </a:lnTo>
                  <a:lnTo>
                    <a:pt x="315" y="361"/>
                  </a:lnTo>
                  <a:lnTo>
                    <a:pt x="317" y="361"/>
                  </a:lnTo>
                  <a:close/>
                  <a:moveTo>
                    <a:pt x="314" y="361"/>
                  </a:moveTo>
                  <a:lnTo>
                    <a:pt x="314" y="363"/>
                  </a:lnTo>
                  <a:lnTo>
                    <a:pt x="313" y="361"/>
                  </a:lnTo>
                  <a:lnTo>
                    <a:pt x="314" y="361"/>
                  </a:lnTo>
                  <a:close/>
                  <a:moveTo>
                    <a:pt x="443" y="361"/>
                  </a:moveTo>
                  <a:lnTo>
                    <a:pt x="442" y="361"/>
                  </a:lnTo>
                  <a:lnTo>
                    <a:pt x="442" y="360"/>
                  </a:lnTo>
                  <a:lnTo>
                    <a:pt x="443" y="360"/>
                  </a:lnTo>
                  <a:lnTo>
                    <a:pt x="443" y="361"/>
                  </a:lnTo>
                  <a:close/>
                  <a:moveTo>
                    <a:pt x="321" y="361"/>
                  </a:moveTo>
                  <a:lnTo>
                    <a:pt x="319" y="361"/>
                  </a:lnTo>
                  <a:lnTo>
                    <a:pt x="319" y="360"/>
                  </a:lnTo>
                  <a:lnTo>
                    <a:pt x="321" y="361"/>
                  </a:lnTo>
                  <a:close/>
                  <a:moveTo>
                    <a:pt x="322" y="360"/>
                  </a:moveTo>
                  <a:lnTo>
                    <a:pt x="322" y="361"/>
                  </a:lnTo>
                  <a:lnTo>
                    <a:pt x="322" y="360"/>
                  </a:lnTo>
                  <a:close/>
                  <a:moveTo>
                    <a:pt x="310" y="359"/>
                  </a:moveTo>
                  <a:lnTo>
                    <a:pt x="312" y="359"/>
                  </a:lnTo>
                  <a:lnTo>
                    <a:pt x="312" y="360"/>
                  </a:lnTo>
                  <a:lnTo>
                    <a:pt x="310" y="360"/>
                  </a:lnTo>
                  <a:lnTo>
                    <a:pt x="310" y="359"/>
                  </a:lnTo>
                  <a:lnTo>
                    <a:pt x="309" y="359"/>
                  </a:lnTo>
                  <a:lnTo>
                    <a:pt x="310" y="359"/>
                  </a:lnTo>
                  <a:close/>
                  <a:moveTo>
                    <a:pt x="308" y="354"/>
                  </a:moveTo>
                  <a:lnTo>
                    <a:pt x="307" y="354"/>
                  </a:lnTo>
                  <a:lnTo>
                    <a:pt x="308" y="354"/>
                  </a:lnTo>
                  <a:close/>
                  <a:moveTo>
                    <a:pt x="380" y="354"/>
                  </a:moveTo>
                  <a:lnTo>
                    <a:pt x="382" y="352"/>
                  </a:lnTo>
                  <a:lnTo>
                    <a:pt x="382" y="354"/>
                  </a:lnTo>
                  <a:lnTo>
                    <a:pt x="380" y="354"/>
                  </a:lnTo>
                  <a:close/>
                  <a:moveTo>
                    <a:pt x="438" y="352"/>
                  </a:moveTo>
                  <a:lnTo>
                    <a:pt x="439" y="352"/>
                  </a:lnTo>
                  <a:lnTo>
                    <a:pt x="438" y="354"/>
                  </a:lnTo>
                  <a:lnTo>
                    <a:pt x="439" y="354"/>
                  </a:lnTo>
                  <a:lnTo>
                    <a:pt x="439" y="355"/>
                  </a:lnTo>
                  <a:lnTo>
                    <a:pt x="439" y="356"/>
                  </a:lnTo>
                  <a:lnTo>
                    <a:pt x="438" y="358"/>
                  </a:lnTo>
                  <a:lnTo>
                    <a:pt x="438" y="359"/>
                  </a:lnTo>
                  <a:lnTo>
                    <a:pt x="439" y="359"/>
                  </a:lnTo>
                  <a:lnTo>
                    <a:pt x="438" y="359"/>
                  </a:lnTo>
                  <a:lnTo>
                    <a:pt x="438" y="360"/>
                  </a:lnTo>
                  <a:lnTo>
                    <a:pt x="436" y="360"/>
                  </a:lnTo>
                  <a:lnTo>
                    <a:pt x="435" y="360"/>
                  </a:lnTo>
                  <a:lnTo>
                    <a:pt x="435" y="361"/>
                  </a:lnTo>
                  <a:lnTo>
                    <a:pt x="436" y="360"/>
                  </a:lnTo>
                  <a:lnTo>
                    <a:pt x="436" y="361"/>
                  </a:lnTo>
                  <a:lnTo>
                    <a:pt x="435" y="361"/>
                  </a:lnTo>
                  <a:lnTo>
                    <a:pt x="435" y="363"/>
                  </a:lnTo>
                  <a:lnTo>
                    <a:pt x="435" y="361"/>
                  </a:lnTo>
                  <a:lnTo>
                    <a:pt x="435" y="363"/>
                  </a:lnTo>
                  <a:lnTo>
                    <a:pt x="434" y="363"/>
                  </a:lnTo>
                  <a:lnTo>
                    <a:pt x="435" y="363"/>
                  </a:lnTo>
                  <a:lnTo>
                    <a:pt x="434" y="363"/>
                  </a:lnTo>
                  <a:lnTo>
                    <a:pt x="435" y="364"/>
                  </a:lnTo>
                  <a:lnTo>
                    <a:pt x="435" y="363"/>
                  </a:lnTo>
                  <a:lnTo>
                    <a:pt x="436" y="363"/>
                  </a:lnTo>
                  <a:lnTo>
                    <a:pt x="436" y="364"/>
                  </a:lnTo>
                  <a:lnTo>
                    <a:pt x="436" y="363"/>
                  </a:lnTo>
                  <a:lnTo>
                    <a:pt x="438" y="363"/>
                  </a:lnTo>
                  <a:lnTo>
                    <a:pt x="438" y="361"/>
                  </a:lnTo>
                  <a:lnTo>
                    <a:pt x="439" y="361"/>
                  </a:lnTo>
                  <a:lnTo>
                    <a:pt x="438" y="361"/>
                  </a:lnTo>
                  <a:lnTo>
                    <a:pt x="436" y="361"/>
                  </a:lnTo>
                  <a:lnTo>
                    <a:pt x="438" y="361"/>
                  </a:lnTo>
                  <a:lnTo>
                    <a:pt x="438" y="360"/>
                  </a:lnTo>
                  <a:lnTo>
                    <a:pt x="439" y="360"/>
                  </a:lnTo>
                  <a:lnTo>
                    <a:pt x="439" y="359"/>
                  </a:lnTo>
                  <a:lnTo>
                    <a:pt x="438" y="360"/>
                  </a:lnTo>
                  <a:lnTo>
                    <a:pt x="438" y="359"/>
                  </a:lnTo>
                  <a:lnTo>
                    <a:pt x="439" y="359"/>
                  </a:lnTo>
                  <a:lnTo>
                    <a:pt x="439" y="360"/>
                  </a:lnTo>
                  <a:lnTo>
                    <a:pt x="439" y="359"/>
                  </a:lnTo>
                  <a:lnTo>
                    <a:pt x="440" y="359"/>
                  </a:lnTo>
                  <a:lnTo>
                    <a:pt x="442" y="359"/>
                  </a:lnTo>
                  <a:lnTo>
                    <a:pt x="442" y="360"/>
                  </a:lnTo>
                  <a:lnTo>
                    <a:pt x="440" y="360"/>
                  </a:lnTo>
                  <a:lnTo>
                    <a:pt x="442" y="361"/>
                  </a:lnTo>
                  <a:lnTo>
                    <a:pt x="440" y="361"/>
                  </a:lnTo>
                  <a:lnTo>
                    <a:pt x="440" y="363"/>
                  </a:lnTo>
                  <a:lnTo>
                    <a:pt x="439" y="363"/>
                  </a:lnTo>
                  <a:lnTo>
                    <a:pt x="439" y="364"/>
                  </a:lnTo>
                  <a:lnTo>
                    <a:pt x="438" y="364"/>
                  </a:lnTo>
                  <a:lnTo>
                    <a:pt x="436" y="364"/>
                  </a:lnTo>
                  <a:lnTo>
                    <a:pt x="435" y="364"/>
                  </a:lnTo>
                  <a:lnTo>
                    <a:pt x="434" y="364"/>
                  </a:lnTo>
                  <a:lnTo>
                    <a:pt x="433" y="364"/>
                  </a:lnTo>
                  <a:lnTo>
                    <a:pt x="433" y="363"/>
                  </a:lnTo>
                  <a:lnTo>
                    <a:pt x="433" y="361"/>
                  </a:lnTo>
                  <a:lnTo>
                    <a:pt x="433" y="360"/>
                  </a:lnTo>
                  <a:lnTo>
                    <a:pt x="433" y="359"/>
                  </a:lnTo>
                  <a:lnTo>
                    <a:pt x="434" y="359"/>
                  </a:lnTo>
                  <a:lnTo>
                    <a:pt x="434" y="358"/>
                  </a:lnTo>
                  <a:lnTo>
                    <a:pt x="435" y="358"/>
                  </a:lnTo>
                  <a:lnTo>
                    <a:pt x="435" y="356"/>
                  </a:lnTo>
                  <a:lnTo>
                    <a:pt x="435" y="355"/>
                  </a:lnTo>
                  <a:lnTo>
                    <a:pt x="436" y="355"/>
                  </a:lnTo>
                  <a:lnTo>
                    <a:pt x="436" y="354"/>
                  </a:lnTo>
                  <a:lnTo>
                    <a:pt x="438" y="354"/>
                  </a:lnTo>
                  <a:lnTo>
                    <a:pt x="438" y="352"/>
                  </a:lnTo>
                  <a:close/>
                  <a:moveTo>
                    <a:pt x="419" y="355"/>
                  </a:moveTo>
                  <a:lnTo>
                    <a:pt x="420" y="355"/>
                  </a:lnTo>
                  <a:lnTo>
                    <a:pt x="420" y="356"/>
                  </a:lnTo>
                  <a:lnTo>
                    <a:pt x="419" y="358"/>
                  </a:lnTo>
                  <a:lnTo>
                    <a:pt x="420" y="358"/>
                  </a:lnTo>
                  <a:lnTo>
                    <a:pt x="420" y="356"/>
                  </a:lnTo>
                  <a:lnTo>
                    <a:pt x="420" y="358"/>
                  </a:lnTo>
                  <a:lnTo>
                    <a:pt x="421" y="358"/>
                  </a:lnTo>
                  <a:lnTo>
                    <a:pt x="420" y="358"/>
                  </a:lnTo>
                  <a:lnTo>
                    <a:pt x="420" y="356"/>
                  </a:lnTo>
                  <a:lnTo>
                    <a:pt x="421" y="356"/>
                  </a:lnTo>
                  <a:lnTo>
                    <a:pt x="420" y="356"/>
                  </a:lnTo>
                  <a:lnTo>
                    <a:pt x="421" y="356"/>
                  </a:lnTo>
                  <a:lnTo>
                    <a:pt x="421" y="358"/>
                  </a:lnTo>
                  <a:lnTo>
                    <a:pt x="422" y="358"/>
                  </a:lnTo>
                  <a:lnTo>
                    <a:pt x="422" y="356"/>
                  </a:lnTo>
                  <a:lnTo>
                    <a:pt x="422" y="358"/>
                  </a:lnTo>
                  <a:lnTo>
                    <a:pt x="424" y="358"/>
                  </a:lnTo>
                  <a:lnTo>
                    <a:pt x="425" y="358"/>
                  </a:lnTo>
                  <a:lnTo>
                    <a:pt x="426" y="358"/>
                  </a:lnTo>
                  <a:lnTo>
                    <a:pt x="428" y="358"/>
                  </a:lnTo>
                  <a:lnTo>
                    <a:pt x="429" y="358"/>
                  </a:lnTo>
                  <a:lnTo>
                    <a:pt x="430" y="358"/>
                  </a:lnTo>
                  <a:lnTo>
                    <a:pt x="429" y="358"/>
                  </a:lnTo>
                  <a:lnTo>
                    <a:pt x="429" y="359"/>
                  </a:lnTo>
                  <a:lnTo>
                    <a:pt x="429" y="358"/>
                  </a:lnTo>
                  <a:lnTo>
                    <a:pt x="429" y="359"/>
                  </a:lnTo>
                  <a:lnTo>
                    <a:pt x="428" y="359"/>
                  </a:lnTo>
                  <a:lnTo>
                    <a:pt x="428" y="358"/>
                  </a:lnTo>
                  <a:lnTo>
                    <a:pt x="428" y="359"/>
                  </a:lnTo>
                  <a:lnTo>
                    <a:pt x="426" y="359"/>
                  </a:lnTo>
                  <a:lnTo>
                    <a:pt x="428" y="359"/>
                  </a:lnTo>
                  <a:lnTo>
                    <a:pt x="428" y="360"/>
                  </a:lnTo>
                  <a:lnTo>
                    <a:pt x="428" y="359"/>
                  </a:lnTo>
                  <a:lnTo>
                    <a:pt x="426" y="359"/>
                  </a:lnTo>
                  <a:lnTo>
                    <a:pt x="426" y="360"/>
                  </a:lnTo>
                  <a:lnTo>
                    <a:pt x="428" y="360"/>
                  </a:lnTo>
                  <a:lnTo>
                    <a:pt x="426" y="360"/>
                  </a:lnTo>
                  <a:lnTo>
                    <a:pt x="428" y="360"/>
                  </a:lnTo>
                  <a:lnTo>
                    <a:pt x="426" y="360"/>
                  </a:lnTo>
                  <a:lnTo>
                    <a:pt x="428" y="361"/>
                  </a:lnTo>
                  <a:lnTo>
                    <a:pt x="428" y="360"/>
                  </a:lnTo>
                  <a:lnTo>
                    <a:pt x="428" y="361"/>
                  </a:lnTo>
                  <a:lnTo>
                    <a:pt x="426" y="361"/>
                  </a:lnTo>
                  <a:lnTo>
                    <a:pt x="425" y="361"/>
                  </a:lnTo>
                  <a:lnTo>
                    <a:pt x="425" y="360"/>
                  </a:lnTo>
                  <a:lnTo>
                    <a:pt x="424" y="360"/>
                  </a:lnTo>
                  <a:lnTo>
                    <a:pt x="425" y="360"/>
                  </a:lnTo>
                  <a:lnTo>
                    <a:pt x="425" y="359"/>
                  </a:lnTo>
                  <a:lnTo>
                    <a:pt x="425" y="360"/>
                  </a:lnTo>
                  <a:lnTo>
                    <a:pt x="424" y="360"/>
                  </a:lnTo>
                  <a:lnTo>
                    <a:pt x="424" y="359"/>
                  </a:lnTo>
                  <a:lnTo>
                    <a:pt x="425" y="359"/>
                  </a:lnTo>
                  <a:lnTo>
                    <a:pt x="424" y="359"/>
                  </a:lnTo>
                  <a:lnTo>
                    <a:pt x="422" y="359"/>
                  </a:lnTo>
                  <a:lnTo>
                    <a:pt x="424" y="359"/>
                  </a:lnTo>
                  <a:lnTo>
                    <a:pt x="424" y="360"/>
                  </a:lnTo>
                  <a:lnTo>
                    <a:pt x="422" y="360"/>
                  </a:lnTo>
                  <a:lnTo>
                    <a:pt x="422" y="359"/>
                  </a:lnTo>
                  <a:lnTo>
                    <a:pt x="421" y="359"/>
                  </a:lnTo>
                  <a:lnTo>
                    <a:pt x="420" y="359"/>
                  </a:lnTo>
                  <a:lnTo>
                    <a:pt x="420" y="358"/>
                  </a:lnTo>
                  <a:lnTo>
                    <a:pt x="420" y="359"/>
                  </a:lnTo>
                  <a:lnTo>
                    <a:pt x="420" y="358"/>
                  </a:lnTo>
                  <a:lnTo>
                    <a:pt x="419" y="358"/>
                  </a:lnTo>
                  <a:lnTo>
                    <a:pt x="419" y="356"/>
                  </a:lnTo>
                  <a:lnTo>
                    <a:pt x="417" y="356"/>
                  </a:lnTo>
                  <a:lnTo>
                    <a:pt x="416" y="355"/>
                  </a:lnTo>
                  <a:lnTo>
                    <a:pt x="417" y="355"/>
                  </a:lnTo>
                  <a:lnTo>
                    <a:pt x="417" y="354"/>
                  </a:lnTo>
                  <a:lnTo>
                    <a:pt x="419" y="354"/>
                  </a:lnTo>
                  <a:lnTo>
                    <a:pt x="419" y="352"/>
                  </a:lnTo>
                  <a:lnTo>
                    <a:pt x="419" y="354"/>
                  </a:lnTo>
                  <a:lnTo>
                    <a:pt x="419" y="355"/>
                  </a:lnTo>
                  <a:close/>
                  <a:moveTo>
                    <a:pt x="470" y="351"/>
                  </a:moveTo>
                  <a:lnTo>
                    <a:pt x="468" y="351"/>
                  </a:lnTo>
                  <a:lnTo>
                    <a:pt x="470" y="351"/>
                  </a:lnTo>
                  <a:close/>
                  <a:moveTo>
                    <a:pt x="433" y="349"/>
                  </a:moveTo>
                  <a:lnTo>
                    <a:pt x="431" y="349"/>
                  </a:lnTo>
                  <a:lnTo>
                    <a:pt x="431" y="350"/>
                  </a:lnTo>
                  <a:lnTo>
                    <a:pt x="430" y="350"/>
                  </a:lnTo>
                  <a:lnTo>
                    <a:pt x="431" y="350"/>
                  </a:lnTo>
                  <a:lnTo>
                    <a:pt x="431" y="349"/>
                  </a:lnTo>
                  <a:lnTo>
                    <a:pt x="433" y="349"/>
                  </a:lnTo>
                  <a:lnTo>
                    <a:pt x="431" y="349"/>
                  </a:lnTo>
                  <a:lnTo>
                    <a:pt x="431" y="350"/>
                  </a:lnTo>
                  <a:lnTo>
                    <a:pt x="430" y="350"/>
                  </a:lnTo>
                  <a:lnTo>
                    <a:pt x="430" y="351"/>
                  </a:lnTo>
                  <a:lnTo>
                    <a:pt x="431" y="351"/>
                  </a:lnTo>
                  <a:lnTo>
                    <a:pt x="430" y="351"/>
                  </a:lnTo>
                  <a:lnTo>
                    <a:pt x="430" y="350"/>
                  </a:lnTo>
                  <a:lnTo>
                    <a:pt x="431" y="349"/>
                  </a:lnTo>
                  <a:lnTo>
                    <a:pt x="433" y="347"/>
                  </a:lnTo>
                  <a:lnTo>
                    <a:pt x="433" y="349"/>
                  </a:lnTo>
                  <a:close/>
                  <a:moveTo>
                    <a:pt x="478" y="349"/>
                  </a:moveTo>
                  <a:lnTo>
                    <a:pt x="478" y="347"/>
                  </a:lnTo>
                  <a:lnTo>
                    <a:pt x="480" y="347"/>
                  </a:lnTo>
                  <a:lnTo>
                    <a:pt x="478" y="349"/>
                  </a:lnTo>
                  <a:close/>
                  <a:moveTo>
                    <a:pt x="472" y="347"/>
                  </a:moveTo>
                  <a:lnTo>
                    <a:pt x="472" y="349"/>
                  </a:lnTo>
                  <a:lnTo>
                    <a:pt x="472" y="350"/>
                  </a:lnTo>
                  <a:lnTo>
                    <a:pt x="471" y="350"/>
                  </a:lnTo>
                  <a:lnTo>
                    <a:pt x="472" y="349"/>
                  </a:lnTo>
                  <a:lnTo>
                    <a:pt x="472" y="347"/>
                  </a:lnTo>
                  <a:close/>
                  <a:moveTo>
                    <a:pt x="463" y="347"/>
                  </a:moveTo>
                  <a:lnTo>
                    <a:pt x="463" y="349"/>
                  </a:lnTo>
                  <a:lnTo>
                    <a:pt x="462" y="349"/>
                  </a:lnTo>
                  <a:lnTo>
                    <a:pt x="462" y="347"/>
                  </a:lnTo>
                  <a:lnTo>
                    <a:pt x="463" y="347"/>
                  </a:lnTo>
                  <a:close/>
                  <a:moveTo>
                    <a:pt x="473" y="349"/>
                  </a:moveTo>
                  <a:lnTo>
                    <a:pt x="472" y="349"/>
                  </a:lnTo>
                  <a:lnTo>
                    <a:pt x="473" y="349"/>
                  </a:lnTo>
                  <a:lnTo>
                    <a:pt x="473" y="347"/>
                  </a:lnTo>
                  <a:lnTo>
                    <a:pt x="473" y="349"/>
                  </a:lnTo>
                  <a:close/>
                  <a:moveTo>
                    <a:pt x="301" y="347"/>
                  </a:moveTo>
                  <a:lnTo>
                    <a:pt x="300" y="347"/>
                  </a:lnTo>
                  <a:lnTo>
                    <a:pt x="299" y="347"/>
                  </a:lnTo>
                  <a:lnTo>
                    <a:pt x="300" y="347"/>
                  </a:lnTo>
                  <a:lnTo>
                    <a:pt x="300" y="346"/>
                  </a:lnTo>
                  <a:lnTo>
                    <a:pt x="301" y="346"/>
                  </a:lnTo>
                  <a:lnTo>
                    <a:pt x="301" y="347"/>
                  </a:lnTo>
                  <a:close/>
                  <a:moveTo>
                    <a:pt x="416" y="346"/>
                  </a:moveTo>
                  <a:lnTo>
                    <a:pt x="416" y="347"/>
                  </a:lnTo>
                  <a:lnTo>
                    <a:pt x="415" y="347"/>
                  </a:lnTo>
                  <a:lnTo>
                    <a:pt x="415" y="346"/>
                  </a:lnTo>
                  <a:lnTo>
                    <a:pt x="416" y="346"/>
                  </a:lnTo>
                  <a:lnTo>
                    <a:pt x="416" y="345"/>
                  </a:lnTo>
                  <a:lnTo>
                    <a:pt x="416" y="346"/>
                  </a:lnTo>
                  <a:close/>
                  <a:moveTo>
                    <a:pt x="416" y="346"/>
                  </a:moveTo>
                  <a:lnTo>
                    <a:pt x="416" y="345"/>
                  </a:lnTo>
                  <a:lnTo>
                    <a:pt x="416" y="346"/>
                  </a:lnTo>
                  <a:close/>
                  <a:moveTo>
                    <a:pt x="475" y="343"/>
                  </a:moveTo>
                  <a:lnTo>
                    <a:pt x="476" y="343"/>
                  </a:lnTo>
                  <a:lnTo>
                    <a:pt x="476" y="345"/>
                  </a:lnTo>
                  <a:lnTo>
                    <a:pt x="475" y="343"/>
                  </a:lnTo>
                  <a:lnTo>
                    <a:pt x="475" y="345"/>
                  </a:lnTo>
                  <a:lnTo>
                    <a:pt x="473" y="343"/>
                  </a:lnTo>
                  <a:lnTo>
                    <a:pt x="475" y="343"/>
                  </a:lnTo>
                  <a:close/>
                  <a:moveTo>
                    <a:pt x="282" y="343"/>
                  </a:moveTo>
                  <a:lnTo>
                    <a:pt x="282" y="342"/>
                  </a:lnTo>
                  <a:lnTo>
                    <a:pt x="282" y="343"/>
                  </a:lnTo>
                  <a:close/>
                  <a:moveTo>
                    <a:pt x="392" y="342"/>
                  </a:moveTo>
                  <a:lnTo>
                    <a:pt x="392" y="341"/>
                  </a:lnTo>
                  <a:lnTo>
                    <a:pt x="393" y="341"/>
                  </a:lnTo>
                  <a:lnTo>
                    <a:pt x="393" y="342"/>
                  </a:lnTo>
                  <a:lnTo>
                    <a:pt x="392" y="342"/>
                  </a:lnTo>
                  <a:close/>
                  <a:moveTo>
                    <a:pt x="96" y="338"/>
                  </a:moveTo>
                  <a:lnTo>
                    <a:pt x="98" y="338"/>
                  </a:lnTo>
                  <a:lnTo>
                    <a:pt x="96" y="338"/>
                  </a:lnTo>
                  <a:close/>
                  <a:moveTo>
                    <a:pt x="98" y="338"/>
                  </a:moveTo>
                  <a:lnTo>
                    <a:pt x="96" y="338"/>
                  </a:lnTo>
                  <a:lnTo>
                    <a:pt x="98" y="338"/>
                  </a:lnTo>
                  <a:close/>
                  <a:moveTo>
                    <a:pt x="290" y="338"/>
                  </a:moveTo>
                  <a:lnTo>
                    <a:pt x="289" y="338"/>
                  </a:lnTo>
                  <a:lnTo>
                    <a:pt x="289" y="340"/>
                  </a:lnTo>
                  <a:lnTo>
                    <a:pt x="287" y="340"/>
                  </a:lnTo>
                  <a:lnTo>
                    <a:pt x="287" y="338"/>
                  </a:lnTo>
                  <a:lnTo>
                    <a:pt x="289" y="338"/>
                  </a:lnTo>
                  <a:lnTo>
                    <a:pt x="290" y="338"/>
                  </a:lnTo>
                  <a:close/>
                  <a:moveTo>
                    <a:pt x="95" y="337"/>
                  </a:moveTo>
                  <a:lnTo>
                    <a:pt x="95" y="338"/>
                  </a:lnTo>
                  <a:lnTo>
                    <a:pt x="96" y="338"/>
                  </a:lnTo>
                  <a:lnTo>
                    <a:pt x="95" y="338"/>
                  </a:lnTo>
                  <a:lnTo>
                    <a:pt x="95" y="340"/>
                  </a:lnTo>
                  <a:lnTo>
                    <a:pt x="95" y="338"/>
                  </a:lnTo>
                  <a:lnTo>
                    <a:pt x="95" y="337"/>
                  </a:lnTo>
                  <a:close/>
                  <a:moveTo>
                    <a:pt x="289" y="337"/>
                  </a:moveTo>
                  <a:lnTo>
                    <a:pt x="287" y="337"/>
                  </a:lnTo>
                  <a:lnTo>
                    <a:pt x="289" y="337"/>
                  </a:lnTo>
                  <a:close/>
                  <a:moveTo>
                    <a:pt x="96" y="338"/>
                  </a:moveTo>
                  <a:lnTo>
                    <a:pt x="95" y="337"/>
                  </a:lnTo>
                  <a:lnTo>
                    <a:pt x="95" y="336"/>
                  </a:lnTo>
                  <a:lnTo>
                    <a:pt x="94" y="336"/>
                  </a:lnTo>
                  <a:lnTo>
                    <a:pt x="95" y="337"/>
                  </a:lnTo>
                  <a:lnTo>
                    <a:pt x="96" y="337"/>
                  </a:lnTo>
                  <a:lnTo>
                    <a:pt x="96" y="338"/>
                  </a:lnTo>
                  <a:close/>
                  <a:moveTo>
                    <a:pt x="94" y="336"/>
                  </a:moveTo>
                  <a:lnTo>
                    <a:pt x="94" y="335"/>
                  </a:lnTo>
                  <a:lnTo>
                    <a:pt x="94" y="336"/>
                  </a:lnTo>
                  <a:close/>
                  <a:moveTo>
                    <a:pt x="82" y="336"/>
                  </a:moveTo>
                  <a:lnTo>
                    <a:pt x="81" y="336"/>
                  </a:lnTo>
                  <a:lnTo>
                    <a:pt x="81" y="335"/>
                  </a:lnTo>
                  <a:lnTo>
                    <a:pt x="82" y="335"/>
                  </a:lnTo>
                  <a:lnTo>
                    <a:pt x="82" y="336"/>
                  </a:lnTo>
                  <a:close/>
                  <a:moveTo>
                    <a:pt x="82" y="336"/>
                  </a:moveTo>
                  <a:lnTo>
                    <a:pt x="82" y="335"/>
                  </a:lnTo>
                  <a:lnTo>
                    <a:pt x="82" y="336"/>
                  </a:lnTo>
                  <a:close/>
                  <a:moveTo>
                    <a:pt x="360" y="369"/>
                  </a:moveTo>
                  <a:lnTo>
                    <a:pt x="361" y="369"/>
                  </a:lnTo>
                  <a:lnTo>
                    <a:pt x="363" y="368"/>
                  </a:lnTo>
                  <a:lnTo>
                    <a:pt x="364" y="368"/>
                  </a:lnTo>
                  <a:lnTo>
                    <a:pt x="364" y="366"/>
                  </a:lnTo>
                  <a:lnTo>
                    <a:pt x="365" y="366"/>
                  </a:lnTo>
                  <a:lnTo>
                    <a:pt x="365" y="365"/>
                  </a:lnTo>
                  <a:lnTo>
                    <a:pt x="366" y="365"/>
                  </a:lnTo>
                  <a:lnTo>
                    <a:pt x="368" y="365"/>
                  </a:lnTo>
                  <a:lnTo>
                    <a:pt x="368" y="364"/>
                  </a:lnTo>
                  <a:lnTo>
                    <a:pt x="368" y="363"/>
                  </a:lnTo>
                  <a:lnTo>
                    <a:pt x="369" y="363"/>
                  </a:lnTo>
                  <a:lnTo>
                    <a:pt x="369" y="361"/>
                  </a:lnTo>
                  <a:lnTo>
                    <a:pt x="369" y="360"/>
                  </a:lnTo>
                  <a:lnTo>
                    <a:pt x="370" y="360"/>
                  </a:lnTo>
                  <a:lnTo>
                    <a:pt x="371" y="360"/>
                  </a:lnTo>
                  <a:lnTo>
                    <a:pt x="371" y="359"/>
                  </a:lnTo>
                  <a:lnTo>
                    <a:pt x="373" y="359"/>
                  </a:lnTo>
                  <a:lnTo>
                    <a:pt x="373" y="358"/>
                  </a:lnTo>
                  <a:lnTo>
                    <a:pt x="374" y="358"/>
                  </a:lnTo>
                  <a:lnTo>
                    <a:pt x="374" y="356"/>
                  </a:lnTo>
                  <a:lnTo>
                    <a:pt x="375" y="356"/>
                  </a:lnTo>
                  <a:lnTo>
                    <a:pt x="377" y="356"/>
                  </a:lnTo>
                  <a:lnTo>
                    <a:pt x="379" y="355"/>
                  </a:lnTo>
                  <a:lnTo>
                    <a:pt x="380" y="355"/>
                  </a:lnTo>
                  <a:lnTo>
                    <a:pt x="380" y="354"/>
                  </a:lnTo>
                  <a:lnTo>
                    <a:pt x="382" y="354"/>
                  </a:lnTo>
                  <a:lnTo>
                    <a:pt x="383" y="354"/>
                  </a:lnTo>
                  <a:lnTo>
                    <a:pt x="383" y="352"/>
                  </a:lnTo>
                  <a:lnTo>
                    <a:pt x="384" y="352"/>
                  </a:lnTo>
                  <a:lnTo>
                    <a:pt x="384" y="351"/>
                  </a:lnTo>
                  <a:lnTo>
                    <a:pt x="385" y="351"/>
                  </a:lnTo>
                  <a:lnTo>
                    <a:pt x="385" y="350"/>
                  </a:lnTo>
                  <a:lnTo>
                    <a:pt x="385" y="349"/>
                  </a:lnTo>
                  <a:lnTo>
                    <a:pt x="387" y="349"/>
                  </a:lnTo>
                  <a:lnTo>
                    <a:pt x="388" y="347"/>
                  </a:lnTo>
                  <a:lnTo>
                    <a:pt x="388" y="346"/>
                  </a:lnTo>
                  <a:lnTo>
                    <a:pt x="389" y="346"/>
                  </a:lnTo>
                  <a:lnTo>
                    <a:pt x="389" y="345"/>
                  </a:lnTo>
                  <a:lnTo>
                    <a:pt x="391" y="345"/>
                  </a:lnTo>
                  <a:lnTo>
                    <a:pt x="391" y="343"/>
                  </a:lnTo>
                  <a:lnTo>
                    <a:pt x="392" y="343"/>
                  </a:lnTo>
                  <a:lnTo>
                    <a:pt x="392" y="342"/>
                  </a:lnTo>
                  <a:lnTo>
                    <a:pt x="393" y="342"/>
                  </a:lnTo>
                  <a:lnTo>
                    <a:pt x="393" y="341"/>
                  </a:lnTo>
                  <a:lnTo>
                    <a:pt x="394" y="341"/>
                  </a:lnTo>
                  <a:lnTo>
                    <a:pt x="396" y="341"/>
                  </a:lnTo>
                  <a:lnTo>
                    <a:pt x="396" y="340"/>
                  </a:lnTo>
                  <a:lnTo>
                    <a:pt x="397" y="340"/>
                  </a:lnTo>
                  <a:lnTo>
                    <a:pt x="398" y="338"/>
                  </a:lnTo>
                  <a:lnTo>
                    <a:pt x="400" y="338"/>
                  </a:lnTo>
                  <a:lnTo>
                    <a:pt x="401" y="338"/>
                  </a:lnTo>
                  <a:lnTo>
                    <a:pt x="401" y="337"/>
                  </a:lnTo>
                  <a:lnTo>
                    <a:pt x="402" y="337"/>
                  </a:lnTo>
                  <a:lnTo>
                    <a:pt x="403" y="336"/>
                  </a:lnTo>
                  <a:lnTo>
                    <a:pt x="405" y="336"/>
                  </a:lnTo>
                  <a:lnTo>
                    <a:pt x="407" y="335"/>
                  </a:lnTo>
                  <a:lnTo>
                    <a:pt x="408" y="335"/>
                  </a:lnTo>
                  <a:lnTo>
                    <a:pt x="410" y="335"/>
                  </a:lnTo>
                  <a:lnTo>
                    <a:pt x="411" y="335"/>
                  </a:lnTo>
                  <a:lnTo>
                    <a:pt x="412" y="335"/>
                  </a:lnTo>
                  <a:lnTo>
                    <a:pt x="414" y="335"/>
                  </a:lnTo>
                  <a:lnTo>
                    <a:pt x="415" y="335"/>
                  </a:lnTo>
                  <a:lnTo>
                    <a:pt x="415" y="336"/>
                  </a:lnTo>
                  <a:lnTo>
                    <a:pt x="416" y="336"/>
                  </a:lnTo>
                  <a:lnTo>
                    <a:pt x="417" y="337"/>
                  </a:lnTo>
                  <a:lnTo>
                    <a:pt x="417" y="338"/>
                  </a:lnTo>
                  <a:lnTo>
                    <a:pt x="419" y="338"/>
                  </a:lnTo>
                  <a:lnTo>
                    <a:pt x="417" y="338"/>
                  </a:lnTo>
                  <a:lnTo>
                    <a:pt x="416" y="337"/>
                  </a:lnTo>
                  <a:lnTo>
                    <a:pt x="416" y="338"/>
                  </a:lnTo>
                  <a:lnTo>
                    <a:pt x="417" y="338"/>
                  </a:lnTo>
                  <a:lnTo>
                    <a:pt x="416" y="338"/>
                  </a:lnTo>
                  <a:lnTo>
                    <a:pt x="417" y="338"/>
                  </a:lnTo>
                  <a:lnTo>
                    <a:pt x="417" y="340"/>
                  </a:lnTo>
                  <a:lnTo>
                    <a:pt x="419" y="340"/>
                  </a:lnTo>
                  <a:lnTo>
                    <a:pt x="417" y="340"/>
                  </a:lnTo>
                  <a:lnTo>
                    <a:pt x="417" y="341"/>
                  </a:lnTo>
                  <a:lnTo>
                    <a:pt x="416" y="342"/>
                  </a:lnTo>
                  <a:lnTo>
                    <a:pt x="415" y="342"/>
                  </a:lnTo>
                  <a:lnTo>
                    <a:pt x="415" y="343"/>
                  </a:lnTo>
                  <a:lnTo>
                    <a:pt x="414" y="343"/>
                  </a:lnTo>
                  <a:lnTo>
                    <a:pt x="412" y="345"/>
                  </a:lnTo>
                  <a:lnTo>
                    <a:pt x="411" y="345"/>
                  </a:lnTo>
                  <a:lnTo>
                    <a:pt x="410" y="345"/>
                  </a:lnTo>
                  <a:lnTo>
                    <a:pt x="410" y="343"/>
                  </a:lnTo>
                  <a:lnTo>
                    <a:pt x="408" y="343"/>
                  </a:lnTo>
                  <a:lnTo>
                    <a:pt x="407" y="343"/>
                  </a:lnTo>
                  <a:lnTo>
                    <a:pt x="407" y="345"/>
                  </a:lnTo>
                  <a:lnTo>
                    <a:pt x="407" y="343"/>
                  </a:lnTo>
                  <a:lnTo>
                    <a:pt x="406" y="343"/>
                  </a:lnTo>
                  <a:lnTo>
                    <a:pt x="407" y="343"/>
                  </a:lnTo>
                  <a:lnTo>
                    <a:pt x="407" y="345"/>
                  </a:lnTo>
                  <a:lnTo>
                    <a:pt x="406" y="345"/>
                  </a:lnTo>
                  <a:lnTo>
                    <a:pt x="406" y="343"/>
                  </a:lnTo>
                  <a:lnTo>
                    <a:pt x="405" y="343"/>
                  </a:lnTo>
                  <a:lnTo>
                    <a:pt x="405" y="345"/>
                  </a:lnTo>
                  <a:lnTo>
                    <a:pt x="403" y="345"/>
                  </a:lnTo>
                  <a:lnTo>
                    <a:pt x="405" y="345"/>
                  </a:lnTo>
                  <a:lnTo>
                    <a:pt x="406" y="345"/>
                  </a:lnTo>
                  <a:lnTo>
                    <a:pt x="407" y="345"/>
                  </a:lnTo>
                  <a:lnTo>
                    <a:pt x="408" y="346"/>
                  </a:lnTo>
                  <a:lnTo>
                    <a:pt x="410" y="346"/>
                  </a:lnTo>
                  <a:lnTo>
                    <a:pt x="410" y="347"/>
                  </a:lnTo>
                  <a:lnTo>
                    <a:pt x="410" y="349"/>
                  </a:lnTo>
                  <a:lnTo>
                    <a:pt x="410" y="347"/>
                  </a:lnTo>
                  <a:lnTo>
                    <a:pt x="411" y="347"/>
                  </a:lnTo>
                  <a:lnTo>
                    <a:pt x="412" y="347"/>
                  </a:lnTo>
                  <a:lnTo>
                    <a:pt x="412" y="346"/>
                  </a:lnTo>
                  <a:lnTo>
                    <a:pt x="414" y="346"/>
                  </a:lnTo>
                  <a:lnTo>
                    <a:pt x="414" y="347"/>
                  </a:lnTo>
                  <a:lnTo>
                    <a:pt x="414" y="346"/>
                  </a:lnTo>
                  <a:lnTo>
                    <a:pt x="415" y="346"/>
                  </a:lnTo>
                  <a:lnTo>
                    <a:pt x="415" y="347"/>
                  </a:lnTo>
                  <a:lnTo>
                    <a:pt x="415" y="349"/>
                  </a:lnTo>
                  <a:lnTo>
                    <a:pt x="414" y="349"/>
                  </a:lnTo>
                  <a:lnTo>
                    <a:pt x="414" y="350"/>
                  </a:lnTo>
                  <a:lnTo>
                    <a:pt x="414" y="349"/>
                  </a:lnTo>
                  <a:lnTo>
                    <a:pt x="415" y="349"/>
                  </a:lnTo>
                  <a:lnTo>
                    <a:pt x="414" y="350"/>
                  </a:lnTo>
                  <a:lnTo>
                    <a:pt x="414" y="351"/>
                  </a:lnTo>
                  <a:lnTo>
                    <a:pt x="412" y="351"/>
                  </a:lnTo>
                  <a:lnTo>
                    <a:pt x="412" y="352"/>
                  </a:lnTo>
                  <a:lnTo>
                    <a:pt x="411" y="352"/>
                  </a:lnTo>
                  <a:lnTo>
                    <a:pt x="412" y="352"/>
                  </a:lnTo>
                  <a:lnTo>
                    <a:pt x="414" y="352"/>
                  </a:lnTo>
                  <a:lnTo>
                    <a:pt x="415" y="352"/>
                  </a:lnTo>
                  <a:lnTo>
                    <a:pt x="415" y="354"/>
                  </a:lnTo>
                  <a:lnTo>
                    <a:pt x="414" y="354"/>
                  </a:lnTo>
                  <a:lnTo>
                    <a:pt x="414" y="355"/>
                  </a:lnTo>
                  <a:lnTo>
                    <a:pt x="415" y="355"/>
                  </a:lnTo>
                  <a:lnTo>
                    <a:pt x="415" y="356"/>
                  </a:lnTo>
                  <a:lnTo>
                    <a:pt x="415" y="355"/>
                  </a:lnTo>
                  <a:lnTo>
                    <a:pt x="415" y="356"/>
                  </a:lnTo>
                  <a:lnTo>
                    <a:pt x="415" y="358"/>
                  </a:lnTo>
                  <a:lnTo>
                    <a:pt x="416" y="358"/>
                  </a:lnTo>
                  <a:lnTo>
                    <a:pt x="415" y="359"/>
                  </a:lnTo>
                  <a:lnTo>
                    <a:pt x="416" y="359"/>
                  </a:lnTo>
                  <a:lnTo>
                    <a:pt x="416" y="358"/>
                  </a:lnTo>
                  <a:lnTo>
                    <a:pt x="416" y="359"/>
                  </a:lnTo>
                  <a:lnTo>
                    <a:pt x="417" y="359"/>
                  </a:lnTo>
                  <a:lnTo>
                    <a:pt x="419" y="359"/>
                  </a:lnTo>
                  <a:lnTo>
                    <a:pt x="419" y="360"/>
                  </a:lnTo>
                  <a:lnTo>
                    <a:pt x="419" y="359"/>
                  </a:lnTo>
                  <a:lnTo>
                    <a:pt x="419" y="360"/>
                  </a:lnTo>
                  <a:lnTo>
                    <a:pt x="420" y="360"/>
                  </a:lnTo>
                  <a:lnTo>
                    <a:pt x="419" y="360"/>
                  </a:lnTo>
                  <a:lnTo>
                    <a:pt x="419" y="361"/>
                  </a:lnTo>
                  <a:lnTo>
                    <a:pt x="420" y="361"/>
                  </a:lnTo>
                  <a:lnTo>
                    <a:pt x="420" y="363"/>
                  </a:lnTo>
                  <a:lnTo>
                    <a:pt x="421" y="363"/>
                  </a:lnTo>
                  <a:lnTo>
                    <a:pt x="421" y="361"/>
                  </a:lnTo>
                  <a:lnTo>
                    <a:pt x="422" y="361"/>
                  </a:lnTo>
                  <a:lnTo>
                    <a:pt x="422" y="363"/>
                  </a:lnTo>
                  <a:lnTo>
                    <a:pt x="421" y="363"/>
                  </a:lnTo>
                  <a:lnTo>
                    <a:pt x="422" y="363"/>
                  </a:lnTo>
                  <a:lnTo>
                    <a:pt x="421" y="363"/>
                  </a:lnTo>
                  <a:lnTo>
                    <a:pt x="422" y="363"/>
                  </a:lnTo>
                  <a:lnTo>
                    <a:pt x="424" y="363"/>
                  </a:lnTo>
                  <a:lnTo>
                    <a:pt x="422" y="363"/>
                  </a:lnTo>
                  <a:lnTo>
                    <a:pt x="424" y="363"/>
                  </a:lnTo>
                  <a:lnTo>
                    <a:pt x="425" y="363"/>
                  </a:lnTo>
                  <a:lnTo>
                    <a:pt x="426" y="363"/>
                  </a:lnTo>
                  <a:lnTo>
                    <a:pt x="426" y="364"/>
                  </a:lnTo>
                  <a:lnTo>
                    <a:pt x="425" y="364"/>
                  </a:lnTo>
                  <a:lnTo>
                    <a:pt x="426" y="364"/>
                  </a:lnTo>
                  <a:lnTo>
                    <a:pt x="428" y="364"/>
                  </a:lnTo>
                  <a:lnTo>
                    <a:pt x="429" y="363"/>
                  </a:lnTo>
                  <a:lnTo>
                    <a:pt x="430" y="363"/>
                  </a:lnTo>
                  <a:lnTo>
                    <a:pt x="430" y="361"/>
                  </a:lnTo>
                  <a:lnTo>
                    <a:pt x="430" y="363"/>
                  </a:lnTo>
                  <a:lnTo>
                    <a:pt x="430" y="364"/>
                  </a:lnTo>
                  <a:lnTo>
                    <a:pt x="431" y="364"/>
                  </a:lnTo>
                  <a:lnTo>
                    <a:pt x="433" y="364"/>
                  </a:lnTo>
                  <a:lnTo>
                    <a:pt x="434" y="364"/>
                  </a:lnTo>
                  <a:lnTo>
                    <a:pt x="434" y="365"/>
                  </a:lnTo>
                  <a:lnTo>
                    <a:pt x="433" y="365"/>
                  </a:lnTo>
                  <a:lnTo>
                    <a:pt x="433" y="366"/>
                  </a:lnTo>
                  <a:lnTo>
                    <a:pt x="434" y="366"/>
                  </a:lnTo>
                  <a:lnTo>
                    <a:pt x="435" y="366"/>
                  </a:lnTo>
                  <a:lnTo>
                    <a:pt x="434" y="366"/>
                  </a:lnTo>
                  <a:lnTo>
                    <a:pt x="435" y="366"/>
                  </a:lnTo>
                  <a:lnTo>
                    <a:pt x="434" y="366"/>
                  </a:lnTo>
                  <a:lnTo>
                    <a:pt x="434" y="368"/>
                  </a:lnTo>
                  <a:lnTo>
                    <a:pt x="434" y="366"/>
                  </a:lnTo>
                  <a:lnTo>
                    <a:pt x="433" y="368"/>
                  </a:lnTo>
                  <a:lnTo>
                    <a:pt x="434" y="368"/>
                  </a:lnTo>
                  <a:lnTo>
                    <a:pt x="433" y="368"/>
                  </a:lnTo>
                  <a:lnTo>
                    <a:pt x="431" y="368"/>
                  </a:lnTo>
                  <a:lnTo>
                    <a:pt x="430" y="368"/>
                  </a:lnTo>
                  <a:lnTo>
                    <a:pt x="430" y="369"/>
                  </a:lnTo>
                  <a:lnTo>
                    <a:pt x="430" y="368"/>
                  </a:lnTo>
                  <a:lnTo>
                    <a:pt x="430" y="369"/>
                  </a:lnTo>
                  <a:lnTo>
                    <a:pt x="429" y="369"/>
                  </a:lnTo>
                  <a:lnTo>
                    <a:pt x="428" y="369"/>
                  </a:lnTo>
                  <a:lnTo>
                    <a:pt x="428" y="370"/>
                  </a:lnTo>
                  <a:lnTo>
                    <a:pt x="428" y="369"/>
                  </a:lnTo>
                  <a:lnTo>
                    <a:pt x="428" y="370"/>
                  </a:lnTo>
                  <a:lnTo>
                    <a:pt x="426" y="370"/>
                  </a:lnTo>
                  <a:lnTo>
                    <a:pt x="428" y="370"/>
                  </a:lnTo>
                  <a:lnTo>
                    <a:pt x="426" y="370"/>
                  </a:lnTo>
                  <a:lnTo>
                    <a:pt x="425" y="370"/>
                  </a:lnTo>
                  <a:lnTo>
                    <a:pt x="424" y="370"/>
                  </a:lnTo>
                  <a:lnTo>
                    <a:pt x="424" y="372"/>
                  </a:lnTo>
                  <a:lnTo>
                    <a:pt x="424" y="370"/>
                  </a:lnTo>
                  <a:lnTo>
                    <a:pt x="424" y="372"/>
                  </a:lnTo>
                  <a:lnTo>
                    <a:pt x="424" y="370"/>
                  </a:lnTo>
                  <a:lnTo>
                    <a:pt x="424" y="372"/>
                  </a:lnTo>
                  <a:lnTo>
                    <a:pt x="424" y="370"/>
                  </a:lnTo>
                  <a:lnTo>
                    <a:pt x="422" y="370"/>
                  </a:lnTo>
                  <a:lnTo>
                    <a:pt x="422" y="372"/>
                  </a:lnTo>
                  <a:lnTo>
                    <a:pt x="421" y="372"/>
                  </a:lnTo>
                  <a:lnTo>
                    <a:pt x="421" y="370"/>
                  </a:lnTo>
                  <a:lnTo>
                    <a:pt x="421" y="372"/>
                  </a:lnTo>
                  <a:lnTo>
                    <a:pt x="421" y="373"/>
                  </a:lnTo>
                  <a:lnTo>
                    <a:pt x="420" y="373"/>
                  </a:lnTo>
                  <a:lnTo>
                    <a:pt x="419" y="373"/>
                  </a:lnTo>
                  <a:lnTo>
                    <a:pt x="419" y="372"/>
                  </a:lnTo>
                  <a:lnTo>
                    <a:pt x="420" y="372"/>
                  </a:lnTo>
                  <a:lnTo>
                    <a:pt x="419" y="372"/>
                  </a:lnTo>
                  <a:lnTo>
                    <a:pt x="420" y="372"/>
                  </a:lnTo>
                  <a:lnTo>
                    <a:pt x="419" y="372"/>
                  </a:lnTo>
                  <a:lnTo>
                    <a:pt x="419" y="373"/>
                  </a:lnTo>
                  <a:lnTo>
                    <a:pt x="419" y="372"/>
                  </a:lnTo>
                  <a:lnTo>
                    <a:pt x="417" y="372"/>
                  </a:lnTo>
                  <a:lnTo>
                    <a:pt x="417" y="373"/>
                  </a:lnTo>
                  <a:lnTo>
                    <a:pt x="417" y="372"/>
                  </a:lnTo>
                  <a:lnTo>
                    <a:pt x="417" y="373"/>
                  </a:lnTo>
                  <a:lnTo>
                    <a:pt x="417" y="374"/>
                  </a:lnTo>
                  <a:lnTo>
                    <a:pt x="416" y="374"/>
                  </a:lnTo>
                  <a:lnTo>
                    <a:pt x="417" y="374"/>
                  </a:lnTo>
                  <a:lnTo>
                    <a:pt x="416" y="374"/>
                  </a:lnTo>
                  <a:lnTo>
                    <a:pt x="416" y="375"/>
                  </a:lnTo>
                  <a:lnTo>
                    <a:pt x="415" y="375"/>
                  </a:lnTo>
                  <a:lnTo>
                    <a:pt x="415" y="377"/>
                  </a:lnTo>
                  <a:lnTo>
                    <a:pt x="415" y="378"/>
                  </a:lnTo>
                  <a:lnTo>
                    <a:pt x="414" y="378"/>
                  </a:lnTo>
                  <a:lnTo>
                    <a:pt x="414" y="377"/>
                  </a:lnTo>
                  <a:lnTo>
                    <a:pt x="414" y="378"/>
                  </a:lnTo>
                  <a:lnTo>
                    <a:pt x="414" y="377"/>
                  </a:lnTo>
                  <a:lnTo>
                    <a:pt x="414" y="378"/>
                  </a:lnTo>
                  <a:lnTo>
                    <a:pt x="412" y="379"/>
                  </a:lnTo>
                  <a:lnTo>
                    <a:pt x="412" y="378"/>
                  </a:lnTo>
                  <a:lnTo>
                    <a:pt x="412" y="379"/>
                  </a:lnTo>
                  <a:lnTo>
                    <a:pt x="412" y="378"/>
                  </a:lnTo>
                  <a:lnTo>
                    <a:pt x="411" y="378"/>
                  </a:lnTo>
                  <a:lnTo>
                    <a:pt x="412" y="379"/>
                  </a:lnTo>
                  <a:lnTo>
                    <a:pt x="411" y="379"/>
                  </a:lnTo>
                  <a:lnTo>
                    <a:pt x="412" y="379"/>
                  </a:lnTo>
                  <a:lnTo>
                    <a:pt x="411" y="379"/>
                  </a:lnTo>
                  <a:lnTo>
                    <a:pt x="411" y="380"/>
                  </a:lnTo>
                  <a:lnTo>
                    <a:pt x="411" y="379"/>
                  </a:lnTo>
                  <a:lnTo>
                    <a:pt x="411" y="380"/>
                  </a:lnTo>
                  <a:lnTo>
                    <a:pt x="411" y="379"/>
                  </a:lnTo>
                  <a:lnTo>
                    <a:pt x="410" y="379"/>
                  </a:lnTo>
                  <a:lnTo>
                    <a:pt x="410" y="380"/>
                  </a:lnTo>
                  <a:lnTo>
                    <a:pt x="410" y="379"/>
                  </a:lnTo>
                  <a:lnTo>
                    <a:pt x="408" y="379"/>
                  </a:lnTo>
                  <a:lnTo>
                    <a:pt x="408" y="378"/>
                  </a:lnTo>
                  <a:lnTo>
                    <a:pt x="408" y="379"/>
                  </a:lnTo>
                  <a:lnTo>
                    <a:pt x="408" y="378"/>
                  </a:lnTo>
                  <a:lnTo>
                    <a:pt x="407" y="378"/>
                  </a:lnTo>
                  <a:lnTo>
                    <a:pt x="407" y="377"/>
                  </a:lnTo>
                  <a:lnTo>
                    <a:pt x="407" y="375"/>
                  </a:lnTo>
                  <a:lnTo>
                    <a:pt x="407" y="374"/>
                  </a:lnTo>
                  <a:lnTo>
                    <a:pt x="407" y="373"/>
                  </a:lnTo>
                  <a:lnTo>
                    <a:pt x="408" y="373"/>
                  </a:lnTo>
                  <a:lnTo>
                    <a:pt x="408" y="372"/>
                  </a:lnTo>
                  <a:lnTo>
                    <a:pt x="408" y="373"/>
                  </a:lnTo>
                  <a:lnTo>
                    <a:pt x="407" y="373"/>
                  </a:lnTo>
                  <a:lnTo>
                    <a:pt x="408" y="372"/>
                  </a:lnTo>
                  <a:lnTo>
                    <a:pt x="410" y="372"/>
                  </a:lnTo>
                  <a:lnTo>
                    <a:pt x="411" y="370"/>
                  </a:lnTo>
                  <a:lnTo>
                    <a:pt x="410" y="370"/>
                  </a:lnTo>
                  <a:lnTo>
                    <a:pt x="410" y="372"/>
                  </a:lnTo>
                  <a:lnTo>
                    <a:pt x="410" y="370"/>
                  </a:lnTo>
                  <a:lnTo>
                    <a:pt x="411" y="370"/>
                  </a:lnTo>
                  <a:lnTo>
                    <a:pt x="411" y="369"/>
                  </a:lnTo>
                  <a:lnTo>
                    <a:pt x="412" y="369"/>
                  </a:lnTo>
                  <a:lnTo>
                    <a:pt x="414" y="368"/>
                  </a:lnTo>
                  <a:lnTo>
                    <a:pt x="415" y="368"/>
                  </a:lnTo>
                  <a:lnTo>
                    <a:pt x="416" y="366"/>
                  </a:lnTo>
                  <a:lnTo>
                    <a:pt x="417" y="366"/>
                  </a:lnTo>
                  <a:lnTo>
                    <a:pt x="416" y="366"/>
                  </a:lnTo>
                  <a:lnTo>
                    <a:pt x="417" y="366"/>
                  </a:lnTo>
                  <a:lnTo>
                    <a:pt x="417" y="368"/>
                  </a:lnTo>
                  <a:lnTo>
                    <a:pt x="419" y="368"/>
                  </a:lnTo>
                  <a:lnTo>
                    <a:pt x="419" y="369"/>
                  </a:lnTo>
                  <a:lnTo>
                    <a:pt x="419" y="368"/>
                  </a:lnTo>
                  <a:lnTo>
                    <a:pt x="417" y="368"/>
                  </a:lnTo>
                  <a:lnTo>
                    <a:pt x="419" y="368"/>
                  </a:lnTo>
                  <a:lnTo>
                    <a:pt x="419" y="366"/>
                  </a:lnTo>
                  <a:lnTo>
                    <a:pt x="420" y="366"/>
                  </a:lnTo>
                  <a:lnTo>
                    <a:pt x="421" y="366"/>
                  </a:lnTo>
                  <a:lnTo>
                    <a:pt x="422" y="366"/>
                  </a:lnTo>
                  <a:lnTo>
                    <a:pt x="422" y="365"/>
                  </a:lnTo>
                  <a:lnTo>
                    <a:pt x="421" y="365"/>
                  </a:lnTo>
                  <a:lnTo>
                    <a:pt x="420" y="365"/>
                  </a:lnTo>
                  <a:lnTo>
                    <a:pt x="420" y="366"/>
                  </a:lnTo>
                  <a:lnTo>
                    <a:pt x="420" y="365"/>
                  </a:lnTo>
                  <a:lnTo>
                    <a:pt x="419" y="365"/>
                  </a:lnTo>
                  <a:lnTo>
                    <a:pt x="417" y="365"/>
                  </a:lnTo>
                  <a:lnTo>
                    <a:pt x="417" y="366"/>
                  </a:lnTo>
                  <a:lnTo>
                    <a:pt x="417" y="365"/>
                  </a:lnTo>
                  <a:lnTo>
                    <a:pt x="416" y="365"/>
                  </a:lnTo>
                  <a:lnTo>
                    <a:pt x="415" y="365"/>
                  </a:lnTo>
                  <a:lnTo>
                    <a:pt x="415" y="366"/>
                  </a:lnTo>
                  <a:lnTo>
                    <a:pt x="414" y="366"/>
                  </a:lnTo>
                  <a:lnTo>
                    <a:pt x="414" y="365"/>
                  </a:lnTo>
                  <a:lnTo>
                    <a:pt x="415" y="365"/>
                  </a:lnTo>
                  <a:lnTo>
                    <a:pt x="415" y="364"/>
                  </a:lnTo>
                  <a:lnTo>
                    <a:pt x="416" y="364"/>
                  </a:lnTo>
                  <a:lnTo>
                    <a:pt x="416" y="363"/>
                  </a:lnTo>
                  <a:lnTo>
                    <a:pt x="417" y="363"/>
                  </a:lnTo>
                  <a:lnTo>
                    <a:pt x="417" y="361"/>
                  </a:lnTo>
                  <a:lnTo>
                    <a:pt x="417" y="363"/>
                  </a:lnTo>
                  <a:lnTo>
                    <a:pt x="416" y="363"/>
                  </a:lnTo>
                  <a:lnTo>
                    <a:pt x="416" y="361"/>
                  </a:lnTo>
                  <a:lnTo>
                    <a:pt x="415" y="361"/>
                  </a:lnTo>
                  <a:lnTo>
                    <a:pt x="415" y="360"/>
                  </a:lnTo>
                  <a:lnTo>
                    <a:pt x="415" y="361"/>
                  </a:lnTo>
                  <a:lnTo>
                    <a:pt x="416" y="361"/>
                  </a:lnTo>
                  <a:lnTo>
                    <a:pt x="416" y="363"/>
                  </a:lnTo>
                  <a:lnTo>
                    <a:pt x="415" y="363"/>
                  </a:lnTo>
                  <a:lnTo>
                    <a:pt x="415" y="364"/>
                  </a:lnTo>
                  <a:lnTo>
                    <a:pt x="414" y="364"/>
                  </a:lnTo>
                  <a:lnTo>
                    <a:pt x="412" y="365"/>
                  </a:lnTo>
                  <a:lnTo>
                    <a:pt x="411" y="365"/>
                  </a:lnTo>
                  <a:lnTo>
                    <a:pt x="411" y="366"/>
                  </a:lnTo>
                  <a:lnTo>
                    <a:pt x="410" y="366"/>
                  </a:lnTo>
                  <a:lnTo>
                    <a:pt x="408" y="366"/>
                  </a:lnTo>
                  <a:lnTo>
                    <a:pt x="407" y="366"/>
                  </a:lnTo>
                  <a:lnTo>
                    <a:pt x="408" y="365"/>
                  </a:lnTo>
                  <a:lnTo>
                    <a:pt x="407" y="365"/>
                  </a:lnTo>
                  <a:lnTo>
                    <a:pt x="407" y="366"/>
                  </a:lnTo>
                  <a:lnTo>
                    <a:pt x="407" y="368"/>
                  </a:lnTo>
                  <a:lnTo>
                    <a:pt x="406" y="366"/>
                  </a:lnTo>
                  <a:lnTo>
                    <a:pt x="406" y="368"/>
                  </a:lnTo>
                  <a:lnTo>
                    <a:pt x="407" y="368"/>
                  </a:lnTo>
                  <a:lnTo>
                    <a:pt x="406" y="368"/>
                  </a:lnTo>
                  <a:lnTo>
                    <a:pt x="405" y="368"/>
                  </a:lnTo>
                  <a:lnTo>
                    <a:pt x="403" y="368"/>
                  </a:lnTo>
                  <a:lnTo>
                    <a:pt x="402" y="368"/>
                  </a:lnTo>
                  <a:lnTo>
                    <a:pt x="402" y="366"/>
                  </a:lnTo>
                  <a:lnTo>
                    <a:pt x="402" y="368"/>
                  </a:lnTo>
                  <a:lnTo>
                    <a:pt x="402" y="366"/>
                  </a:lnTo>
                  <a:lnTo>
                    <a:pt x="402" y="368"/>
                  </a:lnTo>
                  <a:lnTo>
                    <a:pt x="401" y="368"/>
                  </a:lnTo>
                  <a:lnTo>
                    <a:pt x="401" y="366"/>
                  </a:lnTo>
                  <a:lnTo>
                    <a:pt x="401" y="368"/>
                  </a:lnTo>
                  <a:lnTo>
                    <a:pt x="401" y="366"/>
                  </a:lnTo>
                  <a:lnTo>
                    <a:pt x="400" y="366"/>
                  </a:lnTo>
                  <a:lnTo>
                    <a:pt x="401" y="366"/>
                  </a:lnTo>
                  <a:lnTo>
                    <a:pt x="401" y="365"/>
                  </a:lnTo>
                  <a:lnTo>
                    <a:pt x="400" y="365"/>
                  </a:lnTo>
                  <a:lnTo>
                    <a:pt x="401" y="365"/>
                  </a:lnTo>
                  <a:lnTo>
                    <a:pt x="401" y="364"/>
                  </a:lnTo>
                  <a:lnTo>
                    <a:pt x="400" y="364"/>
                  </a:lnTo>
                  <a:lnTo>
                    <a:pt x="398" y="364"/>
                  </a:lnTo>
                  <a:lnTo>
                    <a:pt x="398" y="363"/>
                  </a:lnTo>
                  <a:lnTo>
                    <a:pt x="398" y="361"/>
                  </a:lnTo>
                  <a:lnTo>
                    <a:pt x="398" y="360"/>
                  </a:lnTo>
                  <a:lnTo>
                    <a:pt x="398" y="359"/>
                  </a:lnTo>
                  <a:lnTo>
                    <a:pt x="398" y="358"/>
                  </a:lnTo>
                  <a:lnTo>
                    <a:pt x="398" y="356"/>
                  </a:lnTo>
                  <a:lnTo>
                    <a:pt x="398" y="355"/>
                  </a:lnTo>
                  <a:lnTo>
                    <a:pt x="398" y="354"/>
                  </a:lnTo>
                  <a:lnTo>
                    <a:pt x="398" y="352"/>
                  </a:lnTo>
                  <a:lnTo>
                    <a:pt x="397" y="351"/>
                  </a:lnTo>
                  <a:lnTo>
                    <a:pt x="396" y="351"/>
                  </a:lnTo>
                  <a:lnTo>
                    <a:pt x="396" y="350"/>
                  </a:lnTo>
                  <a:lnTo>
                    <a:pt x="396" y="351"/>
                  </a:lnTo>
                  <a:lnTo>
                    <a:pt x="394" y="351"/>
                  </a:lnTo>
                  <a:lnTo>
                    <a:pt x="393" y="351"/>
                  </a:lnTo>
                  <a:lnTo>
                    <a:pt x="392" y="351"/>
                  </a:lnTo>
                  <a:lnTo>
                    <a:pt x="392" y="350"/>
                  </a:lnTo>
                  <a:lnTo>
                    <a:pt x="391" y="350"/>
                  </a:lnTo>
                  <a:lnTo>
                    <a:pt x="389" y="350"/>
                  </a:lnTo>
                  <a:lnTo>
                    <a:pt x="389" y="351"/>
                  </a:lnTo>
                  <a:lnTo>
                    <a:pt x="388" y="352"/>
                  </a:lnTo>
                  <a:lnTo>
                    <a:pt x="387" y="354"/>
                  </a:lnTo>
                  <a:lnTo>
                    <a:pt x="387" y="355"/>
                  </a:lnTo>
                  <a:lnTo>
                    <a:pt x="387" y="356"/>
                  </a:lnTo>
                  <a:lnTo>
                    <a:pt x="385" y="356"/>
                  </a:lnTo>
                  <a:lnTo>
                    <a:pt x="385" y="358"/>
                  </a:lnTo>
                  <a:lnTo>
                    <a:pt x="385" y="359"/>
                  </a:lnTo>
                  <a:lnTo>
                    <a:pt x="384" y="359"/>
                  </a:lnTo>
                  <a:lnTo>
                    <a:pt x="384" y="360"/>
                  </a:lnTo>
                  <a:lnTo>
                    <a:pt x="385" y="360"/>
                  </a:lnTo>
                  <a:lnTo>
                    <a:pt x="384" y="360"/>
                  </a:lnTo>
                  <a:lnTo>
                    <a:pt x="384" y="361"/>
                  </a:lnTo>
                  <a:lnTo>
                    <a:pt x="385" y="361"/>
                  </a:lnTo>
                  <a:lnTo>
                    <a:pt x="384" y="361"/>
                  </a:lnTo>
                  <a:lnTo>
                    <a:pt x="384" y="363"/>
                  </a:lnTo>
                  <a:lnTo>
                    <a:pt x="383" y="364"/>
                  </a:lnTo>
                  <a:lnTo>
                    <a:pt x="382" y="365"/>
                  </a:lnTo>
                  <a:lnTo>
                    <a:pt x="383" y="365"/>
                  </a:lnTo>
                  <a:lnTo>
                    <a:pt x="382" y="365"/>
                  </a:lnTo>
                  <a:lnTo>
                    <a:pt x="382" y="366"/>
                  </a:lnTo>
                  <a:lnTo>
                    <a:pt x="380" y="366"/>
                  </a:lnTo>
                  <a:lnTo>
                    <a:pt x="379" y="366"/>
                  </a:lnTo>
                  <a:lnTo>
                    <a:pt x="378" y="366"/>
                  </a:lnTo>
                  <a:lnTo>
                    <a:pt x="379" y="366"/>
                  </a:lnTo>
                  <a:lnTo>
                    <a:pt x="379" y="368"/>
                  </a:lnTo>
                  <a:lnTo>
                    <a:pt x="378" y="368"/>
                  </a:lnTo>
                  <a:lnTo>
                    <a:pt x="378" y="369"/>
                  </a:lnTo>
                  <a:lnTo>
                    <a:pt x="377" y="369"/>
                  </a:lnTo>
                  <a:lnTo>
                    <a:pt x="375" y="369"/>
                  </a:lnTo>
                  <a:lnTo>
                    <a:pt x="374" y="369"/>
                  </a:lnTo>
                  <a:lnTo>
                    <a:pt x="373" y="369"/>
                  </a:lnTo>
                  <a:lnTo>
                    <a:pt x="371" y="369"/>
                  </a:lnTo>
                  <a:lnTo>
                    <a:pt x="370" y="369"/>
                  </a:lnTo>
                  <a:lnTo>
                    <a:pt x="369" y="369"/>
                  </a:lnTo>
                  <a:lnTo>
                    <a:pt x="368" y="369"/>
                  </a:lnTo>
                  <a:lnTo>
                    <a:pt x="366" y="369"/>
                  </a:lnTo>
                  <a:lnTo>
                    <a:pt x="365" y="369"/>
                  </a:lnTo>
                  <a:lnTo>
                    <a:pt x="364" y="369"/>
                  </a:lnTo>
                  <a:lnTo>
                    <a:pt x="363" y="369"/>
                  </a:lnTo>
                  <a:lnTo>
                    <a:pt x="361" y="369"/>
                  </a:lnTo>
                  <a:lnTo>
                    <a:pt x="360" y="369"/>
                  </a:lnTo>
                  <a:close/>
                  <a:moveTo>
                    <a:pt x="81" y="335"/>
                  </a:moveTo>
                  <a:lnTo>
                    <a:pt x="80" y="335"/>
                  </a:lnTo>
                  <a:lnTo>
                    <a:pt x="81" y="335"/>
                  </a:lnTo>
                  <a:lnTo>
                    <a:pt x="80" y="335"/>
                  </a:lnTo>
                  <a:lnTo>
                    <a:pt x="80" y="333"/>
                  </a:lnTo>
                  <a:lnTo>
                    <a:pt x="81" y="333"/>
                  </a:lnTo>
                  <a:lnTo>
                    <a:pt x="80" y="333"/>
                  </a:lnTo>
                  <a:lnTo>
                    <a:pt x="81" y="333"/>
                  </a:lnTo>
                  <a:lnTo>
                    <a:pt x="81" y="335"/>
                  </a:lnTo>
                  <a:close/>
                  <a:moveTo>
                    <a:pt x="96" y="333"/>
                  </a:moveTo>
                  <a:lnTo>
                    <a:pt x="95" y="333"/>
                  </a:lnTo>
                  <a:lnTo>
                    <a:pt x="96" y="333"/>
                  </a:lnTo>
                  <a:close/>
                  <a:moveTo>
                    <a:pt x="470" y="333"/>
                  </a:moveTo>
                  <a:lnTo>
                    <a:pt x="470" y="332"/>
                  </a:lnTo>
                  <a:lnTo>
                    <a:pt x="470" y="333"/>
                  </a:lnTo>
                  <a:close/>
                  <a:moveTo>
                    <a:pt x="91" y="332"/>
                  </a:moveTo>
                  <a:lnTo>
                    <a:pt x="91" y="333"/>
                  </a:lnTo>
                  <a:lnTo>
                    <a:pt x="90" y="333"/>
                  </a:lnTo>
                  <a:lnTo>
                    <a:pt x="91" y="333"/>
                  </a:lnTo>
                  <a:lnTo>
                    <a:pt x="91" y="332"/>
                  </a:lnTo>
                  <a:lnTo>
                    <a:pt x="90" y="332"/>
                  </a:lnTo>
                  <a:lnTo>
                    <a:pt x="91" y="332"/>
                  </a:lnTo>
                  <a:close/>
                  <a:moveTo>
                    <a:pt x="96" y="332"/>
                  </a:moveTo>
                  <a:lnTo>
                    <a:pt x="96" y="333"/>
                  </a:lnTo>
                  <a:lnTo>
                    <a:pt x="95" y="333"/>
                  </a:lnTo>
                  <a:lnTo>
                    <a:pt x="95" y="332"/>
                  </a:lnTo>
                  <a:lnTo>
                    <a:pt x="96" y="332"/>
                  </a:lnTo>
                  <a:close/>
                  <a:moveTo>
                    <a:pt x="89" y="333"/>
                  </a:moveTo>
                  <a:lnTo>
                    <a:pt x="89" y="332"/>
                  </a:lnTo>
                  <a:lnTo>
                    <a:pt x="87" y="332"/>
                  </a:lnTo>
                  <a:lnTo>
                    <a:pt x="89" y="332"/>
                  </a:lnTo>
                  <a:lnTo>
                    <a:pt x="89" y="333"/>
                  </a:lnTo>
                  <a:close/>
                  <a:moveTo>
                    <a:pt x="471" y="332"/>
                  </a:moveTo>
                  <a:lnTo>
                    <a:pt x="470" y="332"/>
                  </a:lnTo>
                  <a:lnTo>
                    <a:pt x="468" y="332"/>
                  </a:lnTo>
                  <a:lnTo>
                    <a:pt x="470" y="332"/>
                  </a:lnTo>
                  <a:lnTo>
                    <a:pt x="471" y="331"/>
                  </a:lnTo>
                  <a:lnTo>
                    <a:pt x="471" y="332"/>
                  </a:lnTo>
                  <a:close/>
                  <a:moveTo>
                    <a:pt x="473" y="331"/>
                  </a:moveTo>
                  <a:lnTo>
                    <a:pt x="473" y="332"/>
                  </a:lnTo>
                  <a:lnTo>
                    <a:pt x="472" y="332"/>
                  </a:lnTo>
                  <a:lnTo>
                    <a:pt x="472" y="331"/>
                  </a:lnTo>
                  <a:lnTo>
                    <a:pt x="473" y="331"/>
                  </a:lnTo>
                  <a:close/>
                  <a:moveTo>
                    <a:pt x="93" y="331"/>
                  </a:moveTo>
                  <a:lnTo>
                    <a:pt x="91" y="331"/>
                  </a:lnTo>
                  <a:lnTo>
                    <a:pt x="93" y="331"/>
                  </a:lnTo>
                  <a:close/>
                  <a:moveTo>
                    <a:pt x="91" y="331"/>
                  </a:moveTo>
                  <a:lnTo>
                    <a:pt x="91" y="332"/>
                  </a:lnTo>
                  <a:lnTo>
                    <a:pt x="93" y="332"/>
                  </a:lnTo>
                  <a:lnTo>
                    <a:pt x="91" y="332"/>
                  </a:lnTo>
                  <a:lnTo>
                    <a:pt x="90" y="332"/>
                  </a:lnTo>
                  <a:lnTo>
                    <a:pt x="90" y="331"/>
                  </a:lnTo>
                  <a:lnTo>
                    <a:pt x="89" y="331"/>
                  </a:lnTo>
                  <a:lnTo>
                    <a:pt x="89" y="329"/>
                  </a:lnTo>
                  <a:lnTo>
                    <a:pt x="89" y="331"/>
                  </a:lnTo>
                  <a:lnTo>
                    <a:pt x="90" y="331"/>
                  </a:lnTo>
                  <a:lnTo>
                    <a:pt x="91" y="331"/>
                  </a:lnTo>
                  <a:close/>
                  <a:moveTo>
                    <a:pt x="77" y="329"/>
                  </a:moveTo>
                  <a:lnTo>
                    <a:pt x="79" y="329"/>
                  </a:lnTo>
                  <a:lnTo>
                    <a:pt x="79" y="331"/>
                  </a:lnTo>
                  <a:lnTo>
                    <a:pt x="79" y="332"/>
                  </a:lnTo>
                  <a:lnTo>
                    <a:pt x="77" y="332"/>
                  </a:lnTo>
                  <a:lnTo>
                    <a:pt x="77" y="331"/>
                  </a:lnTo>
                  <a:lnTo>
                    <a:pt x="76" y="331"/>
                  </a:lnTo>
                  <a:lnTo>
                    <a:pt x="77" y="331"/>
                  </a:lnTo>
                  <a:lnTo>
                    <a:pt x="77" y="329"/>
                  </a:lnTo>
                  <a:lnTo>
                    <a:pt x="76" y="329"/>
                  </a:lnTo>
                  <a:lnTo>
                    <a:pt x="77" y="329"/>
                  </a:lnTo>
                  <a:close/>
                  <a:moveTo>
                    <a:pt x="419" y="328"/>
                  </a:moveTo>
                  <a:lnTo>
                    <a:pt x="419" y="329"/>
                  </a:lnTo>
                  <a:lnTo>
                    <a:pt x="421" y="329"/>
                  </a:lnTo>
                  <a:lnTo>
                    <a:pt x="422" y="329"/>
                  </a:lnTo>
                  <a:lnTo>
                    <a:pt x="424" y="329"/>
                  </a:lnTo>
                  <a:lnTo>
                    <a:pt x="424" y="331"/>
                  </a:lnTo>
                  <a:lnTo>
                    <a:pt x="425" y="331"/>
                  </a:lnTo>
                  <a:lnTo>
                    <a:pt x="426" y="331"/>
                  </a:lnTo>
                  <a:lnTo>
                    <a:pt x="426" y="332"/>
                  </a:lnTo>
                  <a:lnTo>
                    <a:pt x="428" y="332"/>
                  </a:lnTo>
                  <a:lnTo>
                    <a:pt x="428" y="333"/>
                  </a:lnTo>
                  <a:lnTo>
                    <a:pt x="429" y="333"/>
                  </a:lnTo>
                  <a:lnTo>
                    <a:pt x="430" y="333"/>
                  </a:lnTo>
                  <a:lnTo>
                    <a:pt x="431" y="335"/>
                  </a:lnTo>
                  <a:lnTo>
                    <a:pt x="431" y="336"/>
                  </a:lnTo>
                  <a:lnTo>
                    <a:pt x="430" y="336"/>
                  </a:lnTo>
                  <a:lnTo>
                    <a:pt x="429" y="336"/>
                  </a:lnTo>
                  <a:lnTo>
                    <a:pt x="428" y="336"/>
                  </a:lnTo>
                  <a:lnTo>
                    <a:pt x="426" y="336"/>
                  </a:lnTo>
                  <a:lnTo>
                    <a:pt x="425" y="335"/>
                  </a:lnTo>
                  <a:lnTo>
                    <a:pt x="424" y="335"/>
                  </a:lnTo>
                  <a:lnTo>
                    <a:pt x="422" y="335"/>
                  </a:lnTo>
                  <a:lnTo>
                    <a:pt x="422" y="333"/>
                  </a:lnTo>
                  <a:lnTo>
                    <a:pt x="421" y="333"/>
                  </a:lnTo>
                  <a:lnTo>
                    <a:pt x="421" y="332"/>
                  </a:lnTo>
                  <a:lnTo>
                    <a:pt x="420" y="332"/>
                  </a:lnTo>
                  <a:lnTo>
                    <a:pt x="420" y="331"/>
                  </a:lnTo>
                  <a:lnTo>
                    <a:pt x="419" y="331"/>
                  </a:lnTo>
                  <a:lnTo>
                    <a:pt x="417" y="331"/>
                  </a:lnTo>
                  <a:lnTo>
                    <a:pt x="417" y="329"/>
                  </a:lnTo>
                  <a:lnTo>
                    <a:pt x="416" y="329"/>
                  </a:lnTo>
                  <a:lnTo>
                    <a:pt x="417" y="329"/>
                  </a:lnTo>
                  <a:lnTo>
                    <a:pt x="417" y="328"/>
                  </a:lnTo>
                  <a:lnTo>
                    <a:pt x="419" y="328"/>
                  </a:lnTo>
                  <a:close/>
                  <a:moveTo>
                    <a:pt x="464" y="327"/>
                  </a:moveTo>
                  <a:lnTo>
                    <a:pt x="463" y="327"/>
                  </a:lnTo>
                  <a:lnTo>
                    <a:pt x="464" y="327"/>
                  </a:lnTo>
                  <a:close/>
                  <a:moveTo>
                    <a:pt x="87" y="328"/>
                  </a:moveTo>
                  <a:lnTo>
                    <a:pt x="87" y="327"/>
                  </a:lnTo>
                  <a:lnTo>
                    <a:pt x="87" y="328"/>
                  </a:lnTo>
                  <a:close/>
                  <a:moveTo>
                    <a:pt x="420" y="327"/>
                  </a:moveTo>
                  <a:lnTo>
                    <a:pt x="420" y="326"/>
                  </a:lnTo>
                  <a:lnTo>
                    <a:pt x="420" y="327"/>
                  </a:lnTo>
                  <a:close/>
                  <a:moveTo>
                    <a:pt x="86" y="328"/>
                  </a:moveTo>
                  <a:lnTo>
                    <a:pt x="86" y="327"/>
                  </a:lnTo>
                  <a:lnTo>
                    <a:pt x="85" y="327"/>
                  </a:lnTo>
                  <a:lnTo>
                    <a:pt x="85" y="326"/>
                  </a:lnTo>
                  <a:lnTo>
                    <a:pt x="86" y="326"/>
                  </a:lnTo>
                  <a:lnTo>
                    <a:pt x="86" y="327"/>
                  </a:lnTo>
                  <a:lnTo>
                    <a:pt x="86" y="328"/>
                  </a:lnTo>
                  <a:close/>
                  <a:moveTo>
                    <a:pt x="89" y="327"/>
                  </a:moveTo>
                  <a:lnTo>
                    <a:pt x="87" y="327"/>
                  </a:lnTo>
                  <a:lnTo>
                    <a:pt x="87" y="326"/>
                  </a:lnTo>
                  <a:lnTo>
                    <a:pt x="89" y="326"/>
                  </a:lnTo>
                  <a:lnTo>
                    <a:pt x="89" y="327"/>
                  </a:lnTo>
                  <a:close/>
                  <a:moveTo>
                    <a:pt x="89" y="326"/>
                  </a:moveTo>
                  <a:lnTo>
                    <a:pt x="89" y="327"/>
                  </a:lnTo>
                  <a:lnTo>
                    <a:pt x="89" y="326"/>
                  </a:lnTo>
                  <a:lnTo>
                    <a:pt x="89" y="327"/>
                  </a:lnTo>
                  <a:lnTo>
                    <a:pt x="89" y="326"/>
                  </a:lnTo>
                  <a:close/>
                  <a:moveTo>
                    <a:pt x="86" y="324"/>
                  </a:moveTo>
                  <a:lnTo>
                    <a:pt x="86" y="326"/>
                  </a:lnTo>
                  <a:lnTo>
                    <a:pt x="86" y="324"/>
                  </a:lnTo>
                  <a:lnTo>
                    <a:pt x="86" y="326"/>
                  </a:lnTo>
                  <a:lnTo>
                    <a:pt x="87" y="327"/>
                  </a:lnTo>
                  <a:lnTo>
                    <a:pt x="86" y="327"/>
                  </a:lnTo>
                  <a:lnTo>
                    <a:pt x="86" y="326"/>
                  </a:lnTo>
                  <a:lnTo>
                    <a:pt x="85" y="326"/>
                  </a:lnTo>
                  <a:lnTo>
                    <a:pt x="85" y="324"/>
                  </a:lnTo>
                  <a:lnTo>
                    <a:pt x="86" y="324"/>
                  </a:lnTo>
                  <a:close/>
                  <a:moveTo>
                    <a:pt x="85" y="324"/>
                  </a:moveTo>
                  <a:lnTo>
                    <a:pt x="84" y="326"/>
                  </a:lnTo>
                  <a:lnTo>
                    <a:pt x="84" y="324"/>
                  </a:lnTo>
                  <a:lnTo>
                    <a:pt x="84" y="326"/>
                  </a:lnTo>
                  <a:lnTo>
                    <a:pt x="82" y="326"/>
                  </a:lnTo>
                  <a:lnTo>
                    <a:pt x="82" y="324"/>
                  </a:lnTo>
                  <a:lnTo>
                    <a:pt x="84" y="324"/>
                  </a:lnTo>
                  <a:lnTo>
                    <a:pt x="85" y="324"/>
                  </a:lnTo>
                  <a:close/>
                  <a:moveTo>
                    <a:pt x="85" y="326"/>
                  </a:moveTo>
                  <a:lnTo>
                    <a:pt x="84" y="326"/>
                  </a:lnTo>
                  <a:lnTo>
                    <a:pt x="85" y="324"/>
                  </a:lnTo>
                  <a:lnTo>
                    <a:pt x="85" y="326"/>
                  </a:lnTo>
                  <a:close/>
                  <a:moveTo>
                    <a:pt x="82" y="324"/>
                  </a:moveTo>
                  <a:lnTo>
                    <a:pt x="84" y="324"/>
                  </a:lnTo>
                  <a:lnTo>
                    <a:pt x="82" y="324"/>
                  </a:lnTo>
                  <a:close/>
                  <a:moveTo>
                    <a:pt x="80" y="323"/>
                  </a:moveTo>
                  <a:lnTo>
                    <a:pt x="80" y="324"/>
                  </a:lnTo>
                  <a:lnTo>
                    <a:pt x="79" y="324"/>
                  </a:lnTo>
                  <a:lnTo>
                    <a:pt x="79" y="323"/>
                  </a:lnTo>
                  <a:lnTo>
                    <a:pt x="80" y="323"/>
                  </a:lnTo>
                  <a:lnTo>
                    <a:pt x="81" y="323"/>
                  </a:lnTo>
                  <a:lnTo>
                    <a:pt x="80" y="323"/>
                  </a:lnTo>
                  <a:close/>
                  <a:moveTo>
                    <a:pt x="80" y="323"/>
                  </a:moveTo>
                  <a:lnTo>
                    <a:pt x="79" y="323"/>
                  </a:lnTo>
                  <a:lnTo>
                    <a:pt x="80" y="323"/>
                  </a:lnTo>
                  <a:close/>
                  <a:moveTo>
                    <a:pt x="444" y="323"/>
                  </a:moveTo>
                  <a:lnTo>
                    <a:pt x="444" y="324"/>
                  </a:lnTo>
                  <a:lnTo>
                    <a:pt x="444" y="323"/>
                  </a:lnTo>
                  <a:close/>
                  <a:moveTo>
                    <a:pt x="76" y="323"/>
                  </a:moveTo>
                  <a:lnTo>
                    <a:pt x="77" y="323"/>
                  </a:lnTo>
                  <a:lnTo>
                    <a:pt x="76" y="323"/>
                  </a:lnTo>
                  <a:close/>
                  <a:moveTo>
                    <a:pt x="466" y="322"/>
                  </a:moveTo>
                  <a:lnTo>
                    <a:pt x="464" y="322"/>
                  </a:lnTo>
                  <a:lnTo>
                    <a:pt x="466" y="322"/>
                  </a:lnTo>
                  <a:close/>
                  <a:moveTo>
                    <a:pt x="67" y="322"/>
                  </a:moveTo>
                  <a:lnTo>
                    <a:pt x="68" y="322"/>
                  </a:lnTo>
                  <a:lnTo>
                    <a:pt x="67" y="322"/>
                  </a:lnTo>
                  <a:close/>
                  <a:moveTo>
                    <a:pt x="81" y="322"/>
                  </a:moveTo>
                  <a:lnTo>
                    <a:pt x="80" y="322"/>
                  </a:lnTo>
                  <a:lnTo>
                    <a:pt x="80" y="323"/>
                  </a:lnTo>
                  <a:lnTo>
                    <a:pt x="79" y="323"/>
                  </a:lnTo>
                  <a:lnTo>
                    <a:pt x="79" y="322"/>
                  </a:lnTo>
                  <a:lnTo>
                    <a:pt x="80" y="322"/>
                  </a:lnTo>
                  <a:lnTo>
                    <a:pt x="81" y="322"/>
                  </a:lnTo>
                  <a:close/>
                  <a:moveTo>
                    <a:pt x="67" y="322"/>
                  </a:moveTo>
                  <a:lnTo>
                    <a:pt x="67" y="321"/>
                  </a:lnTo>
                  <a:lnTo>
                    <a:pt x="67" y="322"/>
                  </a:lnTo>
                  <a:close/>
                  <a:moveTo>
                    <a:pt x="456" y="321"/>
                  </a:moveTo>
                  <a:lnTo>
                    <a:pt x="456" y="322"/>
                  </a:lnTo>
                  <a:lnTo>
                    <a:pt x="456" y="321"/>
                  </a:lnTo>
                  <a:close/>
                  <a:moveTo>
                    <a:pt x="79" y="322"/>
                  </a:moveTo>
                  <a:lnTo>
                    <a:pt x="77" y="322"/>
                  </a:lnTo>
                  <a:lnTo>
                    <a:pt x="77" y="321"/>
                  </a:lnTo>
                  <a:lnTo>
                    <a:pt x="79" y="322"/>
                  </a:lnTo>
                  <a:lnTo>
                    <a:pt x="79" y="321"/>
                  </a:lnTo>
                  <a:lnTo>
                    <a:pt x="79" y="322"/>
                  </a:lnTo>
                  <a:close/>
                  <a:moveTo>
                    <a:pt x="71" y="321"/>
                  </a:moveTo>
                  <a:lnTo>
                    <a:pt x="73" y="322"/>
                  </a:lnTo>
                  <a:lnTo>
                    <a:pt x="75" y="322"/>
                  </a:lnTo>
                  <a:lnTo>
                    <a:pt x="75" y="323"/>
                  </a:lnTo>
                  <a:lnTo>
                    <a:pt x="76" y="323"/>
                  </a:lnTo>
                  <a:lnTo>
                    <a:pt x="77" y="323"/>
                  </a:lnTo>
                  <a:lnTo>
                    <a:pt x="77" y="324"/>
                  </a:lnTo>
                  <a:lnTo>
                    <a:pt x="77" y="323"/>
                  </a:lnTo>
                  <a:lnTo>
                    <a:pt x="79" y="324"/>
                  </a:lnTo>
                  <a:lnTo>
                    <a:pt x="80" y="324"/>
                  </a:lnTo>
                  <a:lnTo>
                    <a:pt x="81" y="324"/>
                  </a:lnTo>
                  <a:lnTo>
                    <a:pt x="82" y="324"/>
                  </a:lnTo>
                  <a:lnTo>
                    <a:pt x="82" y="326"/>
                  </a:lnTo>
                  <a:lnTo>
                    <a:pt x="84" y="326"/>
                  </a:lnTo>
                  <a:lnTo>
                    <a:pt x="85" y="326"/>
                  </a:lnTo>
                  <a:lnTo>
                    <a:pt x="85" y="327"/>
                  </a:lnTo>
                  <a:lnTo>
                    <a:pt x="86" y="328"/>
                  </a:lnTo>
                  <a:lnTo>
                    <a:pt x="86" y="329"/>
                  </a:lnTo>
                  <a:lnTo>
                    <a:pt x="87" y="331"/>
                  </a:lnTo>
                  <a:lnTo>
                    <a:pt x="87" y="332"/>
                  </a:lnTo>
                  <a:lnTo>
                    <a:pt x="89" y="332"/>
                  </a:lnTo>
                  <a:lnTo>
                    <a:pt x="89" y="333"/>
                  </a:lnTo>
                  <a:lnTo>
                    <a:pt x="90" y="333"/>
                  </a:lnTo>
                  <a:lnTo>
                    <a:pt x="91" y="333"/>
                  </a:lnTo>
                  <a:lnTo>
                    <a:pt x="91" y="335"/>
                  </a:lnTo>
                  <a:lnTo>
                    <a:pt x="93" y="335"/>
                  </a:lnTo>
                  <a:lnTo>
                    <a:pt x="91" y="335"/>
                  </a:lnTo>
                  <a:lnTo>
                    <a:pt x="93" y="335"/>
                  </a:lnTo>
                  <a:lnTo>
                    <a:pt x="93" y="336"/>
                  </a:lnTo>
                  <a:lnTo>
                    <a:pt x="94" y="336"/>
                  </a:lnTo>
                  <a:lnTo>
                    <a:pt x="94" y="337"/>
                  </a:lnTo>
                  <a:lnTo>
                    <a:pt x="95" y="338"/>
                  </a:lnTo>
                  <a:lnTo>
                    <a:pt x="95" y="340"/>
                  </a:lnTo>
                  <a:lnTo>
                    <a:pt x="95" y="341"/>
                  </a:lnTo>
                  <a:lnTo>
                    <a:pt x="95" y="340"/>
                  </a:lnTo>
                  <a:lnTo>
                    <a:pt x="96" y="340"/>
                  </a:lnTo>
                  <a:lnTo>
                    <a:pt x="96" y="341"/>
                  </a:lnTo>
                  <a:lnTo>
                    <a:pt x="96" y="342"/>
                  </a:lnTo>
                  <a:lnTo>
                    <a:pt x="95" y="341"/>
                  </a:lnTo>
                  <a:lnTo>
                    <a:pt x="95" y="342"/>
                  </a:lnTo>
                  <a:lnTo>
                    <a:pt x="94" y="342"/>
                  </a:lnTo>
                  <a:lnTo>
                    <a:pt x="93" y="342"/>
                  </a:lnTo>
                  <a:lnTo>
                    <a:pt x="91" y="341"/>
                  </a:lnTo>
                  <a:lnTo>
                    <a:pt x="90" y="341"/>
                  </a:lnTo>
                  <a:lnTo>
                    <a:pt x="90" y="340"/>
                  </a:lnTo>
                  <a:lnTo>
                    <a:pt x="90" y="341"/>
                  </a:lnTo>
                  <a:lnTo>
                    <a:pt x="89" y="340"/>
                  </a:lnTo>
                  <a:lnTo>
                    <a:pt x="86" y="338"/>
                  </a:lnTo>
                  <a:lnTo>
                    <a:pt x="86" y="337"/>
                  </a:lnTo>
                  <a:lnTo>
                    <a:pt x="87" y="337"/>
                  </a:lnTo>
                  <a:lnTo>
                    <a:pt x="89" y="336"/>
                  </a:lnTo>
                  <a:lnTo>
                    <a:pt x="89" y="335"/>
                  </a:lnTo>
                  <a:lnTo>
                    <a:pt x="87" y="335"/>
                  </a:lnTo>
                  <a:lnTo>
                    <a:pt x="89" y="335"/>
                  </a:lnTo>
                  <a:lnTo>
                    <a:pt x="89" y="336"/>
                  </a:lnTo>
                  <a:lnTo>
                    <a:pt x="87" y="336"/>
                  </a:lnTo>
                  <a:lnTo>
                    <a:pt x="87" y="337"/>
                  </a:lnTo>
                  <a:lnTo>
                    <a:pt x="86" y="337"/>
                  </a:lnTo>
                  <a:lnTo>
                    <a:pt x="85" y="337"/>
                  </a:lnTo>
                  <a:lnTo>
                    <a:pt x="86" y="337"/>
                  </a:lnTo>
                  <a:lnTo>
                    <a:pt x="86" y="336"/>
                  </a:lnTo>
                  <a:lnTo>
                    <a:pt x="85" y="337"/>
                  </a:lnTo>
                  <a:lnTo>
                    <a:pt x="85" y="336"/>
                  </a:lnTo>
                  <a:lnTo>
                    <a:pt x="85" y="337"/>
                  </a:lnTo>
                  <a:lnTo>
                    <a:pt x="84" y="337"/>
                  </a:lnTo>
                  <a:lnTo>
                    <a:pt x="84" y="336"/>
                  </a:lnTo>
                  <a:lnTo>
                    <a:pt x="82" y="336"/>
                  </a:lnTo>
                  <a:lnTo>
                    <a:pt x="84" y="336"/>
                  </a:lnTo>
                  <a:lnTo>
                    <a:pt x="84" y="335"/>
                  </a:lnTo>
                  <a:lnTo>
                    <a:pt x="84" y="336"/>
                  </a:lnTo>
                  <a:lnTo>
                    <a:pt x="84" y="335"/>
                  </a:lnTo>
                  <a:lnTo>
                    <a:pt x="82" y="335"/>
                  </a:lnTo>
                  <a:lnTo>
                    <a:pt x="82" y="333"/>
                  </a:lnTo>
                  <a:lnTo>
                    <a:pt x="82" y="335"/>
                  </a:lnTo>
                  <a:lnTo>
                    <a:pt x="81" y="335"/>
                  </a:lnTo>
                  <a:lnTo>
                    <a:pt x="82" y="335"/>
                  </a:lnTo>
                  <a:lnTo>
                    <a:pt x="82" y="333"/>
                  </a:lnTo>
                  <a:lnTo>
                    <a:pt x="82" y="335"/>
                  </a:lnTo>
                  <a:lnTo>
                    <a:pt x="81" y="335"/>
                  </a:lnTo>
                  <a:lnTo>
                    <a:pt x="81" y="333"/>
                  </a:lnTo>
                  <a:lnTo>
                    <a:pt x="80" y="333"/>
                  </a:lnTo>
                  <a:lnTo>
                    <a:pt x="79" y="333"/>
                  </a:lnTo>
                  <a:lnTo>
                    <a:pt x="80" y="333"/>
                  </a:lnTo>
                  <a:lnTo>
                    <a:pt x="79" y="333"/>
                  </a:lnTo>
                  <a:lnTo>
                    <a:pt x="79" y="332"/>
                  </a:lnTo>
                  <a:lnTo>
                    <a:pt x="80" y="332"/>
                  </a:lnTo>
                  <a:lnTo>
                    <a:pt x="80" y="331"/>
                  </a:lnTo>
                  <a:lnTo>
                    <a:pt x="80" y="332"/>
                  </a:lnTo>
                  <a:lnTo>
                    <a:pt x="81" y="331"/>
                  </a:lnTo>
                  <a:lnTo>
                    <a:pt x="80" y="331"/>
                  </a:lnTo>
                  <a:lnTo>
                    <a:pt x="79" y="331"/>
                  </a:lnTo>
                  <a:lnTo>
                    <a:pt x="80" y="331"/>
                  </a:lnTo>
                  <a:lnTo>
                    <a:pt x="80" y="329"/>
                  </a:lnTo>
                  <a:lnTo>
                    <a:pt x="79" y="329"/>
                  </a:lnTo>
                  <a:lnTo>
                    <a:pt x="79" y="331"/>
                  </a:lnTo>
                  <a:lnTo>
                    <a:pt x="79" y="329"/>
                  </a:lnTo>
                  <a:lnTo>
                    <a:pt x="77" y="329"/>
                  </a:lnTo>
                  <a:lnTo>
                    <a:pt x="77" y="328"/>
                  </a:lnTo>
                  <a:lnTo>
                    <a:pt x="77" y="329"/>
                  </a:lnTo>
                  <a:lnTo>
                    <a:pt x="77" y="328"/>
                  </a:lnTo>
                  <a:lnTo>
                    <a:pt x="77" y="329"/>
                  </a:lnTo>
                  <a:lnTo>
                    <a:pt x="76" y="329"/>
                  </a:lnTo>
                  <a:lnTo>
                    <a:pt x="75" y="328"/>
                  </a:lnTo>
                  <a:lnTo>
                    <a:pt x="76" y="328"/>
                  </a:lnTo>
                  <a:lnTo>
                    <a:pt x="76" y="327"/>
                  </a:lnTo>
                  <a:lnTo>
                    <a:pt x="75" y="327"/>
                  </a:lnTo>
                  <a:lnTo>
                    <a:pt x="75" y="328"/>
                  </a:lnTo>
                  <a:lnTo>
                    <a:pt x="73" y="328"/>
                  </a:lnTo>
                  <a:lnTo>
                    <a:pt x="73" y="327"/>
                  </a:lnTo>
                  <a:lnTo>
                    <a:pt x="72" y="327"/>
                  </a:lnTo>
                  <a:lnTo>
                    <a:pt x="72" y="328"/>
                  </a:lnTo>
                  <a:lnTo>
                    <a:pt x="72" y="327"/>
                  </a:lnTo>
                  <a:lnTo>
                    <a:pt x="71" y="327"/>
                  </a:lnTo>
                  <a:lnTo>
                    <a:pt x="72" y="327"/>
                  </a:lnTo>
                  <a:lnTo>
                    <a:pt x="72" y="326"/>
                  </a:lnTo>
                  <a:lnTo>
                    <a:pt x="71" y="326"/>
                  </a:lnTo>
                  <a:lnTo>
                    <a:pt x="71" y="324"/>
                  </a:lnTo>
                  <a:lnTo>
                    <a:pt x="72" y="324"/>
                  </a:lnTo>
                  <a:lnTo>
                    <a:pt x="73" y="324"/>
                  </a:lnTo>
                  <a:lnTo>
                    <a:pt x="73" y="326"/>
                  </a:lnTo>
                  <a:lnTo>
                    <a:pt x="73" y="324"/>
                  </a:lnTo>
                  <a:lnTo>
                    <a:pt x="73" y="323"/>
                  </a:lnTo>
                  <a:lnTo>
                    <a:pt x="72" y="323"/>
                  </a:lnTo>
                  <a:lnTo>
                    <a:pt x="71" y="323"/>
                  </a:lnTo>
                  <a:lnTo>
                    <a:pt x="72" y="323"/>
                  </a:lnTo>
                  <a:lnTo>
                    <a:pt x="73" y="323"/>
                  </a:lnTo>
                  <a:lnTo>
                    <a:pt x="73" y="324"/>
                  </a:lnTo>
                  <a:lnTo>
                    <a:pt x="72" y="324"/>
                  </a:lnTo>
                  <a:lnTo>
                    <a:pt x="71" y="324"/>
                  </a:lnTo>
                  <a:lnTo>
                    <a:pt x="70" y="324"/>
                  </a:lnTo>
                  <a:lnTo>
                    <a:pt x="70" y="323"/>
                  </a:lnTo>
                  <a:lnTo>
                    <a:pt x="68" y="323"/>
                  </a:lnTo>
                  <a:lnTo>
                    <a:pt x="68" y="322"/>
                  </a:lnTo>
                  <a:lnTo>
                    <a:pt x="70" y="322"/>
                  </a:lnTo>
                  <a:lnTo>
                    <a:pt x="70" y="321"/>
                  </a:lnTo>
                  <a:lnTo>
                    <a:pt x="70" y="322"/>
                  </a:lnTo>
                  <a:lnTo>
                    <a:pt x="71" y="321"/>
                  </a:lnTo>
                  <a:close/>
                  <a:moveTo>
                    <a:pt x="72" y="321"/>
                  </a:moveTo>
                  <a:lnTo>
                    <a:pt x="71" y="321"/>
                  </a:lnTo>
                  <a:lnTo>
                    <a:pt x="72" y="321"/>
                  </a:lnTo>
                  <a:close/>
                  <a:moveTo>
                    <a:pt x="464" y="321"/>
                  </a:moveTo>
                  <a:lnTo>
                    <a:pt x="464" y="319"/>
                  </a:lnTo>
                  <a:lnTo>
                    <a:pt x="464" y="321"/>
                  </a:lnTo>
                  <a:close/>
                  <a:moveTo>
                    <a:pt x="448" y="319"/>
                  </a:moveTo>
                  <a:lnTo>
                    <a:pt x="449" y="318"/>
                  </a:lnTo>
                  <a:lnTo>
                    <a:pt x="449" y="319"/>
                  </a:lnTo>
                  <a:lnTo>
                    <a:pt x="448" y="319"/>
                  </a:lnTo>
                  <a:close/>
                  <a:moveTo>
                    <a:pt x="449" y="318"/>
                  </a:moveTo>
                  <a:lnTo>
                    <a:pt x="450" y="318"/>
                  </a:lnTo>
                  <a:lnTo>
                    <a:pt x="449" y="318"/>
                  </a:lnTo>
                  <a:close/>
                  <a:moveTo>
                    <a:pt x="449" y="317"/>
                  </a:moveTo>
                  <a:lnTo>
                    <a:pt x="449" y="318"/>
                  </a:lnTo>
                  <a:lnTo>
                    <a:pt x="448" y="318"/>
                  </a:lnTo>
                  <a:lnTo>
                    <a:pt x="449" y="318"/>
                  </a:lnTo>
                  <a:lnTo>
                    <a:pt x="449" y="317"/>
                  </a:lnTo>
                  <a:lnTo>
                    <a:pt x="449" y="318"/>
                  </a:lnTo>
                  <a:lnTo>
                    <a:pt x="449" y="317"/>
                  </a:lnTo>
                  <a:close/>
                  <a:moveTo>
                    <a:pt x="463" y="314"/>
                  </a:moveTo>
                  <a:lnTo>
                    <a:pt x="463" y="315"/>
                  </a:lnTo>
                  <a:lnTo>
                    <a:pt x="464" y="315"/>
                  </a:lnTo>
                  <a:lnTo>
                    <a:pt x="464" y="314"/>
                  </a:lnTo>
                  <a:lnTo>
                    <a:pt x="464" y="315"/>
                  </a:lnTo>
                  <a:lnTo>
                    <a:pt x="464" y="314"/>
                  </a:lnTo>
                  <a:lnTo>
                    <a:pt x="464" y="315"/>
                  </a:lnTo>
                  <a:lnTo>
                    <a:pt x="464" y="314"/>
                  </a:lnTo>
                  <a:lnTo>
                    <a:pt x="466" y="314"/>
                  </a:lnTo>
                  <a:lnTo>
                    <a:pt x="466" y="315"/>
                  </a:lnTo>
                  <a:lnTo>
                    <a:pt x="464" y="315"/>
                  </a:lnTo>
                  <a:lnTo>
                    <a:pt x="466" y="315"/>
                  </a:lnTo>
                  <a:lnTo>
                    <a:pt x="466" y="317"/>
                  </a:lnTo>
                  <a:lnTo>
                    <a:pt x="464" y="317"/>
                  </a:lnTo>
                  <a:lnTo>
                    <a:pt x="463" y="317"/>
                  </a:lnTo>
                  <a:lnTo>
                    <a:pt x="462" y="317"/>
                  </a:lnTo>
                  <a:lnTo>
                    <a:pt x="462" y="318"/>
                  </a:lnTo>
                  <a:lnTo>
                    <a:pt x="463" y="318"/>
                  </a:lnTo>
                  <a:lnTo>
                    <a:pt x="464" y="318"/>
                  </a:lnTo>
                  <a:lnTo>
                    <a:pt x="463" y="318"/>
                  </a:lnTo>
                  <a:lnTo>
                    <a:pt x="464" y="318"/>
                  </a:lnTo>
                  <a:lnTo>
                    <a:pt x="464" y="319"/>
                  </a:lnTo>
                  <a:lnTo>
                    <a:pt x="463" y="319"/>
                  </a:lnTo>
                  <a:lnTo>
                    <a:pt x="463" y="321"/>
                  </a:lnTo>
                  <a:lnTo>
                    <a:pt x="463" y="322"/>
                  </a:lnTo>
                  <a:lnTo>
                    <a:pt x="462" y="322"/>
                  </a:lnTo>
                  <a:lnTo>
                    <a:pt x="462" y="321"/>
                  </a:lnTo>
                  <a:lnTo>
                    <a:pt x="462" y="322"/>
                  </a:lnTo>
                  <a:lnTo>
                    <a:pt x="462" y="323"/>
                  </a:lnTo>
                  <a:lnTo>
                    <a:pt x="461" y="323"/>
                  </a:lnTo>
                  <a:lnTo>
                    <a:pt x="461" y="324"/>
                  </a:lnTo>
                  <a:lnTo>
                    <a:pt x="461" y="326"/>
                  </a:lnTo>
                  <a:lnTo>
                    <a:pt x="459" y="324"/>
                  </a:lnTo>
                  <a:lnTo>
                    <a:pt x="459" y="326"/>
                  </a:lnTo>
                  <a:lnTo>
                    <a:pt x="461" y="326"/>
                  </a:lnTo>
                  <a:lnTo>
                    <a:pt x="459" y="326"/>
                  </a:lnTo>
                  <a:lnTo>
                    <a:pt x="459" y="327"/>
                  </a:lnTo>
                  <a:lnTo>
                    <a:pt x="459" y="328"/>
                  </a:lnTo>
                  <a:lnTo>
                    <a:pt x="458" y="328"/>
                  </a:lnTo>
                  <a:lnTo>
                    <a:pt x="458" y="329"/>
                  </a:lnTo>
                  <a:lnTo>
                    <a:pt x="458" y="328"/>
                  </a:lnTo>
                  <a:lnTo>
                    <a:pt x="458" y="329"/>
                  </a:lnTo>
                  <a:lnTo>
                    <a:pt x="458" y="331"/>
                  </a:lnTo>
                  <a:lnTo>
                    <a:pt x="458" y="332"/>
                  </a:lnTo>
                  <a:lnTo>
                    <a:pt x="458" y="331"/>
                  </a:lnTo>
                  <a:lnTo>
                    <a:pt x="459" y="329"/>
                  </a:lnTo>
                  <a:lnTo>
                    <a:pt x="461" y="329"/>
                  </a:lnTo>
                  <a:lnTo>
                    <a:pt x="461" y="328"/>
                  </a:lnTo>
                  <a:lnTo>
                    <a:pt x="461" y="327"/>
                  </a:lnTo>
                  <a:lnTo>
                    <a:pt x="462" y="327"/>
                  </a:lnTo>
                  <a:lnTo>
                    <a:pt x="462" y="328"/>
                  </a:lnTo>
                  <a:lnTo>
                    <a:pt x="462" y="329"/>
                  </a:lnTo>
                  <a:lnTo>
                    <a:pt x="462" y="328"/>
                  </a:lnTo>
                  <a:lnTo>
                    <a:pt x="463" y="328"/>
                  </a:lnTo>
                  <a:lnTo>
                    <a:pt x="463" y="329"/>
                  </a:lnTo>
                  <a:lnTo>
                    <a:pt x="464" y="329"/>
                  </a:lnTo>
                  <a:lnTo>
                    <a:pt x="464" y="328"/>
                  </a:lnTo>
                  <a:lnTo>
                    <a:pt x="466" y="328"/>
                  </a:lnTo>
                  <a:lnTo>
                    <a:pt x="466" y="329"/>
                  </a:lnTo>
                  <a:lnTo>
                    <a:pt x="464" y="329"/>
                  </a:lnTo>
                  <a:lnTo>
                    <a:pt x="463" y="329"/>
                  </a:lnTo>
                  <a:lnTo>
                    <a:pt x="463" y="331"/>
                  </a:lnTo>
                  <a:lnTo>
                    <a:pt x="462" y="331"/>
                  </a:lnTo>
                  <a:lnTo>
                    <a:pt x="462" y="332"/>
                  </a:lnTo>
                  <a:lnTo>
                    <a:pt x="462" y="331"/>
                  </a:lnTo>
                  <a:lnTo>
                    <a:pt x="463" y="331"/>
                  </a:lnTo>
                  <a:lnTo>
                    <a:pt x="463" y="332"/>
                  </a:lnTo>
                  <a:lnTo>
                    <a:pt x="462" y="332"/>
                  </a:lnTo>
                  <a:lnTo>
                    <a:pt x="462" y="333"/>
                  </a:lnTo>
                  <a:lnTo>
                    <a:pt x="463" y="332"/>
                  </a:lnTo>
                  <a:lnTo>
                    <a:pt x="464" y="333"/>
                  </a:lnTo>
                  <a:lnTo>
                    <a:pt x="463" y="333"/>
                  </a:lnTo>
                  <a:lnTo>
                    <a:pt x="464" y="333"/>
                  </a:lnTo>
                  <a:lnTo>
                    <a:pt x="464" y="332"/>
                  </a:lnTo>
                  <a:lnTo>
                    <a:pt x="464" y="333"/>
                  </a:lnTo>
                  <a:lnTo>
                    <a:pt x="466" y="333"/>
                  </a:lnTo>
                  <a:lnTo>
                    <a:pt x="466" y="332"/>
                  </a:lnTo>
                  <a:lnTo>
                    <a:pt x="466" y="333"/>
                  </a:lnTo>
                  <a:lnTo>
                    <a:pt x="466" y="335"/>
                  </a:lnTo>
                  <a:lnTo>
                    <a:pt x="466" y="333"/>
                  </a:lnTo>
                  <a:lnTo>
                    <a:pt x="467" y="333"/>
                  </a:lnTo>
                  <a:lnTo>
                    <a:pt x="466" y="333"/>
                  </a:lnTo>
                  <a:lnTo>
                    <a:pt x="467" y="333"/>
                  </a:lnTo>
                  <a:lnTo>
                    <a:pt x="466" y="332"/>
                  </a:lnTo>
                  <a:lnTo>
                    <a:pt x="467" y="332"/>
                  </a:lnTo>
                  <a:lnTo>
                    <a:pt x="467" y="333"/>
                  </a:lnTo>
                  <a:lnTo>
                    <a:pt x="467" y="335"/>
                  </a:lnTo>
                  <a:lnTo>
                    <a:pt x="466" y="335"/>
                  </a:lnTo>
                  <a:lnTo>
                    <a:pt x="466" y="336"/>
                  </a:lnTo>
                  <a:lnTo>
                    <a:pt x="467" y="336"/>
                  </a:lnTo>
                  <a:lnTo>
                    <a:pt x="466" y="336"/>
                  </a:lnTo>
                  <a:lnTo>
                    <a:pt x="467" y="336"/>
                  </a:lnTo>
                  <a:lnTo>
                    <a:pt x="467" y="335"/>
                  </a:lnTo>
                  <a:lnTo>
                    <a:pt x="466" y="335"/>
                  </a:lnTo>
                  <a:lnTo>
                    <a:pt x="467" y="335"/>
                  </a:lnTo>
                  <a:lnTo>
                    <a:pt x="467" y="333"/>
                  </a:lnTo>
                  <a:lnTo>
                    <a:pt x="468" y="335"/>
                  </a:lnTo>
                  <a:lnTo>
                    <a:pt x="468" y="333"/>
                  </a:lnTo>
                  <a:lnTo>
                    <a:pt x="468" y="335"/>
                  </a:lnTo>
                  <a:lnTo>
                    <a:pt x="467" y="335"/>
                  </a:lnTo>
                  <a:lnTo>
                    <a:pt x="468" y="335"/>
                  </a:lnTo>
                  <a:lnTo>
                    <a:pt x="468" y="333"/>
                  </a:lnTo>
                  <a:lnTo>
                    <a:pt x="468" y="335"/>
                  </a:lnTo>
                  <a:lnTo>
                    <a:pt x="470" y="335"/>
                  </a:lnTo>
                  <a:lnTo>
                    <a:pt x="470" y="333"/>
                  </a:lnTo>
                  <a:lnTo>
                    <a:pt x="470" y="335"/>
                  </a:lnTo>
                  <a:lnTo>
                    <a:pt x="470" y="333"/>
                  </a:lnTo>
                  <a:lnTo>
                    <a:pt x="470" y="332"/>
                  </a:lnTo>
                  <a:lnTo>
                    <a:pt x="471" y="332"/>
                  </a:lnTo>
                  <a:lnTo>
                    <a:pt x="471" y="333"/>
                  </a:lnTo>
                  <a:lnTo>
                    <a:pt x="471" y="335"/>
                  </a:lnTo>
                  <a:lnTo>
                    <a:pt x="471" y="333"/>
                  </a:lnTo>
                  <a:lnTo>
                    <a:pt x="472" y="333"/>
                  </a:lnTo>
                  <a:lnTo>
                    <a:pt x="473" y="333"/>
                  </a:lnTo>
                  <a:lnTo>
                    <a:pt x="475" y="333"/>
                  </a:lnTo>
                  <a:lnTo>
                    <a:pt x="475" y="335"/>
                  </a:lnTo>
                  <a:lnTo>
                    <a:pt x="476" y="335"/>
                  </a:lnTo>
                  <a:lnTo>
                    <a:pt x="476" y="336"/>
                  </a:lnTo>
                  <a:lnTo>
                    <a:pt x="475" y="336"/>
                  </a:lnTo>
                  <a:lnTo>
                    <a:pt x="475" y="337"/>
                  </a:lnTo>
                  <a:lnTo>
                    <a:pt x="473" y="337"/>
                  </a:lnTo>
                  <a:lnTo>
                    <a:pt x="475" y="337"/>
                  </a:lnTo>
                  <a:lnTo>
                    <a:pt x="473" y="337"/>
                  </a:lnTo>
                  <a:lnTo>
                    <a:pt x="473" y="338"/>
                  </a:lnTo>
                  <a:lnTo>
                    <a:pt x="472" y="338"/>
                  </a:lnTo>
                  <a:lnTo>
                    <a:pt x="473" y="338"/>
                  </a:lnTo>
                  <a:lnTo>
                    <a:pt x="475" y="338"/>
                  </a:lnTo>
                  <a:lnTo>
                    <a:pt x="473" y="338"/>
                  </a:lnTo>
                  <a:lnTo>
                    <a:pt x="475" y="338"/>
                  </a:lnTo>
                  <a:lnTo>
                    <a:pt x="473" y="338"/>
                  </a:lnTo>
                  <a:lnTo>
                    <a:pt x="473" y="340"/>
                  </a:lnTo>
                  <a:lnTo>
                    <a:pt x="475" y="340"/>
                  </a:lnTo>
                  <a:lnTo>
                    <a:pt x="473" y="340"/>
                  </a:lnTo>
                  <a:lnTo>
                    <a:pt x="473" y="338"/>
                  </a:lnTo>
                  <a:lnTo>
                    <a:pt x="475" y="338"/>
                  </a:lnTo>
                  <a:lnTo>
                    <a:pt x="475" y="340"/>
                  </a:lnTo>
                  <a:lnTo>
                    <a:pt x="476" y="340"/>
                  </a:lnTo>
                  <a:lnTo>
                    <a:pt x="475" y="340"/>
                  </a:lnTo>
                  <a:lnTo>
                    <a:pt x="473" y="340"/>
                  </a:lnTo>
                  <a:lnTo>
                    <a:pt x="473" y="341"/>
                  </a:lnTo>
                  <a:lnTo>
                    <a:pt x="473" y="340"/>
                  </a:lnTo>
                  <a:lnTo>
                    <a:pt x="475" y="341"/>
                  </a:lnTo>
                  <a:lnTo>
                    <a:pt x="473" y="341"/>
                  </a:lnTo>
                  <a:lnTo>
                    <a:pt x="472" y="341"/>
                  </a:lnTo>
                  <a:lnTo>
                    <a:pt x="472" y="342"/>
                  </a:lnTo>
                  <a:lnTo>
                    <a:pt x="473" y="342"/>
                  </a:lnTo>
                  <a:lnTo>
                    <a:pt x="473" y="341"/>
                  </a:lnTo>
                  <a:lnTo>
                    <a:pt x="473" y="342"/>
                  </a:lnTo>
                  <a:lnTo>
                    <a:pt x="473" y="341"/>
                  </a:lnTo>
                  <a:lnTo>
                    <a:pt x="475" y="341"/>
                  </a:lnTo>
                  <a:lnTo>
                    <a:pt x="473" y="341"/>
                  </a:lnTo>
                  <a:lnTo>
                    <a:pt x="473" y="342"/>
                  </a:lnTo>
                  <a:lnTo>
                    <a:pt x="475" y="342"/>
                  </a:lnTo>
                  <a:lnTo>
                    <a:pt x="475" y="341"/>
                  </a:lnTo>
                  <a:lnTo>
                    <a:pt x="476" y="341"/>
                  </a:lnTo>
                  <a:lnTo>
                    <a:pt x="475" y="341"/>
                  </a:lnTo>
                  <a:lnTo>
                    <a:pt x="476" y="341"/>
                  </a:lnTo>
                  <a:lnTo>
                    <a:pt x="475" y="341"/>
                  </a:lnTo>
                  <a:lnTo>
                    <a:pt x="476" y="341"/>
                  </a:lnTo>
                  <a:lnTo>
                    <a:pt x="476" y="340"/>
                  </a:lnTo>
                  <a:lnTo>
                    <a:pt x="477" y="340"/>
                  </a:lnTo>
                  <a:lnTo>
                    <a:pt x="477" y="341"/>
                  </a:lnTo>
                  <a:lnTo>
                    <a:pt x="477" y="340"/>
                  </a:lnTo>
                  <a:lnTo>
                    <a:pt x="478" y="340"/>
                  </a:lnTo>
                  <a:lnTo>
                    <a:pt x="477" y="340"/>
                  </a:lnTo>
                  <a:lnTo>
                    <a:pt x="478" y="340"/>
                  </a:lnTo>
                  <a:lnTo>
                    <a:pt x="478" y="341"/>
                  </a:lnTo>
                  <a:lnTo>
                    <a:pt x="478" y="342"/>
                  </a:lnTo>
                  <a:lnTo>
                    <a:pt x="477" y="342"/>
                  </a:lnTo>
                  <a:lnTo>
                    <a:pt x="476" y="342"/>
                  </a:lnTo>
                  <a:lnTo>
                    <a:pt x="476" y="343"/>
                  </a:lnTo>
                  <a:lnTo>
                    <a:pt x="475" y="343"/>
                  </a:lnTo>
                  <a:lnTo>
                    <a:pt x="473" y="343"/>
                  </a:lnTo>
                  <a:lnTo>
                    <a:pt x="473" y="345"/>
                  </a:lnTo>
                  <a:lnTo>
                    <a:pt x="475" y="345"/>
                  </a:lnTo>
                  <a:lnTo>
                    <a:pt x="473" y="345"/>
                  </a:lnTo>
                  <a:lnTo>
                    <a:pt x="475" y="345"/>
                  </a:lnTo>
                  <a:lnTo>
                    <a:pt x="476" y="345"/>
                  </a:lnTo>
                  <a:lnTo>
                    <a:pt x="475" y="345"/>
                  </a:lnTo>
                  <a:lnTo>
                    <a:pt x="475" y="346"/>
                  </a:lnTo>
                  <a:lnTo>
                    <a:pt x="475" y="347"/>
                  </a:lnTo>
                  <a:lnTo>
                    <a:pt x="475" y="346"/>
                  </a:lnTo>
                  <a:lnTo>
                    <a:pt x="473" y="346"/>
                  </a:lnTo>
                  <a:lnTo>
                    <a:pt x="475" y="346"/>
                  </a:lnTo>
                  <a:lnTo>
                    <a:pt x="475" y="347"/>
                  </a:lnTo>
                  <a:lnTo>
                    <a:pt x="475" y="349"/>
                  </a:lnTo>
                  <a:lnTo>
                    <a:pt x="475" y="347"/>
                  </a:lnTo>
                  <a:lnTo>
                    <a:pt x="475" y="349"/>
                  </a:lnTo>
                  <a:lnTo>
                    <a:pt x="476" y="349"/>
                  </a:lnTo>
                  <a:lnTo>
                    <a:pt x="476" y="347"/>
                  </a:lnTo>
                  <a:lnTo>
                    <a:pt x="476" y="349"/>
                  </a:lnTo>
                  <a:lnTo>
                    <a:pt x="476" y="347"/>
                  </a:lnTo>
                  <a:lnTo>
                    <a:pt x="476" y="346"/>
                  </a:lnTo>
                  <a:lnTo>
                    <a:pt x="477" y="346"/>
                  </a:lnTo>
                  <a:lnTo>
                    <a:pt x="477" y="345"/>
                  </a:lnTo>
                  <a:lnTo>
                    <a:pt x="478" y="345"/>
                  </a:lnTo>
                  <a:lnTo>
                    <a:pt x="478" y="343"/>
                  </a:lnTo>
                  <a:lnTo>
                    <a:pt x="480" y="343"/>
                  </a:lnTo>
                  <a:lnTo>
                    <a:pt x="480" y="345"/>
                  </a:lnTo>
                  <a:lnTo>
                    <a:pt x="478" y="345"/>
                  </a:lnTo>
                  <a:lnTo>
                    <a:pt x="478" y="346"/>
                  </a:lnTo>
                  <a:lnTo>
                    <a:pt x="478" y="347"/>
                  </a:lnTo>
                  <a:lnTo>
                    <a:pt x="477" y="347"/>
                  </a:lnTo>
                  <a:lnTo>
                    <a:pt x="478" y="347"/>
                  </a:lnTo>
                  <a:lnTo>
                    <a:pt x="477" y="347"/>
                  </a:lnTo>
                  <a:lnTo>
                    <a:pt x="478" y="347"/>
                  </a:lnTo>
                  <a:lnTo>
                    <a:pt x="477" y="347"/>
                  </a:lnTo>
                  <a:lnTo>
                    <a:pt x="477" y="349"/>
                  </a:lnTo>
                  <a:lnTo>
                    <a:pt x="478" y="349"/>
                  </a:lnTo>
                  <a:lnTo>
                    <a:pt x="477" y="350"/>
                  </a:lnTo>
                  <a:lnTo>
                    <a:pt x="478" y="350"/>
                  </a:lnTo>
                  <a:lnTo>
                    <a:pt x="478" y="349"/>
                  </a:lnTo>
                  <a:lnTo>
                    <a:pt x="480" y="349"/>
                  </a:lnTo>
                  <a:lnTo>
                    <a:pt x="480" y="347"/>
                  </a:lnTo>
                  <a:lnTo>
                    <a:pt x="480" y="346"/>
                  </a:lnTo>
                  <a:lnTo>
                    <a:pt x="480" y="347"/>
                  </a:lnTo>
                  <a:lnTo>
                    <a:pt x="481" y="347"/>
                  </a:lnTo>
                  <a:lnTo>
                    <a:pt x="481" y="349"/>
                  </a:lnTo>
                  <a:lnTo>
                    <a:pt x="481" y="350"/>
                  </a:lnTo>
                  <a:lnTo>
                    <a:pt x="480" y="350"/>
                  </a:lnTo>
                  <a:lnTo>
                    <a:pt x="480" y="351"/>
                  </a:lnTo>
                  <a:lnTo>
                    <a:pt x="480" y="352"/>
                  </a:lnTo>
                  <a:lnTo>
                    <a:pt x="478" y="352"/>
                  </a:lnTo>
                  <a:lnTo>
                    <a:pt x="480" y="352"/>
                  </a:lnTo>
                  <a:lnTo>
                    <a:pt x="480" y="354"/>
                  </a:lnTo>
                  <a:lnTo>
                    <a:pt x="478" y="354"/>
                  </a:lnTo>
                  <a:lnTo>
                    <a:pt x="478" y="355"/>
                  </a:lnTo>
                  <a:lnTo>
                    <a:pt x="478" y="356"/>
                  </a:lnTo>
                  <a:lnTo>
                    <a:pt x="477" y="356"/>
                  </a:lnTo>
                  <a:lnTo>
                    <a:pt x="477" y="355"/>
                  </a:lnTo>
                  <a:lnTo>
                    <a:pt x="476" y="355"/>
                  </a:lnTo>
                  <a:lnTo>
                    <a:pt x="476" y="356"/>
                  </a:lnTo>
                  <a:lnTo>
                    <a:pt x="475" y="355"/>
                  </a:lnTo>
                  <a:lnTo>
                    <a:pt x="476" y="355"/>
                  </a:lnTo>
                  <a:lnTo>
                    <a:pt x="476" y="354"/>
                  </a:lnTo>
                  <a:lnTo>
                    <a:pt x="476" y="355"/>
                  </a:lnTo>
                  <a:lnTo>
                    <a:pt x="475" y="355"/>
                  </a:lnTo>
                  <a:lnTo>
                    <a:pt x="475" y="354"/>
                  </a:lnTo>
                  <a:lnTo>
                    <a:pt x="476" y="354"/>
                  </a:lnTo>
                  <a:lnTo>
                    <a:pt x="476" y="352"/>
                  </a:lnTo>
                  <a:lnTo>
                    <a:pt x="475" y="354"/>
                  </a:lnTo>
                  <a:lnTo>
                    <a:pt x="476" y="352"/>
                  </a:lnTo>
                  <a:lnTo>
                    <a:pt x="476" y="351"/>
                  </a:lnTo>
                  <a:lnTo>
                    <a:pt x="476" y="352"/>
                  </a:lnTo>
                  <a:lnTo>
                    <a:pt x="475" y="352"/>
                  </a:lnTo>
                  <a:lnTo>
                    <a:pt x="476" y="351"/>
                  </a:lnTo>
                  <a:lnTo>
                    <a:pt x="475" y="351"/>
                  </a:lnTo>
                  <a:lnTo>
                    <a:pt x="475" y="352"/>
                  </a:lnTo>
                  <a:lnTo>
                    <a:pt x="475" y="354"/>
                  </a:lnTo>
                  <a:lnTo>
                    <a:pt x="473" y="354"/>
                  </a:lnTo>
                  <a:lnTo>
                    <a:pt x="473" y="355"/>
                  </a:lnTo>
                  <a:lnTo>
                    <a:pt x="472" y="355"/>
                  </a:lnTo>
                  <a:lnTo>
                    <a:pt x="472" y="354"/>
                  </a:lnTo>
                  <a:lnTo>
                    <a:pt x="472" y="352"/>
                  </a:lnTo>
                  <a:lnTo>
                    <a:pt x="473" y="352"/>
                  </a:lnTo>
                  <a:lnTo>
                    <a:pt x="473" y="351"/>
                  </a:lnTo>
                  <a:lnTo>
                    <a:pt x="473" y="350"/>
                  </a:lnTo>
                  <a:lnTo>
                    <a:pt x="473" y="351"/>
                  </a:lnTo>
                  <a:lnTo>
                    <a:pt x="473" y="350"/>
                  </a:lnTo>
                  <a:lnTo>
                    <a:pt x="475" y="350"/>
                  </a:lnTo>
                  <a:lnTo>
                    <a:pt x="473" y="350"/>
                  </a:lnTo>
                  <a:lnTo>
                    <a:pt x="473" y="349"/>
                  </a:lnTo>
                  <a:lnTo>
                    <a:pt x="473" y="347"/>
                  </a:lnTo>
                  <a:lnTo>
                    <a:pt x="473" y="346"/>
                  </a:lnTo>
                  <a:lnTo>
                    <a:pt x="472" y="346"/>
                  </a:lnTo>
                  <a:lnTo>
                    <a:pt x="472" y="347"/>
                  </a:lnTo>
                  <a:lnTo>
                    <a:pt x="471" y="349"/>
                  </a:lnTo>
                  <a:lnTo>
                    <a:pt x="471" y="350"/>
                  </a:lnTo>
                  <a:lnTo>
                    <a:pt x="470" y="350"/>
                  </a:lnTo>
                  <a:lnTo>
                    <a:pt x="471" y="349"/>
                  </a:lnTo>
                  <a:lnTo>
                    <a:pt x="471" y="350"/>
                  </a:lnTo>
                  <a:lnTo>
                    <a:pt x="470" y="350"/>
                  </a:lnTo>
                  <a:lnTo>
                    <a:pt x="468" y="350"/>
                  </a:lnTo>
                  <a:lnTo>
                    <a:pt x="470" y="350"/>
                  </a:lnTo>
                  <a:lnTo>
                    <a:pt x="468" y="350"/>
                  </a:lnTo>
                  <a:lnTo>
                    <a:pt x="468" y="351"/>
                  </a:lnTo>
                  <a:lnTo>
                    <a:pt x="467" y="351"/>
                  </a:lnTo>
                  <a:lnTo>
                    <a:pt x="468" y="351"/>
                  </a:lnTo>
                  <a:lnTo>
                    <a:pt x="467" y="351"/>
                  </a:lnTo>
                  <a:lnTo>
                    <a:pt x="467" y="352"/>
                  </a:lnTo>
                  <a:lnTo>
                    <a:pt x="467" y="354"/>
                  </a:lnTo>
                  <a:lnTo>
                    <a:pt x="466" y="354"/>
                  </a:lnTo>
                  <a:lnTo>
                    <a:pt x="464" y="354"/>
                  </a:lnTo>
                  <a:lnTo>
                    <a:pt x="463" y="354"/>
                  </a:lnTo>
                  <a:lnTo>
                    <a:pt x="462" y="354"/>
                  </a:lnTo>
                  <a:lnTo>
                    <a:pt x="463" y="354"/>
                  </a:lnTo>
                  <a:lnTo>
                    <a:pt x="463" y="352"/>
                  </a:lnTo>
                  <a:lnTo>
                    <a:pt x="464" y="352"/>
                  </a:lnTo>
                  <a:lnTo>
                    <a:pt x="466" y="352"/>
                  </a:lnTo>
                  <a:lnTo>
                    <a:pt x="466" y="351"/>
                  </a:lnTo>
                  <a:lnTo>
                    <a:pt x="466" y="350"/>
                  </a:lnTo>
                  <a:lnTo>
                    <a:pt x="467" y="350"/>
                  </a:lnTo>
                  <a:lnTo>
                    <a:pt x="467" y="349"/>
                  </a:lnTo>
                  <a:lnTo>
                    <a:pt x="468" y="349"/>
                  </a:lnTo>
                  <a:lnTo>
                    <a:pt x="470" y="347"/>
                  </a:lnTo>
                  <a:lnTo>
                    <a:pt x="468" y="347"/>
                  </a:lnTo>
                  <a:lnTo>
                    <a:pt x="468" y="349"/>
                  </a:lnTo>
                  <a:lnTo>
                    <a:pt x="467" y="349"/>
                  </a:lnTo>
                  <a:lnTo>
                    <a:pt x="467" y="347"/>
                  </a:lnTo>
                  <a:lnTo>
                    <a:pt x="468" y="347"/>
                  </a:lnTo>
                  <a:lnTo>
                    <a:pt x="468" y="346"/>
                  </a:lnTo>
                  <a:lnTo>
                    <a:pt x="468" y="347"/>
                  </a:lnTo>
                  <a:lnTo>
                    <a:pt x="467" y="347"/>
                  </a:lnTo>
                  <a:lnTo>
                    <a:pt x="467" y="349"/>
                  </a:lnTo>
                  <a:lnTo>
                    <a:pt x="467" y="347"/>
                  </a:lnTo>
                  <a:lnTo>
                    <a:pt x="466" y="347"/>
                  </a:lnTo>
                  <a:lnTo>
                    <a:pt x="466" y="349"/>
                  </a:lnTo>
                  <a:lnTo>
                    <a:pt x="466" y="347"/>
                  </a:lnTo>
                  <a:lnTo>
                    <a:pt x="466" y="349"/>
                  </a:lnTo>
                  <a:lnTo>
                    <a:pt x="466" y="350"/>
                  </a:lnTo>
                  <a:lnTo>
                    <a:pt x="464" y="350"/>
                  </a:lnTo>
                  <a:lnTo>
                    <a:pt x="464" y="349"/>
                  </a:lnTo>
                  <a:lnTo>
                    <a:pt x="464" y="350"/>
                  </a:lnTo>
                  <a:lnTo>
                    <a:pt x="463" y="350"/>
                  </a:lnTo>
                  <a:lnTo>
                    <a:pt x="463" y="349"/>
                  </a:lnTo>
                  <a:lnTo>
                    <a:pt x="463" y="350"/>
                  </a:lnTo>
                  <a:lnTo>
                    <a:pt x="463" y="349"/>
                  </a:lnTo>
                  <a:lnTo>
                    <a:pt x="463" y="350"/>
                  </a:lnTo>
                  <a:lnTo>
                    <a:pt x="463" y="349"/>
                  </a:lnTo>
                  <a:lnTo>
                    <a:pt x="462" y="349"/>
                  </a:lnTo>
                  <a:lnTo>
                    <a:pt x="462" y="350"/>
                  </a:lnTo>
                  <a:lnTo>
                    <a:pt x="462" y="349"/>
                  </a:lnTo>
                  <a:lnTo>
                    <a:pt x="463" y="349"/>
                  </a:lnTo>
                  <a:lnTo>
                    <a:pt x="463" y="347"/>
                  </a:lnTo>
                  <a:lnTo>
                    <a:pt x="464" y="347"/>
                  </a:lnTo>
                  <a:lnTo>
                    <a:pt x="463" y="349"/>
                  </a:lnTo>
                  <a:lnTo>
                    <a:pt x="463" y="347"/>
                  </a:lnTo>
                  <a:lnTo>
                    <a:pt x="463" y="346"/>
                  </a:lnTo>
                  <a:lnTo>
                    <a:pt x="464" y="346"/>
                  </a:lnTo>
                  <a:lnTo>
                    <a:pt x="463" y="345"/>
                  </a:lnTo>
                  <a:lnTo>
                    <a:pt x="463" y="346"/>
                  </a:lnTo>
                  <a:lnTo>
                    <a:pt x="463" y="347"/>
                  </a:lnTo>
                  <a:lnTo>
                    <a:pt x="462" y="347"/>
                  </a:lnTo>
                  <a:lnTo>
                    <a:pt x="462" y="346"/>
                  </a:lnTo>
                  <a:lnTo>
                    <a:pt x="462" y="347"/>
                  </a:lnTo>
                  <a:lnTo>
                    <a:pt x="461" y="347"/>
                  </a:lnTo>
                  <a:lnTo>
                    <a:pt x="461" y="349"/>
                  </a:lnTo>
                  <a:lnTo>
                    <a:pt x="459" y="349"/>
                  </a:lnTo>
                  <a:lnTo>
                    <a:pt x="459" y="347"/>
                  </a:lnTo>
                  <a:lnTo>
                    <a:pt x="458" y="349"/>
                  </a:lnTo>
                  <a:lnTo>
                    <a:pt x="459" y="349"/>
                  </a:lnTo>
                  <a:lnTo>
                    <a:pt x="458" y="349"/>
                  </a:lnTo>
                  <a:lnTo>
                    <a:pt x="458" y="347"/>
                  </a:lnTo>
                  <a:lnTo>
                    <a:pt x="458" y="349"/>
                  </a:lnTo>
                  <a:lnTo>
                    <a:pt x="457" y="349"/>
                  </a:lnTo>
                  <a:lnTo>
                    <a:pt x="456" y="349"/>
                  </a:lnTo>
                  <a:lnTo>
                    <a:pt x="457" y="349"/>
                  </a:lnTo>
                  <a:lnTo>
                    <a:pt x="456" y="347"/>
                  </a:lnTo>
                  <a:lnTo>
                    <a:pt x="456" y="349"/>
                  </a:lnTo>
                  <a:lnTo>
                    <a:pt x="456" y="347"/>
                  </a:lnTo>
                  <a:lnTo>
                    <a:pt x="454" y="347"/>
                  </a:lnTo>
                  <a:lnTo>
                    <a:pt x="454" y="349"/>
                  </a:lnTo>
                  <a:lnTo>
                    <a:pt x="453" y="349"/>
                  </a:lnTo>
                  <a:lnTo>
                    <a:pt x="453" y="347"/>
                  </a:lnTo>
                  <a:lnTo>
                    <a:pt x="453" y="349"/>
                  </a:lnTo>
                  <a:lnTo>
                    <a:pt x="453" y="347"/>
                  </a:lnTo>
                  <a:lnTo>
                    <a:pt x="452" y="347"/>
                  </a:lnTo>
                  <a:lnTo>
                    <a:pt x="450" y="347"/>
                  </a:lnTo>
                  <a:lnTo>
                    <a:pt x="452" y="347"/>
                  </a:lnTo>
                  <a:lnTo>
                    <a:pt x="450" y="347"/>
                  </a:lnTo>
                  <a:lnTo>
                    <a:pt x="449" y="347"/>
                  </a:lnTo>
                  <a:lnTo>
                    <a:pt x="450" y="347"/>
                  </a:lnTo>
                  <a:lnTo>
                    <a:pt x="449" y="347"/>
                  </a:lnTo>
                  <a:lnTo>
                    <a:pt x="448" y="347"/>
                  </a:lnTo>
                  <a:lnTo>
                    <a:pt x="448" y="349"/>
                  </a:lnTo>
                  <a:lnTo>
                    <a:pt x="448" y="347"/>
                  </a:lnTo>
                  <a:lnTo>
                    <a:pt x="448" y="349"/>
                  </a:lnTo>
                  <a:lnTo>
                    <a:pt x="447" y="349"/>
                  </a:lnTo>
                  <a:lnTo>
                    <a:pt x="445" y="349"/>
                  </a:lnTo>
                  <a:lnTo>
                    <a:pt x="444" y="349"/>
                  </a:lnTo>
                  <a:lnTo>
                    <a:pt x="444" y="347"/>
                  </a:lnTo>
                  <a:lnTo>
                    <a:pt x="444" y="346"/>
                  </a:lnTo>
                  <a:lnTo>
                    <a:pt x="444" y="345"/>
                  </a:lnTo>
                  <a:lnTo>
                    <a:pt x="445" y="345"/>
                  </a:lnTo>
                  <a:lnTo>
                    <a:pt x="447" y="343"/>
                  </a:lnTo>
                  <a:lnTo>
                    <a:pt x="447" y="342"/>
                  </a:lnTo>
                  <a:lnTo>
                    <a:pt x="448" y="342"/>
                  </a:lnTo>
                  <a:lnTo>
                    <a:pt x="448" y="341"/>
                  </a:lnTo>
                  <a:lnTo>
                    <a:pt x="449" y="341"/>
                  </a:lnTo>
                  <a:lnTo>
                    <a:pt x="448" y="341"/>
                  </a:lnTo>
                  <a:lnTo>
                    <a:pt x="448" y="342"/>
                  </a:lnTo>
                  <a:lnTo>
                    <a:pt x="449" y="341"/>
                  </a:lnTo>
                  <a:lnTo>
                    <a:pt x="450" y="341"/>
                  </a:lnTo>
                  <a:lnTo>
                    <a:pt x="449" y="341"/>
                  </a:lnTo>
                  <a:lnTo>
                    <a:pt x="448" y="341"/>
                  </a:lnTo>
                  <a:lnTo>
                    <a:pt x="447" y="341"/>
                  </a:lnTo>
                  <a:lnTo>
                    <a:pt x="445" y="341"/>
                  </a:lnTo>
                  <a:lnTo>
                    <a:pt x="444" y="341"/>
                  </a:lnTo>
                  <a:lnTo>
                    <a:pt x="445" y="341"/>
                  </a:lnTo>
                  <a:lnTo>
                    <a:pt x="445" y="340"/>
                  </a:lnTo>
                  <a:lnTo>
                    <a:pt x="447" y="340"/>
                  </a:lnTo>
                  <a:lnTo>
                    <a:pt x="447" y="338"/>
                  </a:lnTo>
                  <a:lnTo>
                    <a:pt x="448" y="338"/>
                  </a:lnTo>
                  <a:lnTo>
                    <a:pt x="447" y="338"/>
                  </a:lnTo>
                  <a:lnTo>
                    <a:pt x="447" y="340"/>
                  </a:lnTo>
                  <a:lnTo>
                    <a:pt x="447" y="341"/>
                  </a:lnTo>
                  <a:lnTo>
                    <a:pt x="447" y="340"/>
                  </a:lnTo>
                  <a:lnTo>
                    <a:pt x="448" y="341"/>
                  </a:lnTo>
                  <a:lnTo>
                    <a:pt x="448" y="340"/>
                  </a:lnTo>
                  <a:lnTo>
                    <a:pt x="448" y="338"/>
                  </a:lnTo>
                  <a:lnTo>
                    <a:pt x="449" y="338"/>
                  </a:lnTo>
                  <a:lnTo>
                    <a:pt x="449" y="337"/>
                  </a:lnTo>
                  <a:lnTo>
                    <a:pt x="449" y="336"/>
                  </a:lnTo>
                  <a:lnTo>
                    <a:pt x="450" y="336"/>
                  </a:lnTo>
                  <a:lnTo>
                    <a:pt x="450" y="337"/>
                  </a:lnTo>
                  <a:lnTo>
                    <a:pt x="452" y="337"/>
                  </a:lnTo>
                  <a:lnTo>
                    <a:pt x="450" y="337"/>
                  </a:lnTo>
                  <a:lnTo>
                    <a:pt x="450" y="336"/>
                  </a:lnTo>
                  <a:lnTo>
                    <a:pt x="452" y="336"/>
                  </a:lnTo>
                  <a:lnTo>
                    <a:pt x="452" y="335"/>
                  </a:lnTo>
                  <a:lnTo>
                    <a:pt x="452" y="336"/>
                  </a:lnTo>
                  <a:lnTo>
                    <a:pt x="452" y="335"/>
                  </a:lnTo>
                  <a:lnTo>
                    <a:pt x="452" y="336"/>
                  </a:lnTo>
                  <a:lnTo>
                    <a:pt x="450" y="336"/>
                  </a:lnTo>
                  <a:lnTo>
                    <a:pt x="450" y="335"/>
                  </a:lnTo>
                  <a:lnTo>
                    <a:pt x="452" y="336"/>
                  </a:lnTo>
                  <a:lnTo>
                    <a:pt x="452" y="335"/>
                  </a:lnTo>
                  <a:lnTo>
                    <a:pt x="450" y="335"/>
                  </a:lnTo>
                  <a:lnTo>
                    <a:pt x="450" y="333"/>
                  </a:lnTo>
                  <a:lnTo>
                    <a:pt x="450" y="332"/>
                  </a:lnTo>
                  <a:lnTo>
                    <a:pt x="452" y="332"/>
                  </a:lnTo>
                  <a:lnTo>
                    <a:pt x="452" y="333"/>
                  </a:lnTo>
                  <a:lnTo>
                    <a:pt x="452" y="332"/>
                  </a:lnTo>
                  <a:lnTo>
                    <a:pt x="453" y="332"/>
                  </a:lnTo>
                  <a:lnTo>
                    <a:pt x="453" y="333"/>
                  </a:lnTo>
                  <a:lnTo>
                    <a:pt x="453" y="332"/>
                  </a:lnTo>
                  <a:lnTo>
                    <a:pt x="452" y="332"/>
                  </a:lnTo>
                  <a:lnTo>
                    <a:pt x="452" y="331"/>
                  </a:lnTo>
                  <a:lnTo>
                    <a:pt x="452" y="329"/>
                  </a:lnTo>
                  <a:lnTo>
                    <a:pt x="453" y="329"/>
                  </a:lnTo>
                  <a:lnTo>
                    <a:pt x="453" y="328"/>
                  </a:lnTo>
                  <a:lnTo>
                    <a:pt x="453" y="327"/>
                  </a:lnTo>
                  <a:lnTo>
                    <a:pt x="454" y="327"/>
                  </a:lnTo>
                  <a:lnTo>
                    <a:pt x="454" y="326"/>
                  </a:lnTo>
                  <a:lnTo>
                    <a:pt x="454" y="324"/>
                  </a:lnTo>
                  <a:lnTo>
                    <a:pt x="454" y="323"/>
                  </a:lnTo>
                  <a:lnTo>
                    <a:pt x="456" y="323"/>
                  </a:lnTo>
                  <a:lnTo>
                    <a:pt x="456" y="322"/>
                  </a:lnTo>
                  <a:lnTo>
                    <a:pt x="454" y="322"/>
                  </a:lnTo>
                  <a:lnTo>
                    <a:pt x="456" y="322"/>
                  </a:lnTo>
                  <a:lnTo>
                    <a:pt x="457" y="322"/>
                  </a:lnTo>
                  <a:lnTo>
                    <a:pt x="457" y="321"/>
                  </a:lnTo>
                  <a:lnTo>
                    <a:pt x="457" y="319"/>
                  </a:lnTo>
                  <a:lnTo>
                    <a:pt x="458" y="319"/>
                  </a:lnTo>
                  <a:lnTo>
                    <a:pt x="457" y="319"/>
                  </a:lnTo>
                  <a:lnTo>
                    <a:pt x="458" y="319"/>
                  </a:lnTo>
                  <a:lnTo>
                    <a:pt x="458" y="318"/>
                  </a:lnTo>
                  <a:lnTo>
                    <a:pt x="458" y="317"/>
                  </a:lnTo>
                  <a:lnTo>
                    <a:pt x="459" y="317"/>
                  </a:lnTo>
                  <a:lnTo>
                    <a:pt x="461" y="315"/>
                  </a:lnTo>
                  <a:lnTo>
                    <a:pt x="462" y="315"/>
                  </a:lnTo>
                  <a:lnTo>
                    <a:pt x="462" y="314"/>
                  </a:lnTo>
                  <a:lnTo>
                    <a:pt x="463" y="314"/>
                  </a:lnTo>
                  <a:close/>
                  <a:moveTo>
                    <a:pt x="71" y="315"/>
                  </a:moveTo>
                  <a:lnTo>
                    <a:pt x="71" y="317"/>
                  </a:lnTo>
                  <a:lnTo>
                    <a:pt x="71" y="315"/>
                  </a:lnTo>
                  <a:lnTo>
                    <a:pt x="70" y="315"/>
                  </a:lnTo>
                  <a:lnTo>
                    <a:pt x="70" y="314"/>
                  </a:lnTo>
                  <a:lnTo>
                    <a:pt x="71" y="314"/>
                  </a:lnTo>
                  <a:lnTo>
                    <a:pt x="71" y="313"/>
                  </a:lnTo>
                  <a:lnTo>
                    <a:pt x="71" y="314"/>
                  </a:lnTo>
                  <a:lnTo>
                    <a:pt x="71" y="315"/>
                  </a:lnTo>
                  <a:close/>
                  <a:moveTo>
                    <a:pt x="466" y="312"/>
                  </a:moveTo>
                  <a:lnTo>
                    <a:pt x="467" y="310"/>
                  </a:lnTo>
                  <a:lnTo>
                    <a:pt x="466" y="312"/>
                  </a:lnTo>
                  <a:close/>
                  <a:moveTo>
                    <a:pt x="71" y="310"/>
                  </a:moveTo>
                  <a:lnTo>
                    <a:pt x="71" y="312"/>
                  </a:lnTo>
                  <a:lnTo>
                    <a:pt x="71" y="313"/>
                  </a:lnTo>
                  <a:lnTo>
                    <a:pt x="70" y="313"/>
                  </a:lnTo>
                  <a:lnTo>
                    <a:pt x="70" y="312"/>
                  </a:lnTo>
                  <a:lnTo>
                    <a:pt x="70" y="313"/>
                  </a:lnTo>
                  <a:lnTo>
                    <a:pt x="70" y="312"/>
                  </a:lnTo>
                  <a:lnTo>
                    <a:pt x="70" y="310"/>
                  </a:lnTo>
                  <a:lnTo>
                    <a:pt x="71" y="310"/>
                  </a:lnTo>
                  <a:close/>
                  <a:moveTo>
                    <a:pt x="336" y="310"/>
                  </a:moveTo>
                  <a:lnTo>
                    <a:pt x="336" y="312"/>
                  </a:lnTo>
                  <a:lnTo>
                    <a:pt x="335" y="312"/>
                  </a:lnTo>
                  <a:lnTo>
                    <a:pt x="333" y="312"/>
                  </a:lnTo>
                  <a:lnTo>
                    <a:pt x="333" y="310"/>
                  </a:lnTo>
                  <a:lnTo>
                    <a:pt x="335" y="310"/>
                  </a:lnTo>
                  <a:lnTo>
                    <a:pt x="336" y="310"/>
                  </a:lnTo>
                  <a:close/>
                  <a:moveTo>
                    <a:pt x="54" y="310"/>
                  </a:moveTo>
                  <a:lnTo>
                    <a:pt x="54" y="312"/>
                  </a:lnTo>
                  <a:lnTo>
                    <a:pt x="54" y="310"/>
                  </a:lnTo>
                  <a:lnTo>
                    <a:pt x="54" y="309"/>
                  </a:lnTo>
                  <a:lnTo>
                    <a:pt x="54" y="310"/>
                  </a:lnTo>
                  <a:close/>
                  <a:moveTo>
                    <a:pt x="71" y="309"/>
                  </a:moveTo>
                  <a:lnTo>
                    <a:pt x="71" y="310"/>
                  </a:lnTo>
                  <a:lnTo>
                    <a:pt x="70" y="310"/>
                  </a:lnTo>
                  <a:lnTo>
                    <a:pt x="70" y="309"/>
                  </a:lnTo>
                  <a:lnTo>
                    <a:pt x="71" y="310"/>
                  </a:lnTo>
                  <a:lnTo>
                    <a:pt x="71" y="309"/>
                  </a:lnTo>
                  <a:close/>
                  <a:moveTo>
                    <a:pt x="70" y="310"/>
                  </a:moveTo>
                  <a:lnTo>
                    <a:pt x="70" y="309"/>
                  </a:lnTo>
                  <a:lnTo>
                    <a:pt x="70" y="310"/>
                  </a:lnTo>
                  <a:close/>
                  <a:moveTo>
                    <a:pt x="70" y="309"/>
                  </a:moveTo>
                  <a:lnTo>
                    <a:pt x="70" y="310"/>
                  </a:lnTo>
                  <a:lnTo>
                    <a:pt x="68" y="310"/>
                  </a:lnTo>
                  <a:lnTo>
                    <a:pt x="68" y="309"/>
                  </a:lnTo>
                  <a:lnTo>
                    <a:pt x="68" y="310"/>
                  </a:lnTo>
                  <a:lnTo>
                    <a:pt x="68" y="309"/>
                  </a:lnTo>
                  <a:lnTo>
                    <a:pt x="70" y="309"/>
                  </a:lnTo>
                  <a:close/>
                  <a:moveTo>
                    <a:pt x="335" y="309"/>
                  </a:moveTo>
                  <a:lnTo>
                    <a:pt x="336" y="309"/>
                  </a:lnTo>
                  <a:lnTo>
                    <a:pt x="335" y="309"/>
                  </a:lnTo>
                  <a:close/>
                  <a:moveTo>
                    <a:pt x="71" y="308"/>
                  </a:moveTo>
                  <a:lnTo>
                    <a:pt x="71" y="309"/>
                  </a:lnTo>
                  <a:lnTo>
                    <a:pt x="70" y="309"/>
                  </a:lnTo>
                  <a:lnTo>
                    <a:pt x="71" y="309"/>
                  </a:lnTo>
                  <a:lnTo>
                    <a:pt x="71" y="308"/>
                  </a:lnTo>
                  <a:close/>
                  <a:moveTo>
                    <a:pt x="75" y="309"/>
                  </a:moveTo>
                  <a:lnTo>
                    <a:pt x="73" y="309"/>
                  </a:lnTo>
                  <a:lnTo>
                    <a:pt x="73" y="310"/>
                  </a:lnTo>
                  <a:lnTo>
                    <a:pt x="72" y="310"/>
                  </a:lnTo>
                  <a:lnTo>
                    <a:pt x="72" y="312"/>
                  </a:lnTo>
                  <a:lnTo>
                    <a:pt x="71" y="312"/>
                  </a:lnTo>
                  <a:lnTo>
                    <a:pt x="71" y="310"/>
                  </a:lnTo>
                  <a:lnTo>
                    <a:pt x="72" y="310"/>
                  </a:lnTo>
                  <a:lnTo>
                    <a:pt x="72" y="309"/>
                  </a:lnTo>
                  <a:lnTo>
                    <a:pt x="73" y="309"/>
                  </a:lnTo>
                  <a:lnTo>
                    <a:pt x="73" y="308"/>
                  </a:lnTo>
                  <a:lnTo>
                    <a:pt x="75" y="308"/>
                  </a:lnTo>
                  <a:lnTo>
                    <a:pt x="75" y="307"/>
                  </a:lnTo>
                  <a:lnTo>
                    <a:pt x="75" y="308"/>
                  </a:lnTo>
                  <a:lnTo>
                    <a:pt x="75" y="309"/>
                  </a:lnTo>
                  <a:close/>
                  <a:moveTo>
                    <a:pt x="338" y="307"/>
                  </a:moveTo>
                  <a:lnTo>
                    <a:pt x="338" y="308"/>
                  </a:lnTo>
                  <a:lnTo>
                    <a:pt x="338" y="307"/>
                  </a:lnTo>
                  <a:close/>
                  <a:moveTo>
                    <a:pt x="67" y="307"/>
                  </a:moveTo>
                  <a:lnTo>
                    <a:pt x="67" y="308"/>
                  </a:lnTo>
                  <a:lnTo>
                    <a:pt x="67" y="309"/>
                  </a:lnTo>
                  <a:lnTo>
                    <a:pt x="67" y="308"/>
                  </a:lnTo>
                  <a:lnTo>
                    <a:pt x="67" y="307"/>
                  </a:lnTo>
                  <a:close/>
                  <a:moveTo>
                    <a:pt x="335" y="307"/>
                  </a:moveTo>
                  <a:lnTo>
                    <a:pt x="333" y="307"/>
                  </a:lnTo>
                  <a:lnTo>
                    <a:pt x="335" y="307"/>
                  </a:lnTo>
                  <a:lnTo>
                    <a:pt x="335" y="305"/>
                  </a:lnTo>
                  <a:lnTo>
                    <a:pt x="335" y="307"/>
                  </a:lnTo>
                  <a:close/>
                  <a:moveTo>
                    <a:pt x="68" y="305"/>
                  </a:moveTo>
                  <a:lnTo>
                    <a:pt x="68" y="307"/>
                  </a:lnTo>
                  <a:lnTo>
                    <a:pt x="68" y="308"/>
                  </a:lnTo>
                  <a:lnTo>
                    <a:pt x="68" y="307"/>
                  </a:lnTo>
                  <a:lnTo>
                    <a:pt x="67" y="307"/>
                  </a:lnTo>
                  <a:lnTo>
                    <a:pt x="66" y="307"/>
                  </a:lnTo>
                  <a:lnTo>
                    <a:pt x="67" y="307"/>
                  </a:lnTo>
                  <a:lnTo>
                    <a:pt x="67" y="305"/>
                  </a:lnTo>
                  <a:lnTo>
                    <a:pt x="68" y="305"/>
                  </a:lnTo>
                  <a:close/>
                  <a:moveTo>
                    <a:pt x="51" y="304"/>
                  </a:moveTo>
                  <a:lnTo>
                    <a:pt x="51" y="305"/>
                  </a:lnTo>
                  <a:lnTo>
                    <a:pt x="52" y="305"/>
                  </a:lnTo>
                  <a:lnTo>
                    <a:pt x="52" y="304"/>
                  </a:lnTo>
                  <a:lnTo>
                    <a:pt x="52" y="305"/>
                  </a:lnTo>
                  <a:lnTo>
                    <a:pt x="51" y="305"/>
                  </a:lnTo>
                  <a:lnTo>
                    <a:pt x="51" y="304"/>
                  </a:lnTo>
                  <a:lnTo>
                    <a:pt x="52" y="304"/>
                  </a:lnTo>
                  <a:lnTo>
                    <a:pt x="51" y="304"/>
                  </a:lnTo>
                  <a:close/>
                  <a:moveTo>
                    <a:pt x="68" y="308"/>
                  </a:moveTo>
                  <a:lnTo>
                    <a:pt x="68" y="307"/>
                  </a:lnTo>
                  <a:lnTo>
                    <a:pt x="68" y="305"/>
                  </a:lnTo>
                  <a:lnTo>
                    <a:pt x="68" y="304"/>
                  </a:lnTo>
                  <a:lnTo>
                    <a:pt x="68" y="305"/>
                  </a:lnTo>
                  <a:lnTo>
                    <a:pt x="70" y="305"/>
                  </a:lnTo>
                  <a:lnTo>
                    <a:pt x="70" y="307"/>
                  </a:lnTo>
                  <a:lnTo>
                    <a:pt x="70" y="308"/>
                  </a:lnTo>
                  <a:lnTo>
                    <a:pt x="68" y="308"/>
                  </a:lnTo>
                  <a:close/>
                  <a:moveTo>
                    <a:pt x="65" y="305"/>
                  </a:moveTo>
                  <a:lnTo>
                    <a:pt x="66" y="305"/>
                  </a:lnTo>
                  <a:lnTo>
                    <a:pt x="66" y="307"/>
                  </a:lnTo>
                  <a:lnTo>
                    <a:pt x="65" y="307"/>
                  </a:lnTo>
                  <a:lnTo>
                    <a:pt x="65" y="305"/>
                  </a:lnTo>
                  <a:lnTo>
                    <a:pt x="65" y="304"/>
                  </a:lnTo>
                  <a:lnTo>
                    <a:pt x="63" y="304"/>
                  </a:lnTo>
                  <a:lnTo>
                    <a:pt x="65" y="304"/>
                  </a:lnTo>
                  <a:lnTo>
                    <a:pt x="63" y="304"/>
                  </a:lnTo>
                  <a:lnTo>
                    <a:pt x="65" y="304"/>
                  </a:lnTo>
                  <a:lnTo>
                    <a:pt x="65" y="305"/>
                  </a:lnTo>
                  <a:close/>
                  <a:moveTo>
                    <a:pt x="70" y="305"/>
                  </a:moveTo>
                  <a:lnTo>
                    <a:pt x="70" y="304"/>
                  </a:lnTo>
                  <a:lnTo>
                    <a:pt x="70" y="305"/>
                  </a:lnTo>
                  <a:close/>
                  <a:moveTo>
                    <a:pt x="63" y="304"/>
                  </a:moveTo>
                  <a:lnTo>
                    <a:pt x="63" y="303"/>
                  </a:lnTo>
                  <a:lnTo>
                    <a:pt x="63" y="304"/>
                  </a:lnTo>
                  <a:close/>
                  <a:moveTo>
                    <a:pt x="68" y="304"/>
                  </a:moveTo>
                  <a:lnTo>
                    <a:pt x="68" y="305"/>
                  </a:lnTo>
                  <a:lnTo>
                    <a:pt x="68" y="304"/>
                  </a:lnTo>
                  <a:lnTo>
                    <a:pt x="68" y="303"/>
                  </a:lnTo>
                  <a:lnTo>
                    <a:pt x="68" y="304"/>
                  </a:lnTo>
                  <a:close/>
                  <a:moveTo>
                    <a:pt x="48" y="303"/>
                  </a:moveTo>
                  <a:lnTo>
                    <a:pt x="47" y="303"/>
                  </a:lnTo>
                  <a:lnTo>
                    <a:pt x="47" y="301"/>
                  </a:lnTo>
                  <a:lnTo>
                    <a:pt x="48" y="303"/>
                  </a:lnTo>
                  <a:close/>
                  <a:moveTo>
                    <a:pt x="463" y="303"/>
                  </a:moveTo>
                  <a:lnTo>
                    <a:pt x="463" y="301"/>
                  </a:lnTo>
                  <a:lnTo>
                    <a:pt x="463" y="303"/>
                  </a:lnTo>
                  <a:close/>
                  <a:moveTo>
                    <a:pt x="62" y="303"/>
                  </a:moveTo>
                  <a:lnTo>
                    <a:pt x="62" y="301"/>
                  </a:lnTo>
                  <a:lnTo>
                    <a:pt x="62" y="303"/>
                  </a:lnTo>
                  <a:close/>
                  <a:moveTo>
                    <a:pt x="333" y="301"/>
                  </a:moveTo>
                  <a:lnTo>
                    <a:pt x="332" y="301"/>
                  </a:lnTo>
                  <a:lnTo>
                    <a:pt x="332" y="300"/>
                  </a:lnTo>
                  <a:lnTo>
                    <a:pt x="333" y="300"/>
                  </a:lnTo>
                  <a:lnTo>
                    <a:pt x="333" y="301"/>
                  </a:lnTo>
                  <a:close/>
                  <a:moveTo>
                    <a:pt x="63" y="301"/>
                  </a:moveTo>
                  <a:lnTo>
                    <a:pt x="63" y="303"/>
                  </a:lnTo>
                  <a:lnTo>
                    <a:pt x="63" y="301"/>
                  </a:lnTo>
                  <a:lnTo>
                    <a:pt x="62" y="301"/>
                  </a:lnTo>
                  <a:lnTo>
                    <a:pt x="63" y="301"/>
                  </a:lnTo>
                  <a:lnTo>
                    <a:pt x="62" y="301"/>
                  </a:lnTo>
                  <a:lnTo>
                    <a:pt x="62" y="300"/>
                  </a:lnTo>
                  <a:lnTo>
                    <a:pt x="63" y="300"/>
                  </a:lnTo>
                  <a:lnTo>
                    <a:pt x="63" y="301"/>
                  </a:lnTo>
                  <a:close/>
                  <a:moveTo>
                    <a:pt x="324" y="300"/>
                  </a:moveTo>
                  <a:lnTo>
                    <a:pt x="326" y="300"/>
                  </a:lnTo>
                  <a:lnTo>
                    <a:pt x="327" y="301"/>
                  </a:lnTo>
                  <a:lnTo>
                    <a:pt x="328" y="303"/>
                  </a:lnTo>
                  <a:lnTo>
                    <a:pt x="328" y="304"/>
                  </a:lnTo>
                  <a:lnTo>
                    <a:pt x="328" y="305"/>
                  </a:lnTo>
                  <a:lnTo>
                    <a:pt x="328" y="304"/>
                  </a:lnTo>
                  <a:lnTo>
                    <a:pt x="327" y="304"/>
                  </a:lnTo>
                  <a:lnTo>
                    <a:pt x="326" y="304"/>
                  </a:lnTo>
                  <a:lnTo>
                    <a:pt x="324" y="304"/>
                  </a:lnTo>
                  <a:lnTo>
                    <a:pt x="324" y="303"/>
                  </a:lnTo>
                  <a:lnTo>
                    <a:pt x="323" y="303"/>
                  </a:lnTo>
                  <a:lnTo>
                    <a:pt x="322" y="303"/>
                  </a:lnTo>
                  <a:lnTo>
                    <a:pt x="321" y="301"/>
                  </a:lnTo>
                  <a:lnTo>
                    <a:pt x="322" y="300"/>
                  </a:lnTo>
                  <a:lnTo>
                    <a:pt x="323" y="300"/>
                  </a:lnTo>
                  <a:lnTo>
                    <a:pt x="324" y="300"/>
                  </a:lnTo>
                  <a:close/>
                  <a:moveTo>
                    <a:pt x="51" y="300"/>
                  </a:moveTo>
                  <a:lnTo>
                    <a:pt x="51" y="301"/>
                  </a:lnTo>
                  <a:lnTo>
                    <a:pt x="52" y="301"/>
                  </a:lnTo>
                  <a:lnTo>
                    <a:pt x="51" y="301"/>
                  </a:lnTo>
                  <a:lnTo>
                    <a:pt x="49" y="301"/>
                  </a:lnTo>
                  <a:lnTo>
                    <a:pt x="49" y="303"/>
                  </a:lnTo>
                  <a:lnTo>
                    <a:pt x="49" y="301"/>
                  </a:lnTo>
                  <a:lnTo>
                    <a:pt x="51" y="301"/>
                  </a:lnTo>
                  <a:lnTo>
                    <a:pt x="51" y="303"/>
                  </a:lnTo>
                  <a:lnTo>
                    <a:pt x="52" y="303"/>
                  </a:lnTo>
                  <a:lnTo>
                    <a:pt x="51" y="303"/>
                  </a:lnTo>
                  <a:lnTo>
                    <a:pt x="52" y="303"/>
                  </a:lnTo>
                  <a:lnTo>
                    <a:pt x="51" y="303"/>
                  </a:lnTo>
                  <a:lnTo>
                    <a:pt x="49" y="303"/>
                  </a:lnTo>
                  <a:lnTo>
                    <a:pt x="51" y="303"/>
                  </a:lnTo>
                  <a:lnTo>
                    <a:pt x="49" y="303"/>
                  </a:lnTo>
                  <a:lnTo>
                    <a:pt x="49" y="304"/>
                  </a:lnTo>
                  <a:lnTo>
                    <a:pt x="51" y="304"/>
                  </a:lnTo>
                  <a:lnTo>
                    <a:pt x="49" y="304"/>
                  </a:lnTo>
                  <a:lnTo>
                    <a:pt x="51" y="304"/>
                  </a:lnTo>
                  <a:lnTo>
                    <a:pt x="51" y="305"/>
                  </a:lnTo>
                  <a:lnTo>
                    <a:pt x="51" y="307"/>
                  </a:lnTo>
                  <a:lnTo>
                    <a:pt x="52" y="307"/>
                  </a:lnTo>
                  <a:lnTo>
                    <a:pt x="52" y="308"/>
                  </a:lnTo>
                  <a:lnTo>
                    <a:pt x="53" y="308"/>
                  </a:lnTo>
                  <a:lnTo>
                    <a:pt x="53" y="307"/>
                  </a:lnTo>
                  <a:lnTo>
                    <a:pt x="53" y="308"/>
                  </a:lnTo>
                  <a:lnTo>
                    <a:pt x="53" y="309"/>
                  </a:lnTo>
                  <a:lnTo>
                    <a:pt x="53" y="308"/>
                  </a:lnTo>
                  <a:lnTo>
                    <a:pt x="53" y="309"/>
                  </a:lnTo>
                  <a:lnTo>
                    <a:pt x="53" y="308"/>
                  </a:lnTo>
                  <a:lnTo>
                    <a:pt x="54" y="308"/>
                  </a:lnTo>
                  <a:lnTo>
                    <a:pt x="54" y="309"/>
                  </a:lnTo>
                  <a:lnTo>
                    <a:pt x="53" y="309"/>
                  </a:lnTo>
                  <a:lnTo>
                    <a:pt x="54" y="309"/>
                  </a:lnTo>
                  <a:lnTo>
                    <a:pt x="53" y="310"/>
                  </a:lnTo>
                  <a:lnTo>
                    <a:pt x="53" y="309"/>
                  </a:lnTo>
                  <a:lnTo>
                    <a:pt x="53" y="310"/>
                  </a:lnTo>
                  <a:lnTo>
                    <a:pt x="53" y="309"/>
                  </a:lnTo>
                  <a:lnTo>
                    <a:pt x="52" y="309"/>
                  </a:lnTo>
                  <a:lnTo>
                    <a:pt x="52" y="308"/>
                  </a:lnTo>
                  <a:lnTo>
                    <a:pt x="51" y="307"/>
                  </a:lnTo>
                  <a:lnTo>
                    <a:pt x="49" y="307"/>
                  </a:lnTo>
                  <a:lnTo>
                    <a:pt x="49" y="305"/>
                  </a:lnTo>
                  <a:lnTo>
                    <a:pt x="49" y="304"/>
                  </a:lnTo>
                  <a:lnTo>
                    <a:pt x="48" y="304"/>
                  </a:lnTo>
                  <a:lnTo>
                    <a:pt x="48" y="303"/>
                  </a:lnTo>
                  <a:lnTo>
                    <a:pt x="47" y="303"/>
                  </a:lnTo>
                  <a:lnTo>
                    <a:pt x="48" y="303"/>
                  </a:lnTo>
                  <a:lnTo>
                    <a:pt x="48" y="301"/>
                  </a:lnTo>
                  <a:lnTo>
                    <a:pt x="48" y="303"/>
                  </a:lnTo>
                  <a:lnTo>
                    <a:pt x="48" y="301"/>
                  </a:lnTo>
                  <a:lnTo>
                    <a:pt x="47" y="301"/>
                  </a:lnTo>
                  <a:lnTo>
                    <a:pt x="45" y="300"/>
                  </a:lnTo>
                  <a:lnTo>
                    <a:pt x="47" y="300"/>
                  </a:lnTo>
                  <a:lnTo>
                    <a:pt x="47" y="301"/>
                  </a:lnTo>
                  <a:lnTo>
                    <a:pt x="47" y="300"/>
                  </a:lnTo>
                  <a:lnTo>
                    <a:pt x="48" y="300"/>
                  </a:lnTo>
                  <a:lnTo>
                    <a:pt x="49" y="300"/>
                  </a:lnTo>
                  <a:lnTo>
                    <a:pt x="51" y="300"/>
                  </a:lnTo>
                  <a:close/>
                  <a:moveTo>
                    <a:pt x="67" y="300"/>
                  </a:moveTo>
                  <a:lnTo>
                    <a:pt x="67" y="301"/>
                  </a:lnTo>
                  <a:lnTo>
                    <a:pt x="68" y="301"/>
                  </a:lnTo>
                  <a:lnTo>
                    <a:pt x="68" y="303"/>
                  </a:lnTo>
                  <a:lnTo>
                    <a:pt x="68" y="304"/>
                  </a:lnTo>
                  <a:lnTo>
                    <a:pt x="67" y="304"/>
                  </a:lnTo>
                  <a:lnTo>
                    <a:pt x="67" y="305"/>
                  </a:lnTo>
                  <a:lnTo>
                    <a:pt x="67" y="304"/>
                  </a:lnTo>
                  <a:lnTo>
                    <a:pt x="67" y="303"/>
                  </a:lnTo>
                  <a:lnTo>
                    <a:pt x="67" y="304"/>
                  </a:lnTo>
                  <a:lnTo>
                    <a:pt x="67" y="305"/>
                  </a:lnTo>
                  <a:lnTo>
                    <a:pt x="66" y="305"/>
                  </a:lnTo>
                  <a:lnTo>
                    <a:pt x="65" y="304"/>
                  </a:lnTo>
                  <a:lnTo>
                    <a:pt x="66" y="304"/>
                  </a:lnTo>
                  <a:lnTo>
                    <a:pt x="65" y="304"/>
                  </a:lnTo>
                  <a:lnTo>
                    <a:pt x="65" y="303"/>
                  </a:lnTo>
                  <a:lnTo>
                    <a:pt x="66" y="304"/>
                  </a:lnTo>
                  <a:lnTo>
                    <a:pt x="66" y="303"/>
                  </a:lnTo>
                  <a:lnTo>
                    <a:pt x="65" y="303"/>
                  </a:lnTo>
                  <a:lnTo>
                    <a:pt x="66" y="303"/>
                  </a:lnTo>
                  <a:lnTo>
                    <a:pt x="66" y="301"/>
                  </a:lnTo>
                  <a:lnTo>
                    <a:pt x="66" y="300"/>
                  </a:lnTo>
                  <a:lnTo>
                    <a:pt x="66" y="301"/>
                  </a:lnTo>
                  <a:lnTo>
                    <a:pt x="66" y="303"/>
                  </a:lnTo>
                  <a:lnTo>
                    <a:pt x="65" y="303"/>
                  </a:lnTo>
                  <a:lnTo>
                    <a:pt x="65" y="301"/>
                  </a:lnTo>
                  <a:lnTo>
                    <a:pt x="65" y="300"/>
                  </a:lnTo>
                  <a:lnTo>
                    <a:pt x="65" y="299"/>
                  </a:lnTo>
                  <a:lnTo>
                    <a:pt x="66" y="299"/>
                  </a:lnTo>
                  <a:lnTo>
                    <a:pt x="66" y="300"/>
                  </a:lnTo>
                  <a:lnTo>
                    <a:pt x="67" y="300"/>
                  </a:lnTo>
                  <a:close/>
                  <a:moveTo>
                    <a:pt x="65" y="301"/>
                  </a:moveTo>
                  <a:lnTo>
                    <a:pt x="63" y="301"/>
                  </a:lnTo>
                  <a:lnTo>
                    <a:pt x="63" y="300"/>
                  </a:lnTo>
                  <a:lnTo>
                    <a:pt x="65" y="300"/>
                  </a:lnTo>
                  <a:lnTo>
                    <a:pt x="65" y="299"/>
                  </a:lnTo>
                  <a:lnTo>
                    <a:pt x="65" y="300"/>
                  </a:lnTo>
                  <a:lnTo>
                    <a:pt x="65" y="301"/>
                  </a:lnTo>
                  <a:close/>
                  <a:moveTo>
                    <a:pt x="332" y="299"/>
                  </a:moveTo>
                  <a:lnTo>
                    <a:pt x="332" y="300"/>
                  </a:lnTo>
                  <a:lnTo>
                    <a:pt x="332" y="299"/>
                  </a:lnTo>
                  <a:close/>
                  <a:moveTo>
                    <a:pt x="463" y="298"/>
                  </a:moveTo>
                  <a:lnTo>
                    <a:pt x="463" y="299"/>
                  </a:lnTo>
                  <a:lnTo>
                    <a:pt x="463" y="298"/>
                  </a:lnTo>
                  <a:lnTo>
                    <a:pt x="462" y="298"/>
                  </a:lnTo>
                  <a:lnTo>
                    <a:pt x="463" y="298"/>
                  </a:lnTo>
                  <a:close/>
                  <a:moveTo>
                    <a:pt x="66" y="299"/>
                  </a:moveTo>
                  <a:lnTo>
                    <a:pt x="65" y="299"/>
                  </a:lnTo>
                  <a:lnTo>
                    <a:pt x="65" y="298"/>
                  </a:lnTo>
                  <a:lnTo>
                    <a:pt x="66" y="298"/>
                  </a:lnTo>
                  <a:lnTo>
                    <a:pt x="66" y="299"/>
                  </a:lnTo>
                  <a:close/>
                  <a:moveTo>
                    <a:pt x="58" y="296"/>
                  </a:moveTo>
                  <a:lnTo>
                    <a:pt x="59" y="298"/>
                  </a:lnTo>
                  <a:lnTo>
                    <a:pt x="61" y="298"/>
                  </a:lnTo>
                  <a:lnTo>
                    <a:pt x="61" y="299"/>
                  </a:lnTo>
                  <a:lnTo>
                    <a:pt x="61" y="300"/>
                  </a:lnTo>
                  <a:lnTo>
                    <a:pt x="62" y="300"/>
                  </a:lnTo>
                  <a:lnTo>
                    <a:pt x="61" y="300"/>
                  </a:lnTo>
                  <a:lnTo>
                    <a:pt x="59" y="300"/>
                  </a:lnTo>
                  <a:lnTo>
                    <a:pt x="59" y="299"/>
                  </a:lnTo>
                  <a:lnTo>
                    <a:pt x="58" y="299"/>
                  </a:lnTo>
                  <a:lnTo>
                    <a:pt x="58" y="298"/>
                  </a:lnTo>
                  <a:lnTo>
                    <a:pt x="57" y="298"/>
                  </a:lnTo>
                  <a:lnTo>
                    <a:pt x="57" y="296"/>
                  </a:lnTo>
                  <a:lnTo>
                    <a:pt x="58" y="296"/>
                  </a:lnTo>
                  <a:close/>
                  <a:moveTo>
                    <a:pt x="457" y="295"/>
                  </a:moveTo>
                  <a:lnTo>
                    <a:pt x="457" y="296"/>
                  </a:lnTo>
                  <a:lnTo>
                    <a:pt x="456" y="296"/>
                  </a:lnTo>
                  <a:lnTo>
                    <a:pt x="457" y="295"/>
                  </a:lnTo>
                  <a:close/>
                  <a:moveTo>
                    <a:pt x="66" y="296"/>
                  </a:moveTo>
                  <a:lnTo>
                    <a:pt x="65" y="298"/>
                  </a:lnTo>
                  <a:lnTo>
                    <a:pt x="65" y="299"/>
                  </a:lnTo>
                  <a:lnTo>
                    <a:pt x="65" y="298"/>
                  </a:lnTo>
                  <a:lnTo>
                    <a:pt x="65" y="296"/>
                  </a:lnTo>
                  <a:lnTo>
                    <a:pt x="66" y="296"/>
                  </a:lnTo>
                  <a:lnTo>
                    <a:pt x="66" y="295"/>
                  </a:lnTo>
                  <a:lnTo>
                    <a:pt x="66" y="296"/>
                  </a:lnTo>
                  <a:close/>
                  <a:moveTo>
                    <a:pt x="59" y="296"/>
                  </a:moveTo>
                  <a:lnTo>
                    <a:pt x="58" y="296"/>
                  </a:lnTo>
                  <a:lnTo>
                    <a:pt x="58" y="295"/>
                  </a:lnTo>
                  <a:lnTo>
                    <a:pt x="59" y="295"/>
                  </a:lnTo>
                  <a:lnTo>
                    <a:pt x="59" y="296"/>
                  </a:lnTo>
                  <a:close/>
                  <a:moveTo>
                    <a:pt x="457" y="295"/>
                  </a:moveTo>
                  <a:lnTo>
                    <a:pt x="458" y="295"/>
                  </a:lnTo>
                  <a:lnTo>
                    <a:pt x="457" y="295"/>
                  </a:lnTo>
                  <a:close/>
                  <a:moveTo>
                    <a:pt x="57" y="295"/>
                  </a:moveTo>
                  <a:lnTo>
                    <a:pt x="58" y="295"/>
                  </a:lnTo>
                  <a:lnTo>
                    <a:pt x="57" y="295"/>
                  </a:lnTo>
                  <a:close/>
                  <a:moveTo>
                    <a:pt x="61" y="296"/>
                  </a:moveTo>
                  <a:lnTo>
                    <a:pt x="62" y="296"/>
                  </a:lnTo>
                  <a:lnTo>
                    <a:pt x="62" y="298"/>
                  </a:lnTo>
                  <a:lnTo>
                    <a:pt x="63" y="298"/>
                  </a:lnTo>
                  <a:lnTo>
                    <a:pt x="63" y="299"/>
                  </a:lnTo>
                  <a:lnTo>
                    <a:pt x="63" y="300"/>
                  </a:lnTo>
                  <a:lnTo>
                    <a:pt x="63" y="299"/>
                  </a:lnTo>
                  <a:lnTo>
                    <a:pt x="62" y="299"/>
                  </a:lnTo>
                  <a:lnTo>
                    <a:pt x="63" y="299"/>
                  </a:lnTo>
                  <a:lnTo>
                    <a:pt x="63" y="300"/>
                  </a:lnTo>
                  <a:lnTo>
                    <a:pt x="62" y="300"/>
                  </a:lnTo>
                  <a:lnTo>
                    <a:pt x="62" y="299"/>
                  </a:lnTo>
                  <a:lnTo>
                    <a:pt x="61" y="299"/>
                  </a:lnTo>
                  <a:lnTo>
                    <a:pt x="61" y="298"/>
                  </a:lnTo>
                  <a:lnTo>
                    <a:pt x="61" y="296"/>
                  </a:lnTo>
                  <a:lnTo>
                    <a:pt x="59" y="296"/>
                  </a:lnTo>
                  <a:lnTo>
                    <a:pt x="61" y="296"/>
                  </a:lnTo>
                  <a:lnTo>
                    <a:pt x="59" y="296"/>
                  </a:lnTo>
                  <a:lnTo>
                    <a:pt x="59" y="295"/>
                  </a:lnTo>
                  <a:lnTo>
                    <a:pt x="58" y="295"/>
                  </a:lnTo>
                  <a:lnTo>
                    <a:pt x="59" y="295"/>
                  </a:lnTo>
                  <a:lnTo>
                    <a:pt x="58" y="295"/>
                  </a:lnTo>
                  <a:lnTo>
                    <a:pt x="58" y="294"/>
                  </a:lnTo>
                  <a:lnTo>
                    <a:pt x="59" y="294"/>
                  </a:lnTo>
                  <a:lnTo>
                    <a:pt x="59" y="295"/>
                  </a:lnTo>
                  <a:lnTo>
                    <a:pt x="61" y="295"/>
                  </a:lnTo>
                  <a:lnTo>
                    <a:pt x="61" y="296"/>
                  </a:lnTo>
                  <a:close/>
                  <a:moveTo>
                    <a:pt x="332" y="294"/>
                  </a:moveTo>
                  <a:lnTo>
                    <a:pt x="333" y="294"/>
                  </a:lnTo>
                  <a:lnTo>
                    <a:pt x="332" y="294"/>
                  </a:lnTo>
                  <a:close/>
                  <a:moveTo>
                    <a:pt x="58" y="293"/>
                  </a:moveTo>
                  <a:lnTo>
                    <a:pt x="58" y="294"/>
                  </a:lnTo>
                  <a:lnTo>
                    <a:pt x="58" y="295"/>
                  </a:lnTo>
                  <a:lnTo>
                    <a:pt x="58" y="294"/>
                  </a:lnTo>
                  <a:lnTo>
                    <a:pt x="57" y="294"/>
                  </a:lnTo>
                  <a:lnTo>
                    <a:pt x="58" y="294"/>
                  </a:lnTo>
                  <a:lnTo>
                    <a:pt x="58" y="293"/>
                  </a:lnTo>
                  <a:lnTo>
                    <a:pt x="57" y="294"/>
                  </a:lnTo>
                  <a:lnTo>
                    <a:pt x="56" y="294"/>
                  </a:lnTo>
                  <a:lnTo>
                    <a:pt x="57" y="294"/>
                  </a:lnTo>
                  <a:lnTo>
                    <a:pt x="57" y="295"/>
                  </a:lnTo>
                  <a:lnTo>
                    <a:pt x="57" y="294"/>
                  </a:lnTo>
                  <a:lnTo>
                    <a:pt x="56" y="294"/>
                  </a:lnTo>
                  <a:lnTo>
                    <a:pt x="57" y="293"/>
                  </a:lnTo>
                  <a:lnTo>
                    <a:pt x="58" y="293"/>
                  </a:lnTo>
                  <a:close/>
                  <a:moveTo>
                    <a:pt x="44" y="291"/>
                  </a:moveTo>
                  <a:lnTo>
                    <a:pt x="45" y="291"/>
                  </a:lnTo>
                  <a:lnTo>
                    <a:pt x="45" y="293"/>
                  </a:lnTo>
                  <a:lnTo>
                    <a:pt x="45" y="294"/>
                  </a:lnTo>
                  <a:lnTo>
                    <a:pt x="45" y="293"/>
                  </a:lnTo>
                  <a:lnTo>
                    <a:pt x="47" y="293"/>
                  </a:lnTo>
                  <a:lnTo>
                    <a:pt x="48" y="293"/>
                  </a:lnTo>
                  <a:lnTo>
                    <a:pt x="48" y="294"/>
                  </a:lnTo>
                  <a:lnTo>
                    <a:pt x="48" y="295"/>
                  </a:lnTo>
                  <a:lnTo>
                    <a:pt x="47" y="295"/>
                  </a:lnTo>
                  <a:lnTo>
                    <a:pt x="47" y="296"/>
                  </a:lnTo>
                  <a:lnTo>
                    <a:pt x="45" y="295"/>
                  </a:lnTo>
                  <a:lnTo>
                    <a:pt x="45" y="296"/>
                  </a:lnTo>
                  <a:lnTo>
                    <a:pt x="47" y="296"/>
                  </a:lnTo>
                  <a:lnTo>
                    <a:pt x="48" y="296"/>
                  </a:lnTo>
                  <a:lnTo>
                    <a:pt x="47" y="296"/>
                  </a:lnTo>
                  <a:lnTo>
                    <a:pt x="48" y="296"/>
                  </a:lnTo>
                  <a:lnTo>
                    <a:pt x="48" y="295"/>
                  </a:lnTo>
                  <a:lnTo>
                    <a:pt x="48" y="294"/>
                  </a:lnTo>
                  <a:lnTo>
                    <a:pt x="49" y="294"/>
                  </a:lnTo>
                  <a:lnTo>
                    <a:pt x="48" y="294"/>
                  </a:lnTo>
                  <a:lnTo>
                    <a:pt x="48" y="293"/>
                  </a:lnTo>
                  <a:lnTo>
                    <a:pt x="49" y="293"/>
                  </a:lnTo>
                  <a:lnTo>
                    <a:pt x="51" y="293"/>
                  </a:lnTo>
                  <a:lnTo>
                    <a:pt x="51" y="291"/>
                  </a:lnTo>
                  <a:lnTo>
                    <a:pt x="51" y="293"/>
                  </a:lnTo>
                  <a:lnTo>
                    <a:pt x="51" y="294"/>
                  </a:lnTo>
                  <a:lnTo>
                    <a:pt x="49" y="295"/>
                  </a:lnTo>
                  <a:lnTo>
                    <a:pt x="49" y="296"/>
                  </a:lnTo>
                  <a:lnTo>
                    <a:pt x="49" y="298"/>
                  </a:lnTo>
                  <a:lnTo>
                    <a:pt x="49" y="299"/>
                  </a:lnTo>
                  <a:lnTo>
                    <a:pt x="49" y="300"/>
                  </a:lnTo>
                  <a:lnTo>
                    <a:pt x="48" y="300"/>
                  </a:lnTo>
                  <a:lnTo>
                    <a:pt x="47" y="300"/>
                  </a:lnTo>
                  <a:lnTo>
                    <a:pt x="45" y="300"/>
                  </a:lnTo>
                  <a:lnTo>
                    <a:pt x="47" y="300"/>
                  </a:lnTo>
                  <a:lnTo>
                    <a:pt x="45" y="300"/>
                  </a:lnTo>
                  <a:lnTo>
                    <a:pt x="45" y="299"/>
                  </a:lnTo>
                  <a:lnTo>
                    <a:pt x="47" y="299"/>
                  </a:lnTo>
                  <a:lnTo>
                    <a:pt x="45" y="299"/>
                  </a:lnTo>
                  <a:lnTo>
                    <a:pt x="47" y="299"/>
                  </a:lnTo>
                  <a:lnTo>
                    <a:pt x="45" y="298"/>
                  </a:lnTo>
                  <a:lnTo>
                    <a:pt x="44" y="298"/>
                  </a:lnTo>
                  <a:lnTo>
                    <a:pt x="44" y="296"/>
                  </a:lnTo>
                  <a:lnTo>
                    <a:pt x="44" y="298"/>
                  </a:lnTo>
                  <a:lnTo>
                    <a:pt x="44" y="296"/>
                  </a:lnTo>
                  <a:lnTo>
                    <a:pt x="44" y="295"/>
                  </a:lnTo>
                  <a:lnTo>
                    <a:pt x="43" y="295"/>
                  </a:lnTo>
                  <a:lnTo>
                    <a:pt x="43" y="294"/>
                  </a:lnTo>
                  <a:lnTo>
                    <a:pt x="43" y="293"/>
                  </a:lnTo>
                  <a:lnTo>
                    <a:pt x="43" y="291"/>
                  </a:lnTo>
                  <a:lnTo>
                    <a:pt x="44" y="291"/>
                  </a:lnTo>
                  <a:close/>
                  <a:moveTo>
                    <a:pt x="58" y="291"/>
                  </a:moveTo>
                  <a:lnTo>
                    <a:pt x="59" y="291"/>
                  </a:lnTo>
                  <a:lnTo>
                    <a:pt x="58" y="291"/>
                  </a:lnTo>
                  <a:close/>
                  <a:moveTo>
                    <a:pt x="57" y="291"/>
                  </a:moveTo>
                  <a:lnTo>
                    <a:pt x="57" y="293"/>
                  </a:lnTo>
                  <a:lnTo>
                    <a:pt x="56" y="293"/>
                  </a:lnTo>
                  <a:lnTo>
                    <a:pt x="56" y="291"/>
                  </a:lnTo>
                  <a:lnTo>
                    <a:pt x="57" y="291"/>
                  </a:lnTo>
                  <a:close/>
                  <a:moveTo>
                    <a:pt x="44" y="291"/>
                  </a:moveTo>
                  <a:lnTo>
                    <a:pt x="43" y="291"/>
                  </a:lnTo>
                  <a:lnTo>
                    <a:pt x="43" y="290"/>
                  </a:lnTo>
                  <a:lnTo>
                    <a:pt x="44" y="290"/>
                  </a:lnTo>
                  <a:lnTo>
                    <a:pt x="44" y="291"/>
                  </a:lnTo>
                  <a:close/>
                  <a:moveTo>
                    <a:pt x="456" y="291"/>
                  </a:moveTo>
                  <a:lnTo>
                    <a:pt x="456" y="290"/>
                  </a:lnTo>
                  <a:lnTo>
                    <a:pt x="456" y="291"/>
                  </a:lnTo>
                  <a:close/>
                  <a:moveTo>
                    <a:pt x="58" y="291"/>
                  </a:moveTo>
                  <a:lnTo>
                    <a:pt x="58" y="290"/>
                  </a:lnTo>
                  <a:lnTo>
                    <a:pt x="57" y="290"/>
                  </a:lnTo>
                  <a:lnTo>
                    <a:pt x="58" y="290"/>
                  </a:lnTo>
                  <a:lnTo>
                    <a:pt x="58" y="291"/>
                  </a:lnTo>
                  <a:close/>
                  <a:moveTo>
                    <a:pt x="56" y="289"/>
                  </a:moveTo>
                  <a:lnTo>
                    <a:pt x="56" y="290"/>
                  </a:lnTo>
                  <a:lnTo>
                    <a:pt x="56" y="289"/>
                  </a:lnTo>
                  <a:close/>
                  <a:moveTo>
                    <a:pt x="456" y="289"/>
                  </a:moveTo>
                  <a:lnTo>
                    <a:pt x="456" y="287"/>
                  </a:lnTo>
                  <a:lnTo>
                    <a:pt x="456" y="289"/>
                  </a:lnTo>
                  <a:close/>
                  <a:moveTo>
                    <a:pt x="56" y="287"/>
                  </a:moveTo>
                  <a:lnTo>
                    <a:pt x="56" y="289"/>
                  </a:lnTo>
                  <a:lnTo>
                    <a:pt x="54" y="289"/>
                  </a:lnTo>
                  <a:lnTo>
                    <a:pt x="54" y="287"/>
                  </a:lnTo>
                  <a:lnTo>
                    <a:pt x="56" y="287"/>
                  </a:lnTo>
                  <a:close/>
                  <a:moveTo>
                    <a:pt x="57" y="286"/>
                  </a:moveTo>
                  <a:lnTo>
                    <a:pt x="57" y="285"/>
                  </a:lnTo>
                  <a:lnTo>
                    <a:pt x="57" y="286"/>
                  </a:lnTo>
                  <a:lnTo>
                    <a:pt x="58" y="286"/>
                  </a:lnTo>
                  <a:lnTo>
                    <a:pt x="57" y="286"/>
                  </a:lnTo>
                  <a:close/>
                  <a:moveTo>
                    <a:pt x="58" y="286"/>
                  </a:moveTo>
                  <a:lnTo>
                    <a:pt x="59" y="286"/>
                  </a:lnTo>
                  <a:lnTo>
                    <a:pt x="58" y="286"/>
                  </a:lnTo>
                  <a:lnTo>
                    <a:pt x="58" y="285"/>
                  </a:lnTo>
                  <a:lnTo>
                    <a:pt x="59" y="285"/>
                  </a:lnTo>
                  <a:lnTo>
                    <a:pt x="58" y="286"/>
                  </a:lnTo>
                  <a:close/>
                  <a:moveTo>
                    <a:pt x="452" y="285"/>
                  </a:moveTo>
                  <a:lnTo>
                    <a:pt x="453" y="285"/>
                  </a:lnTo>
                  <a:lnTo>
                    <a:pt x="452" y="285"/>
                  </a:lnTo>
                  <a:lnTo>
                    <a:pt x="452" y="286"/>
                  </a:lnTo>
                  <a:lnTo>
                    <a:pt x="450" y="286"/>
                  </a:lnTo>
                  <a:lnTo>
                    <a:pt x="450" y="285"/>
                  </a:lnTo>
                  <a:lnTo>
                    <a:pt x="452" y="285"/>
                  </a:lnTo>
                  <a:close/>
                  <a:moveTo>
                    <a:pt x="336" y="285"/>
                  </a:moveTo>
                  <a:lnTo>
                    <a:pt x="335" y="285"/>
                  </a:lnTo>
                  <a:lnTo>
                    <a:pt x="333" y="286"/>
                  </a:lnTo>
                  <a:lnTo>
                    <a:pt x="333" y="285"/>
                  </a:lnTo>
                  <a:lnTo>
                    <a:pt x="335" y="285"/>
                  </a:lnTo>
                  <a:lnTo>
                    <a:pt x="336" y="285"/>
                  </a:lnTo>
                  <a:lnTo>
                    <a:pt x="337" y="284"/>
                  </a:lnTo>
                  <a:lnTo>
                    <a:pt x="337" y="285"/>
                  </a:lnTo>
                  <a:lnTo>
                    <a:pt x="336" y="285"/>
                  </a:lnTo>
                  <a:close/>
                  <a:moveTo>
                    <a:pt x="58" y="286"/>
                  </a:moveTo>
                  <a:lnTo>
                    <a:pt x="57" y="285"/>
                  </a:lnTo>
                  <a:lnTo>
                    <a:pt x="58" y="285"/>
                  </a:lnTo>
                  <a:lnTo>
                    <a:pt x="58" y="284"/>
                  </a:lnTo>
                  <a:lnTo>
                    <a:pt x="59" y="284"/>
                  </a:lnTo>
                  <a:lnTo>
                    <a:pt x="59" y="285"/>
                  </a:lnTo>
                  <a:lnTo>
                    <a:pt x="58" y="285"/>
                  </a:lnTo>
                  <a:lnTo>
                    <a:pt x="58" y="286"/>
                  </a:lnTo>
                  <a:close/>
                  <a:moveTo>
                    <a:pt x="345" y="280"/>
                  </a:moveTo>
                  <a:lnTo>
                    <a:pt x="346" y="279"/>
                  </a:lnTo>
                  <a:lnTo>
                    <a:pt x="346" y="277"/>
                  </a:lnTo>
                  <a:lnTo>
                    <a:pt x="347" y="277"/>
                  </a:lnTo>
                  <a:lnTo>
                    <a:pt x="346" y="279"/>
                  </a:lnTo>
                  <a:lnTo>
                    <a:pt x="345" y="279"/>
                  </a:lnTo>
                  <a:lnTo>
                    <a:pt x="345" y="280"/>
                  </a:lnTo>
                  <a:close/>
                  <a:moveTo>
                    <a:pt x="436" y="275"/>
                  </a:moveTo>
                  <a:lnTo>
                    <a:pt x="435" y="275"/>
                  </a:lnTo>
                  <a:lnTo>
                    <a:pt x="436" y="275"/>
                  </a:lnTo>
                  <a:close/>
                  <a:moveTo>
                    <a:pt x="337" y="273"/>
                  </a:moveTo>
                  <a:lnTo>
                    <a:pt x="337" y="275"/>
                  </a:lnTo>
                  <a:lnTo>
                    <a:pt x="337" y="276"/>
                  </a:lnTo>
                  <a:lnTo>
                    <a:pt x="337" y="275"/>
                  </a:lnTo>
                  <a:lnTo>
                    <a:pt x="337" y="273"/>
                  </a:lnTo>
                  <a:close/>
                  <a:moveTo>
                    <a:pt x="435" y="273"/>
                  </a:moveTo>
                  <a:lnTo>
                    <a:pt x="434" y="273"/>
                  </a:lnTo>
                  <a:lnTo>
                    <a:pt x="434" y="272"/>
                  </a:lnTo>
                  <a:lnTo>
                    <a:pt x="435" y="272"/>
                  </a:lnTo>
                  <a:lnTo>
                    <a:pt x="435" y="273"/>
                  </a:lnTo>
                  <a:close/>
                  <a:moveTo>
                    <a:pt x="350" y="273"/>
                  </a:moveTo>
                  <a:lnTo>
                    <a:pt x="350" y="272"/>
                  </a:lnTo>
                  <a:lnTo>
                    <a:pt x="350" y="273"/>
                  </a:lnTo>
                  <a:close/>
                  <a:moveTo>
                    <a:pt x="431" y="270"/>
                  </a:moveTo>
                  <a:lnTo>
                    <a:pt x="433" y="270"/>
                  </a:lnTo>
                  <a:lnTo>
                    <a:pt x="433" y="271"/>
                  </a:lnTo>
                  <a:lnTo>
                    <a:pt x="431" y="271"/>
                  </a:lnTo>
                  <a:lnTo>
                    <a:pt x="431" y="270"/>
                  </a:lnTo>
                  <a:close/>
                  <a:moveTo>
                    <a:pt x="346" y="270"/>
                  </a:moveTo>
                  <a:lnTo>
                    <a:pt x="345" y="271"/>
                  </a:lnTo>
                  <a:lnTo>
                    <a:pt x="345" y="270"/>
                  </a:lnTo>
                  <a:lnTo>
                    <a:pt x="346" y="270"/>
                  </a:lnTo>
                  <a:close/>
                  <a:moveTo>
                    <a:pt x="340" y="271"/>
                  </a:moveTo>
                  <a:lnTo>
                    <a:pt x="340" y="272"/>
                  </a:lnTo>
                  <a:lnTo>
                    <a:pt x="338" y="272"/>
                  </a:lnTo>
                  <a:lnTo>
                    <a:pt x="338" y="273"/>
                  </a:lnTo>
                  <a:lnTo>
                    <a:pt x="337" y="273"/>
                  </a:lnTo>
                  <a:lnTo>
                    <a:pt x="337" y="272"/>
                  </a:lnTo>
                  <a:lnTo>
                    <a:pt x="338" y="272"/>
                  </a:lnTo>
                  <a:lnTo>
                    <a:pt x="338" y="271"/>
                  </a:lnTo>
                  <a:lnTo>
                    <a:pt x="338" y="270"/>
                  </a:lnTo>
                  <a:lnTo>
                    <a:pt x="340" y="270"/>
                  </a:lnTo>
                  <a:lnTo>
                    <a:pt x="340" y="271"/>
                  </a:lnTo>
                  <a:close/>
                  <a:moveTo>
                    <a:pt x="333" y="271"/>
                  </a:moveTo>
                  <a:lnTo>
                    <a:pt x="332" y="272"/>
                  </a:lnTo>
                  <a:lnTo>
                    <a:pt x="331" y="272"/>
                  </a:lnTo>
                  <a:lnTo>
                    <a:pt x="332" y="271"/>
                  </a:lnTo>
                  <a:lnTo>
                    <a:pt x="333" y="271"/>
                  </a:lnTo>
                  <a:lnTo>
                    <a:pt x="332" y="271"/>
                  </a:lnTo>
                  <a:lnTo>
                    <a:pt x="332" y="270"/>
                  </a:lnTo>
                  <a:lnTo>
                    <a:pt x="333" y="270"/>
                  </a:lnTo>
                  <a:lnTo>
                    <a:pt x="333" y="271"/>
                  </a:lnTo>
                  <a:lnTo>
                    <a:pt x="333" y="270"/>
                  </a:lnTo>
                  <a:lnTo>
                    <a:pt x="335" y="270"/>
                  </a:lnTo>
                  <a:lnTo>
                    <a:pt x="335" y="268"/>
                  </a:lnTo>
                  <a:lnTo>
                    <a:pt x="335" y="270"/>
                  </a:lnTo>
                  <a:lnTo>
                    <a:pt x="333" y="271"/>
                  </a:lnTo>
                  <a:close/>
                  <a:moveTo>
                    <a:pt x="434" y="268"/>
                  </a:moveTo>
                  <a:lnTo>
                    <a:pt x="434" y="270"/>
                  </a:lnTo>
                  <a:lnTo>
                    <a:pt x="433" y="270"/>
                  </a:lnTo>
                  <a:lnTo>
                    <a:pt x="434" y="270"/>
                  </a:lnTo>
                  <a:lnTo>
                    <a:pt x="433" y="270"/>
                  </a:lnTo>
                  <a:lnTo>
                    <a:pt x="431" y="270"/>
                  </a:lnTo>
                  <a:lnTo>
                    <a:pt x="433" y="270"/>
                  </a:lnTo>
                  <a:lnTo>
                    <a:pt x="431" y="270"/>
                  </a:lnTo>
                  <a:lnTo>
                    <a:pt x="431" y="268"/>
                  </a:lnTo>
                  <a:lnTo>
                    <a:pt x="433" y="268"/>
                  </a:lnTo>
                  <a:lnTo>
                    <a:pt x="431" y="268"/>
                  </a:lnTo>
                  <a:lnTo>
                    <a:pt x="433" y="268"/>
                  </a:lnTo>
                  <a:lnTo>
                    <a:pt x="434" y="268"/>
                  </a:lnTo>
                  <a:close/>
                  <a:moveTo>
                    <a:pt x="336" y="267"/>
                  </a:moveTo>
                  <a:lnTo>
                    <a:pt x="337" y="268"/>
                  </a:lnTo>
                  <a:lnTo>
                    <a:pt x="336" y="268"/>
                  </a:lnTo>
                  <a:lnTo>
                    <a:pt x="336" y="267"/>
                  </a:lnTo>
                  <a:lnTo>
                    <a:pt x="336" y="268"/>
                  </a:lnTo>
                  <a:lnTo>
                    <a:pt x="337" y="268"/>
                  </a:lnTo>
                  <a:lnTo>
                    <a:pt x="337" y="270"/>
                  </a:lnTo>
                  <a:lnTo>
                    <a:pt x="338" y="270"/>
                  </a:lnTo>
                  <a:lnTo>
                    <a:pt x="337" y="271"/>
                  </a:lnTo>
                  <a:lnTo>
                    <a:pt x="338" y="271"/>
                  </a:lnTo>
                  <a:lnTo>
                    <a:pt x="337" y="271"/>
                  </a:lnTo>
                  <a:lnTo>
                    <a:pt x="338" y="271"/>
                  </a:lnTo>
                  <a:lnTo>
                    <a:pt x="337" y="271"/>
                  </a:lnTo>
                  <a:lnTo>
                    <a:pt x="337" y="272"/>
                  </a:lnTo>
                  <a:lnTo>
                    <a:pt x="337" y="273"/>
                  </a:lnTo>
                  <a:lnTo>
                    <a:pt x="336" y="275"/>
                  </a:lnTo>
                  <a:lnTo>
                    <a:pt x="336" y="276"/>
                  </a:lnTo>
                  <a:lnTo>
                    <a:pt x="336" y="275"/>
                  </a:lnTo>
                  <a:lnTo>
                    <a:pt x="337" y="273"/>
                  </a:lnTo>
                  <a:lnTo>
                    <a:pt x="337" y="271"/>
                  </a:lnTo>
                  <a:lnTo>
                    <a:pt x="337" y="270"/>
                  </a:lnTo>
                  <a:lnTo>
                    <a:pt x="337" y="271"/>
                  </a:lnTo>
                  <a:lnTo>
                    <a:pt x="337" y="272"/>
                  </a:lnTo>
                  <a:lnTo>
                    <a:pt x="337" y="273"/>
                  </a:lnTo>
                  <a:lnTo>
                    <a:pt x="336" y="275"/>
                  </a:lnTo>
                  <a:lnTo>
                    <a:pt x="336" y="273"/>
                  </a:lnTo>
                  <a:lnTo>
                    <a:pt x="337" y="272"/>
                  </a:lnTo>
                  <a:lnTo>
                    <a:pt x="336" y="272"/>
                  </a:lnTo>
                  <a:lnTo>
                    <a:pt x="336" y="275"/>
                  </a:lnTo>
                  <a:lnTo>
                    <a:pt x="335" y="275"/>
                  </a:lnTo>
                  <a:lnTo>
                    <a:pt x="333" y="275"/>
                  </a:lnTo>
                  <a:lnTo>
                    <a:pt x="333" y="276"/>
                  </a:lnTo>
                  <a:lnTo>
                    <a:pt x="333" y="275"/>
                  </a:lnTo>
                  <a:lnTo>
                    <a:pt x="335" y="273"/>
                  </a:lnTo>
                  <a:lnTo>
                    <a:pt x="335" y="272"/>
                  </a:lnTo>
                  <a:lnTo>
                    <a:pt x="335" y="273"/>
                  </a:lnTo>
                  <a:lnTo>
                    <a:pt x="333" y="275"/>
                  </a:lnTo>
                  <a:lnTo>
                    <a:pt x="332" y="276"/>
                  </a:lnTo>
                  <a:lnTo>
                    <a:pt x="332" y="275"/>
                  </a:lnTo>
                  <a:lnTo>
                    <a:pt x="333" y="272"/>
                  </a:lnTo>
                  <a:lnTo>
                    <a:pt x="335" y="271"/>
                  </a:lnTo>
                  <a:lnTo>
                    <a:pt x="335" y="270"/>
                  </a:lnTo>
                  <a:lnTo>
                    <a:pt x="335" y="268"/>
                  </a:lnTo>
                  <a:lnTo>
                    <a:pt x="335" y="270"/>
                  </a:lnTo>
                  <a:lnTo>
                    <a:pt x="335" y="271"/>
                  </a:lnTo>
                  <a:lnTo>
                    <a:pt x="335" y="272"/>
                  </a:lnTo>
                  <a:lnTo>
                    <a:pt x="336" y="271"/>
                  </a:lnTo>
                  <a:lnTo>
                    <a:pt x="336" y="270"/>
                  </a:lnTo>
                  <a:lnTo>
                    <a:pt x="336" y="268"/>
                  </a:lnTo>
                  <a:lnTo>
                    <a:pt x="336" y="267"/>
                  </a:lnTo>
                  <a:close/>
                  <a:moveTo>
                    <a:pt x="435" y="267"/>
                  </a:moveTo>
                  <a:lnTo>
                    <a:pt x="435" y="268"/>
                  </a:lnTo>
                  <a:lnTo>
                    <a:pt x="434" y="268"/>
                  </a:lnTo>
                  <a:lnTo>
                    <a:pt x="434" y="267"/>
                  </a:lnTo>
                  <a:lnTo>
                    <a:pt x="435" y="267"/>
                  </a:lnTo>
                  <a:close/>
                  <a:moveTo>
                    <a:pt x="350" y="268"/>
                  </a:moveTo>
                  <a:lnTo>
                    <a:pt x="350" y="267"/>
                  </a:lnTo>
                  <a:lnTo>
                    <a:pt x="350" y="268"/>
                  </a:lnTo>
                  <a:close/>
                  <a:moveTo>
                    <a:pt x="335" y="266"/>
                  </a:moveTo>
                  <a:lnTo>
                    <a:pt x="335" y="267"/>
                  </a:lnTo>
                  <a:lnTo>
                    <a:pt x="335" y="268"/>
                  </a:lnTo>
                  <a:lnTo>
                    <a:pt x="335" y="267"/>
                  </a:lnTo>
                  <a:lnTo>
                    <a:pt x="335" y="266"/>
                  </a:lnTo>
                  <a:close/>
                  <a:moveTo>
                    <a:pt x="332" y="267"/>
                  </a:moveTo>
                  <a:lnTo>
                    <a:pt x="332" y="266"/>
                  </a:lnTo>
                  <a:lnTo>
                    <a:pt x="333" y="266"/>
                  </a:lnTo>
                  <a:lnTo>
                    <a:pt x="332" y="266"/>
                  </a:lnTo>
                  <a:lnTo>
                    <a:pt x="332" y="267"/>
                  </a:lnTo>
                  <a:close/>
                  <a:moveTo>
                    <a:pt x="333" y="265"/>
                  </a:moveTo>
                  <a:lnTo>
                    <a:pt x="333" y="266"/>
                  </a:lnTo>
                  <a:lnTo>
                    <a:pt x="332" y="266"/>
                  </a:lnTo>
                  <a:lnTo>
                    <a:pt x="332" y="265"/>
                  </a:lnTo>
                  <a:lnTo>
                    <a:pt x="333" y="265"/>
                  </a:lnTo>
                  <a:close/>
                  <a:moveTo>
                    <a:pt x="433" y="265"/>
                  </a:moveTo>
                  <a:lnTo>
                    <a:pt x="434" y="265"/>
                  </a:lnTo>
                  <a:lnTo>
                    <a:pt x="433" y="265"/>
                  </a:lnTo>
                  <a:lnTo>
                    <a:pt x="433" y="266"/>
                  </a:lnTo>
                  <a:lnTo>
                    <a:pt x="434" y="266"/>
                  </a:lnTo>
                  <a:lnTo>
                    <a:pt x="433" y="266"/>
                  </a:lnTo>
                  <a:lnTo>
                    <a:pt x="433" y="267"/>
                  </a:lnTo>
                  <a:lnTo>
                    <a:pt x="433" y="266"/>
                  </a:lnTo>
                  <a:lnTo>
                    <a:pt x="433" y="267"/>
                  </a:lnTo>
                  <a:lnTo>
                    <a:pt x="433" y="268"/>
                  </a:lnTo>
                  <a:lnTo>
                    <a:pt x="433" y="267"/>
                  </a:lnTo>
                  <a:lnTo>
                    <a:pt x="431" y="267"/>
                  </a:lnTo>
                  <a:lnTo>
                    <a:pt x="431" y="266"/>
                  </a:lnTo>
                  <a:lnTo>
                    <a:pt x="433" y="265"/>
                  </a:lnTo>
                  <a:close/>
                  <a:moveTo>
                    <a:pt x="350" y="263"/>
                  </a:moveTo>
                  <a:lnTo>
                    <a:pt x="350" y="262"/>
                  </a:lnTo>
                  <a:lnTo>
                    <a:pt x="350" y="263"/>
                  </a:lnTo>
                  <a:close/>
                  <a:moveTo>
                    <a:pt x="341" y="261"/>
                  </a:moveTo>
                  <a:lnTo>
                    <a:pt x="341" y="262"/>
                  </a:lnTo>
                  <a:lnTo>
                    <a:pt x="340" y="261"/>
                  </a:lnTo>
                  <a:lnTo>
                    <a:pt x="341" y="261"/>
                  </a:lnTo>
                  <a:close/>
                  <a:moveTo>
                    <a:pt x="350" y="261"/>
                  </a:moveTo>
                  <a:lnTo>
                    <a:pt x="349" y="261"/>
                  </a:lnTo>
                  <a:lnTo>
                    <a:pt x="349" y="259"/>
                  </a:lnTo>
                  <a:lnTo>
                    <a:pt x="350" y="259"/>
                  </a:lnTo>
                  <a:lnTo>
                    <a:pt x="350" y="261"/>
                  </a:lnTo>
                  <a:close/>
                  <a:moveTo>
                    <a:pt x="431" y="259"/>
                  </a:moveTo>
                  <a:lnTo>
                    <a:pt x="431" y="261"/>
                  </a:lnTo>
                  <a:lnTo>
                    <a:pt x="430" y="259"/>
                  </a:lnTo>
                  <a:lnTo>
                    <a:pt x="431" y="259"/>
                  </a:lnTo>
                  <a:lnTo>
                    <a:pt x="431" y="258"/>
                  </a:lnTo>
                  <a:lnTo>
                    <a:pt x="431" y="259"/>
                  </a:lnTo>
                  <a:close/>
                  <a:moveTo>
                    <a:pt x="430" y="258"/>
                  </a:moveTo>
                  <a:lnTo>
                    <a:pt x="431" y="258"/>
                  </a:lnTo>
                  <a:lnTo>
                    <a:pt x="431" y="259"/>
                  </a:lnTo>
                  <a:lnTo>
                    <a:pt x="430" y="259"/>
                  </a:lnTo>
                  <a:lnTo>
                    <a:pt x="430" y="258"/>
                  </a:lnTo>
                  <a:close/>
                  <a:moveTo>
                    <a:pt x="333" y="258"/>
                  </a:moveTo>
                  <a:lnTo>
                    <a:pt x="333" y="259"/>
                  </a:lnTo>
                  <a:lnTo>
                    <a:pt x="333" y="258"/>
                  </a:lnTo>
                  <a:lnTo>
                    <a:pt x="333" y="259"/>
                  </a:lnTo>
                  <a:lnTo>
                    <a:pt x="333" y="258"/>
                  </a:lnTo>
                  <a:close/>
                  <a:moveTo>
                    <a:pt x="431" y="256"/>
                  </a:moveTo>
                  <a:lnTo>
                    <a:pt x="431" y="257"/>
                  </a:lnTo>
                  <a:lnTo>
                    <a:pt x="430" y="257"/>
                  </a:lnTo>
                  <a:lnTo>
                    <a:pt x="430" y="256"/>
                  </a:lnTo>
                  <a:lnTo>
                    <a:pt x="430" y="257"/>
                  </a:lnTo>
                  <a:lnTo>
                    <a:pt x="430" y="256"/>
                  </a:lnTo>
                  <a:lnTo>
                    <a:pt x="431" y="256"/>
                  </a:lnTo>
                  <a:close/>
                  <a:moveTo>
                    <a:pt x="430" y="256"/>
                  </a:moveTo>
                  <a:lnTo>
                    <a:pt x="429" y="256"/>
                  </a:lnTo>
                  <a:lnTo>
                    <a:pt x="430" y="256"/>
                  </a:lnTo>
                  <a:lnTo>
                    <a:pt x="430" y="254"/>
                  </a:lnTo>
                  <a:lnTo>
                    <a:pt x="430" y="256"/>
                  </a:lnTo>
                  <a:close/>
                  <a:moveTo>
                    <a:pt x="345" y="252"/>
                  </a:moveTo>
                  <a:lnTo>
                    <a:pt x="343" y="251"/>
                  </a:lnTo>
                  <a:lnTo>
                    <a:pt x="345" y="252"/>
                  </a:lnTo>
                  <a:close/>
                  <a:moveTo>
                    <a:pt x="400" y="251"/>
                  </a:moveTo>
                  <a:lnTo>
                    <a:pt x="400" y="252"/>
                  </a:lnTo>
                  <a:lnTo>
                    <a:pt x="400" y="251"/>
                  </a:lnTo>
                  <a:lnTo>
                    <a:pt x="400" y="249"/>
                  </a:lnTo>
                  <a:lnTo>
                    <a:pt x="400" y="251"/>
                  </a:lnTo>
                  <a:close/>
                  <a:moveTo>
                    <a:pt x="340" y="248"/>
                  </a:moveTo>
                  <a:lnTo>
                    <a:pt x="341" y="248"/>
                  </a:lnTo>
                  <a:lnTo>
                    <a:pt x="340" y="248"/>
                  </a:lnTo>
                  <a:lnTo>
                    <a:pt x="340" y="247"/>
                  </a:lnTo>
                  <a:lnTo>
                    <a:pt x="338" y="247"/>
                  </a:lnTo>
                  <a:lnTo>
                    <a:pt x="340" y="247"/>
                  </a:lnTo>
                  <a:lnTo>
                    <a:pt x="340" y="248"/>
                  </a:lnTo>
                  <a:close/>
                  <a:moveTo>
                    <a:pt x="340" y="245"/>
                  </a:moveTo>
                  <a:lnTo>
                    <a:pt x="338" y="245"/>
                  </a:lnTo>
                  <a:lnTo>
                    <a:pt x="340" y="245"/>
                  </a:lnTo>
                  <a:lnTo>
                    <a:pt x="338" y="245"/>
                  </a:lnTo>
                  <a:lnTo>
                    <a:pt x="340" y="245"/>
                  </a:lnTo>
                  <a:close/>
                  <a:moveTo>
                    <a:pt x="338" y="245"/>
                  </a:moveTo>
                  <a:lnTo>
                    <a:pt x="337" y="245"/>
                  </a:lnTo>
                  <a:lnTo>
                    <a:pt x="338" y="245"/>
                  </a:lnTo>
                  <a:close/>
                  <a:moveTo>
                    <a:pt x="392" y="244"/>
                  </a:moveTo>
                  <a:lnTo>
                    <a:pt x="391" y="244"/>
                  </a:lnTo>
                  <a:lnTo>
                    <a:pt x="392" y="244"/>
                  </a:lnTo>
                  <a:lnTo>
                    <a:pt x="392" y="243"/>
                  </a:lnTo>
                  <a:lnTo>
                    <a:pt x="392" y="244"/>
                  </a:lnTo>
                  <a:close/>
                  <a:moveTo>
                    <a:pt x="329" y="243"/>
                  </a:moveTo>
                  <a:lnTo>
                    <a:pt x="328" y="243"/>
                  </a:lnTo>
                  <a:lnTo>
                    <a:pt x="329" y="243"/>
                  </a:lnTo>
                  <a:close/>
                  <a:moveTo>
                    <a:pt x="391" y="242"/>
                  </a:moveTo>
                  <a:lnTo>
                    <a:pt x="392" y="243"/>
                  </a:lnTo>
                  <a:lnTo>
                    <a:pt x="391" y="243"/>
                  </a:lnTo>
                  <a:lnTo>
                    <a:pt x="392" y="243"/>
                  </a:lnTo>
                  <a:lnTo>
                    <a:pt x="391" y="243"/>
                  </a:lnTo>
                  <a:lnTo>
                    <a:pt x="391" y="244"/>
                  </a:lnTo>
                  <a:lnTo>
                    <a:pt x="389" y="244"/>
                  </a:lnTo>
                  <a:lnTo>
                    <a:pt x="391" y="244"/>
                  </a:lnTo>
                  <a:lnTo>
                    <a:pt x="391" y="243"/>
                  </a:lnTo>
                  <a:lnTo>
                    <a:pt x="389" y="243"/>
                  </a:lnTo>
                  <a:lnTo>
                    <a:pt x="389" y="242"/>
                  </a:lnTo>
                  <a:lnTo>
                    <a:pt x="391" y="242"/>
                  </a:lnTo>
                  <a:close/>
                  <a:moveTo>
                    <a:pt x="329" y="239"/>
                  </a:moveTo>
                  <a:lnTo>
                    <a:pt x="329" y="238"/>
                  </a:lnTo>
                  <a:lnTo>
                    <a:pt x="329" y="239"/>
                  </a:lnTo>
                  <a:close/>
                  <a:moveTo>
                    <a:pt x="329" y="237"/>
                  </a:moveTo>
                  <a:lnTo>
                    <a:pt x="328" y="237"/>
                  </a:lnTo>
                  <a:lnTo>
                    <a:pt x="329" y="237"/>
                  </a:lnTo>
                  <a:close/>
                  <a:moveTo>
                    <a:pt x="331" y="235"/>
                  </a:moveTo>
                  <a:lnTo>
                    <a:pt x="331" y="237"/>
                  </a:lnTo>
                  <a:lnTo>
                    <a:pt x="329" y="237"/>
                  </a:lnTo>
                  <a:lnTo>
                    <a:pt x="331" y="237"/>
                  </a:lnTo>
                  <a:lnTo>
                    <a:pt x="331" y="235"/>
                  </a:lnTo>
                  <a:lnTo>
                    <a:pt x="331" y="237"/>
                  </a:lnTo>
                  <a:lnTo>
                    <a:pt x="331" y="235"/>
                  </a:lnTo>
                  <a:close/>
                  <a:moveTo>
                    <a:pt x="419" y="235"/>
                  </a:moveTo>
                  <a:lnTo>
                    <a:pt x="419" y="237"/>
                  </a:lnTo>
                  <a:lnTo>
                    <a:pt x="419" y="235"/>
                  </a:lnTo>
                  <a:lnTo>
                    <a:pt x="417" y="235"/>
                  </a:lnTo>
                  <a:lnTo>
                    <a:pt x="419" y="235"/>
                  </a:lnTo>
                  <a:lnTo>
                    <a:pt x="419" y="234"/>
                  </a:lnTo>
                  <a:lnTo>
                    <a:pt x="419" y="235"/>
                  </a:lnTo>
                  <a:close/>
                  <a:moveTo>
                    <a:pt x="332" y="234"/>
                  </a:moveTo>
                  <a:lnTo>
                    <a:pt x="332" y="235"/>
                  </a:lnTo>
                  <a:lnTo>
                    <a:pt x="331" y="235"/>
                  </a:lnTo>
                  <a:lnTo>
                    <a:pt x="332" y="235"/>
                  </a:lnTo>
                  <a:lnTo>
                    <a:pt x="331" y="235"/>
                  </a:lnTo>
                  <a:lnTo>
                    <a:pt x="331" y="234"/>
                  </a:lnTo>
                  <a:lnTo>
                    <a:pt x="332" y="234"/>
                  </a:lnTo>
                  <a:close/>
                  <a:moveTo>
                    <a:pt x="416" y="228"/>
                  </a:moveTo>
                  <a:lnTo>
                    <a:pt x="416" y="229"/>
                  </a:lnTo>
                  <a:lnTo>
                    <a:pt x="416" y="230"/>
                  </a:lnTo>
                  <a:lnTo>
                    <a:pt x="416" y="229"/>
                  </a:lnTo>
                  <a:lnTo>
                    <a:pt x="415" y="229"/>
                  </a:lnTo>
                  <a:lnTo>
                    <a:pt x="415" y="228"/>
                  </a:lnTo>
                  <a:lnTo>
                    <a:pt x="416" y="228"/>
                  </a:lnTo>
                  <a:close/>
                  <a:moveTo>
                    <a:pt x="397" y="226"/>
                  </a:moveTo>
                  <a:lnTo>
                    <a:pt x="397" y="228"/>
                  </a:lnTo>
                  <a:lnTo>
                    <a:pt x="398" y="228"/>
                  </a:lnTo>
                  <a:lnTo>
                    <a:pt x="398" y="229"/>
                  </a:lnTo>
                  <a:lnTo>
                    <a:pt x="397" y="229"/>
                  </a:lnTo>
                  <a:lnTo>
                    <a:pt x="397" y="230"/>
                  </a:lnTo>
                  <a:lnTo>
                    <a:pt x="396" y="230"/>
                  </a:lnTo>
                  <a:lnTo>
                    <a:pt x="394" y="230"/>
                  </a:lnTo>
                  <a:lnTo>
                    <a:pt x="396" y="229"/>
                  </a:lnTo>
                  <a:lnTo>
                    <a:pt x="396" y="228"/>
                  </a:lnTo>
                  <a:lnTo>
                    <a:pt x="396" y="226"/>
                  </a:lnTo>
                  <a:lnTo>
                    <a:pt x="397" y="226"/>
                  </a:lnTo>
                  <a:close/>
                  <a:moveTo>
                    <a:pt x="415" y="226"/>
                  </a:moveTo>
                  <a:lnTo>
                    <a:pt x="416" y="225"/>
                  </a:lnTo>
                  <a:lnTo>
                    <a:pt x="416" y="226"/>
                  </a:lnTo>
                  <a:lnTo>
                    <a:pt x="415" y="226"/>
                  </a:lnTo>
                  <a:close/>
                  <a:moveTo>
                    <a:pt x="341" y="224"/>
                  </a:moveTo>
                  <a:lnTo>
                    <a:pt x="341" y="225"/>
                  </a:lnTo>
                  <a:lnTo>
                    <a:pt x="340" y="225"/>
                  </a:lnTo>
                  <a:lnTo>
                    <a:pt x="338" y="225"/>
                  </a:lnTo>
                  <a:lnTo>
                    <a:pt x="340" y="225"/>
                  </a:lnTo>
                  <a:lnTo>
                    <a:pt x="340" y="224"/>
                  </a:lnTo>
                  <a:lnTo>
                    <a:pt x="341" y="224"/>
                  </a:lnTo>
                  <a:close/>
                  <a:moveTo>
                    <a:pt x="387" y="222"/>
                  </a:moveTo>
                  <a:lnTo>
                    <a:pt x="387" y="221"/>
                  </a:lnTo>
                  <a:lnTo>
                    <a:pt x="387" y="222"/>
                  </a:lnTo>
                  <a:close/>
                  <a:moveTo>
                    <a:pt x="415" y="215"/>
                  </a:moveTo>
                  <a:lnTo>
                    <a:pt x="415" y="216"/>
                  </a:lnTo>
                  <a:lnTo>
                    <a:pt x="415" y="217"/>
                  </a:lnTo>
                  <a:lnTo>
                    <a:pt x="415" y="219"/>
                  </a:lnTo>
                  <a:lnTo>
                    <a:pt x="414" y="219"/>
                  </a:lnTo>
                  <a:lnTo>
                    <a:pt x="414" y="217"/>
                  </a:lnTo>
                  <a:lnTo>
                    <a:pt x="412" y="217"/>
                  </a:lnTo>
                  <a:lnTo>
                    <a:pt x="414" y="217"/>
                  </a:lnTo>
                  <a:lnTo>
                    <a:pt x="414" y="216"/>
                  </a:lnTo>
                  <a:lnTo>
                    <a:pt x="412" y="216"/>
                  </a:lnTo>
                  <a:lnTo>
                    <a:pt x="411" y="216"/>
                  </a:lnTo>
                  <a:lnTo>
                    <a:pt x="411" y="215"/>
                  </a:lnTo>
                  <a:lnTo>
                    <a:pt x="414" y="214"/>
                  </a:lnTo>
                  <a:lnTo>
                    <a:pt x="415" y="215"/>
                  </a:lnTo>
                  <a:close/>
                  <a:moveTo>
                    <a:pt x="410" y="212"/>
                  </a:moveTo>
                  <a:lnTo>
                    <a:pt x="410" y="214"/>
                  </a:lnTo>
                  <a:lnTo>
                    <a:pt x="410" y="212"/>
                  </a:lnTo>
                  <a:lnTo>
                    <a:pt x="410" y="214"/>
                  </a:lnTo>
                  <a:lnTo>
                    <a:pt x="408" y="214"/>
                  </a:lnTo>
                  <a:lnTo>
                    <a:pt x="408" y="212"/>
                  </a:lnTo>
                  <a:lnTo>
                    <a:pt x="410" y="212"/>
                  </a:lnTo>
                  <a:close/>
                  <a:moveTo>
                    <a:pt x="375" y="212"/>
                  </a:moveTo>
                  <a:lnTo>
                    <a:pt x="375" y="211"/>
                  </a:lnTo>
                  <a:lnTo>
                    <a:pt x="375" y="212"/>
                  </a:lnTo>
                  <a:close/>
                  <a:moveTo>
                    <a:pt x="261" y="211"/>
                  </a:moveTo>
                  <a:lnTo>
                    <a:pt x="261" y="212"/>
                  </a:lnTo>
                  <a:lnTo>
                    <a:pt x="262" y="212"/>
                  </a:lnTo>
                  <a:lnTo>
                    <a:pt x="261" y="212"/>
                  </a:lnTo>
                  <a:lnTo>
                    <a:pt x="259" y="212"/>
                  </a:lnTo>
                  <a:lnTo>
                    <a:pt x="259" y="211"/>
                  </a:lnTo>
                  <a:lnTo>
                    <a:pt x="261" y="211"/>
                  </a:lnTo>
                  <a:close/>
                  <a:moveTo>
                    <a:pt x="414" y="211"/>
                  </a:moveTo>
                  <a:lnTo>
                    <a:pt x="414" y="212"/>
                  </a:lnTo>
                  <a:lnTo>
                    <a:pt x="414" y="211"/>
                  </a:lnTo>
                  <a:lnTo>
                    <a:pt x="414" y="212"/>
                  </a:lnTo>
                  <a:lnTo>
                    <a:pt x="415" y="214"/>
                  </a:lnTo>
                  <a:lnTo>
                    <a:pt x="414" y="214"/>
                  </a:lnTo>
                  <a:lnTo>
                    <a:pt x="412" y="214"/>
                  </a:lnTo>
                  <a:lnTo>
                    <a:pt x="412" y="212"/>
                  </a:lnTo>
                  <a:lnTo>
                    <a:pt x="412" y="211"/>
                  </a:lnTo>
                  <a:lnTo>
                    <a:pt x="414" y="211"/>
                  </a:lnTo>
                  <a:close/>
                  <a:moveTo>
                    <a:pt x="374" y="210"/>
                  </a:moveTo>
                  <a:lnTo>
                    <a:pt x="374" y="211"/>
                  </a:lnTo>
                  <a:lnTo>
                    <a:pt x="373" y="210"/>
                  </a:lnTo>
                  <a:lnTo>
                    <a:pt x="374" y="210"/>
                  </a:lnTo>
                  <a:close/>
                  <a:moveTo>
                    <a:pt x="266" y="206"/>
                  </a:moveTo>
                  <a:lnTo>
                    <a:pt x="265" y="206"/>
                  </a:lnTo>
                  <a:lnTo>
                    <a:pt x="266" y="206"/>
                  </a:lnTo>
                  <a:close/>
                  <a:moveTo>
                    <a:pt x="335" y="206"/>
                  </a:moveTo>
                  <a:lnTo>
                    <a:pt x="336" y="207"/>
                  </a:lnTo>
                  <a:lnTo>
                    <a:pt x="336" y="208"/>
                  </a:lnTo>
                  <a:lnTo>
                    <a:pt x="336" y="210"/>
                  </a:lnTo>
                  <a:lnTo>
                    <a:pt x="336" y="211"/>
                  </a:lnTo>
                  <a:lnTo>
                    <a:pt x="336" y="210"/>
                  </a:lnTo>
                  <a:lnTo>
                    <a:pt x="336" y="211"/>
                  </a:lnTo>
                  <a:lnTo>
                    <a:pt x="335" y="211"/>
                  </a:lnTo>
                  <a:lnTo>
                    <a:pt x="335" y="212"/>
                  </a:lnTo>
                  <a:lnTo>
                    <a:pt x="335" y="214"/>
                  </a:lnTo>
                  <a:lnTo>
                    <a:pt x="333" y="215"/>
                  </a:lnTo>
                  <a:lnTo>
                    <a:pt x="332" y="215"/>
                  </a:lnTo>
                  <a:lnTo>
                    <a:pt x="332" y="214"/>
                  </a:lnTo>
                  <a:lnTo>
                    <a:pt x="331" y="214"/>
                  </a:lnTo>
                  <a:lnTo>
                    <a:pt x="331" y="212"/>
                  </a:lnTo>
                  <a:lnTo>
                    <a:pt x="331" y="211"/>
                  </a:lnTo>
                  <a:lnTo>
                    <a:pt x="331" y="210"/>
                  </a:lnTo>
                  <a:lnTo>
                    <a:pt x="331" y="208"/>
                  </a:lnTo>
                  <a:lnTo>
                    <a:pt x="332" y="207"/>
                  </a:lnTo>
                  <a:lnTo>
                    <a:pt x="332" y="206"/>
                  </a:lnTo>
                  <a:lnTo>
                    <a:pt x="333" y="206"/>
                  </a:lnTo>
                  <a:lnTo>
                    <a:pt x="335" y="206"/>
                  </a:lnTo>
                  <a:close/>
                  <a:moveTo>
                    <a:pt x="265" y="206"/>
                  </a:moveTo>
                  <a:lnTo>
                    <a:pt x="263" y="206"/>
                  </a:lnTo>
                  <a:lnTo>
                    <a:pt x="265" y="206"/>
                  </a:lnTo>
                  <a:close/>
                  <a:moveTo>
                    <a:pt x="415" y="205"/>
                  </a:moveTo>
                  <a:lnTo>
                    <a:pt x="416" y="205"/>
                  </a:lnTo>
                  <a:lnTo>
                    <a:pt x="416" y="203"/>
                  </a:lnTo>
                  <a:lnTo>
                    <a:pt x="416" y="205"/>
                  </a:lnTo>
                  <a:lnTo>
                    <a:pt x="417" y="205"/>
                  </a:lnTo>
                  <a:lnTo>
                    <a:pt x="416" y="205"/>
                  </a:lnTo>
                  <a:lnTo>
                    <a:pt x="417" y="205"/>
                  </a:lnTo>
                  <a:lnTo>
                    <a:pt x="416" y="205"/>
                  </a:lnTo>
                  <a:lnTo>
                    <a:pt x="416" y="206"/>
                  </a:lnTo>
                  <a:lnTo>
                    <a:pt x="416" y="205"/>
                  </a:lnTo>
                  <a:lnTo>
                    <a:pt x="416" y="206"/>
                  </a:lnTo>
                  <a:lnTo>
                    <a:pt x="415" y="206"/>
                  </a:lnTo>
                  <a:lnTo>
                    <a:pt x="414" y="206"/>
                  </a:lnTo>
                  <a:lnTo>
                    <a:pt x="414" y="205"/>
                  </a:lnTo>
                  <a:lnTo>
                    <a:pt x="415" y="205"/>
                  </a:lnTo>
                  <a:lnTo>
                    <a:pt x="415" y="203"/>
                  </a:lnTo>
                  <a:lnTo>
                    <a:pt x="415" y="205"/>
                  </a:lnTo>
                  <a:close/>
                  <a:moveTo>
                    <a:pt x="343" y="203"/>
                  </a:moveTo>
                  <a:lnTo>
                    <a:pt x="343" y="205"/>
                  </a:lnTo>
                  <a:lnTo>
                    <a:pt x="342" y="203"/>
                  </a:lnTo>
                  <a:lnTo>
                    <a:pt x="343" y="203"/>
                  </a:lnTo>
                  <a:close/>
                  <a:moveTo>
                    <a:pt x="345" y="203"/>
                  </a:moveTo>
                  <a:lnTo>
                    <a:pt x="345" y="205"/>
                  </a:lnTo>
                  <a:lnTo>
                    <a:pt x="343" y="205"/>
                  </a:lnTo>
                  <a:lnTo>
                    <a:pt x="343" y="203"/>
                  </a:lnTo>
                  <a:lnTo>
                    <a:pt x="345" y="203"/>
                  </a:lnTo>
                  <a:close/>
                  <a:moveTo>
                    <a:pt x="414" y="203"/>
                  </a:moveTo>
                  <a:lnTo>
                    <a:pt x="414" y="205"/>
                  </a:lnTo>
                  <a:lnTo>
                    <a:pt x="412" y="205"/>
                  </a:lnTo>
                  <a:lnTo>
                    <a:pt x="412" y="203"/>
                  </a:lnTo>
                  <a:lnTo>
                    <a:pt x="414" y="203"/>
                  </a:lnTo>
                  <a:lnTo>
                    <a:pt x="415" y="203"/>
                  </a:lnTo>
                  <a:lnTo>
                    <a:pt x="414" y="203"/>
                  </a:lnTo>
                  <a:close/>
                  <a:moveTo>
                    <a:pt x="268" y="203"/>
                  </a:moveTo>
                  <a:lnTo>
                    <a:pt x="268" y="202"/>
                  </a:lnTo>
                  <a:lnTo>
                    <a:pt x="268" y="203"/>
                  </a:lnTo>
                  <a:close/>
                  <a:moveTo>
                    <a:pt x="272" y="202"/>
                  </a:moveTo>
                  <a:lnTo>
                    <a:pt x="271" y="202"/>
                  </a:lnTo>
                  <a:lnTo>
                    <a:pt x="272" y="202"/>
                  </a:lnTo>
                  <a:close/>
                  <a:moveTo>
                    <a:pt x="363" y="202"/>
                  </a:moveTo>
                  <a:lnTo>
                    <a:pt x="364" y="202"/>
                  </a:lnTo>
                  <a:lnTo>
                    <a:pt x="365" y="202"/>
                  </a:lnTo>
                  <a:lnTo>
                    <a:pt x="365" y="203"/>
                  </a:lnTo>
                  <a:lnTo>
                    <a:pt x="364" y="203"/>
                  </a:lnTo>
                  <a:lnTo>
                    <a:pt x="363" y="203"/>
                  </a:lnTo>
                  <a:lnTo>
                    <a:pt x="363" y="202"/>
                  </a:lnTo>
                  <a:lnTo>
                    <a:pt x="361" y="202"/>
                  </a:lnTo>
                  <a:lnTo>
                    <a:pt x="363" y="202"/>
                  </a:lnTo>
                  <a:close/>
                  <a:moveTo>
                    <a:pt x="382" y="201"/>
                  </a:moveTo>
                  <a:lnTo>
                    <a:pt x="383" y="201"/>
                  </a:lnTo>
                  <a:lnTo>
                    <a:pt x="384" y="201"/>
                  </a:lnTo>
                  <a:lnTo>
                    <a:pt x="384" y="202"/>
                  </a:lnTo>
                  <a:lnTo>
                    <a:pt x="384" y="203"/>
                  </a:lnTo>
                  <a:lnTo>
                    <a:pt x="385" y="203"/>
                  </a:lnTo>
                  <a:lnTo>
                    <a:pt x="384" y="205"/>
                  </a:lnTo>
                  <a:lnTo>
                    <a:pt x="383" y="205"/>
                  </a:lnTo>
                  <a:lnTo>
                    <a:pt x="383" y="203"/>
                  </a:lnTo>
                  <a:lnTo>
                    <a:pt x="383" y="205"/>
                  </a:lnTo>
                  <a:lnTo>
                    <a:pt x="383" y="203"/>
                  </a:lnTo>
                  <a:lnTo>
                    <a:pt x="382" y="203"/>
                  </a:lnTo>
                  <a:lnTo>
                    <a:pt x="383" y="203"/>
                  </a:lnTo>
                  <a:lnTo>
                    <a:pt x="382" y="203"/>
                  </a:lnTo>
                  <a:lnTo>
                    <a:pt x="382" y="202"/>
                  </a:lnTo>
                  <a:lnTo>
                    <a:pt x="382" y="201"/>
                  </a:lnTo>
                  <a:lnTo>
                    <a:pt x="380" y="201"/>
                  </a:lnTo>
                  <a:lnTo>
                    <a:pt x="379" y="201"/>
                  </a:lnTo>
                  <a:lnTo>
                    <a:pt x="379" y="200"/>
                  </a:lnTo>
                  <a:lnTo>
                    <a:pt x="382" y="201"/>
                  </a:lnTo>
                  <a:close/>
                  <a:moveTo>
                    <a:pt x="406" y="201"/>
                  </a:moveTo>
                  <a:lnTo>
                    <a:pt x="406" y="200"/>
                  </a:lnTo>
                  <a:lnTo>
                    <a:pt x="405" y="200"/>
                  </a:lnTo>
                  <a:lnTo>
                    <a:pt x="406" y="200"/>
                  </a:lnTo>
                  <a:lnTo>
                    <a:pt x="406" y="201"/>
                  </a:lnTo>
                  <a:close/>
                  <a:moveTo>
                    <a:pt x="321" y="200"/>
                  </a:moveTo>
                  <a:lnTo>
                    <a:pt x="322" y="200"/>
                  </a:lnTo>
                  <a:lnTo>
                    <a:pt x="322" y="201"/>
                  </a:lnTo>
                  <a:lnTo>
                    <a:pt x="322" y="202"/>
                  </a:lnTo>
                  <a:lnTo>
                    <a:pt x="321" y="202"/>
                  </a:lnTo>
                  <a:lnTo>
                    <a:pt x="321" y="203"/>
                  </a:lnTo>
                  <a:lnTo>
                    <a:pt x="319" y="203"/>
                  </a:lnTo>
                  <a:lnTo>
                    <a:pt x="319" y="205"/>
                  </a:lnTo>
                  <a:lnTo>
                    <a:pt x="318" y="206"/>
                  </a:lnTo>
                  <a:lnTo>
                    <a:pt x="317" y="207"/>
                  </a:lnTo>
                  <a:lnTo>
                    <a:pt x="315" y="208"/>
                  </a:lnTo>
                  <a:lnTo>
                    <a:pt x="314" y="208"/>
                  </a:lnTo>
                  <a:lnTo>
                    <a:pt x="314" y="207"/>
                  </a:lnTo>
                  <a:lnTo>
                    <a:pt x="313" y="207"/>
                  </a:lnTo>
                  <a:lnTo>
                    <a:pt x="312" y="208"/>
                  </a:lnTo>
                  <a:lnTo>
                    <a:pt x="312" y="207"/>
                  </a:lnTo>
                  <a:lnTo>
                    <a:pt x="310" y="206"/>
                  </a:lnTo>
                  <a:lnTo>
                    <a:pt x="310" y="205"/>
                  </a:lnTo>
                  <a:lnTo>
                    <a:pt x="312" y="203"/>
                  </a:lnTo>
                  <a:lnTo>
                    <a:pt x="313" y="202"/>
                  </a:lnTo>
                  <a:lnTo>
                    <a:pt x="313" y="201"/>
                  </a:lnTo>
                  <a:lnTo>
                    <a:pt x="313" y="200"/>
                  </a:lnTo>
                  <a:lnTo>
                    <a:pt x="314" y="200"/>
                  </a:lnTo>
                  <a:lnTo>
                    <a:pt x="315" y="201"/>
                  </a:lnTo>
                  <a:lnTo>
                    <a:pt x="317" y="200"/>
                  </a:lnTo>
                  <a:lnTo>
                    <a:pt x="318" y="200"/>
                  </a:lnTo>
                  <a:lnTo>
                    <a:pt x="319" y="200"/>
                  </a:lnTo>
                  <a:lnTo>
                    <a:pt x="319" y="198"/>
                  </a:lnTo>
                  <a:lnTo>
                    <a:pt x="321" y="198"/>
                  </a:lnTo>
                  <a:lnTo>
                    <a:pt x="321" y="200"/>
                  </a:lnTo>
                  <a:close/>
                  <a:moveTo>
                    <a:pt x="403" y="200"/>
                  </a:moveTo>
                  <a:lnTo>
                    <a:pt x="403" y="198"/>
                  </a:lnTo>
                  <a:lnTo>
                    <a:pt x="402" y="198"/>
                  </a:lnTo>
                  <a:lnTo>
                    <a:pt x="402" y="197"/>
                  </a:lnTo>
                  <a:lnTo>
                    <a:pt x="403" y="198"/>
                  </a:lnTo>
                  <a:lnTo>
                    <a:pt x="403" y="200"/>
                  </a:lnTo>
                  <a:close/>
                  <a:moveTo>
                    <a:pt x="397" y="196"/>
                  </a:moveTo>
                  <a:lnTo>
                    <a:pt x="396" y="196"/>
                  </a:lnTo>
                  <a:lnTo>
                    <a:pt x="397" y="196"/>
                  </a:lnTo>
                  <a:close/>
                  <a:moveTo>
                    <a:pt x="397" y="196"/>
                  </a:moveTo>
                  <a:lnTo>
                    <a:pt x="398" y="197"/>
                  </a:lnTo>
                  <a:lnTo>
                    <a:pt x="397" y="196"/>
                  </a:lnTo>
                  <a:lnTo>
                    <a:pt x="397" y="194"/>
                  </a:lnTo>
                  <a:lnTo>
                    <a:pt x="397" y="196"/>
                  </a:lnTo>
                  <a:close/>
                  <a:moveTo>
                    <a:pt x="398" y="194"/>
                  </a:moveTo>
                  <a:lnTo>
                    <a:pt x="398" y="196"/>
                  </a:lnTo>
                  <a:lnTo>
                    <a:pt x="398" y="194"/>
                  </a:lnTo>
                  <a:lnTo>
                    <a:pt x="397" y="194"/>
                  </a:lnTo>
                  <a:lnTo>
                    <a:pt x="397" y="193"/>
                  </a:lnTo>
                  <a:lnTo>
                    <a:pt x="398" y="194"/>
                  </a:lnTo>
                  <a:close/>
                  <a:moveTo>
                    <a:pt x="275" y="193"/>
                  </a:moveTo>
                  <a:lnTo>
                    <a:pt x="273" y="193"/>
                  </a:lnTo>
                  <a:lnTo>
                    <a:pt x="275" y="193"/>
                  </a:lnTo>
                  <a:close/>
                  <a:moveTo>
                    <a:pt x="341" y="193"/>
                  </a:moveTo>
                  <a:lnTo>
                    <a:pt x="342" y="193"/>
                  </a:lnTo>
                  <a:lnTo>
                    <a:pt x="343" y="193"/>
                  </a:lnTo>
                  <a:lnTo>
                    <a:pt x="345" y="193"/>
                  </a:lnTo>
                  <a:lnTo>
                    <a:pt x="345" y="194"/>
                  </a:lnTo>
                  <a:lnTo>
                    <a:pt x="345" y="196"/>
                  </a:lnTo>
                  <a:lnTo>
                    <a:pt x="346" y="196"/>
                  </a:lnTo>
                  <a:lnTo>
                    <a:pt x="345" y="196"/>
                  </a:lnTo>
                  <a:lnTo>
                    <a:pt x="345" y="197"/>
                  </a:lnTo>
                  <a:lnTo>
                    <a:pt x="343" y="197"/>
                  </a:lnTo>
                  <a:lnTo>
                    <a:pt x="342" y="197"/>
                  </a:lnTo>
                  <a:lnTo>
                    <a:pt x="342" y="196"/>
                  </a:lnTo>
                  <a:lnTo>
                    <a:pt x="341" y="196"/>
                  </a:lnTo>
                  <a:lnTo>
                    <a:pt x="341" y="194"/>
                  </a:lnTo>
                  <a:lnTo>
                    <a:pt x="340" y="194"/>
                  </a:lnTo>
                  <a:lnTo>
                    <a:pt x="340" y="193"/>
                  </a:lnTo>
                  <a:lnTo>
                    <a:pt x="340" y="192"/>
                  </a:lnTo>
                  <a:lnTo>
                    <a:pt x="341" y="192"/>
                  </a:lnTo>
                  <a:lnTo>
                    <a:pt x="341" y="193"/>
                  </a:lnTo>
                  <a:close/>
                  <a:moveTo>
                    <a:pt x="272" y="192"/>
                  </a:moveTo>
                  <a:lnTo>
                    <a:pt x="273" y="192"/>
                  </a:lnTo>
                  <a:lnTo>
                    <a:pt x="273" y="193"/>
                  </a:lnTo>
                  <a:lnTo>
                    <a:pt x="273" y="192"/>
                  </a:lnTo>
                  <a:lnTo>
                    <a:pt x="272" y="192"/>
                  </a:lnTo>
                  <a:close/>
                  <a:moveTo>
                    <a:pt x="419" y="192"/>
                  </a:moveTo>
                  <a:lnTo>
                    <a:pt x="419" y="193"/>
                  </a:lnTo>
                  <a:lnTo>
                    <a:pt x="419" y="192"/>
                  </a:lnTo>
                  <a:lnTo>
                    <a:pt x="419" y="191"/>
                  </a:lnTo>
                  <a:lnTo>
                    <a:pt x="419" y="192"/>
                  </a:lnTo>
                  <a:close/>
                  <a:moveTo>
                    <a:pt x="270" y="192"/>
                  </a:moveTo>
                  <a:lnTo>
                    <a:pt x="270" y="191"/>
                  </a:lnTo>
                  <a:lnTo>
                    <a:pt x="270" y="192"/>
                  </a:lnTo>
                  <a:lnTo>
                    <a:pt x="271" y="192"/>
                  </a:lnTo>
                  <a:lnTo>
                    <a:pt x="270" y="192"/>
                  </a:lnTo>
                  <a:close/>
                  <a:moveTo>
                    <a:pt x="417" y="194"/>
                  </a:moveTo>
                  <a:lnTo>
                    <a:pt x="419" y="194"/>
                  </a:lnTo>
                  <a:lnTo>
                    <a:pt x="419" y="196"/>
                  </a:lnTo>
                  <a:lnTo>
                    <a:pt x="419" y="194"/>
                  </a:lnTo>
                  <a:lnTo>
                    <a:pt x="417" y="194"/>
                  </a:lnTo>
                  <a:lnTo>
                    <a:pt x="419" y="194"/>
                  </a:lnTo>
                  <a:lnTo>
                    <a:pt x="417" y="194"/>
                  </a:lnTo>
                  <a:lnTo>
                    <a:pt x="417" y="193"/>
                  </a:lnTo>
                  <a:lnTo>
                    <a:pt x="416" y="193"/>
                  </a:lnTo>
                  <a:lnTo>
                    <a:pt x="417" y="193"/>
                  </a:lnTo>
                  <a:lnTo>
                    <a:pt x="416" y="193"/>
                  </a:lnTo>
                  <a:lnTo>
                    <a:pt x="416" y="192"/>
                  </a:lnTo>
                  <a:lnTo>
                    <a:pt x="416" y="191"/>
                  </a:lnTo>
                  <a:lnTo>
                    <a:pt x="417" y="191"/>
                  </a:lnTo>
                  <a:lnTo>
                    <a:pt x="417" y="192"/>
                  </a:lnTo>
                  <a:lnTo>
                    <a:pt x="417" y="193"/>
                  </a:lnTo>
                  <a:lnTo>
                    <a:pt x="417" y="194"/>
                  </a:lnTo>
                  <a:close/>
                  <a:moveTo>
                    <a:pt x="347" y="191"/>
                  </a:moveTo>
                  <a:lnTo>
                    <a:pt x="350" y="192"/>
                  </a:lnTo>
                  <a:lnTo>
                    <a:pt x="350" y="193"/>
                  </a:lnTo>
                  <a:lnTo>
                    <a:pt x="351" y="193"/>
                  </a:lnTo>
                  <a:lnTo>
                    <a:pt x="350" y="193"/>
                  </a:lnTo>
                  <a:lnTo>
                    <a:pt x="350" y="194"/>
                  </a:lnTo>
                  <a:lnTo>
                    <a:pt x="349" y="194"/>
                  </a:lnTo>
                  <a:lnTo>
                    <a:pt x="349" y="193"/>
                  </a:lnTo>
                  <a:lnTo>
                    <a:pt x="347" y="193"/>
                  </a:lnTo>
                  <a:lnTo>
                    <a:pt x="347" y="192"/>
                  </a:lnTo>
                  <a:lnTo>
                    <a:pt x="346" y="192"/>
                  </a:lnTo>
                  <a:lnTo>
                    <a:pt x="346" y="191"/>
                  </a:lnTo>
                  <a:lnTo>
                    <a:pt x="347" y="191"/>
                  </a:lnTo>
                  <a:close/>
                  <a:moveTo>
                    <a:pt x="373" y="191"/>
                  </a:moveTo>
                  <a:lnTo>
                    <a:pt x="371" y="191"/>
                  </a:lnTo>
                  <a:lnTo>
                    <a:pt x="373" y="191"/>
                  </a:lnTo>
                  <a:close/>
                  <a:moveTo>
                    <a:pt x="417" y="189"/>
                  </a:moveTo>
                  <a:lnTo>
                    <a:pt x="417" y="188"/>
                  </a:lnTo>
                  <a:lnTo>
                    <a:pt x="417" y="189"/>
                  </a:lnTo>
                  <a:close/>
                  <a:moveTo>
                    <a:pt x="262" y="188"/>
                  </a:moveTo>
                  <a:lnTo>
                    <a:pt x="261" y="188"/>
                  </a:lnTo>
                  <a:lnTo>
                    <a:pt x="262" y="188"/>
                  </a:lnTo>
                  <a:close/>
                  <a:moveTo>
                    <a:pt x="416" y="188"/>
                  </a:moveTo>
                  <a:lnTo>
                    <a:pt x="416" y="189"/>
                  </a:lnTo>
                  <a:lnTo>
                    <a:pt x="417" y="189"/>
                  </a:lnTo>
                  <a:lnTo>
                    <a:pt x="416" y="189"/>
                  </a:lnTo>
                  <a:lnTo>
                    <a:pt x="417" y="189"/>
                  </a:lnTo>
                  <a:lnTo>
                    <a:pt x="417" y="191"/>
                  </a:lnTo>
                  <a:lnTo>
                    <a:pt x="416" y="191"/>
                  </a:lnTo>
                  <a:lnTo>
                    <a:pt x="416" y="189"/>
                  </a:lnTo>
                  <a:lnTo>
                    <a:pt x="415" y="189"/>
                  </a:lnTo>
                  <a:lnTo>
                    <a:pt x="414" y="189"/>
                  </a:lnTo>
                  <a:lnTo>
                    <a:pt x="414" y="188"/>
                  </a:lnTo>
                  <a:lnTo>
                    <a:pt x="415" y="188"/>
                  </a:lnTo>
                  <a:lnTo>
                    <a:pt x="416" y="188"/>
                  </a:lnTo>
                  <a:close/>
                  <a:moveTo>
                    <a:pt x="345" y="187"/>
                  </a:moveTo>
                  <a:lnTo>
                    <a:pt x="343" y="187"/>
                  </a:lnTo>
                  <a:lnTo>
                    <a:pt x="343" y="186"/>
                  </a:lnTo>
                  <a:lnTo>
                    <a:pt x="343" y="187"/>
                  </a:lnTo>
                  <a:lnTo>
                    <a:pt x="343" y="186"/>
                  </a:lnTo>
                  <a:lnTo>
                    <a:pt x="345" y="186"/>
                  </a:lnTo>
                  <a:lnTo>
                    <a:pt x="345" y="187"/>
                  </a:lnTo>
                  <a:close/>
                  <a:moveTo>
                    <a:pt x="324" y="184"/>
                  </a:moveTo>
                  <a:lnTo>
                    <a:pt x="323" y="184"/>
                  </a:lnTo>
                  <a:lnTo>
                    <a:pt x="324" y="183"/>
                  </a:lnTo>
                  <a:lnTo>
                    <a:pt x="324" y="184"/>
                  </a:lnTo>
                  <a:close/>
                  <a:moveTo>
                    <a:pt x="369" y="183"/>
                  </a:moveTo>
                  <a:lnTo>
                    <a:pt x="369" y="184"/>
                  </a:lnTo>
                  <a:lnTo>
                    <a:pt x="368" y="184"/>
                  </a:lnTo>
                  <a:lnTo>
                    <a:pt x="368" y="183"/>
                  </a:lnTo>
                  <a:lnTo>
                    <a:pt x="369" y="183"/>
                  </a:lnTo>
                  <a:close/>
                  <a:moveTo>
                    <a:pt x="351" y="184"/>
                  </a:moveTo>
                  <a:lnTo>
                    <a:pt x="351" y="183"/>
                  </a:lnTo>
                  <a:lnTo>
                    <a:pt x="351" y="184"/>
                  </a:lnTo>
                  <a:close/>
                  <a:moveTo>
                    <a:pt x="350" y="183"/>
                  </a:moveTo>
                  <a:lnTo>
                    <a:pt x="351" y="183"/>
                  </a:lnTo>
                  <a:lnTo>
                    <a:pt x="350" y="183"/>
                  </a:lnTo>
                  <a:lnTo>
                    <a:pt x="350" y="184"/>
                  </a:lnTo>
                  <a:lnTo>
                    <a:pt x="350" y="183"/>
                  </a:lnTo>
                  <a:close/>
                  <a:moveTo>
                    <a:pt x="414" y="184"/>
                  </a:moveTo>
                  <a:lnTo>
                    <a:pt x="414" y="183"/>
                  </a:lnTo>
                  <a:lnTo>
                    <a:pt x="414" y="184"/>
                  </a:lnTo>
                  <a:close/>
                  <a:moveTo>
                    <a:pt x="368" y="180"/>
                  </a:moveTo>
                  <a:lnTo>
                    <a:pt x="368" y="182"/>
                  </a:lnTo>
                  <a:lnTo>
                    <a:pt x="366" y="182"/>
                  </a:lnTo>
                  <a:lnTo>
                    <a:pt x="368" y="182"/>
                  </a:lnTo>
                  <a:lnTo>
                    <a:pt x="366" y="182"/>
                  </a:lnTo>
                  <a:lnTo>
                    <a:pt x="366" y="183"/>
                  </a:lnTo>
                  <a:lnTo>
                    <a:pt x="366" y="182"/>
                  </a:lnTo>
                  <a:lnTo>
                    <a:pt x="366" y="183"/>
                  </a:lnTo>
                  <a:lnTo>
                    <a:pt x="366" y="182"/>
                  </a:lnTo>
                  <a:lnTo>
                    <a:pt x="366" y="180"/>
                  </a:lnTo>
                  <a:lnTo>
                    <a:pt x="366" y="179"/>
                  </a:lnTo>
                  <a:lnTo>
                    <a:pt x="368" y="179"/>
                  </a:lnTo>
                  <a:lnTo>
                    <a:pt x="368" y="180"/>
                  </a:lnTo>
                  <a:close/>
                  <a:moveTo>
                    <a:pt x="412" y="178"/>
                  </a:moveTo>
                  <a:lnTo>
                    <a:pt x="412" y="179"/>
                  </a:lnTo>
                  <a:lnTo>
                    <a:pt x="411" y="179"/>
                  </a:lnTo>
                  <a:lnTo>
                    <a:pt x="411" y="180"/>
                  </a:lnTo>
                  <a:lnTo>
                    <a:pt x="410" y="180"/>
                  </a:lnTo>
                  <a:lnTo>
                    <a:pt x="410" y="179"/>
                  </a:lnTo>
                  <a:lnTo>
                    <a:pt x="411" y="179"/>
                  </a:lnTo>
                  <a:lnTo>
                    <a:pt x="411" y="178"/>
                  </a:lnTo>
                  <a:lnTo>
                    <a:pt x="411" y="177"/>
                  </a:lnTo>
                  <a:lnTo>
                    <a:pt x="411" y="178"/>
                  </a:lnTo>
                  <a:lnTo>
                    <a:pt x="412" y="177"/>
                  </a:lnTo>
                  <a:lnTo>
                    <a:pt x="412" y="178"/>
                  </a:lnTo>
                  <a:close/>
                  <a:moveTo>
                    <a:pt x="403" y="170"/>
                  </a:moveTo>
                  <a:lnTo>
                    <a:pt x="402" y="170"/>
                  </a:lnTo>
                  <a:lnTo>
                    <a:pt x="403" y="169"/>
                  </a:lnTo>
                  <a:lnTo>
                    <a:pt x="403" y="170"/>
                  </a:lnTo>
                  <a:close/>
                  <a:moveTo>
                    <a:pt x="282" y="169"/>
                  </a:moveTo>
                  <a:lnTo>
                    <a:pt x="284" y="169"/>
                  </a:lnTo>
                  <a:lnTo>
                    <a:pt x="282" y="169"/>
                  </a:lnTo>
                  <a:close/>
                  <a:moveTo>
                    <a:pt x="401" y="164"/>
                  </a:moveTo>
                  <a:lnTo>
                    <a:pt x="400" y="165"/>
                  </a:lnTo>
                  <a:lnTo>
                    <a:pt x="398" y="165"/>
                  </a:lnTo>
                  <a:lnTo>
                    <a:pt x="398" y="164"/>
                  </a:lnTo>
                  <a:lnTo>
                    <a:pt x="400" y="164"/>
                  </a:lnTo>
                  <a:lnTo>
                    <a:pt x="401" y="164"/>
                  </a:lnTo>
                  <a:close/>
                  <a:moveTo>
                    <a:pt x="428" y="164"/>
                  </a:moveTo>
                  <a:lnTo>
                    <a:pt x="429" y="164"/>
                  </a:lnTo>
                  <a:lnTo>
                    <a:pt x="428" y="165"/>
                  </a:lnTo>
                  <a:lnTo>
                    <a:pt x="429" y="165"/>
                  </a:lnTo>
                  <a:lnTo>
                    <a:pt x="429" y="166"/>
                  </a:lnTo>
                  <a:lnTo>
                    <a:pt x="429" y="165"/>
                  </a:lnTo>
                  <a:lnTo>
                    <a:pt x="428" y="165"/>
                  </a:lnTo>
                  <a:lnTo>
                    <a:pt x="428" y="166"/>
                  </a:lnTo>
                  <a:lnTo>
                    <a:pt x="428" y="165"/>
                  </a:lnTo>
                  <a:lnTo>
                    <a:pt x="428" y="164"/>
                  </a:lnTo>
                  <a:close/>
                  <a:moveTo>
                    <a:pt x="410" y="165"/>
                  </a:moveTo>
                  <a:lnTo>
                    <a:pt x="408" y="165"/>
                  </a:lnTo>
                  <a:lnTo>
                    <a:pt x="408" y="164"/>
                  </a:lnTo>
                  <a:lnTo>
                    <a:pt x="410" y="164"/>
                  </a:lnTo>
                  <a:lnTo>
                    <a:pt x="410" y="165"/>
                  </a:lnTo>
                  <a:close/>
                  <a:moveTo>
                    <a:pt x="314" y="163"/>
                  </a:moveTo>
                  <a:lnTo>
                    <a:pt x="313" y="163"/>
                  </a:lnTo>
                  <a:lnTo>
                    <a:pt x="313" y="164"/>
                  </a:lnTo>
                  <a:lnTo>
                    <a:pt x="313" y="163"/>
                  </a:lnTo>
                  <a:lnTo>
                    <a:pt x="314" y="163"/>
                  </a:lnTo>
                  <a:close/>
                  <a:moveTo>
                    <a:pt x="301" y="164"/>
                  </a:moveTo>
                  <a:lnTo>
                    <a:pt x="303" y="164"/>
                  </a:lnTo>
                  <a:lnTo>
                    <a:pt x="303" y="163"/>
                  </a:lnTo>
                  <a:lnTo>
                    <a:pt x="304" y="164"/>
                  </a:lnTo>
                  <a:lnTo>
                    <a:pt x="304" y="165"/>
                  </a:lnTo>
                  <a:lnTo>
                    <a:pt x="304" y="166"/>
                  </a:lnTo>
                  <a:lnTo>
                    <a:pt x="303" y="166"/>
                  </a:lnTo>
                  <a:lnTo>
                    <a:pt x="303" y="168"/>
                  </a:lnTo>
                  <a:lnTo>
                    <a:pt x="304" y="168"/>
                  </a:lnTo>
                  <a:lnTo>
                    <a:pt x="305" y="169"/>
                  </a:lnTo>
                  <a:lnTo>
                    <a:pt x="304" y="169"/>
                  </a:lnTo>
                  <a:lnTo>
                    <a:pt x="305" y="169"/>
                  </a:lnTo>
                  <a:lnTo>
                    <a:pt x="305" y="170"/>
                  </a:lnTo>
                  <a:lnTo>
                    <a:pt x="305" y="172"/>
                  </a:lnTo>
                  <a:lnTo>
                    <a:pt x="305" y="170"/>
                  </a:lnTo>
                  <a:lnTo>
                    <a:pt x="307" y="170"/>
                  </a:lnTo>
                  <a:lnTo>
                    <a:pt x="307" y="169"/>
                  </a:lnTo>
                  <a:lnTo>
                    <a:pt x="307" y="168"/>
                  </a:lnTo>
                  <a:lnTo>
                    <a:pt x="308" y="168"/>
                  </a:lnTo>
                  <a:lnTo>
                    <a:pt x="308" y="169"/>
                  </a:lnTo>
                  <a:lnTo>
                    <a:pt x="309" y="169"/>
                  </a:lnTo>
                  <a:lnTo>
                    <a:pt x="309" y="170"/>
                  </a:lnTo>
                  <a:lnTo>
                    <a:pt x="309" y="172"/>
                  </a:lnTo>
                  <a:lnTo>
                    <a:pt x="310" y="172"/>
                  </a:lnTo>
                  <a:lnTo>
                    <a:pt x="312" y="172"/>
                  </a:lnTo>
                  <a:lnTo>
                    <a:pt x="313" y="172"/>
                  </a:lnTo>
                  <a:lnTo>
                    <a:pt x="313" y="173"/>
                  </a:lnTo>
                  <a:lnTo>
                    <a:pt x="314" y="173"/>
                  </a:lnTo>
                  <a:lnTo>
                    <a:pt x="314" y="174"/>
                  </a:lnTo>
                  <a:lnTo>
                    <a:pt x="315" y="174"/>
                  </a:lnTo>
                  <a:lnTo>
                    <a:pt x="315" y="175"/>
                  </a:lnTo>
                  <a:lnTo>
                    <a:pt x="317" y="175"/>
                  </a:lnTo>
                  <a:lnTo>
                    <a:pt x="317" y="177"/>
                  </a:lnTo>
                  <a:lnTo>
                    <a:pt x="318" y="177"/>
                  </a:lnTo>
                  <a:lnTo>
                    <a:pt x="319" y="177"/>
                  </a:lnTo>
                  <a:lnTo>
                    <a:pt x="319" y="178"/>
                  </a:lnTo>
                  <a:lnTo>
                    <a:pt x="321" y="178"/>
                  </a:lnTo>
                  <a:lnTo>
                    <a:pt x="322" y="179"/>
                  </a:lnTo>
                  <a:lnTo>
                    <a:pt x="322" y="180"/>
                  </a:lnTo>
                  <a:lnTo>
                    <a:pt x="322" y="182"/>
                  </a:lnTo>
                  <a:lnTo>
                    <a:pt x="322" y="183"/>
                  </a:lnTo>
                  <a:lnTo>
                    <a:pt x="323" y="183"/>
                  </a:lnTo>
                  <a:lnTo>
                    <a:pt x="323" y="184"/>
                  </a:lnTo>
                  <a:lnTo>
                    <a:pt x="323" y="186"/>
                  </a:lnTo>
                  <a:lnTo>
                    <a:pt x="322" y="186"/>
                  </a:lnTo>
                  <a:lnTo>
                    <a:pt x="321" y="186"/>
                  </a:lnTo>
                  <a:lnTo>
                    <a:pt x="321" y="187"/>
                  </a:lnTo>
                  <a:lnTo>
                    <a:pt x="322" y="187"/>
                  </a:lnTo>
                  <a:lnTo>
                    <a:pt x="323" y="186"/>
                  </a:lnTo>
                  <a:lnTo>
                    <a:pt x="324" y="186"/>
                  </a:lnTo>
                  <a:lnTo>
                    <a:pt x="326" y="186"/>
                  </a:lnTo>
                  <a:lnTo>
                    <a:pt x="327" y="187"/>
                  </a:lnTo>
                  <a:lnTo>
                    <a:pt x="327" y="186"/>
                  </a:lnTo>
                  <a:lnTo>
                    <a:pt x="327" y="184"/>
                  </a:lnTo>
                  <a:lnTo>
                    <a:pt x="327" y="186"/>
                  </a:lnTo>
                  <a:lnTo>
                    <a:pt x="328" y="186"/>
                  </a:lnTo>
                  <a:lnTo>
                    <a:pt x="328" y="187"/>
                  </a:lnTo>
                  <a:lnTo>
                    <a:pt x="329" y="187"/>
                  </a:lnTo>
                  <a:lnTo>
                    <a:pt x="329" y="188"/>
                  </a:lnTo>
                  <a:lnTo>
                    <a:pt x="328" y="188"/>
                  </a:lnTo>
                  <a:lnTo>
                    <a:pt x="329" y="188"/>
                  </a:lnTo>
                  <a:lnTo>
                    <a:pt x="331" y="189"/>
                  </a:lnTo>
                  <a:lnTo>
                    <a:pt x="329" y="189"/>
                  </a:lnTo>
                  <a:lnTo>
                    <a:pt x="329" y="191"/>
                  </a:lnTo>
                  <a:lnTo>
                    <a:pt x="328" y="191"/>
                  </a:lnTo>
                  <a:lnTo>
                    <a:pt x="328" y="192"/>
                  </a:lnTo>
                  <a:lnTo>
                    <a:pt x="327" y="192"/>
                  </a:lnTo>
                  <a:lnTo>
                    <a:pt x="327" y="193"/>
                  </a:lnTo>
                  <a:lnTo>
                    <a:pt x="326" y="193"/>
                  </a:lnTo>
                  <a:lnTo>
                    <a:pt x="324" y="192"/>
                  </a:lnTo>
                  <a:lnTo>
                    <a:pt x="323" y="192"/>
                  </a:lnTo>
                  <a:lnTo>
                    <a:pt x="323" y="191"/>
                  </a:lnTo>
                  <a:lnTo>
                    <a:pt x="322" y="191"/>
                  </a:lnTo>
                  <a:lnTo>
                    <a:pt x="321" y="191"/>
                  </a:lnTo>
                  <a:lnTo>
                    <a:pt x="319" y="191"/>
                  </a:lnTo>
                  <a:lnTo>
                    <a:pt x="318" y="191"/>
                  </a:lnTo>
                  <a:lnTo>
                    <a:pt x="318" y="189"/>
                  </a:lnTo>
                  <a:lnTo>
                    <a:pt x="319" y="188"/>
                  </a:lnTo>
                  <a:lnTo>
                    <a:pt x="319" y="187"/>
                  </a:lnTo>
                  <a:lnTo>
                    <a:pt x="318" y="187"/>
                  </a:lnTo>
                  <a:lnTo>
                    <a:pt x="317" y="187"/>
                  </a:lnTo>
                  <a:lnTo>
                    <a:pt x="315" y="187"/>
                  </a:lnTo>
                  <a:lnTo>
                    <a:pt x="314" y="187"/>
                  </a:lnTo>
                  <a:lnTo>
                    <a:pt x="315" y="187"/>
                  </a:lnTo>
                  <a:lnTo>
                    <a:pt x="315" y="186"/>
                  </a:lnTo>
                  <a:lnTo>
                    <a:pt x="315" y="184"/>
                  </a:lnTo>
                  <a:lnTo>
                    <a:pt x="314" y="184"/>
                  </a:lnTo>
                  <a:lnTo>
                    <a:pt x="314" y="186"/>
                  </a:lnTo>
                  <a:lnTo>
                    <a:pt x="314" y="184"/>
                  </a:lnTo>
                  <a:lnTo>
                    <a:pt x="314" y="186"/>
                  </a:lnTo>
                  <a:lnTo>
                    <a:pt x="313" y="186"/>
                  </a:lnTo>
                  <a:lnTo>
                    <a:pt x="312" y="186"/>
                  </a:lnTo>
                  <a:lnTo>
                    <a:pt x="312" y="187"/>
                  </a:lnTo>
                  <a:lnTo>
                    <a:pt x="313" y="187"/>
                  </a:lnTo>
                  <a:lnTo>
                    <a:pt x="312" y="187"/>
                  </a:lnTo>
                  <a:lnTo>
                    <a:pt x="312" y="188"/>
                  </a:lnTo>
                  <a:lnTo>
                    <a:pt x="313" y="188"/>
                  </a:lnTo>
                  <a:lnTo>
                    <a:pt x="312" y="188"/>
                  </a:lnTo>
                  <a:lnTo>
                    <a:pt x="312" y="189"/>
                  </a:lnTo>
                  <a:lnTo>
                    <a:pt x="310" y="189"/>
                  </a:lnTo>
                  <a:lnTo>
                    <a:pt x="310" y="191"/>
                  </a:lnTo>
                  <a:lnTo>
                    <a:pt x="309" y="192"/>
                  </a:lnTo>
                  <a:lnTo>
                    <a:pt x="309" y="191"/>
                  </a:lnTo>
                  <a:lnTo>
                    <a:pt x="309" y="192"/>
                  </a:lnTo>
                  <a:lnTo>
                    <a:pt x="308" y="192"/>
                  </a:lnTo>
                  <a:lnTo>
                    <a:pt x="308" y="193"/>
                  </a:lnTo>
                  <a:lnTo>
                    <a:pt x="308" y="194"/>
                  </a:lnTo>
                  <a:lnTo>
                    <a:pt x="307" y="194"/>
                  </a:lnTo>
                  <a:lnTo>
                    <a:pt x="307" y="196"/>
                  </a:lnTo>
                  <a:lnTo>
                    <a:pt x="305" y="196"/>
                  </a:lnTo>
                  <a:lnTo>
                    <a:pt x="304" y="197"/>
                  </a:lnTo>
                  <a:lnTo>
                    <a:pt x="303" y="197"/>
                  </a:lnTo>
                  <a:lnTo>
                    <a:pt x="301" y="197"/>
                  </a:lnTo>
                  <a:lnTo>
                    <a:pt x="301" y="196"/>
                  </a:lnTo>
                  <a:lnTo>
                    <a:pt x="301" y="194"/>
                  </a:lnTo>
                  <a:lnTo>
                    <a:pt x="301" y="193"/>
                  </a:lnTo>
                  <a:lnTo>
                    <a:pt x="301" y="192"/>
                  </a:lnTo>
                  <a:lnTo>
                    <a:pt x="301" y="191"/>
                  </a:lnTo>
                  <a:lnTo>
                    <a:pt x="301" y="189"/>
                  </a:lnTo>
                  <a:lnTo>
                    <a:pt x="300" y="189"/>
                  </a:lnTo>
                  <a:lnTo>
                    <a:pt x="300" y="191"/>
                  </a:lnTo>
                  <a:lnTo>
                    <a:pt x="299" y="191"/>
                  </a:lnTo>
                  <a:lnTo>
                    <a:pt x="298" y="191"/>
                  </a:lnTo>
                  <a:lnTo>
                    <a:pt x="296" y="191"/>
                  </a:lnTo>
                  <a:lnTo>
                    <a:pt x="295" y="191"/>
                  </a:lnTo>
                  <a:lnTo>
                    <a:pt x="295" y="192"/>
                  </a:lnTo>
                  <a:lnTo>
                    <a:pt x="294" y="192"/>
                  </a:lnTo>
                  <a:lnTo>
                    <a:pt x="293" y="192"/>
                  </a:lnTo>
                  <a:lnTo>
                    <a:pt x="293" y="191"/>
                  </a:lnTo>
                  <a:lnTo>
                    <a:pt x="293" y="189"/>
                  </a:lnTo>
                  <a:lnTo>
                    <a:pt x="294" y="188"/>
                  </a:lnTo>
                  <a:lnTo>
                    <a:pt x="294" y="187"/>
                  </a:lnTo>
                  <a:lnTo>
                    <a:pt x="296" y="187"/>
                  </a:lnTo>
                  <a:lnTo>
                    <a:pt x="298" y="186"/>
                  </a:lnTo>
                  <a:lnTo>
                    <a:pt x="299" y="186"/>
                  </a:lnTo>
                  <a:lnTo>
                    <a:pt x="298" y="184"/>
                  </a:lnTo>
                  <a:lnTo>
                    <a:pt x="298" y="183"/>
                  </a:lnTo>
                  <a:lnTo>
                    <a:pt x="298" y="182"/>
                  </a:lnTo>
                  <a:lnTo>
                    <a:pt x="298" y="180"/>
                  </a:lnTo>
                  <a:lnTo>
                    <a:pt x="298" y="179"/>
                  </a:lnTo>
                  <a:lnTo>
                    <a:pt x="296" y="179"/>
                  </a:lnTo>
                  <a:lnTo>
                    <a:pt x="298" y="179"/>
                  </a:lnTo>
                  <a:lnTo>
                    <a:pt x="298" y="178"/>
                  </a:lnTo>
                  <a:lnTo>
                    <a:pt x="298" y="177"/>
                  </a:lnTo>
                  <a:lnTo>
                    <a:pt x="299" y="177"/>
                  </a:lnTo>
                  <a:lnTo>
                    <a:pt x="298" y="175"/>
                  </a:lnTo>
                  <a:lnTo>
                    <a:pt x="299" y="175"/>
                  </a:lnTo>
                  <a:lnTo>
                    <a:pt x="298" y="175"/>
                  </a:lnTo>
                  <a:lnTo>
                    <a:pt x="299" y="175"/>
                  </a:lnTo>
                  <a:lnTo>
                    <a:pt x="299" y="174"/>
                  </a:lnTo>
                  <a:lnTo>
                    <a:pt x="298" y="174"/>
                  </a:lnTo>
                  <a:lnTo>
                    <a:pt x="298" y="173"/>
                  </a:lnTo>
                  <a:lnTo>
                    <a:pt x="299" y="173"/>
                  </a:lnTo>
                  <a:lnTo>
                    <a:pt x="299" y="172"/>
                  </a:lnTo>
                  <a:lnTo>
                    <a:pt x="299" y="170"/>
                  </a:lnTo>
                  <a:lnTo>
                    <a:pt x="299" y="169"/>
                  </a:lnTo>
                  <a:lnTo>
                    <a:pt x="299" y="168"/>
                  </a:lnTo>
                  <a:lnTo>
                    <a:pt x="299" y="166"/>
                  </a:lnTo>
                  <a:lnTo>
                    <a:pt x="299" y="165"/>
                  </a:lnTo>
                  <a:lnTo>
                    <a:pt x="300" y="164"/>
                  </a:lnTo>
                  <a:lnTo>
                    <a:pt x="300" y="163"/>
                  </a:lnTo>
                  <a:lnTo>
                    <a:pt x="301" y="161"/>
                  </a:lnTo>
                  <a:lnTo>
                    <a:pt x="303" y="163"/>
                  </a:lnTo>
                  <a:lnTo>
                    <a:pt x="301" y="163"/>
                  </a:lnTo>
                  <a:lnTo>
                    <a:pt x="301" y="164"/>
                  </a:lnTo>
                  <a:close/>
                  <a:moveTo>
                    <a:pt x="403" y="161"/>
                  </a:moveTo>
                  <a:lnTo>
                    <a:pt x="402" y="161"/>
                  </a:lnTo>
                  <a:lnTo>
                    <a:pt x="402" y="160"/>
                  </a:lnTo>
                  <a:lnTo>
                    <a:pt x="403" y="161"/>
                  </a:lnTo>
                  <a:close/>
                  <a:moveTo>
                    <a:pt x="305" y="160"/>
                  </a:moveTo>
                  <a:lnTo>
                    <a:pt x="305" y="161"/>
                  </a:lnTo>
                  <a:lnTo>
                    <a:pt x="305" y="163"/>
                  </a:lnTo>
                  <a:lnTo>
                    <a:pt x="307" y="163"/>
                  </a:lnTo>
                  <a:lnTo>
                    <a:pt x="307" y="164"/>
                  </a:lnTo>
                  <a:lnTo>
                    <a:pt x="307" y="165"/>
                  </a:lnTo>
                  <a:lnTo>
                    <a:pt x="307" y="166"/>
                  </a:lnTo>
                  <a:lnTo>
                    <a:pt x="305" y="166"/>
                  </a:lnTo>
                  <a:lnTo>
                    <a:pt x="305" y="165"/>
                  </a:lnTo>
                  <a:lnTo>
                    <a:pt x="304" y="164"/>
                  </a:lnTo>
                  <a:lnTo>
                    <a:pt x="304" y="163"/>
                  </a:lnTo>
                  <a:lnTo>
                    <a:pt x="304" y="161"/>
                  </a:lnTo>
                  <a:lnTo>
                    <a:pt x="304" y="160"/>
                  </a:lnTo>
                  <a:lnTo>
                    <a:pt x="305" y="160"/>
                  </a:lnTo>
                  <a:close/>
                  <a:moveTo>
                    <a:pt x="304" y="160"/>
                  </a:moveTo>
                  <a:lnTo>
                    <a:pt x="305" y="160"/>
                  </a:lnTo>
                  <a:lnTo>
                    <a:pt x="304" y="160"/>
                  </a:lnTo>
                  <a:close/>
                  <a:moveTo>
                    <a:pt x="313" y="160"/>
                  </a:moveTo>
                  <a:lnTo>
                    <a:pt x="312" y="160"/>
                  </a:lnTo>
                  <a:lnTo>
                    <a:pt x="313" y="160"/>
                  </a:lnTo>
                  <a:close/>
                  <a:moveTo>
                    <a:pt x="312" y="159"/>
                  </a:moveTo>
                  <a:lnTo>
                    <a:pt x="313" y="159"/>
                  </a:lnTo>
                  <a:lnTo>
                    <a:pt x="313" y="160"/>
                  </a:lnTo>
                  <a:lnTo>
                    <a:pt x="312" y="160"/>
                  </a:lnTo>
                  <a:lnTo>
                    <a:pt x="312" y="159"/>
                  </a:lnTo>
                  <a:close/>
                  <a:moveTo>
                    <a:pt x="308" y="159"/>
                  </a:moveTo>
                  <a:lnTo>
                    <a:pt x="309" y="160"/>
                  </a:lnTo>
                  <a:lnTo>
                    <a:pt x="310" y="160"/>
                  </a:lnTo>
                  <a:lnTo>
                    <a:pt x="312" y="161"/>
                  </a:lnTo>
                  <a:lnTo>
                    <a:pt x="312" y="163"/>
                  </a:lnTo>
                  <a:lnTo>
                    <a:pt x="312" y="164"/>
                  </a:lnTo>
                  <a:lnTo>
                    <a:pt x="313" y="164"/>
                  </a:lnTo>
                  <a:lnTo>
                    <a:pt x="313" y="165"/>
                  </a:lnTo>
                  <a:lnTo>
                    <a:pt x="313" y="164"/>
                  </a:lnTo>
                  <a:lnTo>
                    <a:pt x="314" y="164"/>
                  </a:lnTo>
                  <a:lnTo>
                    <a:pt x="314" y="165"/>
                  </a:lnTo>
                  <a:lnTo>
                    <a:pt x="313" y="165"/>
                  </a:lnTo>
                  <a:lnTo>
                    <a:pt x="312" y="165"/>
                  </a:lnTo>
                  <a:lnTo>
                    <a:pt x="313" y="165"/>
                  </a:lnTo>
                  <a:lnTo>
                    <a:pt x="312" y="165"/>
                  </a:lnTo>
                  <a:lnTo>
                    <a:pt x="310" y="165"/>
                  </a:lnTo>
                  <a:lnTo>
                    <a:pt x="312" y="165"/>
                  </a:lnTo>
                  <a:lnTo>
                    <a:pt x="312" y="164"/>
                  </a:lnTo>
                  <a:lnTo>
                    <a:pt x="310" y="164"/>
                  </a:lnTo>
                  <a:lnTo>
                    <a:pt x="309" y="164"/>
                  </a:lnTo>
                  <a:lnTo>
                    <a:pt x="309" y="163"/>
                  </a:lnTo>
                  <a:lnTo>
                    <a:pt x="309" y="161"/>
                  </a:lnTo>
                  <a:lnTo>
                    <a:pt x="309" y="160"/>
                  </a:lnTo>
                  <a:lnTo>
                    <a:pt x="308" y="160"/>
                  </a:lnTo>
                  <a:lnTo>
                    <a:pt x="308" y="159"/>
                  </a:lnTo>
                  <a:close/>
                  <a:moveTo>
                    <a:pt x="315" y="156"/>
                  </a:moveTo>
                  <a:lnTo>
                    <a:pt x="314" y="156"/>
                  </a:lnTo>
                  <a:lnTo>
                    <a:pt x="314" y="158"/>
                  </a:lnTo>
                  <a:lnTo>
                    <a:pt x="315" y="156"/>
                  </a:lnTo>
                  <a:lnTo>
                    <a:pt x="315" y="158"/>
                  </a:lnTo>
                  <a:lnTo>
                    <a:pt x="317" y="158"/>
                  </a:lnTo>
                  <a:lnTo>
                    <a:pt x="315" y="158"/>
                  </a:lnTo>
                  <a:lnTo>
                    <a:pt x="314" y="158"/>
                  </a:lnTo>
                  <a:lnTo>
                    <a:pt x="314" y="156"/>
                  </a:lnTo>
                  <a:lnTo>
                    <a:pt x="315" y="156"/>
                  </a:lnTo>
                  <a:close/>
                  <a:moveTo>
                    <a:pt x="300" y="155"/>
                  </a:moveTo>
                  <a:lnTo>
                    <a:pt x="299" y="155"/>
                  </a:lnTo>
                  <a:lnTo>
                    <a:pt x="300" y="155"/>
                  </a:lnTo>
                  <a:close/>
                  <a:moveTo>
                    <a:pt x="180" y="149"/>
                  </a:moveTo>
                  <a:lnTo>
                    <a:pt x="180" y="147"/>
                  </a:lnTo>
                  <a:lnTo>
                    <a:pt x="180" y="149"/>
                  </a:lnTo>
                  <a:close/>
                  <a:moveTo>
                    <a:pt x="179" y="147"/>
                  </a:moveTo>
                  <a:lnTo>
                    <a:pt x="180" y="147"/>
                  </a:lnTo>
                  <a:lnTo>
                    <a:pt x="179" y="149"/>
                  </a:lnTo>
                  <a:lnTo>
                    <a:pt x="179" y="147"/>
                  </a:lnTo>
                  <a:lnTo>
                    <a:pt x="179" y="146"/>
                  </a:lnTo>
                  <a:lnTo>
                    <a:pt x="179" y="147"/>
                  </a:lnTo>
                  <a:close/>
                  <a:moveTo>
                    <a:pt x="428" y="145"/>
                  </a:moveTo>
                  <a:lnTo>
                    <a:pt x="426" y="146"/>
                  </a:lnTo>
                  <a:lnTo>
                    <a:pt x="426" y="147"/>
                  </a:lnTo>
                  <a:lnTo>
                    <a:pt x="425" y="147"/>
                  </a:lnTo>
                  <a:lnTo>
                    <a:pt x="425" y="146"/>
                  </a:lnTo>
                  <a:lnTo>
                    <a:pt x="426" y="146"/>
                  </a:lnTo>
                  <a:lnTo>
                    <a:pt x="426" y="145"/>
                  </a:lnTo>
                  <a:lnTo>
                    <a:pt x="428" y="145"/>
                  </a:lnTo>
                  <a:close/>
                  <a:moveTo>
                    <a:pt x="183" y="146"/>
                  </a:moveTo>
                  <a:lnTo>
                    <a:pt x="182" y="146"/>
                  </a:lnTo>
                  <a:lnTo>
                    <a:pt x="182" y="145"/>
                  </a:lnTo>
                  <a:lnTo>
                    <a:pt x="182" y="144"/>
                  </a:lnTo>
                  <a:lnTo>
                    <a:pt x="182" y="145"/>
                  </a:lnTo>
                  <a:lnTo>
                    <a:pt x="183" y="146"/>
                  </a:lnTo>
                  <a:close/>
                  <a:moveTo>
                    <a:pt x="421" y="142"/>
                  </a:moveTo>
                  <a:lnTo>
                    <a:pt x="422" y="142"/>
                  </a:lnTo>
                  <a:lnTo>
                    <a:pt x="422" y="144"/>
                  </a:lnTo>
                  <a:lnTo>
                    <a:pt x="420" y="144"/>
                  </a:lnTo>
                  <a:lnTo>
                    <a:pt x="420" y="142"/>
                  </a:lnTo>
                  <a:lnTo>
                    <a:pt x="421" y="142"/>
                  </a:lnTo>
                  <a:close/>
                  <a:moveTo>
                    <a:pt x="180" y="141"/>
                  </a:moveTo>
                  <a:lnTo>
                    <a:pt x="180" y="142"/>
                  </a:lnTo>
                  <a:lnTo>
                    <a:pt x="179" y="142"/>
                  </a:lnTo>
                  <a:lnTo>
                    <a:pt x="179" y="141"/>
                  </a:lnTo>
                  <a:lnTo>
                    <a:pt x="180" y="141"/>
                  </a:lnTo>
                  <a:lnTo>
                    <a:pt x="179" y="140"/>
                  </a:lnTo>
                  <a:lnTo>
                    <a:pt x="180" y="140"/>
                  </a:lnTo>
                  <a:lnTo>
                    <a:pt x="180" y="141"/>
                  </a:lnTo>
                  <a:close/>
                  <a:moveTo>
                    <a:pt x="178" y="140"/>
                  </a:moveTo>
                  <a:lnTo>
                    <a:pt x="178" y="141"/>
                  </a:lnTo>
                  <a:lnTo>
                    <a:pt x="177" y="140"/>
                  </a:lnTo>
                  <a:lnTo>
                    <a:pt x="177" y="138"/>
                  </a:lnTo>
                  <a:lnTo>
                    <a:pt x="178" y="140"/>
                  </a:lnTo>
                  <a:close/>
                  <a:moveTo>
                    <a:pt x="420" y="140"/>
                  </a:moveTo>
                  <a:lnTo>
                    <a:pt x="419" y="140"/>
                  </a:lnTo>
                  <a:lnTo>
                    <a:pt x="419" y="138"/>
                  </a:lnTo>
                  <a:lnTo>
                    <a:pt x="420" y="138"/>
                  </a:lnTo>
                  <a:lnTo>
                    <a:pt x="420" y="140"/>
                  </a:lnTo>
                  <a:close/>
                  <a:moveTo>
                    <a:pt x="180" y="140"/>
                  </a:moveTo>
                  <a:lnTo>
                    <a:pt x="179" y="140"/>
                  </a:lnTo>
                  <a:lnTo>
                    <a:pt x="179" y="141"/>
                  </a:lnTo>
                  <a:lnTo>
                    <a:pt x="179" y="140"/>
                  </a:lnTo>
                  <a:lnTo>
                    <a:pt x="179" y="138"/>
                  </a:lnTo>
                  <a:lnTo>
                    <a:pt x="179" y="137"/>
                  </a:lnTo>
                  <a:lnTo>
                    <a:pt x="179" y="138"/>
                  </a:lnTo>
                  <a:lnTo>
                    <a:pt x="180" y="138"/>
                  </a:lnTo>
                  <a:lnTo>
                    <a:pt x="180" y="140"/>
                  </a:lnTo>
                  <a:close/>
                  <a:moveTo>
                    <a:pt x="238" y="137"/>
                  </a:moveTo>
                  <a:lnTo>
                    <a:pt x="236" y="138"/>
                  </a:lnTo>
                  <a:lnTo>
                    <a:pt x="236" y="137"/>
                  </a:lnTo>
                  <a:lnTo>
                    <a:pt x="238" y="137"/>
                  </a:lnTo>
                  <a:close/>
                  <a:moveTo>
                    <a:pt x="174" y="136"/>
                  </a:moveTo>
                  <a:lnTo>
                    <a:pt x="173" y="136"/>
                  </a:lnTo>
                  <a:lnTo>
                    <a:pt x="174" y="136"/>
                  </a:lnTo>
                  <a:close/>
                  <a:moveTo>
                    <a:pt x="146" y="135"/>
                  </a:moveTo>
                  <a:lnTo>
                    <a:pt x="147" y="135"/>
                  </a:lnTo>
                  <a:lnTo>
                    <a:pt x="146" y="135"/>
                  </a:lnTo>
                  <a:lnTo>
                    <a:pt x="145" y="135"/>
                  </a:lnTo>
                  <a:lnTo>
                    <a:pt x="146" y="135"/>
                  </a:lnTo>
                  <a:close/>
                  <a:moveTo>
                    <a:pt x="151" y="133"/>
                  </a:moveTo>
                  <a:lnTo>
                    <a:pt x="151" y="135"/>
                  </a:lnTo>
                  <a:lnTo>
                    <a:pt x="150" y="135"/>
                  </a:lnTo>
                  <a:lnTo>
                    <a:pt x="149" y="135"/>
                  </a:lnTo>
                  <a:lnTo>
                    <a:pt x="150" y="135"/>
                  </a:lnTo>
                  <a:lnTo>
                    <a:pt x="150" y="133"/>
                  </a:lnTo>
                  <a:lnTo>
                    <a:pt x="151" y="133"/>
                  </a:lnTo>
                  <a:close/>
                  <a:moveTo>
                    <a:pt x="163" y="135"/>
                  </a:moveTo>
                  <a:lnTo>
                    <a:pt x="164" y="135"/>
                  </a:lnTo>
                  <a:lnTo>
                    <a:pt x="164" y="133"/>
                  </a:lnTo>
                  <a:lnTo>
                    <a:pt x="164" y="135"/>
                  </a:lnTo>
                  <a:lnTo>
                    <a:pt x="163" y="135"/>
                  </a:lnTo>
                  <a:close/>
                  <a:moveTo>
                    <a:pt x="152" y="135"/>
                  </a:moveTo>
                  <a:lnTo>
                    <a:pt x="151" y="135"/>
                  </a:lnTo>
                  <a:lnTo>
                    <a:pt x="151" y="133"/>
                  </a:lnTo>
                  <a:lnTo>
                    <a:pt x="152" y="133"/>
                  </a:lnTo>
                  <a:lnTo>
                    <a:pt x="154" y="133"/>
                  </a:lnTo>
                  <a:lnTo>
                    <a:pt x="152" y="133"/>
                  </a:lnTo>
                  <a:lnTo>
                    <a:pt x="152" y="135"/>
                  </a:lnTo>
                  <a:close/>
                  <a:moveTo>
                    <a:pt x="179" y="135"/>
                  </a:moveTo>
                  <a:lnTo>
                    <a:pt x="178" y="135"/>
                  </a:lnTo>
                  <a:lnTo>
                    <a:pt x="178" y="133"/>
                  </a:lnTo>
                  <a:lnTo>
                    <a:pt x="179" y="133"/>
                  </a:lnTo>
                  <a:lnTo>
                    <a:pt x="179" y="135"/>
                  </a:lnTo>
                  <a:close/>
                  <a:moveTo>
                    <a:pt x="173" y="133"/>
                  </a:moveTo>
                  <a:lnTo>
                    <a:pt x="174" y="133"/>
                  </a:lnTo>
                  <a:lnTo>
                    <a:pt x="175" y="133"/>
                  </a:lnTo>
                  <a:lnTo>
                    <a:pt x="174" y="135"/>
                  </a:lnTo>
                  <a:lnTo>
                    <a:pt x="175" y="135"/>
                  </a:lnTo>
                  <a:lnTo>
                    <a:pt x="174" y="135"/>
                  </a:lnTo>
                  <a:lnTo>
                    <a:pt x="173" y="133"/>
                  </a:lnTo>
                  <a:close/>
                  <a:moveTo>
                    <a:pt x="229" y="132"/>
                  </a:moveTo>
                  <a:lnTo>
                    <a:pt x="229" y="133"/>
                  </a:lnTo>
                  <a:lnTo>
                    <a:pt x="229" y="132"/>
                  </a:lnTo>
                  <a:lnTo>
                    <a:pt x="228" y="132"/>
                  </a:lnTo>
                  <a:lnTo>
                    <a:pt x="229" y="132"/>
                  </a:lnTo>
                  <a:close/>
                  <a:moveTo>
                    <a:pt x="173" y="132"/>
                  </a:moveTo>
                  <a:lnTo>
                    <a:pt x="173" y="133"/>
                  </a:lnTo>
                  <a:lnTo>
                    <a:pt x="172" y="133"/>
                  </a:lnTo>
                  <a:lnTo>
                    <a:pt x="172" y="132"/>
                  </a:lnTo>
                  <a:lnTo>
                    <a:pt x="173" y="132"/>
                  </a:lnTo>
                  <a:close/>
                  <a:moveTo>
                    <a:pt x="168" y="132"/>
                  </a:moveTo>
                  <a:lnTo>
                    <a:pt x="169" y="132"/>
                  </a:lnTo>
                  <a:lnTo>
                    <a:pt x="169" y="131"/>
                  </a:lnTo>
                  <a:lnTo>
                    <a:pt x="169" y="132"/>
                  </a:lnTo>
                  <a:lnTo>
                    <a:pt x="168" y="132"/>
                  </a:lnTo>
                  <a:close/>
                  <a:moveTo>
                    <a:pt x="154" y="131"/>
                  </a:moveTo>
                  <a:lnTo>
                    <a:pt x="152" y="131"/>
                  </a:lnTo>
                  <a:lnTo>
                    <a:pt x="154" y="131"/>
                  </a:lnTo>
                  <a:close/>
                  <a:moveTo>
                    <a:pt x="363" y="132"/>
                  </a:moveTo>
                  <a:lnTo>
                    <a:pt x="364" y="132"/>
                  </a:lnTo>
                  <a:lnTo>
                    <a:pt x="365" y="132"/>
                  </a:lnTo>
                  <a:lnTo>
                    <a:pt x="365" y="133"/>
                  </a:lnTo>
                  <a:lnTo>
                    <a:pt x="366" y="133"/>
                  </a:lnTo>
                  <a:lnTo>
                    <a:pt x="366" y="132"/>
                  </a:lnTo>
                  <a:lnTo>
                    <a:pt x="366" y="133"/>
                  </a:lnTo>
                  <a:lnTo>
                    <a:pt x="366" y="132"/>
                  </a:lnTo>
                  <a:lnTo>
                    <a:pt x="368" y="133"/>
                  </a:lnTo>
                  <a:lnTo>
                    <a:pt x="368" y="135"/>
                  </a:lnTo>
                  <a:lnTo>
                    <a:pt x="368" y="136"/>
                  </a:lnTo>
                  <a:lnTo>
                    <a:pt x="365" y="136"/>
                  </a:lnTo>
                  <a:lnTo>
                    <a:pt x="363" y="136"/>
                  </a:lnTo>
                  <a:lnTo>
                    <a:pt x="361" y="136"/>
                  </a:lnTo>
                  <a:lnTo>
                    <a:pt x="361" y="135"/>
                  </a:lnTo>
                  <a:lnTo>
                    <a:pt x="360" y="133"/>
                  </a:lnTo>
                  <a:lnTo>
                    <a:pt x="360" y="132"/>
                  </a:lnTo>
                  <a:lnTo>
                    <a:pt x="361" y="132"/>
                  </a:lnTo>
                  <a:lnTo>
                    <a:pt x="363" y="132"/>
                  </a:lnTo>
                  <a:lnTo>
                    <a:pt x="363" y="131"/>
                  </a:lnTo>
                  <a:lnTo>
                    <a:pt x="364" y="131"/>
                  </a:lnTo>
                  <a:lnTo>
                    <a:pt x="363" y="131"/>
                  </a:lnTo>
                  <a:lnTo>
                    <a:pt x="363" y="132"/>
                  </a:lnTo>
                  <a:close/>
                  <a:moveTo>
                    <a:pt x="172" y="130"/>
                  </a:moveTo>
                  <a:lnTo>
                    <a:pt x="170" y="130"/>
                  </a:lnTo>
                  <a:lnTo>
                    <a:pt x="170" y="131"/>
                  </a:lnTo>
                  <a:lnTo>
                    <a:pt x="169" y="131"/>
                  </a:lnTo>
                  <a:lnTo>
                    <a:pt x="170" y="131"/>
                  </a:lnTo>
                  <a:lnTo>
                    <a:pt x="170" y="130"/>
                  </a:lnTo>
                  <a:lnTo>
                    <a:pt x="172" y="130"/>
                  </a:lnTo>
                  <a:close/>
                  <a:moveTo>
                    <a:pt x="407" y="130"/>
                  </a:moveTo>
                  <a:lnTo>
                    <a:pt x="407" y="131"/>
                  </a:lnTo>
                  <a:lnTo>
                    <a:pt x="406" y="131"/>
                  </a:lnTo>
                  <a:lnTo>
                    <a:pt x="405" y="131"/>
                  </a:lnTo>
                  <a:lnTo>
                    <a:pt x="405" y="130"/>
                  </a:lnTo>
                  <a:lnTo>
                    <a:pt x="406" y="130"/>
                  </a:lnTo>
                  <a:lnTo>
                    <a:pt x="407" y="128"/>
                  </a:lnTo>
                  <a:lnTo>
                    <a:pt x="407" y="130"/>
                  </a:lnTo>
                  <a:close/>
                  <a:moveTo>
                    <a:pt x="298" y="133"/>
                  </a:moveTo>
                  <a:lnTo>
                    <a:pt x="298" y="135"/>
                  </a:lnTo>
                  <a:lnTo>
                    <a:pt x="296" y="136"/>
                  </a:lnTo>
                  <a:lnTo>
                    <a:pt x="296" y="137"/>
                  </a:lnTo>
                  <a:lnTo>
                    <a:pt x="295" y="137"/>
                  </a:lnTo>
                  <a:lnTo>
                    <a:pt x="295" y="136"/>
                  </a:lnTo>
                  <a:lnTo>
                    <a:pt x="294" y="135"/>
                  </a:lnTo>
                  <a:lnTo>
                    <a:pt x="294" y="133"/>
                  </a:lnTo>
                  <a:lnTo>
                    <a:pt x="295" y="133"/>
                  </a:lnTo>
                  <a:lnTo>
                    <a:pt x="295" y="132"/>
                  </a:lnTo>
                  <a:lnTo>
                    <a:pt x="294" y="132"/>
                  </a:lnTo>
                  <a:lnTo>
                    <a:pt x="294" y="131"/>
                  </a:lnTo>
                  <a:lnTo>
                    <a:pt x="294" y="130"/>
                  </a:lnTo>
                  <a:lnTo>
                    <a:pt x="295" y="130"/>
                  </a:lnTo>
                  <a:lnTo>
                    <a:pt x="295" y="128"/>
                  </a:lnTo>
                  <a:lnTo>
                    <a:pt x="296" y="128"/>
                  </a:lnTo>
                  <a:lnTo>
                    <a:pt x="296" y="130"/>
                  </a:lnTo>
                  <a:lnTo>
                    <a:pt x="298" y="130"/>
                  </a:lnTo>
                  <a:lnTo>
                    <a:pt x="296" y="131"/>
                  </a:lnTo>
                  <a:lnTo>
                    <a:pt x="296" y="132"/>
                  </a:lnTo>
                  <a:lnTo>
                    <a:pt x="298" y="132"/>
                  </a:lnTo>
                  <a:lnTo>
                    <a:pt x="298" y="133"/>
                  </a:lnTo>
                  <a:close/>
                  <a:moveTo>
                    <a:pt x="160" y="130"/>
                  </a:moveTo>
                  <a:lnTo>
                    <a:pt x="159" y="130"/>
                  </a:lnTo>
                  <a:lnTo>
                    <a:pt x="159" y="128"/>
                  </a:lnTo>
                  <a:lnTo>
                    <a:pt x="160" y="128"/>
                  </a:lnTo>
                  <a:lnTo>
                    <a:pt x="160" y="130"/>
                  </a:lnTo>
                  <a:close/>
                  <a:moveTo>
                    <a:pt x="356" y="128"/>
                  </a:moveTo>
                  <a:lnTo>
                    <a:pt x="359" y="130"/>
                  </a:lnTo>
                  <a:lnTo>
                    <a:pt x="359" y="131"/>
                  </a:lnTo>
                  <a:lnTo>
                    <a:pt x="359" y="132"/>
                  </a:lnTo>
                  <a:lnTo>
                    <a:pt x="359" y="133"/>
                  </a:lnTo>
                  <a:lnTo>
                    <a:pt x="359" y="135"/>
                  </a:lnTo>
                  <a:lnTo>
                    <a:pt x="359" y="136"/>
                  </a:lnTo>
                  <a:lnTo>
                    <a:pt x="359" y="137"/>
                  </a:lnTo>
                  <a:lnTo>
                    <a:pt x="359" y="138"/>
                  </a:lnTo>
                  <a:lnTo>
                    <a:pt x="359" y="140"/>
                  </a:lnTo>
                  <a:lnTo>
                    <a:pt x="357" y="141"/>
                  </a:lnTo>
                  <a:lnTo>
                    <a:pt x="357" y="142"/>
                  </a:lnTo>
                  <a:lnTo>
                    <a:pt x="356" y="142"/>
                  </a:lnTo>
                  <a:lnTo>
                    <a:pt x="355" y="142"/>
                  </a:lnTo>
                  <a:lnTo>
                    <a:pt x="354" y="144"/>
                  </a:lnTo>
                  <a:lnTo>
                    <a:pt x="352" y="144"/>
                  </a:lnTo>
                  <a:lnTo>
                    <a:pt x="351" y="144"/>
                  </a:lnTo>
                  <a:lnTo>
                    <a:pt x="350" y="144"/>
                  </a:lnTo>
                  <a:lnTo>
                    <a:pt x="349" y="144"/>
                  </a:lnTo>
                  <a:lnTo>
                    <a:pt x="347" y="144"/>
                  </a:lnTo>
                  <a:lnTo>
                    <a:pt x="347" y="142"/>
                  </a:lnTo>
                  <a:lnTo>
                    <a:pt x="347" y="141"/>
                  </a:lnTo>
                  <a:lnTo>
                    <a:pt x="347" y="140"/>
                  </a:lnTo>
                  <a:lnTo>
                    <a:pt x="347" y="138"/>
                  </a:lnTo>
                  <a:lnTo>
                    <a:pt x="346" y="137"/>
                  </a:lnTo>
                  <a:lnTo>
                    <a:pt x="347" y="136"/>
                  </a:lnTo>
                  <a:lnTo>
                    <a:pt x="347" y="135"/>
                  </a:lnTo>
                  <a:lnTo>
                    <a:pt x="349" y="132"/>
                  </a:lnTo>
                  <a:lnTo>
                    <a:pt x="349" y="131"/>
                  </a:lnTo>
                  <a:lnTo>
                    <a:pt x="350" y="130"/>
                  </a:lnTo>
                  <a:lnTo>
                    <a:pt x="352" y="128"/>
                  </a:lnTo>
                  <a:lnTo>
                    <a:pt x="354" y="128"/>
                  </a:lnTo>
                  <a:lnTo>
                    <a:pt x="356" y="128"/>
                  </a:lnTo>
                  <a:close/>
                  <a:moveTo>
                    <a:pt x="337" y="131"/>
                  </a:moveTo>
                  <a:lnTo>
                    <a:pt x="337" y="130"/>
                  </a:lnTo>
                  <a:lnTo>
                    <a:pt x="336" y="130"/>
                  </a:lnTo>
                  <a:lnTo>
                    <a:pt x="336" y="128"/>
                  </a:lnTo>
                  <a:lnTo>
                    <a:pt x="337" y="128"/>
                  </a:lnTo>
                  <a:lnTo>
                    <a:pt x="338" y="128"/>
                  </a:lnTo>
                  <a:lnTo>
                    <a:pt x="338" y="130"/>
                  </a:lnTo>
                  <a:lnTo>
                    <a:pt x="337" y="130"/>
                  </a:lnTo>
                  <a:lnTo>
                    <a:pt x="337" y="131"/>
                  </a:lnTo>
                  <a:close/>
                  <a:moveTo>
                    <a:pt x="222" y="128"/>
                  </a:moveTo>
                  <a:lnTo>
                    <a:pt x="222" y="127"/>
                  </a:lnTo>
                  <a:lnTo>
                    <a:pt x="222" y="128"/>
                  </a:lnTo>
                  <a:close/>
                  <a:moveTo>
                    <a:pt x="321" y="127"/>
                  </a:moveTo>
                  <a:lnTo>
                    <a:pt x="321" y="128"/>
                  </a:lnTo>
                  <a:lnTo>
                    <a:pt x="319" y="128"/>
                  </a:lnTo>
                  <a:lnTo>
                    <a:pt x="319" y="127"/>
                  </a:lnTo>
                  <a:lnTo>
                    <a:pt x="321" y="127"/>
                  </a:lnTo>
                  <a:close/>
                  <a:moveTo>
                    <a:pt x="364" y="130"/>
                  </a:moveTo>
                  <a:lnTo>
                    <a:pt x="363" y="130"/>
                  </a:lnTo>
                  <a:lnTo>
                    <a:pt x="363" y="128"/>
                  </a:lnTo>
                  <a:lnTo>
                    <a:pt x="364" y="128"/>
                  </a:lnTo>
                  <a:lnTo>
                    <a:pt x="363" y="128"/>
                  </a:lnTo>
                  <a:lnTo>
                    <a:pt x="363" y="127"/>
                  </a:lnTo>
                  <a:lnTo>
                    <a:pt x="363" y="126"/>
                  </a:lnTo>
                  <a:lnTo>
                    <a:pt x="363" y="127"/>
                  </a:lnTo>
                  <a:lnTo>
                    <a:pt x="364" y="127"/>
                  </a:lnTo>
                  <a:lnTo>
                    <a:pt x="364" y="128"/>
                  </a:lnTo>
                  <a:lnTo>
                    <a:pt x="364" y="130"/>
                  </a:lnTo>
                  <a:close/>
                  <a:moveTo>
                    <a:pt x="165" y="126"/>
                  </a:moveTo>
                  <a:lnTo>
                    <a:pt x="164" y="126"/>
                  </a:lnTo>
                  <a:lnTo>
                    <a:pt x="163" y="126"/>
                  </a:lnTo>
                  <a:lnTo>
                    <a:pt x="164" y="124"/>
                  </a:lnTo>
                  <a:lnTo>
                    <a:pt x="165" y="124"/>
                  </a:lnTo>
                  <a:lnTo>
                    <a:pt x="165" y="126"/>
                  </a:lnTo>
                  <a:close/>
                  <a:moveTo>
                    <a:pt x="165" y="124"/>
                  </a:moveTo>
                  <a:lnTo>
                    <a:pt x="166" y="124"/>
                  </a:lnTo>
                  <a:lnTo>
                    <a:pt x="165" y="126"/>
                  </a:lnTo>
                  <a:lnTo>
                    <a:pt x="165" y="124"/>
                  </a:lnTo>
                  <a:close/>
                  <a:moveTo>
                    <a:pt x="198" y="127"/>
                  </a:moveTo>
                  <a:lnTo>
                    <a:pt x="197" y="127"/>
                  </a:lnTo>
                  <a:lnTo>
                    <a:pt x="197" y="126"/>
                  </a:lnTo>
                  <a:lnTo>
                    <a:pt x="196" y="126"/>
                  </a:lnTo>
                  <a:lnTo>
                    <a:pt x="196" y="124"/>
                  </a:lnTo>
                  <a:lnTo>
                    <a:pt x="197" y="124"/>
                  </a:lnTo>
                  <a:lnTo>
                    <a:pt x="198" y="124"/>
                  </a:lnTo>
                  <a:lnTo>
                    <a:pt x="198" y="126"/>
                  </a:lnTo>
                  <a:lnTo>
                    <a:pt x="200" y="127"/>
                  </a:lnTo>
                  <a:lnTo>
                    <a:pt x="198" y="127"/>
                  </a:lnTo>
                  <a:close/>
                  <a:moveTo>
                    <a:pt x="149" y="124"/>
                  </a:moveTo>
                  <a:lnTo>
                    <a:pt x="147" y="124"/>
                  </a:lnTo>
                  <a:lnTo>
                    <a:pt x="147" y="123"/>
                  </a:lnTo>
                  <a:lnTo>
                    <a:pt x="147" y="124"/>
                  </a:lnTo>
                  <a:lnTo>
                    <a:pt x="149" y="124"/>
                  </a:lnTo>
                  <a:close/>
                  <a:moveTo>
                    <a:pt x="340" y="123"/>
                  </a:moveTo>
                  <a:lnTo>
                    <a:pt x="340" y="124"/>
                  </a:lnTo>
                  <a:lnTo>
                    <a:pt x="338" y="126"/>
                  </a:lnTo>
                  <a:lnTo>
                    <a:pt x="340" y="126"/>
                  </a:lnTo>
                  <a:lnTo>
                    <a:pt x="338" y="126"/>
                  </a:lnTo>
                  <a:lnTo>
                    <a:pt x="338" y="127"/>
                  </a:lnTo>
                  <a:lnTo>
                    <a:pt x="338" y="126"/>
                  </a:lnTo>
                  <a:lnTo>
                    <a:pt x="337" y="126"/>
                  </a:lnTo>
                  <a:lnTo>
                    <a:pt x="338" y="126"/>
                  </a:lnTo>
                  <a:lnTo>
                    <a:pt x="338" y="124"/>
                  </a:lnTo>
                  <a:lnTo>
                    <a:pt x="340" y="124"/>
                  </a:lnTo>
                  <a:lnTo>
                    <a:pt x="338" y="124"/>
                  </a:lnTo>
                  <a:lnTo>
                    <a:pt x="338" y="123"/>
                  </a:lnTo>
                  <a:lnTo>
                    <a:pt x="340" y="123"/>
                  </a:lnTo>
                  <a:close/>
                  <a:moveTo>
                    <a:pt x="361" y="124"/>
                  </a:moveTo>
                  <a:lnTo>
                    <a:pt x="360" y="124"/>
                  </a:lnTo>
                  <a:lnTo>
                    <a:pt x="360" y="123"/>
                  </a:lnTo>
                  <a:lnTo>
                    <a:pt x="361" y="123"/>
                  </a:lnTo>
                  <a:lnTo>
                    <a:pt x="361" y="124"/>
                  </a:lnTo>
                  <a:close/>
                  <a:moveTo>
                    <a:pt x="147" y="123"/>
                  </a:moveTo>
                  <a:lnTo>
                    <a:pt x="146" y="123"/>
                  </a:lnTo>
                  <a:lnTo>
                    <a:pt x="147" y="123"/>
                  </a:lnTo>
                  <a:close/>
                  <a:moveTo>
                    <a:pt x="360" y="124"/>
                  </a:moveTo>
                  <a:lnTo>
                    <a:pt x="360" y="126"/>
                  </a:lnTo>
                  <a:lnTo>
                    <a:pt x="360" y="127"/>
                  </a:lnTo>
                  <a:lnTo>
                    <a:pt x="360" y="128"/>
                  </a:lnTo>
                  <a:lnTo>
                    <a:pt x="359" y="128"/>
                  </a:lnTo>
                  <a:lnTo>
                    <a:pt x="359" y="127"/>
                  </a:lnTo>
                  <a:lnTo>
                    <a:pt x="357" y="126"/>
                  </a:lnTo>
                  <a:lnTo>
                    <a:pt x="357" y="124"/>
                  </a:lnTo>
                  <a:lnTo>
                    <a:pt x="357" y="123"/>
                  </a:lnTo>
                  <a:lnTo>
                    <a:pt x="357" y="122"/>
                  </a:lnTo>
                  <a:lnTo>
                    <a:pt x="357" y="123"/>
                  </a:lnTo>
                  <a:lnTo>
                    <a:pt x="359" y="123"/>
                  </a:lnTo>
                  <a:lnTo>
                    <a:pt x="359" y="124"/>
                  </a:lnTo>
                  <a:lnTo>
                    <a:pt x="360" y="124"/>
                  </a:lnTo>
                  <a:close/>
                  <a:moveTo>
                    <a:pt x="394" y="121"/>
                  </a:moveTo>
                  <a:lnTo>
                    <a:pt x="396" y="121"/>
                  </a:lnTo>
                  <a:lnTo>
                    <a:pt x="397" y="122"/>
                  </a:lnTo>
                  <a:lnTo>
                    <a:pt x="398" y="122"/>
                  </a:lnTo>
                  <a:lnTo>
                    <a:pt x="400" y="122"/>
                  </a:lnTo>
                  <a:lnTo>
                    <a:pt x="400" y="123"/>
                  </a:lnTo>
                  <a:lnTo>
                    <a:pt x="398" y="122"/>
                  </a:lnTo>
                  <a:lnTo>
                    <a:pt x="396" y="122"/>
                  </a:lnTo>
                  <a:lnTo>
                    <a:pt x="394" y="122"/>
                  </a:lnTo>
                  <a:lnTo>
                    <a:pt x="394" y="121"/>
                  </a:lnTo>
                  <a:close/>
                  <a:moveTo>
                    <a:pt x="214" y="121"/>
                  </a:moveTo>
                  <a:lnTo>
                    <a:pt x="214" y="122"/>
                  </a:lnTo>
                  <a:lnTo>
                    <a:pt x="214" y="121"/>
                  </a:lnTo>
                  <a:lnTo>
                    <a:pt x="214" y="122"/>
                  </a:lnTo>
                  <a:lnTo>
                    <a:pt x="214" y="123"/>
                  </a:lnTo>
                  <a:lnTo>
                    <a:pt x="214" y="124"/>
                  </a:lnTo>
                  <a:lnTo>
                    <a:pt x="212" y="124"/>
                  </a:lnTo>
                  <a:lnTo>
                    <a:pt x="212" y="123"/>
                  </a:lnTo>
                  <a:lnTo>
                    <a:pt x="212" y="124"/>
                  </a:lnTo>
                  <a:lnTo>
                    <a:pt x="212" y="123"/>
                  </a:lnTo>
                  <a:lnTo>
                    <a:pt x="211" y="123"/>
                  </a:lnTo>
                  <a:lnTo>
                    <a:pt x="210" y="123"/>
                  </a:lnTo>
                  <a:lnTo>
                    <a:pt x="211" y="123"/>
                  </a:lnTo>
                  <a:lnTo>
                    <a:pt x="211" y="122"/>
                  </a:lnTo>
                  <a:lnTo>
                    <a:pt x="212" y="122"/>
                  </a:lnTo>
                  <a:lnTo>
                    <a:pt x="212" y="121"/>
                  </a:lnTo>
                  <a:lnTo>
                    <a:pt x="214" y="121"/>
                  </a:lnTo>
                  <a:close/>
                  <a:moveTo>
                    <a:pt x="145" y="121"/>
                  </a:moveTo>
                  <a:lnTo>
                    <a:pt x="145" y="119"/>
                  </a:lnTo>
                  <a:lnTo>
                    <a:pt x="145" y="121"/>
                  </a:lnTo>
                  <a:close/>
                  <a:moveTo>
                    <a:pt x="222" y="119"/>
                  </a:moveTo>
                  <a:lnTo>
                    <a:pt x="222" y="121"/>
                  </a:lnTo>
                  <a:lnTo>
                    <a:pt x="222" y="122"/>
                  </a:lnTo>
                  <a:lnTo>
                    <a:pt x="221" y="122"/>
                  </a:lnTo>
                  <a:lnTo>
                    <a:pt x="220" y="122"/>
                  </a:lnTo>
                  <a:lnTo>
                    <a:pt x="221" y="122"/>
                  </a:lnTo>
                  <a:lnTo>
                    <a:pt x="221" y="121"/>
                  </a:lnTo>
                  <a:lnTo>
                    <a:pt x="220" y="121"/>
                  </a:lnTo>
                  <a:lnTo>
                    <a:pt x="220" y="122"/>
                  </a:lnTo>
                  <a:lnTo>
                    <a:pt x="220" y="121"/>
                  </a:lnTo>
                  <a:lnTo>
                    <a:pt x="220" y="119"/>
                  </a:lnTo>
                  <a:lnTo>
                    <a:pt x="220" y="118"/>
                  </a:lnTo>
                  <a:lnTo>
                    <a:pt x="220" y="117"/>
                  </a:lnTo>
                  <a:lnTo>
                    <a:pt x="221" y="118"/>
                  </a:lnTo>
                  <a:lnTo>
                    <a:pt x="221" y="119"/>
                  </a:lnTo>
                  <a:lnTo>
                    <a:pt x="222" y="119"/>
                  </a:lnTo>
                  <a:close/>
                  <a:moveTo>
                    <a:pt x="222" y="119"/>
                  </a:moveTo>
                  <a:lnTo>
                    <a:pt x="222" y="118"/>
                  </a:lnTo>
                  <a:lnTo>
                    <a:pt x="221" y="118"/>
                  </a:lnTo>
                  <a:lnTo>
                    <a:pt x="221" y="117"/>
                  </a:lnTo>
                  <a:lnTo>
                    <a:pt x="222" y="117"/>
                  </a:lnTo>
                  <a:lnTo>
                    <a:pt x="222" y="116"/>
                  </a:lnTo>
                  <a:lnTo>
                    <a:pt x="222" y="117"/>
                  </a:lnTo>
                  <a:lnTo>
                    <a:pt x="224" y="117"/>
                  </a:lnTo>
                  <a:lnTo>
                    <a:pt x="224" y="118"/>
                  </a:lnTo>
                  <a:lnTo>
                    <a:pt x="222" y="119"/>
                  </a:lnTo>
                  <a:close/>
                  <a:moveTo>
                    <a:pt x="276" y="117"/>
                  </a:moveTo>
                  <a:lnTo>
                    <a:pt x="276" y="116"/>
                  </a:lnTo>
                  <a:lnTo>
                    <a:pt x="277" y="116"/>
                  </a:lnTo>
                  <a:lnTo>
                    <a:pt x="276" y="116"/>
                  </a:lnTo>
                  <a:lnTo>
                    <a:pt x="276" y="117"/>
                  </a:lnTo>
                  <a:lnTo>
                    <a:pt x="277" y="117"/>
                  </a:lnTo>
                  <a:lnTo>
                    <a:pt x="276" y="117"/>
                  </a:lnTo>
                  <a:lnTo>
                    <a:pt x="276" y="116"/>
                  </a:lnTo>
                  <a:lnTo>
                    <a:pt x="276" y="117"/>
                  </a:lnTo>
                  <a:close/>
                  <a:moveTo>
                    <a:pt x="28" y="116"/>
                  </a:moveTo>
                  <a:lnTo>
                    <a:pt x="28" y="117"/>
                  </a:lnTo>
                  <a:lnTo>
                    <a:pt x="26" y="117"/>
                  </a:lnTo>
                  <a:lnTo>
                    <a:pt x="26" y="116"/>
                  </a:lnTo>
                  <a:lnTo>
                    <a:pt x="28" y="116"/>
                  </a:lnTo>
                  <a:close/>
                  <a:moveTo>
                    <a:pt x="214" y="117"/>
                  </a:moveTo>
                  <a:lnTo>
                    <a:pt x="215" y="116"/>
                  </a:lnTo>
                  <a:lnTo>
                    <a:pt x="214" y="116"/>
                  </a:lnTo>
                  <a:lnTo>
                    <a:pt x="214" y="114"/>
                  </a:lnTo>
                  <a:lnTo>
                    <a:pt x="215" y="114"/>
                  </a:lnTo>
                  <a:lnTo>
                    <a:pt x="215" y="116"/>
                  </a:lnTo>
                  <a:lnTo>
                    <a:pt x="215" y="117"/>
                  </a:lnTo>
                  <a:lnTo>
                    <a:pt x="214" y="117"/>
                  </a:lnTo>
                  <a:close/>
                  <a:moveTo>
                    <a:pt x="275" y="113"/>
                  </a:moveTo>
                  <a:lnTo>
                    <a:pt x="275" y="114"/>
                  </a:lnTo>
                  <a:lnTo>
                    <a:pt x="275" y="116"/>
                  </a:lnTo>
                  <a:lnTo>
                    <a:pt x="275" y="114"/>
                  </a:lnTo>
                  <a:lnTo>
                    <a:pt x="273" y="114"/>
                  </a:lnTo>
                  <a:lnTo>
                    <a:pt x="273" y="113"/>
                  </a:lnTo>
                  <a:lnTo>
                    <a:pt x="273" y="114"/>
                  </a:lnTo>
                  <a:lnTo>
                    <a:pt x="273" y="113"/>
                  </a:lnTo>
                  <a:lnTo>
                    <a:pt x="273" y="112"/>
                  </a:lnTo>
                  <a:lnTo>
                    <a:pt x="275" y="112"/>
                  </a:lnTo>
                  <a:lnTo>
                    <a:pt x="275" y="113"/>
                  </a:lnTo>
                  <a:close/>
                  <a:moveTo>
                    <a:pt x="341" y="112"/>
                  </a:moveTo>
                  <a:lnTo>
                    <a:pt x="341" y="113"/>
                  </a:lnTo>
                  <a:lnTo>
                    <a:pt x="342" y="113"/>
                  </a:lnTo>
                  <a:lnTo>
                    <a:pt x="341" y="114"/>
                  </a:lnTo>
                  <a:lnTo>
                    <a:pt x="341" y="116"/>
                  </a:lnTo>
                  <a:lnTo>
                    <a:pt x="341" y="114"/>
                  </a:lnTo>
                  <a:lnTo>
                    <a:pt x="340" y="114"/>
                  </a:lnTo>
                  <a:lnTo>
                    <a:pt x="340" y="116"/>
                  </a:lnTo>
                  <a:lnTo>
                    <a:pt x="340" y="117"/>
                  </a:lnTo>
                  <a:lnTo>
                    <a:pt x="338" y="118"/>
                  </a:lnTo>
                  <a:lnTo>
                    <a:pt x="338" y="119"/>
                  </a:lnTo>
                  <a:lnTo>
                    <a:pt x="337" y="119"/>
                  </a:lnTo>
                  <a:lnTo>
                    <a:pt x="337" y="121"/>
                  </a:lnTo>
                  <a:lnTo>
                    <a:pt x="336" y="121"/>
                  </a:lnTo>
                  <a:lnTo>
                    <a:pt x="335" y="121"/>
                  </a:lnTo>
                  <a:lnTo>
                    <a:pt x="335" y="119"/>
                  </a:lnTo>
                  <a:lnTo>
                    <a:pt x="336" y="119"/>
                  </a:lnTo>
                  <a:lnTo>
                    <a:pt x="335" y="119"/>
                  </a:lnTo>
                  <a:lnTo>
                    <a:pt x="336" y="119"/>
                  </a:lnTo>
                  <a:lnTo>
                    <a:pt x="336" y="118"/>
                  </a:lnTo>
                  <a:lnTo>
                    <a:pt x="336" y="117"/>
                  </a:lnTo>
                  <a:lnTo>
                    <a:pt x="337" y="117"/>
                  </a:lnTo>
                  <a:lnTo>
                    <a:pt x="338" y="116"/>
                  </a:lnTo>
                  <a:lnTo>
                    <a:pt x="338" y="114"/>
                  </a:lnTo>
                  <a:lnTo>
                    <a:pt x="340" y="114"/>
                  </a:lnTo>
                  <a:lnTo>
                    <a:pt x="338" y="113"/>
                  </a:lnTo>
                  <a:lnTo>
                    <a:pt x="340" y="113"/>
                  </a:lnTo>
                  <a:lnTo>
                    <a:pt x="340" y="112"/>
                  </a:lnTo>
                  <a:lnTo>
                    <a:pt x="341" y="112"/>
                  </a:lnTo>
                  <a:close/>
                  <a:moveTo>
                    <a:pt x="30" y="112"/>
                  </a:moveTo>
                  <a:lnTo>
                    <a:pt x="31" y="112"/>
                  </a:lnTo>
                  <a:lnTo>
                    <a:pt x="31" y="113"/>
                  </a:lnTo>
                  <a:lnTo>
                    <a:pt x="30" y="113"/>
                  </a:lnTo>
                  <a:lnTo>
                    <a:pt x="30" y="112"/>
                  </a:lnTo>
                  <a:close/>
                  <a:moveTo>
                    <a:pt x="332" y="113"/>
                  </a:moveTo>
                  <a:lnTo>
                    <a:pt x="331" y="113"/>
                  </a:lnTo>
                  <a:lnTo>
                    <a:pt x="331" y="112"/>
                  </a:lnTo>
                  <a:lnTo>
                    <a:pt x="332" y="112"/>
                  </a:lnTo>
                  <a:lnTo>
                    <a:pt x="332" y="113"/>
                  </a:lnTo>
                  <a:close/>
                  <a:moveTo>
                    <a:pt x="323" y="112"/>
                  </a:moveTo>
                  <a:lnTo>
                    <a:pt x="324" y="113"/>
                  </a:lnTo>
                  <a:lnTo>
                    <a:pt x="323" y="113"/>
                  </a:lnTo>
                  <a:lnTo>
                    <a:pt x="323" y="112"/>
                  </a:lnTo>
                  <a:lnTo>
                    <a:pt x="322" y="112"/>
                  </a:lnTo>
                  <a:lnTo>
                    <a:pt x="322" y="113"/>
                  </a:lnTo>
                  <a:lnTo>
                    <a:pt x="322" y="112"/>
                  </a:lnTo>
                  <a:lnTo>
                    <a:pt x="323" y="112"/>
                  </a:lnTo>
                  <a:close/>
                  <a:moveTo>
                    <a:pt x="276" y="112"/>
                  </a:moveTo>
                  <a:lnTo>
                    <a:pt x="277" y="112"/>
                  </a:lnTo>
                  <a:lnTo>
                    <a:pt x="277" y="113"/>
                  </a:lnTo>
                  <a:lnTo>
                    <a:pt x="276" y="113"/>
                  </a:lnTo>
                  <a:lnTo>
                    <a:pt x="276" y="114"/>
                  </a:lnTo>
                  <a:lnTo>
                    <a:pt x="275" y="114"/>
                  </a:lnTo>
                  <a:lnTo>
                    <a:pt x="276" y="113"/>
                  </a:lnTo>
                  <a:lnTo>
                    <a:pt x="275" y="113"/>
                  </a:lnTo>
                  <a:lnTo>
                    <a:pt x="275" y="112"/>
                  </a:lnTo>
                  <a:lnTo>
                    <a:pt x="276" y="112"/>
                  </a:lnTo>
                  <a:close/>
                  <a:moveTo>
                    <a:pt x="349" y="112"/>
                  </a:moveTo>
                  <a:lnTo>
                    <a:pt x="350" y="112"/>
                  </a:lnTo>
                  <a:lnTo>
                    <a:pt x="350" y="113"/>
                  </a:lnTo>
                  <a:lnTo>
                    <a:pt x="350" y="114"/>
                  </a:lnTo>
                  <a:lnTo>
                    <a:pt x="349" y="114"/>
                  </a:lnTo>
                  <a:lnTo>
                    <a:pt x="349" y="116"/>
                  </a:lnTo>
                  <a:lnTo>
                    <a:pt x="349" y="117"/>
                  </a:lnTo>
                  <a:lnTo>
                    <a:pt x="349" y="116"/>
                  </a:lnTo>
                  <a:lnTo>
                    <a:pt x="347" y="116"/>
                  </a:lnTo>
                  <a:lnTo>
                    <a:pt x="347" y="117"/>
                  </a:lnTo>
                  <a:lnTo>
                    <a:pt x="347" y="116"/>
                  </a:lnTo>
                  <a:lnTo>
                    <a:pt x="346" y="116"/>
                  </a:lnTo>
                  <a:lnTo>
                    <a:pt x="346" y="114"/>
                  </a:lnTo>
                  <a:lnTo>
                    <a:pt x="346" y="113"/>
                  </a:lnTo>
                  <a:lnTo>
                    <a:pt x="346" y="112"/>
                  </a:lnTo>
                  <a:lnTo>
                    <a:pt x="347" y="112"/>
                  </a:lnTo>
                  <a:lnTo>
                    <a:pt x="349" y="112"/>
                  </a:lnTo>
                  <a:close/>
                  <a:moveTo>
                    <a:pt x="29" y="110"/>
                  </a:moveTo>
                  <a:lnTo>
                    <a:pt x="30" y="110"/>
                  </a:lnTo>
                  <a:lnTo>
                    <a:pt x="30" y="112"/>
                  </a:lnTo>
                  <a:lnTo>
                    <a:pt x="29" y="112"/>
                  </a:lnTo>
                  <a:lnTo>
                    <a:pt x="29" y="110"/>
                  </a:lnTo>
                  <a:lnTo>
                    <a:pt x="28" y="110"/>
                  </a:lnTo>
                  <a:lnTo>
                    <a:pt x="29" y="110"/>
                  </a:lnTo>
                  <a:close/>
                  <a:moveTo>
                    <a:pt x="216" y="109"/>
                  </a:moveTo>
                  <a:lnTo>
                    <a:pt x="217" y="109"/>
                  </a:lnTo>
                  <a:lnTo>
                    <a:pt x="216" y="109"/>
                  </a:lnTo>
                  <a:lnTo>
                    <a:pt x="217" y="109"/>
                  </a:lnTo>
                  <a:lnTo>
                    <a:pt x="217" y="110"/>
                  </a:lnTo>
                  <a:lnTo>
                    <a:pt x="217" y="112"/>
                  </a:lnTo>
                  <a:lnTo>
                    <a:pt x="217" y="110"/>
                  </a:lnTo>
                  <a:lnTo>
                    <a:pt x="217" y="112"/>
                  </a:lnTo>
                  <a:lnTo>
                    <a:pt x="216" y="112"/>
                  </a:lnTo>
                  <a:lnTo>
                    <a:pt x="216" y="113"/>
                  </a:lnTo>
                  <a:lnTo>
                    <a:pt x="216" y="112"/>
                  </a:lnTo>
                  <a:lnTo>
                    <a:pt x="216" y="110"/>
                  </a:lnTo>
                  <a:lnTo>
                    <a:pt x="216" y="109"/>
                  </a:lnTo>
                  <a:close/>
                  <a:moveTo>
                    <a:pt x="242" y="109"/>
                  </a:moveTo>
                  <a:lnTo>
                    <a:pt x="243" y="109"/>
                  </a:lnTo>
                  <a:lnTo>
                    <a:pt x="243" y="110"/>
                  </a:lnTo>
                  <a:lnTo>
                    <a:pt x="243" y="109"/>
                  </a:lnTo>
                  <a:lnTo>
                    <a:pt x="244" y="109"/>
                  </a:lnTo>
                  <a:lnTo>
                    <a:pt x="244" y="110"/>
                  </a:lnTo>
                  <a:lnTo>
                    <a:pt x="244" y="112"/>
                  </a:lnTo>
                  <a:lnTo>
                    <a:pt x="244" y="113"/>
                  </a:lnTo>
                  <a:lnTo>
                    <a:pt x="243" y="112"/>
                  </a:lnTo>
                  <a:lnTo>
                    <a:pt x="243" y="110"/>
                  </a:lnTo>
                  <a:lnTo>
                    <a:pt x="242" y="110"/>
                  </a:lnTo>
                  <a:lnTo>
                    <a:pt x="240" y="109"/>
                  </a:lnTo>
                  <a:lnTo>
                    <a:pt x="242" y="109"/>
                  </a:lnTo>
                  <a:close/>
                  <a:moveTo>
                    <a:pt x="401" y="109"/>
                  </a:moveTo>
                  <a:lnTo>
                    <a:pt x="401" y="110"/>
                  </a:lnTo>
                  <a:lnTo>
                    <a:pt x="400" y="110"/>
                  </a:lnTo>
                  <a:lnTo>
                    <a:pt x="398" y="110"/>
                  </a:lnTo>
                  <a:lnTo>
                    <a:pt x="398" y="109"/>
                  </a:lnTo>
                  <a:lnTo>
                    <a:pt x="400" y="109"/>
                  </a:lnTo>
                  <a:lnTo>
                    <a:pt x="401" y="109"/>
                  </a:lnTo>
                  <a:close/>
                  <a:moveTo>
                    <a:pt x="39" y="109"/>
                  </a:moveTo>
                  <a:lnTo>
                    <a:pt x="38" y="109"/>
                  </a:lnTo>
                  <a:lnTo>
                    <a:pt x="39" y="108"/>
                  </a:lnTo>
                  <a:lnTo>
                    <a:pt x="39" y="109"/>
                  </a:lnTo>
                  <a:close/>
                  <a:moveTo>
                    <a:pt x="247" y="109"/>
                  </a:moveTo>
                  <a:lnTo>
                    <a:pt x="247" y="108"/>
                  </a:lnTo>
                  <a:lnTo>
                    <a:pt x="247" y="109"/>
                  </a:lnTo>
                  <a:lnTo>
                    <a:pt x="248" y="109"/>
                  </a:lnTo>
                  <a:lnTo>
                    <a:pt x="248" y="110"/>
                  </a:lnTo>
                  <a:lnTo>
                    <a:pt x="248" y="112"/>
                  </a:lnTo>
                  <a:lnTo>
                    <a:pt x="248" y="113"/>
                  </a:lnTo>
                  <a:lnTo>
                    <a:pt x="247" y="113"/>
                  </a:lnTo>
                  <a:lnTo>
                    <a:pt x="247" y="112"/>
                  </a:lnTo>
                  <a:lnTo>
                    <a:pt x="247" y="110"/>
                  </a:lnTo>
                  <a:lnTo>
                    <a:pt x="247" y="109"/>
                  </a:lnTo>
                  <a:lnTo>
                    <a:pt x="245" y="109"/>
                  </a:lnTo>
                  <a:lnTo>
                    <a:pt x="245" y="110"/>
                  </a:lnTo>
                  <a:lnTo>
                    <a:pt x="247" y="110"/>
                  </a:lnTo>
                  <a:lnTo>
                    <a:pt x="245" y="112"/>
                  </a:lnTo>
                  <a:lnTo>
                    <a:pt x="245" y="113"/>
                  </a:lnTo>
                  <a:lnTo>
                    <a:pt x="245" y="112"/>
                  </a:lnTo>
                  <a:lnTo>
                    <a:pt x="245" y="110"/>
                  </a:lnTo>
                  <a:lnTo>
                    <a:pt x="245" y="109"/>
                  </a:lnTo>
                  <a:lnTo>
                    <a:pt x="245" y="108"/>
                  </a:lnTo>
                  <a:lnTo>
                    <a:pt x="247" y="108"/>
                  </a:lnTo>
                  <a:lnTo>
                    <a:pt x="247" y="109"/>
                  </a:lnTo>
                  <a:close/>
                  <a:moveTo>
                    <a:pt x="12" y="109"/>
                  </a:moveTo>
                  <a:lnTo>
                    <a:pt x="11" y="109"/>
                  </a:lnTo>
                  <a:lnTo>
                    <a:pt x="11" y="110"/>
                  </a:lnTo>
                  <a:lnTo>
                    <a:pt x="10" y="110"/>
                  </a:lnTo>
                  <a:lnTo>
                    <a:pt x="10" y="109"/>
                  </a:lnTo>
                  <a:lnTo>
                    <a:pt x="10" y="108"/>
                  </a:lnTo>
                  <a:lnTo>
                    <a:pt x="11" y="108"/>
                  </a:lnTo>
                  <a:lnTo>
                    <a:pt x="11" y="109"/>
                  </a:lnTo>
                  <a:lnTo>
                    <a:pt x="12" y="109"/>
                  </a:lnTo>
                  <a:close/>
                  <a:moveTo>
                    <a:pt x="30" y="109"/>
                  </a:moveTo>
                  <a:lnTo>
                    <a:pt x="30" y="108"/>
                  </a:lnTo>
                  <a:lnTo>
                    <a:pt x="30" y="109"/>
                  </a:lnTo>
                  <a:close/>
                  <a:moveTo>
                    <a:pt x="398" y="107"/>
                  </a:moveTo>
                  <a:lnTo>
                    <a:pt x="398" y="108"/>
                  </a:lnTo>
                  <a:lnTo>
                    <a:pt x="398" y="109"/>
                  </a:lnTo>
                  <a:lnTo>
                    <a:pt x="398" y="110"/>
                  </a:lnTo>
                  <a:lnTo>
                    <a:pt x="397" y="110"/>
                  </a:lnTo>
                  <a:lnTo>
                    <a:pt x="396" y="109"/>
                  </a:lnTo>
                  <a:lnTo>
                    <a:pt x="396" y="108"/>
                  </a:lnTo>
                  <a:lnTo>
                    <a:pt x="397" y="108"/>
                  </a:lnTo>
                  <a:lnTo>
                    <a:pt x="398" y="108"/>
                  </a:lnTo>
                  <a:lnTo>
                    <a:pt x="397" y="108"/>
                  </a:lnTo>
                  <a:lnTo>
                    <a:pt x="397" y="107"/>
                  </a:lnTo>
                  <a:lnTo>
                    <a:pt x="398" y="107"/>
                  </a:lnTo>
                  <a:close/>
                  <a:moveTo>
                    <a:pt x="211" y="108"/>
                  </a:moveTo>
                  <a:lnTo>
                    <a:pt x="211" y="107"/>
                  </a:lnTo>
                  <a:lnTo>
                    <a:pt x="211" y="108"/>
                  </a:lnTo>
                  <a:close/>
                  <a:moveTo>
                    <a:pt x="343" y="108"/>
                  </a:moveTo>
                  <a:lnTo>
                    <a:pt x="342" y="109"/>
                  </a:lnTo>
                  <a:lnTo>
                    <a:pt x="341" y="109"/>
                  </a:lnTo>
                  <a:lnTo>
                    <a:pt x="341" y="110"/>
                  </a:lnTo>
                  <a:lnTo>
                    <a:pt x="340" y="110"/>
                  </a:lnTo>
                  <a:lnTo>
                    <a:pt x="338" y="110"/>
                  </a:lnTo>
                  <a:lnTo>
                    <a:pt x="338" y="112"/>
                  </a:lnTo>
                  <a:lnTo>
                    <a:pt x="338" y="110"/>
                  </a:lnTo>
                  <a:lnTo>
                    <a:pt x="340" y="109"/>
                  </a:lnTo>
                  <a:lnTo>
                    <a:pt x="340" y="108"/>
                  </a:lnTo>
                  <a:lnTo>
                    <a:pt x="341" y="108"/>
                  </a:lnTo>
                  <a:lnTo>
                    <a:pt x="341" y="107"/>
                  </a:lnTo>
                  <a:lnTo>
                    <a:pt x="341" y="108"/>
                  </a:lnTo>
                  <a:lnTo>
                    <a:pt x="341" y="107"/>
                  </a:lnTo>
                  <a:lnTo>
                    <a:pt x="342" y="107"/>
                  </a:lnTo>
                  <a:lnTo>
                    <a:pt x="343" y="108"/>
                  </a:lnTo>
                  <a:close/>
                  <a:moveTo>
                    <a:pt x="333" y="105"/>
                  </a:moveTo>
                  <a:lnTo>
                    <a:pt x="335" y="105"/>
                  </a:lnTo>
                  <a:lnTo>
                    <a:pt x="335" y="107"/>
                  </a:lnTo>
                  <a:lnTo>
                    <a:pt x="336" y="107"/>
                  </a:lnTo>
                  <a:lnTo>
                    <a:pt x="336" y="108"/>
                  </a:lnTo>
                  <a:lnTo>
                    <a:pt x="335" y="108"/>
                  </a:lnTo>
                  <a:lnTo>
                    <a:pt x="333" y="109"/>
                  </a:lnTo>
                  <a:lnTo>
                    <a:pt x="332" y="109"/>
                  </a:lnTo>
                  <a:lnTo>
                    <a:pt x="332" y="108"/>
                  </a:lnTo>
                  <a:lnTo>
                    <a:pt x="332" y="109"/>
                  </a:lnTo>
                  <a:lnTo>
                    <a:pt x="332" y="110"/>
                  </a:lnTo>
                  <a:lnTo>
                    <a:pt x="331" y="110"/>
                  </a:lnTo>
                  <a:lnTo>
                    <a:pt x="331" y="109"/>
                  </a:lnTo>
                  <a:lnTo>
                    <a:pt x="331" y="108"/>
                  </a:lnTo>
                  <a:lnTo>
                    <a:pt x="331" y="109"/>
                  </a:lnTo>
                  <a:lnTo>
                    <a:pt x="329" y="109"/>
                  </a:lnTo>
                  <a:lnTo>
                    <a:pt x="329" y="108"/>
                  </a:lnTo>
                  <a:lnTo>
                    <a:pt x="328" y="108"/>
                  </a:lnTo>
                  <a:lnTo>
                    <a:pt x="327" y="108"/>
                  </a:lnTo>
                  <a:lnTo>
                    <a:pt x="327" y="107"/>
                  </a:lnTo>
                  <a:lnTo>
                    <a:pt x="328" y="107"/>
                  </a:lnTo>
                  <a:lnTo>
                    <a:pt x="329" y="107"/>
                  </a:lnTo>
                  <a:lnTo>
                    <a:pt x="329" y="108"/>
                  </a:lnTo>
                  <a:lnTo>
                    <a:pt x="329" y="107"/>
                  </a:lnTo>
                  <a:lnTo>
                    <a:pt x="329" y="105"/>
                  </a:lnTo>
                  <a:lnTo>
                    <a:pt x="331" y="105"/>
                  </a:lnTo>
                  <a:lnTo>
                    <a:pt x="331" y="107"/>
                  </a:lnTo>
                  <a:lnTo>
                    <a:pt x="332" y="107"/>
                  </a:lnTo>
                  <a:lnTo>
                    <a:pt x="333" y="107"/>
                  </a:lnTo>
                  <a:lnTo>
                    <a:pt x="333" y="105"/>
                  </a:lnTo>
                  <a:close/>
                  <a:moveTo>
                    <a:pt x="318" y="107"/>
                  </a:moveTo>
                  <a:lnTo>
                    <a:pt x="317" y="107"/>
                  </a:lnTo>
                  <a:lnTo>
                    <a:pt x="317" y="105"/>
                  </a:lnTo>
                  <a:lnTo>
                    <a:pt x="318" y="105"/>
                  </a:lnTo>
                  <a:lnTo>
                    <a:pt x="318" y="107"/>
                  </a:lnTo>
                  <a:close/>
                  <a:moveTo>
                    <a:pt x="313" y="105"/>
                  </a:moveTo>
                  <a:lnTo>
                    <a:pt x="312" y="107"/>
                  </a:lnTo>
                  <a:lnTo>
                    <a:pt x="310" y="107"/>
                  </a:lnTo>
                  <a:lnTo>
                    <a:pt x="310" y="105"/>
                  </a:lnTo>
                  <a:lnTo>
                    <a:pt x="313" y="105"/>
                  </a:lnTo>
                  <a:close/>
                  <a:moveTo>
                    <a:pt x="267" y="105"/>
                  </a:moveTo>
                  <a:lnTo>
                    <a:pt x="268" y="104"/>
                  </a:lnTo>
                  <a:lnTo>
                    <a:pt x="268" y="105"/>
                  </a:lnTo>
                  <a:lnTo>
                    <a:pt x="267" y="105"/>
                  </a:lnTo>
                  <a:close/>
                  <a:moveTo>
                    <a:pt x="270" y="105"/>
                  </a:moveTo>
                  <a:lnTo>
                    <a:pt x="270" y="107"/>
                  </a:lnTo>
                  <a:lnTo>
                    <a:pt x="268" y="107"/>
                  </a:lnTo>
                  <a:lnTo>
                    <a:pt x="268" y="105"/>
                  </a:lnTo>
                  <a:lnTo>
                    <a:pt x="270" y="105"/>
                  </a:lnTo>
                  <a:lnTo>
                    <a:pt x="270" y="104"/>
                  </a:lnTo>
                  <a:lnTo>
                    <a:pt x="270" y="105"/>
                  </a:lnTo>
                  <a:close/>
                  <a:moveTo>
                    <a:pt x="238" y="109"/>
                  </a:moveTo>
                  <a:lnTo>
                    <a:pt x="238" y="108"/>
                  </a:lnTo>
                  <a:lnTo>
                    <a:pt x="239" y="108"/>
                  </a:lnTo>
                  <a:lnTo>
                    <a:pt x="239" y="109"/>
                  </a:lnTo>
                  <a:lnTo>
                    <a:pt x="240" y="110"/>
                  </a:lnTo>
                  <a:lnTo>
                    <a:pt x="242" y="112"/>
                  </a:lnTo>
                  <a:lnTo>
                    <a:pt x="243" y="112"/>
                  </a:lnTo>
                  <a:lnTo>
                    <a:pt x="243" y="113"/>
                  </a:lnTo>
                  <a:lnTo>
                    <a:pt x="244" y="113"/>
                  </a:lnTo>
                  <a:lnTo>
                    <a:pt x="244" y="114"/>
                  </a:lnTo>
                  <a:lnTo>
                    <a:pt x="244" y="116"/>
                  </a:lnTo>
                  <a:lnTo>
                    <a:pt x="244" y="117"/>
                  </a:lnTo>
                  <a:lnTo>
                    <a:pt x="244" y="118"/>
                  </a:lnTo>
                  <a:lnTo>
                    <a:pt x="244" y="117"/>
                  </a:lnTo>
                  <a:lnTo>
                    <a:pt x="244" y="116"/>
                  </a:lnTo>
                  <a:lnTo>
                    <a:pt x="244" y="114"/>
                  </a:lnTo>
                  <a:lnTo>
                    <a:pt x="245" y="116"/>
                  </a:lnTo>
                  <a:lnTo>
                    <a:pt x="245" y="117"/>
                  </a:lnTo>
                  <a:lnTo>
                    <a:pt x="245" y="118"/>
                  </a:lnTo>
                  <a:lnTo>
                    <a:pt x="245" y="119"/>
                  </a:lnTo>
                  <a:lnTo>
                    <a:pt x="247" y="119"/>
                  </a:lnTo>
                  <a:lnTo>
                    <a:pt x="247" y="121"/>
                  </a:lnTo>
                  <a:lnTo>
                    <a:pt x="248" y="119"/>
                  </a:lnTo>
                  <a:lnTo>
                    <a:pt x="249" y="119"/>
                  </a:lnTo>
                  <a:lnTo>
                    <a:pt x="249" y="121"/>
                  </a:lnTo>
                  <a:lnTo>
                    <a:pt x="248" y="122"/>
                  </a:lnTo>
                  <a:lnTo>
                    <a:pt x="248" y="123"/>
                  </a:lnTo>
                  <a:lnTo>
                    <a:pt x="247" y="123"/>
                  </a:lnTo>
                  <a:lnTo>
                    <a:pt x="248" y="122"/>
                  </a:lnTo>
                  <a:lnTo>
                    <a:pt x="247" y="122"/>
                  </a:lnTo>
                  <a:lnTo>
                    <a:pt x="245" y="122"/>
                  </a:lnTo>
                  <a:lnTo>
                    <a:pt x="245" y="123"/>
                  </a:lnTo>
                  <a:lnTo>
                    <a:pt x="245" y="124"/>
                  </a:lnTo>
                  <a:lnTo>
                    <a:pt x="245" y="123"/>
                  </a:lnTo>
                  <a:lnTo>
                    <a:pt x="244" y="124"/>
                  </a:lnTo>
                  <a:lnTo>
                    <a:pt x="243" y="126"/>
                  </a:lnTo>
                  <a:lnTo>
                    <a:pt x="242" y="126"/>
                  </a:lnTo>
                  <a:lnTo>
                    <a:pt x="240" y="126"/>
                  </a:lnTo>
                  <a:lnTo>
                    <a:pt x="239" y="124"/>
                  </a:lnTo>
                  <a:lnTo>
                    <a:pt x="239" y="126"/>
                  </a:lnTo>
                  <a:lnTo>
                    <a:pt x="238" y="126"/>
                  </a:lnTo>
                  <a:lnTo>
                    <a:pt x="238" y="124"/>
                  </a:lnTo>
                  <a:lnTo>
                    <a:pt x="236" y="124"/>
                  </a:lnTo>
                  <a:lnTo>
                    <a:pt x="235" y="124"/>
                  </a:lnTo>
                  <a:lnTo>
                    <a:pt x="235" y="123"/>
                  </a:lnTo>
                  <a:lnTo>
                    <a:pt x="234" y="123"/>
                  </a:lnTo>
                  <a:lnTo>
                    <a:pt x="233" y="123"/>
                  </a:lnTo>
                  <a:lnTo>
                    <a:pt x="233" y="122"/>
                  </a:lnTo>
                  <a:lnTo>
                    <a:pt x="233" y="121"/>
                  </a:lnTo>
                  <a:lnTo>
                    <a:pt x="231" y="121"/>
                  </a:lnTo>
                  <a:lnTo>
                    <a:pt x="231" y="122"/>
                  </a:lnTo>
                  <a:lnTo>
                    <a:pt x="231" y="121"/>
                  </a:lnTo>
                  <a:lnTo>
                    <a:pt x="230" y="121"/>
                  </a:lnTo>
                  <a:lnTo>
                    <a:pt x="229" y="121"/>
                  </a:lnTo>
                  <a:lnTo>
                    <a:pt x="229" y="119"/>
                  </a:lnTo>
                  <a:lnTo>
                    <a:pt x="230" y="119"/>
                  </a:lnTo>
                  <a:lnTo>
                    <a:pt x="229" y="119"/>
                  </a:lnTo>
                  <a:lnTo>
                    <a:pt x="228" y="119"/>
                  </a:lnTo>
                  <a:lnTo>
                    <a:pt x="229" y="119"/>
                  </a:lnTo>
                  <a:lnTo>
                    <a:pt x="229" y="121"/>
                  </a:lnTo>
                  <a:lnTo>
                    <a:pt x="228" y="121"/>
                  </a:lnTo>
                  <a:lnTo>
                    <a:pt x="226" y="119"/>
                  </a:lnTo>
                  <a:lnTo>
                    <a:pt x="226" y="118"/>
                  </a:lnTo>
                  <a:lnTo>
                    <a:pt x="225" y="118"/>
                  </a:lnTo>
                  <a:lnTo>
                    <a:pt x="225" y="117"/>
                  </a:lnTo>
                  <a:lnTo>
                    <a:pt x="226" y="117"/>
                  </a:lnTo>
                  <a:lnTo>
                    <a:pt x="226" y="116"/>
                  </a:lnTo>
                  <a:lnTo>
                    <a:pt x="228" y="116"/>
                  </a:lnTo>
                  <a:lnTo>
                    <a:pt x="229" y="116"/>
                  </a:lnTo>
                  <a:lnTo>
                    <a:pt x="230" y="116"/>
                  </a:lnTo>
                  <a:lnTo>
                    <a:pt x="230" y="114"/>
                  </a:lnTo>
                  <a:lnTo>
                    <a:pt x="230" y="113"/>
                  </a:lnTo>
                  <a:lnTo>
                    <a:pt x="231" y="114"/>
                  </a:lnTo>
                  <a:lnTo>
                    <a:pt x="231" y="113"/>
                  </a:lnTo>
                  <a:lnTo>
                    <a:pt x="231" y="112"/>
                  </a:lnTo>
                  <a:lnTo>
                    <a:pt x="230" y="112"/>
                  </a:lnTo>
                  <a:lnTo>
                    <a:pt x="230" y="110"/>
                  </a:lnTo>
                  <a:lnTo>
                    <a:pt x="231" y="110"/>
                  </a:lnTo>
                  <a:lnTo>
                    <a:pt x="231" y="109"/>
                  </a:lnTo>
                  <a:lnTo>
                    <a:pt x="233" y="109"/>
                  </a:lnTo>
                  <a:lnTo>
                    <a:pt x="233" y="110"/>
                  </a:lnTo>
                  <a:lnTo>
                    <a:pt x="234" y="110"/>
                  </a:lnTo>
                  <a:lnTo>
                    <a:pt x="234" y="112"/>
                  </a:lnTo>
                  <a:lnTo>
                    <a:pt x="233" y="110"/>
                  </a:lnTo>
                  <a:lnTo>
                    <a:pt x="233" y="109"/>
                  </a:lnTo>
                  <a:lnTo>
                    <a:pt x="231" y="109"/>
                  </a:lnTo>
                  <a:lnTo>
                    <a:pt x="233" y="108"/>
                  </a:lnTo>
                  <a:lnTo>
                    <a:pt x="233" y="107"/>
                  </a:lnTo>
                  <a:lnTo>
                    <a:pt x="233" y="105"/>
                  </a:lnTo>
                  <a:lnTo>
                    <a:pt x="234" y="105"/>
                  </a:lnTo>
                  <a:lnTo>
                    <a:pt x="234" y="104"/>
                  </a:lnTo>
                  <a:lnTo>
                    <a:pt x="235" y="104"/>
                  </a:lnTo>
                  <a:lnTo>
                    <a:pt x="235" y="105"/>
                  </a:lnTo>
                  <a:lnTo>
                    <a:pt x="236" y="105"/>
                  </a:lnTo>
                  <a:lnTo>
                    <a:pt x="236" y="107"/>
                  </a:lnTo>
                  <a:lnTo>
                    <a:pt x="238" y="107"/>
                  </a:lnTo>
                  <a:lnTo>
                    <a:pt x="238" y="108"/>
                  </a:lnTo>
                  <a:lnTo>
                    <a:pt x="236" y="108"/>
                  </a:lnTo>
                  <a:lnTo>
                    <a:pt x="238" y="109"/>
                  </a:lnTo>
                  <a:close/>
                  <a:moveTo>
                    <a:pt x="238" y="104"/>
                  </a:moveTo>
                  <a:lnTo>
                    <a:pt x="238" y="105"/>
                  </a:lnTo>
                  <a:lnTo>
                    <a:pt x="238" y="104"/>
                  </a:lnTo>
                  <a:lnTo>
                    <a:pt x="236" y="104"/>
                  </a:lnTo>
                  <a:lnTo>
                    <a:pt x="236" y="103"/>
                  </a:lnTo>
                  <a:lnTo>
                    <a:pt x="238" y="103"/>
                  </a:lnTo>
                  <a:lnTo>
                    <a:pt x="238" y="104"/>
                  </a:lnTo>
                  <a:close/>
                  <a:moveTo>
                    <a:pt x="294" y="100"/>
                  </a:moveTo>
                  <a:lnTo>
                    <a:pt x="295" y="101"/>
                  </a:lnTo>
                  <a:lnTo>
                    <a:pt x="296" y="100"/>
                  </a:lnTo>
                  <a:lnTo>
                    <a:pt x="296" y="101"/>
                  </a:lnTo>
                  <a:lnTo>
                    <a:pt x="296" y="103"/>
                  </a:lnTo>
                  <a:lnTo>
                    <a:pt x="295" y="103"/>
                  </a:lnTo>
                  <a:lnTo>
                    <a:pt x="294" y="103"/>
                  </a:lnTo>
                  <a:lnTo>
                    <a:pt x="293" y="103"/>
                  </a:lnTo>
                  <a:lnTo>
                    <a:pt x="293" y="101"/>
                  </a:lnTo>
                  <a:lnTo>
                    <a:pt x="291" y="101"/>
                  </a:lnTo>
                  <a:lnTo>
                    <a:pt x="291" y="100"/>
                  </a:lnTo>
                  <a:lnTo>
                    <a:pt x="293" y="100"/>
                  </a:lnTo>
                  <a:lnTo>
                    <a:pt x="294" y="100"/>
                  </a:lnTo>
                  <a:lnTo>
                    <a:pt x="293" y="100"/>
                  </a:lnTo>
                  <a:lnTo>
                    <a:pt x="294" y="100"/>
                  </a:lnTo>
                  <a:close/>
                  <a:moveTo>
                    <a:pt x="87" y="100"/>
                  </a:moveTo>
                  <a:lnTo>
                    <a:pt x="86" y="100"/>
                  </a:lnTo>
                  <a:lnTo>
                    <a:pt x="87" y="100"/>
                  </a:lnTo>
                  <a:lnTo>
                    <a:pt x="86" y="100"/>
                  </a:lnTo>
                  <a:lnTo>
                    <a:pt x="87" y="100"/>
                  </a:lnTo>
                  <a:close/>
                  <a:moveTo>
                    <a:pt x="152" y="98"/>
                  </a:moveTo>
                  <a:lnTo>
                    <a:pt x="151" y="98"/>
                  </a:lnTo>
                  <a:lnTo>
                    <a:pt x="152" y="98"/>
                  </a:lnTo>
                  <a:close/>
                  <a:moveTo>
                    <a:pt x="219" y="99"/>
                  </a:moveTo>
                  <a:lnTo>
                    <a:pt x="219" y="98"/>
                  </a:lnTo>
                  <a:lnTo>
                    <a:pt x="219" y="99"/>
                  </a:lnTo>
                  <a:close/>
                  <a:moveTo>
                    <a:pt x="160" y="98"/>
                  </a:moveTo>
                  <a:lnTo>
                    <a:pt x="158" y="98"/>
                  </a:lnTo>
                  <a:lnTo>
                    <a:pt x="156" y="96"/>
                  </a:lnTo>
                  <a:lnTo>
                    <a:pt x="158" y="96"/>
                  </a:lnTo>
                  <a:lnTo>
                    <a:pt x="158" y="98"/>
                  </a:lnTo>
                  <a:lnTo>
                    <a:pt x="159" y="98"/>
                  </a:lnTo>
                  <a:lnTo>
                    <a:pt x="160" y="98"/>
                  </a:lnTo>
                  <a:close/>
                  <a:moveTo>
                    <a:pt x="133" y="95"/>
                  </a:moveTo>
                  <a:lnTo>
                    <a:pt x="132" y="95"/>
                  </a:lnTo>
                  <a:lnTo>
                    <a:pt x="132" y="94"/>
                  </a:lnTo>
                  <a:lnTo>
                    <a:pt x="132" y="95"/>
                  </a:lnTo>
                  <a:lnTo>
                    <a:pt x="133" y="95"/>
                  </a:lnTo>
                  <a:close/>
                  <a:moveTo>
                    <a:pt x="135" y="94"/>
                  </a:moveTo>
                  <a:lnTo>
                    <a:pt x="133" y="94"/>
                  </a:lnTo>
                  <a:lnTo>
                    <a:pt x="135" y="94"/>
                  </a:lnTo>
                  <a:lnTo>
                    <a:pt x="136" y="94"/>
                  </a:lnTo>
                  <a:lnTo>
                    <a:pt x="135" y="94"/>
                  </a:lnTo>
                  <a:close/>
                  <a:moveTo>
                    <a:pt x="133" y="94"/>
                  </a:moveTo>
                  <a:lnTo>
                    <a:pt x="132" y="94"/>
                  </a:lnTo>
                  <a:lnTo>
                    <a:pt x="133" y="94"/>
                  </a:lnTo>
                  <a:close/>
                  <a:moveTo>
                    <a:pt x="137" y="94"/>
                  </a:moveTo>
                  <a:lnTo>
                    <a:pt x="136" y="94"/>
                  </a:lnTo>
                  <a:lnTo>
                    <a:pt x="137" y="94"/>
                  </a:lnTo>
                  <a:lnTo>
                    <a:pt x="137" y="93"/>
                  </a:lnTo>
                  <a:lnTo>
                    <a:pt x="137" y="94"/>
                  </a:lnTo>
                  <a:close/>
                  <a:moveTo>
                    <a:pt x="131" y="94"/>
                  </a:moveTo>
                  <a:lnTo>
                    <a:pt x="130" y="94"/>
                  </a:lnTo>
                  <a:lnTo>
                    <a:pt x="130" y="93"/>
                  </a:lnTo>
                  <a:lnTo>
                    <a:pt x="131" y="94"/>
                  </a:lnTo>
                  <a:close/>
                  <a:moveTo>
                    <a:pt x="71" y="93"/>
                  </a:moveTo>
                  <a:lnTo>
                    <a:pt x="70" y="93"/>
                  </a:lnTo>
                  <a:lnTo>
                    <a:pt x="70" y="94"/>
                  </a:lnTo>
                  <a:lnTo>
                    <a:pt x="70" y="93"/>
                  </a:lnTo>
                  <a:lnTo>
                    <a:pt x="70" y="94"/>
                  </a:lnTo>
                  <a:lnTo>
                    <a:pt x="68" y="94"/>
                  </a:lnTo>
                  <a:lnTo>
                    <a:pt x="70" y="94"/>
                  </a:lnTo>
                  <a:lnTo>
                    <a:pt x="70" y="93"/>
                  </a:lnTo>
                  <a:lnTo>
                    <a:pt x="70" y="91"/>
                  </a:lnTo>
                  <a:lnTo>
                    <a:pt x="70" y="93"/>
                  </a:lnTo>
                  <a:lnTo>
                    <a:pt x="71" y="93"/>
                  </a:lnTo>
                  <a:close/>
                  <a:moveTo>
                    <a:pt x="220" y="91"/>
                  </a:moveTo>
                  <a:lnTo>
                    <a:pt x="221" y="91"/>
                  </a:lnTo>
                  <a:lnTo>
                    <a:pt x="221" y="93"/>
                  </a:lnTo>
                  <a:lnTo>
                    <a:pt x="222" y="93"/>
                  </a:lnTo>
                  <a:lnTo>
                    <a:pt x="222" y="94"/>
                  </a:lnTo>
                  <a:lnTo>
                    <a:pt x="221" y="94"/>
                  </a:lnTo>
                  <a:lnTo>
                    <a:pt x="221" y="93"/>
                  </a:lnTo>
                  <a:lnTo>
                    <a:pt x="221" y="94"/>
                  </a:lnTo>
                  <a:lnTo>
                    <a:pt x="221" y="95"/>
                  </a:lnTo>
                  <a:lnTo>
                    <a:pt x="222" y="95"/>
                  </a:lnTo>
                  <a:lnTo>
                    <a:pt x="221" y="95"/>
                  </a:lnTo>
                  <a:lnTo>
                    <a:pt x="220" y="94"/>
                  </a:lnTo>
                  <a:lnTo>
                    <a:pt x="220" y="93"/>
                  </a:lnTo>
                  <a:lnTo>
                    <a:pt x="220" y="91"/>
                  </a:lnTo>
                  <a:lnTo>
                    <a:pt x="219" y="91"/>
                  </a:lnTo>
                  <a:lnTo>
                    <a:pt x="220" y="91"/>
                  </a:lnTo>
                  <a:close/>
                  <a:moveTo>
                    <a:pt x="377" y="85"/>
                  </a:moveTo>
                  <a:lnTo>
                    <a:pt x="378" y="86"/>
                  </a:lnTo>
                  <a:lnTo>
                    <a:pt x="379" y="86"/>
                  </a:lnTo>
                  <a:lnTo>
                    <a:pt x="379" y="87"/>
                  </a:lnTo>
                  <a:lnTo>
                    <a:pt x="378" y="87"/>
                  </a:lnTo>
                  <a:lnTo>
                    <a:pt x="377" y="89"/>
                  </a:lnTo>
                  <a:lnTo>
                    <a:pt x="375" y="89"/>
                  </a:lnTo>
                  <a:lnTo>
                    <a:pt x="374" y="89"/>
                  </a:lnTo>
                  <a:lnTo>
                    <a:pt x="374" y="87"/>
                  </a:lnTo>
                  <a:lnTo>
                    <a:pt x="375" y="87"/>
                  </a:lnTo>
                  <a:lnTo>
                    <a:pt x="374" y="87"/>
                  </a:lnTo>
                  <a:lnTo>
                    <a:pt x="375" y="87"/>
                  </a:lnTo>
                  <a:lnTo>
                    <a:pt x="375" y="86"/>
                  </a:lnTo>
                  <a:lnTo>
                    <a:pt x="375" y="85"/>
                  </a:lnTo>
                  <a:lnTo>
                    <a:pt x="377" y="85"/>
                  </a:lnTo>
                  <a:close/>
                  <a:moveTo>
                    <a:pt x="369" y="79"/>
                  </a:moveTo>
                  <a:lnTo>
                    <a:pt x="370" y="79"/>
                  </a:lnTo>
                  <a:lnTo>
                    <a:pt x="370" y="77"/>
                  </a:lnTo>
                  <a:lnTo>
                    <a:pt x="370" y="79"/>
                  </a:lnTo>
                  <a:lnTo>
                    <a:pt x="371" y="79"/>
                  </a:lnTo>
                  <a:lnTo>
                    <a:pt x="370" y="79"/>
                  </a:lnTo>
                  <a:lnTo>
                    <a:pt x="370" y="80"/>
                  </a:lnTo>
                  <a:lnTo>
                    <a:pt x="370" y="81"/>
                  </a:lnTo>
                  <a:lnTo>
                    <a:pt x="369" y="81"/>
                  </a:lnTo>
                  <a:lnTo>
                    <a:pt x="370" y="81"/>
                  </a:lnTo>
                  <a:lnTo>
                    <a:pt x="369" y="81"/>
                  </a:lnTo>
                  <a:lnTo>
                    <a:pt x="369" y="80"/>
                  </a:lnTo>
                  <a:lnTo>
                    <a:pt x="369" y="79"/>
                  </a:lnTo>
                  <a:lnTo>
                    <a:pt x="368" y="79"/>
                  </a:lnTo>
                  <a:lnTo>
                    <a:pt x="368" y="77"/>
                  </a:lnTo>
                  <a:lnTo>
                    <a:pt x="369" y="76"/>
                  </a:lnTo>
                  <a:lnTo>
                    <a:pt x="369" y="77"/>
                  </a:lnTo>
                  <a:lnTo>
                    <a:pt x="369" y="79"/>
                  </a:lnTo>
                  <a:close/>
                  <a:moveTo>
                    <a:pt x="371" y="77"/>
                  </a:moveTo>
                  <a:lnTo>
                    <a:pt x="370" y="77"/>
                  </a:lnTo>
                  <a:lnTo>
                    <a:pt x="370" y="76"/>
                  </a:lnTo>
                  <a:lnTo>
                    <a:pt x="370" y="75"/>
                  </a:lnTo>
                  <a:lnTo>
                    <a:pt x="371" y="75"/>
                  </a:lnTo>
                  <a:lnTo>
                    <a:pt x="371" y="76"/>
                  </a:lnTo>
                  <a:lnTo>
                    <a:pt x="371" y="77"/>
                  </a:lnTo>
                  <a:close/>
                  <a:moveTo>
                    <a:pt x="249" y="72"/>
                  </a:moveTo>
                  <a:lnTo>
                    <a:pt x="249" y="73"/>
                  </a:lnTo>
                  <a:lnTo>
                    <a:pt x="248" y="73"/>
                  </a:lnTo>
                  <a:lnTo>
                    <a:pt x="249" y="73"/>
                  </a:lnTo>
                  <a:lnTo>
                    <a:pt x="248" y="73"/>
                  </a:lnTo>
                  <a:lnTo>
                    <a:pt x="248" y="72"/>
                  </a:lnTo>
                  <a:lnTo>
                    <a:pt x="249" y="72"/>
                  </a:lnTo>
                  <a:close/>
                  <a:moveTo>
                    <a:pt x="360" y="369"/>
                  </a:moveTo>
                  <a:lnTo>
                    <a:pt x="359" y="369"/>
                  </a:lnTo>
                  <a:lnTo>
                    <a:pt x="357" y="370"/>
                  </a:lnTo>
                  <a:lnTo>
                    <a:pt x="356" y="370"/>
                  </a:lnTo>
                  <a:lnTo>
                    <a:pt x="356" y="372"/>
                  </a:lnTo>
                  <a:lnTo>
                    <a:pt x="355" y="372"/>
                  </a:lnTo>
                  <a:lnTo>
                    <a:pt x="355" y="373"/>
                  </a:lnTo>
                  <a:lnTo>
                    <a:pt x="354" y="373"/>
                  </a:lnTo>
                  <a:lnTo>
                    <a:pt x="354" y="374"/>
                  </a:lnTo>
                  <a:lnTo>
                    <a:pt x="352" y="374"/>
                  </a:lnTo>
                  <a:lnTo>
                    <a:pt x="351" y="374"/>
                  </a:lnTo>
                  <a:lnTo>
                    <a:pt x="350" y="374"/>
                  </a:lnTo>
                  <a:lnTo>
                    <a:pt x="350" y="375"/>
                  </a:lnTo>
                  <a:lnTo>
                    <a:pt x="349" y="375"/>
                  </a:lnTo>
                  <a:lnTo>
                    <a:pt x="347" y="375"/>
                  </a:lnTo>
                  <a:lnTo>
                    <a:pt x="349" y="375"/>
                  </a:lnTo>
                  <a:lnTo>
                    <a:pt x="349" y="374"/>
                  </a:lnTo>
                  <a:lnTo>
                    <a:pt x="347" y="375"/>
                  </a:lnTo>
                  <a:lnTo>
                    <a:pt x="346" y="375"/>
                  </a:lnTo>
                  <a:lnTo>
                    <a:pt x="345" y="375"/>
                  </a:lnTo>
                  <a:lnTo>
                    <a:pt x="346" y="375"/>
                  </a:lnTo>
                  <a:lnTo>
                    <a:pt x="347" y="375"/>
                  </a:lnTo>
                  <a:lnTo>
                    <a:pt x="346" y="375"/>
                  </a:lnTo>
                  <a:lnTo>
                    <a:pt x="347" y="375"/>
                  </a:lnTo>
                  <a:lnTo>
                    <a:pt x="349" y="375"/>
                  </a:lnTo>
                  <a:lnTo>
                    <a:pt x="349" y="377"/>
                  </a:lnTo>
                  <a:lnTo>
                    <a:pt x="347" y="377"/>
                  </a:lnTo>
                  <a:lnTo>
                    <a:pt x="347" y="378"/>
                  </a:lnTo>
                  <a:lnTo>
                    <a:pt x="347" y="377"/>
                  </a:lnTo>
                  <a:lnTo>
                    <a:pt x="346" y="377"/>
                  </a:lnTo>
                  <a:lnTo>
                    <a:pt x="347" y="377"/>
                  </a:lnTo>
                  <a:lnTo>
                    <a:pt x="346" y="377"/>
                  </a:lnTo>
                  <a:lnTo>
                    <a:pt x="345" y="377"/>
                  </a:lnTo>
                  <a:lnTo>
                    <a:pt x="345" y="375"/>
                  </a:lnTo>
                  <a:lnTo>
                    <a:pt x="345" y="377"/>
                  </a:lnTo>
                  <a:lnTo>
                    <a:pt x="345" y="375"/>
                  </a:lnTo>
                  <a:lnTo>
                    <a:pt x="345" y="377"/>
                  </a:lnTo>
                  <a:lnTo>
                    <a:pt x="343" y="377"/>
                  </a:lnTo>
                  <a:lnTo>
                    <a:pt x="342" y="377"/>
                  </a:lnTo>
                  <a:lnTo>
                    <a:pt x="341" y="377"/>
                  </a:lnTo>
                  <a:lnTo>
                    <a:pt x="340" y="377"/>
                  </a:lnTo>
                  <a:lnTo>
                    <a:pt x="338" y="377"/>
                  </a:lnTo>
                  <a:lnTo>
                    <a:pt x="338" y="378"/>
                  </a:lnTo>
                  <a:lnTo>
                    <a:pt x="337" y="378"/>
                  </a:lnTo>
                  <a:lnTo>
                    <a:pt x="336" y="378"/>
                  </a:lnTo>
                  <a:lnTo>
                    <a:pt x="336" y="379"/>
                  </a:lnTo>
                  <a:lnTo>
                    <a:pt x="335" y="379"/>
                  </a:lnTo>
                  <a:lnTo>
                    <a:pt x="335" y="380"/>
                  </a:lnTo>
                  <a:lnTo>
                    <a:pt x="333" y="380"/>
                  </a:lnTo>
                  <a:lnTo>
                    <a:pt x="333" y="382"/>
                  </a:lnTo>
                  <a:lnTo>
                    <a:pt x="335" y="382"/>
                  </a:lnTo>
                  <a:lnTo>
                    <a:pt x="336" y="382"/>
                  </a:lnTo>
                  <a:lnTo>
                    <a:pt x="336" y="383"/>
                  </a:lnTo>
                  <a:lnTo>
                    <a:pt x="336" y="382"/>
                  </a:lnTo>
                  <a:lnTo>
                    <a:pt x="337" y="382"/>
                  </a:lnTo>
                  <a:lnTo>
                    <a:pt x="337" y="383"/>
                  </a:lnTo>
                  <a:lnTo>
                    <a:pt x="337" y="384"/>
                  </a:lnTo>
                  <a:lnTo>
                    <a:pt x="338" y="384"/>
                  </a:lnTo>
                  <a:lnTo>
                    <a:pt x="337" y="384"/>
                  </a:lnTo>
                  <a:lnTo>
                    <a:pt x="336" y="384"/>
                  </a:lnTo>
                  <a:lnTo>
                    <a:pt x="335" y="384"/>
                  </a:lnTo>
                  <a:lnTo>
                    <a:pt x="333" y="386"/>
                  </a:lnTo>
                  <a:lnTo>
                    <a:pt x="333" y="384"/>
                  </a:lnTo>
                  <a:lnTo>
                    <a:pt x="333" y="386"/>
                  </a:lnTo>
                  <a:lnTo>
                    <a:pt x="332" y="386"/>
                  </a:lnTo>
                  <a:lnTo>
                    <a:pt x="331" y="386"/>
                  </a:lnTo>
                  <a:lnTo>
                    <a:pt x="329" y="386"/>
                  </a:lnTo>
                  <a:lnTo>
                    <a:pt x="329" y="387"/>
                  </a:lnTo>
                  <a:lnTo>
                    <a:pt x="329" y="386"/>
                  </a:lnTo>
                  <a:lnTo>
                    <a:pt x="329" y="387"/>
                  </a:lnTo>
                  <a:lnTo>
                    <a:pt x="331" y="387"/>
                  </a:lnTo>
                  <a:lnTo>
                    <a:pt x="332" y="387"/>
                  </a:lnTo>
                  <a:lnTo>
                    <a:pt x="331" y="387"/>
                  </a:lnTo>
                  <a:lnTo>
                    <a:pt x="329" y="387"/>
                  </a:lnTo>
                  <a:lnTo>
                    <a:pt x="328" y="387"/>
                  </a:lnTo>
                  <a:lnTo>
                    <a:pt x="327" y="387"/>
                  </a:lnTo>
                  <a:lnTo>
                    <a:pt x="326" y="387"/>
                  </a:lnTo>
                  <a:lnTo>
                    <a:pt x="324" y="387"/>
                  </a:lnTo>
                  <a:lnTo>
                    <a:pt x="323" y="387"/>
                  </a:lnTo>
                  <a:lnTo>
                    <a:pt x="323" y="388"/>
                  </a:lnTo>
                  <a:lnTo>
                    <a:pt x="322" y="388"/>
                  </a:lnTo>
                  <a:lnTo>
                    <a:pt x="322" y="389"/>
                  </a:lnTo>
                  <a:lnTo>
                    <a:pt x="321" y="389"/>
                  </a:lnTo>
                  <a:lnTo>
                    <a:pt x="319" y="391"/>
                  </a:lnTo>
                  <a:lnTo>
                    <a:pt x="318" y="391"/>
                  </a:lnTo>
                  <a:lnTo>
                    <a:pt x="318" y="392"/>
                  </a:lnTo>
                  <a:lnTo>
                    <a:pt x="318" y="391"/>
                  </a:lnTo>
                  <a:lnTo>
                    <a:pt x="317" y="391"/>
                  </a:lnTo>
                  <a:lnTo>
                    <a:pt x="315" y="391"/>
                  </a:lnTo>
                  <a:lnTo>
                    <a:pt x="315" y="389"/>
                  </a:lnTo>
                  <a:lnTo>
                    <a:pt x="315" y="388"/>
                  </a:lnTo>
                  <a:lnTo>
                    <a:pt x="317" y="389"/>
                  </a:lnTo>
                  <a:lnTo>
                    <a:pt x="318" y="389"/>
                  </a:lnTo>
                  <a:lnTo>
                    <a:pt x="318" y="388"/>
                  </a:lnTo>
                  <a:lnTo>
                    <a:pt x="319" y="388"/>
                  </a:lnTo>
                  <a:lnTo>
                    <a:pt x="318" y="388"/>
                  </a:lnTo>
                  <a:lnTo>
                    <a:pt x="318" y="387"/>
                  </a:lnTo>
                  <a:lnTo>
                    <a:pt x="318" y="386"/>
                  </a:lnTo>
                  <a:lnTo>
                    <a:pt x="318" y="384"/>
                  </a:lnTo>
                  <a:lnTo>
                    <a:pt x="319" y="384"/>
                  </a:lnTo>
                  <a:lnTo>
                    <a:pt x="319" y="383"/>
                  </a:lnTo>
                  <a:lnTo>
                    <a:pt x="321" y="383"/>
                  </a:lnTo>
                  <a:lnTo>
                    <a:pt x="321" y="382"/>
                  </a:lnTo>
                  <a:lnTo>
                    <a:pt x="322" y="382"/>
                  </a:lnTo>
                  <a:lnTo>
                    <a:pt x="323" y="380"/>
                  </a:lnTo>
                  <a:lnTo>
                    <a:pt x="323" y="379"/>
                  </a:lnTo>
                  <a:lnTo>
                    <a:pt x="323" y="378"/>
                  </a:lnTo>
                  <a:lnTo>
                    <a:pt x="323" y="377"/>
                  </a:lnTo>
                  <a:lnTo>
                    <a:pt x="322" y="375"/>
                  </a:lnTo>
                  <a:lnTo>
                    <a:pt x="323" y="375"/>
                  </a:lnTo>
                  <a:lnTo>
                    <a:pt x="323" y="374"/>
                  </a:lnTo>
                  <a:lnTo>
                    <a:pt x="324" y="373"/>
                  </a:lnTo>
                  <a:lnTo>
                    <a:pt x="324" y="372"/>
                  </a:lnTo>
                  <a:lnTo>
                    <a:pt x="326" y="372"/>
                  </a:lnTo>
                  <a:lnTo>
                    <a:pt x="324" y="372"/>
                  </a:lnTo>
                  <a:lnTo>
                    <a:pt x="324" y="370"/>
                  </a:lnTo>
                  <a:lnTo>
                    <a:pt x="324" y="369"/>
                  </a:lnTo>
                  <a:lnTo>
                    <a:pt x="324" y="368"/>
                  </a:lnTo>
                  <a:lnTo>
                    <a:pt x="323" y="368"/>
                  </a:lnTo>
                  <a:lnTo>
                    <a:pt x="323" y="366"/>
                  </a:lnTo>
                  <a:lnTo>
                    <a:pt x="323" y="368"/>
                  </a:lnTo>
                  <a:lnTo>
                    <a:pt x="323" y="366"/>
                  </a:lnTo>
                  <a:lnTo>
                    <a:pt x="324" y="366"/>
                  </a:lnTo>
                  <a:lnTo>
                    <a:pt x="324" y="368"/>
                  </a:lnTo>
                  <a:lnTo>
                    <a:pt x="326" y="368"/>
                  </a:lnTo>
                  <a:lnTo>
                    <a:pt x="326" y="369"/>
                  </a:lnTo>
                  <a:lnTo>
                    <a:pt x="327" y="369"/>
                  </a:lnTo>
                  <a:lnTo>
                    <a:pt x="327" y="370"/>
                  </a:lnTo>
                  <a:lnTo>
                    <a:pt x="326" y="370"/>
                  </a:lnTo>
                  <a:lnTo>
                    <a:pt x="327" y="370"/>
                  </a:lnTo>
                  <a:lnTo>
                    <a:pt x="327" y="372"/>
                  </a:lnTo>
                  <a:lnTo>
                    <a:pt x="328" y="370"/>
                  </a:lnTo>
                  <a:lnTo>
                    <a:pt x="328" y="372"/>
                  </a:lnTo>
                  <a:lnTo>
                    <a:pt x="329" y="372"/>
                  </a:lnTo>
                  <a:lnTo>
                    <a:pt x="331" y="373"/>
                  </a:lnTo>
                  <a:lnTo>
                    <a:pt x="332" y="373"/>
                  </a:lnTo>
                  <a:lnTo>
                    <a:pt x="332" y="372"/>
                  </a:lnTo>
                  <a:lnTo>
                    <a:pt x="332" y="370"/>
                  </a:lnTo>
                  <a:lnTo>
                    <a:pt x="331" y="370"/>
                  </a:lnTo>
                  <a:lnTo>
                    <a:pt x="332" y="370"/>
                  </a:lnTo>
                  <a:lnTo>
                    <a:pt x="333" y="370"/>
                  </a:lnTo>
                  <a:lnTo>
                    <a:pt x="333" y="369"/>
                  </a:lnTo>
                  <a:lnTo>
                    <a:pt x="333" y="370"/>
                  </a:lnTo>
                  <a:lnTo>
                    <a:pt x="333" y="369"/>
                  </a:lnTo>
                  <a:lnTo>
                    <a:pt x="332" y="369"/>
                  </a:lnTo>
                  <a:lnTo>
                    <a:pt x="332" y="368"/>
                  </a:lnTo>
                  <a:lnTo>
                    <a:pt x="331" y="368"/>
                  </a:lnTo>
                  <a:lnTo>
                    <a:pt x="332" y="368"/>
                  </a:lnTo>
                  <a:lnTo>
                    <a:pt x="332" y="366"/>
                  </a:lnTo>
                  <a:lnTo>
                    <a:pt x="332" y="368"/>
                  </a:lnTo>
                  <a:lnTo>
                    <a:pt x="331" y="368"/>
                  </a:lnTo>
                  <a:lnTo>
                    <a:pt x="331" y="366"/>
                  </a:lnTo>
                  <a:lnTo>
                    <a:pt x="332" y="366"/>
                  </a:lnTo>
                  <a:lnTo>
                    <a:pt x="332" y="365"/>
                  </a:lnTo>
                  <a:lnTo>
                    <a:pt x="331" y="365"/>
                  </a:lnTo>
                  <a:lnTo>
                    <a:pt x="331" y="366"/>
                  </a:lnTo>
                  <a:lnTo>
                    <a:pt x="331" y="365"/>
                  </a:lnTo>
                  <a:lnTo>
                    <a:pt x="329" y="365"/>
                  </a:lnTo>
                  <a:lnTo>
                    <a:pt x="331" y="365"/>
                  </a:lnTo>
                  <a:lnTo>
                    <a:pt x="329" y="365"/>
                  </a:lnTo>
                  <a:lnTo>
                    <a:pt x="329" y="364"/>
                  </a:lnTo>
                  <a:lnTo>
                    <a:pt x="328" y="364"/>
                  </a:lnTo>
                  <a:lnTo>
                    <a:pt x="328" y="363"/>
                  </a:lnTo>
                  <a:lnTo>
                    <a:pt x="328" y="361"/>
                  </a:lnTo>
                  <a:lnTo>
                    <a:pt x="327" y="361"/>
                  </a:lnTo>
                  <a:lnTo>
                    <a:pt x="326" y="361"/>
                  </a:lnTo>
                  <a:lnTo>
                    <a:pt x="324" y="361"/>
                  </a:lnTo>
                  <a:lnTo>
                    <a:pt x="323" y="361"/>
                  </a:lnTo>
                  <a:lnTo>
                    <a:pt x="324" y="361"/>
                  </a:lnTo>
                  <a:lnTo>
                    <a:pt x="323" y="361"/>
                  </a:lnTo>
                  <a:lnTo>
                    <a:pt x="323" y="360"/>
                  </a:lnTo>
                  <a:lnTo>
                    <a:pt x="323" y="361"/>
                  </a:lnTo>
                  <a:lnTo>
                    <a:pt x="323" y="360"/>
                  </a:lnTo>
                  <a:lnTo>
                    <a:pt x="322" y="360"/>
                  </a:lnTo>
                  <a:lnTo>
                    <a:pt x="322" y="361"/>
                  </a:lnTo>
                  <a:lnTo>
                    <a:pt x="322" y="360"/>
                  </a:lnTo>
                  <a:lnTo>
                    <a:pt x="323" y="360"/>
                  </a:lnTo>
                  <a:lnTo>
                    <a:pt x="322" y="360"/>
                  </a:lnTo>
                  <a:lnTo>
                    <a:pt x="321" y="360"/>
                  </a:lnTo>
                  <a:lnTo>
                    <a:pt x="319" y="360"/>
                  </a:lnTo>
                  <a:lnTo>
                    <a:pt x="319" y="359"/>
                  </a:lnTo>
                  <a:lnTo>
                    <a:pt x="318" y="360"/>
                  </a:lnTo>
                  <a:lnTo>
                    <a:pt x="318" y="359"/>
                  </a:lnTo>
                  <a:lnTo>
                    <a:pt x="318" y="360"/>
                  </a:lnTo>
                  <a:lnTo>
                    <a:pt x="317" y="360"/>
                  </a:lnTo>
                  <a:lnTo>
                    <a:pt x="317" y="359"/>
                  </a:lnTo>
                  <a:lnTo>
                    <a:pt x="318" y="359"/>
                  </a:lnTo>
                  <a:lnTo>
                    <a:pt x="317" y="359"/>
                  </a:lnTo>
                  <a:lnTo>
                    <a:pt x="315" y="359"/>
                  </a:lnTo>
                  <a:lnTo>
                    <a:pt x="315" y="360"/>
                  </a:lnTo>
                  <a:lnTo>
                    <a:pt x="315" y="359"/>
                  </a:lnTo>
                  <a:lnTo>
                    <a:pt x="314" y="359"/>
                  </a:lnTo>
                  <a:lnTo>
                    <a:pt x="313" y="359"/>
                  </a:lnTo>
                  <a:lnTo>
                    <a:pt x="312" y="359"/>
                  </a:lnTo>
                  <a:lnTo>
                    <a:pt x="310" y="359"/>
                  </a:lnTo>
                  <a:lnTo>
                    <a:pt x="309" y="359"/>
                  </a:lnTo>
                  <a:lnTo>
                    <a:pt x="309" y="358"/>
                  </a:lnTo>
                  <a:lnTo>
                    <a:pt x="309" y="356"/>
                  </a:lnTo>
                  <a:lnTo>
                    <a:pt x="309" y="358"/>
                  </a:lnTo>
                  <a:lnTo>
                    <a:pt x="308" y="356"/>
                  </a:lnTo>
                  <a:lnTo>
                    <a:pt x="308" y="358"/>
                  </a:lnTo>
                  <a:lnTo>
                    <a:pt x="308" y="356"/>
                  </a:lnTo>
                  <a:lnTo>
                    <a:pt x="307" y="356"/>
                  </a:lnTo>
                  <a:lnTo>
                    <a:pt x="308" y="356"/>
                  </a:lnTo>
                  <a:lnTo>
                    <a:pt x="308" y="355"/>
                  </a:lnTo>
                  <a:lnTo>
                    <a:pt x="307" y="355"/>
                  </a:lnTo>
                  <a:lnTo>
                    <a:pt x="308" y="355"/>
                  </a:lnTo>
                  <a:lnTo>
                    <a:pt x="307" y="355"/>
                  </a:lnTo>
                  <a:lnTo>
                    <a:pt x="308" y="354"/>
                  </a:lnTo>
                  <a:lnTo>
                    <a:pt x="307" y="354"/>
                  </a:lnTo>
                  <a:lnTo>
                    <a:pt x="305" y="352"/>
                  </a:lnTo>
                  <a:lnTo>
                    <a:pt x="307" y="352"/>
                  </a:lnTo>
                  <a:lnTo>
                    <a:pt x="307" y="351"/>
                  </a:lnTo>
                  <a:lnTo>
                    <a:pt x="307" y="350"/>
                  </a:lnTo>
                  <a:lnTo>
                    <a:pt x="305" y="349"/>
                  </a:lnTo>
                  <a:lnTo>
                    <a:pt x="304" y="349"/>
                  </a:lnTo>
                  <a:lnTo>
                    <a:pt x="305" y="347"/>
                  </a:lnTo>
                  <a:lnTo>
                    <a:pt x="305" y="346"/>
                  </a:lnTo>
                  <a:lnTo>
                    <a:pt x="305" y="345"/>
                  </a:lnTo>
                  <a:lnTo>
                    <a:pt x="303" y="345"/>
                  </a:lnTo>
                  <a:lnTo>
                    <a:pt x="303" y="346"/>
                  </a:lnTo>
                  <a:lnTo>
                    <a:pt x="301" y="346"/>
                  </a:lnTo>
                  <a:lnTo>
                    <a:pt x="300" y="345"/>
                  </a:lnTo>
                  <a:lnTo>
                    <a:pt x="299" y="345"/>
                  </a:lnTo>
                  <a:lnTo>
                    <a:pt x="299" y="343"/>
                  </a:lnTo>
                  <a:lnTo>
                    <a:pt x="299" y="342"/>
                  </a:lnTo>
                  <a:lnTo>
                    <a:pt x="298" y="342"/>
                  </a:lnTo>
                  <a:lnTo>
                    <a:pt x="299" y="342"/>
                  </a:lnTo>
                  <a:lnTo>
                    <a:pt x="298" y="342"/>
                  </a:lnTo>
                  <a:lnTo>
                    <a:pt x="299" y="342"/>
                  </a:lnTo>
                  <a:lnTo>
                    <a:pt x="298" y="341"/>
                  </a:lnTo>
                  <a:lnTo>
                    <a:pt x="298" y="340"/>
                  </a:lnTo>
                  <a:lnTo>
                    <a:pt x="298" y="338"/>
                  </a:lnTo>
                  <a:lnTo>
                    <a:pt x="296" y="338"/>
                  </a:lnTo>
                  <a:lnTo>
                    <a:pt x="295" y="338"/>
                  </a:lnTo>
                  <a:lnTo>
                    <a:pt x="294" y="338"/>
                  </a:lnTo>
                  <a:lnTo>
                    <a:pt x="293" y="338"/>
                  </a:lnTo>
                  <a:lnTo>
                    <a:pt x="291" y="338"/>
                  </a:lnTo>
                  <a:lnTo>
                    <a:pt x="291" y="337"/>
                  </a:lnTo>
                  <a:lnTo>
                    <a:pt x="290" y="337"/>
                  </a:lnTo>
                  <a:lnTo>
                    <a:pt x="290" y="338"/>
                  </a:lnTo>
                  <a:lnTo>
                    <a:pt x="290" y="337"/>
                  </a:lnTo>
                  <a:lnTo>
                    <a:pt x="289" y="337"/>
                  </a:lnTo>
                  <a:lnTo>
                    <a:pt x="289" y="336"/>
                  </a:lnTo>
                  <a:lnTo>
                    <a:pt x="289" y="337"/>
                  </a:lnTo>
                  <a:lnTo>
                    <a:pt x="287" y="337"/>
                  </a:lnTo>
                  <a:lnTo>
                    <a:pt x="287" y="338"/>
                  </a:lnTo>
                  <a:lnTo>
                    <a:pt x="287" y="340"/>
                  </a:lnTo>
                  <a:lnTo>
                    <a:pt x="286" y="340"/>
                  </a:lnTo>
                  <a:lnTo>
                    <a:pt x="286" y="341"/>
                  </a:lnTo>
                  <a:lnTo>
                    <a:pt x="286" y="340"/>
                  </a:lnTo>
                  <a:lnTo>
                    <a:pt x="286" y="341"/>
                  </a:lnTo>
                  <a:lnTo>
                    <a:pt x="285" y="341"/>
                  </a:lnTo>
                  <a:lnTo>
                    <a:pt x="286" y="340"/>
                  </a:lnTo>
                  <a:lnTo>
                    <a:pt x="286" y="338"/>
                  </a:lnTo>
                  <a:lnTo>
                    <a:pt x="285" y="338"/>
                  </a:lnTo>
                  <a:lnTo>
                    <a:pt x="286" y="340"/>
                  </a:lnTo>
                  <a:lnTo>
                    <a:pt x="285" y="340"/>
                  </a:lnTo>
                  <a:lnTo>
                    <a:pt x="285" y="341"/>
                  </a:lnTo>
                  <a:lnTo>
                    <a:pt x="285" y="342"/>
                  </a:lnTo>
                  <a:lnTo>
                    <a:pt x="284" y="342"/>
                  </a:lnTo>
                  <a:lnTo>
                    <a:pt x="284" y="341"/>
                  </a:lnTo>
                  <a:lnTo>
                    <a:pt x="285" y="340"/>
                  </a:lnTo>
                  <a:lnTo>
                    <a:pt x="284" y="340"/>
                  </a:lnTo>
                  <a:lnTo>
                    <a:pt x="282" y="341"/>
                  </a:lnTo>
                  <a:lnTo>
                    <a:pt x="281" y="342"/>
                  </a:lnTo>
                  <a:lnTo>
                    <a:pt x="282" y="342"/>
                  </a:lnTo>
                  <a:lnTo>
                    <a:pt x="281" y="342"/>
                  </a:lnTo>
                  <a:lnTo>
                    <a:pt x="281" y="343"/>
                  </a:lnTo>
                  <a:lnTo>
                    <a:pt x="281" y="345"/>
                  </a:lnTo>
                  <a:lnTo>
                    <a:pt x="280" y="345"/>
                  </a:lnTo>
                  <a:lnTo>
                    <a:pt x="279" y="345"/>
                  </a:lnTo>
                  <a:lnTo>
                    <a:pt x="277" y="345"/>
                  </a:lnTo>
                  <a:lnTo>
                    <a:pt x="277" y="343"/>
                  </a:lnTo>
                  <a:lnTo>
                    <a:pt x="276" y="343"/>
                  </a:lnTo>
                  <a:lnTo>
                    <a:pt x="275" y="345"/>
                  </a:lnTo>
                  <a:lnTo>
                    <a:pt x="275" y="343"/>
                  </a:lnTo>
                  <a:lnTo>
                    <a:pt x="273" y="345"/>
                  </a:lnTo>
                  <a:lnTo>
                    <a:pt x="273" y="343"/>
                  </a:lnTo>
                  <a:lnTo>
                    <a:pt x="272" y="343"/>
                  </a:lnTo>
                  <a:lnTo>
                    <a:pt x="271" y="343"/>
                  </a:lnTo>
                  <a:lnTo>
                    <a:pt x="271" y="345"/>
                  </a:lnTo>
                  <a:lnTo>
                    <a:pt x="270" y="345"/>
                  </a:lnTo>
                  <a:lnTo>
                    <a:pt x="268" y="345"/>
                  </a:lnTo>
                  <a:lnTo>
                    <a:pt x="268" y="343"/>
                  </a:lnTo>
                  <a:lnTo>
                    <a:pt x="267" y="343"/>
                  </a:lnTo>
                  <a:lnTo>
                    <a:pt x="267" y="342"/>
                  </a:lnTo>
                  <a:lnTo>
                    <a:pt x="266" y="342"/>
                  </a:lnTo>
                  <a:lnTo>
                    <a:pt x="265" y="342"/>
                  </a:lnTo>
                  <a:lnTo>
                    <a:pt x="265" y="343"/>
                  </a:lnTo>
                  <a:lnTo>
                    <a:pt x="265" y="342"/>
                  </a:lnTo>
                  <a:lnTo>
                    <a:pt x="265" y="341"/>
                  </a:lnTo>
                  <a:lnTo>
                    <a:pt x="263" y="341"/>
                  </a:lnTo>
                  <a:lnTo>
                    <a:pt x="262" y="340"/>
                  </a:lnTo>
                  <a:lnTo>
                    <a:pt x="261" y="340"/>
                  </a:lnTo>
                  <a:lnTo>
                    <a:pt x="259" y="340"/>
                  </a:lnTo>
                  <a:lnTo>
                    <a:pt x="258" y="340"/>
                  </a:lnTo>
                  <a:lnTo>
                    <a:pt x="258" y="341"/>
                  </a:lnTo>
                  <a:lnTo>
                    <a:pt x="257" y="341"/>
                  </a:lnTo>
                  <a:lnTo>
                    <a:pt x="257" y="340"/>
                  </a:lnTo>
                  <a:lnTo>
                    <a:pt x="256" y="340"/>
                  </a:lnTo>
                  <a:lnTo>
                    <a:pt x="254" y="340"/>
                  </a:lnTo>
                  <a:lnTo>
                    <a:pt x="253" y="340"/>
                  </a:lnTo>
                  <a:lnTo>
                    <a:pt x="253" y="338"/>
                  </a:lnTo>
                  <a:lnTo>
                    <a:pt x="252" y="338"/>
                  </a:lnTo>
                  <a:lnTo>
                    <a:pt x="252" y="337"/>
                  </a:lnTo>
                  <a:lnTo>
                    <a:pt x="252" y="336"/>
                  </a:lnTo>
                  <a:lnTo>
                    <a:pt x="252" y="335"/>
                  </a:lnTo>
                  <a:lnTo>
                    <a:pt x="250" y="335"/>
                  </a:lnTo>
                  <a:lnTo>
                    <a:pt x="250" y="333"/>
                  </a:lnTo>
                  <a:lnTo>
                    <a:pt x="249" y="333"/>
                  </a:lnTo>
                  <a:lnTo>
                    <a:pt x="249" y="335"/>
                  </a:lnTo>
                  <a:lnTo>
                    <a:pt x="249" y="336"/>
                  </a:lnTo>
                  <a:lnTo>
                    <a:pt x="249" y="337"/>
                  </a:lnTo>
                  <a:lnTo>
                    <a:pt x="248" y="337"/>
                  </a:lnTo>
                  <a:lnTo>
                    <a:pt x="247" y="337"/>
                  </a:lnTo>
                  <a:lnTo>
                    <a:pt x="245" y="337"/>
                  </a:lnTo>
                  <a:lnTo>
                    <a:pt x="244" y="337"/>
                  </a:lnTo>
                  <a:lnTo>
                    <a:pt x="243" y="337"/>
                  </a:lnTo>
                  <a:lnTo>
                    <a:pt x="242" y="337"/>
                  </a:lnTo>
                  <a:lnTo>
                    <a:pt x="240" y="337"/>
                  </a:lnTo>
                  <a:lnTo>
                    <a:pt x="239" y="337"/>
                  </a:lnTo>
                  <a:lnTo>
                    <a:pt x="238" y="337"/>
                  </a:lnTo>
                  <a:lnTo>
                    <a:pt x="236" y="337"/>
                  </a:lnTo>
                  <a:lnTo>
                    <a:pt x="235" y="337"/>
                  </a:lnTo>
                  <a:lnTo>
                    <a:pt x="234" y="337"/>
                  </a:lnTo>
                  <a:lnTo>
                    <a:pt x="233" y="337"/>
                  </a:lnTo>
                  <a:lnTo>
                    <a:pt x="231" y="337"/>
                  </a:lnTo>
                  <a:lnTo>
                    <a:pt x="230" y="337"/>
                  </a:lnTo>
                  <a:lnTo>
                    <a:pt x="229" y="337"/>
                  </a:lnTo>
                  <a:lnTo>
                    <a:pt x="228" y="337"/>
                  </a:lnTo>
                  <a:lnTo>
                    <a:pt x="226" y="337"/>
                  </a:lnTo>
                  <a:lnTo>
                    <a:pt x="225" y="337"/>
                  </a:lnTo>
                  <a:lnTo>
                    <a:pt x="224" y="337"/>
                  </a:lnTo>
                  <a:lnTo>
                    <a:pt x="222" y="337"/>
                  </a:lnTo>
                  <a:lnTo>
                    <a:pt x="221" y="337"/>
                  </a:lnTo>
                  <a:lnTo>
                    <a:pt x="220" y="337"/>
                  </a:lnTo>
                  <a:lnTo>
                    <a:pt x="219" y="337"/>
                  </a:lnTo>
                  <a:lnTo>
                    <a:pt x="217" y="337"/>
                  </a:lnTo>
                  <a:lnTo>
                    <a:pt x="216" y="337"/>
                  </a:lnTo>
                  <a:lnTo>
                    <a:pt x="215" y="337"/>
                  </a:lnTo>
                  <a:lnTo>
                    <a:pt x="214" y="337"/>
                  </a:lnTo>
                  <a:lnTo>
                    <a:pt x="212" y="337"/>
                  </a:lnTo>
                  <a:lnTo>
                    <a:pt x="211" y="337"/>
                  </a:lnTo>
                  <a:lnTo>
                    <a:pt x="210" y="337"/>
                  </a:lnTo>
                  <a:lnTo>
                    <a:pt x="208" y="337"/>
                  </a:lnTo>
                  <a:lnTo>
                    <a:pt x="207" y="337"/>
                  </a:lnTo>
                  <a:lnTo>
                    <a:pt x="206" y="337"/>
                  </a:lnTo>
                  <a:lnTo>
                    <a:pt x="205" y="337"/>
                  </a:lnTo>
                  <a:lnTo>
                    <a:pt x="203" y="337"/>
                  </a:lnTo>
                  <a:lnTo>
                    <a:pt x="202" y="337"/>
                  </a:lnTo>
                  <a:lnTo>
                    <a:pt x="201" y="337"/>
                  </a:lnTo>
                  <a:lnTo>
                    <a:pt x="200" y="337"/>
                  </a:lnTo>
                  <a:lnTo>
                    <a:pt x="198" y="337"/>
                  </a:lnTo>
                  <a:lnTo>
                    <a:pt x="197" y="337"/>
                  </a:lnTo>
                  <a:lnTo>
                    <a:pt x="196" y="337"/>
                  </a:lnTo>
                  <a:lnTo>
                    <a:pt x="194" y="337"/>
                  </a:lnTo>
                  <a:lnTo>
                    <a:pt x="193" y="337"/>
                  </a:lnTo>
                  <a:lnTo>
                    <a:pt x="192" y="337"/>
                  </a:lnTo>
                  <a:lnTo>
                    <a:pt x="191" y="337"/>
                  </a:lnTo>
                  <a:lnTo>
                    <a:pt x="189" y="337"/>
                  </a:lnTo>
                  <a:lnTo>
                    <a:pt x="188" y="337"/>
                  </a:lnTo>
                  <a:lnTo>
                    <a:pt x="187" y="337"/>
                  </a:lnTo>
                  <a:lnTo>
                    <a:pt x="186" y="337"/>
                  </a:lnTo>
                  <a:lnTo>
                    <a:pt x="184" y="337"/>
                  </a:lnTo>
                  <a:lnTo>
                    <a:pt x="183" y="337"/>
                  </a:lnTo>
                  <a:lnTo>
                    <a:pt x="182" y="337"/>
                  </a:lnTo>
                  <a:lnTo>
                    <a:pt x="180" y="337"/>
                  </a:lnTo>
                  <a:lnTo>
                    <a:pt x="179" y="337"/>
                  </a:lnTo>
                  <a:lnTo>
                    <a:pt x="178" y="337"/>
                  </a:lnTo>
                  <a:lnTo>
                    <a:pt x="177" y="337"/>
                  </a:lnTo>
                  <a:lnTo>
                    <a:pt x="175" y="337"/>
                  </a:lnTo>
                  <a:lnTo>
                    <a:pt x="174" y="337"/>
                  </a:lnTo>
                  <a:lnTo>
                    <a:pt x="173" y="337"/>
                  </a:lnTo>
                  <a:lnTo>
                    <a:pt x="172" y="337"/>
                  </a:lnTo>
                  <a:lnTo>
                    <a:pt x="170" y="337"/>
                  </a:lnTo>
                  <a:lnTo>
                    <a:pt x="169" y="337"/>
                  </a:lnTo>
                  <a:lnTo>
                    <a:pt x="168" y="337"/>
                  </a:lnTo>
                  <a:lnTo>
                    <a:pt x="166" y="337"/>
                  </a:lnTo>
                  <a:lnTo>
                    <a:pt x="165" y="337"/>
                  </a:lnTo>
                  <a:lnTo>
                    <a:pt x="164" y="337"/>
                  </a:lnTo>
                  <a:lnTo>
                    <a:pt x="163" y="337"/>
                  </a:lnTo>
                  <a:lnTo>
                    <a:pt x="161" y="337"/>
                  </a:lnTo>
                  <a:lnTo>
                    <a:pt x="160" y="337"/>
                  </a:lnTo>
                  <a:lnTo>
                    <a:pt x="159" y="337"/>
                  </a:lnTo>
                  <a:lnTo>
                    <a:pt x="158" y="337"/>
                  </a:lnTo>
                  <a:lnTo>
                    <a:pt x="156" y="337"/>
                  </a:lnTo>
                  <a:lnTo>
                    <a:pt x="155" y="337"/>
                  </a:lnTo>
                  <a:lnTo>
                    <a:pt x="154" y="337"/>
                  </a:lnTo>
                  <a:lnTo>
                    <a:pt x="152" y="337"/>
                  </a:lnTo>
                  <a:lnTo>
                    <a:pt x="151" y="337"/>
                  </a:lnTo>
                  <a:lnTo>
                    <a:pt x="150" y="337"/>
                  </a:lnTo>
                  <a:lnTo>
                    <a:pt x="149" y="337"/>
                  </a:lnTo>
                  <a:lnTo>
                    <a:pt x="147" y="337"/>
                  </a:lnTo>
                  <a:lnTo>
                    <a:pt x="146" y="337"/>
                  </a:lnTo>
                  <a:lnTo>
                    <a:pt x="145" y="337"/>
                  </a:lnTo>
                  <a:lnTo>
                    <a:pt x="144" y="337"/>
                  </a:lnTo>
                  <a:lnTo>
                    <a:pt x="142" y="337"/>
                  </a:lnTo>
                  <a:lnTo>
                    <a:pt x="141" y="337"/>
                  </a:lnTo>
                  <a:lnTo>
                    <a:pt x="140" y="337"/>
                  </a:lnTo>
                  <a:lnTo>
                    <a:pt x="138" y="337"/>
                  </a:lnTo>
                  <a:lnTo>
                    <a:pt x="137" y="337"/>
                  </a:lnTo>
                  <a:lnTo>
                    <a:pt x="136" y="337"/>
                  </a:lnTo>
                  <a:lnTo>
                    <a:pt x="135" y="337"/>
                  </a:lnTo>
                  <a:lnTo>
                    <a:pt x="133" y="337"/>
                  </a:lnTo>
                  <a:lnTo>
                    <a:pt x="132" y="337"/>
                  </a:lnTo>
                  <a:lnTo>
                    <a:pt x="131" y="337"/>
                  </a:lnTo>
                  <a:lnTo>
                    <a:pt x="130" y="337"/>
                  </a:lnTo>
                  <a:lnTo>
                    <a:pt x="128" y="337"/>
                  </a:lnTo>
                  <a:lnTo>
                    <a:pt x="127" y="337"/>
                  </a:lnTo>
                  <a:lnTo>
                    <a:pt x="126" y="337"/>
                  </a:lnTo>
                  <a:lnTo>
                    <a:pt x="124" y="337"/>
                  </a:lnTo>
                  <a:lnTo>
                    <a:pt x="123" y="337"/>
                  </a:lnTo>
                  <a:lnTo>
                    <a:pt x="122" y="337"/>
                  </a:lnTo>
                  <a:lnTo>
                    <a:pt x="121" y="337"/>
                  </a:lnTo>
                  <a:lnTo>
                    <a:pt x="119" y="337"/>
                  </a:lnTo>
                  <a:lnTo>
                    <a:pt x="118" y="337"/>
                  </a:lnTo>
                  <a:lnTo>
                    <a:pt x="117" y="337"/>
                  </a:lnTo>
                  <a:lnTo>
                    <a:pt x="116" y="337"/>
                  </a:lnTo>
                  <a:lnTo>
                    <a:pt x="114" y="337"/>
                  </a:lnTo>
                  <a:lnTo>
                    <a:pt x="113" y="337"/>
                  </a:lnTo>
                  <a:lnTo>
                    <a:pt x="112" y="337"/>
                  </a:lnTo>
                  <a:lnTo>
                    <a:pt x="110" y="337"/>
                  </a:lnTo>
                  <a:lnTo>
                    <a:pt x="109" y="337"/>
                  </a:lnTo>
                  <a:lnTo>
                    <a:pt x="108" y="337"/>
                  </a:lnTo>
                  <a:lnTo>
                    <a:pt x="107" y="337"/>
                  </a:lnTo>
                  <a:lnTo>
                    <a:pt x="105" y="337"/>
                  </a:lnTo>
                  <a:lnTo>
                    <a:pt x="104" y="337"/>
                  </a:lnTo>
                  <a:lnTo>
                    <a:pt x="103" y="337"/>
                  </a:lnTo>
                  <a:lnTo>
                    <a:pt x="101" y="337"/>
                  </a:lnTo>
                  <a:lnTo>
                    <a:pt x="100" y="337"/>
                  </a:lnTo>
                  <a:lnTo>
                    <a:pt x="99" y="337"/>
                  </a:lnTo>
                  <a:lnTo>
                    <a:pt x="99" y="336"/>
                  </a:lnTo>
                  <a:lnTo>
                    <a:pt x="98" y="336"/>
                  </a:lnTo>
                  <a:lnTo>
                    <a:pt x="98" y="337"/>
                  </a:lnTo>
                  <a:lnTo>
                    <a:pt x="98" y="336"/>
                  </a:lnTo>
                  <a:lnTo>
                    <a:pt x="96" y="336"/>
                  </a:lnTo>
                  <a:lnTo>
                    <a:pt x="96" y="335"/>
                  </a:lnTo>
                  <a:lnTo>
                    <a:pt x="98" y="335"/>
                  </a:lnTo>
                  <a:lnTo>
                    <a:pt x="96" y="335"/>
                  </a:lnTo>
                  <a:lnTo>
                    <a:pt x="98" y="335"/>
                  </a:lnTo>
                  <a:lnTo>
                    <a:pt x="99" y="335"/>
                  </a:lnTo>
                  <a:lnTo>
                    <a:pt x="99" y="333"/>
                  </a:lnTo>
                  <a:lnTo>
                    <a:pt x="99" y="335"/>
                  </a:lnTo>
                  <a:lnTo>
                    <a:pt x="98" y="335"/>
                  </a:lnTo>
                  <a:lnTo>
                    <a:pt x="96" y="333"/>
                  </a:lnTo>
                  <a:lnTo>
                    <a:pt x="96" y="332"/>
                  </a:lnTo>
                  <a:lnTo>
                    <a:pt x="96" y="331"/>
                  </a:lnTo>
                  <a:lnTo>
                    <a:pt x="98" y="331"/>
                  </a:lnTo>
                  <a:lnTo>
                    <a:pt x="96" y="331"/>
                  </a:lnTo>
                  <a:lnTo>
                    <a:pt x="96" y="332"/>
                  </a:lnTo>
                  <a:lnTo>
                    <a:pt x="95" y="332"/>
                  </a:lnTo>
                  <a:lnTo>
                    <a:pt x="95" y="333"/>
                  </a:lnTo>
                  <a:lnTo>
                    <a:pt x="94" y="333"/>
                  </a:lnTo>
                  <a:lnTo>
                    <a:pt x="93" y="332"/>
                  </a:lnTo>
                  <a:lnTo>
                    <a:pt x="93" y="331"/>
                  </a:lnTo>
                  <a:lnTo>
                    <a:pt x="94" y="331"/>
                  </a:lnTo>
                  <a:lnTo>
                    <a:pt x="94" y="332"/>
                  </a:lnTo>
                  <a:lnTo>
                    <a:pt x="95" y="331"/>
                  </a:lnTo>
                  <a:lnTo>
                    <a:pt x="94" y="331"/>
                  </a:lnTo>
                  <a:lnTo>
                    <a:pt x="93" y="331"/>
                  </a:lnTo>
                  <a:lnTo>
                    <a:pt x="93" y="329"/>
                  </a:lnTo>
                  <a:lnTo>
                    <a:pt x="94" y="329"/>
                  </a:lnTo>
                  <a:lnTo>
                    <a:pt x="93" y="329"/>
                  </a:lnTo>
                  <a:lnTo>
                    <a:pt x="93" y="328"/>
                  </a:lnTo>
                  <a:lnTo>
                    <a:pt x="94" y="328"/>
                  </a:lnTo>
                  <a:lnTo>
                    <a:pt x="94" y="327"/>
                  </a:lnTo>
                  <a:lnTo>
                    <a:pt x="93" y="327"/>
                  </a:lnTo>
                  <a:lnTo>
                    <a:pt x="94" y="327"/>
                  </a:lnTo>
                  <a:lnTo>
                    <a:pt x="94" y="328"/>
                  </a:lnTo>
                  <a:lnTo>
                    <a:pt x="93" y="328"/>
                  </a:lnTo>
                  <a:lnTo>
                    <a:pt x="93" y="329"/>
                  </a:lnTo>
                  <a:lnTo>
                    <a:pt x="91" y="331"/>
                  </a:lnTo>
                  <a:lnTo>
                    <a:pt x="90" y="331"/>
                  </a:lnTo>
                  <a:lnTo>
                    <a:pt x="90" y="329"/>
                  </a:lnTo>
                  <a:lnTo>
                    <a:pt x="89" y="329"/>
                  </a:lnTo>
                  <a:lnTo>
                    <a:pt x="89" y="328"/>
                  </a:lnTo>
                  <a:lnTo>
                    <a:pt x="87" y="328"/>
                  </a:lnTo>
                  <a:lnTo>
                    <a:pt x="89" y="328"/>
                  </a:lnTo>
                  <a:lnTo>
                    <a:pt x="89" y="327"/>
                  </a:lnTo>
                  <a:lnTo>
                    <a:pt x="89" y="326"/>
                  </a:lnTo>
                  <a:lnTo>
                    <a:pt x="89" y="324"/>
                  </a:lnTo>
                  <a:lnTo>
                    <a:pt x="90" y="324"/>
                  </a:lnTo>
                  <a:lnTo>
                    <a:pt x="91" y="324"/>
                  </a:lnTo>
                  <a:lnTo>
                    <a:pt x="90" y="324"/>
                  </a:lnTo>
                  <a:lnTo>
                    <a:pt x="89" y="324"/>
                  </a:lnTo>
                  <a:lnTo>
                    <a:pt x="89" y="326"/>
                  </a:lnTo>
                  <a:lnTo>
                    <a:pt x="87" y="326"/>
                  </a:lnTo>
                  <a:lnTo>
                    <a:pt x="87" y="324"/>
                  </a:lnTo>
                  <a:lnTo>
                    <a:pt x="87" y="326"/>
                  </a:lnTo>
                  <a:lnTo>
                    <a:pt x="86" y="326"/>
                  </a:lnTo>
                  <a:lnTo>
                    <a:pt x="86" y="324"/>
                  </a:lnTo>
                  <a:lnTo>
                    <a:pt x="87" y="324"/>
                  </a:lnTo>
                  <a:lnTo>
                    <a:pt x="87" y="323"/>
                  </a:lnTo>
                  <a:lnTo>
                    <a:pt x="87" y="322"/>
                  </a:lnTo>
                  <a:lnTo>
                    <a:pt x="89" y="322"/>
                  </a:lnTo>
                  <a:lnTo>
                    <a:pt x="87" y="322"/>
                  </a:lnTo>
                  <a:lnTo>
                    <a:pt x="87" y="321"/>
                  </a:lnTo>
                  <a:lnTo>
                    <a:pt x="89" y="321"/>
                  </a:lnTo>
                  <a:lnTo>
                    <a:pt x="87" y="321"/>
                  </a:lnTo>
                  <a:lnTo>
                    <a:pt x="87" y="322"/>
                  </a:lnTo>
                  <a:lnTo>
                    <a:pt x="87" y="323"/>
                  </a:lnTo>
                  <a:lnTo>
                    <a:pt x="87" y="324"/>
                  </a:lnTo>
                  <a:lnTo>
                    <a:pt x="86" y="324"/>
                  </a:lnTo>
                  <a:lnTo>
                    <a:pt x="85" y="324"/>
                  </a:lnTo>
                  <a:lnTo>
                    <a:pt x="85" y="323"/>
                  </a:lnTo>
                  <a:lnTo>
                    <a:pt x="85" y="324"/>
                  </a:lnTo>
                  <a:lnTo>
                    <a:pt x="84" y="324"/>
                  </a:lnTo>
                  <a:lnTo>
                    <a:pt x="84" y="323"/>
                  </a:lnTo>
                  <a:lnTo>
                    <a:pt x="85" y="323"/>
                  </a:lnTo>
                  <a:lnTo>
                    <a:pt x="84" y="323"/>
                  </a:lnTo>
                  <a:lnTo>
                    <a:pt x="85" y="323"/>
                  </a:lnTo>
                  <a:lnTo>
                    <a:pt x="85" y="322"/>
                  </a:lnTo>
                  <a:lnTo>
                    <a:pt x="84" y="323"/>
                  </a:lnTo>
                  <a:lnTo>
                    <a:pt x="84" y="324"/>
                  </a:lnTo>
                  <a:lnTo>
                    <a:pt x="82" y="324"/>
                  </a:lnTo>
                  <a:lnTo>
                    <a:pt x="84" y="324"/>
                  </a:lnTo>
                  <a:lnTo>
                    <a:pt x="82" y="324"/>
                  </a:lnTo>
                  <a:lnTo>
                    <a:pt x="81" y="324"/>
                  </a:lnTo>
                  <a:lnTo>
                    <a:pt x="80" y="324"/>
                  </a:lnTo>
                  <a:lnTo>
                    <a:pt x="81" y="323"/>
                  </a:lnTo>
                  <a:lnTo>
                    <a:pt x="81" y="324"/>
                  </a:lnTo>
                  <a:lnTo>
                    <a:pt x="81" y="323"/>
                  </a:lnTo>
                  <a:lnTo>
                    <a:pt x="82" y="323"/>
                  </a:lnTo>
                  <a:lnTo>
                    <a:pt x="81" y="323"/>
                  </a:lnTo>
                  <a:lnTo>
                    <a:pt x="80" y="323"/>
                  </a:lnTo>
                  <a:lnTo>
                    <a:pt x="81" y="323"/>
                  </a:lnTo>
                  <a:lnTo>
                    <a:pt x="82" y="323"/>
                  </a:lnTo>
                  <a:lnTo>
                    <a:pt x="84" y="323"/>
                  </a:lnTo>
                  <a:lnTo>
                    <a:pt x="84" y="322"/>
                  </a:lnTo>
                  <a:lnTo>
                    <a:pt x="84" y="321"/>
                  </a:lnTo>
                  <a:lnTo>
                    <a:pt x="85" y="321"/>
                  </a:lnTo>
                  <a:lnTo>
                    <a:pt x="84" y="319"/>
                  </a:lnTo>
                  <a:lnTo>
                    <a:pt x="84" y="321"/>
                  </a:lnTo>
                  <a:lnTo>
                    <a:pt x="84" y="322"/>
                  </a:lnTo>
                  <a:lnTo>
                    <a:pt x="82" y="322"/>
                  </a:lnTo>
                  <a:lnTo>
                    <a:pt x="82" y="323"/>
                  </a:lnTo>
                  <a:lnTo>
                    <a:pt x="82" y="322"/>
                  </a:lnTo>
                  <a:lnTo>
                    <a:pt x="81" y="322"/>
                  </a:lnTo>
                  <a:lnTo>
                    <a:pt x="81" y="323"/>
                  </a:lnTo>
                  <a:lnTo>
                    <a:pt x="81" y="322"/>
                  </a:lnTo>
                  <a:lnTo>
                    <a:pt x="81" y="321"/>
                  </a:lnTo>
                  <a:lnTo>
                    <a:pt x="80" y="321"/>
                  </a:lnTo>
                  <a:lnTo>
                    <a:pt x="80" y="322"/>
                  </a:lnTo>
                  <a:lnTo>
                    <a:pt x="79" y="322"/>
                  </a:lnTo>
                  <a:lnTo>
                    <a:pt x="79" y="321"/>
                  </a:lnTo>
                  <a:lnTo>
                    <a:pt x="80" y="321"/>
                  </a:lnTo>
                  <a:lnTo>
                    <a:pt x="81" y="321"/>
                  </a:lnTo>
                  <a:lnTo>
                    <a:pt x="80" y="321"/>
                  </a:lnTo>
                  <a:lnTo>
                    <a:pt x="79" y="321"/>
                  </a:lnTo>
                  <a:lnTo>
                    <a:pt x="79" y="319"/>
                  </a:lnTo>
                  <a:lnTo>
                    <a:pt x="79" y="321"/>
                  </a:lnTo>
                  <a:lnTo>
                    <a:pt x="77" y="321"/>
                  </a:lnTo>
                  <a:lnTo>
                    <a:pt x="76" y="321"/>
                  </a:lnTo>
                  <a:lnTo>
                    <a:pt x="75" y="321"/>
                  </a:lnTo>
                  <a:lnTo>
                    <a:pt x="76" y="321"/>
                  </a:lnTo>
                  <a:lnTo>
                    <a:pt x="77" y="321"/>
                  </a:lnTo>
                  <a:lnTo>
                    <a:pt x="76" y="321"/>
                  </a:lnTo>
                  <a:lnTo>
                    <a:pt x="76" y="322"/>
                  </a:lnTo>
                  <a:lnTo>
                    <a:pt x="76" y="321"/>
                  </a:lnTo>
                  <a:lnTo>
                    <a:pt x="75" y="321"/>
                  </a:lnTo>
                  <a:lnTo>
                    <a:pt x="73" y="321"/>
                  </a:lnTo>
                  <a:lnTo>
                    <a:pt x="73" y="319"/>
                  </a:lnTo>
                  <a:lnTo>
                    <a:pt x="72" y="319"/>
                  </a:lnTo>
                  <a:lnTo>
                    <a:pt x="72" y="318"/>
                  </a:lnTo>
                  <a:lnTo>
                    <a:pt x="73" y="318"/>
                  </a:lnTo>
                  <a:lnTo>
                    <a:pt x="73" y="317"/>
                  </a:lnTo>
                  <a:lnTo>
                    <a:pt x="75" y="317"/>
                  </a:lnTo>
                  <a:lnTo>
                    <a:pt x="75" y="318"/>
                  </a:lnTo>
                  <a:lnTo>
                    <a:pt x="75" y="317"/>
                  </a:lnTo>
                  <a:lnTo>
                    <a:pt x="76" y="317"/>
                  </a:lnTo>
                  <a:lnTo>
                    <a:pt x="75" y="317"/>
                  </a:lnTo>
                  <a:lnTo>
                    <a:pt x="73" y="317"/>
                  </a:lnTo>
                  <a:lnTo>
                    <a:pt x="72" y="317"/>
                  </a:lnTo>
                  <a:lnTo>
                    <a:pt x="73" y="315"/>
                  </a:lnTo>
                  <a:lnTo>
                    <a:pt x="73" y="314"/>
                  </a:lnTo>
                  <a:lnTo>
                    <a:pt x="75" y="314"/>
                  </a:lnTo>
                  <a:lnTo>
                    <a:pt x="76" y="314"/>
                  </a:lnTo>
                  <a:lnTo>
                    <a:pt x="77" y="314"/>
                  </a:lnTo>
                  <a:lnTo>
                    <a:pt x="79" y="314"/>
                  </a:lnTo>
                  <a:lnTo>
                    <a:pt x="79" y="313"/>
                  </a:lnTo>
                  <a:lnTo>
                    <a:pt x="79" y="314"/>
                  </a:lnTo>
                  <a:lnTo>
                    <a:pt x="76" y="314"/>
                  </a:lnTo>
                  <a:lnTo>
                    <a:pt x="75" y="314"/>
                  </a:lnTo>
                  <a:lnTo>
                    <a:pt x="73" y="314"/>
                  </a:lnTo>
                  <a:lnTo>
                    <a:pt x="73" y="313"/>
                  </a:lnTo>
                  <a:lnTo>
                    <a:pt x="75" y="313"/>
                  </a:lnTo>
                  <a:lnTo>
                    <a:pt x="75" y="312"/>
                  </a:lnTo>
                  <a:lnTo>
                    <a:pt x="75" y="313"/>
                  </a:lnTo>
                  <a:lnTo>
                    <a:pt x="73" y="313"/>
                  </a:lnTo>
                  <a:lnTo>
                    <a:pt x="73" y="314"/>
                  </a:lnTo>
                  <a:lnTo>
                    <a:pt x="72" y="314"/>
                  </a:lnTo>
                  <a:lnTo>
                    <a:pt x="73" y="314"/>
                  </a:lnTo>
                  <a:lnTo>
                    <a:pt x="73" y="315"/>
                  </a:lnTo>
                  <a:lnTo>
                    <a:pt x="72" y="315"/>
                  </a:lnTo>
                  <a:lnTo>
                    <a:pt x="72" y="314"/>
                  </a:lnTo>
                  <a:lnTo>
                    <a:pt x="71" y="314"/>
                  </a:lnTo>
                  <a:lnTo>
                    <a:pt x="71" y="313"/>
                  </a:lnTo>
                  <a:lnTo>
                    <a:pt x="72" y="313"/>
                  </a:lnTo>
                  <a:lnTo>
                    <a:pt x="71" y="313"/>
                  </a:lnTo>
                  <a:lnTo>
                    <a:pt x="71" y="312"/>
                  </a:lnTo>
                  <a:lnTo>
                    <a:pt x="72" y="312"/>
                  </a:lnTo>
                  <a:lnTo>
                    <a:pt x="72" y="310"/>
                  </a:lnTo>
                  <a:lnTo>
                    <a:pt x="73" y="310"/>
                  </a:lnTo>
                  <a:lnTo>
                    <a:pt x="73" y="309"/>
                  </a:lnTo>
                  <a:lnTo>
                    <a:pt x="73" y="310"/>
                  </a:lnTo>
                  <a:lnTo>
                    <a:pt x="73" y="309"/>
                  </a:lnTo>
                  <a:lnTo>
                    <a:pt x="75" y="309"/>
                  </a:lnTo>
                  <a:lnTo>
                    <a:pt x="75" y="308"/>
                  </a:lnTo>
                  <a:lnTo>
                    <a:pt x="76" y="308"/>
                  </a:lnTo>
                  <a:lnTo>
                    <a:pt x="76" y="309"/>
                  </a:lnTo>
                  <a:lnTo>
                    <a:pt x="77" y="309"/>
                  </a:lnTo>
                  <a:lnTo>
                    <a:pt x="77" y="310"/>
                  </a:lnTo>
                  <a:lnTo>
                    <a:pt x="79" y="310"/>
                  </a:lnTo>
                  <a:lnTo>
                    <a:pt x="79" y="312"/>
                  </a:lnTo>
                  <a:lnTo>
                    <a:pt x="79" y="310"/>
                  </a:lnTo>
                  <a:lnTo>
                    <a:pt x="77" y="310"/>
                  </a:lnTo>
                  <a:lnTo>
                    <a:pt x="77" y="309"/>
                  </a:lnTo>
                  <a:lnTo>
                    <a:pt x="77" y="308"/>
                  </a:lnTo>
                  <a:lnTo>
                    <a:pt x="76" y="308"/>
                  </a:lnTo>
                  <a:lnTo>
                    <a:pt x="77" y="308"/>
                  </a:lnTo>
                  <a:lnTo>
                    <a:pt x="76" y="308"/>
                  </a:lnTo>
                  <a:lnTo>
                    <a:pt x="75" y="308"/>
                  </a:lnTo>
                  <a:lnTo>
                    <a:pt x="75" y="307"/>
                  </a:lnTo>
                  <a:lnTo>
                    <a:pt x="76" y="305"/>
                  </a:lnTo>
                  <a:lnTo>
                    <a:pt x="77" y="305"/>
                  </a:lnTo>
                  <a:lnTo>
                    <a:pt x="77" y="304"/>
                  </a:lnTo>
                  <a:lnTo>
                    <a:pt x="76" y="304"/>
                  </a:lnTo>
                  <a:lnTo>
                    <a:pt x="76" y="303"/>
                  </a:lnTo>
                  <a:lnTo>
                    <a:pt x="76" y="304"/>
                  </a:lnTo>
                  <a:lnTo>
                    <a:pt x="76" y="305"/>
                  </a:lnTo>
                  <a:lnTo>
                    <a:pt x="75" y="307"/>
                  </a:lnTo>
                  <a:lnTo>
                    <a:pt x="73" y="308"/>
                  </a:lnTo>
                  <a:lnTo>
                    <a:pt x="72" y="308"/>
                  </a:lnTo>
                  <a:lnTo>
                    <a:pt x="72" y="309"/>
                  </a:lnTo>
                  <a:lnTo>
                    <a:pt x="72" y="308"/>
                  </a:lnTo>
                  <a:lnTo>
                    <a:pt x="72" y="309"/>
                  </a:lnTo>
                  <a:lnTo>
                    <a:pt x="71" y="309"/>
                  </a:lnTo>
                  <a:lnTo>
                    <a:pt x="71" y="308"/>
                  </a:lnTo>
                  <a:lnTo>
                    <a:pt x="72" y="308"/>
                  </a:lnTo>
                  <a:lnTo>
                    <a:pt x="71" y="308"/>
                  </a:lnTo>
                  <a:lnTo>
                    <a:pt x="71" y="307"/>
                  </a:lnTo>
                  <a:lnTo>
                    <a:pt x="71" y="308"/>
                  </a:lnTo>
                  <a:lnTo>
                    <a:pt x="71" y="307"/>
                  </a:lnTo>
                  <a:lnTo>
                    <a:pt x="71" y="305"/>
                  </a:lnTo>
                  <a:lnTo>
                    <a:pt x="71" y="307"/>
                  </a:lnTo>
                  <a:lnTo>
                    <a:pt x="70" y="308"/>
                  </a:lnTo>
                  <a:lnTo>
                    <a:pt x="70" y="309"/>
                  </a:lnTo>
                  <a:lnTo>
                    <a:pt x="68" y="309"/>
                  </a:lnTo>
                  <a:lnTo>
                    <a:pt x="68" y="308"/>
                  </a:lnTo>
                  <a:lnTo>
                    <a:pt x="70" y="308"/>
                  </a:lnTo>
                  <a:lnTo>
                    <a:pt x="70" y="307"/>
                  </a:lnTo>
                  <a:lnTo>
                    <a:pt x="70" y="305"/>
                  </a:lnTo>
                  <a:lnTo>
                    <a:pt x="70" y="304"/>
                  </a:lnTo>
                  <a:lnTo>
                    <a:pt x="70" y="303"/>
                  </a:lnTo>
                  <a:lnTo>
                    <a:pt x="71" y="303"/>
                  </a:lnTo>
                  <a:lnTo>
                    <a:pt x="70" y="303"/>
                  </a:lnTo>
                  <a:lnTo>
                    <a:pt x="70" y="304"/>
                  </a:lnTo>
                  <a:lnTo>
                    <a:pt x="68" y="304"/>
                  </a:lnTo>
                  <a:lnTo>
                    <a:pt x="68" y="303"/>
                  </a:lnTo>
                  <a:lnTo>
                    <a:pt x="68" y="301"/>
                  </a:lnTo>
                  <a:lnTo>
                    <a:pt x="68" y="300"/>
                  </a:lnTo>
                  <a:lnTo>
                    <a:pt x="67" y="300"/>
                  </a:lnTo>
                  <a:lnTo>
                    <a:pt x="66" y="300"/>
                  </a:lnTo>
                  <a:lnTo>
                    <a:pt x="66" y="299"/>
                  </a:lnTo>
                  <a:lnTo>
                    <a:pt x="66" y="298"/>
                  </a:lnTo>
                  <a:lnTo>
                    <a:pt x="66" y="296"/>
                  </a:lnTo>
                  <a:lnTo>
                    <a:pt x="67" y="296"/>
                  </a:lnTo>
                  <a:lnTo>
                    <a:pt x="67" y="298"/>
                  </a:lnTo>
                  <a:lnTo>
                    <a:pt x="68" y="299"/>
                  </a:lnTo>
                  <a:lnTo>
                    <a:pt x="68" y="298"/>
                  </a:lnTo>
                  <a:lnTo>
                    <a:pt x="70" y="298"/>
                  </a:lnTo>
                  <a:lnTo>
                    <a:pt x="71" y="298"/>
                  </a:lnTo>
                  <a:lnTo>
                    <a:pt x="71" y="299"/>
                  </a:lnTo>
                  <a:lnTo>
                    <a:pt x="71" y="300"/>
                  </a:lnTo>
                  <a:lnTo>
                    <a:pt x="71" y="299"/>
                  </a:lnTo>
                  <a:lnTo>
                    <a:pt x="71" y="298"/>
                  </a:lnTo>
                  <a:lnTo>
                    <a:pt x="70" y="298"/>
                  </a:lnTo>
                  <a:lnTo>
                    <a:pt x="68" y="298"/>
                  </a:lnTo>
                  <a:lnTo>
                    <a:pt x="67" y="298"/>
                  </a:lnTo>
                  <a:lnTo>
                    <a:pt x="67" y="296"/>
                  </a:lnTo>
                  <a:lnTo>
                    <a:pt x="66" y="296"/>
                  </a:lnTo>
                  <a:lnTo>
                    <a:pt x="67" y="296"/>
                  </a:lnTo>
                  <a:lnTo>
                    <a:pt x="67" y="295"/>
                  </a:lnTo>
                  <a:lnTo>
                    <a:pt x="67" y="294"/>
                  </a:lnTo>
                  <a:lnTo>
                    <a:pt x="68" y="294"/>
                  </a:lnTo>
                  <a:lnTo>
                    <a:pt x="68" y="295"/>
                  </a:lnTo>
                  <a:lnTo>
                    <a:pt x="68" y="294"/>
                  </a:lnTo>
                  <a:lnTo>
                    <a:pt x="67" y="294"/>
                  </a:lnTo>
                  <a:lnTo>
                    <a:pt x="67" y="293"/>
                  </a:lnTo>
                  <a:lnTo>
                    <a:pt x="67" y="294"/>
                  </a:lnTo>
                  <a:lnTo>
                    <a:pt x="66" y="294"/>
                  </a:lnTo>
                  <a:lnTo>
                    <a:pt x="66" y="295"/>
                  </a:lnTo>
                  <a:lnTo>
                    <a:pt x="66" y="294"/>
                  </a:lnTo>
                  <a:lnTo>
                    <a:pt x="66" y="295"/>
                  </a:lnTo>
                  <a:lnTo>
                    <a:pt x="66" y="294"/>
                  </a:lnTo>
                  <a:lnTo>
                    <a:pt x="66" y="295"/>
                  </a:lnTo>
                  <a:lnTo>
                    <a:pt x="65" y="295"/>
                  </a:lnTo>
                  <a:lnTo>
                    <a:pt x="66" y="295"/>
                  </a:lnTo>
                  <a:lnTo>
                    <a:pt x="65" y="295"/>
                  </a:lnTo>
                  <a:lnTo>
                    <a:pt x="65" y="296"/>
                  </a:lnTo>
                  <a:lnTo>
                    <a:pt x="65" y="298"/>
                  </a:lnTo>
                  <a:lnTo>
                    <a:pt x="65" y="299"/>
                  </a:lnTo>
                  <a:lnTo>
                    <a:pt x="63" y="299"/>
                  </a:lnTo>
                  <a:lnTo>
                    <a:pt x="62" y="296"/>
                  </a:lnTo>
                  <a:lnTo>
                    <a:pt x="62" y="295"/>
                  </a:lnTo>
                  <a:lnTo>
                    <a:pt x="61" y="295"/>
                  </a:lnTo>
                  <a:lnTo>
                    <a:pt x="61" y="294"/>
                  </a:lnTo>
                  <a:lnTo>
                    <a:pt x="59" y="294"/>
                  </a:lnTo>
                  <a:lnTo>
                    <a:pt x="61" y="294"/>
                  </a:lnTo>
                  <a:lnTo>
                    <a:pt x="59" y="294"/>
                  </a:lnTo>
                  <a:lnTo>
                    <a:pt x="59" y="293"/>
                  </a:lnTo>
                  <a:lnTo>
                    <a:pt x="59" y="291"/>
                  </a:lnTo>
                  <a:lnTo>
                    <a:pt x="61" y="291"/>
                  </a:lnTo>
                  <a:lnTo>
                    <a:pt x="61" y="293"/>
                  </a:lnTo>
                  <a:lnTo>
                    <a:pt x="62" y="294"/>
                  </a:lnTo>
                  <a:lnTo>
                    <a:pt x="62" y="293"/>
                  </a:lnTo>
                  <a:lnTo>
                    <a:pt x="61" y="293"/>
                  </a:lnTo>
                  <a:lnTo>
                    <a:pt x="61" y="291"/>
                  </a:lnTo>
                  <a:lnTo>
                    <a:pt x="62" y="291"/>
                  </a:lnTo>
                  <a:lnTo>
                    <a:pt x="63" y="291"/>
                  </a:lnTo>
                  <a:lnTo>
                    <a:pt x="62" y="291"/>
                  </a:lnTo>
                  <a:lnTo>
                    <a:pt x="61" y="291"/>
                  </a:lnTo>
                  <a:lnTo>
                    <a:pt x="59" y="291"/>
                  </a:lnTo>
                  <a:lnTo>
                    <a:pt x="58" y="291"/>
                  </a:lnTo>
                  <a:lnTo>
                    <a:pt x="58" y="290"/>
                  </a:lnTo>
                  <a:lnTo>
                    <a:pt x="59" y="290"/>
                  </a:lnTo>
                  <a:lnTo>
                    <a:pt x="58" y="290"/>
                  </a:lnTo>
                  <a:lnTo>
                    <a:pt x="58" y="289"/>
                  </a:lnTo>
                  <a:lnTo>
                    <a:pt x="58" y="290"/>
                  </a:lnTo>
                  <a:lnTo>
                    <a:pt x="57" y="290"/>
                  </a:lnTo>
                  <a:lnTo>
                    <a:pt x="57" y="289"/>
                  </a:lnTo>
                  <a:lnTo>
                    <a:pt x="58" y="289"/>
                  </a:lnTo>
                  <a:lnTo>
                    <a:pt x="58" y="287"/>
                  </a:lnTo>
                  <a:lnTo>
                    <a:pt x="58" y="289"/>
                  </a:lnTo>
                  <a:lnTo>
                    <a:pt x="59" y="290"/>
                  </a:lnTo>
                  <a:lnTo>
                    <a:pt x="61" y="290"/>
                  </a:lnTo>
                  <a:lnTo>
                    <a:pt x="59" y="290"/>
                  </a:lnTo>
                  <a:lnTo>
                    <a:pt x="59" y="289"/>
                  </a:lnTo>
                  <a:lnTo>
                    <a:pt x="58" y="287"/>
                  </a:lnTo>
                  <a:lnTo>
                    <a:pt x="58" y="286"/>
                  </a:lnTo>
                  <a:lnTo>
                    <a:pt x="59" y="286"/>
                  </a:lnTo>
                  <a:lnTo>
                    <a:pt x="59" y="287"/>
                  </a:lnTo>
                  <a:lnTo>
                    <a:pt x="61" y="287"/>
                  </a:lnTo>
                  <a:lnTo>
                    <a:pt x="59" y="287"/>
                  </a:lnTo>
                  <a:lnTo>
                    <a:pt x="59" y="286"/>
                  </a:lnTo>
                  <a:lnTo>
                    <a:pt x="59" y="285"/>
                  </a:lnTo>
                  <a:lnTo>
                    <a:pt x="59" y="284"/>
                  </a:lnTo>
                  <a:lnTo>
                    <a:pt x="61" y="284"/>
                  </a:lnTo>
                  <a:lnTo>
                    <a:pt x="59" y="285"/>
                  </a:lnTo>
                  <a:lnTo>
                    <a:pt x="61" y="285"/>
                  </a:lnTo>
                  <a:lnTo>
                    <a:pt x="61" y="284"/>
                  </a:lnTo>
                  <a:lnTo>
                    <a:pt x="62" y="284"/>
                  </a:lnTo>
                  <a:lnTo>
                    <a:pt x="61" y="284"/>
                  </a:lnTo>
                  <a:lnTo>
                    <a:pt x="59" y="284"/>
                  </a:lnTo>
                  <a:lnTo>
                    <a:pt x="61" y="284"/>
                  </a:lnTo>
                  <a:lnTo>
                    <a:pt x="61" y="282"/>
                  </a:lnTo>
                  <a:lnTo>
                    <a:pt x="61" y="281"/>
                  </a:lnTo>
                  <a:lnTo>
                    <a:pt x="62" y="280"/>
                  </a:lnTo>
                  <a:lnTo>
                    <a:pt x="63" y="280"/>
                  </a:lnTo>
                  <a:lnTo>
                    <a:pt x="63" y="279"/>
                  </a:lnTo>
                  <a:lnTo>
                    <a:pt x="62" y="280"/>
                  </a:lnTo>
                  <a:lnTo>
                    <a:pt x="62" y="279"/>
                  </a:lnTo>
                  <a:lnTo>
                    <a:pt x="61" y="279"/>
                  </a:lnTo>
                  <a:lnTo>
                    <a:pt x="61" y="277"/>
                  </a:lnTo>
                  <a:lnTo>
                    <a:pt x="61" y="279"/>
                  </a:lnTo>
                  <a:lnTo>
                    <a:pt x="61" y="280"/>
                  </a:lnTo>
                  <a:lnTo>
                    <a:pt x="61" y="281"/>
                  </a:lnTo>
                  <a:lnTo>
                    <a:pt x="61" y="282"/>
                  </a:lnTo>
                  <a:lnTo>
                    <a:pt x="59" y="282"/>
                  </a:lnTo>
                  <a:lnTo>
                    <a:pt x="59" y="284"/>
                  </a:lnTo>
                  <a:lnTo>
                    <a:pt x="59" y="282"/>
                  </a:lnTo>
                  <a:lnTo>
                    <a:pt x="59" y="281"/>
                  </a:lnTo>
                  <a:lnTo>
                    <a:pt x="61" y="281"/>
                  </a:lnTo>
                  <a:lnTo>
                    <a:pt x="59" y="280"/>
                  </a:lnTo>
                  <a:lnTo>
                    <a:pt x="59" y="279"/>
                  </a:lnTo>
                  <a:lnTo>
                    <a:pt x="59" y="277"/>
                  </a:lnTo>
                  <a:lnTo>
                    <a:pt x="59" y="276"/>
                  </a:lnTo>
                  <a:lnTo>
                    <a:pt x="59" y="275"/>
                  </a:lnTo>
                  <a:lnTo>
                    <a:pt x="61" y="275"/>
                  </a:lnTo>
                  <a:lnTo>
                    <a:pt x="59" y="275"/>
                  </a:lnTo>
                  <a:lnTo>
                    <a:pt x="59" y="273"/>
                  </a:lnTo>
                  <a:lnTo>
                    <a:pt x="58" y="273"/>
                  </a:lnTo>
                  <a:lnTo>
                    <a:pt x="58" y="272"/>
                  </a:lnTo>
                  <a:lnTo>
                    <a:pt x="57" y="272"/>
                  </a:lnTo>
                  <a:lnTo>
                    <a:pt x="57" y="271"/>
                  </a:lnTo>
                  <a:lnTo>
                    <a:pt x="56" y="271"/>
                  </a:lnTo>
                  <a:lnTo>
                    <a:pt x="54" y="270"/>
                  </a:lnTo>
                  <a:lnTo>
                    <a:pt x="53" y="270"/>
                  </a:lnTo>
                  <a:lnTo>
                    <a:pt x="52" y="268"/>
                  </a:lnTo>
                  <a:lnTo>
                    <a:pt x="51" y="268"/>
                  </a:lnTo>
                  <a:lnTo>
                    <a:pt x="51" y="267"/>
                  </a:lnTo>
                  <a:lnTo>
                    <a:pt x="49" y="267"/>
                  </a:lnTo>
                  <a:lnTo>
                    <a:pt x="49" y="266"/>
                  </a:lnTo>
                  <a:lnTo>
                    <a:pt x="48" y="266"/>
                  </a:lnTo>
                  <a:lnTo>
                    <a:pt x="49" y="263"/>
                  </a:lnTo>
                  <a:lnTo>
                    <a:pt x="48" y="263"/>
                  </a:lnTo>
                  <a:lnTo>
                    <a:pt x="47" y="263"/>
                  </a:lnTo>
                  <a:lnTo>
                    <a:pt x="48" y="263"/>
                  </a:lnTo>
                  <a:lnTo>
                    <a:pt x="48" y="262"/>
                  </a:lnTo>
                  <a:lnTo>
                    <a:pt x="47" y="261"/>
                  </a:lnTo>
                  <a:lnTo>
                    <a:pt x="47" y="259"/>
                  </a:lnTo>
                  <a:lnTo>
                    <a:pt x="45" y="258"/>
                  </a:lnTo>
                  <a:lnTo>
                    <a:pt x="45" y="257"/>
                  </a:lnTo>
                  <a:lnTo>
                    <a:pt x="44" y="256"/>
                  </a:lnTo>
                  <a:lnTo>
                    <a:pt x="44" y="254"/>
                  </a:lnTo>
                  <a:lnTo>
                    <a:pt x="43" y="254"/>
                  </a:lnTo>
                  <a:lnTo>
                    <a:pt x="43" y="253"/>
                  </a:lnTo>
                  <a:lnTo>
                    <a:pt x="43" y="252"/>
                  </a:lnTo>
                  <a:lnTo>
                    <a:pt x="42" y="251"/>
                  </a:lnTo>
                  <a:lnTo>
                    <a:pt x="42" y="249"/>
                  </a:lnTo>
                  <a:lnTo>
                    <a:pt x="40" y="249"/>
                  </a:lnTo>
                  <a:lnTo>
                    <a:pt x="40" y="248"/>
                  </a:lnTo>
                  <a:lnTo>
                    <a:pt x="39" y="247"/>
                  </a:lnTo>
                  <a:lnTo>
                    <a:pt x="38" y="245"/>
                  </a:lnTo>
                  <a:lnTo>
                    <a:pt x="37" y="245"/>
                  </a:lnTo>
                  <a:lnTo>
                    <a:pt x="37" y="244"/>
                  </a:lnTo>
                  <a:lnTo>
                    <a:pt x="37" y="243"/>
                  </a:lnTo>
                  <a:lnTo>
                    <a:pt x="35" y="243"/>
                  </a:lnTo>
                  <a:lnTo>
                    <a:pt x="35" y="242"/>
                  </a:lnTo>
                  <a:lnTo>
                    <a:pt x="34" y="242"/>
                  </a:lnTo>
                  <a:lnTo>
                    <a:pt x="34" y="240"/>
                  </a:lnTo>
                  <a:lnTo>
                    <a:pt x="33" y="240"/>
                  </a:lnTo>
                  <a:lnTo>
                    <a:pt x="33" y="239"/>
                  </a:lnTo>
                  <a:lnTo>
                    <a:pt x="33" y="238"/>
                  </a:lnTo>
                  <a:lnTo>
                    <a:pt x="33" y="237"/>
                  </a:lnTo>
                  <a:lnTo>
                    <a:pt x="31" y="237"/>
                  </a:lnTo>
                  <a:lnTo>
                    <a:pt x="31" y="235"/>
                  </a:lnTo>
                  <a:lnTo>
                    <a:pt x="30" y="235"/>
                  </a:lnTo>
                  <a:lnTo>
                    <a:pt x="29" y="235"/>
                  </a:lnTo>
                  <a:lnTo>
                    <a:pt x="29" y="237"/>
                  </a:lnTo>
                  <a:lnTo>
                    <a:pt x="28" y="237"/>
                  </a:lnTo>
                  <a:lnTo>
                    <a:pt x="26" y="237"/>
                  </a:lnTo>
                  <a:lnTo>
                    <a:pt x="25" y="238"/>
                  </a:lnTo>
                  <a:lnTo>
                    <a:pt x="26" y="238"/>
                  </a:lnTo>
                  <a:lnTo>
                    <a:pt x="26" y="239"/>
                  </a:lnTo>
                  <a:lnTo>
                    <a:pt x="25" y="239"/>
                  </a:lnTo>
                  <a:lnTo>
                    <a:pt x="25" y="240"/>
                  </a:lnTo>
                  <a:lnTo>
                    <a:pt x="24" y="242"/>
                  </a:lnTo>
                  <a:lnTo>
                    <a:pt x="23" y="242"/>
                  </a:lnTo>
                  <a:lnTo>
                    <a:pt x="23" y="243"/>
                  </a:lnTo>
                  <a:lnTo>
                    <a:pt x="21" y="243"/>
                  </a:lnTo>
                  <a:lnTo>
                    <a:pt x="20" y="244"/>
                  </a:lnTo>
                  <a:lnTo>
                    <a:pt x="19" y="244"/>
                  </a:lnTo>
                  <a:lnTo>
                    <a:pt x="19" y="243"/>
                  </a:lnTo>
                  <a:lnTo>
                    <a:pt x="19" y="242"/>
                  </a:lnTo>
                  <a:lnTo>
                    <a:pt x="17" y="240"/>
                  </a:lnTo>
                  <a:lnTo>
                    <a:pt x="17" y="239"/>
                  </a:lnTo>
                  <a:lnTo>
                    <a:pt x="16" y="239"/>
                  </a:lnTo>
                  <a:lnTo>
                    <a:pt x="15" y="238"/>
                  </a:lnTo>
                  <a:lnTo>
                    <a:pt x="15" y="237"/>
                  </a:lnTo>
                  <a:lnTo>
                    <a:pt x="14" y="237"/>
                  </a:lnTo>
                  <a:lnTo>
                    <a:pt x="14" y="235"/>
                  </a:lnTo>
                  <a:lnTo>
                    <a:pt x="12" y="235"/>
                  </a:lnTo>
                  <a:lnTo>
                    <a:pt x="12" y="234"/>
                  </a:lnTo>
                  <a:lnTo>
                    <a:pt x="11" y="233"/>
                  </a:lnTo>
                  <a:lnTo>
                    <a:pt x="10" y="233"/>
                  </a:lnTo>
                  <a:lnTo>
                    <a:pt x="10" y="231"/>
                  </a:lnTo>
                  <a:lnTo>
                    <a:pt x="10" y="230"/>
                  </a:lnTo>
                  <a:lnTo>
                    <a:pt x="11" y="230"/>
                  </a:lnTo>
                  <a:lnTo>
                    <a:pt x="11" y="229"/>
                  </a:lnTo>
                  <a:lnTo>
                    <a:pt x="10" y="229"/>
                  </a:lnTo>
                  <a:lnTo>
                    <a:pt x="9" y="229"/>
                  </a:lnTo>
                  <a:lnTo>
                    <a:pt x="7" y="229"/>
                  </a:lnTo>
                  <a:lnTo>
                    <a:pt x="7" y="230"/>
                  </a:lnTo>
                  <a:lnTo>
                    <a:pt x="6" y="230"/>
                  </a:lnTo>
                  <a:lnTo>
                    <a:pt x="6" y="231"/>
                  </a:lnTo>
                  <a:lnTo>
                    <a:pt x="5" y="230"/>
                  </a:lnTo>
                  <a:lnTo>
                    <a:pt x="3" y="230"/>
                  </a:lnTo>
                  <a:lnTo>
                    <a:pt x="2" y="230"/>
                  </a:lnTo>
                  <a:lnTo>
                    <a:pt x="1" y="230"/>
                  </a:lnTo>
                  <a:lnTo>
                    <a:pt x="0" y="230"/>
                  </a:lnTo>
                  <a:lnTo>
                    <a:pt x="0" y="229"/>
                  </a:lnTo>
                  <a:lnTo>
                    <a:pt x="0" y="228"/>
                  </a:lnTo>
                  <a:lnTo>
                    <a:pt x="0" y="226"/>
                  </a:lnTo>
                  <a:lnTo>
                    <a:pt x="0" y="225"/>
                  </a:lnTo>
                  <a:lnTo>
                    <a:pt x="0" y="222"/>
                  </a:lnTo>
                  <a:lnTo>
                    <a:pt x="0" y="221"/>
                  </a:lnTo>
                  <a:lnTo>
                    <a:pt x="0" y="220"/>
                  </a:lnTo>
                  <a:lnTo>
                    <a:pt x="0" y="217"/>
                  </a:lnTo>
                  <a:lnTo>
                    <a:pt x="0" y="216"/>
                  </a:lnTo>
                  <a:lnTo>
                    <a:pt x="0" y="215"/>
                  </a:lnTo>
                  <a:lnTo>
                    <a:pt x="0" y="214"/>
                  </a:lnTo>
                  <a:lnTo>
                    <a:pt x="0" y="211"/>
                  </a:lnTo>
                  <a:lnTo>
                    <a:pt x="0" y="210"/>
                  </a:lnTo>
                  <a:lnTo>
                    <a:pt x="0" y="208"/>
                  </a:lnTo>
                  <a:lnTo>
                    <a:pt x="0" y="206"/>
                  </a:lnTo>
                  <a:lnTo>
                    <a:pt x="0" y="205"/>
                  </a:lnTo>
                  <a:lnTo>
                    <a:pt x="0" y="203"/>
                  </a:lnTo>
                  <a:lnTo>
                    <a:pt x="0" y="201"/>
                  </a:lnTo>
                  <a:lnTo>
                    <a:pt x="0" y="200"/>
                  </a:lnTo>
                  <a:lnTo>
                    <a:pt x="0" y="197"/>
                  </a:lnTo>
                  <a:lnTo>
                    <a:pt x="0" y="196"/>
                  </a:lnTo>
                  <a:lnTo>
                    <a:pt x="0" y="194"/>
                  </a:lnTo>
                  <a:lnTo>
                    <a:pt x="0" y="192"/>
                  </a:lnTo>
                  <a:lnTo>
                    <a:pt x="0" y="191"/>
                  </a:lnTo>
                  <a:lnTo>
                    <a:pt x="0" y="188"/>
                  </a:lnTo>
                  <a:lnTo>
                    <a:pt x="0" y="187"/>
                  </a:lnTo>
                  <a:lnTo>
                    <a:pt x="0" y="186"/>
                  </a:lnTo>
                  <a:lnTo>
                    <a:pt x="0" y="183"/>
                  </a:lnTo>
                  <a:lnTo>
                    <a:pt x="0" y="182"/>
                  </a:lnTo>
                  <a:lnTo>
                    <a:pt x="0" y="179"/>
                  </a:lnTo>
                  <a:lnTo>
                    <a:pt x="0" y="178"/>
                  </a:lnTo>
                  <a:lnTo>
                    <a:pt x="0" y="175"/>
                  </a:lnTo>
                  <a:lnTo>
                    <a:pt x="0" y="174"/>
                  </a:lnTo>
                  <a:lnTo>
                    <a:pt x="0" y="172"/>
                  </a:lnTo>
                  <a:lnTo>
                    <a:pt x="0" y="170"/>
                  </a:lnTo>
                  <a:lnTo>
                    <a:pt x="0" y="168"/>
                  </a:lnTo>
                  <a:lnTo>
                    <a:pt x="0" y="166"/>
                  </a:lnTo>
                  <a:lnTo>
                    <a:pt x="0" y="164"/>
                  </a:lnTo>
                  <a:lnTo>
                    <a:pt x="0" y="163"/>
                  </a:lnTo>
                  <a:lnTo>
                    <a:pt x="0" y="160"/>
                  </a:lnTo>
                  <a:lnTo>
                    <a:pt x="0" y="159"/>
                  </a:lnTo>
                  <a:lnTo>
                    <a:pt x="0" y="156"/>
                  </a:lnTo>
                  <a:lnTo>
                    <a:pt x="0" y="155"/>
                  </a:lnTo>
                  <a:lnTo>
                    <a:pt x="0" y="152"/>
                  </a:lnTo>
                  <a:lnTo>
                    <a:pt x="0" y="151"/>
                  </a:lnTo>
                  <a:lnTo>
                    <a:pt x="0" y="149"/>
                  </a:lnTo>
                  <a:lnTo>
                    <a:pt x="0" y="147"/>
                  </a:lnTo>
                  <a:lnTo>
                    <a:pt x="0" y="145"/>
                  </a:lnTo>
                  <a:lnTo>
                    <a:pt x="0" y="142"/>
                  </a:lnTo>
                  <a:lnTo>
                    <a:pt x="0" y="141"/>
                  </a:lnTo>
                  <a:lnTo>
                    <a:pt x="0" y="138"/>
                  </a:lnTo>
                  <a:lnTo>
                    <a:pt x="0" y="136"/>
                  </a:lnTo>
                  <a:lnTo>
                    <a:pt x="0" y="135"/>
                  </a:lnTo>
                  <a:lnTo>
                    <a:pt x="0" y="132"/>
                  </a:lnTo>
                  <a:lnTo>
                    <a:pt x="0" y="130"/>
                  </a:lnTo>
                  <a:lnTo>
                    <a:pt x="0" y="128"/>
                  </a:lnTo>
                  <a:lnTo>
                    <a:pt x="0" y="126"/>
                  </a:lnTo>
                  <a:lnTo>
                    <a:pt x="0" y="123"/>
                  </a:lnTo>
                  <a:lnTo>
                    <a:pt x="0" y="122"/>
                  </a:lnTo>
                  <a:lnTo>
                    <a:pt x="0" y="119"/>
                  </a:lnTo>
                  <a:lnTo>
                    <a:pt x="0" y="117"/>
                  </a:lnTo>
                  <a:lnTo>
                    <a:pt x="0" y="114"/>
                  </a:lnTo>
                  <a:lnTo>
                    <a:pt x="0" y="113"/>
                  </a:lnTo>
                  <a:lnTo>
                    <a:pt x="0" y="110"/>
                  </a:lnTo>
                  <a:lnTo>
                    <a:pt x="0" y="108"/>
                  </a:lnTo>
                  <a:lnTo>
                    <a:pt x="1" y="108"/>
                  </a:lnTo>
                  <a:lnTo>
                    <a:pt x="2" y="109"/>
                  </a:lnTo>
                  <a:lnTo>
                    <a:pt x="3" y="109"/>
                  </a:lnTo>
                  <a:lnTo>
                    <a:pt x="5" y="109"/>
                  </a:lnTo>
                  <a:lnTo>
                    <a:pt x="6" y="108"/>
                  </a:lnTo>
                  <a:lnTo>
                    <a:pt x="7" y="109"/>
                  </a:lnTo>
                  <a:lnTo>
                    <a:pt x="9" y="109"/>
                  </a:lnTo>
                  <a:lnTo>
                    <a:pt x="10" y="110"/>
                  </a:lnTo>
                  <a:lnTo>
                    <a:pt x="11" y="110"/>
                  </a:lnTo>
                  <a:lnTo>
                    <a:pt x="11" y="112"/>
                  </a:lnTo>
                  <a:lnTo>
                    <a:pt x="12" y="113"/>
                  </a:lnTo>
                  <a:lnTo>
                    <a:pt x="14" y="114"/>
                  </a:lnTo>
                  <a:lnTo>
                    <a:pt x="15" y="114"/>
                  </a:lnTo>
                  <a:lnTo>
                    <a:pt x="15" y="113"/>
                  </a:lnTo>
                  <a:lnTo>
                    <a:pt x="14" y="113"/>
                  </a:lnTo>
                  <a:lnTo>
                    <a:pt x="14" y="114"/>
                  </a:lnTo>
                  <a:lnTo>
                    <a:pt x="14" y="113"/>
                  </a:lnTo>
                  <a:lnTo>
                    <a:pt x="15" y="113"/>
                  </a:lnTo>
                  <a:lnTo>
                    <a:pt x="15" y="114"/>
                  </a:lnTo>
                  <a:lnTo>
                    <a:pt x="15" y="116"/>
                  </a:lnTo>
                  <a:lnTo>
                    <a:pt x="16" y="116"/>
                  </a:lnTo>
                  <a:lnTo>
                    <a:pt x="17" y="117"/>
                  </a:lnTo>
                  <a:lnTo>
                    <a:pt x="19" y="118"/>
                  </a:lnTo>
                  <a:lnTo>
                    <a:pt x="20" y="118"/>
                  </a:lnTo>
                  <a:lnTo>
                    <a:pt x="21" y="119"/>
                  </a:lnTo>
                  <a:lnTo>
                    <a:pt x="23" y="119"/>
                  </a:lnTo>
                  <a:lnTo>
                    <a:pt x="24" y="119"/>
                  </a:lnTo>
                  <a:lnTo>
                    <a:pt x="25" y="119"/>
                  </a:lnTo>
                  <a:lnTo>
                    <a:pt x="24" y="119"/>
                  </a:lnTo>
                  <a:lnTo>
                    <a:pt x="25" y="119"/>
                  </a:lnTo>
                  <a:lnTo>
                    <a:pt x="26" y="119"/>
                  </a:lnTo>
                  <a:lnTo>
                    <a:pt x="28" y="119"/>
                  </a:lnTo>
                  <a:lnTo>
                    <a:pt x="28" y="121"/>
                  </a:lnTo>
                  <a:lnTo>
                    <a:pt x="29" y="121"/>
                  </a:lnTo>
                  <a:lnTo>
                    <a:pt x="29" y="122"/>
                  </a:lnTo>
                  <a:lnTo>
                    <a:pt x="30" y="122"/>
                  </a:lnTo>
                  <a:lnTo>
                    <a:pt x="30" y="123"/>
                  </a:lnTo>
                  <a:lnTo>
                    <a:pt x="31" y="123"/>
                  </a:lnTo>
                  <a:lnTo>
                    <a:pt x="31" y="122"/>
                  </a:lnTo>
                  <a:lnTo>
                    <a:pt x="30" y="122"/>
                  </a:lnTo>
                  <a:lnTo>
                    <a:pt x="30" y="121"/>
                  </a:lnTo>
                  <a:lnTo>
                    <a:pt x="31" y="121"/>
                  </a:lnTo>
                  <a:lnTo>
                    <a:pt x="30" y="121"/>
                  </a:lnTo>
                  <a:lnTo>
                    <a:pt x="29" y="119"/>
                  </a:lnTo>
                  <a:lnTo>
                    <a:pt x="28" y="119"/>
                  </a:lnTo>
                  <a:lnTo>
                    <a:pt x="28" y="118"/>
                  </a:lnTo>
                  <a:lnTo>
                    <a:pt x="28" y="117"/>
                  </a:lnTo>
                  <a:lnTo>
                    <a:pt x="28" y="118"/>
                  </a:lnTo>
                  <a:lnTo>
                    <a:pt x="29" y="118"/>
                  </a:lnTo>
                  <a:lnTo>
                    <a:pt x="30" y="118"/>
                  </a:lnTo>
                  <a:lnTo>
                    <a:pt x="29" y="118"/>
                  </a:lnTo>
                  <a:lnTo>
                    <a:pt x="29" y="117"/>
                  </a:lnTo>
                  <a:lnTo>
                    <a:pt x="28" y="117"/>
                  </a:lnTo>
                  <a:lnTo>
                    <a:pt x="28" y="116"/>
                  </a:lnTo>
                  <a:lnTo>
                    <a:pt x="28" y="114"/>
                  </a:lnTo>
                  <a:lnTo>
                    <a:pt x="29" y="114"/>
                  </a:lnTo>
                  <a:lnTo>
                    <a:pt x="29" y="116"/>
                  </a:lnTo>
                  <a:lnTo>
                    <a:pt x="30" y="116"/>
                  </a:lnTo>
                  <a:lnTo>
                    <a:pt x="30" y="117"/>
                  </a:lnTo>
                  <a:lnTo>
                    <a:pt x="30" y="116"/>
                  </a:lnTo>
                  <a:lnTo>
                    <a:pt x="29" y="116"/>
                  </a:lnTo>
                  <a:lnTo>
                    <a:pt x="28" y="114"/>
                  </a:lnTo>
                  <a:lnTo>
                    <a:pt x="28" y="113"/>
                  </a:lnTo>
                  <a:lnTo>
                    <a:pt x="29" y="113"/>
                  </a:lnTo>
                  <a:lnTo>
                    <a:pt x="29" y="114"/>
                  </a:lnTo>
                  <a:lnTo>
                    <a:pt x="30" y="114"/>
                  </a:lnTo>
                  <a:lnTo>
                    <a:pt x="29" y="113"/>
                  </a:lnTo>
                  <a:lnTo>
                    <a:pt x="30" y="113"/>
                  </a:lnTo>
                  <a:lnTo>
                    <a:pt x="31" y="114"/>
                  </a:lnTo>
                  <a:lnTo>
                    <a:pt x="31" y="113"/>
                  </a:lnTo>
                  <a:lnTo>
                    <a:pt x="31" y="112"/>
                  </a:lnTo>
                  <a:lnTo>
                    <a:pt x="31" y="110"/>
                  </a:lnTo>
                  <a:lnTo>
                    <a:pt x="33" y="110"/>
                  </a:lnTo>
                  <a:lnTo>
                    <a:pt x="34" y="110"/>
                  </a:lnTo>
                  <a:lnTo>
                    <a:pt x="35" y="110"/>
                  </a:lnTo>
                  <a:lnTo>
                    <a:pt x="35" y="112"/>
                  </a:lnTo>
                  <a:lnTo>
                    <a:pt x="37" y="110"/>
                  </a:lnTo>
                  <a:lnTo>
                    <a:pt x="35" y="110"/>
                  </a:lnTo>
                  <a:lnTo>
                    <a:pt x="35" y="109"/>
                  </a:lnTo>
                  <a:lnTo>
                    <a:pt x="35" y="110"/>
                  </a:lnTo>
                  <a:lnTo>
                    <a:pt x="35" y="109"/>
                  </a:lnTo>
                  <a:lnTo>
                    <a:pt x="37" y="109"/>
                  </a:lnTo>
                  <a:lnTo>
                    <a:pt x="37" y="108"/>
                  </a:lnTo>
                  <a:lnTo>
                    <a:pt x="35" y="108"/>
                  </a:lnTo>
                  <a:lnTo>
                    <a:pt x="35" y="107"/>
                  </a:lnTo>
                  <a:lnTo>
                    <a:pt x="37" y="107"/>
                  </a:lnTo>
                  <a:lnTo>
                    <a:pt x="37" y="108"/>
                  </a:lnTo>
                  <a:lnTo>
                    <a:pt x="38" y="108"/>
                  </a:lnTo>
                  <a:lnTo>
                    <a:pt x="37" y="108"/>
                  </a:lnTo>
                  <a:lnTo>
                    <a:pt x="37" y="109"/>
                  </a:lnTo>
                  <a:lnTo>
                    <a:pt x="38" y="109"/>
                  </a:lnTo>
                  <a:lnTo>
                    <a:pt x="38" y="110"/>
                  </a:lnTo>
                  <a:lnTo>
                    <a:pt x="39" y="110"/>
                  </a:lnTo>
                  <a:lnTo>
                    <a:pt x="39" y="109"/>
                  </a:lnTo>
                  <a:lnTo>
                    <a:pt x="39" y="110"/>
                  </a:lnTo>
                  <a:lnTo>
                    <a:pt x="39" y="112"/>
                  </a:lnTo>
                  <a:lnTo>
                    <a:pt x="38" y="112"/>
                  </a:lnTo>
                  <a:lnTo>
                    <a:pt x="38" y="113"/>
                  </a:lnTo>
                  <a:lnTo>
                    <a:pt x="37" y="114"/>
                  </a:lnTo>
                  <a:lnTo>
                    <a:pt x="37" y="116"/>
                  </a:lnTo>
                  <a:lnTo>
                    <a:pt x="37" y="114"/>
                  </a:lnTo>
                  <a:lnTo>
                    <a:pt x="38" y="114"/>
                  </a:lnTo>
                  <a:lnTo>
                    <a:pt x="39" y="114"/>
                  </a:lnTo>
                  <a:lnTo>
                    <a:pt x="39" y="113"/>
                  </a:lnTo>
                  <a:lnTo>
                    <a:pt x="40" y="113"/>
                  </a:lnTo>
                  <a:lnTo>
                    <a:pt x="40" y="112"/>
                  </a:lnTo>
                  <a:lnTo>
                    <a:pt x="42" y="112"/>
                  </a:lnTo>
                  <a:lnTo>
                    <a:pt x="43" y="112"/>
                  </a:lnTo>
                  <a:lnTo>
                    <a:pt x="43" y="110"/>
                  </a:lnTo>
                  <a:lnTo>
                    <a:pt x="44" y="110"/>
                  </a:lnTo>
                  <a:lnTo>
                    <a:pt x="44" y="109"/>
                  </a:lnTo>
                  <a:lnTo>
                    <a:pt x="44" y="108"/>
                  </a:lnTo>
                  <a:lnTo>
                    <a:pt x="45" y="108"/>
                  </a:lnTo>
                  <a:lnTo>
                    <a:pt x="44" y="108"/>
                  </a:lnTo>
                  <a:lnTo>
                    <a:pt x="45" y="108"/>
                  </a:lnTo>
                  <a:lnTo>
                    <a:pt x="47" y="108"/>
                  </a:lnTo>
                  <a:lnTo>
                    <a:pt x="47" y="107"/>
                  </a:lnTo>
                  <a:lnTo>
                    <a:pt x="47" y="108"/>
                  </a:lnTo>
                  <a:lnTo>
                    <a:pt x="45" y="108"/>
                  </a:lnTo>
                  <a:lnTo>
                    <a:pt x="45" y="107"/>
                  </a:lnTo>
                  <a:lnTo>
                    <a:pt x="47" y="107"/>
                  </a:lnTo>
                  <a:lnTo>
                    <a:pt x="48" y="107"/>
                  </a:lnTo>
                  <a:lnTo>
                    <a:pt x="47" y="107"/>
                  </a:lnTo>
                  <a:lnTo>
                    <a:pt x="48" y="107"/>
                  </a:lnTo>
                  <a:lnTo>
                    <a:pt x="48" y="108"/>
                  </a:lnTo>
                  <a:lnTo>
                    <a:pt x="48" y="107"/>
                  </a:lnTo>
                  <a:lnTo>
                    <a:pt x="49" y="107"/>
                  </a:lnTo>
                  <a:lnTo>
                    <a:pt x="51" y="107"/>
                  </a:lnTo>
                  <a:lnTo>
                    <a:pt x="51" y="105"/>
                  </a:lnTo>
                  <a:lnTo>
                    <a:pt x="51" y="104"/>
                  </a:lnTo>
                  <a:lnTo>
                    <a:pt x="52" y="104"/>
                  </a:lnTo>
                  <a:lnTo>
                    <a:pt x="52" y="103"/>
                  </a:lnTo>
                  <a:lnTo>
                    <a:pt x="53" y="103"/>
                  </a:lnTo>
                  <a:lnTo>
                    <a:pt x="53" y="104"/>
                  </a:lnTo>
                  <a:lnTo>
                    <a:pt x="53" y="105"/>
                  </a:lnTo>
                  <a:lnTo>
                    <a:pt x="53" y="104"/>
                  </a:lnTo>
                  <a:lnTo>
                    <a:pt x="54" y="104"/>
                  </a:lnTo>
                  <a:lnTo>
                    <a:pt x="54" y="103"/>
                  </a:lnTo>
                  <a:lnTo>
                    <a:pt x="54" y="101"/>
                  </a:lnTo>
                  <a:lnTo>
                    <a:pt x="56" y="101"/>
                  </a:lnTo>
                  <a:lnTo>
                    <a:pt x="56" y="100"/>
                  </a:lnTo>
                  <a:lnTo>
                    <a:pt x="56" y="101"/>
                  </a:lnTo>
                  <a:lnTo>
                    <a:pt x="54" y="101"/>
                  </a:lnTo>
                  <a:lnTo>
                    <a:pt x="56" y="101"/>
                  </a:lnTo>
                  <a:lnTo>
                    <a:pt x="56" y="100"/>
                  </a:lnTo>
                  <a:lnTo>
                    <a:pt x="56" y="101"/>
                  </a:lnTo>
                  <a:lnTo>
                    <a:pt x="57" y="101"/>
                  </a:lnTo>
                  <a:lnTo>
                    <a:pt x="57" y="100"/>
                  </a:lnTo>
                  <a:lnTo>
                    <a:pt x="58" y="100"/>
                  </a:lnTo>
                  <a:lnTo>
                    <a:pt x="58" y="101"/>
                  </a:lnTo>
                  <a:lnTo>
                    <a:pt x="59" y="100"/>
                  </a:lnTo>
                  <a:lnTo>
                    <a:pt x="59" y="101"/>
                  </a:lnTo>
                  <a:lnTo>
                    <a:pt x="59" y="100"/>
                  </a:lnTo>
                  <a:lnTo>
                    <a:pt x="59" y="101"/>
                  </a:lnTo>
                  <a:lnTo>
                    <a:pt x="61" y="101"/>
                  </a:lnTo>
                  <a:lnTo>
                    <a:pt x="59" y="101"/>
                  </a:lnTo>
                  <a:lnTo>
                    <a:pt x="61" y="101"/>
                  </a:lnTo>
                  <a:lnTo>
                    <a:pt x="61" y="100"/>
                  </a:lnTo>
                  <a:lnTo>
                    <a:pt x="61" y="99"/>
                  </a:lnTo>
                  <a:lnTo>
                    <a:pt x="62" y="99"/>
                  </a:lnTo>
                  <a:lnTo>
                    <a:pt x="62" y="98"/>
                  </a:lnTo>
                  <a:lnTo>
                    <a:pt x="62" y="99"/>
                  </a:lnTo>
                  <a:lnTo>
                    <a:pt x="62" y="100"/>
                  </a:lnTo>
                  <a:lnTo>
                    <a:pt x="63" y="100"/>
                  </a:lnTo>
                  <a:lnTo>
                    <a:pt x="63" y="101"/>
                  </a:lnTo>
                  <a:lnTo>
                    <a:pt x="63" y="100"/>
                  </a:lnTo>
                  <a:lnTo>
                    <a:pt x="63" y="101"/>
                  </a:lnTo>
                  <a:lnTo>
                    <a:pt x="62" y="101"/>
                  </a:lnTo>
                  <a:lnTo>
                    <a:pt x="63" y="101"/>
                  </a:lnTo>
                  <a:lnTo>
                    <a:pt x="62" y="103"/>
                  </a:lnTo>
                  <a:lnTo>
                    <a:pt x="61" y="103"/>
                  </a:lnTo>
                  <a:lnTo>
                    <a:pt x="59" y="104"/>
                  </a:lnTo>
                  <a:lnTo>
                    <a:pt x="59" y="105"/>
                  </a:lnTo>
                  <a:lnTo>
                    <a:pt x="58" y="105"/>
                  </a:lnTo>
                  <a:lnTo>
                    <a:pt x="57" y="105"/>
                  </a:lnTo>
                  <a:lnTo>
                    <a:pt x="57" y="107"/>
                  </a:lnTo>
                  <a:lnTo>
                    <a:pt x="57" y="105"/>
                  </a:lnTo>
                  <a:lnTo>
                    <a:pt x="57" y="107"/>
                  </a:lnTo>
                  <a:lnTo>
                    <a:pt x="57" y="108"/>
                  </a:lnTo>
                  <a:lnTo>
                    <a:pt x="56" y="108"/>
                  </a:lnTo>
                  <a:lnTo>
                    <a:pt x="56" y="109"/>
                  </a:lnTo>
                  <a:lnTo>
                    <a:pt x="54" y="109"/>
                  </a:lnTo>
                  <a:lnTo>
                    <a:pt x="54" y="108"/>
                  </a:lnTo>
                  <a:lnTo>
                    <a:pt x="53" y="108"/>
                  </a:lnTo>
                  <a:lnTo>
                    <a:pt x="53" y="109"/>
                  </a:lnTo>
                  <a:lnTo>
                    <a:pt x="52" y="109"/>
                  </a:lnTo>
                  <a:lnTo>
                    <a:pt x="51" y="109"/>
                  </a:lnTo>
                  <a:lnTo>
                    <a:pt x="51" y="110"/>
                  </a:lnTo>
                  <a:lnTo>
                    <a:pt x="51" y="109"/>
                  </a:lnTo>
                  <a:lnTo>
                    <a:pt x="49" y="110"/>
                  </a:lnTo>
                  <a:lnTo>
                    <a:pt x="49" y="109"/>
                  </a:lnTo>
                  <a:lnTo>
                    <a:pt x="49" y="110"/>
                  </a:lnTo>
                  <a:lnTo>
                    <a:pt x="48" y="112"/>
                  </a:lnTo>
                  <a:lnTo>
                    <a:pt x="49" y="112"/>
                  </a:lnTo>
                  <a:lnTo>
                    <a:pt x="48" y="113"/>
                  </a:lnTo>
                  <a:lnTo>
                    <a:pt x="47" y="113"/>
                  </a:lnTo>
                  <a:lnTo>
                    <a:pt x="48" y="114"/>
                  </a:lnTo>
                  <a:lnTo>
                    <a:pt x="47" y="114"/>
                  </a:lnTo>
                  <a:lnTo>
                    <a:pt x="47" y="113"/>
                  </a:lnTo>
                  <a:lnTo>
                    <a:pt x="47" y="114"/>
                  </a:lnTo>
                  <a:lnTo>
                    <a:pt x="47" y="116"/>
                  </a:lnTo>
                  <a:lnTo>
                    <a:pt x="47" y="114"/>
                  </a:lnTo>
                  <a:lnTo>
                    <a:pt x="45" y="113"/>
                  </a:lnTo>
                  <a:lnTo>
                    <a:pt x="45" y="114"/>
                  </a:lnTo>
                  <a:lnTo>
                    <a:pt x="44" y="114"/>
                  </a:lnTo>
                  <a:lnTo>
                    <a:pt x="44" y="116"/>
                  </a:lnTo>
                  <a:lnTo>
                    <a:pt x="44" y="117"/>
                  </a:lnTo>
                  <a:lnTo>
                    <a:pt x="44" y="118"/>
                  </a:lnTo>
                  <a:lnTo>
                    <a:pt x="44" y="117"/>
                  </a:lnTo>
                  <a:lnTo>
                    <a:pt x="43" y="117"/>
                  </a:lnTo>
                  <a:lnTo>
                    <a:pt x="43" y="118"/>
                  </a:lnTo>
                  <a:lnTo>
                    <a:pt x="43" y="119"/>
                  </a:lnTo>
                  <a:lnTo>
                    <a:pt x="42" y="119"/>
                  </a:lnTo>
                  <a:lnTo>
                    <a:pt x="42" y="121"/>
                  </a:lnTo>
                  <a:lnTo>
                    <a:pt x="42" y="119"/>
                  </a:lnTo>
                  <a:lnTo>
                    <a:pt x="42" y="121"/>
                  </a:lnTo>
                  <a:lnTo>
                    <a:pt x="42" y="122"/>
                  </a:lnTo>
                  <a:lnTo>
                    <a:pt x="43" y="122"/>
                  </a:lnTo>
                  <a:lnTo>
                    <a:pt x="43" y="123"/>
                  </a:lnTo>
                  <a:lnTo>
                    <a:pt x="44" y="123"/>
                  </a:lnTo>
                  <a:lnTo>
                    <a:pt x="44" y="122"/>
                  </a:lnTo>
                  <a:lnTo>
                    <a:pt x="43" y="122"/>
                  </a:lnTo>
                  <a:lnTo>
                    <a:pt x="44" y="122"/>
                  </a:lnTo>
                  <a:lnTo>
                    <a:pt x="43" y="122"/>
                  </a:lnTo>
                  <a:lnTo>
                    <a:pt x="42" y="122"/>
                  </a:lnTo>
                  <a:lnTo>
                    <a:pt x="43" y="121"/>
                  </a:lnTo>
                  <a:lnTo>
                    <a:pt x="43" y="122"/>
                  </a:lnTo>
                  <a:lnTo>
                    <a:pt x="43" y="121"/>
                  </a:lnTo>
                  <a:lnTo>
                    <a:pt x="42" y="121"/>
                  </a:lnTo>
                  <a:lnTo>
                    <a:pt x="43" y="121"/>
                  </a:lnTo>
                  <a:lnTo>
                    <a:pt x="44" y="121"/>
                  </a:lnTo>
                  <a:lnTo>
                    <a:pt x="45" y="121"/>
                  </a:lnTo>
                  <a:lnTo>
                    <a:pt x="47" y="121"/>
                  </a:lnTo>
                  <a:lnTo>
                    <a:pt x="47" y="119"/>
                  </a:lnTo>
                  <a:lnTo>
                    <a:pt x="45" y="119"/>
                  </a:lnTo>
                  <a:lnTo>
                    <a:pt x="47" y="119"/>
                  </a:lnTo>
                  <a:lnTo>
                    <a:pt x="45" y="119"/>
                  </a:lnTo>
                  <a:lnTo>
                    <a:pt x="45" y="121"/>
                  </a:lnTo>
                  <a:lnTo>
                    <a:pt x="44" y="121"/>
                  </a:lnTo>
                  <a:lnTo>
                    <a:pt x="45" y="121"/>
                  </a:lnTo>
                  <a:lnTo>
                    <a:pt x="45" y="119"/>
                  </a:lnTo>
                  <a:lnTo>
                    <a:pt x="44" y="119"/>
                  </a:lnTo>
                  <a:lnTo>
                    <a:pt x="45" y="119"/>
                  </a:lnTo>
                  <a:lnTo>
                    <a:pt x="45" y="118"/>
                  </a:lnTo>
                  <a:lnTo>
                    <a:pt x="44" y="118"/>
                  </a:lnTo>
                  <a:lnTo>
                    <a:pt x="44" y="117"/>
                  </a:lnTo>
                  <a:lnTo>
                    <a:pt x="45" y="117"/>
                  </a:lnTo>
                  <a:lnTo>
                    <a:pt x="45" y="116"/>
                  </a:lnTo>
                  <a:lnTo>
                    <a:pt x="47" y="116"/>
                  </a:lnTo>
                  <a:lnTo>
                    <a:pt x="47" y="114"/>
                  </a:lnTo>
                  <a:lnTo>
                    <a:pt x="47" y="116"/>
                  </a:lnTo>
                  <a:lnTo>
                    <a:pt x="47" y="117"/>
                  </a:lnTo>
                  <a:lnTo>
                    <a:pt x="47" y="116"/>
                  </a:lnTo>
                  <a:lnTo>
                    <a:pt x="47" y="114"/>
                  </a:lnTo>
                  <a:lnTo>
                    <a:pt x="48" y="114"/>
                  </a:lnTo>
                  <a:lnTo>
                    <a:pt x="48" y="116"/>
                  </a:lnTo>
                  <a:lnTo>
                    <a:pt x="47" y="116"/>
                  </a:lnTo>
                  <a:lnTo>
                    <a:pt x="48" y="116"/>
                  </a:lnTo>
                  <a:lnTo>
                    <a:pt x="48" y="114"/>
                  </a:lnTo>
                  <a:lnTo>
                    <a:pt x="48" y="116"/>
                  </a:lnTo>
                  <a:lnTo>
                    <a:pt x="48" y="114"/>
                  </a:lnTo>
                  <a:lnTo>
                    <a:pt x="49" y="114"/>
                  </a:lnTo>
                  <a:lnTo>
                    <a:pt x="49" y="113"/>
                  </a:lnTo>
                  <a:lnTo>
                    <a:pt x="49" y="114"/>
                  </a:lnTo>
                  <a:lnTo>
                    <a:pt x="49" y="113"/>
                  </a:lnTo>
                  <a:lnTo>
                    <a:pt x="51" y="113"/>
                  </a:lnTo>
                  <a:lnTo>
                    <a:pt x="51" y="112"/>
                  </a:lnTo>
                  <a:lnTo>
                    <a:pt x="49" y="112"/>
                  </a:lnTo>
                  <a:lnTo>
                    <a:pt x="51" y="112"/>
                  </a:lnTo>
                  <a:lnTo>
                    <a:pt x="49" y="112"/>
                  </a:lnTo>
                  <a:lnTo>
                    <a:pt x="51" y="112"/>
                  </a:lnTo>
                  <a:lnTo>
                    <a:pt x="51" y="110"/>
                  </a:lnTo>
                  <a:lnTo>
                    <a:pt x="52" y="110"/>
                  </a:lnTo>
                  <a:lnTo>
                    <a:pt x="52" y="112"/>
                  </a:lnTo>
                  <a:lnTo>
                    <a:pt x="52" y="113"/>
                  </a:lnTo>
                  <a:lnTo>
                    <a:pt x="52" y="112"/>
                  </a:lnTo>
                  <a:lnTo>
                    <a:pt x="53" y="112"/>
                  </a:lnTo>
                  <a:lnTo>
                    <a:pt x="53" y="110"/>
                  </a:lnTo>
                  <a:lnTo>
                    <a:pt x="53" y="112"/>
                  </a:lnTo>
                  <a:lnTo>
                    <a:pt x="53" y="110"/>
                  </a:lnTo>
                  <a:lnTo>
                    <a:pt x="53" y="112"/>
                  </a:lnTo>
                  <a:lnTo>
                    <a:pt x="53" y="113"/>
                  </a:lnTo>
                  <a:lnTo>
                    <a:pt x="52" y="113"/>
                  </a:lnTo>
                  <a:lnTo>
                    <a:pt x="53" y="113"/>
                  </a:lnTo>
                  <a:lnTo>
                    <a:pt x="53" y="112"/>
                  </a:lnTo>
                  <a:lnTo>
                    <a:pt x="54" y="112"/>
                  </a:lnTo>
                  <a:lnTo>
                    <a:pt x="53" y="112"/>
                  </a:lnTo>
                  <a:lnTo>
                    <a:pt x="53" y="110"/>
                  </a:lnTo>
                  <a:lnTo>
                    <a:pt x="53" y="109"/>
                  </a:lnTo>
                  <a:lnTo>
                    <a:pt x="53" y="110"/>
                  </a:lnTo>
                  <a:lnTo>
                    <a:pt x="54" y="110"/>
                  </a:lnTo>
                  <a:lnTo>
                    <a:pt x="54" y="112"/>
                  </a:lnTo>
                  <a:lnTo>
                    <a:pt x="54" y="113"/>
                  </a:lnTo>
                  <a:lnTo>
                    <a:pt x="54" y="112"/>
                  </a:lnTo>
                  <a:lnTo>
                    <a:pt x="54" y="110"/>
                  </a:lnTo>
                  <a:lnTo>
                    <a:pt x="54" y="109"/>
                  </a:lnTo>
                  <a:lnTo>
                    <a:pt x="53" y="109"/>
                  </a:lnTo>
                  <a:lnTo>
                    <a:pt x="54" y="108"/>
                  </a:lnTo>
                  <a:lnTo>
                    <a:pt x="54" y="109"/>
                  </a:lnTo>
                  <a:lnTo>
                    <a:pt x="54" y="110"/>
                  </a:lnTo>
                  <a:lnTo>
                    <a:pt x="54" y="112"/>
                  </a:lnTo>
                  <a:lnTo>
                    <a:pt x="54" y="113"/>
                  </a:lnTo>
                  <a:lnTo>
                    <a:pt x="54" y="112"/>
                  </a:lnTo>
                  <a:lnTo>
                    <a:pt x="54" y="110"/>
                  </a:lnTo>
                  <a:lnTo>
                    <a:pt x="54" y="109"/>
                  </a:lnTo>
                  <a:lnTo>
                    <a:pt x="54" y="110"/>
                  </a:lnTo>
                  <a:lnTo>
                    <a:pt x="54" y="112"/>
                  </a:lnTo>
                  <a:lnTo>
                    <a:pt x="54" y="113"/>
                  </a:lnTo>
                  <a:lnTo>
                    <a:pt x="54" y="112"/>
                  </a:lnTo>
                  <a:lnTo>
                    <a:pt x="56" y="112"/>
                  </a:lnTo>
                  <a:lnTo>
                    <a:pt x="56" y="113"/>
                  </a:lnTo>
                  <a:lnTo>
                    <a:pt x="54" y="113"/>
                  </a:lnTo>
                  <a:lnTo>
                    <a:pt x="54" y="114"/>
                  </a:lnTo>
                  <a:lnTo>
                    <a:pt x="54" y="116"/>
                  </a:lnTo>
                  <a:lnTo>
                    <a:pt x="54" y="114"/>
                  </a:lnTo>
                  <a:lnTo>
                    <a:pt x="56" y="113"/>
                  </a:lnTo>
                  <a:lnTo>
                    <a:pt x="56" y="112"/>
                  </a:lnTo>
                  <a:lnTo>
                    <a:pt x="57" y="112"/>
                  </a:lnTo>
                  <a:lnTo>
                    <a:pt x="57" y="110"/>
                  </a:lnTo>
                  <a:lnTo>
                    <a:pt x="56" y="112"/>
                  </a:lnTo>
                  <a:lnTo>
                    <a:pt x="57" y="109"/>
                  </a:lnTo>
                  <a:lnTo>
                    <a:pt x="58" y="109"/>
                  </a:lnTo>
                  <a:lnTo>
                    <a:pt x="57" y="109"/>
                  </a:lnTo>
                  <a:lnTo>
                    <a:pt x="57" y="108"/>
                  </a:lnTo>
                  <a:lnTo>
                    <a:pt x="58" y="108"/>
                  </a:lnTo>
                  <a:lnTo>
                    <a:pt x="58" y="107"/>
                  </a:lnTo>
                  <a:lnTo>
                    <a:pt x="59" y="107"/>
                  </a:lnTo>
                  <a:lnTo>
                    <a:pt x="61" y="107"/>
                  </a:lnTo>
                  <a:lnTo>
                    <a:pt x="62" y="105"/>
                  </a:lnTo>
                  <a:lnTo>
                    <a:pt x="63" y="105"/>
                  </a:lnTo>
                  <a:lnTo>
                    <a:pt x="65" y="105"/>
                  </a:lnTo>
                  <a:lnTo>
                    <a:pt x="65" y="104"/>
                  </a:lnTo>
                  <a:lnTo>
                    <a:pt x="66" y="104"/>
                  </a:lnTo>
                  <a:lnTo>
                    <a:pt x="66" y="103"/>
                  </a:lnTo>
                  <a:lnTo>
                    <a:pt x="66" y="104"/>
                  </a:lnTo>
                  <a:lnTo>
                    <a:pt x="66" y="105"/>
                  </a:lnTo>
                  <a:lnTo>
                    <a:pt x="65" y="105"/>
                  </a:lnTo>
                  <a:lnTo>
                    <a:pt x="65" y="107"/>
                  </a:lnTo>
                  <a:lnTo>
                    <a:pt x="65" y="108"/>
                  </a:lnTo>
                  <a:lnTo>
                    <a:pt x="66" y="108"/>
                  </a:lnTo>
                  <a:lnTo>
                    <a:pt x="66" y="107"/>
                  </a:lnTo>
                  <a:lnTo>
                    <a:pt x="67" y="107"/>
                  </a:lnTo>
                  <a:lnTo>
                    <a:pt x="67" y="105"/>
                  </a:lnTo>
                  <a:lnTo>
                    <a:pt x="67" y="104"/>
                  </a:lnTo>
                  <a:lnTo>
                    <a:pt x="68" y="104"/>
                  </a:lnTo>
                  <a:lnTo>
                    <a:pt x="70" y="103"/>
                  </a:lnTo>
                  <a:lnTo>
                    <a:pt x="70" y="101"/>
                  </a:lnTo>
                  <a:lnTo>
                    <a:pt x="68" y="101"/>
                  </a:lnTo>
                  <a:lnTo>
                    <a:pt x="68" y="100"/>
                  </a:lnTo>
                  <a:lnTo>
                    <a:pt x="70" y="100"/>
                  </a:lnTo>
                  <a:lnTo>
                    <a:pt x="70" y="99"/>
                  </a:lnTo>
                  <a:lnTo>
                    <a:pt x="71" y="100"/>
                  </a:lnTo>
                  <a:lnTo>
                    <a:pt x="71" y="99"/>
                  </a:lnTo>
                  <a:lnTo>
                    <a:pt x="72" y="99"/>
                  </a:lnTo>
                  <a:lnTo>
                    <a:pt x="73" y="99"/>
                  </a:lnTo>
                  <a:lnTo>
                    <a:pt x="72" y="99"/>
                  </a:lnTo>
                  <a:lnTo>
                    <a:pt x="71" y="98"/>
                  </a:lnTo>
                  <a:lnTo>
                    <a:pt x="71" y="96"/>
                  </a:lnTo>
                  <a:lnTo>
                    <a:pt x="70" y="96"/>
                  </a:lnTo>
                  <a:lnTo>
                    <a:pt x="71" y="96"/>
                  </a:lnTo>
                  <a:lnTo>
                    <a:pt x="70" y="96"/>
                  </a:lnTo>
                  <a:lnTo>
                    <a:pt x="70" y="95"/>
                  </a:lnTo>
                  <a:lnTo>
                    <a:pt x="70" y="94"/>
                  </a:lnTo>
                  <a:lnTo>
                    <a:pt x="71" y="94"/>
                  </a:lnTo>
                  <a:lnTo>
                    <a:pt x="71" y="93"/>
                  </a:lnTo>
                  <a:lnTo>
                    <a:pt x="71" y="94"/>
                  </a:lnTo>
                  <a:lnTo>
                    <a:pt x="72" y="94"/>
                  </a:lnTo>
                  <a:lnTo>
                    <a:pt x="73" y="96"/>
                  </a:lnTo>
                  <a:lnTo>
                    <a:pt x="75" y="98"/>
                  </a:lnTo>
                  <a:lnTo>
                    <a:pt x="76" y="99"/>
                  </a:lnTo>
                  <a:lnTo>
                    <a:pt x="76" y="100"/>
                  </a:lnTo>
                  <a:lnTo>
                    <a:pt x="77" y="101"/>
                  </a:lnTo>
                  <a:lnTo>
                    <a:pt x="77" y="103"/>
                  </a:lnTo>
                  <a:lnTo>
                    <a:pt x="77" y="104"/>
                  </a:lnTo>
                  <a:lnTo>
                    <a:pt x="77" y="105"/>
                  </a:lnTo>
                  <a:lnTo>
                    <a:pt x="77" y="107"/>
                  </a:lnTo>
                  <a:lnTo>
                    <a:pt x="79" y="107"/>
                  </a:lnTo>
                  <a:lnTo>
                    <a:pt x="80" y="109"/>
                  </a:lnTo>
                  <a:lnTo>
                    <a:pt x="80" y="110"/>
                  </a:lnTo>
                  <a:lnTo>
                    <a:pt x="81" y="110"/>
                  </a:lnTo>
                  <a:lnTo>
                    <a:pt x="82" y="112"/>
                  </a:lnTo>
                  <a:lnTo>
                    <a:pt x="84" y="112"/>
                  </a:lnTo>
                  <a:lnTo>
                    <a:pt x="84" y="113"/>
                  </a:lnTo>
                  <a:lnTo>
                    <a:pt x="85" y="113"/>
                  </a:lnTo>
                  <a:lnTo>
                    <a:pt x="85" y="112"/>
                  </a:lnTo>
                  <a:lnTo>
                    <a:pt x="86" y="112"/>
                  </a:lnTo>
                  <a:lnTo>
                    <a:pt x="86" y="110"/>
                  </a:lnTo>
                  <a:lnTo>
                    <a:pt x="86" y="112"/>
                  </a:lnTo>
                  <a:lnTo>
                    <a:pt x="85" y="112"/>
                  </a:lnTo>
                  <a:lnTo>
                    <a:pt x="85" y="110"/>
                  </a:lnTo>
                  <a:lnTo>
                    <a:pt x="86" y="110"/>
                  </a:lnTo>
                  <a:lnTo>
                    <a:pt x="85" y="110"/>
                  </a:lnTo>
                  <a:lnTo>
                    <a:pt x="85" y="112"/>
                  </a:lnTo>
                  <a:lnTo>
                    <a:pt x="84" y="112"/>
                  </a:lnTo>
                  <a:lnTo>
                    <a:pt x="84" y="110"/>
                  </a:lnTo>
                  <a:lnTo>
                    <a:pt x="85" y="110"/>
                  </a:lnTo>
                  <a:lnTo>
                    <a:pt x="86" y="110"/>
                  </a:lnTo>
                  <a:lnTo>
                    <a:pt x="86" y="109"/>
                  </a:lnTo>
                  <a:lnTo>
                    <a:pt x="85" y="109"/>
                  </a:lnTo>
                  <a:lnTo>
                    <a:pt x="85" y="108"/>
                  </a:lnTo>
                  <a:lnTo>
                    <a:pt x="85" y="107"/>
                  </a:lnTo>
                  <a:lnTo>
                    <a:pt x="86" y="108"/>
                  </a:lnTo>
                  <a:lnTo>
                    <a:pt x="86" y="107"/>
                  </a:lnTo>
                  <a:lnTo>
                    <a:pt x="87" y="107"/>
                  </a:lnTo>
                  <a:lnTo>
                    <a:pt x="87" y="108"/>
                  </a:lnTo>
                  <a:lnTo>
                    <a:pt x="87" y="107"/>
                  </a:lnTo>
                  <a:lnTo>
                    <a:pt x="89" y="107"/>
                  </a:lnTo>
                  <a:lnTo>
                    <a:pt x="87" y="107"/>
                  </a:lnTo>
                  <a:lnTo>
                    <a:pt x="86" y="107"/>
                  </a:lnTo>
                  <a:lnTo>
                    <a:pt x="86" y="105"/>
                  </a:lnTo>
                  <a:lnTo>
                    <a:pt x="87" y="105"/>
                  </a:lnTo>
                  <a:lnTo>
                    <a:pt x="87" y="104"/>
                  </a:lnTo>
                  <a:lnTo>
                    <a:pt x="89" y="103"/>
                  </a:lnTo>
                  <a:lnTo>
                    <a:pt x="89" y="101"/>
                  </a:lnTo>
                  <a:lnTo>
                    <a:pt x="89" y="103"/>
                  </a:lnTo>
                  <a:lnTo>
                    <a:pt x="87" y="103"/>
                  </a:lnTo>
                  <a:lnTo>
                    <a:pt x="89" y="103"/>
                  </a:lnTo>
                  <a:lnTo>
                    <a:pt x="87" y="103"/>
                  </a:lnTo>
                  <a:lnTo>
                    <a:pt x="86" y="103"/>
                  </a:lnTo>
                  <a:lnTo>
                    <a:pt x="86" y="104"/>
                  </a:lnTo>
                  <a:lnTo>
                    <a:pt x="86" y="103"/>
                  </a:lnTo>
                  <a:lnTo>
                    <a:pt x="86" y="104"/>
                  </a:lnTo>
                  <a:lnTo>
                    <a:pt x="86" y="103"/>
                  </a:lnTo>
                  <a:lnTo>
                    <a:pt x="86" y="101"/>
                  </a:lnTo>
                  <a:lnTo>
                    <a:pt x="87" y="101"/>
                  </a:lnTo>
                  <a:lnTo>
                    <a:pt x="87" y="103"/>
                  </a:lnTo>
                  <a:lnTo>
                    <a:pt x="87" y="101"/>
                  </a:lnTo>
                  <a:lnTo>
                    <a:pt x="89" y="101"/>
                  </a:lnTo>
                  <a:lnTo>
                    <a:pt x="89" y="103"/>
                  </a:lnTo>
                  <a:lnTo>
                    <a:pt x="90" y="103"/>
                  </a:lnTo>
                  <a:lnTo>
                    <a:pt x="90" y="101"/>
                  </a:lnTo>
                  <a:lnTo>
                    <a:pt x="90" y="100"/>
                  </a:lnTo>
                  <a:lnTo>
                    <a:pt x="89" y="100"/>
                  </a:lnTo>
                  <a:lnTo>
                    <a:pt x="89" y="101"/>
                  </a:lnTo>
                  <a:lnTo>
                    <a:pt x="89" y="100"/>
                  </a:lnTo>
                  <a:lnTo>
                    <a:pt x="90" y="100"/>
                  </a:lnTo>
                  <a:lnTo>
                    <a:pt x="90" y="101"/>
                  </a:lnTo>
                  <a:lnTo>
                    <a:pt x="90" y="103"/>
                  </a:lnTo>
                  <a:lnTo>
                    <a:pt x="90" y="104"/>
                  </a:lnTo>
                  <a:lnTo>
                    <a:pt x="90" y="105"/>
                  </a:lnTo>
                  <a:lnTo>
                    <a:pt x="90" y="107"/>
                  </a:lnTo>
                  <a:lnTo>
                    <a:pt x="91" y="108"/>
                  </a:lnTo>
                  <a:lnTo>
                    <a:pt x="91" y="107"/>
                  </a:lnTo>
                  <a:lnTo>
                    <a:pt x="93" y="107"/>
                  </a:lnTo>
                  <a:lnTo>
                    <a:pt x="93" y="108"/>
                  </a:lnTo>
                  <a:lnTo>
                    <a:pt x="91" y="108"/>
                  </a:lnTo>
                  <a:lnTo>
                    <a:pt x="91" y="109"/>
                  </a:lnTo>
                  <a:lnTo>
                    <a:pt x="91" y="110"/>
                  </a:lnTo>
                  <a:lnTo>
                    <a:pt x="90" y="110"/>
                  </a:lnTo>
                  <a:lnTo>
                    <a:pt x="90" y="112"/>
                  </a:lnTo>
                  <a:lnTo>
                    <a:pt x="90" y="113"/>
                  </a:lnTo>
                  <a:lnTo>
                    <a:pt x="91" y="113"/>
                  </a:lnTo>
                  <a:lnTo>
                    <a:pt x="93" y="113"/>
                  </a:lnTo>
                  <a:lnTo>
                    <a:pt x="93" y="112"/>
                  </a:lnTo>
                  <a:lnTo>
                    <a:pt x="93" y="113"/>
                  </a:lnTo>
                  <a:lnTo>
                    <a:pt x="93" y="112"/>
                  </a:lnTo>
                  <a:lnTo>
                    <a:pt x="94" y="113"/>
                  </a:lnTo>
                  <a:lnTo>
                    <a:pt x="94" y="112"/>
                  </a:lnTo>
                  <a:lnTo>
                    <a:pt x="94" y="113"/>
                  </a:lnTo>
                  <a:lnTo>
                    <a:pt x="94" y="112"/>
                  </a:lnTo>
                  <a:lnTo>
                    <a:pt x="94" y="113"/>
                  </a:lnTo>
                  <a:lnTo>
                    <a:pt x="95" y="113"/>
                  </a:lnTo>
                  <a:lnTo>
                    <a:pt x="95" y="112"/>
                  </a:lnTo>
                  <a:lnTo>
                    <a:pt x="96" y="112"/>
                  </a:lnTo>
                  <a:lnTo>
                    <a:pt x="95" y="112"/>
                  </a:lnTo>
                  <a:lnTo>
                    <a:pt x="95" y="110"/>
                  </a:lnTo>
                  <a:lnTo>
                    <a:pt x="96" y="110"/>
                  </a:lnTo>
                  <a:lnTo>
                    <a:pt x="98" y="110"/>
                  </a:lnTo>
                  <a:lnTo>
                    <a:pt x="98" y="109"/>
                  </a:lnTo>
                  <a:lnTo>
                    <a:pt x="98" y="108"/>
                  </a:lnTo>
                  <a:lnTo>
                    <a:pt x="98" y="107"/>
                  </a:lnTo>
                  <a:lnTo>
                    <a:pt x="98" y="105"/>
                  </a:lnTo>
                  <a:lnTo>
                    <a:pt x="99" y="105"/>
                  </a:lnTo>
                  <a:lnTo>
                    <a:pt x="100" y="105"/>
                  </a:lnTo>
                  <a:lnTo>
                    <a:pt x="101" y="105"/>
                  </a:lnTo>
                  <a:lnTo>
                    <a:pt x="103" y="105"/>
                  </a:lnTo>
                  <a:lnTo>
                    <a:pt x="105" y="105"/>
                  </a:lnTo>
                  <a:lnTo>
                    <a:pt x="105" y="107"/>
                  </a:lnTo>
                  <a:lnTo>
                    <a:pt x="107" y="107"/>
                  </a:lnTo>
                  <a:lnTo>
                    <a:pt x="108" y="108"/>
                  </a:lnTo>
                  <a:lnTo>
                    <a:pt x="110" y="108"/>
                  </a:lnTo>
                  <a:lnTo>
                    <a:pt x="110" y="109"/>
                  </a:lnTo>
                  <a:lnTo>
                    <a:pt x="110" y="110"/>
                  </a:lnTo>
                  <a:lnTo>
                    <a:pt x="113" y="112"/>
                  </a:lnTo>
                  <a:lnTo>
                    <a:pt x="114" y="113"/>
                  </a:lnTo>
                  <a:lnTo>
                    <a:pt x="116" y="113"/>
                  </a:lnTo>
                  <a:lnTo>
                    <a:pt x="117" y="113"/>
                  </a:lnTo>
                  <a:lnTo>
                    <a:pt x="118" y="113"/>
                  </a:lnTo>
                  <a:lnTo>
                    <a:pt x="121" y="114"/>
                  </a:lnTo>
                  <a:lnTo>
                    <a:pt x="122" y="114"/>
                  </a:lnTo>
                  <a:lnTo>
                    <a:pt x="122" y="116"/>
                  </a:lnTo>
                  <a:lnTo>
                    <a:pt x="123" y="116"/>
                  </a:lnTo>
                  <a:lnTo>
                    <a:pt x="124" y="117"/>
                  </a:lnTo>
                  <a:lnTo>
                    <a:pt x="124" y="118"/>
                  </a:lnTo>
                  <a:lnTo>
                    <a:pt x="126" y="118"/>
                  </a:lnTo>
                  <a:lnTo>
                    <a:pt x="127" y="118"/>
                  </a:lnTo>
                  <a:lnTo>
                    <a:pt x="128" y="119"/>
                  </a:lnTo>
                  <a:lnTo>
                    <a:pt x="130" y="119"/>
                  </a:lnTo>
                  <a:lnTo>
                    <a:pt x="131" y="119"/>
                  </a:lnTo>
                  <a:lnTo>
                    <a:pt x="132" y="119"/>
                  </a:lnTo>
                  <a:lnTo>
                    <a:pt x="133" y="121"/>
                  </a:lnTo>
                  <a:lnTo>
                    <a:pt x="133" y="119"/>
                  </a:lnTo>
                  <a:lnTo>
                    <a:pt x="135" y="119"/>
                  </a:lnTo>
                  <a:lnTo>
                    <a:pt x="135" y="121"/>
                  </a:lnTo>
                  <a:lnTo>
                    <a:pt x="136" y="121"/>
                  </a:lnTo>
                  <a:lnTo>
                    <a:pt x="136" y="119"/>
                  </a:lnTo>
                  <a:lnTo>
                    <a:pt x="135" y="119"/>
                  </a:lnTo>
                  <a:lnTo>
                    <a:pt x="135" y="118"/>
                  </a:lnTo>
                  <a:lnTo>
                    <a:pt x="136" y="118"/>
                  </a:lnTo>
                  <a:lnTo>
                    <a:pt x="137" y="119"/>
                  </a:lnTo>
                  <a:lnTo>
                    <a:pt x="137" y="118"/>
                  </a:lnTo>
                  <a:lnTo>
                    <a:pt x="136" y="118"/>
                  </a:lnTo>
                  <a:lnTo>
                    <a:pt x="137" y="118"/>
                  </a:lnTo>
                  <a:lnTo>
                    <a:pt x="138" y="118"/>
                  </a:lnTo>
                  <a:lnTo>
                    <a:pt x="138" y="119"/>
                  </a:lnTo>
                  <a:lnTo>
                    <a:pt x="140" y="119"/>
                  </a:lnTo>
                  <a:lnTo>
                    <a:pt x="141" y="119"/>
                  </a:lnTo>
                  <a:lnTo>
                    <a:pt x="141" y="121"/>
                  </a:lnTo>
                  <a:lnTo>
                    <a:pt x="141" y="119"/>
                  </a:lnTo>
                  <a:lnTo>
                    <a:pt x="142" y="121"/>
                  </a:lnTo>
                  <a:lnTo>
                    <a:pt x="142" y="122"/>
                  </a:lnTo>
                  <a:lnTo>
                    <a:pt x="144" y="122"/>
                  </a:lnTo>
                  <a:lnTo>
                    <a:pt x="145" y="123"/>
                  </a:lnTo>
                  <a:lnTo>
                    <a:pt x="145" y="124"/>
                  </a:lnTo>
                  <a:lnTo>
                    <a:pt x="146" y="124"/>
                  </a:lnTo>
                  <a:lnTo>
                    <a:pt x="146" y="126"/>
                  </a:lnTo>
                  <a:lnTo>
                    <a:pt x="146" y="127"/>
                  </a:lnTo>
                  <a:lnTo>
                    <a:pt x="147" y="127"/>
                  </a:lnTo>
                  <a:lnTo>
                    <a:pt x="147" y="128"/>
                  </a:lnTo>
                  <a:lnTo>
                    <a:pt x="146" y="128"/>
                  </a:lnTo>
                  <a:lnTo>
                    <a:pt x="147" y="128"/>
                  </a:lnTo>
                  <a:lnTo>
                    <a:pt x="147" y="130"/>
                  </a:lnTo>
                  <a:lnTo>
                    <a:pt x="146" y="130"/>
                  </a:lnTo>
                  <a:lnTo>
                    <a:pt x="145" y="130"/>
                  </a:lnTo>
                  <a:lnTo>
                    <a:pt x="144" y="130"/>
                  </a:lnTo>
                  <a:lnTo>
                    <a:pt x="142" y="130"/>
                  </a:lnTo>
                  <a:lnTo>
                    <a:pt x="142" y="128"/>
                  </a:lnTo>
                  <a:lnTo>
                    <a:pt x="142" y="130"/>
                  </a:lnTo>
                  <a:lnTo>
                    <a:pt x="144" y="130"/>
                  </a:lnTo>
                  <a:lnTo>
                    <a:pt x="142" y="130"/>
                  </a:lnTo>
                  <a:lnTo>
                    <a:pt x="142" y="131"/>
                  </a:lnTo>
                  <a:lnTo>
                    <a:pt x="140" y="131"/>
                  </a:lnTo>
                  <a:lnTo>
                    <a:pt x="141" y="131"/>
                  </a:lnTo>
                  <a:lnTo>
                    <a:pt x="140" y="132"/>
                  </a:lnTo>
                  <a:lnTo>
                    <a:pt x="141" y="132"/>
                  </a:lnTo>
                  <a:lnTo>
                    <a:pt x="141" y="133"/>
                  </a:lnTo>
                  <a:lnTo>
                    <a:pt x="140" y="133"/>
                  </a:lnTo>
                  <a:lnTo>
                    <a:pt x="138" y="133"/>
                  </a:lnTo>
                  <a:lnTo>
                    <a:pt x="138" y="135"/>
                  </a:lnTo>
                  <a:lnTo>
                    <a:pt x="140" y="135"/>
                  </a:lnTo>
                  <a:lnTo>
                    <a:pt x="141" y="136"/>
                  </a:lnTo>
                  <a:lnTo>
                    <a:pt x="142" y="136"/>
                  </a:lnTo>
                  <a:lnTo>
                    <a:pt x="144" y="136"/>
                  </a:lnTo>
                  <a:lnTo>
                    <a:pt x="145" y="137"/>
                  </a:lnTo>
                  <a:lnTo>
                    <a:pt x="146" y="137"/>
                  </a:lnTo>
                  <a:lnTo>
                    <a:pt x="147" y="137"/>
                  </a:lnTo>
                  <a:lnTo>
                    <a:pt x="149" y="137"/>
                  </a:lnTo>
                  <a:lnTo>
                    <a:pt x="151" y="137"/>
                  </a:lnTo>
                  <a:lnTo>
                    <a:pt x="152" y="137"/>
                  </a:lnTo>
                  <a:lnTo>
                    <a:pt x="154" y="137"/>
                  </a:lnTo>
                  <a:lnTo>
                    <a:pt x="155" y="137"/>
                  </a:lnTo>
                  <a:lnTo>
                    <a:pt x="156" y="137"/>
                  </a:lnTo>
                  <a:lnTo>
                    <a:pt x="158" y="136"/>
                  </a:lnTo>
                  <a:lnTo>
                    <a:pt x="158" y="137"/>
                  </a:lnTo>
                  <a:lnTo>
                    <a:pt x="159" y="137"/>
                  </a:lnTo>
                  <a:lnTo>
                    <a:pt x="159" y="136"/>
                  </a:lnTo>
                  <a:lnTo>
                    <a:pt x="160" y="137"/>
                  </a:lnTo>
                  <a:lnTo>
                    <a:pt x="160" y="136"/>
                  </a:lnTo>
                  <a:lnTo>
                    <a:pt x="161" y="136"/>
                  </a:lnTo>
                  <a:lnTo>
                    <a:pt x="161" y="137"/>
                  </a:lnTo>
                  <a:lnTo>
                    <a:pt x="161" y="136"/>
                  </a:lnTo>
                  <a:lnTo>
                    <a:pt x="163" y="136"/>
                  </a:lnTo>
                  <a:lnTo>
                    <a:pt x="163" y="135"/>
                  </a:lnTo>
                  <a:lnTo>
                    <a:pt x="163" y="136"/>
                  </a:lnTo>
                  <a:lnTo>
                    <a:pt x="164" y="136"/>
                  </a:lnTo>
                  <a:lnTo>
                    <a:pt x="164" y="135"/>
                  </a:lnTo>
                  <a:lnTo>
                    <a:pt x="165" y="135"/>
                  </a:lnTo>
                  <a:lnTo>
                    <a:pt x="166" y="135"/>
                  </a:lnTo>
                  <a:lnTo>
                    <a:pt x="166" y="133"/>
                  </a:lnTo>
                  <a:lnTo>
                    <a:pt x="168" y="133"/>
                  </a:lnTo>
                  <a:lnTo>
                    <a:pt x="168" y="135"/>
                  </a:lnTo>
                  <a:lnTo>
                    <a:pt x="168" y="133"/>
                  </a:lnTo>
                  <a:lnTo>
                    <a:pt x="169" y="133"/>
                  </a:lnTo>
                  <a:lnTo>
                    <a:pt x="169" y="135"/>
                  </a:lnTo>
                  <a:lnTo>
                    <a:pt x="169" y="136"/>
                  </a:lnTo>
                  <a:lnTo>
                    <a:pt x="169" y="135"/>
                  </a:lnTo>
                  <a:lnTo>
                    <a:pt x="170" y="135"/>
                  </a:lnTo>
                  <a:lnTo>
                    <a:pt x="170" y="136"/>
                  </a:lnTo>
                  <a:lnTo>
                    <a:pt x="170" y="137"/>
                  </a:lnTo>
                  <a:lnTo>
                    <a:pt x="170" y="136"/>
                  </a:lnTo>
                  <a:lnTo>
                    <a:pt x="170" y="137"/>
                  </a:lnTo>
                  <a:lnTo>
                    <a:pt x="172" y="137"/>
                  </a:lnTo>
                  <a:lnTo>
                    <a:pt x="172" y="136"/>
                  </a:lnTo>
                  <a:lnTo>
                    <a:pt x="172" y="137"/>
                  </a:lnTo>
                  <a:lnTo>
                    <a:pt x="173" y="137"/>
                  </a:lnTo>
                  <a:lnTo>
                    <a:pt x="174" y="137"/>
                  </a:lnTo>
                  <a:lnTo>
                    <a:pt x="174" y="138"/>
                  </a:lnTo>
                  <a:lnTo>
                    <a:pt x="174" y="140"/>
                  </a:lnTo>
                  <a:lnTo>
                    <a:pt x="174" y="141"/>
                  </a:lnTo>
                  <a:lnTo>
                    <a:pt x="175" y="141"/>
                  </a:lnTo>
                  <a:lnTo>
                    <a:pt x="175" y="142"/>
                  </a:lnTo>
                  <a:lnTo>
                    <a:pt x="175" y="141"/>
                  </a:lnTo>
                  <a:lnTo>
                    <a:pt x="175" y="138"/>
                  </a:lnTo>
                  <a:lnTo>
                    <a:pt x="177" y="138"/>
                  </a:lnTo>
                  <a:lnTo>
                    <a:pt x="177" y="140"/>
                  </a:lnTo>
                  <a:lnTo>
                    <a:pt x="177" y="141"/>
                  </a:lnTo>
                  <a:lnTo>
                    <a:pt x="177" y="142"/>
                  </a:lnTo>
                  <a:lnTo>
                    <a:pt x="178" y="142"/>
                  </a:lnTo>
                  <a:lnTo>
                    <a:pt x="177" y="141"/>
                  </a:lnTo>
                  <a:lnTo>
                    <a:pt x="178" y="141"/>
                  </a:lnTo>
                  <a:lnTo>
                    <a:pt x="178" y="142"/>
                  </a:lnTo>
                  <a:lnTo>
                    <a:pt x="179" y="144"/>
                  </a:lnTo>
                  <a:lnTo>
                    <a:pt x="180" y="144"/>
                  </a:lnTo>
                  <a:lnTo>
                    <a:pt x="180" y="145"/>
                  </a:lnTo>
                  <a:lnTo>
                    <a:pt x="180" y="146"/>
                  </a:lnTo>
                  <a:lnTo>
                    <a:pt x="179" y="146"/>
                  </a:lnTo>
                  <a:lnTo>
                    <a:pt x="178" y="147"/>
                  </a:lnTo>
                  <a:lnTo>
                    <a:pt x="178" y="146"/>
                  </a:lnTo>
                  <a:lnTo>
                    <a:pt x="177" y="146"/>
                  </a:lnTo>
                  <a:lnTo>
                    <a:pt x="177" y="145"/>
                  </a:lnTo>
                  <a:lnTo>
                    <a:pt x="177" y="146"/>
                  </a:lnTo>
                  <a:lnTo>
                    <a:pt x="178" y="146"/>
                  </a:lnTo>
                  <a:lnTo>
                    <a:pt x="178" y="147"/>
                  </a:lnTo>
                  <a:lnTo>
                    <a:pt x="179" y="147"/>
                  </a:lnTo>
                  <a:lnTo>
                    <a:pt x="179" y="149"/>
                  </a:lnTo>
                  <a:lnTo>
                    <a:pt x="178" y="149"/>
                  </a:lnTo>
                  <a:lnTo>
                    <a:pt x="179" y="150"/>
                  </a:lnTo>
                  <a:lnTo>
                    <a:pt x="179" y="149"/>
                  </a:lnTo>
                  <a:lnTo>
                    <a:pt x="179" y="150"/>
                  </a:lnTo>
                  <a:lnTo>
                    <a:pt x="180" y="150"/>
                  </a:lnTo>
                  <a:lnTo>
                    <a:pt x="180" y="151"/>
                  </a:lnTo>
                  <a:lnTo>
                    <a:pt x="180" y="150"/>
                  </a:lnTo>
                  <a:lnTo>
                    <a:pt x="180" y="151"/>
                  </a:lnTo>
                  <a:lnTo>
                    <a:pt x="182" y="152"/>
                  </a:lnTo>
                  <a:lnTo>
                    <a:pt x="182" y="154"/>
                  </a:lnTo>
                  <a:lnTo>
                    <a:pt x="183" y="155"/>
                  </a:lnTo>
                  <a:lnTo>
                    <a:pt x="183" y="156"/>
                  </a:lnTo>
                  <a:lnTo>
                    <a:pt x="184" y="156"/>
                  </a:lnTo>
                  <a:lnTo>
                    <a:pt x="184" y="155"/>
                  </a:lnTo>
                  <a:lnTo>
                    <a:pt x="183" y="155"/>
                  </a:lnTo>
                  <a:lnTo>
                    <a:pt x="183" y="154"/>
                  </a:lnTo>
                  <a:lnTo>
                    <a:pt x="182" y="152"/>
                  </a:lnTo>
                  <a:lnTo>
                    <a:pt x="182" y="151"/>
                  </a:lnTo>
                  <a:lnTo>
                    <a:pt x="180" y="151"/>
                  </a:lnTo>
                  <a:lnTo>
                    <a:pt x="180" y="150"/>
                  </a:lnTo>
                  <a:lnTo>
                    <a:pt x="182" y="150"/>
                  </a:lnTo>
                  <a:lnTo>
                    <a:pt x="182" y="149"/>
                  </a:lnTo>
                  <a:lnTo>
                    <a:pt x="180" y="149"/>
                  </a:lnTo>
                  <a:lnTo>
                    <a:pt x="180" y="147"/>
                  </a:lnTo>
                  <a:lnTo>
                    <a:pt x="182" y="147"/>
                  </a:lnTo>
                  <a:lnTo>
                    <a:pt x="182" y="146"/>
                  </a:lnTo>
                  <a:lnTo>
                    <a:pt x="182" y="147"/>
                  </a:lnTo>
                  <a:lnTo>
                    <a:pt x="183" y="149"/>
                  </a:lnTo>
                  <a:lnTo>
                    <a:pt x="182" y="149"/>
                  </a:lnTo>
                  <a:lnTo>
                    <a:pt x="182" y="147"/>
                  </a:lnTo>
                  <a:lnTo>
                    <a:pt x="182" y="149"/>
                  </a:lnTo>
                  <a:lnTo>
                    <a:pt x="182" y="150"/>
                  </a:lnTo>
                  <a:lnTo>
                    <a:pt x="183" y="150"/>
                  </a:lnTo>
                  <a:lnTo>
                    <a:pt x="183" y="149"/>
                  </a:lnTo>
                  <a:lnTo>
                    <a:pt x="183" y="150"/>
                  </a:lnTo>
                  <a:lnTo>
                    <a:pt x="183" y="149"/>
                  </a:lnTo>
                  <a:lnTo>
                    <a:pt x="183" y="147"/>
                  </a:lnTo>
                  <a:lnTo>
                    <a:pt x="183" y="149"/>
                  </a:lnTo>
                  <a:lnTo>
                    <a:pt x="184" y="149"/>
                  </a:lnTo>
                  <a:lnTo>
                    <a:pt x="184" y="150"/>
                  </a:lnTo>
                  <a:lnTo>
                    <a:pt x="184" y="149"/>
                  </a:lnTo>
                  <a:lnTo>
                    <a:pt x="183" y="147"/>
                  </a:lnTo>
                  <a:lnTo>
                    <a:pt x="183" y="146"/>
                  </a:lnTo>
                  <a:lnTo>
                    <a:pt x="184" y="146"/>
                  </a:lnTo>
                  <a:lnTo>
                    <a:pt x="184" y="145"/>
                  </a:lnTo>
                  <a:lnTo>
                    <a:pt x="183" y="145"/>
                  </a:lnTo>
                  <a:lnTo>
                    <a:pt x="182" y="144"/>
                  </a:lnTo>
                  <a:lnTo>
                    <a:pt x="182" y="142"/>
                  </a:lnTo>
                  <a:lnTo>
                    <a:pt x="182" y="141"/>
                  </a:lnTo>
                  <a:lnTo>
                    <a:pt x="182" y="140"/>
                  </a:lnTo>
                  <a:lnTo>
                    <a:pt x="182" y="138"/>
                  </a:lnTo>
                  <a:lnTo>
                    <a:pt x="180" y="138"/>
                  </a:lnTo>
                  <a:lnTo>
                    <a:pt x="180" y="137"/>
                  </a:lnTo>
                  <a:lnTo>
                    <a:pt x="179" y="137"/>
                  </a:lnTo>
                  <a:lnTo>
                    <a:pt x="179" y="136"/>
                  </a:lnTo>
                  <a:lnTo>
                    <a:pt x="180" y="136"/>
                  </a:lnTo>
                  <a:lnTo>
                    <a:pt x="180" y="135"/>
                  </a:lnTo>
                  <a:lnTo>
                    <a:pt x="182" y="135"/>
                  </a:lnTo>
                  <a:lnTo>
                    <a:pt x="182" y="133"/>
                  </a:lnTo>
                  <a:lnTo>
                    <a:pt x="180" y="133"/>
                  </a:lnTo>
                  <a:lnTo>
                    <a:pt x="180" y="132"/>
                  </a:lnTo>
                  <a:lnTo>
                    <a:pt x="180" y="131"/>
                  </a:lnTo>
                  <a:lnTo>
                    <a:pt x="180" y="132"/>
                  </a:lnTo>
                  <a:lnTo>
                    <a:pt x="182" y="132"/>
                  </a:lnTo>
                  <a:lnTo>
                    <a:pt x="180" y="132"/>
                  </a:lnTo>
                  <a:lnTo>
                    <a:pt x="180" y="133"/>
                  </a:lnTo>
                  <a:lnTo>
                    <a:pt x="180" y="132"/>
                  </a:lnTo>
                  <a:lnTo>
                    <a:pt x="182" y="132"/>
                  </a:lnTo>
                  <a:lnTo>
                    <a:pt x="183" y="132"/>
                  </a:lnTo>
                  <a:lnTo>
                    <a:pt x="184" y="131"/>
                  </a:lnTo>
                  <a:lnTo>
                    <a:pt x="184" y="132"/>
                  </a:lnTo>
                  <a:lnTo>
                    <a:pt x="186" y="131"/>
                  </a:lnTo>
                  <a:lnTo>
                    <a:pt x="186" y="132"/>
                  </a:lnTo>
                  <a:lnTo>
                    <a:pt x="186" y="131"/>
                  </a:lnTo>
                  <a:lnTo>
                    <a:pt x="187" y="131"/>
                  </a:lnTo>
                  <a:lnTo>
                    <a:pt x="187" y="130"/>
                  </a:lnTo>
                  <a:lnTo>
                    <a:pt x="186" y="130"/>
                  </a:lnTo>
                  <a:lnTo>
                    <a:pt x="187" y="130"/>
                  </a:lnTo>
                  <a:lnTo>
                    <a:pt x="187" y="131"/>
                  </a:lnTo>
                  <a:lnTo>
                    <a:pt x="187" y="130"/>
                  </a:lnTo>
                  <a:lnTo>
                    <a:pt x="188" y="130"/>
                  </a:lnTo>
                  <a:lnTo>
                    <a:pt x="188" y="131"/>
                  </a:lnTo>
                  <a:lnTo>
                    <a:pt x="188" y="130"/>
                  </a:lnTo>
                  <a:lnTo>
                    <a:pt x="188" y="128"/>
                  </a:lnTo>
                  <a:lnTo>
                    <a:pt x="189" y="127"/>
                  </a:lnTo>
                  <a:lnTo>
                    <a:pt x="191" y="127"/>
                  </a:lnTo>
                  <a:lnTo>
                    <a:pt x="192" y="127"/>
                  </a:lnTo>
                  <a:lnTo>
                    <a:pt x="192" y="126"/>
                  </a:lnTo>
                  <a:lnTo>
                    <a:pt x="192" y="127"/>
                  </a:lnTo>
                  <a:lnTo>
                    <a:pt x="192" y="126"/>
                  </a:lnTo>
                  <a:lnTo>
                    <a:pt x="192" y="124"/>
                  </a:lnTo>
                  <a:lnTo>
                    <a:pt x="192" y="123"/>
                  </a:lnTo>
                  <a:lnTo>
                    <a:pt x="192" y="124"/>
                  </a:lnTo>
                  <a:lnTo>
                    <a:pt x="191" y="123"/>
                  </a:lnTo>
                  <a:lnTo>
                    <a:pt x="191" y="124"/>
                  </a:lnTo>
                  <a:lnTo>
                    <a:pt x="188" y="126"/>
                  </a:lnTo>
                  <a:lnTo>
                    <a:pt x="187" y="126"/>
                  </a:lnTo>
                  <a:lnTo>
                    <a:pt x="187" y="127"/>
                  </a:lnTo>
                  <a:lnTo>
                    <a:pt x="188" y="127"/>
                  </a:lnTo>
                  <a:lnTo>
                    <a:pt x="188" y="128"/>
                  </a:lnTo>
                  <a:lnTo>
                    <a:pt x="187" y="128"/>
                  </a:lnTo>
                  <a:lnTo>
                    <a:pt x="188" y="128"/>
                  </a:lnTo>
                  <a:lnTo>
                    <a:pt x="187" y="128"/>
                  </a:lnTo>
                  <a:lnTo>
                    <a:pt x="187" y="127"/>
                  </a:lnTo>
                  <a:lnTo>
                    <a:pt x="186" y="127"/>
                  </a:lnTo>
                  <a:lnTo>
                    <a:pt x="187" y="127"/>
                  </a:lnTo>
                  <a:lnTo>
                    <a:pt x="186" y="127"/>
                  </a:lnTo>
                  <a:lnTo>
                    <a:pt x="186" y="128"/>
                  </a:lnTo>
                  <a:lnTo>
                    <a:pt x="184" y="128"/>
                  </a:lnTo>
                  <a:lnTo>
                    <a:pt x="184" y="130"/>
                  </a:lnTo>
                  <a:lnTo>
                    <a:pt x="184" y="128"/>
                  </a:lnTo>
                  <a:lnTo>
                    <a:pt x="184" y="130"/>
                  </a:lnTo>
                  <a:lnTo>
                    <a:pt x="183" y="130"/>
                  </a:lnTo>
                  <a:lnTo>
                    <a:pt x="183" y="128"/>
                  </a:lnTo>
                  <a:lnTo>
                    <a:pt x="182" y="128"/>
                  </a:lnTo>
                  <a:lnTo>
                    <a:pt x="180" y="128"/>
                  </a:lnTo>
                  <a:lnTo>
                    <a:pt x="180" y="130"/>
                  </a:lnTo>
                  <a:lnTo>
                    <a:pt x="182" y="130"/>
                  </a:lnTo>
                  <a:lnTo>
                    <a:pt x="182" y="131"/>
                  </a:lnTo>
                  <a:lnTo>
                    <a:pt x="180" y="131"/>
                  </a:lnTo>
                  <a:lnTo>
                    <a:pt x="179" y="131"/>
                  </a:lnTo>
                  <a:lnTo>
                    <a:pt x="178" y="131"/>
                  </a:lnTo>
                  <a:lnTo>
                    <a:pt x="177" y="131"/>
                  </a:lnTo>
                  <a:lnTo>
                    <a:pt x="178" y="131"/>
                  </a:lnTo>
                  <a:lnTo>
                    <a:pt x="178" y="130"/>
                  </a:lnTo>
                  <a:lnTo>
                    <a:pt x="178" y="131"/>
                  </a:lnTo>
                  <a:lnTo>
                    <a:pt x="177" y="131"/>
                  </a:lnTo>
                  <a:lnTo>
                    <a:pt x="177" y="130"/>
                  </a:lnTo>
                  <a:lnTo>
                    <a:pt x="178" y="130"/>
                  </a:lnTo>
                  <a:lnTo>
                    <a:pt x="178" y="128"/>
                  </a:lnTo>
                  <a:lnTo>
                    <a:pt x="177" y="128"/>
                  </a:lnTo>
                  <a:lnTo>
                    <a:pt x="177" y="130"/>
                  </a:lnTo>
                  <a:lnTo>
                    <a:pt x="175" y="130"/>
                  </a:lnTo>
                  <a:lnTo>
                    <a:pt x="175" y="128"/>
                  </a:lnTo>
                  <a:lnTo>
                    <a:pt x="177" y="127"/>
                  </a:lnTo>
                  <a:lnTo>
                    <a:pt x="178" y="124"/>
                  </a:lnTo>
                  <a:lnTo>
                    <a:pt x="178" y="123"/>
                  </a:lnTo>
                  <a:lnTo>
                    <a:pt x="180" y="123"/>
                  </a:lnTo>
                  <a:lnTo>
                    <a:pt x="182" y="123"/>
                  </a:lnTo>
                  <a:lnTo>
                    <a:pt x="183" y="123"/>
                  </a:lnTo>
                  <a:lnTo>
                    <a:pt x="184" y="122"/>
                  </a:lnTo>
                  <a:lnTo>
                    <a:pt x="186" y="121"/>
                  </a:lnTo>
                  <a:lnTo>
                    <a:pt x="187" y="121"/>
                  </a:lnTo>
                  <a:lnTo>
                    <a:pt x="188" y="121"/>
                  </a:lnTo>
                  <a:lnTo>
                    <a:pt x="188" y="119"/>
                  </a:lnTo>
                  <a:lnTo>
                    <a:pt x="189" y="119"/>
                  </a:lnTo>
                  <a:lnTo>
                    <a:pt x="191" y="119"/>
                  </a:lnTo>
                  <a:lnTo>
                    <a:pt x="192" y="119"/>
                  </a:lnTo>
                  <a:lnTo>
                    <a:pt x="192" y="121"/>
                  </a:lnTo>
                  <a:lnTo>
                    <a:pt x="193" y="121"/>
                  </a:lnTo>
                  <a:lnTo>
                    <a:pt x="193" y="122"/>
                  </a:lnTo>
                  <a:lnTo>
                    <a:pt x="193" y="123"/>
                  </a:lnTo>
                  <a:lnTo>
                    <a:pt x="193" y="124"/>
                  </a:lnTo>
                  <a:lnTo>
                    <a:pt x="193" y="126"/>
                  </a:lnTo>
                  <a:lnTo>
                    <a:pt x="194" y="126"/>
                  </a:lnTo>
                  <a:lnTo>
                    <a:pt x="193" y="126"/>
                  </a:lnTo>
                  <a:lnTo>
                    <a:pt x="193" y="127"/>
                  </a:lnTo>
                  <a:lnTo>
                    <a:pt x="194" y="127"/>
                  </a:lnTo>
                  <a:lnTo>
                    <a:pt x="194" y="128"/>
                  </a:lnTo>
                  <a:lnTo>
                    <a:pt x="196" y="130"/>
                  </a:lnTo>
                  <a:lnTo>
                    <a:pt x="196" y="128"/>
                  </a:lnTo>
                  <a:lnTo>
                    <a:pt x="197" y="128"/>
                  </a:lnTo>
                  <a:lnTo>
                    <a:pt x="196" y="130"/>
                  </a:lnTo>
                  <a:lnTo>
                    <a:pt x="197" y="130"/>
                  </a:lnTo>
                  <a:lnTo>
                    <a:pt x="198" y="130"/>
                  </a:lnTo>
                  <a:lnTo>
                    <a:pt x="198" y="131"/>
                  </a:lnTo>
                  <a:lnTo>
                    <a:pt x="198" y="132"/>
                  </a:lnTo>
                  <a:lnTo>
                    <a:pt x="200" y="132"/>
                  </a:lnTo>
                  <a:lnTo>
                    <a:pt x="201" y="132"/>
                  </a:lnTo>
                  <a:lnTo>
                    <a:pt x="202" y="132"/>
                  </a:lnTo>
                  <a:lnTo>
                    <a:pt x="203" y="132"/>
                  </a:lnTo>
                  <a:lnTo>
                    <a:pt x="203" y="131"/>
                  </a:lnTo>
                  <a:lnTo>
                    <a:pt x="205" y="131"/>
                  </a:lnTo>
                  <a:lnTo>
                    <a:pt x="205" y="132"/>
                  </a:lnTo>
                  <a:lnTo>
                    <a:pt x="205" y="133"/>
                  </a:lnTo>
                  <a:lnTo>
                    <a:pt x="206" y="133"/>
                  </a:lnTo>
                  <a:lnTo>
                    <a:pt x="206" y="135"/>
                  </a:lnTo>
                  <a:lnTo>
                    <a:pt x="207" y="135"/>
                  </a:lnTo>
                  <a:lnTo>
                    <a:pt x="207" y="133"/>
                  </a:lnTo>
                  <a:lnTo>
                    <a:pt x="207" y="135"/>
                  </a:lnTo>
                  <a:lnTo>
                    <a:pt x="208" y="136"/>
                  </a:lnTo>
                  <a:lnTo>
                    <a:pt x="210" y="136"/>
                  </a:lnTo>
                  <a:lnTo>
                    <a:pt x="211" y="136"/>
                  </a:lnTo>
                  <a:lnTo>
                    <a:pt x="211" y="137"/>
                  </a:lnTo>
                  <a:lnTo>
                    <a:pt x="211" y="136"/>
                  </a:lnTo>
                  <a:lnTo>
                    <a:pt x="212" y="136"/>
                  </a:lnTo>
                  <a:lnTo>
                    <a:pt x="214" y="137"/>
                  </a:lnTo>
                  <a:lnTo>
                    <a:pt x="215" y="137"/>
                  </a:lnTo>
                  <a:lnTo>
                    <a:pt x="216" y="137"/>
                  </a:lnTo>
                  <a:lnTo>
                    <a:pt x="215" y="137"/>
                  </a:lnTo>
                  <a:lnTo>
                    <a:pt x="216" y="137"/>
                  </a:lnTo>
                  <a:lnTo>
                    <a:pt x="216" y="136"/>
                  </a:lnTo>
                  <a:lnTo>
                    <a:pt x="217" y="136"/>
                  </a:lnTo>
                  <a:lnTo>
                    <a:pt x="219" y="136"/>
                  </a:lnTo>
                  <a:lnTo>
                    <a:pt x="219" y="135"/>
                  </a:lnTo>
                  <a:lnTo>
                    <a:pt x="220" y="135"/>
                  </a:lnTo>
                  <a:lnTo>
                    <a:pt x="220" y="136"/>
                  </a:lnTo>
                  <a:lnTo>
                    <a:pt x="220" y="135"/>
                  </a:lnTo>
                  <a:lnTo>
                    <a:pt x="220" y="136"/>
                  </a:lnTo>
                  <a:lnTo>
                    <a:pt x="221" y="135"/>
                  </a:lnTo>
                  <a:lnTo>
                    <a:pt x="222" y="135"/>
                  </a:lnTo>
                  <a:lnTo>
                    <a:pt x="222" y="136"/>
                  </a:lnTo>
                  <a:lnTo>
                    <a:pt x="224" y="136"/>
                  </a:lnTo>
                  <a:lnTo>
                    <a:pt x="225" y="136"/>
                  </a:lnTo>
                  <a:lnTo>
                    <a:pt x="226" y="136"/>
                  </a:lnTo>
                  <a:lnTo>
                    <a:pt x="228" y="136"/>
                  </a:lnTo>
                  <a:lnTo>
                    <a:pt x="228" y="137"/>
                  </a:lnTo>
                  <a:lnTo>
                    <a:pt x="229" y="137"/>
                  </a:lnTo>
                  <a:lnTo>
                    <a:pt x="229" y="136"/>
                  </a:lnTo>
                  <a:lnTo>
                    <a:pt x="230" y="136"/>
                  </a:lnTo>
                  <a:lnTo>
                    <a:pt x="231" y="136"/>
                  </a:lnTo>
                  <a:lnTo>
                    <a:pt x="233" y="136"/>
                  </a:lnTo>
                  <a:lnTo>
                    <a:pt x="231" y="136"/>
                  </a:lnTo>
                  <a:lnTo>
                    <a:pt x="231" y="135"/>
                  </a:lnTo>
                  <a:lnTo>
                    <a:pt x="230" y="135"/>
                  </a:lnTo>
                  <a:lnTo>
                    <a:pt x="230" y="133"/>
                  </a:lnTo>
                  <a:lnTo>
                    <a:pt x="230" y="132"/>
                  </a:lnTo>
                  <a:lnTo>
                    <a:pt x="231" y="132"/>
                  </a:lnTo>
                  <a:lnTo>
                    <a:pt x="233" y="133"/>
                  </a:lnTo>
                  <a:lnTo>
                    <a:pt x="233" y="135"/>
                  </a:lnTo>
                  <a:lnTo>
                    <a:pt x="234" y="136"/>
                  </a:lnTo>
                  <a:lnTo>
                    <a:pt x="234" y="137"/>
                  </a:lnTo>
                  <a:lnTo>
                    <a:pt x="235" y="137"/>
                  </a:lnTo>
                  <a:lnTo>
                    <a:pt x="235" y="138"/>
                  </a:lnTo>
                  <a:lnTo>
                    <a:pt x="236" y="138"/>
                  </a:lnTo>
                  <a:lnTo>
                    <a:pt x="238" y="138"/>
                  </a:lnTo>
                  <a:lnTo>
                    <a:pt x="238" y="137"/>
                  </a:lnTo>
                  <a:lnTo>
                    <a:pt x="238" y="138"/>
                  </a:lnTo>
                  <a:lnTo>
                    <a:pt x="238" y="137"/>
                  </a:lnTo>
                  <a:lnTo>
                    <a:pt x="239" y="137"/>
                  </a:lnTo>
                  <a:lnTo>
                    <a:pt x="238" y="137"/>
                  </a:lnTo>
                  <a:lnTo>
                    <a:pt x="239" y="136"/>
                  </a:lnTo>
                  <a:lnTo>
                    <a:pt x="239" y="135"/>
                  </a:lnTo>
                  <a:lnTo>
                    <a:pt x="238" y="135"/>
                  </a:lnTo>
                  <a:lnTo>
                    <a:pt x="236" y="135"/>
                  </a:lnTo>
                  <a:lnTo>
                    <a:pt x="236" y="133"/>
                  </a:lnTo>
                  <a:lnTo>
                    <a:pt x="236" y="132"/>
                  </a:lnTo>
                  <a:lnTo>
                    <a:pt x="235" y="132"/>
                  </a:lnTo>
                  <a:lnTo>
                    <a:pt x="235" y="133"/>
                  </a:lnTo>
                  <a:lnTo>
                    <a:pt x="234" y="133"/>
                  </a:lnTo>
                  <a:lnTo>
                    <a:pt x="234" y="135"/>
                  </a:lnTo>
                  <a:lnTo>
                    <a:pt x="234" y="136"/>
                  </a:lnTo>
                  <a:lnTo>
                    <a:pt x="234" y="135"/>
                  </a:lnTo>
                  <a:lnTo>
                    <a:pt x="233" y="135"/>
                  </a:lnTo>
                  <a:lnTo>
                    <a:pt x="233" y="133"/>
                  </a:lnTo>
                  <a:lnTo>
                    <a:pt x="231" y="133"/>
                  </a:lnTo>
                  <a:lnTo>
                    <a:pt x="231" y="132"/>
                  </a:lnTo>
                  <a:lnTo>
                    <a:pt x="231" y="131"/>
                  </a:lnTo>
                  <a:lnTo>
                    <a:pt x="231" y="130"/>
                  </a:lnTo>
                  <a:lnTo>
                    <a:pt x="231" y="131"/>
                  </a:lnTo>
                  <a:lnTo>
                    <a:pt x="231" y="132"/>
                  </a:lnTo>
                  <a:lnTo>
                    <a:pt x="233" y="131"/>
                  </a:lnTo>
                  <a:lnTo>
                    <a:pt x="231" y="130"/>
                  </a:lnTo>
                  <a:lnTo>
                    <a:pt x="231" y="128"/>
                  </a:lnTo>
                  <a:lnTo>
                    <a:pt x="230" y="128"/>
                  </a:lnTo>
                  <a:lnTo>
                    <a:pt x="230" y="127"/>
                  </a:lnTo>
                  <a:lnTo>
                    <a:pt x="231" y="128"/>
                  </a:lnTo>
                  <a:lnTo>
                    <a:pt x="231" y="127"/>
                  </a:lnTo>
                  <a:lnTo>
                    <a:pt x="231" y="128"/>
                  </a:lnTo>
                  <a:lnTo>
                    <a:pt x="231" y="127"/>
                  </a:lnTo>
                  <a:lnTo>
                    <a:pt x="233" y="128"/>
                  </a:lnTo>
                  <a:lnTo>
                    <a:pt x="234" y="128"/>
                  </a:lnTo>
                  <a:lnTo>
                    <a:pt x="234" y="127"/>
                  </a:lnTo>
                  <a:lnTo>
                    <a:pt x="234" y="128"/>
                  </a:lnTo>
                  <a:lnTo>
                    <a:pt x="234" y="127"/>
                  </a:lnTo>
                  <a:lnTo>
                    <a:pt x="235" y="127"/>
                  </a:lnTo>
                  <a:lnTo>
                    <a:pt x="234" y="127"/>
                  </a:lnTo>
                  <a:lnTo>
                    <a:pt x="234" y="126"/>
                  </a:lnTo>
                  <a:lnTo>
                    <a:pt x="234" y="124"/>
                  </a:lnTo>
                  <a:lnTo>
                    <a:pt x="234" y="126"/>
                  </a:lnTo>
                  <a:lnTo>
                    <a:pt x="235" y="124"/>
                  </a:lnTo>
                  <a:lnTo>
                    <a:pt x="235" y="126"/>
                  </a:lnTo>
                  <a:lnTo>
                    <a:pt x="236" y="126"/>
                  </a:lnTo>
                  <a:lnTo>
                    <a:pt x="236" y="127"/>
                  </a:lnTo>
                  <a:lnTo>
                    <a:pt x="236" y="126"/>
                  </a:lnTo>
                  <a:lnTo>
                    <a:pt x="238" y="126"/>
                  </a:lnTo>
                  <a:lnTo>
                    <a:pt x="238" y="127"/>
                  </a:lnTo>
                  <a:lnTo>
                    <a:pt x="239" y="127"/>
                  </a:lnTo>
                  <a:lnTo>
                    <a:pt x="239" y="128"/>
                  </a:lnTo>
                  <a:lnTo>
                    <a:pt x="239" y="130"/>
                  </a:lnTo>
                  <a:lnTo>
                    <a:pt x="240" y="130"/>
                  </a:lnTo>
                  <a:lnTo>
                    <a:pt x="242" y="128"/>
                  </a:lnTo>
                  <a:lnTo>
                    <a:pt x="242" y="130"/>
                  </a:lnTo>
                  <a:lnTo>
                    <a:pt x="242" y="131"/>
                  </a:lnTo>
                  <a:lnTo>
                    <a:pt x="242" y="130"/>
                  </a:lnTo>
                  <a:lnTo>
                    <a:pt x="243" y="128"/>
                  </a:lnTo>
                  <a:lnTo>
                    <a:pt x="243" y="130"/>
                  </a:lnTo>
                  <a:lnTo>
                    <a:pt x="242" y="130"/>
                  </a:lnTo>
                  <a:lnTo>
                    <a:pt x="242" y="131"/>
                  </a:lnTo>
                  <a:lnTo>
                    <a:pt x="242" y="132"/>
                  </a:lnTo>
                  <a:lnTo>
                    <a:pt x="240" y="132"/>
                  </a:lnTo>
                  <a:lnTo>
                    <a:pt x="242" y="132"/>
                  </a:lnTo>
                  <a:lnTo>
                    <a:pt x="243" y="132"/>
                  </a:lnTo>
                  <a:lnTo>
                    <a:pt x="242" y="132"/>
                  </a:lnTo>
                  <a:lnTo>
                    <a:pt x="242" y="131"/>
                  </a:lnTo>
                  <a:lnTo>
                    <a:pt x="243" y="131"/>
                  </a:lnTo>
                  <a:lnTo>
                    <a:pt x="243" y="130"/>
                  </a:lnTo>
                  <a:lnTo>
                    <a:pt x="244" y="130"/>
                  </a:lnTo>
                  <a:lnTo>
                    <a:pt x="245" y="130"/>
                  </a:lnTo>
                  <a:lnTo>
                    <a:pt x="245" y="128"/>
                  </a:lnTo>
                  <a:lnTo>
                    <a:pt x="245" y="130"/>
                  </a:lnTo>
                  <a:lnTo>
                    <a:pt x="244" y="130"/>
                  </a:lnTo>
                  <a:lnTo>
                    <a:pt x="244" y="131"/>
                  </a:lnTo>
                  <a:lnTo>
                    <a:pt x="244" y="132"/>
                  </a:lnTo>
                  <a:lnTo>
                    <a:pt x="244" y="133"/>
                  </a:lnTo>
                  <a:lnTo>
                    <a:pt x="244" y="135"/>
                  </a:lnTo>
                  <a:lnTo>
                    <a:pt x="244" y="136"/>
                  </a:lnTo>
                  <a:lnTo>
                    <a:pt x="244" y="137"/>
                  </a:lnTo>
                  <a:lnTo>
                    <a:pt x="244" y="138"/>
                  </a:lnTo>
                  <a:lnTo>
                    <a:pt x="243" y="138"/>
                  </a:lnTo>
                  <a:lnTo>
                    <a:pt x="243" y="137"/>
                  </a:lnTo>
                  <a:lnTo>
                    <a:pt x="243" y="138"/>
                  </a:lnTo>
                  <a:lnTo>
                    <a:pt x="243" y="140"/>
                  </a:lnTo>
                  <a:lnTo>
                    <a:pt x="243" y="141"/>
                  </a:lnTo>
                  <a:lnTo>
                    <a:pt x="243" y="140"/>
                  </a:lnTo>
                  <a:lnTo>
                    <a:pt x="243" y="141"/>
                  </a:lnTo>
                  <a:lnTo>
                    <a:pt x="244" y="141"/>
                  </a:lnTo>
                  <a:lnTo>
                    <a:pt x="244" y="142"/>
                  </a:lnTo>
                  <a:lnTo>
                    <a:pt x="244" y="144"/>
                  </a:lnTo>
                  <a:lnTo>
                    <a:pt x="245" y="144"/>
                  </a:lnTo>
                  <a:lnTo>
                    <a:pt x="245" y="142"/>
                  </a:lnTo>
                  <a:lnTo>
                    <a:pt x="247" y="142"/>
                  </a:lnTo>
                  <a:lnTo>
                    <a:pt x="248" y="142"/>
                  </a:lnTo>
                  <a:lnTo>
                    <a:pt x="247" y="142"/>
                  </a:lnTo>
                  <a:lnTo>
                    <a:pt x="245" y="145"/>
                  </a:lnTo>
                  <a:lnTo>
                    <a:pt x="247" y="145"/>
                  </a:lnTo>
                  <a:lnTo>
                    <a:pt x="247" y="144"/>
                  </a:lnTo>
                  <a:lnTo>
                    <a:pt x="247" y="145"/>
                  </a:lnTo>
                  <a:lnTo>
                    <a:pt x="248" y="144"/>
                  </a:lnTo>
                  <a:lnTo>
                    <a:pt x="248" y="145"/>
                  </a:lnTo>
                  <a:lnTo>
                    <a:pt x="248" y="146"/>
                  </a:lnTo>
                  <a:lnTo>
                    <a:pt x="248" y="147"/>
                  </a:lnTo>
                  <a:lnTo>
                    <a:pt x="247" y="147"/>
                  </a:lnTo>
                  <a:lnTo>
                    <a:pt x="245" y="147"/>
                  </a:lnTo>
                  <a:lnTo>
                    <a:pt x="245" y="146"/>
                  </a:lnTo>
                  <a:lnTo>
                    <a:pt x="244" y="147"/>
                  </a:lnTo>
                  <a:lnTo>
                    <a:pt x="243" y="147"/>
                  </a:lnTo>
                  <a:lnTo>
                    <a:pt x="243" y="146"/>
                  </a:lnTo>
                  <a:lnTo>
                    <a:pt x="243" y="147"/>
                  </a:lnTo>
                  <a:lnTo>
                    <a:pt x="244" y="149"/>
                  </a:lnTo>
                  <a:lnTo>
                    <a:pt x="244" y="150"/>
                  </a:lnTo>
                  <a:lnTo>
                    <a:pt x="245" y="150"/>
                  </a:lnTo>
                  <a:lnTo>
                    <a:pt x="245" y="151"/>
                  </a:lnTo>
                  <a:lnTo>
                    <a:pt x="247" y="151"/>
                  </a:lnTo>
                  <a:lnTo>
                    <a:pt x="247" y="152"/>
                  </a:lnTo>
                  <a:lnTo>
                    <a:pt x="245" y="152"/>
                  </a:lnTo>
                  <a:lnTo>
                    <a:pt x="247" y="152"/>
                  </a:lnTo>
                  <a:lnTo>
                    <a:pt x="247" y="151"/>
                  </a:lnTo>
                  <a:lnTo>
                    <a:pt x="245" y="151"/>
                  </a:lnTo>
                  <a:lnTo>
                    <a:pt x="245" y="150"/>
                  </a:lnTo>
                  <a:lnTo>
                    <a:pt x="245" y="149"/>
                  </a:lnTo>
                  <a:lnTo>
                    <a:pt x="244" y="149"/>
                  </a:lnTo>
                  <a:lnTo>
                    <a:pt x="244" y="147"/>
                  </a:lnTo>
                  <a:lnTo>
                    <a:pt x="245" y="147"/>
                  </a:lnTo>
                  <a:lnTo>
                    <a:pt x="245" y="149"/>
                  </a:lnTo>
                  <a:lnTo>
                    <a:pt x="245" y="147"/>
                  </a:lnTo>
                  <a:lnTo>
                    <a:pt x="247" y="147"/>
                  </a:lnTo>
                  <a:lnTo>
                    <a:pt x="247" y="149"/>
                  </a:lnTo>
                  <a:lnTo>
                    <a:pt x="248" y="149"/>
                  </a:lnTo>
                  <a:lnTo>
                    <a:pt x="249" y="149"/>
                  </a:lnTo>
                  <a:lnTo>
                    <a:pt x="249" y="147"/>
                  </a:lnTo>
                  <a:lnTo>
                    <a:pt x="249" y="146"/>
                  </a:lnTo>
                  <a:lnTo>
                    <a:pt x="248" y="146"/>
                  </a:lnTo>
                  <a:lnTo>
                    <a:pt x="248" y="145"/>
                  </a:lnTo>
                  <a:lnTo>
                    <a:pt x="249" y="145"/>
                  </a:lnTo>
                  <a:lnTo>
                    <a:pt x="249" y="144"/>
                  </a:lnTo>
                  <a:lnTo>
                    <a:pt x="249" y="142"/>
                  </a:lnTo>
                  <a:lnTo>
                    <a:pt x="248" y="142"/>
                  </a:lnTo>
                  <a:lnTo>
                    <a:pt x="248" y="141"/>
                  </a:lnTo>
                  <a:lnTo>
                    <a:pt x="248" y="140"/>
                  </a:lnTo>
                  <a:lnTo>
                    <a:pt x="248" y="138"/>
                  </a:lnTo>
                  <a:lnTo>
                    <a:pt x="247" y="137"/>
                  </a:lnTo>
                  <a:lnTo>
                    <a:pt x="247" y="136"/>
                  </a:lnTo>
                  <a:lnTo>
                    <a:pt x="248" y="136"/>
                  </a:lnTo>
                  <a:lnTo>
                    <a:pt x="248" y="135"/>
                  </a:lnTo>
                  <a:lnTo>
                    <a:pt x="247" y="135"/>
                  </a:lnTo>
                  <a:lnTo>
                    <a:pt x="248" y="133"/>
                  </a:lnTo>
                  <a:lnTo>
                    <a:pt x="248" y="132"/>
                  </a:lnTo>
                  <a:lnTo>
                    <a:pt x="249" y="132"/>
                  </a:lnTo>
                  <a:lnTo>
                    <a:pt x="250" y="132"/>
                  </a:lnTo>
                  <a:lnTo>
                    <a:pt x="252" y="132"/>
                  </a:lnTo>
                  <a:lnTo>
                    <a:pt x="252" y="131"/>
                  </a:lnTo>
                  <a:lnTo>
                    <a:pt x="253" y="131"/>
                  </a:lnTo>
                  <a:lnTo>
                    <a:pt x="253" y="130"/>
                  </a:lnTo>
                  <a:lnTo>
                    <a:pt x="254" y="130"/>
                  </a:lnTo>
                  <a:lnTo>
                    <a:pt x="254" y="128"/>
                  </a:lnTo>
                  <a:lnTo>
                    <a:pt x="254" y="127"/>
                  </a:lnTo>
                  <a:lnTo>
                    <a:pt x="256" y="127"/>
                  </a:lnTo>
                  <a:lnTo>
                    <a:pt x="256" y="126"/>
                  </a:lnTo>
                  <a:lnTo>
                    <a:pt x="257" y="126"/>
                  </a:lnTo>
                  <a:lnTo>
                    <a:pt x="258" y="126"/>
                  </a:lnTo>
                  <a:lnTo>
                    <a:pt x="258" y="124"/>
                  </a:lnTo>
                  <a:lnTo>
                    <a:pt x="259" y="123"/>
                  </a:lnTo>
                  <a:lnTo>
                    <a:pt x="258" y="124"/>
                  </a:lnTo>
                  <a:lnTo>
                    <a:pt x="258" y="123"/>
                  </a:lnTo>
                  <a:lnTo>
                    <a:pt x="257" y="124"/>
                  </a:lnTo>
                  <a:lnTo>
                    <a:pt x="257" y="123"/>
                  </a:lnTo>
                  <a:lnTo>
                    <a:pt x="257" y="122"/>
                  </a:lnTo>
                  <a:lnTo>
                    <a:pt x="258" y="122"/>
                  </a:lnTo>
                  <a:lnTo>
                    <a:pt x="258" y="121"/>
                  </a:lnTo>
                  <a:lnTo>
                    <a:pt x="258" y="119"/>
                  </a:lnTo>
                  <a:lnTo>
                    <a:pt x="258" y="118"/>
                  </a:lnTo>
                  <a:lnTo>
                    <a:pt x="257" y="118"/>
                  </a:lnTo>
                  <a:lnTo>
                    <a:pt x="257" y="117"/>
                  </a:lnTo>
                  <a:lnTo>
                    <a:pt x="256" y="118"/>
                  </a:lnTo>
                  <a:lnTo>
                    <a:pt x="257" y="118"/>
                  </a:lnTo>
                  <a:lnTo>
                    <a:pt x="256" y="118"/>
                  </a:lnTo>
                  <a:lnTo>
                    <a:pt x="256" y="119"/>
                  </a:lnTo>
                  <a:lnTo>
                    <a:pt x="256" y="121"/>
                  </a:lnTo>
                  <a:lnTo>
                    <a:pt x="256" y="119"/>
                  </a:lnTo>
                  <a:lnTo>
                    <a:pt x="256" y="121"/>
                  </a:lnTo>
                  <a:lnTo>
                    <a:pt x="257" y="119"/>
                  </a:lnTo>
                  <a:lnTo>
                    <a:pt x="257" y="121"/>
                  </a:lnTo>
                  <a:lnTo>
                    <a:pt x="256" y="121"/>
                  </a:lnTo>
                  <a:lnTo>
                    <a:pt x="256" y="122"/>
                  </a:lnTo>
                  <a:lnTo>
                    <a:pt x="254" y="122"/>
                  </a:lnTo>
                  <a:lnTo>
                    <a:pt x="253" y="122"/>
                  </a:lnTo>
                  <a:lnTo>
                    <a:pt x="252" y="122"/>
                  </a:lnTo>
                  <a:lnTo>
                    <a:pt x="253" y="121"/>
                  </a:lnTo>
                  <a:lnTo>
                    <a:pt x="253" y="119"/>
                  </a:lnTo>
                  <a:lnTo>
                    <a:pt x="253" y="118"/>
                  </a:lnTo>
                  <a:lnTo>
                    <a:pt x="253" y="119"/>
                  </a:lnTo>
                  <a:lnTo>
                    <a:pt x="253" y="118"/>
                  </a:lnTo>
                  <a:lnTo>
                    <a:pt x="254" y="118"/>
                  </a:lnTo>
                  <a:lnTo>
                    <a:pt x="254" y="117"/>
                  </a:lnTo>
                  <a:lnTo>
                    <a:pt x="256" y="116"/>
                  </a:lnTo>
                  <a:lnTo>
                    <a:pt x="254" y="116"/>
                  </a:lnTo>
                  <a:lnTo>
                    <a:pt x="254" y="114"/>
                  </a:lnTo>
                  <a:lnTo>
                    <a:pt x="254" y="113"/>
                  </a:lnTo>
                  <a:lnTo>
                    <a:pt x="256" y="113"/>
                  </a:lnTo>
                  <a:lnTo>
                    <a:pt x="257" y="113"/>
                  </a:lnTo>
                  <a:lnTo>
                    <a:pt x="257" y="112"/>
                  </a:lnTo>
                  <a:lnTo>
                    <a:pt x="258" y="112"/>
                  </a:lnTo>
                  <a:lnTo>
                    <a:pt x="258" y="113"/>
                  </a:lnTo>
                  <a:lnTo>
                    <a:pt x="257" y="113"/>
                  </a:lnTo>
                  <a:lnTo>
                    <a:pt x="257" y="114"/>
                  </a:lnTo>
                  <a:lnTo>
                    <a:pt x="257" y="116"/>
                  </a:lnTo>
                  <a:lnTo>
                    <a:pt x="257" y="114"/>
                  </a:lnTo>
                  <a:lnTo>
                    <a:pt x="258" y="114"/>
                  </a:lnTo>
                  <a:lnTo>
                    <a:pt x="258" y="113"/>
                  </a:lnTo>
                  <a:lnTo>
                    <a:pt x="259" y="113"/>
                  </a:lnTo>
                  <a:lnTo>
                    <a:pt x="259" y="112"/>
                  </a:lnTo>
                  <a:lnTo>
                    <a:pt x="258" y="113"/>
                  </a:lnTo>
                  <a:lnTo>
                    <a:pt x="258" y="112"/>
                  </a:lnTo>
                  <a:lnTo>
                    <a:pt x="258" y="110"/>
                  </a:lnTo>
                  <a:lnTo>
                    <a:pt x="259" y="110"/>
                  </a:lnTo>
                  <a:lnTo>
                    <a:pt x="258" y="110"/>
                  </a:lnTo>
                  <a:lnTo>
                    <a:pt x="257" y="110"/>
                  </a:lnTo>
                  <a:lnTo>
                    <a:pt x="257" y="112"/>
                  </a:lnTo>
                  <a:lnTo>
                    <a:pt x="256" y="112"/>
                  </a:lnTo>
                  <a:lnTo>
                    <a:pt x="254" y="112"/>
                  </a:lnTo>
                  <a:lnTo>
                    <a:pt x="254" y="110"/>
                  </a:lnTo>
                  <a:lnTo>
                    <a:pt x="253" y="110"/>
                  </a:lnTo>
                  <a:lnTo>
                    <a:pt x="253" y="109"/>
                  </a:lnTo>
                  <a:lnTo>
                    <a:pt x="253" y="108"/>
                  </a:lnTo>
                  <a:lnTo>
                    <a:pt x="252" y="108"/>
                  </a:lnTo>
                  <a:lnTo>
                    <a:pt x="252" y="109"/>
                  </a:lnTo>
                  <a:lnTo>
                    <a:pt x="250" y="109"/>
                  </a:lnTo>
                  <a:lnTo>
                    <a:pt x="250" y="108"/>
                  </a:lnTo>
                  <a:lnTo>
                    <a:pt x="249" y="109"/>
                  </a:lnTo>
                  <a:lnTo>
                    <a:pt x="249" y="108"/>
                  </a:lnTo>
                  <a:lnTo>
                    <a:pt x="248" y="108"/>
                  </a:lnTo>
                  <a:lnTo>
                    <a:pt x="248" y="107"/>
                  </a:lnTo>
                  <a:lnTo>
                    <a:pt x="247" y="107"/>
                  </a:lnTo>
                  <a:lnTo>
                    <a:pt x="247" y="105"/>
                  </a:lnTo>
                  <a:lnTo>
                    <a:pt x="247" y="107"/>
                  </a:lnTo>
                  <a:lnTo>
                    <a:pt x="245" y="107"/>
                  </a:lnTo>
                  <a:lnTo>
                    <a:pt x="245" y="105"/>
                  </a:lnTo>
                  <a:lnTo>
                    <a:pt x="247" y="105"/>
                  </a:lnTo>
                  <a:lnTo>
                    <a:pt x="245" y="105"/>
                  </a:lnTo>
                  <a:lnTo>
                    <a:pt x="245" y="107"/>
                  </a:lnTo>
                  <a:lnTo>
                    <a:pt x="245" y="105"/>
                  </a:lnTo>
                  <a:lnTo>
                    <a:pt x="244" y="105"/>
                  </a:lnTo>
                  <a:lnTo>
                    <a:pt x="244" y="104"/>
                  </a:lnTo>
                  <a:lnTo>
                    <a:pt x="244" y="103"/>
                  </a:lnTo>
                  <a:lnTo>
                    <a:pt x="243" y="103"/>
                  </a:lnTo>
                  <a:lnTo>
                    <a:pt x="243" y="101"/>
                  </a:lnTo>
                  <a:lnTo>
                    <a:pt x="242" y="100"/>
                  </a:lnTo>
                  <a:lnTo>
                    <a:pt x="242" y="99"/>
                  </a:lnTo>
                  <a:lnTo>
                    <a:pt x="242" y="98"/>
                  </a:lnTo>
                  <a:lnTo>
                    <a:pt x="242" y="96"/>
                  </a:lnTo>
                  <a:lnTo>
                    <a:pt x="243" y="96"/>
                  </a:lnTo>
                  <a:lnTo>
                    <a:pt x="243" y="95"/>
                  </a:lnTo>
                  <a:lnTo>
                    <a:pt x="243" y="94"/>
                  </a:lnTo>
                  <a:lnTo>
                    <a:pt x="244" y="94"/>
                  </a:lnTo>
                  <a:lnTo>
                    <a:pt x="244" y="93"/>
                  </a:lnTo>
                  <a:lnTo>
                    <a:pt x="245" y="94"/>
                  </a:lnTo>
                  <a:lnTo>
                    <a:pt x="245" y="93"/>
                  </a:lnTo>
                  <a:lnTo>
                    <a:pt x="244" y="93"/>
                  </a:lnTo>
                  <a:lnTo>
                    <a:pt x="245" y="91"/>
                  </a:lnTo>
                  <a:lnTo>
                    <a:pt x="244" y="91"/>
                  </a:lnTo>
                  <a:lnTo>
                    <a:pt x="244" y="93"/>
                  </a:lnTo>
                  <a:lnTo>
                    <a:pt x="243" y="93"/>
                  </a:lnTo>
                  <a:lnTo>
                    <a:pt x="243" y="91"/>
                  </a:lnTo>
                  <a:lnTo>
                    <a:pt x="243" y="90"/>
                  </a:lnTo>
                  <a:lnTo>
                    <a:pt x="242" y="90"/>
                  </a:lnTo>
                  <a:lnTo>
                    <a:pt x="242" y="89"/>
                  </a:lnTo>
                  <a:lnTo>
                    <a:pt x="242" y="87"/>
                  </a:lnTo>
                  <a:lnTo>
                    <a:pt x="242" y="86"/>
                  </a:lnTo>
                  <a:lnTo>
                    <a:pt x="243" y="86"/>
                  </a:lnTo>
                  <a:lnTo>
                    <a:pt x="242" y="86"/>
                  </a:lnTo>
                  <a:lnTo>
                    <a:pt x="242" y="85"/>
                  </a:lnTo>
                  <a:lnTo>
                    <a:pt x="243" y="85"/>
                  </a:lnTo>
                  <a:lnTo>
                    <a:pt x="243" y="84"/>
                  </a:lnTo>
                  <a:lnTo>
                    <a:pt x="243" y="85"/>
                  </a:lnTo>
                  <a:lnTo>
                    <a:pt x="242" y="84"/>
                  </a:lnTo>
                  <a:lnTo>
                    <a:pt x="243" y="84"/>
                  </a:lnTo>
                  <a:lnTo>
                    <a:pt x="243" y="82"/>
                  </a:lnTo>
                  <a:lnTo>
                    <a:pt x="243" y="81"/>
                  </a:lnTo>
                  <a:lnTo>
                    <a:pt x="242" y="81"/>
                  </a:lnTo>
                  <a:lnTo>
                    <a:pt x="243" y="81"/>
                  </a:lnTo>
                  <a:lnTo>
                    <a:pt x="243" y="80"/>
                  </a:lnTo>
                  <a:lnTo>
                    <a:pt x="244" y="80"/>
                  </a:lnTo>
                  <a:lnTo>
                    <a:pt x="245" y="79"/>
                  </a:lnTo>
                  <a:lnTo>
                    <a:pt x="245" y="80"/>
                  </a:lnTo>
                  <a:lnTo>
                    <a:pt x="247" y="81"/>
                  </a:lnTo>
                  <a:lnTo>
                    <a:pt x="248" y="81"/>
                  </a:lnTo>
                  <a:lnTo>
                    <a:pt x="247" y="80"/>
                  </a:lnTo>
                  <a:lnTo>
                    <a:pt x="248" y="80"/>
                  </a:lnTo>
                  <a:lnTo>
                    <a:pt x="248" y="79"/>
                  </a:lnTo>
                  <a:lnTo>
                    <a:pt x="248" y="77"/>
                  </a:lnTo>
                  <a:lnTo>
                    <a:pt x="248" y="79"/>
                  </a:lnTo>
                  <a:lnTo>
                    <a:pt x="247" y="77"/>
                  </a:lnTo>
                  <a:lnTo>
                    <a:pt x="245" y="77"/>
                  </a:lnTo>
                  <a:lnTo>
                    <a:pt x="245" y="76"/>
                  </a:lnTo>
                  <a:lnTo>
                    <a:pt x="247" y="76"/>
                  </a:lnTo>
                  <a:lnTo>
                    <a:pt x="247" y="75"/>
                  </a:lnTo>
                  <a:lnTo>
                    <a:pt x="248" y="73"/>
                  </a:lnTo>
                  <a:lnTo>
                    <a:pt x="249" y="73"/>
                  </a:lnTo>
                  <a:lnTo>
                    <a:pt x="249" y="72"/>
                  </a:lnTo>
                  <a:lnTo>
                    <a:pt x="250" y="72"/>
                  </a:lnTo>
                  <a:lnTo>
                    <a:pt x="252" y="72"/>
                  </a:lnTo>
                  <a:lnTo>
                    <a:pt x="253" y="71"/>
                  </a:lnTo>
                  <a:lnTo>
                    <a:pt x="252" y="71"/>
                  </a:lnTo>
                  <a:lnTo>
                    <a:pt x="252" y="72"/>
                  </a:lnTo>
                  <a:lnTo>
                    <a:pt x="249" y="71"/>
                  </a:lnTo>
                  <a:lnTo>
                    <a:pt x="249" y="72"/>
                  </a:lnTo>
                  <a:lnTo>
                    <a:pt x="249" y="71"/>
                  </a:lnTo>
                  <a:lnTo>
                    <a:pt x="249" y="70"/>
                  </a:lnTo>
                  <a:lnTo>
                    <a:pt x="250" y="70"/>
                  </a:lnTo>
                  <a:lnTo>
                    <a:pt x="253" y="70"/>
                  </a:lnTo>
                  <a:lnTo>
                    <a:pt x="253" y="71"/>
                  </a:lnTo>
                  <a:lnTo>
                    <a:pt x="253" y="72"/>
                  </a:lnTo>
                  <a:lnTo>
                    <a:pt x="252" y="72"/>
                  </a:lnTo>
                  <a:lnTo>
                    <a:pt x="253" y="72"/>
                  </a:lnTo>
                  <a:lnTo>
                    <a:pt x="253" y="73"/>
                  </a:lnTo>
                  <a:lnTo>
                    <a:pt x="252" y="73"/>
                  </a:lnTo>
                  <a:lnTo>
                    <a:pt x="253" y="73"/>
                  </a:lnTo>
                  <a:lnTo>
                    <a:pt x="252" y="73"/>
                  </a:lnTo>
                  <a:lnTo>
                    <a:pt x="253" y="73"/>
                  </a:lnTo>
                  <a:lnTo>
                    <a:pt x="253" y="72"/>
                  </a:lnTo>
                  <a:lnTo>
                    <a:pt x="254" y="72"/>
                  </a:lnTo>
                  <a:lnTo>
                    <a:pt x="253" y="73"/>
                  </a:lnTo>
                  <a:lnTo>
                    <a:pt x="253" y="75"/>
                  </a:lnTo>
                  <a:lnTo>
                    <a:pt x="254" y="73"/>
                  </a:lnTo>
                  <a:lnTo>
                    <a:pt x="254" y="72"/>
                  </a:lnTo>
                  <a:lnTo>
                    <a:pt x="254" y="73"/>
                  </a:lnTo>
                  <a:lnTo>
                    <a:pt x="256" y="73"/>
                  </a:lnTo>
                  <a:lnTo>
                    <a:pt x="256" y="72"/>
                  </a:lnTo>
                  <a:lnTo>
                    <a:pt x="256" y="73"/>
                  </a:lnTo>
                  <a:lnTo>
                    <a:pt x="257" y="73"/>
                  </a:lnTo>
                  <a:lnTo>
                    <a:pt x="257" y="75"/>
                  </a:lnTo>
                  <a:lnTo>
                    <a:pt x="257" y="76"/>
                  </a:lnTo>
                  <a:lnTo>
                    <a:pt x="258" y="76"/>
                  </a:lnTo>
                  <a:lnTo>
                    <a:pt x="258" y="77"/>
                  </a:lnTo>
                  <a:lnTo>
                    <a:pt x="259" y="77"/>
                  </a:lnTo>
                  <a:lnTo>
                    <a:pt x="259" y="79"/>
                  </a:lnTo>
                  <a:lnTo>
                    <a:pt x="261" y="79"/>
                  </a:lnTo>
                  <a:lnTo>
                    <a:pt x="261" y="80"/>
                  </a:lnTo>
                  <a:lnTo>
                    <a:pt x="261" y="81"/>
                  </a:lnTo>
                  <a:lnTo>
                    <a:pt x="262" y="81"/>
                  </a:lnTo>
                  <a:lnTo>
                    <a:pt x="262" y="82"/>
                  </a:lnTo>
                  <a:lnTo>
                    <a:pt x="262" y="84"/>
                  </a:lnTo>
                  <a:lnTo>
                    <a:pt x="262" y="85"/>
                  </a:lnTo>
                  <a:lnTo>
                    <a:pt x="262" y="86"/>
                  </a:lnTo>
                  <a:lnTo>
                    <a:pt x="262" y="87"/>
                  </a:lnTo>
                  <a:lnTo>
                    <a:pt x="262" y="89"/>
                  </a:lnTo>
                  <a:lnTo>
                    <a:pt x="261" y="89"/>
                  </a:lnTo>
                  <a:lnTo>
                    <a:pt x="262" y="89"/>
                  </a:lnTo>
                  <a:lnTo>
                    <a:pt x="262" y="90"/>
                  </a:lnTo>
                  <a:lnTo>
                    <a:pt x="263" y="90"/>
                  </a:lnTo>
                  <a:lnTo>
                    <a:pt x="263" y="91"/>
                  </a:lnTo>
                  <a:lnTo>
                    <a:pt x="265" y="91"/>
                  </a:lnTo>
                  <a:lnTo>
                    <a:pt x="265" y="93"/>
                  </a:lnTo>
                  <a:lnTo>
                    <a:pt x="265" y="94"/>
                  </a:lnTo>
                  <a:lnTo>
                    <a:pt x="265" y="93"/>
                  </a:lnTo>
                  <a:lnTo>
                    <a:pt x="266" y="93"/>
                  </a:lnTo>
                  <a:lnTo>
                    <a:pt x="266" y="94"/>
                  </a:lnTo>
                  <a:lnTo>
                    <a:pt x="266" y="93"/>
                  </a:lnTo>
                  <a:lnTo>
                    <a:pt x="266" y="94"/>
                  </a:lnTo>
                  <a:lnTo>
                    <a:pt x="265" y="95"/>
                  </a:lnTo>
                  <a:lnTo>
                    <a:pt x="266" y="95"/>
                  </a:lnTo>
                  <a:lnTo>
                    <a:pt x="267" y="96"/>
                  </a:lnTo>
                  <a:lnTo>
                    <a:pt x="266" y="96"/>
                  </a:lnTo>
                  <a:lnTo>
                    <a:pt x="267" y="96"/>
                  </a:lnTo>
                  <a:lnTo>
                    <a:pt x="267" y="98"/>
                  </a:lnTo>
                  <a:lnTo>
                    <a:pt x="266" y="98"/>
                  </a:lnTo>
                  <a:lnTo>
                    <a:pt x="267" y="98"/>
                  </a:lnTo>
                  <a:lnTo>
                    <a:pt x="267" y="99"/>
                  </a:lnTo>
                  <a:lnTo>
                    <a:pt x="267" y="98"/>
                  </a:lnTo>
                  <a:lnTo>
                    <a:pt x="267" y="96"/>
                  </a:lnTo>
                  <a:lnTo>
                    <a:pt x="268" y="96"/>
                  </a:lnTo>
                  <a:lnTo>
                    <a:pt x="268" y="98"/>
                  </a:lnTo>
                  <a:lnTo>
                    <a:pt x="268" y="96"/>
                  </a:lnTo>
                  <a:lnTo>
                    <a:pt x="268" y="98"/>
                  </a:lnTo>
                  <a:lnTo>
                    <a:pt x="268" y="99"/>
                  </a:lnTo>
                  <a:lnTo>
                    <a:pt x="270" y="99"/>
                  </a:lnTo>
                  <a:lnTo>
                    <a:pt x="270" y="100"/>
                  </a:lnTo>
                  <a:lnTo>
                    <a:pt x="268" y="100"/>
                  </a:lnTo>
                  <a:lnTo>
                    <a:pt x="267" y="100"/>
                  </a:lnTo>
                  <a:lnTo>
                    <a:pt x="266" y="100"/>
                  </a:lnTo>
                  <a:lnTo>
                    <a:pt x="266" y="99"/>
                  </a:lnTo>
                  <a:lnTo>
                    <a:pt x="265" y="99"/>
                  </a:lnTo>
                  <a:lnTo>
                    <a:pt x="266" y="99"/>
                  </a:lnTo>
                  <a:lnTo>
                    <a:pt x="265" y="99"/>
                  </a:lnTo>
                  <a:lnTo>
                    <a:pt x="265" y="100"/>
                  </a:lnTo>
                  <a:lnTo>
                    <a:pt x="265" y="101"/>
                  </a:lnTo>
                  <a:lnTo>
                    <a:pt x="263" y="101"/>
                  </a:lnTo>
                  <a:lnTo>
                    <a:pt x="265" y="101"/>
                  </a:lnTo>
                  <a:lnTo>
                    <a:pt x="266" y="101"/>
                  </a:lnTo>
                  <a:lnTo>
                    <a:pt x="267" y="101"/>
                  </a:lnTo>
                  <a:lnTo>
                    <a:pt x="267" y="103"/>
                  </a:lnTo>
                  <a:lnTo>
                    <a:pt x="266" y="103"/>
                  </a:lnTo>
                  <a:lnTo>
                    <a:pt x="266" y="104"/>
                  </a:lnTo>
                  <a:lnTo>
                    <a:pt x="265" y="105"/>
                  </a:lnTo>
                  <a:lnTo>
                    <a:pt x="263" y="105"/>
                  </a:lnTo>
                  <a:lnTo>
                    <a:pt x="263" y="107"/>
                  </a:lnTo>
                  <a:lnTo>
                    <a:pt x="263" y="105"/>
                  </a:lnTo>
                  <a:lnTo>
                    <a:pt x="263" y="107"/>
                  </a:lnTo>
                  <a:lnTo>
                    <a:pt x="262" y="107"/>
                  </a:lnTo>
                  <a:lnTo>
                    <a:pt x="263" y="107"/>
                  </a:lnTo>
                  <a:lnTo>
                    <a:pt x="263" y="108"/>
                  </a:lnTo>
                  <a:lnTo>
                    <a:pt x="262" y="108"/>
                  </a:lnTo>
                  <a:lnTo>
                    <a:pt x="263" y="108"/>
                  </a:lnTo>
                  <a:lnTo>
                    <a:pt x="265" y="108"/>
                  </a:lnTo>
                  <a:lnTo>
                    <a:pt x="265" y="107"/>
                  </a:lnTo>
                  <a:lnTo>
                    <a:pt x="265" y="108"/>
                  </a:lnTo>
                  <a:lnTo>
                    <a:pt x="266" y="108"/>
                  </a:lnTo>
                  <a:lnTo>
                    <a:pt x="266" y="109"/>
                  </a:lnTo>
                  <a:lnTo>
                    <a:pt x="266" y="108"/>
                  </a:lnTo>
                  <a:lnTo>
                    <a:pt x="265" y="108"/>
                  </a:lnTo>
                  <a:lnTo>
                    <a:pt x="266" y="109"/>
                  </a:lnTo>
                  <a:lnTo>
                    <a:pt x="267" y="110"/>
                  </a:lnTo>
                  <a:lnTo>
                    <a:pt x="268" y="110"/>
                  </a:lnTo>
                  <a:lnTo>
                    <a:pt x="268" y="109"/>
                  </a:lnTo>
                  <a:lnTo>
                    <a:pt x="270" y="108"/>
                  </a:lnTo>
                  <a:lnTo>
                    <a:pt x="271" y="108"/>
                  </a:lnTo>
                  <a:lnTo>
                    <a:pt x="272" y="108"/>
                  </a:lnTo>
                  <a:lnTo>
                    <a:pt x="271" y="108"/>
                  </a:lnTo>
                  <a:lnTo>
                    <a:pt x="271" y="109"/>
                  </a:lnTo>
                  <a:lnTo>
                    <a:pt x="270" y="109"/>
                  </a:lnTo>
                  <a:lnTo>
                    <a:pt x="270" y="110"/>
                  </a:lnTo>
                  <a:lnTo>
                    <a:pt x="268" y="110"/>
                  </a:lnTo>
                  <a:lnTo>
                    <a:pt x="270" y="110"/>
                  </a:lnTo>
                  <a:lnTo>
                    <a:pt x="271" y="109"/>
                  </a:lnTo>
                  <a:lnTo>
                    <a:pt x="271" y="110"/>
                  </a:lnTo>
                  <a:lnTo>
                    <a:pt x="272" y="110"/>
                  </a:lnTo>
                  <a:lnTo>
                    <a:pt x="273" y="110"/>
                  </a:lnTo>
                  <a:lnTo>
                    <a:pt x="273" y="109"/>
                  </a:lnTo>
                  <a:lnTo>
                    <a:pt x="273" y="110"/>
                  </a:lnTo>
                  <a:lnTo>
                    <a:pt x="275" y="110"/>
                  </a:lnTo>
                  <a:lnTo>
                    <a:pt x="276" y="110"/>
                  </a:lnTo>
                  <a:lnTo>
                    <a:pt x="276" y="112"/>
                  </a:lnTo>
                  <a:lnTo>
                    <a:pt x="275" y="112"/>
                  </a:lnTo>
                  <a:lnTo>
                    <a:pt x="273" y="112"/>
                  </a:lnTo>
                  <a:lnTo>
                    <a:pt x="275" y="112"/>
                  </a:lnTo>
                  <a:lnTo>
                    <a:pt x="273" y="112"/>
                  </a:lnTo>
                  <a:lnTo>
                    <a:pt x="273" y="113"/>
                  </a:lnTo>
                  <a:lnTo>
                    <a:pt x="273" y="114"/>
                  </a:lnTo>
                  <a:lnTo>
                    <a:pt x="272" y="114"/>
                  </a:lnTo>
                  <a:lnTo>
                    <a:pt x="272" y="113"/>
                  </a:lnTo>
                  <a:lnTo>
                    <a:pt x="272" y="114"/>
                  </a:lnTo>
                  <a:lnTo>
                    <a:pt x="272" y="113"/>
                  </a:lnTo>
                  <a:lnTo>
                    <a:pt x="271" y="113"/>
                  </a:lnTo>
                  <a:lnTo>
                    <a:pt x="271" y="114"/>
                  </a:lnTo>
                  <a:lnTo>
                    <a:pt x="271" y="113"/>
                  </a:lnTo>
                  <a:lnTo>
                    <a:pt x="270" y="113"/>
                  </a:lnTo>
                  <a:lnTo>
                    <a:pt x="271" y="114"/>
                  </a:lnTo>
                  <a:lnTo>
                    <a:pt x="272" y="114"/>
                  </a:lnTo>
                  <a:lnTo>
                    <a:pt x="273" y="116"/>
                  </a:lnTo>
                  <a:lnTo>
                    <a:pt x="273" y="117"/>
                  </a:lnTo>
                  <a:lnTo>
                    <a:pt x="273" y="118"/>
                  </a:lnTo>
                  <a:lnTo>
                    <a:pt x="275" y="118"/>
                  </a:lnTo>
                  <a:lnTo>
                    <a:pt x="275" y="119"/>
                  </a:lnTo>
                  <a:lnTo>
                    <a:pt x="275" y="121"/>
                  </a:lnTo>
                  <a:lnTo>
                    <a:pt x="275" y="122"/>
                  </a:lnTo>
                  <a:lnTo>
                    <a:pt x="275" y="123"/>
                  </a:lnTo>
                  <a:lnTo>
                    <a:pt x="275" y="124"/>
                  </a:lnTo>
                  <a:lnTo>
                    <a:pt x="275" y="126"/>
                  </a:lnTo>
                  <a:lnTo>
                    <a:pt x="275" y="127"/>
                  </a:lnTo>
                  <a:lnTo>
                    <a:pt x="276" y="127"/>
                  </a:lnTo>
                  <a:lnTo>
                    <a:pt x="275" y="128"/>
                  </a:lnTo>
                  <a:lnTo>
                    <a:pt x="276" y="128"/>
                  </a:lnTo>
                  <a:lnTo>
                    <a:pt x="276" y="130"/>
                  </a:lnTo>
                  <a:lnTo>
                    <a:pt x="277" y="130"/>
                  </a:lnTo>
                  <a:lnTo>
                    <a:pt x="277" y="128"/>
                  </a:lnTo>
                  <a:lnTo>
                    <a:pt x="276" y="128"/>
                  </a:lnTo>
                  <a:lnTo>
                    <a:pt x="277" y="128"/>
                  </a:lnTo>
                  <a:lnTo>
                    <a:pt x="277" y="127"/>
                  </a:lnTo>
                  <a:lnTo>
                    <a:pt x="279" y="126"/>
                  </a:lnTo>
                  <a:lnTo>
                    <a:pt x="279" y="124"/>
                  </a:lnTo>
                  <a:lnTo>
                    <a:pt x="277" y="124"/>
                  </a:lnTo>
                  <a:lnTo>
                    <a:pt x="279" y="123"/>
                  </a:lnTo>
                  <a:lnTo>
                    <a:pt x="279" y="122"/>
                  </a:lnTo>
                  <a:lnTo>
                    <a:pt x="279" y="123"/>
                  </a:lnTo>
                  <a:lnTo>
                    <a:pt x="279" y="122"/>
                  </a:lnTo>
                  <a:lnTo>
                    <a:pt x="280" y="122"/>
                  </a:lnTo>
                  <a:lnTo>
                    <a:pt x="279" y="122"/>
                  </a:lnTo>
                  <a:lnTo>
                    <a:pt x="279" y="121"/>
                  </a:lnTo>
                  <a:lnTo>
                    <a:pt x="280" y="121"/>
                  </a:lnTo>
                  <a:lnTo>
                    <a:pt x="279" y="121"/>
                  </a:lnTo>
                  <a:lnTo>
                    <a:pt x="279" y="119"/>
                  </a:lnTo>
                  <a:lnTo>
                    <a:pt x="279" y="118"/>
                  </a:lnTo>
                  <a:lnTo>
                    <a:pt x="280" y="117"/>
                  </a:lnTo>
                  <a:lnTo>
                    <a:pt x="281" y="116"/>
                  </a:lnTo>
                  <a:lnTo>
                    <a:pt x="281" y="114"/>
                  </a:lnTo>
                  <a:lnTo>
                    <a:pt x="282" y="114"/>
                  </a:lnTo>
                  <a:lnTo>
                    <a:pt x="284" y="114"/>
                  </a:lnTo>
                  <a:lnTo>
                    <a:pt x="284" y="116"/>
                  </a:lnTo>
                  <a:lnTo>
                    <a:pt x="285" y="117"/>
                  </a:lnTo>
                  <a:lnTo>
                    <a:pt x="285" y="118"/>
                  </a:lnTo>
                  <a:lnTo>
                    <a:pt x="286" y="118"/>
                  </a:lnTo>
                  <a:lnTo>
                    <a:pt x="287" y="119"/>
                  </a:lnTo>
                  <a:lnTo>
                    <a:pt x="289" y="121"/>
                  </a:lnTo>
                  <a:lnTo>
                    <a:pt x="289" y="122"/>
                  </a:lnTo>
                  <a:lnTo>
                    <a:pt x="289" y="123"/>
                  </a:lnTo>
                  <a:lnTo>
                    <a:pt x="289" y="124"/>
                  </a:lnTo>
                  <a:lnTo>
                    <a:pt x="289" y="126"/>
                  </a:lnTo>
                  <a:lnTo>
                    <a:pt x="289" y="127"/>
                  </a:lnTo>
                  <a:lnTo>
                    <a:pt x="290" y="127"/>
                  </a:lnTo>
                  <a:lnTo>
                    <a:pt x="290" y="128"/>
                  </a:lnTo>
                  <a:lnTo>
                    <a:pt x="289" y="128"/>
                  </a:lnTo>
                  <a:lnTo>
                    <a:pt x="289" y="130"/>
                  </a:lnTo>
                  <a:lnTo>
                    <a:pt x="287" y="130"/>
                  </a:lnTo>
                  <a:lnTo>
                    <a:pt x="287" y="128"/>
                  </a:lnTo>
                  <a:lnTo>
                    <a:pt x="287" y="127"/>
                  </a:lnTo>
                  <a:lnTo>
                    <a:pt x="287" y="128"/>
                  </a:lnTo>
                  <a:lnTo>
                    <a:pt x="286" y="128"/>
                  </a:lnTo>
                  <a:lnTo>
                    <a:pt x="286" y="130"/>
                  </a:lnTo>
                  <a:lnTo>
                    <a:pt x="286" y="131"/>
                  </a:lnTo>
                  <a:lnTo>
                    <a:pt x="287" y="131"/>
                  </a:lnTo>
                  <a:lnTo>
                    <a:pt x="286" y="132"/>
                  </a:lnTo>
                  <a:lnTo>
                    <a:pt x="286" y="133"/>
                  </a:lnTo>
                  <a:lnTo>
                    <a:pt x="286" y="135"/>
                  </a:lnTo>
                  <a:lnTo>
                    <a:pt x="287" y="136"/>
                  </a:lnTo>
                  <a:lnTo>
                    <a:pt x="287" y="137"/>
                  </a:lnTo>
                  <a:lnTo>
                    <a:pt x="287" y="138"/>
                  </a:lnTo>
                  <a:lnTo>
                    <a:pt x="289" y="138"/>
                  </a:lnTo>
                  <a:lnTo>
                    <a:pt x="289" y="140"/>
                  </a:lnTo>
                  <a:lnTo>
                    <a:pt x="290" y="140"/>
                  </a:lnTo>
                  <a:lnTo>
                    <a:pt x="290" y="141"/>
                  </a:lnTo>
                  <a:lnTo>
                    <a:pt x="291" y="141"/>
                  </a:lnTo>
                  <a:lnTo>
                    <a:pt x="291" y="142"/>
                  </a:lnTo>
                  <a:lnTo>
                    <a:pt x="291" y="144"/>
                  </a:lnTo>
                  <a:lnTo>
                    <a:pt x="291" y="145"/>
                  </a:lnTo>
                  <a:lnTo>
                    <a:pt x="291" y="146"/>
                  </a:lnTo>
                  <a:lnTo>
                    <a:pt x="291" y="145"/>
                  </a:lnTo>
                  <a:lnTo>
                    <a:pt x="293" y="145"/>
                  </a:lnTo>
                  <a:lnTo>
                    <a:pt x="293" y="146"/>
                  </a:lnTo>
                  <a:lnTo>
                    <a:pt x="293" y="145"/>
                  </a:lnTo>
                  <a:lnTo>
                    <a:pt x="293" y="144"/>
                  </a:lnTo>
                  <a:lnTo>
                    <a:pt x="294" y="144"/>
                  </a:lnTo>
                  <a:lnTo>
                    <a:pt x="293" y="145"/>
                  </a:lnTo>
                  <a:lnTo>
                    <a:pt x="294" y="145"/>
                  </a:lnTo>
                  <a:lnTo>
                    <a:pt x="294" y="144"/>
                  </a:lnTo>
                  <a:lnTo>
                    <a:pt x="294" y="142"/>
                  </a:lnTo>
                  <a:lnTo>
                    <a:pt x="294" y="141"/>
                  </a:lnTo>
                  <a:lnTo>
                    <a:pt x="295" y="141"/>
                  </a:lnTo>
                  <a:lnTo>
                    <a:pt x="295" y="142"/>
                  </a:lnTo>
                  <a:lnTo>
                    <a:pt x="296" y="142"/>
                  </a:lnTo>
                  <a:lnTo>
                    <a:pt x="296" y="141"/>
                  </a:lnTo>
                  <a:lnTo>
                    <a:pt x="296" y="142"/>
                  </a:lnTo>
                  <a:lnTo>
                    <a:pt x="296" y="141"/>
                  </a:lnTo>
                  <a:lnTo>
                    <a:pt x="296" y="140"/>
                  </a:lnTo>
                  <a:lnTo>
                    <a:pt x="296" y="138"/>
                  </a:lnTo>
                  <a:lnTo>
                    <a:pt x="296" y="137"/>
                  </a:lnTo>
                  <a:lnTo>
                    <a:pt x="298" y="136"/>
                  </a:lnTo>
                  <a:lnTo>
                    <a:pt x="298" y="135"/>
                  </a:lnTo>
                  <a:lnTo>
                    <a:pt x="299" y="135"/>
                  </a:lnTo>
                  <a:lnTo>
                    <a:pt x="299" y="133"/>
                  </a:lnTo>
                  <a:lnTo>
                    <a:pt x="299" y="132"/>
                  </a:lnTo>
                  <a:lnTo>
                    <a:pt x="299" y="133"/>
                  </a:lnTo>
                  <a:lnTo>
                    <a:pt x="300" y="132"/>
                  </a:lnTo>
                  <a:lnTo>
                    <a:pt x="300" y="131"/>
                  </a:lnTo>
                  <a:lnTo>
                    <a:pt x="300" y="130"/>
                  </a:lnTo>
                  <a:lnTo>
                    <a:pt x="300" y="128"/>
                  </a:lnTo>
                  <a:lnTo>
                    <a:pt x="300" y="127"/>
                  </a:lnTo>
                  <a:lnTo>
                    <a:pt x="301" y="127"/>
                  </a:lnTo>
                  <a:lnTo>
                    <a:pt x="300" y="127"/>
                  </a:lnTo>
                  <a:lnTo>
                    <a:pt x="301" y="127"/>
                  </a:lnTo>
                  <a:lnTo>
                    <a:pt x="301" y="126"/>
                  </a:lnTo>
                  <a:lnTo>
                    <a:pt x="300" y="126"/>
                  </a:lnTo>
                  <a:lnTo>
                    <a:pt x="300" y="124"/>
                  </a:lnTo>
                  <a:lnTo>
                    <a:pt x="300" y="123"/>
                  </a:lnTo>
                  <a:lnTo>
                    <a:pt x="301" y="123"/>
                  </a:lnTo>
                  <a:lnTo>
                    <a:pt x="301" y="122"/>
                  </a:lnTo>
                  <a:lnTo>
                    <a:pt x="303" y="122"/>
                  </a:lnTo>
                  <a:lnTo>
                    <a:pt x="301" y="122"/>
                  </a:lnTo>
                  <a:lnTo>
                    <a:pt x="303" y="122"/>
                  </a:lnTo>
                  <a:lnTo>
                    <a:pt x="304" y="122"/>
                  </a:lnTo>
                  <a:lnTo>
                    <a:pt x="303" y="122"/>
                  </a:lnTo>
                  <a:lnTo>
                    <a:pt x="304" y="122"/>
                  </a:lnTo>
                  <a:lnTo>
                    <a:pt x="305" y="122"/>
                  </a:lnTo>
                  <a:lnTo>
                    <a:pt x="307" y="122"/>
                  </a:lnTo>
                  <a:lnTo>
                    <a:pt x="305" y="122"/>
                  </a:lnTo>
                  <a:lnTo>
                    <a:pt x="305" y="121"/>
                  </a:lnTo>
                  <a:lnTo>
                    <a:pt x="304" y="121"/>
                  </a:lnTo>
                  <a:lnTo>
                    <a:pt x="304" y="119"/>
                  </a:lnTo>
                  <a:lnTo>
                    <a:pt x="304" y="121"/>
                  </a:lnTo>
                  <a:lnTo>
                    <a:pt x="304" y="119"/>
                  </a:lnTo>
                  <a:lnTo>
                    <a:pt x="305" y="119"/>
                  </a:lnTo>
                  <a:lnTo>
                    <a:pt x="304" y="119"/>
                  </a:lnTo>
                  <a:lnTo>
                    <a:pt x="305" y="119"/>
                  </a:lnTo>
                  <a:lnTo>
                    <a:pt x="304" y="119"/>
                  </a:lnTo>
                  <a:lnTo>
                    <a:pt x="304" y="118"/>
                  </a:lnTo>
                  <a:lnTo>
                    <a:pt x="305" y="119"/>
                  </a:lnTo>
                  <a:lnTo>
                    <a:pt x="305" y="118"/>
                  </a:lnTo>
                  <a:lnTo>
                    <a:pt x="307" y="118"/>
                  </a:lnTo>
                  <a:lnTo>
                    <a:pt x="308" y="118"/>
                  </a:lnTo>
                  <a:lnTo>
                    <a:pt x="307" y="118"/>
                  </a:lnTo>
                  <a:lnTo>
                    <a:pt x="307" y="117"/>
                  </a:lnTo>
                  <a:lnTo>
                    <a:pt x="307" y="118"/>
                  </a:lnTo>
                  <a:lnTo>
                    <a:pt x="307" y="117"/>
                  </a:lnTo>
                  <a:lnTo>
                    <a:pt x="305" y="117"/>
                  </a:lnTo>
                  <a:lnTo>
                    <a:pt x="304" y="117"/>
                  </a:lnTo>
                  <a:lnTo>
                    <a:pt x="305" y="116"/>
                  </a:lnTo>
                  <a:lnTo>
                    <a:pt x="304" y="117"/>
                  </a:lnTo>
                  <a:lnTo>
                    <a:pt x="304" y="116"/>
                  </a:lnTo>
                  <a:lnTo>
                    <a:pt x="305" y="116"/>
                  </a:lnTo>
                  <a:lnTo>
                    <a:pt x="304" y="116"/>
                  </a:lnTo>
                  <a:lnTo>
                    <a:pt x="303" y="116"/>
                  </a:lnTo>
                  <a:lnTo>
                    <a:pt x="304" y="116"/>
                  </a:lnTo>
                  <a:lnTo>
                    <a:pt x="303" y="116"/>
                  </a:lnTo>
                  <a:lnTo>
                    <a:pt x="303" y="114"/>
                  </a:lnTo>
                  <a:lnTo>
                    <a:pt x="301" y="113"/>
                  </a:lnTo>
                  <a:lnTo>
                    <a:pt x="303" y="113"/>
                  </a:lnTo>
                  <a:lnTo>
                    <a:pt x="303" y="112"/>
                  </a:lnTo>
                  <a:lnTo>
                    <a:pt x="301" y="112"/>
                  </a:lnTo>
                  <a:lnTo>
                    <a:pt x="303" y="112"/>
                  </a:lnTo>
                  <a:lnTo>
                    <a:pt x="303" y="110"/>
                  </a:lnTo>
                  <a:lnTo>
                    <a:pt x="303" y="112"/>
                  </a:lnTo>
                  <a:lnTo>
                    <a:pt x="301" y="112"/>
                  </a:lnTo>
                  <a:lnTo>
                    <a:pt x="301" y="110"/>
                  </a:lnTo>
                  <a:lnTo>
                    <a:pt x="301" y="109"/>
                  </a:lnTo>
                  <a:lnTo>
                    <a:pt x="303" y="109"/>
                  </a:lnTo>
                  <a:lnTo>
                    <a:pt x="301" y="109"/>
                  </a:lnTo>
                  <a:lnTo>
                    <a:pt x="301" y="108"/>
                  </a:lnTo>
                  <a:lnTo>
                    <a:pt x="303" y="108"/>
                  </a:lnTo>
                  <a:lnTo>
                    <a:pt x="303" y="107"/>
                  </a:lnTo>
                  <a:lnTo>
                    <a:pt x="301" y="107"/>
                  </a:lnTo>
                  <a:lnTo>
                    <a:pt x="303" y="105"/>
                  </a:lnTo>
                  <a:lnTo>
                    <a:pt x="303" y="107"/>
                  </a:lnTo>
                  <a:lnTo>
                    <a:pt x="303" y="105"/>
                  </a:lnTo>
                  <a:lnTo>
                    <a:pt x="301" y="105"/>
                  </a:lnTo>
                  <a:lnTo>
                    <a:pt x="303" y="105"/>
                  </a:lnTo>
                  <a:lnTo>
                    <a:pt x="304" y="105"/>
                  </a:lnTo>
                  <a:lnTo>
                    <a:pt x="304" y="107"/>
                  </a:lnTo>
                  <a:lnTo>
                    <a:pt x="304" y="105"/>
                  </a:lnTo>
                  <a:lnTo>
                    <a:pt x="305" y="105"/>
                  </a:lnTo>
                  <a:lnTo>
                    <a:pt x="307" y="105"/>
                  </a:lnTo>
                  <a:lnTo>
                    <a:pt x="308" y="105"/>
                  </a:lnTo>
                  <a:lnTo>
                    <a:pt x="309" y="105"/>
                  </a:lnTo>
                  <a:lnTo>
                    <a:pt x="310" y="107"/>
                  </a:lnTo>
                  <a:lnTo>
                    <a:pt x="312" y="107"/>
                  </a:lnTo>
                  <a:lnTo>
                    <a:pt x="313" y="108"/>
                  </a:lnTo>
                  <a:lnTo>
                    <a:pt x="314" y="108"/>
                  </a:lnTo>
                  <a:lnTo>
                    <a:pt x="314" y="107"/>
                  </a:lnTo>
                  <a:lnTo>
                    <a:pt x="315" y="108"/>
                  </a:lnTo>
                  <a:lnTo>
                    <a:pt x="317" y="108"/>
                  </a:lnTo>
                  <a:lnTo>
                    <a:pt x="318" y="108"/>
                  </a:lnTo>
                  <a:lnTo>
                    <a:pt x="317" y="108"/>
                  </a:lnTo>
                  <a:lnTo>
                    <a:pt x="317" y="107"/>
                  </a:lnTo>
                  <a:lnTo>
                    <a:pt x="318" y="107"/>
                  </a:lnTo>
                  <a:lnTo>
                    <a:pt x="318" y="108"/>
                  </a:lnTo>
                  <a:lnTo>
                    <a:pt x="319" y="108"/>
                  </a:lnTo>
                  <a:lnTo>
                    <a:pt x="319" y="109"/>
                  </a:lnTo>
                  <a:lnTo>
                    <a:pt x="319" y="108"/>
                  </a:lnTo>
                  <a:lnTo>
                    <a:pt x="318" y="108"/>
                  </a:lnTo>
                  <a:lnTo>
                    <a:pt x="318" y="109"/>
                  </a:lnTo>
                  <a:lnTo>
                    <a:pt x="317" y="109"/>
                  </a:lnTo>
                  <a:lnTo>
                    <a:pt x="318" y="109"/>
                  </a:lnTo>
                  <a:lnTo>
                    <a:pt x="318" y="110"/>
                  </a:lnTo>
                  <a:lnTo>
                    <a:pt x="317" y="110"/>
                  </a:lnTo>
                  <a:lnTo>
                    <a:pt x="314" y="109"/>
                  </a:lnTo>
                  <a:lnTo>
                    <a:pt x="314" y="110"/>
                  </a:lnTo>
                  <a:lnTo>
                    <a:pt x="317" y="110"/>
                  </a:lnTo>
                  <a:lnTo>
                    <a:pt x="319" y="112"/>
                  </a:lnTo>
                  <a:lnTo>
                    <a:pt x="319" y="113"/>
                  </a:lnTo>
                  <a:lnTo>
                    <a:pt x="321" y="113"/>
                  </a:lnTo>
                  <a:lnTo>
                    <a:pt x="319" y="113"/>
                  </a:lnTo>
                  <a:lnTo>
                    <a:pt x="319" y="114"/>
                  </a:lnTo>
                  <a:lnTo>
                    <a:pt x="321" y="114"/>
                  </a:lnTo>
                  <a:lnTo>
                    <a:pt x="322" y="114"/>
                  </a:lnTo>
                  <a:lnTo>
                    <a:pt x="323" y="114"/>
                  </a:lnTo>
                  <a:lnTo>
                    <a:pt x="324" y="116"/>
                  </a:lnTo>
                  <a:lnTo>
                    <a:pt x="324" y="114"/>
                  </a:lnTo>
                  <a:lnTo>
                    <a:pt x="324" y="116"/>
                  </a:lnTo>
                  <a:lnTo>
                    <a:pt x="324" y="117"/>
                  </a:lnTo>
                  <a:lnTo>
                    <a:pt x="323" y="118"/>
                  </a:lnTo>
                  <a:lnTo>
                    <a:pt x="323" y="119"/>
                  </a:lnTo>
                  <a:lnTo>
                    <a:pt x="322" y="119"/>
                  </a:lnTo>
                  <a:lnTo>
                    <a:pt x="321" y="119"/>
                  </a:lnTo>
                  <a:lnTo>
                    <a:pt x="322" y="119"/>
                  </a:lnTo>
                  <a:lnTo>
                    <a:pt x="323" y="119"/>
                  </a:lnTo>
                  <a:lnTo>
                    <a:pt x="323" y="121"/>
                  </a:lnTo>
                  <a:lnTo>
                    <a:pt x="324" y="121"/>
                  </a:lnTo>
                  <a:lnTo>
                    <a:pt x="324" y="119"/>
                  </a:lnTo>
                  <a:lnTo>
                    <a:pt x="324" y="121"/>
                  </a:lnTo>
                  <a:lnTo>
                    <a:pt x="326" y="122"/>
                  </a:lnTo>
                  <a:lnTo>
                    <a:pt x="326" y="123"/>
                  </a:lnTo>
                  <a:lnTo>
                    <a:pt x="324" y="123"/>
                  </a:lnTo>
                  <a:lnTo>
                    <a:pt x="324" y="124"/>
                  </a:lnTo>
                  <a:lnTo>
                    <a:pt x="323" y="126"/>
                  </a:lnTo>
                  <a:lnTo>
                    <a:pt x="322" y="126"/>
                  </a:lnTo>
                  <a:lnTo>
                    <a:pt x="322" y="127"/>
                  </a:lnTo>
                  <a:lnTo>
                    <a:pt x="321" y="127"/>
                  </a:lnTo>
                  <a:lnTo>
                    <a:pt x="321" y="126"/>
                  </a:lnTo>
                  <a:lnTo>
                    <a:pt x="319" y="126"/>
                  </a:lnTo>
                  <a:lnTo>
                    <a:pt x="319" y="124"/>
                  </a:lnTo>
                  <a:lnTo>
                    <a:pt x="319" y="126"/>
                  </a:lnTo>
                  <a:lnTo>
                    <a:pt x="321" y="126"/>
                  </a:lnTo>
                  <a:lnTo>
                    <a:pt x="319" y="126"/>
                  </a:lnTo>
                  <a:lnTo>
                    <a:pt x="318" y="126"/>
                  </a:lnTo>
                  <a:lnTo>
                    <a:pt x="318" y="127"/>
                  </a:lnTo>
                  <a:lnTo>
                    <a:pt x="318" y="126"/>
                  </a:lnTo>
                  <a:lnTo>
                    <a:pt x="318" y="127"/>
                  </a:lnTo>
                  <a:lnTo>
                    <a:pt x="319" y="128"/>
                  </a:lnTo>
                  <a:lnTo>
                    <a:pt x="318" y="128"/>
                  </a:lnTo>
                  <a:lnTo>
                    <a:pt x="319" y="130"/>
                  </a:lnTo>
                  <a:lnTo>
                    <a:pt x="319" y="128"/>
                  </a:lnTo>
                  <a:lnTo>
                    <a:pt x="319" y="130"/>
                  </a:lnTo>
                  <a:lnTo>
                    <a:pt x="319" y="131"/>
                  </a:lnTo>
                  <a:lnTo>
                    <a:pt x="321" y="131"/>
                  </a:lnTo>
                  <a:lnTo>
                    <a:pt x="321" y="130"/>
                  </a:lnTo>
                  <a:lnTo>
                    <a:pt x="321" y="131"/>
                  </a:lnTo>
                  <a:lnTo>
                    <a:pt x="321" y="132"/>
                  </a:lnTo>
                  <a:lnTo>
                    <a:pt x="321" y="133"/>
                  </a:lnTo>
                  <a:lnTo>
                    <a:pt x="321" y="135"/>
                  </a:lnTo>
                  <a:lnTo>
                    <a:pt x="322" y="135"/>
                  </a:lnTo>
                  <a:lnTo>
                    <a:pt x="322" y="136"/>
                  </a:lnTo>
                  <a:lnTo>
                    <a:pt x="322" y="137"/>
                  </a:lnTo>
                  <a:lnTo>
                    <a:pt x="323" y="137"/>
                  </a:lnTo>
                  <a:lnTo>
                    <a:pt x="324" y="138"/>
                  </a:lnTo>
                  <a:lnTo>
                    <a:pt x="324" y="140"/>
                  </a:lnTo>
                  <a:lnTo>
                    <a:pt x="326" y="140"/>
                  </a:lnTo>
                  <a:lnTo>
                    <a:pt x="326" y="141"/>
                  </a:lnTo>
                  <a:lnTo>
                    <a:pt x="324" y="141"/>
                  </a:lnTo>
                  <a:lnTo>
                    <a:pt x="324" y="142"/>
                  </a:lnTo>
                  <a:lnTo>
                    <a:pt x="324" y="144"/>
                  </a:lnTo>
                  <a:lnTo>
                    <a:pt x="324" y="145"/>
                  </a:lnTo>
                  <a:lnTo>
                    <a:pt x="324" y="146"/>
                  </a:lnTo>
                  <a:lnTo>
                    <a:pt x="324" y="147"/>
                  </a:lnTo>
                  <a:lnTo>
                    <a:pt x="323" y="147"/>
                  </a:lnTo>
                  <a:lnTo>
                    <a:pt x="322" y="147"/>
                  </a:lnTo>
                  <a:lnTo>
                    <a:pt x="321" y="147"/>
                  </a:lnTo>
                  <a:lnTo>
                    <a:pt x="321" y="149"/>
                  </a:lnTo>
                  <a:lnTo>
                    <a:pt x="321" y="150"/>
                  </a:lnTo>
                  <a:lnTo>
                    <a:pt x="321" y="151"/>
                  </a:lnTo>
                  <a:lnTo>
                    <a:pt x="319" y="151"/>
                  </a:lnTo>
                  <a:lnTo>
                    <a:pt x="318" y="151"/>
                  </a:lnTo>
                  <a:lnTo>
                    <a:pt x="318" y="152"/>
                  </a:lnTo>
                  <a:lnTo>
                    <a:pt x="318" y="154"/>
                  </a:lnTo>
                  <a:lnTo>
                    <a:pt x="317" y="152"/>
                  </a:lnTo>
                  <a:lnTo>
                    <a:pt x="315" y="154"/>
                  </a:lnTo>
                  <a:lnTo>
                    <a:pt x="315" y="155"/>
                  </a:lnTo>
                  <a:lnTo>
                    <a:pt x="314" y="155"/>
                  </a:lnTo>
                  <a:lnTo>
                    <a:pt x="314" y="156"/>
                  </a:lnTo>
                  <a:lnTo>
                    <a:pt x="313" y="156"/>
                  </a:lnTo>
                  <a:lnTo>
                    <a:pt x="312" y="155"/>
                  </a:lnTo>
                  <a:lnTo>
                    <a:pt x="313" y="155"/>
                  </a:lnTo>
                  <a:lnTo>
                    <a:pt x="312" y="154"/>
                  </a:lnTo>
                  <a:lnTo>
                    <a:pt x="310" y="154"/>
                  </a:lnTo>
                  <a:lnTo>
                    <a:pt x="310" y="152"/>
                  </a:lnTo>
                  <a:lnTo>
                    <a:pt x="310" y="151"/>
                  </a:lnTo>
                  <a:lnTo>
                    <a:pt x="310" y="152"/>
                  </a:lnTo>
                  <a:lnTo>
                    <a:pt x="310" y="151"/>
                  </a:lnTo>
                  <a:lnTo>
                    <a:pt x="310" y="150"/>
                  </a:lnTo>
                  <a:lnTo>
                    <a:pt x="310" y="149"/>
                  </a:lnTo>
                  <a:lnTo>
                    <a:pt x="310" y="150"/>
                  </a:lnTo>
                  <a:lnTo>
                    <a:pt x="309" y="151"/>
                  </a:lnTo>
                  <a:lnTo>
                    <a:pt x="309" y="150"/>
                  </a:lnTo>
                  <a:lnTo>
                    <a:pt x="308" y="150"/>
                  </a:lnTo>
                  <a:lnTo>
                    <a:pt x="309" y="150"/>
                  </a:lnTo>
                  <a:lnTo>
                    <a:pt x="308" y="149"/>
                  </a:lnTo>
                  <a:lnTo>
                    <a:pt x="308" y="147"/>
                  </a:lnTo>
                  <a:lnTo>
                    <a:pt x="307" y="147"/>
                  </a:lnTo>
                  <a:lnTo>
                    <a:pt x="308" y="147"/>
                  </a:lnTo>
                  <a:lnTo>
                    <a:pt x="305" y="146"/>
                  </a:lnTo>
                  <a:lnTo>
                    <a:pt x="305" y="147"/>
                  </a:lnTo>
                  <a:lnTo>
                    <a:pt x="307" y="147"/>
                  </a:lnTo>
                  <a:lnTo>
                    <a:pt x="305" y="147"/>
                  </a:lnTo>
                  <a:lnTo>
                    <a:pt x="304" y="149"/>
                  </a:lnTo>
                  <a:lnTo>
                    <a:pt x="304" y="150"/>
                  </a:lnTo>
                  <a:lnTo>
                    <a:pt x="304" y="149"/>
                  </a:lnTo>
                  <a:lnTo>
                    <a:pt x="305" y="149"/>
                  </a:lnTo>
                  <a:lnTo>
                    <a:pt x="305" y="147"/>
                  </a:lnTo>
                  <a:lnTo>
                    <a:pt x="307" y="147"/>
                  </a:lnTo>
                  <a:lnTo>
                    <a:pt x="307" y="149"/>
                  </a:lnTo>
                  <a:lnTo>
                    <a:pt x="307" y="147"/>
                  </a:lnTo>
                  <a:lnTo>
                    <a:pt x="307" y="149"/>
                  </a:lnTo>
                  <a:lnTo>
                    <a:pt x="308" y="149"/>
                  </a:lnTo>
                  <a:lnTo>
                    <a:pt x="308" y="150"/>
                  </a:lnTo>
                  <a:lnTo>
                    <a:pt x="307" y="150"/>
                  </a:lnTo>
                  <a:lnTo>
                    <a:pt x="307" y="149"/>
                  </a:lnTo>
                  <a:lnTo>
                    <a:pt x="307" y="150"/>
                  </a:lnTo>
                  <a:lnTo>
                    <a:pt x="308" y="150"/>
                  </a:lnTo>
                  <a:lnTo>
                    <a:pt x="308" y="151"/>
                  </a:lnTo>
                  <a:lnTo>
                    <a:pt x="309" y="151"/>
                  </a:lnTo>
                  <a:lnTo>
                    <a:pt x="309" y="152"/>
                  </a:lnTo>
                  <a:lnTo>
                    <a:pt x="310" y="154"/>
                  </a:lnTo>
                  <a:lnTo>
                    <a:pt x="310" y="155"/>
                  </a:lnTo>
                  <a:lnTo>
                    <a:pt x="310" y="156"/>
                  </a:lnTo>
                  <a:lnTo>
                    <a:pt x="312" y="156"/>
                  </a:lnTo>
                  <a:lnTo>
                    <a:pt x="312" y="158"/>
                  </a:lnTo>
                  <a:lnTo>
                    <a:pt x="312" y="159"/>
                  </a:lnTo>
                  <a:lnTo>
                    <a:pt x="310" y="159"/>
                  </a:lnTo>
                  <a:lnTo>
                    <a:pt x="312" y="159"/>
                  </a:lnTo>
                  <a:lnTo>
                    <a:pt x="312" y="158"/>
                  </a:lnTo>
                  <a:lnTo>
                    <a:pt x="310" y="158"/>
                  </a:lnTo>
                  <a:lnTo>
                    <a:pt x="309" y="158"/>
                  </a:lnTo>
                  <a:lnTo>
                    <a:pt x="309" y="156"/>
                  </a:lnTo>
                  <a:lnTo>
                    <a:pt x="308" y="156"/>
                  </a:lnTo>
                  <a:lnTo>
                    <a:pt x="309" y="158"/>
                  </a:lnTo>
                  <a:lnTo>
                    <a:pt x="308" y="158"/>
                  </a:lnTo>
                  <a:lnTo>
                    <a:pt x="308" y="156"/>
                  </a:lnTo>
                  <a:lnTo>
                    <a:pt x="308" y="155"/>
                  </a:lnTo>
                  <a:lnTo>
                    <a:pt x="307" y="155"/>
                  </a:lnTo>
                  <a:lnTo>
                    <a:pt x="307" y="156"/>
                  </a:lnTo>
                  <a:lnTo>
                    <a:pt x="308" y="156"/>
                  </a:lnTo>
                  <a:lnTo>
                    <a:pt x="308" y="158"/>
                  </a:lnTo>
                  <a:lnTo>
                    <a:pt x="308" y="159"/>
                  </a:lnTo>
                  <a:lnTo>
                    <a:pt x="308" y="158"/>
                  </a:lnTo>
                  <a:lnTo>
                    <a:pt x="307" y="158"/>
                  </a:lnTo>
                  <a:lnTo>
                    <a:pt x="305" y="158"/>
                  </a:lnTo>
                  <a:lnTo>
                    <a:pt x="304" y="158"/>
                  </a:lnTo>
                  <a:lnTo>
                    <a:pt x="304" y="156"/>
                  </a:lnTo>
                  <a:lnTo>
                    <a:pt x="304" y="158"/>
                  </a:lnTo>
                  <a:lnTo>
                    <a:pt x="303" y="158"/>
                  </a:lnTo>
                  <a:lnTo>
                    <a:pt x="303" y="156"/>
                  </a:lnTo>
                  <a:lnTo>
                    <a:pt x="303" y="155"/>
                  </a:lnTo>
                  <a:lnTo>
                    <a:pt x="303" y="154"/>
                  </a:lnTo>
                  <a:lnTo>
                    <a:pt x="303" y="152"/>
                  </a:lnTo>
                  <a:lnTo>
                    <a:pt x="301" y="152"/>
                  </a:lnTo>
                  <a:lnTo>
                    <a:pt x="301" y="154"/>
                  </a:lnTo>
                  <a:lnTo>
                    <a:pt x="300" y="154"/>
                  </a:lnTo>
                  <a:lnTo>
                    <a:pt x="299" y="154"/>
                  </a:lnTo>
                  <a:lnTo>
                    <a:pt x="298" y="154"/>
                  </a:lnTo>
                  <a:lnTo>
                    <a:pt x="296" y="154"/>
                  </a:lnTo>
                  <a:lnTo>
                    <a:pt x="295" y="154"/>
                  </a:lnTo>
                  <a:lnTo>
                    <a:pt x="296" y="155"/>
                  </a:lnTo>
                  <a:lnTo>
                    <a:pt x="295" y="155"/>
                  </a:lnTo>
                  <a:lnTo>
                    <a:pt x="295" y="156"/>
                  </a:lnTo>
                  <a:lnTo>
                    <a:pt x="296" y="156"/>
                  </a:lnTo>
                  <a:lnTo>
                    <a:pt x="298" y="156"/>
                  </a:lnTo>
                  <a:lnTo>
                    <a:pt x="298" y="158"/>
                  </a:lnTo>
                  <a:lnTo>
                    <a:pt x="299" y="158"/>
                  </a:lnTo>
                  <a:lnTo>
                    <a:pt x="300" y="158"/>
                  </a:lnTo>
                  <a:lnTo>
                    <a:pt x="300" y="159"/>
                  </a:lnTo>
                  <a:lnTo>
                    <a:pt x="299" y="159"/>
                  </a:lnTo>
                  <a:lnTo>
                    <a:pt x="299" y="160"/>
                  </a:lnTo>
                  <a:lnTo>
                    <a:pt x="299" y="161"/>
                  </a:lnTo>
                  <a:lnTo>
                    <a:pt x="298" y="161"/>
                  </a:lnTo>
                  <a:lnTo>
                    <a:pt x="298" y="163"/>
                  </a:lnTo>
                  <a:lnTo>
                    <a:pt x="296" y="163"/>
                  </a:lnTo>
                  <a:lnTo>
                    <a:pt x="296" y="164"/>
                  </a:lnTo>
                  <a:lnTo>
                    <a:pt x="296" y="165"/>
                  </a:lnTo>
                  <a:lnTo>
                    <a:pt x="295" y="165"/>
                  </a:lnTo>
                  <a:lnTo>
                    <a:pt x="295" y="166"/>
                  </a:lnTo>
                  <a:lnTo>
                    <a:pt x="294" y="166"/>
                  </a:lnTo>
                  <a:lnTo>
                    <a:pt x="294" y="168"/>
                  </a:lnTo>
                  <a:lnTo>
                    <a:pt x="294" y="169"/>
                  </a:lnTo>
                  <a:lnTo>
                    <a:pt x="293" y="169"/>
                  </a:lnTo>
                  <a:lnTo>
                    <a:pt x="291" y="169"/>
                  </a:lnTo>
                  <a:lnTo>
                    <a:pt x="290" y="169"/>
                  </a:lnTo>
                  <a:lnTo>
                    <a:pt x="289" y="169"/>
                  </a:lnTo>
                  <a:lnTo>
                    <a:pt x="287" y="169"/>
                  </a:lnTo>
                  <a:lnTo>
                    <a:pt x="287" y="168"/>
                  </a:lnTo>
                  <a:lnTo>
                    <a:pt x="286" y="168"/>
                  </a:lnTo>
                  <a:lnTo>
                    <a:pt x="286" y="166"/>
                  </a:lnTo>
                  <a:lnTo>
                    <a:pt x="285" y="166"/>
                  </a:lnTo>
                  <a:lnTo>
                    <a:pt x="285" y="165"/>
                  </a:lnTo>
                  <a:lnTo>
                    <a:pt x="284" y="165"/>
                  </a:lnTo>
                  <a:lnTo>
                    <a:pt x="285" y="165"/>
                  </a:lnTo>
                  <a:lnTo>
                    <a:pt x="286" y="165"/>
                  </a:lnTo>
                  <a:lnTo>
                    <a:pt x="285" y="165"/>
                  </a:lnTo>
                  <a:lnTo>
                    <a:pt x="284" y="165"/>
                  </a:lnTo>
                  <a:lnTo>
                    <a:pt x="282" y="164"/>
                  </a:lnTo>
                  <a:lnTo>
                    <a:pt x="281" y="164"/>
                  </a:lnTo>
                  <a:lnTo>
                    <a:pt x="281" y="163"/>
                  </a:lnTo>
                  <a:lnTo>
                    <a:pt x="280" y="163"/>
                  </a:lnTo>
                  <a:lnTo>
                    <a:pt x="280" y="161"/>
                  </a:lnTo>
                  <a:lnTo>
                    <a:pt x="279" y="161"/>
                  </a:lnTo>
                  <a:lnTo>
                    <a:pt x="277" y="161"/>
                  </a:lnTo>
                  <a:lnTo>
                    <a:pt x="279" y="163"/>
                  </a:lnTo>
                  <a:lnTo>
                    <a:pt x="277" y="163"/>
                  </a:lnTo>
                  <a:lnTo>
                    <a:pt x="276" y="163"/>
                  </a:lnTo>
                  <a:lnTo>
                    <a:pt x="275" y="163"/>
                  </a:lnTo>
                  <a:lnTo>
                    <a:pt x="276" y="163"/>
                  </a:lnTo>
                  <a:lnTo>
                    <a:pt x="276" y="161"/>
                  </a:lnTo>
                  <a:lnTo>
                    <a:pt x="275" y="163"/>
                  </a:lnTo>
                  <a:lnTo>
                    <a:pt x="273" y="161"/>
                  </a:lnTo>
                  <a:lnTo>
                    <a:pt x="272" y="161"/>
                  </a:lnTo>
                  <a:lnTo>
                    <a:pt x="271" y="161"/>
                  </a:lnTo>
                  <a:lnTo>
                    <a:pt x="270" y="161"/>
                  </a:lnTo>
                  <a:lnTo>
                    <a:pt x="271" y="163"/>
                  </a:lnTo>
                  <a:lnTo>
                    <a:pt x="272" y="163"/>
                  </a:lnTo>
                  <a:lnTo>
                    <a:pt x="272" y="164"/>
                  </a:lnTo>
                  <a:lnTo>
                    <a:pt x="272" y="163"/>
                  </a:lnTo>
                  <a:lnTo>
                    <a:pt x="271" y="163"/>
                  </a:lnTo>
                  <a:lnTo>
                    <a:pt x="271" y="161"/>
                  </a:lnTo>
                  <a:lnTo>
                    <a:pt x="272" y="161"/>
                  </a:lnTo>
                  <a:lnTo>
                    <a:pt x="272" y="163"/>
                  </a:lnTo>
                  <a:lnTo>
                    <a:pt x="273" y="163"/>
                  </a:lnTo>
                  <a:lnTo>
                    <a:pt x="275" y="163"/>
                  </a:lnTo>
                  <a:lnTo>
                    <a:pt x="276" y="163"/>
                  </a:lnTo>
                  <a:lnTo>
                    <a:pt x="277" y="163"/>
                  </a:lnTo>
                  <a:lnTo>
                    <a:pt x="277" y="164"/>
                  </a:lnTo>
                  <a:lnTo>
                    <a:pt x="279" y="164"/>
                  </a:lnTo>
                  <a:lnTo>
                    <a:pt x="280" y="165"/>
                  </a:lnTo>
                  <a:lnTo>
                    <a:pt x="280" y="166"/>
                  </a:lnTo>
                  <a:lnTo>
                    <a:pt x="281" y="166"/>
                  </a:lnTo>
                  <a:lnTo>
                    <a:pt x="281" y="168"/>
                  </a:lnTo>
                  <a:lnTo>
                    <a:pt x="282" y="168"/>
                  </a:lnTo>
                  <a:lnTo>
                    <a:pt x="282" y="169"/>
                  </a:lnTo>
                  <a:lnTo>
                    <a:pt x="284" y="169"/>
                  </a:lnTo>
                  <a:lnTo>
                    <a:pt x="284" y="170"/>
                  </a:lnTo>
                  <a:lnTo>
                    <a:pt x="285" y="170"/>
                  </a:lnTo>
                  <a:lnTo>
                    <a:pt x="287" y="170"/>
                  </a:lnTo>
                  <a:lnTo>
                    <a:pt x="289" y="170"/>
                  </a:lnTo>
                  <a:lnTo>
                    <a:pt x="290" y="170"/>
                  </a:lnTo>
                  <a:lnTo>
                    <a:pt x="291" y="170"/>
                  </a:lnTo>
                  <a:lnTo>
                    <a:pt x="294" y="170"/>
                  </a:lnTo>
                  <a:lnTo>
                    <a:pt x="294" y="172"/>
                  </a:lnTo>
                  <a:lnTo>
                    <a:pt x="294" y="173"/>
                  </a:lnTo>
                  <a:lnTo>
                    <a:pt x="294" y="174"/>
                  </a:lnTo>
                  <a:lnTo>
                    <a:pt x="293" y="174"/>
                  </a:lnTo>
                  <a:lnTo>
                    <a:pt x="293" y="175"/>
                  </a:lnTo>
                  <a:lnTo>
                    <a:pt x="293" y="177"/>
                  </a:lnTo>
                  <a:lnTo>
                    <a:pt x="291" y="177"/>
                  </a:lnTo>
                  <a:lnTo>
                    <a:pt x="291" y="178"/>
                  </a:lnTo>
                  <a:lnTo>
                    <a:pt x="291" y="177"/>
                  </a:lnTo>
                  <a:lnTo>
                    <a:pt x="291" y="178"/>
                  </a:lnTo>
                  <a:lnTo>
                    <a:pt x="291" y="179"/>
                  </a:lnTo>
                  <a:lnTo>
                    <a:pt x="290" y="179"/>
                  </a:lnTo>
                  <a:lnTo>
                    <a:pt x="290" y="180"/>
                  </a:lnTo>
                  <a:lnTo>
                    <a:pt x="289" y="180"/>
                  </a:lnTo>
                  <a:lnTo>
                    <a:pt x="289" y="182"/>
                  </a:lnTo>
                  <a:lnTo>
                    <a:pt x="289" y="183"/>
                  </a:lnTo>
                  <a:lnTo>
                    <a:pt x="289" y="184"/>
                  </a:lnTo>
                  <a:lnTo>
                    <a:pt x="287" y="184"/>
                  </a:lnTo>
                  <a:lnTo>
                    <a:pt x="287" y="186"/>
                  </a:lnTo>
                  <a:lnTo>
                    <a:pt x="286" y="186"/>
                  </a:lnTo>
                  <a:lnTo>
                    <a:pt x="285" y="186"/>
                  </a:lnTo>
                  <a:lnTo>
                    <a:pt x="285" y="187"/>
                  </a:lnTo>
                  <a:lnTo>
                    <a:pt x="284" y="187"/>
                  </a:lnTo>
                  <a:lnTo>
                    <a:pt x="282" y="187"/>
                  </a:lnTo>
                  <a:lnTo>
                    <a:pt x="282" y="186"/>
                  </a:lnTo>
                  <a:lnTo>
                    <a:pt x="282" y="184"/>
                  </a:lnTo>
                  <a:lnTo>
                    <a:pt x="281" y="184"/>
                  </a:lnTo>
                  <a:lnTo>
                    <a:pt x="281" y="186"/>
                  </a:lnTo>
                  <a:lnTo>
                    <a:pt x="282" y="186"/>
                  </a:lnTo>
                  <a:lnTo>
                    <a:pt x="282" y="187"/>
                  </a:lnTo>
                  <a:lnTo>
                    <a:pt x="281" y="187"/>
                  </a:lnTo>
                  <a:lnTo>
                    <a:pt x="281" y="186"/>
                  </a:lnTo>
                  <a:lnTo>
                    <a:pt x="280" y="186"/>
                  </a:lnTo>
                  <a:lnTo>
                    <a:pt x="280" y="187"/>
                  </a:lnTo>
                  <a:lnTo>
                    <a:pt x="280" y="186"/>
                  </a:lnTo>
                  <a:lnTo>
                    <a:pt x="279" y="186"/>
                  </a:lnTo>
                  <a:lnTo>
                    <a:pt x="279" y="184"/>
                  </a:lnTo>
                  <a:lnTo>
                    <a:pt x="279" y="183"/>
                  </a:lnTo>
                  <a:lnTo>
                    <a:pt x="279" y="184"/>
                  </a:lnTo>
                  <a:lnTo>
                    <a:pt x="277" y="184"/>
                  </a:lnTo>
                  <a:lnTo>
                    <a:pt x="277" y="186"/>
                  </a:lnTo>
                  <a:lnTo>
                    <a:pt x="279" y="186"/>
                  </a:lnTo>
                  <a:lnTo>
                    <a:pt x="277" y="186"/>
                  </a:lnTo>
                  <a:lnTo>
                    <a:pt x="279" y="186"/>
                  </a:lnTo>
                  <a:lnTo>
                    <a:pt x="279" y="187"/>
                  </a:lnTo>
                  <a:lnTo>
                    <a:pt x="277" y="188"/>
                  </a:lnTo>
                  <a:lnTo>
                    <a:pt x="277" y="187"/>
                  </a:lnTo>
                  <a:lnTo>
                    <a:pt x="276" y="187"/>
                  </a:lnTo>
                  <a:lnTo>
                    <a:pt x="277" y="187"/>
                  </a:lnTo>
                  <a:lnTo>
                    <a:pt x="277" y="188"/>
                  </a:lnTo>
                  <a:lnTo>
                    <a:pt x="277" y="189"/>
                  </a:lnTo>
                  <a:lnTo>
                    <a:pt x="277" y="191"/>
                  </a:lnTo>
                  <a:lnTo>
                    <a:pt x="276" y="191"/>
                  </a:lnTo>
                  <a:lnTo>
                    <a:pt x="277" y="191"/>
                  </a:lnTo>
                  <a:lnTo>
                    <a:pt x="276" y="191"/>
                  </a:lnTo>
                  <a:lnTo>
                    <a:pt x="276" y="192"/>
                  </a:lnTo>
                  <a:lnTo>
                    <a:pt x="276" y="191"/>
                  </a:lnTo>
                  <a:lnTo>
                    <a:pt x="275" y="191"/>
                  </a:lnTo>
                  <a:lnTo>
                    <a:pt x="273" y="191"/>
                  </a:lnTo>
                  <a:lnTo>
                    <a:pt x="275" y="191"/>
                  </a:lnTo>
                  <a:lnTo>
                    <a:pt x="275" y="192"/>
                  </a:lnTo>
                  <a:lnTo>
                    <a:pt x="273" y="192"/>
                  </a:lnTo>
                  <a:lnTo>
                    <a:pt x="272" y="192"/>
                  </a:lnTo>
                  <a:lnTo>
                    <a:pt x="272" y="191"/>
                  </a:lnTo>
                  <a:lnTo>
                    <a:pt x="271" y="191"/>
                  </a:lnTo>
                  <a:lnTo>
                    <a:pt x="270" y="191"/>
                  </a:lnTo>
                  <a:lnTo>
                    <a:pt x="271" y="191"/>
                  </a:lnTo>
                  <a:lnTo>
                    <a:pt x="270" y="191"/>
                  </a:lnTo>
                  <a:lnTo>
                    <a:pt x="270" y="189"/>
                  </a:lnTo>
                  <a:lnTo>
                    <a:pt x="268" y="189"/>
                  </a:lnTo>
                  <a:lnTo>
                    <a:pt x="267" y="189"/>
                  </a:lnTo>
                  <a:lnTo>
                    <a:pt x="267" y="188"/>
                  </a:lnTo>
                  <a:lnTo>
                    <a:pt x="267" y="189"/>
                  </a:lnTo>
                  <a:lnTo>
                    <a:pt x="266" y="189"/>
                  </a:lnTo>
                  <a:lnTo>
                    <a:pt x="265" y="189"/>
                  </a:lnTo>
                  <a:lnTo>
                    <a:pt x="265" y="188"/>
                  </a:lnTo>
                  <a:lnTo>
                    <a:pt x="262" y="188"/>
                  </a:lnTo>
                  <a:lnTo>
                    <a:pt x="262" y="187"/>
                  </a:lnTo>
                  <a:lnTo>
                    <a:pt x="261" y="187"/>
                  </a:lnTo>
                  <a:lnTo>
                    <a:pt x="259" y="187"/>
                  </a:lnTo>
                  <a:lnTo>
                    <a:pt x="258" y="187"/>
                  </a:lnTo>
                  <a:lnTo>
                    <a:pt x="258" y="186"/>
                  </a:lnTo>
                  <a:lnTo>
                    <a:pt x="258" y="184"/>
                  </a:lnTo>
                  <a:lnTo>
                    <a:pt x="257" y="184"/>
                  </a:lnTo>
                  <a:lnTo>
                    <a:pt x="258" y="184"/>
                  </a:lnTo>
                  <a:lnTo>
                    <a:pt x="258" y="186"/>
                  </a:lnTo>
                  <a:lnTo>
                    <a:pt x="258" y="187"/>
                  </a:lnTo>
                  <a:lnTo>
                    <a:pt x="257" y="187"/>
                  </a:lnTo>
                  <a:lnTo>
                    <a:pt x="258" y="188"/>
                  </a:lnTo>
                  <a:lnTo>
                    <a:pt x="259" y="188"/>
                  </a:lnTo>
                  <a:lnTo>
                    <a:pt x="259" y="189"/>
                  </a:lnTo>
                  <a:lnTo>
                    <a:pt x="259" y="188"/>
                  </a:lnTo>
                  <a:lnTo>
                    <a:pt x="258" y="187"/>
                  </a:lnTo>
                  <a:lnTo>
                    <a:pt x="259" y="187"/>
                  </a:lnTo>
                  <a:lnTo>
                    <a:pt x="258" y="187"/>
                  </a:lnTo>
                  <a:lnTo>
                    <a:pt x="259" y="187"/>
                  </a:lnTo>
                  <a:lnTo>
                    <a:pt x="259" y="188"/>
                  </a:lnTo>
                  <a:lnTo>
                    <a:pt x="261" y="188"/>
                  </a:lnTo>
                  <a:lnTo>
                    <a:pt x="262" y="188"/>
                  </a:lnTo>
                  <a:lnTo>
                    <a:pt x="263" y="189"/>
                  </a:lnTo>
                  <a:lnTo>
                    <a:pt x="263" y="188"/>
                  </a:lnTo>
                  <a:lnTo>
                    <a:pt x="265" y="188"/>
                  </a:lnTo>
                  <a:lnTo>
                    <a:pt x="265" y="189"/>
                  </a:lnTo>
                  <a:lnTo>
                    <a:pt x="266" y="189"/>
                  </a:lnTo>
                  <a:lnTo>
                    <a:pt x="266" y="191"/>
                  </a:lnTo>
                  <a:lnTo>
                    <a:pt x="265" y="191"/>
                  </a:lnTo>
                  <a:lnTo>
                    <a:pt x="265" y="192"/>
                  </a:lnTo>
                  <a:lnTo>
                    <a:pt x="263" y="192"/>
                  </a:lnTo>
                  <a:lnTo>
                    <a:pt x="265" y="192"/>
                  </a:lnTo>
                  <a:lnTo>
                    <a:pt x="266" y="192"/>
                  </a:lnTo>
                  <a:lnTo>
                    <a:pt x="266" y="191"/>
                  </a:lnTo>
                  <a:lnTo>
                    <a:pt x="267" y="191"/>
                  </a:lnTo>
                  <a:lnTo>
                    <a:pt x="267" y="189"/>
                  </a:lnTo>
                  <a:lnTo>
                    <a:pt x="268" y="189"/>
                  </a:lnTo>
                  <a:lnTo>
                    <a:pt x="268" y="191"/>
                  </a:lnTo>
                  <a:lnTo>
                    <a:pt x="268" y="192"/>
                  </a:lnTo>
                  <a:lnTo>
                    <a:pt x="270" y="192"/>
                  </a:lnTo>
                  <a:lnTo>
                    <a:pt x="270" y="193"/>
                  </a:lnTo>
                  <a:lnTo>
                    <a:pt x="271" y="193"/>
                  </a:lnTo>
                  <a:lnTo>
                    <a:pt x="272" y="193"/>
                  </a:lnTo>
                  <a:lnTo>
                    <a:pt x="273" y="194"/>
                  </a:lnTo>
                  <a:lnTo>
                    <a:pt x="272" y="193"/>
                  </a:lnTo>
                  <a:lnTo>
                    <a:pt x="272" y="194"/>
                  </a:lnTo>
                  <a:lnTo>
                    <a:pt x="273" y="194"/>
                  </a:lnTo>
                  <a:lnTo>
                    <a:pt x="273" y="196"/>
                  </a:lnTo>
                  <a:lnTo>
                    <a:pt x="273" y="197"/>
                  </a:lnTo>
                  <a:lnTo>
                    <a:pt x="273" y="198"/>
                  </a:lnTo>
                  <a:lnTo>
                    <a:pt x="275" y="198"/>
                  </a:lnTo>
                  <a:lnTo>
                    <a:pt x="273" y="198"/>
                  </a:lnTo>
                  <a:lnTo>
                    <a:pt x="273" y="200"/>
                  </a:lnTo>
                  <a:lnTo>
                    <a:pt x="272" y="200"/>
                  </a:lnTo>
                  <a:lnTo>
                    <a:pt x="271" y="200"/>
                  </a:lnTo>
                  <a:lnTo>
                    <a:pt x="271" y="201"/>
                  </a:lnTo>
                  <a:lnTo>
                    <a:pt x="270" y="201"/>
                  </a:lnTo>
                  <a:lnTo>
                    <a:pt x="268" y="201"/>
                  </a:lnTo>
                  <a:lnTo>
                    <a:pt x="267" y="201"/>
                  </a:lnTo>
                  <a:lnTo>
                    <a:pt x="266" y="200"/>
                  </a:lnTo>
                  <a:lnTo>
                    <a:pt x="266" y="201"/>
                  </a:lnTo>
                  <a:lnTo>
                    <a:pt x="265" y="201"/>
                  </a:lnTo>
                  <a:lnTo>
                    <a:pt x="265" y="202"/>
                  </a:lnTo>
                  <a:lnTo>
                    <a:pt x="266" y="202"/>
                  </a:lnTo>
                  <a:lnTo>
                    <a:pt x="265" y="202"/>
                  </a:lnTo>
                  <a:lnTo>
                    <a:pt x="266" y="202"/>
                  </a:lnTo>
                  <a:lnTo>
                    <a:pt x="267" y="203"/>
                  </a:lnTo>
                  <a:lnTo>
                    <a:pt x="267" y="205"/>
                  </a:lnTo>
                  <a:lnTo>
                    <a:pt x="266" y="205"/>
                  </a:lnTo>
                  <a:lnTo>
                    <a:pt x="266" y="203"/>
                  </a:lnTo>
                  <a:lnTo>
                    <a:pt x="265" y="203"/>
                  </a:lnTo>
                  <a:lnTo>
                    <a:pt x="266" y="203"/>
                  </a:lnTo>
                  <a:lnTo>
                    <a:pt x="265" y="203"/>
                  </a:lnTo>
                  <a:lnTo>
                    <a:pt x="265" y="205"/>
                  </a:lnTo>
                  <a:lnTo>
                    <a:pt x="265" y="203"/>
                  </a:lnTo>
                  <a:lnTo>
                    <a:pt x="263" y="203"/>
                  </a:lnTo>
                  <a:lnTo>
                    <a:pt x="263" y="205"/>
                  </a:lnTo>
                  <a:lnTo>
                    <a:pt x="265" y="205"/>
                  </a:lnTo>
                  <a:lnTo>
                    <a:pt x="263" y="205"/>
                  </a:lnTo>
                  <a:lnTo>
                    <a:pt x="263" y="206"/>
                  </a:lnTo>
                  <a:lnTo>
                    <a:pt x="262" y="206"/>
                  </a:lnTo>
                  <a:lnTo>
                    <a:pt x="263" y="206"/>
                  </a:lnTo>
                  <a:lnTo>
                    <a:pt x="263" y="207"/>
                  </a:lnTo>
                  <a:lnTo>
                    <a:pt x="263" y="208"/>
                  </a:lnTo>
                  <a:lnTo>
                    <a:pt x="265" y="208"/>
                  </a:lnTo>
                  <a:lnTo>
                    <a:pt x="263" y="208"/>
                  </a:lnTo>
                  <a:lnTo>
                    <a:pt x="263" y="207"/>
                  </a:lnTo>
                  <a:lnTo>
                    <a:pt x="262" y="207"/>
                  </a:lnTo>
                  <a:lnTo>
                    <a:pt x="261" y="206"/>
                  </a:lnTo>
                  <a:lnTo>
                    <a:pt x="259" y="206"/>
                  </a:lnTo>
                  <a:lnTo>
                    <a:pt x="261" y="206"/>
                  </a:lnTo>
                  <a:lnTo>
                    <a:pt x="261" y="207"/>
                  </a:lnTo>
                  <a:lnTo>
                    <a:pt x="262" y="207"/>
                  </a:lnTo>
                  <a:lnTo>
                    <a:pt x="262" y="208"/>
                  </a:lnTo>
                  <a:lnTo>
                    <a:pt x="261" y="208"/>
                  </a:lnTo>
                  <a:lnTo>
                    <a:pt x="262" y="208"/>
                  </a:lnTo>
                  <a:lnTo>
                    <a:pt x="261" y="208"/>
                  </a:lnTo>
                  <a:lnTo>
                    <a:pt x="262" y="208"/>
                  </a:lnTo>
                  <a:lnTo>
                    <a:pt x="262" y="210"/>
                  </a:lnTo>
                  <a:lnTo>
                    <a:pt x="261" y="210"/>
                  </a:lnTo>
                  <a:lnTo>
                    <a:pt x="261" y="211"/>
                  </a:lnTo>
                  <a:lnTo>
                    <a:pt x="259" y="210"/>
                  </a:lnTo>
                  <a:lnTo>
                    <a:pt x="259" y="211"/>
                  </a:lnTo>
                  <a:lnTo>
                    <a:pt x="259" y="212"/>
                  </a:lnTo>
                  <a:lnTo>
                    <a:pt x="259" y="211"/>
                  </a:lnTo>
                  <a:lnTo>
                    <a:pt x="258" y="211"/>
                  </a:lnTo>
                  <a:lnTo>
                    <a:pt x="258" y="212"/>
                  </a:lnTo>
                  <a:lnTo>
                    <a:pt x="259" y="212"/>
                  </a:lnTo>
                  <a:lnTo>
                    <a:pt x="259" y="214"/>
                  </a:lnTo>
                  <a:lnTo>
                    <a:pt x="258" y="214"/>
                  </a:lnTo>
                  <a:lnTo>
                    <a:pt x="259" y="214"/>
                  </a:lnTo>
                  <a:lnTo>
                    <a:pt x="258" y="214"/>
                  </a:lnTo>
                  <a:lnTo>
                    <a:pt x="257" y="215"/>
                  </a:lnTo>
                  <a:lnTo>
                    <a:pt x="257" y="216"/>
                  </a:lnTo>
                  <a:lnTo>
                    <a:pt x="257" y="215"/>
                  </a:lnTo>
                  <a:lnTo>
                    <a:pt x="257" y="216"/>
                  </a:lnTo>
                  <a:lnTo>
                    <a:pt x="256" y="216"/>
                  </a:lnTo>
                  <a:lnTo>
                    <a:pt x="256" y="217"/>
                  </a:lnTo>
                  <a:lnTo>
                    <a:pt x="257" y="217"/>
                  </a:lnTo>
                  <a:lnTo>
                    <a:pt x="257" y="219"/>
                  </a:lnTo>
                  <a:lnTo>
                    <a:pt x="256" y="219"/>
                  </a:lnTo>
                  <a:lnTo>
                    <a:pt x="256" y="220"/>
                  </a:lnTo>
                  <a:lnTo>
                    <a:pt x="256" y="221"/>
                  </a:lnTo>
                  <a:lnTo>
                    <a:pt x="256" y="220"/>
                  </a:lnTo>
                  <a:lnTo>
                    <a:pt x="256" y="221"/>
                  </a:lnTo>
                  <a:lnTo>
                    <a:pt x="254" y="221"/>
                  </a:lnTo>
                  <a:lnTo>
                    <a:pt x="254" y="222"/>
                  </a:lnTo>
                  <a:lnTo>
                    <a:pt x="254" y="224"/>
                  </a:lnTo>
                  <a:lnTo>
                    <a:pt x="253" y="224"/>
                  </a:lnTo>
                  <a:lnTo>
                    <a:pt x="253" y="225"/>
                  </a:lnTo>
                  <a:lnTo>
                    <a:pt x="253" y="226"/>
                  </a:lnTo>
                  <a:lnTo>
                    <a:pt x="253" y="228"/>
                  </a:lnTo>
                  <a:lnTo>
                    <a:pt x="252" y="226"/>
                  </a:lnTo>
                  <a:lnTo>
                    <a:pt x="252" y="228"/>
                  </a:lnTo>
                  <a:lnTo>
                    <a:pt x="252" y="229"/>
                  </a:lnTo>
                  <a:lnTo>
                    <a:pt x="253" y="229"/>
                  </a:lnTo>
                  <a:lnTo>
                    <a:pt x="252" y="229"/>
                  </a:lnTo>
                  <a:lnTo>
                    <a:pt x="252" y="230"/>
                  </a:lnTo>
                  <a:lnTo>
                    <a:pt x="252" y="231"/>
                  </a:lnTo>
                  <a:lnTo>
                    <a:pt x="252" y="233"/>
                  </a:lnTo>
                  <a:lnTo>
                    <a:pt x="252" y="234"/>
                  </a:lnTo>
                  <a:lnTo>
                    <a:pt x="252" y="235"/>
                  </a:lnTo>
                  <a:lnTo>
                    <a:pt x="252" y="237"/>
                  </a:lnTo>
                  <a:lnTo>
                    <a:pt x="252" y="238"/>
                  </a:lnTo>
                  <a:lnTo>
                    <a:pt x="252" y="239"/>
                  </a:lnTo>
                  <a:lnTo>
                    <a:pt x="252" y="240"/>
                  </a:lnTo>
                  <a:lnTo>
                    <a:pt x="252" y="242"/>
                  </a:lnTo>
                  <a:lnTo>
                    <a:pt x="252" y="243"/>
                  </a:lnTo>
                  <a:lnTo>
                    <a:pt x="250" y="243"/>
                  </a:lnTo>
                  <a:lnTo>
                    <a:pt x="252" y="243"/>
                  </a:lnTo>
                  <a:lnTo>
                    <a:pt x="252" y="244"/>
                  </a:lnTo>
                  <a:lnTo>
                    <a:pt x="252" y="245"/>
                  </a:lnTo>
                  <a:lnTo>
                    <a:pt x="253" y="245"/>
                  </a:lnTo>
                  <a:lnTo>
                    <a:pt x="253" y="247"/>
                  </a:lnTo>
                  <a:lnTo>
                    <a:pt x="254" y="247"/>
                  </a:lnTo>
                  <a:lnTo>
                    <a:pt x="254" y="245"/>
                  </a:lnTo>
                  <a:lnTo>
                    <a:pt x="254" y="247"/>
                  </a:lnTo>
                  <a:lnTo>
                    <a:pt x="254" y="248"/>
                  </a:lnTo>
                  <a:lnTo>
                    <a:pt x="254" y="249"/>
                  </a:lnTo>
                  <a:lnTo>
                    <a:pt x="254" y="251"/>
                  </a:lnTo>
                  <a:lnTo>
                    <a:pt x="254" y="252"/>
                  </a:lnTo>
                  <a:lnTo>
                    <a:pt x="254" y="251"/>
                  </a:lnTo>
                  <a:lnTo>
                    <a:pt x="254" y="249"/>
                  </a:lnTo>
                  <a:lnTo>
                    <a:pt x="254" y="248"/>
                  </a:lnTo>
                  <a:lnTo>
                    <a:pt x="254" y="247"/>
                  </a:lnTo>
                  <a:lnTo>
                    <a:pt x="256" y="247"/>
                  </a:lnTo>
                  <a:lnTo>
                    <a:pt x="254" y="247"/>
                  </a:lnTo>
                  <a:lnTo>
                    <a:pt x="254" y="245"/>
                  </a:lnTo>
                  <a:lnTo>
                    <a:pt x="256" y="245"/>
                  </a:lnTo>
                  <a:lnTo>
                    <a:pt x="256" y="247"/>
                  </a:lnTo>
                  <a:lnTo>
                    <a:pt x="256" y="245"/>
                  </a:lnTo>
                  <a:lnTo>
                    <a:pt x="257" y="247"/>
                  </a:lnTo>
                  <a:lnTo>
                    <a:pt x="257" y="245"/>
                  </a:lnTo>
                  <a:lnTo>
                    <a:pt x="258" y="247"/>
                  </a:lnTo>
                  <a:lnTo>
                    <a:pt x="258" y="245"/>
                  </a:lnTo>
                  <a:lnTo>
                    <a:pt x="258" y="247"/>
                  </a:lnTo>
                  <a:lnTo>
                    <a:pt x="259" y="247"/>
                  </a:lnTo>
                  <a:lnTo>
                    <a:pt x="261" y="247"/>
                  </a:lnTo>
                  <a:lnTo>
                    <a:pt x="261" y="248"/>
                  </a:lnTo>
                  <a:lnTo>
                    <a:pt x="261" y="249"/>
                  </a:lnTo>
                  <a:lnTo>
                    <a:pt x="261" y="251"/>
                  </a:lnTo>
                  <a:lnTo>
                    <a:pt x="262" y="251"/>
                  </a:lnTo>
                  <a:lnTo>
                    <a:pt x="262" y="252"/>
                  </a:lnTo>
                  <a:lnTo>
                    <a:pt x="262" y="253"/>
                  </a:lnTo>
                  <a:lnTo>
                    <a:pt x="262" y="254"/>
                  </a:lnTo>
                  <a:lnTo>
                    <a:pt x="262" y="256"/>
                  </a:lnTo>
                  <a:lnTo>
                    <a:pt x="263" y="256"/>
                  </a:lnTo>
                  <a:lnTo>
                    <a:pt x="263" y="257"/>
                  </a:lnTo>
                  <a:lnTo>
                    <a:pt x="263" y="258"/>
                  </a:lnTo>
                  <a:lnTo>
                    <a:pt x="263" y="259"/>
                  </a:lnTo>
                  <a:lnTo>
                    <a:pt x="265" y="259"/>
                  </a:lnTo>
                  <a:lnTo>
                    <a:pt x="265" y="261"/>
                  </a:lnTo>
                  <a:lnTo>
                    <a:pt x="265" y="262"/>
                  </a:lnTo>
                  <a:lnTo>
                    <a:pt x="263" y="263"/>
                  </a:lnTo>
                  <a:lnTo>
                    <a:pt x="263" y="265"/>
                  </a:lnTo>
                  <a:lnTo>
                    <a:pt x="262" y="265"/>
                  </a:lnTo>
                  <a:lnTo>
                    <a:pt x="263" y="265"/>
                  </a:lnTo>
                  <a:lnTo>
                    <a:pt x="265" y="263"/>
                  </a:lnTo>
                  <a:lnTo>
                    <a:pt x="266" y="263"/>
                  </a:lnTo>
                  <a:lnTo>
                    <a:pt x="265" y="263"/>
                  </a:lnTo>
                  <a:lnTo>
                    <a:pt x="265" y="265"/>
                  </a:lnTo>
                  <a:lnTo>
                    <a:pt x="266" y="265"/>
                  </a:lnTo>
                  <a:lnTo>
                    <a:pt x="266" y="263"/>
                  </a:lnTo>
                  <a:lnTo>
                    <a:pt x="267" y="263"/>
                  </a:lnTo>
                  <a:lnTo>
                    <a:pt x="268" y="263"/>
                  </a:lnTo>
                  <a:lnTo>
                    <a:pt x="270" y="262"/>
                  </a:lnTo>
                  <a:lnTo>
                    <a:pt x="271" y="262"/>
                  </a:lnTo>
                  <a:lnTo>
                    <a:pt x="272" y="262"/>
                  </a:lnTo>
                  <a:lnTo>
                    <a:pt x="273" y="262"/>
                  </a:lnTo>
                  <a:lnTo>
                    <a:pt x="275" y="262"/>
                  </a:lnTo>
                  <a:lnTo>
                    <a:pt x="276" y="262"/>
                  </a:lnTo>
                  <a:lnTo>
                    <a:pt x="276" y="263"/>
                  </a:lnTo>
                  <a:lnTo>
                    <a:pt x="277" y="263"/>
                  </a:lnTo>
                  <a:lnTo>
                    <a:pt x="277" y="265"/>
                  </a:lnTo>
                  <a:lnTo>
                    <a:pt x="279" y="265"/>
                  </a:lnTo>
                  <a:lnTo>
                    <a:pt x="280" y="265"/>
                  </a:lnTo>
                  <a:lnTo>
                    <a:pt x="281" y="265"/>
                  </a:lnTo>
                  <a:lnTo>
                    <a:pt x="281" y="266"/>
                  </a:lnTo>
                  <a:lnTo>
                    <a:pt x="282" y="266"/>
                  </a:lnTo>
                  <a:lnTo>
                    <a:pt x="284" y="266"/>
                  </a:lnTo>
                  <a:lnTo>
                    <a:pt x="285" y="267"/>
                  </a:lnTo>
                  <a:lnTo>
                    <a:pt x="286" y="267"/>
                  </a:lnTo>
                  <a:lnTo>
                    <a:pt x="286" y="268"/>
                  </a:lnTo>
                  <a:lnTo>
                    <a:pt x="287" y="270"/>
                  </a:lnTo>
                  <a:lnTo>
                    <a:pt x="289" y="270"/>
                  </a:lnTo>
                  <a:lnTo>
                    <a:pt x="289" y="271"/>
                  </a:lnTo>
                  <a:lnTo>
                    <a:pt x="290" y="272"/>
                  </a:lnTo>
                  <a:lnTo>
                    <a:pt x="290" y="273"/>
                  </a:lnTo>
                  <a:lnTo>
                    <a:pt x="291" y="273"/>
                  </a:lnTo>
                  <a:lnTo>
                    <a:pt x="290" y="273"/>
                  </a:lnTo>
                  <a:lnTo>
                    <a:pt x="291" y="273"/>
                  </a:lnTo>
                  <a:lnTo>
                    <a:pt x="293" y="273"/>
                  </a:lnTo>
                  <a:lnTo>
                    <a:pt x="293" y="275"/>
                  </a:lnTo>
                  <a:lnTo>
                    <a:pt x="291" y="275"/>
                  </a:lnTo>
                  <a:lnTo>
                    <a:pt x="293" y="275"/>
                  </a:lnTo>
                  <a:lnTo>
                    <a:pt x="294" y="275"/>
                  </a:lnTo>
                  <a:lnTo>
                    <a:pt x="295" y="275"/>
                  </a:lnTo>
                  <a:lnTo>
                    <a:pt x="295" y="276"/>
                  </a:lnTo>
                  <a:lnTo>
                    <a:pt x="296" y="276"/>
                  </a:lnTo>
                  <a:lnTo>
                    <a:pt x="298" y="276"/>
                  </a:lnTo>
                  <a:lnTo>
                    <a:pt x="298" y="277"/>
                  </a:lnTo>
                  <a:lnTo>
                    <a:pt x="299" y="277"/>
                  </a:lnTo>
                  <a:lnTo>
                    <a:pt x="300" y="277"/>
                  </a:lnTo>
                  <a:lnTo>
                    <a:pt x="301" y="277"/>
                  </a:lnTo>
                  <a:lnTo>
                    <a:pt x="301" y="279"/>
                  </a:lnTo>
                  <a:lnTo>
                    <a:pt x="303" y="280"/>
                  </a:lnTo>
                  <a:lnTo>
                    <a:pt x="304" y="280"/>
                  </a:lnTo>
                  <a:lnTo>
                    <a:pt x="304" y="281"/>
                  </a:lnTo>
                  <a:lnTo>
                    <a:pt x="303" y="281"/>
                  </a:lnTo>
                  <a:lnTo>
                    <a:pt x="303" y="282"/>
                  </a:lnTo>
                  <a:lnTo>
                    <a:pt x="303" y="284"/>
                  </a:lnTo>
                  <a:lnTo>
                    <a:pt x="303" y="282"/>
                  </a:lnTo>
                  <a:lnTo>
                    <a:pt x="304" y="281"/>
                  </a:lnTo>
                  <a:lnTo>
                    <a:pt x="305" y="281"/>
                  </a:lnTo>
                  <a:lnTo>
                    <a:pt x="307" y="281"/>
                  </a:lnTo>
                  <a:lnTo>
                    <a:pt x="308" y="281"/>
                  </a:lnTo>
                  <a:lnTo>
                    <a:pt x="309" y="281"/>
                  </a:lnTo>
                  <a:lnTo>
                    <a:pt x="310" y="281"/>
                  </a:lnTo>
                  <a:lnTo>
                    <a:pt x="312" y="281"/>
                  </a:lnTo>
                  <a:lnTo>
                    <a:pt x="313" y="281"/>
                  </a:lnTo>
                  <a:lnTo>
                    <a:pt x="313" y="282"/>
                  </a:lnTo>
                  <a:lnTo>
                    <a:pt x="313" y="281"/>
                  </a:lnTo>
                  <a:lnTo>
                    <a:pt x="312" y="281"/>
                  </a:lnTo>
                  <a:lnTo>
                    <a:pt x="313" y="281"/>
                  </a:lnTo>
                  <a:lnTo>
                    <a:pt x="314" y="281"/>
                  </a:lnTo>
                  <a:lnTo>
                    <a:pt x="315" y="281"/>
                  </a:lnTo>
                  <a:lnTo>
                    <a:pt x="317" y="282"/>
                  </a:lnTo>
                  <a:lnTo>
                    <a:pt x="315" y="282"/>
                  </a:lnTo>
                  <a:lnTo>
                    <a:pt x="317" y="282"/>
                  </a:lnTo>
                  <a:lnTo>
                    <a:pt x="318" y="282"/>
                  </a:lnTo>
                  <a:lnTo>
                    <a:pt x="319" y="282"/>
                  </a:lnTo>
                  <a:lnTo>
                    <a:pt x="319" y="284"/>
                  </a:lnTo>
                  <a:lnTo>
                    <a:pt x="319" y="285"/>
                  </a:lnTo>
                  <a:lnTo>
                    <a:pt x="321" y="285"/>
                  </a:lnTo>
                  <a:lnTo>
                    <a:pt x="319" y="286"/>
                  </a:lnTo>
                  <a:lnTo>
                    <a:pt x="319" y="287"/>
                  </a:lnTo>
                  <a:lnTo>
                    <a:pt x="319" y="289"/>
                  </a:lnTo>
                  <a:lnTo>
                    <a:pt x="319" y="290"/>
                  </a:lnTo>
                  <a:lnTo>
                    <a:pt x="318" y="290"/>
                  </a:lnTo>
                  <a:lnTo>
                    <a:pt x="319" y="290"/>
                  </a:lnTo>
                  <a:lnTo>
                    <a:pt x="319" y="291"/>
                  </a:lnTo>
                  <a:lnTo>
                    <a:pt x="319" y="293"/>
                  </a:lnTo>
                  <a:lnTo>
                    <a:pt x="321" y="294"/>
                  </a:lnTo>
                  <a:lnTo>
                    <a:pt x="321" y="295"/>
                  </a:lnTo>
                  <a:lnTo>
                    <a:pt x="321" y="296"/>
                  </a:lnTo>
                  <a:lnTo>
                    <a:pt x="319" y="296"/>
                  </a:lnTo>
                  <a:lnTo>
                    <a:pt x="319" y="298"/>
                  </a:lnTo>
                  <a:lnTo>
                    <a:pt x="321" y="298"/>
                  </a:lnTo>
                  <a:lnTo>
                    <a:pt x="321" y="299"/>
                  </a:lnTo>
                  <a:lnTo>
                    <a:pt x="321" y="300"/>
                  </a:lnTo>
                  <a:lnTo>
                    <a:pt x="319" y="300"/>
                  </a:lnTo>
                  <a:lnTo>
                    <a:pt x="319" y="301"/>
                  </a:lnTo>
                  <a:lnTo>
                    <a:pt x="319" y="303"/>
                  </a:lnTo>
                  <a:lnTo>
                    <a:pt x="321" y="303"/>
                  </a:lnTo>
                  <a:lnTo>
                    <a:pt x="321" y="304"/>
                  </a:lnTo>
                  <a:lnTo>
                    <a:pt x="322" y="304"/>
                  </a:lnTo>
                  <a:lnTo>
                    <a:pt x="322" y="305"/>
                  </a:lnTo>
                  <a:lnTo>
                    <a:pt x="323" y="307"/>
                  </a:lnTo>
                  <a:lnTo>
                    <a:pt x="323" y="308"/>
                  </a:lnTo>
                  <a:lnTo>
                    <a:pt x="324" y="308"/>
                  </a:lnTo>
                  <a:lnTo>
                    <a:pt x="323" y="308"/>
                  </a:lnTo>
                  <a:lnTo>
                    <a:pt x="323" y="309"/>
                  </a:lnTo>
                  <a:lnTo>
                    <a:pt x="322" y="309"/>
                  </a:lnTo>
                  <a:lnTo>
                    <a:pt x="323" y="309"/>
                  </a:lnTo>
                  <a:lnTo>
                    <a:pt x="324" y="309"/>
                  </a:lnTo>
                  <a:lnTo>
                    <a:pt x="324" y="310"/>
                  </a:lnTo>
                  <a:lnTo>
                    <a:pt x="326" y="310"/>
                  </a:lnTo>
                  <a:lnTo>
                    <a:pt x="327" y="310"/>
                  </a:lnTo>
                  <a:lnTo>
                    <a:pt x="327" y="312"/>
                  </a:lnTo>
                  <a:lnTo>
                    <a:pt x="328" y="313"/>
                  </a:lnTo>
                  <a:lnTo>
                    <a:pt x="328" y="314"/>
                  </a:lnTo>
                  <a:lnTo>
                    <a:pt x="329" y="314"/>
                  </a:lnTo>
                  <a:lnTo>
                    <a:pt x="329" y="315"/>
                  </a:lnTo>
                  <a:lnTo>
                    <a:pt x="329" y="317"/>
                  </a:lnTo>
                  <a:lnTo>
                    <a:pt x="328" y="317"/>
                  </a:lnTo>
                  <a:lnTo>
                    <a:pt x="328" y="318"/>
                  </a:lnTo>
                  <a:lnTo>
                    <a:pt x="327" y="318"/>
                  </a:lnTo>
                  <a:lnTo>
                    <a:pt x="327" y="319"/>
                  </a:lnTo>
                  <a:lnTo>
                    <a:pt x="327" y="318"/>
                  </a:lnTo>
                  <a:lnTo>
                    <a:pt x="328" y="318"/>
                  </a:lnTo>
                  <a:lnTo>
                    <a:pt x="329" y="317"/>
                  </a:lnTo>
                  <a:lnTo>
                    <a:pt x="331" y="317"/>
                  </a:lnTo>
                  <a:lnTo>
                    <a:pt x="332" y="318"/>
                  </a:lnTo>
                  <a:lnTo>
                    <a:pt x="333" y="318"/>
                  </a:lnTo>
                  <a:lnTo>
                    <a:pt x="333" y="319"/>
                  </a:lnTo>
                  <a:lnTo>
                    <a:pt x="335" y="319"/>
                  </a:lnTo>
                  <a:lnTo>
                    <a:pt x="335" y="321"/>
                  </a:lnTo>
                  <a:lnTo>
                    <a:pt x="335" y="322"/>
                  </a:lnTo>
                  <a:lnTo>
                    <a:pt x="336" y="322"/>
                  </a:lnTo>
                  <a:lnTo>
                    <a:pt x="335" y="321"/>
                  </a:lnTo>
                  <a:lnTo>
                    <a:pt x="335" y="319"/>
                  </a:lnTo>
                  <a:lnTo>
                    <a:pt x="333" y="319"/>
                  </a:lnTo>
                  <a:lnTo>
                    <a:pt x="333" y="318"/>
                  </a:lnTo>
                  <a:lnTo>
                    <a:pt x="333" y="317"/>
                  </a:lnTo>
                  <a:lnTo>
                    <a:pt x="333" y="315"/>
                  </a:lnTo>
                  <a:lnTo>
                    <a:pt x="335" y="315"/>
                  </a:lnTo>
                  <a:lnTo>
                    <a:pt x="335" y="314"/>
                  </a:lnTo>
                  <a:lnTo>
                    <a:pt x="336" y="314"/>
                  </a:lnTo>
                  <a:lnTo>
                    <a:pt x="336" y="315"/>
                  </a:lnTo>
                  <a:lnTo>
                    <a:pt x="337" y="315"/>
                  </a:lnTo>
                  <a:lnTo>
                    <a:pt x="337" y="317"/>
                  </a:lnTo>
                  <a:lnTo>
                    <a:pt x="337" y="318"/>
                  </a:lnTo>
                  <a:lnTo>
                    <a:pt x="338" y="318"/>
                  </a:lnTo>
                  <a:lnTo>
                    <a:pt x="338" y="317"/>
                  </a:lnTo>
                  <a:lnTo>
                    <a:pt x="338" y="315"/>
                  </a:lnTo>
                  <a:lnTo>
                    <a:pt x="340" y="315"/>
                  </a:lnTo>
                  <a:lnTo>
                    <a:pt x="338" y="315"/>
                  </a:lnTo>
                  <a:lnTo>
                    <a:pt x="338" y="314"/>
                  </a:lnTo>
                  <a:lnTo>
                    <a:pt x="337" y="314"/>
                  </a:lnTo>
                  <a:lnTo>
                    <a:pt x="337" y="313"/>
                  </a:lnTo>
                  <a:lnTo>
                    <a:pt x="338" y="313"/>
                  </a:lnTo>
                  <a:lnTo>
                    <a:pt x="338" y="312"/>
                  </a:lnTo>
                  <a:lnTo>
                    <a:pt x="338" y="310"/>
                  </a:lnTo>
                  <a:lnTo>
                    <a:pt x="340" y="310"/>
                  </a:lnTo>
                  <a:lnTo>
                    <a:pt x="340" y="309"/>
                  </a:lnTo>
                  <a:lnTo>
                    <a:pt x="341" y="309"/>
                  </a:lnTo>
                  <a:lnTo>
                    <a:pt x="340" y="309"/>
                  </a:lnTo>
                  <a:lnTo>
                    <a:pt x="340" y="308"/>
                  </a:lnTo>
                  <a:lnTo>
                    <a:pt x="340" y="307"/>
                  </a:lnTo>
                  <a:lnTo>
                    <a:pt x="338" y="307"/>
                  </a:lnTo>
                  <a:lnTo>
                    <a:pt x="338" y="305"/>
                  </a:lnTo>
                  <a:lnTo>
                    <a:pt x="340" y="305"/>
                  </a:lnTo>
                  <a:lnTo>
                    <a:pt x="338" y="305"/>
                  </a:lnTo>
                  <a:lnTo>
                    <a:pt x="338" y="304"/>
                  </a:lnTo>
                  <a:lnTo>
                    <a:pt x="340" y="303"/>
                  </a:lnTo>
                  <a:lnTo>
                    <a:pt x="338" y="303"/>
                  </a:lnTo>
                  <a:lnTo>
                    <a:pt x="338" y="301"/>
                  </a:lnTo>
                  <a:lnTo>
                    <a:pt x="338" y="303"/>
                  </a:lnTo>
                  <a:lnTo>
                    <a:pt x="337" y="301"/>
                  </a:lnTo>
                  <a:lnTo>
                    <a:pt x="338" y="301"/>
                  </a:lnTo>
                  <a:lnTo>
                    <a:pt x="337" y="301"/>
                  </a:lnTo>
                  <a:lnTo>
                    <a:pt x="338" y="300"/>
                  </a:lnTo>
                  <a:lnTo>
                    <a:pt x="337" y="300"/>
                  </a:lnTo>
                  <a:lnTo>
                    <a:pt x="338" y="300"/>
                  </a:lnTo>
                  <a:lnTo>
                    <a:pt x="337" y="300"/>
                  </a:lnTo>
                  <a:lnTo>
                    <a:pt x="338" y="300"/>
                  </a:lnTo>
                  <a:lnTo>
                    <a:pt x="337" y="300"/>
                  </a:lnTo>
                  <a:lnTo>
                    <a:pt x="337" y="299"/>
                  </a:lnTo>
                  <a:lnTo>
                    <a:pt x="337" y="298"/>
                  </a:lnTo>
                  <a:lnTo>
                    <a:pt x="337" y="296"/>
                  </a:lnTo>
                  <a:lnTo>
                    <a:pt x="337" y="298"/>
                  </a:lnTo>
                  <a:lnTo>
                    <a:pt x="338" y="296"/>
                  </a:lnTo>
                  <a:lnTo>
                    <a:pt x="337" y="296"/>
                  </a:lnTo>
                  <a:lnTo>
                    <a:pt x="337" y="295"/>
                  </a:lnTo>
                  <a:lnTo>
                    <a:pt x="337" y="294"/>
                  </a:lnTo>
                  <a:lnTo>
                    <a:pt x="337" y="295"/>
                  </a:lnTo>
                  <a:lnTo>
                    <a:pt x="338" y="295"/>
                  </a:lnTo>
                  <a:lnTo>
                    <a:pt x="337" y="294"/>
                  </a:lnTo>
                  <a:lnTo>
                    <a:pt x="337" y="293"/>
                  </a:lnTo>
                  <a:lnTo>
                    <a:pt x="336" y="293"/>
                  </a:lnTo>
                  <a:lnTo>
                    <a:pt x="337" y="293"/>
                  </a:lnTo>
                  <a:lnTo>
                    <a:pt x="337" y="291"/>
                  </a:lnTo>
                  <a:lnTo>
                    <a:pt x="336" y="291"/>
                  </a:lnTo>
                  <a:lnTo>
                    <a:pt x="336" y="290"/>
                  </a:lnTo>
                  <a:lnTo>
                    <a:pt x="335" y="290"/>
                  </a:lnTo>
                  <a:lnTo>
                    <a:pt x="335" y="289"/>
                  </a:lnTo>
                  <a:lnTo>
                    <a:pt x="335" y="287"/>
                  </a:lnTo>
                  <a:lnTo>
                    <a:pt x="333" y="287"/>
                  </a:lnTo>
                  <a:lnTo>
                    <a:pt x="335" y="287"/>
                  </a:lnTo>
                  <a:lnTo>
                    <a:pt x="333" y="287"/>
                  </a:lnTo>
                  <a:lnTo>
                    <a:pt x="333" y="286"/>
                  </a:lnTo>
                  <a:lnTo>
                    <a:pt x="333" y="287"/>
                  </a:lnTo>
                  <a:lnTo>
                    <a:pt x="333" y="286"/>
                  </a:lnTo>
                  <a:lnTo>
                    <a:pt x="335" y="286"/>
                  </a:lnTo>
                  <a:lnTo>
                    <a:pt x="336" y="286"/>
                  </a:lnTo>
                  <a:lnTo>
                    <a:pt x="336" y="285"/>
                  </a:lnTo>
                  <a:lnTo>
                    <a:pt x="337" y="285"/>
                  </a:lnTo>
                  <a:lnTo>
                    <a:pt x="338" y="285"/>
                  </a:lnTo>
                  <a:lnTo>
                    <a:pt x="338" y="284"/>
                  </a:lnTo>
                  <a:lnTo>
                    <a:pt x="340" y="284"/>
                  </a:lnTo>
                  <a:lnTo>
                    <a:pt x="341" y="284"/>
                  </a:lnTo>
                  <a:lnTo>
                    <a:pt x="341" y="282"/>
                  </a:lnTo>
                  <a:lnTo>
                    <a:pt x="342" y="282"/>
                  </a:lnTo>
                  <a:lnTo>
                    <a:pt x="343" y="281"/>
                  </a:lnTo>
                  <a:lnTo>
                    <a:pt x="345" y="280"/>
                  </a:lnTo>
                  <a:lnTo>
                    <a:pt x="347" y="279"/>
                  </a:lnTo>
                  <a:lnTo>
                    <a:pt x="347" y="277"/>
                  </a:lnTo>
                  <a:lnTo>
                    <a:pt x="349" y="276"/>
                  </a:lnTo>
                  <a:lnTo>
                    <a:pt x="349" y="275"/>
                  </a:lnTo>
                  <a:lnTo>
                    <a:pt x="350" y="275"/>
                  </a:lnTo>
                  <a:lnTo>
                    <a:pt x="350" y="273"/>
                  </a:lnTo>
                  <a:lnTo>
                    <a:pt x="350" y="272"/>
                  </a:lnTo>
                  <a:lnTo>
                    <a:pt x="351" y="271"/>
                  </a:lnTo>
                  <a:lnTo>
                    <a:pt x="351" y="270"/>
                  </a:lnTo>
                  <a:lnTo>
                    <a:pt x="351" y="268"/>
                  </a:lnTo>
                  <a:lnTo>
                    <a:pt x="351" y="267"/>
                  </a:lnTo>
                  <a:lnTo>
                    <a:pt x="351" y="266"/>
                  </a:lnTo>
                  <a:lnTo>
                    <a:pt x="351" y="265"/>
                  </a:lnTo>
                  <a:lnTo>
                    <a:pt x="351" y="263"/>
                  </a:lnTo>
                  <a:lnTo>
                    <a:pt x="351" y="262"/>
                  </a:lnTo>
                  <a:lnTo>
                    <a:pt x="350" y="262"/>
                  </a:lnTo>
                  <a:lnTo>
                    <a:pt x="350" y="261"/>
                  </a:lnTo>
                  <a:lnTo>
                    <a:pt x="350" y="259"/>
                  </a:lnTo>
                  <a:lnTo>
                    <a:pt x="350" y="258"/>
                  </a:lnTo>
                  <a:lnTo>
                    <a:pt x="350" y="257"/>
                  </a:lnTo>
                  <a:lnTo>
                    <a:pt x="349" y="257"/>
                  </a:lnTo>
                  <a:lnTo>
                    <a:pt x="349" y="256"/>
                  </a:lnTo>
                  <a:lnTo>
                    <a:pt x="347" y="254"/>
                  </a:lnTo>
                  <a:lnTo>
                    <a:pt x="347" y="253"/>
                  </a:lnTo>
                  <a:lnTo>
                    <a:pt x="346" y="253"/>
                  </a:lnTo>
                  <a:lnTo>
                    <a:pt x="346" y="252"/>
                  </a:lnTo>
                  <a:lnTo>
                    <a:pt x="345" y="252"/>
                  </a:lnTo>
                  <a:lnTo>
                    <a:pt x="345" y="251"/>
                  </a:lnTo>
                  <a:lnTo>
                    <a:pt x="343" y="251"/>
                  </a:lnTo>
                  <a:lnTo>
                    <a:pt x="342" y="251"/>
                  </a:lnTo>
                  <a:lnTo>
                    <a:pt x="342" y="249"/>
                  </a:lnTo>
                  <a:lnTo>
                    <a:pt x="341" y="249"/>
                  </a:lnTo>
                  <a:lnTo>
                    <a:pt x="341" y="248"/>
                  </a:lnTo>
                  <a:lnTo>
                    <a:pt x="340" y="248"/>
                  </a:lnTo>
                  <a:lnTo>
                    <a:pt x="340" y="247"/>
                  </a:lnTo>
                  <a:lnTo>
                    <a:pt x="340" y="245"/>
                  </a:lnTo>
                  <a:lnTo>
                    <a:pt x="340" y="244"/>
                  </a:lnTo>
                  <a:lnTo>
                    <a:pt x="341" y="244"/>
                  </a:lnTo>
                  <a:lnTo>
                    <a:pt x="341" y="243"/>
                  </a:lnTo>
                  <a:lnTo>
                    <a:pt x="342" y="243"/>
                  </a:lnTo>
                  <a:lnTo>
                    <a:pt x="341" y="243"/>
                  </a:lnTo>
                  <a:lnTo>
                    <a:pt x="342" y="243"/>
                  </a:lnTo>
                  <a:lnTo>
                    <a:pt x="342" y="242"/>
                  </a:lnTo>
                  <a:lnTo>
                    <a:pt x="343" y="240"/>
                  </a:lnTo>
                  <a:lnTo>
                    <a:pt x="343" y="239"/>
                  </a:lnTo>
                  <a:lnTo>
                    <a:pt x="345" y="239"/>
                  </a:lnTo>
                  <a:lnTo>
                    <a:pt x="343" y="239"/>
                  </a:lnTo>
                  <a:lnTo>
                    <a:pt x="343" y="238"/>
                  </a:lnTo>
                  <a:lnTo>
                    <a:pt x="345" y="238"/>
                  </a:lnTo>
                  <a:lnTo>
                    <a:pt x="345" y="237"/>
                  </a:lnTo>
                  <a:lnTo>
                    <a:pt x="343" y="237"/>
                  </a:lnTo>
                  <a:lnTo>
                    <a:pt x="345" y="237"/>
                  </a:lnTo>
                  <a:lnTo>
                    <a:pt x="343" y="237"/>
                  </a:lnTo>
                  <a:lnTo>
                    <a:pt x="345" y="237"/>
                  </a:lnTo>
                  <a:lnTo>
                    <a:pt x="346" y="237"/>
                  </a:lnTo>
                  <a:lnTo>
                    <a:pt x="346" y="238"/>
                  </a:lnTo>
                  <a:lnTo>
                    <a:pt x="346" y="237"/>
                  </a:lnTo>
                  <a:lnTo>
                    <a:pt x="345" y="237"/>
                  </a:lnTo>
                  <a:lnTo>
                    <a:pt x="346" y="237"/>
                  </a:lnTo>
                  <a:lnTo>
                    <a:pt x="345" y="235"/>
                  </a:lnTo>
                  <a:lnTo>
                    <a:pt x="346" y="235"/>
                  </a:lnTo>
                  <a:lnTo>
                    <a:pt x="346" y="234"/>
                  </a:lnTo>
                  <a:lnTo>
                    <a:pt x="346" y="233"/>
                  </a:lnTo>
                  <a:lnTo>
                    <a:pt x="347" y="233"/>
                  </a:lnTo>
                  <a:lnTo>
                    <a:pt x="346" y="233"/>
                  </a:lnTo>
                  <a:lnTo>
                    <a:pt x="347" y="233"/>
                  </a:lnTo>
                  <a:lnTo>
                    <a:pt x="346" y="233"/>
                  </a:lnTo>
                  <a:lnTo>
                    <a:pt x="345" y="233"/>
                  </a:lnTo>
                  <a:lnTo>
                    <a:pt x="345" y="231"/>
                  </a:lnTo>
                  <a:lnTo>
                    <a:pt x="346" y="231"/>
                  </a:lnTo>
                  <a:lnTo>
                    <a:pt x="345" y="231"/>
                  </a:lnTo>
                  <a:lnTo>
                    <a:pt x="345" y="230"/>
                  </a:lnTo>
                  <a:lnTo>
                    <a:pt x="346" y="230"/>
                  </a:lnTo>
                  <a:lnTo>
                    <a:pt x="345" y="230"/>
                  </a:lnTo>
                  <a:lnTo>
                    <a:pt x="345" y="229"/>
                  </a:lnTo>
                  <a:lnTo>
                    <a:pt x="345" y="228"/>
                  </a:lnTo>
                  <a:lnTo>
                    <a:pt x="345" y="226"/>
                  </a:lnTo>
                  <a:lnTo>
                    <a:pt x="346" y="226"/>
                  </a:lnTo>
                  <a:lnTo>
                    <a:pt x="345" y="226"/>
                  </a:lnTo>
                  <a:lnTo>
                    <a:pt x="343" y="226"/>
                  </a:lnTo>
                  <a:lnTo>
                    <a:pt x="343" y="225"/>
                  </a:lnTo>
                  <a:lnTo>
                    <a:pt x="345" y="225"/>
                  </a:lnTo>
                  <a:lnTo>
                    <a:pt x="345" y="224"/>
                  </a:lnTo>
                  <a:lnTo>
                    <a:pt x="345" y="225"/>
                  </a:lnTo>
                  <a:lnTo>
                    <a:pt x="345" y="224"/>
                  </a:lnTo>
                  <a:lnTo>
                    <a:pt x="346" y="224"/>
                  </a:lnTo>
                  <a:lnTo>
                    <a:pt x="345" y="224"/>
                  </a:lnTo>
                  <a:lnTo>
                    <a:pt x="343" y="225"/>
                  </a:lnTo>
                  <a:lnTo>
                    <a:pt x="343" y="224"/>
                  </a:lnTo>
                  <a:lnTo>
                    <a:pt x="342" y="224"/>
                  </a:lnTo>
                  <a:lnTo>
                    <a:pt x="342" y="222"/>
                  </a:lnTo>
                  <a:lnTo>
                    <a:pt x="343" y="221"/>
                  </a:lnTo>
                  <a:lnTo>
                    <a:pt x="343" y="220"/>
                  </a:lnTo>
                  <a:lnTo>
                    <a:pt x="345" y="220"/>
                  </a:lnTo>
                  <a:lnTo>
                    <a:pt x="345" y="219"/>
                  </a:lnTo>
                  <a:lnTo>
                    <a:pt x="345" y="217"/>
                  </a:lnTo>
                  <a:lnTo>
                    <a:pt x="343" y="217"/>
                  </a:lnTo>
                  <a:lnTo>
                    <a:pt x="343" y="216"/>
                  </a:lnTo>
                  <a:lnTo>
                    <a:pt x="345" y="216"/>
                  </a:lnTo>
                  <a:lnTo>
                    <a:pt x="345" y="217"/>
                  </a:lnTo>
                  <a:lnTo>
                    <a:pt x="345" y="216"/>
                  </a:lnTo>
                  <a:lnTo>
                    <a:pt x="345" y="215"/>
                  </a:lnTo>
                  <a:lnTo>
                    <a:pt x="345" y="216"/>
                  </a:lnTo>
                  <a:lnTo>
                    <a:pt x="346" y="216"/>
                  </a:lnTo>
                  <a:lnTo>
                    <a:pt x="346" y="215"/>
                  </a:lnTo>
                  <a:lnTo>
                    <a:pt x="345" y="215"/>
                  </a:lnTo>
                  <a:lnTo>
                    <a:pt x="343" y="215"/>
                  </a:lnTo>
                  <a:lnTo>
                    <a:pt x="343" y="214"/>
                  </a:lnTo>
                  <a:lnTo>
                    <a:pt x="342" y="214"/>
                  </a:lnTo>
                  <a:lnTo>
                    <a:pt x="342" y="212"/>
                  </a:lnTo>
                  <a:lnTo>
                    <a:pt x="342" y="211"/>
                  </a:lnTo>
                  <a:lnTo>
                    <a:pt x="342" y="210"/>
                  </a:lnTo>
                  <a:lnTo>
                    <a:pt x="342" y="208"/>
                  </a:lnTo>
                  <a:lnTo>
                    <a:pt x="342" y="207"/>
                  </a:lnTo>
                  <a:lnTo>
                    <a:pt x="342" y="206"/>
                  </a:lnTo>
                  <a:lnTo>
                    <a:pt x="343" y="206"/>
                  </a:lnTo>
                  <a:lnTo>
                    <a:pt x="343" y="205"/>
                  </a:lnTo>
                  <a:lnTo>
                    <a:pt x="345" y="205"/>
                  </a:lnTo>
                  <a:lnTo>
                    <a:pt x="345" y="203"/>
                  </a:lnTo>
                  <a:lnTo>
                    <a:pt x="346" y="203"/>
                  </a:lnTo>
                  <a:lnTo>
                    <a:pt x="347" y="203"/>
                  </a:lnTo>
                  <a:lnTo>
                    <a:pt x="347" y="205"/>
                  </a:lnTo>
                  <a:lnTo>
                    <a:pt x="349" y="205"/>
                  </a:lnTo>
                  <a:lnTo>
                    <a:pt x="350" y="205"/>
                  </a:lnTo>
                  <a:lnTo>
                    <a:pt x="351" y="205"/>
                  </a:lnTo>
                  <a:lnTo>
                    <a:pt x="351" y="206"/>
                  </a:lnTo>
                  <a:lnTo>
                    <a:pt x="352" y="206"/>
                  </a:lnTo>
                  <a:lnTo>
                    <a:pt x="354" y="206"/>
                  </a:lnTo>
                  <a:lnTo>
                    <a:pt x="355" y="207"/>
                  </a:lnTo>
                  <a:lnTo>
                    <a:pt x="356" y="207"/>
                  </a:lnTo>
                  <a:lnTo>
                    <a:pt x="355" y="207"/>
                  </a:lnTo>
                  <a:lnTo>
                    <a:pt x="355" y="208"/>
                  </a:lnTo>
                  <a:lnTo>
                    <a:pt x="354" y="208"/>
                  </a:lnTo>
                  <a:lnTo>
                    <a:pt x="355" y="208"/>
                  </a:lnTo>
                  <a:lnTo>
                    <a:pt x="356" y="207"/>
                  </a:lnTo>
                  <a:lnTo>
                    <a:pt x="357" y="207"/>
                  </a:lnTo>
                  <a:lnTo>
                    <a:pt x="359" y="207"/>
                  </a:lnTo>
                  <a:lnTo>
                    <a:pt x="360" y="207"/>
                  </a:lnTo>
                  <a:lnTo>
                    <a:pt x="360" y="208"/>
                  </a:lnTo>
                  <a:lnTo>
                    <a:pt x="361" y="208"/>
                  </a:lnTo>
                  <a:lnTo>
                    <a:pt x="361" y="210"/>
                  </a:lnTo>
                  <a:lnTo>
                    <a:pt x="361" y="208"/>
                  </a:lnTo>
                  <a:lnTo>
                    <a:pt x="360" y="208"/>
                  </a:lnTo>
                  <a:lnTo>
                    <a:pt x="360" y="207"/>
                  </a:lnTo>
                  <a:lnTo>
                    <a:pt x="361" y="207"/>
                  </a:lnTo>
                  <a:lnTo>
                    <a:pt x="363" y="207"/>
                  </a:lnTo>
                  <a:lnTo>
                    <a:pt x="364" y="206"/>
                  </a:lnTo>
                  <a:lnTo>
                    <a:pt x="364" y="207"/>
                  </a:lnTo>
                  <a:lnTo>
                    <a:pt x="364" y="206"/>
                  </a:lnTo>
                  <a:lnTo>
                    <a:pt x="365" y="206"/>
                  </a:lnTo>
                  <a:lnTo>
                    <a:pt x="365" y="205"/>
                  </a:lnTo>
                  <a:lnTo>
                    <a:pt x="366" y="205"/>
                  </a:lnTo>
                  <a:lnTo>
                    <a:pt x="366" y="206"/>
                  </a:lnTo>
                  <a:lnTo>
                    <a:pt x="368" y="206"/>
                  </a:lnTo>
                  <a:lnTo>
                    <a:pt x="368" y="207"/>
                  </a:lnTo>
                  <a:lnTo>
                    <a:pt x="369" y="207"/>
                  </a:lnTo>
                  <a:lnTo>
                    <a:pt x="369" y="208"/>
                  </a:lnTo>
                  <a:lnTo>
                    <a:pt x="370" y="208"/>
                  </a:lnTo>
                  <a:lnTo>
                    <a:pt x="371" y="208"/>
                  </a:lnTo>
                  <a:lnTo>
                    <a:pt x="371" y="210"/>
                  </a:lnTo>
                  <a:lnTo>
                    <a:pt x="371" y="208"/>
                  </a:lnTo>
                  <a:lnTo>
                    <a:pt x="371" y="210"/>
                  </a:lnTo>
                  <a:lnTo>
                    <a:pt x="373" y="210"/>
                  </a:lnTo>
                  <a:lnTo>
                    <a:pt x="371" y="210"/>
                  </a:lnTo>
                  <a:lnTo>
                    <a:pt x="373" y="210"/>
                  </a:lnTo>
                  <a:lnTo>
                    <a:pt x="371" y="210"/>
                  </a:lnTo>
                  <a:lnTo>
                    <a:pt x="371" y="211"/>
                  </a:lnTo>
                  <a:lnTo>
                    <a:pt x="371" y="212"/>
                  </a:lnTo>
                  <a:lnTo>
                    <a:pt x="373" y="212"/>
                  </a:lnTo>
                  <a:lnTo>
                    <a:pt x="371" y="212"/>
                  </a:lnTo>
                  <a:lnTo>
                    <a:pt x="371" y="211"/>
                  </a:lnTo>
                  <a:lnTo>
                    <a:pt x="373" y="211"/>
                  </a:lnTo>
                  <a:lnTo>
                    <a:pt x="374" y="212"/>
                  </a:lnTo>
                  <a:lnTo>
                    <a:pt x="375" y="212"/>
                  </a:lnTo>
                  <a:lnTo>
                    <a:pt x="374" y="212"/>
                  </a:lnTo>
                  <a:lnTo>
                    <a:pt x="374" y="214"/>
                  </a:lnTo>
                  <a:lnTo>
                    <a:pt x="375" y="214"/>
                  </a:lnTo>
                  <a:lnTo>
                    <a:pt x="375" y="215"/>
                  </a:lnTo>
                  <a:lnTo>
                    <a:pt x="374" y="215"/>
                  </a:lnTo>
                  <a:lnTo>
                    <a:pt x="375" y="215"/>
                  </a:lnTo>
                  <a:lnTo>
                    <a:pt x="375" y="214"/>
                  </a:lnTo>
                  <a:lnTo>
                    <a:pt x="377" y="214"/>
                  </a:lnTo>
                  <a:lnTo>
                    <a:pt x="377" y="215"/>
                  </a:lnTo>
                  <a:lnTo>
                    <a:pt x="378" y="215"/>
                  </a:lnTo>
                  <a:lnTo>
                    <a:pt x="378" y="216"/>
                  </a:lnTo>
                  <a:lnTo>
                    <a:pt x="378" y="215"/>
                  </a:lnTo>
                  <a:lnTo>
                    <a:pt x="378" y="216"/>
                  </a:lnTo>
                  <a:lnTo>
                    <a:pt x="377" y="216"/>
                  </a:lnTo>
                  <a:lnTo>
                    <a:pt x="377" y="217"/>
                  </a:lnTo>
                  <a:lnTo>
                    <a:pt x="378" y="217"/>
                  </a:lnTo>
                  <a:lnTo>
                    <a:pt x="377" y="217"/>
                  </a:lnTo>
                  <a:lnTo>
                    <a:pt x="377" y="219"/>
                  </a:lnTo>
                  <a:lnTo>
                    <a:pt x="378" y="219"/>
                  </a:lnTo>
                  <a:lnTo>
                    <a:pt x="378" y="220"/>
                  </a:lnTo>
                  <a:lnTo>
                    <a:pt x="378" y="219"/>
                  </a:lnTo>
                  <a:lnTo>
                    <a:pt x="378" y="220"/>
                  </a:lnTo>
                  <a:lnTo>
                    <a:pt x="379" y="220"/>
                  </a:lnTo>
                  <a:lnTo>
                    <a:pt x="380" y="220"/>
                  </a:lnTo>
                  <a:lnTo>
                    <a:pt x="382" y="220"/>
                  </a:lnTo>
                  <a:lnTo>
                    <a:pt x="382" y="221"/>
                  </a:lnTo>
                  <a:lnTo>
                    <a:pt x="383" y="221"/>
                  </a:lnTo>
                  <a:lnTo>
                    <a:pt x="384" y="221"/>
                  </a:lnTo>
                  <a:lnTo>
                    <a:pt x="385" y="221"/>
                  </a:lnTo>
                  <a:lnTo>
                    <a:pt x="385" y="222"/>
                  </a:lnTo>
                  <a:lnTo>
                    <a:pt x="385" y="224"/>
                  </a:lnTo>
                  <a:lnTo>
                    <a:pt x="387" y="224"/>
                  </a:lnTo>
                  <a:lnTo>
                    <a:pt x="387" y="222"/>
                  </a:lnTo>
                  <a:lnTo>
                    <a:pt x="388" y="222"/>
                  </a:lnTo>
                  <a:lnTo>
                    <a:pt x="388" y="224"/>
                  </a:lnTo>
                  <a:lnTo>
                    <a:pt x="388" y="222"/>
                  </a:lnTo>
                  <a:lnTo>
                    <a:pt x="388" y="221"/>
                  </a:lnTo>
                  <a:lnTo>
                    <a:pt x="389" y="221"/>
                  </a:lnTo>
                  <a:lnTo>
                    <a:pt x="389" y="222"/>
                  </a:lnTo>
                  <a:lnTo>
                    <a:pt x="389" y="224"/>
                  </a:lnTo>
                  <a:lnTo>
                    <a:pt x="389" y="225"/>
                  </a:lnTo>
                  <a:lnTo>
                    <a:pt x="388" y="225"/>
                  </a:lnTo>
                  <a:lnTo>
                    <a:pt x="388" y="226"/>
                  </a:lnTo>
                  <a:lnTo>
                    <a:pt x="387" y="228"/>
                  </a:lnTo>
                  <a:lnTo>
                    <a:pt x="388" y="228"/>
                  </a:lnTo>
                  <a:lnTo>
                    <a:pt x="388" y="229"/>
                  </a:lnTo>
                  <a:lnTo>
                    <a:pt x="388" y="230"/>
                  </a:lnTo>
                  <a:lnTo>
                    <a:pt x="388" y="231"/>
                  </a:lnTo>
                  <a:lnTo>
                    <a:pt x="388" y="233"/>
                  </a:lnTo>
                  <a:lnTo>
                    <a:pt x="387" y="233"/>
                  </a:lnTo>
                  <a:lnTo>
                    <a:pt x="388" y="233"/>
                  </a:lnTo>
                  <a:lnTo>
                    <a:pt x="387" y="233"/>
                  </a:lnTo>
                  <a:lnTo>
                    <a:pt x="384" y="233"/>
                  </a:lnTo>
                  <a:lnTo>
                    <a:pt x="383" y="233"/>
                  </a:lnTo>
                  <a:lnTo>
                    <a:pt x="380" y="233"/>
                  </a:lnTo>
                  <a:lnTo>
                    <a:pt x="382" y="233"/>
                  </a:lnTo>
                  <a:lnTo>
                    <a:pt x="383" y="233"/>
                  </a:lnTo>
                  <a:lnTo>
                    <a:pt x="384" y="233"/>
                  </a:lnTo>
                  <a:lnTo>
                    <a:pt x="385" y="233"/>
                  </a:lnTo>
                  <a:lnTo>
                    <a:pt x="385" y="234"/>
                  </a:lnTo>
                  <a:lnTo>
                    <a:pt x="387" y="233"/>
                  </a:lnTo>
                  <a:lnTo>
                    <a:pt x="387" y="234"/>
                  </a:lnTo>
                  <a:lnTo>
                    <a:pt x="388" y="233"/>
                  </a:lnTo>
                  <a:lnTo>
                    <a:pt x="388" y="234"/>
                  </a:lnTo>
                  <a:lnTo>
                    <a:pt x="388" y="235"/>
                  </a:lnTo>
                  <a:lnTo>
                    <a:pt x="389" y="235"/>
                  </a:lnTo>
                  <a:lnTo>
                    <a:pt x="388" y="235"/>
                  </a:lnTo>
                  <a:lnTo>
                    <a:pt x="388" y="237"/>
                  </a:lnTo>
                  <a:lnTo>
                    <a:pt x="389" y="237"/>
                  </a:lnTo>
                  <a:lnTo>
                    <a:pt x="388" y="238"/>
                  </a:lnTo>
                  <a:lnTo>
                    <a:pt x="388" y="239"/>
                  </a:lnTo>
                  <a:lnTo>
                    <a:pt x="388" y="240"/>
                  </a:lnTo>
                  <a:lnTo>
                    <a:pt x="389" y="240"/>
                  </a:lnTo>
                  <a:lnTo>
                    <a:pt x="391" y="240"/>
                  </a:lnTo>
                  <a:lnTo>
                    <a:pt x="391" y="242"/>
                  </a:lnTo>
                  <a:lnTo>
                    <a:pt x="389" y="242"/>
                  </a:lnTo>
                  <a:lnTo>
                    <a:pt x="389" y="243"/>
                  </a:lnTo>
                  <a:lnTo>
                    <a:pt x="389" y="242"/>
                  </a:lnTo>
                  <a:lnTo>
                    <a:pt x="389" y="243"/>
                  </a:lnTo>
                  <a:lnTo>
                    <a:pt x="389" y="244"/>
                  </a:lnTo>
                  <a:lnTo>
                    <a:pt x="389" y="245"/>
                  </a:lnTo>
                  <a:lnTo>
                    <a:pt x="389" y="244"/>
                  </a:lnTo>
                  <a:lnTo>
                    <a:pt x="389" y="245"/>
                  </a:lnTo>
                  <a:lnTo>
                    <a:pt x="388" y="245"/>
                  </a:lnTo>
                  <a:lnTo>
                    <a:pt x="388" y="244"/>
                  </a:lnTo>
                  <a:lnTo>
                    <a:pt x="387" y="244"/>
                  </a:lnTo>
                  <a:lnTo>
                    <a:pt x="387" y="243"/>
                  </a:lnTo>
                  <a:lnTo>
                    <a:pt x="387" y="244"/>
                  </a:lnTo>
                  <a:lnTo>
                    <a:pt x="387" y="245"/>
                  </a:lnTo>
                  <a:lnTo>
                    <a:pt x="385" y="245"/>
                  </a:lnTo>
                  <a:lnTo>
                    <a:pt x="385" y="247"/>
                  </a:lnTo>
                  <a:lnTo>
                    <a:pt x="387" y="247"/>
                  </a:lnTo>
                  <a:lnTo>
                    <a:pt x="387" y="245"/>
                  </a:lnTo>
                  <a:lnTo>
                    <a:pt x="387" y="247"/>
                  </a:lnTo>
                  <a:lnTo>
                    <a:pt x="387" y="248"/>
                  </a:lnTo>
                  <a:lnTo>
                    <a:pt x="388" y="248"/>
                  </a:lnTo>
                  <a:lnTo>
                    <a:pt x="388" y="247"/>
                  </a:lnTo>
                  <a:lnTo>
                    <a:pt x="388" y="245"/>
                  </a:lnTo>
                  <a:lnTo>
                    <a:pt x="389" y="245"/>
                  </a:lnTo>
                  <a:lnTo>
                    <a:pt x="391" y="245"/>
                  </a:lnTo>
                  <a:lnTo>
                    <a:pt x="391" y="244"/>
                  </a:lnTo>
                  <a:lnTo>
                    <a:pt x="392" y="244"/>
                  </a:lnTo>
                  <a:lnTo>
                    <a:pt x="392" y="245"/>
                  </a:lnTo>
                  <a:lnTo>
                    <a:pt x="393" y="244"/>
                  </a:lnTo>
                  <a:lnTo>
                    <a:pt x="394" y="244"/>
                  </a:lnTo>
                  <a:lnTo>
                    <a:pt x="394" y="245"/>
                  </a:lnTo>
                  <a:lnTo>
                    <a:pt x="396" y="245"/>
                  </a:lnTo>
                  <a:lnTo>
                    <a:pt x="396" y="247"/>
                  </a:lnTo>
                  <a:lnTo>
                    <a:pt x="396" y="248"/>
                  </a:lnTo>
                  <a:lnTo>
                    <a:pt x="396" y="249"/>
                  </a:lnTo>
                  <a:lnTo>
                    <a:pt x="396" y="248"/>
                  </a:lnTo>
                  <a:lnTo>
                    <a:pt x="396" y="249"/>
                  </a:lnTo>
                  <a:lnTo>
                    <a:pt x="396" y="251"/>
                  </a:lnTo>
                  <a:lnTo>
                    <a:pt x="396" y="252"/>
                  </a:lnTo>
                  <a:lnTo>
                    <a:pt x="396" y="253"/>
                  </a:lnTo>
                  <a:lnTo>
                    <a:pt x="394" y="253"/>
                  </a:lnTo>
                  <a:lnTo>
                    <a:pt x="394" y="254"/>
                  </a:lnTo>
                  <a:lnTo>
                    <a:pt x="393" y="254"/>
                  </a:lnTo>
                  <a:lnTo>
                    <a:pt x="392" y="254"/>
                  </a:lnTo>
                  <a:lnTo>
                    <a:pt x="391" y="256"/>
                  </a:lnTo>
                  <a:lnTo>
                    <a:pt x="389" y="257"/>
                  </a:lnTo>
                  <a:lnTo>
                    <a:pt x="391" y="256"/>
                  </a:lnTo>
                  <a:lnTo>
                    <a:pt x="392" y="254"/>
                  </a:lnTo>
                  <a:lnTo>
                    <a:pt x="393" y="254"/>
                  </a:lnTo>
                  <a:lnTo>
                    <a:pt x="394" y="254"/>
                  </a:lnTo>
                  <a:lnTo>
                    <a:pt x="394" y="253"/>
                  </a:lnTo>
                  <a:lnTo>
                    <a:pt x="396" y="253"/>
                  </a:lnTo>
                  <a:lnTo>
                    <a:pt x="396" y="252"/>
                  </a:lnTo>
                  <a:lnTo>
                    <a:pt x="396" y="251"/>
                  </a:lnTo>
                  <a:lnTo>
                    <a:pt x="396" y="249"/>
                  </a:lnTo>
                  <a:lnTo>
                    <a:pt x="397" y="249"/>
                  </a:lnTo>
                  <a:lnTo>
                    <a:pt x="397" y="248"/>
                  </a:lnTo>
                  <a:lnTo>
                    <a:pt x="397" y="249"/>
                  </a:lnTo>
                  <a:lnTo>
                    <a:pt x="397" y="248"/>
                  </a:lnTo>
                  <a:lnTo>
                    <a:pt x="397" y="249"/>
                  </a:lnTo>
                  <a:lnTo>
                    <a:pt x="398" y="249"/>
                  </a:lnTo>
                  <a:lnTo>
                    <a:pt x="397" y="249"/>
                  </a:lnTo>
                  <a:lnTo>
                    <a:pt x="397" y="251"/>
                  </a:lnTo>
                  <a:lnTo>
                    <a:pt x="398" y="251"/>
                  </a:lnTo>
                  <a:lnTo>
                    <a:pt x="398" y="252"/>
                  </a:lnTo>
                  <a:lnTo>
                    <a:pt x="397" y="252"/>
                  </a:lnTo>
                  <a:lnTo>
                    <a:pt x="397" y="253"/>
                  </a:lnTo>
                  <a:lnTo>
                    <a:pt x="397" y="252"/>
                  </a:lnTo>
                  <a:lnTo>
                    <a:pt x="398" y="252"/>
                  </a:lnTo>
                  <a:lnTo>
                    <a:pt x="398" y="251"/>
                  </a:lnTo>
                  <a:lnTo>
                    <a:pt x="398" y="249"/>
                  </a:lnTo>
                  <a:lnTo>
                    <a:pt x="400" y="249"/>
                  </a:lnTo>
                  <a:lnTo>
                    <a:pt x="398" y="249"/>
                  </a:lnTo>
                  <a:lnTo>
                    <a:pt x="398" y="251"/>
                  </a:lnTo>
                  <a:lnTo>
                    <a:pt x="400" y="251"/>
                  </a:lnTo>
                  <a:lnTo>
                    <a:pt x="400" y="252"/>
                  </a:lnTo>
                  <a:lnTo>
                    <a:pt x="398" y="252"/>
                  </a:lnTo>
                  <a:lnTo>
                    <a:pt x="398" y="253"/>
                  </a:lnTo>
                  <a:lnTo>
                    <a:pt x="400" y="253"/>
                  </a:lnTo>
                  <a:lnTo>
                    <a:pt x="398" y="254"/>
                  </a:lnTo>
                  <a:lnTo>
                    <a:pt x="400" y="254"/>
                  </a:lnTo>
                  <a:lnTo>
                    <a:pt x="400" y="253"/>
                  </a:lnTo>
                  <a:lnTo>
                    <a:pt x="400" y="252"/>
                  </a:lnTo>
                  <a:lnTo>
                    <a:pt x="400" y="251"/>
                  </a:lnTo>
                  <a:lnTo>
                    <a:pt x="401" y="251"/>
                  </a:lnTo>
                  <a:lnTo>
                    <a:pt x="402" y="251"/>
                  </a:lnTo>
                  <a:lnTo>
                    <a:pt x="402" y="249"/>
                  </a:lnTo>
                  <a:lnTo>
                    <a:pt x="403" y="249"/>
                  </a:lnTo>
                  <a:lnTo>
                    <a:pt x="405" y="249"/>
                  </a:lnTo>
                  <a:lnTo>
                    <a:pt x="405" y="248"/>
                  </a:lnTo>
                  <a:lnTo>
                    <a:pt x="405" y="247"/>
                  </a:lnTo>
                  <a:lnTo>
                    <a:pt x="406" y="247"/>
                  </a:lnTo>
                  <a:lnTo>
                    <a:pt x="406" y="245"/>
                  </a:lnTo>
                  <a:lnTo>
                    <a:pt x="407" y="245"/>
                  </a:lnTo>
                  <a:lnTo>
                    <a:pt x="407" y="247"/>
                  </a:lnTo>
                  <a:lnTo>
                    <a:pt x="408" y="247"/>
                  </a:lnTo>
                  <a:lnTo>
                    <a:pt x="408" y="248"/>
                  </a:lnTo>
                  <a:lnTo>
                    <a:pt x="408" y="249"/>
                  </a:lnTo>
                  <a:lnTo>
                    <a:pt x="408" y="251"/>
                  </a:lnTo>
                  <a:lnTo>
                    <a:pt x="407" y="251"/>
                  </a:lnTo>
                  <a:lnTo>
                    <a:pt x="408" y="251"/>
                  </a:lnTo>
                  <a:lnTo>
                    <a:pt x="408" y="249"/>
                  </a:lnTo>
                  <a:lnTo>
                    <a:pt x="408" y="248"/>
                  </a:lnTo>
                  <a:lnTo>
                    <a:pt x="408" y="247"/>
                  </a:lnTo>
                  <a:lnTo>
                    <a:pt x="407" y="245"/>
                  </a:lnTo>
                  <a:lnTo>
                    <a:pt x="408" y="245"/>
                  </a:lnTo>
                  <a:lnTo>
                    <a:pt x="410" y="245"/>
                  </a:lnTo>
                  <a:lnTo>
                    <a:pt x="408" y="245"/>
                  </a:lnTo>
                  <a:lnTo>
                    <a:pt x="408" y="244"/>
                  </a:lnTo>
                  <a:lnTo>
                    <a:pt x="410" y="244"/>
                  </a:lnTo>
                  <a:lnTo>
                    <a:pt x="410" y="243"/>
                  </a:lnTo>
                  <a:lnTo>
                    <a:pt x="411" y="244"/>
                  </a:lnTo>
                  <a:lnTo>
                    <a:pt x="411" y="243"/>
                  </a:lnTo>
                  <a:lnTo>
                    <a:pt x="410" y="243"/>
                  </a:lnTo>
                  <a:lnTo>
                    <a:pt x="411" y="243"/>
                  </a:lnTo>
                  <a:lnTo>
                    <a:pt x="412" y="243"/>
                  </a:lnTo>
                  <a:lnTo>
                    <a:pt x="411" y="243"/>
                  </a:lnTo>
                  <a:lnTo>
                    <a:pt x="410" y="243"/>
                  </a:lnTo>
                  <a:lnTo>
                    <a:pt x="410" y="242"/>
                  </a:lnTo>
                  <a:lnTo>
                    <a:pt x="410" y="240"/>
                  </a:lnTo>
                  <a:lnTo>
                    <a:pt x="410" y="242"/>
                  </a:lnTo>
                  <a:lnTo>
                    <a:pt x="410" y="240"/>
                  </a:lnTo>
                  <a:lnTo>
                    <a:pt x="410" y="242"/>
                  </a:lnTo>
                  <a:lnTo>
                    <a:pt x="411" y="242"/>
                  </a:lnTo>
                  <a:lnTo>
                    <a:pt x="411" y="240"/>
                  </a:lnTo>
                  <a:lnTo>
                    <a:pt x="410" y="240"/>
                  </a:lnTo>
                  <a:lnTo>
                    <a:pt x="411" y="239"/>
                  </a:lnTo>
                  <a:lnTo>
                    <a:pt x="411" y="240"/>
                  </a:lnTo>
                  <a:lnTo>
                    <a:pt x="411" y="239"/>
                  </a:lnTo>
                  <a:lnTo>
                    <a:pt x="411" y="238"/>
                  </a:lnTo>
                  <a:lnTo>
                    <a:pt x="411" y="239"/>
                  </a:lnTo>
                  <a:lnTo>
                    <a:pt x="412" y="239"/>
                  </a:lnTo>
                  <a:lnTo>
                    <a:pt x="414" y="239"/>
                  </a:lnTo>
                  <a:lnTo>
                    <a:pt x="412" y="239"/>
                  </a:lnTo>
                  <a:lnTo>
                    <a:pt x="412" y="238"/>
                  </a:lnTo>
                  <a:lnTo>
                    <a:pt x="411" y="238"/>
                  </a:lnTo>
                  <a:lnTo>
                    <a:pt x="411" y="237"/>
                  </a:lnTo>
                  <a:lnTo>
                    <a:pt x="411" y="235"/>
                  </a:lnTo>
                  <a:lnTo>
                    <a:pt x="412" y="234"/>
                  </a:lnTo>
                  <a:lnTo>
                    <a:pt x="412" y="235"/>
                  </a:lnTo>
                  <a:lnTo>
                    <a:pt x="414" y="235"/>
                  </a:lnTo>
                  <a:lnTo>
                    <a:pt x="412" y="235"/>
                  </a:lnTo>
                  <a:lnTo>
                    <a:pt x="412" y="234"/>
                  </a:lnTo>
                  <a:lnTo>
                    <a:pt x="414" y="234"/>
                  </a:lnTo>
                  <a:lnTo>
                    <a:pt x="412" y="233"/>
                  </a:lnTo>
                  <a:lnTo>
                    <a:pt x="414" y="233"/>
                  </a:lnTo>
                  <a:lnTo>
                    <a:pt x="412" y="233"/>
                  </a:lnTo>
                  <a:lnTo>
                    <a:pt x="414" y="233"/>
                  </a:lnTo>
                  <a:lnTo>
                    <a:pt x="414" y="231"/>
                  </a:lnTo>
                  <a:lnTo>
                    <a:pt x="414" y="230"/>
                  </a:lnTo>
                  <a:lnTo>
                    <a:pt x="415" y="230"/>
                  </a:lnTo>
                  <a:lnTo>
                    <a:pt x="415" y="229"/>
                  </a:lnTo>
                  <a:lnTo>
                    <a:pt x="416" y="229"/>
                  </a:lnTo>
                  <a:lnTo>
                    <a:pt x="416" y="230"/>
                  </a:lnTo>
                  <a:lnTo>
                    <a:pt x="417" y="230"/>
                  </a:lnTo>
                  <a:lnTo>
                    <a:pt x="416" y="230"/>
                  </a:lnTo>
                  <a:lnTo>
                    <a:pt x="415" y="230"/>
                  </a:lnTo>
                  <a:lnTo>
                    <a:pt x="416" y="230"/>
                  </a:lnTo>
                  <a:lnTo>
                    <a:pt x="416" y="231"/>
                  </a:lnTo>
                  <a:lnTo>
                    <a:pt x="416" y="230"/>
                  </a:lnTo>
                  <a:lnTo>
                    <a:pt x="417" y="230"/>
                  </a:lnTo>
                  <a:lnTo>
                    <a:pt x="416" y="230"/>
                  </a:lnTo>
                  <a:lnTo>
                    <a:pt x="417" y="231"/>
                  </a:lnTo>
                  <a:lnTo>
                    <a:pt x="416" y="231"/>
                  </a:lnTo>
                  <a:lnTo>
                    <a:pt x="416" y="233"/>
                  </a:lnTo>
                  <a:lnTo>
                    <a:pt x="415" y="233"/>
                  </a:lnTo>
                  <a:lnTo>
                    <a:pt x="416" y="233"/>
                  </a:lnTo>
                  <a:lnTo>
                    <a:pt x="416" y="231"/>
                  </a:lnTo>
                  <a:lnTo>
                    <a:pt x="417" y="231"/>
                  </a:lnTo>
                  <a:lnTo>
                    <a:pt x="417" y="233"/>
                  </a:lnTo>
                  <a:lnTo>
                    <a:pt x="417" y="231"/>
                  </a:lnTo>
                  <a:lnTo>
                    <a:pt x="416" y="233"/>
                  </a:lnTo>
                  <a:lnTo>
                    <a:pt x="417" y="233"/>
                  </a:lnTo>
                  <a:lnTo>
                    <a:pt x="416" y="233"/>
                  </a:lnTo>
                  <a:lnTo>
                    <a:pt x="417" y="233"/>
                  </a:lnTo>
                  <a:lnTo>
                    <a:pt x="417" y="234"/>
                  </a:lnTo>
                  <a:lnTo>
                    <a:pt x="416" y="234"/>
                  </a:lnTo>
                  <a:lnTo>
                    <a:pt x="417" y="234"/>
                  </a:lnTo>
                  <a:lnTo>
                    <a:pt x="417" y="233"/>
                  </a:lnTo>
                  <a:lnTo>
                    <a:pt x="419" y="233"/>
                  </a:lnTo>
                  <a:lnTo>
                    <a:pt x="417" y="233"/>
                  </a:lnTo>
                  <a:lnTo>
                    <a:pt x="417" y="234"/>
                  </a:lnTo>
                  <a:lnTo>
                    <a:pt x="419" y="234"/>
                  </a:lnTo>
                  <a:lnTo>
                    <a:pt x="417" y="235"/>
                  </a:lnTo>
                  <a:lnTo>
                    <a:pt x="417" y="237"/>
                  </a:lnTo>
                  <a:lnTo>
                    <a:pt x="419" y="237"/>
                  </a:lnTo>
                  <a:lnTo>
                    <a:pt x="420" y="237"/>
                  </a:lnTo>
                  <a:lnTo>
                    <a:pt x="419" y="237"/>
                  </a:lnTo>
                  <a:lnTo>
                    <a:pt x="419" y="238"/>
                  </a:lnTo>
                  <a:lnTo>
                    <a:pt x="419" y="237"/>
                  </a:lnTo>
                  <a:lnTo>
                    <a:pt x="420" y="237"/>
                  </a:lnTo>
                  <a:lnTo>
                    <a:pt x="420" y="238"/>
                  </a:lnTo>
                  <a:lnTo>
                    <a:pt x="419" y="238"/>
                  </a:lnTo>
                  <a:lnTo>
                    <a:pt x="420" y="238"/>
                  </a:lnTo>
                  <a:lnTo>
                    <a:pt x="420" y="239"/>
                  </a:lnTo>
                  <a:lnTo>
                    <a:pt x="419" y="239"/>
                  </a:lnTo>
                  <a:lnTo>
                    <a:pt x="420" y="239"/>
                  </a:lnTo>
                  <a:lnTo>
                    <a:pt x="420" y="240"/>
                  </a:lnTo>
                  <a:lnTo>
                    <a:pt x="420" y="242"/>
                  </a:lnTo>
                  <a:lnTo>
                    <a:pt x="420" y="240"/>
                  </a:lnTo>
                  <a:lnTo>
                    <a:pt x="421" y="240"/>
                  </a:lnTo>
                  <a:lnTo>
                    <a:pt x="421" y="242"/>
                  </a:lnTo>
                  <a:lnTo>
                    <a:pt x="421" y="240"/>
                  </a:lnTo>
                  <a:lnTo>
                    <a:pt x="422" y="240"/>
                  </a:lnTo>
                  <a:lnTo>
                    <a:pt x="422" y="242"/>
                  </a:lnTo>
                  <a:lnTo>
                    <a:pt x="422" y="243"/>
                  </a:lnTo>
                  <a:lnTo>
                    <a:pt x="421" y="243"/>
                  </a:lnTo>
                  <a:lnTo>
                    <a:pt x="420" y="243"/>
                  </a:lnTo>
                  <a:lnTo>
                    <a:pt x="419" y="243"/>
                  </a:lnTo>
                  <a:lnTo>
                    <a:pt x="420" y="243"/>
                  </a:lnTo>
                  <a:lnTo>
                    <a:pt x="420" y="244"/>
                  </a:lnTo>
                  <a:lnTo>
                    <a:pt x="420" y="243"/>
                  </a:lnTo>
                  <a:lnTo>
                    <a:pt x="421" y="243"/>
                  </a:lnTo>
                  <a:lnTo>
                    <a:pt x="422" y="243"/>
                  </a:lnTo>
                  <a:lnTo>
                    <a:pt x="424" y="243"/>
                  </a:lnTo>
                  <a:lnTo>
                    <a:pt x="422" y="243"/>
                  </a:lnTo>
                  <a:lnTo>
                    <a:pt x="424" y="244"/>
                  </a:lnTo>
                  <a:lnTo>
                    <a:pt x="422" y="244"/>
                  </a:lnTo>
                  <a:lnTo>
                    <a:pt x="424" y="244"/>
                  </a:lnTo>
                  <a:lnTo>
                    <a:pt x="422" y="245"/>
                  </a:lnTo>
                  <a:lnTo>
                    <a:pt x="424" y="245"/>
                  </a:lnTo>
                  <a:lnTo>
                    <a:pt x="424" y="244"/>
                  </a:lnTo>
                  <a:lnTo>
                    <a:pt x="425" y="245"/>
                  </a:lnTo>
                  <a:lnTo>
                    <a:pt x="424" y="245"/>
                  </a:lnTo>
                  <a:lnTo>
                    <a:pt x="425" y="245"/>
                  </a:lnTo>
                  <a:lnTo>
                    <a:pt x="425" y="247"/>
                  </a:lnTo>
                  <a:lnTo>
                    <a:pt x="424" y="247"/>
                  </a:lnTo>
                  <a:lnTo>
                    <a:pt x="425" y="247"/>
                  </a:lnTo>
                  <a:lnTo>
                    <a:pt x="425" y="248"/>
                  </a:lnTo>
                  <a:lnTo>
                    <a:pt x="424" y="248"/>
                  </a:lnTo>
                  <a:lnTo>
                    <a:pt x="424" y="249"/>
                  </a:lnTo>
                  <a:lnTo>
                    <a:pt x="422" y="249"/>
                  </a:lnTo>
                  <a:lnTo>
                    <a:pt x="421" y="249"/>
                  </a:lnTo>
                  <a:lnTo>
                    <a:pt x="422" y="249"/>
                  </a:lnTo>
                  <a:lnTo>
                    <a:pt x="422" y="251"/>
                  </a:lnTo>
                  <a:lnTo>
                    <a:pt x="421" y="251"/>
                  </a:lnTo>
                  <a:lnTo>
                    <a:pt x="422" y="251"/>
                  </a:lnTo>
                  <a:lnTo>
                    <a:pt x="422" y="249"/>
                  </a:lnTo>
                  <a:lnTo>
                    <a:pt x="424" y="249"/>
                  </a:lnTo>
                  <a:lnTo>
                    <a:pt x="424" y="251"/>
                  </a:lnTo>
                  <a:lnTo>
                    <a:pt x="424" y="249"/>
                  </a:lnTo>
                  <a:lnTo>
                    <a:pt x="425" y="249"/>
                  </a:lnTo>
                  <a:lnTo>
                    <a:pt x="426" y="249"/>
                  </a:lnTo>
                  <a:lnTo>
                    <a:pt x="426" y="251"/>
                  </a:lnTo>
                  <a:lnTo>
                    <a:pt x="426" y="252"/>
                  </a:lnTo>
                  <a:lnTo>
                    <a:pt x="425" y="252"/>
                  </a:lnTo>
                  <a:lnTo>
                    <a:pt x="426" y="252"/>
                  </a:lnTo>
                  <a:lnTo>
                    <a:pt x="425" y="252"/>
                  </a:lnTo>
                  <a:lnTo>
                    <a:pt x="424" y="253"/>
                  </a:lnTo>
                  <a:lnTo>
                    <a:pt x="424" y="254"/>
                  </a:lnTo>
                  <a:lnTo>
                    <a:pt x="422" y="254"/>
                  </a:lnTo>
                  <a:lnTo>
                    <a:pt x="424" y="254"/>
                  </a:lnTo>
                  <a:lnTo>
                    <a:pt x="424" y="253"/>
                  </a:lnTo>
                  <a:lnTo>
                    <a:pt x="425" y="253"/>
                  </a:lnTo>
                  <a:lnTo>
                    <a:pt x="426" y="253"/>
                  </a:lnTo>
                  <a:lnTo>
                    <a:pt x="426" y="252"/>
                  </a:lnTo>
                  <a:lnTo>
                    <a:pt x="426" y="253"/>
                  </a:lnTo>
                  <a:lnTo>
                    <a:pt x="428" y="253"/>
                  </a:lnTo>
                  <a:lnTo>
                    <a:pt x="428" y="252"/>
                  </a:lnTo>
                  <a:lnTo>
                    <a:pt x="428" y="253"/>
                  </a:lnTo>
                  <a:lnTo>
                    <a:pt x="428" y="254"/>
                  </a:lnTo>
                  <a:lnTo>
                    <a:pt x="426" y="254"/>
                  </a:lnTo>
                  <a:lnTo>
                    <a:pt x="428" y="254"/>
                  </a:lnTo>
                  <a:lnTo>
                    <a:pt x="428" y="256"/>
                  </a:lnTo>
                  <a:lnTo>
                    <a:pt x="428" y="254"/>
                  </a:lnTo>
                  <a:lnTo>
                    <a:pt x="429" y="254"/>
                  </a:lnTo>
                  <a:lnTo>
                    <a:pt x="429" y="256"/>
                  </a:lnTo>
                  <a:lnTo>
                    <a:pt x="430" y="256"/>
                  </a:lnTo>
                  <a:lnTo>
                    <a:pt x="430" y="257"/>
                  </a:lnTo>
                  <a:lnTo>
                    <a:pt x="430" y="258"/>
                  </a:lnTo>
                  <a:lnTo>
                    <a:pt x="429" y="258"/>
                  </a:lnTo>
                  <a:lnTo>
                    <a:pt x="429" y="259"/>
                  </a:lnTo>
                  <a:lnTo>
                    <a:pt x="429" y="258"/>
                  </a:lnTo>
                  <a:lnTo>
                    <a:pt x="429" y="259"/>
                  </a:lnTo>
                  <a:lnTo>
                    <a:pt x="428" y="259"/>
                  </a:lnTo>
                  <a:lnTo>
                    <a:pt x="426" y="259"/>
                  </a:lnTo>
                  <a:lnTo>
                    <a:pt x="428" y="259"/>
                  </a:lnTo>
                  <a:lnTo>
                    <a:pt x="429" y="259"/>
                  </a:lnTo>
                  <a:lnTo>
                    <a:pt x="430" y="259"/>
                  </a:lnTo>
                  <a:lnTo>
                    <a:pt x="431" y="261"/>
                  </a:lnTo>
                  <a:lnTo>
                    <a:pt x="430" y="261"/>
                  </a:lnTo>
                  <a:lnTo>
                    <a:pt x="430" y="262"/>
                  </a:lnTo>
                  <a:lnTo>
                    <a:pt x="431" y="262"/>
                  </a:lnTo>
                  <a:lnTo>
                    <a:pt x="433" y="262"/>
                  </a:lnTo>
                  <a:lnTo>
                    <a:pt x="433" y="263"/>
                  </a:lnTo>
                  <a:lnTo>
                    <a:pt x="434" y="263"/>
                  </a:lnTo>
                  <a:lnTo>
                    <a:pt x="433" y="263"/>
                  </a:lnTo>
                  <a:lnTo>
                    <a:pt x="434" y="263"/>
                  </a:lnTo>
                  <a:lnTo>
                    <a:pt x="434" y="265"/>
                  </a:lnTo>
                  <a:lnTo>
                    <a:pt x="433" y="265"/>
                  </a:lnTo>
                  <a:lnTo>
                    <a:pt x="434" y="265"/>
                  </a:lnTo>
                  <a:lnTo>
                    <a:pt x="433" y="265"/>
                  </a:lnTo>
                  <a:lnTo>
                    <a:pt x="431" y="265"/>
                  </a:lnTo>
                  <a:lnTo>
                    <a:pt x="431" y="266"/>
                  </a:lnTo>
                  <a:lnTo>
                    <a:pt x="430" y="266"/>
                  </a:lnTo>
                  <a:lnTo>
                    <a:pt x="430" y="267"/>
                  </a:lnTo>
                  <a:lnTo>
                    <a:pt x="431" y="267"/>
                  </a:lnTo>
                  <a:lnTo>
                    <a:pt x="431" y="268"/>
                  </a:lnTo>
                  <a:lnTo>
                    <a:pt x="430" y="268"/>
                  </a:lnTo>
                  <a:lnTo>
                    <a:pt x="430" y="267"/>
                  </a:lnTo>
                  <a:lnTo>
                    <a:pt x="429" y="267"/>
                  </a:lnTo>
                  <a:lnTo>
                    <a:pt x="428" y="267"/>
                  </a:lnTo>
                  <a:lnTo>
                    <a:pt x="428" y="266"/>
                  </a:lnTo>
                  <a:lnTo>
                    <a:pt x="429" y="266"/>
                  </a:lnTo>
                  <a:lnTo>
                    <a:pt x="430" y="266"/>
                  </a:lnTo>
                  <a:lnTo>
                    <a:pt x="429" y="266"/>
                  </a:lnTo>
                  <a:lnTo>
                    <a:pt x="428" y="266"/>
                  </a:lnTo>
                  <a:lnTo>
                    <a:pt x="426" y="266"/>
                  </a:lnTo>
                  <a:lnTo>
                    <a:pt x="428" y="267"/>
                  </a:lnTo>
                  <a:lnTo>
                    <a:pt x="429" y="267"/>
                  </a:lnTo>
                  <a:lnTo>
                    <a:pt x="430" y="268"/>
                  </a:lnTo>
                  <a:lnTo>
                    <a:pt x="429" y="268"/>
                  </a:lnTo>
                  <a:lnTo>
                    <a:pt x="430" y="268"/>
                  </a:lnTo>
                  <a:lnTo>
                    <a:pt x="431" y="268"/>
                  </a:lnTo>
                  <a:lnTo>
                    <a:pt x="431" y="270"/>
                  </a:lnTo>
                  <a:lnTo>
                    <a:pt x="430" y="270"/>
                  </a:lnTo>
                  <a:lnTo>
                    <a:pt x="429" y="270"/>
                  </a:lnTo>
                  <a:lnTo>
                    <a:pt x="430" y="270"/>
                  </a:lnTo>
                  <a:lnTo>
                    <a:pt x="429" y="270"/>
                  </a:lnTo>
                  <a:lnTo>
                    <a:pt x="430" y="270"/>
                  </a:lnTo>
                  <a:lnTo>
                    <a:pt x="431" y="270"/>
                  </a:lnTo>
                  <a:lnTo>
                    <a:pt x="430" y="270"/>
                  </a:lnTo>
                  <a:lnTo>
                    <a:pt x="430" y="271"/>
                  </a:lnTo>
                  <a:lnTo>
                    <a:pt x="431" y="271"/>
                  </a:lnTo>
                  <a:lnTo>
                    <a:pt x="430" y="271"/>
                  </a:lnTo>
                  <a:lnTo>
                    <a:pt x="431" y="271"/>
                  </a:lnTo>
                  <a:lnTo>
                    <a:pt x="430" y="271"/>
                  </a:lnTo>
                  <a:lnTo>
                    <a:pt x="429" y="271"/>
                  </a:lnTo>
                  <a:lnTo>
                    <a:pt x="430" y="271"/>
                  </a:lnTo>
                  <a:lnTo>
                    <a:pt x="430" y="272"/>
                  </a:lnTo>
                  <a:lnTo>
                    <a:pt x="431" y="272"/>
                  </a:lnTo>
                  <a:lnTo>
                    <a:pt x="433" y="272"/>
                  </a:lnTo>
                  <a:lnTo>
                    <a:pt x="434" y="272"/>
                  </a:lnTo>
                  <a:lnTo>
                    <a:pt x="433" y="272"/>
                  </a:lnTo>
                  <a:lnTo>
                    <a:pt x="434" y="272"/>
                  </a:lnTo>
                  <a:lnTo>
                    <a:pt x="434" y="273"/>
                  </a:lnTo>
                  <a:lnTo>
                    <a:pt x="433" y="273"/>
                  </a:lnTo>
                  <a:lnTo>
                    <a:pt x="434" y="273"/>
                  </a:lnTo>
                  <a:lnTo>
                    <a:pt x="433" y="273"/>
                  </a:lnTo>
                  <a:lnTo>
                    <a:pt x="433" y="275"/>
                  </a:lnTo>
                  <a:lnTo>
                    <a:pt x="433" y="273"/>
                  </a:lnTo>
                  <a:lnTo>
                    <a:pt x="433" y="275"/>
                  </a:lnTo>
                  <a:lnTo>
                    <a:pt x="434" y="275"/>
                  </a:lnTo>
                  <a:lnTo>
                    <a:pt x="435" y="275"/>
                  </a:lnTo>
                  <a:lnTo>
                    <a:pt x="434" y="275"/>
                  </a:lnTo>
                  <a:lnTo>
                    <a:pt x="435" y="276"/>
                  </a:lnTo>
                  <a:lnTo>
                    <a:pt x="435" y="275"/>
                  </a:lnTo>
                  <a:lnTo>
                    <a:pt x="435" y="276"/>
                  </a:lnTo>
                  <a:lnTo>
                    <a:pt x="436" y="276"/>
                  </a:lnTo>
                  <a:lnTo>
                    <a:pt x="435" y="276"/>
                  </a:lnTo>
                  <a:lnTo>
                    <a:pt x="435" y="277"/>
                  </a:lnTo>
                  <a:lnTo>
                    <a:pt x="435" y="276"/>
                  </a:lnTo>
                  <a:lnTo>
                    <a:pt x="436" y="276"/>
                  </a:lnTo>
                  <a:lnTo>
                    <a:pt x="438" y="276"/>
                  </a:lnTo>
                  <a:lnTo>
                    <a:pt x="438" y="277"/>
                  </a:lnTo>
                  <a:lnTo>
                    <a:pt x="436" y="279"/>
                  </a:lnTo>
                  <a:lnTo>
                    <a:pt x="438" y="277"/>
                  </a:lnTo>
                  <a:lnTo>
                    <a:pt x="438" y="276"/>
                  </a:lnTo>
                  <a:lnTo>
                    <a:pt x="439" y="276"/>
                  </a:lnTo>
                  <a:lnTo>
                    <a:pt x="439" y="277"/>
                  </a:lnTo>
                  <a:lnTo>
                    <a:pt x="438" y="277"/>
                  </a:lnTo>
                  <a:lnTo>
                    <a:pt x="438" y="279"/>
                  </a:lnTo>
                  <a:lnTo>
                    <a:pt x="438" y="277"/>
                  </a:lnTo>
                  <a:lnTo>
                    <a:pt x="439" y="277"/>
                  </a:lnTo>
                  <a:lnTo>
                    <a:pt x="439" y="279"/>
                  </a:lnTo>
                  <a:lnTo>
                    <a:pt x="438" y="279"/>
                  </a:lnTo>
                  <a:lnTo>
                    <a:pt x="439" y="279"/>
                  </a:lnTo>
                  <a:lnTo>
                    <a:pt x="438" y="280"/>
                  </a:lnTo>
                  <a:lnTo>
                    <a:pt x="439" y="280"/>
                  </a:lnTo>
                  <a:lnTo>
                    <a:pt x="438" y="280"/>
                  </a:lnTo>
                  <a:lnTo>
                    <a:pt x="439" y="280"/>
                  </a:lnTo>
                  <a:lnTo>
                    <a:pt x="439" y="279"/>
                  </a:lnTo>
                  <a:lnTo>
                    <a:pt x="439" y="280"/>
                  </a:lnTo>
                  <a:lnTo>
                    <a:pt x="439" y="279"/>
                  </a:lnTo>
                  <a:lnTo>
                    <a:pt x="439" y="280"/>
                  </a:lnTo>
                  <a:lnTo>
                    <a:pt x="439" y="281"/>
                  </a:lnTo>
                  <a:lnTo>
                    <a:pt x="438" y="281"/>
                  </a:lnTo>
                  <a:lnTo>
                    <a:pt x="438" y="282"/>
                  </a:lnTo>
                  <a:lnTo>
                    <a:pt x="438" y="281"/>
                  </a:lnTo>
                  <a:lnTo>
                    <a:pt x="439" y="281"/>
                  </a:lnTo>
                  <a:lnTo>
                    <a:pt x="438" y="282"/>
                  </a:lnTo>
                  <a:lnTo>
                    <a:pt x="438" y="284"/>
                  </a:lnTo>
                  <a:lnTo>
                    <a:pt x="436" y="284"/>
                  </a:lnTo>
                  <a:lnTo>
                    <a:pt x="438" y="284"/>
                  </a:lnTo>
                  <a:lnTo>
                    <a:pt x="438" y="282"/>
                  </a:lnTo>
                  <a:lnTo>
                    <a:pt x="439" y="282"/>
                  </a:lnTo>
                  <a:lnTo>
                    <a:pt x="439" y="281"/>
                  </a:lnTo>
                  <a:lnTo>
                    <a:pt x="440" y="281"/>
                  </a:lnTo>
                  <a:lnTo>
                    <a:pt x="439" y="282"/>
                  </a:lnTo>
                  <a:lnTo>
                    <a:pt x="440" y="281"/>
                  </a:lnTo>
                  <a:lnTo>
                    <a:pt x="440" y="282"/>
                  </a:lnTo>
                  <a:lnTo>
                    <a:pt x="439" y="282"/>
                  </a:lnTo>
                  <a:lnTo>
                    <a:pt x="439" y="284"/>
                  </a:lnTo>
                  <a:lnTo>
                    <a:pt x="439" y="282"/>
                  </a:lnTo>
                  <a:lnTo>
                    <a:pt x="440" y="282"/>
                  </a:lnTo>
                  <a:lnTo>
                    <a:pt x="440" y="281"/>
                  </a:lnTo>
                  <a:lnTo>
                    <a:pt x="442" y="281"/>
                  </a:lnTo>
                  <a:lnTo>
                    <a:pt x="443" y="281"/>
                  </a:lnTo>
                  <a:lnTo>
                    <a:pt x="442" y="281"/>
                  </a:lnTo>
                  <a:lnTo>
                    <a:pt x="442" y="282"/>
                  </a:lnTo>
                  <a:lnTo>
                    <a:pt x="442" y="281"/>
                  </a:lnTo>
                  <a:lnTo>
                    <a:pt x="442" y="282"/>
                  </a:lnTo>
                  <a:lnTo>
                    <a:pt x="440" y="282"/>
                  </a:lnTo>
                  <a:lnTo>
                    <a:pt x="442" y="282"/>
                  </a:lnTo>
                  <a:lnTo>
                    <a:pt x="443" y="282"/>
                  </a:lnTo>
                  <a:lnTo>
                    <a:pt x="443" y="281"/>
                  </a:lnTo>
                  <a:lnTo>
                    <a:pt x="443" y="282"/>
                  </a:lnTo>
                  <a:lnTo>
                    <a:pt x="444" y="282"/>
                  </a:lnTo>
                  <a:lnTo>
                    <a:pt x="443" y="282"/>
                  </a:lnTo>
                  <a:lnTo>
                    <a:pt x="443" y="284"/>
                  </a:lnTo>
                  <a:lnTo>
                    <a:pt x="442" y="284"/>
                  </a:lnTo>
                  <a:lnTo>
                    <a:pt x="443" y="284"/>
                  </a:lnTo>
                  <a:lnTo>
                    <a:pt x="442" y="284"/>
                  </a:lnTo>
                  <a:lnTo>
                    <a:pt x="442" y="285"/>
                  </a:lnTo>
                  <a:lnTo>
                    <a:pt x="442" y="286"/>
                  </a:lnTo>
                  <a:lnTo>
                    <a:pt x="442" y="285"/>
                  </a:lnTo>
                  <a:lnTo>
                    <a:pt x="443" y="285"/>
                  </a:lnTo>
                  <a:lnTo>
                    <a:pt x="443" y="284"/>
                  </a:lnTo>
                  <a:lnTo>
                    <a:pt x="444" y="284"/>
                  </a:lnTo>
                  <a:lnTo>
                    <a:pt x="444" y="282"/>
                  </a:lnTo>
                  <a:lnTo>
                    <a:pt x="444" y="284"/>
                  </a:lnTo>
                  <a:lnTo>
                    <a:pt x="444" y="282"/>
                  </a:lnTo>
                  <a:lnTo>
                    <a:pt x="444" y="281"/>
                  </a:lnTo>
                  <a:lnTo>
                    <a:pt x="445" y="281"/>
                  </a:lnTo>
                  <a:lnTo>
                    <a:pt x="445" y="282"/>
                  </a:lnTo>
                  <a:lnTo>
                    <a:pt x="445" y="281"/>
                  </a:lnTo>
                  <a:lnTo>
                    <a:pt x="445" y="282"/>
                  </a:lnTo>
                  <a:lnTo>
                    <a:pt x="444" y="282"/>
                  </a:lnTo>
                  <a:lnTo>
                    <a:pt x="444" y="284"/>
                  </a:lnTo>
                  <a:lnTo>
                    <a:pt x="445" y="284"/>
                  </a:lnTo>
                  <a:lnTo>
                    <a:pt x="445" y="282"/>
                  </a:lnTo>
                  <a:lnTo>
                    <a:pt x="447" y="282"/>
                  </a:lnTo>
                  <a:lnTo>
                    <a:pt x="445" y="284"/>
                  </a:lnTo>
                  <a:lnTo>
                    <a:pt x="447" y="284"/>
                  </a:lnTo>
                  <a:lnTo>
                    <a:pt x="447" y="285"/>
                  </a:lnTo>
                  <a:lnTo>
                    <a:pt x="448" y="285"/>
                  </a:lnTo>
                  <a:lnTo>
                    <a:pt x="449" y="285"/>
                  </a:lnTo>
                  <a:lnTo>
                    <a:pt x="449" y="286"/>
                  </a:lnTo>
                  <a:lnTo>
                    <a:pt x="448" y="286"/>
                  </a:lnTo>
                  <a:lnTo>
                    <a:pt x="449" y="286"/>
                  </a:lnTo>
                  <a:lnTo>
                    <a:pt x="450" y="285"/>
                  </a:lnTo>
                  <a:lnTo>
                    <a:pt x="450" y="286"/>
                  </a:lnTo>
                  <a:lnTo>
                    <a:pt x="452" y="286"/>
                  </a:lnTo>
                  <a:lnTo>
                    <a:pt x="453" y="286"/>
                  </a:lnTo>
                  <a:lnTo>
                    <a:pt x="453" y="287"/>
                  </a:lnTo>
                  <a:lnTo>
                    <a:pt x="454" y="287"/>
                  </a:lnTo>
                  <a:lnTo>
                    <a:pt x="456" y="287"/>
                  </a:lnTo>
                  <a:lnTo>
                    <a:pt x="454" y="287"/>
                  </a:lnTo>
                  <a:lnTo>
                    <a:pt x="456" y="287"/>
                  </a:lnTo>
                  <a:lnTo>
                    <a:pt x="454" y="289"/>
                  </a:lnTo>
                  <a:lnTo>
                    <a:pt x="453" y="289"/>
                  </a:lnTo>
                  <a:lnTo>
                    <a:pt x="454" y="289"/>
                  </a:lnTo>
                  <a:lnTo>
                    <a:pt x="453" y="290"/>
                  </a:lnTo>
                  <a:lnTo>
                    <a:pt x="453" y="289"/>
                  </a:lnTo>
                  <a:lnTo>
                    <a:pt x="453" y="290"/>
                  </a:lnTo>
                  <a:lnTo>
                    <a:pt x="452" y="290"/>
                  </a:lnTo>
                  <a:lnTo>
                    <a:pt x="452" y="289"/>
                  </a:lnTo>
                  <a:lnTo>
                    <a:pt x="452" y="290"/>
                  </a:lnTo>
                  <a:lnTo>
                    <a:pt x="450" y="290"/>
                  </a:lnTo>
                  <a:lnTo>
                    <a:pt x="449" y="290"/>
                  </a:lnTo>
                  <a:lnTo>
                    <a:pt x="449" y="291"/>
                  </a:lnTo>
                  <a:lnTo>
                    <a:pt x="448" y="291"/>
                  </a:lnTo>
                  <a:lnTo>
                    <a:pt x="447" y="291"/>
                  </a:lnTo>
                  <a:lnTo>
                    <a:pt x="445" y="293"/>
                  </a:lnTo>
                  <a:lnTo>
                    <a:pt x="444" y="293"/>
                  </a:lnTo>
                  <a:lnTo>
                    <a:pt x="443" y="293"/>
                  </a:lnTo>
                  <a:lnTo>
                    <a:pt x="444" y="293"/>
                  </a:lnTo>
                  <a:lnTo>
                    <a:pt x="445" y="293"/>
                  </a:lnTo>
                  <a:lnTo>
                    <a:pt x="447" y="293"/>
                  </a:lnTo>
                  <a:lnTo>
                    <a:pt x="447" y="291"/>
                  </a:lnTo>
                  <a:lnTo>
                    <a:pt x="448" y="291"/>
                  </a:lnTo>
                  <a:lnTo>
                    <a:pt x="449" y="291"/>
                  </a:lnTo>
                  <a:lnTo>
                    <a:pt x="449" y="293"/>
                  </a:lnTo>
                  <a:lnTo>
                    <a:pt x="448" y="293"/>
                  </a:lnTo>
                  <a:lnTo>
                    <a:pt x="447" y="293"/>
                  </a:lnTo>
                  <a:lnTo>
                    <a:pt x="445" y="293"/>
                  </a:lnTo>
                  <a:lnTo>
                    <a:pt x="447" y="293"/>
                  </a:lnTo>
                  <a:lnTo>
                    <a:pt x="447" y="294"/>
                  </a:lnTo>
                  <a:lnTo>
                    <a:pt x="445" y="294"/>
                  </a:lnTo>
                  <a:lnTo>
                    <a:pt x="444" y="294"/>
                  </a:lnTo>
                  <a:lnTo>
                    <a:pt x="444" y="295"/>
                  </a:lnTo>
                  <a:lnTo>
                    <a:pt x="443" y="295"/>
                  </a:lnTo>
                  <a:lnTo>
                    <a:pt x="442" y="294"/>
                  </a:lnTo>
                  <a:lnTo>
                    <a:pt x="442" y="295"/>
                  </a:lnTo>
                  <a:lnTo>
                    <a:pt x="440" y="295"/>
                  </a:lnTo>
                  <a:lnTo>
                    <a:pt x="440" y="296"/>
                  </a:lnTo>
                  <a:lnTo>
                    <a:pt x="440" y="298"/>
                  </a:lnTo>
                  <a:lnTo>
                    <a:pt x="440" y="296"/>
                  </a:lnTo>
                  <a:lnTo>
                    <a:pt x="439" y="296"/>
                  </a:lnTo>
                  <a:lnTo>
                    <a:pt x="438" y="296"/>
                  </a:lnTo>
                  <a:lnTo>
                    <a:pt x="438" y="295"/>
                  </a:lnTo>
                  <a:lnTo>
                    <a:pt x="436" y="295"/>
                  </a:lnTo>
                  <a:lnTo>
                    <a:pt x="435" y="295"/>
                  </a:lnTo>
                  <a:lnTo>
                    <a:pt x="436" y="295"/>
                  </a:lnTo>
                  <a:lnTo>
                    <a:pt x="438" y="295"/>
                  </a:lnTo>
                  <a:lnTo>
                    <a:pt x="438" y="296"/>
                  </a:lnTo>
                  <a:lnTo>
                    <a:pt x="439" y="296"/>
                  </a:lnTo>
                  <a:lnTo>
                    <a:pt x="439" y="298"/>
                  </a:lnTo>
                  <a:lnTo>
                    <a:pt x="440" y="298"/>
                  </a:lnTo>
                  <a:lnTo>
                    <a:pt x="439" y="298"/>
                  </a:lnTo>
                  <a:lnTo>
                    <a:pt x="439" y="299"/>
                  </a:lnTo>
                  <a:lnTo>
                    <a:pt x="440" y="299"/>
                  </a:lnTo>
                  <a:lnTo>
                    <a:pt x="439" y="299"/>
                  </a:lnTo>
                  <a:lnTo>
                    <a:pt x="439" y="300"/>
                  </a:lnTo>
                  <a:lnTo>
                    <a:pt x="439" y="299"/>
                  </a:lnTo>
                  <a:lnTo>
                    <a:pt x="440" y="299"/>
                  </a:lnTo>
                  <a:lnTo>
                    <a:pt x="440" y="300"/>
                  </a:lnTo>
                  <a:lnTo>
                    <a:pt x="440" y="299"/>
                  </a:lnTo>
                  <a:lnTo>
                    <a:pt x="442" y="298"/>
                  </a:lnTo>
                  <a:lnTo>
                    <a:pt x="443" y="298"/>
                  </a:lnTo>
                  <a:lnTo>
                    <a:pt x="443" y="296"/>
                  </a:lnTo>
                  <a:lnTo>
                    <a:pt x="444" y="296"/>
                  </a:lnTo>
                  <a:lnTo>
                    <a:pt x="445" y="296"/>
                  </a:lnTo>
                  <a:lnTo>
                    <a:pt x="445" y="295"/>
                  </a:lnTo>
                  <a:lnTo>
                    <a:pt x="447" y="295"/>
                  </a:lnTo>
                  <a:lnTo>
                    <a:pt x="445" y="295"/>
                  </a:lnTo>
                  <a:lnTo>
                    <a:pt x="447" y="295"/>
                  </a:lnTo>
                  <a:lnTo>
                    <a:pt x="447" y="294"/>
                  </a:lnTo>
                  <a:lnTo>
                    <a:pt x="448" y="294"/>
                  </a:lnTo>
                  <a:lnTo>
                    <a:pt x="449" y="293"/>
                  </a:lnTo>
                  <a:lnTo>
                    <a:pt x="450" y="293"/>
                  </a:lnTo>
                  <a:lnTo>
                    <a:pt x="453" y="293"/>
                  </a:lnTo>
                  <a:lnTo>
                    <a:pt x="452" y="293"/>
                  </a:lnTo>
                  <a:lnTo>
                    <a:pt x="452" y="291"/>
                  </a:lnTo>
                  <a:lnTo>
                    <a:pt x="450" y="291"/>
                  </a:lnTo>
                  <a:lnTo>
                    <a:pt x="450" y="293"/>
                  </a:lnTo>
                  <a:lnTo>
                    <a:pt x="449" y="293"/>
                  </a:lnTo>
                  <a:lnTo>
                    <a:pt x="449" y="291"/>
                  </a:lnTo>
                  <a:lnTo>
                    <a:pt x="450" y="291"/>
                  </a:lnTo>
                  <a:lnTo>
                    <a:pt x="452" y="291"/>
                  </a:lnTo>
                  <a:lnTo>
                    <a:pt x="453" y="291"/>
                  </a:lnTo>
                  <a:lnTo>
                    <a:pt x="454" y="291"/>
                  </a:lnTo>
                  <a:lnTo>
                    <a:pt x="453" y="291"/>
                  </a:lnTo>
                  <a:lnTo>
                    <a:pt x="454" y="291"/>
                  </a:lnTo>
                  <a:lnTo>
                    <a:pt x="456" y="291"/>
                  </a:lnTo>
                  <a:lnTo>
                    <a:pt x="456" y="293"/>
                  </a:lnTo>
                  <a:lnTo>
                    <a:pt x="456" y="294"/>
                  </a:lnTo>
                  <a:lnTo>
                    <a:pt x="457" y="294"/>
                  </a:lnTo>
                  <a:lnTo>
                    <a:pt x="456" y="294"/>
                  </a:lnTo>
                  <a:lnTo>
                    <a:pt x="457" y="294"/>
                  </a:lnTo>
                  <a:lnTo>
                    <a:pt x="457" y="295"/>
                  </a:lnTo>
                  <a:lnTo>
                    <a:pt x="456" y="295"/>
                  </a:lnTo>
                  <a:lnTo>
                    <a:pt x="457" y="295"/>
                  </a:lnTo>
                  <a:lnTo>
                    <a:pt x="456" y="295"/>
                  </a:lnTo>
                  <a:lnTo>
                    <a:pt x="456" y="296"/>
                  </a:lnTo>
                  <a:lnTo>
                    <a:pt x="454" y="296"/>
                  </a:lnTo>
                  <a:lnTo>
                    <a:pt x="456" y="296"/>
                  </a:lnTo>
                  <a:lnTo>
                    <a:pt x="456" y="298"/>
                  </a:lnTo>
                  <a:lnTo>
                    <a:pt x="457" y="298"/>
                  </a:lnTo>
                  <a:lnTo>
                    <a:pt x="457" y="296"/>
                  </a:lnTo>
                  <a:lnTo>
                    <a:pt x="456" y="296"/>
                  </a:lnTo>
                  <a:lnTo>
                    <a:pt x="457" y="296"/>
                  </a:lnTo>
                  <a:lnTo>
                    <a:pt x="457" y="295"/>
                  </a:lnTo>
                  <a:lnTo>
                    <a:pt x="458" y="295"/>
                  </a:lnTo>
                  <a:lnTo>
                    <a:pt x="459" y="295"/>
                  </a:lnTo>
                  <a:lnTo>
                    <a:pt x="461" y="295"/>
                  </a:lnTo>
                  <a:lnTo>
                    <a:pt x="459" y="295"/>
                  </a:lnTo>
                  <a:lnTo>
                    <a:pt x="459" y="296"/>
                  </a:lnTo>
                  <a:lnTo>
                    <a:pt x="458" y="296"/>
                  </a:lnTo>
                  <a:lnTo>
                    <a:pt x="459" y="296"/>
                  </a:lnTo>
                  <a:lnTo>
                    <a:pt x="461" y="296"/>
                  </a:lnTo>
                  <a:lnTo>
                    <a:pt x="462" y="296"/>
                  </a:lnTo>
                  <a:lnTo>
                    <a:pt x="462" y="298"/>
                  </a:lnTo>
                  <a:lnTo>
                    <a:pt x="461" y="298"/>
                  </a:lnTo>
                  <a:lnTo>
                    <a:pt x="462" y="298"/>
                  </a:lnTo>
                  <a:lnTo>
                    <a:pt x="463" y="299"/>
                  </a:lnTo>
                  <a:lnTo>
                    <a:pt x="462" y="299"/>
                  </a:lnTo>
                  <a:lnTo>
                    <a:pt x="463" y="299"/>
                  </a:lnTo>
                  <a:lnTo>
                    <a:pt x="463" y="300"/>
                  </a:lnTo>
                  <a:lnTo>
                    <a:pt x="463" y="301"/>
                  </a:lnTo>
                  <a:lnTo>
                    <a:pt x="462" y="301"/>
                  </a:lnTo>
                  <a:lnTo>
                    <a:pt x="462" y="303"/>
                  </a:lnTo>
                  <a:lnTo>
                    <a:pt x="462" y="301"/>
                  </a:lnTo>
                  <a:lnTo>
                    <a:pt x="463" y="303"/>
                  </a:lnTo>
                  <a:lnTo>
                    <a:pt x="463" y="304"/>
                  </a:lnTo>
                  <a:lnTo>
                    <a:pt x="462" y="304"/>
                  </a:lnTo>
                  <a:lnTo>
                    <a:pt x="463" y="304"/>
                  </a:lnTo>
                  <a:lnTo>
                    <a:pt x="462" y="304"/>
                  </a:lnTo>
                  <a:lnTo>
                    <a:pt x="462" y="305"/>
                  </a:lnTo>
                  <a:lnTo>
                    <a:pt x="463" y="305"/>
                  </a:lnTo>
                  <a:lnTo>
                    <a:pt x="464" y="305"/>
                  </a:lnTo>
                  <a:lnTo>
                    <a:pt x="463" y="305"/>
                  </a:lnTo>
                  <a:lnTo>
                    <a:pt x="462" y="305"/>
                  </a:lnTo>
                  <a:lnTo>
                    <a:pt x="462" y="307"/>
                  </a:lnTo>
                  <a:lnTo>
                    <a:pt x="461" y="307"/>
                  </a:lnTo>
                  <a:lnTo>
                    <a:pt x="461" y="305"/>
                  </a:lnTo>
                  <a:lnTo>
                    <a:pt x="459" y="305"/>
                  </a:lnTo>
                  <a:lnTo>
                    <a:pt x="459" y="307"/>
                  </a:lnTo>
                  <a:lnTo>
                    <a:pt x="461" y="307"/>
                  </a:lnTo>
                  <a:lnTo>
                    <a:pt x="462" y="307"/>
                  </a:lnTo>
                  <a:lnTo>
                    <a:pt x="463" y="307"/>
                  </a:lnTo>
                  <a:lnTo>
                    <a:pt x="464" y="307"/>
                  </a:lnTo>
                  <a:lnTo>
                    <a:pt x="464" y="308"/>
                  </a:lnTo>
                  <a:lnTo>
                    <a:pt x="463" y="308"/>
                  </a:lnTo>
                  <a:lnTo>
                    <a:pt x="462" y="308"/>
                  </a:lnTo>
                  <a:lnTo>
                    <a:pt x="462" y="307"/>
                  </a:lnTo>
                  <a:lnTo>
                    <a:pt x="462" y="308"/>
                  </a:lnTo>
                  <a:lnTo>
                    <a:pt x="463" y="308"/>
                  </a:lnTo>
                  <a:lnTo>
                    <a:pt x="463" y="309"/>
                  </a:lnTo>
                  <a:lnTo>
                    <a:pt x="464" y="308"/>
                  </a:lnTo>
                  <a:lnTo>
                    <a:pt x="464" y="309"/>
                  </a:lnTo>
                  <a:lnTo>
                    <a:pt x="463" y="309"/>
                  </a:lnTo>
                  <a:lnTo>
                    <a:pt x="464" y="309"/>
                  </a:lnTo>
                  <a:lnTo>
                    <a:pt x="463" y="309"/>
                  </a:lnTo>
                  <a:lnTo>
                    <a:pt x="464" y="309"/>
                  </a:lnTo>
                  <a:lnTo>
                    <a:pt x="464" y="310"/>
                  </a:lnTo>
                  <a:lnTo>
                    <a:pt x="463" y="310"/>
                  </a:lnTo>
                  <a:lnTo>
                    <a:pt x="463" y="312"/>
                  </a:lnTo>
                  <a:lnTo>
                    <a:pt x="462" y="312"/>
                  </a:lnTo>
                  <a:lnTo>
                    <a:pt x="462" y="313"/>
                  </a:lnTo>
                  <a:lnTo>
                    <a:pt x="461" y="313"/>
                  </a:lnTo>
                  <a:lnTo>
                    <a:pt x="459" y="313"/>
                  </a:lnTo>
                  <a:lnTo>
                    <a:pt x="459" y="314"/>
                  </a:lnTo>
                  <a:lnTo>
                    <a:pt x="458" y="314"/>
                  </a:lnTo>
                  <a:lnTo>
                    <a:pt x="458" y="315"/>
                  </a:lnTo>
                  <a:lnTo>
                    <a:pt x="457" y="315"/>
                  </a:lnTo>
                  <a:lnTo>
                    <a:pt x="457" y="317"/>
                  </a:lnTo>
                  <a:lnTo>
                    <a:pt x="457" y="315"/>
                  </a:lnTo>
                  <a:lnTo>
                    <a:pt x="457" y="317"/>
                  </a:lnTo>
                  <a:lnTo>
                    <a:pt x="457" y="315"/>
                  </a:lnTo>
                  <a:lnTo>
                    <a:pt x="457" y="317"/>
                  </a:lnTo>
                  <a:lnTo>
                    <a:pt x="457" y="315"/>
                  </a:lnTo>
                  <a:lnTo>
                    <a:pt x="456" y="315"/>
                  </a:lnTo>
                  <a:lnTo>
                    <a:pt x="456" y="317"/>
                  </a:lnTo>
                  <a:lnTo>
                    <a:pt x="456" y="315"/>
                  </a:lnTo>
                  <a:lnTo>
                    <a:pt x="454" y="315"/>
                  </a:lnTo>
                  <a:lnTo>
                    <a:pt x="453" y="315"/>
                  </a:lnTo>
                  <a:lnTo>
                    <a:pt x="453" y="317"/>
                  </a:lnTo>
                  <a:lnTo>
                    <a:pt x="453" y="315"/>
                  </a:lnTo>
                  <a:lnTo>
                    <a:pt x="453" y="317"/>
                  </a:lnTo>
                  <a:lnTo>
                    <a:pt x="452" y="317"/>
                  </a:lnTo>
                  <a:lnTo>
                    <a:pt x="450" y="317"/>
                  </a:lnTo>
                  <a:lnTo>
                    <a:pt x="450" y="318"/>
                  </a:lnTo>
                  <a:lnTo>
                    <a:pt x="450" y="317"/>
                  </a:lnTo>
                  <a:lnTo>
                    <a:pt x="450" y="318"/>
                  </a:lnTo>
                  <a:lnTo>
                    <a:pt x="449" y="318"/>
                  </a:lnTo>
                  <a:lnTo>
                    <a:pt x="449" y="317"/>
                  </a:lnTo>
                  <a:lnTo>
                    <a:pt x="448" y="318"/>
                  </a:lnTo>
                  <a:lnTo>
                    <a:pt x="448" y="317"/>
                  </a:lnTo>
                  <a:lnTo>
                    <a:pt x="448" y="318"/>
                  </a:lnTo>
                  <a:lnTo>
                    <a:pt x="448" y="319"/>
                  </a:lnTo>
                  <a:lnTo>
                    <a:pt x="447" y="319"/>
                  </a:lnTo>
                  <a:lnTo>
                    <a:pt x="447" y="321"/>
                  </a:lnTo>
                  <a:lnTo>
                    <a:pt x="447" y="322"/>
                  </a:lnTo>
                  <a:lnTo>
                    <a:pt x="445" y="322"/>
                  </a:lnTo>
                  <a:lnTo>
                    <a:pt x="447" y="322"/>
                  </a:lnTo>
                  <a:lnTo>
                    <a:pt x="445" y="322"/>
                  </a:lnTo>
                  <a:lnTo>
                    <a:pt x="445" y="321"/>
                  </a:lnTo>
                  <a:lnTo>
                    <a:pt x="445" y="322"/>
                  </a:lnTo>
                  <a:lnTo>
                    <a:pt x="444" y="322"/>
                  </a:lnTo>
                  <a:lnTo>
                    <a:pt x="444" y="323"/>
                  </a:lnTo>
                  <a:lnTo>
                    <a:pt x="444" y="324"/>
                  </a:lnTo>
                  <a:lnTo>
                    <a:pt x="443" y="324"/>
                  </a:lnTo>
                  <a:lnTo>
                    <a:pt x="443" y="323"/>
                  </a:lnTo>
                  <a:lnTo>
                    <a:pt x="443" y="324"/>
                  </a:lnTo>
                  <a:lnTo>
                    <a:pt x="442" y="324"/>
                  </a:lnTo>
                  <a:lnTo>
                    <a:pt x="442" y="326"/>
                  </a:lnTo>
                  <a:lnTo>
                    <a:pt x="440" y="326"/>
                  </a:lnTo>
                  <a:lnTo>
                    <a:pt x="440" y="327"/>
                  </a:lnTo>
                  <a:lnTo>
                    <a:pt x="440" y="326"/>
                  </a:lnTo>
                  <a:lnTo>
                    <a:pt x="439" y="326"/>
                  </a:lnTo>
                  <a:lnTo>
                    <a:pt x="439" y="327"/>
                  </a:lnTo>
                  <a:lnTo>
                    <a:pt x="439" y="326"/>
                  </a:lnTo>
                  <a:lnTo>
                    <a:pt x="439" y="327"/>
                  </a:lnTo>
                  <a:lnTo>
                    <a:pt x="439" y="326"/>
                  </a:lnTo>
                  <a:lnTo>
                    <a:pt x="438" y="326"/>
                  </a:lnTo>
                  <a:lnTo>
                    <a:pt x="438" y="327"/>
                  </a:lnTo>
                  <a:lnTo>
                    <a:pt x="438" y="326"/>
                  </a:lnTo>
                  <a:lnTo>
                    <a:pt x="438" y="327"/>
                  </a:lnTo>
                  <a:lnTo>
                    <a:pt x="436" y="327"/>
                  </a:lnTo>
                  <a:lnTo>
                    <a:pt x="436" y="326"/>
                  </a:lnTo>
                  <a:lnTo>
                    <a:pt x="435" y="327"/>
                  </a:lnTo>
                  <a:lnTo>
                    <a:pt x="434" y="327"/>
                  </a:lnTo>
                  <a:lnTo>
                    <a:pt x="433" y="327"/>
                  </a:lnTo>
                  <a:lnTo>
                    <a:pt x="431" y="327"/>
                  </a:lnTo>
                  <a:lnTo>
                    <a:pt x="433" y="327"/>
                  </a:lnTo>
                  <a:lnTo>
                    <a:pt x="431" y="327"/>
                  </a:lnTo>
                  <a:lnTo>
                    <a:pt x="430" y="327"/>
                  </a:lnTo>
                  <a:lnTo>
                    <a:pt x="430" y="326"/>
                  </a:lnTo>
                  <a:lnTo>
                    <a:pt x="430" y="327"/>
                  </a:lnTo>
                  <a:lnTo>
                    <a:pt x="429" y="327"/>
                  </a:lnTo>
                  <a:lnTo>
                    <a:pt x="429" y="326"/>
                  </a:lnTo>
                  <a:lnTo>
                    <a:pt x="428" y="326"/>
                  </a:lnTo>
                  <a:lnTo>
                    <a:pt x="426" y="326"/>
                  </a:lnTo>
                  <a:lnTo>
                    <a:pt x="425" y="326"/>
                  </a:lnTo>
                  <a:lnTo>
                    <a:pt x="424" y="326"/>
                  </a:lnTo>
                  <a:lnTo>
                    <a:pt x="422" y="327"/>
                  </a:lnTo>
                  <a:lnTo>
                    <a:pt x="422" y="326"/>
                  </a:lnTo>
                  <a:lnTo>
                    <a:pt x="422" y="327"/>
                  </a:lnTo>
                  <a:lnTo>
                    <a:pt x="422" y="326"/>
                  </a:lnTo>
                  <a:lnTo>
                    <a:pt x="421" y="326"/>
                  </a:lnTo>
                  <a:lnTo>
                    <a:pt x="420" y="326"/>
                  </a:lnTo>
                  <a:lnTo>
                    <a:pt x="419" y="326"/>
                  </a:lnTo>
                  <a:lnTo>
                    <a:pt x="417" y="326"/>
                  </a:lnTo>
                  <a:lnTo>
                    <a:pt x="416" y="326"/>
                  </a:lnTo>
                  <a:lnTo>
                    <a:pt x="415" y="326"/>
                  </a:lnTo>
                  <a:lnTo>
                    <a:pt x="414" y="326"/>
                  </a:lnTo>
                  <a:lnTo>
                    <a:pt x="412" y="326"/>
                  </a:lnTo>
                  <a:lnTo>
                    <a:pt x="411" y="326"/>
                  </a:lnTo>
                  <a:lnTo>
                    <a:pt x="410" y="326"/>
                  </a:lnTo>
                  <a:lnTo>
                    <a:pt x="408" y="326"/>
                  </a:lnTo>
                  <a:lnTo>
                    <a:pt x="408" y="327"/>
                  </a:lnTo>
                  <a:lnTo>
                    <a:pt x="407" y="327"/>
                  </a:lnTo>
                  <a:lnTo>
                    <a:pt x="407" y="326"/>
                  </a:lnTo>
                  <a:lnTo>
                    <a:pt x="407" y="327"/>
                  </a:lnTo>
                  <a:lnTo>
                    <a:pt x="406" y="327"/>
                  </a:lnTo>
                  <a:lnTo>
                    <a:pt x="406" y="326"/>
                  </a:lnTo>
                  <a:lnTo>
                    <a:pt x="405" y="327"/>
                  </a:lnTo>
                  <a:lnTo>
                    <a:pt x="406" y="327"/>
                  </a:lnTo>
                  <a:lnTo>
                    <a:pt x="405" y="327"/>
                  </a:lnTo>
                  <a:lnTo>
                    <a:pt x="405" y="328"/>
                  </a:lnTo>
                  <a:lnTo>
                    <a:pt x="403" y="328"/>
                  </a:lnTo>
                  <a:lnTo>
                    <a:pt x="403" y="329"/>
                  </a:lnTo>
                  <a:lnTo>
                    <a:pt x="402" y="329"/>
                  </a:lnTo>
                  <a:lnTo>
                    <a:pt x="402" y="331"/>
                  </a:lnTo>
                  <a:lnTo>
                    <a:pt x="402" y="332"/>
                  </a:lnTo>
                  <a:lnTo>
                    <a:pt x="401" y="332"/>
                  </a:lnTo>
                  <a:lnTo>
                    <a:pt x="401" y="333"/>
                  </a:lnTo>
                  <a:lnTo>
                    <a:pt x="401" y="335"/>
                  </a:lnTo>
                  <a:lnTo>
                    <a:pt x="400" y="335"/>
                  </a:lnTo>
                  <a:lnTo>
                    <a:pt x="398" y="335"/>
                  </a:lnTo>
                  <a:lnTo>
                    <a:pt x="397" y="335"/>
                  </a:lnTo>
                  <a:lnTo>
                    <a:pt x="396" y="335"/>
                  </a:lnTo>
                  <a:lnTo>
                    <a:pt x="396" y="336"/>
                  </a:lnTo>
                  <a:lnTo>
                    <a:pt x="394" y="336"/>
                  </a:lnTo>
                  <a:lnTo>
                    <a:pt x="396" y="336"/>
                  </a:lnTo>
                  <a:lnTo>
                    <a:pt x="394" y="336"/>
                  </a:lnTo>
                  <a:lnTo>
                    <a:pt x="394" y="335"/>
                  </a:lnTo>
                  <a:lnTo>
                    <a:pt x="394" y="336"/>
                  </a:lnTo>
                  <a:lnTo>
                    <a:pt x="393" y="337"/>
                  </a:lnTo>
                  <a:lnTo>
                    <a:pt x="392" y="338"/>
                  </a:lnTo>
                  <a:lnTo>
                    <a:pt x="391" y="340"/>
                  </a:lnTo>
                  <a:lnTo>
                    <a:pt x="391" y="341"/>
                  </a:lnTo>
                  <a:lnTo>
                    <a:pt x="389" y="341"/>
                  </a:lnTo>
                  <a:lnTo>
                    <a:pt x="389" y="342"/>
                  </a:lnTo>
                  <a:lnTo>
                    <a:pt x="389" y="343"/>
                  </a:lnTo>
                  <a:lnTo>
                    <a:pt x="388" y="343"/>
                  </a:lnTo>
                  <a:lnTo>
                    <a:pt x="387" y="343"/>
                  </a:lnTo>
                  <a:lnTo>
                    <a:pt x="387" y="342"/>
                  </a:lnTo>
                  <a:lnTo>
                    <a:pt x="385" y="342"/>
                  </a:lnTo>
                  <a:lnTo>
                    <a:pt x="384" y="342"/>
                  </a:lnTo>
                  <a:lnTo>
                    <a:pt x="383" y="342"/>
                  </a:lnTo>
                  <a:lnTo>
                    <a:pt x="382" y="341"/>
                  </a:lnTo>
                  <a:lnTo>
                    <a:pt x="380" y="341"/>
                  </a:lnTo>
                  <a:lnTo>
                    <a:pt x="382" y="341"/>
                  </a:lnTo>
                  <a:lnTo>
                    <a:pt x="382" y="342"/>
                  </a:lnTo>
                  <a:lnTo>
                    <a:pt x="383" y="342"/>
                  </a:lnTo>
                  <a:lnTo>
                    <a:pt x="384" y="342"/>
                  </a:lnTo>
                  <a:lnTo>
                    <a:pt x="385" y="342"/>
                  </a:lnTo>
                  <a:lnTo>
                    <a:pt x="385" y="343"/>
                  </a:lnTo>
                  <a:lnTo>
                    <a:pt x="387" y="343"/>
                  </a:lnTo>
                  <a:lnTo>
                    <a:pt x="388" y="343"/>
                  </a:lnTo>
                  <a:lnTo>
                    <a:pt x="388" y="345"/>
                  </a:lnTo>
                  <a:lnTo>
                    <a:pt x="387" y="345"/>
                  </a:lnTo>
                  <a:lnTo>
                    <a:pt x="387" y="346"/>
                  </a:lnTo>
                  <a:lnTo>
                    <a:pt x="387" y="347"/>
                  </a:lnTo>
                  <a:lnTo>
                    <a:pt x="385" y="347"/>
                  </a:lnTo>
                  <a:lnTo>
                    <a:pt x="385" y="349"/>
                  </a:lnTo>
                  <a:lnTo>
                    <a:pt x="384" y="349"/>
                  </a:lnTo>
                  <a:lnTo>
                    <a:pt x="384" y="350"/>
                  </a:lnTo>
                  <a:lnTo>
                    <a:pt x="383" y="350"/>
                  </a:lnTo>
                  <a:lnTo>
                    <a:pt x="383" y="351"/>
                  </a:lnTo>
                  <a:lnTo>
                    <a:pt x="383" y="352"/>
                  </a:lnTo>
                  <a:lnTo>
                    <a:pt x="382" y="352"/>
                  </a:lnTo>
                  <a:lnTo>
                    <a:pt x="380" y="354"/>
                  </a:lnTo>
                  <a:lnTo>
                    <a:pt x="379" y="354"/>
                  </a:lnTo>
                  <a:lnTo>
                    <a:pt x="379" y="355"/>
                  </a:lnTo>
                  <a:lnTo>
                    <a:pt x="378" y="355"/>
                  </a:lnTo>
                  <a:lnTo>
                    <a:pt x="377" y="355"/>
                  </a:lnTo>
                  <a:lnTo>
                    <a:pt x="377" y="356"/>
                  </a:lnTo>
                  <a:lnTo>
                    <a:pt x="377" y="355"/>
                  </a:lnTo>
                  <a:lnTo>
                    <a:pt x="375" y="356"/>
                  </a:lnTo>
                  <a:lnTo>
                    <a:pt x="374" y="356"/>
                  </a:lnTo>
                  <a:lnTo>
                    <a:pt x="374" y="358"/>
                  </a:lnTo>
                  <a:lnTo>
                    <a:pt x="373" y="358"/>
                  </a:lnTo>
                  <a:lnTo>
                    <a:pt x="371" y="359"/>
                  </a:lnTo>
                  <a:lnTo>
                    <a:pt x="370" y="359"/>
                  </a:lnTo>
                  <a:lnTo>
                    <a:pt x="370" y="360"/>
                  </a:lnTo>
                  <a:lnTo>
                    <a:pt x="369" y="360"/>
                  </a:lnTo>
                  <a:lnTo>
                    <a:pt x="369" y="361"/>
                  </a:lnTo>
                  <a:lnTo>
                    <a:pt x="368" y="363"/>
                  </a:lnTo>
                  <a:lnTo>
                    <a:pt x="366" y="363"/>
                  </a:lnTo>
                  <a:lnTo>
                    <a:pt x="366" y="364"/>
                  </a:lnTo>
                  <a:lnTo>
                    <a:pt x="365" y="364"/>
                  </a:lnTo>
                  <a:lnTo>
                    <a:pt x="365" y="365"/>
                  </a:lnTo>
                  <a:lnTo>
                    <a:pt x="364" y="365"/>
                  </a:lnTo>
                  <a:lnTo>
                    <a:pt x="363" y="365"/>
                  </a:lnTo>
                  <a:lnTo>
                    <a:pt x="363" y="364"/>
                  </a:lnTo>
                  <a:lnTo>
                    <a:pt x="363" y="365"/>
                  </a:lnTo>
                  <a:lnTo>
                    <a:pt x="364" y="365"/>
                  </a:lnTo>
                  <a:lnTo>
                    <a:pt x="365" y="365"/>
                  </a:lnTo>
                  <a:lnTo>
                    <a:pt x="365" y="366"/>
                  </a:lnTo>
                  <a:lnTo>
                    <a:pt x="364" y="366"/>
                  </a:lnTo>
                  <a:lnTo>
                    <a:pt x="363" y="366"/>
                  </a:lnTo>
                  <a:lnTo>
                    <a:pt x="363" y="368"/>
                  </a:lnTo>
                  <a:lnTo>
                    <a:pt x="361" y="368"/>
                  </a:lnTo>
                  <a:lnTo>
                    <a:pt x="360" y="369"/>
                  </a:lnTo>
                  <a:close/>
                  <a:moveTo>
                    <a:pt x="166" y="58"/>
                  </a:moveTo>
                  <a:lnTo>
                    <a:pt x="165" y="59"/>
                  </a:lnTo>
                  <a:lnTo>
                    <a:pt x="165" y="58"/>
                  </a:lnTo>
                  <a:lnTo>
                    <a:pt x="166" y="58"/>
                  </a:lnTo>
                  <a:close/>
                  <a:moveTo>
                    <a:pt x="168" y="58"/>
                  </a:moveTo>
                  <a:lnTo>
                    <a:pt x="166" y="58"/>
                  </a:lnTo>
                  <a:lnTo>
                    <a:pt x="166" y="57"/>
                  </a:lnTo>
                  <a:lnTo>
                    <a:pt x="168" y="57"/>
                  </a:lnTo>
                  <a:lnTo>
                    <a:pt x="168" y="58"/>
                  </a:lnTo>
                  <a:close/>
                  <a:moveTo>
                    <a:pt x="247" y="54"/>
                  </a:moveTo>
                  <a:lnTo>
                    <a:pt x="245" y="54"/>
                  </a:lnTo>
                  <a:lnTo>
                    <a:pt x="245" y="53"/>
                  </a:lnTo>
                  <a:lnTo>
                    <a:pt x="247" y="53"/>
                  </a:lnTo>
                  <a:lnTo>
                    <a:pt x="247" y="54"/>
                  </a:lnTo>
                  <a:close/>
                  <a:moveTo>
                    <a:pt x="242" y="56"/>
                  </a:moveTo>
                  <a:lnTo>
                    <a:pt x="240" y="56"/>
                  </a:lnTo>
                  <a:lnTo>
                    <a:pt x="239" y="56"/>
                  </a:lnTo>
                  <a:lnTo>
                    <a:pt x="240" y="54"/>
                  </a:lnTo>
                  <a:lnTo>
                    <a:pt x="240" y="53"/>
                  </a:lnTo>
                  <a:lnTo>
                    <a:pt x="242" y="53"/>
                  </a:lnTo>
                  <a:lnTo>
                    <a:pt x="240" y="54"/>
                  </a:lnTo>
                  <a:lnTo>
                    <a:pt x="242" y="54"/>
                  </a:lnTo>
                  <a:lnTo>
                    <a:pt x="242" y="56"/>
                  </a:lnTo>
                  <a:close/>
                  <a:moveTo>
                    <a:pt x="240" y="49"/>
                  </a:moveTo>
                  <a:lnTo>
                    <a:pt x="242" y="49"/>
                  </a:lnTo>
                  <a:lnTo>
                    <a:pt x="242" y="48"/>
                  </a:lnTo>
                  <a:lnTo>
                    <a:pt x="242" y="49"/>
                  </a:lnTo>
                  <a:lnTo>
                    <a:pt x="242" y="51"/>
                  </a:lnTo>
                  <a:lnTo>
                    <a:pt x="242" y="52"/>
                  </a:lnTo>
                  <a:lnTo>
                    <a:pt x="240" y="52"/>
                  </a:lnTo>
                  <a:lnTo>
                    <a:pt x="239" y="52"/>
                  </a:lnTo>
                  <a:lnTo>
                    <a:pt x="239" y="51"/>
                  </a:lnTo>
                  <a:lnTo>
                    <a:pt x="239" y="49"/>
                  </a:lnTo>
                  <a:lnTo>
                    <a:pt x="239" y="48"/>
                  </a:lnTo>
                  <a:lnTo>
                    <a:pt x="240" y="48"/>
                  </a:lnTo>
                  <a:lnTo>
                    <a:pt x="240" y="47"/>
                  </a:lnTo>
                  <a:lnTo>
                    <a:pt x="240" y="48"/>
                  </a:lnTo>
                  <a:lnTo>
                    <a:pt x="240" y="49"/>
                  </a:lnTo>
                  <a:close/>
                  <a:moveTo>
                    <a:pt x="146" y="46"/>
                  </a:moveTo>
                  <a:lnTo>
                    <a:pt x="147" y="47"/>
                  </a:lnTo>
                  <a:lnTo>
                    <a:pt x="147" y="48"/>
                  </a:lnTo>
                  <a:lnTo>
                    <a:pt x="147" y="49"/>
                  </a:lnTo>
                  <a:lnTo>
                    <a:pt x="147" y="51"/>
                  </a:lnTo>
                  <a:lnTo>
                    <a:pt x="147" y="52"/>
                  </a:lnTo>
                  <a:lnTo>
                    <a:pt x="147" y="53"/>
                  </a:lnTo>
                  <a:lnTo>
                    <a:pt x="146" y="53"/>
                  </a:lnTo>
                  <a:lnTo>
                    <a:pt x="147" y="53"/>
                  </a:lnTo>
                  <a:lnTo>
                    <a:pt x="147" y="54"/>
                  </a:lnTo>
                  <a:lnTo>
                    <a:pt x="146" y="54"/>
                  </a:lnTo>
                  <a:lnTo>
                    <a:pt x="146" y="56"/>
                  </a:lnTo>
                  <a:lnTo>
                    <a:pt x="145" y="56"/>
                  </a:lnTo>
                  <a:lnTo>
                    <a:pt x="145" y="57"/>
                  </a:lnTo>
                  <a:lnTo>
                    <a:pt x="146" y="57"/>
                  </a:lnTo>
                  <a:lnTo>
                    <a:pt x="145" y="57"/>
                  </a:lnTo>
                  <a:lnTo>
                    <a:pt x="145" y="58"/>
                  </a:lnTo>
                  <a:lnTo>
                    <a:pt x="144" y="58"/>
                  </a:lnTo>
                  <a:lnTo>
                    <a:pt x="144" y="59"/>
                  </a:lnTo>
                  <a:lnTo>
                    <a:pt x="145" y="58"/>
                  </a:lnTo>
                  <a:lnTo>
                    <a:pt x="145" y="59"/>
                  </a:lnTo>
                  <a:lnTo>
                    <a:pt x="145" y="58"/>
                  </a:lnTo>
                  <a:lnTo>
                    <a:pt x="146" y="58"/>
                  </a:lnTo>
                  <a:lnTo>
                    <a:pt x="147" y="57"/>
                  </a:lnTo>
                  <a:lnTo>
                    <a:pt x="147" y="58"/>
                  </a:lnTo>
                  <a:lnTo>
                    <a:pt x="149" y="58"/>
                  </a:lnTo>
                  <a:lnTo>
                    <a:pt x="150" y="57"/>
                  </a:lnTo>
                  <a:lnTo>
                    <a:pt x="149" y="58"/>
                  </a:lnTo>
                  <a:lnTo>
                    <a:pt x="149" y="57"/>
                  </a:lnTo>
                  <a:lnTo>
                    <a:pt x="150" y="57"/>
                  </a:lnTo>
                  <a:lnTo>
                    <a:pt x="150" y="56"/>
                  </a:lnTo>
                  <a:lnTo>
                    <a:pt x="149" y="56"/>
                  </a:lnTo>
                  <a:lnTo>
                    <a:pt x="150" y="54"/>
                  </a:lnTo>
                  <a:lnTo>
                    <a:pt x="150" y="53"/>
                  </a:lnTo>
                  <a:lnTo>
                    <a:pt x="151" y="51"/>
                  </a:lnTo>
                  <a:lnTo>
                    <a:pt x="152" y="51"/>
                  </a:lnTo>
                  <a:lnTo>
                    <a:pt x="154" y="51"/>
                  </a:lnTo>
                  <a:lnTo>
                    <a:pt x="154" y="52"/>
                  </a:lnTo>
                  <a:lnTo>
                    <a:pt x="155" y="52"/>
                  </a:lnTo>
                  <a:lnTo>
                    <a:pt x="156" y="53"/>
                  </a:lnTo>
                  <a:lnTo>
                    <a:pt x="158" y="53"/>
                  </a:lnTo>
                  <a:lnTo>
                    <a:pt x="159" y="53"/>
                  </a:lnTo>
                  <a:lnTo>
                    <a:pt x="159" y="54"/>
                  </a:lnTo>
                  <a:lnTo>
                    <a:pt x="160" y="54"/>
                  </a:lnTo>
                  <a:lnTo>
                    <a:pt x="161" y="56"/>
                  </a:lnTo>
                  <a:lnTo>
                    <a:pt x="163" y="56"/>
                  </a:lnTo>
                  <a:lnTo>
                    <a:pt x="163" y="57"/>
                  </a:lnTo>
                  <a:lnTo>
                    <a:pt x="161" y="58"/>
                  </a:lnTo>
                  <a:lnTo>
                    <a:pt x="161" y="59"/>
                  </a:lnTo>
                  <a:lnTo>
                    <a:pt x="160" y="59"/>
                  </a:lnTo>
                  <a:lnTo>
                    <a:pt x="161" y="59"/>
                  </a:lnTo>
                  <a:lnTo>
                    <a:pt x="161" y="61"/>
                  </a:lnTo>
                  <a:lnTo>
                    <a:pt x="160" y="61"/>
                  </a:lnTo>
                  <a:lnTo>
                    <a:pt x="159" y="62"/>
                  </a:lnTo>
                  <a:lnTo>
                    <a:pt x="159" y="63"/>
                  </a:lnTo>
                  <a:lnTo>
                    <a:pt x="160" y="63"/>
                  </a:lnTo>
                  <a:lnTo>
                    <a:pt x="159" y="63"/>
                  </a:lnTo>
                  <a:lnTo>
                    <a:pt x="159" y="65"/>
                  </a:lnTo>
                  <a:lnTo>
                    <a:pt x="159" y="66"/>
                  </a:lnTo>
                  <a:lnTo>
                    <a:pt x="159" y="65"/>
                  </a:lnTo>
                  <a:lnTo>
                    <a:pt x="160" y="65"/>
                  </a:lnTo>
                  <a:lnTo>
                    <a:pt x="160" y="63"/>
                  </a:lnTo>
                  <a:lnTo>
                    <a:pt x="161" y="63"/>
                  </a:lnTo>
                  <a:lnTo>
                    <a:pt x="160" y="63"/>
                  </a:lnTo>
                  <a:lnTo>
                    <a:pt x="160" y="62"/>
                  </a:lnTo>
                  <a:lnTo>
                    <a:pt x="161" y="62"/>
                  </a:lnTo>
                  <a:lnTo>
                    <a:pt x="161" y="61"/>
                  </a:lnTo>
                  <a:lnTo>
                    <a:pt x="163" y="61"/>
                  </a:lnTo>
                  <a:lnTo>
                    <a:pt x="161" y="62"/>
                  </a:lnTo>
                  <a:lnTo>
                    <a:pt x="161" y="63"/>
                  </a:lnTo>
                  <a:lnTo>
                    <a:pt x="161" y="62"/>
                  </a:lnTo>
                  <a:lnTo>
                    <a:pt x="163" y="62"/>
                  </a:lnTo>
                  <a:lnTo>
                    <a:pt x="163" y="63"/>
                  </a:lnTo>
                  <a:lnTo>
                    <a:pt x="163" y="65"/>
                  </a:lnTo>
                  <a:lnTo>
                    <a:pt x="163" y="63"/>
                  </a:lnTo>
                  <a:lnTo>
                    <a:pt x="163" y="62"/>
                  </a:lnTo>
                  <a:lnTo>
                    <a:pt x="164" y="61"/>
                  </a:lnTo>
                  <a:lnTo>
                    <a:pt x="164" y="59"/>
                  </a:lnTo>
                  <a:lnTo>
                    <a:pt x="165" y="59"/>
                  </a:lnTo>
                  <a:lnTo>
                    <a:pt x="165" y="58"/>
                  </a:lnTo>
                  <a:lnTo>
                    <a:pt x="165" y="59"/>
                  </a:lnTo>
                  <a:lnTo>
                    <a:pt x="166" y="59"/>
                  </a:lnTo>
                  <a:lnTo>
                    <a:pt x="165" y="59"/>
                  </a:lnTo>
                  <a:lnTo>
                    <a:pt x="165" y="61"/>
                  </a:lnTo>
                  <a:lnTo>
                    <a:pt x="166" y="61"/>
                  </a:lnTo>
                  <a:lnTo>
                    <a:pt x="166" y="62"/>
                  </a:lnTo>
                  <a:lnTo>
                    <a:pt x="166" y="61"/>
                  </a:lnTo>
                  <a:lnTo>
                    <a:pt x="166" y="59"/>
                  </a:lnTo>
                  <a:lnTo>
                    <a:pt x="168" y="59"/>
                  </a:lnTo>
                  <a:lnTo>
                    <a:pt x="168" y="61"/>
                  </a:lnTo>
                  <a:lnTo>
                    <a:pt x="169" y="61"/>
                  </a:lnTo>
                  <a:lnTo>
                    <a:pt x="170" y="61"/>
                  </a:lnTo>
                  <a:lnTo>
                    <a:pt x="170" y="62"/>
                  </a:lnTo>
                  <a:lnTo>
                    <a:pt x="170" y="61"/>
                  </a:lnTo>
                  <a:lnTo>
                    <a:pt x="169" y="61"/>
                  </a:lnTo>
                  <a:lnTo>
                    <a:pt x="169" y="59"/>
                  </a:lnTo>
                  <a:lnTo>
                    <a:pt x="168" y="59"/>
                  </a:lnTo>
                  <a:lnTo>
                    <a:pt x="169" y="59"/>
                  </a:lnTo>
                  <a:lnTo>
                    <a:pt x="169" y="61"/>
                  </a:lnTo>
                  <a:lnTo>
                    <a:pt x="170" y="61"/>
                  </a:lnTo>
                  <a:lnTo>
                    <a:pt x="170" y="59"/>
                  </a:lnTo>
                  <a:lnTo>
                    <a:pt x="169" y="59"/>
                  </a:lnTo>
                  <a:lnTo>
                    <a:pt x="169" y="58"/>
                  </a:lnTo>
                  <a:lnTo>
                    <a:pt x="169" y="57"/>
                  </a:lnTo>
                  <a:lnTo>
                    <a:pt x="168" y="57"/>
                  </a:lnTo>
                  <a:lnTo>
                    <a:pt x="168" y="56"/>
                  </a:lnTo>
                  <a:lnTo>
                    <a:pt x="169" y="56"/>
                  </a:lnTo>
                  <a:lnTo>
                    <a:pt x="169" y="57"/>
                  </a:lnTo>
                  <a:lnTo>
                    <a:pt x="170" y="57"/>
                  </a:lnTo>
                  <a:lnTo>
                    <a:pt x="169" y="57"/>
                  </a:lnTo>
                  <a:lnTo>
                    <a:pt x="169" y="56"/>
                  </a:lnTo>
                  <a:lnTo>
                    <a:pt x="170" y="56"/>
                  </a:lnTo>
                  <a:lnTo>
                    <a:pt x="169" y="56"/>
                  </a:lnTo>
                  <a:lnTo>
                    <a:pt x="168" y="56"/>
                  </a:lnTo>
                  <a:lnTo>
                    <a:pt x="168" y="54"/>
                  </a:lnTo>
                  <a:lnTo>
                    <a:pt x="166" y="54"/>
                  </a:lnTo>
                  <a:lnTo>
                    <a:pt x="165" y="53"/>
                  </a:lnTo>
                  <a:lnTo>
                    <a:pt x="165" y="52"/>
                  </a:lnTo>
                  <a:lnTo>
                    <a:pt x="165" y="51"/>
                  </a:lnTo>
                  <a:lnTo>
                    <a:pt x="166" y="51"/>
                  </a:lnTo>
                  <a:lnTo>
                    <a:pt x="168" y="51"/>
                  </a:lnTo>
                  <a:lnTo>
                    <a:pt x="169" y="52"/>
                  </a:lnTo>
                  <a:lnTo>
                    <a:pt x="170" y="52"/>
                  </a:lnTo>
                  <a:lnTo>
                    <a:pt x="170" y="53"/>
                  </a:lnTo>
                  <a:lnTo>
                    <a:pt x="172" y="56"/>
                  </a:lnTo>
                  <a:lnTo>
                    <a:pt x="173" y="56"/>
                  </a:lnTo>
                  <a:lnTo>
                    <a:pt x="174" y="56"/>
                  </a:lnTo>
                  <a:lnTo>
                    <a:pt x="173" y="56"/>
                  </a:lnTo>
                  <a:lnTo>
                    <a:pt x="174" y="57"/>
                  </a:lnTo>
                  <a:lnTo>
                    <a:pt x="174" y="58"/>
                  </a:lnTo>
                  <a:lnTo>
                    <a:pt x="174" y="59"/>
                  </a:lnTo>
                  <a:lnTo>
                    <a:pt x="174" y="58"/>
                  </a:lnTo>
                  <a:lnTo>
                    <a:pt x="175" y="59"/>
                  </a:lnTo>
                  <a:lnTo>
                    <a:pt x="175" y="58"/>
                  </a:lnTo>
                  <a:lnTo>
                    <a:pt x="177" y="59"/>
                  </a:lnTo>
                  <a:lnTo>
                    <a:pt x="177" y="61"/>
                  </a:lnTo>
                  <a:lnTo>
                    <a:pt x="177" y="62"/>
                  </a:lnTo>
                  <a:lnTo>
                    <a:pt x="177" y="63"/>
                  </a:lnTo>
                  <a:lnTo>
                    <a:pt x="177" y="65"/>
                  </a:lnTo>
                  <a:lnTo>
                    <a:pt x="177" y="66"/>
                  </a:lnTo>
                  <a:lnTo>
                    <a:pt x="177" y="67"/>
                  </a:lnTo>
                  <a:lnTo>
                    <a:pt x="177" y="66"/>
                  </a:lnTo>
                  <a:lnTo>
                    <a:pt x="178" y="66"/>
                  </a:lnTo>
                  <a:lnTo>
                    <a:pt x="178" y="67"/>
                  </a:lnTo>
                  <a:lnTo>
                    <a:pt x="177" y="67"/>
                  </a:lnTo>
                  <a:lnTo>
                    <a:pt x="178" y="67"/>
                  </a:lnTo>
                  <a:lnTo>
                    <a:pt x="178" y="68"/>
                  </a:lnTo>
                  <a:lnTo>
                    <a:pt x="178" y="70"/>
                  </a:lnTo>
                  <a:lnTo>
                    <a:pt x="179" y="70"/>
                  </a:lnTo>
                  <a:lnTo>
                    <a:pt x="178" y="71"/>
                  </a:lnTo>
                  <a:lnTo>
                    <a:pt x="178" y="72"/>
                  </a:lnTo>
                  <a:lnTo>
                    <a:pt x="178" y="73"/>
                  </a:lnTo>
                  <a:lnTo>
                    <a:pt x="179" y="73"/>
                  </a:lnTo>
                  <a:lnTo>
                    <a:pt x="178" y="73"/>
                  </a:lnTo>
                  <a:lnTo>
                    <a:pt x="179" y="75"/>
                  </a:lnTo>
                  <a:lnTo>
                    <a:pt x="179" y="73"/>
                  </a:lnTo>
                  <a:lnTo>
                    <a:pt x="179" y="75"/>
                  </a:lnTo>
                  <a:lnTo>
                    <a:pt x="179" y="76"/>
                  </a:lnTo>
                  <a:lnTo>
                    <a:pt x="180" y="76"/>
                  </a:lnTo>
                  <a:lnTo>
                    <a:pt x="182" y="76"/>
                  </a:lnTo>
                  <a:lnTo>
                    <a:pt x="180" y="75"/>
                  </a:lnTo>
                  <a:lnTo>
                    <a:pt x="180" y="73"/>
                  </a:lnTo>
                  <a:lnTo>
                    <a:pt x="182" y="75"/>
                  </a:lnTo>
                  <a:lnTo>
                    <a:pt x="182" y="73"/>
                  </a:lnTo>
                  <a:lnTo>
                    <a:pt x="184" y="72"/>
                  </a:lnTo>
                  <a:lnTo>
                    <a:pt x="183" y="72"/>
                  </a:lnTo>
                  <a:lnTo>
                    <a:pt x="183" y="71"/>
                  </a:lnTo>
                  <a:lnTo>
                    <a:pt x="184" y="71"/>
                  </a:lnTo>
                  <a:lnTo>
                    <a:pt x="183" y="71"/>
                  </a:lnTo>
                  <a:lnTo>
                    <a:pt x="183" y="70"/>
                  </a:lnTo>
                  <a:lnTo>
                    <a:pt x="182" y="68"/>
                  </a:lnTo>
                  <a:lnTo>
                    <a:pt x="182" y="67"/>
                  </a:lnTo>
                  <a:lnTo>
                    <a:pt x="180" y="67"/>
                  </a:lnTo>
                  <a:lnTo>
                    <a:pt x="180" y="66"/>
                  </a:lnTo>
                  <a:lnTo>
                    <a:pt x="180" y="65"/>
                  </a:lnTo>
                  <a:lnTo>
                    <a:pt x="180" y="63"/>
                  </a:lnTo>
                  <a:lnTo>
                    <a:pt x="180" y="65"/>
                  </a:lnTo>
                  <a:lnTo>
                    <a:pt x="182" y="65"/>
                  </a:lnTo>
                  <a:lnTo>
                    <a:pt x="182" y="63"/>
                  </a:lnTo>
                  <a:lnTo>
                    <a:pt x="180" y="63"/>
                  </a:lnTo>
                  <a:lnTo>
                    <a:pt x="180" y="62"/>
                  </a:lnTo>
                  <a:lnTo>
                    <a:pt x="180" y="61"/>
                  </a:lnTo>
                  <a:lnTo>
                    <a:pt x="179" y="59"/>
                  </a:lnTo>
                  <a:lnTo>
                    <a:pt x="180" y="59"/>
                  </a:lnTo>
                  <a:lnTo>
                    <a:pt x="180" y="58"/>
                  </a:lnTo>
                  <a:lnTo>
                    <a:pt x="179" y="58"/>
                  </a:lnTo>
                  <a:lnTo>
                    <a:pt x="180" y="58"/>
                  </a:lnTo>
                  <a:lnTo>
                    <a:pt x="179" y="57"/>
                  </a:lnTo>
                  <a:lnTo>
                    <a:pt x="179" y="56"/>
                  </a:lnTo>
                  <a:lnTo>
                    <a:pt x="179" y="54"/>
                  </a:lnTo>
                  <a:lnTo>
                    <a:pt x="179" y="53"/>
                  </a:lnTo>
                  <a:lnTo>
                    <a:pt x="179" y="52"/>
                  </a:lnTo>
                  <a:lnTo>
                    <a:pt x="179" y="51"/>
                  </a:lnTo>
                  <a:lnTo>
                    <a:pt x="178" y="51"/>
                  </a:lnTo>
                  <a:lnTo>
                    <a:pt x="179" y="51"/>
                  </a:lnTo>
                  <a:lnTo>
                    <a:pt x="178" y="49"/>
                  </a:lnTo>
                  <a:lnTo>
                    <a:pt x="178" y="48"/>
                  </a:lnTo>
                  <a:lnTo>
                    <a:pt x="179" y="47"/>
                  </a:lnTo>
                  <a:lnTo>
                    <a:pt x="180" y="48"/>
                  </a:lnTo>
                  <a:lnTo>
                    <a:pt x="180" y="47"/>
                  </a:lnTo>
                  <a:lnTo>
                    <a:pt x="179" y="47"/>
                  </a:lnTo>
                  <a:lnTo>
                    <a:pt x="179" y="46"/>
                  </a:lnTo>
                  <a:lnTo>
                    <a:pt x="179" y="44"/>
                  </a:lnTo>
                  <a:lnTo>
                    <a:pt x="180" y="46"/>
                  </a:lnTo>
                  <a:lnTo>
                    <a:pt x="182" y="44"/>
                  </a:lnTo>
                  <a:lnTo>
                    <a:pt x="182" y="46"/>
                  </a:lnTo>
                  <a:lnTo>
                    <a:pt x="183" y="46"/>
                  </a:lnTo>
                  <a:lnTo>
                    <a:pt x="183" y="47"/>
                  </a:lnTo>
                  <a:lnTo>
                    <a:pt x="184" y="47"/>
                  </a:lnTo>
                  <a:lnTo>
                    <a:pt x="184" y="48"/>
                  </a:lnTo>
                  <a:lnTo>
                    <a:pt x="186" y="47"/>
                  </a:lnTo>
                  <a:lnTo>
                    <a:pt x="184" y="47"/>
                  </a:lnTo>
                  <a:lnTo>
                    <a:pt x="184" y="46"/>
                  </a:lnTo>
                  <a:lnTo>
                    <a:pt x="186" y="46"/>
                  </a:lnTo>
                  <a:lnTo>
                    <a:pt x="187" y="46"/>
                  </a:lnTo>
                  <a:lnTo>
                    <a:pt x="187" y="47"/>
                  </a:lnTo>
                  <a:lnTo>
                    <a:pt x="188" y="47"/>
                  </a:lnTo>
                  <a:lnTo>
                    <a:pt x="188" y="48"/>
                  </a:lnTo>
                  <a:lnTo>
                    <a:pt x="189" y="49"/>
                  </a:lnTo>
                  <a:lnTo>
                    <a:pt x="191" y="51"/>
                  </a:lnTo>
                  <a:lnTo>
                    <a:pt x="191" y="49"/>
                  </a:lnTo>
                  <a:lnTo>
                    <a:pt x="192" y="49"/>
                  </a:lnTo>
                  <a:lnTo>
                    <a:pt x="192" y="51"/>
                  </a:lnTo>
                  <a:lnTo>
                    <a:pt x="192" y="52"/>
                  </a:lnTo>
                  <a:lnTo>
                    <a:pt x="193" y="52"/>
                  </a:lnTo>
                  <a:lnTo>
                    <a:pt x="192" y="52"/>
                  </a:lnTo>
                  <a:lnTo>
                    <a:pt x="193" y="52"/>
                  </a:lnTo>
                  <a:lnTo>
                    <a:pt x="193" y="53"/>
                  </a:lnTo>
                  <a:lnTo>
                    <a:pt x="193" y="54"/>
                  </a:lnTo>
                  <a:lnTo>
                    <a:pt x="194" y="54"/>
                  </a:lnTo>
                  <a:lnTo>
                    <a:pt x="194" y="56"/>
                  </a:lnTo>
                  <a:lnTo>
                    <a:pt x="193" y="56"/>
                  </a:lnTo>
                  <a:lnTo>
                    <a:pt x="194" y="56"/>
                  </a:lnTo>
                  <a:lnTo>
                    <a:pt x="193" y="56"/>
                  </a:lnTo>
                  <a:lnTo>
                    <a:pt x="193" y="54"/>
                  </a:lnTo>
                  <a:lnTo>
                    <a:pt x="193" y="56"/>
                  </a:lnTo>
                  <a:lnTo>
                    <a:pt x="193" y="57"/>
                  </a:lnTo>
                  <a:lnTo>
                    <a:pt x="194" y="57"/>
                  </a:lnTo>
                  <a:lnTo>
                    <a:pt x="194" y="58"/>
                  </a:lnTo>
                  <a:lnTo>
                    <a:pt x="194" y="59"/>
                  </a:lnTo>
                  <a:lnTo>
                    <a:pt x="194" y="61"/>
                  </a:lnTo>
                  <a:lnTo>
                    <a:pt x="194" y="62"/>
                  </a:lnTo>
                  <a:lnTo>
                    <a:pt x="194" y="63"/>
                  </a:lnTo>
                  <a:lnTo>
                    <a:pt x="196" y="63"/>
                  </a:lnTo>
                  <a:lnTo>
                    <a:pt x="196" y="65"/>
                  </a:lnTo>
                  <a:lnTo>
                    <a:pt x="196" y="66"/>
                  </a:lnTo>
                  <a:lnTo>
                    <a:pt x="196" y="67"/>
                  </a:lnTo>
                  <a:lnTo>
                    <a:pt x="196" y="68"/>
                  </a:lnTo>
                  <a:lnTo>
                    <a:pt x="197" y="68"/>
                  </a:lnTo>
                  <a:lnTo>
                    <a:pt x="197" y="70"/>
                  </a:lnTo>
                  <a:lnTo>
                    <a:pt x="197" y="71"/>
                  </a:lnTo>
                  <a:lnTo>
                    <a:pt x="197" y="72"/>
                  </a:lnTo>
                  <a:lnTo>
                    <a:pt x="198" y="72"/>
                  </a:lnTo>
                  <a:lnTo>
                    <a:pt x="198" y="73"/>
                  </a:lnTo>
                  <a:lnTo>
                    <a:pt x="198" y="75"/>
                  </a:lnTo>
                  <a:lnTo>
                    <a:pt x="200" y="76"/>
                  </a:lnTo>
                  <a:lnTo>
                    <a:pt x="200" y="77"/>
                  </a:lnTo>
                  <a:lnTo>
                    <a:pt x="200" y="79"/>
                  </a:lnTo>
                  <a:lnTo>
                    <a:pt x="200" y="80"/>
                  </a:lnTo>
                  <a:lnTo>
                    <a:pt x="198" y="80"/>
                  </a:lnTo>
                  <a:lnTo>
                    <a:pt x="198" y="81"/>
                  </a:lnTo>
                  <a:lnTo>
                    <a:pt x="200" y="82"/>
                  </a:lnTo>
                  <a:lnTo>
                    <a:pt x="198" y="82"/>
                  </a:lnTo>
                  <a:lnTo>
                    <a:pt x="198" y="84"/>
                  </a:lnTo>
                  <a:lnTo>
                    <a:pt x="198" y="85"/>
                  </a:lnTo>
                  <a:lnTo>
                    <a:pt x="200" y="86"/>
                  </a:lnTo>
                  <a:lnTo>
                    <a:pt x="201" y="87"/>
                  </a:lnTo>
                  <a:lnTo>
                    <a:pt x="201" y="90"/>
                  </a:lnTo>
                  <a:lnTo>
                    <a:pt x="202" y="90"/>
                  </a:lnTo>
                  <a:lnTo>
                    <a:pt x="202" y="91"/>
                  </a:lnTo>
                  <a:lnTo>
                    <a:pt x="203" y="91"/>
                  </a:lnTo>
                  <a:lnTo>
                    <a:pt x="203" y="93"/>
                  </a:lnTo>
                  <a:lnTo>
                    <a:pt x="205" y="93"/>
                  </a:lnTo>
                  <a:lnTo>
                    <a:pt x="206" y="93"/>
                  </a:lnTo>
                  <a:lnTo>
                    <a:pt x="206" y="94"/>
                  </a:lnTo>
                  <a:lnTo>
                    <a:pt x="207" y="95"/>
                  </a:lnTo>
                  <a:lnTo>
                    <a:pt x="207" y="94"/>
                  </a:lnTo>
                  <a:lnTo>
                    <a:pt x="206" y="94"/>
                  </a:lnTo>
                  <a:lnTo>
                    <a:pt x="206" y="93"/>
                  </a:lnTo>
                  <a:lnTo>
                    <a:pt x="206" y="91"/>
                  </a:lnTo>
                  <a:lnTo>
                    <a:pt x="207" y="93"/>
                  </a:lnTo>
                  <a:lnTo>
                    <a:pt x="207" y="94"/>
                  </a:lnTo>
                  <a:lnTo>
                    <a:pt x="208" y="95"/>
                  </a:lnTo>
                  <a:lnTo>
                    <a:pt x="210" y="95"/>
                  </a:lnTo>
                  <a:lnTo>
                    <a:pt x="211" y="96"/>
                  </a:lnTo>
                  <a:lnTo>
                    <a:pt x="211" y="98"/>
                  </a:lnTo>
                  <a:lnTo>
                    <a:pt x="211" y="96"/>
                  </a:lnTo>
                  <a:lnTo>
                    <a:pt x="212" y="98"/>
                  </a:lnTo>
                  <a:lnTo>
                    <a:pt x="214" y="99"/>
                  </a:lnTo>
                  <a:lnTo>
                    <a:pt x="214" y="98"/>
                  </a:lnTo>
                  <a:lnTo>
                    <a:pt x="215" y="98"/>
                  </a:lnTo>
                  <a:lnTo>
                    <a:pt x="215" y="99"/>
                  </a:lnTo>
                  <a:lnTo>
                    <a:pt x="214" y="99"/>
                  </a:lnTo>
                  <a:lnTo>
                    <a:pt x="215" y="99"/>
                  </a:lnTo>
                  <a:lnTo>
                    <a:pt x="215" y="100"/>
                  </a:lnTo>
                  <a:lnTo>
                    <a:pt x="216" y="100"/>
                  </a:lnTo>
                  <a:lnTo>
                    <a:pt x="217" y="100"/>
                  </a:lnTo>
                  <a:lnTo>
                    <a:pt x="217" y="99"/>
                  </a:lnTo>
                  <a:lnTo>
                    <a:pt x="217" y="100"/>
                  </a:lnTo>
                  <a:lnTo>
                    <a:pt x="217" y="101"/>
                  </a:lnTo>
                  <a:lnTo>
                    <a:pt x="219" y="103"/>
                  </a:lnTo>
                  <a:lnTo>
                    <a:pt x="217" y="103"/>
                  </a:lnTo>
                  <a:lnTo>
                    <a:pt x="219" y="103"/>
                  </a:lnTo>
                  <a:lnTo>
                    <a:pt x="217" y="103"/>
                  </a:lnTo>
                  <a:lnTo>
                    <a:pt x="217" y="104"/>
                  </a:lnTo>
                  <a:lnTo>
                    <a:pt x="219" y="104"/>
                  </a:lnTo>
                  <a:lnTo>
                    <a:pt x="219" y="105"/>
                  </a:lnTo>
                  <a:lnTo>
                    <a:pt x="219" y="107"/>
                  </a:lnTo>
                  <a:lnTo>
                    <a:pt x="217" y="107"/>
                  </a:lnTo>
                  <a:lnTo>
                    <a:pt x="219" y="107"/>
                  </a:lnTo>
                  <a:lnTo>
                    <a:pt x="219" y="108"/>
                  </a:lnTo>
                  <a:lnTo>
                    <a:pt x="217" y="108"/>
                  </a:lnTo>
                  <a:lnTo>
                    <a:pt x="216" y="108"/>
                  </a:lnTo>
                  <a:lnTo>
                    <a:pt x="216" y="107"/>
                  </a:lnTo>
                  <a:lnTo>
                    <a:pt x="215" y="107"/>
                  </a:lnTo>
                  <a:lnTo>
                    <a:pt x="215" y="105"/>
                  </a:lnTo>
                  <a:lnTo>
                    <a:pt x="215" y="104"/>
                  </a:lnTo>
                  <a:lnTo>
                    <a:pt x="215" y="105"/>
                  </a:lnTo>
                  <a:lnTo>
                    <a:pt x="215" y="107"/>
                  </a:lnTo>
                  <a:lnTo>
                    <a:pt x="215" y="108"/>
                  </a:lnTo>
                  <a:lnTo>
                    <a:pt x="214" y="108"/>
                  </a:lnTo>
                  <a:lnTo>
                    <a:pt x="214" y="107"/>
                  </a:lnTo>
                  <a:lnTo>
                    <a:pt x="212" y="107"/>
                  </a:lnTo>
                  <a:lnTo>
                    <a:pt x="212" y="105"/>
                  </a:lnTo>
                  <a:lnTo>
                    <a:pt x="211" y="105"/>
                  </a:lnTo>
                  <a:lnTo>
                    <a:pt x="211" y="104"/>
                  </a:lnTo>
                  <a:lnTo>
                    <a:pt x="211" y="105"/>
                  </a:lnTo>
                  <a:lnTo>
                    <a:pt x="210" y="105"/>
                  </a:lnTo>
                  <a:lnTo>
                    <a:pt x="211" y="105"/>
                  </a:lnTo>
                  <a:lnTo>
                    <a:pt x="211" y="107"/>
                  </a:lnTo>
                  <a:lnTo>
                    <a:pt x="210" y="107"/>
                  </a:lnTo>
                  <a:lnTo>
                    <a:pt x="210" y="105"/>
                  </a:lnTo>
                  <a:lnTo>
                    <a:pt x="210" y="107"/>
                  </a:lnTo>
                  <a:lnTo>
                    <a:pt x="210" y="105"/>
                  </a:lnTo>
                  <a:lnTo>
                    <a:pt x="210" y="107"/>
                  </a:lnTo>
                  <a:lnTo>
                    <a:pt x="208" y="107"/>
                  </a:lnTo>
                  <a:lnTo>
                    <a:pt x="210" y="108"/>
                  </a:lnTo>
                  <a:lnTo>
                    <a:pt x="210" y="109"/>
                  </a:lnTo>
                  <a:lnTo>
                    <a:pt x="208" y="109"/>
                  </a:lnTo>
                  <a:lnTo>
                    <a:pt x="208" y="110"/>
                  </a:lnTo>
                  <a:lnTo>
                    <a:pt x="207" y="109"/>
                  </a:lnTo>
                  <a:lnTo>
                    <a:pt x="206" y="109"/>
                  </a:lnTo>
                  <a:lnTo>
                    <a:pt x="206" y="108"/>
                  </a:lnTo>
                  <a:lnTo>
                    <a:pt x="205" y="108"/>
                  </a:lnTo>
                  <a:lnTo>
                    <a:pt x="205" y="107"/>
                  </a:lnTo>
                  <a:lnTo>
                    <a:pt x="205" y="108"/>
                  </a:lnTo>
                  <a:lnTo>
                    <a:pt x="205" y="109"/>
                  </a:lnTo>
                  <a:lnTo>
                    <a:pt x="206" y="109"/>
                  </a:lnTo>
                  <a:lnTo>
                    <a:pt x="206" y="110"/>
                  </a:lnTo>
                  <a:lnTo>
                    <a:pt x="206" y="112"/>
                  </a:lnTo>
                  <a:lnTo>
                    <a:pt x="206" y="110"/>
                  </a:lnTo>
                  <a:lnTo>
                    <a:pt x="207" y="110"/>
                  </a:lnTo>
                  <a:lnTo>
                    <a:pt x="207" y="112"/>
                  </a:lnTo>
                  <a:lnTo>
                    <a:pt x="207" y="113"/>
                  </a:lnTo>
                  <a:lnTo>
                    <a:pt x="207" y="114"/>
                  </a:lnTo>
                  <a:lnTo>
                    <a:pt x="206" y="114"/>
                  </a:lnTo>
                  <a:lnTo>
                    <a:pt x="206" y="116"/>
                  </a:lnTo>
                  <a:lnTo>
                    <a:pt x="206" y="117"/>
                  </a:lnTo>
                  <a:lnTo>
                    <a:pt x="206" y="116"/>
                  </a:lnTo>
                  <a:lnTo>
                    <a:pt x="207" y="116"/>
                  </a:lnTo>
                  <a:lnTo>
                    <a:pt x="207" y="114"/>
                  </a:lnTo>
                  <a:lnTo>
                    <a:pt x="207" y="113"/>
                  </a:lnTo>
                  <a:lnTo>
                    <a:pt x="207" y="112"/>
                  </a:lnTo>
                  <a:lnTo>
                    <a:pt x="208" y="112"/>
                  </a:lnTo>
                  <a:lnTo>
                    <a:pt x="210" y="112"/>
                  </a:lnTo>
                  <a:lnTo>
                    <a:pt x="210" y="110"/>
                  </a:lnTo>
                  <a:lnTo>
                    <a:pt x="211" y="110"/>
                  </a:lnTo>
                  <a:lnTo>
                    <a:pt x="212" y="110"/>
                  </a:lnTo>
                  <a:lnTo>
                    <a:pt x="212" y="112"/>
                  </a:lnTo>
                  <a:lnTo>
                    <a:pt x="212" y="113"/>
                  </a:lnTo>
                  <a:lnTo>
                    <a:pt x="211" y="113"/>
                  </a:lnTo>
                  <a:lnTo>
                    <a:pt x="212" y="113"/>
                  </a:lnTo>
                  <a:lnTo>
                    <a:pt x="212" y="114"/>
                  </a:lnTo>
                  <a:lnTo>
                    <a:pt x="211" y="114"/>
                  </a:lnTo>
                  <a:lnTo>
                    <a:pt x="211" y="116"/>
                  </a:lnTo>
                  <a:lnTo>
                    <a:pt x="212" y="116"/>
                  </a:lnTo>
                  <a:lnTo>
                    <a:pt x="212" y="114"/>
                  </a:lnTo>
                  <a:lnTo>
                    <a:pt x="214" y="114"/>
                  </a:lnTo>
                  <a:lnTo>
                    <a:pt x="214" y="116"/>
                  </a:lnTo>
                  <a:lnTo>
                    <a:pt x="214" y="117"/>
                  </a:lnTo>
                  <a:lnTo>
                    <a:pt x="214" y="118"/>
                  </a:lnTo>
                  <a:lnTo>
                    <a:pt x="212" y="118"/>
                  </a:lnTo>
                  <a:lnTo>
                    <a:pt x="211" y="118"/>
                  </a:lnTo>
                  <a:lnTo>
                    <a:pt x="211" y="119"/>
                  </a:lnTo>
                  <a:lnTo>
                    <a:pt x="210" y="118"/>
                  </a:lnTo>
                  <a:lnTo>
                    <a:pt x="210" y="119"/>
                  </a:lnTo>
                  <a:lnTo>
                    <a:pt x="210" y="121"/>
                  </a:lnTo>
                  <a:lnTo>
                    <a:pt x="208" y="121"/>
                  </a:lnTo>
                  <a:lnTo>
                    <a:pt x="208" y="119"/>
                  </a:lnTo>
                  <a:lnTo>
                    <a:pt x="208" y="121"/>
                  </a:lnTo>
                  <a:lnTo>
                    <a:pt x="207" y="121"/>
                  </a:lnTo>
                  <a:lnTo>
                    <a:pt x="206" y="121"/>
                  </a:lnTo>
                  <a:lnTo>
                    <a:pt x="205" y="121"/>
                  </a:lnTo>
                  <a:lnTo>
                    <a:pt x="205" y="122"/>
                  </a:lnTo>
                  <a:lnTo>
                    <a:pt x="205" y="121"/>
                  </a:lnTo>
                  <a:lnTo>
                    <a:pt x="203" y="121"/>
                  </a:lnTo>
                  <a:lnTo>
                    <a:pt x="202" y="121"/>
                  </a:lnTo>
                  <a:lnTo>
                    <a:pt x="201" y="121"/>
                  </a:lnTo>
                  <a:lnTo>
                    <a:pt x="201" y="119"/>
                  </a:lnTo>
                  <a:lnTo>
                    <a:pt x="200" y="119"/>
                  </a:lnTo>
                  <a:lnTo>
                    <a:pt x="198" y="119"/>
                  </a:lnTo>
                  <a:lnTo>
                    <a:pt x="198" y="121"/>
                  </a:lnTo>
                  <a:lnTo>
                    <a:pt x="197" y="119"/>
                  </a:lnTo>
                  <a:lnTo>
                    <a:pt x="196" y="119"/>
                  </a:lnTo>
                  <a:lnTo>
                    <a:pt x="194" y="119"/>
                  </a:lnTo>
                  <a:lnTo>
                    <a:pt x="194" y="118"/>
                  </a:lnTo>
                  <a:lnTo>
                    <a:pt x="196" y="118"/>
                  </a:lnTo>
                  <a:lnTo>
                    <a:pt x="197" y="117"/>
                  </a:lnTo>
                  <a:lnTo>
                    <a:pt x="196" y="117"/>
                  </a:lnTo>
                  <a:lnTo>
                    <a:pt x="194" y="117"/>
                  </a:lnTo>
                  <a:lnTo>
                    <a:pt x="193" y="117"/>
                  </a:lnTo>
                  <a:lnTo>
                    <a:pt x="193" y="116"/>
                  </a:lnTo>
                  <a:lnTo>
                    <a:pt x="191" y="116"/>
                  </a:lnTo>
                  <a:lnTo>
                    <a:pt x="189" y="116"/>
                  </a:lnTo>
                  <a:lnTo>
                    <a:pt x="188" y="116"/>
                  </a:lnTo>
                  <a:lnTo>
                    <a:pt x="188" y="114"/>
                  </a:lnTo>
                  <a:lnTo>
                    <a:pt x="189" y="114"/>
                  </a:lnTo>
                  <a:lnTo>
                    <a:pt x="189" y="113"/>
                  </a:lnTo>
                  <a:lnTo>
                    <a:pt x="189" y="112"/>
                  </a:lnTo>
                  <a:lnTo>
                    <a:pt x="188" y="112"/>
                  </a:lnTo>
                  <a:lnTo>
                    <a:pt x="188" y="110"/>
                  </a:lnTo>
                  <a:lnTo>
                    <a:pt x="187" y="110"/>
                  </a:lnTo>
                  <a:lnTo>
                    <a:pt x="187" y="112"/>
                  </a:lnTo>
                  <a:lnTo>
                    <a:pt x="186" y="113"/>
                  </a:lnTo>
                  <a:lnTo>
                    <a:pt x="186" y="114"/>
                  </a:lnTo>
                  <a:lnTo>
                    <a:pt x="186" y="116"/>
                  </a:lnTo>
                  <a:lnTo>
                    <a:pt x="184" y="116"/>
                  </a:lnTo>
                  <a:lnTo>
                    <a:pt x="186" y="116"/>
                  </a:lnTo>
                  <a:lnTo>
                    <a:pt x="184" y="116"/>
                  </a:lnTo>
                  <a:lnTo>
                    <a:pt x="183" y="117"/>
                  </a:lnTo>
                  <a:lnTo>
                    <a:pt x="183" y="118"/>
                  </a:lnTo>
                  <a:lnTo>
                    <a:pt x="180" y="119"/>
                  </a:lnTo>
                  <a:lnTo>
                    <a:pt x="178" y="119"/>
                  </a:lnTo>
                  <a:lnTo>
                    <a:pt x="177" y="119"/>
                  </a:lnTo>
                  <a:lnTo>
                    <a:pt x="177" y="121"/>
                  </a:lnTo>
                  <a:lnTo>
                    <a:pt x="175" y="121"/>
                  </a:lnTo>
                  <a:lnTo>
                    <a:pt x="175" y="122"/>
                  </a:lnTo>
                  <a:lnTo>
                    <a:pt x="174" y="122"/>
                  </a:lnTo>
                  <a:lnTo>
                    <a:pt x="173" y="123"/>
                  </a:lnTo>
                  <a:lnTo>
                    <a:pt x="170" y="123"/>
                  </a:lnTo>
                  <a:lnTo>
                    <a:pt x="169" y="123"/>
                  </a:lnTo>
                  <a:lnTo>
                    <a:pt x="168" y="123"/>
                  </a:lnTo>
                  <a:lnTo>
                    <a:pt x="168" y="124"/>
                  </a:lnTo>
                  <a:lnTo>
                    <a:pt x="166" y="124"/>
                  </a:lnTo>
                  <a:lnTo>
                    <a:pt x="165" y="123"/>
                  </a:lnTo>
                  <a:lnTo>
                    <a:pt x="165" y="124"/>
                  </a:lnTo>
                  <a:lnTo>
                    <a:pt x="164" y="124"/>
                  </a:lnTo>
                  <a:lnTo>
                    <a:pt x="163" y="124"/>
                  </a:lnTo>
                  <a:lnTo>
                    <a:pt x="164" y="124"/>
                  </a:lnTo>
                  <a:lnTo>
                    <a:pt x="163" y="124"/>
                  </a:lnTo>
                  <a:lnTo>
                    <a:pt x="161" y="124"/>
                  </a:lnTo>
                  <a:lnTo>
                    <a:pt x="163" y="124"/>
                  </a:lnTo>
                  <a:lnTo>
                    <a:pt x="161" y="126"/>
                  </a:lnTo>
                  <a:lnTo>
                    <a:pt x="160" y="124"/>
                  </a:lnTo>
                  <a:lnTo>
                    <a:pt x="159" y="126"/>
                  </a:lnTo>
                  <a:lnTo>
                    <a:pt x="156" y="126"/>
                  </a:lnTo>
                  <a:lnTo>
                    <a:pt x="155" y="126"/>
                  </a:lnTo>
                  <a:lnTo>
                    <a:pt x="154" y="126"/>
                  </a:lnTo>
                  <a:lnTo>
                    <a:pt x="152" y="126"/>
                  </a:lnTo>
                  <a:lnTo>
                    <a:pt x="151" y="126"/>
                  </a:lnTo>
                  <a:lnTo>
                    <a:pt x="152" y="126"/>
                  </a:lnTo>
                  <a:lnTo>
                    <a:pt x="152" y="124"/>
                  </a:lnTo>
                  <a:lnTo>
                    <a:pt x="151" y="124"/>
                  </a:lnTo>
                  <a:lnTo>
                    <a:pt x="150" y="124"/>
                  </a:lnTo>
                  <a:lnTo>
                    <a:pt x="150" y="123"/>
                  </a:lnTo>
                  <a:lnTo>
                    <a:pt x="150" y="122"/>
                  </a:lnTo>
                  <a:lnTo>
                    <a:pt x="149" y="122"/>
                  </a:lnTo>
                  <a:lnTo>
                    <a:pt x="149" y="121"/>
                  </a:lnTo>
                  <a:lnTo>
                    <a:pt x="149" y="119"/>
                  </a:lnTo>
                  <a:lnTo>
                    <a:pt x="150" y="118"/>
                  </a:lnTo>
                  <a:lnTo>
                    <a:pt x="149" y="118"/>
                  </a:lnTo>
                  <a:lnTo>
                    <a:pt x="149" y="117"/>
                  </a:lnTo>
                  <a:lnTo>
                    <a:pt x="150" y="117"/>
                  </a:lnTo>
                  <a:lnTo>
                    <a:pt x="149" y="117"/>
                  </a:lnTo>
                  <a:lnTo>
                    <a:pt x="149" y="116"/>
                  </a:lnTo>
                  <a:lnTo>
                    <a:pt x="150" y="116"/>
                  </a:lnTo>
                  <a:lnTo>
                    <a:pt x="147" y="114"/>
                  </a:lnTo>
                  <a:lnTo>
                    <a:pt x="146" y="114"/>
                  </a:lnTo>
                  <a:lnTo>
                    <a:pt x="145" y="114"/>
                  </a:lnTo>
                  <a:lnTo>
                    <a:pt x="142" y="114"/>
                  </a:lnTo>
                  <a:lnTo>
                    <a:pt x="141" y="114"/>
                  </a:lnTo>
                  <a:lnTo>
                    <a:pt x="138" y="114"/>
                  </a:lnTo>
                  <a:lnTo>
                    <a:pt x="136" y="113"/>
                  </a:lnTo>
                  <a:lnTo>
                    <a:pt x="133" y="112"/>
                  </a:lnTo>
                  <a:lnTo>
                    <a:pt x="132" y="110"/>
                  </a:lnTo>
                  <a:lnTo>
                    <a:pt x="133" y="110"/>
                  </a:lnTo>
                  <a:lnTo>
                    <a:pt x="133" y="109"/>
                  </a:lnTo>
                  <a:lnTo>
                    <a:pt x="132" y="109"/>
                  </a:lnTo>
                  <a:lnTo>
                    <a:pt x="131" y="109"/>
                  </a:lnTo>
                  <a:lnTo>
                    <a:pt x="131" y="108"/>
                  </a:lnTo>
                  <a:lnTo>
                    <a:pt x="132" y="108"/>
                  </a:lnTo>
                  <a:lnTo>
                    <a:pt x="131" y="108"/>
                  </a:lnTo>
                  <a:lnTo>
                    <a:pt x="131" y="107"/>
                  </a:lnTo>
                  <a:lnTo>
                    <a:pt x="130" y="107"/>
                  </a:lnTo>
                  <a:lnTo>
                    <a:pt x="130" y="105"/>
                  </a:lnTo>
                  <a:lnTo>
                    <a:pt x="130" y="104"/>
                  </a:lnTo>
                  <a:lnTo>
                    <a:pt x="128" y="104"/>
                  </a:lnTo>
                  <a:lnTo>
                    <a:pt x="128" y="103"/>
                  </a:lnTo>
                  <a:lnTo>
                    <a:pt x="128" y="101"/>
                  </a:lnTo>
                  <a:lnTo>
                    <a:pt x="130" y="101"/>
                  </a:lnTo>
                  <a:lnTo>
                    <a:pt x="131" y="100"/>
                  </a:lnTo>
                  <a:lnTo>
                    <a:pt x="132" y="100"/>
                  </a:lnTo>
                  <a:lnTo>
                    <a:pt x="133" y="100"/>
                  </a:lnTo>
                  <a:lnTo>
                    <a:pt x="136" y="99"/>
                  </a:lnTo>
                  <a:lnTo>
                    <a:pt x="138" y="99"/>
                  </a:lnTo>
                  <a:lnTo>
                    <a:pt x="140" y="98"/>
                  </a:lnTo>
                  <a:lnTo>
                    <a:pt x="141" y="98"/>
                  </a:lnTo>
                  <a:lnTo>
                    <a:pt x="142" y="98"/>
                  </a:lnTo>
                  <a:lnTo>
                    <a:pt x="145" y="98"/>
                  </a:lnTo>
                  <a:lnTo>
                    <a:pt x="146" y="98"/>
                  </a:lnTo>
                  <a:lnTo>
                    <a:pt x="147" y="98"/>
                  </a:lnTo>
                  <a:lnTo>
                    <a:pt x="149" y="98"/>
                  </a:lnTo>
                  <a:lnTo>
                    <a:pt x="150" y="98"/>
                  </a:lnTo>
                  <a:lnTo>
                    <a:pt x="151" y="99"/>
                  </a:lnTo>
                  <a:lnTo>
                    <a:pt x="152" y="99"/>
                  </a:lnTo>
                  <a:lnTo>
                    <a:pt x="154" y="99"/>
                  </a:lnTo>
                  <a:lnTo>
                    <a:pt x="155" y="99"/>
                  </a:lnTo>
                  <a:lnTo>
                    <a:pt x="156" y="99"/>
                  </a:lnTo>
                  <a:lnTo>
                    <a:pt x="156" y="98"/>
                  </a:lnTo>
                  <a:lnTo>
                    <a:pt x="158" y="98"/>
                  </a:lnTo>
                  <a:lnTo>
                    <a:pt x="156" y="98"/>
                  </a:lnTo>
                  <a:lnTo>
                    <a:pt x="159" y="98"/>
                  </a:lnTo>
                  <a:lnTo>
                    <a:pt x="159" y="99"/>
                  </a:lnTo>
                  <a:lnTo>
                    <a:pt x="160" y="98"/>
                  </a:lnTo>
                  <a:lnTo>
                    <a:pt x="161" y="98"/>
                  </a:lnTo>
                  <a:lnTo>
                    <a:pt x="160" y="98"/>
                  </a:lnTo>
                  <a:lnTo>
                    <a:pt x="160" y="96"/>
                  </a:lnTo>
                  <a:lnTo>
                    <a:pt x="159" y="96"/>
                  </a:lnTo>
                  <a:lnTo>
                    <a:pt x="158" y="96"/>
                  </a:lnTo>
                  <a:lnTo>
                    <a:pt x="158" y="95"/>
                  </a:lnTo>
                  <a:lnTo>
                    <a:pt x="158" y="94"/>
                  </a:lnTo>
                  <a:lnTo>
                    <a:pt x="156" y="94"/>
                  </a:lnTo>
                  <a:lnTo>
                    <a:pt x="155" y="94"/>
                  </a:lnTo>
                  <a:lnTo>
                    <a:pt x="154" y="94"/>
                  </a:lnTo>
                  <a:lnTo>
                    <a:pt x="152" y="94"/>
                  </a:lnTo>
                  <a:lnTo>
                    <a:pt x="152" y="93"/>
                  </a:lnTo>
                  <a:lnTo>
                    <a:pt x="151" y="93"/>
                  </a:lnTo>
                  <a:lnTo>
                    <a:pt x="150" y="93"/>
                  </a:lnTo>
                  <a:lnTo>
                    <a:pt x="150" y="91"/>
                  </a:lnTo>
                  <a:lnTo>
                    <a:pt x="150" y="93"/>
                  </a:lnTo>
                  <a:lnTo>
                    <a:pt x="149" y="93"/>
                  </a:lnTo>
                  <a:lnTo>
                    <a:pt x="149" y="91"/>
                  </a:lnTo>
                  <a:lnTo>
                    <a:pt x="147" y="91"/>
                  </a:lnTo>
                  <a:lnTo>
                    <a:pt x="146" y="91"/>
                  </a:lnTo>
                  <a:lnTo>
                    <a:pt x="145" y="91"/>
                  </a:lnTo>
                  <a:lnTo>
                    <a:pt x="145" y="93"/>
                  </a:lnTo>
                  <a:lnTo>
                    <a:pt x="142" y="93"/>
                  </a:lnTo>
                  <a:lnTo>
                    <a:pt x="141" y="93"/>
                  </a:lnTo>
                  <a:lnTo>
                    <a:pt x="140" y="93"/>
                  </a:lnTo>
                  <a:lnTo>
                    <a:pt x="138" y="93"/>
                  </a:lnTo>
                  <a:lnTo>
                    <a:pt x="137" y="93"/>
                  </a:lnTo>
                  <a:lnTo>
                    <a:pt x="136" y="93"/>
                  </a:lnTo>
                  <a:lnTo>
                    <a:pt x="135" y="93"/>
                  </a:lnTo>
                  <a:lnTo>
                    <a:pt x="133" y="93"/>
                  </a:lnTo>
                  <a:lnTo>
                    <a:pt x="132" y="93"/>
                  </a:lnTo>
                  <a:lnTo>
                    <a:pt x="131" y="93"/>
                  </a:lnTo>
                  <a:lnTo>
                    <a:pt x="130" y="93"/>
                  </a:lnTo>
                  <a:lnTo>
                    <a:pt x="128" y="93"/>
                  </a:lnTo>
                  <a:lnTo>
                    <a:pt x="127" y="93"/>
                  </a:lnTo>
                  <a:lnTo>
                    <a:pt x="127" y="91"/>
                  </a:lnTo>
                  <a:lnTo>
                    <a:pt x="126" y="90"/>
                  </a:lnTo>
                  <a:lnTo>
                    <a:pt x="124" y="89"/>
                  </a:lnTo>
                  <a:lnTo>
                    <a:pt x="123" y="89"/>
                  </a:lnTo>
                  <a:lnTo>
                    <a:pt x="123" y="87"/>
                  </a:lnTo>
                  <a:lnTo>
                    <a:pt x="123" y="86"/>
                  </a:lnTo>
                  <a:lnTo>
                    <a:pt x="124" y="85"/>
                  </a:lnTo>
                  <a:lnTo>
                    <a:pt x="127" y="84"/>
                  </a:lnTo>
                  <a:lnTo>
                    <a:pt x="128" y="84"/>
                  </a:lnTo>
                  <a:lnTo>
                    <a:pt x="131" y="82"/>
                  </a:lnTo>
                  <a:lnTo>
                    <a:pt x="132" y="82"/>
                  </a:lnTo>
                  <a:lnTo>
                    <a:pt x="132" y="81"/>
                  </a:lnTo>
                  <a:lnTo>
                    <a:pt x="135" y="80"/>
                  </a:lnTo>
                  <a:lnTo>
                    <a:pt x="136" y="80"/>
                  </a:lnTo>
                  <a:lnTo>
                    <a:pt x="135" y="80"/>
                  </a:lnTo>
                  <a:lnTo>
                    <a:pt x="136" y="80"/>
                  </a:lnTo>
                  <a:lnTo>
                    <a:pt x="137" y="80"/>
                  </a:lnTo>
                  <a:lnTo>
                    <a:pt x="136" y="79"/>
                  </a:lnTo>
                  <a:lnTo>
                    <a:pt x="135" y="79"/>
                  </a:lnTo>
                  <a:lnTo>
                    <a:pt x="136" y="79"/>
                  </a:lnTo>
                  <a:lnTo>
                    <a:pt x="137" y="77"/>
                  </a:lnTo>
                  <a:lnTo>
                    <a:pt x="137" y="79"/>
                  </a:lnTo>
                  <a:lnTo>
                    <a:pt x="138" y="77"/>
                  </a:lnTo>
                  <a:lnTo>
                    <a:pt x="138" y="79"/>
                  </a:lnTo>
                  <a:lnTo>
                    <a:pt x="140" y="79"/>
                  </a:lnTo>
                  <a:lnTo>
                    <a:pt x="141" y="79"/>
                  </a:lnTo>
                  <a:lnTo>
                    <a:pt x="141" y="77"/>
                  </a:lnTo>
                  <a:lnTo>
                    <a:pt x="140" y="77"/>
                  </a:lnTo>
                  <a:lnTo>
                    <a:pt x="140" y="79"/>
                  </a:lnTo>
                  <a:lnTo>
                    <a:pt x="138" y="77"/>
                  </a:lnTo>
                  <a:lnTo>
                    <a:pt x="140" y="77"/>
                  </a:lnTo>
                  <a:lnTo>
                    <a:pt x="138" y="77"/>
                  </a:lnTo>
                  <a:lnTo>
                    <a:pt x="137" y="77"/>
                  </a:lnTo>
                  <a:lnTo>
                    <a:pt x="136" y="77"/>
                  </a:lnTo>
                  <a:lnTo>
                    <a:pt x="135" y="77"/>
                  </a:lnTo>
                  <a:lnTo>
                    <a:pt x="133" y="79"/>
                  </a:lnTo>
                  <a:lnTo>
                    <a:pt x="132" y="79"/>
                  </a:lnTo>
                  <a:lnTo>
                    <a:pt x="131" y="79"/>
                  </a:lnTo>
                  <a:lnTo>
                    <a:pt x="130" y="79"/>
                  </a:lnTo>
                  <a:lnTo>
                    <a:pt x="130" y="80"/>
                  </a:lnTo>
                  <a:lnTo>
                    <a:pt x="128" y="80"/>
                  </a:lnTo>
                  <a:lnTo>
                    <a:pt x="128" y="79"/>
                  </a:lnTo>
                  <a:lnTo>
                    <a:pt x="128" y="77"/>
                  </a:lnTo>
                  <a:lnTo>
                    <a:pt x="127" y="79"/>
                  </a:lnTo>
                  <a:lnTo>
                    <a:pt x="128" y="79"/>
                  </a:lnTo>
                  <a:lnTo>
                    <a:pt x="128" y="80"/>
                  </a:lnTo>
                  <a:lnTo>
                    <a:pt x="127" y="80"/>
                  </a:lnTo>
                  <a:lnTo>
                    <a:pt x="126" y="80"/>
                  </a:lnTo>
                  <a:lnTo>
                    <a:pt x="124" y="80"/>
                  </a:lnTo>
                  <a:lnTo>
                    <a:pt x="123" y="79"/>
                  </a:lnTo>
                  <a:lnTo>
                    <a:pt x="124" y="77"/>
                  </a:lnTo>
                  <a:lnTo>
                    <a:pt x="126" y="77"/>
                  </a:lnTo>
                  <a:lnTo>
                    <a:pt x="127" y="77"/>
                  </a:lnTo>
                  <a:lnTo>
                    <a:pt x="126" y="77"/>
                  </a:lnTo>
                  <a:lnTo>
                    <a:pt x="127" y="77"/>
                  </a:lnTo>
                  <a:lnTo>
                    <a:pt x="127" y="76"/>
                  </a:lnTo>
                  <a:lnTo>
                    <a:pt x="126" y="76"/>
                  </a:lnTo>
                  <a:lnTo>
                    <a:pt x="126" y="75"/>
                  </a:lnTo>
                  <a:lnTo>
                    <a:pt x="127" y="75"/>
                  </a:lnTo>
                  <a:lnTo>
                    <a:pt x="124" y="75"/>
                  </a:lnTo>
                  <a:lnTo>
                    <a:pt x="124" y="76"/>
                  </a:lnTo>
                  <a:lnTo>
                    <a:pt x="123" y="76"/>
                  </a:lnTo>
                  <a:lnTo>
                    <a:pt x="123" y="75"/>
                  </a:lnTo>
                  <a:lnTo>
                    <a:pt x="122" y="75"/>
                  </a:lnTo>
                  <a:lnTo>
                    <a:pt x="121" y="75"/>
                  </a:lnTo>
                  <a:lnTo>
                    <a:pt x="121" y="76"/>
                  </a:lnTo>
                  <a:lnTo>
                    <a:pt x="119" y="76"/>
                  </a:lnTo>
                  <a:lnTo>
                    <a:pt x="119" y="75"/>
                  </a:lnTo>
                  <a:lnTo>
                    <a:pt x="119" y="73"/>
                  </a:lnTo>
                  <a:lnTo>
                    <a:pt x="119" y="72"/>
                  </a:lnTo>
                  <a:lnTo>
                    <a:pt x="119" y="71"/>
                  </a:lnTo>
                  <a:lnTo>
                    <a:pt x="119" y="70"/>
                  </a:lnTo>
                  <a:lnTo>
                    <a:pt x="121" y="70"/>
                  </a:lnTo>
                  <a:lnTo>
                    <a:pt x="121" y="68"/>
                  </a:lnTo>
                  <a:lnTo>
                    <a:pt x="122" y="68"/>
                  </a:lnTo>
                  <a:lnTo>
                    <a:pt x="122" y="67"/>
                  </a:lnTo>
                  <a:lnTo>
                    <a:pt x="122" y="66"/>
                  </a:lnTo>
                  <a:lnTo>
                    <a:pt x="123" y="66"/>
                  </a:lnTo>
                  <a:lnTo>
                    <a:pt x="124" y="65"/>
                  </a:lnTo>
                  <a:lnTo>
                    <a:pt x="124" y="63"/>
                  </a:lnTo>
                  <a:lnTo>
                    <a:pt x="123" y="63"/>
                  </a:lnTo>
                  <a:lnTo>
                    <a:pt x="123" y="62"/>
                  </a:lnTo>
                  <a:lnTo>
                    <a:pt x="122" y="62"/>
                  </a:lnTo>
                  <a:lnTo>
                    <a:pt x="122" y="61"/>
                  </a:lnTo>
                  <a:lnTo>
                    <a:pt x="122" y="59"/>
                  </a:lnTo>
                  <a:lnTo>
                    <a:pt x="123" y="58"/>
                  </a:lnTo>
                  <a:lnTo>
                    <a:pt x="124" y="58"/>
                  </a:lnTo>
                  <a:lnTo>
                    <a:pt x="124" y="57"/>
                  </a:lnTo>
                  <a:lnTo>
                    <a:pt x="126" y="57"/>
                  </a:lnTo>
                  <a:lnTo>
                    <a:pt x="126" y="56"/>
                  </a:lnTo>
                  <a:lnTo>
                    <a:pt x="127" y="54"/>
                  </a:lnTo>
                  <a:lnTo>
                    <a:pt x="128" y="54"/>
                  </a:lnTo>
                  <a:lnTo>
                    <a:pt x="128" y="53"/>
                  </a:lnTo>
                  <a:lnTo>
                    <a:pt x="130" y="52"/>
                  </a:lnTo>
                  <a:lnTo>
                    <a:pt x="131" y="52"/>
                  </a:lnTo>
                  <a:lnTo>
                    <a:pt x="132" y="51"/>
                  </a:lnTo>
                  <a:lnTo>
                    <a:pt x="133" y="49"/>
                  </a:lnTo>
                  <a:lnTo>
                    <a:pt x="135" y="49"/>
                  </a:lnTo>
                  <a:lnTo>
                    <a:pt x="136" y="48"/>
                  </a:lnTo>
                  <a:lnTo>
                    <a:pt x="137" y="48"/>
                  </a:lnTo>
                  <a:lnTo>
                    <a:pt x="138" y="47"/>
                  </a:lnTo>
                  <a:lnTo>
                    <a:pt x="140" y="47"/>
                  </a:lnTo>
                  <a:lnTo>
                    <a:pt x="140" y="46"/>
                  </a:lnTo>
                  <a:lnTo>
                    <a:pt x="141" y="46"/>
                  </a:lnTo>
                  <a:lnTo>
                    <a:pt x="142" y="46"/>
                  </a:lnTo>
                  <a:lnTo>
                    <a:pt x="144" y="44"/>
                  </a:lnTo>
                  <a:lnTo>
                    <a:pt x="145" y="44"/>
                  </a:lnTo>
                  <a:lnTo>
                    <a:pt x="146" y="44"/>
                  </a:lnTo>
                  <a:lnTo>
                    <a:pt x="146" y="46"/>
                  </a:lnTo>
                  <a:close/>
                  <a:moveTo>
                    <a:pt x="182" y="40"/>
                  </a:moveTo>
                  <a:lnTo>
                    <a:pt x="180" y="40"/>
                  </a:lnTo>
                  <a:lnTo>
                    <a:pt x="179" y="40"/>
                  </a:lnTo>
                  <a:lnTo>
                    <a:pt x="179" y="39"/>
                  </a:lnTo>
                  <a:lnTo>
                    <a:pt x="180" y="39"/>
                  </a:lnTo>
                  <a:lnTo>
                    <a:pt x="182" y="39"/>
                  </a:lnTo>
                  <a:lnTo>
                    <a:pt x="182" y="40"/>
                  </a:lnTo>
                  <a:close/>
                  <a:moveTo>
                    <a:pt x="198" y="46"/>
                  </a:moveTo>
                  <a:lnTo>
                    <a:pt x="197" y="47"/>
                  </a:lnTo>
                  <a:lnTo>
                    <a:pt x="197" y="48"/>
                  </a:lnTo>
                  <a:lnTo>
                    <a:pt x="196" y="49"/>
                  </a:lnTo>
                  <a:lnTo>
                    <a:pt x="196" y="51"/>
                  </a:lnTo>
                  <a:lnTo>
                    <a:pt x="196" y="52"/>
                  </a:lnTo>
                  <a:lnTo>
                    <a:pt x="194" y="52"/>
                  </a:lnTo>
                  <a:lnTo>
                    <a:pt x="194" y="53"/>
                  </a:lnTo>
                  <a:lnTo>
                    <a:pt x="193" y="53"/>
                  </a:lnTo>
                  <a:lnTo>
                    <a:pt x="193" y="52"/>
                  </a:lnTo>
                  <a:lnTo>
                    <a:pt x="192" y="51"/>
                  </a:lnTo>
                  <a:lnTo>
                    <a:pt x="192" y="49"/>
                  </a:lnTo>
                  <a:lnTo>
                    <a:pt x="191" y="49"/>
                  </a:lnTo>
                  <a:lnTo>
                    <a:pt x="191" y="48"/>
                  </a:lnTo>
                  <a:lnTo>
                    <a:pt x="189" y="47"/>
                  </a:lnTo>
                  <a:lnTo>
                    <a:pt x="191" y="47"/>
                  </a:lnTo>
                  <a:lnTo>
                    <a:pt x="189" y="47"/>
                  </a:lnTo>
                  <a:lnTo>
                    <a:pt x="189" y="46"/>
                  </a:lnTo>
                  <a:lnTo>
                    <a:pt x="188" y="44"/>
                  </a:lnTo>
                  <a:lnTo>
                    <a:pt x="188" y="43"/>
                  </a:lnTo>
                  <a:lnTo>
                    <a:pt x="187" y="43"/>
                  </a:lnTo>
                  <a:lnTo>
                    <a:pt x="187" y="42"/>
                  </a:lnTo>
                  <a:lnTo>
                    <a:pt x="186" y="42"/>
                  </a:lnTo>
                  <a:lnTo>
                    <a:pt x="184" y="42"/>
                  </a:lnTo>
                  <a:lnTo>
                    <a:pt x="186" y="42"/>
                  </a:lnTo>
                  <a:lnTo>
                    <a:pt x="186" y="40"/>
                  </a:lnTo>
                  <a:lnTo>
                    <a:pt x="187" y="39"/>
                  </a:lnTo>
                  <a:lnTo>
                    <a:pt x="187" y="38"/>
                  </a:lnTo>
                  <a:lnTo>
                    <a:pt x="189" y="38"/>
                  </a:lnTo>
                  <a:lnTo>
                    <a:pt x="192" y="37"/>
                  </a:lnTo>
                  <a:lnTo>
                    <a:pt x="193" y="37"/>
                  </a:lnTo>
                  <a:lnTo>
                    <a:pt x="194" y="37"/>
                  </a:lnTo>
                  <a:lnTo>
                    <a:pt x="196" y="37"/>
                  </a:lnTo>
                  <a:lnTo>
                    <a:pt x="196" y="38"/>
                  </a:lnTo>
                  <a:lnTo>
                    <a:pt x="197" y="38"/>
                  </a:lnTo>
                  <a:lnTo>
                    <a:pt x="197" y="39"/>
                  </a:lnTo>
                  <a:lnTo>
                    <a:pt x="198" y="39"/>
                  </a:lnTo>
                  <a:lnTo>
                    <a:pt x="198" y="40"/>
                  </a:lnTo>
                  <a:lnTo>
                    <a:pt x="198" y="42"/>
                  </a:lnTo>
                  <a:lnTo>
                    <a:pt x="198" y="43"/>
                  </a:lnTo>
                  <a:lnTo>
                    <a:pt x="198" y="44"/>
                  </a:lnTo>
                  <a:lnTo>
                    <a:pt x="198" y="46"/>
                  </a:lnTo>
                  <a:close/>
                  <a:moveTo>
                    <a:pt x="329" y="37"/>
                  </a:moveTo>
                  <a:lnTo>
                    <a:pt x="331" y="38"/>
                  </a:lnTo>
                  <a:lnTo>
                    <a:pt x="332" y="38"/>
                  </a:lnTo>
                  <a:lnTo>
                    <a:pt x="332" y="37"/>
                  </a:lnTo>
                  <a:lnTo>
                    <a:pt x="332" y="38"/>
                  </a:lnTo>
                  <a:lnTo>
                    <a:pt x="333" y="38"/>
                  </a:lnTo>
                  <a:lnTo>
                    <a:pt x="335" y="38"/>
                  </a:lnTo>
                  <a:lnTo>
                    <a:pt x="335" y="39"/>
                  </a:lnTo>
                  <a:lnTo>
                    <a:pt x="337" y="39"/>
                  </a:lnTo>
                  <a:lnTo>
                    <a:pt x="338" y="39"/>
                  </a:lnTo>
                  <a:lnTo>
                    <a:pt x="338" y="38"/>
                  </a:lnTo>
                  <a:lnTo>
                    <a:pt x="338" y="39"/>
                  </a:lnTo>
                  <a:lnTo>
                    <a:pt x="341" y="38"/>
                  </a:lnTo>
                  <a:lnTo>
                    <a:pt x="342" y="38"/>
                  </a:lnTo>
                  <a:lnTo>
                    <a:pt x="342" y="39"/>
                  </a:lnTo>
                  <a:lnTo>
                    <a:pt x="343" y="39"/>
                  </a:lnTo>
                  <a:lnTo>
                    <a:pt x="346" y="40"/>
                  </a:lnTo>
                  <a:lnTo>
                    <a:pt x="346" y="42"/>
                  </a:lnTo>
                  <a:lnTo>
                    <a:pt x="347" y="42"/>
                  </a:lnTo>
                  <a:lnTo>
                    <a:pt x="347" y="43"/>
                  </a:lnTo>
                  <a:lnTo>
                    <a:pt x="349" y="43"/>
                  </a:lnTo>
                  <a:lnTo>
                    <a:pt x="349" y="44"/>
                  </a:lnTo>
                  <a:lnTo>
                    <a:pt x="347" y="44"/>
                  </a:lnTo>
                  <a:lnTo>
                    <a:pt x="349" y="44"/>
                  </a:lnTo>
                  <a:lnTo>
                    <a:pt x="349" y="46"/>
                  </a:lnTo>
                  <a:lnTo>
                    <a:pt x="349" y="44"/>
                  </a:lnTo>
                  <a:lnTo>
                    <a:pt x="350" y="44"/>
                  </a:lnTo>
                  <a:lnTo>
                    <a:pt x="350" y="46"/>
                  </a:lnTo>
                  <a:lnTo>
                    <a:pt x="350" y="47"/>
                  </a:lnTo>
                  <a:lnTo>
                    <a:pt x="350" y="48"/>
                  </a:lnTo>
                  <a:lnTo>
                    <a:pt x="351" y="48"/>
                  </a:lnTo>
                  <a:lnTo>
                    <a:pt x="351" y="49"/>
                  </a:lnTo>
                  <a:lnTo>
                    <a:pt x="352" y="49"/>
                  </a:lnTo>
                  <a:lnTo>
                    <a:pt x="352" y="51"/>
                  </a:lnTo>
                  <a:lnTo>
                    <a:pt x="352" y="52"/>
                  </a:lnTo>
                  <a:lnTo>
                    <a:pt x="354" y="53"/>
                  </a:lnTo>
                  <a:lnTo>
                    <a:pt x="352" y="54"/>
                  </a:lnTo>
                  <a:lnTo>
                    <a:pt x="350" y="54"/>
                  </a:lnTo>
                  <a:lnTo>
                    <a:pt x="349" y="54"/>
                  </a:lnTo>
                  <a:lnTo>
                    <a:pt x="347" y="54"/>
                  </a:lnTo>
                  <a:lnTo>
                    <a:pt x="346" y="53"/>
                  </a:lnTo>
                  <a:lnTo>
                    <a:pt x="345" y="53"/>
                  </a:lnTo>
                  <a:lnTo>
                    <a:pt x="342" y="53"/>
                  </a:lnTo>
                  <a:lnTo>
                    <a:pt x="340" y="53"/>
                  </a:lnTo>
                  <a:lnTo>
                    <a:pt x="338" y="54"/>
                  </a:lnTo>
                  <a:lnTo>
                    <a:pt x="337" y="54"/>
                  </a:lnTo>
                  <a:lnTo>
                    <a:pt x="336" y="56"/>
                  </a:lnTo>
                  <a:lnTo>
                    <a:pt x="335" y="56"/>
                  </a:lnTo>
                  <a:lnTo>
                    <a:pt x="333" y="54"/>
                  </a:lnTo>
                  <a:lnTo>
                    <a:pt x="332" y="54"/>
                  </a:lnTo>
                  <a:lnTo>
                    <a:pt x="332" y="53"/>
                  </a:lnTo>
                  <a:lnTo>
                    <a:pt x="332" y="52"/>
                  </a:lnTo>
                  <a:lnTo>
                    <a:pt x="331" y="52"/>
                  </a:lnTo>
                  <a:lnTo>
                    <a:pt x="331" y="51"/>
                  </a:lnTo>
                  <a:lnTo>
                    <a:pt x="331" y="49"/>
                  </a:lnTo>
                  <a:lnTo>
                    <a:pt x="331" y="48"/>
                  </a:lnTo>
                  <a:lnTo>
                    <a:pt x="331" y="47"/>
                  </a:lnTo>
                  <a:lnTo>
                    <a:pt x="329" y="47"/>
                  </a:lnTo>
                  <a:lnTo>
                    <a:pt x="328" y="46"/>
                  </a:lnTo>
                  <a:lnTo>
                    <a:pt x="327" y="46"/>
                  </a:lnTo>
                  <a:lnTo>
                    <a:pt x="327" y="44"/>
                  </a:lnTo>
                  <a:lnTo>
                    <a:pt x="327" y="43"/>
                  </a:lnTo>
                  <a:lnTo>
                    <a:pt x="327" y="42"/>
                  </a:lnTo>
                  <a:lnTo>
                    <a:pt x="328" y="42"/>
                  </a:lnTo>
                  <a:lnTo>
                    <a:pt x="327" y="40"/>
                  </a:lnTo>
                  <a:lnTo>
                    <a:pt x="327" y="39"/>
                  </a:lnTo>
                  <a:lnTo>
                    <a:pt x="327" y="38"/>
                  </a:lnTo>
                  <a:lnTo>
                    <a:pt x="327" y="37"/>
                  </a:lnTo>
                  <a:lnTo>
                    <a:pt x="328" y="37"/>
                  </a:lnTo>
                  <a:lnTo>
                    <a:pt x="329" y="37"/>
                  </a:lnTo>
                  <a:close/>
                  <a:moveTo>
                    <a:pt x="296" y="35"/>
                  </a:moveTo>
                  <a:lnTo>
                    <a:pt x="298" y="35"/>
                  </a:lnTo>
                  <a:lnTo>
                    <a:pt x="299" y="35"/>
                  </a:lnTo>
                  <a:lnTo>
                    <a:pt x="300" y="35"/>
                  </a:lnTo>
                  <a:lnTo>
                    <a:pt x="303" y="35"/>
                  </a:lnTo>
                  <a:lnTo>
                    <a:pt x="304" y="35"/>
                  </a:lnTo>
                  <a:lnTo>
                    <a:pt x="305" y="37"/>
                  </a:lnTo>
                  <a:lnTo>
                    <a:pt x="305" y="38"/>
                  </a:lnTo>
                  <a:lnTo>
                    <a:pt x="304" y="39"/>
                  </a:lnTo>
                  <a:lnTo>
                    <a:pt x="303" y="42"/>
                  </a:lnTo>
                  <a:lnTo>
                    <a:pt x="301" y="42"/>
                  </a:lnTo>
                  <a:lnTo>
                    <a:pt x="301" y="43"/>
                  </a:lnTo>
                  <a:lnTo>
                    <a:pt x="300" y="43"/>
                  </a:lnTo>
                  <a:lnTo>
                    <a:pt x="299" y="46"/>
                  </a:lnTo>
                  <a:lnTo>
                    <a:pt x="299" y="47"/>
                  </a:lnTo>
                  <a:lnTo>
                    <a:pt x="298" y="48"/>
                  </a:lnTo>
                  <a:lnTo>
                    <a:pt x="298" y="49"/>
                  </a:lnTo>
                  <a:lnTo>
                    <a:pt x="298" y="51"/>
                  </a:lnTo>
                  <a:lnTo>
                    <a:pt x="296" y="52"/>
                  </a:lnTo>
                  <a:lnTo>
                    <a:pt x="296" y="53"/>
                  </a:lnTo>
                  <a:lnTo>
                    <a:pt x="295" y="54"/>
                  </a:lnTo>
                  <a:lnTo>
                    <a:pt x="295" y="56"/>
                  </a:lnTo>
                  <a:lnTo>
                    <a:pt x="295" y="57"/>
                  </a:lnTo>
                  <a:lnTo>
                    <a:pt x="298" y="59"/>
                  </a:lnTo>
                  <a:lnTo>
                    <a:pt x="298" y="61"/>
                  </a:lnTo>
                  <a:lnTo>
                    <a:pt x="298" y="62"/>
                  </a:lnTo>
                  <a:lnTo>
                    <a:pt x="298" y="63"/>
                  </a:lnTo>
                  <a:lnTo>
                    <a:pt x="296" y="65"/>
                  </a:lnTo>
                  <a:lnTo>
                    <a:pt x="296" y="66"/>
                  </a:lnTo>
                  <a:lnTo>
                    <a:pt x="296" y="67"/>
                  </a:lnTo>
                  <a:lnTo>
                    <a:pt x="296" y="68"/>
                  </a:lnTo>
                  <a:lnTo>
                    <a:pt x="298" y="68"/>
                  </a:lnTo>
                  <a:lnTo>
                    <a:pt x="298" y="70"/>
                  </a:lnTo>
                  <a:lnTo>
                    <a:pt x="298" y="71"/>
                  </a:lnTo>
                  <a:lnTo>
                    <a:pt x="298" y="72"/>
                  </a:lnTo>
                  <a:lnTo>
                    <a:pt x="299" y="72"/>
                  </a:lnTo>
                  <a:lnTo>
                    <a:pt x="299" y="73"/>
                  </a:lnTo>
                  <a:lnTo>
                    <a:pt x="300" y="73"/>
                  </a:lnTo>
                  <a:lnTo>
                    <a:pt x="300" y="75"/>
                  </a:lnTo>
                  <a:lnTo>
                    <a:pt x="300" y="76"/>
                  </a:lnTo>
                  <a:lnTo>
                    <a:pt x="301" y="76"/>
                  </a:lnTo>
                  <a:lnTo>
                    <a:pt x="301" y="77"/>
                  </a:lnTo>
                  <a:lnTo>
                    <a:pt x="303" y="77"/>
                  </a:lnTo>
                  <a:lnTo>
                    <a:pt x="303" y="79"/>
                  </a:lnTo>
                  <a:lnTo>
                    <a:pt x="303" y="77"/>
                  </a:lnTo>
                  <a:lnTo>
                    <a:pt x="303" y="79"/>
                  </a:lnTo>
                  <a:lnTo>
                    <a:pt x="304" y="79"/>
                  </a:lnTo>
                  <a:lnTo>
                    <a:pt x="305" y="79"/>
                  </a:lnTo>
                  <a:lnTo>
                    <a:pt x="305" y="80"/>
                  </a:lnTo>
                  <a:lnTo>
                    <a:pt x="305" y="81"/>
                  </a:lnTo>
                  <a:lnTo>
                    <a:pt x="304" y="81"/>
                  </a:lnTo>
                  <a:lnTo>
                    <a:pt x="303" y="81"/>
                  </a:lnTo>
                  <a:lnTo>
                    <a:pt x="304" y="81"/>
                  </a:lnTo>
                  <a:lnTo>
                    <a:pt x="303" y="82"/>
                  </a:lnTo>
                  <a:lnTo>
                    <a:pt x="301" y="82"/>
                  </a:lnTo>
                  <a:lnTo>
                    <a:pt x="301" y="84"/>
                  </a:lnTo>
                  <a:lnTo>
                    <a:pt x="301" y="82"/>
                  </a:lnTo>
                  <a:lnTo>
                    <a:pt x="300" y="82"/>
                  </a:lnTo>
                  <a:lnTo>
                    <a:pt x="300" y="84"/>
                  </a:lnTo>
                  <a:lnTo>
                    <a:pt x="299" y="84"/>
                  </a:lnTo>
                  <a:lnTo>
                    <a:pt x="299" y="85"/>
                  </a:lnTo>
                  <a:lnTo>
                    <a:pt x="298" y="85"/>
                  </a:lnTo>
                  <a:lnTo>
                    <a:pt x="296" y="86"/>
                  </a:lnTo>
                  <a:lnTo>
                    <a:pt x="295" y="86"/>
                  </a:lnTo>
                  <a:lnTo>
                    <a:pt x="298" y="86"/>
                  </a:lnTo>
                  <a:lnTo>
                    <a:pt x="299" y="85"/>
                  </a:lnTo>
                  <a:lnTo>
                    <a:pt x="300" y="85"/>
                  </a:lnTo>
                  <a:lnTo>
                    <a:pt x="300" y="84"/>
                  </a:lnTo>
                  <a:lnTo>
                    <a:pt x="301" y="84"/>
                  </a:lnTo>
                  <a:lnTo>
                    <a:pt x="304" y="84"/>
                  </a:lnTo>
                  <a:lnTo>
                    <a:pt x="305" y="84"/>
                  </a:lnTo>
                  <a:lnTo>
                    <a:pt x="304" y="84"/>
                  </a:lnTo>
                  <a:lnTo>
                    <a:pt x="305" y="82"/>
                  </a:lnTo>
                  <a:lnTo>
                    <a:pt x="305" y="84"/>
                  </a:lnTo>
                  <a:lnTo>
                    <a:pt x="305" y="85"/>
                  </a:lnTo>
                  <a:lnTo>
                    <a:pt x="304" y="85"/>
                  </a:lnTo>
                  <a:lnTo>
                    <a:pt x="305" y="85"/>
                  </a:lnTo>
                  <a:lnTo>
                    <a:pt x="305" y="86"/>
                  </a:lnTo>
                  <a:lnTo>
                    <a:pt x="305" y="87"/>
                  </a:lnTo>
                  <a:lnTo>
                    <a:pt x="307" y="86"/>
                  </a:lnTo>
                  <a:lnTo>
                    <a:pt x="305" y="86"/>
                  </a:lnTo>
                  <a:lnTo>
                    <a:pt x="307" y="86"/>
                  </a:lnTo>
                  <a:lnTo>
                    <a:pt x="305" y="85"/>
                  </a:lnTo>
                  <a:lnTo>
                    <a:pt x="305" y="84"/>
                  </a:lnTo>
                  <a:lnTo>
                    <a:pt x="305" y="82"/>
                  </a:lnTo>
                  <a:lnTo>
                    <a:pt x="307" y="82"/>
                  </a:lnTo>
                  <a:lnTo>
                    <a:pt x="305" y="81"/>
                  </a:lnTo>
                  <a:lnTo>
                    <a:pt x="307" y="80"/>
                  </a:lnTo>
                  <a:lnTo>
                    <a:pt x="307" y="79"/>
                  </a:lnTo>
                  <a:lnTo>
                    <a:pt x="308" y="79"/>
                  </a:lnTo>
                  <a:lnTo>
                    <a:pt x="308" y="77"/>
                  </a:lnTo>
                  <a:lnTo>
                    <a:pt x="307" y="77"/>
                  </a:lnTo>
                  <a:lnTo>
                    <a:pt x="307" y="76"/>
                  </a:lnTo>
                  <a:lnTo>
                    <a:pt x="307" y="75"/>
                  </a:lnTo>
                  <a:lnTo>
                    <a:pt x="305" y="75"/>
                  </a:lnTo>
                  <a:lnTo>
                    <a:pt x="305" y="76"/>
                  </a:lnTo>
                  <a:lnTo>
                    <a:pt x="303" y="75"/>
                  </a:lnTo>
                  <a:lnTo>
                    <a:pt x="303" y="73"/>
                  </a:lnTo>
                  <a:lnTo>
                    <a:pt x="301" y="73"/>
                  </a:lnTo>
                  <a:lnTo>
                    <a:pt x="301" y="72"/>
                  </a:lnTo>
                  <a:lnTo>
                    <a:pt x="303" y="72"/>
                  </a:lnTo>
                  <a:lnTo>
                    <a:pt x="301" y="72"/>
                  </a:lnTo>
                  <a:lnTo>
                    <a:pt x="301" y="71"/>
                  </a:lnTo>
                  <a:lnTo>
                    <a:pt x="300" y="70"/>
                  </a:lnTo>
                  <a:lnTo>
                    <a:pt x="299" y="70"/>
                  </a:lnTo>
                  <a:lnTo>
                    <a:pt x="299" y="68"/>
                  </a:lnTo>
                  <a:lnTo>
                    <a:pt x="299" y="70"/>
                  </a:lnTo>
                  <a:lnTo>
                    <a:pt x="299" y="68"/>
                  </a:lnTo>
                  <a:lnTo>
                    <a:pt x="300" y="68"/>
                  </a:lnTo>
                  <a:lnTo>
                    <a:pt x="301" y="68"/>
                  </a:lnTo>
                  <a:lnTo>
                    <a:pt x="301" y="67"/>
                  </a:lnTo>
                  <a:lnTo>
                    <a:pt x="303" y="67"/>
                  </a:lnTo>
                  <a:lnTo>
                    <a:pt x="303" y="66"/>
                  </a:lnTo>
                  <a:lnTo>
                    <a:pt x="301" y="66"/>
                  </a:lnTo>
                  <a:lnTo>
                    <a:pt x="301" y="65"/>
                  </a:lnTo>
                  <a:lnTo>
                    <a:pt x="303" y="65"/>
                  </a:lnTo>
                  <a:lnTo>
                    <a:pt x="303" y="66"/>
                  </a:lnTo>
                  <a:lnTo>
                    <a:pt x="303" y="65"/>
                  </a:lnTo>
                  <a:lnTo>
                    <a:pt x="301" y="65"/>
                  </a:lnTo>
                  <a:lnTo>
                    <a:pt x="303" y="65"/>
                  </a:lnTo>
                  <a:lnTo>
                    <a:pt x="304" y="65"/>
                  </a:lnTo>
                  <a:lnTo>
                    <a:pt x="305" y="65"/>
                  </a:lnTo>
                  <a:lnTo>
                    <a:pt x="305" y="66"/>
                  </a:lnTo>
                  <a:lnTo>
                    <a:pt x="307" y="67"/>
                  </a:lnTo>
                  <a:lnTo>
                    <a:pt x="308" y="67"/>
                  </a:lnTo>
                  <a:lnTo>
                    <a:pt x="308" y="68"/>
                  </a:lnTo>
                  <a:lnTo>
                    <a:pt x="309" y="68"/>
                  </a:lnTo>
                  <a:lnTo>
                    <a:pt x="309" y="70"/>
                  </a:lnTo>
                  <a:lnTo>
                    <a:pt x="309" y="68"/>
                  </a:lnTo>
                  <a:lnTo>
                    <a:pt x="308" y="68"/>
                  </a:lnTo>
                  <a:lnTo>
                    <a:pt x="308" y="67"/>
                  </a:lnTo>
                  <a:lnTo>
                    <a:pt x="307" y="66"/>
                  </a:lnTo>
                  <a:lnTo>
                    <a:pt x="307" y="65"/>
                  </a:lnTo>
                  <a:lnTo>
                    <a:pt x="305" y="65"/>
                  </a:lnTo>
                  <a:lnTo>
                    <a:pt x="305" y="63"/>
                  </a:lnTo>
                  <a:lnTo>
                    <a:pt x="305" y="62"/>
                  </a:lnTo>
                  <a:lnTo>
                    <a:pt x="307" y="63"/>
                  </a:lnTo>
                  <a:lnTo>
                    <a:pt x="308" y="63"/>
                  </a:lnTo>
                  <a:lnTo>
                    <a:pt x="308" y="62"/>
                  </a:lnTo>
                  <a:lnTo>
                    <a:pt x="305" y="62"/>
                  </a:lnTo>
                  <a:lnTo>
                    <a:pt x="307" y="61"/>
                  </a:lnTo>
                  <a:lnTo>
                    <a:pt x="305" y="61"/>
                  </a:lnTo>
                  <a:lnTo>
                    <a:pt x="304" y="62"/>
                  </a:lnTo>
                  <a:lnTo>
                    <a:pt x="305" y="62"/>
                  </a:lnTo>
                  <a:lnTo>
                    <a:pt x="304" y="62"/>
                  </a:lnTo>
                  <a:lnTo>
                    <a:pt x="304" y="63"/>
                  </a:lnTo>
                  <a:lnTo>
                    <a:pt x="304" y="62"/>
                  </a:lnTo>
                  <a:lnTo>
                    <a:pt x="303" y="62"/>
                  </a:lnTo>
                  <a:lnTo>
                    <a:pt x="303" y="61"/>
                  </a:lnTo>
                  <a:lnTo>
                    <a:pt x="301" y="61"/>
                  </a:lnTo>
                  <a:lnTo>
                    <a:pt x="301" y="59"/>
                  </a:lnTo>
                  <a:lnTo>
                    <a:pt x="303" y="58"/>
                  </a:lnTo>
                  <a:lnTo>
                    <a:pt x="301" y="58"/>
                  </a:lnTo>
                  <a:lnTo>
                    <a:pt x="301" y="57"/>
                  </a:lnTo>
                  <a:lnTo>
                    <a:pt x="301" y="56"/>
                  </a:lnTo>
                  <a:lnTo>
                    <a:pt x="301" y="54"/>
                  </a:lnTo>
                  <a:lnTo>
                    <a:pt x="301" y="53"/>
                  </a:lnTo>
                  <a:lnTo>
                    <a:pt x="301" y="52"/>
                  </a:lnTo>
                  <a:lnTo>
                    <a:pt x="303" y="52"/>
                  </a:lnTo>
                  <a:lnTo>
                    <a:pt x="304" y="52"/>
                  </a:lnTo>
                  <a:lnTo>
                    <a:pt x="305" y="53"/>
                  </a:lnTo>
                  <a:lnTo>
                    <a:pt x="308" y="54"/>
                  </a:lnTo>
                  <a:lnTo>
                    <a:pt x="309" y="54"/>
                  </a:lnTo>
                  <a:lnTo>
                    <a:pt x="309" y="56"/>
                  </a:lnTo>
                  <a:lnTo>
                    <a:pt x="310" y="56"/>
                  </a:lnTo>
                  <a:lnTo>
                    <a:pt x="309" y="54"/>
                  </a:lnTo>
                  <a:lnTo>
                    <a:pt x="307" y="53"/>
                  </a:lnTo>
                  <a:lnTo>
                    <a:pt x="305" y="52"/>
                  </a:lnTo>
                  <a:lnTo>
                    <a:pt x="304" y="52"/>
                  </a:lnTo>
                  <a:lnTo>
                    <a:pt x="304" y="51"/>
                  </a:lnTo>
                  <a:lnTo>
                    <a:pt x="301" y="51"/>
                  </a:lnTo>
                  <a:lnTo>
                    <a:pt x="303" y="49"/>
                  </a:lnTo>
                  <a:lnTo>
                    <a:pt x="303" y="48"/>
                  </a:lnTo>
                  <a:lnTo>
                    <a:pt x="303" y="49"/>
                  </a:lnTo>
                  <a:lnTo>
                    <a:pt x="304" y="49"/>
                  </a:lnTo>
                  <a:lnTo>
                    <a:pt x="304" y="51"/>
                  </a:lnTo>
                  <a:lnTo>
                    <a:pt x="304" y="49"/>
                  </a:lnTo>
                  <a:lnTo>
                    <a:pt x="304" y="48"/>
                  </a:lnTo>
                  <a:lnTo>
                    <a:pt x="305" y="49"/>
                  </a:lnTo>
                  <a:lnTo>
                    <a:pt x="307" y="49"/>
                  </a:lnTo>
                  <a:lnTo>
                    <a:pt x="308" y="49"/>
                  </a:lnTo>
                  <a:lnTo>
                    <a:pt x="309" y="51"/>
                  </a:lnTo>
                  <a:lnTo>
                    <a:pt x="310" y="51"/>
                  </a:lnTo>
                  <a:lnTo>
                    <a:pt x="312" y="51"/>
                  </a:lnTo>
                  <a:lnTo>
                    <a:pt x="312" y="52"/>
                  </a:lnTo>
                  <a:lnTo>
                    <a:pt x="312" y="51"/>
                  </a:lnTo>
                  <a:lnTo>
                    <a:pt x="310" y="49"/>
                  </a:lnTo>
                  <a:lnTo>
                    <a:pt x="309" y="49"/>
                  </a:lnTo>
                  <a:lnTo>
                    <a:pt x="308" y="49"/>
                  </a:lnTo>
                  <a:lnTo>
                    <a:pt x="307" y="49"/>
                  </a:lnTo>
                  <a:lnTo>
                    <a:pt x="304" y="47"/>
                  </a:lnTo>
                  <a:lnTo>
                    <a:pt x="304" y="46"/>
                  </a:lnTo>
                  <a:lnTo>
                    <a:pt x="305" y="44"/>
                  </a:lnTo>
                  <a:lnTo>
                    <a:pt x="307" y="44"/>
                  </a:lnTo>
                  <a:lnTo>
                    <a:pt x="307" y="46"/>
                  </a:lnTo>
                  <a:lnTo>
                    <a:pt x="308" y="46"/>
                  </a:lnTo>
                  <a:lnTo>
                    <a:pt x="308" y="47"/>
                  </a:lnTo>
                  <a:lnTo>
                    <a:pt x="307" y="46"/>
                  </a:lnTo>
                  <a:lnTo>
                    <a:pt x="307" y="44"/>
                  </a:lnTo>
                  <a:lnTo>
                    <a:pt x="307" y="43"/>
                  </a:lnTo>
                  <a:lnTo>
                    <a:pt x="309" y="42"/>
                  </a:lnTo>
                  <a:lnTo>
                    <a:pt x="312" y="43"/>
                  </a:lnTo>
                  <a:lnTo>
                    <a:pt x="312" y="44"/>
                  </a:lnTo>
                  <a:lnTo>
                    <a:pt x="312" y="46"/>
                  </a:lnTo>
                  <a:lnTo>
                    <a:pt x="313" y="46"/>
                  </a:lnTo>
                  <a:lnTo>
                    <a:pt x="312" y="44"/>
                  </a:lnTo>
                  <a:lnTo>
                    <a:pt x="312" y="43"/>
                  </a:lnTo>
                  <a:lnTo>
                    <a:pt x="310" y="42"/>
                  </a:lnTo>
                  <a:lnTo>
                    <a:pt x="312" y="39"/>
                  </a:lnTo>
                  <a:lnTo>
                    <a:pt x="313" y="39"/>
                  </a:lnTo>
                  <a:lnTo>
                    <a:pt x="314" y="39"/>
                  </a:lnTo>
                  <a:lnTo>
                    <a:pt x="314" y="38"/>
                  </a:lnTo>
                  <a:lnTo>
                    <a:pt x="315" y="38"/>
                  </a:lnTo>
                  <a:lnTo>
                    <a:pt x="315" y="39"/>
                  </a:lnTo>
                  <a:lnTo>
                    <a:pt x="315" y="38"/>
                  </a:lnTo>
                  <a:lnTo>
                    <a:pt x="317" y="38"/>
                  </a:lnTo>
                  <a:lnTo>
                    <a:pt x="317" y="37"/>
                  </a:lnTo>
                  <a:lnTo>
                    <a:pt x="318" y="37"/>
                  </a:lnTo>
                  <a:lnTo>
                    <a:pt x="321" y="37"/>
                  </a:lnTo>
                  <a:lnTo>
                    <a:pt x="322" y="38"/>
                  </a:lnTo>
                  <a:lnTo>
                    <a:pt x="323" y="38"/>
                  </a:lnTo>
                  <a:lnTo>
                    <a:pt x="324" y="38"/>
                  </a:lnTo>
                  <a:lnTo>
                    <a:pt x="324" y="39"/>
                  </a:lnTo>
                  <a:lnTo>
                    <a:pt x="326" y="40"/>
                  </a:lnTo>
                  <a:lnTo>
                    <a:pt x="326" y="42"/>
                  </a:lnTo>
                  <a:lnTo>
                    <a:pt x="326" y="43"/>
                  </a:lnTo>
                  <a:lnTo>
                    <a:pt x="326" y="44"/>
                  </a:lnTo>
                  <a:lnTo>
                    <a:pt x="326" y="46"/>
                  </a:lnTo>
                  <a:lnTo>
                    <a:pt x="326" y="47"/>
                  </a:lnTo>
                  <a:lnTo>
                    <a:pt x="328" y="48"/>
                  </a:lnTo>
                  <a:lnTo>
                    <a:pt x="328" y="49"/>
                  </a:lnTo>
                  <a:lnTo>
                    <a:pt x="329" y="49"/>
                  </a:lnTo>
                  <a:lnTo>
                    <a:pt x="328" y="49"/>
                  </a:lnTo>
                  <a:lnTo>
                    <a:pt x="328" y="51"/>
                  </a:lnTo>
                  <a:lnTo>
                    <a:pt x="328" y="52"/>
                  </a:lnTo>
                  <a:lnTo>
                    <a:pt x="328" y="53"/>
                  </a:lnTo>
                  <a:lnTo>
                    <a:pt x="329" y="53"/>
                  </a:lnTo>
                  <a:lnTo>
                    <a:pt x="329" y="54"/>
                  </a:lnTo>
                  <a:lnTo>
                    <a:pt x="331" y="54"/>
                  </a:lnTo>
                  <a:lnTo>
                    <a:pt x="331" y="56"/>
                  </a:lnTo>
                  <a:lnTo>
                    <a:pt x="329" y="57"/>
                  </a:lnTo>
                  <a:lnTo>
                    <a:pt x="329" y="58"/>
                  </a:lnTo>
                  <a:lnTo>
                    <a:pt x="328" y="59"/>
                  </a:lnTo>
                  <a:lnTo>
                    <a:pt x="327" y="61"/>
                  </a:lnTo>
                  <a:lnTo>
                    <a:pt x="326" y="62"/>
                  </a:lnTo>
                  <a:lnTo>
                    <a:pt x="326" y="63"/>
                  </a:lnTo>
                  <a:lnTo>
                    <a:pt x="326" y="65"/>
                  </a:lnTo>
                  <a:lnTo>
                    <a:pt x="324" y="65"/>
                  </a:lnTo>
                  <a:lnTo>
                    <a:pt x="326" y="65"/>
                  </a:lnTo>
                  <a:lnTo>
                    <a:pt x="327" y="61"/>
                  </a:lnTo>
                  <a:lnTo>
                    <a:pt x="328" y="61"/>
                  </a:lnTo>
                  <a:lnTo>
                    <a:pt x="329" y="59"/>
                  </a:lnTo>
                  <a:lnTo>
                    <a:pt x="329" y="61"/>
                  </a:lnTo>
                  <a:lnTo>
                    <a:pt x="329" y="62"/>
                  </a:lnTo>
                  <a:lnTo>
                    <a:pt x="328" y="62"/>
                  </a:lnTo>
                  <a:lnTo>
                    <a:pt x="328" y="63"/>
                  </a:lnTo>
                  <a:lnTo>
                    <a:pt x="327" y="65"/>
                  </a:lnTo>
                  <a:lnTo>
                    <a:pt x="327" y="66"/>
                  </a:lnTo>
                  <a:lnTo>
                    <a:pt x="328" y="67"/>
                  </a:lnTo>
                  <a:lnTo>
                    <a:pt x="328" y="68"/>
                  </a:lnTo>
                  <a:lnTo>
                    <a:pt x="328" y="67"/>
                  </a:lnTo>
                  <a:lnTo>
                    <a:pt x="327" y="67"/>
                  </a:lnTo>
                  <a:lnTo>
                    <a:pt x="327" y="68"/>
                  </a:lnTo>
                  <a:lnTo>
                    <a:pt x="326" y="68"/>
                  </a:lnTo>
                  <a:lnTo>
                    <a:pt x="327" y="68"/>
                  </a:lnTo>
                  <a:lnTo>
                    <a:pt x="327" y="70"/>
                  </a:lnTo>
                  <a:lnTo>
                    <a:pt x="327" y="71"/>
                  </a:lnTo>
                  <a:lnTo>
                    <a:pt x="328" y="70"/>
                  </a:lnTo>
                  <a:lnTo>
                    <a:pt x="328" y="68"/>
                  </a:lnTo>
                  <a:lnTo>
                    <a:pt x="329" y="68"/>
                  </a:lnTo>
                  <a:lnTo>
                    <a:pt x="329" y="67"/>
                  </a:lnTo>
                  <a:lnTo>
                    <a:pt x="329" y="66"/>
                  </a:lnTo>
                  <a:lnTo>
                    <a:pt x="331" y="66"/>
                  </a:lnTo>
                  <a:lnTo>
                    <a:pt x="331" y="65"/>
                  </a:lnTo>
                  <a:lnTo>
                    <a:pt x="331" y="63"/>
                  </a:lnTo>
                  <a:lnTo>
                    <a:pt x="331" y="65"/>
                  </a:lnTo>
                  <a:lnTo>
                    <a:pt x="332" y="66"/>
                  </a:lnTo>
                  <a:lnTo>
                    <a:pt x="333" y="67"/>
                  </a:lnTo>
                  <a:lnTo>
                    <a:pt x="333" y="66"/>
                  </a:lnTo>
                  <a:lnTo>
                    <a:pt x="332" y="66"/>
                  </a:lnTo>
                  <a:lnTo>
                    <a:pt x="332" y="65"/>
                  </a:lnTo>
                  <a:lnTo>
                    <a:pt x="331" y="63"/>
                  </a:lnTo>
                  <a:lnTo>
                    <a:pt x="332" y="62"/>
                  </a:lnTo>
                  <a:lnTo>
                    <a:pt x="333" y="61"/>
                  </a:lnTo>
                  <a:lnTo>
                    <a:pt x="332" y="61"/>
                  </a:lnTo>
                  <a:lnTo>
                    <a:pt x="333" y="59"/>
                  </a:lnTo>
                  <a:lnTo>
                    <a:pt x="333" y="61"/>
                  </a:lnTo>
                  <a:lnTo>
                    <a:pt x="333" y="62"/>
                  </a:lnTo>
                  <a:lnTo>
                    <a:pt x="333" y="63"/>
                  </a:lnTo>
                  <a:lnTo>
                    <a:pt x="335" y="63"/>
                  </a:lnTo>
                  <a:lnTo>
                    <a:pt x="333" y="63"/>
                  </a:lnTo>
                  <a:lnTo>
                    <a:pt x="333" y="65"/>
                  </a:lnTo>
                  <a:lnTo>
                    <a:pt x="333" y="66"/>
                  </a:lnTo>
                  <a:lnTo>
                    <a:pt x="333" y="65"/>
                  </a:lnTo>
                  <a:lnTo>
                    <a:pt x="335" y="65"/>
                  </a:lnTo>
                  <a:lnTo>
                    <a:pt x="335" y="66"/>
                  </a:lnTo>
                  <a:lnTo>
                    <a:pt x="335" y="65"/>
                  </a:lnTo>
                  <a:lnTo>
                    <a:pt x="335" y="63"/>
                  </a:lnTo>
                  <a:lnTo>
                    <a:pt x="336" y="63"/>
                  </a:lnTo>
                  <a:lnTo>
                    <a:pt x="336" y="62"/>
                  </a:lnTo>
                  <a:lnTo>
                    <a:pt x="337" y="63"/>
                  </a:lnTo>
                  <a:lnTo>
                    <a:pt x="337" y="65"/>
                  </a:lnTo>
                  <a:lnTo>
                    <a:pt x="337" y="66"/>
                  </a:lnTo>
                  <a:lnTo>
                    <a:pt x="337" y="67"/>
                  </a:lnTo>
                  <a:lnTo>
                    <a:pt x="337" y="68"/>
                  </a:lnTo>
                  <a:lnTo>
                    <a:pt x="336" y="70"/>
                  </a:lnTo>
                  <a:lnTo>
                    <a:pt x="337" y="70"/>
                  </a:lnTo>
                  <a:lnTo>
                    <a:pt x="338" y="71"/>
                  </a:lnTo>
                  <a:lnTo>
                    <a:pt x="340" y="71"/>
                  </a:lnTo>
                  <a:lnTo>
                    <a:pt x="340" y="70"/>
                  </a:lnTo>
                  <a:lnTo>
                    <a:pt x="338" y="70"/>
                  </a:lnTo>
                  <a:lnTo>
                    <a:pt x="338" y="68"/>
                  </a:lnTo>
                  <a:lnTo>
                    <a:pt x="338" y="67"/>
                  </a:lnTo>
                  <a:lnTo>
                    <a:pt x="338" y="66"/>
                  </a:lnTo>
                  <a:lnTo>
                    <a:pt x="340" y="67"/>
                  </a:lnTo>
                  <a:lnTo>
                    <a:pt x="341" y="68"/>
                  </a:lnTo>
                  <a:lnTo>
                    <a:pt x="341" y="70"/>
                  </a:lnTo>
                  <a:lnTo>
                    <a:pt x="342" y="72"/>
                  </a:lnTo>
                  <a:lnTo>
                    <a:pt x="343" y="73"/>
                  </a:lnTo>
                  <a:lnTo>
                    <a:pt x="342" y="72"/>
                  </a:lnTo>
                  <a:lnTo>
                    <a:pt x="341" y="71"/>
                  </a:lnTo>
                  <a:lnTo>
                    <a:pt x="341" y="70"/>
                  </a:lnTo>
                  <a:lnTo>
                    <a:pt x="342" y="70"/>
                  </a:lnTo>
                  <a:lnTo>
                    <a:pt x="342" y="71"/>
                  </a:lnTo>
                  <a:lnTo>
                    <a:pt x="343" y="72"/>
                  </a:lnTo>
                  <a:lnTo>
                    <a:pt x="343" y="73"/>
                  </a:lnTo>
                  <a:lnTo>
                    <a:pt x="345" y="73"/>
                  </a:lnTo>
                  <a:lnTo>
                    <a:pt x="345" y="72"/>
                  </a:lnTo>
                  <a:lnTo>
                    <a:pt x="343" y="72"/>
                  </a:lnTo>
                  <a:lnTo>
                    <a:pt x="343" y="71"/>
                  </a:lnTo>
                  <a:lnTo>
                    <a:pt x="342" y="71"/>
                  </a:lnTo>
                  <a:lnTo>
                    <a:pt x="342" y="70"/>
                  </a:lnTo>
                  <a:lnTo>
                    <a:pt x="341" y="70"/>
                  </a:lnTo>
                  <a:lnTo>
                    <a:pt x="341" y="68"/>
                  </a:lnTo>
                  <a:lnTo>
                    <a:pt x="341" y="67"/>
                  </a:lnTo>
                  <a:lnTo>
                    <a:pt x="340" y="67"/>
                  </a:lnTo>
                  <a:lnTo>
                    <a:pt x="340" y="66"/>
                  </a:lnTo>
                  <a:lnTo>
                    <a:pt x="338" y="66"/>
                  </a:lnTo>
                  <a:lnTo>
                    <a:pt x="338" y="65"/>
                  </a:lnTo>
                  <a:lnTo>
                    <a:pt x="338" y="63"/>
                  </a:lnTo>
                  <a:lnTo>
                    <a:pt x="340" y="63"/>
                  </a:lnTo>
                  <a:lnTo>
                    <a:pt x="340" y="65"/>
                  </a:lnTo>
                  <a:lnTo>
                    <a:pt x="341" y="66"/>
                  </a:lnTo>
                  <a:lnTo>
                    <a:pt x="341" y="65"/>
                  </a:lnTo>
                  <a:lnTo>
                    <a:pt x="340" y="65"/>
                  </a:lnTo>
                  <a:lnTo>
                    <a:pt x="341" y="65"/>
                  </a:lnTo>
                  <a:lnTo>
                    <a:pt x="341" y="63"/>
                  </a:lnTo>
                  <a:lnTo>
                    <a:pt x="340" y="63"/>
                  </a:lnTo>
                  <a:lnTo>
                    <a:pt x="341" y="63"/>
                  </a:lnTo>
                  <a:lnTo>
                    <a:pt x="342" y="65"/>
                  </a:lnTo>
                  <a:lnTo>
                    <a:pt x="343" y="65"/>
                  </a:lnTo>
                  <a:lnTo>
                    <a:pt x="345" y="66"/>
                  </a:lnTo>
                  <a:lnTo>
                    <a:pt x="345" y="67"/>
                  </a:lnTo>
                  <a:lnTo>
                    <a:pt x="345" y="66"/>
                  </a:lnTo>
                  <a:lnTo>
                    <a:pt x="346" y="66"/>
                  </a:lnTo>
                  <a:lnTo>
                    <a:pt x="347" y="66"/>
                  </a:lnTo>
                  <a:lnTo>
                    <a:pt x="349" y="67"/>
                  </a:lnTo>
                  <a:lnTo>
                    <a:pt x="347" y="66"/>
                  </a:lnTo>
                  <a:lnTo>
                    <a:pt x="345" y="66"/>
                  </a:lnTo>
                  <a:lnTo>
                    <a:pt x="345" y="65"/>
                  </a:lnTo>
                  <a:lnTo>
                    <a:pt x="343" y="65"/>
                  </a:lnTo>
                  <a:lnTo>
                    <a:pt x="343" y="63"/>
                  </a:lnTo>
                  <a:lnTo>
                    <a:pt x="342" y="63"/>
                  </a:lnTo>
                  <a:lnTo>
                    <a:pt x="341" y="63"/>
                  </a:lnTo>
                  <a:lnTo>
                    <a:pt x="340" y="62"/>
                  </a:lnTo>
                  <a:lnTo>
                    <a:pt x="340" y="61"/>
                  </a:lnTo>
                  <a:lnTo>
                    <a:pt x="340" y="59"/>
                  </a:lnTo>
                  <a:lnTo>
                    <a:pt x="341" y="59"/>
                  </a:lnTo>
                  <a:lnTo>
                    <a:pt x="341" y="58"/>
                  </a:lnTo>
                  <a:lnTo>
                    <a:pt x="342" y="57"/>
                  </a:lnTo>
                  <a:lnTo>
                    <a:pt x="343" y="57"/>
                  </a:lnTo>
                  <a:lnTo>
                    <a:pt x="345" y="56"/>
                  </a:lnTo>
                  <a:lnTo>
                    <a:pt x="347" y="56"/>
                  </a:lnTo>
                  <a:lnTo>
                    <a:pt x="349" y="56"/>
                  </a:lnTo>
                  <a:lnTo>
                    <a:pt x="350" y="56"/>
                  </a:lnTo>
                  <a:lnTo>
                    <a:pt x="350" y="57"/>
                  </a:lnTo>
                  <a:lnTo>
                    <a:pt x="350" y="58"/>
                  </a:lnTo>
                  <a:lnTo>
                    <a:pt x="352" y="58"/>
                  </a:lnTo>
                  <a:lnTo>
                    <a:pt x="352" y="59"/>
                  </a:lnTo>
                  <a:lnTo>
                    <a:pt x="352" y="61"/>
                  </a:lnTo>
                  <a:lnTo>
                    <a:pt x="354" y="61"/>
                  </a:lnTo>
                  <a:lnTo>
                    <a:pt x="354" y="59"/>
                  </a:lnTo>
                  <a:lnTo>
                    <a:pt x="354" y="58"/>
                  </a:lnTo>
                  <a:lnTo>
                    <a:pt x="355" y="58"/>
                  </a:lnTo>
                  <a:lnTo>
                    <a:pt x="356" y="59"/>
                  </a:lnTo>
                  <a:lnTo>
                    <a:pt x="357" y="61"/>
                  </a:lnTo>
                  <a:lnTo>
                    <a:pt x="359" y="61"/>
                  </a:lnTo>
                  <a:lnTo>
                    <a:pt x="359" y="62"/>
                  </a:lnTo>
                  <a:lnTo>
                    <a:pt x="359" y="63"/>
                  </a:lnTo>
                  <a:lnTo>
                    <a:pt x="359" y="65"/>
                  </a:lnTo>
                  <a:lnTo>
                    <a:pt x="360" y="65"/>
                  </a:lnTo>
                  <a:lnTo>
                    <a:pt x="359" y="65"/>
                  </a:lnTo>
                  <a:lnTo>
                    <a:pt x="359" y="66"/>
                  </a:lnTo>
                  <a:lnTo>
                    <a:pt x="357" y="67"/>
                  </a:lnTo>
                  <a:lnTo>
                    <a:pt x="356" y="67"/>
                  </a:lnTo>
                  <a:lnTo>
                    <a:pt x="354" y="67"/>
                  </a:lnTo>
                  <a:lnTo>
                    <a:pt x="354" y="68"/>
                  </a:lnTo>
                  <a:lnTo>
                    <a:pt x="352" y="68"/>
                  </a:lnTo>
                  <a:lnTo>
                    <a:pt x="352" y="70"/>
                  </a:lnTo>
                  <a:lnTo>
                    <a:pt x="352" y="71"/>
                  </a:lnTo>
                  <a:lnTo>
                    <a:pt x="351" y="71"/>
                  </a:lnTo>
                  <a:lnTo>
                    <a:pt x="351" y="72"/>
                  </a:lnTo>
                  <a:lnTo>
                    <a:pt x="352" y="71"/>
                  </a:lnTo>
                  <a:lnTo>
                    <a:pt x="352" y="70"/>
                  </a:lnTo>
                  <a:lnTo>
                    <a:pt x="354" y="70"/>
                  </a:lnTo>
                  <a:lnTo>
                    <a:pt x="354" y="68"/>
                  </a:lnTo>
                  <a:lnTo>
                    <a:pt x="355" y="67"/>
                  </a:lnTo>
                  <a:lnTo>
                    <a:pt x="356" y="67"/>
                  </a:lnTo>
                  <a:lnTo>
                    <a:pt x="357" y="67"/>
                  </a:lnTo>
                  <a:lnTo>
                    <a:pt x="357" y="68"/>
                  </a:lnTo>
                  <a:lnTo>
                    <a:pt x="356" y="68"/>
                  </a:lnTo>
                  <a:lnTo>
                    <a:pt x="356" y="70"/>
                  </a:lnTo>
                  <a:lnTo>
                    <a:pt x="356" y="71"/>
                  </a:lnTo>
                  <a:lnTo>
                    <a:pt x="355" y="71"/>
                  </a:lnTo>
                  <a:lnTo>
                    <a:pt x="355" y="72"/>
                  </a:lnTo>
                  <a:lnTo>
                    <a:pt x="355" y="73"/>
                  </a:lnTo>
                  <a:lnTo>
                    <a:pt x="354" y="73"/>
                  </a:lnTo>
                  <a:lnTo>
                    <a:pt x="354" y="75"/>
                  </a:lnTo>
                  <a:lnTo>
                    <a:pt x="355" y="75"/>
                  </a:lnTo>
                  <a:lnTo>
                    <a:pt x="355" y="73"/>
                  </a:lnTo>
                  <a:lnTo>
                    <a:pt x="355" y="72"/>
                  </a:lnTo>
                  <a:lnTo>
                    <a:pt x="356" y="71"/>
                  </a:lnTo>
                  <a:lnTo>
                    <a:pt x="356" y="70"/>
                  </a:lnTo>
                  <a:lnTo>
                    <a:pt x="356" y="68"/>
                  </a:lnTo>
                  <a:lnTo>
                    <a:pt x="357" y="68"/>
                  </a:lnTo>
                  <a:lnTo>
                    <a:pt x="359" y="68"/>
                  </a:lnTo>
                  <a:lnTo>
                    <a:pt x="359" y="67"/>
                  </a:lnTo>
                  <a:lnTo>
                    <a:pt x="360" y="67"/>
                  </a:lnTo>
                  <a:lnTo>
                    <a:pt x="361" y="67"/>
                  </a:lnTo>
                  <a:lnTo>
                    <a:pt x="363" y="67"/>
                  </a:lnTo>
                  <a:lnTo>
                    <a:pt x="364" y="67"/>
                  </a:lnTo>
                  <a:lnTo>
                    <a:pt x="364" y="68"/>
                  </a:lnTo>
                  <a:lnTo>
                    <a:pt x="364" y="70"/>
                  </a:lnTo>
                  <a:lnTo>
                    <a:pt x="364" y="71"/>
                  </a:lnTo>
                  <a:lnTo>
                    <a:pt x="364" y="72"/>
                  </a:lnTo>
                  <a:lnTo>
                    <a:pt x="363" y="72"/>
                  </a:lnTo>
                  <a:lnTo>
                    <a:pt x="361" y="72"/>
                  </a:lnTo>
                  <a:lnTo>
                    <a:pt x="361" y="73"/>
                  </a:lnTo>
                  <a:lnTo>
                    <a:pt x="360" y="73"/>
                  </a:lnTo>
                  <a:lnTo>
                    <a:pt x="360" y="75"/>
                  </a:lnTo>
                  <a:lnTo>
                    <a:pt x="359" y="73"/>
                  </a:lnTo>
                  <a:lnTo>
                    <a:pt x="357" y="75"/>
                  </a:lnTo>
                  <a:lnTo>
                    <a:pt x="359" y="75"/>
                  </a:lnTo>
                  <a:lnTo>
                    <a:pt x="360" y="75"/>
                  </a:lnTo>
                  <a:lnTo>
                    <a:pt x="359" y="75"/>
                  </a:lnTo>
                  <a:lnTo>
                    <a:pt x="359" y="76"/>
                  </a:lnTo>
                  <a:lnTo>
                    <a:pt x="357" y="77"/>
                  </a:lnTo>
                  <a:lnTo>
                    <a:pt x="356" y="77"/>
                  </a:lnTo>
                  <a:lnTo>
                    <a:pt x="357" y="77"/>
                  </a:lnTo>
                  <a:lnTo>
                    <a:pt x="359" y="76"/>
                  </a:lnTo>
                  <a:lnTo>
                    <a:pt x="360" y="76"/>
                  </a:lnTo>
                  <a:lnTo>
                    <a:pt x="360" y="75"/>
                  </a:lnTo>
                  <a:lnTo>
                    <a:pt x="361" y="75"/>
                  </a:lnTo>
                  <a:lnTo>
                    <a:pt x="361" y="76"/>
                  </a:lnTo>
                  <a:lnTo>
                    <a:pt x="360" y="76"/>
                  </a:lnTo>
                  <a:lnTo>
                    <a:pt x="360" y="77"/>
                  </a:lnTo>
                  <a:lnTo>
                    <a:pt x="359" y="77"/>
                  </a:lnTo>
                  <a:lnTo>
                    <a:pt x="359" y="79"/>
                  </a:lnTo>
                  <a:lnTo>
                    <a:pt x="359" y="77"/>
                  </a:lnTo>
                  <a:lnTo>
                    <a:pt x="360" y="77"/>
                  </a:lnTo>
                  <a:lnTo>
                    <a:pt x="360" y="79"/>
                  </a:lnTo>
                  <a:lnTo>
                    <a:pt x="360" y="80"/>
                  </a:lnTo>
                  <a:lnTo>
                    <a:pt x="361" y="80"/>
                  </a:lnTo>
                  <a:lnTo>
                    <a:pt x="360" y="80"/>
                  </a:lnTo>
                  <a:lnTo>
                    <a:pt x="360" y="81"/>
                  </a:lnTo>
                  <a:lnTo>
                    <a:pt x="360" y="82"/>
                  </a:lnTo>
                  <a:lnTo>
                    <a:pt x="359" y="82"/>
                  </a:lnTo>
                  <a:lnTo>
                    <a:pt x="359" y="84"/>
                  </a:lnTo>
                  <a:lnTo>
                    <a:pt x="360" y="82"/>
                  </a:lnTo>
                  <a:lnTo>
                    <a:pt x="360" y="81"/>
                  </a:lnTo>
                  <a:lnTo>
                    <a:pt x="360" y="80"/>
                  </a:lnTo>
                  <a:lnTo>
                    <a:pt x="361" y="80"/>
                  </a:lnTo>
                  <a:lnTo>
                    <a:pt x="361" y="79"/>
                  </a:lnTo>
                  <a:lnTo>
                    <a:pt x="360" y="79"/>
                  </a:lnTo>
                  <a:lnTo>
                    <a:pt x="360" y="77"/>
                  </a:lnTo>
                  <a:lnTo>
                    <a:pt x="361" y="77"/>
                  </a:lnTo>
                  <a:lnTo>
                    <a:pt x="361" y="76"/>
                  </a:lnTo>
                  <a:lnTo>
                    <a:pt x="361" y="75"/>
                  </a:lnTo>
                  <a:lnTo>
                    <a:pt x="363" y="75"/>
                  </a:lnTo>
                  <a:lnTo>
                    <a:pt x="363" y="73"/>
                  </a:lnTo>
                  <a:lnTo>
                    <a:pt x="364" y="73"/>
                  </a:lnTo>
                  <a:lnTo>
                    <a:pt x="364" y="75"/>
                  </a:lnTo>
                  <a:lnTo>
                    <a:pt x="364" y="76"/>
                  </a:lnTo>
                  <a:lnTo>
                    <a:pt x="363" y="76"/>
                  </a:lnTo>
                  <a:lnTo>
                    <a:pt x="364" y="76"/>
                  </a:lnTo>
                  <a:lnTo>
                    <a:pt x="364" y="77"/>
                  </a:lnTo>
                  <a:lnTo>
                    <a:pt x="364" y="76"/>
                  </a:lnTo>
                  <a:lnTo>
                    <a:pt x="364" y="75"/>
                  </a:lnTo>
                  <a:lnTo>
                    <a:pt x="365" y="73"/>
                  </a:lnTo>
                  <a:lnTo>
                    <a:pt x="366" y="73"/>
                  </a:lnTo>
                  <a:lnTo>
                    <a:pt x="366" y="75"/>
                  </a:lnTo>
                  <a:lnTo>
                    <a:pt x="365" y="75"/>
                  </a:lnTo>
                  <a:lnTo>
                    <a:pt x="365" y="76"/>
                  </a:lnTo>
                  <a:lnTo>
                    <a:pt x="365" y="77"/>
                  </a:lnTo>
                  <a:lnTo>
                    <a:pt x="364" y="77"/>
                  </a:lnTo>
                  <a:lnTo>
                    <a:pt x="364" y="79"/>
                  </a:lnTo>
                  <a:lnTo>
                    <a:pt x="365" y="79"/>
                  </a:lnTo>
                  <a:lnTo>
                    <a:pt x="364" y="79"/>
                  </a:lnTo>
                  <a:lnTo>
                    <a:pt x="363" y="79"/>
                  </a:lnTo>
                  <a:lnTo>
                    <a:pt x="363" y="80"/>
                  </a:lnTo>
                  <a:lnTo>
                    <a:pt x="364" y="79"/>
                  </a:lnTo>
                  <a:lnTo>
                    <a:pt x="364" y="80"/>
                  </a:lnTo>
                  <a:lnTo>
                    <a:pt x="364" y="81"/>
                  </a:lnTo>
                  <a:lnTo>
                    <a:pt x="364" y="82"/>
                  </a:lnTo>
                  <a:lnTo>
                    <a:pt x="363" y="82"/>
                  </a:lnTo>
                  <a:lnTo>
                    <a:pt x="364" y="82"/>
                  </a:lnTo>
                  <a:lnTo>
                    <a:pt x="365" y="81"/>
                  </a:lnTo>
                  <a:lnTo>
                    <a:pt x="365" y="80"/>
                  </a:lnTo>
                  <a:lnTo>
                    <a:pt x="364" y="80"/>
                  </a:lnTo>
                  <a:lnTo>
                    <a:pt x="365" y="79"/>
                  </a:lnTo>
                  <a:lnTo>
                    <a:pt x="365" y="77"/>
                  </a:lnTo>
                  <a:lnTo>
                    <a:pt x="366" y="76"/>
                  </a:lnTo>
                  <a:lnTo>
                    <a:pt x="366" y="77"/>
                  </a:lnTo>
                  <a:lnTo>
                    <a:pt x="366" y="79"/>
                  </a:lnTo>
                  <a:lnTo>
                    <a:pt x="366" y="80"/>
                  </a:lnTo>
                  <a:lnTo>
                    <a:pt x="368" y="80"/>
                  </a:lnTo>
                  <a:lnTo>
                    <a:pt x="368" y="79"/>
                  </a:lnTo>
                  <a:lnTo>
                    <a:pt x="368" y="80"/>
                  </a:lnTo>
                  <a:lnTo>
                    <a:pt x="368" y="81"/>
                  </a:lnTo>
                  <a:lnTo>
                    <a:pt x="366" y="81"/>
                  </a:lnTo>
                  <a:lnTo>
                    <a:pt x="366" y="82"/>
                  </a:lnTo>
                  <a:lnTo>
                    <a:pt x="366" y="84"/>
                  </a:lnTo>
                  <a:lnTo>
                    <a:pt x="366" y="85"/>
                  </a:lnTo>
                  <a:lnTo>
                    <a:pt x="365" y="85"/>
                  </a:lnTo>
                  <a:lnTo>
                    <a:pt x="366" y="85"/>
                  </a:lnTo>
                  <a:lnTo>
                    <a:pt x="366" y="84"/>
                  </a:lnTo>
                  <a:lnTo>
                    <a:pt x="366" y="82"/>
                  </a:lnTo>
                  <a:lnTo>
                    <a:pt x="366" y="81"/>
                  </a:lnTo>
                  <a:lnTo>
                    <a:pt x="368" y="81"/>
                  </a:lnTo>
                  <a:lnTo>
                    <a:pt x="368" y="80"/>
                  </a:lnTo>
                  <a:lnTo>
                    <a:pt x="369" y="81"/>
                  </a:lnTo>
                  <a:lnTo>
                    <a:pt x="370" y="81"/>
                  </a:lnTo>
                  <a:lnTo>
                    <a:pt x="369" y="82"/>
                  </a:lnTo>
                  <a:lnTo>
                    <a:pt x="369" y="84"/>
                  </a:lnTo>
                  <a:lnTo>
                    <a:pt x="369" y="85"/>
                  </a:lnTo>
                  <a:lnTo>
                    <a:pt x="368" y="85"/>
                  </a:lnTo>
                  <a:lnTo>
                    <a:pt x="368" y="86"/>
                  </a:lnTo>
                  <a:lnTo>
                    <a:pt x="368" y="85"/>
                  </a:lnTo>
                  <a:lnTo>
                    <a:pt x="369" y="85"/>
                  </a:lnTo>
                  <a:lnTo>
                    <a:pt x="369" y="84"/>
                  </a:lnTo>
                  <a:lnTo>
                    <a:pt x="369" y="82"/>
                  </a:lnTo>
                  <a:lnTo>
                    <a:pt x="370" y="82"/>
                  </a:lnTo>
                  <a:lnTo>
                    <a:pt x="370" y="81"/>
                  </a:lnTo>
                  <a:lnTo>
                    <a:pt x="370" y="80"/>
                  </a:lnTo>
                  <a:lnTo>
                    <a:pt x="370" y="79"/>
                  </a:lnTo>
                  <a:lnTo>
                    <a:pt x="371" y="79"/>
                  </a:lnTo>
                  <a:lnTo>
                    <a:pt x="371" y="77"/>
                  </a:lnTo>
                  <a:lnTo>
                    <a:pt x="370" y="77"/>
                  </a:lnTo>
                  <a:lnTo>
                    <a:pt x="371" y="77"/>
                  </a:lnTo>
                  <a:lnTo>
                    <a:pt x="371" y="76"/>
                  </a:lnTo>
                  <a:lnTo>
                    <a:pt x="373" y="76"/>
                  </a:lnTo>
                  <a:lnTo>
                    <a:pt x="373" y="75"/>
                  </a:lnTo>
                  <a:lnTo>
                    <a:pt x="374" y="76"/>
                  </a:lnTo>
                  <a:lnTo>
                    <a:pt x="375" y="76"/>
                  </a:lnTo>
                  <a:lnTo>
                    <a:pt x="377" y="77"/>
                  </a:lnTo>
                  <a:lnTo>
                    <a:pt x="378" y="77"/>
                  </a:lnTo>
                  <a:lnTo>
                    <a:pt x="378" y="79"/>
                  </a:lnTo>
                  <a:lnTo>
                    <a:pt x="379" y="79"/>
                  </a:lnTo>
                  <a:lnTo>
                    <a:pt x="378" y="79"/>
                  </a:lnTo>
                  <a:lnTo>
                    <a:pt x="379" y="80"/>
                  </a:lnTo>
                  <a:lnTo>
                    <a:pt x="380" y="81"/>
                  </a:lnTo>
                  <a:lnTo>
                    <a:pt x="380" y="82"/>
                  </a:lnTo>
                  <a:lnTo>
                    <a:pt x="379" y="82"/>
                  </a:lnTo>
                  <a:lnTo>
                    <a:pt x="379" y="84"/>
                  </a:lnTo>
                  <a:lnTo>
                    <a:pt x="379" y="85"/>
                  </a:lnTo>
                  <a:lnTo>
                    <a:pt x="378" y="85"/>
                  </a:lnTo>
                  <a:lnTo>
                    <a:pt x="377" y="85"/>
                  </a:lnTo>
                  <a:lnTo>
                    <a:pt x="375" y="85"/>
                  </a:lnTo>
                  <a:lnTo>
                    <a:pt x="375" y="86"/>
                  </a:lnTo>
                  <a:lnTo>
                    <a:pt x="374" y="86"/>
                  </a:lnTo>
                  <a:lnTo>
                    <a:pt x="374" y="87"/>
                  </a:lnTo>
                  <a:lnTo>
                    <a:pt x="374" y="89"/>
                  </a:lnTo>
                  <a:lnTo>
                    <a:pt x="371" y="89"/>
                  </a:lnTo>
                  <a:lnTo>
                    <a:pt x="373" y="89"/>
                  </a:lnTo>
                  <a:lnTo>
                    <a:pt x="374" y="89"/>
                  </a:lnTo>
                  <a:lnTo>
                    <a:pt x="374" y="90"/>
                  </a:lnTo>
                  <a:lnTo>
                    <a:pt x="374" y="91"/>
                  </a:lnTo>
                  <a:lnTo>
                    <a:pt x="373" y="91"/>
                  </a:lnTo>
                  <a:lnTo>
                    <a:pt x="373" y="93"/>
                  </a:lnTo>
                  <a:lnTo>
                    <a:pt x="371" y="93"/>
                  </a:lnTo>
                  <a:lnTo>
                    <a:pt x="373" y="93"/>
                  </a:lnTo>
                  <a:lnTo>
                    <a:pt x="373" y="91"/>
                  </a:lnTo>
                  <a:lnTo>
                    <a:pt x="374" y="91"/>
                  </a:lnTo>
                  <a:lnTo>
                    <a:pt x="374" y="90"/>
                  </a:lnTo>
                  <a:lnTo>
                    <a:pt x="375" y="90"/>
                  </a:lnTo>
                  <a:lnTo>
                    <a:pt x="377" y="89"/>
                  </a:lnTo>
                  <a:lnTo>
                    <a:pt x="378" y="89"/>
                  </a:lnTo>
                  <a:lnTo>
                    <a:pt x="379" y="87"/>
                  </a:lnTo>
                  <a:lnTo>
                    <a:pt x="379" y="89"/>
                  </a:lnTo>
                  <a:lnTo>
                    <a:pt x="380" y="89"/>
                  </a:lnTo>
                  <a:lnTo>
                    <a:pt x="379" y="87"/>
                  </a:lnTo>
                  <a:lnTo>
                    <a:pt x="379" y="86"/>
                  </a:lnTo>
                  <a:lnTo>
                    <a:pt x="380" y="86"/>
                  </a:lnTo>
                  <a:lnTo>
                    <a:pt x="380" y="85"/>
                  </a:lnTo>
                  <a:lnTo>
                    <a:pt x="382" y="85"/>
                  </a:lnTo>
                  <a:lnTo>
                    <a:pt x="382" y="84"/>
                  </a:lnTo>
                  <a:lnTo>
                    <a:pt x="383" y="85"/>
                  </a:lnTo>
                  <a:lnTo>
                    <a:pt x="383" y="86"/>
                  </a:lnTo>
                  <a:lnTo>
                    <a:pt x="383" y="87"/>
                  </a:lnTo>
                  <a:lnTo>
                    <a:pt x="383" y="89"/>
                  </a:lnTo>
                  <a:lnTo>
                    <a:pt x="382" y="89"/>
                  </a:lnTo>
                  <a:lnTo>
                    <a:pt x="382" y="90"/>
                  </a:lnTo>
                  <a:lnTo>
                    <a:pt x="382" y="91"/>
                  </a:lnTo>
                  <a:lnTo>
                    <a:pt x="380" y="91"/>
                  </a:lnTo>
                  <a:lnTo>
                    <a:pt x="380" y="93"/>
                  </a:lnTo>
                  <a:lnTo>
                    <a:pt x="379" y="93"/>
                  </a:lnTo>
                  <a:lnTo>
                    <a:pt x="378" y="93"/>
                  </a:lnTo>
                  <a:lnTo>
                    <a:pt x="378" y="94"/>
                  </a:lnTo>
                  <a:lnTo>
                    <a:pt x="377" y="95"/>
                  </a:lnTo>
                  <a:lnTo>
                    <a:pt x="375" y="95"/>
                  </a:lnTo>
                  <a:lnTo>
                    <a:pt x="375" y="96"/>
                  </a:lnTo>
                  <a:lnTo>
                    <a:pt x="377" y="95"/>
                  </a:lnTo>
                  <a:lnTo>
                    <a:pt x="377" y="96"/>
                  </a:lnTo>
                  <a:lnTo>
                    <a:pt x="377" y="98"/>
                  </a:lnTo>
                  <a:lnTo>
                    <a:pt x="377" y="96"/>
                  </a:lnTo>
                  <a:lnTo>
                    <a:pt x="378" y="95"/>
                  </a:lnTo>
                  <a:lnTo>
                    <a:pt x="378" y="94"/>
                  </a:lnTo>
                  <a:lnTo>
                    <a:pt x="378" y="93"/>
                  </a:lnTo>
                  <a:lnTo>
                    <a:pt x="379" y="93"/>
                  </a:lnTo>
                  <a:lnTo>
                    <a:pt x="379" y="94"/>
                  </a:lnTo>
                  <a:lnTo>
                    <a:pt x="378" y="94"/>
                  </a:lnTo>
                  <a:lnTo>
                    <a:pt x="379" y="94"/>
                  </a:lnTo>
                  <a:lnTo>
                    <a:pt x="380" y="94"/>
                  </a:lnTo>
                  <a:lnTo>
                    <a:pt x="379" y="96"/>
                  </a:lnTo>
                  <a:lnTo>
                    <a:pt x="379" y="98"/>
                  </a:lnTo>
                  <a:lnTo>
                    <a:pt x="379" y="99"/>
                  </a:lnTo>
                  <a:lnTo>
                    <a:pt x="379" y="100"/>
                  </a:lnTo>
                  <a:lnTo>
                    <a:pt x="378" y="100"/>
                  </a:lnTo>
                  <a:lnTo>
                    <a:pt x="379" y="100"/>
                  </a:lnTo>
                  <a:lnTo>
                    <a:pt x="378" y="101"/>
                  </a:lnTo>
                  <a:lnTo>
                    <a:pt x="379" y="100"/>
                  </a:lnTo>
                  <a:lnTo>
                    <a:pt x="379" y="99"/>
                  </a:lnTo>
                  <a:lnTo>
                    <a:pt x="379" y="98"/>
                  </a:lnTo>
                  <a:lnTo>
                    <a:pt x="380" y="98"/>
                  </a:lnTo>
                  <a:lnTo>
                    <a:pt x="380" y="96"/>
                  </a:lnTo>
                  <a:lnTo>
                    <a:pt x="380" y="95"/>
                  </a:lnTo>
                  <a:lnTo>
                    <a:pt x="380" y="94"/>
                  </a:lnTo>
                  <a:lnTo>
                    <a:pt x="380" y="93"/>
                  </a:lnTo>
                  <a:lnTo>
                    <a:pt x="382" y="93"/>
                  </a:lnTo>
                  <a:lnTo>
                    <a:pt x="383" y="91"/>
                  </a:lnTo>
                  <a:lnTo>
                    <a:pt x="383" y="90"/>
                  </a:lnTo>
                  <a:lnTo>
                    <a:pt x="384" y="90"/>
                  </a:lnTo>
                  <a:lnTo>
                    <a:pt x="385" y="90"/>
                  </a:lnTo>
                  <a:lnTo>
                    <a:pt x="387" y="89"/>
                  </a:lnTo>
                  <a:lnTo>
                    <a:pt x="388" y="89"/>
                  </a:lnTo>
                  <a:lnTo>
                    <a:pt x="387" y="89"/>
                  </a:lnTo>
                  <a:lnTo>
                    <a:pt x="387" y="90"/>
                  </a:lnTo>
                  <a:lnTo>
                    <a:pt x="385" y="91"/>
                  </a:lnTo>
                  <a:lnTo>
                    <a:pt x="384" y="93"/>
                  </a:lnTo>
                  <a:lnTo>
                    <a:pt x="384" y="94"/>
                  </a:lnTo>
                  <a:lnTo>
                    <a:pt x="383" y="95"/>
                  </a:lnTo>
                  <a:lnTo>
                    <a:pt x="384" y="95"/>
                  </a:lnTo>
                  <a:lnTo>
                    <a:pt x="384" y="94"/>
                  </a:lnTo>
                  <a:lnTo>
                    <a:pt x="384" y="93"/>
                  </a:lnTo>
                  <a:lnTo>
                    <a:pt x="385" y="93"/>
                  </a:lnTo>
                  <a:lnTo>
                    <a:pt x="387" y="93"/>
                  </a:lnTo>
                  <a:lnTo>
                    <a:pt x="387" y="91"/>
                  </a:lnTo>
                  <a:lnTo>
                    <a:pt x="388" y="91"/>
                  </a:lnTo>
                  <a:lnTo>
                    <a:pt x="387" y="91"/>
                  </a:lnTo>
                  <a:lnTo>
                    <a:pt x="388" y="91"/>
                  </a:lnTo>
                  <a:lnTo>
                    <a:pt x="388" y="90"/>
                  </a:lnTo>
                  <a:lnTo>
                    <a:pt x="389" y="90"/>
                  </a:lnTo>
                  <a:lnTo>
                    <a:pt x="391" y="90"/>
                  </a:lnTo>
                  <a:lnTo>
                    <a:pt x="391" y="91"/>
                  </a:lnTo>
                  <a:lnTo>
                    <a:pt x="393" y="93"/>
                  </a:lnTo>
                  <a:lnTo>
                    <a:pt x="396" y="93"/>
                  </a:lnTo>
                  <a:lnTo>
                    <a:pt x="396" y="94"/>
                  </a:lnTo>
                  <a:lnTo>
                    <a:pt x="396" y="95"/>
                  </a:lnTo>
                  <a:lnTo>
                    <a:pt x="394" y="95"/>
                  </a:lnTo>
                  <a:lnTo>
                    <a:pt x="394" y="96"/>
                  </a:lnTo>
                  <a:lnTo>
                    <a:pt x="394" y="95"/>
                  </a:lnTo>
                  <a:lnTo>
                    <a:pt x="393" y="95"/>
                  </a:lnTo>
                  <a:lnTo>
                    <a:pt x="393" y="96"/>
                  </a:lnTo>
                  <a:lnTo>
                    <a:pt x="393" y="98"/>
                  </a:lnTo>
                  <a:lnTo>
                    <a:pt x="392" y="98"/>
                  </a:lnTo>
                  <a:lnTo>
                    <a:pt x="391" y="98"/>
                  </a:lnTo>
                  <a:lnTo>
                    <a:pt x="389" y="99"/>
                  </a:lnTo>
                  <a:lnTo>
                    <a:pt x="388" y="99"/>
                  </a:lnTo>
                  <a:lnTo>
                    <a:pt x="388" y="100"/>
                  </a:lnTo>
                  <a:lnTo>
                    <a:pt x="387" y="100"/>
                  </a:lnTo>
                  <a:lnTo>
                    <a:pt x="387" y="101"/>
                  </a:lnTo>
                  <a:lnTo>
                    <a:pt x="385" y="101"/>
                  </a:lnTo>
                  <a:lnTo>
                    <a:pt x="385" y="103"/>
                  </a:lnTo>
                  <a:lnTo>
                    <a:pt x="385" y="101"/>
                  </a:lnTo>
                  <a:lnTo>
                    <a:pt x="387" y="101"/>
                  </a:lnTo>
                  <a:lnTo>
                    <a:pt x="387" y="103"/>
                  </a:lnTo>
                  <a:lnTo>
                    <a:pt x="385" y="103"/>
                  </a:lnTo>
                  <a:lnTo>
                    <a:pt x="385" y="104"/>
                  </a:lnTo>
                  <a:lnTo>
                    <a:pt x="384" y="104"/>
                  </a:lnTo>
                  <a:lnTo>
                    <a:pt x="384" y="105"/>
                  </a:lnTo>
                  <a:lnTo>
                    <a:pt x="385" y="103"/>
                  </a:lnTo>
                  <a:lnTo>
                    <a:pt x="387" y="103"/>
                  </a:lnTo>
                  <a:lnTo>
                    <a:pt x="388" y="103"/>
                  </a:lnTo>
                  <a:lnTo>
                    <a:pt x="388" y="101"/>
                  </a:lnTo>
                  <a:lnTo>
                    <a:pt x="387" y="101"/>
                  </a:lnTo>
                  <a:lnTo>
                    <a:pt x="388" y="101"/>
                  </a:lnTo>
                  <a:lnTo>
                    <a:pt x="388" y="100"/>
                  </a:lnTo>
                  <a:lnTo>
                    <a:pt x="391" y="99"/>
                  </a:lnTo>
                  <a:lnTo>
                    <a:pt x="392" y="100"/>
                  </a:lnTo>
                  <a:lnTo>
                    <a:pt x="392" y="99"/>
                  </a:lnTo>
                  <a:lnTo>
                    <a:pt x="391" y="99"/>
                  </a:lnTo>
                  <a:lnTo>
                    <a:pt x="392" y="99"/>
                  </a:lnTo>
                  <a:lnTo>
                    <a:pt x="393" y="99"/>
                  </a:lnTo>
                  <a:lnTo>
                    <a:pt x="393" y="100"/>
                  </a:lnTo>
                  <a:lnTo>
                    <a:pt x="393" y="101"/>
                  </a:lnTo>
                  <a:lnTo>
                    <a:pt x="392" y="103"/>
                  </a:lnTo>
                  <a:lnTo>
                    <a:pt x="391" y="103"/>
                  </a:lnTo>
                  <a:lnTo>
                    <a:pt x="391" y="104"/>
                  </a:lnTo>
                  <a:lnTo>
                    <a:pt x="389" y="105"/>
                  </a:lnTo>
                  <a:lnTo>
                    <a:pt x="388" y="105"/>
                  </a:lnTo>
                  <a:lnTo>
                    <a:pt x="387" y="105"/>
                  </a:lnTo>
                  <a:lnTo>
                    <a:pt x="387" y="107"/>
                  </a:lnTo>
                  <a:lnTo>
                    <a:pt x="387" y="108"/>
                  </a:lnTo>
                  <a:lnTo>
                    <a:pt x="387" y="109"/>
                  </a:lnTo>
                  <a:lnTo>
                    <a:pt x="387" y="108"/>
                  </a:lnTo>
                  <a:lnTo>
                    <a:pt x="387" y="107"/>
                  </a:lnTo>
                  <a:lnTo>
                    <a:pt x="388" y="107"/>
                  </a:lnTo>
                  <a:lnTo>
                    <a:pt x="388" y="105"/>
                  </a:lnTo>
                  <a:lnTo>
                    <a:pt x="389" y="105"/>
                  </a:lnTo>
                  <a:lnTo>
                    <a:pt x="391" y="104"/>
                  </a:lnTo>
                  <a:lnTo>
                    <a:pt x="392" y="104"/>
                  </a:lnTo>
                  <a:lnTo>
                    <a:pt x="392" y="103"/>
                  </a:lnTo>
                  <a:lnTo>
                    <a:pt x="393" y="103"/>
                  </a:lnTo>
                  <a:lnTo>
                    <a:pt x="393" y="104"/>
                  </a:lnTo>
                  <a:lnTo>
                    <a:pt x="393" y="103"/>
                  </a:lnTo>
                  <a:lnTo>
                    <a:pt x="393" y="104"/>
                  </a:lnTo>
                  <a:lnTo>
                    <a:pt x="393" y="103"/>
                  </a:lnTo>
                  <a:lnTo>
                    <a:pt x="394" y="103"/>
                  </a:lnTo>
                  <a:lnTo>
                    <a:pt x="394" y="101"/>
                  </a:lnTo>
                  <a:lnTo>
                    <a:pt x="396" y="101"/>
                  </a:lnTo>
                  <a:lnTo>
                    <a:pt x="396" y="100"/>
                  </a:lnTo>
                  <a:lnTo>
                    <a:pt x="396" y="99"/>
                  </a:lnTo>
                  <a:lnTo>
                    <a:pt x="396" y="98"/>
                  </a:lnTo>
                  <a:lnTo>
                    <a:pt x="397" y="98"/>
                  </a:lnTo>
                  <a:lnTo>
                    <a:pt x="396" y="98"/>
                  </a:lnTo>
                  <a:lnTo>
                    <a:pt x="397" y="98"/>
                  </a:lnTo>
                  <a:lnTo>
                    <a:pt x="398" y="98"/>
                  </a:lnTo>
                  <a:lnTo>
                    <a:pt x="398" y="99"/>
                  </a:lnTo>
                  <a:lnTo>
                    <a:pt x="400" y="100"/>
                  </a:lnTo>
                  <a:lnTo>
                    <a:pt x="400" y="101"/>
                  </a:lnTo>
                  <a:lnTo>
                    <a:pt x="401" y="101"/>
                  </a:lnTo>
                  <a:lnTo>
                    <a:pt x="401" y="103"/>
                  </a:lnTo>
                  <a:lnTo>
                    <a:pt x="401" y="104"/>
                  </a:lnTo>
                  <a:lnTo>
                    <a:pt x="402" y="105"/>
                  </a:lnTo>
                  <a:lnTo>
                    <a:pt x="402" y="107"/>
                  </a:lnTo>
                  <a:lnTo>
                    <a:pt x="401" y="107"/>
                  </a:lnTo>
                  <a:lnTo>
                    <a:pt x="400" y="107"/>
                  </a:lnTo>
                  <a:lnTo>
                    <a:pt x="398" y="107"/>
                  </a:lnTo>
                  <a:lnTo>
                    <a:pt x="398" y="105"/>
                  </a:lnTo>
                  <a:lnTo>
                    <a:pt x="397" y="107"/>
                  </a:lnTo>
                  <a:lnTo>
                    <a:pt x="396" y="107"/>
                  </a:lnTo>
                  <a:lnTo>
                    <a:pt x="396" y="108"/>
                  </a:lnTo>
                  <a:lnTo>
                    <a:pt x="394" y="108"/>
                  </a:lnTo>
                  <a:lnTo>
                    <a:pt x="393" y="108"/>
                  </a:lnTo>
                  <a:lnTo>
                    <a:pt x="392" y="109"/>
                  </a:lnTo>
                  <a:lnTo>
                    <a:pt x="391" y="109"/>
                  </a:lnTo>
                  <a:lnTo>
                    <a:pt x="391" y="110"/>
                  </a:lnTo>
                  <a:lnTo>
                    <a:pt x="388" y="109"/>
                  </a:lnTo>
                  <a:lnTo>
                    <a:pt x="387" y="110"/>
                  </a:lnTo>
                  <a:lnTo>
                    <a:pt x="387" y="109"/>
                  </a:lnTo>
                  <a:lnTo>
                    <a:pt x="387" y="110"/>
                  </a:lnTo>
                  <a:lnTo>
                    <a:pt x="388" y="109"/>
                  </a:lnTo>
                  <a:lnTo>
                    <a:pt x="391" y="110"/>
                  </a:lnTo>
                  <a:lnTo>
                    <a:pt x="392" y="110"/>
                  </a:lnTo>
                  <a:lnTo>
                    <a:pt x="392" y="109"/>
                  </a:lnTo>
                  <a:lnTo>
                    <a:pt x="393" y="109"/>
                  </a:lnTo>
                  <a:lnTo>
                    <a:pt x="394" y="109"/>
                  </a:lnTo>
                  <a:lnTo>
                    <a:pt x="397" y="110"/>
                  </a:lnTo>
                  <a:lnTo>
                    <a:pt x="398" y="112"/>
                  </a:lnTo>
                  <a:lnTo>
                    <a:pt x="398" y="110"/>
                  </a:lnTo>
                  <a:lnTo>
                    <a:pt x="400" y="110"/>
                  </a:lnTo>
                  <a:lnTo>
                    <a:pt x="401" y="110"/>
                  </a:lnTo>
                  <a:lnTo>
                    <a:pt x="403" y="113"/>
                  </a:lnTo>
                  <a:lnTo>
                    <a:pt x="405" y="113"/>
                  </a:lnTo>
                  <a:lnTo>
                    <a:pt x="405" y="114"/>
                  </a:lnTo>
                  <a:lnTo>
                    <a:pt x="405" y="116"/>
                  </a:lnTo>
                  <a:lnTo>
                    <a:pt x="403" y="116"/>
                  </a:lnTo>
                  <a:lnTo>
                    <a:pt x="402" y="116"/>
                  </a:lnTo>
                  <a:lnTo>
                    <a:pt x="401" y="116"/>
                  </a:lnTo>
                  <a:lnTo>
                    <a:pt x="400" y="116"/>
                  </a:lnTo>
                  <a:lnTo>
                    <a:pt x="398" y="114"/>
                  </a:lnTo>
                  <a:lnTo>
                    <a:pt x="397" y="114"/>
                  </a:lnTo>
                  <a:lnTo>
                    <a:pt x="396" y="113"/>
                  </a:lnTo>
                  <a:lnTo>
                    <a:pt x="393" y="113"/>
                  </a:lnTo>
                  <a:lnTo>
                    <a:pt x="392" y="113"/>
                  </a:lnTo>
                  <a:lnTo>
                    <a:pt x="391" y="113"/>
                  </a:lnTo>
                  <a:lnTo>
                    <a:pt x="391" y="114"/>
                  </a:lnTo>
                  <a:lnTo>
                    <a:pt x="391" y="113"/>
                  </a:lnTo>
                  <a:lnTo>
                    <a:pt x="392" y="113"/>
                  </a:lnTo>
                  <a:lnTo>
                    <a:pt x="393" y="113"/>
                  </a:lnTo>
                  <a:lnTo>
                    <a:pt x="394" y="114"/>
                  </a:lnTo>
                  <a:lnTo>
                    <a:pt x="396" y="114"/>
                  </a:lnTo>
                  <a:lnTo>
                    <a:pt x="397" y="114"/>
                  </a:lnTo>
                  <a:lnTo>
                    <a:pt x="397" y="116"/>
                  </a:lnTo>
                  <a:lnTo>
                    <a:pt x="396" y="116"/>
                  </a:lnTo>
                  <a:lnTo>
                    <a:pt x="396" y="114"/>
                  </a:lnTo>
                  <a:lnTo>
                    <a:pt x="393" y="114"/>
                  </a:lnTo>
                  <a:lnTo>
                    <a:pt x="392" y="114"/>
                  </a:lnTo>
                  <a:lnTo>
                    <a:pt x="392" y="116"/>
                  </a:lnTo>
                  <a:lnTo>
                    <a:pt x="393" y="116"/>
                  </a:lnTo>
                  <a:lnTo>
                    <a:pt x="393" y="114"/>
                  </a:lnTo>
                  <a:lnTo>
                    <a:pt x="394" y="114"/>
                  </a:lnTo>
                  <a:lnTo>
                    <a:pt x="394" y="116"/>
                  </a:lnTo>
                  <a:lnTo>
                    <a:pt x="393" y="116"/>
                  </a:lnTo>
                  <a:lnTo>
                    <a:pt x="392" y="117"/>
                  </a:lnTo>
                  <a:lnTo>
                    <a:pt x="391" y="117"/>
                  </a:lnTo>
                  <a:lnTo>
                    <a:pt x="392" y="117"/>
                  </a:lnTo>
                  <a:lnTo>
                    <a:pt x="392" y="118"/>
                  </a:lnTo>
                  <a:lnTo>
                    <a:pt x="392" y="117"/>
                  </a:lnTo>
                  <a:lnTo>
                    <a:pt x="393" y="117"/>
                  </a:lnTo>
                  <a:lnTo>
                    <a:pt x="393" y="116"/>
                  </a:lnTo>
                  <a:lnTo>
                    <a:pt x="394" y="116"/>
                  </a:lnTo>
                  <a:lnTo>
                    <a:pt x="396" y="116"/>
                  </a:lnTo>
                  <a:lnTo>
                    <a:pt x="397" y="116"/>
                  </a:lnTo>
                  <a:lnTo>
                    <a:pt x="398" y="118"/>
                  </a:lnTo>
                  <a:lnTo>
                    <a:pt x="397" y="118"/>
                  </a:lnTo>
                  <a:lnTo>
                    <a:pt x="396" y="118"/>
                  </a:lnTo>
                  <a:lnTo>
                    <a:pt x="394" y="118"/>
                  </a:lnTo>
                  <a:lnTo>
                    <a:pt x="396" y="118"/>
                  </a:lnTo>
                  <a:lnTo>
                    <a:pt x="396" y="119"/>
                  </a:lnTo>
                  <a:lnTo>
                    <a:pt x="397" y="119"/>
                  </a:lnTo>
                  <a:lnTo>
                    <a:pt x="397" y="121"/>
                  </a:lnTo>
                  <a:lnTo>
                    <a:pt x="396" y="119"/>
                  </a:lnTo>
                  <a:lnTo>
                    <a:pt x="394" y="119"/>
                  </a:lnTo>
                  <a:lnTo>
                    <a:pt x="396" y="119"/>
                  </a:lnTo>
                  <a:lnTo>
                    <a:pt x="396" y="121"/>
                  </a:lnTo>
                  <a:lnTo>
                    <a:pt x="397" y="121"/>
                  </a:lnTo>
                  <a:lnTo>
                    <a:pt x="398" y="121"/>
                  </a:lnTo>
                  <a:lnTo>
                    <a:pt x="398" y="122"/>
                  </a:lnTo>
                  <a:lnTo>
                    <a:pt x="396" y="121"/>
                  </a:lnTo>
                  <a:lnTo>
                    <a:pt x="394" y="121"/>
                  </a:lnTo>
                  <a:lnTo>
                    <a:pt x="394" y="122"/>
                  </a:lnTo>
                  <a:lnTo>
                    <a:pt x="393" y="121"/>
                  </a:lnTo>
                  <a:lnTo>
                    <a:pt x="392" y="121"/>
                  </a:lnTo>
                  <a:lnTo>
                    <a:pt x="391" y="121"/>
                  </a:lnTo>
                  <a:lnTo>
                    <a:pt x="391" y="119"/>
                  </a:lnTo>
                  <a:lnTo>
                    <a:pt x="389" y="119"/>
                  </a:lnTo>
                  <a:lnTo>
                    <a:pt x="389" y="121"/>
                  </a:lnTo>
                  <a:lnTo>
                    <a:pt x="391" y="121"/>
                  </a:lnTo>
                  <a:lnTo>
                    <a:pt x="389" y="121"/>
                  </a:lnTo>
                  <a:lnTo>
                    <a:pt x="392" y="121"/>
                  </a:lnTo>
                  <a:lnTo>
                    <a:pt x="392" y="122"/>
                  </a:lnTo>
                  <a:lnTo>
                    <a:pt x="393" y="122"/>
                  </a:lnTo>
                  <a:lnTo>
                    <a:pt x="394" y="122"/>
                  </a:lnTo>
                  <a:lnTo>
                    <a:pt x="396" y="122"/>
                  </a:lnTo>
                  <a:lnTo>
                    <a:pt x="397" y="123"/>
                  </a:lnTo>
                  <a:lnTo>
                    <a:pt x="396" y="123"/>
                  </a:lnTo>
                  <a:lnTo>
                    <a:pt x="397" y="123"/>
                  </a:lnTo>
                  <a:lnTo>
                    <a:pt x="396" y="123"/>
                  </a:lnTo>
                  <a:lnTo>
                    <a:pt x="394" y="123"/>
                  </a:lnTo>
                  <a:lnTo>
                    <a:pt x="393" y="123"/>
                  </a:lnTo>
                  <a:lnTo>
                    <a:pt x="393" y="124"/>
                  </a:lnTo>
                  <a:lnTo>
                    <a:pt x="392" y="124"/>
                  </a:lnTo>
                  <a:lnTo>
                    <a:pt x="393" y="124"/>
                  </a:lnTo>
                  <a:lnTo>
                    <a:pt x="393" y="123"/>
                  </a:lnTo>
                  <a:lnTo>
                    <a:pt x="394" y="123"/>
                  </a:lnTo>
                  <a:lnTo>
                    <a:pt x="394" y="124"/>
                  </a:lnTo>
                  <a:lnTo>
                    <a:pt x="393" y="124"/>
                  </a:lnTo>
                  <a:lnTo>
                    <a:pt x="394" y="124"/>
                  </a:lnTo>
                  <a:lnTo>
                    <a:pt x="396" y="124"/>
                  </a:lnTo>
                  <a:lnTo>
                    <a:pt x="397" y="124"/>
                  </a:lnTo>
                  <a:lnTo>
                    <a:pt x="397" y="126"/>
                  </a:lnTo>
                  <a:lnTo>
                    <a:pt x="397" y="124"/>
                  </a:lnTo>
                  <a:lnTo>
                    <a:pt x="398" y="124"/>
                  </a:lnTo>
                  <a:lnTo>
                    <a:pt x="397" y="124"/>
                  </a:lnTo>
                  <a:lnTo>
                    <a:pt x="397" y="126"/>
                  </a:lnTo>
                  <a:lnTo>
                    <a:pt x="398" y="126"/>
                  </a:lnTo>
                  <a:lnTo>
                    <a:pt x="397" y="127"/>
                  </a:lnTo>
                  <a:lnTo>
                    <a:pt x="398" y="127"/>
                  </a:lnTo>
                  <a:lnTo>
                    <a:pt x="398" y="126"/>
                  </a:lnTo>
                  <a:lnTo>
                    <a:pt x="398" y="124"/>
                  </a:lnTo>
                  <a:lnTo>
                    <a:pt x="400" y="124"/>
                  </a:lnTo>
                  <a:lnTo>
                    <a:pt x="400" y="126"/>
                  </a:lnTo>
                  <a:lnTo>
                    <a:pt x="400" y="127"/>
                  </a:lnTo>
                  <a:lnTo>
                    <a:pt x="400" y="126"/>
                  </a:lnTo>
                  <a:lnTo>
                    <a:pt x="401" y="126"/>
                  </a:lnTo>
                  <a:lnTo>
                    <a:pt x="402" y="126"/>
                  </a:lnTo>
                  <a:lnTo>
                    <a:pt x="402" y="127"/>
                  </a:lnTo>
                  <a:lnTo>
                    <a:pt x="401" y="127"/>
                  </a:lnTo>
                  <a:lnTo>
                    <a:pt x="402" y="127"/>
                  </a:lnTo>
                  <a:lnTo>
                    <a:pt x="402" y="126"/>
                  </a:lnTo>
                  <a:lnTo>
                    <a:pt x="402" y="127"/>
                  </a:lnTo>
                  <a:lnTo>
                    <a:pt x="403" y="127"/>
                  </a:lnTo>
                  <a:lnTo>
                    <a:pt x="403" y="126"/>
                  </a:lnTo>
                  <a:lnTo>
                    <a:pt x="405" y="127"/>
                  </a:lnTo>
                  <a:lnTo>
                    <a:pt x="403" y="127"/>
                  </a:lnTo>
                  <a:lnTo>
                    <a:pt x="402" y="127"/>
                  </a:lnTo>
                  <a:lnTo>
                    <a:pt x="401" y="127"/>
                  </a:lnTo>
                  <a:lnTo>
                    <a:pt x="398" y="128"/>
                  </a:lnTo>
                  <a:lnTo>
                    <a:pt x="398" y="130"/>
                  </a:lnTo>
                  <a:lnTo>
                    <a:pt x="398" y="128"/>
                  </a:lnTo>
                  <a:lnTo>
                    <a:pt x="400" y="128"/>
                  </a:lnTo>
                  <a:lnTo>
                    <a:pt x="400" y="130"/>
                  </a:lnTo>
                  <a:lnTo>
                    <a:pt x="398" y="130"/>
                  </a:lnTo>
                  <a:lnTo>
                    <a:pt x="400" y="130"/>
                  </a:lnTo>
                  <a:lnTo>
                    <a:pt x="400" y="128"/>
                  </a:lnTo>
                  <a:lnTo>
                    <a:pt x="401" y="128"/>
                  </a:lnTo>
                  <a:lnTo>
                    <a:pt x="402" y="128"/>
                  </a:lnTo>
                  <a:lnTo>
                    <a:pt x="401" y="128"/>
                  </a:lnTo>
                  <a:lnTo>
                    <a:pt x="401" y="130"/>
                  </a:lnTo>
                  <a:lnTo>
                    <a:pt x="401" y="131"/>
                  </a:lnTo>
                  <a:lnTo>
                    <a:pt x="400" y="131"/>
                  </a:lnTo>
                  <a:lnTo>
                    <a:pt x="401" y="131"/>
                  </a:lnTo>
                  <a:lnTo>
                    <a:pt x="401" y="130"/>
                  </a:lnTo>
                  <a:lnTo>
                    <a:pt x="402" y="128"/>
                  </a:lnTo>
                  <a:lnTo>
                    <a:pt x="403" y="128"/>
                  </a:lnTo>
                  <a:lnTo>
                    <a:pt x="403" y="130"/>
                  </a:lnTo>
                  <a:lnTo>
                    <a:pt x="403" y="131"/>
                  </a:lnTo>
                  <a:lnTo>
                    <a:pt x="403" y="132"/>
                  </a:lnTo>
                  <a:lnTo>
                    <a:pt x="403" y="131"/>
                  </a:lnTo>
                  <a:lnTo>
                    <a:pt x="405" y="131"/>
                  </a:lnTo>
                  <a:lnTo>
                    <a:pt x="405" y="132"/>
                  </a:lnTo>
                  <a:lnTo>
                    <a:pt x="405" y="133"/>
                  </a:lnTo>
                  <a:lnTo>
                    <a:pt x="405" y="132"/>
                  </a:lnTo>
                  <a:lnTo>
                    <a:pt x="405" y="131"/>
                  </a:lnTo>
                  <a:lnTo>
                    <a:pt x="406" y="131"/>
                  </a:lnTo>
                  <a:lnTo>
                    <a:pt x="406" y="132"/>
                  </a:lnTo>
                  <a:lnTo>
                    <a:pt x="407" y="132"/>
                  </a:lnTo>
                  <a:lnTo>
                    <a:pt x="407" y="133"/>
                  </a:lnTo>
                  <a:lnTo>
                    <a:pt x="406" y="133"/>
                  </a:lnTo>
                  <a:lnTo>
                    <a:pt x="406" y="135"/>
                  </a:lnTo>
                  <a:lnTo>
                    <a:pt x="405" y="135"/>
                  </a:lnTo>
                  <a:lnTo>
                    <a:pt x="406" y="136"/>
                  </a:lnTo>
                  <a:lnTo>
                    <a:pt x="406" y="135"/>
                  </a:lnTo>
                  <a:lnTo>
                    <a:pt x="406" y="133"/>
                  </a:lnTo>
                  <a:lnTo>
                    <a:pt x="407" y="133"/>
                  </a:lnTo>
                  <a:lnTo>
                    <a:pt x="408" y="132"/>
                  </a:lnTo>
                  <a:lnTo>
                    <a:pt x="408" y="131"/>
                  </a:lnTo>
                  <a:lnTo>
                    <a:pt x="408" y="132"/>
                  </a:lnTo>
                  <a:lnTo>
                    <a:pt x="408" y="133"/>
                  </a:lnTo>
                  <a:lnTo>
                    <a:pt x="408" y="135"/>
                  </a:lnTo>
                  <a:lnTo>
                    <a:pt x="408" y="136"/>
                  </a:lnTo>
                  <a:lnTo>
                    <a:pt x="408" y="137"/>
                  </a:lnTo>
                  <a:lnTo>
                    <a:pt x="408" y="138"/>
                  </a:lnTo>
                  <a:lnTo>
                    <a:pt x="408" y="137"/>
                  </a:lnTo>
                  <a:lnTo>
                    <a:pt x="408" y="136"/>
                  </a:lnTo>
                  <a:lnTo>
                    <a:pt x="408" y="135"/>
                  </a:lnTo>
                  <a:lnTo>
                    <a:pt x="410" y="135"/>
                  </a:lnTo>
                  <a:lnTo>
                    <a:pt x="410" y="133"/>
                  </a:lnTo>
                  <a:lnTo>
                    <a:pt x="408" y="133"/>
                  </a:lnTo>
                  <a:lnTo>
                    <a:pt x="410" y="133"/>
                  </a:lnTo>
                  <a:lnTo>
                    <a:pt x="411" y="133"/>
                  </a:lnTo>
                  <a:lnTo>
                    <a:pt x="411" y="135"/>
                  </a:lnTo>
                  <a:lnTo>
                    <a:pt x="411" y="136"/>
                  </a:lnTo>
                  <a:lnTo>
                    <a:pt x="410" y="136"/>
                  </a:lnTo>
                  <a:lnTo>
                    <a:pt x="411" y="137"/>
                  </a:lnTo>
                  <a:lnTo>
                    <a:pt x="411" y="138"/>
                  </a:lnTo>
                  <a:lnTo>
                    <a:pt x="412" y="138"/>
                  </a:lnTo>
                  <a:lnTo>
                    <a:pt x="411" y="137"/>
                  </a:lnTo>
                  <a:lnTo>
                    <a:pt x="411" y="136"/>
                  </a:lnTo>
                  <a:lnTo>
                    <a:pt x="411" y="135"/>
                  </a:lnTo>
                  <a:lnTo>
                    <a:pt x="411" y="133"/>
                  </a:lnTo>
                  <a:lnTo>
                    <a:pt x="412" y="133"/>
                  </a:lnTo>
                  <a:lnTo>
                    <a:pt x="412" y="132"/>
                  </a:lnTo>
                  <a:lnTo>
                    <a:pt x="414" y="132"/>
                  </a:lnTo>
                  <a:lnTo>
                    <a:pt x="415" y="132"/>
                  </a:lnTo>
                  <a:lnTo>
                    <a:pt x="415" y="133"/>
                  </a:lnTo>
                  <a:lnTo>
                    <a:pt x="414" y="133"/>
                  </a:lnTo>
                  <a:lnTo>
                    <a:pt x="414" y="135"/>
                  </a:lnTo>
                  <a:lnTo>
                    <a:pt x="412" y="135"/>
                  </a:lnTo>
                  <a:lnTo>
                    <a:pt x="414" y="135"/>
                  </a:lnTo>
                  <a:lnTo>
                    <a:pt x="412" y="136"/>
                  </a:lnTo>
                  <a:lnTo>
                    <a:pt x="414" y="136"/>
                  </a:lnTo>
                  <a:lnTo>
                    <a:pt x="412" y="137"/>
                  </a:lnTo>
                  <a:lnTo>
                    <a:pt x="412" y="138"/>
                  </a:lnTo>
                  <a:lnTo>
                    <a:pt x="412" y="137"/>
                  </a:lnTo>
                  <a:lnTo>
                    <a:pt x="414" y="137"/>
                  </a:lnTo>
                  <a:lnTo>
                    <a:pt x="414" y="136"/>
                  </a:lnTo>
                  <a:lnTo>
                    <a:pt x="415" y="136"/>
                  </a:lnTo>
                  <a:lnTo>
                    <a:pt x="415" y="137"/>
                  </a:lnTo>
                  <a:lnTo>
                    <a:pt x="415" y="136"/>
                  </a:lnTo>
                  <a:lnTo>
                    <a:pt x="416" y="136"/>
                  </a:lnTo>
                  <a:lnTo>
                    <a:pt x="417" y="136"/>
                  </a:lnTo>
                  <a:lnTo>
                    <a:pt x="417" y="137"/>
                  </a:lnTo>
                  <a:lnTo>
                    <a:pt x="416" y="137"/>
                  </a:lnTo>
                  <a:lnTo>
                    <a:pt x="415" y="137"/>
                  </a:lnTo>
                  <a:lnTo>
                    <a:pt x="416" y="137"/>
                  </a:lnTo>
                  <a:lnTo>
                    <a:pt x="417" y="137"/>
                  </a:lnTo>
                  <a:lnTo>
                    <a:pt x="417" y="138"/>
                  </a:lnTo>
                  <a:lnTo>
                    <a:pt x="419" y="138"/>
                  </a:lnTo>
                  <a:lnTo>
                    <a:pt x="419" y="140"/>
                  </a:lnTo>
                  <a:lnTo>
                    <a:pt x="417" y="141"/>
                  </a:lnTo>
                  <a:lnTo>
                    <a:pt x="416" y="140"/>
                  </a:lnTo>
                  <a:lnTo>
                    <a:pt x="417" y="141"/>
                  </a:lnTo>
                  <a:lnTo>
                    <a:pt x="419" y="141"/>
                  </a:lnTo>
                  <a:lnTo>
                    <a:pt x="419" y="142"/>
                  </a:lnTo>
                  <a:lnTo>
                    <a:pt x="420" y="142"/>
                  </a:lnTo>
                  <a:lnTo>
                    <a:pt x="420" y="144"/>
                  </a:lnTo>
                  <a:lnTo>
                    <a:pt x="419" y="144"/>
                  </a:lnTo>
                  <a:lnTo>
                    <a:pt x="419" y="142"/>
                  </a:lnTo>
                  <a:lnTo>
                    <a:pt x="417" y="142"/>
                  </a:lnTo>
                  <a:lnTo>
                    <a:pt x="415" y="142"/>
                  </a:lnTo>
                  <a:lnTo>
                    <a:pt x="417" y="142"/>
                  </a:lnTo>
                  <a:lnTo>
                    <a:pt x="417" y="144"/>
                  </a:lnTo>
                  <a:lnTo>
                    <a:pt x="416" y="144"/>
                  </a:lnTo>
                  <a:lnTo>
                    <a:pt x="415" y="144"/>
                  </a:lnTo>
                  <a:lnTo>
                    <a:pt x="415" y="145"/>
                  </a:lnTo>
                  <a:lnTo>
                    <a:pt x="416" y="144"/>
                  </a:lnTo>
                  <a:lnTo>
                    <a:pt x="417" y="144"/>
                  </a:lnTo>
                  <a:lnTo>
                    <a:pt x="419" y="144"/>
                  </a:lnTo>
                  <a:lnTo>
                    <a:pt x="419" y="145"/>
                  </a:lnTo>
                  <a:lnTo>
                    <a:pt x="419" y="144"/>
                  </a:lnTo>
                  <a:lnTo>
                    <a:pt x="417" y="145"/>
                  </a:lnTo>
                  <a:lnTo>
                    <a:pt x="416" y="145"/>
                  </a:lnTo>
                  <a:lnTo>
                    <a:pt x="415" y="146"/>
                  </a:lnTo>
                  <a:lnTo>
                    <a:pt x="415" y="147"/>
                  </a:lnTo>
                  <a:lnTo>
                    <a:pt x="416" y="147"/>
                  </a:lnTo>
                  <a:lnTo>
                    <a:pt x="416" y="146"/>
                  </a:lnTo>
                  <a:lnTo>
                    <a:pt x="416" y="145"/>
                  </a:lnTo>
                  <a:lnTo>
                    <a:pt x="417" y="145"/>
                  </a:lnTo>
                  <a:lnTo>
                    <a:pt x="419" y="145"/>
                  </a:lnTo>
                  <a:lnTo>
                    <a:pt x="420" y="145"/>
                  </a:lnTo>
                  <a:lnTo>
                    <a:pt x="420" y="144"/>
                  </a:lnTo>
                  <a:lnTo>
                    <a:pt x="421" y="144"/>
                  </a:lnTo>
                  <a:lnTo>
                    <a:pt x="422" y="144"/>
                  </a:lnTo>
                  <a:lnTo>
                    <a:pt x="422" y="145"/>
                  </a:lnTo>
                  <a:lnTo>
                    <a:pt x="421" y="146"/>
                  </a:lnTo>
                  <a:lnTo>
                    <a:pt x="420" y="146"/>
                  </a:lnTo>
                  <a:lnTo>
                    <a:pt x="420" y="147"/>
                  </a:lnTo>
                  <a:lnTo>
                    <a:pt x="420" y="146"/>
                  </a:lnTo>
                  <a:lnTo>
                    <a:pt x="421" y="146"/>
                  </a:lnTo>
                  <a:lnTo>
                    <a:pt x="422" y="145"/>
                  </a:lnTo>
                  <a:lnTo>
                    <a:pt x="422" y="144"/>
                  </a:lnTo>
                  <a:lnTo>
                    <a:pt x="422" y="142"/>
                  </a:lnTo>
                  <a:lnTo>
                    <a:pt x="424" y="142"/>
                  </a:lnTo>
                  <a:lnTo>
                    <a:pt x="424" y="144"/>
                  </a:lnTo>
                  <a:lnTo>
                    <a:pt x="422" y="144"/>
                  </a:lnTo>
                  <a:lnTo>
                    <a:pt x="424" y="144"/>
                  </a:lnTo>
                  <a:lnTo>
                    <a:pt x="424" y="142"/>
                  </a:lnTo>
                  <a:lnTo>
                    <a:pt x="424" y="144"/>
                  </a:lnTo>
                  <a:lnTo>
                    <a:pt x="425" y="144"/>
                  </a:lnTo>
                  <a:lnTo>
                    <a:pt x="424" y="145"/>
                  </a:lnTo>
                  <a:lnTo>
                    <a:pt x="422" y="145"/>
                  </a:lnTo>
                  <a:lnTo>
                    <a:pt x="422" y="146"/>
                  </a:lnTo>
                  <a:lnTo>
                    <a:pt x="424" y="146"/>
                  </a:lnTo>
                  <a:lnTo>
                    <a:pt x="424" y="147"/>
                  </a:lnTo>
                  <a:lnTo>
                    <a:pt x="422" y="147"/>
                  </a:lnTo>
                  <a:lnTo>
                    <a:pt x="422" y="149"/>
                  </a:lnTo>
                  <a:lnTo>
                    <a:pt x="421" y="149"/>
                  </a:lnTo>
                  <a:lnTo>
                    <a:pt x="421" y="150"/>
                  </a:lnTo>
                  <a:lnTo>
                    <a:pt x="420" y="150"/>
                  </a:lnTo>
                  <a:lnTo>
                    <a:pt x="421" y="150"/>
                  </a:lnTo>
                  <a:lnTo>
                    <a:pt x="421" y="149"/>
                  </a:lnTo>
                  <a:lnTo>
                    <a:pt x="422" y="149"/>
                  </a:lnTo>
                  <a:lnTo>
                    <a:pt x="422" y="150"/>
                  </a:lnTo>
                  <a:lnTo>
                    <a:pt x="422" y="151"/>
                  </a:lnTo>
                  <a:lnTo>
                    <a:pt x="422" y="150"/>
                  </a:lnTo>
                  <a:lnTo>
                    <a:pt x="422" y="149"/>
                  </a:lnTo>
                  <a:lnTo>
                    <a:pt x="424" y="149"/>
                  </a:lnTo>
                  <a:lnTo>
                    <a:pt x="424" y="147"/>
                  </a:lnTo>
                  <a:lnTo>
                    <a:pt x="425" y="147"/>
                  </a:lnTo>
                  <a:lnTo>
                    <a:pt x="425" y="149"/>
                  </a:lnTo>
                  <a:lnTo>
                    <a:pt x="425" y="150"/>
                  </a:lnTo>
                  <a:lnTo>
                    <a:pt x="425" y="151"/>
                  </a:lnTo>
                  <a:lnTo>
                    <a:pt x="425" y="152"/>
                  </a:lnTo>
                  <a:lnTo>
                    <a:pt x="425" y="151"/>
                  </a:lnTo>
                  <a:lnTo>
                    <a:pt x="425" y="150"/>
                  </a:lnTo>
                  <a:lnTo>
                    <a:pt x="426" y="150"/>
                  </a:lnTo>
                  <a:lnTo>
                    <a:pt x="425" y="150"/>
                  </a:lnTo>
                  <a:lnTo>
                    <a:pt x="425" y="149"/>
                  </a:lnTo>
                  <a:lnTo>
                    <a:pt x="426" y="149"/>
                  </a:lnTo>
                  <a:lnTo>
                    <a:pt x="425" y="149"/>
                  </a:lnTo>
                  <a:lnTo>
                    <a:pt x="426" y="149"/>
                  </a:lnTo>
                  <a:lnTo>
                    <a:pt x="426" y="147"/>
                  </a:lnTo>
                  <a:lnTo>
                    <a:pt x="426" y="149"/>
                  </a:lnTo>
                  <a:lnTo>
                    <a:pt x="428" y="149"/>
                  </a:lnTo>
                  <a:lnTo>
                    <a:pt x="428" y="150"/>
                  </a:lnTo>
                  <a:lnTo>
                    <a:pt x="428" y="151"/>
                  </a:lnTo>
                  <a:lnTo>
                    <a:pt x="429" y="151"/>
                  </a:lnTo>
                  <a:lnTo>
                    <a:pt x="429" y="150"/>
                  </a:lnTo>
                  <a:lnTo>
                    <a:pt x="428" y="150"/>
                  </a:lnTo>
                  <a:lnTo>
                    <a:pt x="428" y="149"/>
                  </a:lnTo>
                  <a:lnTo>
                    <a:pt x="428" y="147"/>
                  </a:lnTo>
                  <a:lnTo>
                    <a:pt x="429" y="147"/>
                  </a:lnTo>
                  <a:lnTo>
                    <a:pt x="428" y="147"/>
                  </a:lnTo>
                  <a:lnTo>
                    <a:pt x="429" y="146"/>
                  </a:lnTo>
                  <a:lnTo>
                    <a:pt x="430" y="146"/>
                  </a:lnTo>
                  <a:lnTo>
                    <a:pt x="430" y="147"/>
                  </a:lnTo>
                  <a:lnTo>
                    <a:pt x="429" y="147"/>
                  </a:lnTo>
                  <a:lnTo>
                    <a:pt x="429" y="149"/>
                  </a:lnTo>
                  <a:lnTo>
                    <a:pt x="430" y="149"/>
                  </a:lnTo>
                  <a:lnTo>
                    <a:pt x="430" y="147"/>
                  </a:lnTo>
                  <a:lnTo>
                    <a:pt x="431" y="147"/>
                  </a:lnTo>
                  <a:lnTo>
                    <a:pt x="431" y="149"/>
                  </a:lnTo>
                  <a:lnTo>
                    <a:pt x="430" y="149"/>
                  </a:lnTo>
                  <a:lnTo>
                    <a:pt x="431" y="149"/>
                  </a:lnTo>
                  <a:lnTo>
                    <a:pt x="431" y="150"/>
                  </a:lnTo>
                  <a:lnTo>
                    <a:pt x="433" y="150"/>
                  </a:lnTo>
                  <a:lnTo>
                    <a:pt x="433" y="151"/>
                  </a:lnTo>
                  <a:lnTo>
                    <a:pt x="434" y="151"/>
                  </a:lnTo>
                  <a:lnTo>
                    <a:pt x="434" y="152"/>
                  </a:lnTo>
                  <a:lnTo>
                    <a:pt x="433" y="152"/>
                  </a:lnTo>
                  <a:lnTo>
                    <a:pt x="433" y="154"/>
                  </a:lnTo>
                  <a:lnTo>
                    <a:pt x="431" y="154"/>
                  </a:lnTo>
                  <a:lnTo>
                    <a:pt x="431" y="152"/>
                  </a:lnTo>
                  <a:lnTo>
                    <a:pt x="430" y="152"/>
                  </a:lnTo>
                  <a:lnTo>
                    <a:pt x="430" y="151"/>
                  </a:lnTo>
                  <a:lnTo>
                    <a:pt x="430" y="152"/>
                  </a:lnTo>
                  <a:lnTo>
                    <a:pt x="429" y="152"/>
                  </a:lnTo>
                  <a:lnTo>
                    <a:pt x="430" y="152"/>
                  </a:lnTo>
                  <a:lnTo>
                    <a:pt x="431" y="152"/>
                  </a:lnTo>
                  <a:lnTo>
                    <a:pt x="431" y="154"/>
                  </a:lnTo>
                  <a:lnTo>
                    <a:pt x="433" y="154"/>
                  </a:lnTo>
                  <a:lnTo>
                    <a:pt x="433" y="155"/>
                  </a:lnTo>
                  <a:lnTo>
                    <a:pt x="431" y="155"/>
                  </a:lnTo>
                  <a:lnTo>
                    <a:pt x="430" y="155"/>
                  </a:lnTo>
                  <a:lnTo>
                    <a:pt x="433" y="155"/>
                  </a:lnTo>
                  <a:lnTo>
                    <a:pt x="433" y="156"/>
                  </a:lnTo>
                  <a:lnTo>
                    <a:pt x="431" y="156"/>
                  </a:lnTo>
                  <a:lnTo>
                    <a:pt x="430" y="156"/>
                  </a:lnTo>
                  <a:lnTo>
                    <a:pt x="429" y="156"/>
                  </a:lnTo>
                  <a:lnTo>
                    <a:pt x="429" y="155"/>
                  </a:lnTo>
                  <a:lnTo>
                    <a:pt x="428" y="155"/>
                  </a:lnTo>
                  <a:lnTo>
                    <a:pt x="426" y="155"/>
                  </a:lnTo>
                  <a:lnTo>
                    <a:pt x="428" y="155"/>
                  </a:lnTo>
                  <a:lnTo>
                    <a:pt x="428" y="156"/>
                  </a:lnTo>
                  <a:lnTo>
                    <a:pt x="428" y="158"/>
                  </a:lnTo>
                  <a:lnTo>
                    <a:pt x="426" y="158"/>
                  </a:lnTo>
                  <a:lnTo>
                    <a:pt x="425" y="158"/>
                  </a:lnTo>
                  <a:lnTo>
                    <a:pt x="425" y="156"/>
                  </a:lnTo>
                  <a:lnTo>
                    <a:pt x="425" y="158"/>
                  </a:lnTo>
                  <a:lnTo>
                    <a:pt x="426" y="158"/>
                  </a:lnTo>
                  <a:lnTo>
                    <a:pt x="428" y="158"/>
                  </a:lnTo>
                  <a:lnTo>
                    <a:pt x="428" y="159"/>
                  </a:lnTo>
                  <a:lnTo>
                    <a:pt x="429" y="159"/>
                  </a:lnTo>
                  <a:lnTo>
                    <a:pt x="430" y="159"/>
                  </a:lnTo>
                  <a:lnTo>
                    <a:pt x="430" y="160"/>
                  </a:lnTo>
                  <a:lnTo>
                    <a:pt x="429" y="160"/>
                  </a:lnTo>
                  <a:lnTo>
                    <a:pt x="430" y="160"/>
                  </a:lnTo>
                  <a:lnTo>
                    <a:pt x="429" y="160"/>
                  </a:lnTo>
                  <a:lnTo>
                    <a:pt x="430" y="160"/>
                  </a:lnTo>
                  <a:lnTo>
                    <a:pt x="429" y="161"/>
                  </a:lnTo>
                  <a:lnTo>
                    <a:pt x="429" y="160"/>
                  </a:lnTo>
                  <a:lnTo>
                    <a:pt x="428" y="161"/>
                  </a:lnTo>
                  <a:lnTo>
                    <a:pt x="428" y="160"/>
                  </a:lnTo>
                  <a:lnTo>
                    <a:pt x="426" y="160"/>
                  </a:lnTo>
                  <a:lnTo>
                    <a:pt x="425" y="160"/>
                  </a:lnTo>
                  <a:lnTo>
                    <a:pt x="425" y="159"/>
                  </a:lnTo>
                  <a:lnTo>
                    <a:pt x="424" y="159"/>
                  </a:lnTo>
                  <a:lnTo>
                    <a:pt x="425" y="159"/>
                  </a:lnTo>
                  <a:lnTo>
                    <a:pt x="425" y="160"/>
                  </a:lnTo>
                  <a:lnTo>
                    <a:pt x="426" y="160"/>
                  </a:lnTo>
                  <a:lnTo>
                    <a:pt x="428" y="161"/>
                  </a:lnTo>
                  <a:lnTo>
                    <a:pt x="428" y="163"/>
                  </a:lnTo>
                  <a:lnTo>
                    <a:pt x="428" y="161"/>
                  </a:lnTo>
                  <a:lnTo>
                    <a:pt x="428" y="163"/>
                  </a:lnTo>
                  <a:lnTo>
                    <a:pt x="429" y="163"/>
                  </a:lnTo>
                  <a:lnTo>
                    <a:pt x="428" y="163"/>
                  </a:lnTo>
                  <a:lnTo>
                    <a:pt x="428" y="164"/>
                  </a:lnTo>
                  <a:lnTo>
                    <a:pt x="426" y="164"/>
                  </a:lnTo>
                  <a:lnTo>
                    <a:pt x="428" y="163"/>
                  </a:lnTo>
                  <a:lnTo>
                    <a:pt x="426" y="163"/>
                  </a:lnTo>
                  <a:lnTo>
                    <a:pt x="426" y="164"/>
                  </a:lnTo>
                  <a:lnTo>
                    <a:pt x="426" y="163"/>
                  </a:lnTo>
                  <a:lnTo>
                    <a:pt x="425" y="163"/>
                  </a:lnTo>
                  <a:lnTo>
                    <a:pt x="425" y="161"/>
                  </a:lnTo>
                  <a:lnTo>
                    <a:pt x="425" y="163"/>
                  </a:lnTo>
                  <a:lnTo>
                    <a:pt x="426" y="163"/>
                  </a:lnTo>
                  <a:lnTo>
                    <a:pt x="426" y="164"/>
                  </a:lnTo>
                  <a:lnTo>
                    <a:pt x="425" y="164"/>
                  </a:lnTo>
                  <a:lnTo>
                    <a:pt x="426" y="165"/>
                  </a:lnTo>
                  <a:lnTo>
                    <a:pt x="426" y="166"/>
                  </a:lnTo>
                  <a:lnTo>
                    <a:pt x="426" y="165"/>
                  </a:lnTo>
                  <a:lnTo>
                    <a:pt x="426" y="166"/>
                  </a:lnTo>
                  <a:lnTo>
                    <a:pt x="425" y="166"/>
                  </a:lnTo>
                  <a:lnTo>
                    <a:pt x="425" y="165"/>
                  </a:lnTo>
                  <a:lnTo>
                    <a:pt x="425" y="164"/>
                  </a:lnTo>
                  <a:lnTo>
                    <a:pt x="425" y="165"/>
                  </a:lnTo>
                  <a:lnTo>
                    <a:pt x="425" y="166"/>
                  </a:lnTo>
                  <a:lnTo>
                    <a:pt x="424" y="166"/>
                  </a:lnTo>
                  <a:lnTo>
                    <a:pt x="424" y="165"/>
                  </a:lnTo>
                  <a:lnTo>
                    <a:pt x="422" y="165"/>
                  </a:lnTo>
                  <a:lnTo>
                    <a:pt x="422" y="164"/>
                  </a:lnTo>
                  <a:lnTo>
                    <a:pt x="422" y="163"/>
                  </a:lnTo>
                  <a:lnTo>
                    <a:pt x="422" y="161"/>
                  </a:lnTo>
                  <a:lnTo>
                    <a:pt x="421" y="161"/>
                  </a:lnTo>
                  <a:lnTo>
                    <a:pt x="421" y="163"/>
                  </a:lnTo>
                  <a:lnTo>
                    <a:pt x="422" y="164"/>
                  </a:lnTo>
                  <a:lnTo>
                    <a:pt x="422" y="165"/>
                  </a:lnTo>
                  <a:lnTo>
                    <a:pt x="421" y="165"/>
                  </a:lnTo>
                  <a:lnTo>
                    <a:pt x="420" y="165"/>
                  </a:lnTo>
                  <a:lnTo>
                    <a:pt x="421" y="165"/>
                  </a:lnTo>
                  <a:lnTo>
                    <a:pt x="422" y="165"/>
                  </a:lnTo>
                  <a:lnTo>
                    <a:pt x="422" y="166"/>
                  </a:lnTo>
                  <a:lnTo>
                    <a:pt x="421" y="166"/>
                  </a:lnTo>
                  <a:lnTo>
                    <a:pt x="421" y="168"/>
                  </a:lnTo>
                  <a:lnTo>
                    <a:pt x="422" y="168"/>
                  </a:lnTo>
                  <a:lnTo>
                    <a:pt x="421" y="168"/>
                  </a:lnTo>
                  <a:lnTo>
                    <a:pt x="422" y="169"/>
                  </a:lnTo>
                  <a:lnTo>
                    <a:pt x="421" y="169"/>
                  </a:lnTo>
                  <a:lnTo>
                    <a:pt x="422" y="169"/>
                  </a:lnTo>
                  <a:lnTo>
                    <a:pt x="421" y="169"/>
                  </a:lnTo>
                  <a:lnTo>
                    <a:pt x="422" y="169"/>
                  </a:lnTo>
                  <a:lnTo>
                    <a:pt x="422" y="170"/>
                  </a:lnTo>
                  <a:lnTo>
                    <a:pt x="422" y="172"/>
                  </a:lnTo>
                  <a:lnTo>
                    <a:pt x="421" y="172"/>
                  </a:lnTo>
                  <a:lnTo>
                    <a:pt x="422" y="172"/>
                  </a:lnTo>
                  <a:lnTo>
                    <a:pt x="421" y="172"/>
                  </a:lnTo>
                  <a:lnTo>
                    <a:pt x="422" y="172"/>
                  </a:lnTo>
                  <a:lnTo>
                    <a:pt x="422" y="173"/>
                  </a:lnTo>
                  <a:lnTo>
                    <a:pt x="421" y="173"/>
                  </a:lnTo>
                  <a:lnTo>
                    <a:pt x="422" y="174"/>
                  </a:lnTo>
                  <a:lnTo>
                    <a:pt x="421" y="174"/>
                  </a:lnTo>
                  <a:lnTo>
                    <a:pt x="421" y="175"/>
                  </a:lnTo>
                  <a:lnTo>
                    <a:pt x="421" y="174"/>
                  </a:lnTo>
                  <a:lnTo>
                    <a:pt x="420" y="174"/>
                  </a:lnTo>
                  <a:lnTo>
                    <a:pt x="421" y="173"/>
                  </a:lnTo>
                  <a:lnTo>
                    <a:pt x="420" y="173"/>
                  </a:lnTo>
                  <a:lnTo>
                    <a:pt x="420" y="174"/>
                  </a:lnTo>
                  <a:lnTo>
                    <a:pt x="420" y="173"/>
                  </a:lnTo>
                  <a:lnTo>
                    <a:pt x="420" y="172"/>
                  </a:lnTo>
                  <a:lnTo>
                    <a:pt x="419" y="173"/>
                  </a:lnTo>
                  <a:lnTo>
                    <a:pt x="417" y="173"/>
                  </a:lnTo>
                  <a:lnTo>
                    <a:pt x="417" y="172"/>
                  </a:lnTo>
                  <a:lnTo>
                    <a:pt x="419" y="172"/>
                  </a:lnTo>
                  <a:lnTo>
                    <a:pt x="417" y="172"/>
                  </a:lnTo>
                  <a:lnTo>
                    <a:pt x="417" y="170"/>
                  </a:lnTo>
                  <a:lnTo>
                    <a:pt x="416" y="170"/>
                  </a:lnTo>
                  <a:lnTo>
                    <a:pt x="417" y="170"/>
                  </a:lnTo>
                  <a:lnTo>
                    <a:pt x="417" y="169"/>
                  </a:lnTo>
                  <a:lnTo>
                    <a:pt x="417" y="168"/>
                  </a:lnTo>
                  <a:lnTo>
                    <a:pt x="417" y="169"/>
                  </a:lnTo>
                  <a:lnTo>
                    <a:pt x="416" y="169"/>
                  </a:lnTo>
                  <a:lnTo>
                    <a:pt x="416" y="170"/>
                  </a:lnTo>
                  <a:lnTo>
                    <a:pt x="416" y="172"/>
                  </a:lnTo>
                  <a:lnTo>
                    <a:pt x="416" y="173"/>
                  </a:lnTo>
                  <a:lnTo>
                    <a:pt x="416" y="172"/>
                  </a:lnTo>
                  <a:lnTo>
                    <a:pt x="416" y="173"/>
                  </a:lnTo>
                  <a:lnTo>
                    <a:pt x="415" y="173"/>
                  </a:lnTo>
                  <a:lnTo>
                    <a:pt x="415" y="172"/>
                  </a:lnTo>
                  <a:lnTo>
                    <a:pt x="416" y="172"/>
                  </a:lnTo>
                  <a:lnTo>
                    <a:pt x="415" y="172"/>
                  </a:lnTo>
                  <a:lnTo>
                    <a:pt x="416" y="172"/>
                  </a:lnTo>
                  <a:lnTo>
                    <a:pt x="415" y="172"/>
                  </a:lnTo>
                  <a:lnTo>
                    <a:pt x="415" y="170"/>
                  </a:lnTo>
                  <a:lnTo>
                    <a:pt x="414" y="170"/>
                  </a:lnTo>
                  <a:lnTo>
                    <a:pt x="415" y="170"/>
                  </a:lnTo>
                  <a:lnTo>
                    <a:pt x="414" y="170"/>
                  </a:lnTo>
                  <a:lnTo>
                    <a:pt x="415" y="170"/>
                  </a:lnTo>
                  <a:lnTo>
                    <a:pt x="415" y="169"/>
                  </a:lnTo>
                  <a:lnTo>
                    <a:pt x="415" y="170"/>
                  </a:lnTo>
                  <a:lnTo>
                    <a:pt x="415" y="169"/>
                  </a:lnTo>
                  <a:lnTo>
                    <a:pt x="414" y="169"/>
                  </a:lnTo>
                  <a:lnTo>
                    <a:pt x="415" y="169"/>
                  </a:lnTo>
                  <a:lnTo>
                    <a:pt x="416" y="168"/>
                  </a:lnTo>
                  <a:lnTo>
                    <a:pt x="416" y="169"/>
                  </a:lnTo>
                  <a:lnTo>
                    <a:pt x="416" y="168"/>
                  </a:lnTo>
                  <a:lnTo>
                    <a:pt x="415" y="168"/>
                  </a:lnTo>
                  <a:lnTo>
                    <a:pt x="415" y="169"/>
                  </a:lnTo>
                  <a:lnTo>
                    <a:pt x="415" y="168"/>
                  </a:lnTo>
                  <a:lnTo>
                    <a:pt x="414" y="169"/>
                  </a:lnTo>
                  <a:lnTo>
                    <a:pt x="412" y="168"/>
                  </a:lnTo>
                  <a:lnTo>
                    <a:pt x="414" y="168"/>
                  </a:lnTo>
                  <a:lnTo>
                    <a:pt x="414" y="166"/>
                  </a:lnTo>
                  <a:lnTo>
                    <a:pt x="415" y="166"/>
                  </a:lnTo>
                  <a:lnTo>
                    <a:pt x="415" y="165"/>
                  </a:lnTo>
                  <a:lnTo>
                    <a:pt x="414" y="166"/>
                  </a:lnTo>
                  <a:lnTo>
                    <a:pt x="412" y="166"/>
                  </a:lnTo>
                  <a:lnTo>
                    <a:pt x="412" y="165"/>
                  </a:lnTo>
                  <a:lnTo>
                    <a:pt x="414" y="165"/>
                  </a:lnTo>
                  <a:lnTo>
                    <a:pt x="415" y="165"/>
                  </a:lnTo>
                  <a:lnTo>
                    <a:pt x="415" y="164"/>
                  </a:lnTo>
                  <a:lnTo>
                    <a:pt x="414" y="164"/>
                  </a:lnTo>
                  <a:lnTo>
                    <a:pt x="414" y="165"/>
                  </a:lnTo>
                  <a:lnTo>
                    <a:pt x="412" y="165"/>
                  </a:lnTo>
                  <a:lnTo>
                    <a:pt x="411" y="165"/>
                  </a:lnTo>
                  <a:lnTo>
                    <a:pt x="411" y="164"/>
                  </a:lnTo>
                  <a:lnTo>
                    <a:pt x="411" y="163"/>
                  </a:lnTo>
                  <a:lnTo>
                    <a:pt x="411" y="161"/>
                  </a:lnTo>
                  <a:lnTo>
                    <a:pt x="412" y="161"/>
                  </a:lnTo>
                  <a:lnTo>
                    <a:pt x="414" y="161"/>
                  </a:lnTo>
                  <a:lnTo>
                    <a:pt x="414" y="160"/>
                  </a:lnTo>
                  <a:lnTo>
                    <a:pt x="415" y="161"/>
                  </a:lnTo>
                  <a:lnTo>
                    <a:pt x="415" y="160"/>
                  </a:lnTo>
                  <a:lnTo>
                    <a:pt x="415" y="159"/>
                  </a:lnTo>
                  <a:lnTo>
                    <a:pt x="415" y="158"/>
                  </a:lnTo>
                  <a:lnTo>
                    <a:pt x="416" y="158"/>
                  </a:lnTo>
                  <a:lnTo>
                    <a:pt x="416" y="156"/>
                  </a:lnTo>
                  <a:lnTo>
                    <a:pt x="417" y="156"/>
                  </a:lnTo>
                  <a:lnTo>
                    <a:pt x="416" y="156"/>
                  </a:lnTo>
                  <a:lnTo>
                    <a:pt x="415" y="158"/>
                  </a:lnTo>
                  <a:lnTo>
                    <a:pt x="415" y="159"/>
                  </a:lnTo>
                  <a:lnTo>
                    <a:pt x="414" y="159"/>
                  </a:lnTo>
                  <a:lnTo>
                    <a:pt x="414" y="160"/>
                  </a:lnTo>
                  <a:lnTo>
                    <a:pt x="412" y="160"/>
                  </a:lnTo>
                  <a:lnTo>
                    <a:pt x="411" y="161"/>
                  </a:lnTo>
                  <a:lnTo>
                    <a:pt x="410" y="161"/>
                  </a:lnTo>
                  <a:lnTo>
                    <a:pt x="408" y="161"/>
                  </a:lnTo>
                  <a:lnTo>
                    <a:pt x="408" y="160"/>
                  </a:lnTo>
                  <a:lnTo>
                    <a:pt x="408" y="159"/>
                  </a:lnTo>
                  <a:lnTo>
                    <a:pt x="410" y="159"/>
                  </a:lnTo>
                  <a:lnTo>
                    <a:pt x="410" y="158"/>
                  </a:lnTo>
                  <a:lnTo>
                    <a:pt x="411" y="158"/>
                  </a:lnTo>
                  <a:lnTo>
                    <a:pt x="411" y="156"/>
                  </a:lnTo>
                  <a:lnTo>
                    <a:pt x="411" y="155"/>
                  </a:lnTo>
                  <a:lnTo>
                    <a:pt x="411" y="156"/>
                  </a:lnTo>
                  <a:lnTo>
                    <a:pt x="411" y="158"/>
                  </a:lnTo>
                  <a:lnTo>
                    <a:pt x="410" y="158"/>
                  </a:lnTo>
                  <a:lnTo>
                    <a:pt x="410" y="159"/>
                  </a:lnTo>
                  <a:lnTo>
                    <a:pt x="408" y="159"/>
                  </a:lnTo>
                  <a:lnTo>
                    <a:pt x="407" y="159"/>
                  </a:lnTo>
                  <a:lnTo>
                    <a:pt x="407" y="158"/>
                  </a:lnTo>
                  <a:lnTo>
                    <a:pt x="407" y="156"/>
                  </a:lnTo>
                  <a:lnTo>
                    <a:pt x="407" y="158"/>
                  </a:lnTo>
                  <a:lnTo>
                    <a:pt x="406" y="158"/>
                  </a:lnTo>
                  <a:lnTo>
                    <a:pt x="405" y="158"/>
                  </a:lnTo>
                  <a:lnTo>
                    <a:pt x="405" y="156"/>
                  </a:lnTo>
                  <a:lnTo>
                    <a:pt x="406" y="158"/>
                  </a:lnTo>
                  <a:lnTo>
                    <a:pt x="406" y="156"/>
                  </a:lnTo>
                  <a:lnTo>
                    <a:pt x="405" y="156"/>
                  </a:lnTo>
                  <a:lnTo>
                    <a:pt x="406" y="156"/>
                  </a:lnTo>
                  <a:lnTo>
                    <a:pt x="405" y="156"/>
                  </a:lnTo>
                  <a:lnTo>
                    <a:pt x="405" y="155"/>
                  </a:lnTo>
                  <a:lnTo>
                    <a:pt x="406" y="155"/>
                  </a:lnTo>
                  <a:lnTo>
                    <a:pt x="405" y="155"/>
                  </a:lnTo>
                  <a:lnTo>
                    <a:pt x="405" y="156"/>
                  </a:lnTo>
                  <a:lnTo>
                    <a:pt x="403" y="155"/>
                  </a:lnTo>
                  <a:lnTo>
                    <a:pt x="405" y="155"/>
                  </a:lnTo>
                  <a:lnTo>
                    <a:pt x="403" y="155"/>
                  </a:lnTo>
                  <a:lnTo>
                    <a:pt x="403" y="154"/>
                  </a:lnTo>
                  <a:lnTo>
                    <a:pt x="405" y="152"/>
                  </a:lnTo>
                  <a:lnTo>
                    <a:pt x="403" y="152"/>
                  </a:lnTo>
                  <a:lnTo>
                    <a:pt x="402" y="152"/>
                  </a:lnTo>
                  <a:lnTo>
                    <a:pt x="403" y="152"/>
                  </a:lnTo>
                  <a:lnTo>
                    <a:pt x="403" y="154"/>
                  </a:lnTo>
                  <a:lnTo>
                    <a:pt x="402" y="154"/>
                  </a:lnTo>
                  <a:lnTo>
                    <a:pt x="401" y="154"/>
                  </a:lnTo>
                  <a:lnTo>
                    <a:pt x="401" y="152"/>
                  </a:lnTo>
                  <a:lnTo>
                    <a:pt x="400" y="152"/>
                  </a:lnTo>
                  <a:lnTo>
                    <a:pt x="398" y="152"/>
                  </a:lnTo>
                  <a:lnTo>
                    <a:pt x="398" y="154"/>
                  </a:lnTo>
                  <a:lnTo>
                    <a:pt x="401" y="154"/>
                  </a:lnTo>
                  <a:lnTo>
                    <a:pt x="402" y="155"/>
                  </a:lnTo>
                  <a:lnTo>
                    <a:pt x="402" y="156"/>
                  </a:lnTo>
                  <a:lnTo>
                    <a:pt x="401" y="155"/>
                  </a:lnTo>
                  <a:lnTo>
                    <a:pt x="401" y="156"/>
                  </a:lnTo>
                  <a:lnTo>
                    <a:pt x="402" y="156"/>
                  </a:lnTo>
                  <a:lnTo>
                    <a:pt x="401" y="156"/>
                  </a:lnTo>
                  <a:lnTo>
                    <a:pt x="401" y="158"/>
                  </a:lnTo>
                  <a:lnTo>
                    <a:pt x="401" y="156"/>
                  </a:lnTo>
                  <a:lnTo>
                    <a:pt x="400" y="156"/>
                  </a:lnTo>
                  <a:lnTo>
                    <a:pt x="401" y="156"/>
                  </a:lnTo>
                  <a:lnTo>
                    <a:pt x="400" y="156"/>
                  </a:lnTo>
                  <a:lnTo>
                    <a:pt x="400" y="155"/>
                  </a:lnTo>
                  <a:lnTo>
                    <a:pt x="398" y="155"/>
                  </a:lnTo>
                  <a:lnTo>
                    <a:pt x="398" y="154"/>
                  </a:lnTo>
                  <a:lnTo>
                    <a:pt x="397" y="154"/>
                  </a:lnTo>
                  <a:lnTo>
                    <a:pt x="398" y="155"/>
                  </a:lnTo>
                  <a:lnTo>
                    <a:pt x="398" y="156"/>
                  </a:lnTo>
                  <a:lnTo>
                    <a:pt x="398" y="158"/>
                  </a:lnTo>
                  <a:lnTo>
                    <a:pt x="400" y="158"/>
                  </a:lnTo>
                  <a:lnTo>
                    <a:pt x="400" y="159"/>
                  </a:lnTo>
                  <a:lnTo>
                    <a:pt x="401" y="159"/>
                  </a:lnTo>
                  <a:lnTo>
                    <a:pt x="401" y="160"/>
                  </a:lnTo>
                  <a:lnTo>
                    <a:pt x="402" y="160"/>
                  </a:lnTo>
                  <a:lnTo>
                    <a:pt x="401" y="160"/>
                  </a:lnTo>
                  <a:lnTo>
                    <a:pt x="401" y="161"/>
                  </a:lnTo>
                  <a:lnTo>
                    <a:pt x="402" y="161"/>
                  </a:lnTo>
                  <a:lnTo>
                    <a:pt x="401" y="161"/>
                  </a:lnTo>
                  <a:lnTo>
                    <a:pt x="400" y="163"/>
                  </a:lnTo>
                  <a:lnTo>
                    <a:pt x="400" y="161"/>
                  </a:lnTo>
                  <a:lnTo>
                    <a:pt x="400" y="163"/>
                  </a:lnTo>
                  <a:lnTo>
                    <a:pt x="400" y="161"/>
                  </a:lnTo>
                  <a:lnTo>
                    <a:pt x="398" y="161"/>
                  </a:lnTo>
                  <a:lnTo>
                    <a:pt x="398" y="163"/>
                  </a:lnTo>
                  <a:lnTo>
                    <a:pt x="397" y="163"/>
                  </a:lnTo>
                  <a:lnTo>
                    <a:pt x="397" y="161"/>
                  </a:lnTo>
                  <a:lnTo>
                    <a:pt x="397" y="160"/>
                  </a:lnTo>
                  <a:lnTo>
                    <a:pt x="397" y="159"/>
                  </a:lnTo>
                  <a:lnTo>
                    <a:pt x="396" y="159"/>
                  </a:lnTo>
                  <a:lnTo>
                    <a:pt x="396" y="158"/>
                  </a:lnTo>
                  <a:lnTo>
                    <a:pt x="396" y="159"/>
                  </a:lnTo>
                  <a:lnTo>
                    <a:pt x="394" y="159"/>
                  </a:lnTo>
                  <a:lnTo>
                    <a:pt x="394" y="158"/>
                  </a:lnTo>
                  <a:lnTo>
                    <a:pt x="394" y="156"/>
                  </a:lnTo>
                  <a:lnTo>
                    <a:pt x="394" y="158"/>
                  </a:lnTo>
                  <a:lnTo>
                    <a:pt x="393" y="158"/>
                  </a:lnTo>
                  <a:lnTo>
                    <a:pt x="393" y="159"/>
                  </a:lnTo>
                  <a:lnTo>
                    <a:pt x="394" y="159"/>
                  </a:lnTo>
                  <a:lnTo>
                    <a:pt x="394" y="158"/>
                  </a:lnTo>
                  <a:lnTo>
                    <a:pt x="394" y="159"/>
                  </a:lnTo>
                  <a:lnTo>
                    <a:pt x="396" y="159"/>
                  </a:lnTo>
                  <a:lnTo>
                    <a:pt x="396" y="160"/>
                  </a:lnTo>
                  <a:lnTo>
                    <a:pt x="396" y="159"/>
                  </a:lnTo>
                  <a:lnTo>
                    <a:pt x="397" y="159"/>
                  </a:lnTo>
                  <a:lnTo>
                    <a:pt x="397" y="160"/>
                  </a:lnTo>
                  <a:lnTo>
                    <a:pt x="397" y="161"/>
                  </a:lnTo>
                  <a:lnTo>
                    <a:pt x="397" y="160"/>
                  </a:lnTo>
                  <a:lnTo>
                    <a:pt x="396" y="160"/>
                  </a:lnTo>
                  <a:lnTo>
                    <a:pt x="396" y="161"/>
                  </a:lnTo>
                  <a:lnTo>
                    <a:pt x="397" y="161"/>
                  </a:lnTo>
                  <a:lnTo>
                    <a:pt x="396" y="161"/>
                  </a:lnTo>
                  <a:lnTo>
                    <a:pt x="396" y="160"/>
                  </a:lnTo>
                  <a:lnTo>
                    <a:pt x="396" y="161"/>
                  </a:lnTo>
                  <a:lnTo>
                    <a:pt x="396" y="163"/>
                  </a:lnTo>
                  <a:lnTo>
                    <a:pt x="396" y="161"/>
                  </a:lnTo>
                  <a:lnTo>
                    <a:pt x="397" y="161"/>
                  </a:lnTo>
                  <a:lnTo>
                    <a:pt x="397" y="163"/>
                  </a:lnTo>
                  <a:lnTo>
                    <a:pt x="396" y="163"/>
                  </a:lnTo>
                  <a:lnTo>
                    <a:pt x="397" y="163"/>
                  </a:lnTo>
                  <a:lnTo>
                    <a:pt x="396" y="163"/>
                  </a:lnTo>
                  <a:lnTo>
                    <a:pt x="396" y="164"/>
                  </a:lnTo>
                  <a:lnTo>
                    <a:pt x="397" y="164"/>
                  </a:lnTo>
                  <a:lnTo>
                    <a:pt x="398" y="164"/>
                  </a:lnTo>
                  <a:lnTo>
                    <a:pt x="398" y="163"/>
                  </a:lnTo>
                  <a:lnTo>
                    <a:pt x="398" y="164"/>
                  </a:lnTo>
                  <a:lnTo>
                    <a:pt x="397" y="164"/>
                  </a:lnTo>
                  <a:lnTo>
                    <a:pt x="397" y="165"/>
                  </a:lnTo>
                  <a:lnTo>
                    <a:pt x="398" y="165"/>
                  </a:lnTo>
                  <a:lnTo>
                    <a:pt x="397" y="165"/>
                  </a:lnTo>
                  <a:lnTo>
                    <a:pt x="398" y="166"/>
                  </a:lnTo>
                  <a:lnTo>
                    <a:pt x="397" y="166"/>
                  </a:lnTo>
                  <a:lnTo>
                    <a:pt x="397" y="168"/>
                  </a:lnTo>
                  <a:lnTo>
                    <a:pt x="398" y="166"/>
                  </a:lnTo>
                  <a:lnTo>
                    <a:pt x="398" y="165"/>
                  </a:lnTo>
                  <a:lnTo>
                    <a:pt x="400" y="165"/>
                  </a:lnTo>
                  <a:lnTo>
                    <a:pt x="401" y="165"/>
                  </a:lnTo>
                  <a:lnTo>
                    <a:pt x="401" y="166"/>
                  </a:lnTo>
                  <a:lnTo>
                    <a:pt x="401" y="168"/>
                  </a:lnTo>
                  <a:lnTo>
                    <a:pt x="400" y="168"/>
                  </a:lnTo>
                  <a:lnTo>
                    <a:pt x="401" y="168"/>
                  </a:lnTo>
                  <a:lnTo>
                    <a:pt x="402" y="168"/>
                  </a:lnTo>
                  <a:lnTo>
                    <a:pt x="402" y="169"/>
                  </a:lnTo>
                  <a:lnTo>
                    <a:pt x="401" y="169"/>
                  </a:lnTo>
                  <a:lnTo>
                    <a:pt x="401" y="170"/>
                  </a:lnTo>
                  <a:lnTo>
                    <a:pt x="401" y="169"/>
                  </a:lnTo>
                  <a:lnTo>
                    <a:pt x="402" y="170"/>
                  </a:lnTo>
                  <a:lnTo>
                    <a:pt x="402" y="172"/>
                  </a:lnTo>
                  <a:lnTo>
                    <a:pt x="402" y="170"/>
                  </a:lnTo>
                  <a:lnTo>
                    <a:pt x="402" y="172"/>
                  </a:lnTo>
                  <a:lnTo>
                    <a:pt x="403" y="172"/>
                  </a:lnTo>
                  <a:lnTo>
                    <a:pt x="403" y="170"/>
                  </a:lnTo>
                  <a:lnTo>
                    <a:pt x="403" y="172"/>
                  </a:lnTo>
                  <a:lnTo>
                    <a:pt x="403" y="173"/>
                  </a:lnTo>
                  <a:lnTo>
                    <a:pt x="402" y="173"/>
                  </a:lnTo>
                  <a:lnTo>
                    <a:pt x="403" y="173"/>
                  </a:lnTo>
                  <a:lnTo>
                    <a:pt x="403" y="172"/>
                  </a:lnTo>
                  <a:lnTo>
                    <a:pt x="405" y="172"/>
                  </a:lnTo>
                  <a:lnTo>
                    <a:pt x="403" y="172"/>
                  </a:lnTo>
                  <a:lnTo>
                    <a:pt x="403" y="173"/>
                  </a:lnTo>
                  <a:lnTo>
                    <a:pt x="403" y="174"/>
                  </a:lnTo>
                  <a:lnTo>
                    <a:pt x="405" y="174"/>
                  </a:lnTo>
                  <a:lnTo>
                    <a:pt x="403" y="174"/>
                  </a:lnTo>
                  <a:lnTo>
                    <a:pt x="403" y="175"/>
                  </a:lnTo>
                  <a:lnTo>
                    <a:pt x="405" y="175"/>
                  </a:lnTo>
                  <a:lnTo>
                    <a:pt x="403" y="175"/>
                  </a:lnTo>
                  <a:lnTo>
                    <a:pt x="405" y="175"/>
                  </a:lnTo>
                  <a:lnTo>
                    <a:pt x="405" y="177"/>
                  </a:lnTo>
                  <a:lnTo>
                    <a:pt x="405" y="175"/>
                  </a:lnTo>
                  <a:lnTo>
                    <a:pt x="405" y="174"/>
                  </a:lnTo>
                  <a:lnTo>
                    <a:pt x="405" y="173"/>
                  </a:lnTo>
                  <a:lnTo>
                    <a:pt x="405" y="174"/>
                  </a:lnTo>
                  <a:lnTo>
                    <a:pt x="406" y="174"/>
                  </a:lnTo>
                  <a:lnTo>
                    <a:pt x="406" y="175"/>
                  </a:lnTo>
                  <a:lnTo>
                    <a:pt x="406" y="174"/>
                  </a:lnTo>
                  <a:lnTo>
                    <a:pt x="406" y="175"/>
                  </a:lnTo>
                  <a:lnTo>
                    <a:pt x="407" y="175"/>
                  </a:lnTo>
                  <a:lnTo>
                    <a:pt x="407" y="177"/>
                  </a:lnTo>
                  <a:lnTo>
                    <a:pt x="406" y="177"/>
                  </a:lnTo>
                  <a:lnTo>
                    <a:pt x="407" y="177"/>
                  </a:lnTo>
                  <a:lnTo>
                    <a:pt x="407" y="178"/>
                  </a:lnTo>
                  <a:lnTo>
                    <a:pt x="407" y="177"/>
                  </a:lnTo>
                  <a:lnTo>
                    <a:pt x="408" y="175"/>
                  </a:lnTo>
                  <a:lnTo>
                    <a:pt x="408" y="177"/>
                  </a:lnTo>
                  <a:lnTo>
                    <a:pt x="407" y="177"/>
                  </a:lnTo>
                  <a:lnTo>
                    <a:pt x="408" y="178"/>
                  </a:lnTo>
                  <a:lnTo>
                    <a:pt x="408" y="177"/>
                  </a:lnTo>
                  <a:lnTo>
                    <a:pt x="408" y="178"/>
                  </a:lnTo>
                  <a:lnTo>
                    <a:pt x="410" y="178"/>
                  </a:lnTo>
                  <a:lnTo>
                    <a:pt x="408" y="178"/>
                  </a:lnTo>
                  <a:lnTo>
                    <a:pt x="408" y="177"/>
                  </a:lnTo>
                  <a:lnTo>
                    <a:pt x="408" y="175"/>
                  </a:lnTo>
                  <a:lnTo>
                    <a:pt x="410" y="175"/>
                  </a:lnTo>
                  <a:lnTo>
                    <a:pt x="410" y="177"/>
                  </a:lnTo>
                  <a:lnTo>
                    <a:pt x="410" y="175"/>
                  </a:lnTo>
                  <a:lnTo>
                    <a:pt x="410" y="177"/>
                  </a:lnTo>
                  <a:lnTo>
                    <a:pt x="410" y="178"/>
                  </a:lnTo>
                  <a:lnTo>
                    <a:pt x="410" y="177"/>
                  </a:lnTo>
                  <a:lnTo>
                    <a:pt x="411" y="178"/>
                  </a:lnTo>
                  <a:lnTo>
                    <a:pt x="410" y="178"/>
                  </a:lnTo>
                  <a:lnTo>
                    <a:pt x="411" y="178"/>
                  </a:lnTo>
                  <a:lnTo>
                    <a:pt x="410" y="178"/>
                  </a:lnTo>
                  <a:lnTo>
                    <a:pt x="410" y="179"/>
                  </a:lnTo>
                  <a:lnTo>
                    <a:pt x="410" y="180"/>
                  </a:lnTo>
                  <a:lnTo>
                    <a:pt x="411" y="180"/>
                  </a:lnTo>
                  <a:lnTo>
                    <a:pt x="412" y="180"/>
                  </a:lnTo>
                  <a:lnTo>
                    <a:pt x="411" y="180"/>
                  </a:lnTo>
                  <a:lnTo>
                    <a:pt x="412" y="180"/>
                  </a:lnTo>
                  <a:lnTo>
                    <a:pt x="412" y="179"/>
                  </a:lnTo>
                  <a:lnTo>
                    <a:pt x="412" y="180"/>
                  </a:lnTo>
                  <a:lnTo>
                    <a:pt x="414" y="180"/>
                  </a:lnTo>
                  <a:lnTo>
                    <a:pt x="414" y="182"/>
                  </a:lnTo>
                  <a:lnTo>
                    <a:pt x="412" y="182"/>
                  </a:lnTo>
                  <a:lnTo>
                    <a:pt x="412" y="183"/>
                  </a:lnTo>
                  <a:lnTo>
                    <a:pt x="411" y="183"/>
                  </a:lnTo>
                  <a:lnTo>
                    <a:pt x="410" y="183"/>
                  </a:lnTo>
                  <a:lnTo>
                    <a:pt x="411" y="183"/>
                  </a:lnTo>
                  <a:lnTo>
                    <a:pt x="412" y="183"/>
                  </a:lnTo>
                  <a:lnTo>
                    <a:pt x="411" y="183"/>
                  </a:lnTo>
                  <a:lnTo>
                    <a:pt x="411" y="184"/>
                  </a:lnTo>
                  <a:lnTo>
                    <a:pt x="412" y="184"/>
                  </a:lnTo>
                  <a:lnTo>
                    <a:pt x="411" y="184"/>
                  </a:lnTo>
                  <a:lnTo>
                    <a:pt x="412" y="184"/>
                  </a:lnTo>
                  <a:lnTo>
                    <a:pt x="412" y="186"/>
                  </a:lnTo>
                  <a:lnTo>
                    <a:pt x="414" y="186"/>
                  </a:lnTo>
                  <a:lnTo>
                    <a:pt x="412" y="186"/>
                  </a:lnTo>
                  <a:lnTo>
                    <a:pt x="412" y="187"/>
                  </a:lnTo>
                  <a:lnTo>
                    <a:pt x="414" y="187"/>
                  </a:lnTo>
                  <a:lnTo>
                    <a:pt x="415" y="187"/>
                  </a:lnTo>
                  <a:lnTo>
                    <a:pt x="415" y="186"/>
                  </a:lnTo>
                  <a:lnTo>
                    <a:pt x="415" y="187"/>
                  </a:lnTo>
                  <a:lnTo>
                    <a:pt x="415" y="186"/>
                  </a:lnTo>
                  <a:lnTo>
                    <a:pt x="415" y="187"/>
                  </a:lnTo>
                  <a:lnTo>
                    <a:pt x="416" y="187"/>
                  </a:lnTo>
                  <a:lnTo>
                    <a:pt x="415" y="187"/>
                  </a:lnTo>
                  <a:lnTo>
                    <a:pt x="415" y="188"/>
                  </a:lnTo>
                  <a:lnTo>
                    <a:pt x="414" y="188"/>
                  </a:lnTo>
                  <a:lnTo>
                    <a:pt x="414" y="189"/>
                  </a:lnTo>
                  <a:lnTo>
                    <a:pt x="415" y="189"/>
                  </a:lnTo>
                  <a:lnTo>
                    <a:pt x="416" y="191"/>
                  </a:lnTo>
                  <a:lnTo>
                    <a:pt x="416" y="192"/>
                  </a:lnTo>
                  <a:lnTo>
                    <a:pt x="416" y="191"/>
                  </a:lnTo>
                  <a:lnTo>
                    <a:pt x="416" y="192"/>
                  </a:lnTo>
                  <a:lnTo>
                    <a:pt x="416" y="193"/>
                  </a:lnTo>
                  <a:lnTo>
                    <a:pt x="416" y="194"/>
                  </a:lnTo>
                  <a:lnTo>
                    <a:pt x="416" y="193"/>
                  </a:lnTo>
                  <a:lnTo>
                    <a:pt x="416" y="194"/>
                  </a:lnTo>
                  <a:lnTo>
                    <a:pt x="416" y="196"/>
                  </a:lnTo>
                  <a:lnTo>
                    <a:pt x="415" y="196"/>
                  </a:lnTo>
                  <a:lnTo>
                    <a:pt x="415" y="194"/>
                  </a:lnTo>
                  <a:lnTo>
                    <a:pt x="415" y="193"/>
                  </a:lnTo>
                  <a:lnTo>
                    <a:pt x="415" y="192"/>
                  </a:lnTo>
                  <a:lnTo>
                    <a:pt x="414" y="192"/>
                  </a:lnTo>
                  <a:lnTo>
                    <a:pt x="414" y="191"/>
                  </a:lnTo>
                  <a:lnTo>
                    <a:pt x="412" y="189"/>
                  </a:lnTo>
                  <a:lnTo>
                    <a:pt x="412" y="191"/>
                  </a:lnTo>
                  <a:lnTo>
                    <a:pt x="414" y="191"/>
                  </a:lnTo>
                  <a:lnTo>
                    <a:pt x="414" y="192"/>
                  </a:lnTo>
                  <a:lnTo>
                    <a:pt x="414" y="193"/>
                  </a:lnTo>
                  <a:lnTo>
                    <a:pt x="412" y="193"/>
                  </a:lnTo>
                  <a:lnTo>
                    <a:pt x="414" y="193"/>
                  </a:lnTo>
                  <a:lnTo>
                    <a:pt x="412" y="193"/>
                  </a:lnTo>
                  <a:lnTo>
                    <a:pt x="414" y="194"/>
                  </a:lnTo>
                  <a:lnTo>
                    <a:pt x="414" y="193"/>
                  </a:lnTo>
                  <a:lnTo>
                    <a:pt x="414" y="194"/>
                  </a:lnTo>
                  <a:lnTo>
                    <a:pt x="414" y="196"/>
                  </a:lnTo>
                  <a:lnTo>
                    <a:pt x="414" y="194"/>
                  </a:lnTo>
                  <a:lnTo>
                    <a:pt x="414" y="196"/>
                  </a:lnTo>
                  <a:lnTo>
                    <a:pt x="412" y="196"/>
                  </a:lnTo>
                  <a:lnTo>
                    <a:pt x="414" y="196"/>
                  </a:lnTo>
                  <a:lnTo>
                    <a:pt x="414" y="197"/>
                  </a:lnTo>
                  <a:lnTo>
                    <a:pt x="415" y="197"/>
                  </a:lnTo>
                  <a:lnTo>
                    <a:pt x="414" y="197"/>
                  </a:lnTo>
                  <a:lnTo>
                    <a:pt x="415" y="197"/>
                  </a:lnTo>
                  <a:lnTo>
                    <a:pt x="415" y="198"/>
                  </a:lnTo>
                  <a:lnTo>
                    <a:pt x="415" y="200"/>
                  </a:lnTo>
                  <a:lnTo>
                    <a:pt x="416" y="200"/>
                  </a:lnTo>
                  <a:lnTo>
                    <a:pt x="415" y="200"/>
                  </a:lnTo>
                  <a:lnTo>
                    <a:pt x="415" y="201"/>
                  </a:lnTo>
                  <a:lnTo>
                    <a:pt x="414" y="201"/>
                  </a:lnTo>
                  <a:lnTo>
                    <a:pt x="414" y="200"/>
                  </a:lnTo>
                  <a:lnTo>
                    <a:pt x="412" y="198"/>
                  </a:lnTo>
                  <a:lnTo>
                    <a:pt x="412" y="200"/>
                  </a:lnTo>
                  <a:lnTo>
                    <a:pt x="412" y="198"/>
                  </a:lnTo>
                  <a:lnTo>
                    <a:pt x="412" y="200"/>
                  </a:lnTo>
                  <a:lnTo>
                    <a:pt x="412" y="201"/>
                  </a:lnTo>
                  <a:lnTo>
                    <a:pt x="414" y="201"/>
                  </a:lnTo>
                  <a:lnTo>
                    <a:pt x="414" y="202"/>
                  </a:lnTo>
                  <a:lnTo>
                    <a:pt x="414" y="203"/>
                  </a:lnTo>
                  <a:lnTo>
                    <a:pt x="412" y="203"/>
                  </a:lnTo>
                  <a:lnTo>
                    <a:pt x="412" y="202"/>
                  </a:lnTo>
                  <a:lnTo>
                    <a:pt x="411" y="202"/>
                  </a:lnTo>
                  <a:lnTo>
                    <a:pt x="412" y="202"/>
                  </a:lnTo>
                  <a:lnTo>
                    <a:pt x="412" y="201"/>
                  </a:lnTo>
                  <a:lnTo>
                    <a:pt x="411" y="201"/>
                  </a:lnTo>
                  <a:lnTo>
                    <a:pt x="412" y="201"/>
                  </a:lnTo>
                  <a:lnTo>
                    <a:pt x="411" y="201"/>
                  </a:lnTo>
                  <a:lnTo>
                    <a:pt x="412" y="200"/>
                  </a:lnTo>
                  <a:lnTo>
                    <a:pt x="411" y="200"/>
                  </a:lnTo>
                  <a:lnTo>
                    <a:pt x="411" y="201"/>
                  </a:lnTo>
                  <a:lnTo>
                    <a:pt x="410" y="201"/>
                  </a:lnTo>
                  <a:lnTo>
                    <a:pt x="410" y="200"/>
                  </a:lnTo>
                  <a:lnTo>
                    <a:pt x="410" y="198"/>
                  </a:lnTo>
                  <a:lnTo>
                    <a:pt x="410" y="200"/>
                  </a:lnTo>
                  <a:lnTo>
                    <a:pt x="408" y="200"/>
                  </a:lnTo>
                  <a:lnTo>
                    <a:pt x="410" y="200"/>
                  </a:lnTo>
                  <a:lnTo>
                    <a:pt x="408" y="200"/>
                  </a:lnTo>
                  <a:lnTo>
                    <a:pt x="408" y="198"/>
                  </a:lnTo>
                  <a:lnTo>
                    <a:pt x="407" y="198"/>
                  </a:lnTo>
                  <a:lnTo>
                    <a:pt x="407" y="197"/>
                  </a:lnTo>
                  <a:lnTo>
                    <a:pt x="406" y="197"/>
                  </a:lnTo>
                  <a:lnTo>
                    <a:pt x="407" y="197"/>
                  </a:lnTo>
                  <a:lnTo>
                    <a:pt x="407" y="198"/>
                  </a:lnTo>
                  <a:lnTo>
                    <a:pt x="407" y="200"/>
                  </a:lnTo>
                  <a:lnTo>
                    <a:pt x="407" y="198"/>
                  </a:lnTo>
                  <a:lnTo>
                    <a:pt x="407" y="200"/>
                  </a:lnTo>
                  <a:lnTo>
                    <a:pt x="407" y="198"/>
                  </a:lnTo>
                  <a:lnTo>
                    <a:pt x="406" y="198"/>
                  </a:lnTo>
                  <a:lnTo>
                    <a:pt x="405" y="198"/>
                  </a:lnTo>
                  <a:lnTo>
                    <a:pt x="405" y="197"/>
                  </a:lnTo>
                  <a:lnTo>
                    <a:pt x="406" y="197"/>
                  </a:lnTo>
                  <a:lnTo>
                    <a:pt x="405" y="197"/>
                  </a:lnTo>
                  <a:lnTo>
                    <a:pt x="405" y="196"/>
                  </a:lnTo>
                  <a:lnTo>
                    <a:pt x="405" y="194"/>
                  </a:lnTo>
                  <a:lnTo>
                    <a:pt x="405" y="196"/>
                  </a:lnTo>
                  <a:lnTo>
                    <a:pt x="405" y="197"/>
                  </a:lnTo>
                  <a:lnTo>
                    <a:pt x="405" y="198"/>
                  </a:lnTo>
                  <a:lnTo>
                    <a:pt x="405" y="197"/>
                  </a:lnTo>
                  <a:lnTo>
                    <a:pt x="405" y="198"/>
                  </a:lnTo>
                  <a:lnTo>
                    <a:pt x="403" y="198"/>
                  </a:lnTo>
                  <a:lnTo>
                    <a:pt x="403" y="197"/>
                  </a:lnTo>
                  <a:lnTo>
                    <a:pt x="403" y="196"/>
                  </a:lnTo>
                  <a:lnTo>
                    <a:pt x="403" y="197"/>
                  </a:lnTo>
                  <a:lnTo>
                    <a:pt x="403" y="196"/>
                  </a:lnTo>
                  <a:lnTo>
                    <a:pt x="402" y="196"/>
                  </a:lnTo>
                  <a:lnTo>
                    <a:pt x="403" y="196"/>
                  </a:lnTo>
                  <a:lnTo>
                    <a:pt x="403" y="194"/>
                  </a:lnTo>
                  <a:lnTo>
                    <a:pt x="402" y="194"/>
                  </a:lnTo>
                  <a:lnTo>
                    <a:pt x="403" y="194"/>
                  </a:lnTo>
                  <a:lnTo>
                    <a:pt x="402" y="193"/>
                  </a:lnTo>
                  <a:lnTo>
                    <a:pt x="402" y="194"/>
                  </a:lnTo>
                  <a:lnTo>
                    <a:pt x="402" y="196"/>
                  </a:lnTo>
                  <a:lnTo>
                    <a:pt x="402" y="194"/>
                  </a:lnTo>
                  <a:lnTo>
                    <a:pt x="402" y="196"/>
                  </a:lnTo>
                  <a:lnTo>
                    <a:pt x="401" y="194"/>
                  </a:lnTo>
                  <a:lnTo>
                    <a:pt x="401" y="193"/>
                  </a:lnTo>
                  <a:lnTo>
                    <a:pt x="400" y="193"/>
                  </a:lnTo>
                  <a:lnTo>
                    <a:pt x="400" y="192"/>
                  </a:lnTo>
                  <a:lnTo>
                    <a:pt x="400" y="191"/>
                  </a:lnTo>
                  <a:lnTo>
                    <a:pt x="398" y="191"/>
                  </a:lnTo>
                  <a:lnTo>
                    <a:pt x="400" y="191"/>
                  </a:lnTo>
                  <a:lnTo>
                    <a:pt x="398" y="191"/>
                  </a:lnTo>
                  <a:lnTo>
                    <a:pt x="398" y="189"/>
                  </a:lnTo>
                  <a:lnTo>
                    <a:pt x="397" y="189"/>
                  </a:lnTo>
                  <a:lnTo>
                    <a:pt x="398" y="189"/>
                  </a:lnTo>
                  <a:lnTo>
                    <a:pt x="398" y="191"/>
                  </a:lnTo>
                  <a:lnTo>
                    <a:pt x="398" y="192"/>
                  </a:lnTo>
                  <a:lnTo>
                    <a:pt x="398" y="193"/>
                  </a:lnTo>
                  <a:lnTo>
                    <a:pt x="400" y="194"/>
                  </a:lnTo>
                  <a:lnTo>
                    <a:pt x="398" y="194"/>
                  </a:lnTo>
                  <a:lnTo>
                    <a:pt x="398" y="193"/>
                  </a:lnTo>
                  <a:lnTo>
                    <a:pt x="397" y="192"/>
                  </a:lnTo>
                  <a:lnTo>
                    <a:pt x="396" y="192"/>
                  </a:lnTo>
                  <a:lnTo>
                    <a:pt x="396" y="191"/>
                  </a:lnTo>
                  <a:lnTo>
                    <a:pt x="394" y="191"/>
                  </a:lnTo>
                  <a:lnTo>
                    <a:pt x="394" y="189"/>
                  </a:lnTo>
                  <a:lnTo>
                    <a:pt x="393" y="189"/>
                  </a:lnTo>
                  <a:lnTo>
                    <a:pt x="392" y="189"/>
                  </a:lnTo>
                  <a:lnTo>
                    <a:pt x="392" y="191"/>
                  </a:lnTo>
                  <a:lnTo>
                    <a:pt x="393" y="191"/>
                  </a:lnTo>
                  <a:lnTo>
                    <a:pt x="392" y="192"/>
                  </a:lnTo>
                  <a:lnTo>
                    <a:pt x="393" y="192"/>
                  </a:lnTo>
                  <a:lnTo>
                    <a:pt x="393" y="193"/>
                  </a:lnTo>
                  <a:lnTo>
                    <a:pt x="394" y="193"/>
                  </a:lnTo>
                  <a:lnTo>
                    <a:pt x="394" y="194"/>
                  </a:lnTo>
                  <a:lnTo>
                    <a:pt x="396" y="194"/>
                  </a:lnTo>
                  <a:lnTo>
                    <a:pt x="396" y="196"/>
                  </a:lnTo>
                  <a:lnTo>
                    <a:pt x="396" y="197"/>
                  </a:lnTo>
                  <a:lnTo>
                    <a:pt x="397" y="197"/>
                  </a:lnTo>
                  <a:lnTo>
                    <a:pt x="398" y="197"/>
                  </a:lnTo>
                  <a:lnTo>
                    <a:pt x="397" y="197"/>
                  </a:lnTo>
                  <a:lnTo>
                    <a:pt x="397" y="198"/>
                  </a:lnTo>
                  <a:lnTo>
                    <a:pt x="398" y="197"/>
                  </a:lnTo>
                  <a:lnTo>
                    <a:pt x="400" y="197"/>
                  </a:lnTo>
                  <a:lnTo>
                    <a:pt x="400" y="198"/>
                  </a:lnTo>
                  <a:lnTo>
                    <a:pt x="398" y="198"/>
                  </a:lnTo>
                  <a:lnTo>
                    <a:pt x="398" y="200"/>
                  </a:lnTo>
                  <a:lnTo>
                    <a:pt x="398" y="198"/>
                  </a:lnTo>
                  <a:lnTo>
                    <a:pt x="400" y="198"/>
                  </a:lnTo>
                  <a:lnTo>
                    <a:pt x="400" y="200"/>
                  </a:lnTo>
                  <a:lnTo>
                    <a:pt x="400" y="198"/>
                  </a:lnTo>
                  <a:lnTo>
                    <a:pt x="401" y="198"/>
                  </a:lnTo>
                  <a:lnTo>
                    <a:pt x="401" y="200"/>
                  </a:lnTo>
                  <a:lnTo>
                    <a:pt x="401" y="201"/>
                  </a:lnTo>
                  <a:lnTo>
                    <a:pt x="401" y="200"/>
                  </a:lnTo>
                  <a:lnTo>
                    <a:pt x="402" y="200"/>
                  </a:lnTo>
                  <a:lnTo>
                    <a:pt x="402" y="201"/>
                  </a:lnTo>
                  <a:lnTo>
                    <a:pt x="401" y="201"/>
                  </a:lnTo>
                  <a:lnTo>
                    <a:pt x="402" y="201"/>
                  </a:lnTo>
                  <a:lnTo>
                    <a:pt x="402" y="202"/>
                  </a:lnTo>
                  <a:lnTo>
                    <a:pt x="402" y="201"/>
                  </a:lnTo>
                  <a:lnTo>
                    <a:pt x="402" y="202"/>
                  </a:lnTo>
                  <a:lnTo>
                    <a:pt x="403" y="202"/>
                  </a:lnTo>
                  <a:lnTo>
                    <a:pt x="402" y="202"/>
                  </a:lnTo>
                  <a:lnTo>
                    <a:pt x="402" y="203"/>
                  </a:lnTo>
                  <a:lnTo>
                    <a:pt x="403" y="203"/>
                  </a:lnTo>
                  <a:lnTo>
                    <a:pt x="403" y="202"/>
                  </a:lnTo>
                  <a:lnTo>
                    <a:pt x="405" y="202"/>
                  </a:lnTo>
                  <a:lnTo>
                    <a:pt x="403" y="202"/>
                  </a:lnTo>
                  <a:lnTo>
                    <a:pt x="403" y="203"/>
                  </a:lnTo>
                  <a:lnTo>
                    <a:pt x="405" y="203"/>
                  </a:lnTo>
                  <a:lnTo>
                    <a:pt x="405" y="205"/>
                  </a:lnTo>
                  <a:lnTo>
                    <a:pt x="406" y="205"/>
                  </a:lnTo>
                  <a:lnTo>
                    <a:pt x="405" y="206"/>
                  </a:lnTo>
                  <a:lnTo>
                    <a:pt x="406" y="206"/>
                  </a:lnTo>
                  <a:lnTo>
                    <a:pt x="406" y="205"/>
                  </a:lnTo>
                  <a:lnTo>
                    <a:pt x="406" y="206"/>
                  </a:lnTo>
                  <a:lnTo>
                    <a:pt x="406" y="207"/>
                  </a:lnTo>
                  <a:lnTo>
                    <a:pt x="406" y="206"/>
                  </a:lnTo>
                  <a:lnTo>
                    <a:pt x="407" y="206"/>
                  </a:lnTo>
                  <a:lnTo>
                    <a:pt x="407" y="207"/>
                  </a:lnTo>
                  <a:lnTo>
                    <a:pt x="407" y="206"/>
                  </a:lnTo>
                  <a:lnTo>
                    <a:pt x="407" y="207"/>
                  </a:lnTo>
                  <a:lnTo>
                    <a:pt x="408" y="207"/>
                  </a:lnTo>
                  <a:lnTo>
                    <a:pt x="407" y="207"/>
                  </a:lnTo>
                  <a:lnTo>
                    <a:pt x="408" y="207"/>
                  </a:lnTo>
                  <a:lnTo>
                    <a:pt x="408" y="208"/>
                  </a:lnTo>
                  <a:lnTo>
                    <a:pt x="407" y="208"/>
                  </a:lnTo>
                  <a:lnTo>
                    <a:pt x="408" y="210"/>
                  </a:lnTo>
                  <a:lnTo>
                    <a:pt x="407" y="210"/>
                  </a:lnTo>
                  <a:lnTo>
                    <a:pt x="407" y="208"/>
                  </a:lnTo>
                  <a:lnTo>
                    <a:pt x="407" y="210"/>
                  </a:lnTo>
                  <a:lnTo>
                    <a:pt x="407" y="208"/>
                  </a:lnTo>
                  <a:lnTo>
                    <a:pt x="407" y="210"/>
                  </a:lnTo>
                  <a:lnTo>
                    <a:pt x="407" y="211"/>
                  </a:lnTo>
                  <a:lnTo>
                    <a:pt x="408" y="211"/>
                  </a:lnTo>
                  <a:lnTo>
                    <a:pt x="408" y="212"/>
                  </a:lnTo>
                  <a:lnTo>
                    <a:pt x="407" y="212"/>
                  </a:lnTo>
                  <a:lnTo>
                    <a:pt x="406" y="212"/>
                  </a:lnTo>
                  <a:lnTo>
                    <a:pt x="406" y="211"/>
                  </a:lnTo>
                  <a:lnTo>
                    <a:pt x="405" y="211"/>
                  </a:lnTo>
                  <a:lnTo>
                    <a:pt x="403" y="211"/>
                  </a:lnTo>
                  <a:lnTo>
                    <a:pt x="405" y="210"/>
                  </a:lnTo>
                  <a:lnTo>
                    <a:pt x="403" y="210"/>
                  </a:lnTo>
                  <a:lnTo>
                    <a:pt x="402" y="210"/>
                  </a:lnTo>
                  <a:lnTo>
                    <a:pt x="401" y="210"/>
                  </a:lnTo>
                  <a:lnTo>
                    <a:pt x="401" y="208"/>
                  </a:lnTo>
                  <a:lnTo>
                    <a:pt x="400" y="208"/>
                  </a:lnTo>
                  <a:lnTo>
                    <a:pt x="398" y="208"/>
                  </a:lnTo>
                  <a:lnTo>
                    <a:pt x="397" y="208"/>
                  </a:lnTo>
                  <a:lnTo>
                    <a:pt x="397" y="207"/>
                  </a:lnTo>
                  <a:lnTo>
                    <a:pt x="397" y="208"/>
                  </a:lnTo>
                  <a:lnTo>
                    <a:pt x="394" y="207"/>
                  </a:lnTo>
                  <a:lnTo>
                    <a:pt x="393" y="207"/>
                  </a:lnTo>
                  <a:lnTo>
                    <a:pt x="393" y="206"/>
                  </a:lnTo>
                  <a:lnTo>
                    <a:pt x="392" y="206"/>
                  </a:lnTo>
                  <a:lnTo>
                    <a:pt x="391" y="205"/>
                  </a:lnTo>
                  <a:lnTo>
                    <a:pt x="391" y="203"/>
                  </a:lnTo>
                  <a:lnTo>
                    <a:pt x="389" y="203"/>
                  </a:lnTo>
                  <a:lnTo>
                    <a:pt x="389" y="205"/>
                  </a:lnTo>
                  <a:lnTo>
                    <a:pt x="389" y="203"/>
                  </a:lnTo>
                  <a:lnTo>
                    <a:pt x="388" y="203"/>
                  </a:lnTo>
                  <a:lnTo>
                    <a:pt x="388" y="202"/>
                  </a:lnTo>
                  <a:lnTo>
                    <a:pt x="389" y="202"/>
                  </a:lnTo>
                  <a:lnTo>
                    <a:pt x="388" y="202"/>
                  </a:lnTo>
                  <a:lnTo>
                    <a:pt x="389" y="202"/>
                  </a:lnTo>
                  <a:lnTo>
                    <a:pt x="389" y="201"/>
                  </a:lnTo>
                  <a:lnTo>
                    <a:pt x="389" y="202"/>
                  </a:lnTo>
                  <a:lnTo>
                    <a:pt x="389" y="201"/>
                  </a:lnTo>
                  <a:lnTo>
                    <a:pt x="389" y="202"/>
                  </a:lnTo>
                  <a:lnTo>
                    <a:pt x="388" y="201"/>
                  </a:lnTo>
                  <a:lnTo>
                    <a:pt x="388" y="202"/>
                  </a:lnTo>
                  <a:lnTo>
                    <a:pt x="388" y="201"/>
                  </a:lnTo>
                  <a:lnTo>
                    <a:pt x="387" y="201"/>
                  </a:lnTo>
                  <a:lnTo>
                    <a:pt x="388" y="201"/>
                  </a:lnTo>
                  <a:lnTo>
                    <a:pt x="388" y="202"/>
                  </a:lnTo>
                  <a:lnTo>
                    <a:pt x="387" y="202"/>
                  </a:lnTo>
                  <a:lnTo>
                    <a:pt x="387" y="201"/>
                  </a:lnTo>
                  <a:lnTo>
                    <a:pt x="385" y="202"/>
                  </a:lnTo>
                  <a:lnTo>
                    <a:pt x="384" y="202"/>
                  </a:lnTo>
                  <a:lnTo>
                    <a:pt x="384" y="201"/>
                  </a:lnTo>
                  <a:lnTo>
                    <a:pt x="383" y="201"/>
                  </a:lnTo>
                  <a:lnTo>
                    <a:pt x="383" y="200"/>
                  </a:lnTo>
                  <a:lnTo>
                    <a:pt x="382" y="200"/>
                  </a:lnTo>
                  <a:lnTo>
                    <a:pt x="380" y="200"/>
                  </a:lnTo>
                  <a:lnTo>
                    <a:pt x="382" y="200"/>
                  </a:lnTo>
                  <a:lnTo>
                    <a:pt x="382" y="198"/>
                  </a:lnTo>
                  <a:lnTo>
                    <a:pt x="380" y="198"/>
                  </a:lnTo>
                  <a:lnTo>
                    <a:pt x="382" y="198"/>
                  </a:lnTo>
                  <a:lnTo>
                    <a:pt x="382" y="197"/>
                  </a:lnTo>
                  <a:lnTo>
                    <a:pt x="380" y="197"/>
                  </a:lnTo>
                  <a:lnTo>
                    <a:pt x="380" y="198"/>
                  </a:lnTo>
                  <a:lnTo>
                    <a:pt x="380" y="197"/>
                  </a:lnTo>
                  <a:lnTo>
                    <a:pt x="380" y="198"/>
                  </a:lnTo>
                  <a:lnTo>
                    <a:pt x="379" y="198"/>
                  </a:lnTo>
                  <a:lnTo>
                    <a:pt x="379" y="197"/>
                  </a:lnTo>
                  <a:lnTo>
                    <a:pt x="378" y="197"/>
                  </a:lnTo>
                  <a:lnTo>
                    <a:pt x="377" y="197"/>
                  </a:lnTo>
                  <a:lnTo>
                    <a:pt x="377" y="196"/>
                  </a:lnTo>
                  <a:lnTo>
                    <a:pt x="378" y="196"/>
                  </a:lnTo>
                  <a:lnTo>
                    <a:pt x="377" y="196"/>
                  </a:lnTo>
                  <a:lnTo>
                    <a:pt x="378" y="196"/>
                  </a:lnTo>
                  <a:lnTo>
                    <a:pt x="377" y="196"/>
                  </a:lnTo>
                  <a:lnTo>
                    <a:pt x="377" y="194"/>
                  </a:lnTo>
                  <a:lnTo>
                    <a:pt x="377" y="193"/>
                  </a:lnTo>
                  <a:lnTo>
                    <a:pt x="377" y="194"/>
                  </a:lnTo>
                  <a:lnTo>
                    <a:pt x="375" y="194"/>
                  </a:lnTo>
                  <a:lnTo>
                    <a:pt x="375" y="193"/>
                  </a:lnTo>
                  <a:lnTo>
                    <a:pt x="375" y="194"/>
                  </a:lnTo>
                  <a:lnTo>
                    <a:pt x="375" y="193"/>
                  </a:lnTo>
                  <a:lnTo>
                    <a:pt x="374" y="193"/>
                  </a:lnTo>
                  <a:lnTo>
                    <a:pt x="375" y="193"/>
                  </a:lnTo>
                  <a:lnTo>
                    <a:pt x="377" y="193"/>
                  </a:lnTo>
                  <a:lnTo>
                    <a:pt x="378" y="193"/>
                  </a:lnTo>
                  <a:lnTo>
                    <a:pt x="379" y="193"/>
                  </a:lnTo>
                  <a:lnTo>
                    <a:pt x="379" y="192"/>
                  </a:lnTo>
                  <a:lnTo>
                    <a:pt x="379" y="191"/>
                  </a:lnTo>
                  <a:lnTo>
                    <a:pt x="379" y="192"/>
                  </a:lnTo>
                  <a:lnTo>
                    <a:pt x="379" y="191"/>
                  </a:lnTo>
                  <a:lnTo>
                    <a:pt x="378" y="192"/>
                  </a:lnTo>
                  <a:lnTo>
                    <a:pt x="378" y="191"/>
                  </a:lnTo>
                  <a:lnTo>
                    <a:pt x="378" y="189"/>
                  </a:lnTo>
                  <a:lnTo>
                    <a:pt x="378" y="191"/>
                  </a:lnTo>
                  <a:lnTo>
                    <a:pt x="377" y="191"/>
                  </a:lnTo>
                  <a:lnTo>
                    <a:pt x="377" y="189"/>
                  </a:lnTo>
                  <a:lnTo>
                    <a:pt x="377" y="191"/>
                  </a:lnTo>
                  <a:lnTo>
                    <a:pt x="377" y="189"/>
                  </a:lnTo>
                  <a:lnTo>
                    <a:pt x="375" y="189"/>
                  </a:lnTo>
                  <a:lnTo>
                    <a:pt x="377" y="189"/>
                  </a:lnTo>
                  <a:lnTo>
                    <a:pt x="375" y="188"/>
                  </a:lnTo>
                  <a:lnTo>
                    <a:pt x="375" y="189"/>
                  </a:lnTo>
                  <a:lnTo>
                    <a:pt x="377" y="189"/>
                  </a:lnTo>
                  <a:lnTo>
                    <a:pt x="377" y="191"/>
                  </a:lnTo>
                  <a:lnTo>
                    <a:pt x="375" y="191"/>
                  </a:lnTo>
                  <a:lnTo>
                    <a:pt x="375" y="189"/>
                  </a:lnTo>
                  <a:lnTo>
                    <a:pt x="375" y="191"/>
                  </a:lnTo>
                  <a:lnTo>
                    <a:pt x="375" y="189"/>
                  </a:lnTo>
                  <a:lnTo>
                    <a:pt x="374" y="189"/>
                  </a:lnTo>
                  <a:lnTo>
                    <a:pt x="374" y="191"/>
                  </a:lnTo>
                  <a:lnTo>
                    <a:pt x="374" y="189"/>
                  </a:lnTo>
                  <a:lnTo>
                    <a:pt x="374" y="188"/>
                  </a:lnTo>
                  <a:lnTo>
                    <a:pt x="375" y="188"/>
                  </a:lnTo>
                  <a:lnTo>
                    <a:pt x="374" y="188"/>
                  </a:lnTo>
                  <a:lnTo>
                    <a:pt x="374" y="187"/>
                  </a:lnTo>
                  <a:lnTo>
                    <a:pt x="374" y="188"/>
                  </a:lnTo>
                  <a:lnTo>
                    <a:pt x="373" y="188"/>
                  </a:lnTo>
                  <a:lnTo>
                    <a:pt x="373" y="189"/>
                  </a:lnTo>
                  <a:lnTo>
                    <a:pt x="374" y="189"/>
                  </a:lnTo>
                  <a:lnTo>
                    <a:pt x="373" y="189"/>
                  </a:lnTo>
                  <a:lnTo>
                    <a:pt x="373" y="188"/>
                  </a:lnTo>
                  <a:lnTo>
                    <a:pt x="371" y="188"/>
                  </a:lnTo>
                  <a:lnTo>
                    <a:pt x="371" y="187"/>
                  </a:lnTo>
                  <a:lnTo>
                    <a:pt x="373" y="186"/>
                  </a:lnTo>
                  <a:lnTo>
                    <a:pt x="371" y="186"/>
                  </a:lnTo>
                  <a:lnTo>
                    <a:pt x="371" y="187"/>
                  </a:lnTo>
                  <a:lnTo>
                    <a:pt x="371" y="186"/>
                  </a:lnTo>
                  <a:lnTo>
                    <a:pt x="371" y="187"/>
                  </a:lnTo>
                  <a:lnTo>
                    <a:pt x="370" y="187"/>
                  </a:lnTo>
                  <a:lnTo>
                    <a:pt x="370" y="186"/>
                  </a:lnTo>
                  <a:lnTo>
                    <a:pt x="370" y="184"/>
                  </a:lnTo>
                  <a:lnTo>
                    <a:pt x="369" y="184"/>
                  </a:lnTo>
                  <a:lnTo>
                    <a:pt x="370" y="184"/>
                  </a:lnTo>
                  <a:lnTo>
                    <a:pt x="370" y="183"/>
                  </a:lnTo>
                  <a:lnTo>
                    <a:pt x="369" y="183"/>
                  </a:lnTo>
                  <a:lnTo>
                    <a:pt x="369" y="182"/>
                  </a:lnTo>
                  <a:lnTo>
                    <a:pt x="369" y="183"/>
                  </a:lnTo>
                  <a:lnTo>
                    <a:pt x="368" y="183"/>
                  </a:lnTo>
                  <a:lnTo>
                    <a:pt x="369" y="183"/>
                  </a:lnTo>
                  <a:lnTo>
                    <a:pt x="368" y="183"/>
                  </a:lnTo>
                  <a:lnTo>
                    <a:pt x="368" y="182"/>
                  </a:lnTo>
                  <a:lnTo>
                    <a:pt x="369" y="182"/>
                  </a:lnTo>
                  <a:lnTo>
                    <a:pt x="368" y="182"/>
                  </a:lnTo>
                  <a:lnTo>
                    <a:pt x="368" y="180"/>
                  </a:lnTo>
                  <a:lnTo>
                    <a:pt x="369" y="180"/>
                  </a:lnTo>
                  <a:lnTo>
                    <a:pt x="368" y="180"/>
                  </a:lnTo>
                  <a:lnTo>
                    <a:pt x="369" y="180"/>
                  </a:lnTo>
                  <a:lnTo>
                    <a:pt x="369" y="179"/>
                  </a:lnTo>
                  <a:lnTo>
                    <a:pt x="369" y="178"/>
                  </a:lnTo>
                  <a:lnTo>
                    <a:pt x="368" y="178"/>
                  </a:lnTo>
                  <a:lnTo>
                    <a:pt x="368" y="179"/>
                  </a:lnTo>
                  <a:lnTo>
                    <a:pt x="369" y="179"/>
                  </a:lnTo>
                  <a:lnTo>
                    <a:pt x="368" y="179"/>
                  </a:lnTo>
                  <a:lnTo>
                    <a:pt x="368" y="180"/>
                  </a:lnTo>
                  <a:lnTo>
                    <a:pt x="368" y="179"/>
                  </a:lnTo>
                  <a:lnTo>
                    <a:pt x="366" y="179"/>
                  </a:lnTo>
                  <a:lnTo>
                    <a:pt x="366" y="178"/>
                  </a:lnTo>
                  <a:lnTo>
                    <a:pt x="366" y="179"/>
                  </a:lnTo>
                  <a:lnTo>
                    <a:pt x="365" y="179"/>
                  </a:lnTo>
                  <a:lnTo>
                    <a:pt x="365" y="180"/>
                  </a:lnTo>
                  <a:lnTo>
                    <a:pt x="365" y="182"/>
                  </a:lnTo>
                  <a:lnTo>
                    <a:pt x="365" y="183"/>
                  </a:lnTo>
                  <a:lnTo>
                    <a:pt x="364" y="183"/>
                  </a:lnTo>
                  <a:lnTo>
                    <a:pt x="364" y="182"/>
                  </a:lnTo>
                  <a:lnTo>
                    <a:pt x="364" y="183"/>
                  </a:lnTo>
                  <a:lnTo>
                    <a:pt x="364" y="182"/>
                  </a:lnTo>
                  <a:lnTo>
                    <a:pt x="364" y="180"/>
                  </a:lnTo>
                  <a:lnTo>
                    <a:pt x="364" y="179"/>
                  </a:lnTo>
                  <a:lnTo>
                    <a:pt x="365" y="180"/>
                  </a:lnTo>
                  <a:lnTo>
                    <a:pt x="365" y="179"/>
                  </a:lnTo>
                  <a:lnTo>
                    <a:pt x="364" y="179"/>
                  </a:lnTo>
                  <a:lnTo>
                    <a:pt x="365" y="179"/>
                  </a:lnTo>
                  <a:lnTo>
                    <a:pt x="364" y="179"/>
                  </a:lnTo>
                  <a:lnTo>
                    <a:pt x="364" y="178"/>
                  </a:lnTo>
                  <a:lnTo>
                    <a:pt x="364" y="177"/>
                  </a:lnTo>
                  <a:lnTo>
                    <a:pt x="364" y="178"/>
                  </a:lnTo>
                  <a:lnTo>
                    <a:pt x="364" y="179"/>
                  </a:lnTo>
                  <a:lnTo>
                    <a:pt x="363" y="179"/>
                  </a:lnTo>
                  <a:lnTo>
                    <a:pt x="363" y="178"/>
                  </a:lnTo>
                  <a:lnTo>
                    <a:pt x="363" y="179"/>
                  </a:lnTo>
                  <a:lnTo>
                    <a:pt x="363" y="178"/>
                  </a:lnTo>
                  <a:lnTo>
                    <a:pt x="363" y="179"/>
                  </a:lnTo>
                  <a:lnTo>
                    <a:pt x="361" y="179"/>
                  </a:lnTo>
                  <a:lnTo>
                    <a:pt x="361" y="178"/>
                  </a:lnTo>
                  <a:lnTo>
                    <a:pt x="361" y="177"/>
                  </a:lnTo>
                  <a:lnTo>
                    <a:pt x="361" y="175"/>
                  </a:lnTo>
                  <a:lnTo>
                    <a:pt x="360" y="175"/>
                  </a:lnTo>
                  <a:lnTo>
                    <a:pt x="360" y="177"/>
                  </a:lnTo>
                  <a:lnTo>
                    <a:pt x="361" y="177"/>
                  </a:lnTo>
                  <a:lnTo>
                    <a:pt x="360" y="177"/>
                  </a:lnTo>
                  <a:lnTo>
                    <a:pt x="359" y="177"/>
                  </a:lnTo>
                  <a:lnTo>
                    <a:pt x="360" y="177"/>
                  </a:lnTo>
                  <a:lnTo>
                    <a:pt x="360" y="178"/>
                  </a:lnTo>
                  <a:lnTo>
                    <a:pt x="361" y="179"/>
                  </a:lnTo>
                  <a:lnTo>
                    <a:pt x="363" y="179"/>
                  </a:lnTo>
                  <a:lnTo>
                    <a:pt x="361" y="179"/>
                  </a:lnTo>
                  <a:lnTo>
                    <a:pt x="361" y="180"/>
                  </a:lnTo>
                  <a:lnTo>
                    <a:pt x="361" y="182"/>
                  </a:lnTo>
                  <a:lnTo>
                    <a:pt x="360" y="182"/>
                  </a:lnTo>
                  <a:lnTo>
                    <a:pt x="360" y="180"/>
                  </a:lnTo>
                  <a:lnTo>
                    <a:pt x="360" y="182"/>
                  </a:lnTo>
                  <a:lnTo>
                    <a:pt x="359" y="182"/>
                  </a:lnTo>
                  <a:lnTo>
                    <a:pt x="359" y="180"/>
                  </a:lnTo>
                  <a:lnTo>
                    <a:pt x="357" y="180"/>
                  </a:lnTo>
                  <a:lnTo>
                    <a:pt x="359" y="180"/>
                  </a:lnTo>
                  <a:lnTo>
                    <a:pt x="357" y="180"/>
                  </a:lnTo>
                  <a:lnTo>
                    <a:pt x="356" y="179"/>
                  </a:lnTo>
                  <a:lnTo>
                    <a:pt x="355" y="179"/>
                  </a:lnTo>
                  <a:lnTo>
                    <a:pt x="355" y="180"/>
                  </a:lnTo>
                  <a:lnTo>
                    <a:pt x="356" y="180"/>
                  </a:lnTo>
                  <a:lnTo>
                    <a:pt x="355" y="180"/>
                  </a:lnTo>
                  <a:lnTo>
                    <a:pt x="354" y="180"/>
                  </a:lnTo>
                  <a:lnTo>
                    <a:pt x="355" y="180"/>
                  </a:lnTo>
                  <a:lnTo>
                    <a:pt x="355" y="182"/>
                  </a:lnTo>
                  <a:lnTo>
                    <a:pt x="354" y="182"/>
                  </a:lnTo>
                  <a:lnTo>
                    <a:pt x="352" y="182"/>
                  </a:lnTo>
                  <a:lnTo>
                    <a:pt x="351" y="182"/>
                  </a:lnTo>
                  <a:lnTo>
                    <a:pt x="352" y="183"/>
                  </a:lnTo>
                  <a:lnTo>
                    <a:pt x="351" y="183"/>
                  </a:lnTo>
                  <a:lnTo>
                    <a:pt x="350" y="183"/>
                  </a:lnTo>
                  <a:lnTo>
                    <a:pt x="350" y="184"/>
                  </a:lnTo>
                  <a:lnTo>
                    <a:pt x="349" y="184"/>
                  </a:lnTo>
                  <a:lnTo>
                    <a:pt x="350" y="184"/>
                  </a:lnTo>
                  <a:lnTo>
                    <a:pt x="349" y="184"/>
                  </a:lnTo>
                  <a:lnTo>
                    <a:pt x="349" y="183"/>
                  </a:lnTo>
                  <a:lnTo>
                    <a:pt x="347" y="183"/>
                  </a:lnTo>
                  <a:lnTo>
                    <a:pt x="346" y="183"/>
                  </a:lnTo>
                  <a:lnTo>
                    <a:pt x="345" y="183"/>
                  </a:lnTo>
                  <a:lnTo>
                    <a:pt x="346" y="182"/>
                  </a:lnTo>
                  <a:lnTo>
                    <a:pt x="345" y="182"/>
                  </a:lnTo>
                  <a:lnTo>
                    <a:pt x="345" y="183"/>
                  </a:lnTo>
                  <a:lnTo>
                    <a:pt x="345" y="182"/>
                  </a:lnTo>
                  <a:lnTo>
                    <a:pt x="343" y="182"/>
                  </a:lnTo>
                  <a:lnTo>
                    <a:pt x="342" y="182"/>
                  </a:lnTo>
                  <a:lnTo>
                    <a:pt x="342" y="180"/>
                  </a:lnTo>
                  <a:lnTo>
                    <a:pt x="343" y="180"/>
                  </a:lnTo>
                  <a:lnTo>
                    <a:pt x="342" y="180"/>
                  </a:lnTo>
                  <a:lnTo>
                    <a:pt x="342" y="179"/>
                  </a:lnTo>
                  <a:lnTo>
                    <a:pt x="342" y="178"/>
                  </a:lnTo>
                  <a:lnTo>
                    <a:pt x="341" y="178"/>
                  </a:lnTo>
                  <a:lnTo>
                    <a:pt x="342" y="178"/>
                  </a:lnTo>
                  <a:lnTo>
                    <a:pt x="342" y="177"/>
                  </a:lnTo>
                  <a:lnTo>
                    <a:pt x="342" y="175"/>
                  </a:lnTo>
                  <a:lnTo>
                    <a:pt x="342" y="174"/>
                  </a:lnTo>
                  <a:lnTo>
                    <a:pt x="343" y="174"/>
                  </a:lnTo>
                  <a:lnTo>
                    <a:pt x="343" y="173"/>
                  </a:lnTo>
                  <a:lnTo>
                    <a:pt x="345" y="173"/>
                  </a:lnTo>
                  <a:lnTo>
                    <a:pt x="345" y="172"/>
                  </a:lnTo>
                  <a:lnTo>
                    <a:pt x="346" y="172"/>
                  </a:lnTo>
                  <a:lnTo>
                    <a:pt x="346" y="170"/>
                  </a:lnTo>
                  <a:lnTo>
                    <a:pt x="346" y="169"/>
                  </a:lnTo>
                  <a:lnTo>
                    <a:pt x="346" y="168"/>
                  </a:lnTo>
                  <a:lnTo>
                    <a:pt x="347" y="168"/>
                  </a:lnTo>
                  <a:lnTo>
                    <a:pt x="347" y="169"/>
                  </a:lnTo>
                  <a:lnTo>
                    <a:pt x="349" y="169"/>
                  </a:lnTo>
                  <a:lnTo>
                    <a:pt x="349" y="168"/>
                  </a:lnTo>
                  <a:lnTo>
                    <a:pt x="350" y="168"/>
                  </a:lnTo>
                  <a:lnTo>
                    <a:pt x="350" y="169"/>
                  </a:lnTo>
                  <a:lnTo>
                    <a:pt x="351" y="169"/>
                  </a:lnTo>
                  <a:lnTo>
                    <a:pt x="352" y="170"/>
                  </a:lnTo>
                  <a:lnTo>
                    <a:pt x="354" y="170"/>
                  </a:lnTo>
                  <a:lnTo>
                    <a:pt x="355" y="170"/>
                  </a:lnTo>
                  <a:lnTo>
                    <a:pt x="355" y="172"/>
                  </a:lnTo>
                  <a:lnTo>
                    <a:pt x="356" y="173"/>
                  </a:lnTo>
                  <a:lnTo>
                    <a:pt x="356" y="174"/>
                  </a:lnTo>
                  <a:lnTo>
                    <a:pt x="355" y="174"/>
                  </a:lnTo>
                  <a:lnTo>
                    <a:pt x="356" y="175"/>
                  </a:lnTo>
                  <a:lnTo>
                    <a:pt x="356" y="177"/>
                  </a:lnTo>
                  <a:lnTo>
                    <a:pt x="357" y="177"/>
                  </a:lnTo>
                  <a:lnTo>
                    <a:pt x="357" y="178"/>
                  </a:lnTo>
                  <a:lnTo>
                    <a:pt x="357" y="177"/>
                  </a:lnTo>
                  <a:lnTo>
                    <a:pt x="357" y="175"/>
                  </a:lnTo>
                  <a:lnTo>
                    <a:pt x="356" y="175"/>
                  </a:lnTo>
                  <a:lnTo>
                    <a:pt x="356" y="174"/>
                  </a:lnTo>
                  <a:lnTo>
                    <a:pt x="357" y="174"/>
                  </a:lnTo>
                  <a:lnTo>
                    <a:pt x="357" y="173"/>
                  </a:lnTo>
                  <a:lnTo>
                    <a:pt x="357" y="174"/>
                  </a:lnTo>
                  <a:lnTo>
                    <a:pt x="357" y="173"/>
                  </a:lnTo>
                  <a:lnTo>
                    <a:pt x="356" y="173"/>
                  </a:lnTo>
                  <a:lnTo>
                    <a:pt x="356" y="172"/>
                  </a:lnTo>
                  <a:lnTo>
                    <a:pt x="355" y="172"/>
                  </a:lnTo>
                  <a:lnTo>
                    <a:pt x="355" y="170"/>
                  </a:lnTo>
                  <a:lnTo>
                    <a:pt x="354" y="170"/>
                  </a:lnTo>
                  <a:lnTo>
                    <a:pt x="355" y="170"/>
                  </a:lnTo>
                  <a:lnTo>
                    <a:pt x="355" y="169"/>
                  </a:lnTo>
                  <a:lnTo>
                    <a:pt x="356" y="169"/>
                  </a:lnTo>
                  <a:lnTo>
                    <a:pt x="356" y="170"/>
                  </a:lnTo>
                  <a:lnTo>
                    <a:pt x="357" y="170"/>
                  </a:lnTo>
                  <a:lnTo>
                    <a:pt x="359" y="170"/>
                  </a:lnTo>
                  <a:lnTo>
                    <a:pt x="359" y="169"/>
                  </a:lnTo>
                  <a:lnTo>
                    <a:pt x="360" y="169"/>
                  </a:lnTo>
                  <a:lnTo>
                    <a:pt x="360" y="168"/>
                  </a:lnTo>
                  <a:lnTo>
                    <a:pt x="361" y="168"/>
                  </a:lnTo>
                  <a:lnTo>
                    <a:pt x="361" y="169"/>
                  </a:lnTo>
                  <a:lnTo>
                    <a:pt x="363" y="169"/>
                  </a:lnTo>
                  <a:lnTo>
                    <a:pt x="363" y="168"/>
                  </a:lnTo>
                  <a:lnTo>
                    <a:pt x="364" y="168"/>
                  </a:lnTo>
                  <a:lnTo>
                    <a:pt x="364" y="166"/>
                  </a:lnTo>
                  <a:lnTo>
                    <a:pt x="365" y="168"/>
                  </a:lnTo>
                  <a:lnTo>
                    <a:pt x="365" y="166"/>
                  </a:lnTo>
                  <a:lnTo>
                    <a:pt x="366" y="168"/>
                  </a:lnTo>
                  <a:lnTo>
                    <a:pt x="368" y="168"/>
                  </a:lnTo>
                  <a:lnTo>
                    <a:pt x="368" y="166"/>
                  </a:lnTo>
                  <a:lnTo>
                    <a:pt x="366" y="166"/>
                  </a:lnTo>
                  <a:lnTo>
                    <a:pt x="366" y="165"/>
                  </a:lnTo>
                  <a:lnTo>
                    <a:pt x="366" y="164"/>
                  </a:lnTo>
                  <a:lnTo>
                    <a:pt x="365" y="164"/>
                  </a:lnTo>
                  <a:lnTo>
                    <a:pt x="365" y="163"/>
                  </a:lnTo>
                  <a:lnTo>
                    <a:pt x="364" y="163"/>
                  </a:lnTo>
                  <a:lnTo>
                    <a:pt x="364" y="161"/>
                  </a:lnTo>
                  <a:lnTo>
                    <a:pt x="363" y="161"/>
                  </a:lnTo>
                  <a:lnTo>
                    <a:pt x="364" y="161"/>
                  </a:lnTo>
                  <a:lnTo>
                    <a:pt x="363" y="160"/>
                  </a:lnTo>
                  <a:lnTo>
                    <a:pt x="363" y="159"/>
                  </a:lnTo>
                  <a:lnTo>
                    <a:pt x="363" y="158"/>
                  </a:lnTo>
                  <a:lnTo>
                    <a:pt x="364" y="156"/>
                  </a:lnTo>
                  <a:lnTo>
                    <a:pt x="365" y="156"/>
                  </a:lnTo>
                  <a:lnTo>
                    <a:pt x="365" y="155"/>
                  </a:lnTo>
                  <a:lnTo>
                    <a:pt x="366" y="155"/>
                  </a:lnTo>
                  <a:lnTo>
                    <a:pt x="368" y="154"/>
                  </a:lnTo>
                  <a:lnTo>
                    <a:pt x="368" y="152"/>
                  </a:lnTo>
                  <a:lnTo>
                    <a:pt x="368" y="151"/>
                  </a:lnTo>
                  <a:lnTo>
                    <a:pt x="369" y="151"/>
                  </a:lnTo>
                  <a:lnTo>
                    <a:pt x="370" y="151"/>
                  </a:lnTo>
                  <a:lnTo>
                    <a:pt x="370" y="150"/>
                  </a:lnTo>
                  <a:lnTo>
                    <a:pt x="370" y="149"/>
                  </a:lnTo>
                  <a:lnTo>
                    <a:pt x="370" y="147"/>
                  </a:lnTo>
                  <a:lnTo>
                    <a:pt x="371" y="147"/>
                  </a:lnTo>
                  <a:lnTo>
                    <a:pt x="371" y="146"/>
                  </a:lnTo>
                  <a:lnTo>
                    <a:pt x="373" y="146"/>
                  </a:lnTo>
                  <a:lnTo>
                    <a:pt x="374" y="145"/>
                  </a:lnTo>
                  <a:lnTo>
                    <a:pt x="374" y="144"/>
                  </a:lnTo>
                  <a:lnTo>
                    <a:pt x="374" y="142"/>
                  </a:lnTo>
                  <a:lnTo>
                    <a:pt x="373" y="142"/>
                  </a:lnTo>
                  <a:lnTo>
                    <a:pt x="374" y="142"/>
                  </a:lnTo>
                  <a:lnTo>
                    <a:pt x="373" y="142"/>
                  </a:lnTo>
                  <a:lnTo>
                    <a:pt x="373" y="141"/>
                  </a:lnTo>
                  <a:lnTo>
                    <a:pt x="373" y="140"/>
                  </a:lnTo>
                  <a:lnTo>
                    <a:pt x="373" y="138"/>
                  </a:lnTo>
                  <a:lnTo>
                    <a:pt x="371" y="138"/>
                  </a:lnTo>
                  <a:lnTo>
                    <a:pt x="371" y="137"/>
                  </a:lnTo>
                  <a:lnTo>
                    <a:pt x="373" y="137"/>
                  </a:lnTo>
                  <a:lnTo>
                    <a:pt x="373" y="136"/>
                  </a:lnTo>
                  <a:lnTo>
                    <a:pt x="371" y="136"/>
                  </a:lnTo>
                  <a:lnTo>
                    <a:pt x="371" y="135"/>
                  </a:lnTo>
                  <a:lnTo>
                    <a:pt x="370" y="135"/>
                  </a:lnTo>
                  <a:lnTo>
                    <a:pt x="370" y="133"/>
                  </a:lnTo>
                  <a:lnTo>
                    <a:pt x="370" y="132"/>
                  </a:lnTo>
                  <a:lnTo>
                    <a:pt x="370" y="131"/>
                  </a:lnTo>
                  <a:lnTo>
                    <a:pt x="370" y="130"/>
                  </a:lnTo>
                  <a:lnTo>
                    <a:pt x="369" y="130"/>
                  </a:lnTo>
                  <a:lnTo>
                    <a:pt x="369" y="128"/>
                  </a:lnTo>
                  <a:lnTo>
                    <a:pt x="368" y="128"/>
                  </a:lnTo>
                  <a:lnTo>
                    <a:pt x="368" y="130"/>
                  </a:lnTo>
                  <a:lnTo>
                    <a:pt x="368" y="128"/>
                  </a:lnTo>
                  <a:lnTo>
                    <a:pt x="369" y="128"/>
                  </a:lnTo>
                  <a:lnTo>
                    <a:pt x="368" y="128"/>
                  </a:lnTo>
                  <a:lnTo>
                    <a:pt x="369" y="127"/>
                  </a:lnTo>
                  <a:lnTo>
                    <a:pt x="368" y="127"/>
                  </a:lnTo>
                  <a:lnTo>
                    <a:pt x="369" y="127"/>
                  </a:lnTo>
                  <a:lnTo>
                    <a:pt x="368" y="127"/>
                  </a:lnTo>
                  <a:lnTo>
                    <a:pt x="368" y="128"/>
                  </a:lnTo>
                  <a:lnTo>
                    <a:pt x="366" y="128"/>
                  </a:lnTo>
                  <a:lnTo>
                    <a:pt x="366" y="130"/>
                  </a:lnTo>
                  <a:lnTo>
                    <a:pt x="366" y="128"/>
                  </a:lnTo>
                  <a:lnTo>
                    <a:pt x="365" y="128"/>
                  </a:lnTo>
                  <a:lnTo>
                    <a:pt x="365" y="127"/>
                  </a:lnTo>
                  <a:lnTo>
                    <a:pt x="365" y="126"/>
                  </a:lnTo>
                  <a:lnTo>
                    <a:pt x="366" y="126"/>
                  </a:lnTo>
                  <a:lnTo>
                    <a:pt x="366" y="124"/>
                  </a:lnTo>
                  <a:lnTo>
                    <a:pt x="365" y="124"/>
                  </a:lnTo>
                  <a:lnTo>
                    <a:pt x="366" y="124"/>
                  </a:lnTo>
                  <a:lnTo>
                    <a:pt x="366" y="123"/>
                  </a:lnTo>
                  <a:lnTo>
                    <a:pt x="365" y="123"/>
                  </a:lnTo>
                  <a:lnTo>
                    <a:pt x="366" y="123"/>
                  </a:lnTo>
                  <a:lnTo>
                    <a:pt x="365" y="123"/>
                  </a:lnTo>
                  <a:lnTo>
                    <a:pt x="366" y="123"/>
                  </a:lnTo>
                  <a:lnTo>
                    <a:pt x="365" y="123"/>
                  </a:lnTo>
                  <a:lnTo>
                    <a:pt x="365" y="122"/>
                  </a:lnTo>
                  <a:lnTo>
                    <a:pt x="364" y="122"/>
                  </a:lnTo>
                  <a:lnTo>
                    <a:pt x="364" y="123"/>
                  </a:lnTo>
                  <a:lnTo>
                    <a:pt x="365" y="123"/>
                  </a:lnTo>
                  <a:lnTo>
                    <a:pt x="365" y="124"/>
                  </a:lnTo>
                  <a:lnTo>
                    <a:pt x="365" y="126"/>
                  </a:lnTo>
                  <a:lnTo>
                    <a:pt x="364" y="126"/>
                  </a:lnTo>
                  <a:lnTo>
                    <a:pt x="365" y="124"/>
                  </a:lnTo>
                  <a:lnTo>
                    <a:pt x="364" y="126"/>
                  </a:lnTo>
                  <a:lnTo>
                    <a:pt x="363" y="124"/>
                  </a:lnTo>
                  <a:lnTo>
                    <a:pt x="361" y="124"/>
                  </a:lnTo>
                  <a:lnTo>
                    <a:pt x="361" y="123"/>
                  </a:lnTo>
                  <a:lnTo>
                    <a:pt x="361" y="122"/>
                  </a:lnTo>
                  <a:lnTo>
                    <a:pt x="360" y="122"/>
                  </a:lnTo>
                  <a:lnTo>
                    <a:pt x="361" y="122"/>
                  </a:lnTo>
                  <a:lnTo>
                    <a:pt x="361" y="121"/>
                  </a:lnTo>
                  <a:lnTo>
                    <a:pt x="360" y="121"/>
                  </a:lnTo>
                  <a:lnTo>
                    <a:pt x="361" y="121"/>
                  </a:lnTo>
                  <a:lnTo>
                    <a:pt x="360" y="122"/>
                  </a:lnTo>
                  <a:lnTo>
                    <a:pt x="360" y="121"/>
                  </a:lnTo>
                  <a:lnTo>
                    <a:pt x="359" y="121"/>
                  </a:lnTo>
                  <a:lnTo>
                    <a:pt x="360" y="121"/>
                  </a:lnTo>
                  <a:lnTo>
                    <a:pt x="361" y="121"/>
                  </a:lnTo>
                  <a:lnTo>
                    <a:pt x="361" y="119"/>
                  </a:lnTo>
                  <a:lnTo>
                    <a:pt x="360" y="119"/>
                  </a:lnTo>
                  <a:lnTo>
                    <a:pt x="359" y="119"/>
                  </a:lnTo>
                  <a:lnTo>
                    <a:pt x="360" y="119"/>
                  </a:lnTo>
                  <a:lnTo>
                    <a:pt x="359" y="119"/>
                  </a:lnTo>
                  <a:lnTo>
                    <a:pt x="360" y="118"/>
                  </a:lnTo>
                  <a:lnTo>
                    <a:pt x="359" y="119"/>
                  </a:lnTo>
                  <a:lnTo>
                    <a:pt x="359" y="118"/>
                  </a:lnTo>
                  <a:lnTo>
                    <a:pt x="360" y="118"/>
                  </a:lnTo>
                  <a:lnTo>
                    <a:pt x="361" y="118"/>
                  </a:lnTo>
                  <a:lnTo>
                    <a:pt x="361" y="117"/>
                  </a:lnTo>
                  <a:lnTo>
                    <a:pt x="360" y="117"/>
                  </a:lnTo>
                  <a:lnTo>
                    <a:pt x="359" y="117"/>
                  </a:lnTo>
                  <a:lnTo>
                    <a:pt x="359" y="118"/>
                  </a:lnTo>
                  <a:lnTo>
                    <a:pt x="359" y="119"/>
                  </a:lnTo>
                  <a:lnTo>
                    <a:pt x="357" y="119"/>
                  </a:lnTo>
                  <a:lnTo>
                    <a:pt x="357" y="118"/>
                  </a:lnTo>
                  <a:lnTo>
                    <a:pt x="356" y="118"/>
                  </a:lnTo>
                  <a:lnTo>
                    <a:pt x="356" y="119"/>
                  </a:lnTo>
                  <a:lnTo>
                    <a:pt x="355" y="121"/>
                  </a:lnTo>
                  <a:lnTo>
                    <a:pt x="354" y="121"/>
                  </a:lnTo>
                  <a:lnTo>
                    <a:pt x="354" y="122"/>
                  </a:lnTo>
                  <a:lnTo>
                    <a:pt x="352" y="123"/>
                  </a:lnTo>
                  <a:lnTo>
                    <a:pt x="351" y="123"/>
                  </a:lnTo>
                  <a:lnTo>
                    <a:pt x="350" y="123"/>
                  </a:lnTo>
                  <a:lnTo>
                    <a:pt x="350" y="122"/>
                  </a:lnTo>
                  <a:lnTo>
                    <a:pt x="351" y="121"/>
                  </a:lnTo>
                  <a:lnTo>
                    <a:pt x="351" y="119"/>
                  </a:lnTo>
                  <a:lnTo>
                    <a:pt x="350" y="119"/>
                  </a:lnTo>
                  <a:lnTo>
                    <a:pt x="350" y="118"/>
                  </a:lnTo>
                  <a:lnTo>
                    <a:pt x="351" y="118"/>
                  </a:lnTo>
                  <a:lnTo>
                    <a:pt x="351" y="117"/>
                  </a:lnTo>
                  <a:lnTo>
                    <a:pt x="352" y="117"/>
                  </a:lnTo>
                  <a:lnTo>
                    <a:pt x="352" y="118"/>
                  </a:lnTo>
                  <a:lnTo>
                    <a:pt x="354" y="118"/>
                  </a:lnTo>
                  <a:lnTo>
                    <a:pt x="354" y="117"/>
                  </a:lnTo>
                  <a:lnTo>
                    <a:pt x="355" y="117"/>
                  </a:lnTo>
                  <a:lnTo>
                    <a:pt x="356" y="117"/>
                  </a:lnTo>
                  <a:lnTo>
                    <a:pt x="356" y="116"/>
                  </a:lnTo>
                  <a:lnTo>
                    <a:pt x="356" y="114"/>
                  </a:lnTo>
                  <a:lnTo>
                    <a:pt x="355" y="114"/>
                  </a:lnTo>
                  <a:lnTo>
                    <a:pt x="355" y="113"/>
                  </a:lnTo>
                  <a:lnTo>
                    <a:pt x="354" y="113"/>
                  </a:lnTo>
                  <a:lnTo>
                    <a:pt x="354" y="112"/>
                  </a:lnTo>
                  <a:lnTo>
                    <a:pt x="352" y="112"/>
                  </a:lnTo>
                  <a:lnTo>
                    <a:pt x="351" y="112"/>
                  </a:lnTo>
                  <a:lnTo>
                    <a:pt x="351" y="110"/>
                  </a:lnTo>
                  <a:lnTo>
                    <a:pt x="350" y="110"/>
                  </a:lnTo>
                  <a:lnTo>
                    <a:pt x="350" y="109"/>
                  </a:lnTo>
                  <a:lnTo>
                    <a:pt x="351" y="109"/>
                  </a:lnTo>
                  <a:lnTo>
                    <a:pt x="351" y="108"/>
                  </a:lnTo>
                  <a:lnTo>
                    <a:pt x="352" y="108"/>
                  </a:lnTo>
                  <a:lnTo>
                    <a:pt x="352" y="109"/>
                  </a:lnTo>
                  <a:lnTo>
                    <a:pt x="352" y="108"/>
                  </a:lnTo>
                  <a:lnTo>
                    <a:pt x="351" y="108"/>
                  </a:lnTo>
                  <a:lnTo>
                    <a:pt x="351" y="107"/>
                  </a:lnTo>
                  <a:lnTo>
                    <a:pt x="351" y="108"/>
                  </a:lnTo>
                  <a:lnTo>
                    <a:pt x="350" y="108"/>
                  </a:lnTo>
                  <a:lnTo>
                    <a:pt x="351" y="108"/>
                  </a:lnTo>
                  <a:lnTo>
                    <a:pt x="350" y="109"/>
                  </a:lnTo>
                  <a:lnTo>
                    <a:pt x="350" y="108"/>
                  </a:lnTo>
                  <a:lnTo>
                    <a:pt x="350" y="109"/>
                  </a:lnTo>
                  <a:lnTo>
                    <a:pt x="349" y="109"/>
                  </a:lnTo>
                  <a:lnTo>
                    <a:pt x="349" y="108"/>
                  </a:lnTo>
                  <a:lnTo>
                    <a:pt x="349" y="109"/>
                  </a:lnTo>
                  <a:lnTo>
                    <a:pt x="349" y="108"/>
                  </a:lnTo>
                  <a:lnTo>
                    <a:pt x="347" y="108"/>
                  </a:lnTo>
                  <a:lnTo>
                    <a:pt x="349" y="108"/>
                  </a:lnTo>
                  <a:lnTo>
                    <a:pt x="349" y="107"/>
                  </a:lnTo>
                  <a:lnTo>
                    <a:pt x="349" y="108"/>
                  </a:lnTo>
                  <a:lnTo>
                    <a:pt x="349" y="107"/>
                  </a:lnTo>
                  <a:lnTo>
                    <a:pt x="349" y="108"/>
                  </a:lnTo>
                  <a:lnTo>
                    <a:pt x="350" y="107"/>
                  </a:lnTo>
                  <a:lnTo>
                    <a:pt x="349" y="107"/>
                  </a:lnTo>
                  <a:lnTo>
                    <a:pt x="349" y="105"/>
                  </a:lnTo>
                  <a:lnTo>
                    <a:pt x="350" y="105"/>
                  </a:lnTo>
                  <a:lnTo>
                    <a:pt x="349" y="105"/>
                  </a:lnTo>
                  <a:lnTo>
                    <a:pt x="347" y="105"/>
                  </a:lnTo>
                  <a:lnTo>
                    <a:pt x="349" y="105"/>
                  </a:lnTo>
                  <a:lnTo>
                    <a:pt x="347" y="105"/>
                  </a:lnTo>
                  <a:lnTo>
                    <a:pt x="346" y="105"/>
                  </a:lnTo>
                  <a:lnTo>
                    <a:pt x="346" y="104"/>
                  </a:lnTo>
                  <a:lnTo>
                    <a:pt x="347" y="104"/>
                  </a:lnTo>
                  <a:lnTo>
                    <a:pt x="349" y="104"/>
                  </a:lnTo>
                  <a:lnTo>
                    <a:pt x="347" y="104"/>
                  </a:lnTo>
                  <a:lnTo>
                    <a:pt x="346" y="104"/>
                  </a:lnTo>
                  <a:lnTo>
                    <a:pt x="346" y="105"/>
                  </a:lnTo>
                  <a:lnTo>
                    <a:pt x="345" y="105"/>
                  </a:lnTo>
                  <a:lnTo>
                    <a:pt x="346" y="105"/>
                  </a:lnTo>
                  <a:lnTo>
                    <a:pt x="346" y="107"/>
                  </a:lnTo>
                  <a:lnTo>
                    <a:pt x="345" y="107"/>
                  </a:lnTo>
                  <a:lnTo>
                    <a:pt x="345" y="105"/>
                  </a:lnTo>
                  <a:lnTo>
                    <a:pt x="345" y="104"/>
                  </a:lnTo>
                  <a:lnTo>
                    <a:pt x="345" y="103"/>
                  </a:lnTo>
                  <a:lnTo>
                    <a:pt x="345" y="101"/>
                  </a:lnTo>
                  <a:lnTo>
                    <a:pt x="345" y="100"/>
                  </a:lnTo>
                  <a:lnTo>
                    <a:pt x="345" y="99"/>
                  </a:lnTo>
                  <a:lnTo>
                    <a:pt x="343" y="99"/>
                  </a:lnTo>
                  <a:lnTo>
                    <a:pt x="343" y="98"/>
                  </a:lnTo>
                  <a:lnTo>
                    <a:pt x="343" y="99"/>
                  </a:lnTo>
                  <a:lnTo>
                    <a:pt x="342" y="99"/>
                  </a:lnTo>
                  <a:lnTo>
                    <a:pt x="341" y="99"/>
                  </a:lnTo>
                  <a:lnTo>
                    <a:pt x="340" y="98"/>
                  </a:lnTo>
                  <a:lnTo>
                    <a:pt x="341" y="98"/>
                  </a:lnTo>
                  <a:lnTo>
                    <a:pt x="340" y="96"/>
                  </a:lnTo>
                  <a:lnTo>
                    <a:pt x="340" y="98"/>
                  </a:lnTo>
                  <a:lnTo>
                    <a:pt x="340" y="96"/>
                  </a:lnTo>
                  <a:lnTo>
                    <a:pt x="338" y="96"/>
                  </a:lnTo>
                  <a:lnTo>
                    <a:pt x="338" y="95"/>
                  </a:lnTo>
                  <a:lnTo>
                    <a:pt x="338" y="96"/>
                  </a:lnTo>
                  <a:lnTo>
                    <a:pt x="338" y="95"/>
                  </a:lnTo>
                  <a:lnTo>
                    <a:pt x="337" y="95"/>
                  </a:lnTo>
                  <a:lnTo>
                    <a:pt x="337" y="94"/>
                  </a:lnTo>
                  <a:lnTo>
                    <a:pt x="338" y="94"/>
                  </a:lnTo>
                  <a:lnTo>
                    <a:pt x="337" y="94"/>
                  </a:lnTo>
                  <a:lnTo>
                    <a:pt x="338" y="93"/>
                  </a:lnTo>
                  <a:lnTo>
                    <a:pt x="338" y="94"/>
                  </a:lnTo>
                  <a:lnTo>
                    <a:pt x="338" y="93"/>
                  </a:lnTo>
                  <a:lnTo>
                    <a:pt x="337" y="93"/>
                  </a:lnTo>
                  <a:lnTo>
                    <a:pt x="337" y="91"/>
                  </a:lnTo>
                  <a:lnTo>
                    <a:pt x="337" y="93"/>
                  </a:lnTo>
                  <a:lnTo>
                    <a:pt x="336" y="93"/>
                  </a:lnTo>
                  <a:lnTo>
                    <a:pt x="337" y="93"/>
                  </a:lnTo>
                  <a:lnTo>
                    <a:pt x="337" y="94"/>
                  </a:lnTo>
                  <a:lnTo>
                    <a:pt x="336" y="94"/>
                  </a:lnTo>
                  <a:lnTo>
                    <a:pt x="337" y="94"/>
                  </a:lnTo>
                  <a:lnTo>
                    <a:pt x="337" y="95"/>
                  </a:lnTo>
                  <a:lnTo>
                    <a:pt x="336" y="95"/>
                  </a:lnTo>
                  <a:lnTo>
                    <a:pt x="336" y="94"/>
                  </a:lnTo>
                  <a:lnTo>
                    <a:pt x="336" y="95"/>
                  </a:lnTo>
                  <a:lnTo>
                    <a:pt x="335" y="95"/>
                  </a:lnTo>
                  <a:lnTo>
                    <a:pt x="336" y="95"/>
                  </a:lnTo>
                  <a:lnTo>
                    <a:pt x="335" y="95"/>
                  </a:lnTo>
                  <a:lnTo>
                    <a:pt x="335" y="96"/>
                  </a:lnTo>
                  <a:lnTo>
                    <a:pt x="336" y="96"/>
                  </a:lnTo>
                  <a:lnTo>
                    <a:pt x="336" y="98"/>
                  </a:lnTo>
                  <a:lnTo>
                    <a:pt x="337" y="98"/>
                  </a:lnTo>
                  <a:lnTo>
                    <a:pt x="337" y="96"/>
                  </a:lnTo>
                  <a:lnTo>
                    <a:pt x="337" y="98"/>
                  </a:lnTo>
                  <a:lnTo>
                    <a:pt x="338" y="99"/>
                  </a:lnTo>
                  <a:lnTo>
                    <a:pt x="338" y="100"/>
                  </a:lnTo>
                  <a:lnTo>
                    <a:pt x="338" y="101"/>
                  </a:lnTo>
                  <a:lnTo>
                    <a:pt x="340" y="101"/>
                  </a:lnTo>
                  <a:lnTo>
                    <a:pt x="340" y="103"/>
                  </a:lnTo>
                  <a:lnTo>
                    <a:pt x="338" y="104"/>
                  </a:lnTo>
                  <a:lnTo>
                    <a:pt x="336" y="104"/>
                  </a:lnTo>
                  <a:lnTo>
                    <a:pt x="335" y="104"/>
                  </a:lnTo>
                  <a:lnTo>
                    <a:pt x="333" y="105"/>
                  </a:lnTo>
                  <a:lnTo>
                    <a:pt x="333" y="104"/>
                  </a:lnTo>
                  <a:lnTo>
                    <a:pt x="333" y="103"/>
                  </a:lnTo>
                  <a:lnTo>
                    <a:pt x="332" y="103"/>
                  </a:lnTo>
                  <a:lnTo>
                    <a:pt x="331" y="103"/>
                  </a:lnTo>
                  <a:lnTo>
                    <a:pt x="329" y="103"/>
                  </a:lnTo>
                  <a:lnTo>
                    <a:pt x="329" y="101"/>
                  </a:lnTo>
                  <a:lnTo>
                    <a:pt x="327" y="101"/>
                  </a:lnTo>
                  <a:lnTo>
                    <a:pt x="326" y="101"/>
                  </a:lnTo>
                  <a:lnTo>
                    <a:pt x="323" y="100"/>
                  </a:lnTo>
                  <a:lnTo>
                    <a:pt x="322" y="100"/>
                  </a:lnTo>
                  <a:lnTo>
                    <a:pt x="322" y="101"/>
                  </a:lnTo>
                  <a:lnTo>
                    <a:pt x="323" y="101"/>
                  </a:lnTo>
                  <a:lnTo>
                    <a:pt x="324" y="101"/>
                  </a:lnTo>
                  <a:lnTo>
                    <a:pt x="324" y="103"/>
                  </a:lnTo>
                  <a:lnTo>
                    <a:pt x="324" y="101"/>
                  </a:lnTo>
                  <a:lnTo>
                    <a:pt x="326" y="103"/>
                  </a:lnTo>
                  <a:lnTo>
                    <a:pt x="326" y="104"/>
                  </a:lnTo>
                  <a:lnTo>
                    <a:pt x="327" y="104"/>
                  </a:lnTo>
                  <a:lnTo>
                    <a:pt x="327" y="105"/>
                  </a:lnTo>
                  <a:lnTo>
                    <a:pt x="328" y="105"/>
                  </a:lnTo>
                  <a:lnTo>
                    <a:pt x="328" y="107"/>
                  </a:lnTo>
                  <a:lnTo>
                    <a:pt x="327" y="107"/>
                  </a:lnTo>
                  <a:lnTo>
                    <a:pt x="326" y="107"/>
                  </a:lnTo>
                  <a:lnTo>
                    <a:pt x="326" y="105"/>
                  </a:lnTo>
                  <a:lnTo>
                    <a:pt x="324" y="105"/>
                  </a:lnTo>
                  <a:lnTo>
                    <a:pt x="324" y="104"/>
                  </a:lnTo>
                  <a:lnTo>
                    <a:pt x="323" y="104"/>
                  </a:lnTo>
                  <a:lnTo>
                    <a:pt x="323" y="103"/>
                  </a:lnTo>
                  <a:lnTo>
                    <a:pt x="322" y="103"/>
                  </a:lnTo>
                  <a:lnTo>
                    <a:pt x="322" y="101"/>
                  </a:lnTo>
                  <a:lnTo>
                    <a:pt x="321" y="100"/>
                  </a:lnTo>
                  <a:lnTo>
                    <a:pt x="319" y="100"/>
                  </a:lnTo>
                  <a:lnTo>
                    <a:pt x="318" y="100"/>
                  </a:lnTo>
                  <a:lnTo>
                    <a:pt x="318" y="99"/>
                  </a:lnTo>
                  <a:lnTo>
                    <a:pt x="317" y="99"/>
                  </a:lnTo>
                  <a:lnTo>
                    <a:pt x="315" y="98"/>
                  </a:lnTo>
                  <a:lnTo>
                    <a:pt x="317" y="99"/>
                  </a:lnTo>
                  <a:lnTo>
                    <a:pt x="318" y="99"/>
                  </a:lnTo>
                  <a:lnTo>
                    <a:pt x="319" y="100"/>
                  </a:lnTo>
                  <a:lnTo>
                    <a:pt x="321" y="101"/>
                  </a:lnTo>
                  <a:lnTo>
                    <a:pt x="321" y="103"/>
                  </a:lnTo>
                  <a:lnTo>
                    <a:pt x="322" y="103"/>
                  </a:lnTo>
                  <a:lnTo>
                    <a:pt x="323" y="104"/>
                  </a:lnTo>
                  <a:lnTo>
                    <a:pt x="322" y="104"/>
                  </a:lnTo>
                  <a:lnTo>
                    <a:pt x="322" y="105"/>
                  </a:lnTo>
                  <a:lnTo>
                    <a:pt x="321" y="104"/>
                  </a:lnTo>
                  <a:lnTo>
                    <a:pt x="321" y="105"/>
                  </a:lnTo>
                  <a:lnTo>
                    <a:pt x="319" y="105"/>
                  </a:lnTo>
                  <a:lnTo>
                    <a:pt x="319" y="104"/>
                  </a:lnTo>
                  <a:lnTo>
                    <a:pt x="319" y="105"/>
                  </a:lnTo>
                  <a:lnTo>
                    <a:pt x="318" y="105"/>
                  </a:lnTo>
                  <a:lnTo>
                    <a:pt x="318" y="104"/>
                  </a:lnTo>
                  <a:lnTo>
                    <a:pt x="317" y="104"/>
                  </a:lnTo>
                  <a:lnTo>
                    <a:pt x="315" y="103"/>
                  </a:lnTo>
                  <a:lnTo>
                    <a:pt x="314" y="103"/>
                  </a:lnTo>
                  <a:lnTo>
                    <a:pt x="313" y="103"/>
                  </a:lnTo>
                  <a:lnTo>
                    <a:pt x="312" y="103"/>
                  </a:lnTo>
                  <a:lnTo>
                    <a:pt x="310" y="103"/>
                  </a:lnTo>
                  <a:lnTo>
                    <a:pt x="308" y="103"/>
                  </a:lnTo>
                  <a:lnTo>
                    <a:pt x="307" y="103"/>
                  </a:lnTo>
                  <a:lnTo>
                    <a:pt x="305" y="101"/>
                  </a:lnTo>
                  <a:lnTo>
                    <a:pt x="305" y="100"/>
                  </a:lnTo>
                  <a:lnTo>
                    <a:pt x="305" y="101"/>
                  </a:lnTo>
                  <a:lnTo>
                    <a:pt x="304" y="101"/>
                  </a:lnTo>
                  <a:lnTo>
                    <a:pt x="303" y="101"/>
                  </a:lnTo>
                  <a:lnTo>
                    <a:pt x="303" y="100"/>
                  </a:lnTo>
                  <a:lnTo>
                    <a:pt x="303" y="101"/>
                  </a:lnTo>
                  <a:lnTo>
                    <a:pt x="301" y="100"/>
                  </a:lnTo>
                  <a:lnTo>
                    <a:pt x="300" y="101"/>
                  </a:lnTo>
                  <a:lnTo>
                    <a:pt x="301" y="101"/>
                  </a:lnTo>
                  <a:lnTo>
                    <a:pt x="303" y="101"/>
                  </a:lnTo>
                  <a:lnTo>
                    <a:pt x="304" y="103"/>
                  </a:lnTo>
                  <a:lnTo>
                    <a:pt x="303" y="103"/>
                  </a:lnTo>
                  <a:lnTo>
                    <a:pt x="301" y="103"/>
                  </a:lnTo>
                  <a:lnTo>
                    <a:pt x="300" y="103"/>
                  </a:lnTo>
                  <a:lnTo>
                    <a:pt x="299" y="101"/>
                  </a:lnTo>
                  <a:lnTo>
                    <a:pt x="298" y="100"/>
                  </a:lnTo>
                  <a:lnTo>
                    <a:pt x="296" y="99"/>
                  </a:lnTo>
                  <a:lnTo>
                    <a:pt x="296" y="98"/>
                  </a:lnTo>
                  <a:lnTo>
                    <a:pt x="296" y="96"/>
                  </a:lnTo>
                  <a:lnTo>
                    <a:pt x="296" y="95"/>
                  </a:lnTo>
                  <a:lnTo>
                    <a:pt x="298" y="95"/>
                  </a:lnTo>
                  <a:lnTo>
                    <a:pt x="298" y="94"/>
                  </a:lnTo>
                  <a:lnTo>
                    <a:pt x="298" y="95"/>
                  </a:lnTo>
                  <a:lnTo>
                    <a:pt x="296" y="95"/>
                  </a:lnTo>
                  <a:lnTo>
                    <a:pt x="296" y="96"/>
                  </a:lnTo>
                  <a:lnTo>
                    <a:pt x="295" y="96"/>
                  </a:lnTo>
                  <a:lnTo>
                    <a:pt x="296" y="98"/>
                  </a:lnTo>
                  <a:lnTo>
                    <a:pt x="295" y="98"/>
                  </a:lnTo>
                  <a:lnTo>
                    <a:pt x="294" y="96"/>
                  </a:lnTo>
                  <a:lnTo>
                    <a:pt x="295" y="96"/>
                  </a:lnTo>
                  <a:lnTo>
                    <a:pt x="294" y="96"/>
                  </a:lnTo>
                  <a:lnTo>
                    <a:pt x="295" y="96"/>
                  </a:lnTo>
                  <a:lnTo>
                    <a:pt x="294" y="95"/>
                  </a:lnTo>
                  <a:lnTo>
                    <a:pt x="293" y="95"/>
                  </a:lnTo>
                  <a:lnTo>
                    <a:pt x="293" y="96"/>
                  </a:lnTo>
                  <a:lnTo>
                    <a:pt x="294" y="96"/>
                  </a:lnTo>
                  <a:lnTo>
                    <a:pt x="294" y="98"/>
                  </a:lnTo>
                  <a:lnTo>
                    <a:pt x="291" y="98"/>
                  </a:lnTo>
                  <a:lnTo>
                    <a:pt x="290" y="98"/>
                  </a:lnTo>
                  <a:lnTo>
                    <a:pt x="290" y="99"/>
                  </a:lnTo>
                  <a:lnTo>
                    <a:pt x="289" y="99"/>
                  </a:lnTo>
                  <a:lnTo>
                    <a:pt x="289" y="98"/>
                  </a:lnTo>
                  <a:lnTo>
                    <a:pt x="287" y="98"/>
                  </a:lnTo>
                  <a:lnTo>
                    <a:pt x="287" y="96"/>
                  </a:lnTo>
                  <a:lnTo>
                    <a:pt x="287" y="98"/>
                  </a:lnTo>
                  <a:lnTo>
                    <a:pt x="289" y="98"/>
                  </a:lnTo>
                  <a:lnTo>
                    <a:pt x="287" y="96"/>
                  </a:lnTo>
                  <a:lnTo>
                    <a:pt x="286" y="95"/>
                  </a:lnTo>
                  <a:lnTo>
                    <a:pt x="285" y="95"/>
                  </a:lnTo>
                  <a:lnTo>
                    <a:pt x="284" y="95"/>
                  </a:lnTo>
                  <a:lnTo>
                    <a:pt x="284" y="94"/>
                  </a:lnTo>
                  <a:lnTo>
                    <a:pt x="282" y="93"/>
                  </a:lnTo>
                  <a:lnTo>
                    <a:pt x="282" y="91"/>
                  </a:lnTo>
                  <a:lnTo>
                    <a:pt x="281" y="90"/>
                  </a:lnTo>
                  <a:lnTo>
                    <a:pt x="281" y="89"/>
                  </a:lnTo>
                  <a:lnTo>
                    <a:pt x="281" y="87"/>
                  </a:lnTo>
                  <a:lnTo>
                    <a:pt x="282" y="87"/>
                  </a:lnTo>
                  <a:lnTo>
                    <a:pt x="282" y="86"/>
                  </a:lnTo>
                  <a:lnTo>
                    <a:pt x="281" y="86"/>
                  </a:lnTo>
                  <a:lnTo>
                    <a:pt x="280" y="85"/>
                  </a:lnTo>
                  <a:lnTo>
                    <a:pt x="282" y="85"/>
                  </a:lnTo>
                  <a:lnTo>
                    <a:pt x="282" y="86"/>
                  </a:lnTo>
                  <a:lnTo>
                    <a:pt x="284" y="85"/>
                  </a:lnTo>
                  <a:lnTo>
                    <a:pt x="284" y="86"/>
                  </a:lnTo>
                  <a:lnTo>
                    <a:pt x="284" y="85"/>
                  </a:lnTo>
                  <a:lnTo>
                    <a:pt x="285" y="85"/>
                  </a:lnTo>
                  <a:lnTo>
                    <a:pt x="286" y="86"/>
                  </a:lnTo>
                  <a:lnTo>
                    <a:pt x="286" y="87"/>
                  </a:lnTo>
                  <a:lnTo>
                    <a:pt x="289" y="87"/>
                  </a:lnTo>
                  <a:lnTo>
                    <a:pt x="290" y="87"/>
                  </a:lnTo>
                  <a:lnTo>
                    <a:pt x="291" y="87"/>
                  </a:lnTo>
                  <a:lnTo>
                    <a:pt x="293" y="87"/>
                  </a:lnTo>
                  <a:lnTo>
                    <a:pt x="293" y="86"/>
                  </a:lnTo>
                  <a:lnTo>
                    <a:pt x="294" y="86"/>
                  </a:lnTo>
                  <a:lnTo>
                    <a:pt x="293" y="85"/>
                  </a:lnTo>
                  <a:lnTo>
                    <a:pt x="291" y="85"/>
                  </a:lnTo>
                  <a:lnTo>
                    <a:pt x="290" y="84"/>
                  </a:lnTo>
                  <a:lnTo>
                    <a:pt x="289" y="84"/>
                  </a:lnTo>
                  <a:lnTo>
                    <a:pt x="289" y="82"/>
                  </a:lnTo>
                  <a:lnTo>
                    <a:pt x="290" y="82"/>
                  </a:lnTo>
                  <a:lnTo>
                    <a:pt x="289" y="81"/>
                  </a:lnTo>
                  <a:lnTo>
                    <a:pt x="289" y="82"/>
                  </a:lnTo>
                  <a:lnTo>
                    <a:pt x="287" y="82"/>
                  </a:lnTo>
                  <a:lnTo>
                    <a:pt x="286" y="82"/>
                  </a:lnTo>
                  <a:lnTo>
                    <a:pt x="285" y="82"/>
                  </a:lnTo>
                  <a:lnTo>
                    <a:pt x="282" y="81"/>
                  </a:lnTo>
                  <a:lnTo>
                    <a:pt x="281" y="81"/>
                  </a:lnTo>
                  <a:lnTo>
                    <a:pt x="279" y="81"/>
                  </a:lnTo>
                  <a:lnTo>
                    <a:pt x="279" y="80"/>
                  </a:lnTo>
                  <a:lnTo>
                    <a:pt x="277" y="80"/>
                  </a:lnTo>
                  <a:lnTo>
                    <a:pt x="277" y="79"/>
                  </a:lnTo>
                  <a:lnTo>
                    <a:pt x="277" y="77"/>
                  </a:lnTo>
                  <a:lnTo>
                    <a:pt x="277" y="76"/>
                  </a:lnTo>
                  <a:lnTo>
                    <a:pt x="277" y="75"/>
                  </a:lnTo>
                  <a:lnTo>
                    <a:pt x="279" y="75"/>
                  </a:lnTo>
                  <a:lnTo>
                    <a:pt x="279" y="73"/>
                  </a:lnTo>
                  <a:lnTo>
                    <a:pt x="279" y="72"/>
                  </a:lnTo>
                  <a:lnTo>
                    <a:pt x="277" y="72"/>
                  </a:lnTo>
                  <a:lnTo>
                    <a:pt x="277" y="71"/>
                  </a:lnTo>
                  <a:lnTo>
                    <a:pt x="277" y="70"/>
                  </a:lnTo>
                  <a:lnTo>
                    <a:pt x="277" y="68"/>
                  </a:lnTo>
                  <a:lnTo>
                    <a:pt x="279" y="67"/>
                  </a:lnTo>
                  <a:lnTo>
                    <a:pt x="280" y="67"/>
                  </a:lnTo>
                  <a:lnTo>
                    <a:pt x="280" y="66"/>
                  </a:lnTo>
                  <a:lnTo>
                    <a:pt x="279" y="66"/>
                  </a:lnTo>
                  <a:lnTo>
                    <a:pt x="279" y="65"/>
                  </a:lnTo>
                  <a:lnTo>
                    <a:pt x="277" y="65"/>
                  </a:lnTo>
                  <a:lnTo>
                    <a:pt x="277" y="63"/>
                  </a:lnTo>
                  <a:lnTo>
                    <a:pt x="279" y="62"/>
                  </a:lnTo>
                  <a:lnTo>
                    <a:pt x="279" y="61"/>
                  </a:lnTo>
                  <a:lnTo>
                    <a:pt x="279" y="62"/>
                  </a:lnTo>
                  <a:lnTo>
                    <a:pt x="279" y="61"/>
                  </a:lnTo>
                  <a:lnTo>
                    <a:pt x="279" y="59"/>
                  </a:lnTo>
                  <a:lnTo>
                    <a:pt x="279" y="58"/>
                  </a:lnTo>
                  <a:lnTo>
                    <a:pt x="280" y="58"/>
                  </a:lnTo>
                  <a:lnTo>
                    <a:pt x="280" y="57"/>
                  </a:lnTo>
                  <a:lnTo>
                    <a:pt x="280" y="56"/>
                  </a:lnTo>
                  <a:lnTo>
                    <a:pt x="280" y="54"/>
                  </a:lnTo>
                  <a:lnTo>
                    <a:pt x="281" y="56"/>
                  </a:lnTo>
                  <a:lnTo>
                    <a:pt x="281" y="54"/>
                  </a:lnTo>
                  <a:lnTo>
                    <a:pt x="281" y="53"/>
                  </a:lnTo>
                  <a:lnTo>
                    <a:pt x="281" y="52"/>
                  </a:lnTo>
                  <a:lnTo>
                    <a:pt x="281" y="51"/>
                  </a:lnTo>
                  <a:lnTo>
                    <a:pt x="282" y="51"/>
                  </a:lnTo>
                  <a:lnTo>
                    <a:pt x="281" y="51"/>
                  </a:lnTo>
                  <a:lnTo>
                    <a:pt x="282" y="51"/>
                  </a:lnTo>
                  <a:lnTo>
                    <a:pt x="281" y="51"/>
                  </a:lnTo>
                  <a:lnTo>
                    <a:pt x="281" y="49"/>
                  </a:lnTo>
                  <a:lnTo>
                    <a:pt x="282" y="48"/>
                  </a:lnTo>
                  <a:lnTo>
                    <a:pt x="282" y="47"/>
                  </a:lnTo>
                  <a:lnTo>
                    <a:pt x="284" y="47"/>
                  </a:lnTo>
                  <a:lnTo>
                    <a:pt x="282" y="47"/>
                  </a:lnTo>
                  <a:lnTo>
                    <a:pt x="284" y="46"/>
                  </a:lnTo>
                  <a:lnTo>
                    <a:pt x="285" y="46"/>
                  </a:lnTo>
                  <a:lnTo>
                    <a:pt x="284" y="46"/>
                  </a:lnTo>
                  <a:lnTo>
                    <a:pt x="284" y="44"/>
                  </a:lnTo>
                  <a:lnTo>
                    <a:pt x="285" y="44"/>
                  </a:lnTo>
                  <a:lnTo>
                    <a:pt x="285" y="43"/>
                  </a:lnTo>
                  <a:lnTo>
                    <a:pt x="286" y="43"/>
                  </a:lnTo>
                  <a:lnTo>
                    <a:pt x="286" y="42"/>
                  </a:lnTo>
                  <a:lnTo>
                    <a:pt x="289" y="39"/>
                  </a:lnTo>
                  <a:lnTo>
                    <a:pt x="289" y="38"/>
                  </a:lnTo>
                  <a:lnTo>
                    <a:pt x="290" y="38"/>
                  </a:lnTo>
                  <a:lnTo>
                    <a:pt x="291" y="37"/>
                  </a:lnTo>
                  <a:lnTo>
                    <a:pt x="293" y="37"/>
                  </a:lnTo>
                  <a:lnTo>
                    <a:pt x="293" y="35"/>
                  </a:lnTo>
                  <a:lnTo>
                    <a:pt x="295" y="35"/>
                  </a:lnTo>
                  <a:lnTo>
                    <a:pt x="296" y="35"/>
                  </a:lnTo>
                  <a:close/>
                  <a:moveTo>
                    <a:pt x="224" y="34"/>
                  </a:moveTo>
                  <a:lnTo>
                    <a:pt x="225" y="34"/>
                  </a:lnTo>
                  <a:lnTo>
                    <a:pt x="225" y="35"/>
                  </a:lnTo>
                  <a:lnTo>
                    <a:pt x="226" y="35"/>
                  </a:lnTo>
                  <a:lnTo>
                    <a:pt x="226" y="37"/>
                  </a:lnTo>
                  <a:lnTo>
                    <a:pt x="228" y="37"/>
                  </a:lnTo>
                  <a:lnTo>
                    <a:pt x="228" y="38"/>
                  </a:lnTo>
                  <a:lnTo>
                    <a:pt x="228" y="37"/>
                  </a:lnTo>
                  <a:lnTo>
                    <a:pt x="229" y="37"/>
                  </a:lnTo>
                  <a:lnTo>
                    <a:pt x="230" y="37"/>
                  </a:lnTo>
                  <a:lnTo>
                    <a:pt x="231" y="35"/>
                  </a:lnTo>
                  <a:lnTo>
                    <a:pt x="234" y="35"/>
                  </a:lnTo>
                  <a:lnTo>
                    <a:pt x="234" y="34"/>
                  </a:lnTo>
                  <a:lnTo>
                    <a:pt x="235" y="34"/>
                  </a:lnTo>
                  <a:lnTo>
                    <a:pt x="236" y="34"/>
                  </a:lnTo>
                  <a:lnTo>
                    <a:pt x="238" y="34"/>
                  </a:lnTo>
                  <a:lnTo>
                    <a:pt x="238" y="35"/>
                  </a:lnTo>
                  <a:lnTo>
                    <a:pt x="239" y="35"/>
                  </a:lnTo>
                  <a:lnTo>
                    <a:pt x="239" y="37"/>
                  </a:lnTo>
                  <a:lnTo>
                    <a:pt x="240" y="37"/>
                  </a:lnTo>
                  <a:lnTo>
                    <a:pt x="240" y="38"/>
                  </a:lnTo>
                  <a:lnTo>
                    <a:pt x="239" y="38"/>
                  </a:lnTo>
                  <a:lnTo>
                    <a:pt x="239" y="39"/>
                  </a:lnTo>
                  <a:lnTo>
                    <a:pt x="239" y="40"/>
                  </a:lnTo>
                  <a:lnTo>
                    <a:pt x="238" y="40"/>
                  </a:lnTo>
                  <a:lnTo>
                    <a:pt x="236" y="40"/>
                  </a:lnTo>
                  <a:lnTo>
                    <a:pt x="236" y="42"/>
                  </a:lnTo>
                  <a:lnTo>
                    <a:pt x="236" y="40"/>
                  </a:lnTo>
                  <a:lnTo>
                    <a:pt x="236" y="42"/>
                  </a:lnTo>
                  <a:lnTo>
                    <a:pt x="235" y="42"/>
                  </a:lnTo>
                  <a:lnTo>
                    <a:pt x="236" y="42"/>
                  </a:lnTo>
                  <a:lnTo>
                    <a:pt x="236" y="43"/>
                  </a:lnTo>
                  <a:lnTo>
                    <a:pt x="236" y="42"/>
                  </a:lnTo>
                  <a:lnTo>
                    <a:pt x="238" y="42"/>
                  </a:lnTo>
                  <a:lnTo>
                    <a:pt x="239" y="42"/>
                  </a:lnTo>
                  <a:lnTo>
                    <a:pt x="239" y="43"/>
                  </a:lnTo>
                  <a:lnTo>
                    <a:pt x="238" y="43"/>
                  </a:lnTo>
                  <a:lnTo>
                    <a:pt x="239" y="43"/>
                  </a:lnTo>
                  <a:lnTo>
                    <a:pt x="239" y="44"/>
                  </a:lnTo>
                  <a:lnTo>
                    <a:pt x="238" y="44"/>
                  </a:lnTo>
                  <a:lnTo>
                    <a:pt x="236" y="46"/>
                  </a:lnTo>
                  <a:lnTo>
                    <a:pt x="235" y="46"/>
                  </a:lnTo>
                  <a:lnTo>
                    <a:pt x="236" y="46"/>
                  </a:lnTo>
                  <a:lnTo>
                    <a:pt x="235" y="46"/>
                  </a:lnTo>
                  <a:lnTo>
                    <a:pt x="235" y="47"/>
                  </a:lnTo>
                  <a:lnTo>
                    <a:pt x="233" y="49"/>
                  </a:lnTo>
                  <a:lnTo>
                    <a:pt x="233" y="51"/>
                  </a:lnTo>
                  <a:lnTo>
                    <a:pt x="231" y="51"/>
                  </a:lnTo>
                  <a:lnTo>
                    <a:pt x="231" y="52"/>
                  </a:lnTo>
                  <a:lnTo>
                    <a:pt x="231" y="53"/>
                  </a:lnTo>
                  <a:lnTo>
                    <a:pt x="233" y="52"/>
                  </a:lnTo>
                  <a:lnTo>
                    <a:pt x="233" y="51"/>
                  </a:lnTo>
                  <a:lnTo>
                    <a:pt x="234" y="51"/>
                  </a:lnTo>
                  <a:lnTo>
                    <a:pt x="235" y="51"/>
                  </a:lnTo>
                  <a:lnTo>
                    <a:pt x="238" y="52"/>
                  </a:lnTo>
                  <a:lnTo>
                    <a:pt x="238" y="53"/>
                  </a:lnTo>
                  <a:lnTo>
                    <a:pt x="238" y="54"/>
                  </a:lnTo>
                  <a:lnTo>
                    <a:pt x="239" y="54"/>
                  </a:lnTo>
                  <a:lnTo>
                    <a:pt x="239" y="56"/>
                  </a:lnTo>
                  <a:lnTo>
                    <a:pt x="239" y="54"/>
                  </a:lnTo>
                  <a:lnTo>
                    <a:pt x="239" y="56"/>
                  </a:lnTo>
                  <a:lnTo>
                    <a:pt x="239" y="57"/>
                  </a:lnTo>
                  <a:lnTo>
                    <a:pt x="238" y="58"/>
                  </a:lnTo>
                  <a:lnTo>
                    <a:pt x="239" y="58"/>
                  </a:lnTo>
                  <a:lnTo>
                    <a:pt x="238" y="58"/>
                  </a:lnTo>
                  <a:lnTo>
                    <a:pt x="239" y="58"/>
                  </a:lnTo>
                  <a:lnTo>
                    <a:pt x="240" y="57"/>
                  </a:lnTo>
                  <a:lnTo>
                    <a:pt x="242" y="56"/>
                  </a:lnTo>
                  <a:lnTo>
                    <a:pt x="242" y="57"/>
                  </a:lnTo>
                  <a:lnTo>
                    <a:pt x="243" y="58"/>
                  </a:lnTo>
                  <a:lnTo>
                    <a:pt x="243" y="59"/>
                  </a:lnTo>
                  <a:lnTo>
                    <a:pt x="243" y="61"/>
                  </a:lnTo>
                  <a:lnTo>
                    <a:pt x="243" y="62"/>
                  </a:lnTo>
                  <a:lnTo>
                    <a:pt x="242" y="62"/>
                  </a:lnTo>
                  <a:lnTo>
                    <a:pt x="242" y="63"/>
                  </a:lnTo>
                  <a:lnTo>
                    <a:pt x="240" y="63"/>
                  </a:lnTo>
                  <a:lnTo>
                    <a:pt x="242" y="63"/>
                  </a:lnTo>
                  <a:lnTo>
                    <a:pt x="242" y="65"/>
                  </a:lnTo>
                  <a:lnTo>
                    <a:pt x="242" y="66"/>
                  </a:lnTo>
                  <a:lnTo>
                    <a:pt x="242" y="67"/>
                  </a:lnTo>
                  <a:lnTo>
                    <a:pt x="243" y="67"/>
                  </a:lnTo>
                  <a:lnTo>
                    <a:pt x="242" y="67"/>
                  </a:lnTo>
                  <a:lnTo>
                    <a:pt x="240" y="68"/>
                  </a:lnTo>
                  <a:lnTo>
                    <a:pt x="242" y="68"/>
                  </a:lnTo>
                  <a:lnTo>
                    <a:pt x="242" y="70"/>
                  </a:lnTo>
                  <a:lnTo>
                    <a:pt x="240" y="71"/>
                  </a:lnTo>
                  <a:lnTo>
                    <a:pt x="242" y="71"/>
                  </a:lnTo>
                  <a:lnTo>
                    <a:pt x="242" y="70"/>
                  </a:lnTo>
                  <a:lnTo>
                    <a:pt x="242" y="71"/>
                  </a:lnTo>
                  <a:lnTo>
                    <a:pt x="242" y="72"/>
                  </a:lnTo>
                  <a:lnTo>
                    <a:pt x="240" y="72"/>
                  </a:lnTo>
                  <a:lnTo>
                    <a:pt x="242" y="72"/>
                  </a:lnTo>
                  <a:lnTo>
                    <a:pt x="240" y="72"/>
                  </a:lnTo>
                  <a:lnTo>
                    <a:pt x="239" y="72"/>
                  </a:lnTo>
                  <a:lnTo>
                    <a:pt x="239" y="73"/>
                  </a:lnTo>
                  <a:lnTo>
                    <a:pt x="239" y="75"/>
                  </a:lnTo>
                  <a:lnTo>
                    <a:pt x="238" y="75"/>
                  </a:lnTo>
                  <a:lnTo>
                    <a:pt x="236" y="76"/>
                  </a:lnTo>
                  <a:lnTo>
                    <a:pt x="235" y="76"/>
                  </a:lnTo>
                  <a:lnTo>
                    <a:pt x="235" y="75"/>
                  </a:lnTo>
                  <a:lnTo>
                    <a:pt x="234" y="75"/>
                  </a:lnTo>
                  <a:lnTo>
                    <a:pt x="233" y="75"/>
                  </a:lnTo>
                  <a:lnTo>
                    <a:pt x="233" y="73"/>
                  </a:lnTo>
                  <a:lnTo>
                    <a:pt x="233" y="72"/>
                  </a:lnTo>
                  <a:lnTo>
                    <a:pt x="233" y="71"/>
                  </a:lnTo>
                  <a:lnTo>
                    <a:pt x="231" y="72"/>
                  </a:lnTo>
                  <a:lnTo>
                    <a:pt x="231" y="73"/>
                  </a:lnTo>
                  <a:lnTo>
                    <a:pt x="231" y="75"/>
                  </a:lnTo>
                  <a:lnTo>
                    <a:pt x="233" y="75"/>
                  </a:lnTo>
                  <a:lnTo>
                    <a:pt x="233" y="76"/>
                  </a:lnTo>
                  <a:lnTo>
                    <a:pt x="233" y="77"/>
                  </a:lnTo>
                  <a:lnTo>
                    <a:pt x="234" y="77"/>
                  </a:lnTo>
                  <a:lnTo>
                    <a:pt x="233" y="79"/>
                  </a:lnTo>
                  <a:lnTo>
                    <a:pt x="233" y="80"/>
                  </a:lnTo>
                  <a:lnTo>
                    <a:pt x="231" y="80"/>
                  </a:lnTo>
                  <a:lnTo>
                    <a:pt x="231" y="81"/>
                  </a:lnTo>
                  <a:lnTo>
                    <a:pt x="230" y="81"/>
                  </a:lnTo>
                  <a:lnTo>
                    <a:pt x="229" y="80"/>
                  </a:lnTo>
                  <a:lnTo>
                    <a:pt x="228" y="80"/>
                  </a:lnTo>
                  <a:lnTo>
                    <a:pt x="228" y="79"/>
                  </a:lnTo>
                  <a:lnTo>
                    <a:pt x="226" y="79"/>
                  </a:lnTo>
                  <a:lnTo>
                    <a:pt x="226" y="77"/>
                  </a:lnTo>
                  <a:lnTo>
                    <a:pt x="226" y="76"/>
                  </a:lnTo>
                  <a:lnTo>
                    <a:pt x="225" y="76"/>
                  </a:lnTo>
                  <a:lnTo>
                    <a:pt x="225" y="75"/>
                  </a:lnTo>
                  <a:lnTo>
                    <a:pt x="225" y="73"/>
                  </a:lnTo>
                  <a:lnTo>
                    <a:pt x="224" y="73"/>
                  </a:lnTo>
                  <a:lnTo>
                    <a:pt x="224" y="72"/>
                  </a:lnTo>
                  <a:lnTo>
                    <a:pt x="224" y="71"/>
                  </a:lnTo>
                  <a:lnTo>
                    <a:pt x="222" y="71"/>
                  </a:lnTo>
                  <a:lnTo>
                    <a:pt x="222" y="70"/>
                  </a:lnTo>
                  <a:lnTo>
                    <a:pt x="221" y="70"/>
                  </a:lnTo>
                  <a:lnTo>
                    <a:pt x="221" y="68"/>
                  </a:lnTo>
                  <a:lnTo>
                    <a:pt x="221" y="67"/>
                  </a:lnTo>
                  <a:lnTo>
                    <a:pt x="220" y="67"/>
                  </a:lnTo>
                  <a:lnTo>
                    <a:pt x="220" y="66"/>
                  </a:lnTo>
                  <a:lnTo>
                    <a:pt x="219" y="66"/>
                  </a:lnTo>
                  <a:lnTo>
                    <a:pt x="217" y="66"/>
                  </a:lnTo>
                  <a:lnTo>
                    <a:pt x="217" y="65"/>
                  </a:lnTo>
                  <a:lnTo>
                    <a:pt x="217" y="63"/>
                  </a:lnTo>
                  <a:lnTo>
                    <a:pt x="216" y="63"/>
                  </a:lnTo>
                  <a:lnTo>
                    <a:pt x="216" y="65"/>
                  </a:lnTo>
                  <a:lnTo>
                    <a:pt x="215" y="65"/>
                  </a:lnTo>
                  <a:lnTo>
                    <a:pt x="215" y="63"/>
                  </a:lnTo>
                  <a:lnTo>
                    <a:pt x="214" y="63"/>
                  </a:lnTo>
                  <a:lnTo>
                    <a:pt x="212" y="63"/>
                  </a:lnTo>
                  <a:lnTo>
                    <a:pt x="212" y="62"/>
                  </a:lnTo>
                  <a:lnTo>
                    <a:pt x="214" y="62"/>
                  </a:lnTo>
                  <a:lnTo>
                    <a:pt x="212" y="62"/>
                  </a:lnTo>
                  <a:lnTo>
                    <a:pt x="214" y="62"/>
                  </a:lnTo>
                  <a:lnTo>
                    <a:pt x="212" y="62"/>
                  </a:lnTo>
                  <a:lnTo>
                    <a:pt x="212" y="61"/>
                  </a:lnTo>
                  <a:lnTo>
                    <a:pt x="212" y="59"/>
                  </a:lnTo>
                  <a:lnTo>
                    <a:pt x="211" y="59"/>
                  </a:lnTo>
                  <a:lnTo>
                    <a:pt x="211" y="58"/>
                  </a:lnTo>
                  <a:lnTo>
                    <a:pt x="210" y="58"/>
                  </a:lnTo>
                  <a:lnTo>
                    <a:pt x="208" y="57"/>
                  </a:lnTo>
                  <a:lnTo>
                    <a:pt x="208" y="56"/>
                  </a:lnTo>
                  <a:lnTo>
                    <a:pt x="208" y="54"/>
                  </a:lnTo>
                  <a:lnTo>
                    <a:pt x="208" y="53"/>
                  </a:lnTo>
                  <a:lnTo>
                    <a:pt x="208" y="52"/>
                  </a:lnTo>
                  <a:lnTo>
                    <a:pt x="210" y="52"/>
                  </a:lnTo>
                  <a:lnTo>
                    <a:pt x="210" y="51"/>
                  </a:lnTo>
                  <a:lnTo>
                    <a:pt x="210" y="49"/>
                  </a:lnTo>
                  <a:lnTo>
                    <a:pt x="211" y="49"/>
                  </a:lnTo>
                  <a:lnTo>
                    <a:pt x="212" y="49"/>
                  </a:lnTo>
                  <a:lnTo>
                    <a:pt x="212" y="51"/>
                  </a:lnTo>
                  <a:lnTo>
                    <a:pt x="212" y="49"/>
                  </a:lnTo>
                  <a:lnTo>
                    <a:pt x="212" y="51"/>
                  </a:lnTo>
                  <a:lnTo>
                    <a:pt x="214" y="51"/>
                  </a:lnTo>
                  <a:lnTo>
                    <a:pt x="214" y="52"/>
                  </a:lnTo>
                  <a:lnTo>
                    <a:pt x="214" y="53"/>
                  </a:lnTo>
                  <a:lnTo>
                    <a:pt x="215" y="53"/>
                  </a:lnTo>
                  <a:lnTo>
                    <a:pt x="215" y="52"/>
                  </a:lnTo>
                  <a:lnTo>
                    <a:pt x="215" y="53"/>
                  </a:lnTo>
                  <a:lnTo>
                    <a:pt x="215" y="54"/>
                  </a:lnTo>
                  <a:lnTo>
                    <a:pt x="216" y="54"/>
                  </a:lnTo>
                  <a:lnTo>
                    <a:pt x="216" y="56"/>
                  </a:lnTo>
                  <a:lnTo>
                    <a:pt x="216" y="54"/>
                  </a:lnTo>
                  <a:lnTo>
                    <a:pt x="216" y="56"/>
                  </a:lnTo>
                  <a:lnTo>
                    <a:pt x="215" y="56"/>
                  </a:lnTo>
                  <a:lnTo>
                    <a:pt x="216" y="56"/>
                  </a:lnTo>
                  <a:lnTo>
                    <a:pt x="217" y="57"/>
                  </a:lnTo>
                  <a:lnTo>
                    <a:pt x="219" y="57"/>
                  </a:lnTo>
                  <a:lnTo>
                    <a:pt x="219" y="56"/>
                  </a:lnTo>
                  <a:lnTo>
                    <a:pt x="220" y="56"/>
                  </a:lnTo>
                  <a:lnTo>
                    <a:pt x="221" y="56"/>
                  </a:lnTo>
                  <a:lnTo>
                    <a:pt x="221" y="54"/>
                  </a:lnTo>
                  <a:lnTo>
                    <a:pt x="221" y="53"/>
                  </a:lnTo>
                  <a:lnTo>
                    <a:pt x="221" y="52"/>
                  </a:lnTo>
                  <a:lnTo>
                    <a:pt x="220" y="52"/>
                  </a:lnTo>
                  <a:lnTo>
                    <a:pt x="221" y="51"/>
                  </a:lnTo>
                  <a:lnTo>
                    <a:pt x="221" y="52"/>
                  </a:lnTo>
                  <a:lnTo>
                    <a:pt x="221" y="53"/>
                  </a:lnTo>
                  <a:lnTo>
                    <a:pt x="222" y="53"/>
                  </a:lnTo>
                  <a:lnTo>
                    <a:pt x="222" y="52"/>
                  </a:lnTo>
                  <a:lnTo>
                    <a:pt x="222" y="51"/>
                  </a:lnTo>
                  <a:lnTo>
                    <a:pt x="222" y="49"/>
                  </a:lnTo>
                  <a:lnTo>
                    <a:pt x="221" y="49"/>
                  </a:lnTo>
                  <a:lnTo>
                    <a:pt x="221" y="48"/>
                  </a:lnTo>
                  <a:lnTo>
                    <a:pt x="222" y="48"/>
                  </a:lnTo>
                  <a:lnTo>
                    <a:pt x="221" y="48"/>
                  </a:lnTo>
                  <a:lnTo>
                    <a:pt x="221" y="49"/>
                  </a:lnTo>
                  <a:lnTo>
                    <a:pt x="220" y="49"/>
                  </a:lnTo>
                  <a:lnTo>
                    <a:pt x="220" y="48"/>
                  </a:lnTo>
                  <a:lnTo>
                    <a:pt x="220" y="47"/>
                  </a:lnTo>
                  <a:lnTo>
                    <a:pt x="221" y="47"/>
                  </a:lnTo>
                  <a:lnTo>
                    <a:pt x="220" y="47"/>
                  </a:lnTo>
                  <a:lnTo>
                    <a:pt x="221" y="47"/>
                  </a:lnTo>
                  <a:lnTo>
                    <a:pt x="221" y="46"/>
                  </a:lnTo>
                  <a:lnTo>
                    <a:pt x="222" y="47"/>
                  </a:lnTo>
                  <a:lnTo>
                    <a:pt x="224" y="48"/>
                  </a:lnTo>
                  <a:lnTo>
                    <a:pt x="224" y="47"/>
                  </a:lnTo>
                  <a:lnTo>
                    <a:pt x="222" y="47"/>
                  </a:lnTo>
                  <a:lnTo>
                    <a:pt x="222" y="46"/>
                  </a:lnTo>
                  <a:lnTo>
                    <a:pt x="222" y="44"/>
                  </a:lnTo>
                  <a:lnTo>
                    <a:pt x="221" y="44"/>
                  </a:lnTo>
                  <a:lnTo>
                    <a:pt x="221" y="43"/>
                  </a:lnTo>
                  <a:lnTo>
                    <a:pt x="221" y="44"/>
                  </a:lnTo>
                  <a:lnTo>
                    <a:pt x="221" y="46"/>
                  </a:lnTo>
                  <a:lnTo>
                    <a:pt x="220" y="46"/>
                  </a:lnTo>
                  <a:lnTo>
                    <a:pt x="219" y="46"/>
                  </a:lnTo>
                  <a:lnTo>
                    <a:pt x="217" y="46"/>
                  </a:lnTo>
                  <a:lnTo>
                    <a:pt x="216" y="44"/>
                  </a:lnTo>
                  <a:lnTo>
                    <a:pt x="216" y="43"/>
                  </a:lnTo>
                  <a:lnTo>
                    <a:pt x="215" y="43"/>
                  </a:lnTo>
                  <a:lnTo>
                    <a:pt x="215" y="42"/>
                  </a:lnTo>
                  <a:lnTo>
                    <a:pt x="215" y="40"/>
                  </a:lnTo>
                  <a:lnTo>
                    <a:pt x="216" y="40"/>
                  </a:lnTo>
                  <a:lnTo>
                    <a:pt x="216" y="39"/>
                  </a:lnTo>
                  <a:lnTo>
                    <a:pt x="217" y="40"/>
                  </a:lnTo>
                  <a:lnTo>
                    <a:pt x="219" y="39"/>
                  </a:lnTo>
                  <a:lnTo>
                    <a:pt x="219" y="40"/>
                  </a:lnTo>
                  <a:lnTo>
                    <a:pt x="219" y="42"/>
                  </a:lnTo>
                  <a:lnTo>
                    <a:pt x="220" y="42"/>
                  </a:lnTo>
                  <a:lnTo>
                    <a:pt x="220" y="43"/>
                  </a:lnTo>
                  <a:lnTo>
                    <a:pt x="221" y="43"/>
                  </a:lnTo>
                  <a:lnTo>
                    <a:pt x="220" y="43"/>
                  </a:lnTo>
                  <a:lnTo>
                    <a:pt x="220" y="42"/>
                  </a:lnTo>
                  <a:lnTo>
                    <a:pt x="220" y="40"/>
                  </a:lnTo>
                  <a:lnTo>
                    <a:pt x="220" y="39"/>
                  </a:lnTo>
                  <a:lnTo>
                    <a:pt x="219" y="39"/>
                  </a:lnTo>
                  <a:lnTo>
                    <a:pt x="219" y="38"/>
                  </a:lnTo>
                  <a:lnTo>
                    <a:pt x="217" y="38"/>
                  </a:lnTo>
                  <a:lnTo>
                    <a:pt x="217" y="37"/>
                  </a:lnTo>
                  <a:lnTo>
                    <a:pt x="217" y="38"/>
                  </a:lnTo>
                  <a:lnTo>
                    <a:pt x="217" y="37"/>
                  </a:lnTo>
                  <a:lnTo>
                    <a:pt x="217" y="35"/>
                  </a:lnTo>
                  <a:lnTo>
                    <a:pt x="219" y="35"/>
                  </a:lnTo>
                  <a:lnTo>
                    <a:pt x="220" y="35"/>
                  </a:lnTo>
                  <a:lnTo>
                    <a:pt x="221" y="35"/>
                  </a:lnTo>
                  <a:lnTo>
                    <a:pt x="222" y="35"/>
                  </a:lnTo>
                  <a:lnTo>
                    <a:pt x="222" y="37"/>
                  </a:lnTo>
                  <a:lnTo>
                    <a:pt x="224" y="37"/>
                  </a:lnTo>
                  <a:lnTo>
                    <a:pt x="224" y="35"/>
                  </a:lnTo>
                  <a:lnTo>
                    <a:pt x="224" y="34"/>
                  </a:lnTo>
                  <a:lnTo>
                    <a:pt x="222" y="35"/>
                  </a:lnTo>
                  <a:lnTo>
                    <a:pt x="221" y="35"/>
                  </a:lnTo>
                  <a:lnTo>
                    <a:pt x="221" y="34"/>
                  </a:lnTo>
                  <a:lnTo>
                    <a:pt x="222" y="34"/>
                  </a:lnTo>
                  <a:lnTo>
                    <a:pt x="222" y="33"/>
                  </a:lnTo>
                  <a:lnTo>
                    <a:pt x="224" y="33"/>
                  </a:lnTo>
                  <a:lnTo>
                    <a:pt x="224" y="34"/>
                  </a:lnTo>
                  <a:close/>
                  <a:moveTo>
                    <a:pt x="236" y="30"/>
                  </a:moveTo>
                  <a:lnTo>
                    <a:pt x="235" y="32"/>
                  </a:lnTo>
                  <a:lnTo>
                    <a:pt x="235" y="33"/>
                  </a:lnTo>
                  <a:lnTo>
                    <a:pt x="234" y="33"/>
                  </a:lnTo>
                  <a:lnTo>
                    <a:pt x="234" y="34"/>
                  </a:lnTo>
                  <a:lnTo>
                    <a:pt x="233" y="34"/>
                  </a:lnTo>
                  <a:lnTo>
                    <a:pt x="231" y="35"/>
                  </a:lnTo>
                  <a:lnTo>
                    <a:pt x="230" y="35"/>
                  </a:lnTo>
                  <a:lnTo>
                    <a:pt x="230" y="34"/>
                  </a:lnTo>
                  <a:lnTo>
                    <a:pt x="230" y="35"/>
                  </a:lnTo>
                  <a:lnTo>
                    <a:pt x="229" y="35"/>
                  </a:lnTo>
                  <a:lnTo>
                    <a:pt x="228" y="35"/>
                  </a:lnTo>
                  <a:lnTo>
                    <a:pt x="230" y="35"/>
                  </a:lnTo>
                  <a:lnTo>
                    <a:pt x="229" y="35"/>
                  </a:lnTo>
                  <a:lnTo>
                    <a:pt x="228" y="35"/>
                  </a:lnTo>
                  <a:lnTo>
                    <a:pt x="226" y="34"/>
                  </a:lnTo>
                  <a:lnTo>
                    <a:pt x="226" y="33"/>
                  </a:lnTo>
                  <a:lnTo>
                    <a:pt x="228" y="33"/>
                  </a:lnTo>
                  <a:lnTo>
                    <a:pt x="229" y="33"/>
                  </a:lnTo>
                  <a:lnTo>
                    <a:pt x="229" y="32"/>
                  </a:lnTo>
                  <a:lnTo>
                    <a:pt x="230" y="32"/>
                  </a:lnTo>
                  <a:lnTo>
                    <a:pt x="231" y="32"/>
                  </a:lnTo>
                  <a:lnTo>
                    <a:pt x="233" y="30"/>
                  </a:lnTo>
                  <a:lnTo>
                    <a:pt x="235" y="29"/>
                  </a:lnTo>
                  <a:lnTo>
                    <a:pt x="236" y="30"/>
                  </a:lnTo>
                  <a:close/>
                  <a:moveTo>
                    <a:pt x="262" y="30"/>
                  </a:moveTo>
                  <a:lnTo>
                    <a:pt x="263" y="30"/>
                  </a:lnTo>
                  <a:lnTo>
                    <a:pt x="265" y="30"/>
                  </a:lnTo>
                  <a:lnTo>
                    <a:pt x="265" y="32"/>
                  </a:lnTo>
                  <a:lnTo>
                    <a:pt x="266" y="32"/>
                  </a:lnTo>
                  <a:lnTo>
                    <a:pt x="265" y="33"/>
                  </a:lnTo>
                  <a:lnTo>
                    <a:pt x="266" y="33"/>
                  </a:lnTo>
                  <a:lnTo>
                    <a:pt x="266" y="32"/>
                  </a:lnTo>
                  <a:lnTo>
                    <a:pt x="267" y="32"/>
                  </a:lnTo>
                  <a:lnTo>
                    <a:pt x="268" y="32"/>
                  </a:lnTo>
                  <a:lnTo>
                    <a:pt x="270" y="32"/>
                  </a:lnTo>
                  <a:lnTo>
                    <a:pt x="272" y="32"/>
                  </a:lnTo>
                  <a:lnTo>
                    <a:pt x="273" y="33"/>
                  </a:lnTo>
                  <a:lnTo>
                    <a:pt x="276" y="34"/>
                  </a:lnTo>
                  <a:lnTo>
                    <a:pt x="276" y="33"/>
                  </a:lnTo>
                  <a:lnTo>
                    <a:pt x="276" y="34"/>
                  </a:lnTo>
                  <a:lnTo>
                    <a:pt x="276" y="35"/>
                  </a:lnTo>
                  <a:lnTo>
                    <a:pt x="276" y="34"/>
                  </a:lnTo>
                  <a:lnTo>
                    <a:pt x="276" y="35"/>
                  </a:lnTo>
                  <a:lnTo>
                    <a:pt x="275" y="37"/>
                  </a:lnTo>
                  <a:lnTo>
                    <a:pt x="275" y="38"/>
                  </a:lnTo>
                  <a:lnTo>
                    <a:pt x="275" y="39"/>
                  </a:lnTo>
                  <a:lnTo>
                    <a:pt x="273" y="40"/>
                  </a:lnTo>
                  <a:lnTo>
                    <a:pt x="272" y="40"/>
                  </a:lnTo>
                  <a:lnTo>
                    <a:pt x="272" y="42"/>
                  </a:lnTo>
                  <a:lnTo>
                    <a:pt x="272" y="43"/>
                  </a:lnTo>
                  <a:lnTo>
                    <a:pt x="272" y="44"/>
                  </a:lnTo>
                  <a:lnTo>
                    <a:pt x="271" y="44"/>
                  </a:lnTo>
                  <a:lnTo>
                    <a:pt x="271" y="46"/>
                  </a:lnTo>
                  <a:lnTo>
                    <a:pt x="271" y="47"/>
                  </a:lnTo>
                  <a:lnTo>
                    <a:pt x="270" y="47"/>
                  </a:lnTo>
                  <a:lnTo>
                    <a:pt x="268" y="47"/>
                  </a:lnTo>
                  <a:lnTo>
                    <a:pt x="270" y="47"/>
                  </a:lnTo>
                  <a:lnTo>
                    <a:pt x="270" y="48"/>
                  </a:lnTo>
                  <a:lnTo>
                    <a:pt x="270" y="49"/>
                  </a:lnTo>
                  <a:lnTo>
                    <a:pt x="268" y="51"/>
                  </a:lnTo>
                  <a:lnTo>
                    <a:pt x="268" y="52"/>
                  </a:lnTo>
                  <a:lnTo>
                    <a:pt x="268" y="53"/>
                  </a:lnTo>
                  <a:lnTo>
                    <a:pt x="267" y="53"/>
                  </a:lnTo>
                  <a:lnTo>
                    <a:pt x="267" y="54"/>
                  </a:lnTo>
                  <a:lnTo>
                    <a:pt x="266" y="56"/>
                  </a:lnTo>
                  <a:lnTo>
                    <a:pt x="265" y="57"/>
                  </a:lnTo>
                  <a:lnTo>
                    <a:pt x="265" y="56"/>
                  </a:lnTo>
                  <a:lnTo>
                    <a:pt x="263" y="56"/>
                  </a:lnTo>
                  <a:lnTo>
                    <a:pt x="261" y="56"/>
                  </a:lnTo>
                  <a:lnTo>
                    <a:pt x="261" y="54"/>
                  </a:lnTo>
                  <a:lnTo>
                    <a:pt x="259" y="54"/>
                  </a:lnTo>
                  <a:lnTo>
                    <a:pt x="258" y="54"/>
                  </a:lnTo>
                  <a:lnTo>
                    <a:pt x="257" y="56"/>
                  </a:lnTo>
                  <a:lnTo>
                    <a:pt x="254" y="56"/>
                  </a:lnTo>
                  <a:lnTo>
                    <a:pt x="256" y="57"/>
                  </a:lnTo>
                  <a:lnTo>
                    <a:pt x="257" y="57"/>
                  </a:lnTo>
                  <a:lnTo>
                    <a:pt x="257" y="56"/>
                  </a:lnTo>
                  <a:lnTo>
                    <a:pt x="257" y="57"/>
                  </a:lnTo>
                  <a:lnTo>
                    <a:pt x="257" y="58"/>
                  </a:lnTo>
                  <a:lnTo>
                    <a:pt x="258" y="58"/>
                  </a:lnTo>
                  <a:lnTo>
                    <a:pt x="258" y="59"/>
                  </a:lnTo>
                  <a:lnTo>
                    <a:pt x="258" y="61"/>
                  </a:lnTo>
                  <a:lnTo>
                    <a:pt x="258" y="62"/>
                  </a:lnTo>
                  <a:lnTo>
                    <a:pt x="258" y="63"/>
                  </a:lnTo>
                  <a:lnTo>
                    <a:pt x="257" y="63"/>
                  </a:lnTo>
                  <a:lnTo>
                    <a:pt x="257" y="65"/>
                  </a:lnTo>
                  <a:lnTo>
                    <a:pt x="256" y="65"/>
                  </a:lnTo>
                  <a:lnTo>
                    <a:pt x="256" y="66"/>
                  </a:lnTo>
                  <a:lnTo>
                    <a:pt x="256" y="67"/>
                  </a:lnTo>
                  <a:lnTo>
                    <a:pt x="256" y="68"/>
                  </a:lnTo>
                  <a:lnTo>
                    <a:pt x="254" y="68"/>
                  </a:lnTo>
                  <a:lnTo>
                    <a:pt x="256" y="68"/>
                  </a:lnTo>
                  <a:lnTo>
                    <a:pt x="256" y="70"/>
                  </a:lnTo>
                  <a:lnTo>
                    <a:pt x="254" y="68"/>
                  </a:lnTo>
                  <a:lnTo>
                    <a:pt x="254" y="70"/>
                  </a:lnTo>
                  <a:lnTo>
                    <a:pt x="254" y="68"/>
                  </a:lnTo>
                  <a:lnTo>
                    <a:pt x="253" y="68"/>
                  </a:lnTo>
                  <a:lnTo>
                    <a:pt x="252" y="68"/>
                  </a:lnTo>
                  <a:lnTo>
                    <a:pt x="249" y="70"/>
                  </a:lnTo>
                  <a:lnTo>
                    <a:pt x="249" y="68"/>
                  </a:lnTo>
                  <a:lnTo>
                    <a:pt x="249" y="67"/>
                  </a:lnTo>
                  <a:lnTo>
                    <a:pt x="250" y="67"/>
                  </a:lnTo>
                  <a:lnTo>
                    <a:pt x="252" y="66"/>
                  </a:lnTo>
                  <a:lnTo>
                    <a:pt x="249" y="67"/>
                  </a:lnTo>
                  <a:lnTo>
                    <a:pt x="249" y="66"/>
                  </a:lnTo>
                  <a:lnTo>
                    <a:pt x="249" y="65"/>
                  </a:lnTo>
                  <a:lnTo>
                    <a:pt x="249" y="63"/>
                  </a:lnTo>
                  <a:lnTo>
                    <a:pt x="249" y="62"/>
                  </a:lnTo>
                  <a:lnTo>
                    <a:pt x="249" y="61"/>
                  </a:lnTo>
                  <a:lnTo>
                    <a:pt x="249" y="59"/>
                  </a:lnTo>
                  <a:lnTo>
                    <a:pt x="248" y="59"/>
                  </a:lnTo>
                  <a:lnTo>
                    <a:pt x="248" y="58"/>
                  </a:lnTo>
                  <a:lnTo>
                    <a:pt x="249" y="58"/>
                  </a:lnTo>
                  <a:lnTo>
                    <a:pt x="248" y="58"/>
                  </a:lnTo>
                  <a:lnTo>
                    <a:pt x="248" y="57"/>
                  </a:lnTo>
                  <a:lnTo>
                    <a:pt x="247" y="57"/>
                  </a:lnTo>
                  <a:lnTo>
                    <a:pt x="247" y="56"/>
                  </a:lnTo>
                  <a:lnTo>
                    <a:pt x="248" y="56"/>
                  </a:lnTo>
                  <a:lnTo>
                    <a:pt x="247" y="56"/>
                  </a:lnTo>
                  <a:lnTo>
                    <a:pt x="247" y="54"/>
                  </a:lnTo>
                  <a:lnTo>
                    <a:pt x="247" y="53"/>
                  </a:lnTo>
                  <a:lnTo>
                    <a:pt x="247" y="52"/>
                  </a:lnTo>
                  <a:lnTo>
                    <a:pt x="247" y="51"/>
                  </a:lnTo>
                  <a:lnTo>
                    <a:pt x="247" y="49"/>
                  </a:lnTo>
                  <a:lnTo>
                    <a:pt x="247" y="48"/>
                  </a:lnTo>
                  <a:lnTo>
                    <a:pt x="248" y="48"/>
                  </a:lnTo>
                  <a:lnTo>
                    <a:pt x="247" y="48"/>
                  </a:lnTo>
                  <a:lnTo>
                    <a:pt x="247" y="47"/>
                  </a:lnTo>
                  <a:lnTo>
                    <a:pt x="247" y="46"/>
                  </a:lnTo>
                  <a:lnTo>
                    <a:pt x="247" y="44"/>
                  </a:lnTo>
                  <a:lnTo>
                    <a:pt x="247" y="43"/>
                  </a:lnTo>
                  <a:lnTo>
                    <a:pt x="247" y="42"/>
                  </a:lnTo>
                  <a:lnTo>
                    <a:pt x="247" y="40"/>
                  </a:lnTo>
                  <a:lnTo>
                    <a:pt x="247" y="39"/>
                  </a:lnTo>
                  <a:lnTo>
                    <a:pt x="247" y="40"/>
                  </a:lnTo>
                  <a:lnTo>
                    <a:pt x="248" y="40"/>
                  </a:lnTo>
                  <a:lnTo>
                    <a:pt x="247" y="40"/>
                  </a:lnTo>
                  <a:lnTo>
                    <a:pt x="247" y="39"/>
                  </a:lnTo>
                  <a:lnTo>
                    <a:pt x="247" y="38"/>
                  </a:lnTo>
                  <a:lnTo>
                    <a:pt x="247" y="37"/>
                  </a:lnTo>
                  <a:lnTo>
                    <a:pt x="248" y="37"/>
                  </a:lnTo>
                  <a:lnTo>
                    <a:pt x="249" y="37"/>
                  </a:lnTo>
                  <a:lnTo>
                    <a:pt x="249" y="38"/>
                  </a:lnTo>
                  <a:lnTo>
                    <a:pt x="250" y="38"/>
                  </a:lnTo>
                  <a:lnTo>
                    <a:pt x="252" y="39"/>
                  </a:lnTo>
                  <a:lnTo>
                    <a:pt x="252" y="38"/>
                  </a:lnTo>
                  <a:lnTo>
                    <a:pt x="250" y="38"/>
                  </a:lnTo>
                  <a:lnTo>
                    <a:pt x="250" y="37"/>
                  </a:lnTo>
                  <a:lnTo>
                    <a:pt x="249" y="35"/>
                  </a:lnTo>
                  <a:lnTo>
                    <a:pt x="250" y="35"/>
                  </a:lnTo>
                  <a:lnTo>
                    <a:pt x="250" y="34"/>
                  </a:lnTo>
                  <a:lnTo>
                    <a:pt x="250" y="35"/>
                  </a:lnTo>
                  <a:lnTo>
                    <a:pt x="249" y="35"/>
                  </a:lnTo>
                  <a:lnTo>
                    <a:pt x="249" y="34"/>
                  </a:lnTo>
                  <a:lnTo>
                    <a:pt x="248" y="34"/>
                  </a:lnTo>
                  <a:lnTo>
                    <a:pt x="248" y="33"/>
                  </a:lnTo>
                  <a:lnTo>
                    <a:pt x="249" y="33"/>
                  </a:lnTo>
                  <a:lnTo>
                    <a:pt x="249" y="32"/>
                  </a:lnTo>
                  <a:lnTo>
                    <a:pt x="250" y="32"/>
                  </a:lnTo>
                  <a:lnTo>
                    <a:pt x="250" y="30"/>
                  </a:lnTo>
                  <a:lnTo>
                    <a:pt x="252" y="30"/>
                  </a:lnTo>
                  <a:lnTo>
                    <a:pt x="253" y="30"/>
                  </a:lnTo>
                  <a:lnTo>
                    <a:pt x="253" y="29"/>
                  </a:lnTo>
                  <a:lnTo>
                    <a:pt x="254" y="29"/>
                  </a:lnTo>
                  <a:lnTo>
                    <a:pt x="256" y="29"/>
                  </a:lnTo>
                  <a:lnTo>
                    <a:pt x="257" y="29"/>
                  </a:lnTo>
                  <a:lnTo>
                    <a:pt x="257" y="30"/>
                  </a:lnTo>
                  <a:lnTo>
                    <a:pt x="257" y="29"/>
                  </a:lnTo>
                  <a:lnTo>
                    <a:pt x="258" y="29"/>
                  </a:lnTo>
                  <a:lnTo>
                    <a:pt x="259" y="29"/>
                  </a:lnTo>
                  <a:lnTo>
                    <a:pt x="261" y="29"/>
                  </a:lnTo>
                  <a:lnTo>
                    <a:pt x="262" y="29"/>
                  </a:lnTo>
                  <a:lnTo>
                    <a:pt x="262" y="30"/>
                  </a:lnTo>
                  <a:close/>
                  <a:moveTo>
                    <a:pt x="105" y="21"/>
                  </a:moveTo>
                  <a:lnTo>
                    <a:pt x="107" y="21"/>
                  </a:lnTo>
                  <a:lnTo>
                    <a:pt x="108" y="21"/>
                  </a:lnTo>
                  <a:lnTo>
                    <a:pt x="109" y="23"/>
                  </a:lnTo>
                  <a:lnTo>
                    <a:pt x="109" y="24"/>
                  </a:lnTo>
                  <a:lnTo>
                    <a:pt x="112" y="25"/>
                  </a:lnTo>
                  <a:lnTo>
                    <a:pt x="113" y="26"/>
                  </a:lnTo>
                  <a:lnTo>
                    <a:pt x="114" y="26"/>
                  </a:lnTo>
                  <a:lnTo>
                    <a:pt x="116" y="28"/>
                  </a:lnTo>
                  <a:lnTo>
                    <a:pt x="117" y="28"/>
                  </a:lnTo>
                  <a:lnTo>
                    <a:pt x="116" y="29"/>
                  </a:lnTo>
                  <a:lnTo>
                    <a:pt x="116" y="30"/>
                  </a:lnTo>
                  <a:lnTo>
                    <a:pt x="116" y="32"/>
                  </a:lnTo>
                  <a:lnTo>
                    <a:pt x="116" y="30"/>
                  </a:lnTo>
                  <a:lnTo>
                    <a:pt x="117" y="29"/>
                  </a:lnTo>
                  <a:lnTo>
                    <a:pt x="117" y="28"/>
                  </a:lnTo>
                  <a:lnTo>
                    <a:pt x="118" y="28"/>
                  </a:lnTo>
                  <a:lnTo>
                    <a:pt x="119" y="28"/>
                  </a:lnTo>
                  <a:lnTo>
                    <a:pt x="119" y="29"/>
                  </a:lnTo>
                  <a:lnTo>
                    <a:pt x="119" y="30"/>
                  </a:lnTo>
                  <a:lnTo>
                    <a:pt x="119" y="32"/>
                  </a:lnTo>
                  <a:lnTo>
                    <a:pt x="121" y="32"/>
                  </a:lnTo>
                  <a:lnTo>
                    <a:pt x="121" y="30"/>
                  </a:lnTo>
                  <a:lnTo>
                    <a:pt x="121" y="29"/>
                  </a:lnTo>
                  <a:lnTo>
                    <a:pt x="121" y="28"/>
                  </a:lnTo>
                  <a:lnTo>
                    <a:pt x="122" y="28"/>
                  </a:lnTo>
                  <a:lnTo>
                    <a:pt x="123" y="26"/>
                  </a:lnTo>
                  <a:lnTo>
                    <a:pt x="124" y="26"/>
                  </a:lnTo>
                  <a:lnTo>
                    <a:pt x="127" y="26"/>
                  </a:lnTo>
                  <a:lnTo>
                    <a:pt x="128" y="28"/>
                  </a:lnTo>
                  <a:lnTo>
                    <a:pt x="130" y="29"/>
                  </a:lnTo>
                  <a:lnTo>
                    <a:pt x="131" y="30"/>
                  </a:lnTo>
                  <a:lnTo>
                    <a:pt x="133" y="32"/>
                  </a:lnTo>
                  <a:lnTo>
                    <a:pt x="135" y="34"/>
                  </a:lnTo>
                  <a:lnTo>
                    <a:pt x="135" y="35"/>
                  </a:lnTo>
                  <a:lnTo>
                    <a:pt x="136" y="37"/>
                  </a:lnTo>
                  <a:lnTo>
                    <a:pt x="137" y="37"/>
                  </a:lnTo>
                  <a:lnTo>
                    <a:pt x="137" y="38"/>
                  </a:lnTo>
                  <a:lnTo>
                    <a:pt x="138" y="38"/>
                  </a:lnTo>
                  <a:lnTo>
                    <a:pt x="138" y="39"/>
                  </a:lnTo>
                  <a:lnTo>
                    <a:pt x="140" y="40"/>
                  </a:lnTo>
                  <a:lnTo>
                    <a:pt x="140" y="42"/>
                  </a:lnTo>
                  <a:lnTo>
                    <a:pt x="140" y="43"/>
                  </a:lnTo>
                  <a:lnTo>
                    <a:pt x="138" y="43"/>
                  </a:lnTo>
                  <a:lnTo>
                    <a:pt x="137" y="44"/>
                  </a:lnTo>
                  <a:lnTo>
                    <a:pt x="136" y="46"/>
                  </a:lnTo>
                  <a:lnTo>
                    <a:pt x="135" y="46"/>
                  </a:lnTo>
                  <a:lnTo>
                    <a:pt x="133" y="46"/>
                  </a:lnTo>
                  <a:lnTo>
                    <a:pt x="133" y="47"/>
                  </a:lnTo>
                  <a:lnTo>
                    <a:pt x="132" y="47"/>
                  </a:lnTo>
                  <a:lnTo>
                    <a:pt x="132" y="48"/>
                  </a:lnTo>
                  <a:lnTo>
                    <a:pt x="131" y="48"/>
                  </a:lnTo>
                  <a:lnTo>
                    <a:pt x="131" y="49"/>
                  </a:lnTo>
                  <a:lnTo>
                    <a:pt x="130" y="49"/>
                  </a:lnTo>
                  <a:lnTo>
                    <a:pt x="128" y="51"/>
                  </a:lnTo>
                  <a:lnTo>
                    <a:pt x="127" y="52"/>
                  </a:lnTo>
                  <a:lnTo>
                    <a:pt x="126" y="52"/>
                  </a:lnTo>
                  <a:lnTo>
                    <a:pt x="126" y="53"/>
                  </a:lnTo>
                  <a:lnTo>
                    <a:pt x="124" y="53"/>
                  </a:lnTo>
                  <a:lnTo>
                    <a:pt x="123" y="54"/>
                  </a:lnTo>
                  <a:lnTo>
                    <a:pt x="123" y="56"/>
                  </a:lnTo>
                  <a:lnTo>
                    <a:pt x="122" y="56"/>
                  </a:lnTo>
                  <a:lnTo>
                    <a:pt x="121" y="56"/>
                  </a:lnTo>
                  <a:lnTo>
                    <a:pt x="121" y="57"/>
                  </a:lnTo>
                  <a:lnTo>
                    <a:pt x="119" y="58"/>
                  </a:lnTo>
                  <a:lnTo>
                    <a:pt x="119" y="59"/>
                  </a:lnTo>
                  <a:lnTo>
                    <a:pt x="118" y="59"/>
                  </a:lnTo>
                  <a:lnTo>
                    <a:pt x="118" y="61"/>
                  </a:lnTo>
                  <a:lnTo>
                    <a:pt x="118" y="62"/>
                  </a:lnTo>
                  <a:lnTo>
                    <a:pt x="118" y="63"/>
                  </a:lnTo>
                  <a:lnTo>
                    <a:pt x="117" y="65"/>
                  </a:lnTo>
                  <a:lnTo>
                    <a:pt x="116" y="65"/>
                  </a:lnTo>
                  <a:lnTo>
                    <a:pt x="114" y="65"/>
                  </a:lnTo>
                  <a:lnTo>
                    <a:pt x="113" y="65"/>
                  </a:lnTo>
                  <a:lnTo>
                    <a:pt x="114" y="65"/>
                  </a:lnTo>
                  <a:lnTo>
                    <a:pt x="113" y="65"/>
                  </a:lnTo>
                  <a:lnTo>
                    <a:pt x="113" y="66"/>
                  </a:lnTo>
                  <a:lnTo>
                    <a:pt x="113" y="67"/>
                  </a:lnTo>
                  <a:lnTo>
                    <a:pt x="113" y="68"/>
                  </a:lnTo>
                  <a:lnTo>
                    <a:pt x="113" y="70"/>
                  </a:lnTo>
                  <a:lnTo>
                    <a:pt x="112" y="70"/>
                  </a:lnTo>
                  <a:lnTo>
                    <a:pt x="112" y="71"/>
                  </a:lnTo>
                  <a:lnTo>
                    <a:pt x="112" y="72"/>
                  </a:lnTo>
                  <a:lnTo>
                    <a:pt x="112" y="73"/>
                  </a:lnTo>
                  <a:lnTo>
                    <a:pt x="112" y="75"/>
                  </a:lnTo>
                  <a:lnTo>
                    <a:pt x="112" y="76"/>
                  </a:lnTo>
                  <a:lnTo>
                    <a:pt x="112" y="77"/>
                  </a:lnTo>
                  <a:lnTo>
                    <a:pt x="110" y="77"/>
                  </a:lnTo>
                  <a:lnTo>
                    <a:pt x="110" y="79"/>
                  </a:lnTo>
                  <a:lnTo>
                    <a:pt x="109" y="79"/>
                  </a:lnTo>
                  <a:lnTo>
                    <a:pt x="108" y="80"/>
                  </a:lnTo>
                  <a:lnTo>
                    <a:pt x="107" y="80"/>
                  </a:lnTo>
                  <a:lnTo>
                    <a:pt x="105" y="80"/>
                  </a:lnTo>
                  <a:lnTo>
                    <a:pt x="107" y="79"/>
                  </a:lnTo>
                  <a:lnTo>
                    <a:pt x="105" y="79"/>
                  </a:lnTo>
                  <a:lnTo>
                    <a:pt x="104" y="80"/>
                  </a:lnTo>
                  <a:lnTo>
                    <a:pt x="103" y="81"/>
                  </a:lnTo>
                  <a:lnTo>
                    <a:pt x="103" y="82"/>
                  </a:lnTo>
                  <a:lnTo>
                    <a:pt x="101" y="82"/>
                  </a:lnTo>
                  <a:lnTo>
                    <a:pt x="100" y="84"/>
                  </a:lnTo>
                  <a:lnTo>
                    <a:pt x="99" y="85"/>
                  </a:lnTo>
                  <a:lnTo>
                    <a:pt x="98" y="85"/>
                  </a:lnTo>
                  <a:lnTo>
                    <a:pt x="96" y="84"/>
                  </a:lnTo>
                  <a:lnTo>
                    <a:pt x="95" y="82"/>
                  </a:lnTo>
                  <a:lnTo>
                    <a:pt x="95" y="80"/>
                  </a:lnTo>
                  <a:lnTo>
                    <a:pt x="95" y="79"/>
                  </a:lnTo>
                  <a:lnTo>
                    <a:pt x="94" y="77"/>
                  </a:lnTo>
                  <a:lnTo>
                    <a:pt x="94" y="76"/>
                  </a:lnTo>
                  <a:lnTo>
                    <a:pt x="93" y="75"/>
                  </a:lnTo>
                  <a:lnTo>
                    <a:pt x="90" y="73"/>
                  </a:lnTo>
                  <a:lnTo>
                    <a:pt x="89" y="72"/>
                  </a:lnTo>
                  <a:lnTo>
                    <a:pt x="87" y="72"/>
                  </a:lnTo>
                  <a:lnTo>
                    <a:pt x="87" y="71"/>
                  </a:lnTo>
                  <a:lnTo>
                    <a:pt x="86" y="70"/>
                  </a:lnTo>
                  <a:lnTo>
                    <a:pt x="87" y="70"/>
                  </a:lnTo>
                  <a:lnTo>
                    <a:pt x="86" y="70"/>
                  </a:lnTo>
                  <a:lnTo>
                    <a:pt x="84" y="70"/>
                  </a:lnTo>
                  <a:lnTo>
                    <a:pt x="82" y="70"/>
                  </a:lnTo>
                  <a:lnTo>
                    <a:pt x="84" y="68"/>
                  </a:lnTo>
                  <a:lnTo>
                    <a:pt x="84" y="67"/>
                  </a:lnTo>
                  <a:lnTo>
                    <a:pt x="82" y="67"/>
                  </a:lnTo>
                  <a:lnTo>
                    <a:pt x="84" y="66"/>
                  </a:lnTo>
                  <a:lnTo>
                    <a:pt x="84" y="65"/>
                  </a:lnTo>
                  <a:lnTo>
                    <a:pt x="85" y="65"/>
                  </a:lnTo>
                  <a:lnTo>
                    <a:pt x="85" y="63"/>
                  </a:lnTo>
                  <a:lnTo>
                    <a:pt x="84" y="63"/>
                  </a:lnTo>
                  <a:lnTo>
                    <a:pt x="85" y="63"/>
                  </a:lnTo>
                  <a:lnTo>
                    <a:pt x="85" y="62"/>
                  </a:lnTo>
                  <a:lnTo>
                    <a:pt x="85" y="61"/>
                  </a:lnTo>
                  <a:lnTo>
                    <a:pt x="86" y="61"/>
                  </a:lnTo>
                  <a:lnTo>
                    <a:pt x="86" y="59"/>
                  </a:lnTo>
                  <a:lnTo>
                    <a:pt x="87" y="59"/>
                  </a:lnTo>
                  <a:lnTo>
                    <a:pt x="87" y="58"/>
                  </a:lnTo>
                  <a:lnTo>
                    <a:pt x="86" y="58"/>
                  </a:lnTo>
                  <a:lnTo>
                    <a:pt x="87" y="58"/>
                  </a:lnTo>
                  <a:lnTo>
                    <a:pt x="87" y="57"/>
                  </a:lnTo>
                  <a:lnTo>
                    <a:pt x="87" y="56"/>
                  </a:lnTo>
                  <a:lnTo>
                    <a:pt x="87" y="54"/>
                  </a:lnTo>
                  <a:lnTo>
                    <a:pt x="86" y="54"/>
                  </a:lnTo>
                  <a:lnTo>
                    <a:pt x="86" y="53"/>
                  </a:lnTo>
                  <a:lnTo>
                    <a:pt x="87" y="53"/>
                  </a:lnTo>
                  <a:lnTo>
                    <a:pt x="89" y="53"/>
                  </a:lnTo>
                  <a:lnTo>
                    <a:pt x="90" y="53"/>
                  </a:lnTo>
                  <a:lnTo>
                    <a:pt x="90" y="52"/>
                  </a:lnTo>
                  <a:lnTo>
                    <a:pt x="89" y="51"/>
                  </a:lnTo>
                  <a:lnTo>
                    <a:pt x="87" y="49"/>
                  </a:lnTo>
                  <a:lnTo>
                    <a:pt x="89" y="49"/>
                  </a:lnTo>
                  <a:lnTo>
                    <a:pt x="89" y="48"/>
                  </a:lnTo>
                  <a:lnTo>
                    <a:pt x="89" y="47"/>
                  </a:lnTo>
                  <a:lnTo>
                    <a:pt x="90" y="47"/>
                  </a:lnTo>
                  <a:lnTo>
                    <a:pt x="90" y="46"/>
                  </a:lnTo>
                  <a:lnTo>
                    <a:pt x="90" y="44"/>
                  </a:lnTo>
                  <a:lnTo>
                    <a:pt x="90" y="43"/>
                  </a:lnTo>
                  <a:lnTo>
                    <a:pt x="91" y="43"/>
                  </a:lnTo>
                  <a:lnTo>
                    <a:pt x="91" y="42"/>
                  </a:lnTo>
                  <a:lnTo>
                    <a:pt x="93" y="42"/>
                  </a:lnTo>
                  <a:lnTo>
                    <a:pt x="93" y="40"/>
                  </a:lnTo>
                  <a:lnTo>
                    <a:pt x="93" y="39"/>
                  </a:lnTo>
                  <a:lnTo>
                    <a:pt x="93" y="38"/>
                  </a:lnTo>
                  <a:lnTo>
                    <a:pt x="94" y="38"/>
                  </a:lnTo>
                  <a:lnTo>
                    <a:pt x="94" y="37"/>
                  </a:lnTo>
                  <a:lnTo>
                    <a:pt x="94" y="35"/>
                  </a:lnTo>
                  <a:lnTo>
                    <a:pt x="91" y="35"/>
                  </a:lnTo>
                  <a:lnTo>
                    <a:pt x="91" y="34"/>
                  </a:lnTo>
                  <a:lnTo>
                    <a:pt x="91" y="33"/>
                  </a:lnTo>
                  <a:lnTo>
                    <a:pt x="90" y="32"/>
                  </a:lnTo>
                  <a:lnTo>
                    <a:pt x="91" y="32"/>
                  </a:lnTo>
                  <a:lnTo>
                    <a:pt x="90" y="32"/>
                  </a:lnTo>
                  <a:lnTo>
                    <a:pt x="90" y="30"/>
                  </a:lnTo>
                  <a:lnTo>
                    <a:pt x="90" y="29"/>
                  </a:lnTo>
                  <a:lnTo>
                    <a:pt x="90" y="28"/>
                  </a:lnTo>
                  <a:lnTo>
                    <a:pt x="90" y="26"/>
                  </a:lnTo>
                  <a:lnTo>
                    <a:pt x="89" y="26"/>
                  </a:lnTo>
                  <a:lnTo>
                    <a:pt x="89" y="25"/>
                  </a:lnTo>
                  <a:lnTo>
                    <a:pt x="90" y="24"/>
                  </a:lnTo>
                  <a:lnTo>
                    <a:pt x="91" y="24"/>
                  </a:lnTo>
                  <a:lnTo>
                    <a:pt x="93" y="24"/>
                  </a:lnTo>
                  <a:lnTo>
                    <a:pt x="94" y="24"/>
                  </a:lnTo>
                  <a:lnTo>
                    <a:pt x="95" y="24"/>
                  </a:lnTo>
                  <a:lnTo>
                    <a:pt x="96" y="23"/>
                  </a:lnTo>
                  <a:lnTo>
                    <a:pt x="98" y="23"/>
                  </a:lnTo>
                  <a:lnTo>
                    <a:pt x="100" y="23"/>
                  </a:lnTo>
                  <a:lnTo>
                    <a:pt x="101" y="23"/>
                  </a:lnTo>
                  <a:lnTo>
                    <a:pt x="103" y="21"/>
                  </a:lnTo>
                  <a:lnTo>
                    <a:pt x="104" y="21"/>
                  </a:lnTo>
                  <a:lnTo>
                    <a:pt x="105" y="21"/>
                  </a:lnTo>
                  <a:close/>
                  <a:moveTo>
                    <a:pt x="238" y="20"/>
                  </a:moveTo>
                  <a:lnTo>
                    <a:pt x="238" y="21"/>
                  </a:lnTo>
                  <a:lnTo>
                    <a:pt x="236" y="21"/>
                  </a:lnTo>
                  <a:lnTo>
                    <a:pt x="236" y="23"/>
                  </a:lnTo>
                  <a:lnTo>
                    <a:pt x="235" y="23"/>
                  </a:lnTo>
                  <a:lnTo>
                    <a:pt x="235" y="21"/>
                  </a:lnTo>
                  <a:lnTo>
                    <a:pt x="236" y="21"/>
                  </a:lnTo>
                  <a:lnTo>
                    <a:pt x="236" y="20"/>
                  </a:lnTo>
                  <a:lnTo>
                    <a:pt x="236" y="19"/>
                  </a:lnTo>
                  <a:lnTo>
                    <a:pt x="238" y="19"/>
                  </a:lnTo>
                  <a:lnTo>
                    <a:pt x="238" y="20"/>
                  </a:lnTo>
                  <a:close/>
                  <a:moveTo>
                    <a:pt x="248" y="20"/>
                  </a:moveTo>
                  <a:lnTo>
                    <a:pt x="249" y="21"/>
                  </a:lnTo>
                  <a:lnTo>
                    <a:pt x="248" y="21"/>
                  </a:lnTo>
                  <a:lnTo>
                    <a:pt x="247" y="21"/>
                  </a:lnTo>
                  <a:lnTo>
                    <a:pt x="245" y="20"/>
                  </a:lnTo>
                  <a:lnTo>
                    <a:pt x="247" y="20"/>
                  </a:lnTo>
                  <a:lnTo>
                    <a:pt x="247" y="19"/>
                  </a:lnTo>
                  <a:lnTo>
                    <a:pt x="248" y="19"/>
                  </a:lnTo>
                  <a:lnTo>
                    <a:pt x="248" y="20"/>
                  </a:lnTo>
                  <a:close/>
                  <a:moveTo>
                    <a:pt x="203" y="6"/>
                  </a:moveTo>
                  <a:lnTo>
                    <a:pt x="203" y="7"/>
                  </a:lnTo>
                  <a:lnTo>
                    <a:pt x="203" y="9"/>
                  </a:lnTo>
                  <a:lnTo>
                    <a:pt x="202" y="10"/>
                  </a:lnTo>
                  <a:lnTo>
                    <a:pt x="201" y="11"/>
                  </a:lnTo>
                  <a:lnTo>
                    <a:pt x="200" y="11"/>
                  </a:lnTo>
                  <a:lnTo>
                    <a:pt x="198" y="11"/>
                  </a:lnTo>
                  <a:lnTo>
                    <a:pt x="198" y="10"/>
                  </a:lnTo>
                  <a:lnTo>
                    <a:pt x="197" y="10"/>
                  </a:lnTo>
                  <a:lnTo>
                    <a:pt x="197" y="9"/>
                  </a:lnTo>
                  <a:lnTo>
                    <a:pt x="196" y="9"/>
                  </a:lnTo>
                  <a:lnTo>
                    <a:pt x="197" y="9"/>
                  </a:lnTo>
                  <a:lnTo>
                    <a:pt x="197" y="7"/>
                  </a:lnTo>
                  <a:lnTo>
                    <a:pt x="197" y="6"/>
                  </a:lnTo>
                  <a:lnTo>
                    <a:pt x="197" y="5"/>
                  </a:lnTo>
                  <a:lnTo>
                    <a:pt x="198" y="5"/>
                  </a:lnTo>
                  <a:lnTo>
                    <a:pt x="198" y="2"/>
                  </a:lnTo>
                  <a:lnTo>
                    <a:pt x="200" y="2"/>
                  </a:lnTo>
                  <a:lnTo>
                    <a:pt x="201" y="2"/>
                  </a:lnTo>
                  <a:lnTo>
                    <a:pt x="202" y="2"/>
                  </a:lnTo>
                  <a:lnTo>
                    <a:pt x="202" y="3"/>
                  </a:lnTo>
                  <a:lnTo>
                    <a:pt x="202" y="5"/>
                  </a:lnTo>
                  <a:lnTo>
                    <a:pt x="203" y="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215" name="Freeform 2638"/>
            <p:cNvSpPr>
              <a:spLocks noEditPoints="1"/>
            </p:cNvSpPr>
            <p:nvPr/>
          </p:nvSpPr>
          <p:spPr bwMode="auto">
            <a:xfrm>
              <a:off x="5045076" y="3540341"/>
              <a:ext cx="528638" cy="390525"/>
            </a:xfrm>
            <a:custGeom>
              <a:avLst/>
              <a:gdLst>
                <a:gd name="T0" fmla="*/ 193 w 333"/>
                <a:gd name="T1" fmla="*/ 245 h 246"/>
                <a:gd name="T2" fmla="*/ 193 w 333"/>
                <a:gd name="T3" fmla="*/ 231 h 246"/>
                <a:gd name="T4" fmla="*/ 216 w 333"/>
                <a:gd name="T5" fmla="*/ 225 h 246"/>
                <a:gd name="T6" fmla="*/ 239 w 333"/>
                <a:gd name="T7" fmla="*/ 214 h 246"/>
                <a:gd name="T8" fmla="*/ 263 w 333"/>
                <a:gd name="T9" fmla="*/ 183 h 246"/>
                <a:gd name="T10" fmla="*/ 263 w 333"/>
                <a:gd name="T11" fmla="*/ 168 h 246"/>
                <a:gd name="T12" fmla="*/ 260 w 333"/>
                <a:gd name="T13" fmla="*/ 114 h 246"/>
                <a:gd name="T14" fmla="*/ 286 w 333"/>
                <a:gd name="T15" fmla="*/ 11 h 246"/>
                <a:gd name="T16" fmla="*/ 296 w 333"/>
                <a:gd name="T17" fmla="*/ 36 h 246"/>
                <a:gd name="T18" fmla="*/ 312 w 333"/>
                <a:gd name="T19" fmla="*/ 51 h 246"/>
                <a:gd name="T20" fmla="*/ 332 w 333"/>
                <a:gd name="T21" fmla="*/ 53 h 246"/>
                <a:gd name="T22" fmla="*/ 320 w 333"/>
                <a:gd name="T23" fmla="*/ 70 h 246"/>
                <a:gd name="T24" fmla="*/ 309 w 333"/>
                <a:gd name="T25" fmla="*/ 88 h 246"/>
                <a:gd name="T26" fmla="*/ 291 w 333"/>
                <a:gd name="T27" fmla="*/ 97 h 246"/>
                <a:gd name="T28" fmla="*/ 272 w 333"/>
                <a:gd name="T29" fmla="*/ 111 h 246"/>
                <a:gd name="T30" fmla="*/ 262 w 333"/>
                <a:gd name="T31" fmla="*/ 114 h 246"/>
                <a:gd name="T32" fmla="*/ 255 w 333"/>
                <a:gd name="T33" fmla="*/ 106 h 246"/>
                <a:gd name="T34" fmla="*/ 241 w 333"/>
                <a:gd name="T35" fmla="*/ 121 h 246"/>
                <a:gd name="T36" fmla="*/ 263 w 333"/>
                <a:gd name="T37" fmla="*/ 126 h 246"/>
                <a:gd name="T38" fmla="*/ 258 w 333"/>
                <a:gd name="T39" fmla="*/ 133 h 246"/>
                <a:gd name="T40" fmla="*/ 249 w 333"/>
                <a:gd name="T41" fmla="*/ 144 h 246"/>
                <a:gd name="T42" fmla="*/ 260 w 333"/>
                <a:gd name="T43" fmla="*/ 161 h 246"/>
                <a:gd name="T44" fmla="*/ 262 w 333"/>
                <a:gd name="T45" fmla="*/ 167 h 246"/>
                <a:gd name="T46" fmla="*/ 264 w 333"/>
                <a:gd name="T47" fmla="*/ 177 h 246"/>
                <a:gd name="T48" fmla="*/ 260 w 333"/>
                <a:gd name="T49" fmla="*/ 183 h 246"/>
                <a:gd name="T50" fmla="*/ 256 w 333"/>
                <a:gd name="T51" fmla="*/ 191 h 246"/>
                <a:gd name="T52" fmla="*/ 251 w 333"/>
                <a:gd name="T53" fmla="*/ 197 h 246"/>
                <a:gd name="T54" fmla="*/ 249 w 333"/>
                <a:gd name="T55" fmla="*/ 204 h 246"/>
                <a:gd name="T56" fmla="*/ 241 w 333"/>
                <a:gd name="T57" fmla="*/ 209 h 246"/>
                <a:gd name="T58" fmla="*/ 236 w 333"/>
                <a:gd name="T59" fmla="*/ 214 h 246"/>
                <a:gd name="T60" fmla="*/ 226 w 333"/>
                <a:gd name="T61" fmla="*/ 221 h 246"/>
                <a:gd name="T62" fmla="*/ 218 w 333"/>
                <a:gd name="T63" fmla="*/ 218 h 246"/>
                <a:gd name="T64" fmla="*/ 214 w 333"/>
                <a:gd name="T65" fmla="*/ 226 h 246"/>
                <a:gd name="T66" fmla="*/ 202 w 333"/>
                <a:gd name="T67" fmla="*/ 230 h 246"/>
                <a:gd name="T68" fmla="*/ 197 w 333"/>
                <a:gd name="T69" fmla="*/ 231 h 246"/>
                <a:gd name="T70" fmla="*/ 191 w 333"/>
                <a:gd name="T71" fmla="*/ 226 h 246"/>
                <a:gd name="T72" fmla="*/ 188 w 333"/>
                <a:gd name="T73" fmla="*/ 227 h 246"/>
                <a:gd name="T74" fmla="*/ 167 w 333"/>
                <a:gd name="T75" fmla="*/ 219 h 246"/>
                <a:gd name="T76" fmla="*/ 151 w 333"/>
                <a:gd name="T77" fmla="*/ 228 h 246"/>
                <a:gd name="T78" fmla="*/ 138 w 333"/>
                <a:gd name="T79" fmla="*/ 218 h 246"/>
                <a:gd name="T80" fmla="*/ 137 w 333"/>
                <a:gd name="T81" fmla="*/ 200 h 246"/>
                <a:gd name="T82" fmla="*/ 124 w 333"/>
                <a:gd name="T83" fmla="*/ 185 h 246"/>
                <a:gd name="T84" fmla="*/ 107 w 333"/>
                <a:gd name="T85" fmla="*/ 185 h 246"/>
                <a:gd name="T86" fmla="*/ 86 w 333"/>
                <a:gd name="T87" fmla="*/ 190 h 246"/>
                <a:gd name="T88" fmla="*/ 69 w 333"/>
                <a:gd name="T89" fmla="*/ 188 h 246"/>
                <a:gd name="T90" fmla="*/ 46 w 333"/>
                <a:gd name="T91" fmla="*/ 176 h 246"/>
                <a:gd name="T92" fmla="*/ 27 w 333"/>
                <a:gd name="T93" fmla="*/ 163 h 246"/>
                <a:gd name="T94" fmla="*/ 25 w 333"/>
                <a:gd name="T95" fmla="*/ 144 h 246"/>
                <a:gd name="T96" fmla="*/ 6 w 333"/>
                <a:gd name="T97" fmla="*/ 129 h 246"/>
                <a:gd name="T98" fmla="*/ 2 w 333"/>
                <a:gd name="T99" fmla="*/ 110 h 246"/>
                <a:gd name="T100" fmla="*/ 26 w 333"/>
                <a:gd name="T101" fmla="*/ 100 h 246"/>
                <a:gd name="T102" fmla="*/ 35 w 333"/>
                <a:gd name="T103" fmla="*/ 73 h 246"/>
                <a:gd name="T104" fmla="*/ 54 w 333"/>
                <a:gd name="T105" fmla="*/ 56 h 246"/>
                <a:gd name="T106" fmla="*/ 78 w 333"/>
                <a:gd name="T107" fmla="*/ 40 h 246"/>
                <a:gd name="T108" fmla="*/ 95 w 333"/>
                <a:gd name="T109" fmla="*/ 59 h 246"/>
                <a:gd name="T110" fmla="*/ 115 w 333"/>
                <a:gd name="T111" fmla="*/ 77 h 246"/>
                <a:gd name="T112" fmla="*/ 161 w 333"/>
                <a:gd name="T113" fmla="*/ 95 h 246"/>
                <a:gd name="T114" fmla="*/ 204 w 333"/>
                <a:gd name="T115" fmla="*/ 84 h 246"/>
                <a:gd name="T116" fmla="*/ 227 w 333"/>
                <a:gd name="T117" fmla="*/ 69 h 246"/>
                <a:gd name="T118" fmla="*/ 250 w 333"/>
                <a:gd name="T119" fmla="*/ 55 h 246"/>
                <a:gd name="T120" fmla="*/ 236 w 333"/>
                <a:gd name="T121" fmla="*/ 35 h 246"/>
                <a:gd name="T122" fmla="*/ 254 w 333"/>
                <a:gd name="T123" fmla="*/ 17 h 246"/>
                <a:gd name="T124" fmla="*/ 272 w 333"/>
                <a:gd name="T125" fmla="*/ 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246">
                  <a:moveTo>
                    <a:pt x="202" y="235"/>
                  </a:moveTo>
                  <a:lnTo>
                    <a:pt x="202" y="236"/>
                  </a:lnTo>
                  <a:lnTo>
                    <a:pt x="203" y="236"/>
                  </a:lnTo>
                  <a:lnTo>
                    <a:pt x="203" y="237"/>
                  </a:lnTo>
                  <a:lnTo>
                    <a:pt x="203" y="239"/>
                  </a:lnTo>
                  <a:lnTo>
                    <a:pt x="204" y="239"/>
                  </a:lnTo>
                  <a:lnTo>
                    <a:pt x="203" y="239"/>
                  </a:lnTo>
                  <a:lnTo>
                    <a:pt x="203" y="240"/>
                  </a:lnTo>
                  <a:lnTo>
                    <a:pt x="202" y="240"/>
                  </a:lnTo>
                  <a:lnTo>
                    <a:pt x="202" y="241"/>
                  </a:lnTo>
                  <a:lnTo>
                    <a:pt x="200" y="241"/>
                  </a:lnTo>
                  <a:lnTo>
                    <a:pt x="202" y="241"/>
                  </a:lnTo>
                  <a:lnTo>
                    <a:pt x="202" y="242"/>
                  </a:lnTo>
                  <a:lnTo>
                    <a:pt x="200" y="242"/>
                  </a:lnTo>
                  <a:lnTo>
                    <a:pt x="200" y="244"/>
                  </a:lnTo>
                  <a:lnTo>
                    <a:pt x="200" y="242"/>
                  </a:lnTo>
                  <a:lnTo>
                    <a:pt x="200" y="244"/>
                  </a:lnTo>
                  <a:lnTo>
                    <a:pt x="199" y="244"/>
                  </a:lnTo>
                  <a:lnTo>
                    <a:pt x="199" y="245"/>
                  </a:lnTo>
                  <a:lnTo>
                    <a:pt x="198" y="245"/>
                  </a:lnTo>
                  <a:lnTo>
                    <a:pt x="199" y="245"/>
                  </a:lnTo>
                  <a:lnTo>
                    <a:pt x="198" y="245"/>
                  </a:lnTo>
                  <a:lnTo>
                    <a:pt x="198" y="246"/>
                  </a:lnTo>
                  <a:lnTo>
                    <a:pt x="198" y="245"/>
                  </a:lnTo>
                  <a:lnTo>
                    <a:pt x="197" y="245"/>
                  </a:lnTo>
                  <a:lnTo>
                    <a:pt x="197" y="246"/>
                  </a:lnTo>
                  <a:lnTo>
                    <a:pt x="195" y="246"/>
                  </a:lnTo>
                  <a:lnTo>
                    <a:pt x="194" y="246"/>
                  </a:lnTo>
                  <a:lnTo>
                    <a:pt x="193" y="246"/>
                  </a:lnTo>
                  <a:lnTo>
                    <a:pt x="194" y="246"/>
                  </a:lnTo>
                  <a:lnTo>
                    <a:pt x="193" y="246"/>
                  </a:lnTo>
                  <a:lnTo>
                    <a:pt x="193" y="245"/>
                  </a:lnTo>
                  <a:lnTo>
                    <a:pt x="191" y="245"/>
                  </a:lnTo>
                  <a:lnTo>
                    <a:pt x="191" y="244"/>
                  </a:lnTo>
                  <a:lnTo>
                    <a:pt x="190" y="244"/>
                  </a:lnTo>
                  <a:lnTo>
                    <a:pt x="190" y="242"/>
                  </a:lnTo>
                  <a:lnTo>
                    <a:pt x="190" y="241"/>
                  </a:lnTo>
                  <a:lnTo>
                    <a:pt x="191" y="241"/>
                  </a:lnTo>
                  <a:lnTo>
                    <a:pt x="190" y="241"/>
                  </a:lnTo>
                  <a:lnTo>
                    <a:pt x="190" y="240"/>
                  </a:lnTo>
                  <a:lnTo>
                    <a:pt x="191" y="240"/>
                  </a:lnTo>
                  <a:lnTo>
                    <a:pt x="193" y="239"/>
                  </a:lnTo>
                  <a:lnTo>
                    <a:pt x="194" y="239"/>
                  </a:lnTo>
                  <a:lnTo>
                    <a:pt x="194" y="237"/>
                  </a:lnTo>
                  <a:lnTo>
                    <a:pt x="195" y="237"/>
                  </a:lnTo>
                  <a:lnTo>
                    <a:pt x="195" y="236"/>
                  </a:lnTo>
                  <a:lnTo>
                    <a:pt x="195" y="237"/>
                  </a:lnTo>
                  <a:lnTo>
                    <a:pt x="195" y="236"/>
                  </a:lnTo>
                  <a:lnTo>
                    <a:pt x="197" y="236"/>
                  </a:lnTo>
                  <a:lnTo>
                    <a:pt x="198" y="236"/>
                  </a:lnTo>
                  <a:lnTo>
                    <a:pt x="198" y="237"/>
                  </a:lnTo>
                  <a:lnTo>
                    <a:pt x="198" y="236"/>
                  </a:lnTo>
                  <a:lnTo>
                    <a:pt x="199" y="236"/>
                  </a:lnTo>
                  <a:lnTo>
                    <a:pt x="200" y="236"/>
                  </a:lnTo>
                  <a:lnTo>
                    <a:pt x="200" y="237"/>
                  </a:lnTo>
                  <a:lnTo>
                    <a:pt x="200" y="236"/>
                  </a:lnTo>
                  <a:lnTo>
                    <a:pt x="202" y="236"/>
                  </a:lnTo>
                  <a:lnTo>
                    <a:pt x="202" y="237"/>
                  </a:lnTo>
                  <a:lnTo>
                    <a:pt x="202" y="236"/>
                  </a:lnTo>
                  <a:lnTo>
                    <a:pt x="202" y="235"/>
                  </a:lnTo>
                  <a:close/>
                  <a:moveTo>
                    <a:pt x="200" y="232"/>
                  </a:moveTo>
                  <a:lnTo>
                    <a:pt x="200" y="233"/>
                  </a:lnTo>
                  <a:lnTo>
                    <a:pt x="200" y="232"/>
                  </a:lnTo>
                  <a:close/>
                  <a:moveTo>
                    <a:pt x="193" y="231"/>
                  </a:moveTo>
                  <a:lnTo>
                    <a:pt x="193" y="230"/>
                  </a:lnTo>
                  <a:lnTo>
                    <a:pt x="194" y="230"/>
                  </a:lnTo>
                  <a:lnTo>
                    <a:pt x="193" y="230"/>
                  </a:lnTo>
                  <a:lnTo>
                    <a:pt x="193" y="231"/>
                  </a:lnTo>
                  <a:close/>
                  <a:moveTo>
                    <a:pt x="200" y="230"/>
                  </a:moveTo>
                  <a:lnTo>
                    <a:pt x="202" y="230"/>
                  </a:lnTo>
                  <a:lnTo>
                    <a:pt x="202" y="231"/>
                  </a:lnTo>
                  <a:lnTo>
                    <a:pt x="200" y="231"/>
                  </a:lnTo>
                  <a:lnTo>
                    <a:pt x="199" y="231"/>
                  </a:lnTo>
                  <a:lnTo>
                    <a:pt x="199" y="230"/>
                  </a:lnTo>
                  <a:lnTo>
                    <a:pt x="200" y="230"/>
                  </a:lnTo>
                  <a:lnTo>
                    <a:pt x="199" y="230"/>
                  </a:lnTo>
                  <a:lnTo>
                    <a:pt x="200" y="230"/>
                  </a:lnTo>
                  <a:close/>
                  <a:moveTo>
                    <a:pt x="200" y="230"/>
                  </a:moveTo>
                  <a:lnTo>
                    <a:pt x="202" y="230"/>
                  </a:lnTo>
                  <a:lnTo>
                    <a:pt x="200" y="230"/>
                  </a:lnTo>
                  <a:close/>
                  <a:moveTo>
                    <a:pt x="208" y="227"/>
                  </a:moveTo>
                  <a:lnTo>
                    <a:pt x="209" y="227"/>
                  </a:lnTo>
                  <a:lnTo>
                    <a:pt x="208" y="227"/>
                  </a:lnTo>
                  <a:close/>
                  <a:moveTo>
                    <a:pt x="212" y="227"/>
                  </a:moveTo>
                  <a:lnTo>
                    <a:pt x="212" y="226"/>
                  </a:lnTo>
                  <a:lnTo>
                    <a:pt x="213" y="226"/>
                  </a:lnTo>
                  <a:lnTo>
                    <a:pt x="212" y="227"/>
                  </a:lnTo>
                  <a:lnTo>
                    <a:pt x="213" y="227"/>
                  </a:lnTo>
                  <a:lnTo>
                    <a:pt x="212" y="227"/>
                  </a:lnTo>
                  <a:close/>
                  <a:moveTo>
                    <a:pt x="213" y="226"/>
                  </a:moveTo>
                  <a:lnTo>
                    <a:pt x="213" y="227"/>
                  </a:lnTo>
                  <a:lnTo>
                    <a:pt x="213" y="226"/>
                  </a:lnTo>
                  <a:lnTo>
                    <a:pt x="213" y="227"/>
                  </a:lnTo>
                  <a:lnTo>
                    <a:pt x="213" y="226"/>
                  </a:lnTo>
                  <a:close/>
                  <a:moveTo>
                    <a:pt x="216" y="226"/>
                  </a:moveTo>
                  <a:lnTo>
                    <a:pt x="216" y="225"/>
                  </a:lnTo>
                  <a:lnTo>
                    <a:pt x="216" y="226"/>
                  </a:lnTo>
                  <a:close/>
                  <a:moveTo>
                    <a:pt x="222" y="225"/>
                  </a:moveTo>
                  <a:lnTo>
                    <a:pt x="221" y="225"/>
                  </a:lnTo>
                  <a:lnTo>
                    <a:pt x="222" y="225"/>
                  </a:lnTo>
                  <a:close/>
                  <a:moveTo>
                    <a:pt x="217" y="225"/>
                  </a:moveTo>
                  <a:lnTo>
                    <a:pt x="216" y="225"/>
                  </a:lnTo>
                  <a:lnTo>
                    <a:pt x="217" y="225"/>
                  </a:lnTo>
                  <a:close/>
                  <a:moveTo>
                    <a:pt x="217" y="225"/>
                  </a:moveTo>
                  <a:lnTo>
                    <a:pt x="217" y="223"/>
                  </a:lnTo>
                  <a:lnTo>
                    <a:pt x="217" y="225"/>
                  </a:lnTo>
                  <a:close/>
                  <a:moveTo>
                    <a:pt x="217" y="223"/>
                  </a:moveTo>
                  <a:lnTo>
                    <a:pt x="216" y="225"/>
                  </a:lnTo>
                  <a:lnTo>
                    <a:pt x="216" y="223"/>
                  </a:lnTo>
                  <a:lnTo>
                    <a:pt x="217" y="223"/>
                  </a:lnTo>
                  <a:close/>
                  <a:moveTo>
                    <a:pt x="218" y="221"/>
                  </a:moveTo>
                  <a:lnTo>
                    <a:pt x="217" y="221"/>
                  </a:lnTo>
                  <a:lnTo>
                    <a:pt x="218" y="221"/>
                  </a:lnTo>
                  <a:close/>
                  <a:moveTo>
                    <a:pt x="217" y="219"/>
                  </a:moveTo>
                  <a:lnTo>
                    <a:pt x="218" y="219"/>
                  </a:lnTo>
                  <a:lnTo>
                    <a:pt x="218" y="221"/>
                  </a:lnTo>
                  <a:lnTo>
                    <a:pt x="217" y="221"/>
                  </a:lnTo>
                  <a:lnTo>
                    <a:pt x="217" y="219"/>
                  </a:lnTo>
                  <a:close/>
                  <a:moveTo>
                    <a:pt x="237" y="216"/>
                  </a:moveTo>
                  <a:lnTo>
                    <a:pt x="237" y="217"/>
                  </a:lnTo>
                  <a:lnTo>
                    <a:pt x="236" y="217"/>
                  </a:lnTo>
                  <a:lnTo>
                    <a:pt x="236" y="216"/>
                  </a:lnTo>
                  <a:lnTo>
                    <a:pt x="237" y="216"/>
                  </a:lnTo>
                  <a:close/>
                  <a:moveTo>
                    <a:pt x="239" y="214"/>
                  </a:moveTo>
                  <a:lnTo>
                    <a:pt x="239" y="216"/>
                  </a:lnTo>
                  <a:lnTo>
                    <a:pt x="237" y="216"/>
                  </a:lnTo>
                  <a:lnTo>
                    <a:pt x="239" y="216"/>
                  </a:lnTo>
                  <a:lnTo>
                    <a:pt x="239" y="214"/>
                  </a:lnTo>
                  <a:close/>
                  <a:moveTo>
                    <a:pt x="242" y="209"/>
                  </a:moveTo>
                  <a:lnTo>
                    <a:pt x="242" y="211"/>
                  </a:lnTo>
                  <a:lnTo>
                    <a:pt x="242" y="209"/>
                  </a:lnTo>
                  <a:close/>
                  <a:moveTo>
                    <a:pt x="249" y="204"/>
                  </a:moveTo>
                  <a:lnTo>
                    <a:pt x="249" y="203"/>
                  </a:lnTo>
                  <a:lnTo>
                    <a:pt x="249" y="204"/>
                  </a:lnTo>
                  <a:close/>
                  <a:moveTo>
                    <a:pt x="251" y="203"/>
                  </a:moveTo>
                  <a:lnTo>
                    <a:pt x="251" y="204"/>
                  </a:lnTo>
                  <a:lnTo>
                    <a:pt x="251" y="203"/>
                  </a:lnTo>
                  <a:lnTo>
                    <a:pt x="251" y="204"/>
                  </a:lnTo>
                  <a:lnTo>
                    <a:pt x="250" y="204"/>
                  </a:lnTo>
                  <a:lnTo>
                    <a:pt x="251" y="204"/>
                  </a:lnTo>
                  <a:lnTo>
                    <a:pt x="251" y="203"/>
                  </a:lnTo>
                  <a:close/>
                  <a:moveTo>
                    <a:pt x="254" y="195"/>
                  </a:moveTo>
                  <a:lnTo>
                    <a:pt x="255" y="195"/>
                  </a:lnTo>
                  <a:lnTo>
                    <a:pt x="254" y="195"/>
                  </a:lnTo>
                  <a:close/>
                  <a:moveTo>
                    <a:pt x="259" y="191"/>
                  </a:moveTo>
                  <a:lnTo>
                    <a:pt x="258" y="191"/>
                  </a:lnTo>
                  <a:lnTo>
                    <a:pt x="259" y="191"/>
                  </a:lnTo>
                  <a:lnTo>
                    <a:pt x="258" y="191"/>
                  </a:lnTo>
                  <a:lnTo>
                    <a:pt x="259" y="191"/>
                  </a:lnTo>
                  <a:close/>
                  <a:moveTo>
                    <a:pt x="259" y="189"/>
                  </a:moveTo>
                  <a:lnTo>
                    <a:pt x="259" y="190"/>
                  </a:lnTo>
                  <a:lnTo>
                    <a:pt x="259" y="189"/>
                  </a:lnTo>
                  <a:close/>
                  <a:moveTo>
                    <a:pt x="259" y="189"/>
                  </a:moveTo>
                  <a:lnTo>
                    <a:pt x="258" y="189"/>
                  </a:lnTo>
                  <a:lnTo>
                    <a:pt x="259" y="189"/>
                  </a:lnTo>
                  <a:close/>
                  <a:moveTo>
                    <a:pt x="259" y="188"/>
                  </a:moveTo>
                  <a:lnTo>
                    <a:pt x="259" y="189"/>
                  </a:lnTo>
                  <a:lnTo>
                    <a:pt x="259" y="188"/>
                  </a:lnTo>
                  <a:close/>
                  <a:moveTo>
                    <a:pt x="263" y="181"/>
                  </a:moveTo>
                  <a:lnTo>
                    <a:pt x="263" y="183"/>
                  </a:lnTo>
                  <a:lnTo>
                    <a:pt x="263" y="181"/>
                  </a:lnTo>
                  <a:close/>
                  <a:moveTo>
                    <a:pt x="264" y="177"/>
                  </a:moveTo>
                  <a:lnTo>
                    <a:pt x="264" y="179"/>
                  </a:lnTo>
                  <a:lnTo>
                    <a:pt x="264" y="177"/>
                  </a:lnTo>
                  <a:close/>
                  <a:moveTo>
                    <a:pt x="265" y="177"/>
                  </a:moveTo>
                  <a:lnTo>
                    <a:pt x="264" y="177"/>
                  </a:lnTo>
                  <a:lnTo>
                    <a:pt x="265" y="177"/>
                  </a:lnTo>
                  <a:close/>
                  <a:moveTo>
                    <a:pt x="265" y="176"/>
                  </a:moveTo>
                  <a:lnTo>
                    <a:pt x="265" y="177"/>
                  </a:lnTo>
                  <a:lnTo>
                    <a:pt x="265" y="176"/>
                  </a:lnTo>
                  <a:close/>
                  <a:moveTo>
                    <a:pt x="264" y="175"/>
                  </a:moveTo>
                  <a:lnTo>
                    <a:pt x="264" y="176"/>
                  </a:lnTo>
                  <a:lnTo>
                    <a:pt x="265" y="176"/>
                  </a:lnTo>
                  <a:lnTo>
                    <a:pt x="264" y="176"/>
                  </a:lnTo>
                  <a:lnTo>
                    <a:pt x="263" y="176"/>
                  </a:lnTo>
                  <a:lnTo>
                    <a:pt x="264" y="176"/>
                  </a:lnTo>
                  <a:lnTo>
                    <a:pt x="263" y="176"/>
                  </a:lnTo>
                  <a:lnTo>
                    <a:pt x="264" y="176"/>
                  </a:lnTo>
                  <a:lnTo>
                    <a:pt x="263" y="176"/>
                  </a:lnTo>
                  <a:lnTo>
                    <a:pt x="263" y="175"/>
                  </a:lnTo>
                  <a:lnTo>
                    <a:pt x="264" y="175"/>
                  </a:lnTo>
                  <a:close/>
                  <a:moveTo>
                    <a:pt x="264" y="175"/>
                  </a:moveTo>
                  <a:lnTo>
                    <a:pt x="264" y="174"/>
                  </a:lnTo>
                  <a:lnTo>
                    <a:pt x="264" y="175"/>
                  </a:lnTo>
                  <a:close/>
                  <a:moveTo>
                    <a:pt x="265" y="171"/>
                  </a:moveTo>
                  <a:lnTo>
                    <a:pt x="267" y="171"/>
                  </a:lnTo>
                  <a:lnTo>
                    <a:pt x="267" y="172"/>
                  </a:lnTo>
                  <a:lnTo>
                    <a:pt x="265" y="172"/>
                  </a:lnTo>
                  <a:lnTo>
                    <a:pt x="265" y="171"/>
                  </a:lnTo>
                  <a:close/>
                  <a:moveTo>
                    <a:pt x="263" y="168"/>
                  </a:moveTo>
                  <a:lnTo>
                    <a:pt x="263" y="167"/>
                  </a:lnTo>
                  <a:lnTo>
                    <a:pt x="263" y="168"/>
                  </a:lnTo>
                  <a:close/>
                  <a:moveTo>
                    <a:pt x="263" y="167"/>
                  </a:moveTo>
                  <a:lnTo>
                    <a:pt x="262" y="167"/>
                  </a:lnTo>
                  <a:lnTo>
                    <a:pt x="263" y="167"/>
                  </a:lnTo>
                  <a:close/>
                  <a:moveTo>
                    <a:pt x="263" y="167"/>
                  </a:moveTo>
                  <a:lnTo>
                    <a:pt x="262" y="167"/>
                  </a:lnTo>
                  <a:lnTo>
                    <a:pt x="262" y="166"/>
                  </a:lnTo>
                  <a:lnTo>
                    <a:pt x="260" y="166"/>
                  </a:lnTo>
                  <a:lnTo>
                    <a:pt x="259" y="166"/>
                  </a:lnTo>
                  <a:lnTo>
                    <a:pt x="259" y="165"/>
                  </a:lnTo>
                  <a:lnTo>
                    <a:pt x="260" y="165"/>
                  </a:lnTo>
                  <a:lnTo>
                    <a:pt x="262" y="165"/>
                  </a:lnTo>
                  <a:lnTo>
                    <a:pt x="262" y="166"/>
                  </a:lnTo>
                  <a:lnTo>
                    <a:pt x="263" y="166"/>
                  </a:lnTo>
                  <a:lnTo>
                    <a:pt x="263" y="167"/>
                  </a:lnTo>
                  <a:close/>
                  <a:moveTo>
                    <a:pt x="251" y="163"/>
                  </a:moveTo>
                  <a:lnTo>
                    <a:pt x="251" y="162"/>
                  </a:lnTo>
                  <a:lnTo>
                    <a:pt x="251" y="163"/>
                  </a:lnTo>
                  <a:close/>
                  <a:moveTo>
                    <a:pt x="256" y="124"/>
                  </a:moveTo>
                  <a:lnTo>
                    <a:pt x="255" y="124"/>
                  </a:lnTo>
                  <a:lnTo>
                    <a:pt x="256" y="124"/>
                  </a:lnTo>
                  <a:close/>
                  <a:moveTo>
                    <a:pt x="245" y="116"/>
                  </a:moveTo>
                  <a:lnTo>
                    <a:pt x="245" y="118"/>
                  </a:lnTo>
                  <a:lnTo>
                    <a:pt x="244" y="118"/>
                  </a:lnTo>
                  <a:lnTo>
                    <a:pt x="244" y="116"/>
                  </a:lnTo>
                  <a:lnTo>
                    <a:pt x="245" y="116"/>
                  </a:lnTo>
                  <a:close/>
                  <a:moveTo>
                    <a:pt x="270" y="116"/>
                  </a:moveTo>
                  <a:lnTo>
                    <a:pt x="269" y="116"/>
                  </a:lnTo>
                  <a:lnTo>
                    <a:pt x="270" y="116"/>
                  </a:lnTo>
                  <a:close/>
                  <a:moveTo>
                    <a:pt x="268" y="115"/>
                  </a:moveTo>
                  <a:lnTo>
                    <a:pt x="267" y="115"/>
                  </a:lnTo>
                  <a:lnTo>
                    <a:pt x="268" y="115"/>
                  </a:lnTo>
                  <a:close/>
                  <a:moveTo>
                    <a:pt x="260" y="114"/>
                  </a:moveTo>
                  <a:lnTo>
                    <a:pt x="259" y="114"/>
                  </a:lnTo>
                  <a:lnTo>
                    <a:pt x="260" y="114"/>
                  </a:lnTo>
                  <a:close/>
                  <a:moveTo>
                    <a:pt x="269" y="112"/>
                  </a:moveTo>
                  <a:lnTo>
                    <a:pt x="269" y="114"/>
                  </a:lnTo>
                  <a:lnTo>
                    <a:pt x="269" y="112"/>
                  </a:lnTo>
                  <a:close/>
                  <a:moveTo>
                    <a:pt x="272" y="2"/>
                  </a:moveTo>
                  <a:lnTo>
                    <a:pt x="272" y="0"/>
                  </a:lnTo>
                  <a:lnTo>
                    <a:pt x="272" y="2"/>
                  </a:lnTo>
                  <a:lnTo>
                    <a:pt x="272" y="0"/>
                  </a:lnTo>
                  <a:lnTo>
                    <a:pt x="272" y="2"/>
                  </a:lnTo>
                  <a:lnTo>
                    <a:pt x="273" y="2"/>
                  </a:lnTo>
                  <a:lnTo>
                    <a:pt x="274" y="2"/>
                  </a:lnTo>
                  <a:lnTo>
                    <a:pt x="274" y="3"/>
                  </a:lnTo>
                  <a:lnTo>
                    <a:pt x="276" y="3"/>
                  </a:lnTo>
                  <a:lnTo>
                    <a:pt x="276" y="4"/>
                  </a:lnTo>
                  <a:lnTo>
                    <a:pt x="277" y="4"/>
                  </a:lnTo>
                  <a:lnTo>
                    <a:pt x="278" y="4"/>
                  </a:lnTo>
                  <a:lnTo>
                    <a:pt x="279" y="4"/>
                  </a:lnTo>
                  <a:lnTo>
                    <a:pt x="279" y="5"/>
                  </a:lnTo>
                  <a:lnTo>
                    <a:pt x="279" y="4"/>
                  </a:lnTo>
                  <a:lnTo>
                    <a:pt x="281" y="4"/>
                  </a:lnTo>
                  <a:lnTo>
                    <a:pt x="282" y="5"/>
                  </a:lnTo>
                  <a:lnTo>
                    <a:pt x="283" y="5"/>
                  </a:lnTo>
                  <a:lnTo>
                    <a:pt x="283" y="7"/>
                  </a:lnTo>
                  <a:lnTo>
                    <a:pt x="284" y="7"/>
                  </a:lnTo>
                  <a:lnTo>
                    <a:pt x="284" y="8"/>
                  </a:lnTo>
                  <a:lnTo>
                    <a:pt x="286" y="8"/>
                  </a:lnTo>
                  <a:lnTo>
                    <a:pt x="286" y="9"/>
                  </a:lnTo>
                  <a:lnTo>
                    <a:pt x="284" y="9"/>
                  </a:lnTo>
                  <a:lnTo>
                    <a:pt x="286" y="11"/>
                  </a:lnTo>
                  <a:lnTo>
                    <a:pt x="286" y="9"/>
                  </a:lnTo>
                  <a:lnTo>
                    <a:pt x="286" y="11"/>
                  </a:lnTo>
                  <a:lnTo>
                    <a:pt x="287" y="11"/>
                  </a:lnTo>
                  <a:lnTo>
                    <a:pt x="287" y="12"/>
                  </a:lnTo>
                  <a:lnTo>
                    <a:pt x="287" y="13"/>
                  </a:lnTo>
                  <a:lnTo>
                    <a:pt x="288" y="13"/>
                  </a:lnTo>
                  <a:lnTo>
                    <a:pt x="288" y="14"/>
                  </a:lnTo>
                  <a:lnTo>
                    <a:pt x="287" y="14"/>
                  </a:lnTo>
                  <a:lnTo>
                    <a:pt x="287" y="16"/>
                  </a:lnTo>
                  <a:lnTo>
                    <a:pt x="288" y="17"/>
                  </a:lnTo>
                  <a:lnTo>
                    <a:pt x="290" y="17"/>
                  </a:lnTo>
                  <a:lnTo>
                    <a:pt x="290" y="18"/>
                  </a:lnTo>
                  <a:lnTo>
                    <a:pt x="288" y="18"/>
                  </a:lnTo>
                  <a:lnTo>
                    <a:pt x="290" y="19"/>
                  </a:lnTo>
                  <a:lnTo>
                    <a:pt x="290" y="21"/>
                  </a:lnTo>
                  <a:lnTo>
                    <a:pt x="290" y="22"/>
                  </a:lnTo>
                  <a:lnTo>
                    <a:pt x="290" y="21"/>
                  </a:lnTo>
                  <a:lnTo>
                    <a:pt x="291" y="21"/>
                  </a:lnTo>
                  <a:lnTo>
                    <a:pt x="291" y="22"/>
                  </a:lnTo>
                  <a:lnTo>
                    <a:pt x="290" y="22"/>
                  </a:lnTo>
                  <a:lnTo>
                    <a:pt x="290" y="23"/>
                  </a:lnTo>
                  <a:lnTo>
                    <a:pt x="291" y="23"/>
                  </a:lnTo>
                  <a:lnTo>
                    <a:pt x="291" y="25"/>
                  </a:lnTo>
                  <a:lnTo>
                    <a:pt x="292" y="26"/>
                  </a:lnTo>
                  <a:lnTo>
                    <a:pt x="292" y="27"/>
                  </a:lnTo>
                  <a:lnTo>
                    <a:pt x="292" y="28"/>
                  </a:lnTo>
                  <a:lnTo>
                    <a:pt x="292" y="30"/>
                  </a:lnTo>
                  <a:lnTo>
                    <a:pt x="293" y="30"/>
                  </a:lnTo>
                  <a:lnTo>
                    <a:pt x="293" y="31"/>
                  </a:lnTo>
                  <a:lnTo>
                    <a:pt x="293" y="32"/>
                  </a:lnTo>
                  <a:lnTo>
                    <a:pt x="293" y="33"/>
                  </a:lnTo>
                  <a:lnTo>
                    <a:pt x="295" y="35"/>
                  </a:lnTo>
                  <a:lnTo>
                    <a:pt x="295" y="36"/>
                  </a:lnTo>
                  <a:lnTo>
                    <a:pt x="296" y="36"/>
                  </a:lnTo>
                  <a:lnTo>
                    <a:pt x="297" y="36"/>
                  </a:lnTo>
                  <a:lnTo>
                    <a:pt x="298" y="36"/>
                  </a:lnTo>
                  <a:lnTo>
                    <a:pt x="300" y="36"/>
                  </a:lnTo>
                  <a:lnTo>
                    <a:pt x="301" y="36"/>
                  </a:lnTo>
                  <a:lnTo>
                    <a:pt x="300" y="36"/>
                  </a:lnTo>
                  <a:lnTo>
                    <a:pt x="300" y="37"/>
                  </a:lnTo>
                  <a:lnTo>
                    <a:pt x="301" y="37"/>
                  </a:lnTo>
                  <a:lnTo>
                    <a:pt x="302" y="37"/>
                  </a:lnTo>
                  <a:lnTo>
                    <a:pt x="304" y="37"/>
                  </a:lnTo>
                  <a:lnTo>
                    <a:pt x="305" y="37"/>
                  </a:lnTo>
                  <a:lnTo>
                    <a:pt x="305" y="39"/>
                  </a:lnTo>
                  <a:lnTo>
                    <a:pt x="306" y="39"/>
                  </a:lnTo>
                  <a:lnTo>
                    <a:pt x="306" y="40"/>
                  </a:lnTo>
                  <a:lnTo>
                    <a:pt x="306" y="41"/>
                  </a:lnTo>
                  <a:lnTo>
                    <a:pt x="307" y="41"/>
                  </a:lnTo>
                  <a:lnTo>
                    <a:pt x="309" y="42"/>
                  </a:lnTo>
                  <a:lnTo>
                    <a:pt x="309" y="41"/>
                  </a:lnTo>
                  <a:lnTo>
                    <a:pt x="310" y="41"/>
                  </a:lnTo>
                  <a:lnTo>
                    <a:pt x="310" y="42"/>
                  </a:lnTo>
                  <a:lnTo>
                    <a:pt x="310" y="41"/>
                  </a:lnTo>
                  <a:lnTo>
                    <a:pt x="310" y="42"/>
                  </a:lnTo>
                  <a:lnTo>
                    <a:pt x="310" y="44"/>
                  </a:lnTo>
                  <a:lnTo>
                    <a:pt x="310" y="45"/>
                  </a:lnTo>
                  <a:lnTo>
                    <a:pt x="311" y="45"/>
                  </a:lnTo>
                  <a:lnTo>
                    <a:pt x="311" y="46"/>
                  </a:lnTo>
                  <a:lnTo>
                    <a:pt x="311" y="47"/>
                  </a:lnTo>
                  <a:lnTo>
                    <a:pt x="310" y="47"/>
                  </a:lnTo>
                  <a:lnTo>
                    <a:pt x="310" y="49"/>
                  </a:lnTo>
                  <a:lnTo>
                    <a:pt x="311" y="49"/>
                  </a:lnTo>
                  <a:lnTo>
                    <a:pt x="311" y="50"/>
                  </a:lnTo>
                  <a:lnTo>
                    <a:pt x="312" y="50"/>
                  </a:lnTo>
                  <a:lnTo>
                    <a:pt x="312" y="51"/>
                  </a:lnTo>
                  <a:lnTo>
                    <a:pt x="314" y="51"/>
                  </a:lnTo>
                  <a:lnTo>
                    <a:pt x="315" y="51"/>
                  </a:lnTo>
                  <a:lnTo>
                    <a:pt x="316" y="51"/>
                  </a:lnTo>
                  <a:lnTo>
                    <a:pt x="318" y="51"/>
                  </a:lnTo>
                  <a:lnTo>
                    <a:pt x="319" y="51"/>
                  </a:lnTo>
                  <a:lnTo>
                    <a:pt x="320" y="51"/>
                  </a:lnTo>
                  <a:lnTo>
                    <a:pt x="321" y="51"/>
                  </a:lnTo>
                  <a:lnTo>
                    <a:pt x="321" y="50"/>
                  </a:lnTo>
                  <a:lnTo>
                    <a:pt x="321" y="49"/>
                  </a:lnTo>
                  <a:lnTo>
                    <a:pt x="321" y="50"/>
                  </a:lnTo>
                  <a:lnTo>
                    <a:pt x="323" y="50"/>
                  </a:lnTo>
                  <a:lnTo>
                    <a:pt x="323" y="49"/>
                  </a:lnTo>
                  <a:lnTo>
                    <a:pt x="324" y="49"/>
                  </a:lnTo>
                  <a:lnTo>
                    <a:pt x="324" y="47"/>
                  </a:lnTo>
                  <a:lnTo>
                    <a:pt x="325" y="47"/>
                  </a:lnTo>
                  <a:lnTo>
                    <a:pt x="325" y="49"/>
                  </a:lnTo>
                  <a:lnTo>
                    <a:pt x="326" y="49"/>
                  </a:lnTo>
                  <a:lnTo>
                    <a:pt x="326" y="47"/>
                  </a:lnTo>
                  <a:lnTo>
                    <a:pt x="328" y="47"/>
                  </a:lnTo>
                  <a:lnTo>
                    <a:pt x="328" y="46"/>
                  </a:lnTo>
                  <a:lnTo>
                    <a:pt x="329" y="46"/>
                  </a:lnTo>
                  <a:lnTo>
                    <a:pt x="330" y="46"/>
                  </a:lnTo>
                  <a:lnTo>
                    <a:pt x="332" y="46"/>
                  </a:lnTo>
                  <a:lnTo>
                    <a:pt x="333" y="46"/>
                  </a:lnTo>
                  <a:lnTo>
                    <a:pt x="333" y="47"/>
                  </a:lnTo>
                  <a:lnTo>
                    <a:pt x="332" y="47"/>
                  </a:lnTo>
                  <a:lnTo>
                    <a:pt x="332" y="49"/>
                  </a:lnTo>
                  <a:lnTo>
                    <a:pt x="332" y="50"/>
                  </a:lnTo>
                  <a:lnTo>
                    <a:pt x="333" y="50"/>
                  </a:lnTo>
                  <a:lnTo>
                    <a:pt x="333" y="51"/>
                  </a:lnTo>
                  <a:lnTo>
                    <a:pt x="333" y="53"/>
                  </a:lnTo>
                  <a:lnTo>
                    <a:pt x="332" y="53"/>
                  </a:lnTo>
                  <a:lnTo>
                    <a:pt x="332" y="54"/>
                  </a:lnTo>
                  <a:lnTo>
                    <a:pt x="330" y="54"/>
                  </a:lnTo>
                  <a:lnTo>
                    <a:pt x="329" y="54"/>
                  </a:lnTo>
                  <a:lnTo>
                    <a:pt x="329" y="55"/>
                  </a:lnTo>
                  <a:lnTo>
                    <a:pt x="330" y="55"/>
                  </a:lnTo>
                  <a:lnTo>
                    <a:pt x="330" y="56"/>
                  </a:lnTo>
                  <a:lnTo>
                    <a:pt x="329" y="56"/>
                  </a:lnTo>
                  <a:lnTo>
                    <a:pt x="329" y="58"/>
                  </a:lnTo>
                  <a:lnTo>
                    <a:pt x="329" y="59"/>
                  </a:lnTo>
                  <a:lnTo>
                    <a:pt x="329" y="60"/>
                  </a:lnTo>
                  <a:lnTo>
                    <a:pt x="328" y="60"/>
                  </a:lnTo>
                  <a:lnTo>
                    <a:pt x="328" y="62"/>
                  </a:lnTo>
                  <a:lnTo>
                    <a:pt x="328" y="63"/>
                  </a:lnTo>
                  <a:lnTo>
                    <a:pt x="328" y="64"/>
                  </a:lnTo>
                  <a:lnTo>
                    <a:pt x="326" y="64"/>
                  </a:lnTo>
                  <a:lnTo>
                    <a:pt x="326" y="65"/>
                  </a:lnTo>
                  <a:lnTo>
                    <a:pt x="326" y="67"/>
                  </a:lnTo>
                  <a:lnTo>
                    <a:pt x="325" y="67"/>
                  </a:lnTo>
                  <a:lnTo>
                    <a:pt x="326" y="67"/>
                  </a:lnTo>
                  <a:lnTo>
                    <a:pt x="325" y="67"/>
                  </a:lnTo>
                  <a:lnTo>
                    <a:pt x="325" y="68"/>
                  </a:lnTo>
                  <a:lnTo>
                    <a:pt x="326" y="68"/>
                  </a:lnTo>
                  <a:lnTo>
                    <a:pt x="325" y="68"/>
                  </a:lnTo>
                  <a:lnTo>
                    <a:pt x="325" y="69"/>
                  </a:lnTo>
                  <a:lnTo>
                    <a:pt x="324" y="69"/>
                  </a:lnTo>
                  <a:lnTo>
                    <a:pt x="324" y="70"/>
                  </a:lnTo>
                  <a:lnTo>
                    <a:pt x="324" y="72"/>
                  </a:lnTo>
                  <a:lnTo>
                    <a:pt x="323" y="72"/>
                  </a:lnTo>
                  <a:lnTo>
                    <a:pt x="323" y="73"/>
                  </a:lnTo>
                  <a:lnTo>
                    <a:pt x="323" y="72"/>
                  </a:lnTo>
                  <a:lnTo>
                    <a:pt x="321" y="70"/>
                  </a:lnTo>
                  <a:lnTo>
                    <a:pt x="320" y="70"/>
                  </a:lnTo>
                  <a:lnTo>
                    <a:pt x="319" y="70"/>
                  </a:lnTo>
                  <a:lnTo>
                    <a:pt x="318" y="70"/>
                  </a:lnTo>
                  <a:lnTo>
                    <a:pt x="316" y="70"/>
                  </a:lnTo>
                  <a:lnTo>
                    <a:pt x="316" y="72"/>
                  </a:lnTo>
                  <a:lnTo>
                    <a:pt x="315" y="72"/>
                  </a:lnTo>
                  <a:lnTo>
                    <a:pt x="316" y="72"/>
                  </a:lnTo>
                  <a:lnTo>
                    <a:pt x="315" y="72"/>
                  </a:lnTo>
                  <a:lnTo>
                    <a:pt x="315" y="73"/>
                  </a:lnTo>
                  <a:lnTo>
                    <a:pt x="314" y="73"/>
                  </a:lnTo>
                  <a:lnTo>
                    <a:pt x="312" y="73"/>
                  </a:lnTo>
                  <a:lnTo>
                    <a:pt x="312" y="74"/>
                  </a:lnTo>
                  <a:lnTo>
                    <a:pt x="312" y="76"/>
                  </a:lnTo>
                  <a:lnTo>
                    <a:pt x="314" y="78"/>
                  </a:lnTo>
                  <a:lnTo>
                    <a:pt x="314" y="79"/>
                  </a:lnTo>
                  <a:lnTo>
                    <a:pt x="314" y="81"/>
                  </a:lnTo>
                  <a:lnTo>
                    <a:pt x="314" y="82"/>
                  </a:lnTo>
                  <a:lnTo>
                    <a:pt x="314" y="83"/>
                  </a:lnTo>
                  <a:lnTo>
                    <a:pt x="314" y="84"/>
                  </a:lnTo>
                  <a:lnTo>
                    <a:pt x="314" y="86"/>
                  </a:lnTo>
                  <a:lnTo>
                    <a:pt x="314" y="87"/>
                  </a:lnTo>
                  <a:lnTo>
                    <a:pt x="312" y="87"/>
                  </a:lnTo>
                  <a:lnTo>
                    <a:pt x="312" y="88"/>
                  </a:lnTo>
                  <a:lnTo>
                    <a:pt x="311" y="88"/>
                  </a:lnTo>
                  <a:lnTo>
                    <a:pt x="311" y="90"/>
                  </a:lnTo>
                  <a:lnTo>
                    <a:pt x="310" y="90"/>
                  </a:lnTo>
                  <a:lnTo>
                    <a:pt x="309" y="90"/>
                  </a:lnTo>
                  <a:lnTo>
                    <a:pt x="309" y="91"/>
                  </a:lnTo>
                  <a:lnTo>
                    <a:pt x="310" y="90"/>
                  </a:lnTo>
                  <a:lnTo>
                    <a:pt x="310" y="91"/>
                  </a:lnTo>
                  <a:lnTo>
                    <a:pt x="309" y="91"/>
                  </a:lnTo>
                  <a:lnTo>
                    <a:pt x="309" y="90"/>
                  </a:lnTo>
                  <a:lnTo>
                    <a:pt x="309" y="88"/>
                  </a:lnTo>
                  <a:lnTo>
                    <a:pt x="307" y="88"/>
                  </a:lnTo>
                  <a:lnTo>
                    <a:pt x="306" y="88"/>
                  </a:lnTo>
                  <a:lnTo>
                    <a:pt x="306" y="90"/>
                  </a:lnTo>
                  <a:lnTo>
                    <a:pt x="306" y="91"/>
                  </a:lnTo>
                  <a:lnTo>
                    <a:pt x="305" y="91"/>
                  </a:lnTo>
                  <a:lnTo>
                    <a:pt x="305" y="92"/>
                  </a:lnTo>
                  <a:lnTo>
                    <a:pt x="304" y="92"/>
                  </a:lnTo>
                  <a:lnTo>
                    <a:pt x="302" y="92"/>
                  </a:lnTo>
                  <a:lnTo>
                    <a:pt x="302" y="93"/>
                  </a:lnTo>
                  <a:lnTo>
                    <a:pt x="302" y="95"/>
                  </a:lnTo>
                  <a:lnTo>
                    <a:pt x="301" y="95"/>
                  </a:lnTo>
                  <a:lnTo>
                    <a:pt x="300" y="95"/>
                  </a:lnTo>
                  <a:lnTo>
                    <a:pt x="298" y="95"/>
                  </a:lnTo>
                  <a:lnTo>
                    <a:pt x="297" y="95"/>
                  </a:lnTo>
                  <a:lnTo>
                    <a:pt x="296" y="95"/>
                  </a:lnTo>
                  <a:lnTo>
                    <a:pt x="296" y="96"/>
                  </a:lnTo>
                  <a:lnTo>
                    <a:pt x="297" y="97"/>
                  </a:lnTo>
                  <a:lnTo>
                    <a:pt x="297" y="98"/>
                  </a:lnTo>
                  <a:lnTo>
                    <a:pt x="297" y="100"/>
                  </a:lnTo>
                  <a:lnTo>
                    <a:pt x="296" y="100"/>
                  </a:lnTo>
                  <a:lnTo>
                    <a:pt x="296" y="98"/>
                  </a:lnTo>
                  <a:lnTo>
                    <a:pt x="296" y="100"/>
                  </a:lnTo>
                  <a:lnTo>
                    <a:pt x="296" y="98"/>
                  </a:lnTo>
                  <a:lnTo>
                    <a:pt x="296" y="100"/>
                  </a:lnTo>
                  <a:lnTo>
                    <a:pt x="295" y="100"/>
                  </a:lnTo>
                  <a:lnTo>
                    <a:pt x="293" y="100"/>
                  </a:lnTo>
                  <a:lnTo>
                    <a:pt x="293" y="98"/>
                  </a:lnTo>
                  <a:lnTo>
                    <a:pt x="292" y="98"/>
                  </a:lnTo>
                  <a:lnTo>
                    <a:pt x="291" y="98"/>
                  </a:lnTo>
                  <a:lnTo>
                    <a:pt x="292" y="98"/>
                  </a:lnTo>
                  <a:lnTo>
                    <a:pt x="291" y="98"/>
                  </a:lnTo>
                  <a:lnTo>
                    <a:pt x="291" y="97"/>
                  </a:lnTo>
                  <a:lnTo>
                    <a:pt x="290" y="97"/>
                  </a:lnTo>
                  <a:lnTo>
                    <a:pt x="288" y="97"/>
                  </a:lnTo>
                  <a:lnTo>
                    <a:pt x="290" y="97"/>
                  </a:lnTo>
                  <a:lnTo>
                    <a:pt x="288" y="97"/>
                  </a:lnTo>
                  <a:lnTo>
                    <a:pt x="288" y="98"/>
                  </a:lnTo>
                  <a:lnTo>
                    <a:pt x="288" y="100"/>
                  </a:lnTo>
                  <a:lnTo>
                    <a:pt x="287" y="100"/>
                  </a:lnTo>
                  <a:lnTo>
                    <a:pt x="287" y="101"/>
                  </a:lnTo>
                  <a:lnTo>
                    <a:pt x="286" y="102"/>
                  </a:lnTo>
                  <a:lnTo>
                    <a:pt x="284" y="104"/>
                  </a:lnTo>
                  <a:lnTo>
                    <a:pt x="286" y="104"/>
                  </a:lnTo>
                  <a:lnTo>
                    <a:pt x="284" y="104"/>
                  </a:lnTo>
                  <a:lnTo>
                    <a:pt x="283" y="104"/>
                  </a:lnTo>
                  <a:lnTo>
                    <a:pt x="283" y="105"/>
                  </a:lnTo>
                  <a:lnTo>
                    <a:pt x="282" y="105"/>
                  </a:lnTo>
                  <a:lnTo>
                    <a:pt x="281" y="105"/>
                  </a:lnTo>
                  <a:lnTo>
                    <a:pt x="281" y="106"/>
                  </a:lnTo>
                  <a:lnTo>
                    <a:pt x="279" y="106"/>
                  </a:lnTo>
                  <a:lnTo>
                    <a:pt x="278" y="107"/>
                  </a:lnTo>
                  <a:lnTo>
                    <a:pt x="277" y="107"/>
                  </a:lnTo>
                  <a:lnTo>
                    <a:pt x="277" y="109"/>
                  </a:lnTo>
                  <a:lnTo>
                    <a:pt x="277" y="110"/>
                  </a:lnTo>
                  <a:lnTo>
                    <a:pt x="276" y="110"/>
                  </a:lnTo>
                  <a:lnTo>
                    <a:pt x="276" y="111"/>
                  </a:lnTo>
                  <a:lnTo>
                    <a:pt x="274" y="111"/>
                  </a:lnTo>
                  <a:lnTo>
                    <a:pt x="273" y="111"/>
                  </a:lnTo>
                  <a:lnTo>
                    <a:pt x="272" y="110"/>
                  </a:lnTo>
                  <a:lnTo>
                    <a:pt x="273" y="110"/>
                  </a:lnTo>
                  <a:lnTo>
                    <a:pt x="272" y="110"/>
                  </a:lnTo>
                  <a:lnTo>
                    <a:pt x="272" y="111"/>
                  </a:lnTo>
                  <a:lnTo>
                    <a:pt x="270" y="111"/>
                  </a:lnTo>
                  <a:lnTo>
                    <a:pt x="272" y="111"/>
                  </a:lnTo>
                  <a:lnTo>
                    <a:pt x="270" y="111"/>
                  </a:lnTo>
                  <a:lnTo>
                    <a:pt x="270" y="112"/>
                  </a:lnTo>
                  <a:lnTo>
                    <a:pt x="269" y="112"/>
                  </a:lnTo>
                  <a:lnTo>
                    <a:pt x="269" y="111"/>
                  </a:lnTo>
                  <a:lnTo>
                    <a:pt x="269" y="112"/>
                  </a:lnTo>
                  <a:lnTo>
                    <a:pt x="269" y="111"/>
                  </a:lnTo>
                  <a:lnTo>
                    <a:pt x="269" y="112"/>
                  </a:lnTo>
                  <a:lnTo>
                    <a:pt x="268" y="112"/>
                  </a:lnTo>
                  <a:lnTo>
                    <a:pt x="267" y="112"/>
                  </a:lnTo>
                  <a:lnTo>
                    <a:pt x="267" y="114"/>
                  </a:lnTo>
                  <a:lnTo>
                    <a:pt x="265" y="114"/>
                  </a:lnTo>
                  <a:lnTo>
                    <a:pt x="265" y="115"/>
                  </a:lnTo>
                  <a:lnTo>
                    <a:pt x="265" y="114"/>
                  </a:lnTo>
                  <a:lnTo>
                    <a:pt x="265" y="115"/>
                  </a:lnTo>
                  <a:lnTo>
                    <a:pt x="264" y="115"/>
                  </a:lnTo>
                  <a:lnTo>
                    <a:pt x="264" y="116"/>
                  </a:lnTo>
                  <a:lnTo>
                    <a:pt x="263" y="116"/>
                  </a:lnTo>
                  <a:lnTo>
                    <a:pt x="263" y="118"/>
                  </a:lnTo>
                  <a:lnTo>
                    <a:pt x="263" y="116"/>
                  </a:lnTo>
                  <a:lnTo>
                    <a:pt x="262" y="116"/>
                  </a:lnTo>
                  <a:lnTo>
                    <a:pt x="262" y="118"/>
                  </a:lnTo>
                  <a:lnTo>
                    <a:pt x="260" y="118"/>
                  </a:lnTo>
                  <a:lnTo>
                    <a:pt x="259" y="118"/>
                  </a:lnTo>
                  <a:lnTo>
                    <a:pt x="259" y="119"/>
                  </a:lnTo>
                  <a:lnTo>
                    <a:pt x="259" y="118"/>
                  </a:lnTo>
                  <a:lnTo>
                    <a:pt x="259" y="116"/>
                  </a:lnTo>
                  <a:lnTo>
                    <a:pt x="260" y="116"/>
                  </a:lnTo>
                  <a:lnTo>
                    <a:pt x="262" y="116"/>
                  </a:lnTo>
                  <a:lnTo>
                    <a:pt x="262" y="115"/>
                  </a:lnTo>
                  <a:lnTo>
                    <a:pt x="262" y="114"/>
                  </a:lnTo>
                  <a:lnTo>
                    <a:pt x="263" y="114"/>
                  </a:lnTo>
                  <a:lnTo>
                    <a:pt x="262" y="114"/>
                  </a:lnTo>
                  <a:lnTo>
                    <a:pt x="260" y="114"/>
                  </a:lnTo>
                  <a:lnTo>
                    <a:pt x="260" y="112"/>
                  </a:lnTo>
                  <a:lnTo>
                    <a:pt x="259" y="112"/>
                  </a:lnTo>
                  <a:lnTo>
                    <a:pt x="260" y="112"/>
                  </a:lnTo>
                  <a:lnTo>
                    <a:pt x="262" y="112"/>
                  </a:lnTo>
                  <a:lnTo>
                    <a:pt x="262" y="111"/>
                  </a:lnTo>
                  <a:lnTo>
                    <a:pt x="260" y="111"/>
                  </a:lnTo>
                  <a:lnTo>
                    <a:pt x="260" y="110"/>
                  </a:lnTo>
                  <a:lnTo>
                    <a:pt x="262" y="111"/>
                  </a:lnTo>
                  <a:lnTo>
                    <a:pt x="262" y="110"/>
                  </a:lnTo>
                  <a:lnTo>
                    <a:pt x="263" y="110"/>
                  </a:lnTo>
                  <a:lnTo>
                    <a:pt x="263" y="109"/>
                  </a:lnTo>
                  <a:lnTo>
                    <a:pt x="264" y="109"/>
                  </a:lnTo>
                  <a:lnTo>
                    <a:pt x="264" y="107"/>
                  </a:lnTo>
                  <a:lnTo>
                    <a:pt x="264" y="106"/>
                  </a:lnTo>
                  <a:lnTo>
                    <a:pt x="265" y="106"/>
                  </a:lnTo>
                  <a:lnTo>
                    <a:pt x="264" y="105"/>
                  </a:lnTo>
                  <a:lnTo>
                    <a:pt x="263" y="104"/>
                  </a:lnTo>
                  <a:lnTo>
                    <a:pt x="263" y="102"/>
                  </a:lnTo>
                  <a:lnTo>
                    <a:pt x="263" y="104"/>
                  </a:lnTo>
                  <a:lnTo>
                    <a:pt x="262" y="104"/>
                  </a:lnTo>
                  <a:lnTo>
                    <a:pt x="260" y="104"/>
                  </a:lnTo>
                  <a:lnTo>
                    <a:pt x="260" y="102"/>
                  </a:lnTo>
                  <a:lnTo>
                    <a:pt x="260" y="104"/>
                  </a:lnTo>
                  <a:lnTo>
                    <a:pt x="259" y="104"/>
                  </a:lnTo>
                  <a:lnTo>
                    <a:pt x="259" y="102"/>
                  </a:lnTo>
                  <a:lnTo>
                    <a:pt x="259" y="104"/>
                  </a:lnTo>
                  <a:lnTo>
                    <a:pt x="258" y="104"/>
                  </a:lnTo>
                  <a:lnTo>
                    <a:pt x="258" y="105"/>
                  </a:lnTo>
                  <a:lnTo>
                    <a:pt x="256" y="105"/>
                  </a:lnTo>
                  <a:lnTo>
                    <a:pt x="256" y="106"/>
                  </a:lnTo>
                  <a:lnTo>
                    <a:pt x="255" y="106"/>
                  </a:lnTo>
                  <a:lnTo>
                    <a:pt x="255" y="107"/>
                  </a:lnTo>
                  <a:lnTo>
                    <a:pt x="255" y="109"/>
                  </a:lnTo>
                  <a:lnTo>
                    <a:pt x="254" y="109"/>
                  </a:lnTo>
                  <a:lnTo>
                    <a:pt x="253" y="109"/>
                  </a:lnTo>
                  <a:lnTo>
                    <a:pt x="253" y="110"/>
                  </a:lnTo>
                  <a:lnTo>
                    <a:pt x="251" y="110"/>
                  </a:lnTo>
                  <a:lnTo>
                    <a:pt x="250" y="110"/>
                  </a:lnTo>
                  <a:lnTo>
                    <a:pt x="250" y="111"/>
                  </a:lnTo>
                  <a:lnTo>
                    <a:pt x="249" y="111"/>
                  </a:lnTo>
                  <a:lnTo>
                    <a:pt x="249" y="112"/>
                  </a:lnTo>
                  <a:lnTo>
                    <a:pt x="249" y="114"/>
                  </a:lnTo>
                  <a:lnTo>
                    <a:pt x="248" y="114"/>
                  </a:lnTo>
                  <a:lnTo>
                    <a:pt x="248" y="115"/>
                  </a:lnTo>
                  <a:lnTo>
                    <a:pt x="246" y="115"/>
                  </a:lnTo>
                  <a:lnTo>
                    <a:pt x="246" y="116"/>
                  </a:lnTo>
                  <a:lnTo>
                    <a:pt x="246" y="115"/>
                  </a:lnTo>
                  <a:lnTo>
                    <a:pt x="248" y="115"/>
                  </a:lnTo>
                  <a:lnTo>
                    <a:pt x="246" y="115"/>
                  </a:lnTo>
                  <a:lnTo>
                    <a:pt x="245" y="115"/>
                  </a:lnTo>
                  <a:lnTo>
                    <a:pt x="245" y="116"/>
                  </a:lnTo>
                  <a:lnTo>
                    <a:pt x="244" y="116"/>
                  </a:lnTo>
                  <a:lnTo>
                    <a:pt x="242" y="116"/>
                  </a:lnTo>
                  <a:lnTo>
                    <a:pt x="242" y="115"/>
                  </a:lnTo>
                  <a:lnTo>
                    <a:pt x="241" y="115"/>
                  </a:lnTo>
                  <a:lnTo>
                    <a:pt x="240" y="116"/>
                  </a:lnTo>
                  <a:lnTo>
                    <a:pt x="240" y="118"/>
                  </a:lnTo>
                  <a:lnTo>
                    <a:pt x="240" y="119"/>
                  </a:lnTo>
                  <a:lnTo>
                    <a:pt x="239" y="119"/>
                  </a:lnTo>
                  <a:lnTo>
                    <a:pt x="240" y="119"/>
                  </a:lnTo>
                  <a:lnTo>
                    <a:pt x="240" y="120"/>
                  </a:lnTo>
                  <a:lnTo>
                    <a:pt x="240" y="121"/>
                  </a:lnTo>
                  <a:lnTo>
                    <a:pt x="241" y="121"/>
                  </a:lnTo>
                  <a:lnTo>
                    <a:pt x="241" y="123"/>
                  </a:lnTo>
                  <a:lnTo>
                    <a:pt x="242" y="123"/>
                  </a:lnTo>
                  <a:lnTo>
                    <a:pt x="244" y="123"/>
                  </a:lnTo>
                  <a:lnTo>
                    <a:pt x="245" y="123"/>
                  </a:lnTo>
                  <a:lnTo>
                    <a:pt x="246" y="123"/>
                  </a:lnTo>
                  <a:lnTo>
                    <a:pt x="246" y="124"/>
                  </a:lnTo>
                  <a:lnTo>
                    <a:pt x="248" y="124"/>
                  </a:lnTo>
                  <a:lnTo>
                    <a:pt x="248" y="125"/>
                  </a:lnTo>
                  <a:lnTo>
                    <a:pt x="249" y="125"/>
                  </a:lnTo>
                  <a:lnTo>
                    <a:pt x="248" y="125"/>
                  </a:lnTo>
                  <a:lnTo>
                    <a:pt x="248" y="126"/>
                  </a:lnTo>
                  <a:lnTo>
                    <a:pt x="246" y="126"/>
                  </a:lnTo>
                  <a:lnTo>
                    <a:pt x="246" y="128"/>
                  </a:lnTo>
                  <a:lnTo>
                    <a:pt x="246" y="129"/>
                  </a:lnTo>
                  <a:lnTo>
                    <a:pt x="248" y="129"/>
                  </a:lnTo>
                  <a:lnTo>
                    <a:pt x="249" y="129"/>
                  </a:lnTo>
                  <a:lnTo>
                    <a:pt x="250" y="129"/>
                  </a:lnTo>
                  <a:lnTo>
                    <a:pt x="251" y="129"/>
                  </a:lnTo>
                  <a:lnTo>
                    <a:pt x="251" y="128"/>
                  </a:lnTo>
                  <a:lnTo>
                    <a:pt x="253" y="128"/>
                  </a:lnTo>
                  <a:lnTo>
                    <a:pt x="254" y="126"/>
                  </a:lnTo>
                  <a:lnTo>
                    <a:pt x="254" y="125"/>
                  </a:lnTo>
                  <a:lnTo>
                    <a:pt x="255" y="125"/>
                  </a:lnTo>
                  <a:lnTo>
                    <a:pt x="256" y="125"/>
                  </a:lnTo>
                  <a:lnTo>
                    <a:pt x="258" y="125"/>
                  </a:lnTo>
                  <a:lnTo>
                    <a:pt x="259" y="125"/>
                  </a:lnTo>
                  <a:lnTo>
                    <a:pt x="259" y="126"/>
                  </a:lnTo>
                  <a:lnTo>
                    <a:pt x="260" y="126"/>
                  </a:lnTo>
                  <a:lnTo>
                    <a:pt x="260" y="128"/>
                  </a:lnTo>
                  <a:lnTo>
                    <a:pt x="262" y="128"/>
                  </a:lnTo>
                  <a:lnTo>
                    <a:pt x="263" y="128"/>
                  </a:lnTo>
                  <a:lnTo>
                    <a:pt x="263" y="126"/>
                  </a:lnTo>
                  <a:lnTo>
                    <a:pt x="264" y="126"/>
                  </a:lnTo>
                  <a:lnTo>
                    <a:pt x="264" y="128"/>
                  </a:lnTo>
                  <a:lnTo>
                    <a:pt x="265" y="128"/>
                  </a:lnTo>
                  <a:lnTo>
                    <a:pt x="267" y="128"/>
                  </a:lnTo>
                  <a:lnTo>
                    <a:pt x="267" y="129"/>
                  </a:lnTo>
                  <a:lnTo>
                    <a:pt x="267" y="128"/>
                  </a:lnTo>
                  <a:lnTo>
                    <a:pt x="267" y="129"/>
                  </a:lnTo>
                  <a:lnTo>
                    <a:pt x="265" y="130"/>
                  </a:lnTo>
                  <a:lnTo>
                    <a:pt x="265" y="129"/>
                  </a:lnTo>
                  <a:lnTo>
                    <a:pt x="265" y="130"/>
                  </a:lnTo>
                  <a:lnTo>
                    <a:pt x="267" y="130"/>
                  </a:lnTo>
                  <a:lnTo>
                    <a:pt x="267" y="132"/>
                  </a:lnTo>
                  <a:lnTo>
                    <a:pt x="267" y="130"/>
                  </a:lnTo>
                  <a:lnTo>
                    <a:pt x="265" y="130"/>
                  </a:lnTo>
                  <a:lnTo>
                    <a:pt x="265" y="132"/>
                  </a:lnTo>
                  <a:lnTo>
                    <a:pt x="265" y="130"/>
                  </a:lnTo>
                  <a:lnTo>
                    <a:pt x="265" y="132"/>
                  </a:lnTo>
                  <a:lnTo>
                    <a:pt x="264" y="132"/>
                  </a:lnTo>
                  <a:lnTo>
                    <a:pt x="265" y="132"/>
                  </a:lnTo>
                  <a:lnTo>
                    <a:pt x="264" y="132"/>
                  </a:lnTo>
                  <a:lnTo>
                    <a:pt x="264" y="130"/>
                  </a:lnTo>
                  <a:lnTo>
                    <a:pt x="264" y="132"/>
                  </a:lnTo>
                  <a:lnTo>
                    <a:pt x="264" y="130"/>
                  </a:lnTo>
                  <a:lnTo>
                    <a:pt x="263" y="130"/>
                  </a:lnTo>
                  <a:lnTo>
                    <a:pt x="263" y="132"/>
                  </a:lnTo>
                  <a:lnTo>
                    <a:pt x="262" y="132"/>
                  </a:lnTo>
                  <a:lnTo>
                    <a:pt x="260" y="132"/>
                  </a:lnTo>
                  <a:lnTo>
                    <a:pt x="262" y="132"/>
                  </a:lnTo>
                  <a:lnTo>
                    <a:pt x="260" y="132"/>
                  </a:lnTo>
                  <a:lnTo>
                    <a:pt x="260" y="133"/>
                  </a:lnTo>
                  <a:lnTo>
                    <a:pt x="259" y="133"/>
                  </a:lnTo>
                  <a:lnTo>
                    <a:pt x="258" y="133"/>
                  </a:lnTo>
                  <a:lnTo>
                    <a:pt x="256" y="133"/>
                  </a:lnTo>
                  <a:lnTo>
                    <a:pt x="256" y="134"/>
                  </a:lnTo>
                  <a:lnTo>
                    <a:pt x="256" y="133"/>
                  </a:lnTo>
                  <a:lnTo>
                    <a:pt x="258" y="133"/>
                  </a:lnTo>
                  <a:lnTo>
                    <a:pt x="258" y="134"/>
                  </a:lnTo>
                  <a:lnTo>
                    <a:pt x="256" y="134"/>
                  </a:lnTo>
                  <a:lnTo>
                    <a:pt x="256" y="135"/>
                  </a:lnTo>
                  <a:lnTo>
                    <a:pt x="256" y="137"/>
                  </a:lnTo>
                  <a:lnTo>
                    <a:pt x="255" y="137"/>
                  </a:lnTo>
                  <a:lnTo>
                    <a:pt x="254" y="137"/>
                  </a:lnTo>
                  <a:lnTo>
                    <a:pt x="254" y="135"/>
                  </a:lnTo>
                  <a:lnTo>
                    <a:pt x="253" y="135"/>
                  </a:lnTo>
                  <a:lnTo>
                    <a:pt x="253" y="137"/>
                  </a:lnTo>
                  <a:lnTo>
                    <a:pt x="254" y="137"/>
                  </a:lnTo>
                  <a:lnTo>
                    <a:pt x="254" y="138"/>
                  </a:lnTo>
                  <a:lnTo>
                    <a:pt x="254" y="137"/>
                  </a:lnTo>
                  <a:lnTo>
                    <a:pt x="254" y="138"/>
                  </a:lnTo>
                  <a:lnTo>
                    <a:pt x="253" y="138"/>
                  </a:lnTo>
                  <a:lnTo>
                    <a:pt x="253" y="139"/>
                  </a:lnTo>
                  <a:lnTo>
                    <a:pt x="251" y="139"/>
                  </a:lnTo>
                  <a:lnTo>
                    <a:pt x="253" y="139"/>
                  </a:lnTo>
                  <a:lnTo>
                    <a:pt x="251" y="139"/>
                  </a:lnTo>
                  <a:lnTo>
                    <a:pt x="253" y="139"/>
                  </a:lnTo>
                  <a:lnTo>
                    <a:pt x="251" y="139"/>
                  </a:lnTo>
                  <a:lnTo>
                    <a:pt x="251" y="140"/>
                  </a:lnTo>
                  <a:lnTo>
                    <a:pt x="251" y="139"/>
                  </a:lnTo>
                  <a:lnTo>
                    <a:pt x="251" y="140"/>
                  </a:lnTo>
                  <a:lnTo>
                    <a:pt x="250" y="140"/>
                  </a:lnTo>
                  <a:lnTo>
                    <a:pt x="250" y="142"/>
                  </a:lnTo>
                  <a:lnTo>
                    <a:pt x="249" y="142"/>
                  </a:lnTo>
                  <a:lnTo>
                    <a:pt x="249" y="143"/>
                  </a:lnTo>
                  <a:lnTo>
                    <a:pt x="249" y="144"/>
                  </a:lnTo>
                  <a:lnTo>
                    <a:pt x="248" y="144"/>
                  </a:lnTo>
                  <a:lnTo>
                    <a:pt x="249" y="144"/>
                  </a:lnTo>
                  <a:lnTo>
                    <a:pt x="248" y="144"/>
                  </a:lnTo>
                  <a:lnTo>
                    <a:pt x="248" y="146"/>
                  </a:lnTo>
                  <a:lnTo>
                    <a:pt x="249" y="146"/>
                  </a:lnTo>
                  <a:lnTo>
                    <a:pt x="248" y="146"/>
                  </a:lnTo>
                  <a:lnTo>
                    <a:pt x="249" y="146"/>
                  </a:lnTo>
                  <a:lnTo>
                    <a:pt x="250" y="146"/>
                  </a:lnTo>
                  <a:lnTo>
                    <a:pt x="250" y="147"/>
                  </a:lnTo>
                  <a:lnTo>
                    <a:pt x="251" y="147"/>
                  </a:lnTo>
                  <a:lnTo>
                    <a:pt x="253" y="147"/>
                  </a:lnTo>
                  <a:lnTo>
                    <a:pt x="253" y="148"/>
                  </a:lnTo>
                  <a:lnTo>
                    <a:pt x="254" y="148"/>
                  </a:lnTo>
                  <a:lnTo>
                    <a:pt x="254" y="149"/>
                  </a:lnTo>
                  <a:lnTo>
                    <a:pt x="254" y="151"/>
                  </a:lnTo>
                  <a:lnTo>
                    <a:pt x="255" y="151"/>
                  </a:lnTo>
                  <a:lnTo>
                    <a:pt x="255" y="152"/>
                  </a:lnTo>
                  <a:lnTo>
                    <a:pt x="255" y="153"/>
                  </a:lnTo>
                  <a:lnTo>
                    <a:pt x="256" y="154"/>
                  </a:lnTo>
                  <a:lnTo>
                    <a:pt x="256" y="156"/>
                  </a:lnTo>
                  <a:lnTo>
                    <a:pt x="256" y="157"/>
                  </a:lnTo>
                  <a:lnTo>
                    <a:pt x="258" y="157"/>
                  </a:lnTo>
                  <a:lnTo>
                    <a:pt x="258" y="158"/>
                  </a:lnTo>
                  <a:lnTo>
                    <a:pt x="258" y="160"/>
                  </a:lnTo>
                  <a:lnTo>
                    <a:pt x="258" y="158"/>
                  </a:lnTo>
                  <a:lnTo>
                    <a:pt x="256" y="158"/>
                  </a:lnTo>
                  <a:lnTo>
                    <a:pt x="258" y="160"/>
                  </a:lnTo>
                  <a:lnTo>
                    <a:pt x="259" y="160"/>
                  </a:lnTo>
                  <a:lnTo>
                    <a:pt x="259" y="161"/>
                  </a:lnTo>
                  <a:lnTo>
                    <a:pt x="259" y="160"/>
                  </a:lnTo>
                  <a:lnTo>
                    <a:pt x="259" y="161"/>
                  </a:lnTo>
                  <a:lnTo>
                    <a:pt x="260" y="161"/>
                  </a:lnTo>
                  <a:lnTo>
                    <a:pt x="260" y="162"/>
                  </a:lnTo>
                  <a:lnTo>
                    <a:pt x="262" y="163"/>
                  </a:lnTo>
                  <a:lnTo>
                    <a:pt x="263" y="163"/>
                  </a:lnTo>
                  <a:lnTo>
                    <a:pt x="263" y="165"/>
                  </a:lnTo>
                  <a:lnTo>
                    <a:pt x="263" y="166"/>
                  </a:lnTo>
                  <a:lnTo>
                    <a:pt x="262" y="165"/>
                  </a:lnTo>
                  <a:lnTo>
                    <a:pt x="260" y="165"/>
                  </a:lnTo>
                  <a:lnTo>
                    <a:pt x="259" y="165"/>
                  </a:lnTo>
                  <a:lnTo>
                    <a:pt x="258" y="165"/>
                  </a:lnTo>
                  <a:lnTo>
                    <a:pt x="258" y="163"/>
                  </a:lnTo>
                  <a:lnTo>
                    <a:pt x="256" y="163"/>
                  </a:lnTo>
                  <a:lnTo>
                    <a:pt x="255" y="163"/>
                  </a:lnTo>
                  <a:lnTo>
                    <a:pt x="254" y="163"/>
                  </a:lnTo>
                  <a:lnTo>
                    <a:pt x="253" y="163"/>
                  </a:lnTo>
                  <a:lnTo>
                    <a:pt x="253" y="162"/>
                  </a:lnTo>
                  <a:lnTo>
                    <a:pt x="251" y="162"/>
                  </a:lnTo>
                  <a:lnTo>
                    <a:pt x="251" y="161"/>
                  </a:lnTo>
                  <a:lnTo>
                    <a:pt x="250" y="161"/>
                  </a:lnTo>
                  <a:lnTo>
                    <a:pt x="251" y="161"/>
                  </a:lnTo>
                  <a:lnTo>
                    <a:pt x="251" y="162"/>
                  </a:lnTo>
                  <a:lnTo>
                    <a:pt x="250" y="162"/>
                  </a:lnTo>
                  <a:lnTo>
                    <a:pt x="251" y="162"/>
                  </a:lnTo>
                  <a:lnTo>
                    <a:pt x="251" y="163"/>
                  </a:lnTo>
                  <a:lnTo>
                    <a:pt x="253" y="163"/>
                  </a:lnTo>
                  <a:lnTo>
                    <a:pt x="254" y="163"/>
                  </a:lnTo>
                  <a:lnTo>
                    <a:pt x="255" y="163"/>
                  </a:lnTo>
                  <a:lnTo>
                    <a:pt x="256" y="163"/>
                  </a:lnTo>
                  <a:lnTo>
                    <a:pt x="256" y="165"/>
                  </a:lnTo>
                  <a:lnTo>
                    <a:pt x="258" y="165"/>
                  </a:lnTo>
                  <a:lnTo>
                    <a:pt x="259" y="166"/>
                  </a:lnTo>
                  <a:lnTo>
                    <a:pt x="260" y="167"/>
                  </a:lnTo>
                  <a:lnTo>
                    <a:pt x="262" y="167"/>
                  </a:lnTo>
                  <a:lnTo>
                    <a:pt x="262" y="168"/>
                  </a:lnTo>
                  <a:lnTo>
                    <a:pt x="263" y="168"/>
                  </a:lnTo>
                  <a:lnTo>
                    <a:pt x="263" y="170"/>
                  </a:lnTo>
                  <a:lnTo>
                    <a:pt x="263" y="171"/>
                  </a:lnTo>
                  <a:lnTo>
                    <a:pt x="262" y="171"/>
                  </a:lnTo>
                  <a:lnTo>
                    <a:pt x="260" y="171"/>
                  </a:lnTo>
                  <a:lnTo>
                    <a:pt x="260" y="172"/>
                  </a:lnTo>
                  <a:lnTo>
                    <a:pt x="259" y="172"/>
                  </a:lnTo>
                  <a:lnTo>
                    <a:pt x="258" y="172"/>
                  </a:lnTo>
                  <a:lnTo>
                    <a:pt x="258" y="174"/>
                  </a:lnTo>
                  <a:lnTo>
                    <a:pt x="256" y="174"/>
                  </a:lnTo>
                  <a:lnTo>
                    <a:pt x="256" y="175"/>
                  </a:lnTo>
                  <a:lnTo>
                    <a:pt x="256" y="174"/>
                  </a:lnTo>
                  <a:lnTo>
                    <a:pt x="255" y="174"/>
                  </a:lnTo>
                  <a:lnTo>
                    <a:pt x="255" y="175"/>
                  </a:lnTo>
                  <a:lnTo>
                    <a:pt x="254" y="175"/>
                  </a:lnTo>
                  <a:lnTo>
                    <a:pt x="255" y="175"/>
                  </a:lnTo>
                  <a:lnTo>
                    <a:pt x="255" y="174"/>
                  </a:lnTo>
                  <a:lnTo>
                    <a:pt x="256" y="174"/>
                  </a:lnTo>
                  <a:lnTo>
                    <a:pt x="256" y="175"/>
                  </a:lnTo>
                  <a:lnTo>
                    <a:pt x="256" y="176"/>
                  </a:lnTo>
                  <a:lnTo>
                    <a:pt x="256" y="175"/>
                  </a:lnTo>
                  <a:lnTo>
                    <a:pt x="258" y="175"/>
                  </a:lnTo>
                  <a:lnTo>
                    <a:pt x="259" y="175"/>
                  </a:lnTo>
                  <a:lnTo>
                    <a:pt x="259" y="174"/>
                  </a:lnTo>
                  <a:lnTo>
                    <a:pt x="260" y="174"/>
                  </a:lnTo>
                  <a:lnTo>
                    <a:pt x="260" y="175"/>
                  </a:lnTo>
                  <a:lnTo>
                    <a:pt x="262" y="175"/>
                  </a:lnTo>
                  <a:lnTo>
                    <a:pt x="262" y="176"/>
                  </a:lnTo>
                  <a:lnTo>
                    <a:pt x="263" y="176"/>
                  </a:lnTo>
                  <a:lnTo>
                    <a:pt x="263" y="177"/>
                  </a:lnTo>
                  <a:lnTo>
                    <a:pt x="264" y="177"/>
                  </a:lnTo>
                  <a:lnTo>
                    <a:pt x="264" y="176"/>
                  </a:lnTo>
                  <a:lnTo>
                    <a:pt x="264" y="177"/>
                  </a:lnTo>
                  <a:lnTo>
                    <a:pt x="263" y="177"/>
                  </a:lnTo>
                  <a:lnTo>
                    <a:pt x="263" y="179"/>
                  </a:lnTo>
                  <a:lnTo>
                    <a:pt x="262" y="179"/>
                  </a:lnTo>
                  <a:lnTo>
                    <a:pt x="260" y="179"/>
                  </a:lnTo>
                  <a:lnTo>
                    <a:pt x="260" y="180"/>
                  </a:lnTo>
                  <a:lnTo>
                    <a:pt x="262" y="180"/>
                  </a:lnTo>
                  <a:lnTo>
                    <a:pt x="262" y="179"/>
                  </a:lnTo>
                  <a:lnTo>
                    <a:pt x="262" y="180"/>
                  </a:lnTo>
                  <a:lnTo>
                    <a:pt x="263" y="180"/>
                  </a:lnTo>
                  <a:lnTo>
                    <a:pt x="263" y="179"/>
                  </a:lnTo>
                  <a:lnTo>
                    <a:pt x="262" y="179"/>
                  </a:lnTo>
                  <a:lnTo>
                    <a:pt x="263" y="179"/>
                  </a:lnTo>
                  <a:lnTo>
                    <a:pt x="263" y="180"/>
                  </a:lnTo>
                  <a:lnTo>
                    <a:pt x="263" y="181"/>
                  </a:lnTo>
                  <a:lnTo>
                    <a:pt x="263" y="180"/>
                  </a:lnTo>
                  <a:lnTo>
                    <a:pt x="263" y="181"/>
                  </a:lnTo>
                  <a:lnTo>
                    <a:pt x="263" y="180"/>
                  </a:lnTo>
                  <a:lnTo>
                    <a:pt x="262" y="180"/>
                  </a:lnTo>
                  <a:lnTo>
                    <a:pt x="263" y="180"/>
                  </a:lnTo>
                  <a:lnTo>
                    <a:pt x="262" y="181"/>
                  </a:lnTo>
                  <a:lnTo>
                    <a:pt x="262" y="180"/>
                  </a:lnTo>
                  <a:lnTo>
                    <a:pt x="262" y="181"/>
                  </a:lnTo>
                  <a:lnTo>
                    <a:pt x="262" y="180"/>
                  </a:lnTo>
                  <a:lnTo>
                    <a:pt x="262" y="181"/>
                  </a:lnTo>
                  <a:lnTo>
                    <a:pt x="260" y="181"/>
                  </a:lnTo>
                  <a:lnTo>
                    <a:pt x="262" y="181"/>
                  </a:lnTo>
                  <a:lnTo>
                    <a:pt x="262" y="183"/>
                  </a:lnTo>
                  <a:lnTo>
                    <a:pt x="260" y="183"/>
                  </a:lnTo>
                  <a:lnTo>
                    <a:pt x="262" y="183"/>
                  </a:lnTo>
                  <a:lnTo>
                    <a:pt x="260" y="183"/>
                  </a:lnTo>
                  <a:lnTo>
                    <a:pt x="262" y="183"/>
                  </a:lnTo>
                  <a:lnTo>
                    <a:pt x="260" y="183"/>
                  </a:lnTo>
                  <a:lnTo>
                    <a:pt x="262" y="183"/>
                  </a:lnTo>
                  <a:lnTo>
                    <a:pt x="262" y="184"/>
                  </a:lnTo>
                  <a:lnTo>
                    <a:pt x="260" y="184"/>
                  </a:lnTo>
                  <a:lnTo>
                    <a:pt x="259" y="184"/>
                  </a:lnTo>
                  <a:lnTo>
                    <a:pt x="260" y="184"/>
                  </a:lnTo>
                  <a:lnTo>
                    <a:pt x="260" y="185"/>
                  </a:lnTo>
                  <a:lnTo>
                    <a:pt x="262" y="185"/>
                  </a:lnTo>
                  <a:lnTo>
                    <a:pt x="260" y="185"/>
                  </a:lnTo>
                  <a:lnTo>
                    <a:pt x="262" y="185"/>
                  </a:lnTo>
                  <a:lnTo>
                    <a:pt x="262" y="186"/>
                  </a:lnTo>
                  <a:lnTo>
                    <a:pt x="262" y="188"/>
                  </a:lnTo>
                  <a:lnTo>
                    <a:pt x="262" y="186"/>
                  </a:lnTo>
                  <a:lnTo>
                    <a:pt x="260" y="186"/>
                  </a:lnTo>
                  <a:lnTo>
                    <a:pt x="260" y="188"/>
                  </a:lnTo>
                  <a:lnTo>
                    <a:pt x="259" y="188"/>
                  </a:lnTo>
                  <a:lnTo>
                    <a:pt x="259" y="186"/>
                  </a:lnTo>
                  <a:lnTo>
                    <a:pt x="258" y="186"/>
                  </a:lnTo>
                  <a:lnTo>
                    <a:pt x="259" y="186"/>
                  </a:lnTo>
                  <a:lnTo>
                    <a:pt x="259" y="188"/>
                  </a:lnTo>
                  <a:lnTo>
                    <a:pt x="258" y="188"/>
                  </a:lnTo>
                  <a:lnTo>
                    <a:pt x="258" y="189"/>
                  </a:lnTo>
                  <a:lnTo>
                    <a:pt x="256" y="189"/>
                  </a:lnTo>
                  <a:lnTo>
                    <a:pt x="255" y="189"/>
                  </a:lnTo>
                  <a:lnTo>
                    <a:pt x="255" y="188"/>
                  </a:lnTo>
                  <a:lnTo>
                    <a:pt x="255" y="189"/>
                  </a:lnTo>
                  <a:lnTo>
                    <a:pt x="256" y="189"/>
                  </a:lnTo>
                  <a:lnTo>
                    <a:pt x="258" y="189"/>
                  </a:lnTo>
                  <a:lnTo>
                    <a:pt x="256" y="189"/>
                  </a:lnTo>
                  <a:lnTo>
                    <a:pt x="256" y="190"/>
                  </a:lnTo>
                  <a:lnTo>
                    <a:pt x="256" y="191"/>
                  </a:lnTo>
                  <a:lnTo>
                    <a:pt x="255" y="191"/>
                  </a:lnTo>
                  <a:lnTo>
                    <a:pt x="256" y="191"/>
                  </a:lnTo>
                  <a:lnTo>
                    <a:pt x="256" y="193"/>
                  </a:lnTo>
                  <a:lnTo>
                    <a:pt x="255" y="193"/>
                  </a:lnTo>
                  <a:lnTo>
                    <a:pt x="255" y="194"/>
                  </a:lnTo>
                  <a:lnTo>
                    <a:pt x="255" y="193"/>
                  </a:lnTo>
                  <a:lnTo>
                    <a:pt x="255" y="194"/>
                  </a:lnTo>
                  <a:lnTo>
                    <a:pt x="255" y="193"/>
                  </a:lnTo>
                  <a:lnTo>
                    <a:pt x="255" y="194"/>
                  </a:lnTo>
                  <a:lnTo>
                    <a:pt x="255" y="193"/>
                  </a:lnTo>
                  <a:lnTo>
                    <a:pt x="254" y="193"/>
                  </a:lnTo>
                  <a:lnTo>
                    <a:pt x="254" y="194"/>
                  </a:lnTo>
                  <a:lnTo>
                    <a:pt x="254" y="193"/>
                  </a:lnTo>
                  <a:lnTo>
                    <a:pt x="254" y="194"/>
                  </a:lnTo>
                  <a:lnTo>
                    <a:pt x="254" y="193"/>
                  </a:lnTo>
                  <a:lnTo>
                    <a:pt x="254" y="194"/>
                  </a:lnTo>
                  <a:lnTo>
                    <a:pt x="255" y="194"/>
                  </a:lnTo>
                  <a:lnTo>
                    <a:pt x="254" y="194"/>
                  </a:lnTo>
                  <a:lnTo>
                    <a:pt x="255" y="194"/>
                  </a:lnTo>
                  <a:lnTo>
                    <a:pt x="254" y="194"/>
                  </a:lnTo>
                  <a:lnTo>
                    <a:pt x="254" y="195"/>
                  </a:lnTo>
                  <a:lnTo>
                    <a:pt x="253" y="195"/>
                  </a:lnTo>
                  <a:lnTo>
                    <a:pt x="253" y="197"/>
                  </a:lnTo>
                  <a:lnTo>
                    <a:pt x="254" y="197"/>
                  </a:lnTo>
                  <a:lnTo>
                    <a:pt x="253" y="197"/>
                  </a:lnTo>
                  <a:lnTo>
                    <a:pt x="253" y="198"/>
                  </a:lnTo>
                  <a:lnTo>
                    <a:pt x="251" y="198"/>
                  </a:lnTo>
                  <a:lnTo>
                    <a:pt x="251" y="197"/>
                  </a:lnTo>
                  <a:lnTo>
                    <a:pt x="253" y="197"/>
                  </a:lnTo>
                  <a:lnTo>
                    <a:pt x="251" y="197"/>
                  </a:lnTo>
                  <a:lnTo>
                    <a:pt x="251" y="195"/>
                  </a:lnTo>
                  <a:lnTo>
                    <a:pt x="251" y="197"/>
                  </a:lnTo>
                  <a:lnTo>
                    <a:pt x="251" y="195"/>
                  </a:lnTo>
                  <a:lnTo>
                    <a:pt x="251" y="197"/>
                  </a:lnTo>
                  <a:lnTo>
                    <a:pt x="250" y="197"/>
                  </a:lnTo>
                  <a:lnTo>
                    <a:pt x="250" y="198"/>
                  </a:lnTo>
                  <a:lnTo>
                    <a:pt x="250" y="197"/>
                  </a:lnTo>
                  <a:lnTo>
                    <a:pt x="251" y="197"/>
                  </a:lnTo>
                  <a:lnTo>
                    <a:pt x="251" y="198"/>
                  </a:lnTo>
                  <a:lnTo>
                    <a:pt x="250" y="198"/>
                  </a:lnTo>
                  <a:lnTo>
                    <a:pt x="250" y="199"/>
                  </a:lnTo>
                  <a:lnTo>
                    <a:pt x="251" y="199"/>
                  </a:lnTo>
                  <a:lnTo>
                    <a:pt x="251" y="198"/>
                  </a:lnTo>
                  <a:lnTo>
                    <a:pt x="251" y="199"/>
                  </a:lnTo>
                  <a:lnTo>
                    <a:pt x="253" y="199"/>
                  </a:lnTo>
                  <a:lnTo>
                    <a:pt x="251" y="199"/>
                  </a:lnTo>
                  <a:lnTo>
                    <a:pt x="250" y="199"/>
                  </a:lnTo>
                  <a:lnTo>
                    <a:pt x="250" y="200"/>
                  </a:lnTo>
                  <a:lnTo>
                    <a:pt x="249" y="200"/>
                  </a:lnTo>
                  <a:lnTo>
                    <a:pt x="248" y="200"/>
                  </a:lnTo>
                  <a:lnTo>
                    <a:pt x="249" y="200"/>
                  </a:lnTo>
                  <a:lnTo>
                    <a:pt x="249" y="202"/>
                  </a:lnTo>
                  <a:lnTo>
                    <a:pt x="250" y="202"/>
                  </a:lnTo>
                  <a:lnTo>
                    <a:pt x="250" y="200"/>
                  </a:lnTo>
                  <a:lnTo>
                    <a:pt x="251" y="200"/>
                  </a:lnTo>
                  <a:lnTo>
                    <a:pt x="251" y="202"/>
                  </a:lnTo>
                  <a:lnTo>
                    <a:pt x="250" y="202"/>
                  </a:lnTo>
                  <a:lnTo>
                    <a:pt x="250" y="203"/>
                  </a:lnTo>
                  <a:lnTo>
                    <a:pt x="250" y="204"/>
                  </a:lnTo>
                  <a:lnTo>
                    <a:pt x="249" y="204"/>
                  </a:lnTo>
                  <a:lnTo>
                    <a:pt x="250" y="204"/>
                  </a:lnTo>
                  <a:lnTo>
                    <a:pt x="249" y="204"/>
                  </a:lnTo>
                  <a:lnTo>
                    <a:pt x="249" y="203"/>
                  </a:lnTo>
                  <a:lnTo>
                    <a:pt x="249" y="204"/>
                  </a:lnTo>
                  <a:lnTo>
                    <a:pt x="248" y="204"/>
                  </a:lnTo>
                  <a:lnTo>
                    <a:pt x="248" y="205"/>
                  </a:lnTo>
                  <a:lnTo>
                    <a:pt x="248" y="204"/>
                  </a:lnTo>
                  <a:lnTo>
                    <a:pt x="249" y="204"/>
                  </a:lnTo>
                  <a:lnTo>
                    <a:pt x="249" y="205"/>
                  </a:lnTo>
                  <a:lnTo>
                    <a:pt x="248" y="205"/>
                  </a:lnTo>
                  <a:lnTo>
                    <a:pt x="249" y="205"/>
                  </a:lnTo>
                  <a:lnTo>
                    <a:pt x="248" y="205"/>
                  </a:lnTo>
                  <a:lnTo>
                    <a:pt x="248" y="207"/>
                  </a:lnTo>
                  <a:lnTo>
                    <a:pt x="248" y="205"/>
                  </a:lnTo>
                  <a:lnTo>
                    <a:pt x="246" y="205"/>
                  </a:lnTo>
                  <a:lnTo>
                    <a:pt x="248" y="205"/>
                  </a:lnTo>
                  <a:lnTo>
                    <a:pt x="246" y="205"/>
                  </a:lnTo>
                  <a:lnTo>
                    <a:pt x="246" y="207"/>
                  </a:lnTo>
                  <a:lnTo>
                    <a:pt x="248" y="207"/>
                  </a:lnTo>
                  <a:lnTo>
                    <a:pt x="246" y="207"/>
                  </a:lnTo>
                  <a:lnTo>
                    <a:pt x="246" y="208"/>
                  </a:lnTo>
                  <a:lnTo>
                    <a:pt x="248" y="208"/>
                  </a:lnTo>
                  <a:lnTo>
                    <a:pt x="246" y="208"/>
                  </a:lnTo>
                  <a:lnTo>
                    <a:pt x="245" y="208"/>
                  </a:lnTo>
                  <a:lnTo>
                    <a:pt x="245" y="207"/>
                  </a:lnTo>
                  <a:lnTo>
                    <a:pt x="245" y="208"/>
                  </a:lnTo>
                  <a:lnTo>
                    <a:pt x="245" y="207"/>
                  </a:lnTo>
                  <a:lnTo>
                    <a:pt x="245" y="208"/>
                  </a:lnTo>
                  <a:lnTo>
                    <a:pt x="246" y="208"/>
                  </a:lnTo>
                  <a:lnTo>
                    <a:pt x="245" y="208"/>
                  </a:lnTo>
                  <a:lnTo>
                    <a:pt x="245" y="209"/>
                  </a:lnTo>
                  <a:lnTo>
                    <a:pt x="244" y="209"/>
                  </a:lnTo>
                  <a:lnTo>
                    <a:pt x="244" y="208"/>
                  </a:lnTo>
                  <a:lnTo>
                    <a:pt x="244" y="209"/>
                  </a:lnTo>
                  <a:lnTo>
                    <a:pt x="242" y="209"/>
                  </a:lnTo>
                  <a:lnTo>
                    <a:pt x="241" y="209"/>
                  </a:lnTo>
                  <a:lnTo>
                    <a:pt x="242" y="209"/>
                  </a:lnTo>
                  <a:lnTo>
                    <a:pt x="241" y="209"/>
                  </a:lnTo>
                  <a:lnTo>
                    <a:pt x="241" y="211"/>
                  </a:lnTo>
                  <a:lnTo>
                    <a:pt x="241" y="209"/>
                  </a:lnTo>
                  <a:lnTo>
                    <a:pt x="241" y="211"/>
                  </a:lnTo>
                  <a:lnTo>
                    <a:pt x="240" y="211"/>
                  </a:lnTo>
                  <a:lnTo>
                    <a:pt x="241" y="211"/>
                  </a:lnTo>
                  <a:lnTo>
                    <a:pt x="242" y="211"/>
                  </a:lnTo>
                  <a:lnTo>
                    <a:pt x="241" y="211"/>
                  </a:lnTo>
                  <a:lnTo>
                    <a:pt x="242" y="211"/>
                  </a:lnTo>
                  <a:lnTo>
                    <a:pt x="242" y="212"/>
                  </a:lnTo>
                  <a:lnTo>
                    <a:pt x="241" y="212"/>
                  </a:lnTo>
                  <a:lnTo>
                    <a:pt x="241" y="213"/>
                  </a:lnTo>
                  <a:lnTo>
                    <a:pt x="240" y="213"/>
                  </a:lnTo>
                  <a:lnTo>
                    <a:pt x="241" y="213"/>
                  </a:lnTo>
                  <a:lnTo>
                    <a:pt x="240" y="213"/>
                  </a:lnTo>
                  <a:lnTo>
                    <a:pt x="240" y="212"/>
                  </a:lnTo>
                  <a:lnTo>
                    <a:pt x="240" y="213"/>
                  </a:lnTo>
                  <a:lnTo>
                    <a:pt x="240" y="212"/>
                  </a:lnTo>
                  <a:lnTo>
                    <a:pt x="240" y="213"/>
                  </a:lnTo>
                  <a:lnTo>
                    <a:pt x="240" y="214"/>
                  </a:lnTo>
                  <a:lnTo>
                    <a:pt x="240" y="213"/>
                  </a:lnTo>
                  <a:lnTo>
                    <a:pt x="239" y="213"/>
                  </a:lnTo>
                  <a:lnTo>
                    <a:pt x="239" y="214"/>
                  </a:lnTo>
                  <a:lnTo>
                    <a:pt x="237" y="214"/>
                  </a:lnTo>
                  <a:lnTo>
                    <a:pt x="237" y="216"/>
                  </a:lnTo>
                  <a:lnTo>
                    <a:pt x="237" y="214"/>
                  </a:lnTo>
                  <a:lnTo>
                    <a:pt x="237" y="216"/>
                  </a:lnTo>
                  <a:lnTo>
                    <a:pt x="236" y="216"/>
                  </a:lnTo>
                  <a:lnTo>
                    <a:pt x="236" y="214"/>
                  </a:lnTo>
                  <a:lnTo>
                    <a:pt x="236" y="216"/>
                  </a:lnTo>
                  <a:lnTo>
                    <a:pt x="236" y="214"/>
                  </a:lnTo>
                  <a:lnTo>
                    <a:pt x="236" y="216"/>
                  </a:lnTo>
                  <a:lnTo>
                    <a:pt x="235" y="216"/>
                  </a:lnTo>
                  <a:lnTo>
                    <a:pt x="236" y="216"/>
                  </a:lnTo>
                  <a:lnTo>
                    <a:pt x="235" y="217"/>
                  </a:lnTo>
                  <a:lnTo>
                    <a:pt x="233" y="217"/>
                  </a:lnTo>
                  <a:lnTo>
                    <a:pt x="233" y="216"/>
                  </a:lnTo>
                  <a:lnTo>
                    <a:pt x="233" y="217"/>
                  </a:lnTo>
                  <a:lnTo>
                    <a:pt x="235" y="217"/>
                  </a:lnTo>
                  <a:lnTo>
                    <a:pt x="235" y="218"/>
                  </a:lnTo>
                  <a:lnTo>
                    <a:pt x="233" y="218"/>
                  </a:lnTo>
                  <a:lnTo>
                    <a:pt x="233" y="217"/>
                  </a:lnTo>
                  <a:lnTo>
                    <a:pt x="233" y="218"/>
                  </a:lnTo>
                  <a:lnTo>
                    <a:pt x="233" y="219"/>
                  </a:lnTo>
                  <a:lnTo>
                    <a:pt x="232" y="219"/>
                  </a:lnTo>
                  <a:lnTo>
                    <a:pt x="232" y="218"/>
                  </a:lnTo>
                  <a:lnTo>
                    <a:pt x="232" y="219"/>
                  </a:lnTo>
                  <a:lnTo>
                    <a:pt x="231" y="219"/>
                  </a:lnTo>
                  <a:lnTo>
                    <a:pt x="230" y="219"/>
                  </a:lnTo>
                  <a:lnTo>
                    <a:pt x="230" y="221"/>
                  </a:lnTo>
                  <a:lnTo>
                    <a:pt x="230" y="219"/>
                  </a:lnTo>
                  <a:lnTo>
                    <a:pt x="228" y="219"/>
                  </a:lnTo>
                  <a:lnTo>
                    <a:pt x="230" y="219"/>
                  </a:lnTo>
                  <a:lnTo>
                    <a:pt x="228" y="219"/>
                  </a:lnTo>
                  <a:lnTo>
                    <a:pt x="227" y="219"/>
                  </a:lnTo>
                  <a:lnTo>
                    <a:pt x="228" y="219"/>
                  </a:lnTo>
                  <a:lnTo>
                    <a:pt x="228" y="221"/>
                  </a:lnTo>
                  <a:lnTo>
                    <a:pt x="227" y="221"/>
                  </a:lnTo>
                  <a:lnTo>
                    <a:pt x="227" y="219"/>
                  </a:lnTo>
                  <a:lnTo>
                    <a:pt x="227" y="221"/>
                  </a:lnTo>
                  <a:lnTo>
                    <a:pt x="227" y="219"/>
                  </a:lnTo>
                  <a:lnTo>
                    <a:pt x="226" y="219"/>
                  </a:lnTo>
                  <a:lnTo>
                    <a:pt x="226" y="221"/>
                  </a:lnTo>
                  <a:lnTo>
                    <a:pt x="225" y="221"/>
                  </a:lnTo>
                  <a:lnTo>
                    <a:pt x="225" y="219"/>
                  </a:lnTo>
                  <a:lnTo>
                    <a:pt x="225" y="221"/>
                  </a:lnTo>
                  <a:lnTo>
                    <a:pt x="225" y="222"/>
                  </a:lnTo>
                  <a:lnTo>
                    <a:pt x="225" y="221"/>
                  </a:lnTo>
                  <a:lnTo>
                    <a:pt x="223" y="221"/>
                  </a:lnTo>
                  <a:lnTo>
                    <a:pt x="225" y="221"/>
                  </a:lnTo>
                  <a:lnTo>
                    <a:pt x="223" y="221"/>
                  </a:lnTo>
                  <a:lnTo>
                    <a:pt x="225" y="221"/>
                  </a:lnTo>
                  <a:lnTo>
                    <a:pt x="225" y="219"/>
                  </a:lnTo>
                  <a:lnTo>
                    <a:pt x="223" y="219"/>
                  </a:lnTo>
                  <a:lnTo>
                    <a:pt x="223" y="221"/>
                  </a:lnTo>
                  <a:lnTo>
                    <a:pt x="222" y="221"/>
                  </a:lnTo>
                  <a:lnTo>
                    <a:pt x="223" y="221"/>
                  </a:lnTo>
                  <a:lnTo>
                    <a:pt x="222" y="221"/>
                  </a:lnTo>
                  <a:lnTo>
                    <a:pt x="223" y="221"/>
                  </a:lnTo>
                  <a:lnTo>
                    <a:pt x="223" y="222"/>
                  </a:lnTo>
                  <a:lnTo>
                    <a:pt x="222" y="222"/>
                  </a:lnTo>
                  <a:lnTo>
                    <a:pt x="222" y="221"/>
                  </a:lnTo>
                  <a:lnTo>
                    <a:pt x="221" y="221"/>
                  </a:lnTo>
                  <a:lnTo>
                    <a:pt x="221" y="222"/>
                  </a:lnTo>
                  <a:lnTo>
                    <a:pt x="219" y="222"/>
                  </a:lnTo>
                  <a:lnTo>
                    <a:pt x="219" y="221"/>
                  </a:lnTo>
                  <a:lnTo>
                    <a:pt x="218" y="221"/>
                  </a:lnTo>
                  <a:lnTo>
                    <a:pt x="218" y="219"/>
                  </a:lnTo>
                  <a:lnTo>
                    <a:pt x="218" y="218"/>
                  </a:lnTo>
                  <a:lnTo>
                    <a:pt x="218" y="219"/>
                  </a:lnTo>
                  <a:lnTo>
                    <a:pt x="218" y="218"/>
                  </a:lnTo>
                  <a:lnTo>
                    <a:pt x="218" y="219"/>
                  </a:lnTo>
                  <a:lnTo>
                    <a:pt x="217" y="219"/>
                  </a:lnTo>
                  <a:lnTo>
                    <a:pt x="218" y="219"/>
                  </a:lnTo>
                  <a:lnTo>
                    <a:pt x="218" y="218"/>
                  </a:lnTo>
                  <a:lnTo>
                    <a:pt x="217" y="218"/>
                  </a:lnTo>
                  <a:lnTo>
                    <a:pt x="218" y="218"/>
                  </a:lnTo>
                  <a:lnTo>
                    <a:pt x="219" y="218"/>
                  </a:lnTo>
                  <a:lnTo>
                    <a:pt x="218" y="218"/>
                  </a:lnTo>
                  <a:lnTo>
                    <a:pt x="217" y="218"/>
                  </a:lnTo>
                  <a:lnTo>
                    <a:pt x="217" y="219"/>
                  </a:lnTo>
                  <a:lnTo>
                    <a:pt x="216" y="219"/>
                  </a:lnTo>
                  <a:lnTo>
                    <a:pt x="217" y="219"/>
                  </a:lnTo>
                  <a:lnTo>
                    <a:pt x="217" y="221"/>
                  </a:lnTo>
                  <a:lnTo>
                    <a:pt x="217" y="219"/>
                  </a:lnTo>
                  <a:lnTo>
                    <a:pt x="217" y="221"/>
                  </a:lnTo>
                  <a:lnTo>
                    <a:pt x="218" y="221"/>
                  </a:lnTo>
                  <a:lnTo>
                    <a:pt x="218" y="222"/>
                  </a:lnTo>
                  <a:lnTo>
                    <a:pt x="217" y="222"/>
                  </a:lnTo>
                  <a:lnTo>
                    <a:pt x="218" y="222"/>
                  </a:lnTo>
                  <a:lnTo>
                    <a:pt x="218" y="223"/>
                  </a:lnTo>
                  <a:lnTo>
                    <a:pt x="217" y="223"/>
                  </a:lnTo>
                  <a:lnTo>
                    <a:pt x="218" y="223"/>
                  </a:lnTo>
                  <a:lnTo>
                    <a:pt x="217" y="223"/>
                  </a:lnTo>
                  <a:lnTo>
                    <a:pt x="216" y="222"/>
                  </a:lnTo>
                  <a:lnTo>
                    <a:pt x="216" y="221"/>
                  </a:lnTo>
                  <a:lnTo>
                    <a:pt x="216" y="222"/>
                  </a:lnTo>
                  <a:lnTo>
                    <a:pt x="216" y="223"/>
                  </a:lnTo>
                  <a:lnTo>
                    <a:pt x="217" y="223"/>
                  </a:lnTo>
                  <a:lnTo>
                    <a:pt x="216" y="223"/>
                  </a:lnTo>
                  <a:lnTo>
                    <a:pt x="216" y="225"/>
                  </a:lnTo>
                  <a:lnTo>
                    <a:pt x="214" y="225"/>
                  </a:lnTo>
                  <a:lnTo>
                    <a:pt x="216" y="225"/>
                  </a:lnTo>
                  <a:lnTo>
                    <a:pt x="216" y="223"/>
                  </a:lnTo>
                  <a:lnTo>
                    <a:pt x="214" y="223"/>
                  </a:lnTo>
                  <a:lnTo>
                    <a:pt x="214" y="225"/>
                  </a:lnTo>
                  <a:lnTo>
                    <a:pt x="214" y="226"/>
                  </a:lnTo>
                  <a:lnTo>
                    <a:pt x="213" y="226"/>
                  </a:lnTo>
                  <a:lnTo>
                    <a:pt x="213" y="225"/>
                  </a:lnTo>
                  <a:lnTo>
                    <a:pt x="213" y="226"/>
                  </a:lnTo>
                  <a:lnTo>
                    <a:pt x="212" y="226"/>
                  </a:lnTo>
                  <a:lnTo>
                    <a:pt x="212" y="225"/>
                  </a:lnTo>
                  <a:lnTo>
                    <a:pt x="211" y="225"/>
                  </a:lnTo>
                  <a:lnTo>
                    <a:pt x="211" y="226"/>
                  </a:lnTo>
                  <a:lnTo>
                    <a:pt x="209" y="226"/>
                  </a:lnTo>
                  <a:lnTo>
                    <a:pt x="208" y="226"/>
                  </a:lnTo>
                  <a:lnTo>
                    <a:pt x="208" y="225"/>
                  </a:lnTo>
                  <a:lnTo>
                    <a:pt x="208" y="226"/>
                  </a:lnTo>
                  <a:lnTo>
                    <a:pt x="209" y="226"/>
                  </a:lnTo>
                  <a:lnTo>
                    <a:pt x="208" y="226"/>
                  </a:lnTo>
                  <a:lnTo>
                    <a:pt x="208" y="227"/>
                  </a:lnTo>
                  <a:lnTo>
                    <a:pt x="208" y="226"/>
                  </a:lnTo>
                  <a:lnTo>
                    <a:pt x="207" y="226"/>
                  </a:lnTo>
                  <a:lnTo>
                    <a:pt x="208" y="226"/>
                  </a:lnTo>
                  <a:lnTo>
                    <a:pt x="208" y="227"/>
                  </a:lnTo>
                  <a:lnTo>
                    <a:pt x="207" y="227"/>
                  </a:lnTo>
                  <a:lnTo>
                    <a:pt x="205" y="227"/>
                  </a:lnTo>
                  <a:lnTo>
                    <a:pt x="205" y="228"/>
                  </a:lnTo>
                  <a:lnTo>
                    <a:pt x="205" y="227"/>
                  </a:lnTo>
                  <a:lnTo>
                    <a:pt x="204" y="227"/>
                  </a:lnTo>
                  <a:lnTo>
                    <a:pt x="203" y="227"/>
                  </a:lnTo>
                  <a:lnTo>
                    <a:pt x="204" y="227"/>
                  </a:lnTo>
                  <a:lnTo>
                    <a:pt x="203" y="228"/>
                  </a:lnTo>
                  <a:lnTo>
                    <a:pt x="204" y="228"/>
                  </a:lnTo>
                  <a:lnTo>
                    <a:pt x="204" y="227"/>
                  </a:lnTo>
                  <a:lnTo>
                    <a:pt x="204" y="228"/>
                  </a:lnTo>
                  <a:lnTo>
                    <a:pt x="203" y="228"/>
                  </a:lnTo>
                  <a:lnTo>
                    <a:pt x="202" y="228"/>
                  </a:lnTo>
                  <a:lnTo>
                    <a:pt x="202" y="230"/>
                  </a:lnTo>
                  <a:lnTo>
                    <a:pt x="202" y="228"/>
                  </a:lnTo>
                  <a:lnTo>
                    <a:pt x="202" y="230"/>
                  </a:lnTo>
                  <a:lnTo>
                    <a:pt x="200" y="230"/>
                  </a:lnTo>
                  <a:lnTo>
                    <a:pt x="200" y="228"/>
                  </a:lnTo>
                  <a:lnTo>
                    <a:pt x="200" y="230"/>
                  </a:lnTo>
                  <a:lnTo>
                    <a:pt x="199" y="230"/>
                  </a:lnTo>
                  <a:lnTo>
                    <a:pt x="199" y="231"/>
                  </a:lnTo>
                  <a:lnTo>
                    <a:pt x="200" y="231"/>
                  </a:lnTo>
                  <a:lnTo>
                    <a:pt x="200" y="232"/>
                  </a:lnTo>
                  <a:lnTo>
                    <a:pt x="200" y="231"/>
                  </a:lnTo>
                  <a:lnTo>
                    <a:pt x="200" y="232"/>
                  </a:lnTo>
                  <a:lnTo>
                    <a:pt x="199" y="232"/>
                  </a:lnTo>
                  <a:lnTo>
                    <a:pt x="200" y="232"/>
                  </a:lnTo>
                  <a:lnTo>
                    <a:pt x="200" y="233"/>
                  </a:lnTo>
                  <a:lnTo>
                    <a:pt x="200" y="235"/>
                  </a:lnTo>
                  <a:lnTo>
                    <a:pt x="199" y="235"/>
                  </a:lnTo>
                  <a:lnTo>
                    <a:pt x="198" y="235"/>
                  </a:lnTo>
                  <a:lnTo>
                    <a:pt x="198" y="233"/>
                  </a:lnTo>
                  <a:lnTo>
                    <a:pt x="198" y="235"/>
                  </a:lnTo>
                  <a:lnTo>
                    <a:pt x="198" y="233"/>
                  </a:lnTo>
                  <a:lnTo>
                    <a:pt x="197" y="233"/>
                  </a:lnTo>
                  <a:lnTo>
                    <a:pt x="198" y="233"/>
                  </a:lnTo>
                  <a:lnTo>
                    <a:pt x="198" y="232"/>
                  </a:lnTo>
                  <a:lnTo>
                    <a:pt x="197" y="233"/>
                  </a:lnTo>
                  <a:lnTo>
                    <a:pt x="197" y="232"/>
                  </a:lnTo>
                  <a:lnTo>
                    <a:pt x="198" y="232"/>
                  </a:lnTo>
                  <a:lnTo>
                    <a:pt x="197" y="232"/>
                  </a:lnTo>
                  <a:lnTo>
                    <a:pt x="197" y="231"/>
                  </a:lnTo>
                  <a:lnTo>
                    <a:pt x="197" y="232"/>
                  </a:lnTo>
                  <a:lnTo>
                    <a:pt x="197" y="231"/>
                  </a:lnTo>
                  <a:lnTo>
                    <a:pt x="197" y="232"/>
                  </a:lnTo>
                  <a:lnTo>
                    <a:pt x="197" y="231"/>
                  </a:lnTo>
                  <a:lnTo>
                    <a:pt x="197" y="230"/>
                  </a:lnTo>
                  <a:lnTo>
                    <a:pt x="197" y="228"/>
                  </a:lnTo>
                  <a:lnTo>
                    <a:pt x="198" y="228"/>
                  </a:lnTo>
                  <a:lnTo>
                    <a:pt x="198" y="227"/>
                  </a:lnTo>
                  <a:lnTo>
                    <a:pt x="197" y="227"/>
                  </a:lnTo>
                  <a:lnTo>
                    <a:pt x="198" y="227"/>
                  </a:lnTo>
                  <a:lnTo>
                    <a:pt x="197" y="227"/>
                  </a:lnTo>
                  <a:lnTo>
                    <a:pt x="197" y="228"/>
                  </a:lnTo>
                  <a:lnTo>
                    <a:pt x="197" y="227"/>
                  </a:lnTo>
                  <a:lnTo>
                    <a:pt x="195" y="227"/>
                  </a:lnTo>
                  <a:lnTo>
                    <a:pt x="195" y="226"/>
                  </a:lnTo>
                  <a:lnTo>
                    <a:pt x="195" y="227"/>
                  </a:lnTo>
                  <a:lnTo>
                    <a:pt x="195" y="226"/>
                  </a:lnTo>
                  <a:lnTo>
                    <a:pt x="195" y="227"/>
                  </a:lnTo>
                  <a:lnTo>
                    <a:pt x="195" y="228"/>
                  </a:lnTo>
                  <a:lnTo>
                    <a:pt x="194" y="228"/>
                  </a:lnTo>
                  <a:lnTo>
                    <a:pt x="194" y="227"/>
                  </a:lnTo>
                  <a:lnTo>
                    <a:pt x="194" y="228"/>
                  </a:lnTo>
                  <a:lnTo>
                    <a:pt x="194" y="227"/>
                  </a:lnTo>
                  <a:lnTo>
                    <a:pt x="194" y="228"/>
                  </a:lnTo>
                  <a:lnTo>
                    <a:pt x="193" y="228"/>
                  </a:lnTo>
                  <a:lnTo>
                    <a:pt x="193" y="227"/>
                  </a:lnTo>
                  <a:lnTo>
                    <a:pt x="194" y="227"/>
                  </a:lnTo>
                  <a:lnTo>
                    <a:pt x="193" y="227"/>
                  </a:lnTo>
                  <a:lnTo>
                    <a:pt x="191" y="227"/>
                  </a:lnTo>
                  <a:lnTo>
                    <a:pt x="191" y="226"/>
                  </a:lnTo>
                  <a:lnTo>
                    <a:pt x="193" y="226"/>
                  </a:lnTo>
                  <a:lnTo>
                    <a:pt x="191" y="226"/>
                  </a:lnTo>
                  <a:lnTo>
                    <a:pt x="191" y="227"/>
                  </a:lnTo>
                  <a:lnTo>
                    <a:pt x="191" y="226"/>
                  </a:lnTo>
                  <a:lnTo>
                    <a:pt x="191" y="227"/>
                  </a:lnTo>
                  <a:lnTo>
                    <a:pt x="191" y="226"/>
                  </a:lnTo>
                  <a:lnTo>
                    <a:pt x="190" y="226"/>
                  </a:lnTo>
                  <a:lnTo>
                    <a:pt x="191" y="226"/>
                  </a:lnTo>
                  <a:lnTo>
                    <a:pt x="190" y="226"/>
                  </a:lnTo>
                  <a:lnTo>
                    <a:pt x="191" y="226"/>
                  </a:lnTo>
                  <a:lnTo>
                    <a:pt x="190" y="226"/>
                  </a:lnTo>
                  <a:lnTo>
                    <a:pt x="190" y="225"/>
                  </a:lnTo>
                  <a:lnTo>
                    <a:pt x="190" y="226"/>
                  </a:lnTo>
                  <a:lnTo>
                    <a:pt x="190" y="225"/>
                  </a:lnTo>
                  <a:lnTo>
                    <a:pt x="190" y="226"/>
                  </a:lnTo>
                  <a:lnTo>
                    <a:pt x="190" y="225"/>
                  </a:lnTo>
                  <a:lnTo>
                    <a:pt x="190" y="226"/>
                  </a:lnTo>
                  <a:lnTo>
                    <a:pt x="190" y="225"/>
                  </a:lnTo>
                  <a:lnTo>
                    <a:pt x="190" y="226"/>
                  </a:lnTo>
                  <a:lnTo>
                    <a:pt x="190" y="227"/>
                  </a:lnTo>
                  <a:lnTo>
                    <a:pt x="190" y="226"/>
                  </a:lnTo>
                  <a:lnTo>
                    <a:pt x="190" y="227"/>
                  </a:lnTo>
                  <a:lnTo>
                    <a:pt x="190" y="226"/>
                  </a:lnTo>
                  <a:lnTo>
                    <a:pt x="190" y="227"/>
                  </a:lnTo>
                  <a:lnTo>
                    <a:pt x="190" y="226"/>
                  </a:lnTo>
                  <a:lnTo>
                    <a:pt x="190" y="227"/>
                  </a:lnTo>
                  <a:lnTo>
                    <a:pt x="189" y="227"/>
                  </a:lnTo>
                  <a:lnTo>
                    <a:pt x="190" y="227"/>
                  </a:lnTo>
                  <a:lnTo>
                    <a:pt x="189" y="227"/>
                  </a:lnTo>
                  <a:lnTo>
                    <a:pt x="190" y="227"/>
                  </a:lnTo>
                  <a:lnTo>
                    <a:pt x="189" y="227"/>
                  </a:lnTo>
                  <a:lnTo>
                    <a:pt x="189" y="226"/>
                  </a:lnTo>
                  <a:lnTo>
                    <a:pt x="189" y="227"/>
                  </a:lnTo>
                  <a:lnTo>
                    <a:pt x="189" y="226"/>
                  </a:lnTo>
                  <a:lnTo>
                    <a:pt x="189" y="227"/>
                  </a:lnTo>
                  <a:lnTo>
                    <a:pt x="189" y="226"/>
                  </a:lnTo>
                  <a:lnTo>
                    <a:pt x="189" y="227"/>
                  </a:lnTo>
                  <a:lnTo>
                    <a:pt x="188" y="227"/>
                  </a:lnTo>
                  <a:lnTo>
                    <a:pt x="188" y="228"/>
                  </a:lnTo>
                  <a:lnTo>
                    <a:pt x="188" y="227"/>
                  </a:lnTo>
                  <a:lnTo>
                    <a:pt x="186" y="227"/>
                  </a:lnTo>
                  <a:lnTo>
                    <a:pt x="185" y="227"/>
                  </a:lnTo>
                  <a:lnTo>
                    <a:pt x="184" y="227"/>
                  </a:lnTo>
                  <a:lnTo>
                    <a:pt x="184" y="226"/>
                  </a:lnTo>
                  <a:lnTo>
                    <a:pt x="183" y="226"/>
                  </a:lnTo>
                  <a:lnTo>
                    <a:pt x="181" y="226"/>
                  </a:lnTo>
                  <a:lnTo>
                    <a:pt x="181" y="225"/>
                  </a:lnTo>
                  <a:lnTo>
                    <a:pt x="180" y="225"/>
                  </a:lnTo>
                  <a:lnTo>
                    <a:pt x="180" y="223"/>
                  </a:lnTo>
                  <a:lnTo>
                    <a:pt x="179" y="222"/>
                  </a:lnTo>
                  <a:lnTo>
                    <a:pt x="180" y="221"/>
                  </a:lnTo>
                  <a:lnTo>
                    <a:pt x="181" y="219"/>
                  </a:lnTo>
                  <a:lnTo>
                    <a:pt x="180" y="219"/>
                  </a:lnTo>
                  <a:lnTo>
                    <a:pt x="179" y="219"/>
                  </a:lnTo>
                  <a:lnTo>
                    <a:pt x="177" y="219"/>
                  </a:lnTo>
                  <a:lnTo>
                    <a:pt x="176" y="218"/>
                  </a:lnTo>
                  <a:lnTo>
                    <a:pt x="176" y="219"/>
                  </a:lnTo>
                  <a:lnTo>
                    <a:pt x="175" y="219"/>
                  </a:lnTo>
                  <a:lnTo>
                    <a:pt x="175" y="218"/>
                  </a:lnTo>
                  <a:lnTo>
                    <a:pt x="174" y="218"/>
                  </a:lnTo>
                  <a:lnTo>
                    <a:pt x="174" y="217"/>
                  </a:lnTo>
                  <a:lnTo>
                    <a:pt x="172" y="217"/>
                  </a:lnTo>
                  <a:lnTo>
                    <a:pt x="171" y="217"/>
                  </a:lnTo>
                  <a:lnTo>
                    <a:pt x="171" y="218"/>
                  </a:lnTo>
                  <a:lnTo>
                    <a:pt x="170" y="218"/>
                  </a:lnTo>
                  <a:lnTo>
                    <a:pt x="170" y="219"/>
                  </a:lnTo>
                  <a:lnTo>
                    <a:pt x="169" y="219"/>
                  </a:lnTo>
                  <a:lnTo>
                    <a:pt x="169" y="221"/>
                  </a:lnTo>
                  <a:lnTo>
                    <a:pt x="167" y="221"/>
                  </a:lnTo>
                  <a:lnTo>
                    <a:pt x="167" y="219"/>
                  </a:lnTo>
                  <a:lnTo>
                    <a:pt x="166" y="219"/>
                  </a:lnTo>
                  <a:lnTo>
                    <a:pt x="166" y="221"/>
                  </a:lnTo>
                  <a:lnTo>
                    <a:pt x="166" y="222"/>
                  </a:lnTo>
                  <a:lnTo>
                    <a:pt x="165" y="222"/>
                  </a:lnTo>
                  <a:lnTo>
                    <a:pt x="165" y="221"/>
                  </a:lnTo>
                  <a:lnTo>
                    <a:pt x="163" y="221"/>
                  </a:lnTo>
                  <a:lnTo>
                    <a:pt x="163" y="219"/>
                  </a:lnTo>
                  <a:lnTo>
                    <a:pt x="163" y="221"/>
                  </a:lnTo>
                  <a:lnTo>
                    <a:pt x="162" y="221"/>
                  </a:lnTo>
                  <a:lnTo>
                    <a:pt x="162" y="219"/>
                  </a:lnTo>
                  <a:lnTo>
                    <a:pt x="161" y="221"/>
                  </a:lnTo>
                  <a:lnTo>
                    <a:pt x="161" y="222"/>
                  </a:lnTo>
                  <a:lnTo>
                    <a:pt x="160" y="222"/>
                  </a:lnTo>
                  <a:lnTo>
                    <a:pt x="160" y="221"/>
                  </a:lnTo>
                  <a:lnTo>
                    <a:pt x="158" y="221"/>
                  </a:lnTo>
                  <a:lnTo>
                    <a:pt x="157" y="221"/>
                  </a:lnTo>
                  <a:lnTo>
                    <a:pt x="157" y="219"/>
                  </a:lnTo>
                  <a:lnTo>
                    <a:pt x="157" y="221"/>
                  </a:lnTo>
                  <a:lnTo>
                    <a:pt x="156" y="222"/>
                  </a:lnTo>
                  <a:lnTo>
                    <a:pt x="155" y="222"/>
                  </a:lnTo>
                  <a:lnTo>
                    <a:pt x="153" y="222"/>
                  </a:lnTo>
                  <a:lnTo>
                    <a:pt x="152" y="222"/>
                  </a:lnTo>
                  <a:lnTo>
                    <a:pt x="152" y="223"/>
                  </a:lnTo>
                  <a:lnTo>
                    <a:pt x="152" y="225"/>
                  </a:lnTo>
                  <a:lnTo>
                    <a:pt x="153" y="225"/>
                  </a:lnTo>
                  <a:lnTo>
                    <a:pt x="153" y="226"/>
                  </a:lnTo>
                  <a:lnTo>
                    <a:pt x="153" y="227"/>
                  </a:lnTo>
                  <a:lnTo>
                    <a:pt x="153" y="228"/>
                  </a:lnTo>
                  <a:lnTo>
                    <a:pt x="153" y="230"/>
                  </a:lnTo>
                  <a:lnTo>
                    <a:pt x="152" y="230"/>
                  </a:lnTo>
                  <a:lnTo>
                    <a:pt x="151" y="230"/>
                  </a:lnTo>
                  <a:lnTo>
                    <a:pt x="151" y="228"/>
                  </a:lnTo>
                  <a:lnTo>
                    <a:pt x="149" y="228"/>
                  </a:lnTo>
                  <a:lnTo>
                    <a:pt x="151" y="227"/>
                  </a:lnTo>
                  <a:lnTo>
                    <a:pt x="149" y="227"/>
                  </a:lnTo>
                  <a:lnTo>
                    <a:pt x="151" y="227"/>
                  </a:lnTo>
                  <a:lnTo>
                    <a:pt x="149" y="227"/>
                  </a:lnTo>
                  <a:lnTo>
                    <a:pt x="151" y="227"/>
                  </a:lnTo>
                  <a:lnTo>
                    <a:pt x="149" y="227"/>
                  </a:lnTo>
                  <a:lnTo>
                    <a:pt x="149" y="226"/>
                  </a:lnTo>
                  <a:lnTo>
                    <a:pt x="148" y="227"/>
                  </a:lnTo>
                  <a:lnTo>
                    <a:pt x="147" y="227"/>
                  </a:lnTo>
                  <a:lnTo>
                    <a:pt x="147" y="228"/>
                  </a:lnTo>
                  <a:lnTo>
                    <a:pt x="146" y="228"/>
                  </a:lnTo>
                  <a:lnTo>
                    <a:pt x="146" y="227"/>
                  </a:lnTo>
                  <a:lnTo>
                    <a:pt x="144" y="228"/>
                  </a:lnTo>
                  <a:lnTo>
                    <a:pt x="144" y="227"/>
                  </a:lnTo>
                  <a:lnTo>
                    <a:pt x="144" y="226"/>
                  </a:lnTo>
                  <a:lnTo>
                    <a:pt x="143" y="226"/>
                  </a:lnTo>
                  <a:lnTo>
                    <a:pt x="143" y="225"/>
                  </a:lnTo>
                  <a:lnTo>
                    <a:pt x="142" y="225"/>
                  </a:lnTo>
                  <a:lnTo>
                    <a:pt x="141" y="225"/>
                  </a:lnTo>
                  <a:lnTo>
                    <a:pt x="141" y="223"/>
                  </a:lnTo>
                  <a:lnTo>
                    <a:pt x="141" y="225"/>
                  </a:lnTo>
                  <a:lnTo>
                    <a:pt x="139" y="225"/>
                  </a:lnTo>
                  <a:lnTo>
                    <a:pt x="139" y="223"/>
                  </a:lnTo>
                  <a:lnTo>
                    <a:pt x="139" y="222"/>
                  </a:lnTo>
                  <a:lnTo>
                    <a:pt x="141" y="222"/>
                  </a:lnTo>
                  <a:lnTo>
                    <a:pt x="141" y="221"/>
                  </a:lnTo>
                  <a:lnTo>
                    <a:pt x="141" y="219"/>
                  </a:lnTo>
                  <a:lnTo>
                    <a:pt x="142" y="219"/>
                  </a:lnTo>
                  <a:lnTo>
                    <a:pt x="141" y="218"/>
                  </a:lnTo>
                  <a:lnTo>
                    <a:pt x="139" y="218"/>
                  </a:lnTo>
                  <a:lnTo>
                    <a:pt x="138" y="218"/>
                  </a:lnTo>
                  <a:lnTo>
                    <a:pt x="138" y="217"/>
                  </a:lnTo>
                  <a:lnTo>
                    <a:pt x="138" y="216"/>
                  </a:lnTo>
                  <a:lnTo>
                    <a:pt x="137" y="216"/>
                  </a:lnTo>
                  <a:lnTo>
                    <a:pt x="138" y="216"/>
                  </a:lnTo>
                  <a:lnTo>
                    <a:pt x="137" y="214"/>
                  </a:lnTo>
                  <a:lnTo>
                    <a:pt x="137" y="213"/>
                  </a:lnTo>
                  <a:lnTo>
                    <a:pt x="138" y="212"/>
                  </a:lnTo>
                  <a:lnTo>
                    <a:pt x="137" y="212"/>
                  </a:lnTo>
                  <a:lnTo>
                    <a:pt x="135" y="212"/>
                  </a:lnTo>
                  <a:lnTo>
                    <a:pt x="134" y="212"/>
                  </a:lnTo>
                  <a:lnTo>
                    <a:pt x="133" y="212"/>
                  </a:lnTo>
                  <a:lnTo>
                    <a:pt x="133" y="213"/>
                  </a:lnTo>
                  <a:lnTo>
                    <a:pt x="132" y="213"/>
                  </a:lnTo>
                  <a:lnTo>
                    <a:pt x="130" y="213"/>
                  </a:lnTo>
                  <a:lnTo>
                    <a:pt x="132" y="212"/>
                  </a:lnTo>
                  <a:lnTo>
                    <a:pt x="132" y="211"/>
                  </a:lnTo>
                  <a:lnTo>
                    <a:pt x="130" y="211"/>
                  </a:lnTo>
                  <a:lnTo>
                    <a:pt x="132" y="211"/>
                  </a:lnTo>
                  <a:lnTo>
                    <a:pt x="130" y="211"/>
                  </a:lnTo>
                  <a:lnTo>
                    <a:pt x="130" y="209"/>
                  </a:lnTo>
                  <a:lnTo>
                    <a:pt x="130" y="208"/>
                  </a:lnTo>
                  <a:lnTo>
                    <a:pt x="132" y="208"/>
                  </a:lnTo>
                  <a:lnTo>
                    <a:pt x="132" y="207"/>
                  </a:lnTo>
                  <a:lnTo>
                    <a:pt x="132" y="205"/>
                  </a:lnTo>
                  <a:lnTo>
                    <a:pt x="133" y="205"/>
                  </a:lnTo>
                  <a:lnTo>
                    <a:pt x="133" y="204"/>
                  </a:lnTo>
                  <a:lnTo>
                    <a:pt x="134" y="204"/>
                  </a:lnTo>
                  <a:lnTo>
                    <a:pt x="134" y="203"/>
                  </a:lnTo>
                  <a:lnTo>
                    <a:pt x="135" y="203"/>
                  </a:lnTo>
                  <a:lnTo>
                    <a:pt x="135" y="202"/>
                  </a:lnTo>
                  <a:lnTo>
                    <a:pt x="137" y="202"/>
                  </a:lnTo>
                  <a:lnTo>
                    <a:pt x="137" y="200"/>
                  </a:lnTo>
                  <a:lnTo>
                    <a:pt x="135" y="200"/>
                  </a:lnTo>
                  <a:lnTo>
                    <a:pt x="137" y="200"/>
                  </a:lnTo>
                  <a:lnTo>
                    <a:pt x="137" y="199"/>
                  </a:lnTo>
                  <a:lnTo>
                    <a:pt x="137" y="198"/>
                  </a:lnTo>
                  <a:lnTo>
                    <a:pt x="137" y="197"/>
                  </a:lnTo>
                  <a:lnTo>
                    <a:pt x="137" y="195"/>
                  </a:lnTo>
                  <a:lnTo>
                    <a:pt x="137" y="194"/>
                  </a:lnTo>
                  <a:lnTo>
                    <a:pt x="137" y="193"/>
                  </a:lnTo>
                  <a:lnTo>
                    <a:pt x="137" y="191"/>
                  </a:lnTo>
                  <a:lnTo>
                    <a:pt x="135" y="191"/>
                  </a:lnTo>
                  <a:lnTo>
                    <a:pt x="135" y="190"/>
                  </a:lnTo>
                  <a:lnTo>
                    <a:pt x="135" y="191"/>
                  </a:lnTo>
                  <a:lnTo>
                    <a:pt x="134" y="191"/>
                  </a:lnTo>
                  <a:lnTo>
                    <a:pt x="134" y="190"/>
                  </a:lnTo>
                  <a:lnTo>
                    <a:pt x="134" y="189"/>
                  </a:lnTo>
                  <a:lnTo>
                    <a:pt x="133" y="189"/>
                  </a:lnTo>
                  <a:lnTo>
                    <a:pt x="134" y="188"/>
                  </a:lnTo>
                  <a:lnTo>
                    <a:pt x="133" y="188"/>
                  </a:lnTo>
                  <a:lnTo>
                    <a:pt x="133" y="186"/>
                  </a:lnTo>
                  <a:lnTo>
                    <a:pt x="132" y="186"/>
                  </a:lnTo>
                  <a:lnTo>
                    <a:pt x="132" y="185"/>
                  </a:lnTo>
                  <a:lnTo>
                    <a:pt x="130" y="185"/>
                  </a:lnTo>
                  <a:lnTo>
                    <a:pt x="130" y="186"/>
                  </a:lnTo>
                  <a:lnTo>
                    <a:pt x="129" y="186"/>
                  </a:lnTo>
                  <a:lnTo>
                    <a:pt x="129" y="188"/>
                  </a:lnTo>
                  <a:lnTo>
                    <a:pt x="129" y="186"/>
                  </a:lnTo>
                  <a:lnTo>
                    <a:pt x="128" y="186"/>
                  </a:lnTo>
                  <a:lnTo>
                    <a:pt x="127" y="186"/>
                  </a:lnTo>
                  <a:lnTo>
                    <a:pt x="127" y="185"/>
                  </a:lnTo>
                  <a:lnTo>
                    <a:pt x="125" y="185"/>
                  </a:lnTo>
                  <a:lnTo>
                    <a:pt x="125" y="186"/>
                  </a:lnTo>
                  <a:lnTo>
                    <a:pt x="124" y="185"/>
                  </a:lnTo>
                  <a:lnTo>
                    <a:pt x="125" y="185"/>
                  </a:lnTo>
                  <a:lnTo>
                    <a:pt x="125" y="184"/>
                  </a:lnTo>
                  <a:lnTo>
                    <a:pt x="125" y="183"/>
                  </a:lnTo>
                  <a:lnTo>
                    <a:pt x="124" y="183"/>
                  </a:lnTo>
                  <a:lnTo>
                    <a:pt x="124" y="181"/>
                  </a:lnTo>
                  <a:lnTo>
                    <a:pt x="124" y="183"/>
                  </a:lnTo>
                  <a:lnTo>
                    <a:pt x="123" y="183"/>
                  </a:lnTo>
                  <a:lnTo>
                    <a:pt x="123" y="181"/>
                  </a:lnTo>
                  <a:lnTo>
                    <a:pt x="124" y="181"/>
                  </a:lnTo>
                  <a:lnTo>
                    <a:pt x="123" y="181"/>
                  </a:lnTo>
                  <a:lnTo>
                    <a:pt x="123" y="180"/>
                  </a:lnTo>
                  <a:lnTo>
                    <a:pt x="121" y="180"/>
                  </a:lnTo>
                  <a:lnTo>
                    <a:pt x="120" y="180"/>
                  </a:lnTo>
                  <a:lnTo>
                    <a:pt x="120" y="181"/>
                  </a:lnTo>
                  <a:lnTo>
                    <a:pt x="119" y="181"/>
                  </a:lnTo>
                  <a:lnTo>
                    <a:pt x="118" y="181"/>
                  </a:lnTo>
                  <a:lnTo>
                    <a:pt x="118" y="183"/>
                  </a:lnTo>
                  <a:lnTo>
                    <a:pt x="118" y="181"/>
                  </a:lnTo>
                  <a:lnTo>
                    <a:pt x="116" y="181"/>
                  </a:lnTo>
                  <a:lnTo>
                    <a:pt x="115" y="181"/>
                  </a:lnTo>
                  <a:lnTo>
                    <a:pt x="115" y="180"/>
                  </a:lnTo>
                  <a:lnTo>
                    <a:pt x="114" y="180"/>
                  </a:lnTo>
                  <a:lnTo>
                    <a:pt x="114" y="181"/>
                  </a:lnTo>
                  <a:lnTo>
                    <a:pt x="113" y="181"/>
                  </a:lnTo>
                  <a:lnTo>
                    <a:pt x="113" y="183"/>
                  </a:lnTo>
                  <a:lnTo>
                    <a:pt x="111" y="183"/>
                  </a:lnTo>
                  <a:lnTo>
                    <a:pt x="111" y="184"/>
                  </a:lnTo>
                  <a:lnTo>
                    <a:pt x="110" y="184"/>
                  </a:lnTo>
                  <a:lnTo>
                    <a:pt x="111" y="184"/>
                  </a:lnTo>
                  <a:lnTo>
                    <a:pt x="110" y="184"/>
                  </a:lnTo>
                  <a:lnTo>
                    <a:pt x="109" y="184"/>
                  </a:lnTo>
                  <a:lnTo>
                    <a:pt x="107" y="185"/>
                  </a:lnTo>
                  <a:lnTo>
                    <a:pt x="106" y="185"/>
                  </a:lnTo>
                  <a:lnTo>
                    <a:pt x="106" y="186"/>
                  </a:lnTo>
                  <a:lnTo>
                    <a:pt x="105" y="186"/>
                  </a:lnTo>
                  <a:lnTo>
                    <a:pt x="105" y="188"/>
                  </a:lnTo>
                  <a:lnTo>
                    <a:pt x="104" y="188"/>
                  </a:lnTo>
                  <a:lnTo>
                    <a:pt x="104" y="189"/>
                  </a:lnTo>
                  <a:lnTo>
                    <a:pt x="102" y="189"/>
                  </a:lnTo>
                  <a:lnTo>
                    <a:pt x="102" y="190"/>
                  </a:lnTo>
                  <a:lnTo>
                    <a:pt x="102" y="189"/>
                  </a:lnTo>
                  <a:lnTo>
                    <a:pt x="102" y="190"/>
                  </a:lnTo>
                  <a:lnTo>
                    <a:pt x="101" y="189"/>
                  </a:lnTo>
                  <a:lnTo>
                    <a:pt x="101" y="190"/>
                  </a:lnTo>
                  <a:lnTo>
                    <a:pt x="100" y="190"/>
                  </a:lnTo>
                  <a:lnTo>
                    <a:pt x="99" y="190"/>
                  </a:lnTo>
                  <a:lnTo>
                    <a:pt x="99" y="189"/>
                  </a:lnTo>
                  <a:lnTo>
                    <a:pt x="97" y="189"/>
                  </a:lnTo>
                  <a:lnTo>
                    <a:pt x="96" y="188"/>
                  </a:lnTo>
                  <a:lnTo>
                    <a:pt x="96" y="189"/>
                  </a:lnTo>
                  <a:lnTo>
                    <a:pt x="95" y="189"/>
                  </a:lnTo>
                  <a:lnTo>
                    <a:pt x="93" y="189"/>
                  </a:lnTo>
                  <a:lnTo>
                    <a:pt x="93" y="188"/>
                  </a:lnTo>
                  <a:lnTo>
                    <a:pt x="92" y="188"/>
                  </a:lnTo>
                  <a:lnTo>
                    <a:pt x="92" y="186"/>
                  </a:lnTo>
                  <a:lnTo>
                    <a:pt x="91" y="186"/>
                  </a:lnTo>
                  <a:lnTo>
                    <a:pt x="91" y="188"/>
                  </a:lnTo>
                  <a:lnTo>
                    <a:pt x="91" y="186"/>
                  </a:lnTo>
                  <a:lnTo>
                    <a:pt x="90" y="186"/>
                  </a:lnTo>
                  <a:lnTo>
                    <a:pt x="88" y="186"/>
                  </a:lnTo>
                  <a:lnTo>
                    <a:pt x="88" y="188"/>
                  </a:lnTo>
                  <a:lnTo>
                    <a:pt x="87" y="188"/>
                  </a:lnTo>
                  <a:lnTo>
                    <a:pt x="86" y="189"/>
                  </a:lnTo>
                  <a:lnTo>
                    <a:pt x="86" y="190"/>
                  </a:lnTo>
                  <a:lnTo>
                    <a:pt x="84" y="190"/>
                  </a:lnTo>
                  <a:lnTo>
                    <a:pt x="84" y="191"/>
                  </a:lnTo>
                  <a:lnTo>
                    <a:pt x="83" y="191"/>
                  </a:lnTo>
                  <a:lnTo>
                    <a:pt x="83" y="193"/>
                  </a:lnTo>
                  <a:lnTo>
                    <a:pt x="84" y="193"/>
                  </a:lnTo>
                  <a:lnTo>
                    <a:pt x="83" y="193"/>
                  </a:lnTo>
                  <a:lnTo>
                    <a:pt x="83" y="191"/>
                  </a:lnTo>
                  <a:lnTo>
                    <a:pt x="82" y="191"/>
                  </a:lnTo>
                  <a:lnTo>
                    <a:pt x="83" y="191"/>
                  </a:lnTo>
                  <a:lnTo>
                    <a:pt x="82" y="191"/>
                  </a:lnTo>
                  <a:lnTo>
                    <a:pt x="83" y="191"/>
                  </a:lnTo>
                  <a:lnTo>
                    <a:pt x="83" y="190"/>
                  </a:lnTo>
                  <a:lnTo>
                    <a:pt x="83" y="189"/>
                  </a:lnTo>
                  <a:lnTo>
                    <a:pt x="82" y="188"/>
                  </a:lnTo>
                  <a:lnTo>
                    <a:pt x="81" y="189"/>
                  </a:lnTo>
                  <a:lnTo>
                    <a:pt x="79" y="189"/>
                  </a:lnTo>
                  <a:lnTo>
                    <a:pt x="78" y="189"/>
                  </a:lnTo>
                  <a:lnTo>
                    <a:pt x="77" y="189"/>
                  </a:lnTo>
                  <a:lnTo>
                    <a:pt x="77" y="190"/>
                  </a:lnTo>
                  <a:lnTo>
                    <a:pt x="76" y="190"/>
                  </a:lnTo>
                  <a:lnTo>
                    <a:pt x="76" y="189"/>
                  </a:lnTo>
                  <a:lnTo>
                    <a:pt x="74" y="189"/>
                  </a:lnTo>
                  <a:lnTo>
                    <a:pt x="74" y="190"/>
                  </a:lnTo>
                  <a:lnTo>
                    <a:pt x="73" y="189"/>
                  </a:lnTo>
                  <a:lnTo>
                    <a:pt x="72" y="189"/>
                  </a:lnTo>
                  <a:lnTo>
                    <a:pt x="72" y="188"/>
                  </a:lnTo>
                  <a:lnTo>
                    <a:pt x="70" y="188"/>
                  </a:lnTo>
                  <a:lnTo>
                    <a:pt x="70" y="189"/>
                  </a:lnTo>
                  <a:lnTo>
                    <a:pt x="69" y="189"/>
                  </a:lnTo>
                  <a:lnTo>
                    <a:pt x="69" y="188"/>
                  </a:lnTo>
                  <a:lnTo>
                    <a:pt x="68" y="188"/>
                  </a:lnTo>
                  <a:lnTo>
                    <a:pt x="69" y="188"/>
                  </a:lnTo>
                  <a:lnTo>
                    <a:pt x="68" y="188"/>
                  </a:lnTo>
                  <a:lnTo>
                    <a:pt x="68" y="189"/>
                  </a:lnTo>
                  <a:lnTo>
                    <a:pt x="67" y="189"/>
                  </a:lnTo>
                  <a:lnTo>
                    <a:pt x="67" y="188"/>
                  </a:lnTo>
                  <a:lnTo>
                    <a:pt x="65" y="186"/>
                  </a:lnTo>
                  <a:lnTo>
                    <a:pt x="65" y="188"/>
                  </a:lnTo>
                  <a:lnTo>
                    <a:pt x="65" y="186"/>
                  </a:lnTo>
                  <a:lnTo>
                    <a:pt x="64" y="186"/>
                  </a:lnTo>
                  <a:lnTo>
                    <a:pt x="63" y="186"/>
                  </a:lnTo>
                  <a:lnTo>
                    <a:pt x="63" y="185"/>
                  </a:lnTo>
                  <a:lnTo>
                    <a:pt x="62" y="185"/>
                  </a:lnTo>
                  <a:lnTo>
                    <a:pt x="60" y="185"/>
                  </a:lnTo>
                  <a:lnTo>
                    <a:pt x="60" y="184"/>
                  </a:lnTo>
                  <a:lnTo>
                    <a:pt x="59" y="184"/>
                  </a:lnTo>
                  <a:lnTo>
                    <a:pt x="58" y="184"/>
                  </a:lnTo>
                  <a:lnTo>
                    <a:pt x="58" y="183"/>
                  </a:lnTo>
                  <a:lnTo>
                    <a:pt x="58" y="181"/>
                  </a:lnTo>
                  <a:lnTo>
                    <a:pt x="56" y="181"/>
                  </a:lnTo>
                  <a:lnTo>
                    <a:pt x="56" y="180"/>
                  </a:lnTo>
                  <a:lnTo>
                    <a:pt x="56" y="181"/>
                  </a:lnTo>
                  <a:lnTo>
                    <a:pt x="55" y="181"/>
                  </a:lnTo>
                  <a:lnTo>
                    <a:pt x="54" y="181"/>
                  </a:lnTo>
                  <a:lnTo>
                    <a:pt x="54" y="180"/>
                  </a:lnTo>
                  <a:lnTo>
                    <a:pt x="53" y="180"/>
                  </a:lnTo>
                  <a:lnTo>
                    <a:pt x="53" y="179"/>
                  </a:lnTo>
                  <a:lnTo>
                    <a:pt x="51" y="179"/>
                  </a:lnTo>
                  <a:lnTo>
                    <a:pt x="50" y="179"/>
                  </a:lnTo>
                  <a:lnTo>
                    <a:pt x="50" y="177"/>
                  </a:lnTo>
                  <a:lnTo>
                    <a:pt x="49" y="177"/>
                  </a:lnTo>
                  <a:lnTo>
                    <a:pt x="49" y="176"/>
                  </a:lnTo>
                  <a:lnTo>
                    <a:pt x="48" y="176"/>
                  </a:lnTo>
                  <a:lnTo>
                    <a:pt x="46" y="176"/>
                  </a:lnTo>
                  <a:lnTo>
                    <a:pt x="46" y="175"/>
                  </a:lnTo>
                  <a:lnTo>
                    <a:pt x="46" y="174"/>
                  </a:lnTo>
                  <a:lnTo>
                    <a:pt x="45" y="174"/>
                  </a:lnTo>
                  <a:lnTo>
                    <a:pt x="44" y="174"/>
                  </a:lnTo>
                  <a:lnTo>
                    <a:pt x="42" y="174"/>
                  </a:lnTo>
                  <a:lnTo>
                    <a:pt x="42" y="175"/>
                  </a:lnTo>
                  <a:lnTo>
                    <a:pt x="42" y="176"/>
                  </a:lnTo>
                  <a:lnTo>
                    <a:pt x="41" y="176"/>
                  </a:lnTo>
                  <a:lnTo>
                    <a:pt x="41" y="175"/>
                  </a:lnTo>
                  <a:lnTo>
                    <a:pt x="40" y="175"/>
                  </a:lnTo>
                  <a:lnTo>
                    <a:pt x="39" y="174"/>
                  </a:lnTo>
                  <a:lnTo>
                    <a:pt x="37" y="174"/>
                  </a:lnTo>
                  <a:lnTo>
                    <a:pt x="37" y="172"/>
                  </a:lnTo>
                  <a:lnTo>
                    <a:pt x="36" y="172"/>
                  </a:lnTo>
                  <a:lnTo>
                    <a:pt x="36" y="171"/>
                  </a:lnTo>
                  <a:lnTo>
                    <a:pt x="35" y="171"/>
                  </a:lnTo>
                  <a:lnTo>
                    <a:pt x="35" y="170"/>
                  </a:lnTo>
                  <a:lnTo>
                    <a:pt x="34" y="170"/>
                  </a:lnTo>
                  <a:lnTo>
                    <a:pt x="32" y="170"/>
                  </a:lnTo>
                  <a:lnTo>
                    <a:pt x="31" y="170"/>
                  </a:lnTo>
                  <a:lnTo>
                    <a:pt x="31" y="168"/>
                  </a:lnTo>
                  <a:lnTo>
                    <a:pt x="31" y="167"/>
                  </a:lnTo>
                  <a:lnTo>
                    <a:pt x="30" y="167"/>
                  </a:lnTo>
                  <a:lnTo>
                    <a:pt x="28" y="167"/>
                  </a:lnTo>
                  <a:lnTo>
                    <a:pt x="28" y="168"/>
                  </a:lnTo>
                  <a:lnTo>
                    <a:pt x="28" y="167"/>
                  </a:lnTo>
                  <a:lnTo>
                    <a:pt x="28" y="166"/>
                  </a:lnTo>
                  <a:lnTo>
                    <a:pt x="28" y="165"/>
                  </a:lnTo>
                  <a:lnTo>
                    <a:pt x="27" y="165"/>
                  </a:lnTo>
                  <a:lnTo>
                    <a:pt x="28" y="165"/>
                  </a:lnTo>
                  <a:lnTo>
                    <a:pt x="28" y="163"/>
                  </a:lnTo>
                  <a:lnTo>
                    <a:pt x="27" y="163"/>
                  </a:lnTo>
                  <a:lnTo>
                    <a:pt x="27" y="162"/>
                  </a:lnTo>
                  <a:lnTo>
                    <a:pt x="26" y="161"/>
                  </a:lnTo>
                  <a:lnTo>
                    <a:pt x="27" y="161"/>
                  </a:lnTo>
                  <a:lnTo>
                    <a:pt x="26" y="161"/>
                  </a:lnTo>
                  <a:lnTo>
                    <a:pt x="26" y="160"/>
                  </a:lnTo>
                  <a:lnTo>
                    <a:pt x="27" y="160"/>
                  </a:lnTo>
                  <a:lnTo>
                    <a:pt x="28" y="160"/>
                  </a:lnTo>
                  <a:lnTo>
                    <a:pt x="28" y="161"/>
                  </a:lnTo>
                  <a:lnTo>
                    <a:pt x="30" y="161"/>
                  </a:lnTo>
                  <a:lnTo>
                    <a:pt x="31" y="161"/>
                  </a:lnTo>
                  <a:lnTo>
                    <a:pt x="31" y="160"/>
                  </a:lnTo>
                  <a:lnTo>
                    <a:pt x="31" y="161"/>
                  </a:lnTo>
                  <a:lnTo>
                    <a:pt x="31" y="160"/>
                  </a:lnTo>
                  <a:lnTo>
                    <a:pt x="32" y="160"/>
                  </a:lnTo>
                  <a:lnTo>
                    <a:pt x="32" y="158"/>
                  </a:lnTo>
                  <a:lnTo>
                    <a:pt x="31" y="157"/>
                  </a:lnTo>
                  <a:lnTo>
                    <a:pt x="31" y="156"/>
                  </a:lnTo>
                  <a:lnTo>
                    <a:pt x="30" y="156"/>
                  </a:lnTo>
                  <a:lnTo>
                    <a:pt x="30" y="154"/>
                  </a:lnTo>
                  <a:lnTo>
                    <a:pt x="28" y="154"/>
                  </a:lnTo>
                  <a:lnTo>
                    <a:pt x="28" y="153"/>
                  </a:lnTo>
                  <a:lnTo>
                    <a:pt x="28" y="152"/>
                  </a:lnTo>
                  <a:lnTo>
                    <a:pt x="28" y="151"/>
                  </a:lnTo>
                  <a:lnTo>
                    <a:pt x="28" y="149"/>
                  </a:lnTo>
                  <a:lnTo>
                    <a:pt x="30" y="149"/>
                  </a:lnTo>
                  <a:lnTo>
                    <a:pt x="30" y="148"/>
                  </a:lnTo>
                  <a:lnTo>
                    <a:pt x="28" y="148"/>
                  </a:lnTo>
                  <a:lnTo>
                    <a:pt x="28" y="147"/>
                  </a:lnTo>
                  <a:lnTo>
                    <a:pt x="27" y="147"/>
                  </a:lnTo>
                  <a:lnTo>
                    <a:pt x="26" y="147"/>
                  </a:lnTo>
                  <a:lnTo>
                    <a:pt x="26" y="146"/>
                  </a:lnTo>
                  <a:lnTo>
                    <a:pt x="25" y="144"/>
                  </a:lnTo>
                  <a:lnTo>
                    <a:pt x="25" y="143"/>
                  </a:lnTo>
                  <a:lnTo>
                    <a:pt x="25" y="142"/>
                  </a:lnTo>
                  <a:lnTo>
                    <a:pt x="25" y="140"/>
                  </a:lnTo>
                  <a:lnTo>
                    <a:pt x="23" y="140"/>
                  </a:lnTo>
                  <a:lnTo>
                    <a:pt x="22" y="140"/>
                  </a:lnTo>
                  <a:lnTo>
                    <a:pt x="21" y="140"/>
                  </a:lnTo>
                  <a:lnTo>
                    <a:pt x="20" y="140"/>
                  </a:lnTo>
                  <a:lnTo>
                    <a:pt x="18" y="140"/>
                  </a:lnTo>
                  <a:lnTo>
                    <a:pt x="18" y="139"/>
                  </a:lnTo>
                  <a:lnTo>
                    <a:pt x="17" y="139"/>
                  </a:lnTo>
                  <a:lnTo>
                    <a:pt x="16" y="139"/>
                  </a:lnTo>
                  <a:lnTo>
                    <a:pt x="16" y="138"/>
                  </a:lnTo>
                  <a:lnTo>
                    <a:pt x="14" y="138"/>
                  </a:lnTo>
                  <a:lnTo>
                    <a:pt x="13" y="138"/>
                  </a:lnTo>
                  <a:lnTo>
                    <a:pt x="13" y="137"/>
                  </a:lnTo>
                  <a:lnTo>
                    <a:pt x="13" y="135"/>
                  </a:lnTo>
                  <a:lnTo>
                    <a:pt x="13" y="134"/>
                  </a:lnTo>
                  <a:lnTo>
                    <a:pt x="12" y="133"/>
                  </a:lnTo>
                  <a:lnTo>
                    <a:pt x="12" y="132"/>
                  </a:lnTo>
                  <a:lnTo>
                    <a:pt x="11" y="132"/>
                  </a:lnTo>
                  <a:lnTo>
                    <a:pt x="11" y="133"/>
                  </a:lnTo>
                  <a:lnTo>
                    <a:pt x="11" y="132"/>
                  </a:lnTo>
                  <a:lnTo>
                    <a:pt x="9" y="132"/>
                  </a:lnTo>
                  <a:lnTo>
                    <a:pt x="9" y="130"/>
                  </a:lnTo>
                  <a:lnTo>
                    <a:pt x="8" y="130"/>
                  </a:lnTo>
                  <a:lnTo>
                    <a:pt x="7" y="130"/>
                  </a:lnTo>
                  <a:lnTo>
                    <a:pt x="7" y="132"/>
                  </a:lnTo>
                  <a:lnTo>
                    <a:pt x="7" y="130"/>
                  </a:lnTo>
                  <a:lnTo>
                    <a:pt x="6" y="130"/>
                  </a:lnTo>
                  <a:lnTo>
                    <a:pt x="4" y="130"/>
                  </a:lnTo>
                  <a:lnTo>
                    <a:pt x="4" y="129"/>
                  </a:lnTo>
                  <a:lnTo>
                    <a:pt x="6" y="129"/>
                  </a:lnTo>
                  <a:lnTo>
                    <a:pt x="7" y="129"/>
                  </a:lnTo>
                  <a:lnTo>
                    <a:pt x="7" y="128"/>
                  </a:lnTo>
                  <a:lnTo>
                    <a:pt x="7" y="129"/>
                  </a:lnTo>
                  <a:lnTo>
                    <a:pt x="8" y="129"/>
                  </a:lnTo>
                  <a:lnTo>
                    <a:pt x="8" y="128"/>
                  </a:lnTo>
                  <a:lnTo>
                    <a:pt x="8" y="126"/>
                  </a:lnTo>
                  <a:lnTo>
                    <a:pt x="7" y="126"/>
                  </a:lnTo>
                  <a:lnTo>
                    <a:pt x="7" y="125"/>
                  </a:lnTo>
                  <a:lnTo>
                    <a:pt x="8" y="125"/>
                  </a:lnTo>
                  <a:lnTo>
                    <a:pt x="7" y="125"/>
                  </a:lnTo>
                  <a:lnTo>
                    <a:pt x="7" y="124"/>
                  </a:lnTo>
                  <a:lnTo>
                    <a:pt x="7" y="123"/>
                  </a:lnTo>
                  <a:lnTo>
                    <a:pt x="7" y="121"/>
                  </a:lnTo>
                  <a:lnTo>
                    <a:pt x="7" y="120"/>
                  </a:lnTo>
                  <a:lnTo>
                    <a:pt x="6" y="120"/>
                  </a:lnTo>
                  <a:lnTo>
                    <a:pt x="6" y="119"/>
                  </a:lnTo>
                  <a:lnTo>
                    <a:pt x="4" y="119"/>
                  </a:lnTo>
                  <a:lnTo>
                    <a:pt x="3" y="119"/>
                  </a:lnTo>
                  <a:lnTo>
                    <a:pt x="3" y="120"/>
                  </a:lnTo>
                  <a:lnTo>
                    <a:pt x="2" y="120"/>
                  </a:lnTo>
                  <a:lnTo>
                    <a:pt x="2" y="119"/>
                  </a:lnTo>
                  <a:lnTo>
                    <a:pt x="0" y="119"/>
                  </a:lnTo>
                  <a:lnTo>
                    <a:pt x="0" y="118"/>
                  </a:lnTo>
                  <a:lnTo>
                    <a:pt x="2" y="118"/>
                  </a:lnTo>
                  <a:lnTo>
                    <a:pt x="2" y="116"/>
                  </a:lnTo>
                  <a:lnTo>
                    <a:pt x="0" y="116"/>
                  </a:lnTo>
                  <a:lnTo>
                    <a:pt x="0" y="115"/>
                  </a:lnTo>
                  <a:lnTo>
                    <a:pt x="0" y="114"/>
                  </a:lnTo>
                  <a:lnTo>
                    <a:pt x="2" y="114"/>
                  </a:lnTo>
                  <a:lnTo>
                    <a:pt x="2" y="112"/>
                  </a:lnTo>
                  <a:lnTo>
                    <a:pt x="2" y="111"/>
                  </a:lnTo>
                  <a:lnTo>
                    <a:pt x="2" y="110"/>
                  </a:lnTo>
                  <a:lnTo>
                    <a:pt x="2" y="109"/>
                  </a:lnTo>
                  <a:lnTo>
                    <a:pt x="3" y="109"/>
                  </a:lnTo>
                  <a:lnTo>
                    <a:pt x="4" y="109"/>
                  </a:lnTo>
                  <a:lnTo>
                    <a:pt x="6" y="109"/>
                  </a:lnTo>
                  <a:lnTo>
                    <a:pt x="6" y="107"/>
                  </a:lnTo>
                  <a:lnTo>
                    <a:pt x="7" y="107"/>
                  </a:lnTo>
                  <a:lnTo>
                    <a:pt x="7" y="106"/>
                  </a:lnTo>
                  <a:lnTo>
                    <a:pt x="8" y="106"/>
                  </a:lnTo>
                  <a:lnTo>
                    <a:pt x="9" y="106"/>
                  </a:lnTo>
                  <a:lnTo>
                    <a:pt x="11" y="105"/>
                  </a:lnTo>
                  <a:lnTo>
                    <a:pt x="11" y="106"/>
                  </a:lnTo>
                  <a:lnTo>
                    <a:pt x="12" y="106"/>
                  </a:lnTo>
                  <a:lnTo>
                    <a:pt x="11" y="107"/>
                  </a:lnTo>
                  <a:lnTo>
                    <a:pt x="12" y="107"/>
                  </a:lnTo>
                  <a:lnTo>
                    <a:pt x="13" y="107"/>
                  </a:lnTo>
                  <a:lnTo>
                    <a:pt x="14" y="107"/>
                  </a:lnTo>
                  <a:lnTo>
                    <a:pt x="14" y="106"/>
                  </a:lnTo>
                  <a:lnTo>
                    <a:pt x="14" y="107"/>
                  </a:lnTo>
                  <a:lnTo>
                    <a:pt x="16" y="107"/>
                  </a:lnTo>
                  <a:lnTo>
                    <a:pt x="16" y="106"/>
                  </a:lnTo>
                  <a:lnTo>
                    <a:pt x="17" y="105"/>
                  </a:lnTo>
                  <a:lnTo>
                    <a:pt x="17" y="104"/>
                  </a:lnTo>
                  <a:lnTo>
                    <a:pt x="17" y="102"/>
                  </a:lnTo>
                  <a:lnTo>
                    <a:pt x="18" y="102"/>
                  </a:lnTo>
                  <a:lnTo>
                    <a:pt x="20" y="102"/>
                  </a:lnTo>
                  <a:lnTo>
                    <a:pt x="21" y="102"/>
                  </a:lnTo>
                  <a:lnTo>
                    <a:pt x="22" y="102"/>
                  </a:lnTo>
                  <a:lnTo>
                    <a:pt x="23" y="102"/>
                  </a:lnTo>
                  <a:lnTo>
                    <a:pt x="25" y="102"/>
                  </a:lnTo>
                  <a:lnTo>
                    <a:pt x="25" y="101"/>
                  </a:lnTo>
                  <a:lnTo>
                    <a:pt x="26" y="101"/>
                  </a:lnTo>
                  <a:lnTo>
                    <a:pt x="26" y="100"/>
                  </a:lnTo>
                  <a:lnTo>
                    <a:pt x="27" y="100"/>
                  </a:lnTo>
                  <a:lnTo>
                    <a:pt x="27" y="98"/>
                  </a:lnTo>
                  <a:lnTo>
                    <a:pt x="28" y="98"/>
                  </a:lnTo>
                  <a:lnTo>
                    <a:pt x="30" y="97"/>
                  </a:lnTo>
                  <a:lnTo>
                    <a:pt x="31" y="97"/>
                  </a:lnTo>
                  <a:lnTo>
                    <a:pt x="32" y="97"/>
                  </a:lnTo>
                  <a:lnTo>
                    <a:pt x="32" y="96"/>
                  </a:lnTo>
                  <a:lnTo>
                    <a:pt x="34" y="96"/>
                  </a:lnTo>
                  <a:lnTo>
                    <a:pt x="34" y="95"/>
                  </a:lnTo>
                  <a:lnTo>
                    <a:pt x="35" y="95"/>
                  </a:lnTo>
                  <a:lnTo>
                    <a:pt x="36" y="95"/>
                  </a:lnTo>
                  <a:lnTo>
                    <a:pt x="36" y="93"/>
                  </a:lnTo>
                  <a:lnTo>
                    <a:pt x="36" y="92"/>
                  </a:lnTo>
                  <a:lnTo>
                    <a:pt x="36" y="91"/>
                  </a:lnTo>
                  <a:lnTo>
                    <a:pt x="36" y="90"/>
                  </a:lnTo>
                  <a:lnTo>
                    <a:pt x="37" y="90"/>
                  </a:lnTo>
                  <a:lnTo>
                    <a:pt x="37" y="88"/>
                  </a:lnTo>
                  <a:lnTo>
                    <a:pt x="37" y="87"/>
                  </a:lnTo>
                  <a:lnTo>
                    <a:pt x="39" y="87"/>
                  </a:lnTo>
                  <a:lnTo>
                    <a:pt x="39" y="86"/>
                  </a:lnTo>
                  <a:lnTo>
                    <a:pt x="39" y="84"/>
                  </a:lnTo>
                  <a:lnTo>
                    <a:pt x="39" y="83"/>
                  </a:lnTo>
                  <a:lnTo>
                    <a:pt x="37" y="81"/>
                  </a:lnTo>
                  <a:lnTo>
                    <a:pt x="37" y="79"/>
                  </a:lnTo>
                  <a:lnTo>
                    <a:pt x="37" y="78"/>
                  </a:lnTo>
                  <a:lnTo>
                    <a:pt x="37" y="77"/>
                  </a:lnTo>
                  <a:lnTo>
                    <a:pt x="37" y="76"/>
                  </a:lnTo>
                  <a:lnTo>
                    <a:pt x="37" y="74"/>
                  </a:lnTo>
                  <a:lnTo>
                    <a:pt x="36" y="74"/>
                  </a:lnTo>
                  <a:lnTo>
                    <a:pt x="35" y="74"/>
                  </a:lnTo>
                  <a:lnTo>
                    <a:pt x="34" y="74"/>
                  </a:lnTo>
                  <a:lnTo>
                    <a:pt x="35" y="73"/>
                  </a:lnTo>
                  <a:lnTo>
                    <a:pt x="36" y="73"/>
                  </a:lnTo>
                  <a:lnTo>
                    <a:pt x="36" y="72"/>
                  </a:lnTo>
                  <a:lnTo>
                    <a:pt x="37" y="72"/>
                  </a:lnTo>
                  <a:lnTo>
                    <a:pt x="39" y="72"/>
                  </a:lnTo>
                  <a:lnTo>
                    <a:pt x="40" y="72"/>
                  </a:lnTo>
                  <a:lnTo>
                    <a:pt x="41" y="72"/>
                  </a:lnTo>
                  <a:lnTo>
                    <a:pt x="44" y="70"/>
                  </a:lnTo>
                  <a:lnTo>
                    <a:pt x="45" y="70"/>
                  </a:lnTo>
                  <a:lnTo>
                    <a:pt x="45" y="72"/>
                  </a:lnTo>
                  <a:lnTo>
                    <a:pt x="46" y="72"/>
                  </a:lnTo>
                  <a:lnTo>
                    <a:pt x="46" y="70"/>
                  </a:lnTo>
                  <a:lnTo>
                    <a:pt x="48" y="70"/>
                  </a:lnTo>
                  <a:lnTo>
                    <a:pt x="48" y="72"/>
                  </a:lnTo>
                  <a:lnTo>
                    <a:pt x="49" y="72"/>
                  </a:lnTo>
                  <a:lnTo>
                    <a:pt x="49" y="70"/>
                  </a:lnTo>
                  <a:lnTo>
                    <a:pt x="49" y="69"/>
                  </a:lnTo>
                  <a:lnTo>
                    <a:pt x="48" y="69"/>
                  </a:lnTo>
                  <a:lnTo>
                    <a:pt x="48" y="68"/>
                  </a:lnTo>
                  <a:lnTo>
                    <a:pt x="48" y="67"/>
                  </a:lnTo>
                  <a:lnTo>
                    <a:pt x="49" y="67"/>
                  </a:lnTo>
                  <a:lnTo>
                    <a:pt x="49" y="65"/>
                  </a:lnTo>
                  <a:lnTo>
                    <a:pt x="49" y="64"/>
                  </a:lnTo>
                  <a:lnTo>
                    <a:pt x="49" y="63"/>
                  </a:lnTo>
                  <a:lnTo>
                    <a:pt x="50" y="63"/>
                  </a:lnTo>
                  <a:lnTo>
                    <a:pt x="50" y="62"/>
                  </a:lnTo>
                  <a:lnTo>
                    <a:pt x="50" y="59"/>
                  </a:lnTo>
                  <a:lnTo>
                    <a:pt x="51" y="58"/>
                  </a:lnTo>
                  <a:lnTo>
                    <a:pt x="51" y="56"/>
                  </a:lnTo>
                  <a:lnTo>
                    <a:pt x="51" y="55"/>
                  </a:lnTo>
                  <a:lnTo>
                    <a:pt x="53" y="55"/>
                  </a:lnTo>
                  <a:lnTo>
                    <a:pt x="53" y="56"/>
                  </a:lnTo>
                  <a:lnTo>
                    <a:pt x="54" y="56"/>
                  </a:lnTo>
                  <a:lnTo>
                    <a:pt x="56" y="58"/>
                  </a:lnTo>
                  <a:lnTo>
                    <a:pt x="58" y="58"/>
                  </a:lnTo>
                  <a:lnTo>
                    <a:pt x="58" y="56"/>
                  </a:lnTo>
                  <a:lnTo>
                    <a:pt x="59" y="56"/>
                  </a:lnTo>
                  <a:lnTo>
                    <a:pt x="59" y="58"/>
                  </a:lnTo>
                  <a:lnTo>
                    <a:pt x="60" y="58"/>
                  </a:lnTo>
                  <a:lnTo>
                    <a:pt x="60" y="59"/>
                  </a:lnTo>
                  <a:lnTo>
                    <a:pt x="62" y="58"/>
                  </a:lnTo>
                  <a:lnTo>
                    <a:pt x="63" y="58"/>
                  </a:lnTo>
                  <a:lnTo>
                    <a:pt x="63" y="56"/>
                  </a:lnTo>
                  <a:lnTo>
                    <a:pt x="64" y="56"/>
                  </a:lnTo>
                  <a:lnTo>
                    <a:pt x="65" y="56"/>
                  </a:lnTo>
                  <a:lnTo>
                    <a:pt x="65" y="55"/>
                  </a:lnTo>
                  <a:lnTo>
                    <a:pt x="65" y="54"/>
                  </a:lnTo>
                  <a:lnTo>
                    <a:pt x="65" y="53"/>
                  </a:lnTo>
                  <a:lnTo>
                    <a:pt x="65" y="50"/>
                  </a:lnTo>
                  <a:lnTo>
                    <a:pt x="65" y="49"/>
                  </a:lnTo>
                  <a:lnTo>
                    <a:pt x="65" y="47"/>
                  </a:lnTo>
                  <a:lnTo>
                    <a:pt x="67" y="46"/>
                  </a:lnTo>
                  <a:lnTo>
                    <a:pt x="68" y="45"/>
                  </a:lnTo>
                  <a:lnTo>
                    <a:pt x="69" y="45"/>
                  </a:lnTo>
                  <a:lnTo>
                    <a:pt x="70" y="45"/>
                  </a:lnTo>
                  <a:lnTo>
                    <a:pt x="70" y="44"/>
                  </a:lnTo>
                  <a:lnTo>
                    <a:pt x="72" y="44"/>
                  </a:lnTo>
                  <a:lnTo>
                    <a:pt x="72" y="42"/>
                  </a:lnTo>
                  <a:lnTo>
                    <a:pt x="72" y="41"/>
                  </a:lnTo>
                  <a:lnTo>
                    <a:pt x="72" y="40"/>
                  </a:lnTo>
                  <a:lnTo>
                    <a:pt x="73" y="40"/>
                  </a:lnTo>
                  <a:lnTo>
                    <a:pt x="74" y="40"/>
                  </a:lnTo>
                  <a:lnTo>
                    <a:pt x="76" y="40"/>
                  </a:lnTo>
                  <a:lnTo>
                    <a:pt x="77" y="40"/>
                  </a:lnTo>
                  <a:lnTo>
                    <a:pt x="78" y="40"/>
                  </a:lnTo>
                  <a:lnTo>
                    <a:pt x="77" y="40"/>
                  </a:lnTo>
                  <a:lnTo>
                    <a:pt x="78" y="40"/>
                  </a:lnTo>
                  <a:lnTo>
                    <a:pt x="78" y="41"/>
                  </a:lnTo>
                  <a:lnTo>
                    <a:pt x="77" y="41"/>
                  </a:lnTo>
                  <a:lnTo>
                    <a:pt x="77" y="42"/>
                  </a:lnTo>
                  <a:lnTo>
                    <a:pt x="78" y="42"/>
                  </a:lnTo>
                  <a:lnTo>
                    <a:pt x="79" y="44"/>
                  </a:lnTo>
                  <a:lnTo>
                    <a:pt x="78" y="44"/>
                  </a:lnTo>
                  <a:lnTo>
                    <a:pt x="78" y="45"/>
                  </a:lnTo>
                  <a:lnTo>
                    <a:pt x="79" y="45"/>
                  </a:lnTo>
                  <a:lnTo>
                    <a:pt x="81" y="45"/>
                  </a:lnTo>
                  <a:lnTo>
                    <a:pt x="81" y="46"/>
                  </a:lnTo>
                  <a:lnTo>
                    <a:pt x="82" y="46"/>
                  </a:lnTo>
                  <a:lnTo>
                    <a:pt x="82" y="47"/>
                  </a:lnTo>
                  <a:lnTo>
                    <a:pt x="83" y="47"/>
                  </a:lnTo>
                  <a:lnTo>
                    <a:pt x="83" y="49"/>
                  </a:lnTo>
                  <a:lnTo>
                    <a:pt x="84" y="49"/>
                  </a:lnTo>
                  <a:lnTo>
                    <a:pt x="86" y="49"/>
                  </a:lnTo>
                  <a:lnTo>
                    <a:pt x="87" y="49"/>
                  </a:lnTo>
                  <a:lnTo>
                    <a:pt x="87" y="50"/>
                  </a:lnTo>
                  <a:lnTo>
                    <a:pt x="88" y="50"/>
                  </a:lnTo>
                  <a:lnTo>
                    <a:pt x="90" y="50"/>
                  </a:lnTo>
                  <a:lnTo>
                    <a:pt x="90" y="51"/>
                  </a:lnTo>
                  <a:lnTo>
                    <a:pt x="91" y="51"/>
                  </a:lnTo>
                  <a:lnTo>
                    <a:pt x="91" y="53"/>
                  </a:lnTo>
                  <a:lnTo>
                    <a:pt x="92" y="53"/>
                  </a:lnTo>
                  <a:lnTo>
                    <a:pt x="92" y="54"/>
                  </a:lnTo>
                  <a:lnTo>
                    <a:pt x="92" y="55"/>
                  </a:lnTo>
                  <a:lnTo>
                    <a:pt x="93" y="56"/>
                  </a:lnTo>
                  <a:lnTo>
                    <a:pt x="93" y="58"/>
                  </a:lnTo>
                  <a:lnTo>
                    <a:pt x="95" y="58"/>
                  </a:lnTo>
                  <a:lnTo>
                    <a:pt x="95" y="59"/>
                  </a:lnTo>
                  <a:lnTo>
                    <a:pt x="95" y="60"/>
                  </a:lnTo>
                  <a:lnTo>
                    <a:pt x="95" y="62"/>
                  </a:lnTo>
                  <a:lnTo>
                    <a:pt x="95" y="63"/>
                  </a:lnTo>
                  <a:lnTo>
                    <a:pt x="95" y="64"/>
                  </a:lnTo>
                  <a:lnTo>
                    <a:pt x="95" y="65"/>
                  </a:lnTo>
                  <a:lnTo>
                    <a:pt x="93" y="67"/>
                  </a:lnTo>
                  <a:lnTo>
                    <a:pt x="93" y="69"/>
                  </a:lnTo>
                  <a:lnTo>
                    <a:pt x="93" y="70"/>
                  </a:lnTo>
                  <a:lnTo>
                    <a:pt x="95" y="70"/>
                  </a:lnTo>
                  <a:lnTo>
                    <a:pt x="93" y="70"/>
                  </a:lnTo>
                  <a:lnTo>
                    <a:pt x="95" y="72"/>
                  </a:lnTo>
                  <a:lnTo>
                    <a:pt x="95" y="70"/>
                  </a:lnTo>
                  <a:lnTo>
                    <a:pt x="96" y="70"/>
                  </a:lnTo>
                  <a:lnTo>
                    <a:pt x="96" y="72"/>
                  </a:lnTo>
                  <a:lnTo>
                    <a:pt x="97" y="72"/>
                  </a:lnTo>
                  <a:lnTo>
                    <a:pt x="99" y="72"/>
                  </a:lnTo>
                  <a:lnTo>
                    <a:pt x="100" y="72"/>
                  </a:lnTo>
                  <a:lnTo>
                    <a:pt x="101" y="72"/>
                  </a:lnTo>
                  <a:lnTo>
                    <a:pt x="101" y="73"/>
                  </a:lnTo>
                  <a:lnTo>
                    <a:pt x="102" y="73"/>
                  </a:lnTo>
                  <a:lnTo>
                    <a:pt x="104" y="73"/>
                  </a:lnTo>
                  <a:lnTo>
                    <a:pt x="105" y="73"/>
                  </a:lnTo>
                  <a:lnTo>
                    <a:pt x="106" y="73"/>
                  </a:lnTo>
                  <a:lnTo>
                    <a:pt x="107" y="73"/>
                  </a:lnTo>
                  <a:lnTo>
                    <a:pt x="109" y="73"/>
                  </a:lnTo>
                  <a:lnTo>
                    <a:pt x="110" y="73"/>
                  </a:lnTo>
                  <a:lnTo>
                    <a:pt x="110" y="74"/>
                  </a:lnTo>
                  <a:lnTo>
                    <a:pt x="111" y="76"/>
                  </a:lnTo>
                  <a:lnTo>
                    <a:pt x="113" y="76"/>
                  </a:lnTo>
                  <a:lnTo>
                    <a:pt x="113" y="77"/>
                  </a:lnTo>
                  <a:lnTo>
                    <a:pt x="114" y="77"/>
                  </a:lnTo>
                  <a:lnTo>
                    <a:pt x="115" y="77"/>
                  </a:lnTo>
                  <a:lnTo>
                    <a:pt x="115" y="78"/>
                  </a:lnTo>
                  <a:lnTo>
                    <a:pt x="116" y="78"/>
                  </a:lnTo>
                  <a:lnTo>
                    <a:pt x="119" y="78"/>
                  </a:lnTo>
                  <a:lnTo>
                    <a:pt x="119" y="79"/>
                  </a:lnTo>
                  <a:lnTo>
                    <a:pt x="119" y="81"/>
                  </a:lnTo>
                  <a:lnTo>
                    <a:pt x="120" y="82"/>
                  </a:lnTo>
                  <a:lnTo>
                    <a:pt x="120" y="83"/>
                  </a:lnTo>
                  <a:lnTo>
                    <a:pt x="121" y="84"/>
                  </a:lnTo>
                  <a:lnTo>
                    <a:pt x="121" y="86"/>
                  </a:lnTo>
                  <a:lnTo>
                    <a:pt x="124" y="88"/>
                  </a:lnTo>
                  <a:lnTo>
                    <a:pt x="124" y="90"/>
                  </a:lnTo>
                  <a:lnTo>
                    <a:pt x="127" y="90"/>
                  </a:lnTo>
                  <a:lnTo>
                    <a:pt x="129" y="90"/>
                  </a:lnTo>
                  <a:lnTo>
                    <a:pt x="130" y="90"/>
                  </a:lnTo>
                  <a:lnTo>
                    <a:pt x="132" y="90"/>
                  </a:lnTo>
                  <a:lnTo>
                    <a:pt x="134" y="90"/>
                  </a:lnTo>
                  <a:lnTo>
                    <a:pt x="137" y="91"/>
                  </a:lnTo>
                  <a:lnTo>
                    <a:pt x="139" y="91"/>
                  </a:lnTo>
                  <a:lnTo>
                    <a:pt x="141" y="91"/>
                  </a:lnTo>
                  <a:lnTo>
                    <a:pt x="142" y="91"/>
                  </a:lnTo>
                  <a:lnTo>
                    <a:pt x="143" y="90"/>
                  </a:lnTo>
                  <a:lnTo>
                    <a:pt x="144" y="90"/>
                  </a:lnTo>
                  <a:lnTo>
                    <a:pt x="146" y="91"/>
                  </a:lnTo>
                  <a:lnTo>
                    <a:pt x="148" y="91"/>
                  </a:lnTo>
                  <a:lnTo>
                    <a:pt x="151" y="91"/>
                  </a:lnTo>
                  <a:lnTo>
                    <a:pt x="152" y="91"/>
                  </a:lnTo>
                  <a:lnTo>
                    <a:pt x="153" y="91"/>
                  </a:lnTo>
                  <a:lnTo>
                    <a:pt x="153" y="92"/>
                  </a:lnTo>
                  <a:lnTo>
                    <a:pt x="155" y="93"/>
                  </a:lnTo>
                  <a:lnTo>
                    <a:pt x="157" y="95"/>
                  </a:lnTo>
                  <a:lnTo>
                    <a:pt x="158" y="95"/>
                  </a:lnTo>
                  <a:lnTo>
                    <a:pt x="161" y="95"/>
                  </a:lnTo>
                  <a:lnTo>
                    <a:pt x="162" y="96"/>
                  </a:lnTo>
                  <a:lnTo>
                    <a:pt x="163" y="97"/>
                  </a:lnTo>
                  <a:lnTo>
                    <a:pt x="166" y="96"/>
                  </a:lnTo>
                  <a:lnTo>
                    <a:pt x="169" y="96"/>
                  </a:lnTo>
                  <a:lnTo>
                    <a:pt x="169" y="97"/>
                  </a:lnTo>
                  <a:lnTo>
                    <a:pt x="170" y="97"/>
                  </a:lnTo>
                  <a:lnTo>
                    <a:pt x="171" y="98"/>
                  </a:lnTo>
                  <a:lnTo>
                    <a:pt x="172" y="97"/>
                  </a:lnTo>
                  <a:lnTo>
                    <a:pt x="174" y="96"/>
                  </a:lnTo>
                  <a:lnTo>
                    <a:pt x="176" y="95"/>
                  </a:lnTo>
                  <a:lnTo>
                    <a:pt x="177" y="95"/>
                  </a:lnTo>
                  <a:lnTo>
                    <a:pt x="180" y="93"/>
                  </a:lnTo>
                  <a:lnTo>
                    <a:pt x="183" y="92"/>
                  </a:lnTo>
                  <a:lnTo>
                    <a:pt x="185" y="92"/>
                  </a:lnTo>
                  <a:lnTo>
                    <a:pt x="188" y="92"/>
                  </a:lnTo>
                  <a:lnTo>
                    <a:pt x="189" y="92"/>
                  </a:lnTo>
                  <a:lnTo>
                    <a:pt x="190" y="92"/>
                  </a:lnTo>
                  <a:lnTo>
                    <a:pt x="191" y="92"/>
                  </a:lnTo>
                  <a:lnTo>
                    <a:pt x="193" y="92"/>
                  </a:lnTo>
                  <a:lnTo>
                    <a:pt x="194" y="92"/>
                  </a:lnTo>
                  <a:lnTo>
                    <a:pt x="195" y="92"/>
                  </a:lnTo>
                  <a:lnTo>
                    <a:pt x="197" y="91"/>
                  </a:lnTo>
                  <a:lnTo>
                    <a:pt x="198" y="91"/>
                  </a:lnTo>
                  <a:lnTo>
                    <a:pt x="199" y="91"/>
                  </a:lnTo>
                  <a:lnTo>
                    <a:pt x="199" y="90"/>
                  </a:lnTo>
                  <a:lnTo>
                    <a:pt x="200" y="90"/>
                  </a:lnTo>
                  <a:lnTo>
                    <a:pt x="200" y="88"/>
                  </a:lnTo>
                  <a:lnTo>
                    <a:pt x="202" y="88"/>
                  </a:lnTo>
                  <a:lnTo>
                    <a:pt x="202" y="87"/>
                  </a:lnTo>
                  <a:lnTo>
                    <a:pt x="203" y="87"/>
                  </a:lnTo>
                  <a:lnTo>
                    <a:pt x="203" y="86"/>
                  </a:lnTo>
                  <a:lnTo>
                    <a:pt x="204" y="84"/>
                  </a:lnTo>
                  <a:lnTo>
                    <a:pt x="205" y="84"/>
                  </a:lnTo>
                  <a:lnTo>
                    <a:pt x="207" y="84"/>
                  </a:lnTo>
                  <a:lnTo>
                    <a:pt x="208" y="83"/>
                  </a:lnTo>
                  <a:lnTo>
                    <a:pt x="209" y="82"/>
                  </a:lnTo>
                  <a:lnTo>
                    <a:pt x="208" y="82"/>
                  </a:lnTo>
                  <a:lnTo>
                    <a:pt x="208" y="81"/>
                  </a:lnTo>
                  <a:lnTo>
                    <a:pt x="207" y="79"/>
                  </a:lnTo>
                  <a:lnTo>
                    <a:pt x="207" y="78"/>
                  </a:lnTo>
                  <a:lnTo>
                    <a:pt x="205" y="78"/>
                  </a:lnTo>
                  <a:lnTo>
                    <a:pt x="205" y="77"/>
                  </a:lnTo>
                  <a:lnTo>
                    <a:pt x="207" y="77"/>
                  </a:lnTo>
                  <a:lnTo>
                    <a:pt x="207" y="76"/>
                  </a:lnTo>
                  <a:lnTo>
                    <a:pt x="208" y="73"/>
                  </a:lnTo>
                  <a:lnTo>
                    <a:pt x="208" y="72"/>
                  </a:lnTo>
                  <a:lnTo>
                    <a:pt x="209" y="72"/>
                  </a:lnTo>
                  <a:lnTo>
                    <a:pt x="211" y="72"/>
                  </a:lnTo>
                  <a:lnTo>
                    <a:pt x="212" y="72"/>
                  </a:lnTo>
                  <a:lnTo>
                    <a:pt x="212" y="73"/>
                  </a:lnTo>
                  <a:lnTo>
                    <a:pt x="213" y="74"/>
                  </a:lnTo>
                  <a:lnTo>
                    <a:pt x="214" y="74"/>
                  </a:lnTo>
                  <a:lnTo>
                    <a:pt x="217" y="74"/>
                  </a:lnTo>
                  <a:lnTo>
                    <a:pt x="218" y="74"/>
                  </a:lnTo>
                  <a:lnTo>
                    <a:pt x="219" y="74"/>
                  </a:lnTo>
                  <a:lnTo>
                    <a:pt x="219" y="73"/>
                  </a:lnTo>
                  <a:lnTo>
                    <a:pt x="221" y="73"/>
                  </a:lnTo>
                  <a:lnTo>
                    <a:pt x="221" y="72"/>
                  </a:lnTo>
                  <a:lnTo>
                    <a:pt x="222" y="72"/>
                  </a:lnTo>
                  <a:lnTo>
                    <a:pt x="222" y="70"/>
                  </a:lnTo>
                  <a:lnTo>
                    <a:pt x="223" y="69"/>
                  </a:lnTo>
                  <a:lnTo>
                    <a:pt x="225" y="69"/>
                  </a:lnTo>
                  <a:lnTo>
                    <a:pt x="226" y="69"/>
                  </a:lnTo>
                  <a:lnTo>
                    <a:pt x="227" y="69"/>
                  </a:lnTo>
                  <a:lnTo>
                    <a:pt x="228" y="69"/>
                  </a:lnTo>
                  <a:lnTo>
                    <a:pt x="230" y="69"/>
                  </a:lnTo>
                  <a:lnTo>
                    <a:pt x="231" y="68"/>
                  </a:lnTo>
                  <a:lnTo>
                    <a:pt x="232" y="67"/>
                  </a:lnTo>
                  <a:lnTo>
                    <a:pt x="232" y="65"/>
                  </a:lnTo>
                  <a:lnTo>
                    <a:pt x="232" y="64"/>
                  </a:lnTo>
                  <a:lnTo>
                    <a:pt x="233" y="63"/>
                  </a:lnTo>
                  <a:lnTo>
                    <a:pt x="235" y="63"/>
                  </a:lnTo>
                  <a:lnTo>
                    <a:pt x="235" y="62"/>
                  </a:lnTo>
                  <a:lnTo>
                    <a:pt x="236" y="62"/>
                  </a:lnTo>
                  <a:lnTo>
                    <a:pt x="237" y="62"/>
                  </a:lnTo>
                  <a:lnTo>
                    <a:pt x="239" y="62"/>
                  </a:lnTo>
                  <a:lnTo>
                    <a:pt x="239" y="60"/>
                  </a:lnTo>
                  <a:lnTo>
                    <a:pt x="240" y="60"/>
                  </a:lnTo>
                  <a:lnTo>
                    <a:pt x="241" y="60"/>
                  </a:lnTo>
                  <a:lnTo>
                    <a:pt x="242" y="60"/>
                  </a:lnTo>
                  <a:lnTo>
                    <a:pt x="242" y="59"/>
                  </a:lnTo>
                  <a:lnTo>
                    <a:pt x="244" y="59"/>
                  </a:lnTo>
                  <a:lnTo>
                    <a:pt x="245" y="59"/>
                  </a:lnTo>
                  <a:lnTo>
                    <a:pt x="246" y="59"/>
                  </a:lnTo>
                  <a:lnTo>
                    <a:pt x="248" y="59"/>
                  </a:lnTo>
                  <a:lnTo>
                    <a:pt x="248" y="60"/>
                  </a:lnTo>
                  <a:lnTo>
                    <a:pt x="249" y="60"/>
                  </a:lnTo>
                  <a:lnTo>
                    <a:pt x="250" y="60"/>
                  </a:lnTo>
                  <a:lnTo>
                    <a:pt x="251" y="60"/>
                  </a:lnTo>
                  <a:lnTo>
                    <a:pt x="251" y="59"/>
                  </a:lnTo>
                  <a:lnTo>
                    <a:pt x="253" y="59"/>
                  </a:lnTo>
                  <a:lnTo>
                    <a:pt x="251" y="59"/>
                  </a:lnTo>
                  <a:lnTo>
                    <a:pt x="251" y="58"/>
                  </a:lnTo>
                  <a:lnTo>
                    <a:pt x="251" y="56"/>
                  </a:lnTo>
                  <a:lnTo>
                    <a:pt x="251" y="55"/>
                  </a:lnTo>
                  <a:lnTo>
                    <a:pt x="250" y="55"/>
                  </a:lnTo>
                  <a:lnTo>
                    <a:pt x="249" y="54"/>
                  </a:lnTo>
                  <a:lnTo>
                    <a:pt x="249" y="53"/>
                  </a:lnTo>
                  <a:lnTo>
                    <a:pt x="248" y="53"/>
                  </a:lnTo>
                  <a:lnTo>
                    <a:pt x="248" y="51"/>
                  </a:lnTo>
                  <a:lnTo>
                    <a:pt x="246" y="51"/>
                  </a:lnTo>
                  <a:lnTo>
                    <a:pt x="245" y="50"/>
                  </a:lnTo>
                  <a:lnTo>
                    <a:pt x="245" y="49"/>
                  </a:lnTo>
                  <a:lnTo>
                    <a:pt x="244" y="49"/>
                  </a:lnTo>
                  <a:lnTo>
                    <a:pt x="242" y="49"/>
                  </a:lnTo>
                  <a:lnTo>
                    <a:pt x="241" y="49"/>
                  </a:lnTo>
                  <a:lnTo>
                    <a:pt x="240" y="49"/>
                  </a:lnTo>
                  <a:lnTo>
                    <a:pt x="239" y="50"/>
                  </a:lnTo>
                  <a:lnTo>
                    <a:pt x="239" y="51"/>
                  </a:lnTo>
                  <a:lnTo>
                    <a:pt x="237" y="51"/>
                  </a:lnTo>
                  <a:lnTo>
                    <a:pt x="236" y="50"/>
                  </a:lnTo>
                  <a:lnTo>
                    <a:pt x="235" y="50"/>
                  </a:lnTo>
                  <a:lnTo>
                    <a:pt x="233" y="50"/>
                  </a:lnTo>
                  <a:lnTo>
                    <a:pt x="232" y="50"/>
                  </a:lnTo>
                  <a:lnTo>
                    <a:pt x="231" y="50"/>
                  </a:lnTo>
                  <a:lnTo>
                    <a:pt x="231" y="51"/>
                  </a:lnTo>
                  <a:lnTo>
                    <a:pt x="230" y="51"/>
                  </a:lnTo>
                  <a:lnTo>
                    <a:pt x="228" y="50"/>
                  </a:lnTo>
                  <a:lnTo>
                    <a:pt x="228" y="49"/>
                  </a:lnTo>
                  <a:lnTo>
                    <a:pt x="228" y="47"/>
                  </a:lnTo>
                  <a:lnTo>
                    <a:pt x="230" y="47"/>
                  </a:lnTo>
                  <a:lnTo>
                    <a:pt x="230" y="46"/>
                  </a:lnTo>
                  <a:lnTo>
                    <a:pt x="230" y="45"/>
                  </a:lnTo>
                  <a:lnTo>
                    <a:pt x="231" y="42"/>
                  </a:lnTo>
                  <a:lnTo>
                    <a:pt x="232" y="39"/>
                  </a:lnTo>
                  <a:lnTo>
                    <a:pt x="233" y="36"/>
                  </a:lnTo>
                  <a:lnTo>
                    <a:pt x="235" y="33"/>
                  </a:lnTo>
                  <a:lnTo>
                    <a:pt x="236" y="35"/>
                  </a:lnTo>
                  <a:lnTo>
                    <a:pt x="237" y="36"/>
                  </a:lnTo>
                  <a:lnTo>
                    <a:pt x="239" y="36"/>
                  </a:lnTo>
                  <a:lnTo>
                    <a:pt x="240" y="36"/>
                  </a:lnTo>
                  <a:lnTo>
                    <a:pt x="241" y="36"/>
                  </a:lnTo>
                  <a:lnTo>
                    <a:pt x="242" y="36"/>
                  </a:lnTo>
                  <a:lnTo>
                    <a:pt x="242" y="35"/>
                  </a:lnTo>
                  <a:lnTo>
                    <a:pt x="244" y="35"/>
                  </a:lnTo>
                  <a:lnTo>
                    <a:pt x="244" y="33"/>
                  </a:lnTo>
                  <a:lnTo>
                    <a:pt x="245" y="33"/>
                  </a:lnTo>
                  <a:lnTo>
                    <a:pt x="245" y="32"/>
                  </a:lnTo>
                  <a:lnTo>
                    <a:pt x="246" y="32"/>
                  </a:lnTo>
                  <a:lnTo>
                    <a:pt x="248" y="32"/>
                  </a:lnTo>
                  <a:lnTo>
                    <a:pt x="249" y="32"/>
                  </a:lnTo>
                  <a:lnTo>
                    <a:pt x="249" y="31"/>
                  </a:lnTo>
                  <a:lnTo>
                    <a:pt x="249" y="30"/>
                  </a:lnTo>
                  <a:lnTo>
                    <a:pt x="248" y="30"/>
                  </a:lnTo>
                  <a:lnTo>
                    <a:pt x="248" y="28"/>
                  </a:lnTo>
                  <a:lnTo>
                    <a:pt x="249" y="28"/>
                  </a:lnTo>
                  <a:lnTo>
                    <a:pt x="249" y="27"/>
                  </a:lnTo>
                  <a:lnTo>
                    <a:pt x="250" y="27"/>
                  </a:lnTo>
                  <a:lnTo>
                    <a:pt x="250" y="26"/>
                  </a:lnTo>
                  <a:lnTo>
                    <a:pt x="250" y="25"/>
                  </a:lnTo>
                  <a:lnTo>
                    <a:pt x="251" y="23"/>
                  </a:lnTo>
                  <a:lnTo>
                    <a:pt x="251" y="22"/>
                  </a:lnTo>
                  <a:lnTo>
                    <a:pt x="251" y="21"/>
                  </a:lnTo>
                  <a:lnTo>
                    <a:pt x="253" y="21"/>
                  </a:lnTo>
                  <a:lnTo>
                    <a:pt x="251" y="21"/>
                  </a:lnTo>
                  <a:lnTo>
                    <a:pt x="253" y="21"/>
                  </a:lnTo>
                  <a:lnTo>
                    <a:pt x="253" y="19"/>
                  </a:lnTo>
                  <a:lnTo>
                    <a:pt x="253" y="18"/>
                  </a:lnTo>
                  <a:lnTo>
                    <a:pt x="254" y="18"/>
                  </a:lnTo>
                  <a:lnTo>
                    <a:pt x="254" y="17"/>
                  </a:lnTo>
                  <a:lnTo>
                    <a:pt x="255" y="17"/>
                  </a:lnTo>
                  <a:lnTo>
                    <a:pt x="255" y="16"/>
                  </a:lnTo>
                  <a:lnTo>
                    <a:pt x="256" y="16"/>
                  </a:lnTo>
                  <a:lnTo>
                    <a:pt x="256" y="14"/>
                  </a:lnTo>
                  <a:lnTo>
                    <a:pt x="256" y="13"/>
                  </a:lnTo>
                  <a:lnTo>
                    <a:pt x="256" y="12"/>
                  </a:lnTo>
                  <a:lnTo>
                    <a:pt x="256" y="11"/>
                  </a:lnTo>
                  <a:lnTo>
                    <a:pt x="255" y="9"/>
                  </a:lnTo>
                  <a:lnTo>
                    <a:pt x="254" y="9"/>
                  </a:lnTo>
                  <a:lnTo>
                    <a:pt x="253" y="9"/>
                  </a:lnTo>
                  <a:lnTo>
                    <a:pt x="253" y="8"/>
                  </a:lnTo>
                  <a:lnTo>
                    <a:pt x="254" y="8"/>
                  </a:lnTo>
                  <a:lnTo>
                    <a:pt x="254" y="7"/>
                  </a:lnTo>
                  <a:lnTo>
                    <a:pt x="255" y="7"/>
                  </a:lnTo>
                  <a:lnTo>
                    <a:pt x="255" y="5"/>
                  </a:lnTo>
                  <a:lnTo>
                    <a:pt x="256" y="5"/>
                  </a:lnTo>
                  <a:lnTo>
                    <a:pt x="256" y="4"/>
                  </a:lnTo>
                  <a:lnTo>
                    <a:pt x="258" y="4"/>
                  </a:lnTo>
                  <a:lnTo>
                    <a:pt x="258" y="3"/>
                  </a:lnTo>
                  <a:lnTo>
                    <a:pt x="259" y="4"/>
                  </a:lnTo>
                  <a:lnTo>
                    <a:pt x="259" y="3"/>
                  </a:lnTo>
                  <a:lnTo>
                    <a:pt x="260" y="3"/>
                  </a:lnTo>
                  <a:lnTo>
                    <a:pt x="262" y="3"/>
                  </a:lnTo>
                  <a:lnTo>
                    <a:pt x="263" y="2"/>
                  </a:lnTo>
                  <a:lnTo>
                    <a:pt x="264" y="2"/>
                  </a:lnTo>
                  <a:lnTo>
                    <a:pt x="265" y="2"/>
                  </a:lnTo>
                  <a:lnTo>
                    <a:pt x="268" y="2"/>
                  </a:lnTo>
                  <a:lnTo>
                    <a:pt x="269" y="2"/>
                  </a:lnTo>
                  <a:lnTo>
                    <a:pt x="270" y="2"/>
                  </a:lnTo>
                  <a:lnTo>
                    <a:pt x="270" y="0"/>
                  </a:lnTo>
                  <a:lnTo>
                    <a:pt x="270" y="2"/>
                  </a:lnTo>
                  <a:lnTo>
                    <a:pt x="272" y="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260" name="Freeform 2683"/>
            <p:cNvSpPr>
              <a:spLocks noEditPoints="1"/>
            </p:cNvSpPr>
            <p:nvPr/>
          </p:nvSpPr>
          <p:spPr bwMode="auto">
            <a:xfrm>
              <a:off x="4479926" y="3478429"/>
              <a:ext cx="60325" cy="47625"/>
            </a:xfrm>
            <a:custGeom>
              <a:avLst/>
              <a:gdLst>
                <a:gd name="T0" fmla="*/ 20 w 38"/>
                <a:gd name="T1" fmla="*/ 30 h 30"/>
                <a:gd name="T2" fmla="*/ 15 w 38"/>
                <a:gd name="T3" fmla="*/ 29 h 30"/>
                <a:gd name="T4" fmla="*/ 13 w 38"/>
                <a:gd name="T5" fmla="*/ 28 h 30"/>
                <a:gd name="T6" fmla="*/ 23 w 38"/>
                <a:gd name="T7" fmla="*/ 27 h 30"/>
                <a:gd name="T8" fmla="*/ 9 w 38"/>
                <a:gd name="T9" fmla="*/ 27 h 30"/>
                <a:gd name="T10" fmla="*/ 15 w 38"/>
                <a:gd name="T11" fmla="*/ 27 h 30"/>
                <a:gd name="T12" fmla="*/ 15 w 38"/>
                <a:gd name="T13" fmla="*/ 27 h 30"/>
                <a:gd name="T14" fmla="*/ 36 w 38"/>
                <a:gd name="T15" fmla="*/ 24 h 30"/>
                <a:gd name="T16" fmla="*/ 1 w 38"/>
                <a:gd name="T17" fmla="*/ 23 h 30"/>
                <a:gd name="T18" fmla="*/ 14 w 38"/>
                <a:gd name="T19" fmla="*/ 22 h 30"/>
                <a:gd name="T20" fmla="*/ 15 w 38"/>
                <a:gd name="T21" fmla="*/ 25 h 30"/>
                <a:gd name="T22" fmla="*/ 11 w 38"/>
                <a:gd name="T23" fmla="*/ 25 h 30"/>
                <a:gd name="T24" fmla="*/ 9 w 38"/>
                <a:gd name="T25" fmla="*/ 23 h 30"/>
                <a:gd name="T26" fmla="*/ 10 w 38"/>
                <a:gd name="T27" fmla="*/ 22 h 30"/>
                <a:gd name="T28" fmla="*/ 24 w 38"/>
                <a:gd name="T29" fmla="*/ 22 h 30"/>
                <a:gd name="T30" fmla="*/ 13 w 38"/>
                <a:gd name="T31" fmla="*/ 19 h 30"/>
                <a:gd name="T32" fmla="*/ 23 w 38"/>
                <a:gd name="T33" fmla="*/ 15 h 30"/>
                <a:gd name="T34" fmla="*/ 23 w 38"/>
                <a:gd name="T35" fmla="*/ 22 h 30"/>
                <a:gd name="T36" fmla="*/ 22 w 38"/>
                <a:gd name="T37" fmla="*/ 25 h 30"/>
                <a:gd name="T38" fmla="*/ 20 w 38"/>
                <a:gd name="T39" fmla="*/ 27 h 30"/>
                <a:gd name="T40" fmla="*/ 20 w 38"/>
                <a:gd name="T41" fmla="*/ 29 h 30"/>
                <a:gd name="T42" fmla="*/ 20 w 38"/>
                <a:gd name="T43" fmla="*/ 24 h 30"/>
                <a:gd name="T44" fmla="*/ 18 w 38"/>
                <a:gd name="T45" fmla="*/ 24 h 30"/>
                <a:gd name="T46" fmla="*/ 16 w 38"/>
                <a:gd name="T47" fmla="*/ 23 h 30"/>
                <a:gd name="T48" fmla="*/ 16 w 38"/>
                <a:gd name="T49" fmla="*/ 20 h 30"/>
                <a:gd name="T50" fmla="*/ 16 w 38"/>
                <a:gd name="T51" fmla="*/ 19 h 30"/>
                <a:gd name="T52" fmla="*/ 18 w 38"/>
                <a:gd name="T53" fmla="*/ 18 h 30"/>
                <a:gd name="T54" fmla="*/ 20 w 38"/>
                <a:gd name="T55" fmla="*/ 19 h 30"/>
                <a:gd name="T56" fmla="*/ 20 w 38"/>
                <a:gd name="T57" fmla="*/ 19 h 30"/>
                <a:gd name="T58" fmla="*/ 22 w 38"/>
                <a:gd name="T59" fmla="*/ 19 h 30"/>
                <a:gd name="T60" fmla="*/ 20 w 38"/>
                <a:gd name="T61" fmla="*/ 18 h 30"/>
                <a:gd name="T62" fmla="*/ 4 w 38"/>
                <a:gd name="T63" fmla="*/ 9 h 30"/>
                <a:gd name="T64" fmla="*/ 4 w 38"/>
                <a:gd name="T65" fmla="*/ 9 h 30"/>
                <a:gd name="T66" fmla="*/ 15 w 38"/>
                <a:gd name="T67" fmla="*/ 4 h 30"/>
                <a:gd name="T68" fmla="*/ 14 w 38"/>
                <a:gd name="T69" fmla="*/ 5 h 30"/>
                <a:gd name="T70" fmla="*/ 10 w 38"/>
                <a:gd name="T71" fmla="*/ 6 h 30"/>
                <a:gd name="T72" fmla="*/ 11 w 38"/>
                <a:gd name="T73" fmla="*/ 10 h 30"/>
                <a:gd name="T74" fmla="*/ 11 w 38"/>
                <a:gd name="T75" fmla="*/ 10 h 30"/>
                <a:gd name="T76" fmla="*/ 13 w 38"/>
                <a:gd name="T77" fmla="*/ 11 h 30"/>
                <a:gd name="T78" fmla="*/ 14 w 38"/>
                <a:gd name="T79" fmla="*/ 15 h 30"/>
                <a:gd name="T80" fmla="*/ 11 w 38"/>
                <a:gd name="T81" fmla="*/ 15 h 30"/>
                <a:gd name="T82" fmla="*/ 10 w 38"/>
                <a:gd name="T83" fmla="*/ 19 h 30"/>
                <a:gd name="T84" fmla="*/ 9 w 38"/>
                <a:gd name="T85" fmla="*/ 22 h 30"/>
                <a:gd name="T86" fmla="*/ 7 w 38"/>
                <a:gd name="T87" fmla="*/ 23 h 30"/>
                <a:gd name="T88" fmla="*/ 9 w 38"/>
                <a:gd name="T89" fmla="*/ 27 h 30"/>
                <a:gd name="T90" fmla="*/ 4 w 38"/>
                <a:gd name="T91" fmla="*/ 28 h 30"/>
                <a:gd name="T92" fmla="*/ 2 w 38"/>
                <a:gd name="T93" fmla="*/ 25 h 30"/>
                <a:gd name="T94" fmla="*/ 2 w 38"/>
                <a:gd name="T95" fmla="*/ 24 h 30"/>
                <a:gd name="T96" fmla="*/ 0 w 38"/>
                <a:gd name="T97" fmla="*/ 18 h 30"/>
                <a:gd name="T98" fmla="*/ 0 w 38"/>
                <a:gd name="T99" fmla="*/ 16 h 30"/>
                <a:gd name="T100" fmla="*/ 2 w 38"/>
                <a:gd name="T101" fmla="*/ 11 h 30"/>
                <a:gd name="T102" fmla="*/ 4 w 38"/>
                <a:gd name="T103" fmla="*/ 10 h 30"/>
                <a:gd name="T104" fmla="*/ 6 w 38"/>
                <a:gd name="T105" fmla="*/ 11 h 30"/>
                <a:gd name="T106" fmla="*/ 6 w 38"/>
                <a:gd name="T107" fmla="*/ 11 h 30"/>
                <a:gd name="T108" fmla="*/ 9 w 38"/>
                <a:gd name="T109" fmla="*/ 6 h 30"/>
                <a:gd name="T110" fmla="*/ 5 w 38"/>
                <a:gd name="T111" fmla="*/ 8 h 30"/>
                <a:gd name="T112" fmla="*/ 2 w 38"/>
                <a:gd name="T113" fmla="*/ 10 h 30"/>
                <a:gd name="T114" fmla="*/ 1 w 38"/>
                <a:gd name="T115" fmla="*/ 9 h 30"/>
                <a:gd name="T116" fmla="*/ 5 w 38"/>
                <a:gd name="T117" fmla="*/ 6 h 30"/>
                <a:gd name="T118" fmla="*/ 10 w 38"/>
                <a:gd name="T1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0">
                  <a:moveTo>
                    <a:pt x="18" y="27"/>
                  </a:moveTo>
                  <a:lnTo>
                    <a:pt x="18" y="28"/>
                  </a:lnTo>
                  <a:lnTo>
                    <a:pt x="19" y="28"/>
                  </a:lnTo>
                  <a:lnTo>
                    <a:pt x="20" y="28"/>
                  </a:lnTo>
                  <a:lnTo>
                    <a:pt x="20" y="29"/>
                  </a:lnTo>
                  <a:lnTo>
                    <a:pt x="20" y="30"/>
                  </a:lnTo>
                  <a:lnTo>
                    <a:pt x="19" y="29"/>
                  </a:lnTo>
                  <a:lnTo>
                    <a:pt x="19" y="30"/>
                  </a:lnTo>
                  <a:lnTo>
                    <a:pt x="18" y="30"/>
                  </a:lnTo>
                  <a:lnTo>
                    <a:pt x="18" y="29"/>
                  </a:lnTo>
                  <a:lnTo>
                    <a:pt x="16" y="29"/>
                  </a:lnTo>
                  <a:lnTo>
                    <a:pt x="15" y="29"/>
                  </a:lnTo>
                  <a:lnTo>
                    <a:pt x="16" y="28"/>
                  </a:lnTo>
                  <a:lnTo>
                    <a:pt x="16" y="27"/>
                  </a:lnTo>
                  <a:lnTo>
                    <a:pt x="18" y="27"/>
                  </a:lnTo>
                  <a:close/>
                  <a:moveTo>
                    <a:pt x="13" y="28"/>
                  </a:moveTo>
                  <a:lnTo>
                    <a:pt x="11" y="27"/>
                  </a:lnTo>
                  <a:lnTo>
                    <a:pt x="13" y="28"/>
                  </a:lnTo>
                  <a:close/>
                  <a:moveTo>
                    <a:pt x="24" y="27"/>
                  </a:moveTo>
                  <a:lnTo>
                    <a:pt x="23" y="27"/>
                  </a:lnTo>
                  <a:lnTo>
                    <a:pt x="23" y="28"/>
                  </a:lnTo>
                  <a:lnTo>
                    <a:pt x="22" y="28"/>
                  </a:lnTo>
                  <a:lnTo>
                    <a:pt x="22" y="27"/>
                  </a:lnTo>
                  <a:lnTo>
                    <a:pt x="23" y="27"/>
                  </a:lnTo>
                  <a:lnTo>
                    <a:pt x="24" y="27"/>
                  </a:lnTo>
                  <a:close/>
                  <a:moveTo>
                    <a:pt x="9" y="25"/>
                  </a:moveTo>
                  <a:lnTo>
                    <a:pt x="10" y="27"/>
                  </a:lnTo>
                  <a:lnTo>
                    <a:pt x="10" y="28"/>
                  </a:lnTo>
                  <a:lnTo>
                    <a:pt x="9" y="28"/>
                  </a:lnTo>
                  <a:lnTo>
                    <a:pt x="9" y="27"/>
                  </a:lnTo>
                  <a:lnTo>
                    <a:pt x="10" y="27"/>
                  </a:lnTo>
                  <a:lnTo>
                    <a:pt x="9" y="27"/>
                  </a:lnTo>
                  <a:lnTo>
                    <a:pt x="10" y="27"/>
                  </a:lnTo>
                  <a:lnTo>
                    <a:pt x="9" y="27"/>
                  </a:lnTo>
                  <a:lnTo>
                    <a:pt x="9" y="25"/>
                  </a:lnTo>
                  <a:close/>
                  <a:moveTo>
                    <a:pt x="15" y="27"/>
                  </a:moveTo>
                  <a:lnTo>
                    <a:pt x="14" y="29"/>
                  </a:lnTo>
                  <a:lnTo>
                    <a:pt x="14" y="28"/>
                  </a:lnTo>
                  <a:lnTo>
                    <a:pt x="14" y="27"/>
                  </a:lnTo>
                  <a:lnTo>
                    <a:pt x="15" y="27"/>
                  </a:lnTo>
                  <a:lnTo>
                    <a:pt x="15" y="25"/>
                  </a:lnTo>
                  <a:lnTo>
                    <a:pt x="15" y="27"/>
                  </a:lnTo>
                  <a:close/>
                  <a:moveTo>
                    <a:pt x="37" y="24"/>
                  </a:moveTo>
                  <a:lnTo>
                    <a:pt x="38" y="25"/>
                  </a:lnTo>
                  <a:lnTo>
                    <a:pt x="38" y="27"/>
                  </a:lnTo>
                  <a:lnTo>
                    <a:pt x="37" y="27"/>
                  </a:lnTo>
                  <a:lnTo>
                    <a:pt x="36" y="25"/>
                  </a:lnTo>
                  <a:lnTo>
                    <a:pt x="36" y="24"/>
                  </a:lnTo>
                  <a:lnTo>
                    <a:pt x="37" y="24"/>
                  </a:lnTo>
                  <a:close/>
                  <a:moveTo>
                    <a:pt x="1" y="23"/>
                  </a:moveTo>
                  <a:lnTo>
                    <a:pt x="2" y="23"/>
                  </a:lnTo>
                  <a:lnTo>
                    <a:pt x="1" y="23"/>
                  </a:lnTo>
                  <a:lnTo>
                    <a:pt x="1" y="22"/>
                  </a:lnTo>
                  <a:lnTo>
                    <a:pt x="1" y="23"/>
                  </a:lnTo>
                  <a:close/>
                  <a:moveTo>
                    <a:pt x="13" y="20"/>
                  </a:moveTo>
                  <a:lnTo>
                    <a:pt x="13" y="22"/>
                  </a:lnTo>
                  <a:lnTo>
                    <a:pt x="13" y="23"/>
                  </a:lnTo>
                  <a:lnTo>
                    <a:pt x="13" y="22"/>
                  </a:lnTo>
                  <a:lnTo>
                    <a:pt x="13" y="23"/>
                  </a:lnTo>
                  <a:lnTo>
                    <a:pt x="14" y="22"/>
                  </a:lnTo>
                  <a:lnTo>
                    <a:pt x="14" y="20"/>
                  </a:lnTo>
                  <a:lnTo>
                    <a:pt x="14" y="22"/>
                  </a:lnTo>
                  <a:lnTo>
                    <a:pt x="14" y="23"/>
                  </a:lnTo>
                  <a:lnTo>
                    <a:pt x="15" y="23"/>
                  </a:lnTo>
                  <a:lnTo>
                    <a:pt x="15" y="24"/>
                  </a:lnTo>
                  <a:lnTo>
                    <a:pt x="15" y="25"/>
                  </a:lnTo>
                  <a:lnTo>
                    <a:pt x="14" y="25"/>
                  </a:lnTo>
                  <a:lnTo>
                    <a:pt x="14" y="27"/>
                  </a:lnTo>
                  <a:lnTo>
                    <a:pt x="13" y="27"/>
                  </a:lnTo>
                  <a:lnTo>
                    <a:pt x="11" y="25"/>
                  </a:lnTo>
                  <a:lnTo>
                    <a:pt x="11" y="27"/>
                  </a:lnTo>
                  <a:lnTo>
                    <a:pt x="11" y="25"/>
                  </a:lnTo>
                  <a:lnTo>
                    <a:pt x="10" y="25"/>
                  </a:lnTo>
                  <a:lnTo>
                    <a:pt x="11" y="25"/>
                  </a:lnTo>
                  <a:lnTo>
                    <a:pt x="10" y="25"/>
                  </a:lnTo>
                  <a:lnTo>
                    <a:pt x="10" y="24"/>
                  </a:lnTo>
                  <a:lnTo>
                    <a:pt x="10" y="23"/>
                  </a:lnTo>
                  <a:lnTo>
                    <a:pt x="9" y="23"/>
                  </a:lnTo>
                  <a:lnTo>
                    <a:pt x="10" y="23"/>
                  </a:lnTo>
                  <a:lnTo>
                    <a:pt x="9" y="23"/>
                  </a:lnTo>
                  <a:lnTo>
                    <a:pt x="9" y="22"/>
                  </a:lnTo>
                  <a:lnTo>
                    <a:pt x="9" y="23"/>
                  </a:lnTo>
                  <a:lnTo>
                    <a:pt x="9" y="22"/>
                  </a:lnTo>
                  <a:lnTo>
                    <a:pt x="10" y="22"/>
                  </a:lnTo>
                  <a:lnTo>
                    <a:pt x="11" y="22"/>
                  </a:lnTo>
                  <a:lnTo>
                    <a:pt x="11" y="20"/>
                  </a:lnTo>
                  <a:lnTo>
                    <a:pt x="11" y="22"/>
                  </a:lnTo>
                  <a:lnTo>
                    <a:pt x="11" y="20"/>
                  </a:lnTo>
                  <a:lnTo>
                    <a:pt x="13" y="20"/>
                  </a:lnTo>
                  <a:close/>
                  <a:moveTo>
                    <a:pt x="24" y="22"/>
                  </a:moveTo>
                  <a:lnTo>
                    <a:pt x="24" y="20"/>
                  </a:lnTo>
                  <a:lnTo>
                    <a:pt x="25" y="20"/>
                  </a:lnTo>
                  <a:lnTo>
                    <a:pt x="24" y="22"/>
                  </a:lnTo>
                  <a:close/>
                  <a:moveTo>
                    <a:pt x="14" y="18"/>
                  </a:moveTo>
                  <a:lnTo>
                    <a:pt x="14" y="19"/>
                  </a:lnTo>
                  <a:lnTo>
                    <a:pt x="13" y="19"/>
                  </a:lnTo>
                  <a:lnTo>
                    <a:pt x="14" y="19"/>
                  </a:lnTo>
                  <a:lnTo>
                    <a:pt x="14" y="18"/>
                  </a:lnTo>
                  <a:lnTo>
                    <a:pt x="13" y="18"/>
                  </a:lnTo>
                  <a:lnTo>
                    <a:pt x="14" y="16"/>
                  </a:lnTo>
                  <a:lnTo>
                    <a:pt x="14" y="18"/>
                  </a:lnTo>
                  <a:close/>
                  <a:moveTo>
                    <a:pt x="23" y="15"/>
                  </a:moveTo>
                  <a:lnTo>
                    <a:pt x="24" y="16"/>
                  </a:lnTo>
                  <a:lnTo>
                    <a:pt x="24" y="18"/>
                  </a:lnTo>
                  <a:lnTo>
                    <a:pt x="24" y="19"/>
                  </a:lnTo>
                  <a:lnTo>
                    <a:pt x="24" y="20"/>
                  </a:lnTo>
                  <a:lnTo>
                    <a:pt x="23" y="20"/>
                  </a:lnTo>
                  <a:lnTo>
                    <a:pt x="23" y="22"/>
                  </a:lnTo>
                  <a:lnTo>
                    <a:pt x="23" y="23"/>
                  </a:lnTo>
                  <a:lnTo>
                    <a:pt x="24" y="23"/>
                  </a:lnTo>
                  <a:lnTo>
                    <a:pt x="24" y="24"/>
                  </a:lnTo>
                  <a:lnTo>
                    <a:pt x="23" y="24"/>
                  </a:lnTo>
                  <a:lnTo>
                    <a:pt x="22" y="24"/>
                  </a:lnTo>
                  <a:lnTo>
                    <a:pt x="22" y="25"/>
                  </a:lnTo>
                  <a:lnTo>
                    <a:pt x="23" y="25"/>
                  </a:lnTo>
                  <a:lnTo>
                    <a:pt x="22" y="25"/>
                  </a:lnTo>
                  <a:lnTo>
                    <a:pt x="22" y="27"/>
                  </a:lnTo>
                  <a:lnTo>
                    <a:pt x="20" y="27"/>
                  </a:lnTo>
                  <a:lnTo>
                    <a:pt x="20" y="28"/>
                  </a:lnTo>
                  <a:lnTo>
                    <a:pt x="20" y="27"/>
                  </a:lnTo>
                  <a:lnTo>
                    <a:pt x="22" y="27"/>
                  </a:lnTo>
                  <a:lnTo>
                    <a:pt x="22" y="28"/>
                  </a:lnTo>
                  <a:lnTo>
                    <a:pt x="22" y="29"/>
                  </a:lnTo>
                  <a:lnTo>
                    <a:pt x="22" y="30"/>
                  </a:lnTo>
                  <a:lnTo>
                    <a:pt x="20" y="30"/>
                  </a:lnTo>
                  <a:lnTo>
                    <a:pt x="20" y="29"/>
                  </a:lnTo>
                  <a:lnTo>
                    <a:pt x="20" y="28"/>
                  </a:lnTo>
                  <a:lnTo>
                    <a:pt x="20" y="27"/>
                  </a:lnTo>
                  <a:lnTo>
                    <a:pt x="19" y="25"/>
                  </a:lnTo>
                  <a:lnTo>
                    <a:pt x="20" y="27"/>
                  </a:lnTo>
                  <a:lnTo>
                    <a:pt x="20" y="25"/>
                  </a:lnTo>
                  <a:lnTo>
                    <a:pt x="20" y="24"/>
                  </a:lnTo>
                  <a:lnTo>
                    <a:pt x="19" y="24"/>
                  </a:lnTo>
                  <a:lnTo>
                    <a:pt x="19" y="25"/>
                  </a:lnTo>
                  <a:lnTo>
                    <a:pt x="19" y="24"/>
                  </a:lnTo>
                  <a:lnTo>
                    <a:pt x="18" y="24"/>
                  </a:lnTo>
                  <a:lnTo>
                    <a:pt x="18" y="25"/>
                  </a:lnTo>
                  <a:lnTo>
                    <a:pt x="18" y="24"/>
                  </a:lnTo>
                  <a:lnTo>
                    <a:pt x="16" y="24"/>
                  </a:lnTo>
                  <a:lnTo>
                    <a:pt x="18" y="24"/>
                  </a:lnTo>
                  <a:lnTo>
                    <a:pt x="16" y="24"/>
                  </a:lnTo>
                  <a:lnTo>
                    <a:pt x="18" y="24"/>
                  </a:lnTo>
                  <a:lnTo>
                    <a:pt x="16" y="24"/>
                  </a:lnTo>
                  <a:lnTo>
                    <a:pt x="16" y="23"/>
                  </a:lnTo>
                  <a:lnTo>
                    <a:pt x="16" y="24"/>
                  </a:lnTo>
                  <a:lnTo>
                    <a:pt x="16" y="23"/>
                  </a:lnTo>
                  <a:lnTo>
                    <a:pt x="16" y="22"/>
                  </a:lnTo>
                  <a:lnTo>
                    <a:pt x="16" y="20"/>
                  </a:lnTo>
                  <a:lnTo>
                    <a:pt x="15" y="20"/>
                  </a:lnTo>
                  <a:lnTo>
                    <a:pt x="16" y="20"/>
                  </a:lnTo>
                  <a:lnTo>
                    <a:pt x="15" y="20"/>
                  </a:lnTo>
                  <a:lnTo>
                    <a:pt x="15" y="19"/>
                  </a:lnTo>
                  <a:lnTo>
                    <a:pt x="16" y="20"/>
                  </a:lnTo>
                  <a:lnTo>
                    <a:pt x="16" y="19"/>
                  </a:lnTo>
                  <a:lnTo>
                    <a:pt x="16" y="20"/>
                  </a:lnTo>
                  <a:lnTo>
                    <a:pt x="16" y="19"/>
                  </a:lnTo>
                  <a:lnTo>
                    <a:pt x="16" y="20"/>
                  </a:lnTo>
                  <a:lnTo>
                    <a:pt x="18" y="20"/>
                  </a:lnTo>
                  <a:lnTo>
                    <a:pt x="18" y="19"/>
                  </a:lnTo>
                  <a:lnTo>
                    <a:pt x="19" y="19"/>
                  </a:lnTo>
                  <a:lnTo>
                    <a:pt x="19" y="18"/>
                  </a:lnTo>
                  <a:lnTo>
                    <a:pt x="18" y="18"/>
                  </a:lnTo>
                  <a:lnTo>
                    <a:pt x="18" y="16"/>
                  </a:lnTo>
                  <a:lnTo>
                    <a:pt x="18" y="18"/>
                  </a:lnTo>
                  <a:lnTo>
                    <a:pt x="19" y="18"/>
                  </a:lnTo>
                  <a:lnTo>
                    <a:pt x="20" y="18"/>
                  </a:lnTo>
                  <a:lnTo>
                    <a:pt x="19" y="18"/>
                  </a:lnTo>
                  <a:lnTo>
                    <a:pt x="20" y="19"/>
                  </a:lnTo>
                  <a:lnTo>
                    <a:pt x="19" y="19"/>
                  </a:lnTo>
                  <a:lnTo>
                    <a:pt x="20" y="19"/>
                  </a:lnTo>
                  <a:lnTo>
                    <a:pt x="19" y="19"/>
                  </a:lnTo>
                  <a:lnTo>
                    <a:pt x="19" y="20"/>
                  </a:lnTo>
                  <a:lnTo>
                    <a:pt x="20" y="20"/>
                  </a:lnTo>
                  <a:lnTo>
                    <a:pt x="20" y="19"/>
                  </a:lnTo>
                  <a:lnTo>
                    <a:pt x="20" y="20"/>
                  </a:lnTo>
                  <a:lnTo>
                    <a:pt x="20" y="19"/>
                  </a:lnTo>
                  <a:lnTo>
                    <a:pt x="22" y="19"/>
                  </a:lnTo>
                  <a:lnTo>
                    <a:pt x="20" y="18"/>
                  </a:lnTo>
                  <a:lnTo>
                    <a:pt x="22" y="18"/>
                  </a:lnTo>
                  <a:lnTo>
                    <a:pt x="22" y="19"/>
                  </a:lnTo>
                  <a:lnTo>
                    <a:pt x="22" y="20"/>
                  </a:lnTo>
                  <a:lnTo>
                    <a:pt x="20" y="20"/>
                  </a:lnTo>
                  <a:lnTo>
                    <a:pt x="22" y="20"/>
                  </a:lnTo>
                  <a:lnTo>
                    <a:pt x="22" y="19"/>
                  </a:lnTo>
                  <a:lnTo>
                    <a:pt x="22" y="18"/>
                  </a:lnTo>
                  <a:lnTo>
                    <a:pt x="20" y="18"/>
                  </a:lnTo>
                  <a:lnTo>
                    <a:pt x="20" y="16"/>
                  </a:lnTo>
                  <a:lnTo>
                    <a:pt x="22" y="16"/>
                  </a:lnTo>
                  <a:lnTo>
                    <a:pt x="23" y="15"/>
                  </a:lnTo>
                  <a:close/>
                  <a:moveTo>
                    <a:pt x="5" y="8"/>
                  </a:moveTo>
                  <a:lnTo>
                    <a:pt x="5" y="9"/>
                  </a:lnTo>
                  <a:lnTo>
                    <a:pt x="4" y="9"/>
                  </a:lnTo>
                  <a:lnTo>
                    <a:pt x="4" y="10"/>
                  </a:lnTo>
                  <a:lnTo>
                    <a:pt x="2" y="10"/>
                  </a:lnTo>
                  <a:lnTo>
                    <a:pt x="2" y="9"/>
                  </a:lnTo>
                  <a:lnTo>
                    <a:pt x="4" y="9"/>
                  </a:lnTo>
                  <a:lnTo>
                    <a:pt x="2" y="9"/>
                  </a:lnTo>
                  <a:lnTo>
                    <a:pt x="4" y="9"/>
                  </a:lnTo>
                  <a:lnTo>
                    <a:pt x="4" y="8"/>
                  </a:lnTo>
                  <a:lnTo>
                    <a:pt x="5" y="8"/>
                  </a:lnTo>
                  <a:close/>
                  <a:moveTo>
                    <a:pt x="16" y="4"/>
                  </a:moveTo>
                  <a:lnTo>
                    <a:pt x="16" y="5"/>
                  </a:lnTo>
                  <a:lnTo>
                    <a:pt x="15" y="5"/>
                  </a:lnTo>
                  <a:lnTo>
                    <a:pt x="15" y="4"/>
                  </a:lnTo>
                  <a:lnTo>
                    <a:pt x="16" y="4"/>
                  </a:lnTo>
                  <a:close/>
                  <a:moveTo>
                    <a:pt x="13" y="1"/>
                  </a:moveTo>
                  <a:lnTo>
                    <a:pt x="13" y="2"/>
                  </a:lnTo>
                  <a:lnTo>
                    <a:pt x="14" y="2"/>
                  </a:lnTo>
                  <a:lnTo>
                    <a:pt x="13" y="4"/>
                  </a:lnTo>
                  <a:lnTo>
                    <a:pt x="14" y="5"/>
                  </a:lnTo>
                  <a:lnTo>
                    <a:pt x="13" y="5"/>
                  </a:lnTo>
                  <a:lnTo>
                    <a:pt x="13" y="6"/>
                  </a:lnTo>
                  <a:lnTo>
                    <a:pt x="13" y="8"/>
                  </a:lnTo>
                  <a:lnTo>
                    <a:pt x="11" y="8"/>
                  </a:lnTo>
                  <a:lnTo>
                    <a:pt x="11" y="6"/>
                  </a:lnTo>
                  <a:lnTo>
                    <a:pt x="10" y="6"/>
                  </a:lnTo>
                  <a:lnTo>
                    <a:pt x="11" y="8"/>
                  </a:lnTo>
                  <a:lnTo>
                    <a:pt x="13" y="8"/>
                  </a:lnTo>
                  <a:lnTo>
                    <a:pt x="11" y="8"/>
                  </a:lnTo>
                  <a:lnTo>
                    <a:pt x="11" y="9"/>
                  </a:lnTo>
                  <a:lnTo>
                    <a:pt x="13" y="10"/>
                  </a:lnTo>
                  <a:lnTo>
                    <a:pt x="11" y="10"/>
                  </a:lnTo>
                  <a:lnTo>
                    <a:pt x="10" y="10"/>
                  </a:lnTo>
                  <a:lnTo>
                    <a:pt x="9" y="10"/>
                  </a:lnTo>
                  <a:lnTo>
                    <a:pt x="9" y="11"/>
                  </a:lnTo>
                  <a:lnTo>
                    <a:pt x="10" y="11"/>
                  </a:lnTo>
                  <a:lnTo>
                    <a:pt x="10" y="10"/>
                  </a:lnTo>
                  <a:lnTo>
                    <a:pt x="11" y="10"/>
                  </a:lnTo>
                  <a:lnTo>
                    <a:pt x="13" y="10"/>
                  </a:lnTo>
                  <a:lnTo>
                    <a:pt x="13" y="11"/>
                  </a:lnTo>
                  <a:lnTo>
                    <a:pt x="11" y="11"/>
                  </a:lnTo>
                  <a:lnTo>
                    <a:pt x="11" y="13"/>
                  </a:lnTo>
                  <a:lnTo>
                    <a:pt x="11" y="11"/>
                  </a:lnTo>
                  <a:lnTo>
                    <a:pt x="13" y="11"/>
                  </a:lnTo>
                  <a:lnTo>
                    <a:pt x="14" y="11"/>
                  </a:lnTo>
                  <a:lnTo>
                    <a:pt x="15" y="11"/>
                  </a:lnTo>
                  <a:lnTo>
                    <a:pt x="15" y="13"/>
                  </a:lnTo>
                  <a:lnTo>
                    <a:pt x="15" y="14"/>
                  </a:lnTo>
                  <a:lnTo>
                    <a:pt x="15" y="15"/>
                  </a:lnTo>
                  <a:lnTo>
                    <a:pt x="14" y="15"/>
                  </a:lnTo>
                  <a:lnTo>
                    <a:pt x="14" y="16"/>
                  </a:lnTo>
                  <a:lnTo>
                    <a:pt x="13" y="16"/>
                  </a:lnTo>
                  <a:lnTo>
                    <a:pt x="13" y="15"/>
                  </a:lnTo>
                  <a:lnTo>
                    <a:pt x="13" y="14"/>
                  </a:lnTo>
                  <a:lnTo>
                    <a:pt x="13" y="15"/>
                  </a:lnTo>
                  <a:lnTo>
                    <a:pt x="11" y="15"/>
                  </a:lnTo>
                  <a:lnTo>
                    <a:pt x="11" y="16"/>
                  </a:lnTo>
                  <a:lnTo>
                    <a:pt x="11" y="18"/>
                  </a:lnTo>
                  <a:lnTo>
                    <a:pt x="11" y="19"/>
                  </a:lnTo>
                  <a:lnTo>
                    <a:pt x="11" y="18"/>
                  </a:lnTo>
                  <a:lnTo>
                    <a:pt x="10" y="18"/>
                  </a:lnTo>
                  <a:lnTo>
                    <a:pt x="10" y="19"/>
                  </a:lnTo>
                  <a:lnTo>
                    <a:pt x="10" y="20"/>
                  </a:lnTo>
                  <a:lnTo>
                    <a:pt x="9" y="20"/>
                  </a:lnTo>
                  <a:lnTo>
                    <a:pt x="7" y="20"/>
                  </a:lnTo>
                  <a:lnTo>
                    <a:pt x="9" y="20"/>
                  </a:lnTo>
                  <a:lnTo>
                    <a:pt x="10" y="20"/>
                  </a:lnTo>
                  <a:lnTo>
                    <a:pt x="9" y="22"/>
                  </a:lnTo>
                  <a:lnTo>
                    <a:pt x="7" y="22"/>
                  </a:lnTo>
                  <a:lnTo>
                    <a:pt x="9" y="22"/>
                  </a:lnTo>
                  <a:lnTo>
                    <a:pt x="9" y="23"/>
                  </a:lnTo>
                  <a:lnTo>
                    <a:pt x="7" y="23"/>
                  </a:lnTo>
                  <a:lnTo>
                    <a:pt x="9" y="23"/>
                  </a:lnTo>
                  <a:lnTo>
                    <a:pt x="7" y="23"/>
                  </a:lnTo>
                  <a:lnTo>
                    <a:pt x="9" y="23"/>
                  </a:lnTo>
                  <a:lnTo>
                    <a:pt x="9" y="24"/>
                  </a:lnTo>
                  <a:lnTo>
                    <a:pt x="9" y="25"/>
                  </a:lnTo>
                  <a:lnTo>
                    <a:pt x="7" y="25"/>
                  </a:lnTo>
                  <a:lnTo>
                    <a:pt x="7" y="27"/>
                  </a:lnTo>
                  <a:lnTo>
                    <a:pt x="9" y="27"/>
                  </a:lnTo>
                  <a:lnTo>
                    <a:pt x="9" y="28"/>
                  </a:lnTo>
                  <a:lnTo>
                    <a:pt x="9" y="27"/>
                  </a:lnTo>
                  <a:lnTo>
                    <a:pt x="7" y="28"/>
                  </a:lnTo>
                  <a:lnTo>
                    <a:pt x="6" y="28"/>
                  </a:lnTo>
                  <a:lnTo>
                    <a:pt x="5" y="28"/>
                  </a:lnTo>
                  <a:lnTo>
                    <a:pt x="4" y="28"/>
                  </a:lnTo>
                  <a:lnTo>
                    <a:pt x="2" y="28"/>
                  </a:lnTo>
                  <a:lnTo>
                    <a:pt x="4" y="28"/>
                  </a:lnTo>
                  <a:lnTo>
                    <a:pt x="2" y="28"/>
                  </a:lnTo>
                  <a:lnTo>
                    <a:pt x="4" y="27"/>
                  </a:lnTo>
                  <a:lnTo>
                    <a:pt x="2" y="27"/>
                  </a:lnTo>
                  <a:lnTo>
                    <a:pt x="2" y="25"/>
                  </a:lnTo>
                  <a:lnTo>
                    <a:pt x="4" y="25"/>
                  </a:lnTo>
                  <a:lnTo>
                    <a:pt x="2" y="25"/>
                  </a:lnTo>
                  <a:lnTo>
                    <a:pt x="2" y="24"/>
                  </a:lnTo>
                  <a:lnTo>
                    <a:pt x="2" y="25"/>
                  </a:lnTo>
                  <a:lnTo>
                    <a:pt x="4" y="25"/>
                  </a:lnTo>
                  <a:lnTo>
                    <a:pt x="2" y="24"/>
                  </a:lnTo>
                  <a:lnTo>
                    <a:pt x="2" y="23"/>
                  </a:lnTo>
                  <a:lnTo>
                    <a:pt x="1" y="22"/>
                  </a:lnTo>
                  <a:lnTo>
                    <a:pt x="0" y="22"/>
                  </a:lnTo>
                  <a:lnTo>
                    <a:pt x="0" y="20"/>
                  </a:lnTo>
                  <a:lnTo>
                    <a:pt x="0" y="19"/>
                  </a:lnTo>
                  <a:lnTo>
                    <a:pt x="0" y="18"/>
                  </a:lnTo>
                  <a:lnTo>
                    <a:pt x="1" y="18"/>
                  </a:lnTo>
                  <a:lnTo>
                    <a:pt x="0" y="19"/>
                  </a:lnTo>
                  <a:lnTo>
                    <a:pt x="1" y="19"/>
                  </a:lnTo>
                  <a:lnTo>
                    <a:pt x="1" y="18"/>
                  </a:lnTo>
                  <a:lnTo>
                    <a:pt x="1" y="16"/>
                  </a:lnTo>
                  <a:lnTo>
                    <a:pt x="0" y="16"/>
                  </a:lnTo>
                  <a:lnTo>
                    <a:pt x="0" y="15"/>
                  </a:lnTo>
                  <a:lnTo>
                    <a:pt x="0" y="11"/>
                  </a:lnTo>
                  <a:lnTo>
                    <a:pt x="0" y="10"/>
                  </a:lnTo>
                  <a:lnTo>
                    <a:pt x="1" y="10"/>
                  </a:lnTo>
                  <a:lnTo>
                    <a:pt x="1" y="11"/>
                  </a:lnTo>
                  <a:lnTo>
                    <a:pt x="2" y="11"/>
                  </a:lnTo>
                  <a:lnTo>
                    <a:pt x="2" y="13"/>
                  </a:lnTo>
                  <a:lnTo>
                    <a:pt x="4" y="13"/>
                  </a:lnTo>
                  <a:lnTo>
                    <a:pt x="4" y="11"/>
                  </a:lnTo>
                  <a:lnTo>
                    <a:pt x="4" y="10"/>
                  </a:lnTo>
                  <a:lnTo>
                    <a:pt x="5" y="10"/>
                  </a:lnTo>
                  <a:lnTo>
                    <a:pt x="4" y="10"/>
                  </a:lnTo>
                  <a:lnTo>
                    <a:pt x="5" y="9"/>
                  </a:lnTo>
                  <a:lnTo>
                    <a:pt x="5" y="10"/>
                  </a:lnTo>
                  <a:lnTo>
                    <a:pt x="6" y="10"/>
                  </a:lnTo>
                  <a:lnTo>
                    <a:pt x="5" y="10"/>
                  </a:lnTo>
                  <a:lnTo>
                    <a:pt x="5" y="11"/>
                  </a:lnTo>
                  <a:lnTo>
                    <a:pt x="6" y="11"/>
                  </a:lnTo>
                  <a:lnTo>
                    <a:pt x="5" y="11"/>
                  </a:lnTo>
                  <a:lnTo>
                    <a:pt x="6" y="11"/>
                  </a:lnTo>
                  <a:lnTo>
                    <a:pt x="6" y="10"/>
                  </a:lnTo>
                  <a:lnTo>
                    <a:pt x="6" y="11"/>
                  </a:lnTo>
                  <a:lnTo>
                    <a:pt x="7" y="11"/>
                  </a:lnTo>
                  <a:lnTo>
                    <a:pt x="6" y="11"/>
                  </a:lnTo>
                  <a:lnTo>
                    <a:pt x="6" y="10"/>
                  </a:lnTo>
                  <a:lnTo>
                    <a:pt x="6" y="9"/>
                  </a:lnTo>
                  <a:lnTo>
                    <a:pt x="6" y="8"/>
                  </a:lnTo>
                  <a:lnTo>
                    <a:pt x="7" y="8"/>
                  </a:lnTo>
                  <a:lnTo>
                    <a:pt x="9" y="8"/>
                  </a:lnTo>
                  <a:lnTo>
                    <a:pt x="9" y="6"/>
                  </a:lnTo>
                  <a:lnTo>
                    <a:pt x="10" y="6"/>
                  </a:lnTo>
                  <a:lnTo>
                    <a:pt x="9" y="6"/>
                  </a:lnTo>
                  <a:lnTo>
                    <a:pt x="7" y="6"/>
                  </a:lnTo>
                  <a:lnTo>
                    <a:pt x="6" y="8"/>
                  </a:lnTo>
                  <a:lnTo>
                    <a:pt x="5" y="6"/>
                  </a:lnTo>
                  <a:lnTo>
                    <a:pt x="5" y="8"/>
                  </a:lnTo>
                  <a:lnTo>
                    <a:pt x="5" y="6"/>
                  </a:lnTo>
                  <a:lnTo>
                    <a:pt x="5" y="8"/>
                  </a:lnTo>
                  <a:lnTo>
                    <a:pt x="4" y="8"/>
                  </a:lnTo>
                  <a:lnTo>
                    <a:pt x="2" y="8"/>
                  </a:lnTo>
                  <a:lnTo>
                    <a:pt x="2" y="9"/>
                  </a:lnTo>
                  <a:lnTo>
                    <a:pt x="2" y="10"/>
                  </a:lnTo>
                  <a:lnTo>
                    <a:pt x="1" y="10"/>
                  </a:lnTo>
                  <a:lnTo>
                    <a:pt x="2" y="10"/>
                  </a:lnTo>
                  <a:lnTo>
                    <a:pt x="2" y="11"/>
                  </a:lnTo>
                  <a:lnTo>
                    <a:pt x="2" y="10"/>
                  </a:lnTo>
                  <a:lnTo>
                    <a:pt x="1" y="10"/>
                  </a:lnTo>
                  <a:lnTo>
                    <a:pt x="1" y="9"/>
                  </a:lnTo>
                  <a:lnTo>
                    <a:pt x="1" y="10"/>
                  </a:lnTo>
                  <a:lnTo>
                    <a:pt x="1" y="9"/>
                  </a:lnTo>
                  <a:lnTo>
                    <a:pt x="2" y="8"/>
                  </a:lnTo>
                  <a:lnTo>
                    <a:pt x="2" y="6"/>
                  </a:lnTo>
                  <a:lnTo>
                    <a:pt x="4" y="6"/>
                  </a:lnTo>
                  <a:lnTo>
                    <a:pt x="5" y="6"/>
                  </a:lnTo>
                  <a:lnTo>
                    <a:pt x="5" y="5"/>
                  </a:lnTo>
                  <a:lnTo>
                    <a:pt x="6" y="6"/>
                  </a:lnTo>
                  <a:lnTo>
                    <a:pt x="7" y="5"/>
                  </a:lnTo>
                  <a:lnTo>
                    <a:pt x="9" y="2"/>
                  </a:lnTo>
                  <a:lnTo>
                    <a:pt x="10" y="2"/>
                  </a:lnTo>
                  <a:lnTo>
                    <a:pt x="10" y="1"/>
                  </a:lnTo>
                  <a:lnTo>
                    <a:pt x="11" y="1"/>
                  </a:lnTo>
                  <a:lnTo>
                    <a:pt x="13" y="1"/>
                  </a:lnTo>
                  <a:lnTo>
                    <a:pt x="13" y="0"/>
                  </a:lnTo>
                  <a:lnTo>
                    <a:pt x="14" y="0"/>
                  </a:lnTo>
                  <a:lnTo>
                    <a:pt x="13" y="1"/>
                  </a:lnTo>
                  <a:close/>
                </a:path>
              </a:pathLst>
            </a:custGeom>
            <a:solidFill>
              <a:schemeClr val="accent6"/>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2684"/>
            <p:cNvSpPr>
              <a:spLocks noEditPoints="1"/>
            </p:cNvSpPr>
            <p:nvPr/>
          </p:nvSpPr>
          <p:spPr bwMode="auto">
            <a:xfrm>
              <a:off x="4340226" y="3426041"/>
              <a:ext cx="84138" cy="165100"/>
            </a:xfrm>
            <a:custGeom>
              <a:avLst/>
              <a:gdLst>
                <a:gd name="T0" fmla="*/ 19 w 53"/>
                <a:gd name="T1" fmla="*/ 76 h 104"/>
                <a:gd name="T2" fmla="*/ 10 w 53"/>
                <a:gd name="T3" fmla="*/ 57 h 104"/>
                <a:gd name="T4" fmla="*/ 14 w 53"/>
                <a:gd name="T5" fmla="*/ 65 h 104"/>
                <a:gd name="T6" fmla="*/ 6 w 53"/>
                <a:gd name="T7" fmla="*/ 66 h 104"/>
                <a:gd name="T8" fmla="*/ 3 w 53"/>
                <a:gd name="T9" fmla="*/ 63 h 104"/>
                <a:gd name="T10" fmla="*/ 14 w 53"/>
                <a:gd name="T11" fmla="*/ 55 h 104"/>
                <a:gd name="T12" fmla="*/ 10 w 53"/>
                <a:gd name="T13" fmla="*/ 55 h 104"/>
                <a:gd name="T14" fmla="*/ 11 w 53"/>
                <a:gd name="T15" fmla="*/ 51 h 104"/>
                <a:gd name="T16" fmla="*/ 8 w 53"/>
                <a:gd name="T17" fmla="*/ 44 h 104"/>
                <a:gd name="T18" fmla="*/ 10 w 53"/>
                <a:gd name="T19" fmla="*/ 47 h 104"/>
                <a:gd name="T20" fmla="*/ 4 w 53"/>
                <a:gd name="T21" fmla="*/ 39 h 104"/>
                <a:gd name="T22" fmla="*/ 5 w 53"/>
                <a:gd name="T23" fmla="*/ 38 h 104"/>
                <a:gd name="T24" fmla="*/ 11 w 53"/>
                <a:gd name="T25" fmla="*/ 35 h 104"/>
                <a:gd name="T26" fmla="*/ 4 w 53"/>
                <a:gd name="T27" fmla="*/ 34 h 104"/>
                <a:gd name="T28" fmla="*/ 13 w 53"/>
                <a:gd name="T29" fmla="*/ 39 h 104"/>
                <a:gd name="T30" fmla="*/ 9 w 53"/>
                <a:gd name="T31" fmla="*/ 34 h 104"/>
                <a:gd name="T32" fmla="*/ 9 w 53"/>
                <a:gd name="T33" fmla="*/ 28 h 104"/>
                <a:gd name="T34" fmla="*/ 6 w 53"/>
                <a:gd name="T35" fmla="*/ 32 h 104"/>
                <a:gd name="T36" fmla="*/ 6 w 53"/>
                <a:gd name="T37" fmla="*/ 28 h 104"/>
                <a:gd name="T38" fmla="*/ 27 w 53"/>
                <a:gd name="T39" fmla="*/ 25 h 104"/>
                <a:gd name="T40" fmla="*/ 20 w 53"/>
                <a:gd name="T41" fmla="*/ 34 h 104"/>
                <a:gd name="T42" fmla="*/ 27 w 53"/>
                <a:gd name="T43" fmla="*/ 33 h 104"/>
                <a:gd name="T44" fmla="*/ 29 w 53"/>
                <a:gd name="T45" fmla="*/ 44 h 104"/>
                <a:gd name="T46" fmla="*/ 24 w 53"/>
                <a:gd name="T47" fmla="*/ 49 h 104"/>
                <a:gd name="T48" fmla="*/ 33 w 53"/>
                <a:gd name="T49" fmla="*/ 53 h 104"/>
                <a:gd name="T50" fmla="*/ 42 w 53"/>
                <a:gd name="T51" fmla="*/ 65 h 104"/>
                <a:gd name="T52" fmla="*/ 42 w 53"/>
                <a:gd name="T53" fmla="*/ 72 h 104"/>
                <a:gd name="T54" fmla="*/ 53 w 53"/>
                <a:gd name="T55" fmla="*/ 81 h 104"/>
                <a:gd name="T56" fmla="*/ 48 w 53"/>
                <a:gd name="T57" fmla="*/ 89 h 104"/>
                <a:gd name="T58" fmla="*/ 52 w 53"/>
                <a:gd name="T59" fmla="*/ 93 h 104"/>
                <a:gd name="T60" fmla="*/ 38 w 53"/>
                <a:gd name="T61" fmla="*/ 98 h 104"/>
                <a:gd name="T62" fmla="*/ 31 w 53"/>
                <a:gd name="T63" fmla="*/ 99 h 104"/>
                <a:gd name="T64" fmla="*/ 22 w 53"/>
                <a:gd name="T65" fmla="*/ 100 h 104"/>
                <a:gd name="T66" fmla="*/ 14 w 53"/>
                <a:gd name="T67" fmla="*/ 104 h 104"/>
                <a:gd name="T68" fmla="*/ 19 w 53"/>
                <a:gd name="T69" fmla="*/ 97 h 104"/>
                <a:gd name="T70" fmla="*/ 29 w 53"/>
                <a:gd name="T71" fmla="*/ 90 h 104"/>
                <a:gd name="T72" fmla="*/ 22 w 53"/>
                <a:gd name="T73" fmla="*/ 91 h 104"/>
                <a:gd name="T74" fmla="*/ 17 w 53"/>
                <a:gd name="T75" fmla="*/ 89 h 104"/>
                <a:gd name="T76" fmla="*/ 22 w 53"/>
                <a:gd name="T77" fmla="*/ 83 h 104"/>
                <a:gd name="T78" fmla="*/ 25 w 53"/>
                <a:gd name="T79" fmla="*/ 75 h 104"/>
                <a:gd name="T80" fmla="*/ 28 w 53"/>
                <a:gd name="T81" fmla="*/ 69 h 104"/>
                <a:gd name="T82" fmla="*/ 24 w 53"/>
                <a:gd name="T83" fmla="*/ 62 h 104"/>
                <a:gd name="T84" fmla="*/ 23 w 53"/>
                <a:gd name="T85" fmla="*/ 62 h 104"/>
                <a:gd name="T86" fmla="*/ 15 w 53"/>
                <a:gd name="T87" fmla="*/ 60 h 104"/>
                <a:gd name="T88" fmla="*/ 18 w 53"/>
                <a:gd name="T89" fmla="*/ 51 h 104"/>
                <a:gd name="T90" fmla="*/ 15 w 53"/>
                <a:gd name="T91" fmla="*/ 52 h 104"/>
                <a:gd name="T92" fmla="*/ 13 w 53"/>
                <a:gd name="T93" fmla="*/ 55 h 104"/>
                <a:gd name="T94" fmla="*/ 14 w 53"/>
                <a:gd name="T95" fmla="*/ 46 h 104"/>
                <a:gd name="T96" fmla="*/ 15 w 53"/>
                <a:gd name="T97" fmla="*/ 43 h 104"/>
                <a:gd name="T98" fmla="*/ 11 w 53"/>
                <a:gd name="T99" fmla="*/ 42 h 104"/>
                <a:gd name="T100" fmla="*/ 14 w 53"/>
                <a:gd name="T101" fmla="*/ 39 h 104"/>
                <a:gd name="T102" fmla="*/ 13 w 53"/>
                <a:gd name="T103" fmla="*/ 35 h 104"/>
                <a:gd name="T104" fmla="*/ 14 w 53"/>
                <a:gd name="T105" fmla="*/ 30 h 104"/>
                <a:gd name="T106" fmla="*/ 17 w 53"/>
                <a:gd name="T107" fmla="*/ 27 h 104"/>
                <a:gd name="T108" fmla="*/ 20 w 53"/>
                <a:gd name="T109" fmla="*/ 24 h 104"/>
                <a:gd name="T110" fmla="*/ 27 w 53"/>
                <a:gd name="T111" fmla="*/ 19 h 104"/>
                <a:gd name="T112" fmla="*/ 27 w 53"/>
                <a:gd name="T113" fmla="*/ 20 h 104"/>
                <a:gd name="T114" fmla="*/ 29 w 53"/>
                <a:gd name="T115" fmla="*/ 18 h 104"/>
                <a:gd name="T116" fmla="*/ 36 w 53"/>
                <a:gd name="T117" fmla="*/ 14 h 104"/>
                <a:gd name="T118" fmla="*/ 37 w 53"/>
                <a:gd name="T119" fmla="*/ 5 h 104"/>
                <a:gd name="T120" fmla="*/ 37 w 53"/>
                <a:gd name="T121" fmla="*/ 7 h 104"/>
                <a:gd name="T122" fmla="*/ 36 w 53"/>
                <a:gd name="T123" fmla="*/ 5 h 104"/>
                <a:gd name="T124" fmla="*/ 39 w 53"/>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104">
                  <a:moveTo>
                    <a:pt x="37" y="98"/>
                  </a:moveTo>
                  <a:lnTo>
                    <a:pt x="38" y="98"/>
                  </a:lnTo>
                  <a:lnTo>
                    <a:pt x="38" y="99"/>
                  </a:lnTo>
                  <a:lnTo>
                    <a:pt x="37" y="99"/>
                  </a:lnTo>
                  <a:lnTo>
                    <a:pt x="36" y="99"/>
                  </a:lnTo>
                  <a:lnTo>
                    <a:pt x="36" y="98"/>
                  </a:lnTo>
                  <a:lnTo>
                    <a:pt x="37" y="98"/>
                  </a:lnTo>
                  <a:close/>
                  <a:moveTo>
                    <a:pt x="39" y="98"/>
                  </a:moveTo>
                  <a:lnTo>
                    <a:pt x="38" y="98"/>
                  </a:lnTo>
                  <a:lnTo>
                    <a:pt x="39" y="98"/>
                  </a:lnTo>
                  <a:close/>
                  <a:moveTo>
                    <a:pt x="50" y="93"/>
                  </a:moveTo>
                  <a:lnTo>
                    <a:pt x="48" y="93"/>
                  </a:lnTo>
                  <a:lnTo>
                    <a:pt x="48" y="91"/>
                  </a:lnTo>
                  <a:lnTo>
                    <a:pt x="48" y="93"/>
                  </a:lnTo>
                  <a:lnTo>
                    <a:pt x="50" y="93"/>
                  </a:lnTo>
                  <a:close/>
                  <a:moveTo>
                    <a:pt x="19" y="75"/>
                  </a:moveTo>
                  <a:lnTo>
                    <a:pt x="19" y="76"/>
                  </a:lnTo>
                  <a:lnTo>
                    <a:pt x="19" y="75"/>
                  </a:lnTo>
                  <a:lnTo>
                    <a:pt x="19" y="76"/>
                  </a:lnTo>
                  <a:lnTo>
                    <a:pt x="19" y="75"/>
                  </a:lnTo>
                  <a:lnTo>
                    <a:pt x="18" y="75"/>
                  </a:lnTo>
                  <a:lnTo>
                    <a:pt x="19" y="75"/>
                  </a:lnTo>
                  <a:close/>
                  <a:moveTo>
                    <a:pt x="22" y="75"/>
                  </a:moveTo>
                  <a:lnTo>
                    <a:pt x="22" y="76"/>
                  </a:lnTo>
                  <a:lnTo>
                    <a:pt x="20" y="76"/>
                  </a:lnTo>
                  <a:lnTo>
                    <a:pt x="20" y="77"/>
                  </a:lnTo>
                  <a:lnTo>
                    <a:pt x="20" y="76"/>
                  </a:lnTo>
                  <a:lnTo>
                    <a:pt x="19" y="76"/>
                  </a:lnTo>
                  <a:lnTo>
                    <a:pt x="19" y="75"/>
                  </a:lnTo>
                  <a:lnTo>
                    <a:pt x="20" y="74"/>
                  </a:lnTo>
                  <a:lnTo>
                    <a:pt x="20" y="75"/>
                  </a:lnTo>
                  <a:lnTo>
                    <a:pt x="22" y="75"/>
                  </a:lnTo>
                  <a:close/>
                  <a:moveTo>
                    <a:pt x="9" y="57"/>
                  </a:moveTo>
                  <a:lnTo>
                    <a:pt x="10" y="57"/>
                  </a:lnTo>
                  <a:lnTo>
                    <a:pt x="11" y="57"/>
                  </a:lnTo>
                  <a:lnTo>
                    <a:pt x="11" y="58"/>
                  </a:lnTo>
                  <a:lnTo>
                    <a:pt x="11" y="60"/>
                  </a:lnTo>
                  <a:lnTo>
                    <a:pt x="11" y="61"/>
                  </a:lnTo>
                  <a:lnTo>
                    <a:pt x="13" y="61"/>
                  </a:lnTo>
                  <a:lnTo>
                    <a:pt x="13" y="62"/>
                  </a:lnTo>
                  <a:lnTo>
                    <a:pt x="13" y="61"/>
                  </a:lnTo>
                  <a:lnTo>
                    <a:pt x="13" y="62"/>
                  </a:lnTo>
                  <a:lnTo>
                    <a:pt x="11" y="62"/>
                  </a:lnTo>
                  <a:lnTo>
                    <a:pt x="11" y="63"/>
                  </a:lnTo>
                  <a:lnTo>
                    <a:pt x="13" y="63"/>
                  </a:lnTo>
                  <a:lnTo>
                    <a:pt x="13" y="62"/>
                  </a:lnTo>
                  <a:lnTo>
                    <a:pt x="14" y="62"/>
                  </a:lnTo>
                  <a:lnTo>
                    <a:pt x="14" y="63"/>
                  </a:lnTo>
                  <a:lnTo>
                    <a:pt x="14" y="65"/>
                  </a:lnTo>
                  <a:lnTo>
                    <a:pt x="14" y="66"/>
                  </a:lnTo>
                  <a:lnTo>
                    <a:pt x="14" y="65"/>
                  </a:lnTo>
                  <a:lnTo>
                    <a:pt x="14" y="63"/>
                  </a:lnTo>
                  <a:lnTo>
                    <a:pt x="13" y="63"/>
                  </a:lnTo>
                  <a:lnTo>
                    <a:pt x="13" y="65"/>
                  </a:lnTo>
                  <a:lnTo>
                    <a:pt x="13" y="66"/>
                  </a:lnTo>
                  <a:lnTo>
                    <a:pt x="14" y="66"/>
                  </a:lnTo>
                  <a:lnTo>
                    <a:pt x="13" y="66"/>
                  </a:lnTo>
                  <a:lnTo>
                    <a:pt x="13" y="67"/>
                  </a:lnTo>
                  <a:lnTo>
                    <a:pt x="11" y="67"/>
                  </a:lnTo>
                  <a:lnTo>
                    <a:pt x="11" y="69"/>
                  </a:lnTo>
                  <a:lnTo>
                    <a:pt x="10" y="69"/>
                  </a:lnTo>
                  <a:lnTo>
                    <a:pt x="11" y="69"/>
                  </a:lnTo>
                  <a:lnTo>
                    <a:pt x="10" y="69"/>
                  </a:lnTo>
                  <a:lnTo>
                    <a:pt x="9" y="69"/>
                  </a:lnTo>
                  <a:lnTo>
                    <a:pt x="8" y="69"/>
                  </a:lnTo>
                  <a:lnTo>
                    <a:pt x="8" y="67"/>
                  </a:lnTo>
                  <a:lnTo>
                    <a:pt x="6" y="67"/>
                  </a:lnTo>
                  <a:lnTo>
                    <a:pt x="6" y="66"/>
                  </a:lnTo>
                  <a:lnTo>
                    <a:pt x="6" y="65"/>
                  </a:lnTo>
                  <a:lnTo>
                    <a:pt x="5" y="65"/>
                  </a:lnTo>
                  <a:lnTo>
                    <a:pt x="5" y="66"/>
                  </a:lnTo>
                  <a:lnTo>
                    <a:pt x="5" y="67"/>
                  </a:lnTo>
                  <a:lnTo>
                    <a:pt x="4" y="67"/>
                  </a:lnTo>
                  <a:lnTo>
                    <a:pt x="5" y="67"/>
                  </a:lnTo>
                  <a:lnTo>
                    <a:pt x="4" y="67"/>
                  </a:lnTo>
                  <a:lnTo>
                    <a:pt x="4" y="69"/>
                  </a:lnTo>
                  <a:lnTo>
                    <a:pt x="4" y="67"/>
                  </a:lnTo>
                  <a:lnTo>
                    <a:pt x="3" y="67"/>
                  </a:lnTo>
                  <a:lnTo>
                    <a:pt x="1" y="67"/>
                  </a:lnTo>
                  <a:lnTo>
                    <a:pt x="1" y="66"/>
                  </a:lnTo>
                  <a:lnTo>
                    <a:pt x="0" y="66"/>
                  </a:lnTo>
                  <a:lnTo>
                    <a:pt x="0" y="65"/>
                  </a:lnTo>
                  <a:lnTo>
                    <a:pt x="0" y="63"/>
                  </a:lnTo>
                  <a:lnTo>
                    <a:pt x="1" y="63"/>
                  </a:lnTo>
                  <a:lnTo>
                    <a:pt x="3" y="63"/>
                  </a:lnTo>
                  <a:lnTo>
                    <a:pt x="1" y="63"/>
                  </a:lnTo>
                  <a:lnTo>
                    <a:pt x="1" y="62"/>
                  </a:lnTo>
                  <a:lnTo>
                    <a:pt x="3" y="62"/>
                  </a:lnTo>
                  <a:lnTo>
                    <a:pt x="4" y="61"/>
                  </a:lnTo>
                  <a:lnTo>
                    <a:pt x="4" y="60"/>
                  </a:lnTo>
                  <a:lnTo>
                    <a:pt x="4" y="58"/>
                  </a:lnTo>
                  <a:lnTo>
                    <a:pt x="5" y="58"/>
                  </a:lnTo>
                  <a:lnTo>
                    <a:pt x="5" y="60"/>
                  </a:lnTo>
                  <a:lnTo>
                    <a:pt x="5" y="58"/>
                  </a:lnTo>
                  <a:lnTo>
                    <a:pt x="6" y="58"/>
                  </a:lnTo>
                  <a:lnTo>
                    <a:pt x="8" y="58"/>
                  </a:lnTo>
                  <a:lnTo>
                    <a:pt x="8" y="57"/>
                  </a:lnTo>
                  <a:lnTo>
                    <a:pt x="9" y="57"/>
                  </a:lnTo>
                  <a:close/>
                  <a:moveTo>
                    <a:pt x="17" y="56"/>
                  </a:moveTo>
                  <a:lnTo>
                    <a:pt x="15" y="56"/>
                  </a:lnTo>
                  <a:lnTo>
                    <a:pt x="15" y="55"/>
                  </a:lnTo>
                  <a:lnTo>
                    <a:pt x="14" y="55"/>
                  </a:lnTo>
                  <a:lnTo>
                    <a:pt x="14" y="53"/>
                  </a:lnTo>
                  <a:lnTo>
                    <a:pt x="15" y="53"/>
                  </a:lnTo>
                  <a:lnTo>
                    <a:pt x="17" y="53"/>
                  </a:lnTo>
                  <a:lnTo>
                    <a:pt x="17" y="55"/>
                  </a:lnTo>
                  <a:lnTo>
                    <a:pt x="17" y="56"/>
                  </a:lnTo>
                  <a:close/>
                  <a:moveTo>
                    <a:pt x="17" y="53"/>
                  </a:moveTo>
                  <a:lnTo>
                    <a:pt x="17" y="52"/>
                  </a:lnTo>
                  <a:lnTo>
                    <a:pt x="15" y="52"/>
                  </a:lnTo>
                  <a:lnTo>
                    <a:pt x="15" y="51"/>
                  </a:lnTo>
                  <a:lnTo>
                    <a:pt x="17" y="51"/>
                  </a:lnTo>
                  <a:lnTo>
                    <a:pt x="17" y="52"/>
                  </a:lnTo>
                  <a:lnTo>
                    <a:pt x="17" y="53"/>
                  </a:lnTo>
                  <a:close/>
                  <a:moveTo>
                    <a:pt x="10" y="52"/>
                  </a:moveTo>
                  <a:lnTo>
                    <a:pt x="11" y="52"/>
                  </a:lnTo>
                  <a:lnTo>
                    <a:pt x="11" y="53"/>
                  </a:lnTo>
                  <a:lnTo>
                    <a:pt x="10" y="53"/>
                  </a:lnTo>
                  <a:lnTo>
                    <a:pt x="10" y="55"/>
                  </a:lnTo>
                  <a:lnTo>
                    <a:pt x="10" y="53"/>
                  </a:lnTo>
                  <a:lnTo>
                    <a:pt x="10" y="52"/>
                  </a:lnTo>
                  <a:lnTo>
                    <a:pt x="9" y="52"/>
                  </a:lnTo>
                  <a:lnTo>
                    <a:pt x="9" y="53"/>
                  </a:lnTo>
                  <a:lnTo>
                    <a:pt x="9" y="52"/>
                  </a:lnTo>
                  <a:lnTo>
                    <a:pt x="9" y="51"/>
                  </a:lnTo>
                  <a:lnTo>
                    <a:pt x="10" y="51"/>
                  </a:lnTo>
                  <a:lnTo>
                    <a:pt x="9" y="51"/>
                  </a:lnTo>
                  <a:lnTo>
                    <a:pt x="9" y="52"/>
                  </a:lnTo>
                  <a:lnTo>
                    <a:pt x="10" y="52"/>
                  </a:lnTo>
                  <a:lnTo>
                    <a:pt x="10" y="51"/>
                  </a:lnTo>
                  <a:lnTo>
                    <a:pt x="10" y="52"/>
                  </a:lnTo>
                  <a:close/>
                  <a:moveTo>
                    <a:pt x="10" y="49"/>
                  </a:moveTo>
                  <a:lnTo>
                    <a:pt x="10" y="48"/>
                  </a:lnTo>
                  <a:lnTo>
                    <a:pt x="10" y="49"/>
                  </a:lnTo>
                  <a:close/>
                  <a:moveTo>
                    <a:pt x="13" y="49"/>
                  </a:moveTo>
                  <a:lnTo>
                    <a:pt x="11" y="51"/>
                  </a:lnTo>
                  <a:lnTo>
                    <a:pt x="11" y="52"/>
                  </a:lnTo>
                  <a:lnTo>
                    <a:pt x="11" y="51"/>
                  </a:lnTo>
                  <a:lnTo>
                    <a:pt x="11" y="49"/>
                  </a:lnTo>
                  <a:lnTo>
                    <a:pt x="13" y="49"/>
                  </a:lnTo>
                  <a:lnTo>
                    <a:pt x="13" y="48"/>
                  </a:lnTo>
                  <a:lnTo>
                    <a:pt x="13" y="49"/>
                  </a:lnTo>
                  <a:close/>
                  <a:moveTo>
                    <a:pt x="14" y="47"/>
                  </a:moveTo>
                  <a:lnTo>
                    <a:pt x="14" y="48"/>
                  </a:lnTo>
                  <a:lnTo>
                    <a:pt x="13" y="48"/>
                  </a:lnTo>
                  <a:lnTo>
                    <a:pt x="13" y="47"/>
                  </a:lnTo>
                  <a:lnTo>
                    <a:pt x="14" y="47"/>
                  </a:lnTo>
                  <a:close/>
                  <a:moveTo>
                    <a:pt x="14" y="47"/>
                  </a:moveTo>
                  <a:lnTo>
                    <a:pt x="13" y="47"/>
                  </a:lnTo>
                  <a:lnTo>
                    <a:pt x="14" y="47"/>
                  </a:lnTo>
                  <a:close/>
                  <a:moveTo>
                    <a:pt x="6" y="46"/>
                  </a:moveTo>
                  <a:lnTo>
                    <a:pt x="6" y="44"/>
                  </a:lnTo>
                  <a:lnTo>
                    <a:pt x="8" y="44"/>
                  </a:lnTo>
                  <a:lnTo>
                    <a:pt x="6" y="44"/>
                  </a:lnTo>
                  <a:lnTo>
                    <a:pt x="6" y="46"/>
                  </a:lnTo>
                  <a:close/>
                  <a:moveTo>
                    <a:pt x="11" y="44"/>
                  </a:moveTo>
                  <a:lnTo>
                    <a:pt x="13" y="44"/>
                  </a:lnTo>
                  <a:lnTo>
                    <a:pt x="13" y="46"/>
                  </a:lnTo>
                  <a:lnTo>
                    <a:pt x="13" y="44"/>
                  </a:lnTo>
                  <a:lnTo>
                    <a:pt x="13" y="46"/>
                  </a:lnTo>
                  <a:lnTo>
                    <a:pt x="13" y="47"/>
                  </a:lnTo>
                  <a:lnTo>
                    <a:pt x="11" y="47"/>
                  </a:lnTo>
                  <a:lnTo>
                    <a:pt x="13" y="47"/>
                  </a:lnTo>
                  <a:lnTo>
                    <a:pt x="11" y="47"/>
                  </a:lnTo>
                  <a:lnTo>
                    <a:pt x="10" y="47"/>
                  </a:lnTo>
                  <a:lnTo>
                    <a:pt x="9" y="47"/>
                  </a:lnTo>
                  <a:lnTo>
                    <a:pt x="10" y="47"/>
                  </a:lnTo>
                  <a:lnTo>
                    <a:pt x="11" y="47"/>
                  </a:lnTo>
                  <a:lnTo>
                    <a:pt x="11" y="46"/>
                  </a:lnTo>
                  <a:lnTo>
                    <a:pt x="10" y="47"/>
                  </a:lnTo>
                  <a:lnTo>
                    <a:pt x="10" y="46"/>
                  </a:lnTo>
                  <a:lnTo>
                    <a:pt x="11" y="46"/>
                  </a:lnTo>
                  <a:lnTo>
                    <a:pt x="10" y="46"/>
                  </a:lnTo>
                  <a:lnTo>
                    <a:pt x="10" y="44"/>
                  </a:lnTo>
                  <a:lnTo>
                    <a:pt x="9" y="44"/>
                  </a:lnTo>
                  <a:lnTo>
                    <a:pt x="10" y="44"/>
                  </a:lnTo>
                  <a:lnTo>
                    <a:pt x="10" y="43"/>
                  </a:lnTo>
                  <a:lnTo>
                    <a:pt x="11" y="44"/>
                  </a:lnTo>
                  <a:close/>
                  <a:moveTo>
                    <a:pt x="8" y="44"/>
                  </a:moveTo>
                  <a:lnTo>
                    <a:pt x="8" y="43"/>
                  </a:lnTo>
                  <a:lnTo>
                    <a:pt x="9" y="43"/>
                  </a:lnTo>
                  <a:lnTo>
                    <a:pt x="9" y="44"/>
                  </a:lnTo>
                  <a:lnTo>
                    <a:pt x="8" y="44"/>
                  </a:lnTo>
                  <a:close/>
                  <a:moveTo>
                    <a:pt x="4" y="41"/>
                  </a:moveTo>
                  <a:lnTo>
                    <a:pt x="3" y="41"/>
                  </a:lnTo>
                  <a:lnTo>
                    <a:pt x="4" y="41"/>
                  </a:lnTo>
                  <a:lnTo>
                    <a:pt x="4" y="39"/>
                  </a:lnTo>
                  <a:lnTo>
                    <a:pt x="4" y="41"/>
                  </a:lnTo>
                  <a:close/>
                  <a:moveTo>
                    <a:pt x="10" y="41"/>
                  </a:moveTo>
                  <a:lnTo>
                    <a:pt x="9" y="41"/>
                  </a:lnTo>
                  <a:lnTo>
                    <a:pt x="9" y="39"/>
                  </a:lnTo>
                  <a:lnTo>
                    <a:pt x="10" y="39"/>
                  </a:lnTo>
                  <a:lnTo>
                    <a:pt x="10" y="41"/>
                  </a:lnTo>
                  <a:close/>
                  <a:moveTo>
                    <a:pt x="9" y="39"/>
                  </a:moveTo>
                  <a:lnTo>
                    <a:pt x="8" y="39"/>
                  </a:lnTo>
                  <a:lnTo>
                    <a:pt x="9" y="39"/>
                  </a:lnTo>
                  <a:close/>
                  <a:moveTo>
                    <a:pt x="4" y="35"/>
                  </a:moveTo>
                  <a:lnTo>
                    <a:pt x="4" y="37"/>
                  </a:lnTo>
                  <a:lnTo>
                    <a:pt x="5" y="37"/>
                  </a:lnTo>
                  <a:lnTo>
                    <a:pt x="4" y="37"/>
                  </a:lnTo>
                  <a:lnTo>
                    <a:pt x="5" y="37"/>
                  </a:lnTo>
                  <a:lnTo>
                    <a:pt x="5" y="38"/>
                  </a:lnTo>
                  <a:lnTo>
                    <a:pt x="4" y="38"/>
                  </a:lnTo>
                  <a:lnTo>
                    <a:pt x="5" y="38"/>
                  </a:lnTo>
                  <a:lnTo>
                    <a:pt x="4" y="39"/>
                  </a:lnTo>
                  <a:lnTo>
                    <a:pt x="4" y="38"/>
                  </a:lnTo>
                  <a:lnTo>
                    <a:pt x="4" y="39"/>
                  </a:lnTo>
                  <a:lnTo>
                    <a:pt x="5" y="39"/>
                  </a:lnTo>
                  <a:lnTo>
                    <a:pt x="4" y="39"/>
                  </a:lnTo>
                  <a:lnTo>
                    <a:pt x="4" y="38"/>
                  </a:lnTo>
                  <a:lnTo>
                    <a:pt x="4" y="37"/>
                  </a:lnTo>
                  <a:lnTo>
                    <a:pt x="4" y="35"/>
                  </a:lnTo>
                  <a:close/>
                  <a:moveTo>
                    <a:pt x="4" y="35"/>
                  </a:moveTo>
                  <a:lnTo>
                    <a:pt x="5" y="35"/>
                  </a:lnTo>
                  <a:lnTo>
                    <a:pt x="4" y="35"/>
                  </a:lnTo>
                  <a:lnTo>
                    <a:pt x="5" y="35"/>
                  </a:lnTo>
                  <a:lnTo>
                    <a:pt x="4" y="37"/>
                  </a:lnTo>
                  <a:lnTo>
                    <a:pt x="4" y="35"/>
                  </a:lnTo>
                  <a:close/>
                  <a:moveTo>
                    <a:pt x="11" y="35"/>
                  </a:moveTo>
                  <a:lnTo>
                    <a:pt x="11" y="37"/>
                  </a:lnTo>
                  <a:lnTo>
                    <a:pt x="11" y="35"/>
                  </a:lnTo>
                  <a:close/>
                  <a:moveTo>
                    <a:pt x="11" y="34"/>
                  </a:moveTo>
                  <a:lnTo>
                    <a:pt x="11" y="35"/>
                  </a:lnTo>
                  <a:lnTo>
                    <a:pt x="11" y="34"/>
                  </a:lnTo>
                  <a:close/>
                  <a:moveTo>
                    <a:pt x="5" y="34"/>
                  </a:moveTo>
                  <a:lnTo>
                    <a:pt x="4" y="34"/>
                  </a:lnTo>
                  <a:lnTo>
                    <a:pt x="5" y="34"/>
                  </a:lnTo>
                  <a:lnTo>
                    <a:pt x="5" y="35"/>
                  </a:lnTo>
                  <a:lnTo>
                    <a:pt x="4" y="35"/>
                  </a:lnTo>
                  <a:lnTo>
                    <a:pt x="4" y="34"/>
                  </a:lnTo>
                  <a:lnTo>
                    <a:pt x="3" y="34"/>
                  </a:lnTo>
                  <a:lnTo>
                    <a:pt x="4" y="34"/>
                  </a:lnTo>
                  <a:lnTo>
                    <a:pt x="4" y="33"/>
                  </a:lnTo>
                  <a:lnTo>
                    <a:pt x="4" y="34"/>
                  </a:lnTo>
                  <a:lnTo>
                    <a:pt x="4" y="33"/>
                  </a:lnTo>
                  <a:lnTo>
                    <a:pt x="4" y="34"/>
                  </a:lnTo>
                  <a:lnTo>
                    <a:pt x="4" y="33"/>
                  </a:lnTo>
                  <a:lnTo>
                    <a:pt x="4" y="34"/>
                  </a:lnTo>
                  <a:lnTo>
                    <a:pt x="5" y="34"/>
                  </a:lnTo>
                  <a:lnTo>
                    <a:pt x="4" y="34"/>
                  </a:lnTo>
                  <a:lnTo>
                    <a:pt x="4" y="33"/>
                  </a:lnTo>
                  <a:lnTo>
                    <a:pt x="5" y="33"/>
                  </a:lnTo>
                  <a:lnTo>
                    <a:pt x="5" y="34"/>
                  </a:lnTo>
                  <a:close/>
                  <a:moveTo>
                    <a:pt x="10" y="33"/>
                  </a:moveTo>
                  <a:lnTo>
                    <a:pt x="10" y="34"/>
                  </a:lnTo>
                  <a:lnTo>
                    <a:pt x="10" y="35"/>
                  </a:lnTo>
                  <a:lnTo>
                    <a:pt x="10" y="37"/>
                  </a:lnTo>
                  <a:lnTo>
                    <a:pt x="10" y="35"/>
                  </a:lnTo>
                  <a:lnTo>
                    <a:pt x="10" y="37"/>
                  </a:lnTo>
                  <a:lnTo>
                    <a:pt x="11" y="37"/>
                  </a:lnTo>
                  <a:lnTo>
                    <a:pt x="11" y="38"/>
                  </a:lnTo>
                  <a:lnTo>
                    <a:pt x="11" y="37"/>
                  </a:lnTo>
                  <a:lnTo>
                    <a:pt x="11" y="38"/>
                  </a:lnTo>
                  <a:lnTo>
                    <a:pt x="13" y="38"/>
                  </a:lnTo>
                  <a:lnTo>
                    <a:pt x="13" y="39"/>
                  </a:lnTo>
                  <a:lnTo>
                    <a:pt x="11" y="39"/>
                  </a:lnTo>
                  <a:lnTo>
                    <a:pt x="11" y="38"/>
                  </a:lnTo>
                  <a:lnTo>
                    <a:pt x="13" y="38"/>
                  </a:lnTo>
                  <a:lnTo>
                    <a:pt x="11" y="38"/>
                  </a:lnTo>
                  <a:lnTo>
                    <a:pt x="11" y="39"/>
                  </a:lnTo>
                  <a:lnTo>
                    <a:pt x="10" y="39"/>
                  </a:lnTo>
                  <a:lnTo>
                    <a:pt x="10" y="38"/>
                  </a:lnTo>
                  <a:lnTo>
                    <a:pt x="9" y="38"/>
                  </a:lnTo>
                  <a:lnTo>
                    <a:pt x="9" y="37"/>
                  </a:lnTo>
                  <a:lnTo>
                    <a:pt x="10" y="37"/>
                  </a:lnTo>
                  <a:lnTo>
                    <a:pt x="9" y="37"/>
                  </a:lnTo>
                  <a:lnTo>
                    <a:pt x="9" y="35"/>
                  </a:lnTo>
                  <a:lnTo>
                    <a:pt x="9" y="37"/>
                  </a:lnTo>
                  <a:lnTo>
                    <a:pt x="8" y="37"/>
                  </a:lnTo>
                  <a:lnTo>
                    <a:pt x="8" y="35"/>
                  </a:lnTo>
                  <a:lnTo>
                    <a:pt x="8" y="34"/>
                  </a:lnTo>
                  <a:lnTo>
                    <a:pt x="9" y="34"/>
                  </a:lnTo>
                  <a:lnTo>
                    <a:pt x="9" y="35"/>
                  </a:lnTo>
                  <a:lnTo>
                    <a:pt x="10" y="35"/>
                  </a:lnTo>
                  <a:lnTo>
                    <a:pt x="9" y="35"/>
                  </a:lnTo>
                  <a:lnTo>
                    <a:pt x="9" y="34"/>
                  </a:lnTo>
                  <a:lnTo>
                    <a:pt x="9" y="33"/>
                  </a:lnTo>
                  <a:lnTo>
                    <a:pt x="10" y="33"/>
                  </a:lnTo>
                  <a:close/>
                  <a:moveTo>
                    <a:pt x="6" y="30"/>
                  </a:moveTo>
                  <a:lnTo>
                    <a:pt x="6" y="32"/>
                  </a:lnTo>
                  <a:lnTo>
                    <a:pt x="5" y="32"/>
                  </a:lnTo>
                  <a:lnTo>
                    <a:pt x="5" y="30"/>
                  </a:lnTo>
                  <a:lnTo>
                    <a:pt x="6" y="30"/>
                  </a:lnTo>
                  <a:close/>
                  <a:moveTo>
                    <a:pt x="6" y="28"/>
                  </a:moveTo>
                  <a:lnTo>
                    <a:pt x="8" y="28"/>
                  </a:lnTo>
                  <a:lnTo>
                    <a:pt x="6" y="28"/>
                  </a:lnTo>
                  <a:close/>
                  <a:moveTo>
                    <a:pt x="10" y="27"/>
                  </a:moveTo>
                  <a:lnTo>
                    <a:pt x="10" y="28"/>
                  </a:lnTo>
                  <a:lnTo>
                    <a:pt x="9" y="28"/>
                  </a:lnTo>
                  <a:lnTo>
                    <a:pt x="10" y="28"/>
                  </a:lnTo>
                  <a:lnTo>
                    <a:pt x="9" y="28"/>
                  </a:lnTo>
                  <a:lnTo>
                    <a:pt x="9" y="29"/>
                  </a:lnTo>
                  <a:lnTo>
                    <a:pt x="8" y="29"/>
                  </a:lnTo>
                  <a:lnTo>
                    <a:pt x="9" y="29"/>
                  </a:lnTo>
                  <a:lnTo>
                    <a:pt x="9" y="30"/>
                  </a:lnTo>
                  <a:lnTo>
                    <a:pt x="8" y="30"/>
                  </a:lnTo>
                  <a:lnTo>
                    <a:pt x="8" y="29"/>
                  </a:lnTo>
                  <a:lnTo>
                    <a:pt x="8" y="30"/>
                  </a:lnTo>
                  <a:lnTo>
                    <a:pt x="8" y="32"/>
                  </a:lnTo>
                  <a:lnTo>
                    <a:pt x="6" y="32"/>
                  </a:lnTo>
                  <a:lnTo>
                    <a:pt x="8" y="32"/>
                  </a:lnTo>
                  <a:lnTo>
                    <a:pt x="6" y="32"/>
                  </a:lnTo>
                  <a:lnTo>
                    <a:pt x="6" y="33"/>
                  </a:lnTo>
                  <a:lnTo>
                    <a:pt x="5" y="33"/>
                  </a:lnTo>
                  <a:lnTo>
                    <a:pt x="5" y="32"/>
                  </a:lnTo>
                  <a:lnTo>
                    <a:pt x="6" y="32"/>
                  </a:lnTo>
                  <a:lnTo>
                    <a:pt x="6" y="30"/>
                  </a:lnTo>
                  <a:lnTo>
                    <a:pt x="6" y="32"/>
                  </a:lnTo>
                  <a:lnTo>
                    <a:pt x="6" y="30"/>
                  </a:lnTo>
                  <a:lnTo>
                    <a:pt x="5" y="30"/>
                  </a:lnTo>
                  <a:lnTo>
                    <a:pt x="6" y="30"/>
                  </a:lnTo>
                  <a:lnTo>
                    <a:pt x="6" y="29"/>
                  </a:lnTo>
                  <a:lnTo>
                    <a:pt x="5" y="29"/>
                  </a:lnTo>
                  <a:lnTo>
                    <a:pt x="6" y="29"/>
                  </a:lnTo>
                  <a:lnTo>
                    <a:pt x="5" y="29"/>
                  </a:lnTo>
                  <a:lnTo>
                    <a:pt x="6" y="29"/>
                  </a:lnTo>
                  <a:lnTo>
                    <a:pt x="5" y="29"/>
                  </a:lnTo>
                  <a:lnTo>
                    <a:pt x="5" y="28"/>
                  </a:lnTo>
                  <a:lnTo>
                    <a:pt x="6" y="28"/>
                  </a:lnTo>
                  <a:lnTo>
                    <a:pt x="5" y="28"/>
                  </a:lnTo>
                  <a:lnTo>
                    <a:pt x="6" y="28"/>
                  </a:lnTo>
                  <a:lnTo>
                    <a:pt x="6" y="29"/>
                  </a:lnTo>
                  <a:lnTo>
                    <a:pt x="6" y="28"/>
                  </a:lnTo>
                  <a:lnTo>
                    <a:pt x="8" y="28"/>
                  </a:lnTo>
                  <a:lnTo>
                    <a:pt x="6" y="28"/>
                  </a:lnTo>
                  <a:lnTo>
                    <a:pt x="8" y="28"/>
                  </a:lnTo>
                  <a:lnTo>
                    <a:pt x="6" y="28"/>
                  </a:lnTo>
                  <a:lnTo>
                    <a:pt x="6" y="27"/>
                  </a:lnTo>
                  <a:lnTo>
                    <a:pt x="8" y="27"/>
                  </a:lnTo>
                  <a:lnTo>
                    <a:pt x="9" y="27"/>
                  </a:lnTo>
                  <a:lnTo>
                    <a:pt x="9" y="25"/>
                  </a:lnTo>
                  <a:lnTo>
                    <a:pt x="10" y="25"/>
                  </a:lnTo>
                  <a:lnTo>
                    <a:pt x="10" y="27"/>
                  </a:lnTo>
                  <a:close/>
                  <a:moveTo>
                    <a:pt x="25" y="23"/>
                  </a:moveTo>
                  <a:lnTo>
                    <a:pt x="27" y="23"/>
                  </a:lnTo>
                  <a:lnTo>
                    <a:pt x="27" y="24"/>
                  </a:lnTo>
                  <a:lnTo>
                    <a:pt x="27" y="23"/>
                  </a:lnTo>
                  <a:lnTo>
                    <a:pt x="28" y="24"/>
                  </a:lnTo>
                  <a:lnTo>
                    <a:pt x="27" y="24"/>
                  </a:lnTo>
                  <a:lnTo>
                    <a:pt x="27" y="25"/>
                  </a:lnTo>
                  <a:lnTo>
                    <a:pt x="27" y="27"/>
                  </a:lnTo>
                  <a:lnTo>
                    <a:pt x="25" y="28"/>
                  </a:lnTo>
                  <a:lnTo>
                    <a:pt x="24" y="28"/>
                  </a:lnTo>
                  <a:lnTo>
                    <a:pt x="24" y="29"/>
                  </a:lnTo>
                  <a:lnTo>
                    <a:pt x="23" y="29"/>
                  </a:lnTo>
                  <a:lnTo>
                    <a:pt x="23" y="30"/>
                  </a:lnTo>
                  <a:lnTo>
                    <a:pt x="22" y="30"/>
                  </a:lnTo>
                  <a:lnTo>
                    <a:pt x="22" y="32"/>
                  </a:lnTo>
                  <a:lnTo>
                    <a:pt x="20" y="32"/>
                  </a:lnTo>
                  <a:lnTo>
                    <a:pt x="20" y="30"/>
                  </a:lnTo>
                  <a:lnTo>
                    <a:pt x="20" y="32"/>
                  </a:lnTo>
                  <a:lnTo>
                    <a:pt x="22" y="32"/>
                  </a:lnTo>
                  <a:lnTo>
                    <a:pt x="23" y="32"/>
                  </a:lnTo>
                  <a:lnTo>
                    <a:pt x="23" y="33"/>
                  </a:lnTo>
                  <a:lnTo>
                    <a:pt x="22" y="33"/>
                  </a:lnTo>
                  <a:lnTo>
                    <a:pt x="20" y="33"/>
                  </a:lnTo>
                  <a:lnTo>
                    <a:pt x="20" y="34"/>
                  </a:lnTo>
                  <a:lnTo>
                    <a:pt x="20" y="33"/>
                  </a:lnTo>
                  <a:lnTo>
                    <a:pt x="22" y="33"/>
                  </a:lnTo>
                  <a:lnTo>
                    <a:pt x="22" y="34"/>
                  </a:lnTo>
                  <a:lnTo>
                    <a:pt x="22" y="33"/>
                  </a:lnTo>
                  <a:lnTo>
                    <a:pt x="22" y="34"/>
                  </a:lnTo>
                  <a:lnTo>
                    <a:pt x="20" y="34"/>
                  </a:lnTo>
                  <a:lnTo>
                    <a:pt x="22" y="34"/>
                  </a:lnTo>
                  <a:lnTo>
                    <a:pt x="20" y="35"/>
                  </a:lnTo>
                  <a:lnTo>
                    <a:pt x="22" y="35"/>
                  </a:lnTo>
                  <a:lnTo>
                    <a:pt x="22" y="34"/>
                  </a:lnTo>
                  <a:lnTo>
                    <a:pt x="23" y="34"/>
                  </a:lnTo>
                  <a:lnTo>
                    <a:pt x="24" y="34"/>
                  </a:lnTo>
                  <a:lnTo>
                    <a:pt x="24" y="33"/>
                  </a:lnTo>
                  <a:lnTo>
                    <a:pt x="24" y="34"/>
                  </a:lnTo>
                  <a:lnTo>
                    <a:pt x="24" y="33"/>
                  </a:lnTo>
                  <a:lnTo>
                    <a:pt x="25" y="33"/>
                  </a:lnTo>
                  <a:lnTo>
                    <a:pt x="27" y="33"/>
                  </a:lnTo>
                  <a:lnTo>
                    <a:pt x="28" y="33"/>
                  </a:lnTo>
                  <a:lnTo>
                    <a:pt x="29" y="33"/>
                  </a:lnTo>
                  <a:lnTo>
                    <a:pt x="31" y="33"/>
                  </a:lnTo>
                  <a:lnTo>
                    <a:pt x="32" y="33"/>
                  </a:lnTo>
                  <a:lnTo>
                    <a:pt x="33" y="33"/>
                  </a:lnTo>
                  <a:lnTo>
                    <a:pt x="34" y="34"/>
                  </a:lnTo>
                  <a:lnTo>
                    <a:pt x="34" y="35"/>
                  </a:lnTo>
                  <a:lnTo>
                    <a:pt x="34" y="37"/>
                  </a:lnTo>
                  <a:lnTo>
                    <a:pt x="33" y="37"/>
                  </a:lnTo>
                  <a:lnTo>
                    <a:pt x="33" y="38"/>
                  </a:lnTo>
                  <a:lnTo>
                    <a:pt x="33" y="39"/>
                  </a:lnTo>
                  <a:lnTo>
                    <a:pt x="32" y="41"/>
                  </a:lnTo>
                  <a:lnTo>
                    <a:pt x="32" y="42"/>
                  </a:lnTo>
                  <a:lnTo>
                    <a:pt x="31" y="42"/>
                  </a:lnTo>
                  <a:lnTo>
                    <a:pt x="31" y="43"/>
                  </a:lnTo>
                  <a:lnTo>
                    <a:pt x="31" y="44"/>
                  </a:lnTo>
                  <a:lnTo>
                    <a:pt x="29" y="44"/>
                  </a:lnTo>
                  <a:lnTo>
                    <a:pt x="29" y="46"/>
                  </a:lnTo>
                  <a:lnTo>
                    <a:pt x="28" y="46"/>
                  </a:lnTo>
                  <a:lnTo>
                    <a:pt x="27" y="46"/>
                  </a:lnTo>
                  <a:lnTo>
                    <a:pt x="27" y="47"/>
                  </a:lnTo>
                  <a:lnTo>
                    <a:pt x="25" y="47"/>
                  </a:lnTo>
                  <a:lnTo>
                    <a:pt x="27" y="47"/>
                  </a:lnTo>
                  <a:lnTo>
                    <a:pt x="28" y="46"/>
                  </a:lnTo>
                  <a:lnTo>
                    <a:pt x="29" y="46"/>
                  </a:lnTo>
                  <a:lnTo>
                    <a:pt x="28" y="47"/>
                  </a:lnTo>
                  <a:lnTo>
                    <a:pt x="29" y="47"/>
                  </a:lnTo>
                  <a:lnTo>
                    <a:pt x="31" y="47"/>
                  </a:lnTo>
                  <a:lnTo>
                    <a:pt x="29" y="48"/>
                  </a:lnTo>
                  <a:lnTo>
                    <a:pt x="28" y="48"/>
                  </a:lnTo>
                  <a:lnTo>
                    <a:pt x="27" y="48"/>
                  </a:lnTo>
                  <a:lnTo>
                    <a:pt x="27" y="49"/>
                  </a:lnTo>
                  <a:lnTo>
                    <a:pt x="25" y="49"/>
                  </a:lnTo>
                  <a:lnTo>
                    <a:pt x="24" y="49"/>
                  </a:lnTo>
                  <a:lnTo>
                    <a:pt x="23" y="49"/>
                  </a:lnTo>
                  <a:lnTo>
                    <a:pt x="24" y="49"/>
                  </a:lnTo>
                  <a:lnTo>
                    <a:pt x="25" y="51"/>
                  </a:lnTo>
                  <a:lnTo>
                    <a:pt x="25" y="49"/>
                  </a:lnTo>
                  <a:lnTo>
                    <a:pt x="25" y="51"/>
                  </a:lnTo>
                  <a:lnTo>
                    <a:pt x="27" y="51"/>
                  </a:lnTo>
                  <a:lnTo>
                    <a:pt x="28" y="51"/>
                  </a:lnTo>
                  <a:lnTo>
                    <a:pt x="28" y="49"/>
                  </a:lnTo>
                  <a:lnTo>
                    <a:pt x="29" y="49"/>
                  </a:lnTo>
                  <a:lnTo>
                    <a:pt x="31" y="49"/>
                  </a:lnTo>
                  <a:lnTo>
                    <a:pt x="29" y="49"/>
                  </a:lnTo>
                  <a:lnTo>
                    <a:pt x="31" y="49"/>
                  </a:lnTo>
                  <a:lnTo>
                    <a:pt x="31" y="51"/>
                  </a:lnTo>
                  <a:lnTo>
                    <a:pt x="32" y="51"/>
                  </a:lnTo>
                  <a:lnTo>
                    <a:pt x="33" y="51"/>
                  </a:lnTo>
                  <a:lnTo>
                    <a:pt x="33" y="52"/>
                  </a:lnTo>
                  <a:lnTo>
                    <a:pt x="33" y="53"/>
                  </a:lnTo>
                  <a:lnTo>
                    <a:pt x="34" y="53"/>
                  </a:lnTo>
                  <a:lnTo>
                    <a:pt x="36" y="55"/>
                  </a:lnTo>
                  <a:lnTo>
                    <a:pt x="36" y="56"/>
                  </a:lnTo>
                  <a:lnTo>
                    <a:pt x="36" y="57"/>
                  </a:lnTo>
                  <a:lnTo>
                    <a:pt x="36" y="58"/>
                  </a:lnTo>
                  <a:lnTo>
                    <a:pt x="36" y="60"/>
                  </a:lnTo>
                  <a:lnTo>
                    <a:pt x="37" y="60"/>
                  </a:lnTo>
                  <a:lnTo>
                    <a:pt x="37" y="61"/>
                  </a:lnTo>
                  <a:lnTo>
                    <a:pt x="37" y="62"/>
                  </a:lnTo>
                  <a:lnTo>
                    <a:pt x="38" y="62"/>
                  </a:lnTo>
                  <a:lnTo>
                    <a:pt x="37" y="62"/>
                  </a:lnTo>
                  <a:lnTo>
                    <a:pt x="38" y="63"/>
                  </a:lnTo>
                  <a:lnTo>
                    <a:pt x="37" y="63"/>
                  </a:lnTo>
                  <a:lnTo>
                    <a:pt x="38" y="63"/>
                  </a:lnTo>
                  <a:lnTo>
                    <a:pt x="39" y="63"/>
                  </a:lnTo>
                  <a:lnTo>
                    <a:pt x="41" y="65"/>
                  </a:lnTo>
                  <a:lnTo>
                    <a:pt x="42" y="65"/>
                  </a:lnTo>
                  <a:lnTo>
                    <a:pt x="42" y="66"/>
                  </a:lnTo>
                  <a:lnTo>
                    <a:pt x="42" y="67"/>
                  </a:lnTo>
                  <a:lnTo>
                    <a:pt x="43" y="67"/>
                  </a:lnTo>
                  <a:lnTo>
                    <a:pt x="43" y="69"/>
                  </a:lnTo>
                  <a:lnTo>
                    <a:pt x="43" y="70"/>
                  </a:lnTo>
                  <a:lnTo>
                    <a:pt x="43" y="71"/>
                  </a:lnTo>
                  <a:lnTo>
                    <a:pt x="45" y="72"/>
                  </a:lnTo>
                  <a:lnTo>
                    <a:pt x="43" y="72"/>
                  </a:lnTo>
                  <a:lnTo>
                    <a:pt x="43" y="71"/>
                  </a:lnTo>
                  <a:lnTo>
                    <a:pt x="42" y="71"/>
                  </a:lnTo>
                  <a:lnTo>
                    <a:pt x="41" y="71"/>
                  </a:lnTo>
                  <a:lnTo>
                    <a:pt x="39" y="72"/>
                  </a:lnTo>
                  <a:lnTo>
                    <a:pt x="41" y="72"/>
                  </a:lnTo>
                  <a:lnTo>
                    <a:pt x="41" y="71"/>
                  </a:lnTo>
                  <a:lnTo>
                    <a:pt x="41" y="72"/>
                  </a:lnTo>
                  <a:lnTo>
                    <a:pt x="42" y="71"/>
                  </a:lnTo>
                  <a:lnTo>
                    <a:pt x="42" y="72"/>
                  </a:lnTo>
                  <a:lnTo>
                    <a:pt x="43" y="72"/>
                  </a:lnTo>
                  <a:lnTo>
                    <a:pt x="45" y="74"/>
                  </a:lnTo>
                  <a:lnTo>
                    <a:pt x="45" y="75"/>
                  </a:lnTo>
                  <a:lnTo>
                    <a:pt x="46" y="75"/>
                  </a:lnTo>
                  <a:lnTo>
                    <a:pt x="46" y="76"/>
                  </a:lnTo>
                  <a:lnTo>
                    <a:pt x="46" y="77"/>
                  </a:lnTo>
                  <a:lnTo>
                    <a:pt x="45" y="77"/>
                  </a:lnTo>
                  <a:lnTo>
                    <a:pt x="45" y="79"/>
                  </a:lnTo>
                  <a:lnTo>
                    <a:pt x="45" y="80"/>
                  </a:lnTo>
                  <a:lnTo>
                    <a:pt x="46" y="80"/>
                  </a:lnTo>
                  <a:lnTo>
                    <a:pt x="46" y="79"/>
                  </a:lnTo>
                  <a:lnTo>
                    <a:pt x="47" y="79"/>
                  </a:lnTo>
                  <a:lnTo>
                    <a:pt x="48" y="79"/>
                  </a:lnTo>
                  <a:lnTo>
                    <a:pt x="50" y="79"/>
                  </a:lnTo>
                  <a:lnTo>
                    <a:pt x="51" y="79"/>
                  </a:lnTo>
                  <a:lnTo>
                    <a:pt x="53" y="80"/>
                  </a:lnTo>
                  <a:lnTo>
                    <a:pt x="53" y="81"/>
                  </a:lnTo>
                  <a:lnTo>
                    <a:pt x="53" y="83"/>
                  </a:lnTo>
                  <a:lnTo>
                    <a:pt x="53" y="84"/>
                  </a:lnTo>
                  <a:lnTo>
                    <a:pt x="53" y="85"/>
                  </a:lnTo>
                  <a:lnTo>
                    <a:pt x="52" y="85"/>
                  </a:lnTo>
                  <a:lnTo>
                    <a:pt x="52" y="86"/>
                  </a:lnTo>
                  <a:lnTo>
                    <a:pt x="52" y="88"/>
                  </a:lnTo>
                  <a:lnTo>
                    <a:pt x="51" y="88"/>
                  </a:lnTo>
                  <a:lnTo>
                    <a:pt x="51" y="86"/>
                  </a:lnTo>
                  <a:lnTo>
                    <a:pt x="50" y="86"/>
                  </a:lnTo>
                  <a:lnTo>
                    <a:pt x="51" y="88"/>
                  </a:lnTo>
                  <a:lnTo>
                    <a:pt x="50" y="88"/>
                  </a:lnTo>
                  <a:lnTo>
                    <a:pt x="51" y="88"/>
                  </a:lnTo>
                  <a:lnTo>
                    <a:pt x="51" y="89"/>
                  </a:lnTo>
                  <a:lnTo>
                    <a:pt x="50" y="89"/>
                  </a:lnTo>
                  <a:lnTo>
                    <a:pt x="48" y="89"/>
                  </a:lnTo>
                  <a:lnTo>
                    <a:pt x="47" y="89"/>
                  </a:lnTo>
                  <a:lnTo>
                    <a:pt x="48" y="89"/>
                  </a:lnTo>
                  <a:lnTo>
                    <a:pt x="48" y="90"/>
                  </a:lnTo>
                  <a:lnTo>
                    <a:pt x="48" y="89"/>
                  </a:lnTo>
                  <a:lnTo>
                    <a:pt x="50" y="89"/>
                  </a:lnTo>
                  <a:lnTo>
                    <a:pt x="50" y="90"/>
                  </a:lnTo>
                  <a:lnTo>
                    <a:pt x="48" y="90"/>
                  </a:lnTo>
                  <a:lnTo>
                    <a:pt x="50" y="90"/>
                  </a:lnTo>
                  <a:lnTo>
                    <a:pt x="48" y="90"/>
                  </a:lnTo>
                  <a:lnTo>
                    <a:pt x="48" y="91"/>
                  </a:lnTo>
                  <a:lnTo>
                    <a:pt x="47" y="91"/>
                  </a:lnTo>
                  <a:lnTo>
                    <a:pt x="46" y="91"/>
                  </a:lnTo>
                  <a:lnTo>
                    <a:pt x="47" y="91"/>
                  </a:lnTo>
                  <a:lnTo>
                    <a:pt x="48" y="91"/>
                  </a:lnTo>
                  <a:lnTo>
                    <a:pt x="47" y="91"/>
                  </a:lnTo>
                  <a:lnTo>
                    <a:pt x="47" y="93"/>
                  </a:lnTo>
                  <a:lnTo>
                    <a:pt x="48" y="93"/>
                  </a:lnTo>
                  <a:lnTo>
                    <a:pt x="50" y="93"/>
                  </a:lnTo>
                  <a:lnTo>
                    <a:pt x="52" y="93"/>
                  </a:lnTo>
                  <a:lnTo>
                    <a:pt x="51" y="93"/>
                  </a:lnTo>
                  <a:lnTo>
                    <a:pt x="52" y="94"/>
                  </a:lnTo>
                  <a:lnTo>
                    <a:pt x="51" y="94"/>
                  </a:lnTo>
                  <a:lnTo>
                    <a:pt x="51" y="95"/>
                  </a:lnTo>
                  <a:lnTo>
                    <a:pt x="50" y="95"/>
                  </a:lnTo>
                  <a:lnTo>
                    <a:pt x="50" y="97"/>
                  </a:lnTo>
                  <a:lnTo>
                    <a:pt x="48" y="97"/>
                  </a:lnTo>
                  <a:lnTo>
                    <a:pt x="47" y="97"/>
                  </a:lnTo>
                  <a:lnTo>
                    <a:pt x="46" y="98"/>
                  </a:lnTo>
                  <a:lnTo>
                    <a:pt x="45" y="98"/>
                  </a:lnTo>
                  <a:lnTo>
                    <a:pt x="43" y="98"/>
                  </a:lnTo>
                  <a:lnTo>
                    <a:pt x="42" y="98"/>
                  </a:lnTo>
                  <a:lnTo>
                    <a:pt x="41" y="98"/>
                  </a:lnTo>
                  <a:lnTo>
                    <a:pt x="39" y="98"/>
                  </a:lnTo>
                  <a:lnTo>
                    <a:pt x="39" y="97"/>
                  </a:lnTo>
                  <a:lnTo>
                    <a:pt x="38" y="97"/>
                  </a:lnTo>
                  <a:lnTo>
                    <a:pt x="38" y="98"/>
                  </a:lnTo>
                  <a:lnTo>
                    <a:pt x="38" y="97"/>
                  </a:lnTo>
                  <a:lnTo>
                    <a:pt x="38" y="98"/>
                  </a:lnTo>
                  <a:lnTo>
                    <a:pt x="37" y="98"/>
                  </a:lnTo>
                  <a:lnTo>
                    <a:pt x="37" y="97"/>
                  </a:lnTo>
                  <a:lnTo>
                    <a:pt x="36" y="97"/>
                  </a:lnTo>
                  <a:lnTo>
                    <a:pt x="37" y="97"/>
                  </a:lnTo>
                  <a:lnTo>
                    <a:pt x="37" y="98"/>
                  </a:lnTo>
                  <a:lnTo>
                    <a:pt x="36" y="98"/>
                  </a:lnTo>
                  <a:lnTo>
                    <a:pt x="37" y="98"/>
                  </a:lnTo>
                  <a:lnTo>
                    <a:pt x="36" y="98"/>
                  </a:lnTo>
                  <a:lnTo>
                    <a:pt x="34" y="98"/>
                  </a:lnTo>
                  <a:lnTo>
                    <a:pt x="33" y="98"/>
                  </a:lnTo>
                  <a:lnTo>
                    <a:pt x="33" y="99"/>
                  </a:lnTo>
                  <a:lnTo>
                    <a:pt x="32" y="99"/>
                  </a:lnTo>
                  <a:lnTo>
                    <a:pt x="31" y="99"/>
                  </a:lnTo>
                  <a:lnTo>
                    <a:pt x="31" y="100"/>
                  </a:lnTo>
                  <a:lnTo>
                    <a:pt x="31" y="99"/>
                  </a:lnTo>
                  <a:lnTo>
                    <a:pt x="29" y="98"/>
                  </a:lnTo>
                  <a:lnTo>
                    <a:pt x="28" y="98"/>
                  </a:lnTo>
                  <a:lnTo>
                    <a:pt x="27" y="98"/>
                  </a:lnTo>
                  <a:lnTo>
                    <a:pt x="27" y="99"/>
                  </a:lnTo>
                  <a:lnTo>
                    <a:pt x="27" y="98"/>
                  </a:lnTo>
                  <a:lnTo>
                    <a:pt x="27" y="99"/>
                  </a:lnTo>
                  <a:lnTo>
                    <a:pt x="25" y="99"/>
                  </a:lnTo>
                  <a:lnTo>
                    <a:pt x="25" y="100"/>
                  </a:lnTo>
                  <a:lnTo>
                    <a:pt x="24" y="100"/>
                  </a:lnTo>
                  <a:lnTo>
                    <a:pt x="25" y="100"/>
                  </a:lnTo>
                  <a:lnTo>
                    <a:pt x="25" y="102"/>
                  </a:lnTo>
                  <a:lnTo>
                    <a:pt x="24" y="102"/>
                  </a:lnTo>
                  <a:lnTo>
                    <a:pt x="24" y="103"/>
                  </a:lnTo>
                  <a:lnTo>
                    <a:pt x="23" y="103"/>
                  </a:lnTo>
                  <a:lnTo>
                    <a:pt x="23" y="102"/>
                  </a:lnTo>
                  <a:lnTo>
                    <a:pt x="22" y="102"/>
                  </a:lnTo>
                  <a:lnTo>
                    <a:pt x="22" y="100"/>
                  </a:lnTo>
                  <a:lnTo>
                    <a:pt x="20" y="100"/>
                  </a:lnTo>
                  <a:lnTo>
                    <a:pt x="22" y="100"/>
                  </a:lnTo>
                  <a:lnTo>
                    <a:pt x="20" y="100"/>
                  </a:lnTo>
                  <a:lnTo>
                    <a:pt x="20" y="102"/>
                  </a:lnTo>
                  <a:lnTo>
                    <a:pt x="22" y="102"/>
                  </a:lnTo>
                  <a:lnTo>
                    <a:pt x="20" y="102"/>
                  </a:lnTo>
                  <a:lnTo>
                    <a:pt x="22" y="102"/>
                  </a:lnTo>
                  <a:lnTo>
                    <a:pt x="20" y="102"/>
                  </a:lnTo>
                  <a:lnTo>
                    <a:pt x="19" y="102"/>
                  </a:lnTo>
                  <a:lnTo>
                    <a:pt x="18" y="102"/>
                  </a:lnTo>
                  <a:lnTo>
                    <a:pt x="18" y="103"/>
                  </a:lnTo>
                  <a:lnTo>
                    <a:pt x="17" y="103"/>
                  </a:lnTo>
                  <a:lnTo>
                    <a:pt x="17" y="104"/>
                  </a:lnTo>
                  <a:lnTo>
                    <a:pt x="15" y="104"/>
                  </a:lnTo>
                  <a:lnTo>
                    <a:pt x="15" y="103"/>
                  </a:lnTo>
                  <a:lnTo>
                    <a:pt x="14" y="103"/>
                  </a:lnTo>
                  <a:lnTo>
                    <a:pt x="14" y="104"/>
                  </a:lnTo>
                  <a:lnTo>
                    <a:pt x="13" y="104"/>
                  </a:lnTo>
                  <a:lnTo>
                    <a:pt x="13" y="103"/>
                  </a:lnTo>
                  <a:lnTo>
                    <a:pt x="14" y="103"/>
                  </a:lnTo>
                  <a:lnTo>
                    <a:pt x="15" y="103"/>
                  </a:lnTo>
                  <a:lnTo>
                    <a:pt x="15" y="102"/>
                  </a:lnTo>
                  <a:lnTo>
                    <a:pt x="17" y="102"/>
                  </a:lnTo>
                  <a:lnTo>
                    <a:pt x="17" y="100"/>
                  </a:lnTo>
                  <a:lnTo>
                    <a:pt x="17" y="99"/>
                  </a:lnTo>
                  <a:lnTo>
                    <a:pt x="17" y="100"/>
                  </a:lnTo>
                  <a:lnTo>
                    <a:pt x="18" y="100"/>
                  </a:lnTo>
                  <a:lnTo>
                    <a:pt x="18" y="99"/>
                  </a:lnTo>
                  <a:lnTo>
                    <a:pt x="17" y="99"/>
                  </a:lnTo>
                  <a:lnTo>
                    <a:pt x="18" y="99"/>
                  </a:lnTo>
                  <a:lnTo>
                    <a:pt x="17" y="99"/>
                  </a:lnTo>
                  <a:lnTo>
                    <a:pt x="18" y="99"/>
                  </a:lnTo>
                  <a:lnTo>
                    <a:pt x="19" y="98"/>
                  </a:lnTo>
                  <a:lnTo>
                    <a:pt x="19" y="97"/>
                  </a:lnTo>
                  <a:lnTo>
                    <a:pt x="19" y="95"/>
                  </a:lnTo>
                  <a:lnTo>
                    <a:pt x="20" y="95"/>
                  </a:lnTo>
                  <a:lnTo>
                    <a:pt x="22" y="95"/>
                  </a:lnTo>
                  <a:lnTo>
                    <a:pt x="20" y="95"/>
                  </a:lnTo>
                  <a:lnTo>
                    <a:pt x="20" y="94"/>
                  </a:lnTo>
                  <a:lnTo>
                    <a:pt x="22" y="94"/>
                  </a:lnTo>
                  <a:lnTo>
                    <a:pt x="20" y="94"/>
                  </a:lnTo>
                  <a:lnTo>
                    <a:pt x="22" y="94"/>
                  </a:lnTo>
                  <a:lnTo>
                    <a:pt x="23" y="94"/>
                  </a:lnTo>
                  <a:lnTo>
                    <a:pt x="24" y="94"/>
                  </a:lnTo>
                  <a:lnTo>
                    <a:pt x="25" y="94"/>
                  </a:lnTo>
                  <a:lnTo>
                    <a:pt x="27" y="94"/>
                  </a:lnTo>
                  <a:lnTo>
                    <a:pt x="28" y="94"/>
                  </a:lnTo>
                  <a:lnTo>
                    <a:pt x="28" y="93"/>
                  </a:lnTo>
                  <a:lnTo>
                    <a:pt x="28" y="91"/>
                  </a:lnTo>
                  <a:lnTo>
                    <a:pt x="29" y="91"/>
                  </a:lnTo>
                  <a:lnTo>
                    <a:pt x="29" y="90"/>
                  </a:lnTo>
                  <a:lnTo>
                    <a:pt x="31" y="90"/>
                  </a:lnTo>
                  <a:lnTo>
                    <a:pt x="31" y="89"/>
                  </a:lnTo>
                  <a:lnTo>
                    <a:pt x="31" y="90"/>
                  </a:lnTo>
                  <a:lnTo>
                    <a:pt x="29" y="90"/>
                  </a:lnTo>
                  <a:lnTo>
                    <a:pt x="29" y="91"/>
                  </a:lnTo>
                  <a:lnTo>
                    <a:pt x="28" y="91"/>
                  </a:lnTo>
                  <a:lnTo>
                    <a:pt x="27" y="91"/>
                  </a:lnTo>
                  <a:lnTo>
                    <a:pt x="27" y="93"/>
                  </a:lnTo>
                  <a:lnTo>
                    <a:pt x="25" y="93"/>
                  </a:lnTo>
                  <a:lnTo>
                    <a:pt x="24" y="93"/>
                  </a:lnTo>
                  <a:lnTo>
                    <a:pt x="24" y="91"/>
                  </a:lnTo>
                  <a:lnTo>
                    <a:pt x="23" y="91"/>
                  </a:lnTo>
                  <a:lnTo>
                    <a:pt x="23" y="90"/>
                  </a:lnTo>
                  <a:lnTo>
                    <a:pt x="22" y="90"/>
                  </a:lnTo>
                  <a:lnTo>
                    <a:pt x="23" y="90"/>
                  </a:lnTo>
                  <a:lnTo>
                    <a:pt x="23" y="91"/>
                  </a:lnTo>
                  <a:lnTo>
                    <a:pt x="22" y="91"/>
                  </a:lnTo>
                  <a:lnTo>
                    <a:pt x="20" y="91"/>
                  </a:lnTo>
                  <a:lnTo>
                    <a:pt x="20" y="90"/>
                  </a:lnTo>
                  <a:lnTo>
                    <a:pt x="22" y="90"/>
                  </a:lnTo>
                  <a:lnTo>
                    <a:pt x="20" y="90"/>
                  </a:lnTo>
                  <a:lnTo>
                    <a:pt x="20" y="89"/>
                  </a:lnTo>
                  <a:lnTo>
                    <a:pt x="19" y="89"/>
                  </a:lnTo>
                  <a:lnTo>
                    <a:pt x="19" y="90"/>
                  </a:lnTo>
                  <a:lnTo>
                    <a:pt x="18" y="90"/>
                  </a:lnTo>
                  <a:lnTo>
                    <a:pt x="17" y="90"/>
                  </a:lnTo>
                  <a:lnTo>
                    <a:pt x="18" y="90"/>
                  </a:lnTo>
                  <a:lnTo>
                    <a:pt x="18" y="89"/>
                  </a:lnTo>
                  <a:lnTo>
                    <a:pt x="18" y="90"/>
                  </a:lnTo>
                  <a:lnTo>
                    <a:pt x="18" y="89"/>
                  </a:lnTo>
                  <a:lnTo>
                    <a:pt x="17" y="89"/>
                  </a:lnTo>
                  <a:lnTo>
                    <a:pt x="18" y="89"/>
                  </a:lnTo>
                  <a:lnTo>
                    <a:pt x="17" y="90"/>
                  </a:lnTo>
                  <a:lnTo>
                    <a:pt x="17" y="89"/>
                  </a:lnTo>
                  <a:lnTo>
                    <a:pt x="15" y="90"/>
                  </a:lnTo>
                  <a:lnTo>
                    <a:pt x="15" y="89"/>
                  </a:lnTo>
                  <a:lnTo>
                    <a:pt x="17" y="89"/>
                  </a:lnTo>
                  <a:lnTo>
                    <a:pt x="17" y="88"/>
                  </a:lnTo>
                  <a:lnTo>
                    <a:pt x="17" y="89"/>
                  </a:lnTo>
                  <a:lnTo>
                    <a:pt x="15" y="88"/>
                  </a:lnTo>
                  <a:lnTo>
                    <a:pt x="17" y="88"/>
                  </a:lnTo>
                  <a:lnTo>
                    <a:pt x="17" y="86"/>
                  </a:lnTo>
                  <a:lnTo>
                    <a:pt x="18" y="86"/>
                  </a:lnTo>
                  <a:lnTo>
                    <a:pt x="17" y="86"/>
                  </a:lnTo>
                  <a:lnTo>
                    <a:pt x="18" y="86"/>
                  </a:lnTo>
                  <a:lnTo>
                    <a:pt x="19" y="86"/>
                  </a:lnTo>
                  <a:lnTo>
                    <a:pt x="19" y="85"/>
                  </a:lnTo>
                  <a:lnTo>
                    <a:pt x="20" y="85"/>
                  </a:lnTo>
                  <a:lnTo>
                    <a:pt x="22" y="85"/>
                  </a:lnTo>
                  <a:lnTo>
                    <a:pt x="22" y="84"/>
                  </a:lnTo>
                  <a:lnTo>
                    <a:pt x="22" y="83"/>
                  </a:lnTo>
                  <a:lnTo>
                    <a:pt x="23" y="83"/>
                  </a:lnTo>
                  <a:lnTo>
                    <a:pt x="22" y="83"/>
                  </a:lnTo>
                  <a:lnTo>
                    <a:pt x="22" y="81"/>
                  </a:lnTo>
                  <a:lnTo>
                    <a:pt x="22" y="80"/>
                  </a:lnTo>
                  <a:lnTo>
                    <a:pt x="22" y="79"/>
                  </a:lnTo>
                  <a:lnTo>
                    <a:pt x="20" y="79"/>
                  </a:lnTo>
                  <a:lnTo>
                    <a:pt x="19" y="80"/>
                  </a:lnTo>
                  <a:lnTo>
                    <a:pt x="18" y="80"/>
                  </a:lnTo>
                  <a:lnTo>
                    <a:pt x="19" y="79"/>
                  </a:lnTo>
                  <a:lnTo>
                    <a:pt x="20" y="79"/>
                  </a:lnTo>
                  <a:lnTo>
                    <a:pt x="20" y="77"/>
                  </a:lnTo>
                  <a:lnTo>
                    <a:pt x="20" y="76"/>
                  </a:lnTo>
                  <a:lnTo>
                    <a:pt x="22" y="76"/>
                  </a:lnTo>
                  <a:lnTo>
                    <a:pt x="23" y="76"/>
                  </a:lnTo>
                  <a:lnTo>
                    <a:pt x="23" y="75"/>
                  </a:lnTo>
                  <a:lnTo>
                    <a:pt x="24" y="75"/>
                  </a:lnTo>
                  <a:lnTo>
                    <a:pt x="25" y="75"/>
                  </a:lnTo>
                  <a:lnTo>
                    <a:pt x="27" y="75"/>
                  </a:lnTo>
                  <a:lnTo>
                    <a:pt x="27" y="76"/>
                  </a:lnTo>
                  <a:lnTo>
                    <a:pt x="27" y="75"/>
                  </a:lnTo>
                  <a:lnTo>
                    <a:pt x="27" y="74"/>
                  </a:lnTo>
                  <a:lnTo>
                    <a:pt x="28" y="74"/>
                  </a:lnTo>
                  <a:lnTo>
                    <a:pt x="28" y="75"/>
                  </a:lnTo>
                  <a:lnTo>
                    <a:pt x="29" y="75"/>
                  </a:lnTo>
                  <a:lnTo>
                    <a:pt x="28" y="75"/>
                  </a:lnTo>
                  <a:lnTo>
                    <a:pt x="27" y="74"/>
                  </a:lnTo>
                  <a:lnTo>
                    <a:pt x="27" y="72"/>
                  </a:lnTo>
                  <a:lnTo>
                    <a:pt x="28" y="72"/>
                  </a:lnTo>
                  <a:lnTo>
                    <a:pt x="28" y="71"/>
                  </a:lnTo>
                  <a:lnTo>
                    <a:pt x="27" y="71"/>
                  </a:lnTo>
                  <a:lnTo>
                    <a:pt x="28" y="70"/>
                  </a:lnTo>
                  <a:lnTo>
                    <a:pt x="27" y="70"/>
                  </a:lnTo>
                  <a:lnTo>
                    <a:pt x="28" y="70"/>
                  </a:lnTo>
                  <a:lnTo>
                    <a:pt x="28" y="69"/>
                  </a:lnTo>
                  <a:lnTo>
                    <a:pt x="29" y="67"/>
                  </a:lnTo>
                  <a:lnTo>
                    <a:pt x="28" y="67"/>
                  </a:lnTo>
                  <a:lnTo>
                    <a:pt x="29" y="67"/>
                  </a:lnTo>
                  <a:lnTo>
                    <a:pt x="28" y="67"/>
                  </a:lnTo>
                  <a:lnTo>
                    <a:pt x="27" y="67"/>
                  </a:lnTo>
                  <a:lnTo>
                    <a:pt x="28" y="67"/>
                  </a:lnTo>
                  <a:lnTo>
                    <a:pt x="27" y="67"/>
                  </a:lnTo>
                  <a:lnTo>
                    <a:pt x="27" y="69"/>
                  </a:lnTo>
                  <a:lnTo>
                    <a:pt x="27" y="67"/>
                  </a:lnTo>
                  <a:lnTo>
                    <a:pt x="27" y="66"/>
                  </a:lnTo>
                  <a:lnTo>
                    <a:pt x="27" y="67"/>
                  </a:lnTo>
                  <a:lnTo>
                    <a:pt x="25" y="67"/>
                  </a:lnTo>
                  <a:lnTo>
                    <a:pt x="25" y="66"/>
                  </a:lnTo>
                  <a:lnTo>
                    <a:pt x="25" y="65"/>
                  </a:lnTo>
                  <a:lnTo>
                    <a:pt x="24" y="65"/>
                  </a:lnTo>
                  <a:lnTo>
                    <a:pt x="24" y="63"/>
                  </a:lnTo>
                  <a:lnTo>
                    <a:pt x="24" y="62"/>
                  </a:lnTo>
                  <a:lnTo>
                    <a:pt x="25" y="62"/>
                  </a:lnTo>
                  <a:lnTo>
                    <a:pt x="25" y="61"/>
                  </a:lnTo>
                  <a:lnTo>
                    <a:pt x="27" y="61"/>
                  </a:lnTo>
                  <a:lnTo>
                    <a:pt x="25" y="61"/>
                  </a:lnTo>
                  <a:lnTo>
                    <a:pt x="25" y="60"/>
                  </a:lnTo>
                  <a:lnTo>
                    <a:pt x="27" y="60"/>
                  </a:lnTo>
                  <a:lnTo>
                    <a:pt x="28" y="60"/>
                  </a:lnTo>
                  <a:lnTo>
                    <a:pt x="27" y="60"/>
                  </a:lnTo>
                  <a:lnTo>
                    <a:pt x="28" y="60"/>
                  </a:lnTo>
                  <a:lnTo>
                    <a:pt x="27" y="60"/>
                  </a:lnTo>
                  <a:lnTo>
                    <a:pt x="25" y="60"/>
                  </a:lnTo>
                  <a:lnTo>
                    <a:pt x="24" y="60"/>
                  </a:lnTo>
                  <a:lnTo>
                    <a:pt x="25" y="60"/>
                  </a:lnTo>
                  <a:lnTo>
                    <a:pt x="24" y="60"/>
                  </a:lnTo>
                  <a:lnTo>
                    <a:pt x="24" y="61"/>
                  </a:lnTo>
                  <a:lnTo>
                    <a:pt x="23" y="61"/>
                  </a:lnTo>
                  <a:lnTo>
                    <a:pt x="23" y="62"/>
                  </a:lnTo>
                  <a:lnTo>
                    <a:pt x="22" y="62"/>
                  </a:lnTo>
                  <a:lnTo>
                    <a:pt x="22" y="61"/>
                  </a:lnTo>
                  <a:lnTo>
                    <a:pt x="22" y="62"/>
                  </a:lnTo>
                  <a:lnTo>
                    <a:pt x="22" y="61"/>
                  </a:lnTo>
                  <a:lnTo>
                    <a:pt x="20" y="61"/>
                  </a:lnTo>
                  <a:lnTo>
                    <a:pt x="20" y="62"/>
                  </a:lnTo>
                  <a:lnTo>
                    <a:pt x="19" y="62"/>
                  </a:lnTo>
                  <a:lnTo>
                    <a:pt x="18" y="61"/>
                  </a:lnTo>
                  <a:lnTo>
                    <a:pt x="17" y="61"/>
                  </a:lnTo>
                  <a:lnTo>
                    <a:pt x="17" y="62"/>
                  </a:lnTo>
                  <a:lnTo>
                    <a:pt x="18" y="62"/>
                  </a:lnTo>
                  <a:lnTo>
                    <a:pt x="18" y="63"/>
                  </a:lnTo>
                  <a:lnTo>
                    <a:pt x="17" y="63"/>
                  </a:lnTo>
                  <a:lnTo>
                    <a:pt x="17" y="62"/>
                  </a:lnTo>
                  <a:lnTo>
                    <a:pt x="17" y="61"/>
                  </a:lnTo>
                  <a:lnTo>
                    <a:pt x="15" y="61"/>
                  </a:lnTo>
                  <a:lnTo>
                    <a:pt x="15" y="60"/>
                  </a:lnTo>
                  <a:lnTo>
                    <a:pt x="17" y="60"/>
                  </a:lnTo>
                  <a:lnTo>
                    <a:pt x="17" y="61"/>
                  </a:lnTo>
                  <a:lnTo>
                    <a:pt x="17" y="60"/>
                  </a:lnTo>
                  <a:lnTo>
                    <a:pt x="17" y="58"/>
                  </a:lnTo>
                  <a:lnTo>
                    <a:pt x="18" y="57"/>
                  </a:lnTo>
                  <a:lnTo>
                    <a:pt x="18" y="56"/>
                  </a:lnTo>
                  <a:lnTo>
                    <a:pt x="19" y="56"/>
                  </a:lnTo>
                  <a:lnTo>
                    <a:pt x="19" y="55"/>
                  </a:lnTo>
                  <a:lnTo>
                    <a:pt x="18" y="55"/>
                  </a:lnTo>
                  <a:lnTo>
                    <a:pt x="19" y="55"/>
                  </a:lnTo>
                  <a:lnTo>
                    <a:pt x="18" y="53"/>
                  </a:lnTo>
                  <a:lnTo>
                    <a:pt x="17" y="53"/>
                  </a:lnTo>
                  <a:lnTo>
                    <a:pt x="18" y="52"/>
                  </a:lnTo>
                  <a:lnTo>
                    <a:pt x="18" y="51"/>
                  </a:lnTo>
                  <a:lnTo>
                    <a:pt x="19" y="51"/>
                  </a:lnTo>
                  <a:lnTo>
                    <a:pt x="18" y="49"/>
                  </a:lnTo>
                  <a:lnTo>
                    <a:pt x="18" y="51"/>
                  </a:lnTo>
                  <a:lnTo>
                    <a:pt x="18" y="49"/>
                  </a:lnTo>
                  <a:lnTo>
                    <a:pt x="18" y="48"/>
                  </a:lnTo>
                  <a:lnTo>
                    <a:pt x="18" y="49"/>
                  </a:lnTo>
                  <a:lnTo>
                    <a:pt x="18" y="48"/>
                  </a:lnTo>
                  <a:lnTo>
                    <a:pt x="17" y="48"/>
                  </a:lnTo>
                  <a:lnTo>
                    <a:pt x="18" y="48"/>
                  </a:lnTo>
                  <a:lnTo>
                    <a:pt x="18" y="49"/>
                  </a:lnTo>
                  <a:lnTo>
                    <a:pt x="18" y="51"/>
                  </a:lnTo>
                  <a:lnTo>
                    <a:pt x="17" y="51"/>
                  </a:lnTo>
                  <a:lnTo>
                    <a:pt x="17" y="49"/>
                  </a:lnTo>
                  <a:lnTo>
                    <a:pt x="17" y="51"/>
                  </a:lnTo>
                  <a:lnTo>
                    <a:pt x="18" y="51"/>
                  </a:lnTo>
                  <a:lnTo>
                    <a:pt x="17" y="51"/>
                  </a:lnTo>
                  <a:lnTo>
                    <a:pt x="17" y="49"/>
                  </a:lnTo>
                  <a:lnTo>
                    <a:pt x="17" y="51"/>
                  </a:lnTo>
                  <a:lnTo>
                    <a:pt x="15" y="51"/>
                  </a:lnTo>
                  <a:lnTo>
                    <a:pt x="15" y="52"/>
                  </a:lnTo>
                  <a:lnTo>
                    <a:pt x="15" y="51"/>
                  </a:lnTo>
                  <a:lnTo>
                    <a:pt x="15" y="49"/>
                  </a:lnTo>
                  <a:lnTo>
                    <a:pt x="17" y="48"/>
                  </a:lnTo>
                  <a:lnTo>
                    <a:pt x="17" y="47"/>
                  </a:lnTo>
                  <a:lnTo>
                    <a:pt x="17" y="48"/>
                  </a:lnTo>
                  <a:lnTo>
                    <a:pt x="15" y="48"/>
                  </a:lnTo>
                  <a:lnTo>
                    <a:pt x="15" y="49"/>
                  </a:lnTo>
                  <a:lnTo>
                    <a:pt x="14" y="49"/>
                  </a:lnTo>
                  <a:lnTo>
                    <a:pt x="14" y="51"/>
                  </a:lnTo>
                  <a:lnTo>
                    <a:pt x="15" y="52"/>
                  </a:lnTo>
                  <a:lnTo>
                    <a:pt x="14" y="53"/>
                  </a:lnTo>
                  <a:lnTo>
                    <a:pt x="14" y="55"/>
                  </a:lnTo>
                  <a:lnTo>
                    <a:pt x="14" y="56"/>
                  </a:lnTo>
                  <a:lnTo>
                    <a:pt x="14" y="57"/>
                  </a:lnTo>
                  <a:lnTo>
                    <a:pt x="13" y="57"/>
                  </a:lnTo>
                  <a:lnTo>
                    <a:pt x="13" y="56"/>
                  </a:lnTo>
                  <a:lnTo>
                    <a:pt x="13" y="55"/>
                  </a:lnTo>
                  <a:lnTo>
                    <a:pt x="13" y="53"/>
                  </a:lnTo>
                  <a:lnTo>
                    <a:pt x="14" y="53"/>
                  </a:lnTo>
                  <a:lnTo>
                    <a:pt x="14" y="52"/>
                  </a:lnTo>
                  <a:lnTo>
                    <a:pt x="13" y="52"/>
                  </a:lnTo>
                  <a:lnTo>
                    <a:pt x="13" y="51"/>
                  </a:lnTo>
                  <a:lnTo>
                    <a:pt x="14" y="51"/>
                  </a:lnTo>
                  <a:lnTo>
                    <a:pt x="13" y="51"/>
                  </a:lnTo>
                  <a:lnTo>
                    <a:pt x="14" y="49"/>
                  </a:lnTo>
                  <a:lnTo>
                    <a:pt x="13" y="49"/>
                  </a:lnTo>
                  <a:lnTo>
                    <a:pt x="13" y="51"/>
                  </a:lnTo>
                  <a:lnTo>
                    <a:pt x="13" y="49"/>
                  </a:lnTo>
                  <a:lnTo>
                    <a:pt x="14" y="49"/>
                  </a:lnTo>
                  <a:lnTo>
                    <a:pt x="14" y="48"/>
                  </a:lnTo>
                  <a:lnTo>
                    <a:pt x="14" y="47"/>
                  </a:lnTo>
                  <a:lnTo>
                    <a:pt x="14" y="48"/>
                  </a:lnTo>
                  <a:lnTo>
                    <a:pt x="14" y="47"/>
                  </a:lnTo>
                  <a:lnTo>
                    <a:pt x="14" y="46"/>
                  </a:lnTo>
                  <a:lnTo>
                    <a:pt x="15" y="46"/>
                  </a:lnTo>
                  <a:lnTo>
                    <a:pt x="17" y="46"/>
                  </a:lnTo>
                  <a:lnTo>
                    <a:pt x="17" y="44"/>
                  </a:lnTo>
                  <a:lnTo>
                    <a:pt x="17" y="46"/>
                  </a:lnTo>
                  <a:lnTo>
                    <a:pt x="15" y="46"/>
                  </a:lnTo>
                  <a:lnTo>
                    <a:pt x="14" y="46"/>
                  </a:lnTo>
                  <a:lnTo>
                    <a:pt x="14" y="44"/>
                  </a:lnTo>
                  <a:lnTo>
                    <a:pt x="15" y="44"/>
                  </a:lnTo>
                  <a:lnTo>
                    <a:pt x="14" y="44"/>
                  </a:lnTo>
                  <a:lnTo>
                    <a:pt x="15" y="44"/>
                  </a:lnTo>
                  <a:lnTo>
                    <a:pt x="15" y="43"/>
                  </a:lnTo>
                  <a:lnTo>
                    <a:pt x="17" y="43"/>
                  </a:lnTo>
                  <a:lnTo>
                    <a:pt x="15" y="43"/>
                  </a:lnTo>
                  <a:lnTo>
                    <a:pt x="15" y="42"/>
                  </a:lnTo>
                  <a:lnTo>
                    <a:pt x="17" y="42"/>
                  </a:lnTo>
                  <a:lnTo>
                    <a:pt x="15" y="42"/>
                  </a:lnTo>
                  <a:lnTo>
                    <a:pt x="15" y="43"/>
                  </a:lnTo>
                  <a:lnTo>
                    <a:pt x="14" y="43"/>
                  </a:lnTo>
                  <a:lnTo>
                    <a:pt x="14" y="44"/>
                  </a:lnTo>
                  <a:lnTo>
                    <a:pt x="13" y="46"/>
                  </a:lnTo>
                  <a:lnTo>
                    <a:pt x="13" y="44"/>
                  </a:lnTo>
                  <a:lnTo>
                    <a:pt x="11" y="44"/>
                  </a:lnTo>
                  <a:lnTo>
                    <a:pt x="11" y="43"/>
                  </a:lnTo>
                  <a:lnTo>
                    <a:pt x="11" y="44"/>
                  </a:lnTo>
                  <a:lnTo>
                    <a:pt x="13" y="44"/>
                  </a:lnTo>
                  <a:lnTo>
                    <a:pt x="13" y="43"/>
                  </a:lnTo>
                  <a:lnTo>
                    <a:pt x="11" y="43"/>
                  </a:lnTo>
                  <a:lnTo>
                    <a:pt x="13" y="43"/>
                  </a:lnTo>
                  <a:lnTo>
                    <a:pt x="14" y="43"/>
                  </a:lnTo>
                  <a:lnTo>
                    <a:pt x="13" y="43"/>
                  </a:lnTo>
                  <a:lnTo>
                    <a:pt x="11" y="43"/>
                  </a:lnTo>
                  <a:lnTo>
                    <a:pt x="10" y="43"/>
                  </a:lnTo>
                  <a:lnTo>
                    <a:pt x="11" y="43"/>
                  </a:lnTo>
                  <a:lnTo>
                    <a:pt x="11" y="42"/>
                  </a:lnTo>
                  <a:lnTo>
                    <a:pt x="11" y="43"/>
                  </a:lnTo>
                  <a:lnTo>
                    <a:pt x="13" y="43"/>
                  </a:lnTo>
                  <a:lnTo>
                    <a:pt x="11" y="43"/>
                  </a:lnTo>
                  <a:lnTo>
                    <a:pt x="11" y="42"/>
                  </a:lnTo>
                  <a:lnTo>
                    <a:pt x="13" y="42"/>
                  </a:lnTo>
                  <a:lnTo>
                    <a:pt x="13" y="41"/>
                  </a:lnTo>
                  <a:lnTo>
                    <a:pt x="11" y="42"/>
                  </a:lnTo>
                  <a:lnTo>
                    <a:pt x="11" y="41"/>
                  </a:lnTo>
                  <a:lnTo>
                    <a:pt x="13" y="41"/>
                  </a:lnTo>
                  <a:lnTo>
                    <a:pt x="11" y="41"/>
                  </a:lnTo>
                  <a:lnTo>
                    <a:pt x="13" y="41"/>
                  </a:lnTo>
                  <a:lnTo>
                    <a:pt x="13" y="39"/>
                  </a:lnTo>
                  <a:lnTo>
                    <a:pt x="13" y="41"/>
                  </a:lnTo>
                  <a:lnTo>
                    <a:pt x="14" y="41"/>
                  </a:lnTo>
                  <a:lnTo>
                    <a:pt x="13" y="41"/>
                  </a:lnTo>
                  <a:lnTo>
                    <a:pt x="13" y="39"/>
                  </a:lnTo>
                  <a:lnTo>
                    <a:pt x="14" y="39"/>
                  </a:lnTo>
                  <a:lnTo>
                    <a:pt x="13" y="39"/>
                  </a:lnTo>
                  <a:lnTo>
                    <a:pt x="13" y="38"/>
                  </a:lnTo>
                  <a:lnTo>
                    <a:pt x="14" y="38"/>
                  </a:lnTo>
                  <a:lnTo>
                    <a:pt x="14" y="37"/>
                  </a:lnTo>
                  <a:lnTo>
                    <a:pt x="14" y="38"/>
                  </a:lnTo>
                  <a:lnTo>
                    <a:pt x="13" y="37"/>
                  </a:lnTo>
                  <a:lnTo>
                    <a:pt x="14" y="37"/>
                  </a:lnTo>
                  <a:lnTo>
                    <a:pt x="14" y="35"/>
                  </a:lnTo>
                  <a:lnTo>
                    <a:pt x="14" y="37"/>
                  </a:lnTo>
                  <a:lnTo>
                    <a:pt x="13" y="37"/>
                  </a:lnTo>
                  <a:lnTo>
                    <a:pt x="14" y="37"/>
                  </a:lnTo>
                  <a:lnTo>
                    <a:pt x="14" y="35"/>
                  </a:lnTo>
                  <a:lnTo>
                    <a:pt x="13" y="35"/>
                  </a:lnTo>
                  <a:lnTo>
                    <a:pt x="13" y="37"/>
                  </a:lnTo>
                  <a:lnTo>
                    <a:pt x="13" y="35"/>
                  </a:lnTo>
                  <a:lnTo>
                    <a:pt x="11" y="35"/>
                  </a:lnTo>
                  <a:lnTo>
                    <a:pt x="13" y="35"/>
                  </a:lnTo>
                  <a:lnTo>
                    <a:pt x="13" y="34"/>
                  </a:lnTo>
                  <a:lnTo>
                    <a:pt x="13" y="35"/>
                  </a:lnTo>
                  <a:lnTo>
                    <a:pt x="14" y="34"/>
                  </a:lnTo>
                  <a:lnTo>
                    <a:pt x="13" y="34"/>
                  </a:lnTo>
                  <a:lnTo>
                    <a:pt x="13" y="33"/>
                  </a:lnTo>
                  <a:lnTo>
                    <a:pt x="13" y="32"/>
                  </a:lnTo>
                  <a:lnTo>
                    <a:pt x="13" y="33"/>
                  </a:lnTo>
                  <a:lnTo>
                    <a:pt x="14" y="33"/>
                  </a:lnTo>
                  <a:lnTo>
                    <a:pt x="13" y="32"/>
                  </a:lnTo>
                  <a:lnTo>
                    <a:pt x="14" y="32"/>
                  </a:lnTo>
                  <a:lnTo>
                    <a:pt x="13" y="32"/>
                  </a:lnTo>
                  <a:lnTo>
                    <a:pt x="14" y="30"/>
                  </a:lnTo>
                  <a:lnTo>
                    <a:pt x="14" y="32"/>
                  </a:lnTo>
                  <a:lnTo>
                    <a:pt x="14" y="30"/>
                  </a:lnTo>
                  <a:lnTo>
                    <a:pt x="15" y="32"/>
                  </a:lnTo>
                  <a:lnTo>
                    <a:pt x="15" y="30"/>
                  </a:lnTo>
                  <a:lnTo>
                    <a:pt x="14" y="30"/>
                  </a:lnTo>
                  <a:lnTo>
                    <a:pt x="15" y="30"/>
                  </a:lnTo>
                  <a:lnTo>
                    <a:pt x="15" y="32"/>
                  </a:lnTo>
                  <a:lnTo>
                    <a:pt x="17" y="32"/>
                  </a:lnTo>
                  <a:lnTo>
                    <a:pt x="15" y="30"/>
                  </a:lnTo>
                  <a:lnTo>
                    <a:pt x="15" y="29"/>
                  </a:lnTo>
                  <a:lnTo>
                    <a:pt x="14" y="30"/>
                  </a:lnTo>
                  <a:lnTo>
                    <a:pt x="14" y="29"/>
                  </a:lnTo>
                  <a:lnTo>
                    <a:pt x="15" y="29"/>
                  </a:lnTo>
                  <a:lnTo>
                    <a:pt x="15" y="28"/>
                  </a:lnTo>
                  <a:lnTo>
                    <a:pt x="14" y="28"/>
                  </a:lnTo>
                  <a:lnTo>
                    <a:pt x="15" y="28"/>
                  </a:lnTo>
                  <a:lnTo>
                    <a:pt x="17" y="28"/>
                  </a:lnTo>
                  <a:lnTo>
                    <a:pt x="17" y="27"/>
                  </a:lnTo>
                  <a:lnTo>
                    <a:pt x="15" y="27"/>
                  </a:lnTo>
                  <a:lnTo>
                    <a:pt x="17" y="27"/>
                  </a:lnTo>
                  <a:lnTo>
                    <a:pt x="15" y="27"/>
                  </a:lnTo>
                  <a:lnTo>
                    <a:pt x="17" y="27"/>
                  </a:lnTo>
                  <a:lnTo>
                    <a:pt x="17" y="25"/>
                  </a:lnTo>
                  <a:lnTo>
                    <a:pt x="17" y="27"/>
                  </a:lnTo>
                  <a:lnTo>
                    <a:pt x="17" y="25"/>
                  </a:lnTo>
                  <a:lnTo>
                    <a:pt x="17" y="24"/>
                  </a:lnTo>
                  <a:lnTo>
                    <a:pt x="18" y="24"/>
                  </a:lnTo>
                  <a:lnTo>
                    <a:pt x="18" y="25"/>
                  </a:lnTo>
                  <a:lnTo>
                    <a:pt x="18" y="24"/>
                  </a:lnTo>
                  <a:lnTo>
                    <a:pt x="19" y="24"/>
                  </a:lnTo>
                  <a:lnTo>
                    <a:pt x="19" y="25"/>
                  </a:lnTo>
                  <a:lnTo>
                    <a:pt x="18" y="25"/>
                  </a:lnTo>
                  <a:lnTo>
                    <a:pt x="19" y="25"/>
                  </a:lnTo>
                  <a:lnTo>
                    <a:pt x="19" y="24"/>
                  </a:lnTo>
                  <a:lnTo>
                    <a:pt x="20" y="24"/>
                  </a:lnTo>
                  <a:lnTo>
                    <a:pt x="20" y="25"/>
                  </a:lnTo>
                  <a:lnTo>
                    <a:pt x="19" y="25"/>
                  </a:lnTo>
                  <a:lnTo>
                    <a:pt x="20" y="25"/>
                  </a:lnTo>
                  <a:lnTo>
                    <a:pt x="20" y="24"/>
                  </a:lnTo>
                  <a:lnTo>
                    <a:pt x="20" y="25"/>
                  </a:lnTo>
                  <a:lnTo>
                    <a:pt x="20" y="24"/>
                  </a:lnTo>
                  <a:lnTo>
                    <a:pt x="22" y="24"/>
                  </a:lnTo>
                  <a:lnTo>
                    <a:pt x="23" y="24"/>
                  </a:lnTo>
                  <a:lnTo>
                    <a:pt x="24" y="24"/>
                  </a:lnTo>
                  <a:lnTo>
                    <a:pt x="25" y="24"/>
                  </a:lnTo>
                  <a:lnTo>
                    <a:pt x="25" y="23"/>
                  </a:lnTo>
                  <a:close/>
                  <a:moveTo>
                    <a:pt x="28" y="21"/>
                  </a:moveTo>
                  <a:lnTo>
                    <a:pt x="28" y="23"/>
                  </a:lnTo>
                  <a:lnTo>
                    <a:pt x="28" y="21"/>
                  </a:lnTo>
                  <a:close/>
                  <a:moveTo>
                    <a:pt x="27" y="20"/>
                  </a:moveTo>
                  <a:lnTo>
                    <a:pt x="27" y="21"/>
                  </a:lnTo>
                  <a:lnTo>
                    <a:pt x="25" y="21"/>
                  </a:lnTo>
                  <a:lnTo>
                    <a:pt x="25" y="20"/>
                  </a:lnTo>
                  <a:lnTo>
                    <a:pt x="27" y="20"/>
                  </a:lnTo>
                  <a:close/>
                  <a:moveTo>
                    <a:pt x="27" y="18"/>
                  </a:moveTo>
                  <a:lnTo>
                    <a:pt x="27" y="19"/>
                  </a:lnTo>
                  <a:lnTo>
                    <a:pt x="28" y="19"/>
                  </a:lnTo>
                  <a:lnTo>
                    <a:pt x="27" y="19"/>
                  </a:lnTo>
                  <a:lnTo>
                    <a:pt x="27" y="20"/>
                  </a:lnTo>
                  <a:lnTo>
                    <a:pt x="28" y="20"/>
                  </a:lnTo>
                  <a:lnTo>
                    <a:pt x="28" y="19"/>
                  </a:lnTo>
                  <a:lnTo>
                    <a:pt x="28" y="20"/>
                  </a:lnTo>
                  <a:lnTo>
                    <a:pt x="28" y="19"/>
                  </a:lnTo>
                  <a:lnTo>
                    <a:pt x="28" y="20"/>
                  </a:lnTo>
                  <a:lnTo>
                    <a:pt x="29" y="20"/>
                  </a:lnTo>
                  <a:lnTo>
                    <a:pt x="28" y="20"/>
                  </a:lnTo>
                  <a:lnTo>
                    <a:pt x="29" y="20"/>
                  </a:lnTo>
                  <a:lnTo>
                    <a:pt x="29" y="21"/>
                  </a:lnTo>
                  <a:lnTo>
                    <a:pt x="28" y="21"/>
                  </a:lnTo>
                  <a:lnTo>
                    <a:pt x="28" y="20"/>
                  </a:lnTo>
                  <a:lnTo>
                    <a:pt x="27" y="20"/>
                  </a:lnTo>
                  <a:lnTo>
                    <a:pt x="27" y="19"/>
                  </a:lnTo>
                  <a:lnTo>
                    <a:pt x="27" y="20"/>
                  </a:lnTo>
                  <a:lnTo>
                    <a:pt x="25" y="20"/>
                  </a:lnTo>
                  <a:lnTo>
                    <a:pt x="25" y="19"/>
                  </a:lnTo>
                  <a:lnTo>
                    <a:pt x="27" y="18"/>
                  </a:lnTo>
                  <a:close/>
                  <a:moveTo>
                    <a:pt x="29" y="18"/>
                  </a:moveTo>
                  <a:lnTo>
                    <a:pt x="31" y="18"/>
                  </a:lnTo>
                  <a:lnTo>
                    <a:pt x="29" y="18"/>
                  </a:lnTo>
                  <a:lnTo>
                    <a:pt x="29" y="19"/>
                  </a:lnTo>
                  <a:lnTo>
                    <a:pt x="31" y="19"/>
                  </a:lnTo>
                  <a:lnTo>
                    <a:pt x="29" y="19"/>
                  </a:lnTo>
                  <a:lnTo>
                    <a:pt x="29" y="18"/>
                  </a:lnTo>
                  <a:close/>
                  <a:moveTo>
                    <a:pt x="28" y="18"/>
                  </a:moveTo>
                  <a:lnTo>
                    <a:pt x="28" y="19"/>
                  </a:lnTo>
                  <a:lnTo>
                    <a:pt x="27" y="18"/>
                  </a:lnTo>
                  <a:lnTo>
                    <a:pt x="28" y="18"/>
                  </a:lnTo>
                  <a:close/>
                  <a:moveTo>
                    <a:pt x="29" y="18"/>
                  </a:moveTo>
                  <a:lnTo>
                    <a:pt x="28" y="18"/>
                  </a:lnTo>
                  <a:lnTo>
                    <a:pt x="29" y="18"/>
                  </a:lnTo>
                  <a:lnTo>
                    <a:pt x="29" y="16"/>
                  </a:lnTo>
                  <a:lnTo>
                    <a:pt x="29" y="18"/>
                  </a:lnTo>
                  <a:close/>
                  <a:moveTo>
                    <a:pt x="31" y="16"/>
                  </a:moveTo>
                  <a:lnTo>
                    <a:pt x="31" y="18"/>
                  </a:lnTo>
                  <a:lnTo>
                    <a:pt x="31" y="16"/>
                  </a:lnTo>
                  <a:lnTo>
                    <a:pt x="31" y="18"/>
                  </a:lnTo>
                  <a:lnTo>
                    <a:pt x="29" y="18"/>
                  </a:lnTo>
                  <a:lnTo>
                    <a:pt x="29" y="16"/>
                  </a:lnTo>
                  <a:lnTo>
                    <a:pt x="31" y="16"/>
                  </a:lnTo>
                  <a:close/>
                  <a:moveTo>
                    <a:pt x="28" y="16"/>
                  </a:moveTo>
                  <a:lnTo>
                    <a:pt x="28" y="18"/>
                  </a:lnTo>
                  <a:lnTo>
                    <a:pt x="28" y="16"/>
                  </a:lnTo>
                  <a:lnTo>
                    <a:pt x="27" y="16"/>
                  </a:lnTo>
                  <a:lnTo>
                    <a:pt x="28" y="16"/>
                  </a:lnTo>
                  <a:close/>
                  <a:moveTo>
                    <a:pt x="36" y="14"/>
                  </a:moveTo>
                  <a:lnTo>
                    <a:pt x="34" y="14"/>
                  </a:lnTo>
                  <a:lnTo>
                    <a:pt x="36" y="14"/>
                  </a:lnTo>
                  <a:close/>
                  <a:moveTo>
                    <a:pt x="37" y="7"/>
                  </a:moveTo>
                  <a:lnTo>
                    <a:pt x="37" y="9"/>
                  </a:lnTo>
                  <a:lnTo>
                    <a:pt x="37" y="7"/>
                  </a:lnTo>
                  <a:close/>
                  <a:moveTo>
                    <a:pt x="33" y="7"/>
                  </a:moveTo>
                  <a:lnTo>
                    <a:pt x="32" y="7"/>
                  </a:lnTo>
                  <a:lnTo>
                    <a:pt x="33" y="7"/>
                  </a:lnTo>
                  <a:close/>
                  <a:moveTo>
                    <a:pt x="38" y="5"/>
                  </a:moveTo>
                  <a:lnTo>
                    <a:pt x="39" y="5"/>
                  </a:lnTo>
                  <a:lnTo>
                    <a:pt x="38" y="5"/>
                  </a:lnTo>
                  <a:close/>
                  <a:moveTo>
                    <a:pt x="37" y="2"/>
                  </a:moveTo>
                  <a:lnTo>
                    <a:pt x="37" y="4"/>
                  </a:lnTo>
                  <a:lnTo>
                    <a:pt x="37" y="5"/>
                  </a:lnTo>
                  <a:lnTo>
                    <a:pt x="37" y="4"/>
                  </a:lnTo>
                  <a:lnTo>
                    <a:pt x="38" y="4"/>
                  </a:lnTo>
                  <a:lnTo>
                    <a:pt x="38" y="5"/>
                  </a:lnTo>
                  <a:lnTo>
                    <a:pt x="37" y="4"/>
                  </a:lnTo>
                  <a:lnTo>
                    <a:pt x="37" y="5"/>
                  </a:lnTo>
                  <a:lnTo>
                    <a:pt x="38" y="5"/>
                  </a:lnTo>
                  <a:lnTo>
                    <a:pt x="38" y="4"/>
                  </a:lnTo>
                  <a:lnTo>
                    <a:pt x="38" y="5"/>
                  </a:lnTo>
                  <a:lnTo>
                    <a:pt x="38" y="4"/>
                  </a:lnTo>
                  <a:lnTo>
                    <a:pt x="38" y="5"/>
                  </a:lnTo>
                  <a:lnTo>
                    <a:pt x="38" y="6"/>
                  </a:lnTo>
                  <a:lnTo>
                    <a:pt x="37" y="6"/>
                  </a:lnTo>
                  <a:lnTo>
                    <a:pt x="38" y="6"/>
                  </a:lnTo>
                  <a:lnTo>
                    <a:pt x="37" y="7"/>
                  </a:lnTo>
                  <a:lnTo>
                    <a:pt x="38" y="7"/>
                  </a:lnTo>
                  <a:lnTo>
                    <a:pt x="37" y="7"/>
                  </a:lnTo>
                  <a:lnTo>
                    <a:pt x="37" y="9"/>
                  </a:lnTo>
                  <a:lnTo>
                    <a:pt x="38" y="9"/>
                  </a:lnTo>
                  <a:lnTo>
                    <a:pt x="37" y="9"/>
                  </a:lnTo>
                  <a:lnTo>
                    <a:pt x="37" y="10"/>
                  </a:lnTo>
                  <a:lnTo>
                    <a:pt x="37" y="9"/>
                  </a:lnTo>
                  <a:lnTo>
                    <a:pt x="37" y="7"/>
                  </a:lnTo>
                  <a:lnTo>
                    <a:pt x="37" y="6"/>
                  </a:lnTo>
                  <a:lnTo>
                    <a:pt x="36" y="6"/>
                  </a:lnTo>
                  <a:lnTo>
                    <a:pt x="37" y="6"/>
                  </a:lnTo>
                  <a:lnTo>
                    <a:pt x="37" y="7"/>
                  </a:lnTo>
                  <a:lnTo>
                    <a:pt x="36" y="7"/>
                  </a:lnTo>
                  <a:lnTo>
                    <a:pt x="36" y="6"/>
                  </a:lnTo>
                  <a:lnTo>
                    <a:pt x="34" y="6"/>
                  </a:lnTo>
                  <a:lnTo>
                    <a:pt x="36" y="6"/>
                  </a:lnTo>
                  <a:lnTo>
                    <a:pt x="36" y="5"/>
                  </a:lnTo>
                  <a:lnTo>
                    <a:pt x="36" y="6"/>
                  </a:lnTo>
                  <a:lnTo>
                    <a:pt x="36" y="5"/>
                  </a:lnTo>
                  <a:lnTo>
                    <a:pt x="36" y="6"/>
                  </a:lnTo>
                  <a:lnTo>
                    <a:pt x="36" y="5"/>
                  </a:lnTo>
                  <a:lnTo>
                    <a:pt x="37" y="5"/>
                  </a:lnTo>
                  <a:lnTo>
                    <a:pt x="37" y="6"/>
                  </a:lnTo>
                  <a:lnTo>
                    <a:pt x="37" y="5"/>
                  </a:lnTo>
                  <a:lnTo>
                    <a:pt x="36" y="5"/>
                  </a:lnTo>
                  <a:lnTo>
                    <a:pt x="36" y="4"/>
                  </a:lnTo>
                  <a:lnTo>
                    <a:pt x="36" y="2"/>
                  </a:lnTo>
                  <a:lnTo>
                    <a:pt x="36" y="4"/>
                  </a:lnTo>
                  <a:lnTo>
                    <a:pt x="37" y="4"/>
                  </a:lnTo>
                  <a:lnTo>
                    <a:pt x="36" y="4"/>
                  </a:lnTo>
                  <a:lnTo>
                    <a:pt x="36" y="2"/>
                  </a:lnTo>
                  <a:lnTo>
                    <a:pt x="37" y="2"/>
                  </a:lnTo>
                  <a:close/>
                  <a:moveTo>
                    <a:pt x="38" y="1"/>
                  </a:moveTo>
                  <a:lnTo>
                    <a:pt x="38" y="2"/>
                  </a:lnTo>
                  <a:lnTo>
                    <a:pt x="38" y="1"/>
                  </a:lnTo>
                  <a:lnTo>
                    <a:pt x="38" y="2"/>
                  </a:lnTo>
                  <a:lnTo>
                    <a:pt x="38" y="4"/>
                  </a:lnTo>
                  <a:lnTo>
                    <a:pt x="37" y="2"/>
                  </a:lnTo>
                  <a:lnTo>
                    <a:pt x="38" y="2"/>
                  </a:lnTo>
                  <a:lnTo>
                    <a:pt x="38" y="1"/>
                  </a:lnTo>
                  <a:close/>
                  <a:moveTo>
                    <a:pt x="39" y="0"/>
                  </a:moveTo>
                  <a:lnTo>
                    <a:pt x="39" y="1"/>
                  </a:lnTo>
                  <a:lnTo>
                    <a:pt x="38" y="1"/>
                  </a:lnTo>
                  <a:lnTo>
                    <a:pt x="39" y="1"/>
                  </a:lnTo>
                  <a:lnTo>
                    <a:pt x="39"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306" name="Freeform 2729"/>
            <p:cNvSpPr>
              <a:spLocks noEditPoints="1"/>
            </p:cNvSpPr>
            <p:nvPr/>
          </p:nvSpPr>
          <p:spPr bwMode="auto">
            <a:xfrm>
              <a:off x="4319588" y="3514941"/>
              <a:ext cx="38100" cy="55563"/>
            </a:xfrm>
            <a:custGeom>
              <a:avLst/>
              <a:gdLst>
                <a:gd name="T0" fmla="*/ 2 w 24"/>
                <a:gd name="T1" fmla="*/ 32 h 35"/>
                <a:gd name="T2" fmla="*/ 3 w 24"/>
                <a:gd name="T3" fmla="*/ 13 h 35"/>
                <a:gd name="T4" fmla="*/ 18 w 24"/>
                <a:gd name="T5" fmla="*/ 1 h 35"/>
                <a:gd name="T6" fmla="*/ 17 w 24"/>
                <a:gd name="T7" fmla="*/ 5 h 35"/>
                <a:gd name="T8" fmla="*/ 14 w 24"/>
                <a:gd name="T9" fmla="*/ 7 h 35"/>
                <a:gd name="T10" fmla="*/ 14 w 24"/>
                <a:gd name="T11" fmla="*/ 11 h 35"/>
                <a:gd name="T12" fmla="*/ 18 w 24"/>
                <a:gd name="T13" fmla="*/ 11 h 35"/>
                <a:gd name="T14" fmla="*/ 19 w 24"/>
                <a:gd name="T15" fmla="*/ 9 h 35"/>
                <a:gd name="T16" fmla="*/ 22 w 24"/>
                <a:gd name="T17" fmla="*/ 13 h 35"/>
                <a:gd name="T18" fmla="*/ 22 w 24"/>
                <a:gd name="T19" fmla="*/ 14 h 35"/>
                <a:gd name="T20" fmla="*/ 24 w 24"/>
                <a:gd name="T21" fmla="*/ 18 h 35"/>
                <a:gd name="T22" fmla="*/ 23 w 24"/>
                <a:gd name="T23" fmla="*/ 20 h 35"/>
                <a:gd name="T24" fmla="*/ 23 w 24"/>
                <a:gd name="T25" fmla="*/ 25 h 35"/>
                <a:gd name="T26" fmla="*/ 22 w 24"/>
                <a:gd name="T27" fmla="*/ 29 h 35"/>
                <a:gd name="T28" fmla="*/ 21 w 24"/>
                <a:gd name="T29" fmla="*/ 29 h 35"/>
                <a:gd name="T30" fmla="*/ 18 w 24"/>
                <a:gd name="T31" fmla="*/ 30 h 35"/>
                <a:gd name="T32" fmla="*/ 16 w 24"/>
                <a:gd name="T33" fmla="*/ 32 h 35"/>
                <a:gd name="T34" fmla="*/ 13 w 24"/>
                <a:gd name="T35" fmla="*/ 32 h 35"/>
                <a:gd name="T36" fmla="*/ 12 w 24"/>
                <a:gd name="T37" fmla="*/ 34 h 35"/>
                <a:gd name="T38" fmla="*/ 9 w 24"/>
                <a:gd name="T39" fmla="*/ 35 h 35"/>
                <a:gd name="T40" fmla="*/ 5 w 24"/>
                <a:gd name="T41" fmla="*/ 35 h 35"/>
                <a:gd name="T42" fmla="*/ 5 w 24"/>
                <a:gd name="T43" fmla="*/ 34 h 35"/>
                <a:gd name="T44" fmla="*/ 5 w 24"/>
                <a:gd name="T45" fmla="*/ 34 h 35"/>
                <a:gd name="T46" fmla="*/ 4 w 24"/>
                <a:gd name="T47" fmla="*/ 34 h 35"/>
                <a:gd name="T48" fmla="*/ 3 w 24"/>
                <a:gd name="T49" fmla="*/ 34 h 35"/>
                <a:gd name="T50" fmla="*/ 4 w 24"/>
                <a:gd name="T51" fmla="*/ 32 h 35"/>
                <a:gd name="T52" fmla="*/ 2 w 24"/>
                <a:gd name="T53" fmla="*/ 33 h 35"/>
                <a:gd name="T54" fmla="*/ 2 w 24"/>
                <a:gd name="T55" fmla="*/ 32 h 35"/>
                <a:gd name="T56" fmla="*/ 3 w 24"/>
                <a:gd name="T57" fmla="*/ 30 h 35"/>
                <a:gd name="T58" fmla="*/ 0 w 24"/>
                <a:gd name="T59" fmla="*/ 29 h 35"/>
                <a:gd name="T60" fmla="*/ 4 w 24"/>
                <a:gd name="T61" fmla="*/ 29 h 35"/>
                <a:gd name="T62" fmla="*/ 3 w 24"/>
                <a:gd name="T63" fmla="*/ 28 h 35"/>
                <a:gd name="T64" fmla="*/ 7 w 24"/>
                <a:gd name="T65" fmla="*/ 27 h 35"/>
                <a:gd name="T66" fmla="*/ 9 w 24"/>
                <a:gd name="T67" fmla="*/ 25 h 35"/>
                <a:gd name="T68" fmla="*/ 5 w 24"/>
                <a:gd name="T69" fmla="*/ 25 h 35"/>
                <a:gd name="T70" fmla="*/ 4 w 24"/>
                <a:gd name="T71" fmla="*/ 25 h 35"/>
                <a:gd name="T72" fmla="*/ 5 w 24"/>
                <a:gd name="T73" fmla="*/ 23 h 35"/>
                <a:gd name="T74" fmla="*/ 8 w 24"/>
                <a:gd name="T75" fmla="*/ 21 h 35"/>
                <a:gd name="T76" fmla="*/ 5 w 24"/>
                <a:gd name="T77" fmla="*/ 19 h 35"/>
                <a:gd name="T78" fmla="*/ 4 w 24"/>
                <a:gd name="T79" fmla="*/ 19 h 35"/>
                <a:gd name="T80" fmla="*/ 3 w 24"/>
                <a:gd name="T81" fmla="*/ 19 h 35"/>
                <a:gd name="T82" fmla="*/ 3 w 24"/>
                <a:gd name="T83" fmla="*/ 18 h 35"/>
                <a:gd name="T84" fmla="*/ 3 w 24"/>
                <a:gd name="T85" fmla="*/ 16 h 35"/>
                <a:gd name="T86" fmla="*/ 3 w 24"/>
                <a:gd name="T87" fmla="*/ 15 h 35"/>
                <a:gd name="T88" fmla="*/ 4 w 24"/>
                <a:gd name="T89" fmla="*/ 15 h 35"/>
                <a:gd name="T90" fmla="*/ 3 w 24"/>
                <a:gd name="T91" fmla="*/ 14 h 35"/>
                <a:gd name="T92" fmla="*/ 3 w 24"/>
                <a:gd name="T93" fmla="*/ 11 h 35"/>
                <a:gd name="T94" fmla="*/ 3 w 24"/>
                <a:gd name="T95" fmla="*/ 13 h 35"/>
                <a:gd name="T96" fmla="*/ 2 w 24"/>
                <a:gd name="T97" fmla="*/ 10 h 35"/>
                <a:gd name="T98" fmla="*/ 3 w 24"/>
                <a:gd name="T99" fmla="*/ 10 h 35"/>
                <a:gd name="T100" fmla="*/ 8 w 24"/>
                <a:gd name="T101" fmla="*/ 11 h 35"/>
                <a:gd name="T102" fmla="*/ 10 w 24"/>
                <a:gd name="T103" fmla="*/ 10 h 35"/>
                <a:gd name="T104" fmla="*/ 12 w 24"/>
                <a:gd name="T105" fmla="*/ 7 h 35"/>
                <a:gd name="T106" fmla="*/ 10 w 24"/>
                <a:gd name="T107" fmla="*/ 7 h 35"/>
                <a:gd name="T108" fmla="*/ 10 w 24"/>
                <a:gd name="T109" fmla="*/ 6 h 35"/>
                <a:gd name="T110" fmla="*/ 12 w 24"/>
                <a:gd name="T111" fmla="*/ 4 h 35"/>
                <a:gd name="T112" fmla="*/ 13 w 24"/>
                <a:gd name="T113" fmla="*/ 1 h 35"/>
                <a:gd name="T114" fmla="*/ 14 w 24"/>
                <a:gd name="T115" fmla="*/ 2 h 35"/>
                <a:gd name="T116" fmla="*/ 14 w 24"/>
                <a:gd name="T117" fmla="*/ 1 h 35"/>
                <a:gd name="T118" fmla="*/ 17 w 24"/>
                <a:gd name="T119" fmla="*/ 2 h 35"/>
                <a:gd name="T120" fmla="*/ 17 w 24"/>
                <a:gd name="T12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35">
                  <a:moveTo>
                    <a:pt x="4" y="34"/>
                  </a:moveTo>
                  <a:lnTo>
                    <a:pt x="3" y="34"/>
                  </a:lnTo>
                  <a:lnTo>
                    <a:pt x="4" y="34"/>
                  </a:lnTo>
                  <a:close/>
                  <a:moveTo>
                    <a:pt x="0" y="32"/>
                  </a:moveTo>
                  <a:lnTo>
                    <a:pt x="2" y="32"/>
                  </a:lnTo>
                  <a:lnTo>
                    <a:pt x="0" y="32"/>
                  </a:lnTo>
                  <a:close/>
                  <a:moveTo>
                    <a:pt x="4" y="21"/>
                  </a:moveTo>
                  <a:lnTo>
                    <a:pt x="4" y="20"/>
                  </a:lnTo>
                  <a:lnTo>
                    <a:pt x="4" y="21"/>
                  </a:lnTo>
                  <a:close/>
                  <a:moveTo>
                    <a:pt x="3" y="13"/>
                  </a:moveTo>
                  <a:lnTo>
                    <a:pt x="3" y="14"/>
                  </a:lnTo>
                  <a:lnTo>
                    <a:pt x="2" y="14"/>
                  </a:lnTo>
                  <a:lnTo>
                    <a:pt x="2" y="13"/>
                  </a:lnTo>
                  <a:lnTo>
                    <a:pt x="3" y="13"/>
                  </a:lnTo>
                  <a:close/>
                  <a:moveTo>
                    <a:pt x="18" y="1"/>
                  </a:moveTo>
                  <a:lnTo>
                    <a:pt x="19" y="1"/>
                  </a:lnTo>
                  <a:lnTo>
                    <a:pt x="18" y="2"/>
                  </a:lnTo>
                  <a:lnTo>
                    <a:pt x="17" y="2"/>
                  </a:lnTo>
                  <a:lnTo>
                    <a:pt x="17" y="4"/>
                  </a:lnTo>
                  <a:lnTo>
                    <a:pt x="17" y="5"/>
                  </a:lnTo>
                  <a:lnTo>
                    <a:pt x="16" y="6"/>
                  </a:lnTo>
                  <a:lnTo>
                    <a:pt x="14" y="6"/>
                  </a:lnTo>
                  <a:lnTo>
                    <a:pt x="14" y="7"/>
                  </a:lnTo>
                  <a:lnTo>
                    <a:pt x="16" y="7"/>
                  </a:lnTo>
                  <a:lnTo>
                    <a:pt x="14" y="7"/>
                  </a:lnTo>
                  <a:lnTo>
                    <a:pt x="13" y="7"/>
                  </a:lnTo>
                  <a:lnTo>
                    <a:pt x="13" y="9"/>
                  </a:lnTo>
                  <a:lnTo>
                    <a:pt x="13" y="10"/>
                  </a:lnTo>
                  <a:lnTo>
                    <a:pt x="14" y="10"/>
                  </a:lnTo>
                  <a:lnTo>
                    <a:pt x="14" y="11"/>
                  </a:lnTo>
                  <a:lnTo>
                    <a:pt x="16" y="11"/>
                  </a:lnTo>
                  <a:lnTo>
                    <a:pt x="17" y="11"/>
                  </a:lnTo>
                  <a:lnTo>
                    <a:pt x="17" y="13"/>
                  </a:lnTo>
                  <a:lnTo>
                    <a:pt x="17" y="11"/>
                  </a:lnTo>
                  <a:lnTo>
                    <a:pt x="18" y="11"/>
                  </a:lnTo>
                  <a:lnTo>
                    <a:pt x="17" y="11"/>
                  </a:lnTo>
                  <a:lnTo>
                    <a:pt x="18" y="11"/>
                  </a:lnTo>
                  <a:lnTo>
                    <a:pt x="18" y="10"/>
                  </a:lnTo>
                  <a:lnTo>
                    <a:pt x="18" y="9"/>
                  </a:lnTo>
                  <a:lnTo>
                    <a:pt x="19" y="9"/>
                  </a:lnTo>
                  <a:lnTo>
                    <a:pt x="19" y="10"/>
                  </a:lnTo>
                  <a:lnTo>
                    <a:pt x="19" y="11"/>
                  </a:lnTo>
                  <a:lnTo>
                    <a:pt x="21" y="11"/>
                  </a:lnTo>
                  <a:lnTo>
                    <a:pt x="21" y="13"/>
                  </a:lnTo>
                  <a:lnTo>
                    <a:pt x="22" y="13"/>
                  </a:lnTo>
                  <a:lnTo>
                    <a:pt x="23" y="13"/>
                  </a:lnTo>
                  <a:lnTo>
                    <a:pt x="23" y="14"/>
                  </a:lnTo>
                  <a:lnTo>
                    <a:pt x="23" y="13"/>
                  </a:lnTo>
                  <a:lnTo>
                    <a:pt x="22" y="13"/>
                  </a:lnTo>
                  <a:lnTo>
                    <a:pt x="22" y="14"/>
                  </a:lnTo>
                  <a:lnTo>
                    <a:pt x="23" y="14"/>
                  </a:lnTo>
                  <a:lnTo>
                    <a:pt x="23" y="15"/>
                  </a:lnTo>
                  <a:lnTo>
                    <a:pt x="23" y="16"/>
                  </a:lnTo>
                  <a:lnTo>
                    <a:pt x="24" y="16"/>
                  </a:lnTo>
                  <a:lnTo>
                    <a:pt x="24" y="18"/>
                  </a:lnTo>
                  <a:lnTo>
                    <a:pt x="23" y="18"/>
                  </a:lnTo>
                  <a:lnTo>
                    <a:pt x="23" y="19"/>
                  </a:lnTo>
                  <a:lnTo>
                    <a:pt x="24" y="19"/>
                  </a:lnTo>
                  <a:lnTo>
                    <a:pt x="23" y="19"/>
                  </a:lnTo>
                  <a:lnTo>
                    <a:pt x="23" y="20"/>
                  </a:lnTo>
                  <a:lnTo>
                    <a:pt x="24" y="20"/>
                  </a:lnTo>
                  <a:lnTo>
                    <a:pt x="24" y="21"/>
                  </a:lnTo>
                  <a:lnTo>
                    <a:pt x="24" y="23"/>
                  </a:lnTo>
                  <a:lnTo>
                    <a:pt x="23" y="24"/>
                  </a:lnTo>
                  <a:lnTo>
                    <a:pt x="23" y="25"/>
                  </a:lnTo>
                  <a:lnTo>
                    <a:pt x="23" y="27"/>
                  </a:lnTo>
                  <a:lnTo>
                    <a:pt x="22" y="28"/>
                  </a:lnTo>
                  <a:lnTo>
                    <a:pt x="22" y="29"/>
                  </a:lnTo>
                  <a:lnTo>
                    <a:pt x="22" y="28"/>
                  </a:lnTo>
                  <a:lnTo>
                    <a:pt x="22" y="29"/>
                  </a:lnTo>
                  <a:lnTo>
                    <a:pt x="23" y="29"/>
                  </a:lnTo>
                  <a:lnTo>
                    <a:pt x="22" y="29"/>
                  </a:lnTo>
                  <a:lnTo>
                    <a:pt x="21" y="29"/>
                  </a:lnTo>
                  <a:lnTo>
                    <a:pt x="19" y="29"/>
                  </a:lnTo>
                  <a:lnTo>
                    <a:pt x="21" y="29"/>
                  </a:lnTo>
                  <a:lnTo>
                    <a:pt x="19" y="29"/>
                  </a:lnTo>
                  <a:lnTo>
                    <a:pt x="19" y="30"/>
                  </a:lnTo>
                  <a:lnTo>
                    <a:pt x="19" y="29"/>
                  </a:lnTo>
                  <a:lnTo>
                    <a:pt x="19" y="30"/>
                  </a:lnTo>
                  <a:lnTo>
                    <a:pt x="18" y="30"/>
                  </a:lnTo>
                  <a:lnTo>
                    <a:pt x="18" y="29"/>
                  </a:lnTo>
                  <a:lnTo>
                    <a:pt x="18" y="30"/>
                  </a:lnTo>
                  <a:lnTo>
                    <a:pt x="17" y="30"/>
                  </a:lnTo>
                  <a:lnTo>
                    <a:pt x="16" y="30"/>
                  </a:lnTo>
                  <a:lnTo>
                    <a:pt x="16" y="32"/>
                  </a:lnTo>
                  <a:lnTo>
                    <a:pt x="14" y="32"/>
                  </a:lnTo>
                  <a:lnTo>
                    <a:pt x="13" y="33"/>
                  </a:lnTo>
                  <a:lnTo>
                    <a:pt x="12" y="33"/>
                  </a:lnTo>
                  <a:lnTo>
                    <a:pt x="13" y="33"/>
                  </a:lnTo>
                  <a:lnTo>
                    <a:pt x="13" y="32"/>
                  </a:lnTo>
                  <a:lnTo>
                    <a:pt x="12" y="32"/>
                  </a:lnTo>
                  <a:lnTo>
                    <a:pt x="13" y="32"/>
                  </a:lnTo>
                  <a:lnTo>
                    <a:pt x="12" y="32"/>
                  </a:lnTo>
                  <a:lnTo>
                    <a:pt x="12" y="33"/>
                  </a:lnTo>
                  <a:lnTo>
                    <a:pt x="12" y="34"/>
                  </a:lnTo>
                  <a:lnTo>
                    <a:pt x="10" y="34"/>
                  </a:lnTo>
                  <a:lnTo>
                    <a:pt x="10" y="33"/>
                  </a:lnTo>
                  <a:lnTo>
                    <a:pt x="10" y="34"/>
                  </a:lnTo>
                  <a:lnTo>
                    <a:pt x="9" y="34"/>
                  </a:lnTo>
                  <a:lnTo>
                    <a:pt x="9" y="35"/>
                  </a:lnTo>
                  <a:lnTo>
                    <a:pt x="8" y="35"/>
                  </a:lnTo>
                  <a:lnTo>
                    <a:pt x="7" y="35"/>
                  </a:lnTo>
                  <a:lnTo>
                    <a:pt x="5" y="35"/>
                  </a:lnTo>
                  <a:lnTo>
                    <a:pt x="7" y="35"/>
                  </a:lnTo>
                  <a:lnTo>
                    <a:pt x="5" y="35"/>
                  </a:lnTo>
                  <a:lnTo>
                    <a:pt x="7" y="35"/>
                  </a:lnTo>
                  <a:lnTo>
                    <a:pt x="5" y="35"/>
                  </a:lnTo>
                  <a:lnTo>
                    <a:pt x="4" y="35"/>
                  </a:lnTo>
                  <a:lnTo>
                    <a:pt x="4" y="34"/>
                  </a:lnTo>
                  <a:lnTo>
                    <a:pt x="5" y="34"/>
                  </a:lnTo>
                  <a:lnTo>
                    <a:pt x="4" y="35"/>
                  </a:lnTo>
                  <a:lnTo>
                    <a:pt x="3" y="35"/>
                  </a:lnTo>
                  <a:lnTo>
                    <a:pt x="4" y="35"/>
                  </a:lnTo>
                  <a:lnTo>
                    <a:pt x="4" y="34"/>
                  </a:lnTo>
                  <a:lnTo>
                    <a:pt x="5" y="34"/>
                  </a:lnTo>
                  <a:lnTo>
                    <a:pt x="5" y="33"/>
                  </a:lnTo>
                  <a:lnTo>
                    <a:pt x="5" y="34"/>
                  </a:lnTo>
                  <a:lnTo>
                    <a:pt x="5" y="33"/>
                  </a:lnTo>
                  <a:lnTo>
                    <a:pt x="5" y="34"/>
                  </a:lnTo>
                  <a:lnTo>
                    <a:pt x="4" y="34"/>
                  </a:lnTo>
                  <a:lnTo>
                    <a:pt x="3" y="34"/>
                  </a:lnTo>
                  <a:lnTo>
                    <a:pt x="2" y="34"/>
                  </a:lnTo>
                  <a:lnTo>
                    <a:pt x="3" y="34"/>
                  </a:lnTo>
                  <a:lnTo>
                    <a:pt x="2" y="34"/>
                  </a:lnTo>
                  <a:lnTo>
                    <a:pt x="3" y="34"/>
                  </a:lnTo>
                  <a:lnTo>
                    <a:pt x="3" y="33"/>
                  </a:lnTo>
                  <a:lnTo>
                    <a:pt x="4" y="33"/>
                  </a:lnTo>
                  <a:lnTo>
                    <a:pt x="4" y="32"/>
                  </a:lnTo>
                  <a:lnTo>
                    <a:pt x="5" y="32"/>
                  </a:lnTo>
                  <a:lnTo>
                    <a:pt x="4" y="32"/>
                  </a:lnTo>
                  <a:lnTo>
                    <a:pt x="4" y="33"/>
                  </a:lnTo>
                  <a:lnTo>
                    <a:pt x="3" y="33"/>
                  </a:lnTo>
                  <a:lnTo>
                    <a:pt x="4" y="33"/>
                  </a:lnTo>
                  <a:lnTo>
                    <a:pt x="3" y="33"/>
                  </a:lnTo>
                  <a:lnTo>
                    <a:pt x="2" y="33"/>
                  </a:lnTo>
                  <a:lnTo>
                    <a:pt x="0" y="33"/>
                  </a:lnTo>
                  <a:lnTo>
                    <a:pt x="0" y="32"/>
                  </a:lnTo>
                  <a:lnTo>
                    <a:pt x="2" y="32"/>
                  </a:lnTo>
                  <a:lnTo>
                    <a:pt x="0" y="32"/>
                  </a:lnTo>
                  <a:lnTo>
                    <a:pt x="2" y="32"/>
                  </a:lnTo>
                  <a:lnTo>
                    <a:pt x="2" y="30"/>
                  </a:lnTo>
                  <a:lnTo>
                    <a:pt x="3" y="30"/>
                  </a:lnTo>
                  <a:lnTo>
                    <a:pt x="4" y="30"/>
                  </a:lnTo>
                  <a:lnTo>
                    <a:pt x="4" y="29"/>
                  </a:lnTo>
                  <a:lnTo>
                    <a:pt x="3" y="30"/>
                  </a:lnTo>
                  <a:lnTo>
                    <a:pt x="2" y="30"/>
                  </a:lnTo>
                  <a:lnTo>
                    <a:pt x="0" y="30"/>
                  </a:lnTo>
                  <a:lnTo>
                    <a:pt x="2" y="30"/>
                  </a:lnTo>
                  <a:lnTo>
                    <a:pt x="0" y="30"/>
                  </a:lnTo>
                  <a:lnTo>
                    <a:pt x="0" y="29"/>
                  </a:lnTo>
                  <a:lnTo>
                    <a:pt x="2" y="29"/>
                  </a:lnTo>
                  <a:lnTo>
                    <a:pt x="3" y="29"/>
                  </a:lnTo>
                  <a:lnTo>
                    <a:pt x="3" y="28"/>
                  </a:lnTo>
                  <a:lnTo>
                    <a:pt x="3" y="29"/>
                  </a:lnTo>
                  <a:lnTo>
                    <a:pt x="4" y="29"/>
                  </a:lnTo>
                  <a:lnTo>
                    <a:pt x="3" y="29"/>
                  </a:lnTo>
                  <a:lnTo>
                    <a:pt x="3" y="28"/>
                  </a:lnTo>
                  <a:lnTo>
                    <a:pt x="3" y="29"/>
                  </a:lnTo>
                  <a:lnTo>
                    <a:pt x="4" y="29"/>
                  </a:lnTo>
                  <a:lnTo>
                    <a:pt x="3" y="28"/>
                  </a:lnTo>
                  <a:lnTo>
                    <a:pt x="4" y="28"/>
                  </a:lnTo>
                  <a:lnTo>
                    <a:pt x="3" y="28"/>
                  </a:lnTo>
                  <a:lnTo>
                    <a:pt x="4" y="27"/>
                  </a:lnTo>
                  <a:lnTo>
                    <a:pt x="5" y="27"/>
                  </a:lnTo>
                  <a:lnTo>
                    <a:pt x="7" y="27"/>
                  </a:lnTo>
                  <a:lnTo>
                    <a:pt x="7" y="25"/>
                  </a:lnTo>
                  <a:lnTo>
                    <a:pt x="7" y="27"/>
                  </a:lnTo>
                  <a:lnTo>
                    <a:pt x="7" y="25"/>
                  </a:lnTo>
                  <a:lnTo>
                    <a:pt x="8" y="25"/>
                  </a:lnTo>
                  <a:lnTo>
                    <a:pt x="9" y="25"/>
                  </a:lnTo>
                  <a:lnTo>
                    <a:pt x="8" y="25"/>
                  </a:lnTo>
                  <a:lnTo>
                    <a:pt x="8" y="24"/>
                  </a:lnTo>
                  <a:lnTo>
                    <a:pt x="8" y="25"/>
                  </a:lnTo>
                  <a:lnTo>
                    <a:pt x="7" y="25"/>
                  </a:lnTo>
                  <a:lnTo>
                    <a:pt x="5" y="25"/>
                  </a:lnTo>
                  <a:lnTo>
                    <a:pt x="4" y="25"/>
                  </a:lnTo>
                  <a:lnTo>
                    <a:pt x="4" y="27"/>
                  </a:lnTo>
                  <a:lnTo>
                    <a:pt x="3" y="27"/>
                  </a:lnTo>
                  <a:lnTo>
                    <a:pt x="3" y="25"/>
                  </a:lnTo>
                  <a:lnTo>
                    <a:pt x="4" y="25"/>
                  </a:lnTo>
                  <a:lnTo>
                    <a:pt x="4" y="24"/>
                  </a:lnTo>
                  <a:lnTo>
                    <a:pt x="5" y="24"/>
                  </a:lnTo>
                  <a:lnTo>
                    <a:pt x="5" y="23"/>
                  </a:lnTo>
                  <a:lnTo>
                    <a:pt x="7" y="23"/>
                  </a:lnTo>
                  <a:lnTo>
                    <a:pt x="5" y="23"/>
                  </a:lnTo>
                  <a:lnTo>
                    <a:pt x="5" y="21"/>
                  </a:lnTo>
                  <a:lnTo>
                    <a:pt x="7" y="21"/>
                  </a:lnTo>
                  <a:lnTo>
                    <a:pt x="7" y="20"/>
                  </a:lnTo>
                  <a:lnTo>
                    <a:pt x="7" y="21"/>
                  </a:lnTo>
                  <a:lnTo>
                    <a:pt x="8" y="21"/>
                  </a:lnTo>
                  <a:lnTo>
                    <a:pt x="8" y="20"/>
                  </a:lnTo>
                  <a:lnTo>
                    <a:pt x="9" y="20"/>
                  </a:lnTo>
                  <a:lnTo>
                    <a:pt x="8" y="20"/>
                  </a:lnTo>
                  <a:lnTo>
                    <a:pt x="5" y="20"/>
                  </a:lnTo>
                  <a:lnTo>
                    <a:pt x="5" y="19"/>
                  </a:lnTo>
                  <a:lnTo>
                    <a:pt x="5" y="20"/>
                  </a:lnTo>
                  <a:lnTo>
                    <a:pt x="4" y="20"/>
                  </a:lnTo>
                  <a:lnTo>
                    <a:pt x="4" y="19"/>
                  </a:lnTo>
                  <a:lnTo>
                    <a:pt x="5" y="19"/>
                  </a:lnTo>
                  <a:lnTo>
                    <a:pt x="4" y="19"/>
                  </a:lnTo>
                  <a:lnTo>
                    <a:pt x="3" y="19"/>
                  </a:lnTo>
                  <a:lnTo>
                    <a:pt x="4" y="19"/>
                  </a:lnTo>
                  <a:lnTo>
                    <a:pt x="3" y="19"/>
                  </a:lnTo>
                  <a:lnTo>
                    <a:pt x="3" y="18"/>
                  </a:lnTo>
                  <a:lnTo>
                    <a:pt x="3" y="19"/>
                  </a:lnTo>
                  <a:lnTo>
                    <a:pt x="3" y="18"/>
                  </a:lnTo>
                  <a:lnTo>
                    <a:pt x="3" y="19"/>
                  </a:lnTo>
                  <a:lnTo>
                    <a:pt x="2" y="19"/>
                  </a:lnTo>
                  <a:lnTo>
                    <a:pt x="2" y="18"/>
                  </a:lnTo>
                  <a:lnTo>
                    <a:pt x="3" y="18"/>
                  </a:lnTo>
                  <a:lnTo>
                    <a:pt x="2" y="18"/>
                  </a:lnTo>
                  <a:lnTo>
                    <a:pt x="3" y="18"/>
                  </a:lnTo>
                  <a:lnTo>
                    <a:pt x="2" y="18"/>
                  </a:lnTo>
                  <a:lnTo>
                    <a:pt x="2" y="16"/>
                  </a:lnTo>
                  <a:lnTo>
                    <a:pt x="3" y="16"/>
                  </a:lnTo>
                  <a:lnTo>
                    <a:pt x="3" y="18"/>
                  </a:lnTo>
                  <a:lnTo>
                    <a:pt x="3" y="16"/>
                  </a:lnTo>
                  <a:lnTo>
                    <a:pt x="4" y="16"/>
                  </a:lnTo>
                  <a:lnTo>
                    <a:pt x="3" y="16"/>
                  </a:lnTo>
                  <a:lnTo>
                    <a:pt x="3" y="15"/>
                  </a:lnTo>
                  <a:lnTo>
                    <a:pt x="4" y="15"/>
                  </a:lnTo>
                  <a:lnTo>
                    <a:pt x="5" y="15"/>
                  </a:lnTo>
                  <a:lnTo>
                    <a:pt x="4" y="15"/>
                  </a:lnTo>
                  <a:lnTo>
                    <a:pt x="5" y="15"/>
                  </a:lnTo>
                  <a:lnTo>
                    <a:pt x="4" y="15"/>
                  </a:lnTo>
                  <a:lnTo>
                    <a:pt x="5" y="14"/>
                  </a:lnTo>
                  <a:lnTo>
                    <a:pt x="4" y="14"/>
                  </a:lnTo>
                  <a:lnTo>
                    <a:pt x="3" y="14"/>
                  </a:lnTo>
                  <a:lnTo>
                    <a:pt x="4" y="14"/>
                  </a:lnTo>
                  <a:lnTo>
                    <a:pt x="3" y="14"/>
                  </a:lnTo>
                  <a:lnTo>
                    <a:pt x="3" y="13"/>
                  </a:lnTo>
                  <a:lnTo>
                    <a:pt x="4" y="13"/>
                  </a:lnTo>
                  <a:lnTo>
                    <a:pt x="3" y="11"/>
                  </a:lnTo>
                  <a:lnTo>
                    <a:pt x="3" y="13"/>
                  </a:lnTo>
                  <a:lnTo>
                    <a:pt x="3" y="11"/>
                  </a:lnTo>
                  <a:lnTo>
                    <a:pt x="2" y="11"/>
                  </a:lnTo>
                  <a:lnTo>
                    <a:pt x="3" y="11"/>
                  </a:lnTo>
                  <a:lnTo>
                    <a:pt x="2" y="11"/>
                  </a:lnTo>
                  <a:lnTo>
                    <a:pt x="2" y="13"/>
                  </a:lnTo>
                  <a:lnTo>
                    <a:pt x="3" y="13"/>
                  </a:lnTo>
                  <a:lnTo>
                    <a:pt x="2" y="13"/>
                  </a:lnTo>
                  <a:lnTo>
                    <a:pt x="2" y="11"/>
                  </a:lnTo>
                  <a:lnTo>
                    <a:pt x="3" y="11"/>
                  </a:lnTo>
                  <a:lnTo>
                    <a:pt x="2" y="11"/>
                  </a:lnTo>
                  <a:lnTo>
                    <a:pt x="2" y="10"/>
                  </a:lnTo>
                  <a:lnTo>
                    <a:pt x="3" y="10"/>
                  </a:lnTo>
                  <a:lnTo>
                    <a:pt x="3" y="11"/>
                  </a:lnTo>
                  <a:lnTo>
                    <a:pt x="3" y="10"/>
                  </a:lnTo>
                  <a:lnTo>
                    <a:pt x="4" y="10"/>
                  </a:lnTo>
                  <a:lnTo>
                    <a:pt x="3" y="10"/>
                  </a:lnTo>
                  <a:lnTo>
                    <a:pt x="4" y="10"/>
                  </a:lnTo>
                  <a:lnTo>
                    <a:pt x="5" y="10"/>
                  </a:lnTo>
                  <a:lnTo>
                    <a:pt x="7" y="10"/>
                  </a:lnTo>
                  <a:lnTo>
                    <a:pt x="7" y="11"/>
                  </a:lnTo>
                  <a:lnTo>
                    <a:pt x="8" y="11"/>
                  </a:lnTo>
                  <a:lnTo>
                    <a:pt x="8" y="10"/>
                  </a:lnTo>
                  <a:lnTo>
                    <a:pt x="9" y="10"/>
                  </a:lnTo>
                  <a:lnTo>
                    <a:pt x="10" y="10"/>
                  </a:lnTo>
                  <a:lnTo>
                    <a:pt x="10" y="11"/>
                  </a:lnTo>
                  <a:lnTo>
                    <a:pt x="10" y="10"/>
                  </a:lnTo>
                  <a:lnTo>
                    <a:pt x="9" y="10"/>
                  </a:lnTo>
                  <a:lnTo>
                    <a:pt x="10" y="10"/>
                  </a:lnTo>
                  <a:lnTo>
                    <a:pt x="10" y="9"/>
                  </a:lnTo>
                  <a:lnTo>
                    <a:pt x="12" y="9"/>
                  </a:lnTo>
                  <a:lnTo>
                    <a:pt x="12" y="7"/>
                  </a:lnTo>
                  <a:lnTo>
                    <a:pt x="13" y="7"/>
                  </a:lnTo>
                  <a:lnTo>
                    <a:pt x="12" y="7"/>
                  </a:lnTo>
                  <a:lnTo>
                    <a:pt x="10" y="7"/>
                  </a:lnTo>
                  <a:lnTo>
                    <a:pt x="12" y="7"/>
                  </a:lnTo>
                  <a:lnTo>
                    <a:pt x="10" y="7"/>
                  </a:lnTo>
                  <a:lnTo>
                    <a:pt x="9" y="7"/>
                  </a:lnTo>
                  <a:lnTo>
                    <a:pt x="9" y="6"/>
                  </a:lnTo>
                  <a:lnTo>
                    <a:pt x="10" y="6"/>
                  </a:lnTo>
                  <a:lnTo>
                    <a:pt x="12" y="6"/>
                  </a:lnTo>
                  <a:lnTo>
                    <a:pt x="10" y="6"/>
                  </a:lnTo>
                  <a:lnTo>
                    <a:pt x="10" y="5"/>
                  </a:lnTo>
                  <a:lnTo>
                    <a:pt x="12" y="5"/>
                  </a:lnTo>
                  <a:lnTo>
                    <a:pt x="10" y="5"/>
                  </a:lnTo>
                  <a:lnTo>
                    <a:pt x="10" y="4"/>
                  </a:lnTo>
                  <a:lnTo>
                    <a:pt x="12" y="4"/>
                  </a:lnTo>
                  <a:lnTo>
                    <a:pt x="10" y="4"/>
                  </a:lnTo>
                  <a:lnTo>
                    <a:pt x="12" y="4"/>
                  </a:lnTo>
                  <a:lnTo>
                    <a:pt x="12" y="2"/>
                  </a:lnTo>
                  <a:lnTo>
                    <a:pt x="13" y="2"/>
                  </a:lnTo>
                  <a:lnTo>
                    <a:pt x="13" y="1"/>
                  </a:lnTo>
                  <a:lnTo>
                    <a:pt x="14" y="1"/>
                  </a:lnTo>
                  <a:lnTo>
                    <a:pt x="13" y="2"/>
                  </a:lnTo>
                  <a:lnTo>
                    <a:pt x="14" y="2"/>
                  </a:lnTo>
                  <a:lnTo>
                    <a:pt x="14" y="1"/>
                  </a:lnTo>
                  <a:lnTo>
                    <a:pt x="14" y="2"/>
                  </a:lnTo>
                  <a:lnTo>
                    <a:pt x="16" y="2"/>
                  </a:lnTo>
                  <a:lnTo>
                    <a:pt x="16" y="1"/>
                  </a:lnTo>
                  <a:lnTo>
                    <a:pt x="16" y="2"/>
                  </a:lnTo>
                  <a:lnTo>
                    <a:pt x="14" y="2"/>
                  </a:lnTo>
                  <a:lnTo>
                    <a:pt x="14" y="1"/>
                  </a:lnTo>
                  <a:lnTo>
                    <a:pt x="16" y="1"/>
                  </a:lnTo>
                  <a:lnTo>
                    <a:pt x="16" y="2"/>
                  </a:lnTo>
                  <a:lnTo>
                    <a:pt x="16" y="4"/>
                  </a:lnTo>
                  <a:lnTo>
                    <a:pt x="17" y="4"/>
                  </a:lnTo>
                  <a:lnTo>
                    <a:pt x="17" y="2"/>
                  </a:lnTo>
                  <a:lnTo>
                    <a:pt x="16" y="2"/>
                  </a:lnTo>
                  <a:lnTo>
                    <a:pt x="16" y="1"/>
                  </a:lnTo>
                  <a:lnTo>
                    <a:pt x="17" y="1"/>
                  </a:lnTo>
                  <a:lnTo>
                    <a:pt x="18" y="1"/>
                  </a:lnTo>
                  <a:lnTo>
                    <a:pt x="17" y="1"/>
                  </a:lnTo>
                  <a:lnTo>
                    <a:pt x="17" y="0"/>
                  </a:lnTo>
                  <a:lnTo>
                    <a:pt x="18" y="0"/>
                  </a:lnTo>
                  <a:lnTo>
                    <a:pt x="18" y="1"/>
                  </a:lnTo>
                  <a:close/>
                </a:path>
              </a:pathLst>
            </a:custGeom>
            <a:solidFill>
              <a:schemeClr val="accent6"/>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2730"/>
            <p:cNvSpPr>
              <a:spLocks noEditPoints="1"/>
            </p:cNvSpPr>
            <p:nvPr/>
          </p:nvSpPr>
          <p:spPr bwMode="auto">
            <a:xfrm>
              <a:off x="4467226" y="3629241"/>
              <a:ext cx="103188" cy="122238"/>
            </a:xfrm>
            <a:custGeom>
              <a:avLst/>
              <a:gdLst>
                <a:gd name="T0" fmla="*/ 46 w 65"/>
                <a:gd name="T1" fmla="*/ 69 h 77"/>
                <a:gd name="T2" fmla="*/ 47 w 65"/>
                <a:gd name="T3" fmla="*/ 73 h 77"/>
                <a:gd name="T4" fmla="*/ 42 w 65"/>
                <a:gd name="T5" fmla="*/ 76 h 77"/>
                <a:gd name="T6" fmla="*/ 37 w 65"/>
                <a:gd name="T7" fmla="*/ 72 h 77"/>
                <a:gd name="T8" fmla="*/ 32 w 65"/>
                <a:gd name="T9" fmla="*/ 67 h 77"/>
                <a:gd name="T10" fmla="*/ 40 w 65"/>
                <a:gd name="T11" fmla="*/ 67 h 77"/>
                <a:gd name="T12" fmla="*/ 46 w 65"/>
                <a:gd name="T13" fmla="*/ 67 h 77"/>
                <a:gd name="T14" fmla="*/ 46 w 65"/>
                <a:gd name="T15" fmla="*/ 65 h 77"/>
                <a:gd name="T16" fmla="*/ 9 w 65"/>
                <a:gd name="T17" fmla="*/ 60 h 77"/>
                <a:gd name="T18" fmla="*/ 9 w 65"/>
                <a:gd name="T19" fmla="*/ 46 h 77"/>
                <a:gd name="T20" fmla="*/ 15 w 65"/>
                <a:gd name="T21" fmla="*/ 48 h 77"/>
                <a:gd name="T22" fmla="*/ 17 w 65"/>
                <a:gd name="T23" fmla="*/ 56 h 77"/>
                <a:gd name="T24" fmla="*/ 13 w 65"/>
                <a:gd name="T25" fmla="*/ 60 h 77"/>
                <a:gd name="T26" fmla="*/ 9 w 65"/>
                <a:gd name="T27" fmla="*/ 56 h 77"/>
                <a:gd name="T28" fmla="*/ 10 w 65"/>
                <a:gd name="T29" fmla="*/ 53 h 77"/>
                <a:gd name="T30" fmla="*/ 8 w 65"/>
                <a:gd name="T31" fmla="*/ 50 h 77"/>
                <a:gd name="T32" fmla="*/ 9 w 65"/>
                <a:gd name="T33" fmla="*/ 48 h 77"/>
                <a:gd name="T34" fmla="*/ 21 w 65"/>
                <a:gd name="T35" fmla="*/ 37 h 77"/>
                <a:gd name="T36" fmla="*/ 18 w 65"/>
                <a:gd name="T37" fmla="*/ 35 h 77"/>
                <a:gd name="T38" fmla="*/ 17 w 65"/>
                <a:gd name="T39" fmla="*/ 31 h 77"/>
                <a:gd name="T40" fmla="*/ 30 w 65"/>
                <a:gd name="T41" fmla="*/ 2 h 77"/>
                <a:gd name="T42" fmla="*/ 37 w 65"/>
                <a:gd name="T43" fmla="*/ 4 h 77"/>
                <a:gd name="T44" fmla="*/ 37 w 65"/>
                <a:gd name="T45" fmla="*/ 9 h 77"/>
                <a:gd name="T46" fmla="*/ 37 w 65"/>
                <a:gd name="T47" fmla="*/ 11 h 77"/>
                <a:gd name="T48" fmla="*/ 36 w 65"/>
                <a:gd name="T49" fmla="*/ 11 h 77"/>
                <a:gd name="T50" fmla="*/ 31 w 65"/>
                <a:gd name="T51" fmla="*/ 12 h 77"/>
                <a:gd name="T52" fmla="*/ 31 w 65"/>
                <a:gd name="T53" fmla="*/ 14 h 77"/>
                <a:gd name="T54" fmla="*/ 31 w 65"/>
                <a:gd name="T55" fmla="*/ 17 h 77"/>
                <a:gd name="T56" fmla="*/ 31 w 65"/>
                <a:gd name="T57" fmla="*/ 22 h 77"/>
                <a:gd name="T58" fmla="*/ 38 w 65"/>
                <a:gd name="T59" fmla="*/ 30 h 77"/>
                <a:gd name="T60" fmla="*/ 42 w 65"/>
                <a:gd name="T61" fmla="*/ 37 h 77"/>
                <a:gd name="T62" fmla="*/ 50 w 65"/>
                <a:gd name="T63" fmla="*/ 40 h 77"/>
                <a:gd name="T64" fmla="*/ 52 w 65"/>
                <a:gd name="T65" fmla="*/ 44 h 77"/>
                <a:gd name="T66" fmla="*/ 60 w 65"/>
                <a:gd name="T67" fmla="*/ 49 h 77"/>
                <a:gd name="T68" fmla="*/ 64 w 65"/>
                <a:gd name="T69" fmla="*/ 54 h 77"/>
                <a:gd name="T70" fmla="*/ 58 w 65"/>
                <a:gd name="T71" fmla="*/ 51 h 77"/>
                <a:gd name="T72" fmla="*/ 55 w 65"/>
                <a:gd name="T73" fmla="*/ 54 h 77"/>
                <a:gd name="T74" fmla="*/ 58 w 65"/>
                <a:gd name="T75" fmla="*/ 59 h 77"/>
                <a:gd name="T76" fmla="*/ 54 w 65"/>
                <a:gd name="T77" fmla="*/ 65 h 77"/>
                <a:gd name="T78" fmla="*/ 49 w 65"/>
                <a:gd name="T79" fmla="*/ 65 h 77"/>
                <a:gd name="T80" fmla="*/ 51 w 65"/>
                <a:gd name="T81" fmla="*/ 60 h 77"/>
                <a:gd name="T82" fmla="*/ 49 w 65"/>
                <a:gd name="T83" fmla="*/ 53 h 77"/>
                <a:gd name="T84" fmla="*/ 45 w 65"/>
                <a:gd name="T85" fmla="*/ 50 h 77"/>
                <a:gd name="T86" fmla="*/ 42 w 65"/>
                <a:gd name="T87" fmla="*/ 48 h 77"/>
                <a:gd name="T88" fmla="*/ 37 w 65"/>
                <a:gd name="T89" fmla="*/ 45 h 77"/>
                <a:gd name="T90" fmla="*/ 32 w 65"/>
                <a:gd name="T91" fmla="*/ 42 h 77"/>
                <a:gd name="T92" fmla="*/ 27 w 65"/>
                <a:gd name="T93" fmla="*/ 36 h 77"/>
                <a:gd name="T94" fmla="*/ 22 w 65"/>
                <a:gd name="T95" fmla="*/ 32 h 77"/>
                <a:gd name="T96" fmla="*/ 21 w 65"/>
                <a:gd name="T97" fmla="*/ 28 h 77"/>
                <a:gd name="T98" fmla="*/ 18 w 65"/>
                <a:gd name="T99" fmla="*/ 23 h 77"/>
                <a:gd name="T100" fmla="*/ 10 w 65"/>
                <a:gd name="T101" fmla="*/ 21 h 77"/>
                <a:gd name="T102" fmla="*/ 5 w 65"/>
                <a:gd name="T103" fmla="*/ 25 h 77"/>
                <a:gd name="T104" fmla="*/ 3 w 65"/>
                <a:gd name="T105" fmla="*/ 20 h 77"/>
                <a:gd name="T106" fmla="*/ 1 w 65"/>
                <a:gd name="T107" fmla="*/ 13 h 77"/>
                <a:gd name="T108" fmla="*/ 5 w 65"/>
                <a:gd name="T109" fmla="*/ 9 h 77"/>
                <a:gd name="T110" fmla="*/ 10 w 65"/>
                <a:gd name="T111" fmla="*/ 7 h 77"/>
                <a:gd name="T112" fmla="*/ 14 w 65"/>
                <a:gd name="T113" fmla="*/ 8 h 77"/>
                <a:gd name="T114" fmla="*/ 18 w 65"/>
                <a:gd name="T115" fmla="*/ 6 h 77"/>
                <a:gd name="T116" fmla="*/ 21 w 65"/>
                <a:gd name="T117" fmla="*/ 3 h 77"/>
                <a:gd name="T118" fmla="*/ 26 w 65"/>
                <a:gd name="T119" fmla="*/ 0 h 77"/>
                <a:gd name="T120" fmla="*/ 30 w 65"/>
                <a:gd name="T12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77">
                  <a:moveTo>
                    <a:pt x="30" y="76"/>
                  </a:moveTo>
                  <a:lnTo>
                    <a:pt x="28" y="76"/>
                  </a:lnTo>
                  <a:lnTo>
                    <a:pt x="30" y="76"/>
                  </a:lnTo>
                  <a:close/>
                  <a:moveTo>
                    <a:pt x="49" y="65"/>
                  </a:moveTo>
                  <a:lnTo>
                    <a:pt x="49" y="67"/>
                  </a:lnTo>
                  <a:lnTo>
                    <a:pt x="47" y="68"/>
                  </a:lnTo>
                  <a:lnTo>
                    <a:pt x="47" y="69"/>
                  </a:lnTo>
                  <a:lnTo>
                    <a:pt x="46" y="69"/>
                  </a:lnTo>
                  <a:lnTo>
                    <a:pt x="47" y="69"/>
                  </a:lnTo>
                  <a:lnTo>
                    <a:pt x="46" y="69"/>
                  </a:lnTo>
                  <a:lnTo>
                    <a:pt x="46" y="70"/>
                  </a:lnTo>
                  <a:lnTo>
                    <a:pt x="46" y="72"/>
                  </a:lnTo>
                  <a:lnTo>
                    <a:pt x="46" y="73"/>
                  </a:lnTo>
                  <a:lnTo>
                    <a:pt x="47" y="73"/>
                  </a:lnTo>
                  <a:lnTo>
                    <a:pt x="46" y="73"/>
                  </a:lnTo>
                  <a:lnTo>
                    <a:pt x="47" y="73"/>
                  </a:lnTo>
                  <a:lnTo>
                    <a:pt x="47" y="74"/>
                  </a:lnTo>
                  <a:lnTo>
                    <a:pt x="46" y="74"/>
                  </a:lnTo>
                  <a:lnTo>
                    <a:pt x="46" y="76"/>
                  </a:lnTo>
                  <a:lnTo>
                    <a:pt x="46" y="77"/>
                  </a:lnTo>
                  <a:lnTo>
                    <a:pt x="45" y="77"/>
                  </a:lnTo>
                  <a:lnTo>
                    <a:pt x="44" y="77"/>
                  </a:lnTo>
                  <a:lnTo>
                    <a:pt x="44" y="76"/>
                  </a:lnTo>
                  <a:lnTo>
                    <a:pt x="42" y="76"/>
                  </a:lnTo>
                  <a:lnTo>
                    <a:pt x="42" y="74"/>
                  </a:lnTo>
                  <a:lnTo>
                    <a:pt x="41" y="74"/>
                  </a:lnTo>
                  <a:lnTo>
                    <a:pt x="41" y="73"/>
                  </a:lnTo>
                  <a:lnTo>
                    <a:pt x="40" y="74"/>
                  </a:lnTo>
                  <a:lnTo>
                    <a:pt x="40" y="73"/>
                  </a:lnTo>
                  <a:lnTo>
                    <a:pt x="38" y="73"/>
                  </a:lnTo>
                  <a:lnTo>
                    <a:pt x="37" y="73"/>
                  </a:lnTo>
                  <a:lnTo>
                    <a:pt x="37" y="72"/>
                  </a:lnTo>
                  <a:lnTo>
                    <a:pt x="36" y="72"/>
                  </a:lnTo>
                  <a:lnTo>
                    <a:pt x="36" y="70"/>
                  </a:lnTo>
                  <a:lnTo>
                    <a:pt x="35" y="70"/>
                  </a:lnTo>
                  <a:lnTo>
                    <a:pt x="33" y="70"/>
                  </a:lnTo>
                  <a:lnTo>
                    <a:pt x="32" y="70"/>
                  </a:lnTo>
                  <a:lnTo>
                    <a:pt x="32" y="69"/>
                  </a:lnTo>
                  <a:lnTo>
                    <a:pt x="32" y="68"/>
                  </a:lnTo>
                  <a:lnTo>
                    <a:pt x="32" y="67"/>
                  </a:lnTo>
                  <a:lnTo>
                    <a:pt x="33" y="67"/>
                  </a:lnTo>
                  <a:lnTo>
                    <a:pt x="35" y="68"/>
                  </a:lnTo>
                  <a:lnTo>
                    <a:pt x="35" y="67"/>
                  </a:lnTo>
                  <a:lnTo>
                    <a:pt x="36" y="67"/>
                  </a:lnTo>
                  <a:lnTo>
                    <a:pt x="37" y="67"/>
                  </a:lnTo>
                  <a:lnTo>
                    <a:pt x="38" y="68"/>
                  </a:lnTo>
                  <a:lnTo>
                    <a:pt x="40" y="68"/>
                  </a:lnTo>
                  <a:lnTo>
                    <a:pt x="40" y="67"/>
                  </a:lnTo>
                  <a:lnTo>
                    <a:pt x="41" y="68"/>
                  </a:lnTo>
                  <a:lnTo>
                    <a:pt x="42" y="68"/>
                  </a:lnTo>
                  <a:lnTo>
                    <a:pt x="42" y="67"/>
                  </a:lnTo>
                  <a:lnTo>
                    <a:pt x="42" y="68"/>
                  </a:lnTo>
                  <a:lnTo>
                    <a:pt x="42" y="67"/>
                  </a:lnTo>
                  <a:lnTo>
                    <a:pt x="44" y="67"/>
                  </a:lnTo>
                  <a:lnTo>
                    <a:pt x="45" y="67"/>
                  </a:lnTo>
                  <a:lnTo>
                    <a:pt x="46" y="67"/>
                  </a:lnTo>
                  <a:lnTo>
                    <a:pt x="47" y="65"/>
                  </a:lnTo>
                  <a:lnTo>
                    <a:pt x="47" y="67"/>
                  </a:lnTo>
                  <a:lnTo>
                    <a:pt x="47" y="65"/>
                  </a:lnTo>
                  <a:lnTo>
                    <a:pt x="49" y="65"/>
                  </a:lnTo>
                  <a:close/>
                  <a:moveTo>
                    <a:pt x="46" y="65"/>
                  </a:moveTo>
                  <a:lnTo>
                    <a:pt x="45" y="65"/>
                  </a:lnTo>
                  <a:lnTo>
                    <a:pt x="45" y="64"/>
                  </a:lnTo>
                  <a:lnTo>
                    <a:pt x="46" y="65"/>
                  </a:lnTo>
                  <a:close/>
                  <a:moveTo>
                    <a:pt x="47" y="62"/>
                  </a:moveTo>
                  <a:lnTo>
                    <a:pt x="46" y="63"/>
                  </a:lnTo>
                  <a:lnTo>
                    <a:pt x="46" y="62"/>
                  </a:lnTo>
                  <a:lnTo>
                    <a:pt x="47" y="62"/>
                  </a:lnTo>
                  <a:close/>
                  <a:moveTo>
                    <a:pt x="9" y="60"/>
                  </a:moveTo>
                  <a:lnTo>
                    <a:pt x="10" y="60"/>
                  </a:lnTo>
                  <a:lnTo>
                    <a:pt x="9" y="60"/>
                  </a:lnTo>
                  <a:close/>
                  <a:moveTo>
                    <a:pt x="9" y="60"/>
                  </a:moveTo>
                  <a:lnTo>
                    <a:pt x="9" y="59"/>
                  </a:lnTo>
                  <a:lnTo>
                    <a:pt x="9" y="60"/>
                  </a:lnTo>
                  <a:close/>
                  <a:moveTo>
                    <a:pt x="40" y="49"/>
                  </a:moveTo>
                  <a:lnTo>
                    <a:pt x="40" y="48"/>
                  </a:lnTo>
                  <a:lnTo>
                    <a:pt x="40" y="49"/>
                  </a:lnTo>
                  <a:close/>
                  <a:moveTo>
                    <a:pt x="9" y="46"/>
                  </a:moveTo>
                  <a:lnTo>
                    <a:pt x="9" y="45"/>
                  </a:lnTo>
                  <a:lnTo>
                    <a:pt x="9" y="46"/>
                  </a:lnTo>
                  <a:close/>
                  <a:moveTo>
                    <a:pt x="14" y="45"/>
                  </a:moveTo>
                  <a:lnTo>
                    <a:pt x="15" y="45"/>
                  </a:lnTo>
                  <a:lnTo>
                    <a:pt x="15" y="46"/>
                  </a:lnTo>
                  <a:lnTo>
                    <a:pt x="15" y="45"/>
                  </a:lnTo>
                  <a:lnTo>
                    <a:pt x="15" y="46"/>
                  </a:lnTo>
                  <a:lnTo>
                    <a:pt x="17" y="46"/>
                  </a:lnTo>
                  <a:lnTo>
                    <a:pt x="15" y="46"/>
                  </a:lnTo>
                  <a:lnTo>
                    <a:pt x="15" y="48"/>
                  </a:lnTo>
                  <a:lnTo>
                    <a:pt x="17" y="48"/>
                  </a:lnTo>
                  <a:lnTo>
                    <a:pt x="17" y="49"/>
                  </a:lnTo>
                  <a:lnTo>
                    <a:pt x="17" y="50"/>
                  </a:lnTo>
                  <a:lnTo>
                    <a:pt x="17" y="51"/>
                  </a:lnTo>
                  <a:lnTo>
                    <a:pt x="17" y="53"/>
                  </a:lnTo>
                  <a:lnTo>
                    <a:pt x="17" y="54"/>
                  </a:lnTo>
                  <a:lnTo>
                    <a:pt x="17" y="55"/>
                  </a:lnTo>
                  <a:lnTo>
                    <a:pt x="17" y="56"/>
                  </a:lnTo>
                  <a:lnTo>
                    <a:pt x="17" y="58"/>
                  </a:lnTo>
                  <a:lnTo>
                    <a:pt x="17" y="59"/>
                  </a:lnTo>
                  <a:lnTo>
                    <a:pt x="15" y="59"/>
                  </a:lnTo>
                  <a:lnTo>
                    <a:pt x="15" y="60"/>
                  </a:lnTo>
                  <a:lnTo>
                    <a:pt x="15" y="59"/>
                  </a:lnTo>
                  <a:lnTo>
                    <a:pt x="14" y="59"/>
                  </a:lnTo>
                  <a:lnTo>
                    <a:pt x="13" y="59"/>
                  </a:lnTo>
                  <a:lnTo>
                    <a:pt x="13" y="60"/>
                  </a:lnTo>
                  <a:lnTo>
                    <a:pt x="12" y="62"/>
                  </a:lnTo>
                  <a:lnTo>
                    <a:pt x="10" y="62"/>
                  </a:lnTo>
                  <a:lnTo>
                    <a:pt x="10" y="60"/>
                  </a:lnTo>
                  <a:lnTo>
                    <a:pt x="10" y="59"/>
                  </a:lnTo>
                  <a:lnTo>
                    <a:pt x="9" y="59"/>
                  </a:lnTo>
                  <a:lnTo>
                    <a:pt x="10" y="59"/>
                  </a:lnTo>
                  <a:lnTo>
                    <a:pt x="9" y="58"/>
                  </a:lnTo>
                  <a:lnTo>
                    <a:pt x="9" y="56"/>
                  </a:lnTo>
                  <a:lnTo>
                    <a:pt x="10" y="56"/>
                  </a:lnTo>
                  <a:lnTo>
                    <a:pt x="10" y="55"/>
                  </a:lnTo>
                  <a:lnTo>
                    <a:pt x="10" y="54"/>
                  </a:lnTo>
                  <a:lnTo>
                    <a:pt x="10" y="55"/>
                  </a:lnTo>
                  <a:lnTo>
                    <a:pt x="10" y="54"/>
                  </a:lnTo>
                  <a:lnTo>
                    <a:pt x="9" y="54"/>
                  </a:lnTo>
                  <a:lnTo>
                    <a:pt x="9" y="53"/>
                  </a:lnTo>
                  <a:lnTo>
                    <a:pt x="10" y="53"/>
                  </a:lnTo>
                  <a:lnTo>
                    <a:pt x="10" y="51"/>
                  </a:lnTo>
                  <a:lnTo>
                    <a:pt x="9" y="51"/>
                  </a:lnTo>
                  <a:lnTo>
                    <a:pt x="9" y="50"/>
                  </a:lnTo>
                  <a:lnTo>
                    <a:pt x="9" y="49"/>
                  </a:lnTo>
                  <a:lnTo>
                    <a:pt x="9" y="50"/>
                  </a:lnTo>
                  <a:lnTo>
                    <a:pt x="9" y="49"/>
                  </a:lnTo>
                  <a:lnTo>
                    <a:pt x="8" y="49"/>
                  </a:lnTo>
                  <a:lnTo>
                    <a:pt x="8" y="50"/>
                  </a:lnTo>
                  <a:lnTo>
                    <a:pt x="8" y="49"/>
                  </a:lnTo>
                  <a:lnTo>
                    <a:pt x="9" y="49"/>
                  </a:lnTo>
                  <a:lnTo>
                    <a:pt x="8" y="49"/>
                  </a:lnTo>
                  <a:lnTo>
                    <a:pt x="9" y="48"/>
                  </a:lnTo>
                  <a:lnTo>
                    <a:pt x="8" y="48"/>
                  </a:lnTo>
                  <a:lnTo>
                    <a:pt x="8" y="46"/>
                  </a:lnTo>
                  <a:lnTo>
                    <a:pt x="9" y="46"/>
                  </a:lnTo>
                  <a:lnTo>
                    <a:pt x="9" y="48"/>
                  </a:lnTo>
                  <a:lnTo>
                    <a:pt x="10" y="48"/>
                  </a:lnTo>
                  <a:lnTo>
                    <a:pt x="12" y="48"/>
                  </a:lnTo>
                  <a:lnTo>
                    <a:pt x="12" y="46"/>
                  </a:lnTo>
                  <a:lnTo>
                    <a:pt x="13" y="46"/>
                  </a:lnTo>
                  <a:lnTo>
                    <a:pt x="13" y="45"/>
                  </a:lnTo>
                  <a:lnTo>
                    <a:pt x="14" y="45"/>
                  </a:lnTo>
                  <a:close/>
                  <a:moveTo>
                    <a:pt x="21" y="36"/>
                  </a:moveTo>
                  <a:lnTo>
                    <a:pt x="21" y="37"/>
                  </a:lnTo>
                  <a:lnTo>
                    <a:pt x="19" y="37"/>
                  </a:lnTo>
                  <a:lnTo>
                    <a:pt x="19" y="36"/>
                  </a:lnTo>
                  <a:lnTo>
                    <a:pt x="21" y="36"/>
                  </a:lnTo>
                  <a:close/>
                  <a:moveTo>
                    <a:pt x="23" y="37"/>
                  </a:moveTo>
                  <a:lnTo>
                    <a:pt x="23" y="36"/>
                  </a:lnTo>
                  <a:lnTo>
                    <a:pt x="23" y="37"/>
                  </a:lnTo>
                  <a:close/>
                  <a:moveTo>
                    <a:pt x="19" y="35"/>
                  </a:moveTo>
                  <a:lnTo>
                    <a:pt x="18" y="35"/>
                  </a:lnTo>
                  <a:lnTo>
                    <a:pt x="19" y="35"/>
                  </a:lnTo>
                  <a:close/>
                  <a:moveTo>
                    <a:pt x="21" y="34"/>
                  </a:moveTo>
                  <a:lnTo>
                    <a:pt x="19" y="34"/>
                  </a:lnTo>
                  <a:lnTo>
                    <a:pt x="21" y="34"/>
                  </a:lnTo>
                  <a:lnTo>
                    <a:pt x="21" y="32"/>
                  </a:lnTo>
                  <a:lnTo>
                    <a:pt x="21" y="34"/>
                  </a:lnTo>
                  <a:close/>
                  <a:moveTo>
                    <a:pt x="17" y="32"/>
                  </a:moveTo>
                  <a:lnTo>
                    <a:pt x="17" y="31"/>
                  </a:lnTo>
                  <a:lnTo>
                    <a:pt x="18" y="31"/>
                  </a:lnTo>
                  <a:lnTo>
                    <a:pt x="17" y="32"/>
                  </a:lnTo>
                  <a:close/>
                  <a:moveTo>
                    <a:pt x="31" y="13"/>
                  </a:moveTo>
                  <a:lnTo>
                    <a:pt x="32" y="13"/>
                  </a:lnTo>
                  <a:lnTo>
                    <a:pt x="31" y="13"/>
                  </a:lnTo>
                  <a:lnTo>
                    <a:pt x="31" y="14"/>
                  </a:lnTo>
                  <a:lnTo>
                    <a:pt x="31" y="13"/>
                  </a:lnTo>
                  <a:close/>
                  <a:moveTo>
                    <a:pt x="30" y="2"/>
                  </a:moveTo>
                  <a:lnTo>
                    <a:pt x="31" y="2"/>
                  </a:lnTo>
                  <a:lnTo>
                    <a:pt x="31" y="3"/>
                  </a:lnTo>
                  <a:lnTo>
                    <a:pt x="32" y="3"/>
                  </a:lnTo>
                  <a:lnTo>
                    <a:pt x="32" y="4"/>
                  </a:lnTo>
                  <a:lnTo>
                    <a:pt x="33" y="4"/>
                  </a:lnTo>
                  <a:lnTo>
                    <a:pt x="35" y="4"/>
                  </a:lnTo>
                  <a:lnTo>
                    <a:pt x="36" y="4"/>
                  </a:lnTo>
                  <a:lnTo>
                    <a:pt x="37" y="4"/>
                  </a:lnTo>
                  <a:lnTo>
                    <a:pt x="38" y="4"/>
                  </a:lnTo>
                  <a:lnTo>
                    <a:pt x="38" y="6"/>
                  </a:lnTo>
                  <a:lnTo>
                    <a:pt x="37" y="6"/>
                  </a:lnTo>
                  <a:lnTo>
                    <a:pt x="37" y="7"/>
                  </a:lnTo>
                  <a:lnTo>
                    <a:pt x="37" y="8"/>
                  </a:lnTo>
                  <a:lnTo>
                    <a:pt x="38" y="8"/>
                  </a:lnTo>
                  <a:lnTo>
                    <a:pt x="37" y="8"/>
                  </a:lnTo>
                  <a:lnTo>
                    <a:pt x="37" y="9"/>
                  </a:lnTo>
                  <a:lnTo>
                    <a:pt x="38" y="9"/>
                  </a:lnTo>
                  <a:lnTo>
                    <a:pt x="37" y="9"/>
                  </a:lnTo>
                  <a:lnTo>
                    <a:pt x="37" y="11"/>
                  </a:lnTo>
                  <a:lnTo>
                    <a:pt x="38" y="11"/>
                  </a:lnTo>
                  <a:lnTo>
                    <a:pt x="40" y="12"/>
                  </a:lnTo>
                  <a:lnTo>
                    <a:pt x="38" y="12"/>
                  </a:lnTo>
                  <a:lnTo>
                    <a:pt x="38" y="11"/>
                  </a:lnTo>
                  <a:lnTo>
                    <a:pt x="37" y="11"/>
                  </a:lnTo>
                  <a:lnTo>
                    <a:pt x="37" y="12"/>
                  </a:lnTo>
                  <a:lnTo>
                    <a:pt x="37" y="11"/>
                  </a:lnTo>
                  <a:lnTo>
                    <a:pt x="36" y="11"/>
                  </a:lnTo>
                  <a:lnTo>
                    <a:pt x="35" y="11"/>
                  </a:lnTo>
                  <a:lnTo>
                    <a:pt x="36" y="11"/>
                  </a:lnTo>
                  <a:lnTo>
                    <a:pt x="35" y="11"/>
                  </a:lnTo>
                  <a:lnTo>
                    <a:pt x="35" y="12"/>
                  </a:lnTo>
                  <a:lnTo>
                    <a:pt x="36" y="11"/>
                  </a:lnTo>
                  <a:lnTo>
                    <a:pt x="36" y="12"/>
                  </a:lnTo>
                  <a:lnTo>
                    <a:pt x="35" y="12"/>
                  </a:lnTo>
                  <a:lnTo>
                    <a:pt x="33" y="12"/>
                  </a:lnTo>
                  <a:lnTo>
                    <a:pt x="32" y="13"/>
                  </a:lnTo>
                  <a:lnTo>
                    <a:pt x="32" y="12"/>
                  </a:lnTo>
                  <a:lnTo>
                    <a:pt x="32" y="13"/>
                  </a:lnTo>
                  <a:lnTo>
                    <a:pt x="31" y="13"/>
                  </a:lnTo>
                  <a:lnTo>
                    <a:pt x="31" y="12"/>
                  </a:lnTo>
                  <a:lnTo>
                    <a:pt x="31" y="13"/>
                  </a:lnTo>
                  <a:lnTo>
                    <a:pt x="32" y="13"/>
                  </a:lnTo>
                  <a:lnTo>
                    <a:pt x="31" y="13"/>
                  </a:lnTo>
                  <a:lnTo>
                    <a:pt x="31" y="14"/>
                  </a:lnTo>
                  <a:lnTo>
                    <a:pt x="30" y="14"/>
                  </a:lnTo>
                  <a:lnTo>
                    <a:pt x="31" y="14"/>
                  </a:lnTo>
                  <a:lnTo>
                    <a:pt x="31" y="16"/>
                  </a:lnTo>
                  <a:lnTo>
                    <a:pt x="31" y="14"/>
                  </a:lnTo>
                  <a:lnTo>
                    <a:pt x="31" y="16"/>
                  </a:lnTo>
                  <a:lnTo>
                    <a:pt x="31" y="17"/>
                  </a:lnTo>
                  <a:lnTo>
                    <a:pt x="31" y="16"/>
                  </a:lnTo>
                  <a:lnTo>
                    <a:pt x="32" y="16"/>
                  </a:lnTo>
                  <a:lnTo>
                    <a:pt x="32" y="17"/>
                  </a:lnTo>
                  <a:lnTo>
                    <a:pt x="32" y="18"/>
                  </a:lnTo>
                  <a:lnTo>
                    <a:pt x="32" y="17"/>
                  </a:lnTo>
                  <a:lnTo>
                    <a:pt x="31" y="17"/>
                  </a:lnTo>
                  <a:lnTo>
                    <a:pt x="31" y="18"/>
                  </a:lnTo>
                  <a:lnTo>
                    <a:pt x="32" y="18"/>
                  </a:lnTo>
                  <a:lnTo>
                    <a:pt x="31" y="18"/>
                  </a:lnTo>
                  <a:lnTo>
                    <a:pt x="32" y="18"/>
                  </a:lnTo>
                  <a:lnTo>
                    <a:pt x="31" y="18"/>
                  </a:lnTo>
                  <a:lnTo>
                    <a:pt x="31" y="20"/>
                  </a:lnTo>
                  <a:lnTo>
                    <a:pt x="31" y="21"/>
                  </a:lnTo>
                  <a:lnTo>
                    <a:pt x="31" y="22"/>
                  </a:lnTo>
                  <a:lnTo>
                    <a:pt x="32" y="23"/>
                  </a:lnTo>
                  <a:lnTo>
                    <a:pt x="32" y="25"/>
                  </a:lnTo>
                  <a:lnTo>
                    <a:pt x="33" y="25"/>
                  </a:lnTo>
                  <a:lnTo>
                    <a:pt x="35" y="25"/>
                  </a:lnTo>
                  <a:lnTo>
                    <a:pt x="36" y="26"/>
                  </a:lnTo>
                  <a:lnTo>
                    <a:pt x="37" y="27"/>
                  </a:lnTo>
                  <a:lnTo>
                    <a:pt x="38" y="27"/>
                  </a:lnTo>
                  <a:lnTo>
                    <a:pt x="38" y="30"/>
                  </a:lnTo>
                  <a:lnTo>
                    <a:pt x="38" y="31"/>
                  </a:lnTo>
                  <a:lnTo>
                    <a:pt x="40" y="31"/>
                  </a:lnTo>
                  <a:lnTo>
                    <a:pt x="40" y="32"/>
                  </a:lnTo>
                  <a:lnTo>
                    <a:pt x="40" y="34"/>
                  </a:lnTo>
                  <a:lnTo>
                    <a:pt x="41" y="35"/>
                  </a:lnTo>
                  <a:lnTo>
                    <a:pt x="41" y="36"/>
                  </a:lnTo>
                  <a:lnTo>
                    <a:pt x="42" y="36"/>
                  </a:lnTo>
                  <a:lnTo>
                    <a:pt x="42" y="37"/>
                  </a:lnTo>
                  <a:lnTo>
                    <a:pt x="44" y="37"/>
                  </a:lnTo>
                  <a:lnTo>
                    <a:pt x="44" y="39"/>
                  </a:lnTo>
                  <a:lnTo>
                    <a:pt x="45" y="39"/>
                  </a:lnTo>
                  <a:lnTo>
                    <a:pt x="46" y="39"/>
                  </a:lnTo>
                  <a:lnTo>
                    <a:pt x="46" y="40"/>
                  </a:lnTo>
                  <a:lnTo>
                    <a:pt x="47" y="40"/>
                  </a:lnTo>
                  <a:lnTo>
                    <a:pt x="49" y="40"/>
                  </a:lnTo>
                  <a:lnTo>
                    <a:pt x="50" y="40"/>
                  </a:lnTo>
                  <a:lnTo>
                    <a:pt x="51" y="40"/>
                  </a:lnTo>
                  <a:lnTo>
                    <a:pt x="52" y="40"/>
                  </a:lnTo>
                  <a:lnTo>
                    <a:pt x="52" y="41"/>
                  </a:lnTo>
                  <a:lnTo>
                    <a:pt x="51" y="41"/>
                  </a:lnTo>
                  <a:lnTo>
                    <a:pt x="50" y="42"/>
                  </a:lnTo>
                  <a:lnTo>
                    <a:pt x="51" y="42"/>
                  </a:lnTo>
                  <a:lnTo>
                    <a:pt x="51" y="44"/>
                  </a:lnTo>
                  <a:lnTo>
                    <a:pt x="52" y="44"/>
                  </a:lnTo>
                  <a:lnTo>
                    <a:pt x="54" y="45"/>
                  </a:lnTo>
                  <a:lnTo>
                    <a:pt x="55" y="45"/>
                  </a:lnTo>
                  <a:lnTo>
                    <a:pt x="56" y="45"/>
                  </a:lnTo>
                  <a:lnTo>
                    <a:pt x="56" y="46"/>
                  </a:lnTo>
                  <a:lnTo>
                    <a:pt x="58" y="46"/>
                  </a:lnTo>
                  <a:lnTo>
                    <a:pt x="59" y="48"/>
                  </a:lnTo>
                  <a:lnTo>
                    <a:pt x="60" y="48"/>
                  </a:lnTo>
                  <a:lnTo>
                    <a:pt x="60" y="49"/>
                  </a:lnTo>
                  <a:lnTo>
                    <a:pt x="61" y="49"/>
                  </a:lnTo>
                  <a:lnTo>
                    <a:pt x="63" y="49"/>
                  </a:lnTo>
                  <a:lnTo>
                    <a:pt x="63" y="50"/>
                  </a:lnTo>
                  <a:lnTo>
                    <a:pt x="64" y="50"/>
                  </a:lnTo>
                  <a:lnTo>
                    <a:pt x="64" y="51"/>
                  </a:lnTo>
                  <a:lnTo>
                    <a:pt x="65" y="53"/>
                  </a:lnTo>
                  <a:lnTo>
                    <a:pt x="64" y="53"/>
                  </a:lnTo>
                  <a:lnTo>
                    <a:pt x="64" y="54"/>
                  </a:lnTo>
                  <a:lnTo>
                    <a:pt x="64" y="55"/>
                  </a:lnTo>
                  <a:lnTo>
                    <a:pt x="63" y="55"/>
                  </a:lnTo>
                  <a:lnTo>
                    <a:pt x="63" y="54"/>
                  </a:lnTo>
                  <a:lnTo>
                    <a:pt x="61" y="54"/>
                  </a:lnTo>
                  <a:lnTo>
                    <a:pt x="61" y="53"/>
                  </a:lnTo>
                  <a:lnTo>
                    <a:pt x="61" y="51"/>
                  </a:lnTo>
                  <a:lnTo>
                    <a:pt x="59" y="51"/>
                  </a:lnTo>
                  <a:lnTo>
                    <a:pt x="58" y="51"/>
                  </a:lnTo>
                  <a:lnTo>
                    <a:pt x="58" y="50"/>
                  </a:lnTo>
                  <a:lnTo>
                    <a:pt x="56" y="50"/>
                  </a:lnTo>
                  <a:lnTo>
                    <a:pt x="56" y="51"/>
                  </a:lnTo>
                  <a:lnTo>
                    <a:pt x="55" y="51"/>
                  </a:lnTo>
                  <a:lnTo>
                    <a:pt x="55" y="53"/>
                  </a:lnTo>
                  <a:lnTo>
                    <a:pt x="54" y="53"/>
                  </a:lnTo>
                  <a:lnTo>
                    <a:pt x="54" y="54"/>
                  </a:lnTo>
                  <a:lnTo>
                    <a:pt x="55" y="54"/>
                  </a:lnTo>
                  <a:lnTo>
                    <a:pt x="54" y="54"/>
                  </a:lnTo>
                  <a:lnTo>
                    <a:pt x="54" y="55"/>
                  </a:lnTo>
                  <a:lnTo>
                    <a:pt x="54" y="56"/>
                  </a:lnTo>
                  <a:lnTo>
                    <a:pt x="55" y="56"/>
                  </a:lnTo>
                  <a:lnTo>
                    <a:pt x="56" y="56"/>
                  </a:lnTo>
                  <a:lnTo>
                    <a:pt x="56" y="58"/>
                  </a:lnTo>
                  <a:lnTo>
                    <a:pt x="58" y="58"/>
                  </a:lnTo>
                  <a:lnTo>
                    <a:pt x="58" y="59"/>
                  </a:lnTo>
                  <a:lnTo>
                    <a:pt x="58" y="60"/>
                  </a:lnTo>
                  <a:lnTo>
                    <a:pt x="58" y="62"/>
                  </a:lnTo>
                  <a:lnTo>
                    <a:pt x="56" y="62"/>
                  </a:lnTo>
                  <a:lnTo>
                    <a:pt x="55" y="62"/>
                  </a:lnTo>
                  <a:lnTo>
                    <a:pt x="54" y="62"/>
                  </a:lnTo>
                  <a:lnTo>
                    <a:pt x="54" y="63"/>
                  </a:lnTo>
                  <a:lnTo>
                    <a:pt x="54" y="64"/>
                  </a:lnTo>
                  <a:lnTo>
                    <a:pt x="54" y="65"/>
                  </a:lnTo>
                  <a:lnTo>
                    <a:pt x="52" y="65"/>
                  </a:lnTo>
                  <a:lnTo>
                    <a:pt x="52" y="67"/>
                  </a:lnTo>
                  <a:lnTo>
                    <a:pt x="51" y="67"/>
                  </a:lnTo>
                  <a:lnTo>
                    <a:pt x="51" y="68"/>
                  </a:lnTo>
                  <a:lnTo>
                    <a:pt x="50" y="68"/>
                  </a:lnTo>
                  <a:lnTo>
                    <a:pt x="49" y="68"/>
                  </a:lnTo>
                  <a:lnTo>
                    <a:pt x="49" y="67"/>
                  </a:lnTo>
                  <a:lnTo>
                    <a:pt x="49" y="65"/>
                  </a:lnTo>
                  <a:lnTo>
                    <a:pt x="50" y="65"/>
                  </a:lnTo>
                  <a:lnTo>
                    <a:pt x="50" y="64"/>
                  </a:lnTo>
                  <a:lnTo>
                    <a:pt x="50" y="63"/>
                  </a:lnTo>
                  <a:lnTo>
                    <a:pt x="51" y="63"/>
                  </a:lnTo>
                  <a:lnTo>
                    <a:pt x="52" y="63"/>
                  </a:lnTo>
                  <a:lnTo>
                    <a:pt x="52" y="62"/>
                  </a:lnTo>
                  <a:lnTo>
                    <a:pt x="51" y="62"/>
                  </a:lnTo>
                  <a:lnTo>
                    <a:pt x="51" y="60"/>
                  </a:lnTo>
                  <a:lnTo>
                    <a:pt x="51" y="59"/>
                  </a:lnTo>
                  <a:lnTo>
                    <a:pt x="51" y="58"/>
                  </a:lnTo>
                  <a:lnTo>
                    <a:pt x="51" y="56"/>
                  </a:lnTo>
                  <a:lnTo>
                    <a:pt x="50" y="56"/>
                  </a:lnTo>
                  <a:lnTo>
                    <a:pt x="50" y="55"/>
                  </a:lnTo>
                  <a:lnTo>
                    <a:pt x="50" y="54"/>
                  </a:lnTo>
                  <a:lnTo>
                    <a:pt x="49" y="54"/>
                  </a:lnTo>
                  <a:lnTo>
                    <a:pt x="49" y="53"/>
                  </a:lnTo>
                  <a:lnTo>
                    <a:pt x="49" y="54"/>
                  </a:lnTo>
                  <a:lnTo>
                    <a:pt x="47" y="54"/>
                  </a:lnTo>
                  <a:lnTo>
                    <a:pt x="47" y="53"/>
                  </a:lnTo>
                  <a:lnTo>
                    <a:pt x="46" y="53"/>
                  </a:lnTo>
                  <a:lnTo>
                    <a:pt x="45" y="51"/>
                  </a:lnTo>
                  <a:lnTo>
                    <a:pt x="46" y="51"/>
                  </a:lnTo>
                  <a:lnTo>
                    <a:pt x="46" y="50"/>
                  </a:lnTo>
                  <a:lnTo>
                    <a:pt x="45" y="50"/>
                  </a:lnTo>
                  <a:lnTo>
                    <a:pt x="45" y="49"/>
                  </a:lnTo>
                  <a:lnTo>
                    <a:pt x="44" y="49"/>
                  </a:lnTo>
                  <a:lnTo>
                    <a:pt x="42" y="49"/>
                  </a:lnTo>
                  <a:lnTo>
                    <a:pt x="42" y="50"/>
                  </a:lnTo>
                  <a:lnTo>
                    <a:pt x="42" y="49"/>
                  </a:lnTo>
                  <a:lnTo>
                    <a:pt x="42" y="48"/>
                  </a:lnTo>
                  <a:lnTo>
                    <a:pt x="42" y="49"/>
                  </a:lnTo>
                  <a:lnTo>
                    <a:pt x="42" y="48"/>
                  </a:lnTo>
                  <a:lnTo>
                    <a:pt x="41" y="48"/>
                  </a:lnTo>
                  <a:lnTo>
                    <a:pt x="40" y="48"/>
                  </a:lnTo>
                  <a:lnTo>
                    <a:pt x="41" y="48"/>
                  </a:lnTo>
                  <a:lnTo>
                    <a:pt x="40" y="48"/>
                  </a:lnTo>
                  <a:lnTo>
                    <a:pt x="40" y="46"/>
                  </a:lnTo>
                  <a:lnTo>
                    <a:pt x="40" y="45"/>
                  </a:lnTo>
                  <a:lnTo>
                    <a:pt x="38" y="45"/>
                  </a:lnTo>
                  <a:lnTo>
                    <a:pt x="37" y="45"/>
                  </a:lnTo>
                  <a:lnTo>
                    <a:pt x="36" y="44"/>
                  </a:lnTo>
                  <a:lnTo>
                    <a:pt x="36" y="45"/>
                  </a:lnTo>
                  <a:lnTo>
                    <a:pt x="35" y="45"/>
                  </a:lnTo>
                  <a:lnTo>
                    <a:pt x="35" y="44"/>
                  </a:lnTo>
                  <a:lnTo>
                    <a:pt x="33" y="44"/>
                  </a:lnTo>
                  <a:lnTo>
                    <a:pt x="33" y="42"/>
                  </a:lnTo>
                  <a:lnTo>
                    <a:pt x="32" y="44"/>
                  </a:lnTo>
                  <a:lnTo>
                    <a:pt x="32" y="42"/>
                  </a:lnTo>
                  <a:lnTo>
                    <a:pt x="31" y="41"/>
                  </a:lnTo>
                  <a:lnTo>
                    <a:pt x="31" y="40"/>
                  </a:lnTo>
                  <a:lnTo>
                    <a:pt x="30" y="40"/>
                  </a:lnTo>
                  <a:lnTo>
                    <a:pt x="30" y="39"/>
                  </a:lnTo>
                  <a:lnTo>
                    <a:pt x="28" y="39"/>
                  </a:lnTo>
                  <a:lnTo>
                    <a:pt x="28" y="37"/>
                  </a:lnTo>
                  <a:lnTo>
                    <a:pt x="27" y="37"/>
                  </a:lnTo>
                  <a:lnTo>
                    <a:pt x="27" y="36"/>
                  </a:lnTo>
                  <a:lnTo>
                    <a:pt x="26" y="36"/>
                  </a:lnTo>
                  <a:lnTo>
                    <a:pt x="24" y="36"/>
                  </a:lnTo>
                  <a:lnTo>
                    <a:pt x="24" y="35"/>
                  </a:lnTo>
                  <a:lnTo>
                    <a:pt x="23" y="34"/>
                  </a:lnTo>
                  <a:lnTo>
                    <a:pt x="22" y="34"/>
                  </a:lnTo>
                  <a:lnTo>
                    <a:pt x="22" y="32"/>
                  </a:lnTo>
                  <a:lnTo>
                    <a:pt x="23" y="32"/>
                  </a:lnTo>
                  <a:lnTo>
                    <a:pt x="22" y="32"/>
                  </a:lnTo>
                  <a:lnTo>
                    <a:pt x="21" y="32"/>
                  </a:lnTo>
                  <a:lnTo>
                    <a:pt x="21" y="31"/>
                  </a:lnTo>
                  <a:lnTo>
                    <a:pt x="22" y="31"/>
                  </a:lnTo>
                  <a:lnTo>
                    <a:pt x="21" y="31"/>
                  </a:lnTo>
                  <a:lnTo>
                    <a:pt x="22" y="31"/>
                  </a:lnTo>
                  <a:lnTo>
                    <a:pt x="21" y="31"/>
                  </a:lnTo>
                  <a:lnTo>
                    <a:pt x="21" y="30"/>
                  </a:lnTo>
                  <a:lnTo>
                    <a:pt x="21" y="28"/>
                  </a:lnTo>
                  <a:lnTo>
                    <a:pt x="19" y="27"/>
                  </a:lnTo>
                  <a:lnTo>
                    <a:pt x="19" y="26"/>
                  </a:lnTo>
                  <a:lnTo>
                    <a:pt x="19" y="25"/>
                  </a:lnTo>
                  <a:lnTo>
                    <a:pt x="18" y="23"/>
                  </a:lnTo>
                  <a:lnTo>
                    <a:pt x="17" y="23"/>
                  </a:lnTo>
                  <a:lnTo>
                    <a:pt x="18" y="23"/>
                  </a:lnTo>
                  <a:lnTo>
                    <a:pt x="17" y="23"/>
                  </a:lnTo>
                  <a:lnTo>
                    <a:pt x="18" y="23"/>
                  </a:lnTo>
                  <a:lnTo>
                    <a:pt x="17" y="23"/>
                  </a:lnTo>
                  <a:lnTo>
                    <a:pt x="15" y="23"/>
                  </a:lnTo>
                  <a:lnTo>
                    <a:pt x="15" y="22"/>
                  </a:lnTo>
                  <a:lnTo>
                    <a:pt x="14" y="22"/>
                  </a:lnTo>
                  <a:lnTo>
                    <a:pt x="13" y="22"/>
                  </a:lnTo>
                  <a:lnTo>
                    <a:pt x="13" y="21"/>
                  </a:lnTo>
                  <a:lnTo>
                    <a:pt x="12" y="21"/>
                  </a:lnTo>
                  <a:lnTo>
                    <a:pt x="10" y="21"/>
                  </a:lnTo>
                  <a:lnTo>
                    <a:pt x="10" y="22"/>
                  </a:lnTo>
                  <a:lnTo>
                    <a:pt x="9" y="22"/>
                  </a:lnTo>
                  <a:lnTo>
                    <a:pt x="9" y="23"/>
                  </a:lnTo>
                  <a:lnTo>
                    <a:pt x="8" y="25"/>
                  </a:lnTo>
                  <a:lnTo>
                    <a:pt x="7" y="26"/>
                  </a:lnTo>
                  <a:lnTo>
                    <a:pt x="5" y="26"/>
                  </a:lnTo>
                  <a:lnTo>
                    <a:pt x="4" y="26"/>
                  </a:lnTo>
                  <a:lnTo>
                    <a:pt x="5" y="25"/>
                  </a:lnTo>
                  <a:lnTo>
                    <a:pt x="5" y="23"/>
                  </a:lnTo>
                  <a:lnTo>
                    <a:pt x="4" y="23"/>
                  </a:lnTo>
                  <a:lnTo>
                    <a:pt x="3" y="23"/>
                  </a:lnTo>
                  <a:lnTo>
                    <a:pt x="3" y="22"/>
                  </a:lnTo>
                  <a:lnTo>
                    <a:pt x="1" y="22"/>
                  </a:lnTo>
                  <a:lnTo>
                    <a:pt x="1" y="21"/>
                  </a:lnTo>
                  <a:lnTo>
                    <a:pt x="1" y="20"/>
                  </a:lnTo>
                  <a:lnTo>
                    <a:pt x="3" y="20"/>
                  </a:lnTo>
                  <a:lnTo>
                    <a:pt x="1" y="18"/>
                  </a:lnTo>
                  <a:lnTo>
                    <a:pt x="0" y="17"/>
                  </a:lnTo>
                  <a:lnTo>
                    <a:pt x="0" y="16"/>
                  </a:lnTo>
                  <a:lnTo>
                    <a:pt x="1" y="16"/>
                  </a:lnTo>
                  <a:lnTo>
                    <a:pt x="1" y="14"/>
                  </a:lnTo>
                  <a:lnTo>
                    <a:pt x="3" y="14"/>
                  </a:lnTo>
                  <a:lnTo>
                    <a:pt x="3" y="13"/>
                  </a:lnTo>
                  <a:lnTo>
                    <a:pt x="1" y="13"/>
                  </a:lnTo>
                  <a:lnTo>
                    <a:pt x="1" y="12"/>
                  </a:lnTo>
                  <a:lnTo>
                    <a:pt x="1" y="11"/>
                  </a:lnTo>
                  <a:lnTo>
                    <a:pt x="0" y="11"/>
                  </a:lnTo>
                  <a:lnTo>
                    <a:pt x="1" y="11"/>
                  </a:lnTo>
                  <a:lnTo>
                    <a:pt x="1" y="9"/>
                  </a:lnTo>
                  <a:lnTo>
                    <a:pt x="3" y="9"/>
                  </a:lnTo>
                  <a:lnTo>
                    <a:pt x="4" y="9"/>
                  </a:lnTo>
                  <a:lnTo>
                    <a:pt x="5" y="9"/>
                  </a:lnTo>
                  <a:lnTo>
                    <a:pt x="7" y="9"/>
                  </a:lnTo>
                  <a:lnTo>
                    <a:pt x="8" y="9"/>
                  </a:lnTo>
                  <a:lnTo>
                    <a:pt x="8" y="8"/>
                  </a:lnTo>
                  <a:lnTo>
                    <a:pt x="8" y="7"/>
                  </a:lnTo>
                  <a:lnTo>
                    <a:pt x="9" y="6"/>
                  </a:lnTo>
                  <a:lnTo>
                    <a:pt x="10" y="6"/>
                  </a:lnTo>
                  <a:lnTo>
                    <a:pt x="9" y="7"/>
                  </a:lnTo>
                  <a:lnTo>
                    <a:pt x="10" y="7"/>
                  </a:lnTo>
                  <a:lnTo>
                    <a:pt x="10" y="8"/>
                  </a:lnTo>
                  <a:lnTo>
                    <a:pt x="12" y="8"/>
                  </a:lnTo>
                  <a:lnTo>
                    <a:pt x="12" y="9"/>
                  </a:lnTo>
                  <a:lnTo>
                    <a:pt x="13" y="9"/>
                  </a:lnTo>
                  <a:lnTo>
                    <a:pt x="13" y="11"/>
                  </a:lnTo>
                  <a:lnTo>
                    <a:pt x="13" y="9"/>
                  </a:lnTo>
                  <a:lnTo>
                    <a:pt x="13" y="8"/>
                  </a:lnTo>
                  <a:lnTo>
                    <a:pt x="14" y="8"/>
                  </a:lnTo>
                  <a:lnTo>
                    <a:pt x="14" y="7"/>
                  </a:lnTo>
                  <a:lnTo>
                    <a:pt x="14" y="6"/>
                  </a:lnTo>
                  <a:lnTo>
                    <a:pt x="15" y="6"/>
                  </a:lnTo>
                  <a:lnTo>
                    <a:pt x="15" y="7"/>
                  </a:lnTo>
                  <a:lnTo>
                    <a:pt x="17" y="7"/>
                  </a:lnTo>
                  <a:lnTo>
                    <a:pt x="17" y="6"/>
                  </a:lnTo>
                  <a:lnTo>
                    <a:pt x="17" y="7"/>
                  </a:lnTo>
                  <a:lnTo>
                    <a:pt x="18" y="6"/>
                  </a:lnTo>
                  <a:lnTo>
                    <a:pt x="18" y="7"/>
                  </a:lnTo>
                  <a:lnTo>
                    <a:pt x="19" y="7"/>
                  </a:lnTo>
                  <a:lnTo>
                    <a:pt x="19" y="6"/>
                  </a:lnTo>
                  <a:lnTo>
                    <a:pt x="18" y="6"/>
                  </a:lnTo>
                  <a:lnTo>
                    <a:pt x="18" y="4"/>
                  </a:lnTo>
                  <a:lnTo>
                    <a:pt x="19" y="4"/>
                  </a:lnTo>
                  <a:lnTo>
                    <a:pt x="21" y="4"/>
                  </a:lnTo>
                  <a:lnTo>
                    <a:pt x="21" y="3"/>
                  </a:lnTo>
                  <a:lnTo>
                    <a:pt x="21" y="2"/>
                  </a:lnTo>
                  <a:lnTo>
                    <a:pt x="22" y="2"/>
                  </a:lnTo>
                  <a:lnTo>
                    <a:pt x="22" y="3"/>
                  </a:lnTo>
                  <a:lnTo>
                    <a:pt x="23" y="3"/>
                  </a:lnTo>
                  <a:lnTo>
                    <a:pt x="24" y="3"/>
                  </a:lnTo>
                  <a:lnTo>
                    <a:pt x="24" y="2"/>
                  </a:lnTo>
                  <a:lnTo>
                    <a:pt x="26" y="2"/>
                  </a:lnTo>
                  <a:lnTo>
                    <a:pt x="26" y="0"/>
                  </a:lnTo>
                  <a:lnTo>
                    <a:pt x="27" y="0"/>
                  </a:lnTo>
                  <a:lnTo>
                    <a:pt x="27" y="2"/>
                  </a:lnTo>
                  <a:lnTo>
                    <a:pt x="27" y="0"/>
                  </a:lnTo>
                  <a:lnTo>
                    <a:pt x="28" y="2"/>
                  </a:lnTo>
                  <a:lnTo>
                    <a:pt x="28" y="0"/>
                  </a:lnTo>
                  <a:lnTo>
                    <a:pt x="30" y="0"/>
                  </a:lnTo>
                  <a:lnTo>
                    <a:pt x="31" y="0"/>
                  </a:lnTo>
                  <a:lnTo>
                    <a:pt x="30" y="0"/>
                  </a:lnTo>
                  <a:lnTo>
                    <a:pt x="30" y="2"/>
                  </a:lnTo>
                  <a:close/>
                  <a:moveTo>
                    <a:pt x="31" y="25"/>
                  </a:moveTo>
                  <a:lnTo>
                    <a:pt x="32" y="25"/>
                  </a:lnTo>
                  <a:lnTo>
                    <a:pt x="31" y="25"/>
                  </a:lnTo>
                  <a:close/>
                </a:path>
              </a:pathLst>
            </a:custGeom>
            <a:solidFill>
              <a:schemeClr val="accent6"/>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2731"/>
            <p:cNvSpPr>
              <a:spLocks noEditPoints="1"/>
            </p:cNvSpPr>
            <p:nvPr/>
          </p:nvSpPr>
          <p:spPr bwMode="auto">
            <a:xfrm>
              <a:off x="4332288" y="3103779"/>
              <a:ext cx="346075" cy="1550988"/>
            </a:xfrm>
            <a:custGeom>
              <a:avLst/>
              <a:gdLst>
                <a:gd name="T0" fmla="*/ 80 w 218"/>
                <a:gd name="T1" fmla="*/ 212 h 977"/>
                <a:gd name="T2" fmla="*/ 80 w 218"/>
                <a:gd name="T3" fmla="*/ 204 h 977"/>
                <a:gd name="T4" fmla="*/ 80 w 218"/>
                <a:gd name="T5" fmla="*/ 185 h 977"/>
                <a:gd name="T6" fmla="*/ 93 w 218"/>
                <a:gd name="T7" fmla="*/ 176 h 977"/>
                <a:gd name="T8" fmla="*/ 103 w 218"/>
                <a:gd name="T9" fmla="*/ 165 h 977"/>
                <a:gd name="T10" fmla="*/ 117 w 218"/>
                <a:gd name="T11" fmla="*/ 148 h 977"/>
                <a:gd name="T12" fmla="*/ 120 w 218"/>
                <a:gd name="T13" fmla="*/ 135 h 977"/>
                <a:gd name="T14" fmla="*/ 118 w 218"/>
                <a:gd name="T15" fmla="*/ 115 h 977"/>
                <a:gd name="T16" fmla="*/ 123 w 218"/>
                <a:gd name="T17" fmla="*/ 109 h 977"/>
                <a:gd name="T18" fmla="*/ 129 w 218"/>
                <a:gd name="T19" fmla="*/ 103 h 977"/>
                <a:gd name="T20" fmla="*/ 137 w 218"/>
                <a:gd name="T21" fmla="*/ 98 h 977"/>
                <a:gd name="T22" fmla="*/ 134 w 218"/>
                <a:gd name="T23" fmla="*/ 100 h 977"/>
                <a:gd name="T24" fmla="*/ 130 w 218"/>
                <a:gd name="T25" fmla="*/ 101 h 977"/>
                <a:gd name="T26" fmla="*/ 143 w 218"/>
                <a:gd name="T27" fmla="*/ 97 h 977"/>
                <a:gd name="T28" fmla="*/ 146 w 218"/>
                <a:gd name="T29" fmla="*/ 88 h 977"/>
                <a:gd name="T30" fmla="*/ 154 w 218"/>
                <a:gd name="T31" fmla="*/ 84 h 977"/>
                <a:gd name="T32" fmla="*/ 150 w 218"/>
                <a:gd name="T33" fmla="*/ 82 h 977"/>
                <a:gd name="T34" fmla="*/ 167 w 218"/>
                <a:gd name="T35" fmla="*/ 77 h 977"/>
                <a:gd name="T36" fmla="*/ 177 w 218"/>
                <a:gd name="T37" fmla="*/ 73 h 977"/>
                <a:gd name="T38" fmla="*/ 168 w 218"/>
                <a:gd name="T39" fmla="*/ 70 h 977"/>
                <a:gd name="T40" fmla="*/ 201 w 218"/>
                <a:gd name="T41" fmla="*/ 64 h 977"/>
                <a:gd name="T42" fmla="*/ 205 w 218"/>
                <a:gd name="T43" fmla="*/ 70 h 977"/>
                <a:gd name="T44" fmla="*/ 207 w 218"/>
                <a:gd name="T45" fmla="*/ 82 h 977"/>
                <a:gd name="T46" fmla="*/ 216 w 218"/>
                <a:gd name="T47" fmla="*/ 89 h 977"/>
                <a:gd name="T48" fmla="*/ 190 w 218"/>
                <a:gd name="T49" fmla="*/ 87 h 977"/>
                <a:gd name="T50" fmla="*/ 162 w 218"/>
                <a:gd name="T51" fmla="*/ 96 h 977"/>
                <a:gd name="T52" fmla="*/ 129 w 218"/>
                <a:gd name="T53" fmla="*/ 142 h 977"/>
                <a:gd name="T54" fmla="*/ 116 w 218"/>
                <a:gd name="T55" fmla="*/ 203 h 977"/>
                <a:gd name="T56" fmla="*/ 106 w 218"/>
                <a:gd name="T57" fmla="*/ 216 h 977"/>
                <a:gd name="T58" fmla="*/ 99 w 218"/>
                <a:gd name="T59" fmla="*/ 226 h 977"/>
                <a:gd name="T60" fmla="*/ 85 w 218"/>
                <a:gd name="T61" fmla="*/ 231 h 977"/>
                <a:gd name="T62" fmla="*/ 83 w 218"/>
                <a:gd name="T63" fmla="*/ 218 h 977"/>
                <a:gd name="T64" fmla="*/ 81 w 218"/>
                <a:gd name="T65" fmla="*/ 214 h 977"/>
                <a:gd name="T66" fmla="*/ 81 w 218"/>
                <a:gd name="T67" fmla="*/ 212 h 977"/>
                <a:gd name="T68" fmla="*/ 78 w 218"/>
                <a:gd name="T69" fmla="*/ 204 h 977"/>
                <a:gd name="T70" fmla="*/ 90 w 218"/>
                <a:gd name="T71" fmla="*/ 196 h 977"/>
                <a:gd name="T72" fmla="*/ 78 w 218"/>
                <a:gd name="T73" fmla="*/ 195 h 977"/>
                <a:gd name="T74" fmla="*/ 81 w 218"/>
                <a:gd name="T75" fmla="*/ 190 h 977"/>
                <a:gd name="T76" fmla="*/ 85 w 218"/>
                <a:gd name="T77" fmla="*/ 185 h 977"/>
                <a:gd name="T78" fmla="*/ 90 w 218"/>
                <a:gd name="T79" fmla="*/ 182 h 977"/>
                <a:gd name="T80" fmla="*/ 93 w 218"/>
                <a:gd name="T81" fmla="*/ 176 h 977"/>
                <a:gd name="T82" fmla="*/ 99 w 218"/>
                <a:gd name="T83" fmla="*/ 173 h 977"/>
                <a:gd name="T84" fmla="*/ 108 w 218"/>
                <a:gd name="T85" fmla="*/ 167 h 977"/>
                <a:gd name="T86" fmla="*/ 106 w 218"/>
                <a:gd name="T87" fmla="*/ 161 h 977"/>
                <a:gd name="T88" fmla="*/ 109 w 218"/>
                <a:gd name="T89" fmla="*/ 156 h 977"/>
                <a:gd name="T90" fmla="*/ 117 w 218"/>
                <a:gd name="T91" fmla="*/ 147 h 977"/>
                <a:gd name="T92" fmla="*/ 125 w 218"/>
                <a:gd name="T93" fmla="*/ 137 h 977"/>
                <a:gd name="T94" fmla="*/ 122 w 218"/>
                <a:gd name="T95" fmla="*/ 131 h 977"/>
                <a:gd name="T96" fmla="*/ 130 w 218"/>
                <a:gd name="T97" fmla="*/ 124 h 977"/>
                <a:gd name="T98" fmla="*/ 131 w 218"/>
                <a:gd name="T99" fmla="*/ 120 h 977"/>
                <a:gd name="T100" fmla="*/ 131 w 218"/>
                <a:gd name="T101" fmla="*/ 116 h 977"/>
                <a:gd name="T102" fmla="*/ 137 w 218"/>
                <a:gd name="T103" fmla="*/ 114 h 977"/>
                <a:gd name="T104" fmla="*/ 144 w 218"/>
                <a:gd name="T105" fmla="*/ 107 h 977"/>
                <a:gd name="T106" fmla="*/ 145 w 218"/>
                <a:gd name="T107" fmla="*/ 98 h 977"/>
                <a:gd name="T108" fmla="*/ 154 w 218"/>
                <a:gd name="T109" fmla="*/ 93 h 977"/>
                <a:gd name="T110" fmla="*/ 160 w 218"/>
                <a:gd name="T111" fmla="*/ 83 h 977"/>
                <a:gd name="T112" fmla="*/ 168 w 218"/>
                <a:gd name="T113" fmla="*/ 86 h 977"/>
                <a:gd name="T114" fmla="*/ 171 w 218"/>
                <a:gd name="T115" fmla="*/ 78 h 977"/>
                <a:gd name="T116" fmla="*/ 183 w 218"/>
                <a:gd name="T117" fmla="*/ 69 h 977"/>
                <a:gd name="T118" fmla="*/ 185 w 218"/>
                <a:gd name="T119" fmla="*/ 80 h 977"/>
                <a:gd name="T120" fmla="*/ 199 w 218"/>
                <a:gd name="T121" fmla="*/ 69 h 977"/>
                <a:gd name="T122" fmla="*/ 5 w 218"/>
                <a:gd name="T123" fmla="*/ 65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977">
                  <a:moveTo>
                    <a:pt x="67" y="977"/>
                  </a:moveTo>
                  <a:lnTo>
                    <a:pt x="67" y="976"/>
                  </a:lnTo>
                  <a:lnTo>
                    <a:pt x="67" y="977"/>
                  </a:lnTo>
                  <a:close/>
                  <a:moveTo>
                    <a:pt x="109" y="222"/>
                  </a:moveTo>
                  <a:lnTo>
                    <a:pt x="108" y="222"/>
                  </a:lnTo>
                  <a:lnTo>
                    <a:pt x="109" y="222"/>
                  </a:lnTo>
                  <a:close/>
                  <a:moveTo>
                    <a:pt x="79" y="221"/>
                  </a:moveTo>
                  <a:lnTo>
                    <a:pt x="80" y="221"/>
                  </a:lnTo>
                  <a:lnTo>
                    <a:pt x="80" y="222"/>
                  </a:lnTo>
                  <a:lnTo>
                    <a:pt x="79" y="222"/>
                  </a:lnTo>
                  <a:lnTo>
                    <a:pt x="79" y="221"/>
                  </a:lnTo>
                  <a:close/>
                  <a:moveTo>
                    <a:pt x="79" y="221"/>
                  </a:moveTo>
                  <a:lnTo>
                    <a:pt x="78" y="221"/>
                  </a:lnTo>
                  <a:lnTo>
                    <a:pt x="79" y="221"/>
                  </a:lnTo>
                  <a:close/>
                  <a:moveTo>
                    <a:pt x="81" y="221"/>
                  </a:moveTo>
                  <a:lnTo>
                    <a:pt x="81" y="219"/>
                  </a:lnTo>
                  <a:lnTo>
                    <a:pt x="83" y="219"/>
                  </a:lnTo>
                  <a:lnTo>
                    <a:pt x="81" y="221"/>
                  </a:lnTo>
                  <a:close/>
                  <a:moveTo>
                    <a:pt x="78" y="219"/>
                  </a:moveTo>
                  <a:lnTo>
                    <a:pt x="78" y="221"/>
                  </a:lnTo>
                  <a:lnTo>
                    <a:pt x="78" y="219"/>
                  </a:lnTo>
                  <a:lnTo>
                    <a:pt x="78" y="218"/>
                  </a:lnTo>
                  <a:lnTo>
                    <a:pt x="78" y="219"/>
                  </a:lnTo>
                  <a:close/>
                  <a:moveTo>
                    <a:pt x="78" y="214"/>
                  </a:moveTo>
                  <a:lnTo>
                    <a:pt x="78" y="216"/>
                  </a:lnTo>
                  <a:lnTo>
                    <a:pt x="78" y="214"/>
                  </a:lnTo>
                  <a:lnTo>
                    <a:pt x="78" y="216"/>
                  </a:lnTo>
                  <a:lnTo>
                    <a:pt x="78" y="217"/>
                  </a:lnTo>
                  <a:lnTo>
                    <a:pt x="76" y="217"/>
                  </a:lnTo>
                  <a:lnTo>
                    <a:pt x="76" y="216"/>
                  </a:lnTo>
                  <a:lnTo>
                    <a:pt x="78" y="214"/>
                  </a:lnTo>
                  <a:lnTo>
                    <a:pt x="76" y="214"/>
                  </a:lnTo>
                  <a:lnTo>
                    <a:pt x="76" y="213"/>
                  </a:lnTo>
                  <a:lnTo>
                    <a:pt x="78" y="213"/>
                  </a:lnTo>
                  <a:lnTo>
                    <a:pt x="78" y="214"/>
                  </a:lnTo>
                  <a:close/>
                  <a:moveTo>
                    <a:pt x="79" y="214"/>
                  </a:moveTo>
                  <a:lnTo>
                    <a:pt x="78" y="214"/>
                  </a:lnTo>
                  <a:lnTo>
                    <a:pt x="79" y="214"/>
                  </a:lnTo>
                  <a:lnTo>
                    <a:pt x="78" y="214"/>
                  </a:lnTo>
                  <a:lnTo>
                    <a:pt x="78" y="213"/>
                  </a:lnTo>
                  <a:lnTo>
                    <a:pt x="78" y="212"/>
                  </a:lnTo>
                  <a:lnTo>
                    <a:pt x="79" y="213"/>
                  </a:lnTo>
                  <a:lnTo>
                    <a:pt x="79" y="214"/>
                  </a:lnTo>
                  <a:close/>
                  <a:moveTo>
                    <a:pt x="80" y="212"/>
                  </a:moveTo>
                  <a:lnTo>
                    <a:pt x="79" y="212"/>
                  </a:lnTo>
                  <a:lnTo>
                    <a:pt x="79" y="213"/>
                  </a:lnTo>
                  <a:lnTo>
                    <a:pt x="80" y="213"/>
                  </a:lnTo>
                  <a:lnTo>
                    <a:pt x="79" y="213"/>
                  </a:lnTo>
                  <a:lnTo>
                    <a:pt x="79" y="212"/>
                  </a:lnTo>
                  <a:lnTo>
                    <a:pt x="79" y="213"/>
                  </a:lnTo>
                  <a:lnTo>
                    <a:pt x="79" y="212"/>
                  </a:lnTo>
                  <a:lnTo>
                    <a:pt x="78" y="212"/>
                  </a:lnTo>
                  <a:lnTo>
                    <a:pt x="79" y="212"/>
                  </a:lnTo>
                  <a:lnTo>
                    <a:pt x="80" y="212"/>
                  </a:lnTo>
                  <a:lnTo>
                    <a:pt x="80" y="210"/>
                  </a:lnTo>
                  <a:lnTo>
                    <a:pt x="80" y="212"/>
                  </a:lnTo>
                  <a:close/>
                  <a:moveTo>
                    <a:pt x="78" y="212"/>
                  </a:moveTo>
                  <a:lnTo>
                    <a:pt x="78" y="210"/>
                  </a:lnTo>
                  <a:lnTo>
                    <a:pt x="78" y="212"/>
                  </a:lnTo>
                  <a:lnTo>
                    <a:pt x="78" y="210"/>
                  </a:lnTo>
                  <a:lnTo>
                    <a:pt x="78" y="212"/>
                  </a:lnTo>
                  <a:lnTo>
                    <a:pt x="78" y="210"/>
                  </a:lnTo>
                  <a:lnTo>
                    <a:pt x="78" y="212"/>
                  </a:lnTo>
                  <a:close/>
                  <a:moveTo>
                    <a:pt x="76" y="208"/>
                  </a:moveTo>
                  <a:lnTo>
                    <a:pt x="76" y="209"/>
                  </a:lnTo>
                  <a:lnTo>
                    <a:pt x="76" y="210"/>
                  </a:lnTo>
                  <a:lnTo>
                    <a:pt x="76" y="209"/>
                  </a:lnTo>
                  <a:lnTo>
                    <a:pt x="76" y="208"/>
                  </a:lnTo>
                  <a:lnTo>
                    <a:pt x="76" y="209"/>
                  </a:lnTo>
                  <a:lnTo>
                    <a:pt x="76" y="208"/>
                  </a:lnTo>
                  <a:lnTo>
                    <a:pt x="76" y="207"/>
                  </a:lnTo>
                  <a:lnTo>
                    <a:pt x="76" y="208"/>
                  </a:lnTo>
                  <a:close/>
                  <a:moveTo>
                    <a:pt x="76" y="207"/>
                  </a:moveTo>
                  <a:lnTo>
                    <a:pt x="78" y="207"/>
                  </a:lnTo>
                  <a:lnTo>
                    <a:pt x="78" y="208"/>
                  </a:lnTo>
                  <a:lnTo>
                    <a:pt x="76" y="208"/>
                  </a:lnTo>
                  <a:lnTo>
                    <a:pt x="76" y="207"/>
                  </a:lnTo>
                  <a:lnTo>
                    <a:pt x="76" y="205"/>
                  </a:lnTo>
                  <a:lnTo>
                    <a:pt x="76" y="207"/>
                  </a:lnTo>
                  <a:close/>
                  <a:moveTo>
                    <a:pt x="75" y="205"/>
                  </a:moveTo>
                  <a:lnTo>
                    <a:pt x="75" y="204"/>
                  </a:lnTo>
                  <a:lnTo>
                    <a:pt x="75" y="205"/>
                  </a:lnTo>
                  <a:close/>
                  <a:moveTo>
                    <a:pt x="80" y="207"/>
                  </a:moveTo>
                  <a:lnTo>
                    <a:pt x="79" y="207"/>
                  </a:lnTo>
                  <a:lnTo>
                    <a:pt x="78" y="205"/>
                  </a:lnTo>
                  <a:lnTo>
                    <a:pt x="79" y="205"/>
                  </a:lnTo>
                  <a:lnTo>
                    <a:pt x="79" y="204"/>
                  </a:lnTo>
                  <a:lnTo>
                    <a:pt x="80" y="204"/>
                  </a:lnTo>
                  <a:lnTo>
                    <a:pt x="80" y="205"/>
                  </a:lnTo>
                  <a:lnTo>
                    <a:pt x="80" y="207"/>
                  </a:lnTo>
                  <a:close/>
                  <a:moveTo>
                    <a:pt x="75" y="201"/>
                  </a:moveTo>
                  <a:lnTo>
                    <a:pt x="76" y="203"/>
                  </a:lnTo>
                  <a:lnTo>
                    <a:pt x="75" y="203"/>
                  </a:lnTo>
                  <a:lnTo>
                    <a:pt x="75" y="201"/>
                  </a:lnTo>
                  <a:lnTo>
                    <a:pt x="75" y="203"/>
                  </a:lnTo>
                  <a:lnTo>
                    <a:pt x="75" y="201"/>
                  </a:lnTo>
                  <a:close/>
                  <a:moveTo>
                    <a:pt x="75" y="200"/>
                  </a:moveTo>
                  <a:lnTo>
                    <a:pt x="75" y="201"/>
                  </a:lnTo>
                  <a:lnTo>
                    <a:pt x="75" y="200"/>
                  </a:lnTo>
                  <a:lnTo>
                    <a:pt x="75" y="201"/>
                  </a:lnTo>
                  <a:lnTo>
                    <a:pt x="74" y="201"/>
                  </a:lnTo>
                  <a:lnTo>
                    <a:pt x="74" y="200"/>
                  </a:lnTo>
                  <a:lnTo>
                    <a:pt x="75" y="200"/>
                  </a:lnTo>
                  <a:close/>
                  <a:moveTo>
                    <a:pt x="75" y="199"/>
                  </a:moveTo>
                  <a:lnTo>
                    <a:pt x="76" y="199"/>
                  </a:lnTo>
                  <a:lnTo>
                    <a:pt x="76" y="200"/>
                  </a:lnTo>
                  <a:lnTo>
                    <a:pt x="75" y="200"/>
                  </a:lnTo>
                  <a:lnTo>
                    <a:pt x="75" y="199"/>
                  </a:lnTo>
                  <a:close/>
                  <a:moveTo>
                    <a:pt x="75" y="193"/>
                  </a:moveTo>
                  <a:lnTo>
                    <a:pt x="75" y="194"/>
                  </a:lnTo>
                  <a:lnTo>
                    <a:pt x="75" y="193"/>
                  </a:lnTo>
                  <a:close/>
                  <a:moveTo>
                    <a:pt x="76" y="190"/>
                  </a:moveTo>
                  <a:lnTo>
                    <a:pt x="78" y="191"/>
                  </a:lnTo>
                  <a:lnTo>
                    <a:pt x="76" y="191"/>
                  </a:lnTo>
                  <a:lnTo>
                    <a:pt x="76" y="193"/>
                  </a:lnTo>
                  <a:lnTo>
                    <a:pt x="75" y="191"/>
                  </a:lnTo>
                  <a:lnTo>
                    <a:pt x="76" y="191"/>
                  </a:lnTo>
                  <a:lnTo>
                    <a:pt x="75" y="191"/>
                  </a:lnTo>
                  <a:lnTo>
                    <a:pt x="75" y="190"/>
                  </a:lnTo>
                  <a:lnTo>
                    <a:pt x="76" y="190"/>
                  </a:lnTo>
                  <a:close/>
                  <a:moveTo>
                    <a:pt x="76" y="189"/>
                  </a:moveTo>
                  <a:lnTo>
                    <a:pt x="78" y="190"/>
                  </a:lnTo>
                  <a:lnTo>
                    <a:pt x="76" y="190"/>
                  </a:lnTo>
                  <a:lnTo>
                    <a:pt x="76" y="189"/>
                  </a:lnTo>
                  <a:close/>
                  <a:moveTo>
                    <a:pt x="80" y="186"/>
                  </a:moveTo>
                  <a:lnTo>
                    <a:pt x="80" y="187"/>
                  </a:lnTo>
                  <a:lnTo>
                    <a:pt x="79" y="187"/>
                  </a:lnTo>
                  <a:lnTo>
                    <a:pt x="79" y="186"/>
                  </a:lnTo>
                  <a:lnTo>
                    <a:pt x="79" y="187"/>
                  </a:lnTo>
                  <a:lnTo>
                    <a:pt x="79" y="186"/>
                  </a:lnTo>
                  <a:lnTo>
                    <a:pt x="80" y="186"/>
                  </a:lnTo>
                  <a:close/>
                  <a:moveTo>
                    <a:pt x="80" y="185"/>
                  </a:moveTo>
                  <a:lnTo>
                    <a:pt x="80" y="186"/>
                  </a:lnTo>
                  <a:lnTo>
                    <a:pt x="79" y="186"/>
                  </a:lnTo>
                  <a:lnTo>
                    <a:pt x="79" y="185"/>
                  </a:lnTo>
                  <a:lnTo>
                    <a:pt x="80" y="185"/>
                  </a:lnTo>
                  <a:close/>
                  <a:moveTo>
                    <a:pt x="79" y="185"/>
                  </a:moveTo>
                  <a:lnTo>
                    <a:pt x="79" y="186"/>
                  </a:lnTo>
                  <a:lnTo>
                    <a:pt x="79" y="185"/>
                  </a:lnTo>
                  <a:close/>
                  <a:moveTo>
                    <a:pt x="81" y="185"/>
                  </a:moveTo>
                  <a:lnTo>
                    <a:pt x="81" y="186"/>
                  </a:lnTo>
                  <a:lnTo>
                    <a:pt x="80" y="186"/>
                  </a:lnTo>
                  <a:lnTo>
                    <a:pt x="80" y="185"/>
                  </a:lnTo>
                  <a:lnTo>
                    <a:pt x="81" y="185"/>
                  </a:lnTo>
                  <a:close/>
                  <a:moveTo>
                    <a:pt x="83" y="185"/>
                  </a:moveTo>
                  <a:lnTo>
                    <a:pt x="84" y="185"/>
                  </a:lnTo>
                  <a:lnTo>
                    <a:pt x="83" y="185"/>
                  </a:lnTo>
                  <a:lnTo>
                    <a:pt x="81" y="185"/>
                  </a:lnTo>
                  <a:lnTo>
                    <a:pt x="83" y="184"/>
                  </a:lnTo>
                  <a:lnTo>
                    <a:pt x="83" y="185"/>
                  </a:lnTo>
                  <a:close/>
                  <a:moveTo>
                    <a:pt x="86" y="181"/>
                  </a:moveTo>
                  <a:lnTo>
                    <a:pt x="85" y="181"/>
                  </a:lnTo>
                  <a:lnTo>
                    <a:pt x="85" y="182"/>
                  </a:lnTo>
                  <a:lnTo>
                    <a:pt x="85" y="181"/>
                  </a:lnTo>
                  <a:lnTo>
                    <a:pt x="86" y="181"/>
                  </a:lnTo>
                  <a:close/>
                  <a:moveTo>
                    <a:pt x="86" y="180"/>
                  </a:moveTo>
                  <a:lnTo>
                    <a:pt x="85" y="180"/>
                  </a:lnTo>
                  <a:lnTo>
                    <a:pt x="86" y="180"/>
                  </a:lnTo>
                  <a:lnTo>
                    <a:pt x="85" y="180"/>
                  </a:lnTo>
                  <a:lnTo>
                    <a:pt x="86" y="180"/>
                  </a:lnTo>
                  <a:close/>
                  <a:moveTo>
                    <a:pt x="92" y="177"/>
                  </a:moveTo>
                  <a:lnTo>
                    <a:pt x="90" y="177"/>
                  </a:lnTo>
                  <a:lnTo>
                    <a:pt x="90" y="176"/>
                  </a:lnTo>
                  <a:lnTo>
                    <a:pt x="92" y="176"/>
                  </a:lnTo>
                  <a:lnTo>
                    <a:pt x="92" y="177"/>
                  </a:lnTo>
                  <a:lnTo>
                    <a:pt x="92" y="176"/>
                  </a:lnTo>
                  <a:lnTo>
                    <a:pt x="92" y="177"/>
                  </a:lnTo>
                  <a:close/>
                  <a:moveTo>
                    <a:pt x="90" y="177"/>
                  </a:moveTo>
                  <a:lnTo>
                    <a:pt x="90" y="179"/>
                  </a:lnTo>
                  <a:lnTo>
                    <a:pt x="89" y="179"/>
                  </a:lnTo>
                  <a:lnTo>
                    <a:pt x="89" y="177"/>
                  </a:lnTo>
                  <a:lnTo>
                    <a:pt x="90" y="177"/>
                  </a:lnTo>
                  <a:lnTo>
                    <a:pt x="90" y="176"/>
                  </a:lnTo>
                  <a:lnTo>
                    <a:pt x="90" y="177"/>
                  </a:lnTo>
                  <a:close/>
                  <a:moveTo>
                    <a:pt x="94" y="176"/>
                  </a:moveTo>
                  <a:lnTo>
                    <a:pt x="93" y="176"/>
                  </a:lnTo>
                  <a:lnTo>
                    <a:pt x="93" y="175"/>
                  </a:lnTo>
                  <a:lnTo>
                    <a:pt x="94" y="175"/>
                  </a:lnTo>
                  <a:lnTo>
                    <a:pt x="94" y="176"/>
                  </a:lnTo>
                  <a:close/>
                  <a:moveTo>
                    <a:pt x="93" y="176"/>
                  </a:moveTo>
                  <a:lnTo>
                    <a:pt x="92" y="176"/>
                  </a:lnTo>
                  <a:lnTo>
                    <a:pt x="93" y="175"/>
                  </a:lnTo>
                  <a:lnTo>
                    <a:pt x="93" y="176"/>
                  </a:lnTo>
                  <a:close/>
                  <a:moveTo>
                    <a:pt x="95" y="175"/>
                  </a:moveTo>
                  <a:lnTo>
                    <a:pt x="95" y="176"/>
                  </a:lnTo>
                  <a:lnTo>
                    <a:pt x="94" y="176"/>
                  </a:lnTo>
                  <a:lnTo>
                    <a:pt x="94" y="175"/>
                  </a:lnTo>
                  <a:lnTo>
                    <a:pt x="95" y="175"/>
                  </a:lnTo>
                  <a:close/>
                  <a:moveTo>
                    <a:pt x="93" y="173"/>
                  </a:moveTo>
                  <a:lnTo>
                    <a:pt x="92" y="173"/>
                  </a:lnTo>
                  <a:lnTo>
                    <a:pt x="93" y="173"/>
                  </a:lnTo>
                  <a:lnTo>
                    <a:pt x="92" y="173"/>
                  </a:lnTo>
                  <a:lnTo>
                    <a:pt x="92" y="172"/>
                  </a:lnTo>
                  <a:lnTo>
                    <a:pt x="93" y="172"/>
                  </a:lnTo>
                  <a:lnTo>
                    <a:pt x="93" y="173"/>
                  </a:lnTo>
                  <a:close/>
                  <a:moveTo>
                    <a:pt x="98" y="170"/>
                  </a:moveTo>
                  <a:lnTo>
                    <a:pt x="98" y="171"/>
                  </a:lnTo>
                  <a:lnTo>
                    <a:pt x="99" y="171"/>
                  </a:lnTo>
                  <a:lnTo>
                    <a:pt x="98" y="171"/>
                  </a:lnTo>
                  <a:lnTo>
                    <a:pt x="97" y="172"/>
                  </a:lnTo>
                  <a:lnTo>
                    <a:pt x="95" y="172"/>
                  </a:lnTo>
                  <a:lnTo>
                    <a:pt x="94" y="172"/>
                  </a:lnTo>
                  <a:lnTo>
                    <a:pt x="94" y="171"/>
                  </a:lnTo>
                  <a:lnTo>
                    <a:pt x="95" y="171"/>
                  </a:lnTo>
                  <a:lnTo>
                    <a:pt x="97" y="171"/>
                  </a:lnTo>
                  <a:lnTo>
                    <a:pt x="95" y="171"/>
                  </a:lnTo>
                  <a:lnTo>
                    <a:pt x="95" y="170"/>
                  </a:lnTo>
                  <a:lnTo>
                    <a:pt x="95" y="171"/>
                  </a:lnTo>
                  <a:lnTo>
                    <a:pt x="97" y="170"/>
                  </a:lnTo>
                  <a:lnTo>
                    <a:pt x="98" y="170"/>
                  </a:lnTo>
                  <a:close/>
                  <a:moveTo>
                    <a:pt x="98" y="170"/>
                  </a:moveTo>
                  <a:lnTo>
                    <a:pt x="99" y="170"/>
                  </a:lnTo>
                  <a:lnTo>
                    <a:pt x="98" y="170"/>
                  </a:lnTo>
                  <a:close/>
                  <a:moveTo>
                    <a:pt x="97" y="168"/>
                  </a:moveTo>
                  <a:lnTo>
                    <a:pt x="97" y="170"/>
                  </a:lnTo>
                  <a:lnTo>
                    <a:pt x="95" y="170"/>
                  </a:lnTo>
                  <a:lnTo>
                    <a:pt x="94" y="170"/>
                  </a:lnTo>
                  <a:lnTo>
                    <a:pt x="95" y="168"/>
                  </a:lnTo>
                  <a:lnTo>
                    <a:pt x="97" y="168"/>
                  </a:lnTo>
                  <a:close/>
                  <a:moveTo>
                    <a:pt x="103" y="165"/>
                  </a:moveTo>
                  <a:lnTo>
                    <a:pt x="103" y="166"/>
                  </a:lnTo>
                  <a:lnTo>
                    <a:pt x="103" y="165"/>
                  </a:lnTo>
                  <a:close/>
                  <a:moveTo>
                    <a:pt x="111" y="157"/>
                  </a:moveTo>
                  <a:lnTo>
                    <a:pt x="111" y="158"/>
                  </a:lnTo>
                  <a:lnTo>
                    <a:pt x="112" y="158"/>
                  </a:lnTo>
                  <a:lnTo>
                    <a:pt x="111" y="158"/>
                  </a:lnTo>
                  <a:lnTo>
                    <a:pt x="111" y="157"/>
                  </a:lnTo>
                  <a:close/>
                  <a:moveTo>
                    <a:pt x="109" y="158"/>
                  </a:moveTo>
                  <a:lnTo>
                    <a:pt x="111" y="158"/>
                  </a:lnTo>
                  <a:lnTo>
                    <a:pt x="111" y="159"/>
                  </a:lnTo>
                  <a:lnTo>
                    <a:pt x="109" y="159"/>
                  </a:lnTo>
                  <a:lnTo>
                    <a:pt x="109" y="158"/>
                  </a:lnTo>
                  <a:lnTo>
                    <a:pt x="109" y="157"/>
                  </a:lnTo>
                  <a:lnTo>
                    <a:pt x="109" y="158"/>
                  </a:lnTo>
                  <a:close/>
                  <a:moveTo>
                    <a:pt x="111" y="157"/>
                  </a:moveTo>
                  <a:lnTo>
                    <a:pt x="111" y="158"/>
                  </a:lnTo>
                  <a:lnTo>
                    <a:pt x="111" y="157"/>
                  </a:lnTo>
                  <a:lnTo>
                    <a:pt x="109" y="157"/>
                  </a:lnTo>
                  <a:lnTo>
                    <a:pt x="111" y="157"/>
                  </a:lnTo>
                  <a:close/>
                  <a:moveTo>
                    <a:pt x="109" y="154"/>
                  </a:moveTo>
                  <a:lnTo>
                    <a:pt x="111" y="154"/>
                  </a:lnTo>
                  <a:lnTo>
                    <a:pt x="109" y="154"/>
                  </a:lnTo>
                  <a:lnTo>
                    <a:pt x="108" y="154"/>
                  </a:lnTo>
                  <a:lnTo>
                    <a:pt x="109" y="153"/>
                  </a:lnTo>
                  <a:lnTo>
                    <a:pt x="109" y="154"/>
                  </a:lnTo>
                  <a:close/>
                  <a:moveTo>
                    <a:pt x="108" y="154"/>
                  </a:moveTo>
                  <a:lnTo>
                    <a:pt x="107" y="154"/>
                  </a:lnTo>
                  <a:lnTo>
                    <a:pt x="108" y="154"/>
                  </a:lnTo>
                  <a:lnTo>
                    <a:pt x="108" y="153"/>
                  </a:lnTo>
                  <a:lnTo>
                    <a:pt x="109" y="153"/>
                  </a:lnTo>
                  <a:lnTo>
                    <a:pt x="108" y="154"/>
                  </a:lnTo>
                  <a:close/>
                  <a:moveTo>
                    <a:pt x="113" y="152"/>
                  </a:moveTo>
                  <a:lnTo>
                    <a:pt x="112" y="152"/>
                  </a:lnTo>
                  <a:lnTo>
                    <a:pt x="113" y="152"/>
                  </a:lnTo>
                  <a:close/>
                  <a:moveTo>
                    <a:pt x="116" y="151"/>
                  </a:moveTo>
                  <a:lnTo>
                    <a:pt x="116" y="152"/>
                  </a:lnTo>
                  <a:lnTo>
                    <a:pt x="115" y="152"/>
                  </a:lnTo>
                  <a:lnTo>
                    <a:pt x="115" y="151"/>
                  </a:lnTo>
                  <a:lnTo>
                    <a:pt x="115" y="152"/>
                  </a:lnTo>
                  <a:lnTo>
                    <a:pt x="115" y="151"/>
                  </a:lnTo>
                  <a:lnTo>
                    <a:pt x="116" y="151"/>
                  </a:lnTo>
                  <a:close/>
                  <a:moveTo>
                    <a:pt x="116" y="147"/>
                  </a:moveTo>
                  <a:lnTo>
                    <a:pt x="117" y="147"/>
                  </a:lnTo>
                  <a:lnTo>
                    <a:pt x="117" y="148"/>
                  </a:lnTo>
                  <a:lnTo>
                    <a:pt x="116" y="148"/>
                  </a:lnTo>
                  <a:lnTo>
                    <a:pt x="116" y="149"/>
                  </a:lnTo>
                  <a:lnTo>
                    <a:pt x="115" y="151"/>
                  </a:lnTo>
                  <a:lnTo>
                    <a:pt x="115" y="149"/>
                  </a:lnTo>
                  <a:lnTo>
                    <a:pt x="115" y="148"/>
                  </a:lnTo>
                  <a:lnTo>
                    <a:pt x="116" y="148"/>
                  </a:lnTo>
                  <a:lnTo>
                    <a:pt x="115" y="148"/>
                  </a:lnTo>
                  <a:lnTo>
                    <a:pt x="116" y="147"/>
                  </a:lnTo>
                  <a:lnTo>
                    <a:pt x="116" y="145"/>
                  </a:lnTo>
                  <a:lnTo>
                    <a:pt x="116" y="147"/>
                  </a:lnTo>
                  <a:close/>
                  <a:moveTo>
                    <a:pt x="115" y="144"/>
                  </a:moveTo>
                  <a:lnTo>
                    <a:pt x="113" y="145"/>
                  </a:lnTo>
                  <a:lnTo>
                    <a:pt x="113" y="144"/>
                  </a:lnTo>
                  <a:lnTo>
                    <a:pt x="115" y="144"/>
                  </a:lnTo>
                  <a:close/>
                  <a:moveTo>
                    <a:pt x="118" y="140"/>
                  </a:moveTo>
                  <a:lnTo>
                    <a:pt x="117" y="140"/>
                  </a:lnTo>
                  <a:lnTo>
                    <a:pt x="117" y="142"/>
                  </a:lnTo>
                  <a:lnTo>
                    <a:pt x="116" y="142"/>
                  </a:lnTo>
                  <a:lnTo>
                    <a:pt x="116" y="140"/>
                  </a:lnTo>
                  <a:lnTo>
                    <a:pt x="117" y="140"/>
                  </a:lnTo>
                  <a:lnTo>
                    <a:pt x="117" y="139"/>
                  </a:lnTo>
                  <a:lnTo>
                    <a:pt x="118" y="139"/>
                  </a:lnTo>
                  <a:lnTo>
                    <a:pt x="117" y="140"/>
                  </a:lnTo>
                  <a:lnTo>
                    <a:pt x="118" y="140"/>
                  </a:lnTo>
                  <a:lnTo>
                    <a:pt x="118" y="139"/>
                  </a:lnTo>
                  <a:lnTo>
                    <a:pt x="120" y="139"/>
                  </a:lnTo>
                  <a:lnTo>
                    <a:pt x="118" y="140"/>
                  </a:lnTo>
                  <a:close/>
                  <a:moveTo>
                    <a:pt x="117" y="138"/>
                  </a:moveTo>
                  <a:lnTo>
                    <a:pt x="118" y="138"/>
                  </a:lnTo>
                  <a:lnTo>
                    <a:pt x="118" y="139"/>
                  </a:lnTo>
                  <a:lnTo>
                    <a:pt x="117" y="139"/>
                  </a:lnTo>
                  <a:lnTo>
                    <a:pt x="116" y="139"/>
                  </a:lnTo>
                  <a:lnTo>
                    <a:pt x="117" y="139"/>
                  </a:lnTo>
                  <a:lnTo>
                    <a:pt x="116" y="139"/>
                  </a:lnTo>
                  <a:lnTo>
                    <a:pt x="116" y="138"/>
                  </a:lnTo>
                  <a:lnTo>
                    <a:pt x="117" y="138"/>
                  </a:lnTo>
                  <a:lnTo>
                    <a:pt x="117" y="137"/>
                  </a:lnTo>
                  <a:lnTo>
                    <a:pt x="117" y="138"/>
                  </a:lnTo>
                  <a:close/>
                  <a:moveTo>
                    <a:pt x="118" y="135"/>
                  </a:moveTo>
                  <a:lnTo>
                    <a:pt x="120" y="137"/>
                  </a:lnTo>
                  <a:lnTo>
                    <a:pt x="118" y="137"/>
                  </a:lnTo>
                  <a:lnTo>
                    <a:pt x="118" y="135"/>
                  </a:lnTo>
                  <a:close/>
                  <a:moveTo>
                    <a:pt x="120" y="134"/>
                  </a:moveTo>
                  <a:lnTo>
                    <a:pt x="120" y="135"/>
                  </a:lnTo>
                  <a:lnTo>
                    <a:pt x="118" y="135"/>
                  </a:lnTo>
                  <a:lnTo>
                    <a:pt x="118" y="134"/>
                  </a:lnTo>
                  <a:lnTo>
                    <a:pt x="120" y="134"/>
                  </a:lnTo>
                  <a:close/>
                  <a:moveTo>
                    <a:pt x="126" y="125"/>
                  </a:moveTo>
                  <a:lnTo>
                    <a:pt x="126" y="126"/>
                  </a:lnTo>
                  <a:lnTo>
                    <a:pt x="126" y="125"/>
                  </a:lnTo>
                  <a:lnTo>
                    <a:pt x="125" y="125"/>
                  </a:lnTo>
                  <a:lnTo>
                    <a:pt x="126" y="125"/>
                  </a:lnTo>
                  <a:lnTo>
                    <a:pt x="126" y="124"/>
                  </a:lnTo>
                  <a:lnTo>
                    <a:pt x="126" y="125"/>
                  </a:lnTo>
                  <a:lnTo>
                    <a:pt x="126" y="124"/>
                  </a:lnTo>
                  <a:lnTo>
                    <a:pt x="126" y="125"/>
                  </a:lnTo>
                  <a:close/>
                  <a:moveTo>
                    <a:pt x="127" y="120"/>
                  </a:moveTo>
                  <a:lnTo>
                    <a:pt x="127" y="121"/>
                  </a:lnTo>
                  <a:lnTo>
                    <a:pt x="126" y="121"/>
                  </a:lnTo>
                  <a:lnTo>
                    <a:pt x="126" y="120"/>
                  </a:lnTo>
                  <a:lnTo>
                    <a:pt x="127" y="120"/>
                  </a:lnTo>
                  <a:close/>
                  <a:moveTo>
                    <a:pt x="131" y="112"/>
                  </a:moveTo>
                  <a:lnTo>
                    <a:pt x="132" y="112"/>
                  </a:lnTo>
                  <a:lnTo>
                    <a:pt x="132" y="114"/>
                  </a:lnTo>
                  <a:lnTo>
                    <a:pt x="131" y="114"/>
                  </a:lnTo>
                  <a:lnTo>
                    <a:pt x="130" y="114"/>
                  </a:lnTo>
                  <a:lnTo>
                    <a:pt x="130" y="112"/>
                  </a:lnTo>
                  <a:lnTo>
                    <a:pt x="131" y="112"/>
                  </a:lnTo>
                  <a:close/>
                  <a:moveTo>
                    <a:pt x="135" y="111"/>
                  </a:moveTo>
                  <a:lnTo>
                    <a:pt x="136" y="112"/>
                  </a:lnTo>
                  <a:lnTo>
                    <a:pt x="135" y="112"/>
                  </a:lnTo>
                  <a:lnTo>
                    <a:pt x="134" y="112"/>
                  </a:lnTo>
                  <a:lnTo>
                    <a:pt x="134" y="111"/>
                  </a:lnTo>
                  <a:lnTo>
                    <a:pt x="135" y="111"/>
                  </a:lnTo>
                  <a:close/>
                  <a:moveTo>
                    <a:pt x="132" y="112"/>
                  </a:moveTo>
                  <a:lnTo>
                    <a:pt x="131" y="112"/>
                  </a:lnTo>
                  <a:lnTo>
                    <a:pt x="131" y="111"/>
                  </a:lnTo>
                  <a:lnTo>
                    <a:pt x="132" y="111"/>
                  </a:lnTo>
                  <a:lnTo>
                    <a:pt x="132" y="112"/>
                  </a:lnTo>
                  <a:close/>
                  <a:moveTo>
                    <a:pt x="120" y="111"/>
                  </a:moveTo>
                  <a:lnTo>
                    <a:pt x="121" y="111"/>
                  </a:lnTo>
                  <a:lnTo>
                    <a:pt x="120" y="111"/>
                  </a:lnTo>
                  <a:lnTo>
                    <a:pt x="120" y="112"/>
                  </a:lnTo>
                  <a:lnTo>
                    <a:pt x="120" y="111"/>
                  </a:lnTo>
                  <a:lnTo>
                    <a:pt x="121" y="112"/>
                  </a:lnTo>
                  <a:lnTo>
                    <a:pt x="120" y="112"/>
                  </a:lnTo>
                  <a:lnTo>
                    <a:pt x="120" y="114"/>
                  </a:lnTo>
                  <a:lnTo>
                    <a:pt x="118" y="115"/>
                  </a:lnTo>
                  <a:lnTo>
                    <a:pt x="118" y="114"/>
                  </a:lnTo>
                  <a:lnTo>
                    <a:pt x="120" y="114"/>
                  </a:lnTo>
                  <a:lnTo>
                    <a:pt x="120" y="112"/>
                  </a:lnTo>
                  <a:lnTo>
                    <a:pt x="120" y="111"/>
                  </a:lnTo>
                  <a:lnTo>
                    <a:pt x="120" y="110"/>
                  </a:lnTo>
                  <a:lnTo>
                    <a:pt x="121" y="111"/>
                  </a:lnTo>
                  <a:lnTo>
                    <a:pt x="120" y="111"/>
                  </a:lnTo>
                  <a:close/>
                  <a:moveTo>
                    <a:pt x="122" y="111"/>
                  </a:moveTo>
                  <a:lnTo>
                    <a:pt x="122" y="112"/>
                  </a:lnTo>
                  <a:lnTo>
                    <a:pt x="121" y="111"/>
                  </a:lnTo>
                  <a:lnTo>
                    <a:pt x="121" y="112"/>
                  </a:lnTo>
                  <a:lnTo>
                    <a:pt x="121" y="111"/>
                  </a:lnTo>
                  <a:lnTo>
                    <a:pt x="121" y="112"/>
                  </a:lnTo>
                  <a:lnTo>
                    <a:pt x="121" y="111"/>
                  </a:lnTo>
                  <a:lnTo>
                    <a:pt x="121" y="110"/>
                  </a:lnTo>
                  <a:lnTo>
                    <a:pt x="122" y="110"/>
                  </a:lnTo>
                  <a:lnTo>
                    <a:pt x="122" y="111"/>
                  </a:lnTo>
                  <a:close/>
                  <a:moveTo>
                    <a:pt x="130" y="109"/>
                  </a:moveTo>
                  <a:lnTo>
                    <a:pt x="130" y="107"/>
                  </a:lnTo>
                  <a:lnTo>
                    <a:pt x="130" y="109"/>
                  </a:lnTo>
                  <a:close/>
                  <a:moveTo>
                    <a:pt x="126" y="107"/>
                  </a:moveTo>
                  <a:lnTo>
                    <a:pt x="126" y="109"/>
                  </a:lnTo>
                  <a:lnTo>
                    <a:pt x="126" y="107"/>
                  </a:lnTo>
                  <a:lnTo>
                    <a:pt x="125" y="107"/>
                  </a:lnTo>
                  <a:lnTo>
                    <a:pt x="126" y="107"/>
                  </a:lnTo>
                  <a:close/>
                  <a:moveTo>
                    <a:pt x="125" y="109"/>
                  </a:moveTo>
                  <a:lnTo>
                    <a:pt x="126" y="107"/>
                  </a:lnTo>
                  <a:lnTo>
                    <a:pt x="126" y="109"/>
                  </a:lnTo>
                  <a:lnTo>
                    <a:pt x="125" y="110"/>
                  </a:lnTo>
                  <a:lnTo>
                    <a:pt x="123" y="110"/>
                  </a:lnTo>
                  <a:lnTo>
                    <a:pt x="125" y="110"/>
                  </a:lnTo>
                  <a:lnTo>
                    <a:pt x="123" y="110"/>
                  </a:lnTo>
                  <a:lnTo>
                    <a:pt x="123" y="111"/>
                  </a:lnTo>
                  <a:lnTo>
                    <a:pt x="123" y="110"/>
                  </a:lnTo>
                  <a:lnTo>
                    <a:pt x="122" y="110"/>
                  </a:lnTo>
                  <a:lnTo>
                    <a:pt x="122" y="111"/>
                  </a:lnTo>
                  <a:lnTo>
                    <a:pt x="122" y="110"/>
                  </a:lnTo>
                  <a:lnTo>
                    <a:pt x="123" y="110"/>
                  </a:lnTo>
                  <a:lnTo>
                    <a:pt x="122" y="110"/>
                  </a:lnTo>
                  <a:lnTo>
                    <a:pt x="122" y="109"/>
                  </a:lnTo>
                  <a:lnTo>
                    <a:pt x="123" y="109"/>
                  </a:lnTo>
                  <a:lnTo>
                    <a:pt x="122" y="109"/>
                  </a:lnTo>
                  <a:lnTo>
                    <a:pt x="123" y="107"/>
                  </a:lnTo>
                  <a:lnTo>
                    <a:pt x="123" y="109"/>
                  </a:lnTo>
                  <a:lnTo>
                    <a:pt x="125" y="107"/>
                  </a:lnTo>
                  <a:lnTo>
                    <a:pt x="125" y="109"/>
                  </a:lnTo>
                  <a:close/>
                  <a:moveTo>
                    <a:pt x="131" y="106"/>
                  </a:moveTo>
                  <a:lnTo>
                    <a:pt x="131" y="107"/>
                  </a:lnTo>
                  <a:lnTo>
                    <a:pt x="131" y="106"/>
                  </a:lnTo>
                  <a:lnTo>
                    <a:pt x="130" y="107"/>
                  </a:lnTo>
                  <a:lnTo>
                    <a:pt x="130" y="109"/>
                  </a:lnTo>
                  <a:lnTo>
                    <a:pt x="129" y="109"/>
                  </a:lnTo>
                  <a:lnTo>
                    <a:pt x="129" y="107"/>
                  </a:lnTo>
                  <a:lnTo>
                    <a:pt x="130" y="107"/>
                  </a:lnTo>
                  <a:lnTo>
                    <a:pt x="129" y="107"/>
                  </a:lnTo>
                  <a:lnTo>
                    <a:pt x="129" y="109"/>
                  </a:lnTo>
                  <a:lnTo>
                    <a:pt x="127" y="109"/>
                  </a:lnTo>
                  <a:lnTo>
                    <a:pt x="127" y="110"/>
                  </a:lnTo>
                  <a:lnTo>
                    <a:pt x="126" y="110"/>
                  </a:lnTo>
                  <a:lnTo>
                    <a:pt x="126" y="109"/>
                  </a:lnTo>
                  <a:lnTo>
                    <a:pt x="127" y="109"/>
                  </a:lnTo>
                  <a:lnTo>
                    <a:pt x="126" y="109"/>
                  </a:lnTo>
                  <a:lnTo>
                    <a:pt x="127" y="109"/>
                  </a:lnTo>
                  <a:lnTo>
                    <a:pt x="127" y="107"/>
                  </a:lnTo>
                  <a:lnTo>
                    <a:pt x="127" y="106"/>
                  </a:lnTo>
                  <a:lnTo>
                    <a:pt x="129" y="106"/>
                  </a:lnTo>
                  <a:lnTo>
                    <a:pt x="130" y="106"/>
                  </a:lnTo>
                  <a:lnTo>
                    <a:pt x="130" y="107"/>
                  </a:lnTo>
                  <a:lnTo>
                    <a:pt x="130" y="106"/>
                  </a:lnTo>
                  <a:lnTo>
                    <a:pt x="131" y="106"/>
                  </a:lnTo>
                  <a:lnTo>
                    <a:pt x="131" y="105"/>
                  </a:lnTo>
                  <a:lnTo>
                    <a:pt x="131" y="106"/>
                  </a:lnTo>
                  <a:close/>
                  <a:moveTo>
                    <a:pt x="139" y="106"/>
                  </a:moveTo>
                  <a:lnTo>
                    <a:pt x="137" y="106"/>
                  </a:lnTo>
                  <a:lnTo>
                    <a:pt x="136" y="106"/>
                  </a:lnTo>
                  <a:lnTo>
                    <a:pt x="137" y="106"/>
                  </a:lnTo>
                  <a:lnTo>
                    <a:pt x="136" y="106"/>
                  </a:lnTo>
                  <a:lnTo>
                    <a:pt x="136" y="105"/>
                  </a:lnTo>
                  <a:lnTo>
                    <a:pt x="137" y="105"/>
                  </a:lnTo>
                  <a:lnTo>
                    <a:pt x="137" y="103"/>
                  </a:lnTo>
                  <a:lnTo>
                    <a:pt x="137" y="105"/>
                  </a:lnTo>
                  <a:lnTo>
                    <a:pt x="139" y="105"/>
                  </a:lnTo>
                  <a:lnTo>
                    <a:pt x="137" y="105"/>
                  </a:lnTo>
                  <a:lnTo>
                    <a:pt x="137" y="106"/>
                  </a:lnTo>
                  <a:lnTo>
                    <a:pt x="139" y="106"/>
                  </a:lnTo>
                  <a:close/>
                  <a:moveTo>
                    <a:pt x="130" y="105"/>
                  </a:moveTo>
                  <a:lnTo>
                    <a:pt x="129" y="105"/>
                  </a:lnTo>
                  <a:lnTo>
                    <a:pt x="129" y="103"/>
                  </a:lnTo>
                  <a:lnTo>
                    <a:pt x="130" y="103"/>
                  </a:lnTo>
                  <a:lnTo>
                    <a:pt x="131" y="103"/>
                  </a:lnTo>
                  <a:lnTo>
                    <a:pt x="131" y="105"/>
                  </a:lnTo>
                  <a:lnTo>
                    <a:pt x="130" y="105"/>
                  </a:lnTo>
                  <a:close/>
                  <a:moveTo>
                    <a:pt x="143" y="101"/>
                  </a:moveTo>
                  <a:lnTo>
                    <a:pt x="140" y="101"/>
                  </a:lnTo>
                  <a:lnTo>
                    <a:pt x="141" y="101"/>
                  </a:lnTo>
                  <a:lnTo>
                    <a:pt x="141" y="100"/>
                  </a:lnTo>
                  <a:lnTo>
                    <a:pt x="143" y="101"/>
                  </a:lnTo>
                  <a:close/>
                  <a:moveTo>
                    <a:pt x="143" y="100"/>
                  </a:moveTo>
                  <a:lnTo>
                    <a:pt x="143" y="98"/>
                  </a:lnTo>
                  <a:lnTo>
                    <a:pt x="144" y="98"/>
                  </a:lnTo>
                  <a:lnTo>
                    <a:pt x="144" y="100"/>
                  </a:lnTo>
                  <a:lnTo>
                    <a:pt x="143" y="100"/>
                  </a:lnTo>
                  <a:lnTo>
                    <a:pt x="143" y="98"/>
                  </a:lnTo>
                  <a:lnTo>
                    <a:pt x="141" y="98"/>
                  </a:lnTo>
                  <a:lnTo>
                    <a:pt x="143" y="98"/>
                  </a:lnTo>
                  <a:lnTo>
                    <a:pt x="143" y="100"/>
                  </a:lnTo>
                  <a:close/>
                  <a:moveTo>
                    <a:pt x="130" y="98"/>
                  </a:moveTo>
                  <a:lnTo>
                    <a:pt x="130" y="100"/>
                  </a:lnTo>
                  <a:lnTo>
                    <a:pt x="130" y="98"/>
                  </a:lnTo>
                  <a:lnTo>
                    <a:pt x="131" y="98"/>
                  </a:lnTo>
                  <a:lnTo>
                    <a:pt x="130" y="98"/>
                  </a:lnTo>
                  <a:close/>
                  <a:moveTo>
                    <a:pt x="135" y="97"/>
                  </a:moveTo>
                  <a:lnTo>
                    <a:pt x="135" y="98"/>
                  </a:lnTo>
                  <a:lnTo>
                    <a:pt x="136" y="98"/>
                  </a:lnTo>
                  <a:lnTo>
                    <a:pt x="135" y="100"/>
                  </a:lnTo>
                  <a:lnTo>
                    <a:pt x="135" y="101"/>
                  </a:lnTo>
                  <a:lnTo>
                    <a:pt x="136" y="101"/>
                  </a:lnTo>
                  <a:lnTo>
                    <a:pt x="136" y="100"/>
                  </a:lnTo>
                  <a:lnTo>
                    <a:pt x="136" y="101"/>
                  </a:lnTo>
                  <a:lnTo>
                    <a:pt x="136" y="102"/>
                  </a:lnTo>
                  <a:lnTo>
                    <a:pt x="135" y="102"/>
                  </a:lnTo>
                  <a:lnTo>
                    <a:pt x="135" y="103"/>
                  </a:lnTo>
                  <a:lnTo>
                    <a:pt x="135" y="105"/>
                  </a:lnTo>
                  <a:lnTo>
                    <a:pt x="135" y="103"/>
                  </a:lnTo>
                  <a:lnTo>
                    <a:pt x="135" y="102"/>
                  </a:lnTo>
                  <a:lnTo>
                    <a:pt x="136" y="102"/>
                  </a:lnTo>
                  <a:lnTo>
                    <a:pt x="136" y="101"/>
                  </a:lnTo>
                  <a:lnTo>
                    <a:pt x="137" y="101"/>
                  </a:lnTo>
                  <a:lnTo>
                    <a:pt x="136" y="101"/>
                  </a:lnTo>
                  <a:lnTo>
                    <a:pt x="136" y="100"/>
                  </a:lnTo>
                  <a:lnTo>
                    <a:pt x="137" y="100"/>
                  </a:lnTo>
                  <a:lnTo>
                    <a:pt x="137" y="98"/>
                  </a:lnTo>
                  <a:lnTo>
                    <a:pt x="137" y="100"/>
                  </a:lnTo>
                  <a:lnTo>
                    <a:pt x="139" y="100"/>
                  </a:lnTo>
                  <a:lnTo>
                    <a:pt x="139" y="101"/>
                  </a:lnTo>
                  <a:lnTo>
                    <a:pt x="139" y="102"/>
                  </a:lnTo>
                  <a:lnTo>
                    <a:pt x="139" y="103"/>
                  </a:lnTo>
                  <a:lnTo>
                    <a:pt x="137" y="103"/>
                  </a:lnTo>
                  <a:lnTo>
                    <a:pt x="136" y="105"/>
                  </a:lnTo>
                  <a:lnTo>
                    <a:pt x="136" y="103"/>
                  </a:lnTo>
                  <a:lnTo>
                    <a:pt x="136" y="105"/>
                  </a:lnTo>
                  <a:lnTo>
                    <a:pt x="136" y="106"/>
                  </a:lnTo>
                  <a:lnTo>
                    <a:pt x="135" y="106"/>
                  </a:lnTo>
                  <a:lnTo>
                    <a:pt x="135" y="105"/>
                  </a:lnTo>
                  <a:lnTo>
                    <a:pt x="135" y="106"/>
                  </a:lnTo>
                  <a:lnTo>
                    <a:pt x="134" y="106"/>
                  </a:lnTo>
                  <a:lnTo>
                    <a:pt x="134" y="107"/>
                  </a:lnTo>
                  <a:lnTo>
                    <a:pt x="135" y="107"/>
                  </a:lnTo>
                  <a:lnTo>
                    <a:pt x="134" y="107"/>
                  </a:lnTo>
                  <a:lnTo>
                    <a:pt x="132" y="107"/>
                  </a:lnTo>
                  <a:lnTo>
                    <a:pt x="132" y="106"/>
                  </a:lnTo>
                  <a:lnTo>
                    <a:pt x="134" y="106"/>
                  </a:lnTo>
                  <a:lnTo>
                    <a:pt x="134" y="105"/>
                  </a:lnTo>
                  <a:lnTo>
                    <a:pt x="132" y="106"/>
                  </a:lnTo>
                  <a:lnTo>
                    <a:pt x="131" y="106"/>
                  </a:lnTo>
                  <a:lnTo>
                    <a:pt x="131" y="107"/>
                  </a:lnTo>
                  <a:lnTo>
                    <a:pt x="132" y="107"/>
                  </a:lnTo>
                  <a:lnTo>
                    <a:pt x="131" y="107"/>
                  </a:lnTo>
                  <a:lnTo>
                    <a:pt x="131" y="109"/>
                  </a:lnTo>
                  <a:lnTo>
                    <a:pt x="131" y="107"/>
                  </a:lnTo>
                  <a:lnTo>
                    <a:pt x="131" y="106"/>
                  </a:lnTo>
                  <a:lnTo>
                    <a:pt x="132" y="106"/>
                  </a:lnTo>
                  <a:lnTo>
                    <a:pt x="132" y="105"/>
                  </a:lnTo>
                  <a:lnTo>
                    <a:pt x="131" y="105"/>
                  </a:lnTo>
                  <a:lnTo>
                    <a:pt x="131" y="103"/>
                  </a:lnTo>
                  <a:lnTo>
                    <a:pt x="132" y="103"/>
                  </a:lnTo>
                  <a:lnTo>
                    <a:pt x="132" y="102"/>
                  </a:lnTo>
                  <a:lnTo>
                    <a:pt x="134" y="102"/>
                  </a:lnTo>
                  <a:lnTo>
                    <a:pt x="134" y="103"/>
                  </a:lnTo>
                  <a:lnTo>
                    <a:pt x="134" y="102"/>
                  </a:lnTo>
                  <a:lnTo>
                    <a:pt x="132" y="102"/>
                  </a:lnTo>
                  <a:lnTo>
                    <a:pt x="132" y="101"/>
                  </a:lnTo>
                  <a:lnTo>
                    <a:pt x="134" y="101"/>
                  </a:lnTo>
                  <a:lnTo>
                    <a:pt x="135" y="102"/>
                  </a:lnTo>
                  <a:lnTo>
                    <a:pt x="134" y="101"/>
                  </a:lnTo>
                  <a:lnTo>
                    <a:pt x="134" y="100"/>
                  </a:lnTo>
                  <a:lnTo>
                    <a:pt x="132" y="100"/>
                  </a:lnTo>
                  <a:lnTo>
                    <a:pt x="134" y="100"/>
                  </a:lnTo>
                  <a:lnTo>
                    <a:pt x="134" y="98"/>
                  </a:lnTo>
                  <a:lnTo>
                    <a:pt x="134" y="97"/>
                  </a:lnTo>
                  <a:lnTo>
                    <a:pt x="135" y="98"/>
                  </a:lnTo>
                  <a:lnTo>
                    <a:pt x="135" y="97"/>
                  </a:lnTo>
                  <a:close/>
                  <a:moveTo>
                    <a:pt x="139" y="97"/>
                  </a:moveTo>
                  <a:lnTo>
                    <a:pt x="139" y="98"/>
                  </a:lnTo>
                  <a:lnTo>
                    <a:pt x="137" y="98"/>
                  </a:lnTo>
                  <a:lnTo>
                    <a:pt x="137" y="97"/>
                  </a:lnTo>
                  <a:lnTo>
                    <a:pt x="139" y="97"/>
                  </a:lnTo>
                  <a:close/>
                  <a:moveTo>
                    <a:pt x="131" y="98"/>
                  </a:moveTo>
                  <a:lnTo>
                    <a:pt x="132" y="98"/>
                  </a:lnTo>
                  <a:lnTo>
                    <a:pt x="131" y="98"/>
                  </a:lnTo>
                  <a:lnTo>
                    <a:pt x="132" y="98"/>
                  </a:lnTo>
                  <a:lnTo>
                    <a:pt x="132" y="100"/>
                  </a:lnTo>
                  <a:lnTo>
                    <a:pt x="132" y="101"/>
                  </a:lnTo>
                  <a:lnTo>
                    <a:pt x="132" y="102"/>
                  </a:lnTo>
                  <a:lnTo>
                    <a:pt x="131" y="103"/>
                  </a:lnTo>
                  <a:lnTo>
                    <a:pt x="130" y="103"/>
                  </a:lnTo>
                  <a:lnTo>
                    <a:pt x="130" y="102"/>
                  </a:lnTo>
                  <a:lnTo>
                    <a:pt x="131" y="102"/>
                  </a:lnTo>
                  <a:lnTo>
                    <a:pt x="131" y="101"/>
                  </a:lnTo>
                  <a:lnTo>
                    <a:pt x="131" y="102"/>
                  </a:lnTo>
                  <a:lnTo>
                    <a:pt x="130" y="101"/>
                  </a:lnTo>
                  <a:lnTo>
                    <a:pt x="130" y="102"/>
                  </a:lnTo>
                  <a:lnTo>
                    <a:pt x="130" y="101"/>
                  </a:lnTo>
                  <a:lnTo>
                    <a:pt x="130" y="102"/>
                  </a:lnTo>
                  <a:lnTo>
                    <a:pt x="129" y="102"/>
                  </a:lnTo>
                  <a:lnTo>
                    <a:pt x="129" y="101"/>
                  </a:lnTo>
                  <a:lnTo>
                    <a:pt x="129" y="102"/>
                  </a:lnTo>
                  <a:lnTo>
                    <a:pt x="129" y="103"/>
                  </a:lnTo>
                  <a:lnTo>
                    <a:pt x="127" y="103"/>
                  </a:lnTo>
                  <a:lnTo>
                    <a:pt x="127" y="102"/>
                  </a:lnTo>
                  <a:lnTo>
                    <a:pt x="127" y="101"/>
                  </a:lnTo>
                  <a:lnTo>
                    <a:pt x="129" y="101"/>
                  </a:lnTo>
                  <a:lnTo>
                    <a:pt x="127" y="101"/>
                  </a:lnTo>
                  <a:lnTo>
                    <a:pt x="127" y="100"/>
                  </a:lnTo>
                  <a:lnTo>
                    <a:pt x="129" y="100"/>
                  </a:lnTo>
                  <a:lnTo>
                    <a:pt x="129" y="101"/>
                  </a:lnTo>
                  <a:lnTo>
                    <a:pt x="129" y="100"/>
                  </a:lnTo>
                  <a:lnTo>
                    <a:pt x="129" y="101"/>
                  </a:lnTo>
                  <a:lnTo>
                    <a:pt x="130" y="100"/>
                  </a:lnTo>
                  <a:lnTo>
                    <a:pt x="130" y="101"/>
                  </a:lnTo>
                  <a:lnTo>
                    <a:pt x="130" y="100"/>
                  </a:lnTo>
                  <a:lnTo>
                    <a:pt x="131" y="100"/>
                  </a:lnTo>
                  <a:lnTo>
                    <a:pt x="131" y="98"/>
                  </a:lnTo>
                  <a:lnTo>
                    <a:pt x="131" y="97"/>
                  </a:lnTo>
                  <a:lnTo>
                    <a:pt x="131" y="98"/>
                  </a:lnTo>
                  <a:close/>
                  <a:moveTo>
                    <a:pt x="144" y="97"/>
                  </a:moveTo>
                  <a:lnTo>
                    <a:pt x="144" y="96"/>
                  </a:lnTo>
                  <a:lnTo>
                    <a:pt x="145" y="96"/>
                  </a:lnTo>
                  <a:lnTo>
                    <a:pt x="144" y="96"/>
                  </a:lnTo>
                  <a:lnTo>
                    <a:pt x="144" y="97"/>
                  </a:lnTo>
                  <a:close/>
                  <a:moveTo>
                    <a:pt x="135" y="97"/>
                  </a:moveTo>
                  <a:lnTo>
                    <a:pt x="134" y="97"/>
                  </a:lnTo>
                  <a:lnTo>
                    <a:pt x="134" y="98"/>
                  </a:lnTo>
                  <a:lnTo>
                    <a:pt x="132" y="98"/>
                  </a:lnTo>
                  <a:lnTo>
                    <a:pt x="132" y="97"/>
                  </a:lnTo>
                  <a:lnTo>
                    <a:pt x="134" y="97"/>
                  </a:lnTo>
                  <a:lnTo>
                    <a:pt x="134" y="96"/>
                  </a:lnTo>
                  <a:lnTo>
                    <a:pt x="134" y="95"/>
                  </a:lnTo>
                  <a:lnTo>
                    <a:pt x="135" y="95"/>
                  </a:lnTo>
                  <a:lnTo>
                    <a:pt x="135" y="93"/>
                  </a:lnTo>
                  <a:lnTo>
                    <a:pt x="136" y="93"/>
                  </a:lnTo>
                  <a:lnTo>
                    <a:pt x="136" y="92"/>
                  </a:lnTo>
                  <a:lnTo>
                    <a:pt x="136" y="93"/>
                  </a:lnTo>
                  <a:lnTo>
                    <a:pt x="136" y="95"/>
                  </a:lnTo>
                  <a:lnTo>
                    <a:pt x="136" y="96"/>
                  </a:lnTo>
                  <a:lnTo>
                    <a:pt x="135" y="96"/>
                  </a:lnTo>
                  <a:lnTo>
                    <a:pt x="135" y="97"/>
                  </a:lnTo>
                  <a:close/>
                  <a:moveTo>
                    <a:pt x="145" y="88"/>
                  </a:moveTo>
                  <a:lnTo>
                    <a:pt x="146" y="88"/>
                  </a:lnTo>
                  <a:lnTo>
                    <a:pt x="146" y="89"/>
                  </a:lnTo>
                  <a:lnTo>
                    <a:pt x="146" y="91"/>
                  </a:lnTo>
                  <a:lnTo>
                    <a:pt x="146" y="89"/>
                  </a:lnTo>
                  <a:lnTo>
                    <a:pt x="148" y="89"/>
                  </a:lnTo>
                  <a:lnTo>
                    <a:pt x="146" y="89"/>
                  </a:lnTo>
                  <a:lnTo>
                    <a:pt x="146" y="91"/>
                  </a:lnTo>
                  <a:lnTo>
                    <a:pt x="148" y="91"/>
                  </a:lnTo>
                  <a:lnTo>
                    <a:pt x="148" y="92"/>
                  </a:lnTo>
                  <a:lnTo>
                    <a:pt x="146" y="92"/>
                  </a:lnTo>
                  <a:lnTo>
                    <a:pt x="146" y="93"/>
                  </a:lnTo>
                  <a:lnTo>
                    <a:pt x="146" y="95"/>
                  </a:lnTo>
                  <a:lnTo>
                    <a:pt x="145" y="95"/>
                  </a:lnTo>
                  <a:lnTo>
                    <a:pt x="144" y="95"/>
                  </a:lnTo>
                  <a:lnTo>
                    <a:pt x="143" y="96"/>
                  </a:lnTo>
                  <a:lnTo>
                    <a:pt x="143" y="97"/>
                  </a:lnTo>
                  <a:lnTo>
                    <a:pt x="141" y="97"/>
                  </a:lnTo>
                  <a:lnTo>
                    <a:pt x="141" y="96"/>
                  </a:lnTo>
                  <a:lnTo>
                    <a:pt x="143" y="96"/>
                  </a:lnTo>
                  <a:lnTo>
                    <a:pt x="141" y="96"/>
                  </a:lnTo>
                  <a:lnTo>
                    <a:pt x="143" y="96"/>
                  </a:lnTo>
                  <a:lnTo>
                    <a:pt x="140" y="96"/>
                  </a:lnTo>
                  <a:lnTo>
                    <a:pt x="141" y="96"/>
                  </a:lnTo>
                  <a:lnTo>
                    <a:pt x="141" y="95"/>
                  </a:lnTo>
                  <a:lnTo>
                    <a:pt x="143" y="95"/>
                  </a:lnTo>
                  <a:lnTo>
                    <a:pt x="141" y="95"/>
                  </a:lnTo>
                  <a:lnTo>
                    <a:pt x="141" y="93"/>
                  </a:lnTo>
                  <a:lnTo>
                    <a:pt x="143" y="93"/>
                  </a:lnTo>
                  <a:lnTo>
                    <a:pt x="141" y="93"/>
                  </a:lnTo>
                  <a:lnTo>
                    <a:pt x="141" y="92"/>
                  </a:lnTo>
                  <a:lnTo>
                    <a:pt x="143" y="92"/>
                  </a:lnTo>
                  <a:lnTo>
                    <a:pt x="141" y="92"/>
                  </a:lnTo>
                  <a:lnTo>
                    <a:pt x="143" y="92"/>
                  </a:lnTo>
                  <a:lnTo>
                    <a:pt x="141" y="92"/>
                  </a:lnTo>
                  <a:lnTo>
                    <a:pt x="141" y="91"/>
                  </a:lnTo>
                  <a:lnTo>
                    <a:pt x="143" y="91"/>
                  </a:lnTo>
                  <a:lnTo>
                    <a:pt x="144" y="92"/>
                  </a:lnTo>
                  <a:lnTo>
                    <a:pt x="144" y="91"/>
                  </a:lnTo>
                  <a:lnTo>
                    <a:pt x="143" y="91"/>
                  </a:lnTo>
                  <a:lnTo>
                    <a:pt x="144" y="91"/>
                  </a:lnTo>
                  <a:lnTo>
                    <a:pt x="143" y="91"/>
                  </a:lnTo>
                  <a:lnTo>
                    <a:pt x="143" y="89"/>
                  </a:lnTo>
                  <a:lnTo>
                    <a:pt x="144" y="89"/>
                  </a:lnTo>
                  <a:lnTo>
                    <a:pt x="143" y="89"/>
                  </a:lnTo>
                  <a:lnTo>
                    <a:pt x="144" y="89"/>
                  </a:lnTo>
                  <a:lnTo>
                    <a:pt x="145" y="89"/>
                  </a:lnTo>
                  <a:lnTo>
                    <a:pt x="144" y="88"/>
                  </a:lnTo>
                  <a:lnTo>
                    <a:pt x="145" y="89"/>
                  </a:lnTo>
                  <a:lnTo>
                    <a:pt x="145" y="88"/>
                  </a:lnTo>
                  <a:close/>
                  <a:moveTo>
                    <a:pt x="151" y="83"/>
                  </a:moveTo>
                  <a:lnTo>
                    <a:pt x="151" y="84"/>
                  </a:lnTo>
                  <a:lnTo>
                    <a:pt x="153" y="84"/>
                  </a:lnTo>
                  <a:lnTo>
                    <a:pt x="153" y="86"/>
                  </a:lnTo>
                  <a:lnTo>
                    <a:pt x="151" y="87"/>
                  </a:lnTo>
                  <a:lnTo>
                    <a:pt x="151" y="88"/>
                  </a:lnTo>
                  <a:lnTo>
                    <a:pt x="150" y="88"/>
                  </a:lnTo>
                  <a:lnTo>
                    <a:pt x="149" y="88"/>
                  </a:lnTo>
                  <a:lnTo>
                    <a:pt x="148" y="89"/>
                  </a:lnTo>
                  <a:lnTo>
                    <a:pt x="148" y="88"/>
                  </a:lnTo>
                  <a:lnTo>
                    <a:pt x="146" y="88"/>
                  </a:lnTo>
                  <a:lnTo>
                    <a:pt x="148" y="88"/>
                  </a:lnTo>
                  <a:lnTo>
                    <a:pt x="148" y="87"/>
                  </a:lnTo>
                  <a:lnTo>
                    <a:pt x="146" y="87"/>
                  </a:lnTo>
                  <a:lnTo>
                    <a:pt x="148" y="87"/>
                  </a:lnTo>
                  <a:lnTo>
                    <a:pt x="149" y="88"/>
                  </a:lnTo>
                  <a:lnTo>
                    <a:pt x="149" y="87"/>
                  </a:lnTo>
                  <a:lnTo>
                    <a:pt x="148" y="86"/>
                  </a:lnTo>
                  <a:lnTo>
                    <a:pt x="149" y="86"/>
                  </a:lnTo>
                  <a:lnTo>
                    <a:pt x="150" y="87"/>
                  </a:lnTo>
                  <a:lnTo>
                    <a:pt x="150" y="86"/>
                  </a:lnTo>
                  <a:lnTo>
                    <a:pt x="149" y="86"/>
                  </a:lnTo>
                  <a:lnTo>
                    <a:pt x="149" y="84"/>
                  </a:lnTo>
                  <a:lnTo>
                    <a:pt x="149" y="86"/>
                  </a:lnTo>
                  <a:lnTo>
                    <a:pt x="150" y="86"/>
                  </a:lnTo>
                  <a:lnTo>
                    <a:pt x="150" y="84"/>
                  </a:lnTo>
                  <a:lnTo>
                    <a:pt x="150" y="86"/>
                  </a:lnTo>
                  <a:lnTo>
                    <a:pt x="150" y="87"/>
                  </a:lnTo>
                  <a:lnTo>
                    <a:pt x="151" y="87"/>
                  </a:lnTo>
                  <a:lnTo>
                    <a:pt x="151" y="86"/>
                  </a:lnTo>
                  <a:lnTo>
                    <a:pt x="151" y="84"/>
                  </a:lnTo>
                  <a:lnTo>
                    <a:pt x="150" y="84"/>
                  </a:lnTo>
                  <a:lnTo>
                    <a:pt x="150" y="83"/>
                  </a:lnTo>
                  <a:lnTo>
                    <a:pt x="151" y="83"/>
                  </a:lnTo>
                  <a:close/>
                  <a:moveTo>
                    <a:pt x="162" y="84"/>
                  </a:moveTo>
                  <a:lnTo>
                    <a:pt x="160" y="84"/>
                  </a:lnTo>
                  <a:lnTo>
                    <a:pt x="160" y="83"/>
                  </a:lnTo>
                  <a:lnTo>
                    <a:pt x="162" y="83"/>
                  </a:lnTo>
                  <a:lnTo>
                    <a:pt x="162" y="84"/>
                  </a:lnTo>
                  <a:close/>
                  <a:moveTo>
                    <a:pt x="213" y="84"/>
                  </a:moveTo>
                  <a:lnTo>
                    <a:pt x="211" y="86"/>
                  </a:lnTo>
                  <a:lnTo>
                    <a:pt x="211" y="84"/>
                  </a:lnTo>
                  <a:lnTo>
                    <a:pt x="211" y="86"/>
                  </a:lnTo>
                  <a:lnTo>
                    <a:pt x="210" y="86"/>
                  </a:lnTo>
                  <a:lnTo>
                    <a:pt x="210" y="84"/>
                  </a:lnTo>
                  <a:lnTo>
                    <a:pt x="211" y="84"/>
                  </a:lnTo>
                  <a:lnTo>
                    <a:pt x="211" y="83"/>
                  </a:lnTo>
                  <a:lnTo>
                    <a:pt x="213" y="83"/>
                  </a:lnTo>
                  <a:lnTo>
                    <a:pt x="213" y="84"/>
                  </a:lnTo>
                  <a:close/>
                  <a:moveTo>
                    <a:pt x="167" y="83"/>
                  </a:moveTo>
                  <a:lnTo>
                    <a:pt x="167" y="82"/>
                  </a:lnTo>
                  <a:lnTo>
                    <a:pt x="167" y="83"/>
                  </a:lnTo>
                  <a:close/>
                  <a:moveTo>
                    <a:pt x="157" y="84"/>
                  </a:moveTo>
                  <a:lnTo>
                    <a:pt x="155" y="84"/>
                  </a:lnTo>
                  <a:lnTo>
                    <a:pt x="154" y="84"/>
                  </a:lnTo>
                  <a:lnTo>
                    <a:pt x="155" y="84"/>
                  </a:lnTo>
                  <a:lnTo>
                    <a:pt x="155" y="83"/>
                  </a:lnTo>
                  <a:lnTo>
                    <a:pt x="157" y="82"/>
                  </a:lnTo>
                  <a:lnTo>
                    <a:pt x="157" y="83"/>
                  </a:lnTo>
                  <a:lnTo>
                    <a:pt x="157" y="84"/>
                  </a:lnTo>
                  <a:close/>
                  <a:moveTo>
                    <a:pt x="158" y="82"/>
                  </a:moveTo>
                  <a:lnTo>
                    <a:pt x="157" y="82"/>
                  </a:lnTo>
                  <a:lnTo>
                    <a:pt x="158" y="80"/>
                  </a:lnTo>
                  <a:lnTo>
                    <a:pt x="158" y="82"/>
                  </a:lnTo>
                  <a:close/>
                  <a:moveTo>
                    <a:pt x="163" y="82"/>
                  </a:moveTo>
                  <a:lnTo>
                    <a:pt x="164" y="82"/>
                  </a:lnTo>
                  <a:lnTo>
                    <a:pt x="163" y="82"/>
                  </a:lnTo>
                  <a:lnTo>
                    <a:pt x="163" y="83"/>
                  </a:lnTo>
                  <a:lnTo>
                    <a:pt x="162" y="82"/>
                  </a:lnTo>
                  <a:lnTo>
                    <a:pt x="162" y="80"/>
                  </a:lnTo>
                  <a:lnTo>
                    <a:pt x="163" y="80"/>
                  </a:lnTo>
                  <a:lnTo>
                    <a:pt x="163" y="82"/>
                  </a:lnTo>
                  <a:close/>
                  <a:moveTo>
                    <a:pt x="154" y="80"/>
                  </a:moveTo>
                  <a:lnTo>
                    <a:pt x="154" y="82"/>
                  </a:lnTo>
                  <a:lnTo>
                    <a:pt x="155" y="80"/>
                  </a:lnTo>
                  <a:lnTo>
                    <a:pt x="155" y="82"/>
                  </a:lnTo>
                  <a:lnTo>
                    <a:pt x="157" y="82"/>
                  </a:lnTo>
                  <a:lnTo>
                    <a:pt x="155" y="82"/>
                  </a:lnTo>
                  <a:lnTo>
                    <a:pt x="155" y="83"/>
                  </a:lnTo>
                  <a:lnTo>
                    <a:pt x="154" y="83"/>
                  </a:lnTo>
                  <a:lnTo>
                    <a:pt x="154" y="84"/>
                  </a:lnTo>
                  <a:lnTo>
                    <a:pt x="153" y="84"/>
                  </a:lnTo>
                  <a:lnTo>
                    <a:pt x="151" y="83"/>
                  </a:lnTo>
                  <a:lnTo>
                    <a:pt x="150" y="82"/>
                  </a:lnTo>
                  <a:lnTo>
                    <a:pt x="151" y="82"/>
                  </a:lnTo>
                  <a:lnTo>
                    <a:pt x="151" y="83"/>
                  </a:lnTo>
                  <a:lnTo>
                    <a:pt x="151" y="82"/>
                  </a:lnTo>
                  <a:lnTo>
                    <a:pt x="151" y="80"/>
                  </a:lnTo>
                  <a:lnTo>
                    <a:pt x="153" y="80"/>
                  </a:lnTo>
                  <a:lnTo>
                    <a:pt x="153" y="82"/>
                  </a:lnTo>
                  <a:lnTo>
                    <a:pt x="153" y="80"/>
                  </a:lnTo>
                  <a:lnTo>
                    <a:pt x="154" y="80"/>
                  </a:lnTo>
                  <a:close/>
                  <a:moveTo>
                    <a:pt x="151" y="80"/>
                  </a:moveTo>
                  <a:lnTo>
                    <a:pt x="151" y="79"/>
                  </a:lnTo>
                  <a:lnTo>
                    <a:pt x="151" y="80"/>
                  </a:lnTo>
                  <a:lnTo>
                    <a:pt x="153" y="80"/>
                  </a:lnTo>
                  <a:lnTo>
                    <a:pt x="151" y="80"/>
                  </a:lnTo>
                  <a:lnTo>
                    <a:pt x="151" y="82"/>
                  </a:lnTo>
                  <a:lnTo>
                    <a:pt x="150" y="82"/>
                  </a:lnTo>
                  <a:lnTo>
                    <a:pt x="150" y="80"/>
                  </a:lnTo>
                  <a:lnTo>
                    <a:pt x="150" y="79"/>
                  </a:lnTo>
                  <a:lnTo>
                    <a:pt x="151" y="79"/>
                  </a:lnTo>
                  <a:lnTo>
                    <a:pt x="151" y="80"/>
                  </a:lnTo>
                  <a:close/>
                  <a:moveTo>
                    <a:pt x="163" y="80"/>
                  </a:moveTo>
                  <a:lnTo>
                    <a:pt x="162" y="80"/>
                  </a:lnTo>
                  <a:lnTo>
                    <a:pt x="162" y="79"/>
                  </a:lnTo>
                  <a:lnTo>
                    <a:pt x="163" y="79"/>
                  </a:lnTo>
                  <a:lnTo>
                    <a:pt x="163" y="80"/>
                  </a:lnTo>
                  <a:close/>
                  <a:moveTo>
                    <a:pt x="155" y="80"/>
                  </a:moveTo>
                  <a:lnTo>
                    <a:pt x="154" y="79"/>
                  </a:lnTo>
                  <a:lnTo>
                    <a:pt x="155" y="79"/>
                  </a:lnTo>
                  <a:lnTo>
                    <a:pt x="155" y="80"/>
                  </a:lnTo>
                  <a:close/>
                  <a:moveTo>
                    <a:pt x="162" y="79"/>
                  </a:moveTo>
                  <a:lnTo>
                    <a:pt x="162" y="80"/>
                  </a:lnTo>
                  <a:lnTo>
                    <a:pt x="160" y="80"/>
                  </a:lnTo>
                  <a:lnTo>
                    <a:pt x="160" y="79"/>
                  </a:lnTo>
                  <a:lnTo>
                    <a:pt x="160" y="80"/>
                  </a:lnTo>
                  <a:lnTo>
                    <a:pt x="160" y="79"/>
                  </a:lnTo>
                  <a:lnTo>
                    <a:pt x="160" y="78"/>
                  </a:lnTo>
                  <a:lnTo>
                    <a:pt x="162" y="78"/>
                  </a:lnTo>
                  <a:lnTo>
                    <a:pt x="162" y="79"/>
                  </a:lnTo>
                  <a:close/>
                  <a:moveTo>
                    <a:pt x="154" y="78"/>
                  </a:moveTo>
                  <a:lnTo>
                    <a:pt x="154" y="79"/>
                  </a:lnTo>
                  <a:lnTo>
                    <a:pt x="153" y="79"/>
                  </a:lnTo>
                  <a:lnTo>
                    <a:pt x="153" y="78"/>
                  </a:lnTo>
                  <a:lnTo>
                    <a:pt x="154" y="78"/>
                  </a:lnTo>
                  <a:close/>
                  <a:moveTo>
                    <a:pt x="157" y="78"/>
                  </a:moveTo>
                  <a:lnTo>
                    <a:pt x="157" y="79"/>
                  </a:lnTo>
                  <a:lnTo>
                    <a:pt x="157" y="78"/>
                  </a:lnTo>
                  <a:lnTo>
                    <a:pt x="158" y="78"/>
                  </a:lnTo>
                  <a:lnTo>
                    <a:pt x="158" y="79"/>
                  </a:lnTo>
                  <a:lnTo>
                    <a:pt x="159" y="79"/>
                  </a:lnTo>
                  <a:lnTo>
                    <a:pt x="158" y="80"/>
                  </a:lnTo>
                  <a:lnTo>
                    <a:pt x="157" y="80"/>
                  </a:lnTo>
                  <a:lnTo>
                    <a:pt x="157" y="79"/>
                  </a:lnTo>
                  <a:lnTo>
                    <a:pt x="157" y="78"/>
                  </a:lnTo>
                  <a:lnTo>
                    <a:pt x="155" y="78"/>
                  </a:lnTo>
                  <a:lnTo>
                    <a:pt x="155" y="77"/>
                  </a:lnTo>
                  <a:lnTo>
                    <a:pt x="157" y="77"/>
                  </a:lnTo>
                  <a:lnTo>
                    <a:pt x="157" y="78"/>
                  </a:lnTo>
                  <a:close/>
                  <a:moveTo>
                    <a:pt x="167" y="77"/>
                  </a:moveTo>
                  <a:lnTo>
                    <a:pt x="167" y="78"/>
                  </a:lnTo>
                  <a:lnTo>
                    <a:pt x="167" y="77"/>
                  </a:lnTo>
                  <a:lnTo>
                    <a:pt x="167" y="75"/>
                  </a:lnTo>
                  <a:lnTo>
                    <a:pt x="168" y="75"/>
                  </a:lnTo>
                  <a:lnTo>
                    <a:pt x="168" y="77"/>
                  </a:lnTo>
                  <a:lnTo>
                    <a:pt x="167" y="77"/>
                  </a:lnTo>
                  <a:close/>
                  <a:moveTo>
                    <a:pt x="172" y="75"/>
                  </a:moveTo>
                  <a:lnTo>
                    <a:pt x="173" y="77"/>
                  </a:lnTo>
                  <a:lnTo>
                    <a:pt x="173" y="75"/>
                  </a:lnTo>
                  <a:lnTo>
                    <a:pt x="173" y="77"/>
                  </a:lnTo>
                  <a:lnTo>
                    <a:pt x="174" y="77"/>
                  </a:lnTo>
                  <a:lnTo>
                    <a:pt x="173" y="77"/>
                  </a:lnTo>
                  <a:lnTo>
                    <a:pt x="174" y="77"/>
                  </a:lnTo>
                  <a:lnTo>
                    <a:pt x="174" y="78"/>
                  </a:lnTo>
                  <a:lnTo>
                    <a:pt x="173" y="78"/>
                  </a:lnTo>
                  <a:lnTo>
                    <a:pt x="171" y="77"/>
                  </a:lnTo>
                  <a:lnTo>
                    <a:pt x="171" y="75"/>
                  </a:lnTo>
                  <a:lnTo>
                    <a:pt x="171" y="77"/>
                  </a:lnTo>
                  <a:lnTo>
                    <a:pt x="172" y="77"/>
                  </a:lnTo>
                  <a:lnTo>
                    <a:pt x="171" y="75"/>
                  </a:lnTo>
                  <a:lnTo>
                    <a:pt x="172" y="75"/>
                  </a:lnTo>
                  <a:close/>
                  <a:moveTo>
                    <a:pt x="177" y="72"/>
                  </a:moveTo>
                  <a:lnTo>
                    <a:pt x="177" y="73"/>
                  </a:lnTo>
                  <a:lnTo>
                    <a:pt x="178" y="73"/>
                  </a:lnTo>
                  <a:lnTo>
                    <a:pt x="177" y="73"/>
                  </a:lnTo>
                  <a:lnTo>
                    <a:pt x="177" y="74"/>
                  </a:lnTo>
                  <a:lnTo>
                    <a:pt x="178" y="74"/>
                  </a:lnTo>
                  <a:lnTo>
                    <a:pt x="177" y="74"/>
                  </a:lnTo>
                  <a:lnTo>
                    <a:pt x="177" y="75"/>
                  </a:lnTo>
                  <a:lnTo>
                    <a:pt x="176" y="75"/>
                  </a:lnTo>
                  <a:lnTo>
                    <a:pt x="176" y="77"/>
                  </a:lnTo>
                  <a:lnTo>
                    <a:pt x="174" y="77"/>
                  </a:lnTo>
                  <a:lnTo>
                    <a:pt x="174" y="75"/>
                  </a:lnTo>
                  <a:lnTo>
                    <a:pt x="174" y="77"/>
                  </a:lnTo>
                  <a:lnTo>
                    <a:pt x="174" y="75"/>
                  </a:lnTo>
                  <a:lnTo>
                    <a:pt x="173" y="75"/>
                  </a:lnTo>
                  <a:lnTo>
                    <a:pt x="174" y="74"/>
                  </a:lnTo>
                  <a:lnTo>
                    <a:pt x="173" y="74"/>
                  </a:lnTo>
                  <a:lnTo>
                    <a:pt x="174" y="74"/>
                  </a:lnTo>
                  <a:lnTo>
                    <a:pt x="174" y="73"/>
                  </a:lnTo>
                  <a:lnTo>
                    <a:pt x="176" y="73"/>
                  </a:lnTo>
                  <a:lnTo>
                    <a:pt x="174" y="73"/>
                  </a:lnTo>
                  <a:lnTo>
                    <a:pt x="176" y="73"/>
                  </a:lnTo>
                  <a:lnTo>
                    <a:pt x="176" y="74"/>
                  </a:lnTo>
                  <a:lnTo>
                    <a:pt x="176" y="73"/>
                  </a:lnTo>
                  <a:lnTo>
                    <a:pt x="177" y="73"/>
                  </a:lnTo>
                  <a:lnTo>
                    <a:pt x="177" y="72"/>
                  </a:lnTo>
                  <a:lnTo>
                    <a:pt x="176" y="72"/>
                  </a:lnTo>
                  <a:lnTo>
                    <a:pt x="177" y="72"/>
                  </a:lnTo>
                  <a:close/>
                  <a:moveTo>
                    <a:pt x="178" y="70"/>
                  </a:moveTo>
                  <a:lnTo>
                    <a:pt x="179" y="70"/>
                  </a:lnTo>
                  <a:lnTo>
                    <a:pt x="179" y="72"/>
                  </a:lnTo>
                  <a:lnTo>
                    <a:pt x="181" y="72"/>
                  </a:lnTo>
                  <a:lnTo>
                    <a:pt x="179" y="72"/>
                  </a:lnTo>
                  <a:lnTo>
                    <a:pt x="179" y="73"/>
                  </a:lnTo>
                  <a:lnTo>
                    <a:pt x="178" y="73"/>
                  </a:lnTo>
                  <a:lnTo>
                    <a:pt x="178" y="72"/>
                  </a:lnTo>
                  <a:lnTo>
                    <a:pt x="177" y="72"/>
                  </a:lnTo>
                  <a:lnTo>
                    <a:pt x="178" y="72"/>
                  </a:lnTo>
                  <a:lnTo>
                    <a:pt x="178" y="70"/>
                  </a:lnTo>
                  <a:lnTo>
                    <a:pt x="177" y="70"/>
                  </a:lnTo>
                  <a:lnTo>
                    <a:pt x="178" y="70"/>
                  </a:lnTo>
                  <a:lnTo>
                    <a:pt x="178" y="69"/>
                  </a:lnTo>
                  <a:lnTo>
                    <a:pt x="178" y="70"/>
                  </a:lnTo>
                  <a:close/>
                  <a:moveTo>
                    <a:pt x="176" y="68"/>
                  </a:moveTo>
                  <a:lnTo>
                    <a:pt x="177" y="68"/>
                  </a:lnTo>
                  <a:lnTo>
                    <a:pt x="177" y="69"/>
                  </a:lnTo>
                  <a:lnTo>
                    <a:pt x="176" y="69"/>
                  </a:lnTo>
                  <a:lnTo>
                    <a:pt x="177" y="69"/>
                  </a:lnTo>
                  <a:lnTo>
                    <a:pt x="176" y="69"/>
                  </a:lnTo>
                  <a:lnTo>
                    <a:pt x="176" y="70"/>
                  </a:lnTo>
                  <a:lnTo>
                    <a:pt x="174" y="70"/>
                  </a:lnTo>
                  <a:lnTo>
                    <a:pt x="174" y="72"/>
                  </a:lnTo>
                  <a:lnTo>
                    <a:pt x="174" y="73"/>
                  </a:lnTo>
                  <a:lnTo>
                    <a:pt x="173" y="72"/>
                  </a:lnTo>
                  <a:lnTo>
                    <a:pt x="173" y="73"/>
                  </a:lnTo>
                  <a:lnTo>
                    <a:pt x="172" y="73"/>
                  </a:lnTo>
                  <a:lnTo>
                    <a:pt x="171" y="73"/>
                  </a:lnTo>
                  <a:lnTo>
                    <a:pt x="171" y="74"/>
                  </a:lnTo>
                  <a:lnTo>
                    <a:pt x="171" y="73"/>
                  </a:lnTo>
                  <a:lnTo>
                    <a:pt x="169" y="74"/>
                  </a:lnTo>
                  <a:lnTo>
                    <a:pt x="169" y="73"/>
                  </a:lnTo>
                  <a:lnTo>
                    <a:pt x="171" y="73"/>
                  </a:lnTo>
                  <a:lnTo>
                    <a:pt x="169" y="72"/>
                  </a:lnTo>
                  <a:lnTo>
                    <a:pt x="171" y="72"/>
                  </a:lnTo>
                  <a:lnTo>
                    <a:pt x="169" y="72"/>
                  </a:lnTo>
                  <a:lnTo>
                    <a:pt x="168" y="72"/>
                  </a:lnTo>
                  <a:lnTo>
                    <a:pt x="169" y="72"/>
                  </a:lnTo>
                  <a:lnTo>
                    <a:pt x="168" y="72"/>
                  </a:lnTo>
                  <a:lnTo>
                    <a:pt x="168" y="70"/>
                  </a:lnTo>
                  <a:lnTo>
                    <a:pt x="169" y="70"/>
                  </a:lnTo>
                  <a:lnTo>
                    <a:pt x="169" y="72"/>
                  </a:lnTo>
                  <a:lnTo>
                    <a:pt x="171" y="72"/>
                  </a:lnTo>
                  <a:lnTo>
                    <a:pt x="171" y="70"/>
                  </a:lnTo>
                  <a:lnTo>
                    <a:pt x="169" y="70"/>
                  </a:lnTo>
                  <a:lnTo>
                    <a:pt x="171" y="70"/>
                  </a:lnTo>
                  <a:lnTo>
                    <a:pt x="171" y="72"/>
                  </a:lnTo>
                  <a:lnTo>
                    <a:pt x="171" y="70"/>
                  </a:lnTo>
                  <a:lnTo>
                    <a:pt x="172" y="70"/>
                  </a:lnTo>
                  <a:lnTo>
                    <a:pt x="172" y="72"/>
                  </a:lnTo>
                  <a:lnTo>
                    <a:pt x="172" y="70"/>
                  </a:lnTo>
                  <a:lnTo>
                    <a:pt x="172" y="72"/>
                  </a:lnTo>
                  <a:lnTo>
                    <a:pt x="173" y="72"/>
                  </a:lnTo>
                  <a:lnTo>
                    <a:pt x="173" y="70"/>
                  </a:lnTo>
                  <a:lnTo>
                    <a:pt x="173" y="69"/>
                  </a:lnTo>
                  <a:lnTo>
                    <a:pt x="173" y="70"/>
                  </a:lnTo>
                  <a:lnTo>
                    <a:pt x="174" y="70"/>
                  </a:lnTo>
                  <a:lnTo>
                    <a:pt x="174" y="69"/>
                  </a:lnTo>
                  <a:lnTo>
                    <a:pt x="174" y="70"/>
                  </a:lnTo>
                  <a:lnTo>
                    <a:pt x="174" y="69"/>
                  </a:lnTo>
                  <a:lnTo>
                    <a:pt x="174" y="68"/>
                  </a:lnTo>
                  <a:lnTo>
                    <a:pt x="174" y="69"/>
                  </a:lnTo>
                  <a:lnTo>
                    <a:pt x="176" y="69"/>
                  </a:lnTo>
                  <a:lnTo>
                    <a:pt x="174" y="68"/>
                  </a:lnTo>
                  <a:lnTo>
                    <a:pt x="176" y="68"/>
                  </a:lnTo>
                  <a:lnTo>
                    <a:pt x="176" y="69"/>
                  </a:lnTo>
                  <a:lnTo>
                    <a:pt x="176" y="68"/>
                  </a:lnTo>
                  <a:close/>
                  <a:moveTo>
                    <a:pt x="179" y="65"/>
                  </a:moveTo>
                  <a:lnTo>
                    <a:pt x="181" y="65"/>
                  </a:lnTo>
                  <a:lnTo>
                    <a:pt x="179" y="65"/>
                  </a:lnTo>
                  <a:lnTo>
                    <a:pt x="181" y="65"/>
                  </a:lnTo>
                  <a:lnTo>
                    <a:pt x="181" y="66"/>
                  </a:lnTo>
                  <a:lnTo>
                    <a:pt x="179" y="66"/>
                  </a:lnTo>
                  <a:lnTo>
                    <a:pt x="179" y="65"/>
                  </a:lnTo>
                  <a:close/>
                  <a:moveTo>
                    <a:pt x="183" y="64"/>
                  </a:moveTo>
                  <a:lnTo>
                    <a:pt x="185" y="64"/>
                  </a:lnTo>
                  <a:lnTo>
                    <a:pt x="183" y="64"/>
                  </a:lnTo>
                  <a:lnTo>
                    <a:pt x="185" y="64"/>
                  </a:lnTo>
                  <a:lnTo>
                    <a:pt x="183" y="64"/>
                  </a:lnTo>
                  <a:lnTo>
                    <a:pt x="183" y="65"/>
                  </a:lnTo>
                  <a:lnTo>
                    <a:pt x="183" y="64"/>
                  </a:lnTo>
                  <a:close/>
                  <a:moveTo>
                    <a:pt x="200" y="64"/>
                  </a:moveTo>
                  <a:lnTo>
                    <a:pt x="201" y="65"/>
                  </a:lnTo>
                  <a:lnTo>
                    <a:pt x="201" y="64"/>
                  </a:lnTo>
                  <a:lnTo>
                    <a:pt x="202" y="64"/>
                  </a:lnTo>
                  <a:lnTo>
                    <a:pt x="202" y="65"/>
                  </a:lnTo>
                  <a:lnTo>
                    <a:pt x="204" y="65"/>
                  </a:lnTo>
                  <a:lnTo>
                    <a:pt x="204" y="66"/>
                  </a:lnTo>
                  <a:lnTo>
                    <a:pt x="204" y="68"/>
                  </a:lnTo>
                  <a:lnTo>
                    <a:pt x="204" y="66"/>
                  </a:lnTo>
                  <a:lnTo>
                    <a:pt x="204" y="68"/>
                  </a:lnTo>
                  <a:lnTo>
                    <a:pt x="202" y="68"/>
                  </a:lnTo>
                  <a:lnTo>
                    <a:pt x="202" y="69"/>
                  </a:lnTo>
                  <a:lnTo>
                    <a:pt x="201" y="69"/>
                  </a:lnTo>
                  <a:lnTo>
                    <a:pt x="201" y="68"/>
                  </a:lnTo>
                  <a:lnTo>
                    <a:pt x="201" y="69"/>
                  </a:lnTo>
                  <a:lnTo>
                    <a:pt x="200" y="69"/>
                  </a:lnTo>
                  <a:lnTo>
                    <a:pt x="201" y="69"/>
                  </a:lnTo>
                  <a:lnTo>
                    <a:pt x="202" y="69"/>
                  </a:lnTo>
                  <a:lnTo>
                    <a:pt x="201" y="70"/>
                  </a:lnTo>
                  <a:lnTo>
                    <a:pt x="200" y="72"/>
                  </a:lnTo>
                  <a:lnTo>
                    <a:pt x="202" y="70"/>
                  </a:lnTo>
                  <a:lnTo>
                    <a:pt x="202" y="72"/>
                  </a:lnTo>
                  <a:lnTo>
                    <a:pt x="201" y="73"/>
                  </a:lnTo>
                  <a:lnTo>
                    <a:pt x="200" y="74"/>
                  </a:lnTo>
                  <a:lnTo>
                    <a:pt x="201" y="74"/>
                  </a:lnTo>
                  <a:lnTo>
                    <a:pt x="202" y="73"/>
                  </a:lnTo>
                  <a:lnTo>
                    <a:pt x="201" y="74"/>
                  </a:lnTo>
                  <a:lnTo>
                    <a:pt x="202" y="74"/>
                  </a:lnTo>
                  <a:lnTo>
                    <a:pt x="202" y="73"/>
                  </a:lnTo>
                  <a:lnTo>
                    <a:pt x="204" y="73"/>
                  </a:lnTo>
                  <a:lnTo>
                    <a:pt x="202" y="74"/>
                  </a:lnTo>
                  <a:lnTo>
                    <a:pt x="202" y="75"/>
                  </a:lnTo>
                  <a:lnTo>
                    <a:pt x="202" y="77"/>
                  </a:lnTo>
                  <a:lnTo>
                    <a:pt x="202" y="78"/>
                  </a:lnTo>
                  <a:lnTo>
                    <a:pt x="202" y="79"/>
                  </a:lnTo>
                  <a:lnTo>
                    <a:pt x="201" y="80"/>
                  </a:lnTo>
                  <a:lnTo>
                    <a:pt x="202" y="80"/>
                  </a:lnTo>
                  <a:lnTo>
                    <a:pt x="202" y="79"/>
                  </a:lnTo>
                  <a:lnTo>
                    <a:pt x="202" y="78"/>
                  </a:lnTo>
                  <a:lnTo>
                    <a:pt x="202" y="77"/>
                  </a:lnTo>
                  <a:lnTo>
                    <a:pt x="202" y="75"/>
                  </a:lnTo>
                  <a:lnTo>
                    <a:pt x="202" y="74"/>
                  </a:lnTo>
                  <a:lnTo>
                    <a:pt x="204" y="74"/>
                  </a:lnTo>
                  <a:lnTo>
                    <a:pt x="204" y="73"/>
                  </a:lnTo>
                  <a:lnTo>
                    <a:pt x="204" y="72"/>
                  </a:lnTo>
                  <a:lnTo>
                    <a:pt x="204" y="70"/>
                  </a:lnTo>
                  <a:lnTo>
                    <a:pt x="205" y="70"/>
                  </a:lnTo>
                  <a:lnTo>
                    <a:pt x="204" y="70"/>
                  </a:lnTo>
                  <a:lnTo>
                    <a:pt x="204" y="69"/>
                  </a:lnTo>
                  <a:lnTo>
                    <a:pt x="205" y="69"/>
                  </a:lnTo>
                  <a:lnTo>
                    <a:pt x="205" y="68"/>
                  </a:lnTo>
                  <a:lnTo>
                    <a:pt x="207" y="68"/>
                  </a:lnTo>
                  <a:lnTo>
                    <a:pt x="209" y="68"/>
                  </a:lnTo>
                  <a:lnTo>
                    <a:pt x="209" y="69"/>
                  </a:lnTo>
                  <a:lnTo>
                    <a:pt x="209" y="70"/>
                  </a:lnTo>
                  <a:lnTo>
                    <a:pt x="209" y="72"/>
                  </a:lnTo>
                  <a:lnTo>
                    <a:pt x="209" y="70"/>
                  </a:lnTo>
                  <a:lnTo>
                    <a:pt x="210" y="70"/>
                  </a:lnTo>
                  <a:lnTo>
                    <a:pt x="210" y="69"/>
                  </a:lnTo>
                  <a:lnTo>
                    <a:pt x="211" y="69"/>
                  </a:lnTo>
                  <a:lnTo>
                    <a:pt x="211" y="70"/>
                  </a:lnTo>
                  <a:lnTo>
                    <a:pt x="210" y="72"/>
                  </a:lnTo>
                  <a:lnTo>
                    <a:pt x="211" y="72"/>
                  </a:lnTo>
                  <a:lnTo>
                    <a:pt x="211" y="70"/>
                  </a:lnTo>
                  <a:lnTo>
                    <a:pt x="213" y="70"/>
                  </a:lnTo>
                  <a:lnTo>
                    <a:pt x="213" y="72"/>
                  </a:lnTo>
                  <a:lnTo>
                    <a:pt x="214" y="72"/>
                  </a:lnTo>
                  <a:lnTo>
                    <a:pt x="214" y="73"/>
                  </a:lnTo>
                  <a:lnTo>
                    <a:pt x="213" y="73"/>
                  </a:lnTo>
                  <a:lnTo>
                    <a:pt x="215" y="73"/>
                  </a:lnTo>
                  <a:lnTo>
                    <a:pt x="216" y="74"/>
                  </a:lnTo>
                  <a:lnTo>
                    <a:pt x="216" y="75"/>
                  </a:lnTo>
                  <a:lnTo>
                    <a:pt x="216" y="74"/>
                  </a:lnTo>
                  <a:lnTo>
                    <a:pt x="218" y="74"/>
                  </a:lnTo>
                  <a:lnTo>
                    <a:pt x="218" y="75"/>
                  </a:lnTo>
                  <a:lnTo>
                    <a:pt x="218" y="77"/>
                  </a:lnTo>
                  <a:lnTo>
                    <a:pt x="215" y="78"/>
                  </a:lnTo>
                  <a:lnTo>
                    <a:pt x="214" y="78"/>
                  </a:lnTo>
                  <a:lnTo>
                    <a:pt x="214" y="79"/>
                  </a:lnTo>
                  <a:lnTo>
                    <a:pt x="213" y="80"/>
                  </a:lnTo>
                  <a:lnTo>
                    <a:pt x="210" y="80"/>
                  </a:lnTo>
                  <a:lnTo>
                    <a:pt x="207" y="79"/>
                  </a:lnTo>
                  <a:lnTo>
                    <a:pt x="206" y="79"/>
                  </a:lnTo>
                  <a:lnTo>
                    <a:pt x="205" y="79"/>
                  </a:lnTo>
                  <a:lnTo>
                    <a:pt x="205" y="80"/>
                  </a:lnTo>
                  <a:lnTo>
                    <a:pt x="205" y="79"/>
                  </a:lnTo>
                  <a:lnTo>
                    <a:pt x="206" y="80"/>
                  </a:lnTo>
                  <a:lnTo>
                    <a:pt x="205" y="80"/>
                  </a:lnTo>
                  <a:lnTo>
                    <a:pt x="206" y="80"/>
                  </a:lnTo>
                  <a:lnTo>
                    <a:pt x="207" y="80"/>
                  </a:lnTo>
                  <a:lnTo>
                    <a:pt x="207" y="82"/>
                  </a:lnTo>
                  <a:lnTo>
                    <a:pt x="209" y="82"/>
                  </a:lnTo>
                  <a:lnTo>
                    <a:pt x="210" y="82"/>
                  </a:lnTo>
                  <a:lnTo>
                    <a:pt x="210" y="83"/>
                  </a:lnTo>
                  <a:lnTo>
                    <a:pt x="209" y="83"/>
                  </a:lnTo>
                  <a:lnTo>
                    <a:pt x="209" y="84"/>
                  </a:lnTo>
                  <a:lnTo>
                    <a:pt x="209" y="83"/>
                  </a:lnTo>
                  <a:lnTo>
                    <a:pt x="210" y="83"/>
                  </a:lnTo>
                  <a:lnTo>
                    <a:pt x="211" y="83"/>
                  </a:lnTo>
                  <a:lnTo>
                    <a:pt x="210" y="83"/>
                  </a:lnTo>
                  <a:lnTo>
                    <a:pt x="211" y="83"/>
                  </a:lnTo>
                  <a:lnTo>
                    <a:pt x="211" y="84"/>
                  </a:lnTo>
                  <a:lnTo>
                    <a:pt x="210" y="84"/>
                  </a:lnTo>
                  <a:lnTo>
                    <a:pt x="210" y="86"/>
                  </a:lnTo>
                  <a:lnTo>
                    <a:pt x="210" y="87"/>
                  </a:lnTo>
                  <a:lnTo>
                    <a:pt x="209" y="87"/>
                  </a:lnTo>
                  <a:lnTo>
                    <a:pt x="210" y="87"/>
                  </a:lnTo>
                  <a:lnTo>
                    <a:pt x="210" y="86"/>
                  </a:lnTo>
                  <a:lnTo>
                    <a:pt x="211" y="86"/>
                  </a:lnTo>
                  <a:lnTo>
                    <a:pt x="213" y="86"/>
                  </a:lnTo>
                  <a:lnTo>
                    <a:pt x="211" y="86"/>
                  </a:lnTo>
                  <a:lnTo>
                    <a:pt x="211" y="87"/>
                  </a:lnTo>
                  <a:lnTo>
                    <a:pt x="211" y="86"/>
                  </a:lnTo>
                  <a:lnTo>
                    <a:pt x="213" y="86"/>
                  </a:lnTo>
                  <a:lnTo>
                    <a:pt x="213" y="87"/>
                  </a:lnTo>
                  <a:lnTo>
                    <a:pt x="213" y="86"/>
                  </a:lnTo>
                  <a:lnTo>
                    <a:pt x="214" y="84"/>
                  </a:lnTo>
                  <a:lnTo>
                    <a:pt x="213" y="84"/>
                  </a:lnTo>
                  <a:lnTo>
                    <a:pt x="213" y="83"/>
                  </a:lnTo>
                  <a:lnTo>
                    <a:pt x="214" y="83"/>
                  </a:lnTo>
                  <a:lnTo>
                    <a:pt x="214" y="84"/>
                  </a:lnTo>
                  <a:lnTo>
                    <a:pt x="214" y="86"/>
                  </a:lnTo>
                  <a:lnTo>
                    <a:pt x="214" y="87"/>
                  </a:lnTo>
                  <a:lnTo>
                    <a:pt x="215" y="87"/>
                  </a:lnTo>
                  <a:lnTo>
                    <a:pt x="215" y="86"/>
                  </a:lnTo>
                  <a:lnTo>
                    <a:pt x="215" y="84"/>
                  </a:lnTo>
                  <a:lnTo>
                    <a:pt x="216" y="84"/>
                  </a:lnTo>
                  <a:lnTo>
                    <a:pt x="216" y="86"/>
                  </a:lnTo>
                  <a:lnTo>
                    <a:pt x="216" y="84"/>
                  </a:lnTo>
                  <a:lnTo>
                    <a:pt x="216" y="86"/>
                  </a:lnTo>
                  <a:lnTo>
                    <a:pt x="216" y="87"/>
                  </a:lnTo>
                  <a:lnTo>
                    <a:pt x="218" y="87"/>
                  </a:lnTo>
                  <a:lnTo>
                    <a:pt x="218" y="88"/>
                  </a:lnTo>
                  <a:lnTo>
                    <a:pt x="216" y="88"/>
                  </a:lnTo>
                  <a:lnTo>
                    <a:pt x="216" y="89"/>
                  </a:lnTo>
                  <a:lnTo>
                    <a:pt x="215" y="89"/>
                  </a:lnTo>
                  <a:lnTo>
                    <a:pt x="215" y="88"/>
                  </a:lnTo>
                  <a:lnTo>
                    <a:pt x="214" y="87"/>
                  </a:lnTo>
                  <a:lnTo>
                    <a:pt x="213" y="87"/>
                  </a:lnTo>
                  <a:lnTo>
                    <a:pt x="213" y="88"/>
                  </a:lnTo>
                  <a:lnTo>
                    <a:pt x="214" y="88"/>
                  </a:lnTo>
                  <a:lnTo>
                    <a:pt x="214" y="89"/>
                  </a:lnTo>
                  <a:lnTo>
                    <a:pt x="213" y="89"/>
                  </a:lnTo>
                  <a:lnTo>
                    <a:pt x="213" y="91"/>
                  </a:lnTo>
                  <a:lnTo>
                    <a:pt x="211" y="92"/>
                  </a:lnTo>
                  <a:lnTo>
                    <a:pt x="210" y="92"/>
                  </a:lnTo>
                  <a:lnTo>
                    <a:pt x="209" y="92"/>
                  </a:lnTo>
                  <a:lnTo>
                    <a:pt x="209" y="93"/>
                  </a:lnTo>
                  <a:lnTo>
                    <a:pt x="209" y="95"/>
                  </a:lnTo>
                  <a:lnTo>
                    <a:pt x="207" y="95"/>
                  </a:lnTo>
                  <a:lnTo>
                    <a:pt x="207" y="96"/>
                  </a:lnTo>
                  <a:lnTo>
                    <a:pt x="207" y="97"/>
                  </a:lnTo>
                  <a:lnTo>
                    <a:pt x="206" y="97"/>
                  </a:lnTo>
                  <a:lnTo>
                    <a:pt x="206" y="96"/>
                  </a:lnTo>
                  <a:lnTo>
                    <a:pt x="206" y="95"/>
                  </a:lnTo>
                  <a:lnTo>
                    <a:pt x="206" y="93"/>
                  </a:lnTo>
                  <a:lnTo>
                    <a:pt x="207" y="91"/>
                  </a:lnTo>
                  <a:lnTo>
                    <a:pt x="209" y="89"/>
                  </a:lnTo>
                  <a:lnTo>
                    <a:pt x="207" y="88"/>
                  </a:lnTo>
                  <a:lnTo>
                    <a:pt x="207" y="87"/>
                  </a:lnTo>
                  <a:lnTo>
                    <a:pt x="206" y="86"/>
                  </a:lnTo>
                  <a:lnTo>
                    <a:pt x="204" y="84"/>
                  </a:lnTo>
                  <a:lnTo>
                    <a:pt x="202" y="83"/>
                  </a:lnTo>
                  <a:lnTo>
                    <a:pt x="201" y="82"/>
                  </a:lnTo>
                  <a:lnTo>
                    <a:pt x="201" y="80"/>
                  </a:lnTo>
                  <a:lnTo>
                    <a:pt x="200" y="80"/>
                  </a:lnTo>
                  <a:lnTo>
                    <a:pt x="199" y="80"/>
                  </a:lnTo>
                  <a:lnTo>
                    <a:pt x="199" y="82"/>
                  </a:lnTo>
                  <a:lnTo>
                    <a:pt x="197" y="82"/>
                  </a:lnTo>
                  <a:lnTo>
                    <a:pt x="197" y="83"/>
                  </a:lnTo>
                  <a:lnTo>
                    <a:pt x="196" y="83"/>
                  </a:lnTo>
                  <a:lnTo>
                    <a:pt x="195" y="83"/>
                  </a:lnTo>
                  <a:lnTo>
                    <a:pt x="193" y="83"/>
                  </a:lnTo>
                  <a:lnTo>
                    <a:pt x="192" y="83"/>
                  </a:lnTo>
                  <a:lnTo>
                    <a:pt x="192" y="84"/>
                  </a:lnTo>
                  <a:lnTo>
                    <a:pt x="192" y="86"/>
                  </a:lnTo>
                  <a:lnTo>
                    <a:pt x="191" y="86"/>
                  </a:lnTo>
                  <a:lnTo>
                    <a:pt x="191" y="87"/>
                  </a:lnTo>
                  <a:lnTo>
                    <a:pt x="190" y="87"/>
                  </a:lnTo>
                  <a:lnTo>
                    <a:pt x="191" y="88"/>
                  </a:lnTo>
                  <a:lnTo>
                    <a:pt x="190" y="88"/>
                  </a:lnTo>
                  <a:lnTo>
                    <a:pt x="190" y="89"/>
                  </a:lnTo>
                  <a:lnTo>
                    <a:pt x="190" y="91"/>
                  </a:lnTo>
                  <a:lnTo>
                    <a:pt x="190" y="92"/>
                  </a:lnTo>
                  <a:lnTo>
                    <a:pt x="188" y="93"/>
                  </a:lnTo>
                  <a:lnTo>
                    <a:pt x="188" y="95"/>
                  </a:lnTo>
                  <a:lnTo>
                    <a:pt x="190" y="95"/>
                  </a:lnTo>
                  <a:lnTo>
                    <a:pt x="190" y="96"/>
                  </a:lnTo>
                  <a:lnTo>
                    <a:pt x="188" y="96"/>
                  </a:lnTo>
                  <a:lnTo>
                    <a:pt x="190" y="96"/>
                  </a:lnTo>
                  <a:lnTo>
                    <a:pt x="190" y="97"/>
                  </a:lnTo>
                  <a:lnTo>
                    <a:pt x="188" y="97"/>
                  </a:lnTo>
                  <a:lnTo>
                    <a:pt x="188" y="98"/>
                  </a:lnTo>
                  <a:lnTo>
                    <a:pt x="188" y="100"/>
                  </a:lnTo>
                  <a:lnTo>
                    <a:pt x="187" y="98"/>
                  </a:lnTo>
                  <a:lnTo>
                    <a:pt x="186" y="100"/>
                  </a:lnTo>
                  <a:lnTo>
                    <a:pt x="186" y="101"/>
                  </a:lnTo>
                  <a:lnTo>
                    <a:pt x="186" y="102"/>
                  </a:lnTo>
                  <a:lnTo>
                    <a:pt x="185" y="103"/>
                  </a:lnTo>
                  <a:lnTo>
                    <a:pt x="183" y="102"/>
                  </a:lnTo>
                  <a:lnTo>
                    <a:pt x="182" y="102"/>
                  </a:lnTo>
                  <a:lnTo>
                    <a:pt x="181" y="101"/>
                  </a:lnTo>
                  <a:lnTo>
                    <a:pt x="179" y="100"/>
                  </a:lnTo>
                  <a:lnTo>
                    <a:pt x="178" y="100"/>
                  </a:lnTo>
                  <a:lnTo>
                    <a:pt x="178" y="101"/>
                  </a:lnTo>
                  <a:lnTo>
                    <a:pt x="177" y="102"/>
                  </a:lnTo>
                  <a:lnTo>
                    <a:pt x="176" y="103"/>
                  </a:lnTo>
                  <a:lnTo>
                    <a:pt x="174" y="102"/>
                  </a:lnTo>
                  <a:lnTo>
                    <a:pt x="173" y="102"/>
                  </a:lnTo>
                  <a:lnTo>
                    <a:pt x="172" y="101"/>
                  </a:lnTo>
                  <a:lnTo>
                    <a:pt x="171" y="101"/>
                  </a:lnTo>
                  <a:lnTo>
                    <a:pt x="171" y="100"/>
                  </a:lnTo>
                  <a:lnTo>
                    <a:pt x="169" y="98"/>
                  </a:lnTo>
                  <a:lnTo>
                    <a:pt x="169" y="97"/>
                  </a:lnTo>
                  <a:lnTo>
                    <a:pt x="168" y="96"/>
                  </a:lnTo>
                  <a:lnTo>
                    <a:pt x="167" y="93"/>
                  </a:lnTo>
                  <a:lnTo>
                    <a:pt x="165" y="92"/>
                  </a:lnTo>
                  <a:lnTo>
                    <a:pt x="164" y="93"/>
                  </a:lnTo>
                  <a:lnTo>
                    <a:pt x="163" y="93"/>
                  </a:lnTo>
                  <a:lnTo>
                    <a:pt x="163" y="95"/>
                  </a:lnTo>
                  <a:lnTo>
                    <a:pt x="164" y="96"/>
                  </a:lnTo>
                  <a:lnTo>
                    <a:pt x="163" y="97"/>
                  </a:lnTo>
                  <a:lnTo>
                    <a:pt x="162" y="96"/>
                  </a:lnTo>
                  <a:lnTo>
                    <a:pt x="162" y="97"/>
                  </a:lnTo>
                  <a:lnTo>
                    <a:pt x="159" y="97"/>
                  </a:lnTo>
                  <a:lnTo>
                    <a:pt x="158" y="97"/>
                  </a:lnTo>
                  <a:lnTo>
                    <a:pt x="159" y="98"/>
                  </a:lnTo>
                  <a:lnTo>
                    <a:pt x="159" y="100"/>
                  </a:lnTo>
                  <a:lnTo>
                    <a:pt x="159" y="101"/>
                  </a:lnTo>
                  <a:lnTo>
                    <a:pt x="159" y="102"/>
                  </a:lnTo>
                  <a:lnTo>
                    <a:pt x="159" y="103"/>
                  </a:lnTo>
                  <a:lnTo>
                    <a:pt x="158" y="103"/>
                  </a:lnTo>
                  <a:lnTo>
                    <a:pt x="159" y="105"/>
                  </a:lnTo>
                  <a:lnTo>
                    <a:pt x="158" y="106"/>
                  </a:lnTo>
                  <a:lnTo>
                    <a:pt x="158" y="107"/>
                  </a:lnTo>
                  <a:lnTo>
                    <a:pt x="155" y="106"/>
                  </a:lnTo>
                  <a:lnTo>
                    <a:pt x="153" y="105"/>
                  </a:lnTo>
                  <a:lnTo>
                    <a:pt x="150" y="105"/>
                  </a:lnTo>
                  <a:lnTo>
                    <a:pt x="149" y="103"/>
                  </a:lnTo>
                  <a:lnTo>
                    <a:pt x="148" y="103"/>
                  </a:lnTo>
                  <a:lnTo>
                    <a:pt x="148" y="105"/>
                  </a:lnTo>
                  <a:lnTo>
                    <a:pt x="148" y="106"/>
                  </a:lnTo>
                  <a:lnTo>
                    <a:pt x="148" y="109"/>
                  </a:lnTo>
                  <a:lnTo>
                    <a:pt x="148" y="110"/>
                  </a:lnTo>
                  <a:lnTo>
                    <a:pt x="146" y="111"/>
                  </a:lnTo>
                  <a:lnTo>
                    <a:pt x="146" y="112"/>
                  </a:lnTo>
                  <a:lnTo>
                    <a:pt x="145" y="111"/>
                  </a:lnTo>
                  <a:lnTo>
                    <a:pt x="143" y="110"/>
                  </a:lnTo>
                  <a:lnTo>
                    <a:pt x="143" y="111"/>
                  </a:lnTo>
                  <a:lnTo>
                    <a:pt x="140" y="114"/>
                  </a:lnTo>
                  <a:lnTo>
                    <a:pt x="139" y="117"/>
                  </a:lnTo>
                  <a:lnTo>
                    <a:pt x="139" y="119"/>
                  </a:lnTo>
                  <a:lnTo>
                    <a:pt x="137" y="119"/>
                  </a:lnTo>
                  <a:lnTo>
                    <a:pt x="136" y="120"/>
                  </a:lnTo>
                  <a:lnTo>
                    <a:pt x="139" y="124"/>
                  </a:lnTo>
                  <a:lnTo>
                    <a:pt x="139" y="125"/>
                  </a:lnTo>
                  <a:lnTo>
                    <a:pt x="137" y="126"/>
                  </a:lnTo>
                  <a:lnTo>
                    <a:pt x="136" y="128"/>
                  </a:lnTo>
                  <a:lnTo>
                    <a:pt x="134" y="131"/>
                  </a:lnTo>
                  <a:lnTo>
                    <a:pt x="132" y="133"/>
                  </a:lnTo>
                  <a:lnTo>
                    <a:pt x="132" y="134"/>
                  </a:lnTo>
                  <a:lnTo>
                    <a:pt x="134" y="135"/>
                  </a:lnTo>
                  <a:lnTo>
                    <a:pt x="134" y="137"/>
                  </a:lnTo>
                  <a:lnTo>
                    <a:pt x="131" y="138"/>
                  </a:lnTo>
                  <a:lnTo>
                    <a:pt x="130" y="138"/>
                  </a:lnTo>
                  <a:lnTo>
                    <a:pt x="129" y="138"/>
                  </a:lnTo>
                  <a:lnTo>
                    <a:pt x="129" y="142"/>
                  </a:lnTo>
                  <a:lnTo>
                    <a:pt x="129" y="143"/>
                  </a:lnTo>
                  <a:lnTo>
                    <a:pt x="129" y="144"/>
                  </a:lnTo>
                  <a:lnTo>
                    <a:pt x="127" y="147"/>
                  </a:lnTo>
                  <a:lnTo>
                    <a:pt x="127" y="148"/>
                  </a:lnTo>
                  <a:lnTo>
                    <a:pt x="129" y="148"/>
                  </a:lnTo>
                  <a:lnTo>
                    <a:pt x="127" y="149"/>
                  </a:lnTo>
                  <a:lnTo>
                    <a:pt x="127" y="151"/>
                  </a:lnTo>
                  <a:lnTo>
                    <a:pt x="127" y="152"/>
                  </a:lnTo>
                  <a:lnTo>
                    <a:pt x="126" y="153"/>
                  </a:lnTo>
                  <a:lnTo>
                    <a:pt x="125" y="156"/>
                  </a:lnTo>
                  <a:lnTo>
                    <a:pt x="123" y="158"/>
                  </a:lnTo>
                  <a:lnTo>
                    <a:pt x="125" y="159"/>
                  </a:lnTo>
                  <a:lnTo>
                    <a:pt x="126" y="159"/>
                  </a:lnTo>
                  <a:lnTo>
                    <a:pt x="126" y="163"/>
                  </a:lnTo>
                  <a:lnTo>
                    <a:pt x="125" y="166"/>
                  </a:lnTo>
                  <a:lnTo>
                    <a:pt x="123" y="165"/>
                  </a:lnTo>
                  <a:lnTo>
                    <a:pt x="121" y="165"/>
                  </a:lnTo>
                  <a:lnTo>
                    <a:pt x="120" y="165"/>
                  </a:lnTo>
                  <a:lnTo>
                    <a:pt x="118" y="166"/>
                  </a:lnTo>
                  <a:lnTo>
                    <a:pt x="117" y="168"/>
                  </a:lnTo>
                  <a:lnTo>
                    <a:pt x="116" y="170"/>
                  </a:lnTo>
                  <a:lnTo>
                    <a:pt x="115" y="171"/>
                  </a:lnTo>
                  <a:lnTo>
                    <a:pt x="116" y="172"/>
                  </a:lnTo>
                  <a:lnTo>
                    <a:pt x="115" y="175"/>
                  </a:lnTo>
                  <a:lnTo>
                    <a:pt x="116" y="177"/>
                  </a:lnTo>
                  <a:lnTo>
                    <a:pt x="115" y="179"/>
                  </a:lnTo>
                  <a:lnTo>
                    <a:pt x="115" y="181"/>
                  </a:lnTo>
                  <a:lnTo>
                    <a:pt x="115" y="182"/>
                  </a:lnTo>
                  <a:lnTo>
                    <a:pt x="116" y="185"/>
                  </a:lnTo>
                  <a:lnTo>
                    <a:pt x="116" y="186"/>
                  </a:lnTo>
                  <a:lnTo>
                    <a:pt x="116" y="190"/>
                  </a:lnTo>
                  <a:lnTo>
                    <a:pt x="115" y="193"/>
                  </a:lnTo>
                  <a:lnTo>
                    <a:pt x="116" y="194"/>
                  </a:lnTo>
                  <a:lnTo>
                    <a:pt x="117" y="194"/>
                  </a:lnTo>
                  <a:lnTo>
                    <a:pt x="117" y="195"/>
                  </a:lnTo>
                  <a:lnTo>
                    <a:pt x="118" y="196"/>
                  </a:lnTo>
                  <a:lnTo>
                    <a:pt x="120" y="196"/>
                  </a:lnTo>
                  <a:lnTo>
                    <a:pt x="118" y="198"/>
                  </a:lnTo>
                  <a:lnTo>
                    <a:pt x="118" y="199"/>
                  </a:lnTo>
                  <a:lnTo>
                    <a:pt x="118" y="200"/>
                  </a:lnTo>
                  <a:lnTo>
                    <a:pt x="117" y="200"/>
                  </a:lnTo>
                  <a:lnTo>
                    <a:pt x="116" y="200"/>
                  </a:lnTo>
                  <a:lnTo>
                    <a:pt x="116" y="201"/>
                  </a:lnTo>
                  <a:lnTo>
                    <a:pt x="116" y="203"/>
                  </a:lnTo>
                  <a:lnTo>
                    <a:pt x="116" y="204"/>
                  </a:lnTo>
                  <a:lnTo>
                    <a:pt x="117" y="205"/>
                  </a:lnTo>
                  <a:lnTo>
                    <a:pt x="117" y="207"/>
                  </a:lnTo>
                  <a:lnTo>
                    <a:pt x="117" y="208"/>
                  </a:lnTo>
                  <a:lnTo>
                    <a:pt x="117" y="209"/>
                  </a:lnTo>
                  <a:lnTo>
                    <a:pt x="117" y="210"/>
                  </a:lnTo>
                  <a:lnTo>
                    <a:pt x="117" y="212"/>
                  </a:lnTo>
                  <a:lnTo>
                    <a:pt x="116" y="213"/>
                  </a:lnTo>
                  <a:lnTo>
                    <a:pt x="115" y="213"/>
                  </a:lnTo>
                  <a:lnTo>
                    <a:pt x="113" y="213"/>
                  </a:lnTo>
                  <a:lnTo>
                    <a:pt x="113" y="214"/>
                  </a:lnTo>
                  <a:lnTo>
                    <a:pt x="113" y="216"/>
                  </a:lnTo>
                  <a:lnTo>
                    <a:pt x="112" y="216"/>
                  </a:lnTo>
                  <a:lnTo>
                    <a:pt x="112" y="217"/>
                  </a:lnTo>
                  <a:lnTo>
                    <a:pt x="113" y="219"/>
                  </a:lnTo>
                  <a:lnTo>
                    <a:pt x="113" y="221"/>
                  </a:lnTo>
                  <a:lnTo>
                    <a:pt x="113" y="222"/>
                  </a:lnTo>
                  <a:lnTo>
                    <a:pt x="112" y="223"/>
                  </a:lnTo>
                  <a:lnTo>
                    <a:pt x="112" y="224"/>
                  </a:lnTo>
                  <a:lnTo>
                    <a:pt x="111" y="223"/>
                  </a:lnTo>
                  <a:lnTo>
                    <a:pt x="111" y="222"/>
                  </a:lnTo>
                  <a:lnTo>
                    <a:pt x="109" y="222"/>
                  </a:lnTo>
                  <a:lnTo>
                    <a:pt x="109" y="221"/>
                  </a:lnTo>
                  <a:lnTo>
                    <a:pt x="109" y="222"/>
                  </a:lnTo>
                  <a:lnTo>
                    <a:pt x="109" y="221"/>
                  </a:lnTo>
                  <a:lnTo>
                    <a:pt x="108" y="221"/>
                  </a:lnTo>
                  <a:lnTo>
                    <a:pt x="107" y="221"/>
                  </a:lnTo>
                  <a:lnTo>
                    <a:pt x="108" y="219"/>
                  </a:lnTo>
                  <a:lnTo>
                    <a:pt x="107" y="221"/>
                  </a:lnTo>
                  <a:lnTo>
                    <a:pt x="107" y="219"/>
                  </a:lnTo>
                  <a:lnTo>
                    <a:pt x="108" y="219"/>
                  </a:lnTo>
                  <a:lnTo>
                    <a:pt x="107" y="219"/>
                  </a:lnTo>
                  <a:lnTo>
                    <a:pt x="107" y="218"/>
                  </a:lnTo>
                  <a:lnTo>
                    <a:pt x="107" y="217"/>
                  </a:lnTo>
                  <a:lnTo>
                    <a:pt x="107" y="218"/>
                  </a:lnTo>
                  <a:lnTo>
                    <a:pt x="107" y="217"/>
                  </a:lnTo>
                  <a:lnTo>
                    <a:pt x="107" y="216"/>
                  </a:lnTo>
                  <a:lnTo>
                    <a:pt x="107" y="214"/>
                  </a:lnTo>
                  <a:lnTo>
                    <a:pt x="107" y="213"/>
                  </a:lnTo>
                  <a:lnTo>
                    <a:pt x="107" y="214"/>
                  </a:lnTo>
                  <a:lnTo>
                    <a:pt x="107" y="213"/>
                  </a:lnTo>
                  <a:lnTo>
                    <a:pt x="106" y="213"/>
                  </a:lnTo>
                  <a:lnTo>
                    <a:pt x="106" y="214"/>
                  </a:lnTo>
                  <a:lnTo>
                    <a:pt x="106" y="216"/>
                  </a:lnTo>
                  <a:lnTo>
                    <a:pt x="107" y="216"/>
                  </a:lnTo>
                  <a:lnTo>
                    <a:pt x="107" y="217"/>
                  </a:lnTo>
                  <a:lnTo>
                    <a:pt x="106" y="217"/>
                  </a:lnTo>
                  <a:lnTo>
                    <a:pt x="106" y="216"/>
                  </a:lnTo>
                  <a:lnTo>
                    <a:pt x="104" y="214"/>
                  </a:lnTo>
                  <a:lnTo>
                    <a:pt x="104" y="216"/>
                  </a:lnTo>
                  <a:lnTo>
                    <a:pt x="106" y="216"/>
                  </a:lnTo>
                  <a:lnTo>
                    <a:pt x="106" y="217"/>
                  </a:lnTo>
                  <a:lnTo>
                    <a:pt x="104" y="217"/>
                  </a:lnTo>
                  <a:lnTo>
                    <a:pt x="106" y="217"/>
                  </a:lnTo>
                  <a:lnTo>
                    <a:pt x="106" y="218"/>
                  </a:lnTo>
                  <a:lnTo>
                    <a:pt x="106" y="219"/>
                  </a:lnTo>
                  <a:lnTo>
                    <a:pt x="106" y="221"/>
                  </a:lnTo>
                  <a:lnTo>
                    <a:pt x="106" y="219"/>
                  </a:lnTo>
                  <a:lnTo>
                    <a:pt x="106" y="221"/>
                  </a:lnTo>
                  <a:lnTo>
                    <a:pt x="106" y="222"/>
                  </a:lnTo>
                  <a:lnTo>
                    <a:pt x="104" y="221"/>
                  </a:lnTo>
                  <a:lnTo>
                    <a:pt x="104" y="222"/>
                  </a:lnTo>
                  <a:lnTo>
                    <a:pt x="106" y="222"/>
                  </a:lnTo>
                  <a:lnTo>
                    <a:pt x="104" y="222"/>
                  </a:lnTo>
                  <a:lnTo>
                    <a:pt x="104" y="223"/>
                  </a:lnTo>
                  <a:lnTo>
                    <a:pt x="104" y="222"/>
                  </a:lnTo>
                  <a:lnTo>
                    <a:pt x="103" y="222"/>
                  </a:lnTo>
                  <a:lnTo>
                    <a:pt x="103" y="223"/>
                  </a:lnTo>
                  <a:lnTo>
                    <a:pt x="102" y="223"/>
                  </a:lnTo>
                  <a:lnTo>
                    <a:pt x="103" y="223"/>
                  </a:lnTo>
                  <a:lnTo>
                    <a:pt x="102" y="222"/>
                  </a:lnTo>
                  <a:lnTo>
                    <a:pt x="102" y="221"/>
                  </a:lnTo>
                  <a:lnTo>
                    <a:pt x="102" y="222"/>
                  </a:lnTo>
                  <a:lnTo>
                    <a:pt x="100" y="222"/>
                  </a:lnTo>
                  <a:lnTo>
                    <a:pt x="102" y="222"/>
                  </a:lnTo>
                  <a:lnTo>
                    <a:pt x="102" y="223"/>
                  </a:lnTo>
                  <a:lnTo>
                    <a:pt x="100" y="223"/>
                  </a:lnTo>
                  <a:lnTo>
                    <a:pt x="102" y="223"/>
                  </a:lnTo>
                  <a:lnTo>
                    <a:pt x="100" y="223"/>
                  </a:lnTo>
                  <a:lnTo>
                    <a:pt x="100" y="224"/>
                  </a:lnTo>
                  <a:lnTo>
                    <a:pt x="100" y="223"/>
                  </a:lnTo>
                  <a:lnTo>
                    <a:pt x="99" y="224"/>
                  </a:lnTo>
                  <a:lnTo>
                    <a:pt x="100" y="224"/>
                  </a:lnTo>
                  <a:lnTo>
                    <a:pt x="100" y="223"/>
                  </a:lnTo>
                  <a:lnTo>
                    <a:pt x="100" y="224"/>
                  </a:lnTo>
                  <a:lnTo>
                    <a:pt x="99" y="224"/>
                  </a:lnTo>
                  <a:lnTo>
                    <a:pt x="100" y="224"/>
                  </a:lnTo>
                  <a:lnTo>
                    <a:pt x="99" y="226"/>
                  </a:lnTo>
                  <a:lnTo>
                    <a:pt x="98" y="226"/>
                  </a:lnTo>
                  <a:lnTo>
                    <a:pt x="99" y="226"/>
                  </a:lnTo>
                  <a:lnTo>
                    <a:pt x="98" y="226"/>
                  </a:lnTo>
                  <a:lnTo>
                    <a:pt x="99" y="226"/>
                  </a:lnTo>
                  <a:lnTo>
                    <a:pt x="98" y="226"/>
                  </a:lnTo>
                  <a:lnTo>
                    <a:pt x="99" y="226"/>
                  </a:lnTo>
                  <a:lnTo>
                    <a:pt x="99" y="227"/>
                  </a:lnTo>
                  <a:lnTo>
                    <a:pt x="98" y="227"/>
                  </a:lnTo>
                  <a:lnTo>
                    <a:pt x="98" y="228"/>
                  </a:lnTo>
                  <a:lnTo>
                    <a:pt x="97" y="228"/>
                  </a:lnTo>
                  <a:lnTo>
                    <a:pt x="97" y="230"/>
                  </a:lnTo>
                  <a:lnTo>
                    <a:pt x="95" y="230"/>
                  </a:lnTo>
                  <a:lnTo>
                    <a:pt x="95" y="231"/>
                  </a:lnTo>
                  <a:lnTo>
                    <a:pt x="94" y="231"/>
                  </a:lnTo>
                  <a:lnTo>
                    <a:pt x="94" y="232"/>
                  </a:lnTo>
                  <a:lnTo>
                    <a:pt x="93" y="232"/>
                  </a:lnTo>
                  <a:lnTo>
                    <a:pt x="93" y="231"/>
                  </a:lnTo>
                  <a:lnTo>
                    <a:pt x="93" y="232"/>
                  </a:lnTo>
                  <a:lnTo>
                    <a:pt x="92" y="232"/>
                  </a:lnTo>
                  <a:lnTo>
                    <a:pt x="90" y="232"/>
                  </a:lnTo>
                  <a:lnTo>
                    <a:pt x="90" y="233"/>
                  </a:lnTo>
                  <a:lnTo>
                    <a:pt x="90" y="232"/>
                  </a:lnTo>
                  <a:lnTo>
                    <a:pt x="90" y="233"/>
                  </a:lnTo>
                  <a:lnTo>
                    <a:pt x="89" y="233"/>
                  </a:lnTo>
                  <a:lnTo>
                    <a:pt x="89" y="232"/>
                  </a:lnTo>
                  <a:lnTo>
                    <a:pt x="88" y="232"/>
                  </a:lnTo>
                  <a:lnTo>
                    <a:pt x="88" y="233"/>
                  </a:lnTo>
                  <a:lnTo>
                    <a:pt x="88" y="232"/>
                  </a:lnTo>
                  <a:lnTo>
                    <a:pt x="88" y="233"/>
                  </a:lnTo>
                  <a:lnTo>
                    <a:pt x="86" y="233"/>
                  </a:lnTo>
                  <a:lnTo>
                    <a:pt x="86" y="232"/>
                  </a:lnTo>
                  <a:lnTo>
                    <a:pt x="88" y="232"/>
                  </a:lnTo>
                  <a:lnTo>
                    <a:pt x="86" y="232"/>
                  </a:lnTo>
                  <a:lnTo>
                    <a:pt x="86" y="231"/>
                  </a:lnTo>
                  <a:lnTo>
                    <a:pt x="85" y="231"/>
                  </a:lnTo>
                  <a:lnTo>
                    <a:pt x="86" y="232"/>
                  </a:lnTo>
                  <a:lnTo>
                    <a:pt x="85" y="232"/>
                  </a:lnTo>
                  <a:lnTo>
                    <a:pt x="85" y="231"/>
                  </a:lnTo>
                  <a:lnTo>
                    <a:pt x="85" y="232"/>
                  </a:lnTo>
                  <a:lnTo>
                    <a:pt x="84" y="232"/>
                  </a:lnTo>
                  <a:lnTo>
                    <a:pt x="85" y="232"/>
                  </a:lnTo>
                  <a:lnTo>
                    <a:pt x="85" y="231"/>
                  </a:lnTo>
                  <a:lnTo>
                    <a:pt x="86" y="231"/>
                  </a:lnTo>
                  <a:lnTo>
                    <a:pt x="85" y="231"/>
                  </a:lnTo>
                  <a:lnTo>
                    <a:pt x="85" y="230"/>
                  </a:lnTo>
                  <a:lnTo>
                    <a:pt x="85" y="231"/>
                  </a:lnTo>
                  <a:lnTo>
                    <a:pt x="84" y="231"/>
                  </a:lnTo>
                  <a:lnTo>
                    <a:pt x="84" y="230"/>
                  </a:lnTo>
                  <a:lnTo>
                    <a:pt x="83" y="230"/>
                  </a:lnTo>
                  <a:lnTo>
                    <a:pt x="81" y="230"/>
                  </a:lnTo>
                  <a:lnTo>
                    <a:pt x="81" y="228"/>
                  </a:lnTo>
                  <a:lnTo>
                    <a:pt x="80" y="228"/>
                  </a:lnTo>
                  <a:lnTo>
                    <a:pt x="80" y="227"/>
                  </a:lnTo>
                  <a:lnTo>
                    <a:pt x="80" y="228"/>
                  </a:lnTo>
                  <a:lnTo>
                    <a:pt x="80" y="227"/>
                  </a:lnTo>
                  <a:lnTo>
                    <a:pt x="79" y="227"/>
                  </a:lnTo>
                  <a:lnTo>
                    <a:pt x="79" y="226"/>
                  </a:lnTo>
                  <a:lnTo>
                    <a:pt x="79" y="224"/>
                  </a:lnTo>
                  <a:lnTo>
                    <a:pt x="79" y="223"/>
                  </a:lnTo>
                  <a:lnTo>
                    <a:pt x="80" y="223"/>
                  </a:lnTo>
                  <a:lnTo>
                    <a:pt x="79" y="223"/>
                  </a:lnTo>
                  <a:lnTo>
                    <a:pt x="79" y="222"/>
                  </a:lnTo>
                  <a:lnTo>
                    <a:pt x="80" y="223"/>
                  </a:lnTo>
                  <a:lnTo>
                    <a:pt x="80" y="224"/>
                  </a:lnTo>
                  <a:lnTo>
                    <a:pt x="80" y="223"/>
                  </a:lnTo>
                  <a:lnTo>
                    <a:pt x="81" y="223"/>
                  </a:lnTo>
                  <a:lnTo>
                    <a:pt x="83" y="224"/>
                  </a:lnTo>
                  <a:lnTo>
                    <a:pt x="81" y="224"/>
                  </a:lnTo>
                  <a:lnTo>
                    <a:pt x="81" y="223"/>
                  </a:lnTo>
                  <a:lnTo>
                    <a:pt x="83" y="223"/>
                  </a:lnTo>
                  <a:lnTo>
                    <a:pt x="85" y="222"/>
                  </a:lnTo>
                  <a:lnTo>
                    <a:pt x="84" y="222"/>
                  </a:lnTo>
                  <a:lnTo>
                    <a:pt x="83" y="222"/>
                  </a:lnTo>
                  <a:lnTo>
                    <a:pt x="83" y="223"/>
                  </a:lnTo>
                  <a:lnTo>
                    <a:pt x="81" y="223"/>
                  </a:lnTo>
                  <a:lnTo>
                    <a:pt x="81" y="222"/>
                  </a:lnTo>
                  <a:lnTo>
                    <a:pt x="81" y="221"/>
                  </a:lnTo>
                  <a:lnTo>
                    <a:pt x="83" y="221"/>
                  </a:lnTo>
                  <a:lnTo>
                    <a:pt x="81" y="221"/>
                  </a:lnTo>
                  <a:lnTo>
                    <a:pt x="83" y="221"/>
                  </a:lnTo>
                  <a:lnTo>
                    <a:pt x="83" y="219"/>
                  </a:lnTo>
                  <a:lnTo>
                    <a:pt x="84" y="219"/>
                  </a:lnTo>
                  <a:lnTo>
                    <a:pt x="83" y="219"/>
                  </a:lnTo>
                  <a:lnTo>
                    <a:pt x="81" y="219"/>
                  </a:lnTo>
                  <a:lnTo>
                    <a:pt x="83" y="219"/>
                  </a:lnTo>
                  <a:lnTo>
                    <a:pt x="81" y="219"/>
                  </a:lnTo>
                  <a:lnTo>
                    <a:pt x="81" y="218"/>
                  </a:lnTo>
                  <a:lnTo>
                    <a:pt x="83" y="218"/>
                  </a:lnTo>
                  <a:lnTo>
                    <a:pt x="83" y="217"/>
                  </a:lnTo>
                  <a:lnTo>
                    <a:pt x="84" y="217"/>
                  </a:lnTo>
                  <a:lnTo>
                    <a:pt x="83" y="217"/>
                  </a:lnTo>
                  <a:lnTo>
                    <a:pt x="83" y="216"/>
                  </a:lnTo>
                  <a:lnTo>
                    <a:pt x="83" y="217"/>
                  </a:lnTo>
                  <a:lnTo>
                    <a:pt x="83" y="218"/>
                  </a:lnTo>
                  <a:lnTo>
                    <a:pt x="81" y="218"/>
                  </a:lnTo>
                  <a:lnTo>
                    <a:pt x="81" y="219"/>
                  </a:lnTo>
                  <a:lnTo>
                    <a:pt x="81" y="218"/>
                  </a:lnTo>
                  <a:lnTo>
                    <a:pt x="83" y="218"/>
                  </a:lnTo>
                  <a:lnTo>
                    <a:pt x="83" y="217"/>
                  </a:lnTo>
                  <a:lnTo>
                    <a:pt x="81" y="218"/>
                  </a:lnTo>
                  <a:lnTo>
                    <a:pt x="81" y="217"/>
                  </a:lnTo>
                  <a:lnTo>
                    <a:pt x="80" y="217"/>
                  </a:lnTo>
                  <a:lnTo>
                    <a:pt x="80" y="218"/>
                  </a:lnTo>
                  <a:lnTo>
                    <a:pt x="81" y="218"/>
                  </a:lnTo>
                  <a:lnTo>
                    <a:pt x="81" y="219"/>
                  </a:lnTo>
                  <a:lnTo>
                    <a:pt x="80" y="219"/>
                  </a:lnTo>
                  <a:lnTo>
                    <a:pt x="79" y="219"/>
                  </a:lnTo>
                  <a:lnTo>
                    <a:pt x="80" y="219"/>
                  </a:lnTo>
                  <a:lnTo>
                    <a:pt x="79" y="218"/>
                  </a:lnTo>
                  <a:lnTo>
                    <a:pt x="79" y="219"/>
                  </a:lnTo>
                  <a:lnTo>
                    <a:pt x="79" y="218"/>
                  </a:lnTo>
                  <a:lnTo>
                    <a:pt x="79" y="219"/>
                  </a:lnTo>
                  <a:lnTo>
                    <a:pt x="78" y="219"/>
                  </a:lnTo>
                  <a:lnTo>
                    <a:pt x="78" y="218"/>
                  </a:lnTo>
                  <a:lnTo>
                    <a:pt x="78" y="219"/>
                  </a:lnTo>
                  <a:lnTo>
                    <a:pt x="78" y="218"/>
                  </a:lnTo>
                  <a:lnTo>
                    <a:pt x="78" y="217"/>
                  </a:lnTo>
                  <a:lnTo>
                    <a:pt x="78" y="216"/>
                  </a:lnTo>
                  <a:lnTo>
                    <a:pt x="79" y="216"/>
                  </a:lnTo>
                  <a:lnTo>
                    <a:pt x="79" y="217"/>
                  </a:lnTo>
                  <a:lnTo>
                    <a:pt x="79" y="216"/>
                  </a:lnTo>
                  <a:lnTo>
                    <a:pt x="79" y="214"/>
                  </a:lnTo>
                  <a:lnTo>
                    <a:pt x="79" y="216"/>
                  </a:lnTo>
                  <a:lnTo>
                    <a:pt x="79" y="217"/>
                  </a:lnTo>
                  <a:lnTo>
                    <a:pt x="79" y="216"/>
                  </a:lnTo>
                  <a:lnTo>
                    <a:pt x="80" y="216"/>
                  </a:lnTo>
                  <a:lnTo>
                    <a:pt x="80" y="217"/>
                  </a:lnTo>
                  <a:lnTo>
                    <a:pt x="80" y="216"/>
                  </a:lnTo>
                  <a:lnTo>
                    <a:pt x="81" y="216"/>
                  </a:lnTo>
                  <a:lnTo>
                    <a:pt x="80" y="216"/>
                  </a:lnTo>
                  <a:lnTo>
                    <a:pt x="80" y="214"/>
                  </a:lnTo>
                  <a:lnTo>
                    <a:pt x="81" y="214"/>
                  </a:lnTo>
                  <a:lnTo>
                    <a:pt x="83" y="214"/>
                  </a:lnTo>
                  <a:lnTo>
                    <a:pt x="83" y="213"/>
                  </a:lnTo>
                  <a:lnTo>
                    <a:pt x="83" y="214"/>
                  </a:lnTo>
                  <a:lnTo>
                    <a:pt x="81" y="214"/>
                  </a:lnTo>
                  <a:lnTo>
                    <a:pt x="81" y="213"/>
                  </a:lnTo>
                  <a:lnTo>
                    <a:pt x="81" y="214"/>
                  </a:lnTo>
                  <a:lnTo>
                    <a:pt x="80" y="214"/>
                  </a:lnTo>
                  <a:lnTo>
                    <a:pt x="80" y="213"/>
                  </a:lnTo>
                  <a:lnTo>
                    <a:pt x="80" y="214"/>
                  </a:lnTo>
                  <a:lnTo>
                    <a:pt x="80" y="213"/>
                  </a:lnTo>
                  <a:lnTo>
                    <a:pt x="81" y="213"/>
                  </a:lnTo>
                  <a:lnTo>
                    <a:pt x="81" y="212"/>
                  </a:lnTo>
                  <a:lnTo>
                    <a:pt x="83" y="210"/>
                  </a:lnTo>
                  <a:lnTo>
                    <a:pt x="81" y="210"/>
                  </a:lnTo>
                  <a:lnTo>
                    <a:pt x="81" y="209"/>
                  </a:lnTo>
                  <a:lnTo>
                    <a:pt x="83" y="209"/>
                  </a:lnTo>
                  <a:lnTo>
                    <a:pt x="83" y="208"/>
                  </a:lnTo>
                  <a:lnTo>
                    <a:pt x="84" y="208"/>
                  </a:lnTo>
                  <a:lnTo>
                    <a:pt x="84" y="207"/>
                  </a:lnTo>
                  <a:lnTo>
                    <a:pt x="85" y="207"/>
                  </a:lnTo>
                  <a:lnTo>
                    <a:pt x="85" y="208"/>
                  </a:lnTo>
                  <a:lnTo>
                    <a:pt x="85" y="209"/>
                  </a:lnTo>
                  <a:lnTo>
                    <a:pt x="84" y="209"/>
                  </a:lnTo>
                  <a:lnTo>
                    <a:pt x="84" y="210"/>
                  </a:lnTo>
                  <a:lnTo>
                    <a:pt x="85" y="209"/>
                  </a:lnTo>
                  <a:lnTo>
                    <a:pt x="85" y="208"/>
                  </a:lnTo>
                  <a:lnTo>
                    <a:pt x="85" y="207"/>
                  </a:lnTo>
                  <a:lnTo>
                    <a:pt x="86" y="207"/>
                  </a:lnTo>
                  <a:lnTo>
                    <a:pt x="88" y="207"/>
                  </a:lnTo>
                  <a:lnTo>
                    <a:pt x="86" y="207"/>
                  </a:lnTo>
                  <a:lnTo>
                    <a:pt x="86" y="205"/>
                  </a:lnTo>
                  <a:lnTo>
                    <a:pt x="86" y="207"/>
                  </a:lnTo>
                  <a:lnTo>
                    <a:pt x="85" y="207"/>
                  </a:lnTo>
                  <a:lnTo>
                    <a:pt x="84" y="207"/>
                  </a:lnTo>
                  <a:lnTo>
                    <a:pt x="84" y="208"/>
                  </a:lnTo>
                  <a:lnTo>
                    <a:pt x="83" y="208"/>
                  </a:lnTo>
                  <a:lnTo>
                    <a:pt x="83" y="207"/>
                  </a:lnTo>
                  <a:lnTo>
                    <a:pt x="83" y="208"/>
                  </a:lnTo>
                  <a:lnTo>
                    <a:pt x="83" y="209"/>
                  </a:lnTo>
                  <a:lnTo>
                    <a:pt x="81" y="209"/>
                  </a:lnTo>
                  <a:lnTo>
                    <a:pt x="81" y="210"/>
                  </a:lnTo>
                  <a:lnTo>
                    <a:pt x="80" y="210"/>
                  </a:lnTo>
                  <a:lnTo>
                    <a:pt x="81" y="210"/>
                  </a:lnTo>
                  <a:lnTo>
                    <a:pt x="81" y="212"/>
                  </a:lnTo>
                  <a:lnTo>
                    <a:pt x="80" y="212"/>
                  </a:lnTo>
                  <a:lnTo>
                    <a:pt x="80" y="210"/>
                  </a:lnTo>
                  <a:lnTo>
                    <a:pt x="80" y="209"/>
                  </a:lnTo>
                  <a:lnTo>
                    <a:pt x="80" y="210"/>
                  </a:lnTo>
                  <a:lnTo>
                    <a:pt x="79" y="210"/>
                  </a:lnTo>
                  <a:lnTo>
                    <a:pt x="79" y="209"/>
                  </a:lnTo>
                  <a:lnTo>
                    <a:pt x="80" y="209"/>
                  </a:lnTo>
                  <a:lnTo>
                    <a:pt x="79" y="209"/>
                  </a:lnTo>
                  <a:lnTo>
                    <a:pt x="80" y="209"/>
                  </a:lnTo>
                  <a:lnTo>
                    <a:pt x="79" y="209"/>
                  </a:lnTo>
                  <a:lnTo>
                    <a:pt x="80" y="208"/>
                  </a:lnTo>
                  <a:lnTo>
                    <a:pt x="79" y="208"/>
                  </a:lnTo>
                  <a:lnTo>
                    <a:pt x="79" y="209"/>
                  </a:lnTo>
                  <a:lnTo>
                    <a:pt x="79" y="210"/>
                  </a:lnTo>
                  <a:lnTo>
                    <a:pt x="78" y="210"/>
                  </a:lnTo>
                  <a:lnTo>
                    <a:pt x="78" y="209"/>
                  </a:lnTo>
                  <a:lnTo>
                    <a:pt x="78" y="208"/>
                  </a:lnTo>
                  <a:lnTo>
                    <a:pt x="76" y="208"/>
                  </a:lnTo>
                  <a:lnTo>
                    <a:pt x="78" y="208"/>
                  </a:lnTo>
                  <a:lnTo>
                    <a:pt x="78" y="207"/>
                  </a:lnTo>
                  <a:lnTo>
                    <a:pt x="79" y="207"/>
                  </a:lnTo>
                  <a:lnTo>
                    <a:pt x="79" y="208"/>
                  </a:lnTo>
                  <a:lnTo>
                    <a:pt x="80" y="207"/>
                  </a:lnTo>
                  <a:lnTo>
                    <a:pt x="80" y="205"/>
                  </a:lnTo>
                  <a:lnTo>
                    <a:pt x="80" y="204"/>
                  </a:lnTo>
                  <a:lnTo>
                    <a:pt x="79" y="204"/>
                  </a:lnTo>
                  <a:lnTo>
                    <a:pt x="79" y="205"/>
                  </a:lnTo>
                  <a:lnTo>
                    <a:pt x="78" y="205"/>
                  </a:lnTo>
                  <a:lnTo>
                    <a:pt x="76" y="205"/>
                  </a:lnTo>
                  <a:lnTo>
                    <a:pt x="76" y="204"/>
                  </a:lnTo>
                  <a:lnTo>
                    <a:pt x="78" y="205"/>
                  </a:lnTo>
                  <a:lnTo>
                    <a:pt x="78" y="204"/>
                  </a:lnTo>
                  <a:lnTo>
                    <a:pt x="76" y="204"/>
                  </a:lnTo>
                  <a:lnTo>
                    <a:pt x="76" y="203"/>
                  </a:lnTo>
                  <a:lnTo>
                    <a:pt x="76" y="204"/>
                  </a:lnTo>
                  <a:lnTo>
                    <a:pt x="78" y="204"/>
                  </a:lnTo>
                  <a:lnTo>
                    <a:pt x="78" y="205"/>
                  </a:lnTo>
                  <a:lnTo>
                    <a:pt x="78" y="204"/>
                  </a:lnTo>
                  <a:lnTo>
                    <a:pt x="78" y="205"/>
                  </a:lnTo>
                  <a:lnTo>
                    <a:pt x="79" y="205"/>
                  </a:lnTo>
                  <a:lnTo>
                    <a:pt x="79" y="204"/>
                  </a:lnTo>
                  <a:lnTo>
                    <a:pt x="78" y="204"/>
                  </a:lnTo>
                  <a:lnTo>
                    <a:pt x="79" y="204"/>
                  </a:lnTo>
                  <a:lnTo>
                    <a:pt x="78" y="204"/>
                  </a:lnTo>
                  <a:lnTo>
                    <a:pt x="78" y="203"/>
                  </a:lnTo>
                  <a:lnTo>
                    <a:pt x="79" y="203"/>
                  </a:lnTo>
                  <a:lnTo>
                    <a:pt x="79" y="201"/>
                  </a:lnTo>
                  <a:lnTo>
                    <a:pt x="79" y="203"/>
                  </a:lnTo>
                  <a:lnTo>
                    <a:pt x="78" y="203"/>
                  </a:lnTo>
                  <a:lnTo>
                    <a:pt x="76" y="203"/>
                  </a:lnTo>
                  <a:lnTo>
                    <a:pt x="76" y="201"/>
                  </a:lnTo>
                  <a:lnTo>
                    <a:pt x="76" y="203"/>
                  </a:lnTo>
                  <a:lnTo>
                    <a:pt x="76" y="201"/>
                  </a:lnTo>
                  <a:lnTo>
                    <a:pt x="76" y="200"/>
                  </a:lnTo>
                  <a:lnTo>
                    <a:pt x="78" y="200"/>
                  </a:lnTo>
                  <a:lnTo>
                    <a:pt x="79" y="200"/>
                  </a:lnTo>
                  <a:lnTo>
                    <a:pt x="79" y="201"/>
                  </a:lnTo>
                  <a:lnTo>
                    <a:pt x="79" y="200"/>
                  </a:lnTo>
                  <a:lnTo>
                    <a:pt x="80" y="200"/>
                  </a:lnTo>
                  <a:lnTo>
                    <a:pt x="79" y="200"/>
                  </a:lnTo>
                  <a:lnTo>
                    <a:pt x="80" y="200"/>
                  </a:lnTo>
                  <a:lnTo>
                    <a:pt x="80" y="199"/>
                  </a:lnTo>
                  <a:lnTo>
                    <a:pt x="80" y="200"/>
                  </a:lnTo>
                  <a:lnTo>
                    <a:pt x="81" y="199"/>
                  </a:lnTo>
                  <a:lnTo>
                    <a:pt x="83" y="199"/>
                  </a:lnTo>
                  <a:lnTo>
                    <a:pt x="83" y="200"/>
                  </a:lnTo>
                  <a:lnTo>
                    <a:pt x="84" y="200"/>
                  </a:lnTo>
                  <a:lnTo>
                    <a:pt x="85" y="199"/>
                  </a:lnTo>
                  <a:lnTo>
                    <a:pt x="86" y="199"/>
                  </a:lnTo>
                  <a:lnTo>
                    <a:pt x="86" y="200"/>
                  </a:lnTo>
                  <a:lnTo>
                    <a:pt x="86" y="201"/>
                  </a:lnTo>
                  <a:lnTo>
                    <a:pt x="88" y="201"/>
                  </a:lnTo>
                  <a:lnTo>
                    <a:pt x="88" y="203"/>
                  </a:lnTo>
                  <a:lnTo>
                    <a:pt x="88" y="201"/>
                  </a:lnTo>
                  <a:lnTo>
                    <a:pt x="88" y="200"/>
                  </a:lnTo>
                  <a:lnTo>
                    <a:pt x="86" y="200"/>
                  </a:lnTo>
                  <a:lnTo>
                    <a:pt x="88" y="200"/>
                  </a:lnTo>
                  <a:lnTo>
                    <a:pt x="88" y="199"/>
                  </a:lnTo>
                  <a:lnTo>
                    <a:pt x="89" y="199"/>
                  </a:lnTo>
                  <a:lnTo>
                    <a:pt x="89" y="200"/>
                  </a:lnTo>
                  <a:lnTo>
                    <a:pt x="89" y="199"/>
                  </a:lnTo>
                  <a:lnTo>
                    <a:pt x="90" y="199"/>
                  </a:lnTo>
                  <a:lnTo>
                    <a:pt x="90" y="198"/>
                  </a:lnTo>
                  <a:lnTo>
                    <a:pt x="90" y="199"/>
                  </a:lnTo>
                  <a:lnTo>
                    <a:pt x="89" y="199"/>
                  </a:lnTo>
                  <a:lnTo>
                    <a:pt x="89" y="198"/>
                  </a:lnTo>
                  <a:lnTo>
                    <a:pt x="89" y="196"/>
                  </a:lnTo>
                  <a:lnTo>
                    <a:pt x="90" y="196"/>
                  </a:lnTo>
                  <a:lnTo>
                    <a:pt x="90" y="195"/>
                  </a:lnTo>
                  <a:lnTo>
                    <a:pt x="89" y="195"/>
                  </a:lnTo>
                  <a:lnTo>
                    <a:pt x="89" y="196"/>
                  </a:lnTo>
                  <a:lnTo>
                    <a:pt x="88" y="198"/>
                  </a:lnTo>
                  <a:lnTo>
                    <a:pt x="89" y="198"/>
                  </a:lnTo>
                  <a:lnTo>
                    <a:pt x="89" y="199"/>
                  </a:lnTo>
                  <a:lnTo>
                    <a:pt x="88" y="199"/>
                  </a:lnTo>
                  <a:lnTo>
                    <a:pt x="86" y="199"/>
                  </a:lnTo>
                  <a:lnTo>
                    <a:pt x="86" y="200"/>
                  </a:lnTo>
                  <a:lnTo>
                    <a:pt x="86" y="199"/>
                  </a:lnTo>
                  <a:lnTo>
                    <a:pt x="85" y="199"/>
                  </a:lnTo>
                  <a:lnTo>
                    <a:pt x="85" y="198"/>
                  </a:lnTo>
                  <a:lnTo>
                    <a:pt x="85" y="196"/>
                  </a:lnTo>
                  <a:lnTo>
                    <a:pt x="85" y="198"/>
                  </a:lnTo>
                  <a:lnTo>
                    <a:pt x="84" y="198"/>
                  </a:lnTo>
                  <a:lnTo>
                    <a:pt x="84" y="199"/>
                  </a:lnTo>
                  <a:lnTo>
                    <a:pt x="83" y="199"/>
                  </a:lnTo>
                  <a:lnTo>
                    <a:pt x="81" y="199"/>
                  </a:lnTo>
                  <a:lnTo>
                    <a:pt x="80" y="199"/>
                  </a:lnTo>
                  <a:lnTo>
                    <a:pt x="79" y="199"/>
                  </a:lnTo>
                  <a:lnTo>
                    <a:pt x="79" y="200"/>
                  </a:lnTo>
                  <a:lnTo>
                    <a:pt x="78" y="200"/>
                  </a:lnTo>
                  <a:lnTo>
                    <a:pt x="78" y="199"/>
                  </a:lnTo>
                  <a:lnTo>
                    <a:pt x="78" y="200"/>
                  </a:lnTo>
                  <a:lnTo>
                    <a:pt x="78" y="199"/>
                  </a:lnTo>
                  <a:lnTo>
                    <a:pt x="76" y="199"/>
                  </a:lnTo>
                  <a:lnTo>
                    <a:pt x="78" y="199"/>
                  </a:lnTo>
                  <a:lnTo>
                    <a:pt x="76" y="199"/>
                  </a:lnTo>
                  <a:lnTo>
                    <a:pt x="76" y="198"/>
                  </a:lnTo>
                  <a:lnTo>
                    <a:pt x="78" y="198"/>
                  </a:lnTo>
                  <a:lnTo>
                    <a:pt x="78" y="196"/>
                  </a:lnTo>
                  <a:lnTo>
                    <a:pt x="78" y="198"/>
                  </a:lnTo>
                  <a:lnTo>
                    <a:pt x="78" y="196"/>
                  </a:lnTo>
                  <a:lnTo>
                    <a:pt x="79" y="196"/>
                  </a:lnTo>
                  <a:lnTo>
                    <a:pt x="80" y="196"/>
                  </a:lnTo>
                  <a:lnTo>
                    <a:pt x="79" y="196"/>
                  </a:lnTo>
                  <a:lnTo>
                    <a:pt x="78" y="196"/>
                  </a:lnTo>
                  <a:lnTo>
                    <a:pt x="76" y="196"/>
                  </a:lnTo>
                  <a:lnTo>
                    <a:pt x="76" y="198"/>
                  </a:lnTo>
                  <a:lnTo>
                    <a:pt x="76" y="196"/>
                  </a:lnTo>
                  <a:lnTo>
                    <a:pt x="78" y="196"/>
                  </a:lnTo>
                  <a:lnTo>
                    <a:pt x="78" y="195"/>
                  </a:lnTo>
                  <a:lnTo>
                    <a:pt x="78" y="196"/>
                  </a:lnTo>
                  <a:lnTo>
                    <a:pt x="78" y="195"/>
                  </a:lnTo>
                  <a:lnTo>
                    <a:pt x="79" y="196"/>
                  </a:lnTo>
                  <a:lnTo>
                    <a:pt x="79" y="195"/>
                  </a:lnTo>
                  <a:lnTo>
                    <a:pt x="80" y="195"/>
                  </a:lnTo>
                  <a:lnTo>
                    <a:pt x="80" y="196"/>
                  </a:lnTo>
                  <a:lnTo>
                    <a:pt x="80" y="195"/>
                  </a:lnTo>
                  <a:lnTo>
                    <a:pt x="79" y="195"/>
                  </a:lnTo>
                  <a:lnTo>
                    <a:pt x="78" y="195"/>
                  </a:lnTo>
                  <a:lnTo>
                    <a:pt x="76" y="195"/>
                  </a:lnTo>
                  <a:lnTo>
                    <a:pt x="78" y="195"/>
                  </a:lnTo>
                  <a:lnTo>
                    <a:pt x="78" y="194"/>
                  </a:lnTo>
                  <a:lnTo>
                    <a:pt x="76" y="194"/>
                  </a:lnTo>
                  <a:lnTo>
                    <a:pt x="78" y="194"/>
                  </a:lnTo>
                  <a:lnTo>
                    <a:pt x="79" y="194"/>
                  </a:lnTo>
                  <a:lnTo>
                    <a:pt x="78" y="194"/>
                  </a:lnTo>
                  <a:lnTo>
                    <a:pt x="76" y="194"/>
                  </a:lnTo>
                  <a:lnTo>
                    <a:pt x="76" y="193"/>
                  </a:lnTo>
                  <a:lnTo>
                    <a:pt x="78" y="193"/>
                  </a:lnTo>
                  <a:lnTo>
                    <a:pt x="76" y="193"/>
                  </a:lnTo>
                  <a:lnTo>
                    <a:pt x="78" y="193"/>
                  </a:lnTo>
                  <a:lnTo>
                    <a:pt x="76" y="193"/>
                  </a:lnTo>
                  <a:lnTo>
                    <a:pt x="76" y="191"/>
                  </a:lnTo>
                  <a:lnTo>
                    <a:pt x="78" y="191"/>
                  </a:lnTo>
                  <a:lnTo>
                    <a:pt x="78" y="190"/>
                  </a:lnTo>
                  <a:lnTo>
                    <a:pt x="79" y="190"/>
                  </a:lnTo>
                  <a:lnTo>
                    <a:pt x="80" y="191"/>
                  </a:lnTo>
                  <a:lnTo>
                    <a:pt x="81" y="191"/>
                  </a:lnTo>
                  <a:lnTo>
                    <a:pt x="81" y="193"/>
                  </a:lnTo>
                  <a:lnTo>
                    <a:pt x="81" y="191"/>
                  </a:lnTo>
                  <a:lnTo>
                    <a:pt x="83" y="193"/>
                  </a:lnTo>
                  <a:lnTo>
                    <a:pt x="83" y="191"/>
                  </a:lnTo>
                  <a:lnTo>
                    <a:pt x="81" y="191"/>
                  </a:lnTo>
                  <a:lnTo>
                    <a:pt x="83" y="191"/>
                  </a:lnTo>
                  <a:lnTo>
                    <a:pt x="84" y="191"/>
                  </a:lnTo>
                  <a:lnTo>
                    <a:pt x="85" y="191"/>
                  </a:lnTo>
                  <a:lnTo>
                    <a:pt x="86" y="191"/>
                  </a:lnTo>
                  <a:lnTo>
                    <a:pt x="85" y="191"/>
                  </a:lnTo>
                  <a:lnTo>
                    <a:pt x="85" y="190"/>
                  </a:lnTo>
                  <a:lnTo>
                    <a:pt x="85" y="191"/>
                  </a:lnTo>
                  <a:lnTo>
                    <a:pt x="84" y="191"/>
                  </a:lnTo>
                  <a:lnTo>
                    <a:pt x="83" y="191"/>
                  </a:lnTo>
                  <a:lnTo>
                    <a:pt x="81" y="191"/>
                  </a:lnTo>
                  <a:lnTo>
                    <a:pt x="80" y="191"/>
                  </a:lnTo>
                  <a:lnTo>
                    <a:pt x="80" y="190"/>
                  </a:lnTo>
                  <a:lnTo>
                    <a:pt x="81" y="190"/>
                  </a:lnTo>
                  <a:lnTo>
                    <a:pt x="80" y="190"/>
                  </a:lnTo>
                  <a:lnTo>
                    <a:pt x="79" y="190"/>
                  </a:lnTo>
                  <a:lnTo>
                    <a:pt x="78" y="190"/>
                  </a:lnTo>
                  <a:lnTo>
                    <a:pt x="76" y="190"/>
                  </a:lnTo>
                  <a:lnTo>
                    <a:pt x="78" y="190"/>
                  </a:lnTo>
                  <a:lnTo>
                    <a:pt x="78" y="189"/>
                  </a:lnTo>
                  <a:lnTo>
                    <a:pt x="79" y="189"/>
                  </a:lnTo>
                  <a:lnTo>
                    <a:pt x="78" y="189"/>
                  </a:lnTo>
                  <a:lnTo>
                    <a:pt x="76" y="189"/>
                  </a:lnTo>
                  <a:lnTo>
                    <a:pt x="76" y="187"/>
                  </a:lnTo>
                  <a:lnTo>
                    <a:pt x="78" y="187"/>
                  </a:lnTo>
                  <a:lnTo>
                    <a:pt x="78" y="189"/>
                  </a:lnTo>
                  <a:lnTo>
                    <a:pt x="79" y="189"/>
                  </a:lnTo>
                  <a:lnTo>
                    <a:pt x="79" y="187"/>
                  </a:lnTo>
                  <a:lnTo>
                    <a:pt x="80" y="187"/>
                  </a:lnTo>
                  <a:lnTo>
                    <a:pt x="80" y="189"/>
                  </a:lnTo>
                  <a:lnTo>
                    <a:pt x="80" y="187"/>
                  </a:lnTo>
                  <a:lnTo>
                    <a:pt x="81" y="187"/>
                  </a:lnTo>
                  <a:lnTo>
                    <a:pt x="81" y="189"/>
                  </a:lnTo>
                  <a:lnTo>
                    <a:pt x="80" y="189"/>
                  </a:lnTo>
                  <a:lnTo>
                    <a:pt x="81" y="189"/>
                  </a:lnTo>
                  <a:lnTo>
                    <a:pt x="81" y="187"/>
                  </a:lnTo>
                  <a:lnTo>
                    <a:pt x="81" y="189"/>
                  </a:lnTo>
                  <a:lnTo>
                    <a:pt x="83" y="189"/>
                  </a:lnTo>
                  <a:lnTo>
                    <a:pt x="84" y="189"/>
                  </a:lnTo>
                  <a:lnTo>
                    <a:pt x="83" y="189"/>
                  </a:lnTo>
                  <a:lnTo>
                    <a:pt x="81" y="189"/>
                  </a:lnTo>
                  <a:lnTo>
                    <a:pt x="81" y="187"/>
                  </a:lnTo>
                  <a:lnTo>
                    <a:pt x="81" y="186"/>
                  </a:lnTo>
                  <a:lnTo>
                    <a:pt x="81" y="187"/>
                  </a:lnTo>
                  <a:lnTo>
                    <a:pt x="81" y="186"/>
                  </a:lnTo>
                  <a:lnTo>
                    <a:pt x="83" y="186"/>
                  </a:lnTo>
                  <a:lnTo>
                    <a:pt x="83" y="185"/>
                  </a:lnTo>
                  <a:lnTo>
                    <a:pt x="84" y="185"/>
                  </a:lnTo>
                  <a:lnTo>
                    <a:pt x="84" y="186"/>
                  </a:lnTo>
                  <a:lnTo>
                    <a:pt x="84" y="187"/>
                  </a:lnTo>
                  <a:lnTo>
                    <a:pt x="85" y="187"/>
                  </a:lnTo>
                  <a:lnTo>
                    <a:pt x="84" y="189"/>
                  </a:lnTo>
                  <a:lnTo>
                    <a:pt x="85" y="187"/>
                  </a:lnTo>
                  <a:lnTo>
                    <a:pt x="84" y="186"/>
                  </a:lnTo>
                  <a:lnTo>
                    <a:pt x="84" y="185"/>
                  </a:lnTo>
                  <a:lnTo>
                    <a:pt x="85" y="185"/>
                  </a:lnTo>
                  <a:lnTo>
                    <a:pt x="84" y="185"/>
                  </a:lnTo>
                  <a:lnTo>
                    <a:pt x="85" y="185"/>
                  </a:lnTo>
                  <a:lnTo>
                    <a:pt x="85" y="184"/>
                  </a:lnTo>
                  <a:lnTo>
                    <a:pt x="85" y="185"/>
                  </a:lnTo>
                  <a:lnTo>
                    <a:pt x="86" y="185"/>
                  </a:lnTo>
                  <a:lnTo>
                    <a:pt x="86" y="186"/>
                  </a:lnTo>
                  <a:lnTo>
                    <a:pt x="86" y="187"/>
                  </a:lnTo>
                  <a:lnTo>
                    <a:pt x="86" y="189"/>
                  </a:lnTo>
                  <a:lnTo>
                    <a:pt x="88" y="189"/>
                  </a:lnTo>
                  <a:lnTo>
                    <a:pt x="88" y="187"/>
                  </a:lnTo>
                  <a:lnTo>
                    <a:pt x="88" y="189"/>
                  </a:lnTo>
                  <a:lnTo>
                    <a:pt x="88" y="187"/>
                  </a:lnTo>
                  <a:lnTo>
                    <a:pt x="88" y="189"/>
                  </a:lnTo>
                  <a:lnTo>
                    <a:pt x="86" y="189"/>
                  </a:lnTo>
                  <a:lnTo>
                    <a:pt x="86" y="187"/>
                  </a:lnTo>
                  <a:lnTo>
                    <a:pt x="88" y="187"/>
                  </a:lnTo>
                  <a:lnTo>
                    <a:pt x="88" y="186"/>
                  </a:lnTo>
                  <a:lnTo>
                    <a:pt x="89" y="186"/>
                  </a:lnTo>
                  <a:lnTo>
                    <a:pt x="88" y="186"/>
                  </a:lnTo>
                  <a:lnTo>
                    <a:pt x="86" y="186"/>
                  </a:lnTo>
                  <a:lnTo>
                    <a:pt x="86" y="185"/>
                  </a:lnTo>
                  <a:lnTo>
                    <a:pt x="86" y="184"/>
                  </a:lnTo>
                  <a:lnTo>
                    <a:pt x="85" y="184"/>
                  </a:lnTo>
                  <a:lnTo>
                    <a:pt x="86" y="184"/>
                  </a:lnTo>
                  <a:lnTo>
                    <a:pt x="85" y="184"/>
                  </a:lnTo>
                  <a:lnTo>
                    <a:pt x="84" y="185"/>
                  </a:lnTo>
                  <a:lnTo>
                    <a:pt x="83" y="184"/>
                  </a:lnTo>
                  <a:lnTo>
                    <a:pt x="84" y="184"/>
                  </a:lnTo>
                  <a:lnTo>
                    <a:pt x="85" y="184"/>
                  </a:lnTo>
                  <a:lnTo>
                    <a:pt x="84" y="184"/>
                  </a:lnTo>
                  <a:lnTo>
                    <a:pt x="85" y="184"/>
                  </a:lnTo>
                  <a:lnTo>
                    <a:pt x="84" y="184"/>
                  </a:lnTo>
                  <a:lnTo>
                    <a:pt x="83" y="184"/>
                  </a:lnTo>
                  <a:lnTo>
                    <a:pt x="83" y="182"/>
                  </a:lnTo>
                  <a:lnTo>
                    <a:pt x="84" y="182"/>
                  </a:lnTo>
                  <a:lnTo>
                    <a:pt x="85" y="182"/>
                  </a:lnTo>
                  <a:lnTo>
                    <a:pt x="86" y="182"/>
                  </a:lnTo>
                  <a:lnTo>
                    <a:pt x="88" y="182"/>
                  </a:lnTo>
                  <a:lnTo>
                    <a:pt x="88" y="184"/>
                  </a:lnTo>
                  <a:lnTo>
                    <a:pt x="88" y="182"/>
                  </a:lnTo>
                  <a:lnTo>
                    <a:pt x="89" y="182"/>
                  </a:lnTo>
                  <a:lnTo>
                    <a:pt x="89" y="184"/>
                  </a:lnTo>
                  <a:lnTo>
                    <a:pt x="90" y="184"/>
                  </a:lnTo>
                  <a:lnTo>
                    <a:pt x="90" y="182"/>
                  </a:lnTo>
                  <a:lnTo>
                    <a:pt x="92" y="182"/>
                  </a:lnTo>
                  <a:lnTo>
                    <a:pt x="90" y="182"/>
                  </a:lnTo>
                  <a:lnTo>
                    <a:pt x="89" y="182"/>
                  </a:lnTo>
                  <a:lnTo>
                    <a:pt x="90" y="182"/>
                  </a:lnTo>
                  <a:lnTo>
                    <a:pt x="90" y="181"/>
                  </a:lnTo>
                  <a:lnTo>
                    <a:pt x="92" y="181"/>
                  </a:lnTo>
                  <a:lnTo>
                    <a:pt x="93" y="181"/>
                  </a:lnTo>
                  <a:lnTo>
                    <a:pt x="93" y="180"/>
                  </a:lnTo>
                  <a:lnTo>
                    <a:pt x="92" y="181"/>
                  </a:lnTo>
                  <a:lnTo>
                    <a:pt x="90" y="181"/>
                  </a:lnTo>
                  <a:lnTo>
                    <a:pt x="89" y="181"/>
                  </a:lnTo>
                  <a:lnTo>
                    <a:pt x="89" y="180"/>
                  </a:lnTo>
                  <a:lnTo>
                    <a:pt x="90" y="180"/>
                  </a:lnTo>
                  <a:lnTo>
                    <a:pt x="89" y="180"/>
                  </a:lnTo>
                  <a:lnTo>
                    <a:pt x="89" y="181"/>
                  </a:lnTo>
                  <a:lnTo>
                    <a:pt x="86" y="181"/>
                  </a:lnTo>
                  <a:lnTo>
                    <a:pt x="86" y="180"/>
                  </a:lnTo>
                  <a:lnTo>
                    <a:pt x="88" y="180"/>
                  </a:lnTo>
                  <a:lnTo>
                    <a:pt x="86" y="180"/>
                  </a:lnTo>
                  <a:lnTo>
                    <a:pt x="86" y="179"/>
                  </a:lnTo>
                  <a:lnTo>
                    <a:pt x="88" y="177"/>
                  </a:lnTo>
                  <a:lnTo>
                    <a:pt x="89" y="177"/>
                  </a:lnTo>
                  <a:lnTo>
                    <a:pt x="89" y="179"/>
                  </a:lnTo>
                  <a:lnTo>
                    <a:pt x="90" y="179"/>
                  </a:lnTo>
                  <a:lnTo>
                    <a:pt x="90" y="177"/>
                  </a:lnTo>
                  <a:lnTo>
                    <a:pt x="92" y="179"/>
                  </a:lnTo>
                  <a:lnTo>
                    <a:pt x="90" y="179"/>
                  </a:lnTo>
                  <a:lnTo>
                    <a:pt x="92" y="179"/>
                  </a:lnTo>
                  <a:lnTo>
                    <a:pt x="93" y="179"/>
                  </a:lnTo>
                  <a:lnTo>
                    <a:pt x="93" y="180"/>
                  </a:lnTo>
                  <a:lnTo>
                    <a:pt x="94" y="180"/>
                  </a:lnTo>
                  <a:lnTo>
                    <a:pt x="94" y="181"/>
                  </a:lnTo>
                  <a:lnTo>
                    <a:pt x="95" y="181"/>
                  </a:lnTo>
                  <a:lnTo>
                    <a:pt x="95" y="182"/>
                  </a:lnTo>
                  <a:lnTo>
                    <a:pt x="95" y="181"/>
                  </a:lnTo>
                  <a:lnTo>
                    <a:pt x="94" y="180"/>
                  </a:lnTo>
                  <a:lnTo>
                    <a:pt x="93" y="180"/>
                  </a:lnTo>
                  <a:lnTo>
                    <a:pt x="93" y="179"/>
                  </a:lnTo>
                  <a:lnTo>
                    <a:pt x="94" y="179"/>
                  </a:lnTo>
                  <a:lnTo>
                    <a:pt x="93" y="179"/>
                  </a:lnTo>
                  <a:lnTo>
                    <a:pt x="93" y="177"/>
                  </a:lnTo>
                  <a:lnTo>
                    <a:pt x="92" y="177"/>
                  </a:lnTo>
                  <a:lnTo>
                    <a:pt x="93" y="177"/>
                  </a:lnTo>
                  <a:lnTo>
                    <a:pt x="92" y="177"/>
                  </a:lnTo>
                  <a:lnTo>
                    <a:pt x="93" y="177"/>
                  </a:lnTo>
                  <a:lnTo>
                    <a:pt x="93" y="176"/>
                  </a:lnTo>
                  <a:lnTo>
                    <a:pt x="93" y="177"/>
                  </a:lnTo>
                  <a:lnTo>
                    <a:pt x="94" y="177"/>
                  </a:lnTo>
                  <a:lnTo>
                    <a:pt x="94" y="179"/>
                  </a:lnTo>
                  <a:lnTo>
                    <a:pt x="95" y="180"/>
                  </a:lnTo>
                  <a:lnTo>
                    <a:pt x="95" y="179"/>
                  </a:lnTo>
                  <a:lnTo>
                    <a:pt x="95" y="180"/>
                  </a:lnTo>
                  <a:lnTo>
                    <a:pt x="97" y="180"/>
                  </a:lnTo>
                  <a:lnTo>
                    <a:pt x="95" y="179"/>
                  </a:lnTo>
                  <a:lnTo>
                    <a:pt x="94" y="179"/>
                  </a:lnTo>
                  <a:lnTo>
                    <a:pt x="95" y="179"/>
                  </a:lnTo>
                  <a:lnTo>
                    <a:pt x="97" y="177"/>
                  </a:lnTo>
                  <a:lnTo>
                    <a:pt x="95" y="177"/>
                  </a:lnTo>
                  <a:lnTo>
                    <a:pt x="94" y="179"/>
                  </a:lnTo>
                  <a:lnTo>
                    <a:pt x="94" y="177"/>
                  </a:lnTo>
                  <a:lnTo>
                    <a:pt x="95" y="177"/>
                  </a:lnTo>
                  <a:lnTo>
                    <a:pt x="94" y="177"/>
                  </a:lnTo>
                  <a:lnTo>
                    <a:pt x="94" y="176"/>
                  </a:lnTo>
                  <a:lnTo>
                    <a:pt x="93" y="176"/>
                  </a:lnTo>
                  <a:lnTo>
                    <a:pt x="94" y="176"/>
                  </a:lnTo>
                  <a:lnTo>
                    <a:pt x="94" y="177"/>
                  </a:lnTo>
                  <a:lnTo>
                    <a:pt x="94" y="176"/>
                  </a:lnTo>
                  <a:lnTo>
                    <a:pt x="95" y="176"/>
                  </a:lnTo>
                  <a:lnTo>
                    <a:pt x="97" y="175"/>
                  </a:lnTo>
                  <a:lnTo>
                    <a:pt x="98" y="175"/>
                  </a:lnTo>
                  <a:lnTo>
                    <a:pt x="97" y="175"/>
                  </a:lnTo>
                  <a:lnTo>
                    <a:pt x="95" y="175"/>
                  </a:lnTo>
                  <a:lnTo>
                    <a:pt x="95" y="173"/>
                  </a:lnTo>
                  <a:lnTo>
                    <a:pt x="97" y="173"/>
                  </a:lnTo>
                  <a:lnTo>
                    <a:pt x="95" y="173"/>
                  </a:lnTo>
                  <a:lnTo>
                    <a:pt x="95" y="172"/>
                  </a:lnTo>
                  <a:lnTo>
                    <a:pt x="97" y="172"/>
                  </a:lnTo>
                  <a:lnTo>
                    <a:pt x="97" y="173"/>
                  </a:lnTo>
                  <a:lnTo>
                    <a:pt x="97" y="172"/>
                  </a:lnTo>
                  <a:lnTo>
                    <a:pt x="98" y="172"/>
                  </a:lnTo>
                  <a:lnTo>
                    <a:pt x="98" y="173"/>
                  </a:lnTo>
                  <a:lnTo>
                    <a:pt x="99" y="173"/>
                  </a:lnTo>
                  <a:lnTo>
                    <a:pt x="98" y="173"/>
                  </a:lnTo>
                  <a:lnTo>
                    <a:pt x="98" y="175"/>
                  </a:lnTo>
                  <a:lnTo>
                    <a:pt x="98" y="173"/>
                  </a:lnTo>
                  <a:lnTo>
                    <a:pt x="99" y="173"/>
                  </a:lnTo>
                  <a:lnTo>
                    <a:pt x="100" y="173"/>
                  </a:lnTo>
                  <a:lnTo>
                    <a:pt x="100" y="172"/>
                  </a:lnTo>
                  <a:lnTo>
                    <a:pt x="100" y="173"/>
                  </a:lnTo>
                  <a:lnTo>
                    <a:pt x="99" y="173"/>
                  </a:lnTo>
                  <a:lnTo>
                    <a:pt x="99" y="172"/>
                  </a:lnTo>
                  <a:lnTo>
                    <a:pt x="100" y="172"/>
                  </a:lnTo>
                  <a:lnTo>
                    <a:pt x="99" y="172"/>
                  </a:lnTo>
                  <a:lnTo>
                    <a:pt x="99" y="171"/>
                  </a:lnTo>
                  <a:lnTo>
                    <a:pt x="100" y="171"/>
                  </a:lnTo>
                  <a:lnTo>
                    <a:pt x="102" y="170"/>
                  </a:lnTo>
                  <a:lnTo>
                    <a:pt x="102" y="171"/>
                  </a:lnTo>
                  <a:lnTo>
                    <a:pt x="103" y="172"/>
                  </a:lnTo>
                  <a:lnTo>
                    <a:pt x="103" y="173"/>
                  </a:lnTo>
                  <a:lnTo>
                    <a:pt x="102" y="173"/>
                  </a:lnTo>
                  <a:lnTo>
                    <a:pt x="103" y="173"/>
                  </a:lnTo>
                  <a:lnTo>
                    <a:pt x="104" y="173"/>
                  </a:lnTo>
                  <a:lnTo>
                    <a:pt x="104" y="175"/>
                  </a:lnTo>
                  <a:lnTo>
                    <a:pt x="104" y="173"/>
                  </a:lnTo>
                  <a:lnTo>
                    <a:pt x="103" y="173"/>
                  </a:lnTo>
                  <a:lnTo>
                    <a:pt x="103" y="172"/>
                  </a:lnTo>
                  <a:lnTo>
                    <a:pt x="104" y="172"/>
                  </a:lnTo>
                  <a:lnTo>
                    <a:pt x="106" y="172"/>
                  </a:lnTo>
                  <a:lnTo>
                    <a:pt x="107" y="172"/>
                  </a:lnTo>
                  <a:lnTo>
                    <a:pt x="108" y="172"/>
                  </a:lnTo>
                  <a:lnTo>
                    <a:pt x="107" y="171"/>
                  </a:lnTo>
                  <a:lnTo>
                    <a:pt x="108" y="171"/>
                  </a:lnTo>
                  <a:lnTo>
                    <a:pt x="107" y="171"/>
                  </a:lnTo>
                  <a:lnTo>
                    <a:pt x="107" y="170"/>
                  </a:lnTo>
                  <a:lnTo>
                    <a:pt x="108" y="170"/>
                  </a:lnTo>
                  <a:lnTo>
                    <a:pt x="109" y="168"/>
                  </a:lnTo>
                  <a:lnTo>
                    <a:pt x="109" y="170"/>
                  </a:lnTo>
                  <a:lnTo>
                    <a:pt x="109" y="168"/>
                  </a:lnTo>
                  <a:lnTo>
                    <a:pt x="111" y="168"/>
                  </a:lnTo>
                  <a:lnTo>
                    <a:pt x="111" y="167"/>
                  </a:lnTo>
                  <a:lnTo>
                    <a:pt x="109" y="167"/>
                  </a:lnTo>
                  <a:lnTo>
                    <a:pt x="109" y="166"/>
                  </a:lnTo>
                  <a:lnTo>
                    <a:pt x="111" y="166"/>
                  </a:lnTo>
                  <a:lnTo>
                    <a:pt x="112" y="166"/>
                  </a:lnTo>
                  <a:lnTo>
                    <a:pt x="111" y="166"/>
                  </a:lnTo>
                  <a:lnTo>
                    <a:pt x="111" y="165"/>
                  </a:lnTo>
                  <a:lnTo>
                    <a:pt x="109" y="165"/>
                  </a:lnTo>
                  <a:lnTo>
                    <a:pt x="109" y="166"/>
                  </a:lnTo>
                  <a:lnTo>
                    <a:pt x="108" y="166"/>
                  </a:lnTo>
                  <a:lnTo>
                    <a:pt x="108" y="167"/>
                  </a:lnTo>
                  <a:lnTo>
                    <a:pt x="107" y="167"/>
                  </a:lnTo>
                  <a:lnTo>
                    <a:pt x="107" y="168"/>
                  </a:lnTo>
                  <a:lnTo>
                    <a:pt x="107" y="167"/>
                  </a:lnTo>
                  <a:lnTo>
                    <a:pt x="108" y="167"/>
                  </a:lnTo>
                  <a:lnTo>
                    <a:pt x="109" y="167"/>
                  </a:lnTo>
                  <a:lnTo>
                    <a:pt x="109" y="168"/>
                  </a:lnTo>
                  <a:lnTo>
                    <a:pt x="108" y="168"/>
                  </a:lnTo>
                  <a:lnTo>
                    <a:pt x="107" y="170"/>
                  </a:lnTo>
                  <a:lnTo>
                    <a:pt x="106" y="170"/>
                  </a:lnTo>
                  <a:lnTo>
                    <a:pt x="106" y="171"/>
                  </a:lnTo>
                  <a:lnTo>
                    <a:pt x="104" y="171"/>
                  </a:lnTo>
                  <a:lnTo>
                    <a:pt x="103" y="172"/>
                  </a:lnTo>
                  <a:lnTo>
                    <a:pt x="103" y="171"/>
                  </a:lnTo>
                  <a:lnTo>
                    <a:pt x="102" y="171"/>
                  </a:lnTo>
                  <a:lnTo>
                    <a:pt x="102" y="170"/>
                  </a:lnTo>
                  <a:lnTo>
                    <a:pt x="103" y="170"/>
                  </a:lnTo>
                  <a:lnTo>
                    <a:pt x="103" y="168"/>
                  </a:lnTo>
                  <a:lnTo>
                    <a:pt x="104" y="168"/>
                  </a:lnTo>
                  <a:lnTo>
                    <a:pt x="103" y="168"/>
                  </a:lnTo>
                  <a:lnTo>
                    <a:pt x="102" y="168"/>
                  </a:lnTo>
                  <a:lnTo>
                    <a:pt x="102" y="170"/>
                  </a:lnTo>
                  <a:lnTo>
                    <a:pt x="100" y="170"/>
                  </a:lnTo>
                  <a:lnTo>
                    <a:pt x="100" y="168"/>
                  </a:lnTo>
                  <a:lnTo>
                    <a:pt x="102" y="168"/>
                  </a:lnTo>
                  <a:lnTo>
                    <a:pt x="100" y="168"/>
                  </a:lnTo>
                  <a:lnTo>
                    <a:pt x="102" y="167"/>
                  </a:lnTo>
                  <a:lnTo>
                    <a:pt x="103" y="167"/>
                  </a:lnTo>
                  <a:lnTo>
                    <a:pt x="102" y="167"/>
                  </a:lnTo>
                  <a:lnTo>
                    <a:pt x="103" y="167"/>
                  </a:lnTo>
                  <a:lnTo>
                    <a:pt x="104" y="167"/>
                  </a:lnTo>
                  <a:lnTo>
                    <a:pt x="104" y="166"/>
                  </a:lnTo>
                  <a:lnTo>
                    <a:pt x="103" y="166"/>
                  </a:lnTo>
                  <a:lnTo>
                    <a:pt x="103" y="167"/>
                  </a:lnTo>
                  <a:lnTo>
                    <a:pt x="103" y="166"/>
                  </a:lnTo>
                  <a:lnTo>
                    <a:pt x="104" y="166"/>
                  </a:lnTo>
                  <a:lnTo>
                    <a:pt x="103" y="166"/>
                  </a:lnTo>
                  <a:lnTo>
                    <a:pt x="103" y="165"/>
                  </a:lnTo>
                  <a:lnTo>
                    <a:pt x="104" y="165"/>
                  </a:lnTo>
                  <a:lnTo>
                    <a:pt x="104" y="163"/>
                  </a:lnTo>
                  <a:lnTo>
                    <a:pt x="106" y="163"/>
                  </a:lnTo>
                  <a:lnTo>
                    <a:pt x="104" y="162"/>
                  </a:lnTo>
                  <a:lnTo>
                    <a:pt x="106" y="162"/>
                  </a:lnTo>
                  <a:lnTo>
                    <a:pt x="106" y="161"/>
                  </a:lnTo>
                  <a:lnTo>
                    <a:pt x="107" y="162"/>
                  </a:lnTo>
                  <a:lnTo>
                    <a:pt x="107" y="161"/>
                  </a:lnTo>
                  <a:lnTo>
                    <a:pt x="106" y="161"/>
                  </a:lnTo>
                  <a:lnTo>
                    <a:pt x="107" y="161"/>
                  </a:lnTo>
                  <a:lnTo>
                    <a:pt x="106" y="161"/>
                  </a:lnTo>
                  <a:lnTo>
                    <a:pt x="106" y="159"/>
                  </a:lnTo>
                  <a:lnTo>
                    <a:pt x="107" y="161"/>
                  </a:lnTo>
                  <a:lnTo>
                    <a:pt x="107" y="159"/>
                  </a:lnTo>
                  <a:lnTo>
                    <a:pt x="107" y="161"/>
                  </a:lnTo>
                  <a:lnTo>
                    <a:pt x="108" y="161"/>
                  </a:lnTo>
                  <a:lnTo>
                    <a:pt x="108" y="159"/>
                  </a:lnTo>
                  <a:lnTo>
                    <a:pt x="107" y="159"/>
                  </a:lnTo>
                  <a:lnTo>
                    <a:pt x="108" y="159"/>
                  </a:lnTo>
                  <a:lnTo>
                    <a:pt x="108" y="158"/>
                  </a:lnTo>
                  <a:lnTo>
                    <a:pt x="109" y="158"/>
                  </a:lnTo>
                  <a:lnTo>
                    <a:pt x="109" y="159"/>
                  </a:lnTo>
                  <a:lnTo>
                    <a:pt x="111" y="159"/>
                  </a:lnTo>
                  <a:lnTo>
                    <a:pt x="111" y="161"/>
                  </a:lnTo>
                  <a:lnTo>
                    <a:pt x="109" y="162"/>
                  </a:lnTo>
                  <a:lnTo>
                    <a:pt x="111" y="162"/>
                  </a:lnTo>
                  <a:lnTo>
                    <a:pt x="111" y="161"/>
                  </a:lnTo>
                  <a:lnTo>
                    <a:pt x="111" y="159"/>
                  </a:lnTo>
                  <a:lnTo>
                    <a:pt x="112" y="159"/>
                  </a:lnTo>
                  <a:lnTo>
                    <a:pt x="111" y="159"/>
                  </a:lnTo>
                  <a:lnTo>
                    <a:pt x="112" y="159"/>
                  </a:lnTo>
                  <a:lnTo>
                    <a:pt x="112" y="158"/>
                  </a:lnTo>
                  <a:lnTo>
                    <a:pt x="113" y="158"/>
                  </a:lnTo>
                  <a:lnTo>
                    <a:pt x="112" y="158"/>
                  </a:lnTo>
                  <a:lnTo>
                    <a:pt x="111" y="158"/>
                  </a:lnTo>
                  <a:lnTo>
                    <a:pt x="111" y="157"/>
                  </a:lnTo>
                  <a:lnTo>
                    <a:pt x="112" y="157"/>
                  </a:lnTo>
                  <a:lnTo>
                    <a:pt x="112" y="156"/>
                  </a:lnTo>
                  <a:lnTo>
                    <a:pt x="113" y="156"/>
                  </a:lnTo>
                  <a:lnTo>
                    <a:pt x="112" y="156"/>
                  </a:lnTo>
                  <a:lnTo>
                    <a:pt x="113" y="154"/>
                  </a:lnTo>
                  <a:lnTo>
                    <a:pt x="112" y="154"/>
                  </a:lnTo>
                  <a:lnTo>
                    <a:pt x="113" y="154"/>
                  </a:lnTo>
                  <a:lnTo>
                    <a:pt x="115" y="154"/>
                  </a:lnTo>
                  <a:lnTo>
                    <a:pt x="115" y="153"/>
                  </a:lnTo>
                  <a:lnTo>
                    <a:pt x="116" y="153"/>
                  </a:lnTo>
                  <a:lnTo>
                    <a:pt x="115" y="153"/>
                  </a:lnTo>
                  <a:lnTo>
                    <a:pt x="113" y="153"/>
                  </a:lnTo>
                  <a:lnTo>
                    <a:pt x="113" y="154"/>
                  </a:lnTo>
                  <a:lnTo>
                    <a:pt x="112" y="154"/>
                  </a:lnTo>
                  <a:lnTo>
                    <a:pt x="112" y="156"/>
                  </a:lnTo>
                  <a:lnTo>
                    <a:pt x="111" y="156"/>
                  </a:lnTo>
                  <a:lnTo>
                    <a:pt x="109" y="156"/>
                  </a:lnTo>
                  <a:lnTo>
                    <a:pt x="111" y="156"/>
                  </a:lnTo>
                  <a:lnTo>
                    <a:pt x="109" y="156"/>
                  </a:lnTo>
                  <a:lnTo>
                    <a:pt x="111" y="154"/>
                  </a:lnTo>
                  <a:lnTo>
                    <a:pt x="112" y="154"/>
                  </a:lnTo>
                  <a:lnTo>
                    <a:pt x="111" y="154"/>
                  </a:lnTo>
                  <a:lnTo>
                    <a:pt x="112" y="154"/>
                  </a:lnTo>
                  <a:lnTo>
                    <a:pt x="112" y="153"/>
                  </a:lnTo>
                  <a:lnTo>
                    <a:pt x="113" y="153"/>
                  </a:lnTo>
                  <a:lnTo>
                    <a:pt x="113" y="152"/>
                  </a:lnTo>
                  <a:lnTo>
                    <a:pt x="115" y="152"/>
                  </a:lnTo>
                  <a:lnTo>
                    <a:pt x="115" y="153"/>
                  </a:lnTo>
                  <a:lnTo>
                    <a:pt x="115" y="152"/>
                  </a:lnTo>
                  <a:lnTo>
                    <a:pt x="115" y="153"/>
                  </a:lnTo>
                  <a:lnTo>
                    <a:pt x="116" y="153"/>
                  </a:lnTo>
                  <a:lnTo>
                    <a:pt x="115" y="153"/>
                  </a:lnTo>
                  <a:lnTo>
                    <a:pt x="116" y="153"/>
                  </a:lnTo>
                  <a:lnTo>
                    <a:pt x="116" y="152"/>
                  </a:lnTo>
                  <a:lnTo>
                    <a:pt x="117" y="152"/>
                  </a:lnTo>
                  <a:lnTo>
                    <a:pt x="117" y="151"/>
                  </a:lnTo>
                  <a:lnTo>
                    <a:pt x="118" y="151"/>
                  </a:lnTo>
                  <a:lnTo>
                    <a:pt x="118" y="149"/>
                  </a:lnTo>
                  <a:lnTo>
                    <a:pt x="120" y="149"/>
                  </a:lnTo>
                  <a:lnTo>
                    <a:pt x="120" y="148"/>
                  </a:lnTo>
                  <a:lnTo>
                    <a:pt x="120" y="149"/>
                  </a:lnTo>
                  <a:lnTo>
                    <a:pt x="118" y="149"/>
                  </a:lnTo>
                  <a:lnTo>
                    <a:pt x="118" y="151"/>
                  </a:lnTo>
                  <a:lnTo>
                    <a:pt x="117" y="151"/>
                  </a:lnTo>
                  <a:lnTo>
                    <a:pt x="116" y="151"/>
                  </a:lnTo>
                  <a:lnTo>
                    <a:pt x="117" y="151"/>
                  </a:lnTo>
                  <a:lnTo>
                    <a:pt x="117" y="149"/>
                  </a:lnTo>
                  <a:lnTo>
                    <a:pt x="116" y="151"/>
                  </a:lnTo>
                  <a:lnTo>
                    <a:pt x="116" y="149"/>
                  </a:lnTo>
                  <a:lnTo>
                    <a:pt x="117" y="149"/>
                  </a:lnTo>
                  <a:lnTo>
                    <a:pt x="118" y="149"/>
                  </a:lnTo>
                  <a:lnTo>
                    <a:pt x="117" y="149"/>
                  </a:lnTo>
                  <a:lnTo>
                    <a:pt x="116" y="149"/>
                  </a:lnTo>
                  <a:lnTo>
                    <a:pt x="117" y="149"/>
                  </a:lnTo>
                  <a:lnTo>
                    <a:pt x="117" y="148"/>
                  </a:lnTo>
                  <a:lnTo>
                    <a:pt x="117" y="149"/>
                  </a:lnTo>
                  <a:lnTo>
                    <a:pt x="117" y="148"/>
                  </a:lnTo>
                  <a:lnTo>
                    <a:pt x="118" y="149"/>
                  </a:lnTo>
                  <a:lnTo>
                    <a:pt x="118" y="148"/>
                  </a:lnTo>
                  <a:lnTo>
                    <a:pt x="117" y="148"/>
                  </a:lnTo>
                  <a:lnTo>
                    <a:pt x="117" y="147"/>
                  </a:lnTo>
                  <a:lnTo>
                    <a:pt x="117" y="148"/>
                  </a:lnTo>
                  <a:lnTo>
                    <a:pt x="117" y="147"/>
                  </a:lnTo>
                  <a:lnTo>
                    <a:pt x="117" y="148"/>
                  </a:lnTo>
                  <a:lnTo>
                    <a:pt x="118" y="148"/>
                  </a:lnTo>
                  <a:lnTo>
                    <a:pt x="117" y="148"/>
                  </a:lnTo>
                  <a:lnTo>
                    <a:pt x="117" y="147"/>
                  </a:lnTo>
                  <a:lnTo>
                    <a:pt x="118" y="147"/>
                  </a:lnTo>
                  <a:lnTo>
                    <a:pt x="117" y="147"/>
                  </a:lnTo>
                  <a:lnTo>
                    <a:pt x="118" y="147"/>
                  </a:lnTo>
                  <a:lnTo>
                    <a:pt x="117" y="147"/>
                  </a:lnTo>
                  <a:lnTo>
                    <a:pt x="117" y="145"/>
                  </a:lnTo>
                  <a:lnTo>
                    <a:pt x="117" y="147"/>
                  </a:lnTo>
                  <a:lnTo>
                    <a:pt x="117" y="145"/>
                  </a:lnTo>
                  <a:lnTo>
                    <a:pt x="116" y="145"/>
                  </a:lnTo>
                  <a:lnTo>
                    <a:pt x="117" y="145"/>
                  </a:lnTo>
                  <a:lnTo>
                    <a:pt x="116" y="145"/>
                  </a:lnTo>
                  <a:lnTo>
                    <a:pt x="116" y="144"/>
                  </a:lnTo>
                  <a:lnTo>
                    <a:pt x="117" y="144"/>
                  </a:lnTo>
                  <a:lnTo>
                    <a:pt x="117" y="143"/>
                  </a:lnTo>
                  <a:lnTo>
                    <a:pt x="117" y="144"/>
                  </a:lnTo>
                  <a:lnTo>
                    <a:pt x="118" y="144"/>
                  </a:lnTo>
                  <a:lnTo>
                    <a:pt x="117" y="143"/>
                  </a:lnTo>
                  <a:lnTo>
                    <a:pt x="118" y="143"/>
                  </a:lnTo>
                  <a:lnTo>
                    <a:pt x="118" y="142"/>
                  </a:lnTo>
                  <a:lnTo>
                    <a:pt x="117" y="142"/>
                  </a:lnTo>
                  <a:lnTo>
                    <a:pt x="118" y="140"/>
                  </a:lnTo>
                  <a:lnTo>
                    <a:pt x="120" y="140"/>
                  </a:lnTo>
                  <a:lnTo>
                    <a:pt x="120" y="142"/>
                  </a:lnTo>
                  <a:lnTo>
                    <a:pt x="121" y="142"/>
                  </a:lnTo>
                  <a:lnTo>
                    <a:pt x="121" y="140"/>
                  </a:lnTo>
                  <a:lnTo>
                    <a:pt x="120" y="140"/>
                  </a:lnTo>
                  <a:lnTo>
                    <a:pt x="120" y="139"/>
                  </a:lnTo>
                  <a:lnTo>
                    <a:pt x="118" y="139"/>
                  </a:lnTo>
                  <a:lnTo>
                    <a:pt x="118" y="138"/>
                  </a:lnTo>
                  <a:lnTo>
                    <a:pt x="120" y="138"/>
                  </a:lnTo>
                  <a:lnTo>
                    <a:pt x="121" y="138"/>
                  </a:lnTo>
                  <a:lnTo>
                    <a:pt x="121" y="137"/>
                  </a:lnTo>
                  <a:lnTo>
                    <a:pt x="122" y="137"/>
                  </a:lnTo>
                  <a:lnTo>
                    <a:pt x="122" y="138"/>
                  </a:lnTo>
                  <a:lnTo>
                    <a:pt x="123" y="138"/>
                  </a:lnTo>
                  <a:lnTo>
                    <a:pt x="122" y="138"/>
                  </a:lnTo>
                  <a:lnTo>
                    <a:pt x="123" y="138"/>
                  </a:lnTo>
                  <a:lnTo>
                    <a:pt x="125" y="138"/>
                  </a:lnTo>
                  <a:lnTo>
                    <a:pt x="123" y="138"/>
                  </a:lnTo>
                  <a:lnTo>
                    <a:pt x="123" y="137"/>
                  </a:lnTo>
                  <a:lnTo>
                    <a:pt x="125" y="137"/>
                  </a:lnTo>
                  <a:lnTo>
                    <a:pt x="126" y="135"/>
                  </a:lnTo>
                  <a:lnTo>
                    <a:pt x="125" y="135"/>
                  </a:lnTo>
                  <a:lnTo>
                    <a:pt x="125" y="137"/>
                  </a:lnTo>
                  <a:lnTo>
                    <a:pt x="123" y="137"/>
                  </a:lnTo>
                  <a:lnTo>
                    <a:pt x="123" y="135"/>
                  </a:lnTo>
                  <a:lnTo>
                    <a:pt x="123" y="137"/>
                  </a:lnTo>
                  <a:lnTo>
                    <a:pt x="122" y="137"/>
                  </a:lnTo>
                  <a:lnTo>
                    <a:pt x="123" y="137"/>
                  </a:lnTo>
                  <a:lnTo>
                    <a:pt x="123" y="135"/>
                  </a:lnTo>
                  <a:lnTo>
                    <a:pt x="122" y="135"/>
                  </a:lnTo>
                  <a:lnTo>
                    <a:pt x="122" y="137"/>
                  </a:lnTo>
                  <a:lnTo>
                    <a:pt x="121" y="137"/>
                  </a:lnTo>
                  <a:lnTo>
                    <a:pt x="120" y="138"/>
                  </a:lnTo>
                  <a:lnTo>
                    <a:pt x="120" y="137"/>
                  </a:lnTo>
                  <a:lnTo>
                    <a:pt x="121" y="137"/>
                  </a:lnTo>
                  <a:lnTo>
                    <a:pt x="121" y="135"/>
                  </a:lnTo>
                  <a:lnTo>
                    <a:pt x="122" y="135"/>
                  </a:lnTo>
                  <a:lnTo>
                    <a:pt x="121" y="135"/>
                  </a:lnTo>
                  <a:lnTo>
                    <a:pt x="120" y="135"/>
                  </a:lnTo>
                  <a:lnTo>
                    <a:pt x="121" y="134"/>
                  </a:lnTo>
                  <a:lnTo>
                    <a:pt x="120" y="134"/>
                  </a:lnTo>
                  <a:lnTo>
                    <a:pt x="121" y="134"/>
                  </a:lnTo>
                  <a:lnTo>
                    <a:pt x="120" y="133"/>
                  </a:lnTo>
                  <a:lnTo>
                    <a:pt x="121" y="133"/>
                  </a:lnTo>
                  <a:lnTo>
                    <a:pt x="121" y="134"/>
                  </a:lnTo>
                  <a:lnTo>
                    <a:pt x="122" y="134"/>
                  </a:lnTo>
                  <a:lnTo>
                    <a:pt x="121" y="134"/>
                  </a:lnTo>
                  <a:lnTo>
                    <a:pt x="121" y="133"/>
                  </a:lnTo>
                  <a:lnTo>
                    <a:pt x="122" y="133"/>
                  </a:lnTo>
                  <a:lnTo>
                    <a:pt x="123" y="133"/>
                  </a:lnTo>
                  <a:lnTo>
                    <a:pt x="122" y="133"/>
                  </a:lnTo>
                  <a:lnTo>
                    <a:pt x="122" y="131"/>
                  </a:lnTo>
                  <a:lnTo>
                    <a:pt x="123" y="131"/>
                  </a:lnTo>
                  <a:lnTo>
                    <a:pt x="122" y="131"/>
                  </a:lnTo>
                  <a:lnTo>
                    <a:pt x="122" y="133"/>
                  </a:lnTo>
                  <a:lnTo>
                    <a:pt x="121" y="133"/>
                  </a:lnTo>
                  <a:lnTo>
                    <a:pt x="121" y="131"/>
                  </a:lnTo>
                  <a:lnTo>
                    <a:pt x="122" y="131"/>
                  </a:lnTo>
                  <a:lnTo>
                    <a:pt x="121" y="131"/>
                  </a:lnTo>
                  <a:lnTo>
                    <a:pt x="121" y="130"/>
                  </a:lnTo>
                  <a:lnTo>
                    <a:pt x="121" y="131"/>
                  </a:lnTo>
                  <a:lnTo>
                    <a:pt x="121" y="130"/>
                  </a:lnTo>
                  <a:lnTo>
                    <a:pt x="121" y="131"/>
                  </a:lnTo>
                  <a:lnTo>
                    <a:pt x="122" y="131"/>
                  </a:lnTo>
                  <a:lnTo>
                    <a:pt x="122" y="130"/>
                  </a:lnTo>
                  <a:lnTo>
                    <a:pt x="121" y="130"/>
                  </a:lnTo>
                  <a:lnTo>
                    <a:pt x="122" y="130"/>
                  </a:lnTo>
                  <a:lnTo>
                    <a:pt x="123" y="130"/>
                  </a:lnTo>
                  <a:lnTo>
                    <a:pt x="125" y="130"/>
                  </a:lnTo>
                  <a:lnTo>
                    <a:pt x="123" y="130"/>
                  </a:lnTo>
                  <a:lnTo>
                    <a:pt x="122" y="130"/>
                  </a:lnTo>
                  <a:lnTo>
                    <a:pt x="122" y="129"/>
                  </a:lnTo>
                  <a:lnTo>
                    <a:pt x="123" y="129"/>
                  </a:lnTo>
                  <a:lnTo>
                    <a:pt x="123" y="130"/>
                  </a:lnTo>
                  <a:lnTo>
                    <a:pt x="123" y="129"/>
                  </a:lnTo>
                  <a:lnTo>
                    <a:pt x="122" y="129"/>
                  </a:lnTo>
                  <a:lnTo>
                    <a:pt x="123" y="129"/>
                  </a:lnTo>
                  <a:lnTo>
                    <a:pt x="125" y="129"/>
                  </a:lnTo>
                  <a:lnTo>
                    <a:pt x="123" y="129"/>
                  </a:lnTo>
                  <a:lnTo>
                    <a:pt x="123" y="128"/>
                  </a:lnTo>
                  <a:lnTo>
                    <a:pt x="122" y="128"/>
                  </a:lnTo>
                  <a:lnTo>
                    <a:pt x="123" y="126"/>
                  </a:lnTo>
                  <a:lnTo>
                    <a:pt x="125" y="126"/>
                  </a:lnTo>
                  <a:lnTo>
                    <a:pt x="125" y="128"/>
                  </a:lnTo>
                  <a:lnTo>
                    <a:pt x="125" y="126"/>
                  </a:lnTo>
                  <a:lnTo>
                    <a:pt x="125" y="125"/>
                  </a:lnTo>
                  <a:lnTo>
                    <a:pt x="126" y="125"/>
                  </a:lnTo>
                  <a:lnTo>
                    <a:pt x="126" y="126"/>
                  </a:lnTo>
                  <a:lnTo>
                    <a:pt x="126" y="125"/>
                  </a:lnTo>
                  <a:lnTo>
                    <a:pt x="127" y="125"/>
                  </a:lnTo>
                  <a:lnTo>
                    <a:pt x="129" y="125"/>
                  </a:lnTo>
                  <a:lnTo>
                    <a:pt x="129" y="126"/>
                  </a:lnTo>
                  <a:lnTo>
                    <a:pt x="129" y="125"/>
                  </a:lnTo>
                  <a:lnTo>
                    <a:pt x="127" y="125"/>
                  </a:lnTo>
                  <a:lnTo>
                    <a:pt x="126" y="125"/>
                  </a:lnTo>
                  <a:lnTo>
                    <a:pt x="127" y="125"/>
                  </a:lnTo>
                  <a:lnTo>
                    <a:pt x="127" y="124"/>
                  </a:lnTo>
                  <a:lnTo>
                    <a:pt x="127" y="125"/>
                  </a:lnTo>
                  <a:lnTo>
                    <a:pt x="127" y="124"/>
                  </a:lnTo>
                  <a:lnTo>
                    <a:pt x="129" y="124"/>
                  </a:lnTo>
                  <a:lnTo>
                    <a:pt x="129" y="125"/>
                  </a:lnTo>
                  <a:lnTo>
                    <a:pt x="129" y="124"/>
                  </a:lnTo>
                  <a:lnTo>
                    <a:pt x="127" y="124"/>
                  </a:lnTo>
                  <a:lnTo>
                    <a:pt x="129" y="124"/>
                  </a:lnTo>
                  <a:lnTo>
                    <a:pt x="130" y="123"/>
                  </a:lnTo>
                  <a:lnTo>
                    <a:pt x="130" y="124"/>
                  </a:lnTo>
                  <a:lnTo>
                    <a:pt x="130" y="123"/>
                  </a:lnTo>
                  <a:lnTo>
                    <a:pt x="130" y="124"/>
                  </a:lnTo>
                  <a:lnTo>
                    <a:pt x="130" y="125"/>
                  </a:lnTo>
                  <a:lnTo>
                    <a:pt x="131" y="125"/>
                  </a:lnTo>
                  <a:lnTo>
                    <a:pt x="131" y="124"/>
                  </a:lnTo>
                  <a:lnTo>
                    <a:pt x="130" y="124"/>
                  </a:lnTo>
                  <a:lnTo>
                    <a:pt x="131" y="124"/>
                  </a:lnTo>
                  <a:lnTo>
                    <a:pt x="131" y="123"/>
                  </a:lnTo>
                  <a:lnTo>
                    <a:pt x="131" y="124"/>
                  </a:lnTo>
                  <a:lnTo>
                    <a:pt x="132" y="124"/>
                  </a:lnTo>
                  <a:lnTo>
                    <a:pt x="132" y="125"/>
                  </a:lnTo>
                  <a:lnTo>
                    <a:pt x="134" y="125"/>
                  </a:lnTo>
                  <a:lnTo>
                    <a:pt x="132" y="125"/>
                  </a:lnTo>
                  <a:lnTo>
                    <a:pt x="134" y="124"/>
                  </a:lnTo>
                  <a:lnTo>
                    <a:pt x="132" y="124"/>
                  </a:lnTo>
                  <a:lnTo>
                    <a:pt x="132" y="123"/>
                  </a:lnTo>
                  <a:lnTo>
                    <a:pt x="134" y="123"/>
                  </a:lnTo>
                  <a:lnTo>
                    <a:pt x="135" y="124"/>
                  </a:lnTo>
                  <a:lnTo>
                    <a:pt x="135" y="123"/>
                  </a:lnTo>
                  <a:lnTo>
                    <a:pt x="134" y="124"/>
                  </a:lnTo>
                  <a:lnTo>
                    <a:pt x="134" y="123"/>
                  </a:lnTo>
                  <a:lnTo>
                    <a:pt x="132" y="123"/>
                  </a:lnTo>
                  <a:lnTo>
                    <a:pt x="132" y="124"/>
                  </a:lnTo>
                  <a:lnTo>
                    <a:pt x="132" y="123"/>
                  </a:lnTo>
                  <a:lnTo>
                    <a:pt x="131" y="123"/>
                  </a:lnTo>
                  <a:lnTo>
                    <a:pt x="131" y="121"/>
                  </a:lnTo>
                  <a:lnTo>
                    <a:pt x="131" y="123"/>
                  </a:lnTo>
                  <a:lnTo>
                    <a:pt x="130" y="123"/>
                  </a:lnTo>
                  <a:lnTo>
                    <a:pt x="129" y="123"/>
                  </a:lnTo>
                  <a:lnTo>
                    <a:pt x="127" y="123"/>
                  </a:lnTo>
                  <a:lnTo>
                    <a:pt x="127" y="121"/>
                  </a:lnTo>
                  <a:lnTo>
                    <a:pt x="129" y="121"/>
                  </a:lnTo>
                  <a:lnTo>
                    <a:pt x="129" y="120"/>
                  </a:lnTo>
                  <a:lnTo>
                    <a:pt x="130" y="120"/>
                  </a:lnTo>
                  <a:lnTo>
                    <a:pt x="130" y="121"/>
                  </a:lnTo>
                  <a:lnTo>
                    <a:pt x="130" y="120"/>
                  </a:lnTo>
                  <a:lnTo>
                    <a:pt x="131" y="120"/>
                  </a:lnTo>
                  <a:lnTo>
                    <a:pt x="130" y="120"/>
                  </a:lnTo>
                  <a:lnTo>
                    <a:pt x="130" y="119"/>
                  </a:lnTo>
                  <a:lnTo>
                    <a:pt x="129" y="119"/>
                  </a:lnTo>
                  <a:lnTo>
                    <a:pt x="130" y="119"/>
                  </a:lnTo>
                  <a:lnTo>
                    <a:pt x="131" y="117"/>
                  </a:lnTo>
                  <a:lnTo>
                    <a:pt x="131" y="119"/>
                  </a:lnTo>
                  <a:lnTo>
                    <a:pt x="130" y="119"/>
                  </a:lnTo>
                  <a:lnTo>
                    <a:pt x="130" y="120"/>
                  </a:lnTo>
                  <a:lnTo>
                    <a:pt x="131" y="120"/>
                  </a:lnTo>
                  <a:lnTo>
                    <a:pt x="131" y="119"/>
                  </a:lnTo>
                  <a:lnTo>
                    <a:pt x="131" y="120"/>
                  </a:lnTo>
                  <a:lnTo>
                    <a:pt x="132" y="120"/>
                  </a:lnTo>
                  <a:lnTo>
                    <a:pt x="132" y="119"/>
                  </a:lnTo>
                  <a:lnTo>
                    <a:pt x="134" y="120"/>
                  </a:lnTo>
                  <a:lnTo>
                    <a:pt x="134" y="121"/>
                  </a:lnTo>
                  <a:lnTo>
                    <a:pt x="134" y="123"/>
                  </a:lnTo>
                  <a:lnTo>
                    <a:pt x="135" y="121"/>
                  </a:lnTo>
                  <a:lnTo>
                    <a:pt x="134" y="121"/>
                  </a:lnTo>
                  <a:lnTo>
                    <a:pt x="134" y="120"/>
                  </a:lnTo>
                  <a:lnTo>
                    <a:pt x="134" y="119"/>
                  </a:lnTo>
                  <a:lnTo>
                    <a:pt x="135" y="119"/>
                  </a:lnTo>
                  <a:lnTo>
                    <a:pt x="135" y="117"/>
                  </a:lnTo>
                  <a:lnTo>
                    <a:pt x="134" y="119"/>
                  </a:lnTo>
                  <a:lnTo>
                    <a:pt x="132" y="119"/>
                  </a:lnTo>
                  <a:lnTo>
                    <a:pt x="132" y="117"/>
                  </a:lnTo>
                  <a:lnTo>
                    <a:pt x="132" y="119"/>
                  </a:lnTo>
                  <a:lnTo>
                    <a:pt x="134" y="119"/>
                  </a:lnTo>
                  <a:lnTo>
                    <a:pt x="134" y="117"/>
                  </a:lnTo>
                  <a:lnTo>
                    <a:pt x="132" y="117"/>
                  </a:lnTo>
                  <a:lnTo>
                    <a:pt x="131" y="117"/>
                  </a:lnTo>
                  <a:lnTo>
                    <a:pt x="132" y="116"/>
                  </a:lnTo>
                  <a:lnTo>
                    <a:pt x="134" y="116"/>
                  </a:lnTo>
                  <a:lnTo>
                    <a:pt x="132" y="116"/>
                  </a:lnTo>
                  <a:lnTo>
                    <a:pt x="134" y="115"/>
                  </a:lnTo>
                  <a:lnTo>
                    <a:pt x="134" y="116"/>
                  </a:lnTo>
                  <a:lnTo>
                    <a:pt x="135" y="116"/>
                  </a:lnTo>
                  <a:lnTo>
                    <a:pt x="134" y="115"/>
                  </a:lnTo>
                  <a:lnTo>
                    <a:pt x="135" y="115"/>
                  </a:lnTo>
                  <a:lnTo>
                    <a:pt x="134" y="115"/>
                  </a:lnTo>
                  <a:lnTo>
                    <a:pt x="132" y="115"/>
                  </a:lnTo>
                  <a:lnTo>
                    <a:pt x="132" y="114"/>
                  </a:lnTo>
                  <a:lnTo>
                    <a:pt x="132" y="115"/>
                  </a:lnTo>
                  <a:lnTo>
                    <a:pt x="132" y="114"/>
                  </a:lnTo>
                  <a:lnTo>
                    <a:pt x="132" y="115"/>
                  </a:lnTo>
                  <a:lnTo>
                    <a:pt x="132" y="116"/>
                  </a:lnTo>
                  <a:lnTo>
                    <a:pt x="131" y="116"/>
                  </a:lnTo>
                  <a:lnTo>
                    <a:pt x="130" y="116"/>
                  </a:lnTo>
                  <a:lnTo>
                    <a:pt x="130" y="117"/>
                  </a:lnTo>
                  <a:lnTo>
                    <a:pt x="129" y="116"/>
                  </a:lnTo>
                  <a:lnTo>
                    <a:pt x="130" y="116"/>
                  </a:lnTo>
                  <a:lnTo>
                    <a:pt x="131" y="116"/>
                  </a:lnTo>
                  <a:lnTo>
                    <a:pt x="131" y="115"/>
                  </a:lnTo>
                  <a:lnTo>
                    <a:pt x="131" y="116"/>
                  </a:lnTo>
                  <a:lnTo>
                    <a:pt x="131" y="115"/>
                  </a:lnTo>
                  <a:lnTo>
                    <a:pt x="130" y="115"/>
                  </a:lnTo>
                  <a:lnTo>
                    <a:pt x="130" y="114"/>
                  </a:lnTo>
                  <a:lnTo>
                    <a:pt x="131" y="114"/>
                  </a:lnTo>
                  <a:lnTo>
                    <a:pt x="130" y="114"/>
                  </a:lnTo>
                  <a:lnTo>
                    <a:pt x="131" y="114"/>
                  </a:lnTo>
                  <a:lnTo>
                    <a:pt x="132" y="114"/>
                  </a:lnTo>
                  <a:lnTo>
                    <a:pt x="131" y="114"/>
                  </a:lnTo>
                  <a:lnTo>
                    <a:pt x="131" y="115"/>
                  </a:lnTo>
                  <a:lnTo>
                    <a:pt x="132" y="114"/>
                  </a:lnTo>
                  <a:lnTo>
                    <a:pt x="134" y="114"/>
                  </a:lnTo>
                  <a:lnTo>
                    <a:pt x="134" y="112"/>
                  </a:lnTo>
                  <a:lnTo>
                    <a:pt x="135" y="112"/>
                  </a:lnTo>
                  <a:lnTo>
                    <a:pt x="135" y="114"/>
                  </a:lnTo>
                  <a:lnTo>
                    <a:pt x="135" y="112"/>
                  </a:lnTo>
                  <a:lnTo>
                    <a:pt x="136" y="112"/>
                  </a:lnTo>
                  <a:lnTo>
                    <a:pt x="136" y="111"/>
                  </a:lnTo>
                  <a:lnTo>
                    <a:pt x="135" y="111"/>
                  </a:lnTo>
                  <a:lnTo>
                    <a:pt x="134" y="111"/>
                  </a:lnTo>
                  <a:lnTo>
                    <a:pt x="132" y="111"/>
                  </a:lnTo>
                  <a:lnTo>
                    <a:pt x="132" y="112"/>
                  </a:lnTo>
                  <a:lnTo>
                    <a:pt x="132" y="111"/>
                  </a:lnTo>
                  <a:lnTo>
                    <a:pt x="132" y="110"/>
                  </a:lnTo>
                  <a:lnTo>
                    <a:pt x="134" y="110"/>
                  </a:lnTo>
                  <a:lnTo>
                    <a:pt x="134" y="111"/>
                  </a:lnTo>
                  <a:lnTo>
                    <a:pt x="134" y="110"/>
                  </a:lnTo>
                  <a:lnTo>
                    <a:pt x="135" y="110"/>
                  </a:lnTo>
                  <a:lnTo>
                    <a:pt x="135" y="111"/>
                  </a:lnTo>
                  <a:lnTo>
                    <a:pt x="134" y="111"/>
                  </a:lnTo>
                  <a:lnTo>
                    <a:pt x="135" y="111"/>
                  </a:lnTo>
                  <a:lnTo>
                    <a:pt x="135" y="110"/>
                  </a:lnTo>
                  <a:lnTo>
                    <a:pt x="136" y="110"/>
                  </a:lnTo>
                  <a:lnTo>
                    <a:pt x="135" y="110"/>
                  </a:lnTo>
                  <a:lnTo>
                    <a:pt x="135" y="109"/>
                  </a:lnTo>
                  <a:lnTo>
                    <a:pt x="135" y="110"/>
                  </a:lnTo>
                  <a:lnTo>
                    <a:pt x="136" y="110"/>
                  </a:lnTo>
                  <a:lnTo>
                    <a:pt x="136" y="109"/>
                  </a:lnTo>
                  <a:lnTo>
                    <a:pt x="136" y="110"/>
                  </a:lnTo>
                  <a:lnTo>
                    <a:pt x="136" y="111"/>
                  </a:lnTo>
                  <a:lnTo>
                    <a:pt x="137" y="112"/>
                  </a:lnTo>
                  <a:lnTo>
                    <a:pt x="137" y="114"/>
                  </a:lnTo>
                  <a:lnTo>
                    <a:pt x="139" y="115"/>
                  </a:lnTo>
                  <a:lnTo>
                    <a:pt x="139" y="114"/>
                  </a:lnTo>
                  <a:lnTo>
                    <a:pt x="137" y="114"/>
                  </a:lnTo>
                  <a:lnTo>
                    <a:pt x="137" y="112"/>
                  </a:lnTo>
                  <a:lnTo>
                    <a:pt x="139" y="114"/>
                  </a:lnTo>
                  <a:lnTo>
                    <a:pt x="139" y="112"/>
                  </a:lnTo>
                  <a:lnTo>
                    <a:pt x="137" y="112"/>
                  </a:lnTo>
                  <a:lnTo>
                    <a:pt x="139" y="112"/>
                  </a:lnTo>
                  <a:lnTo>
                    <a:pt x="139" y="111"/>
                  </a:lnTo>
                  <a:lnTo>
                    <a:pt x="137" y="111"/>
                  </a:lnTo>
                  <a:lnTo>
                    <a:pt x="139" y="111"/>
                  </a:lnTo>
                  <a:lnTo>
                    <a:pt x="140" y="111"/>
                  </a:lnTo>
                  <a:lnTo>
                    <a:pt x="139" y="111"/>
                  </a:lnTo>
                  <a:lnTo>
                    <a:pt x="139" y="110"/>
                  </a:lnTo>
                  <a:lnTo>
                    <a:pt x="137" y="111"/>
                  </a:lnTo>
                  <a:lnTo>
                    <a:pt x="137" y="110"/>
                  </a:lnTo>
                  <a:lnTo>
                    <a:pt x="139" y="110"/>
                  </a:lnTo>
                  <a:lnTo>
                    <a:pt x="139" y="109"/>
                  </a:lnTo>
                  <a:lnTo>
                    <a:pt x="137" y="109"/>
                  </a:lnTo>
                  <a:lnTo>
                    <a:pt x="136" y="109"/>
                  </a:lnTo>
                  <a:lnTo>
                    <a:pt x="136" y="107"/>
                  </a:lnTo>
                  <a:lnTo>
                    <a:pt x="137" y="107"/>
                  </a:lnTo>
                  <a:lnTo>
                    <a:pt x="139" y="107"/>
                  </a:lnTo>
                  <a:lnTo>
                    <a:pt x="139" y="109"/>
                  </a:lnTo>
                  <a:lnTo>
                    <a:pt x="140" y="110"/>
                  </a:lnTo>
                  <a:lnTo>
                    <a:pt x="140" y="109"/>
                  </a:lnTo>
                  <a:lnTo>
                    <a:pt x="139" y="109"/>
                  </a:lnTo>
                  <a:lnTo>
                    <a:pt x="139" y="107"/>
                  </a:lnTo>
                  <a:lnTo>
                    <a:pt x="137" y="107"/>
                  </a:lnTo>
                  <a:lnTo>
                    <a:pt x="137" y="106"/>
                  </a:lnTo>
                  <a:lnTo>
                    <a:pt x="139" y="106"/>
                  </a:lnTo>
                  <a:lnTo>
                    <a:pt x="140" y="106"/>
                  </a:lnTo>
                  <a:lnTo>
                    <a:pt x="141" y="106"/>
                  </a:lnTo>
                  <a:lnTo>
                    <a:pt x="141" y="107"/>
                  </a:lnTo>
                  <a:lnTo>
                    <a:pt x="140" y="107"/>
                  </a:lnTo>
                  <a:lnTo>
                    <a:pt x="141" y="107"/>
                  </a:lnTo>
                  <a:lnTo>
                    <a:pt x="141" y="106"/>
                  </a:lnTo>
                  <a:lnTo>
                    <a:pt x="143" y="106"/>
                  </a:lnTo>
                  <a:lnTo>
                    <a:pt x="143" y="107"/>
                  </a:lnTo>
                  <a:lnTo>
                    <a:pt x="144" y="109"/>
                  </a:lnTo>
                  <a:lnTo>
                    <a:pt x="143" y="109"/>
                  </a:lnTo>
                  <a:lnTo>
                    <a:pt x="144" y="109"/>
                  </a:lnTo>
                  <a:lnTo>
                    <a:pt x="143" y="109"/>
                  </a:lnTo>
                  <a:lnTo>
                    <a:pt x="143" y="110"/>
                  </a:lnTo>
                  <a:lnTo>
                    <a:pt x="144" y="110"/>
                  </a:lnTo>
                  <a:lnTo>
                    <a:pt x="144" y="109"/>
                  </a:lnTo>
                  <a:lnTo>
                    <a:pt x="144" y="107"/>
                  </a:lnTo>
                  <a:lnTo>
                    <a:pt x="143" y="107"/>
                  </a:lnTo>
                  <a:lnTo>
                    <a:pt x="143" y="106"/>
                  </a:lnTo>
                  <a:lnTo>
                    <a:pt x="144" y="106"/>
                  </a:lnTo>
                  <a:lnTo>
                    <a:pt x="145" y="107"/>
                  </a:lnTo>
                  <a:lnTo>
                    <a:pt x="144" y="106"/>
                  </a:lnTo>
                  <a:lnTo>
                    <a:pt x="145" y="106"/>
                  </a:lnTo>
                  <a:lnTo>
                    <a:pt x="146" y="106"/>
                  </a:lnTo>
                  <a:lnTo>
                    <a:pt x="145" y="105"/>
                  </a:lnTo>
                  <a:lnTo>
                    <a:pt x="144" y="105"/>
                  </a:lnTo>
                  <a:lnTo>
                    <a:pt x="143" y="105"/>
                  </a:lnTo>
                  <a:lnTo>
                    <a:pt x="141" y="106"/>
                  </a:lnTo>
                  <a:lnTo>
                    <a:pt x="141" y="105"/>
                  </a:lnTo>
                  <a:lnTo>
                    <a:pt x="143" y="105"/>
                  </a:lnTo>
                  <a:lnTo>
                    <a:pt x="141" y="105"/>
                  </a:lnTo>
                  <a:lnTo>
                    <a:pt x="140" y="105"/>
                  </a:lnTo>
                  <a:lnTo>
                    <a:pt x="140" y="106"/>
                  </a:lnTo>
                  <a:lnTo>
                    <a:pt x="139" y="106"/>
                  </a:lnTo>
                  <a:lnTo>
                    <a:pt x="139" y="105"/>
                  </a:lnTo>
                  <a:lnTo>
                    <a:pt x="139" y="103"/>
                  </a:lnTo>
                  <a:lnTo>
                    <a:pt x="139" y="105"/>
                  </a:lnTo>
                  <a:lnTo>
                    <a:pt x="139" y="103"/>
                  </a:lnTo>
                  <a:lnTo>
                    <a:pt x="140" y="103"/>
                  </a:lnTo>
                  <a:lnTo>
                    <a:pt x="139" y="103"/>
                  </a:lnTo>
                  <a:lnTo>
                    <a:pt x="139" y="102"/>
                  </a:lnTo>
                  <a:lnTo>
                    <a:pt x="140" y="102"/>
                  </a:lnTo>
                  <a:lnTo>
                    <a:pt x="141" y="102"/>
                  </a:lnTo>
                  <a:lnTo>
                    <a:pt x="141" y="101"/>
                  </a:lnTo>
                  <a:lnTo>
                    <a:pt x="141" y="102"/>
                  </a:lnTo>
                  <a:lnTo>
                    <a:pt x="143" y="102"/>
                  </a:lnTo>
                  <a:lnTo>
                    <a:pt x="143" y="101"/>
                  </a:lnTo>
                  <a:lnTo>
                    <a:pt x="144" y="101"/>
                  </a:lnTo>
                  <a:lnTo>
                    <a:pt x="144" y="102"/>
                  </a:lnTo>
                  <a:lnTo>
                    <a:pt x="145" y="102"/>
                  </a:lnTo>
                  <a:lnTo>
                    <a:pt x="144" y="102"/>
                  </a:lnTo>
                  <a:lnTo>
                    <a:pt x="144" y="101"/>
                  </a:lnTo>
                  <a:lnTo>
                    <a:pt x="143" y="101"/>
                  </a:lnTo>
                  <a:lnTo>
                    <a:pt x="144" y="101"/>
                  </a:lnTo>
                  <a:lnTo>
                    <a:pt x="144" y="100"/>
                  </a:lnTo>
                  <a:lnTo>
                    <a:pt x="145" y="100"/>
                  </a:lnTo>
                  <a:lnTo>
                    <a:pt x="145" y="101"/>
                  </a:lnTo>
                  <a:lnTo>
                    <a:pt x="145" y="100"/>
                  </a:lnTo>
                  <a:lnTo>
                    <a:pt x="144" y="100"/>
                  </a:lnTo>
                  <a:lnTo>
                    <a:pt x="145" y="100"/>
                  </a:lnTo>
                  <a:lnTo>
                    <a:pt x="145" y="98"/>
                  </a:lnTo>
                  <a:lnTo>
                    <a:pt x="145" y="100"/>
                  </a:lnTo>
                  <a:lnTo>
                    <a:pt x="146" y="100"/>
                  </a:lnTo>
                  <a:lnTo>
                    <a:pt x="146" y="98"/>
                  </a:lnTo>
                  <a:lnTo>
                    <a:pt x="145" y="98"/>
                  </a:lnTo>
                  <a:lnTo>
                    <a:pt x="144" y="98"/>
                  </a:lnTo>
                  <a:lnTo>
                    <a:pt x="144" y="97"/>
                  </a:lnTo>
                  <a:lnTo>
                    <a:pt x="145" y="96"/>
                  </a:lnTo>
                  <a:lnTo>
                    <a:pt x="146" y="96"/>
                  </a:lnTo>
                  <a:lnTo>
                    <a:pt x="146" y="95"/>
                  </a:lnTo>
                  <a:lnTo>
                    <a:pt x="148" y="95"/>
                  </a:lnTo>
                  <a:lnTo>
                    <a:pt x="148" y="93"/>
                  </a:lnTo>
                  <a:lnTo>
                    <a:pt x="146" y="93"/>
                  </a:lnTo>
                  <a:lnTo>
                    <a:pt x="146" y="92"/>
                  </a:lnTo>
                  <a:lnTo>
                    <a:pt x="148" y="92"/>
                  </a:lnTo>
                  <a:lnTo>
                    <a:pt x="148" y="91"/>
                  </a:lnTo>
                  <a:lnTo>
                    <a:pt x="148" y="89"/>
                  </a:lnTo>
                  <a:lnTo>
                    <a:pt x="149" y="89"/>
                  </a:lnTo>
                  <a:lnTo>
                    <a:pt x="149" y="91"/>
                  </a:lnTo>
                  <a:lnTo>
                    <a:pt x="150" y="92"/>
                  </a:lnTo>
                  <a:lnTo>
                    <a:pt x="149" y="92"/>
                  </a:lnTo>
                  <a:lnTo>
                    <a:pt x="149" y="93"/>
                  </a:lnTo>
                  <a:lnTo>
                    <a:pt x="150" y="93"/>
                  </a:lnTo>
                  <a:lnTo>
                    <a:pt x="149" y="93"/>
                  </a:lnTo>
                  <a:lnTo>
                    <a:pt x="150" y="93"/>
                  </a:lnTo>
                  <a:lnTo>
                    <a:pt x="150" y="92"/>
                  </a:lnTo>
                  <a:lnTo>
                    <a:pt x="150" y="93"/>
                  </a:lnTo>
                  <a:lnTo>
                    <a:pt x="150" y="92"/>
                  </a:lnTo>
                  <a:lnTo>
                    <a:pt x="151" y="92"/>
                  </a:lnTo>
                  <a:lnTo>
                    <a:pt x="153" y="93"/>
                  </a:lnTo>
                  <a:lnTo>
                    <a:pt x="153" y="92"/>
                  </a:lnTo>
                  <a:lnTo>
                    <a:pt x="151" y="92"/>
                  </a:lnTo>
                  <a:lnTo>
                    <a:pt x="150" y="92"/>
                  </a:lnTo>
                  <a:lnTo>
                    <a:pt x="150" y="91"/>
                  </a:lnTo>
                  <a:lnTo>
                    <a:pt x="149" y="91"/>
                  </a:lnTo>
                  <a:lnTo>
                    <a:pt x="149" y="89"/>
                  </a:lnTo>
                  <a:lnTo>
                    <a:pt x="150" y="89"/>
                  </a:lnTo>
                  <a:lnTo>
                    <a:pt x="150" y="88"/>
                  </a:lnTo>
                  <a:lnTo>
                    <a:pt x="151" y="88"/>
                  </a:lnTo>
                  <a:lnTo>
                    <a:pt x="151" y="89"/>
                  </a:lnTo>
                  <a:lnTo>
                    <a:pt x="151" y="91"/>
                  </a:lnTo>
                  <a:lnTo>
                    <a:pt x="153" y="91"/>
                  </a:lnTo>
                  <a:lnTo>
                    <a:pt x="153" y="92"/>
                  </a:lnTo>
                  <a:lnTo>
                    <a:pt x="154" y="92"/>
                  </a:lnTo>
                  <a:lnTo>
                    <a:pt x="154" y="93"/>
                  </a:lnTo>
                  <a:lnTo>
                    <a:pt x="153" y="93"/>
                  </a:lnTo>
                  <a:lnTo>
                    <a:pt x="154" y="93"/>
                  </a:lnTo>
                  <a:lnTo>
                    <a:pt x="155" y="93"/>
                  </a:lnTo>
                  <a:lnTo>
                    <a:pt x="155" y="92"/>
                  </a:lnTo>
                  <a:lnTo>
                    <a:pt x="154" y="92"/>
                  </a:lnTo>
                  <a:lnTo>
                    <a:pt x="154" y="91"/>
                  </a:lnTo>
                  <a:lnTo>
                    <a:pt x="153" y="91"/>
                  </a:lnTo>
                  <a:lnTo>
                    <a:pt x="153" y="89"/>
                  </a:lnTo>
                  <a:lnTo>
                    <a:pt x="153" y="88"/>
                  </a:lnTo>
                  <a:lnTo>
                    <a:pt x="154" y="89"/>
                  </a:lnTo>
                  <a:lnTo>
                    <a:pt x="154" y="88"/>
                  </a:lnTo>
                  <a:lnTo>
                    <a:pt x="153" y="88"/>
                  </a:lnTo>
                  <a:lnTo>
                    <a:pt x="153" y="89"/>
                  </a:lnTo>
                  <a:lnTo>
                    <a:pt x="153" y="88"/>
                  </a:lnTo>
                  <a:lnTo>
                    <a:pt x="151" y="88"/>
                  </a:lnTo>
                  <a:lnTo>
                    <a:pt x="153" y="87"/>
                  </a:lnTo>
                  <a:lnTo>
                    <a:pt x="153" y="86"/>
                  </a:lnTo>
                  <a:lnTo>
                    <a:pt x="154" y="86"/>
                  </a:lnTo>
                  <a:lnTo>
                    <a:pt x="154" y="84"/>
                  </a:lnTo>
                  <a:lnTo>
                    <a:pt x="155" y="86"/>
                  </a:lnTo>
                  <a:lnTo>
                    <a:pt x="155" y="84"/>
                  </a:lnTo>
                  <a:lnTo>
                    <a:pt x="157" y="84"/>
                  </a:lnTo>
                  <a:lnTo>
                    <a:pt x="157" y="86"/>
                  </a:lnTo>
                  <a:lnTo>
                    <a:pt x="157" y="87"/>
                  </a:lnTo>
                  <a:lnTo>
                    <a:pt x="157" y="88"/>
                  </a:lnTo>
                  <a:lnTo>
                    <a:pt x="155" y="88"/>
                  </a:lnTo>
                  <a:lnTo>
                    <a:pt x="155" y="89"/>
                  </a:lnTo>
                  <a:lnTo>
                    <a:pt x="155" y="91"/>
                  </a:lnTo>
                  <a:lnTo>
                    <a:pt x="157" y="91"/>
                  </a:lnTo>
                  <a:lnTo>
                    <a:pt x="157" y="89"/>
                  </a:lnTo>
                  <a:lnTo>
                    <a:pt x="157" y="88"/>
                  </a:lnTo>
                  <a:lnTo>
                    <a:pt x="158" y="88"/>
                  </a:lnTo>
                  <a:lnTo>
                    <a:pt x="157" y="88"/>
                  </a:lnTo>
                  <a:lnTo>
                    <a:pt x="157" y="87"/>
                  </a:lnTo>
                  <a:lnTo>
                    <a:pt x="157" y="86"/>
                  </a:lnTo>
                  <a:lnTo>
                    <a:pt x="158" y="84"/>
                  </a:lnTo>
                  <a:lnTo>
                    <a:pt x="158" y="86"/>
                  </a:lnTo>
                  <a:lnTo>
                    <a:pt x="158" y="84"/>
                  </a:lnTo>
                  <a:lnTo>
                    <a:pt x="158" y="83"/>
                  </a:lnTo>
                  <a:lnTo>
                    <a:pt x="159" y="83"/>
                  </a:lnTo>
                  <a:lnTo>
                    <a:pt x="159" y="84"/>
                  </a:lnTo>
                  <a:lnTo>
                    <a:pt x="159" y="83"/>
                  </a:lnTo>
                  <a:lnTo>
                    <a:pt x="159" y="82"/>
                  </a:lnTo>
                  <a:lnTo>
                    <a:pt x="160" y="83"/>
                  </a:lnTo>
                  <a:lnTo>
                    <a:pt x="160" y="84"/>
                  </a:lnTo>
                  <a:lnTo>
                    <a:pt x="159" y="86"/>
                  </a:lnTo>
                  <a:lnTo>
                    <a:pt x="159" y="87"/>
                  </a:lnTo>
                  <a:lnTo>
                    <a:pt x="160" y="87"/>
                  </a:lnTo>
                  <a:lnTo>
                    <a:pt x="160" y="88"/>
                  </a:lnTo>
                  <a:lnTo>
                    <a:pt x="159" y="88"/>
                  </a:lnTo>
                  <a:lnTo>
                    <a:pt x="159" y="89"/>
                  </a:lnTo>
                  <a:lnTo>
                    <a:pt x="159" y="91"/>
                  </a:lnTo>
                  <a:lnTo>
                    <a:pt x="158" y="91"/>
                  </a:lnTo>
                  <a:lnTo>
                    <a:pt x="158" y="92"/>
                  </a:lnTo>
                  <a:lnTo>
                    <a:pt x="158" y="93"/>
                  </a:lnTo>
                  <a:lnTo>
                    <a:pt x="158" y="92"/>
                  </a:lnTo>
                  <a:lnTo>
                    <a:pt x="159" y="91"/>
                  </a:lnTo>
                  <a:lnTo>
                    <a:pt x="159" y="89"/>
                  </a:lnTo>
                  <a:lnTo>
                    <a:pt x="160" y="89"/>
                  </a:lnTo>
                  <a:lnTo>
                    <a:pt x="160" y="88"/>
                  </a:lnTo>
                  <a:lnTo>
                    <a:pt x="162" y="89"/>
                  </a:lnTo>
                  <a:lnTo>
                    <a:pt x="163" y="89"/>
                  </a:lnTo>
                  <a:lnTo>
                    <a:pt x="162" y="89"/>
                  </a:lnTo>
                  <a:lnTo>
                    <a:pt x="162" y="88"/>
                  </a:lnTo>
                  <a:lnTo>
                    <a:pt x="160" y="88"/>
                  </a:lnTo>
                  <a:lnTo>
                    <a:pt x="160" y="87"/>
                  </a:lnTo>
                  <a:lnTo>
                    <a:pt x="160" y="86"/>
                  </a:lnTo>
                  <a:lnTo>
                    <a:pt x="162" y="86"/>
                  </a:lnTo>
                  <a:lnTo>
                    <a:pt x="162" y="84"/>
                  </a:lnTo>
                  <a:lnTo>
                    <a:pt x="162" y="83"/>
                  </a:lnTo>
                  <a:lnTo>
                    <a:pt x="163" y="82"/>
                  </a:lnTo>
                  <a:lnTo>
                    <a:pt x="164" y="82"/>
                  </a:lnTo>
                  <a:lnTo>
                    <a:pt x="164" y="83"/>
                  </a:lnTo>
                  <a:lnTo>
                    <a:pt x="163" y="83"/>
                  </a:lnTo>
                  <a:lnTo>
                    <a:pt x="163" y="84"/>
                  </a:lnTo>
                  <a:lnTo>
                    <a:pt x="164" y="83"/>
                  </a:lnTo>
                  <a:lnTo>
                    <a:pt x="164" y="84"/>
                  </a:lnTo>
                  <a:lnTo>
                    <a:pt x="164" y="83"/>
                  </a:lnTo>
                  <a:lnTo>
                    <a:pt x="165" y="83"/>
                  </a:lnTo>
                  <a:lnTo>
                    <a:pt x="164" y="83"/>
                  </a:lnTo>
                  <a:lnTo>
                    <a:pt x="164" y="82"/>
                  </a:lnTo>
                  <a:lnTo>
                    <a:pt x="165" y="80"/>
                  </a:lnTo>
                  <a:lnTo>
                    <a:pt x="167" y="82"/>
                  </a:lnTo>
                  <a:lnTo>
                    <a:pt x="167" y="83"/>
                  </a:lnTo>
                  <a:lnTo>
                    <a:pt x="168" y="84"/>
                  </a:lnTo>
                  <a:lnTo>
                    <a:pt x="168" y="86"/>
                  </a:lnTo>
                  <a:lnTo>
                    <a:pt x="169" y="86"/>
                  </a:lnTo>
                  <a:lnTo>
                    <a:pt x="168" y="86"/>
                  </a:lnTo>
                  <a:lnTo>
                    <a:pt x="169" y="86"/>
                  </a:lnTo>
                  <a:lnTo>
                    <a:pt x="169" y="84"/>
                  </a:lnTo>
                  <a:lnTo>
                    <a:pt x="168" y="84"/>
                  </a:lnTo>
                  <a:lnTo>
                    <a:pt x="169" y="84"/>
                  </a:lnTo>
                  <a:lnTo>
                    <a:pt x="168" y="83"/>
                  </a:lnTo>
                  <a:lnTo>
                    <a:pt x="168" y="82"/>
                  </a:lnTo>
                  <a:lnTo>
                    <a:pt x="169" y="82"/>
                  </a:lnTo>
                  <a:lnTo>
                    <a:pt x="169" y="83"/>
                  </a:lnTo>
                  <a:lnTo>
                    <a:pt x="169" y="82"/>
                  </a:lnTo>
                  <a:lnTo>
                    <a:pt x="169" y="80"/>
                  </a:lnTo>
                  <a:lnTo>
                    <a:pt x="168" y="82"/>
                  </a:lnTo>
                  <a:lnTo>
                    <a:pt x="168" y="80"/>
                  </a:lnTo>
                  <a:lnTo>
                    <a:pt x="169" y="80"/>
                  </a:lnTo>
                  <a:lnTo>
                    <a:pt x="169" y="79"/>
                  </a:lnTo>
                  <a:lnTo>
                    <a:pt x="169" y="80"/>
                  </a:lnTo>
                  <a:lnTo>
                    <a:pt x="168" y="80"/>
                  </a:lnTo>
                  <a:lnTo>
                    <a:pt x="167" y="80"/>
                  </a:lnTo>
                  <a:lnTo>
                    <a:pt x="165" y="80"/>
                  </a:lnTo>
                  <a:lnTo>
                    <a:pt x="165" y="79"/>
                  </a:lnTo>
                  <a:lnTo>
                    <a:pt x="164" y="79"/>
                  </a:lnTo>
                  <a:lnTo>
                    <a:pt x="164" y="78"/>
                  </a:lnTo>
                  <a:lnTo>
                    <a:pt x="165" y="78"/>
                  </a:lnTo>
                  <a:lnTo>
                    <a:pt x="165" y="77"/>
                  </a:lnTo>
                  <a:lnTo>
                    <a:pt x="165" y="78"/>
                  </a:lnTo>
                  <a:lnTo>
                    <a:pt x="165" y="77"/>
                  </a:lnTo>
                  <a:lnTo>
                    <a:pt x="167" y="77"/>
                  </a:lnTo>
                  <a:lnTo>
                    <a:pt x="167" y="78"/>
                  </a:lnTo>
                  <a:lnTo>
                    <a:pt x="168" y="78"/>
                  </a:lnTo>
                  <a:lnTo>
                    <a:pt x="168" y="79"/>
                  </a:lnTo>
                  <a:lnTo>
                    <a:pt x="168" y="78"/>
                  </a:lnTo>
                  <a:lnTo>
                    <a:pt x="168" y="77"/>
                  </a:lnTo>
                  <a:lnTo>
                    <a:pt x="169" y="77"/>
                  </a:lnTo>
                  <a:lnTo>
                    <a:pt x="168" y="77"/>
                  </a:lnTo>
                  <a:lnTo>
                    <a:pt x="169" y="77"/>
                  </a:lnTo>
                  <a:lnTo>
                    <a:pt x="169" y="78"/>
                  </a:lnTo>
                  <a:lnTo>
                    <a:pt x="169" y="77"/>
                  </a:lnTo>
                  <a:lnTo>
                    <a:pt x="171" y="77"/>
                  </a:lnTo>
                  <a:lnTo>
                    <a:pt x="171" y="78"/>
                  </a:lnTo>
                  <a:lnTo>
                    <a:pt x="171" y="79"/>
                  </a:lnTo>
                  <a:lnTo>
                    <a:pt x="169" y="79"/>
                  </a:lnTo>
                  <a:lnTo>
                    <a:pt x="171" y="79"/>
                  </a:lnTo>
                  <a:lnTo>
                    <a:pt x="172" y="79"/>
                  </a:lnTo>
                  <a:lnTo>
                    <a:pt x="171" y="79"/>
                  </a:lnTo>
                  <a:lnTo>
                    <a:pt x="171" y="78"/>
                  </a:lnTo>
                  <a:lnTo>
                    <a:pt x="172" y="78"/>
                  </a:lnTo>
                  <a:lnTo>
                    <a:pt x="174" y="78"/>
                  </a:lnTo>
                  <a:lnTo>
                    <a:pt x="173" y="79"/>
                  </a:lnTo>
                  <a:lnTo>
                    <a:pt x="173" y="80"/>
                  </a:lnTo>
                  <a:lnTo>
                    <a:pt x="172" y="80"/>
                  </a:lnTo>
                  <a:lnTo>
                    <a:pt x="171" y="80"/>
                  </a:lnTo>
                  <a:lnTo>
                    <a:pt x="172" y="80"/>
                  </a:lnTo>
                  <a:lnTo>
                    <a:pt x="173" y="79"/>
                  </a:lnTo>
                  <a:lnTo>
                    <a:pt x="174" y="79"/>
                  </a:lnTo>
                  <a:lnTo>
                    <a:pt x="174" y="80"/>
                  </a:lnTo>
                  <a:lnTo>
                    <a:pt x="174" y="82"/>
                  </a:lnTo>
                  <a:lnTo>
                    <a:pt x="176" y="82"/>
                  </a:lnTo>
                  <a:lnTo>
                    <a:pt x="177" y="82"/>
                  </a:lnTo>
                  <a:lnTo>
                    <a:pt x="177" y="80"/>
                  </a:lnTo>
                  <a:lnTo>
                    <a:pt x="176" y="80"/>
                  </a:lnTo>
                  <a:lnTo>
                    <a:pt x="174" y="80"/>
                  </a:lnTo>
                  <a:lnTo>
                    <a:pt x="176" y="80"/>
                  </a:lnTo>
                  <a:lnTo>
                    <a:pt x="176" y="79"/>
                  </a:lnTo>
                  <a:lnTo>
                    <a:pt x="177" y="78"/>
                  </a:lnTo>
                  <a:lnTo>
                    <a:pt x="176" y="78"/>
                  </a:lnTo>
                  <a:lnTo>
                    <a:pt x="177" y="78"/>
                  </a:lnTo>
                  <a:lnTo>
                    <a:pt x="176" y="78"/>
                  </a:lnTo>
                  <a:lnTo>
                    <a:pt x="176" y="77"/>
                  </a:lnTo>
                  <a:lnTo>
                    <a:pt x="177" y="77"/>
                  </a:lnTo>
                  <a:lnTo>
                    <a:pt x="177" y="75"/>
                  </a:lnTo>
                  <a:lnTo>
                    <a:pt x="178" y="74"/>
                  </a:lnTo>
                  <a:lnTo>
                    <a:pt x="179" y="73"/>
                  </a:lnTo>
                  <a:lnTo>
                    <a:pt x="181" y="74"/>
                  </a:lnTo>
                  <a:lnTo>
                    <a:pt x="182" y="74"/>
                  </a:lnTo>
                  <a:lnTo>
                    <a:pt x="181" y="74"/>
                  </a:lnTo>
                  <a:lnTo>
                    <a:pt x="181" y="73"/>
                  </a:lnTo>
                  <a:lnTo>
                    <a:pt x="179" y="73"/>
                  </a:lnTo>
                  <a:lnTo>
                    <a:pt x="181" y="72"/>
                  </a:lnTo>
                  <a:lnTo>
                    <a:pt x="181" y="70"/>
                  </a:lnTo>
                  <a:lnTo>
                    <a:pt x="182" y="70"/>
                  </a:lnTo>
                  <a:lnTo>
                    <a:pt x="183" y="72"/>
                  </a:lnTo>
                  <a:lnTo>
                    <a:pt x="183" y="70"/>
                  </a:lnTo>
                  <a:lnTo>
                    <a:pt x="182" y="70"/>
                  </a:lnTo>
                  <a:lnTo>
                    <a:pt x="182" y="69"/>
                  </a:lnTo>
                  <a:lnTo>
                    <a:pt x="181" y="69"/>
                  </a:lnTo>
                  <a:lnTo>
                    <a:pt x="181" y="68"/>
                  </a:lnTo>
                  <a:lnTo>
                    <a:pt x="182" y="68"/>
                  </a:lnTo>
                  <a:lnTo>
                    <a:pt x="182" y="69"/>
                  </a:lnTo>
                  <a:lnTo>
                    <a:pt x="183" y="69"/>
                  </a:lnTo>
                  <a:lnTo>
                    <a:pt x="183" y="68"/>
                  </a:lnTo>
                  <a:lnTo>
                    <a:pt x="183" y="66"/>
                  </a:lnTo>
                  <a:lnTo>
                    <a:pt x="182" y="66"/>
                  </a:lnTo>
                  <a:lnTo>
                    <a:pt x="183" y="66"/>
                  </a:lnTo>
                  <a:lnTo>
                    <a:pt x="182" y="65"/>
                  </a:lnTo>
                  <a:lnTo>
                    <a:pt x="183" y="65"/>
                  </a:lnTo>
                  <a:lnTo>
                    <a:pt x="183" y="66"/>
                  </a:lnTo>
                  <a:lnTo>
                    <a:pt x="185" y="66"/>
                  </a:lnTo>
                  <a:lnTo>
                    <a:pt x="183" y="66"/>
                  </a:lnTo>
                  <a:lnTo>
                    <a:pt x="185" y="66"/>
                  </a:lnTo>
                  <a:lnTo>
                    <a:pt x="185" y="65"/>
                  </a:lnTo>
                  <a:lnTo>
                    <a:pt x="186" y="66"/>
                  </a:lnTo>
                  <a:lnTo>
                    <a:pt x="185" y="66"/>
                  </a:lnTo>
                  <a:lnTo>
                    <a:pt x="185" y="68"/>
                  </a:lnTo>
                  <a:lnTo>
                    <a:pt x="186" y="68"/>
                  </a:lnTo>
                  <a:lnTo>
                    <a:pt x="186" y="66"/>
                  </a:lnTo>
                  <a:lnTo>
                    <a:pt x="186" y="68"/>
                  </a:lnTo>
                  <a:lnTo>
                    <a:pt x="186" y="69"/>
                  </a:lnTo>
                  <a:lnTo>
                    <a:pt x="186" y="68"/>
                  </a:lnTo>
                  <a:lnTo>
                    <a:pt x="187" y="68"/>
                  </a:lnTo>
                  <a:lnTo>
                    <a:pt x="187" y="66"/>
                  </a:lnTo>
                  <a:lnTo>
                    <a:pt x="187" y="65"/>
                  </a:lnTo>
                  <a:lnTo>
                    <a:pt x="188" y="66"/>
                  </a:lnTo>
                  <a:lnTo>
                    <a:pt x="187" y="66"/>
                  </a:lnTo>
                  <a:lnTo>
                    <a:pt x="187" y="68"/>
                  </a:lnTo>
                  <a:lnTo>
                    <a:pt x="188" y="68"/>
                  </a:lnTo>
                  <a:lnTo>
                    <a:pt x="188" y="66"/>
                  </a:lnTo>
                  <a:lnTo>
                    <a:pt x="188" y="68"/>
                  </a:lnTo>
                  <a:lnTo>
                    <a:pt x="190" y="68"/>
                  </a:lnTo>
                  <a:lnTo>
                    <a:pt x="190" y="66"/>
                  </a:lnTo>
                  <a:lnTo>
                    <a:pt x="190" y="68"/>
                  </a:lnTo>
                  <a:lnTo>
                    <a:pt x="188" y="69"/>
                  </a:lnTo>
                  <a:lnTo>
                    <a:pt x="188" y="70"/>
                  </a:lnTo>
                  <a:lnTo>
                    <a:pt x="187" y="70"/>
                  </a:lnTo>
                  <a:lnTo>
                    <a:pt x="187" y="72"/>
                  </a:lnTo>
                  <a:lnTo>
                    <a:pt x="186" y="72"/>
                  </a:lnTo>
                  <a:lnTo>
                    <a:pt x="186" y="73"/>
                  </a:lnTo>
                  <a:lnTo>
                    <a:pt x="186" y="74"/>
                  </a:lnTo>
                  <a:lnTo>
                    <a:pt x="186" y="75"/>
                  </a:lnTo>
                  <a:lnTo>
                    <a:pt x="186" y="77"/>
                  </a:lnTo>
                  <a:lnTo>
                    <a:pt x="186" y="78"/>
                  </a:lnTo>
                  <a:lnTo>
                    <a:pt x="185" y="78"/>
                  </a:lnTo>
                  <a:lnTo>
                    <a:pt x="185" y="79"/>
                  </a:lnTo>
                  <a:lnTo>
                    <a:pt x="185" y="80"/>
                  </a:lnTo>
                  <a:lnTo>
                    <a:pt x="185" y="79"/>
                  </a:lnTo>
                  <a:lnTo>
                    <a:pt x="186" y="79"/>
                  </a:lnTo>
                  <a:lnTo>
                    <a:pt x="186" y="80"/>
                  </a:lnTo>
                  <a:lnTo>
                    <a:pt x="186" y="79"/>
                  </a:lnTo>
                  <a:lnTo>
                    <a:pt x="187" y="79"/>
                  </a:lnTo>
                  <a:lnTo>
                    <a:pt x="187" y="78"/>
                  </a:lnTo>
                  <a:lnTo>
                    <a:pt x="187" y="77"/>
                  </a:lnTo>
                  <a:lnTo>
                    <a:pt x="188" y="77"/>
                  </a:lnTo>
                  <a:lnTo>
                    <a:pt x="187" y="77"/>
                  </a:lnTo>
                  <a:lnTo>
                    <a:pt x="187" y="75"/>
                  </a:lnTo>
                  <a:lnTo>
                    <a:pt x="188" y="74"/>
                  </a:lnTo>
                  <a:lnTo>
                    <a:pt x="190" y="73"/>
                  </a:lnTo>
                  <a:lnTo>
                    <a:pt x="190" y="72"/>
                  </a:lnTo>
                  <a:lnTo>
                    <a:pt x="191" y="72"/>
                  </a:lnTo>
                  <a:lnTo>
                    <a:pt x="191" y="70"/>
                  </a:lnTo>
                  <a:lnTo>
                    <a:pt x="191" y="69"/>
                  </a:lnTo>
                  <a:lnTo>
                    <a:pt x="192" y="69"/>
                  </a:lnTo>
                  <a:lnTo>
                    <a:pt x="192" y="68"/>
                  </a:lnTo>
                  <a:lnTo>
                    <a:pt x="193" y="66"/>
                  </a:lnTo>
                  <a:lnTo>
                    <a:pt x="195" y="66"/>
                  </a:lnTo>
                  <a:lnTo>
                    <a:pt x="195" y="68"/>
                  </a:lnTo>
                  <a:lnTo>
                    <a:pt x="193" y="68"/>
                  </a:lnTo>
                  <a:lnTo>
                    <a:pt x="195" y="68"/>
                  </a:lnTo>
                  <a:lnTo>
                    <a:pt x="195" y="69"/>
                  </a:lnTo>
                  <a:lnTo>
                    <a:pt x="193" y="69"/>
                  </a:lnTo>
                  <a:lnTo>
                    <a:pt x="193" y="70"/>
                  </a:lnTo>
                  <a:lnTo>
                    <a:pt x="192" y="72"/>
                  </a:lnTo>
                  <a:lnTo>
                    <a:pt x="193" y="70"/>
                  </a:lnTo>
                  <a:lnTo>
                    <a:pt x="193" y="72"/>
                  </a:lnTo>
                  <a:lnTo>
                    <a:pt x="193" y="73"/>
                  </a:lnTo>
                  <a:lnTo>
                    <a:pt x="193" y="74"/>
                  </a:lnTo>
                  <a:lnTo>
                    <a:pt x="193" y="75"/>
                  </a:lnTo>
                  <a:lnTo>
                    <a:pt x="193" y="74"/>
                  </a:lnTo>
                  <a:lnTo>
                    <a:pt x="195" y="74"/>
                  </a:lnTo>
                  <a:lnTo>
                    <a:pt x="196" y="74"/>
                  </a:lnTo>
                  <a:lnTo>
                    <a:pt x="196" y="73"/>
                  </a:lnTo>
                  <a:lnTo>
                    <a:pt x="196" y="72"/>
                  </a:lnTo>
                  <a:lnTo>
                    <a:pt x="197" y="72"/>
                  </a:lnTo>
                  <a:lnTo>
                    <a:pt x="196" y="72"/>
                  </a:lnTo>
                  <a:lnTo>
                    <a:pt x="196" y="70"/>
                  </a:lnTo>
                  <a:lnTo>
                    <a:pt x="196" y="69"/>
                  </a:lnTo>
                  <a:lnTo>
                    <a:pt x="197" y="69"/>
                  </a:lnTo>
                  <a:lnTo>
                    <a:pt x="197" y="68"/>
                  </a:lnTo>
                  <a:lnTo>
                    <a:pt x="199" y="69"/>
                  </a:lnTo>
                  <a:lnTo>
                    <a:pt x="199" y="68"/>
                  </a:lnTo>
                  <a:lnTo>
                    <a:pt x="197" y="68"/>
                  </a:lnTo>
                  <a:lnTo>
                    <a:pt x="197" y="66"/>
                  </a:lnTo>
                  <a:lnTo>
                    <a:pt x="199" y="66"/>
                  </a:lnTo>
                  <a:lnTo>
                    <a:pt x="197" y="66"/>
                  </a:lnTo>
                  <a:lnTo>
                    <a:pt x="197" y="68"/>
                  </a:lnTo>
                  <a:lnTo>
                    <a:pt x="197" y="66"/>
                  </a:lnTo>
                  <a:lnTo>
                    <a:pt x="196" y="66"/>
                  </a:lnTo>
                  <a:lnTo>
                    <a:pt x="196" y="65"/>
                  </a:lnTo>
                  <a:lnTo>
                    <a:pt x="197" y="65"/>
                  </a:lnTo>
                  <a:lnTo>
                    <a:pt x="197" y="66"/>
                  </a:lnTo>
                  <a:lnTo>
                    <a:pt x="197" y="65"/>
                  </a:lnTo>
                  <a:lnTo>
                    <a:pt x="199" y="65"/>
                  </a:lnTo>
                  <a:lnTo>
                    <a:pt x="199" y="66"/>
                  </a:lnTo>
                  <a:lnTo>
                    <a:pt x="199" y="65"/>
                  </a:lnTo>
                  <a:lnTo>
                    <a:pt x="199" y="64"/>
                  </a:lnTo>
                  <a:lnTo>
                    <a:pt x="200" y="64"/>
                  </a:lnTo>
                  <a:lnTo>
                    <a:pt x="200" y="63"/>
                  </a:lnTo>
                  <a:lnTo>
                    <a:pt x="200" y="64"/>
                  </a:lnTo>
                  <a:close/>
                  <a:moveTo>
                    <a:pt x="188" y="63"/>
                  </a:moveTo>
                  <a:lnTo>
                    <a:pt x="190" y="63"/>
                  </a:lnTo>
                  <a:lnTo>
                    <a:pt x="190" y="64"/>
                  </a:lnTo>
                  <a:lnTo>
                    <a:pt x="191" y="63"/>
                  </a:lnTo>
                  <a:lnTo>
                    <a:pt x="191" y="64"/>
                  </a:lnTo>
                  <a:lnTo>
                    <a:pt x="190" y="64"/>
                  </a:lnTo>
                  <a:lnTo>
                    <a:pt x="190" y="65"/>
                  </a:lnTo>
                  <a:lnTo>
                    <a:pt x="191" y="65"/>
                  </a:lnTo>
                  <a:lnTo>
                    <a:pt x="191" y="64"/>
                  </a:lnTo>
                  <a:lnTo>
                    <a:pt x="191" y="65"/>
                  </a:lnTo>
                  <a:lnTo>
                    <a:pt x="190" y="65"/>
                  </a:lnTo>
                  <a:lnTo>
                    <a:pt x="190" y="66"/>
                  </a:lnTo>
                  <a:lnTo>
                    <a:pt x="190" y="65"/>
                  </a:lnTo>
                  <a:lnTo>
                    <a:pt x="188" y="65"/>
                  </a:lnTo>
                  <a:lnTo>
                    <a:pt x="188" y="66"/>
                  </a:lnTo>
                  <a:lnTo>
                    <a:pt x="187" y="66"/>
                  </a:lnTo>
                  <a:lnTo>
                    <a:pt x="187" y="65"/>
                  </a:lnTo>
                  <a:lnTo>
                    <a:pt x="188" y="65"/>
                  </a:lnTo>
                  <a:lnTo>
                    <a:pt x="187" y="65"/>
                  </a:lnTo>
                  <a:lnTo>
                    <a:pt x="187" y="64"/>
                  </a:lnTo>
                  <a:lnTo>
                    <a:pt x="188" y="64"/>
                  </a:lnTo>
                  <a:lnTo>
                    <a:pt x="188" y="63"/>
                  </a:lnTo>
                  <a:close/>
                  <a:moveTo>
                    <a:pt x="6" y="63"/>
                  </a:moveTo>
                  <a:lnTo>
                    <a:pt x="5" y="64"/>
                  </a:lnTo>
                  <a:lnTo>
                    <a:pt x="5" y="65"/>
                  </a:lnTo>
                  <a:lnTo>
                    <a:pt x="4" y="65"/>
                  </a:lnTo>
                  <a:lnTo>
                    <a:pt x="2" y="65"/>
                  </a:lnTo>
                  <a:lnTo>
                    <a:pt x="2" y="66"/>
                  </a:lnTo>
                  <a:lnTo>
                    <a:pt x="1" y="66"/>
                  </a:lnTo>
                  <a:lnTo>
                    <a:pt x="1" y="68"/>
                  </a:lnTo>
                  <a:lnTo>
                    <a:pt x="0" y="68"/>
                  </a:lnTo>
                  <a:lnTo>
                    <a:pt x="0" y="69"/>
                  </a:lnTo>
                  <a:lnTo>
                    <a:pt x="0" y="68"/>
                  </a:lnTo>
                  <a:lnTo>
                    <a:pt x="0" y="66"/>
                  </a:lnTo>
                  <a:lnTo>
                    <a:pt x="1" y="66"/>
                  </a:lnTo>
                  <a:lnTo>
                    <a:pt x="1" y="65"/>
                  </a:lnTo>
                  <a:lnTo>
                    <a:pt x="2" y="65"/>
                  </a:lnTo>
                  <a:lnTo>
                    <a:pt x="2" y="64"/>
                  </a:lnTo>
                  <a:lnTo>
                    <a:pt x="4" y="64"/>
                  </a:lnTo>
                  <a:lnTo>
                    <a:pt x="4" y="63"/>
                  </a:lnTo>
                  <a:lnTo>
                    <a:pt x="5" y="63"/>
                  </a:lnTo>
                  <a:lnTo>
                    <a:pt x="6" y="63"/>
                  </a:lnTo>
                  <a:close/>
                  <a:moveTo>
                    <a:pt x="153" y="0"/>
                  </a:moveTo>
                  <a:lnTo>
                    <a:pt x="154" y="2"/>
                  </a:lnTo>
                  <a:lnTo>
                    <a:pt x="154" y="3"/>
                  </a:lnTo>
                  <a:lnTo>
                    <a:pt x="153" y="3"/>
                  </a:lnTo>
                  <a:lnTo>
                    <a:pt x="153" y="4"/>
                  </a:lnTo>
                  <a:lnTo>
                    <a:pt x="153" y="3"/>
                  </a:lnTo>
                  <a:lnTo>
                    <a:pt x="151" y="3"/>
                  </a:lnTo>
                  <a:lnTo>
                    <a:pt x="151" y="2"/>
                  </a:lnTo>
                  <a:lnTo>
                    <a:pt x="151" y="0"/>
                  </a:lnTo>
                  <a:lnTo>
                    <a:pt x="153"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010" name="Group 5009"/>
          <p:cNvGrpSpPr/>
          <p:nvPr/>
        </p:nvGrpSpPr>
        <p:grpSpPr>
          <a:xfrm>
            <a:off x="2863850" y="3197441"/>
            <a:ext cx="3097213" cy="882650"/>
            <a:chOff x="2863850" y="3197441"/>
            <a:chExt cx="3097213" cy="882650"/>
          </a:xfrm>
          <a:solidFill>
            <a:schemeClr val="accent6">
              <a:lumMod val="75000"/>
            </a:schemeClr>
          </a:solidFill>
        </p:grpSpPr>
        <p:sp>
          <p:nvSpPr>
            <p:cNvPr id="2007" name="Freeform 2831"/>
            <p:cNvSpPr>
              <a:spLocks/>
            </p:cNvSpPr>
            <p:nvPr/>
          </p:nvSpPr>
          <p:spPr bwMode="auto">
            <a:xfrm>
              <a:off x="4460875" y="3619716"/>
              <a:ext cx="39688" cy="26988"/>
            </a:xfrm>
            <a:custGeom>
              <a:avLst/>
              <a:gdLst>
                <a:gd name="T0" fmla="*/ 19 w 25"/>
                <a:gd name="T1" fmla="*/ 3 h 17"/>
                <a:gd name="T2" fmla="*/ 21 w 25"/>
                <a:gd name="T3" fmla="*/ 4 h 17"/>
                <a:gd name="T4" fmla="*/ 19 w 25"/>
                <a:gd name="T5" fmla="*/ 5 h 17"/>
                <a:gd name="T6" fmla="*/ 21 w 25"/>
                <a:gd name="T7" fmla="*/ 6 h 17"/>
                <a:gd name="T8" fmla="*/ 22 w 25"/>
                <a:gd name="T9" fmla="*/ 8 h 17"/>
                <a:gd name="T10" fmla="*/ 25 w 25"/>
                <a:gd name="T11" fmla="*/ 8 h 17"/>
                <a:gd name="T12" fmla="*/ 25 w 25"/>
                <a:gd name="T13" fmla="*/ 8 h 17"/>
                <a:gd name="T14" fmla="*/ 25 w 25"/>
                <a:gd name="T15" fmla="*/ 10 h 17"/>
                <a:gd name="T16" fmla="*/ 22 w 25"/>
                <a:gd name="T17" fmla="*/ 10 h 17"/>
                <a:gd name="T18" fmla="*/ 23 w 25"/>
                <a:gd name="T19" fmla="*/ 12 h 17"/>
                <a:gd name="T20" fmla="*/ 22 w 25"/>
                <a:gd name="T21" fmla="*/ 13 h 17"/>
                <a:gd name="T22" fmla="*/ 21 w 25"/>
                <a:gd name="T23" fmla="*/ 13 h 17"/>
                <a:gd name="T24" fmla="*/ 21 w 25"/>
                <a:gd name="T25" fmla="*/ 13 h 17"/>
                <a:gd name="T26" fmla="*/ 19 w 25"/>
                <a:gd name="T27" fmla="*/ 12 h 17"/>
                <a:gd name="T28" fmla="*/ 18 w 25"/>
                <a:gd name="T29" fmla="*/ 13 h 17"/>
                <a:gd name="T30" fmla="*/ 17 w 25"/>
                <a:gd name="T31" fmla="*/ 14 h 17"/>
                <a:gd name="T32" fmla="*/ 17 w 25"/>
                <a:gd name="T33" fmla="*/ 17 h 17"/>
                <a:gd name="T34" fmla="*/ 16 w 25"/>
                <a:gd name="T35" fmla="*/ 15 h 17"/>
                <a:gd name="T36" fmla="*/ 14 w 25"/>
                <a:gd name="T37" fmla="*/ 14 h 17"/>
                <a:gd name="T38" fmla="*/ 13 w 25"/>
                <a:gd name="T39" fmla="*/ 13 h 17"/>
                <a:gd name="T40" fmla="*/ 13 w 25"/>
                <a:gd name="T41" fmla="*/ 12 h 17"/>
                <a:gd name="T42" fmla="*/ 12 w 25"/>
                <a:gd name="T43" fmla="*/ 14 h 17"/>
                <a:gd name="T44" fmla="*/ 11 w 25"/>
                <a:gd name="T45" fmla="*/ 15 h 17"/>
                <a:gd name="T46" fmla="*/ 8 w 25"/>
                <a:gd name="T47" fmla="*/ 15 h 17"/>
                <a:gd name="T48" fmla="*/ 5 w 25"/>
                <a:gd name="T49" fmla="*/ 15 h 17"/>
                <a:gd name="T50" fmla="*/ 4 w 25"/>
                <a:gd name="T51" fmla="*/ 14 h 17"/>
                <a:gd name="T52" fmla="*/ 4 w 25"/>
                <a:gd name="T53" fmla="*/ 13 h 17"/>
                <a:gd name="T54" fmla="*/ 5 w 25"/>
                <a:gd name="T55" fmla="*/ 12 h 17"/>
                <a:gd name="T56" fmla="*/ 5 w 25"/>
                <a:gd name="T57" fmla="*/ 12 h 17"/>
                <a:gd name="T58" fmla="*/ 4 w 25"/>
                <a:gd name="T59" fmla="*/ 10 h 17"/>
                <a:gd name="T60" fmla="*/ 3 w 25"/>
                <a:gd name="T61" fmla="*/ 12 h 17"/>
                <a:gd name="T62" fmla="*/ 2 w 25"/>
                <a:gd name="T63" fmla="*/ 13 h 17"/>
                <a:gd name="T64" fmla="*/ 0 w 25"/>
                <a:gd name="T65" fmla="*/ 14 h 17"/>
                <a:gd name="T66" fmla="*/ 2 w 25"/>
                <a:gd name="T67" fmla="*/ 13 h 17"/>
                <a:gd name="T68" fmla="*/ 0 w 25"/>
                <a:gd name="T69" fmla="*/ 12 h 17"/>
                <a:gd name="T70" fmla="*/ 2 w 25"/>
                <a:gd name="T71" fmla="*/ 9 h 17"/>
                <a:gd name="T72" fmla="*/ 3 w 25"/>
                <a:gd name="T73" fmla="*/ 8 h 17"/>
                <a:gd name="T74" fmla="*/ 4 w 25"/>
                <a:gd name="T75" fmla="*/ 6 h 17"/>
                <a:gd name="T76" fmla="*/ 5 w 25"/>
                <a:gd name="T77" fmla="*/ 4 h 17"/>
                <a:gd name="T78" fmla="*/ 5 w 25"/>
                <a:gd name="T79" fmla="*/ 4 h 17"/>
                <a:gd name="T80" fmla="*/ 7 w 25"/>
                <a:gd name="T81" fmla="*/ 3 h 17"/>
                <a:gd name="T82" fmla="*/ 8 w 25"/>
                <a:gd name="T83" fmla="*/ 4 h 17"/>
                <a:gd name="T84" fmla="*/ 9 w 25"/>
                <a:gd name="T85" fmla="*/ 3 h 17"/>
                <a:gd name="T86" fmla="*/ 9 w 25"/>
                <a:gd name="T87" fmla="*/ 3 h 17"/>
                <a:gd name="T88" fmla="*/ 12 w 25"/>
                <a:gd name="T89" fmla="*/ 3 h 17"/>
                <a:gd name="T90" fmla="*/ 14 w 25"/>
                <a:gd name="T91" fmla="*/ 3 h 17"/>
                <a:gd name="T92" fmla="*/ 13 w 25"/>
                <a:gd name="T93" fmla="*/ 1 h 17"/>
                <a:gd name="T94" fmla="*/ 14 w 25"/>
                <a:gd name="T95" fmla="*/ 0 h 17"/>
                <a:gd name="T96" fmla="*/ 14 w 25"/>
                <a:gd name="T97" fmla="*/ 0 h 17"/>
                <a:gd name="T98" fmla="*/ 17 w 25"/>
                <a:gd name="T9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 h="17">
                  <a:moveTo>
                    <a:pt x="18" y="1"/>
                  </a:moveTo>
                  <a:lnTo>
                    <a:pt x="19" y="3"/>
                  </a:lnTo>
                  <a:lnTo>
                    <a:pt x="21" y="3"/>
                  </a:lnTo>
                  <a:lnTo>
                    <a:pt x="21" y="4"/>
                  </a:lnTo>
                  <a:lnTo>
                    <a:pt x="19" y="4"/>
                  </a:lnTo>
                  <a:lnTo>
                    <a:pt x="19" y="5"/>
                  </a:lnTo>
                  <a:lnTo>
                    <a:pt x="19" y="6"/>
                  </a:lnTo>
                  <a:lnTo>
                    <a:pt x="21" y="6"/>
                  </a:lnTo>
                  <a:lnTo>
                    <a:pt x="22" y="6"/>
                  </a:lnTo>
                  <a:lnTo>
                    <a:pt x="22" y="8"/>
                  </a:lnTo>
                  <a:lnTo>
                    <a:pt x="23" y="8"/>
                  </a:lnTo>
                  <a:lnTo>
                    <a:pt x="25" y="8"/>
                  </a:lnTo>
                  <a:lnTo>
                    <a:pt x="25" y="6"/>
                  </a:lnTo>
                  <a:lnTo>
                    <a:pt x="25" y="8"/>
                  </a:lnTo>
                  <a:lnTo>
                    <a:pt x="25" y="9"/>
                  </a:lnTo>
                  <a:lnTo>
                    <a:pt x="25" y="10"/>
                  </a:lnTo>
                  <a:lnTo>
                    <a:pt x="23" y="10"/>
                  </a:lnTo>
                  <a:lnTo>
                    <a:pt x="22" y="10"/>
                  </a:lnTo>
                  <a:lnTo>
                    <a:pt x="22" y="12"/>
                  </a:lnTo>
                  <a:lnTo>
                    <a:pt x="23" y="12"/>
                  </a:lnTo>
                  <a:lnTo>
                    <a:pt x="23" y="13"/>
                  </a:lnTo>
                  <a:lnTo>
                    <a:pt x="22" y="13"/>
                  </a:lnTo>
                  <a:lnTo>
                    <a:pt x="22" y="12"/>
                  </a:lnTo>
                  <a:lnTo>
                    <a:pt x="21" y="13"/>
                  </a:lnTo>
                  <a:lnTo>
                    <a:pt x="21" y="12"/>
                  </a:lnTo>
                  <a:lnTo>
                    <a:pt x="21" y="13"/>
                  </a:lnTo>
                  <a:lnTo>
                    <a:pt x="19" y="13"/>
                  </a:lnTo>
                  <a:lnTo>
                    <a:pt x="19" y="12"/>
                  </a:lnTo>
                  <a:lnTo>
                    <a:pt x="18" y="12"/>
                  </a:lnTo>
                  <a:lnTo>
                    <a:pt x="18" y="13"/>
                  </a:lnTo>
                  <a:lnTo>
                    <a:pt x="18" y="14"/>
                  </a:lnTo>
                  <a:lnTo>
                    <a:pt x="17" y="14"/>
                  </a:lnTo>
                  <a:lnTo>
                    <a:pt x="17" y="15"/>
                  </a:lnTo>
                  <a:lnTo>
                    <a:pt x="17" y="17"/>
                  </a:lnTo>
                  <a:lnTo>
                    <a:pt x="17" y="15"/>
                  </a:lnTo>
                  <a:lnTo>
                    <a:pt x="16" y="15"/>
                  </a:lnTo>
                  <a:lnTo>
                    <a:pt x="16" y="14"/>
                  </a:lnTo>
                  <a:lnTo>
                    <a:pt x="14" y="14"/>
                  </a:lnTo>
                  <a:lnTo>
                    <a:pt x="14" y="13"/>
                  </a:lnTo>
                  <a:lnTo>
                    <a:pt x="13" y="13"/>
                  </a:lnTo>
                  <a:lnTo>
                    <a:pt x="14" y="12"/>
                  </a:lnTo>
                  <a:lnTo>
                    <a:pt x="13" y="12"/>
                  </a:lnTo>
                  <a:lnTo>
                    <a:pt x="12" y="13"/>
                  </a:lnTo>
                  <a:lnTo>
                    <a:pt x="12" y="14"/>
                  </a:lnTo>
                  <a:lnTo>
                    <a:pt x="12" y="15"/>
                  </a:lnTo>
                  <a:lnTo>
                    <a:pt x="11" y="15"/>
                  </a:lnTo>
                  <a:lnTo>
                    <a:pt x="9" y="15"/>
                  </a:lnTo>
                  <a:lnTo>
                    <a:pt x="8" y="15"/>
                  </a:lnTo>
                  <a:lnTo>
                    <a:pt x="7" y="15"/>
                  </a:lnTo>
                  <a:lnTo>
                    <a:pt x="5" y="15"/>
                  </a:lnTo>
                  <a:lnTo>
                    <a:pt x="5" y="14"/>
                  </a:lnTo>
                  <a:lnTo>
                    <a:pt x="4" y="14"/>
                  </a:lnTo>
                  <a:lnTo>
                    <a:pt x="5" y="13"/>
                  </a:lnTo>
                  <a:lnTo>
                    <a:pt x="4" y="13"/>
                  </a:lnTo>
                  <a:lnTo>
                    <a:pt x="4" y="12"/>
                  </a:lnTo>
                  <a:lnTo>
                    <a:pt x="5" y="12"/>
                  </a:lnTo>
                  <a:lnTo>
                    <a:pt x="4" y="12"/>
                  </a:lnTo>
                  <a:lnTo>
                    <a:pt x="5" y="12"/>
                  </a:lnTo>
                  <a:lnTo>
                    <a:pt x="4" y="12"/>
                  </a:lnTo>
                  <a:lnTo>
                    <a:pt x="4" y="10"/>
                  </a:lnTo>
                  <a:lnTo>
                    <a:pt x="3" y="10"/>
                  </a:lnTo>
                  <a:lnTo>
                    <a:pt x="3" y="12"/>
                  </a:lnTo>
                  <a:lnTo>
                    <a:pt x="2" y="12"/>
                  </a:lnTo>
                  <a:lnTo>
                    <a:pt x="2" y="13"/>
                  </a:lnTo>
                  <a:lnTo>
                    <a:pt x="2" y="14"/>
                  </a:lnTo>
                  <a:lnTo>
                    <a:pt x="0" y="14"/>
                  </a:lnTo>
                  <a:lnTo>
                    <a:pt x="0" y="13"/>
                  </a:lnTo>
                  <a:lnTo>
                    <a:pt x="2" y="13"/>
                  </a:lnTo>
                  <a:lnTo>
                    <a:pt x="2" y="12"/>
                  </a:lnTo>
                  <a:lnTo>
                    <a:pt x="0" y="12"/>
                  </a:lnTo>
                  <a:lnTo>
                    <a:pt x="2" y="10"/>
                  </a:lnTo>
                  <a:lnTo>
                    <a:pt x="2" y="9"/>
                  </a:lnTo>
                  <a:lnTo>
                    <a:pt x="3" y="9"/>
                  </a:lnTo>
                  <a:lnTo>
                    <a:pt x="3" y="8"/>
                  </a:lnTo>
                  <a:lnTo>
                    <a:pt x="4" y="8"/>
                  </a:lnTo>
                  <a:lnTo>
                    <a:pt x="4" y="6"/>
                  </a:lnTo>
                  <a:lnTo>
                    <a:pt x="5" y="5"/>
                  </a:lnTo>
                  <a:lnTo>
                    <a:pt x="5" y="4"/>
                  </a:lnTo>
                  <a:lnTo>
                    <a:pt x="7" y="4"/>
                  </a:lnTo>
                  <a:lnTo>
                    <a:pt x="5" y="4"/>
                  </a:lnTo>
                  <a:lnTo>
                    <a:pt x="5" y="3"/>
                  </a:lnTo>
                  <a:lnTo>
                    <a:pt x="7" y="3"/>
                  </a:lnTo>
                  <a:lnTo>
                    <a:pt x="7" y="4"/>
                  </a:lnTo>
                  <a:lnTo>
                    <a:pt x="8" y="4"/>
                  </a:lnTo>
                  <a:lnTo>
                    <a:pt x="8" y="3"/>
                  </a:lnTo>
                  <a:lnTo>
                    <a:pt x="9" y="3"/>
                  </a:lnTo>
                  <a:lnTo>
                    <a:pt x="8" y="3"/>
                  </a:lnTo>
                  <a:lnTo>
                    <a:pt x="9" y="3"/>
                  </a:lnTo>
                  <a:lnTo>
                    <a:pt x="11" y="3"/>
                  </a:lnTo>
                  <a:lnTo>
                    <a:pt x="12" y="3"/>
                  </a:lnTo>
                  <a:lnTo>
                    <a:pt x="13" y="3"/>
                  </a:lnTo>
                  <a:lnTo>
                    <a:pt x="14" y="3"/>
                  </a:lnTo>
                  <a:lnTo>
                    <a:pt x="14" y="1"/>
                  </a:lnTo>
                  <a:lnTo>
                    <a:pt x="13" y="1"/>
                  </a:lnTo>
                  <a:lnTo>
                    <a:pt x="14" y="1"/>
                  </a:lnTo>
                  <a:lnTo>
                    <a:pt x="14" y="0"/>
                  </a:lnTo>
                  <a:lnTo>
                    <a:pt x="14" y="1"/>
                  </a:lnTo>
                  <a:lnTo>
                    <a:pt x="14" y="0"/>
                  </a:lnTo>
                  <a:lnTo>
                    <a:pt x="16" y="1"/>
                  </a:lnTo>
                  <a:lnTo>
                    <a:pt x="17" y="1"/>
                  </a:lnTo>
                  <a:lnTo>
                    <a:pt x="18"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2832"/>
            <p:cNvSpPr>
              <a:spLocks noEditPoints="1"/>
            </p:cNvSpPr>
            <p:nvPr/>
          </p:nvSpPr>
          <p:spPr bwMode="auto">
            <a:xfrm>
              <a:off x="4460875" y="3518116"/>
              <a:ext cx="79375" cy="109538"/>
            </a:xfrm>
            <a:custGeom>
              <a:avLst/>
              <a:gdLst>
                <a:gd name="T0" fmla="*/ 8 w 50"/>
                <a:gd name="T1" fmla="*/ 13 h 69"/>
                <a:gd name="T2" fmla="*/ 8 w 50"/>
                <a:gd name="T3" fmla="*/ 13 h 69"/>
                <a:gd name="T4" fmla="*/ 30 w 50"/>
                <a:gd name="T5" fmla="*/ 11 h 69"/>
                <a:gd name="T6" fmla="*/ 44 w 50"/>
                <a:gd name="T7" fmla="*/ 11 h 69"/>
                <a:gd name="T8" fmla="*/ 44 w 50"/>
                <a:gd name="T9" fmla="*/ 9 h 69"/>
                <a:gd name="T10" fmla="*/ 30 w 50"/>
                <a:gd name="T11" fmla="*/ 7 h 69"/>
                <a:gd name="T12" fmla="*/ 14 w 50"/>
                <a:gd name="T13" fmla="*/ 5 h 69"/>
                <a:gd name="T14" fmla="*/ 40 w 50"/>
                <a:gd name="T15" fmla="*/ 5 h 69"/>
                <a:gd name="T16" fmla="*/ 41 w 50"/>
                <a:gd name="T17" fmla="*/ 8 h 69"/>
                <a:gd name="T18" fmla="*/ 40 w 50"/>
                <a:gd name="T19" fmla="*/ 5 h 69"/>
                <a:gd name="T20" fmla="*/ 41 w 50"/>
                <a:gd name="T21" fmla="*/ 5 h 69"/>
                <a:gd name="T22" fmla="*/ 13 w 50"/>
                <a:gd name="T23" fmla="*/ 4 h 69"/>
                <a:gd name="T24" fmla="*/ 18 w 50"/>
                <a:gd name="T25" fmla="*/ 3 h 69"/>
                <a:gd name="T26" fmla="*/ 23 w 50"/>
                <a:gd name="T27" fmla="*/ 7 h 69"/>
                <a:gd name="T28" fmla="*/ 27 w 50"/>
                <a:gd name="T29" fmla="*/ 8 h 69"/>
                <a:gd name="T30" fmla="*/ 26 w 50"/>
                <a:gd name="T31" fmla="*/ 11 h 69"/>
                <a:gd name="T32" fmla="*/ 31 w 50"/>
                <a:gd name="T33" fmla="*/ 12 h 69"/>
                <a:gd name="T34" fmla="*/ 34 w 50"/>
                <a:gd name="T35" fmla="*/ 11 h 69"/>
                <a:gd name="T36" fmla="*/ 37 w 50"/>
                <a:gd name="T37" fmla="*/ 7 h 69"/>
                <a:gd name="T38" fmla="*/ 35 w 50"/>
                <a:gd name="T39" fmla="*/ 8 h 69"/>
                <a:gd name="T40" fmla="*/ 37 w 50"/>
                <a:gd name="T41" fmla="*/ 7 h 69"/>
                <a:gd name="T42" fmla="*/ 41 w 50"/>
                <a:gd name="T43" fmla="*/ 9 h 69"/>
                <a:gd name="T44" fmla="*/ 44 w 50"/>
                <a:gd name="T45" fmla="*/ 11 h 69"/>
                <a:gd name="T46" fmla="*/ 46 w 50"/>
                <a:gd name="T47" fmla="*/ 14 h 69"/>
                <a:gd name="T48" fmla="*/ 46 w 50"/>
                <a:gd name="T49" fmla="*/ 22 h 69"/>
                <a:gd name="T50" fmla="*/ 49 w 50"/>
                <a:gd name="T51" fmla="*/ 28 h 69"/>
                <a:gd name="T52" fmla="*/ 49 w 50"/>
                <a:gd name="T53" fmla="*/ 35 h 69"/>
                <a:gd name="T54" fmla="*/ 48 w 50"/>
                <a:gd name="T55" fmla="*/ 40 h 69"/>
                <a:gd name="T56" fmla="*/ 45 w 50"/>
                <a:gd name="T57" fmla="*/ 39 h 69"/>
                <a:gd name="T58" fmla="*/ 39 w 50"/>
                <a:gd name="T59" fmla="*/ 42 h 69"/>
                <a:gd name="T60" fmla="*/ 34 w 50"/>
                <a:gd name="T61" fmla="*/ 44 h 69"/>
                <a:gd name="T62" fmla="*/ 35 w 50"/>
                <a:gd name="T63" fmla="*/ 49 h 69"/>
                <a:gd name="T64" fmla="*/ 39 w 50"/>
                <a:gd name="T65" fmla="*/ 51 h 69"/>
                <a:gd name="T66" fmla="*/ 44 w 50"/>
                <a:gd name="T67" fmla="*/ 56 h 69"/>
                <a:gd name="T68" fmla="*/ 41 w 50"/>
                <a:gd name="T69" fmla="*/ 58 h 69"/>
                <a:gd name="T70" fmla="*/ 37 w 50"/>
                <a:gd name="T71" fmla="*/ 63 h 69"/>
                <a:gd name="T72" fmla="*/ 37 w 50"/>
                <a:gd name="T73" fmla="*/ 67 h 69"/>
                <a:gd name="T74" fmla="*/ 30 w 50"/>
                <a:gd name="T75" fmla="*/ 67 h 69"/>
                <a:gd name="T76" fmla="*/ 25 w 50"/>
                <a:gd name="T77" fmla="*/ 68 h 69"/>
                <a:gd name="T78" fmla="*/ 21 w 50"/>
                <a:gd name="T79" fmla="*/ 67 h 69"/>
                <a:gd name="T80" fmla="*/ 17 w 50"/>
                <a:gd name="T81" fmla="*/ 65 h 69"/>
                <a:gd name="T82" fmla="*/ 14 w 50"/>
                <a:gd name="T83" fmla="*/ 65 h 69"/>
                <a:gd name="T84" fmla="*/ 9 w 50"/>
                <a:gd name="T85" fmla="*/ 64 h 69"/>
                <a:gd name="T86" fmla="*/ 11 w 50"/>
                <a:gd name="T87" fmla="*/ 56 h 69"/>
                <a:gd name="T88" fmla="*/ 8 w 50"/>
                <a:gd name="T89" fmla="*/ 54 h 69"/>
                <a:gd name="T90" fmla="*/ 3 w 50"/>
                <a:gd name="T91" fmla="*/ 51 h 69"/>
                <a:gd name="T92" fmla="*/ 2 w 50"/>
                <a:gd name="T93" fmla="*/ 46 h 69"/>
                <a:gd name="T94" fmla="*/ 2 w 50"/>
                <a:gd name="T95" fmla="*/ 40 h 69"/>
                <a:gd name="T96" fmla="*/ 2 w 50"/>
                <a:gd name="T97" fmla="*/ 35 h 69"/>
                <a:gd name="T98" fmla="*/ 2 w 50"/>
                <a:gd name="T99" fmla="*/ 30 h 69"/>
                <a:gd name="T100" fmla="*/ 5 w 50"/>
                <a:gd name="T101" fmla="*/ 30 h 69"/>
                <a:gd name="T102" fmla="*/ 5 w 50"/>
                <a:gd name="T103" fmla="*/ 26 h 69"/>
                <a:gd name="T104" fmla="*/ 5 w 50"/>
                <a:gd name="T105" fmla="*/ 23 h 69"/>
                <a:gd name="T106" fmla="*/ 8 w 50"/>
                <a:gd name="T107" fmla="*/ 17 h 69"/>
                <a:gd name="T108" fmla="*/ 11 w 50"/>
                <a:gd name="T109" fmla="*/ 13 h 69"/>
                <a:gd name="T110" fmla="*/ 14 w 50"/>
                <a:gd name="T111" fmla="*/ 16 h 69"/>
                <a:gd name="T112" fmla="*/ 16 w 50"/>
                <a:gd name="T113" fmla="*/ 13 h 69"/>
                <a:gd name="T114" fmla="*/ 21 w 50"/>
                <a:gd name="T115" fmla="*/ 16 h 69"/>
                <a:gd name="T116" fmla="*/ 16 w 50"/>
                <a:gd name="T117" fmla="*/ 11 h 69"/>
                <a:gd name="T118" fmla="*/ 14 w 50"/>
                <a:gd name="T119" fmla="*/ 8 h 69"/>
                <a:gd name="T120" fmla="*/ 16 w 50"/>
                <a:gd name="T121" fmla="*/ 5 h 69"/>
                <a:gd name="T122" fmla="*/ 13 w 50"/>
                <a:gd name="T123" fmla="*/ 3 h 69"/>
                <a:gd name="T124" fmla="*/ 14 w 50"/>
                <a:gd name="T12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69">
                  <a:moveTo>
                    <a:pt x="4" y="14"/>
                  </a:moveTo>
                  <a:lnTo>
                    <a:pt x="5" y="14"/>
                  </a:lnTo>
                  <a:lnTo>
                    <a:pt x="4" y="14"/>
                  </a:lnTo>
                  <a:close/>
                  <a:moveTo>
                    <a:pt x="7" y="14"/>
                  </a:moveTo>
                  <a:lnTo>
                    <a:pt x="5" y="14"/>
                  </a:lnTo>
                  <a:lnTo>
                    <a:pt x="7" y="14"/>
                  </a:lnTo>
                  <a:close/>
                  <a:moveTo>
                    <a:pt x="8" y="13"/>
                  </a:moveTo>
                  <a:lnTo>
                    <a:pt x="7" y="13"/>
                  </a:lnTo>
                  <a:lnTo>
                    <a:pt x="8" y="13"/>
                  </a:lnTo>
                  <a:close/>
                  <a:moveTo>
                    <a:pt x="12" y="13"/>
                  </a:moveTo>
                  <a:lnTo>
                    <a:pt x="13" y="13"/>
                  </a:lnTo>
                  <a:lnTo>
                    <a:pt x="12" y="13"/>
                  </a:lnTo>
                  <a:close/>
                  <a:moveTo>
                    <a:pt x="9" y="13"/>
                  </a:moveTo>
                  <a:lnTo>
                    <a:pt x="8" y="13"/>
                  </a:lnTo>
                  <a:lnTo>
                    <a:pt x="9" y="13"/>
                  </a:lnTo>
                  <a:close/>
                  <a:moveTo>
                    <a:pt x="11" y="13"/>
                  </a:moveTo>
                  <a:lnTo>
                    <a:pt x="9" y="13"/>
                  </a:lnTo>
                  <a:lnTo>
                    <a:pt x="11" y="13"/>
                  </a:lnTo>
                  <a:close/>
                  <a:moveTo>
                    <a:pt x="31" y="11"/>
                  </a:moveTo>
                  <a:lnTo>
                    <a:pt x="30" y="12"/>
                  </a:lnTo>
                  <a:lnTo>
                    <a:pt x="30" y="11"/>
                  </a:lnTo>
                  <a:lnTo>
                    <a:pt x="30" y="12"/>
                  </a:lnTo>
                  <a:lnTo>
                    <a:pt x="30" y="11"/>
                  </a:lnTo>
                  <a:lnTo>
                    <a:pt x="31" y="11"/>
                  </a:lnTo>
                  <a:close/>
                  <a:moveTo>
                    <a:pt x="44" y="11"/>
                  </a:moveTo>
                  <a:lnTo>
                    <a:pt x="45" y="12"/>
                  </a:lnTo>
                  <a:lnTo>
                    <a:pt x="44" y="12"/>
                  </a:lnTo>
                  <a:lnTo>
                    <a:pt x="44" y="11"/>
                  </a:lnTo>
                  <a:lnTo>
                    <a:pt x="44" y="12"/>
                  </a:lnTo>
                  <a:lnTo>
                    <a:pt x="45" y="11"/>
                  </a:lnTo>
                  <a:lnTo>
                    <a:pt x="44" y="11"/>
                  </a:lnTo>
                  <a:lnTo>
                    <a:pt x="42" y="11"/>
                  </a:lnTo>
                  <a:lnTo>
                    <a:pt x="44" y="11"/>
                  </a:lnTo>
                  <a:lnTo>
                    <a:pt x="42" y="9"/>
                  </a:lnTo>
                  <a:lnTo>
                    <a:pt x="44" y="9"/>
                  </a:lnTo>
                  <a:lnTo>
                    <a:pt x="44" y="11"/>
                  </a:lnTo>
                  <a:close/>
                  <a:moveTo>
                    <a:pt x="16" y="7"/>
                  </a:moveTo>
                  <a:lnTo>
                    <a:pt x="16" y="5"/>
                  </a:lnTo>
                  <a:lnTo>
                    <a:pt x="17" y="5"/>
                  </a:lnTo>
                  <a:lnTo>
                    <a:pt x="17" y="7"/>
                  </a:lnTo>
                  <a:lnTo>
                    <a:pt x="16" y="7"/>
                  </a:lnTo>
                  <a:close/>
                  <a:moveTo>
                    <a:pt x="30" y="7"/>
                  </a:moveTo>
                  <a:lnTo>
                    <a:pt x="28" y="7"/>
                  </a:lnTo>
                  <a:lnTo>
                    <a:pt x="28" y="5"/>
                  </a:lnTo>
                  <a:lnTo>
                    <a:pt x="28" y="7"/>
                  </a:lnTo>
                  <a:lnTo>
                    <a:pt x="30" y="7"/>
                  </a:lnTo>
                  <a:close/>
                  <a:moveTo>
                    <a:pt x="16" y="7"/>
                  </a:moveTo>
                  <a:lnTo>
                    <a:pt x="14" y="7"/>
                  </a:lnTo>
                  <a:lnTo>
                    <a:pt x="14" y="5"/>
                  </a:lnTo>
                  <a:lnTo>
                    <a:pt x="16" y="5"/>
                  </a:lnTo>
                  <a:lnTo>
                    <a:pt x="16" y="7"/>
                  </a:lnTo>
                  <a:close/>
                  <a:moveTo>
                    <a:pt x="40" y="5"/>
                  </a:moveTo>
                  <a:lnTo>
                    <a:pt x="39" y="5"/>
                  </a:lnTo>
                  <a:lnTo>
                    <a:pt x="39" y="7"/>
                  </a:lnTo>
                  <a:lnTo>
                    <a:pt x="39" y="5"/>
                  </a:lnTo>
                  <a:lnTo>
                    <a:pt x="40" y="5"/>
                  </a:lnTo>
                  <a:close/>
                  <a:moveTo>
                    <a:pt x="41" y="5"/>
                  </a:moveTo>
                  <a:lnTo>
                    <a:pt x="42" y="5"/>
                  </a:lnTo>
                  <a:lnTo>
                    <a:pt x="42" y="7"/>
                  </a:lnTo>
                  <a:lnTo>
                    <a:pt x="41" y="7"/>
                  </a:lnTo>
                  <a:lnTo>
                    <a:pt x="42" y="7"/>
                  </a:lnTo>
                  <a:lnTo>
                    <a:pt x="42" y="8"/>
                  </a:lnTo>
                  <a:lnTo>
                    <a:pt x="41" y="8"/>
                  </a:lnTo>
                  <a:lnTo>
                    <a:pt x="41" y="9"/>
                  </a:lnTo>
                  <a:lnTo>
                    <a:pt x="41" y="8"/>
                  </a:lnTo>
                  <a:lnTo>
                    <a:pt x="41" y="9"/>
                  </a:lnTo>
                  <a:lnTo>
                    <a:pt x="40" y="9"/>
                  </a:lnTo>
                  <a:lnTo>
                    <a:pt x="40" y="8"/>
                  </a:lnTo>
                  <a:lnTo>
                    <a:pt x="40" y="7"/>
                  </a:lnTo>
                  <a:lnTo>
                    <a:pt x="40" y="5"/>
                  </a:lnTo>
                  <a:lnTo>
                    <a:pt x="40" y="7"/>
                  </a:lnTo>
                  <a:lnTo>
                    <a:pt x="40" y="5"/>
                  </a:lnTo>
                  <a:lnTo>
                    <a:pt x="41" y="5"/>
                  </a:lnTo>
                  <a:lnTo>
                    <a:pt x="40" y="5"/>
                  </a:lnTo>
                  <a:lnTo>
                    <a:pt x="41" y="5"/>
                  </a:lnTo>
                  <a:lnTo>
                    <a:pt x="41" y="7"/>
                  </a:lnTo>
                  <a:lnTo>
                    <a:pt x="41" y="5"/>
                  </a:lnTo>
                  <a:lnTo>
                    <a:pt x="41" y="7"/>
                  </a:lnTo>
                  <a:lnTo>
                    <a:pt x="41" y="5"/>
                  </a:lnTo>
                  <a:lnTo>
                    <a:pt x="40" y="5"/>
                  </a:lnTo>
                  <a:lnTo>
                    <a:pt x="40" y="4"/>
                  </a:lnTo>
                  <a:lnTo>
                    <a:pt x="41" y="4"/>
                  </a:lnTo>
                  <a:lnTo>
                    <a:pt x="41" y="5"/>
                  </a:lnTo>
                  <a:close/>
                  <a:moveTo>
                    <a:pt x="13" y="4"/>
                  </a:moveTo>
                  <a:lnTo>
                    <a:pt x="13" y="5"/>
                  </a:lnTo>
                  <a:lnTo>
                    <a:pt x="13" y="4"/>
                  </a:lnTo>
                  <a:close/>
                  <a:moveTo>
                    <a:pt x="14" y="4"/>
                  </a:moveTo>
                  <a:lnTo>
                    <a:pt x="13" y="4"/>
                  </a:lnTo>
                  <a:lnTo>
                    <a:pt x="14" y="4"/>
                  </a:lnTo>
                  <a:close/>
                  <a:moveTo>
                    <a:pt x="17" y="3"/>
                  </a:moveTo>
                  <a:lnTo>
                    <a:pt x="18" y="3"/>
                  </a:lnTo>
                  <a:lnTo>
                    <a:pt x="19" y="3"/>
                  </a:lnTo>
                  <a:lnTo>
                    <a:pt x="21" y="3"/>
                  </a:lnTo>
                  <a:lnTo>
                    <a:pt x="21" y="4"/>
                  </a:lnTo>
                  <a:lnTo>
                    <a:pt x="22" y="4"/>
                  </a:lnTo>
                  <a:lnTo>
                    <a:pt x="22" y="5"/>
                  </a:lnTo>
                  <a:lnTo>
                    <a:pt x="22" y="7"/>
                  </a:lnTo>
                  <a:lnTo>
                    <a:pt x="23" y="7"/>
                  </a:lnTo>
                  <a:lnTo>
                    <a:pt x="23" y="8"/>
                  </a:lnTo>
                  <a:lnTo>
                    <a:pt x="23" y="7"/>
                  </a:lnTo>
                  <a:lnTo>
                    <a:pt x="25" y="7"/>
                  </a:lnTo>
                  <a:lnTo>
                    <a:pt x="26" y="8"/>
                  </a:lnTo>
                  <a:lnTo>
                    <a:pt x="27" y="8"/>
                  </a:lnTo>
                  <a:lnTo>
                    <a:pt x="28" y="8"/>
                  </a:lnTo>
                  <a:lnTo>
                    <a:pt x="27" y="8"/>
                  </a:lnTo>
                  <a:lnTo>
                    <a:pt x="28" y="8"/>
                  </a:lnTo>
                  <a:lnTo>
                    <a:pt x="28" y="7"/>
                  </a:lnTo>
                  <a:lnTo>
                    <a:pt x="28" y="8"/>
                  </a:lnTo>
                  <a:lnTo>
                    <a:pt x="28" y="9"/>
                  </a:lnTo>
                  <a:lnTo>
                    <a:pt x="27" y="9"/>
                  </a:lnTo>
                  <a:lnTo>
                    <a:pt x="27" y="11"/>
                  </a:lnTo>
                  <a:lnTo>
                    <a:pt x="26" y="11"/>
                  </a:lnTo>
                  <a:lnTo>
                    <a:pt x="27" y="11"/>
                  </a:lnTo>
                  <a:lnTo>
                    <a:pt x="27" y="12"/>
                  </a:lnTo>
                  <a:lnTo>
                    <a:pt x="27" y="11"/>
                  </a:lnTo>
                  <a:lnTo>
                    <a:pt x="28" y="11"/>
                  </a:lnTo>
                  <a:lnTo>
                    <a:pt x="30" y="11"/>
                  </a:lnTo>
                  <a:lnTo>
                    <a:pt x="30" y="12"/>
                  </a:lnTo>
                  <a:lnTo>
                    <a:pt x="31" y="12"/>
                  </a:lnTo>
                  <a:lnTo>
                    <a:pt x="30" y="12"/>
                  </a:lnTo>
                  <a:lnTo>
                    <a:pt x="31" y="12"/>
                  </a:lnTo>
                  <a:lnTo>
                    <a:pt x="31" y="11"/>
                  </a:lnTo>
                  <a:lnTo>
                    <a:pt x="31" y="9"/>
                  </a:lnTo>
                  <a:lnTo>
                    <a:pt x="32" y="9"/>
                  </a:lnTo>
                  <a:lnTo>
                    <a:pt x="34" y="9"/>
                  </a:lnTo>
                  <a:lnTo>
                    <a:pt x="34" y="11"/>
                  </a:lnTo>
                  <a:lnTo>
                    <a:pt x="34" y="9"/>
                  </a:lnTo>
                  <a:lnTo>
                    <a:pt x="35" y="9"/>
                  </a:lnTo>
                  <a:lnTo>
                    <a:pt x="35" y="8"/>
                  </a:lnTo>
                  <a:lnTo>
                    <a:pt x="36" y="7"/>
                  </a:lnTo>
                  <a:lnTo>
                    <a:pt x="37" y="7"/>
                  </a:lnTo>
                  <a:lnTo>
                    <a:pt x="39" y="7"/>
                  </a:lnTo>
                  <a:lnTo>
                    <a:pt x="37" y="7"/>
                  </a:lnTo>
                  <a:lnTo>
                    <a:pt x="36" y="7"/>
                  </a:lnTo>
                  <a:lnTo>
                    <a:pt x="36" y="8"/>
                  </a:lnTo>
                  <a:lnTo>
                    <a:pt x="36" y="7"/>
                  </a:lnTo>
                  <a:lnTo>
                    <a:pt x="36" y="8"/>
                  </a:lnTo>
                  <a:lnTo>
                    <a:pt x="36" y="7"/>
                  </a:lnTo>
                  <a:lnTo>
                    <a:pt x="36" y="8"/>
                  </a:lnTo>
                  <a:lnTo>
                    <a:pt x="35" y="8"/>
                  </a:lnTo>
                  <a:lnTo>
                    <a:pt x="36" y="9"/>
                  </a:lnTo>
                  <a:lnTo>
                    <a:pt x="36" y="8"/>
                  </a:lnTo>
                  <a:lnTo>
                    <a:pt x="37" y="7"/>
                  </a:lnTo>
                  <a:lnTo>
                    <a:pt x="37" y="8"/>
                  </a:lnTo>
                  <a:lnTo>
                    <a:pt x="37" y="7"/>
                  </a:lnTo>
                  <a:lnTo>
                    <a:pt x="37" y="8"/>
                  </a:lnTo>
                  <a:lnTo>
                    <a:pt x="37" y="7"/>
                  </a:lnTo>
                  <a:lnTo>
                    <a:pt x="37" y="8"/>
                  </a:lnTo>
                  <a:lnTo>
                    <a:pt x="39" y="8"/>
                  </a:lnTo>
                  <a:lnTo>
                    <a:pt x="39" y="7"/>
                  </a:lnTo>
                  <a:lnTo>
                    <a:pt x="39" y="8"/>
                  </a:lnTo>
                  <a:lnTo>
                    <a:pt x="40" y="8"/>
                  </a:lnTo>
                  <a:lnTo>
                    <a:pt x="40" y="9"/>
                  </a:lnTo>
                  <a:lnTo>
                    <a:pt x="41" y="9"/>
                  </a:lnTo>
                  <a:lnTo>
                    <a:pt x="40" y="9"/>
                  </a:lnTo>
                  <a:lnTo>
                    <a:pt x="41" y="9"/>
                  </a:lnTo>
                  <a:lnTo>
                    <a:pt x="41" y="11"/>
                  </a:lnTo>
                  <a:lnTo>
                    <a:pt x="41" y="9"/>
                  </a:lnTo>
                  <a:lnTo>
                    <a:pt x="42" y="9"/>
                  </a:lnTo>
                  <a:lnTo>
                    <a:pt x="42" y="11"/>
                  </a:lnTo>
                  <a:lnTo>
                    <a:pt x="44" y="11"/>
                  </a:lnTo>
                  <a:lnTo>
                    <a:pt x="44" y="12"/>
                  </a:lnTo>
                  <a:lnTo>
                    <a:pt x="42" y="12"/>
                  </a:lnTo>
                  <a:lnTo>
                    <a:pt x="44" y="12"/>
                  </a:lnTo>
                  <a:lnTo>
                    <a:pt x="44" y="13"/>
                  </a:lnTo>
                  <a:lnTo>
                    <a:pt x="45" y="13"/>
                  </a:lnTo>
                  <a:lnTo>
                    <a:pt x="45" y="14"/>
                  </a:lnTo>
                  <a:lnTo>
                    <a:pt x="46" y="14"/>
                  </a:lnTo>
                  <a:lnTo>
                    <a:pt x="46" y="16"/>
                  </a:lnTo>
                  <a:lnTo>
                    <a:pt x="46" y="17"/>
                  </a:lnTo>
                  <a:lnTo>
                    <a:pt x="46" y="18"/>
                  </a:lnTo>
                  <a:lnTo>
                    <a:pt x="46" y="19"/>
                  </a:lnTo>
                  <a:lnTo>
                    <a:pt x="45" y="21"/>
                  </a:lnTo>
                  <a:lnTo>
                    <a:pt x="45" y="22"/>
                  </a:lnTo>
                  <a:lnTo>
                    <a:pt x="46" y="22"/>
                  </a:lnTo>
                  <a:lnTo>
                    <a:pt x="46" y="23"/>
                  </a:lnTo>
                  <a:lnTo>
                    <a:pt x="48" y="23"/>
                  </a:lnTo>
                  <a:lnTo>
                    <a:pt x="48" y="25"/>
                  </a:lnTo>
                  <a:lnTo>
                    <a:pt x="48" y="26"/>
                  </a:lnTo>
                  <a:lnTo>
                    <a:pt x="48" y="27"/>
                  </a:lnTo>
                  <a:lnTo>
                    <a:pt x="48" y="28"/>
                  </a:lnTo>
                  <a:lnTo>
                    <a:pt x="49" y="28"/>
                  </a:lnTo>
                  <a:lnTo>
                    <a:pt x="48" y="28"/>
                  </a:lnTo>
                  <a:lnTo>
                    <a:pt x="48" y="30"/>
                  </a:lnTo>
                  <a:lnTo>
                    <a:pt x="48" y="31"/>
                  </a:lnTo>
                  <a:lnTo>
                    <a:pt x="48" y="32"/>
                  </a:lnTo>
                  <a:lnTo>
                    <a:pt x="48" y="33"/>
                  </a:lnTo>
                  <a:lnTo>
                    <a:pt x="49" y="33"/>
                  </a:lnTo>
                  <a:lnTo>
                    <a:pt x="49" y="35"/>
                  </a:lnTo>
                  <a:lnTo>
                    <a:pt x="50" y="35"/>
                  </a:lnTo>
                  <a:lnTo>
                    <a:pt x="50" y="36"/>
                  </a:lnTo>
                  <a:lnTo>
                    <a:pt x="49" y="36"/>
                  </a:lnTo>
                  <a:lnTo>
                    <a:pt x="49" y="37"/>
                  </a:lnTo>
                  <a:lnTo>
                    <a:pt x="49" y="39"/>
                  </a:lnTo>
                  <a:lnTo>
                    <a:pt x="49" y="40"/>
                  </a:lnTo>
                  <a:lnTo>
                    <a:pt x="48" y="40"/>
                  </a:lnTo>
                  <a:lnTo>
                    <a:pt x="48" y="39"/>
                  </a:lnTo>
                  <a:lnTo>
                    <a:pt x="48" y="37"/>
                  </a:lnTo>
                  <a:lnTo>
                    <a:pt x="46" y="37"/>
                  </a:lnTo>
                  <a:lnTo>
                    <a:pt x="45" y="37"/>
                  </a:lnTo>
                  <a:lnTo>
                    <a:pt x="45" y="39"/>
                  </a:lnTo>
                  <a:lnTo>
                    <a:pt x="46" y="39"/>
                  </a:lnTo>
                  <a:lnTo>
                    <a:pt x="45" y="39"/>
                  </a:lnTo>
                  <a:lnTo>
                    <a:pt x="44" y="40"/>
                  </a:lnTo>
                  <a:lnTo>
                    <a:pt x="42" y="40"/>
                  </a:lnTo>
                  <a:lnTo>
                    <a:pt x="41" y="40"/>
                  </a:lnTo>
                  <a:lnTo>
                    <a:pt x="41" y="41"/>
                  </a:lnTo>
                  <a:lnTo>
                    <a:pt x="40" y="41"/>
                  </a:lnTo>
                  <a:lnTo>
                    <a:pt x="40" y="42"/>
                  </a:lnTo>
                  <a:lnTo>
                    <a:pt x="39" y="42"/>
                  </a:lnTo>
                  <a:lnTo>
                    <a:pt x="37" y="42"/>
                  </a:lnTo>
                  <a:lnTo>
                    <a:pt x="36" y="42"/>
                  </a:lnTo>
                  <a:lnTo>
                    <a:pt x="36" y="44"/>
                  </a:lnTo>
                  <a:lnTo>
                    <a:pt x="35" y="44"/>
                  </a:lnTo>
                  <a:lnTo>
                    <a:pt x="35" y="45"/>
                  </a:lnTo>
                  <a:lnTo>
                    <a:pt x="35" y="44"/>
                  </a:lnTo>
                  <a:lnTo>
                    <a:pt x="34" y="44"/>
                  </a:lnTo>
                  <a:lnTo>
                    <a:pt x="34" y="45"/>
                  </a:lnTo>
                  <a:lnTo>
                    <a:pt x="35" y="45"/>
                  </a:lnTo>
                  <a:lnTo>
                    <a:pt x="35" y="46"/>
                  </a:lnTo>
                  <a:lnTo>
                    <a:pt x="36" y="46"/>
                  </a:lnTo>
                  <a:lnTo>
                    <a:pt x="36" y="47"/>
                  </a:lnTo>
                  <a:lnTo>
                    <a:pt x="36" y="49"/>
                  </a:lnTo>
                  <a:lnTo>
                    <a:pt x="35" y="49"/>
                  </a:lnTo>
                  <a:lnTo>
                    <a:pt x="36" y="49"/>
                  </a:lnTo>
                  <a:lnTo>
                    <a:pt x="36" y="50"/>
                  </a:lnTo>
                  <a:lnTo>
                    <a:pt x="36" y="51"/>
                  </a:lnTo>
                  <a:lnTo>
                    <a:pt x="37" y="51"/>
                  </a:lnTo>
                  <a:lnTo>
                    <a:pt x="37" y="53"/>
                  </a:lnTo>
                  <a:lnTo>
                    <a:pt x="37" y="51"/>
                  </a:lnTo>
                  <a:lnTo>
                    <a:pt x="39" y="51"/>
                  </a:lnTo>
                  <a:lnTo>
                    <a:pt x="39" y="53"/>
                  </a:lnTo>
                  <a:lnTo>
                    <a:pt x="40" y="54"/>
                  </a:lnTo>
                  <a:lnTo>
                    <a:pt x="41" y="54"/>
                  </a:lnTo>
                  <a:lnTo>
                    <a:pt x="41" y="55"/>
                  </a:lnTo>
                  <a:lnTo>
                    <a:pt x="42" y="55"/>
                  </a:lnTo>
                  <a:lnTo>
                    <a:pt x="42" y="56"/>
                  </a:lnTo>
                  <a:lnTo>
                    <a:pt x="44" y="56"/>
                  </a:lnTo>
                  <a:lnTo>
                    <a:pt x="42" y="56"/>
                  </a:lnTo>
                  <a:lnTo>
                    <a:pt x="42" y="58"/>
                  </a:lnTo>
                  <a:lnTo>
                    <a:pt x="44" y="58"/>
                  </a:lnTo>
                  <a:lnTo>
                    <a:pt x="42" y="58"/>
                  </a:lnTo>
                  <a:lnTo>
                    <a:pt x="42" y="59"/>
                  </a:lnTo>
                  <a:lnTo>
                    <a:pt x="42" y="58"/>
                  </a:lnTo>
                  <a:lnTo>
                    <a:pt x="41" y="58"/>
                  </a:lnTo>
                  <a:lnTo>
                    <a:pt x="41" y="59"/>
                  </a:lnTo>
                  <a:lnTo>
                    <a:pt x="41" y="60"/>
                  </a:lnTo>
                  <a:lnTo>
                    <a:pt x="40" y="60"/>
                  </a:lnTo>
                  <a:lnTo>
                    <a:pt x="39" y="60"/>
                  </a:lnTo>
                  <a:lnTo>
                    <a:pt x="39" y="61"/>
                  </a:lnTo>
                  <a:lnTo>
                    <a:pt x="37" y="61"/>
                  </a:lnTo>
                  <a:lnTo>
                    <a:pt x="37" y="63"/>
                  </a:lnTo>
                  <a:lnTo>
                    <a:pt x="39" y="63"/>
                  </a:lnTo>
                  <a:lnTo>
                    <a:pt x="39" y="64"/>
                  </a:lnTo>
                  <a:lnTo>
                    <a:pt x="39" y="65"/>
                  </a:lnTo>
                  <a:lnTo>
                    <a:pt x="39" y="67"/>
                  </a:lnTo>
                  <a:lnTo>
                    <a:pt x="39" y="68"/>
                  </a:lnTo>
                  <a:lnTo>
                    <a:pt x="39" y="67"/>
                  </a:lnTo>
                  <a:lnTo>
                    <a:pt x="37" y="67"/>
                  </a:lnTo>
                  <a:lnTo>
                    <a:pt x="37" y="65"/>
                  </a:lnTo>
                  <a:lnTo>
                    <a:pt x="36" y="65"/>
                  </a:lnTo>
                  <a:lnTo>
                    <a:pt x="35" y="65"/>
                  </a:lnTo>
                  <a:lnTo>
                    <a:pt x="34" y="67"/>
                  </a:lnTo>
                  <a:lnTo>
                    <a:pt x="32" y="67"/>
                  </a:lnTo>
                  <a:lnTo>
                    <a:pt x="31" y="67"/>
                  </a:lnTo>
                  <a:lnTo>
                    <a:pt x="30" y="67"/>
                  </a:lnTo>
                  <a:lnTo>
                    <a:pt x="30" y="68"/>
                  </a:lnTo>
                  <a:lnTo>
                    <a:pt x="28" y="68"/>
                  </a:lnTo>
                  <a:lnTo>
                    <a:pt x="27" y="68"/>
                  </a:lnTo>
                  <a:lnTo>
                    <a:pt x="27" y="67"/>
                  </a:lnTo>
                  <a:lnTo>
                    <a:pt x="26" y="67"/>
                  </a:lnTo>
                  <a:lnTo>
                    <a:pt x="25" y="67"/>
                  </a:lnTo>
                  <a:lnTo>
                    <a:pt x="25" y="68"/>
                  </a:lnTo>
                  <a:lnTo>
                    <a:pt x="25" y="69"/>
                  </a:lnTo>
                  <a:lnTo>
                    <a:pt x="23" y="69"/>
                  </a:lnTo>
                  <a:lnTo>
                    <a:pt x="23" y="68"/>
                  </a:lnTo>
                  <a:lnTo>
                    <a:pt x="22" y="68"/>
                  </a:lnTo>
                  <a:lnTo>
                    <a:pt x="23" y="68"/>
                  </a:lnTo>
                  <a:lnTo>
                    <a:pt x="22" y="67"/>
                  </a:lnTo>
                  <a:lnTo>
                    <a:pt x="21" y="67"/>
                  </a:lnTo>
                  <a:lnTo>
                    <a:pt x="19" y="67"/>
                  </a:lnTo>
                  <a:lnTo>
                    <a:pt x="19" y="65"/>
                  </a:lnTo>
                  <a:lnTo>
                    <a:pt x="18" y="65"/>
                  </a:lnTo>
                  <a:lnTo>
                    <a:pt x="17" y="64"/>
                  </a:lnTo>
                  <a:lnTo>
                    <a:pt x="17" y="65"/>
                  </a:lnTo>
                  <a:lnTo>
                    <a:pt x="18" y="65"/>
                  </a:lnTo>
                  <a:lnTo>
                    <a:pt x="17" y="65"/>
                  </a:lnTo>
                  <a:lnTo>
                    <a:pt x="16" y="65"/>
                  </a:lnTo>
                  <a:lnTo>
                    <a:pt x="14" y="64"/>
                  </a:lnTo>
                  <a:lnTo>
                    <a:pt x="14" y="65"/>
                  </a:lnTo>
                  <a:lnTo>
                    <a:pt x="14" y="64"/>
                  </a:lnTo>
                  <a:lnTo>
                    <a:pt x="14" y="65"/>
                  </a:lnTo>
                  <a:lnTo>
                    <a:pt x="13" y="65"/>
                  </a:lnTo>
                  <a:lnTo>
                    <a:pt x="14" y="65"/>
                  </a:lnTo>
                  <a:lnTo>
                    <a:pt x="14" y="67"/>
                  </a:lnTo>
                  <a:lnTo>
                    <a:pt x="13" y="67"/>
                  </a:lnTo>
                  <a:lnTo>
                    <a:pt x="12" y="67"/>
                  </a:lnTo>
                  <a:lnTo>
                    <a:pt x="11" y="67"/>
                  </a:lnTo>
                  <a:lnTo>
                    <a:pt x="9" y="67"/>
                  </a:lnTo>
                  <a:lnTo>
                    <a:pt x="9" y="65"/>
                  </a:lnTo>
                  <a:lnTo>
                    <a:pt x="9" y="64"/>
                  </a:lnTo>
                  <a:lnTo>
                    <a:pt x="9" y="63"/>
                  </a:lnTo>
                  <a:lnTo>
                    <a:pt x="9" y="61"/>
                  </a:lnTo>
                  <a:lnTo>
                    <a:pt x="9" y="60"/>
                  </a:lnTo>
                  <a:lnTo>
                    <a:pt x="11" y="60"/>
                  </a:lnTo>
                  <a:lnTo>
                    <a:pt x="11" y="59"/>
                  </a:lnTo>
                  <a:lnTo>
                    <a:pt x="11" y="58"/>
                  </a:lnTo>
                  <a:lnTo>
                    <a:pt x="11" y="56"/>
                  </a:lnTo>
                  <a:lnTo>
                    <a:pt x="12" y="56"/>
                  </a:lnTo>
                  <a:lnTo>
                    <a:pt x="12" y="55"/>
                  </a:lnTo>
                  <a:lnTo>
                    <a:pt x="13" y="55"/>
                  </a:lnTo>
                  <a:lnTo>
                    <a:pt x="12" y="55"/>
                  </a:lnTo>
                  <a:lnTo>
                    <a:pt x="11" y="54"/>
                  </a:lnTo>
                  <a:lnTo>
                    <a:pt x="9" y="54"/>
                  </a:lnTo>
                  <a:lnTo>
                    <a:pt x="8" y="54"/>
                  </a:lnTo>
                  <a:lnTo>
                    <a:pt x="7" y="54"/>
                  </a:lnTo>
                  <a:lnTo>
                    <a:pt x="5" y="54"/>
                  </a:lnTo>
                  <a:lnTo>
                    <a:pt x="5" y="53"/>
                  </a:lnTo>
                  <a:lnTo>
                    <a:pt x="5" y="54"/>
                  </a:lnTo>
                  <a:lnTo>
                    <a:pt x="4" y="54"/>
                  </a:lnTo>
                  <a:lnTo>
                    <a:pt x="4" y="53"/>
                  </a:lnTo>
                  <a:lnTo>
                    <a:pt x="3" y="51"/>
                  </a:lnTo>
                  <a:lnTo>
                    <a:pt x="4" y="51"/>
                  </a:lnTo>
                  <a:lnTo>
                    <a:pt x="3" y="51"/>
                  </a:lnTo>
                  <a:lnTo>
                    <a:pt x="3" y="50"/>
                  </a:lnTo>
                  <a:lnTo>
                    <a:pt x="3" y="49"/>
                  </a:lnTo>
                  <a:lnTo>
                    <a:pt x="3" y="47"/>
                  </a:lnTo>
                  <a:lnTo>
                    <a:pt x="2" y="47"/>
                  </a:lnTo>
                  <a:lnTo>
                    <a:pt x="2" y="46"/>
                  </a:lnTo>
                  <a:lnTo>
                    <a:pt x="2" y="45"/>
                  </a:lnTo>
                  <a:lnTo>
                    <a:pt x="2" y="44"/>
                  </a:lnTo>
                  <a:lnTo>
                    <a:pt x="3" y="44"/>
                  </a:lnTo>
                  <a:lnTo>
                    <a:pt x="3" y="42"/>
                  </a:lnTo>
                  <a:lnTo>
                    <a:pt x="2" y="42"/>
                  </a:lnTo>
                  <a:lnTo>
                    <a:pt x="2" y="41"/>
                  </a:lnTo>
                  <a:lnTo>
                    <a:pt x="2" y="40"/>
                  </a:lnTo>
                  <a:lnTo>
                    <a:pt x="0" y="40"/>
                  </a:lnTo>
                  <a:lnTo>
                    <a:pt x="0" y="39"/>
                  </a:lnTo>
                  <a:lnTo>
                    <a:pt x="0" y="37"/>
                  </a:lnTo>
                  <a:lnTo>
                    <a:pt x="2" y="36"/>
                  </a:lnTo>
                  <a:lnTo>
                    <a:pt x="0" y="36"/>
                  </a:lnTo>
                  <a:lnTo>
                    <a:pt x="2" y="36"/>
                  </a:lnTo>
                  <a:lnTo>
                    <a:pt x="2" y="35"/>
                  </a:lnTo>
                  <a:lnTo>
                    <a:pt x="2" y="33"/>
                  </a:lnTo>
                  <a:lnTo>
                    <a:pt x="0" y="32"/>
                  </a:lnTo>
                  <a:lnTo>
                    <a:pt x="2" y="32"/>
                  </a:lnTo>
                  <a:lnTo>
                    <a:pt x="0" y="32"/>
                  </a:lnTo>
                  <a:lnTo>
                    <a:pt x="0" y="31"/>
                  </a:lnTo>
                  <a:lnTo>
                    <a:pt x="2" y="31"/>
                  </a:lnTo>
                  <a:lnTo>
                    <a:pt x="2" y="30"/>
                  </a:lnTo>
                  <a:lnTo>
                    <a:pt x="2" y="31"/>
                  </a:lnTo>
                  <a:lnTo>
                    <a:pt x="3" y="31"/>
                  </a:lnTo>
                  <a:lnTo>
                    <a:pt x="3" y="30"/>
                  </a:lnTo>
                  <a:lnTo>
                    <a:pt x="3" y="31"/>
                  </a:lnTo>
                  <a:lnTo>
                    <a:pt x="3" y="30"/>
                  </a:lnTo>
                  <a:lnTo>
                    <a:pt x="4" y="30"/>
                  </a:lnTo>
                  <a:lnTo>
                    <a:pt x="5" y="30"/>
                  </a:lnTo>
                  <a:lnTo>
                    <a:pt x="4" y="30"/>
                  </a:lnTo>
                  <a:lnTo>
                    <a:pt x="4" y="28"/>
                  </a:lnTo>
                  <a:lnTo>
                    <a:pt x="5" y="28"/>
                  </a:lnTo>
                  <a:lnTo>
                    <a:pt x="5" y="27"/>
                  </a:lnTo>
                  <a:lnTo>
                    <a:pt x="7" y="27"/>
                  </a:lnTo>
                  <a:lnTo>
                    <a:pt x="5" y="27"/>
                  </a:lnTo>
                  <a:lnTo>
                    <a:pt x="5" y="26"/>
                  </a:lnTo>
                  <a:lnTo>
                    <a:pt x="7" y="26"/>
                  </a:lnTo>
                  <a:lnTo>
                    <a:pt x="5" y="25"/>
                  </a:lnTo>
                  <a:lnTo>
                    <a:pt x="5" y="26"/>
                  </a:lnTo>
                  <a:lnTo>
                    <a:pt x="5" y="25"/>
                  </a:lnTo>
                  <a:lnTo>
                    <a:pt x="4" y="25"/>
                  </a:lnTo>
                  <a:lnTo>
                    <a:pt x="4" y="23"/>
                  </a:lnTo>
                  <a:lnTo>
                    <a:pt x="5" y="23"/>
                  </a:lnTo>
                  <a:lnTo>
                    <a:pt x="7" y="23"/>
                  </a:lnTo>
                  <a:lnTo>
                    <a:pt x="7" y="22"/>
                  </a:lnTo>
                  <a:lnTo>
                    <a:pt x="7" y="21"/>
                  </a:lnTo>
                  <a:lnTo>
                    <a:pt x="7" y="19"/>
                  </a:lnTo>
                  <a:lnTo>
                    <a:pt x="7" y="18"/>
                  </a:lnTo>
                  <a:lnTo>
                    <a:pt x="7" y="17"/>
                  </a:lnTo>
                  <a:lnTo>
                    <a:pt x="8" y="17"/>
                  </a:lnTo>
                  <a:lnTo>
                    <a:pt x="7" y="17"/>
                  </a:lnTo>
                  <a:lnTo>
                    <a:pt x="5" y="16"/>
                  </a:lnTo>
                  <a:lnTo>
                    <a:pt x="7" y="16"/>
                  </a:lnTo>
                  <a:lnTo>
                    <a:pt x="7" y="14"/>
                  </a:lnTo>
                  <a:lnTo>
                    <a:pt x="8" y="14"/>
                  </a:lnTo>
                  <a:lnTo>
                    <a:pt x="9" y="14"/>
                  </a:lnTo>
                  <a:lnTo>
                    <a:pt x="11" y="13"/>
                  </a:lnTo>
                  <a:lnTo>
                    <a:pt x="12" y="13"/>
                  </a:lnTo>
                  <a:lnTo>
                    <a:pt x="12" y="14"/>
                  </a:lnTo>
                  <a:lnTo>
                    <a:pt x="12" y="16"/>
                  </a:lnTo>
                  <a:lnTo>
                    <a:pt x="13" y="17"/>
                  </a:lnTo>
                  <a:lnTo>
                    <a:pt x="13" y="16"/>
                  </a:lnTo>
                  <a:lnTo>
                    <a:pt x="13" y="14"/>
                  </a:lnTo>
                  <a:lnTo>
                    <a:pt x="14" y="16"/>
                  </a:lnTo>
                  <a:lnTo>
                    <a:pt x="14" y="17"/>
                  </a:lnTo>
                  <a:lnTo>
                    <a:pt x="14" y="16"/>
                  </a:lnTo>
                  <a:lnTo>
                    <a:pt x="14" y="14"/>
                  </a:lnTo>
                  <a:lnTo>
                    <a:pt x="14" y="13"/>
                  </a:lnTo>
                  <a:lnTo>
                    <a:pt x="14" y="12"/>
                  </a:lnTo>
                  <a:lnTo>
                    <a:pt x="16" y="12"/>
                  </a:lnTo>
                  <a:lnTo>
                    <a:pt x="16" y="13"/>
                  </a:lnTo>
                  <a:lnTo>
                    <a:pt x="17" y="13"/>
                  </a:lnTo>
                  <a:lnTo>
                    <a:pt x="17" y="12"/>
                  </a:lnTo>
                  <a:lnTo>
                    <a:pt x="18" y="12"/>
                  </a:lnTo>
                  <a:lnTo>
                    <a:pt x="19" y="13"/>
                  </a:lnTo>
                  <a:lnTo>
                    <a:pt x="19" y="14"/>
                  </a:lnTo>
                  <a:lnTo>
                    <a:pt x="21" y="14"/>
                  </a:lnTo>
                  <a:lnTo>
                    <a:pt x="21" y="16"/>
                  </a:lnTo>
                  <a:lnTo>
                    <a:pt x="21" y="14"/>
                  </a:lnTo>
                  <a:lnTo>
                    <a:pt x="19" y="14"/>
                  </a:lnTo>
                  <a:lnTo>
                    <a:pt x="19" y="13"/>
                  </a:lnTo>
                  <a:lnTo>
                    <a:pt x="18" y="13"/>
                  </a:lnTo>
                  <a:lnTo>
                    <a:pt x="18" y="12"/>
                  </a:lnTo>
                  <a:lnTo>
                    <a:pt x="17" y="12"/>
                  </a:lnTo>
                  <a:lnTo>
                    <a:pt x="16" y="11"/>
                  </a:lnTo>
                  <a:lnTo>
                    <a:pt x="17" y="11"/>
                  </a:lnTo>
                  <a:lnTo>
                    <a:pt x="17" y="9"/>
                  </a:lnTo>
                  <a:lnTo>
                    <a:pt x="16" y="9"/>
                  </a:lnTo>
                  <a:lnTo>
                    <a:pt x="16" y="8"/>
                  </a:lnTo>
                  <a:lnTo>
                    <a:pt x="17" y="8"/>
                  </a:lnTo>
                  <a:lnTo>
                    <a:pt x="16" y="8"/>
                  </a:lnTo>
                  <a:lnTo>
                    <a:pt x="14" y="8"/>
                  </a:lnTo>
                  <a:lnTo>
                    <a:pt x="16" y="8"/>
                  </a:lnTo>
                  <a:lnTo>
                    <a:pt x="14" y="8"/>
                  </a:lnTo>
                  <a:lnTo>
                    <a:pt x="14" y="7"/>
                  </a:lnTo>
                  <a:lnTo>
                    <a:pt x="16" y="7"/>
                  </a:lnTo>
                  <a:lnTo>
                    <a:pt x="17" y="7"/>
                  </a:lnTo>
                  <a:lnTo>
                    <a:pt x="17" y="5"/>
                  </a:lnTo>
                  <a:lnTo>
                    <a:pt x="16" y="5"/>
                  </a:lnTo>
                  <a:lnTo>
                    <a:pt x="16" y="4"/>
                  </a:lnTo>
                  <a:lnTo>
                    <a:pt x="14" y="3"/>
                  </a:lnTo>
                  <a:lnTo>
                    <a:pt x="16" y="3"/>
                  </a:lnTo>
                  <a:lnTo>
                    <a:pt x="17" y="3"/>
                  </a:lnTo>
                  <a:close/>
                  <a:moveTo>
                    <a:pt x="13" y="3"/>
                  </a:moveTo>
                  <a:lnTo>
                    <a:pt x="14" y="3"/>
                  </a:lnTo>
                  <a:lnTo>
                    <a:pt x="13" y="3"/>
                  </a:lnTo>
                  <a:lnTo>
                    <a:pt x="13" y="4"/>
                  </a:lnTo>
                  <a:lnTo>
                    <a:pt x="13" y="3"/>
                  </a:lnTo>
                  <a:lnTo>
                    <a:pt x="13" y="2"/>
                  </a:lnTo>
                  <a:lnTo>
                    <a:pt x="13" y="0"/>
                  </a:lnTo>
                  <a:lnTo>
                    <a:pt x="14" y="2"/>
                  </a:lnTo>
                  <a:lnTo>
                    <a:pt x="13" y="2"/>
                  </a:lnTo>
                  <a:lnTo>
                    <a:pt x="14" y="2"/>
                  </a:lnTo>
                  <a:lnTo>
                    <a:pt x="13" y="2"/>
                  </a:lnTo>
                  <a:lnTo>
                    <a:pt x="13" y="3"/>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2833"/>
            <p:cNvSpPr>
              <a:spLocks noEditPoints="1"/>
            </p:cNvSpPr>
            <p:nvPr/>
          </p:nvSpPr>
          <p:spPr bwMode="auto">
            <a:xfrm>
              <a:off x="4589463" y="3230778"/>
              <a:ext cx="92075" cy="212725"/>
            </a:xfrm>
            <a:custGeom>
              <a:avLst/>
              <a:gdLst>
                <a:gd name="T0" fmla="*/ 9 w 58"/>
                <a:gd name="T1" fmla="*/ 130 h 134"/>
                <a:gd name="T2" fmla="*/ 5 w 58"/>
                <a:gd name="T3" fmla="*/ 130 h 134"/>
                <a:gd name="T4" fmla="*/ 9 w 58"/>
                <a:gd name="T5" fmla="*/ 129 h 134"/>
                <a:gd name="T6" fmla="*/ 7 w 58"/>
                <a:gd name="T7" fmla="*/ 130 h 134"/>
                <a:gd name="T8" fmla="*/ 9 w 58"/>
                <a:gd name="T9" fmla="*/ 130 h 134"/>
                <a:gd name="T10" fmla="*/ 11 w 58"/>
                <a:gd name="T11" fmla="*/ 130 h 134"/>
                <a:gd name="T12" fmla="*/ 9 w 58"/>
                <a:gd name="T13" fmla="*/ 128 h 134"/>
                <a:gd name="T14" fmla="*/ 6 w 58"/>
                <a:gd name="T15" fmla="*/ 128 h 134"/>
                <a:gd name="T16" fmla="*/ 3 w 58"/>
                <a:gd name="T17" fmla="*/ 127 h 134"/>
                <a:gd name="T18" fmla="*/ 2 w 58"/>
                <a:gd name="T19" fmla="*/ 99 h 134"/>
                <a:gd name="T20" fmla="*/ 2 w 58"/>
                <a:gd name="T21" fmla="*/ 95 h 134"/>
                <a:gd name="T22" fmla="*/ 7 w 58"/>
                <a:gd name="T23" fmla="*/ 93 h 134"/>
                <a:gd name="T24" fmla="*/ 7 w 58"/>
                <a:gd name="T25" fmla="*/ 93 h 134"/>
                <a:gd name="T26" fmla="*/ 21 w 58"/>
                <a:gd name="T27" fmla="*/ 73 h 134"/>
                <a:gd name="T28" fmla="*/ 45 w 58"/>
                <a:gd name="T29" fmla="*/ 7 h 134"/>
                <a:gd name="T30" fmla="*/ 42 w 58"/>
                <a:gd name="T31" fmla="*/ 20 h 134"/>
                <a:gd name="T32" fmla="*/ 48 w 58"/>
                <a:gd name="T33" fmla="*/ 35 h 134"/>
                <a:gd name="T34" fmla="*/ 47 w 58"/>
                <a:gd name="T35" fmla="*/ 51 h 134"/>
                <a:gd name="T36" fmla="*/ 51 w 58"/>
                <a:gd name="T37" fmla="*/ 64 h 134"/>
                <a:gd name="T38" fmla="*/ 49 w 58"/>
                <a:gd name="T39" fmla="*/ 71 h 134"/>
                <a:gd name="T40" fmla="*/ 51 w 58"/>
                <a:gd name="T41" fmla="*/ 79 h 134"/>
                <a:gd name="T42" fmla="*/ 52 w 58"/>
                <a:gd name="T43" fmla="*/ 92 h 134"/>
                <a:gd name="T44" fmla="*/ 58 w 58"/>
                <a:gd name="T45" fmla="*/ 101 h 134"/>
                <a:gd name="T46" fmla="*/ 52 w 58"/>
                <a:gd name="T47" fmla="*/ 110 h 134"/>
                <a:gd name="T48" fmla="*/ 44 w 58"/>
                <a:gd name="T49" fmla="*/ 119 h 134"/>
                <a:gd name="T50" fmla="*/ 38 w 58"/>
                <a:gd name="T51" fmla="*/ 125 h 134"/>
                <a:gd name="T52" fmla="*/ 34 w 58"/>
                <a:gd name="T53" fmla="*/ 127 h 134"/>
                <a:gd name="T54" fmla="*/ 31 w 58"/>
                <a:gd name="T55" fmla="*/ 127 h 134"/>
                <a:gd name="T56" fmla="*/ 29 w 58"/>
                <a:gd name="T57" fmla="*/ 128 h 134"/>
                <a:gd name="T58" fmla="*/ 25 w 58"/>
                <a:gd name="T59" fmla="*/ 129 h 134"/>
                <a:gd name="T60" fmla="*/ 21 w 58"/>
                <a:gd name="T61" fmla="*/ 130 h 134"/>
                <a:gd name="T62" fmla="*/ 19 w 58"/>
                <a:gd name="T63" fmla="*/ 132 h 134"/>
                <a:gd name="T64" fmla="*/ 14 w 58"/>
                <a:gd name="T65" fmla="*/ 133 h 134"/>
                <a:gd name="T66" fmla="*/ 12 w 58"/>
                <a:gd name="T67" fmla="*/ 132 h 134"/>
                <a:gd name="T68" fmla="*/ 11 w 58"/>
                <a:gd name="T69" fmla="*/ 129 h 134"/>
                <a:gd name="T70" fmla="*/ 6 w 58"/>
                <a:gd name="T71" fmla="*/ 125 h 134"/>
                <a:gd name="T72" fmla="*/ 2 w 58"/>
                <a:gd name="T73" fmla="*/ 120 h 134"/>
                <a:gd name="T74" fmla="*/ 5 w 58"/>
                <a:gd name="T75" fmla="*/ 116 h 134"/>
                <a:gd name="T76" fmla="*/ 3 w 58"/>
                <a:gd name="T77" fmla="*/ 113 h 134"/>
                <a:gd name="T78" fmla="*/ 3 w 58"/>
                <a:gd name="T79" fmla="*/ 106 h 134"/>
                <a:gd name="T80" fmla="*/ 3 w 58"/>
                <a:gd name="T81" fmla="*/ 97 h 134"/>
                <a:gd name="T82" fmla="*/ 6 w 58"/>
                <a:gd name="T83" fmla="*/ 95 h 134"/>
                <a:gd name="T84" fmla="*/ 9 w 58"/>
                <a:gd name="T85" fmla="*/ 92 h 134"/>
                <a:gd name="T86" fmla="*/ 14 w 58"/>
                <a:gd name="T87" fmla="*/ 85 h 134"/>
                <a:gd name="T88" fmla="*/ 20 w 58"/>
                <a:gd name="T89" fmla="*/ 78 h 134"/>
                <a:gd name="T90" fmla="*/ 24 w 58"/>
                <a:gd name="T91" fmla="*/ 74 h 134"/>
                <a:gd name="T92" fmla="*/ 25 w 58"/>
                <a:gd name="T93" fmla="*/ 68 h 134"/>
                <a:gd name="T94" fmla="*/ 21 w 58"/>
                <a:gd name="T95" fmla="*/ 62 h 134"/>
                <a:gd name="T96" fmla="*/ 17 w 58"/>
                <a:gd name="T97" fmla="*/ 59 h 134"/>
                <a:gd name="T98" fmla="*/ 16 w 58"/>
                <a:gd name="T99" fmla="*/ 51 h 134"/>
                <a:gd name="T100" fmla="*/ 15 w 58"/>
                <a:gd name="T101" fmla="*/ 43 h 134"/>
                <a:gd name="T102" fmla="*/ 16 w 58"/>
                <a:gd name="T103" fmla="*/ 32 h 134"/>
                <a:gd name="T104" fmla="*/ 10 w 58"/>
                <a:gd name="T105" fmla="*/ 26 h 134"/>
                <a:gd name="T106" fmla="*/ 2 w 58"/>
                <a:gd name="T107" fmla="*/ 20 h 134"/>
                <a:gd name="T108" fmla="*/ 2 w 58"/>
                <a:gd name="T109" fmla="*/ 13 h 134"/>
                <a:gd name="T110" fmla="*/ 12 w 58"/>
                <a:gd name="T111" fmla="*/ 22 h 134"/>
                <a:gd name="T112" fmla="*/ 24 w 58"/>
                <a:gd name="T113" fmla="*/ 22 h 134"/>
                <a:gd name="T114" fmla="*/ 28 w 58"/>
                <a:gd name="T115" fmla="*/ 16 h 134"/>
                <a:gd name="T116" fmla="*/ 29 w 58"/>
                <a:gd name="T117" fmla="*/ 7 h 134"/>
                <a:gd name="T118" fmla="*/ 37 w 58"/>
                <a:gd name="T119"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134">
                  <a:moveTo>
                    <a:pt x="9" y="133"/>
                  </a:moveTo>
                  <a:lnTo>
                    <a:pt x="10" y="133"/>
                  </a:lnTo>
                  <a:lnTo>
                    <a:pt x="9" y="133"/>
                  </a:lnTo>
                  <a:close/>
                  <a:moveTo>
                    <a:pt x="17" y="133"/>
                  </a:moveTo>
                  <a:lnTo>
                    <a:pt x="16" y="133"/>
                  </a:lnTo>
                  <a:lnTo>
                    <a:pt x="16" y="132"/>
                  </a:lnTo>
                  <a:lnTo>
                    <a:pt x="17" y="132"/>
                  </a:lnTo>
                  <a:lnTo>
                    <a:pt x="17" y="133"/>
                  </a:lnTo>
                  <a:close/>
                  <a:moveTo>
                    <a:pt x="9" y="132"/>
                  </a:moveTo>
                  <a:lnTo>
                    <a:pt x="9" y="130"/>
                  </a:lnTo>
                  <a:lnTo>
                    <a:pt x="9" y="132"/>
                  </a:lnTo>
                  <a:lnTo>
                    <a:pt x="9" y="130"/>
                  </a:lnTo>
                  <a:lnTo>
                    <a:pt x="9" y="132"/>
                  </a:lnTo>
                  <a:close/>
                  <a:moveTo>
                    <a:pt x="12" y="130"/>
                  </a:moveTo>
                  <a:lnTo>
                    <a:pt x="11" y="130"/>
                  </a:lnTo>
                  <a:lnTo>
                    <a:pt x="12" y="130"/>
                  </a:lnTo>
                  <a:close/>
                  <a:moveTo>
                    <a:pt x="6" y="130"/>
                  </a:moveTo>
                  <a:lnTo>
                    <a:pt x="7" y="130"/>
                  </a:lnTo>
                  <a:lnTo>
                    <a:pt x="6" y="130"/>
                  </a:lnTo>
                  <a:close/>
                  <a:moveTo>
                    <a:pt x="5" y="130"/>
                  </a:moveTo>
                  <a:lnTo>
                    <a:pt x="3" y="130"/>
                  </a:lnTo>
                  <a:lnTo>
                    <a:pt x="5" y="130"/>
                  </a:lnTo>
                  <a:lnTo>
                    <a:pt x="3" y="130"/>
                  </a:lnTo>
                  <a:lnTo>
                    <a:pt x="5" y="130"/>
                  </a:lnTo>
                  <a:close/>
                  <a:moveTo>
                    <a:pt x="6" y="130"/>
                  </a:moveTo>
                  <a:lnTo>
                    <a:pt x="5" y="130"/>
                  </a:lnTo>
                  <a:lnTo>
                    <a:pt x="6" y="129"/>
                  </a:lnTo>
                  <a:lnTo>
                    <a:pt x="6" y="130"/>
                  </a:lnTo>
                  <a:close/>
                  <a:moveTo>
                    <a:pt x="9" y="130"/>
                  </a:moveTo>
                  <a:lnTo>
                    <a:pt x="9" y="129"/>
                  </a:lnTo>
                  <a:lnTo>
                    <a:pt x="9" y="130"/>
                  </a:lnTo>
                  <a:close/>
                  <a:moveTo>
                    <a:pt x="3" y="130"/>
                  </a:moveTo>
                  <a:lnTo>
                    <a:pt x="2" y="130"/>
                  </a:lnTo>
                  <a:lnTo>
                    <a:pt x="2" y="129"/>
                  </a:lnTo>
                  <a:lnTo>
                    <a:pt x="3" y="129"/>
                  </a:lnTo>
                  <a:lnTo>
                    <a:pt x="3" y="130"/>
                  </a:lnTo>
                  <a:close/>
                  <a:moveTo>
                    <a:pt x="6" y="130"/>
                  </a:moveTo>
                  <a:lnTo>
                    <a:pt x="7" y="129"/>
                  </a:lnTo>
                  <a:lnTo>
                    <a:pt x="6" y="130"/>
                  </a:lnTo>
                  <a:lnTo>
                    <a:pt x="7" y="130"/>
                  </a:lnTo>
                  <a:lnTo>
                    <a:pt x="6" y="130"/>
                  </a:lnTo>
                  <a:close/>
                  <a:moveTo>
                    <a:pt x="9" y="129"/>
                  </a:moveTo>
                  <a:lnTo>
                    <a:pt x="7" y="130"/>
                  </a:lnTo>
                  <a:lnTo>
                    <a:pt x="7" y="129"/>
                  </a:lnTo>
                  <a:lnTo>
                    <a:pt x="9" y="129"/>
                  </a:lnTo>
                  <a:close/>
                  <a:moveTo>
                    <a:pt x="11" y="130"/>
                  </a:moveTo>
                  <a:lnTo>
                    <a:pt x="11" y="132"/>
                  </a:lnTo>
                  <a:lnTo>
                    <a:pt x="10" y="132"/>
                  </a:lnTo>
                  <a:lnTo>
                    <a:pt x="9" y="132"/>
                  </a:lnTo>
                  <a:lnTo>
                    <a:pt x="9" y="130"/>
                  </a:lnTo>
                  <a:lnTo>
                    <a:pt x="10" y="130"/>
                  </a:lnTo>
                  <a:lnTo>
                    <a:pt x="9" y="130"/>
                  </a:lnTo>
                  <a:lnTo>
                    <a:pt x="9" y="129"/>
                  </a:lnTo>
                  <a:lnTo>
                    <a:pt x="9" y="130"/>
                  </a:lnTo>
                  <a:lnTo>
                    <a:pt x="10" y="130"/>
                  </a:lnTo>
                  <a:lnTo>
                    <a:pt x="10" y="129"/>
                  </a:lnTo>
                  <a:lnTo>
                    <a:pt x="11" y="129"/>
                  </a:lnTo>
                  <a:lnTo>
                    <a:pt x="12" y="129"/>
                  </a:lnTo>
                  <a:lnTo>
                    <a:pt x="11" y="129"/>
                  </a:lnTo>
                  <a:lnTo>
                    <a:pt x="11" y="130"/>
                  </a:lnTo>
                  <a:close/>
                  <a:moveTo>
                    <a:pt x="6" y="128"/>
                  </a:moveTo>
                  <a:lnTo>
                    <a:pt x="6" y="129"/>
                  </a:lnTo>
                  <a:lnTo>
                    <a:pt x="6" y="128"/>
                  </a:lnTo>
                  <a:close/>
                  <a:moveTo>
                    <a:pt x="9" y="129"/>
                  </a:moveTo>
                  <a:lnTo>
                    <a:pt x="7" y="129"/>
                  </a:lnTo>
                  <a:lnTo>
                    <a:pt x="7" y="128"/>
                  </a:lnTo>
                  <a:lnTo>
                    <a:pt x="9" y="129"/>
                  </a:lnTo>
                  <a:close/>
                  <a:moveTo>
                    <a:pt x="9" y="128"/>
                  </a:moveTo>
                  <a:lnTo>
                    <a:pt x="9" y="129"/>
                  </a:lnTo>
                  <a:lnTo>
                    <a:pt x="9" y="128"/>
                  </a:lnTo>
                  <a:close/>
                  <a:moveTo>
                    <a:pt x="7" y="128"/>
                  </a:moveTo>
                  <a:lnTo>
                    <a:pt x="9" y="128"/>
                  </a:lnTo>
                  <a:lnTo>
                    <a:pt x="7" y="128"/>
                  </a:lnTo>
                  <a:close/>
                  <a:moveTo>
                    <a:pt x="3" y="128"/>
                  </a:moveTo>
                  <a:lnTo>
                    <a:pt x="2" y="128"/>
                  </a:lnTo>
                  <a:lnTo>
                    <a:pt x="3" y="128"/>
                  </a:lnTo>
                  <a:close/>
                  <a:moveTo>
                    <a:pt x="31" y="128"/>
                  </a:moveTo>
                  <a:lnTo>
                    <a:pt x="31" y="127"/>
                  </a:lnTo>
                  <a:lnTo>
                    <a:pt x="31" y="128"/>
                  </a:lnTo>
                  <a:close/>
                  <a:moveTo>
                    <a:pt x="6" y="128"/>
                  </a:moveTo>
                  <a:lnTo>
                    <a:pt x="6" y="127"/>
                  </a:lnTo>
                  <a:lnTo>
                    <a:pt x="6" y="128"/>
                  </a:lnTo>
                  <a:close/>
                  <a:moveTo>
                    <a:pt x="3" y="127"/>
                  </a:moveTo>
                  <a:lnTo>
                    <a:pt x="2" y="127"/>
                  </a:lnTo>
                  <a:lnTo>
                    <a:pt x="2" y="125"/>
                  </a:lnTo>
                  <a:lnTo>
                    <a:pt x="2" y="127"/>
                  </a:lnTo>
                  <a:lnTo>
                    <a:pt x="3" y="127"/>
                  </a:lnTo>
                  <a:close/>
                  <a:moveTo>
                    <a:pt x="3" y="127"/>
                  </a:moveTo>
                  <a:lnTo>
                    <a:pt x="3" y="125"/>
                  </a:lnTo>
                  <a:lnTo>
                    <a:pt x="3" y="127"/>
                  </a:lnTo>
                  <a:close/>
                  <a:moveTo>
                    <a:pt x="3" y="121"/>
                  </a:moveTo>
                  <a:lnTo>
                    <a:pt x="3" y="123"/>
                  </a:lnTo>
                  <a:lnTo>
                    <a:pt x="2" y="123"/>
                  </a:lnTo>
                  <a:lnTo>
                    <a:pt x="2" y="121"/>
                  </a:lnTo>
                  <a:lnTo>
                    <a:pt x="3" y="121"/>
                  </a:lnTo>
                  <a:lnTo>
                    <a:pt x="2" y="121"/>
                  </a:lnTo>
                  <a:lnTo>
                    <a:pt x="3" y="121"/>
                  </a:lnTo>
                  <a:close/>
                  <a:moveTo>
                    <a:pt x="2" y="99"/>
                  </a:moveTo>
                  <a:lnTo>
                    <a:pt x="2" y="97"/>
                  </a:lnTo>
                  <a:lnTo>
                    <a:pt x="2" y="99"/>
                  </a:lnTo>
                  <a:close/>
                  <a:moveTo>
                    <a:pt x="2" y="95"/>
                  </a:moveTo>
                  <a:lnTo>
                    <a:pt x="3" y="95"/>
                  </a:lnTo>
                  <a:lnTo>
                    <a:pt x="3" y="96"/>
                  </a:lnTo>
                  <a:lnTo>
                    <a:pt x="3" y="95"/>
                  </a:lnTo>
                  <a:lnTo>
                    <a:pt x="2" y="96"/>
                  </a:lnTo>
                  <a:lnTo>
                    <a:pt x="3" y="96"/>
                  </a:lnTo>
                  <a:lnTo>
                    <a:pt x="2" y="96"/>
                  </a:lnTo>
                  <a:lnTo>
                    <a:pt x="2" y="95"/>
                  </a:lnTo>
                  <a:lnTo>
                    <a:pt x="2" y="96"/>
                  </a:lnTo>
                  <a:lnTo>
                    <a:pt x="2" y="95"/>
                  </a:lnTo>
                  <a:close/>
                  <a:moveTo>
                    <a:pt x="7" y="93"/>
                  </a:moveTo>
                  <a:lnTo>
                    <a:pt x="7" y="95"/>
                  </a:lnTo>
                  <a:lnTo>
                    <a:pt x="6" y="95"/>
                  </a:lnTo>
                  <a:lnTo>
                    <a:pt x="6" y="93"/>
                  </a:lnTo>
                  <a:lnTo>
                    <a:pt x="7" y="93"/>
                  </a:lnTo>
                  <a:lnTo>
                    <a:pt x="6" y="93"/>
                  </a:lnTo>
                  <a:lnTo>
                    <a:pt x="7" y="93"/>
                  </a:lnTo>
                  <a:close/>
                  <a:moveTo>
                    <a:pt x="7" y="93"/>
                  </a:moveTo>
                  <a:lnTo>
                    <a:pt x="9" y="93"/>
                  </a:lnTo>
                  <a:lnTo>
                    <a:pt x="7" y="93"/>
                  </a:lnTo>
                  <a:lnTo>
                    <a:pt x="7" y="95"/>
                  </a:lnTo>
                  <a:lnTo>
                    <a:pt x="7" y="93"/>
                  </a:lnTo>
                  <a:close/>
                  <a:moveTo>
                    <a:pt x="3" y="93"/>
                  </a:moveTo>
                  <a:lnTo>
                    <a:pt x="3" y="95"/>
                  </a:lnTo>
                  <a:lnTo>
                    <a:pt x="3" y="93"/>
                  </a:lnTo>
                  <a:lnTo>
                    <a:pt x="2" y="93"/>
                  </a:lnTo>
                  <a:lnTo>
                    <a:pt x="3" y="93"/>
                  </a:lnTo>
                  <a:close/>
                  <a:moveTo>
                    <a:pt x="7" y="93"/>
                  </a:moveTo>
                  <a:lnTo>
                    <a:pt x="6" y="93"/>
                  </a:lnTo>
                  <a:lnTo>
                    <a:pt x="7" y="93"/>
                  </a:lnTo>
                  <a:close/>
                  <a:moveTo>
                    <a:pt x="11" y="88"/>
                  </a:moveTo>
                  <a:lnTo>
                    <a:pt x="10" y="88"/>
                  </a:lnTo>
                  <a:lnTo>
                    <a:pt x="11" y="88"/>
                  </a:lnTo>
                  <a:close/>
                  <a:moveTo>
                    <a:pt x="23" y="72"/>
                  </a:moveTo>
                  <a:lnTo>
                    <a:pt x="24" y="72"/>
                  </a:lnTo>
                  <a:lnTo>
                    <a:pt x="23" y="72"/>
                  </a:lnTo>
                  <a:lnTo>
                    <a:pt x="21" y="72"/>
                  </a:lnTo>
                  <a:lnTo>
                    <a:pt x="21" y="73"/>
                  </a:lnTo>
                  <a:lnTo>
                    <a:pt x="23" y="73"/>
                  </a:lnTo>
                  <a:lnTo>
                    <a:pt x="21" y="73"/>
                  </a:lnTo>
                  <a:lnTo>
                    <a:pt x="20" y="73"/>
                  </a:lnTo>
                  <a:lnTo>
                    <a:pt x="20" y="72"/>
                  </a:lnTo>
                  <a:lnTo>
                    <a:pt x="21" y="72"/>
                  </a:lnTo>
                  <a:lnTo>
                    <a:pt x="23" y="72"/>
                  </a:lnTo>
                  <a:close/>
                  <a:moveTo>
                    <a:pt x="39" y="0"/>
                  </a:moveTo>
                  <a:lnTo>
                    <a:pt x="39" y="2"/>
                  </a:lnTo>
                  <a:lnTo>
                    <a:pt x="40" y="3"/>
                  </a:lnTo>
                  <a:lnTo>
                    <a:pt x="42" y="4"/>
                  </a:lnTo>
                  <a:lnTo>
                    <a:pt x="44" y="6"/>
                  </a:lnTo>
                  <a:lnTo>
                    <a:pt x="45" y="7"/>
                  </a:lnTo>
                  <a:lnTo>
                    <a:pt x="45" y="8"/>
                  </a:lnTo>
                  <a:lnTo>
                    <a:pt x="47" y="9"/>
                  </a:lnTo>
                  <a:lnTo>
                    <a:pt x="45" y="11"/>
                  </a:lnTo>
                  <a:lnTo>
                    <a:pt x="44" y="13"/>
                  </a:lnTo>
                  <a:lnTo>
                    <a:pt x="44" y="15"/>
                  </a:lnTo>
                  <a:lnTo>
                    <a:pt x="44" y="16"/>
                  </a:lnTo>
                  <a:lnTo>
                    <a:pt x="44" y="17"/>
                  </a:lnTo>
                  <a:lnTo>
                    <a:pt x="43" y="17"/>
                  </a:lnTo>
                  <a:lnTo>
                    <a:pt x="42" y="18"/>
                  </a:lnTo>
                  <a:lnTo>
                    <a:pt x="42" y="20"/>
                  </a:lnTo>
                  <a:lnTo>
                    <a:pt x="43" y="20"/>
                  </a:lnTo>
                  <a:lnTo>
                    <a:pt x="43" y="21"/>
                  </a:lnTo>
                  <a:lnTo>
                    <a:pt x="42" y="23"/>
                  </a:lnTo>
                  <a:lnTo>
                    <a:pt x="42" y="25"/>
                  </a:lnTo>
                  <a:lnTo>
                    <a:pt x="43" y="29"/>
                  </a:lnTo>
                  <a:lnTo>
                    <a:pt x="43" y="30"/>
                  </a:lnTo>
                  <a:lnTo>
                    <a:pt x="44" y="30"/>
                  </a:lnTo>
                  <a:lnTo>
                    <a:pt x="47" y="31"/>
                  </a:lnTo>
                  <a:lnTo>
                    <a:pt x="47" y="32"/>
                  </a:lnTo>
                  <a:lnTo>
                    <a:pt x="48" y="35"/>
                  </a:lnTo>
                  <a:lnTo>
                    <a:pt x="51" y="36"/>
                  </a:lnTo>
                  <a:lnTo>
                    <a:pt x="49" y="37"/>
                  </a:lnTo>
                  <a:lnTo>
                    <a:pt x="49" y="39"/>
                  </a:lnTo>
                  <a:lnTo>
                    <a:pt x="48" y="43"/>
                  </a:lnTo>
                  <a:lnTo>
                    <a:pt x="47" y="43"/>
                  </a:lnTo>
                  <a:lnTo>
                    <a:pt x="45" y="46"/>
                  </a:lnTo>
                  <a:lnTo>
                    <a:pt x="45" y="48"/>
                  </a:lnTo>
                  <a:lnTo>
                    <a:pt x="45" y="49"/>
                  </a:lnTo>
                  <a:lnTo>
                    <a:pt x="47" y="50"/>
                  </a:lnTo>
                  <a:lnTo>
                    <a:pt x="47" y="51"/>
                  </a:lnTo>
                  <a:lnTo>
                    <a:pt x="48" y="53"/>
                  </a:lnTo>
                  <a:lnTo>
                    <a:pt x="48" y="54"/>
                  </a:lnTo>
                  <a:lnTo>
                    <a:pt x="48" y="55"/>
                  </a:lnTo>
                  <a:lnTo>
                    <a:pt x="49" y="58"/>
                  </a:lnTo>
                  <a:lnTo>
                    <a:pt x="49" y="59"/>
                  </a:lnTo>
                  <a:lnTo>
                    <a:pt x="49" y="60"/>
                  </a:lnTo>
                  <a:lnTo>
                    <a:pt x="51" y="60"/>
                  </a:lnTo>
                  <a:lnTo>
                    <a:pt x="51" y="62"/>
                  </a:lnTo>
                  <a:lnTo>
                    <a:pt x="51" y="63"/>
                  </a:lnTo>
                  <a:lnTo>
                    <a:pt x="51" y="64"/>
                  </a:lnTo>
                  <a:lnTo>
                    <a:pt x="49" y="64"/>
                  </a:lnTo>
                  <a:lnTo>
                    <a:pt x="48" y="64"/>
                  </a:lnTo>
                  <a:lnTo>
                    <a:pt x="48" y="65"/>
                  </a:lnTo>
                  <a:lnTo>
                    <a:pt x="49" y="65"/>
                  </a:lnTo>
                  <a:lnTo>
                    <a:pt x="49" y="67"/>
                  </a:lnTo>
                  <a:lnTo>
                    <a:pt x="48" y="67"/>
                  </a:lnTo>
                  <a:lnTo>
                    <a:pt x="48" y="68"/>
                  </a:lnTo>
                  <a:lnTo>
                    <a:pt x="48" y="69"/>
                  </a:lnTo>
                  <a:lnTo>
                    <a:pt x="48" y="71"/>
                  </a:lnTo>
                  <a:lnTo>
                    <a:pt x="49" y="71"/>
                  </a:lnTo>
                  <a:lnTo>
                    <a:pt x="49" y="72"/>
                  </a:lnTo>
                  <a:lnTo>
                    <a:pt x="48" y="72"/>
                  </a:lnTo>
                  <a:lnTo>
                    <a:pt x="48" y="73"/>
                  </a:lnTo>
                  <a:lnTo>
                    <a:pt x="48" y="74"/>
                  </a:lnTo>
                  <a:lnTo>
                    <a:pt x="49" y="76"/>
                  </a:lnTo>
                  <a:lnTo>
                    <a:pt x="51" y="76"/>
                  </a:lnTo>
                  <a:lnTo>
                    <a:pt x="51" y="77"/>
                  </a:lnTo>
                  <a:lnTo>
                    <a:pt x="51" y="78"/>
                  </a:lnTo>
                  <a:lnTo>
                    <a:pt x="49" y="78"/>
                  </a:lnTo>
                  <a:lnTo>
                    <a:pt x="51" y="79"/>
                  </a:lnTo>
                  <a:lnTo>
                    <a:pt x="51" y="81"/>
                  </a:lnTo>
                  <a:lnTo>
                    <a:pt x="52" y="82"/>
                  </a:lnTo>
                  <a:lnTo>
                    <a:pt x="53" y="82"/>
                  </a:lnTo>
                  <a:lnTo>
                    <a:pt x="53" y="83"/>
                  </a:lnTo>
                  <a:lnTo>
                    <a:pt x="53" y="85"/>
                  </a:lnTo>
                  <a:lnTo>
                    <a:pt x="53" y="86"/>
                  </a:lnTo>
                  <a:lnTo>
                    <a:pt x="52" y="87"/>
                  </a:lnTo>
                  <a:lnTo>
                    <a:pt x="51" y="88"/>
                  </a:lnTo>
                  <a:lnTo>
                    <a:pt x="52" y="91"/>
                  </a:lnTo>
                  <a:lnTo>
                    <a:pt x="52" y="92"/>
                  </a:lnTo>
                  <a:lnTo>
                    <a:pt x="53" y="92"/>
                  </a:lnTo>
                  <a:lnTo>
                    <a:pt x="54" y="93"/>
                  </a:lnTo>
                  <a:lnTo>
                    <a:pt x="56" y="95"/>
                  </a:lnTo>
                  <a:lnTo>
                    <a:pt x="57" y="95"/>
                  </a:lnTo>
                  <a:lnTo>
                    <a:pt x="57" y="96"/>
                  </a:lnTo>
                  <a:lnTo>
                    <a:pt x="57" y="97"/>
                  </a:lnTo>
                  <a:lnTo>
                    <a:pt x="58" y="97"/>
                  </a:lnTo>
                  <a:lnTo>
                    <a:pt x="58" y="99"/>
                  </a:lnTo>
                  <a:lnTo>
                    <a:pt x="58" y="100"/>
                  </a:lnTo>
                  <a:lnTo>
                    <a:pt x="58" y="101"/>
                  </a:lnTo>
                  <a:lnTo>
                    <a:pt x="57" y="102"/>
                  </a:lnTo>
                  <a:lnTo>
                    <a:pt x="57" y="104"/>
                  </a:lnTo>
                  <a:lnTo>
                    <a:pt x="56" y="104"/>
                  </a:lnTo>
                  <a:lnTo>
                    <a:pt x="56" y="105"/>
                  </a:lnTo>
                  <a:lnTo>
                    <a:pt x="56" y="106"/>
                  </a:lnTo>
                  <a:lnTo>
                    <a:pt x="54" y="106"/>
                  </a:lnTo>
                  <a:lnTo>
                    <a:pt x="54" y="107"/>
                  </a:lnTo>
                  <a:lnTo>
                    <a:pt x="53" y="107"/>
                  </a:lnTo>
                  <a:lnTo>
                    <a:pt x="53" y="109"/>
                  </a:lnTo>
                  <a:lnTo>
                    <a:pt x="52" y="110"/>
                  </a:lnTo>
                  <a:lnTo>
                    <a:pt x="51" y="111"/>
                  </a:lnTo>
                  <a:lnTo>
                    <a:pt x="51" y="113"/>
                  </a:lnTo>
                  <a:lnTo>
                    <a:pt x="49" y="114"/>
                  </a:lnTo>
                  <a:lnTo>
                    <a:pt x="48" y="115"/>
                  </a:lnTo>
                  <a:lnTo>
                    <a:pt x="47" y="115"/>
                  </a:lnTo>
                  <a:lnTo>
                    <a:pt x="47" y="116"/>
                  </a:lnTo>
                  <a:lnTo>
                    <a:pt x="47" y="118"/>
                  </a:lnTo>
                  <a:lnTo>
                    <a:pt x="45" y="118"/>
                  </a:lnTo>
                  <a:lnTo>
                    <a:pt x="45" y="119"/>
                  </a:lnTo>
                  <a:lnTo>
                    <a:pt x="44" y="119"/>
                  </a:lnTo>
                  <a:lnTo>
                    <a:pt x="44" y="120"/>
                  </a:lnTo>
                  <a:lnTo>
                    <a:pt x="43" y="120"/>
                  </a:lnTo>
                  <a:lnTo>
                    <a:pt x="43" y="121"/>
                  </a:lnTo>
                  <a:lnTo>
                    <a:pt x="42" y="121"/>
                  </a:lnTo>
                  <a:lnTo>
                    <a:pt x="42" y="123"/>
                  </a:lnTo>
                  <a:lnTo>
                    <a:pt x="40" y="123"/>
                  </a:lnTo>
                  <a:lnTo>
                    <a:pt x="40" y="124"/>
                  </a:lnTo>
                  <a:lnTo>
                    <a:pt x="39" y="124"/>
                  </a:lnTo>
                  <a:lnTo>
                    <a:pt x="39" y="125"/>
                  </a:lnTo>
                  <a:lnTo>
                    <a:pt x="38" y="125"/>
                  </a:lnTo>
                  <a:lnTo>
                    <a:pt x="38" y="127"/>
                  </a:lnTo>
                  <a:lnTo>
                    <a:pt x="37" y="127"/>
                  </a:lnTo>
                  <a:lnTo>
                    <a:pt x="35" y="127"/>
                  </a:lnTo>
                  <a:lnTo>
                    <a:pt x="35" y="125"/>
                  </a:lnTo>
                  <a:lnTo>
                    <a:pt x="35" y="127"/>
                  </a:lnTo>
                  <a:lnTo>
                    <a:pt x="34" y="127"/>
                  </a:lnTo>
                  <a:lnTo>
                    <a:pt x="34" y="125"/>
                  </a:lnTo>
                  <a:lnTo>
                    <a:pt x="34" y="127"/>
                  </a:lnTo>
                  <a:lnTo>
                    <a:pt x="34" y="125"/>
                  </a:lnTo>
                  <a:lnTo>
                    <a:pt x="34" y="127"/>
                  </a:lnTo>
                  <a:lnTo>
                    <a:pt x="33" y="127"/>
                  </a:lnTo>
                  <a:lnTo>
                    <a:pt x="33" y="128"/>
                  </a:lnTo>
                  <a:lnTo>
                    <a:pt x="31" y="128"/>
                  </a:lnTo>
                  <a:lnTo>
                    <a:pt x="31" y="127"/>
                  </a:lnTo>
                  <a:lnTo>
                    <a:pt x="31" y="125"/>
                  </a:lnTo>
                  <a:lnTo>
                    <a:pt x="33" y="125"/>
                  </a:lnTo>
                  <a:lnTo>
                    <a:pt x="31" y="125"/>
                  </a:lnTo>
                  <a:lnTo>
                    <a:pt x="31" y="127"/>
                  </a:lnTo>
                  <a:lnTo>
                    <a:pt x="30" y="127"/>
                  </a:lnTo>
                  <a:lnTo>
                    <a:pt x="31" y="127"/>
                  </a:lnTo>
                  <a:lnTo>
                    <a:pt x="30" y="128"/>
                  </a:lnTo>
                  <a:lnTo>
                    <a:pt x="30" y="127"/>
                  </a:lnTo>
                  <a:lnTo>
                    <a:pt x="30" y="128"/>
                  </a:lnTo>
                  <a:lnTo>
                    <a:pt x="29" y="128"/>
                  </a:lnTo>
                  <a:lnTo>
                    <a:pt x="29" y="127"/>
                  </a:lnTo>
                  <a:lnTo>
                    <a:pt x="28" y="127"/>
                  </a:lnTo>
                  <a:lnTo>
                    <a:pt x="29" y="127"/>
                  </a:lnTo>
                  <a:lnTo>
                    <a:pt x="29" y="128"/>
                  </a:lnTo>
                  <a:lnTo>
                    <a:pt x="29" y="129"/>
                  </a:lnTo>
                  <a:lnTo>
                    <a:pt x="29" y="128"/>
                  </a:lnTo>
                  <a:lnTo>
                    <a:pt x="28" y="128"/>
                  </a:lnTo>
                  <a:lnTo>
                    <a:pt x="28" y="129"/>
                  </a:lnTo>
                  <a:lnTo>
                    <a:pt x="28" y="128"/>
                  </a:lnTo>
                  <a:lnTo>
                    <a:pt x="26" y="128"/>
                  </a:lnTo>
                  <a:lnTo>
                    <a:pt x="26" y="129"/>
                  </a:lnTo>
                  <a:lnTo>
                    <a:pt x="28" y="129"/>
                  </a:lnTo>
                  <a:lnTo>
                    <a:pt x="26" y="129"/>
                  </a:lnTo>
                  <a:lnTo>
                    <a:pt x="26" y="128"/>
                  </a:lnTo>
                  <a:lnTo>
                    <a:pt x="26" y="129"/>
                  </a:lnTo>
                  <a:lnTo>
                    <a:pt x="25" y="129"/>
                  </a:lnTo>
                  <a:lnTo>
                    <a:pt x="24" y="129"/>
                  </a:lnTo>
                  <a:lnTo>
                    <a:pt x="24" y="130"/>
                  </a:lnTo>
                  <a:lnTo>
                    <a:pt x="23" y="130"/>
                  </a:lnTo>
                  <a:lnTo>
                    <a:pt x="24" y="130"/>
                  </a:lnTo>
                  <a:lnTo>
                    <a:pt x="23" y="130"/>
                  </a:lnTo>
                  <a:lnTo>
                    <a:pt x="23" y="129"/>
                  </a:lnTo>
                  <a:lnTo>
                    <a:pt x="23" y="130"/>
                  </a:lnTo>
                  <a:lnTo>
                    <a:pt x="21" y="130"/>
                  </a:lnTo>
                  <a:lnTo>
                    <a:pt x="23" y="130"/>
                  </a:lnTo>
                  <a:lnTo>
                    <a:pt x="21" y="130"/>
                  </a:lnTo>
                  <a:lnTo>
                    <a:pt x="20" y="130"/>
                  </a:lnTo>
                  <a:lnTo>
                    <a:pt x="21" y="130"/>
                  </a:lnTo>
                  <a:lnTo>
                    <a:pt x="20" y="130"/>
                  </a:lnTo>
                  <a:lnTo>
                    <a:pt x="21" y="130"/>
                  </a:lnTo>
                  <a:lnTo>
                    <a:pt x="20" y="132"/>
                  </a:lnTo>
                  <a:lnTo>
                    <a:pt x="21" y="132"/>
                  </a:lnTo>
                  <a:lnTo>
                    <a:pt x="20" y="132"/>
                  </a:lnTo>
                  <a:lnTo>
                    <a:pt x="19" y="132"/>
                  </a:lnTo>
                  <a:lnTo>
                    <a:pt x="20" y="132"/>
                  </a:lnTo>
                  <a:lnTo>
                    <a:pt x="19" y="132"/>
                  </a:lnTo>
                  <a:lnTo>
                    <a:pt x="17" y="132"/>
                  </a:lnTo>
                  <a:lnTo>
                    <a:pt x="16" y="132"/>
                  </a:lnTo>
                  <a:lnTo>
                    <a:pt x="16" y="133"/>
                  </a:lnTo>
                  <a:lnTo>
                    <a:pt x="16" y="132"/>
                  </a:lnTo>
                  <a:lnTo>
                    <a:pt x="15" y="133"/>
                  </a:lnTo>
                  <a:lnTo>
                    <a:pt x="15" y="132"/>
                  </a:lnTo>
                  <a:lnTo>
                    <a:pt x="15" y="133"/>
                  </a:lnTo>
                  <a:lnTo>
                    <a:pt x="15" y="132"/>
                  </a:lnTo>
                  <a:lnTo>
                    <a:pt x="14" y="132"/>
                  </a:lnTo>
                  <a:lnTo>
                    <a:pt x="14" y="133"/>
                  </a:lnTo>
                  <a:lnTo>
                    <a:pt x="14" y="134"/>
                  </a:lnTo>
                  <a:lnTo>
                    <a:pt x="12" y="134"/>
                  </a:lnTo>
                  <a:lnTo>
                    <a:pt x="11" y="134"/>
                  </a:lnTo>
                  <a:lnTo>
                    <a:pt x="11" y="133"/>
                  </a:lnTo>
                  <a:lnTo>
                    <a:pt x="12" y="133"/>
                  </a:lnTo>
                  <a:lnTo>
                    <a:pt x="14" y="133"/>
                  </a:lnTo>
                  <a:lnTo>
                    <a:pt x="14" y="132"/>
                  </a:lnTo>
                  <a:lnTo>
                    <a:pt x="14" y="133"/>
                  </a:lnTo>
                  <a:lnTo>
                    <a:pt x="12" y="133"/>
                  </a:lnTo>
                  <a:lnTo>
                    <a:pt x="12" y="132"/>
                  </a:lnTo>
                  <a:lnTo>
                    <a:pt x="14" y="132"/>
                  </a:lnTo>
                  <a:lnTo>
                    <a:pt x="12" y="132"/>
                  </a:lnTo>
                  <a:lnTo>
                    <a:pt x="12" y="130"/>
                  </a:lnTo>
                  <a:lnTo>
                    <a:pt x="11" y="130"/>
                  </a:lnTo>
                  <a:lnTo>
                    <a:pt x="11" y="129"/>
                  </a:lnTo>
                  <a:lnTo>
                    <a:pt x="12" y="129"/>
                  </a:lnTo>
                  <a:lnTo>
                    <a:pt x="12" y="128"/>
                  </a:lnTo>
                  <a:lnTo>
                    <a:pt x="12" y="129"/>
                  </a:lnTo>
                  <a:lnTo>
                    <a:pt x="11" y="128"/>
                  </a:lnTo>
                  <a:lnTo>
                    <a:pt x="11" y="129"/>
                  </a:lnTo>
                  <a:lnTo>
                    <a:pt x="10" y="129"/>
                  </a:lnTo>
                  <a:lnTo>
                    <a:pt x="9" y="129"/>
                  </a:lnTo>
                  <a:lnTo>
                    <a:pt x="10" y="129"/>
                  </a:lnTo>
                  <a:lnTo>
                    <a:pt x="10" y="128"/>
                  </a:lnTo>
                  <a:lnTo>
                    <a:pt x="9" y="128"/>
                  </a:lnTo>
                  <a:lnTo>
                    <a:pt x="10" y="128"/>
                  </a:lnTo>
                  <a:lnTo>
                    <a:pt x="9" y="128"/>
                  </a:lnTo>
                  <a:lnTo>
                    <a:pt x="7" y="127"/>
                  </a:lnTo>
                  <a:lnTo>
                    <a:pt x="6" y="127"/>
                  </a:lnTo>
                  <a:lnTo>
                    <a:pt x="6" y="125"/>
                  </a:lnTo>
                  <a:lnTo>
                    <a:pt x="5" y="125"/>
                  </a:lnTo>
                  <a:lnTo>
                    <a:pt x="5" y="127"/>
                  </a:lnTo>
                  <a:lnTo>
                    <a:pt x="3" y="125"/>
                  </a:lnTo>
                  <a:lnTo>
                    <a:pt x="5" y="125"/>
                  </a:lnTo>
                  <a:lnTo>
                    <a:pt x="3" y="125"/>
                  </a:lnTo>
                  <a:lnTo>
                    <a:pt x="3" y="124"/>
                  </a:lnTo>
                  <a:lnTo>
                    <a:pt x="3" y="123"/>
                  </a:lnTo>
                  <a:lnTo>
                    <a:pt x="3" y="121"/>
                  </a:lnTo>
                  <a:lnTo>
                    <a:pt x="3" y="120"/>
                  </a:lnTo>
                  <a:lnTo>
                    <a:pt x="2" y="120"/>
                  </a:lnTo>
                  <a:lnTo>
                    <a:pt x="3" y="120"/>
                  </a:lnTo>
                  <a:lnTo>
                    <a:pt x="3" y="119"/>
                  </a:lnTo>
                  <a:lnTo>
                    <a:pt x="5" y="119"/>
                  </a:lnTo>
                  <a:lnTo>
                    <a:pt x="3" y="118"/>
                  </a:lnTo>
                  <a:lnTo>
                    <a:pt x="5" y="118"/>
                  </a:lnTo>
                  <a:lnTo>
                    <a:pt x="3" y="118"/>
                  </a:lnTo>
                  <a:lnTo>
                    <a:pt x="5" y="118"/>
                  </a:lnTo>
                  <a:lnTo>
                    <a:pt x="3" y="118"/>
                  </a:lnTo>
                  <a:lnTo>
                    <a:pt x="3" y="116"/>
                  </a:lnTo>
                  <a:lnTo>
                    <a:pt x="5" y="116"/>
                  </a:lnTo>
                  <a:lnTo>
                    <a:pt x="3" y="116"/>
                  </a:lnTo>
                  <a:lnTo>
                    <a:pt x="3" y="115"/>
                  </a:lnTo>
                  <a:lnTo>
                    <a:pt x="5" y="115"/>
                  </a:lnTo>
                  <a:lnTo>
                    <a:pt x="3" y="115"/>
                  </a:lnTo>
                  <a:lnTo>
                    <a:pt x="3" y="114"/>
                  </a:lnTo>
                  <a:lnTo>
                    <a:pt x="5" y="115"/>
                  </a:lnTo>
                  <a:lnTo>
                    <a:pt x="5" y="114"/>
                  </a:lnTo>
                  <a:lnTo>
                    <a:pt x="3" y="114"/>
                  </a:lnTo>
                  <a:lnTo>
                    <a:pt x="5" y="114"/>
                  </a:lnTo>
                  <a:lnTo>
                    <a:pt x="3" y="113"/>
                  </a:lnTo>
                  <a:lnTo>
                    <a:pt x="5" y="113"/>
                  </a:lnTo>
                  <a:lnTo>
                    <a:pt x="3" y="113"/>
                  </a:lnTo>
                  <a:lnTo>
                    <a:pt x="3" y="111"/>
                  </a:lnTo>
                  <a:lnTo>
                    <a:pt x="3" y="110"/>
                  </a:lnTo>
                  <a:lnTo>
                    <a:pt x="2" y="110"/>
                  </a:lnTo>
                  <a:lnTo>
                    <a:pt x="2" y="109"/>
                  </a:lnTo>
                  <a:lnTo>
                    <a:pt x="2" y="107"/>
                  </a:lnTo>
                  <a:lnTo>
                    <a:pt x="3" y="109"/>
                  </a:lnTo>
                  <a:lnTo>
                    <a:pt x="3" y="107"/>
                  </a:lnTo>
                  <a:lnTo>
                    <a:pt x="3" y="106"/>
                  </a:lnTo>
                  <a:lnTo>
                    <a:pt x="3" y="105"/>
                  </a:lnTo>
                  <a:lnTo>
                    <a:pt x="2" y="105"/>
                  </a:lnTo>
                  <a:lnTo>
                    <a:pt x="2" y="104"/>
                  </a:lnTo>
                  <a:lnTo>
                    <a:pt x="2" y="102"/>
                  </a:lnTo>
                  <a:lnTo>
                    <a:pt x="1" y="102"/>
                  </a:lnTo>
                  <a:lnTo>
                    <a:pt x="2" y="101"/>
                  </a:lnTo>
                  <a:lnTo>
                    <a:pt x="2" y="100"/>
                  </a:lnTo>
                  <a:lnTo>
                    <a:pt x="3" y="100"/>
                  </a:lnTo>
                  <a:lnTo>
                    <a:pt x="3" y="99"/>
                  </a:lnTo>
                  <a:lnTo>
                    <a:pt x="3" y="97"/>
                  </a:lnTo>
                  <a:lnTo>
                    <a:pt x="5" y="97"/>
                  </a:lnTo>
                  <a:lnTo>
                    <a:pt x="5" y="96"/>
                  </a:lnTo>
                  <a:lnTo>
                    <a:pt x="3" y="96"/>
                  </a:lnTo>
                  <a:lnTo>
                    <a:pt x="5" y="96"/>
                  </a:lnTo>
                  <a:lnTo>
                    <a:pt x="3" y="96"/>
                  </a:lnTo>
                  <a:lnTo>
                    <a:pt x="3" y="95"/>
                  </a:lnTo>
                  <a:lnTo>
                    <a:pt x="5" y="95"/>
                  </a:lnTo>
                  <a:lnTo>
                    <a:pt x="6" y="95"/>
                  </a:lnTo>
                  <a:lnTo>
                    <a:pt x="6" y="96"/>
                  </a:lnTo>
                  <a:lnTo>
                    <a:pt x="6" y="95"/>
                  </a:lnTo>
                  <a:lnTo>
                    <a:pt x="7" y="95"/>
                  </a:lnTo>
                  <a:lnTo>
                    <a:pt x="9" y="95"/>
                  </a:lnTo>
                  <a:lnTo>
                    <a:pt x="9" y="93"/>
                  </a:lnTo>
                  <a:lnTo>
                    <a:pt x="9" y="95"/>
                  </a:lnTo>
                  <a:lnTo>
                    <a:pt x="9" y="93"/>
                  </a:lnTo>
                  <a:lnTo>
                    <a:pt x="9" y="92"/>
                  </a:lnTo>
                  <a:lnTo>
                    <a:pt x="7" y="92"/>
                  </a:lnTo>
                  <a:lnTo>
                    <a:pt x="9" y="92"/>
                  </a:lnTo>
                  <a:lnTo>
                    <a:pt x="9" y="91"/>
                  </a:lnTo>
                  <a:lnTo>
                    <a:pt x="9" y="92"/>
                  </a:lnTo>
                  <a:lnTo>
                    <a:pt x="9" y="91"/>
                  </a:lnTo>
                  <a:lnTo>
                    <a:pt x="10" y="91"/>
                  </a:lnTo>
                  <a:lnTo>
                    <a:pt x="10" y="90"/>
                  </a:lnTo>
                  <a:lnTo>
                    <a:pt x="11" y="90"/>
                  </a:lnTo>
                  <a:lnTo>
                    <a:pt x="11" y="88"/>
                  </a:lnTo>
                  <a:lnTo>
                    <a:pt x="12" y="88"/>
                  </a:lnTo>
                  <a:lnTo>
                    <a:pt x="12" y="87"/>
                  </a:lnTo>
                  <a:lnTo>
                    <a:pt x="14" y="87"/>
                  </a:lnTo>
                  <a:lnTo>
                    <a:pt x="14" y="86"/>
                  </a:lnTo>
                  <a:lnTo>
                    <a:pt x="14" y="85"/>
                  </a:lnTo>
                  <a:lnTo>
                    <a:pt x="15" y="85"/>
                  </a:lnTo>
                  <a:lnTo>
                    <a:pt x="16" y="83"/>
                  </a:lnTo>
                  <a:lnTo>
                    <a:pt x="16" y="82"/>
                  </a:lnTo>
                  <a:lnTo>
                    <a:pt x="17" y="82"/>
                  </a:lnTo>
                  <a:lnTo>
                    <a:pt x="17" y="81"/>
                  </a:lnTo>
                  <a:lnTo>
                    <a:pt x="17" y="79"/>
                  </a:lnTo>
                  <a:lnTo>
                    <a:pt x="17" y="81"/>
                  </a:lnTo>
                  <a:lnTo>
                    <a:pt x="17" y="79"/>
                  </a:lnTo>
                  <a:lnTo>
                    <a:pt x="19" y="79"/>
                  </a:lnTo>
                  <a:lnTo>
                    <a:pt x="20" y="78"/>
                  </a:lnTo>
                  <a:lnTo>
                    <a:pt x="20" y="77"/>
                  </a:lnTo>
                  <a:lnTo>
                    <a:pt x="20" y="76"/>
                  </a:lnTo>
                  <a:lnTo>
                    <a:pt x="21" y="76"/>
                  </a:lnTo>
                  <a:lnTo>
                    <a:pt x="21" y="74"/>
                  </a:lnTo>
                  <a:lnTo>
                    <a:pt x="23" y="74"/>
                  </a:lnTo>
                  <a:lnTo>
                    <a:pt x="24" y="74"/>
                  </a:lnTo>
                  <a:lnTo>
                    <a:pt x="24" y="76"/>
                  </a:lnTo>
                  <a:lnTo>
                    <a:pt x="25" y="76"/>
                  </a:lnTo>
                  <a:lnTo>
                    <a:pt x="25" y="74"/>
                  </a:lnTo>
                  <a:lnTo>
                    <a:pt x="24" y="74"/>
                  </a:lnTo>
                  <a:lnTo>
                    <a:pt x="24" y="73"/>
                  </a:lnTo>
                  <a:lnTo>
                    <a:pt x="25" y="73"/>
                  </a:lnTo>
                  <a:lnTo>
                    <a:pt x="25" y="72"/>
                  </a:lnTo>
                  <a:lnTo>
                    <a:pt x="24" y="72"/>
                  </a:lnTo>
                  <a:lnTo>
                    <a:pt x="24" y="71"/>
                  </a:lnTo>
                  <a:lnTo>
                    <a:pt x="25" y="71"/>
                  </a:lnTo>
                  <a:lnTo>
                    <a:pt x="25" y="69"/>
                  </a:lnTo>
                  <a:lnTo>
                    <a:pt x="24" y="69"/>
                  </a:lnTo>
                  <a:lnTo>
                    <a:pt x="25" y="69"/>
                  </a:lnTo>
                  <a:lnTo>
                    <a:pt x="25" y="68"/>
                  </a:lnTo>
                  <a:lnTo>
                    <a:pt x="24" y="68"/>
                  </a:lnTo>
                  <a:lnTo>
                    <a:pt x="25" y="68"/>
                  </a:lnTo>
                  <a:lnTo>
                    <a:pt x="25" y="67"/>
                  </a:lnTo>
                  <a:lnTo>
                    <a:pt x="25" y="65"/>
                  </a:lnTo>
                  <a:lnTo>
                    <a:pt x="24" y="65"/>
                  </a:lnTo>
                  <a:lnTo>
                    <a:pt x="23" y="65"/>
                  </a:lnTo>
                  <a:lnTo>
                    <a:pt x="23" y="64"/>
                  </a:lnTo>
                  <a:lnTo>
                    <a:pt x="21" y="64"/>
                  </a:lnTo>
                  <a:lnTo>
                    <a:pt x="20" y="63"/>
                  </a:lnTo>
                  <a:lnTo>
                    <a:pt x="21" y="62"/>
                  </a:lnTo>
                  <a:lnTo>
                    <a:pt x="21" y="60"/>
                  </a:lnTo>
                  <a:lnTo>
                    <a:pt x="21" y="62"/>
                  </a:lnTo>
                  <a:lnTo>
                    <a:pt x="20" y="62"/>
                  </a:lnTo>
                  <a:lnTo>
                    <a:pt x="20" y="63"/>
                  </a:lnTo>
                  <a:lnTo>
                    <a:pt x="19" y="63"/>
                  </a:lnTo>
                  <a:lnTo>
                    <a:pt x="19" y="62"/>
                  </a:lnTo>
                  <a:lnTo>
                    <a:pt x="19" y="63"/>
                  </a:lnTo>
                  <a:lnTo>
                    <a:pt x="19" y="62"/>
                  </a:lnTo>
                  <a:lnTo>
                    <a:pt x="17" y="60"/>
                  </a:lnTo>
                  <a:lnTo>
                    <a:pt x="17" y="59"/>
                  </a:lnTo>
                  <a:lnTo>
                    <a:pt x="17" y="58"/>
                  </a:lnTo>
                  <a:lnTo>
                    <a:pt x="16" y="58"/>
                  </a:lnTo>
                  <a:lnTo>
                    <a:pt x="16" y="57"/>
                  </a:lnTo>
                  <a:lnTo>
                    <a:pt x="16" y="55"/>
                  </a:lnTo>
                  <a:lnTo>
                    <a:pt x="16" y="54"/>
                  </a:lnTo>
                  <a:lnTo>
                    <a:pt x="15" y="54"/>
                  </a:lnTo>
                  <a:lnTo>
                    <a:pt x="16" y="54"/>
                  </a:lnTo>
                  <a:lnTo>
                    <a:pt x="16" y="53"/>
                  </a:lnTo>
                  <a:lnTo>
                    <a:pt x="17" y="51"/>
                  </a:lnTo>
                  <a:lnTo>
                    <a:pt x="16" y="51"/>
                  </a:lnTo>
                  <a:lnTo>
                    <a:pt x="17" y="51"/>
                  </a:lnTo>
                  <a:lnTo>
                    <a:pt x="17" y="50"/>
                  </a:lnTo>
                  <a:lnTo>
                    <a:pt x="17" y="49"/>
                  </a:lnTo>
                  <a:lnTo>
                    <a:pt x="17" y="48"/>
                  </a:lnTo>
                  <a:lnTo>
                    <a:pt x="16" y="48"/>
                  </a:lnTo>
                  <a:lnTo>
                    <a:pt x="16" y="46"/>
                  </a:lnTo>
                  <a:lnTo>
                    <a:pt x="16" y="45"/>
                  </a:lnTo>
                  <a:lnTo>
                    <a:pt x="15" y="45"/>
                  </a:lnTo>
                  <a:lnTo>
                    <a:pt x="15" y="44"/>
                  </a:lnTo>
                  <a:lnTo>
                    <a:pt x="15" y="43"/>
                  </a:lnTo>
                  <a:lnTo>
                    <a:pt x="16" y="43"/>
                  </a:lnTo>
                  <a:lnTo>
                    <a:pt x="16" y="41"/>
                  </a:lnTo>
                  <a:lnTo>
                    <a:pt x="16" y="40"/>
                  </a:lnTo>
                  <a:lnTo>
                    <a:pt x="15" y="40"/>
                  </a:lnTo>
                  <a:lnTo>
                    <a:pt x="15" y="39"/>
                  </a:lnTo>
                  <a:lnTo>
                    <a:pt x="15" y="37"/>
                  </a:lnTo>
                  <a:lnTo>
                    <a:pt x="15" y="36"/>
                  </a:lnTo>
                  <a:lnTo>
                    <a:pt x="15" y="35"/>
                  </a:lnTo>
                  <a:lnTo>
                    <a:pt x="15" y="34"/>
                  </a:lnTo>
                  <a:lnTo>
                    <a:pt x="16" y="32"/>
                  </a:lnTo>
                  <a:lnTo>
                    <a:pt x="15" y="32"/>
                  </a:lnTo>
                  <a:lnTo>
                    <a:pt x="15" y="31"/>
                  </a:lnTo>
                  <a:lnTo>
                    <a:pt x="14" y="31"/>
                  </a:lnTo>
                  <a:lnTo>
                    <a:pt x="14" y="30"/>
                  </a:lnTo>
                  <a:lnTo>
                    <a:pt x="12" y="30"/>
                  </a:lnTo>
                  <a:lnTo>
                    <a:pt x="12" y="29"/>
                  </a:lnTo>
                  <a:lnTo>
                    <a:pt x="12" y="27"/>
                  </a:lnTo>
                  <a:lnTo>
                    <a:pt x="11" y="27"/>
                  </a:lnTo>
                  <a:lnTo>
                    <a:pt x="11" y="26"/>
                  </a:lnTo>
                  <a:lnTo>
                    <a:pt x="10" y="26"/>
                  </a:lnTo>
                  <a:lnTo>
                    <a:pt x="9" y="25"/>
                  </a:lnTo>
                  <a:lnTo>
                    <a:pt x="7" y="25"/>
                  </a:lnTo>
                  <a:lnTo>
                    <a:pt x="6" y="25"/>
                  </a:lnTo>
                  <a:lnTo>
                    <a:pt x="6" y="23"/>
                  </a:lnTo>
                  <a:lnTo>
                    <a:pt x="5" y="23"/>
                  </a:lnTo>
                  <a:lnTo>
                    <a:pt x="5" y="22"/>
                  </a:lnTo>
                  <a:lnTo>
                    <a:pt x="3" y="22"/>
                  </a:lnTo>
                  <a:lnTo>
                    <a:pt x="3" y="21"/>
                  </a:lnTo>
                  <a:lnTo>
                    <a:pt x="2" y="21"/>
                  </a:lnTo>
                  <a:lnTo>
                    <a:pt x="2" y="20"/>
                  </a:lnTo>
                  <a:lnTo>
                    <a:pt x="1" y="20"/>
                  </a:lnTo>
                  <a:lnTo>
                    <a:pt x="1" y="18"/>
                  </a:lnTo>
                  <a:lnTo>
                    <a:pt x="1" y="17"/>
                  </a:lnTo>
                  <a:lnTo>
                    <a:pt x="0" y="17"/>
                  </a:lnTo>
                  <a:lnTo>
                    <a:pt x="0" y="16"/>
                  </a:lnTo>
                  <a:lnTo>
                    <a:pt x="1" y="17"/>
                  </a:lnTo>
                  <a:lnTo>
                    <a:pt x="2" y="16"/>
                  </a:lnTo>
                  <a:lnTo>
                    <a:pt x="1" y="15"/>
                  </a:lnTo>
                  <a:lnTo>
                    <a:pt x="1" y="13"/>
                  </a:lnTo>
                  <a:lnTo>
                    <a:pt x="2" y="13"/>
                  </a:lnTo>
                  <a:lnTo>
                    <a:pt x="3" y="12"/>
                  </a:lnTo>
                  <a:lnTo>
                    <a:pt x="5" y="13"/>
                  </a:lnTo>
                  <a:lnTo>
                    <a:pt x="6" y="16"/>
                  </a:lnTo>
                  <a:lnTo>
                    <a:pt x="7" y="17"/>
                  </a:lnTo>
                  <a:lnTo>
                    <a:pt x="7" y="18"/>
                  </a:lnTo>
                  <a:lnTo>
                    <a:pt x="9" y="20"/>
                  </a:lnTo>
                  <a:lnTo>
                    <a:pt x="9" y="21"/>
                  </a:lnTo>
                  <a:lnTo>
                    <a:pt x="10" y="21"/>
                  </a:lnTo>
                  <a:lnTo>
                    <a:pt x="11" y="22"/>
                  </a:lnTo>
                  <a:lnTo>
                    <a:pt x="12" y="22"/>
                  </a:lnTo>
                  <a:lnTo>
                    <a:pt x="14" y="23"/>
                  </a:lnTo>
                  <a:lnTo>
                    <a:pt x="15" y="22"/>
                  </a:lnTo>
                  <a:lnTo>
                    <a:pt x="16" y="21"/>
                  </a:lnTo>
                  <a:lnTo>
                    <a:pt x="16" y="20"/>
                  </a:lnTo>
                  <a:lnTo>
                    <a:pt x="17" y="20"/>
                  </a:lnTo>
                  <a:lnTo>
                    <a:pt x="19" y="21"/>
                  </a:lnTo>
                  <a:lnTo>
                    <a:pt x="20" y="22"/>
                  </a:lnTo>
                  <a:lnTo>
                    <a:pt x="21" y="22"/>
                  </a:lnTo>
                  <a:lnTo>
                    <a:pt x="23" y="23"/>
                  </a:lnTo>
                  <a:lnTo>
                    <a:pt x="24" y="22"/>
                  </a:lnTo>
                  <a:lnTo>
                    <a:pt x="24" y="21"/>
                  </a:lnTo>
                  <a:lnTo>
                    <a:pt x="24" y="20"/>
                  </a:lnTo>
                  <a:lnTo>
                    <a:pt x="25" y="18"/>
                  </a:lnTo>
                  <a:lnTo>
                    <a:pt x="26" y="20"/>
                  </a:lnTo>
                  <a:lnTo>
                    <a:pt x="26" y="18"/>
                  </a:lnTo>
                  <a:lnTo>
                    <a:pt x="26" y="17"/>
                  </a:lnTo>
                  <a:lnTo>
                    <a:pt x="28" y="17"/>
                  </a:lnTo>
                  <a:lnTo>
                    <a:pt x="28" y="16"/>
                  </a:lnTo>
                  <a:lnTo>
                    <a:pt x="26" y="16"/>
                  </a:lnTo>
                  <a:lnTo>
                    <a:pt x="28" y="16"/>
                  </a:lnTo>
                  <a:lnTo>
                    <a:pt x="28" y="15"/>
                  </a:lnTo>
                  <a:lnTo>
                    <a:pt x="26" y="15"/>
                  </a:lnTo>
                  <a:lnTo>
                    <a:pt x="26" y="13"/>
                  </a:lnTo>
                  <a:lnTo>
                    <a:pt x="28" y="12"/>
                  </a:lnTo>
                  <a:lnTo>
                    <a:pt x="28" y="11"/>
                  </a:lnTo>
                  <a:lnTo>
                    <a:pt x="28" y="9"/>
                  </a:lnTo>
                  <a:lnTo>
                    <a:pt x="28" y="8"/>
                  </a:lnTo>
                  <a:lnTo>
                    <a:pt x="29" y="8"/>
                  </a:lnTo>
                  <a:lnTo>
                    <a:pt x="28" y="7"/>
                  </a:lnTo>
                  <a:lnTo>
                    <a:pt x="29" y="7"/>
                  </a:lnTo>
                  <a:lnTo>
                    <a:pt x="29" y="6"/>
                  </a:lnTo>
                  <a:lnTo>
                    <a:pt x="30" y="6"/>
                  </a:lnTo>
                  <a:lnTo>
                    <a:pt x="30" y="4"/>
                  </a:lnTo>
                  <a:lnTo>
                    <a:pt x="30" y="3"/>
                  </a:lnTo>
                  <a:lnTo>
                    <a:pt x="31" y="3"/>
                  </a:lnTo>
                  <a:lnTo>
                    <a:pt x="33" y="3"/>
                  </a:lnTo>
                  <a:lnTo>
                    <a:pt x="34" y="3"/>
                  </a:lnTo>
                  <a:lnTo>
                    <a:pt x="35" y="3"/>
                  </a:lnTo>
                  <a:lnTo>
                    <a:pt x="35" y="2"/>
                  </a:lnTo>
                  <a:lnTo>
                    <a:pt x="37" y="2"/>
                  </a:lnTo>
                  <a:lnTo>
                    <a:pt x="37" y="0"/>
                  </a:lnTo>
                  <a:lnTo>
                    <a:pt x="38" y="0"/>
                  </a:lnTo>
                  <a:lnTo>
                    <a:pt x="3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2834"/>
            <p:cNvSpPr>
              <a:spLocks/>
            </p:cNvSpPr>
            <p:nvPr/>
          </p:nvSpPr>
          <p:spPr bwMode="auto">
            <a:xfrm>
              <a:off x="4705350" y="3784816"/>
              <a:ext cx="14288" cy="39688"/>
            </a:xfrm>
            <a:custGeom>
              <a:avLst/>
              <a:gdLst>
                <a:gd name="T0" fmla="*/ 8 w 9"/>
                <a:gd name="T1" fmla="*/ 6 h 25"/>
                <a:gd name="T2" fmla="*/ 7 w 9"/>
                <a:gd name="T3" fmla="*/ 6 h 25"/>
                <a:gd name="T4" fmla="*/ 7 w 9"/>
                <a:gd name="T5" fmla="*/ 6 h 25"/>
                <a:gd name="T6" fmla="*/ 7 w 9"/>
                <a:gd name="T7" fmla="*/ 6 h 25"/>
                <a:gd name="T8" fmla="*/ 7 w 9"/>
                <a:gd name="T9" fmla="*/ 6 h 25"/>
                <a:gd name="T10" fmla="*/ 7 w 9"/>
                <a:gd name="T11" fmla="*/ 7 h 25"/>
                <a:gd name="T12" fmla="*/ 7 w 9"/>
                <a:gd name="T13" fmla="*/ 7 h 25"/>
                <a:gd name="T14" fmla="*/ 7 w 9"/>
                <a:gd name="T15" fmla="*/ 7 h 25"/>
                <a:gd name="T16" fmla="*/ 7 w 9"/>
                <a:gd name="T17" fmla="*/ 7 h 25"/>
                <a:gd name="T18" fmla="*/ 7 w 9"/>
                <a:gd name="T19" fmla="*/ 7 h 25"/>
                <a:gd name="T20" fmla="*/ 6 w 9"/>
                <a:gd name="T21" fmla="*/ 6 h 25"/>
                <a:gd name="T22" fmla="*/ 4 w 9"/>
                <a:gd name="T23" fmla="*/ 7 h 25"/>
                <a:gd name="T24" fmla="*/ 4 w 9"/>
                <a:gd name="T25" fmla="*/ 7 h 25"/>
                <a:gd name="T26" fmla="*/ 4 w 9"/>
                <a:gd name="T27" fmla="*/ 8 h 25"/>
                <a:gd name="T28" fmla="*/ 4 w 9"/>
                <a:gd name="T29" fmla="*/ 8 h 25"/>
                <a:gd name="T30" fmla="*/ 4 w 9"/>
                <a:gd name="T31" fmla="*/ 9 h 25"/>
                <a:gd name="T32" fmla="*/ 4 w 9"/>
                <a:gd name="T33" fmla="*/ 9 h 25"/>
                <a:gd name="T34" fmla="*/ 4 w 9"/>
                <a:gd name="T35" fmla="*/ 11 h 25"/>
                <a:gd name="T36" fmla="*/ 4 w 9"/>
                <a:gd name="T37" fmla="*/ 11 h 25"/>
                <a:gd name="T38" fmla="*/ 6 w 9"/>
                <a:gd name="T39" fmla="*/ 11 h 25"/>
                <a:gd name="T40" fmla="*/ 4 w 9"/>
                <a:gd name="T41" fmla="*/ 12 h 25"/>
                <a:gd name="T42" fmla="*/ 3 w 9"/>
                <a:gd name="T43" fmla="*/ 13 h 25"/>
                <a:gd name="T44" fmla="*/ 4 w 9"/>
                <a:gd name="T45" fmla="*/ 13 h 25"/>
                <a:gd name="T46" fmla="*/ 7 w 9"/>
                <a:gd name="T47" fmla="*/ 13 h 25"/>
                <a:gd name="T48" fmla="*/ 7 w 9"/>
                <a:gd name="T49" fmla="*/ 14 h 25"/>
                <a:gd name="T50" fmla="*/ 7 w 9"/>
                <a:gd name="T51" fmla="*/ 14 h 25"/>
                <a:gd name="T52" fmla="*/ 7 w 9"/>
                <a:gd name="T53" fmla="*/ 16 h 25"/>
                <a:gd name="T54" fmla="*/ 6 w 9"/>
                <a:gd name="T55" fmla="*/ 17 h 25"/>
                <a:gd name="T56" fmla="*/ 6 w 9"/>
                <a:gd name="T57" fmla="*/ 17 h 25"/>
                <a:gd name="T58" fmla="*/ 6 w 9"/>
                <a:gd name="T59" fmla="*/ 20 h 25"/>
                <a:gd name="T60" fmla="*/ 6 w 9"/>
                <a:gd name="T61" fmla="*/ 21 h 25"/>
                <a:gd name="T62" fmla="*/ 4 w 9"/>
                <a:gd name="T63" fmla="*/ 22 h 25"/>
                <a:gd name="T64" fmla="*/ 4 w 9"/>
                <a:gd name="T65" fmla="*/ 23 h 25"/>
                <a:gd name="T66" fmla="*/ 4 w 9"/>
                <a:gd name="T67" fmla="*/ 25 h 25"/>
                <a:gd name="T68" fmla="*/ 4 w 9"/>
                <a:gd name="T69" fmla="*/ 25 h 25"/>
                <a:gd name="T70" fmla="*/ 3 w 9"/>
                <a:gd name="T71" fmla="*/ 25 h 25"/>
                <a:gd name="T72" fmla="*/ 3 w 9"/>
                <a:gd name="T73" fmla="*/ 22 h 25"/>
                <a:gd name="T74" fmla="*/ 2 w 9"/>
                <a:gd name="T75" fmla="*/ 20 h 25"/>
                <a:gd name="T76" fmla="*/ 2 w 9"/>
                <a:gd name="T77" fmla="*/ 20 h 25"/>
                <a:gd name="T78" fmla="*/ 0 w 9"/>
                <a:gd name="T79" fmla="*/ 16 h 25"/>
                <a:gd name="T80" fmla="*/ 0 w 9"/>
                <a:gd name="T81" fmla="*/ 13 h 25"/>
                <a:gd name="T82" fmla="*/ 2 w 9"/>
                <a:gd name="T83" fmla="*/ 12 h 25"/>
                <a:gd name="T84" fmla="*/ 2 w 9"/>
                <a:gd name="T85" fmla="*/ 11 h 25"/>
                <a:gd name="T86" fmla="*/ 3 w 9"/>
                <a:gd name="T87" fmla="*/ 9 h 25"/>
                <a:gd name="T88" fmla="*/ 4 w 9"/>
                <a:gd name="T89" fmla="*/ 6 h 25"/>
                <a:gd name="T90" fmla="*/ 4 w 9"/>
                <a:gd name="T91" fmla="*/ 4 h 25"/>
                <a:gd name="T92" fmla="*/ 4 w 9"/>
                <a:gd name="T93" fmla="*/ 3 h 25"/>
                <a:gd name="T94" fmla="*/ 4 w 9"/>
                <a:gd name="T95" fmla="*/ 3 h 25"/>
                <a:gd name="T96" fmla="*/ 6 w 9"/>
                <a:gd name="T97" fmla="*/ 3 h 25"/>
                <a:gd name="T98" fmla="*/ 6 w 9"/>
                <a:gd name="T99" fmla="*/ 2 h 25"/>
                <a:gd name="T100" fmla="*/ 6 w 9"/>
                <a:gd name="T101" fmla="*/ 3 h 25"/>
                <a:gd name="T102" fmla="*/ 7 w 9"/>
                <a:gd name="T103" fmla="*/ 2 h 25"/>
                <a:gd name="T104" fmla="*/ 7 w 9"/>
                <a:gd name="T105" fmla="*/ 2 h 25"/>
                <a:gd name="T106" fmla="*/ 8 w 9"/>
                <a:gd name="T107" fmla="*/ 2 h 25"/>
                <a:gd name="T108" fmla="*/ 8 w 9"/>
                <a:gd name="T109" fmla="*/ 2 h 25"/>
                <a:gd name="T110" fmla="*/ 8 w 9"/>
                <a:gd name="T111" fmla="*/ 0 h 25"/>
                <a:gd name="T112" fmla="*/ 8 w 9"/>
                <a:gd name="T113" fmla="*/ 0 h 25"/>
                <a:gd name="T114" fmla="*/ 8 w 9"/>
                <a:gd name="T115" fmla="*/ 2 h 25"/>
                <a:gd name="T116" fmla="*/ 8 w 9"/>
                <a:gd name="T117" fmla="*/ 2 h 25"/>
                <a:gd name="T118" fmla="*/ 9 w 9"/>
                <a:gd name="T119"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 h="25">
                  <a:moveTo>
                    <a:pt x="8" y="4"/>
                  </a:moveTo>
                  <a:lnTo>
                    <a:pt x="8" y="4"/>
                  </a:lnTo>
                  <a:lnTo>
                    <a:pt x="8" y="4"/>
                  </a:lnTo>
                  <a:lnTo>
                    <a:pt x="8" y="4"/>
                  </a:lnTo>
                  <a:lnTo>
                    <a:pt x="8" y="6"/>
                  </a:lnTo>
                  <a:lnTo>
                    <a:pt x="8" y="6"/>
                  </a:lnTo>
                  <a:lnTo>
                    <a:pt x="8" y="6"/>
                  </a:lnTo>
                  <a:lnTo>
                    <a:pt x="8"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6"/>
                  </a:lnTo>
                  <a:lnTo>
                    <a:pt x="6" y="6"/>
                  </a:lnTo>
                  <a:lnTo>
                    <a:pt x="6" y="6"/>
                  </a:lnTo>
                  <a:lnTo>
                    <a:pt x="6" y="6"/>
                  </a:lnTo>
                  <a:lnTo>
                    <a:pt x="6" y="6"/>
                  </a:lnTo>
                  <a:lnTo>
                    <a:pt x="6" y="6"/>
                  </a:lnTo>
                  <a:lnTo>
                    <a:pt x="6" y="6"/>
                  </a:lnTo>
                  <a:lnTo>
                    <a:pt x="6" y="6"/>
                  </a:lnTo>
                  <a:lnTo>
                    <a:pt x="6" y="6"/>
                  </a:lnTo>
                  <a:lnTo>
                    <a:pt x="6" y="6"/>
                  </a:lnTo>
                  <a:lnTo>
                    <a:pt x="4" y="7"/>
                  </a:lnTo>
                  <a:lnTo>
                    <a:pt x="4" y="7"/>
                  </a:lnTo>
                  <a:lnTo>
                    <a:pt x="4" y="7"/>
                  </a:lnTo>
                  <a:lnTo>
                    <a:pt x="4" y="7"/>
                  </a:lnTo>
                  <a:lnTo>
                    <a:pt x="4" y="7"/>
                  </a:lnTo>
                  <a:lnTo>
                    <a:pt x="4" y="7"/>
                  </a:lnTo>
                  <a:lnTo>
                    <a:pt x="4" y="7"/>
                  </a:lnTo>
                  <a:lnTo>
                    <a:pt x="4" y="7"/>
                  </a:lnTo>
                  <a:lnTo>
                    <a:pt x="4" y="7"/>
                  </a:lnTo>
                  <a:lnTo>
                    <a:pt x="4" y="7"/>
                  </a:lnTo>
                  <a:lnTo>
                    <a:pt x="4" y="7"/>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6" y="11"/>
                  </a:lnTo>
                  <a:lnTo>
                    <a:pt x="6" y="11"/>
                  </a:lnTo>
                  <a:lnTo>
                    <a:pt x="6" y="11"/>
                  </a:lnTo>
                  <a:lnTo>
                    <a:pt x="6" y="11"/>
                  </a:lnTo>
                  <a:lnTo>
                    <a:pt x="6" y="11"/>
                  </a:lnTo>
                  <a:lnTo>
                    <a:pt x="6" y="11"/>
                  </a:lnTo>
                  <a:lnTo>
                    <a:pt x="6" y="11"/>
                  </a:lnTo>
                  <a:lnTo>
                    <a:pt x="6" y="11"/>
                  </a:lnTo>
                  <a:lnTo>
                    <a:pt x="6" y="11"/>
                  </a:lnTo>
                  <a:lnTo>
                    <a:pt x="4" y="11"/>
                  </a:lnTo>
                  <a:lnTo>
                    <a:pt x="4" y="11"/>
                  </a:lnTo>
                  <a:lnTo>
                    <a:pt x="4" y="11"/>
                  </a:lnTo>
                  <a:lnTo>
                    <a:pt x="4" y="12"/>
                  </a:lnTo>
                  <a:lnTo>
                    <a:pt x="4" y="12"/>
                  </a:lnTo>
                  <a:lnTo>
                    <a:pt x="4" y="12"/>
                  </a:lnTo>
                  <a:lnTo>
                    <a:pt x="4" y="12"/>
                  </a:lnTo>
                  <a:lnTo>
                    <a:pt x="4" y="12"/>
                  </a:lnTo>
                  <a:lnTo>
                    <a:pt x="4" y="12"/>
                  </a:lnTo>
                  <a:lnTo>
                    <a:pt x="4" y="12"/>
                  </a:lnTo>
                  <a:lnTo>
                    <a:pt x="4" y="13"/>
                  </a:lnTo>
                  <a:lnTo>
                    <a:pt x="3" y="13"/>
                  </a:lnTo>
                  <a:lnTo>
                    <a:pt x="3" y="13"/>
                  </a:lnTo>
                  <a:lnTo>
                    <a:pt x="3" y="13"/>
                  </a:lnTo>
                  <a:lnTo>
                    <a:pt x="4" y="13"/>
                  </a:lnTo>
                  <a:lnTo>
                    <a:pt x="4" y="13"/>
                  </a:lnTo>
                  <a:lnTo>
                    <a:pt x="4" y="13"/>
                  </a:lnTo>
                  <a:lnTo>
                    <a:pt x="4" y="13"/>
                  </a:lnTo>
                  <a:lnTo>
                    <a:pt x="4" y="13"/>
                  </a:lnTo>
                  <a:lnTo>
                    <a:pt x="6" y="13"/>
                  </a:lnTo>
                  <a:lnTo>
                    <a:pt x="6" y="13"/>
                  </a:lnTo>
                  <a:lnTo>
                    <a:pt x="6" y="13"/>
                  </a:lnTo>
                  <a:lnTo>
                    <a:pt x="7" y="13"/>
                  </a:lnTo>
                  <a:lnTo>
                    <a:pt x="7" y="13"/>
                  </a:lnTo>
                  <a:lnTo>
                    <a:pt x="7" y="13"/>
                  </a:lnTo>
                  <a:lnTo>
                    <a:pt x="7" y="13"/>
                  </a:lnTo>
                  <a:lnTo>
                    <a:pt x="7" y="13"/>
                  </a:lnTo>
                  <a:lnTo>
                    <a:pt x="7" y="13"/>
                  </a:lnTo>
                  <a:lnTo>
                    <a:pt x="7" y="13"/>
                  </a:lnTo>
                  <a:lnTo>
                    <a:pt x="7" y="13"/>
                  </a:lnTo>
                  <a:lnTo>
                    <a:pt x="7" y="13"/>
                  </a:lnTo>
                  <a:lnTo>
                    <a:pt x="7" y="14"/>
                  </a:lnTo>
                  <a:lnTo>
                    <a:pt x="7" y="14"/>
                  </a:lnTo>
                  <a:lnTo>
                    <a:pt x="7" y="14"/>
                  </a:lnTo>
                  <a:lnTo>
                    <a:pt x="7" y="14"/>
                  </a:lnTo>
                  <a:lnTo>
                    <a:pt x="7" y="14"/>
                  </a:lnTo>
                  <a:lnTo>
                    <a:pt x="7" y="14"/>
                  </a:lnTo>
                  <a:lnTo>
                    <a:pt x="6" y="14"/>
                  </a:lnTo>
                  <a:lnTo>
                    <a:pt x="7" y="14"/>
                  </a:lnTo>
                  <a:lnTo>
                    <a:pt x="7" y="14"/>
                  </a:lnTo>
                  <a:lnTo>
                    <a:pt x="7" y="14"/>
                  </a:lnTo>
                  <a:lnTo>
                    <a:pt x="7" y="16"/>
                  </a:lnTo>
                  <a:lnTo>
                    <a:pt x="7" y="16"/>
                  </a:lnTo>
                  <a:lnTo>
                    <a:pt x="7" y="16"/>
                  </a:lnTo>
                  <a:lnTo>
                    <a:pt x="7" y="16"/>
                  </a:lnTo>
                  <a:lnTo>
                    <a:pt x="7" y="16"/>
                  </a:lnTo>
                  <a:lnTo>
                    <a:pt x="7" y="16"/>
                  </a:lnTo>
                  <a:lnTo>
                    <a:pt x="7" y="16"/>
                  </a:lnTo>
                  <a:lnTo>
                    <a:pt x="6" y="16"/>
                  </a:lnTo>
                  <a:lnTo>
                    <a:pt x="6" y="16"/>
                  </a:lnTo>
                  <a:lnTo>
                    <a:pt x="6" y="17"/>
                  </a:lnTo>
                  <a:lnTo>
                    <a:pt x="6" y="17"/>
                  </a:lnTo>
                  <a:lnTo>
                    <a:pt x="6" y="17"/>
                  </a:lnTo>
                  <a:lnTo>
                    <a:pt x="6" y="17"/>
                  </a:lnTo>
                  <a:lnTo>
                    <a:pt x="6" y="17"/>
                  </a:lnTo>
                  <a:lnTo>
                    <a:pt x="6" y="17"/>
                  </a:lnTo>
                  <a:lnTo>
                    <a:pt x="6" y="17"/>
                  </a:lnTo>
                  <a:lnTo>
                    <a:pt x="6" y="17"/>
                  </a:lnTo>
                  <a:lnTo>
                    <a:pt x="6" y="17"/>
                  </a:lnTo>
                  <a:lnTo>
                    <a:pt x="6" y="17"/>
                  </a:lnTo>
                  <a:lnTo>
                    <a:pt x="6" y="17"/>
                  </a:lnTo>
                  <a:lnTo>
                    <a:pt x="6" y="17"/>
                  </a:lnTo>
                  <a:lnTo>
                    <a:pt x="6" y="18"/>
                  </a:lnTo>
                  <a:lnTo>
                    <a:pt x="6" y="20"/>
                  </a:lnTo>
                  <a:lnTo>
                    <a:pt x="6" y="20"/>
                  </a:lnTo>
                  <a:lnTo>
                    <a:pt x="6" y="20"/>
                  </a:lnTo>
                  <a:lnTo>
                    <a:pt x="6" y="20"/>
                  </a:lnTo>
                  <a:lnTo>
                    <a:pt x="6" y="20"/>
                  </a:lnTo>
                  <a:lnTo>
                    <a:pt x="6" y="20"/>
                  </a:lnTo>
                  <a:lnTo>
                    <a:pt x="6" y="20"/>
                  </a:lnTo>
                  <a:lnTo>
                    <a:pt x="6" y="20"/>
                  </a:lnTo>
                  <a:lnTo>
                    <a:pt x="6" y="20"/>
                  </a:lnTo>
                  <a:lnTo>
                    <a:pt x="6" y="20"/>
                  </a:lnTo>
                  <a:lnTo>
                    <a:pt x="6" y="20"/>
                  </a:lnTo>
                  <a:lnTo>
                    <a:pt x="6" y="21"/>
                  </a:lnTo>
                  <a:lnTo>
                    <a:pt x="4" y="21"/>
                  </a:lnTo>
                  <a:lnTo>
                    <a:pt x="4" y="21"/>
                  </a:lnTo>
                  <a:lnTo>
                    <a:pt x="6" y="21"/>
                  </a:lnTo>
                  <a:lnTo>
                    <a:pt x="6" y="21"/>
                  </a:lnTo>
                  <a:lnTo>
                    <a:pt x="6" y="22"/>
                  </a:lnTo>
                  <a:lnTo>
                    <a:pt x="4" y="22"/>
                  </a:lnTo>
                  <a:lnTo>
                    <a:pt x="4" y="22"/>
                  </a:lnTo>
                  <a:lnTo>
                    <a:pt x="4" y="22"/>
                  </a:lnTo>
                  <a:lnTo>
                    <a:pt x="4" y="22"/>
                  </a:lnTo>
                  <a:lnTo>
                    <a:pt x="4" y="22"/>
                  </a:lnTo>
                  <a:lnTo>
                    <a:pt x="4" y="22"/>
                  </a:lnTo>
                  <a:lnTo>
                    <a:pt x="4" y="22"/>
                  </a:lnTo>
                  <a:lnTo>
                    <a:pt x="4" y="23"/>
                  </a:lnTo>
                  <a:lnTo>
                    <a:pt x="4" y="23"/>
                  </a:lnTo>
                  <a:lnTo>
                    <a:pt x="4" y="23"/>
                  </a:lnTo>
                  <a:lnTo>
                    <a:pt x="4" y="23"/>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3" y="25"/>
                  </a:lnTo>
                  <a:lnTo>
                    <a:pt x="3" y="25"/>
                  </a:lnTo>
                  <a:lnTo>
                    <a:pt x="3" y="25"/>
                  </a:lnTo>
                  <a:lnTo>
                    <a:pt x="3" y="25"/>
                  </a:lnTo>
                  <a:lnTo>
                    <a:pt x="3" y="25"/>
                  </a:lnTo>
                  <a:lnTo>
                    <a:pt x="3" y="23"/>
                  </a:lnTo>
                  <a:lnTo>
                    <a:pt x="3" y="23"/>
                  </a:lnTo>
                  <a:lnTo>
                    <a:pt x="3" y="22"/>
                  </a:lnTo>
                  <a:lnTo>
                    <a:pt x="3" y="22"/>
                  </a:lnTo>
                  <a:lnTo>
                    <a:pt x="3" y="22"/>
                  </a:lnTo>
                  <a:lnTo>
                    <a:pt x="3" y="22"/>
                  </a:lnTo>
                  <a:lnTo>
                    <a:pt x="3" y="22"/>
                  </a:lnTo>
                  <a:lnTo>
                    <a:pt x="3" y="22"/>
                  </a:lnTo>
                  <a:lnTo>
                    <a:pt x="3" y="21"/>
                  </a:lnTo>
                  <a:lnTo>
                    <a:pt x="2" y="21"/>
                  </a:lnTo>
                  <a:lnTo>
                    <a:pt x="2" y="20"/>
                  </a:lnTo>
                  <a:lnTo>
                    <a:pt x="2" y="20"/>
                  </a:lnTo>
                  <a:lnTo>
                    <a:pt x="2" y="20"/>
                  </a:lnTo>
                  <a:lnTo>
                    <a:pt x="2" y="20"/>
                  </a:lnTo>
                  <a:lnTo>
                    <a:pt x="2" y="20"/>
                  </a:lnTo>
                  <a:lnTo>
                    <a:pt x="2" y="20"/>
                  </a:lnTo>
                  <a:lnTo>
                    <a:pt x="2" y="20"/>
                  </a:lnTo>
                  <a:lnTo>
                    <a:pt x="2" y="20"/>
                  </a:lnTo>
                  <a:lnTo>
                    <a:pt x="2" y="20"/>
                  </a:lnTo>
                  <a:lnTo>
                    <a:pt x="2" y="20"/>
                  </a:lnTo>
                  <a:lnTo>
                    <a:pt x="2" y="18"/>
                  </a:lnTo>
                  <a:lnTo>
                    <a:pt x="2" y="18"/>
                  </a:lnTo>
                  <a:lnTo>
                    <a:pt x="2" y="18"/>
                  </a:lnTo>
                  <a:lnTo>
                    <a:pt x="2" y="18"/>
                  </a:lnTo>
                  <a:lnTo>
                    <a:pt x="0" y="17"/>
                  </a:lnTo>
                  <a:lnTo>
                    <a:pt x="0" y="16"/>
                  </a:lnTo>
                  <a:lnTo>
                    <a:pt x="0" y="16"/>
                  </a:lnTo>
                  <a:lnTo>
                    <a:pt x="0" y="16"/>
                  </a:lnTo>
                  <a:lnTo>
                    <a:pt x="0" y="14"/>
                  </a:lnTo>
                  <a:lnTo>
                    <a:pt x="0" y="14"/>
                  </a:lnTo>
                  <a:lnTo>
                    <a:pt x="0" y="14"/>
                  </a:lnTo>
                  <a:lnTo>
                    <a:pt x="0" y="14"/>
                  </a:lnTo>
                  <a:lnTo>
                    <a:pt x="0" y="14"/>
                  </a:lnTo>
                  <a:lnTo>
                    <a:pt x="0" y="13"/>
                  </a:lnTo>
                  <a:lnTo>
                    <a:pt x="0" y="13"/>
                  </a:lnTo>
                  <a:lnTo>
                    <a:pt x="0" y="13"/>
                  </a:lnTo>
                  <a:lnTo>
                    <a:pt x="0" y="13"/>
                  </a:lnTo>
                  <a:lnTo>
                    <a:pt x="2" y="13"/>
                  </a:lnTo>
                  <a:lnTo>
                    <a:pt x="2" y="13"/>
                  </a:lnTo>
                  <a:lnTo>
                    <a:pt x="2" y="13"/>
                  </a:lnTo>
                  <a:lnTo>
                    <a:pt x="2" y="12"/>
                  </a:lnTo>
                  <a:lnTo>
                    <a:pt x="2" y="12"/>
                  </a:lnTo>
                  <a:lnTo>
                    <a:pt x="2" y="12"/>
                  </a:lnTo>
                  <a:lnTo>
                    <a:pt x="2" y="12"/>
                  </a:lnTo>
                  <a:lnTo>
                    <a:pt x="2" y="12"/>
                  </a:lnTo>
                  <a:lnTo>
                    <a:pt x="2" y="12"/>
                  </a:lnTo>
                  <a:lnTo>
                    <a:pt x="2" y="12"/>
                  </a:lnTo>
                  <a:lnTo>
                    <a:pt x="2" y="11"/>
                  </a:lnTo>
                  <a:lnTo>
                    <a:pt x="2" y="11"/>
                  </a:lnTo>
                  <a:lnTo>
                    <a:pt x="3" y="11"/>
                  </a:lnTo>
                  <a:lnTo>
                    <a:pt x="3" y="9"/>
                  </a:lnTo>
                  <a:lnTo>
                    <a:pt x="3" y="9"/>
                  </a:lnTo>
                  <a:lnTo>
                    <a:pt x="3" y="9"/>
                  </a:lnTo>
                  <a:lnTo>
                    <a:pt x="3" y="9"/>
                  </a:lnTo>
                  <a:lnTo>
                    <a:pt x="3" y="9"/>
                  </a:lnTo>
                  <a:lnTo>
                    <a:pt x="3" y="9"/>
                  </a:lnTo>
                  <a:lnTo>
                    <a:pt x="3" y="9"/>
                  </a:lnTo>
                  <a:lnTo>
                    <a:pt x="3" y="8"/>
                  </a:lnTo>
                  <a:lnTo>
                    <a:pt x="3" y="7"/>
                  </a:lnTo>
                  <a:lnTo>
                    <a:pt x="4" y="6"/>
                  </a:lnTo>
                  <a:lnTo>
                    <a:pt x="4" y="6"/>
                  </a:lnTo>
                  <a:lnTo>
                    <a:pt x="4" y="6"/>
                  </a:lnTo>
                  <a:lnTo>
                    <a:pt x="4" y="6"/>
                  </a:lnTo>
                  <a:lnTo>
                    <a:pt x="4" y="6"/>
                  </a:lnTo>
                  <a:lnTo>
                    <a:pt x="4" y="4"/>
                  </a:lnTo>
                  <a:lnTo>
                    <a:pt x="4" y="4"/>
                  </a:lnTo>
                  <a:lnTo>
                    <a:pt x="4" y="4"/>
                  </a:lnTo>
                  <a:lnTo>
                    <a:pt x="4" y="4"/>
                  </a:lnTo>
                  <a:lnTo>
                    <a:pt x="4" y="4"/>
                  </a:lnTo>
                  <a:lnTo>
                    <a:pt x="4" y="4"/>
                  </a:lnTo>
                  <a:lnTo>
                    <a:pt x="4" y="4"/>
                  </a:lnTo>
                  <a:lnTo>
                    <a:pt x="4" y="4"/>
                  </a:lnTo>
                  <a:lnTo>
                    <a:pt x="4" y="4"/>
                  </a:lnTo>
                  <a:lnTo>
                    <a:pt x="4" y="4"/>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6" y="3"/>
                  </a:lnTo>
                  <a:lnTo>
                    <a:pt x="6" y="3"/>
                  </a:lnTo>
                  <a:lnTo>
                    <a:pt x="6" y="2"/>
                  </a:lnTo>
                  <a:lnTo>
                    <a:pt x="6" y="2"/>
                  </a:lnTo>
                  <a:lnTo>
                    <a:pt x="6" y="2"/>
                  </a:lnTo>
                  <a:lnTo>
                    <a:pt x="6" y="2"/>
                  </a:lnTo>
                  <a:lnTo>
                    <a:pt x="6" y="2"/>
                  </a:lnTo>
                  <a:lnTo>
                    <a:pt x="6" y="2"/>
                  </a:lnTo>
                  <a:lnTo>
                    <a:pt x="6" y="2"/>
                  </a:lnTo>
                  <a:lnTo>
                    <a:pt x="6" y="2"/>
                  </a:lnTo>
                  <a:lnTo>
                    <a:pt x="6" y="2"/>
                  </a:lnTo>
                  <a:lnTo>
                    <a:pt x="6" y="2"/>
                  </a:lnTo>
                  <a:lnTo>
                    <a:pt x="6" y="3"/>
                  </a:lnTo>
                  <a:lnTo>
                    <a:pt x="6" y="3"/>
                  </a:lnTo>
                  <a:lnTo>
                    <a:pt x="6" y="3"/>
                  </a:lnTo>
                  <a:lnTo>
                    <a:pt x="6" y="3"/>
                  </a:lnTo>
                  <a:lnTo>
                    <a:pt x="7" y="3"/>
                  </a:lnTo>
                  <a:lnTo>
                    <a:pt x="7" y="3"/>
                  </a:lnTo>
                  <a:lnTo>
                    <a:pt x="7" y="3"/>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2"/>
                  </a:lnTo>
                  <a:lnTo>
                    <a:pt x="8" y="2"/>
                  </a:lnTo>
                  <a:lnTo>
                    <a:pt x="8" y="2"/>
                  </a:lnTo>
                  <a:lnTo>
                    <a:pt x="8" y="2"/>
                  </a:lnTo>
                  <a:lnTo>
                    <a:pt x="9" y="2"/>
                  </a:lnTo>
                  <a:lnTo>
                    <a:pt x="9" y="2"/>
                  </a:lnTo>
                  <a:lnTo>
                    <a:pt x="8" y="2"/>
                  </a:lnTo>
                  <a:lnTo>
                    <a:pt x="8" y="2"/>
                  </a:lnTo>
                  <a:lnTo>
                    <a:pt x="8" y="2"/>
                  </a:lnTo>
                  <a:lnTo>
                    <a:pt x="9" y="2"/>
                  </a:lnTo>
                  <a:lnTo>
                    <a:pt x="9" y="3"/>
                  </a:lnTo>
                  <a:lnTo>
                    <a:pt x="9" y="3"/>
                  </a:lnTo>
                  <a:lnTo>
                    <a:pt x="9" y="3"/>
                  </a:lnTo>
                  <a:lnTo>
                    <a:pt x="9" y="3"/>
                  </a:lnTo>
                  <a:lnTo>
                    <a:pt x="9" y="3"/>
                  </a:lnTo>
                  <a:lnTo>
                    <a:pt x="9" y="3"/>
                  </a:lnTo>
                  <a:lnTo>
                    <a:pt x="9" y="3"/>
                  </a:lnTo>
                  <a:lnTo>
                    <a:pt x="9" y="4"/>
                  </a:lnTo>
                  <a:lnTo>
                    <a:pt x="9" y="4"/>
                  </a:lnTo>
                  <a:lnTo>
                    <a:pt x="9" y="4"/>
                  </a:lnTo>
                  <a:lnTo>
                    <a:pt x="8" y="4"/>
                  </a:lnTo>
                  <a:lnTo>
                    <a:pt x="8" y="4"/>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2835"/>
            <p:cNvSpPr>
              <a:spLocks noEditPoints="1"/>
            </p:cNvSpPr>
            <p:nvPr/>
          </p:nvSpPr>
          <p:spPr bwMode="auto">
            <a:xfrm>
              <a:off x="5470525" y="3649878"/>
              <a:ext cx="198438" cy="227013"/>
            </a:xfrm>
            <a:custGeom>
              <a:avLst/>
              <a:gdLst>
                <a:gd name="T0" fmla="*/ 14 w 125"/>
                <a:gd name="T1" fmla="*/ 139 h 143"/>
                <a:gd name="T2" fmla="*/ 28 w 125"/>
                <a:gd name="T3" fmla="*/ 129 h 143"/>
                <a:gd name="T4" fmla="*/ 29 w 125"/>
                <a:gd name="T5" fmla="*/ 128 h 143"/>
                <a:gd name="T6" fmla="*/ 34 w 125"/>
                <a:gd name="T7" fmla="*/ 119 h 143"/>
                <a:gd name="T8" fmla="*/ 34 w 125"/>
                <a:gd name="T9" fmla="*/ 117 h 143"/>
                <a:gd name="T10" fmla="*/ 41 w 125"/>
                <a:gd name="T11" fmla="*/ 106 h 143"/>
                <a:gd name="T12" fmla="*/ 94 w 125"/>
                <a:gd name="T13" fmla="*/ 98 h 143"/>
                <a:gd name="T14" fmla="*/ 39 w 125"/>
                <a:gd name="T15" fmla="*/ 93 h 143"/>
                <a:gd name="T16" fmla="*/ 33 w 125"/>
                <a:gd name="T17" fmla="*/ 89 h 143"/>
                <a:gd name="T18" fmla="*/ 34 w 125"/>
                <a:gd name="T19" fmla="*/ 88 h 143"/>
                <a:gd name="T20" fmla="*/ 37 w 125"/>
                <a:gd name="T21" fmla="*/ 83 h 143"/>
                <a:gd name="T22" fmla="*/ 44 w 125"/>
                <a:gd name="T23" fmla="*/ 83 h 143"/>
                <a:gd name="T24" fmla="*/ 50 w 125"/>
                <a:gd name="T25" fmla="*/ 88 h 143"/>
                <a:gd name="T26" fmla="*/ 47 w 125"/>
                <a:gd name="T27" fmla="*/ 98 h 143"/>
                <a:gd name="T28" fmla="*/ 42 w 125"/>
                <a:gd name="T29" fmla="*/ 97 h 143"/>
                <a:gd name="T30" fmla="*/ 39 w 125"/>
                <a:gd name="T31" fmla="*/ 93 h 143"/>
                <a:gd name="T32" fmla="*/ 39 w 125"/>
                <a:gd name="T33" fmla="*/ 89 h 143"/>
                <a:gd name="T34" fmla="*/ 37 w 125"/>
                <a:gd name="T35" fmla="*/ 88 h 143"/>
                <a:gd name="T36" fmla="*/ 38 w 125"/>
                <a:gd name="T37" fmla="*/ 85 h 143"/>
                <a:gd name="T38" fmla="*/ 43 w 125"/>
                <a:gd name="T39" fmla="*/ 82 h 143"/>
                <a:gd name="T40" fmla="*/ 55 w 125"/>
                <a:gd name="T41" fmla="*/ 79 h 143"/>
                <a:gd name="T42" fmla="*/ 34 w 125"/>
                <a:gd name="T43" fmla="*/ 80 h 143"/>
                <a:gd name="T44" fmla="*/ 61 w 125"/>
                <a:gd name="T45" fmla="*/ 87 h 143"/>
                <a:gd name="T46" fmla="*/ 53 w 125"/>
                <a:gd name="T47" fmla="*/ 89 h 143"/>
                <a:gd name="T48" fmla="*/ 55 w 125"/>
                <a:gd name="T49" fmla="*/ 82 h 143"/>
                <a:gd name="T50" fmla="*/ 67 w 125"/>
                <a:gd name="T51" fmla="*/ 78 h 143"/>
                <a:gd name="T52" fmla="*/ 65 w 125"/>
                <a:gd name="T53" fmla="*/ 78 h 143"/>
                <a:gd name="T54" fmla="*/ 55 w 125"/>
                <a:gd name="T55" fmla="*/ 68 h 143"/>
                <a:gd name="T56" fmla="*/ 85 w 125"/>
                <a:gd name="T57" fmla="*/ 55 h 143"/>
                <a:gd name="T58" fmla="*/ 100 w 125"/>
                <a:gd name="T59" fmla="*/ 35 h 143"/>
                <a:gd name="T60" fmla="*/ 104 w 125"/>
                <a:gd name="T61" fmla="*/ 46 h 143"/>
                <a:gd name="T62" fmla="*/ 102 w 125"/>
                <a:gd name="T63" fmla="*/ 52 h 143"/>
                <a:gd name="T64" fmla="*/ 98 w 125"/>
                <a:gd name="T65" fmla="*/ 63 h 143"/>
                <a:gd name="T66" fmla="*/ 92 w 125"/>
                <a:gd name="T67" fmla="*/ 75 h 143"/>
                <a:gd name="T68" fmla="*/ 90 w 125"/>
                <a:gd name="T69" fmla="*/ 73 h 143"/>
                <a:gd name="T70" fmla="*/ 88 w 125"/>
                <a:gd name="T71" fmla="*/ 74 h 143"/>
                <a:gd name="T72" fmla="*/ 78 w 125"/>
                <a:gd name="T73" fmla="*/ 77 h 143"/>
                <a:gd name="T74" fmla="*/ 75 w 125"/>
                <a:gd name="T75" fmla="*/ 78 h 143"/>
                <a:gd name="T76" fmla="*/ 70 w 125"/>
                <a:gd name="T77" fmla="*/ 84 h 143"/>
                <a:gd name="T78" fmla="*/ 66 w 125"/>
                <a:gd name="T79" fmla="*/ 80 h 143"/>
                <a:gd name="T80" fmla="*/ 61 w 125"/>
                <a:gd name="T81" fmla="*/ 78 h 143"/>
                <a:gd name="T82" fmla="*/ 55 w 125"/>
                <a:gd name="T83" fmla="*/ 79 h 143"/>
                <a:gd name="T84" fmla="*/ 48 w 125"/>
                <a:gd name="T85" fmla="*/ 82 h 143"/>
                <a:gd name="T86" fmla="*/ 47 w 125"/>
                <a:gd name="T87" fmla="*/ 78 h 143"/>
                <a:gd name="T88" fmla="*/ 60 w 125"/>
                <a:gd name="T89" fmla="*/ 71 h 143"/>
                <a:gd name="T90" fmla="*/ 71 w 125"/>
                <a:gd name="T91" fmla="*/ 71 h 143"/>
                <a:gd name="T92" fmla="*/ 75 w 125"/>
                <a:gd name="T93" fmla="*/ 63 h 143"/>
                <a:gd name="T94" fmla="*/ 76 w 125"/>
                <a:gd name="T95" fmla="*/ 61 h 143"/>
                <a:gd name="T96" fmla="*/ 88 w 125"/>
                <a:gd name="T97" fmla="*/ 55 h 143"/>
                <a:gd name="T98" fmla="*/ 93 w 125"/>
                <a:gd name="T99" fmla="*/ 41 h 143"/>
                <a:gd name="T100" fmla="*/ 94 w 125"/>
                <a:gd name="T101" fmla="*/ 32 h 143"/>
                <a:gd name="T102" fmla="*/ 98 w 125"/>
                <a:gd name="T103" fmla="*/ 31 h 143"/>
                <a:gd name="T104" fmla="*/ 100 w 125"/>
                <a:gd name="T105" fmla="*/ 3 h 143"/>
                <a:gd name="T106" fmla="*/ 113 w 125"/>
                <a:gd name="T107" fmla="*/ 10 h 143"/>
                <a:gd name="T108" fmla="*/ 121 w 125"/>
                <a:gd name="T109" fmla="*/ 12 h 143"/>
                <a:gd name="T110" fmla="*/ 120 w 125"/>
                <a:gd name="T111" fmla="*/ 19 h 143"/>
                <a:gd name="T112" fmla="*/ 109 w 125"/>
                <a:gd name="T113" fmla="*/ 26 h 143"/>
                <a:gd name="T114" fmla="*/ 99 w 125"/>
                <a:gd name="T115" fmla="*/ 24 h 143"/>
                <a:gd name="T116" fmla="*/ 97 w 125"/>
                <a:gd name="T117" fmla="*/ 28 h 143"/>
                <a:gd name="T118" fmla="*/ 93 w 125"/>
                <a:gd name="T119" fmla="*/ 23 h 143"/>
                <a:gd name="T120" fmla="*/ 99 w 125"/>
                <a:gd name="T121" fmla="*/ 18 h 143"/>
                <a:gd name="T122" fmla="*/ 102 w 125"/>
                <a:gd name="T12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 h="143">
                  <a:moveTo>
                    <a:pt x="5" y="142"/>
                  </a:moveTo>
                  <a:lnTo>
                    <a:pt x="6" y="142"/>
                  </a:lnTo>
                  <a:lnTo>
                    <a:pt x="5" y="143"/>
                  </a:lnTo>
                  <a:lnTo>
                    <a:pt x="5" y="142"/>
                  </a:lnTo>
                  <a:close/>
                  <a:moveTo>
                    <a:pt x="1" y="142"/>
                  </a:moveTo>
                  <a:lnTo>
                    <a:pt x="0" y="142"/>
                  </a:lnTo>
                  <a:lnTo>
                    <a:pt x="1" y="142"/>
                  </a:lnTo>
                  <a:close/>
                  <a:moveTo>
                    <a:pt x="8" y="142"/>
                  </a:moveTo>
                  <a:lnTo>
                    <a:pt x="6" y="142"/>
                  </a:lnTo>
                  <a:lnTo>
                    <a:pt x="8" y="142"/>
                  </a:lnTo>
                  <a:lnTo>
                    <a:pt x="8" y="140"/>
                  </a:lnTo>
                  <a:lnTo>
                    <a:pt x="8" y="142"/>
                  </a:lnTo>
                  <a:close/>
                  <a:moveTo>
                    <a:pt x="14" y="139"/>
                  </a:moveTo>
                  <a:lnTo>
                    <a:pt x="13" y="139"/>
                  </a:lnTo>
                  <a:lnTo>
                    <a:pt x="14" y="139"/>
                  </a:lnTo>
                  <a:close/>
                  <a:moveTo>
                    <a:pt x="24" y="131"/>
                  </a:moveTo>
                  <a:lnTo>
                    <a:pt x="24" y="130"/>
                  </a:lnTo>
                  <a:lnTo>
                    <a:pt x="24" y="131"/>
                  </a:lnTo>
                  <a:close/>
                  <a:moveTo>
                    <a:pt x="22" y="130"/>
                  </a:moveTo>
                  <a:lnTo>
                    <a:pt x="22" y="129"/>
                  </a:lnTo>
                  <a:lnTo>
                    <a:pt x="22" y="130"/>
                  </a:lnTo>
                  <a:close/>
                  <a:moveTo>
                    <a:pt x="24" y="129"/>
                  </a:moveTo>
                  <a:lnTo>
                    <a:pt x="24" y="128"/>
                  </a:lnTo>
                  <a:lnTo>
                    <a:pt x="24" y="129"/>
                  </a:lnTo>
                  <a:close/>
                  <a:moveTo>
                    <a:pt x="104" y="128"/>
                  </a:moveTo>
                  <a:lnTo>
                    <a:pt x="106" y="128"/>
                  </a:lnTo>
                  <a:lnTo>
                    <a:pt x="104" y="128"/>
                  </a:lnTo>
                  <a:close/>
                  <a:moveTo>
                    <a:pt x="29" y="128"/>
                  </a:moveTo>
                  <a:lnTo>
                    <a:pt x="29" y="129"/>
                  </a:lnTo>
                  <a:lnTo>
                    <a:pt x="28" y="129"/>
                  </a:lnTo>
                  <a:lnTo>
                    <a:pt x="27" y="129"/>
                  </a:lnTo>
                  <a:lnTo>
                    <a:pt x="28" y="129"/>
                  </a:lnTo>
                  <a:lnTo>
                    <a:pt x="28" y="130"/>
                  </a:lnTo>
                  <a:lnTo>
                    <a:pt x="27" y="130"/>
                  </a:lnTo>
                  <a:lnTo>
                    <a:pt x="27" y="131"/>
                  </a:lnTo>
                  <a:lnTo>
                    <a:pt x="27" y="130"/>
                  </a:lnTo>
                  <a:lnTo>
                    <a:pt x="27" y="129"/>
                  </a:lnTo>
                  <a:lnTo>
                    <a:pt x="28" y="129"/>
                  </a:lnTo>
                  <a:lnTo>
                    <a:pt x="28" y="128"/>
                  </a:lnTo>
                  <a:lnTo>
                    <a:pt x="29" y="128"/>
                  </a:lnTo>
                  <a:lnTo>
                    <a:pt x="29" y="126"/>
                  </a:lnTo>
                  <a:lnTo>
                    <a:pt x="30" y="128"/>
                  </a:lnTo>
                  <a:lnTo>
                    <a:pt x="29" y="128"/>
                  </a:lnTo>
                  <a:lnTo>
                    <a:pt x="30" y="128"/>
                  </a:lnTo>
                  <a:lnTo>
                    <a:pt x="29" y="128"/>
                  </a:lnTo>
                  <a:close/>
                  <a:moveTo>
                    <a:pt x="28" y="125"/>
                  </a:moveTo>
                  <a:lnTo>
                    <a:pt x="28" y="126"/>
                  </a:lnTo>
                  <a:lnTo>
                    <a:pt x="28" y="125"/>
                  </a:lnTo>
                  <a:close/>
                  <a:moveTo>
                    <a:pt x="98" y="124"/>
                  </a:moveTo>
                  <a:lnTo>
                    <a:pt x="98" y="125"/>
                  </a:lnTo>
                  <a:lnTo>
                    <a:pt x="98" y="124"/>
                  </a:lnTo>
                  <a:close/>
                  <a:moveTo>
                    <a:pt x="32" y="124"/>
                  </a:moveTo>
                  <a:lnTo>
                    <a:pt x="30" y="124"/>
                  </a:lnTo>
                  <a:lnTo>
                    <a:pt x="32" y="124"/>
                  </a:lnTo>
                  <a:lnTo>
                    <a:pt x="32" y="122"/>
                  </a:lnTo>
                  <a:lnTo>
                    <a:pt x="32" y="124"/>
                  </a:lnTo>
                  <a:close/>
                  <a:moveTo>
                    <a:pt x="33" y="121"/>
                  </a:moveTo>
                  <a:lnTo>
                    <a:pt x="33" y="120"/>
                  </a:lnTo>
                  <a:lnTo>
                    <a:pt x="33" y="121"/>
                  </a:lnTo>
                  <a:close/>
                  <a:moveTo>
                    <a:pt x="34" y="119"/>
                  </a:moveTo>
                  <a:lnTo>
                    <a:pt x="36" y="119"/>
                  </a:lnTo>
                  <a:lnTo>
                    <a:pt x="34" y="119"/>
                  </a:lnTo>
                  <a:close/>
                  <a:moveTo>
                    <a:pt x="39" y="117"/>
                  </a:moveTo>
                  <a:lnTo>
                    <a:pt x="38" y="117"/>
                  </a:lnTo>
                  <a:lnTo>
                    <a:pt x="39" y="117"/>
                  </a:lnTo>
                  <a:close/>
                  <a:moveTo>
                    <a:pt x="37" y="117"/>
                  </a:moveTo>
                  <a:lnTo>
                    <a:pt x="36" y="117"/>
                  </a:lnTo>
                  <a:lnTo>
                    <a:pt x="36" y="119"/>
                  </a:lnTo>
                  <a:lnTo>
                    <a:pt x="34" y="119"/>
                  </a:lnTo>
                  <a:lnTo>
                    <a:pt x="34" y="117"/>
                  </a:lnTo>
                  <a:lnTo>
                    <a:pt x="34" y="119"/>
                  </a:lnTo>
                  <a:lnTo>
                    <a:pt x="34" y="117"/>
                  </a:lnTo>
                  <a:lnTo>
                    <a:pt x="34" y="119"/>
                  </a:lnTo>
                  <a:lnTo>
                    <a:pt x="36" y="117"/>
                  </a:lnTo>
                  <a:lnTo>
                    <a:pt x="34" y="117"/>
                  </a:lnTo>
                  <a:lnTo>
                    <a:pt x="36" y="117"/>
                  </a:lnTo>
                  <a:lnTo>
                    <a:pt x="37" y="117"/>
                  </a:lnTo>
                  <a:lnTo>
                    <a:pt x="37" y="116"/>
                  </a:lnTo>
                  <a:lnTo>
                    <a:pt x="37" y="117"/>
                  </a:lnTo>
                  <a:lnTo>
                    <a:pt x="37" y="116"/>
                  </a:lnTo>
                  <a:lnTo>
                    <a:pt x="37" y="117"/>
                  </a:lnTo>
                  <a:close/>
                  <a:moveTo>
                    <a:pt x="38" y="110"/>
                  </a:moveTo>
                  <a:lnTo>
                    <a:pt x="37" y="110"/>
                  </a:lnTo>
                  <a:lnTo>
                    <a:pt x="38" y="110"/>
                  </a:lnTo>
                  <a:close/>
                  <a:moveTo>
                    <a:pt x="37" y="108"/>
                  </a:moveTo>
                  <a:lnTo>
                    <a:pt x="37" y="107"/>
                  </a:lnTo>
                  <a:lnTo>
                    <a:pt x="37" y="108"/>
                  </a:lnTo>
                  <a:close/>
                  <a:moveTo>
                    <a:pt x="42" y="105"/>
                  </a:moveTo>
                  <a:lnTo>
                    <a:pt x="42" y="106"/>
                  </a:lnTo>
                  <a:lnTo>
                    <a:pt x="41" y="106"/>
                  </a:lnTo>
                  <a:lnTo>
                    <a:pt x="41" y="105"/>
                  </a:lnTo>
                  <a:lnTo>
                    <a:pt x="42" y="105"/>
                  </a:lnTo>
                  <a:close/>
                  <a:moveTo>
                    <a:pt x="39" y="105"/>
                  </a:moveTo>
                  <a:lnTo>
                    <a:pt x="41" y="105"/>
                  </a:lnTo>
                  <a:lnTo>
                    <a:pt x="39" y="105"/>
                  </a:lnTo>
                  <a:close/>
                  <a:moveTo>
                    <a:pt x="44" y="103"/>
                  </a:moveTo>
                  <a:lnTo>
                    <a:pt x="44" y="105"/>
                  </a:lnTo>
                  <a:lnTo>
                    <a:pt x="43" y="105"/>
                  </a:lnTo>
                  <a:lnTo>
                    <a:pt x="43" y="103"/>
                  </a:lnTo>
                  <a:lnTo>
                    <a:pt x="44" y="103"/>
                  </a:lnTo>
                  <a:lnTo>
                    <a:pt x="44" y="102"/>
                  </a:lnTo>
                  <a:lnTo>
                    <a:pt x="44" y="103"/>
                  </a:lnTo>
                  <a:close/>
                  <a:moveTo>
                    <a:pt x="94" y="98"/>
                  </a:moveTo>
                  <a:lnTo>
                    <a:pt x="93" y="98"/>
                  </a:lnTo>
                  <a:lnTo>
                    <a:pt x="94" y="98"/>
                  </a:lnTo>
                  <a:close/>
                  <a:moveTo>
                    <a:pt x="37" y="97"/>
                  </a:moveTo>
                  <a:lnTo>
                    <a:pt x="37" y="96"/>
                  </a:lnTo>
                  <a:lnTo>
                    <a:pt x="38" y="96"/>
                  </a:lnTo>
                  <a:lnTo>
                    <a:pt x="38" y="97"/>
                  </a:lnTo>
                  <a:lnTo>
                    <a:pt x="37" y="97"/>
                  </a:lnTo>
                  <a:close/>
                  <a:moveTo>
                    <a:pt x="41" y="93"/>
                  </a:moveTo>
                  <a:lnTo>
                    <a:pt x="41" y="92"/>
                  </a:lnTo>
                  <a:lnTo>
                    <a:pt x="41" y="93"/>
                  </a:lnTo>
                  <a:close/>
                  <a:moveTo>
                    <a:pt x="41" y="91"/>
                  </a:moveTo>
                  <a:lnTo>
                    <a:pt x="42" y="91"/>
                  </a:lnTo>
                  <a:lnTo>
                    <a:pt x="41" y="92"/>
                  </a:lnTo>
                  <a:lnTo>
                    <a:pt x="41" y="91"/>
                  </a:lnTo>
                  <a:close/>
                  <a:moveTo>
                    <a:pt x="39" y="91"/>
                  </a:moveTo>
                  <a:lnTo>
                    <a:pt x="39" y="92"/>
                  </a:lnTo>
                  <a:lnTo>
                    <a:pt x="39" y="93"/>
                  </a:lnTo>
                  <a:lnTo>
                    <a:pt x="38" y="93"/>
                  </a:lnTo>
                  <a:lnTo>
                    <a:pt x="39" y="93"/>
                  </a:lnTo>
                  <a:lnTo>
                    <a:pt x="39" y="92"/>
                  </a:lnTo>
                  <a:lnTo>
                    <a:pt x="39" y="91"/>
                  </a:lnTo>
                  <a:close/>
                  <a:moveTo>
                    <a:pt x="42" y="91"/>
                  </a:moveTo>
                  <a:lnTo>
                    <a:pt x="41" y="91"/>
                  </a:lnTo>
                  <a:lnTo>
                    <a:pt x="42" y="91"/>
                  </a:lnTo>
                  <a:close/>
                  <a:moveTo>
                    <a:pt x="53" y="89"/>
                  </a:moveTo>
                  <a:lnTo>
                    <a:pt x="52" y="89"/>
                  </a:lnTo>
                  <a:lnTo>
                    <a:pt x="53" y="89"/>
                  </a:lnTo>
                  <a:close/>
                  <a:moveTo>
                    <a:pt x="33" y="89"/>
                  </a:moveTo>
                  <a:lnTo>
                    <a:pt x="33" y="91"/>
                  </a:lnTo>
                  <a:lnTo>
                    <a:pt x="32" y="91"/>
                  </a:lnTo>
                  <a:lnTo>
                    <a:pt x="32" y="89"/>
                  </a:lnTo>
                  <a:lnTo>
                    <a:pt x="33" y="89"/>
                  </a:lnTo>
                  <a:close/>
                  <a:moveTo>
                    <a:pt x="33" y="89"/>
                  </a:moveTo>
                  <a:lnTo>
                    <a:pt x="33" y="88"/>
                  </a:lnTo>
                  <a:lnTo>
                    <a:pt x="33" y="89"/>
                  </a:lnTo>
                  <a:lnTo>
                    <a:pt x="33" y="88"/>
                  </a:lnTo>
                  <a:lnTo>
                    <a:pt x="33" y="89"/>
                  </a:lnTo>
                  <a:close/>
                  <a:moveTo>
                    <a:pt x="93" y="88"/>
                  </a:moveTo>
                  <a:lnTo>
                    <a:pt x="92" y="88"/>
                  </a:lnTo>
                  <a:lnTo>
                    <a:pt x="92" y="87"/>
                  </a:lnTo>
                  <a:lnTo>
                    <a:pt x="93" y="87"/>
                  </a:lnTo>
                  <a:lnTo>
                    <a:pt x="93" y="88"/>
                  </a:lnTo>
                  <a:close/>
                  <a:moveTo>
                    <a:pt x="34" y="88"/>
                  </a:moveTo>
                  <a:lnTo>
                    <a:pt x="34" y="89"/>
                  </a:lnTo>
                  <a:lnTo>
                    <a:pt x="34" y="88"/>
                  </a:lnTo>
                  <a:lnTo>
                    <a:pt x="33" y="88"/>
                  </a:lnTo>
                  <a:lnTo>
                    <a:pt x="34" y="88"/>
                  </a:lnTo>
                  <a:lnTo>
                    <a:pt x="34" y="87"/>
                  </a:lnTo>
                  <a:lnTo>
                    <a:pt x="34" y="88"/>
                  </a:lnTo>
                  <a:close/>
                  <a:moveTo>
                    <a:pt x="34" y="87"/>
                  </a:moveTo>
                  <a:lnTo>
                    <a:pt x="34" y="85"/>
                  </a:lnTo>
                  <a:lnTo>
                    <a:pt x="34" y="87"/>
                  </a:lnTo>
                  <a:close/>
                  <a:moveTo>
                    <a:pt x="37" y="85"/>
                  </a:moveTo>
                  <a:lnTo>
                    <a:pt x="36" y="87"/>
                  </a:lnTo>
                  <a:lnTo>
                    <a:pt x="36" y="85"/>
                  </a:lnTo>
                  <a:lnTo>
                    <a:pt x="37" y="85"/>
                  </a:lnTo>
                  <a:close/>
                  <a:moveTo>
                    <a:pt x="37" y="84"/>
                  </a:moveTo>
                  <a:lnTo>
                    <a:pt x="37" y="85"/>
                  </a:lnTo>
                  <a:lnTo>
                    <a:pt x="36" y="85"/>
                  </a:lnTo>
                  <a:lnTo>
                    <a:pt x="37" y="84"/>
                  </a:lnTo>
                  <a:close/>
                  <a:moveTo>
                    <a:pt x="38" y="83"/>
                  </a:moveTo>
                  <a:lnTo>
                    <a:pt x="37" y="83"/>
                  </a:lnTo>
                  <a:lnTo>
                    <a:pt x="37" y="82"/>
                  </a:lnTo>
                  <a:lnTo>
                    <a:pt x="37" y="83"/>
                  </a:lnTo>
                  <a:lnTo>
                    <a:pt x="38" y="83"/>
                  </a:lnTo>
                  <a:close/>
                  <a:moveTo>
                    <a:pt x="92" y="83"/>
                  </a:moveTo>
                  <a:lnTo>
                    <a:pt x="92" y="82"/>
                  </a:lnTo>
                  <a:lnTo>
                    <a:pt x="92" y="83"/>
                  </a:lnTo>
                  <a:close/>
                  <a:moveTo>
                    <a:pt x="51" y="82"/>
                  </a:moveTo>
                  <a:lnTo>
                    <a:pt x="52" y="82"/>
                  </a:lnTo>
                  <a:lnTo>
                    <a:pt x="52" y="83"/>
                  </a:lnTo>
                  <a:lnTo>
                    <a:pt x="52" y="82"/>
                  </a:lnTo>
                  <a:lnTo>
                    <a:pt x="51" y="82"/>
                  </a:lnTo>
                  <a:lnTo>
                    <a:pt x="51" y="83"/>
                  </a:lnTo>
                  <a:lnTo>
                    <a:pt x="51" y="82"/>
                  </a:lnTo>
                  <a:close/>
                  <a:moveTo>
                    <a:pt x="44" y="82"/>
                  </a:moveTo>
                  <a:lnTo>
                    <a:pt x="44" y="83"/>
                  </a:lnTo>
                  <a:lnTo>
                    <a:pt x="44" y="84"/>
                  </a:lnTo>
                  <a:lnTo>
                    <a:pt x="46" y="84"/>
                  </a:lnTo>
                  <a:lnTo>
                    <a:pt x="47" y="84"/>
                  </a:lnTo>
                  <a:lnTo>
                    <a:pt x="47" y="83"/>
                  </a:lnTo>
                  <a:lnTo>
                    <a:pt x="48" y="84"/>
                  </a:lnTo>
                  <a:lnTo>
                    <a:pt x="48" y="85"/>
                  </a:lnTo>
                  <a:lnTo>
                    <a:pt x="47" y="85"/>
                  </a:lnTo>
                  <a:lnTo>
                    <a:pt x="47" y="87"/>
                  </a:lnTo>
                  <a:lnTo>
                    <a:pt x="48" y="87"/>
                  </a:lnTo>
                  <a:lnTo>
                    <a:pt x="50" y="87"/>
                  </a:lnTo>
                  <a:lnTo>
                    <a:pt x="48" y="87"/>
                  </a:lnTo>
                  <a:lnTo>
                    <a:pt x="50" y="87"/>
                  </a:lnTo>
                  <a:lnTo>
                    <a:pt x="50" y="88"/>
                  </a:lnTo>
                  <a:lnTo>
                    <a:pt x="50" y="87"/>
                  </a:lnTo>
                  <a:lnTo>
                    <a:pt x="50" y="88"/>
                  </a:lnTo>
                  <a:lnTo>
                    <a:pt x="50" y="87"/>
                  </a:lnTo>
                  <a:lnTo>
                    <a:pt x="50" y="88"/>
                  </a:lnTo>
                  <a:lnTo>
                    <a:pt x="51" y="88"/>
                  </a:lnTo>
                  <a:lnTo>
                    <a:pt x="50" y="88"/>
                  </a:lnTo>
                  <a:lnTo>
                    <a:pt x="50" y="89"/>
                  </a:lnTo>
                  <a:lnTo>
                    <a:pt x="50" y="91"/>
                  </a:lnTo>
                  <a:lnTo>
                    <a:pt x="48" y="89"/>
                  </a:lnTo>
                  <a:lnTo>
                    <a:pt x="48" y="91"/>
                  </a:lnTo>
                  <a:lnTo>
                    <a:pt x="48" y="92"/>
                  </a:lnTo>
                  <a:lnTo>
                    <a:pt x="47" y="92"/>
                  </a:lnTo>
                  <a:lnTo>
                    <a:pt x="47" y="93"/>
                  </a:lnTo>
                  <a:lnTo>
                    <a:pt x="47" y="94"/>
                  </a:lnTo>
                  <a:lnTo>
                    <a:pt x="47" y="96"/>
                  </a:lnTo>
                  <a:lnTo>
                    <a:pt x="47" y="97"/>
                  </a:lnTo>
                  <a:lnTo>
                    <a:pt x="47" y="98"/>
                  </a:lnTo>
                  <a:lnTo>
                    <a:pt x="46" y="98"/>
                  </a:lnTo>
                  <a:lnTo>
                    <a:pt x="44" y="98"/>
                  </a:lnTo>
                  <a:lnTo>
                    <a:pt x="44" y="99"/>
                  </a:lnTo>
                  <a:lnTo>
                    <a:pt x="43" y="99"/>
                  </a:lnTo>
                  <a:lnTo>
                    <a:pt x="43" y="101"/>
                  </a:lnTo>
                  <a:lnTo>
                    <a:pt x="42" y="101"/>
                  </a:lnTo>
                  <a:lnTo>
                    <a:pt x="43" y="101"/>
                  </a:lnTo>
                  <a:lnTo>
                    <a:pt x="43" y="99"/>
                  </a:lnTo>
                  <a:lnTo>
                    <a:pt x="43" y="98"/>
                  </a:lnTo>
                  <a:lnTo>
                    <a:pt x="43" y="97"/>
                  </a:lnTo>
                  <a:lnTo>
                    <a:pt x="42" y="97"/>
                  </a:lnTo>
                  <a:lnTo>
                    <a:pt x="43" y="97"/>
                  </a:lnTo>
                  <a:lnTo>
                    <a:pt x="43" y="96"/>
                  </a:lnTo>
                  <a:lnTo>
                    <a:pt x="42" y="96"/>
                  </a:lnTo>
                  <a:lnTo>
                    <a:pt x="42" y="97"/>
                  </a:lnTo>
                  <a:lnTo>
                    <a:pt x="42" y="98"/>
                  </a:lnTo>
                  <a:lnTo>
                    <a:pt x="42" y="99"/>
                  </a:lnTo>
                  <a:lnTo>
                    <a:pt x="41" y="99"/>
                  </a:lnTo>
                  <a:lnTo>
                    <a:pt x="39" y="99"/>
                  </a:lnTo>
                  <a:lnTo>
                    <a:pt x="39" y="98"/>
                  </a:lnTo>
                  <a:lnTo>
                    <a:pt x="41" y="98"/>
                  </a:lnTo>
                  <a:lnTo>
                    <a:pt x="41" y="97"/>
                  </a:lnTo>
                  <a:lnTo>
                    <a:pt x="41" y="96"/>
                  </a:lnTo>
                  <a:lnTo>
                    <a:pt x="39" y="96"/>
                  </a:lnTo>
                  <a:lnTo>
                    <a:pt x="41" y="96"/>
                  </a:lnTo>
                  <a:lnTo>
                    <a:pt x="39" y="96"/>
                  </a:lnTo>
                  <a:lnTo>
                    <a:pt x="41" y="96"/>
                  </a:lnTo>
                  <a:lnTo>
                    <a:pt x="41" y="94"/>
                  </a:lnTo>
                  <a:lnTo>
                    <a:pt x="39" y="94"/>
                  </a:lnTo>
                  <a:lnTo>
                    <a:pt x="39" y="93"/>
                  </a:lnTo>
                  <a:lnTo>
                    <a:pt x="41" y="93"/>
                  </a:lnTo>
                  <a:lnTo>
                    <a:pt x="41" y="94"/>
                  </a:lnTo>
                  <a:lnTo>
                    <a:pt x="41" y="93"/>
                  </a:lnTo>
                  <a:lnTo>
                    <a:pt x="42" y="93"/>
                  </a:lnTo>
                  <a:lnTo>
                    <a:pt x="42" y="92"/>
                  </a:lnTo>
                  <a:lnTo>
                    <a:pt x="42" y="91"/>
                  </a:lnTo>
                  <a:lnTo>
                    <a:pt x="42" y="89"/>
                  </a:lnTo>
                  <a:lnTo>
                    <a:pt x="42" y="88"/>
                  </a:lnTo>
                  <a:lnTo>
                    <a:pt x="41" y="88"/>
                  </a:lnTo>
                  <a:lnTo>
                    <a:pt x="41" y="87"/>
                  </a:lnTo>
                  <a:lnTo>
                    <a:pt x="39" y="87"/>
                  </a:lnTo>
                  <a:lnTo>
                    <a:pt x="39" y="88"/>
                  </a:lnTo>
                  <a:lnTo>
                    <a:pt x="41" y="88"/>
                  </a:lnTo>
                  <a:lnTo>
                    <a:pt x="39" y="88"/>
                  </a:lnTo>
                  <a:lnTo>
                    <a:pt x="39" y="89"/>
                  </a:lnTo>
                  <a:lnTo>
                    <a:pt x="41" y="89"/>
                  </a:lnTo>
                  <a:lnTo>
                    <a:pt x="41" y="91"/>
                  </a:lnTo>
                  <a:lnTo>
                    <a:pt x="39" y="91"/>
                  </a:lnTo>
                  <a:lnTo>
                    <a:pt x="39" y="89"/>
                  </a:lnTo>
                  <a:lnTo>
                    <a:pt x="41" y="89"/>
                  </a:lnTo>
                  <a:lnTo>
                    <a:pt x="39" y="89"/>
                  </a:lnTo>
                  <a:lnTo>
                    <a:pt x="38" y="89"/>
                  </a:lnTo>
                  <a:lnTo>
                    <a:pt x="38" y="91"/>
                  </a:lnTo>
                  <a:lnTo>
                    <a:pt x="37" y="91"/>
                  </a:lnTo>
                  <a:lnTo>
                    <a:pt x="38" y="91"/>
                  </a:lnTo>
                  <a:lnTo>
                    <a:pt x="38" y="89"/>
                  </a:lnTo>
                  <a:lnTo>
                    <a:pt x="38" y="91"/>
                  </a:lnTo>
                  <a:lnTo>
                    <a:pt x="38" y="89"/>
                  </a:lnTo>
                  <a:lnTo>
                    <a:pt x="37" y="89"/>
                  </a:lnTo>
                  <a:lnTo>
                    <a:pt x="37" y="88"/>
                  </a:lnTo>
                  <a:lnTo>
                    <a:pt x="37" y="87"/>
                  </a:lnTo>
                  <a:lnTo>
                    <a:pt x="37" y="88"/>
                  </a:lnTo>
                  <a:lnTo>
                    <a:pt x="38" y="88"/>
                  </a:lnTo>
                  <a:lnTo>
                    <a:pt x="37" y="88"/>
                  </a:lnTo>
                  <a:lnTo>
                    <a:pt x="38" y="88"/>
                  </a:lnTo>
                  <a:lnTo>
                    <a:pt x="38" y="89"/>
                  </a:lnTo>
                  <a:lnTo>
                    <a:pt x="39" y="89"/>
                  </a:lnTo>
                  <a:lnTo>
                    <a:pt x="38" y="88"/>
                  </a:lnTo>
                  <a:lnTo>
                    <a:pt x="37" y="87"/>
                  </a:lnTo>
                  <a:lnTo>
                    <a:pt x="38" y="87"/>
                  </a:lnTo>
                  <a:lnTo>
                    <a:pt x="37" y="87"/>
                  </a:lnTo>
                  <a:lnTo>
                    <a:pt x="37" y="85"/>
                  </a:lnTo>
                  <a:lnTo>
                    <a:pt x="38" y="85"/>
                  </a:lnTo>
                  <a:lnTo>
                    <a:pt x="38" y="87"/>
                  </a:lnTo>
                  <a:lnTo>
                    <a:pt x="38" y="85"/>
                  </a:lnTo>
                  <a:lnTo>
                    <a:pt x="38" y="84"/>
                  </a:lnTo>
                  <a:lnTo>
                    <a:pt x="38" y="85"/>
                  </a:lnTo>
                  <a:lnTo>
                    <a:pt x="38" y="84"/>
                  </a:lnTo>
                  <a:lnTo>
                    <a:pt x="38" y="85"/>
                  </a:lnTo>
                  <a:lnTo>
                    <a:pt x="38" y="84"/>
                  </a:lnTo>
                  <a:lnTo>
                    <a:pt x="38" y="85"/>
                  </a:lnTo>
                  <a:lnTo>
                    <a:pt x="39" y="85"/>
                  </a:lnTo>
                  <a:lnTo>
                    <a:pt x="39" y="84"/>
                  </a:lnTo>
                  <a:lnTo>
                    <a:pt x="41" y="84"/>
                  </a:lnTo>
                  <a:lnTo>
                    <a:pt x="41" y="83"/>
                  </a:lnTo>
                  <a:lnTo>
                    <a:pt x="41" y="84"/>
                  </a:lnTo>
                  <a:lnTo>
                    <a:pt x="41" y="83"/>
                  </a:lnTo>
                  <a:lnTo>
                    <a:pt x="42" y="83"/>
                  </a:lnTo>
                  <a:lnTo>
                    <a:pt x="42" y="82"/>
                  </a:lnTo>
                  <a:lnTo>
                    <a:pt x="43" y="82"/>
                  </a:lnTo>
                  <a:lnTo>
                    <a:pt x="44" y="82"/>
                  </a:lnTo>
                  <a:close/>
                  <a:moveTo>
                    <a:pt x="90" y="82"/>
                  </a:moveTo>
                  <a:lnTo>
                    <a:pt x="90" y="80"/>
                  </a:lnTo>
                  <a:lnTo>
                    <a:pt x="90" y="82"/>
                  </a:lnTo>
                  <a:close/>
                  <a:moveTo>
                    <a:pt x="52" y="80"/>
                  </a:moveTo>
                  <a:lnTo>
                    <a:pt x="53" y="80"/>
                  </a:lnTo>
                  <a:lnTo>
                    <a:pt x="52" y="80"/>
                  </a:lnTo>
                  <a:lnTo>
                    <a:pt x="53" y="80"/>
                  </a:lnTo>
                  <a:lnTo>
                    <a:pt x="52" y="80"/>
                  </a:lnTo>
                  <a:close/>
                  <a:moveTo>
                    <a:pt x="56" y="80"/>
                  </a:moveTo>
                  <a:lnTo>
                    <a:pt x="55" y="80"/>
                  </a:lnTo>
                  <a:lnTo>
                    <a:pt x="56" y="80"/>
                  </a:lnTo>
                  <a:close/>
                  <a:moveTo>
                    <a:pt x="55" y="79"/>
                  </a:moveTo>
                  <a:lnTo>
                    <a:pt x="55" y="80"/>
                  </a:lnTo>
                  <a:lnTo>
                    <a:pt x="55" y="79"/>
                  </a:lnTo>
                  <a:close/>
                  <a:moveTo>
                    <a:pt x="56" y="80"/>
                  </a:moveTo>
                  <a:lnTo>
                    <a:pt x="55" y="80"/>
                  </a:lnTo>
                  <a:lnTo>
                    <a:pt x="55" y="79"/>
                  </a:lnTo>
                  <a:lnTo>
                    <a:pt x="56" y="79"/>
                  </a:lnTo>
                  <a:lnTo>
                    <a:pt x="56" y="80"/>
                  </a:lnTo>
                  <a:close/>
                  <a:moveTo>
                    <a:pt x="51" y="80"/>
                  </a:moveTo>
                  <a:lnTo>
                    <a:pt x="51" y="79"/>
                  </a:lnTo>
                  <a:lnTo>
                    <a:pt x="52" y="79"/>
                  </a:lnTo>
                  <a:lnTo>
                    <a:pt x="51" y="80"/>
                  </a:lnTo>
                  <a:close/>
                  <a:moveTo>
                    <a:pt x="34" y="79"/>
                  </a:moveTo>
                  <a:lnTo>
                    <a:pt x="36" y="79"/>
                  </a:lnTo>
                  <a:lnTo>
                    <a:pt x="34" y="79"/>
                  </a:lnTo>
                  <a:lnTo>
                    <a:pt x="36" y="79"/>
                  </a:lnTo>
                  <a:lnTo>
                    <a:pt x="36" y="80"/>
                  </a:lnTo>
                  <a:lnTo>
                    <a:pt x="34" y="80"/>
                  </a:lnTo>
                  <a:lnTo>
                    <a:pt x="34" y="79"/>
                  </a:lnTo>
                  <a:close/>
                  <a:moveTo>
                    <a:pt x="61" y="79"/>
                  </a:moveTo>
                  <a:lnTo>
                    <a:pt x="62" y="79"/>
                  </a:lnTo>
                  <a:lnTo>
                    <a:pt x="62" y="80"/>
                  </a:lnTo>
                  <a:lnTo>
                    <a:pt x="64" y="80"/>
                  </a:lnTo>
                  <a:lnTo>
                    <a:pt x="64" y="82"/>
                  </a:lnTo>
                  <a:lnTo>
                    <a:pt x="65" y="82"/>
                  </a:lnTo>
                  <a:lnTo>
                    <a:pt x="64" y="83"/>
                  </a:lnTo>
                  <a:lnTo>
                    <a:pt x="65" y="83"/>
                  </a:lnTo>
                  <a:lnTo>
                    <a:pt x="64" y="83"/>
                  </a:lnTo>
                  <a:lnTo>
                    <a:pt x="64" y="84"/>
                  </a:lnTo>
                  <a:lnTo>
                    <a:pt x="62" y="84"/>
                  </a:lnTo>
                  <a:lnTo>
                    <a:pt x="62" y="85"/>
                  </a:lnTo>
                  <a:lnTo>
                    <a:pt x="62" y="87"/>
                  </a:lnTo>
                  <a:lnTo>
                    <a:pt x="61" y="87"/>
                  </a:lnTo>
                  <a:lnTo>
                    <a:pt x="61" y="85"/>
                  </a:lnTo>
                  <a:lnTo>
                    <a:pt x="60" y="85"/>
                  </a:lnTo>
                  <a:lnTo>
                    <a:pt x="60" y="84"/>
                  </a:lnTo>
                  <a:lnTo>
                    <a:pt x="58" y="84"/>
                  </a:lnTo>
                  <a:lnTo>
                    <a:pt x="57" y="85"/>
                  </a:lnTo>
                  <a:lnTo>
                    <a:pt x="56" y="85"/>
                  </a:lnTo>
                  <a:lnTo>
                    <a:pt x="57" y="85"/>
                  </a:lnTo>
                  <a:lnTo>
                    <a:pt x="57" y="87"/>
                  </a:lnTo>
                  <a:lnTo>
                    <a:pt x="56" y="87"/>
                  </a:lnTo>
                  <a:lnTo>
                    <a:pt x="56" y="88"/>
                  </a:lnTo>
                  <a:lnTo>
                    <a:pt x="55" y="88"/>
                  </a:lnTo>
                  <a:lnTo>
                    <a:pt x="55" y="89"/>
                  </a:lnTo>
                  <a:lnTo>
                    <a:pt x="56" y="89"/>
                  </a:lnTo>
                  <a:lnTo>
                    <a:pt x="55" y="89"/>
                  </a:lnTo>
                  <a:lnTo>
                    <a:pt x="53" y="89"/>
                  </a:lnTo>
                  <a:lnTo>
                    <a:pt x="53" y="88"/>
                  </a:lnTo>
                  <a:lnTo>
                    <a:pt x="52" y="88"/>
                  </a:lnTo>
                  <a:lnTo>
                    <a:pt x="52" y="89"/>
                  </a:lnTo>
                  <a:lnTo>
                    <a:pt x="52" y="88"/>
                  </a:lnTo>
                  <a:lnTo>
                    <a:pt x="52" y="87"/>
                  </a:lnTo>
                  <a:lnTo>
                    <a:pt x="52" y="85"/>
                  </a:lnTo>
                  <a:lnTo>
                    <a:pt x="51" y="85"/>
                  </a:lnTo>
                  <a:lnTo>
                    <a:pt x="50" y="85"/>
                  </a:lnTo>
                  <a:lnTo>
                    <a:pt x="51" y="85"/>
                  </a:lnTo>
                  <a:lnTo>
                    <a:pt x="51" y="84"/>
                  </a:lnTo>
                  <a:lnTo>
                    <a:pt x="52" y="84"/>
                  </a:lnTo>
                  <a:lnTo>
                    <a:pt x="53" y="84"/>
                  </a:lnTo>
                  <a:lnTo>
                    <a:pt x="53" y="83"/>
                  </a:lnTo>
                  <a:lnTo>
                    <a:pt x="53" y="82"/>
                  </a:lnTo>
                  <a:lnTo>
                    <a:pt x="55" y="82"/>
                  </a:lnTo>
                  <a:lnTo>
                    <a:pt x="55" y="80"/>
                  </a:lnTo>
                  <a:lnTo>
                    <a:pt x="56" y="82"/>
                  </a:lnTo>
                  <a:lnTo>
                    <a:pt x="57" y="82"/>
                  </a:lnTo>
                  <a:lnTo>
                    <a:pt x="58" y="82"/>
                  </a:lnTo>
                  <a:lnTo>
                    <a:pt x="58" y="80"/>
                  </a:lnTo>
                  <a:lnTo>
                    <a:pt x="58" y="79"/>
                  </a:lnTo>
                  <a:lnTo>
                    <a:pt x="58" y="80"/>
                  </a:lnTo>
                  <a:lnTo>
                    <a:pt x="60" y="80"/>
                  </a:lnTo>
                  <a:lnTo>
                    <a:pt x="60" y="79"/>
                  </a:lnTo>
                  <a:lnTo>
                    <a:pt x="61" y="79"/>
                  </a:lnTo>
                  <a:close/>
                  <a:moveTo>
                    <a:pt x="58" y="79"/>
                  </a:moveTo>
                  <a:lnTo>
                    <a:pt x="60" y="79"/>
                  </a:lnTo>
                  <a:lnTo>
                    <a:pt x="58" y="79"/>
                  </a:lnTo>
                  <a:close/>
                  <a:moveTo>
                    <a:pt x="67" y="79"/>
                  </a:moveTo>
                  <a:lnTo>
                    <a:pt x="67" y="78"/>
                  </a:lnTo>
                  <a:lnTo>
                    <a:pt x="67" y="79"/>
                  </a:lnTo>
                  <a:close/>
                  <a:moveTo>
                    <a:pt x="62" y="78"/>
                  </a:moveTo>
                  <a:lnTo>
                    <a:pt x="62" y="79"/>
                  </a:lnTo>
                  <a:lnTo>
                    <a:pt x="62" y="78"/>
                  </a:lnTo>
                  <a:lnTo>
                    <a:pt x="62" y="79"/>
                  </a:lnTo>
                  <a:lnTo>
                    <a:pt x="62" y="78"/>
                  </a:lnTo>
                  <a:lnTo>
                    <a:pt x="61" y="78"/>
                  </a:lnTo>
                  <a:lnTo>
                    <a:pt x="62" y="78"/>
                  </a:lnTo>
                  <a:close/>
                  <a:moveTo>
                    <a:pt x="66" y="79"/>
                  </a:moveTo>
                  <a:lnTo>
                    <a:pt x="66" y="80"/>
                  </a:lnTo>
                  <a:lnTo>
                    <a:pt x="65" y="80"/>
                  </a:lnTo>
                  <a:lnTo>
                    <a:pt x="65" y="79"/>
                  </a:lnTo>
                  <a:lnTo>
                    <a:pt x="64" y="79"/>
                  </a:lnTo>
                  <a:lnTo>
                    <a:pt x="65" y="79"/>
                  </a:lnTo>
                  <a:lnTo>
                    <a:pt x="65" y="78"/>
                  </a:lnTo>
                  <a:lnTo>
                    <a:pt x="66" y="78"/>
                  </a:lnTo>
                  <a:lnTo>
                    <a:pt x="66" y="79"/>
                  </a:lnTo>
                  <a:close/>
                  <a:moveTo>
                    <a:pt x="36" y="77"/>
                  </a:moveTo>
                  <a:lnTo>
                    <a:pt x="36" y="78"/>
                  </a:lnTo>
                  <a:lnTo>
                    <a:pt x="36" y="79"/>
                  </a:lnTo>
                  <a:lnTo>
                    <a:pt x="34" y="79"/>
                  </a:lnTo>
                  <a:lnTo>
                    <a:pt x="36" y="79"/>
                  </a:lnTo>
                  <a:lnTo>
                    <a:pt x="34" y="79"/>
                  </a:lnTo>
                  <a:lnTo>
                    <a:pt x="36" y="79"/>
                  </a:lnTo>
                  <a:lnTo>
                    <a:pt x="36" y="78"/>
                  </a:lnTo>
                  <a:lnTo>
                    <a:pt x="36" y="79"/>
                  </a:lnTo>
                  <a:lnTo>
                    <a:pt x="36" y="78"/>
                  </a:lnTo>
                  <a:lnTo>
                    <a:pt x="36" y="77"/>
                  </a:lnTo>
                  <a:close/>
                  <a:moveTo>
                    <a:pt x="56" y="68"/>
                  </a:moveTo>
                  <a:lnTo>
                    <a:pt x="55" y="68"/>
                  </a:lnTo>
                  <a:lnTo>
                    <a:pt x="56" y="68"/>
                  </a:lnTo>
                  <a:close/>
                  <a:moveTo>
                    <a:pt x="56" y="68"/>
                  </a:moveTo>
                  <a:lnTo>
                    <a:pt x="55" y="68"/>
                  </a:lnTo>
                  <a:lnTo>
                    <a:pt x="56" y="68"/>
                  </a:lnTo>
                  <a:close/>
                  <a:moveTo>
                    <a:pt x="57" y="66"/>
                  </a:moveTo>
                  <a:lnTo>
                    <a:pt x="57" y="68"/>
                  </a:lnTo>
                  <a:lnTo>
                    <a:pt x="56" y="68"/>
                  </a:lnTo>
                  <a:lnTo>
                    <a:pt x="56" y="66"/>
                  </a:lnTo>
                  <a:lnTo>
                    <a:pt x="57" y="66"/>
                  </a:lnTo>
                  <a:close/>
                  <a:moveTo>
                    <a:pt x="78" y="60"/>
                  </a:moveTo>
                  <a:lnTo>
                    <a:pt x="76" y="61"/>
                  </a:lnTo>
                  <a:lnTo>
                    <a:pt x="76" y="60"/>
                  </a:lnTo>
                  <a:lnTo>
                    <a:pt x="78" y="60"/>
                  </a:lnTo>
                  <a:close/>
                  <a:moveTo>
                    <a:pt x="85" y="54"/>
                  </a:moveTo>
                  <a:lnTo>
                    <a:pt x="85" y="55"/>
                  </a:lnTo>
                  <a:lnTo>
                    <a:pt x="84" y="56"/>
                  </a:lnTo>
                  <a:lnTo>
                    <a:pt x="84" y="55"/>
                  </a:lnTo>
                  <a:lnTo>
                    <a:pt x="84" y="54"/>
                  </a:lnTo>
                  <a:lnTo>
                    <a:pt x="84" y="52"/>
                  </a:lnTo>
                  <a:lnTo>
                    <a:pt x="85" y="52"/>
                  </a:lnTo>
                  <a:lnTo>
                    <a:pt x="85" y="54"/>
                  </a:lnTo>
                  <a:close/>
                  <a:moveTo>
                    <a:pt x="90" y="29"/>
                  </a:moveTo>
                  <a:lnTo>
                    <a:pt x="89" y="29"/>
                  </a:lnTo>
                  <a:lnTo>
                    <a:pt x="90" y="29"/>
                  </a:lnTo>
                  <a:close/>
                  <a:moveTo>
                    <a:pt x="100" y="31"/>
                  </a:moveTo>
                  <a:lnTo>
                    <a:pt x="102" y="31"/>
                  </a:lnTo>
                  <a:lnTo>
                    <a:pt x="100" y="31"/>
                  </a:lnTo>
                  <a:lnTo>
                    <a:pt x="100" y="32"/>
                  </a:lnTo>
                  <a:lnTo>
                    <a:pt x="100" y="33"/>
                  </a:lnTo>
                  <a:lnTo>
                    <a:pt x="100" y="35"/>
                  </a:lnTo>
                  <a:lnTo>
                    <a:pt x="100" y="36"/>
                  </a:lnTo>
                  <a:lnTo>
                    <a:pt x="102" y="36"/>
                  </a:lnTo>
                  <a:lnTo>
                    <a:pt x="102" y="37"/>
                  </a:lnTo>
                  <a:lnTo>
                    <a:pt x="103" y="37"/>
                  </a:lnTo>
                  <a:lnTo>
                    <a:pt x="103" y="38"/>
                  </a:lnTo>
                  <a:lnTo>
                    <a:pt x="103" y="40"/>
                  </a:lnTo>
                  <a:lnTo>
                    <a:pt x="104" y="41"/>
                  </a:lnTo>
                  <a:lnTo>
                    <a:pt x="104" y="42"/>
                  </a:lnTo>
                  <a:lnTo>
                    <a:pt x="104" y="43"/>
                  </a:lnTo>
                  <a:lnTo>
                    <a:pt x="104" y="45"/>
                  </a:lnTo>
                  <a:lnTo>
                    <a:pt x="103" y="45"/>
                  </a:lnTo>
                  <a:lnTo>
                    <a:pt x="104" y="45"/>
                  </a:lnTo>
                  <a:lnTo>
                    <a:pt x="104" y="46"/>
                  </a:lnTo>
                  <a:lnTo>
                    <a:pt x="103" y="46"/>
                  </a:lnTo>
                  <a:lnTo>
                    <a:pt x="104" y="46"/>
                  </a:lnTo>
                  <a:lnTo>
                    <a:pt x="103" y="46"/>
                  </a:lnTo>
                  <a:lnTo>
                    <a:pt x="104" y="46"/>
                  </a:lnTo>
                  <a:lnTo>
                    <a:pt x="103" y="46"/>
                  </a:lnTo>
                  <a:lnTo>
                    <a:pt x="104" y="46"/>
                  </a:lnTo>
                  <a:lnTo>
                    <a:pt x="103" y="46"/>
                  </a:lnTo>
                  <a:lnTo>
                    <a:pt x="103" y="47"/>
                  </a:lnTo>
                  <a:lnTo>
                    <a:pt x="103" y="49"/>
                  </a:lnTo>
                  <a:lnTo>
                    <a:pt x="103" y="47"/>
                  </a:lnTo>
                  <a:lnTo>
                    <a:pt x="102" y="47"/>
                  </a:lnTo>
                  <a:lnTo>
                    <a:pt x="103" y="47"/>
                  </a:lnTo>
                  <a:lnTo>
                    <a:pt x="102" y="47"/>
                  </a:lnTo>
                  <a:lnTo>
                    <a:pt x="102" y="49"/>
                  </a:lnTo>
                  <a:lnTo>
                    <a:pt x="102" y="50"/>
                  </a:lnTo>
                  <a:lnTo>
                    <a:pt x="102" y="51"/>
                  </a:lnTo>
                  <a:lnTo>
                    <a:pt x="102" y="52"/>
                  </a:lnTo>
                  <a:lnTo>
                    <a:pt x="100" y="52"/>
                  </a:lnTo>
                  <a:lnTo>
                    <a:pt x="100" y="51"/>
                  </a:lnTo>
                  <a:lnTo>
                    <a:pt x="100" y="52"/>
                  </a:lnTo>
                  <a:lnTo>
                    <a:pt x="99" y="52"/>
                  </a:lnTo>
                  <a:lnTo>
                    <a:pt x="99" y="54"/>
                  </a:lnTo>
                  <a:lnTo>
                    <a:pt x="98" y="54"/>
                  </a:lnTo>
                  <a:lnTo>
                    <a:pt x="98" y="55"/>
                  </a:lnTo>
                  <a:lnTo>
                    <a:pt x="98" y="56"/>
                  </a:lnTo>
                  <a:lnTo>
                    <a:pt x="99" y="56"/>
                  </a:lnTo>
                  <a:lnTo>
                    <a:pt x="99" y="57"/>
                  </a:lnTo>
                  <a:lnTo>
                    <a:pt x="99" y="59"/>
                  </a:lnTo>
                  <a:lnTo>
                    <a:pt x="99" y="60"/>
                  </a:lnTo>
                  <a:lnTo>
                    <a:pt x="99" y="61"/>
                  </a:lnTo>
                  <a:lnTo>
                    <a:pt x="98" y="61"/>
                  </a:lnTo>
                  <a:lnTo>
                    <a:pt x="98" y="63"/>
                  </a:lnTo>
                  <a:lnTo>
                    <a:pt x="97" y="63"/>
                  </a:lnTo>
                  <a:lnTo>
                    <a:pt x="97" y="64"/>
                  </a:lnTo>
                  <a:lnTo>
                    <a:pt x="97" y="65"/>
                  </a:lnTo>
                  <a:lnTo>
                    <a:pt x="97" y="66"/>
                  </a:lnTo>
                  <a:lnTo>
                    <a:pt x="97" y="68"/>
                  </a:lnTo>
                  <a:lnTo>
                    <a:pt x="98" y="69"/>
                  </a:lnTo>
                  <a:lnTo>
                    <a:pt x="98" y="70"/>
                  </a:lnTo>
                  <a:lnTo>
                    <a:pt x="97" y="70"/>
                  </a:lnTo>
                  <a:lnTo>
                    <a:pt x="95" y="71"/>
                  </a:lnTo>
                  <a:lnTo>
                    <a:pt x="95" y="73"/>
                  </a:lnTo>
                  <a:lnTo>
                    <a:pt x="95" y="74"/>
                  </a:lnTo>
                  <a:lnTo>
                    <a:pt x="94" y="74"/>
                  </a:lnTo>
                  <a:lnTo>
                    <a:pt x="93" y="74"/>
                  </a:lnTo>
                  <a:lnTo>
                    <a:pt x="93" y="75"/>
                  </a:lnTo>
                  <a:lnTo>
                    <a:pt x="92" y="75"/>
                  </a:lnTo>
                  <a:lnTo>
                    <a:pt x="93" y="75"/>
                  </a:lnTo>
                  <a:lnTo>
                    <a:pt x="93" y="74"/>
                  </a:lnTo>
                  <a:lnTo>
                    <a:pt x="93" y="73"/>
                  </a:lnTo>
                  <a:lnTo>
                    <a:pt x="92" y="73"/>
                  </a:lnTo>
                  <a:lnTo>
                    <a:pt x="93" y="73"/>
                  </a:lnTo>
                  <a:lnTo>
                    <a:pt x="93" y="71"/>
                  </a:lnTo>
                  <a:lnTo>
                    <a:pt x="94" y="71"/>
                  </a:lnTo>
                  <a:lnTo>
                    <a:pt x="94" y="70"/>
                  </a:lnTo>
                  <a:lnTo>
                    <a:pt x="93" y="70"/>
                  </a:lnTo>
                  <a:lnTo>
                    <a:pt x="92" y="70"/>
                  </a:lnTo>
                  <a:lnTo>
                    <a:pt x="92" y="71"/>
                  </a:lnTo>
                  <a:lnTo>
                    <a:pt x="92" y="73"/>
                  </a:lnTo>
                  <a:lnTo>
                    <a:pt x="92" y="74"/>
                  </a:lnTo>
                  <a:lnTo>
                    <a:pt x="92" y="73"/>
                  </a:lnTo>
                  <a:lnTo>
                    <a:pt x="90" y="73"/>
                  </a:lnTo>
                  <a:lnTo>
                    <a:pt x="89" y="73"/>
                  </a:lnTo>
                  <a:lnTo>
                    <a:pt x="89" y="74"/>
                  </a:lnTo>
                  <a:lnTo>
                    <a:pt x="88" y="74"/>
                  </a:lnTo>
                  <a:lnTo>
                    <a:pt x="88" y="75"/>
                  </a:lnTo>
                  <a:lnTo>
                    <a:pt x="89" y="75"/>
                  </a:lnTo>
                  <a:lnTo>
                    <a:pt x="88" y="75"/>
                  </a:lnTo>
                  <a:lnTo>
                    <a:pt x="88" y="77"/>
                  </a:lnTo>
                  <a:lnTo>
                    <a:pt x="88" y="78"/>
                  </a:lnTo>
                  <a:lnTo>
                    <a:pt x="88" y="77"/>
                  </a:lnTo>
                  <a:lnTo>
                    <a:pt x="88" y="78"/>
                  </a:lnTo>
                  <a:lnTo>
                    <a:pt x="86" y="78"/>
                  </a:lnTo>
                  <a:lnTo>
                    <a:pt x="86" y="77"/>
                  </a:lnTo>
                  <a:lnTo>
                    <a:pt x="86" y="75"/>
                  </a:lnTo>
                  <a:lnTo>
                    <a:pt x="88" y="75"/>
                  </a:lnTo>
                  <a:lnTo>
                    <a:pt x="88" y="74"/>
                  </a:lnTo>
                  <a:lnTo>
                    <a:pt x="86" y="74"/>
                  </a:lnTo>
                  <a:lnTo>
                    <a:pt x="85" y="74"/>
                  </a:lnTo>
                  <a:lnTo>
                    <a:pt x="85" y="75"/>
                  </a:lnTo>
                  <a:lnTo>
                    <a:pt x="84" y="75"/>
                  </a:lnTo>
                  <a:lnTo>
                    <a:pt x="84" y="77"/>
                  </a:lnTo>
                  <a:lnTo>
                    <a:pt x="84" y="78"/>
                  </a:lnTo>
                  <a:lnTo>
                    <a:pt x="83" y="77"/>
                  </a:lnTo>
                  <a:lnTo>
                    <a:pt x="81" y="77"/>
                  </a:lnTo>
                  <a:lnTo>
                    <a:pt x="81" y="78"/>
                  </a:lnTo>
                  <a:lnTo>
                    <a:pt x="80" y="77"/>
                  </a:lnTo>
                  <a:lnTo>
                    <a:pt x="79" y="77"/>
                  </a:lnTo>
                  <a:lnTo>
                    <a:pt x="78" y="78"/>
                  </a:lnTo>
                  <a:lnTo>
                    <a:pt x="78" y="77"/>
                  </a:lnTo>
                  <a:lnTo>
                    <a:pt x="78" y="78"/>
                  </a:lnTo>
                  <a:lnTo>
                    <a:pt x="78" y="77"/>
                  </a:lnTo>
                  <a:lnTo>
                    <a:pt x="79" y="77"/>
                  </a:lnTo>
                  <a:lnTo>
                    <a:pt x="78" y="77"/>
                  </a:lnTo>
                  <a:lnTo>
                    <a:pt x="76" y="77"/>
                  </a:lnTo>
                  <a:lnTo>
                    <a:pt x="76" y="75"/>
                  </a:lnTo>
                  <a:lnTo>
                    <a:pt x="76" y="77"/>
                  </a:lnTo>
                  <a:lnTo>
                    <a:pt x="76" y="75"/>
                  </a:lnTo>
                  <a:lnTo>
                    <a:pt x="76" y="74"/>
                  </a:lnTo>
                  <a:lnTo>
                    <a:pt x="76" y="75"/>
                  </a:lnTo>
                  <a:lnTo>
                    <a:pt x="76" y="74"/>
                  </a:lnTo>
                  <a:lnTo>
                    <a:pt x="76" y="75"/>
                  </a:lnTo>
                  <a:lnTo>
                    <a:pt x="75" y="75"/>
                  </a:lnTo>
                  <a:lnTo>
                    <a:pt x="75" y="77"/>
                  </a:lnTo>
                  <a:lnTo>
                    <a:pt x="74" y="77"/>
                  </a:lnTo>
                  <a:lnTo>
                    <a:pt x="75" y="77"/>
                  </a:lnTo>
                  <a:lnTo>
                    <a:pt x="75" y="78"/>
                  </a:lnTo>
                  <a:lnTo>
                    <a:pt x="76" y="78"/>
                  </a:lnTo>
                  <a:lnTo>
                    <a:pt x="76" y="79"/>
                  </a:lnTo>
                  <a:lnTo>
                    <a:pt x="76" y="80"/>
                  </a:lnTo>
                  <a:lnTo>
                    <a:pt x="76" y="79"/>
                  </a:lnTo>
                  <a:lnTo>
                    <a:pt x="75" y="79"/>
                  </a:lnTo>
                  <a:lnTo>
                    <a:pt x="74" y="79"/>
                  </a:lnTo>
                  <a:lnTo>
                    <a:pt x="74" y="80"/>
                  </a:lnTo>
                  <a:lnTo>
                    <a:pt x="72" y="80"/>
                  </a:lnTo>
                  <a:lnTo>
                    <a:pt x="74" y="80"/>
                  </a:lnTo>
                  <a:lnTo>
                    <a:pt x="72" y="80"/>
                  </a:lnTo>
                  <a:lnTo>
                    <a:pt x="72" y="82"/>
                  </a:lnTo>
                  <a:lnTo>
                    <a:pt x="72" y="83"/>
                  </a:lnTo>
                  <a:lnTo>
                    <a:pt x="71" y="83"/>
                  </a:lnTo>
                  <a:lnTo>
                    <a:pt x="71" y="84"/>
                  </a:lnTo>
                  <a:lnTo>
                    <a:pt x="70" y="84"/>
                  </a:lnTo>
                  <a:lnTo>
                    <a:pt x="70" y="85"/>
                  </a:lnTo>
                  <a:lnTo>
                    <a:pt x="70" y="84"/>
                  </a:lnTo>
                  <a:lnTo>
                    <a:pt x="69" y="84"/>
                  </a:lnTo>
                  <a:lnTo>
                    <a:pt x="67" y="84"/>
                  </a:lnTo>
                  <a:lnTo>
                    <a:pt x="67" y="83"/>
                  </a:lnTo>
                  <a:lnTo>
                    <a:pt x="69" y="83"/>
                  </a:lnTo>
                  <a:lnTo>
                    <a:pt x="67" y="83"/>
                  </a:lnTo>
                  <a:lnTo>
                    <a:pt x="67" y="82"/>
                  </a:lnTo>
                  <a:lnTo>
                    <a:pt x="66" y="82"/>
                  </a:lnTo>
                  <a:lnTo>
                    <a:pt x="67" y="82"/>
                  </a:lnTo>
                  <a:lnTo>
                    <a:pt x="66" y="80"/>
                  </a:lnTo>
                  <a:lnTo>
                    <a:pt x="67" y="80"/>
                  </a:lnTo>
                  <a:lnTo>
                    <a:pt x="66" y="80"/>
                  </a:lnTo>
                  <a:lnTo>
                    <a:pt x="67" y="80"/>
                  </a:lnTo>
                  <a:lnTo>
                    <a:pt x="66" y="80"/>
                  </a:lnTo>
                  <a:lnTo>
                    <a:pt x="66" y="79"/>
                  </a:lnTo>
                  <a:lnTo>
                    <a:pt x="67" y="79"/>
                  </a:lnTo>
                  <a:lnTo>
                    <a:pt x="67" y="78"/>
                  </a:lnTo>
                  <a:lnTo>
                    <a:pt x="69" y="78"/>
                  </a:lnTo>
                  <a:lnTo>
                    <a:pt x="69" y="77"/>
                  </a:lnTo>
                  <a:lnTo>
                    <a:pt x="67" y="77"/>
                  </a:lnTo>
                  <a:lnTo>
                    <a:pt x="66" y="78"/>
                  </a:lnTo>
                  <a:lnTo>
                    <a:pt x="66" y="77"/>
                  </a:lnTo>
                  <a:lnTo>
                    <a:pt x="65" y="77"/>
                  </a:lnTo>
                  <a:lnTo>
                    <a:pt x="64" y="77"/>
                  </a:lnTo>
                  <a:lnTo>
                    <a:pt x="62" y="77"/>
                  </a:lnTo>
                  <a:lnTo>
                    <a:pt x="61" y="77"/>
                  </a:lnTo>
                  <a:lnTo>
                    <a:pt x="61" y="78"/>
                  </a:lnTo>
                  <a:lnTo>
                    <a:pt x="60" y="78"/>
                  </a:lnTo>
                  <a:lnTo>
                    <a:pt x="61" y="78"/>
                  </a:lnTo>
                  <a:lnTo>
                    <a:pt x="60" y="78"/>
                  </a:lnTo>
                  <a:lnTo>
                    <a:pt x="60" y="79"/>
                  </a:lnTo>
                  <a:lnTo>
                    <a:pt x="60" y="78"/>
                  </a:lnTo>
                  <a:lnTo>
                    <a:pt x="60" y="79"/>
                  </a:lnTo>
                  <a:lnTo>
                    <a:pt x="60" y="78"/>
                  </a:lnTo>
                  <a:lnTo>
                    <a:pt x="58" y="78"/>
                  </a:lnTo>
                  <a:lnTo>
                    <a:pt x="58" y="79"/>
                  </a:lnTo>
                  <a:lnTo>
                    <a:pt x="57" y="79"/>
                  </a:lnTo>
                  <a:lnTo>
                    <a:pt x="58" y="78"/>
                  </a:lnTo>
                  <a:lnTo>
                    <a:pt x="57" y="78"/>
                  </a:lnTo>
                  <a:lnTo>
                    <a:pt x="57" y="79"/>
                  </a:lnTo>
                  <a:lnTo>
                    <a:pt x="56" y="79"/>
                  </a:lnTo>
                  <a:lnTo>
                    <a:pt x="56" y="80"/>
                  </a:lnTo>
                  <a:lnTo>
                    <a:pt x="56" y="79"/>
                  </a:lnTo>
                  <a:lnTo>
                    <a:pt x="55" y="79"/>
                  </a:lnTo>
                  <a:lnTo>
                    <a:pt x="53" y="79"/>
                  </a:lnTo>
                  <a:lnTo>
                    <a:pt x="53" y="80"/>
                  </a:lnTo>
                  <a:lnTo>
                    <a:pt x="52" y="80"/>
                  </a:lnTo>
                  <a:lnTo>
                    <a:pt x="53" y="80"/>
                  </a:lnTo>
                  <a:lnTo>
                    <a:pt x="52" y="80"/>
                  </a:lnTo>
                  <a:lnTo>
                    <a:pt x="52" y="79"/>
                  </a:lnTo>
                  <a:lnTo>
                    <a:pt x="51" y="79"/>
                  </a:lnTo>
                  <a:lnTo>
                    <a:pt x="51" y="80"/>
                  </a:lnTo>
                  <a:lnTo>
                    <a:pt x="51" y="82"/>
                  </a:lnTo>
                  <a:lnTo>
                    <a:pt x="51" y="83"/>
                  </a:lnTo>
                  <a:lnTo>
                    <a:pt x="50" y="83"/>
                  </a:lnTo>
                  <a:lnTo>
                    <a:pt x="51" y="83"/>
                  </a:lnTo>
                  <a:lnTo>
                    <a:pt x="51" y="82"/>
                  </a:lnTo>
                  <a:lnTo>
                    <a:pt x="50" y="82"/>
                  </a:lnTo>
                  <a:lnTo>
                    <a:pt x="48" y="82"/>
                  </a:lnTo>
                  <a:lnTo>
                    <a:pt x="47" y="82"/>
                  </a:lnTo>
                  <a:lnTo>
                    <a:pt x="46" y="82"/>
                  </a:lnTo>
                  <a:lnTo>
                    <a:pt x="44" y="82"/>
                  </a:lnTo>
                  <a:lnTo>
                    <a:pt x="43" y="82"/>
                  </a:lnTo>
                  <a:lnTo>
                    <a:pt x="44" y="82"/>
                  </a:lnTo>
                  <a:lnTo>
                    <a:pt x="43" y="82"/>
                  </a:lnTo>
                  <a:lnTo>
                    <a:pt x="44" y="82"/>
                  </a:lnTo>
                  <a:lnTo>
                    <a:pt x="43" y="80"/>
                  </a:lnTo>
                  <a:lnTo>
                    <a:pt x="44" y="80"/>
                  </a:lnTo>
                  <a:lnTo>
                    <a:pt x="43" y="80"/>
                  </a:lnTo>
                  <a:lnTo>
                    <a:pt x="43" y="79"/>
                  </a:lnTo>
                  <a:lnTo>
                    <a:pt x="44" y="79"/>
                  </a:lnTo>
                  <a:lnTo>
                    <a:pt x="46" y="79"/>
                  </a:lnTo>
                  <a:lnTo>
                    <a:pt x="47" y="79"/>
                  </a:lnTo>
                  <a:lnTo>
                    <a:pt x="47" y="78"/>
                  </a:lnTo>
                  <a:lnTo>
                    <a:pt x="47" y="77"/>
                  </a:lnTo>
                  <a:lnTo>
                    <a:pt x="48" y="77"/>
                  </a:lnTo>
                  <a:lnTo>
                    <a:pt x="50" y="77"/>
                  </a:lnTo>
                  <a:lnTo>
                    <a:pt x="50" y="75"/>
                  </a:lnTo>
                  <a:lnTo>
                    <a:pt x="51" y="75"/>
                  </a:lnTo>
                  <a:lnTo>
                    <a:pt x="51" y="74"/>
                  </a:lnTo>
                  <a:lnTo>
                    <a:pt x="52" y="74"/>
                  </a:lnTo>
                  <a:lnTo>
                    <a:pt x="52" y="73"/>
                  </a:lnTo>
                  <a:lnTo>
                    <a:pt x="53" y="73"/>
                  </a:lnTo>
                  <a:lnTo>
                    <a:pt x="53" y="71"/>
                  </a:lnTo>
                  <a:lnTo>
                    <a:pt x="55" y="71"/>
                  </a:lnTo>
                  <a:lnTo>
                    <a:pt x="56" y="71"/>
                  </a:lnTo>
                  <a:lnTo>
                    <a:pt x="57" y="71"/>
                  </a:lnTo>
                  <a:lnTo>
                    <a:pt x="58" y="71"/>
                  </a:lnTo>
                  <a:lnTo>
                    <a:pt x="60" y="71"/>
                  </a:lnTo>
                  <a:lnTo>
                    <a:pt x="61" y="71"/>
                  </a:lnTo>
                  <a:lnTo>
                    <a:pt x="62" y="71"/>
                  </a:lnTo>
                  <a:lnTo>
                    <a:pt x="62" y="70"/>
                  </a:lnTo>
                  <a:lnTo>
                    <a:pt x="64" y="70"/>
                  </a:lnTo>
                  <a:lnTo>
                    <a:pt x="65" y="70"/>
                  </a:lnTo>
                  <a:lnTo>
                    <a:pt x="66" y="70"/>
                  </a:lnTo>
                  <a:lnTo>
                    <a:pt x="67" y="70"/>
                  </a:lnTo>
                  <a:lnTo>
                    <a:pt x="67" y="71"/>
                  </a:lnTo>
                  <a:lnTo>
                    <a:pt x="69" y="71"/>
                  </a:lnTo>
                  <a:lnTo>
                    <a:pt x="67" y="71"/>
                  </a:lnTo>
                  <a:lnTo>
                    <a:pt x="69" y="71"/>
                  </a:lnTo>
                  <a:lnTo>
                    <a:pt x="69" y="70"/>
                  </a:lnTo>
                  <a:lnTo>
                    <a:pt x="69" y="71"/>
                  </a:lnTo>
                  <a:lnTo>
                    <a:pt x="70" y="71"/>
                  </a:lnTo>
                  <a:lnTo>
                    <a:pt x="71" y="71"/>
                  </a:lnTo>
                  <a:lnTo>
                    <a:pt x="70" y="71"/>
                  </a:lnTo>
                  <a:lnTo>
                    <a:pt x="71" y="71"/>
                  </a:lnTo>
                  <a:lnTo>
                    <a:pt x="71" y="70"/>
                  </a:lnTo>
                  <a:lnTo>
                    <a:pt x="70" y="70"/>
                  </a:lnTo>
                  <a:lnTo>
                    <a:pt x="71" y="70"/>
                  </a:lnTo>
                  <a:lnTo>
                    <a:pt x="72" y="70"/>
                  </a:lnTo>
                  <a:lnTo>
                    <a:pt x="72" y="69"/>
                  </a:lnTo>
                  <a:lnTo>
                    <a:pt x="71" y="69"/>
                  </a:lnTo>
                  <a:lnTo>
                    <a:pt x="71" y="68"/>
                  </a:lnTo>
                  <a:lnTo>
                    <a:pt x="72" y="68"/>
                  </a:lnTo>
                  <a:lnTo>
                    <a:pt x="72" y="66"/>
                  </a:lnTo>
                  <a:lnTo>
                    <a:pt x="74" y="66"/>
                  </a:lnTo>
                  <a:lnTo>
                    <a:pt x="74" y="65"/>
                  </a:lnTo>
                  <a:lnTo>
                    <a:pt x="75" y="64"/>
                  </a:lnTo>
                  <a:lnTo>
                    <a:pt x="75" y="63"/>
                  </a:lnTo>
                  <a:lnTo>
                    <a:pt x="75" y="61"/>
                  </a:lnTo>
                  <a:lnTo>
                    <a:pt x="76" y="61"/>
                  </a:lnTo>
                  <a:lnTo>
                    <a:pt x="75" y="61"/>
                  </a:lnTo>
                  <a:lnTo>
                    <a:pt x="75" y="60"/>
                  </a:lnTo>
                  <a:lnTo>
                    <a:pt x="75" y="59"/>
                  </a:lnTo>
                  <a:lnTo>
                    <a:pt x="76" y="59"/>
                  </a:lnTo>
                  <a:lnTo>
                    <a:pt x="78" y="59"/>
                  </a:lnTo>
                  <a:lnTo>
                    <a:pt x="78" y="57"/>
                  </a:lnTo>
                  <a:lnTo>
                    <a:pt x="79" y="57"/>
                  </a:lnTo>
                  <a:lnTo>
                    <a:pt x="79" y="59"/>
                  </a:lnTo>
                  <a:lnTo>
                    <a:pt x="78" y="60"/>
                  </a:lnTo>
                  <a:lnTo>
                    <a:pt x="78" y="59"/>
                  </a:lnTo>
                  <a:lnTo>
                    <a:pt x="78" y="60"/>
                  </a:lnTo>
                  <a:lnTo>
                    <a:pt x="76" y="60"/>
                  </a:lnTo>
                  <a:lnTo>
                    <a:pt x="76" y="61"/>
                  </a:lnTo>
                  <a:lnTo>
                    <a:pt x="78" y="61"/>
                  </a:lnTo>
                  <a:lnTo>
                    <a:pt x="78" y="63"/>
                  </a:lnTo>
                  <a:lnTo>
                    <a:pt x="76" y="63"/>
                  </a:lnTo>
                  <a:lnTo>
                    <a:pt x="78" y="63"/>
                  </a:lnTo>
                  <a:lnTo>
                    <a:pt x="79" y="63"/>
                  </a:lnTo>
                  <a:lnTo>
                    <a:pt x="79" y="61"/>
                  </a:lnTo>
                  <a:lnTo>
                    <a:pt x="80" y="61"/>
                  </a:lnTo>
                  <a:lnTo>
                    <a:pt x="81" y="61"/>
                  </a:lnTo>
                  <a:lnTo>
                    <a:pt x="83" y="61"/>
                  </a:lnTo>
                  <a:lnTo>
                    <a:pt x="83" y="60"/>
                  </a:lnTo>
                  <a:lnTo>
                    <a:pt x="84" y="60"/>
                  </a:lnTo>
                  <a:lnTo>
                    <a:pt x="85" y="59"/>
                  </a:lnTo>
                  <a:lnTo>
                    <a:pt x="86" y="57"/>
                  </a:lnTo>
                  <a:lnTo>
                    <a:pt x="86" y="56"/>
                  </a:lnTo>
                  <a:lnTo>
                    <a:pt x="88" y="55"/>
                  </a:lnTo>
                  <a:lnTo>
                    <a:pt x="89" y="55"/>
                  </a:lnTo>
                  <a:lnTo>
                    <a:pt x="89" y="54"/>
                  </a:lnTo>
                  <a:lnTo>
                    <a:pt x="90" y="54"/>
                  </a:lnTo>
                  <a:lnTo>
                    <a:pt x="90" y="52"/>
                  </a:lnTo>
                  <a:lnTo>
                    <a:pt x="90" y="51"/>
                  </a:lnTo>
                  <a:lnTo>
                    <a:pt x="92" y="50"/>
                  </a:lnTo>
                  <a:lnTo>
                    <a:pt x="92" y="49"/>
                  </a:lnTo>
                  <a:lnTo>
                    <a:pt x="93" y="49"/>
                  </a:lnTo>
                  <a:lnTo>
                    <a:pt x="93" y="47"/>
                  </a:lnTo>
                  <a:lnTo>
                    <a:pt x="93" y="46"/>
                  </a:lnTo>
                  <a:lnTo>
                    <a:pt x="93" y="45"/>
                  </a:lnTo>
                  <a:lnTo>
                    <a:pt x="94" y="43"/>
                  </a:lnTo>
                  <a:lnTo>
                    <a:pt x="94" y="42"/>
                  </a:lnTo>
                  <a:lnTo>
                    <a:pt x="93" y="42"/>
                  </a:lnTo>
                  <a:lnTo>
                    <a:pt x="93" y="41"/>
                  </a:lnTo>
                  <a:lnTo>
                    <a:pt x="93" y="42"/>
                  </a:lnTo>
                  <a:lnTo>
                    <a:pt x="92" y="42"/>
                  </a:lnTo>
                  <a:lnTo>
                    <a:pt x="92" y="41"/>
                  </a:lnTo>
                  <a:lnTo>
                    <a:pt x="93" y="41"/>
                  </a:lnTo>
                  <a:lnTo>
                    <a:pt x="93" y="40"/>
                  </a:lnTo>
                  <a:lnTo>
                    <a:pt x="93" y="38"/>
                  </a:lnTo>
                  <a:lnTo>
                    <a:pt x="93" y="37"/>
                  </a:lnTo>
                  <a:lnTo>
                    <a:pt x="93" y="36"/>
                  </a:lnTo>
                  <a:lnTo>
                    <a:pt x="94" y="35"/>
                  </a:lnTo>
                  <a:lnTo>
                    <a:pt x="94" y="36"/>
                  </a:lnTo>
                  <a:lnTo>
                    <a:pt x="94" y="35"/>
                  </a:lnTo>
                  <a:lnTo>
                    <a:pt x="95" y="35"/>
                  </a:lnTo>
                  <a:lnTo>
                    <a:pt x="95" y="33"/>
                  </a:lnTo>
                  <a:lnTo>
                    <a:pt x="95" y="32"/>
                  </a:lnTo>
                  <a:lnTo>
                    <a:pt x="94" y="32"/>
                  </a:lnTo>
                  <a:lnTo>
                    <a:pt x="95" y="32"/>
                  </a:lnTo>
                  <a:lnTo>
                    <a:pt x="97" y="32"/>
                  </a:lnTo>
                  <a:lnTo>
                    <a:pt x="97" y="33"/>
                  </a:lnTo>
                  <a:lnTo>
                    <a:pt x="97" y="35"/>
                  </a:lnTo>
                  <a:lnTo>
                    <a:pt x="98" y="35"/>
                  </a:lnTo>
                  <a:lnTo>
                    <a:pt x="98" y="33"/>
                  </a:lnTo>
                  <a:lnTo>
                    <a:pt x="99" y="33"/>
                  </a:lnTo>
                  <a:lnTo>
                    <a:pt x="98" y="33"/>
                  </a:lnTo>
                  <a:lnTo>
                    <a:pt x="99" y="33"/>
                  </a:lnTo>
                  <a:lnTo>
                    <a:pt x="99" y="35"/>
                  </a:lnTo>
                  <a:lnTo>
                    <a:pt x="100" y="33"/>
                  </a:lnTo>
                  <a:lnTo>
                    <a:pt x="100" y="32"/>
                  </a:lnTo>
                  <a:lnTo>
                    <a:pt x="99" y="32"/>
                  </a:lnTo>
                  <a:lnTo>
                    <a:pt x="98" y="32"/>
                  </a:lnTo>
                  <a:lnTo>
                    <a:pt x="98" y="31"/>
                  </a:lnTo>
                  <a:lnTo>
                    <a:pt x="98" y="29"/>
                  </a:lnTo>
                  <a:lnTo>
                    <a:pt x="99" y="29"/>
                  </a:lnTo>
                  <a:lnTo>
                    <a:pt x="99" y="31"/>
                  </a:lnTo>
                  <a:lnTo>
                    <a:pt x="100" y="31"/>
                  </a:lnTo>
                  <a:close/>
                  <a:moveTo>
                    <a:pt x="90" y="26"/>
                  </a:moveTo>
                  <a:lnTo>
                    <a:pt x="90" y="24"/>
                  </a:lnTo>
                  <a:lnTo>
                    <a:pt x="90" y="26"/>
                  </a:lnTo>
                  <a:close/>
                  <a:moveTo>
                    <a:pt x="122" y="15"/>
                  </a:moveTo>
                  <a:lnTo>
                    <a:pt x="122" y="14"/>
                  </a:lnTo>
                  <a:lnTo>
                    <a:pt x="122" y="15"/>
                  </a:lnTo>
                  <a:close/>
                  <a:moveTo>
                    <a:pt x="100" y="3"/>
                  </a:moveTo>
                  <a:lnTo>
                    <a:pt x="99" y="3"/>
                  </a:lnTo>
                  <a:lnTo>
                    <a:pt x="99" y="1"/>
                  </a:lnTo>
                  <a:lnTo>
                    <a:pt x="100" y="1"/>
                  </a:lnTo>
                  <a:lnTo>
                    <a:pt x="100" y="3"/>
                  </a:lnTo>
                  <a:close/>
                  <a:moveTo>
                    <a:pt x="99" y="0"/>
                  </a:moveTo>
                  <a:lnTo>
                    <a:pt x="99" y="1"/>
                  </a:lnTo>
                  <a:lnTo>
                    <a:pt x="99" y="0"/>
                  </a:lnTo>
                  <a:lnTo>
                    <a:pt x="98" y="0"/>
                  </a:lnTo>
                  <a:lnTo>
                    <a:pt x="99" y="0"/>
                  </a:lnTo>
                  <a:close/>
                  <a:moveTo>
                    <a:pt x="104" y="0"/>
                  </a:moveTo>
                  <a:lnTo>
                    <a:pt x="106" y="1"/>
                  </a:lnTo>
                  <a:lnTo>
                    <a:pt x="107" y="4"/>
                  </a:lnTo>
                  <a:lnTo>
                    <a:pt x="108" y="4"/>
                  </a:lnTo>
                  <a:lnTo>
                    <a:pt x="108" y="5"/>
                  </a:lnTo>
                  <a:lnTo>
                    <a:pt x="109" y="7"/>
                  </a:lnTo>
                  <a:lnTo>
                    <a:pt x="111" y="8"/>
                  </a:lnTo>
                  <a:lnTo>
                    <a:pt x="112" y="8"/>
                  </a:lnTo>
                  <a:lnTo>
                    <a:pt x="112" y="9"/>
                  </a:lnTo>
                  <a:lnTo>
                    <a:pt x="113" y="10"/>
                  </a:lnTo>
                  <a:lnTo>
                    <a:pt x="114" y="10"/>
                  </a:lnTo>
                  <a:lnTo>
                    <a:pt x="116" y="10"/>
                  </a:lnTo>
                  <a:lnTo>
                    <a:pt x="116" y="12"/>
                  </a:lnTo>
                  <a:lnTo>
                    <a:pt x="116" y="10"/>
                  </a:lnTo>
                  <a:lnTo>
                    <a:pt x="117" y="10"/>
                  </a:lnTo>
                  <a:lnTo>
                    <a:pt x="116" y="10"/>
                  </a:lnTo>
                  <a:lnTo>
                    <a:pt x="117" y="10"/>
                  </a:lnTo>
                  <a:lnTo>
                    <a:pt x="117" y="12"/>
                  </a:lnTo>
                  <a:lnTo>
                    <a:pt x="118" y="12"/>
                  </a:lnTo>
                  <a:lnTo>
                    <a:pt x="120" y="12"/>
                  </a:lnTo>
                  <a:lnTo>
                    <a:pt x="121" y="10"/>
                  </a:lnTo>
                  <a:lnTo>
                    <a:pt x="122" y="10"/>
                  </a:lnTo>
                  <a:lnTo>
                    <a:pt x="122" y="9"/>
                  </a:lnTo>
                  <a:lnTo>
                    <a:pt x="122" y="10"/>
                  </a:lnTo>
                  <a:lnTo>
                    <a:pt x="121" y="12"/>
                  </a:lnTo>
                  <a:lnTo>
                    <a:pt x="121" y="13"/>
                  </a:lnTo>
                  <a:lnTo>
                    <a:pt x="121" y="14"/>
                  </a:lnTo>
                  <a:lnTo>
                    <a:pt x="122" y="14"/>
                  </a:lnTo>
                  <a:lnTo>
                    <a:pt x="122" y="15"/>
                  </a:lnTo>
                  <a:lnTo>
                    <a:pt x="122" y="17"/>
                  </a:lnTo>
                  <a:lnTo>
                    <a:pt x="123" y="17"/>
                  </a:lnTo>
                  <a:lnTo>
                    <a:pt x="123" y="15"/>
                  </a:lnTo>
                  <a:lnTo>
                    <a:pt x="125" y="15"/>
                  </a:lnTo>
                  <a:lnTo>
                    <a:pt x="125" y="17"/>
                  </a:lnTo>
                  <a:lnTo>
                    <a:pt x="123" y="17"/>
                  </a:lnTo>
                  <a:lnTo>
                    <a:pt x="123" y="18"/>
                  </a:lnTo>
                  <a:lnTo>
                    <a:pt x="122" y="18"/>
                  </a:lnTo>
                  <a:lnTo>
                    <a:pt x="121" y="18"/>
                  </a:lnTo>
                  <a:lnTo>
                    <a:pt x="121" y="19"/>
                  </a:lnTo>
                  <a:lnTo>
                    <a:pt x="120" y="19"/>
                  </a:lnTo>
                  <a:lnTo>
                    <a:pt x="120" y="18"/>
                  </a:lnTo>
                  <a:lnTo>
                    <a:pt x="120" y="19"/>
                  </a:lnTo>
                  <a:lnTo>
                    <a:pt x="118" y="19"/>
                  </a:lnTo>
                  <a:lnTo>
                    <a:pt x="117" y="19"/>
                  </a:lnTo>
                  <a:lnTo>
                    <a:pt x="116" y="19"/>
                  </a:lnTo>
                  <a:lnTo>
                    <a:pt x="114" y="21"/>
                  </a:lnTo>
                  <a:lnTo>
                    <a:pt x="113" y="21"/>
                  </a:lnTo>
                  <a:lnTo>
                    <a:pt x="113" y="22"/>
                  </a:lnTo>
                  <a:lnTo>
                    <a:pt x="112" y="23"/>
                  </a:lnTo>
                  <a:lnTo>
                    <a:pt x="112" y="24"/>
                  </a:lnTo>
                  <a:lnTo>
                    <a:pt x="112" y="26"/>
                  </a:lnTo>
                  <a:lnTo>
                    <a:pt x="111" y="26"/>
                  </a:lnTo>
                  <a:lnTo>
                    <a:pt x="111" y="27"/>
                  </a:lnTo>
                  <a:lnTo>
                    <a:pt x="111" y="26"/>
                  </a:lnTo>
                  <a:lnTo>
                    <a:pt x="109" y="26"/>
                  </a:lnTo>
                  <a:lnTo>
                    <a:pt x="108" y="24"/>
                  </a:lnTo>
                  <a:lnTo>
                    <a:pt x="107" y="24"/>
                  </a:lnTo>
                  <a:lnTo>
                    <a:pt x="106" y="23"/>
                  </a:lnTo>
                  <a:lnTo>
                    <a:pt x="104" y="23"/>
                  </a:lnTo>
                  <a:lnTo>
                    <a:pt x="104" y="22"/>
                  </a:lnTo>
                  <a:lnTo>
                    <a:pt x="103" y="22"/>
                  </a:lnTo>
                  <a:lnTo>
                    <a:pt x="102" y="22"/>
                  </a:lnTo>
                  <a:lnTo>
                    <a:pt x="100" y="22"/>
                  </a:lnTo>
                  <a:lnTo>
                    <a:pt x="100" y="23"/>
                  </a:lnTo>
                  <a:lnTo>
                    <a:pt x="99" y="23"/>
                  </a:lnTo>
                  <a:lnTo>
                    <a:pt x="99" y="24"/>
                  </a:lnTo>
                  <a:lnTo>
                    <a:pt x="98" y="24"/>
                  </a:lnTo>
                  <a:lnTo>
                    <a:pt x="98" y="23"/>
                  </a:lnTo>
                  <a:lnTo>
                    <a:pt x="98" y="24"/>
                  </a:lnTo>
                  <a:lnTo>
                    <a:pt x="99" y="24"/>
                  </a:lnTo>
                  <a:lnTo>
                    <a:pt x="99" y="23"/>
                  </a:lnTo>
                  <a:lnTo>
                    <a:pt x="98" y="23"/>
                  </a:lnTo>
                  <a:lnTo>
                    <a:pt x="97" y="22"/>
                  </a:lnTo>
                  <a:lnTo>
                    <a:pt x="95" y="22"/>
                  </a:lnTo>
                  <a:lnTo>
                    <a:pt x="95" y="23"/>
                  </a:lnTo>
                  <a:lnTo>
                    <a:pt x="95" y="24"/>
                  </a:lnTo>
                  <a:lnTo>
                    <a:pt x="97" y="26"/>
                  </a:lnTo>
                  <a:lnTo>
                    <a:pt x="98" y="26"/>
                  </a:lnTo>
                  <a:lnTo>
                    <a:pt x="98" y="27"/>
                  </a:lnTo>
                  <a:lnTo>
                    <a:pt x="99" y="27"/>
                  </a:lnTo>
                  <a:lnTo>
                    <a:pt x="99" y="28"/>
                  </a:lnTo>
                  <a:lnTo>
                    <a:pt x="98" y="28"/>
                  </a:lnTo>
                  <a:lnTo>
                    <a:pt x="97" y="28"/>
                  </a:lnTo>
                  <a:lnTo>
                    <a:pt x="97" y="27"/>
                  </a:lnTo>
                  <a:lnTo>
                    <a:pt x="97" y="28"/>
                  </a:lnTo>
                  <a:lnTo>
                    <a:pt x="95" y="28"/>
                  </a:lnTo>
                  <a:lnTo>
                    <a:pt x="95" y="29"/>
                  </a:lnTo>
                  <a:lnTo>
                    <a:pt x="94" y="29"/>
                  </a:lnTo>
                  <a:lnTo>
                    <a:pt x="94" y="31"/>
                  </a:lnTo>
                  <a:lnTo>
                    <a:pt x="93" y="31"/>
                  </a:lnTo>
                  <a:lnTo>
                    <a:pt x="93" y="29"/>
                  </a:lnTo>
                  <a:lnTo>
                    <a:pt x="93" y="28"/>
                  </a:lnTo>
                  <a:lnTo>
                    <a:pt x="94" y="28"/>
                  </a:lnTo>
                  <a:lnTo>
                    <a:pt x="94" y="27"/>
                  </a:lnTo>
                  <a:lnTo>
                    <a:pt x="94" y="26"/>
                  </a:lnTo>
                  <a:lnTo>
                    <a:pt x="93" y="26"/>
                  </a:lnTo>
                  <a:lnTo>
                    <a:pt x="93" y="24"/>
                  </a:lnTo>
                  <a:lnTo>
                    <a:pt x="92" y="24"/>
                  </a:lnTo>
                  <a:lnTo>
                    <a:pt x="92" y="23"/>
                  </a:lnTo>
                  <a:lnTo>
                    <a:pt x="93" y="23"/>
                  </a:lnTo>
                  <a:lnTo>
                    <a:pt x="93" y="22"/>
                  </a:lnTo>
                  <a:lnTo>
                    <a:pt x="93" y="21"/>
                  </a:lnTo>
                  <a:lnTo>
                    <a:pt x="94" y="21"/>
                  </a:lnTo>
                  <a:lnTo>
                    <a:pt x="95" y="21"/>
                  </a:lnTo>
                  <a:lnTo>
                    <a:pt x="95" y="19"/>
                  </a:lnTo>
                  <a:lnTo>
                    <a:pt x="97" y="19"/>
                  </a:lnTo>
                  <a:lnTo>
                    <a:pt x="97" y="18"/>
                  </a:lnTo>
                  <a:lnTo>
                    <a:pt x="95" y="18"/>
                  </a:lnTo>
                  <a:lnTo>
                    <a:pt x="95" y="17"/>
                  </a:lnTo>
                  <a:lnTo>
                    <a:pt x="95" y="15"/>
                  </a:lnTo>
                  <a:lnTo>
                    <a:pt x="95" y="17"/>
                  </a:lnTo>
                  <a:lnTo>
                    <a:pt x="97" y="17"/>
                  </a:lnTo>
                  <a:lnTo>
                    <a:pt x="98" y="17"/>
                  </a:lnTo>
                  <a:lnTo>
                    <a:pt x="99" y="17"/>
                  </a:lnTo>
                  <a:lnTo>
                    <a:pt x="99" y="18"/>
                  </a:lnTo>
                  <a:lnTo>
                    <a:pt x="100" y="18"/>
                  </a:lnTo>
                  <a:lnTo>
                    <a:pt x="100" y="17"/>
                  </a:lnTo>
                  <a:lnTo>
                    <a:pt x="100" y="15"/>
                  </a:lnTo>
                  <a:lnTo>
                    <a:pt x="100" y="14"/>
                  </a:lnTo>
                  <a:lnTo>
                    <a:pt x="100" y="13"/>
                  </a:lnTo>
                  <a:lnTo>
                    <a:pt x="102" y="13"/>
                  </a:lnTo>
                  <a:lnTo>
                    <a:pt x="102" y="12"/>
                  </a:lnTo>
                  <a:lnTo>
                    <a:pt x="102" y="10"/>
                  </a:lnTo>
                  <a:lnTo>
                    <a:pt x="102" y="9"/>
                  </a:lnTo>
                  <a:lnTo>
                    <a:pt x="103" y="8"/>
                  </a:lnTo>
                  <a:lnTo>
                    <a:pt x="103" y="7"/>
                  </a:lnTo>
                  <a:lnTo>
                    <a:pt x="103" y="5"/>
                  </a:lnTo>
                  <a:lnTo>
                    <a:pt x="103" y="4"/>
                  </a:lnTo>
                  <a:lnTo>
                    <a:pt x="102" y="3"/>
                  </a:lnTo>
                  <a:lnTo>
                    <a:pt x="102" y="1"/>
                  </a:lnTo>
                  <a:lnTo>
                    <a:pt x="102" y="0"/>
                  </a:lnTo>
                  <a:lnTo>
                    <a:pt x="103" y="0"/>
                  </a:lnTo>
                  <a:lnTo>
                    <a:pt x="104"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2836"/>
            <p:cNvSpPr>
              <a:spLocks noEditPoints="1"/>
            </p:cNvSpPr>
            <p:nvPr/>
          </p:nvSpPr>
          <p:spPr bwMode="auto">
            <a:xfrm>
              <a:off x="5491163" y="3729253"/>
              <a:ext cx="49213" cy="58738"/>
            </a:xfrm>
            <a:custGeom>
              <a:avLst/>
              <a:gdLst>
                <a:gd name="T0" fmla="*/ 9 w 31"/>
                <a:gd name="T1" fmla="*/ 37 h 37"/>
                <a:gd name="T2" fmla="*/ 6 w 31"/>
                <a:gd name="T3" fmla="*/ 35 h 37"/>
                <a:gd name="T4" fmla="*/ 0 w 31"/>
                <a:gd name="T5" fmla="*/ 30 h 37"/>
                <a:gd name="T6" fmla="*/ 7 w 31"/>
                <a:gd name="T7" fmla="*/ 29 h 37"/>
                <a:gd name="T8" fmla="*/ 11 w 31"/>
                <a:gd name="T9" fmla="*/ 29 h 37"/>
                <a:gd name="T10" fmla="*/ 6 w 31"/>
                <a:gd name="T11" fmla="*/ 28 h 37"/>
                <a:gd name="T12" fmla="*/ 16 w 31"/>
                <a:gd name="T13" fmla="*/ 28 h 37"/>
                <a:gd name="T14" fmla="*/ 1 w 31"/>
                <a:gd name="T15" fmla="*/ 27 h 37"/>
                <a:gd name="T16" fmla="*/ 3 w 31"/>
                <a:gd name="T17" fmla="*/ 27 h 37"/>
                <a:gd name="T18" fmla="*/ 17 w 31"/>
                <a:gd name="T19" fmla="*/ 27 h 37"/>
                <a:gd name="T20" fmla="*/ 16 w 31"/>
                <a:gd name="T21" fmla="*/ 27 h 37"/>
                <a:gd name="T22" fmla="*/ 15 w 31"/>
                <a:gd name="T23" fmla="*/ 27 h 37"/>
                <a:gd name="T24" fmla="*/ 6 w 31"/>
                <a:gd name="T25" fmla="*/ 27 h 37"/>
                <a:gd name="T26" fmla="*/ 6 w 31"/>
                <a:gd name="T27" fmla="*/ 25 h 37"/>
                <a:gd name="T28" fmla="*/ 14 w 31"/>
                <a:gd name="T29" fmla="*/ 25 h 37"/>
                <a:gd name="T30" fmla="*/ 17 w 31"/>
                <a:gd name="T31" fmla="*/ 27 h 37"/>
                <a:gd name="T32" fmla="*/ 17 w 31"/>
                <a:gd name="T33" fmla="*/ 25 h 37"/>
                <a:gd name="T34" fmla="*/ 5 w 31"/>
                <a:gd name="T35" fmla="*/ 25 h 37"/>
                <a:gd name="T36" fmla="*/ 20 w 31"/>
                <a:gd name="T37" fmla="*/ 24 h 37"/>
                <a:gd name="T38" fmla="*/ 6 w 31"/>
                <a:gd name="T39" fmla="*/ 24 h 37"/>
                <a:gd name="T40" fmla="*/ 6 w 31"/>
                <a:gd name="T41" fmla="*/ 21 h 37"/>
                <a:gd name="T42" fmla="*/ 7 w 31"/>
                <a:gd name="T43" fmla="*/ 10 h 37"/>
                <a:gd name="T44" fmla="*/ 6 w 31"/>
                <a:gd name="T45" fmla="*/ 9 h 37"/>
                <a:gd name="T46" fmla="*/ 31 w 31"/>
                <a:gd name="T47" fmla="*/ 7 h 37"/>
                <a:gd name="T48" fmla="*/ 6 w 31"/>
                <a:gd name="T49" fmla="*/ 7 h 37"/>
                <a:gd name="T50" fmla="*/ 6 w 31"/>
                <a:gd name="T51" fmla="*/ 6 h 37"/>
                <a:gd name="T52" fmla="*/ 7 w 31"/>
                <a:gd name="T53" fmla="*/ 7 h 37"/>
                <a:gd name="T54" fmla="*/ 20 w 31"/>
                <a:gd name="T55" fmla="*/ 6 h 37"/>
                <a:gd name="T56" fmla="*/ 23 w 31"/>
                <a:gd name="T57" fmla="*/ 10 h 37"/>
                <a:gd name="T58" fmla="*/ 23 w 31"/>
                <a:gd name="T59" fmla="*/ 16 h 37"/>
                <a:gd name="T60" fmla="*/ 23 w 31"/>
                <a:gd name="T61" fmla="*/ 21 h 37"/>
                <a:gd name="T62" fmla="*/ 19 w 31"/>
                <a:gd name="T63" fmla="*/ 24 h 37"/>
                <a:gd name="T64" fmla="*/ 16 w 31"/>
                <a:gd name="T65" fmla="*/ 25 h 37"/>
                <a:gd name="T66" fmla="*/ 15 w 31"/>
                <a:gd name="T67" fmla="*/ 25 h 37"/>
                <a:gd name="T68" fmla="*/ 14 w 31"/>
                <a:gd name="T69" fmla="*/ 25 h 37"/>
                <a:gd name="T70" fmla="*/ 12 w 31"/>
                <a:gd name="T71" fmla="*/ 28 h 37"/>
                <a:gd name="T72" fmla="*/ 12 w 31"/>
                <a:gd name="T73" fmla="*/ 27 h 37"/>
                <a:gd name="T74" fmla="*/ 12 w 31"/>
                <a:gd name="T75" fmla="*/ 28 h 37"/>
                <a:gd name="T76" fmla="*/ 11 w 31"/>
                <a:gd name="T77" fmla="*/ 28 h 37"/>
                <a:gd name="T78" fmla="*/ 10 w 31"/>
                <a:gd name="T79" fmla="*/ 28 h 37"/>
                <a:gd name="T80" fmla="*/ 9 w 31"/>
                <a:gd name="T81" fmla="*/ 29 h 37"/>
                <a:gd name="T82" fmla="*/ 6 w 31"/>
                <a:gd name="T83" fmla="*/ 28 h 37"/>
                <a:gd name="T84" fmla="*/ 6 w 31"/>
                <a:gd name="T85" fmla="*/ 27 h 37"/>
                <a:gd name="T86" fmla="*/ 7 w 31"/>
                <a:gd name="T87" fmla="*/ 27 h 37"/>
                <a:gd name="T88" fmla="*/ 6 w 31"/>
                <a:gd name="T89" fmla="*/ 27 h 37"/>
                <a:gd name="T90" fmla="*/ 6 w 31"/>
                <a:gd name="T91" fmla="*/ 23 h 37"/>
                <a:gd name="T92" fmla="*/ 9 w 31"/>
                <a:gd name="T93" fmla="*/ 19 h 37"/>
                <a:gd name="T94" fmla="*/ 9 w 31"/>
                <a:gd name="T95" fmla="*/ 18 h 37"/>
                <a:gd name="T96" fmla="*/ 6 w 31"/>
                <a:gd name="T97" fmla="*/ 14 h 37"/>
                <a:gd name="T98" fmla="*/ 6 w 31"/>
                <a:gd name="T99" fmla="*/ 14 h 37"/>
                <a:gd name="T100" fmla="*/ 6 w 31"/>
                <a:gd name="T101" fmla="*/ 13 h 37"/>
                <a:gd name="T102" fmla="*/ 6 w 31"/>
                <a:gd name="T103" fmla="*/ 11 h 37"/>
                <a:gd name="T104" fmla="*/ 7 w 31"/>
                <a:gd name="T105" fmla="*/ 11 h 37"/>
                <a:gd name="T106" fmla="*/ 10 w 31"/>
                <a:gd name="T107" fmla="*/ 13 h 37"/>
                <a:gd name="T108" fmla="*/ 9 w 31"/>
                <a:gd name="T109" fmla="*/ 10 h 37"/>
                <a:gd name="T110" fmla="*/ 9 w 31"/>
                <a:gd name="T111" fmla="*/ 9 h 37"/>
                <a:gd name="T112" fmla="*/ 7 w 31"/>
                <a:gd name="T113" fmla="*/ 9 h 37"/>
                <a:gd name="T114" fmla="*/ 7 w 31"/>
                <a:gd name="T115" fmla="*/ 6 h 37"/>
                <a:gd name="T116" fmla="*/ 7 w 31"/>
                <a:gd name="T117" fmla="*/ 5 h 37"/>
                <a:gd name="T118" fmla="*/ 11 w 31"/>
                <a:gd name="T119" fmla="*/ 2 h 37"/>
                <a:gd name="T120" fmla="*/ 16 w 31"/>
                <a:gd name="T121"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37">
                  <a:moveTo>
                    <a:pt x="9" y="34"/>
                  </a:moveTo>
                  <a:lnTo>
                    <a:pt x="9" y="35"/>
                  </a:lnTo>
                  <a:lnTo>
                    <a:pt x="10" y="35"/>
                  </a:lnTo>
                  <a:lnTo>
                    <a:pt x="9" y="35"/>
                  </a:lnTo>
                  <a:lnTo>
                    <a:pt x="9" y="37"/>
                  </a:lnTo>
                  <a:lnTo>
                    <a:pt x="7" y="37"/>
                  </a:lnTo>
                  <a:lnTo>
                    <a:pt x="6" y="37"/>
                  </a:lnTo>
                  <a:lnTo>
                    <a:pt x="5" y="37"/>
                  </a:lnTo>
                  <a:lnTo>
                    <a:pt x="5" y="35"/>
                  </a:lnTo>
                  <a:lnTo>
                    <a:pt x="6" y="35"/>
                  </a:lnTo>
                  <a:lnTo>
                    <a:pt x="6" y="34"/>
                  </a:lnTo>
                  <a:lnTo>
                    <a:pt x="7" y="34"/>
                  </a:lnTo>
                  <a:lnTo>
                    <a:pt x="9" y="34"/>
                  </a:lnTo>
                  <a:close/>
                  <a:moveTo>
                    <a:pt x="0" y="32"/>
                  </a:moveTo>
                  <a:lnTo>
                    <a:pt x="0" y="30"/>
                  </a:lnTo>
                  <a:lnTo>
                    <a:pt x="0" y="32"/>
                  </a:lnTo>
                  <a:close/>
                  <a:moveTo>
                    <a:pt x="9" y="29"/>
                  </a:moveTo>
                  <a:lnTo>
                    <a:pt x="7" y="29"/>
                  </a:lnTo>
                  <a:lnTo>
                    <a:pt x="9" y="29"/>
                  </a:lnTo>
                  <a:lnTo>
                    <a:pt x="7" y="29"/>
                  </a:lnTo>
                  <a:lnTo>
                    <a:pt x="9" y="29"/>
                  </a:lnTo>
                  <a:close/>
                  <a:moveTo>
                    <a:pt x="12" y="28"/>
                  </a:moveTo>
                  <a:lnTo>
                    <a:pt x="12" y="29"/>
                  </a:lnTo>
                  <a:lnTo>
                    <a:pt x="12" y="28"/>
                  </a:lnTo>
                  <a:close/>
                  <a:moveTo>
                    <a:pt x="11" y="29"/>
                  </a:moveTo>
                  <a:lnTo>
                    <a:pt x="10" y="29"/>
                  </a:lnTo>
                  <a:lnTo>
                    <a:pt x="10" y="28"/>
                  </a:lnTo>
                  <a:lnTo>
                    <a:pt x="11" y="28"/>
                  </a:lnTo>
                  <a:lnTo>
                    <a:pt x="11" y="29"/>
                  </a:lnTo>
                  <a:close/>
                  <a:moveTo>
                    <a:pt x="6" y="28"/>
                  </a:moveTo>
                  <a:lnTo>
                    <a:pt x="6" y="29"/>
                  </a:lnTo>
                  <a:lnTo>
                    <a:pt x="5" y="29"/>
                  </a:lnTo>
                  <a:lnTo>
                    <a:pt x="5" y="28"/>
                  </a:lnTo>
                  <a:lnTo>
                    <a:pt x="6" y="28"/>
                  </a:lnTo>
                  <a:close/>
                  <a:moveTo>
                    <a:pt x="16" y="28"/>
                  </a:moveTo>
                  <a:lnTo>
                    <a:pt x="16" y="27"/>
                  </a:lnTo>
                  <a:lnTo>
                    <a:pt x="16" y="28"/>
                  </a:lnTo>
                  <a:close/>
                  <a:moveTo>
                    <a:pt x="1" y="27"/>
                  </a:moveTo>
                  <a:lnTo>
                    <a:pt x="1" y="28"/>
                  </a:lnTo>
                  <a:lnTo>
                    <a:pt x="1" y="27"/>
                  </a:lnTo>
                  <a:close/>
                  <a:moveTo>
                    <a:pt x="14" y="28"/>
                  </a:moveTo>
                  <a:lnTo>
                    <a:pt x="14" y="27"/>
                  </a:lnTo>
                  <a:lnTo>
                    <a:pt x="14" y="28"/>
                  </a:lnTo>
                  <a:close/>
                  <a:moveTo>
                    <a:pt x="5" y="27"/>
                  </a:moveTo>
                  <a:lnTo>
                    <a:pt x="3" y="27"/>
                  </a:lnTo>
                  <a:lnTo>
                    <a:pt x="5" y="27"/>
                  </a:lnTo>
                  <a:close/>
                  <a:moveTo>
                    <a:pt x="5" y="27"/>
                  </a:moveTo>
                  <a:lnTo>
                    <a:pt x="3" y="27"/>
                  </a:lnTo>
                  <a:lnTo>
                    <a:pt x="5" y="27"/>
                  </a:lnTo>
                  <a:close/>
                  <a:moveTo>
                    <a:pt x="17" y="27"/>
                  </a:moveTo>
                  <a:lnTo>
                    <a:pt x="16" y="27"/>
                  </a:lnTo>
                  <a:lnTo>
                    <a:pt x="17" y="27"/>
                  </a:lnTo>
                  <a:close/>
                  <a:moveTo>
                    <a:pt x="16" y="27"/>
                  </a:moveTo>
                  <a:lnTo>
                    <a:pt x="16" y="25"/>
                  </a:lnTo>
                  <a:lnTo>
                    <a:pt x="16" y="27"/>
                  </a:lnTo>
                  <a:close/>
                  <a:moveTo>
                    <a:pt x="5" y="25"/>
                  </a:moveTo>
                  <a:lnTo>
                    <a:pt x="5" y="27"/>
                  </a:lnTo>
                  <a:lnTo>
                    <a:pt x="5" y="25"/>
                  </a:lnTo>
                  <a:close/>
                  <a:moveTo>
                    <a:pt x="15" y="25"/>
                  </a:moveTo>
                  <a:lnTo>
                    <a:pt x="15" y="27"/>
                  </a:lnTo>
                  <a:lnTo>
                    <a:pt x="15" y="25"/>
                  </a:lnTo>
                  <a:lnTo>
                    <a:pt x="15" y="27"/>
                  </a:lnTo>
                  <a:lnTo>
                    <a:pt x="15" y="25"/>
                  </a:lnTo>
                  <a:close/>
                  <a:moveTo>
                    <a:pt x="6" y="25"/>
                  </a:moveTo>
                  <a:lnTo>
                    <a:pt x="6" y="27"/>
                  </a:lnTo>
                  <a:lnTo>
                    <a:pt x="6" y="25"/>
                  </a:lnTo>
                  <a:close/>
                  <a:moveTo>
                    <a:pt x="5" y="25"/>
                  </a:moveTo>
                  <a:lnTo>
                    <a:pt x="3" y="25"/>
                  </a:lnTo>
                  <a:lnTo>
                    <a:pt x="5" y="25"/>
                  </a:lnTo>
                  <a:close/>
                  <a:moveTo>
                    <a:pt x="6" y="25"/>
                  </a:moveTo>
                  <a:lnTo>
                    <a:pt x="5" y="25"/>
                  </a:lnTo>
                  <a:lnTo>
                    <a:pt x="6" y="25"/>
                  </a:lnTo>
                  <a:close/>
                  <a:moveTo>
                    <a:pt x="15" y="27"/>
                  </a:moveTo>
                  <a:lnTo>
                    <a:pt x="14" y="27"/>
                  </a:lnTo>
                  <a:lnTo>
                    <a:pt x="14" y="25"/>
                  </a:lnTo>
                  <a:lnTo>
                    <a:pt x="15" y="25"/>
                  </a:lnTo>
                  <a:lnTo>
                    <a:pt x="15" y="27"/>
                  </a:lnTo>
                  <a:close/>
                  <a:moveTo>
                    <a:pt x="19" y="25"/>
                  </a:moveTo>
                  <a:lnTo>
                    <a:pt x="19" y="27"/>
                  </a:lnTo>
                  <a:lnTo>
                    <a:pt x="17" y="27"/>
                  </a:lnTo>
                  <a:lnTo>
                    <a:pt x="19" y="27"/>
                  </a:lnTo>
                  <a:lnTo>
                    <a:pt x="19" y="25"/>
                  </a:lnTo>
                  <a:lnTo>
                    <a:pt x="19" y="27"/>
                  </a:lnTo>
                  <a:lnTo>
                    <a:pt x="17" y="27"/>
                  </a:lnTo>
                  <a:lnTo>
                    <a:pt x="17" y="25"/>
                  </a:lnTo>
                  <a:lnTo>
                    <a:pt x="19" y="25"/>
                  </a:lnTo>
                  <a:lnTo>
                    <a:pt x="19" y="24"/>
                  </a:lnTo>
                  <a:lnTo>
                    <a:pt x="19" y="25"/>
                  </a:lnTo>
                  <a:close/>
                  <a:moveTo>
                    <a:pt x="5" y="24"/>
                  </a:moveTo>
                  <a:lnTo>
                    <a:pt x="5" y="25"/>
                  </a:lnTo>
                  <a:lnTo>
                    <a:pt x="5" y="24"/>
                  </a:lnTo>
                  <a:close/>
                  <a:moveTo>
                    <a:pt x="20" y="25"/>
                  </a:moveTo>
                  <a:lnTo>
                    <a:pt x="20" y="24"/>
                  </a:lnTo>
                  <a:lnTo>
                    <a:pt x="19" y="24"/>
                  </a:lnTo>
                  <a:lnTo>
                    <a:pt x="20" y="24"/>
                  </a:lnTo>
                  <a:lnTo>
                    <a:pt x="20" y="25"/>
                  </a:lnTo>
                  <a:close/>
                  <a:moveTo>
                    <a:pt x="5" y="24"/>
                  </a:moveTo>
                  <a:lnTo>
                    <a:pt x="6" y="24"/>
                  </a:lnTo>
                  <a:lnTo>
                    <a:pt x="5" y="24"/>
                  </a:lnTo>
                  <a:lnTo>
                    <a:pt x="6" y="24"/>
                  </a:lnTo>
                  <a:lnTo>
                    <a:pt x="6" y="25"/>
                  </a:lnTo>
                  <a:lnTo>
                    <a:pt x="6" y="24"/>
                  </a:lnTo>
                  <a:lnTo>
                    <a:pt x="5" y="24"/>
                  </a:lnTo>
                  <a:close/>
                  <a:moveTo>
                    <a:pt x="6" y="20"/>
                  </a:moveTo>
                  <a:lnTo>
                    <a:pt x="6" y="21"/>
                  </a:lnTo>
                  <a:lnTo>
                    <a:pt x="6" y="20"/>
                  </a:lnTo>
                  <a:close/>
                  <a:moveTo>
                    <a:pt x="6" y="15"/>
                  </a:moveTo>
                  <a:lnTo>
                    <a:pt x="6" y="14"/>
                  </a:lnTo>
                  <a:lnTo>
                    <a:pt x="6" y="15"/>
                  </a:lnTo>
                  <a:close/>
                  <a:moveTo>
                    <a:pt x="7" y="10"/>
                  </a:moveTo>
                  <a:lnTo>
                    <a:pt x="6" y="10"/>
                  </a:lnTo>
                  <a:lnTo>
                    <a:pt x="7" y="10"/>
                  </a:lnTo>
                  <a:close/>
                  <a:moveTo>
                    <a:pt x="7" y="7"/>
                  </a:moveTo>
                  <a:lnTo>
                    <a:pt x="7" y="9"/>
                  </a:lnTo>
                  <a:lnTo>
                    <a:pt x="6" y="9"/>
                  </a:lnTo>
                  <a:lnTo>
                    <a:pt x="6" y="7"/>
                  </a:lnTo>
                  <a:lnTo>
                    <a:pt x="7" y="7"/>
                  </a:lnTo>
                  <a:close/>
                  <a:moveTo>
                    <a:pt x="30" y="9"/>
                  </a:moveTo>
                  <a:lnTo>
                    <a:pt x="30" y="7"/>
                  </a:lnTo>
                  <a:lnTo>
                    <a:pt x="31" y="7"/>
                  </a:lnTo>
                  <a:lnTo>
                    <a:pt x="30" y="9"/>
                  </a:lnTo>
                  <a:close/>
                  <a:moveTo>
                    <a:pt x="2" y="7"/>
                  </a:moveTo>
                  <a:lnTo>
                    <a:pt x="2" y="6"/>
                  </a:lnTo>
                  <a:lnTo>
                    <a:pt x="2" y="7"/>
                  </a:lnTo>
                  <a:close/>
                  <a:moveTo>
                    <a:pt x="6" y="7"/>
                  </a:moveTo>
                  <a:lnTo>
                    <a:pt x="6" y="6"/>
                  </a:lnTo>
                  <a:lnTo>
                    <a:pt x="6" y="7"/>
                  </a:lnTo>
                  <a:close/>
                  <a:moveTo>
                    <a:pt x="6" y="6"/>
                  </a:moveTo>
                  <a:lnTo>
                    <a:pt x="5" y="6"/>
                  </a:lnTo>
                  <a:lnTo>
                    <a:pt x="6" y="6"/>
                  </a:lnTo>
                  <a:close/>
                  <a:moveTo>
                    <a:pt x="7" y="7"/>
                  </a:moveTo>
                  <a:lnTo>
                    <a:pt x="6" y="7"/>
                  </a:lnTo>
                  <a:lnTo>
                    <a:pt x="6" y="6"/>
                  </a:lnTo>
                  <a:lnTo>
                    <a:pt x="7" y="6"/>
                  </a:lnTo>
                  <a:lnTo>
                    <a:pt x="7" y="7"/>
                  </a:lnTo>
                  <a:close/>
                  <a:moveTo>
                    <a:pt x="17" y="1"/>
                  </a:moveTo>
                  <a:lnTo>
                    <a:pt x="17" y="2"/>
                  </a:lnTo>
                  <a:lnTo>
                    <a:pt x="19" y="4"/>
                  </a:lnTo>
                  <a:lnTo>
                    <a:pt x="20" y="5"/>
                  </a:lnTo>
                  <a:lnTo>
                    <a:pt x="20" y="6"/>
                  </a:lnTo>
                  <a:lnTo>
                    <a:pt x="21" y="6"/>
                  </a:lnTo>
                  <a:lnTo>
                    <a:pt x="21" y="7"/>
                  </a:lnTo>
                  <a:lnTo>
                    <a:pt x="21" y="9"/>
                  </a:lnTo>
                  <a:lnTo>
                    <a:pt x="23" y="9"/>
                  </a:lnTo>
                  <a:lnTo>
                    <a:pt x="23" y="10"/>
                  </a:lnTo>
                  <a:lnTo>
                    <a:pt x="23" y="11"/>
                  </a:lnTo>
                  <a:lnTo>
                    <a:pt x="23" y="13"/>
                  </a:lnTo>
                  <a:lnTo>
                    <a:pt x="23" y="14"/>
                  </a:lnTo>
                  <a:lnTo>
                    <a:pt x="23" y="15"/>
                  </a:lnTo>
                  <a:lnTo>
                    <a:pt x="23" y="16"/>
                  </a:lnTo>
                  <a:lnTo>
                    <a:pt x="23" y="18"/>
                  </a:lnTo>
                  <a:lnTo>
                    <a:pt x="24" y="18"/>
                  </a:lnTo>
                  <a:lnTo>
                    <a:pt x="24" y="19"/>
                  </a:lnTo>
                  <a:lnTo>
                    <a:pt x="23" y="20"/>
                  </a:lnTo>
                  <a:lnTo>
                    <a:pt x="23" y="21"/>
                  </a:lnTo>
                  <a:lnTo>
                    <a:pt x="23" y="23"/>
                  </a:lnTo>
                  <a:lnTo>
                    <a:pt x="21" y="23"/>
                  </a:lnTo>
                  <a:lnTo>
                    <a:pt x="21" y="24"/>
                  </a:lnTo>
                  <a:lnTo>
                    <a:pt x="20" y="24"/>
                  </a:lnTo>
                  <a:lnTo>
                    <a:pt x="19" y="24"/>
                  </a:lnTo>
                  <a:lnTo>
                    <a:pt x="17" y="24"/>
                  </a:lnTo>
                  <a:lnTo>
                    <a:pt x="17" y="25"/>
                  </a:lnTo>
                  <a:lnTo>
                    <a:pt x="17" y="24"/>
                  </a:lnTo>
                  <a:lnTo>
                    <a:pt x="17" y="25"/>
                  </a:lnTo>
                  <a:lnTo>
                    <a:pt x="16" y="25"/>
                  </a:lnTo>
                  <a:lnTo>
                    <a:pt x="17" y="25"/>
                  </a:lnTo>
                  <a:lnTo>
                    <a:pt x="16" y="25"/>
                  </a:lnTo>
                  <a:lnTo>
                    <a:pt x="15" y="25"/>
                  </a:lnTo>
                  <a:lnTo>
                    <a:pt x="15" y="24"/>
                  </a:lnTo>
                  <a:lnTo>
                    <a:pt x="15" y="25"/>
                  </a:lnTo>
                  <a:lnTo>
                    <a:pt x="14" y="25"/>
                  </a:lnTo>
                  <a:lnTo>
                    <a:pt x="12" y="25"/>
                  </a:lnTo>
                  <a:lnTo>
                    <a:pt x="12" y="27"/>
                  </a:lnTo>
                  <a:lnTo>
                    <a:pt x="14" y="27"/>
                  </a:lnTo>
                  <a:lnTo>
                    <a:pt x="14" y="25"/>
                  </a:lnTo>
                  <a:lnTo>
                    <a:pt x="14" y="27"/>
                  </a:lnTo>
                  <a:lnTo>
                    <a:pt x="12" y="27"/>
                  </a:lnTo>
                  <a:lnTo>
                    <a:pt x="14" y="27"/>
                  </a:lnTo>
                  <a:lnTo>
                    <a:pt x="14" y="28"/>
                  </a:lnTo>
                  <a:lnTo>
                    <a:pt x="12" y="28"/>
                  </a:lnTo>
                  <a:lnTo>
                    <a:pt x="12" y="27"/>
                  </a:lnTo>
                  <a:lnTo>
                    <a:pt x="12" y="25"/>
                  </a:lnTo>
                  <a:lnTo>
                    <a:pt x="12" y="27"/>
                  </a:lnTo>
                  <a:lnTo>
                    <a:pt x="11" y="27"/>
                  </a:lnTo>
                  <a:lnTo>
                    <a:pt x="12" y="27"/>
                  </a:lnTo>
                  <a:lnTo>
                    <a:pt x="11" y="27"/>
                  </a:lnTo>
                  <a:lnTo>
                    <a:pt x="12" y="27"/>
                  </a:lnTo>
                  <a:lnTo>
                    <a:pt x="11" y="27"/>
                  </a:lnTo>
                  <a:lnTo>
                    <a:pt x="12" y="27"/>
                  </a:lnTo>
                  <a:lnTo>
                    <a:pt x="12" y="28"/>
                  </a:lnTo>
                  <a:lnTo>
                    <a:pt x="11" y="28"/>
                  </a:lnTo>
                  <a:lnTo>
                    <a:pt x="12" y="28"/>
                  </a:lnTo>
                  <a:lnTo>
                    <a:pt x="11" y="28"/>
                  </a:lnTo>
                  <a:lnTo>
                    <a:pt x="11" y="29"/>
                  </a:lnTo>
                  <a:lnTo>
                    <a:pt x="11" y="28"/>
                  </a:lnTo>
                  <a:lnTo>
                    <a:pt x="10" y="28"/>
                  </a:lnTo>
                  <a:lnTo>
                    <a:pt x="11" y="28"/>
                  </a:lnTo>
                  <a:lnTo>
                    <a:pt x="11" y="27"/>
                  </a:lnTo>
                  <a:lnTo>
                    <a:pt x="10" y="27"/>
                  </a:lnTo>
                  <a:lnTo>
                    <a:pt x="10" y="28"/>
                  </a:lnTo>
                  <a:lnTo>
                    <a:pt x="10" y="29"/>
                  </a:lnTo>
                  <a:lnTo>
                    <a:pt x="9" y="28"/>
                  </a:lnTo>
                  <a:lnTo>
                    <a:pt x="9" y="29"/>
                  </a:lnTo>
                  <a:lnTo>
                    <a:pt x="9" y="28"/>
                  </a:lnTo>
                  <a:lnTo>
                    <a:pt x="9" y="29"/>
                  </a:lnTo>
                  <a:lnTo>
                    <a:pt x="7" y="29"/>
                  </a:lnTo>
                  <a:lnTo>
                    <a:pt x="7" y="28"/>
                  </a:lnTo>
                  <a:lnTo>
                    <a:pt x="6" y="28"/>
                  </a:lnTo>
                  <a:lnTo>
                    <a:pt x="6" y="27"/>
                  </a:lnTo>
                  <a:lnTo>
                    <a:pt x="6" y="28"/>
                  </a:lnTo>
                  <a:lnTo>
                    <a:pt x="7" y="28"/>
                  </a:lnTo>
                  <a:lnTo>
                    <a:pt x="6" y="28"/>
                  </a:lnTo>
                  <a:lnTo>
                    <a:pt x="6" y="27"/>
                  </a:lnTo>
                  <a:lnTo>
                    <a:pt x="6" y="28"/>
                  </a:lnTo>
                  <a:lnTo>
                    <a:pt x="6" y="27"/>
                  </a:lnTo>
                  <a:lnTo>
                    <a:pt x="7" y="27"/>
                  </a:lnTo>
                  <a:lnTo>
                    <a:pt x="7" y="28"/>
                  </a:lnTo>
                  <a:lnTo>
                    <a:pt x="7" y="27"/>
                  </a:lnTo>
                  <a:lnTo>
                    <a:pt x="7" y="28"/>
                  </a:lnTo>
                  <a:lnTo>
                    <a:pt x="7" y="27"/>
                  </a:lnTo>
                  <a:lnTo>
                    <a:pt x="6" y="27"/>
                  </a:lnTo>
                  <a:lnTo>
                    <a:pt x="7" y="27"/>
                  </a:lnTo>
                  <a:lnTo>
                    <a:pt x="7" y="25"/>
                  </a:lnTo>
                  <a:lnTo>
                    <a:pt x="7" y="27"/>
                  </a:lnTo>
                  <a:lnTo>
                    <a:pt x="6" y="27"/>
                  </a:lnTo>
                  <a:lnTo>
                    <a:pt x="6" y="25"/>
                  </a:lnTo>
                  <a:lnTo>
                    <a:pt x="6" y="24"/>
                  </a:lnTo>
                  <a:lnTo>
                    <a:pt x="6" y="25"/>
                  </a:lnTo>
                  <a:lnTo>
                    <a:pt x="6" y="24"/>
                  </a:lnTo>
                  <a:lnTo>
                    <a:pt x="6" y="23"/>
                  </a:lnTo>
                  <a:lnTo>
                    <a:pt x="6" y="21"/>
                  </a:lnTo>
                  <a:lnTo>
                    <a:pt x="7" y="21"/>
                  </a:lnTo>
                  <a:lnTo>
                    <a:pt x="7" y="20"/>
                  </a:lnTo>
                  <a:lnTo>
                    <a:pt x="7" y="19"/>
                  </a:lnTo>
                  <a:lnTo>
                    <a:pt x="9" y="19"/>
                  </a:lnTo>
                  <a:lnTo>
                    <a:pt x="9" y="20"/>
                  </a:lnTo>
                  <a:lnTo>
                    <a:pt x="9" y="19"/>
                  </a:lnTo>
                  <a:lnTo>
                    <a:pt x="7" y="19"/>
                  </a:lnTo>
                  <a:lnTo>
                    <a:pt x="7" y="18"/>
                  </a:lnTo>
                  <a:lnTo>
                    <a:pt x="9" y="18"/>
                  </a:lnTo>
                  <a:lnTo>
                    <a:pt x="7" y="18"/>
                  </a:lnTo>
                  <a:lnTo>
                    <a:pt x="7" y="16"/>
                  </a:lnTo>
                  <a:lnTo>
                    <a:pt x="7" y="15"/>
                  </a:lnTo>
                  <a:lnTo>
                    <a:pt x="7" y="14"/>
                  </a:lnTo>
                  <a:lnTo>
                    <a:pt x="6" y="14"/>
                  </a:lnTo>
                  <a:lnTo>
                    <a:pt x="7" y="14"/>
                  </a:lnTo>
                  <a:lnTo>
                    <a:pt x="7" y="13"/>
                  </a:lnTo>
                  <a:lnTo>
                    <a:pt x="6" y="14"/>
                  </a:lnTo>
                  <a:lnTo>
                    <a:pt x="6" y="13"/>
                  </a:lnTo>
                  <a:lnTo>
                    <a:pt x="6" y="14"/>
                  </a:lnTo>
                  <a:lnTo>
                    <a:pt x="5" y="14"/>
                  </a:lnTo>
                  <a:lnTo>
                    <a:pt x="5" y="13"/>
                  </a:lnTo>
                  <a:lnTo>
                    <a:pt x="5" y="14"/>
                  </a:lnTo>
                  <a:lnTo>
                    <a:pt x="5" y="13"/>
                  </a:lnTo>
                  <a:lnTo>
                    <a:pt x="6" y="13"/>
                  </a:lnTo>
                  <a:lnTo>
                    <a:pt x="5" y="13"/>
                  </a:lnTo>
                  <a:lnTo>
                    <a:pt x="6" y="13"/>
                  </a:lnTo>
                  <a:lnTo>
                    <a:pt x="6" y="11"/>
                  </a:lnTo>
                  <a:lnTo>
                    <a:pt x="6" y="13"/>
                  </a:lnTo>
                  <a:lnTo>
                    <a:pt x="6" y="11"/>
                  </a:lnTo>
                  <a:lnTo>
                    <a:pt x="7" y="11"/>
                  </a:lnTo>
                  <a:lnTo>
                    <a:pt x="7" y="13"/>
                  </a:lnTo>
                  <a:lnTo>
                    <a:pt x="7" y="11"/>
                  </a:lnTo>
                  <a:lnTo>
                    <a:pt x="7" y="13"/>
                  </a:lnTo>
                  <a:lnTo>
                    <a:pt x="7" y="11"/>
                  </a:lnTo>
                  <a:lnTo>
                    <a:pt x="7" y="13"/>
                  </a:lnTo>
                  <a:lnTo>
                    <a:pt x="7" y="11"/>
                  </a:lnTo>
                  <a:lnTo>
                    <a:pt x="9" y="11"/>
                  </a:lnTo>
                  <a:lnTo>
                    <a:pt x="9" y="13"/>
                  </a:lnTo>
                  <a:lnTo>
                    <a:pt x="10" y="13"/>
                  </a:lnTo>
                  <a:lnTo>
                    <a:pt x="10" y="11"/>
                  </a:lnTo>
                  <a:lnTo>
                    <a:pt x="9" y="11"/>
                  </a:lnTo>
                  <a:lnTo>
                    <a:pt x="9" y="10"/>
                  </a:lnTo>
                  <a:lnTo>
                    <a:pt x="7" y="10"/>
                  </a:lnTo>
                  <a:lnTo>
                    <a:pt x="9" y="10"/>
                  </a:lnTo>
                  <a:lnTo>
                    <a:pt x="7" y="10"/>
                  </a:lnTo>
                  <a:lnTo>
                    <a:pt x="9" y="10"/>
                  </a:lnTo>
                  <a:lnTo>
                    <a:pt x="7" y="10"/>
                  </a:lnTo>
                  <a:lnTo>
                    <a:pt x="9" y="10"/>
                  </a:lnTo>
                  <a:lnTo>
                    <a:pt x="9" y="9"/>
                  </a:lnTo>
                  <a:lnTo>
                    <a:pt x="9" y="10"/>
                  </a:lnTo>
                  <a:lnTo>
                    <a:pt x="9" y="9"/>
                  </a:lnTo>
                  <a:lnTo>
                    <a:pt x="7" y="9"/>
                  </a:lnTo>
                  <a:lnTo>
                    <a:pt x="9" y="9"/>
                  </a:lnTo>
                  <a:lnTo>
                    <a:pt x="7" y="9"/>
                  </a:lnTo>
                  <a:lnTo>
                    <a:pt x="7" y="7"/>
                  </a:lnTo>
                  <a:lnTo>
                    <a:pt x="7" y="6"/>
                  </a:lnTo>
                  <a:lnTo>
                    <a:pt x="7" y="7"/>
                  </a:lnTo>
                  <a:lnTo>
                    <a:pt x="9" y="7"/>
                  </a:lnTo>
                  <a:lnTo>
                    <a:pt x="7" y="6"/>
                  </a:lnTo>
                  <a:lnTo>
                    <a:pt x="9" y="6"/>
                  </a:lnTo>
                  <a:lnTo>
                    <a:pt x="7" y="6"/>
                  </a:lnTo>
                  <a:lnTo>
                    <a:pt x="9" y="6"/>
                  </a:lnTo>
                  <a:lnTo>
                    <a:pt x="7" y="6"/>
                  </a:lnTo>
                  <a:lnTo>
                    <a:pt x="7" y="5"/>
                  </a:lnTo>
                  <a:lnTo>
                    <a:pt x="9" y="5"/>
                  </a:lnTo>
                  <a:lnTo>
                    <a:pt x="9" y="4"/>
                  </a:lnTo>
                  <a:lnTo>
                    <a:pt x="10" y="4"/>
                  </a:lnTo>
                  <a:lnTo>
                    <a:pt x="10" y="2"/>
                  </a:lnTo>
                  <a:lnTo>
                    <a:pt x="11" y="2"/>
                  </a:lnTo>
                  <a:lnTo>
                    <a:pt x="12" y="2"/>
                  </a:lnTo>
                  <a:lnTo>
                    <a:pt x="14" y="2"/>
                  </a:lnTo>
                  <a:lnTo>
                    <a:pt x="15" y="2"/>
                  </a:lnTo>
                  <a:lnTo>
                    <a:pt x="16" y="2"/>
                  </a:lnTo>
                  <a:lnTo>
                    <a:pt x="16" y="1"/>
                  </a:lnTo>
                  <a:lnTo>
                    <a:pt x="16" y="0"/>
                  </a:lnTo>
                  <a:lnTo>
                    <a:pt x="17" y="0"/>
                  </a:lnTo>
                  <a:lnTo>
                    <a:pt x="17" y="1"/>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2837"/>
            <p:cNvSpPr>
              <a:spLocks/>
            </p:cNvSpPr>
            <p:nvPr/>
          </p:nvSpPr>
          <p:spPr bwMode="auto">
            <a:xfrm>
              <a:off x="5303838" y="4078503"/>
              <a:ext cx="4763" cy="1588"/>
            </a:xfrm>
            <a:custGeom>
              <a:avLst/>
              <a:gdLst>
                <a:gd name="T0" fmla="*/ 2 w 3"/>
                <a:gd name="T1" fmla="*/ 0 h 1"/>
                <a:gd name="T2" fmla="*/ 2 w 3"/>
                <a:gd name="T3" fmla="*/ 0 h 1"/>
                <a:gd name="T4" fmla="*/ 2 w 3"/>
                <a:gd name="T5" fmla="*/ 0 h 1"/>
                <a:gd name="T6" fmla="*/ 3 w 3"/>
                <a:gd name="T7" fmla="*/ 0 h 1"/>
                <a:gd name="T8" fmla="*/ 3 w 3"/>
                <a:gd name="T9" fmla="*/ 0 h 1"/>
                <a:gd name="T10" fmla="*/ 3 w 3"/>
                <a:gd name="T11" fmla="*/ 1 h 1"/>
                <a:gd name="T12" fmla="*/ 3 w 3"/>
                <a:gd name="T13" fmla="*/ 1 h 1"/>
                <a:gd name="T14" fmla="*/ 2 w 3"/>
                <a:gd name="T15" fmla="*/ 1 h 1"/>
                <a:gd name="T16" fmla="*/ 2 w 3"/>
                <a:gd name="T17" fmla="*/ 1 h 1"/>
                <a:gd name="T18" fmla="*/ 2 w 3"/>
                <a:gd name="T19" fmla="*/ 1 h 1"/>
                <a:gd name="T20" fmla="*/ 2 w 3"/>
                <a:gd name="T21" fmla="*/ 1 h 1"/>
                <a:gd name="T22" fmla="*/ 2 w 3"/>
                <a:gd name="T23" fmla="*/ 1 h 1"/>
                <a:gd name="T24" fmla="*/ 2 w 3"/>
                <a:gd name="T25" fmla="*/ 1 h 1"/>
                <a:gd name="T26" fmla="*/ 2 w 3"/>
                <a:gd name="T27" fmla="*/ 1 h 1"/>
                <a:gd name="T28" fmla="*/ 2 w 3"/>
                <a:gd name="T29" fmla="*/ 1 h 1"/>
                <a:gd name="T30" fmla="*/ 2 w 3"/>
                <a:gd name="T31" fmla="*/ 1 h 1"/>
                <a:gd name="T32" fmla="*/ 2 w 3"/>
                <a:gd name="T33" fmla="*/ 1 h 1"/>
                <a:gd name="T34" fmla="*/ 2 w 3"/>
                <a:gd name="T35" fmla="*/ 1 h 1"/>
                <a:gd name="T36" fmla="*/ 2 w 3"/>
                <a:gd name="T37" fmla="*/ 1 h 1"/>
                <a:gd name="T38" fmla="*/ 2 w 3"/>
                <a:gd name="T39" fmla="*/ 1 h 1"/>
                <a:gd name="T40" fmla="*/ 2 w 3"/>
                <a:gd name="T41" fmla="*/ 1 h 1"/>
                <a:gd name="T42" fmla="*/ 2 w 3"/>
                <a:gd name="T43" fmla="*/ 1 h 1"/>
                <a:gd name="T44" fmla="*/ 0 w 3"/>
                <a:gd name="T45" fmla="*/ 1 h 1"/>
                <a:gd name="T46" fmla="*/ 0 w 3"/>
                <a:gd name="T47" fmla="*/ 1 h 1"/>
                <a:gd name="T48" fmla="*/ 0 w 3"/>
                <a:gd name="T49" fmla="*/ 1 h 1"/>
                <a:gd name="T50" fmla="*/ 0 w 3"/>
                <a:gd name="T51" fmla="*/ 1 h 1"/>
                <a:gd name="T52" fmla="*/ 0 w 3"/>
                <a:gd name="T53" fmla="*/ 1 h 1"/>
                <a:gd name="T54" fmla="*/ 0 w 3"/>
                <a:gd name="T55" fmla="*/ 1 h 1"/>
                <a:gd name="T56" fmla="*/ 0 w 3"/>
                <a:gd name="T57" fmla="*/ 0 h 1"/>
                <a:gd name="T58" fmla="*/ 0 w 3"/>
                <a:gd name="T59" fmla="*/ 0 h 1"/>
                <a:gd name="T60" fmla="*/ 0 w 3"/>
                <a:gd name="T61" fmla="*/ 0 h 1"/>
                <a:gd name="T62" fmla="*/ 0 w 3"/>
                <a:gd name="T63" fmla="*/ 0 h 1"/>
                <a:gd name="T64" fmla="*/ 0 w 3"/>
                <a:gd name="T65" fmla="*/ 0 h 1"/>
                <a:gd name="T66" fmla="*/ 0 w 3"/>
                <a:gd name="T67" fmla="*/ 0 h 1"/>
                <a:gd name="T68" fmla="*/ 0 w 3"/>
                <a:gd name="T69" fmla="*/ 0 h 1"/>
                <a:gd name="T70" fmla="*/ 2 w 3"/>
                <a:gd name="T71" fmla="*/ 0 h 1"/>
                <a:gd name="T72" fmla="*/ 2 w 3"/>
                <a:gd name="T73" fmla="*/ 0 h 1"/>
                <a:gd name="T74" fmla="*/ 2 w 3"/>
                <a:gd name="T75" fmla="*/ 0 h 1"/>
                <a:gd name="T76" fmla="*/ 2 w 3"/>
                <a:gd name="T77" fmla="*/ 0 h 1"/>
                <a:gd name="T78" fmla="*/ 2 w 3"/>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 h="1">
                  <a:moveTo>
                    <a:pt x="2" y="0"/>
                  </a:moveTo>
                  <a:lnTo>
                    <a:pt x="2" y="0"/>
                  </a:lnTo>
                  <a:lnTo>
                    <a:pt x="2" y="0"/>
                  </a:lnTo>
                  <a:lnTo>
                    <a:pt x="3" y="0"/>
                  </a:lnTo>
                  <a:lnTo>
                    <a:pt x="3" y="0"/>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2" y="0"/>
                  </a:lnTo>
                  <a:lnTo>
                    <a:pt x="2" y="0"/>
                  </a:lnTo>
                  <a:lnTo>
                    <a:pt x="2" y="0"/>
                  </a:lnTo>
                  <a:lnTo>
                    <a:pt x="2" y="0"/>
                  </a:lnTo>
                  <a:lnTo>
                    <a:pt x="2"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2838"/>
            <p:cNvSpPr>
              <a:spLocks noEditPoints="1"/>
            </p:cNvSpPr>
            <p:nvPr/>
          </p:nvSpPr>
          <p:spPr bwMode="auto">
            <a:xfrm>
              <a:off x="4505325" y="3257766"/>
              <a:ext cx="114300" cy="257175"/>
            </a:xfrm>
            <a:custGeom>
              <a:avLst/>
              <a:gdLst>
                <a:gd name="T0" fmla="*/ 31 w 72"/>
                <a:gd name="T1" fmla="*/ 149 h 162"/>
                <a:gd name="T2" fmla="*/ 32 w 72"/>
                <a:gd name="T3" fmla="*/ 145 h 162"/>
                <a:gd name="T4" fmla="*/ 42 w 72"/>
                <a:gd name="T5" fmla="*/ 143 h 162"/>
                <a:gd name="T6" fmla="*/ 39 w 72"/>
                <a:gd name="T7" fmla="*/ 140 h 162"/>
                <a:gd name="T8" fmla="*/ 4 w 72"/>
                <a:gd name="T9" fmla="*/ 136 h 162"/>
                <a:gd name="T10" fmla="*/ 4 w 72"/>
                <a:gd name="T11" fmla="*/ 133 h 162"/>
                <a:gd name="T12" fmla="*/ 31 w 72"/>
                <a:gd name="T13" fmla="*/ 133 h 162"/>
                <a:gd name="T14" fmla="*/ 40 w 72"/>
                <a:gd name="T15" fmla="*/ 125 h 162"/>
                <a:gd name="T16" fmla="*/ 40 w 72"/>
                <a:gd name="T17" fmla="*/ 122 h 162"/>
                <a:gd name="T18" fmla="*/ 41 w 72"/>
                <a:gd name="T19" fmla="*/ 121 h 162"/>
                <a:gd name="T20" fmla="*/ 42 w 72"/>
                <a:gd name="T21" fmla="*/ 120 h 162"/>
                <a:gd name="T22" fmla="*/ 41 w 72"/>
                <a:gd name="T23" fmla="*/ 111 h 162"/>
                <a:gd name="T24" fmla="*/ 54 w 72"/>
                <a:gd name="T25" fmla="*/ 73 h 162"/>
                <a:gd name="T26" fmla="*/ 60 w 72"/>
                <a:gd name="T27" fmla="*/ 48 h 162"/>
                <a:gd name="T28" fmla="*/ 64 w 72"/>
                <a:gd name="T29" fmla="*/ 47 h 162"/>
                <a:gd name="T30" fmla="*/ 68 w 72"/>
                <a:gd name="T31" fmla="*/ 17 h 162"/>
                <a:gd name="T32" fmla="*/ 69 w 72"/>
                <a:gd name="T33" fmla="*/ 29 h 162"/>
                <a:gd name="T34" fmla="*/ 69 w 72"/>
                <a:gd name="T35" fmla="*/ 40 h 162"/>
                <a:gd name="T36" fmla="*/ 67 w 72"/>
                <a:gd name="T37" fmla="*/ 46 h 162"/>
                <a:gd name="T38" fmla="*/ 63 w 72"/>
                <a:gd name="T39" fmla="*/ 45 h 162"/>
                <a:gd name="T40" fmla="*/ 60 w 72"/>
                <a:gd name="T41" fmla="*/ 47 h 162"/>
                <a:gd name="T42" fmla="*/ 59 w 72"/>
                <a:gd name="T43" fmla="*/ 51 h 162"/>
                <a:gd name="T44" fmla="*/ 56 w 72"/>
                <a:gd name="T45" fmla="*/ 55 h 162"/>
                <a:gd name="T46" fmla="*/ 55 w 72"/>
                <a:gd name="T47" fmla="*/ 60 h 162"/>
                <a:gd name="T48" fmla="*/ 56 w 72"/>
                <a:gd name="T49" fmla="*/ 64 h 162"/>
                <a:gd name="T50" fmla="*/ 51 w 72"/>
                <a:gd name="T51" fmla="*/ 71 h 162"/>
                <a:gd name="T52" fmla="*/ 46 w 72"/>
                <a:gd name="T53" fmla="*/ 74 h 162"/>
                <a:gd name="T54" fmla="*/ 41 w 72"/>
                <a:gd name="T55" fmla="*/ 78 h 162"/>
                <a:gd name="T56" fmla="*/ 40 w 72"/>
                <a:gd name="T57" fmla="*/ 82 h 162"/>
                <a:gd name="T58" fmla="*/ 37 w 72"/>
                <a:gd name="T59" fmla="*/ 84 h 162"/>
                <a:gd name="T60" fmla="*/ 36 w 72"/>
                <a:gd name="T61" fmla="*/ 90 h 162"/>
                <a:gd name="T62" fmla="*/ 32 w 72"/>
                <a:gd name="T63" fmla="*/ 97 h 162"/>
                <a:gd name="T64" fmla="*/ 34 w 72"/>
                <a:gd name="T65" fmla="*/ 106 h 162"/>
                <a:gd name="T66" fmla="*/ 39 w 72"/>
                <a:gd name="T67" fmla="*/ 111 h 162"/>
                <a:gd name="T68" fmla="*/ 42 w 72"/>
                <a:gd name="T69" fmla="*/ 113 h 162"/>
                <a:gd name="T70" fmla="*/ 42 w 72"/>
                <a:gd name="T71" fmla="*/ 119 h 162"/>
                <a:gd name="T72" fmla="*/ 41 w 72"/>
                <a:gd name="T73" fmla="*/ 121 h 162"/>
                <a:gd name="T74" fmla="*/ 36 w 72"/>
                <a:gd name="T75" fmla="*/ 127 h 162"/>
                <a:gd name="T76" fmla="*/ 34 w 72"/>
                <a:gd name="T77" fmla="*/ 129 h 162"/>
                <a:gd name="T78" fmla="*/ 32 w 72"/>
                <a:gd name="T79" fmla="*/ 131 h 162"/>
                <a:gd name="T80" fmla="*/ 31 w 72"/>
                <a:gd name="T81" fmla="*/ 136 h 162"/>
                <a:gd name="T82" fmla="*/ 30 w 72"/>
                <a:gd name="T83" fmla="*/ 138 h 162"/>
                <a:gd name="T84" fmla="*/ 30 w 72"/>
                <a:gd name="T85" fmla="*/ 144 h 162"/>
                <a:gd name="T86" fmla="*/ 26 w 72"/>
                <a:gd name="T87" fmla="*/ 154 h 162"/>
                <a:gd name="T88" fmla="*/ 17 w 72"/>
                <a:gd name="T89" fmla="*/ 159 h 162"/>
                <a:gd name="T90" fmla="*/ 11 w 72"/>
                <a:gd name="T91" fmla="*/ 159 h 162"/>
                <a:gd name="T92" fmla="*/ 11 w 72"/>
                <a:gd name="T93" fmla="*/ 150 h 162"/>
                <a:gd name="T94" fmla="*/ 6 w 72"/>
                <a:gd name="T95" fmla="*/ 143 h 162"/>
                <a:gd name="T96" fmla="*/ 4 w 72"/>
                <a:gd name="T97" fmla="*/ 138 h 162"/>
                <a:gd name="T98" fmla="*/ 2 w 72"/>
                <a:gd name="T99" fmla="*/ 134 h 162"/>
                <a:gd name="T100" fmla="*/ 0 w 72"/>
                <a:gd name="T101" fmla="*/ 126 h 162"/>
                <a:gd name="T102" fmla="*/ 4 w 72"/>
                <a:gd name="T103" fmla="*/ 116 h 162"/>
                <a:gd name="T104" fmla="*/ 8 w 72"/>
                <a:gd name="T105" fmla="*/ 103 h 162"/>
                <a:gd name="T106" fmla="*/ 6 w 72"/>
                <a:gd name="T107" fmla="*/ 85 h 162"/>
                <a:gd name="T108" fmla="*/ 16 w 72"/>
                <a:gd name="T109" fmla="*/ 69 h 162"/>
                <a:gd name="T110" fmla="*/ 20 w 72"/>
                <a:gd name="T111" fmla="*/ 47 h 162"/>
                <a:gd name="T112" fmla="*/ 30 w 72"/>
                <a:gd name="T113" fmla="*/ 28 h 162"/>
                <a:gd name="T114" fmla="*/ 39 w 72"/>
                <a:gd name="T115" fmla="*/ 12 h 162"/>
                <a:gd name="T116" fmla="*/ 50 w 72"/>
                <a:gd name="T117" fmla="*/ 5 h 162"/>
                <a:gd name="T118" fmla="*/ 56 w 72"/>
                <a:gd name="T119" fmla="*/ 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162">
                  <a:moveTo>
                    <a:pt x="25" y="155"/>
                  </a:moveTo>
                  <a:lnTo>
                    <a:pt x="26" y="155"/>
                  </a:lnTo>
                  <a:lnTo>
                    <a:pt x="25" y="155"/>
                  </a:lnTo>
                  <a:lnTo>
                    <a:pt x="25" y="154"/>
                  </a:lnTo>
                  <a:lnTo>
                    <a:pt x="25" y="155"/>
                  </a:lnTo>
                  <a:close/>
                  <a:moveTo>
                    <a:pt x="32" y="143"/>
                  </a:moveTo>
                  <a:lnTo>
                    <a:pt x="34" y="143"/>
                  </a:lnTo>
                  <a:lnTo>
                    <a:pt x="32" y="143"/>
                  </a:lnTo>
                  <a:lnTo>
                    <a:pt x="32" y="144"/>
                  </a:lnTo>
                  <a:lnTo>
                    <a:pt x="32" y="145"/>
                  </a:lnTo>
                  <a:lnTo>
                    <a:pt x="32" y="147"/>
                  </a:lnTo>
                  <a:lnTo>
                    <a:pt x="31" y="148"/>
                  </a:lnTo>
                  <a:lnTo>
                    <a:pt x="31" y="149"/>
                  </a:lnTo>
                  <a:lnTo>
                    <a:pt x="31" y="150"/>
                  </a:lnTo>
                  <a:lnTo>
                    <a:pt x="31" y="152"/>
                  </a:lnTo>
                  <a:lnTo>
                    <a:pt x="30" y="152"/>
                  </a:lnTo>
                  <a:lnTo>
                    <a:pt x="30" y="153"/>
                  </a:lnTo>
                  <a:lnTo>
                    <a:pt x="30" y="154"/>
                  </a:lnTo>
                  <a:lnTo>
                    <a:pt x="30" y="153"/>
                  </a:lnTo>
                  <a:lnTo>
                    <a:pt x="30" y="152"/>
                  </a:lnTo>
                  <a:lnTo>
                    <a:pt x="30" y="150"/>
                  </a:lnTo>
                  <a:lnTo>
                    <a:pt x="30" y="148"/>
                  </a:lnTo>
                  <a:lnTo>
                    <a:pt x="31" y="148"/>
                  </a:lnTo>
                  <a:lnTo>
                    <a:pt x="31" y="147"/>
                  </a:lnTo>
                  <a:lnTo>
                    <a:pt x="31" y="145"/>
                  </a:lnTo>
                  <a:lnTo>
                    <a:pt x="32" y="145"/>
                  </a:lnTo>
                  <a:lnTo>
                    <a:pt x="32" y="144"/>
                  </a:lnTo>
                  <a:lnTo>
                    <a:pt x="32" y="143"/>
                  </a:lnTo>
                  <a:close/>
                  <a:moveTo>
                    <a:pt x="42" y="138"/>
                  </a:moveTo>
                  <a:lnTo>
                    <a:pt x="42" y="136"/>
                  </a:lnTo>
                  <a:lnTo>
                    <a:pt x="42" y="138"/>
                  </a:lnTo>
                  <a:lnTo>
                    <a:pt x="44" y="136"/>
                  </a:lnTo>
                  <a:lnTo>
                    <a:pt x="44" y="138"/>
                  </a:lnTo>
                  <a:lnTo>
                    <a:pt x="44" y="139"/>
                  </a:lnTo>
                  <a:lnTo>
                    <a:pt x="42" y="138"/>
                  </a:lnTo>
                  <a:lnTo>
                    <a:pt x="42" y="139"/>
                  </a:lnTo>
                  <a:lnTo>
                    <a:pt x="42" y="140"/>
                  </a:lnTo>
                  <a:lnTo>
                    <a:pt x="42" y="141"/>
                  </a:lnTo>
                  <a:lnTo>
                    <a:pt x="42" y="143"/>
                  </a:lnTo>
                  <a:lnTo>
                    <a:pt x="41" y="143"/>
                  </a:lnTo>
                  <a:lnTo>
                    <a:pt x="41" y="144"/>
                  </a:lnTo>
                  <a:lnTo>
                    <a:pt x="40" y="144"/>
                  </a:lnTo>
                  <a:lnTo>
                    <a:pt x="40" y="145"/>
                  </a:lnTo>
                  <a:lnTo>
                    <a:pt x="40" y="147"/>
                  </a:lnTo>
                  <a:lnTo>
                    <a:pt x="39" y="147"/>
                  </a:lnTo>
                  <a:lnTo>
                    <a:pt x="39" y="145"/>
                  </a:lnTo>
                  <a:lnTo>
                    <a:pt x="40" y="145"/>
                  </a:lnTo>
                  <a:lnTo>
                    <a:pt x="39" y="145"/>
                  </a:lnTo>
                  <a:lnTo>
                    <a:pt x="39" y="144"/>
                  </a:lnTo>
                  <a:lnTo>
                    <a:pt x="39" y="143"/>
                  </a:lnTo>
                  <a:lnTo>
                    <a:pt x="39" y="141"/>
                  </a:lnTo>
                  <a:lnTo>
                    <a:pt x="39" y="140"/>
                  </a:lnTo>
                  <a:lnTo>
                    <a:pt x="40" y="139"/>
                  </a:lnTo>
                  <a:lnTo>
                    <a:pt x="40" y="138"/>
                  </a:lnTo>
                  <a:lnTo>
                    <a:pt x="41" y="138"/>
                  </a:lnTo>
                  <a:lnTo>
                    <a:pt x="41" y="136"/>
                  </a:lnTo>
                  <a:lnTo>
                    <a:pt x="42" y="136"/>
                  </a:lnTo>
                  <a:lnTo>
                    <a:pt x="42" y="138"/>
                  </a:lnTo>
                  <a:close/>
                  <a:moveTo>
                    <a:pt x="45" y="136"/>
                  </a:moveTo>
                  <a:lnTo>
                    <a:pt x="44" y="136"/>
                  </a:lnTo>
                  <a:lnTo>
                    <a:pt x="44" y="138"/>
                  </a:lnTo>
                  <a:lnTo>
                    <a:pt x="44" y="136"/>
                  </a:lnTo>
                  <a:lnTo>
                    <a:pt x="45" y="136"/>
                  </a:lnTo>
                  <a:close/>
                  <a:moveTo>
                    <a:pt x="4" y="135"/>
                  </a:moveTo>
                  <a:lnTo>
                    <a:pt x="4" y="136"/>
                  </a:lnTo>
                  <a:lnTo>
                    <a:pt x="3" y="136"/>
                  </a:lnTo>
                  <a:lnTo>
                    <a:pt x="4" y="136"/>
                  </a:lnTo>
                  <a:lnTo>
                    <a:pt x="3" y="136"/>
                  </a:lnTo>
                  <a:lnTo>
                    <a:pt x="3" y="135"/>
                  </a:lnTo>
                  <a:lnTo>
                    <a:pt x="4" y="135"/>
                  </a:lnTo>
                  <a:close/>
                  <a:moveTo>
                    <a:pt x="4" y="134"/>
                  </a:moveTo>
                  <a:lnTo>
                    <a:pt x="4" y="135"/>
                  </a:lnTo>
                  <a:lnTo>
                    <a:pt x="3" y="135"/>
                  </a:lnTo>
                  <a:lnTo>
                    <a:pt x="2" y="135"/>
                  </a:lnTo>
                  <a:lnTo>
                    <a:pt x="2" y="134"/>
                  </a:lnTo>
                  <a:lnTo>
                    <a:pt x="3" y="134"/>
                  </a:lnTo>
                  <a:lnTo>
                    <a:pt x="3" y="133"/>
                  </a:lnTo>
                  <a:lnTo>
                    <a:pt x="4" y="133"/>
                  </a:lnTo>
                  <a:lnTo>
                    <a:pt x="4" y="134"/>
                  </a:lnTo>
                  <a:close/>
                  <a:moveTo>
                    <a:pt x="32" y="134"/>
                  </a:moveTo>
                  <a:lnTo>
                    <a:pt x="31" y="134"/>
                  </a:lnTo>
                  <a:lnTo>
                    <a:pt x="31" y="133"/>
                  </a:lnTo>
                  <a:lnTo>
                    <a:pt x="32" y="133"/>
                  </a:lnTo>
                  <a:lnTo>
                    <a:pt x="32" y="134"/>
                  </a:lnTo>
                  <a:close/>
                  <a:moveTo>
                    <a:pt x="45" y="133"/>
                  </a:moveTo>
                  <a:lnTo>
                    <a:pt x="44" y="133"/>
                  </a:lnTo>
                  <a:lnTo>
                    <a:pt x="45" y="133"/>
                  </a:lnTo>
                  <a:close/>
                  <a:moveTo>
                    <a:pt x="32" y="133"/>
                  </a:moveTo>
                  <a:lnTo>
                    <a:pt x="31" y="133"/>
                  </a:lnTo>
                  <a:lnTo>
                    <a:pt x="32" y="133"/>
                  </a:lnTo>
                  <a:lnTo>
                    <a:pt x="31" y="133"/>
                  </a:lnTo>
                  <a:lnTo>
                    <a:pt x="32" y="133"/>
                  </a:lnTo>
                  <a:close/>
                  <a:moveTo>
                    <a:pt x="40" y="126"/>
                  </a:moveTo>
                  <a:lnTo>
                    <a:pt x="39" y="126"/>
                  </a:lnTo>
                  <a:lnTo>
                    <a:pt x="40" y="126"/>
                  </a:lnTo>
                  <a:close/>
                  <a:moveTo>
                    <a:pt x="39" y="125"/>
                  </a:moveTo>
                  <a:lnTo>
                    <a:pt x="39" y="126"/>
                  </a:lnTo>
                  <a:lnTo>
                    <a:pt x="39" y="125"/>
                  </a:lnTo>
                  <a:lnTo>
                    <a:pt x="39" y="126"/>
                  </a:lnTo>
                  <a:lnTo>
                    <a:pt x="39" y="125"/>
                  </a:lnTo>
                  <a:close/>
                  <a:moveTo>
                    <a:pt x="36" y="126"/>
                  </a:moveTo>
                  <a:lnTo>
                    <a:pt x="36" y="125"/>
                  </a:lnTo>
                  <a:lnTo>
                    <a:pt x="36" y="126"/>
                  </a:lnTo>
                  <a:close/>
                  <a:moveTo>
                    <a:pt x="40" y="125"/>
                  </a:moveTo>
                  <a:lnTo>
                    <a:pt x="40" y="126"/>
                  </a:lnTo>
                  <a:lnTo>
                    <a:pt x="40" y="125"/>
                  </a:lnTo>
                  <a:lnTo>
                    <a:pt x="40" y="126"/>
                  </a:lnTo>
                  <a:lnTo>
                    <a:pt x="40" y="125"/>
                  </a:lnTo>
                  <a:close/>
                  <a:moveTo>
                    <a:pt x="42" y="124"/>
                  </a:moveTo>
                  <a:lnTo>
                    <a:pt x="41" y="124"/>
                  </a:lnTo>
                  <a:lnTo>
                    <a:pt x="42" y="124"/>
                  </a:lnTo>
                  <a:close/>
                  <a:moveTo>
                    <a:pt x="42" y="122"/>
                  </a:moveTo>
                  <a:lnTo>
                    <a:pt x="41" y="122"/>
                  </a:lnTo>
                  <a:lnTo>
                    <a:pt x="42" y="122"/>
                  </a:lnTo>
                  <a:close/>
                  <a:moveTo>
                    <a:pt x="41" y="122"/>
                  </a:moveTo>
                  <a:lnTo>
                    <a:pt x="41" y="124"/>
                  </a:lnTo>
                  <a:lnTo>
                    <a:pt x="40" y="122"/>
                  </a:lnTo>
                  <a:lnTo>
                    <a:pt x="41" y="122"/>
                  </a:lnTo>
                  <a:close/>
                  <a:moveTo>
                    <a:pt x="41" y="121"/>
                  </a:moveTo>
                  <a:lnTo>
                    <a:pt x="41" y="122"/>
                  </a:lnTo>
                  <a:lnTo>
                    <a:pt x="42" y="122"/>
                  </a:lnTo>
                  <a:lnTo>
                    <a:pt x="41" y="122"/>
                  </a:lnTo>
                  <a:lnTo>
                    <a:pt x="41" y="121"/>
                  </a:lnTo>
                  <a:close/>
                  <a:moveTo>
                    <a:pt x="39" y="122"/>
                  </a:moveTo>
                  <a:lnTo>
                    <a:pt x="39" y="121"/>
                  </a:lnTo>
                  <a:lnTo>
                    <a:pt x="39" y="122"/>
                  </a:lnTo>
                  <a:close/>
                  <a:moveTo>
                    <a:pt x="41" y="120"/>
                  </a:moveTo>
                  <a:lnTo>
                    <a:pt x="42" y="120"/>
                  </a:lnTo>
                  <a:lnTo>
                    <a:pt x="41" y="120"/>
                  </a:lnTo>
                  <a:lnTo>
                    <a:pt x="41" y="121"/>
                  </a:lnTo>
                  <a:lnTo>
                    <a:pt x="41" y="120"/>
                  </a:lnTo>
                  <a:lnTo>
                    <a:pt x="41" y="121"/>
                  </a:lnTo>
                  <a:lnTo>
                    <a:pt x="41" y="120"/>
                  </a:lnTo>
                  <a:lnTo>
                    <a:pt x="41" y="121"/>
                  </a:lnTo>
                  <a:lnTo>
                    <a:pt x="41" y="120"/>
                  </a:lnTo>
                  <a:close/>
                  <a:moveTo>
                    <a:pt x="44" y="119"/>
                  </a:moveTo>
                  <a:lnTo>
                    <a:pt x="42" y="119"/>
                  </a:lnTo>
                  <a:lnTo>
                    <a:pt x="42" y="120"/>
                  </a:lnTo>
                  <a:lnTo>
                    <a:pt x="42" y="119"/>
                  </a:lnTo>
                  <a:lnTo>
                    <a:pt x="44" y="119"/>
                  </a:lnTo>
                  <a:close/>
                  <a:moveTo>
                    <a:pt x="42" y="120"/>
                  </a:moveTo>
                  <a:lnTo>
                    <a:pt x="42" y="119"/>
                  </a:lnTo>
                  <a:lnTo>
                    <a:pt x="42" y="120"/>
                  </a:lnTo>
                  <a:close/>
                  <a:moveTo>
                    <a:pt x="44" y="117"/>
                  </a:moveTo>
                  <a:lnTo>
                    <a:pt x="42" y="117"/>
                  </a:lnTo>
                  <a:lnTo>
                    <a:pt x="42" y="116"/>
                  </a:lnTo>
                  <a:lnTo>
                    <a:pt x="44" y="116"/>
                  </a:lnTo>
                  <a:lnTo>
                    <a:pt x="44" y="117"/>
                  </a:lnTo>
                  <a:close/>
                  <a:moveTo>
                    <a:pt x="42" y="113"/>
                  </a:moveTo>
                  <a:lnTo>
                    <a:pt x="41" y="113"/>
                  </a:lnTo>
                  <a:lnTo>
                    <a:pt x="41" y="112"/>
                  </a:lnTo>
                  <a:lnTo>
                    <a:pt x="42" y="112"/>
                  </a:lnTo>
                  <a:lnTo>
                    <a:pt x="42" y="113"/>
                  </a:lnTo>
                  <a:close/>
                  <a:moveTo>
                    <a:pt x="40" y="110"/>
                  </a:moveTo>
                  <a:lnTo>
                    <a:pt x="40" y="111"/>
                  </a:lnTo>
                  <a:lnTo>
                    <a:pt x="41" y="111"/>
                  </a:lnTo>
                  <a:lnTo>
                    <a:pt x="41" y="112"/>
                  </a:lnTo>
                  <a:lnTo>
                    <a:pt x="41" y="111"/>
                  </a:lnTo>
                  <a:lnTo>
                    <a:pt x="40" y="111"/>
                  </a:lnTo>
                  <a:lnTo>
                    <a:pt x="40" y="110"/>
                  </a:lnTo>
                  <a:close/>
                  <a:moveTo>
                    <a:pt x="39" y="84"/>
                  </a:moveTo>
                  <a:lnTo>
                    <a:pt x="37" y="84"/>
                  </a:lnTo>
                  <a:lnTo>
                    <a:pt x="39" y="84"/>
                  </a:lnTo>
                  <a:close/>
                  <a:moveTo>
                    <a:pt x="54" y="73"/>
                  </a:moveTo>
                  <a:lnTo>
                    <a:pt x="53" y="73"/>
                  </a:lnTo>
                  <a:lnTo>
                    <a:pt x="54" y="73"/>
                  </a:lnTo>
                  <a:close/>
                  <a:moveTo>
                    <a:pt x="54" y="73"/>
                  </a:moveTo>
                  <a:lnTo>
                    <a:pt x="54" y="71"/>
                  </a:lnTo>
                  <a:lnTo>
                    <a:pt x="54" y="73"/>
                  </a:lnTo>
                  <a:close/>
                  <a:moveTo>
                    <a:pt x="54" y="71"/>
                  </a:moveTo>
                  <a:lnTo>
                    <a:pt x="53" y="71"/>
                  </a:lnTo>
                  <a:lnTo>
                    <a:pt x="54" y="71"/>
                  </a:lnTo>
                  <a:close/>
                  <a:moveTo>
                    <a:pt x="60" y="50"/>
                  </a:moveTo>
                  <a:lnTo>
                    <a:pt x="60" y="51"/>
                  </a:lnTo>
                  <a:lnTo>
                    <a:pt x="60" y="50"/>
                  </a:lnTo>
                  <a:close/>
                  <a:moveTo>
                    <a:pt x="63" y="50"/>
                  </a:moveTo>
                  <a:lnTo>
                    <a:pt x="63" y="48"/>
                  </a:lnTo>
                  <a:lnTo>
                    <a:pt x="63" y="50"/>
                  </a:lnTo>
                  <a:close/>
                  <a:moveTo>
                    <a:pt x="62" y="48"/>
                  </a:moveTo>
                  <a:lnTo>
                    <a:pt x="62" y="50"/>
                  </a:lnTo>
                  <a:lnTo>
                    <a:pt x="60" y="50"/>
                  </a:lnTo>
                  <a:lnTo>
                    <a:pt x="60" y="48"/>
                  </a:lnTo>
                  <a:lnTo>
                    <a:pt x="62" y="48"/>
                  </a:lnTo>
                  <a:close/>
                  <a:moveTo>
                    <a:pt x="65" y="47"/>
                  </a:moveTo>
                  <a:lnTo>
                    <a:pt x="64" y="47"/>
                  </a:lnTo>
                  <a:lnTo>
                    <a:pt x="64" y="46"/>
                  </a:lnTo>
                  <a:lnTo>
                    <a:pt x="65" y="46"/>
                  </a:lnTo>
                  <a:lnTo>
                    <a:pt x="64" y="46"/>
                  </a:lnTo>
                  <a:lnTo>
                    <a:pt x="65" y="46"/>
                  </a:lnTo>
                  <a:lnTo>
                    <a:pt x="65" y="47"/>
                  </a:lnTo>
                  <a:close/>
                  <a:moveTo>
                    <a:pt x="69" y="46"/>
                  </a:moveTo>
                  <a:lnTo>
                    <a:pt x="69" y="47"/>
                  </a:lnTo>
                  <a:lnTo>
                    <a:pt x="69" y="46"/>
                  </a:lnTo>
                  <a:close/>
                  <a:moveTo>
                    <a:pt x="64" y="46"/>
                  </a:moveTo>
                  <a:lnTo>
                    <a:pt x="64" y="47"/>
                  </a:lnTo>
                  <a:lnTo>
                    <a:pt x="64" y="46"/>
                  </a:lnTo>
                  <a:close/>
                  <a:moveTo>
                    <a:pt x="63" y="9"/>
                  </a:moveTo>
                  <a:lnTo>
                    <a:pt x="64" y="9"/>
                  </a:lnTo>
                  <a:lnTo>
                    <a:pt x="64" y="10"/>
                  </a:lnTo>
                  <a:lnTo>
                    <a:pt x="65" y="10"/>
                  </a:lnTo>
                  <a:lnTo>
                    <a:pt x="65" y="12"/>
                  </a:lnTo>
                  <a:lnTo>
                    <a:pt x="65" y="13"/>
                  </a:lnTo>
                  <a:lnTo>
                    <a:pt x="67" y="13"/>
                  </a:lnTo>
                  <a:lnTo>
                    <a:pt x="67" y="14"/>
                  </a:lnTo>
                  <a:lnTo>
                    <a:pt x="68" y="14"/>
                  </a:lnTo>
                  <a:lnTo>
                    <a:pt x="68" y="15"/>
                  </a:lnTo>
                  <a:lnTo>
                    <a:pt x="69" y="15"/>
                  </a:lnTo>
                  <a:lnTo>
                    <a:pt x="68" y="17"/>
                  </a:lnTo>
                  <a:lnTo>
                    <a:pt x="68" y="18"/>
                  </a:lnTo>
                  <a:lnTo>
                    <a:pt x="68" y="19"/>
                  </a:lnTo>
                  <a:lnTo>
                    <a:pt x="68" y="20"/>
                  </a:lnTo>
                  <a:lnTo>
                    <a:pt x="68" y="22"/>
                  </a:lnTo>
                  <a:lnTo>
                    <a:pt x="68" y="23"/>
                  </a:lnTo>
                  <a:lnTo>
                    <a:pt x="69" y="23"/>
                  </a:lnTo>
                  <a:lnTo>
                    <a:pt x="69" y="24"/>
                  </a:lnTo>
                  <a:lnTo>
                    <a:pt x="69" y="26"/>
                  </a:lnTo>
                  <a:lnTo>
                    <a:pt x="68" y="26"/>
                  </a:lnTo>
                  <a:lnTo>
                    <a:pt x="68" y="27"/>
                  </a:lnTo>
                  <a:lnTo>
                    <a:pt x="68" y="28"/>
                  </a:lnTo>
                  <a:lnTo>
                    <a:pt x="69" y="28"/>
                  </a:lnTo>
                  <a:lnTo>
                    <a:pt x="69" y="29"/>
                  </a:lnTo>
                  <a:lnTo>
                    <a:pt x="69" y="31"/>
                  </a:lnTo>
                  <a:lnTo>
                    <a:pt x="70" y="31"/>
                  </a:lnTo>
                  <a:lnTo>
                    <a:pt x="70" y="32"/>
                  </a:lnTo>
                  <a:lnTo>
                    <a:pt x="70" y="33"/>
                  </a:lnTo>
                  <a:lnTo>
                    <a:pt x="70" y="34"/>
                  </a:lnTo>
                  <a:lnTo>
                    <a:pt x="69" y="34"/>
                  </a:lnTo>
                  <a:lnTo>
                    <a:pt x="70" y="34"/>
                  </a:lnTo>
                  <a:lnTo>
                    <a:pt x="69" y="36"/>
                  </a:lnTo>
                  <a:lnTo>
                    <a:pt x="69" y="37"/>
                  </a:lnTo>
                  <a:lnTo>
                    <a:pt x="68" y="37"/>
                  </a:lnTo>
                  <a:lnTo>
                    <a:pt x="69" y="37"/>
                  </a:lnTo>
                  <a:lnTo>
                    <a:pt x="69" y="38"/>
                  </a:lnTo>
                  <a:lnTo>
                    <a:pt x="69" y="40"/>
                  </a:lnTo>
                  <a:lnTo>
                    <a:pt x="69" y="41"/>
                  </a:lnTo>
                  <a:lnTo>
                    <a:pt x="70" y="41"/>
                  </a:lnTo>
                  <a:lnTo>
                    <a:pt x="70" y="42"/>
                  </a:lnTo>
                  <a:lnTo>
                    <a:pt x="70" y="43"/>
                  </a:lnTo>
                  <a:lnTo>
                    <a:pt x="72" y="45"/>
                  </a:lnTo>
                  <a:lnTo>
                    <a:pt x="72" y="46"/>
                  </a:lnTo>
                  <a:lnTo>
                    <a:pt x="70" y="46"/>
                  </a:lnTo>
                  <a:lnTo>
                    <a:pt x="69" y="46"/>
                  </a:lnTo>
                  <a:lnTo>
                    <a:pt x="69" y="45"/>
                  </a:lnTo>
                  <a:lnTo>
                    <a:pt x="68" y="46"/>
                  </a:lnTo>
                  <a:lnTo>
                    <a:pt x="68" y="45"/>
                  </a:lnTo>
                  <a:lnTo>
                    <a:pt x="68" y="46"/>
                  </a:lnTo>
                  <a:lnTo>
                    <a:pt x="67" y="46"/>
                  </a:lnTo>
                  <a:lnTo>
                    <a:pt x="67" y="45"/>
                  </a:lnTo>
                  <a:lnTo>
                    <a:pt x="67" y="46"/>
                  </a:lnTo>
                  <a:lnTo>
                    <a:pt x="67" y="45"/>
                  </a:lnTo>
                  <a:lnTo>
                    <a:pt x="65" y="46"/>
                  </a:lnTo>
                  <a:lnTo>
                    <a:pt x="67" y="46"/>
                  </a:lnTo>
                  <a:lnTo>
                    <a:pt x="65" y="46"/>
                  </a:lnTo>
                  <a:lnTo>
                    <a:pt x="65" y="47"/>
                  </a:lnTo>
                  <a:lnTo>
                    <a:pt x="65" y="46"/>
                  </a:lnTo>
                  <a:lnTo>
                    <a:pt x="64" y="46"/>
                  </a:lnTo>
                  <a:lnTo>
                    <a:pt x="64" y="45"/>
                  </a:lnTo>
                  <a:lnTo>
                    <a:pt x="63" y="45"/>
                  </a:lnTo>
                  <a:lnTo>
                    <a:pt x="63" y="43"/>
                  </a:lnTo>
                  <a:lnTo>
                    <a:pt x="63" y="45"/>
                  </a:lnTo>
                  <a:lnTo>
                    <a:pt x="63" y="46"/>
                  </a:lnTo>
                  <a:lnTo>
                    <a:pt x="63" y="45"/>
                  </a:lnTo>
                  <a:lnTo>
                    <a:pt x="62" y="45"/>
                  </a:lnTo>
                  <a:lnTo>
                    <a:pt x="62" y="46"/>
                  </a:lnTo>
                  <a:lnTo>
                    <a:pt x="60" y="46"/>
                  </a:lnTo>
                  <a:lnTo>
                    <a:pt x="62" y="46"/>
                  </a:lnTo>
                  <a:lnTo>
                    <a:pt x="62" y="47"/>
                  </a:lnTo>
                  <a:lnTo>
                    <a:pt x="60" y="47"/>
                  </a:lnTo>
                  <a:lnTo>
                    <a:pt x="62" y="48"/>
                  </a:lnTo>
                  <a:lnTo>
                    <a:pt x="62" y="47"/>
                  </a:lnTo>
                  <a:lnTo>
                    <a:pt x="62" y="48"/>
                  </a:lnTo>
                  <a:lnTo>
                    <a:pt x="60" y="48"/>
                  </a:lnTo>
                  <a:lnTo>
                    <a:pt x="60" y="47"/>
                  </a:lnTo>
                  <a:lnTo>
                    <a:pt x="59" y="47"/>
                  </a:lnTo>
                  <a:lnTo>
                    <a:pt x="59" y="46"/>
                  </a:lnTo>
                  <a:lnTo>
                    <a:pt x="58" y="46"/>
                  </a:lnTo>
                  <a:lnTo>
                    <a:pt x="59" y="47"/>
                  </a:lnTo>
                  <a:lnTo>
                    <a:pt x="60" y="48"/>
                  </a:lnTo>
                  <a:lnTo>
                    <a:pt x="60" y="50"/>
                  </a:lnTo>
                  <a:lnTo>
                    <a:pt x="60" y="48"/>
                  </a:lnTo>
                  <a:lnTo>
                    <a:pt x="59" y="50"/>
                  </a:lnTo>
                  <a:lnTo>
                    <a:pt x="59" y="48"/>
                  </a:lnTo>
                  <a:lnTo>
                    <a:pt x="59" y="50"/>
                  </a:lnTo>
                  <a:lnTo>
                    <a:pt x="60" y="50"/>
                  </a:lnTo>
                  <a:lnTo>
                    <a:pt x="59" y="50"/>
                  </a:lnTo>
                  <a:lnTo>
                    <a:pt x="59" y="51"/>
                  </a:lnTo>
                  <a:lnTo>
                    <a:pt x="58" y="51"/>
                  </a:lnTo>
                  <a:lnTo>
                    <a:pt x="56" y="51"/>
                  </a:lnTo>
                  <a:lnTo>
                    <a:pt x="56" y="52"/>
                  </a:lnTo>
                  <a:lnTo>
                    <a:pt x="58" y="52"/>
                  </a:lnTo>
                  <a:lnTo>
                    <a:pt x="58" y="51"/>
                  </a:lnTo>
                  <a:lnTo>
                    <a:pt x="58" y="52"/>
                  </a:lnTo>
                  <a:lnTo>
                    <a:pt x="56" y="52"/>
                  </a:lnTo>
                  <a:lnTo>
                    <a:pt x="56" y="51"/>
                  </a:lnTo>
                  <a:lnTo>
                    <a:pt x="55" y="51"/>
                  </a:lnTo>
                  <a:lnTo>
                    <a:pt x="56" y="52"/>
                  </a:lnTo>
                  <a:lnTo>
                    <a:pt x="58" y="54"/>
                  </a:lnTo>
                  <a:lnTo>
                    <a:pt x="58" y="55"/>
                  </a:lnTo>
                  <a:lnTo>
                    <a:pt x="56" y="55"/>
                  </a:lnTo>
                  <a:lnTo>
                    <a:pt x="56" y="56"/>
                  </a:lnTo>
                  <a:lnTo>
                    <a:pt x="55" y="56"/>
                  </a:lnTo>
                  <a:lnTo>
                    <a:pt x="55" y="57"/>
                  </a:lnTo>
                  <a:lnTo>
                    <a:pt x="55" y="59"/>
                  </a:lnTo>
                  <a:lnTo>
                    <a:pt x="55" y="57"/>
                  </a:lnTo>
                  <a:lnTo>
                    <a:pt x="54" y="57"/>
                  </a:lnTo>
                  <a:lnTo>
                    <a:pt x="54" y="59"/>
                  </a:lnTo>
                  <a:lnTo>
                    <a:pt x="55" y="59"/>
                  </a:lnTo>
                  <a:lnTo>
                    <a:pt x="56" y="59"/>
                  </a:lnTo>
                  <a:lnTo>
                    <a:pt x="55" y="59"/>
                  </a:lnTo>
                  <a:lnTo>
                    <a:pt x="55" y="60"/>
                  </a:lnTo>
                  <a:lnTo>
                    <a:pt x="56" y="60"/>
                  </a:lnTo>
                  <a:lnTo>
                    <a:pt x="55" y="60"/>
                  </a:lnTo>
                  <a:lnTo>
                    <a:pt x="55" y="59"/>
                  </a:lnTo>
                  <a:lnTo>
                    <a:pt x="55" y="60"/>
                  </a:lnTo>
                  <a:lnTo>
                    <a:pt x="55" y="61"/>
                  </a:lnTo>
                  <a:lnTo>
                    <a:pt x="56" y="61"/>
                  </a:lnTo>
                  <a:lnTo>
                    <a:pt x="58" y="61"/>
                  </a:lnTo>
                  <a:lnTo>
                    <a:pt x="56" y="62"/>
                  </a:lnTo>
                  <a:lnTo>
                    <a:pt x="56" y="61"/>
                  </a:lnTo>
                  <a:lnTo>
                    <a:pt x="56" y="62"/>
                  </a:lnTo>
                  <a:lnTo>
                    <a:pt x="56" y="61"/>
                  </a:lnTo>
                  <a:lnTo>
                    <a:pt x="56" y="62"/>
                  </a:lnTo>
                  <a:lnTo>
                    <a:pt x="58" y="62"/>
                  </a:lnTo>
                  <a:lnTo>
                    <a:pt x="58" y="64"/>
                  </a:lnTo>
                  <a:lnTo>
                    <a:pt x="56" y="64"/>
                  </a:lnTo>
                  <a:lnTo>
                    <a:pt x="56" y="65"/>
                  </a:lnTo>
                  <a:lnTo>
                    <a:pt x="55" y="65"/>
                  </a:lnTo>
                  <a:lnTo>
                    <a:pt x="55" y="66"/>
                  </a:lnTo>
                  <a:lnTo>
                    <a:pt x="54" y="66"/>
                  </a:lnTo>
                  <a:lnTo>
                    <a:pt x="54" y="68"/>
                  </a:lnTo>
                  <a:lnTo>
                    <a:pt x="54" y="69"/>
                  </a:lnTo>
                  <a:lnTo>
                    <a:pt x="53" y="69"/>
                  </a:lnTo>
                  <a:lnTo>
                    <a:pt x="53" y="70"/>
                  </a:lnTo>
                  <a:lnTo>
                    <a:pt x="53" y="71"/>
                  </a:lnTo>
                  <a:lnTo>
                    <a:pt x="53" y="70"/>
                  </a:lnTo>
                  <a:lnTo>
                    <a:pt x="51" y="71"/>
                  </a:lnTo>
                  <a:lnTo>
                    <a:pt x="51" y="70"/>
                  </a:lnTo>
                  <a:lnTo>
                    <a:pt x="51" y="71"/>
                  </a:lnTo>
                  <a:lnTo>
                    <a:pt x="51" y="73"/>
                  </a:lnTo>
                  <a:lnTo>
                    <a:pt x="50" y="73"/>
                  </a:lnTo>
                  <a:lnTo>
                    <a:pt x="50" y="71"/>
                  </a:lnTo>
                  <a:lnTo>
                    <a:pt x="50" y="73"/>
                  </a:lnTo>
                  <a:lnTo>
                    <a:pt x="50" y="71"/>
                  </a:lnTo>
                  <a:lnTo>
                    <a:pt x="50" y="73"/>
                  </a:lnTo>
                  <a:lnTo>
                    <a:pt x="49" y="73"/>
                  </a:lnTo>
                  <a:lnTo>
                    <a:pt x="49" y="74"/>
                  </a:lnTo>
                  <a:lnTo>
                    <a:pt x="49" y="73"/>
                  </a:lnTo>
                  <a:lnTo>
                    <a:pt x="48" y="74"/>
                  </a:lnTo>
                  <a:lnTo>
                    <a:pt x="48" y="75"/>
                  </a:lnTo>
                  <a:lnTo>
                    <a:pt x="46" y="75"/>
                  </a:lnTo>
                  <a:lnTo>
                    <a:pt x="46" y="74"/>
                  </a:lnTo>
                  <a:lnTo>
                    <a:pt x="45" y="74"/>
                  </a:lnTo>
                  <a:lnTo>
                    <a:pt x="46" y="74"/>
                  </a:lnTo>
                  <a:lnTo>
                    <a:pt x="46" y="75"/>
                  </a:lnTo>
                  <a:lnTo>
                    <a:pt x="45" y="75"/>
                  </a:lnTo>
                  <a:lnTo>
                    <a:pt x="45" y="76"/>
                  </a:lnTo>
                  <a:lnTo>
                    <a:pt x="44" y="76"/>
                  </a:lnTo>
                  <a:lnTo>
                    <a:pt x="44" y="78"/>
                  </a:lnTo>
                  <a:lnTo>
                    <a:pt x="44" y="79"/>
                  </a:lnTo>
                  <a:lnTo>
                    <a:pt x="44" y="78"/>
                  </a:lnTo>
                  <a:lnTo>
                    <a:pt x="42" y="78"/>
                  </a:lnTo>
                  <a:lnTo>
                    <a:pt x="42" y="79"/>
                  </a:lnTo>
                  <a:lnTo>
                    <a:pt x="42" y="78"/>
                  </a:lnTo>
                  <a:lnTo>
                    <a:pt x="41" y="78"/>
                  </a:lnTo>
                  <a:lnTo>
                    <a:pt x="42" y="79"/>
                  </a:lnTo>
                  <a:lnTo>
                    <a:pt x="41" y="79"/>
                  </a:lnTo>
                  <a:lnTo>
                    <a:pt x="41" y="80"/>
                  </a:lnTo>
                  <a:lnTo>
                    <a:pt x="40" y="80"/>
                  </a:lnTo>
                  <a:lnTo>
                    <a:pt x="39" y="80"/>
                  </a:lnTo>
                  <a:lnTo>
                    <a:pt x="40" y="80"/>
                  </a:lnTo>
                  <a:lnTo>
                    <a:pt x="41" y="80"/>
                  </a:lnTo>
                  <a:lnTo>
                    <a:pt x="41" y="82"/>
                  </a:lnTo>
                  <a:lnTo>
                    <a:pt x="40" y="82"/>
                  </a:lnTo>
                  <a:lnTo>
                    <a:pt x="41" y="82"/>
                  </a:lnTo>
                  <a:lnTo>
                    <a:pt x="40" y="82"/>
                  </a:lnTo>
                  <a:lnTo>
                    <a:pt x="40" y="83"/>
                  </a:lnTo>
                  <a:lnTo>
                    <a:pt x="40" y="82"/>
                  </a:lnTo>
                  <a:lnTo>
                    <a:pt x="39" y="82"/>
                  </a:lnTo>
                  <a:lnTo>
                    <a:pt x="39" y="83"/>
                  </a:lnTo>
                  <a:lnTo>
                    <a:pt x="40" y="83"/>
                  </a:lnTo>
                  <a:lnTo>
                    <a:pt x="39" y="83"/>
                  </a:lnTo>
                  <a:lnTo>
                    <a:pt x="37" y="83"/>
                  </a:lnTo>
                  <a:lnTo>
                    <a:pt x="39" y="83"/>
                  </a:lnTo>
                  <a:lnTo>
                    <a:pt x="37" y="83"/>
                  </a:lnTo>
                  <a:lnTo>
                    <a:pt x="37" y="82"/>
                  </a:lnTo>
                  <a:lnTo>
                    <a:pt x="37" y="80"/>
                  </a:lnTo>
                  <a:lnTo>
                    <a:pt x="36" y="80"/>
                  </a:lnTo>
                  <a:lnTo>
                    <a:pt x="37" y="82"/>
                  </a:lnTo>
                  <a:lnTo>
                    <a:pt x="37" y="83"/>
                  </a:lnTo>
                  <a:lnTo>
                    <a:pt x="37" y="84"/>
                  </a:lnTo>
                  <a:lnTo>
                    <a:pt x="37" y="85"/>
                  </a:lnTo>
                  <a:lnTo>
                    <a:pt x="37" y="84"/>
                  </a:lnTo>
                  <a:lnTo>
                    <a:pt x="37" y="85"/>
                  </a:lnTo>
                  <a:lnTo>
                    <a:pt x="39" y="85"/>
                  </a:lnTo>
                  <a:lnTo>
                    <a:pt x="37" y="85"/>
                  </a:lnTo>
                  <a:lnTo>
                    <a:pt x="37" y="87"/>
                  </a:lnTo>
                  <a:lnTo>
                    <a:pt x="36" y="87"/>
                  </a:lnTo>
                  <a:lnTo>
                    <a:pt x="36" y="88"/>
                  </a:lnTo>
                  <a:lnTo>
                    <a:pt x="35" y="87"/>
                  </a:lnTo>
                  <a:lnTo>
                    <a:pt x="35" y="88"/>
                  </a:lnTo>
                  <a:lnTo>
                    <a:pt x="35" y="89"/>
                  </a:lnTo>
                  <a:lnTo>
                    <a:pt x="36" y="89"/>
                  </a:lnTo>
                  <a:lnTo>
                    <a:pt x="36" y="90"/>
                  </a:lnTo>
                  <a:lnTo>
                    <a:pt x="35" y="90"/>
                  </a:lnTo>
                  <a:lnTo>
                    <a:pt x="36" y="89"/>
                  </a:lnTo>
                  <a:lnTo>
                    <a:pt x="35" y="89"/>
                  </a:lnTo>
                  <a:lnTo>
                    <a:pt x="35" y="90"/>
                  </a:lnTo>
                  <a:lnTo>
                    <a:pt x="35" y="92"/>
                  </a:lnTo>
                  <a:lnTo>
                    <a:pt x="35" y="93"/>
                  </a:lnTo>
                  <a:lnTo>
                    <a:pt x="35" y="94"/>
                  </a:lnTo>
                  <a:lnTo>
                    <a:pt x="35" y="96"/>
                  </a:lnTo>
                  <a:lnTo>
                    <a:pt x="35" y="97"/>
                  </a:lnTo>
                  <a:lnTo>
                    <a:pt x="35" y="96"/>
                  </a:lnTo>
                  <a:lnTo>
                    <a:pt x="34" y="96"/>
                  </a:lnTo>
                  <a:lnTo>
                    <a:pt x="34" y="97"/>
                  </a:lnTo>
                  <a:lnTo>
                    <a:pt x="32" y="97"/>
                  </a:lnTo>
                  <a:lnTo>
                    <a:pt x="34" y="97"/>
                  </a:lnTo>
                  <a:lnTo>
                    <a:pt x="32" y="97"/>
                  </a:lnTo>
                  <a:lnTo>
                    <a:pt x="34" y="98"/>
                  </a:lnTo>
                  <a:lnTo>
                    <a:pt x="32" y="98"/>
                  </a:lnTo>
                  <a:lnTo>
                    <a:pt x="34" y="98"/>
                  </a:lnTo>
                  <a:lnTo>
                    <a:pt x="34" y="99"/>
                  </a:lnTo>
                  <a:lnTo>
                    <a:pt x="34" y="98"/>
                  </a:lnTo>
                  <a:lnTo>
                    <a:pt x="34" y="99"/>
                  </a:lnTo>
                  <a:lnTo>
                    <a:pt x="34" y="101"/>
                  </a:lnTo>
                  <a:lnTo>
                    <a:pt x="34" y="102"/>
                  </a:lnTo>
                  <a:lnTo>
                    <a:pt x="34" y="103"/>
                  </a:lnTo>
                  <a:lnTo>
                    <a:pt x="34" y="104"/>
                  </a:lnTo>
                  <a:lnTo>
                    <a:pt x="34" y="106"/>
                  </a:lnTo>
                  <a:lnTo>
                    <a:pt x="34" y="107"/>
                  </a:lnTo>
                  <a:lnTo>
                    <a:pt x="35" y="107"/>
                  </a:lnTo>
                  <a:lnTo>
                    <a:pt x="34" y="107"/>
                  </a:lnTo>
                  <a:lnTo>
                    <a:pt x="35" y="108"/>
                  </a:lnTo>
                  <a:lnTo>
                    <a:pt x="34" y="108"/>
                  </a:lnTo>
                  <a:lnTo>
                    <a:pt x="35" y="108"/>
                  </a:lnTo>
                  <a:lnTo>
                    <a:pt x="36" y="108"/>
                  </a:lnTo>
                  <a:lnTo>
                    <a:pt x="36" y="110"/>
                  </a:lnTo>
                  <a:lnTo>
                    <a:pt x="36" y="108"/>
                  </a:lnTo>
                  <a:lnTo>
                    <a:pt x="37" y="108"/>
                  </a:lnTo>
                  <a:lnTo>
                    <a:pt x="37" y="110"/>
                  </a:lnTo>
                  <a:lnTo>
                    <a:pt x="39" y="110"/>
                  </a:lnTo>
                  <a:lnTo>
                    <a:pt x="39" y="111"/>
                  </a:lnTo>
                  <a:lnTo>
                    <a:pt x="40" y="111"/>
                  </a:lnTo>
                  <a:lnTo>
                    <a:pt x="40" y="112"/>
                  </a:lnTo>
                  <a:lnTo>
                    <a:pt x="41" y="112"/>
                  </a:lnTo>
                  <a:lnTo>
                    <a:pt x="40" y="112"/>
                  </a:lnTo>
                  <a:lnTo>
                    <a:pt x="40" y="111"/>
                  </a:lnTo>
                  <a:lnTo>
                    <a:pt x="40" y="112"/>
                  </a:lnTo>
                  <a:lnTo>
                    <a:pt x="40" y="113"/>
                  </a:lnTo>
                  <a:lnTo>
                    <a:pt x="41" y="113"/>
                  </a:lnTo>
                  <a:lnTo>
                    <a:pt x="41" y="115"/>
                  </a:lnTo>
                  <a:lnTo>
                    <a:pt x="41" y="113"/>
                  </a:lnTo>
                  <a:lnTo>
                    <a:pt x="42" y="113"/>
                  </a:lnTo>
                  <a:lnTo>
                    <a:pt x="42" y="115"/>
                  </a:lnTo>
                  <a:lnTo>
                    <a:pt x="42" y="113"/>
                  </a:lnTo>
                  <a:lnTo>
                    <a:pt x="42" y="115"/>
                  </a:lnTo>
                  <a:lnTo>
                    <a:pt x="42" y="116"/>
                  </a:lnTo>
                  <a:lnTo>
                    <a:pt x="44" y="116"/>
                  </a:lnTo>
                  <a:lnTo>
                    <a:pt x="44" y="117"/>
                  </a:lnTo>
                  <a:lnTo>
                    <a:pt x="42" y="116"/>
                  </a:lnTo>
                  <a:lnTo>
                    <a:pt x="42" y="117"/>
                  </a:lnTo>
                  <a:lnTo>
                    <a:pt x="44" y="117"/>
                  </a:lnTo>
                  <a:lnTo>
                    <a:pt x="44" y="119"/>
                  </a:lnTo>
                  <a:lnTo>
                    <a:pt x="42" y="119"/>
                  </a:lnTo>
                  <a:lnTo>
                    <a:pt x="42" y="117"/>
                  </a:lnTo>
                  <a:lnTo>
                    <a:pt x="42" y="119"/>
                  </a:lnTo>
                  <a:lnTo>
                    <a:pt x="41" y="119"/>
                  </a:lnTo>
                  <a:lnTo>
                    <a:pt x="42" y="119"/>
                  </a:lnTo>
                  <a:lnTo>
                    <a:pt x="41" y="119"/>
                  </a:lnTo>
                  <a:lnTo>
                    <a:pt x="41" y="120"/>
                  </a:lnTo>
                  <a:lnTo>
                    <a:pt x="40" y="120"/>
                  </a:lnTo>
                  <a:lnTo>
                    <a:pt x="40" y="121"/>
                  </a:lnTo>
                  <a:lnTo>
                    <a:pt x="39" y="121"/>
                  </a:lnTo>
                  <a:lnTo>
                    <a:pt x="40" y="121"/>
                  </a:lnTo>
                  <a:lnTo>
                    <a:pt x="39" y="121"/>
                  </a:lnTo>
                  <a:lnTo>
                    <a:pt x="37" y="121"/>
                  </a:lnTo>
                  <a:lnTo>
                    <a:pt x="39" y="122"/>
                  </a:lnTo>
                  <a:lnTo>
                    <a:pt x="40" y="121"/>
                  </a:lnTo>
                  <a:lnTo>
                    <a:pt x="40" y="122"/>
                  </a:lnTo>
                  <a:lnTo>
                    <a:pt x="40" y="121"/>
                  </a:lnTo>
                  <a:lnTo>
                    <a:pt x="41" y="121"/>
                  </a:lnTo>
                  <a:lnTo>
                    <a:pt x="41" y="122"/>
                  </a:lnTo>
                  <a:lnTo>
                    <a:pt x="40" y="122"/>
                  </a:lnTo>
                  <a:lnTo>
                    <a:pt x="40" y="124"/>
                  </a:lnTo>
                  <a:lnTo>
                    <a:pt x="40" y="125"/>
                  </a:lnTo>
                  <a:lnTo>
                    <a:pt x="39" y="125"/>
                  </a:lnTo>
                  <a:lnTo>
                    <a:pt x="37" y="125"/>
                  </a:lnTo>
                  <a:lnTo>
                    <a:pt x="37" y="126"/>
                  </a:lnTo>
                  <a:lnTo>
                    <a:pt x="37" y="127"/>
                  </a:lnTo>
                  <a:lnTo>
                    <a:pt x="37" y="126"/>
                  </a:lnTo>
                  <a:lnTo>
                    <a:pt x="36" y="126"/>
                  </a:lnTo>
                  <a:lnTo>
                    <a:pt x="37" y="126"/>
                  </a:lnTo>
                  <a:lnTo>
                    <a:pt x="36" y="126"/>
                  </a:lnTo>
                  <a:lnTo>
                    <a:pt x="36" y="127"/>
                  </a:lnTo>
                  <a:lnTo>
                    <a:pt x="36" y="126"/>
                  </a:lnTo>
                  <a:lnTo>
                    <a:pt x="36" y="125"/>
                  </a:lnTo>
                  <a:lnTo>
                    <a:pt x="36" y="124"/>
                  </a:lnTo>
                  <a:lnTo>
                    <a:pt x="36" y="125"/>
                  </a:lnTo>
                  <a:lnTo>
                    <a:pt x="36" y="126"/>
                  </a:lnTo>
                  <a:lnTo>
                    <a:pt x="35" y="126"/>
                  </a:lnTo>
                  <a:lnTo>
                    <a:pt x="35" y="127"/>
                  </a:lnTo>
                  <a:lnTo>
                    <a:pt x="36" y="127"/>
                  </a:lnTo>
                  <a:lnTo>
                    <a:pt x="35" y="127"/>
                  </a:lnTo>
                  <a:lnTo>
                    <a:pt x="35" y="126"/>
                  </a:lnTo>
                  <a:lnTo>
                    <a:pt x="35" y="127"/>
                  </a:lnTo>
                  <a:lnTo>
                    <a:pt x="35" y="129"/>
                  </a:lnTo>
                  <a:lnTo>
                    <a:pt x="34" y="129"/>
                  </a:lnTo>
                  <a:lnTo>
                    <a:pt x="32" y="129"/>
                  </a:lnTo>
                  <a:lnTo>
                    <a:pt x="34" y="129"/>
                  </a:lnTo>
                  <a:lnTo>
                    <a:pt x="32" y="129"/>
                  </a:lnTo>
                  <a:lnTo>
                    <a:pt x="32" y="130"/>
                  </a:lnTo>
                  <a:lnTo>
                    <a:pt x="30" y="129"/>
                  </a:lnTo>
                  <a:lnTo>
                    <a:pt x="28" y="129"/>
                  </a:lnTo>
                  <a:lnTo>
                    <a:pt x="28" y="130"/>
                  </a:lnTo>
                  <a:lnTo>
                    <a:pt x="30" y="130"/>
                  </a:lnTo>
                  <a:lnTo>
                    <a:pt x="30" y="129"/>
                  </a:lnTo>
                  <a:lnTo>
                    <a:pt x="30" y="130"/>
                  </a:lnTo>
                  <a:lnTo>
                    <a:pt x="31" y="130"/>
                  </a:lnTo>
                  <a:lnTo>
                    <a:pt x="31" y="131"/>
                  </a:lnTo>
                  <a:lnTo>
                    <a:pt x="32" y="131"/>
                  </a:lnTo>
                  <a:lnTo>
                    <a:pt x="31" y="131"/>
                  </a:lnTo>
                  <a:lnTo>
                    <a:pt x="30" y="131"/>
                  </a:lnTo>
                  <a:lnTo>
                    <a:pt x="31" y="131"/>
                  </a:lnTo>
                  <a:lnTo>
                    <a:pt x="31" y="133"/>
                  </a:lnTo>
                  <a:lnTo>
                    <a:pt x="31" y="134"/>
                  </a:lnTo>
                  <a:lnTo>
                    <a:pt x="31" y="135"/>
                  </a:lnTo>
                  <a:lnTo>
                    <a:pt x="31" y="134"/>
                  </a:lnTo>
                  <a:lnTo>
                    <a:pt x="30" y="134"/>
                  </a:lnTo>
                  <a:lnTo>
                    <a:pt x="31" y="134"/>
                  </a:lnTo>
                  <a:lnTo>
                    <a:pt x="31" y="135"/>
                  </a:lnTo>
                  <a:lnTo>
                    <a:pt x="31" y="136"/>
                  </a:lnTo>
                  <a:lnTo>
                    <a:pt x="31" y="135"/>
                  </a:lnTo>
                  <a:lnTo>
                    <a:pt x="31" y="136"/>
                  </a:lnTo>
                  <a:lnTo>
                    <a:pt x="31" y="138"/>
                  </a:lnTo>
                  <a:lnTo>
                    <a:pt x="31" y="136"/>
                  </a:lnTo>
                  <a:lnTo>
                    <a:pt x="31" y="138"/>
                  </a:lnTo>
                  <a:lnTo>
                    <a:pt x="30" y="138"/>
                  </a:lnTo>
                  <a:lnTo>
                    <a:pt x="30" y="136"/>
                  </a:lnTo>
                  <a:lnTo>
                    <a:pt x="31" y="136"/>
                  </a:lnTo>
                  <a:lnTo>
                    <a:pt x="30" y="136"/>
                  </a:lnTo>
                  <a:lnTo>
                    <a:pt x="30" y="138"/>
                  </a:lnTo>
                  <a:lnTo>
                    <a:pt x="30" y="136"/>
                  </a:lnTo>
                  <a:lnTo>
                    <a:pt x="30" y="138"/>
                  </a:lnTo>
                  <a:lnTo>
                    <a:pt x="31" y="139"/>
                  </a:lnTo>
                  <a:lnTo>
                    <a:pt x="30" y="139"/>
                  </a:lnTo>
                  <a:lnTo>
                    <a:pt x="30" y="138"/>
                  </a:lnTo>
                  <a:lnTo>
                    <a:pt x="30" y="139"/>
                  </a:lnTo>
                  <a:lnTo>
                    <a:pt x="31" y="139"/>
                  </a:lnTo>
                  <a:lnTo>
                    <a:pt x="30" y="139"/>
                  </a:lnTo>
                  <a:lnTo>
                    <a:pt x="30" y="140"/>
                  </a:lnTo>
                  <a:lnTo>
                    <a:pt x="30" y="139"/>
                  </a:lnTo>
                  <a:lnTo>
                    <a:pt x="30" y="140"/>
                  </a:lnTo>
                  <a:lnTo>
                    <a:pt x="31" y="140"/>
                  </a:lnTo>
                  <a:lnTo>
                    <a:pt x="30" y="140"/>
                  </a:lnTo>
                  <a:lnTo>
                    <a:pt x="31" y="140"/>
                  </a:lnTo>
                  <a:lnTo>
                    <a:pt x="31" y="141"/>
                  </a:lnTo>
                  <a:lnTo>
                    <a:pt x="31" y="143"/>
                  </a:lnTo>
                  <a:lnTo>
                    <a:pt x="30" y="143"/>
                  </a:lnTo>
                  <a:lnTo>
                    <a:pt x="30" y="144"/>
                  </a:lnTo>
                  <a:lnTo>
                    <a:pt x="30" y="145"/>
                  </a:lnTo>
                  <a:lnTo>
                    <a:pt x="30" y="147"/>
                  </a:lnTo>
                  <a:lnTo>
                    <a:pt x="30" y="148"/>
                  </a:lnTo>
                  <a:lnTo>
                    <a:pt x="30" y="149"/>
                  </a:lnTo>
                  <a:lnTo>
                    <a:pt x="30" y="148"/>
                  </a:lnTo>
                  <a:lnTo>
                    <a:pt x="28" y="149"/>
                  </a:lnTo>
                  <a:lnTo>
                    <a:pt x="28" y="150"/>
                  </a:lnTo>
                  <a:lnTo>
                    <a:pt x="28" y="152"/>
                  </a:lnTo>
                  <a:lnTo>
                    <a:pt x="27" y="152"/>
                  </a:lnTo>
                  <a:lnTo>
                    <a:pt x="27" y="153"/>
                  </a:lnTo>
                  <a:lnTo>
                    <a:pt x="27" y="154"/>
                  </a:lnTo>
                  <a:lnTo>
                    <a:pt x="26" y="155"/>
                  </a:lnTo>
                  <a:lnTo>
                    <a:pt x="26" y="154"/>
                  </a:lnTo>
                  <a:lnTo>
                    <a:pt x="25" y="154"/>
                  </a:lnTo>
                  <a:lnTo>
                    <a:pt x="23" y="154"/>
                  </a:lnTo>
                  <a:lnTo>
                    <a:pt x="22" y="154"/>
                  </a:lnTo>
                  <a:lnTo>
                    <a:pt x="21" y="154"/>
                  </a:lnTo>
                  <a:lnTo>
                    <a:pt x="20" y="154"/>
                  </a:lnTo>
                  <a:lnTo>
                    <a:pt x="20" y="155"/>
                  </a:lnTo>
                  <a:lnTo>
                    <a:pt x="21" y="155"/>
                  </a:lnTo>
                  <a:lnTo>
                    <a:pt x="20" y="155"/>
                  </a:lnTo>
                  <a:lnTo>
                    <a:pt x="18" y="155"/>
                  </a:lnTo>
                  <a:lnTo>
                    <a:pt x="18" y="157"/>
                  </a:lnTo>
                  <a:lnTo>
                    <a:pt x="17" y="157"/>
                  </a:lnTo>
                  <a:lnTo>
                    <a:pt x="17" y="158"/>
                  </a:lnTo>
                  <a:lnTo>
                    <a:pt x="17" y="159"/>
                  </a:lnTo>
                  <a:lnTo>
                    <a:pt x="18" y="159"/>
                  </a:lnTo>
                  <a:lnTo>
                    <a:pt x="18" y="161"/>
                  </a:lnTo>
                  <a:lnTo>
                    <a:pt x="17" y="161"/>
                  </a:lnTo>
                  <a:lnTo>
                    <a:pt x="17" y="162"/>
                  </a:lnTo>
                  <a:lnTo>
                    <a:pt x="16" y="162"/>
                  </a:lnTo>
                  <a:lnTo>
                    <a:pt x="14" y="162"/>
                  </a:lnTo>
                  <a:lnTo>
                    <a:pt x="13" y="162"/>
                  </a:lnTo>
                  <a:lnTo>
                    <a:pt x="12" y="162"/>
                  </a:lnTo>
                  <a:lnTo>
                    <a:pt x="11" y="162"/>
                  </a:lnTo>
                  <a:lnTo>
                    <a:pt x="9" y="162"/>
                  </a:lnTo>
                  <a:lnTo>
                    <a:pt x="11" y="162"/>
                  </a:lnTo>
                  <a:lnTo>
                    <a:pt x="11" y="161"/>
                  </a:lnTo>
                  <a:lnTo>
                    <a:pt x="11" y="159"/>
                  </a:lnTo>
                  <a:lnTo>
                    <a:pt x="11" y="158"/>
                  </a:lnTo>
                  <a:lnTo>
                    <a:pt x="9" y="157"/>
                  </a:lnTo>
                  <a:lnTo>
                    <a:pt x="9" y="155"/>
                  </a:lnTo>
                  <a:lnTo>
                    <a:pt x="8" y="155"/>
                  </a:lnTo>
                  <a:lnTo>
                    <a:pt x="8" y="154"/>
                  </a:lnTo>
                  <a:lnTo>
                    <a:pt x="8" y="153"/>
                  </a:lnTo>
                  <a:lnTo>
                    <a:pt x="9" y="153"/>
                  </a:lnTo>
                  <a:lnTo>
                    <a:pt x="9" y="154"/>
                  </a:lnTo>
                  <a:lnTo>
                    <a:pt x="9" y="153"/>
                  </a:lnTo>
                  <a:lnTo>
                    <a:pt x="8" y="152"/>
                  </a:lnTo>
                  <a:lnTo>
                    <a:pt x="9" y="152"/>
                  </a:lnTo>
                  <a:lnTo>
                    <a:pt x="11" y="152"/>
                  </a:lnTo>
                  <a:lnTo>
                    <a:pt x="11" y="150"/>
                  </a:lnTo>
                  <a:lnTo>
                    <a:pt x="9" y="149"/>
                  </a:lnTo>
                  <a:lnTo>
                    <a:pt x="8" y="149"/>
                  </a:lnTo>
                  <a:lnTo>
                    <a:pt x="8" y="148"/>
                  </a:lnTo>
                  <a:lnTo>
                    <a:pt x="8" y="147"/>
                  </a:lnTo>
                  <a:lnTo>
                    <a:pt x="7" y="147"/>
                  </a:lnTo>
                  <a:lnTo>
                    <a:pt x="7" y="145"/>
                  </a:lnTo>
                  <a:lnTo>
                    <a:pt x="7" y="144"/>
                  </a:lnTo>
                  <a:lnTo>
                    <a:pt x="6" y="144"/>
                  </a:lnTo>
                  <a:lnTo>
                    <a:pt x="7" y="144"/>
                  </a:lnTo>
                  <a:lnTo>
                    <a:pt x="6" y="144"/>
                  </a:lnTo>
                  <a:lnTo>
                    <a:pt x="6" y="143"/>
                  </a:lnTo>
                  <a:lnTo>
                    <a:pt x="6" y="141"/>
                  </a:lnTo>
                  <a:lnTo>
                    <a:pt x="6" y="143"/>
                  </a:lnTo>
                  <a:lnTo>
                    <a:pt x="4" y="143"/>
                  </a:lnTo>
                  <a:lnTo>
                    <a:pt x="6" y="143"/>
                  </a:lnTo>
                  <a:lnTo>
                    <a:pt x="4" y="143"/>
                  </a:lnTo>
                  <a:lnTo>
                    <a:pt x="4" y="141"/>
                  </a:lnTo>
                  <a:lnTo>
                    <a:pt x="6" y="141"/>
                  </a:lnTo>
                  <a:lnTo>
                    <a:pt x="4" y="141"/>
                  </a:lnTo>
                  <a:lnTo>
                    <a:pt x="4" y="140"/>
                  </a:lnTo>
                  <a:lnTo>
                    <a:pt x="4" y="139"/>
                  </a:lnTo>
                  <a:lnTo>
                    <a:pt x="3" y="139"/>
                  </a:lnTo>
                  <a:lnTo>
                    <a:pt x="4" y="139"/>
                  </a:lnTo>
                  <a:lnTo>
                    <a:pt x="4" y="138"/>
                  </a:lnTo>
                  <a:lnTo>
                    <a:pt x="3" y="138"/>
                  </a:lnTo>
                  <a:lnTo>
                    <a:pt x="4" y="138"/>
                  </a:lnTo>
                  <a:lnTo>
                    <a:pt x="4" y="136"/>
                  </a:lnTo>
                  <a:lnTo>
                    <a:pt x="4" y="135"/>
                  </a:lnTo>
                  <a:lnTo>
                    <a:pt x="4" y="134"/>
                  </a:lnTo>
                  <a:lnTo>
                    <a:pt x="4" y="133"/>
                  </a:lnTo>
                  <a:lnTo>
                    <a:pt x="3" y="133"/>
                  </a:lnTo>
                  <a:lnTo>
                    <a:pt x="3" y="134"/>
                  </a:lnTo>
                  <a:lnTo>
                    <a:pt x="3" y="133"/>
                  </a:lnTo>
                  <a:lnTo>
                    <a:pt x="3" y="131"/>
                  </a:lnTo>
                  <a:lnTo>
                    <a:pt x="3" y="133"/>
                  </a:lnTo>
                  <a:lnTo>
                    <a:pt x="3" y="131"/>
                  </a:lnTo>
                  <a:lnTo>
                    <a:pt x="3" y="133"/>
                  </a:lnTo>
                  <a:lnTo>
                    <a:pt x="2" y="133"/>
                  </a:lnTo>
                  <a:lnTo>
                    <a:pt x="2" y="134"/>
                  </a:lnTo>
                  <a:lnTo>
                    <a:pt x="2" y="133"/>
                  </a:lnTo>
                  <a:lnTo>
                    <a:pt x="2" y="131"/>
                  </a:lnTo>
                  <a:lnTo>
                    <a:pt x="2" y="133"/>
                  </a:lnTo>
                  <a:lnTo>
                    <a:pt x="0" y="133"/>
                  </a:lnTo>
                  <a:lnTo>
                    <a:pt x="0" y="131"/>
                  </a:lnTo>
                  <a:lnTo>
                    <a:pt x="2" y="131"/>
                  </a:lnTo>
                  <a:lnTo>
                    <a:pt x="0" y="131"/>
                  </a:lnTo>
                  <a:lnTo>
                    <a:pt x="2" y="131"/>
                  </a:lnTo>
                  <a:lnTo>
                    <a:pt x="2" y="130"/>
                  </a:lnTo>
                  <a:lnTo>
                    <a:pt x="2" y="129"/>
                  </a:lnTo>
                  <a:lnTo>
                    <a:pt x="0" y="129"/>
                  </a:lnTo>
                  <a:lnTo>
                    <a:pt x="0" y="127"/>
                  </a:lnTo>
                  <a:lnTo>
                    <a:pt x="0" y="126"/>
                  </a:lnTo>
                  <a:lnTo>
                    <a:pt x="0" y="125"/>
                  </a:lnTo>
                  <a:lnTo>
                    <a:pt x="2" y="125"/>
                  </a:lnTo>
                  <a:lnTo>
                    <a:pt x="2" y="126"/>
                  </a:lnTo>
                  <a:lnTo>
                    <a:pt x="3" y="127"/>
                  </a:lnTo>
                  <a:lnTo>
                    <a:pt x="3" y="126"/>
                  </a:lnTo>
                  <a:lnTo>
                    <a:pt x="4" y="125"/>
                  </a:lnTo>
                  <a:lnTo>
                    <a:pt x="4" y="124"/>
                  </a:lnTo>
                  <a:lnTo>
                    <a:pt x="4" y="122"/>
                  </a:lnTo>
                  <a:lnTo>
                    <a:pt x="3" y="120"/>
                  </a:lnTo>
                  <a:lnTo>
                    <a:pt x="3" y="119"/>
                  </a:lnTo>
                  <a:lnTo>
                    <a:pt x="4" y="119"/>
                  </a:lnTo>
                  <a:lnTo>
                    <a:pt x="4" y="117"/>
                  </a:lnTo>
                  <a:lnTo>
                    <a:pt x="4" y="116"/>
                  </a:lnTo>
                  <a:lnTo>
                    <a:pt x="6" y="116"/>
                  </a:lnTo>
                  <a:lnTo>
                    <a:pt x="7" y="116"/>
                  </a:lnTo>
                  <a:lnTo>
                    <a:pt x="8" y="115"/>
                  </a:lnTo>
                  <a:lnTo>
                    <a:pt x="8" y="113"/>
                  </a:lnTo>
                  <a:lnTo>
                    <a:pt x="8" y="112"/>
                  </a:lnTo>
                  <a:lnTo>
                    <a:pt x="8" y="111"/>
                  </a:lnTo>
                  <a:lnTo>
                    <a:pt x="8" y="110"/>
                  </a:lnTo>
                  <a:lnTo>
                    <a:pt x="8" y="108"/>
                  </a:lnTo>
                  <a:lnTo>
                    <a:pt x="7" y="107"/>
                  </a:lnTo>
                  <a:lnTo>
                    <a:pt x="7" y="106"/>
                  </a:lnTo>
                  <a:lnTo>
                    <a:pt x="7" y="104"/>
                  </a:lnTo>
                  <a:lnTo>
                    <a:pt x="7" y="103"/>
                  </a:lnTo>
                  <a:lnTo>
                    <a:pt x="8" y="103"/>
                  </a:lnTo>
                  <a:lnTo>
                    <a:pt x="9" y="103"/>
                  </a:lnTo>
                  <a:lnTo>
                    <a:pt x="9" y="102"/>
                  </a:lnTo>
                  <a:lnTo>
                    <a:pt x="9" y="101"/>
                  </a:lnTo>
                  <a:lnTo>
                    <a:pt x="11" y="99"/>
                  </a:lnTo>
                  <a:lnTo>
                    <a:pt x="9" y="99"/>
                  </a:lnTo>
                  <a:lnTo>
                    <a:pt x="8" y="98"/>
                  </a:lnTo>
                  <a:lnTo>
                    <a:pt x="8" y="97"/>
                  </a:lnTo>
                  <a:lnTo>
                    <a:pt x="7" y="97"/>
                  </a:lnTo>
                  <a:lnTo>
                    <a:pt x="6" y="96"/>
                  </a:lnTo>
                  <a:lnTo>
                    <a:pt x="7" y="93"/>
                  </a:lnTo>
                  <a:lnTo>
                    <a:pt x="7" y="89"/>
                  </a:lnTo>
                  <a:lnTo>
                    <a:pt x="7" y="88"/>
                  </a:lnTo>
                  <a:lnTo>
                    <a:pt x="6" y="85"/>
                  </a:lnTo>
                  <a:lnTo>
                    <a:pt x="6" y="84"/>
                  </a:lnTo>
                  <a:lnTo>
                    <a:pt x="6" y="82"/>
                  </a:lnTo>
                  <a:lnTo>
                    <a:pt x="7" y="80"/>
                  </a:lnTo>
                  <a:lnTo>
                    <a:pt x="6" y="78"/>
                  </a:lnTo>
                  <a:lnTo>
                    <a:pt x="7" y="75"/>
                  </a:lnTo>
                  <a:lnTo>
                    <a:pt x="6" y="74"/>
                  </a:lnTo>
                  <a:lnTo>
                    <a:pt x="7" y="73"/>
                  </a:lnTo>
                  <a:lnTo>
                    <a:pt x="8" y="71"/>
                  </a:lnTo>
                  <a:lnTo>
                    <a:pt x="9" y="69"/>
                  </a:lnTo>
                  <a:lnTo>
                    <a:pt x="11" y="68"/>
                  </a:lnTo>
                  <a:lnTo>
                    <a:pt x="12" y="68"/>
                  </a:lnTo>
                  <a:lnTo>
                    <a:pt x="14" y="68"/>
                  </a:lnTo>
                  <a:lnTo>
                    <a:pt x="16" y="69"/>
                  </a:lnTo>
                  <a:lnTo>
                    <a:pt x="17" y="66"/>
                  </a:lnTo>
                  <a:lnTo>
                    <a:pt x="17" y="62"/>
                  </a:lnTo>
                  <a:lnTo>
                    <a:pt x="16" y="62"/>
                  </a:lnTo>
                  <a:lnTo>
                    <a:pt x="14" y="61"/>
                  </a:lnTo>
                  <a:lnTo>
                    <a:pt x="16" y="59"/>
                  </a:lnTo>
                  <a:lnTo>
                    <a:pt x="17" y="56"/>
                  </a:lnTo>
                  <a:lnTo>
                    <a:pt x="18" y="55"/>
                  </a:lnTo>
                  <a:lnTo>
                    <a:pt x="18" y="54"/>
                  </a:lnTo>
                  <a:lnTo>
                    <a:pt x="18" y="52"/>
                  </a:lnTo>
                  <a:lnTo>
                    <a:pt x="20" y="51"/>
                  </a:lnTo>
                  <a:lnTo>
                    <a:pt x="18" y="51"/>
                  </a:lnTo>
                  <a:lnTo>
                    <a:pt x="18" y="50"/>
                  </a:lnTo>
                  <a:lnTo>
                    <a:pt x="20" y="47"/>
                  </a:lnTo>
                  <a:lnTo>
                    <a:pt x="20" y="46"/>
                  </a:lnTo>
                  <a:lnTo>
                    <a:pt x="20" y="45"/>
                  </a:lnTo>
                  <a:lnTo>
                    <a:pt x="20" y="41"/>
                  </a:lnTo>
                  <a:lnTo>
                    <a:pt x="21" y="41"/>
                  </a:lnTo>
                  <a:lnTo>
                    <a:pt x="22" y="41"/>
                  </a:lnTo>
                  <a:lnTo>
                    <a:pt x="25" y="40"/>
                  </a:lnTo>
                  <a:lnTo>
                    <a:pt x="25" y="38"/>
                  </a:lnTo>
                  <a:lnTo>
                    <a:pt x="23" y="37"/>
                  </a:lnTo>
                  <a:lnTo>
                    <a:pt x="23" y="36"/>
                  </a:lnTo>
                  <a:lnTo>
                    <a:pt x="25" y="34"/>
                  </a:lnTo>
                  <a:lnTo>
                    <a:pt x="27" y="31"/>
                  </a:lnTo>
                  <a:lnTo>
                    <a:pt x="28" y="29"/>
                  </a:lnTo>
                  <a:lnTo>
                    <a:pt x="30" y="28"/>
                  </a:lnTo>
                  <a:lnTo>
                    <a:pt x="30" y="27"/>
                  </a:lnTo>
                  <a:lnTo>
                    <a:pt x="27" y="23"/>
                  </a:lnTo>
                  <a:lnTo>
                    <a:pt x="28" y="22"/>
                  </a:lnTo>
                  <a:lnTo>
                    <a:pt x="30" y="22"/>
                  </a:lnTo>
                  <a:lnTo>
                    <a:pt x="30" y="20"/>
                  </a:lnTo>
                  <a:lnTo>
                    <a:pt x="31" y="17"/>
                  </a:lnTo>
                  <a:lnTo>
                    <a:pt x="34" y="14"/>
                  </a:lnTo>
                  <a:lnTo>
                    <a:pt x="34" y="13"/>
                  </a:lnTo>
                  <a:lnTo>
                    <a:pt x="36" y="14"/>
                  </a:lnTo>
                  <a:lnTo>
                    <a:pt x="37" y="15"/>
                  </a:lnTo>
                  <a:lnTo>
                    <a:pt x="37" y="14"/>
                  </a:lnTo>
                  <a:lnTo>
                    <a:pt x="39" y="13"/>
                  </a:lnTo>
                  <a:lnTo>
                    <a:pt x="39" y="12"/>
                  </a:lnTo>
                  <a:lnTo>
                    <a:pt x="39" y="9"/>
                  </a:lnTo>
                  <a:lnTo>
                    <a:pt x="39" y="8"/>
                  </a:lnTo>
                  <a:lnTo>
                    <a:pt x="39" y="6"/>
                  </a:lnTo>
                  <a:lnTo>
                    <a:pt x="40" y="6"/>
                  </a:lnTo>
                  <a:lnTo>
                    <a:pt x="41" y="8"/>
                  </a:lnTo>
                  <a:lnTo>
                    <a:pt x="44" y="8"/>
                  </a:lnTo>
                  <a:lnTo>
                    <a:pt x="46" y="9"/>
                  </a:lnTo>
                  <a:lnTo>
                    <a:pt x="49" y="10"/>
                  </a:lnTo>
                  <a:lnTo>
                    <a:pt x="49" y="9"/>
                  </a:lnTo>
                  <a:lnTo>
                    <a:pt x="50" y="8"/>
                  </a:lnTo>
                  <a:lnTo>
                    <a:pt x="49" y="6"/>
                  </a:lnTo>
                  <a:lnTo>
                    <a:pt x="50" y="6"/>
                  </a:lnTo>
                  <a:lnTo>
                    <a:pt x="50" y="5"/>
                  </a:lnTo>
                  <a:lnTo>
                    <a:pt x="50" y="4"/>
                  </a:lnTo>
                  <a:lnTo>
                    <a:pt x="50" y="3"/>
                  </a:lnTo>
                  <a:lnTo>
                    <a:pt x="50" y="1"/>
                  </a:lnTo>
                  <a:lnTo>
                    <a:pt x="49" y="0"/>
                  </a:lnTo>
                  <a:lnTo>
                    <a:pt x="50" y="0"/>
                  </a:lnTo>
                  <a:lnTo>
                    <a:pt x="53" y="0"/>
                  </a:lnTo>
                  <a:lnTo>
                    <a:pt x="54" y="0"/>
                  </a:lnTo>
                  <a:lnTo>
                    <a:pt x="54" y="1"/>
                  </a:lnTo>
                  <a:lnTo>
                    <a:pt x="54" y="3"/>
                  </a:lnTo>
                  <a:lnTo>
                    <a:pt x="55" y="3"/>
                  </a:lnTo>
                  <a:lnTo>
                    <a:pt x="55" y="4"/>
                  </a:lnTo>
                  <a:lnTo>
                    <a:pt x="56" y="4"/>
                  </a:lnTo>
                  <a:lnTo>
                    <a:pt x="56" y="5"/>
                  </a:lnTo>
                  <a:lnTo>
                    <a:pt x="58" y="5"/>
                  </a:lnTo>
                  <a:lnTo>
                    <a:pt x="58" y="6"/>
                  </a:lnTo>
                  <a:lnTo>
                    <a:pt x="59" y="6"/>
                  </a:lnTo>
                  <a:lnTo>
                    <a:pt x="59" y="8"/>
                  </a:lnTo>
                  <a:lnTo>
                    <a:pt x="60" y="8"/>
                  </a:lnTo>
                  <a:lnTo>
                    <a:pt x="62" y="8"/>
                  </a:lnTo>
                  <a:lnTo>
                    <a:pt x="63" y="9"/>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2839"/>
            <p:cNvSpPr>
              <a:spLocks noEditPoints="1"/>
            </p:cNvSpPr>
            <p:nvPr/>
          </p:nvSpPr>
          <p:spPr bwMode="auto">
            <a:xfrm>
              <a:off x="2863850" y="3197441"/>
              <a:ext cx="3097213" cy="727075"/>
            </a:xfrm>
            <a:custGeom>
              <a:avLst/>
              <a:gdLst>
                <a:gd name="T0" fmla="*/ 533 w 1951"/>
                <a:gd name="T1" fmla="*/ 424 h 458"/>
                <a:gd name="T2" fmla="*/ 535 w 1951"/>
                <a:gd name="T3" fmla="*/ 401 h 458"/>
                <a:gd name="T4" fmla="*/ 320 w 1951"/>
                <a:gd name="T5" fmla="*/ 365 h 458"/>
                <a:gd name="T6" fmla="*/ 580 w 1951"/>
                <a:gd name="T7" fmla="*/ 318 h 458"/>
                <a:gd name="T8" fmla="*/ 600 w 1951"/>
                <a:gd name="T9" fmla="*/ 297 h 458"/>
                <a:gd name="T10" fmla="*/ 497 w 1951"/>
                <a:gd name="T11" fmla="*/ 270 h 458"/>
                <a:gd name="T12" fmla="*/ 473 w 1951"/>
                <a:gd name="T13" fmla="*/ 262 h 458"/>
                <a:gd name="T14" fmla="*/ 517 w 1951"/>
                <a:gd name="T15" fmla="*/ 280 h 458"/>
                <a:gd name="T16" fmla="*/ 508 w 1951"/>
                <a:gd name="T17" fmla="*/ 289 h 458"/>
                <a:gd name="T18" fmla="*/ 542 w 1951"/>
                <a:gd name="T19" fmla="*/ 308 h 458"/>
                <a:gd name="T20" fmla="*/ 605 w 1951"/>
                <a:gd name="T21" fmla="*/ 278 h 458"/>
                <a:gd name="T22" fmla="*/ 591 w 1951"/>
                <a:gd name="T23" fmla="*/ 299 h 458"/>
                <a:gd name="T24" fmla="*/ 572 w 1951"/>
                <a:gd name="T25" fmla="*/ 320 h 458"/>
                <a:gd name="T26" fmla="*/ 559 w 1951"/>
                <a:gd name="T27" fmla="*/ 335 h 458"/>
                <a:gd name="T28" fmla="*/ 557 w 1951"/>
                <a:gd name="T29" fmla="*/ 341 h 458"/>
                <a:gd name="T30" fmla="*/ 561 w 1951"/>
                <a:gd name="T31" fmla="*/ 354 h 458"/>
                <a:gd name="T32" fmla="*/ 535 w 1951"/>
                <a:gd name="T33" fmla="*/ 377 h 458"/>
                <a:gd name="T34" fmla="*/ 528 w 1951"/>
                <a:gd name="T35" fmla="*/ 414 h 458"/>
                <a:gd name="T36" fmla="*/ 506 w 1951"/>
                <a:gd name="T37" fmla="*/ 390 h 458"/>
                <a:gd name="T38" fmla="*/ 480 w 1951"/>
                <a:gd name="T39" fmla="*/ 397 h 458"/>
                <a:gd name="T40" fmla="*/ 442 w 1951"/>
                <a:gd name="T41" fmla="*/ 407 h 458"/>
                <a:gd name="T42" fmla="*/ 394 w 1951"/>
                <a:gd name="T43" fmla="*/ 381 h 458"/>
                <a:gd name="T44" fmla="*/ 312 w 1951"/>
                <a:gd name="T45" fmla="*/ 348 h 458"/>
                <a:gd name="T46" fmla="*/ 298 w 1951"/>
                <a:gd name="T47" fmla="*/ 312 h 458"/>
                <a:gd name="T48" fmla="*/ 303 w 1951"/>
                <a:gd name="T49" fmla="*/ 263 h 458"/>
                <a:gd name="T50" fmla="*/ 328 w 1951"/>
                <a:gd name="T51" fmla="*/ 257 h 458"/>
                <a:gd name="T52" fmla="*/ 454 w 1951"/>
                <a:gd name="T53" fmla="*/ 257 h 458"/>
                <a:gd name="T54" fmla="*/ 31 w 1951"/>
                <a:gd name="T55" fmla="*/ 230 h 458"/>
                <a:gd name="T56" fmla="*/ 54 w 1951"/>
                <a:gd name="T57" fmla="*/ 224 h 458"/>
                <a:gd name="T58" fmla="*/ 77 w 1951"/>
                <a:gd name="T59" fmla="*/ 213 h 458"/>
                <a:gd name="T60" fmla="*/ 95 w 1951"/>
                <a:gd name="T61" fmla="*/ 204 h 458"/>
                <a:gd name="T62" fmla="*/ 256 w 1951"/>
                <a:gd name="T63" fmla="*/ 201 h 458"/>
                <a:gd name="T64" fmla="*/ 259 w 1951"/>
                <a:gd name="T65" fmla="*/ 195 h 458"/>
                <a:gd name="T66" fmla="*/ 250 w 1951"/>
                <a:gd name="T67" fmla="*/ 197 h 458"/>
                <a:gd name="T68" fmla="*/ 244 w 1951"/>
                <a:gd name="T69" fmla="*/ 191 h 458"/>
                <a:gd name="T70" fmla="*/ 241 w 1951"/>
                <a:gd name="T71" fmla="*/ 186 h 458"/>
                <a:gd name="T72" fmla="*/ 138 w 1951"/>
                <a:gd name="T73" fmla="*/ 183 h 458"/>
                <a:gd name="T74" fmla="*/ 142 w 1951"/>
                <a:gd name="T75" fmla="*/ 174 h 458"/>
                <a:gd name="T76" fmla="*/ 245 w 1951"/>
                <a:gd name="T77" fmla="*/ 173 h 458"/>
                <a:gd name="T78" fmla="*/ 102 w 1951"/>
                <a:gd name="T79" fmla="*/ 167 h 458"/>
                <a:gd name="T80" fmla="*/ 73 w 1951"/>
                <a:gd name="T81" fmla="*/ 153 h 458"/>
                <a:gd name="T82" fmla="*/ 174 w 1951"/>
                <a:gd name="T83" fmla="*/ 144 h 458"/>
                <a:gd name="T84" fmla="*/ 68 w 1951"/>
                <a:gd name="T85" fmla="*/ 80 h 458"/>
                <a:gd name="T86" fmla="*/ 130 w 1951"/>
                <a:gd name="T87" fmla="*/ 4 h 458"/>
                <a:gd name="T88" fmla="*/ 188 w 1951"/>
                <a:gd name="T89" fmla="*/ 23 h 458"/>
                <a:gd name="T90" fmla="*/ 213 w 1951"/>
                <a:gd name="T91" fmla="*/ 151 h 458"/>
                <a:gd name="T92" fmla="*/ 264 w 1951"/>
                <a:gd name="T93" fmla="*/ 205 h 458"/>
                <a:gd name="T94" fmla="*/ 247 w 1951"/>
                <a:gd name="T95" fmla="*/ 176 h 458"/>
                <a:gd name="T96" fmla="*/ 231 w 1951"/>
                <a:gd name="T97" fmla="*/ 165 h 458"/>
                <a:gd name="T98" fmla="*/ 203 w 1951"/>
                <a:gd name="T99" fmla="*/ 153 h 458"/>
                <a:gd name="T100" fmla="*/ 171 w 1951"/>
                <a:gd name="T101" fmla="*/ 141 h 458"/>
                <a:gd name="T102" fmla="*/ 159 w 1951"/>
                <a:gd name="T103" fmla="*/ 154 h 458"/>
                <a:gd name="T104" fmla="*/ 152 w 1951"/>
                <a:gd name="T105" fmla="*/ 141 h 458"/>
                <a:gd name="T106" fmla="*/ 126 w 1951"/>
                <a:gd name="T107" fmla="*/ 178 h 458"/>
                <a:gd name="T108" fmla="*/ 100 w 1951"/>
                <a:gd name="T109" fmla="*/ 200 h 458"/>
                <a:gd name="T110" fmla="*/ 114 w 1951"/>
                <a:gd name="T111" fmla="*/ 181 h 458"/>
                <a:gd name="T112" fmla="*/ 96 w 1951"/>
                <a:gd name="T113" fmla="*/ 167 h 458"/>
                <a:gd name="T114" fmla="*/ 83 w 1951"/>
                <a:gd name="T115" fmla="*/ 145 h 458"/>
                <a:gd name="T116" fmla="*/ 78 w 1951"/>
                <a:gd name="T117" fmla="*/ 118 h 458"/>
                <a:gd name="T118" fmla="*/ 69 w 1951"/>
                <a:gd name="T119" fmla="*/ 95 h 458"/>
                <a:gd name="T120" fmla="*/ 97 w 1951"/>
                <a:gd name="T121" fmla="*/ 78 h 458"/>
                <a:gd name="T122" fmla="*/ 78 w 1951"/>
                <a:gd name="T123" fmla="*/ 55 h 458"/>
                <a:gd name="T124" fmla="*/ 106 w 1951"/>
                <a:gd name="T125" fmla="*/ 15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51" h="458">
                  <a:moveTo>
                    <a:pt x="128" y="452"/>
                  </a:moveTo>
                  <a:lnTo>
                    <a:pt x="129" y="452"/>
                  </a:lnTo>
                  <a:lnTo>
                    <a:pt x="130" y="452"/>
                  </a:lnTo>
                  <a:lnTo>
                    <a:pt x="130" y="453"/>
                  </a:lnTo>
                  <a:lnTo>
                    <a:pt x="131" y="453"/>
                  </a:lnTo>
                  <a:lnTo>
                    <a:pt x="131" y="455"/>
                  </a:lnTo>
                  <a:lnTo>
                    <a:pt x="131" y="456"/>
                  </a:lnTo>
                  <a:lnTo>
                    <a:pt x="130" y="456"/>
                  </a:lnTo>
                  <a:lnTo>
                    <a:pt x="130" y="457"/>
                  </a:lnTo>
                  <a:lnTo>
                    <a:pt x="129" y="457"/>
                  </a:lnTo>
                  <a:lnTo>
                    <a:pt x="128" y="457"/>
                  </a:lnTo>
                  <a:lnTo>
                    <a:pt x="128" y="458"/>
                  </a:lnTo>
                  <a:lnTo>
                    <a:pt x="126" y="458"/>
                  </a:lnTo>
                  <a:lnTo>
                    <a:pt x="126" y="457"/>
                  </a:lnTo>
                  <a:lnTo>
                    <a:pt x="126" y="456"/>
                  </a:lnTo>
                  <a:lnTo>
                    <a:pt x="126" y="455"/>
                  </a:lnTo>
                  <a:lnTo>
                    <a:pt x="125" y="455"/>
                  </a:lnTo>
                  <a:lnTo>
                    <a:pt x="125" y="453"/>
                  </a:lnTo>
                  <a:lnTo>
                    <a:pt x="126" y="453"/>
                  </a:lnTo>
                  <a:lnTo>
                    <a:pt x="126" y="452"/>
                  </a:lnTo>
                  <a:lnTo>
                    <a:pt x="126" y="451"/>
                  </a:lnTo>
                  <a:lnTo>
                    <a:pt x="128" y="451"/>
                  </a:lnTo>
                  <a:lnTo>
                    <a:pt x="128" y="452"/>
                  </a:lnTo>
                  <a:close/>
                  <a:moveTo>
                    <a:pt x="123" y="449"/>
                  </a:moveTo>
                  <a:lnTo>
                    <a:pt x="121" y="449"/>
                  </a:lnTo>
                  <a:lnTo>
                    <a:pt x="123" y="449"/>
                  </a:lnTo>
                  <a:lnTo>
                    <a:pt x="123" y="448"/>
                  </a:lnTo>
                  <a:lnTo>
                    <a:pt x="123" y="449"/>
                  </a:lnTo>
                  <a:close/>
                  <a:moveTo>
                    <a:pt x="120" y="448"/>
                  </a:moveTo>
                  <a:lnTo>
                    <a:pt x="120" y="447"/>
                  </a:lnTo>
                  <a:lnTo>
                    <a:pt x="121" y="447"/>
                  </a:lnTo>
                  <a:lnTo>
                    <a:pt x="121" y="448"/>
                  </a:lnTo>
                  <a:lnTo>
                    <a:pt x="120" y="448"/>
                  </a:lnTo>
                  <a:close/>
                  <a:moveTo>
                    <a:pt x="123" y="446"/>
                  </a:moveTo>
                  <a:lnTo>
                    <a:pt x="123" y="447"/>
                  </a:lnTo>
                  <a:lnTo>
                    <a:pt x="124" y="447"/>
                  </a:lnTo>
                  <a:lnTo>
                    <a:pt x="125" y="447"/>
                  </a:lnTo>
                  <a:lnTo>
                    <a:pt x="125" y="448"/>
                  </a:lnTo>
                  <a:lnTo>
                    <a:pt x="124" y="448"/>
                  </a:lnTo>
                  <a:lnTo>
                    <a:pt x="124" y="449"/>
                  </a:lnTo>
                  <a:lnTo>
                    <a:pt x="124" y="448"/>
                  </a:lnTo>
                  <a:lnTo>
                    <a:pt x="124" y="449"/>
                  </a:lnTo>
                  <a:lnTo>
                    <a:pt x="124" y="448"/>
                  </a:lnTo>
                  <a:lnTo>
                    <a:pt x="123" y="448"/>
                  </a:lnTo>
                  <a:lnTo>
                    <a:pt x="123" y="447"/>
                  </a:lnTo>
                  <a:lnTo>
                    <a:pt x="123" y="448"/>
                  </a:lnTo>
                  <a:lnTo>
                    <a:pt x="123" y="447"/>
                  </a:lnTo>
                  <a:lnTo>
                    <a:pt x="121" y="447"/>
                  </a:lnTo>
                  <a:lnTo>
                    <a:pt x="123" y="447"/>
                  </a:lnTo>
                  <a:lnTo>
                    <a:pt x="123" y="446"/>
                  </a:lnTo>
                  <a:lnTo>
                    <a:pt x="123" y="447"/>
                  </a:lnTo>
                  <a:lnTo>
                    <a:pt x="123" y="446"/>
                  </a:lnTo>
                  <a:close/>
                  <a:moveTo>
                    <a:pt x="119" y="446"/>
                  </a:moveTo>
                  <a:lnTo>
                    <a:pt x="120" y="446"/>
                  </a:lnTo>
                  <a:lnTo>
                    <a:pt x="121" y="446"/>
                  </a:lnTo>
                  <a:lnTo>
                    <a:pt x="120" y="446"/>
                  </a:lnTo>
                  <a:lnTo>
                    <a:pt x="119" y="446"/>
                  </a:lnTo>
                  <a:close/>
                  <a:moveTo>
                    <a:pt x="115" y="443"/>
                  </a:moveTo>
                  <a:lnTo>
                    <a:pt x="116" y="443"/>
                  </a:lnTo>
                  <a:lnTo>
                    <a:pt x="115" y="443"/>
                  </a:lnTo>
                  <a:lnTo>
                    <a:pt x="116" y="443"/>
                  </a:lnTo>
                  <a:lnTo>
                    <a:pt x="116" y="444"/>
                  </a:lnTo>
                  <a:lnTo>
                    <a:pt x="115" y="444"/>
                  </a:lnTo>
                  <a:lnTo>
                    <a:pt x="114" y="444"/>
                  </a:lnTo>
                  <a:lnTo>
                    <a:pt x="114" y="443"/>
                  </a:lnTo>
                  <a:lnTo>
                    <a:pt x="115" y="443"/>
                  </a:lnTo>
                  <a:lnTo>
                    <a:pt x="115" y="442"/>
                  </a:lnTo>
                  <a:lnTo>
                    <a:pt x="115" y="443"/>
                  </a:lnTo>
                  <a:close/>
                  <a:moveTo>
                    <a:pt x="102" y="442"/>
                  </a:moveTo>
                  <a:lnTo>
                    <a:pt x="102" y="441"/>
                  </a:lnTo>
                  <a:lnTo>
                    <a:pt x="103" y="441"/>
                  </a:lnTo>
                  <a:lnTo>
                    <a:pt x="103" y="442"/>
                  </a:lnTo>
                  <a:lnTo>
                    <a:pt x="102" y="442"/>
                  </a:lnTo>
                  <a:close/>
                  <a:moveTo>
                    <a:pt x="107" y="439"/>
                  </a:moveTo>
                  <a:lnTo>
                    <a:pt x="107" y="441"/>
                  </a:lnTo>
                  <a:lnTo>
                    <a:pt x="107" y="442"/>
                  </a:lnTo>
                  <a:lnTo>
                    <a:pt x="106" y="442"/>
                  </a:lnTo>
                  <a:lnTo>
                    <a:pt x="106" y="441"/>
                  </a:lnTo>
                  <a:lnTo>
                    <a:pt x="106" y="442"/>
                  </a:lnTo>
                  <a:lnTo>
                    <a:pt x="106" y="441"/>
                  </a:lnTo>
                  <a:lnTo>
                    <a:pt x="105" y="441"/>
                  </a:lnTo>
                  <a:lnTo>
                    <a:pt x="105" y="439"/>
                  </a:lnTo>
                  <a:lnTo>
                    <a:pt x="106" y="439"/>
                  </a:lnTo>
                  <a:lnTo>
                    <a:pt x="107" y="439"/>
                  </a:lnTo>
                  <a:close/>
                  <a:moveTo>
                    <a:pt x="529" y="425"/>
                  </a:moveTo>
                  <a:lnTo>
                    <a:pt x="530" y="425"/>
                  </a:lnTo>
                  <a:lnTo>
                    <a:pt x="529" y="425"/>
                  </a:lnTo>
                  <a:close/>
                  <a:moveTo>
                    <a:pt x="533" y="425"/>
                  </a:moveTo>
                  <a:lnTo>
                    <a:pt x="531" y="425"/>
                  </a:lnTo>
                  <a:lnTo>
                    <a:pt x="533" y="425"/>
                  </a:lnTo>
                  <a:close/>
                  <a:moveTo>
                    <a:pt x="531" y="425"/>
                  </a:moveTo>
                  <a:lnTo>
                    <a:pt x="530" y="425"/>
                  </a:lnTo>
                  <a:lnTo>
                    <a:pt x="530" y="424"/>
                  </a:lnTo>
                  <a:lnTo>
                    <a:pt x="531" y="424"/>
                  </a:lnTo>
                  <a:lnTo>
                    <a:pt x="531" y="425"/>
                  </a:lnTo>
                  <a:close/>
                  <a:moveTo>
                    <a:pt x="531" y="425"/>
                  </a:moveTo>
                  <a:lnTo>
                    <a:pt x="531" y="424"/>
                  </a:lnTo>
                  <a:lnTo>
                    <a:pt x="531" y="425"/>
                  </a:lnTo>
                  <a:close/>
                  <a:moveTo>
                    <a:pt x="533" y="424"/>
                  </a:moveTo>
                  <a:lnTo>
                    <a:pt x="533" y="425"/>
                  </a:lnTo>
                  <a:lnTo>
                    <a:pt x="533" y="424"/>
                  </a:lnTo>
                  <a:close/>
                  <a:moveTo>
                    <a:pt x="531" y="425"/>
                  </a:moveTo>
                  <a:lnTo>
                    <a:pt x="531" y="424"/>
                  </a:lnTo>
                  <a:lnTo>
                    <a:pt x="531" y="425"/>
                  </a:lnTo>
                  <a:close/>
                  <a:moveTo>
                    <a:pt x="534" y="424"/>
                  </a:moveTo>
                  <a:lnTo>
                    <a:pt x="533" y="424"/>
                  </a:lnTo>
                  <a:lnTo>
                    <a:pt x="534" y="424"/>
                  </a:lnTo>
                  <a:close/>
                  <a:moveTo>
                    <a:pt x="534" y="424"/>
                  </a:moveTo>
                  <a:lnTo>
                    <a:pt x="535" y="424"/>
                  </a:lnTo>
                  <a:lnTo>
                    <a:pt x="534" y="424"/>
                  </a:lnTo>
                  <a:close/>
                  <a:moveTo>
                    <a:pt x="535" y="424"/>
                  </a:moveTo>
                  <a:lnTo>
                    <a:pt x="535" y="423"/>
                  </a:lnTo>
                  <a:lnTo>
                    <a:pt x="535" y="424"/>
                  </a:lnTo>
                  <a:close/>
                  <a:moveTo>
                    <a:pt x="533" y="420"/>
                  </a:moveTo>
                  <a:lnTo>
                    <a:pt x="533" y="421"/>
                  </a:lnTo>
                  <a:lnTo>
                    <a:pt x="533" y="420"/>
                  </a:lnTo>
                  <a:close/>
                  <a:moveTo>
                    <a:pt x="536" y="421"/>
                  </a:moveTo>
                  <a:lnTo>
                    <a:pt x="536" y="423"/>
                  </a:lnTo>
                  <a:lnTo>
                    <a:pt x="535" y="423"/>
                  </a:lnTo>
                  <a:lnTo>
                    <a:pt x="536" y="423"/>
                  </a:lnTo>
                  <a:lnTo>
                    <a:pt x="536" y="421"/>
                  </a:lnTo>
                  <a:lnTo>
                    <a:pt x="536" y="423"/>
                  </a:lnTo>
                  <a:lnTo>
                    <a:pt x="536" y="421"/>
                  </a:lnTo>
                  <a:lnTo>
                    <a:pt x="538" y="421"/>
                  </a:lnTo>
                  <a:lnTo>
                    <a:pt x="538" y="420"/>
                  </a:lnTo>
                  <a:lnTo>
                    <a:pt x="538" y="421"/>
                  </a:lnTo>
                  <a:lnTo>
                    <a:pt x="536" y="421"/>
                  </a:lnTo>
                  <a:close/>
                  <a:moveTo>
                    <a:pt x="40" y="418"/>
                  </a:moveTo>
                  <a:lnTo>
                    <a:pt x="40" y="419"/>
                  </a:lnTo>
                  <a:lnTo>
                    <a:pt x="40" y="418"/>
                  </a:lnTo>
                  <a:close/>
                  <a:moveTo>
                    <a:pt x="531" y="418"/>
                  </a:moveTo>
                  <a:lnTo>
                    <a:pt x="530" y="418"/>
                  </a:lnTo>
                  <a:lnTo>
                    <a:pt x="531" y="418"/>
                  </a:lnTo>
                  <a:close/>
                  <a:moveTo>
                    <a:pt x="528" y="414"/>
                  </a:moveTo>
                  <a:lnTo>
                    <a:pt x="526" y="414"/>
                  </a:lnTo>
                  <a:lnTo>
                    <a:pt x="528" y="414"/>
                  </a:lnTo>
                  <a:close/>
                  <a:moveTo>
                    <a:pt x="528" y="414"/>
                  </a:moveTo>
                  <a:lnTo>
                    <a:pt x="528" y="413"/>
                  </a:lnTo>
                  <a:lnTo>
                    <a:pt x="528" y="414"/>
                  </a:lnTo>
                  <a:close/>
                  <a:moveTo>
                    <a:pt x="526" y="413"/>
                  </a:moveTo>
                  <a:lnTo>
                    <a:pt x="526" y="411"/>
                  </a:lnTo>
                  <a:lnTo>
                    <a:pt x="526" y="413"/>
                  </a:lnTo>
                  <a:close/>
                  <a:moveTo>
                    <a:pt x="446" y="416"/>
                  </a:moveTo>
                  <a:lnTo>
                    <a:pt x="445" y="415"/>
                  </a:lnTo>
                  <a:lnTo>
                    <a:pt x="445" y="414"/>
                  </a:lnTo>
                  <a:lnTo>
                    <a:pt x="445" y="413"/>
                  </a:lnTo>
                  <a:lnTo>
                    <a:pt x="445" y="411"/>
                  </a:lnTo>
                  <a:lnTo>
                    <a:pt x="445" y="410"/>
                  </a:lnTo>
                  <a:lnTo>
                    <a:pt x="445" y="411"/>
                  </a:lnTo>
                  <a:lnTo>
                    <a:pt x="445" y="413"/>
                  </a:lnTo>
                  <a:lnTo>
                    <a:pt x="445" y="414"/>
                  </a:lnTo>
                  <a:lnTo>
                    <a:pt x="445" y="415"/>
                  </a:lnTo>
                  <a:lnTo>
                    <a:pt x="446" y="415"/>
                  </a:lnTo>
                  <a:lnTo>
                    <a:pt x="446" y="416"/>
                  </a:lnTo>
                  <a:close/>
                  <a:moveTo>
                    <a:pt x="525" y="409"/>
                  </a:moveTo>
                  <a:lnTo>
                    <a:pt x="524" y="409"/>
                  </a:lnTo>
                  <a:lnTo>
                    <a:pt x="524" y="407"/>
                  </a:lnTo>
                  <a:lnTo>
                    <a:pt x="525" y="409"/>
                  </a:lnTo>
                  <a:close/>
                  <a:moveTo>
                    <a:pt x="446" y="406"/>
                  </a:moveTo>
                  <a:lnTo>
                    <a:pt x="445" y="407"/>
                  </a:lnTo>
                  <a:lnTo>
                    <a:pt x="445" y="409"/>
                  </a:lnTo>
                  <a:lnTo>
                    <a:pt x="445" y="407"/>
                  </a:lnTo>
                  <a:lnTo>
                    <a:pt x="445" y="406"/>
                  </a:lnTo>
                  <a:lnTo>
                    <a:pt x="445" y="407"/>
                  </a:lnTo>
                  <a:lnTo>
                    <a:pt x="446" y="406"/>
                  </a:lnTo>
                  <a:lnTo>
                    <a:pt x="446" y="405"/>
                  </a:lnTo>
                  <a:lnTo>
                    <a:pt x="446" y="406"/>
                  </a:lnTo>
                  <a:close/>
                  <a:moveTo>
                    <a:pt x="538" y="410"/>
                  </a:moveTo>
                  <a:lnTo>
                    <a:pt x="538" y="409"/>
                  </a:lnTo>
                  <a:lnTo>
                    <a:pt x="538" y="407"/>
                  </a:lnTo>
                  <a:lnTo>
                    <a:pt x="536" y="407"/>
                  </a:lnTo>
                  <a:lnTo>
                    <a:pt x="536" y="406"/>
                  </a:lnTo>
                  <a:lnTo>
                    <a:pt x="536" y="405"/>
                  </a:lnTo>
                  <a:lnTo>
                    <a:pt x="536" y="406"/>
                  </a:lnTo>
                  <a:lnTo>
                    <a:pt x="536" y="407"/>
                  </a:lnTo>
                  <a:lnTo>
                    <a:pt x="538" y="410"/>
                  </a:lnTo>
                  <a:close/>
                  <a:moveTo>
                    <a:pt x="446" y="405"/>
                  </a:moveTo>
                  <a:lnTo>
                    <a:pt x="447" y="405"/>
                  </a:lnTo>
                  <a:lnTo>
                    <a:pt x="446" y="405"/>
                  </a:lnTo>
                  <a:lnTo>
                    <a:pt x="447" y="404"/>
                  </a:lnTo>
                  <a:lnTo>
                    <a:pt x="447" y="405"/>
                  </a:lnTo>
                  <a:lnTo>
                    <a:pt x="446" y="405"/>
                  </a:lnTo>
                  <a:close/>
                  <a:moveTo>
                    <a:pt x="450" y="402"/>
                  </a:moveTo>
                  <a:lnTo>
                    <a:pt x="449" y="402"/>
                  </a:lnTo>
                  <a:lnTo>
                    <a:pt x="449" y="404"/>
                  </a:lnTo>
                  <a:lnTo>
                    <a:pt x="447" y="404"/>
                  </a:lnTo>
                  <a:lnTo>
                    <a:pt x="449" y="404"/>
                  </a:lnTo>
                  <a:lnTo>
                    <a:pt x="449" y="402"/>
                  </a:lnTo>
                  <a:lnTo>
                    <a:pt x="450" y="402"/>
                  </a:lnTo>
                  <a:close/>
                  <a:moveTo>
                    <a:pt x="450" y="402"/>
                  </a:moveTo>
                  <a:lnTo>
                    <a:pt x="450" y="401"/>
                  </a:lnTo>
                  <a:lnTo>
                    <a:pt x="451" y="401"/>
                  </a:lnTo>
                  <a:lnTo>
                    <a:pt x="450" y="402"/>
                  </a:lnTo>
                  <a:close/>
                  <a:moveTo>
                    <a:pt x="535" y="401"/>
                  </a:moveTo>
                  <a:lnTo>
                    <a:pt x="535" y="402"/>
                  </a:lnTo>
                  <a:lnTo>
                    <a:pt x="535" y="404"/>
                  </a:lnTo>
                  <a:lnTo>
                    <a:pt x="535" y="402"/>
                  </a:lnTo>
                  <a:lnTo>
                    <a:pt x="535" y="401"/>
                  </a:lnTo>
                  <a:close/>
                  <a:moveTo>
                    <a:pt x="524" y="400"/>
                  </a:moveTo>
                  <a:lnTo>
                    <a:pt x="525" y="400"/>
                  </a:lnTo>
                  <a:lnTo>
                    <a:pt x="524" y="400"/>
                  </a:lnTo>
                  <a:close/>
                  <a:moveTo>
                    <a:pt x="482" y="399"/>
                  </a:moveTo>
                  <a:lnTo>
                    <a:pt x="482" y="397"/>
                  </a:lnTo>
                  <a:lnTo>
                    <a:pt x="482" y="399"/>
                  </a:lnTo>
                  <a:close/>
                  <a:moveTo>
                    <a:pt x="483" y="399"/>
                  </a:moveTo>
                  <a:lnTo>
                    <a:pt x="483" y="397"/>
                  </a:lnTo>
                  <a:lnTo>
                    <a:pt x="483" y="399"/>
                  </a:lnTo>
                  <a:close/>
                  <a:moveTo>
                    <a:pt x="486" y="396"/>
                  </a:moveTo>
                  <a:lnTo>
                    <a:pt x="486" y="397"/>
                  </a:lnTo>
                  <a:lnTo>
                    <a:pt x="484" y="397"/>
                  </a:lnTo>
                  <a:lnTo>
                    <a:pt x="484" y="396"/>
                  </a:lnTo>
                  <a:lnTo>
                    <a:pt x="486" y="396"/>
                  </a:lnTo>
                  <a:close/>
                  <a:moveTo>
                    <a:pt x="459" y="396"/>
                  </a:moveTo>
                  <a:lnTo>
                    <a:pt x="457" y="397"/>
                  </a:lnTo>
                  <a:lnTo>
                    <a:pt x="456" y="397"/>
                  </a:lnTo>
                  <a:lnTo>
                    <a:pt x="457" y="397"/>
                  </a:lnTo>
                  <a:lnTo>
                    <a:pt x="457" y="396"/>
                  </a:lnTo>
                  <a:lnTo>
                    <a:pt x="459" y="396"/>
                  </a:lnTo>
                  <a:close/>
                  <a:moveTo>
                    <a:pt x="489" y="396"/>
                  </a:moveTo>
                  <a:lnTo>
                    <a:pt x="489" y="395"/>
                  </a:lnTo>
                  <a:lnTo>
                    <a:pt x="489" y="396"/>
                  </a:lnTo>
                  <a:close/>
                  <a:moveTo>
                    <a:pt x="484" y="395"/>
                  </a:moveTo>
                  <a:lnTo>
                    <a:pt x="484" y="396"/>
                  </a:lnTo>
                  <a:lnTo>
                    <a:pt x="484" y="395"/>
                  </a:lnTo>
                  <a:close/>
                  <a:moveTo>
                    <a:pt x="475" y="395"/>
                  </a:moveTo>
                  <a:lnTo>
                    <a:pt x="474" y="396"/>
                  </a:lnTo>
                  <a:lnTo>
                    <a:pt x="474" y="395"/>
                  </a:lnTo>
                  <a:lnTo>
                    <a:pt x="475" y="395"/>
                  </a:lnTo>
                  <a:close/>
                  <a:moveTo>
                    <a:pt x="511" y="395"/>
                  </a:moveTo>
                  <a:lnTo>
                    <a:pt x="511" y="393"/>
                  </a:lnTo>
                  <a:lnTo>
                    <a:pt x="511" y="395"/>
                  </a:lnTo>
                  <a:close/>
                  <a:moveTo>
                    <a:pt x="491" y="395"/>
                  </a:moveTo>
                  <a:lnTo>
                    <a:pt x="491" y="393"/>
                  </a:lnTo>
                  <a:lnTo>
                    <a:pt x="491" y="395"/>
                  </a:lnTo>
                  <a:close/>
                  <a:moveTo>
                    <a:pt x="512" y="395"/>
                  </a:moveTo>
                  <a:lnTo>
                    <a:pt x="511" y="395"/>
                  </a:lnTo>
                  <a:lnTo>
                    <a:pt x="512" y="395"/>
                  </a:lnTo>
                  <a:lnTo>
                    <a:pt x="514" y="393"/>
                  </a:lnTo>
                  <a:lnTo>
                    <a:pt x="512" y="393"/>
                  </a:lnTo>
                  <a:lnTo>
                    <a:pt x="512" y="395"/>
                  </a:lnTo>
                  <a:close/>
                  <a:moveTo>
                    <a:pt x="488" y="393"/>
                  </a:moveTo>
                  <a:lnTo>
                    <a:pt x="487" y="393"/>
                  </a:lnTo>
                  <a:lnTo>
                    <a:pt x="488" y="393"/>
                  </a:lnTo>
                  <a:close/>
                  <a:moveTo>
                    <a:pt x="491" y="393"/>
                  </a:moveTo>
                  <a:lnTo>
                    <a:pt x="491" y="392"/>
                  </a:lnTo>
                  <a:lnTo>
                    <a:pt x="491" y="393"/>
                  </a:lnTo>
                  <a:close/>
                  <a:moveTo>
                    <a:pt x="489" y="392"/>
                  </a:moveTo>
                  <a:lnTo>
                    <a:pt x="488" y="392"/>
                  </a:lnTo>
                  <a:lnTo>
                    <a:pt x="488" y="391"/>
                  </a:lnTo>
                  <a:lnTo>
                    <a:pt x="489" y="391"/>
                  </a:lnTo>
                  <a:lnTo>
                    <a:pt x="488" y="391"/>
                  </a:lnTo>
                  <a:lnTo>
                    <a:pt x="488" y="392"/>
                  </a:lnTo>
                  <a:lnTo>
                    <a:pt x="489" y="392"/>
                  </a:lnTo>
                  <a:close/>
                  <a:moveTo>
                    <a:pt x="494" y="391"/>
                  </a:moveTo>
                  <a:lnTo>
                    <a:pt x="493" y="391"/>
                  </a:lnTo>
                  <a:lnTo>
                    <a:pt x="494" y="391"/>
                  </a:lnTo>
                  <a:close/>
                  <a:moveTo>
                    <a:pt x="503" y="390"/>
                  </a:moveTo>
                  <a:lnTo>
                    <a:pt x="501" y="390"/>
                  </a:lnTo>
                  <a:lnTo>
                    <a:pt x="500" y="390"/>
                  </a:lnTo>
                  <a:lnTo>
                    <a:pt x="501" y="390"/>
                  </a:lnTo>
                  <a:lnTo>
                    <a:pt x="502" y="390"/>
                  </a:lnTo>
                  <a:lnTo>
                    <a:pt x="503" y="390"/>
                  </a:lnTo>
                  <a:close/>
                  <a:moveTo>
                    <a:pt x="531" y="387"/>
                  </a:moveTo>
                  <a:lnTo>
                    <a:pt x="531" y="386"/>
                  </a:lnTo>
                  <a:lnTo>
                    <a:pt x="531" y="387"/>
                  </a:lnTo>
                  <a:close/>
                  <a:moveTo>
                    <a:pt x="533" y="383"/>
                  </a:moveTo>
                  <a:lnTo>
                    <a:pt x="531" y="383"/>
                  </a:lnTo>
                  <a:lnTo>
                    <a:pt x="533" y="383"/>
                  </a:lnTo>
                  <a:lnTo>
                    <a:pt x="533" y="382"/>
                  </a:lnTo>
                  <a:lnTo>
                    <a:pt x="533" y="383"/>
                  </a:lnTo>
                  <a:close/>
                  <a:moveTo>
                    <a:pt x="329" y="373"/>
                  </a:moveTo>
                  <a:lnTo>
                    <a:pt x="330" y="373"/>
                  </a:lnTo>
                  <a:lnTo>
                    <a:pt x="330" y="374"/>
                  </a:lnTo>
                  <a:lnTo>
                    <a:pt x="329" y="374"/>
                  </a:lnTo>
                  <a:lnTo>
                    <a:pt x="329" y="373"/>
                  </a:lnTo>
                  <a:close/>
                  <a:moveTo>
                    <a:pt x="324" y="372"/>
                  </a:moveTo>
                  <a:lnTo>
                    <a:pt x="325" y="372"/>
                  </a:lnTo>
                  <a:lnTo>
                    <a:pt x="324" y="372"/>
                  </a:lnTo>
                  <a:lnTo>
                    <a:pt x="324" y="370"/>
                  </a:lnTo>
                  <a:lnTo>
                    <a:pt x="324" y="372"/>
                  </a:lnTo>
                  <a:close/>
                  <a:moveTo>
                    <a:pt x="329" y="370"/>
                  </a:moveTo>
                  <a:lnTo>
                    <a:pt x="330" y="370"/>
                  </a:lnTo>
                  <a:lnTo>
                    <a:pt x="329" y="370"/>
                  </a:lnTo>
                  <a:close/>
                  <a:moveTo>
                    <a:pt x="331" y="368"/>
                  </a:moveTo>
                  <a:lnTo>
                    <a:pt x="330" y="368"/>
                  </a:lnTo>
                  <a:lnTo>
                    <a:pt x="331" y="368"/>
                  </a:lnTo>
                  <a:close/>
                  <a:moveTo>
                    <a:pt x="550" y="367"/>
                  </a:moveTo>
                  <a:lnTo>
                    <a:pt x="550" y="368"/>
                  </a:lnTo>
                  <a:lnTo>
                    <a:pt x="549" y="368"/>
                  </a:lnTo>
                  <a:lnTo>
                    <a:pt x="549" y="367"/>
                  </a:lnTo>
                  <a:lnTo>
                    <a:pt x="550" y="367"/>
                  </a:lnTo>
                  <a:close/>
                  <a:moveTo>
                    <a:pt x="321" y="367"/>
                  </a:moveTo>
                  <a:lnTo>
                    <a:pt x="320" y="367"/>
                  </a:lnTo>
                  <a:lnTo>
                    <a:pt x="321" y="367"/>
                  </a:lnTo>
                  <a:close/>
                  <a:moveTo>
                    <a:pt x="320" y="367"/>
                  </a:moveTo>
                  <a:lnTo>
                    <a:pt x="319" y="367"/>
                  </a:lnTo>
                  <a:lnTo>
                    <a:pt x="320" y="365"/>
                  </a:lnTo>
                  <a:lnTo>
                    <a:pt x="320" y="367"/>
                  </a:lnTo>
                  <a:close/>
                  <a:moveTo>
                    <a:pt x="323" y="367"/>
                  </a:moveTo>
                  <a:lnTo>
                    <a:pt x="324" y="367"/>
                  </a:lnTo>
                  <a:lnTo>
                    <a:pt x="323" y="367"/>
                  </a:lnTo>
                  <a:lnTo>
                    <a:pt x="321" y="367"/>
                  </a:lnTo>
                  <a:lnTo>
                    <a:pt x="321" y="365"/>
                  </a:lnTo>
                  <a:lnTo>
                    <a:pt x="323" y="365"/>
                  </a:lnTo>
                  <a:lnTo>
                    <a:pt x="323" y="367"/>
                  </a:lnTo>
                  <a:close/>
                  <a:moveTo>
                    <a:pt x="553" y="363"/>
                  </a:moveTo>
                  <a:lnTo>
                    <a:pt x="552" y="364"/>
                  </a:lnTo>
                  <a:lnTo>
                    <a:pt x="553" y="363"/>
                  </a:lnTo>
                  <a:close/>
                  <a:moveTo>
                    <a:pt x="558" y="363"/>
                  </a:moveTo>
                  <a:lnTo>
                    <a:pt x="557" y="362"/>
                  </a:lnTo>
                  <a:lnTo>
                    <a:pt x="558" y="362"/>
                  </a:lnTo>
                  <a:lnTo>
                    <a:pt x="558" y="363"/>
                  </a:lnTo>
                  <a:close/>
                  <a:moveTo>
                    <a:pt x="557" y="362"/>
                  </a:moveTo>
                  <a:lnTo>
                    <a:pt x="556" y="362"/>
                  </a:lnTo>
                  <a:lnTo>
                    <a:pt x="554" y="362"/>
                  </a:lnTo>
                  <a:lnTo>
                    <a:pt x="556" y="362"/>
                  </a:lnTo>
                  <a:lnTo>
                    <a:pt x="557" y="362"/>
                  </a:lnTo>
                  <a:close/>
                  <a:moveTo>
                    <a:pt x="558" y="363"/>
                  </a:moveTo>
                  <a:lnTo>
                    <a:pt x="558" y="362"/>
                  </a:lnTo>
                  <a:lnTo>
                    <a:pt x="559" y="360"/>
                  </a:lnTo>
                  <a:lnTo>
                    <a:pt x="558" y="362"/>
                  </a:lnTo>
                  <a:lnTo>
                    <a:pt x="558" y="363"/>
                  </a:lnTo>
                  <a:close/>
                  <a:moveTo>
                    <a:pt x="559" y="360"/>
                  </a:moveTo>
                  <a:lnTo>
                    <a:pt x="561" y="359"/>
                  </a:lnTo>
                  <a:lnTo>
                    <a:pt x="559" y="360"/>
                  </a:lnTo>
                  <a:close/>
                  <a:moveTo>
                    <a:pt x="561" y="359"/>
                  </a:moveTo>
                  <a:lnTo>
                    <a:pt x="562" y="359"/>
                  </a:lnTo>
                  <a:lnTo>
                    <a:pt x="561" y="359"/>
                  </a:lnTo>
                  <a:close/>
                  <a:moveTo>
                    <a:pt x="563" y="358"/>
                  </a:moveTo>
                  <a:lnTo>
                    <a:pt x="563" y="359"/>
                  </a:lnTo>
                  <a:lnTo>
                    <a:pt x="562" y="359"/>
                  </a:lnTo>
                  <a:lnTo>
                    <a:pt x="562" y="358"/>
                  </a:lnTo>
                  <a:lnTo>
                    <a:pt x="563" y="358"/>
                  </a:lnTo>
                  <a:lnTo>
                    <a:pt x="563" y="356"/>
                  </a:lnTo>
                  <a:lnTo>
                    <a:pt x="563" y="355"/>
                  </a:lnTo>
                  <a:lnTo>
                    <a:pt x="563" y="356"/>
                  </a:lnTo>
                  <a:lnTo>
                    <a:pt x="563" y="358"/>
                  </a:lnTo>
                  <a:close/>
                  <a:moveTo>
                    <a:pt x="563" y="354"/>
                  </a:moveTo>
                  <a:lnTo>
                    <a:pt x="562" y="354"/>
                  </a:lnTo>
                  <a:lnTo>
                    <a:pt x="563" y="354"/>
                  </a:lnTo>
                  <a:close/>
                  <a:moveTo>
                    <a:pt x="562" y="345"/>
                  </a:moveTo>
                  <a:lnTo>
                    <a:pt x="561" y="345"/>
                  </a:lnTo>
                  <a:lnTo>
                    <a:pt x="562" y="345"/>
                  </a:lnTo>
                  <a:lnTo>
                    <a:pt x="561" y="345"/>
                  </a:lnTo>
                  <a:lnTo>
                    <a:pt x="562" y="345"/>
                  </a:lnTo>
                  <a:close/>
                  <a:moveTo>
                    <a:pt x="562" y="344"/>
                  </a:moveTo>
                  <a:lnTo>
                    <a:pt x="562" y="342"/>
                  </a:lnTo>
                  <a:lnTo>
                    <a:pt x="563" y="342"/>
                  </a:lnTo>
                  <a:lnTo>
                    <a:pt x="562" y="344"/>
                  </a:lnTo>
                  <a:close/>
                  <a:moveTo>
                    <a:pt x="564" y="340"/>
                  </a:moveTo>
                  <a:lnTo>
                    <a:pt x="564" y="339"/>
                  </a:lnTo>
                  <a:lnTo>
                    <a:pt x="566" y="339"/>
                  </a:lnTo>
                  <a:lnTo>
                    <a:pt x="566" y="337"/>
                  </a:lnTo>
                  <a:lnTo>
                    <a:pt x="566" y="339"/>
                  </a:lnTo>
                  <a:lnTo>
                    <a:pt x="564" y="339"/>
                  </a:lnTo>
                  <a:lnTo>
                    <a:pt x="564" y="340"/>
                  </a:lnTo>
                  <a:close/>
                  <a:moveTo>
                    <a:pt x="571" y="328"/>
                  </a:moveTo>
                  <a:lnTo>
                    <a:pt x="570" y="328"/>
                  </a:lnTo>
                  <a:lnTo>
                    <a:pt x="571" y="328"/>
                  </a:lnTo>
                  <a:lnTo>
                    <a:pt x="571" y="327"/>
                  </a:lnTo>
                  <a:lnTo>
                    <a:pt x="571" y="328"/>
                  </a:lnTo>
                  <a:close/>
                  <a:moveTo>
                    <a:pt x="575" y="321"/>
                  </a:moveTo>
                  <a:lnTo>
                    <a:pt x="573" y="322"/>
                  </a:lnTo>
                  <a:lnTo>
                    <a:pt x="573" y="321"/>
                  </a:lnTo>
                  <a:lnTo>
                    <a:pt x="575" y="321"/>
                  </a:lnTo>
                  <a:lnTo>
                    <a:pt x="576" y="321"/>
                  </a:lnTo>
                  <a:lnTo>
                    <a:pt x="575" y="321"/>
                  </a:lnTo>
                  <a:close/>
                  <a:moveTo>
                    <a:pt x="571" y="321"/>
                  </a:moveTo>
                  <a:lnTo>
                    <a:pt x="571" y="322"/>
                  </a:lnTo>
                  <a:lnTo>
                    <a:pt x="570" y="322"/>
                  </a:lnTo>
                  <a:lnTo>
                    <a:pt x="571" y="322"/>
                  </a:lnTo>
                  <a:lnTo>
                    <a:pt x="570" y="322"/>
                  </a:lnTo>
                  <a:lnTo>
                    <a:pt x="571" y="322"/>
                  </a:lnTo>
                  <a:lnTo>
                    <a:pt x="571" y="321"/>
                  </a:lnTo>
                  <a:close/>
                  <a:moveTo>
                    <a:pt x="576" y="321"/>
                  </a:moveTo>
                  <a:lnTo>
                    <a:pt x="575" y="321"/>
                  </a:lnTo>
                  <a:lnTo>
                    <a:pt x="576" y="321"/>
                  </a:lnTo>
                  <a:lnTo>
                    <a:pt x="577" y="321"/>
                  </a:lnTo>
                  <a:lnTo>
                    <a:pt x="578" y="321"/>
                  </a:lnTo>
                  <a:lnTo>
                    <a:pt x="578" y="320"/>
                  </a:lnTo>
                  <a:lnTo>
                    <a:pt x="578" y="321"/>
                  </a:lnTo>
                  <a:lnTo>
                    <a:pt x="577" y="321"/>
                  </a:lnTo>
                  <a:lnTo>
                    <a:pt x="576" y="321"/>
                  </a:lnTo>
                  <a:close/>
                  <a:moveTo>
                    <a:pt x="572" y="321"/>
                  </a:moveTo>
                  <a:lnTo>
                    <a:pt x="571" y="321"/>
                  </a:lnTo>
                  <a:lnTo>
                    <a:pt x="572" y="320"/>
                  </a:lnTo>
                  <a:lnTo>
                    <a:pt x="572" y="321"/>
                  </a:lnTo>
                  <a:close/>
                  <a:moveTo>
                    <a:pt x="581" y="318"/>
                  </a:moveTo>
                  <a:lnTo>
                    <a:pt x="580" y="318"/>
                  </a:lnTo>
                  <a:lnTo>
                    <a:pt x="581" y="318"/>
                  </a:lnTo>
                  <a:close/>
                  <a:moveTo>
                    <a:pt x="582" y="318"/>
                  </a:moveTo>
                  <a:lnTo>
                    <a:pt x="581" y="318"/>
                  </a:lnTo>
                  <a:lnTo>
                    <a:pt x="582" y="317"/>
                  </a:lnTo>
                  <a:lnTo>
                    <a:pt x="582" y="318"/>
                  </a:lnTo>
                  <a:close/>
                  <a:moveTo>
                    <a:pt x="581" y="317"/>
                  </a:moveTo>
                  <a:lnTo>
                    <a:pt x="580" y="318"/>
                  </a:lnTo>
                  <a:lnTo>
                    <a:pt x="578" y="320"/>
                  </a:lnTo>
                  <a:lnTo>
                    <a:pt x="580" y="320"/>
                  </a:lnTo>
                  <a:lnTo>
                    <a:pt x="580" y="318"/>
                  </a:lnTo>
                  <a:lnTo>
                    <a:pt x="581" y="318"/>
                  </a:lnTo>
                  <a:lnTo>
                    <a:pt x="582" y="318"/>
                  </a:lnTo>
                  <a:lnTo>
                    <a:pt x="584" y="318"/>
                  </a:lnTo>
                  <a:lnTo>
                    <a:pt x="582" y="318"/>
                  </a:lnTo>
                  <a:lnTo>
                    <a:pt x="581" y="318"/>
                  </a:lnTo>
                  <a:lnTo>
                    <a:pt x="581" y="320"/>
                  </a:lnTo>
                  <a:lnTo>
                    <a:pt x="580" y="320"/>
                  </a:lnTo>
                  <a:lnTo>
                    <a:pt x="578" y="320"/>
                  </a:lnTo>
                  <a:lnTo>
                    <a:pt x="577" y="321"/>
                  </a:lnTo>
                  <a:lnTo>
                    <a:pt x="577" y="320"/>
                  </a:lnTo>
                  <a:lnTo>
                    <a:pt x="577" y="321"/>
                  </a:lnTo>
                  <a:lnTo>
                    <a:pt x="576" y="321"/>
                  </a:lnTo>
                  <a:lnTo>
                    <a:pt x="575" y="321"/>
                  </a:lnTo>
                  <a:lnTo>
                    <a:pt x="573" y="321"/>
                  </a:lnTo>
                  <a:lnTo>
                    <a:pt x="572" y="321"/>
                  </a:lnTo>
                  <a:lnTo>
                    <a:pt x="572" y="322"/>
                  </a:lnTo>
                  <a:lnTo>
                    <a:pt x="572" y="321"/>
                  </a:lnTo>
                  <a:lnTo>
                    <a:pt x="573" y="321"/>
                  </a:lnTo>
                  <a:lnTo>
                    <a:pt x="572" y="321"/>
                  </a:lnTo>
                  <a:lnTo>
                    <a:pt x="572" y="322"/>
                  </a:lnTo>
                  <a:lnTo>
                    <a:pt x="571" y="321"/>
                  </a:lnTo>
                  <a:lnTo>
                    <a:pt x="572" y="321"/>
                  </a:lnTo>
                  <a:lnTo>
                    <a:pt x="571" y="321"/>
                  </a:lnTo>
                  <a:lnTo>
                    <a:pt x="572" y="321"/>
                  </a:lnTo>
                  <a:lnTo>
                    <a:pt x="572" y="320"/>
                  </a:lnTo>
                  <a:lnTo>
                    <a:pt x="573" y="320"/>
                  </a:lnTo>
                  <a:lnTo>
                    <a:pt x="575" y="320"/>
                  </a:lnTo>
                  <a:lnTo>
                    <a:pt x="573" y="320"/>
                  </a:lnTo>
                  <a:lnTo>
                    <a:pt x="575" y="320"/>
                  </a:lnTo>
                  <a:lnTo>
                    <a:pt x="575" y="318"/>
                  </a:lnTo>
                  <a:lnTo>
                    <a:pt x="575" y="320"/>
                  </a:lnTo>
                  <a:lnTo>
                    <a:pt x="575" y="318"/>
                  </a:lnTo>
                  <a:lnTo>
                    <a:pt x="575" y="320"/>
                  </a:lnTo>
                  <a:lnTo>
                    <a:pt x="576" y="320"/>
                  </a:lnTo>
                  <a:lnTo>
                    <a:pt x="576" y="318"/>
                  </a:lnTo>
                  <a:lnTo>
                    <a:pt x="577" y="318"/>
                  </a:lnTo>
                  <a:lnTo>
                    <a:pt x="578" y="318"/>
                  </a:lnTo>
                  <a:lnTo>
                    <a:pt x="580" y="318"/>
                  </a:lnTo>
                  <a:lnTo>
                    <a:pt x="580" y="317"/>
                  </a:lnTo>
                  <a:lnTo>
                    <a:pt x="581" y="317"/>
                  </a:lnTo>
                  <a:close/>
                  <a:moveTo>
                    <a:pt x="582" y="317"/>
                  </a:moveTo>
                  <a:lnTo>
                    <a:pt x="582" y="316"/>
                  </a:lnTo>
                  <a:lnTo>
                    <a:pt x="582" y="317"/>
                  </a:lnTo>
                  <a:close/>
                  <a:moveTo>
                    <a:pt x="594" y="316"/>
                  </a:moveTo>
                  <a:lnTo>
                    <a:pt x="594" y="317"/>
                  </a:lnTo>
                  <a:lnTo>
                    <a:pt x="592" y="317"/>
                  </a:lnTo>
                  <a:lnTo>
                    <a:pt x="592" y="316"/>
                  </a:lnTo>
                  <a:lnTo>
                    <a:pt x="591" y="316"/>
                  </a:lnTo>
                  <a:lnTo>
                    <a:pt x="592" y="316"/>
                  </a:lnTo>
                  <a:lnTo>
                    <a:pt x="594" y="316"/>
                  </a:lnTo>
                  <a:lnTo>
                    <a:pt x="592" y="316"/>
                  </a:lnTo>
                  <a:lnTo>
                    <a:pt x="594" y="316"/>
                  </a:lnTo>
                  <a:close/>
                  <a:moveTo>
                    <a:pt x="591" y="316"/>
                  </a:moveTo>
                  <a:lnTo>
                    <a:pt x="590" y="316"/>
                  </a:lnTo>
                  <a:lnTo>
                    <a:pt x="591" y="316"/>
                  </a:lnTo>
                  <a:close/>
                  <a:moveTo>
                    <a:pt x="590" y="314"/>
                  </a:moveTo>
                  <a:lnTo>
                    <a:pt x="590" y="316"/>
                  </a:lnTo>
                  <a:lnTo>
                    <a:pt x="590" y="314"/>
                  </a:lnTo>
                  <a:lnTo>
                    <a:pt x="590" y="316"/>
                  </a:lnTo>
                  <a:lnTo>
                    <a:pt x="589" y="316"/>
                  </a:lnTo>
                  <a:lnTo>
                    <a:pt x="590" y="316"/>
                  </a:lnTo>
                  <a:lnTo>
                    <a:pt x="590" y="314"/>
                  </a:lnTo>
                  <a:close/>
                  <a:moveTo>
                    <a:pt x="589" y="314"/>
                  </a:moveTo>
                  <a:lnTo>
                    <a:pt x="589" y="316"/>
                  </a:lnTo>
                  <a:lnTo>
                    <a:pt x="589" y="314"/>
                  </a:lnTo>
                  <a:lnTo>
                    <a:pt x="590" y="314"/>
                  </a:lnTo>
                  <a:lnTo>
                    <a:pt x="589" y="314"/>
                  </a:lnTo>
                  <a:close/>
                  <a:moveTo>
                    <a:pt x="594" y="314"/>
                  </a:moveTo>
                  <a:lnTo>
                    <a:pt x="594" y="313"/>
                  </a:lnTo>
                  <a:lnTo>
                    <a:pt x="594" y="314"/>
                  </a:lnTo>
                  <a:close/>
                  <a:moveTo>
                    <a:pt x="586" y="314"/>
                  </a:moveTo>
                  <a:lnTo>
                    <a:pt x="586" y="316"/>
                  </a:lnTo>
                  <a:lnTo>
                    <a:pt x="586" y="314"/>
                  </a:lnTo>
                  <a:lnTo>
                    <a:pt x="586" y="313"/>
                  </a:lnTo>
                  <a:lnTo>
                    <a:pt x="586" y="314"/>
                  </a:lnTo>
                  <a:close/>
                  <a:moveTo>
                    <a:pt x="586" y="314"/>
                  </a:moveTo>
                  <a:lnTo>
                    <a:pt x="586" y="313"/>
                  </a:lnTo>
                  <a:lnTo>
                    <a:pt x="586" y="314"/>
                  </a:lnTo>
                  <a:close/>
                  <a:moveTo>
                    <a:pt x="521" y="311"/>
                  </a:moveTo>
                  <a:lnTo>
                    <a:pt x="521" y="309"/>
                  </a:lnTo>
                  <a:lnTo>
                    <a:pt x="521" y="311"/>
                  </a:lnTo>
                  <a:close/>
                  <a:moveTo>
                    <a:pt x="545" y="303"/>
                  </a:moveTo>
                  <a:lnTo>
                    <a:pt x="544" y="304"/>
                  </a:lnTo>
                  <a:lnTo>
                    <a:pt x="544" y="303"/>
                  </a:lnTo>
                  <a:lnTo>
                    <a:pt x="545" y="303"/>
                  </a:lnTo>
                  <a:close/>
                  <a:moveTo>
                    <a:pt x="595" y="298"/>
                  </a:moveTo>
                  <a:lnTo>
                    <a:pt x="595" y="297"/>
                  </a:lnTo>
                  <a:lnTo>
                    <a:pt x="595" y="298"/>
                  </a:lnTo>
                  <a:close/>
                  <a:moveTo>
                    <a:pt x="559" y="297"/>
                  </a:moveTo>
                  <a:lnTo>
                    <a:pt x="559" y="295"/>
                  </a:lnTo>
                  <a:lnTo>
                    <a:pt x="559" y="297"/>
                  </a:lnTo>
                  <a:close/>
                  <a:moveTo>
                    <a:pt x="600" y="297"/>
                  </a:moveTo>
                  <a:lnTo>
                    <a:pt x="600" y="295"/>
                  </a:lnTo>
                  <a:lnTo>
                    <a:pt x="601" y="295"/>
                  </a:lnTo>
                  <a:lnTo>
                    <a:pt x="601" y="297"/>
                  </a:lnTo>
                  <a:lnTo>
                    <a:pt x="600" y="297"/>
                  </a:lnTo>
                  <a:close/>
                  <a:moveTo>
                    <a:pt x="600" y="297"/>
                  </a:moveTo>
                  <a:lnTo>
                    <a:pt x="599" y="295"/>
                  </a:lnTo>
                  <a:lnTo>
                    <a:pt x="600" y="295"/>
                  </a:lnTo>
                  <a:lnTo>
                    <a:pt x="600" y="297"/>
                  </a:lnTo>
                  <a:close/>
                  <a:moveTo>
                    <a:pt x="600" y="295"/>
                  </a:moveTo>
                  <a:lnTo>
                    <a:pt x="599" y="295"/>
                  </a:lnTo>
                  <a:lnTo>
                    <a:pt x="600" y="295"/>
                  </a:lnTo>
                  <a:close/>
                  <a:moveTo>
                    <a:pt x="601" y="294"/>
                  </a:moveTo>
                  <a:lnTo>
                    <a:pt x="600" y="295"/>
                  </a:lnTo>
                  <a:lnTo>
                    <a:pt x="600" y="294"/>
                  </a:lnTo>
                  <a:lnTo>
                    <a:pt x="601" y="294"/>
                  </a:lnTo>
                  <a:close/>
                  <a:moveTo>
                    <a:pt x="561" y="294"/>
                  </a:moveTo>
                  <a:lnTo>
                    <a:pt x="559" y="294"/>
                  </a:lnTo>
                  <a:lnTo>
                    <a:pt x="561" y="294"/>
                  </a:lnTo>
                  <a:close/>
                  <a:moveTo>
                    <a:pt x="601" y="294"/>
                  </a:moveTo>
                  <a:lnTo>
                    <a:pt x="601" y="293"/>
                  </a:lnTo>
                  <a:lnTo>
                    <a:pt x="601" y="294"/>
                  </a:lnTo>
                  <a:close/>
                  <a:moveTo>
                    <a:pt x="561" y="294"/>
                  </a:moveTo>
                  <a:lnTo>
                    <a:pt x="561" y="293"/>
                  </a:lnTo>
                  <a:lnTo>
                    <a:pt x="561" y="294"/>
                  </a:lnTo>
                  <a:lnTo>
                    <a:pt x="561" y="293"/>
                  </a:lnTo>
                  <a:lnTo>
                    <a:pt x="561" y="294"/>
                  </a:lnTo>
                  <a:close/>
                  <a:moveTo>
                    <a:pt x="599" y="294"/>
                  </a:moveTo>
                  <a:lnTo>
                    <a:pt x="599" y="293"/>
                  </a:lnTo>
                  <a:lnTo>
                    <a:pt x="599" y="294"/>
                  </a:lnTo>
                  <a:close/>
                  <a:moveTo>
                    <a:pt x="603" y="294"/>
                  </a:moveTo>
                  <a:lnTo>
                    <a:pt x="601" y="294"/>
                  </a:lnTo>
                  <a:lnTo>
                    <a:pt x="601" y="293"/>
                  </a:lnTo>
                  <a:lnTo>
                    <a:pt x="603" y="293"/>
                  </a:lnTo>
                  <a:lnTo>
                    <a:pt x="603" y="294"/>
                  </a:lnTo>
                  <a:close/>
                  <a:moveTo>
                    <a:pt x="610" y="290"/>
                  </a:moveTo>
                  <a:lnTo>
                    <a:pt x="609" y="290"/>
                  </a:lnTo>
                  <a:lnTo>
                    <a:pt x="610" y="289"/>
                  </a:lnTo>
                  <a:lnTo>
                    <a:pt x="610" y="290"/>
                  </a:lnTo>
                  <a:close/>
                  <a:moveTo>
                    <a:pt x="610" y="289"/>
                  </a:moveTo>
                  <a:lnTo>
                    <a:pt x="609" y="289"/>
                  </a:lnTo>
                  <a:lnTo>
                    <a:pt x="610" y="289"/>
                  </a:lnTo>
                  <a:close/>
                  <a:moveTo>
                    <a:pt x="506" y="289"/>
                  </a:moveTo>
                  <a:lnTo>
                    <a:pt x="506" y="288"/>
                  </a:lnTo>
                  <a:lnTo>
                    <a:pt x="506" y="289"/>
                  </a:lnTo>
                  <a:close/>
                  <a:moveTo>
                    <a:pt x="501" y="286"/>
                  </a:moveTo>
                  <a:lnTo>
                    <a:pt x="501" y="288"/>
                  </a:lnTo>
                  <a:lnTo>
                    <a:pt x="500" y="288"/>
                  </a:lnTo>
                  <a:lnTo>
                    <a:pt x="500" y="289"/>
                  </a:lnTo>
                  <a:lnTo>
                    <a:pt x="500" y="290"/>
                  </a:lnTo>
                  <a:lnTo>
                    <a:pt x="498" y="290"/>
                  </a:lnTo>
                  <a:lnTo>
                    <a:pt x="498" y="289"/>
                  </a:lnTo>
                  <a:lnTo>
                    <a:pt x="500" y="288"/>
                  </a:lnTo>
                  <a:lnTo>
                    <a:pt x="500" y="286"/>
                  </a:lnTo>
                  <a:lnTo>
                    <a:pt x="501" y="286"/>
                  </a:lnTo>
                  <a:close/>
                  <a:moveTo>
                    <a:pt x="501" y="285"/>
                  </a:moveTo>
                  <a:lnTo>
                    <a:pt x="502" y="285"/>
                  </a:lnTo>
                  <a:lnTo>
                    <a:pt x="502" y="286"/>
                  </a:lnTo>
                  <a:lnTo>
                    <a:pt x="501" y="286"/>
                  </a:lnTo>
                  <a:lnTo>
                    <a:pt x="501" y="285"/>
                  </a:lnTo>
                  <a:close/>
                  <a:moveTo>
                    <a:pt x="508" y="284"/>
                  </a:moveTo>
                  <a:lnTo>
                    <a:pt x="508" y="283"/>
                  </a:lnTo>
                  <a:lnTo>
                    <a:pt x="508" y="284"/>
                  </a:lnTo>
                  <a:close/>
                  <a:moveTo>
                    <a:pt x="515" y="283"/>
                  </a:moveTo>
                  <a:lnTo>
                    <a:pt x="514" y="283"/>
                  </a:lnTo>
                  <a:lnTo>
                    <a:pt x="515" y="283"/>
                  </a:lnTo>
                  <a:close/>
                  <a:moveTo>
                    <a:pt x="510" y="283"/>
                  </a:moveTo>
                  <a:lnTo>
                    <a:pt x="508" y="283"/>
                  </a:lnTo>
                  <a:lnTo>
                    <a:pt x="510" y="283"/>
                  </a:lnTo>
                  <a:close/>
                  <a:moveTo>
                    <a:pt x="520" y="280"/>
                  </a:moveTo>
                  <a:lnTo>
                    <a:pt x="520" y="281"/>
                  </a:lnTo>
                  <a:lnTo>
                    <a:pt x="519" y="281"/>
                  </a:lnTo>
                  <a:lnTo>
                    <a:pt x="517" y="281"/>
                  </a:lnTo>
                  <a:lnTo>
                    <a:pt x="517" y="280"/>
                  </a:lnTo>
                  <a:lnTo>
                    <a:pt x="517" y="281"/>
                  </a:lnTo>
                  <a:lnTo>
                    <a:pt x="519" y="281"/>
                  </a:lnTo>
                  <a:lnTo>
                    <a:pt x="519" y="280"/>
                  </a:lnTo>
                  <a:lnTo>
                    <a:pt x="520" y="280"/>
                  </a:lnTo>
                  <a:close/>
                  <a:moveTo>
                    <a:pt x="303" y="280"/>
                  </a:moveTo>
                  <a:lnTo>
                    <a:pt x="302" y="279"/>
                  </a:lnTo>
                  <a:lnTo>
                    <a:pt x="303" y="279"/>
                  </a:lnTo>
                  <a:lnTo>
                    <a:pt x="303" y="280"/>
                  </a:lnTo>
                  <a:close/>
                  <a:moveTo>
                    <a:pt x="503" y="278"/>
                  </a:moveTo>
                  <a:lnTo>
                    <a:pt x="502" y="278"/>
                  </a:lnTo>
                  <a:lnTo>
                    <a:pt x="502" y="276"/>
                  </a:lnTo>
                  <a:lnTo>
                    <a:pt x="503" y="276"/>
                  </a:lnTo>
                  <a:lnTo>
                    <a:pt x="503" y="278"/>
                  </a:lnTo>
                  <a:close/>
                  <a:moveTo>
                    <a:pt x="480" y="275"/>
                  </a:moveTo>
                  <a:lnTo>
                    <a:pt x="480" y="274"/>
                  </a:lnTo>
                  <a:lnTo>
                    <a:pt x="482" y="274"/>
                  </a:lnTo>
                  <a:lnTo>
                    <a:pt x="480" y="274"/>
                  </a:lnTo>
                  <a:lnTo>
                    <a:pt x="480" y="275"/>
                  </a:lnTo>
                  <a:close/>
                  <a:moveTo>
                    <a:pt x="482" y="274"/>
                  </a:moveTo>
                  <a:lnTo>
                    <a:pt x="480" y="274"/>
                  </a:lnTo>
                  <a:lnTo>
                    <a:pt x="482" y="274"/>
                  </a:lnTo>
                  <a:close/>
                  <a:moveTo>
                    <a:pt x="479" y="274"/>
                  </a:moveTo>
                  <a:lnTo>
                    <a:pt x="479" y="272"/>
                  </a:lnTo>
                  <a:lnTo>
                    <a:pt x="479" y="274"/>
                  </a:lnTo>
                  <a:close/>
                  <a:moveTo>
                    <a:pt x="307" y="272"/>
                  </a:moveTo>
                  <a:lnTo>
                    <a:pt x="306" y="272"/>
                  </a:lnTo>
                  <a:lnTo>
                    <a:pt x="306" y="271"/>
                  </a:lnTo>
                  <a:lnTo>
                    <a:pt x="307" y="271"/>
                  </a:lnTo>
                  <a:lnTo>
                    <a:pt x="307" y="272"/>
                  </a:lnTo>
                  <a:close/>
                  <a:moveTo>
                    <a:pt x="497" y="270"/>
                  </a:moveTo>
                  <a:lnTo>
                    <a:pt x="496" y="270"/>
                  </a:lnTo>
                  <a:lnTo>
                    <a:pt x="496" y="271"/>
                  </a:lnTo>
                  <a:lnTo>
                    <a:pt x="494" y="271"/>
                  </a:lnTo>
                  <a:lnTo>
                    <a:pt x="494" y="272"/>
                  </a:lnTo>
                  <a:lnTo>
                    <a:pt x="493" y="272"/>
                  </a:lnTo>
                  <a:lnTo>
                    <a:pt x="493" y="271"/>
                  </a:lnTo>
                  <a:lnTo>
                    <a:pt x="493" y="272"/>
                  </a:lnTo>
                  <a:lnTo>
                    <a:pt x="493" y="271"/>
                  </a:lnTo>
                  <a:lnTo>
                    <a:pt x="493" y="272"/>
                  </a:lnTo>
                  <a:lnTo>
                    <a:pt x="492" y="272"/>
                  </a:lnTo>
                  <a:lnTo>
                    <a:pt x="492" y="271"/>
                  </a:lnTo>
                  <a:lnTo>
                    <a:pt x="493" y="271"/>
                  </a:lnTo>
                  <a:lnTo>
                    <a:pt x="493" y="270"/>
                  </a:lnTo>
                  <a:lnTo>
                    <a:pt x="494" y="270"/>
                  </a:lnTo>
                  <a:lnTo>
                    <a:pt x="494" y="269"/>
                  </a:lnTo>
                  <a:lnTo>
                    <a:pt x="496" y="269"/>
                  </a:lnTo>
                  <a:lnTo>
                    <a:pt x="497" y="269"/>
                  </a:lnTo>
                  <a:lnTo>
                    <a:pt x="497" y="270"/>
                  </a:lnTo>
                  <a:close/>
                  <a:moveTo>
                    <a:pt x="308" y="270"/>
                  </a:moveTo>
                  <a:lnTo>
                    <a:pt x="307" y="270"/>
                  </a:lnTo>
                  <a:lnTo>
                    <a:pt x="307" y="269"/>
                  </a:lnTo>
                  <a:lnTo>
                    <a:pt x="308" y="269"/>
                  </a:lnTo>
                  <a:lnTo>
                    <a:pt x="308" y="270"/>
                  </a:lnTo>
                  <a:close/>
                  <a:moveTo>
                    <a:pt x="307" y="269"/>
                  </a:moveTo>
                  <a:lnTo>
                    <a:pt x="308" y="269"/>
                  </a:lnTo>
                  <a:lnTo>
                    <a:pt x="307" y="269"/>
                  </a:lnTo>
                  <a:lnTo>
                    <a:pt x="307" y="267"/>
                  </a:lnTo>
                  <a:lnTo>
                    <a:pt x="307" y="269"/>
                  </a:lnTo>
                  <a:close/>
                  <a:moveTo>
                    <a:pt x="307" y="265"/>
                  </a:moveTo>
                  <a:lnTo>
                    <a:pt x="306" y="265"/>
                  </a:lnTo>
                  <a:lnTo>
                    <a:pt x="307" y="265"/>
                  </a:lnTo>
                  <a:lnTo>
                    <a:pt x="306" y="265"/>
                  </a:lnTo>
                  <a:lnTo>
                    <a:pt x="307" y="263"/>
                  </a:lnTo>
                  <a:lnTo>
                    <a:pt x="307" y="265"/>
                  </a:lnTo>
                  <a:close/>
                  <a:moveTo>
                    <a:pt x="493" y="263"/>
                  </a:moveTo>
                  <a:lnTo>
                    <a:pt x="492" y="263"/>
                  </a:lnTo>
                  <a:lnTo>
                    <a:pt x="492" y="265"/>
                  </a:lnTo>
                  <a:lnTo>
                    <a:pt x="491" y="266"/>
                  </a:lnTo>
                  <a:lnTo>
                    <a:pt x="489" y="266"/>
                  </a:lnTo>
                  <a:lnTo>
                    <a:pt x="491" y="266"/>
                  </a:lnTo>
                  <a:lnTo>
                    <a:pt x="489" y="266"/>
                  </a:lnTo>
                  <a:lnTo>
                    <a:pt x="489" y="265"/>
                  </a:lnTo>
                  <a:lnTo>
                    <a:pt x="491" y="265"/>
                  </a:lnTo>
                  <a:lnTo>
                    <a:pt x="492" y="263"/>
                  </a:lnTo>
                  <a:lnTo>
                    <a:pt x="493" y="263"/>
                  </a:lnTo>
                  <a:close/>
                  <a:moveTo>
                    <a:pt x="307" y="262"/>
                  </a:moveTo>
                  <a:lnTo>
                    <a:pt x="307" y="263"/>
                  </a:lnTo>
                  <a:lnTo>
                    <a:pt x="306" y="263"/>
                  </a:lnTo>
                  <a:lnTo>
                    <a:pt x="307" y="263"/>
                  </a:lnTo>
                  <a:lnTo>
                    <a:pt x="307" y="265"/>
                  </a:lnTo>
                  <a:lnTo>
                    <a:pt x="308" y="265"/>
                  </a:lnTo>
                  <a:lnTo>
                    <a:pt x="308" y="266"/>
                  </a:lnTo>
                  <a:lnTo>
                    <a:pt x="308" y="265"/>
                  </a:lnTo>
                  <a:lnTo>
                    <a:pt x="307" y="265"/>
                  </a:lnTo>
                  <a:lnTo>
                    <a:pt x="307" y="263"/>
                  </a:lnTo>
                  <a:lnTo>
                    <a:pt x="306" y="263"/>
                  </a:lnTo>
                  <a:lnTo>
                    <a:pt x="307" y="262"/>
                  </a:lnTo>
                  <a:close/>
                  <a:moveTo>
                    <a:pt x="306" y="261"/>
                  </a:moveTo>
                  <a:lnTo>
                    <a:pt x="306" y="260"/>
                  </a:lnTo>
                  <a:lnTo>
                    <a:pt x="306" y="261"/>
                  </a:lnTo>
                  <a:close/>
                  <a:moveTo>
                    <a:pt x="307" y="261"/>
                  </a:moveTo>
                  <a:lnTo>
                    <a:pt x="306" y="261"/>
                  </a:lnTo>
                  <a:lnTo>
                    <a:pt x="306" y="260"/>
                  </a:lnTo>
                  <a:lnTo>
                    <a:pt x="307" y="260"/>
                  </a:lnTo>
                  <a:lnTo>
                    <a:pt x="307" y="261"/>
                  </a:lnTo>
                  <a:close/>
                  <a:moveTo>
                    <a:pt x="305" y="261"/>
                  </a:moveTo>
                  <a:lnTo>
                    <a:pt x="305" y="260"/>
                  </a:lnTo>
                  <a:lnTo>
                    <a:pt x="305" y="261"/>
                  </a:lnTo>
                  <a:close/>
                  <a:moveTo>
                    <a:pt x="306" y="260"/>
                  </a:moveTo>
                  <a:lnTo>
                    <a:pt x="305" y="260"/>
                  </a:lnTo>
                  <a:lnTo>
                    <a:pt x="306" y="260"/>
                  </a:lnTo>
                  <a:close/>
                  <a:moveTo>
                    <a:pt x="307" y="260"/>
                  </a:moveTo>
                  <a:lnTo>
                    <a:pt x="306" y="258"/>
                  </a:lnTo>
                  <a:lnTo>
                    <a:pt x="307" y="258"/>
                  </a:lnTo>
                  <a:lnTo>
                    <a:pt x="307" y="260"/>
                  </a:lnTo>
                  <a:close/>
                  <a:moveTo>
                    <a:pt x="456" y="253"/>
                  </a:moveTo>
                  <a:lnTo>
                    <a:pt x="457" y="253"/>
                  </a:lnTo>
                  <a:lnTo>
                    <a:pt x="457" y="255"/>
                  </a:lnTo>
                  <a:lnTo>
                    <a:pt x="459" y="255"/>
                  </a:lnTo>
                  <a:lnTo>
                    <a:pt x="459" y="256"/>
                  </a:lnTo>
                  <a:lnTo>
                    <a:pt x="459" y="257"/>
                  </a:lnTo>
                  <a:lnTo>
                    <a:pt x="459" y="258"/>
                  </a:lnTo>
                  <a:lnTo>
                    <a:pt x="460" y="258"/>
                  </a:lnTo>
                  <a:lnTo>
                    <a:pt x="460" y="260"/>
                  </a:lnTo>
                  <a:lnTo>
                    <a:pt x="461" y="260"/>
                  </a:lnTo>
                  <a:lnTo>
                    <a:pt x="463" y="260"/>
                  </a:lnTo>
                  <a:lnTo>
                    <a:pt x="464" y="260"/>
                  </a:lnTo>
                  <a:lnTo>
                    <a:pt x="464" y="261"/>
                  </a:lnTo>
                  <a:lnTo>
                    <a:pt x="465" y="261"/>
                  </a:lnTo>
                  <a:lnTo>
                    <a:pt x="465" y="260"/>
                  </a:lnTo>
                  <a:lnTo>
                    <a:pt x="466" y="260"/>
                  </a:lnTo>
                  <a:lnTo>
                    <a:pt x="468" y="260"/>
                  </a:lnTo>
                  <a:lnTo>
                    <a:pt x="469" y="260"/>
                  </a:lnTo>
                  <a:lnTo>
                    <a:pt x="470" y="261"/>
                  </a:lnTo>
                  <a:lnTo>
                    <a:pt x="472" y="261"/>
                  </a:lnTo>
                  <a:lnTo>
                    <a:pt x="472" y="262"/>
                  </a:lnTo>
                  <a:lnTo>
                    <a:pt x="472" y="263"/>
                  </a:lnTo>
                  <a:lnTo>
                    <a:pt x="472" y="262"/>
                  </a:lnTo>
                  <a:lnTo>
                    <a:pt x="473" y="262"/>
                  </a:lnTo>
                  <a:lnTo>
                    <a:pt x="474" y="262"/>
                  </a:lnTo>
                  <a:lnTo>
                    <a:pt x="474" y="263"/>
                  </a:lnTo>
                  <a:lnTo>
                    <a:pt x="475" y="263"/>
                  </a:lnTo>
                  <a:lnTo>
                    <a:pt x="475" y="265"/>
                  </a:lnTo>
                  <a:lnTo>
                    <a:pt x="477" y="265"/>
                  </a:lnTo>
                  <a:lnTo>
                    <a:pt x="478" y="265"/>
                  </a:lnTo>
                  <a:lnTo>
                    <a:pt x="478" y="263"/>
                  </a:lnTo>
                  <a:lnTo>
                    <a:pt x="479" y="263"/>
                  </a:lnTo>
                  <a:lnTo>
                    <a:pt x="480" y="263"/>
                  </a:lnTo>
                  <a:lnTo>
                    <a:pt x="480" y="265"/>
                  </a:lnTo>
                  <a:lnTo>
                    <a:pt x="482" y="263"/>
                  </a:lnTo>
                  <a:lnTo>
                    <a:pt x="482" y="265"/>
                  </a:lnTo>
                  <a:lnTo>
                    <a:pt x="483" y="263"/>
                  </a:lnTo>
                  <a:lnTo>
                    <a:pt x="484" y="263"/>
                  </a:lnTo>
                  <a:lnTo>
                    <a:pt x="484" y="265"/>
                  </a:lnTo>
                  <a:lnTo>
                    <a:pt x="486" y="265"/>
                  </a:lnTo>
                  <a:lnTo>
                    <a:pt x="487" y="265"/>
                  </a:lnTo>
                  <a:lnTo>
                    <a:pt x="486" y="265"/>
                  </a:lnTo>
                  <a:lnTo>
                    <a:pt x="486" y="266"/>
                  </a:lnTo>
                  <a:lnTo>
                    <a:pt x="484" y="266"/>
                  </a:lnTo>
                  <a:lnTo>
                    <a:pt x="483" y="267"/>
                  </a:lnTo>
                  <a:lnTo>
                    <a:pt x="482" y="267"/>
                  </a:lnTo>
                  <a:lnTo>
                    <a:pt x="480" y="269"/>
                  </a:lnTo>
                  <a:lnTo>
                    <a:pt x="479" y="269"/>
                  </a:lnTo>
                  <a:lnTo>
                    <a:pt x="478" y="271"/>
                  </a:lnTo>
                  <a:lnTo>
                    <a:pt x="477" y="272"/>
                  </a:lnTo>
                  <a:lnTo>
                    <a:pt x="475" y="272"/>
                  </a:lnTo>
                  <a:lnTo>
                    <a:pt x="475" y="274"/>
                  </a:lnTo>
                  <a:lnTo>
                    <a:pt x="474" y="274"/>
                  </a:lnTo>
                  <a:lnTo>
                    <a:pt x="473" y="274"/>
                  </a:lnTo>
                  <a:lnTo>
                    <a:pt x="473" y="275"/>
                  </a:lnTo>
                  <a:lnTo>
                    <a:pt x="474" y="275"/>
                  </a:lnTo>
                  <a:lnTo>
                    <a:pt x="475" y="275"/>
                  </a:lnTo>
                  <a:lnTo>
                    <a:pt x="477" y="275"/>
                  </a:lnTo>
                  <a:lnTo>
                    <a:pt x="478" y="274"/>
                  </a:lnTo>
                  <a:lnTo>
                    <a:pt x="479" y="274"/>
                  </a:lnTo>
                  <a:lnTo>
                    <a:pt x="480" y="274"/>
                  </a:lnTo>
                  <a:lnTo>
                    <a:pt x="480" y="275"/>
                  </a:lnTo>
                  <a:lnTo>
                    <a:pt x="479" y="275"/>
                  </a:lnTo>
                  <a:lnTo>
                    <a:pt x="480" y="275"/>
                  </a:lnTo>
                  <a:lnTo>
                    <a:pt x="479" y="276"/>
                  </a:lnTo>
                  <a:lnTo>
                    <a:pt x="480" y="276"/>
                  </a:lnTo>
                  <a:lnTo>
                    <a:pt x="480" y="275"/>
                  </a:lnTo>
                  <a:lnTo>
                    <a:pt x="480" y="276"/>
                  </a:lnTo>
                  <a:lnTo>
                    <a:pt x="482" y="276"/>
                  </a:lnTo>
                  <a:lnTo>
                    <a:pt x="483" y="276"/>
                  </a:lnTo>
                  <a:lnTo>
                    <a:pt x="484" y="275"/>
                  </a:lnTo>
                  <a:lnTo>
                    <a:pt x="486" y="275"/>
                  </a:lnTo>
                  <a:lnTo>
                    <a:pt x="488" y="274"/>
                  </a:lnTo>
                  <a:lnTo>
                    <a:pt x="489" y="274"/>
                  </a:lnTo>
                  <a:lnTo>
                    <a:pt x="489" y="272"/>
                  </a:lnTo>
                  <a:lnTo>
                    <a:pt x="491" y="272"/>
                  </a:lnTo>
                  <a:lnTo>
                    <a:pt x="492" y="271"/>
                  </a:lnTo>
                  <a:lnTo>
                    <a:pt x="492" y="272"/>
                  </a:lnTo>
                  <a:lnTo>
                    <a:pt x="493" y="272"/>
                  </a:lnTo>
                  <a:lnTo>
                    <a:pt x="493" y="274"/>
                  </a:lnTo>
                  <a:lnTo>
                    <a:pt x="493" y="275"/>
                  </a:lnTo>
                  <a:lnTo>
                    <a:pt x="493" y="274"/>
                  </a:lnTo>
                  <a:lnTo>
                    <a:pt x="494" y="274"/>
                  </a:lnTo>
                  <a:lnTo>
                    <a:pt x="493" y="274"/>
                  </a:lnTo>
                  <a:lnTo>
                    <a:pt x="494" y="274"/>
                  </a:lnTo>
                  <a:lnTo>
                    <a:pt x="496" y="274"/>
                  </a:lnTo>
                  <a:lnTo>
                    <a:pt x="497" y="274"/>
                  </a:lnTo>
                  <a:lnTo>
                    <a:pt x="497" y="275"/>
                  </a:lnTo>
                  <a:lnTo>
                    <a:pt x="498" y="275"/>
                  </a:lnTo>
                  <a:lnTo>
                    <a:pt x="498" y="276"/>
                  </a:lnTo>
                  <a:lnTo>
                    <a:pt x="500" y="276"/>
                  </a:lnTo>
                  <a:lnTo>
                    <a:pt x="500" y="278"/>
                  </a:lnTo>
                  <a:lnTo>
                    <a:pt x="500" y="276"/>
                  </a:lnTo>
                  <a:lnTo>
                    <a:pt x="501" y="276"/>
                  </a:lnTo>
                  <a:lnTo>
                    <a:pt x="501" y="278"/>
                  </a:lnTo>
                  <a:lnTo>
                    <a:pt x="502" y="278"/>
                  </a:lnTo>
                  <a:lnTo>
                    <a:pt x="503" y="278"/>
                  </a:lnTo>
                  <a:lnTo>
                    <a:pt x="502" y="278"/>
                  </a:lnTo>
                  <a:lnTo>
                    <a:pt x="503" y="278"/>
                  </a:lnTo>
                  <a:lnTo>
                    <a:pt x="503" y="276"/>
                  </a:lnTo>
                  <a:lnTo>
                    <a:pt x="505" y="276"/>
                  </a:lnTo>
                  <a:lnTo>
                    <a:pt x="506" y="275"/>
                  </a:lnTo>
                  <a:lnTo>
                    <a:pt x="507" y="275"/>
                  </a:lnTo>
                  <a:lnTo>
                    <a:pt x="508" y="275"/>
                  </a:lnTo>
                  <a:lnTo>
                    <a:pt x="510" y="275"/>
                  </a:lnTo>
                  <a:lnTo>
                    <a:pt x="511" y="275"/>
                  </a:lnTo>
                  <a:lnTo>
                    <a:pt x="512" y="275"/>
                  </a:lnTo>
                  <a:lnTo>
                    <a:pt x="511" y="276"/>
                  </a:lnTo>
                  <a:lnTo>
                    <a:pt x="511" y="278"/>
                  </a:lnTo>
                  <a:lnTo>
                    <a:pt x="512" y="278"/>
                  </a:lnTo>
                  <a:lnTo>
                    <a:pt x="514" y="278"/>
                  </a:lnTo>
                  <a:lnTo>
                    <a:pt x="515" y="278"/>
                  </a:lnTo>
                  <a:lnTo>
                    <a:pt x="515" y="276"/>
                  </a:lnTo>
                  <a:lnTo>
                    <a:pt x="516" y="278"/>
                  </a:lnTo>
                  <a:lnTo>
                    <a:pt x="516" y="276"/>
                  </a:lnTo>
                  <a:lnTo>
                    <a:pt x="516" y="278"/>
                  </a:lnTo>
                  <a:lnTo>
                    <a:pt x="516" y="279"/>
                  </a:lnTo>
                  <a:lnTo>
                    <a:pt x="516" y="278"/>
                  </a:lnTo>
                  <a:lnTo>
                    <a:pt x="516" y="279"/>
                  </a:lnTo>
                  <a:lnTo>
                    <a:pt x="516" y="280"/>
                  </a:lnTo>
                  <a:lnTo>
                    <a:pt x="516" y="279"/>
                  </a:lnTo>
                  <a:lnTo>
                    <a:pt x="516" y="280"/>
                  </a:lnTo>
                  <a:lnTo>
                    <a:pt x="517" y="280"/>
                  </a:lnTo>
                  <a:lnTo>
                    <a:pt x="517" y="281"/>
                  </a:lnTo>
                  <a:lnTo>
                    <a:pt x="516" y="281"/>
                  </a:lnTo>
                  <a:lnTo>
                    <a:pt x="515" y="281"/>
                  </a:lnTo>
                  <a:lnTo>
                    <a:pt x="515" y="280"/>
                  </a:lnTo>
                  <a:lnTo>
                    <a:pt x="514" y="280"/>
                  </a:lnTo>
                  <a:lnTo>
                    <a:pt x="514" y="281"/>
                  </a:lnTo>
                  <a:lnTo>
                    <a:pt x="514" y="283"/>
                  </a:lnTo>
                  <a:lnTo>
                    <a:pt x="512" y="281"/>
                  </a:lnTo>
                  <a:lnTo>
                    <a:pt x="511" y="280"/>
                  </a:lnTo>
                  <a:lnTo>
                    <a:pt x="510" y="280"/>
                  </a:lnTo>
                  <a:lnTo>
                    <a:pt x="508" y="280"/>
                  </a:lnTo>
                  <a:lnTo>
                    <a:pt x="508" y="281"/>
                  </a:lnTo>
                  <a:lnTo>
                    <a:pt x="507" y="281"/>
                  </a:lnTo>
                  <a:lnTo>
                    <a:pt x="506" y="281"/>
                  </a:lnTo>
                  <a:lnTo>
                    <a:pt x="505" y="281"/>
                  </a:lnTo>
                  <a:lnTo>
                    <a:pt x="505" y="283"/>
                  </a:lnTo>
                  <a:lnTo>
                    <a:pt x="503" y="283"/>
                  </a:lnTo>
                  <a:lnTo>
                    <a:pt x="503" y="284"/>
                  </a:lnTo>
                  <a:lnTo>
                    <a:pt x="502" y="284"/>
                  </a:lnTo>
                  <a:lnTo>
                    <a:pt x="502" y="283"/>
                  </a:lnTo>
                  <a:lnTo>
                    <a:pt x="503" y="283"/>
                  </a:lnTo>
                  <a:lnTo>
                    <a:pt x="503" y="281"/>
                  </a:lnTo>
                  <a:lnTo>
                    <a:pt x="502" y="283"/>
                  </a:lnTo>
                  <a:lnTo>
                    <a:pt x="502" y="281"/>
                  </a:lnTo>
                  <a:lnTo>
                    <a:pt x="502" y="283"/>
                  </a:lnTo>
                  <a:lnTo>
                    <a:pt x="501" y="283"/>
                  </a:lnTo>
                  <a:lnTo>
                    <a:pt x="501" y="284"/>
                  </a:lnTo>
                  <a:lnTo>
                    <a:pt x="501" y="283"/>
                  </a:lnTo>
                  <a:lnTo>
                    <a:pt x="501" y="281"/>
                  </a:lnTo>
                  <a:lnTo>
                    <a:pt x="501" y="283"/>
                  </a:lnTo>
                  <a:lnTo>
                    <a:pt x="501" y="284"/>
                  </a:lnTo>
                  <a:lnTo>
                    <a:pt x="500" y="284"/>
                  </a:lnTo>
                  <a:lnTo>
                    <a:pt x="500" y="285"/>
                  </a:lnTo>
                  <a:lnTo>
                    <a:pt x="498" y="288"/>
                  </a:lnTo>
                  <a:lnTo>
                    <a:pt x="497" y="288"/>
                  </a:lnTo>
                  <a:lnTo>
                    <a:pt x="497" y="289"/>
                  </a:lnTo>
                  <a:lnTo>
                    <a:pt x="496" y="289"/>
                  </a:lnTo>
                  <a:lnTo>
                    <a:pt x="496" y="290"/>
                  </a:lnTo>
                  <a:lnTo>
                    <a:pt x="496" y="292"/>
                  </a:lnTo>
                  <a:lnTo>
                    <a:pt x="497" y="292"/>
                  </a:lnTo>
                  <a:lnTo>
                    <a:pt x="497" y="290"/>
                  </a:lnTo>
                  <a:lnTo>
                    <a:pt x="498" y="290"/>
                  </a:lnTo>
                  <a:lnTo>
                    <a:pt x="498" y="289"/>
                  </a:lnTo>
                  <a:lnTo>
                    <a:pt x="498" y="290"/>
                  </a:lnTo>
                  <a:lnTo>
                    <a:pt x="498" y="289"/>
                  </a:lnTo>
                  <a:lnTo>
                    <a:pt x="498" y="290"/>
                  </a:lnTo>
                  <a:lnTo>
                    <a:pt x="500" y="290"/>
                  </a:lnTo>
                  <a:lnTo>
                    <a:pt x="498" y="290"/>
                  </a:lnTo>
                  <a:lnTo>
                    <a:pt x="498" y="292"/>
                  </a:lnTo>
                  <a:lnTo>
                    <a:pt x="498" y="293"/>
                  </a:lnTo>
                  <a:lnTo>
                    <a:pt x="498" y="294"/>
                  </a:lnTo>
                  <a:lnTo>
                    <a:pt x="498" y="295"/>
                  </a:lnTo>
                  <a:lnTo>
                    <a:pt x="497" y="295"/>
                  </a:lnTo>
                  <a:lnTo>
                    <a:pt x="497" y="297"/>
                  </a:lnTo>
                  <a:lnTo>
                    <a:pt x="497" y="298"/>
                  </a:lnTo>
                  <a:lnTo>
                    <a:pt x="497" y="299"/>
                  </a:lnTo>
                  <a:lnTo>
                    <a:pt x="497" y="300"/>
                  </a:lnTo>
                  <a:lnTo>
                    <a:pt x="496" y="300"/>
                  </a:lnTo>
                  <a:lnTo>
                    <a:pt x="496" y="302"/>
                  </a:lnTo>
                  <a:lnTo>
                    <a:pt x="496" y="303"/>
                  </a:lnTo>
                  <a:lnTo>
                    <a:pt x="496" y="304"/>
                  </a:lnTo>
                  <a:lnTo>
                    <a:pt x="497" y="306"/>
                  </a:lnTo>
                  <a:lnTo>
                    <a:pt x="497" y="307"/>
                  </a:lnTo>
                  <a:lnTo>
                    <a:pt x="497" y="308"/>
                  </a:lnTo>
                  <a:lnTo>
                    <a:pt x="496" y="308"/>
                  </a:lnTo>
                  <a:lnTo>
                    <a:pt x="497" y="309"/>
                  </a:lnTo>
                  <a:lnTo>
                    <a:pt x="497" y="311"/>
                  </a:lnTo>
                  <a:lnTo>
                    <a:pt x="497" y="312"/>
                  </a:lnTo>
                  <a:lnTo>
                    <a:pt x="498" y="313"/>
                  </a:lnTo>
                  <a:lnTo>
                    <a:pt x="500" y="314"/>
                  </a:lnTo>
                  <a:lnTo>
                    <a:pt x="500" y="313"/>
                  </a:lnTo>
                  <a:lnTo>
                    <a:pt x="501" y="313"/>
                  </a:lnTo>
                  <a:lnTo>
                    <a:pt x="502" y="313"/>
                  </a:lnTo>
                  <a:lnTo>
                    <a:pt x="502" y="312"/>
                  </a:lnTo>
                  <a:lnTo>
                    <a:pt x="503" y="312"/>
                  </a:lnTo>
                  <a:lnTo>
                    <a:pt x="503" y="311"/>
                  </a:lnTo>
                  <a:lnTo>
                    <a:pt x="505" y="309"/>
                  </a:lnTo>
                  <a:lnTo>
                    <a:pt x="505" y="308"/>
                  </a:lnTo>
                  <a:lnTo>
                    <a:pt x="505" y="306"/>
                  </a:lnTo>
                  <a:lnTo>
                    <a:pt x="505" y="304"/>
                  </a:lnTo>
                  <a:lnTo>
                    <a:pt x="505" y="303"/>
                  </a:lnTo>
                  <a:lnTo>
                    <a:pt x="505" y="302"/>
                  </a:lnTo>
                  <a:lnTo>
                    <a:pt x="503" y="299"/>
                  </a:lnTo>
                  <a:lnTo>
                    <a:pt x="503" y="298"/>
                  </a:lnTo>
                  <a:lnTo>
                    <a:pt x="503" y="297"/>
                  </a:lnTo>
                  <a:lnTo>
                    <a:pt x="503" y="295"/>
                  </a:lnTo>
                  <a:lnTo>
                    <a:pt x="505" y="295"/>
                  </a:lnTo>
                  <a:lnTo>
                    <a:pt x="505" y="294"/>
                  </a:lnTo>
                  <a:lnTo>
                    <a:pt x="505" y="293"/>
                  </a:lnTo>
                  <a:lnTo>
                    <a:pt x="505" y="292"/>
                  </a:lnTo>
                  <a:lnTo>
                    <a:pt x="505" y="290"/>
                  </a:lnTo>
                  <a:lnTo>
                    <a:pt x="506" y="290"/>
                  </a:lnTo>
                  <a:lnTo>
                    <a:pt x="506" y="289"/>
                  </a:lnTo>
                  <a:lnTo>
                    <a:pt x="507" y="289"/>
                  </a:lnTo>
                  <a:lnTo>
                    <a:pt x="507" y="288"/>
                  </a:lnTo>
                  <a:lnTo>
                    <a:pt x="508" y="288"/>
                  </a:lnTo>
                  <a:lnTo>
                    <a:pt x="508" y="286"/>
                  </a:lnTo>
                  <a:lnTo>
                    <a:pt x="508" y="288"/>
                  </a:lnTo>
                  <a:lnTo>
                    <a:pt x="508" y="289"/>
                  </a:lnTo>
                  <a:lnTo>
                    <a:pt x="508" y="290"/>
                  </a:lnTo>
                  <a:lnTo>
                    <a:pt x="508" y="289"/>
                  </a:lnTo>
                  <a:lnTo>
                    <a:pt x="510" y="289"/>
                  </a:lnTo>
                  <a:lnTo>
                    <a:pt x="508" y="289"/>
                  </a:lnTo>
                  <a:lnTo>
                    <a:pt x="508" y="290"/>
                  </a:lnTo>
                  <a:lnTo>
                    <a:pt x="510" y="290"/>
                  </a:lnTo>
                  <a:lnTo>
                    <a:pt x="510" y="289"/>
                  </a:lnTo>
                  <a:lnTo>
                    <a:pt x="510" y="288"/>
                  </a:lnTo>
                  <a:lnTo>
                    <a:pt x="510" y="286"/>
                  </a:lnTo>
                  <a:lnTo>
                    <a:pt x="511" y="285"/>
                  </a:lnTo>
                  <a:lnTo>
                    <a:pt x="512" y="285"/>
                  </a:lnTo>
                  <a:lnTo>
                    <a:pt x="511" y="285"/>
                  </a:lnTo>
                  <a:lnTo>
                    <a:pt x="511" y="284"/>
                  </a:lnTo>
                  <a:lnTo>
                    <a:pt x="512" y="284"/>
                  </a:lnTo>
                  <a:lnTo>
                    <a:pt x="512" y="283"/>
                  </a:lnTo>
                  <a:lnTo>
                    <a:pt x="514" y="283"/>
                  </a:lnTo>
                  <a:lnTo>
                    <a:pt x="515" y="284"/>
                  </a:lnTo>
                  <a:lnTo>
                    <a:pt x="516" y="284"/>
                  </a:lnTo>
                  <a:lnTo>
                    <a:pt x="516" y="285"/>
                  </a:lnTo>
                  <a:lnTo>
                    <a:pt x="517" y="285"/>
                  </a:lnTo>
                  <a:lnTo>
                    <a:pt x="519" y="285"/>
                  </a:lnTo>
                  <a:lnTo>
                    <a:pt x="520" y="286"/>
                  </a:lnTo>
                  <a:lnTo>
                    <a:pt x="521" y="288"/>
                  </a:lnTo>
                  <a:lnTo>
                    <a:pt x="521" y="289"/>
                  </a:lnTo>
                  <a:lnTo>
                    <a:pt x="521" y="288"/>
                  </a:lnTo>
                  <a:lnTo>
                    <a:pt x="520" y="288"/>
                  </a:lnTo>
                  <a:lnTo>
                    <a:pt x="520" y="289"/>
                  </a:lnTo>
                  <a:lnTo>
                    <a:pt x="521" y="289"/>
                  </a:lnTo>
                  <a:lnTo>
                    <a:pt x="521" y="290"/>
                  </a:lnTo>
                  <a:lnTo>
                    <a:pt x="521" y="292"/>
                  </a:lnTo>
                  <a:lnTo>
                    <a:pt x="521" y="293"/>
                  </a:lnTo>
                  <a:lnTo>
                    <a:pt x="521" y="294"/>
                  </a:lnTo>
                  <a:lnTo>
                    <a:pt x="520" y="294"/>
                  </a:lnTo>
                  <a:lnTo>
                    <a:pt x="520" y="295"/>
                  </a:lnTo>
                  <a:lnTo>
                    <a:pt x="519" y="295"/>
                  </a:lnTo>
                  <a:lnTo>
                    <a:pt x="519" y="297"/>
                  </a:lnTo>
                  <a:lnTo>
                    <a:pt x="517" y="297"/>
                  </a:lnTo>
                  <a:lnTo>
                    <a:pt x="517" y="298"/>
                  </a:lnTo>
                  <a:lnTo>
                    <a:pt x="517" y="299"/>
                  </a:lnTo>
                  <a:lnTo>
                    <a:pt x="519" y="299"/>
                  </a:lnTo>
                  <a:lnTo>
                    <a:pt x="520" y="299"/>
                  </a:lnTo>
                  <a:lnTo>
                    <a:pt x="520" y="298"/>
                  </a:lnTo>
                  <a:lnTo>
                    <a:pt x="521" y="297"/>
                  </a:lnTo>
                  <a:lnTo>
                    <a:pt x="520" y="297"/>
                  </a:lnTo>
                  <a:lnTo>
                    <a:pt x="521" y="297"/>
                  </a:lnTo>
                  <a:lnTo>
                    <a:pt x="522" y="297"/>
                  </a:lnTo>
                  <a:lnTo>
                    <a:pt x="522" y="295"/>
                  </a:lnTo>
                  <a:lnTo>
                    <a:pt x="524" y="297"/>
                  </a:lnTo>
                  <a:lnTo>
                    <a:pt x="525" y="298"/>
                  </a:lnTo>
                  <a:lnTo>
                    <a:pt x="525" y="300"/>
                  </a:lnTo>
                  <a:lnTo>
                    <a:pt x="525" y="302"/>
                  </a:lnTo>
                  <a:lnTo>
                    <a:pt x="525" y="303"/>
                  </a:lnTo>
                  <a:lnTo>
                    <a:pt x="526" y="303"/>
                  </a:lnTo>
                  <a:lnTo>
                    <a:pt x="526" y="304"/>
                  </a:lnTo>
                  <a:lnTo>
                    <a:pt x="525" y="304"/>
                  </a:lnTo>
                  <a:lnTo>
                    <a:pt x="525" y="306"/>
                  </a:lnTo>
                  <a:lnTo>
                    <a:pt x="525" y="307"/>
                  </a:lnTo>
                  <a:lnTo>
                    <a:pt x="525" y="306"/>
                  </a:lnTo>
                  <a:lnTo>
                    <a:pt x="524" y="306"/>
                  </a:lnTo>
                  <a:lnTo>
                    <a:pt x="524" y="307"/>
                  </a:lnTo>
                  <a:lnTo>
                    <a:pt x="524" y="308"/>
                  </a:lnTo>
                  <a:lnTo>
                    <a:pt x="522" y="308"/>
                  </a:lnTo>
                  <a:lnTo>
                    <a:pt x="522" y="309"/>
                  </a:lnTo>
                  <a:lnTo>
                    <a:pt x="521" y="309"/>
                  </a:lnTo>
                  <a:lnTo>
                    <a:pt x="521" y="311"/>
                  </a:lnTo>
                  <a:lnTo>
                    <a:pt x="521" y="312"/>
                  </a:lnTo>
                  <a:lnTo>
                    <a:pt x="520" y="312"/>
                  </a:lnTo>
                  <a:lnTo>
                    <a:pt x="520" y="313"/>
                  </a:lnTo>
                  <a:lnTo>
                    <a:pt x="521" y="313"/>
                  </a:lnTo>
                  <a:lnTo>
                    <a:pt x="521" y="314"/>
                  </a:lnTo>
                  <a:lnTo>
                    <a:pt x="522" y="314"/>
                  </a:lnTo>
                  <a:lnTo>
                    <a:pt x="524" y="314"/>
                  </a:lnTo>
                  <a:lnTo>
                    <a:pt x="522" y="314"/>
                  </a:lnTo>
                  <a:lnTo>
                    <a:pt x="522" y="316"/>
                  </a:lnTo>
                  <a:lnTo>
                    <a:pt x="524" y="316"/>
                  </a:lnTo>
                  <a:lnTo>
                    <a:pt x="524" y="314"/>
                  </a:lnTo>
                  <a:lnTo>
                    <a:pt x="525" y="316"/>
                  </a:lnTo>
                  <a:lnTo>
                    <a:pt x="525" y="314"/>
                  </a:lnTo>
                  <a:lnTo>
                    <a:pt x="524" y="314"/>
                  </a:lnTo>
                  <a:lnTo>
                    <a:pt x="525" y="314"/>
                  </a:lnTo>
                  <a:lnTo>
                    <a:pt x="525" y="316"/>
                  </a:lnTo>
                  <a:lnTo>
                    <a:pt x="526" y="316"/>
                  </a:lnTo>
                  <a:lnTo>
                    <a:pt x="528" y="314"/>
                  </a:lnTo>
                  <a:lnTo>
                    <a:pt x="529" y="314"/>
                  </a:lnTo>
                  <a:lnTo>
                    <a:pt x="530" y="314"/>
                  </a:lnTo>
                  <a:lnTo>
                    <a:pt x="531" y="313"/>
                  </a:lnTo>
                  <a:lnTo>
                    <a:pt x="534" y="312"/>
                  </a:lnTo>
                  <a:lnTo>
                    <a:pt x="535" y="312"/>
                  </a:lnTo>
                  <a:lnTo>
                    <a:pt x="536" y="311"/>
                  </a:lnTo>
                  <a:lnTo>
                    <a:pt x="538" y="311"/>
                  </a:lnTo>
                  <a:lnTo>
                    <a:pt x="538" y="309"/>
                  </a:lnTo>
                  <a:lnTo>
                    <a:pt x="539" y="309"/>
                  </a:lnTo>
                  <a:lnTo>
                    <a:pt x="539" y="311"/>
                  </a:lnTo>
                  <a:lnTo>
                    <a:pt x="538" y="311"/>
                  </a:lnTo>
                  <a:lnTo>
                    <a:pt x="539" y="311"/>
                  </a:lnTo>
                  <a:lnTo>
                    <a:pt x="539" y="309"/>
                  </a:lnTo>
                  <a:lnTo>
                    <a:pt x="540" y="309"/>
                  </a:lnTo>
                  <a:lnTo>
                    <a:pt x="540" y="308"/>
                  </a:lnTo>
                  <a:lnTo>
                    <a:pt x="542" y="308"/>
                  </a:lnTo>
                  <a:lnTo>
                    <a:pt x="543" y="308"/>
                  </a:lnTo>
                  <a:lnTo>
                    <a:pt x="543" y="307"/>
                  </a:lnTo>
                  <a:lnTo>
                    <a:pt x="544" y="307"/>
                  </a:lnTo>
                  <a:lnTo>
                    <a:pt x="544" y="306"/>
                  </a:lnTo>
                  <a:lnTo>
                    <a:pt x="545" y="306"/>
                  </a:lnTo>
                  <a:lnTo>
                    <a:pt x="545" y="304"/>
                  </a:lnTo>
                  <a:lnTo>
                    <a:pt x="544" y="304"/>
                  </a:lnTo>
                  <a:lnTo>
                    <a:pt x="545" y="303"/>
                  </a:lnTo>
                  <a:lnTo>
                    <a:pt x="544" y="303"/>
                  </a:lnTo>
                  <a:lnTo>
                    <a:pt x="544" y="302"/>
                  </a:lnTo>
                  <a:lnTo>
                    <a:pt x="545" y="302"/>
                  </a:lnTo>
                  <a:lnTo>
                    <a:pt x="547" y="300"/>
                  </a:lnTo>
                  <a:lnTo>
                    <a:pt x="548" y="300"/>
                  </a:lnTo>
                  <a:lnTo>
                    <a:pt x="549" y="300"/>
                  </a:lnTo>
                  <a:lnTo>
                    <a:pt x="552" y="302"/>
                  </a:lnTo>
                  <a:lnTo>
                    <a:pt x="553" y="302"/>
                  </a:lnTo>
                  <a:lnTo>
                    <a:pt x="556" y="302"/>
                  </a:lnTo>
                  <a:lnTo>
                    <a:pt x="557" y="302"/>
                  </a:lnTo>
                  <a:lnTo>
                    <a:pt x="557" y="300"/>
                  </a:lnTo>
                  <a:lnTo>
                    <a:pt x="558" y="300"/>
                  </a:lnTo>
                  <a:lnTo>
                    <a:pt x="558" y="299"/>
                  </a:lnTo>
                  <a:lnTo>
                    <a:pt x="558" y="300"/>
                  </a:lnTo>
                  <a:lnTo>
                    <a:pt x="559" y="300"/>
                  </a:lnTo>
                  <a:lnTo>
                    <a:pt x="559" y="299"/>
                  </a:lnTo>
                  <a:lnTo>
                    <a:pt x="559" y="298"/>
                  </a:lnTo>
                  <a:lnTo>
                    <a:pt x="559" y="297"/>
                  </a:lnTo>
                  <a:lnTo>
                    <a:pt x="559" y="298"/>
                  </a:lnTo>
                  <a:lnTo>
                    <a:pt x="559" y="297"/>
                  </a:lnTo>
                  <a:lnTo>
                    <a:pt x="561" y="297"/>
                  </a:lnTo>
                  <a:lnTo>
                    <a:pt x="559" y="297"/>
                  </a:lnTo>
                  <a:lnTo>
                    <a:pt x="559" y="295"/>
                  </a:lnTo>
                  <a:lnTo>
                    <a:pt x="559" y="297"/>
                  </a:lnTo>
                  <a:lnTo>
                    <a:pt x="559" y="295"/>
                  </a:lnTo>
                  <a:lnTo>
                    <a:pt x="558" y="295"/>
                  </a:lnTo>
                  <a:lnTo>
                    <a:pt x="559" y="294"/>
                  </a:lnTo>
                  <a:lnTo>
                    <a:pt x="561" y="294"/>
                  </a:lnTo>
                  <a:lnTo>
                    <a:pt x="562" y="293"/>
                  </a:lnTo>
                  <a:lnTo>
                    <a:pt x="562" y="292"/>
                  </a:lnTo>
                  <a:lnTo>
                    <a:pt x="563" y="292"/>
                  </a:lnTo>
                  <a:lnTo>
                    <a:pt x="563" y="290"/>
                  </a:lnTo>
                  <a:lnTo>
                    <a:pt x="564" y="290"/>
                  </a:lnTo>
                  <a:lnTo>
                    <a:pt x="566" y="289"/>
                  </a:lnTo>
                  <a:lnTo>
                    <a:pt x="567" y="289"/>
                  </a:lnTo>
                  <a:lnTo>
                    <a:pt x="568" y="289"/>
                  </a:lnTo>
                  <a:lnTo>
                    <a:pt x="570" y="289"/>
                  </a:lnTo>
                  <a:lnTo>
                    <a:pt x="571" y="289"/>
                  </a:lnTo>
                  <a:lnTo>
                    <a:pt x="572" y="289"/>
                  </a:lnTo>
                  <a:lnTo>
                    <a:pt x="573" y="289"/>
                  </a:lnTo>
                  <a:lnTo>
                    <a:pt x="575" y="289"/>
                  </a:lnTo>
                  <a:lnTo>
                    <a:pt x="576" y="289"/>
                  </a:lnTo>
                  <a:lnTo>
                    <a:pt x="577" y="289"/>
                  </a:lnTo>
                  <a:lnTo>
                    <a:pt x="578" y="289"/>
                  </a:lnTo>
                  <a:lnTo>
                    <a:pt x="580" y="289"/>
                  </a:lnTo>
                  <a:lnTo>
                    <a:pt x="581" y="289"/>
                  </a:lnTo>
                  <a:lnTo>
                    <a:pt x="582" y="289"/>
                  </a:lnTo>
                  <a:lnTo>
                    <a:pt x="584" y="289"/>
                  </a:lnTo>
                  <a:lnTo>
                    <a:pt x="585" y="289"/>
                  </a:lnTo>
                  <a:lnTo>
                    <a:pt x="585" y="288"/>
                  </a:lnTo>
                  <a:lnTo>
                    <a:pt x="586" y="288"/>
                  </a:lnTo>
                  <a:lnTo>
                    <a:pt x="586" y="286"/>
                  </a:lnTo>
                  <a:lnTo>
                    <a:pt x="585" y="286"/>
                  </a:lnTo>
                  <a:lnTo>
                    <a:pt x="586" y="286"/>
                  </a:lnTo>
                  <a:lnTo>
                    <a:pt x="587" y="286"/>
                  </a:lnTo>
                  <a:lnTo>
                    <a:pt x="589" y="286"/>
                  </a:lnTo>
                  <a:lnTo>
                    <a:pt x="589" y="285"/>
                  </a:lnTo>
                  <a:lnTo>
                    <a:pt x="590" y="285"/>
                  </a:lnTo>
                  <a:lnTo>
                    <a:pt x="589" y="285"/>
                  </a:lnTo>
                  <a:lnTo>
                    <a:pt x="590" y="284"/>
                  </a:lnTo>
                  <a:lnTo>
                    <a:pt x="591" y="283"/>
                  </a:lnTo>
                  <a:lnTo>
                    <a:pt x="591" y="281"/>
                  </a:lnTo>
                  <a:lnTo>
                    <a:pt x="592" y="281"/>
                  </a:lnTo>
                  <a:lnTo>
                    <a:pt x="591" y="281"/>
                  </a:lnTo>
                  <a:lnTo>
                    <a:pt x="591" y="280"/>
                  </a:lnTo>
                  <a:lnTo>
                    <a:pt x="592" y="280"/>
                  </a:lnTo>
                  <a:lnTo>
                    <a:pt x="591" y="280"/>
                  </a:lnTo>
                  <a:lnTo>
                    <a:pt x="591" y="279"/>
                  </a:lnTo>
                  <a:lnTo>
                    <a:pt x="592" y="279"/>
                  </a:lnTo>
                  <a:lnTo>
                    <a:pt x="592" y="278"/>
                  </a:lnTo>
                  <a:lnTo>
                    <a:pt x="592" y="276"/>
                  </a:lnTo>
                  <a:lnTo>
                    <a:pt x="594" y="276"/>
                  </a:lnTo>
                  <a:lnTo>
                    <a:pt x="594" y="275"/>
                  </a:lnTo>
                  <a:lnTo>
                    <a:pt x="594" y="274"/>
                  </a:lnTo>
                  <a:lnTo>
                    <a:pt x="595" y="272"/>
                  </a:lnTo>
                  <a:lnTo>
                    <a:pt x="596" y="271"/>
                  </a:lnTo>
                  <a:lnTo>
                    <a:pt x="596" y="270"/>
                  </a:lnTo>
                  <a:lnTo>
                    <a:pt x="598" y="270"/>
                  </a:lnTo>
                  <a:lnTo>
                    <a:pt x="599" y="270"/>
                  </a:lnTo>
                  <a:lnTo>
                    <a:pt x="599" y="271"/>
                  </a:lnTo>
                  <a:lnTo>
                    <a:pt x="600" y="271"/>
                  </a:lnTo>
                  <a:lnTo>
                    <a:pt x="601" y="271"/>
                  </a:lnTo>
                  <a:lnTo>
                    <a:pt x="603" y="271"/>
                  </a:lnTo>
                  <a:lnTo>
                    <a:pt x="603" y="270"/>
                  </a:lnTo>
                  <a:lnTo>
                    <a:pt x="603" y="271"/>
                  </a:lnTo>
                  <a:lnTo>
                    <a:pt x="604" y="271"/>
                  </a:lnTo>
                  <a:lnTo>
                    <a:pt x="605" y="272"/>
                  </a:lnTo>
                  <a:lnTo>
                    <a:pt x="605" y="274"/>
                  </a:lnTo>
                  <a:lnTo>
                    <a:pt x="605" y="275"/>
                  </a:lnTo>
                  <a:lnTo>
                    <a:pt x="605" y="276"/>
                  </a:lnTo>
                  <a:lnTo>
                    <a:pt x="605" y="278"/>
                  </a:lnTo>
                  <a:lnTo>
                    <a:pt x="605" y="279"/>
                  </a:lnTo>
                  <a:lnTo>
                    <a:pt x="605" y="280"/>
                  </a:lnTo>
                  <a:lnTo>
                    <a:pt x="605" y="281"/>
                  </a:lnTo>
                  <a:lnTo>
                    <a:pt x="605" y="283"/>
                  </a:lnTo>
                  <a:lnTo>
                    <a:pt x="605" y="284"/>
                  </a:lnTo>
                  <a:lnTo>
                    <a:pt x="607" y="284"/>
                  </a:lnTo>
                  <a:lnTo>
                    <a:pt x="608" y="284"/>
                  </a:lnTo>
                  <a:lnTo>
                    <a:pt x="608" y="285"/>
                  </a:lnTo>
                  <a:lnTo>
                    <a:pt x="607" y="285"/>
                  </a:lnTo>
                  <a:lnTo>
                    <a:pt x="608" y="285"/>
                  </a:lnTo>
                  <a:lnTo>
                    <a:pt x="608" y="286"/>
                  </a:lnTo>
                  <a:lnTo>
                    <a:pt x="607" y="286"/>
                  </a:lnTo>
                  <a:lnTo>
                    <a:pt x="608" y="286"/>
                  </a:lnTo>
                  <a:lnTo>
                    <a:pt x="608" y="288"/>
                  </a:lnTo>
                  <a:lnTo>
                    <a:pt x="608" y="286"/>
                  </a:lnTo>
                  <a:lnTo>
                    <a:pt x="608" y="288"/>
                  </a:lnTo>
                  <a:lnTo>
                    <a:pt x="609" y="288"/>
                  </a:lnTo>
                  <a:lnTo>
                    <a:pt x="609" y="289"/>
                  </a:lnTo>
                  <a:lnTo>
                    <a:pt x="609" y="290"/>
                  </a:lnTo>
                  <a:lnTo>
                    <a:pt x="609" y="289"/>
                  </a:lnTo>
                  <a:lnTo>
                    <a:pt x="609" y="290"/>
                  </a:lnTo>
                  <a:lnTo>
                    <a:pt x="609" y="289"/>
                  </a:lnTo>
                  <a:lnTo>
                    <a:pt x="609" y="290"/>
                  </a:lnTo>
                  <a:lnTo>
                    <a:pt x="610" y="290"/>
                  </a:lnTo>
                  <a:lnTo>
                    <a:pt x="609" y="290"/>
                  </a:lnTo>
                  <a:lnTo>
                    <a:pt x="609" y="292"/>
                  </a:lnTo>
                  <a:lnTo>
                    <a:pt x="608" y="292"/>
                  </a:lnTo>
                  <a:lnTo>
                    <a:pt x="608" y="290"/>
                  </a:lnTo>
                  <a:lnTo>
                    <a:pt x="608" y="292"/>
                  </a:lnTo>
                  <a:lnTo>
                    <a:pt x="607" y="292"/>
                  </a:lnTo>
                  <a:lnTo>
                    <a:pt x="608" y="292"/>
                  </a:lnTo>
                  <a:lnTo>
                    <a:pt x="607" y="292"/>
                  </a:lnTo>
                  <a:lnTo>
                    <a:pt x="607" y="293"/>
                  </a:lnTo>
                  <a:lnTo>
                    <a:pt x="607" y="292"/>
                  </a:lnTo>
                  <a:lnTo>
                    <a:pt x="605" y="293"/>
                  </a:lnTo>
                  <a:lnTo>
                    <a:pt x="605" y="292"/>
                  </a:lnTo>
                  <a:lnTo>
                    <a:pt x="605" y="293"/>
                  </a:lnTo>
                  <a:lnTo>
                    <a:pt x="605" y="292"/>
                  </a:lnTo>
                  <a:lnTo>
                    <a:pt x="605" y="293"/>
                  </a:lnTo>
                  <a:lnTo>
                    <a:pt x="604" y="293"/>
                  </a:lnTo>
                  <a:lnTo>
                    <a:pt x="605" y="293"/>
                  </a:lnTo>
                  <a:lnTo>
                    <a:pt x="604" y="293"/>
                  </a:lnTo>
                  <a:lnTo>
                    <a:pt x="604" y="294"/>
                  </a:lnTo>
                  <a:lnTo>
                    <a:pt x="604" y="293"/>
                  </a:lnTo>
                  <a:lnTo>
                    <a:pt x="604" y="294"/>
                  </a:lnTo>
                  <a:lnTo>
                    <a:pt x="604" y="293"/>
                  </a:lnTo>
                  <a:lnTo>
                    <a:pt x="603" y="293"/>
                  </a:lnTo>
                  <a:lnTo>
                    <a:pt x="601" y="293"/>
                  </a:lnTo>
                  <a:lnTo>
                    <a:pt x="601" y="294"/>
                  </a:lnTo>
                  <a:lnTo>
                    <a:pt x="600" y="294"/>
                  </a:lnTo>
                  <a:lnTo>
                    <a:pt x="600" y="293"/>
                  </a:lnTo>
                  <a:lnTo>
                    <a:pt x="600" y="294"/>
                  </a:lnTo>
                  <a:lnTo>
                    <a:pt x="600" y="293"/>
                  </a:lnTo>
                  <a:lnTo>
                    <a:pt x="600" y="292"/>
                  </a:lnTo>
                  <a:lnTo>
                    <a:pt x="600" y="293"/>
                  </a:lnTo>
                  <a:lnTo>
                    <a:pt x="599" y="293"/>
                  </a:lnTo>
                  <a:lnTo>
                    <a:pt x="600" y="293"/>
                  </a:lnTo>
                  <a:lnTo>
                    <a:pt x="599" y="293"/>
                  </a:lnTo>
                  <a:lnTo>
                    <a:pt x="599" y="294"/>
                  </a:lnTo>
                  <a:lnTo>
                    <a:pt x="599" y="295"/>
                  </a:lnTo>
                  <a:lnTo>
                    <a:pt x="598" y="295"/>
                  </a:lnTo>
                  <a:lnTo>
                    <a:pt x="599" y="295"/>
                  </a:lnTo>
                  <a:lnTo>
                    <a:pt x="598" y="295"/>
                  </a:lnTo>
                  <a:lnTo>
                    <a:pt x="598" y="297"/>
                  </a:lnTo>
                  <a:lnTo>
                    <a:pt x="596" y="297"/>
                  </a:lnTo>
                  <a:lnTo>
                    <a:pt x="596" y="295"/>
                  </a:lnTo>
                  <a:lnTo>
                    <a:pt x="596" y="297"/>
                  </a:lnTo>
                  <a:lnTo>
                    <a:pt x="596" y="298"/>
                  </a:lnTo>
                  <a:lnTo>
                    <a:pt x="596" y="297"/>
                  </a:lnTo>
                  <a:lnTo>
                    <a:pt x="596" y="298"/>
                  </a:lnTo>
                  <a:lnTo>
                    <a:pt x="595" y="298"/>
                  </a:lnTo>
                  <a:lnTo>
                    <a:pt x="596" y="298"/>
                  </a:lnTo>
                  <a:lnTo>
                    <a:pt x="595" y="298"/>
                  </a:lnTo>
                  <a:lnTo>
                    <a:pt x="595" y="297"/>
                  </a:lnTo>
                  <a:lnTo>
                    <a:pt x="596" y="297"/>
                  </a:lnTo>
                  <a:lnTo>
                    <a:pt x="595" y="297"/>
                  </a:lnTo>
                  <a:lnTo>
                    <a:pt x="596" y="297"/>
                  </a:lnTo>
                  <a:lnTo>
                    <a:pt x="595" y="297"/>
                  </a:lnTo>
                  <a:lnTo>
                    <a:pt x="595" y="298"/>
                  </a:lnTo>
                  <a:lnTo>
                    <a:pt x="595" y="297"/>
                  </a:lnTo>
                  <a:lnTo>
                    <a:pt x="595" y="298"/>
                  </a:lnTo>
                  <a:lnTo>
                    <a:pt x="595" y="297"/>
                  </a:lnTo>
                  <a:lnTo>
                    <a:pt x="594" y="297"/>
                  </a:lnTo>
                  <a:lnTo>
                    <a:pt x="595" y="297"/>
                  </a:lnTo>
                  <a:lnTo>
                    <a:pt x="595" y="295"/>
                  </a:lnTo>
                  <a:lnTo>
                    <a:pt x="594" y="295"/>
                  </a:lnTo>
                  <a:lnTo>
                    <a:pt x="594" y="297"/>
                  </a:lnTo>
                  <a:lnTo>
                    <a:pt x="594" y="298"/>
                  </a:lnTo>
                  <a:lnTo>
                    <a:pt x="595" y="298"/>
                  </a:lnTo>
                  <a:lnTo>
                    <a:pt x="594" y="298"/>
                  </a:lnTo>
                  <a:lnTo>
                    <a:pt x="594" y="299"/>
                  </a:lnTo>
                  <a:lnTo>
                    <a:pt x="594" y="298"/>
                  </a:lnTo>
                  <a:lnTo>
                    <a:pt x="594" y="297"/>
                  </a:lnTo>
                  <a:lnTo>
                    <a:pt x="594" y="298"/>
                  </a:lnTo>
                  <a:lnTo>
                    <a:pt x="592" y="298"/>
                  </a:lnTo>
                  <a:lnTo>
                    <a:pt x="594" y="298"/>
                  </a:lnTo>
                  <a:lnTo>
                    <a:pt x="592" y="298"/>
                  </a:lnTo>
                  <a:lnTo>
                    <a:pt x="592" y="299"/>
                  </a:lnTo>
                  <a:lnTo>
                    <a:pt x="591" y="299"/>
                  </a:lnTo>
                  <a:lnTo>
                    <a:pt x="592" y="299"/>
                  </a:lnTo>
                  <a:lnTo>
                    <a:pt x="591" y="299"/>
                  </a:lnTo>
                  <a:lnTo>
                    <a:pt x="592" y="299"/>
                  </a:lnTo>
                  <a:lnTo>
                    <a:pt x="591" y="299"/>
                  </a:lnTo>
                  <a:lnTo>
                    <a:pt x="591" y="300"/>
                  </a:lnTo>
                  <a:lnTo>
                    <a:pt x="591" y="299"/>
                  </a:lnTo>
                  <a:lnTo>
                    <a:pt x="591" y="300"/>
                  </a:lnTo>
                  <a:lnTo>
                    <a:pt x="591" y="302"/>
                  </a:lnTo>
                  <a:lnTo>
                    <a:pt x="590" y="302"/>
                  </a:lnTo>
                  <a:lnTo>
                    <a:pt x="590" y="303"/>
                  </a:lnTo>
                  <a:lnTo>
                    <a:pt x="589" y="303"/>
                  </a:lnTo>
                  <a:lnTo>
                    <a:pt x="590" y="303"/>
                  </a:lnTo>
                  <a:lnTo>
                    <a:pt x="590" y="304"/>
                  </a:lnTo>
                  <a:lnTo>
                    <a:pt x="589" y="304"/>
                  </a:lnTo>
                  <a:lnTo>
                    <a:pt x="589" y="306"/>
                  </a:lnTo>
                  <a:lnTo>
                    <a:pt x="589" y="307"/>
                  </a:lnTo>
                  <a:lnTo>
                    <a:pt x="590" y="307"/>
                  </a:lnTo>
                  <a:lnTo>
                    <a:pt x="590" y="306"/>
                  </a:lnTo>
                  <a:lnTo>
                    <a:pt x="590" y="307"/>
                  </a:lnTo>
                  <a:lnTo>
                    <a:pt x="589" y="307"/>
                  </a:lnTo>
                  <a:lnTo>
                    <a:pt x="589" y="308"/>
                  </a:lnTo>
                  <a:lnTo>
                    <a:pt x="589" y="307"/>
                  </a:lnTo>
                  <a:lnTo>
                    <a:pt x="589" y="308"/>
                  </a:lnTo>
                  <a:lnTo>
                    <a:pt x="587" y="308"/>
                  </a:lnTo>
                  <a:lnTo>
                    <a:pt x="589" y="308"/>
                  </a:lnTo>
                  <a:lnTo>
                    <a:pt x="587" y="308"/>
                  </a:lnTo>
                  <a:lnTo>
                    <a:pt x="587" y="309"/>
                  </a:lnTo>
                  <a:lnTo>
                    <a:pt x="589" y="309"/>
                  </a:lnTo>
                  <a:lnTo>
                    <a:pt x="587" y="309"/>
                  </a:lnTo>
                  <a:lnTo>
                    <a:pt x="589" y="309"/>
                  </a:lnTo>
                  <a:lnTo>
                    <a:pt x="590" y="309"/>
                  </a:lnTo>
                  <a:lnTo>
                    <a:pt x="590" y="311"/>
                  </a:lnTo>
                  <a:lnTo>
                    <a:pt x="590" y="312"/>
                  </a:lnTo>
                  <a:lnTo>
                    <a:pt x="590" y="313"/>
                  </a:lnTo>
                  <a:lnTo>
                    <a:pt x="591" y="313"/>
                  </a:lnTo>
                  <a:lnTo>
                    <a:pt x="592" y="313"/>
                  </a:lnTo>
                  <a:lnTo>
                    <a:pt x="594" y="313"/>
                  </a:lnTo>
                  <a:lnTo>
                    <a:pt x="594" y="312"/>
                  </a:lnTo>
                  <a:lnTo>
                    <a:pt x="592" y="312"/>
                  </a:lnTo>
                  <a:lnTo>
                    <a:pt x="592" y="311"/>
                  </a:lnTo>
                  <a:lnTo>
                    <a:pt x="594" y="311"/>
                  </a:lnTo>
                  <a:lnTo>
                    <a:pt x="594" y="312"/>
                  </a:lnTo>
                  <a:lnTo>
                    <a:pt x="594" y="313"/>
                  </a:lnTo>
                  <a:lnTo>
                    <a:pt x="592" y="313"/>
                  </a:lnTo>
                  <a:lnTo>
                    <a:pt x="591" y="314"/>
                  </a:lnTo>
                  <a:lnTo>
                    <a:pt x="591" y="313"/>
                  </a:lnTo>
                  <a:lnTo>
                    <a:pt x="591" y="314"/>
                  </a:lnTo>
                  <a:lnTo>
                    <a:pt x="591" y="313"/>
                  </a:lnTo>
                  <a:lnTo>
                    <a:pt x="591" y="314"/>
                  </a:lnTo>
                  <a:lnTo>
                    <a:pt x="591" y="313"/>
                  </a:lnTo>
                  <a:lnTo>
                    <a:pt x="591" y="314"/>
                  </a:lnTo>
                  <a:lnTo>
                    <a:pt x="590" y="314"/>
                  </a:lnTo>
                  <a:lnTo>
                    <a:pt x="590" y="313"/>
                  </a:lnTo>
                  <a:lnTo>
                    <a:pt x="589" y="313"/>
                  </a:lnTo>
                  <a:lnTo>
                    <a:pt x="589" y="314"/>
                  </a:lnTo>
                  <a:lnTo>
                    <a:pt x="589" y="313"/>
                  </a:lnTo>
                  <a:lnTo>
                    <a:pt x="589" y="314"/>
                  </a:lnTo>
                  <a:lnTo>
                    <a:pt x="587" y="314"/>
                  </a:lnTo>
                  <a:lnTo>
                    <a:pt x="586" y="314"/>
                  </a:lnTo>
                  <a:lnTo>
                    <a:pt x="587" y="314"/>
                  </a:lnTo>
                  <a:lnTo>
                    <a:pt x="586" y="314"/>
                  </a:lnTo>
                  <a:lnTo>
                    <a:pt x="586" y="313"/>
                  </a:lnTo>
                  <a:lnTo>
                    <a:pt x="587" y="313"/>
                  </a:lnTo>
                  <a:lnTo>
                    <a:pt x="586" y="313"/>
                  </a:lnTo>
                  <a:lnTo>
                    <a:pt x="586" y="312"/>
                  </a:lnTo>
                  <a:lnTo>
                    <a:pt x="586" y="313"/>
                  </a:lnTo>
                  <a:lnTo>
                    <a:pt x="585" y="313"/>
                  </a:lnTo>
                  <a:lnTo>
                    <a:pt x="586" y="313"/>
                  </a:lnTo>
                  <a:lnTo>
                    <a:pt x="586" y="314"/>
                  </a:lnTo>
                  <a:lnTo>
                    <a:pt x="585" y="314"/>
                  </a:lnTo>
                  <a:lnTo>
                    <a:pt x="586" y="314"/>
                  </a:lnTo>
                  <a:lnTo>
                    <a:pt x="585" y="316"/>
                  </a:lnTo>
                  <a:lnTo>
                    <a:pt x="584" y="316"/>
                  </a:lnTo>
                  <a:lnTo>
                    <a:pt x="582" y="316"/>
                  </a:lnTo>
                  <a:lnTo>
                    <a:pt x="581" y="316"/>
                  </a:lnTo>
                  <a:lnTo>
                    <a:pt x="581" y="317"/>
                  </a:lnTo>
                  <a:lnTo>
                    <a:pt x="581" y="316"/>
                  </a:lnTo>
                  <a:lnTo>
                    <a:pt x="580" y="316"/>
                  </a:lnTo>
                  <a:lnTo>
                    <a:pt x="581" y="316"/>
                  </a:lnTo>
                  <a:lnTo>
                    <a:pt x="580" y="317"/>
                  </a:lnTo>
                  <a:lnTo>
                    <a:pt x="580" y="316"/>
                  </a:lnTo>
                  <a:lnTo>
                    <a:pt x="580" y="317"/>
                  </a:lnTo>
                  <a:lnTo>
                    <a:pt x="578" y="316"/>
                  </a:lnTo>
                  <a:lnTo>
                    <a:pt x="578" y="317"/>
                  </a:lnTo>
                  <a:lnTo>
                    <a:pt x="577" y="317"/>
                  </a:lnTo>
                  <a:lnTo>
                    <a:pt x="577" y="316"/>
                  </a:lnTo>
                  <a:lnTo>
                    <a:pt x="577" y="317"/>
                  </a:lnTo>
                  <a:lnTo>
                    <a:pt x="576" y="317"/>
                  </a:lnTo>
                  <a:lnTo>
                    <a:pt x="575" y="317"/>
                  </a:lnTo>
                  <a:lnTo>
                    <a:pt x="575" y="318"/>
                  </a:lnTo>
                  <a:lnTo>
                    <a:pt x="573" y="318"/>
                  </a:lnTo>
                  <a:lnTo>
                    <a:pt x="573" y="320"/>
                  </a:lnTo>
                  <a:lnTo>
                    <a:pt x="572" y="320"/>
                  </a:lnTo>
                  <a:lnTo>
                    <a:pt x="572" y="318"/>
                  </a:lnTo>
                  <a:lnTo>
                    <a:pt x="572" y="317"/>
                  </a:lnTo>
                  <a:lnTo>
                    <a:pt x="572" y="316"/>
                  </a:lnTo>
                  <a:lnTo>
                    <a:pt x="572" y="317"/>
                  </a:lnTo>
                  <a:lnTo>
                    <a:pt x="572" y="318"/>
                  </a:lnTo>
                  <a:lnTo>
                    <a:pt x="572" y="320"/>
                  </a:lnTo>
                  <a:lnTo>
                    <a:pt x="571" y="320"/>
                  </a:lnTo>
                  <a:lnTo>
                    <a:pt x="571" y="321"/>
                  </a:lnTo>
                  <a:lnTo>
                    <a:pt x="571" y="322"/>
                  </a:lnTo>
                  <a:lnTo>
                    <a:pt x="570" y="322"/>
                  </a:lnTo>
                  <a:lnTo>
                    <a:pt x="571" y="322"/>
                  </a:lnTo>
                  <a:lnTo>
                    <a:pt x="572" y="322"/>
                  </a:lnTo>
                  <a:lnTo>
                    <a:pt x="571" y="322"/>
                  </a:lnTo>
                  <a:lnTo>
                    <a:pt x="572" y="322"/>
                  </a:lnTo>
                  <a:lnTo>
                    <a:pt x="572" y="323"/>
                  </a:lnTo>
                  <a:lnTo>
                    <a:pt x="571" y="325"/>
                  </a:lnTo>
                  <a:lnTo>
                    <a:pt x="571" y="326"/>
                  </a:lnTo>
                  <a:lnTo>
                    <a:pt x="571" y="327"/>
                  </a:lnTo>
                  <a:lnTo>
                    <a:pt x="571" y="326"/>
                  </a:lnTo>
                  <a:lnTo>
                    <a:pt x="571" y="325"/>
                  </a:lnTo>
                  <a:lnTo>
                    <a:pt x="571" y="326"/>
                  </a:lnTo>
                  <a:lnTo>
                    <a:pt x="571" y="327"/>
                  </a:lnTo>
                  <a:lnTo>
                    <a:pt x="571" y="328"/>
                  </a:lnTo>
                  <a:lnTo>
                    <a:pt x="570" y="328"/>
                  </a:lnTo>
                  <a:lnTo>
                    <a:pt x="570" y="330"/>
                  </a:lnTo>
                  <a:lnTo>
                    <a:pt x="568" y="331"/>
                  </a:lnTo>
                  <a:lnTo>
                    <a:pt x="568" y="330"/>
                  </a:lnTo>
                  <a:lnTo>
                    <a:pt x="568" y="331"/>
                  </a:lnTo>
                  <a:lnTo>
                    <a:pt x="568" y="332"/>
                  </a:lnTo>
                  <a:lnTo>
                    <a:pt x="567" y="332"/>
                  </a:lnTo>
                  <a:lnTo>
                    <a:pt x="568" y="332"/>
                  </a:lnTo>
                  <a:lnTo>
                    <a:pt x="567" y="332"/>
                  </a:lnTo>
                  <a:lnTo>
                    <a:pt x="567" y="334"/>
                  </a:lnTo>
                  <a:lnTo>
                    <a:pt x="566" y="334"/>
                  </a:lnTo>
                  <a:lnTo>
                    <a:pt x="566" y="332"/>
                  </a:lnTo>
                  <a:lnTo>
                    <a:pt x="567" y="332"/>
                  </a:lnTo>
                  <a:lnTo>
                    <a:pt x="567" y="331"/>
                  </a:lnTo>
                  <a:lnTo>
                    <a:pt x="566" y="331"/>
                  </a:lnTo>
                  <a:lnTo>
                    <a:pt x="564" y="331"/>
                  </a:lnTo>
                  <a:lnTo>
                    <a:pt x="564" y="330"/>
                  </a:lnTo>
                  <a:lnTo>
                    <a:pt x="563" y="330"/>
                  </a:lnTo>
                  <a:lnTo>
                    <a:pt x="563" y="328"/>
                  </a:lnTo>
                  <a:lnTo>
                    <a:pt x="563" y="330"/>
                  </a:lnTo>
                  <a:lnTo>
                    <a:pt x="563" y="328"/>
                  </a:lnTo>
                  <a:lnTo>
                    <a:pt x="563" y="327"/>
                  </a:lnTo>
                  <a:lnTo>
                    <a:pt x="564" y="327"/>
                  </a:lnTo>
                  <a:lnTo>
                    <a:pt x="564" y="326"/>
                  </a:lnTo>
                  <a:lnTo>
                    <a:pt x="566" y="326"/>
                  </a:lnTo>
                  <a:lnTo>
                    <a:pt x="564" y="326"/>
                  </a:lnTo>
                  <a:lnTo>
                    <a:pt x="564" y="327"/>
                  </a:lnTo>
                  <a:lnTo>
                    <a:pt x="563" y="327"/>
                  </a:lnTo>
                  <a:lnTo>
                    <a:pt x="563" y="328"/>
                  </a:lnTo>
                  <a:lnTo>
                    <a:pt x="563" y="330"/>
                  </a:lnTo>
                  <a:lnTo>
                    <a:pt x="563" y="331"/>
                  </a:lnTo>
                  <a:lnTo>
                    <a:pt x="564" y="331"/>
                  </a:lnTo>
                  <a:lnTo>
                    <a:pt x="564" y="332"/>
                  </a:lnTo>
                  <a:lnTo>
                    <a:pt x="564" y="334"/>
                  </a:lnTo>
                  <a:lnTo>
                    <a:pt x="566" y="334"/>
                  </a:lnTo>
                  <a:lnTo>
                    <a:pt x="566" y="335"/>
                  </a:lnTo>
                  <a:lnTo>
                    <a:pt x="564" y="335"/>
                  </a:lnTo>
                  <a:lnTo>
                    <a:pt x="564" y="336"/>
                  </a:lnTo>
                  <a:lnTo>
                    <a:pt x="566" y="336"/>
                  </a:lnTo>
                  <a:lnTo>
                    <a:pt x="566" y="335"/>
                  </a:lnTo>
                  <a:lnTo>
                    <a:pt x="566" y="336"/>
                  </a:lnTo>
                  <a:lnTo>
                    <a:pt x="566" y="337"/>
                  </a:lnTo>
                  <a:lnTo>
                    <a:pt x="566" y="336"/>
                  </a:lnTo>
                  <a:lnTo>
                    <a:pt x="566" y="337"/>
                  </a:lnTo>
                  <a:lnTo>
                    <a:pt x="566" y="336"/>
                  </a:lnTo>
                  <a:lnTo>
                    <a:pt x="564" y="336"/>
                  </a:lnTo>
                  <a:lnTo>
                    <a:pt x="566" y="337"/>
                  </a:lnTo>
                  <a:lnTo>
                    <a:pt x="564" y="337"/>
                  </a:lnTo>
                  <a:lnTo>
                    <a:pt x="564" y="339"/>
                  </a:lnTo>
                  <a:lnTo>
                    <a:pt x="564" y="340"/>
                  </a:lnTo>
                  <a:lnTo>
                    <a:pt x="563" y="340"/>
                  </a:lnTo>
                  <a:lnTo>
                    <a:pt x="563" y="341"/>
                  </a:lnTo>
                  <a:lnTo>
                    <a:pt x="562" y="342"/>
                  </a:lnTo>
                  <a:lnTo>
                    <a:pt x="562" y="344"/>
                  </a:lnTo>
                  <a:lnTo>
                    <a:pt x="561" y="344"/>
                  </a:lnTo>
                  <a:lnTo>
                    <a:pt x="561" y="345"/>
                  </a:lnTo>
                  <a:lnTo>
                    <a:pt x="561" y="344"/>
                  </a:lnTo>
                  <a:lnTo>
                    <a:pt x="561" y="342"/>
                  </a:lnTo>
                  <a:lnTo>
                    <a:pt x="562" y="342"/>
                  </a:lnTo>
                  <a:lnTo>
                    <a:pt x="561" y="342"/>
                  </a:lnTo>
                  <a:lnTo>
                    <a:pt x="562" y="342"/>
                  </a:lnTo>
                  <a:lnTo>
                    <a:pt x="562" y="341"/>
                  </a:lnTo>
                  <a:lnTo>
                    <a:pt x="562" y="340"/>
                  </a:lnTo>
                  <a:lnTo>
                    <a:pt x="563" y="340"/>
                  </a:lnTo>
                  <a:lnTo>
                    <a:pt x="562" y="340"/>
                  </a:lnTo>
                  <a:lnTo>
                    <a:pt x="561" y="340"/>
                  </a:lnTo>
                  <a:lnTo>
                    <a:pt x="562" y="340"/>
                  </a:lnTo>
                  <a:lnTo>
                    <a:pt x="562" y="339"/>
                  </a:lnTo>
                  <a:lnTo>
                    <a:pt x="561" y="339"/>
                  </a:lnTo>
                  <a:lnTo>
                    <a:pt x="562" y="339"/>
                  </a:lnTo>
                  <a:lnTo>
                    <a:pt x="562" y="337"/>
                  </a:lnTo>
                  <a:lnTo>
                    <a:pt x="561" y="337"/>
                  </a:lnTo>
                  <a:lnTo>
                    <a:pt x="562" y="337"/>
                  </a:lnTo>
                  <a:lnTo>
                    <a:pt x="561" y="337"/>
                  </a:lnTo>
                  <a:lnTo>
                    <a:pt x="559" y="337"/>
                  </a:lnTo>
                  <a:lnTo>
                    <a:pt x="559" y="336"/>
                  </a:lnTo>
                  <a:lnTo>
                    <a:pt x="559" y="335"/>
                  </a:lnTo>
                  <a:lnTo>
                    <a:pt x="559" y="336"/>
                  </a:lnTo>
                  <a:lnTo>
                    <a:pt x="561" y="335"/>
                  </a:lnTo>
                  <a:lnTo>
                    <a:pt x="561" y="336"/>
                  </a:lnTo>
                  <a:lnTo>
                    <a:pt x="561" y="335"/>
                  </a:lnTo>
                  <a:lnTo>
                    <a:pt x="559" y="335"/>
                  </a:lnTo>
                  <a:lnTo>
                    <a:pt x="561" y="335"/>
                  </a:lnTo>
                  <a:lnTo>
                    <a:pt x="559" y="335"/>
                  </a:lnTo>
                  <a:lnTo>
                    <a:pt x="559" y="334"/>
                  </a:lnTo>
                  <a:lnTo>
                    <a:pt x="559" y="335"/>
                  </a:lnTo>
                  <a:lnTo>
                    <a:pt x="559" y="334"/>
                  </a:lnTo>
                  <a:lnTo>
                    <a:pt x="559" y="335"/>
                  </a:lnTo>
                  <a:lnTo>
                    <a:pt x="559" y="334"/>
                  </a:lnTo>
                  <a:lnTo>
                    <a:pt x="561" y="334"/>
                  </a:lnTo>
                  <a:lnTo>
                    <a:pt x="559" y="334"/>
                  </a:lnTo>
                  <a:lnTo>
                    <a:pt x="561" y="334"/>
                  </a:lnTo>
                  <a:lnTo>
                    <a:pt x="559" y="334"/>
                  </a:lnTo>
                  <a:lnTo>
                    <a:pt x="558" y="334"/>
                  </a:lnTo>
                  <a:lnTo>
                    <a:pt x="559" y="332"/>
                  </a:lnTo>
                  <a:lnTo>
                    <a:pt x="561" y="332"/>
                  </a:lnTo>
                  <a:lnTo>
                    <a:pt x="561" y="331"/>
                  </a:lnTo>
                  <a:lnTo>
                    <a:pt x="561" y="332"/>
                  </a:lnTo>
                  <a:lnTo>
                    <a:pt x="559" y="332"/>
                  </a:lnTo>
                  <a:lnTo>
                    <a:pt x="559" y="331"/>
                  </a:lnTo>
                  <a:lnTo>
                    <a:pt x="559" y="332"/>
                  </a:lnTo>
                  <a:lnTo>
                    <a:pt x="559" y="331"/>
                  </a:lnTo>
                  <a:lnTo>
                    <a:pt x="559" y="330"/>
                  </a:lnTo>
                  <a:lnTo>
                    <a:pt x="561" y="330"/>
                  </a:lnTo>
                  <a:lnTo>
                    <a:pt x="562" y="330"/>
                  </a:lnTo>
                  <a:lnTo>
                    <a:pt x="561" y="330"/>
                  </a:lnTo>
                  <a:lnTo>
                    <a:pt x="562" y="330"/>
                  </a:lnTo>
                  <a:lnTo>
                    <a:pt x="561" y="330"/>
                  </a:lnTo>
                  <a:lnTo>
                    <a:pt x="561" y="328"/>
                  </a:lnTo>
                  <a:lnTo>
                    <a:pt x="562" y="328"/>
                  </a:lnTo>
                  <a:lnTo>
                    <a:pt x="561" y="328"/>
                  </a:lnTo>
                  <a:lnTo>
                    <a:pt x="561" y="330"/>
                  </a:lnTo>
                  <a:lnTo>
                    <a:pt x="561" y="328"/>
                  </a:lnTo>
                  <a:lnTo>
                    <a:pt x="559" y="330"/>
                  </a:lnTo>
                  <a:lnTo>
                    <a:pt x="561" y="330"/>
                  </a:lnTo>
                  <a:lnTo>
                    <a:pt x="559" y="330"/>
                  </a:lnTo>
                  <a:lnTo>
                    <a:pt x="559" y="331"/>
                  </a:lnTo>
                  <a:lnTo>
                    <a:pt x="559" y="330"/>
                  </a:lnTo>
                  <a:lnTo>
                    <a:pt x="558" y="330"/>
                  </a:lnTo>
                  <a:lnTo>
                    <a:pt x="559" y="330"/>
                  </a:lnTo>
                  <a:lnTo>
                    <a:pt x="558" y="330"/>
                  </a:lnTo>
                  <a:lnTo>
                    <a:pt x="558" y="331"/>
                  </a:lnTo>
                  <a:lnTo>
                    <a:pt x="558" y="330"/>
                  </a:lnTo>
                  <a:lnTo>
                    <a:pt x="558" y="331"/>
                  </a:lnTo>
                  <a:lnTo>
                    <a:pt x="557" y="331"/>
                  </a:lnTo>
                  <a:lnTo>
                    <a:pt x="558" y="331"/>
                  </a:lnTo>
                  <a:lnTo>
                    <a:pt x="558" y="332"/>
                  </a:lnTo>
                  <a:lnTo>
                    <a:pt x="558" y="334"/>
                  </a:lnTo>
                  <a:lnTo>
                    <a:pt x="558" y="332"/>
                  </a:lnTo>
                  <a:lnTo>
                    <a:pt x="558" y="334"/>
                  </a:lnTo>
                  <a:lnTo>
                    <a:pt x="558" y="335"/>
                  </a:lnTo>
                  <a:lnTo>
                    <a:pt x="558" y="336"/>
                  </a:lnTo>
                  <a:lnTo>
                    <a:pt x="558" y="337"/>
                  </a:lnTo>
                  <a:lnTo>
                    <a:pt x="558" y="336"/>
                  </a:lnTo>
                  <a:lnTo>
                    <a:pt x="557" y="336"/>
                  </a:lnTo>
                  <a:lnTo>
                    <a:pt x="557" y="335"/>
                  </a:lnTo>
                  <a:lnTo>
                    <a:pt x="557" y="336"/>
                  </a:lnTo>
                  <a:lnTo>
                    <a:pt x="557" y="337"/>
                  </a:lnTo>
                  <a:lnTo>
                    <a:pt x="558" y="337"/>
                  </a:lnTo>
                  <a:lnTo>
                    <a:pt x="558" y="339"/>
                  </a:lnTo>
                  <a:lnTo>
                    <a:pt x="559" y="339"/>
                  </a:lnTo>
                  <a:lnTo>
                    <a:pt x="558" y="339"/>
                  </a:lnTo>
                  <a:lnTo>
                    <a:pt x="557" y="339"/>
                  </a:lnTo>
                  <a:lnTo>
                    <a:pt x="557" y="337"/>
                  </a:lnTo>
                  <a:lnTo>
                    <a:pt x="556" y="337"/>
                  </a:lnTo>
                  <a:lnTo>
                    <a:pt x="556" y="336"/>
                  </a:lnTo>
                  <a:lnTo>
                    <a:pt x="554" y="336"/>
                  </a:lnTo>
                  <a:lnTo>
                    <a:pt x="554" y="337"/>
                  </a:lnTo>
                  <a:lnTo>
                    <a:pt x="554" y="336"/>
                  </a:lnTo>
                  <a:lnTo>
                    <a:pt x="554" y="335"/>
                  </a:lnTo>
                  <a:lnTo>
                    <a:pt x="556" y="335"/>
                  </a:lnTo>
                  <a:lnTo>
                    <a:pt x="556" y="334"/>
                  </a:lnTo>
                  <a:lnTo>
                    <a:pt x="554" y="334"/>
                  </a:lnTo>
                  <a:lnTo>
                    <a:pt x="556" y="334"/>
                  </a:lnTo>
                  <a:lnTo>
                    <a:pt x="554" y="334"/>
                  </a:lnTo>
                  <a:lnTo>
                    <a:pt x="556" y="334"/>
                  </a:lnTo>
                  <a:lnTo>
                    <a:pt x="556" y="335"/>
                  </a:lnTo>
                  <a:lnTo>
                    <a:pt x="554" y="335"/>
                  </a:lnTo>
                  <a:lnTo>
                    <a:pt x="554" y="336"/>
                  </a:lnTo>
                  <a:lnTo>
                    <a:pt x="553" y="336"/>
                  </a:lnTo>
                  <a:lnTo>
                    <a:pt x="553" y="337"/>
                  </a:lnTo>
                  <a:lnTo>
                    <a:pt x="553" y="336"/>
                  </a:lnTo>
                  <a:lnTo>
                    <a:pt x="553" y="337"/>
                  </a:lnTo>
                  <a:lnTo>
                    <a:pt x="554" y="337"/>
                  </a:lnTo>
                  <a:lnTo>
                    <a:pt x="556" y="337"/>
                  </a:lnTo>
                  <a:lnTo>
                    <a:pt x="554" y="337"/>
                  </a:lnTo>
                  <a:lnTo>
                    <a:pt x="556" y="337"/>
                  </a:lnTo>
                  <a:lnTo>
                    <a:pt x="556" y="339"/>
                  </a:lnTo>
                  <a:lnTo>
                    <a:pt x="557" y="339"/>
                  </a:lnTo>
                  <a:lnTo>
                    <a:pt x="558" y="339"/>
                  </a:lnTo>
                  <a:lnTo>
                    <a:pt x="558" y="340"/>
                  </a:lnTo>
                  <a:lnTo>
                    <a:pt x="559" y="340"/>
                  </a:lnTo>
                  <a:lnTo>
                    <a:pt x="559" y="341"/>
                  </a:lnTo>
                  <a:lnTo>
                    <a:pt x="559" y="340"/>
                  </a:lnTo>
                  <a:lnTo>
                    <a:pt x="559" y="341"/>
                  </a:lnTo>
                  <a:lnTo>
                    <a:pt x="559" y="342"/>
                  </a:lnTo>
                  <a:lnTo>
                    <a:pt x="558" y="342"/>
                  </a:lnTo>
                  <a:lnTo>
                    <a:pt x="558" y="341"/>
                  </a:lnTo>
                  <a:lnTo>
                    <a:pt x="558" y="342"/>
                  </a:lnTo>
                  <a:lnTo>
                    <a:pt x="558" y="341"/>
                  </a:lnTo>
                  <a:lnTo>
                    <a:pt x="557" y="341"/>
                  </a:lnTo>
                  <a:lnTo>
                    <a:pt x="557" y="340"/>
                  </a:lnTo>
                  <a:lnTo>
                    <a:pt x="556" y="340"/>
                  </a:lnTo>
                  <a:lnTo>
                    <a:pt x="556" y="339"/>
                  </a:lnTo>
                  <a:lnTo>
                    <a:pt x="554" y="339"/>
                  </a:lnTo>
                  <a:lnTo>
                    <a:pt x="556" y="339"/>
                  </a:lnTo>
                  <a:lnTo>
                    <a:pt x="556" y="340"/>
                  </a:lnTo>
                  <a:lnTo>
                    <a:pt x="557" y="340"/>
                  </a:lnTo>
                  <a:lnTo>
                    <a:pt x="557" y="341"/>
                  </a:lnTo>
                  <a:lnTo>
                    <a:pt x="558" y="341"/>
                  </a:lnTo>
                  <a:lnTo>
                    <a:pt x="558" y="342"/>
                  </a:lnTo>
                  <a:lnTo>
                    <a:pt x="559" y="342"/>
                  </a:lnTo>
                  <a:lnTo>
                    <a:pt x="558" y="342"/>
                  </a:lnTo>
                  <a:lnTo>
                    <a:pt x="559" y="342"/>
                  </a:lnTo>
                  <a:lnTo>
                    <a:pt x="559" y="344"/>
                  </a:lnTo>
                  <a:lnTo>
                    <a:pt x="558" y="344"/>
                  </a:lnTo>
                  <a:lnTo>
                    <a:pt x="558" y="345"/>
                  </a:lnTo>
                  <a:lnTo>
                    <a:pt x="558" y="344"/>
                  </a:lnTo>
                  <a:lnTo>
                    <a:pt x="557" y="344"/>
                  </a:lnTo>
                  <a:lnTo>
                    <a:pt x="557" y="342"/>
                  </a:lnTo>
                  <a:lnTo>
                    <a:pt x="557" y="344"/>
                  </a:lnTo>
                  <a:lnTo>
                    <a:pt x="557" y="345"/>
                  </a:lnTo>
                  <a:lnTo>
                    <a:pt x="558" y="345"/>
                  </a:lnTo>
                  <a:lnTo>
                    <a:pt x="559" y="345"/>
                  </a:lnTo>
                  <a:lnTo>
                    <a:pt x="559" y="346"/>
                  </a:lnTo>
                  <a:lnTo>
                    <a:pt x="558" y="346"/>
                  </a:lnTo>
                  <a:lnTo>
                    <a:pt x="557" y="345"/>
                  </a:lnTo>
                  <a:lnTo>
                    <a:pt x="556" y="345"/>
                  </a:lnTo>
                  <a:lnTo>
                    <a:pt x="556" y="344"/>
                  </a:lnTo>
                  <a:lnTo>
                    <a:pt x="556" y="345"/>
                  </a:lnTo>
                  <a:lnTo>
                    <a:pt x="556" y="344"/>
                  </a:lnTo>
                  <a:lnTo>
                    <a:pt x="554" y="345"/>
                  </a:lnTo>
                  <a:lnTo>
                    <a:pt x="554" y="344"/>
                  </a:lnTo>
                  <a:lnTo>
                    <a:pt x="554" y="345"/>
                  </a:lnTo>
                  <a:lnTo>
                    <a:pt x="556" y="345"/>
                  </a:lnTo>
                  <a:lnTo>
                    <a:pt x="557" y="345"/>
                  </a:lnTo>
                  <a:lnTo>
                    <a:pt x="557" y="346"/>
                  </a:lnTo>
                  <a:lnTo>
                    <a:pt x="558" y="346"/>
                  </a:lnTo>
                  <a:lnTo>
                    <a:pt x="557" y="346"/>
                  </a:lnTo>
                  <a:lnTo>
                    <a:pt x="558" y="346"/>
                  </a:lnTo>
                  <a:lnTo>
                    <a:pt x="558" y="348"/>
                  </a:lnTo>
                  <a:lnTo>
                    <a:pt x="559" y="348"/>
                  </a:lnTo>
                  <a:lnTo>
                    <a:pt x="559" y="346"/>
                  </a:lnTo>
                  <a:lnTo>
                    <a:pt x="559" y="348"/>
                  </a:lnTo>
                  <a:lnTo>
                    <a:pt x="561" y="348"/>
                  </a:lnTo>
                  <a:lnTo>
                    <a:pt x="561" y="346"/>
                  </a:lnTo>
                  <a:lnTo>
                    <a:pt x="561" y="348"/>
                  </a:lnTo>
                  <a:lnTo>
                    <a:pt x="562" y="349"/>
                  </a:lnTo>
                  <a:lnTo>
                    <a:pt x="562" y="350"/>
                  </a:lnTo>
                  <a:lnTo>
                    <a:pt x="562" y="351"/>
                  </a:lnTo>
                  <a:lnTo>
                    <a:pt x="562" y="353"/>
                  </a:lnTo>
                  <a:lnTo>
                    <a:pt x="563" y="354"/>
                  </a:lnTo>
                  <a:lnTo>
                    <a:pt x="562" y="353"/>
                  </a:lnTo>
                  <a:lnTo>
                    <a:pt x="562" y="351"/>
                  </a:lnTo>
                  <a:lnTo>
                    <a:pt x="562" y="350"/>
                  </a:lnTo>
                  <a:lnTo>
                    <a:pt x="561" y="350"/>
                  </a:lnTo>
                  <a:lnTo>
                    <a:pt x="562" y="350"/>
                  </a:lnTo>
                  <a:lnTo>
                    <a:pt x="561" y="349"/>
                  </a:lnTo>
                  <a:lnTo>
                    <a:pt x="562" y="349"/>
                  </a:lnTo>
                  <a:lnTo>
                    <a:pt x="561" y="349"/>
                  </a:lnTo>
                  <a:lnTo>
                    <a:pt x="561" y="350"/>
                  </a:lnTo>
                  <a:lnTo>
                    <a:pt x="561" y="349"/>
                  </a:lnTo>
                  <a:lnTo>
                    <a:pt x="561" y="350"/>
                  </a:lnTo>
                  <a:lnTo>
                    <a:pt x="561" y="349"/>
                  </a:lnTo>
                  <a:lnTo>
                    <a:pt x="561" y="350"/>
                  </a:lnTo>
                  <a:lnTo>
                    <a:pt x="561" y="351"/>
                  </a:lnTo>
                  <a:lnTo>
                    <a:pt x="562" y="351"/>
                  </a:lnTo>
                  <a:lnTo>
                    <a:pt x="562" y="353"/>
                  </a:lnTo>
                  <a:lnTo>
                    <a:pt x="562" y="351"/>
                  </a:lnTo>
                  <a:lnTo>
                    <a:pt x="561" y="351"/>
                  </a:lnTo>
                  <a:lnTo>
                    <a:pt x="561" y="353"/>
                  </a:lnTo>
                  <a:lnTo>
                    <a:pt x="561" y="351"/>
                  </a:lnTo>
                  <a:lnTo>
                    <a:pt x="559" y="351"/>
                  </a:lnTo>
                  <a:lnTo>
                    <a:pt x="561" y="351"/>
                  </a:lnTo>
                  <a:lnTo>
                    <a:pt x="561" y="353"/>
                  </a:lnTo>
                  <a:lnTo>
                    <a:pt x="559" y="353"/>
                  </a:lnTo>
                  <a:lnTo>
                    <a:pt x="559" y="351"/>
                  </a:lnTo>
                  <a:lnTo>
                    <a:pt x="559" y="353"/>
                  </a:lnTo>
                  <a:lnTo>
                    <a:pt x="558" y="353"/>
                  </a:lnTo>
                  <a:lnTo>
                    <a:pt x="558" y="351"/>
                  </a:lnTo>
                  <a:lnTo>
                    <a:pt x="558" y="353"/>
                  </a:lnTo>
                  <a:lnTo>
                    <a:pt x="559" y="353"/>
                  </a:lnTo>
                  <a:lnTo>
                    <a:pt x="558" y="353"/>
                  </a:lnTo>
                  <a:lnTo>
                    <a:pt x="557" y="353"/>
                  </a:lnTo>
                  <a:lnTo>
                    <a:pt x="557" y="351"/>
                  </a:lnTo>
                  <a:lnTo>
                    <a:pt x="557" y="353"/>
                  </a:lnTo>
                  <a:lnTo>
                    <a:pt x="557" y="354"/>
                  </a:lnTo>
                  <a:lnTo>
                    <a:pt x="558" y="354"/>
                  </a:lnTo>
                  <a:lnTo>
                    <a:pt x="559" y="354"/>
                  </a:lnTo>
                  <a:lnTo>
                    <a:pt x="559" y="353"/>
                  </a:lnTo>
                  <a:lnTo>
                    <a:pt x="561" y="353"/>
                  </a:lnTo>
                  <a:lnTo>
                    <a:pt x="561" y="354"/>
                  </a:lnTo>
                  <a:lnTo>
                    <a:pt x="561" y="355"/>
                  </a:lnTo>
                  <a:lnTo>
                    <a:pt x="561" y="354"/>
                  </a:lnTo>
                  <a:lnTo>
                    <a:pt x="559" y="354"/>
                  </a:lnTo>
                  <a:lnTo>
                    <a:pt x="559" y="355"/>
                  </a:lnTo>
                  <a:lnTo>
                    <a:pt x="561" y="355"/>
                  </a:lnTo>
                  <a:lnTo>
                    <a:pt x="559" y="355"/>
                  </a:lnTo>
                  <a:lnTo>
                    <a:pt x="561" y="355"/>
                  </a:lnTo>
                  <a:lnTo>
                    <a:pt x="561" y="354"/>
                  </a:lnTo>
                  <a:lnTo>
                    <a:pt x="562" y="354"/>
                  </a:lnTo>
                  <a:lnTo>
                    <a:pt x="561" y="354"/>
                  </a:lnTo>
                  <a:lnTo>
                    <a:pt x="562" y="354"/>
                  </a:lnTo>
                  <a:lnTo>
                    <a:pt x="562" y="355"/>
                  </a:lnTo>
                  <a:lnTo>
                    <a:pt x="562" y="356"/>
                  </a:lnTo>
                  <a:lnTo>
                    <a:pt x="562" y="355"/>
                  </a:lnTo>
                  <a:lnTo>
                    <a:pt x="561" y="355"/>
                  </a:lnTo>
                  <a:lnTo>
                    <a:pt x="561" y="356"/>
                  </a:lnTo>
                  <a:lnTo>
                    <a:pt x="561" y="358"/>
                  </a:lnTo>
                  <a:lnTo>
                    <a:pt x="559" y="358"/>
                  </a:lnTo>
                  <a:lnTo>
                    <a:pt x="558" y="356"/>
                  </a:lnTo>
                  <a:lnTo>
                    <a:pt x="558" y="358"/>
                  </a:lnTo>
                  <a:lnTo>
                    <a:pt x="558" y="356"/>
                  </a:lnTo>
                  <a:lnTo>
                    <a:pt x="558" y="358"/>
                  </a:lnTo>
                  <a:lnTo>
                    <a:pt x="558" y="356"/>
                  </a:lnTo>
                  <a:lnTo>
                    <a:pt x="557" y="356"/>
                  </a:lnTo>
                  <a:lnTo>
                    <a:pt x="558" y="358"/>
                  </a:lnTo>
                  <a:lnTo>
                    <a:pt x="557" y="358"/>
                  </a:lnTo>
                  <a:lnTo>
                    <a:pt x="557" y="356"/>
                  </a:lnTo>
                  <a:lnTo>
                    <a:pt x="556" y="356"/>
                  </a:lnTo>
                  <a:lnTo>
                    <a:pt x="554" y="356"/>
                  </a:lnTo>
                  <a:lnTo>
                    <a:pt x="556" y="356"/>
                  </a:lnTo>
                  <a:lnTo>
                    <a:pt x="556" y="358"/>
                  </a:lnTo>
                  <a:lnTo>
                    <a:pt x="557" y="358"/>
                  </a:lnTo>
                  <a:lnTo>
                    <a:pt x="558" y="358"/>
                  </a:lnTo>
                  <a:lnTo>
                    <a:pt x="558" y="359"/>
                  </a:lnTo>
                  <a:lnTo>
                    <a:pt x="557" y="359"/>
                  </a:lnTo>
                  <a:lnTo>
                    <a:pt x="558" y="359"/>
                  </a:lnTo>
                  <a:lnTo>
                    <a:pt x="557" y="359"/>
                  </a:lnTo>
                  <a:lnTo>
                    <a:pt x="558" y="359"/>
                  </a:lnTo>
                  <a:lnTo>
                    <a:pt x="557" y="359"/>
                  </a:lnTo>
                  <a:lnTo>
                    <a:pt x="557" y="360"/>
                  </a:lnTo>
                  <a:lnTo>
                    <a:pt x="556" y="360"/>
                  </a:lnTo>
                  <a:lnTo>
                    <a:pt x="556" y="359"/>
                  </a:lnTo>
                  <a:lnTo>
                    <a:pt x="554" y="359"/>
                  </a:lnTo>
                  <a:lnTo>
                    <a:pt x="556" y="359"/>
                  </a:lnTo>
                  <a:lnTo>
                    <a:pt x="556" y="360"/>
                  </a:lnTo>
                  <a:lnTo>
                    <a:pt x="557" y="360"/>
                  </a:lnTo>
                  <a:lnTo>
                    <a:pt x="558" y="360"/>
                  </a:lnTo>
                  <a:lnTo>
                    <a:pt x="558" y="359"/>
                  </a:lnTo>
                  <a:lnTo>
                    <a:pt x="558" y="360"/>
                  </a:lnTo>
                  <a:lnTo>
                    <a:pt x="559" y="360"/>
                  </a:lnTo>
                  <a:lnTo>
                    <a:pt x="558" y="360"/>
                  </a:lnTo>
                  <a:lnTo>
                    <a:pt x="559" y="360"/>
                  </a:lnTo>
                  <a:lnTo>
                    <a:pt x="558" y="360"/>
                  </a:lnTo>
                  <a:lnTo>
                    <a:pt x="558" y="362"/>
                  </a:lnTo>
                  <a:lnTo>
                    <a:pt x="557" y="362"/>
                  </a:lnTo>
                  <a:lnTo>
                    <a:pt x="558" y="362"/>
                  </a:lnTo>
                  <a:lnTo>
                    <a:pt x="557" y="362"/>
                  </a:lnTo>
                  <a:lnTo>
                    <a:pt x="556" y="362"/>
                  </a:lnTo>
                  <a:lnTo>
                    <a:pt x="554" y="362"/>
                  </a:lnTo>
                  <a:lnTo>
                    <a:pt x="554" y="363"/>
                  </a:lnTo>
                  <a:lnTo>
                    <a:pt x="553" y="363"/>
                  </a:lnTo>
                  <a:lnTo>
                    <a:pt x="553" y="362"/>
                  </a:lnTo>
                  <a:lnTo>
                    <a:pt x="553" y="363"/>
                  </a:lnTo>
                  <a:lnTo>
                    <a:pt x="552" y="363"/>
                  </a:lnTo>
                  <a:lnTo>
                    <a:pt x="552" y="364"/>
                  </a:lnTo>
                  <a:lnTo>
                    <a:pt x="550" y="365"/>
                  </a:lnTo>
                  <a:lnTo>
                    <a:pt x="550" y="367"/>
                  </a:lnTo>
                  <a:lnTo>
                    <a:pt x="550" y="365"/>
                  </a:lnTo>
                  <a:lnTo>
                    <a:pt x="550" y="367"/>
                  </a:lnTo>
                  <a:lnTo>
                    <a:pt x="549" y="367"/>
                  </a:lnTo>
                  <a:lnTo>
                    <a:pt x="548" y="367"/>
                  </a:lnTo>
                  <a:lnTo>
                    <a:pt x="547" y="367"/>
                  </a:lnTo>
                  <a:lnTo>
                    <a:pt x="547" y="368"/>
                  </a:lnTo>
                  <a:lnTo>
                    <a:pt x="547" y="367"/>
                  </a:lnTo>
                  <a:lnTo>
                    <a:pt x="547" y="368"/>
                  </a:lnTo>
                  <a:lnTo>
                    <a:pt x="545" y="368"/>
                  </a:lnTo>
                  <a:lnTo>
                    <a:pt x="544" y="369"/>
                  </a:lnTo>
                  <a:lnTo>
                    <a:pt x="544" y="370"/>
                  </a:lnTo>
                  <a:lnTo>
                    <a:pt x="543" y="372"/>
                  </a:lnTo>
                  <a:lnTo>
                    <a:pt x="543" y="370"/>
                  </a:lnTo>
                  <a:lnTo>
                    <a:pt x="543" y="372"/>
                  </a:lnTo>
                  <a:lnTo>
                    <a:pt x="543" y="373"/>
                  </a:lnTo>
                  <a:lnTo>
                    <a:pt x="542" y="373"/>
                  </a:lnTo>
                  <a:lnTo>
                    <a:pt x="540" y="374"/>
                  </a:lnTo>
                  <a:lnTo>
                    <a:pt x="539" y="374"/>
                  </a:lnTo>
                  <a:lnTo>
                    <a:pt x="539" y="376"/>
                  </a:lnTo>
                  <a:lnTo>
                    <a:pt x="538" y="376"/>
                  </a:lnTo>
                  <a:lnTo>
                    <a:pt x="538" y="377"/>
                  </a:lnTo>
                  <a:lnTo>
                    <a:pt x="536" y="377"/>
                  </a:lnTo>
                  <a:lnTo>
                    <a:pt x="536" y="376"/>
                  </a:lnTo>
                  <a:lnTo>
                    <a:pt x="536" y="377"/>
                  </a:lnTo>
                  <a:lnTo>
                    <a:pt x="536" y="376"/>
                  </a:lnTo>
                  <a:lnTo>
                    <a:pt x="535" y="376"/>
                  </a:lnTo>
                  <a:lnTo>
                    <a:pt x="535" y="377"/>
                  </a:lnTo>
                  <a:lnTo>
                    <a:pt x="535" y="376"/>
                  </a:lnTo>
                  <a:lnTo>
                    <a:pt x="535" y="377"/>
                  </a:lnTo>
                  <a:lnTo>
                    <a:pt x="536" y="377"/>
                  </a:lnTo>
                  <a:lnTo>
                    <a:pt x="535" y="377"/>
                  </a:lnTo>
                  <a:lnTo>
                    <a:pt x="536" y="377"/>
                  </a:lnTo>
                  <a:lnTo>
                    <a:pt x="536" y="378"/>
                  </a:lnTo>
                  <a:lnTo>
                    <a:pt x="535" y="378"/>
                  </a:lnTo>
                  <a:lnTo>
                    <a:pt x="535" y="377"/>
                  </a:lnTo>
                  <a:lnTo>
                    <a:pt x="534" y="376"/>
                  </a:lnTo>
                  <a:lnTo>
                    <a:pt x="534" y="377"/>
                  </a:lnTo>
                  <a:lnTo>
                    <a:pt x="535" y="377"/>
                  </a:lnTo>
                  <a:lnTo>
                    <a:pt x="534" y="377"/>
                  </a:lnTo>
                  <a:lnTo>
                    <a:pt x="535" y="377"/>
                  </a:lnTo>
                  <a:lnTo>
                    <a:pt x="535" y="378"/>
                  </a:lnTo>
                  <a:lnTo>
                    <a:pt x="534" y="378"/>
                  </a:lnTo>
                  <a:lnTo>
                    <a:pt x="535" y="378"/>
                  </a:lnTo>
                  <a:lnTo>
                    <a:pt x="534" y="378"/>
                  </a:lnTo>
                  <a:lnTo>
                    <a:pt x="534" y="379"/>
                  </a:lnTo>
                  <a:lnTo>
                    <a:pt x="534" y="381"/>
                  </a:lnTo>
                  <a:lnTo>
                    <a:pt x="533" y="381"/>
                  </a:lnTo>
                  <a:lnTo>
                    <a:pt x="533" y="379"/>
                  </a:lnTo>
                  <a:lnTo>
                    <a:pt x="533" y="381"/>
                  </a:lnTo>
                  <a:lnTo>
                    <a:pt x="531" y="381"/>
                  </a:lnTo>
                  <a:lnTo>
                    <a:pt x="533" y="381"/>
                  </a:lnTo>
                  <a:lnTo>
                    <a:pt x="533" y="382"/>
                  </a:lnTo>
                  <a:lnTo>
                    <a:pt x="531" y="382"/>
                  </a:lnTo>
                  <a:lnTo>
                    <a:pt x="531" y="383"/>
                  </a:lnTo>
                  <a:lnTo>
                    <a:pt x="531" y="384"/>
                  </a:lnTo>
                  <a:lnTo>
                    <a:pt x="531" y="386"/>
                  </a:lnTo>
                  <a:lnTo>
                    <a:pt x="531" y="384"/>
                  </a:lnTo>
                  <a:lnTo>
                    <a:pt x="531" y="386"/>
                  </a:lnTo>
                  <a:lnTo>
                    <a:pt x="530" y="386"/>
                  </a:lnTo>
                  <a:lnTo>
                    <a:pt x="531" y="386"/>
                  </a:lnTo>
                  <a:lnTo>
                    <a:pt x="530" y="386"/>
                  </a:lnTo>
                  <a:lnTo>
                    <a:pt x="531" y="386"/>
                  </a:lnTo>
                  <a:lnTo>
                    <a:pt x="531" y="387"/>
                  </a:lnTo>
                  <a:lnTo>
                    <a:pt x="530" y="387"/>
                  </a:lnTo>
                  <a:lnTo>
                    <a:pt x="531" y="387"/>
                  </a:lnTo>
                  <a:lnTo>
                    <a:pt x="530" y="387"/>
                  </a:lnTo>
                  <a:lnTo>
                    <a:pt x="531" y="387"/>
                  </a:lnTo>
                  <a:lnTo>
                    <a:pt x="530" y="387"/>
                  </a:lnTo>
                  <a:lnTo>
                    <a:pt x="531" y="387"/>
                  </a:lnTo>
                  <a:lnTo>
                    <a:pt x="531" y="388"/>
                  </a:lnTo>
                  <a:lnTo>
                    <a:pt x="530" y="388"/>
                  </a:lnTo>
                  <a:lnTo>
                    <a:pt x="531" y="388"/>
                  </a:lnTo>
                  <a:lnTo>
                    <a:pt x="531" y="390"/>
                  </a:lnTo>
                  <a:lnTo>
                    <a:pt x="531" y="391"/>
                  </a:lnTo>
                  <a:lnTo>
                    <a:pt x="531" y="392"/>
                  </a:lnTo>
                  <a:lnTo>
                    <a:pt x="531" y="393"/>
                  </a:lnTo>
                  <a:lnTo>
                    <a:pt x="531" y="392"/>
                  </a:lnTo>
                  <a:lnTo>
                    <a:pt x="531" y="393"/>
                  </a:lnTo>
                  <a:lnTo>
                    <a:pt x="533" y="393"/>
                  </a:lnTo>
                  <a:lnTo>
                    <a:pt x="533" y="395"/>
                  </a:lnTo>
                  <a:lnTo>
                    <a:pt x="533" y="396"/>
                  </a:lnTo>
                  <a:lnTo>
                    <a:pt x="534" y="397"/>
                  </a:lnTo>
                  <a:lnTo>
                    <a:pt x="534" y="399"/>
                  </a:lnTo>
                  <a:lnTo>
                    <a:pt x="535" y="400"/>
                  </a:lnTo>
                  <a:lnTo>
                    <a:pt x="535" y="401"/>
                  </a:lnTo>
                  <a:lnTo>
                    <a:pt x="536" y="401"/>
                  </a:lnTo>
                  <a:lnTo>
                    <a:pt x="536" y="402"/>
                  </a:lnTo>
                  <a:lnTo>
                    <a:pt x="535" y="402"/>
                  </a:lnTo>
                  <a:lnTo>
                    <a:pt x="535" y="404"/>
                  </a:lnTo>
                  <a:lnTo>
                    <a:pt x="536" y="404"/>
                  </a:lnTo>
                  <a:lnTo>
                    <a:pt x="536" y="405"/>
                  </a:lnTo>
                  <a:lnTo>
                    <a:pt x="535" y="404"/>
                  </a:lnTo>
                  <a:lnTo>
                    <a:pt x="535" y="402"/>
                  </a:lnTo>
                  <a:lnTo>
                    <a:pt x="535" y="401"/>
                  </a:lnTo>
                  <a:lnTo>
                    <a:pt x="535" y="400"/>
                  </a:lnTo>
                  <a:lnTo>
                    <a:pt x="534" y="400"/>
                  </a:lnTo>
                  <a:lnTo>
                    <a:pt x="534" y="401"/>
                  </a:lnTo>
                  <a:lnTo>
                    <a:pt x="535" y="401"/>
                  </a:lnTo>
                  <a:lnTo>
                    <a:pt x="535" y="402"/>
                  </a:lnTo>
                  <a:lnTo>
                    <a:pt x="536" y="405"/>
                  </a:lnTo>
                  <a:lnTo>
                    <a:pt x="536" y="406"/>
                  </a:lnTo>
                  <a:lnTo>
                    <a:pt x="536" y="407"/>
                  </a:lnTo>
                  <a:lnTo>
                    <a:pt x="538" y="410"/>
                  </a:lnTo>
                  <a:lnTo>
                    <a:pt x="538" y="409"/>
                  </a:lnTo>
                  <a:lnTo>
                    <a:pt x="538" y="410"/>
                  </a:lnTo>
                  <a:lnTo>
                    <a:pt x="539" y="411"/>
                  </a:lnTo>
                  <a:lnTo>
                    <a:pt x="538" y="411"/>
                  </a:lnTo>
                  <a:lnTo>
                    <a:pt x="539" y="411"/>
                  </a:lnTo>
                  <a:lnTo>
                    <a:pt x="539" y="413"/>
                  </a:lnTo>
                  <a:lnTo>
                    <a:pt x="539" y="414"/>
                  </a:lnTo>
                  <a:lnTo>
                    <a:pt x="539" y="415"/>
                  </a:lnTo>
                  <a:lnTo>
                    <a:pt x="538" y="416"/>
                  </a:lnTo>
                  <a:lnTo>
                    <a:pt x="538" y="418"/>
                  </a:lnTo>
                  <a:lnTo>
                    <a:pt x="538" y="419"/>
                  </a:lnTo>
                  <a:lnTo>
                    <a:pt x="538" y="420"/>
                  </a:lnTo>
                  <a:lnTo>
                    <a:pt x="536" y="420"/>
                  </a:lnTo>
                  <a:lnTo>
                    <a:pt x="538" y="420"/>
                  </a:lnTo>
                  <a:lnTo>
                    <a:pt x="536" y="420"/>
                  </a:lnTo>
                  <a:lnTo>
                    <a:pt x="538" y="420"/>
                  </a:lnTo>
                  <a:lnTo>
                    <a:pt x="536" y="420"/>
                  </a:lnTo>
                  <a:lnTo>
                    <a:pt x="536" y="421"/>
                  </a:lnTo>
                  <a:lnTo>
                    <a:pt x="535" y="421"/>
                  </a:lnTo>
                  <a:lnTo>
                    <a:pt x="534" y="421"/>
                  </a:lnTo>
                  <a:lnTo>
                    <a:pt x="533" y="421"/>
                  </a:lnTo>
                  <a:lnTo>
                    <a:pt x="533" y="420"/>
                  </a:lnTo>
                  <a:lnTo>
                    <a:pt x="533" y="421"/>
                  </a:lnTo>
                  <a:lnTo>
                    <a:pt x="534" y="421"/>
                  </a:lnTo>
                  <a:lnTo>
                    <a:pt x="533" y="420"/>
                  </a:lnTo>
                  <a:lnTo>
                    <a:pt x="533" y="419"/>
                  </a:lnTo>
                  <a:lnTo>
                    <a:pt x="531" y="419"/>
                  </a:lnTo>
                  <a:lnTo>
                    <a:pt x="531" y="418"/>
                  </a:lnTo>
                  <a:lnTo>
                    <a:pt x="530" y="418"/>
                  </a:lnTo>
                  <a:lnTo>
                    <a:pt x="529" y="418"/>
                  </a:lnTo>
                  <a:lnTo>
                    <a:pt x="530" y="418"/>
                  </a:lnTo>
                  <a:lnTo>
                    <a:pt x="530" y="416"/>
                  </a:lnTo>
                  <a:lnTo>
                    <a:pt x="529" y="416"/>
                  </a:lnTo>
                  <a:lnTo>
                    <a:pt x="529" y="415"/>
                  </a:lnTo>
                  <a:lnTo>
                    <a:pt x="529" y="414"/>
                  </a:lnTo>
                  <a:lnTo>
                    <a:pt x="528" y="414"/>
                  </a:lnTo>
                  <a:lnTo>
                    <a:pt x="529" y="414"/>
                  </a:lnTo>
                  <a:lnTo>
                    <a:pt x="529" y="413"/>
                  </a:lnTo>
                  <a:lnTo>
                    <a:pt x="529" y="414"/>
                  </a:lnTo>
                  <a:lnTo>
                    <a:pt x="528" y="414"/>
                  </a:lnTo>
                  <a:lnTo>
                    <a:pt x="528" y="413"/>
                  </a:lnTo>
                  <a:lnTo>
                    <a:pt x="528" y="411"/>
                  </a:lnTo>
                  <a:lnTo>
                    <a:pt x="526" y="411"/>
                  </a:lnTo>
                  <a:lnTo>
                    <a:pt x="526" y="410"/>
                  </a:lnTo>
                  <a:lnTo>
                    <a:pt x="526" y="411"/>
                  </a:lnTo>
                  <a:lnTo>
                    <a:pt x="528" y="411"/>
                  </a:lnTo>
                  <a:lnTo>
                    <a:pt x="528" y="413"/>
                  </a:lnTo>
                  <a:lnTo>
                    <a:pt x="528" y="411"/>
                  </a:lnTo>
                  <a:lnTo>
                    <a:pt x="528" y="413"/>
                  </a:lnTo>
                  <a:lnTo>
                    <a:pt x="528" y="411"/>
                  </a:lnTo>
                  <a:lnTo>
                    <a:pt x="526" y="411"/>
                  </a:lnTo>
                  <a:lnTo>
                    <a:pt x="525" y="410"/>
                  </a:lnTo>
                  <a:lnTo>
                    <a:pt x="525" y="409"/>
                  </a:lnTo>
                  <a:lnTo>
                    <a:pt x="525" y="410"/>
                  </a:lnTo>
                  <a:lnTo>
                    <a:pt x="525" y="409"/>
                  </a:lnTo>
                  <a:lnTo>
                    <a:pt x="525" y="407"/>
                  </a:lnTo>
                  <a:lnTo>
                    <a:pt x="524" y="407"/>
                  </a:lnTo>
                  <a:lnTo>
                    <a:pt x="525" y="407"/>
                  </a:lnTo>
                  <a:lnTo>
                    <a:pt x="524" y="407"/>
                  </a:lnTo>
                  <a:lnTo>
                    <a:pt x="525" y="407"/>
                  </a:lnTo>
                  <a:lnTo>
                    <a:pt x="525" y="406"/>
                  </a:lnTo>
                  <a:lnTo>
                    <a:pt x="526" y="406"/>
                  </a:lnTo>
                  <a:lnTo>
                    <a:pt x="526" y="405"/>
                  </a:lnTo>
                  <a:lnTo>
                    <a:pt x="525" y="405"/>
                  </a:lnTo>
                  <a:lnTo>
                    <a:pt x="525" y="406"/>
                  </a:lnTo>
                  <a:lnTo>
                    <a:pt x="525" y="405"/>
                  </a:lnTo>
                  <a:lnTo>
                    <a:pt x="524" y="405"/>
                  </a:lnTo>
                  <a:lnTo>
                    <a:pt x="525" y="405"/>
                  </a:lnTo>
                  <a:lnTo>
                    <a:pt x="524" y="405"/>
                  </a:lnTo>
                  <a:lnTo>
                    <a:pt x="525" y="405"/>
                  </a:lnTo>
                  <a:lnTo>
                    <a:pt x="525" y="406"/>
                  </a:lnTo>
                  <a:lnTo>
                    <a:pt x="524" y="406"/>
                  </a:lnTo>
                  <a:lnTo>
                    <a:pt x="524" y="405"/>
                  </a:lnTo>
                  <a:lnTo>
                    <a:pt x="524" y="404"/>
                  </a:lnTo>
                  <a:lnTo>
                    <a:pt x="524" y="402"/>
                  </a:lnTo>
                  <a:lnTo>
                    <a:pt x="525" y="402"/>
                  </a:lnTo>
                  <a:lnTo>
                    <a:pt x="525" y="401"/>
                  </a:lnTo>
                  <a:lnTo>
                    <a:pt x="525" y="400"/>
                  </a:lnTo>
                  <a:lnTo>
                    <a:pt x="524" y="400"/>
                  </a:lnTo>
                  <a:lnTo>
                    <a:pt x="525" y="400"/>
                  </a:lnTo>
                  <a:lnTo>
                    <a:pt x="525" y="399"/>
                  </a:lnTo>
                  <a:lnTo>
                    <a:pt x="524" y="399"/>
                  </a:lnTo>
                  <a:lnTo>
                    <a:pt x="524" y="397"/>
                  </a:lnTo>
                  <a:lnTo>
                    <a:pt x="522" y="397"/>
                  </a:lnTo>
                  <a:lnTo>
                    <a:pt x="522" y="396"/>
                  </a:lnTo>
                  <a:lnTo>
                    <a:pt x="521" y="396"/>
                  </a:lnTo>
                  <a:lnTo>
                    <a:pt x="521" y="395"/>
                  </a:lnTo>
                  <a:lnTo>
                    <a:pt x="520" y="395"/>
                  </a:lnTo>
                  <a:lnTo>
                    <a:pt x="520" y="393"/>
                  </a:lnTo>
                  <a:lnTo>
                    <a:pt x="519" y="393"/>
                  </a:lnTo>
                  <a:lnTo>
                    <a:pt x="519" y="392"/>
                  </a:lnTo>
                  <a:lnTo>
                    <a:pt x="517" y="392"/>
                  </a:lnTo>
                  <a:lnTo>
                    <a:pt x="517" y="391"/>
                  </a:lnTo>
                  <a:lnTo>
                    <a:pt x="517" y="392"/>
                  </a:lnTo>
                  <a:lnTo>
                    <a:pt x="516" y="392"/>
                  </a:lnTo>
                  <a:lnTo>
                    <a:pt x="516" y="391"/>
                  </a:lnTo>
                  <a:lnTo>
                    <a:pt x="516" y="392"/>
                  </a:lnTo>
                  <a:lnTo>
                    <a:pt x="516" y="391"/>
                  </a:lnTo>
                  <a:lnTo>
                    <a:pt x="516" y="392"/>
                  </a:lnTo>
                  <a:lnTo>
                    <a:pt x="515" y="392"/>
                  </a:lnTo>
                  <a:lnTo>
                    <a:pt x="515" y="393"/>
                  </a:lnTo>
                  <a:lnTo>
                    <a:pt x="515" y="392"/>
                  </a:lnTo>
                  <a:lnTo>
                    <a:pt x="514" y="393"/>
                  </a:lnTo>
                  <a:lnTo>
                    <a:pt x="512" y="393"/>
                  </a:lnTo>
                  <a:lnTo>
                    <a:pt x="511" y="393"/>
                  </a:lnTo>
                  <a:lnTo>
                    <a:pt x="511" y="395"/>
                  </a:lnTo>
                  <a:lnTo>
                    <a:pt x="510" y="395"/>
                  </a:lnTo>
                  <a:lnTo>
                    <a:pt x="510" y="393"/>
                  </a:lnTo>
                  <a:lnTo>
                    <a:pt x="510" y="395"/>
                  </a:lnTo>
                  <a:lnTo>
                    <a:pt x="510" y="393"/>
                  </a:lnTo>
                  <a:lnTo>
                    <a:pt x="510" y="395"/>
                  </a:lnTo>
                  <a:lnTo>
                    <a:pt x="510" y="393"/>
                  </a:lnTo>
                  <a:lnTo>
                    <a:pt x="510" y="392"/>
                  </a:lnTo>
                  <a:lnTo>
                    <a:pt x="508" y="392"/>
                  </a:lnTo>
                  <a:lnTo>
                    <a:pt x="510" y="392"/>
                  </a:lnTo>
                  <a:lnTo>
                    <a:pt x="508" y="392"/>
                  </a:lnTo>
                  <a:lnTo>
                    <a:pt x="508" y="391"/>
                  </a:lnTo>
                  <a:lnTo>
                    <a:pt x="508" y="392"/>
                  </a:lnTo>
                  <a:lnTo>
                    <a:pt x="510" y="392"/>
                  </a:lnTo>
                  <a:lnTo>
                    <a:pt x="508" y="392"/>
                  </a:lnTo>
                  <a:lnTo>
                    <a:pt x="508" y="391"/>
                  </a:lnTo>
                  <a:lnTo>
                    <a:pt x="507" y="391"/>
                  </a:lnTo>
                  <a:lnTo>
                    <a:pt x="508" y="391"/>
                  </a:lnTo>
                  <a:lnTo>
                    <a:pt x="508" y="390"/>
                  </a:lnTo>
                  <a:lnTo>
                    <a:pt x="508" y="391"/>
                  </a:lnTo>
                  <a:lnTo>
                    <a:pt x="507" y="391"/>
                  </a:lnTo>
                  <a:lnTo>
                    <a:pt x="507" y="390"/>
                  </a:lnTo>
                  <a:lnTo>
                    <a:pt x="507" y="391"/>
                  </a:lnTo>
                  <a:lnTo>
                    <a:pt x="508" y="391"/>
                  </a:lnTo>
                  <a:lnTo>
                    <a:pt x="507" y="391"/>
                  </a:lnTo>
                  <a:lnTo>
                    <a:pt x="506" y="390"/>
                  </a:lnTo>
                  <a:lnTo>
                    <a:pt x="505" y="390"/>
                  </a:lnTo>
                  <a:lnTo>
                    <a:pt x="503" y="390"/>
                  </a:lnTo>
                  <a:lnTo>
                    <a:pt x="505" y="390"/>
                  </a:lnTo>
                  <a:lnTo>
                    <a:pt x="506" y="390"/>
                  </a:lnTo>
                  <a:lnTo>
                    <a:pt x="505" y="390"/>
                  </a:lnTo>
                  <a:lnTo>
                    <a:pt x="505" y="388"/>
                  </a:lnTo>
                  <a:lnTo>
                    <a:pt x="505" y="390"/>
                  </a:lnTo>
                  <a:lnTo>
                    <a:pt x="503" y="390"/>
                  </a:lnTo>
                  <a:lnTo>
                    <a:pt x="505" y="388"/>
                  </a:lnTo>
                  <a:lnTo>
                    <a:pt x="503" y="388"/>
                  </a:lnTo>
                  <a:lnTo>
                    <a:pt x="503" y="390"/>
                  </a:lnTo>
                  <a:lnTo>
                    <a:pt x="503" y="388"/>
                  </a:lnTo>
                  <a:lnTo>
                    <a:pt x="503" y="390"/>
                  </a:lnTo>
                  <a:lnTo>
                    <a:pt x="502" y="390"/>
                  </a:lnTo>
                  <a:lnTo>
                    <a:pt x="501" y="390"/>
                  </a:lnTo>
                  <a:lnTo>
                    <a:pt x="500" y="390"/>
                  </a:lnTo>
                  <a:lnTo>
                    <a:pt x="501" y="390"/>
                  </a:lnTo>
                  <a:lnTo>
                    <a:pt x="501" y="388"/>
                  </a:lnTo>
                  <a:lnTo>
                    <a:pt x="501" y="390"/>
                  </a:lnTo>
                  <a:lnTo>
                    <a:pt x="501" y="388"/>
                  </a:lnTo>
                  <a:lnTo>
                    <a:pt x="500" y="388"/>
                  </a:lnTo>
                  <a:lnTo>
                    <a:pt x="500" y="390"/>
                  </a:lnTo>
                  <a:lnTo>
                    <a:pt x="498" y="391"/>
                  </a:lnTo>
                  <a:lnTo>
                    <a:pt x="498" y="390"/>
                  </a:lnTo>
                  <a:lnTo>
                    <a:pt x="500" y="390"/>
                  </a:lnTo>
                  <a:lnTo>
                    <a:pt x="498" y="390"/>
                  </a:lnTo>
                  <a:lnTo>
                    <a:pt x="497" y="390"/>
                  </a:lnTo>
                  <a:lnTo>
                    <a:pt x="498" y="390"/>
                  </a:lnTo>
                  <a:lnTo>
                    <a:pt x="498" y="391"/>
                  </a:lnTo>
                  <a:lnTo>
                    <a:pt x="497" y="391"/>
                  </a:lnTo>
                  <a:lnTo>
                    <a:pt x="496" y="391"/>
                  </a:lnTo>
                  <a:lnTo>
                    <a:pt x="497" y="391"/>
                  </a:lnTo>
                  <a:lnTo>
                    <a:pt x="497" y="390"/>
                  </a:lnTo>
                  <a:lnTo>
                    <a:pt x="496" y="390"/>
                  </a:lnTo>
                  <a:lnTo>
                    <a:pt x="497" y="390"/>
                  </a:lnTo>
                  <a:lnTo>
                    <a:pt x="496" y="390"/>
                  </a:lnTo>
                  <a:lnTo>
                    <a:pt x="496" y="388"/>
                  </a:lnTo>
                  <a:lnTo>
                    <a:pt x="496" y="387"/>
                  </a:lnTo>
                  <a:lnTo>
                    <a:pt x="496" y="388"/>
                  </a:lnTo>
                  <a:lnTo>
                    <a:pt x="494" y="388"/>
                  </a:lnTo>
                  <a:lnTo>
                    <a:pt x="494" y="390"/>
                  </a:lnTo>
                  <a:lnTo>
                    <a:pt x="493" y="390"/>
                  </a:lnTo>
                  <a:lnTo>
                    <a:pt x="492" y="390"/>
                  </a:lnTo>
                  <a:lnTo>
                    <a:pt x="491" y="390"/>
                  </a:lnTo>
                  <a:lnTo>
                    <a:pt x="489" y="390"/>
                  </a:lnTo>
                  <a:lnTo>
                    <a:pt x="488" y="390"/>
                  </a:lnTo>
                  <a:lnTo>
                    <a:pt x="488" y="391"/>
                  </a:lnTo>
                  <a:lnTo>
                    <a:pt x="487" y="391"/>
                  </a:lnTo>
                  <a:lnTo>
                    <a:pt x="486" y="391"/>
                  </a:lnTo>
                  <a:lnTo>
                    <a:pt x="484" y="391"/>
                  </a:lnTo>
                  <a:lnTo>
                    <a:pt x="484" y="390"/>
                  </a:lnTo>
                  <a:lnTo>
                    <a:pt x="483" y="390"/>
                  </a:lnTo>
                  <a:lnTo>
                    <a:pt x="483" y="391"/>
                  </a:lnTo>
                  <a:lnTo>
                    <a:pt x="482" y="391"/>
                  </a:lnTo>
                  <a:lnTo>
                    <a:pt x="483" y="392"/>
                  </a:lnTo>
                  <a:lnTo>
                    <a:pt x="484" y="392"/>
                  </a:lnTo>
                  <a:lnTo>
                    <a:pt x="486" y="392"/>
                  </a:lnTo>
                  <a:lnTo>
                    <a:pt x="486" y="391"/>
                  </a:lnTo>
                  <a:lnTo>
                    <a:pt x="487" y="391"/>
                  </a:lnTo>
                  <a:lnTo>
                    <a:pt x="486" y="391"/>
                  </a:lnTo>
                  <a:lnTo>
                    <a:pt x="487" y="391"/>
                  </a:lnTo>
                  <a:lnTo>
                    <a:pt x="487" y="392"/>
                  </a:lnTo>
                  <a:lnTo>
                    <a:pt x="486" y="392"/>
                  </a:lnTo>
                  <a:lnTo>
                    <a:pt x="487" y="393"/>
                  </a:lnTo>
                  <a:lnTo>
                    <a:pt x="487" y="392"/>
                  </a:lnTo>
                  <a:lnTo>
                    <a:pt x="488" y="392"/>
                  </a:lnTo>
                  <a:lnTo>
                    <a:pt x="488" y="393"/>
                  </a:lnTo>
                  <a:lnTo>
                    <a:pt x="487" y="393"/>
                  </a:lnTo>
                  <a:lnTo>
                    <a:pt x="487" y="395"/>
                  </a:lnTo>
                  <a:lnTo>
                    <a:pt x="487" y="393"/>
                  </a:lnTo>
                  <a:lnTo>
                    <a:pt x="486" y="393"/>
                  </a:lnTo>
                  <a:lnTo>
                    <a:pt x="487" y="393"/>
                  </a:lnTo>
                  <a:lnTo>
                    <a:pt x="487" y="395"/>
                  </a:lnTo>
                  <a:lnTo>
                    <a:pt x="486" y="395"/>
                  </a:lnTo>
                  <a:lnTo>
                    <a:pt x="487" y="395"/>
                  </a:lnTo>
                  <a:lnTo>
                    <a:pt x="487" y="396"/>
                  </a:lnTo>
                  <a:lnTo>
                    <a:pt x="488" y="396"/>
                  </a:lnTo>
                  <a:lnTo>
                    <a:pt x="489" y="396"/>
                  </a:lnTo>
                  <a:lnTo>
                    <a:pt x="489" y="397"/>
                  </a:lnTo>
                  <a:lnTo>
                    <a:pt x="489" y="399"/>
                  </a:lnTo>
                  <a:lnTo>
                    <a:pt x="489" y="397"/>
                  </a:lnTo>
                  <a:lnTo>
                    <a:pt x="489" y="399"/>
                  </a:lnTo>
                  <a:lnTo>
                    <a:pt x="489" y="397"/>
                  </a:lnTo>
                  <a:lnTo>
                    <a:pt x="488" y="397"/>
                  </a:lnTo>
                  <a:lnTo>
                    <a:pt x="488" y="399"/>
                  </a:lnTo>
                  <a:lnTo>
                    <a:pt x="488" y="397"/>
                  </a:lnTo>
                  <a:lnTo>
                    <a:pt x="487" y="397"/>
                  </a:lnTo>
                  <a:lnTo>
                    <a:pt x="488" y="397"/>
                  </a:lnTo>
                  <a:lnTo>
                    <a:pt x="487" y="397"/>
                  </a:lnTo>
                  <a:lnTo>
                    <a:pt x="487" y="396"/>
                  </a:lnTo>
                  <a:lnTo>
                    <a:pt x="486" y="396"/>
                  </a:lnTo>
                  <a:lnTo>
                    <a:pt x="484" y="396"/>
                  </a:lnTo>
                  <a:lnTo>
                    <a:pt x="484" y="395"/>
                  </a:lnTo>
                  <a:lnTo>
                    <a:pt x="483" y="395"/>
                  </a:lnTo>
                  <a:lnTo>
                    <a:pt x="484" y="396"/>
                  </a:lnTo>
                  <a:lnTo>
                    <a:pt x="484" y="397"/>
                  </a:lnTo>
                  <a:lnTo>
                    <a:pt x="483" y="397"/>
                  </a:lnTo>
                  <a:lnTo>
                    <a:pt x="483" y="396"/>
                  </a:lnTo>
                  <a:lnTo>
                    <a:pt x="483" y="397"/>
                  </a:lnTo>
                  <a:lnTo>
                    <a:pt x="483" y="396"/>
                  </a:lnTo>
                  <a:lnTo>
                    <a:pt x="482" y="396"/>
                  </a:lnTo>
                  <a:lnTo>
                    <a:pt x="482" y="397"/>
                  </a:lnTo>
                  <a:lnTo>
                    <a:pt x="480" y="397"/>
                  </a:lnTo>
                  <a:lnTo>
                    <a:pt x="482" y="397"/>
                  </a:lnTo>
                  <a:lnTo>
                    <a:pt x="480" y="397"/>
                  </a:lnTo>
                  <a:lnTo>
                    <a:pt x="479" y="397"/>
                  </a:lnTo>
                  <a:lnTo>
                    <a:pt x="478" y="397"/>
                  </a:lnTo>
                  <a:lnTo>
                    <a:pt x="478" y="396"/>
                  </a:lnTo>
                  <a:lnTo>
                    <a:pt x="477" y="396"/>
                  </a:lnTo>
                  <a:lnTo>
                    <a:pt x="478" y="396"/>
                  </a:lnTo>
                  <a:lnTo>
                    <a:pt x="478" y="397"/>
                  </a:lnTo>
                  <a:lnTo>
                    <a:pt x="478" y="396"/>
                  </a:lnTo>
                  <a:lnTo>
                    <a:pt x="478" y="395"/>
                  </a:lnTo>
                  <a:lnTo>
                    <a:pt x="478" y="396"/>
                  </a:lnTo>
                  <a:lnTo>
                    <a:pt x="478" y="395"/>
                  </a:lnTo>
                  <a:lnTo>
                    <a:pt x="477" y="395"/>
                  </a:lnTo>
                  <a:lnTo>
                    <a:pt x="475" y="395"/>
                  </a:lnTo>
                  <a:lnTo>
                    <a:pt x="475" y="393"/>
                  </a:lnTo>
                  <a:lnTo>
                    <a:pt x="474" y="393"/>
                  </a:lnTo>
                  <a:lnTo>
                    <a:pt x="473" y="393"/>
                  </a:lnTo>
                  <a:lnTo>
                    <a:pt x="473" y="395"/>
                  </a:lnTo>
                  <a:lnTo>
                    <a:pt x="474" y="395"/>
                  </a:lnTo>
                  <a:lnTo>
                    <a:pt x="473" y="395"/>
                  </a:lnTo>
                  <a:lnTo>
                    <a:pt x="472" y="395"/>
                  </a:lnTo>
                  <a:lnTo>
                    <a:pt x="470" y="395"/>
                  </a:lnTo>
                  <a:lnTo>
                    <a:pt x="469" y="395"/>
                  </a:lnTo>
                  <a:lnTo>
                    <a:pt x="469" y="393"/>
                  </a:lnTo>
                  <a:lnTo>
                    <a:pt x="468" y="393"/>
                  </a:lnTo>
                  <a:lnTo>
                    <a:pt x="466" y="393"/>
                  </a:lnTo>
                  <a:lnTo>
                    <a:pt x="465" y="393"/>
                  </a:lnTo>
                  <a:lnTo>
                    <a:pt x="464" y="393"/>
                  </a:lnTo>
                  <a:lnTo>
                    <a:pt x="464" y="392"/>
                  </a:lnTo>
                  <a:lnTo>
                    <a:pt x="463" y="393"/>
                  </a:lnTo>
                  <a:lnTo>
                    <a:pt x="464" y="393"/>
                  </a:lnTo>
                  <a:lnTo>
                    <a:pt x="464" y="395"/>
                  </a:lnTo>
                  <a:lnTo>
                    <a:pt x="463" y="395"/>
                  </a:lnTo>
                  <a:lnTo>
                    <a:pt x="461" y="395"/>
                  </a:lnTo>
                  <a:lnTo>
                    <a:pt x="459" y="396"/>
                  </a:lnTo>
                  <a:lnTo>
                    <a:pt x="459" y="395"/>
                  </a:lnTo>
                  <a:lnTo>
                    <a:pt x="460" y="395"/>
                  </a:lnTo>
                  <a:lnTo>
                    <a:pt x="459" y="395"/>
                  </a:lnTo>
                  <a:lnTo>
                    <a:pt x="459" y="393"/>
                  </a:lnTo>
                  <a:lnTo>
                    <a:pt x="457" y="395"/>
                  </a:lnTo>
                  <a:lnTo>
                    <a:pt x="457" y="393"/>
                  </a:lnTo>
                  <a:lnTo>
                    <a:pt x="457" y="395"/>
                  </a:lnTo>
                  <a:lnTo>
                    <a:pt x="457" y="396"/>
                  </a:lnTo>
                  <a:lnTo>
                    <a:pt x="459" y="396"/>
                  </a:lnTo>
                  <a:lnTo>
                    <a:pt x="457" y="396"/>
                  </a:lnTo>
                  <a:lnTo>
                    <a:pt x="457" y="397"/>
                  </a:lnTo>
                  <a:lnTo>
                    <a:pt x="456" y="397"/>
                  </a:lnTo>
                  <a:lnTo>
                    <a:pt x="456" y="399"/>
                  </a:lnTo>
                  <a:lnTo>
                    <a:pt x="455" y="399"/>
                  </a:lnTo>
                  <a:lnTo>
                    <a:pt x="455" y="400"/>
                  </a:lnTo>
                  <a:lnTo>
                    <a:pt x="454" y="400"/>
                  </a:lnTo>
                  <a:lnTo>
                    <a:pt x="452" y="400"/>
                  </a:lnTo>
                  <a:lnTo>
                    <a:pt x="452" y="401"/>
                  </a:lnTo>
                  <a:lnTo>
                    <a:pt x="452" y="400"/>
                  </a:lnTo>
                  <a:lnTo>
                    <a:pt x="454" y="400"/>
                  </a:lnTo>
                  <a:lnTo>
                    <a:pt x="452" y="401"/>
                  </a:lnTo>
                  <a:lnTo>
                    <a:pt x="451" y="401"/>
                  </a:lnTo>
                  <a:lnTo>
                    <a:pt x="452" y="401"/>
                  </a:lnTo>
                  <a:lnTo>
                    <a:pt x="451" y="401"/>
                  </a:lnTo>
                  <a:lnTo>
                    <a:pt x="451" y="400"/>
                  </a:lnTo>
                  <a:lnTo>
                    <a:pt x="450" y="400"/>
                  </a:lnTo>
                  <a:lnTo>
                    <a:pt x="450" y="401"/>
                  </a:lnTo>
                  <a:lnTo>
                    <a:pt x="450" y="400"/>
                  </a:lnTo>
                  <a:lnTo>
                    <a:pt x="450" y="401"/>
                  </a:lnTo>
                  <a:lnTo>
                    <a:pt x="449" y="401"/>
                  </a:lnTo>
                  <a:lnTo>
                    <a:pt x="450" y="401"/>
                  </a:lnTo>
                  <a:lnTo>
                    <a:pt x="449" y="401"/>
                  </a:lnTo>
                  <a:lnTo>
                    <a:pt x="449" y="400"/>
                  </a:lnTo>
                  <a:lnTo>
                    <a:pt x="449" y="401"/>
                  </a:lnTo>
                  <a:lnTo>
                    <a:pt x="450" y="401"/>
                  </a:lnTo>
                  <a:lnTo>
                    <a:pt x="450" y="402"/>
                  </a:lnTo>
                  <a:lnTo>
                    <a:pt x="449" y="402"/>
                  </a:lnTo>
                  <a:lnTo>
                    <a:pt x="447" y="402"/>
                  </a:lnTo>
                  <a:lnTo>
                    <a:pt x="447" y="401"/>
                  </a:lnTo>
                  <a:lnTo>
                    <a:pt x="447" y="402"/>
                  </a:lnTo>
                  <a:lnTo>
                    <a:pt x="447" y="404"/>
                  </a:lnTo>
                  <a:lnTo>
                    <a:pt x="447" y="402"/>
                  </a:lnTo>
                  <a:lnTo>
                    <a:pt x="447" y="404"/>
                  </a:lnTo>
                  <a:lnTo>
                    <a:pt x="446" y="404"/>
                  </a:lnTo>
                  <a:lnTo>
                    <a:pt x="447" y="404"/>
                  </a:lnTo>
                  <a:lnTo>
                    <a:pt x="446" y="404"/>
                  </a:lnTo>
                  <a:lnTo>
                    <a:pt x="445" y="404"/>
                  </a:lnTo>
                  <a:lnTo>
                    <a:pt x="446" y="404"/>
                  </a:lnTo>
                  <a:lnTo>
                    <a:pt x="446" y="405"/>
                  </a:lnTo>
                  <a:lnTo>
                    <a:pt x="446" y="404"/>
                  </a:lnTo>
                  <a:lnTo>
                    <a:pt x="446" y="405"/>
                  </a:lnTo>
                  <a:lnTo>
                    <a:pt x="446" y="406"/>
                  </a:lnTo>
                  <a:lnTo>
                    <a:pt x="445" y="406"/>
                  </a:lnTo>
                  <a:lnTo>
                    <a:pt x="445" y="405"/>
                  </a:lnTo>
                  <a:lnTo>
                    <a:pt x="443" y="405"/>
                  </a:lnTo>
                  <a:lnTo>
                    <a:pt x="443" y="406"/>
                  </a:lnTo>
                  <a:lnTo>
                    <a:pt x="445" y="406"/>
                  </a:lnTo>
                  <a:lnTo>
                    <a:pt x="445" y="405"/>
                  </a:lnTo>
                  <a:lnTo>
                    <a:pt x="445" y="406"/>
                  </a:lnTo>
                  <a:lnTo>
                    <a:pt x="445" y="407"/>
                  </a:lnTo>
                  <a:lnTo>
                    <a:pt x="445" y="409"/>
                  </a:lnTo>
                  <a:lnTo>
                    <a:pt x="443" y="409"/>
                  </a:lnTo>
                  <a:lnTo>
                    <a:pt x="442" y="409"/>
                  </a:lnTo>
                  <a:lnTo>
                    <a:pt x="442" y="407"/>
                  </a:lnTo>
                  <a:lnTo>
                    <a:pt x="442" y="409"/>
                  </a:lnTo>
                  <a:lnTo>
                    <a:pt x="443" y="409"/>
                  </a:lnTo>
                  <a:lnTo>
                    <a:pt x="445" y="409"/>
                  </a:lnTo>
                  <a:lnTo>
                    <a:pt x="443" y="409"/>
                  </a:lnTo>
                  <a:lnTo>
                    <a:pt x="443" y="410"/>
                  </a:lnTo>
                  <a:lnTo>
                    <a:pt x="443" y="411"/>
                  </a:lnTo>
                  <a:lnTo>
                    <a:pt x="443" y="413"/>
                  </a:lnTo>
                  <a:lnTo>
                    <a:pt x="445" y="414"/>
                  </a:lnTo>
                  <a:lnTo>
                    <a:pt x="443" y="414"/>
                  </a:lnTo>
                  <a:lnTo>
                    <a:pt x="445" y="414"/>
                  </a:lnTo>
                  <a:lnTo>
                    <a:pt x="445" y="415"/>
                  </a:lnTo>
                  <a:lnTo>
                    <a:pt x="445" y="416"/>
                  </a:lnTo>
                  <a:lnTo>
                    <a:pt x="446" y="416"/>
                  </a:lnTo>
                  <a:lnTo>
                    <a:pt x="445" y="418"/>
                  </a:lnTo>
                  <a:lnTo>
                    <a:pt x="443" y="418"/>
                  </a:lnTo>
                  <a:lnTo>
                    <a:pt x="443" y="416"/>
                  </a:lnTo>
                  <a:lnTo>
                    <a:pt x="442" y="416"/>
                  </a:lnTo>
                  <a:lnTo>
                    <a:pt x="441" y="416"/>
                  </a:lnTo>
                  <a:lnTo>
                    <a:pt x="440" y="416"/>
                  </a:lnTo>
                  <a:lnTo>
                    <a:pt x="438" y="416"/>
                  </a:lnTo>
                  <a:lnTo>
                    <a:pt x="438" y="415"/>
                  </a:lnTo>
                  <a:lnTo>
                    <a:pt x="437" y="415"/>
                  </a:lnTo>
                  <a:lnTo>
                    <a:pt x="436" y="415"/>
                  </a:lnTo>
                  <a:lnTo>
                    <a:pt x="436" y="414"/>
                  </a:lnTo>
                  <a:lnTo>
                    <a:pt x="436" y="415"/>
                  </a:lnTo>
                  <a:lnTo>
                    <a:pt x="436" y="414"/>
                  </a:lnTo>
                  <a:lnTo>
                    <a:pt x="435" y="414"/>
                  </a:lnTo>
                  <a:lnTo>
                    <a:pt x="435" y="413"/>
                  </a:lnTo>
                  <a:lnTo>
                    <a:pt x="435" y="411"/>
                  </a:lnTo>
                  <a:lnTo>
                    <a:pt x="433" y="411"/>
                  </a:lnTo>
                  <a:lnTo>
                    <a:pt x="433" y="410"/>
                  </a:lnTo>
                  <a:lnTo>
                    <a:pt x="433" y="409"/>
                  </a:lnTo>
                  <a:lnTo>
                    <a:pt x="433" y="407"/>
                  </a:lnTo>
                  <a:lnTo>
                    <a:pt x="432" y="407"/>
                  </a:lnTo>
                  <a:lnTo>
                    <a:pt x="432" y="406"/>
                  </a:lnTo>
                  <a:lnTo>
                    <a:pt x="432" y="407"/>
                  </a:lnTo>
                  <a:lnTo>
                    <a:pt x="432" y="406"/>
                  </a:lnTo>
                  <a:lnTo>
                    <a:pt x="431" y="406"/>
                  </a:lnTo>
                  <a:lnTo>
                    <a:pt x="431" y="405"/>
                  </a:lnTo>
                  <a:lnTo>
                    <a:pt x="429" y="405"/>
                  </a:lnTo>
                  <a:lnTo>
                    <a:pt x="429" y="404"/>
                  </a:lnTo>
                  <a:lnTo>
                    <a:pt x="428" y="404"/>
                  </a:lnTo>
                  <a:lnTo>
                    <a:pt x="428" y="402"/>
                  </a:lnTo>
                  <a:lnTo>
                    <a:pt x="428" y="401"/>
                  </a:lnTo>
                  <a:lnTo>
                    <a:pt x="427" y="400"/>
                  </a:lnTo>
                  <a:lnTo>
                    <a:pt x="427" y="399"/>
                  </a:lnTo>
                  <a:lnTo>
                    <a:pt x="427" y="397"/>
                  </a:lnTo>
                  <a:lnTo>
                    <a:pt x="426" y="397"/>
                  </a:lnTo>
                  <a:lnTo>
                    <a:pt x="426" y="396"/>
                  </a:lnTo>
                  <a:lnTo>
                    <a:pt x="424" y="396"/>
                  </a:lnTo>
                  <a:lnTo>
                    <a:pt x="426" y="396"/>
                  </a:lnTo>
                  <a:lnTo>
                    <a:pt x="426" y="395"/>
                  </a:lnTo>
                  <a:lnTo>
                    <a:pt x="424" y="395"/>
                  </a:lnTo>
                  <a:lnTo>
                    <a:pt x="426" y="395"/>
                  </a:lnTo>
                  <a:lnTo>
                    <a:pt x="424" y="395"/>
                  </a:lnTo>
                  <a:lnTo>
                    <a:pt x="423" y="395"/>
                  </a:lnTo>
                  <a:lnTo>
                    <a:pt x="423" y="393"/>
                  </a:lnTo>
                  <a:lnTo>
                    <a:pt x="422" y="393"/>
                  </a:lnTo>
                  <a:lnTo>
                    <a:pt x="423" y="393"/>
                  </a:lnTo>
                  <a:lnTo>
                    <a:pt x="422" y="393"/>
                  </a:lnTo>
                  <a:lnTo>
                    <a:pt x="421" y="393"/>
                  </a:lnTo>
                  <a:lnTo>
                    <a:pt x="419" y="393"/>
                  </a:lnTo>
                  <a:lnTo>
                    <a:pt x="418" y="393"/>
                  </a:lnTo>
                  <a:lnTo>
                    <a:pt x="417" y="393"/>
                  </a:lnTo>
                  <a:lnTo>
                    <a:pt x="415" y="393"/>
                  </a:lnTo>
                  <a:lnTo>
                    <a:pt x="415" y="395"/>
                  </a:lnTo>
                  <a:lnTo>
                    <a:pt x="414" y="396"/>
                  </a:lnTo>
                  <a:lnTo>
                    <a:pt x="414" y="397"/>
                  </a:lnTo>
                  <a:lnTo>
                    <a:pt x="413" y="397"/>
                  </a:lnTo>
                  <a:lnTo>
                    <a:pt x="413" y="399"/>
                  </a:lnTo>
                  <a:lnTo>
                    <a:pt x="412" y="399"/>
                  </a:lnTo>
                  <a:lnTo>
                    <a:pt x="412" y="397"/>
                  </a:lnTo>
                  <a:lnTo>
                    <a:pt x="410" y="397"/>
                  </a:lnTo>
                  <a:lnTo>
                    <a:pt x="409" y="397"/>
                  </a:lnTo>
                  <a:lnTo>
                    <a:pt x="409" y="396"/>
                  </a:lnTo>
                  <a:lnTo>
                    <a:pt x="408" y="396"/>
                  </a:lnTo>
                  <a:lnTo>
                    <a:pt x="407" y="395"/>
                  </a:lnTo>
                  <a:lnTo>
                    <a:pt x="405" y="395"/>
                  </a:lnTo>
                  <a:lnTo>
                    <a:pt x="405" y="393"/>
                  </a:lnTo>
                  <a:lnTo>
                    <a:pt x="405" y="392"/>
                  </a:lnTo>
                  <a:lnTo>
                    <a:pt x="404" y="392"/>
                  </a:lnTo>
                  <a:lnTo>
                    <a:pt x="405" y="391"/>
                  </a:lnTo>
                  <a:lnTo>
                    <a:pt x="404" y="391"/>
                  </a:lnTo>
                  <a:lnTo>
                    <a:pt x="404" y="390"/>
                  </a:lnTo>
                  <a:lnTo>
                    <a:pt x="404" y="388"/>
                  </a:lnTo>
                  <a:lnTo>
                    <a:pt x="403" y="388"/>
                  </a:lnTo>
                  <a:lnTo>
                    <a:pt x="403" y="387"/>
                  </a:lnTo>
                  <a:lnTo>
                    <a:pt x="401" y="387"/>
                  </a:lnTo>
                  <a:lnTo>
                    <a:pt x="400" y="387"/>
                  </a:lnTo>
                  <a:lnTo>
                    <a:pt x="400" y="386"/>
                  </a:lnTo>
                  <a:lnTo>
                    <a:pt x="399" y="386"/>
                  </a:lnTo>
                  <a:lnTo>
                    <a:pt x="399" y="384"/>
                  </a:lnTo>
                  <a:lnTo>
                    <a:pt x="398" y="384"/>
                  </a:lnTo>
                  <a:lnTo>
                    <a:pt x="398" y="383"/>
                  </a:lnTo>
                  <a:lnTo>
                    <a:pt x="396" y="383"/>
                  </a:lnTo>
                  <a:lnTo>
                    <a:pt x="396" y="382"/>
                  </a:lnTo>
                  <a:lnTo>
                    <a:pt x="395" y="382"/>
                  </a:lnTo>
                  <a:lnTo>
                    <a:pt x="395" y="381"/>
                  </a:lnTo>
                  <a:lnTo>
                    <a:pt x="394" y="381"/>
                  </a:lnTo>
                  <a:lnTo>
                    <a:pt x="393" y="381"/>
                  </a:lnTo>
                  <a:lnTo>
                    <a:pt x="391" y="381"/>
                  </a:lnTo>
                  <a:lnTo>
                    <a:pt x="390" y="381"/>
                  </a:lnTo>
                  <a:lnTo>
                    <a:pt x="389" y="381"/>
                  </a:lnTo>
                  <a:lnTo>
                    <a:pt x="387" y="381"/>
                  </a:lnTo>
                  <a:lnTo>
                    <a:pt x="386" y="381"/>
                  </a:lnTo>
                  <a:lnTo>
                    <a:pt x="385" y="381"/>
                  </a:lnTo>
                  <a:lnTo>
                    <a:pt x="385" y="382"/>
                  </a:lnTo>
                  <a:lnTo>
                    <a:pt x="385" y="383"/>
                  </a:lnTo>
                  <a:lnTo>
                    <a:pt x="384" y="383"/>
                  </a:lnTo>
                  <a:lnTo>
                    <a:pt x="382" y="383"/>
                  </a:lnTo>
                  <a:lnTo>
                    <a:pt x="381" y="383"/>
                  </a:lnTo>
                  <a:lnTo>
                    <a:pt x="380" y="383"/>
                  </a:lnTo>
                  <a:lnTo>
                    <a:pt x="379" y="383"/>
                  </a:lnTo>
                  <a:lnTo>
                    <a:pt x="377" y="383"/>
                  </a:lnTo>
                  <a:lnTo>
                    <a:pt x="376" y="383"/>
                  </a:lnTo>
                  <a:lnTo>
                    <a:pt x="375" y="383"/>
                  </a:lnTo>
                  <a:lnTo>
                    <a:pt x="373" y="383"/>
                  </a:lnTo>
                  <a:lnTo>
                    <a:pt x="372" y="383"/>
                  </a:lnTo>
                  <a:lnTo>
                    <a:pt x="371" y="383"/>
                  </a:lnTo>
                  <a:lnTo>
                    <a:pt x="370" y="383"/>
                  </a:lnTo>
                  <a:lnTo>
                    <a:pt x="368" y="383"/>
                  </a:lnTo>
                  <a:lnTo>
                    <a:pt x="367" y="383"/>
                  </a:lnTo>
                  <a:lnTo>
                    <a:pt x="366" y="382"/>
                  </a:lnTo>
                  <a:lnTo>
                    <a:pt x="363" y="381"/>
                  </a:lnTo>
                  <a:lnTo>
                    <a:pt x="361" y="381"/>
                  </a:lnTo>
                  <a:lnTo>
                    <a:pt x="358" y="379"/>
                  </a:lnTo>
                  <a:lnTo>
                    <a:pt x="357" y="378"/>
                  </a:lnTo>
                  <a:lnTo>
                    <a:pt x="354" y="378"/>
                  </a:lnTo>
                  <a:lnTo>
                    <a:pt x="352" y="377"/>
                  </a:lnTo>
                  <a:lnTo>
                    <a:pt x="349" y="377"/>
                  </a:lnTo>
                  <a:lnTo>
                    <a:pt x="349" y="376"/>
                  </a:lnTo>
                  <a:lnTo>
                    <a:pt x="351" y="376"/>
                  </a:lnTo>
                  <a:lnTo>
                    <a:pt x="351" y="374"/>
                  </a:lnTo>
                  <a:lnTo>
                    <a:pt x="349" y="374"/>
                  </a:lnTo>
                  <a:lnTo>
                    <a:pt x="349" y="376"/>
                  </a:lnTo>
                  <a:lnTo>
                    <a:pt x="348" y="376"/>
                  </a:lnTo>
                  <a:lnTo>
                    <a:pt x="347" y="376"/>
                  </a:lnTo>
                  <a:lnTo>
                    <a:pt x="345" y="376"/>
                  </a:lnTo>
                  <a:lnTo>
                    <a:pt x="344" y="376"/>
                  </a:lnTo>
                  <a:lnTo>
                    <a:pt x="343" y="376"/>
                  </a:lnTo>
                  <a:lnTo>
                    <a:pt x="342" y="376"/>
                  </a:lnTo>
                  <a:lnTo>
                    <a:pt x="340" y="376"/>
                  </a:lnTo>
                  <a:lnTo>
                    <a:pt x="339" y="376"/>
                  </a:lnTo>
                  <a:lnTo>
                    <a:pt x="338" y="376"/>
                  </a:lnTo>
                  <a:lnTo>
                    <a:pt x="337" y="376"/>
                  </a:lnTo>
                  <a:lnTo>
                    <a:pt x="337" y="374"/>
                  </a:lnTo>
                  <a:lnTo>
                    <a:pt x="337" y="376"/>
                  </a:lnTo>
                  <a:lnTo>
                    <a:pt x="337" y="374"/>
                  </a:lnTo>
                  <a:lnTo>
                    <a:pt x="337" y="376"/>
                  </a:lnTo>
                  <a:lnTo>
                    <a:pt x="337" y="374"/>
                  </a:lnTo>
                  <a:lnTo>
                    <a:pt x="337" y="373"/>
                  </a:lnTo>
                  <a:lnTo>
                    <a:pt x="337" y="372"/>
                  </a:lnTo>
                  <a:lnTo>
                    <a:pt x="335" y="372"/>
                  </a:lnTo>
                  <a:lnTo>
                    <a:pt x="335" y="370"/>
                  </a:lnTo>
                  <a:lnTo>
                    <a:pt x="334" y="370"/>
                  </a:lnTo>
                  <a:lnTo>
                    <a:pt x="334" y="369"/>
                  </a:lnTo>
                  <a:lnTo>
                    <a:pt x="333" y="369"/>
                  </a:lnTo>
                  <a:lnTo>
                    <a:pt x="331" y="368"/>
                  </a:lnTo>
                  <a:lnTo>
                    <a:pt x="330" y="368"/>
                  </a:lnTo>
                  <a:lnTo>
                    <a:pt x="330" y="367"/>
                  </a:lnTo>
                  <a:lnTo>
                    <a:pt x="329" y="367"/>
                  </a:lnTo>
                  <a:lnTo>
                    <a:pt x="328" y="367"/>
                  </a:lnTo>
                  <a:lnTo>
                    <a:pt x="326" y="367"/>
                  </a:lnTo>
                  <a:lnTo>
                    <a:pt x="326" y="365"/>
                  </a:lnTo>
                  <a:lnTo>
                    <a:pt x="325" y="365"/>
                  </a:lnTo>
                  <a:lnTo>
                    <a:pt x="325" y="364"/>
                  </a:lnTo>
                  <a:lnTo>
                    <a:pt x="324" y="364"/>
                  </a:lnTo>
                  <a:lnTo>
                    <a:pt x="323" y="364"/>
                  </a:lnTo>
                  <a:lnTo>
                    <a:pt x="321" y="364"/>
                  </a:lnTo>
                  <a:lnTo>
                    <a:pt x="321" y="363"/>
                  </a:lnTo>
                  <a:lnTo>
                    <a:pt x="320" y="363"/>
                  </a:lnTo>
                  <a:lnTo>
                    <a:pt x="319" y="364"/>
                  </a:lnTo>
                  <a:lnTo>
                    <a:pt x="319" y="363"/>
                  </a:lnTo>
                  <a:lnTo>
                    <a:pt x="317" y="363"/>
                  </a:lnTo>
                  <a:lnTo>
                    <a:pt x="317" y="362"/>
                  </a:lnTo>
                  <a:lnTo>
                    <a:pt x="319" y="362"/>
                  </a:lnTo>
                  <a:lnTo>
                    <a:pt x="317" y="362"/>
                  </a:lnTo>
                  <a:lnTo>
                    <a:pt x="317" y="360"/>
                  </a:lnTo>
                  <a:lnTo>
                    <a:pt x="317" y="359"/>
                  </a:lnTo>
                  <a:lnTo>
                    <a:pt x="316" y="359"/>
                  </a:lnTo>
                  <a:lnTo>
                    <a:pt x="316" y="358"/>
                  </a:lnTo>
                  <a:lnTo>
                    <a:pt x="317" y="358"/>
                  </a:lnTo>
                  <a:lnTo>
                    <a:pt x="316" y="358"/>
                  </a:lnTo>
                  <a:lnTo>
                    <a:pt x="316" y="356"/>
                  </a:lnTo>
                  <a:lnTo>
                    <a:pt x="315" y="356"/>
                  </a:lnTo>
                  <a:lnTo>
                    <a:pt x="315" y="355"/>
                  </a:lnTo>
                  <a:lnTo>
                    <a:pt x="314" y="355"/>
                  </a:lnTo>
                  <a:lnTo>
                    <a:pt x="314" y="354"/>
                  </a:lnTo>
                  <a:lnTo>
                    <a:pt x="314" y="353"/>
                  </a:lnTo>
                  <a:lnTo>
                    <a:pt x="312" y="353"/>
                  </a:lnTo>
                  <a:lnTo>
                    <a:pt x="312" y="351"/>
                  </a:lnTo>
                  <a:lnTo>
                    <a:pt x="311" y="351"/>
                  </a:lnTo>
                  <a:lnTo>
                    <a:pt x="311" y="350"/>
                  </a:lnTo>
                  <a:lnTo>
                    <a:pt x="311" y="349"/>
                  </a:lnTo>
                  <a:lnTo>
                    <a:pt x="311" y="348"/>
                  </a:lnTo>
                  <a:lnTo>
                    <a:pt x="311" y="349"/>
                  </a:lnTo>
                  <a:lnTo>
                    <a:pt x="312" y="349"/>
                  </a:lnTo>
                  <a:lnTo>
                    <a:pt x="312" y="348"/>
                  </a:lnTo>
                  <a:lnTo>
                    <a:pt x="311" y="348"/>
                  </a:lnTo>
                  <a:lnTo>
                    <a:pt x="311" y="346"/>
                  </a:lnTo>
                  <a:lnTo>
                    <a:pt x="310" y="346"/>
                  </a:lnTo>
                  <a:lnTo>
                    <a:pt x="308" y="346"/>
                  </a:lnTo>
                  <a:lnTo>
                    <a:pt x="308" y="345"/>
                  </a:lnTo>
                  <a:lnTo>
                    <a:pt x="308" y="344"/>
                  </a:lnTo>
                  <a:lnTo>
                    <a:pt x="308" y="342"/>
                  </a:lnTo>
                  <a:lnTo>
                    <a:pt x="307" y="342"/>
                  </a:lnTo>
                  <a:lnTo>
                    <a:pt x="307" y="341"/>
                  </a:lnTo>
                  <a:lnTo>
                    <a:pt x="308" y="341"/>
                  </a:lnTo>
                  <a:lnTo>
                    <a:pt x="308" y="342"/>
                  </a:lnTo>
                  <a:lnTo>
                    <a:pt x="310" y="342"/>
                  </a:lnTo>
                  <a:lnTo>
                    <a:pt x="310" y="344"/>
                  </a:lnTo>
                  <a:lnTo>
                    <a:pt x="310" y="342"/>
                  </a:lnTo>
                  <a:lnTo>
                    <a:pt x="310" y="341"/>
                  </a:lnTo>
                  <a:lnTo>
                    <a:pt x="308" y="341"/>
                  </a:lnTo>
                  <a:lnTo>
                    <a:pt x="310" y="341"/>
                  </a:lnTo>
                  <a:lnTo>
                    <a:pt x="308" y="341"/>
                  </a:lnTo>
                  <a:lnTo>
                    <a:pt x="308" y="340"/>
                  </a:lnTo>
                  <a:lnTo>
                    <a:pt x="308" y="339"/>
                  </a:lnTo>
                  <a:lnTo>
                    <a:pt x="310" y="339"/>
                  </a:lnTo>
                  <a:lnTo>
                    <a:pt x="310" y="340"/>
                  </a:lnTo>
                  <a:lnTo>
                    <a:pt x="310" y="339"/>
                  </a:lnTo>
                  <a:lnTo>
                    <a:pt x="311" y="339"/>
                  </a:lnTo>
                  <a:lnTo>
                    <a:pt x="311" y="340"/>
                  </a:lnTo>
                  <a:lnTo>
                    <a:pt x="312" y="340"/>
                  </a:lnTo>
                  <a:lnTo>
                    <a:pt x="312" y="339"/>
                  </a:lnTo>
                  <a:lnTo>
                    <a:pt x="312" y="340"/>
                  </a:lnTo>
                  <a:lnTo>
                    <a:pt x="312" y="339"/>
                  </a:lnTo>
                  <a:lnTo>
                    <a:pt x="314" y="339"/>
                  </a:lnTo>
                  <a:lnTo>
                    <a:pt x="314" y="340"/>
                  </a:lnTo>
                  <a:lnTo>
                    <a:pt x="314" y="339"/>
                  </a:lnTo>
                  <a:lnTo>
                    <a:pt x="312" y="339"/>
                  </a:lnTo>
                  <a:lnTo>
                    <a:pt x="312" y="340"/>
                  </a:lnTo>
                  <a:lnTo>
                    <a:pt x="311" y="339"/>
                  </a:lnTo>
                  <a:lnTo>
                    <a:pt x="312" y="339"/>
                  </a:lnTo>
                  <a:lnTo>
                    <a:pt x="311" y="339"/>
                  </a:lnTo>
                  <a:lnTo>
                    <a:pt x="310" y="339"/>
                  </a:lnTo>
                  <a:lnTo>
                    <a:pt x="308" y="339"/>
                  </a:lnTo>
                  <a:lnTo>
                    <a:pt x="307" y="339"/>
                  </a:lnTo>
                  <a:lnTo>
                    <a:pt x="308" y="339"/>
                  </a:lnTo>
                  <a:lnTo>
                    <a:pt x="307" y="339"/>
                  </a:lnTo>
                  <a:lnTo>
                    <a:pt x="307" y="340"/>
                  </a:lnTo>
                  <a:lnTo>
                    <a:pt x="308" y="340"/>
                  </a:lnTo>
                  <a:lnTo>
                    <a:pt x="307" y="340"/>
                  </a:lnTo>
                  <a:lnTo>
                    <a:pt x="308" y="340"/>
                  </a:lnTo>
                  <a:lnTo>
                    <a:pt x="307" y="340"/>
                  </a:lnTo>
                  <a:lnTo>
                    <a:pt x="308" y="340"/>
                  </a:lnTo>
                  <a:lnTo>
                    <a:pt x="307" y="340"/>
                  </a:lnTo>
                  <a:lnTo>
                    <a:pt x="308" y="340"/>
                  </a:lnTo>
                  <a:lnTo>
                    <a:pt x="308" y="341"/>
                  </a:lnTo>
                  <a:lnTo>
                    <a:pt x="307" y="341"/>
                  </a:lnTo>
                  <a:lnTo>
                    <a:pt x="307" y="340"/>
                  </a:lnTo>
                  <a:lnTo>
                    <a:pt x="306" y="340"/>
                  </a:lnTo>
                  <a:lnTo>
                    <a:pt x="306" y="339"/>
                  </a:lnTo>
                  <a:lnTo>
                    <a:pt x="306" y="340"/>
                  </a:lnTo>
                  <a:lnTo>
                    <a:pt x="305" y="340"/>
                  </a:lnTo>
                  <a:lnTo>
                    <a:pt x="305" y="339"/>
                  </a:lnTo>
                  <a:lnTo>
                    <a:pt x="306" y="339"/>
                  </a:lnTo>
                  <a:lnTo>
                    <a:pt x="305" y="339"/>
                  </a:lnTo>
                  <a:lnTo>
                    <a:pt x="305" y="337"/>
                  </a:lnTo>
                  <a:lnTo>
                    <a:pt x="305" y="339"/>
                  </a:lnTo>
                  <a:lnTo>
                    <a:pt x="306" y="339"/>
                  </a:lnTo>
                  <a:lnTo>
                    <a:pt x="305" y="337"/>
                  </a:lnTo>
                  <a:lnTo>
                    <a:pt x="305" y="336"/>
                  </a:lnTo>
                  <a:lnTo>
                    <a:pt x="303" y="336"/>
                  </a:lnTo>
                  <a:lnTo>
                    <a:pt x="303" y="335"/>
                  </a:lnTo>
                  <a:lnTo>
                    <a:pt x="302" y="335"/>
                  </a:lnTo>
                  <a:lnTo>
                    <a:pt x="302" y="334"/>
                  </a:lnTo>
                  <a:lnTo>
                    <a:pt x="301" y="334"/>
                  </a:lnTo>
                  <a:lnTo>
                    <a:pt x="301" y="332"/>
                  </a:lnTo>
                  <a:lnTo>
                    <a:pt x="301" y="331"/>
                  </a:lnTo>
                  <a:lnTo>
                    <a:pt x="301" y="330"/>
                  </a:lnTo>
                  <a:lnTo>
                    <a:pt x="301" y="328"/>
                  </a:lnTo>
                  <a:lnTo>
                    <a:pt x="301" y="327"/>
                  </a:lnTo>
                  <a:lnTo>
                    <a:pt x="300" y="326"/>
                  </a:lnTo>
                  <a:lnTo>
                    <a:pt x="300" y="325"/>
                  </a:lnTo>
                  <a:lnTo>
                    <a:pt x="298" y="325"/>
                  </a:lnTo>
                  <a:lnTo>
                    <a:pt x="298" y="323"/>
                  </a:lnTo>
                  <a:lnTo>
                    <a:pt x="297" y="323"/>
                  </a:lnTo>
                  <a:lnTo>
                    <a:pt x="298" y="323"/>
                  </a:lnTo>
                  <a:lnTo>
                    <a:pt x="297" y="323"/>
                  </a:lnTo>
                  <a:lnTo>
                    <a:pt x="297" y="322"/>
                  </a:lnTo>
                  <a:lnTo>
                    <a:pt x="298" y="322"/>
                  </a:lnTo>
                  <a:lnTo>
                    <a:pt x="298" y="321"/>
                  </a:lnTo>
                  <a:lnTo>
                    <a:pt x="298" y="320"/>
                  </a:lnTo>
                  <a:lnTo>
                    <a:pt x="298" y="321"/>
                  </a:lnTo>
                  <a:lnTo>
                    <a:pt x="298" y="320"/>
                  </a:lnTo>
                  <a:lnTo>
                    <a:pt x="300" y="320"/>
                  </a:lnTo>
                  <a:lnTo>
                    <a:pt x="298" y="320"/>
                  </a:lnTo>
                  <a:lnTo>
                    <a:pt x="298" y="318"/>
                  </a:lnTo>
                  <a:lnTo>
                    <a:pt x="300" y="318"/>
                  </a:lnTo>
                  <a:lnTo>
                    <a:pt x="298" y="318"/>
                  </a:lnTo>
                  <a:lnTo>
                    <a:pt x="298" y="317"/>
                  </a:lnTo>
                  <a:lnTo>
                    <a:pt x="300" y="317"/>
                  </a:lnTo>
                  <a:lnTo>
                    <a:pt x="300" y="316"/>
                  </a:lnTo>
                  <a:lnTo>
                    <a:pt x="300" y="314"/>
                  </a:lnTo>
                  <a:lnTo>
                    <a:pt x="298" y="313"/>
                  </a:lnTo>
                  <a:lnTo>
                    <a:pt x="298" y="312"/>
                  </a:lnTo>
                  <a:lnTo>
                    <a:pt x="298" y="311"/>
                  </a:lnTo>
                  <a:lnTo>
                    <a:pt x="297" y="311"/>
                  </a:lnTo>
                  <a:lnTo>
                    <a:pt x="298" y="311"/>
                  </a:lnTo>
                  <a:lnTo>
                    <a:pt x="297" y="311"/>
                  </a:lnTo>
                  <a:lnTo>
                    <a:pt x="297" y="309"/>
                  </a:lnTo>
                  <a:lnTo>
                    <a:pt x="297" y="308"/>
                  </a:lnTo>
                  <a:lnTo>
                    <a:pt x="297" y="307"/>
                  </a:lnTo>
                  <a:lnTo>
                    <a:pt x="297" y="306"/>
                  </a:lnTo>
                  <a:lnTo>
                    <a:pt x="297" y="304"/>
                  </a:lnTo>
                  <a:lnTo>
                    <a:pt x="297" y="303"/>
                  </a:lnTo>
                  <a:lnTo>
                    <a:pt x="297" y="302"/>
                  </a:lnTo>
                  <a:lnTo>
                    <a:pt x="298" y="302"/>
                  </a:lnTo>
                  <a:lnTo>
                    <a:pt x="298" y="300"/>
                  </a:lnTo>
                  <a:lnTo>
                    <a:pt x="298" y="299"/>
                  </a:lnTo>
                  <a:lnTo>
                    <a:pt x="298" y="298"/>
                  </a:lnTo>
                  <a:lnTo>
                    <a:pt x="300" y="298"/>
                  </a:lnTo>
                  <a:lnTo>
                    <a:pt x="298" y="298"/>
                  </a:lnTo>
                  <a:lnTo>
                    <a:pt x="298" y="299"/>
                  </a:lnTo>
                  <a:lnTo>
                    <a:pt x="298" y="298"/>
                  </a:lnTo>
                  <a:lnTo>
                    <a:pt x="298" y="297"/>
                  </a:lnTo>
                  <a:lnTo>
                    <a:pt x="300" y="297"/>
                  </a:lnTo>
                  <a:lnTo>
                    <a:pt x="298" y="297"/>
                  </a:lnTo>
                  <a:lnTo>
                    <a:pt x="298" y="295"/>
                  </a:lnTo>
                  <a:lnTo>
                    <a:pt x="300" y="295"/>
                  </a:lnTo>
                  <a:lnTo>
                    <a:pt x="300" y="294"/>
                  </a:lnTo>
                  <a:lnTo>
                    <a:pt x="300" y="293"/>
                  </a:lnTo>
                  <a:lnTo>
                    <a:pt x="300" y="292"/>
                  </a:lnTo>
                  <a:lnTo>
                    <a:pt x="300" y="290"/>
                  </a:lnTo>
                  <a:lnTo>
                    <a:pt x="300" y="289"/>
                  </a:lnTo>
                  <a:lnTo>
                    <a:pt x="300" y="288"/>
                  </a:lnTo>
                  <a:lnTo>
                    <a:pt x="300" y="286"/>
                  </a:lnTo>
                  <a:lnTo>
                    <a:pt x="300" y="285"/>
                  </a:lnTo>
                  <a:lnTo>
                    <a:pt x="300" y="284"/>
                  </a:lnTo>
                  <a:lnTo>
                    <a:pt x="300" y="285"/>
                  </a:lnTo>
                  <a:lnTo>
                    <a:pt x="301" y="285"/>
                  </a:lnTo>
                  <a:lnTo>
                    <a:pt x="300" y="285"/>
                  </a:lnTo>
                  <a:lnTo>
                    <a:pt x="300" y="284"/>
                  </a:lnTo>
                  <a:lnTo>
                    <a:pt x="301" y="284"/>
                  </a:lnTo>
                  <a:lnTo>
                    <a:pt x="301" y="283"/>
                  </a:lnTo>
                  <a:lnTo>
                    <a:pt x="301" y="284"/>
                  </a:lnTo>
                  <a:lnTo>
                    <a:pt x="300" y="284"/>
                  </a:lnTo>
                  <a:lnTo>
                    <a:pt x="300" y="283"/>
                  </a:lnTo>
                  <a:lnTo>
                    <a:pt x="300" y="284"/>
                  </a:lnTo>
                  <a:lnTo>
                    <a:pt x="300" y="283"/>
                  </a:lnTo>
                  <a:lnTo>
                    <a:pt x="300" y="281"/>
                  </a:lnTo>
                  <a:lnTo>
                    <a:pt x="300" y="280"/>
                  </a:lnTo>
                  <a:lnTo>
                    <a:pt x="300" y="279"/>
                  </a:lnTo>
                  <a:lnTo>
                    <a:pt x="300" y="280"/>
                  </a:lnTo>
                  <a:lnTo>
                    <a:pt x="301" y="280"/>
                  </a:lnTo>
                  <a:lnTo>
                    <a:pt x="301" y="279"/>
                  </a:lnTo>
                  <a:lnTo>
                    <a:pt x="301" y="280"/>
                  </a:lnTo>
                  <a:lnTo>
                    <a:pt x="302" y="279"/>
                  </a:lnTo>
                  <a:lnTo>
                    <a:pt x="302" y="280"/>
                  </a:lnTo>
                  <a:lnTo>
                    <a:pt x="303" y="280"/>
                  </a:lnTo>
                  <a:lnTo>
                    <a:pt x="305" y="280"/>
                  </a:lnTo>
                  <a:lnTo>
                    <a:pt x="303" y="280"/>
                  </a:lnTo>
                  <a:lnTo>
                    <a:pt x="303" y="279"/>
                  </a:lnTo>
                  <a:lnTo>
                    <a:pt x="302" y="279"/>
                  </a:lnTo>
                  <a:lnTo>
                    <a:pt x="301" y="279"/>
                  </a:lnTo>
                  <a:lnTo>
                    <a:pt x="300" y="279"/>
                  </a:lnTo>
                  <a:lnTo>
                    <a:pt x="300" y="278"/>
                  </a:lnTo>
                  <a:lnTo>
                    <a:pt x="300" y="276"/>
                  </a:lnTo>
                  <a:lnTo>
                    <a:pt x="300" y="278"/>
                  </a:lnTo>
                  <a:lnTo>
                    <a:pt x="301" y="278"/>
                  </a:lnTo>
                  <a:lnTo>
                    <a:pt x="300" y="278"/>
                  </a:lnTo>
                  <a:lnTo>
                    <a:pt x="300" y="276"/>
                  </a:lnTo>
                  <a:lnTo>
                    <a:pt x="300" y="275"/>
                  </a:lnTo>
                  <a:lnTo>
                    <a:pt x="301" y="275"/>
                  </a:lnTo>
                  <a:lnTo>
                    <a:pt x="301" y="276"/>
                  </a:lnTo>
                  <a:lnTo>
                    <a:pt x="301" y="275"/>
                  </a:lnTo>
                  <a:lnTo>
                    <a:pt x="300" y="275"/>
                  </a:lnTo>
                  <a:lnTo>
                    <a:pt x="300" y="274"/>
                  </a:lnTo>
                  <a:lnTo>
                    <a:pt x="298" y="274"/>
                  </a:lnTo>
                  <a:lnTo>
                    <a:pt x="300" y="274"/>
                  </a:lnTo>
                  <a:lnTo>
                    <a:pt x="301" y="274"/>
                  </a:lnTo>
                  <a:lnTo>
                    <a:pt x="300" y="274"/>
                  </a:lnTo>
                  <a:lnTo>
                    <a:pt x="300" y="272"/>
                  </a:lnTo>
                  <a:lnTo>
                    <a:pt x="298" y="272"/>
                  </a:lnTo>
                  <a:lnTo>
                    <a:pt x="298" y="274"/>
                  </a:lnTo>
                  <a:lnTo>
                    <a:pt x="300" y="274"/>
                  </a:lnTo>
                  <a:lnTo>
                    <a:pt x="298" y="274"/>
                  </a:lnTo>
                  <a:lnTo>
                    <a:pt x="298" y="272"/>
                  </a:lnTo>
                  <a:lnTo>
                    <a:pt x="298" y="271"/>
                  </a:lnTo>
                  <a:lnTo>
                    <a:pt x="298" y="270"/>
                  </a:lnTo>
                  <a:lnTo>
                    <a:pt x="298" y="269"/>
                  </a:lnTo>
                  <a:lnTo>
                    <a:pt x="297" y="269"/>
                  </a:lnTo>
                  <a:lnTo>
                    <a:pt x="297" y="267"/>
                  </a:lnTo>
                  <a:lnTo>
                    <a:pt x="297" y="266"/>
                  </a:lnTo>
                  <a:lnTo>
                    <a:pt x="296" y="266"/>
                  </a:lnTo>
                  <a:lnTo>
                    <a:pt x="296" y="265"/>
                  </a:lnTo>
                  <a:lnTo>
                    <a:pt x="296" y="263"/>
                  </a:lnTo>
                  <a:lnTo>
                    <a:pt x="296" y="262"/>
                  </a:lnTo>
                  <a:lnTo>
                    <a:pt x="297" y="262"/>
                  </a:lnTo>
                  <a:lnTo>
                    <a:pt x="298" y="262"/>
                  </a:lnTo>
                  <a:lnTo>
                    <a:pt x="298" y="263"/>
                  </a:lnTo>
                  <a:lnTo>
                    <a:pt x="300" y="263"/>
                  </a:lnTo>
                  <a:lnTo>
                    <a:pt x="301" y="263"/>
                  </a:lnTo>
                  <a:lnTo>
                    <a:pt x="302" y="263"/>
                  </a:lnTo>
                  <a:lnTo>
                    <a:pt x="303" y="263"/>
                  </a:lnTo>
                  <a:lnTo>
                    <a:pt x="302" y="263"/>
                  </a:lnTo>
                  <a:lnTo>
                    <a:pt x="303" y="263"/>
                  </a:lnTo>
                  <a:lnTo>
                    <a:pt x="305" y="263"/>
                  </a:lnTo>
                  <a:lnTo>
                    <a:pt x="305" y="265"/>
                  </a:lnTo>
                  <a:lnTo>
                    <a:pt x="306" y="263"/>
                  </a:lnTo>
                  <a:lnTo>
                    <a:pt x="306" y="265"/>
                  </a:lnTo>
                  <a:lnTo>
                    <a:pt x="306" y="263"/>
                  </a:lnTo>
                  <a:lnTo>
                    <a:pt x="306" y="265"/>
                  </a:lnTo>
                  <a:lnTo>
                    <a:pt x="307" y="265"/>
                  </a:lnTo>
                  <a:lnTo>
                    <a:pt x="307" y="266"/>
                  </a:lnTo>
                  <a:lnTo>
                    <a:pt x="306" y="266"/>
                  </a:lnTo>
                  <a:lnTo>
                    <a:pt x="306" y="267"/>
                  </a:lnTo>
                  <a:lnTo>
                    <a:pt x="306" y="266"/>
                  </a:lnTo>
                  <a:lnTo>
                    <a:pt x="306" y="267"/>
                  </a:lnTo>
                  <a:lnTo>
                    <a:pt x="306" y="266"/>
                  </a:lnTo>
                  <a:lnTo>
                    <a:pt x="306" y="267"/>
                  </a:lnTo>
                  <a:lnTo>
                    <a:pt x="305" y="269"/>
                  </a:lnTo>
                  <a:lnTo>
                    <a:pt x="305" y="270"/>
                  </a:lnTo>
                  <a:lnTo>
                    <a:pt x="306" y="270"/>
                  </a:lnTo>
                  <a:lnTo>
                    <a:pt x="305" y="270"/>
                  </a:lnTo>
                  <a:lnTo>
                    <a:pt x="305" y="269"/>
                  </a:lnTo>
                  <a:lnTo>
                    <a:pt x="306" y="269"/>
                  </a:lnTo>
                  <a:lnTo>
                    <a:pt x="306" y="267"/>
                  </a:lnTo>
                  <a:lnTo>
                    <a:pt x="307" y="266"/>
                  </a:lnTo>
                  <a:lnTo>
                    <a:pt x="307" y="265"/>
                  </a:lnTo>
                  <a:lnTo>
                    <a:pt x="307" y="266"/>
                  </a:lnTo>
                  <a:lnTo>
                    <a:pt x="308" y="267"/>
                  </a:lnTo>
                  <a:lnTo>
                    <a:pt x="307" y="267"/>
                  </a:lnTo>
                  <a:lnTo>
                    <a:pt x="307" y="269"/>
                  </a:lnTo>
                  <a:lnTo>
                    <a:pt x="307" y="267"/>
                  </a:lnTo>
                  <a:lnTo>
                    <a:pt x="307" y="269"/>
                  </a:lnTo>
                  <a:lnTo>
                    <a:pt x="307" y="270"/>
                  </a:lnTo>
                  <a:lnTo>
                    <a:pt x="307" y="271"/>
                  </a:lnTo>
                  <a:lnTo>
                    <a:pt x="307" y="270"/>
                  </a:lnTo>
                  <a:lnTo>
                    <a:pt x="306" y="270"/>
                  </a:lnTo>
                  <a:lnTo>
                    <a:pt x="306" y="271"/>
                  </a:lnTo>
                  <a:lnTo>
                    <a:pt x="306" y="270"/>
                  </a:lnTo>
                  <a:lnTo>
                    <a:pt x="306" y="271"/>
                  </a:lnTo>
                  <a:lnTo>
                    <a:pt x="305" y="271"/>
                  </a:lnTo>
                  <a:lnTo>
                    <a:pt x="305" y="272"/>
                  </a:lnTo>
                  <a:lnTo>
                    <a:pt x="305" y="271"/>
                  </a:lnTo>
                  <a:lnTo>
                    <a:pt x="306" y="271"/>
                  </a:lnTo>
                  <a:lnTo>
                    <a:pt x="305" y="272"/>
                  </a:lnTo>
                  <a:lnTo>
                    <a:pt x="306" y="272"/>
                  </a:lnTo>
                  <a:lnTo>
                    <a:pt x="306" y="271"/>
                  </a:lnTo>
                  <a:lnTo>
                    <a:pt x="306" y="272"/>
                  </a:lnTo>
                  <a:lnTo>
                    <a:pt x="306" y="271"/>
                  </a:lnTo>
                  <a:lnTo>
                    <a:pt x="306" y="272"/>
                  </a:lnTo>
                  <a:lnTo>
                    <a:pt x="307" y="272"/>
                  </a:lnTo>
                  <a:lnTo>
                    <a:pt x="307" y="271"/>
                  </a:lnTo>
                  <a:lnTo>
                    <a:pt x="307" y="270"/>
                  </a:lnTo>
                  <a:lnTo>
                    <a:pt x="307" y="271"/>
                  </a:lnTo>
                  <a:lnTo>
                    <a:pt x="308" y="271"/>
                  </a:lnTo>
                  <a:lnTo>
                    <a:pt x="308" y="270"/>
                  </a:lnTo>
                  <a:lnTo>
                    <a:pt x="308" y="269"/>
                  </a:lnTo>
                  <a:lnTo>
                    <a:pt x="308" y="267"/>
                  </a:lnTo>
                  <a:lnTo>
                    <a:pt x="308" y="266"/>
                  </a:lnTo>
                  <a:lnTo>
                    <a:pt x="308" y="265"/>
                  </a:lnTo>
                  <a:lnTo>
                    <a:pt x="310" y="265"/>
                  </a:lnTo>
                  <a:lnTo>
                    <a:pt x="308" y="265"/>
                  </a:lnTo>
                  <a:lnTo>
                    <a:pt x="308" y="263"/>
                  </a:lnTo>
                  <a:lnTo>
                    <a:pt x="308" y="265"/>
                  </a:lnTo>
                  <a:lnTo>
                    <a:pt x="307" y="263"/>
                  </a:lnTo>
                  <a:lnTo>
                    <a:pt x="308" y="262"/>
                  </a:lnTo>
                  <a:lnTo>
                    <a:pt x="308" y="263"/>
                  </a:lnTo>
                  <a:lnTo>
                    <a:pt x="308" y="262"/>
                  </a:lnTo>
                  <a:lnTo>
                    <a:pt x="307" y="262"/>
                  </a:lnTo>
                  <a:lnTo>
                    <a:pt x="307" y="261"/>
                  </a:lnTo>
                  <a:lnTo>
                    <a:pt x="307" y="262"/>
                  </a:lnTo>
                  <a:lnTo>
                    <a:pt x="307" y="261"/>
                  </a:lnTo>
                  <a:lnTo>
                    <a:pt x="308" y="261"/>
                  </a:lnTo>
                  <a:lnTo>
                    <a:pt x="307" y="261"/>
                  </a:lnTo>
                  <a:lnTo>
                    <a:pt x="307" y="260"/>
                  </a:lnTo>
                  <a:lnTo>
                    <a:pt x="307" y="261"/>
                  </a:lnTo>
                  <a:lnTo>
                    <a:pt x="308" y="261"/>
                  </a:lnTo>
                  <a:lnTo>
                    <a:pt x="308" y="260"/>
                  </a:lnTo>
                  <a:lnTo>
                    <a:pt x="307" y="260"/>
                  </a:lnTo>
                  <a:lnTo>
                    <a:pt x="307" y="258"/>
                  </a:lnTo>
                  <a:lnTo>
                    <a:pt x="307" y="260"/>
                  </a:lnTo>
                  <a:lnTo>
                    <a:pt x="307" y="258"/>
                  </a:lnTo>
                  <a:lnTo>
                    <a:pt x="306" y="258"/>
                  </a:lnTo>
                  <a:lnTo>
                    <a:pt x="306" y="257"/>
                  </a:lnTo>
                  <a:lnTo>
                    <a:pt x="307" y="257"/>
                  </a:lnTo>
                  <a:lnTo>
                    <a:pt x="308" y="257"/>
                  </a:lnTo>
                  <a:lnTo>
                    <a:pt x="310" y="257"/>
                  </a:lnTo>
                  <a:lnTo>
                    <a:pt x="311" y="257"/>
                  </a:lnTo>
                  <a:lnTo>
                    <a:pt x="312" y="257"/>
                  </a:lnTo>
                  <a:lnTo>
                    <a:pt x="314" y="257"/>
                  </a:lnTo>
                  <a:lnTo>
                    <a:pt x="315" y="257"/>
                  </a:lnTo>
                  <a:lnTo>
                    <a:pt x="316" y="257"/>
                  </a:lnTo>
                  <a:lnTo>
                    <a:pt x="317" y="257"/>
                  </a:lnTo>
                  <a:lnTo>
                    <a:pt x="319" y="257"/>
                  </a:lnTo>
                  <a:lnTo>
                    <a:pt x="320" y="257"/>
                  </a:lnTo>
                  <a:lnTo>
                    <a:pt x="321" y="257"/>
                  </a:lnTo>
                  <a:lnTo>
                    <a:pt x="323" y="257"/>
                  </a:lnTo>
                  <a:lnTo>
                    <a:pt x="324" y="257"/>
                  </a:lnTo>
                  <a:lnTo>
                    <a:pt x="325" y="257"/>
                  </a:lnTo>
                  <a:lnTo>
                    <a:pt x="326" y="257"/>
                  </a:lnTo>
                  <a:lnTo>
                    <a:pt x="328" y="257"/>
                  </a:lnTo>
                  <a:lnTo>
                    <a:pt x="329" y="257"/>
                  </a:lnTo>
                  <a:lnTo>
                    <a:pt x="330" y="257"/>
                  </a:lnTo>
                  <a:lnTo>
                    <a:pt x="331" y="257"/>
                  </a:lnTo>
                  <a:lnTo>
                    <a:pt x="333" y="257"/>
                  </a:lnTo>
                  <a:lnTo>
                    <a:pt x="334" y="257"/>
                  </a:lnTo>
                  <a:lnTo>
                    <a:pt x="335" y="257"/>
                  </a:lnTo>
                  <a:lnTo>
                    <a:pt x="337" y="257"/>
                  </a:lnTo>
                  <a:lnTo>
                    <a:pt x="338" y="257"/>
                  </a:lnTo>
                  <a:lnTo>
                    <a:pt x="339" y="257"/>
                  </a:lnTo>
                  <a:lnTo>
                    <a:pt x="340" y="257"/>
                  </a:lnTo>
                  <a:lnTo>
                    <a:pt x="342" y="257"/>
                  </a:lnTo>
                  <a:lnTo>
                    <a:pt x="343" y="257"/>
                  </a:lnTo>
                  <a:lnTo>
                    <a:pt x="344" y="257"/>
                  </a:lnTo>
                  <a:lnTo>
                    <a:pt x="345" y="257"/>
                  </a:lnTo>
                  <a:lnTo>
                    <a:pt x="347" y="257"/>
                  </a:lnTo>
                  <a:lnTo>
                    <a:pt x="348" y="257"/>
                  </a:lnTo>
                  <a:lnTo>
                    <a:pt x="349" y="257"/>
                  </a:lnTo>
                  <a:lnTo>
                    <a:pt x="351" y="257"/>
                  </a:lnTo>
                  <a:lnTo>
                    <a:pt x="352" y="257"/>
                  </a:lnTo>
                  <a:lnTo>
                    <a:pt x="353" y="257"/>
                  </a:lnTo>
                  <a:lnTo>
                    <a:pt x="354" y="257"/>
                  </a:lnTo>
                  <a:lnTo>
                    <a:pt x="356" y="257"/>
                  </a:lnTo>
                  <a:lnTo>
                    <a:pt x="357" y="257"/>
                  </a:lnTo>
                  <a:lnTo>
                    <a:pt x="358" y="257"/>
                  </a:lnTo>
                  <a:lnTo>
                    <a:pt x="359" y="257"/>
                  </a:lnTo>
                  <a:lnTo>
                    <a:pt x="361" y="257"/>
                  </a:lnTo>
                  <a:lnTo>
                    <a:pt x="362" y="257"/>
                  </a:lnTo>
                  <a:lnTo>
                    <a:pt x="363" y="257"/>
                  </a:lnTo>
                  <a:lnTo>
                    <a:pt x="365" y="257"/>
                  </a:lnTo>
                  <a:lnTo>
                    <a:pt x="366" y="257"/>
                  </a:lnTo>
                  <a:lnTo>
                    <a:pt x="367" y="257"/>
                  </a:lnTo>
                  <a:lnTo>
                    <a:pt x="368" y="257"/>
                  </a:lnTo>
                  <a:lnTo>
                    <a:pt x="370" y="257"/>
                  </a:lnTo>
                  <a:lnTo>
                    <a:pt x="371" y="257"/>
                  </a:lnTo>
                  <a:lnTo>
                    <a:pt x="372" y="257"/>
                  </a:lnTo>
                  <a:lnTo>
                    <a:pt x="373" y="257"/>
                  </a:lnTo>
                  <a:lnTo>
                    <a:pt x="375" y="257"/>
                  </a:lnTo>
                  <a:lnTo>
                    <a:pt x="376" y="257"/>
                  </a:lnTo>
                  <a:lnTo>
                    <a:pt x="377" y="257"/>
                  </a:lnTo>
                  <a:lnTo>
                    <a:pt x="379" y="257"/>
                  </a:lnTo>
                  <a:lnTo>
                    <a:pt x="380" y="257"/>
                  </a:lnTo>
                  <a:lnTo>
                    <a:pt x="381" y="257"/>
                  </a:lnTo>
                  <a:lnTo>
                    <a:pt x="382" y="257"/>
                  </a:lnTo>
                  <a:lnTo>
                    <a:pt x="384" y="257"/>
                  </a:lnTo>
                  <a:lnTo>
                    <a:pt x="385" y="257"/>
                  </a:lnTo>
                  <a:lnTo>
                    <a:pt x="386" y="257"/>
                  </a:lnTo>
                  <a:lnTo>
                    <a:pt x="387" y="257"/>
                  </a:lnTo>
                  <a:lnTo>
                    <a:pt x="389" y="257"/>
                  </a:lnTo>
                  <a:lnTo>
                    <a:pt x="390" y="257"/>
                  </a:lnTo>
                  <a:lnTo>
                    <a:pt x="391" y="257"/>
                  </a:lnTo>
                  <a:lnTo>
                    <a:pt x="393" y="257"/>
                  </a:lnTo>
                  <a:lnTo>
                    <a:pt x="394" y="257"/>
                  </a:lnTo>
                  <a:lnTo>
                    <a:pt x="395" y="257"/>
                  </a:lnTo>
                  <a:lnTo>
                    <a:pt x="396" y="257"/>
                  </a:lnTo>
                  <a:lnTo>
                    <a:pt x="398" y="257"/>
                  </a:lnTo>
                  <a:lnTo>
                    <a:pt x="399" y="257"/>
                  </a:lnTo>
                  <a:lnTo>
                    <a:pt x="400" y="257"/>
                  </a:lnTo>
                  <a:lnTo>
                    <a:pt x="401" y="257"/>
                  </a:lnTo>
                  <a:lnTo>
                    <a:pt x="403" y="257"/>
                  </a:lnTo>
                  <a:lnTo>
                    <a:pt x="404" y="257"/>
                  </a:lnTo>
                  <a:lnTo>
                    <a:pt x="405" y="257"/>
                  </a:lnTo>
                  <a:lnTo>
                    <a:pt x="407" y="257"/>
                  </a:lnTo>
                  <a:lnTo>
                    <a:pt x="408" y="257"/>
                  </a:lnTo>
                  <a:lnTo>
                    <a:pt x="409" y="257"/>
                  </a:lnTo>
                  <a:lnTo>
                    <a:pt x="410" y="257"/>
                  </a:lnTo>
                  <a:lnTo>
                    <a:pt x="412" y="257"/>
                  </a:lnTo>
                  <a:lnTo>
                    <a:pt x="413" y="257"/>
                  </a:lnTo>
                  <a:lnTo>
                    <a:pt x="414" y="257"/>
                  </a:lnTo>
                  <a:lnTo>
                    <a:pt x="415" y="257"/>
                  </a:lnTo>
                  <a:lnTo>
                    <a:pt x="417" y="257"/>
                  </a:lnTo>
                  <a:lnTo>
                    <a:pt x="418" y="257"/>
                  </a:lnTo>
                  <a:lnTo>
                    <a:pt x="419" y="257"/>
                  </a:lnTo>
                  <a:lnTo>
                    <a:pt x="421" y="257"/>
                  </a:lnTo>
                  <a:lnTo>
                    <a:pt x="422" y="257"/>
                  </a:lnTo>
                  <a:lnTo>
                    <a:pt x="423" y="257"/>
                  </a:lnTo>
                  <a:lnTo>
                    <a:pt x="424" y="257"/>
                  </a:lnTo>
                  <a:lnTo>
                    <a:pt x="426" y="257"/>
                  </a:lnTo>
                  <a:lnTo>
                    <a:pt x="427" y="257"/>
                  </a:lnTo>
                  <a:lnTo>
                    <a:pt x="428" y="257"/>
                  </a:lnTo>
                  <a:lnTo>
                    <a:pt x="429" y="257"/>
                  </a:lnTo>
                  <a:lnTo>
                    <a:pt x="431" y="257"/>
                  </a:lnTo>
                  <a:lnTo>
                    <a:pt x="432" y="257"/>
                  </a:lnTo>
                  <a:lnTo>
                    <a:pt x="433" y="257"/>
                  </a:lnTo>
                  <a:lnTo>
                    <a:pt x="435" y="257"/>
                  </a:lnTo>
                  <a:lnTo>
                    <a:pt x="436" y="257"/>
                  </a:lnTo>
                  <a:lnTo>
                    <a:pt x="437" y="257"/>
                  </a:lnTo>
                  <a:lnTo>
                    <a:pt x="438" y="257"/>
                  </a:lnTo>
                  <a:lnTo>
                    <a:pt x="440" y="257"/>
                  </a:lnTo>
                  <a:lnTo>
                    <a:pt x="441" y="257"/>
                  </a:lnTo>
                  <a:lnTo>
                    <a:pt x="442" y="257"/>
                  </a:lnTo>
                  <a:lnTo>
                    <a:pt x="443" y="257"/>
                  </a:lnTo>
                  <a:lnTo>
                    <a:pt x="445" y="257"/>
                  </a:lnTo>
                  <a:lnTo>
                    <a:pt x="446" y="257"/>
                  </a:lnTo>
                  <a:lnTo>
                    <a:pt x="447" y="257"/>
                  </a:lnTo>
                  <a:lnTo>
                    <a:pt x="449" y="257"/>
                  </a:lnTo>
                  <a:lnTo>
                    <a:pt x="450" y="257"/>
                  </a:lnTo>
                  <a:lnTo>
                    <a:pt x="451" y="257"/>
                  </a:lnTo>
                  <a:lnTo>
                    <a:pt x="452" y="257"/>
                  </a:lnTo>
                  <a:lnTo>
                    <a:pt x="454" y="257"/>
                  </a:lnTo>
                  <a:lnTo>
                    <a:pt x="455" y="257"/>
                  </a:lnTo>
                  <a:lnTo>
                    <a:pt x="456" y="257"/>
                  </a:lnTo>
                  <a:lnTo>
                    <a:pt x="456" y="256"/>
                  </a:lnTo>
                  <a:lnTo>
                    <a:pt x="456" y="255"/>
                  </a:lnTo>
                  <a:lnTo>
                    <a:pt x="456" y="253"/>
                  </a:lnTo>
                  <a:close/>
                  <a:moveTo>
                    <a:pt x="0" y="237"/>
                  </a:moveTo>
                  <a:lnTo>
                    <a:pt x="0" y="238"/>
                  </a:lnTo>
                  <a:lnTo>
                    <a:pt x="0" y="237"/>
                  </a:lnTo>
                  <a:close/>
                  <a:moveTo>
                    <a:pt x="0" y="237"/>
                  </a:moveTo>
                  <a:lnTo>
                    <a:pt x="2" y="237"/>
                  </a:lnTo>
                  <a:lnTo>
                    <a:pt x="0" y="237"/>
                  </a:lnTo>
                  <a:close/>
                  <a:moveTo>
                    <a:pt x="1946" y="234"/>
                  </a:moveTo>
                  <a:lnTo>
                    <a:pt x="1948" y="234"/>
                  </a:lnTo>
                  <a:lnTo>
                    <a:pt x="1948" y="235"/>
                  </a:lnTo>
                  <a:lnTo>
                    <a:pt x="1949" y="235"/>
                  </a:lnTo>
                  <a:lnTo>
                    <a:pt x="1949" y="237"/>
                  </a:lnTo>
                  <a:lnTo>
                    <a:pt x="1950" y="237"/>
                  </a:lnTo>
                  <a:lnTo>
                    <a:pt x="1949" y="237"/>
                  </a:lnTo>
                  <a:lnTo>
                    <a:pt x="1948" y="235"/>
                  </a:lnTo>
                  <a:lnTo>
                    <a:pt x="1946" y="234"/>
                  </a:lnTo>
                  <a:lnTo>
                    <a:pt x="1945" y="234"/>
                  </a:lnTo>
                  <a:lnTo>
                    <a:pt x="1946" y="234"/>
                  </a:lnTo>
                  <a:close/>
                  <a:moveTo>
                    <a:pt x="14" y="233"/>
                  </a:moveTo>
                  <a:lnTo>
                    <a:pt x="16" y="233"/>
                  </a:lnTo>
                  <a:lnTo>
                    <a:pt x="14" y="233"/>
                  </a:lnTo>
                  <a:lnTo>
                    <a:pt x="14" y="232"/>
                  </a:lnTo>
                  <a:lnTo>
                    <a:pt x="16" y="232"/>
                  </a:lnTo>
                  <a:lnTo>
                    <a:pt x="16" y="233"/>
                  </a:lnTo>
                  <a:lnTo>
                    <a:pt x="14" y="233"/>
                  </a:lnTo>
                  <a:close/>
                  <a:moveTo>
                    <a:pt x="16" y="233"/>
                  </a:moveTo>
                  <a:lnTo>
                    <a:pt x="17" y="233"/>
                  </a:lnTo>
                  <a:lnTo>
                    <a:pt x="16" y="233"/>
                  </a:lnTo>
                  <a:lnTo>
                    <a:pt x="16" y="232"/>
                  </a:lnTo>
                  <a:lnTo>
                    <a:pt x="16" y="233"/>
                  </a:lnTo>
                  <a:close/>
                  <a:moveTo>
                    <a:pt x="17" y="232"/>
                  </a:moveTo>
                  <a:lnTo>
                    <a:pt x="17" y="233"/>
                  </a:lnTo>
                  <a:lnTo>
                    <a:pt x="17" y="232"/>
                  </a:lnTo>
                  <a:close/>
                  <a:moveTo>
                    <a:pt x="7" y="233"/>
                  </a:moveTo>
                  <a:lnTo>
                    <a:pt x="8" y="233"/>
                  </a:lnTo>
                  <a:lnTo>
                    <a:pt x="7" y="233"/>
                  </a:lnTo>
                  <a:lnTo>
                    <a:pt x="7" y="234"/>
                  </a:lnTo>
                  <a:lnTo>
                    <a:pt x="5" y="234"/>
                  </a:lnTo>
                  <a:lnTo>
                    <a:pt x="7" y="233"/>
                  </a:lnTo>
                  <a:lnTo>
                    <a:pt x="5" y="233"/>
                  </a:lnTo>
                  <a:lnTo>
                    <a:pt x="5" y="232"/>
                  </a:lnTo>
                  <a:lnTo>
                    <a:pt x="7" y="232"/>
                  </a:lnTo>
                  <a:lnTo>
                    <a:pt x="7" y="233"/>
                  </a:lnTo>
                  <a:close/>
                  <a:moveTo>
                    <a:pt x="10" y="233"/>
                  </a:moveTo>
                  <a:lnTo>
                    <a:pt x="10" y="234"/>
                  </a:lnTo>
                  <a:lnTo>
                    <a:pt x="9" y="234"/>
                  </a:lnTo>
                  <a:lnTo>
                    <a:pt x="9" y="233"/>
                  </a:lnTo>
                  <a:lnTo>
                    <a:pt x="9" y="234"/>
                  </a:lnTo>
                  <a:lnTo>
                    <a:pt x="8" y="234"/>
                  </a:lnTo>
                  <a:lnTo>
                    <a:pt x="8" y="233"/>
                  </a:lnTo>
                  <a:lnTo>
                    <a:pt x="9" y="233"/>
                  </a:lnTo>
                  <a:lnTo>
                    <a:pt x="10" y="233"/>
                  </a:lnTo>
                  <a:lnTo>
                    <a:pt x="10" y="232"/>
                  </a:lnTo>
                  <a:lnTo>
                    <a:pt x="12" y="232"/>
                  </a:lnTo>
                  <a:lnTo>
                    <a:pt x="10" y="232"/>
                  </a:lnTo>
                  <a:lnTo>
                    <a:pt x="10" y="233"/>
                  </a:lnTo>
                  <a:close/>
                  <a:moveTo>
                    <a:pt x="14" y="232"/>
                  </a:moveTo>
                  <a:lnTo>
                    <a:pt x="13" y="232"/>
                  </a:lnTo>
                  <a:lnTo>
                    <a:pt x="13" y="233"/>
                  </a:lnTo>
                  <a:lnTo>
                    <a:pt x="14" y="233"/>
                  </a:lnTo>
                  <a:lnTo>
                    <a:pt x="13" y="234"/>
                  </a:lnTo>
                  <a:lnTo>
                    <a:pt x="12" y="234"/>
                  </a:lnTo>
                  <a:lnTo>
                    <a:pt x="13" y="234"/>
                  </a:lnTo>
                  <a:lnTo>
                    <a:pt x="12" y="234"/>
                  </a:lnTo>
                  <a:lnTo>
                    <a:pt x="12" y="233"/>
                  </a:lnTo>
                  <a:lnTo>
                    <a:pt x="12" y="234"/>
                  </a:lnTo>
                  <a:lnTo>
                    <a:pt x="12" y="233"/>
                  </a:lnTo>
                  <a:lnTo>
                    <a:pt x="13" y="233"/>
                  </a:lnTo>
                  <a:lnTo>
                    <a:pt x="13" y="232"/>
                  </a:lnTo>
                  <a:lnTo>
                    <a:pt x="14" y="232"/>
                  </a:lnTo>
                  <a:close/>
                  <a:moveTo>
                    <a:pt x="18" y="232"/>
                  </a:moveTo>
                  <a:lnTo>
                    <a:pt x="17" y="232"/>
                  </a:lnTo>
                  <a:lnTo>
                    <a:pt x="18" y="232"/>
                  </a:lnTo>
                  <a:close/>
                  <a:moveTo>
                    <a:pt x="1951" y="232"/>
                  </a:moveTo>
                  <a:lnTo>
                    <a:pt x="1950" y="232"/>
                  </a:lnTo>
                  <a:lnTo>
                    <a:pt x="1950" y="230"/>
                  </a:lnTo>
                  <a:lnTo>
                    <a:pt x="1951" y="230"/>
                  </a:lnTo>
                  <a:lnTo>
                    <a:pt x="1951" y="232"/>
                  </a:lnTo>
                  <a:close/>
                  <a:moveTo>
                    <a:pt x="17" y="230"/>
                  </a:moveTo>
                  <a:lnTo>
                    <a:pt x="17" y="232"/>
                  </a:lnTo>
                  <a:lnTo>
                    <a:pt x="16" y="232"/>
                  </a:lnTo>
                  <a:lnTo>
                    <a:pt x="16" y="230"/>
                  </a:lnTo>
                  <a:lnTo>
                    <a:pt x="17" y="230"/>
                  </a:lnTo>
                  <a:close/>
                  <a:moveTo>
                    <a:pt x="1940" y="232"/>
                  </a:moveTo>
                  <a:lnTo>
                    <a:pt x="1939" y="232"/>
                  </a:lnTo>
                  <a:lnTo>
                    <a:pt x="1939" y="233"/>
                  </a:lnTo>
                  <a:lnTo>
                    <a:pt x="1939" y="232"/>
                  </a:lnTo>
                  <a:lnTo>
                    <a:pt x="1937" y="232"/>
                  </a:lnTo>
                  <a:lnTo>
                    <a:pt x="1939" y="232"/>
                  </a:lnTo>
                  <a:lnTo>
                    <a:pt x="1940" y="232"/>
                  </a:lnTo>
                  <a:lnTo>
                    <a:pt x="1940" y="230"/>
                  </a:lnTo>
                  <a:lnTo>
                    <a:pt x="1940" y="232"/>
                  </a:lnTo>
                  <a:close/>
                  <a:moveTo>
                    <a:pt x="30" y="229"/>
                  </a:moveTo>
                  <a:lnTo>
                    <a:pt x="30" y="230"/>
                  </a:lnTo>
                  <a:lnTo>
                    <a:pt x="31" y="230"/>
                  </a:lnTo>
                  <a:lnTo>
                    <a:pt x="30" y="230"/>
                  </a:lnTo>
                  <a:lnTo>
                    <a:pt x="31" y="230"/>
                  </a:lnTo>
                  <a:lnTo>
                    <a:pt x="32" y="230"/>
                  </a:lnTo>
                  <a:lnTo>
                    <a:pt x="33" y="230"/>
                  </a:lnTo>
                  <a:lnTo>
                    <a:pt x="32" y="230"/>
                  </a:lnTo>
                  <a:lnTo>
                    <a:pt x="31" y="230"/>
                  </a:lnTo>
                  <a:lnTo>
                    <a:pt x="30" y="230"/>
                  </a:lnTo>
                  <a:lnTo>
                    <a:pt x="28" y="230"/>
                  </a:lnTo>
                  <a:lnTo>
                    <a:pt x="27" y="230"/>
                  </a:lnTo>
                  <a:lnTo>
                    <a:pt x="28" y="230"/>
                  </a:lnTo>
                  <a:lnTo>
                    <a:pt x="30" y="230"/>
                  </a:lnTo>
                  <a:lnTo>
                    <a:pt x="30" y="229"/>
                  </a:lnTo>
                  <a:lnTo>
                    <a:pt x="30" y="230"/>
                  </a:lnTo>
                  <a:lnTo>
                    <a:pt x="30" y="229"/>
                  </a:lnTo>
                  <a:close/>
                  <a:moveTo>
                    <a:pt x="36" y="228"/>
                  </a:moveTo>
                  <a:lnTo>
                    <a:pt x="36" y="229"/>
                  </a:lnTo>
                  <a:lnTo>
                    <a:pt x="35" y="229"/>
                  </a:lnTo>
                  <a:lnTo>
                    <a:pt x="36" y="228"/>
                  </a:lnTo>
                  <a:lnTo>
                    <a:pt x="37" y="228"/>
                  </a:lnTo>
                  <a:lnTo>
                    <a:pt x="36" y="228"/>
                  </a:lnTo>
                  <a:close/>
                  <a:moveTo>
                    <a:pt x="27" y="228"/>
                  </a:moveTo>
                  <a:lnTo>
                    <a:pt x="28" y="228"/>
                  </a:lnTo>
                  <a:lnTo>
                    <a:pt x="28" y="229"/>
                  </a:lnTo>
                  <a:lnTo>
                    <a:pt x="27" y="229"/>
                  </a:lnTo>
                  <a:lnTo>
                    <a:pt x="27" y="230"/>
                  </a:lnTo>
                  <a:lnTo>
                    <a:pt x="26" y="230"/>
                  </a:lnTo>
                  <a:lnTo>
                    <a:pt x="24" y="230"/>
                  </a:lnTo>
                  <a:lnTo>
                    <a:pt x="23" y="230"/>
                  </a:lnTo>
                  <a:lnTo>
                    <a:pt x="24" y="230"/>
                  </a:lnTo>
                  <a:lnTo>
                    <a:pt x="23" y="230"/>
                  </a:lnTo>
                  <a:lnTo>
                    <a:pt x="22" y="230"/>
                  </a:lnTo>
                  <a:lnTo>
                    <a:pt x="22" y="232"/>
                  </a:lnTo>
                  <a:lnTo>
                    <a:pt x="21" y="230"/>
                  </a:lnTo>
                  <a:lnTo>
                    <a:pt x="22" y="230"/>
                  </a:lnTo>
                  <a:lnTo>
                    <a:pt x="23" y="230"/>
                  </a:lnTo>
                  <a:lnTo>
                    <a:pt x="24" y="230"/>
                  </a:lnTo>
                  <a:lnTo>
                    <a:pt x="24" y="229"/>
                  </a:lnTo>
                  <a:lnTo>
                    <a:pt x="26" y="229"/>
                  </a:lnTo>
                  <a:lnTo>
                    <a:pt x="27" y="229"/>
                  </a:lnTo>
                  <a:lnTo>
                    <a:pt x="26" y="229"/>
                  </a:lnTo>
                  <a:lnTo>
                    <a:pt x="26" y="228"/>
                  </a:lnTo>
                  <a:lnTo>
                    <a:pt x="26" y="229"/>
                  </a:lnTo>
                  <a:lnTo>
                    <a:pt x="26" y="228"/>
                  </a:lnTo>
                  <a:lnTo>
                    <a:pt x="27" y="228"/>
                  </a:lnTo>
                  <a:close/>
                  <a:moveTo>
                    <a:pt x="1920" y="227"/>
                  </a:moveTo>
                  <a:lnTo>
                    <a:pt x="1918" y="227"/>
                  </a:lnTo>
                  <a:lnTo>
                    <a:pt x="1918" y="228"/>
                  </a:lnTo>
                  <a:lnTo>
                    <a:pt x="1917" y="228"/>
                  </a:lnTo>
                  <a:lnTo>
                    <a:pt x="1917" y="227"/>
                  </a:lnTo>
                  <a:lnTo>
                    <a:pt x="1918" y="227"/>
                  </a:lnTo>
                  <a:lnTo>
                    <a:pt x="1920" y="227"/>
                  </a:lnTo>
                  <a:close/>
                  <a:moveTo>
                    <a:pt x="46" y="225"/>
                  </a:moveTo>
                  <a:lnTo>
                    <a:pt x="45" y="227"/>
                  </a:lnTo>
                  <a:lnTo>
                    <a:pt x="45" y="225"/>
                  </a:lnTo>
                  <a:lnTo>
                    <a:pt x="46" y="225"/>
                  </a:lnTo>
                  <a:close/>
                  <a:moveTo>
                    <a:pt x="1921" y="224"/>
                  </a:moveTo>
                  <a:lnTo>
                    <a:pt x="1921" y="225"/>
                  </a:lnTo>
                  <a:lnTo>
                    <a:pt x="1921" y="224"/>
                  </a:lnTo>
                  <a:close/>
                  <a:moveTo>
                    <a:pt x="51" y="223"/>
                  </a:moveTo>
                  <a:lnTo>
                    <a:pt x="51" y="224"/>
                  </a:lnTo>
                  <a:lnTo>
                    <a:pt x="50" y="224"/>
                  </a:lnTo>
                  <a:lnTo>
                    <a:pt x="50" y="223"/>
                  </a:lnTo>
                  <a:lnTo>
                    <a:pt x="51" y="223"/>
                  </a:lnTo>
                  <a:close/>
                  <a:moveTo>
                    <a:pt x="49" y="223"/>
                  </a:moveTo>
                  <a:lnTo>
                    <a:pt x="49" y="224"/>
                  </a:lnTo>
                  <a:lnTo>
                    <a:pt x="49" y="223"/>
                  </a:lnTo>
                  <a:lnTo>
                    <a:pt x="50" y="223"/>
                  </a:lnTo>
                  <a:lnTo>
                    <a:pt x="49" y="223"/>
                  </a:lnTo>
                  <a:close/>
                  <a:moveTo>
                    <a:pt x="1914" y="223"/>
                  </a:moveTo>
                  <a:lnTo>
                    <a:pt x="1916" y="223"/>
                  </a:lnTo>
                  <a:lnTo>
                    <a:pt x="1917" y="223"/>
                  </a:lnTo>
                  <a:lnTo>
                    <a:pt x="1916" y="223"/>
                  </a:lnTo>
                  <a:lnTo>
                    <a:pt x="1917" y="224"/>
                  </a:lnTo>
                  <a:lnTo>
                    <a:pt x="1916" y="224"/>
                  </a:lnTo>
                  <a:lnTo>
                    <a:pt x="1914" y="224"/>
                  </a:lnTo>
                  <a:lnTo>
                    <a:pt x="1913" y="224"/>
                  </a:lnTo>
                  <a:lnTo>
                    <a:pt x="1913" y="223"/>
                  </a:lnTo>
                  <a:lnTo>
                    <a:pt x="1912" y="223"/>
                  </a:lnTo>
                  <a:lnTo>
                    <a:pt x="1913" y="221"/>
                  </a:lnTo>
                  <a:lnTo>
                    <a:pt x="1913" y="223"/>
                  </a:lnTo>
                  <a:lnTo>
                    <a:pt x="1913" y="221"/>
                  </a:lnTo>
                  <a:lnTo>
                    <a:pt x="1914" y="223"/>
                  </a:lnTo>
                  <a:close/>
                  <a:moveTo>
                    <a:pt x="51" y="223"/>
                  </a:moveTo>
                  <a:lnTo>
                    <a:pt x="51" y="221"/>
                  </a:lnTo>
                  <a:lnTo>
                    <a:pt x="51" y="223"/>
                  </a:lnTo>
                  <a:close/>
                  <a:moveTo>
                    <a:pt x="60" y="216"/>
                  </a:moveTo>
                  <a:lnTo>
                    <a:pt x="60" y="218"/>
                  </a:lnTo>
                  <a:lnTo>
                    <a:pt x="61" y="218"/>
                  </a:lnTo>
                  <a:lnTo>
                    <a:pt x="61" y="219"/>
                  </a:lnTo>
                  <a:lnTo>
                    <a:pt x="60" y="219"/>
                  </a:lnTo>
                  <a:lnTo>
                    <a:pt x="60" y="220"/>
                  </a:lnTo>
                  <a:lnTo>
                    <a:pt x="59" y="220"/>
                  </a:lnTo>
                  <a:lnTo>
                    <a:pt x="59" y="221"/>
                  </a:lnTo>
                  <a:lnTo>
                    <a:pt x="58" y="221"/>
                  </a:lnTo>
                  <a:lnTo>
                    <a:pt x="56" y="221"/>
                  </a:lnTo>
                  <a:lnTo>
                    <a:pt x="56" y="223"/>
                  </a:lnTo>
                  <a:lnTo>
                    <a:pt x="55" y="223"/>
                  </a:lnTo>
                  <a:lnTo>
                    <a:pt x="55" y="224"/>
                  </a:lnTo>
                  <a:lnTo>
                    <a:pt x="54" y="224"/>
                  </a:lnTo>
                  <a:lnTo>
                    <a:pt x="55" y="224"/>
                  </a:lnTo>
                  <a:lnTo>
                    <a:pt x="55" y="223"/>
                  </a:lnTo>
                  <a:lnTo>
                    <a:pt x="55" y="221"/>
                  </a:lnTo>
                  <a:lnTo>
                    <a:pt x="56" y="221"/>
                  </a:lnTo>
                  <a:lnTo>
                    <a:pt x="56" y="220"/>
                  </a:lnTo>
                  <a:lnTo>
                    <a:pt x="58" y="220"/>
                  </a:lnTo>
                  <a:lnTo>
                    <a:pt x="59" y="220"/>
                  </a:lnTo>
                  <a:lnTo>
                    <a:pt x="59" y="219"/>
                  </a:lnTo>
                  <a:lnTo>
                    <a:pt x="58" y="219"/>
                  </a:lnTo>
                  <a:lnTo>
                    <a:pt x="58" y="218"/>
                  </a:lnTo>
                  <a:lnTo>
                    <a:pt x="59" y="218"/>
                  </a:lnTo>
                  <a:lnTo>
                    <a:pt x="60" y="218"/>
                  </a:lnTo>
                  <a:lnTo>
                    <a:pt x="60" y="216"/>
                  </a:lnTo>
                  <a:lnTo>
                    <a:pt x="60" y="218"/>
                  </a:lnTo>
                  <a:lnTo>
                    <a:pt x="60" y="216"/>
                  </a:lnTo>
                  <a:close/>
                  <a:moveTo>
                    <a:pt x="70" y="214"/>
                  </a:moveTo>
                  <a:lnTo>
                    <a:pt x="70" y="215"/>
                  </a:lnTo>
                  <a:lnTo>
                    <a:pt x="69" y="215"/>
                  </a:lnTo>
                  <a:lnTo>
                    <a:pt x="70" y="215"/>
                  </a:lnTo>
                  <a:lnTo>
                    <a:pt x="70" y="214"/>
                  </a:lnTo>
                  <a:lnTo>
                    <a:pt x="70" y="215"/>
                  </a:lnTo>
                  <a:lnTo>
                    <a:pt x="70" y="214"/>
                  </a:lnTo>
                  <a:close/>
                  <a:moveTo>
                    <a:pt x="70" y="214"/>
                  </a:moveTo>
                  <a:lnTo>
                    <a:pt x="70" y="213"/>
                  </a:lnTo>
                  <a:lnTo>
                    <a:pt x="70" y="214"/>
                  </a:lnTo>
                  <a:close/>
                  <a:moveTo>
                    <a:pt x="68" y="214"/>
                  </a:moveTo>
                  <a:lnTo>
                    <a:pt x="68" y="213"/>
                  </a:lnTo>
                  <a:lnTo>
                    <a:pt x="68" y="214"/>
                  </a:lnTo>
                  <a:lnTo>
                    <a:pt x="68" y="215"/>
                  </a:lnTo>
                  <a:lnTo>
                    <a:pt x="69" y="214"/>
                  </a:lnTo>
                  <a:lnTo>
                    <a:pt x="69" y="213"/>
                  </a:lnTo>
                  <a:lnTo>
                    <a:pt x="69" y="214"/>
                  </a:lnTo>
                  <a:lnTo>
                    <a:pt x="70" y="214"/>
                  </a:lnTo>
                  <a:lnTo>
                    <a:pt x="69" y="214"/>
                  </a:lnTo>
                  <a:lnTo>
                    <a:pt x="69" y="215"/>
                  </a:lnTo>
                  <a:lnTo>
                    <a:pt x="68" y="215"/>
                  </a:lnTo>
                  <a:lnTo>
                    <a:pt x="69" y="215"/>
                  </a:lnTo>
                  <a:lnTo>
                    <a:pt x="68" y="215"/>
                  </a:lnTo>
                  <a:lnTo>
                    <a:pt x="68" y="216"/>
                  </a:lnTo>
                  <a:lnTo>
                    <a:pt x="68" y="215"/>
                  </a:lnTo>
                  <a:lnTo>
                    <a:pt x="69" y="215"/>
                  </a:lnTo>
                  <a:lnTo>
                    <a:pt x="69" y="216"/>
                  </a:lnTo>
                  <a:lnTo>
                    <a:pt x="69" y="215"/>
                  </a:lnTo>
                  <a:lnTo>
                    <a:pt x="70" y="215"/>
                  </a:lnTo>
                  <a:lnTo>
                    <a:pt x="70" y="216"/>
                  </a:lnTo>
                  <a:lnTo>
                    <a:pt x="69" y="216"/>
                  </a:lnTo>
                  <a:lnTo>
                    <a:pt x="68" y="216"/>
                  </a:lnTo>
                  <a:lnTo>
                    <a:pt x="68" y="218"/>
                  </a:lnTo>
                  <a:lnTo>
                    <a:pt x="68" y="216"/>
                  </a:lnTo>
                  <a:lnTo>
                    <a:pt x="68" y="218"/>
                  </a:lnTo>
                  <a:lnTo>
                    <a:pt x="67" y="218"/>
                  </a:lnTo>
                  <a:lnTo>
                    <a:pt x="67" y="216"/>
                  </a:lnTo>
                  <a:lnTo>
                    <a:pt x="67" y="218"/>
                  </a:lnTo>
                  <a:lnTo>
                    <a:pt x="68" y="218"/>
                  </a:lnTo>
                  <a:lnTo>
                    <a:pt x="67" y="218"/>
                  </a:lnTo>
                  <a:lnTo>
                    <a:pt x="65" y="218"/>
                  </a:lnTo>
                  <a:lnTo>
                    <a:pt x="67" y="218"/>
                  </a:lnTo>
                  <a:lnTo>
                    <a:pt x="65" y="218"/>
                  </a:lnTo>
                  <a:lnTo>
                    <a:pt x="65" y="219"/>
                  </a:lnTo>
                  <a:lnTo>
                    <a:pt x="64" y="219"/>
                  </a:lnTo>
                  <a:lnTo>
                    <a:pt x="63" y="219"/>
                  </a:lnTo>
                  <a:lnTo>
                    <a:pt x="63" y="220"/>
                  </a:lnTo>
                  <a:lnTo>
                    <a:pt x="61" y="220"/>
                  </a:lnTo>
                  <a:lnTo>
                    <a:pt x="61" y="219"/>
                  </a:lnTo>
                  <a:lnTo>
                    <a:pt x="63" y="219"/>
                  </a:lnTo>
                  <a:lnTo>
                    <a:pt x="63" y="218"/>
                  </a:lnTo>
                  <a:lnTo>
                    <a:pt x="64" y="218"/>
                  </a:lnTo>
                  <a:lnTo>
                    <a:pt x="64" y="219"/>
                  </a:lnTo>
                  <a:lnTo>
                    <a:pt x="64" y="218"/>
                  </a:lnTo>
                  <a:lnTo>
                    <a:pt x="64" y="219"/>
                  </a:lnTo>
                  <a:lnTo>
                    <a:pt x="64" y="218"/>
                  </a:lnTo>
                  <a:lnTo>
                    <a:pt x="65" y="218"/>
                  </a:lnTo>
                  <a:lnTo>
                    <a:pt x="67" y="218"/>
                  </a:lnTo>
                  <a:lnTo>
                    <a:pt x="65" y="218"/>
                  </a:lnTo>
                  <a:lnTo>
                    <a:pt x="65" y="216"/>
                  </a:lnTo>
                  <a:lnTo>
                    <a:pt x="65" y="215"/>
                  </a:lnTo>
                  <a:lnTo>
                    <a:pt x="67" y="215"/>
                  </a:lnTo>
                  <a:lnTo>
                    <a:pt x="67" y="216"/>
                  </a:lnTo>
                  <a:lnTo>
                    <a:pt x="67" y="215"/>
                  </a:lnTo>
                  <a:lnTo>
                    <a:pt x="67" y="216"/>
                  </a:lnTo>
                  <a:lnTo>
                    <a:pt x="68" y="216"/>
                  </a:lnTo>
                  <a:lnTo>
                    <a:pt x="67" y="216"/>
                  </a:lnTo>
                  <a:lnTo>
                    <a:pt x="67" y="215"/>
                  </a:lnTo>
                  <a:lnTo>
                    <a:pt x="68" y="215"/>
                  </a:lnTo>
                  <a:lnTo>
                    <a:pt x="67" y="215"/>
                  </a:lnTo>
                  <a:lnTo>
                    <a:pt x="65" y="215"/>
                  </a:lnTo>
                  <a:lnTo>
                    <a:pt x="65" y="214"/>
                  </a:lnTo>
                  <a:lnTo>
                    <a:pt x="67" y="214"/>
                  </a:lnTo>
                  <a:lnTo>
                    <a:pt x="67" y="213"/>
                  </a:lnTo>
                  <a:lnTo>
                    <a:pt x="67" y="214"/>
                  </a:lnTo>
                  <a:lnTo>
                    <a:pt x="67" y="213"/>
                  </a:lnTo>
                  <a:lnTo>
                    <a:pt x="68" y="213"/>
                  </a:lnTo>
                  <a:lnTo>
                    <a:pt x="67" y="213"/>
                  </a:lnTo>
                  <a:lnTo>
                    <a:pt x="68" y="214"/>
                  </a:lnTo>
                  <a:close/>
                  <a:moveTo>
                    <a:pt x="75" y="213"/>
                  </a:moveTo>
                  <a:lnTo>
                    <a:pt x="74" y="213"/>
                  </a:lnTo>
                  <a:lnTo>
                    <a:pt x="75" y="213"/>
                  </a:lnTo>
                  <a:close/>
                  <a:moveTo>
                    <a:pt x="77" y="211"/>
                  </a:moveTo>
                  <a:lnTo>
                    <a:pt x="77" y="213"/>
                  </a:lnTo>
                  <a:lnTo>
                    <a:pt x="75" y="213"/>
                  </a:lnTo>
                  <a:lnTo>
                    <a:pt x="75" y="211"/>
                  </a:lnTo>
                  <a:lnTo>
                    <a:pt x="75" y="213"/>
                  </a:lnTo>
                  <a:lnTo>
                    <a:pt x="75" y="211"/>
                  </a:lnTo>
                  <a:lnTo>
                    <a:pt x="77" y="211"/>
                  </a:lnTo>
                  <a:lnTo>
                    <a:pt x="77" y="213"/>
                  </a:lnTo>
                  <a:lnTo>
                    <a:pt x="77" y="211"/>
                  </a:lnTo>
                  <a:close/>
                  <a:moveTo>
                    <a:pt x="72" y="211"/>
                  </a:moveTo>
                  <a:lnTo>
                    <a:pt x="73" y="211"/>
                  </a:lnTo>
                  <a:lnTo>
                    <a:pt x="72" y="211"/>
                  </a:lnTo>
                  <a:lnTo>
                    <a:pt x="73" y="211"/>
                  </a:lnTo>
                  <a:lnTo>
                    <a:pt x="73" y="213"/>
                  </a:lnTo>
                  <a:lnTo>
                    <a:pt x="72" y="213"/>
                  </a:lnTo>
                  <a:lnTo>
                    <a:pt x="70" y="213"/>
                  </a:lnTo>
                  <a:lnTo>
                    <a:pt x="70" y="211"/>
                  </a:lnTo>
                  <a:lnTo>
                    <a:pt x="72" y="211"/>
                  </a:lnTo>
                  <a:close/>
                  <a:moveTo>
                    <a:pt x="74" y="210"/>
                  </a:moveTo>
                  <a:lnTo>
                    <a:pt x="74" y="211"/>
                  </a:lnTo>
                  <a:lnTo>
                    <a:pt x="74" y="213"/>
                  </a:lnTo>
                  <a:lnTo>
                    <a:pt x="73" y="213"/>
                  </a:lnTo>
                  <a:lnTo>
                    <a:pt x="73" y="211"/>
                  </a:lnTo>
                  <a:lnTo>
                    <a:pt x="74" y="211"/>
                  </a:lnTo>
                  <a:lnTo>
                    <a:pt x="73" y="211"/>
                  </a:lnTo>
                  <a:lnTo>
                    <a:pt x="73" y="210"/>
                  </a:lnTo>
                  <a:lnTo>
                    <a:pt x="74" y="210"/>
                  </a:lnTo>
                  <a:close/>
                  <a:moveTo>
                    <a:pt x="91" y="209"/>
                  </a:moveTo>
                  <a:lnTo>
                    <a:pt x="91" y="210"/>
                  </a:lnTo>
                  <a:lnTo>
                    <a:pt x="91" y="209"/>
                  </a:lnTo>
                  <a:lnTo>
                    <a:pt x="91" y="210"/>
                  </a:lnTo>
                  <a:lnTo>
                    <a:pt x="91" y="209"/>
                  </a:lnTo>
                  <a:close/>
                  <a:moveTo>
                    <a:pt x="89" y="209"/>
                  </a:moveTo>
                  <a:lnTo>
                    <a:pt x="89" y="210"/>
                  </a:lnTo>
                  <a:lnTo>
                    <a:pt x="89" y="209"/>
                  </a:lnTo>
                  <a:lnTo>
                    <a:pt x="89" y="210"/>
                  </a:lnTo>
                  <a:lnTo>
                    <a:pt x="89" y="209"/>
                  </a:lnTo>
                  <a:lnTo>
                    <a:pt x="88" y="209"/>
                  </a:lnTo>
                  <a:lnTo>
                    <a:pt x="89" y="209"/>
                  </a:lnTo>
                  <a:close/>
                  <a:moveTo>
                    <a:pt x="106" y="206"/>
                  </a:moveTo>
                  <a:lnTo>
                    <a:pt x="106" y="205"/>
                  </a:lnTo>
                  <a:lnTo>
                    <a:pt x="106" y="206"/>
                  </a:lnTo>
                  <a:close/>
                  <a:moveTo>
                    <a:pt x="247" y="206"/>
                  </a:moveTo>
                  <a:lnTo>
                    <a:pt x="247" y="205"/>
                  </a:lnTo>
                  <a:lnTo>
                    <a:pt x="247" y="206"/>
                  </a:lnTo>
                  <a:close/>
                  <a:moveTo>
                    <a:pt x="252" y="205"/>
                  </a:moveTo>
                  <a:lnTo>
                    <a:pt x="252" y="206"/>
                  </a:lnTo>
                  <a:lnTo>
                    <a:pt x="252" y="205"/>
                  </a:lnTo>
                  <a:lnTo>
                    <a:pt x="251" y="205"/>
                  </a:lnTo>
                  <a:lnTo>
                    <a:pt x="252" y="205"/>
                  </a:lnTo>
                  <a:lnTo>
                    <a:pt x="252" y="204"/>
                  </a:lnTo>
                  <a:lnTo>
                    <a:pt x="252" y="205"/>
                  </a:lnTo>
                  <a:lnTo>
                    <a:pt x="252" y="204"/>
                  </a:lnTo>
                  <a:lnTo>
                    <a:pt x="252" y="205"/>
                  </a:lnTo>
                  <a:close/>
                  <a:moveTo>
                    <a:pt x="107" y="204"/>
                  </a:moveTo>
                  <a:lnTo>
                    <a:pt x="107" y="205"/>
                  </a:lnTo>
                  <a:lnTo>
                    <a:pt x="109" y="205"/>
                  </a:lnTo>
                  <a:lnTo>
                    <a:pt x="109" y="204"/>
                  </a:lnTo>
                  <a:lnTo>
                    <a:pt x="109" y="205"/>
                  </a:lnTo>
                  <a:lnTo>
                    <a:pt x="107" y="205"/>
                  </a:lnTo>
                  <a:lnTo>
                    <a:pt x="107" y="204"/>
                  </a:lnTo>
                  <a:close/>
                  <a:moveTo>
                    <a:pt x="92" y="205"/>
                  </a:moveTo>
                  <a:lnTo>
                    <a:pt x="91" y="205"/>
                  </a:lnTo>
                  <a:lnTo>
                    <a:pt x="91" y="204"/>
                  </a:lnTo>
                  <a:lnTo>
                    <a:pt x="92" y="204"/>
                  </a:lnTo>
                  <a:lnTo>
                    <a:pt x="92" y="205"/>
                  </a:lnTo>
                  <a:close/>
                  <a:moveTo>
                    <a:pt x="260" y="204"/>
                  </a:moveTo>
                  <a:lnTo>
                    <a:pt x="260" y="205"/>
                  </a:lnTo>
                  <a:lnTo>
                    <a:pt x="259" y="205"/>
                  </a:lnTo>
                  <a:lnTo>
                    <a:pt x="259" y="204"/>
                  </a:lnTo>
                  <a:lnTo>
                    <a:pt x="260" y="204"/>
                  </a:lnTo>
                  <a:close/>
                  <a:moveTo>
                    <a:pt x="83" y="204"/>
                  </a:moveTo>
                  <a:lnTo>
                    <a:pt x="84" y="204"/>
                  </a:lnTo>
                  <a:lnTo>
                    <a:pt x="86" y="204"/>
                  </a:lnTo>
                  <a:lnTo>
                    <a:pt x="86" y="205"/>
                  </a:lnTo>
                  <a:lnTo>
                    <a:pt x="86" y="206"/>
                  </a:lnTo>
                  <a:lnTo>
                    <a:pt x="87" y="206"/>
                  </a:lnTo>
                  <a:lnTo>
                    <a:pt x="87" y="207"/>
                  </a:lnTo>
                  <a:lnTo>
                    <a:pt x="87" y="206"/>
                  </a:lnTo>
                  <a:lnTo>
                    <a:pt x="86" y="206"/>
                  </a:lnTo>
                  <a:lnTo>
                    <a:pt x="84" y="207"/>
                  </a:lnTo>
                  <a:lnTo>
                    <a:pt x="83" y="207"/>
                  </a:lnTo>
                  <a:lnTo>
                    <a:pt x="82" y="207"/>
                  </a:lnTo>
                  <a:lnTo>
                    <a:pt x="81" y="207"/>
                  </a:lnTo>
                  <a:lnTo>
                    <a:pt x="81" y="209"/>
                  </a:lnTo>
                  <a:lnTo>
                    <a:pt x="79" y="209"/>
                  </a:lnTo>
                  <a:lnTo>
                    <a:pt x="78" y="209"/>
                  </a:lnTo>
                  <a:lnTo>
                    <a:pt x="77" y="209"/>
                  </a:lnTo>
                  <a:lnTo>
                    <a:pt x="77" y="207"/>
                  </a:lnTo>
                  <a:lnTo>
                    <a:pt x="78" y="207"/>
                  </a:lnTo>
                  <a:lnTo>
                    <a:pt x="78" y="206"/>
                  </a:lnTo>
                  <a:lnTo>
                    <a:pt x="79" y="205"/>
                  </a:lnTo>
                  <a:lnTo>
                    <a:pt x="81" y="205"/>
                  </a:lnTo>
                  <a:lnTo>
                    <a:pt x="81" y="204"/>
                  </a:lnTo>
                  <a:lnTo>
                    <a:pt x="82" y="204"/>
                  </a:lnTo>
                  <a:lnTo>
                    <a:pt x="83" y="204"/>
                  </a:lnTo>
                  <a:close/>
                  <a:moveTo>
                    <a:pt x="260" y="204"/>
                  </a:moveTo>
                  <a:lnTo>
                    <a:pt x="260" y="202"/>
                  </a:lnTo>
                  <a:lnTo>
                    <a:pt x="260" y="204"/>
                  </a:lnTo>
                  <a:close/>
                  <a:moveTo>
                    <a:pt x="95" y="202"/>
                  </a:moveTo>
                  <a:lnTo>
                    <a:pt x="95" y="204"/>
                  </a:lnTo>
                  <a:lnTo>
                    <a:pt x="95" y="202"/>
                  </a:lnTo>
                  <a:lnTo>
                    <a:pt x="93" y="202"/>
                  </a:lnTo>
                  <a:lnTo>
                    <a:pt x="95" y="202"/>
                  </a:lnTo>
                  <a:close/>
                  <a:moveTo>
                    <a:pt x="251" y="202"/>
                  </a:moveTo>
                  <a:lnTo>
                    <a:pt x="252" y="202"/>
                  </a:lnTo>
                  <a:lnTo>
                    <a:pt x="252" y="204"/>
                  </a:lnTo>
                  <a:lnTo>
                    <a:pt x="251" y="204"/>
                  </a:lnTo>
                  <a:lnTo>
                    <a:pt x="251" y="202"/>
                  </a:lnTo>
                  <a:close/>
                  <a:moveTo>
                    <a:pt x="97" y="201"/>
                  </a:moveTo>
                  <a:lnTo>
                    <a:pt x="97" y="202"/>
                  </a:lnTo>
                  <a:lnTo>
                    <a:pt x="96" y="202"/>
                  </a:lnTo>
                  <a:lnTo>
                    <a:pt x="96" y="201"/>
                  </a:lnTo>
                  <a:lnTo>
                    <a:pt x="97" y="201"/>
                  </a:lnTo>
                  <a:close/>
                  <a:moveTo>
                    <a:pt x="106" y="202"/>
                  </a:moveTo>
                  <a:lnTo>
                    <a:pt x="106" y="204"/>
                  </a:lnTo>
                  <a:lnTo>
                    <a:pt x="106" y="202"/>
                  </a:lnTo>
                  <a:lnTo>
                    <a:pt x="106" y="204"/>
                  </a:lnTo>
                  <a:lnTo>
                    <a:pt x="106" y="202"/>
                  </a:lnTo>
                  <a:lnTo>
                    <a:pt x="106" y="201"/>
                  </a:lnTo>
                  <a:lnTo>
                    <a:pt x="106" y="202"/>
                  </a:lnTo>
                  <a:close/>
                  <a:moveTo>
                    <a:pt x="250" y="202"/>
                  </a:moveTo>
                  <a:lnTo>
                    <a:pt x="251" y="202"/>
                  </a:lnTo>
                  <a:lnTo>
                    <a:pt x="251" y="204"/>
                  </a:lnTo>
                  <a:lnTo>
                    <a:pt x="251" y="202"/>
                  </a:lnTo>
                  <a:lnTo>
                    <a:pt x="250" y="202"/>
                  </a:lnTo>
                  <a:lnTo>
                    <a:pt x="251" y="204"/>
                  </a:lnTo>
                  <a:lnTo>
                    <a:pt x="250" y="204"/>
                  </a:lnTo>
                  <a:lnTo>
                    <a:pt x="251" y="204"/>
                  </a:lnTo>
                  <a:lnTo>
                    <a:pt x="251" y="205"/>
                  </a:lnTo>
                  <a:lnTo>
                    <a:pt x="252" y="205"/>
                  </a:lnTo>
                  <a:lnTo>
                    <a:pt x="252" y="206"/>
                  </a:lnTo>
                  <a:lnTo>
                    <a:pt x="251" y="206"/>
                  </a:lnTo>
                  <a:lnTo>
                    <a:pt x="251" y="205"/>
                  </a:lnTo>
                  <a:lnTo>
                    <a:pt x="250" y="205"/>
                  </a:lnTo>
                  <a:lnTo>
                    <a:pt x="250" y="204"/>
                  </a:lnTo>
                  <a:lnTo>
                    <a:pt x="250" y="202"/>
                  </a:lnTo>
                  <a:lnTo>
                    <a:pt x="250" y="201"/>
                  </a:lnTo>
                  <a:lnTo>
                    <a:pt x="250" y="202"/>
                  </a:lnTo>
                  <a:close/>
                  <a:moveTo>
                    <a:pt x="96" y="201"/>
                  </a:moveTo>
                  <a:lnTo>
                    <a:pt x="95" y="202"/>
                  </a:lnTo>
                  <a:lnTo>
                    <a:pt x="95" y="201"/>
                  </a:lnTo>
                  <a:lnTo>
                    <a:pt x="96" y="201"/>
                  </a:lnTo>
                  <a:close/>
                  <a:moveTo>
                    <a:pt x="260" y="202"/>
                  </a:moveTo>
                  <a:lnTo>
                    <a:pt x="260" y="204"/>
                  </a:lnTo>
                  <a:lnTo>
                    <a:pt x="259" y="204"/>
                  </a:lnTo>
                  <a:lnTo>
                    <a:pt x="259" y="202"/>
                  </a:lnTo>
                  <a:lnTo>
                    <a:pt x="259" y="204"/>
                  </a:lnTo>
                  <a:lnTo>
                    <a:pt x="258" y="204"/>
                  </a:lnTo>
                  <a:lnTo>
                    <a:pt x="259" y="202"/>
                  </a:lnTo>
                  <a:lnTo>
                    <a:pt x="259" y="201"/>
                  </a:lnTo>
                  <a:lnTo>
                    <a:pt x="260" y="201"/>
                  </a:lnTo>
                  <a:lnTo>
                    <a:pt x="260" y="202"/>
                  </a:lnTo>
                  <a:close/>
                  <a:moveTo>
                    <a:pt x="105" y="201"/>
                  </a:moveTo>
                  <a:lnTo>
                    <a:pt x="105" y="202"/>
                  </a:lnTo>
                  <a:lnTo>
                    <a:pt x="103" y="202"/>
                  </a:lnTo>
                  <a:lnTo>
                    <a:pt x="105" y="202"/>
                  </a:lnTo>
                  <a:lnTo>
                    <a:pt x="103" y="204"/>
                  </a:lnTo>
                  <a:lnTo>
                    <a:pt x="103" y="202"/>
                  </a:lnTo>
                  <a:lnTo>
                    <a:pt x="103" y="204"/>
                  </a:lnTo>
                  <a:lnTo>
                    <a:pt x="103" y="205"/>
                  </a:lnTo>
                  <a:lnTo>
                    <a:pt x="102" y="205"/>
                  </a:lnTo>
                  <a:lnTo>
                    <a:pt x="102" y="204"/>
                  </a:lnTo>
                  <a:lnTo>
                    <a:pt x="103" y="204"/>
                  </a:lnTo>
                  <a:lnTo>
                    <a:pt x="103" y="202"/>
                  </a:lnTo>
                  <a:lnTo>
                    <a:pt x="102" y="202"/>
                  </a:lnTo>
                  <a:lnTo>
                    <a:pt x="103" y="202"/>
                  </a:lnTo>
                  <a:lnTo>
                    <a:pt x="103" y="201"/>
                  </a:lnTo>
                  <a:lnTo>
                    <a:pt x="103" y="202"/>
                  </a:lnTo>
                  <a:lnTo>
                    <a:pt x="105" y="202"/>
                  </a:lnTo>
                  <a:lnTo>
                    <a:pt x="103" y="201"/>
                  </a:lnTo>
                  <a:lnTo>
                    <a:pt x="105" y="201"/>
                  </a:lnTo>
                  <a:close/>
                  <a:moveTo>
                    <a:pt x="249" y="201"/>
                  </a:moveTo>
                  <a:lnTo>
                    <a:pt x="250" y="201"/>
                  </a:lnTo>
                  <a:lnTo>
                    <a:pt x="249" y="201"/>
                  </a:lnTo>
                  <a:lnTo>
                    <a:pt x="249" y="200"/>
                  </a:lnTo>
                  <a:lnTo>
                    <a:pt x="249" y="201"/>
                  </a:lnTo>
                  <a:close/>
                  <a:moveTo>
                    <a:pt x="103" y="201"/>
                  </a:moveTo>
                  <a:lnTo>
                    <a:pt x="103" y="200"/>
                  </a:lnTo>
                  <a:lnTo>
                    <a:pt x="103" y="201"/>
                  </a:lnTo>
                  <a:close/>
                  <a:moveTo>
                    <a:pt x="102" y="200"/>
                  </a:moveTo>
                  <a:lnTo>
                    <a:pt x="102" y="201"/>
                  </a:lnTo>
                  <a:lnTo>
                    <a:pt x="101" y="201"/>
                  </a:lnTo>
                  <a:lnTo>
                    <a:pt x="101" y="200"/>
                  </a:lnTo>
                  <a:lnTo>
                    <a:pt x="102" y="200"/>
                  </a:lnTo>
                  <a:close/>
                  <a:moveTo>
                    <a:pt x="100" y="201"/>
                  </a:moveTo>
                  <a:lnTo>
                    <a:pt x="101" y="201"/>
                  </a:lnTo>
                  <a:lnTo>
                    <a:pt x="101" y="200"/>
                  </a:lnTo>
                  <a:lnTo>
                    <a:pt x="101" y="201"/>
                  </a:lnTo>
                  <a:lnTo>
                    <a:pt x="101" y="202"/>
                  </a:lnTo>
                  <a:lnTo>
                    <a:pt x="100" y="202"/>
                  </a:lnTo>
                  <a:lnTo>
                    <a:pt x="100" y="201"/>
                  </a:lnTo>
                  <a:lnTo>
                    <a:pt x="100" y="202"/>
                  </a:lnTo>
                  <a:lnTo>
                    <a:pt x="100" y="201"/>
                  </a:lnTo>
                  <a:lnTo>
                    <a:pt x="100" y="200"/>
                  </a:lnTo>
                  <a:lnTo>
                    <a:pt x="100" y="201"/>
                  </a:lnTo>
                  <a:close/>
                  <a:moveTo>
                    <a:pt x="258" y="200"/>
                  </a:moveTo>
                  <a:lnTo>
                    <a:pt x="258" y="201"/>
                  </a:lnTo>
                  <a:lnTo>
                    <a:pt x="258" y="202"/>
                  </a:lnTo>
                  <a:lnTo>
                    <a:pt x="256" y="201"/>
                  </a:lnTo>
                  <a:lnTo>
                    <a:pt x="256" y="200"/>
                  </a:lnTo>
                  <a:lnTo>
                    <a:pt x="258" y="200"/>
                  </a:lnTo>
                  <a:close/>
                  <a:moveTo>
                    <a:pt x="247" y="200"/>
                  </a:moveTo>
                  <a:lnTo>
                    <a:pt x="249" y="200"/>
                  </a:lnTo>
                  <a:lnTo>
                    <a:pt x="247" y="200"/>
                  </a:lnTo>
                  <a:lnTo>
                    <a:pt x="247" y="201"/>
                  </a:lnTo>
                  <a:lnTo>
                    <a:pt x="247" y="200"/>
                  </a:lnTo>
                  <a:close/>
                  <a:moveTo>
                    <a:pt x="250" y="200"/>
                  </a:moveTo>
                  <a:lnTo>
                    <a:pt x="249" y="200"/>
                  </a:lnTo>
                  <a:lnTo>
                    <a:pt x="250" y="200"/>
                  </a:lnTo>
                  <a:close/>
                  <a:moveTo>
                    <a:pt x="102" y="200"/>
                  </a:moveTo>
                  <a:lnTo>
                    <a:pt x="103" y="200"/>
                  </a:lnTo>
                  <a:lnTo>
                    <a:pt x="102" y="200"/>
                  </a:lnTo>
                  <a:close/>
                  <a:moveTo>
                    <a:pt x="247" y="200"/>
                  </a:moveTo>
                  <a:lnTo>
                    <a:pt x="247" y="199"/>
                  </a:lnTo>
                  <a:lnTo>
                    <a:pt x="249" y="199"/>
                  </a:lnTo>
                  <a:lnTo>
                    <a:pt x="249" y="200"/>
                  </a:lnTo>
                  <a:lnTo>
                    <a:pt x="247" y="200"/>
                  </a:lnTo>
                  <a:close/>
                  <a:moveTo>
                    <a:pt x="249" y="200"/>
                  </a:moveTo>
                  <a:lnTo>
                    <a:pt x="249" y="199"/>
                  </a:lnTo>
                  <a:lnTo>
                    <a:pt x="249" y="200"/>
                  </a:lnTo>
                  <a:close/>
                  <a:moveTo>
                    <a:pt x="247" y="199"/>
                  </a:moveTo>
                  <a:lnTo>
                    <a:pt x="247" y="200"/>
                  </a:lnTo>
                  <a:lnTo>
                    <a:pt x="247" y="199"/>
                  </a:lnTo>
                  <a:lnTo>
                    <a:pt x="246" y="199"/>
                  </a:lnTo>
                  <a:lnTo>
                    <a:pt x="246" y="200"/>
                  </a:lnTo>
                  <a:lnTo>
                    <a:pt x="246" y="199"/>
                  </a:lnTo>
                  <a:lnTo>
                    <a:pt x="247" y="199"/>
                  </a:lnTo>
                  <a:lnTo>
                    <a:pt x="246" y="199"/>
                  </a:lnTo>
                  <a:lnTo>
                    <a:pt x="247" y="199"/>
                  </a:lnTo>
                  <a:close/>
                  <a:moveTo>
                    <a:pt x="247" y="196"/>
                  </a:moveTo>
                  <a:lnTo>
                    <a:pt x="249" y="196"/>
                  </a:lnTo>
                  <a:lnTo>
                    <a:pt x="247" y="196"/>
                  </a:lnTo>
                  <a:lnTo>
                    <a:pt x="249" y="196"/>
                  </a:lnTo>
                  <a:lnTo>
                    <a:pt x="249" y="197"/>
                  </a:lnTo>
                  <a:lnTo>
                    <a:pt x="247" y="197"/>
                  </a:lnTo>
                  <a:lnTo>
                    <a:pt x="247" y="196"/>
                  </a:lnTo>
                  <a:close/>
                  <a:moveTo>
                    <a:pt x="111" y="195"/>
                  </a:moveTo>
                  <a:lnTo>
                    <a:pt x="111" y="196"/>
                  </a:lnTo>
                  <a:lnTo>
                    <a:pt x="110" y="196"/>
                  </a:lnTo>
                  <a:lnTo>
                    <a:pt x="110" y="195"/>
                  </a:lnTo>
                  <a:lnTo>
                    <a:pt x="110" y="196"/>
                  </a:lnTo>
                  <a:lnTo>
                    <a:pt x="110" y="195"/>
                  </a:lnTo>
                  <a:lnTo>
                    <a:pt x="111" y="195"/>
                  </a:lnTo>
                  <a:close/>
                  <a:moveTo>
                    <a:pt x="249" y="195"/>
                  </a:moveTo>
                  <a:lnTo>
                    <a:pt x="250" y="195"/>
                  </a:lnTo>
                  <a:lnTo>
                    <a:pt x="250" y="196"/>
                  </a:lnTo>
                  <a:lnTo>
                    <a:pt x="249" y="196"/>
                  </a:lnTo>
                  <a:lnTo>
                    <a:pt x="249" y="195"/>
                  </a:lnTo>
                  <a:close/>
                  <a:moveTo>
                    <a:pt x="128" y="196"/>
                  </a:moveTo>
                  <a:lnTo>
                    <a:pt x="126" y="196"/>
                  </a:lnTo>
                  <a:lnTo>
                    <a:pt x="128" y="196"/>
                  </a:lnTo>
                  <a:lnTo>
                    <a:pt x="128" y="195"/>
                  </a:lnTo>
                  <a:lnTo>
                    <a:pt x="128" y="196"/>
                  </a:lnTo>
                  <a:close/>
                  <a:moveTo>
                    <a:pt x="244" y="195"/>
                  </a:moveTo>
                  <a:lnTo>
                    <a:pt x="245" y="195"/>
                  </a:lnTo>
                  <a:lnTo>
                    <a:pt x="244" y="195"/>
                  </a:lnTo>
                  <a:lnTo>
                    <a:pt x="244" y="196"/>
                  </a:lnTo>
                  <a:lnTo>
                    <a:pt x="244" y="195"/>
                  </a:lnTo>
                  <a:close/>
                  <a:moveTo>
                    <a:pt x="246" y="195"/>
                  </a:moveTo>
                  <a:lnTo>
                    <a:pt x="246" y="196"/>
                  </a:lnTo>
                  <a:lnTo>
                    <a:pt x="246" y="195"/>
                  </a:lnTo>
                  <a:close/>
                  <a:moveTo>
                    <a:pt x="260" y="195"/>
                  </a:moveTo>
                  <a:lnTo>
                    <a:pt x="261" y="196"/>
                  </a:lnTo>
                  <a:lnTo>
                    <a:pt x="261" y="197"/>
                  </a:lnTo>
                  <a:lnTo>
                    <a:pt x="261" y="199"/>
                  </a:lnTo>
                  <a:lnTo>
                    <a:pt x="261" y="200"/>
                  </a:lnTo>
                  <a:lnTo>
                    <a:pt x="261" y="201"/>
                  </a:lnTo>
                  <a:lnTo>
                    <a:pt x="260" y="202"/>
                  </a:lnTo>
                  <a:lnTo>
                    <a:pt x="260" y="201"/>
                  </a:lnTo>
                  <a:lnTo>
                    <a:pt x="260" y="200"/>
                  </a:lnTo>
                  <a:lnTo>
                    <a:pt x="260" y="201"/>
                  </a:lnTo>
                  <a:lnTo>
                    <a:pt x="259" y="201"/>
                  </a:lnTo>
                  <a:lnTo>
                    <a:pt x="260" y="201"/>
                  </a:lnTo>
                  <a:lnTo>
                    <a:pt x="260" y="200"/>
                  </a:lnTo>
                  <a:lnTo>
                    <a:pt x="260" y="199"/>
                  </a:lnTo>
                  <a:lnTo>
                    <a:pt x="260" y="197"/>
                  </a:lnTo>
                  <a:lnTo>
                    <a:pt x="260" y="199"/>
                  </a:lnTo>
                  <a:lnTo>
                    <a:pt x="260" y="200"/>
                  </a:lnTo>
                  <a:lnTo>
                    <a:pt x="259" y="200"/>
                  </a:lnTo>
                  <a:lnTo>
                    <a:pt x="259" y="201"/>
                  </a:lnTo>
                  <a:lnTo>
                    <a:pt x="259" y="200"/>
                  </a:lnTo>
                  <a:lnTo>
                    <a:pt x="259" y="199"/>
                  </a:lnTo>
                  <a:lnTo>
                    <a:pt x="259" y="200"/>
                  </a:lnTo>
                  <a:lnTo>
                    <a:pt x="259" y="201"/>
                  </a:lnTo>
                  <a:lnTo>
                    <a:pt x="259" y="200"/>
                  </a:lnTo>
                  <a:lnTo>
                    <a:pt x="258" y="200"/>
                  </a:lnTo>
                  <a:lnTo>
                    <a:pt x="258" y="199"/>
                  </a:lnTo>
                  <a:lnTo>
                    <a:pt x="258" y="197"/>
                  </a:lnTo>
                  <a:lnTo>
                    <a:pt x="259" y="197"/>
                  </a:lnTo>
                  <a:lnTo>
                    <a:pt x="259" y="196"/>
                  </a:lnTo>
                  <a:lnTo>
                    <a:pt x="259" y="197"/>
                  </a:lnTo>
                  <a:lnTo>
                    <a:pt x="258" y="196"/>
                  </a:lnTo>
                  <a:lnTo>
                    <a:pt x="258" y="197"/>
                  </a:lnTo>
                  <a:lnTo>
                    <a:pt x="258" y="196"/>
                  </a:lnTo>
                  <a:lnTo>
                    <a:pt x="259" y="196"/>
                  </a:lnTo>
                  <a:lnTo>
                    <a:pt x="258" y="196"/>
                  </a:lnTo>
                  <a:lnTo>
                    <a:pt x="259" y="196"/>
                  </a:lnTo>
                  <a:lnTo>
                    <a:pt x="259" y="195"/>
                  </a:lnTo>
                  <a:lnTo>
                    <a:pt x="260" y="195"/>
                  </a:lnTo>
                  <a:close/>
                  <a:moveTo>
                    <a:pt x="249" y="192"/>
                  </a:moveTo>
                  <a:lnTo>
                    <a:pt x="249" y="193"/>
                  </a:lnTo>
                  <a:lnTo>
                    <a:pt x="247" y="195"/>
                  </a:lnTo>
                  <a:lnTo>
                    <a:pt x="246" y="195"/>
                  </a:lnTo>
                  <a:lnTo>
                    <a:pt x="247" y="193"/>
                  </a:lnTo>
                  <a:lnTo>
                    <a:pt x="249" y="193"/>
                  </a:lnTo>
                  <a:lnTo>
                    <a:pt x="247" y="193"/>
                  </a:lnTo>
                  <a:lnTo>
                    <a:pt x="247" y="192"/>
                  </a:lnTo>
                  <a:lnTo>
                    <a:pt x="247" y="193"/>
                  </a:lnTo>
                  <a:lnTo>
                    <a:pt x="249" y="192"/>
                  </a:lnTo>
                  <a:close/>
                  <a:moveTo>
                    <a:pt x="254" y="192"/>
                  </a:moveTo>
                  <a:lnTo>
                    <a:pt x="255" y="192"/>
                  </a:lnTo>
                  <a:lnTo>
                    <a:pt x="255" y="193"/>
                  </a:lnTo>
                  <a:lnTo>
                    <a:pt x="255" y="195"/>
                  </a:lnTo>
                  <a:lnTo>
                    <a:pt x="254" y="195"/>
                  </a:lnTo>
                  <a:lnTo>
                    <a:pt x="254" y="193"/>
                  </a:lnTo>
                  <a:lnTo>
                    <a:pt x="252" y="193"/>
                  </a:lnTo>
                  <a:lnTo>
                    <a:pt x="252" y="192"/>
                  </a:lnTo>
                  <a:lnTo>
                    <a:pt x="252" y="191"/>
                  </a:lnTo>
                  <a:lnTo>
                    <a:pt x="254" y="191"/>
                  </a:lnTo>
                  <a:lnTo>
                    <a:pt x="254" y="192"/>
                  </a:lnTo>
                  <a:close/>
                  <a:moveTo>
                    <a:pt x="247" y="191"/>
                  </a:moveTo>
                  <a:lnTo>
                    <a:pt x="249" y="191"/>
                  </a:lnTo>
                  <a:lnTo>
                    <a:pt x="250" y="191"/>
                  </a:lnTo>
                  <a:lnTo>
                    <a:pt x="250" y="192"/>
                  </a:lnTo>
                  <a:lnTo>
                    <a:pt x="250" y="193"/>
                  </a:lnTo>
                  <a:lnTo>
                    <a:pt x="250" y="192"/>
                  </a:lnTo>
                  <a:lnTo>
                    <a:pt x="250" y="193"/>
                  </a:lnTo>
                  <a:lnTo>
                    <a:pt x="251" y="193"/>
                  </a:lnTo>
                  <a:lnTo>
                    <a:pt x="252" y="193"/>
                  </a:lnTo>
                  <a:lnTo>
                    <a:pt x="252" y="195"/>
                  </a:lnTo>
                  <a:lnTo>
                    <a:pt x="254" y="196"/>
                  </a:lnTo>
                  <a:lnTo>
                    <a:pt x="254" y="197"/>
                  </a:lnTo>
                  <a:lnTo>
                    <a:pt x="255" y="199"/>
                  </a:lnTo>
                  <a:lnTo>
                    <a:pt x="255" y="200"/>
                  </a:lnTo>
                  <a:lnTo>
                    <a:pt x="255" y="199"/>
                  </a:lnTo>
                  <a:lnTo>
                    <a:pt x="254" y="199"/>
                  </a:lnTo>
                  <a:lnTo>
                    <a:pt x="254" y="197"/>
                  </a:lnTo>
                  <a:lnTo>
                    <a:pt x="254" y="199"/>
                  </a:lnTo>
                  <a:lnTo>
                    <a:pt x="252" y="199"/>
                  </a:lnTo>
                  <a:lnTo>
                    <a:pt x="254" y="199"/>
                  </a:lnTo>
                  <a:lnTo>
                    <a:pt x="252" y="199"/>
                  </a:lnTo>
                  <a:lnTo>
                    <a:pt x="252" y="200"/>
                  </a:lnTo>
                  <a:lnTo>
                    <a:pt x="252" y="199"/>
                  </a:lnTo>
                  <a:lnTo>
                    <a:pt x="254" y="199"/>
                  </a:lnTo>
                  <a:lnTo>
                    <a:pt x="255" y="200"/>
                  </a:lnTo>
                  <a:lnTo>
                    <a:pt x="254" y="200"/>
                  </a:lnTo>
                  <a:lnTo>
                    <a:pt x="255" y="200"/>
                  </a:lnTo>
                  <a:lnTo>
                    <a:pt x="255" y="201"/>
                  </a:lnTo>
                  <a:lnTo>
                    <a:pt x="255" y="202"/>
                  </a:lnTo>
                  <a:lnTo>
                    <a:pt x="255" y="201"/>
                  </a:lnTo>
                  <a:lnTo>
                    <a:pt x="256" y="201"/>
                  </a:lnTo>
                  <a:lnTo>
                    <a:pt x="256" y="202"/>
                  </a:lnTo>
                  <a:lnTo>
                    <a:pt x="255" y="202"/>
                  </a:lnTo>
                  <a:lnTo>
                    <a:pt x="256" y="202"/>
                  </a:lnTo>
                  <a:lnTo>
                    <a:pt x="255" y="202"/>
                  </a:lnTo>
                  <a:lnTo>
                    <a:pt x="255" y="204"/>
                  </a:lnTo>
                  <a:lnTo>
                    <a:pt x="256" y="204"/>
                  </a:lnTo>
                  <a:lnTo>
                    <a:pt x="255" y="204"/>
                  </a:lnTo>
                  <a:lnTo>
                    <a:pt x="256" y="204"/>
                  </a:lnTo>
                  <a:lnTo>
                    <a:pt x="256" y="205"/>
                  </a:lnTo>
                  <a:lnTo>
                    <a:pt x="256" y="206"/>
                  </a:lnTo>
                  <a:lnTo>
                    <a:pt x="255" y="206"/>
                  </a:lnTo>
                  <a:lnTo>
                    <a:pt x="255" y="205"/>
                  </a:lnTo>
                  <a:lnTo>
                    <a:pt x="255" y="206"/>
                  </a:lnTo>
                  <a:lnTo>
                    <a:pt x="254" y="205"/>
                  </a:lnTo>
                  <a:lnTo>
                    <a:pt x="255" y="205"/>
                  </a:lnTo>
                  <a:lnTo>
                    <a:pt x="254" y="205"/>
                  </a:lnTo>
                  <a:lnTo>
                    <a:pt x="255" y="205"/>
                  </a:lnTo>
                  <a:lnTo>
                    <a:pt x="254" y="205"/>
                  </a:lnTo>
                  <a:lnTo>
                    <a:pt x="254" y="204"/>
                  </a:lnTo>
                  <a:lnTo>
                    <a:pt x="254" y="205"/>
                  </a:lnTo>
                  <a:lnTo>
                    <a:pt x="254" y="204"/>
                  </a:lnTo>
                  <a:lnTo>
                    <a:pt x="252" y="204"/>
                  </a:lnTo>
                  <a:lnTo>
                    <a:pt x="254" y="204"/>
                  </a:lnTo>
                  <a:lnTo>
                    <a:pt x="252" y="204"/>
                  </a:lnTo>
                  <a:lnTo>
                    <a:pt x="254" y="204"/>
                  </a:lnTo>
                  <a:lnTo>
                    <a:pt x="254" y="202"/>
                  </a:lnTo>
                  <a:lnTo>
                    <a:pt x="252" y="202"/>
                  </a:lnTo>
                  <a:lnTo>
                    <a:pt x="252" y="204"/>
                  </a:lnTo>
                  <a:lnTo>
                    <a:pt x="252" y="202"/>
                  </a:lnTo>
                  <a:lnTo>
                    <a:pt x="252" y="201"/>
                  </a:lnTo>
                  <a:lnTo>
                    <a:pt x="252" y="202"/>
                  </a:lnTo>
                  <a:lnTo>
                    <a:pt x="251" y="201"/>
                  </a:lnTo>
                  <a:lnTo>
                    <a:pt x="250" y="201"/>
                  </a:lnTo>
                  <a:lnTo>
                    <a:pt x="251" y="201"/>
                  </a:lnTo>
                  <a:lnTo>
                    <a:pt x="250" y="201"/>
                  </a:lnTo>
                  <a:lnTo>
                    <a:pt x="250" y="200"/>
                  </a:lnTo>
                  <a:lnTo>
                    <a:pt x="249" y="200"/>
                  </a:lnTo>
                  <a:lnTo>
                    <a:pt x="250" y="200"/>
                  </a:lnTo>
                  <a:lnTo>
                    <a:pt x="251" y="200"/>
                  </a:lnTo>
                  <a:lnTo>
                    <a:pt x="250" y="200"/>
                  </a:lnTo>
                  <a:lnTo>
                    <a:pt x="251" y="200"/>
                  </a:lnTo>
                  <a:lnTo>
                    <a:pt x="250" y="200"/>
                  </a:lnTo>
                  <a:lnTo>
                    <a:pt x="250" y="199"/>
                  </a:lnTo>
                  <a:lnTo>
                    <a:pt x="250" y="197"/>
                  </a:lnTo>
                  <a:lnTo>
                    <a:pt x="251" y="197"/>
                  </a:lnTo>
                  <a:lnTo>
                    <a:pt x="250" y="197"/>
                  </a:lnTo>
                  <a:lnTo>
                    <a:pt x="250" y="199"/>
                  </a:lnTo>
                  <a:lnTo>
                    <a:pt x="249" y="197"/>
                  </a:lnTo>
                  <a:lnTo>
                    <a:pt x="249" y="196"/>
                  </a:lnTo>
                  <a:lnTo>
                    <a:pt x="249" y="197"/>
                  </a:lnTo>
                  <a:lnTo>
                    <a:pt x="249" y="196"/>
                  </a:lnTo>
                  <a:lnTo>
                    <a:pt x="250" y="196"/>
                  </a:lnTo>
                  <a:lnTo>
                    <a:pt x="250" y="195"/>
                  </a:lnTo>
                  <a:lnTo>
                    <a:pt x="249" y="195"/>
                  </a:lnTo>
                  <a:lnTo>
                    <a:pt x="250" y="195"/>
                  </a:lnTo>
                  <a:lnTo>
                    <a:pt x="250" y="193"/>
                  </a:lnTo>
                  <a:lnTo>
                    <a:pt x="249" y="193"/>
                  </a:lnTo>
                  <a:lnTo>
                    <a:pt x="249" y="192"/>
                  </a:lnTo>
                  <a:lnTo>
                    <a:pt x="247" y="192"/>
                  </a:lnTo>
                  <a:lnTo>
                    <a:pt x="247" y="191"/>
                  </a:lnTo>
                  <a:close/>
                  <a:moveTo>
                    <a:pt x="116" y="191"/>
                  </a:moveTo>
                  <a:lnTo>
                    <a:pt x="115" y="191"/>
                  </a:lnTo>
                  <a:lnTo>
                    <a:pt x="116" y="191"/>
                  </a:lnTo>
                  <a:close/>
                  <a:moveTo>
                    <a:pt x="252" y="190"/>
                  </a:moveTo>
                  <a:lnTo>
                    <a:pt x="252" y="191"/>
                  </a:lnTo>
                  <a:lnTo>
                    <a:pt x="252" y="192"/>
                  </a:lnTo>
                  <a:lnTo>
                    <a:pt x="251" y="192"/>
                  </a:lnTo>
                  <a:lnTo>
                    <a:pt x="251" y="191"/>
                  </a:lnTo>
                  <a:lnTo>
                    <a:pt x="250" y="191"/>
                  </a:lnTo>
                  <a:lnTo>
                    <a:pt x="251" y="190"/>
                  </a:lnTo>
                  <a:lnTo>
                    <a:pt x="252" y="190"/>
                  </a:lnTo>
                  <a:close/>
                  <a:moveTo>
                    <a:pt x="255" y="191"/>
                  </a:moveTo>
                  <a:lnTo>
                    <a:pt x="256" y="191"/>
                  </a:lnTo>
                  <a:lnTo>
                    <a:pt x="256" y="192"/>
                  </a:lnTo>
                  <a:lnTo>
                    <a:pt x="256" y="193"/>
                  </a:lnTo>
                  <a:lnTo>
                    <a:pt x="256" y="192"/>
                  </a:lnTo>
                  <a:lnTo>
                    <a:pt x="255" y="192"/>
                  </a:lnTo>
                  <a:lnTo>
                    <a:pt x="254" y="191"/>
                  </a:lnTo>
                  <a:lnTo>
                    <a:pt x="254" y="190"/>
                  </a:lnTo>
                  <a:lnTo>
                    <a:pt x="255" y="190"/>
                  </a:lnTo>
                  <a:lnTo>
                    <a:pt x="255" y="191"/>
                  </a:lnTo>
                  <a:close/>
                  <a:moveTo>
                    <a:pt x="137" y="188"/>
                  </a:moveTo>
                  <a:lnTo>
                    <a:pt x="137" y="190"/>
                  </a:lnTo>
                  <a:lnTo>
                    <a:pt x="135" y="190"/>
                  </a:lnTo>
                  <a:lnTo>
                    <a:pt x="135" y="188"/>
                  </a:lnTo>
                  <a:lnTo>
                    <a:pt x="137" y="188"/>
                  </a:lnTo>
                  <a:close/>
                  <a:moveTo>
                    <a:pt x="120" y="188"/>
                  </a:moveTo>
                  <a:lnTo>
                    <a:pt x="119" y="188"/>
                  </a:lnTo>
                  <a:lnTo>
                    <a:pt x="120" y="188"/>
                  </a:lnTo>
                  <a:close/>
                  <a:moveTo>
                    <a:pt x="134" y="188"/>
                  </a:moveTo>
                  <a:lnTo>
                    <a:pt x="134" y="190"/>
                  </a:lnTo>
                  <a:lnTo>
                    <a:pt x="133" y="190"/>
                  </a:lnTo>
                  <a:lnTo>
                    <a:pt x="133" y="188"/>
                  </a:lnTo>
                  <a:lnTo>
                    <a:pt x="134" y="188"/>
                  </a:lnTo>
                  <a:close/>
                  <a:moveTo>
                    <a:pt x="137" y="188"/>
                  </a:moveTo>
                  <a:lnTo>
                    <a:pt x="135" y="188"/>
                  </a:lnTo>
                  <a:lnTo>
                    <a:pt x="137" y="188"/>
                  </a:lnTo>
                  <a:lnTo>
                    <a:pt x="135" y="188"/>
                  </a:lnTo>
                  <a:lnTo>
                    <a:pt x="135" y="190"/>
                  </a:lnTo>
                  <a:lnTo>
                    <a:pt x="135" y="188"/>
                  </a:lnTo>
                  <a:lnTo>
                    <a:pt x="134" y="188"/>
                  </a:lnTo>
                  <a:lnTo>
                    <a:pt x="135" y="188"/>
                  </a:lnTo>
                  <a:lnTo>
                    <a:pt x="137" y="188"/>
                  </a:lnTo>
                  <a:close/>
                  <a:moveTo>
                    <a:pt x="51" y="188"/>
                  </a:moveTo>
                  <a:lnTo>
                    <a:pt x="53" y="188"/>
                  </a:lnTo>
                  <a:lnTo>
                    <a:pt x="51" y="188"/>
                  </a:lnTo>
                  <a:close/>
                  <a:moveTo>
                    <a:pt x="251" y="186"/>
                  </a:moveTo>
                  <a:lnTo>
                    <a:pt x="252" y="187"/>
                  </a:lnTo>
                  <a:lnTo>
                    <a:pt x="252" y="188"/>
                  </a:lnTo>
                  <a:lnTo>
                    <a:pt x="254" y="188"/>
                  </a:lnTo>
                  <a:lnTo>
                    <a:pt x="252" y="188"/>
                  </a:lnTo>
                  <a:lnTo>
                    <a:pt x="252" y="190"/>
                  </a:lnTo>
                  <a:lnTo>
                    <a:pt x="251" y="190"/>
                  </a:lnTo>
                  <a:lnTo>
                    <a:pt x="251" y="188"/>
                  </a:lnTo>
                  <a:lnTo>
                    <a:pt x="251" y="187"/>
                  </a:lnTo>
                  <a:lnTo>
                    <a:pt x="251" y="186"/>
                  </a:lnTo>
                  <a:close/>
                  <a:moveTo>
                    <a:pt x="245" y="186"/>
                  </a:moveTo>
                  <a:lnTo>
                    <a:pt x="246" y="186"/>
                  </a:lnTo>
                  <a:lnTo>
                    <a:pt x="246" y="187"/>
                  </a:lnTo>
                  <a:lnTo>
                    <a:pt x="245" y="187"/>
                  </a:lnTo>
                  <a:lnTo>
                    <a:pt x="245" y="188"/>
                  </a:lnTo>
                  <a:lnTo>
                    <a:pt x="245" y="187"/>
                  </a:lnTo>
                  <a:lnTo>
                    <a:pt x="246" y="187"/>
                  </a:lnTo>
                  <a:lnTo>
                    <a:pt x="246" y="186"/>
                  </a:lnTo>
                  <a:lnTo>
                    <a:pt x="247" y="186"/>
                  </a:lnTo>
                  <a:lnTo>
                    <a:pt x="246" y="187"/>
                  </a:lnTo>
                  <a:lnTo>
                    <a:pt x="246" y="188"/>
                  </a:lnTo>
                  <a:lnTo>
                    <a:pt x="247" y="188"/>
                  </a:lnTo>
                  <a:lnTo>
                    <a:pt x="246" y="188"/>
                  </a:lnTo>
                  <a:lnTo>
                    <a:pt x="246" y="190"/>
                  </a:lnTo>
                  <a:lnTo>
                    <a:pt x="246" y="191"/>
                  </a:lnTo>
                  <a:lnTo>
                    <a:pt x="245" y="191"/>
                  </a:lnTo>
                  <a:lnTo>
                    <a:pt x="246" y="191"/>
                  </a:lnTo>
                  <a:lnTo>
                    <a:pt x="246" y="192"/>
                  </a:lnTo>
                  <a:lnTo>
                    <a:pt x="246" y="193"/>
                  </a:lnTo>
                  <a:lnTo>
                    <a:pt x="245" y="193"/>
                  </a:lnTo>
                  <a:lnTo>
                    <a:pt x="245" y="192"/>
                  </a:lnTo>
                  <a:lnTo>
                    <a:pt x="245" y="191"/>
                  </a:lnTo>
                  <a:lnTo>
                    <a:pt x="245" y="192"/>
                  </a:lnTo>
                  <a:lnTo>
                    <a:pt x="245" y="193"/>
                  </a:lnTo>
                  <a:lnTo>
                    <a:pt x="244" y="193"/>
                  </a:lnTo>
                  <a:lnTo>
                    <a:pt x="244" y="192"/>
                  </a:lnTo>
                  <a:lnTo>
                    <a:pt x="244" y="191"/>
                  </a:lnTo>
                  <a:lnTo>
                    <a:pt x="245" y="191"/>
                  </a:lnTo>
                  <a:lnTo>
                    <a:pt x="244" y="191"/>
                  </a:lnTo>
                  <a:lnTo>
                    <a:pt x="244" y="190"/>
                  </a:lnTo>
                  <a:lnTo>
                    <a:pt x="245" y="190"/>
                  </a:lnTo>
                  <a:lnTo>
                    <a:pt x="245" y="191"/>
                  </a:lnTo>
                  <a:lnTo>
                    <a:pt x="245" y="190"/>
                  </a:lnTo>
                  <a:lnTo>
                    <a:pt x="245" y="191"/>
                  </a:lnTo>
                  <a:lnTo>
                    <a:pt x="245" y="190"/>
                  </a:lnTo>
                  <a:lnTo>
                    <a:pt x="245" y="188"/>
                  </a:lnTo>
                  <a:lnTo>
                    <a:pt x="245" y="190"/>
                  </a:lnTo>
                  <a:lnTo>
                    <a:pt x="245" y="188"/>
                  </a:lnTo>
                  <a:lnTo>
                    <a:pt x="244" y="188"/>
                  </a:lnTo>
                  <a:lnTo>
                    <a:pt x="245" y="188"/>
                  </a:lnTo>
                  <a:lnTo>
                    <a:pt x="245" y="187"/>
                  </a:lnTo>
                  <a:lnTo>
                    <a:pt x="244" y="188"/>
                  </a:lnTo>
                  <a:lnTo>
                    <a:pt x="244" y="187"/>
                  </a:lnTo>
                  <a:lnTo>
                    <a:pt x="244" y="186"/>
                  </a:lnTo>
                  <a:lnTo>
                    <a:pt x="245" y="186"/>
                  </a:lnTo>
                  <a:lnTo>
                    <a:pt x="244" y="185"/>
                  </a:lnTo>
                  <a:lnTo>
                    <a:pt x="245" y="185"/>
                  </a:lnTo>
                  <a:lnTo>
                    <a:pt x="245" y="186"/>
                  </a:lnTo>
                  <a:close/>
                  <a:moveTo>
                    <a:pt x="246" y="183"/>
                  </a:moveTo>
                  <a:lnTo>
                    <a:pt x="247" y="183"/>
                  </a:lnTo>
                  <a:lnTo>
                    <a:pt x="249" y="183"/>
                  </a:lnTo>
                  <a:lnTo>
                    <a:pt x="249" y="185"/>
                  </a:lnTo>
                  <a:lnTo>
                    <a:pt x="250" y="185"/>
                  </a:lnTo>
                  <a:lnTo>
                    <a:pt x="249" y="185"/>
                  </a:lnTo>
                  <a:lnTo>
                    <a:pt x="250" y="185"/>
                  </a:lnTo>
                  <a:lnTo>
                    <a:pt x="251" y="185"/>
                  </a:lnTo>
                  <a:lnTo>
                    <a:pt x="251" y="186"/>
                  </a:lnTo>
                  <a:lnTo>
                    <a:pt x="251" y="187"/>
                  </a:lnTo>
                  <a:lnTo>
                    <a:pt x="251" y="188"/>
                  </a:lnTo>
                  <a:lnTo>
                    <a:pt x="250" y="188"/>
                  </a:lnTo>
                  <a:lnTo>
                    <a:pt x="250" y="187"/>
                  </a:lnTo>
                  <a:lnTo>
                    <a:pt x="250" y="186"/>
                  </a:lnTo>
                  <a:lnTo>
                    <a:pt x="249" y="186"/>
                  </a:lnTo>
                  <a:lnTo>
                    <a:pt x="249" y="187"/>
                  </a:lnTo>
                  <a:lnTo>
                    <a:pt x="250" y="187"/>
                  </a:lnTo>
                  <a:lnTo>
                    <a:pt x="250" y="188"/>
                  </a:lnTo>
                  <a:lnTo>
                    <a:pt x="250" y="187"/>
                  </a:lnTo>
                  <a:lnTo>
                    <a:pt x="250" y="188"/>
                  </a:lnTo>
                  <a:lnTo>
                    <a:pt x="250" y="190"/>
                  </a:lnTo>
                  <a:lnTo>
                    <a:pt x="249" y="190"/>
                  </a:lnTo>
                  <a:lnTo>
                    <a:pt x="247" y="190"/>
                  </a:lnTo>
                  <a:lnTo>
                    <a:pt x="247" y="188"/>
                  </a:lnTo>
                  <a:lnTo>
                    <a:pt x="247" y="187"/>
                  </a:lnTo>
                  <a:lnTo>
                    <a:pt x="247" y="186"/>
                  </a:lnTo>
                  <a:lnTo>
                    <a:pt x="246" y="186"/>
                  </a:lnTo>
                  <a:lnTo>
                    <a:pt x="246" y="185"/>
                  </a:lnTo>
                  <a:lnTo>
                    <a:pt x="246" y="186"/>
                  </a:lnTo>
                  <a:lnTo>
                    <a:pt x="246" y="185"/>
                  </a:lnTo>
                  <a:lnTo>
                    <a:pt x="245" y="185"/>
                  </a:lnTo>
                  <a:lnTo>
                    <a:pt x="245" y="183"/>
                  </a:lnTo>
                  <a:lnTo>
                    <a:pt x="246" y="183"/>
                  </a:lnTo>
                  <a:close/>
                  <a:moveTo>
                    <a:pt x="140" y="182"/>
                  </a:moveTo>
                  <a:lnTo>
                    <a:pt x="140" y="183"/>
                  </a:lnTo>
                  <a:lnTo>
                    <a:pt x="142" y="182"/>
                  </a:lnTo>
                  <a:lnTo>
                    <a:pt x="143" y="182"/>
                  </a:lnTo>
                  <a:lnTo>
                    <a:pt x="143" y="183"/>
                  </a:lnTo>
                  <a:lnTo>
                    <a:pt x="142" y="183"/>
                  </a:lnTo>
                  <a:lnTo>
                    <a:pt x="140" y="183"/>
                  </a:lnTo>
                  <a:lnTo>
                    <a:pt x="140" y="185"/>
                  </a:lnTo>
                  <a:lnTo>
                    <a:pt x="140" y="183"/>
                  </a:lnTo>
                  <a:lnTo>
                    <a:pt x="139" y="183"/>
                  </a:lnTo>
                  <a:lnTo>
                    <a:pt x="140" y="183"/>
                  </a:lnTo>
                  <a:lnTo>
                    <a:pt x="140" y="182"/>
                  </a:lnTo>
                  <a:close/>
                  <a:moveTo>
                    <a:pt x="49" y="182"/>
                  </a:moveTo>
                  <a:lnTo>
                    <a:pt x="49" y="183"/>
                  </a:lnTo>
                  <a:lnTo>
                    <a:pt x="47" y="183"/>
                  </a:lnTo>
                  <a:lnTo>
                    <a:pt x="47" y="182"/>
                  </a:lnTo>
                  <a:lnTo>
                    <a:pt x="47" y="183"/>
                  </a:lnTo>
                  <a:lnTo>
                    <a:pt x="47" y="182"/>
                  </a:lnTo>
                  <a:lnTo>
                    <a:pt x="49" y="182"/>
                  </a:lnTo>
                  <a:close/>
                  <a:moveTo>
                    <a:pt x="237" y="182"/>
                  </a:moveTo>
                  <a:lnTo>
                    <a:pt x="236" y="182"/>
                  </a:lnTo>
                  <a:lnTo>
                    <a:pt x="237" y="182"/>
                  </a:lnTo>
                  <a:lnTo>
                    <a:pt x="237" y="183"/>
                  </a:lnTo>
                  <a:lnTo>
                    <a:pt x="236" y="183"/>
                  </a:lnTo>
                  <a:lnTo>
                    <a:pt x="236" y="185"/>
                  </a:lnTo>
                  <a:lnTo>
                    <a:pt x="235" y="185"/>
                  </a:lnTo>
                  <a:lnTo>
                    <a:pt x="236" y="183"/>
                  </a:lnTo>
                  <a:lnTo>
                    <a:pt x="236" y="182"/>
                  </a:lnTo>
                  <a:lnTo>
                    <a:pt x="235" y="182"/>
                  </a:lnTo>
                  <a:lnTo>
                    <a:pt x="236" y="181"/>
                  </a:lnTo>
                  <a:lnTo>
                    <a:pt x="235" y="181"/>
                  </a:lnTo>
                  <a:lnTo>
                    <a:pt x="236" y="181"/>
                  </a:lnTo>
                  <a:lnTo>
                    <a:pt x="237" y="182"/>
                  </a:lnTo>
                  <a:close/>
                  <a:moveTo>
                    <a:pt x="138" y="179"/>
                  </a:moveTo>
                  <a:lnTo>
                    <a:pt x="137" y="179"/>
                  </a:lnTo>
                  <a:lnTo>
                    <a:pt x="137" y="178"/>
                  </a:lnTo>
                  <a:lnTo>
                    <a:pt x="138" y="178"/>
                  </a:lnTo>
                  <a:lnTo>
                    <a:pt x="138" y="179"/>
                  </a:lnTo>
                  <a:close/>
                  <a:moveTo>
                    <a:pt x="237" y="179"/>
                  </a:moveTo>
                  <a:lnTo>
                    <a:pt x="238" y="179"/>
                  </a:lnTo>
                  <a:lnTo>
                    <a:pt x="240" y="179"/>
                  </a:lnTo>
                  <a:lnTo>
                    <a:pt x="240" y="181"/>
                  </a:lnTo>
                  <a:lnTo>
                    <a:pt x="240" y="182"/>
                  </a:lnTo>
                  <a:lnTo>
                    <a:pt x="241" y="182"/>
                  </a:lnTo>
                  <a:lnTo>
                    <a:pt x="241" y="183"/>
                  </a:lnTo>
                  <a:lnTo>
                    <a:pt x="241" y="185"/>
                  </a:lnTo>
                  <a:lnTo>
                    <a:pt x="241" y="186"/>
                  </a:lnTo>
                  <a:lnTo>
                    <a:pt x="242" y="186"/>
                  </a:lnTo>
                  <a:lnTo>
                    <a:pt x="242" y="187"/>
                  </a:lnTo>
                  <a:lnTo>
                    <a:pt x="242" y="188"/>
                  </a:lnTo>
                  <a:lnTo>
                    <a:pt x="241" y="188"/>
                  </a:lnTo>
                  <a:lnTo>
                    <a:pt x="242" y="190"/>
                  </a:lnTo>
                  <a:lnTo>
                    <a:pt x="242" y="191"/>
                  </a:lnTo>
                  <a:lnTo>
                    <a:pt x="241" y="191"/>
                  </a:lnTo>
                  <a:lnTo>
                    <a:pt x="242" y="191"/>
                  </a:lnTo>
                  <a:lnTo>
                    <a:pt x="242" y="192"/>
                  </a:lnTo>
                  <a:lnTo>
                    <a:pt x="241" y="192"/>
                  </a:lnTo>
                  <a:lnTo>
                    <a:pt x="241" y="191"/>
                  </a:lnTo>
                  <a:lnTo>
                    <a:pt x="240" y="191"/>
                  </a:lnTo>
                  <a:lnTo>
                    <a:pt x="240" y="190"/>
                  </a:lnTo>
                  <a:lnTo>
                    <a:pt x="240" y="188"/>
                  </a:lnTo>
                  <a:lnTo>
                    <a:pt x="240" y="187"/>
                  </a:lnTo>
                  <a:lnTo>
                    <a:pt x="241" y="187"/>
                  </a:lnTo>
                  <a:lnTo>
                    <a:pt x="240" y="187"/>
                  </a:lnTo>
                  <a:lnTo>
                    <a:pt x="240" y="188"/>
                  </a:lnTo>
                  <a:lnTo>
                    <a:pt x="240" y="187"/>
                  </a:lnTo>
                  <a:lnTo>
                    <a:pt x="240" y="188"/>
                  </a:lnTo>
                  <a:lnTo>
                    <a:pt x="240" y="187"/>
                  </a:lnTo>
                  <a:lnTo>
                    <a:pt x="240" y="186"/>
                  </a:lnTo>
                  <a:lnTo>
                    <a:pt x="240" y="187"/>
                  </a:lnTo>
                  <a:lnTo>
                    <a:pt x="238" y="187"/>
                  </a:lnTo>
                  <a:lnTo>
                    <a:pt x="238" y="186"/>
                  </a:lnTo>
                  <a:lnTo>
                    <a:pt x="240" y="186"/>
                  </a:lnTo>
                  <a:lnTo>
                    <a:pt x="238" y="186"/>
                  </a:lnTo>
                  <a:lnTo>
                    <a:pt x="237" y="186"/>
                  </a:lnTo>
                  <a:lnTo>
                    <a:pt x="238" y="186"/>
                  </a:lnTo>
                  <a:lnTo>
                    <a:pt x="238" y="185"/>
                  </a:lnTo>
                  <a:lnTo>
                    <a:pt x="237" y="185"/>
                  </a:lnTo>
                  <a:lnTo>
                    <a:pt x="238" y="185"/>
                  </a:lnTo>
                  <a:lnTo>
                    <a:pt x="238" y="183"/>
                  </a:lnTo>
                  <a:lnTo>
                    <a:pt x="237" y="183"/>
                  </a:lnTo>
                  <a:lnTo>
                    <a:pt x="238" y="183"/>
                  </a:lnTo>
                  <a:lnTo>
                    <a:pt x="238" y="182"/>
                  </a:lnTo>
                  <a:lnTo>
                    <a:pt x="237" y="183"/>
                  </a:lnTo>
                  <a:lnTo>
                    <a:pt x="237" y="182"/>
                  </a:lnTo>
                  <a:lnTo>
                    <a:pt x="238" y="182"/>
                  </a:lnTo>
                  <a:lnTo>
                    <a:pt x="237" y="182"/>
                  </a:lnTo>
                  <a:lnTo>
                    <a:pt x="237" y="181"/>
                  </a:lnTo>
                  <a:lnTo>
                    <a:pt x="236" y="181"/>
                  </a:lnTo>
                  <a:lnTo>
                    <a:pt x="237" y="181"/>
                  </a:lnTo>
                  <a:lnTo>
                    <a:pt x="236" y="181"/>
                  </a:lnTo>
                  <a:lnTo>
                    <a:pt x="237" y="181"/>
                  </a:lnTo>
                  <a:lnTo>
                    <a:pt x="237" y="179"/>
                  </a:lnTo>
                  <a:lnTo>
                    <a:pt x="237" y="178"/>
                  </a:lnTo>
                  <a:lnTo>
                    <a:pt x="238" y="178"/>
                  </a:lnTo>
                  <a:lnTo>
                    <a:pt x="238" y="179"/>
                  </a:lnTo>
                  <a:lnTo>
                    <a:pt x="237" y="179"/>
                  </a:lnTo>
                  <a:close/>
                  <a:moveTo>
                    <a:pt x="145" y="174"/>
                  </a:moveTo>
                  <a:lnTo>
                    <a:pt x="145" y="176"/>
                  </a:lnTo>
                  <a:lnTo>
                    <a:pt x="144" y="174"/>
                  </a:lnTo>
                  <a:lnTo>
                    <a:pt x="145" y="174"/>
                  </a:lnTo>
                  <a:close/>
                  <a:moveTo>
                    <a:pt x="140" y="176"/>
                  </a:moveTo>
                  <a:lnTo>
                    <a:pt x="139" y="174"/>
                  </a:lnTo>
                  <a:lnTo>
                    <a:pt x="140" y="174"/>
                  </a:lnTo>
                  <a:lnTo>
                    <a:pt x="140" y="176"/>
                  </a:lnTo>
                  <a:close/>
                  <a:moveTo>
                    <a:pt x="142" y="174"/>
                  </a:moveTo>
                  <a:lnTo>
                    <a:pt x="143" y="174"/>
                  </a:lnTo>
                  <a:lnTo>
                    <a:pt x="143" y="176"/>
                  </a:lnTo>
                  <a:lnTo>
                    <a:pt x="143" y="177"/>
                  </a:lnTo>
                  <a:lnTo>
                    <a:pt x="143" y="176"/>
                  </a:lnTo>
                  <a:lnTo>
                    <a:pt x="144" y="176"/>
                  </a:lnTo>
                  <a:lnTo>
                    <a:pt x="144" y="174"/>
                  </a:lnTo>
                  <a:lnTo>
                    <a:pt x="144" y="176"/>
                  </a:lnTo>
                  <a:lnTo>
                    <a:pt x="144" y="174"/>
                  </a:lnTo>
                  <a:lnTo>
                    <a:pt x="144" y="176"/>
                  </a:lnTo>
                  <a:lnTo>
                    <a:pt x="145" y="176"/>
                  </a:lnTo>
                  <a:lnTo>
                    <a:pt x="145" y="177"/>
                  </a:lnTo>
                  <a:lnTo>
                    <a:pt x="144" y="177"/>
                  </a:lnTo>
                  <a:lnTo>
                    <a:pt x="144" y="178"/>
                  </a:lnTo>
                  <a:lnTo>
                    <a:pt x="145" y="177"/>
                  </a:lnTo>
                  <a:lnTo>
                    <a:pt x="145" y="178"/>
                  </a:lnTo>
                  <a:lnTo>
                    <a:pt x="147" y="178"/>
                  </a:lnTo>
                  <a:lnTo>
                    <a:pt x="145" y="178"/>
                  </a:lnTo>
                  <a:lnTo>
                    <a:pt x="145" y="179"/>
                  </a:lnTo>
                  <a:lnTo>
                    <a:pt x="144" y="179"/>
                  </a:lnTo>
                  <a:lnTo>
                    <a:pt x="145" y="179"/>
                  </a:lnTo>
                  <a:lnTo>
                    <a:pt x="144" y="179"/>
                  </a:lnTo>
                  <a:lnTo>
                    <a:pt x="143" y="179"/>
                  </a:lnTo>
                  <a:lnTo>
                    <a:pt x="142" y="179"/>
                  </a:lnTo>
                  <a:lnTo>
                    <a:pt x="143" y="179"/>
                  </a:lnTo>
                  <a:lnTo>
                    <a:pt x="142" y="179"/>
                  </a:lnTo>
                  <a:lnTo>
                    <a:pt x="143" y="179"/>
                  </a:lnTo>
                  <a:lnTo>
                    <a:pt x="144" y="181"/>
                  </a:lnTo>
                  <a:lnTo>
                    <a:pt x="143" y="182"/>
                  </a:lnTo>
                  <a:lnTo>
                    <a:pt x="143" y="181"/>
                  </a:lnTo>
                  <a:lnTo>
                    <a:pt x="143" y="182"/>
                  </a:lnTo>
                  <a:lnTo>
                    <a:pt x="143" y="181"/>
                  </a:lnTo>
                  <a:lnTo>
                    <a:pt x="142" y="181"/>
                  </a:lnTo>
                  <a:lnTo>
                    <a:pt x="140" y="181"/>
                  </a:lnTo>
                  <a:lnTo>
                    <a:pt x="142" y="181"/>
                  </a:lnTo>
                  <a:lnTo>
                    <a:pt x="142" y="182"/>
                  </a:lnTo>
                  <a:lnTo>
                    <a:pt x="140" y="182"/>
                  </a:lnTo>
                  <a:lnTo>
                    <a:pt x="139" y="183"/>
                  </a:lnTo>
                  <a:lnTo>
                    <a:pt x="139" y="182"/>
                  </a:lnTo>
                  <a:lnTo>
                    <a:pt x="139" y="183"/>
                  </a:lnTo>
                  <a:lnTo>
                    <a:pt x="138" y="183"/>
                  </a:lnTo>
                  <a:lnTo>
                    <a:pt x="139" y="183"/>
                  </a:lnTo>
                  <a:lnTo>
                    <a:pt x="139" y="185"/>
                  </a:lnTo>
                  <a:lnTo>
                    <a:pt x="138" y="185"/>
                  </a:lnTo>
                  <a:lnTo>
                    <a:pt x="139" y="185"/>
                  </a:lnTo>
                  <a:lnTo>
                    <a:pt x="138" y="185"/>
                  </a:lnTo>
                  <a:lnTo>
                    <a:pt x="138" y="186"/>
                  </a:lnTo>
                  <a:lnTo>
                    <a:pt x="138" y="185"/>
                  </a:lnTo>
                  <a:lnTo>
                    <a:pt x="138" y="186"/>
                  </a:lnTo>
                  <a:lnTo>
                    <a:pt x="137" y="186"/>
                  </a:lnTo>
                  <a:lnTo>
                    <a:pt x="137" y="187"/>
                  </a:lnTo>
                  <a:lnTo>
                    <a:pt x="135" y="187"/>
                  </a:lnTo>
                  <a:lnTo>
                    <a:pt x="135" y="186"/>
                  </a:lnTo>
                  <a:lnTo>
                    <a:pt x="137" y="186"/>
                  </a:lnTo>
                  <a:lnTo>
                    <a:pt x="137" y="185"/>
                  </a:lnTo>
                  <a:lnTo>
                    <a:pt x="138" y="185"/>
                  </a:lnTo>
                  <a:lnTo>
                    <a:pt x="137" y="185"/>
                  </a:lnTo>
                  <a:lnTo>
                    <a:pt x="137" y="183"/>
                  </a:lnTo>
                  <a:lnTo>
                    <a:pt x="138" y="183"/>
                  </a:lnTo>
                  <a:lnTo>
                    <a:pt x="138" y="182"/>
                  </a:lnTo>
                  <a:lnTo>
                    <a:pt x="138" y="183"/>
                  </a:lnTo>
                  <a:lnTo>
                    <a:pt x="137" y="183"/>
                  </a:lnTo>
                  <a:lnTo>
                    <a:pt x="137" y="185"/>
                  </a:lnTo>
                  <a:lnTo>
                    <a:pt x="135" y="185"/>
                  </a:lnTo>
                  <a:lnTo>
                    <a:pt x="135" y="183"/>
                  </a:lnTo>
                  <a:lnTo>
                    <a:pt x="137" y="183"/>
                  </a:lnTo>
                  <a:lnTo>
                    <a:pt x="135" y="183"/>
                  </a:lnTo>
                  <a:lnTo>
                    <a:pt x="135" y="182"/>
                  </a:lnTo>
                  <a:lnTo>
                    <a:pt x="135" y="183"/>
                  </a:lnTo>
                  <a:lnTo>
                    <a:pt x="134" y="183"/>
                  </a:lnTo>
                  <a:lnTo>
                    <a:pt x="135" y="183"/>
                  </a:lnTo>
                  <a:lnTo>
                    <a:pt x="135" y="185"/>
                  </a:lnTo>
                  <a:lnTo>
                    <a:pt x="135" y="186"/>
                  </a:lnTo>
                  <a:lnTo>
                    <a:pt x="135" y="185"/>
                  </a:lnTo>
                  <a:lnTo>
                    <a:pt x="135" y="186"/>
                  </a:lnTo>
                  <a:lnTo>
                    <a:pt x="135" y="185"/>
                  </a:lnTo>
                  <a:lnTo>
                    <a:pt x="134" y="185"/>
                  </a:lnTo>
                  <a:lnTo>
                    <a:pt x="134" y="183"/>
                  </a:lnTo>
                  <a:lnTo>
                    <a:pt x="134" y="182"/>
                  </a:lnTo>
                  <a:lnTo>
                    <a:pt x="133" y="182"/>
                  </a:lnTo>
                  <a:lnTo>
                    <a:pt x="133" y="181"/>
                  </a:lnTo>
                  <a:lnTo>
                    <a:pt x="133" y="182"/>
                  </a:lnTo>
                  <a:lnTo>
                    <a:pt x="133" y="181"/>
                  </a:lnTo>
                  <a:lnTo>
                    <a:pt x="131" y="181"/>
                  </a:lnTo>
                  <a:lnTo>
                    <a:pt x="133" y="181"/>
                  </a:lnTo>
                  <a:lnTo>
                    <a:pt x="133" y="179"/>
                  </a:lnTo>
                  <a:lnTo>
                    <a:pt x="133" y="178"/>
                  </a:lnTo>
                  <a:lnTo>
                    <a:pt x="134" y="178"/>
                  </a:lnTo>
                  <a:lnTo>
                    <a:pt x="134" y="179"/>
                  </a:lnTo>
                  <a:lnTo>
                    <a:pt x="134" y="178"/>
                  </a:lnTo>
                  <a:lnTo>
                    <a:pt x="135" y="178"/>
                  </a:lnTo>
                  <a:lnTo>
                    <a:pt x="135" y="177"/>
                  </a:lnTo>
                  <a:lnTo>
                    <a:pt x="135" y="178"/>
                  </a:lnTo>
                  <a:lnTo>
                    <a:pt x="137" y="178"/>
                  </a:lnTo>
                  <a:lnTo>
                    <a:pt x="135" y="178"/>
                  </a:lnTo>
                  <a:lnTo>
                    <a:pt x="137" y="178"/>
                  </a:lnTo>
                  <a:lnTo>
                    <a:pt x="137" y="179"/>
                  </a:lnTo>
                  <a:lnTo>
                    <a:pt x="137" y="181"/>
                  </a:lnTo>
                  <a:lnTo>
                    <a:pt x="138" y="181"/>
                  </a:lnTo>
                  <a:lnTo>
                    <a:pt x="139" y="182"/>
                  </a:lnTo>
                  <a:lnTo>
                    <a:pt x="138" y="181"/>
                  </a:lnTo>
                  <a:lnTo>
                    <a:pt x="138" y="179"/>
                  </a:lnTo>
                  <a:lnTo>
                    <a:pt x="138" y="178"/>
                  </a:lnTo>
                  <a:lnTo>
                    <a:pt x="137" y="178"/>
                  </a:lnTo>
                  <a:lnTo>
                    <a:pt x="138" y="177"/>
                  </a:lnTo>
                  <a:lnTo>
                    <a:pt x="138" y="178"/>
                  </a:lnTo>
                  <a:lnTo>
                    <a:pt x="139" y="178"/>
                  </a:lnTo>
                  <a:lnTo>
                    <a:pt x="138" y="177"/>
                  </a:lnTo>
                  <a:lnTo>
                    <a:pt x="137" y="177"/>
                  </a:lnTo>
                  <a:lnTo>
                    <a:pt x="137" y="176"/>
                  </a:lnTo>
                  <a:lnTo>
                    <a:pt x="138" y="176"/>
                  </a:lnTo>
                  <a:lnTo>
                    <a:pt x="139" y="176"/>
                  </a:lnTo>
                  <a:lnTo>
                    <a:pt x="139" y="177"/>
                  </a:lnTo>
                  <a:lnTo>
                    <a:pt x="139" y="178"/>
                  </a:lnTo>
                  <a:lnTo>
                    <a:pt x="139" y="177"/>
                  </a:lnTo>
                  <a:lnTo>
                    <a:pt x="140" y="177"/>
                  </a:lnTo>
                  <a:lnTo>
                    <a:pt x="140" y="176"/>
                  </a:lnTo>
                  <a:lnTo>
                    <a:pt x="139" y="176"/>
                  </a:lnTo>
                  <a:lnTo>
                    <a:pt x="140" y="176"/>
                  </a:lnTo>
                  <a:lnTo>
                    <a:pt x="140" y="177"/>
                  </a:lnTo>
                  <a:lnTo>
                    <a:pt x="140" y="176"/>
                  </a:lnTo>
                  <a:lnTo>
                    <a:pt x="142" y="176"/>
                  </a:lnTo>
                  <a:lnTo>
                    <a:pt x="140" y="174"/>
                  </a:lnTo>
                  <a:lnTo>
                    <a:pt x="142" y="174"/>
                  </a:lnTo>
                  <a:close/>
                  <a:moveTo>
                    <a:pt x="232" y="174"/>
                  </a:moveTo>
                  <a:lnTo>
                    <a:pt x="232" y="176"/>
                  </a:lnTo>
                  <a:lnTo>
                    <a:pt x="232" y="174"/>
                  </a:lnTo>
                  <a:lnTo>
                    <a:pt x="231" y="174"/>
                  </a:lnTo>
                  <a:lnTo>
                    <a:pt x="232" y="174"/>
                  </a:lnTo>
                  <a:lnTo>
                    <a:pt x="231" y="174"/>
                  </a:lnTo>
                  <a:lnTo>
                    <a:pt x="232" y="174"/>
                  </a:lnTo>
                  <a:lnTo>
                    <a:pt x="231" y="174"/>
                  </a:lnTo>
                  <a:lnTo>
                    <a:pt x="231" y="173"/>
                  </a:lnTo>
                  <a:lnTo>
                    <a:pt x="232" y="173"/>
                  </a:lnTo>
                  <a:lnTo>
                    <a:pt x="232" y="174"/>
                  </a:lnTo>
                  <a:close/>
                  <a:moveTo>
                    <a:pt x="140" y="173"/>
                  </a:moveTo>
                  <a:lnTo>
                    <a:pt x="142" y="173"/>
                  </a:lnTo>
                  <a:lnTo>
                    <a:pt x="142" y="174"/>
                  </a:lnTo>
                  <a:lnTo>
                    <a:pt x="143" y="174"/>
                  </a:lnTo>
                  <a:lnTo>
                    <a:pt x="142" y="174"/>
                  </a:lnTo>
                  <a:lnTo>
                    <a:pt x="140" y="173"/>
                  </a:lnTo>
                  <a:lnTo>
                    <a:pt x="140" y="174"/>
                  </a:lnTo>
                  <a:lnTo>
                    <a:pt x="140" y="173"/>
                  </a:lnTo>
                  <a:lnTo>
                    <a:pt x="139" y="173"/>
                  </a:lnTo>
                  <a:lnTo>
                    <a:pt x="140" y="173"/>
                  </a:lnTo>
                  <a:close/>
                  <a:moveTo>
                    <a:pt x="236" y="172"/>
                  </a:moveTo>
                  <a:lnTo>
                    <a:pt x="237" y="172"/>
                  </a:lnTo>
                  <a:lnTo>
                    <a:pt x="237" y="173"/>
                  </a:lnTo>
                  <a:lnTo>
                    <a:pt x="236" y="173"/>
                  </a:lnTo>
                  <a:lnTo>
                    <a:pt x="236" y="174"/>
                  </a:lnTo>
                  <a:lnTo>
                    <a:pt x="236" y="173"/>
                  </a:lnTo>
                  <a:lnTo>
                    <a:pt x="236" y="174"/>
                  </a:lnTo>
                  <a:lnTo>
                    <a:pt x="237" y="174"/>
                  </a:lnTo>
                  <a:lnTo>
                    <a:pt x="237" y="173"/>
                  </a:lnTo>
                  <a:lnTo>
                    <a:pt x="238" y="173"/>
                  </a:lnTo>
                  <a:lnTo>
                    <a:pt x="240" y="173"/>
                  </a:lnTo>
                  <a:lnTo>
                    <a:pt x="240" y="174"/>
                  </a:lnTo>
                  <a:lnTo>
                    <a:pt x="240" y="176"/>
                  </a:lnTo>
                  <a:lnTo>
                    <a:pt x="240" y="174"/>
                  </a:lnTo>
                  <a:lnTo>
                    <a:pt x="238" y="174"/>
                  </a:lnTo>
                  <a:lnTo>
                    <a:pt x="238" y="176"/>
                  </a:lnTo>
                  <a:lnTo>
                    <a:pt x="240" y="176"/>
                  </a:lnTo>
                  <a:lnTo>
                    <a:pt x="238" y="176"/>
                  </a:lnTo>
                  <a:lnTo>
                    <a:pt x="237" y="176"/>
                  </a:lnTo>
                  <a:lnTo>
                    <a:pt x="236" y="174"/>
                  </a:lnTo>
                  <a:lnTo>
                    <a:pt x="235" y="174"/>
                  </a:lnTo>
                  <a:lnTo>
                    <a:pt x="236" y="174"/>
                  </a:lnTo>
                  <a:lnTo>
                    <a:pt x="236" y="176"/>
                  </a:lnTo>
                  <a:lnTo>
                    <a:pt x="237" y="176"/>
                  </a:lnTo>
                  <a:lnTo>
                    <a:pt x="238" y="177"/>
                  </a:lnTo>
                  <a:lnTo>
                    <a:pt x="240" y="177"/>
                  </a:lnTo>
                  <a:lnTo>
                    <a:pt x="241" y="177"/>
                  </a:lnTo>
                  <a:lnTo>
                    <a:pt x="241" y="178"/>
                  </a:lnTo>
                  <a:lnTo>
                    <a:pt x="241" y="179"/>
                  </a:lnTo>
                  <a:lnTo>
                    <a:pt x="240" y="179"/>
                  </a:lnTo>
                  <a:lnTo>
                    <a:pt x="238" y="179"/>
                  </a:lnTo>
                  <a:lnTo>
                    <a:pt x="238" y="178"/>
                  </a:lnTo>
                  <a:lnTo>
                    <a:pt x="237" y="178"/>
                  </a:lnTo>
                  <a:lnTo>
                    <a:pt x="237" y="177"/>
                  </a:lnTo>
                  <a:lnTo>
                    <a:pt x="236" y="177"/>
                  </a:lnTo>
                  <a:lnTo>
                    <a:pt x="236" y="178"/>
                  </a:lnTo>
                  <a:lnTo>
                    <a:pt x="237" y="178"/>
                  </a:lnTo>
                  <a:lnTo>
                    <a:pt x="236" y="178"/>
                  </a:lnTo>
                  <a:lnTo>
                    <a:pt x="237" y="178"/>
                  </a:lnTo>
                  <a:lnTo>
                    <a:pt x="237" y="179"/>
                  </a:lnTo>
                  <a:lnTo>
                    <a:pt x="236" y="179"/>
                  </a:lnTo>
                  <a:lnTo>
                    <a:pt x="237" y="179"/>
                  </a:lnTo>
                  <a:lnTo>
                    <a:pt x="236" y="179"/>
                  </a:lnTo>
                  <a:lnTo>
                    <a:pt x="236" y="181"/>
                  </a:lnTo>
                  <a:lnTo>
                    <a:pt x="235" y="181"/>
                  </a:lnTo>
                  <a:lnTo>
                    <a:pt x="235" y="179"/>
                  </a:lnTo>
                  <a:lnTo>
                    <a:pt x="236" y="179"/>
                  </a:lnTo>
                  <a:lnTo>
                    <a:pt x="235" y="179"/>
                  </a:lnTo>
                  <a:lnTo>
                    <a:pt x="235" y="178"/>
                  </a:lnTo>
                  <a:lnTo>
                    <a:pt x="233" y="178"/>
                  </a:lnTo>
                  <a:lnTo>
                    <a:pt x="235" y="178"/>
                  </a:lnTo>
                  <a:lnTo>
                    <a:pt x="233" y="178"/>
                  </a:lnTo>
                  <a:lnTo>
                    <a:pt x="233" y="177"/>
                  </a:lnTo>
                  <a:lnTo>
                    <a:pt x="233" y="176"/>
                  </a:lnTo>
                  <a:lnTo>
                    <a:pt x="233" y="177"/>
                  </a:lnTo>
                  <a:lnTo>
                    <a:pt x="233" y="176"/>
                  </a:lnTo>
                  <a:lnTo>
                    <a:pt x="232" y="176"/>
                  </a:lnTo>
                  <a:lnTo>
                    <a:pt x="232" y="174"/>
                  </a:lnTo>
                  <a:lnTo>
                    <a:pt x="233" y="174"/>
                  </a:lnTo>
                  <a:lnTo>
                    <a:pt x="233" y="176"/>
                  </a:lnTo>
                  <a:lnTo>
                    <a:pt x="235" y="176"/>
                  </a:lnTo>
                  <a:lnTo>
                    <a:pt x="233" y="176"/>
                  </a:lnTo>
                  <a:lnTo>
                    <a:pt x="233" y="174"/>
                  </a:lnTo>
                  <a:lnTo>
                    <a:pt x="232" y="173"/>
                  </a:lnTo>
                  <a:lnTo>
                    <a:pt x="233" y="173"/>
                  </a:lnTo>
                  <a:lnTo>
                    <a:pt x="232" y="172"/>
                  </a:lnTo>
                  <a:lnTo>
                    <a:pt x="233" y="172"/>
                  </a:lnTo>
                  <a:lnTo>
                    <a:pt x="233" y="173"/>
                  </a:lnTo>
                  <a:lnTo>
                    <a:pt x="233" y="172"/>
                  </a:lnTo>
                  <a:lnTo>
                    <a:pt x="235" y="172"/>
                  </a:lnTo>
                  <a:lnTo>
                    <a:pt x="236" y="172"/>
                  </a:lnTo>
                  <a:close/>
                  <a:moveTo>
                    <a:pt x="235" y="172"/>
                  </a:moveTo>
                  <a:lnTo>
                    <a:pt x="233" y="172"/>
                  </a:lnTo>
                  <a:lnTo>
                    <a:pt x="233" y="171"/>
                  </a:lnTo>
                  <a:lnTo>
                    <a:pt x="235" y="171"/>
                  </a:lnTo>
                  <a:lnTo>
                    <a:pt x="235" y="172"/>
                  </a:lnTo>
                  <a:close/>
                  <a:moveTo>
                    <a:pt x="143" y="171"/>
                  </a:moveTo>
                  <a:lnTo>
                    <a:pt x="142" y="171"/>
                  </a:lnTo>
                  <a:lnTo>
                    <a:pt x="143" y="171"/>
                  </a:lnTo>
                  <a:close/>
                  <a:moveTo>
                    <a:pt x="244" y="172"/>
                  </a:moveTo>
                  <a:lnTo>
                    <a:pt x="242" y="172"/>
                  </a:lnTo>
                  <a:lnTo>
                    <a:pt x="241" y="171"/>
                  </a:lnTo>
                  <a:lnTo>
                    <a:pt x="242" y="171"/>
                  </a:lnTo>
                  <a:lnTo>
                    <a:pt x="244" y="172"/>
                  </a:lnTo>
                  <a:close/>
                  <a:moveTo>
                    <a:pt x="237" y="171"/>
                  </a:moveTo>
                  <a:lnTo>
                    <a:pt x="236" y="171"/>
                  </a:lnTo>
                  <a:lnTo>
                    <a:pt x="237" y="171"/>
                  </a:lnTo>
                  <a:close/>
                  <a:moveTo>
                    <a:pt x="240" y="171"/>
                  </a:moveTo>
                  <a:lnTo>
                    <a:pt x="241" y="171"/>
                  </a:lnTo>
                  <a:lnTo>
                    <a:pt x="241" y="172"/>
                  </a:lnTo>
                  <a:lnTo>
                    <a:pt x="242" y="172"/>
                  </a:lnTo>
                  <a:lnTo>
                    <a:pt x="244" y="173"/>
                  </a:lnTo>
                  <a:lnTo>
                    <a:pt x="245" y="172"/>
                  </a:lnTo>
                  <a:lnTo>
                    <a:pt x="245" y="173"/>
                  </a:lnTo>
                  <a:lnTo>
                    <a:pt x="244" y="173"/>
                  </a:lnTo>
                  <a:lnTo>
                    <a:pt x="245" y="173"/>
                  </a:lnTo>
                  <a:lnTo>
                    <a:pt x="245" y="174"/>
                  </a:lnTo>
                  <a:lnTo>
                    <a:pt x="245" y="176"/>
                  </a:lnTo>
                  <a:lnTo>
                    <a:pt x="246" y="176"/>
                  </a:lnTo>
                  <a:lnTo>
                    <a:pt x="246" y="177"/>
                  </a:lnTo>
                  <a:lnTo>
                    <a:pt x="246" y="178"/>
                  </a:lnTo>
                  <a:lnTo>
                    <a:pt x="245" y="177"/>
                  </a:lnTo>
                  <a:lnTo>
                    <a:pt x="245" y="176"/>
                  </a:lnTo>
                  <a:lnTo>
                    <a:pt x="245" y="174"/>
                  </a:lnTo>
                  <a:lnTo>
                    <a:pt x="244" y="174"/>
                  </a:lnTo>
                  <a:lnTo>
                    <a:pt x="245" y="174"/>
                  </a:lnTo>
                  <a:lnTo>
                    <a:pt x="244" y="173"/>
                  </a:lnTo>
                  <a:lnTo>
                    <a:pt x="244" y="174"/>
                  </a:lnTo>
                  <a:lnTo>
                    <a:pt x="244" y="173"/>
                  </a:lnTo>
                  <a:lnTo>
                    <a:pt x="244" y="174"/>
                  </a:lnTo>
                  <a:lnTo>
                    <a:pt x="244" y="176"/>
                  </a:lnTo>
                  <a:lnTo>
                    <a:pt x="245" y="177"/>
                  </a:lnTo>
                  <a:lnTo>
                    <a:pt x="245" y="178"/>
                  </a:lnTo>
                  <a:lnTo>
                    <a:pt x="246" y="178"/>
                  </a:lnTo>
                  <a:lnTo>
                    <a:pt x="246" y="179"/>
                  </a:lnTo>
                  <a:lnTo>
                    <a:pt x="245" y="179"/>
                  </a:lnTo>
                  <a:lnTo>
                    <a:pt x="246" y="179"/>
                  </a:lnTo>
                  <a:lnTo>
                    <a:pt x="246" y="181"/>
                  </a:lnTo>
                  <a:lnTo>
                    <a:pt x="245" y="181"/>
                  </a:lnTo>
                  <a:lnTo>
                    <a:pt x="245" y="182"/>
                  </a:lnTo>
                  <a:lnTo>
                    <a:pt x="244" y="182"/>
                  </a:lnTo>
                  <a:lnTo>
                    <a:pt x="244" y="183"/>
                  </a:lnTo>
                  <a:lnTo>
                    <a:pt x="242" y="183"/>
                  </a:lnTo>
                  <a:lnTo>
                    <a:pt x="242" y="185"/>
                  </a:lnTo>
                  <a:lnTo>
                    <a:pt x="242" y="183"/>
                  </a:lnTo>
                  <a:lnTo>
                    <a:pt x="242" y="182"/>
                  </a:lnTo>
                  <a:lnTo>
                    <a:pt x="242" y="181"/>
                  </a:lnTo>
                  <a:lnTo>
                    <a:pt x="244" y="181"/>
                  </a:lnTo>
                  <a:lnTo>
                    <a:pt x="242" y="181"/>
                  </a:lnTo>
                  <a:lnTo>
                    <a:pt x="242" y="179"/>
                  </a:lnTo>
                  <a:lnTo>
                    <a:pt x="244" y="179"/>
                  </a:lnTo>
                  <a:lnTo>
                    <a:pt x="244" y="178"/>
                  </a:lnTo>
                  <a:lnTo>
                    <a:pt x="242" y="179"/>
                  </a:lnTo>
                  <a:lnTo>
                    <a:pt x="242" y="178"/>
                  </a:lnTo>
                  <a:lnTo>
                    <a:pt x="241" y="178"/>
                  </a:lnTo>
                  <a:lnTo>
                    <a:pt x="241" y="177"/>
                  </a:lnTo>
                  <a:lnTo>
                    <a:pt x="241" y="176"/>
                  </a:lnTo>
                  <a:lnTo>
                    <a:pt x="241" y="174"/>
                  </a:lnTo>
                  <a:lnTo>
                    <a:pt x="241" y="173"/>
                  </a:lnTo>
                  <a:lnTo>
                    <a:pt x="241" y="172"/>
                  </a:lnTo>
                  <a:lnTo>
                    <a:pt x="241" y="173"/>
                  </a:lnTo>
                  <a:lnTo>
                    <a:pt x="241" y="172"/>
                  </a:lnTo>
                  <a:lnTo>
                    <a:pt x="240" y="172"/>
                  </a:lnTo>
                  <a:lnTo>
                    <a:pt x="241" y="172"/>
                  </a:lnTo>
                  <a:lnTo>
                    <a:pt x="240" y="172"/>
                  </a:lnTo>
                  <a:lnTo>
                    <a:pt x="240" y="171"/>
                  </a:lnTo>
                  <a:lnTo>
                    <a:pt x="240" y="169"/>
                  </a:lnTo>
                  <a:lnTo>
                    <a:pt x="240" y="171"/>
                  </a:lnTo>
                  <a:close/>
                  <a:moveTo>
                    <a:pt x="144" y="169"/>
                  </a:moveTo>
                  <a:lnTo>
                    <a:pt x="144" y="171"/>
                  </a:lnTo>
                  <a:lnTo>
                    <a:pt x="145" y="171"/>
                  </a:lnTo>
                  <a:lnTo>
                    <a:pt x="145" y="169"/>
                  </a:lnTo>
                  <a:lnTo>
                    <a:pt x="145" y="171"/>
                  </a:lnTo>
                  <a:lnTo>
                    <a:pt x="147" y="171"/>
                  </a:lnTo>
                  <a:lnTo>
                    <a:pt x="147" y="172"/>
                  </a:lnTo>
                  <a:lnTo>
                    <a:pt x="147" y="171"/>
                  </a:lnTo>
                  <a:lnTo>
                    <a:pt x="147" y="172"/>
                  </a:lnTo>
                  <a:lnTo>
                    <a:pt x="147" y="171"/>
                  </a:lnTo>
                  <a:lnTo>
                    <a:pt x="148" y="171"/>
                  </a:lnTo>
                  <a:lnTo>
                    <a:pt x="148" y="172"/>
                  </a:lnTo>
                  <a:lnTo>
                    <a:pt x="147" y="172"/>
                  </a:lnTo>
                  <a:lnTo>
                    <a:pt x="147" y="173"/>
                  </a:lnTo>
                  <a:lnTo>
                    <a:pt x="147" y="172"/>
                  </a:lnTo>
                  <a:lnTo>
                    <a:pt x="145" y="172"/>
                  </a:lnTo>
                  <a:lnTo>
                    <a:pt x="145" y="173"/>
                  </a:lnTo>
                  <a:lnTo>
                    <a:pt x="144" y="173"/>
                  </a:lnTo>
                  <a:lnTo>
                    <a:pt x="144" y="172"/>
                  </a:lnTo>
                  <a:lnTo>
                    <a:pt x="144" y="173"/>
                  </a:lnTo>
                  <a:lnTo>
                    <a:pt x="143" y="173"/>
                  </a:lnTo>
                  <a:lnTo>
                    <a:pt x="143" y="174"/>
                  </a:lnTo>
                  <a:lnTo>
                    <a:pt x="142" y="173"/>
                  </a:lnTo>
                  <a:lnTo>
                    <a:pt x="140" y="173"/>
                  </a:lnTo>
                  <a:lnTo>
                    <a:pt x="140" y="172"/>
                  </a:lnTo>
                  <a:lnTo>
                    <a:pt x="142" y="172"/>
                  </a:lnTo>
                  <a:lnTo>
                    <a:pt x="143" y="172"/>
                  </a:lnTo>
                  <a:lnTo>
                    <a:pt x="142" y="172"/>
                  </a:lnTo>
                  <a:lnTo>
                    <a:pt x="142" y="171"/>
                  </a:lnTo>
                  <a:lnTo>
                    <a:pt x="143" y="171"/>
                  </a:lnTo>
                  <a:lnTo>
                    <a:pt x="143" y="172"/>
                  </a:lnTo>
                  <a:lnTo>
                    <a:pt x="143" y="171"/>
                  </a:lnTo>
                  <a:lnTo>
                    <a:pt x="143" y="169"/>
                  </a:lnTo>
                  <a:lnTo>
                    <a:pt x="144" y="169"/>
                  </a:lnTo>
                  <a:close/>
                  <a:moveTo>
                    <a:pt x="144" y="169"/>
                  </a:moveTo>
                  <a:lnTo>
                    <a:pt x="144" y="168"/>
                  </a:lnTo>
                  <a:lnTo>
                    <a:pt x="145" y="168"/>
                  </a:lnTo>
                  <a:lnTo>
                    <a:pt x="145" y="169"/>
                  </a:lnTo>
                  <a:lnTo>
                    <a:pt x="144" y="169"/>
                  </a:lnTo>
                  <a:close/>
                  <a:moveTo>
                    <a:pt x="102" y="168"/>
                  </a:moveTo>
                  <a:lnTo>
                    <a:pt x="102" y="167"/>
                  </a:lnTo>
                  <a:lnTo>
                    <a:pt x="102" y="168"/>
                  </a:lnTo>
                  <a:close/>
                  <a:moveTo>
                    <a:pt x="102" y="167"/>
                  </a:moveTo>
                  <a:lnTo>
                    <a:pt x="101" y="167"/>
                  </a:lnTo>
                  <a:lnTo>
                    <a:pt x="102" y="167"/>
                  </a:lnTo>
                  <a:close/>
                  <a:moveTo>
                    <a:pt x="100" y="167"/>
                  </a:moveTo>
                  <a:lnTo>
                    <a:pt x="100" y="168"/>
                  </a:lnTo>
                  <a:lnTo>
                    <a:pt x="98" y="168"/>
                  </a:lnTo>
                  <a:lnTo>
                    <a:pt x="98" y="167"/>
                  </a:lnTo>
                  <a:lnTo>
                    <a:pt x="97" y="167"/>
                  </a:lnTo>
                  <a:lnTo>
                    <a:pt x="98" y="168"/>
                  </a:lnTo>
                  <a:lnTo>
                    <a:pt x="98" y="167"/>
                  </a:lnTo>
                  <a:lnTo>
                    <a:pt x="100" y="167"/>
                  </a:lnTo>
                  <a:lnTo>
                    <a:pt x="100" y="165"/>
                  </a:lnTo>
                  <a:lnTo>
                    <a:pt x="100" y="167"/>
                  </a:lnTo>
                  <a:close/>
                  <a:moveTo>
                    <a:pt x="145" y="164"/>
                  </a:moveTo>
                  <a:lnTo>
                    <a:pt x="147" y="164"/>
                  </a:lnTo>
                  <a:lnTo>
                    <a:pt x="145" y="164"/>
                  </a:lnTo>
                  <a:close/>
                  <a:moveTo>
                    <a:pt x="151" y="163"/>
                  </a:moveTo>
                  <a:lnTo>
                    <a:pt x="151" y="162"/>
                  </a:lnTo>
                  <a:lnTo>
                    <a:pt x="151" y="163"/>
                  </a:lnTo>
                  <a:close/>
                  <a:moveTo>
                    <a:pt x="154" y="160"/>
                  </a:moveTo>
                  <a:lnTo>
                    <a:pt x="154" y="159"/>
                  </a:lnTo>
                  <a:lnTo>
                    <a:pt x="154" y="160"/>
                  </a:lnTo>
                  <a:close/>
                  <a:moveTo>
                    <a:pt x="139" y="160"/>
                  </a:moveTo>
                  <a:lnTo>
                    <a:pt x="139" y="159"/>
                  </a:lnTo>
                  <a:lnTo>
                    <a:pt x="140" y="159"/>
                  </a:lnTo>
                  <a:lnTo>
                    <a:pt x="140" y="160"/>
                  </a:lnTo>
                  <a:lnTo>
                    <a:pt x="139" y="160"/>
                  </a:lnTo>
                  <a:close/>
                  <a:moveTo>
                    <a:pt x="157" y="159"/>
                  </a:moveTo>
                  <a:lnTo>
                    <a:pt x="156" y="159"/>
                  </a:lnTo>
                  <a:lnTo>
                    <a:pt x="157" y="159"/>
                  </a:lnTo>
                  <a:close/>
                  <a:moveTo>
                    <a:pt x="188" y="155"/>
                  </a:moveTo>
                  <a:lnTo>
                    <a:pt x="188" y="154"/>
                  </a:lnTo>
                  <a:lnTo>
                    <a:pt x="189" y="154"/>
                  </a:lnTo>
                  <a:lnTo>
                    <a:pt x="189" y="153"/>
                  </a:lnTo>
                  <a:lnTo>
                    <a:pt x="190" y="153"/>
                  </a:lnTo>
                  <a:lnTo>
                    <a:pt x="189" y="154"/>
                  </a:lnTo>
                  <a:lnTo>
                    <a:pt x="188" y="155"/>
                  </a:lnTo>
                  <a:close/>
                  <a:moveTo>
                    <a:pt x="170" y="153"/>
                  </a:moveTo>
                  <a:lnTo>
                    <a:pt x="168" y="153"/>
                  </a:lnTo>
                  <a:lnTo>
                    <a:pt x="168" y="154"/>
                  </a:lnTo>
                  <a:lnTo>
                    <a:pt x="168" y="153"/>
                  </a:lnTo>
                  <a:lnTo>
                    <a:pt x="170" y="153"/>
                  </a:lnTo>
                  <a:close/>
                  <a:moveTo>
                    <a:pt x="170" y="154"/>
                  </a:moveTo>
                  <a:lnTo>
                    <a:pt x="168" y="154"/>
                  </a:lnTo>
                  <a:lnTo>
                    <a:pt x="168" y="153"/>
                  </a:lnTo>
                  <a:lnTo>
                    <a:pt x="170" y="153"/>
                  </a:lnTo>
                  <a:lnTo>
                    <a:pt x="170" y="151"/>
                  </a:lnTo>
                  <a:lnTo>
                    <a:pt x="170" y="153"/>
                  </a:lnTo>
                  <a:lnTo>
                    <a:pt x="170" y="154"/>
                  </a:lnTo>
                  <a:close/>
                  <a:moveTo>
                    <a:pt x="170" y="151"/>
                  </a:moveTo>
                  <a:lnTo>
                    <a:pt x="170" y="153"/>
                  </a:lnTo>
                  <a:lnTo>
                    <a:pt x="168" y="153"/>
                  </a:lnTo>
                  <a:lnTo>
                    <a:pt x="168" y="151"/>
                  </a:lnTo>
                  <a:lnTo>
                    <a:pt x="170" y="151"/>
                  </a:lnTo>
                  <a:close/>
                  <a:moveTo>
                    <a:pt x="168" y="151"/>
                  </a:moveTo>
                  <a:lnTo>
                    <a:pt x="168" y="153"/>
                  </a:lnTo>
                  <a:lnTo>
                    <a:pt x="167" y="153"/>
                  </a:lnTo>
                  <a:lnTo>
                    <a:pt x="168" y="153"/>
                  </a:lnTo>
                  <a:lnTo>
                    <a:pt x="167" y="153"/>
                  </a:lnTo>
                  <a:lnTo>
                    <a:pt x="168" y="153"/>
                  </a:lnTo>
                  <a:lnTo>
                    <a:pt x="168" y="151"/>
                  </a:lnTo>
                  <a:lnTo>
                    <a:pt x="167" y="151"/>
                  </a:lnTo>
                  <a:lnTo>
                    <a:pt x="168" y="151"/>
                  </a:lnTo>
                  <a:lnTo>
                    <a:pt x="168" y="150"/>
                  </a:lnTo>
                  <a:lnTo>
                    <a:pt x="168" y="151"/>
                  </a:lnTo>
                  <a:close/>
                  <a:moveTo>
                    <a:pt x="174" y="149"/>
                  </a:moveTo>
                  <a:lnTo>
                    <a:pt x="175" y="149"/>
                  </a:lnTo>
                  <a:lnTo>
                    <a:pt x="174" y="150"/>
                  </a:lnTo>
                  <a:lnTo>
                    <a:pt x="175" y="149"/>
                  </a:lnTo>
                  <a:lnTo>
                    <a:pt x="175" y="150"/>
                  </a:lnTo>
                  <a:lnTo>
                    <a:pt x="174" y="151"/>
                  </a:lnTo>
                  <a:lnTo>
                    <a:pt x="172" y="153"/>
                  </a:lnTo>
                  <a:lnTo>
                    <a:pt x="172" y="154"/>
                  </a:lnTo>
                  <a:lnTo>
                    <a:pt x="171" y="154"/>
                  </a:lnTo>
                  <a:lnTo>
                    <a:pt x="171" y="155"/>
                  </a:lnTo>
                  <a:lnTo>
                    <a:pt x="170" y="155"/>
                  </a:lnTo>
                  <a:lnTo>
                    <a:pt x="170" y="154"/>
                  </a:lnTo>
                  <a:lnTo>
                    <a:pt x="171" y="154"/>
                  </a:lnTo>
                  <a:lnTo>
                    <a:pt x="170" y="154"/>
                  </a:lnTo>
                  <a:lnTo>
                    <a:pt x="171" y="154"/>
                  </a:lnTo>
                  <a:lnTo>
                    <a:pt x="171" y="153"/>
                  </a:lnTo>
                  <a:lnTo>
                    <a:pt x="172" y="153"/>
                  </a:lnTo>
                  <a:lnTo>
                    <a:pt x="172" y="151"/>
                  </a:lnTo>
                  <a:lnTo>
                    <a:pt x="174" y="150"/>
                  </a:lnTo>
                  <a:lnTo>
                    <a:pt x="174" y="149"/>
                  </a:lnTo>
                  <a:close/>
                  <a:moveTo>
                    <a:pt x="168" y="150"/>
                  </a:moveTo>
                  <a:lnTo>
                    <a:pt x="168" y="149"/>
                  </a:lnTo>
                  <a:lnTo>
                    <a:pt x="170" y="149"/>
                  </a:lnTo>
                  <a:lnTo>
                    <a:pt x="168" y="150"/>
                  </a:lnTo>
                  <a:close/>
                  <a:moveTo>
                    <a:pt x="185" y="149"/>
                  </a:moveTo>
                  <a:lnTo>
                    <a:pt x="185" y="150"/>
                  </a:lnTo>
                  <a:lnTo>
                    <a:pt x="185" y="149"/>
                  </a:lnTo>
                  <a:lnTo>
                    <a:pt x="184" y="149"/>
                  </a:lnTo>
                  <a:lnTo>
                    <a:pt x="185" y="149"/>
                  </a:lnTo>
                  <a:close/>
                  <a:moveTo>
                    <a:pt x="70" y="149"/>
                  </a:moveTo>
                  <a:lnTo>
                    <a:pt x="72" y="149"/>
                  </a:lnTo>
                  <a:lnTo>
                    <a:pt x="73" y="149"/>
                  </a:lnTo>
                  <a:lnTo>
                    <a:pt x="73" y="150"/>
                  </a:lnTo>
                  <a:lnTo>
                    <a:pt x="73" y="151"/>
                  </a:lnTo>
                  <a:lnTo>
                    <a:pt x="73" y="153"/>
                  </a:lnTo>
                  <a:lnTo>
                    <a:pt x="74" y="153"/>
                  </a:lnTo>
                  <a:lnTo>
                    <a:pt x="73" y="153"/>
                  </a:lnTo>
                  <a:lnTo>
                    <a:pt x="73" y="154"/>
                  </a:lnTo>
                  <a:lnTo>
                    <a:pt x="74" y="154"/>
                  </a:lnTo>
                  <a:lnTo>
                    <a:pt x="73" y="154"/>
                  </a:lnTo>
                  <a:lnTo>
                    <a:pt x="72" y="154"/>
                  </a:lnTo>
                  <a:lnTo>
                    <a:pt x="70" y="155"/>
                  </a:lnTo>
                  <a:lnTo>
                    <a:pt x="70" y="154"/>
                  </a:lnTo>
                  <a:lnTo>
                    <a:pt x="70" y="155"/>
                  </a:lnTo>
                  <a:lnTo>
                    <a:pt x="69" y="155"/>
                  </a:lnTo>
                  <a:lnTo>
                    <a:pt x="69" y="154"/>
                  </a:lnTo>
                  <a:lnTo>
                    <a:pt x="68" y="154"/>
                  </a:lnTo>
                  <a:lnTo>
                    <a:pt x="67" y="154"/>
                  </a:lnTo>
                  <a:lnTo>
                    <a:pt x="65" y="153"/>
                  </a:lnTo>
                  <a:lnTo>
                    <a:pt x="64" y="153"/>
                  </a:lnTo>
                  <a:lnTo>
                    <a:pt x="64" y="151"/>
                  </a:lnTo>
                  <a:lnTo>
                    <a:pt x="64" y="153"/>
                  </a:lnTo>
                  <a:lnTo>
                    <a:pt x="64" y="151"/>
                  </a:lnTo>
                  <a:lnTo>
                    <a:pt x="64" y="150"/>
                  </a:lnTo>
                  <a:lnTo>
                    <a:pt x="63" y="150"/>
                  </a:lnTo>
                  <a:lnTo>
                    <a:pt x="64" y="150"/>
                  </a:lnTo>
                  <a:lnTo>
                    <a:pt x="65" y="150"/>
                  </a:lnTo>
                  <a:lnTo>
                    <a:pt x="67" y="150"/>
                  </a:lnTo>
                  <a:lnTo>
                    <a:pt x="68" y="150"/>
                  </a:lnTo>
                  <a:lnTo>
                    <a:pt x="68" y="149"/>
                  </a:lnTo>
                  <a:lnTo>
                    <a:pt x="69" y="149"/>
                  </a:lnTo>
                  <a:lnTo>
                    <a:pt x="70" y="149"/>
                  </a:lnTo>
                  <a:lnTo>
                    <a:pt x="70" y="148"/>
                  </a:lnTo>
                  <a:lnTo>
                    <a:pt x="70" y="149"/>
                  </a:lnTo>
                  <a:close/>
                  <a:moveTo>
                    <a:pt x="177" y="148"/>
                  </a:moveTo>
                  <a:lnTo>
                    <a:pt x="179" y="148"/>
                  </a:lnTo>
                  <a:lnTo>
                    <a:pt x="179" y="149"/>
                  </a:lnTo>
                  <a:lnTo>
                    <a:pt x="179" y="148"/>
                  </a:lnTo>
                  <a:lnTo>
                    <a:pt x="180" y="148"/>
                  </a:lnTo>
                  <a:lnTo>
                    <a:pt x="180" y="149"/>
                  </a:lnTo>
                  <a:lnTo>
                    <a:pt x="179" y="149"/>
                  </a:lnTo>
                  <a:lnTo>
                    <a:pt x="180" y="149"/>
                  </a:lnTo>
                  <a:lnTo>
                    <a:pt x="179" y="149"/>
                  </a:lnTo>
                  <a:lnTo>
                    <a:pt x="177" y="150"/>
                  </a:lnTo>
                  <a:lnTo>
                    <a:pt x="176" y="150"/>
                  </a:lnTo>
                  <a:lnTo>
                    <a:pt x="177" y="149"/>
                  </a:lnTo>
                  <a:lnTo>
                    <a:pt x="176" y="149"/>
                  </a:lnTo>
                  <a:lnTo>
                    <a:pt x="176" y="148"/>
                  </a:lnTo>
                  <a:lnTo>
                    <a:pt x="177" y="148"/>
                  </a:lnTo>
                  <a:close/>
                  <a:moveTo>
                    <a:pt x="171" y="148"/>
                  </a:moveTo>
                  <a:lnTo>
                    <a:pt x="171" y="149"/>
                  </a:lnTo>
                  <a:lnTo>
                    <a:pt x="171" y="150"/>
                  </a:lnTo>
                  <a:lnTo>
                    <a:pt x="171" y="151"/>
                  </a:lnTo>
                  <a:lnTo>
                    <a:pt x="170" y="151"/>
                  </a:lnTo>
                  <a:lnTo>
                    <a:pt x="170" y="150"/>
                  </a:lnTo>
                  <a:lnTo>
                    <a:pt x="170" y="149"/>
                  </a:lnTo>
                  <a:lnTo>
                    <a:pt x="171" y="149"/>
                  </a:lnTo>
                  <a:lnTo>
                    <a:pt x="170" y="149"/>
                  </a:lnTo>
                  <a:lnTo>
                    <a:pt x="171" y="149"/>
                  </a:lnTo>
                  <a:lnTo>
                    <a:pt x="170" y="149"/>
                  </a:lnTo>
                  <a:lnTo>
                    <a:pt x="170" y="148"/>
                  </a:lnTo>
                  <a:lnTo>
                    <a:pt x="171" y="148"/>
                  </a:lnTo>
                  <a:lnTo>
                    <a:pt x="170" y="148"/>
                  </a:lnTo>
                  <a:lnTo>
                    <a:pt x="171" y="148"/>
                  </a:lnTo>
                  <a:close/>
                  <a:moveTo>
                    <a:pt x="147" y="149"/>
                  </a:moveTo>
                  <a:lnTo>
                    <a:pt x="148" y="149"/>
                  </a:lnTo>
                  <a:lnTo>
                    <a:pt x="148" y="148"/>
                  </a:lnTo>
                  <a:lnTo>
                    <a:pt x="148" y="149"/>
                  </a:lnTo>
                  <a:lnTo>
                    <a:pt x="147" y="149"/>
                  </a:lnTo>
                  <a:close/>
                  <a:moveTo>
                    <a:pt x="36" y="149"/>
                  </a:moveTo>
                  <a:lnTo>
                    <a:pt x="37" y="149"/>
                  </a:lnTo>
                  <a:lnTo>
                    <a:pt x="37" y="150"/>
                  </a:lnTo>
                  <a:lnTo>
                    <a:pt x="37" y="149"/>
                  </a:lnTo>
                  <a:lnTo>
                    <a:pt x="36" y="149"/>
                  </a:lnTo>
                  <a:lnTo>
                    <a:pt x="35" y="149"/>
                  </a:lnTo>
                  <a:lnTo>
                    <a:pt x="33" y="148"/>
                  </a:lnTo>
                  <a:lnTo>
                    <a:pt x="33" y="146"/>
                  </a:lnTo>
                  <a:lnTo>
                    <a:pt x="33" y="148"/>
                  </a:lnTo>
                  <a:lnTo>
                    <a:pt x="35" y="148"/>
                  </a:lnTo>
                  <a:lnTo>
                    <a:pt x="36" y="149"/>
                  </a:lnTo>
                  <a:close/>
                  <a:moveTo>
                    <a:pt x="180" y="148"/>
                  </a:moveTo>
                  <a:lnTo>
                    <a:pt x="179" y="148"/>
                  </a:lnTo>
                  <a:lnTo>
                    <a:pt x="180" y="148"/>
                  </a:lnTo>
                  <a:lnTo>
                    <a:pt x="180" y="146"/>
                  </a:lnTo>
                  <a:lnTo>
                    <a:pt x="181" y="146"/>
                  </a:lnTo>
                  <a:lnTo>
                    <a:pt x="180" y="148"/>
                  </a:lnTo>
                  <a:close/>
                  <a:moveTo>
                    <a:pt x="33" y="146"/>
                  </a:moveTo>
                  <a:lnTo>
                    <a:pt x="32" y="146"/>
                  </a:lnTo>
                  <a:lnTo>
                    <a:pt x="32" y="145"/>
                  </a:lnTo>
                  <a:lnTo>
                    <a:pt x="33" y="145"/>
                  </a:lnTo>
                  <a:lnTo>
                    <a:pt x="33" y="146"/>
                  </a:lnTo>
                  <a:close/>
                  <a:moveTo>
                    <a:pt x="172" y="145"/>
                  </a:moveTo>
                  <a:lnTo>
                    <a:pt x="172" y="146"/>
                  </a:lnTo>
                  <a:lnTo>
                    <a:pt x="172" y="145"/>
                  </a:lnTo>
                  <a:lnTo>
                    <a:pt x="172" y="146"/>
                  </a:lnTo>
                  <a:lnTo>
                    <a:pt x="172" y="145"/>
                  </a:lnTo>
                  <a:close/>
                  <a:moveTo>
                    <a:pt x="170" y="145"/>
                  </a:moveTo>
                  <a:lnTo>
                    <a:pt x="168" y="145"/>
                  </a:lnTo>
                  <a:lnTo>
                    <a:pt x="170" y="145"/>
                  </a:lnTo>
                  <a:close/>
                  <a:moveTo>
                    <a:pt x="168" y="145"/>
                  </a:moveTo>
                  <a:lnTo>
                    <a:pt x="168" y="146"/>
                  </a:lnTo>
                  <a:lnTo>
                    <a:pt x="168" y="145"/>
                  </a:lnTo>
                  <a:close/>
                  <a:moveTo>
                    <a:pt x="174" y="142"/>
                  </a:moveTo>
                  <a:lnTo>
                    <a:pt x="174" y="144"/>
                  </a:lnTo>
                  <a:lnTo>
                    <a:pt x="174" y="142"/>
                  </a:lnTo>
                  <a:lnTo>
                    <a:pt x="174" y="144"/>
                  </a:lnTo>
                  <a:lnTo>
                    <a:pt x="172" y="144"/>
                  </a:lnTo>
                  <a:lnTo>
                    <a:pt x="174" y="144"/>
                  </a:lnTo>
                  <a:lnTo>
                    <a:pt x="174" y="142"/>
                  </a:lnTo>
                  <a:close/>
                  <a:moveTo>
                    <a:pt x="168" y="142"/>
                  </a:moveTo>
                  <a:lnTo>
                    <a:pt x="170" y="142"/>
                  </a:lnTo>
                  <a:lnTo>
                    <a:pt x="170" y="144"/>
                  </a:lnTo>
                  <a:lnTo>
                    <a:pt x="168" y="144"/>
                  </a:lnTo>
                  <a:lnTo>
                    <a:pt x="168" y="142"/>
                  </a:lnTo>
                  <a:close/>
                  <a:moveTo>
                    <a:pt x="51" y="118"/>
                  </a:moveTo>
                  <a:lnTo>
                    <a:pt x="50" y="117"/>
                  </a:lnTo>
                  <a:lnTo>
                    <a:pt x="50" y="118"/>
                  </a:lnTo>
                  <a:lnTo>
                    <a:pt x="51" y="118"/>
                  </a:lnTo>
                  <a:close/>
                  <a:moveTo>
                    <a:pt x="47" y="114"/>
                  </a:moveTo>
                  <a:lnTo>
                    <a:pt x="47" y="116"/>
                  </a:lnTo>
                  <a:lnTo>
                    <a:pt x="47" y="114"/>
                  </a:lnTo>
                  <a:lnTo>
                    <a:pt x="46" y="114"/>
                  </a:lnTo>
                  <a:lnTo>
                    <a:pt x="47" y="114"/>
                  </a:lnTo>
                  <a:close/>
                  <a:moveTo>
                    <a:pt x="44" y="113"/>
                  </a:moveTo>
                  <a:lnTo>
                    <a:pt x="45" y="113"/>
                  </a:lnTo>
                  <a:lnTo>
                    <a:pt x="44" y="113"/>
                  </a:lnTo>
                  <a:close/>
                  <a:moveTo>
                    <a:pt x="44" y="111"/>
                  </a:moveTo>
                  <a:lnTo>
                    <a:pt x="44" y="112"/>
                  </a:lnTo>
                  <a:lnTo>
                    <a:pt x="44" y="111"/>
                  </a:lnTo>
                  <a:close/>
                  <a:moveTo>
                    <a:pt x="91" y="111"/>
                  </a:moveTo>
                  <a:lnTo>
                    <a:pt x="91" y="112"/>
                  </a:lnTo>
                  <a:lnTo>
                    <a:pt x="89" y="112"/>
                  </a:lnTo>
                  <a:lnTo>
                    <a:pt x="89" y="111"/>
                  </a:lnTo>
                  <a:lnTo>
                    <a:pt x="91" y="111"/>
                  </a:lnTo>
                  <a:close/>
                  <a:moveTo>
                    <a:pt x="40" y="109"/>
                  </a:moveTo>
                  <a:lnTo>
                    <a:pt x="41" y="109"/>
                  </a:lnTo>
                  <a:lnTo>
                    <a:pt x="41" y="111"/>
                  </a:lnTo>
                  <a:lnTo>
                    <a:pt x="42" y="111"/>
                  </a:lnTo>
                  <a:lnTo>
                    <a:pt x="41" y="111"/>
                  </a:lnTo>
                  <a:lnTo>
                    <a:pt x="41" y="112"/>
                  </a:lnTo>
                  <a:lnTo>
                    <a:pt x="42" y="111"/>
                  </a:lnTo>
                  <a:lnTo>
                    <a:pt x="44" y="112"/>
                  </a:lnTo>
                  <a:lnTo>
                    <a:pt x="45" y="112"/>
                  </a:lnTo>
                  <a:lnTo>
                    <a:pt x="45" y="111"/>
                  </a:lnTo>
                  <a:lnTo>
                    <a:pt x="46" y="111"/>
                  </a:lnTo>
                  <a:lnTo>
                    <a:pt x="47" y="111"/>
                  </a:lnTo>
                  <a:lnTo>
                    <a:pt x="49" y="111"/>
                  </a:lnTo>
                  <a:lnTo>
                    <a:pt x="49" y="112"/>
                  </a:lnTo>
                  <a:lnTo>
                    <a:pt x="49" y="113"/>
                  </a:lnTo>
                  <a:lnTo>
                    <a:pt x="50" y="113"/>
                  </a:lnTo>
                  <a:lnTo>
                    <a:pt x="51" y="113"/>
                  </a:lnTo>
                  <a:lnTo>
                    <a:pt x="50" y="113"/>
                  </a:lnTo>
                  <a:lnTo>
                    <a:pt x="51" y="113"/>
                  </a:lnTo>
                  <a:lnTo>
                    <a:pt x="51" y="114"/>
                  </a:lnTo>
                  <a:lnTo>
                    <a:pt x="53" y="114"/>
                  </a:lnTo>
                  <a:lnTo>
                    <a:pt x="54" y="114"/>
                  </a:lnTo>
                  <a:lnTo>
                    <a:pt x="55" y="114"/>
                  </a:lnTo>
                  <a:lnTo>
                    <a:pt x="54" y="114"/>
                  </a:lnTo>
                  <a:lnTo>
                    <a:pt x="55" y="114"/>
                  </a:lnTo>
                  <a:lnTo>
                    <a:pt x="56" y="114"/>
                  </a:lnTo>
                  <a:lnTo>
                    <a:pt x="56" y="116"/>
                  </a:lnTo>
                  <a:lnTo>
                    <a:pt x="56" y="117"/>
                  </a:lnTo>
                  <a:lnTo>
                    <a:pt x="55" y="117"/>
                  </a:lnTo>
                  <a:lnTo>
                    <a:pt x="54" y="117"/>
                  </a:lnTo>
                  <a:lnTo>
                    <a:pt x="53" y="117"/>
                  </a:lnTo>
                  <a:lnTo>
                    <a:pt x="54" y="117"/>
                  </a:lnTo>
                  <a:lnTo>
                    <a:pt x="54" y="116"/>
                  </a:lnTo>
                  <a:lnTo>
                    <a:pt x="53" y="117"/>
                  </a:lnTo>
                  <a:lnTo>
                    <a:pt x="53" y="118"/>
                  </a:lnTo>
                  <a:lnTo>
                    <a:pt x="51" y="118"/>
                  </a:lnTo>
                  <a:lnTo>
                    <a:pt x="53" y="118"/>
                  </a:lnTo>
                  <a:lnTo>
                    <a:pt x="51" y="118"/>
                  </a:lnTo>
                  <a:lnTo>
                    <a:pt x="51" y="120"/>
                  </a:lnTo>
                  <a:lnTo>
                    <a:pt x="51" y="118"/>
                  </a:lnTo>
                  <a:lnTo>
                    <a:pt x="51" y="117"/>
                  </a:lnTo>
                  <a:lnTo>
                    <a:pt x="50" y="117"/>
                  </a:lnTo>
                  <a:lnTo>
                    <a:pt x="49" y="117"/>
                  </a:lnTo>
                  <a:lnTo>
                    <a:pt x="49" y="116"/>
                  </a:lnTo>
                  <a:lnTo>
                    <a:pt x="49" y="117"/>
                  </a:lnTo>
                  <a:lnTo>
                    <a:pt x="49" y="116"/>
                  </a:lnTo>
                  <a:lnTo>
                    <a:pt x="47" y="116"/>
                  </a:lnTo>
                  <a:lnTo>
                    <a:pt x="49" y="116"/>
                  </a:lnTo>
                  <a:lnTo>
                    <a:pt x="47" y="116"/>
                  </a:lnTo>
                  <a:lnTo>
                    <a:pt x="47" y="114"/>
                  </a:lnTo>
                  <a:lnTo>
                    <a:pt x="46" y="114"/>
                  </a:lnTo>
                  <a:lnTo>
                    <a:pt x="46" y="113"/>
                  </a:lnTo>
                  <a:lnTo>
                    <a:pt x="45" y="113"/>
                  </a:lnTo>
                  <a:lnTo>
                    <a:pt x="44" y="113"/>
                  </a:lnTo>
                  <a:lnTo>
                    <a:pt x="42" y="114"/>
                  </a:lnTo>
                  <a:lnTo>
                    <a:pt x="41" y="114"/>
                  </a:lnTo>
                  <a:lnTo>
                    <a:pt x="40" y="114"/>
                  </a:lnTo>
                  <a:lnTo>
                    <a:pt x="40" y="113"/>
                  </a:lnTo>
                  <a:lnTo>
                    <a:pt x="40" y="112"/>
                  </a:lnTo>
                  <a:lnTo>
                    <a:pt x="40" y="111"/>
                  </a:lnTo>
                  <a:lnTo>
                    <a:pt x="40" y="109"/>
                  </a:lnTo>
                  <a:close/>
                  <a:moveTo>
                    <a:pt x="63" y="84"/>
                  </a:moveTo>
                  <a:lnTo>
                    <a:pt x="61" y="84"/>
                  </a:lnTo>
                  <a:lnTo>
                    <a:pt x="63" y="84"/>
                  </a:lnTo>
                  <a:lnTo>
                    <a:pt x="63" y="83"/>
                  </a:lnTo>
                  <a:lnTo>
                    <a:pt x="63" y="84"/>
                  </a:lnTo>
                  <a:close/>
                  <a:moveTo>
                    <a:pt x="65" y="81"/>
                  </a:moveTo>
                  <a:lnTo>
                    <a:pt x="64" y="81"/>
                  </a:lnTo>
                  <a:lnTo>
                    <a:pt x="67" y="80"/>
                  </a:lnTo>
                  <a:lnTo>
                    <a:pt x="65" y="81"/>
                  </a:lnTo>
                  <a:close/>
                  <a:moveTo>
                    <a:pt x="68" y="80"/>
                  </a:moveTo>
                  <a:lnTo>
                    <a:pt x="67" y="80"/>
                  </a:lnTo>
                  <a:lnTo>
                    <a:pt x="69" y="78"/>
                  </a:lnTo>
                  <a:lnTo>
                    <a:pt x="70" y="78"/>
                  </a:lnTo>
                  <a:lnTo>
                    <a:pt x="70" y="79"/>
                  </a:lnTo>
                  <a:lnTo>
                    <a:pt x="69" y="79"/>
                  </a:lnTo>
                  <a:lnTo>
                    <a:pt x="68" y="79"/>
                  </a:lnTo>
                  <a:lnTo>
                    <a:pt x="68" y="80"/>
                  </a:lnTo>
                  <a:close/>
                  <a:moveTo>
                    <a:pt x="70" y="78"/>
                  </a:moveTo>
                  <a:lnTo>
                    <a:pt x="72" y="78"/>
                  </a:lnTo>
                  <a:lnTo>
                    <a:pt x="70" y="78"/>
                  </a:lnTo>
                  <a:close/>
                  <a:moveTo>
                    <a:pt x="72" y="78"/>
                  </a:moveTo>
                  <a:lnTo>
                    <a:pt x="72" y="76"/>
                  </a:lnTo>
                  <a:lnTo>
                    <a:pt x="72" y="78"/>
                  </a:lnTo>
                  <a:close/>
                  <a:moveTo>
                    <a:pt x="74" y="75"/>
                  </a:moveTo>
                  <a:lnTo>
                    <a:pt x="73" y="76"/>
                  </a:lnTo>
                  <a:lnTo>
                    <a:pt x="74" y="75"/>
                  </a:lnTo>
                  <a:close/>
                  <a:moveTo>
                    <a:pt x="75" y="75"/>
                  </a:moveTo>
                  <a:lnTo>
                    <a:pt x="74" y="75"/>
                  </a:lnTo>
                  <a:lnTo>
                    <a:pt x="75" y="75"/>
                  </a:lnTo>
                  <a:close/>
                  <a:moveTo>
                    <a:pt x="75" y="75"/>
                  </a:moveTo>
                  <a:lnTo>
                    <a:pt x="77" y="74"/>
                  </a:lnTo>
                  <a:lnTo>
                    <a:pt x="78" y="74"/>
                  </a:lnTo>
                  <a:lnTo>
                    <a:pt x="77" y="74"/>
                  </a:lnTo>
                  <a:lnTo>
                    <a:pt x="75" y="74"/>
                  </a:lnTo>
                  <a:lnTo>
                    <a:pt x="75" y="75"/>
                  </a:lnTo>
                  <a:close/>
                  <a:moveTo>
                    <a:pt x="87" y="29"/>
                  </a:moveTo>
                  <a:lnTo>
                    <a:pt x="87" y="30"/>
                  </a:lnTo>
                  <a:lnTo>
                    <a:pt x="87" y="29"/>
                  </a:lnTo>
                  <a:lnTo>
                    <a:pt x="87" y="28"/>
                  </a:lnTo>
                  <a:lnTo>
                    <a:pt x="87" y="29"/>
                  </a:lnTo>
                  <a:close/>
                  <a:moveTo>
                    <a:pt x="205" y="27"/>
                  </a:moveTo>
                  <a:lnTo>
                    <a:pt x="205" y="28"/>
                  </a:lnTo>
                  <a:lnTo>
                    <a:pt x="205" y="27"/>
                  </a:lnTo>
                  <a:lnTo>
                    <a:pt x="204" y="27"/>
                  </a:lnTo>
                  <a:lnTo>
                    <a:pt x="203" y="25"/>
                  </a:lnTo>
                  <a:lnTo>
                    <a:pt x="204" y="27"/>
                  </a:lnTo>
                  <a:lnTo>
                    <a:pt x="205" y="27"/>
                  </a:lnTo>
                  <a:close/>
                  <a:moveTo>
                    <a:pt x="87" y="27"/>
                  </a:moveTo>
                  <a:lnTo>
                    <a:pt x="87" y="25"/>
                  </a:lnTo>
                  <a:lnTo>
                    <a:pt x="88" y="25"/>
                  </a:lnTo>
                  <a:lnTo>
                    <a:pt x="88" y="24"/>
                  </a:lnTo>
                  <a:lnTo>
                    <a:pt x="87" y="25"/>
                  </a:lnTo>
                  <a:lnTo>
                    <a:pt x="87" y="27"/>
                  </a:lnTo>
                  <a:close/>
                  <a:moveTo>
                    <a:pt x="89" y="23"/>
                  </a:moveTo>
                  <a:lnTo>
                    <a:pt x="88" y="23"/>
                  </a:lnTo>
                  <a:lnTo>
                    <a:pt x="89" y="23"/>
                  </a:lnTo>
                  <a:lnTo>
                    <a:pt x="89" y="21"/>
                  </a:lnTo>
                  <a:lnTo>
                    <a:pt x="89" y="23"/>
                  </a:lnTo>
                  <a:close/>
                  <a:moveTo>
                    <a:pt x="89" y="20"/>
                  </a:moveTo>
                  <a:lnTo>
                    <a:pt x="91" y="20"/>
                  </a:lnTo>
                  <a:lnTo>
                    <a:pt x="91" y="19"/>
                  </a:lnTo>
                  <a:lnTo>
                    <a:pt x="92" y="18"/>
                  </a:lnTo>
                  <a:lnTo>
                    <a:pt x="91" y="19"/>
                  </a:lnTo>
                  <a:lnTo>
                    <a:pt x="91" y="20"/>
                  </a:lnTo>
                  <a:lnTo>
                    <a:pt x="89" y="20"/>
                  </a:lnTo>
                  <a:close/>
                  <a:moveTo>
                    <a:pt x="93" y="16"/>
                  </a:moveTo>
                  <a:lnTo>
                    <a:pt x="96" y="18"/>
                  </a:lnTo>
                  <a:lnTo>
                    <a:pt x="93" y="16"/>
                  </a:lnTo>
                  <a:lnTo>
                    <a:pt x="93" y="18"/>
                  </a:lnTo>
                  <a:lnTo>
                    <a:pt x="93" y="16"/>
                  </a:lnTo>
                  <a:close/>
                  <a:moveTo>
                    <a:pt x="162" y="14"/>
                  </a:moveTo>
                  <a:lnTo>
                    <a:pt x="163" y="15"/>
                  </a:lnTo>
                  <a:lnTo>
                    <a:pt x="165" y="14"/>
                  </a:lnTo>
                  <a:lnTo>
                    <a:pt x="165" y="15"/>
                  </a:lnTo>
                  <a:lnTo>
                    <a:pt x="163" y="15"/>
                  </a:lnTo>
                  <a:lnTo>
                    <a:pt x="162" y="14"/>
                  </a:lnTo>
                  <a:close/>
                  <a:moveTo>
                    <a:pt x="124" y="0"/>
                  </a:moveTo>
                  <a:lnTo>
                    <a:pt x="123" y="0"/>
                  </a:lnTo>
                  <a:lnTo>
                    <a:pt x="123" y="1"/>
                  </a:lnTo>
                  <a:lnTo>
                    <a:pt x="124" y="1"/>
                  </a:lnTo>
                  <a:lnTo>
                    <a:pt x="123" y="1"/>
                  </a:lnTo>
                  <a:lnTo>
                    <a:pt x="124" y="2"/>
                  </a:lnTo>
                  <a:lnTo>
                    <a:pt x="124" y="1"/>
                  </a:lnTo>
                  <a:lnTo>
                    <a:pt x="125" y="2"/>
                  </a:lnTo>
                  <a:lnTo>
                    <a:pt x="125" y="4"/>
                  </a:lnTo>
                  <a:lnTo>
                    <a:pt x="125" y="2"/>
                  </a:lnTo>
                  <a:lnTo>
                    <a:pt x="126" y="2"/>
                  </a:lnTo>
                  <a:lnTo>
                    <a:pt x="128" y="4"/>
                  </a:lnTo>
                  <a:lnTo>
                    <a:pt x="128" y="5"/>
                  </a:lnTo>
                  <a:lnTo>
                    <a:pt x="128" y="6"/>
                  </a:lnTo>
                  <a:lnTo>
                    <a:pt x="126" y="6"/>
                  </a:lnTo>
                  <a:lnTo>
                    <a:pt x="125" y="6"/>
                  </a:lnTo>
                  <a:lnTo>
                    <a:pt x="125" y="7"/>
                  </a:lnTo>
                  <a:lnTo>
                    <a:pt x="125" y="9"/>
                  </a:lnTo>
                  <a:lnTo>
                    <a:pt x="126" y="9"/>
                  </a:lnTo>
                  <a:lnTo>
                    <a:pt x="125" y="9"/>
                  </a:lnTo>
                  <a:lnTo>
                    <a:pt x="126" y="10"/>
                  </a:lnTo>
                  <a:lnTo>
                    <a:pt x="125" y="10"/>
                  </a:lnTo>
                  <a:lnTo>
                    <a:pt x="126" y="10"/>
                  </a:lnTo>
                  <a:lnTo>
                    <a:pt x="126" y="9"/>
                  </a:lnTo>
                  <a:lnTo>
                    <a:pt x="128" y="9"/>
                  </a:lnTo>
                  <a:lnTo>
                    <a:pt x="128" y="7"/>
                  </a:lnTo>
                  <a:lnTo>
                    <a:pt x="129" y="7"/>
                  </a:lnTo>
                  <a:lnTo>
                    <a:pt x="129" y="6"/>
                  </a:lnTo>
                  <a:lnTo>
                    <a:pt x="130" y="6"/>
                  </a:lnTo>
                  <a:lnTo>
                    <a:pt x="130" y="5"/>
                  </a:lnTo>
                  <a:lnTo>
                    <a:pt x="129" y="5"/>
                  </a:lnTo>
                  <a:lnTo>
                    <a:pt x="130" y="5"/>
                  </a:lnTo>
                  <a:lnTo>
                    <a:pt x="130" y="4"/>
                  </a:lnTo>
                  <a:lnTo>
                    <a:pt x="130" y="5"/>
                  </a:lnTo>
                  <a:lnTo>
                    <a:pt x="130" y="4"/>
                  </a:lnTo>
                  <a:lnTo>
                    <a:pt x="130" y="5"/>
                  </a:lnTo>
                  <a:lnTo>
                    <a:pt x="130" y="6"/>
                  </a:lnTo>
                  <a:lnTo>
                    <a:pt x="131" y="6"/>
                  </a:lnTo>
                  <a:lnTo>
                    <a:pt x="131" y="5"/>
                  </a:lnTo>
                  <a:lnTo>
                    <a:pt x="131" y="4"/>
                  </a:lnTo>
                  <a:lnTo>
                    <a:pt x="131" y="5"/>
                  </a:lnTo>
                  <a:lnTo>
                    <a:pt x="133" y="5"/>
                  </a:lnTo>
                  <a:lnTo>
                    <a:pt x="133" y="6"/>
                  </a:lnTo>
                  <a:lnTo>
                    <a:pt x="133" y="7"/>
                  </a:lnTo>
                  <a:lnTo>
                    <a:pt x="131" y="9"/>
                  </a:lnTo>
                  <a:lnTo>
                    <a:pt x="133" y="7"/>
                  </a:lnTo>
                  <a:lnTo>
                    <a:pt x="133" y="9"/>
                  </a:lnTo>
                  <a:lnTo>
                    <a:pt x="134" y="9"/>
                  </a:lnTo>
                  <a:lnTo>
                    <a:pt x="135" y="9"/>
                  </a:lnTo>
                  <a:lnTo>
                    <a:pt x="135" y="10"/>
                  </a:lnTo>
                  <a:lnTo>
                    <a:pt x="137" y="9"/>
                  </a:lnTo>
                  <a:lnTo>
                    <a:pt x="137" y="7"/>
                  </a:lnTo>
                  <a:lnTo>
                    <a:pt x="139" y="7"/>
                  </a:lnTo>
                  <a:lnTo>
                    <a:pt x="140" y="7"/>
                  </a:lnTo>
                  <a:lnTo>
                    <a:pt x="142" y="7"/>
                  </a:lnTo>
                  <a:lnTo>
                    <a:pt x="143" y="9"/>
                  </a:lnTo>
                  <a:lnTo>
                    <a:pt x="143" y="7"/>
                  </a:lnTo>
                  <a:lnTo>
                    <a:pt x="143" y="9"/>
                  </a:lnTo>
                  <a:lnTo>
                    <a:pt x="144" y="9"/>
                  </a:lnTo>
                  <a:lnTo>
                    <a:pt x="143" y="9"/>
                  </a:lnTo>
                  <a:lnTo>
                    <a:pt x="143" y="7"/>
                  </a:lnTo>
                  <a:lnTo>
                    <a:pt x="144" y="7"/>
                  </a:lnTo>
                  <a:lnTo>
                    <a:pt x="145" y="9"/>
                  </a:lnTo>
                  <a:lnTo>
                    <a:pt x="147" y="9"/>
                  </a:lnTo>
                  <a:lnTo>
                    <a:pt x="145" y="10"/>
                  </a:lnTo>
                  <a:lnTo>
                    <a:pt x="145" y="11"/>
                  </a:lnTo>
                  <a:lnTo>
                    <a:pt x="144" y="11"/>
                  </a:lnTo>
                  <a:lnTo>
                    <a:pt x="144" y="13"/>
                  </a:lnTo>
                  <a:lnTo>
                    <a:pt x="145" y="13"/>
                  </a:lnTo>
                  <a:lnTo>
                    <a:pt x="147" y="13"/>
                  </a:lnTo>
                  <a:lnTo>
                    <a:pt x="147" y="14"/>
                  </a:lnTo>
                  <a:lnTo>
                    <a:pt x="147" y="13"/>
                  </a:lnTo>
                  <a:lnTo>
                    <a:pt x="145" y="13"/>
                  </a:lnTo>
                  <a:lnTo>
                    <a:pt x="144" y="13"/>
                  </a:lnTo>
                  <a:lnTo>
                    <a:pt x="144" y="14"/>
                  </a:lnTo>
                  <a:lnTo>
                    <a:pt x="145" y="14"/>
                  </a:lnTo>
                  <a:lnTo>
                    <a:pt x="148" y="14"/>
                  </a:lnTo>
                  <a:lnTo>
                    <a:pt x="149" y="14"/>
                  </a:lnTo>
                  <a:lnTo>
                    <a:pt x="148" y="14"/>
                  </a:lnTo>
                  <a:lnTo>
                    <a:pt x="148" y="15"/>
                  </a:lnTo>
                  <a:lnTo>
                    <a:pt x="149" y="15"/>
                  </a:lnTo>
                  <a:lnTo>
                    <a:pt x="151" y="15"/>
                  </a:lnTo>
                  <a:lnTo>
                    <a:pt x="151" y="16"/>
                  </a:lnTo>
                  <a:lnTo>
                    <a:pt x="152" y="16"/>
                  </a:lnTo>
                  <a:lnTo>
                    <a:pt x="152" y="15"/>
                  </a:lnTo>
                  <a:lnTo>
                    <a:pt x="153" y="15"/>
                  </a:lnTo>
                  <a:lnTo>
                    <a:pt x="154" y="15"/>
                  </a:lnTo>
                  <a:lnTo>
                    <a:pt x="154" y="14"/>
                  </a:lnTo>
                  <a:lnTo>
                    <a:pt x="156" y="14"/>
                  </a:lnTo>
                  <a:lnTo>
                    <a:pt x="156" y="15"/>
                  </a:lnTo>
                  <a:lnTo>
                    <a:pt x="156" y="16"/>
                  </a:lnTo>
                  <a:lnTo>
                    <a:pt x="157" y="15"/>
                  </a:lnTo>
                  <a:lnTo>
                    <a:pt x="158" y="15"/>
                  </a:lnTo>
                  <a:lnTo>
                    <a:pt x="158" y="14"/>
                  </a:lnTo>
                  <a:lnTo>
                    <a:pt x="159" y="14"/>
                  </a:lnTo>
                  <a:lnTo>
                    <a:pt x="159" y="15"/>
                  </a:lnTo>
                  <a:lnTo>
                    <a:pt x="159" y="14"/>
                  </a:lnTo>
                  <a:lnTo>
                    <a:pt x="161" y="14"/>
                  </a:lnTo>
                  <a:lnTo>
                    <a:pt x="161" y="15"/>
                  </a:lnTo>
                  <a:lnTo>
                    <a:pt x="162" y="15"/>
                  </a:lnTo>
                  <a:lnTo>
                    <a:pt x="162" y="14"/>
                  </a:lnTo>
                  <a:lnTo>
                    <a:pt x="163" y="15"/>
                  </a:lnTo>
                  <a:lnTo>
                    <a:pt x="165" y="15"/>
                  </a:lnTo>
                  <a:lnTo>
                    <a:pt x="165" y="16"/>
                  </a:lnTo>
                  <a:lnTo>
                    <a:pt x="165" y="15"/>
                  </a:lnTo>
                  <a:lnTo>
                    <a:pt x="166" y="15"/>
                  </a:lnTo>
                  <a:lnTo>
                    <a:pt x="166" y="16"/>
                  </a:lnTo>
                  <a:lnTo>
                    <a:pt x="166" y="18"/>
                  </a:lnTo>
                  <a:lnTo>
                    <a:pt x="167" y="18"/>
                  </a:lnTo>
                  <a:lnTo>
                    <a:pt x="167" y="16"/>
                  </a:lnTo>
                  <a:lnTo>
                    <a:pt x="168" y="16"/>
                  </a:lnTo>
                  <a:lnTo>
                    <a:pt x="168" y="18"/>
                  </a:lnTo>
                  <a:lnTo>
                    <a:pt x="170" y="18"/>
                  </a:lnTo>
                  <a:lnTo>
                    <a:pt x="170" y="19"/>
                  </a:lnTo>
                  <a:lnTo>
                    <a:pt x="171" y="19"/>
                  </a:lnTo>
                  <a:lnTo>
                    <a:pt x="172" y="19"/>
                  </a:lnTo>
                  <a:lnTo>
                    <a:pt x="174" y="20"/>
                  </a:lnTo>
                  <a:lnTo>
                    <a:pt x="174" y="19"/>
                  </a:lnTo>
                  <a:lnTo>
                    <a:pt x="174" y="20"/>
                  </a:lnTo>
                  <a:lnTo>
                    <a:pt x="175" y="20"/>
                  </a:lnTo>
                  <a:lnTo>
                    <a:pt x="175" y="19"/>
                  </a:lnTo>
                  <a:lnTo>
                    <a:pt x="176" y="19"/>
                  </a:lnTo>
                  <a:lnTo>
                    <a:pt x="177" y="20"/>
                  </a:lnTo>
                  <a:lnTo>
                    <a:pt x="179" y="19"/>
                  </a:lnTo>
                  <a:lnTo>
                    <a:pt x="180" y="20"/>
                  </a:lnTo>
                  <a:lnTo>
                    <a:pt x="181" y="20"/>
                  </a:lnTo>
                  <a:lnTo>
                    <a:pt x="182" y="21"/>
                  </a:lnTo>
                  <a:lnTo>
                    <a:pt x="184" y="21"/>
                  </a:lnTo>
                  <a:lnTo>
                    <a:pt x="184" y="23"/>
                  </a:lnTo>
                  <a:lnTo>
                    <a:pt x="185" y="23"/>
                  </a:lnTo>
                  <a:lnTo>
                    <a:pt x="186" y="23"/>
                  </a:lnTo>
                  <a:lnTo>
                    <a:pt x="188" y="23"/>
                  </a:lnTo>
                  <a:lnTo>
                    <a:pt x="189" y="21"/>
                  </a:lnTo>
                  <a:lnTo>
                    <a:pt x="190" y="21"/>
                  </a:lnTo>
                  <a:lnTo>
                    <a:pt x="190" y="23"/>
                  </a:lnTo>
                  <a:lnTo>
                    <a:pt x="191" y="21"/>
                  </a:lnTo>
                  <a:lnTo>
                    <a:pt x="190" y="21"/>
                  </a:lnTo>
                  <a:lnTo>
                    <a:pt x="191" y="21"/>
                  </a:lnTo>
                  <a:lnTo>
                    <a:pt x="193" y="20"/>
                  </a:lnTo>
                  <a:lnTo>
                    <a:pt x="193" y="21"/>
                  </a:lnTo>
                  <a:lnTo>
                    <a:pt x="194" y="20"/>
                  </a:lnTo>
                  <a:lnTo>
                    <a:pt x="193" y="20"/>
                  </a:lnTo>
                  <a:lnTo>
                    <a:pt x="194" y="20"/>
                  </a:lnTo>
                  <a:lnTo>
                    <a:pt x="194" y="21"/>
                  </a:lnTo>
                  <a:lnTo>
                    <a:pt x="194" y="20"/>
                  </a:lnTo>
                  <a:lnTo>
                    <a:pt x="194" y="21"/>
                  </a:lnTo>
                  <a:lnTo>
                    <a:pt x="195" y="21"/>
                  </a:lnTo>
                  <a:lnTo>
                    <a:pt x="195" y="20"/>
                  </a:lnTo>
                  <a:lnTo>
                    <a:pt x="195" y="21"/>
                  </a:lnTo>
                  <a:lnTo>
                    <a:pt x="196" y="21"/>
                  </a:lnTo>
                  <a:lnTo>
                    <a:pt x="198" y="23"/>
                  </a:lnTo>
                  <a:lnTo>
                    <a:pt x="199" y="23"/>
                  </a:lnTo>
                  <a:lnTo>
                    <a:pt x="199" y="24"/>
                  </a:lnTo>
                  <a:lnTo>
                    <a:pt x="200" y="24"/>
                  </a:lnTo>
                  <a:lnTo>
                    <a:pt x="200" y="25"/>
                  </a:lnTo>
                  <a:lnTo>
                    <a:pt x="202" y="25"/>
                  </a:lnTo>
                  <a:lnTo>
                    <a:pt x="203" y="25"/>
                  </a:lnTo>
                  <a:lnTo>
                    <a:pt x="204" y="27"/>
                  </a:lnTo>
                  <a:lnTo>
                    <a:pt x="204" y="28"/>
                  </a:lnTo>
                  <a:lnTo>
                    <a:pt x="205" y="28"/>
                  </a:lnTo>
                  <a:lnTo>
                    <a:pt x="207" y="28"/>
                  </a:lnTo>
                  <a:lnTo>
                    <a:pt x="207" y="30"/>
                  </a:lnTo>
                  <a:lnTo>
                    <a:pt x="207" y="33"/>
                  </a:lnTo>
                  <a:lnTo>
                    <a:pt x="207" y="34"/>
                  </a:lnTo>
                  <a:lnTo>
                    <a:pt x="207" y="37"/>
                  </a:lnTo>
                  <a:lnTo>
                    <a:pt x="207" y="39"/>
                  </a:lnTo>
                  <a:lnTo>
                    <a:pt x="207" y="42"/>
                  </a:lnTo>
                  <a:lnTo>
                    <a:pt x="207" y="43"/>
                  </a:lnTo>
                  <a:lnTo>
                    <a:pt x="207" y="46"/>
                  </a:lnTo>
                  <a:lnTo>
                    <a:pt x="207" y="48"/>
                  </a:lnTo>
                  <a:lnTo>
                    <a:pt x="207" y="50"/>
                  </a:lnTo>
                  <a:lnTo>
                    <a:pt x="207" y="52"/>
                  </a:lnTo>
                  <a:lnTo>
                    <a:pt x="207" y="55"/>
                  </a:lnTo>
                  <a:lnTo>
                    <a:pt x="207" y="56"/>
                  </a:lnTo>
                  <a:lnTo>
                    <a:pt x="207" y="58"/>
                  </a:lnTo>
                  <a:lnTo>
                    <a:pt x="207" y="61"/>
                  </a:lnTo>
                  <a:lnTo>
                    <a:pt x="207" y="62"/>
                  </a:lnTo>
                  <a:lnTo>
                    <a:pt x="207" y="65"/>
                  </a:lnTo>
                  <a:lnTo>
                    <a:pt x="207" y="67"/>
                  </a:lnTo>
                  <a:lnTo>
                    <a:pt x="207" y="69"/>
                  </a:lnTo>
                  <a:lnTo>
                    <a:pt x="207" y="71"/>
                  </a:lnTo>
                  <a:lnTo>
                    <a:pt x="207" y="72"/>
                  </a:lnTo>
                  <a:lnTo>
                    <a:pt x="207" y="75"/>
                  </a:lnTo>
                  <a:lnTo>
                    <a:pt x="207" y="76"/>
                  </a:lnTo>
                  <a:lnTo>
                    <a:pt x="207" y="79"/>
                  </a:lnTo>
                  <a:lnTo>
                    <a:pt x="207" y="80"/>
                  </a:lnTo>
                  <a:lnTo>
                    <a:pt x="207" y="83"/>
                  </a:lnTo>
                  <a:lnTo>
                    <a:pt x="207" y="84"/>
                  </a:lnTo>
                  <a:lnTo>
                    <a:pt x="207" y="86"/>
                  </a:lnTo>
                  <a:lnTo>
                    <a:pt x="207" y="88"/>
                  </a:lnTo>
                  <a:lnTo>
                    <a:pt x="207" y="90"/>
                  </a:lnTo>
                  <a:lnTo>
                    <a:pt x="207" y="92"/>
                  </a:lnTo>
                  <a:lnTo>
                    <a:pt x="207" y="94"/>
                  </a:lnTo>
                  <a:lnTo>
                    <a:pt x="207" y="95"/>
                  </a:lnTo>
                  <a:lnTo>
                    <a:pt x="207" y="98"/>
                  </a:lnTo>
                  <a:lnTo>
                    <a:pt x="207" y="99"/>
                  </a:lnTo>
                  <a:lnTo>
                    <a:pt x="207" y="102"/>
                  </a:lnTo>
                  <a:lnTo>
                    <a:pt x="207" y="103"/>
                  </a:lnTo>
                  <a:lnTo>
                    <a:pt x="207" y="106"/>
                  </a:lnTo>
                  <a:lnTo>
                    <a:pt x="207" y="107"/>
                  </a:lnTo>
                  <a:lnTo>
                    <a:pt x="207" y="108"/>
                  </a:lnTo>
                  <a:lnTo>
                    <a:pt x="207" y="111"/>
                  </a:lnTo>
                  <a:lnTo>
                    <a:pt x="207" y="112"/>
                  </a:lnTo>
                  <a:lnTo>
                    <a:pt x="207" y="114"/>
                  </a:lnTo>
                  <a:lnTo>
                    <a:pt x="207" y="116"/>
                  </a:lnTo>
                  <a:lnTo>
                    <a:pt x="207" y="117"/>
                  </a:lnTo>
                  <a:lnTo>
                    <a:pt x="207" y="120"/>
                  </a:lnTo>
                  <a:lnTo>
                    <a:pt x="207" y="121"/>
                  </a:lnTo>
                  <a:lnTo>
                    <a:pt x="207" y="123"/>
                  </a:lnTo>
                  <a:lnTo>
                    <a:pt x="207" y="125"/>
                  </a:lnTo>
                  <a:lnTo>
                    <a:pt x="207" y="126"/>
                  </a:lnTo>
                  <a:lnTo>
                    <a:pt x="207" y="128"/>
                  </a:lnTo>
                  <a:lnTo>
                    <a:pt x="207" y="130"/>
                  </a:lnTo>
                  <a:lnTo>
                    <a:pt x="207" y="131"/>
                  </a:lnTo>
                  <a:lnTo>
                    <a:pt x="207" y="134"/>
                  </a:lnTo>
                  <a:lnTo>
                    <a:pt x="207" y="135"/>
                  </a:lnTo>
                  <a:lnTo>
                    <a:pt x="207" y="136"/>
                  </a:lnTo>
                  <a:lnTo>
                    <a:pt x="207" y="137"/>
                  </a:lnTo>
                  <a:lnTo>
                    <a:pt x="207" y="140"/>
                  </a:lnTo>
                  <a:lnTo>
                    <a:pt x="207" y="141"/>
                  </a:lnTo>
                  <a:lnTo>
                    <a:pt x="207" y="142"/>
                  </a:lnTo>
                  <a:lnTo>
                    <a:pt x="207" y="145"/>
                  </a:lnTo>
                  <a:lnTo>
                    <a:pt x="207" y="146"/>
                  </a:lnTo>
                  <a:lnTo>
                    <a:pt x="207" y="148"/>
                  </a:lnTo>
                  <a:lnTo>
                    <a:pt x="207" y="149"/>
                  </a:lnTo>
                  <a:lnTo>
                    <a:pt x="207" y="150"/>
                  </a:lnTo>
                  <a:lnTo>
                    <a:pt x="208" y="150"/>
                  </a:lnTo>
                  <a:lnTo>
                    <a:pt x="209" y="150"/>
                  </a:lnTo>
                  <a:lnTo>
                    <a:pt x="210" y="150"/>
                  </a:lnTo>
                  <a:lnTo>
                    <a:pt x="212" y="150"/>
                  </a:lnTo>
                  <a:lnTo>
                    <a:pt x="213" y="151"/>
                  </a:lnTo>
                  <a:lnTo>
                    <a:pt x="213" y="150"/>
                  </a:lnTo>
                  <a:lnTo>
                    <a:pt x="214" y="150"/>
                  </a:lnTo>
                  <a:lnTo>
                    <a:pt x="214" y="149"/>
                  </a:lnTo>
                  <a:lnTo>
                    <a:pt x="216" y="149"/>
                  </a:lnTo>
                  <a:lnTo>
                    <a:pt x="217" y="149"/>
                  </a:lnTo>
                  <a:lnTo>
                    <a:pt x="218" y="149"/>
                  </a:lnTo>
                  <a:lnTo>
                    <a:pt x="218" y="150"/>
                  </a:lnTo>
                  <a:lnTo>
                    <a:pt x="217" y="150"/>
                  </a:lnTo>
                  <a:lnTo>
                    <a:pt x="217" y="151"/>
                  </a:lnTo>
                  <a:lnTo>
                    <a:pt x="217" y="153"/>
                  </a:lnTo>
                  <a:lnTo>
                    <a:pt x="218" y="153"/>
                  </a:lnTo>
                  <a:lnTo>
                    <a:pt x="219" y="154"/>
                  </a:lnTo>
                  <a:lnTo>
                    <a:pt x="219" y="155"/>
                  </a:lnTo>
                  <a:lnTo>
                    <a:pt x="221" y="155"/>
                  </a:lnTo>
                  <a:lnTo>
                    <a:pt x="221" y="157"/>
                  </a:lnTo>
                  <a:lnTo>
                    <a:pt x="222" y="157"/>
                  </a:lnTo>
                  <a:lnTo>
                    <a:pt x="222" y="158"/>
                  </a:lnTo>
                  <a:lnTo>
                    <a:pt x="223" y="159"/>
                  </a:lnTo>
                  <a:lnTo>
                    <a:pt x="224" y="159"/>
                  </a:lnTo>
                  <a:lnTo>
                    <a:pt x="224" y="160"/>
                  </a:lnTo>
                  <a:lnTo>
                    <a:pt x="226" y="162"/>
                  </a:lnTo>
                  <a:lnTo>
                    <a:pt x="226" y="163"/>
                  </a:lnTo>
                  <a:lnTo>
                    <a:pt x="226" y="164"/>
                  </a:lnTo>
                  <a:lnTo>
                    <a:pt x="227" y="164"/>
                  </a:lnTo>
                  <a:lnTo>
                    <a:pt x="228" y="163"/>
                  </a:lnTo>
                  <a:lnTo>
                    <a:pt x="230" y="163"/>
                  </a:lnTo>
                  <a:lnTo>
                    <a:pt x="230" y="162"/>
                  </a:lnTo>
                  <a:lnTo>
                    <a:pt x="231" y="162"/>
                  </a:lnTo>
                  <a:lnTo>
                    <a:pt x="232" y="160"/>
                  </a:lnTo>
                  <a:lnTo>
                    <a:pt x="232" y="159"/>
                  </a:lnTo>
                  <a:lnTo>
                    <a:pt x="233" y="159"/>
                  </a:lnTo>
                  <a:lnTo>
                    <a:pt x="233" y="158"/>
                  </a:lnTo>
                  <a:lnTo>
                    <a:pt x="232" y="158"/>
                  </a:lnTo>
                  <a:lnTo>
                    <a:pt x="233" y="157"/>
                  </a:lnTo>
                  <a:lnTo>
                    <a:pt x="235" y="157"/>
                  </a:lnTo>
                  <a:lnTo>
                    <a:pt x="236" y="157"/>
                  </a:lnTo>
                  <a:lnTo>
                    <a:pt x="236" y="155"/>
                  </a:lnTo>
                  <a:lnTo>
                    <a:pt x="237" y="155"/>
                  </a:lnTo>
                  <a:lnTo>
                    <a:pt x="238" y="155"/>
                  </a:lnTo>
                  <a:lnTo>
                    <a:pt x="238" y="157"/>
                  </a:lnTo>
                  <a:lnTo>
                    <a:pt x="240" y="157"/>
                  </a:lnTo>
                  <a:lnTo>
                    <a:pt x="240" y="158"/>
                  </a:lnTo>
                  <a:lnTo>
                    <a:pt x="240" y="159"/>
                  </a:lnTo>
                  <a:lnTo>
                    <a:pt x="240" y="160"/>
                  </a:lnTo>
                  <a:lnTo>
                    <a:pt x="241" y="160"/>
                  </a:lnTo>
                  <a:lnTo>
                    <a:pt x="241" y="162"/>
                  </a:lnTo>
                  <a:lnTo>
                    <a:pt x="242" y="162"/>
                  </a:lnTo>
                  <a:lnTo>
                    <a:pt x="242" y="163"/>
                  </a:lnTo>
                  <a:lnTo>
                    <a:pt x="244" y="163"/>
                  </a:lnTo>
                  <a:lnTo>
                    <a:pt x="244" y="164"/>
                  </a:lnTo>
                  <a:lnTo>
                    <a:pt x="244" y="165"/>
                  </a:lnTo>
                  <a:lnTo>
                    <a:pt x="245" y="165"/>
                  </a:lnTo>
                  <a:lnTo>
                    <a:pt x="246" y="167"/>
                  </a:lnTo>
                  <a:lnTo>
                    <a:pt x="247" y="168"/>
                  </a:lnTo>
                  <a:lnTo>
                    <a:pt x="247" y="169"/>
                  </a:lnTo>
                  <a:lnTo>
                    <a:pt x="249" y="169"/>
                  </a:lnTo>
                  <a:lnTo>
                    <a:pt x="249" y="171"/>
                  </a:lnTo>
                  <a:lnTo>
                    <a:pt x="250" y="172"/>
                  </a:lnTo>
                  <a:lnTo>
                    <a:pt x="250" y="173"/>
                  </a:lnTo>
                  <a:lnTo>
                    <a:pt x="250" y="174"/>
                  </a:lnTo>
                  <a:lnTo>
                    <a:pt x="251" y="174"/>
                  </a:lnTo>
                  <a:lnTo>
                    <a:pt x="251" y="176"/>
                  </a:lnTo>
                  <a:lnTo>
                    <a:pt x="252" y="177"/>
                  </a:lnTo>
                  <a:lnTo>
                    <a:pt x="252" y="178"/>
                  </a:lnTo>
                  <a:lnTo>
                    <a:pt x="254" y="179"/>
                  </a:lnTo>
                  <a:lnTo>
                    <a:pt x="254" y="181"/>
                  </a:lnTo>
                  <a:lnTo>
                    <a:pt x="255" y="182"/>
                  </a:lnTo>
                  <a:lnTo>
                    <a:pt x="255" y="183"/>
                  </a:lnTo>
                  <a:lnTo>
                    <a:pt x="254" y="183"/>
                  </a:lnTo>
                  <a:lnTo>
                    <a:pt x="255" y="183"/>
                  </a:lnTo>
                  <a:lnTo>
                    <a:pt x="256" y="183"/>
                  </a:lnTo>
                  <a:lnTo>
                    <a:pt x="255" y="186"/>
                  </a:lnTo>
                  <a:lnTo>
                    <a:pt x="256" y="186"/>
                  </a:lnTo>
                  <a:lnTo>
                    <a:pt x="256" y="187"/>
                  </a:lnTo>
                  <a:lnTo>
                    <a:pt x="258" y="187"/>
                  </a:lnTo>
                  <a:lnTo>
                    <a:pt x="258" y="188"/>
                  </a:lnTo>
                  <a:lnTo>
                    <a:pt x="259" y="188"/>
                  </a:lnTo>
                  <a:lnTo>
                    <a:pt x="260" y="190"/>
                  </a:lnTo>
                  <a:lnTo>
                    <a:pt x="261" y="190"/>
                  </a:lnTo>
                  <a:lnTo>
                    <a:pt x="263" y="191"/>
                  </a:lnTo>
                  <a:lnTo>
                    <a:pt x="264" y="191"/>
                  </a:lnTo>
                  <a:lnTo>
                    <a:pt x="264" y="192"/>
                  </a:lnTo>
                  <a:lnTo>
                    <a:pt x="265" y="192"/>
                  </a:lnTo>
                  <a:lnTo>
                    <a:pt x="265" y="193"/>
                  </a:lnTo>
                  <a:lnTo>
                    <a:pt x="266" y="193"/>
                  </a:lnTo>
                  <a:lnTo>
                    <a:pt x="266" y="195"/>
                  </a:lnTo>
                  <a:lnTo>
                    <a:pt x="266" y="196"/>
                  </a:lnTo>
                  <a:lnTo>
                    <a:pt x="266" y="197"/>
                  </a:lnTo>
                  <a:lnTo>
                    <a:pt x="266" y="199"/>
                  </a:lnTo>
                  <a:lnTo>
                    <a:pt x="266" y="200"/>
                  </a:lnTo>
                  <a:lnTo>
                    <a:pt x="266" y="201"/>
                  </a:lnTo>
                  <a:lnTo>
                    <a:pt x="266" y="202"/>
                  </a:lnTo>
                  <a:lnTo>
                    <a:pt x="265" y="204"/>
                  </a:lnTo>
                  <a:lnTo>
                    <a:pt x="265" y="205"/>
                  </a:lnTo>
                  <a:lnTo>
                    <a:pt x="264" y="205"/>
                  </a:lnTo>
                  <a:lnTo>
                    <a:pt x="264" y="206"/>
                  </a:lnTo>
                  <a:lnTo>
                    <a:pt x="263" y="206"/>
                  </a:lnTo>
                  <a:lnTo>
                    <a:pt x="263" y="205"/>
                  </a:lnTo>
                  <a:lnTo>
                    <a:pt x="264" y="205"/>
                  </a:lnTo>
                  <a:lnTo>
                    <a:pt x="263" y="205"/>
                  </a:lnTo>
                  <a:lnTo>
                    <a:pt x="263" y="204"/>
                  </a:lnTo>
                  <a:lnTo>
                    <a:pt x="263" y="205"/>
                  </a:lnTo>
                  <a:lnTo>
                    <a:pt x="263" y="206"/>
                  </a:lnTo>
                  <a:lnTo>
                    <a:pt x="261" y="205"/>
                  </a:lnTo>
                  <a:lnTo>
                    <a:pt x="261" y="204"/>
                  </a:lnTo>
                  <a:lnTo>
                    <a:pt x="261" y="202"/>
                  </a:lnTo>
                  <a:lnTo>
                    <a:pt x="263" y="202"/>
                  </a:lnTo>
                  <a:lnTo>
                    <a:pt x="264" y="202"/>
                  </a:lnTo>
                  <a:lnTo>
                    <a:pt x="264" y="201"/>
                  </a:lnTo>
                  <a:lnTo>
                    <a:pt x="264" y="202"/>
                  </a:lnTo>
                  <a:lnTo>
                    <a:pt x="263" y="202"/>
                  </a:lnTo>
                  <a:lnTo>
                    <a:pt x="261" y="202"/>
                  </a:lnTo>
                  <a:lnTo>
                    <a:pt x="261" y="201"/>
                  </a:lnTo>
                  <a:lnTo>
                    <a:pt x="263" y="201"/>
                  </a:lnTo>
                  <a:lnTo>
                    <a:pt x="264" y="201"/>
                  </a:lnTo>
                  <a:lnTo>
                    <a:pt x="264" y="200"/>
                  </a:lnTo>
                  <a:lnTo>
                    <a:pt x="263" y="201"/>
                  </a:lnTo>
                  <a:lnTo>
                    <a:pt x="263" y="200"/>
                  </a:lnTo>
                  <a:lnTo>
                    <a:pt x="263" y="199"/>
                  </a:lnTo>
                  <a:lnTo>
                    <a:pt x="263" y="197"/>
                  </a:lnTo>
                  <a:lnTo>
                    <a:pt x="263" y="196"/>
                  </a:lnTo>
                  <a:lnTo>
                    <a:pt x="261" y="196"/>
                  </a:lnTo>
                  <a:lnTo>
                    <a:pt x="261" y="195"/>
                  </a:lnTo>
                  <a:lnTo>
                    <a:pt x="260" y="195"/>
                  </a:lnTo>
                  <a:lnTo>
                    <a:pt x="261" y="193"/>
                  </a:lnTo>
                  <a:lnTo>
                    <a:pt x="260" y="193"/>
                  </a:lnTo>
                  <a:lnTo>
                    <a:pt x="260" y="195"/>
                  </a:lnTo>
                  <a:lnTo>
                    <a:pt x="259" y="195"/>
                  </a:lnTo>
                  <a:lnTo>
                    <a:pt x="259" y="193"/>
                  </a:lnTo>
                  <a:lnTo>
                    <a:pt x="259" y="195"/>
                  </a:lnTo>
                  <a:lnTo>
                    <a:pt x="258" y="195"/>
                  </a:lnTo>
                  <a:lnTo>
                    <a:pt x="256" y="195"/>
                  </a:lnTo>
                  <a:lnTo>
                    <a:pt x="256" y="196"/>
                  </a:lnTo>
                  <a:lnTo>
                    <a:pt x="258" y="196"/>
                  </a:lnTo>
                  <a:lnTo>
                    <a:pt x="258" y="197"/>
                  </a:lnTo>
                  <a:lnTo>
                    <a:pt x="256" y="197"/>
                  </a:lnTo>
                  <a:lnTo>
                    <a:pt x="258" y="197"/>
                  </a:lnTo>
                  <a:lnTo>
                    <a:pt x="256" y="197"/>
                  </a:lnTo>
                  <a:lnTo>
                    <a:pt x="256" y="199"/>
                  </a:lnTo>
                  <a:lnTo>
                    <a:pt x="255" y="199"/>
                  </a:lnTo>
                  <a:lnTo>
                    <a:pt x="255" y="197"/>
                  </a:lnTo>
                  <a:lnTo>
                    <a:pt x="255" y="196"/>
                  </a:lnTo>
                  <a:lnTo>
                    <a:pt x="255" y="197"/>
                  </a:lnTo>
                  <a:lnTo>
                    <a:pt x="255" y="196"/>
                  </a:lnTo>
                  <a:lnTo>
                    <a:pt x="256" y="196"/>
                  </a:lnTo>
                  <a:lnTo>
                    <a:pt x="256" y="195"/>
                  </a:lnTo>
                  <a:lnTo>
                    <a:pt x="256" y="193"/>
                  </a:lnTo>
                  <a:lnTo>
                    <a:pt x="256" y="192"/>
                  </a:lnTo>
                  <a:lnTo>
                    <a:pt x="258" y="192"/>
                  </a:lnTo>
                  <a:lnTo>
                    <a:pt x="259" y="192"/>
                  </a:lnTo>
                  <a:lnTo>
                    <a:pt x="258" y="192"/>
                  </a:lnTo>
                  <a:lnTo>
                    <a:pt x="256" y="192"/>
                  </a:lnTo>
                  <a:lnTo>
                    <a:pt x="256" y="191"/>
                  </a:lnTo>
                  <a:lnTo>
                    <a:pt x="255" y="191"/>
                  </a:lnTo>
                  <a:lnTo>
                    <a:pt x="255" y="190"/>
                  </a:lnTo>
                  <a:lnTo>
                    <a:pt x="255" y="191"/>
                  </a:lnTo>
                  <a:lnTo>
                    <a:pt x="255" y="190"/>
                  </a:lnTo>
                  <a:lnTo>
                    <a:pt x="254" y="188"/>
                  </a:lnTo>
                  <a:lnTo>
                    <a:pt x="255" y="188"/>
                  </a:lnTo>
                  <a:lnTo>
                    <a:pt x="254" y="188"/>
                  </a:lnTo>
                  <a:lnTo>
                    <a:pt x="254" y="187"/>
                  </a:lnTo>
                  <a:lnTo>
                    <a:pt x="254" y="186"/>
                  </a:lnTo>
                  <a:lnTo>
                    <a:pt x="254" y="187"/>
                  </a:lnTo>
                  <a:lnTo>
                    <a:pt x="252" y="186"/>
                  </a:lnTo>
                  <a:lnTo>
                    <a:pt x="251" y="186"/>
                  </a:lnTo>
                  <a:lnTo>
                    <a:pt x="251" y="185"/>
                  </a:lnTo>
                  <a:lnTo>
                    <a:pt x="252" y="185"/>
                  </a:lnTo>
                  <a:lnTo>
                    <a:pt x="251" y="183"/>
                  </a:lnTo>
                  <a:lnTo>
                    <a:pt x="251" y="185"/>
                  </a:lnTo>
                  <a:lnTo>
                    <a:pt x="251" y="183"/>
                  </a:lnTo>
                  <a:lnTo>
                    <a:pt x="250" y="183"/>
                  </a:lnTo>
                  <a:lnTo>
                    <a:pt x="250" y="182"/>
                  </a:lnTo>
                  <a:lnTo>
                    <a:pt x="250" y="183"/>
                  </a:lnTo>
                  <a:lnTo>
                    <a:pt x="250" y="182"/>
                  </a:lnTo>
                  <a:lnTo>
                    <a:pt x="250" y="183"/>
                  </a:lnTo>
                  <a:lnTo>
                    <a:pt x="249" y="183"/>
                  </a:lnTo>
                  <a:lnTo>
                    <a:pt x="249" y="182"/>
                  </a:lnTo>
                  <a:lnTo>
                    <a:pt x="247" y="182"/>
                  </a:lnTo>
                  <a:lnTo>
                    <a:pt x="249" y="182"/>
                  </a:lnTo>
                  <a:lnTo>
                    <a:pt x="247" y="182"/>
                  </a:lnTo>
                  <a:lnTo>
                    <a:pt x="249" y="182"/>
                  </a:lnTo>
                  <a:lnTo>
                    <a:pt x="249" y="181"/>
                  </a:lnTo>
                  <a:lnTo>
                    <a:pt x="250" y="181"/>
                  </a:lnTo>
                  <a:lnTo>
                    <a:pt x="249" y="181"/>
                  </a:lnTo>
                  <a:lnTo>
                    <a:pt x="249" y="179"/>
                  </a:lnTo>
                  <a:lnTo>
                    <a:pt x="247" y="179"/>
                  </a:lnTo>
                  <a:lnTo>
                    <a:pt x="247" y="178"/>
                  </a:lnTo>
                  <a:lnTo>
                    <a:pt x="249" y="178"/>
                  </a:lnTo>
                  <a:lnTo>
                    <a:pt x="247" y="178"/>
                  </a:lnTo>
                  <a:lnTo>
                    <a:pt x="247" y="177"/>
                  </a:lnTo>
                  <a:lnTo>
                    <a:pt x="249" y="177"/>
                  </a:lnTo>
                  <a:lnTo>
                    <a:pt x="250" y="178"/>
                  </a:lnTo>
                  <a:lnTo>
                    <a:pt x="250" y="179"/>
                  </a:lnTo>
                  <a:lnTo>
                    <a:pt x="251" y="179"/>
                  </a:lnTo>
                  <a:lnTo>
                    <a:pt x="250" y="178"/>
                  </a:lnTo>
                  <a:lnTo>
                    <a:pt x="249" y="177"/>
                  </a:lnTo>
                  <a:lnTo>
                    <a:pt x="247" y="177"/>
                  </a:lnTo>
                  <a:lnTo>
                    <a:pt x="247" y="176"/>
                  </a:lnTo>
                  <a:lnTo>
                    <a:pt x="247" y="174"/>
                  </a:lnTo>
                  <a:lnTo>
                    <a:pt x="249" y="174"/>
                  </a:lnTo>
                  <a:lnTo>
                    <a:pt x="249" y="176"/>
                  </a:lnTo>
                  <a:lnTo>
                    <a:pt x="250" y="176"/>
                  </a:lnTo>
                  <a:lnTo>
                    <a:pt x="247" y="174"/>
                  </a:lnTo>
                  <a:lnTo>
                    <a:pt x="247" y="176"/>
                  </a:lnTo>
                  <a:lnTo>
                    <a:pt x="246" y="176"/>
                  </a:lnTo>
                  <a:lnTo>
                    <a:pt x="246" y="174"/>
                  </a:lnTo>
                  <a:lnTo>
                    <a:pt x="247" y="174"/>
                  </a:lnTo>
                  <a:lnTo>
                    <a:pt x="246" y="174"/>
                  </a:lnTo>
                  <a:lnTo>
                    <a:pt x="246" y="173"/>
                  </a:lnTo>
                  <a:lnTo>
                    <a:pt x="247" y="173"/>
                  </a:lnTo>
                  <a:lnTo>
                    <a:pt x="246" y="173"/>
                  </a:lnTo>
                  <a:lnTo>
                    <a:pt x="246" y="174"/>
                  </a:lnTo>
                  <a:lnTo>
                    <a:pt x="245" y="174"/>
                  </a:lnTo>
                  <a:lnTo>
                    <a:pt x="245" y="173"/>
                  </a:lnTo>
                  <a:lnTo>
                    <a:pt x="245" y="172"/>
                  </a:lnTo>
                  <a:lnTo>
                    <a:pt x="245" y="171"/>
                  </a:lnTo>
                  <a:lnTo>
                    <a:pt x="245" y="169"/>
                  </a:lnTo>
                  <a:lnTo>
                    <a:pt x="246" y="169"/>
                  </a:lnTo>
                  <a:lnTo>
                    <a:pt x="245" y="169"/>
                  </a:lnTo>
                  <a:lnTo>
                    <a:pt x="245" y="171"/>
                  </a:lnTo>
                  <a:lnTo>
                    <a:pt x="245" y="172"/>
                  </a:lnTo>
                  <a:lnTo>
                    <a:pt x="244" y="172"/>
                  </a:lnTo>
                  <a:lnTo>
                    <a:pt x="242" y="171"/>
                  </a:lnTo>
                  <a:lnTo>
                    <a:pt x="241" y="171"/>
                  </a:lnTo>
                  <a:lnTo>
                    <a:pt x="241" y="169"/>
                  </a:lnTo>
                  <a:lnTo>
                    <a:pt x="241" y="168"/>
                  </a:lnTo>
                  <a:lnTo>
                    <a:pt x="240" y="168"/>
                  </a:lnTo>
                  <a:lnTo>
                    <a:pt x="240" y="167"/>
                  </a:lnTo>
                  <a:lnTo>
                    <a:pt x="240" y="165"/>
                  </a:lnTo>
                  <a:lnTo>
                    <a:pt x="240" y="167"/>
                  </a:lnTo>
                  <a:lnTo>
                    <a:pt x="240" y="165"/>
                  </a:lnTo>
                  <a:lnTo>
                    <a:pt x="238" y="165"/>
                  </a:lnTo>
                  <a:lnTo>
                    <a:pt x="240" y="164"/>
                  </a:lnTo>
                  <a:lnTo>
                    <a:pt x="238" y="164"/>
                  </a:lnTo>
                  <a:lnTo>
                    <a:pt x="238" y="163"/>
                  </a:lnTo>
                  <a:lnTo>
                    <a:pt x="238" y="162"/>
                  </a:lnTo>
                  <a:lnTo>
                    <a:pt x="238" y="160"/>
                  </a:lnTo>
                  <a:lnTo>
                    <a:pt x="237" y="160"/>
                  </a:lnTo>
                  <a:lnTo>
                    <a:pt x="238" y="159"/>
                  </a:lnTo>
                  <a:lnTo>
                    <a:pt x="237" y="159"/>
                  </a:lnTo>
                  <a:lnTo>
                    <a:pt x="237" y="160"/>
                  </a:lnTo>
                  <a:lnTo>
                    <a:pt x="237" y="162"/>
                  </a:lnTo>
                  <a:lnTo>
                    <a:pt x="238" y="162"/>
                  </a:lnTo>
                  <a:lnTo>
                    <a:pt x="238" y="163"/>
                  </a:lnTo>
                  <a:lnTo>
                    <a:pt x="237" y="163"/>
                  </a:lnTo>
                  <a:lnTo>
                    <a:pt x="237" y="162"/>
                  </a:lnTo>
                  <a:lnTo>
                    <a:pt x="237" y="163"/>
                  </a:lnTo>
                  <a:lnTo>
                    <a:pt x="237" y="164"/>
                  </a:lnTo>
                  <a:lnTo>
                    <a:pt x="238" y="164"/>
                  </a:lnTo>
                  <a:lnTo>
                    <a:pt x="238" y="165"/>
                  </a:lnTo>
                  <a:lnTo>
                    <a:pt x="238" y="167"/>
                  </a:lnTo>
                  <a:lnTo>
                    <a:pt x="238" y="168"/>
                  </a:lnTo>
                  <a:lnTo>
                    <a:pt x="238" y="169"/>
                  </a:lnTo>
                  <a:lnTo>
                    <a:pt x="240" y="169"/>
                  </a:lnTo>
                  <a:lnTo>
                    <a:pt x="240" y="171"/>
                  </a:lnTo>
                  <a:lnTo>
                    <a:pt x="240" y="172"/>
                  </a:lnTo>
                  <a:lnTo>
                    <a:pt x="238" y="172"/>
                  </a:lnTo>
                  <a:lnTo>
                    <a:pt x="237" y="171"/>
                  </a:lnTo>
                  <a:lnTo>
                    <a:pt x="237" y="169"/>
                  </a:lnTo>
                  <a:lnTo>
                    <a:pt x="237" y="171"/>
                  </a:lnTo>
                  <a:lnTo>
                    <a:pt x="237" y="169"/>
                  </a:lnTo>
                  <a:lnTo>
                    <a:pt x="236" y="169"/>
                  </a:lnTo>
                  <a:lnTo>
                    <a:pt x="235" y="171"/>
                  </a:lnTo>
                  <a:lnTo>
                    <a:pt x="235" y="169"/>
                  </a:lnTo>
                  <a:lnTo>
                    <a:pt x="235" y="168"/>
                  </a:lnTo>
                  <a:lnTo>
                    <a:pt x="236" y="168"/>
                  </a:lnTo>
                  <a:lnTo>
                    <a:pt x="235" y="168"/>
                  </a:lnTo>
                  <a:lnTo>
                    <a:pt x="235" y="167"/>
                  </a:lnTo>
                  <a:lnTo>
                    <a:pt x="235" y="165"/>
                  </a:lnTo>
                  <a:lnTo>
                    <a:pt x="233" y="165"/>
                  </a:lnTo>
                  <a:lnTo>
                    <a:pt x="235" y="165"/>
                  </a:lnTo>
                  <a:lnTo>
                    <a:pt x="236" y="165"/>
                  </a:lnTo>
                  <a:lnTo>
                    <a:pt x="236" y="164"/>
                  </a:lnTo>
                  <a:lnTo>
                    <a:pt x="235" y="164"/>
                  </a:lnTo>
                  <a:lnTo>
                    <a:pt x="235" y="165"/>
                  </a:lnTo>
                  <a:lnTo>
                    <a:pt x="235" y="164"/>
                  </a:lnTo>
                  <a:lnTo>
                    <a:pt x="233" y="164"/>
                  </a:lnTo>
                  <a:lnTo>
                    <a:pt x="233" y="163"/>
                  </a:lnTo>
                  <a:lnTo>
                    <a:pt x="233" y="164"/>
                  </a:lnTo>
                  <a:lnTo>
                    <a:pt x="233" y="165"/>
                  </a:lnTo>
                  <a:lnTo>
                    <a:pt x="233" y="167"/>
                  </a:lnTo>
                  <a:lnTo>
                    <a:pt x="232" y="165"/>
                  </a:lnTo>
                  <a:lnTo>
                    <a:pt x="233" y="165"/>
                  </a:lnTo>
                  <a:lnTo>
                    <a:pt x="232" y="165"/>
                  </a:lnTo>
                  <a:lnTo>
                    <a:pt x="232" y="164"/>
                  </a:lnTo>
                  <a:lnTo>
                    <a:pt x="231" y="164"/>
                  </a:lnTo>
                  <a:lnTo>
                    <a:pt x="231" y="163"/>
                  </a:lnTo>
                  <a:lnTo>
                    <a:pt x="231" y="164"/>
                  </a:lnTo>
                  <a:lnTo>
                    <a:pt x="230" y="164"/>
                  </a:lnTo>
                  <a:lnTo>
                    <a:pt x="230" y="163"/>
                  </a:lnTo>
                  <a:lnTo>
                    <a:pt x="228" y="163"/>
                  </a:lnTo>
                  <a:lnTo>
                    <a:pt x="230" y="164"/>
                  </a:lnTo>
                  <a:lnTo>
                    <a:pt x="228" y="164"/>
                  </a:lnTo>
                  <a:lnTo>
                    <a:pt x="228" y="165"/>
                  </a:lnTo>
                  <a:lnTo>
                    <a:pt x="230" y="164"/>
                  </a:lnTo>
                  <a:lnTo>
                    <a:pt x="230" y="165"/>
                  </a:lnTo>
                  <a:lnTo>
                    <a:pt x="231" y="165"/>
                  </a:lnTo>
                  <a:lnTo>
                    <a:pt x="232" y="165"/>
                  </a:lnTo>
                  <a:lnTo>
                    <a:pt x="231" y="165"/>
                  </a:lnTo>
                  <a:lnTo>
                    <a:pt x="231" y="167"/>
                  </a:lnTo>
                  <a:lnTo>
                    <a:pt x="232" y="167"/>
                  </a:lnTo>
                  <a:lnTo>
                    <a:pt x="232" y="168"/>
                  </a:lnTo>
                  <a:lnTo>
                    <a:pt x="233" y="168"/>
                  </a:lnTo>
                  <a:lnTo>
                    <a:pt x="233" y="167"/>
                  </a:lnTo>
                  <a:lnTo>
                    <a:pt x="233" y="168"/>
                  </a:lnTo>
                  <a:lnTo>
                    <a:pt x="233" y="169"/>
                  </a:lnTo>
                  <a:lnTo>
                    <a:pt x="235" y="169"/>
                  </a:lnTo>
                  <a:lnTo>
                    <a:pt x="235" y="171"/>
                  </a:lnTo>
                  <a:lnTo>
                    <a:pt x="233" y="171"/>
                  </a:lnTo>
                  <a:lnTo>
                    <a:pt x="232" y="169"/>
                  </a:lnTo>
                  <a:lnTo>
                    <a:pt x="232" y="171"/>
                  </a:lnTo>
                  <a:lnTo>
                    <a:pt x="232" y="169"/>
                  </a:lnTo>
                  <a:lnTo>
                    <a:pt x="232" y="171"/>
                  </a:lnTo>
                  <a:lnTo>
                    <a:pt x="231" y="171"/>
                  </a:lnTo>
                  <a:lnTo>
                    <a:pt x="232" y="171"/>
                  </a:lnTo>
                  <a:lnTo>
                    <a:pt x="231" y="171"/>
                  </a:lnTo>
                  <a:lnTo>
                    <a:pt x="231" y="172"/>
                  </a:lnTo>
                  <a:lnTo>
                    <a:pt x="231" y="171"/>
                  </a:lnTo>
                  <a:lnTo>
                    <a:pt x="230" y="171"/>
                  </a:lnTo>
                  <a:lnTo>
                    <a:pt x="230" y="169"/>
                  </a:lnTo>
                  <a:lnTo>
                    <a:pt x="228" y="169"/>
                  </a:lnTo>
                  <a:lnTo>
                    <a:pt x="228" y="171"/>
                  </a:lnTo>
                  <a:lnTo>
                    <a:pt x="228" y="169"/>
                  </a:lnTo>
                  <a:lnTo>
                    <a:pt x="227" y="169"/>
                  </a:lnTo>
                  <a:lnTo>
                    <a:pt x="227" y="168"/>
                  </a:lnTo>
                  <a:lnTo>
                    <a:pt x="226" y="168"/>
                  </a:lnTo>
                  <a:lnTo>
                    <a:pt x="226" y="167"/>
                  </a:lnTo>
                  <a:lnTo>
                    <a:pt x="227" y="167"/>
                  </a:lnTo>
                  <a:lnTo>
                    <a:pt x="226" y="167"/>
                  </a:lnTo>
                  <a:lnTo>
                    <a:pt x="226" y="168"/>
                  </a:lnTo>
                  <a:lnTo>
                    <a:pt x="226" y="167"/>
                  </a:lnTo>
                  <a:lnTo>
                    <a:pt x="224" y="167"/>
                  </a:lnTo>
                  <a:lnTo>
                    <a:pt x="224" y="165"/>
                  </a:lnTo>
                  <a:lnTo>
                    <a:pt x="223" y="165"/>
                  </a:lnTo>
                  <a:lnTo>
                    <a:pt x="223" y="164"/>
                  </a:lnTo>
                  <a:lnTo>
                    <a:pt x="222" y="163"/>
                  </a:lnTo>
                  <a:lnTo>
                    <a:pt x="221" y="163"/>
                  </a:lnTo>
                  <a:lnTo>
                    <a:pt x="222" y="163"/>
                  </a:lnTo>
                  <a:lnTo>
                    <a:pt x="221" y="163"/>
                  </a:lnTo>
                  <a:lnTo>
                    <a:pt x="221" y="162"/>
                  </a:lnTo>
                  <a:lnTo>
                    <a:pt x="219" y="162"/>
                  </a:lnTo>
                  <a:lnTo>
                    <a:pt x="221" y="162"/>
                  </a:lnTo>
                  <a:lnTo>
                    <a:pt x="219" y="162"/>
                  </a:lnTo>
                  <a:lnTo>
                    <a:pt x="218" y="160"/>
                  </a:lnTo>
                  <a:lnTo>
                    <a:pt x="217" y="160"/>
                  </a:lnTo>
                  <a:lnTo>
                    <a:pt x="217" y="159"/>
                  </a:lnTo>
                  <a:lnTo>
                    <a:pt x="217" y="160"/>
                  </a:lnTo>
                  <a:lnTo>
                    <a:pt x="216" y="160"/>
                  </a:lnTo>
                  <a:lnTo>
                    <a:pt x="216" y="159"/>
                  </a:lnTo>
                  <a:lnTo>
                    <a:pt x="217" y="159"/>
                  </a:lnTo>
                  <a:lnTo>
                    <a:pt x="216" y="159"/>
                  </a:lnTo>
                  <a:lnTo>
                    <a:pt x="214" y="159"/>
                  </a:lnTo>
                  <a:lnTo>
                    <a:pt x="213" y="158"/>
                  </a:lnTo>
                  <a:lnTo>
                    <a:pt x="214" y="158"/>
                  </a:lnTo>
                  <a:lnTo>
                    <a:pt x="216" y="157"/>
                  </a:lnTo>
                  <a:lnTo>
                    <a:pt x="214" y="157"/>
                  </a:lnTo>
                  <a:lnTo>
                    <a:pt x="216" y="157"/>
                  </a:lnTo>
                  <a:lnTo>
                    <a:pt x="216" y="155"/>
                  </a:lnTo>
                  <a:lnTo>
                    <a:pt x="214" y="155"/>
                  </a:lnTo>
                  <a:lnTo>
                    <a:pt x="214" y="154"/>
                  </a:lnTo>
                  <a:lnTo>
                    <a:pt x="216" y="154"/>
                  </a:lnTo>
                  <a:lnTo>
                    <a:pt x="216" y="153"/>
                  </a:lnTo>
                  <a:lnTo>
                    <a:pt x="216" y="154"/>
                  </a:lnTo>
                  <a:lnTo>
                    <a:pt x="217" y="154"/>
                  </a:lnTo>
                  <a:lnTo>
                    <a:pt x="217" y="155"/>
                  </a:lnTo>
                  <a:lnTo>
                    <a:pt x="217" y="157"/>
                  </a:lnTo>
                  <a:lnTo>
                    <a:pt x="217" y="158"/>
                  </a:lnTo>
                  <a:lnTo>
                    <a:pt x="217" y="157"/>
                  </a:lnTo>
                  <a:lnTo>
                    <a:pt x="217" y="155"/>
                  </a:lnTo>
                  <a:lnTo>
                    <a:pt x="217" y="154"/>
                  </a:lnTo>
                  <a:lnTo>
                    <a:pt x="218" y="154"/>
                  </a:lnTo>
                  <a:lnTo>
                    <a:pt x="218" y="155"/>
                  </a:lnTo>
                  <a:lnTo>
                    <a:pt x="218" y="154"/>
                  </a:lnTo>
                  <a:lnTo>
                    <a:pt x="217" y="154"/>
                  </a:lnTo>
                  <a:lnTo>
                    <a:pt x="216" y="154"/>
                  </a:lnTo>
                  <a:lnTo>
                    <a:pt x="216" y="153"/>
                  </a:lnTo>
                  <a:lnTo>
                    <a:pt x="214" y="153"/>
                  </a:lnTo>
                  <a:lnTo>
                    <a:pt x="214" y="154"/>
                  </a:lnTo>
                  <a:lnTo>
                    <a:pt x="213" y="155"/>
                  </a:lnTo>
                  <a:lnTo>
                    <a:pt x="212" y="155"/>
                  </a:lnTo>
                  <a:lnTo>
                    <a:pt x="212" y="157"/>
                  </a:lnTo>
                  <a:lnTo>
                    <a:pt x="210" y="157"/>
                  </a:lnTo>
                  <a:lnTo>
                    <a:pt x="209" y="157"/>
                  </a:lnTo>
                  <a:lnTo>
                    <a:pt x="208" y="155"/>
                  </a:lnTo>
                  <a:lnTo>
                    <a:pt x="207" y="155"/>
                  </a:lnTo>
                  <a:lnTo>
                    <a:pt x="205" y="154"/>
                  </a:lnTo>
                  <a:lnTo>
                    <a:pt x="204" y="154"/>
                  </a:lnTo>
                  <a:lnTo>
                    <a:pt x="205" y="154"/>
                  </a:lnTo>
                  <a:lnTo>
                    <a:pt x="205" y="153"/>
                  </a:lnTo>
                  <a:lnTo>
                    <a:pt x="205" y="151"/>
                  </a:lnTo>
                  <a:lnTo>
                    <a:pt x="204" y="151"/>
                  </a:lnTo>
                  <a:lnTo>
                    <a:pt x="204" y="153"/>
                  </a:lnTo>
                  <a:lnTo>
                    <a:pt x="205" y="153"/>
                  </a:lnTo>
                  <a:lnTo>
                    <a:pt x="204" y="153"/>
                  </a:lnTo>
                  <a:lnTo>
                    <a:pt x="204" y="154"/>
                  </a:lnTo>
                  <a:lnTo>
                    <a:pt x="203" y="153"/>
                  </a:lnTo>
                  <a:lnTo>
                    <a:pt x="202" y="153"/>
                  </a:lnTo>
                  <a:lnTo>
                    <a:pt x="200" y="153"/>
                  </a:lnTo>
                  <a:lnTo>
                    <a:pt x="199" y="153"/>
                  </a:lnTo>
                  <a:lnTo>
                    <a:pt x="198" y="151"/>
                  </a:lnTo>
                  <a:lnTo>
                    <a:pt x="196" y="151"/>
                  </a:lnTo>
                  <a:lnTo>
                    <a:pt x="195" y="153"/>
                  </a:lnTo>
                  <a:lnTo>
                    <a:pt x="194" y="153"/>
                  </a:lnTo>
                  <a:lnTo>
                    <a:pt x="193" y="153"/>
                  </a:lnTo>
                  <a:lnTo>
                    <a:pt x="191" y="153"/>
                  </a:lnTo>
                  <a:lnTo>
                    <a:pt x="190" y="153"/>
                  </a:lnTo>
                  <a:lnTo>
                    <a:pt x="191" y="153"/>
                  </a:lnTo>
                  <a:lnTo>
                    <a:pt x="190" y="151"/>
                  </a:lnTo>
                  <a:lnTo>
                    <a:pt x="190" y="150"/>
                  </a:lnTo>
                  <a:lnTo>
                    <a:pt x="190" y="151"/>
                  </a:lnTo>
                  <a:lnTo>
                    <a:pt x="189" y="150"/>
                  </a:lnTo>
                  <a:lnTo>
                    <a:pt x="189" y="151"/>
                  </a:lnTo>
                  <a:lnTo>
                    <a:pt x="189" y="150"/>
                  </a:lnTo>
                  <a:lnTo>
                    <a:pt x="188" y="150"/>
                  </a:lnTo>
                  <a:lnTo>
                    <a:pt x="188" y="151"/>
                  </a:lnTo>
                  <a:lnTo>
                    <a:pt x="188" y="150"/>
                  </a:lnTo>
                  <a:lnTo>
                    <a:pt x="186" y="150"/>
                  </a:lnTo>
                  <a:lnTo>
                    <a:pt x="186" y="149"/>
                  </a:lnTo>
                  <a:lnTo>
                    <a:pt x="186" y="148"/>
                  </a:lnTo>
                  <a:lnTo>
                    <a:pt x="186" y="146"/>
                  </a:lnTo>
                  <a:lnTo>
                    <a:pt x="186" y="145"/>
                  </a:lnTo>
                  <a:lnTo>
                    <a:pt x="188" y="145"/>
                  </a:lnTo>
                  <a:lnTo>
                    <a:pt x="186" y="145"/>
                  </a:lnTo>
                  <a:lnTo>
                    <a:pt x="186" y="146"/>
                  </a:lnTo>
                  <a:lnTo>
                    <a:pt x="185" y="148"/>
                  </a:lnTo>
                  <a:lnTo>
                    <a:pt x="185" y="149"/>
                  </a:lnTo>
                  <a:lnTo>
                    <a:pt x="184" y="149"/>
                  </a:lnTo>
                  <a:lnTo>
                    <a:pt x="182" y="149"/>
                  </a:lnTo>
                  <a:lnTo>
                    <a:pt x="182" y="148"/>
                  </a:lnTo>
                  <a:lnTo>
                    <a:pt x="181" y="148"/>
                  </a:lnTo>
                  <a:lnTo>
                    <a:pt x="180" y="148"/>
                  </a:lnTo>
                  <a:lnTo>
                    <a:pt x="181" y="148"/>
                  </a:lnTo>
                  <a:lnTo>
                    <a:pt x="181" y="146"/>
                  </a:lnTo>
                  <a:lnTo>
                    <a:pt x="182" y="146"/>
                  </a:lnTo>
                  <a:lnTo>
                    <a:pt x="182" y="145"/>
                  </a:lnTo>
                  <a:lnTo>
                    <a:pt x="181" y="146"/>
                  </a:lnTo>
                  <a:lnTo>
                    <a:pt x="181" y="145"/>
                  </a:lnTo>
                  <a:lnTo>
                    <a:pt x="181" y="146"/>
                  </a:lnTo>
                  <a:lnTo>
                    <a:pt x="181" y="145"/>
                  </a:lnTo>
                  <a:lnTo>
                    <a:pt x="180" y="145"/>
                  </a:lnTo>
                  <a:lnTo>
                    <a:pt x="180" y="146"/>
                  </a:lnTo>
                  <a:lnTo>
                    <a:pt x="180" y="145"/>
                  </a:lnTo>
                  <a:lnTo>
                    <a:pt x="179" y="146"/>
                  </a:lnTo>
                  <a:lnTo>
                    <a:pt x="179" y="145"/>
                  </a:lnTo>
                  <a:lnTo>
                    <a:pt x="180" y="145"/>
                  </a:lnTo>
                  <a:lnTo>
                    <a:pt x="180" y="144"/>
                  </a:lnTo>
                  <a:lnTo>
                    <a:pt x="180" y="145"/>
                  </a:lnTo>
                  <a:lnTo>
                    <a:pt x="179" y="145"/>
                  </a:lnTo>
                  <a:lnTo>
                    <a:pt x="179" y="144"/>
                  </a:lnTo>
                  <a:lnTo>
                    <a:pt x="179" y="145"/>
                  </a:lnTo>
                  <a:lnTo>
                    <a:pt x="177" y="145"/>
                  </a:lnTo>
                  <a:lnTo>
                    <a:pt x="176" y="145"/>
                  </a:lnTo>
                  <a:lnTo>
                    <a:pt x="177" y="145"/>
                  </a:lnTo>
                  <a:lnTo>
                    <a:pt x="177" y="144"/>
                  </a:lnTo>
                  <a:lnTo>
                    <a:pt x="179" y="144"/>
                  </a:lnTo>
                  <a:lnTo>
                    <a:pt x="180" y="144"/>
                  </a:lnTo>
                  <a:lnTo>
                    <a:pt x="179" y="142"/>
                  </a:lnTo>
                  <a:lnTo>
                    <a:pt x="179" y="144"/>
                  </a:lnTo>
                  <a:lnTo>
                    <a:pt x="177" y="144"/>
                  </a:lnTo>
                  <a:lnTo>
                    <a:pt x="176" y="144"/>
                  </a:lnTo>
                  <a:lnTo>
                    <a:pt x="176" y="142"/>
                  </a:lnTo>
                  <a:lnTo>
                    <a:pt x="176" y="144"/>
                  </a:lnTo>
                  <a:lnTo>
                    <a:pt x="176" y="142"/>
                  </a:lnTo>
                  <a:lnTo>
                    <a:pt x="177" y="142"/>
                  </a:lnTo>
                  <a:lnTo>
                    <a:pt x="176" y="142"/>
                  </a:lnTo>
                  <a:lnTo>
                    <a:pt x="176" y="141"/>
                  </a:lnTo>
                  <a:lnTo>
                    <a:pt x="177" y="141"/>
                  </a:lnTo>
                  <a:lnTo>
                    <a:pt x="176" y="141"/>
                  </a:lnTo>
                  <a:lnTo>
                    <a:pt x="177" y="141"/>
                  </a:lnTo>
                  <a:lnTo>
                    <a:pt x="179" y="141"/>
                  </a:lnTo>
                  <a:lnTo>
                    <a:pt x="179" y="140"/>
                  </a:lnTo>
                  <a:lnTo>
                    <a:pt x="177" y="140"/>
                  </a:lnTo>
                  <a:lnTo>
                    <a:pt x="176" y="140"/>
                  </a:lnTo>
                  <a:lnTo>
                    <a:pt x="176" y="141"/>
                  </a:lnTo>
                  <a:lnTo>
                    <a:pt x="175" y="141"/>
                  </a:lnTo>
                  <a:lnTo>
                    <a:pt x="175" y="142"/>
                  </a:lnTo>
                  <a:lnTo>
                    <a:pt x="175" y="141"/>
                  </a:lnTo>
                  <a:lnTo>
                    <a:pt x="175" y="142"/>
                  </a:lnTo>
                  <a:lnTo>
                    <a:pt x="175" y="141"/>
                  </a:lnTo>
                  <a:lnTo>
                    <a:pt x="174" y="141"/>
                  </a:lnTo>
                  <a:lnTo>
                    <a:pt x="174" y="142"/>
                  </a:lnTo>
                  <a:lnTo>
                    <a:pt x="174" y="141"/>
                  </a:lnTo>
                  <a:lnTo>
                    <a:pt x="174" y="142"/>
                  </a:lnTo>
                  <a:lnTo>
                    <a:pt x="174" y="141"/>
                  </a:lnTo>
                  <a:lnTo>
                    <a:pt x="174" y="142"/>
                  </a:lnTo>
                  <a:lnTo>
                    <a:pt x="172" y="142"/>
                  </a:lnTo>
                  <a:lnTo>
                    <a:pt x="174" y="142"/>
                  </a:lnTo>
                  <a:lnTo>
                    <a:pt x="172" y="142"/>
                  </a:lnTo>
                  <a:lnTo>
                    <a:pt x="172" y="141"/>
                  </a:lnTo>
                  <a:lnTo>
                    <a:pt x="172" y="142"/>
                  </a:lnTo>
                  <a:lnTo>
                    <a:pt x="171" y="142"/>
                  </a:lnTo>
                  <a:lnTo>
                    <a:pt x="172" y="141"/>
                  </a:lnTo>
                  <a:lnTo>
                    <a:pt x="172" y="140"/>
                  </a:lnTo>
                  <a:lnTo>
                    <a:pt x="171" y="140"/>
                  </a:lnTo>
                  <a:lnTo>
                    <a:pt x="171" y="141"/>
                  </a:lnTo>
                  <a:lnTo>
                    <a:pt x="171" y="142"/>
                  </a:lnTo>
                  <a:lnTo>
                    <a:pt x="171" y="144"/>
                  </a:lnTo>
                  <a:lnTo>
                    <a:pt x="171" y="142"/>
                  </a:lnTo>
                  <a:lnTo>
                    <a:pt x="170" y="142"/>
                  </a:lnTo>
                  <a:lnTo>
                    <a:pt x="171" y="142"/>
                  </a:lnTo>
                  <a:lnTo>
                    <a:pt x="170" y="142"/>
                  </a:lnTo>
                  <a:lnTo>
                    <a:pt x="170" y="144"/>
                  </a:lnTo>
                  <a:lnTo>
                    <a:pt x="171" y="144"/>
                  </a:lnTo>
                  <a:lnTo>
                    <a:pt x="170" y="144"/>
                  </a:lnTo>
                  <a:lnTo>
                    <a:pt x="170" y="142"/>
                  </a:lnTo>
                  <a:lnTo>
                    <a:pt x="168" y="142"/>
                  </a:lnTo>
                  <a:lnTo>
                    <a:pt x="170" y="142"/>
                  </a:lnTo>
                  <a:lnTo>
                    <a:pt x="170" y="141"/>
                  </a:lnTo>
                  <a:lnTo>
                    <a:pt x="170" y="140"/>
                  </a:lnTo>
                  <a:lnTo>
                    <a:pt x="171" y="140"/>
                  </a:lnTo>
                  <a:lnTo>
                    <a:pt x="171" y="139"/>
                  </a:lnTo>
                  <a:lnTo>
                    <a:pt x="171" y="140"/>
                  </a:lnTo>
                  <a:lnTo>
                    <a:pt x="171" y="139"/>
                  </a:lnTo>
                  <a:lnTo>
                    <a:pt x="170" y="139"/>
                  </a:lnTo>
                  <a:lnTo>
                    <a:pt x="170" y="140"/>
                  </a:lnTo>
                  <a:lnTo>
                    <a:pt x="170" y="141"/>
                  </a:lnTo>
                  <a:lnTo>
                    <a:pt x="168" y="141"/>
                  </a:lnTo>
                  <a:lnTo>
                    <a:pt x="168" y="140"/>
                  </a:lnTo>
                  <a:lnTo>
                    <a:pt x="168" y="141"/>
                  </a:lnTo>
                  <a:lnTo>
                    <a:pt x="167" y="141"/>
                  </a:lnTo>
                  <a:lnTo>
                    <a:pt x="167" y="142"/>
                  </a:lnTo>
                  <a:lnTo>
                    <a:pt x="167" y="141"/>
                  </a:lnTo>
                  <a:lnTo>
                    <a:pt x="168" y="141"/>
                  </a:lnTo>
                  <a:lnTo>
                    <a:pt x="168" y="142"/>
                  </a:lnTo>
                  <a:lnTo>
                    <a:pt x="167" y="142"/>
                  </a:lnTo>
                  <a:lnTo>
                    <a:pt x="167" y="144"/>
                  </a:lnTo>
                  <a:lnTo>
                    <a:pt x="166" y="144"/>
                  </a:lnTo>
                  <a:lnTo>
                    <a:pt x="167" y="144"/>
                  </a:lnTo>
                  <a:lnTo>
                    <a:pt x="166" y="144"/>
                  </a:lnTo>
                  <a:lnTo>
                    <a:pt x="166" y="145"/>
                  </a:lnTo>
                  <a:lnTo>
                    <a:pt x="167" y="145"/>
                  </a:lnTo>
                  <a:lnTo>
                    <a:pt x="167" y="144"/>
                  </a:lnTo>
                  <a:lnTo>
                    <a:pt x="167" y="145"/>
                  </a:lnTo>
                  <a:lnTo>
                    <a:pt x="167" y="146"/>
                  </a:lnTo>
                  <a:lnTo>
                    <a:pt x="167" y="145"/>
                  </a:lnTo>
                  <a:lnTo>
                    <a:pt x="168" y="144"/>
                  </a:lnTo>
                  <a:lnTo>
                    <a:pt x="168" y="145"/>
                  </a:lnTo>
                  <a:lnTo>
                    <a:pt x="167" y="145"/>
                  </a:lnTo>
                  <a:lnTo>
                    <a:pt x="168" y="145"/>
                  </a:lnTo>
                  <a:lnTo>
                    <a:pt x="168" y="146"/>
                  </a:lnTo>
                  <a:lnTo>
                    <a:pt x="167" y="146"/>
                  </a:lnTo>
                  <a:lnTo>
                    <a:pt x="167" y="148"/>
                  </a:lnTo>
                  <a:lnTo>
                    <a:pt x="167" y="146"/>
                  </a:lnTo>
                  <a:lnTo>
                    <a:pt x="166" y="146"/>
                  </a:lnTo>
                  <a:lnTo>
                    <a:pt x="166" y="148"/>
                  </a:lnTo>
                  <a:lnTo>
                    <a:pt x="167" y="146"/>
                  </a:lnTo>
                  <a:lnTo>
                    <a:pt x="167" y="148"/>
                  </a:lnTo>
                  <a:lnTo>
                    <a:pt x="168" y="148"/>
                  </a:lnTo>
                  <a:lnTo>
                    <a:pt x="168" y="146"/>
                  </a:lnTo>
                  <a:lnTo>
                    <a:pt x="168" y="148"/>
                  </a:lnTo>
                  <a:lnTo>
                    <a:pt x="168" y="146"/>
                  </a:lnTo>
                  <a:lnTo>
                    <a:pt x="168" y="148"/>
                  </a:lnTo>
                  <a:lnTo>
                    <a:pt x="168" y="146"/>
                  </a:lnTo>
                  <a:lnTo>
                    <a:pt x="170" y="148"/>
                  </a:lnTo>
                  <a:lnTo>
                    <a:pt x="170" y="149"/>
                  </a:lnTo>
                  <a:lnTo>
                    <a:pt x="168" y="149"/>
                  </a:lnTo>
                  <a:lnTo>
                    <a:pt x="167" y="149"/>
                  </a:lnTo>
                  <a:lnTo>
                    <a:pt x="168" y="149"/>
                  </a:lnTo>
                  <a:lnTo>
                    <a:pt x="168" y="150"/>
                  </a:lnTo>
                  <a:lnTo>
                    <a:pt x="167" y="150"/>
                  </a:lnTo>
                  <a:lnTo>
                    <a:pt x="167" y="151"/>
                  </a:lnTo>
                  <a:lnTo>
                    <a:pt x="167" y="150"/>
                  </a:lnTo>
                  <a:lnTo>
                    <a:pt x="168" y="150"/>
                  </a:lnTo>
                  <a:lnTo>
                    <a:pt x="167" y="150"/>
                  </a:lnTo>
                  <a:lnTo>
                    <a:pt x="168" y="150"/>
                  </a:lnTo>
                  <a:lnTo>
                    <a:pt x="168" y="151"/>
                  </a:lnTo>
                  <a:lnTo>
                    <a:pt x="168" y="150"/>
                  </a:lnTo>
                  <a:lnTo>
                    <a:pt x="168" y="151"/>
                  </a:lnTo>
                  <a:lnTo>
                    <a:pt x="167" y="151"/>
                  </a:lnTo>
                  <a:lnTo>
                    <a:pt x="167" y="153"/>
                  </a:lnTo>
                  <a:lnTo>
                    <a:pt x="167" y="154"/>
                  </a:lnTo>
                  <a:lnTo>
                    <a:pt x="167" y="153"/>
                  </a:lnTo>
                  <a:lnTo>
                    <a:pt x="166" y="153"/>
                  </a:lnTo>
                  <a:lnTo>
                    <a:pt x="166" y="154"/>
                  </a:lnTo>
                  <a:lnTo>
                    <a:pt x="165" y="154"/>
                  </a:lnTo>
                  <a:lnTo>
                    <a:pt x="165" y="153"/>
                  </a:lnTo>
                  <a:lnTo>
                    <a:pt x="165" y="154"/>
                  </a:lnTo>
                  <a:lnTo>
                    <a:pt x="165" y="153"/>
                  </a:lnTo>
                  <a:lnTo>
                    <a:pt x="163" y="153"/>
                  </a:lnTo>
                  <a:lnTo>
                    <a:pt x="162" y="153"/>
                  </a:lnTo>
                  <a:lnTo>
                    <a:pt x="162" y="154"/>
                  </a:lnTo>
                  <a:lnTo>
                    <a:pt x="162" y="153"/>
                  </a:lnTo>
                  <a:lnTo>
                    <a:pt x="162" y="151"/>
                  </a:lnTo>
                  <a:lnTo>
                    <a:pt x="161" y="151"/>
                  </a:lnTo>
                  <a:lnTo>
                    <a:pt x="161" y="153"/>
                  </a:lnTo>
                  <a:lnTo>
                    <a:pt x="162" y="153"/>
                  </a:lnTo>
                  <a:lnTo>
                    <a:pt x="161" y="153"/>
                  </a:lnTo>
                  <a:lnTo>
                    <a:pt x="161" y="154"/>
                  </a:lnTo>
                  <a:lnTo>
                    <a:pt x="161" y="155"/>
                  </a:lnTo>
                  <a:lnTo>
                    <a:pt x="161" y="157"/>
                  </a:lnTo>
                  <a:lnTo>
                    <a:pt x="161" y="155"/>
                  </a:lnTo>
                  <a:lnTo>
                    <a:pt x="159" y="155"/>
                  </a:lnTo>
                  <a:lnTo>
                    <a:pt x="161" y="154"/>
                  </a:lnTo>
                  <a:lnTo>
                    <a:pt x="159" y="154"/>
                  </a:lnTo>
                  <a:lnTo>
                    <a:pt x="159" y="153"/>
                  </a:lnTo>
                  <a:lnTo>
                    <a:pt x="159" y="154"/>
                  </a:lnTo>
                  <a:lnTo>
                    <a:pt x="159" y="155"/>
                  </a:lnTo>
                  <a:lnTo>
                    <a:pt x="159" y="154"/>
                  </a:lnTo>
                  <a:lnTo>
                    <a:pt x="159" y="155"/>
                  </a:lnTo>
                  <a:lnTo>
                    <a:pt x="159" y="157"/>
                  </a:lnTo>
                  <a:lnTo>
                    <a:pt x="159" y="155"/>
                  </a:lnTo>
                  <a:lnTo>
                    <a:pt x="158" y="155"/>
                  </a:lnTo>
                  <a:lnTo>
                    <a:pt x="158" y="157"/>
                  </a:lnTo>
                  <a:lnTo>
                    <a:pt x="157" y="157"/>
                  </a:lnTo>
                  <a:lnTo>
                    <a:pt x="158" y="157"/>
                  </a:lnTo>
                  <a:lnTo>
                    <a:pt x="158" y="158"/>
                  </a:lnTo>
                  <a:lnTo>
                    <a:pt x="157" y="158"/>
                  </a:lnTo>
                  <a:lnTo>
                    <a:pt x="157" y="159"/>
                  </a:lnTo>
                  <a:lnTo>
                    <a:pt x="156" y="159"/>
                  </a:lnTo>
                  <a:lnTo>
                    <a:pt x="156" y="158"/>
                  </a:lnTo>
                  <a:lnTo>
                    <a:pt x="157" y="158"/>
                  </a:lnTo>
                  <a:lnTo>
                    <a:pt x="156" y="158"/>
                  </a:lnTo>
                  <a:lnTo>
                    <a:pt x="157" y="158"/>
                  </a:lnTo>
                  <a:lnTo>
                    <a:pt x="157" y="157"/>
                  </a:lnTo>
                  <a:lnTo>
                    <a:pt x="156" y="158"/>
                  </a:lnTo>
                  <a:lnTo>
                    <a:pt x="156" y="159"/>
                  </a:lnTo>
                  <a:lnTo>
                    <a:pt x="156" y="158"/>
                  </a:lnTo>
                  <a:lnTo>
                    <a:pt x="154" y="158"/>
                  </a:lnTo>
                  <a:lnTo>
                    <a:pt x="156" y="158"/>
                  </a:lnTo>
                  <a:lnTo>
                    <a:pt x="156" y="159"/>
                  </a:lnTo>
                  <a:lnTo>
                    <a:pt x="154" y="159"/>
                  </a:lnTo>
                  <a:lnTo>
                    <a:pt x="153" y="160"/>
                  </a:lnTo>
                  <a:lnTo>
                    <a:pt x="153" y="162"/>
                  </a:lnTo>
                  <a:lnTo>
                    <a:pt x="153" y="160"/>
                  </a:lnTo>
                  <a:lnTo>
                    <a:pt x="152" y="160"/>
                  </a:lnTo>
                  <a:lnTo>
                    <a:pt x="152" y="162"/>
                  </a:lnTo>
                  <a:lnTo>
                    <a:pt x="151" y="162"/>
                  </a:lnTo>
                  <a:lnTo>
                    <a:pt x="151" y="160"/>
                  </a:lnTo>
                  <a:lnTo>
                    <a:pt x="151" y="162"/>
                  </a:lnTo>
                  <a:lnTo>
                    <a:pt x="149" y="162"/>
                  </a:lnTo>
                  <a:lnTo>
                    <a:pt x="148" y="162"/>
                  </a:lnTo>
                  <a:lnTo>
                    <a:pt x="149" y="162"/>
                  </a:lnTo>
                  <a:lnTo>
                    <a:pt x="148" y="162"/>
                  </a:lnTo>
                  <a:lnTo>
                    <a:pt x="148" y="160"/>
                  </a:lnTo>
                  <a:lnTo>
                    <a:pt x="148" y="159"/>
                  </a:lnTo>
                  <a:lnTo>
                    <a:pt x="149" y="159"/>
                  </a:lnTo>
                  <a:lnTo>
                    <a:pt x="151" y="159"/>
                  </a:lnTo>
                  <a:lnTo>
                    <a:pt x="151" y="158"/>
                  </a:lnTo>
                  <a:lnTo>
                    <a:pt x="152" y="158"/>
                  </a:lnTo>
                  <a:lnTo>
                    <a:pt x="152" y="157"/>
                  </a:lnTo>
                  <a:lnTo>
                    <a:pt x="152" y="155"/>
                  </a:lnTo>
                  <a:lnTo>
                    <a:pt x="153" y="155"/>
                  </a:lnTo>
                  <a:lnTo>
                    <a:pt x="152" y="155"/>
                  </a:lnTo>
                  <a:lnTo>
                    <a:pt x="151" y="157"/>
                  </a:lnTo>
                  <a:lnTo>
                    <a:pt x="151" y="158"/>
                  </a:lnTo>
                  <a:lnTo>
                    <a:pt x="151" y="157"/>
                  </a:lnTo>
                  <a:lnTo>
                    <a:pt x="149" y="157"/>
                  </a:lnTo>
                  <a:lnTo>
                    <a:pt x="148" y="157"/>
                  </a:lnTo>
                  <a:lnTo>
                    <a:pt x="148" y="155"/>
                  </a:lnTo>
                  <a:lnTo>
                    <a:pt x="148" y="154"/>
                  </a:lnTo>
                  <a:lnTo>
                    <a:pt x="149" y="153"/>
                  </a:lnTo>
                  <a:lnTo>
                    <a:pt x="151" y="151"/>
                  </a:lnTo>
                  <a:lnTo>
                    <a:pt x="151" y="150"/>
                  </a:lnTo>
                  <a:lnTo>
                    <a:pt x="151" y="149"/>
                  </a:lnTo>
                  <a:lnTo>
                    <a:pt x="152" y="148"/>
                  </a:lnTo>
                  <a:lnTo>
                    <a:pt x="152" y="146"/>
                  </a:lnTo>
                  <a:lnTo>
                    <a:pt x="151" y="146"/>
                  </a:lnTo>
                  <a:lnTo>
                    <a:pt x="151" y="145"/>
                  </a:lnTo>
                  <a:lnTo>
                    <a:pt x="152" y="145"/>
                  </a:lnTo>
                  <a:lnTo>
                    <a:pt x="152" y="144"/>
                  </a:lnTo>
                  <a:lnTo>
                    <a:pt x="153" y="144"/>
                  </a:lnTo>
                  <a:lnTo>
                    <a:pt x="154" y="142"/>
                  </a:lnTo>
                  <a:lnTo>
                    <a:pt x="156" y="141"/>
                  </a:lnTo>
                  <a:lnTo>
                    <a:pt x="157" y="141"/>
                  </a:lnTo>
                  <a:lnTo>
                    <a:pt x="157" y="142"/>
                  </a:lnTo>
                  <a:lnTo>
                    <a:pt x="158" y="142"/>
                  </a:lnTo>
                  <a:lnTo>
                    <a:pt x="159" y="142"/>
                  </a:lnTo>
                  <a:lnTo>
                    <a:pt x="161" y="142"/>
                  </a:lnTo>
                  <a:lnTo>
                    <a:pt x="163" y="144"/>
                  </a:lnTo>
                  <a:lnTo>
                    <a:pt x="163" y="142"/>
                  </a:lnTo>
                  <a:lnTo>
                    <a:pt x="162" y="142"/>
                  </a:lnTo>
                  <a:lnTo>
                    <a:pt x="161" y="142"/>
                  </a:lnTo>
                  <a:lnTo>
                    <a:pt x="159" y="141"/>
                  </a:lnTo>
                  <a:lnTo>
                    <a:pt x="158" y="141"/>
                  </a:lnTo>
                  <a:lnTo>
                    <a:pt x="158" y="140"/>
                  </a:lnTo>
                  <a:lnTo>
                    <a:pt x="158" y="139"/>
                  </a:lnTo>
                  <a:lnTo>
                    <a:pt x="159" y="139"/>
                  </a:lnTo>
                  <a:lnTo>
                    <a:pt x="159" y="137"/>
                  </a:lnTo>
                  <a:lnTo>
                    <a:pt x="162" y="136"/>
                  </a:lnTo>
                  <a:lnTo>
                    <a:pt x="161" y="136"/>
                  </a:lnTo>
                  <a:lnTo>
                    <a:pt x="159" y="136"/>
                  </a:lnTo>
                  <a:lnTo>
                    <a:pt x="159" y="137"/>
                  </a:lnTo>
                  <a:lnTo>
                    <a:pt x="158" y="137"/>
                  </a:lnTo>
                  <a:lnTo>
                    <a:pt x="158" y="139"/>
                  </a:lnTo>
                  <a:lnTo>
                    <a:pt x="157" y="139"/>
                  </a:lnTo>
                  <a:lnTo>
                    <a:pt x="156" y="139"/>
                  </a:lnTo>
                  <a:lnTo>
                    <a:pt x="156" y="137"/>
                  </a:lnTo>
                  <a:lnTo>
                    <a:pt x="154" y="139"/>
                  </a:lnTo>
                  <a:lnTo>
                    <a:pt x="156" y="139"/>
                  </a:lnTo>
                  <a:lnTo>
                    <a:pt x="154" y="139"/>
                  </a:lnTo>
                  <a:lnTo>
                    <a:pt x="153" y="140"/>
                  </a:lnTo>
                  <a:lnTo>
                    <a:pt x="152" y="140"/>
                  </a:lnTo>
                  <a:lnTo>
                    <a:pt x="152" y="141"/>
                  </a:lnTo>
                  <a:lnTo>
                    <a:pt x="151" y="141"/>
                  </a:lnTo>
                  <a:lnTo>
                    <a:pt x="149" y="142"/>
                  </a:lnTo>
                  <a:lnTo>
                    <a:pt x="148" y="144"/>
                  </a:lnTo>
                  <a:lnTo>
                    <a:pt x="149" y="145"/>
                  </a:lnTo>
                  <a:lnTo>
                    <a:pt x="148" y="145"/>
                  </a:lnTo>
                  <a:lnTo>
                    <a:pt x="147" y="145"/>
                  </a:lnTo>
                  <a:lnTo>
                    <a:pt x="147" y="146"/>
                  </a:lnTo>
                  <a:lnTo>
                    <a:pt x="145" y="146"/>
                  </a:lnTo>
                  <a:lnTo>
                    <a:pt x="145" y="148"/>
                  </a:lnTo>
                  <a:lnTo>
                    <a:pt x="145" y="149"/>
                  </a:lnTo>
                  <a:lnTo>
                    <a:pt x="145" y="150"/>
                  </a:lnTo>
                  <a:lnTo>
                    <a:pt x="144" y="150"/>
                  </a:lnTo>
                  <a:lnTo>
                    <a:pt x="143" y="150"/>
                  </a:lnTo>
                  <a:lnTo>
                    <a:pt x="142" y="149"/>
                  </a:lnTo>
                  <a:lnTo>
                    <a:pt x="142" y="150"/>
                  </a:lnTo>
                  <a:lnTo>
                    <a:pt x="143" y="150"/>
                  </a:lnTo>
                  <a:lnTo>
                    <a:pt x="142" y="150"/>
                  </a:lnTo>
                  <a:lnTo>
                    <a:pt x="143" y="150"/>
                  </a:lnTo>
                  <a:lnTo>
                    <a:pt x="143" y="151"/>
                  </a:lnTo>
                  <a:lnTo>
                    <a:pt x="144" y="151"/>
                  </a:lnTo>
                  <a:lnTo>
                    <a:pt x="144" y="153"/>
                  </a:lnTo>
                  <a:lnTo>
                    <a:pt x="143" y="154"/>
                  </a:lnTo>
                  <a:lnTo>
                    <a:pt x="142" y="154"/>
                  </a:lnTo>
                  <a:lnTo>
                    <a:pt x="140" y="154"/>
                  </a:lnTo>
                  <a:lnTo>
                    <a:pt x="140" y="155"/>
                  </a:lnTo>
                  <a:lnTo>
                    <a:pt x="142" y="155"/>
                  </a:lnTo>
                  <a:lnTo>
                    <a:pt x="142" y="157"/>
                  </a:lnTo>
                  <a:lnTo>
                    <a:pt x="140" y="157"/>
                  </a:lnTo>
                  <a:lnTo>
                    <a:pt x="139" y="157"/>
                  </a:lnTo>
                  <a:lnTo>
                    <a:pt x="140" y="157"/>
                  </a:lnTo>
                  <a:lnTo>
                    <a:pt x="140" y="155"/>
                  </a:lnTo>
                  <a:lnTo>
                    <a:pt x="139" y="155"/>
                  </a:lnTo>
                  <a:lnTo>
                    <a:pt x="139" y="157"/>
                  </a:lnTo>
                  <a:lnTo>
                    <a:pt x="138" y="157"/>
                  </a:lnTo>
                  <a:lnTo>
                    <a:pt x="139" y="157"/>
                  </a:lnTo>
                  <a:lnTo>
                    <a:pt x="139" y="158"/>
                  </a:lnTo>
                  <a:lnTo>
                    <a:pt x="138" y="158"/>
                  </a:lnTo>
                  <a:lnTo>
                    <a:pt x="137" y="158"/>
                  </a:lnTo>
                  <a:lnTo>
                    <a:pt x="138" y="158"/>
                  </a:lnTo>
                  <a:lnTo>
                    <a:pt x="138" y="159"/>
                  </a:lnTo>
                  <a:lnTo>
                    <a:pt x="137" y="159"/>
                  </a:lnTo>
                  <a:lnTo>
                    <a:pt x="135" y="159"/>
                  </a:lnTo>
                  <a:lnTo>
                    <a:pt x="135" y="160"/>
                  </a:lnTo>
                  <a:lnTo>
                    <a:pt x="137" y="160"/>
                  </a:lnTo>
                  <a:lnTo>
                    <a:pt x="137" y="159"/>
                  </a:lnTo>
                  <a:lnTo>
                    <a:pt x="137" y="160"/>
                  </a:lnTo>
                  <a:lnTo>
                    <a:pt x="135" y="160"/>
                  </a:lnTo>
                  <a:lnTo>
                    <a:pt x="135" y="162"/>
                  </a:lnTo>
                  <a:lnTo>
                    <a:pt x="135" y="163"/>
                  </a:lnTo>
                  <a:lnTo>
                    <a:pt x="135" y="162"/>
                  </a:lnTo>
                  <a:lnTo>
                    <a:pt x="135" y="163"/>
                  </a:lnTo>
                  <a:lnTo>
                    <a:pt x="137" y="163"/>
                  </a:lnTo>
                  <a:lnTo>
                    <a:pt x="138" y="163"/>
                  </a:lnTo>
                  <a:lnTo>
                    <a:pt x="139" y="163"/>
                  </a:lnTo>
                  <a:lnTo>
                    <a:pt x="139" y="164"/>
                  </a:lnTo>
                  <a:lnTo>
                    <a:pt x="140" y="164"/>
                  </a:lnTo>
                  <a:lnTo>
                    <a:pt x="140" y="165"/>
                  </a:lnTo>
                  <a:lnTo>
                    <a:pt x="139" y="167"/>
                  </a:lnTo>
                  <a:lnTo>
                    <a:pt x="139" y="168"/>
                  </a:lnTo>
                  <a:lnTo>
                    <a:pt x="138" y="168"/>
                  </a:lnTo>
                  <a:lnTo>
                    <a:pt x="137" y="168"/>
                  </a:lnTo>
                  <a:lnTo>
                    <a:pt x="137" y="169"/>
                  </a:lnTo>
                  <a:lnTo>
                    <a:pt x="135" y="169"/>
                  </a:lnTo>
                  <a:lnTo>
                    <a:pt x="137" y="169"/>
                  </a:lnTo>
                  <a:lnTo>
                    <a:pt x="137" y="171"/>
                  </a:lnTo>
                  <a:lnTo>
                    <a:pt x="135" y="171"/>
                  </a:lnTo>
                  <a:lnTo>
                    <a:pt x="134" y="171"/>
                  </a:lnTo>
                  <a:lnTo>
                    <a:pt x="134" y="172"/>
                  </a:lnTo>
                  <a:lnTo>
                    <a:pt x="135" y="172"/>
                  </a:lnTo>
                  <a:lnTo>
                    <a:pt x="135" y="171"/>
                  </a:lnTo>
                  <a:lnTo>
                    <a:pt x="135" y="172"/>
                  </a:lnTo>
                  <a:lnTo>
                    <a:pt x="135" y="173"/>
                  </a:lnTo>
                  <a:lnTo>
                    <a:pt x="134" y="172"/>
                  </a:lnTo>
                  <a:lnTo>
                    <a:pt x="134" y="173"/>
                  </a:lnTo>
                  <a:lnTo>
                    <a:pt x="135" y="173"/>
                  </a:lnTo>
                  <a:lnTo>
                    <a:pt x="134" y="173"/>
                  </a:lnTo>
                  <a:lnTo>
                    <a:pt x="134" y="172"/>
                  </a:lnTo>
                  <a:lnTo>
                    <a:pt x="134" y="173"/>
                  </a:lnTo>
                  <a:lnTo>
                    <a:pt x="133" y="173"/>
                  </a:lnTo>
                  <a:lnTo>
                    <a:pt x="134" y="173"/>
                  </a:lnTo>
                  <a:lnTo>
                    <a:pt x="133" y="174"/>
                  </a:lnTo>
                  <a:lnTo>
                    <a:pt x="133" y="173"/>
                  </a:lnTo>
                  <a:lnTo>
                    <a:pt x="133" y="174"/>
                  </a:lnTo>
                  <a:lnTo>
                    <a:pt x="131" y="174"/>
                  </a:lnTo>
                  <a:lnTo>
                    <a:pt x="130" y="174"/>
                  </a:lnTo>
                  <a:lnTo>
                    <a:pt x="131" y="174"/>
                  </a:lnTo>
                  <a:lnTo>
                    <a:pt x="130" y="174"/>
                  </a:lnTo>
                  <a:lnTo>
                    <a:pt x="130" y="176"/>
                  </a:lnTo>
                  <a:lnTo>
                    <a:pt x="129" y="176"/>
                  </a:lnTo>
                  <a:lnTo>
                    <a:pt x="129" y="177"/>
                  </a:lnTo>
                  <a:lnTo>
                    <a:pt x="128" y="177"/>
                  </a:lnTo>
                  <a:lnTo>
                    <a:pt x="128" y="176"/>
                  </a:lnTo>
                  <a:lnTo>
                    <a:pt x="128" y="177"/>
                  </a:lnTo>
                  <a:lnTo>
                    <a:pt x="128" y="178"/>
                  </a:lnTo>
                  <a:lnTo>
                    <a:pt x="126" y="178"/>
                  </a:lnTo>
                  <a:lnTo>
                    <a:pt x="128" y="178"/>
                  </a:lnTo>
                  <a:lnTo>
                    <a:pt x="126" y="178"/>
                  </a:lnTo>
                  <a:lnTo>
                    <a:pt x="128" y="178"/>
                  </a:lnTo>
                  <a:lnTo>
                    <a:pt x="126" y="178"/>
                  </a:lnTo>
                  <a:lnTo>
                    <a:pt x="126" y="179"/>
                  </a:lnTo>
                  <a:lnTo>
                    <a:pt x="126" y="178"/>
                  </a:lnTo>
                  <a:lnTo>
                    <a:pt x="125" y="178"/>
                  </a:lnTo>
                  <a:lnTo>
                    <a:pt x="125" y="179"/>
                  </a:lnTo>
                  <a:lnTo>
                    <a:pt x="125" y="178"/>
                  </a:lnTo>
                  <a:lnTo>
                    <a:pt x="125" y="179"/>
                  </a:lnTo>
                  <a:lnTo>
                    <a:pt x="124" y="179"/>
                  </a:lnTo>
                  <a:lnTo>
                    <a:pt x="123" y="181"/>
                  </a:lnTo>
                  <a:lnTo>
                    <a:pt x="123" y="182"/>
                  </a:lnTo>
                  <a:lnTo>
                    <a:pt x="124" y="181"/>
                  </a:lnTo>
                  <a:lnTo>
                    <a:pt x="124" y="182"/>
                  </a:lnTo>
                  <a:lnTo>
                    <a:pt x="123" y="182"/>
                  </a:lnTo>
                  <a:lnTo>
                    <a:pt x="124" y="182"/>
                  </a:lnTo>
                  <a:lnTo>
                    <a:pt x="124" y="183"/>
                  </a:lnTo>
                  <a:lnTo>
                    <a:pt x="123" y="183"/>
                  </a:lnTo>
                  <a:lnTo>
                    <a:pt x="123" y="185"/>
                  </a:lnTo>
                  <a:lnTo>
                    <a:pt x="121" y="185"/>
                  </a:lnTo>
                  <a:lnTo>
                    <a:pt x="121" y="183"/>
                  </a:lnTo>
                  <a:lnTo>
                    <a:pt x="121" y="185"/>
                  </a:lnTo>
                  <a:lnTo>
                    <a:pt x="121" y="186"/>
                  </a:lnTo>
                  <a:lnTo>
                    <a:pt x="121" y="185"/>
                  </a:lnTo>
                  <a:lnTo>
                    <a:pt x="120" y="185"/>
                  </a:lnTo>
                  <a:lnTo>
                    <a:pt x="120" y="186"/>
                  </a:lnTo>
                  <a:lnTo>
                    <a:pt x="119" y="186"/>
                  </a:lnTo>
                  <a:lnTo>
                    <a:pt x="117" y="186"/>
                  </a:lnTo>
                  <a:lnTo>
                    <a:pt x="117" y="187"/>
                  </a:lnTo>
                  <a:lnTo>
                    <a:pt x="117" y="186"/>
                  </a:lnTo>
                  <a:lnTo>
                    <a:pt x="117" y="187"/>
                  </a:lnTo>
                  <a:lnTo>
                    <a:pt x="117" y="188"/>
                  </a:lnTo>
                  <a:lnTo>
                    <a:pt x="116" y="188"/>
                  </a:lnTo>
                  <a:lnTo>
                    <a:pt x="116" y="187"/>
                  </a:lnTo>
                  <a:lnTo>
                    <a:pt x="115" y="187"/>
                  </a:lnTo>
                  <a:lnTo>
                    <a:pt x="115" y="188"/>
                  </a:lnTo>
                  <a:lnTo>
                    <a:pt x="114" y="188"/>
                  </a:lnTo>
                  <a:lnTo>
                    <a:pt x="115" y="188"/>
                  </a:lnTo>
                  <a:lnTo>
                    <a:pt x="116" y="188"/>
                  </a:lnTo>
                  <a:lnTo>
                    <a:pt x="116" y="190"/>
                  </a:lnTo>
                  <a:lnTo>
                    <a:pt x="115" y="190"/>
                  </a:lnTo>
                  <a:lnTo>
                    <a:pt x="114" y="188"/>
                  </a:lnTo>
                  <a:lnTo>
                    <a:pt x="114" y="190"/>
                  </a:lnTo>
                  <a:lnTo>
                    <a:pt x="112" y="190"/>
                  </a:lnTo>
                  <a:lnTo>
                    <a:pt x="112" y="191"/>
                  </a:lnTo>
                  <a:lnTo>
                    <a:pt x="111" y="191"/>
                  </a:lnTo>
                  <a:lnTo>
                    <a:pt x="112" y="192"/>
                  </a:lnTo>
                  <a:lnTo>
                    <a:pt x="112" y="191"/>
                  </a:lnTo>
                  <a:lnTo>
                    <a:pt x="111" y="191"/>
                  </a:lnTo>
                  <a:lnTo>
                    <a:pt x="112" y="191"/>
                  </a:lnTo>
                  <a:lnTo>
                    <a:pt x="114" y="191"/>
                  </a:lnTo>
                  <a:lnTo>
                    <a:pt x="114" y="192"/>
                  </a:lnTo>
                  <a:lnTo>
                    <a:pt x="112" y="192"/>
                  </a:lnTo>
                  <a:lnTo>
                    <a:pt x="114" y="192"/>
                  </a:lnTo>
                  <a:lnTo>
                    <a:pt x="112" y="192"/>
                  </a:lnTo>
                  <a:lnTo>
                    <a:pt x="112" y="193"/>
                  </a:lnTo>
                  <a:lnTo>
                    <a:pt x="111" y="193"/>
                  </a:lnTo>
                  <a:lnTo>
                    <a:pt x="112" y="193"/>
                  </a:lnTo>
                  <a:lnTo>
                    <a:pt x="111" y="193"/>
                  </a:lnTo>
                  <a:lnTo>
                    <a:pt x="111" y="192"/>
                  </a:lnTo>
                  <a:lnTo>
                    <a:pt x="112" y="192"/>
                  </a:lnTo>
                  <a:lnTo>
                    <a:pt x="111" y="192"/>
                  </a:lnTo>
                  <a:lnTo>
                    <a:pt x="111" y="193"/>
                  </a:lnTo>
                  <a:lnTo>
                    <a:pt x="111" y="192"/>
                  </a:lnTo>
                  <a:lnTo>
                    <a:pt x="111" y="193"/>
                  </a:lnTo>
                  <a:lnTo>
                    <a:pt x="111" y="195"/>
                  </a:lnTo>
                  <a:lnTo>
                    <a:pt x="111" y="193"/>
                  </a:lnTo>
                  <a:lnTo>
                    <a:pt x="110" y="193"/>
                  </a:lnTo>
                  <a:lnTo>
                    <a:pt x="110" y="195"/>
                  </a:lnTo>
                  <a:lnTo>
                    <a:pt x="110" y="193"/>
                  </a:lnTo>
                  <a:lnTo>
                    <a:pt x="110" y="195"/>
                  </a:lnTo>
                  <a:lnTo>
                    <a:pt x="109" y="195"/>
                  </a:lnTo>
                  <a:lnTo>
                    <a:pt x="110" y="195"/>
                  </a:lnTo>
                  <a:lnTo>
                    <a:pt x="109" y="195"/>
                  </a:lnTo>
                  <a:lnTo>
                    <a:pt x="107" y="195"/>
                  </a:lnTo>
                  <a:lnTo>
                    <a:pt x="107" y="196"/>
                  </a:lnTo>
                  <a:lnTo>
                    <a:pt x="107" y="195"/>
                  </a:lnTo>
                  <a:lnTo>
                    <a:pt x="107" y="196"/>
                  </a:lnTo>
                  <a:lnTo>
                    <a:pt x="107" y="195"/>
                  </a:lnTo>
                  <a:lnTo>
                    <a:pt x="106" y="195"/>
                  </a:lnTo>
                  <a:lnTo>
                    <a:pt x="106" y="196"/>
                  </a:lnTo>
                  <a:lnTo>
                    <a:pt x="106" y="197"/>
                  </a:lnTo>
                  <a:lnTo>
                    <a:pt x="106" y="199"/>
                  </a:lnTo>
                  <a:lnTo>
                    <a:pt x="105" y="199"/>
                  </a:lnTo>
                  <a:lnTo>
                    <a:pt x="106" y="199"/>
                  </a:lnTo>
                  <a:lnTo>
                    <a:pt x="106" y="197"/>
                  </a:lnTo>
                  <a:lnTo>
                    <a:pt x="105" y="197"/>
                  </a:lnTo>
                  <a:lnTo>
                    <a:pt x="106" y="197"/>
                  </a:lnTo>
                  <a:lnTo>
                    <a:pt x="106" y="196"/>
                  </a:lnTo>
                  <a:lnTo>
                    <a:pt x="105" y="196"/>
                  </a:lnTo>
                  <a:lnTo>
                    <a:pt x="103" y="196"/>
                  </a:lnTo>
                  <a:lnTo>
                    <a:pt x="103" y="197"/>
                  </a:lnTo>
                  <a:lnTo>
                    <a:pt x="103" y="196"/>
                  </a:lnTo>
                  <a:lnTo>
                    <a:pt x="103" y="197"/>
                  </a:lnTo>
                  <a:lnTo>
                    <a:pt x="102" y="197"/>
                  </a:lnTo>
                  <a:lnTo>
                    <a:pt x="101" y="197"/>
                  </a:lnTo>
                  <a:lnTo>
                    <a:pt x="102" y="197"/>
                  </a:lnTo>
                  <a:lnTo>
                    <a:pt x="101" y="199"/>
                  </a:lnTo>
                  <a:lnTo>
                    <a:pt x="101" y="197"/>
                  </a:lnTo>
                  <a:lnTo>
                    <a:pt x="101" y="199"/>
                  </a:lnTo>
                  <a:lnTo>
                    <a:pt x="100" y="199"/>
                  </a:lnTo>
                  <a:lnTo>
                    <a:pt x="100" y="200"/>
                  </a:lnTo>
                  <a:lnTo>
                    <a:pt x="100" y="199"/>
                  </a:lnTo>
                  <a:lnTo>
                    <a:pt x="98" y="199"/>
                  </a:lnTo>
                  <a:lnTo>
                    <a:pt x="98" y="200"/>
                  </a:lnTo>
                  <a:lnTo>
                    <a:pt x="97" y="200"/>
                  </a:lnTo>
                  <a:lnTo>
                    <a:pt x="96" y="200"/>
                  </a:lnTo>
                  <a:lnTo>
                    <a:pt x="96" y="199"/>
                  </a:lnTo>
                  <a:lnTo>
                    <a:pt x="97" y="199"/>
                  </a:lnTo>
                  <a:lnTo>
                    <a:pt x="97" y="197"/>
                  </a:lnTo>
                  <a:lnTo>
                    <a:pt x="96" y="197"/>
                  </a:lnTo>
                  <a:lnTo>
                    <a:pt x="95" y="197"/>
                  </a:lnTo>
                  <a:lnTo>
                    <a:pt x="95" y="199"/>
                  </a:lnTo>
                  <a:lnTo>
                    <a:pt x="95" y="200"/>
                  </a:lnTo>
                  <a:lnTo>
                    <a:pt x="95" y="201"/>
                  </a:lnTo>
                  <a:lnTo>
                    <a:pt x="93" y="201"/>
                  </a:lnTo>
                  <a:lnTo>
                    <a:pt x="93" y="202"/>
                  </a:lnTo>
                  <a:lnTo>
                    <a:pt x="92" y="202"/>
                  </a:lnTo>
                  <a:lnTo>
                    <a:pt x="92" y="204"/>
                  </a:lnTo>
                  <a:lnTo>
                    <a:pt x="91" y="204"/>
                  </a:lnTo>
                  <a:lnTo>
                    <a:pt x="91" y="202"/>
                  </a:lnTo>
                  <a:lnTo>
                    <a:pt x="91" y="204"/>
                  </a:lnTo>
                  <a:lnTo>
                    <a:pt x="91" y="202"/>
                  </a:lnTo>
                  <a:lnTo>
                    <a:pt x="91" y="201"/>
                  </a:lnTo>
                  <a:lnTo>
                    <a:pt x="89" y="201"/>
                  </a:lnTo>
                  <a:lnTo>
                    <a:pt x="89" y="202"/>
                  </a:lnTo>
                  <a:lnTo>
                    <a:pt x="89" y="204"/>
                  </a:lnTo>
                  <a:lnTo>
                    <a:pt x="89" y="202"/>
                  </a:lnTo>
                  <a:lnTo>
                    <a:pt x="89" y="204"/>
                  </a:lnTo>
                  <a:lnTo>
                    <a:pt x="88" y="204"/>
                  </a:lnTo>
                  <a:lnTo>
                    <a:pt x="87" y="202"/>
                  </a:lnTo>
                  <a:lnTo>
                    <a:pt x="86" y="202"/>
                  </a:lnTo>
                  <a:lnTo>
                    <a:pt x="87" y="202"/>
                  </a:lnTo>
                  <a:lnTo>
                    <a:pt x="87" y="204"/>
                  </a:lnTo>
                  <a:lnTo>
                    <a:pt x="87" y="205"/>
                  </a:lnTo>
                  <a:lnTo>
                    <a:pt x="86" y="205"/>
                  </a:lnTo>
                  <a:lnTo>
                    <a:pt x="86" y="204"/>
                  </a:lnTo>
                  <a:lnTo>
                    <a:pt x="86" y="202"/>
                  </a:lnTo>
                  <a:lnTo>
                    <a:pt x="87" y="202"/>
                  </a:lnTo>
                  <a:lnTo>
                    <a:pt x="87" y="201"/>
                  </a:lnTo>
                  <a:lnTo>
                    <a:pt x="88" y="201"/>
                  </a:lnTo>
                  <a:lnTo>
                    <a:pt x="87" y="201"/>
                  </a:lnTo>
                  <a:lnTo>
                    <a:pt x="87" y="202"/>
                  </a:lnTo>
                  <a:lnTo>
                    <a:pt x="88" y="202"/>
                  </a:lnTo>
                  <a:lnTo>
                    <a:pt x="88" y="201"/>
                  </a:lnTo>
                  <a:lnTo>
                    <a:pt x="89" y="201"/>
                  </a:lnTo>
                  <a:lnTo>
                    <a:pt x="89" y="200"/>
                  </a:lnTo>
                  <a:lnTo>
                    <a:pt x="91" y="200"/>
                  </a:lnTo>
                  <a:lnTo>
                    <a:pt x="89" y="200"/>
                  </a:lnTo>
                  <a:lnTo>
                    <a:pt x="92" y="197"/>
                  </a:lnTo>
                  <a:lnTo>
                    <a:pt x="92" y="196"/>
                  </a:lnTo>
                  <a:lnTo>
                    <a:pt x="93" y="196"/>
                  </a:lnTo>
                  <a:lnTo>
                    <a:pt x="95" y="195"/>
                  </a:lnTo>
                  <a:lnTo>
                    <a:pt x="96" y="195"/>
                  </a:lnTo>
                  <a:lnTo>
                    <a:pt x="97" y="195"/>
                  </a:lnTo>
                  <a:lnTo>
                    <a:pt x="97" y="193"/>
                  </a:lnTo>
                  <a:lnTo>
                    <a:pt x="97" y="195"/>
                  </a:lnTo>
                  <a:lnTo>
                    <a:pt x="96" y="195"/>
                  </a:lnTo>
                  <a:lnTo>
                    <a:pt x="97" y="195"/>
                  </a:lnTo>
                  <a:lnTo>
                    <a:pt x="98" y="195"/>
                  </a:lnTo>
                  <a:lnTo>
                    <a:pt x="100" y="193"/>
                  </a:lnTo>
                  <a:lnTo>
                    <a:pt x="100" y="195"/>
                  </a:lnTo>
                  <a:lnTo>
                    <a:pt x="98" y="195"/>
                  </a:lnTo>
                  <a:lnTo>
                    <a:pt x="98" y="196"/>
                  </a:lnTo>
                  <a:lnTo>
                    <a:pt x="100" y="196"/>
                  </a:lnTo>
                  <a:lnTo>
                    <a:pt x="100" y="197"/>
                  </a:lnTo>
                  <a:lnTo>
                    <a:pt x="100" y="196"/>
                  </a:lnTo>
                  <a:lnTo>
                    <a:pt x="100" y="197"/>
                  </a:lnTo>
                  <a:lnTo>
                    <a:pt x="100" y="196"/>
                  </a:lnTo>
                  <a:lnTo>
                    <a:pt x="100" y="195"/>
                  </a:lnTo>
                  <a:lnTo>
                    <a:pt x="101" y="195"/>
                  </a:lnTo>
                  <a:lnTo>
                    <a:pt x="101" y="196"/>
                  </a:lnTo>
                  <a:lnTo>
                    <a:pt x="102" y="196"/>
                  </a:lnTo>
                  <a:lnTo>
                    <a:pt x="102" y="195"/>
                  </a:lnTo>
                  <a:lnTo>
                    <a:pt x="101" y="195"/>
                  </a:lnTo>
                  <a:lnTo>
                    <a:pt x="101" y="193"/>
                  </a:lnTo>
                  <a:lnTo>
                    <a:pt x="101" y="195"/>
                  </a:lnTo>
                  <a:lnTo>
                    <a:pt x="101" y="193"/>
                  </a:lnTo>
                  <a:lnTo>
                    <a:pt x="101" y="192"/>
                  </a:lnTo>
                  <a:lnTo>
                    <a:pt x="102" y="192"/>
                  </a:lnTo>
                  <a:lnTo>
                    <a:pt x="102" y="191"/>
                  </a:lnTo>
                  <a:lnTo>
                    <a:pt x="103" y="190"/>
                  </a:lnTo>
                  <a:lnTo>
                    <a:pt x="105" y="190"/>
                  </a:lnTo>
                  <a:lnTo>
                    <a:pt x="105" y="188"/>
                  </a:lnTo>
                  <a:lnTo>
                    <a:pt x="107" y="187"/>
                  </a:lnTo>
                  <a:lnTo>
                    <a:pt x="106" y="188"/>
                  </a:lnTo>
                  <a:lnTo>
                    <a:pt x="107" y="188"/>
                  </a:lnTo>
                  <a:lnTo>
                    <a:pt x="107" y="187"/>
                  </a:lnTo>
                  <a:lnTo>
                    <a:pt x="109" y="187"/>
                  </a:lnTo>
                  <a:lnTo>
                    <a:pt x="107" y="187"/>
                  </a:lnTo>
                  <a:lnTo>
                    <a:pt x="109" y="187"/>
                  </a:lnTo>
                  <a:lnTo>
                    <a:pt x="109" y="186"/>
                  </a:lnTo>
                  <a:lnTo>
                    <a:pt x="110" y="186"/>
                  </a:lnTo>
                  <a:lnTo>
                    <a:pt x="109" y="186"/>
                  </a:lnTo>
                  <a:lnTo>
                    <a:pt x="110" y="186"/>
                  </a:lnTo>
                  <a:lnTo>
                    <a:pt x="111" y="186"/>
                  </a:lnTo>
                  <a:lnTo>
                    <a:pt x="111" y="187"/>
                  </a:lnTo>
                  <a:lnTo>
                    <a:pt x="111" y="186"/>
                  </a:lnTo>
                  <a:lnTo>
                    <a:pt x="111" y="185"/>
                  </a:lnTo>
                  <a:lnTo>
                    <a:pt x="111" y="183"/>
                  </a:lnTo>
                  <a:lnTo>
                    <a:pt x="114" y="181"/>
                  </a:lnTo>
                  <a:lnTo>
                    <a:pt x="115" y="181"/>
                  </a:lnTo>
                  <a:lnTo>
                    <a:pt x="114" y="181"/>
                  </a:lnTo>
                  <a:lnTo>
                    <a:pt x="115" y="181"/>
                  </a:lnTo>
                  <a:lnTo>
                    <a:pt x="115" y="179"/>
                  </a:lnTo>
                  <a:lnTo>
                    <a:pt x="116" y="178"/>
                  </a:lnTo>
                  <a:lnTo>
                    <a:pt x="116" y="179"/>
                  </a:lnTo>
                  <a:lnTo>
                    <a:pt x="117" y="179"/>
                  </a:lnTo>
                  <a:lnTo>
                    <a:pt x="117" y="178"/>
                  </a:lnTo>
                  <a:lnTo>
                    <a:pt x="117" y="179"/>
                  </a:lnTo>
                  <a:lnTo>
                    <a:pt x="117" y="178"/>
                  </a:lnTo>
                  <a:lnTo>
                    <a:pt x="116" y="178"/>
                  </a:lnTo>
                  <a:lnTo>
                    <a:pt x="116" y="177"/>
                  </a:lnTo>
                  <a:lnTo>
                    <a:pt x="116" y="176"/>
                  </a:lnTo>
                  <a:lnTo>
                    <a:pt x="116" y="174"/>
                  </a:lnTo>
                  <a:lnTo>
                    <a:pt x="116" y="173"/>
                  </a:lnTo>
                  <a:lnTo>
                    <a:pt x="117" y="173"/>
                  </a:lnTo>
                  <a:lnTo>
                    <a:pt x="117" y="172"/>
                  </a:lnTo>
                  <a:lnTo>
                    <a:pt x="119" y="172"/>
                  </a:lnTo>
                  <a:lnTo>
                    <a:pt x="120" y="172"/>
                  </a:lnTo>
                  <a:lnTo>
                    <a:pt x="119" y="172"/>
                  </a:lnTo>
                  <a:lnTo>
                    <a:pt x="117" y="172"/>
                  </a:lnTo>
                  <a:lnTo>
                    <a:pt x="117" y="171"/>
                  </a:lnTo>
                  <a:lnTo>
                    <a:pt x="117" y="169"/>
                  </a:lnTo>
                  <a:lnTo>
                    <a:pt x="117" y="168"/>
                  </a:lnTo>
                  <a:lnTo>
                    <a:pt x="119" y="168"/>
                  </a:lnTo>
                  <a:lnTo>
                    <a:pt x="120" y="167"/>
                  </a:lnTo>
                  <a:lnTo>
                    <a:pt x="120" y="165"/>
                  </a:lnTo>
                  <a:lnTo>
                    <a:pt x="120" y="164"/>
                  </a:lnTo>
                  <a:lnTo>
                    <a:pt x="121" y="164"/>
                  </a:lnTo>
                  <a:lnTo>
                    <a:pt x="121" y="163"/>
                  </a:lnTo>
                  <a:lnTo>
                    <a:pt x="121" y="162"/>
                  </a:lnTo>
                  <a:lnTo>
                    <a:pt x="121" y="163"/>
                  </a:lnTo>
                  <a:lnTo>
                    <a:pt x="121" y="164"/>
                  </a:lnTo>
                  <a:lnTo>
                    <a:pt x="120" y="164"/>
                  </a:lnTo>
                  <a:lnTo>
                    <a:pt x="120" y="165"/>
                  </a:lnTo>
                  <a:lnTo>
                    <a:pt x="119" y="165"/>
                  </a:lnTo>
                  <a:lnTo>
                    <a:pt x="117" y="165"/>
                  </a:lnTo>
                  <a:lnTo>
                    <a:pt x="117" y="167"/>
                  </a:lnTo>
                  <a:lnTo>
                    <a:pt x="116" y="167"/>
                  </a:lnTo>
                  <a:lnTo>
                    <a:pt x="115" y="167"/>
                  </a:lnTo>
                  <a:lnTo>
                    <a:pt x="114" y="168"/>
                  </a:lnTo>
                  <a:lnTo>
                    <a:pt x="112" y="167"/>
                  </a:lnTo>
                  <a:lnTo>
                    <a:pt x="112" y="165"/>
                  </a:lnTo>
                  <a:lnTo>
                    <a:pt x="111" y="165"/>
                  </a:lnTo>
                  <a:lnTo>
                    <a:pt x="112" y="165"/>
                  </a:lnTo>
                  <a:lnTo>
                    <a:pt x="112" y="164"/>
                  </a:lnTo>
                  <a:lnTo>
                    <a:pt x="112" y="163"/>
                  </a:lnTo>
                  <a:lnTo>
                    <a:pt x="114" y="163"/>
                  </a:lnTo>
                  <a:lnTo>
                    <a:pt x="114" y="164"/>
                  </a:lnTo>
                  <a:lnTo>
                    <a:pt x="115" y="164"/>
                  </a:lnTo>
                  <a:lnTo>
                    <a:pt x="115" y="165"/>
                  </a:lnTo>
                  <a:lnTo>
                    <a:pt x="115" y="164"/>
                  </a:lnTo>
                  <a:lnTo>
                    <a:pt x="114" y="163"/>
                  </a:lnTo>
                  <a:lnTo>
                    <a:pt x="112" y="163"/>
                  </a:lnTo>
                  <a:lnTo>
                    <a:pt x="112" y="162"/>
                  </a:lnTo>
                  <a:lnTo>
                    <a:pt x="112" y="163"/>
                  </a:lnTo>
                  <a:lnTo>
                    <a:pt x="112" y="164"/>
                  </a:lnTo>
                  <a:lnTo>
                    <a:pt x="111" y="164"/>
                  </a:lnTo>
                  <a:lnTo>
                    <a:pt x="111" y="165"/>
                  </a:lnTo>
                  <a:lnTo>
                    <a:pt x="111" y="164"/>
                  </a:lnTo>
                  <a:lnTo>
                    <a:pt x="110" y="164"/>
                  </a:lnTo>
                  <a:lnTo>
                    <a:pt x="111" y="164"/>
                  </a:lnTo>
                  <a:lnTo>
                    <a:pt x="110" y="164"/>
                  </a:lnTo>
                  <a:lnTo>
                    <a:pt x="111" y="164"/>
                  </a:lnTo>
                  <a:lnTo>
                    <a:pt x="110" y="165"/>
                  </a:lnTo>
                  <a:lnTo>
                    <a:pt x="111" y="165"/>
                  </a:lnTo>
                  <a:lnTo>
                    <a:pt x="110" y="165"/>
                  </a:lnTo>
                  <a:lnTo>
                    <a:pt x="110" y="167"/>
                  </a:lnTo>
                  <a:lnTo>
                    <a:pt x="110" y="165"/>
                  </a:lnTo>
                  <a:lnTo>
                    <a:pt x="110" y="167"/>
                  </a:lnTo>
                  <a:lnTo>
                    <a:pt x="110" y="168"/>
                  </a:lnTo>
                  <a:lnTo>
                    <a:pt x="111" y="168"/>
                  </a:lnTo>
                  <a:lnTo>
                    <a:pt x="111" y="169"/>
                  </a:lnTo>
                  <a:lnTo>
                    <a:pt x="110" y="169"/>
                  </a:lnTo>
                  <a:lnTo>
                    <a:pt x="110" y="171"/>
                  </a:lnTo>
                  <a:lnTo>
                    <a:pt x="110" y="169"/>
                  </a:lnTo>
                  <a:lnTo>
                    <a:pt x="109" y="169"/>
                  </a:lnTo>
                  <a:lnTo>
                    <a:pt x="109" y="168"/>
                  </a:lnTo>
                  <a:lnTo>
                    <a:pt x="107" y="167"/>
                  </a:lnTo>
                  <a:lnTo>
                    <a:pt x="107" y="165"/>
                  </a:lnTo>
                  <a:lnTo>
                    <a:pt x="106" y="165"/>
                  </a:lnTo>
                  <a:lnTo>
                    <a:pt x="106" y="164"/>
                  </a:lnTo>
                  <a:lnTo>
                    <a:pt x="105" y="164"/>
                  </a:lnTo>
                  <a:lnTo>
                    <a:pt x="105" y="165"/>
                  </a:lnTo>
                  <a:lnTo>
                    <a:pt x="105" y="167"/>
                  </a:lnTo>
                  <a:lnTo>
                    <a:pt x="105" y="165"/>
                  </a:lnTo>
                  <a:lnTo>
                    <a:pt x="103" y="165"/>
                  </a:lnTo>
                  <a:lnTo>
                    <a:pt x="103" y="164"/>
                  </a:lnTo>
                  <a:lnTo>
                    <a:pt x="102" y="164"/>
                  </a:lnTo>
                  <a:lnTo>
                    <a:pt x="102" y="165"/>
                  </a:lnTo>
                  <a:lnTo>
                    <a:pt x="102" y="164"/>
                  </a:lnTo>
                  <a:lnTo>
                    <a:pt x="102" y="163"/>
                  </a:lnTo>
                  <a:lnTo>
                    <a:pt x="101" y="164"/>
                  </a:lnTo>
                  <a:lnTo>
                    <a:pt x="100" y="164"/>
                  </a:lnTo>
                  <a:lnTo>
                    <a:pt x="100" y="165"/>
                  </a:lnTo>
                  <a:lnTo>
                    <a:pt x="98" y="165"/>
                  </a:lnTo>
                  <a:lnTo>
                    <a:pt x="97" y="165"/>
                  </a:lnTo>
                  <a:lnTo>
                    <a:pt x="97" y="167"/>
                  </a:lnTo>
                  <a:lnTo>
                    <a:pt x="96" y="167"/>
                  </a:lnTo>
                  <a:lnTo>
                    <a:pt x="97" y="167"/>
                  </a:lnTo>
                  <a:lnTo>
                    <a:pt x="96" y="167"/>
                  </a:lnTo>
                  <a:lnTo>
                    <a:pt x="96" y="168"/>
                  </a:lnTo>
                  <a:lnTo>
                    <a:pt x="95" y="168"/>
                  </a:lnTo>
                  <a:lnTo>
                    <a:pt x="93" y="168"/>
                  </a:lnTo>
                  <a:lnTo>
                    <a:pt x="92" y="168"/>
                  </a:lnTo>
                  <a:lnTo>
                    <a:pt x="92" y="167"/>
                  </a:lnTo>
                  <a:lnTo>
                    <a:pt x="93" y="167"/>
                  </a:lnTo>
                  <a:lnTo>
                    <a:pt x="95" y="167"/>
                  </a:lnTo>
                  <a:lnTo>
                    <a:pt x="95" y="165"/>
                  </a:lnTo>
                  <a:lnTo>
                    <a:pt x="95" y="164"/>
                  </a:lnTo>
                  <a:lnTo>
                    <a:pt x="93" y="164"/>
                  </a:lnTo>
                  <a:lnTo>
                    <a:pt x="93" y="163"/>
                  </a:lnTo>
                  <a:lnTo>
                    <a:pt x="95" y="163"/>
                  </a:lnTo>
                  <a:lnTo>
                    <a:pt x="96" y="163"/>
                  </a:lnTo>
                  <a:lnTo>
                    <a:pt x="95" y="163"/>
                  </a:lnTo>
                  <a:lnTo>
                    <a:pt x="95" y="162"/>
                  </a:lnTo>
                  <a:lnTo>
                    <a:pt x="95" y="163"/>
                  </a:lnTo>
                  <a:lnTo>
                    <a:pt x="93" y="163"/>
                  </a:lnTo>
                  <a:lnTo>
                    <a:pt x="93" y="162"/>
                  </a:lnTo>
                  <a:lnTo>
                    <a:pt x="93" y="160"/>
                  </a:lnTo>
                  <a:lnTo>
                    <a:pt x="93" y="162"/>
                  </a:lnTo>
                  <a:lnTo>
                    <a:pt x="93" y="160"/>
                  </a:lnTo>
                  <a:lnTo>
                    <a:pt x="93" y="159"/>
                  </a:lnTo>
                  <a:lnTo>
                    <a:pt x="95" y="159"/>
                  </a:lnTo>
                  <a:lnTo>
                    <a:pt x="95" y="158"/>
                  </a:lnTo>
                  <a:lnTo>
                    <a:pt x="93" y="157"/>
                  </a:lnTo>
                  <a:lnTo>
                    <a:pt x="93" y="155"/>
                  </a:lnTo>
                  <a:lnTo>
                    <a:pt x="92" y="154"/>
                  </a:lnTo>
                  <a:lnTo>
                    <a:pt x="92" y="153"/>
                  </a:lnTo>
                  <a:lnTo>
                    <a:pt x="92" y="151"/>
                  </a:lnTo>
                  <a:lnTo>
                    <a:pt x="92" y="150"/>
                  </a:lnTo>
                  <a:lnTo>
                    <a:pt x="91" y="150"/>
                  </a:lnTo>
                  <a:lnTo>
                    <a:pt x="92" y="150"/>
                  </a:lnTo>
                  <a:lnTo>
                    <a:pt x="91" y="151"/>
                  </a:lnTo>
                  <a:lnTo>
                    <a:pt x="92" y="151"/>
                  </a:lnTo>
                  <a:lnTo>
                    <a:pt x="91" y="151"/>
                  </a:lnTo>
                  <a:lnTo>
                    <a:pt x="91" y="150"/>
                  </a:lnTo>
                  <a:lnTo>
                    <a:pt x="91" y="149"/>
                  </a:lnTo>
                  <a:lnTo>
                    <a:pt x="91" y="148"/>
                  </a:lnTo>
                  <a:lnTo>
                    <a:pt x="92" y="148"/>
                  </a:lnTo>
                  <a:lnTo>
                    <a:pt x="92" y="146"/>
                  </a:lnTo>
                  <a:lnTo>
                    <a:pt x="93" y="146"/>
                  </a:lnTo>
                  <a:lnTo>
                    <a:pt x="93" y="145"/>
                  </a:lnTo>
                  <a:lnTo>
                    <a:pt x="92" y="145"/>
                  </a:lnTo>
                  <a:lnTo>
                    <a:pt x="92" y="146"/>
                  </a:lnTo>
                  <a:lnTo>
                    <a:pt x="91" y="146"/>
                  </a:lnTo>
                  <a:lnTo>
                    <a:pt x="91" y="148"/>
                  </a:lnTo>
                  <a:lnTo>
                    <a:pt x="91" y="149"/>
                  </a:lnTo>
                  <a:lnTo>
                    <a:pt x="89" y="149"/>
                  </a:lnTo>
                  <a:lnTo>
                    <a:pt x="89" y="150"/>
                  </a:lnTo>
                  <a:lnTo>
                    <a:pt x="91" y="150"/>
                  </a:lnTo>
                  <a:lnTo>
                    <a:pt x="91" y="151"/>
                  </a:lnTo>
                  <a:lnTo>
                    <a:pt x="91" y="153"/>
                  </a:lnTo>
                  <a:lnTo>
                    <a:pt x="89" y="153"/>
                  </a:lnTo>
                  <a:lnTo>
                    <a:pt x="88" y="154"/>
                  </a:lnTo>
                  <a:lnTo>
                    <a:pt x="87" y="154"/>
                  </a:lnTo>
                  <a:lnTo>
                    <a:pt x="86" y="155"/>
                  </a:lnTo>
                  <a:lnTo>
                    <a:pt x="84" y="155"/>
                  </a:lnTo>
                  <a:lnTo>
                    <a:pt x="83" y="155"/>
                  </a:lnTo>
                  <a:lnTo>
                    <a:pt x="82" y="155"/>
                  </a:lnTo>
                  <a:lnTo>
                    <a:pt x="82" y="154"/>
                  </a:lnTo>
                  <a:lnTo>
                    <a:pt x="81" y="154"/>
                  </a:lnTo>
                  <a:lnTo>
                    <a:pt x="81" y="153"/>
                  </a:lnTo>
                  <a:lnTo>
                    <a:pt x="82" y="153"/>
                  </a:lnTo>
                  <a:lnTo>
                    <a:pt x="81" y="153"/>
                  </a:lnTo>
                  <a:lnTo>
                    <a:pt x="81" y="151"/>
                  </a:lnTo>
                  <a:lnTo>
                    <a:pt x="79" y="151"/>
                  </a:lnTo>
                  <a:lnTo>
                    <a:pt x="79" y="150"/>
                  </a:lnTo>
                  <a:lnTo>
                    <a:pt x="78" y="150"/>
                  </a:lnTo>
                  <a:lnTo>
                    <a:pt x="78" y="149"/>
                  </a:lnTo>
                  <a:lnTo>
                    <a:pt x="78" y="150"/>
                  </a:lnTo>
                  <a:lnTo>
                    <a:pt x="77" y="149"/>
                  </a:lnTo>
                  <a:lnTo>
                    <a:pt x="75" y="148"/>
                  </a:lnTo>
                  <a:lnTo>
                    <a:pt x="77" y="148"/>
                  </a:lnTo>
                  <a:lnTo>
                    <a:pt x="77" y="146"/>
                  </a:lnTo>
                  <a:lnTo>
                    <a:pt x="75" y="148"/>
                  </a:lnTo>
                  <a:lnTo>
                    <a:pt x="74" y="148"/>
                  </a:lnTo>
                  <a:lnTo>
                    <a:pt x="74" y="146"/>
                  </a:lnTo>
                  <a:lnTo>
                    <a:pt x="75" y="146"/>
                  </a:lnTo>
                  <a:lnTo>
                    <a:pt x="75" y="145"/>
                  </a:lnTo>
                  <a:lnTo>
                    <a:pt x="77" y="145"/>
                  </a:lnTo>
                  <a:lnTo>
                    <a:pt x="77" y="144"/>
                  </a:lnTo>
                  <a:lnTo>
                    <a:pt x="77" y="142"/>
                  </a:lnTo>
                  <a:lnTo>
                    <a:pt x="78" y="144"/>
                  </a:lnTo>
                  <a:lnTo>
                    <a:pt x="78" y="142"/>
                  </a:lnTo>
                  <a:lnTo>
                    <a:pt x="78" y="144"/>
                  </a:lnTo>
                  <a:lnTo>
                    <a:pt x="79" y="144"/>
                  </a:lnTo>
                  <a:lnTo>
                    <a:pt x="81" y="144"/>
                  </a:lnTo>
                  <a:lnTo>
                    <a:pt x="81" y="145"/>
                  </a:lnTo>
                  <a:lnTo>
                    <a:pt x="81" y="146"/>
                  </a:lnTo>
                  <a:lnTo>
                    <a:pt x="79" y="146"/>
                  </a:lnTo>
                  <a:lnTo>
                    <a:pt x="81" y="146"/>
                  </a:lnTo>
                  <a:lnTo>
                    <a:pt x="81" y="145"/>
                  </a:lnTo>
                  <a:lnTo>
                    <a:pt x="82" y="146"/>
                  </a:lnTo>
                  <a:lnTo>
                    <a:pt x="82" y="145"/>
                  </a:lnTo>
                  <a:lnTo>
                    <a:pt x="82" y="144"/>
                  </a:lnTo>
                  <a:lnTo>
                    <a:pt x="83" y="144"/>
                  </a:lnTo>
                  <a:lnTo>
                    <a:pt x="83" y="145"/>
                  </a:lnTo>
                  <a:lnTo>
                    <a:pt x="83" y="146"/>
                  </a:lnTo>
                  <a:lnTo>
                    <a:pt x="84" y="146"/>
                  </a:lnTo>
                  <a:lnTo>
                    <a:pt x="86" y="145"/>
                  </a:lnTo>
                  <a:lnTo>
                    <a:pt x="84" y="145"/>
                  </a:lnTo>
                  <a:lnTo>
                    <a:pt x="86" y="145"/>
                  </a:lnTo>
                  <a:lnTo>
                    <a:pt x="84" y="144"/>
                  </a:lnTo>
                  <a:lnTo>
                    <a:pt x="83" y="144"/>
                  </a:lnTo>
                  <a:lnTo>
                    <a:pt x="83" y="142"/>
                  </a:lnTo>
                  <a:lnTo>
                    <a:pt x="83" y="144"/>
                  </a:lnTo>
                  <a:lnTo>
                    <a:pt x="84" y="144"/>
                  </a:lnTo>
                  <a:lnTo>
                    <a:pt x="84" y="142"/>
                  </a:lnTo>
                  <a:lnTo>
                    <a:pt x="83" y="142"/>
                  </a:lnTo>
                  <a:lnTo>
                    <a:pt x="84" y="142"/>
                  </a:lnTo>
                  <a:lnTo>
                    <a:pt x="83" y="142"/>
                  </a:lnTo>
                  <a:lnTo>
                    <a:pt x="82" y="144"/>
                  </a:lnTo>
                  <a:lnTo>
                    <a:pt x="81" y="144"/>
                  </a:lnTo>
                  <a:lnTo>
                    <a:pt x="79" y="144"/>
                  </a:lnTo>
                  <a:lnTo>
                    <a:pt x="79" y="142"/>
                  </a:lnTo>
                  <a:lnTo>
                    <a:pt x="78" y="142"/>
                  </a:lnTo>
                  <a:lnTo>
                    <a:pt x="77" y="142"/>
                  </a:lnTo>
                  <a:lnTo>
                    <a:pt x="75" y="142"/>
                  </a:lnTo>
                  <a:lnTo>
                    <a:pt x="75" y="141"/>
                  </a:lnTo>
                  <a:lnTo>
                    <a:pt x="77" y="141"/>
                  </a:lnTo>
                  <a:lnTo>
                    <a:pt x="78" y="141"/>
                  </a:lnTo>
                  <a:lnTo>
                    <a:pt x="78" y="140"/>
                  </a:lnTo>
                  <a:lnTo>
                    <a:pt x="77" y="141"/>
                  </a:lnTo>
                  <a:lnTo>
                    <a:pt x="77" y="140"/>
                  </a:lnTo>
                  <a:lnTo>
                    <a:pt x="77" y="141"/>
                  </a:lnTo>
                  <a:lnTo>
                    <a:pt x="75" y="141"/>
                  </a:lnTo>
                  <a:lnTo>
                    <a:pt x="75" y="140"/>
                  </a:lnTo>
                  <a:lnTo>
                    <a:pt x="77" y="140"/>
                  </a:lnTo>
                  <a:lnTo>
                    <a:pt x="75" y="139"/>
                  </a:lnTo>
                  <a:lnTo>
                    <a:pt x="77" y="140"/>
                  </a:lnTo>
                  <a:lnTo>
                    <a:pt x="75" y="140"/>
                  </a:lnTo>
                  <a:lnTo>
                    <a:pt x="74" y="140"/>
                  </a:lnTo>
                  <a:lnTo>
                    <a:pt x="75" y="139"/>
                  </a:lnTo>
                  <a:lnTo>
                    <a:pt x="75" y="137"/>
                  </a:lnTo>
                  <a:lnTo>
                    <a:pt x="77" y="137"/>
                  </a:lnTo>
                  <a:lnTo>
                    <a:pt x="77" y="136"/>
                  </a:lnTo>
                  <a:lnTo>
                    <a:pt x="78" y="136"/>
                  </a:lnTo>
                  <a:lnTo>
                    <a:pt x="78" y="135"/>
                  </a:lnTo>
                  <a:lnTo>
                    <a:pt x="77" y="136"/>
                  </a:lnTo>
                  <a:lnTo>
                    <a:pt x="77" y="137"/>
                  </a:lnTo>
                  <a:lnTo>
                    <a:pt x="75" y="137"/>
                  </a:lnTo>
                  <a:lnTo>
                    <a:pt x="75" y="139"/>
                  </a:lnTo>
                  <a:lnTo>
                    <a:pt x="74" y="139"/>
                  </a:lnTo>
                  <a:lnTo>
                    <a:pt x="74" y="140"/>
                  </a:lnTo>
                  <a:lnTo>
                    <a:pt x="74" y="141"/>
                  </a:lnTo>
                  <a:lnTo>
                    <a:pt x="73" y="141"/>
                  </a:lnTo>
                  <a:lnTo>
                    <a:pt x="73" y="140"/>
                  </a:lnTo>
                  <a:lnTo>
                    <a:pt x="73" y="139"/>
                  </a:lnTo>
                  <a:lnTo>
                    <a:pt x="72" y="139"/>
                  </a:lnTo>
                  <a:lnTo>
                    <a:pt x="72" y="137"/>
                  </a:lnTo>
                  <a:lnTo>
                    <a:pt x="73" y="137"/>
                  </a:lnTo>
                  <a:lnTo>
                    <a:pt x="73" y="136"/>
                  </a:lnTo>
                  <a:lnTo>
                    <a:pt x="72" y="136"/>
                  </a:lnTo>
                  <a:lnTo>
                    <a:pt x="70" y="136"/>
                  </a:lnTo>
                  <a:lnTo>
                    <a:pt x="70" y="135"/>
                  </a:lnTo>
                  <a:lnTo>
                    <a:pt x="70" y="134"/>
                  </a:lnTo>
                  <a:lnTo>
                    <a:pt x="70" y="135"/>
                  </a:lnTo>
                  <a:lnTo>
                    <a:pt x="72" y="135"/>
                  </a:lnTo>
                  <a:lnTo>
                    <a:pt x="73" y="134"/>
                  </a:lnTo>
                  <a:lnTo>
                    <a:pt x="72" y="134"/>
                  </a:lnTo>
                  <a:lnTo>
                    <a:pt x="70" y="132"/>
                  </a:lnTo>
                  <a:lnTo>
                    <a:pt x="72" y="132"/>
                  </a:lnTo>
                  <a:lnTo>
                    <a:pt x="73" y="132"/>
                  </a:lnTo>
                  <a:lnTo>
                    <a:pt x="73" y="131"/>
                  </a:lnTo>
                  <a:lnTo>
                    <a:pt x="73" y="130"/>
                  </a:lnTo>
                  <a:lnTo>
                    <a:pt x="73" y="128"/>
                  </a:lnTo>
                  <a:lnTo>
                    <a:pt x="74" y="127"/>
                  </a:lnTo>
                  <a:lnTo>
                    <a:pt x="74" y="126"/>
                  </a:lnTo>
                  <a:lnTo>
                    <a:pt x="75" y="126"/>
                  </a:lnTo>
                  <a:lnTo>
                    <a:pt x="75" y="125"/>
                  </a:lnTo>
                  <a:lnTo>
                    <a:pt x="77" y="125"/>
                  </a:lnTo>
                  <a:lnTo>
                    <a:pt x="78" y="125"/>
                  </a:lnTo>
                  <a:lnTo>
                    <a:pt x="78" y="126"/>
                  </a:lnTo>
                  <a:lnTo>
                    <a:pt x="79" y="126"/>
                  </a:lnTo>
                  <a:lnTo>
                    <a:pt x="78" y="126"/>
                  </a:lnTo>
                  <a:lnTo>
                    <a:pt x="79" y="126"/>
                  </a:lnTo>
                  <a:lnTo>
                    <a:pt x="79" y="125"/>
                  </a:lnTo>
                  <a:lnTo>
                    <a:pt x="78" y="125"/>
                  </a:lnTo>
                  <a:lnTo>
                    <a:pt x="79" y="125"/>
                  </a:lnTo>
                  <a:lnTo>
                    <a:pt x="78" y="125"/>
                  </a:lnTo>
                  <a:lnTo>
                    <a:pt x="78" y="123"/>
                  </a:lnTo>
                  <a:lnTo>
                    <a:pt x="79" y="122"/>
                  </a:lnTo>
                  <a:lnTo>
                    <a:pt x="78" y="122"/>
                  </a:lnTo>
                  <a:lnTo>
                    <a:pt x="78" y="123"/>
                  </a:lnTo>
                  <a:lnTo>
                    <a:pt x="78" y="122"/>
                  </a:lnTo>
                  <a:lnTo>
                    <a:pt x="77" y="122"/>
                  </a:lnTo>
                  <a:lnTo>
                    <a:pt x="78" y="122"/>
                  </a:lnTo>
                  <a:lnTo>
                    <a:pt x="77" y="122"/>
                  </a:lnTo>
                  <a:lnTo>
                    <a:pt x="78" y="122"/>
                  </a:lnTo>
                  <a:lnTo>
                    <a:pt x="78" y="121"/>
                  </a:lnTo>
                  <a:lnTo>
                    <a:pt x="77" y="121"/>
                  </a:lnTo>
                  <a:lnTo>
                    <a:pt x="78" y="121"/>
                  </a:lnTo>
                  <a:lnTo>
                    <a:pt x="77" y="121"/>
                  </a:lnTo>
                  <a:lnTo>
                    <a:pt x="78" y="121"/>
                  </a:lnTo>
                  <a:lnTo>
                    <a:pt x="78" y="120"/>
                  </a:lnTo>
                  <a:lnTo>
                    <a:pt x="78" y="118"/>
                  </a:lnTo>
                  <a:lnTo>
                    <a:pt x="79" y="118"/>
                  </a:lnTo>
                  <a:lnTo>
                    <a:pt x="81" y="118"/>
                  </a:lnTo>
                  <a:lnTo>
                    <a:pt x="79" y="117"/>
                  </a:lnTo>
                  <a:lnTo>
                    <a:pt x="79" y="116"/>
                  </a:lnTo>
                  <a:lnTo>
                    <a:pt x="81" y="116"/>
                  </a:lnTo>
                  <a:lnTo>
                    <a:pt x="82" y="116"/>
                  </a:lnTo>
                  <a:lnTo>
                    <a:pt x="83" y="116"/>
                  </a:lnTo>
                  <a:lnTo>
                    <a:pt x="84" y="116"/>
                  </a:lnTo>
                  <a:lnTo>
                    <a:pt x="84" y="117"/>
                  </a:lnTo>
                  <a:lnTo>
                    <a:pt x="84" y="118"/>
                  </a:lnTo>
                  <a:lnTo>
                    <a:pt x="83" y="118"/>
                  </a:lnTo>
                  <a:lnTo>
                    <a:pt x="84" y="118"/>
                  </a:lnTo>
                  <a:lnTo>
                    <a:pt x="84" y="117"/>
                  </a:lnTo>
                  <a:lnTo>
                    <a:pt x="86" y="117"/>
                  </a:lnTo>
                  <a:lnTo>
                    <a:pt x="86" y="118"/>
                  </a:lnTo>
                  <a:lnTo>
                    <a:pt x="87" y="118"/>
                  </a:lnTo>
                  <a:lnTo>
                    <a:pt x="88" y="117"/>
                  </a:lnTo>
                  <a:lnTo>
                    <a:pt x="88" y="116"/>
                  </a:lnTo>
                  <a:lnTo>
                    <a:pt x="89" y="116"/>
                  </a:lnTo>
                  <a:lnTo>
                    <a:pt x="91" y="113"/>
                  </a:lnTo>
                  <a:lnTo>
                    <a:pt x="92" y="113"/>
                  </a:lnTo>
                  <a:lnTo>
                    <a:pt x="92" y="112"/>
                  </a:lnTo>
                  <a:lnTo>
                    <a:pt x="91" y="112"/>
                  </a:lnTo>
                  <a:lnTo>
                    <a:pt x="92" y="112"/>
                  </a:lnTo>
                  <a:lnTo>
                    <a:pt x="93" y="113"/>
                  </a:lnTo>
                  <a:lnTo>
                    <a:pt x="92" y="113"/>
                  </a:lnTo>
                  <a:lnTo>
                    <a:pt x="93" y="113"/>
                  </a:lnTo>
                  <a:lnTo>
                    <a:pt x="95" y="113"/>
                  </a:lnTo>
                  <a:lnTo>
                    <a:pt x="96" y="113"/>
                  </a:lnTo>
                  <a:lnTo>
                    <a:pt x="97" y="113"/>
                  </a:lnTo>
                  <a:lnTo>
                    <a:pt x="98" y="112"/>
                  </a:lnTo>
                  <a:lnTo>
                    <a:pt x="98" y="111"/>
                  </a:lnTo>
                  <a:lnTo>
                    <a:pt x="100" y="111"/>
                  </a:lnTo>
                  <a:lnTo>
                    <a:pt x="100" y="109"/>
                  </a:lnTo>
                  <a:lnTo>
                    <a:pt x="100" y="108"/>
                  </a:lnTo>
                  <a:lnTo>
                    <a:pt x="98" y="106"/>
                  </a:lnTo>
                  <a:lnTo>
                    <a:pt x="98" y="104"/>
                  </a:lnTo>
                  <a:lnTo>
                    <a:pt x="98" y="103"/>
                  </a:lnTo>
                  <a:lnTo>
                    <a:pt x="97" y="102"/>
                  </a:lnTo>
                  <a:lnTo>
                    <a:pt x="96" y="100"/>
                  </a:lnTo>
                  <a:lnTo>
                    <a:pt x="96" y="102"/>
                  </a:lnTo>
                  <a:lnTo>
                    <a:pt x="96" y="100"/>
                  </a:lnTo>
                  <a:lnTo>
                    <a:pt x="96" y="99"/>
                  </a:lnTo>
                  <a:lnTo>
                    <a:pt x="97" y="100"/>
                  </a:lnTo>
                  <a:lnTo>
                    <a:pt x="98" y="100"/>
                  </a:lnTo>
                  <a:lnTo>
                    <a:pt x="98" y="99"/>
                  </a:lnTo>
                  <a:lnTo>
                    <a:pt x="100" y="99"/>
                  </a:lnTo>
                  <a:lnTo>
                    <a:pt x="100" y="98"/>
                  </a:lnTo>
                  <a:lnTo>
                    <a:pt x="100" y="97"/>
                  </a:lnTo>
                  <a:lnTo>
                    <a:pt x="98" y="97"/>
                  </a:lnTo>
                  <a:lnTo>
                    <a:pt x="98" y="95"/>
                  </a:lnTo>
                  <a:lnTo>
                    <a:pt x="97" y="95"/>
                  </a:lnTo>
                  <a:lnTo>
                    <a:pt x="98" y="95"/>
                  </a:lnTo>
                  <a:lnTo>
                    <a:pt x="98" y="94"/>
                  </a:lnTo>
                  <a:lnTo>
                    <a:pt x="97" y="94"/>
                  </a:lnTo>
                  <a:lnTo>
                    <a:pt x="97" y="95"/>
                  </a:lnTo>
                  <a:lnTo>
                    <a:pt x="97" y="97"/>
                  </a:lnTo>
                  <a:lnTo>
                    <a:pt x="96" y="97"/>
                  </a:lnTo>
                  <a:lnTo>
                    <a:pt x="95" y="97"/>
                  </a:lnTo>
                  <a:lnTo>
                    <a:pt x="93" y="97"/>
                  </a:lnTo>
                  <a:lnTo>
                    <a:pt x="93" y="98"/>
                  </a:lnTo>
                  <a:lnTo>
                    <a:pt x="93" y="97"/>
                  </a:lnTo>
                  <a:lnTo>
                    <a:pt x="95" y="97"/>
                  </a:lnTo>
                  <a:lnTo>
                    <a:pt x="93" y="97"/>
                  </a:lnTo>
                  <a:lnTo>
                    <a:pt x="93" y="98"/>
                  </a:lnTo>
                  <a:lnTo>
                    <a:pt x="92" y="98"/>
                  </a:lnTo>
                  <a:lnTo>
                    <a:pt x="92" y="99"/>
                  </a:lnTo>
                  <a:lnTo>
                    <a:pt x="91" y="99"/>
                  </a:lnTo>
                  <a:lnTo>
                    <a:pt x="89" y="99"/>
                  </a:lnTo>
                  <a:lnTo>
                    <a:pt x="89" y="100"/>
                  </a:lnTo>
                  <a:lnTo>
                    <a:pt x="89" y="102"/>
                  </a:lnTo>
                  <a:lnTo>
                    <a:pt x="88" y="102"/>
                  </a:lnTo>
                  <a:lnTo>
                    <a:pt x="88" y="100"/>
                  </a:lnTo>
                  <a:lnTo>
                    <a:pt x="88" y="99"/>
                  </a:lnTo>
                  <a:lnTo>
                    <a:pt x="87" y="99"/>
                  </a:lnTo>
                  <a:lnTo>
                    <a:pt x="87" y="98"/>
                  </a:lnTo>
                  <a:lnTo>
                    <a:pt x="86" y="98"/>
                  </a:lnTo>
                  <a:lnTo>
                    <a:pt x="86" y="99"/>
                  </a:lnTo>
                  <a:lnTo>
                    <a:pt x="87" y="99"/>
                  </a:lnTo>
                  <a:lnTo>
                    <a:pt x="87" y="100"/>
                  </a:lnTo>
                  <a:lnTo>
                    <a:pt x="87" y="102"/>
                  </a:lnTo>
                  <a:lnTo>
                    <a:pt x="87" y="100"/>
                  </a:lnTo>
                  <a:lnTo>
                    <a:pt x="86" y="100"/>
                  </a:lnTo>
                  <a:lnTo>
                    <a:pt x="84" y="99"/>
                  </a:lnTo>
                  <a:lnTo>
                    <a:pt x="83" y="99"/>
                  </a:lnTo>
                  <a:lnTo>
                    <a:pt x="82" y="99"/>
                  </a:lnTo>
                  <a:lnTo>
                    <a:pt x="81" y="99"/>
                  </a:lnTo>
                  <a:lnTo>
                    <a:pt x="78" y="100"/>
                  </a:lnTo>
                  <a:lnTo>
                    <a:pt x="77" y="100"/>
                  </a:lnTo>
                  <a:lnTo>
                    <a:pt x="77" y="99"/>
                  </a:lnTo>
                  <a:lnTo>
                    <a:pt x="77" y="100"/>
                  </a:lnTo>
                  <a:lnTo>
                    <a:pt x="78" y="100"/>
                  </a:lnTo>
                  <a:lnTo>
                    <a:pt x="77" y="100"/>
                  </a:lnTo>
                  <a:lnTo>
                    <a:pt x="74" y="100"/>
                  </a:lnTo>
                  <a:lnTo>
                    <a:pt x="72" y="99"/>
                  </a:lnTo>
                  <a:lnTo>
                    <a:pt x="70" y="99"/>
                  </a:lnTo>
                  <a:lnTo>
                    <a:pt x="69" y="98"/>
                  </a:lnTo>
                  <a:lnTo>
                    <a:pt x="69" y="97"/>
                  </a:lnTo>
                  <a:lnTo>
                    <a:pt x="69" y="95"/>
                  </a:lnTo>
                  <a:lnTo>
                    <a:pt x="69" y="94"/>
                  </a:lnTo>
                  <a:lnTo>
                    <a:pt x="68" y="94"/>
                  </a:lnTo>
                  <a:lnTo>
                    <a:pt x="69" y="95"/>
                  </a:lnTo>
                  <a:lnTo>
                    <a:pt x="68" y="94"/>
                  </a:lnTo>
                  <a:lnTo>
                    <a:pt x="68" y="93"/>
                  </a:lnTo>
                  <a:lnTo>
                    <a:pt x="67" y="93"/>
                  </a:lnTo>
                  <a:lnTo>
                    <a:pt x="67" y="92"/>
                  </a:lnTo>
                  <a:lnTo>
                    <a:pt x="67" y="90"/>
                  </a:lnTo>
                  <a:lnTo>
                    <a:pt x="67" y="92"/>
                  </a:lnTo>
                  <a:lnTo>
                    <a:pt x="67" y="93"/>
                  </a:lnTo>
                  <a:lnTo>
                    <a:pt x="68" y="93"/>
                  </a:lnTo>
                  <a:lnTo>
                    <a:pt x="68" y="92"/>
                  </a:lnTo>
                  <a:lnTo>
                    <a:pt x="69" y="92"/>
                  </a:lnTo>
                  <a:lnTo>
                    <a:pt x="69" y="90"/>
                  </a:lnTo>
                  <a:lnTo>
                    <a:pt x="70" y="90"/>
                  </a:lnTo>
                  <a:lnTo>
                    <a:pt x="72" y="90"/>
                  </a:lnTo>
                  <a:lnTo>
                    <a:pt x="70" y="90"/>
                  </a:lnTo>
                  <a:lnTo>
                    <a:pt x="69" y="90"/>
                  </a:lnTo>
                  <a:lnTo>
                    <a:pt x="69" y="89"/>
                  </a:lnTo>
                  <a:lnTo>
                    <a:pt x="68" y="89"/>
                  </a:lnTo>
                  <a:lnTo>
                    <a:pt x="67" y="89"/>
                  </a:lnTo>
                  <a:lnTo>
                    <a:pt x="68" y="89"/>
                  </a:lnTo>
                  <a:lnTo>
                    <a:pt x="67" y="89"/>
                  </a:lnTo>
                  <a:lnTo>
                    <a:pt x="65" y="89"/>
                  </a:lnTo>
                  <a:lnTo>
                    <a:pt x="64" y="89"/>
                  </a:lnTo>
                  <a:lnTo>
                    <a:pt x="63" y="88"/>
                  </a:lnTo>
                  <a:lnTo>
                    <a:pt x="61" y="88"/>
                  </a:lnTo>
                  <a:lnTo>
                    <a:pt x="61" y="86"/>
                  </a:lnTo>
                  <a:lnTo>
                    <a:pt x="60" y="86"/>
                  </a:lnTo>
                  <a:lnTo>
                    <a:pt x="60" y="85"/>
                  </a:lnTo>
                  <a:lnTo>
                    <a:pt x="60" y="84"/>
                  </a:lnTo>
                  <a:lnTo>
                    <a:pt x="61" y="84"/>
                  </a:lnTo>
                  <a:lnTo>
                    <a:pt x="60" y="84"/>
                  </a:lnTo>
                  <a:lnTo>
                    <a:pt x="60" y="85"/>
                  </a:lnTo>
                  <a:lnTo>
                    <a:pt x="61" y="85"/>
                  </a:lnTo>
                  <a:lnTo>
                    <a:pt x="61" y="84"/>
                  </a:lnTo>
                  <a:lnTo>
                    <a:pt x="63" y="84"/>
                  </a:lnTo>
                  <a:lnTo>
                    <a:pt x="63" y="83"/>
                  </a:lnTo>
                  <a:lnTo>
                    <a:pt x="63" y="84"/>
                  </a:lnTo>
                  <a:lnTo>
                    <a:pt x="63" y="83"/>
                  </a:lnTo>
                  <a:lnTo>
                    <a:pt x="64" y="83"/>
                  </a:lnTo>
                  <a:lnTo>
                    <a:pt x="65" y="83"/>
                  </a:lnTo>
                  <a:lnTo>
                    <a:pt x="65" y="81"/>
                  </a:lnTo>
                  <a:lnTo>
                    <a:pt x="67" y="81"/>
                  </a:lnTo>
                  <a:lnTo>
                    <a:pt x="67" y="80"/>
                  </a:lnTo>
                  <a:lnTo>
                    <a:pt x="67" y="81"/>
                  </a:lnTo>
                  <a:lnTo>
                    <a:pt x="67" y="80"/>
                  </a:lnTo>
                  <a:lnTo>
                    <a:pt x="68" y="80"/>
                  </a:lnTo>
                  <a:lnTo>
                    <a:pt x="68" y="79"/>
                  </a:lnTo>
                  <a:lnTo>
                    <a:pt x="69" y="79"/>
                  </a:lnTo>
                  <a:lnTo>
                    <a:pt x="70" y="79"/>
                  </a:lnTo>
                  <a:lnTo>
                    <a:pt x="73" y="79"/>
                  </a:lnTo>
                  <a:lnTo>
                    <a:pt x="74" y="79"/>
                  </a:lnTo>
                  <a:lnTo>
                    <a:pt x="73" y="79"/>
                  </a:lnTo>
                  <a:lnTo>
                    <a:pt x="73" y="78"/>
                  </a:lnTo>
                  <a:lnTo>
                    <a:pt x="72" y="78"/>
                  </a:lnTo>
                  <a:lnTo>
                    <a:pt x="72" y="76"/>
                  </a:lnTo>
                  <a:lnTo>
                    <a:pt x="73" y="76"/>
                  </a:lnTo>
                  <a:lnTo>
                    <a:pt x="74" y="75"/>
                  </a:lnTo>
                  <a:lnTo>
                    <a:pt x="75" y="75"/>
                  </a:lnTo>
                  <a:lnTo>
                    <a:pt x="77" y="75"/>
                  </a:lnTo>
                  <a:lnTo>
                    <a:pt x="77" y="74"/>
                  </a:lnTo>
                  <a:lnTo>
                    <a:pt x="78" y="74"/>
                  </a:lnTo>
                  <a:lnTo>
                    <a:pt x="79" y="72"/>
                  </a:lnTo>
                  <a:lnTo>
                    <a:pt x="81" y="72"/>
                  </a:lnTo>
                  <a:lnTo>
                    <a:pt x="82" y="72"/>
                  </a:lnTo>
                  <a:lnTo>
                    <a:pt x="83" y="72"/>
                  </a:lnTo>
                  <a:lnTo>
                    <a:pt x="84" y="72"/>
                  </a:lnTo>
                  <a:lnTo>
                    <a:pt x="83" y="72"/>
                  </a:lnTo>
                  <a:lnTo>
                    <a:pt x="83" y="74"/>
                  </a:lnTo>
                  <a:lnTo>
                    <a:pt x="83" y="75"/>
                  </a:lnTo>
                  <a:lnTo>
                    <a:pt x="83" y="76"/>
                  </a:lnTo>
                  <a:lnTo>
                    <a:pt x="83" y="78"/>
                  </a:lnTo>
                  <a:lnTo>
                    <a:pt x="82" y="78"/>
                  </a:lnTo>
                  <a:lnTo>
                    <a:pt x="81" y="78"/>
                  </a:lnTo>
                  <a:lnTo>
                    <a:pt x="82" y="78"/>
                  </a:lnTo>
                  <a:lnTo>
                    <a:pt x="82" y="79"/>
                  </a:lnTo>
                  <a:lnTo>
                    <a:pt x="82" y="78"/>
                  </a:lnTo>
                  <a:lnTo>
                    <a:pt x="83" y="78"/>
                  </a:lnTo>
                  <a:lnTo>
                    <a:pt x="83" y="79"/>
                  </a:lnTo>
                  <a:lnTo>
                    <a:pt x="83" y="80"/>
                  </a:lnTo>
                  <a:lnTo>
                    <a:pt x="84" y="80"/>
                  </a:lnTo>
                  <a:lnTo>
                    <a:pt x="86" y="79"/>
                  </a:lnTo>
                  <a:lnTo>
                    <a:pt x="86" y="80"/>
                  </a:lnTo>
                  <a:lnTo>
                    <a:pt x="87" y="80"/>
                  </a:lnTo>
                  <a:lnTo>
                    <a:pt x="88" y="79"/>
                  </a:lnTo>
                  <a:lnTo>
                    <a:pt x="89" y="79"/>
                  </a:lnTo>
                  <a:lnTo>
                    <a:pt x="89" y="80"/>
                  </a:lnTo>
                  <a:lnTo>
                    <a:pt x="91" y="80"/>
                  </a:lnTo>
                  <a:lnTo>
                    <a:pt x="92" y="80"/>
                  </a:lnTo>
                  <a:lnTo>
                    <a:pt x="93" y="80"/>
                  </a:lnTo>
                  <a:lnTo>
                    <a:pt x="93" y="81"/>
                  </a:lnTo>
                  <a:lnTo>
                    <a:pt x="95" y="81"/>
                  </a:lnTo>
                  <a:lnTo>
                    <a:pt x="93" y="80"/>
                  </a:lnTo>
                  <a:lnTo>
                    <a:pt x="95" y="80"/>
                  </a:lnTo>
                  <a:lnTo>
                    <a:pt x="95" y="79"/>
                  </a:lnTo>
                  <a:lnTo>
                    <a:pt x="95" y="78"/>
                  </a:lnTo>
                  <a:lnTo>
                    <a:pt x="96" y="78"/>
                  </a:lnTo>
                  <a:lnTo>
                    <a:pt x="97" y="78"/>
                  </a:lnTo>
                  <a:lnTo>
                    <a:pt x="96" y="78"/>
                  </a:lnTo>
                  <a:lnTo>
                    <a:pt x="97" y="78"/>
                  </a:lnTo>
                  <a:lnTo>
                    <a:pt x="98" y="78"/>
                  </a:lnTo>
                  <a:lnTo>
                    <a:pt x="98" y="79"/>
                  </a:lnTo>
                  <a:lnTo>
                    <a:pt x="97" y="79"/>
                  </a:lnTo>
                  <a:lnTo>
                    <a:pt x="98" y="79"/>
                  </a:lnTo>
                  <a:lnTo>
                    <a:pt x="98" y="78"/>
                  </a:lnTo>
                  <a:lnTo>
                    <a:pt x="98" y="76"/>
                  </a:lnTo>
                  <a:lnTo>
                    <a:pt x="97" y="76"/>
                  </a:lnTo>
                  <a:lnTo>
                    <a:pt x="97" y="75"/>
                  </a:lnTo>
                  <a:lnTo>
                    <a:pt x="96" y="75"/>
                  </a:lnTo>
                  <a:lnTo>
                    <a:pt x="95" y="75"/>
                  </a:lnTo>
                  <a:lnTo>
                    <a:pt x="93" y="76"/>
                  </a:lnTo>
                  <a:lnTo>
                    <a:pt x="93" y="78"/>
                  </a:lnTo>
                  <a:lnTo>
                    <a:pt x="93" y="76"/>
                  </a:lnTo>
                  <a:lnTo>
                    <a:pt x="93" y="75"/>
                  </a:lnTo>
                  <a:lnTo>
                    <a:pt x="93" y="74"/>
                  </a:lnTo>
                  <a:lnTo>
                    <a:pt x="92" y="72"/>
                  </a:lnTo>
                  <a:lnTo>
                    <a:pt x="92" y="71"/>
                  </a:lnTo>
                  <a:lnTo>
                    <a:pt x="91" y="71"/>
                  </a:lnTo>
                  <a:lnTo>
                    <a:pt x="91" y="70"/>
                  </a:lnTo>
                  <a:lnTo>
                    <a:pt x="89" y="70"/>
                  </a:lnTo>
                  <a:lnTo>
                    <a:pt x="89" y="69"/>
                  </a:lnTo>
                  <a:lnTo>
                    <a:pt x="89" y="70"/>
                  </a:lnTo>
                  <a:lnTo>
                    <a:pt x="89" y="69"/>
                  </a:lnTo>
                  <a:lnTo>
                    <a:pt x="91" y="69"/>
                  </a:lnTo>
                  <a:lnTo>
                    <a:pt x="91" y="67"/>
                  </a:lnTo>
                  <a:lnTo>
                    <a:pt x="91" y="69"/>
                  </a:lnTo>
                  <a:lnTo>
                    <a:pt x="91" y="67"/>
                  </a:lnTo>
                  <a:lnTo>
                    <a:pt x="92" y="67"/>
                  </a:lnTo>
                  <a:lnTo>
                    <a:pt x="92" y="69"/>
                  </a:lnTo>
                  <a:lnTo>
                    <a:pt x="92" y="70"/>
                  </a:lnTo>
                  <a:lnTo>
                    <a:pt x="93" y="70"/>
                  </a:lnTo>
                  <a:lnTo>
                    <a:pt x="93" y="71"/>
                  </a:lnTo>
                  <a:lnTo>
                    <a:pt x="92" y="71"/>
                  </a:lnTo>
                  <a:lnTo>
                    <a:pt x="92" y="72"/>
                  </a:lnTo>
                  <a:lnTo>
                    <a:pt x="93" y="72"/>
                  </a:lnTo>
                  <a:lnTo>
                    <a:pt x="93" y="74"/>
                  </a:lnTo>
                  <a:lnTo>
                    <a:pt x="95" y="75"/>
                  </a:lnTo>
                  <a:lnTo>
                    <a:pt x="96" y="75"/>
                  </a:lnTo>
                  <a:lnTo>
                    <a:pt x="96" y="74"/>
                  </a:lnTo>
                  <a:lnTo>
                    <a:pt x="97" y="74"/>
                  </a:lnTo>
                  <a:lnTo>
                    <a:pt x="98" y="74"/>
                  </a:lnTo>
                  <a:lnTo>
                    <a:pt x="98" y="75"/>
                  </a:lnTo>
                  <a:lnTo>
                    <a:pt x="100" y="76"/>
                  </a:lnTo>
                  <a:lnTo>
                    <a:pt x="101" y="76"/>
                  </a:lnTo>
                  <a:lnTo>
                    <a:pt x="101" y="75"/>
                  </a:lnTo>
                  <a:lnTo>
                    <a:pt x="102" y="75"/>
                  </a:lnTo>
                  <a:lnTo>
                    <a:pt x="102" y="74"/>
                  </a:lnTo>
                  <a:lnTo>
                    <a:pt x="102" y="72"/>
                  </a:lnTo>
                  <a:lnTo>
                    <a:pt x="101" y="72"/>
                  </a:lnTo>
                  <a:lnTo>
                    <a:pt x="100" y="72"/>
                  </a:lnTo>
                  <a:lnTo>
                    <a:pt x="100" y="71"/>
                  </a:lnTo>
                  <a:lnTo>
                    <a:pt x="98" y="72"/>
                  </a:lnTo>
                  <a:lnTo>
                    <a:pt x="97" y="72"/>
                  </a:lnTo>
                  <a:lnTo>
                    <a:pt x="97" y="74"/>
                  </a:lnTo>
                  <a:lnTo>
                    <a:pt x="96" y="74"/>
                  </a:lnTo>
                  <a:lnTo>
                    <a:pt x="96" y="72"/>
                  </a:lnTo>
                  <a:lnTo>
                    <a:pt x="95" y="72"/>
                  </a:lnTo>
                  <a:lnTo>
                    <a:pt x="93" y="71"/>
                  </a:lnTo>
                  <a:lnTo>
                    <a:pt x="93" y="70"/>
                  </a:lnTo>
                  <a:lnTo>
                    <a:pt x="95" y="70"/>
                  </a:lnTo>
                  <a:lnTo>
                    <a:pt x="95" y="69"/>
                  </a:lnTo>
                  <a:lnTo>
                    <a:pt x="95" y="67"/>
                  </a:lnTo>
                  <a:lnTo>
                    <a:pt x="96" y="67"/>
                  </a:lnTo>
                  <a:lnTo>
                    <a:pt x="95" y="67"/>
                  </a:lnTo>
                  <a:lnTo>
                    <a:pt x="95" y="66"/>
                  </a:lnTo>
                  <a:lnTo>
                    <a:pt x="95" y="67"/>
                  </a:lnTo>
                  <a:lnTo>
                    <a:pt x="95" y="66"/>
                  </a:lnTo>
                  <a:lnTo>
                    <a:pt x="93" y="66"/>
                  </a:lnTo>
                  <a:lnTo>
                    <a:pt x="92" y="67"/>
                  </a:lnTo>
                  <a:lnTo>
                    <a:pt x="92" y="66"/>
                  </a:lnTo>
                  <a:lnTo>
                    <a:pt x="91" y="66"/>
                  </a:lnTo>
                  <a:lnTo>
                    <a:pt x="92" y="66"/>
                  </a:lnTo>
                  <a:lnTo>
                    <a:pt x="91" y="66"/>
                  </a:lnTo>
                  <a:lnTo>
                    <a:pt x="92" y="67"/>
                  </a:lnTo>
                  <a:lnTo>
                    <a:pt x="91" y="67"/>
                  </a:lnTo>
                  <a:lnTo>
                    <a:pt x="91" y="66"/>
                  </a:lnTo>
                  <a:lnTo>
                    <a:pt x="91" y="65"/>
                  </a:lnTo>
                  <a:lnTo>
                    <a:pt x="91" y="66"/>
                  </a:lnTo>
                  <a:lnTo>
                    <a:pt x="89" y="67"/>
                  </a:lnTo>
                  <a:lnTo>
                    <a:pt x="89" y="66"/>
                  </a:lnTo>
                  <a:lnTo>
                    <a:pt x="88" y="66"/>
                  </a:lnTo>
                  <a:lnTo>
                    <a:pt x="88" y="67"/>
                  </a:lnTo>
                  <a:lnTo>
                    <a:pt x="87" y="66"/>
                  </a:lnTo>
                  <a:lnTo>
                    <a:pt x="86" y="66"/>
                  </a:lnTo>
                  <a:lnTo>
                    <a:pt x="84" y="66"/>
                  </a:lnTo>
                  <a:lnTo>
                    <a:pt x="83" y="66"/>
                  </a:lnTo>
                  <a:lnTo>
                    <a:pt x="83" y="65"/>
                  </a:lnTo>
                  <a:lnTo>
                    <a:pt x="83" y="64"/>
                  </a:lnTo>
                  <a:lnTo>
                    <a:pt x="83" y="62"/>
                  </a:lnTo>
                  <a:lnTo>
                    <a:pt x="82" y="60"/>
                  </a:lnTo>
                  <a:lnTo>
                    <a:pt x="82" y="58"/>
                  </a:lnTo>
                  <a:lnTo>
                    <a:pt x="79" y="57"/>
                  </a:lnTo>
                  <a:lnTo>
                    <a:pt x="79" y="56"/>
                  </a:lnTo>
                  <a:lnTo>
                    <a:pt x="78" y="56"/>
                  </a:lnTo>
                  <a:lnTo>
                    <a:pt x="78" y="55"/>
                  </a:lnTo>
                  <a:lnTo>
                    <a:pt x="78" y="56"/>
                  </a:lnTo>
                  <a:lnTo>
                    <a:pt x="78" y="55"/>
                  </a:lnTo>
                  <a:lnTo>
                    <a:pt x="77" y="53"/>
                  </a:lnTo>
                  <a:lnTo>
                    <a:pt x="75" y="53"/>
                  </a:lnTo>
                  <a:lnTo>
                    <a:pt x="74" y="52"/>
                  </a:lnTo>
                  <a:lnTo>
                    <a:pt x="73" y="52"/>
                  </a:lnTo>
                  <a:lnTo>
                    <a:pt x="73" y="51"/>
                  </a:lnTo>
                  <a:lnTo>
                    <a:pt x="72" y="51"/>
                  </a:lnTo>
                  <a:lnTo>
                    <a:pt x="72" y="50"/>
                  </a:lnTo>
                  <a:lnTo>
                    <a:pt x="70" y="50"/>
                  </a:lnTo>
                  <a:lnTo>
                    <a:pt x="69" y="48"/>
                  </a:lnTo>
                  <a:lnTo>
                    <a:pt x="68" y="48"/>
                  </a:lnTo>
                  <a:lnTo>
                    <a:pt x="67" y="48"/>
                  </a:lnTo>
                  <a:lnTo>
                    <a:pt x="68" y="47"/>
                  </a:lnTo>
                  <a:lnTo>
                    <a:pt x="69" y="47"/>
                  </a:lnTo>
                  <a:lnTo>
                    <a:pt x="68" y="47"/>
                  </a:lnTo>
                  <a:lnTo>
                    <a:pt x="67" y="47"/>
                  </a:lnTo>
                  <a:lnTo>
                    <a:pt x="68" y="48"/>
                  </a:lnTo>
                  <a:lnTo>
                    <a:pt x="69" y="47"/>
                  </a:lnTo>
                  <a:lnTo>
                    <a:pt x="69" y="46"/>
                  </a:lnTo>
                  <a:lnTo>
                    <a:pt x="69" y="44"/>
                  </a:lnTo>
                  <a:lnTo>
                    <a:pt x="70" y="44"/>
                  </a:lnTo>
                  <a:lnTo>
                    <a:pt x="70" y="43"/>
                  </a:lnTo>
                  <a:lnTo>
                    <a:pt x="70" y="42"/>
                  </a:lnTo>
                  <a:lnTo>
                    <a:pt x="70" y="41"/>
                  </a:lnTo>
                  <a:lnTo>
                    <a:pt x="70" y="39"/>
                  </a:lnTo>
                  <a:lnTo>
                    <a:pt x="72" y="41"/>
                  </a:lnTo>
                  <a:lnTo>
                    <a:pt x="72" y="39"/>
                  </a:lnTo>
                  <a:lnTo>
                    <a:pt x="73" y="41"/>
                  </a:lnTo>
                  <a:lnTo>
                    <a:pt x="75" y="39"/>
                  </a:lnTo>
                  <a:lnTo>
                    <a:pt x="77" y="39"/>
                  </a:lnTo>
                  <a:lnTo>
                    <a:pt x="78" y="39"/>
                  </a:lnTo>
                  <a:lnTo>
                    <a:pt x="81" y="39"/>
                  </a:lnTo>
                  <a:lnTo>
                    <a:pt x="82" y="39"/>
                  </a:lnTo>
                  <a:lnTo>
                    <a:pt x="82" y="38"/>
                  </a:lnTo>
                  <a:lnTo>
                    <a:pt x="83" y="38"/>
                  </a:lnTo>
                  <a:lnTo>
                    <a:pt x="83" y="37"/>
                  </a:lnTo>
                  <a:lnTo>
                    <a:pt x="84" y="37"/>
                  </a:lnTo>
                  <a:lnTo>
                    <a:pt x="86" y="33"/>
                  </a:lnTo>
                  <a:lnTo>
                    <a:pt x="87" y="32"/>
                  </a:lnTo>
                  <a:lnTo>
                    <a:pt x="86" y="33"/>
                  </a:lnTo>
                  <a:lnTo>
                    <a:pt x="87" y="33"/>
                  </a:lnTo>
                  <a:lnTo>
                    <a:pt x="87" y="32"/>
                  </a:lnTo>
                  <a:lnTo>
                    <a:pt x="87" y="30"/>
                  </a:lnTo>
                  <a:lnTo>
                    <a:pt x="87" y="29"/>
                  </a:lnTo>
                  <a:lnTo>
                    <a:pt x="87" y="28"/>
                  </a:lnTo>
                  <a:lnTo>
                    <a:pt x="88" y="28"/>
                  </a:lnTo>
                  <a:lnTo>
                    <a:pt x="88" y="27"/>
                  </a:lnTo>
                  <a:lnTo>
                    <a:pt x="87" y="27"/>
                  </a:lnTo>
                  <a:lnTo>
                    <a:pt x="88" y="27"/>
                  </a:lnTo>
                  <a:lnTo>
                    <a:pt x="88" y="25"/>
                  </a:lnTo>
                  <a:lnTo>
                    <a:pt x="89" y="24"/>
                  </a:lnTo>
                  <a:lnTo>
                    <a:pt x="89" y="23"/>
                  </a:lnTo>
                  <a:lnTo>
                    <a:pt x="91" y="23"/>
                  </a:lnTo>
                  <a:lnTo>
                    <a:pt x="91" y="21"/>
                  </a:lnTo>
                  <a:lnTo>
                    <a:pt x="91" y="20"/>
                  </a:lnTo>
                  <a:lnTo>
                    <a:pt x="92" y="20"/>
                  </a:lnTo>
                  <a:lnTo>
                    <a:pt x="92" y="19"/>
                  </a:lnTo>
                  <a:lnTo>
                    <a:pt x="93" y="19"/>
                  </a:lnTo>
                  <a:lnTo>
                    <a:pt x="93" y="18"/>
                  </a:lnTo>
                  <a:lnTo>
                    <a:pt x="95" y="18"/>
                  </a:lnTo>
                  <a:lnTo>
                    <a:pt x="95" y="19"/>
                  </a:lnTo>
                  <a:lnTo>
                    <a:pt x="93" y="19"/>
                  </a:lnTo>
                  <a:lnTo>
                    <a:pt x="95" y="19"/>
                  </a:lnTo>
                  <a:lnTo>
                    <a:pt x="93" y="19"/>
                  </a:lnTo>
                  <a:lnTo>
                    <a:pt x="93" y="20"/>
                  </a:lnTo>
                  <a:lnTo>
                    <a:pt x="93" y="19"/>
                  </a:lnTo>
                  <a:lnTo>
                    <a:pt x="92" y="20"/>
                  </a:lnTo>
                  <a:lnTo>
                    <a:pt x="93" y="20"/>
                  </a:lnTo>
                  <a:lnTo>
                    <a:pt x="95" y="19"/>
                  </a:lnTo>
                  <a:lnTo>
                    <a:pt x="97" y="19"/>
                  </a:lnTo>
                  <a:lnTo>
                    <a:pt x="97" y="18"/>
                  </a:lnTo>
                  <a:lnTo>
                    <a:pt x="98" y="18"/>
                  </a:lnTo>
                  <a:lnTo>
                    <a:pt x="100" y="16"/>
                  </a:lnTo>
                  <a:lnTo>
                    <a:pt x="101" y="15"/>
                  </a:lnTo>
                  <a:lnTo>
                    <a:pt x="100" y="15"/>
                  </a:lnTo>
                  <a:lnTo>
                    <a:pt x="100" y="16"/>
                  </a:lnTo>
                  <a:lnTo>
                    <a:pt x="100" y="15"/>
                  </a:lnTo>
                  <a:lnTo>
                    <a:pt x="101" y="15"/>
                  </a:lnTo>
                  <a:lnTo>
                    <a:pt x="102" y="13"/>
                  </a:lnTo>
                  <a:lnTo>
                    <a:pt x="103" y="13"/>
                  </a:lnTo>
                  <a:lnTo>
                    <a:pt x="105" y="13"/>
                  </a:lnTo>
                  <a:lnTo>
                    <a:pt x="105" y="14"/>
                  </a:lnTo>
                  <a:lnTo>
                    <a:pt x="103" y="14"/>
                  </a:lnTo>
                  <a:lnTo>
                    <a:pt x="103" y="15"/>
                  </a:lnTo>
                  <a:lnTo>
                    <a:pt x="102" y="15"/>
                  </a:lnTo>
                  <a:lnTo>
                    <a:pt x="103" y="15"/>
                  </a:lnTo>
                  <a:lnTo>
                    <a:pt x="105" y="15"/>
                  </a:lnTo>
                  <a:lnTo>
                    <a:pt x="103" y="15"/>
                  </a:lnTo>
                  <a:lnTo>
                    <a:pt x="103" y="16"/>
                  </a:lnTo>
                  <a:lnTo>
                    <a:pt x="103" y="18"/>
                  </a:lnTo>
                  <a:lnTo>
                    <a:pt x="103" y="16"/>
                  </a:lnTo>
                  <a:lnTo>
                    <a:pt x="105" y="16"/>
                  </a:lnTo>
                  <a:lnTo>
                    <a:pt x="105" y="18"/>
                  </a:lnTo>
                  <a:lnTo>
                    <a:pt x="105" y="19"/>
                  </a:lnTo>
                  <a:lnTo>
                    <a:pt x="105" y="18"/>
                  </a:lnTo>
                  <a:lnTo>
                    <a:pt x="105" y="16"/>
                  </a:lnTo>
                  <a:lnTo>
                    <a:pt x="105" y="15"/>
                  </a:lnTo>
                  <a:lnTo>
                    <a:pt x="105" y="14"/>
                  </a:lnTo>
                  <a:lnTo>
                    <a:pt x="105" y="15"/>
                  </a:lnTo>
                  <a:lnTo>
                    <a:pt x="106" y="15"/>
                  </a:lnTo>
                  <a:lnTo>
                    <a:pt x="106" y="14"/>
                  </a:lnTo>
                  <a:lnTo>
                    <a:pt x="107" y="14"/>
                  </a:lnTo>
                  <a:lnTo>
                    <a:pt x="107" y="15"/>
                  </a:lnTo>
                  <a:lnTo>
                    <a:pt x="107" y="14"/>
                  </a:lnTo>
                  <a:lnTo>
                    <a:pt x="106" y="14"/>
                  </a:lnTo>
                  <a:lnTo>
                    <a:pt x="106" y="15"/>
                  </a:lnTo>
                  <a:lnTo>
                    <a:pt x="105" y="14"/>
                  </a:lnTo>
                  <a:lnTo>
                    <a:pt x="105" y="13"/>
                  </a:lnTo>
                  <a:lnTo>
                    <a:pt x="103" y="13"/>
                  </a:lnTo>
                  <a:lnTo>
                    <a:pt x="105" y="11"/>
                  </a:lnTo>
                  <a:lnTo>
                    <a:pt x="106" y="10"/>
                  </a:lnTo>
                  <a:lnTo>
                    <a:pt x="106" y="9"/>
                  </a:lnTo>
                  <a:lnTo>
                    <a:pt x="107" y="9"/>
                  </a:lnTo>
                  <a:lnTo>
                    <a:pt x="109" y="7"/>
                  </a:lnTo>
                  <a:lnTo>
                    <a:pt x="109" y="9"/>
                  </a:lnTo>
                  <a:lnTo>
                    <a:pt x="107" y="9"/>
                  </a:lnTo>
                  <a:lnTo>
                    <a:pt x="109" y="9"/>
                  </a:lnTo>
                  <a:lnTo>
                    <a:pt x="107" y="9"/>
                  </a:lnTo>
                  <a:lnTo>
                    <a:pt x="107" y="10"/>
                  </a:lnTo>
                  <a:lnTo>
                    <a:pt x="107" y="11"/>
                  </a:lnTo>
                  <a:lnTo>
                    <a:pt x="109" y="11"/>
                  </a:lnTo>
                  <a:lnTo>
                    <a:pt x="107" y="10"/>
                  </a:lnTo>
                  <a:lnTo>
                    <a:pt x="109" y="10"/>
                  </a:lnTo>
                  <a:lnTo>
                    <a:pt x="110" y="10"/>
                  </a:lnTo>
                  <a:lnTo>
                    <a:pt x="109" y="10"/>
                  </a:lnTo>
                  <a:lnTo>
                    <a:pt x="109" y="9"/>
                  </a:lnTo>
                  <a:lnTo>
                    <a:pt x="111" y="10"/>
                  </a:lnTo>
                  <a:lnTo>
                    <a:pt x="112" y="9"/>
                  </a:lnTo>
                  <a:lnTo>
                    <a:pt x="115" y="9"/>
                  </a:lnTo>
                  <a:lnTo>
                    <a:pt x="116" y="7"/>
                  </a:lnTo>
                  <a:lnTo>
                    <a:pt x="117" y="7"/>
                  </a:lnTo>
                  <a:lnTo>
                    <a:pt x="119" y="5"/>
                  </a:lnTo>
                  <a:lnTo>
                    <a:pt x="120" y="4"/>
                  </a:lnTo>
                  <a:lnTo>
                    <a:pt x="120" y="2"/>
                  </a:lnTo>
                  <a:lnTo>
                    <a:pt x="121" y="1"/>
                  </a:lnTo>
                  <a:lnTo>
                    <a:pt x="121" y="0"/>
                  </a:lnTo>
                  <a:lnTo>
                    <a:pt x="123" y="0"/>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4" name="Freeform 3117"/>
            <p:cNvSpPr>
              <a:spLocks noEditPoints="1"/>
            </p:cNvSpPr>
            <p:nvPr/>
          </p:nvSpPr>
          <p:spPr bwMode="auto">
            <a:xfrm>
              <a:off x="4368800" y="3576854"/>
              <a:ext cx="122238" cy="122238"/>
            </a:xfrm>
            <a:custGeom>
              <a:avLst/>
              <a:gdLst>
                <a:gd name="T0" fmla="*/ 77 w 77"/>
                <a:gd name="T1" fmla="*/ 74 h 77"/>
                <a:gd name="T2" fmla="*/ 74 w 77"/>
                <a:gd name="T3" fmla="*/ 74 h 77"/>
                <a:gd name="T4" fmla="*/ 74 w 77"/>
                <a:gd name="T5" fmla="*/ 73 h 77"/>
                <a:gd name="T6" fmla="*/ 74 w 77"/>
                <a:gd name="T7" fmla="*/ 70 h 77"/>
                <a:gd name="T8" fmla="*/ 75 w 77"/>
                <a:gd name="T9" fmla="*/ 67 h 77"/>
                <a:gd name="T10" fmla="*/ 60 w 77"/>
                <a:gd name="T11" fmla="*/ 65 h 77"/>
                <a:gd name="T12" fmla="*/ 19 w 77"/>
                <a:gd name="T13" fmla="*/ 42 h 77"/>
                <a:gd name="T14" fmla="*/ 14 w 77"/>
                <a:gd name="T15" fmla="*/ 36 h 77"/>
                <a:gd name="T16" fmla="*/ 39 w 77"/>
                <a:gd name="T17" fmla="*/ 0 h 77"/>
                <a:gd name="T18" fmla="*/ 44 w 77"/>
                <a:gd name="T19" fmla="*/ 5 h 77"/>
                <a:gd name="T20" fmla="*/ 49 w 77"/>
                <a:gd name="T21" fmla="*/ 9 h 77"/>
                <a:gd name="T22" fmla="*/ 52 w 77"/>
                <a:gd name="T23" fmla="*/ 8 h 77"/>
                <a:gd name="T24" fmla="*/ 55 w 77"/>
                <a:gd name="T25" fmla="*/ 13 h 77"/>
                <a:gd name="T26" fmla="*/ 60 w 77"/>
                <a:gd name="T27" fmla="*/ 14 h 77"/>
                <a:gd name="T28" fmla="*/ 63 w 77"/>
                <a:gd name="T29" fmla="*/ 16 h 77"/>
                <a:gd name="T30" fmla="*/ 71 w 77"/>
                <a:gd name="T31" fmla="*/ 18 h 77"/>
                <a:gd name="T32" fmla="*/ 67 w 77"/>
                <a:gd name="T33" fmla="*/ 23 h 77"/>
                <a:gd name="T34" fmla="*/ 67 w 77"/>
                <a:gd name="T35" fmla="*/ 30 h 77"/>
                <a:gd name="T36" fmla="*/ 65 w 77"/>
                <a:gd name="T37" fmla="*/ 31 h 77"/>
                <a:gd name="T38" fmla="*/ 60 w 77"/>
                <a:gd name="T39" fmla="*/ 36 h 77"/>
                <a:gd name="T40" fmla="*/ 60 w 77"/>
                <a:gd name="T41" fmla="*/ 41 h 77"/>
                <a:gd name="T42" fmla="*/ 63 w 77"/>
                <a:gd name="T43" fmla="*/ 39 h 77"/>
                <a:gd name="T44" fmla="*/ 63 w 77"/>
                <a:gd name="T45" fmla="*/ 44 h 77"/>
                <a:gd name="T46" fmla="*/ 63 w 77"/>
                <a:gd name="T47" fmla="*/ 47 h 77"/>
                <a:gd name="T48" fmla="*/ 63 w 77"/>
                <a:gd name="T49" fmla="*/ 54 h 77"/>
                <a:gd name="T50" fmla="*/ 66 w 77"/>
                <a:gd name="T51" fmla="*/ 59 h 77"/>
                <a:gd name="T52" fmla="*/ 62 w 77"/>
                <a:gd name="T53" fmla="*/ 61 h 77"/>
                <a:gd name="T54" fmla="*/ 56 w 77"/>
                <a:gd name="T55" fmla="*/ 64 h 77"/>
                <a:gd name="T56" fmla="*/ 53 w 77"/>
                <a:gd name="T57" fmla="*/ 60 h 77"/>
                <a:gd name="T58" fmla="*/ 52 w 77"/>
                <a:gd name="T59" fmla="*/ 63 h 77"/>
                <a:gd name="T60" fmla="*/ 46 w 77"/>
                <a:gd name="T61" fmla="*/ 61 h 77"/>
                <a:gd name="T62" fmla="*/ 43 w 77"/>
                <a:gd name="T63" fmla="*/ 65 h 77"/>
                <a:gd name="T64" fmla="*/ 43 w 77"/>
                <a:gd name="T65" fmla="*/ 69 h 77"/>
                <a:gd name="T66" fmla="*/ 37 w 77"/>
                <a:gd name="T67" fmla="*/ 69 h 77"/>
                <a:gd name="T68" fmla="*/ 30 w 77"/>
                <a:gd name="T69" fmla="*/ 67 h 77"/>
                <a:gd name="T70" fmla="*/ 24 w 77"/>
                <a:gd name="T71" fmla="*/ 67 h 77"/>
                <a:gd name="T72" fmla="*/ 19 w 77"/>
                <a:gd name="T73" fmla="*/ 63 h 77"/>
                <a:gd name="T74" fmla="*/ 19 w 77"/>
                <a:gd name="T75" fmla="*/ 58 h 77"/>
                <a:gd name="T76" fmla="*/ 19 w 77"/>
                <a:gd name="T77" fmla="*/ 53 h 77"/>
                <a:gd name="T78" fmla="*/ 21 w 77"/>
                <a:gd name="T79" fmla="*/ 47 h 77"/>
                <a:gd name="T80" fmla="*/ 20 w 77"/>
                <a:gd name="T81" fmla="*/ 45 h 77"/>
                <a:gd name="T82" fmla="*/ 20 w 77"/>
                <a:gd name="T83" fmla="*/ 40 h 77"/>
                <a:gd name="T84" fmla="*/ 16 w 77"/>
                <a:gd name="T85" fmla="*/ 39 h 77"/>
                <a:gd name="T86" fmla="*/ 15 w 77"/>
                <a:gd name="T87" fmla="*/ 33 h 77"/>
                <a:gd name="T88" fmla="*/ 14 w 77"/>
                <a:gd name="T89" fmla="*/ 31 h 77"/>
                <a:gd name="T90" fmla="*/ 11 w 77"/>
                <a:gd name="T91" fmla="*/ 30 h 77"/>
                <a:gd name="T92" fmla="*/ 11 w 77"/>
                <a:gd name="T93" fmla="*/ 28 h 77"/>
                <a:gd name="T94" fmla="*/ 7 w 77"/>
                <a:gd name="T95" fmla="*/ 27 h 77"/>
                <a:gd name="T96" fmla="*/ 4 w 77"/>
                <a:gd name="T97" fmla="*/ 27 h 77"/>
                <a:gd name="T98" fmla="*/ 1 w 77"/>
                <a:gd name="T99" fmla="*/ 24 h 77"/>
                <a:gd name="T100" fmla="*/ 2 w 77"/>
                <a:gd name="T101" fmla="*/ 22 h 77"/>
                <a:gd name="T102" fmla="*/ 0 w 77"/>
                <a:gd name="T103" fmla="*/ 21 h 77"/>
                <a:gd name="T104" fmla="*/ 5 w 77"/>
                <a:gd name="T105" fmla="*/ 19 h 77"/>
                <a:gd name="T106" fmla="*/ 9 w 77"/>
                <a:gd name="T107" fmla="*/ 19 h 77"/>
                <a:gd name="T108" fmla="*/ 13 w 77"/>
                <a:gd name="T109" fmla="*/ 21 h 77"/>
                <a:gd name="T110" fmla="*/ 19 w 77"/>
                <a:gd name="T111" fmla="*/ 21 h 77"/>
                <a:gd name="T112" fmla="*/ 18 w 77"/>
                <a:gd name="T113" fmla="*/ 16 h 77"/>
                <a:gd name="T114" fmla="*/ 15 w 77"/>
                <a:gd name="T115" fmla="*/ 12 h 77"/>
                <a:gd name="T116" fmla="*/ 19 w 77"/>
                <a:gd name="T117" fmla="*/ 14 h 77"/>
                <a:gd name="T118" fmla="*/ 27 w 77"/>
                <a:gd name="T119" fmla="*/ 14 h 77"/>
                <a:gd name="T120" fmla="*/ 27 w 77"/>
                <a:gd name="T121" fmla="*/ 12 h 77"/>
                <a:gd name="T122" fmla="*/ 34 w 77"/>
                <a:gd name="T123" fmla="*/ 8 h 77"/>
                <a:gd name="T124" fmla="*/ 37 w 77"/>
                <a:gd name="T1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77">
                  <a:moveTo>
                    <a:pt x="77" y="67"/>
                  </a:moveTo>
                  <a:lnTo>
                    <a:pt x="77" y="68"/>
                  </a:lnTo>
                  <a:lnTo>
                    <a:pt x="77" y="69"/>
                  </a:lnTo>
                  <a:lnTo>
                    <a:pt x="77" y="70"/>
                  </a:lnTo>
                  <a:lnTo>
                    <a:pt x="77" y="72"/>
                  </a:lnTo>
                  <a:lnTo>
                    <a:pt x="77" y="73"/>
                  </a:lnTo>
                  <a:lnTo>
                    <a:pt x="77" y="74"/>
                  </a:lnTo>
                  <a:lnTo>
                    <a:pt x="76" y="74"/>
                  </a:lnTo>
                  <a:lnTo>
                    <a:pt x="76" y="75"/>
                  </a:lnTo>
                  <a:lnTo>
                    <a:pt x="76" y="77"/>
                  </a:lnTo>
                  <a:lnTo>
                    <a:pt x="75" y="77"/>
                  </a:lnTo>
                  <a:lnTo>
                    <a:pt x="75" y="75"/>
                  </a:lnTo>
                  <a:lnTo>
                    <a:pt x="74" y="75"/>
                  </a:lnTo>
                  <a:lnTo>
                    <a:pt x="74" y="74"/>
                  </a:lnTo>
                  <a:lnTo>
                    <a:pt x="74" y="75"/>
                  </a:lnTo>
                  <a:lnTo>
                    <a:pt x="74" y="74"/>
                  </a:lnTo>
                  <a:lnTo>
                    <a:pt x="75" y="74"/>
                  </a:lnTo>
                  <a:lnTo>
                    <a:pt x="74" y="74"/>
                  </a:lnTo>
                  <a:lnTo>
                    <a:pt x="72" y="74"/>
                  </a:lnTo>
                  <a:lnTo>
                    <a:pt x="74" y="74"/>
                  </a:lnTo>
                  <a:lnTo>
                    <a:pt x="74" y="73"/>
                  </a:lnTo>
                  <a:lnTo>
                    <a:pt x="72" y="73"/>
                  </a:lnTo>
                  <a:lnTo>
                    <a:pt x="74" y="72"/>
                  </a:lnTo>
                  <a:lnTo>
                    <a:pt x="72" y="72"/>
                  </a:lnTo>
                  <a:lnTo>
                    <a:pt x="74" y="72"/>
                  </a:lnTo>
                  <a:lnTo>
                    <a:pt x="72" y="72"/>
                  </a:lnTo>
                  <a:lnTo>
                    <a:pt x="72" y="70"/>
                  </a:lnTo>
                  <a:lnTo>
                    <a:pt x="74" y="70"/>
                  </a:lnTo>
                  <a:lnTo>
                    <a:pt x="72" y="70"/>
                  </a:lnTo>
                  <a:lnTo>
                    <a:pt x="72" y="69"/>
                  </a:lnTo>
                  <a:lnTo>
                    <a:pt x="74" y="69"/>
                  </a:lnTo>
                  <a:lnTo>
                    <a:pt x="72" y="69"/>
                  </a:lnTo>
                  <a:lnTo>
                    <a:pt x="74" y="68"/>
                  </a:lnTo>
                  <a:lnTo>
                    <a:pt x="75" y="68"/>
                  </a:lnTo>
                  <a:lnTo>
                    <a:pt x="75" y="67"/>
                  </a:lnTo>
                  <a:lnTo>
                    <a:pt x="76" y="67"/>
                  </a:lnTo>
                  <a:lnTo>
                    <a:pt x="76" y="68"/>
                  </a:lnTo>
                  <a:lnTo>
                    <a:pt x="76" y="67"/>
                  </a:lnTo>
                  <a:lnTo>
                    <a:pt x="76" y="65"/>
                  </a:lnTo>
                  <a:lnTo>
                    <a:pt x="77" y="65"/>
                  </a:lnTo>
                  <a:lnTo>
                    <a:pt x="77" y="67"/>
                  </a:lnTo>
                  <a:close/>
                  <a:moveTo>
                    <a:pt x="60" y="65"/>
                  </a:moveTo>
                  <a:lnTo>
                    <a:pt x="60" y="64"/>
                  </a:lnTo>
                  <a:lnTo>
                    <a:pt x="60" y="65"/>
                  </a:lnTo>
                  <a:close/>
                  <a:moveTo>
                    <a:pt x="19" y="42"/>
                  </a:moveTo>
                  <a:lnTo>
                    <a:pt x="19" y="44"/>
                  </a:lnTo>
                  <a:lnTo>
                    <a:pt x="19" y="42"/>
                  </a:lnTo>
                  <a:lnTo>
                    <a:pt x="19" y="41"/>
                  </a:lnTo>
                  <a:lnTo>
                    <a:pt x="19" y="42"/>
                  </a:lnTo>
                  <a:close/>
                  <a:moveTo>
                    <a:pt x="18" y="40"/>
                  </a:moveTo>
                  <a:lnTo>
                    <a:pt x="19" y="40"/>
                  </a:lnTo>
                  <a:lnTo>
                    <a:pt x="19" y="41"/>
                  </a:lnTo>
                  <a:lnTo>
                    <a:pt x="18" y="40"/>
                  </a:lnTo>
                  <a:close/>
                  <a:moveTo>
                    <a:pt x="14" y="36"/>
                  </a:moveTo>
                  <a:lnTo>
                    <a:pt x="13" y="36"/>
                  </a:lnTo>
                  <a:lnTo>
                    <a:pt x="14" y="36"/>
                  </a:lnTo>
                  <a:close/>
                  <a:moveTo>
                    <a:pt x="14" y="35"/>
                  </a:moveTo>
                  <a:lnTo>
                    <a:pt x="14" y="33"/>
                  </a:lnTo>
                  <a:lnTo>
                    <a:pt x="14" y="35"/>
                  </a:lnTo>
                  <a:close/>
                  <a:moveTo>
                    <a:pt x="9" y="31"/>
                  </a:moveTo>
                  <a:lnTo>
                    <a:pt x="9" y="32"/>
                  </a:lnTo>
                  <a:lnTo>
                    <a:pt x="9" y="31"/>
                  </a:lnTo>
                  <a:close/>
                  <a:moveTo>
                    <a:pt x="39" y="0"/>
                  </a:moveTo>
                  <a:lnTo>
                    <a:pt x="41" y="2"/>
                  </a:lnTo>
                  <a:lnTo>
                    <a:pt x="41" y="3"/>
                  </a:lnTo>
                  <a:lnTo>
                    <a:pt x="42" y="3"/>
                  </a:lnTo>
                  <a:lnTo>
                    <a:pt x="43" y="3"/>
                  </a:lnTo>
                  <a:lnTo>
                    <a:pt x="43" y="4"/>
                  </a:lnTo>
                  <a:lnTo>
                    <a:pt x="43" y="5"/>
                  </a:lnTo>
                  <a:lnTo>
                    <a:pt x="44" y="5"/>
                  </a:lnTo>
                  <a:lnTo>
                    <a:pt x="46" y="5"/>
                  </a:lnTo>
                  <a:lnTo>
                    <a:pt x="46" y="7"/>
                  </a:lnTo>
                  <a:lnTo>
                    <a:pt x="47" y="7"/>
                  </a:lnTo>
                  <a:lnTo>
                    <a:pt x="48" y="7"/>
                  </a:lnTo>
                  <a:lnTo>
                    <a:pt x="48" y="8"/>
                  </a:lnTo>
                  <a:lnTo>
                    <a:pt x="48" y="9"/>
                  </a:lnTo>
                  <a:lnTo>
                    <a:pt x="49" y="9"/>
                  </a:lnTo>
                  <a:lnTo>
                    <a:pt x="49" y="10"/>
                  </a:lnTo>
                  <a:lnTo>
                    <a:pt x="51" y="10"/>
                  </a:lnTo>
                  <a:lnTo>
                    <a:pt x="51" y="9"/>
                  </a:lnTo>
                  <a:lnTo>
                    <a:pt x="52" y="9"/>
                  </a:lnTo>
                  <a:lnTo>
                    <a:pt x="52" y="8"/>
                  </a:lnTo>
                  <a:lnTo>
                    <a:pt x="52" y="9"/>
                  </a:lnTo>
                  <a:lnTo>
                    <a:pt x="52" y="8"/>
                  </a:lnTo>
                  <a:lnTo>
                    <a:pt x="52" y="9"/>
                  </a:lnTo>
                  <a:lnTo>
                    <a:pt x="52" y="10"/>
                  </a:lnTo>
                  <a:lnTo>
                    <a:pt x="52" y="12"/>
                  </a:lnTo>
                  <a:lnTo>
                    <a:pt x="53" y="10"/>
                  </a:lnTo>
                  <a:lnTo>
                    <a:pt x="53" y="12"/>
                  </a:lnTo>
                  <a:lnTo>
                    <a:pt x="55" y="12"/>
                  </a:lnTo>
                  <a:lnTo>
                    <a:pt x="55" y="13"/>
                  </a:lnTo>
                  <a:lnTo>
                    <a:pt x="56" y="13"/>
                  </a:lnTo>
                  <a:lnTo>
                    <a:pt x="57" y="13"/>
                  </a:lnTo>
                  <a:lnTo>
                    <a:pt x="58" y="13"/>
                  </a:lnTo>
                  <a:lnTo>
                    <a:pt x="58" y="14"/>
                  </a:lnTo>
                  <a:lnTo>
                    <a:pt x="60" y="14"/>
                  </a:lnTo>
                  <a:lnTo>
                    <a:pt x="60" y="13"/>
                  </a:lnTo>
                  <a:lnTo>
                    <a:pt x="60" y="14"/>
                  </a:lnTo>
                  <a:lnTo>
                    <a:pt x="61" y="14"/>
                  </a:lnTo>
                  <a:lnTo>
                    <a:pt x="62" y="14"/>
                  </a:lnTo>
                  <a:lnTo>
                    <a:pt x="61" y="14"/>
                  </a:lnTo>
                  <a:lnTo>
                    <a:pt x="62" y="16"/>
                  </a:lnTo>
                  <a:lnTo>
                    <a:pt x="62" y="17"/>
                  </a:lnTo>
                  <a:lnTo>
                    <a:pt x="63" y="17"/>
                  </a:lnTo>
                  <a:lnTo>
                    <a:pt x="63" y="16"/>
                  </a:lnTo>
                  <a:lnTo>
                    <a:pt x="63" y="17"/>
                  </a:lnTo>
                  <a:lnTo>
                    <a:pt x="65" y="17"/>
                  </a:lnTo>
                  <a:lnTo>
                    <a:pt x="66" y="17"/>
                  </a:lnTo>
                  <a:lnTo>
                    <a:pt x="67" y="17"/>
                  </a:lnTo>
                  <a:lnTo>
                    <a:pt x="69" y="17"/>
                  </a:lnTo>
                  <a:lnTo>
                    <a:pt x="70" y="18"/>
                  </a:lnTo>
                  <a:lnTo>
                    <a:pt x="71" y="18"/>
                  </a:lnTo>
                  <a:lnTo>
                    <a:pt x="70" y="18"/>
                  </a:lnTo>
                  <a:lnTo>
                    <a:pt x="70" y="19"/>
                  </a:lnTo>
                  <a:lnTo>
                    <a:pt x="69" y="19"/>
                  </a:lnTo>
                  <a:lnTo>
                    <a:pt x="69" y="21"/>
                  </a:lnTo>
                  <a:lnTo>
                    <a:pt x="69" y="22"/>
                  </a:lnTo>
                  <a:lnTo>
                    <a:pt x="69" y="23"/>
                  </a:lnTo>
                  <a:lnTo>
                    <a:pt x="67" y="23"/>
                  </a:lnTo>
                  <a:lnTo>
                    <a:pt x="67" y="24"/>
                  </a:lnTo>
                  <a:lnTo>
                    <a:pt x="67" y="26"/>
                  </a:lnTo>
                  <a:lnTo>
                    <a:pt x="67" y="27"/>
                  </a:lnTo>
                  <a:lnTo>
                    <a:pt x="67" y="28"/>
                  </a:lnTo>
                  <a:lnTo>
                    <a:pt x="67" y="30"/>
                  </a:lnTo>
                  <a:lnTo>
                    <a:pt x="66" y="30"/>
                  </a:lnTo>
                  <a:lnTo>
                    <a:pt x="67" y="30"/>
                  </a:lnTo>
                  <a:lnTo>
                    <a:pt x="66" y="30"/>
                  </a:lnTo>
                  <a:lnTo>
                    <a:pt x="66" y="31"/>
                  </a:lnTo>
                  <a:lnTo>
                    <a:pt x="65" y="31"/>
                  </a:lnTo>
                  <a:lnTo>
                    <a:pt x="65" y="30"/>
                  </a:lnTo>
                  <a:lnTo>
                    <a:pt x="63" y="30"/>
                  </a:lnTo>
                  <a:lnTo>
                    <a:pt x="63" y="31"/>
                  </a:lnTo>
                  <a:lnTo>
                    <a:pt x="65" y="31"/>
                  </a:lnTo>
                  <a:lnTo>
                    <a:pt x="63" y="31"/>
                  </a:lnTo>
                  <a:lnTo>
                    <a:pt x="63" y="32"/>
                  </a:lnTo>
                  <a:lnTo>
                    <a:pt x="62" y="33"/>
                  </a:lnTo>
                  <a:lnTo>
                    <a:pt x="62" y="35"/>
                  </a:lnTo>
                  <a:lnTo>
                    <a:pt x="61" y="35"/>
                  </a:lnTo>
                  <a:lnTo>
                    <a:pt x="61" y="36"/>
                  </a:lnTo>
                  <a:lnTo>
                    <a:pt x="60" y="36"/>
                  </a:lnTo>
                  <a:lnTo>
                    <a:pt x="60" y="37"/>
                  </a:lnTo>
                  <a:lnTo>
                    <a:pt x="58" y="39"/>
                  </a:lnTo>
                  <a:lnTo>
                    <a:pt x="60" y="39"/>
                  </a:lnTo>
                  <a:lnTo>
                    <a:pt x="60" y="40"/>
                  </a:lnTo>
                  <a:lnTo>
                    <a:pt x="58" y="40"/>
                  </a:lnTo>
                  <a:lnTo>
                    <a:pt x="58" y="41"/>
                  </a:lnTo>
                  <a:lnTo>
                    <a:pt x="60" y="41"/>
                  </a:lnTo>
                  <a:lnTo>
                    <a:pt x="60" y="40"/>
                  </a:lnTo>
                  <a:lnTo>
                    <a:pt x="60" y="39"/>
                  </a:lnTo>
                  <a:lnTo>
                    <a:pt x="61" y="39"/>
                  </a:lnTo>
                  <a:lnTo>
                    <a:pt x="61" y="40"/>
                  </a:lnTo>
                  <a:lnTo>
                    <a:pt x="61" y="39"/>
                  </a:lnTo>
                  <a:lnTo>
                    <a:pt x="62" y="39"/>
                  </a:lnTo>
                  <a:lnTo>
                    <a:pt x="63" y="39"/>
                  </a:lnTo>
                  <a:lnTo>
                    <a:pt x="62" y="39"/>
                  </a:lnTo>
                  <a:lnTo>
                    <a:pt x="62" y="40"/>
                  </a:lnTo>
                  <a:lnTo>
                    <a:pt x="63" y="40"/>
                  </a:lnTo>
                  <a:lnTo>
                    <a:pt x="62" y="41"/>
                  </a:lnTo>
                  <a:lnTo>
                    <a:pt x="63" y="41"/>
                  </a:lnTo>
                  <a:lnTo>
                    <a:pt x="63" y="42"/>
                  </a:lnTo>
                  <a:lnTo>
                    <a:pt x="63" y="44"/>
                  </a:lnTo>
                  <a:lnTo>
                    <a:pt x="62" y="44"/>
                  </a:lnTo>
                  <a:lnTo>
                    <a:pt x="63" y="44"/>
                  </a:lnTo>
                  <a:lnTo>
                    <a:pt x="63" y="45"/>
                  </a:lnTo>
                  <a:lnTo>
                    <a:pt x="63" y="46"/>
                  </a:lnTo>
                  <a:lnTo>
                    <a:pt x="65" y="46"/>
                  </a:lnTo>
                  <a:lnTo>
                    <a:pt x="65" y="47"/>
                  </a:lnTo>
                  <a:lnTo>
                    <a:pt x="63" y="47"/>
                  </a:lnTo>
                  <a:lnTo>
                    <a:pt x="63" y="49"/>
                  </a:lnTo>
                  <a:lnTo>
                    <a:pt x="62" y="49"/>
                  </a:lnTo>
                  <a:lnTo>
                    <a:pt x="62" y="50"/>
                  </a:lnTo>
                  <a:lnTo>
                    <a:pt x="63" y="51"/>
                  </a:lnTo>
                  <a:lnTo>
                    <a:pt x="65" y="53"/>
                  </a:lnTo>
                  <a:lnTo>
                    <a:pt x="63" y="53"/>
                  </a:lnTo>
                  <a:lnTo>
                    <a:pt x="63" y="54"/>
                  </a:lnTo>
                  <a:lnTo>
                    <a:pt x="63" y="55"/>
                  </a:lnTo>
                  <a:lnTo>
                    <a:pt x="65" y="55"/>
                  </a:lnTo>
                  <a:lnTo>
                    <a:pt x="65" y="56"/>
                  </a:lnTo>
                  <a:lnTo>
                    <a:pt x="66" y="56"/>
                  </a:lnTo>
                  <a:lnTo>
                    <a:pt x="67" y="56"/>
                  </a:lnTo>
                  <a:lnTo>
                    <a:pt x="67" y="58"/>
                  </a:lnTo>
                  <a:lnTo>
                    <a:pt x="66" y="59"/>
                  </a:lnTo>
                  <a:lnTo>
                    <a:pt x="67" y="59"/>
                  </a:lnTo>
                  <a:lnTo>
                    <a:pt x="66" y="59"/>
                  </a:lnTo>
                  <a:lnTo>
                    <a:pt x="66" y="60"/>
                  </a:lnTo>
                  <a:lnTo>
                    <a:pt x="65" y="60"/>
                  </a:lnTo>
                  <a:lnTo>
                    <a:pt x="63" y="60"/>
                  </a:lnTo>
                  <a:lnTo>
                    <a:pt x="63" y="61"/>
                  </a:lnTo>
                  <a:lnTo>
                    <a:pt x="62" y="61"/>
                  </a:lnTo>
                  <a:lnTo>
                    <a:pt x="62" y="63"/>
                  </a:lnTo>
                  <a:lnTo>
                    <a:pt x="62" y="64"/>
                  </a:lnTo>
                  <a:lnTo>
                    <a:pt x="61" y="64"/>
                  </a:lnTo>
                  <a:lnTo>
                    <a:pt x="60" y="64"/>
                  </a:lnTo>
                  <a:lnTo>
                    <a:pt x="58" y="64"/>
                  </a:lnTo>
                  <a:lnTo>
                    <a:pt x="57" y="64"/>
                  </a:lnTo>
                  <a:lnTo>
                    <a:pt x="56" y="64"/>
                  </a:lnTo>
                  <a:lnTo>
                    <a:pt x="56" y="63"/>
                  </a:lnTo>
                  <a:lnTo>
                    <a:pt x="55" y="63"/>
                  </a:lnTo>
                  <a:lnTo>
                    <a:pt x="53" y="63"/>
                  </a:lnTo>
                  <a:lnTo>
                    <a:pt x="53" y="61"/>
                  </a:lnTo>
                  <a:lnTo>
                    <a:pt x="55" y="61"/>
                  </a:lnTo>
                  <a:lnTo>
                    <a:pt x="53" y="61"/>
                  </a:lnTo>
                  <a:lnTo>
                    <a:pt x="53" y="60"/>
                  </a:lnTo>
                  <a:lnTo>
                    <a:pt x="53" y="61"/>
                  </a:lnTo>
                  <a:lnTo>
                    <a:pt x="52" y="61"/>
                  </a:lnTo>
                  <a:lnTo>
                    <a:pt x="52" y="63"/>
                  </a:lnTo>
                  <a:lnTo>
                    <a:pt x="52" y="61"/>
                  </a:lnTo>
                  <a:lnTo>
                    <a:pt x="52" y="60"/>
                  </a:lnTo>
                  <a:lnTo>
                    <a:pt x="52" y="61"/>
                  </a:lnTo>
                  <a:lnTo>
                    <a:pt x="52" y="63"/>
                  </a:lnTo>
                  <a:lnTo>
                    <a:pt x="51" y="63"/>
                  </a:lnTo>
                  <a:lnTo>
                    <a:pt x="51" y="61"/>
                  </a:lnTo>
                  <a:lnTo>
                    <a:pt x="49" y="61"/>
                  </a:lnTo>
                  <a:lnTo>
                    <a:pt x="48" y="61"/>
                  </a:lnTo>
                  <a:lnTo>
                    <a:pt x="48" y="60"/>
                  </a:lnTo>
                  <a:lnTo>
                    <a:pt x="47" y="60"/>
                  </a:lnTo>
                  <a:lnTo>
                    <a:pt x="46" y="61"/>
                  </a:lnTo>
                  <a:lnTo>
                    <a:pt x="46" y="63"/>
                  </a:lnTo>
                  <a:lnTo>
                    <a:pt x="44" y="63"/>
                  </a:lnTo>
                  <a:lnTo>
                    <a:pt x="43" y="63"/>
                  </a:lnTo>
                  <a:lnTo>
                    <a:pt x="43" y="64"/>
                  </a:lnTo>
                  <a:lnTo>
                    <a:pt x="43" y="65"/>
                  </a:lnTo>
                  <a:lnTo>
                    <a:pt x="42" y="65"/>
                  </a:lnTo>
                  <a:lnTo>
                    <a:pt x="43" y="65"/>
                  </a:lnTo>
                  <a:lnTo>
                    <a:pt x="43" y="67"/>
                  </a:lnTo>
                  <a:lnTo>
                    <a:pt x="42" y="67"/>
                  </a:lnTo>
                  <a:lnTo>
                    <a:pt x="43" y="67"/>
                  </a:lnTo>
                  <a:lnTo>
                    <a:pt x="42" y="67"/>
                  </a:lnTo>
                  <a:lnTo>
                    <a:pt x="42" y="68"/>
                  </a:lnTo>
                  <a:lnTo>
                    <a:pt x="43" y="68"/>
                  </a:lnTo>
                  <a:lnTo>
                    <a:pt x="43" y="69"/>
                  </a:lnTo>
                  <a:lnTo>
                    <a:pt x="42" y="69"/>
                  </a:lnTo>
                  <a:lnTo>
                    <a:pt x="41" y="69"/>
                  </a:lnTo>
                  <a:lnTo>
                    <a:pt x="39" y="69"/>
                  </a:lnTo>
                  <a:lnTo>
                    <a:pt x="39" y="70"/>
                  </a:lnTo>
                  <a:lnTo>
                    <a:pt x="39" y="69"/>
                  </a:lnTo>
                  <a:lnTo>
                    <a:pt x="38" y="69"/>
                  </a:lnTo>
                  <a:lnTo>
                    <a:pt x="37" y="69"/>
                  </a:lnTo>
                  <a:lnTo>
                    <a:pt x="35" y="69"/>
                  </a:lnTo>
                  <a:lnTo>
                    <a:pt x="35" y="68"/>
                  </a:lnTo>
                  <a:lnTo>
                    <a:pt x="34" y="68"/>
                  </a:lnTo>
                  <a:lnTo>
                    <a:pt x="33" y="68"/>
                  </a:lnTo>
                  <a:lnTo>
                    <a:pt x="33" y="67"/>
                  </a:lnTo>
                  <a:lnTo>
                    <a:pt x="32" y="67"/>
                  </a:lnTo>
                  <a:lnTo>
                    <a:pt x="30" y="67"/>
                  </a:lnTo>
                  <a:lnTo>
                    <a:pt x="29" y="67"/>
                  </a:lnTo>
                  <a:lnTo>
                    <a:pt x="28" y="67"/>
                  </a:lnTo>
                  <a:lnTo>
                    <a:pt x="28" y="68"/>
                  </a:lnTo>
                  <a:lnTo>
                    <a:pt x="28" y="67"/>
                  </a:lnTo>
                  <a:lnTo>
                    <a:pt x="27" y="67"/>
                  </a:lnTo>
                  <a:lnTo>
                    <a:pt x="25" y="67"/>
                  </a:lnTo>
                  <a:lnTo>
                    <a:pt x="24" y="67"/>
                  </a:lnTo>
                  <a:lnTo>
                    <a:pt x="23" y="67"/>
                  </a:lnTo>
                  <a:lnTo>
                    <a:pt x="23" y="65"/>
                  </a:lnTo>
                  <a:lnTo>
                    <a:pt x="21" y="65"/>
                  </a:lnTo>
                  <a:lnTo>
                    <a:pt x="20" y="65"/>
                  </a:lnTo>
                  <a:lnTo>
                    <a:pt x="19" y="64"/>
                  </a:lnTo>
                  <a:lnTo>
                    <a:pt x="18" y="64"/>
                  </a:lnTo>
                  <a:lnTo>
                    <a:pt x="19" y="63"/>
                  </a:lnTo>
                  <a:lnTo>
                    <a:pt x="18" y="63"/>
                  </a:lnTo>
                  <a:lnTo>
                    <a:pt x="16" y="63"/>
                  </a:lnTo>
                  <a:lnTo>
                    <a:pt x="16" y="61"/>
                  </a:lnTo>
                  <a:lnTo>
                    <a:pt x="18" y="61"/>
                  </a:lnTo>
                  <a:lnTo>
                    <a:pt x="18" y="60"/>
                  </a:lnTo>
                  <a:lnTo>
                    <a:pt x="19" y="59"/>
                  </a:lnTo>
                  <a:lnTo>
                    <a:pt x="19" y="58"/>
                  </a:lnTo>
                  <a:lnTo>
                    <a:pt x="19" y="55"/>
                  </a:lnTo>
                  <a:lnTo>
                    <a:pt x="19" y="54"/>
                  </a:lnTo>
                  <a:lnTo>
                    <a:pt x="19" y="53"/>
                  </a:lnTo>
                  <a:lnTo>
                    <a:pt x="20" y="53"/>
                  </a:lnTo>
                  <a:lnTo>
                    <a:pt x="20" y="51"/>
                  </a:lnTo>
                  <a:lnTo>
                    <a:pt x="19" y="51"/>
                  </a:lnTo>
                  <a:lnTo>
                    <a:pt x="19" y="53"/>
                  </a:lnTo>
                  <a:lnTo>
                    <a:pt x="19" y="49"/>
                  </a:lnTo>
                  <a:lnTo>
                    <a:pt x="20" y="47"/>
                  </a:lnTo>
                  <a:lnTo>
                    <a:pt x="20" y="46"/>
                  </a:lnTo>
                  <a:lnTo>
                    <a:pt x="20" y="45"/>
                  </a:lnTo>
                  <a:lnTo>
                    <a:pt x="20" y="46"/>
                  </a:lnTo>
                  <a:lnTo>
                    <a:pt x="21" y="46"/>
                  </a:lnTo>
                  <a:lnTo>
                    <a:pt x="21" y="47"/>
                  </a:lnTo>
                  <a:lnTo>
                    <a:pt x="21" y="49"/>
                  </a:lnTo>
                  <a:lnTo>
                    <a:pt x="23" y="49"/>
                  </a:lnTo>
                  <a:lnTo>
                    <a:pt x="23" y="50"/>
                  </a:lnTo>
                  <a:lnTo>
                    <a:pt x="23" y="49"/>
                  </a:lnTo>
                  <a:lnTo>
                    <a:pt x="21" y="47"/>
                  </a:lnTo>
                  <a:lnTo>
                    <a:pt x="21" y="46"/>
                  </a:lnTo>
                  <a:lnTo>
                    <a:pt x="20" y="45"/>
                  </a:lnTo>
                  <a:lnTo>
                    <a:pt x="19" y="44"/>
                  </a:lnTo>
                  <a:lnTo>
                    <a:pt x="20" y="44"/>
                  </a:lnTo>
                  <a:lnTo>
                    <a:pt x="20" y="42"/>
                  </a:lnTo>
                  <a:lnTo>
                    <a:pt x="20" y="41"/>
                  </a:lnTo>
                  <a:lnTo>
                    <a:pt x="19" y="41"/>
                  </a:lnTo>
                  <a:lnTo>
                    <a:pt x="19" y="40"/>
                  </a:lnTo>
                  <a:lnTo>
                    <a:pt x="20" y="40"/>
                  </a:lnTo>
                  <a:lnTo>
                    <a:pt x="19" y="40"/>
                  </a:lnTo>
                  <a:lnTo>
                    <a:pt x="19" y="39"/>
                  </a:lnTo>
                  <a:lnTo>
                    <a:pt x="18" y="40"/>
                  </a:lnTo>
                  <a:lnTo>
                    <a:pt x="18" y="39"/>
                  </a:lnTo>
                  <a:lnTo>
                    <a:pt x="16" y="39"/>
                  </a:lnTo>
                  <a:lnTo>
                    <a:pt x="16" y="37"/>
                  </a:lnTo>
                  <a:lnTo>
                    <a:pt x="16" y="39"/>
                  </a:lnTo>
                  <a:lnTo>
                    <a:pt x="16" y="37"/>
                  </a:lnTo>
                  <a:lnTo>
                    <a:pt x="15" y="37"/>
                  </a:lnTo>
                  <a:lnTo>
                    <a:pt x="15" y="36"/>
                  </a:lnTo>
                  <a:lnTo>
                    <a:pt x="14" y="36"/>
                  </a:lnTo>
                  <a:lnTo>
                    <a:pt x="14" y="35"/>
                  </a:lnTo>
                  <a:lnTo>
                    <a:pt x="15" y="35"/>
                  </a:lnTo>
                  <a:lnTo>
                    <a:pt x="15" y="33"/>
                  </a:lnTo>
                  <a:lnTo>
                    <a:pt x="14" y="33"/>
                  </a:lnTo>
                  <a:lnTo>
                    <a:pt x="14" y="32"/>
                  </a:lnTo>
                  <a:lnTo>
                    <a:pt x="15" y="32"/>
                  </a:lnTo>
                  <a:lnTo>
                    <a:pt x="16" y="32"/>
                  </a:lnTo>
                  <a:lnTo>
                    <a:pt x="15" y="32"/>
                  </a:lnTo>
                  <a:lnTo>
                    <a:pt x="15" y="31"/>
                  </a:lnTo>
                  <a:lnTo>
                    <a:pt x="14" y="31"/>
                  </a:lnTo>
                  <a:lnTo>
                    <a:pt x="14" y="32"/>
                  </a:lnTo>
                  <a:lnTo>
                    <a:pt x="13" y="32"/>
                  </a:lnTo>
                  <a:lnTo>
                    <a:pt x="13" y="31"/>
                  </a:lnTo>
                  <a:lnTo>
                    <a:pt x="13" y="30"/>
                  </a:lnTo>
                  <a:lnTo>
                    <a:pt x="11" y="30"/>
                  </a:lnTo>
                  <a:lnTo>
                    <a:pt x="13" y="30"/>
                  </a:lnTo>
                  <a:lnTo>
                    <a:pt x="11" y="30"/>
                  </a:lnTo>
                  <a:lnTo>
                    <a:pt x="10" y="30"/>
                  </a:lnTo>
                  <a:lnTo>
                    <a:pt x="11" y="30"/>
                  </a:lnTo>
                  <a:lnTo>
                    <a:pt x="11" y="28"/>
                  </a:lnTo>
                  <a:lnTo>
                    <a:pt x="11" y="30"/>
                  </a:lnTo>
                  <a:lnTo>
                    <a:pt x="11" y="28"/>
                  </a:lnTo>
                  <a:lnTo>
                    <a:pt x="11" y="30"/>
                  </a:lnTo>
                  <a:lnTo>
                    <a:pt x="11" y="28"/>
                  </a:lnTo>
                  <a:lnTo>
                    <a:pt x="10" y="30"/>
                  </a:lnTo>
                  <a:lnTo>
                    <a:pt x="10" y="28"/>
                  </a:lnTo>
                  <a:lnTo>
                    <a:pt x="10" y="30"/>
                  </a:lnTo>
                  <a:lnTo>
                    <a:pt x="9" y="30"/>
                  </a:lnTo>
                  <a:lnTo>
                    <a:pt x="9" y="28"/>
                  </a:lnTo>
                  <a:lnTo>
                    <a:pt x="7" y="28"/>
                  </a:lnTo>
                  <a:lnTo>
                    <a:pt x="7" y="27"/>
                  </a:lnTo>
                  <a:lnTo>
                    <a:pt x="7" y="28"/>
                  </a:lnTo>
                  <a:lnTo>
                    <a:pt x="6" y="28"/>
                  </a:lnTo>
                  <a:lnTo>
                    <a:pt x="6" y="27"/>
                  </a:lnTo>
                  <a:lnTo>
                    <a:pt x="5" y="27"/>
                  </a:lnTo>
                  <a:lnTo>
                    <a:pt x="4" y="27"/>
                  </a:lnTo>
                  <a:lnTo>
                    <a:pt x="5" y="27"/>
                  </a:lnTo>
                  <a:lnTo>
                    <a:pt x="4" y="27"/>
                  </a:lnTo>
                  <a:lnTo>
                    <a:pt x="2" y="27"/>
                  </a:lnTo>
                  <a:lnTo>
                    <a:pt x="2" y="26"/>
                  </a:lnTo>
                  <a:lnTo>
                    <a:pt x="1" y="26"/>
                  </a:lnTo>
                  <a:lnTo>
                    <a:pt x="0" y="26"/>
                  </a:lnTo>
                  <a:lnTo>
                    <a:pt x="1" y="26"/>
                  </a:lnTo>
                  <a:lnTo>
                    <a:pt x="2" y="24"/>
                  </a:lnTo>
                  <a:lnTo>
                    <a:pt x="1" y="24"/>
                  </a:lnTo>
                  <a:lnTo>
                    <a:pt x="1" y="23"/>
                  </a:lnTo>
                  <a:lnTo>
                    <a:pt x="2" y="23"/>
                  </a:lnTo>
                  <a:lnTo>
                    <a:pt x="4" y="23"/>
                  </a:lnTo>
                  <a:lnTo>
                    <a:pt x="2" y="23"/>
                  </a:lnTo>
                  <a:lnTo>
                    <a:pt x="1" y="23"/>
                  </a:lnTo>
                  <a:lnTo>
                    <a:pt x="2" y="23"/>
                  </a:lnTo>
                  <a:lnTo>
                    <a:pt x="2" y="22"/>
                  </a:lnTo>
                  <a:lnTo>
                    <a:pt x="2" y="23"/>
                  </a:lnTo>
                  <a:lnTo>
                    <a:pt x="1" y="23"/>
                  </a:lnTo>
                  <a:lnTo>
                    <a:pt x="0" y="23"/>
                  </a:lnTo>
                  <a:lnTo>
                    <a:pt x="0" y="22"/>
                  </a:lnTo>
                  <a:lnTo>
                    <a:pt x="0" y="21"/>
                  </a:lnTo>
                  <a:lnTo>
                    <a:pt x="0" y="22"/>
                  </a:lnTo>
                  <a:lnTo>
                    <a:pt x="0" y="21"/>
                  </a:lnTo>
                  <a:lnTo>
                    <a:pt x="1" y="21"/>
                  </a:lnTo>
                  <a:lnTo>
                    <a:pt x="2" y="21"/>
                  </a:lnTo>
                  <a:lnTo>
                    <a:pt x="4" y="21"/>
                  </a:lnTo>
                  <a:lnTo>
                    <a:pt x="4" y="19"/>
                  </a:lnTo>
                  <a:lnTo>
                    <a:pt x="5" y="19"/>
                  </a:lnTo>
                  <a:lnTo>
                    <a:pt x="5" y="21"/>
                  </a:lnTo>
                  <a:lnTo>
                    <a:pt x="5" y="19"/>
                  </a:lnTo>
                  <a:lnTo>
                    <a:pt x="5" y="21"/>
                  </a:lnTo>
                  <a:lnTo>
                    <a:pt x="6" y="21"/>
                  </a:lnTo>
                  <a:lnTo>
                    <a:pt x="6" y="19"/>
                  </a:lnTo>
                  <a:lnTo>
                    <a:pt x="7" y="19"/>
                  </a:lnTo>
                  <a:lnTo>
                    <a:pt x="9" y="19"/>
                  </a:lnTo>
                  <a:lnTo>
                    <a:pt x="9" y="18"/>
                  </a:lnTo>
                  <a:lnTo>
                    <a:pt x="9" y="19"/>
                  </a:lnTo>
                  <a:lnTo>
                    <a:pt x="10" y="19"/>
                  </a:lnTo>
                  <a:lnTo>
                    <a:pt x="10" y="21"/>
                  </a:lnTo>
                  <a:lnTo>
                    <a:pt x="11" y="21"/>
                  </a:lnTo>
                  <a:lnTo>
                    <a:pt x="10" y="21"/>
                  </a:lnTo>
                  <a:lnTo>
                    <a:pt x="11" y="21"/>
                  </a:lnTo>
                  <a:lnTo>
                    <a:pt x="11" y="22"/>
                  </a:lnTo>
                  <a:lnTo>
                    <a:pt x="13" y="21"/>
                  </a:lnTo>
                  <a:lnTo>
                    <a:pt x="14" y="21"/>
                  </a:lnTo>
                  <a:lnTo>
                    <a:pt x="15" y="21"/>
                  </a:lnTo>
                  <a:lnTo>
                    <a:pt x="15" y="22"/>
                  </a:lnTo>
                  <a:lnTo>
                    <a:pt x="15" y="21"/>
                  </a:lnTo>
                  <a:lnTo>
                    <a:pt x="16" y="21"/>
                  </a:lnTo>
                  <a:lnTo>
                    <a:pt x="18" y="21"/>
                  </a:lnTo>
                  <a:lnTo>
                    <a:pt x="19" y="21"/>
                  </a:lnTo>
                  <a:lnTo>
                    <a:pt x="18" y="21"/>
                  </a:lnTo>
                  <a:lnTo>
                    <a:pt x="18" y="19"/>
                  </a:lnTo>
                  <a:lnTo>
                    <a:pt x="18" y="18"/>
                  </a:lnTo>
                  <a:lnTo>
                    <a:pt x="18" y="17"/>
                  </a:lnTo>
                  <a:lnTo>
                    <a:pt x="18" y="18"/>
                  </a:lnTo>
                  <a:lnTo>
                    <a:pt x="18" y="17"/>
                  </a:lnTo>
                  <a:lnTo>
                    <a:pt x="18" y="16"/>
                  </a:lnTo>
                  <a:lnTo>
                    <a:pt x="16" y="16"/>
                  </a:lnTo>
                  <a:lnTo>
                    <a:pt x="16" y="14"/>
                  </a:lnTo>
                  <a:lnTo>
                    <a:pt x="16" y="13"/>
                  </a:lnTo>
                  <a:lnTo>
                    <a:pt x="15" y="13"/>
                  </a:lnTo>
                  <a:lnTo>
                    <a:pt x="16" y="13"/>
                  </a:lnTo>
                  <a:lnTo>
                    <a:pt x="16" y="12"/>
                  </a:lnTo>
                  <a:lnTo>
                    <a:pt x="15" y="12"/>
                  </a:lnTo>
                  <a:lnTo>
                    <a:pt x="16" y="12"/>
                  </a:lnTo>
                  <a:lnTo>
                    <a:pt x="18" y="12"/>
                  </a:lnTo>
                  <a:lnTo>
                    <a:pt x="19" y="12"/>
                  </a:lnTo>
                  <a:lnTo>
                    <a:pt x="19" y="13"/>
                  </a:lnTo>
                  <a:lnTo>
                    <a:pt x="19" y="14"/>
                  </a:lnTo>
                  <a:lnTo>
                    <a:pt x="20" y="14"/>
                  </a:lnTo>
                  <a:lnTo>
                    <a:pt x="19" y="14"/>
                  </a:lnTo>
                  <a:lnTo>
                    <a:pt x="20" y="14"/>
                  </a:lnTo>
                  <a:lnTo>
                    <a:pt x="21" y="14"/>
                  </a:lnTo>
                  <a:lnTo>
                    <a:pt x="23" y="14"/>
                  </a:lnTo>
                  <a:lnTo>
                    <a:pt x="24" y="14"/>
                  </a:lnTo>
                  <a:lnTo>
                    <a:pt x="24" y="16"/>
                  </a:lnTo>
                  <a:lnTo>
                    <a:pt x="25" y="16"/>
                  </a:lnTo>
                  <a:lnTo>
                    <a:pt x="27" y="14"/>
                  </a:lnTo>
                  <a:lnTo>
                    <a:pt x="28" y="14"/>
                  </a:lnTo>
                  <a:lnTo>
                    <a:pt x="29" y="14"/>
                  </a:lnTo>
                  <a:lnTo>
                    <a:pt x="29" y="13"/>
                  </a:lnTo>
                  <a:lnTo>
                    <a:pt x="28" y="14"/>
                  </a:lnTo>
                  <a:lnTo>
                    <a:pt x="27" y="14"/>
                  </a:lnTo>
                  <a:lnTo>
                    <a:pt x="27" y="13"/>
                  </a:lnTo>
                  <a:lnTo>
                    <a:pt x="27" y="12"/>
                  </a:lnTo>
                  <a:lnTo>
                    <a:pt x="28" y="12"/>
                  </a:lnTo>
                  <a:lnTo>
                    <a:pt x="29" y="10"/>
                  </a:lnTo>
                  <a:lnTo>
                    <a:pt x="30" y="10"/>
                  </a:lnTo>
                  <a:lnTo>
                    <a:pt x="33" y="9"/>
                  </a:lnTo>
                  <a:lnTo>
                    <a:pt x="34" y="8"/>
                  </a:lnTo>
                  <a:lnTo>
                    <a:pt x="35" y="8"/>
                  </a:lnTo>
                  <a:lnTo>
                    <a:pt x="34" y="8"/>
                  </a:lnTo>
                  <a:lnTo>
                    <a:pt x="34" y="7"/>
                  </a:lnTo>
                  <a:lnTo>
                    <a:pt x="34" y="5"/>
                  </a:lnTo>
                  <a:lnTo>
                    <a:pt x="34" y="4"/>
                  </a:lnTo>
                  <a:lnTo>
                    <a:pt x="34" y="3"/>
                  </a:lnTo>
                  <a:lnTo>
                    <a:pt x="34" y="2"/>
                  </a:lnTo>
                  <a:lnTo>
                    <a:pt x="35" y="2"/>
                  </a:lnTo>
                  <a:lnTo>
                    <a:pt x="37" y="0"/>
                  </a:lnTo>
                  <a:lnTo>
                    <a:pt x="38" y="0"/>
                  </a:lnTo>
                  <a:lnTo>
                    <a:pt x="39" y="0"/>
                  </a:lnTo>
                  <a:close/>
                </a:path>
              </a:pathLst>
            </a:custGeom>
            <a:grp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 name="Title 1"/>
          <p:cNvSpPr txBox="1">
            <a:spLocks/>
          </p:cNvSpPr>
          <p:nvPr/>
        </p:nvSpPr>
        <p:spPr>
          <a:xfrm>
            <a:off x="2903220" y="1"/>
            <a:ext cx="5539740" cy="1143000"/>
          </a:xfrm>
          <a:prstGeom prst="rect">
            <a:avLst/>
          </a:prstGeom>
        </p:spPr>
        <p:txBody>
          <a:bodyPr vert="horz" lIns="91440" tIns="45720" rIns="91440" bIns="45720" rtlCol="0" anchor="b">
            <a:noAutofit/>
          </a:bodyPr>
          <a:lstStyle>
            <a:lvl1pPr algn="ctr" defTabSz="685800" rtl="0" eaLnBrk="1" latinLnBrk="0" hangingPunct="1">
              <a:lnSpc>
                <a:spcPct val="90000"/>
              </a:lnSpc>
              <a:spcBef>
                <a:spcPct val="0"/>
              </a:spcBef>
              <a:buNone/>
              <a:defRPr sz="4500" kern="1200">
                <a:solidFill>
                  <a:schemeClr val="tx1"/>
                </a:solidFill>
                <a:latin typeface="+mj-lt"/>
                <a:ea typeface="+mj-ea"/>
                <a:cs typeface="+mj-cs"/>
              </a:defRPr>
            </a:lvl1pPr>
          </a:lstStyle>
          <a:p>
            <a:pPr algn="l"/>
            <a:r>
              <a:rPr lang="en-US" sz="2100" b="1" dirty="0">
                <a:solidFill>
                  <a:schemeClr val="tx2"/>
                </a:solidFill>
                <a:latin typeface="+mn-lt"/>
              </a:rPr>
              <a:t>The U.S. and Canada remain global leaders in terms of innovation and startups…</a:t>
            </a:r>
          </a:p>
        </p:txBody>
      </p:sp>
      <p:sp>
        <p:nvSpPr>
          <p:cNvPr id="6" name="Text Box 5"/>
          <p:cNvSpPr txBox="1">
            <a:spLocks noChangeArrowheads="1"/>
          </p:cNvSpPr>
          <p:nvPr>
            <p:custDataLst>
              <p:tags r:id="rId1"/>
            </p:custDataLst>
          </p:nvPr>
        </p:nvSpPr>
        <p:spPr bwMode="gray">
          <a:xfrm>
            <a:off x="366713" y="1146891"/>
            <a:ext cx="8076247"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11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dirty="0"/>
              <a:t>Number of startups per country</a:t>
            </a:r>
          </a:p>
        </p:txBody>
      </p:sp>
      <p:sp>
        <p:nvSpPr>
          <p:cNvPr id="28" name="Text Box 5"/>
          <p:cNvSpPr txBox="1">
            <a:spLocks noChangeArrowheads="1"/>
          </p:cNvSpPr>
          <p:nvPr>
            <p:custDataLst>
              <p:tags r:id="rId2"/>
            </p:custDataLst>
          </p:nvPr>
        </p:nvSpPr>
        <p:spPr bwMode="gray">
          <a:xfrm>
            <a:off x="366713" y="2823553"/>
            <a:ext cx="8076247"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11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dirty="0"/>
              <a:t>World’s most innovative economies</a:t>
            </a:r>
          </a:p>
        </p:txBody>
      </p:sp>
      <p:sp>
        <p:nvSpPr>
          <p:cNvPr id="1865" name="Rectangle 1864"/>
          <p:cNvSpPr/>
          <p:nvPr/>
        </p:nvSpPr>
        <p:spPr bwMode="gray">
          <a:xfrm>
            <a:off x="475488" y="1631320"/>
            <a:ext cx="283960" cy="64536"/>
          </a:xfrm>
          <a:prstGeom prst="rect">
            <a:avLst/>
          </a:prstGeom>
          <a:solidFill>
            <a:schemeClr val="accent5">
              <a:lumMod val="20000"/>
              <a:lumOff val="80000"/>
            </a:schemeClr>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4810" name="Freeform 20"/>
          <p:cNvSpPr>
            <a:spLocks/>
          </p:cNvSpPr>
          <p:nvPr/>
        </p:nvSpPr>
        <p:spPr bwMode="auto">
          <a:xfrm>
            <a:off x="5781675" y="4654766"/>
            <a:ext cx="0" cy="4763"/>
          </a:xfrm>
          <a:custGeom>
            <a:avLst/>
            <a:gdLst>
              <a:gd name="T0" fmla="*/ 3 h 3"/>
              <a:gd name="T1" fmla="*/ 1 h 3"/>
              <a:gd name="T2" fmla="*/ 0 h 3"/>
              <a:gd name="T3" fmla="*/ 1 h 3"/>
              <a:gd name="T4" fmla="*/ 3 h 3"/>
            </a:gdLst>
            <a:ahLst/>
            <a:cxnLst>
              <a:cxn ang="0">
                <a:pos x="0" y="T0"/>
              </a:cxn>
              <a:cxn ang="0">
                <a:pos x="0" y="T1"/>
              </a:cxn>
              <a:cxn ang="0">
                <a:pos x="0" y="T2"/>
              </a:cxn>
              <a:cxn ang="0">
                <a:pos x="0" y="T3"/>
              </a:cxn>
              <a:cxn ang="0">
                <a:pos x="0" y="T4"/>
              </a:cxn>
            </a:cxnLst>
            <a:rect l="0" t="0" r="r" b="b"/>
            <a:pathLst>
              <a:path h="3">
                <a:moveTo>
                  <a:pt x="0" y="3"/>
                </a:moveTo>
                <a:lnTo>
                  <a:pt x="0" y="1"/>
                </a:lnTo>
                <a:lnTo>
                  <a:pt x="0" y="0"/>
                </a:lnTo>
                <a:lnTo>
                  <a:pt x="0" y="1"/>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1" name="Rectangle 21"/>
          <p:cNvSpPr>
            <a:spLocks noChangeArrowheads="1"/>
          </p:cNvSpPr>
          <p:nvPr/>
        </p:nvSpPr>
        <p:spPr bwMode="auto">
          <a:xfrm>
            <a:off x="5680075" y="4507129"/>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2" name="Freeform 22"/>
          <p:cNvSpPr>
            <a:spLocks/>
          </p:cNvSpPr>
          <p:nvPr/>
        </p:nvSpPr>
        <p:spPr bwMode="auto">
          <a:xfrm>
            <a:off x="5680075" y="4505541"/>
            <a:ext cx="3175" cy="1588"/>
          </a:xfrm>
          <a:custGeom>
            <a:avLst/>
            <a:gdLst>
              <a:gd name="T0" fmla="*/ 2 w 2"/>
              <a:gd name="T1" fmla="*/ 1 h 1"/>
              <a:gd name="T2" fmla="*/ 2 w 2"/>
              <a:gd name="T3" fmla="*/ 0 h 1"/>
              <a:gd name="T4" fmla="*/ 0 w 2"/>
              <a:gd name="T5" fmla="*/ 0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3" name="Freeform 23"/>
          <p:cNvSpPr>
            <a:spLocks/>
          </p:cNvSpPr>
          <p:nvPr/>
        </p:nvSpPr>
        <p:spPr bwMode="auto">
          <a:xfrm>
            <a:off x="5688013" y="449919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4" name="Freeform 24"/>
          <p:cNvSpPr>
            <a:spLocks/>
          </p:cNvSpPr>
          <p:nvPr/>
        </p:nvSpPr>
        <p:spPr bwMode="auto">
          <a:xfrm>
            <a:off x="5688013" y="449601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5" name="Freeform 25"/>
          <p:cNvSpPr>
            <a:spLocks/>
          </p:cNvSpPr>
          <p:nvPr/>
        </p:nvSpPr>
        <p:spPr bwMode="auto">
          <a:xfrm>
            <a:off x="5657850" y="4476966"/>
            <a:ext cx="33338" cy="34925"/>
          </a:xfrm>
          <a:custGeom>
            <a:avLst/>
            <a:gdLst>
              <a:gd name="T0" fmla="*/ 3 w 21"/>
              <a:gd name="T1" fmla="*/ 1 h 22"/>
              <a:gd name="T2" fmla="*/ 4 w 21"/>
              <a:gd name="T3" fmla="*/ 1 h 22"/>
              <a:gd name="T4" fmla="*/ 7 w 21"/>
              <a:gd name="T5" fmla="*/ 3 h 22"/>
              <a:gd name="T6" fmla="*/ 11 w 21"/>
              <a:gd name="T7" fmla="*/ 4 h 22"/>
              <a:gd name="T8" fmla="*/ 11 w 21"/>
              <a:gd name="T9" fmla="*/ 3 h 22"/>
              <a:gd name="T10" fmla="*/ 13 w 21"/>
              <a:gd name="T11" fmla="*/ 4 h 22"/>
              <a:gd name="T12" fmla="*/ 13 w 21"/>
              <a:gd name="T13" fmla="*/ 3 h 22"/>
              <a:gd name="T14" fmla="*/ 14 w 21"/>
              <a:gd name="T15" fmla="*/ 3 h 22"/>
              <a:gd name="T16" fmla="*/ 16 w 21"/>
              <a:gd name="T17" fmla="*/ 3 h 22"/>
              <a:gd name="T18" fmla="*/ 18 w 21"/>
              <a:gd name="T19" fmla="*/ 1 h 22"/>
              <a:gd name="T20" fmla="*/ 19 w 21"/>
              <a:gd name="T21" fmla="*/ 1 h 22"/>
              <a:gd name="T22" fmla="*/ 21 w 21"/>
              <a:gd name="T23" fmla="*/ 4 h 22"/>
              <a:gd name="T24" fmla="*/ 21 w 21"/>
              <a:gd name="T25" fmla="*/ 5 h 22"/>
              <a:gd name="T26" fmla="*/ 21 w 21"/>
              <a:gd name="T27" fmla="*/ 9 h 22"/>
              <a:gd name="T28" fmla="*/ 21 w 21"/>
              <a:gd name="T29" fmla="*/ 10 h 22"/>
              <a:gd name="T30" fmla="*/ 21 w 21"/>
              <a:gd name="T31" fmla="*/ 9 h 22"/>
              <a:gd name="T32" fmla="*/ 19 w 21"/>
              <a:gd name="T33" fmla="*/ 12 h 22"/>
              <a:gd name="T34" fmla="*/ 18 w 21"/>
              <a:gd name="T35" fmla="*/ 12 h 22"/>
              <a:gd name="T36" fmla="*/ 18 w 21"/>
              <a:gd name="T37" fmla="*/ 13 h 22"/>
              <a:gd name="T38" fmla="*/ 18 w 21"/>
              <a:gd name="T39" fmla="*/ 14 h 22"/>
              <a:gd name="T40" fmla="*/ 18 w 21"/>
              <a:gd name="T41" fmla="*/ 15 h 22"/>
              <a:gd name="T42" fmla="*/ 18 w 21"/>
              <a:gd name="T43" fmla="*/ 17 h 22"/>
              <a:gd name="T44" fmla="*/ 17 w 21"/>
              <a:gd name="T45" fmla="*/ 18 h 22"/>
              <a:gd name="T46" fmla="*/ 17 w 21"/>
              <a:gd name="T47" fmla="*/ 17 h 22"/>
              <a:gd name="T48" fmla="*/ 17 w 21"/>
              <a:gd name="T49" fmla="*/ 15 h 22"/>
              <a:gd name="T50" fmla="*/ 17 w 21"/>
              <a:gd name="T51" fmla="*/ 17 h 22"/>
              <a:gd name="T52" fmla="*/ 14 w 21"/>
              <a:gd name="T53" fmla="*/ 15 h 22"/>
              <a:gd name="T54" fmla="*/ 14 w 21"/>
              <a:gd name="T55" fmla="*/ 17 h 22"/>
              <a:gd name="T56" fmla="*/ 14 w 21"/>
              <a:gd name="T57" fmla="*/ 18 h 22"/>
              <a:gd name="T58" fmla="*/ 14 w 21"/>
              <a:gd name="T59" fmla="*/ 19 h 22"/>
              <a:gd name="T60" fmla="*/ 13 w 21"/>
              <a:gd name="T61" fmla="*/ 22 h 22"/>
              <a:gd name="T62" fmla="*/ 11 w 21"/>
              <a:gd name="T63" fmla="*/ 20 h 22"/>
              <a:gd name="T64" fmla="*/ 8 w 21"/>
              <a:gd name="T65" fmla="*/ 19 h 22"/>
              <a:gd name="T66" fmla="*/ 9 w 21"/>
              <a:gd name="T67" fmla="*/ 19 h 22"/>
              <a:gd name="T68" fmla="*/ 8 w 21"/>
              <a:gd name="T69" fmla="*/ 19 h 22"/>
              <a:gd name="T70" fmla="*/ 7 w 21"/>
              <a:gd name="T71" fmla="*/ 19 h 22"/>
              <a:gd name="T72" fmla="*/ 5 w 21"/>
              <a:gd name="T73" fmla="*/ 17 h 22"/>
              <a:gd name="T74" fmla="*/ 4 w 21"/>
              <a:gd name="T75" fmla="*/ 14 h 22"/>
              <a:gd name="T76" fmla="*/ 3 w 21"/>
              <a:gd name="T77" fmla="*/ 12 h 22"/>
              <a:gd name="T78" fmla="*/ 5 w 21"/>
              <a:gd name="T79" fmla="*/ 13 h 22"/>
              <a:gd name="T80" fmla="*/ 4 w 21"/>
              <a:gd name="T81" fmla="*/ 10 h 22"/>
              <a:gd name="T82" fmla="*/ 4 w 21"/>
              <a:gd name="T83" fmla="*/ 9 h 22"/>
              <a:gd name="T84" fmla="*/ 2 w 21"/>
              <a:gd name="T85" fmla="*/ 8 h 22"/>
              <a:gd name="T86" fmla="*/ 0 w 21"/>
              <a:gd name="T87" fmla="*/ 4 h 22"/>
              <a:gd name="T88" fmla="*/ 0 w 21"/>
              <a:gd name="T8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2">
                <a:moveTo>
                  <a:pt x="2" y="0"/>
                </a:moveTo>
                <a:lnTo>
                  <a:pt x="3" y="0"/>
                </a:lnTo>
                <a:lnTo>
                  <a:pt x="3" y="1"/>
                </a:lnTo>
                <a:lnTo>
                  <a:pt x="3" y="0"/>
                </a:lnTo>
                <a:lnTo>
                  <a:pt x="4" y="0"/>
                </a:lnTo>
                <a:lnTo>
                  <a:pt x="4" y="1"/>
                </a:lnTo>
                <a:lnTo>
                  <a:pt x="5" y="1"/>
                </a:lnTo>
                <a:lnTo>
                  <a:pt x="7" y="1"/>
                </a:lnTo>
                <a:lnTo>
                  <a:pt x="7" y="3"/>
                </a:lnTo>
                <a:lnTo>
                  <a:pt x="8" y="3"/>
                </a:lnTo>
                <a:lnTo>
                  <a:pt x="9" y="4"/>
                </a:lnTo>
                <a:lnTo>
                  <a:pt x="11" y="4"/>
                </a:lnTo>
                <a:lnTo>
                  <a:pt x="11" y="3"/>
                </a:lnTo>
                <a:lnTo>
                  <a:pt x="11" y="4"/>
                </a:lnTo>
                <a:lnTo>
                  <a:pt x="11" y="3"/>
                </a:lnTo>
                <a:lnTo>
                  <a:pt x="12" y="3"/>
                </a:lnTo>
                <a:lnTo>
                  <a:pt x="12" y="4"/>
                </a:lnTo>
                <a:lnTo>
                  <a:pt x="13" y="4"/>
                </a:lnTo>
                <a:lnTo>
                  <a:pt x="13" y="3"/>
                </a:lnTo>
                <a:lnTo>
                  <a:pt x="12" y="3"/>
                </a:lnTo>
                <a:lnTo>
                  <a:pt x="13" y="3"/>
                </a:lnTo>
                <a:lnTo>
                  <a:pt x="13" y="1"/>
                </a:lnTo>
                <a:lnTo>
                  <a:pt x="13" y="3"/>
                </a:lnTo>
                <a:lnTo>
                  <a:pt x="14" y="3"/>
                </a:lnTo>
                <a:lnTo>
                  <a:pt x="14" y="1"/>
                </a:lnTo>
                <a:lnTo>
                  <a:pt x="16" y="1"/>
                </a:lnTo>
                <a:lnTo>
                  <a:pt x="16" y="3"/>
                </a:lnTo>
                <a:lnTo>
                  <a:pt x="16" y="1"/>
                </a:lnTo>
                <a:lnTo>
                  <a:pt x="17" y="1"/>
                </a:lnTo>
                <a:lnTo>
                  <a:pt x="18" y="1"/>
                </a:lnTo>
                <a:lnTo>
                  <a:pt x="18" y="0"/>
                </a:lnTo>
                <a:lnTo>
                  <a:pt x="19" y="0"/>
                </a:lnTo>
                <a:lnTo>
                  <a:pt x="19" y="1"/>
                </a:lnTo>
                <a:lnTo>
                  <a:pt x="21" y="1"/>
                </a:lnTo>
                <a:lnTo>
                  <a:pt x="21" y="3"/>
                </a:lnTo>
                <a:lnTo>
                  <a:pt x="21" y="4"/>
                </a:lnTo>
                <a:lnTo>
                  <a:pt x="21" y="5"/>
                </a:lnTo>
                <a:lnTo>
                  <a:pt x="21" y="4"/>
                </a:lnTo>
                <a:lnTo>
                  <a:pt x="21" y="5"/>
                </a:lnTo>
                <a:lnTo>
                  <a:pt x="21" y="6"/>
                </a:lnTo>
                <a:lnTo>
                  <a:pt x="21" y="8"/>
                </a:lnTo>
                <a:lnTo>
                  <a:pt x="21" y="9"/>
                </a:lnTo>
                <a:lnTo>
                  <a:pt x="21" y="10"/>
                </a:lnTo>
                <a:lnTo>
                  <a:pt x="21" y="12"/>
                </a:lnTo>
                <a:lnTo>
                  <a:pt x="21" y="10"/>
                </a:lnTo>
                <a:lnTo>
                  <a:pt x="19" y="10"/>
                </a:lnTo>
                <a:lnTo>
                  <a:pt x="19" y="9"/>
                </a:lnTo>
                <a:lnTo>
                  <a:pt x="21" y="9"/>
                </a:lnTo>
                <a:lnTo>
                  <a:pt x="19" y="9"/>
                </a:lnTo>
                <a:lnTo>
                  <a:pt x="19" y="10"/>
                </a:lnTo>
                <a:lnTo>
                  <a:pt x="19" y="12"/>
                </a:lnTo>
                <a:lnTo>
                  <a:pt x="18" y="12"/>
                </a:lnTo>
                <a:lnTo>
                  <a:pt x="19" y="12"/>
                </a:lnTo>
                <a:lnTo>
                  <a:pt x="18" y="12"/>
                </a:lnTo>
                <a:lnTo>
                  <a:pt x="18" y="13"/>
                </a:lnTo>
                <a:lnTo>
                  <a:pt x="19" y="13"/>
                </a:lnTo>
                <a:lnTo>
                  <a:pt x="18" y="13"/>
                </a:lnTo>
                <a:lnTo>
                  <a:pt x="18" y="14"/>
                </a:lnTo>
                <a:lnTo>
                  <a:pt x="18" y="13"/>
                </a:lnTo>
                <a:lnTo>
                  <a:pt x="18" y="14"/>
                </a:lnTo>
                <a:lnTo>
                  <a:pt x="18" y="15"/>
                </a:lnTo>
                <a:lnTo>
                  <a:pt x="18" y="17"/>
                </a:lnTo>
                <a:lnTo>
                  <a:pt x="18" y="15"/>
                </a:lnTo>
                <a:lnTo>
                  <a:pt x="18" y="17"/>
                </a:lnTo>
                <a:lnTo>
                  <a:pt x="19" y="17"/>
                </a:lnTo>
                <a:lnTo>
                  <a:pt x="18" y="17"/>
                </a:lnTo>
                <a:lnTo>
                  <a:pt x="18" y="18"/>
                </a:lnTo>
                <a:lnTo>
                  <a:pt x="18" y="19"/>
                </a:lnTo>
                <a:lnTo>
                  <a:pt x="17" y="18"/>
                </a:lnTo>
                <a:lnTo>
                  <a:pt x="17" y="17"/>
                </a:lnTo>
                <a:lnTo>
                  <a:pt x="18" y="17"/>
                </a:lnTo>
                <a:lnTo>
                  <a:pt x="17" y="17"/>
                </a:lnTo>
                <a:lnTo>
                  <a:pt x="17" y="15"/>
                </a:lnTo>
                <a:lnTo>
                  <a:pt x="17" y="17"/>
                </a:lnTo>
                <a:lnTo>
                  <a:pt x="17" y="15"/>
                </a:lnTo>
                <a:lnTo>
                  <a:pt x="16" y="15"/>
                </a:lnTo>
                <a:lnTo>
                  <a:pt x="16" y="17"/>
                </a:lnTo>
                <a:lnTo>
                  <a:pt x="17" y="17"/>
                </a:lnTo>
                <a:lnTo>
                  <a:pt x="16" y="17"/>
                </a:lnTo>
                <a:lnTo>
                  <a:pt x="16" y="15"/>
                </a:lnTo>
                <a:lnTo>
                  <a:pt x="14" y="15"/>
                </a:lnTo>
                <a:lnTo>
                  <a:pt x="16" y="15"/>
                </a:lnTo>
                <a:lnTo>
                  <a:pt x="16" y="17"/>
                </a:lnTo>
                <a:lnTo>
                  <a:pt x="14" y="17"/>
                </a:lnTo>
                <a:lnTo>
                  <a:pt x="14" y="18"/>
                </a:lnTo>
                <a:lnTo>
                  <a:pt x="14" y="19"/>
                </a:lnTo>
                <a:lnTo>
                  <a:pt x="14" y="18"/>
                </a:lnTo>
                <a:lnTo>
                  <a:pt x="13" y="18"/>
                </a:lnTo>
                <a:lnTo>
                  <a:pt x="13" y="19"/>
                </a:lnTo>
                <a:lnTo>
                  <a:pt x="14" y="19"/>
                </a:lnTo>
                <a:lnTo>
                  <a:pt x="13" y="19"/>
                </a:lnTo>
                <a:lnTo>
                  <a:pt x="13" y="20"/>
                </a:lnTo>
                <a:lnTo>
                  <a:pt x="13" y="22"/>
                </a:lnTo>
                <a:lnTo>
                  <a:pt x="12" y="22"/>
                </a:lnTo>
                <a:lnTo>
                  <a:pt x="12" y="20"/>
                </a:lnTo>
                <a:lnTo>
                  <a:pt x="11" y="20"/>
                </a:lnTo>
                <a:lnTo>
                  <a:pt x="9" y="20"/>
                </a:lnTo>
                <a:lnTo>
                  <a:pt x="8" y="20"/>
                </a:lnTo>
                <a:lnTo>
                  <a:pt x="8" y="19"/>
                </a:lnTo>
                <a:lnTo>
                  <a:pt x="9" y="19"/>
                </a:lnTo>
                <a:lnTo>
                  <a:pt x="9" y="20"/>
                </a:lnTo>
                <a:lnTo>
                  <a:pt x="9" y="19"/>
                </a:lnTo>
                <a:lnTo>
                  <a:pt x="8" y="19"/>
                </a:lnTo>
                <a:lnTo>
                  <a:pt x="8" y="18"/>
                </a:lnTo>
                <a:lnTo>
                  <a:pt x="8" y="19"/>
                </a:lnTo>
                <a:lnTo>
                  <a:pt x="7" y="19"/>
                </a:lnTo>
                <a:lnTo>
                  <a:pt x="8" y="19"/>
                </a:lnTo>
                <a:lnTo>
                  <a:pt x="7" y="19"/>
                </a:lnTo>
                <a:lnTo>
                  <a:pt x="7" y="18"/>
                </a:lnTo>
                <a:lnTo>
                  <a:pt x="7" y="17"/>
                </a:lnTo>
                <a:lnTo>
                  <a:pt x="5" y="17"/>
                </a:lnTo>
                <a:lnTo>
                  <a:pt x="5" y="15"/>
                </a:lnTo>
                <a:lnTo>
                  <a:pt x="4" y="15"/>
                </a:lnTo>
                <a:lnTo>
                  <a:pt x="4" y="14"/>
                </a:lnTo>
                <a:lnTo>
                  <a:pt x="4" y="13"/>
                </a:lnTo>
                <a:lnTo>
                  <a:pt x="4" y="12"/>
                </a:lnTo>
                <a:lnTo>
                  <a:pt x="3" y="12"/>
                </a:lnTo>
                <a:lnTo>
                  <a:pt x="3" y="10"/>
                </a:lnTo>
                <a:lnTo>
                  <a:pt x="4" y="12"/>
                </a:lnTo>
                <a:lnTo>
                  <a:pt x="5" y="13"/>
                </a:lnTo>
                <a:lnTo>
                  <a:pt x="5" y="12"/>
                </a:lnTo>
                <a:lnTo>
                  <a:pt x="4" y="12"/>
                </a:lnTo>
                <a:lnTo>
                  <a:pt x="4" y="10"/>
                </a:lnTo>
                <a:lnTo>
                  <a:pt x="4" y="12"/>
                </a:lnTo>
                <a:lnTo>
                  <a:pt x="4" y="10"/>
                </a:lnTo>
                <a:lnTo>
                  <a:pt x="4" y="9"/>
                </a:lnTo>
                <a:lnTo>
                  <a:pt x="3" y="9"/>
                </a:lnTo>
                <a:lnTo>
                  <a:pt x="3" y="8"/>
                </a:lnTo>
                <a:lnTo>
                  <a:pt x="2" y="8"/>
                </a:lnTo>
                <a:lnTo>
                  <a:pt x="2" y="6"/>
                </a:lnTo>
                <a:lnTo>
                  <a:pt x="2" y="5"/>
                </a:lnTo>
                <a:lnTo>
                  <a:pt x="0" y="4"/>
                </a:lnTo>
                <a:lnTo>
                  <a:pt x="0" y="3"/>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6" name="Freeform 26"/>
          <p:cNvSpPr>
            <a:spLocks/>
          </p:cNvSpPr>
          <p:nvPr/>
        </p:nvSpPr>
        <p:spPr bwMode="auto">
          <a:xfrm>
            <a:off x="5661025" y="4475379"/>
            <a:ext cx="1588" cy="1588"/>
          </a:xfrm>
          <a:custGeom>
            <a:avLst/>
            <a:gdLst>
              <a:gd name="T0" fmla="*/ 1 w 1"/>
              <a:gd name="T1" fmla="*/ 1 h 1"/>
              <a:gd name="T2" fmla="*/ 0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7" name="Freeform 27"/>
          <p:cNvSpPr>
            <a:spLocks/>
          </p:cNvSpPr>
          <p:nvPr/>
        </p:nvSpPr>
        <p:spPr bwMode="auto">
          <a:xfrm>
            <a:off x="5688013" y="4475379"/>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8" name="Freeform 28"/>
          <p:cNvSpPr>
            <a:spLocks/>
          </p:cNvSpPr>
          <p:nvPr/>
        </p:nvSpPr>
        <p:spPr bwMode="auto">
          <a:xfrm>
            <a:off x="5657850" y="4473791"/>
            <a:ext cx="3175" cy="1588"/>
          </a:xfrm>
          <a:custGeom>
            <a:avLst/>
            <a:gdLst>
              <a:gd name="T0" fmla="*/ 2 w 2"/>
              <a:gd name="T1" fmla="*/ 0 h 1"/>
              <a:gd name="T2" fmla="*/ 2 w 2"/>
              <a:gd name="T3" fmla="*/ 1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0" y="1"/>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9" name="Freeform 29"/>
          <p:cNvSpPr>
            <a:spLocks/>
          </p:cNvSpPr>
          <p:nvPr/>
        </p:nvSpPr>
        <p:spPr bwMode="auto">
          <a:xfrm>
            <a:off x="5661025" y="44737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0" name="Freeform 30"/>
          <p:cNvSpPr>
            <a:spLocks/>
          </p:cNvSpPr>
          <p:nvPr/>
        </p:nvSpPr>
        <p:spPr bwMode="auto">
          <a:xfrm>
            <a:off x="5686425" y="4473791"/>
            <a:ext cx="6350" cy="1588"/>
          </a:xfrm>
          <a:custGeom>
            <a:avLst/>
            <a:gdLst>
              <a:gd name="T0" fmla="*/ 3 w 4"/>
              <a:gd name="T1" fmla="*/ 0 h 1"/>
              <a:gd name="T2" fmla="*/ 4 w 4"/>
              <a:gd name="T3" fmla="*/ 0 h 1"/>
              <a:gd name="T4" fmla="*/ 3 w 4"/>
              <a:gd name="T5" fmla="*/ 0 h 1"/>
              <a:gd name="T6" fmla="*/ 3 w 4"/>
              <a:gd name="T7" fmla="*/ 1 h 1"/>
              <a:gd name="T8" fmla="*/ 3 w 4"/>
              <a:gd name="T9" fmla="*/ 0 h 1"/>
              <a:gd name="T10" fmla="*/ 1 w 4"/>
              <a:gd name="T11" fmla="*/ 1 h 1"/>
              <a:gd name="T12" fmla="*/ 1 w 4"/>
              <a:gd name="T13" fmla="*/ 0 h 1"/>
              <a:gd name="T14" fmla="*/ 1 w 4"/>
              <a:gd name="T15" fmla="*/ 1 h 1"/>
              <a:gd name="T16" fmla="*/ 1 w 4"/>
              <a:gd name="T17" fmla="*/ 0 h 1"/>
              <a:gd name="T18" fmla="*/ 0 w 4"/>
              <a:gd name="T19" fmla="*/ 0 h 1"/>
              <a:gd name="T20" fmla="*/ 1 w 4"/>
              <a:gd name="T21" fmla="*/ 0 h 1"/>
              <a:gd name="T22" fmla="*/ 3 w 4"/>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3" y="0"/>
                </a:moveTo>
                <a:lnTo>
                  <a:pt x="4" y="0"/>
                </a:lnTo>
                <a:lnTo>
                  <a:pt x="3" y="0"/>
                </a:lnTo>
                <a:lnTo>
                  <a:pt x="3" y="1"/>
                </a:lnTo>
                <a:lnTo>
                  <a:pt x="3" y="0"/>
                </a:lnTo>
                <a:lnTo>
                  <a:pt x="1" y="1"/>
                </a:lnTo>
                <a:lnTo>
                  <a:pt x="1" y="0"/>
                </a:lnTo>
                <a:lnTo>
                  <a:pt x="1" y="1"/>
                </a:lnTo>
                <a:lnTo>
                  <a:pt x="1" y="0"/>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1" name="Freeform 31"/>
          <p:cNvSpPr>
            <a:spLocks/>
          </p:cNvSpPr>
          <p:nvPr/>
        </p:nvSpPr>
        <p:spPr bwMode="auto">
          <a:xfrm>
            <a:off x="5684838" y="4464266"/>
            <a:ext cx="6350" cy="9525"/>
          </a:xfrm>
          <a:custGeom>
            <a:avLst/>
            <a:gdLst>
              <a:gd name="T0" fmla="*/ 1 w 4"/>
              <a:gd name="T1" fmla="*/ 0 h 6"/>
              <a:gd name="T2" fmla="*/ 2 w 4"/>
              <a:gd name="T3" fmla="*/ 2 h 6"/>
              <a:gd name="T4" fmla="*/ 2 w 4"/>
              <a:gd name="T5" fmla="*/ 3 h 6"/>
              <a:gd name="T6" fmla="*/ 4 w 4"/>
              <a:gd name="T7" fmla="*/ 3 h 6"/>
              <a:gd name="T8" fmla="*/ 2 w 4"/>
              <a:gd name="T9" fmla="*/ 4 h 6"/>
              <a:gd name="T10" fmla="*/ 4 w 4"/>
              <a:gd name="T11" fmla="*/ 4 h 6"/>
              <a:gd name="T12" fmla="*/ 2 w 4"/>
              <a:gd name="T13" fmla="*/ 4 h 6"/>
              <a:gd name="T14" fmla="*/ 2 w 4"/>
              <a:gd name="T15" fmla="*/ 6 h 6"/>
              <a:gd name="T16" fmla="*/ 2 w 4"/>
              <a:gd name="T17" fmla="*/ 4 h 6"/>
              <a:gd name="T18" fmla="*/ 1 w 4"/>
              <a:gd name="T19" fmla="*/ 4 h 6"/>
              <a:gd name="T20" fmla="*/ 1 w 4"/>
              <a:gd name="T21" fmla="*/ 3 h 6"/>
              <a:gd name="T22" fmla="*/ 1 w 4"/>
              <a:gd name="T23" fmla="*/ 2 h 6"/>
              <a:gd name="T24" fmla="*/ 1 w 4"/>
              <a:gd name="T25" fmla="*/ 3 h 6"/>
              <a:gd name="T26" fmla="*/ 0 w 4"/>
              <a:gd name="T27" fmla="*/ 2 h 6"/>
              <a:gd name="T28" fmla="*/ 1 w 4"/>
              <a:gd name="T29" fmla="*/ 2 h 6"/>
              <a:gd name="T30" fmla="*/ 1 w 4"/>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6">
                <a:moveTo>
                  <a:pt x="1" y="0"/>
                </a:moveTo>
                <a:lnTo>
                  <a:pt x="2" y="2"/>
                </a:lnTo>
                <a:lnTo>
                  <a:pt x="2" y="3"/>
                </a:lnTo>
                <a:lnTo>
                  <a:pt x="4" y="3"/>
                </a:lnTo>
                <a:lnTo>
                  <a:pt x="2" y="4"/>
                </a:lnTo>
                <a:lnTo>
                  <a:pt x="4" y="4"/>
                </a:lnTo>
                <a:lnTo>
                  <a:pt x="2" y="4"/>
                </a:lnTo>
                <a:lnTo>
                  <a:pt x="2" y="6"/>
                </a:lnTo>
                <a:lnTo>
                  <a:pt x="2" y="4"/>
                </a:lnTo>
                <a:lnTo>
                  <a:pt x="1" y="4"/>
                </a:lnTo>
                <a:lnTo>
                  <a:pt x="1" y="3"/>
                </a:lnTo>
                <a:lnTo>
                  <a:pt x="1" y="2"/>
                </a:lnTo>
                <a:lnTo>
                  <a:pt x="1" y="3"/>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2" name="Freeform 32"/>
          <p:cNvSpPr>
            <a:spLocks/>
          </p:cNvSpPr>
          <p:nvPr/>
        </p:nvSpPr>
        <p:spPr bwMode="auto">
          <a:xfrm>
            <a:off x="5651500" y="4464266"/>
            <a:ext cx="3175" cy="6350"/>
          </a:xfrm>
          <a:custGeom>
            <a:avLst/>
            <a:gdLst>
              <a:gd name="T0" fmla="*/ 2 w 2"/>
              <a:gd name="T1" fmla="*/ 3 h 4"/>
              <a:gd name="T2" fmla="*/ 0 w 2"/>
              <a:gd name="T3" fmla="*/ 3 h 4"/>
              <a:gd name="T4" fmla="*/ 0 w 2"/>
              <a:gd name="T5" fmla="*/ 4 h 4"/>
              <a:gd name="T6" fmla="*/ 0 w 2"/>
              <a:gd name="T7" fmla="*/ 3 h 4"/>
              <a:gd name="T8" fmla="*/ 0 w 2"/>
              <a:gd name="T9" fmla="*/ 2 h 4"/>
              <a:gd name="T10" fmla="*/ 0 w 2"/>
              <a:gd name="T11" fmla="*/ 0 h 4"/>
              <a:gd name="T12" fmla="*/ 2 w 2"/>
              <a:gd name="T13" fmla="*/ 0 h 4"/>
              <a:gd name="T14" fmla="*/ 2 w 2"/>
              <a:gd name="T15" fmla="*/ 2 h 4"/>
              <a:gd name="T16" fmla="*/ 2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3"/>
                </a:moveTo>
                <a:lnTo>
                  <a:pt x="0" y="3"/>
                </a:lnTo>
                <a:lnTo>
                  <a:pt x="0" y="4"/>
                </a:lnTo>
                <a:lnTo>
                  <a:pt x="0" y="3"/>
                </a:lnTo>
                <a:lnTo>
                  <a:pt x="0" y="2"/>
                </a:lnTo>
                <a:lnTo>
                  <a:pt x="0" y="0"/>
                </a:lnTo>
                <a:lnTo>
                  <a:pt x="2" y="0"/>
                </a:lnTo>
                <a:lnTo>
                  <a:pt x="2"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3" name="Freeform 33"/>
          <p:cNvSpPr>
            <a:spLocks/>
          </p:cNvSpPr>
          <p:nvPr/>
        </p:nvSpPr>
        <p:spPr bwMode="auto">
          <a:xfrm>
            <a:off x="5675313" y="44547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4" name="Freeform 34"/>
          <p:cNvSpPr>
            <a:spLocks/>
          </p:cNvSpPr>
          <p:nvPr/>
        </p:nvSpPr>
        <p:spPr bwMode="auto">
          <a:xfrm>
            <a:off x="5662613" y="4451566"/>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5" name="Freeform 35"/>
          <p:cNvSpPr>
            <a:spLocks/>
          </p:cNvSpPr>
          <p:nvPr/>
        </p:nvSpPr>
        <p:spPr bwMode="auto">
          <a:xfrm>
            <a:off x="5664200" y="445156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6" name="Freeform 36"/>
          <p:cNvSpPr>
            <a:spLocks/>
          </p:cNvSpPr>
          <p:nvPr/>
        </p:nvSpPr>
        <p:spPr bwMode="auto">
          <a:xfrm>
            <a:off x="5589588" y="4419816"/>
            <a:ext cx="12700" cy="6350"/>
          </a:xfrm>
          <a:custGeom>
            <a:avLst/>
            <a:gdLst>
              <a:gd name="T0" fmla="*/ 5 w 8"/>
              <a:gd name="T1" fmla="*/ 0 h 4"/>
              <a:gd name="T2" fmla="*/ 5 w 8"/>
              <a:gd name="T3" fmla="*/ 2 h 4"/>
              <a:gd name="T4" fmla="*/ 6 w 8"/>
              <a:gd name="T5" fmla="*/ 2 h 4"/>
              <a:gd name="T6" fmla="*/ 8 w 8"/>
              <a:gd name="T7" fmla="*/ 2 h 4"/>
              <a:gd name="T8" fmla="*/ 8 w 8"/>
              <a:gd name="T9" fmla="*/ 3 h 4"/>
              <a:gd name="T10" fmla="*/ 6 w 8"/>
              <a:gd name="T11" fmla="*/ 3 h 4"/>
              <a:gd name="T12" fmla="*/ 5 w 8"/>
              <a:gd name="T13" fmla="*/ 3 h 4"/>
              <a:gd name="T14" fmla="*/ 5 w 8"/>
              <a:gd name="T15" fmla="*/ 4 h 4"/>
              <a:gd name="T16" fmla="*/ 4 w 8"/>
              <a:gd name="T17" fmla="*/ 4 h 4"/>
              <a:gd name="T18" fmla="*/ 4 w 8"/>
              <a:gd name="T19" fmla="*/ 3 h 4"/>
              <a:gd name="T20" fmla="*/ 3 w 8"/>
              <a:gd name="T21" fmla="*/ 3 h 4"/>
              <a:gd name="T22" fmla="*/ 3 w 8"/>
              <a:gd name="T23" fmla="*/ 4 h 4"/>
              <a:gd name="T24" fmla="*/ 3 w 8"/>
              <a:gd name="T25" fmla="*/ 3 h 4"/>
              <a:gd name="T26" fmla="*/ 3 w 8"/>
              <a:gd name="T27" fmla="*/ 4 h 4"/>
              <a:gd name="T28" fmla="*/ 3 w 8"/>
              <a:gd name="T29" fmla="*/ 3 h 4"/>
              <a:gd name="T30" fmla="*/ 1 w 8"/>
              <a:gd name="T31" fmla="*/ 4 h 4"/>
              <a:gd name="T32" fmla="*/ 1 w 8"/>
              <a:gd name="T33" fmla="*/ 3 h 4"/>
              <a:gd name="T34" fmla="*/ 1 w 8"/>
              <a:gd name="T35" fmla="*/ 4 h 4"/>
              <a:gd name="T36" fmla="*/ 0 w 8"/>
              <a:gd name="T37" fmla="*/ 4 h 4"/>
              <a:gd name="T38" fmla="*/ 0 w 8"/>
              <a:gd name="T39" fmla="*/ 3 h 4"/>
              <a:gd name="T40" fmla="*/ 0 w 8"/>
              <a:gd name="T41" fmla="*/ 2 h 4"/>
              <a:gd name="T42" fmla="*/ 1 w 8"/>
              <a:gd name="T43" fmla="*/ 2 h 4"/>
              <a:gd name="T44" fmla="*/ 3 w 8"/>
              <a:gd name="T45" fmla="*/ 2 h 4"/>
              <a:gd name="T46" fmla="*/ 3 w 8"/>
              <a:gd name="T47" fmla="*/ 0 h 4"/>
              <a:gd name="T48" fmla="*/ 4 w 8"/>
              <a:gd name="T49" fmla="*/ 0 h 4"/>
              <a:gd name="T50" fmla="*/ 5 w 8"/>
              <a:gd name="T5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4">
                <a:moveTo>
                  <a:pt x="5" y="0"/>
                </a:moveTo>
                <a:lnTo>
                  <a:pt x="5" y="2"/>
                </a:lnTo>
                <a:lnTo>
                  <a:pt x="6" y="2"/>
                </a:lnTo>
                <a:lnTo>
                  <a:pt x="8" y="2"/>
                </a:lnTo>
                <a:lnTo>
                  <a:pt x="8" y="3"/>
                </a:lnTo>
                <a:lnTo>
                  <a:pt x="6" y="3"/>
                </a:lnTo>
                <a:lnTo>
                  <a:pt x="5" y="3"/>
                </a:lnTo>
                <a:lnTo>
                  <a:pt x="5" y="4"/>
                </a:lnTo>
                <a:lnTo>
                  <a:pt x="4" y="4"/>
                </a:lnTo>
                <a:lnTo>
                  <a:pt x="4" y="3"/>
                </a:lnTo>
                <a:lnTo>
                  <a:pt x="3" y="3"/>
                </a:lnTo>
                <a:lnTo>
                  <a:pt x="3" y="4"/>
                </a:lnTo>
                <a:lnTo>
                  <a:pt x="3" y="3"/>
                </a:lnTo>
                <a:lnTo>
                  <a:pt x="3" y="4"/>
                </a:lnTo>
                <a:lnTo>
                  <a:pt x="3" y="3"/>
                </a:lnTo>
                <a:lnTo>
                  <a:pt x="1" y="4"/>
                </a:lnTo>
                <a:lnTo>
                  <a:pt x="1" y="3"/>
                </a:lnTo>
                <a:lnTo>
                  <a:pt x="1" y="4"/>
                </a:lnTo>
                <a:lnTo>
                  <a:pt x="0" y="4"/>
                </a:lnTo>
                <a:lnTo>
                  <a:pt x="0" y="3"/>
                </a:lnTo>
                <a:lnTo>
                  <a:pt x="0" y="2"/>
                </a:lnTo>
                <a:lnTo>
                  <a:pt x="1" y="2"/>
                </a:lnTo>
                <a:lnTo>
                  <a:pt x="3" y="2"/>
                </a:lnTo>
                <a:lnTo>
                  <a:pt x="3" y="0"/>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7" name="Freeform 37"/>
          <p:cNvSpPr>
            <a:spLocks/>
          </p:cNvSpPr>
          <p:nvPr/>
        </p:nvSpPr>
        <p:spPr bwMode="auto">
          <a:xfrm>
            <a:off x="5595938" y="44087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8" name="Freeform 38"/>
          <p:cNvSpPr>
            <a:spLocks/>
          </p:cNvSpPr>
          <p:nvPr/>
        </p:nvSpPr>
        <p:spPr bwMode="auto">
          <a:xfrm>
            <a:off x="5572125" y="44007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9" name="Freeform 39"/>
          <p:cNvSpPr>
            <a:spLocks/>
          </p:cNvSpPr>
          <p:nvPr/>
        </p:nvSpPr>
        <p:spPr bwMode="auto">
          <a:xfrm>
            <a:off x="5407025" y="438330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0" name="Freeform 40"/>
          <p:cNvSpPr>
            <a:spLocks/>
          </p:cNvSpPr>
          <p:nvPr/>
        </p:nvSpPr>
        <p:spPr bwMode="auto">
          <a:xfrm>
            <a:off x="5405438" y="43833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1" name="Freeform 41"/>
          <p:cNvSpPr>
            <a:spLocks/>
          </p:cNvSpPr>
          <p:nvPr/>
        </p:nvSpPr>
        <p:spPr bwMode="auto">
          <a:xfrm>
            <a:off x="5783263" y="43785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2" name="Freeform 42"/>
          <p:cNvSpPr>
            <a:spLocks/>
          </p:cNvSpPr>
          <p:nvPr/>
        </p:nvSpPr>
        <p:spPr bwMode="auto">
          <a:xfrm>
            <a:off x="5732463" y="4337266"/>
            <a:ext cx="3175" cy="4763"/>
          </a:xfrm>
          <a:custGeom>
            <a:avLst/>
            <a:gdLst>
              <a:gd name="T0" fmla="*/ 2 w 2"/>
              <a:gd name="T1" fmla="*/ 0 h 3"/>
              <a:gd name="T2" fmla="*/ 2 w 2"/>
              <a:gd name="T3" fmla="*/ 1 h 3"/>
              <a:gd name="T4" fmla="*/ 2 w 2"/>
              <a:gd name="T5" fmla="*/ 3 h 3"/>
              <a:gd name="T6" fmla="*/ 0 w 2"/>
              <a:gd name="T7" fmla="*/ 3 h 3"/>
              <a:gd name="T8" fmla="*/ 0 w 2"/>
              <a:gd name="T9" fmla="*/ 1 h 3"/>
              <a:gd name="T10" fmla="*/ 2 w 2"/>
              <a:gd name="T11" fmla="*/ 1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1"/>
                </a:lnTo>
                <a:lnTo>
                  <a:pt x="2" y="3"/>
                </a:lnTo>
                <a:lnTo>
                  <a:pt x="0" y="3"/>
                </a:lnTo>
                <a:lnTo>
                  <a:pt x="0" y="1"/>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3" name="Freeform 43"/>
          <p:cNvSpPr>
            <a:spLocks/>
          </p:cNvSpPr>
          <p:nvPr/>
        </p:nvSpPr>
        <p:spPr bwMode="auto">
          <a:xfrm>
            <a:off x="5732463" y="4334091"/>
            <a:ext cx="3175" cy="3175"/>
          </a:xfrm>
          <a:custGeom>
            <a:avLst/>
            <a:gdLst>
              <a:gd name="T0" fmla="*/ 2 w 2"/>
              <a:gd name="T1" fmla="*/ 2 h 2"/>
              <a:gd name="T2" fmla="*/ 2 w 2"/>
              <a:gd name="T3" fmla="*/ 1 h 2"/>
              <a:gd name="T4" fmla="*/ 0 w 2"/>
              <a:gd name="T5" fmla="*/ 1 h 2"/>
              <a:gd name="T6" fmla="*/ 0 w 2"/>
              <a:gd name="T7" fmla="*/ 0 h 2"/>
              <a:gd name="T8" fmla="*/ 2 w 2"/>
              <a:gd name="T9" fmla="*/ 0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1"/>
                </a:lnTo>
                <a:lnTo>
                  <a:pt x="0" y="1"/>
                </a:lnTo>
                <a:lnTo>
                  <a:pt x="0" y="0"/>
                </a:lnTo>
                <a:lnTo>
                  <a:pt x="2" y="0"/>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4" name="Freeform 44"/>
          <p:cNvSpPr>
            <a:spLocks/>
          </p:cNvSpPr>
          <p:nvPr/>
        </p:nvSpPr>
        <p:spPr bwMode="auto">
          <a:xfrm>
            <a:off x="5384800" y="4319804"/>
            <a:ext cx="3175" cy="6350"/>
          </a:xfrm>
          <a:custGeom>
            <a:avLst/>
            <a:gdLst>
              <a:gd name="T0" fmla="*/ 0 w 2"/>
              <a:gd name="T1" fmla="*/ 0 h 4"/>
              <a:gd name="T2" fmla="*/ 0 w 2"/>
              <a:gd name="T3" fmla="*/ 1 h 4"/>
              <a:gd name="T4" fmla="*/ 2 w 2"/>
              <a:gd name="T5" fmla="*/ 2 h 4"/>
              <a:gd name="T6" fmla="*/ 2 w 2"/>
              <a:gd name="T7" fmla="*/ 4 h 4"/>
              <a:gd name="T8" fmla="*/ 0 w 2"/>
              <a:gd name="T9" fmla="*/ 2 h 4"/>
              <a:gd name="T10" fmla="*/ 0 w 2"/>
              <a:gd name="T11" fmla="*/ 1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1"/>
                </a:lnTo>
                <a:lnTo>
                  <a:pt x="2" y="2"/>
                </a:lnTo>
                <a:lnTo>
                  <a:pt x="2" y="4"/>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5" name="Freeform 45"/>
          <p:cNvSpPr>
            <a:spLocks/>
          </p:cNvSpPr>
          <p:nvPr/>
        </p:nvSpPr>
        <p:spPr bwMode="auto">
          <a:xfrm>
            <a:off x="5384800" y="4315041"/>
            <a:ext cx="3175" cy="1588"/>
          </a:xfrm>
          <a:custGeom>
            <a:avLst/>
            <a:gdLst>
              <a:gd name="T0" fmla="*/ 0 w 2"/>
              <a:gd name="T1" fmla="*/ 1 h 1"/>
              <a:gd name="T2" fmla="*/ 0 w 2"/>
              <a:gd name="T3" fmla="*/ 0 h 1"/>
              <a:gd name="T4" fmla="*/ 2 w 2"/>
              <a:gd name="T5" fmla="*/ 0 h 1"/>
              <a:gd name="T6" fmla="*/ 0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0" y="0"/>
                </a:lnTo>
                <a:lnTo>
                  <a:pt x="2" y="0"/>
                </a:lnTo>
                <a:lnTo>
                  <a:pt x="0" y="0"/>
                </a:lnTo>
                <a:lnTo>
                  <a:pt x="2"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6" name="Freeform 46"/>
          <p:cNvSpPr>
            <a:spLocks/>
          </p:cNvSpPr>
          <p:nvPr/>
        </p:nvSpPr>
        <p:spPr bwMode="auto">
          <a:xfrm>
            <a:off x="5384800" y="4313454"/>
            <a:ext cx="3175" cy="1588"/>
          </a:xfrm>
          <a:custGeom>
            <a:avLst/>
            <a:gdLst>
              <a:gd name="T0" fmla="*/ 2 w 2"/>
              <a:gd name="T1" fmla="*/ 1 h 1"/>
              <a:gd name="T2" fmla="*/ 0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7" name="Freeform 47"/>
          <p:cNvSpPr>
            <a:spLocks/>
          </p:cNvSpPr>
          <p:nvPr/>
        </p:nvSpPr>
        <p:spPr bwMode="auto">
          <a:xfrm>
            <a:off x="5730875" y="4311866"/>
            <a:ext cx="1588" cy="9525"/>
          </a:xfrm>
          <a:custGeom>
            <a:avLst/>
            <a:gdLst>
              <a:gd name="T0" fmla="*/ 1 w 1"/>
              <a:gd name="T1" fmla="*/ 0 h 6"/>
              <a:gd name="T2" fmla="*/ 1 w 1"/>
              <a:gd name="T3" fmla="*/ 1 h 6"/>
              <a:gd name="T4" fmla="*/ 1 w 1"/>
              <a:gd name="T5" fmla="*/ 2 h 6"/>
              <a:gd name="T6" fmla="*/ 1 w 1"/>
              <a:gd name="T7" fmla="*/ 3 h 6"/>
              <a:gd name="T8" fmla="*/ 1 w 1"/>
              <a:gd name="T9" fmla="*/ 5 h 6"/>
              <a:gd name="T10" fmla="*/ 0 w 1"/>
              <a:gd name="T11" fmla="*/ 6 h 6"/>
              <a:gd name="T12" fmla="*/ 0 w 1"/>
              <a:gd name="T13" fmla="*/ 5 h 6"/>
              <a:gd name="T14" fmla="*/ 0 w 1"/>
              <a:gd name="T15" fmla="*/ 3 h 6"/>
              <a:gd name="T16" fmla="*/ 0 w 1"/>
              <a:gd name="T17" fmla="*/ 2 h 6"/>
              <a:gd name="T18" fmla="*/ 1 w 1"/>
              <a:gd name="T19" fmla="*/ 2 h 6"/>
              <a:gd name="T20" fmla="*/ 1 w 1"/>
              <a:gd name="T21" fmla="*/ 1 h 6"/>
              <a:gd name="T22" fmla="*/ 0 w 1"/>
              <a:gd name="T23" fmla="*/ 1 h 6"/>
              <a:gd name="T24" fmla="*/ 1 w 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6">
                <a:moveTo>
                  <a:pt x="1" y="0"/>
                </a:moveTo>
                <a:lnTo>
                  <a:pt x="1" y="1"/>
                </a:lnTo>
                <a:lnTo>
                  <a:pt x="1" y="2"/>
                </a:lnTo>
                <a:lnTo>
                  <a:pt x="1" y="3"/>
                </a:lnTo>
                <a:lnTo>
                  <a:pt x="1" y="5"/>
                </a:lnTo>
                <a:lnTo>
                  <a:pt x="0" y="6"/>
                </a:lnTo>
                <a:lnTo>
                  <a:pt x="0" y="5"/>
                </a:lnTo>
                <a:lnTo>
                  <a:pt x="0" y="3"/>
                </a:lnTo>
                <a:lnTo>
                  <a:pt x="0" y="2"/>
                </a:lnTo>
                <a:lnTo>
                  <a:pt x="1" y="2"/>
                </a:lnTo>
                <a:lnTo>
                  <a:pt x="1" y="1"/>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8" name="Freeform 48"/>
          <p:cNvSpPr>
            <a:spLocks/>
          </p:cNvSpPr>
          <p:nvPr/>
        </p:nvSpPr>
        <p:spPr bwMode="auto">
          <a:xfrm>
            <a:off x="5713413" y="4299166"/>
            <a:ext cx="3175" cy="4763"/>
          </a:xfrm>
          <a:custGeom>
            <a:avLst/>
            <a:gdLst>
              <a:gd name="T0" fmla="*/ 0 w 2"/>
              <a:gd name="T1" fmla="*/ 0 h 3"/>
              <a:gd name="T2" fmla="*/ 1 w 2"/>
              <a:gd name="T3" fmla="*/ 0 h 3"/>
              <a:gd name="T4" fmla="*/ 1 w 2"/>
              <a:gd name="T5" fmla="*/ 1 h 3"/>
              <a:gd name="T6" fmla="*/ 2 w 2"/>
              <a:gd name="T7" fmla="*/ 1 h 3"/>
              <a:gd name="T8" fmla="*/ 2 w 2"/>
              <a:gd name="T9" fmla="*/ 3 h 3"/>
              <a:gd name="T10" fmla="*/ 1 w 2"/>
              <a:gd name="T11" fmla="*/ 3 h 3"/>
              <a:gd name="T12" fmla="*/ 1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1" y="0"/>
                </a:lnTo>
                <a:lnTo>
                  <a:pt x="1" y="1"/>
                </a:lnTo>
                <a:lnTo>
                  <a:pt x="2" y="1"/>
                </a:lnTo>
                <a:lnTo>
                  <a:pt x="2" y="3"/>
                </a:lnTo>
                <a:lnTo>
                  <a:pt x="1" y="3"/>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9" name="Freeform 49"/>
          <p:cNvSpPr>
            <a:spLocks/>
          </p:cNvSpPr>
          <p:nvPr/>
        </p:nvSpPr>
        <p:spPr bwMode="auto">
          <a:xfrm>
            <a:off x="5702300" y="42896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0" name="Freeform 50"/>
          <p:cNvSpPr>
            <a:spLocks/>
          </p:cNvSpPr>
          <p:nvPr/>
        </p:nvSpPr>
        <p:spPr bwMode="auto">
          <a:xfrm>
            <a:off x="5702300" y="4286466"/>
            <a:ext cx="3175" cy="3175"/>
          </a:xfrm>
          <a:custGeom>
            <a:avLst/>
            <a:gdLst>
              <a:gd name="T0" fmla="*/ 2 w 2"/>
              <a:gd name="T1" fmla="*/ 2 h 2"/>
              <a:gd name="T2" fmla="*/ 0 w 2"/>
              <a:gd name="T3" fmla="*/ 2 h 2"/>
              <a:gd name="T4" fmla="*/ 2 w 2"/>
              <a:gd name="T5" fmla="*/ 2 h 2"/>
              <a:gd name="T6" fmla="*/ 0 w 2"/>
              <a:gd name="T7" fmla="*/ 2 h 2"/>
              <a:gd name="T8" fmla="*/ 0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2" y="2"/>
                </a:lnTo>
                <a:lnTo>
                  <a:pt x="0" y="2"/>
                </a:lnTo>
                <a:lnTo>
                  <a:pt x="0"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1" name="Freeform 51"/>
          <p:cNvSpPr>
            <a:spLocks/>
          </p:cNvSpPr>
          <p:nvPr/>
        </p:nvSpPr>
        <p:spPr bwMode="auto">
          <a:xfrm>
            <a:off x="5707063" y="4283291"/>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lnTo>
                  <a:pt x="1" y="1"/>
                </a:lnTo>
                <a:lnTo>
                  <a:pt x="0" y="1"/>
                </a:lnTo>
                <a:lnTo>
                  <a:pt x="0" y="0"/>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2" name="Freeform 52"/>
          <p:cNvSpPr>
            <a:spLocks/>
          </p:cNvSpPr>
          <p:nvPr/>
        </p:nvSpPr>
        <p:spPr bwMode="auto">
          <a:xfrm>
            <a:off x="5405438" y="4275354"/>
            <a:ext cx="1588" cy="1588"/>
          </a:xfrm>
          <a:custGeom>
            <a:avLst/>
            <a:gdLst>
              <a:gd name="T0" fmla="*/ 0 w 1"/>
              <a:gd name="T1" fmla="*/ 0 h 1"/>
              <a:gd name="T2" fmla="*/ 0 w 1"/>
              <a:gd name="T3" fmla="*/ 1 h 1"/>
              <a:gd name="T4" fmla="*/ 0 w 1"/>
              <a:gd name="T5" fmla="*/ 0 h 1"/>
              <a:gd name="T6" fmla="*/ 0 w 1"/>
              <a:gd name="T7" fmla="*/ 1 h 1"/>
              <a:gd name="T8" fmla="*/ 0 w 1"/>
              <a:gd name="T9" fmla="*/ 0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1"/>
                </a:lnTo>
                <a:lnTo>
                  <a:pt x="0" y="0"/>
                </a:lnTo>
                <a:lnTo>
                  <a:pt x="0" y="1"/>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3" name="Freeform 53"/>
          <p:cNvSpPr>
            <a:spLocks/>
          </p:cNvSpPr>
          <p:nvPr/>
        </p:nvSpPr>
        <p:spPr bwMode="auto">
          <a:xfrm>
            <a:off x="5697538" y="42705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4" name="Freeform 54"/>
          <p:cNvSpPr>
            <a:spLocks/>
          </p:cNvSpPr>
          <p:nvPr/>
        </p:nvSpPr>
        <p:spPr bwMode="auto">
          <a:xfrm>
            <a:off x="5694363" y="4269004"/>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5" name="Freeform 55"/>
          <p:cNvSpPr>
            <a:spLocks/>
          </p:cNvSpPr>
          <p:nvPr/>
        </p:nvSpPr>
        <p:spPr bwMode="auto">
          <a:xfrm>
            <a:off x="5694363" y="42690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6" name="Freeform 56"/>
          <p:cNvSpPr>
            <a:spLocks/>
          </p:cNvSpPr>
          <p:nvPr/>
        </p:nvSpPr>
        <p:spPr bwMode="auto">
          <a:xfrm>
            <a:off x="5691188" y="4267416"/>
            <a:ext cx="1588" cy="1588"/>
          </a:xfrm>
          <a:custGeom>
            <a:avLst/>
            <a:gdLst>
              <a:gd name="T0" fmla="*/ 1 w 1"/>
              <a:gd name="T1" fmla="*/ 1 h 1"/>
              <a:gd name="T2" fmla="*/ 0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0"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7" name="Freeform 57"/>
          <p:cNvSpPr>
            <a:spLocks/>
          </p:cNvSpPr>
          <p:nvPr/>
        </p:nvSpPr>
        <p:spPr bwMode="auto">
          <a:xfrm>
            <a:off x="5676900" y="4259479"/>
            <a:ext cx="1588" cy="1588"/>
          </a:xfrm>
          <a:custGeom>
            <a:avLst/>
            <a:gdLst>
              <a:gd name="T0" fmla="*/ 1 w 1"/>
              <a:gd name="T1" fmla="*/ 1 h 1"/>
              <a:gd name="T2" fmla="*/ 0 w 1"/>
              <a:gd name="T3" fmla="*/ 1 h 1"/>
              <a:gd name="T4" fmla="*/ 0 w 1"/>
              <a:gd name="T5" fmla="*/ 0 h 1"/>
              <a:gd name="T6" fmla="*/ 1 w 1"/>
              <a:gd name="T7" fmla="*/ 1 h 1"/>
              <a:gd name="T8" fmla="*/ 1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0" y="1"/>
                </a:lnTo>
                <a:lnTo>
                  <a:pt x="0" y="0"/>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8" name="Freeform 58"/>
          <p:cNvSpPr>
            <a:spLocks/>
          </p:cNvSpPr>
          <p:nvPr/>
        </p:nvSpPr>
        <p:spPr bwMode="auto">
          <a:xfrm>
            <a:off x="5675313" y="42563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9" name="Freeform 59"/>
          <p:cNvSpPr>
            <a:spLocks/>
          </p:cNvSpPr>
          <p:nvPr/>
        </p:nvSpPr>
        <p:spPr bwMode="auto">
          <a:xfrm>
            <a:off x="5670550" y="4249954"/>
            <a:ext cx="1588" cy="4763"/>
          </a:xfrm>
          <a:custGeom>
            <a:avLst/>
            <a:gdLst>
              <a:gd name="T0" fmla="*/ 1 w 1"/>
              <a:gd name="T1" fmla="*/ 2 h 3"/>
              <a:gd name="T2" fmla="*/ 1 w 1"/>
              <a:gd name="T3" fmla="*/ 3 h 3"/>
              <a:gd name="T4" fmla="*/ 1 w 1"/>
              <a:gd name="T5" fmla="*/ 2 h 3"/>
              <a:gd name="T6" fmla="*/ 0 w 1"/>
              <a:gd name="T7" fmla="*/ 2 h 3"/>
              <a:gd name="T8" fmla="*/ 1 w 1"/>
              <a:gd name="T9" fmla="*/ 2 h 3"/>
              <a:gd name="T10" fmla="*/ 1 w 1"/>
              <a:gd name="T11" fmla="*/ 0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lnTo>
                  <a:pt x="1" y="3"/>
                </a:lnTo>
                <a:lnTo>
                  <a:pt x="1" y="2"/>
                </a:ln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0" name="Freeform 60"/>
          <p:cNvSpPr>
            <a:spLocks/>
          </p:cNvSpPr>
          <p:nvPr/>
        </p:nvSpPr>
        <p:spPr bwMode="auto">
          <a:xfrm>
            <a:off x="5613400" y="4240429"/>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1" name="Freeform 61"/>
          <p:cNvSpPr>
            <a:spLocks/>
          </p:cNvSpPr>
          <p:nvPr/>
        </p:nvSpPr>
        <p:spPr bwMode="auto">
          <a:xfrm>
            <a:off x="5610225" y="42388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2" name="Freeform 62"/>
          <p:cNvSpPr>
            <a:spLocks/>
          </p:cNvSpPr>
          <p:nvPr/>
        </p:nvSpPr>
        <p:spPr bwMode="auto">
          <a:xfrm>
            <a:off x="5611813" y="4234079"/>
            <a:ext cx="4763" cy="4763"/>
          </a:xfrm>
          <a:custGeom>
            <a:avLst/>
            <a:gdLst>
              <a:gd name="T0" fmla="*/ 3 w 3"/>
              <a:gd name="T1" fmla="*/ 2 h 3"/>
              <a:gd name="T2" fmla="*/ 1 w 3"/>
              <a:gd name="T3" fmla="*/ 2 h 3"/>
              <a:gd name="T4" fmla="*/ 1 w 3"/>
              <a:gd name="T5" fmla="*/ 3 h 3"/>
              <a:gd name="T6" fmla="*/ 1 w 3"/>
              <a:gd name="T7" fmla="*/ 2 h 3"/>
              <a:gd name="T8" fmla="*/ 1 w 3"/>
              <a:gd name="T9" fmla="*/ 3 h 3"/>
              <a:gd name="T10" fmla="*/ 0 w 3"/>
              <a:gd name="T11" fmla="*/ 3 h 3"/>
              <a:gd name="T12" fmla="*/ 0 w 3"/>
              <a:gd name="T13" fmla="*/ 2 h 3"/>
              <a:gd name="T14" fmla="*/ 1 w 3"/>
              <a:gd name="T15" fmla="*/ 2 h 3"/>
              <a:gd name="T16" fmla="*/ 1 w 3"/>
              <a:gd name="T17" fmla="*/ 0 h 3"/>
              <a:gd name="T18" fmla="*/ 3 w 3"/>
              <a:gd name="T19" fmla="*/ 0 h 3"/>
              <a:gd name="T20" fmla="*/ 3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2"/>
                </a:moveTo>
                <a:lnTo>
                  <a:pt x="1" y="2"/>
                </a:lnTo>
                <a:lnTo>
                  <a:pt x="1" y="3"/>
                </a:lnTo>
                <a:lnTo>
                  <a:pt x="1" y="2"/>
                </a:lnTo>
                <a:lnTo>
                  <a:pt x="1" y="3"/>
                </a:lnTo>
                <a:lnTo>
                  <a:pt x="0" y="3"/>
                </a:lnTo>
                <a:lnTo>
                  <a:pt x="0" y="2"/>
                </a:lnTo>
                <a:lnTo>
                  <a:pt x="1" y="2"/>
                </a:lnTo>
                <a:lnTo>
                  <a:pt x="1" y="0"/>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3" name="Freeform 63"/>
          <p:cNvSpPr>
            <a:spLocks/>
          </p:cNvSpPr>
          <p:nvPr/>
        </p:nvSpPr>
        <p:spPr bwMode="auto">
          <a:xfrm>
            <a:off x="5589588" y="422772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4" name="Freeform 64"/>
          <p:cNvSpPr>
            <a:spLocks/>
          </p:cNvSpPr>
          <p:nvPr/>
        </p:nvSpPr>
        <p:spPr bwMode="auto">
          <a:xfrm>
            <a:off x="5589588" y="42277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5" name="Freeform 65"/>
          <p:cNvSpPr>
            <a:spLocks/>
          </p:cNvSpPr>
          <p:nvPr/>
        </p:nvSpPr>
        <p:spPr bwMode="auto">
          <a:xfrm>
            <a:off x="5591175" y="4227729"/>
            <a:ext cx="3175" cy="3175"/>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6" name="Freeform 66"/>
          <p:cNvSpPr>
            <a:spLocks/>
          </p:cNvSpPr>
          <p:nvPr/>
        </p:nvSpPr>
        <p:spPr bwMode="auto">
          <a:xfrm>
            <a:off x="5588000" y="4226141"/>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7" name="Freeform 67"/>
          <p:cNvSpPr>
            <a:spLocks/>
          </p:cNvSpPr>
          <p:nvPr/>
        </p:nvSpPr>
        <p:spPr bwMode="auto">
          <a:xfrm>
            <a:off x="5591175" y="42261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8" name="Freeform 68"/>
          <p:cNvSpPr>
            <a:spLocks/>
          </p:cNvSpPr>
          <p:nvPr/>
        </p:nvSpPr>
        <p:spPr bwMode="auto">
          <a:xfrm>
            <a:off x="5483225" y="4224554"/>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9" name="Freeform 69"/>
          <p:cNvSpPr>
            <a:spLocks/>
          </p:cNvSpPr>
          <p:nvPr/>
        </p:nvSpPr>
        <p:spPr bwMode="auto">
          <a:xfrm>
            <a:off x="5484813" y="4224554"/>
            <a:ext cx="1588" cy="1588"/>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0" name="Freeform 70"/>
          <p:cNvSpPr>
            <a:spLocks/>
          </p:cNvSpPr>
          <p:nvPr/>
        </p:nvSpPr>
        <p:spPr bwMode="auto">
          <a:xfrm>
            <a:off x="5516563" y="42229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1" name="Freeform 71"/>
          <p:cNvSpPr>
            <a:spLocks/>
          </p:cNvSpPr>
          <p:nvPr/>
        </p:nvSpPr>
        <p:spPr bwMode="auto">
          <a:xfrm>
            <a:off x="5581650" y="421979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2" name="Freeform 72"/>
          <p:cNvSpPr>
            <a:spLocks/>
          </p:cNvSpPr>
          <p:nvPr/>
        </p:nvSpPr>
        <p:spPr bwMode="auto">
          <a:xfrm>
            <a:off x="5529263" y="421979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3" name="Freeform 73"/>
          <p:cNvSpPr>
            <a:spLocks/>
          </p:cNvSpPr>
          <p:nvPr/>
        </p:nvSpPr>
        <p:spPr bwMode="auto">
          <a:xfrm>
            <a:off x="5527675" y="4219791"/>
            <a:ext cx="1588" cy="3175"/>
          </a:xfrm>
          <a:custGeom>
            <a:avLst/>
            <a:gdLst>
              <a:gd name="T0" fmla="*/ 1 w 1"/>
              <a:gd name="T1" fmla="*/ 2 h 2"/>
              <a:gd name="T2" fmla="*/ 1 w 1"/>
              <a:gd name="T3" fmla="*/ 0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0"/>
                </a:ln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4" name="Freeform 74"/>
          <p:cNvSpPr>
            <a:spLocks/>
          </p:cNvSpPr>
          <p:nvPr/>
        </p:nvSpPr>
        <p:spPr bwMode="auto">
          <a:xfrm>
            <a:off x="5491163" y="42182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5" name="Freeform 75"/>
          <p:cNvSpPr>
            <a:spLocks/>
          </p:cNvSpPr>
          <p:nvPr/>
        </p:nvSpPr>
        <p:spPr bwMode="auto">
          <a:xfrm>
            <a:off x="5584825" y="42102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6" name="Freeform 76"/>
          <p:cNvSpPr>
            <a:spLocks/>
          </p:cNvSpPr>
          <p:nvPr/>
        </p:nvSpPr>
        <p:spPr bwMode="auto">
          <a:xfrm>
            <a:off x="5588000" y="4210266"/>
            <a:ext cx="3175" cy="6350"/>
          </a:xfrm>
          <a:custGeom>
            <a:avLst/>
            <a:gdLst>
              <a:gd name="T0" fmla="*/ 1 w 2"/>
              <a:gd name="T1" fmla="*/ 0 h 4"/>
              <a:gd name="T2" fmla="*/ 1 w 2"/>
              <a:gd name="T3" fmla="*/ 1 h 4"/>
              <a:gd name="T4" fmla="*/ 2 w 2"/>
              <a:gd name="T5" fmla="*/ 1 h 4"/>
              <a:gd name="T6" fmla="*/ 2 w 2"/>
              <a:gd name="T7" fmla="*/ 3 h 4"/>
              <a:gd name="T8" fmla="*/ 1 w 2"/>
              <a:gd name="T9" fmla="*/ 3 h 4"/>
              <a:gd name="T10" fmla="*/ 2 w 2"/>
              <a:gd name="T11" fmla="*/ 3 h 4"/>
              <a:gd name="T12" fmla="*/ 1 w 2"/>
              <a:gd name="T13" fmla="*/ 3 h 4"/>
              <a:gd name="T14" fmla="*/ 1 w 2"/>
              <a:gd name="T15" fmla="*/ 4 h 4"/>
              <a:gd name="T16" fmla="*/ 2 w 2"/>
              <a:gd name="T17" fmla="*/ 4 h 4"/>
              <a:gd name="T18" fmla="*/ 2 w 2"/>
              <a:gd name="T19" fmla="*/ 3 h 4"/>
              <a:gd name="T20" fmla="*/ 2 w 2"/>
              <a:gd name="T21" fmla="*/ 4 h 4"/>
              <a:gd name="T22" fmla="*/ 2 w 2"/>
              <a:gd name="T23" fmla="*/ 3 h 4"/>
              <a:gd name="T24" fmla="*/ 2 w 2"/>
              <a:gd name="T25" fmla="*/ 4 h 4"/>
              <a:gd name="T26" fmla="*/ 1 w 2"/>
              <a:gd name="T27" fmla="*/ 4 h 4"/>
              <a:gd name="T28" fmla="*/ 0 w 2"/>
              <a:gd name="T29" fmla="*/ 4 h 4"/>
              <a:gd name="T30" fmla="*/ 0 w 2"/>
              <a:gd name="T31" fmla="*/ 3 h 4"/>
              <a:gd name="T32" fmla="*/ 0 w 2"/>
              <a:gd name="T33" fmla="*/ 1 h 4"/>
              <a:gd name="T34" fmla="*/ 1 w 2"/>
              <a:gd name="T35" fmla="*/ 1 h 4"/>
              <a:gd name="T36" fmla="*/ 1 w 2"/>
              <a:gd name="T37" fmla="*/ 0 h 4"/>
              <a:gd name="T38" fmla="*/ 1 w 2"/>
              <a:gd name="T39" fmla="*/ 1 h 4"/>
              <a:gd name="T40" fmla="*/ 1 w 2"/>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4">
                <a:moveTo>
                  <a:pt x="1" y="0"/>
                </a:moveTo>
                <a:lnTo>
                  <a:pt x="1" y="1"/>
                </a:lnTo>
                <a:lnTo>
                  <a:pt x="2" y="1"/>
                </a:lnTo>
                <a:lnTo>
                  <a:pt x="2" y="3"/>
                </a:lnTo>
                <a:lnTo>
                  <a:pt x="1" y="3"/>
                </a:lnTo>
                <a:lnTo>
                  <a:pt x="2" y="3"/>
                </a:lnTo>
                <a:lnTo>
                  <a:pt x="1" y="3"/>
                </a:lnTo>
                <a:lnTo>
                  <a:pt x="1" y="4"/>
                </a:lnTo>
                <a:lnTo>
                  <a:pt x="2" y="4"/>
                </a:lnTo>
                <a:lnTo>
                  <a:pt x="2" y="3"/>
                </a:lnTo>
                <a:lnTo>
                  <a:pt x="2" y="4"/>
                </a:lnTo>
                <a:lnTo>
                  <a:pt x="2" y="3"/>
                </a:lnTo>
                <a:lnTo>
                  <a:pt x="2" y="4"/>
                </a:lnTo>
                <a:lnTo>
                  <a:pt x="1" y="4"/>
                </a:lnTo>
                <a:lnTo>
                  <a:pt x="0" y="4"/>
                </a:lnTo>
                <a:lnTo>
                  <a:pt x="0" y="3"/>
                </a:lnTo>
                <a:lnTo>
                  <a:pt x="0" y="1"/>
                </a:lnTo>
                <a:lnTo>
                  <a:pt x="1" y="1"/>
                </a:lnTo>
                <a:lnTo>
                  <a:pt x="1"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7" name="Freeform 77"/>
          <p:cNvSpPr>
            <a:spLocks/>
          </p:cNvSpPr>
          <p:nvPr/>
        </p:nvSpPr>
        <p:spPr bwMode="auto">
          <a:xfrm>
            <a:off x="5584825" y="420867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8" name="Freeform 78"/>
          <p:cNvSpPr>
            <a:spLocks/>
          </p:cNvSpPr>
          <p:nvPr/>
        </p:nvSpPr>
        <p:spPr bwMode="auto">
          <a:xfrm>
            <a:off x="5591175" y="41959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9" name="Freeform 79"/>
          <p:cNvSpPr>
            <a:spLocks/>
          </p:cNvSpPr>
          <p:nvPr/>
        </p:nvSpPr>
        <p:spPr bwMode="auto">
          <a:xfrm>
            <a:off x="5553075" y="41959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0" name="Freeform 80"/>
          <p:cNvSpPr>
            <a:spLocks/>
          </p:cNvSpPr>
          <p:nvPr/>
        </p:nvSpPr>
        <p:spPr bwMode="auto">
          <a:xfrm>
            <a:off x="5573713" y="4195979"/>
            <a:ext cx="1588" cy="1588"/>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1" name="Freeform 81"/>
          <p:cNvSpPr>
            <a:spLocks/>
          </p:cNvSpPr>
          <p:nvPr/>
        </p:nvSpPr>
        <p:spPr bwMode="auto">
          <a:xfrm>
            <a:off x="5584825" y="419597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2" name="Freeform 82"/>
          <p:cNvSpPr>
            <a:spLocks/>
          </p:cNvSpPr>
          <p:nvPr/>
        </p:nvSpPr>
        <p:spPr bwMode="auto">
          <a:xfrm>
            <a:off x="5588000" y="41943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3" name="Freeform 83"/>
          <p:cNvSpPr>
            <a:spLocks/>
          </p:cNvSpPr>
          <p:nvPr/>
        </p:nvSpPr>
        <p:spPr bwMode="auto">
          <a:xfrm>
            <a:off x="5588000" y="41943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4" name="Freeform 84"/>
          <p:cNvSpPr>
            <a:spLocks/>
          </p:cNvSpPr>
          <p:nvPr/>
        </p:nvSpPr>
        <p:spPr bwMode="auto">
          <a:xfrm>
            <a:off x="5583238" y="419121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5" name="Rectangle 85"/>
          <p:cNvSpPr>
            <a:spLocks noChangeArrowheads="1"/>
          </p:cNvSpPr>
          <p:nvPr/>
        </p:nvSpPr>
        <p:spPr bwMode="auto">
          <a:xfrm>
            <a:off x="5553075" y="419121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6" name="Freeform 86"/>
          <p:cNvSpPr>
            <a:spLocks/>
          </p:cNvSpPr>
          <p:nvPr/>
        </p:nvSpPr>
        <p:spPr bwMode="auto">
          <a:xfrm>
            <a:off x="5561013" y="419121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7" name="Freeform 87"/>
          <p:cNvSpPr>
            <a:spLocks/>
          </p:cNvSpPr>
          <p:nvPr/>
        </p:nvSpPr>
        <p:spPr bwMode="auto">
          <a:xfrm>
            <a:off x="5584825" y="4191216"/>
            <a:ext cx="3175" cy="3175"/>
          </a:xfrm>
          <a:custGeom>
            <a:avLst/>
            <a:gdLst>
              <a:gd name="T0" fmla="*/ 2 w 2"/>
              <a:gd name="T1" fmla="*/ 0 h 2"/>
              <a:gd name="T2" fmla="*/ 0 w 2"/>
              <a:gd name="T3" fmla="*/ 0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0" y="2"/>
                </a:lnTo>
                <a:lnTo>
                  <a:pt x="0" y="0"/>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8" name="Freeform 88"/>
          <p:cNvSpPr>
            <a:spLocks/>
          </p:cNvSpPr>
          <p:nvPr/>
        </p:nvSpPr>
        <p:spPr bwMode="auto">
          <a:xfrm>
            <a:off x="5561013" y="41912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9" name="Freeform 89"/>
          <p:cNvSpPr>
            <a:spLocks/>
          </p:cNvSpPr>
          <p:nvPr/>
        </p:nvSpPr>
        <p:spPr bwMode="auto">
          <a:xfrm>
            <a:off x="5532438" y="4189629"/>
            <a:ext cx="4763" cy="4763"/>
          </a:xfrm>
          <a:custGeom>
            <a:avLst/>
            <a:gdLst>
              <a:gd name="T0" fmla="*/ 2 w 3"/>
              <a:gd name="T1" fmla="*/ 1 h 3"/>
              <a:gd name="T2" fmla="*/ 3 w 3"/>
              <a:gd name="T3" fmla="*/ 1 h 3"/>
              <a:gd name="T4" fmla="*/ 3 w 3"/>
              <a:gd name="T5" fmla="*/ 3 h 3"/>
              <a:gd name="T6" fmla="*/ 2 w 3"/>
              <a:gd name="T7" fmla="*/ 3 h 3"/>
              <a:gd name="T8" fmla="*/ 0 w 3"/>
              <a:gd name="T9" fmla="*/ 3 h 3"/>
              <a:gd name="T10" fmla="*/ 0 w 3"/>
              <a:gd name="T11" fmla="*/ 1 h 3"/>
              <a:gd name="T12" fmla="*/ 0 w 3"/>
              <a:gd name="T13" fmla="*/ 0 h 3"/>
              <a:gd name="T14" fmla="*/ 2 w 3"/>
              <a:gd name="T15" fmla="*/ 0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lnTo>
                  <a:pt x="3" y="1"/>
                </a:lnTo>
                <a:lnTo>
                  <a:pt x="3" y="3"/>
                </a:lnTo>
                <a:lnTo>
                  <a:pt x="2" y="3"/>
                </a:lnTo>
                <a:lnTo>
                  <a:pt x="0" y="3"/>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0" name="Freeform 90"/>
          <p:cNvSpPr>
            <a:spLocks/>
          </p:cNvSpPr>
          <p:nvPr/>
        </p:nvSpPr>
        <p:spPr bwMode="auto">
          <a:xfrm>
            <a:off x="5535613" y="4188041"/>
            <a:ext cx="9525" cy="7938"/>
          </a:xfrm>
          <a:custGeom>
            <a:avLst/>
            <a:gdLst>
              <a:gd name="T0" fmla="*/ 1 w 6"/>
              <a:gd name="T1" fmla="*/ 1 h 5"/>
              <a:gd name="T2" fmla="*/ 2 w 6"/>
              <a:gd name="T3" fmla="*/ 1 h 5"/>
              <a:gd name="T4" fmla="*/ 2 w 6"/>
              <a:gd name="T5" fmla="*/ 2 h 5"/>
              <a:gd name="T6" fmla="*/ 2 w 6"/>
              <a:gd name="T7" fmla="*/ 1 h 5"/>
              <a:gd name="T8" fmla="*/ 3 w 6"/>
              <a:gd name="T9" fmla="*/ 1 h 5"/>
              <a:gd name="T10" fmla="*/ 5 w 6"/>
              <a:gd name="T11" fmla="*/ 1 h 5"/>
              <a:gd name="T12" fmla="*/ 5 w 6"/>
              <a:gd name="T13" fmla="*/ 0 h 5"/>
              <a:gd name="T14" fmla="*/ 5 w 6"/>
              <a:gd name="T15" fmla="*/ 1 h 5"/>
              <a:gd name="T16" fmla="*/ 6 w 6"/>
              <a:gd name="T17" fmla="*/ 1 h 5"/>
              <a:gd name="T18" fmla="*/ 6 w 6"/>
              <a:gd name="T19" fmla="*/ 2 h 5"/>
              <a:gd name="T20" fmla="*/ 5 w 6"/>
              <a:gd name="T21" fmla="*/ 2 h 5"/>
              <a:gd name="T22" fmla="*/ 5 w 6"/>
              <a:gd name="T23" fmla="*/ 4 h 5"/>
              <a:gd name="T24" fmla="*/ 3 w 6"/>
              <a:gd name="T25" fmla="*/ 4 h 5"/>
              <a:gd name="T26" fmla="*/ 3 w 6"/>
              <a:gd name="T27" fmla="*/ 5 h 5"/>
              <a:gd name="T28" fmla="*/ 2 w 6"/>
              <a:gd name="T29" fmla="*/ 4 h 5"/>
              <a:gd name="T30" fmla="*/ 1 w 6"/>
              <a:gd name="T31" fmla="*/ 4 h 5"/>
              <a:gd name="T32" fmla="*/ 2 w 6"/>
              <a:gd name="T33" fmla="*/ 4 h 5"/>
              <a:gd name="T34" fmla="*/ 1 w 6"/>
              <a:gd name="T35" fmla="*/ 4 h 5"/>
              <a:gd name="T36" fmla="*/ 1 w 6"/>
              <a:gd name="T37" fmla="*/ 2 h 5"/>
              <a:gd name="T38" fmla="*/ 0 w 6"/>
              <a:gd name="T39" fmla="*/ 2 h 5"/>
              <a:gd name="T40" fmla="*/ 0 w 6"/>
              <a:gd name="T41" fmla="*/ 1 h 5"/>
              <a:gd name="T42" fmla="*/ 0 w 6"/>
              <a:gd name="T43" fmla="*/ 0 h 5"/>
              <a:gd name="T44" fmla="*/ 0 w 6"/>
              <a:gd name="T45" fmla="*/ 1 h 5"/>
              <a:gd name="T46" fmla="*/ 1 w 6"/>
              <a:gd name="T4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5">
                <a:moveTo>
                  <a:pt x="1" y="1"/>
                </a:moveTo>
                <a:lnTo>
                  <a:pt x="2" y="1"/>
                </a:lnTo>
                <a:lnTo>
                  <a:pt x="2" y="2"/>
                </a:lnTo>
                <a:lnTo>
                  <a:pt x="2" y="1"/>
                </a:lnTo>
                <a:lnTo>
                  <a:pt x="3" y="1"/>
                </a:lnTo>
                <a:lnTo>
                  <a:pt x="5" y="1"/>
                </a:lnTo>
                <a:lnTo>
                  <a:pt x="5" y="0"/>
                </a:lnTo>
                <a:lnTo>
                  <a:pt x="5" y="1"/>
                </a:lnTo>
                <a:lnTo>
                  <a:pt x="6" y="1"/>
                </a:lnTo>
                <a:lnTo>
                  <a:pt x="6" y="2"/>
                </a:lnTo>
                <a:lnTo>
                  <a:pt x="5" y="2"/>
                </a:lnTo>
                <a:lnTo>
                  <a:pt x="5" y="4"/>
                </a:lnTo>
                <a:lnTo>
                  <a:pt x="3" y="4"/>
                </a:lnTo>
                <a:lnTo>
                  <a:pt x="3" y="5"/>
                </a:lnTo>
                <a:lnTo>
                  <a:pt x="2" y="4"/>
                </a:lnTo>
                <a:lnTo>
                  <a:pt x="1" y="4"/>
                </a:lnTo>
                <a:lnTo>
                  <a:pt x="2" y="4"/>
                </a:lnTo>
                <a:lnTo>
                  <a:pt x="1" y="4"/>
                </a:lnTo>
                <a:lnTo>
                  <a:pt x="1" y="2"/>
                </a:lnTo>
                <a:lnTo>
                  <a:pt x="0" y="2"/>
                </a:lnTo>
                <a:lnTo>
                  <a:pt x="0" y="1"/>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1" name="Freeform 91"/>
          <p:cNvSpPr>
            <a:spLocks/>
          </p:cNvSpPr>
          <p:nvPr/>
        </p:nvSpPr>
        <p:spPr bwMode="auto">
          <a:xfrm>
            <a:off x="5588000" y="4188041"/>
            <a:ext cx="1588" cy="3175"/>
          </a:xfrm>
          <a:custGeom>
            <a:avLst/>
            <a:gdLst>
              <a:gd name="T0" fmla="*/ 1 w 1"/>
              <a:gd name="T1" fmla="*/ 0 h 2"/>
              <a:gd name="T2" fmla="*/ 1 w 1"/>
              <a:gd name="T3" fmla="*/ 1 h 2"/>
              <a:gd name="T4" fmla="*/ 1 w 1"/>
              <a:gd name="T5" fmla="*/ 2 h 2"/>
              <a:gd name="T6" fmla="*/ 0 w 1"/>
              <a:gd name="T7" fmla="*/ 2 h 2"/>
              <a:gd name="T8" fmla="*/ 0 w 1"/>
              <a:gd name="T9" fmla="*/ 1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1"/>
                </a:lnTo>
                <a:lnTo>
                  <a:pt x="1" y="2"/>
                </a:lnTo>
                <a:lnTo>
                  <a:pt x="0" y="2"/>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2" name="Freeform 92"/>
          <p:cNvSpPr>
            <a:spLocks/>
          </p:cNvSpPr>
          <p:nvPr/>
        </p:nvSpPr>
        <p:spPr bwMode="auto">
          <a:xfrm>
            <a:off x="5553075" y="4186454"/>
            <a:ext cx="1588" cy="3175"/>
          </a:xfrm>
          <a:custGeom>
            <a:avLst/>
            <a:gdLst>
              <a:gd name="T0" fmla="*/ 1 w 1"/>
              <a:gd name="T1" fmla="*/ 1 h 2"/>
              <a:gd name="T2" fmla="*/ 1 w 1"/>
              <a:gd name="T3" fmla="*/ 2 h 2"/>
              <a:gd name="T4" fmla="*/ 0 w 1"/>
              <a:gd name="T5" fmla="*/ 2 h 2"/>
              <a:gd name="T6" fmla="*/ 0 w 1"/>
              <a:gd name="T7" fmla="*/ 1 h 2"/>
              <a:gd name="T8" fmla="*/ 1 w 1"/>
              <a:gd name="T9" fmla="*/ 1 h 2"/>
              <a:gd name="T10" fmla="*/ 1 w 1"/>
              <a:gd name="T11" fmla="*/ 0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lnTo>
                  <a:pt x="1" y="2"/>
                </a:lnTo>
                <a:lnTo>
                  <a:pt x="0" y="2"/>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3" name="Freeform 93"/>
          <p:cNvSpPr>
            <a:spLocks/>
          </p:cNvSpPr>
          <p:nvPr/>
        </p:nvSpPr>
        <p:spPr bwMode="auto">
          <a:xfrm>
            <a:off x="5387975" y="4183279"/>
            <a:ext cx="349250" cy="276225"/>
          </a:xfrm>
          <a:custGeom>
            <a:avLst/>
            <a:gdLst>
              <a:gd name="T0" fmla="*/ 163 w 220"/>
              <a:gd name="T1" fmla="*/ 9 h 174"/>
              <a:gd name="T2" fmla="*/ 165 w 220"/>
              <a:gd name="T3" fmla="*/ 18 h 174"/>
              <a:gd name="T4" fmla="*/ 174 w 220"/>
              <a:gd name="T5" fmla="*/ 26 h 174"/>
              <a:gd name="T6" fmla="*/ 178 w 220"/>
              <a:gd name="T7" fmla="*/ 36 h 174"/>
              <a:gd name="T8" fmla="*/ 184 w 220"/>
              <a:gd name="T9" fmla="*/ 50 h 174"/>
              <a:gd name="T10" fmla="*/ 192 w 220"/>
              <a:gd name="T11" fmla="*/ 54 h 174"/>
              <a:gd name="T12" fmla="*/ 196 w 220"/>
              <a:gd name="T13" fmla="*/ 62 h 174"/>
              <a:gd name="T14" fmla="*/ 201 w 220"/>
              <a:gd name="T15" fmla="*/ 68 h 174"/>
              <a:gd name="T16" fmla="*/ 205 w 220"/>
              <a:gd name="T17" fmla="*/ 72 h 174"/>
              <a:gd name="T18" fmla="*/ 212 w 220"/>
              <a:gd name="T19" fmla="*/ 82 h 174"/>
              <a:gd name="T20" fmla="*/ 216 w 220"/>
              <a:gd name="T21" fmla="*/ 90 h 174"/>
              <a:gd name="T22" fmla="*/ 219 w 220"/>
              <a:gd name="T23" fmla="*/ 101 h 174"/>
              <a:gd name="T24" fmla="*/ 216 w 220"/>
              <a:gd name="T25" fmla="*/ 118 h 174"/>
              <a:gd name="T26" fmla="*/ 211 w 220"/>
              <a:gd name="T27" fmla="*/ 132 h 174"/>
              <a:gd name="T28" fmla="*/ 206 w 220"/>
              <a:gd name="T29" fmla="*/ 139 h 174"/>
              <a:gd name="T30" fmla="*/ 202 w 220"/>
              <a:gd name="T31" fmla="*/ 149 h 174"/>
              <a:gd name="T32" fmla="*/ 200 w 220"/>
              <a:gd name="T33" fmla="*/ 163 h 174"/>
              <a:gd name="T34" fmla="*/ 183 w 220"/>
              <a:gd name="T35" fmla="*/ 170 h 174"/>
              <a:gd name="T36" fmla="*/ 177 w 220"/>
              <a:gd name="T37" fmla="*/ 171 h 174"/>
              <a:gd name="T38" fmla="*/ 170 w 220"/>
              <a:gd name="T39" fmla="*/ 169 h 174"/>
              <a:gd name="T40" fmla="*/ 166 w 220"/>
              <a:gd name="T41" fmla="*/ 171 h 174"/>
              <a:gd name="T42" fmla="*/ 151 w 220"/>
              <a:gd name="T43" fmla="*/ 166 h 174"/>
              <a:gd name="T44" fmla="*/ 141 w 220"/>
              <a:gd name="T45" fmla="*/ 151 h 174"/>
              <a:gd name="T46" fmla="*/ 141 w 220"/>
              <a:gd name="T47" fmla="*/ 149 h 174"/>
              <a:gd name="T48" fmla="*/ 137 w 220"/>
              <a:gd name="T49" fmla="*/ 148 h 174"/>
              <a:gd name="T50" fmla="*/ 130 w 220"/>
              <a:gd name="T51" fmla="*/ 147 h 174"/>
              <a:gd name="T52" fmla="*/ 132 w 220"/>
              <a:gd name="T53" fmla="*/ 138 h 174"/>
              <a:gd name="T54" fmla="*/ 133 w 220"/>
              <a:gd name="T55" fmla="*/ 133 h 174"/>
              <a:gd name="T56" fmla="*/ 123 w 220"/>
              <a:gd name="T57" fmla="*/ 142 h 174"/>
              <a:gd name="T58" fmla="*/ 121 w 220"/>
              <a:gd name="T59" fmla="*/ 142 h 174"/>
              <a:gd name="T60" fmla="*/ 113 w 220"/>
              <a:gd name="T61" fmla="*/ 133 h 174"/>
              <a:gd name="T62" fmla="*/ 109 w 220"/>
              <a:gd name="T63" fmla="*/ 128 h 174"/>
              <a:gd name="T64" fmla="*/ 91 w 220"/>
              <a:gd name="T65" fmla="*/ 124 h 174"/>
              <a:gd name="T66" fmla="*/ 68 w 220"/>
              <a:gd name="T67" fmla="*/ 128 h 174"/>
              <a:gd name="T68" fmla="*/ 56 w 220"/>
              <a:gd name="T69" fmla="*/ 138 h 174"/>
              <a:gd name="T70" fmla="*/ 43 w 220"/>
              <a:gd name="T71" fmla="*/ 138 h 174"/>
              <a:gd name="T72" fmla="*/ 30 w 220"/>
              <a:gd name="T73" fmla="*/ 143 h 174"/>
              <a:gd name="T74" fmla="*/ 19 w 220"/>
              <a:gd name="T75" fmla="*/ 146 h 174"/>
              <a:gd name="T76" fmla="*/ 10 w 220"/>
              <a:gd name="T77" fmla="*/ 141 h 174"/>
              <a:gd name="T78" fmla="*/ 12 w 220"/>
              <a:gd name="T79" fmla="*/ 129 h 174"/>
              <a:gd name="T80" fmla="*/ 12 w 220"/>
              <a:gd name="T81" fmla="*/ 121 h 174"/>
              <a:gd name="T82" fmla="*/ 6 w 220"/>
              <a:gd name="T83" fmla="*/ 104 h 174"/>
              <a:gd name="T84" fmla="*/ 0 w 220"/>
              <a:gd name="T85" fmla="*/ 88 h 174"/>
              <a:gd name="T86" fmla="*/ 2 w 220"/>
              <a:gd name="T87" fmla="*/ 90 h 174"/>
              <a:gd name="T88" fmla="*/ 5 w 220"/>
              <a:gd name="T89" fmla="*/ 88 h 174"/>
              <a:gd name="T90" fmla="*/ 2 w 220"/>
              <a:gd name="T91" fmla="*/ 70 h 174"/>
              <a:gd name="T92" fmla="*/ 9 w 220"/>
              <a:gd name="T93" fmla="*/ 64 h 174"/>
              <a:gd name="T94" fmla="*/ 21 w 220"/>
              <a:gd name="T95" fmla="*/ 58 h 174"/>
              <a:gd name="T96" fmla="*/ 35 w 220"/>
              <a:gd name="T97" fmla="*/ 54 h 174"/>
              <a:gd name="T98" fmla="*/ 48 w 220"/>
              <a:gd name="T99" fmla="*/ 42 h 174"/>
              <a:gd name="T100" fmla="*/ 52 w 220"/>
              <a:gd name="T101" fmla="*/ 32 h 174"/>
              <a:gd name="T102" fmla="*/ 57 w 220"/>
              <a:gd name="T103" fmla="*/ 36 h 174"/>
              <a:gd name="T104" fmla="*/ 57 w 220"/>
              <a:gd name="T105" fmla="*/ 31 h 174"/>
              <a:gd name="T106" fmla="*/ 61 w 220"/>
              <a:gd name="T107" fmla="*/ 31 h 174"/>
              <a:gd name="T108" fmla="*/ 63 w 220"/>
              <a:gd name="T109" fmla="*/ 26 h 174"/>
              <a:gd name="T110" fmla="*/ 66 w 220"/>
              <a:gd name="T111" fmla="*/ 22 h 174"/>
              <a:gd name="T112" fmla="*/ 70 w 220"/>
              <a:gd name="T113" fmla="*/ 20 h 174"/>
              <a:gd name="T114" fmla="*/ 75 w 220"/>
              <a:gd name="T115" fmla="*/ 18 h 174"/>
              <a:gd name="T116" fmla="*/ 79 w 220"/>
              <a:gd name="T117" fmla="*/ 22 h 174"/>
              <a:gd name="T118" fmla="*/ 82 w 220"/>
              <a:gd name="T119" fmla="*/ 2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0" h="174">
                <a:moveTo>
                  <a:pt x="159" y="0"/>
                </a:moveTo>
                <a:lnTo>
                  <a:pt x="159" y="2"/>
                </a:lnTo>
                <a:lnTo>
                  <a:pt x="160" y="2"/>
                </a:lnTo>
                <a:lnTo>
                  <a:pt x="160" y="3"/>
                </a:lnTo>
                <a:lnTo>
                  <a:pt x="160" y="2"/>
                </a:lnTo>
                <a:lnTo>
                  <a:pt x="160" y="3"/>
                </a:lnTo>
                <a:lnTo>
                  <a:pt x="160" y="4"/>
                </a:lnTo>
                <a:lnTo>
                  <a:pt x="161" y="4"/>
                </a:lnTo>
                <a:lnTo>
                  <a:pt x="160" y="4"/>
                </a:lnTo>
                <a:lnTo>
                  <a:pt x="160" y="5"/>
                </a:lnTo>
                <a:lnTo>
                  <a:pt x="161" y="5"/>
                </a:lnTo>
                <a:lnTo>
                  <a:pt x="161" y="7"/>
                </a:lnTo>
                <a:lnTo>
                  <a:pt x="161" y="8"/>
                </a:lnTo>
                <a:lnTo>
                  <a:pt x="163" y="8"/>
                </a:lnTo>
                <a:lnTo>
                  <a:pt x="163" y="9"/>
                </a:lnTo>
                <a:lnTo>
                  <a:pt x="161" y="9"/>
                </a:lnTo>
                <a:lnTo>
                  <a:pt x="163" y="9"/>
                </a:lnTo>
                <a:lnTo>
                  <a:pt x="161" y="9"/>
                </a:lnTo>
                <a:lnTo>
                  <a:pt x="163" y="9"/>
                </a:lnTo>
                <a:lnTo>
                  <a:pt x="161" y="9"/>
                </a:lnTo>
                <a:lnTo>
                  <a:pt x="163" y="9"/>
                </a:lnTo>
                <a:lnTo>
                  <a:pt x="163" y="11"/>
                </a:lnTo>
                <a:lnTo>
                  <a:pt x="163" y="9"/>
                </a:lnTo>
                <a:lnTo>
                  <a:pt x="163" y="11"/>
                </a:lnTo>
                <a:lnTo>
                  <a:pt x="164" y="11"/>
                </a:lnTo>
                <a:lnTo>
                  <a:pt x="164" y="12"/>
                </a:lnTo>
                <a:lnTo>
                  <a:pt x="164" y="13"/>
                </a:lnTo>
                <a:lnTo>
                  <a:pt x="164" y="14"/>
                </a:lnTo>
                <a:lnTo>
                  <a:pt x="164" y="16"/>
                </a:lnTo>
                <a:lnTo>
                  <a:pt x="165" y="16"/>
                </a:lnTo>
                <a:lnTo>
                  <a:pt x="165" y="17"/>
                </a:lnTo>
                <a:lnTo>
                  <a:pt x="164" y="17"/>
                </a:lnTo>
                <a:lnTo>
                  <a:pt x="164" y="18"/>
                </a:lnTo>
                <a:lnTo>
                  <a:pt x="165" y="18"/>
                </a:lnTo>
                <a:lnTo>
                  <a:pt x="165" y="20"/>
                </a:lnTo>
                <a:lnTo>
                  <a:pt x="165" y="21"/>
                </a:lnTo>
                <a:lnTo>
                  <a:pt x="165" y="22"/>
                </a:lnTo>
                <a:lnTo>
                  <a:pt x="166" y="22"/>
                </a:lnTo>
                <a:lnTo>
                  <a:pt x="168" y="22"/>
                </a:lnTo>
                <a:lnTo>
                  <a:pt x="168" y="21"/>
                </a:lnTo>
                <a:lnTo>
                  <a:pt x="169" y="21"/>
                </a:lnTo>
                <a:lnTo>
                  <a:pt x="169" y="20"/>
                </a:lnTo>
                <a:lnTo>
                  <a:pt x="170" y="20"/>
                </a:lnTo>
                <a:lnTo>
                  <a:pt x="170" y="21"/>
                </a:lnTo>
                <a:lnTo>
                  <a:pt x="170" y="22"/>
                </a:lnTo>
                <a:lnTo>
                  <a:pt x="172" y="22"/>
                </a:lnTo>
                <a:lnTo>
                  <a:pt x="172" y="23"/>
                </a:lnTo>
                <a:lnTo>
                  <a:pt x="173" y="23"/>
                </a:lnTo>
                <a:lnTo>
                  <a:pt x="174" y="23"/>
                </a:lnTo>
                <a:lnTo>
                  <a:pt x="174" y="25"/>
                </a:lnTo>
                <a:lnTo>
                  <a:pt x="174" y="26"/>
                </a:lnTo>
                <a:lnTo>
                  <a:pt x="174" y="27"/>
                </a:lnTo>
                <a:lnTo>
                  <a:pt x="174" y="28"/>
                </a:lnTo>
                <a:lnTo>
                  <a:pt x="174" y="30"/>
                </a:lnTo>
                <a:lnTo>
                  <a:pt x="174" y="31"/>
                </a:lnTo>
                <a:lnTo>
                  <a:pt x="175" y="31"/>
                </a:lnTo>
                <a:lnTo>
                  <a:pt x="175" y="32"/>
                </a:lnTo>
                <a:lnTo>
                  <a:pt x="174" y="32"/>
                </a:lnTo>
                <a:lnTo>
                  <a:pt x="174" y="34"/>
                </a:lnTo>
                <a:lnTo>
                  <a:pt x="175" y="34"/>
                </a:lnTo>
                <a:lnTo>
                  <a:pt x="175" y="35"/>
                </a:lnTo>
                <a:lnTo>
                  <a:pt x="177" y="35"/>
                </a:lnTo>
                <a:lnTo>
                  <a:pt x="177" y="36"/>
                </a:lnTo>
                <a:lnTo>
                  <a:pt x="178" y="36"/>
                </a:lnTo>
                <a:lnTo>
                  <a:pt x="178" y="35"/>
                </a:lnTo>
                <a:lnTo>
                  <a:pt x="178" y="36"/>
                </a:lnTo>
                <a:lnTo>
                  <a:pt x="177" y="36"/>
                </a:lnTo>
                <a:lnTo>
                  <a:pt x="178" y="36"/>
                </a:lnTo>
                <a:lnTo>
                  <a:pt x="178" y="37"/>
                </a:lnTo>
                <a:lnTo>
                  <a:pt x="178" y="39"/>
                </a:lnTo>
                <a:lnTo>
                  <a:pt x="178" y="40"/>
                </a:lnTo>
                <a:lnTo>
                  <a:pt x="179" y="40"/>
                </a:lnTo>
                <a:lnTo>
                  <a:pt x="178" y="40"/>
                </a:lnTo>
                <a:lnTo>
                  <a:pt x="178" y="41"/>
                </a:lnTo>
                <a:lnTo>
                  <a:pt x="178" y="42"/>
                </a:lnTo>
                <a:lnTo>
                  <a:pt x="178" y="44"/>
                </a:lnTo>
                <a:lnTo>
                  <a:pt x="179" y="44"/>
                </a:lnTo>
                <a:lnTo>
                  <a:pt x="179" y="45"/>
                </a:lnTo>
                <a:lnTo>
                  <a:pt x="179" y="46"/>
                </a:lnTo>
                <a:lnTo>
                  <a:pt x="179" y="48"/>
                </a:lnTo>
                <a:lnTo>
                  <a:pt x="181" y="48"/>
                </a:lnTo>
                <a:lnTo>
                  <a:pt x="181" y="49"/>
                </a:lnTo>
                <a:lnTo>
                  <a:pt x="182" y="49"/>
                </a:lnTo>
                <a:lnTo>
                  <a:pt x="183" y="49"/>
                </a:lnTo>
                <a:lnTo>
                  <a:pt x="184" y="50"/>
                </a:lnTo>
                <a:lnTo>
                  <a:pt x="186" y="50"/>
                </a:lnTo>
                <a:lnTo>
                  <a:pt x="186" y="49"/>
                </a:lnTo>
                <a:lnTo>
                  <a:pt x="186" y="50"/>
                </a:lnTo>
                <a:lnTo>
                  <a:pt x="187" y="50"/>
                </a:lnTo>
                <a:lnTo>
                  <a:pt x="187" y="51"/>
                </a:lnTo>
                <a:lnTo>
                  <a:pt x="187" y="53"/>
                </a:lnTo>
                <a:lnTo>
                  <a:pt x="188" y="53"/>
                </a:lnTo>
                <a:lnTo>
                  <a:pt x="187" y="53"/>
                </a:lnTo>
                <a:lnTo>
                  <a:pt x="187" y="51"/>
                </a:lnTo>
                <a:lnTo>
                  <a:pt x="188" y="51"/>
                </a:lnTo>
                <a:lnTo>
                  <a:pt x="188" y="53"/>
                </a:lnTo>
                <a:lnTo>
                  <a:pt x="189" y="53"/>
                </a:lnTo>
                <a:lnTo>
                  <a:pt x="191" y="53"/>
                </a:lnTo>
                <a:lnTo>
                  <a:pt x="191" y="54"/>
                </a:lnTo>
                <a:lnTo>
                  <a:pt x="192" y="54"/>
                </a:lnTo>
                <a:lnTo>
                  <a:pt x="191" y="54"/>
                </a:lnTo>
                <a:lnTo>
                  <a:pt x="192" y="54"/>
                </a:lnTo>
                <a:lnTo>
                  <a:pt x="192" y="55"/>
                </a:lnTo>
                <a:lnTo>
                  <a:pt x="192" y="54"/>
                </a:lnTo>
                <a:lnTo>
                  <a:pt x="192" y="55"/>
                </a:lnTo>
                <a:lnTo>
                  <a:pt x="193" y="55"/>
                </a:lnTo>
                <a:lnTo>
                  <a:pt x="193" y="56"/>
                </a:lnTo>
                <a:lnTo>
                  <a:pt x="192" y="56"/>
                </a:lnTo>
                <a:lnTo>
                  <a:pt x="193" y="56"/>
                </a:lnTo>
                <a:lnTo>
                  <a:pt x="192" y="56"/>
                </a:lnTo>
                <a:lnTo>
                  <a:pt x="193" y="56"/>
                </a:lnTo>
                <a:lnTo>
                  <a:pt x="193" y="58"/>
                </a:lnTo>
                <a:lnTo>
                  <a:pt x="193" y="59"/>
                </a:lnTo>
                <a:lnTo>
                  <a:pt x="193" y="58"/>
                </a:lnTo>
                <a:lnTo>
                  <a:pt x="193" y="59"/>
                </a:lnTo>
                <a:lnTo>
                  <a:pt x="195" y="59"/>
                </a:lnTo>
                <a:lnTo>
                  <a:pt x="196" y="59"/>
                </a:lnTo>
                <a:lnTo>
                  <a:pt x="196" y="60"/>
                </a:lnTo>
                <a:lnTo>
                  <a:pt x="196" y="62"/>
                </a:lnTo>
                <a:lnTo>
                  <a:pt x="196" y="63"/>
                </a:lnTo>
                <a:lnTo>
                  <a:pt x="197" y="63"/>
                </a:lnTo>
                <a:lnTo>
                  <a:pt x="197" y="64"/>
                </a:lnTo>
                <a:lnTo>
                  <a:pt x="197" y="65"/>
                </a:lnTo>
                <a:lnTo>
                  <a:pt x="197" y="67"/>
                </a:lnTo>
                <a:lnTo>
                  <a:pt x="198" y="67"/>
                </a:lnTo>
                <a:lnTo>
                  <a:pt x="198" y="68"/>
                </a:lnTo>
                <a:lnTo>
                  <a:pt x="198" y="67"/>
                </a:lnTo>
                <a:lnTo>
                  <a:pt x="198" y="68"/>
                </a:lnTo>
                <a:lnTo>
                  <a:pt x="200" y="68"/>
                </a:lnTo>
                <a:lnTo>
                  <a:pt x="200" y="69"/>
                </a:lnTo>
                <a:lnTo>
                  <a:pt x="200" y="68"/>
                </a:lnTo>
                <a:lnTo>
                  <a:pt x="200" y="67"/>
                </a:lnTo>
                <a:lnTo>
                  <a:pt x="200" y="65"/>
                </a:lnTo>
                <a:lnTo>
                  <a:pt x="200" y="67"/>
                </a:lnTo>
                <a:lnTo>
                  <a:pt x="201" y="67"/>
                </a:lnTo>
                <a:lnTo>
                  <a:pt x="201" y="68"/>
                </a:lnTo>
                <a:lnTo>
                  <a:pt x="202" y="68"/>
                </a:lnTo>
                <a:lnTo>
                  <a:pt x="203" y="69"/>
                </a:lnTo>
                <a:lnTo>
                  <a:pt x="203" y="68"/>
                </a:lnTo>
                <a:lnTo>
                  <a:pt x="202" y="68"/>
                </a:lnTo>
                <a:lnTo>
                  <a:pt x="202" y="67"/>
                </a:lnTo>
                <a:lnTo>
                  <a:pt x="203" y="67"/>
                </a:lnTo>
                <a:lnTo>
                  <a:pt x="203" y="68"/>
                </a:lnTo>
                <a:lnTo>
                  <a:pt x="203" y="67"/>
                </a:lnTo>
                <a:lnTo>
                  <a:pt x="203" y="68"/>
                </a:lnTo>
                <a:lnTo>
                  <a:pt x="203" y="69"/>
                </a:lnTo>
                <a:lnTo>
                  <a:pt x="203" y="68"/>
                </a:lnTo>
                <a:lnTo>
                  <a:pt x="203" y="69"/>
                </a:lnTo>
                <a:lnTo>
                  <a:pt x="205" y="69"/>
                </a:lnTo>
                <a:lnTo>
                  <a:pt x="203" y="69"/>
                </a:lnTo>
                <a:lnTo>
                  <a:pt x="203" y="70"/>
                </a:lnTo>
                <a:lnTo>
                  <a:pt x="203" y="72"/>
                </a:lnTo>
                <a:lnTo>
                  <a:pt x="205" y="72"/>
                </a:lnTo>
                <a:lnTo>
                  <a:pt x="205" y="73"/>
                </a:lnTo>
                <a:lnTo>
                  <a:pt x="203" y="73"/>
                </a:lnTo>
                <a:lnTo>
                  <a:pt x="205" y="73"/>
                </a:lnTo>
                <a:lnTo>
                  <a:pt x="205" y="74"/>
                </a:lnTo>
                <a:lnTo>
                  <a:pt x="203" y="74"/>
                </a:lnTo>
                <a:lnTo>
                  <a:pt x="205" y="74"/>
                </a:lnTo>
                <a:lnTo>
                  <a:pt x="206" y="74"/>
                </a:lnTo>
                <a:lnTo>
                  <a:pt x="206" y="76"/>
                </a:lnTo>
                <a:lnTo>
                  <a:pt x="207" y="76"/>
                </a:lnTo>
                <a:lnTo>
                  <a:pt x="207" y="77"/>
                </a:lnTo>
                <a:lnTo>
                  <a:pt x="209" y="77"/>
                </a:lnTo>
                <a:lnTo>
                  <a:pt x="210" y="77"/>
                </a:lnTo>
                <a:lnTo>
                  <a:pt x="210" y="78"/>
                </a:lnTo>
                <a:lnTo>
                  <a:pt x="211" y="79"/>
                </a:lnTo>
                <a:lnTo>
                  <a:pt x="211" y="81"/>
                </a:lnTo>
                <a:lnTo>
                  <a:pt x="212" y="81"/>
                </a:lnTo>
                <a:lnTo>
                  <a:pt x="212" y="82"/>
                </a:lnTo>
                <a:lnTo>
                  <a:pt x="214" y="82"/>
                </a:lnTo>
                <a:lnTo>
                  <a:pt x="214" y="83"/>
                </a:lnTo>
                <a:lnTo>
                  <a:pt x="214" y="84"/>
                </a:lnTo>
                <a:lnTo>
                  <a:pt x="214" y="83"/>
                </a:lnTo>
                <a:lnTo>
                  <a:pt x="214" y="84"/>
                </a:lnTo>
                <a:lnTo>
                  <a:pt x="215" y="84"/>
                </a:lnTo>
                <a:lnTo>
                  <a:pt x="216" y="86"/>
                </a:lnTo>
                <a:lnTo>
                  <a:pt x="215" y="86"/>
                </a:lnTo>
                <a:lnTo>
                  <a:pt x="216" y="86"/>
                </a:lnTo>
                <a:lnTo>
                  <a:pt x="215" y="86"/>
                </a:lnTo>
                <a:lnTo>
                  <a:pt x="215" y="87"/>
                </a:lnTo>
                <a:lnTo>
                  <a:pt x="216" y="87"/>
                </a:lnTo>
                <a:lnTo>
                  <a:pt x="215" y="87"/>
                </a:lnTo>
                <a:lnTo>
                  <a:pt x="216" y="87"/>
                </a:lnTo>
                <a:lnTo>
                  <a:pt x="216" y="88"/>
                </a:lnTo>
                <a:lnTo>
                  <a:pt x="217" y="88"/>
                </a:lnTo>
                <a:lnTo>
                  <a:pt x="216" y="90"/>
                </a:lnTo>
                <a:lnTo>
                  <a:pt x="216" y="91"/>
                </a:lnTo>
                <a:lnTo>
                  <a:pt x="216" y="92"/>
                </a:lnTo>
                <a:lnTo>
                  <a:pt x="216" y="93"/>
                </a:lnTo>
                <a:lnTo>
                  <a:pt x="217" y="93"/>
                </a:lnTo>
                <a:lnTo>
                  <a:pt x="216" y="93"/>
                </a:lnTo>
                <a:lnTo>
                  <a:pt x="216" y="95"/>
                </a:lnTo>
                <a:lnTo>
                  <a:pt x="216" y="93"/>
                </a:lnTo>
                <a:lnTo>
                  <a:pt x="216" y="95"/>
                </a:lnTo>
                <a:lnTo>
                  <a:pt x="217" y="95"/>
                </a:lnTo>
                <a:lnTo>
                  <a:pt x="217" y="96"/>
                </a:lnTo>
                <a:lnTo>
                  <a:pt x="216" y="96"/>
                </a:lnTo>
                <a:lnTo>
                  <a:pt x="216" y="97"/>
                </a:lnTo>
                <a:lnTo>
                  <a:pt x="217" y="97"/>
                </a:lnTo>
                <a:lnTo>
                  <a:pt x="217" y="98"/>
                </a:lnTo>
                <a:lnTo>
                  <a:pt x="217" y="100"/>
                </a:lnTo>
                <a:lnTo>
                  <a:pt x="219" y="100"/>
                </a:lnTo>
                <a:lnTo>
                  <a:pt x="219" y="101"/>
                </a:lnTo>
                <a:lnTo>
                  <a:pt x="219" y="102"/>
                </a:lnTo>
                <a:lnTo>
                  <a:pt x="219" y="104"/>
                </a:lnTo>
                <a:lnTo>
                  <a:pt x="219" y="105"/>
                </a:lnTo>
                <a:lnTo>
                  <a:pt x="220" y="105"/>
                </a:lnTo>
                <a:lnTo>
                  <a:pt x="219" y="105"/>
                </a:lnTo>
                <a:lnTo>
                  <a:pt x="219" y="106"/>
                </a:lnTo>
                <a:lnTo>
                  <a:pt x="219" y="107"/>
                </a:lnTo>
                <a:lnTo>
                  <a:pt x="219" y="109"/>
                </a:lnTo>
                <a:lnTo>
                  <a:pt x="217" y="109"/>
                </a:lnTo>
                <a:lnTo>
                  <a:pt x="217" y="110"/>
                </a:lnTo>
                <a:lnTo>
                  <a:pt x="217" y="111"/>
                </a:lnTo>
                <a:lnTo>
                  <a:pt x="217" y="112"/>
                </a:lnTo>
                <a:lnTo>
                  <a:pt x="217" y="114"/>
                </a:lnTo>
                <a:lnTo>
                  <a:pt x="217" y="115"/>
                </a:lnTo>
                <a:lnTo>
                  <a:pt x="216" y="115"/>
                </a:lnTo>
                <a:lnTo>
                  <a:pt x="216" y="116"/>
                </a:lnTo>
                <a:lnTo>
                  <a:pt x="216" y="118"/>
                </a:lnTo>
                <a:lnTo>
                  <a:pt x="216" y="119"/>
                </a:lnTo>
                <a:lnTo>
                  <a:pt x="216" y="120"/>
                </a:lnTo>
                <a:lnTo>
                  <a:pt x="216" y="121"/>
                </a:lnTo>
                <a:lnTo>
                  <a:pt x="216" y="123"/>
                </a:lnTo>
                <a:lnTo>
                  <a:pt x="215" y="123"/>
                </a:lnTo>
                <a:lnTo>
                  <a:pt x="216" y="123"/>
                </a:lnTo>
                <a:lnTo>
                  <a:pt x="215" y="123"/>
                </a:lnTo>
                <a:lnTo>
                  <a:pt x="215" y="124"/>
                </a:lnTo>
                <a:lnTo>
                  <a:pt x="215" y="125"/>
                </a:lnTo>
                <a:lnTo>
                  <a:pt x="214" y="125"/>
                </a:lnTo>
                <a:lnTo>
                  <a:pt x="214" y="126"/>
                </a:lnTo>
                <a:lnTo>
                  <a:pt x="214" y="128"/>
                </a:lnTo>
                <a:lnTo>
                  <a:pt x="214" y="129"/>
                </a:lnTo>
                <a:lnTo>
                  <a:pt x="212" y="129"/>
                </a:lnTo>
                <a:lnTo>
                  <a:pt x="212" y="130"/>
                </a:lnTo>
                <a:lnTo>
                  <a:pt x="211" y="130"/>
                </a:lnTo>
                <a:lnTo>
                  <a:pt x="211" y="132"/>
                </a:lnTo>
                <a:lnTo>
                  <a:pt x="210" y="132"/>
                </a:lnTo>
                <a:lnTo>
                  <a:pt x="210" y="133"/>
                </a:lnTo>
                <a:lnTo>
                  <a:pt x="209" y="133"/>
                </a:lnTo>
                <a:lnTo>
                  <a:pt x="209" y="134"/>
                </a:lnTo>
                <a:lnTo>
                  <a:pt x="207" y="134"/>
                </a:lnTo>
                <a:lnTo>
                  <a:pt x="209" y="134"/>
                </a:lnTo>
                <a:lnTo>
                  <a:pt x="207" y="134"/>
                </a:lnTo>
                <a:lnTo>
                  <a:pt x="207" y="135"/>
                </a:lnTo>
                <a:lnTo>
                  <a:pt x="207" y="137"/>
                </a:lnTo>
                <a:lnTo>
                  <a:pt x="206" y="137"/>
                </a:lnTo>
                <a:lnTo>
                  <a:pt x="206" y="135"/>
                </a:lnTo>
                <a:lnTo>
                  <a:pt x="206" y="137"/>
                </a:lnTo>
                <a:lnTo>
                  <a:pt x="207" y="137"/>
                </a:lnTo>
                <a:lnTo>
                  <a:pt x="207" y="138"/>
                </a:lnTo>
                <a:lnTo>
                  <a:pt x="206" y="138"/>
                </a:lnTo>
                <a:lnTo>
                  <a:pt x="207" y="138"/>
                </a:lnTo>
                <a:lnTo>
                  <a:pt x="206" y="139"/>
                </a:lnTo>
                <a:lnTo>
                  <a:pt x="206" y="141"/>
                </a:lnTo>
                <a:lnTo>
                  <a:pt x="205" y="141"/>
                </a:lnTo>
                <a:lnTo>
                  <a:pt x="205" y="142"/>
                </a:lnTo>
                <a:lnTo>
                  <a:pt x="205" y="143"/>
                </a:lnTo>
                <a:lnTo>
                  <a:pt x="203" y="143"/>
                </a:lnTo>
                <a:lnTo>
                  <a:pt x="205" y="143"/>
                </a:lnTo>
                <a:lnTo>
                  <a:pt x="205" y="144"/>
                </a:lnTo>
                <a:lnTo>
                  <a:pt x="203" y="144"/>
                </a:lnTo>
                <a:lnTo>
                  <a:pt x="203" y="146"/>
                </a:lnTo>
                <a:lnTo>
                  <a:pt x="205" y="146"/>
                </a:lnTo>
                <a:lnTo>
                  <a:pt x="205" y="147"/>
                </a:lnTo>
                <a:lnTo>
                  <a:pt x="203" y="147"/>
                </a:lnTo>
                <a:lnTo>
                  <a:pt x="203" y="146"/>
                </a:lnTo>
                <a:lnTo>
                  <a:pt x="203" y="147"/>
                </a:lnTo>
                <a:lnTo>
                  <a:pt x="202" y="147"/>
                </a:lnTo>
                <a:lnTo>
                  <a:pt x="202" y="148"/>
                </a:lnTo>
                <a:lnTo>
                  <a:pt x="202" y="149"/>
                </a:lnTo>
                <a:lnTo>
                  <a:pt x="201" y="149"/>
                </a:lnTo>
                <a:lnTo>
                  <a:pt x="201" y="151"/>
                </a:lnTo>
                <a:lnTo>
                  <a:pt x="201" y="152"/>
                </a:lnTo>
                <a:lnTo>
                  <a:pt x="201" y="153"/>
                </a:lnTo>
                <a:lnTo>
                  <a:pt x="200" y="153"/>
                </a:lnTo>
                <a:lnTo>
                  <a:pt x="201" y="153"/>
                </a:lnTo>
                <a:lnTo>
                  <a:pt x="201" y="155"/>
                </a:lnTo>
                <a:lnTo>
                  <a:pt x="200" y="155"/>
                </a:lnTo>
                <a:lnTo>
                  <a:pt x="200" y="156"/>
                </a:lnTo>
                <a:lnTo>
                  <a:pt x="200" y="157"/>
                </a:lnTo>
                <a:lnTo>
                  <a:pt x="200" y="158"/>
                </a:lnTo>
                <a:lnTo>
                  <a:pt x="200" y="160"/>
                </a:lnTo>
                <a:lnTo>
                  <a:pt x="198" y="160"/>
                </a:lnTo>
                <a:lnTo>
                  <a:pt x="200" y="160"/>
                </a:lnTo>
                <a:lnTo>
                  <a:pt x="200" y="161"/>
                </a:lnTo>
                <a:lnTo>
                  <a:pt x="200" y="162"/>
                </a:lnTo>
                <a:lnTo>
                  <a:pt x="200" y="163"/>
                </a:lnTo>
                <a:lnTo>
                  <a:pt x="198" y="163"/>
                </a:lnTo>
                <a:lnTo>
                  <a:pt x="198" y="162"/>
                </a:lnTo>
                <a:lnTo>
                  <a:pt x="198" y="163"/>
                </a:lnTo>
                <a:lnTo>
                  <a:pt x="197" y="163"/>
                </a:lnTo>
                <a:lnTo>
                  <a:pt x="197" y="165"/>
                </a:lnTo>
                <a:lnTo>
                  <a:pt x="196" y="165"/>
                </a:lnTo>
                <a:lnTo>
                  <a:pt x="195" y="165"/>
                </a:lnTo>
                <a:lnTo>
                  <a:pt x="193" y="165"/>
                </a:lnTo>
                <a:lnTo>
                  <a:pt x="192" y="165"/>
                </a:lnTo>
                <a:lnTo>
                  <a:pt x="191" y="165"/>
                </a:lnTo>
                <a:lnTo>
                  <a:pt x="189" y="165"/>
                </a:lnTo>
                <a:lnTo>
                  <a:pt x="188" y="166"/>
                </a:lnTo>
                <a:lnTo>
                  <a:pt x="187" y="166"/>
                </a:lnTo>
                <a:lnTo>
                  <a:pt x="186" y="167"/>
                </a:lnTo>
                <a:lnTo>
                  <a:pt x="184" y="169"/>
                </a:lnTo>
                <a:lnTo>
                  <a:pt x="184" y="170"/>
                </a:lnTo>
                <a:lnTo>
                  <a:pt x="183" y="170"/>
                </a:lnTo>
                <a:lnTo>
                  <a:pt x="183" y="171"/>
                </a:lnTo>
                <a:lnTo>
                  <a:pt x="182" y="171"/>
                </a:lnTo>
                <a:lnTo>
                  <a:pt x="183" y="171"/>
                </a:lnTo>
                <a:lnTo>
                  <a:pt x="182" y="171"/>
                </a:lnTo>
                <a:lnTo>
                  <a:pt x="181" y="171"/>
                </a:lnTo>
                <a:lnTo>
                  <a:pt x="179" y="171"/>
                </a:lnTo>
                <a:lnTo>
                  <a:pt x="179" y="172"/>
                </a:lnTo>
                <a:lnTo>
                  <a:pt x="181" y="172"/>
                </a:lnTo>
                <a:lnTo>
                  <a:pt x="181" y="171"/>
                </a:lnTo>
                <a:lnTo>
                  <a:pt x="181" y="172"/>
                </a:lnTo>
                <a:lnTo>
                  <a:pt x="181" y="174"/>
                </a:lnTo>
                <a:lnTo>
                  <a:pt x="179" y="174"/>
                </a:lnTo>
                <a:lnTo>
                  <a:pt x="179" y="172"/>
                </a:lnTo>
                <a:lnTo>
                  <a:pt x="178" y="171"/>
                </a:lnTo>
                <a:lnTo>
                  <a:pt x="178" y="172"/>
                </a:lnTo>
                <a:lnTo>
                  <a:pt x="177" y="172"/>
                </a:lnTo>
                <a:lnTo>
                  <a:pt x="177" y="171"/>
                </a:lnTo>
                <a:lnTo>
                  <a:pt x="175" y="171"/>
                </a:lnTo>
                <a:lnTo>
                  <a:pt x="175" y="170"/>
                </a:lnTo>
                <a:lnTo>
                  <a:pt x="174" y="170"/>
                </a:lnTo>
                <a:lnTo>
                  <a:pt x="175" y="170"/>
                </a:lnTo>
                <a:lnTo>
                  <a:pt x="174" y="170"/>
                </a:lnTo>
                <a:lnTo>
                  <a:pt x="175" y="170"/>
                </a:lnTo>
                <a:lnTo>
                  <a:pt x="175" y="169"/>
                </a:lnTo>
                <a:lnTo>
                  <a:pt x="174" y="169"/>
                </a:lnTo>
                <a:lnTo>
                  <a:pt x="175" y="169"/>
                </a:lnTo>
                <a:lnTo>
                  <a:pt x="175" y="167"/>
                </a:lnTo>
                <a:lnTo>
                  <a:pt x="174" y="167"/>
                </a:lnTo>
                <a:lnTo>
                  <a:pt x="174" y="169"/>
                </a:lnTo>
                <a:lnTo>
                  <a:pt x="173" y="169"/>
                </a:lnTo>
                <a:lnTo>
                  <a:pt x="173" y="170"/>
                </a:lnTo>
                <a:lnTo>
                  <a:pt x="172" y="170"/>
                </a:lnTo>
                <a:lnTo>
                  <a:pt x="172" y="169"/>
                </a:lnTo>
                <a:lnTo>
                  <a:pt x="170" y="169"/>
                </a:lnTo>
                <a:lnTo>
                  <a:pt x="172" y="169"/>
                </a:lnTo>
                <a:lnTo>
                  <a:pt x="173" y="169"/>
                </a:lnTo>
                <a:lnTo>
                  <a:pt x="173" y="167"/>
                </a:lnTo>
                <a:lnTo>
                  <a:pt x="173" y="166"/>
                </a:lnTo>
                <a:lnTo>
                  <a:pt x="173" y="165"/>
                </a:lnTo>
                <a:lnTo>
                  <a:pt x="172" y="165"/>
                </a:lnTo>
                <a:lnTo>
                  <a:pt x="172" y="166"/>
                </a:lnTo>
                <a:lnTo>
                  <a:pt x="170" y="166"/>
                </a:lnTo>
                <a:lnTo>
                  <a:pt x="170" y="167"/>
                </a:lnTo>
                <a:lnTo>
                  <a:pt x="169" y="167"/>
                </a:lnTo>
                <a:lnTo>
                  <a:pt x="170" y="167"/>
                </a:lnTo>
                <a:lnTo>
                  <a:pt x="170" y="169"/>
                </a:lnTo>
                <a:lnTo>
                  <a:pt x="169" y="169"/>
                </a:lnTo>
                <a:lnTo>
                  <a:pt x="168" y="169"/>
                </a:lnTo>
                <a:lnTo>
                  <a:pt x="168" y="170"/>
                </a:lnTo>
                <a:lnTo>
                  <a:pt x="166" y="170"/>
                </a:lnTo>
                <a:lnTo>
                  <a:pt x="166" y="171"/>
                </a:lnTo>
                <a:lnTo>
                  <a:pt x="165" y="171"/>
                </a:lnTo>
                <a:lnTo>
                  <a:pt x="165" y="172"/>
                </a:lnTo>
                <a:lnTo>
                  <a:pt x="164" y="172"/>
                </a:lnTo>
                <a:lnTo>
                  <a:pt x="164" y="171"/>
                </a:lnTo>
                <a:lnTo>
                  <a:pt x="163" y="171"/>
                </a:lnTo>
                <a:lnTo>
                  <a:pt x="161" y="171"/>
                </a:lnTo>
                <a:lnTo>
                  <a:pt x="161" y="170"/>
                </a:lnTo>
                <a:lnTo>
                  <a:pt x="160" y="170"/>
                </a:lnTo>
                <a:lnTo>
                  <a:pt x="159" y="169"/>
                </a:lnTo>
                <a:lnTo>
                  <a:pt x="158" y="169"/>
                </a:lnTo>
                <a:lnTo>
                  <a:pt x="156" y="169"/>
                </a:lnTo>
                <a:lnTo>
                  <a:pt x="155" y="169"/>
                </a:lnTo>
                <a:lnTo>
                  <a:pt x="155" y="167"/>
                </a:lnTo>
                <a:lnTo>
                  <a:pt x="154" y="169"/>
                </a:lnTo>
                <a:lnTo>
                  <a:pt x="152" y="169"/>
                </a:lnTo>
                <a:lnTo>
                  <a:pt x="151" y="167"/>
                </a:lnTo>
                <a:lnTo>
                  <a:pt x="151" y="166"/>
                </a:lnTo>
                <a:lnTo>
                  <a:pt x="150" y="166"/>
                </a:lnTo>
                <a:lnTo>
                  <a:pt x="149" y="166"/>
                </a:lnTo>
                <a:lnTo>
                  <a:pt x="147" y="166"/>
                </a:lnTo>
                <a:lnTo>
                  <a:pt x="147" y="165"/>
                </a:lnTo>
                <a:lnTo>
                  <a:pt x="146" y="163"/>
                </a:lnTo>
                <a:lnTo>
                  <a:pt x="146" y="162"/>
                </a:lnTo>
                <a:lnTo>
                  <a:pt x="145" y="162"/>
                </a:lnTo>
                <a:lnTo>
                  <a:pt x="144" y="161"/>
                </a:lnTo>
                <a:lnTo>
                  <a:pt x="144" y="160"/>
                </a:lnTo>
                <a:lnTo>
                  <a:pt x="144" y="158"/>
                </a:lnTo>
                <a:lnTo>
                  <a:pt x="145" y="158"/>
                </a:lnTo>
                <a:lnTo>
                  <a:pt x="145" y="157"/>
                </a:lnTo>
                <a:lnTo>
                  <a:pt x="144" y="155"/>
                </a:lnTo>
                <a:lnTo>
                  <a:pt x="144" y="153"/>
                </a:lnTo>
                <a:lnTo>
                  <a:pt x="142" y="153"/>
                </a:lnTo>
                <a:lnTo>
                  <a:pt x="142" y="152"/>
                </a:lnTo>
                <a:lnTo>
                  <a:pt x="141" y="151"/>
                </a:lnTo>
                <a:lnTo>
                  <a:pt x="140" y="151"/>
                </a:lnTo>
                <a:lnTo>
                  <a:pt x="140" y="149"/>
                </a:lnTo>
                <a:lnTo>
                  <a:pt x="142" y="152"/>
                </a:lnTo>
                <a:lnTo>
                  <a:pt x="142" y="153"/>
                </a:lnTo>
                <a:lnTo>
                  <a:pt x="144" y="153"/>
                </a:lnTo>
                <a:lnTo>
                  <a:pt x="144" y="155"/>
                </a:lnTo>
                <a:lnTo>
                  <a:pt x="144" y="153"/>
                </a:lnTo>
                <a:lnTo>
                  <a:pt x="144" y="152"/>
                </a:lnTo>
                <a:lnTo>
                  <a:pt x="142" y="152"/>
                </a:lnTo>
                <a:lnTo>
                  <a:pt x="142" y="151"/>
                </a:lnTo>
                <a:lnTo>
                  <a:pt x="141" y="151"/>
                </a:lnTo>
                <a:lnTo>
                  <a:pt x="140" y="149"/>
                </a:lnTo>
                <a:lnTo>
                  <a:pt x="141" y="149"/>
                </a:lnTo>
                <a:lnTo>
                  <a:pt x="141" y="151"/>
                </a:lnTo>
                <a:lnTo>
                  <a:pt x="141" y="149"/>
                </a:lnTo>
                <a:lnTo>
                  <a:pt x="142" y="149"/>
                </a:lnTo>
                <a:lnTo>
                  <a:pt x="141" y="149"/>
                </a:lnTo>
                <a:lnTo>
                  <a:pt x="142" y="149"/>
                </a:lnTo>
                <a:lnTo>
                  <a:pt x="142" y="148"/>
                </a:lnTo>
                <a:lnTo>
                  <a:pt x="141" y="148"/>
                </a:lnTo>
                <a:lnTo>
                  <a:pt x="140" y="148"/>
                </a:lnTo>
                <a:lnTo>
                  <a:pt x="140" y="149"/>
                </a:lnTo>
                <a:lnTo>
                  <a:pt x="138" y="149"/>
                </a:lnTo>
                <a:lnTo>
                  <a:pt x="140" y="149"/>
                </a:lnTo>
                <a:lnTo>
                  <a:pt x="138" y="149"/>
                </a:lnTo>
                <a:lnTo>
                  <a:pt x="137" y="149"/>
                </a:lnTo>
                <a:lnTo>
                  <a:pt x="137" y="151"/>
                </a:lnTo>
                <a:lnTo>
                  <a:pt x="136" y="149"/>
                </a:lnTo>
                <a:lnTo>
                  <a:pt x="136" y="151"/>
                </a:lnTo>
                <a:lnTo>
                  <a:pt x="135" y="151"/>
                </a:lnTo>
                <a:lnTo>
                  <a:pt x="135" y="149"/>
                </a:lnTo>
                <a:lnTo>
                  <a:pt x="136" y="149"/>
                </a:lnTo>
                <a:lnTo>
                  <a:pt x="136" y="148"/>
                </a:lnTo>
                <a:lnTo>
                  <a:pt x="137" y="148"/>
                </a:lnTo>
                <a:lnTo>
                  <a:pt x="137" y="147"/>
                </a:lnTo>
                <a:lnTo>
                  <a:pt x="137" y="146"/>
                </a:lnTo>
                <a:lnTo>
                  <a:pt x="137" y="144"/>
                </a:lnTo>
                <a:lnTo>
                  <a:pt x="137" y="143"/>
                </a:lnTo>
                <a:lnTo>
                  <a:pt x="136" y="143"/>
                </a:lnTo>
                <a:lnTo>
                  <a:pt x="136" y="142"/>
                </a:lnTo>
                <a:lnTo>
                  <a:pt x="136" y="141"/>
                </a:lnTo>
                <a:lnTo>
                  <a:pt x="135" y="141"/>
                </a:lnTo>
                <a:lnTo>
                  <a:pt x="135" y="142"/>
                </a:lnTo>
                <a:lnTo>
                  <a:pt x="133" y="142"/>
                </a:lnTo>
                <a:lnTo>
                  <a:pt x="133" y="143"/>
                </a:lnTo>
                <a:lnTo>
                  <a:pt x="133" y="144"/>
                </a:lnTo>
                <a:lnTo>
                  <a:pt x="133" y="146"/>
                </a:lnTo>
                <a:lnTo>
                  <a:pt x="133" y="147"/>
                </a:lnTo>
                <a:lnTo>
                  <a:pt x="132" y="147"/>
                </a:lnTo>
                <a:lnTo>
                  <a:pt x="131" y="147"/>
                </a:lnTo>
                <a:lnTo>
                  <a:pt x="130" y="147"/>
                </a:lnTo>
                <a:lnTo>
                  <a:pt x="128" y="147"/>
                </a:lnTo>
                <a:lnTo>
                  <a:pt x="128" y="148"/>
                </a:lnTo>
                <a:lnTo>
                  <a:pt x="128" y="147"/>
                </a:lnTo>
                <a:lnTo>
                  <a:pt x="128" y="146"/>
                </a:lnTo>
                <a:lnTo>
                  <a:pt x="130" y="146"/>
                </a:lnTo>
                <a:lnTo>
                  <a:pt x="131" y="146"/>
                </a:lnTo>
                <a:lnTo>
                  <a:pt x="131" y="144"/>
                </a:lnTo>
                <a:lnTo>
                  <a:pt x="132" y="144"/>
                </a:lnTo>
                <a:lnTo>
                  <a:pt x="132" y="143"/>
                </a:lnTo>
                <a:lnTo>
                  <a:pt x="132" y="142"/>
                </a:lnTo>
                <a:lnTo>
                  <a:pt x="131" y="142"/>
                </a:lnTo>
                <a:lnTo>
                  <a:pt x="132" y="142"/>
                </a:lnTo>
                <a:lnTo>
                  <a:pt x="132" y="141"/>
                </a:lnTo>
                <a:lnTo>
                  <a:pt x="131" y="141"/>
                </a:lnTo>
                <a:lnTo>
                  <a:pt x="132" y="141"/>
                </a:lnTo>
                <a:lnTo>
                  <a:pt x="132" y="139"/>
                </a:lnTo>
                <a:lnTo>
                  <a:pt x="132" y="138"/>
                </a:lnTo>
                <a:lnTo>
                  <a:pt x="133" y="138"/>
                </a:lnTo>
                <a:lnTo>
                  <a:pt x="133" y="137"/>
                </a:lnTo>
                <a:lnTo>
                  <a:pt x="135" y="137"/>
                </a:lnTo>
                <a:lnTo>
                  <a:pt x="135" y="135"/>
                </a:lnTo>
                <a:lnTo>
                  <a:pt x="133" y="135"/>
                </a:lnTo>
                <a:lnTo>
                  <a:pt x="133" y="134"/>
                </a:lnTo>
                <a:lnTo>
                  <a:pt x="135" y="134"/>
                </a:lnTo>
                <a:lnTo>
                  <a:pt x="135" y="133"/>
                </a:lnTo>
                <a:lnTo>
                  <a:pt x="135" y="134"/>
                </a:lnTo>
                <a:lnTo>
                  <a:pt x="135" y="133"/>
                </a:lnTo>
                <a:lnTo>
                  <a:pt x="133" y="132"/>
                </a:lnTo>
                <a:lnTo>
                  <a:pt x="135" y="132"/>
                </a:lnTo>
                <a:lnTo>
                  <a:pt x="133" y="130"/>
                </a:lnTo>
                <a:lnTo>
                  <a:pt x="133" y="129"/>
                </a:lnTo>
                <a:lnTo>
                  <a:pt x="133" y="130"/>
                </a:lnTo>
                <a:lnTo>
                  <a:pt x="133" y="132"/>
                </a:lnTo>
                <a:lnTo>
                  <a:pt x="133" y="133"/>
                </a:lnTo>
                <a:lnTo>
                  <a:pt x="132" y="133"/>
                </a:lnTo>
                <a:lnTo>
                  <a:pt x="131" y="134"/>
                </a:lnTo>
                <a:lnTo>
                  <a:pt x="131" y="135"/>
                </a:lnTo>
                <a:lnTo>
                  <a:pt x="131" y="137"/>
                </a:lnTo>
                <a:lnTo>
                  <a:pt x="130" y="137"/>
                </a:lnTo>
                <a:lnTo>
                  <a:pt x="130" y="138"/>
                </a:lnTo>
                <a:lnTo>
                  <a:pt x="128" y="137"/>
                </a:lnTo>
                <a:lnTo>
                  <a:pt x="128" y="138"/>
                </a:lnTo>
                <a:lnTo>
                  <a:pt x="127" y="138"/>
                </a:lnTo>
                <a:lnTo>
                  <a:pt x="127" y="139"/>
                </a:lnTo>
                <a:lnTo>
                  <a:pt x="126" y="139"/>
                </a:lnTo>
                <a:lnTo>
                  <a:pt x="126" y="141"/>
                </a:lnTo>
                <a:lnTo>
                  <a:pt x="124" y="141"/>
                </a:lnTo>
                <a:lnTo>
                  <a:pt x="124" y="142"/>
                </a:lnTo>
                <a:lnTo>
                  <a:pt x="124" y="143"/>
                </a:lnTo>
                <a:lnTo>
                  <a:pt x="124" y="142"/>
                </a:lnTo>
                <a:lnTo>
                  <a:pt x="123" y="142"/>
                </a:lnTo>
                <a:lnTo>
                  <a:pt x="123" y="143"/>
                </a:lnTo>
                <a:lnTo>
                  <a:pt x="123" y="144"/>
                </a:lnTo>
                <a:lnTo>
                  <a:pt x="122" y="144"/>
                </a:lnTo>
                <a:lnTo>
                  <a:pt x="123" y="144"/>
                </a:lnTo>
                <a:lnTo>
                  <a:pt x="123" y="146"/>
                </a:lnTo>
                <a:lnTo>
                  <a:pt x="122" y="144"/>
                </a:lnTo>
                <a:lnTo>
                  <a:pt x="122" y="146"/>
                </a:lnTo>
                <a:lnTo>
                  <a:pt x="122" y="144"/>
                </a:lnTo>
                <a:lnTo>
                  <a:pt x="121" y="144"/>
                </a:lnTo>
                <a:lnTo>
                  <a:pt x="121" y="143"/>
                </a:lnTo>
                <a:lnTo>
                  <a:pt x="119" y="143"/>
                </a:lnTo>
                <a:lnTo>
                  <a:pt x="118" y="143"/>
                </a:lnTo>
                <a:lnTo>
                  <a:pt x="119" y="143"/>
                </a:lnTo>
                <a:lnTo>
                  <a:pt x="119" y="142"/>
                </a:lnTo>
                <a:lnTo>
                  <a:pt x="119" y="143"/>
                </a:lnTo>
                <a:lnTo>
                  <a:pt x="121" y="143"/>
                </a:lnTo>
                <a:lnTo>
                  <a:pt x="121" y="142"/>
                </a:lnTo>
                <a:lnTo>
                  <a:pt x="119" y="141"/>
                </a:lnTo>
                <a:lnTo>
                  <a:pt x="119" y="139"/>
                </a:lnTo>
                <a:lnTo>
                  <a:pt x="119" y="138"/>
                </a:lnTo>
                <a:lnTo>
                  <a:pt x="118" y="138"/>
                </a:lnTo>
                <a:lnTo>
                  <a:pt x="118" y="137"/>
                </a:lnTo>
                <a:lnTo>
                  <a:pt x="117" y="137"/>
                </a:lnTo>
                <a:lnTo>
                  <a:pt x="117" y="135"/>
                </a:lnTo>
                <a:lnTo>
                  <a:pt x="117" y="134"/>
                </a:lnTo>
                <a:lnTo>
                  <a:pt x="116" y="134"/>
                </a:lnTo>
                <a:lnTo>
                  <a:pt x="117" y="134"/>
                </a:lnTo>
                <a:lnTo>
                  <a:pt x="116" y="134"/>
                </a:lnTo>
                <a:lnTo>
                  <a:pt x="114" y="134"/>
                </a:lnTo>
                <a:lnTo>
                  <a:pt x="114" y="133"/>
                </a:lnTo>
                <a:lnTo>
                  <a:pt x="113" y="133"/>
                </a:lnTo>
                <a:lnTo>
                  <a:pt x="114" y="133"/>
                </a:lnTo>
                <a:lnTo>
                  <a:pt x="113" y="132"/>
                </a:lnTo>
                <a:lnTo>
                  <a:pt x="113" y="133"/>
                </a:lnTo>
                <a:lnTo>
                  <a:pt x="113" y="132"/>
                </a:lnTo>
                <a:lnTo>
                  <a:pt x="113" y="130"/>
                </a:lnTo>
                <a:lnTo>
                  <a:pt x="114" y="130"/>
                </a:lnTo>
                <a:lnTo>
                  <a:pt x="114" y="132"/>
                </a:lnTo>
                <a:lnTo>
                  <a:pt x="114" y="130"/>
                </a:lnTo>
                <a:lnTo>
                  <a:pt x="114" y="129"/>
                </a:lnTo>
                <a:lnTo>
                  <a:pt x="113" y="129"/>
                </a:lnTo>
                <a:lnTo>
                  <a:pt x="112" y="129"/>
                </a:lnTo>
                <a:lnTo>
                  <a:pt x="112" y="128"/>
                </a:lnTo>
                <a:lnTo>
                  <a:pt x="110" y="128"/>
                </a:lnTo>
                <a:lnTo>
                  <a:pt x="110" y="126"/>
                </a:lnTo>
                <a:lnTo>
                  <a:pt x="110" y="128"/>
                </a:lnTo>
                <a:lnTo>
                  <a:pt x="110" y="126"/>
                </a:lnTo>
                <a:lnTo>
                  <a:pt x="109" y="126"/>
                </a:lnTo>
                <a:lnTo>
                  <a:pt x="109" y="128"/>
                </a:lnTo>
                <a:lnTo>
                  <a:pt x="110" y="128"/>
                </a:lnTo>
                <a:lnTo>
                  <a:pt x="109" y="128"/>
                </a:lnTo>
                <a:lnTo>
                  <a:pt x="108" y="128"/>
                </a:lnTo>
                <a:lnTo>
                  <a:pt x="108" y="126"/>
                </a:lnTo>
                <a:lnTo>
                  <a:pt x="107" y="126"/>
                </a:lnTo>
                <a:lnTo>
                  <a:pt x="105" y="125"/>
                </a:lnTo>
                <a:lnTo>
                  <a:pt x="104" y="125"/>
                </a:lnTo>
                <a:lnTo>
                  <a:pt x="104" y="126"/>
                </a:lnTo>
                <a:lnTo>
                  <a:pt x="103" y="126"/>
                </a:lnTo>
                <a:lnTo>
                  <a:pt x="103" y="125"/>
                </a:lnTo>
                <a:lnTo>
                  <a:pt x="102" y="125"/>
                </a:lnTo>
                <a:lnTo>
                  <a:pt x="100" y="124"/>
                </a:lnTo>
                <a:lnTo>
                  <a:pt x="99" y="124"/>
                </a:lnTo>
                <a:lnTo>
                  <a:pt x="98" y="123"/>
                </a:lnTo>
                <a:lnTo>
                  <a:pt x="96" y="123"/>
                </a:lnTo>
                <a:lnTo>
                  <a:pt x="95" y="124"/>
                </a:lnTo>
                <a:lnTo>
                  <a:pt x="94" y="124"/>
                </a:lnTo>
                <a:lnTo>
                  <a:pt x="93" y="124"/>
                </a:lnTo>
                <a:lnTo>
                  <a:pt x="91" y="124"/>
                </a:lnTo>
                <a:lnTo>
                  <a:pt x="90" y="124"/>
                </a:lnTo>
                <a:lnTo>
                  <a:pt x="89" y="124"/>
                </a:lnTo>
                <a:lnTo>
                  <a:pt x="88" y="124"/>
                </a:lnTo>
                <a:lnTo>
                  <a:pt x="86" y="124"/>
                </a:lnTo>
                <a:lnTo>
                  <a:pt x="85" y="124"/>
                </a:lnTo>
                <a:lnTo>
                  <a:pt x="84" y="125"/>
                </a:lnTo>
                <a:lnTo>
                  <a:pt x="81" y="126"/>
                </a:lnTo>
                <a:lnTo>
                  <a:pt x="80" y="126"/>
                </a:lnTo>
                <a:lnTo>
                  <a:pt x="79" y="126"/>
                </a:lnTo>
                <a:lnTo>
                  <a:pt x="77" y="128"/>
                </a:lnTo>
                <a:lnTo>
                  <a:pt x="76" y="128"/>
                </a:lnTo>
                <a:lnTo>
                  <a:pt x="75" y="128"/>
                </a:lnTo>
                <a:lnTo>
                  <a:pt x="74" y="128"/>
                </a:lnTo>
                <a:lnTo>
                  <a:pt x="72" y="128"/>
                </a:lnTo>
                <a:lnTo>
                  <a:pt x="71" y="128"/>
                </a:lnTo>
                <a:lnTo>
                  <a:pt x="70" y="128"/>
                </a:lnTo>
                <a:lnTo>
                  <a:pt x="68" y="128"/>
                </a:lnTo>
                <a:lnTo>
                  <a:pt x="68" y="129"/>
                </a:lnTo>
                <a:lnTo>
                  <a:pt x="67" y="129"/>
                </a:lnTo>
                <a:lnTo>
                  <a:pt x="66" y="130"/>
                </a:lnTo>
                <a:lnTo>
                  <a:pt x="65" y="130"/>
                </a:lnTo>
                <a:lnTo>
                  <a:pt x="63" y="130"/>
                </a:lnTo>
                <a:lnTo>
                  <a:pt x="63" y="132"/>
                </a:lnTo>
                <a:lnTo>
                  <a:pt x="62" y="132"/>
                </a:lnTo>
                <a:lnTo>
                  <a:pt x="61" y="132"/>
                </a:lnTo>
                <a:lnTo>
                  <a:pt x="61" y="133"/>
                </a:lnTo>
                <a:lnTo>
                  <a:pt x="60" y="133"/>
                </a:lnTo>
                <a:lnTo>
                  <a:pt x="58" y="133"/>
                </a:lnTo>
                <a:lnTo>
                  <a:pt x="58" y="134"/>
                </a:lnTo>
                <a:lnTo>
                  <a:pt x="58" y="135"/>
                </a:lnTo>
                <a:lnTo>
                  <a:pt x="58" y="137"/>
                </a:lnTo>
                <a:lnTo>
                  <a:pt x="57" y="137"/>
                </a:lnTo>
                <a:lnTo>
                  <a:pt x="57" y="138"/>
                </a:lnTo>
                <a:lnTo>
                  <a:pt x="56" y="138"/>
                </a:lnTo>
                <a:lnTo>
                  <a:pt x="56" y="139"/>
                </a:lnTo>
                <a:lnTo>
                  <a:pt x="56" y="138"/>
                </a:lnTo>
                <a:lnTo>
                  <a:pt x="54" y="138"/>
                </a:lnTo>
                <a:lnTo>
                  <a:pt x="54" y="139"/>
                </a:lnTo>
                <a:lnTo>
                  <a:pt x="53" y="139"/>
                </a:lnTo>
                <a:lnTo>
                  <a:pt x="53" y="138"/>
                </a:lnTo>
                <a:lnTo>
                  <a:pt x="52" y="138"/>
                </a:lnTo>
                <a:lnTo>
                  <a:pt x="51" y="138"/>
                </a:lnTo>
                <a:lnTo>
                  <a:pt x="51" y="139"/>
                </a:lnTo>
                <a:lnTo>
                  <a:pt x="49" y="138"/>
                </a:lnTo>
                <a:lnTo>
                  <a:pt x="49" y="139"/>
                </a:lnTo>
                <a:lnTo>
                  <a:pt x="48" y="139"/>
                </a:lnTo>
                <a:lnTo>
                  <a:pt x="48" y="138"/>
                </a:lnTo>
                <a:lnTo>
                  <a:pt x="47" y="138"/>
                </a:lnTo>
                <a:lnTo>
                  <a:pt x="46" y="138"/>
                </a:lnTo>
                <a:lnTo>
                  <a:pt x="44" y="138"/>
                </a:lnTo>
                <a:lnTo>
                  <a:pt x="43" y="138"/>
                </a:lnTo>
                <a:lnTo>
                  <a:pt x="42" y="138"/>
                </a:lnTo>
                <a:lnTo>
                  <a:pt x="40" y="138"/>
                </a:lnTo>
                <a:lnTo>
                  <a:pt x="39" y="138"/>
                </a:lnTo>
                <a:lnTo>
                  <a:pt x="39" y="139"/>
                </a:lnTo>
                <a:lnTo>
                  <a:pt x="38" y="139"/>
                </a:lnTo>
                <a:lnTo>
                  <a:pt x="37" y="139"/>
                </a:lnTo>
                <a:lnTo>
                  <a:pt x="35" y="139"/>
                </a:lnTo>
                <a:lnTo>
                  <a:pt x="34" y="139"/>
                </a:lnTo>
                <a:lnTo>
                  <a:pt x="34" y="141"/>
                </a:lnTo>
                <a:lnTo>
                  <a:pt x="34" y="142"/>
                </a:lnTo>
                <a:lnTo>
                  <a:pt x="33" y="142"/>
                </a:lnTo>
                <a:lnTo>
                  <a:pt x="33" y="143"/>
                </a:lnTo>
                <a:lnTo>
                  <a:pt x="32" y="142"/>
                </a:lnTo>
                <a:lnTo>
                  <a:pt x="30" y="142"/>
                </a:lnTo>
                <a:lnTo>
                  <a:pt x="30" y="143"/>
                </a:lnTo>
                <a:lnTo>
                  <a:pt x="29" y="143"/>
                </a:lnTo>
                <a:lnTo>
                  <a:pt x="30" y="143"/>
                </a:lnTo>
                <a:lnTo>
                  <a:pt x="29" y="143"/>
                </a:lnTo>
                <a:lnTo>
                  <a:pt x="29" y="144"/>
                </a:lnTo>
                <a:lnTo>
                  <a:pt x="28" y="144"/>
                </a:lnTo>
                <a:lnTo>
                  <a:pt x="28" y="146"/>
                </a:lnTo>
                <a:lnTo>
                  <a:pt x="26" y="146"/>
                </a:lnTo>
                <a:lnTo>
                  <a:pt x="25" y="146"/>
                </a:lnTo>
                <a:lnTo>
                  <a:pt x="25" y="147"/>
                </a:lnTo>
                <a:lnTo>
                  <a:pt x="25" y="146"/>
                </a:lnTo>
                <a:lnTo>
                  <a:pt x="25" y="147"/>
                </a:lnTo>
                <a:lnTo>
                  <a:pt x="25" y="146"/>
                </a:lnTo>
                <a:lnTo>
                  <a:pt x="24" y="146"/>
                </a:lnTo>
                <a:lnTo>
                  <a:pt x="24" y="147"/>
                </a:lnTo>
                <a:lnTo>
                  <a:pt x="23" y="147"/>
                </a:lnTo>
                <a:lnTo>
                  <a:pt x="23" y="146"/>
                </a:lnTo>
                <a:lnTo>
                  <a:pt x="21" y="146"/>
                </a:lnTo>
                <a:lnTo>
                  <a:pt x="20" y="146"/>
                </a:lnTo>
                <a:lnTo>
                  <a:pt x="19" y="146"/>
                </a:lnTo>
                <a:lnTo>
                  <a:pt x="17" y="146"/>
                </a:lnTo>
                <a:lnTo>
                  <a:pt x="16" y="146"/>
                </a:lnTo>
                <a:lnTo>
                  <a:pt x="17" y="146"/>
                </a:lnTo>
                <a:lnTo>
                  <a:pt x="17" y="144"/>
                </a:lnTo>
                <a:lnTo>
                  <a:pt x="16" y="144"/>
                </a:lnTo>
                <a:lnTo>
                  <a:pt x="17" y="146"/>
                </a:lnTo>
                <a:lnTo>
                  <a:pt x="16" y="146"/>
                </a:lnTo>
                <a:lnTo>
                  <a:pt x="16" y="144"/>
                </a:lnTo>
                <a:lnTo>
                  <a:pt x="15" y="144"/>
                </a:lnTo>
                <a:lnTo>
                  <a:pt x="14" y="144"/>
                </a:lnTo>
                <a:lnTo>
                  <a:pt x="14" y="143"/>
                </a:lnTo>
                <a:lnTo>
                  <a:pt x="12" y="142"/>
                </a:lnTo>
                <a:lnTo>
                  <a:pt x="11" y="142"/>
                </a:lnTo>
                <a:lnTo>
                  <a:pt x="11" y="141"/>
                </a:lnTo>
                <a:lnTo>
                  <a:pt x="10" y="141"/>
                </a:lnTo>
                <a:lnTo>
                  <a:pt x="10" y="142"/>
                </a:lnTo>
                <a:lnTo>
                  <a:pt x="10" y="141"/>
                </a:lnTo>
                <a:lnTo>
                  <a:pt x="9" y="139"/>
                </a:lnTo>
                <a:lnTo>
                  <a:pt x="9" y="138"/>
                </a:lnTo>
                <a:lnTo>
                  <a:pt x="10" y="138"/>
                </a:lnTo>
                <a:lnTo>
                  <a:pt x="9" y="138"/>
                </a:lnTo>
                <a:lnTo>
                  <a:pt x="9" y="137"/>
                </a:lnTo>
                <a:lnTo>
                  <a:pt x="10" y="137"/>
                </a:lnTo>
                <a:lnTo>
                  <a:pt x="10" y="135"/>
                </a:lnTo>
                <a:lnTo>
                  <a:pt x="10" y="137"/>
                </a:lnTo>
                <a:lnTo>
                  <a:pt x="11" y="137"/>
                </a:lnTo>
                <a:lnTo>
                  <a:pt x="12" y="135"/>
                </a:lnTo>
                <a:lnTo>
                  <a:pt x="12" y="134"/>
                </a:lnTo>
                <a:lnTo>
                  <a:pt x="14" y="134"/>
                </a:lnTo>
                <a:lnTo>
                  <a:pt x="12" y="134"/>
                </a:lnTo>
                <a:lnTo>
                  <a:pt x="12" y="133"/>
                </a:lnTo>
                <a:lnTo>
                  <a:pt x="12" y="132"/>
                </a:lnTo>
                <a:lnTo>
                  <a:pt x="12" y="130"/>
                </a:lnTo>
                <a:lnTo>
                  <a:pt x="12" y="129"/>
                </a:lnTo>
                <a:lnTo>
                  <a:pt x="14" y="129"/>
                </a:lnTo>
                <a:lnTo>
                  <a:pt x="14" y="130"/>
                </a:lnTo>
                <a:lnTo>
                  <a:pt x="12" y="130"/>
                </a:lnTo>
                <a:lnTo>
                  <a:pt x="14" y="132"/>
                </a:lnTo>
                <a:lnTo>
                  <a:pt x="14" y="130"/>
                </a:lnTo>
                <a:lnTo>
                  <a:pt x="12" y="130"/>
                </a:lnTo>
                <a:lnTo>
                  <a:pt x="14" y="130"/>
                </a:lnTo>
                <a:lnTo>
                  <a:pt x="14" y="129"/>
                </a:lnTo>
                <a:lnTo>
                  <a:pt x="14" y="128"/>
                </a:lnTo>
                <a:lnTo>
                  <a:pt x="12" y="128"/>
                </a:lnTo>
                <a:lnTo>
                  <a:pt x="14" y="128"/>
                </a:lnTo>
                <a:lnTo>
                  <a:pt x="14" y="126"/>
                </a:lnTo>
                <a:lnTo>
                  <a:pt x="14" y="125"/>
                </a:lnTo>
                <a:lnTo>
                  <a:pt x="14" y="124"/>
                </a:lnTo>
                <a:lnTo>
                  <a:pt x="12" y="124"/>
                </a:lnTo>
                <a:lnTo>
                  <a:pt x="12" y="123"/>
                </a:lnTo>
                <a:lnTo>
                  <a:pt x="12" y="121"/>
                </a:lnTo>
                <a:lnTo>
                  <a:pt x="11" y="120"/>
                </a:lnTo>
                <a:lnTo>
                  <a:pt x="11" y="119"/>
                </a:lnTo>
                <a:lnTo>
                  <a:pt x="10" y="119"/>
                </a:lnTo>
                <a:lnTo>
                  <a:pt x="10" y="118"/>
                </a:lnTo>
                <a:lnTo>
                  <a:pt x="10" y="116"/>
                </a:lnTo>
                <a:lnTo>
                  <a:pt x="10" y="115"/>
                </a:lnTo>
                <a:lnTo>
                  <a:pt x="9" y="115"/>
                </a:lnTo>
                <a:lnTo>
                  <a:pt x="10" y="114"/>
                </a:lnTo>
                <a:lnTo>
                  <a:pt x="9" y="114"/>
                </a:lnTo>
                <a:lnTo>
                  <a:pt x="9" y="112"/>
                </a:lnTo>
                <a:lnTo>
                  <a:pt x="9" y="111"/>
                </a:lnTo>
                <a:lnTo>
                  <a:pt x="9" y="110"/>
                </a:lnTo>
                <a:lnTo>
                  <a:pt x="9" y="109"/>
                </a:lnTo>
                <a:lnTo>
                  <a:pt x="9" y="107"/>
                </a:lnTo>
                <a:lnTo>
                  <a:pt x="7" y="106"/>
                </a:lnTo>
                <a:lnTo>
                  <a:pt x="7" y="105"/>
                </a:lnTo>
                <a:lnTo>
                  <a:pt x="6" y="104"/>
                </a:lnTo>
                <a:lnTo>
                  <a:pt x="6" y="102"/>
                </a:lnTo>
                <a:lnTo>
                  <a:pt x="5" y="102"/>
                </a:lnTo>
                <a:lnTo>
                  <a:pt x="5" y="101"/>
                </a:lnTo>
                <a:lnTo>
                  <a:pt x="5" y="100"/>
                </a:lnTo>
                <a:lnTo>
                  <a:pt x="5" y="98"/>
                </a:lnTo>
                <a:lnTo>
                  <a:pt x="5" y="97"/>
                </a:lnTo>
                <a:lnTo>
                  <a:pt x="3" y="97"/>
                </a:lnTo>
                <a:lnTo>
                  <a:pt x="3" y="96"/>
                </a:lnTo>
                <a:lnTo>
                  <a:pt x="2" y="95"/>
                </a:lnTo>
                <a:lnTo>
                  <a:pt x="2" y="93"/>
                </a:lnTo>
                <a:lnTo>
                  <a:pt x="1" y="92"/>
                </a:lnTo>
                <a:lnTo>
                  <a:pt x="0" y="92"/>
                </a:lnTo>
                <a:lnTo>
                  <a:pt x="0" y="91"/>
                </a:lnTo>
                <a:lnTo>
                  <a:pt x="0" y="90"/>
                </a:lnTo>
                <a:lnTo>
                  <a:pt x="0" y="91"/>
                </a:lnTo>
                <a:lnTo>
                  <a:pt x="0" y="90"/>
                </a:lnTo>
                <a:lnTo>
                  <a:pt x="0" y="88"/>
                </a:lnTo>
                <a:lnTo>
                  <a:pt x="0" y="90"/>
                </a:lnTo>
                <a:lnTo>
                  <a:pt x="0" y="91"/>
                </a:lnTo>
                <a:lnTo>
                  <a:pt x="1" y="91"/>
                </a:lnTo>
                <a:lnTo>
                  <a:pt x="1" y="90"/>
                </a:lnTo>
                <a:lnTo>
                  <a:pt x="1" y="88"/>
                </a:lnTo>
                <a:lnTo>
                  <a:pt x="1" y="90"/>
                </a:lnTo>
                <a:lnTo>
                  <a:pt x="1" y="91"/>
                </a:lnTo>
                <a:lnTo>
                  <a:pt x="1" y="92"/>
                </a:lnTo>
                <a:lnTo>
                  <a:pt x="1" y="91"/>
                </a:lnTo>
                <a:lnTo>
                  <a:pt x="1" y="92"/>
                </a:lnTo>
                <a:lnTo>
                  <a:pt x="2" y="92"/>
                </a:lnTo>
                <a:lnTo>
                  <a:pt x="2" y="93"/>
                </a:lnTo>
                <a:lnTo>
                  <a:pt x="2" y="92"/>
                </a:lnTo>
                <a:lnTo>
                  <a:pt x="3" y="92"/>
                </a:lnTo>
                <a:lnTo>
                  <a:pt x="3" y="91"/>
                </a:lnTo>
                <a:lnTo>
                  <a:pt x="2" y="91"/>
                </a:lnTo>
                <a:lnTo>
                  <a:pt x="2" y="90"/>
                </a:lnTo>
                <a:lnTo>
                  <a:pt x="1" y="90"/>
                </a:lnTo>
                <a:lnTo>
                  <a:pt x="1" y="88"/>
                </a:lnTo>
                <a:lnTo>
                  <a:pt x="1" y="87"/>
                </a:lnTo>
                <a:lnTo>
                  <a:pt x="1" y="86"/>
                </a:lnTo>
                <a:lnTo>
                  <a:pt x="1" y="87"/>
                </a:lnTo>
                <a:lnTo>
                  <a:pt x="2" y="87"/>
                </a:lnTo>
                <a:lnTo>
                  <a:pt x="2" y="88"/>
                </a:lnTo>
                <a:lnTo>
                  <a:pt x="2" y="90"/>
                </a:lnTo>
                <a:lnTo>
                  <a:pt x="3" y="90"/>
                </a:lnTo>
                <a:lnTo>
                  <a:pt x="3" y="88"/>
                </a:lnTo>
                <a:lnTo>
                  <a:pt x="3" y="90"/>
                </a:lnTo>
                <a:lnTo>
                  <a:pt x="3" y="91"/>
                </a:lnTo>
                <a:lnTo>
                  <a:pt x="5" y="91"/>
                </a:lnTo>
                <a:lnTo>
                  <a:pt x="5" y="92"/>
                </a:lnTo>
                <a:lnTo>
                  <a:pt x="5" y="91"/>
                </a:lnTo>
                <a:lnTo>
                  <a:pt x="5" y="90"/>
                </a:lnTo>
                <a:lnTo>
                  <a:pt x="5" y="88"/>
                </a:lnTo>
                <a:lnTo>
                  <a:pt x="5" y="87"/>
                </a:lnTo>
                <a:lnTo>
                  <a:pt x="3" y="87"/>
                </a:lnTo>
                <a:lnTo>
                  <a:pt x="3" y="86"/>
                </a:lnTo>
                <a:lnTo>
                  <a:pt x="3" y="84"/>
                </a:lnTo>
                <a:lnTo>
                  <a:pt x="2" y="84"/>
                </a:lnTo>
                <a:lnTo>
                  <a:pt x="2" y="83"/>
                </a:lnTo>
                <a:lnTo>
                  <a:pt x="2" y="82"/>
                </a:lnTo>
                <a:lnTo>
                  <a:pt x="2" y="81"/>
                </a:lnTo>
                <a:lnTo>
                  <a:pt x="1" y="81"/>
                </a:lnTo>
                <a:lnTo>
                  <a:pt x="1" y="79"/>
                </a:lnTo>
                <a:lnTo>
                  <a:pt x="1" y="78"/>
                </a:lnTo>
                <a:lnTo>
                  <a:pt x="1" y="77"/>
                </a:lnTo>
                <a:lnTo>
                  <a:pt x="1" y="76"/>
                </a:lnTo>
                <a:lnTo>
                  <a:pt x="2" y="74"/>
                </a:lnTo>
                <a:lnTo>
                  <a:pt x="2" y="73"/>
                </a:lnTo>
                <a:lnTo>
                  <a:pt x="2" y="72"/>
                </a:lnTo>
                <a:lnTo>
                  <a:pt x="2" y="70"/>
                </a:lnTo>
                <a:lnTo>
                  <a:pt x="2" y="69"/>
                </a:lnTo>
                <a:lnTo>
                  <a:pt x="2" y="68"/>
                </a:lnTo>
                <a:lnTo>
                  <a:pt x="2" y="67"/>
                </a:lnTo>
                <a:lnTo>
                  <a:pt x="3" y="65"/>
                </a:lnTo>
                <a:lnTo>
                  <a:pt x="3" y="64"/>
                </a:lnTo>
                <a:lnTo>
                  <a:pt x="5" y="64"/>
                </a:lnTo>
                <a:lnTo>
                  <a:pt x="5" y="65"/>
                </a:lnTo>
                <a:lnTo>
                  <a:pt x="5" y="67"/>
                </a:lnTo>
                <a:lnTo>
                  <a:pt x="5" y="68"/>
                </a:lnTo>
                <a:lnTo>
                  <a:pt x="6" y="68"/>
                </a:lnTo>
                <a:lnTo>
                  <a:pt x="6" y="67"/>
                </a:lnTo>
                <a:lnTo>
                  <a:pt x="6" y="65"/>
                </a:lnTo>
                <a:lnTo>
                  <a:pt x="7" y="65"/>
                </a:lnTo>
                <a:lnTo>
                  <a:pt x="6" y="65"/>
                </a:lnTo>
                <a:lnTo>
                  <a:pt x="7" y="65"/>
                </a:lnTo>
                <a:lnTo>
                  <a:pt x="7" y="64"/>
                </a:lnTo>
                <a:lnTo>
                  <a:pt x="9" y="64"/>
                </a:lnTo>
                <a:lnTo>
                  <a:pt x="9" y="63"/>
                </a:lnTo>
                <a:lnTo>
                  <a:pt x="10" y="63"/>
                </a:lnTo>
                <a:lnTo>
                  <a:pt x="11" y="63"/>
                </a:lnTo>
                <a:lnTo>
                  <a:pt x="12" y="62"/>
                </a:lnTo>
                <a:lnTo>
                  <a:pt x="12" y="60"/>
                </a:lnTo>
                <a:lnTo>
                  <a:pt x="14" y="60"/>
                </a:lnTo>
                <a:lnTo>
                  <a:pt x="15" y="59"/>
                </a:lnTo>
                <a:lnTo>
                  <a:pt x="16" y="59"/>
                </a:lnTo>
                <a:lnTo>
                  <a:pt x="16" y="58"/>
                </a:lnTo>
                <a:lnTo>
                  <a:pt x="17" y="58"/>
                </a:lnTo>
                <a:lnTo>
                  <a:pt x="19" y="58"/>
                </a:lnTo>
                <a:lnTo>
                  <a:pt x="19" y="56"/>
                </a:lnTo>
                <a:lnTo>
                  <a:pt x="19" y="58"/>
                </a:lnTo>
                <a:lnTo>
                  <a:pt x="20" y="58"/>
                </a:lnTo>
                <a:lnTo>
                  <a:pt x="20" y="56"/>
                </a:lnTo>
                <a:lnTo>
                  <a:pt x="21" y="56"/>
                </a:lnTo>
                <a:lnTo>
                  <a:pt x="21" y="58"/>
                </a:lnTo>
                <a:lnTo>
                  <a:pt x="23" y="58"/>
                </a:lnTo>
                <a:lnTo>
                  <a:pt x="24" y="58"/>
                </a:lnTo>
                <a:lnTo>
                  <a:pt x="24" y="56"/>
                </a:lnTo>
                <a:lnTo>
                  <a:pt x="25" y="56"/>
                </a:lnTo>
                <a:lnTo>
                  <a:pt x="26" y="55"/>
                </a:lnTo>
                <a:lnTo>
                  <a:pt x="28" y="55"/>
                </a:lnTo>
                <a:lnTo>
                  <a:pt x="29" y="55"/>
                </a:lnTo>
                <a:lnTo>
                  <a:pt x="30" y="55"/>
                </a:lnTo>
                <a:lnTo>
                  <a:pt x="30" y="54"/>
                </a:lnTo>
                <a:lnTo>
                  <a:pt x="32" y="54"/>
                </a:lnTo>
                <a:lnTo>
                  <a:pt x="32" y="53"/>
                </a:lnTo>
                <a:lnTo>
                  <a:pt x="32" y="54"/>
                </a:lnTo>
                <a:lnTo>
                  <a:pt x="32" y="53"/>
                </a:lnTo>
                <a:lnTo>
                  <a:pt x="33" y="53"/>
                </a:lnTo>
                <a:lnTo>
                  <a:pt x="33" y="54"/>
                </a:lnTo>
                <a:lnTo>
                  <a:pt x="34" y="54"/>
                </a:lnTo>
                <a:lnTo>
                  <a:pt x="35" y="54"/>
                </a:lnTo>
                <a:lnTo>
                  <a:pt x="35" y="53"/>
                </a:lnTo>
                <a:lnTo>
                  <a:pt x="37" y="53"/>
                </a:lnTo>
                <a:lnTo>
                  <a:pt x="38" y="53"/>
                </a:lnTo>
                <a:lnTo>
                  <a:pt x="40" y="51"/>
                </a:lnTo>
                <a:lnTo>
                  <a:pt x="42" y="51"/>
                </a:lnTo>
                <a:lnTo>
                  <a:pt x="43" y="50"/>
                </a:lnTo>
                <a:lnTo>
                  <a:pt x="44" y="50"/>
                </a:lnTo>
                <a:lnTo>
                  <a:pt x="44" y="49"/>
                </a:lnTo>
                <a:lnTo>
                  <a:pt x="44" y="48"/>
                </a:lnTo>
                <a:lnTo>
                  <a:pt x="46" y="48"/>
                </a:lnTo>
                <a:lnTo>
                  <a:pt x="46" y="46"/>
                </a:lnTo>
                <a:lnTo>
                  <a:pt x="46" y="45"/>
                </a:lnTo>
                <a:lnTo>
                  <a:pt x="47" y="45"/>
                </a:lnTo>
                <a:lnTo>
                  <a:pt x="46" y="45"/>
                </a:lnTo>
                <a:lnTo>
                  <a:pt x="47" y="45"/>
                </a:lnTo>
                <a:lnTo>
                  <a:pt x="48" y="44"/>
                </a:lnTo>
                <a:lnTo>
                  <a:pt x="48" y="42"/>
                </a:lnTo>
                <a:lnTo>
                  <a:pt x="49" y="42"/>
                </a:lnTo>
                <a:lnTo>
                  <a:pt x="49" y="41"/>
                </a:lnTo>
                <a:lnTo>
                  <a:pt x="48" y="41"/>
                </a:lnTo>
                <a:lnTo>
                  <a:pt x="48" y="42"/>
                </a:lnTo>
                <a:lnTo>
                  <a:pt x="48" y="41"/>
                </a:lnTo>
                <a:lnTo>
                  <a:pt x="48" y="40"/>
                </a:lnTo>
                <a:lnTo>
                  <a:pt x="48" y="39"/>
                </a:lnTo>
                <a:lnTo>
                  <a:pt x="48" y="37"/>
                </a:lnTo>
                <a:lnTo>
                  <a:pt x="49" y="37"/>
                </a:lnTo>
                <a:lnTo>
                  <a:pt x="49" y="36"/>
                </a:lnTo>
                <a:lnTo>
                  <a:pt x="51" y="36"/>
                </a:lnTo>
                <a:lnTo>
                  <a:pt x="49" y="36"/>
                </a:lnTo>
                <a:lnTo>
                  <a:pt x="51" y="36"/>
                </a:lnTo>
                <a:lnTo>
                  <a:pt x="51" y="35"/>
                </a:lnTo>
                <a:lnTo>
                  <a:pt x="52" y="35"/>
                </a:lnTo>
                <a:lnTo>
                  <a:pt x="52" y="34"/>
                </a:lnTo>
                <a:lnTo>
                  <a:pt x="52" y="32"/>
                </a:lnTo>
                <a:lnTo>
                  <a:pt x="53" y="32"/>
                </a:lnTo>
                <a:lnTo>
                  <a:pt x="53" y="34"/>
                </a:lnTo>
                <a:lnTo>
                  <a:pt x="53" y="35"/>
                </a:lnTo>
                <a:lnTo>
                  <a:pt x="53" y="36"/>
                </a:lnTo>
                <a:lnTo>
                  <a:pt x="54" y="36"/>
                </a:lnTo>
                <a:lnTo>
                  <a:pt x="54" y="37"/>
                </a:lnTo>
                <a:lnTo>
                  <a:pt x="54" y="39"/>
                </a:lnTo>
                <a:lnTo>
                  <a:pt x="56" y="39"/>
                </a:lnTo>
                <a:lnTo>
                  <a:pt x="56" y="40"/>
                </a:lnTo>
                <a:lnTo>
                  <a:pt x="56" y="39"/>
                </a:lnTo>
                <a:lnTo>
                  <a:pt x="56" y="37"/>
                </a:lnTo>
                <a:lnTo>
                  <a:pt x="56" y="36"/>
                </a:lnTo>
                <a:lnTo>
                  <a:pt x="57" y="36"/>
                </a:lnTo>
                <a:lnTo>
                  <a:pt x="57" y="37"/>
                </a:lnTo>
                <a:lnTo>
                  <a:pt x="58" y="37"/>
                </a:lnTo>
                <a:lnTo>
                  <a:pt x="57" y="37"/>
                </a:lnTo>
                <a:lnTo>
                  <a:pt x="57" y="36"/>
                </a:lnTo>
                <a:lnTo>
                  <a:pt x="58" y="36"/>
                </a:lnTo>
                <a:lnTo>
                  <a:pt x="58" y="35"/>
                </a:lnTo>
                <a:lnTo>
                  <a:pt x="57" y="36"/>
                </a:lnTo>
                <a:lnTo>
                  <a:pt x="57" y="35"/>
                </a:lnTo>
                <a:lnTo>
                  <a:pt x="56" y="35"/>
                </a:lnTo>
                <a:lnTo>
                  <a:pt x="56" y="34"/>
                </a:lnTo>
                <a:lnTo>
                  <a:pt x="57" y="34"/>
                </a:lnTo>
                <a:lnTo>
                  <a:pt x="56" y="32"/>
                </a:lnTo>
                <a:lnTo>
                  <a:pt x="57" y="34"/>
                </a:lnTo>
                <a:lnTo>
                  <a:pt x="57" y="32"/>
                </a:lnTo>
                <a:lnTo>
                  <a:pt x="56" y="32"/>
                </a:lnTo>
                <a:lnTo>
                  <a:pt x="57" y="32"/>
                </a:lnTo>
                <a:lnTo>
                  <a:pt x="56" y="32"/>
                </a:lnTo>
                <a:lnTo>
                  <a:pt x="56" y="31"/>
                </a:lnTo>
                <a:lnTo>
                  <a:pt x="57" y="31"/>
                </a:lnTo>
                <a:lnTo>
                  <a:pt x="57" y="32"/>
                </a:lnTo>
                <a:lnTo>
                  <a:pt x="57" y="31"/>
                </a:lnTo>
                <a:lnTo>
                  <a:pt x="57" y="32"/>
                </a:lnTo>
                <a:lnTo>
                  <a:pt x="57" y="34"/>
                </a:lnTo>
                <a:lnTo>
                  <a:pt x="57" y="32"/>
                </a:lnTo>
                <a:lnTo>
                  <a:pt x="58" y="34"/>
                </a:lnTo>
                <a:lnTo>
                  <a:pt x="58" y="32"/>
                </a:lnTo>
                <a:lnTo>
                  <a:pt x="60" y="32"/>
                </a:lnTo>
                <a:lnTo>
                  <a:pt x="61" y="32"/>
                </a:lnTo>
                <a:lnTo>
                  <a:pt x="62" y="32"/>
                </a:lnTo>
                <a:lnTo>
                  <a:pt x="63" y="32"/>
                </a:lnTo>
                <a:lnTo>
                  <a:pt x="62" y="32"/>
                </a:lnTo>
                <a:lnTo>
                  <a:pt x="61" y="32"/>
                </a:lnTo>
                <a:lnTo>
                  <a:pt x="61" y="31"/>
                </a:lnTo>
                <a:lnTo>
                  <a:pt x="62" y="31"/>
                </a:lnTo>
                <a:lnTo>
                  <a:pt x="61" y="31"/>
                </a:lnTo>
                <a:lnTo>
                  <a:pt x="62" y="30"/>
                </a:lnTo>
                <a:lnTo>
                  <a:pt x="61" y="30"/>
                </a:lnTo>
                <a:lnTo>
                  <a:pt x="61" y="31"/>
                </a:lnTo>
                <a:lnTo>
                  <a:pt x="61" y="30"/>
                </a:lnTo>
                <a:lnTo>
                  <a:pt x="61" y="28"/>
                </a:lnTo>
                <a:lnTo>
                  <a:pt x="61" y="27"/>
                </a:lnTo>
                <a:lnTo>
                  <a:pt x="61" y="28"/>
                </a:lnTo>
                <a:lnTo>
                  <a:pt x="61" y="27"/>
                </a:lnTo>
                <a:lnTo>
                  <a:pt x="62" y="27"/>
                </a:lnTo>
                <a:lnTo>
                  <a:pt x="62" y="26"/>
                </a:lnTo>
                <a:lnTo>
                  <a:pt x="62" y="27"/>
                </a:lnTo>
                <a:lnTo>
                  <a:pt x="62" y="26"/>
                </a:lnTo>
                <a:lnTo>
                  <a:pt x="62" y="27"/>
                </a:lnTo>
                <a:lnTo>
                  <a:pt x="63" y="27"/>
                </a:lnTo>
                <a:lnTo>
                  <a:pt x="65" y="27"/>
                </a:lnTo>
                <a:lnTo>
                  <a:pt x="65" y="26"/>
                </a:lnTo>
                <a:lnTo>
                  <a:pt x="65" y="27"/>
                </a:lnTo>
                <a:lnTo>
                  <a:pt x="63" y="26"/>
                </a:lnTo>
                <a:lnTo>
                  <a:pt x="63" y="27"/>
                </a:lnTo>
                <a:lnTo>
                  <a:pt x="63" y="26"/>
                </a:lnTo>
                <a:lnTo>
                  <a:pt x="63" y="25"/>
                </a:lnTo>
                <a:lnTo>
                  <a:pt x="65" y="25"/>
                </a:lnTo>
                <a:lnTo>
                  <a:pt x="65" y="26"/>
                </a:lnTo>
                <a:lnTo>
                  <a:pt x="65" y="25"/>
                </a:lnTo>
                <a:lnTo>
                  <a:pt x="65" y="26"/>
                </a:lnTo>
                <a:lnTo>
                  <a:pt x="66" y="26"/>
                </a:lnTo>
                <a:lnTo>
                  <a:pt x="66" y="25"/>
                </a:lnTo>
                <a:lnTo>
                  <a:pt x="65" y="25"/>
                </a:lnTo>
                <a:lnTo>
                  <a:pt x="66" y="25"/>
                </a:lnTo>
                <a:lnTo>
                  <a:pt x="65" y="25"/>
                </a:lnTo>
                <a:lnTo>
                  <a:pt x="66" y="25"/>
                </a:lnTo>
                <a:lnTo>
                  <a:pt x="65" y="25"/>
                </a:lnTo>
                <a:lnTo>
                  <a:pt x="65" y="23"/>
                </a:lnTo>
                <a:lnTo>
                  <a:pt x="66" y="23"/>
                </a:lnTo>
                <a:lnTo>
                  <a:pt x="65" y="23"/>
                </a:lnTo>
                <a:lnTo>
                  <a:pt x="65" y="22"/>
                </a:lnTo>
                <a:lnTo>
                  <a:pt x="66" y="22"/>
                </a:lnTo>
                <a:lnTo>
                  <a:pt x="66" y="23"/>
                </a:lnTo>
                <a:lnTo>
                  <a:pt x="66" y="22"/>
                </a:lnTo>
                <a:lnTo>
                  <a:pt x="67" y="22"/>
                </a:lnTo>
                <a:lnTo>
                  <a:pt x="67" y="21"/>
                </a:lnTo>
                <a:lnTo>
                  <a:pt x="67" y="22"/>
                </a:lnTo>
                <a:lnTo>
                  <a:pt x="67" y="23"/>
                </a:lnTo>
                <a:lnTo>
                  <a:pt x="67" y="22"/>
                </a:lnTo>
                <a:lnTo>
                  <a:pt x="68" y="22"/>
                </a:lnTo>
                <a:lnTo>
                  <a:pt x="68" y="23"/>
                </a:lnTo>
                <a:lnTo>
                  <a:pt x="68" y="22"/>
                </a:lnTo>
                <a:lnTo>
                  <a:pt x="70" y="22"/>
                </a:lnTo>
                <a:lnTo>
                  <a:pt x="68" y="22"/>
                </a:lnTo>
                <a:lnTo>
                  <a:pt x="68" y="21"/>
                </a:lnTo>
                <a:lnTo>
                  <a:pt x="70" y="21"/>
                </a:lnTo>
                <a:lnTo>
                  <a:pt x="70" y="20"/>
                </a:lnTo>
                <a:lnTo>
                  <a:pt x="68" y="20"/>
                </a:lnTo>
                <a:lnTo>
                  <a:pt x="70" y="20"/>
                </a:lnTo>
                <a:lnTo>
                  <a:pt x="70" y="18"/>
                </a:lnTo>
                <a:lnTo>
                  <a:pt x="70" y="20"/>
                </a:lnTo>
                <a:lnTo>
                  <a:pt x="70" y="21"/>
                </a:lnTo>
                <a:lnTo>
                  <a:pt x="71" y="21"/>
                </a:lnTo>
                <a:lnTo>
                  <a:pt x="70" y="21"/>
                </a:lnTo>
                <a:lnTo>
                  <a:pt x="71" y="21"/>
                </a:lnTo>
                <a:lnTo>
                  <a:pt x="71" y="20"/>
                </a:lnTo>
                <a:lnTo>
                  <a:pt x="72" y="20"/>
                </a:lnTo>
                <a:lnTo>
                  <a:pt x="72" y="18"/>
                </a:lnTo>
                <a:lnTo>
                  <a:pt x="72" y="20"/>
                </a:lnTo>
                <a:lnTo>
                  <a:pt x="71" y="20"/>
                </a:lnTo>
                <a:lnTo>
                  <a:pt x="72" y="20"/>
                </a:lnTo>
                <a:lnTo>
                  <a:pt x="72" y="21"/>
                </a:lnTo>
                <a:lnTo>
                  <a:pt x="72" y="20"/>
                </a:lnTo>
                <a:lnTo>
                  <a:pt x="74" y="20"/>
                </a:lnTo>
                <a:lnTo>
                  <a:pt x="74" y="18"/>
                </a:lnTo>
                <a:lnTo>
                  <a:pt x="75" y="18"/>
                </a:lnTo>
                <a:lnTo>
                  <a:pt x="74" y="18"/>
                </a:lnTo>
                <a:lnTo>
                  <a:pt x="75" y="18"/>
                </a:lnTo>
                <a:lnTo>
                  <a:pt x="75" y="20"/>
                </a:lnTo>
                <a:lnTo>
                  <a:pt x="75" y="18"/>
                </a:lnTo>
                <a:lnTo>
                  <a:pt x="76" y="18"/>
                </a:lnTo>
                <a:lnTo>
                  <a:pt x="75" y="18"/>
                </a:lnTo>
                <a:lnTo>
                  <a:pt x="76" y="18"/>
                </a:lnTo>
                <a:lnTo>
                  <a:pt x="76" y="20"/>
                </a:lnTo>
                <a:lnTo>
                  <a:pt x="76" y="18"/>
                </a:lnTo>
                <a:lnTo>
                  <a:pt x="76" y="20"/>
                </a:lnTo>
                <a:lnTo>
                  <a:pt x="76" y="18"/>
                </a:lnTo>
                <a:lnTo>
                  <a:pt x="76" y="20"/>
                </a:lnTo>
                <a:lnTo>
                  <a:pt x="77" y="20"/>
                </a:lnTo>
                <a:lnTo>
                  <a:pt x="77" y="18"/>
                </a:lnTo>
                <a:lnTo>
                  <a:pt x="77" y="20"/>
                </a:lnTo>
                <a:lnTo>
                  <a:pt x="79" y="21"/>
                </a:lnTo>
                <a:lnTo>
                  <a:pt x="79" y="22"/>
                </a:lnTo>
                <a:lnTo>
                  <a:pt x="80" y="22"/>
                </a:lnTo>
                <a:lnTo>
                  <a:pt x="79" y="22"/>
                </a:lnTo>
                <a:lnTo>
                  <a:pt x="80" y="22"/>
                </a:lnTo>
                <a:lnTo>
                  <a:pt x="80" y="23"/>
                </a:lnTo>
                <a:lnTo>
                  <a:pt x="81" y="23"/>
                </a:lnTo>
                <a:lnTo>
                  <a:pt x="81" y="25"/>
                </a:lnTo>
                <a:lnTo>
                  <a:pt x="80" y="25"/>
                </a:lnTo>
                <a:lnTo>
                  <a:pt x="80" y="26"/>
                </a:lnTo>
                <a:lnTo>
                  <a:pt x="80" y="27"/>
                </a:lnTo>
                <a:lnTo>
                  <a:pt x="81" y="27"/>
                </a:lnTo>
                <a:lnTo>
                  <a:pt x="81" y="26"/>
                </a:lnTo>
                <a:lnTo>
                  <a:pt x="80" y="26"/>
                </a:lnTo>
                <a:lnTo>
                  <a:pt x="81" y="26"/>
                </a:lnTo>
                <a:lnTo>
                  <a:pt x="81" y="27"/>
                </a:lnTo>
                <a:lnTo>
                  <a:pt x="81" y="26"/>
                </a:lnTo>
                <a:lnTo>
                  <a:pt x="81" y="25"/>
                </a:lnTo>
                <a:lnTo>
                  <a:pt x="82" y="25"/>
                </a:lnTo>
                <a:lnTo>
                  <a:pt x="82" y="23"/>
                </a:lnTo>
                <a:lnTo>
                  <a:pt x="84" y="23"/>
                </a:lnTo>
                <a:lnTo>
                  <a:pt x="85" y="23"/>
                </a:lnTo>
                <a:lnTo>
                  <a:pt x="85" y="2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4" name="Freeform 94"/>
          <p:cNvSpPr>
            <a:spLocks/>
          </p:cNvSpPr>
          <p:nvPr/>
        </p:nvSpPr>
        <p:spPr bwMode="auto">
          <a:xfrm>
            <a:off x="5522913" y="4183279"/>
            <a:ext cx="117475" cy="63500"/>
          </a:xfrm>
          <a:custGeom>
            <a:avLst/>
            <a:gdLst>
              <a:gd name="T0" fmla="*/ 1 w 74"/>
              <a:gd name="T1" fmla="*/ 23 h 40"/>
              <a:gd name="T2" fmla="*/ 4 w 74"/>
              <a:gd name="T3" fmla="*/ 25 h 40"/>
              <a:gd name="T4" fmla="*/ 6 w 74"/>
              <a:gd name="T5" fmla="*/ 23 h 40"/>
              <a:gd name="T6" fmla="*/ 4 w 74"/>
              <a:gd name="T7" fmla="*/ 22 h 40"/>
              <a:gd name="T8" fmla="*/ 5 w 74"/>
              <a:gd name="T9" fmla="*/ 20 h 40"/>
              <a:gd name="T10" fmla="*/ 5 w 74"/>
              <a:gd name="T11" fmla="*/ 16 h 40"/>
              <a:gd name="T12" fmla="*/ 8 w 74"/>
              <a:gd name="T13" fmla="*/ 14 h 40"/>
              <a:gd name="T14" fmla="*/ 9 w 74"/>
              <a:gd name="T15" fmla="*/ 12 h 40"/>
              <a:gd name="T16" fmla="*/ 10 w 74"/>
              <a:gd name="T17" fmla="*/ 12 h 40"/>
              <a:gd name="T18" fmla="*/ 11 w 74"/>
              <a:gd name="T19" fmla="*/ 11 h 40"/>
              <a:gd name="T20" fmla="*/ 11 w 74"/>
              <a:gd name="T21" fmla="*/ 9 h 40"/>
              <a:gd name="T22" fmla="*/ 15 w 74"/>
              <a:gd name="T23" fmla="*/ 9 h 40"/>
              <a:gd name="T24" fmla="*/ 19 w 74"/>
              <a:gd name="T25" fmla="*/ 9 h 40"/>
              <a:gd name="T26" fmla="*/ 20 w 74"/>
              <a:gd name="T27" fmla="*/ 7 h 40"/>
              <a:gd name="T28" fmla="*/ 17 w 74"/>
              <a:gd name="T29" fmla="*/ 4 h 40"/>
              <a:gd name="T30" fmla="*/ 17 w 74"/>
              <a:gd name="T31" fmla="*/ 3 h 40"/>
              <a:gd name="T32" fmla="*/ 18 w 74"/>
              <a:gd name="T33" fmla="*/ 3 h 40"/>
              <a:gd name="T34" fmla="*/ 22 w 74"/>
              <a:gd name="T35" fmla="*/ 5 h 40"/>
              <a:gd name="T36" fmla="*/ 24 w 74"/>
              <a:gd name="T37" fmla="*/ 7 h 40"/>
              <a:gd name="T38" fmla="*/ 28 w 74"/>
              <a:gd name="T39" fmla="*/ 7 h 40"/>
              <a:gd name="T40" fmla="*/ 28 w 74"/>
              <a:gd name="T41" fmla="*/ 8 h 40"/>
              <a:gd name="T42" fmla="*/ 32 w 74"/>
              <a:gd name="T43" fmla="*/ 8 h 40"/>
              <a:gd name="T44" fmla="*/ 36 w 74"/>
              <a:gd name="T45" fmla="*/ 8 h 40"/>
              <a:gd name="T46" fmla="*/ 38 w 74"/>
              <a:gd name="T47" fmla="*/ 8 h 40"/>
              <a:gd name="T48" fmla="*/ 38 w 74"/>
              <a:gd name="T49" fmla="*/ 9 h 40"/>
              <a:gd name="T50" fmla="*/ 38 w 74"/>
              <a:gd name="T51" fmla="*/ 11 h 40"/>
              <a:gd name="T52" fmla="*/ 39 w 74"/>
              <a:gd name="T53" fmla="*/ 8 h 40"/>
              <a:gd name="T54" fmla="*/ 42 w 74"/>
              <a:gd name="T55" fmla="*/ 9 h 40"/>
              <a:gd name="T56" fmla="*/ 43 w 74"/>
              <a:gd name="T57" fmla="*/ 9 h 40"/>
              <a:gd name="T58" fmla="*/ 42 w 74"/>
              <a:gd name="T59" fmla="*/ 12 h 40"/>
              <a:gd name="T60" fmla="*/ 41 w 74"/>
              <a:gd name="T61" fmla="*/ 12 h 40"/>
              <a:gd name="T62" fmla="*/ 41 w 74"/>
              <a:gd name="T63" fmla="*/ 14 h 40"/>
              <a:gd name="T64" fmla="*/ 39 w 74"/>
              <a:gd name="T65" fmla="*/ 14 h 40"/>
              <a:gd name="T66" fmla="*/ 38 w 74"/>
              <a:gd name="T67" fmla="*/ 14 h 40"/>
              <a:gd name="T68" fmla="*/ 39 w 74"/>
              <a:gd name="T69" fmla="*/ 17 h 40"/>
              <a:gd name="T70" fmla="*/ 37 w 74"/>
              <a:gd name="T71" fmla="*/ 21 h 40"/>
              <a:gd name="T72" fmla="*/ 37 w 74"/>
              <a:gd name="T73" fmla="*/ 25 h 40"/>
              <a:gd name="T74" fmla="*/ 39 w 74"/>
              <a:gd name="T75" fmla="*/ 28 h 40"/>
              <a:gd name="T76" fmla="*/ 45 w 74"/>
              <a:gd name="T77" fmla="*/ 30 h 40"/>
              <a:gd name="T78" fmla="*/ 48 w 74"/>
              <a:gd name="T79" fmla="*/ 32 h 40"/>
              <a:gd name="T80" fmla="*/ 52 w 74"/>
              <a:gd name="T81" fmla="*/ 35 h 40"/>
              <a:gd name="T82" fmla="*/ 56 w 74"/>
              <a:gd name="T83" fmla="*/ 37 h 40"/>
              <a:gd name="T84" fmla="*/ 60 w 74"/>
              <a:gd name="T85" fmla="*/ 40 h 40"/>
              <a:gd name="T86" fmla="*/ 65 w 74"/>
              <a:gd name="T87" fmla="*/ 39 h 40"/>
              <a:gd name="T88" fmla="*/ 67 w 74"/>
              <a:gd name="T89" fmla="*/ 34 h 40"/>
              <a:gd name="T90" fmla="*/ 69 w 74"/>
              <a:gd name="T91" fmla="*/ 27 h 40"/>
              <a:gd name="T92" fmla="*/ 69 w 74"/>
              <a:gd name="T93" fmla="*/ 20 h 40"/>
              <a:gd name="T94" fmla="*/ 70 w 74"/>
              <a:gd name="T95" fmla="*/ 14 h 40"/>
              <a:gd name="T96" fmla="*/ 70 w 74"/>
              <a:gd name="T97" fmla="*/ 13 h 40"/>
              <a:gd name="T98" fmla="*/ 71 w 74"/>
              <a:gd name="T99" fmla="*/ 12 h 40"/>
              <a:gd name="T100" fmla="*/ 69 w 74"/>
              <a:gd name="T101" fmla="*/ 11 h 40"/>
              <a:gd name="T102" fmla="*/ 71 w 74"/>
              <a:gd name="T103" fmla="*/ 8 h 40"/>
              <a:gd name="T104" fmla="*/ 71 w 74"/>
              <a:gd name="T10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40">
                <a:moveTo>
                  <a:pt x="0" y="25"/>
                </a:moveTo>
                <a:lnTo>
                  <a:pt x="1" y="25"/>
                </a:lnTo>
                <a:lnTo>
                  <a:pt x="1" y="26"/>
                </a:lnTo>
                <a:lnTo>
                  <a:pt x="1" y="25"/>
                </a:lnTo>
                <a:lnTo>
                  <a:pt x="1" y="23"/>
                </a:lnTo>
                <a:lnTo>
                  <a:pt x="1" y="25"/>
                </a:lnTo>
                <a:lnTo>
                  <a:pt x="3" y="25"/>
                </a:lnTo>
                <a:lnTo>
                  <a:pt x="4" y="25"/>
                </a:lnTo>
                <a:lnTo>
                  <a:pt x="4" y="26"/>
                </a:lnTo>
                <a:lnTo>
                  <a:pt x="4" y="25"/>
                </a:lnTo>
                <a:lnTo>
                  <a:pt x="4" y="23"/>
                </a:lnTo>
                <a:lnTo>
                  <a:pt x="4" y="25"/>
                </a:lnTo>
                <a:lnTo>
                  <a:pt x="5" y="25"/>
                </a:lnTo>
                <a:lnTo>
                  <a:pt x="5" y="23"/>
                </a:lnTo>
                <a:lnTo>
                  <a:pt x="6" y="23"/>
                </a:lnTo>
                <a:lnTo>
                  <a:pt x="5" y="23"/>
                </a:lnTo>
                <a:lnTo>
                  <a:pt x="4" y="23"/>
                </a:lnTo>
                <a:lnTo>
                  <a:pt x="4" y="22"/>
                </a:lnTo>
                <a:lnTo>
                  <a:pt x="5" y="22"/>
                </a:lnTo>
                <a:lnTo>
                  <a:pt x="4" y="22"/>
                </a:lnTo>
                <a:lnTo>
                  <a:pt x="3" y="22"/>
                </a:lnTo>
                <a:lnTo>
                  <a:pt x="3" y="21"/>
                </a:lnTo>
                <a:lnTo>
                  <a:pt x="3" y="20"/>
                </a:lnTo>
                <a:lnTo>
                  <a:pt x="4" y="20"/>
                </a:lnTo>
                <a:lnTo>
                  <a:pt x="5" y="20"/>
                </a:lnTo>
                <a:lnTo>
                  <a:pt x="5" y="18"/>
                </a:lnTo>
                <a:lnTo>
                  <a:pt x="4" y="18"/>
                </a:lnTo>
                <a:lnTo>
                  <a:pt x="5" y="18"/>
                </a:lnTo>
                <a:lnTo>
                  <a:pt x="5" y="17"/>
                </a:lnTo>
                <a:lnTo>
                  <a:pt x="5" y="16"/>
                </a:lnTo>
                <a:lnTo>
                  <a:pt x="5" y="17"/>
                </a:lnTo>
                <a:lnTo>
                  <a:pt x="6" y="17"/>
                </a:lnTo>
                <a:lnTo>
                  <a:pt x="6" y="16"/>
                </a:lnTo>
                <a:lnTo>
                  <a:pt x="8" y="16"/>
                </a:lnTo>
                <a:lnTo>
                  <a:pt x="8" y="14"/>
                </a:lnTo>
                <a:lnTo>
                  <a:pt x="6" y="14"/>
                </a:lnTo>
                <a:lnTo>
                  <a:pt x="6" y="13"/>
                </a:lnTo>
                <a:lnTo>
                  <a:pt x="8" y="13"/>
                </a:lnTo>
                <a:lnTo>
                  <a:pt x="8" y="12"/>
                </a:lnTo>
                <a:lnTo>
                  <a:pt x="9" y="12"/>
                </a:lnTo>
                <a:lnTo>
                  <a:pt x="10" y="12"/>
                </a:lnTo>
                <a:lnTo>
                  <a:pt x="9" y="12"/>
                </a:lnTo>
                <a:lnTo>
                  <a:pt x="9" y="11"/>
                </a:lnTo>
                <a:lnTo>
                  <a:pt x="10" y="11"/>
                </a:lnTo>
                <a:lnTo>
                  <a:pt x="10" y="12"/>
                </a:lnTo>
                <a:lnTo>
                  <a:pt x="10" y="11"/>
                </a:lnTo>
                <a:lnTo>
                  <a:pt x="10" y="12"/>
                </a:lnTo>
                <a:lnTo>
                  <a:pt x="11" y="12"/>
                </a:lnTo>
                <a:lnTo>
                  <a:pt x="10" y="11"/>
                </a:lnTo>
                <a:lnTo>
                  <a:pt x="11" y="11"/>
                </a:lnTo>
                <a:lnTo>
                  <a:pt x="10" y="11"/>
                </a:lnTo>
                <a:lnTo>
                  <a:pt x="10" y="9"/>
                </a:lnTo>
                <a:lnTo>
                  <a:pt x="11" y="9"/>
                </a:lnTo>
                <a:lnTo>
                  <a:pt x="11" y="11"/>
                </a:lnTo>
                <a:lnTo>
                  <a:pt x="11" y="9"/>
                </a:lnTo>
                <a:lnTo>
                  <a:pt x="13" y="9"/>
                </a:lnTo>
                <a:lnTo>
                  <a:pt x="13" y="8"/>
                </a:lnTo>
                <a:lnTo>
                  <a:pt x="13" y="9"/>
                </a:lnTo>
                <a:lnTo>
                  <a:pt x="14" y="9"/>
                </a:lnTo>
                <a:lnTo>
                  <a:pt x="15" y="9"/>
                </a:lnTo>
                <a:lnTo>
                  <a:pt x="17" y="9"/>
                </a:lnTo>
                <a:lnTo>
                  <a:pt x="18" y="9"/>
                </a:lnTo>
                <a:lnTo>
                  <a:pt x="19" y="9"/>
                </a:lnTo>
                <a:lnTo>
                  <a:pt x="19" y="11"/>
                </a:lnTo>
                <a:lnTo>
                  <a:pt x="19" y="9"/>
                </a:lnTo>
                <a:lnTo>
                  <a:pt x="19" y="8"/>
                </a:lnTo>
                <a:lnTo>
                  <a:pt x="20" y="8"/>
                </a:lnTo>
                <a:lnTo>
                  <a:pt x="20" y="9"/>
                </a:lnTo>
                <a:lnTo>
                  <a:pt x="20" y="8"/>
                </a:lnTo>
                <a:lnTo>
                  <a:pt x="20" y="7"/>
                </a:lnTo>
                <a:lnTo>
                  <a:pt x="20" y="5"/>
                </a:lnTo>
                <a:lnTo>
                  <a:pt x="19" y="5"/>
                </a:lnTo>
                <a:lnTo>
                  <a:pt x="18" y="5"/>
                </a:lnTo>
                <a:lnTo>
                  <a:pt x="17" y="5"/>
                </a:lnTo>
                <a:lnTo>
                  <a:pt x="17" y="4"/>
                </a:lnTo>
                <a:lnTo>
                  <a:pt x="15" y="4"/>
                </a:lnTo>
                <a:lnTo>
                  <a:pt x="17" y="4"/>
                </a:lnTo>
                <a:lnTo>
                  <a:pt x="17" y="3"/>
                </a:lnTo>
                <a:lnTo>
                  <a:pt x="17" y="4"/>
                </a:lnTo>
                <a:lnTo>
                  <a:pt x="17" y="3"/>
                </a:lnTo>
                <a:lnTo>
                  <a:pt x="17" y="4"/>
                </a:lnTo>
                <a:lnTo>
                  <a:pt x="18" y="4"/>
                </a:lnTo>
                <a:lnTo>
                  <a:pt x="18" y="3"/>
                </a:lnTo>
                <a:lnTo>
                  <a:pt x="18" y="4"/>
                </a:lnTo>
                <a:lnTo>
                  <a:pt x="18" y="3"/>
                </a:lnTo>
                <a:lnTo>
                  <a:pt x="19" y="3"/>
                </a:lnTo>
                <a:lnTo>
                  <a:pt x="19" y="4"/>
                </a:lnTo>
                <a:lnTo>
                  <a:pt x="20" y="4"/>
                </a:lnTo>
                <a:lnTo>
                  <a:pt x="20" y="5"/>
                </a:lnTo>
                <a:lnTo>
                  <a:pt x="22" y="5"/>
                </a:lnTo>
                <a:lnTo>
                  <a:pt x="22" y="4"/>
                </a:lnTo>
                <a:lnTo>
                  <a:pt x="22" y="5"/>
                </a:lnTo>
                <a:lnTo>
                  <a:pt x="23" y="5"/>
                </a:lnTo>
                <a:lnTo>
                  <a:pt x="23" y="7"/>
                </a:lnTo>
                <a:lnTo>
                  <a:pt x="24" y="7"/>
                </a:lnTo>
                <a:lnTo>
                  <a:pt x="25" y="7"/>
                </a:lnTo>
                <a:lnTo>
                  <a:pt x="27" y="7"/>
                </a:lnTo>
                <a:lnTo>
                  <a:pt x="27" y="8"/>
                </a:lnTo>
                <a:lnTo>
                  <a:pt x="28" y="8"/>
                </a:lnTo>
                <a:lnTo>
                  <a:pt x="28" y="7"/>
                </a:lnTo>
                <a:lnTo>
                  <a:pt x="28" y="8"/>
                </a:lnTo>
                <a:lnTo>
                  <a:pt x="28" y="7"/>
                </a:lnTo>
                <a:lnTo>
                  <a:pt x="28" y="8"/>
                </a:lnTo>
                <a:lnTo>
                  <a:pt x="29" y="8"/>
                </a:lnTo>
                <a:lnTo>
                  <a:pt x="28" y="8"/>
                </a:lnTo>
                <a:lnTo>
                  <a:pt x="29" y="8"/>
                </a:lnTo>
                <a:lnTo>
                  <a:pt x="28" y="8"/>
                </a:lnTo>
                <a:lnTo>
                  <a:pt x="29" y="8"/>
                </a:lnTo>
                <a:lnTo>
                  <a:pt x="31" y="8"/>
                </a:lnTo>
                <a:lnTo>
                  <a:pt x="32" y="8"/>
                </a:lnTo>
                <a:lnTo>
                  <a:pt x="32" y="9"/>
                </a:lnTo>
                <a:lnTo>
                  <a:pt x="33" y="9"/>
                </a:lnTo>
                <a:lnTo>
                  <a:pt x="34" y="9"/>
                </a:lnTo>
                <a:lnTo>
                  <a:pt x="34" y="8"/>
                </a:lnTo>
                <a:lnTo>
                  <a:pt x="36" y="8"/>
                </a:lnTo>
                <a:lnTo>
                  <a:pt x="37" y="8"/>
                </a:lnTo>
                <a:lnTo>
                  <a:pt x="36" y="8"/>
                </a:lnTo>
                <a:lnTo>
                  <a:pt x="37" y="8"/>
                </a:lnTo>
                <a:lnTo>
                  <a:pt x="38" y="7"/>
                </a:lnTo>
                <a:lnTo>
                  <a:pt x="38" y="8"/>
                </a:lnTo>
                <a:lnTo>
                  <a:pt x="37" y="8"/>
                </a:lnTo>
                <a:lnTo>
                  <a:pt x="38" y="8"/>
                </a:lnTo>
                <a:lnTo>
                  <a:pt x="37" y="8"/>
                </a:lnTo>
                <a:lnTo>
                  <a:pt x="37" y="9"/>
                </a:lnTo>
                <a:lnTo>
                  <a:pt x="38" y="9"/>
                </a:lnTo>
                <a:lnTo>
                  <a:pt x="38" y="8"/>
                </a:lnTo>
                <a:lnTo>
                  <a:pt x="38" y="9"/>
                </a:lnTo>
                <a:lnTo>
                  <a:pt x="39" y="9"/>
                </a:lnTo>
                <a:lnTo>
                  <a:pt x="38" y="9"/>
                </a:lnTo>
                <a:lnTo>
                  <a:pt x="38" y="11"/>
                </a:lnTo>
                <a:lnTo>
                  <a:pt x="39" y="11"/>
                </a:lnTo>
                <a:lnTo>
                  <a:pt x="41" y="11"/>
                </a:lnTo>
                <a:lnTo>
                  <a:pt x="41" y="9"/>
                </a:lnTo>
                <a:lnTo>
                  <a:pt x="39" y="9"/>
                </a:lnTo>
                <a:lnTo>
                  <a:pt x="39" y="8"/>
                </a:lnTo>
                <a:lnTo>
                  <a:pt x="41" y="8"/>
                </a:lnTo>
                <a:lnTo>
                  <a:pt x="42" y="8"/>
                </a:lnTo>
                <a:lnTo>
                  <a:pt x="41" y="8"/>
                </a:lnTo>
                <a:lnTo>
                  <a:pt x="42" y="8"/>
                </a:lnTo>
                <a:lnTo>
                  <a:pt x="42" y="9"/>
                </a:lnTo>
                <a:lnTo>
                  <a:pt x="43" y="9"/>
                </a:lnTo>
                <a:lnTo>
                  <a:pt x="42" y="9"/>
                </a:lnTo>
                <a:lnTo>
                  <a:pt x="43" y="9"/>
                </a:lnTo>
                <a:lnTo>
                  <a:pt x="43" y="11"/>
                </a:lnTo>
                <a:lnTo>
                  <a:pt x="43" y="9"/>
                </a:lnTo>
                <a:lnTo>
                  <a:pt x="43" y="11"/>
                </a:lnTo>
                <a:lnTo>
                  <a:pt x="42" y="11"/>
                </a:lnTo>
                <a:lnTo>
                  <a:pt x="42" y="12"/>
                </a:lnTo>
                <a:lnTo>
                  <a:pt x="42" y="13"/>
                </a:lnTo>
                <a:lnTo>
                  <a:pt x="42" y="12"/>
                </a:lnTo>
                <a:lnTo>
                  <a:pt x="41" y="12"/>
                </a:lnTo>
                <a:lnTo>
                  <a:pt x="42" y="12"/>
                </a:lnTo>
                <a:lnTo>
                  <a:pt x="42" y="13"/>
                </a:lnTo>
                <a:lnTo>
                  <a:pt x="41" y="13"/>
                </a:lnTo>
                <a:lnTo>
                  <a:pt x="41" y="12"/>
                </a:lnTo>
                <a:lnTo>
                  <a:pt x="41" y="13"/>
                </a:lnTo>
                <a:lnTo>
                  <a:pt x="42" y="13"/>
                </a:lnTo>
                <a:lnTo>
                  <a:pt x="41" y="13"/>
                </a:lnTo>
                <a:lnTo>
                  <a:pt x="42" y="14"/>
                </a:lnTo>
                <a:lnTo>
                  <a:pt x="41" y="14"/>
                </a:lnTo>
                <a:lnTo>
                  <a:pt x="41" y="16"/>
                </a:lnTo>
                <a:lnTo>
                  <a:pt x="41" y="14"/>
                </a:lnTo>
                <a:lnTo>
                  <a:pt x="39" y="14"/>
                </a:lnTo>
                <a:lnTo>
                  <a:pt x="39" y="16"/>
                </a:lnTo>
                <a:lnTo>
                  <a:pt x="39" y="14"/>
                </a:lnTo>
                <a:lnTo>
                  <a:pt x="38" y="14"/>
                </a:lnTo>
                <a:lnTo>
                  <a:pt x="38" y="16"/>
                </a:lnTo>
                <a:lnTo>
                  <a:pt x="38" y="14"/>
                </a:lnTo>
                <a:lnTo>
                  <a:pt x="38" y="16"/>
                </a:lnTo>
                <a:lnTo>
                  <a:pt x="38" y="14"/>
                </a:lnTo>
                <a:lnTo>
                  <a:pt x="38" y="16"/>
                </a:lnTo>
                <a:lnTo>
                  <a:pt x="38" y="17"/>
                </a:lnTo>
                <a:lnTo>
                  <a:pt x="38" y="18"/>
                </a:lnTo>
                <a:lnTo>
                  <a:pt x="38" y="17"/>
                </a:lnTo>
                <a:lnTo>
                  <a:pt x="39" y="17"/>
                </a:lnTo>
                <a:lnTo>
                  <a:pt x="38" y="17"/>
                </a:lnTo>
                <a:lnTo>
                  <a:pt x="38" y="18"/>
                </a:lnTo>
                <a:lnTo>
                  <a:pt x="38" y="20"/>
                </a:lnTo>
                <a:lnTo>
                  <a:pt x="38" y="21"/>
                </a:lnTo>
                <a:lnTo>
                  <a:pt x="37" y="21"/>
                </a:lnTo>
                <a:lnTo>
                  <a:pt x="37" y="22"/>
                </a:lnTo>
                <a:lnTo>
                  <a:pt x="36" y="22"/>
                </a:lnTo>
                <a:lnTo>
                  <a:pt x="36" y="23"/>
                </a:lnTo>
                <a:lnTo>
                  <a:pt x="36" y="25"/>
                </a:lnTo>
                <a:lnTo>
                  <a:pt x="37" y="25"/>
                </a:lnTo>
                <a:lnTo>
                  <a:pt x="37" y="26"/>
                </a:lnTo>
                <a:lnTo>
                  <a:pt x="38" y="26"/>
                </a:lnTo>
                <a:lnTo>
                  <a:pt x="38" y="27"/>
                </a:lnTo>
                <a:lnTo>
                  <a:pt x="39" y="27"/>
                </a:lnTo>
                <a:lnTo>
                  <a:pt x="39" y="28"/>
                </a:lnTo>
                <a:lnTo>
                  <a:pt x="41" y="28"/>
                </a:lnTo>
                <a:lnTo>
                  <a:pt x="42" y="28"/>
                </a:lnTo>
                <a:lnTo>
                  <a:pt x="42" y="30"/>
                </a:lnTo>
                <a:lnTo>
                  <a:pt x="43" y="30"/>
                </a:lnTo>
                <a:lnTo>
                  <a:pt x="45" y="30"/>
                </a:lnTo>
                <a:lnTo>
                  <a:pt x="45" y="31"/>
                </a:lnTo>
                <a:lnTo>
                  <a:pt x="46" y="31"/>
                </a:lnTo>
                <a:lnTo>
                  <a:pt x="47" y="31"/>
                </a:lnTo>
                <a:lnTo>
                  <a:pt x="47" y="32"/>
                </a:lnTo>
                <a:lnTo>
                  <a:pt x="48" y="32"/>
                </a:lnTo>
                <a:lnTo>
                  <a:pt x="48" y="34"/>
                </a:lnTo>
                <a:lnTo>
                  <a:pt x="50" y="34"/>
                </a:lnTo>
                <a:lnTo>
                  <a:pt x="50" y="35"/>
                </a:lnTo>
                <a:lnTo>
                  <a:pt x="51" y="35"/>
                </a:lnTo>
                <a:lnTo>
                  <a:pt x="52" y="35"/>
                </a:lnTo>
                <a:lnTo>
                  <a:pt x="53" y="35"/>
                </a:lnTo>
                <a:lnTo>
                  <a:pt x="53" y="36"/>
                </a:lnTo>
                <a:lnTo>
                  <a:pt x="55" y="36"/>
                </a:lnTo>
                <a:lnTo>
                  <a:pt x="56" y="36"/>
                </a:lnTo>
                <a:lnTo>
                  <a:pt x="56" y="37"/>
                </a:lnTo>
                <a:lnTo>
                  <a:pt x="56" y="39"/>
                </a:lnTo>
                <a:lnTo>
                  <a:pt x="57" y="39"/>
                </a:lnTo>
                <a:lnTo>
                  <a:pt x="59" y="39"/>
                </a:lnTo>
                <a:lnTo>
                  <a:pt x="59" y="40"/>
                </a:lnTo>
                <a:lnTo>
                  <a:pt x="60" y="40"/>
                </a:lnTo>
                <a:lnTo>
                  <a:pt x="61" y="40"/>
                </a:lnTo>
                <a:lnTo>
                  <a:pt x="62" y="40"/>
                </a:lnTo>
                <a:lnTo>
                  <a:pt x="64" y="40"/>
                </a:lnTo>
                <a:lnTo>
                  <a:pt x="64" y="39"/>
                </a:lnTo>
                <a:lnTo>
                  <a:pt x="65" y="39"/>
                </a:lnTo>
                <a:lnTo>
                  <a:pt x="65" y="37"/>
                </a:lnTo>
                <a:lnTo>
                  <a:pt x="65" y="36"/>
                </a:lnTo>
                <a:lnTo>
                  <a:pt x="66" y="36"/>
                </a:lnTo>
                <a:lnTo>
                  <a:pt x="66" y="35"/>
                </a:lnTo>
                <a:lnTo>
                  <a:pt x="67" y="34"/>
                </a:lnTo>
                <a:lnTo>
                  <a:pt x="67" y="32"/>
                </a:lnTo>
                <a:lnTo>
                  <a:pt x="67" y="31"/>
                </a:lnTo>
                <a:lnTo>
                  <a:pt x="67" y="30"/>
                </a:lnTo>
                <a:lnTo>
                  <a:pt x="67" y="28"/>
                </a:lnTo>
                <a:lnTo>
                  <a:pt x="69" y="27"/>
                </a:lnTo>
                <a:lnTo>
                  <a:pt x="69" y="26"/>
                </a:lnTo>
                <a:lnTo>
                  <a:pt x="69" y="25"/>
                </a:lnTo>
                <a:lnTo>
                  <a:pt x="69" y="22"/>
                </a:lnTo>
                <a:lnTo>
                  <a:pt x="69" y="21"/>
                </a:lnTo>
                <a:lnTo>
                  <a:pt x="69" y="20"/>
                </a:lnTo>
                <a:lnTo>
                  <a:pt x="69" y="18"/>
                </a:lnTo>
                <a:lnTo>
                  <a:pt x="69" y="17"/>
                </a:lnTo>
                <a:lnTo>
                  <a:pt x="69" y="16"/>
                </a:lnTo>
                <a:lnTo>
                  <a:pt x="70" y="16"/>
                </a:lnTo>
                <a:lnTo>
                  <a:pt x="70" y="14"/>
                </a:lnTo>
                <a:lnTo>
                  <a:pt x="69" y="14"/>
                </a:lnTo>
                <a:lnTo>
                  <a:pt x="69" y="13"/>
                </a:lnTo>
                <a:lnTo>
                  <a:pt x="70" y="13"/>
                </a:lnTo>
                <a:lnTo>
                  <a:pt x="70" y="12"/>
                </a:lnTo>
                <a:lnTo>
                  <a:pt x="70" y="13"/>
                </a:lnTo>
                <a:lnTo>
                  <a:pt x="71" y="13"/>
                </a:lnTo>
                <a:lnTo>
                  <a:pt x="70" y="12"/>
                </a:lnTo>
                <a:lnTo>
                  <a:pt x="71" y="12"/>
                </a:lnTo>
                <a:lnTo>
                  <a:pt x="70" y="12"/>
                </a:lnTo>
                <a:lnTo>
                  <a:pt x="71" y="12"/>
                </a:lnTo>
                <a:lnTo>
                  <a:pt x="71" y="11"/>
                </a:lnTo>
                <a:lnTo>
                  <a:pt x="70" y="11"/>
                </a:lnTo>
                <a:lnTo>
                  <a:pt x="70" y="12"/>
                </a:lnTo>
                <a:lnTo>
                  <a:pt x="70" y="11"/>
                </a:lnTo>
                <a:lnTo>
                  <a:pt x="69" y="11"/>
                </a:lnTo>
                <a:lnTo>
                  <a:pt x="70" y="11"/>
                </a:lnTo>
                <a:lnTo>
                  <a:pt x="69" y="11"/>
                </a:lnTo>
                <a:lnTo>
                  <a:pt x="70" y="9"/>
                </a:lnTo>
                <a:lnTo>
                  <a:pt x="70" y="8"/>
                </a:lnTo>
                <a:lnTo>
                  <a:pt x="71" y="8"/>
                </a:lnTo>
                <a:lnTo>
                  <a:pt x="71" y="7"/>
                </a:lnTo>
                <a:lnTo>
                  <a:pt x="71" y="4"/>
                </a:lnTo>
                <a:lnTo>
                  <a:pt x="73" y="3"/>
                </a:lnTo>
                <a:lnTo>
                  <a:pt x="71" y="3"/>
                </a:lnTo>
                <a:lnTo>
                  <a:pt x="71" y="2"/>
                </a:lnTo>
                <a:lnTo>
                  <a:pt x="73" y="2"/>
                </a:lnTo>
                <a:lnTo>
                  <a:pt x="74" y="2"/>
                </a:lnTo>
                <a:lnTo>
                  <a:pt x="7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5" name="Rectangle 95"/>
          <p:cNvSpPr>
            <a:spLocks noChangeArrowheads="1"/>
          </p:cNvSpPr>
          <p:nvPr/>
        </p:nvSpPr>
        <p:spPr bwMode="auto">
          <a:xfrm>
            <a:off x="5635625" y="4183279"/>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6" name="Freeform 96"/>
          <p:cNvSpPr>
            <a:spLocks/>
          </p:cNvSpPr>
          <p:nvPr/>
        </p:nvSpPr>
        <p:spPr bwMode="auto">
          <a:xfrm>
            <a:off x="5635625" y="41801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7" name="Freeform 97"/>
          <p:cNvSpPr>
            <a:spLocks/>
          </p:cNvSpPr>
          <p:nvPr/>
        </p:nvSpPr>
        <p:spPr bwMode="auto">
          <a:xfrm>
            <a:off x="5640388" y="41737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8" name="Freeform 98"/>
          <p:cNvSpPr>
            <a:spLocks/>
          </p:cNvSpPr>
          <p:nvPr/>
        </p:nvSpPr>
        <p:spPr bwMode="auto">
          <a:xfrm>
            <a:off x="5635625" y="41721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7" name="Freeform 117"/>
          <p:cNvSpPr>
            <a:spLocks/>
          </p:cNvSpPr>
          <p:nvPr/>
        </p:nvSpPr>
        <p:spPr bwMode="auto">
          <a:xfrm>
            <a:off x="3990975" y="4337266"/>
            <a:ext cx="1588" cy="4763"/>
          </a:xfrm>
          <a:custGeom>
            <a:avLst/>
            <a:gdLst>
              <a:gd name="T0" fmla="*/ 0 w 1"/>
              <a:gd name="T1" fmla="*/ 3 h 3"/>
              <a:gd name="T2" fmla="*/ 0 w 1"/>
              <a:gd name="T3" fmla="*/ 1 h 3"/>
              <a:gd name="T4" fmla="*/ 0 w 1"/>
              <a:gd name="T5" fmla="*/ 0 h 3"/>
              <a:gd name="T6" fmla="*/ 1 w 1"/>
              <a:gd name="T7" fmla="*/ 0 h 3"/>
              <a:gd name="T8" fmla="*/ 1 w 1"/>
              <a:gd name="T9" fmla="*/ 1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0" y="1"/>
                </a:lnTo>
                <a:lnTo>
                  <a:pt x="0" y="0"/>
                </a:lnTo>
                <a:lnTo>
                  <a:pt x="1" y="0"/>
                </a:lnTo>
                <a:lnTo>
                  <a:pt x="1" y="1"/>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8" name="Freeform 118"/>
          <p:cNvSpPr>
            <a:spLocks/>
          </p:cNvSpPr>
          <p:nvPr/>
        </p:nvSpPr>
        <p:spPr bwMode="auto">
          <a:xfrm>
            <a:off x="3990975" y="43261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9" name="Freeform 119"/>
          <p:cNvSpPr>
            <a:spLocks/>
          </p:cNvSpPr>
          <p:nvPr/>
        </p:nvSpPr>
        <p:spPr bwMode="auto">
          <a:xfrm>
            <a:off x="3992563" y="4316629"/>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0" name="Freeform 120"/>
          <p:cNvSpPr>
            <a:spLocks/>
          </p:cNvSpPr>
          <p:nvPr/>
        </p:nvSpPr>
        <p:spPr bwMode="auto">
          <a:xfrm>
            <a:off x="3995738" y="4311866"/>
            <a:ext cx="4763" cy="3175"/>
          </a:xfrm>
          <a:custGeom>
            <a:avLst/>
            <a:gdLst>
              <a:gd name="T0" fmla="*/ 3 w 3"/>
              <a:gd name="T1" fmla="*/ 0 h 2"/>
              <a:gd name="T2" fmla="*/ 2 w 3"/>
              <a:gd name="T3" fmla="*/ 0 h 2"/>
              <a:gd name="T4" fmla="*/ 0 w 3"/>
              <a:gd name="T5" fmla="*/ 1 h 2"/>
              <a:gd name="T6" fmla="*/ 0 w 3"/>
              <a:gd name="T7" fmla="*/ 2 h 2"/>
              <a:gd name="T8" fmla="*/ 0 w 3"/>
              <a:gd name="T9" fmla="*/ 1 h 2"/>
              <a:gd name="T10" fmla="*/ 2 w 3"/>
              <a:gd name="T11" fmla="*/ 1 h 2"/>
              <a:gd name="T12" fmla="*/ 2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2" y="0"/>
                </a:lnTo>
                <a:lnTo>
                  <a:pt x="0" y="1"/>
                </a:lnTo>
                <a:lnTo>
                  <a:pt x="0" y="2"/>
                </a:lnTo>
                <a:lnTo>
                  <a:pt x="0" y="1"/>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1" name="Freeform 121"/>
          <p:cNvSpPr>
            <a:spLocks/>
          </p:cNvSpPr>
          <p:nvPr/>
        </p:nvSpPr>
        <p:spPr bwMode="auto">
          <a:xfrm>
            <a:off x="4008438" y="430551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2" name="Freeform 122"/>
          <p:cNvSpPr>
            <a:spLocks/>
          </p:cNvSpPr>
          <p:nvPr/>
        </p:nvSpPr>
        <p:spPr bwMode="auto">
          <a:xfrm>
            <a:off x="4016375" y="4303929"/>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3" name="Freeform 123"/>
          <p:cNvSpPr>
            <a:spLocks/>
          </p:cNvSpPr>
          <p:nvPr/>
        </p:nvSpPr>
        <p:spPr bwMode="auto">
          <a:xfrm>
            <a:off x="4027488" y="42975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4" name="Freeform 124"/>
          <p:cNvSpPr>
            <a:spLocks/>
          </p:cNvSpPr>
          <p:nvPr/>
        </p:nvSpPr>
        <p:spPr bwMode="auto">
          <a:xfrm>
            <a:off x="4073525" y="420867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5" name="Freeform 125"/>
          <p:cNvSpPr>
            <a:spLocks/>
          </p:cNvSpPr>
          <p:nvPr/>
        </p:nvSpPr>
        <p:spPr bwMode="auto">
          <a:xfrm>
            <a:off x="4075113" y="4203916"/>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6" name="Freeform 126"/>
          <p:cNvSpPr>
            <a:spLocks/>
          </p:cNvSpPr>
          <p:nvPr/>
        </p:nvSpPr>
        <p:spPr bwMode="auto">
          <a:xfrm>
            <a:off x="4110038" y="41578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7" name="Freeform 127"/>
          <p:cNvSpPr>
            <a:spLocks/>
          </p:cNvSpPr>
          <p:nvPr/>
        </p:nvSpPr>
        <p:spPr bwMode="auto">
          <a:xfrm>
            <a:off x="4024313" y="4115016"/>
            <a:ext cx="3175" cy="1588"/>
          </a:xfrm>
          <a:custGeom>
            <a:avLst/>
            <a:gdLst>
              <a:gd name="T0" fmla="*/ 0 w 2"/>
              <a:gd name="T1" fmla="*/ 0 h 1"/>
              <a:gd name="T2" fmla="*/ 2 w 2"/>
              <a:gd name="T3" fmla="*/ 0 h 1"/>
              <a:gd name="T4" fmla="*/ 2 w 2"/>
              <a:gd name="T5" fmla="*/ 1 h 1"/>
              <a:gd name="T6" fmla="*/ 0 w 2"/>
              <a:gd name="T7" fmla="*/ 1 h 1"/>
              <a:gd name="T8" fmla="*/ 2 w 2"/>
              <a:gd name="T9" fmla="*/ 1 h 1"/>
              <a:gd name="T10" fmla="*/ 0 w 2"/>
              <a:gd name="T11" fmla="*/ 1 h 1"/>
              <a:gd name="T12" fmla="*/ 0 w 2"/>
              <a:gd name="T13" fmla="*/ 0 h 1"/>
              <a:gd name="T14" fmla="*/ 2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lnTo>
                  <a:pt x="2" y="0"/>
                </a:lnTo>
                <a:lnTo>
                  <a:pt x="2" y="1"/>
                </a:lnTo>
                <a:lnTo>
                  <a:pt x="0" y="1"/>
                </a:lnTo>
                <a:lnTo>
                  <a:pt x="2" y="1"/>
                </a:lnTo>
                <a:lnTo>
                  <a:pt x="0" y="1"/>
                </a:lnTo>
                <a:lnTo>
                  <a:pt x="0" y="0"/>
                </a:ln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8" name="Freeform 128"/>
          <p:cNvSpPr>
            <a:spLocks/>
          </p:cNvSpPr>
          <p:nvPr/>
        </p:nvSpPr>
        <p:spPr bwMode="auto">
          <a:xfrm>
            <a:off x="4044950" y="4115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9" name="Freeform 129"/>
          <p:cNvSpPr>
            <a:spLocks/>
          </p:cNvSpPr>
          <p:nvPr/>
        </p:nvSpPr>
        <p:spPr bwMode="auto">
          <a:xfrm>
            <a:off x="4044950" y="4115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0" name="Freeform 130"/>
          <p:cNvSpPr>
            <a:spLocks/>
          </p:cNvSpPr>
          <p:nvPr/>
        </p:nvSpPr>
        <p:spPr bwMode="auto">
          <a:xfrm>
            <a:off x="4030663" y="411342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1" name="Rectangle 131"/>
          <p:cNvSpPr>
            <a:spLocks noChangeArrowheads="1"/>
          </p:cNvSpPr>
          <p:nvPr/>
        </p:nvSpPr>
        <p:spPr bwMode="auto">
          <a:xfrm>
            <a:off x="4032250" y="41118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2" name="Freeform 132"/>
          <p:cNvSpPr>
            <a:spLocks/>
          </p:cNvSpPr>
          <p:nvPr/>
        </p:nvSpPr>
        <p:spPr bwMode="auto">
          <a:xfrm>
            <a:off x="4032250" y="41118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3" name="Freeform 133"/>
          <p:cNvSpPr>
            <a:spLocks/>
          </p:cNvSpPr>
          <p:nvPr/>
        </p:nvSpPr>
        <p:spPr bwMode="auto">
          <a:xfrm>
            <a:off x="3983038" y="41070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4" name="Freeform 134"/>
          <p:cNvSpPr>
            <a:spLocks/>
          </p:cNvSpPr>
          <p:nvPr/>
        </p:nvSpPr>
        <p:spPr bwMode="auto">
          <a:xfrm>
            <a:off x="3983038" y="410549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5" name="Freeform 135"/>
          <p:cNvSpPr>
            <a:spLocks/>
          </p:cNvSpPr>
          <p:nvPr/>
        </p:nvSpPr>
        <p:spPr bwMode="auto">
          <a:xfrm>
            <a:off x="4021138" y="41023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6" name="Freeform 136"/>
          <p:cNvSpPr>
            <a:spLocks/>
          </p:cNvSpPr>
          <p:nvPr/>
        </p:nvSpPr>
        <p:spPr bwMode="auto">
          <a:xfrm>
            <a:off x="3992563" y="4100729"/>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7" name="Rectangle 137"/>
          <p:cNvSpPr>
            <a:spLocks noChangeArrowheads="1"/>
          </p:cNvSpPr>
          <p:nvPr/>
        </p:nvSpPr>
        <p:spPr bwMode="auto">
          <a:xfrm>
            <a:off x="3992563" y="40991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8" name="Freeform 138"/>
          <p:cNvSpPr>
            <a:spLocks/>
          </p:cNvSpPr>
          <p:nvPr/>
        </p:nvSpPr>
        <p:spPr bwMode="auto">
          <a:xfrm>
            <a:off x="3968750" y="4097554"/>
            <a:ext cx="3175" cy="1588"/>
          </a:xfrm>
          <a:custGeom>
            <a:avLst/>
            <a:gdLst>
              <a:gd name="T0" fmla="*/ 1 w 2"/>
              <a:gd name="T1" fmla="*/ 0 h 1"/>
              <a:gd name="T2" fmla="*/ 2 w 2"/>
              <a:gd name="T3" fmla="*/ 0 h 1"/>
              <a:gd name="T4" fmla="*/ 1 w 2"/>
              <a:gd name="T5" fmla="*/ 0 h 1"/>
              <a:gd name="T6" fmla="*/ 1 w 2"/>
              <a:gd name="T7" fmla="*/ 1 h 1"/>
              <a:gd name="T8" fmla="*/ 0 w 2"/>
              <a:gd name="T9" fmla="*/ 1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9" name="Freeform 139"/>
          <p:cNvSpPr>
            <a:spLocks/>
          </p:cNvSpPr>
          <p:nvPr/>
        </p:nvSpPr>
        <p:spPr bwMode="auto">
          <a:xfrm>
            <a:off x="3962400" y="4097554"/>
            <a:ext cx="6350" cy="7938"/>
          </a:xfrm>
          <a:custGeom>
            <a:avLst/>
            <a:gdLst>
              <a:gd name="T0" fmla="*/ 4 w 4"/>
              <a:gd name="T1" fmla="*/ 0 h 5"/>
              <a:gd name="T2" fmla="*/ 4 w 4"/>
              <a:gd name="T3" fmla="*/ 1 h 5"/>
              <a:gd name="T4" fmla="*/ 4 w 4"/>
              <a:gd name="T5" fmla="*/ 2 h 5"/>
              <a:gd name="T6" fmla="*/ 2 w 4"/>
              <a:gd name="T7" fmla="*/ 2 h 5"/>
              <a:gd name="T8" fmla="*/ 1 w 4"/>
              <a:gd name="T9" fmla="*/ 3 h 5"/>
              <a:gd name="T10" fmla="*/ 0 w 4"/>
              <a:gd name="T11" fmla="*/ 5 h 5"/>
              <a:gd name="T12" fmla="*/ 0 w 4"/>
              <a:gd name="T13" fmla="*/ 3 h 5"/>
              <a:gd name="T14" fmla="*/ 0 w 4"/>
              <a:gd name="T15" fmla="*/ 2 h 5"/>
              <a:gd name="T16" fmla="*/ 1 w 4"/>
              <a:gd name="T17" fmla="*/ 2 h 5"/>
              <a:gd name="T18" fmla="*/ 1 w 4"/>
              <a:gd name="T19" fmla="*/ 1 h 5"/>
              <a:gd name="T20" fmla="*/ 1 w 4"/>
              <a:gd name="T21" fmla="*/ 0 h 5"/>
              <a:gd name="T22" fmla="*/ 2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lnTo>
                  <a:pt x="4" y="1"/>
                </a:lnTo>
                <a:lnTo>
                  <a:pt x="4" y="2"/>
                </a:lnTo>
                <a:lnTo>
                  <a:pt x="2" y="2"/>
                </a:lnTo>
                <a:lnTo>
                  <a:pt x="1" y="3"/>
                </a:lnTo>
                <a:lnTo>
                  <a:pt x="0" y="5"/>
                </a:lnTo>
                <a:lnTo>
                  <a:pt x="0" y="3"/>
                </a:lnTo>
                <a:lnTo>
                  <a:pt x="0" y="2"/>
                </a:lnTo>
                <a:lnTo>
                  <a:pt x="1" y="2"/>
                </a:lnTo>
                <a:lnTo>
                  <a:pt x="1" y="1"/>
                </a:lnTo>
                <a:lnTo>
                  <a:pt x="1" y="0"/>
                </a:lnTo>
                <a:lnTo>
                  <a:pt x="2"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0" name="Freeform 140"/>
          <p:cNvSpPr>
            <a:spLocks/>
          </p:cNvSpPr>
          <p:nvPr/>
        </p:nvSpPr>
        <p:spPr bwMode="auto">
          <a:xfrm>
            <a:off x="3965575" y="4092791"/>
            <a:ext cx="3175" cy="1588"/>
          </a:xfrm>
          <a:custGeom>
            <a:avLst/>
            <a:gdLst>
              <a:gd name="T0" fmla="*/ 0 w 2"/>
              <a:gd name="T1" fmla="*/ 1 h 1"/>
              <a:gd name="T2" fmla="*/ 2 w 2"/>
              <a:gd name="T3" fmla="*/ 0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1" name="Freeform 141"/>
          <p:cNvSpPr>
            <a:spLocks/>
          </p:cNvSpPr>
          <p:nvPr/>
        </p:nvSpPr>
        <p:spPr bwMode="auto">
          <a:xfrm>
            <a:off x="3971925" y="4092791"/>
            <a:ext cx="20638" cy="14288"/>
          </a:xfrm>
          <a:custGeom>
            <a:avLst/>
            <a:gdLst>
              <a:gd name="T0" fmla="*/ 5 w 13"/>
              <a:gd name="T1" fmla="*/ 0 h 9"/>
              <a:gd name="T2" fmla="*/ 8 w 13"/>
              <a:gd name="T3" fmla="*/ 0 h 9"/>
              <a:gd name="T4" fmla="*/ 10 w 13"/>
              <a:gd name="T5" fmla="*/ 0 h 9"/>
              <a:gd name="T6" fmla="*/ 13 w 13"/>
              <a:gd name="T7" fmla="*/ 0 h 9"/>
              <a:gd name="T8" fmla="*/ 13 w 13"/>
              <a:gd name="T9" fmla="*/ 3 h 9"/>
              <a:gd name="T10" fmla="*/ 12 w 13"/>
              <a:gd name="T11" fmla="*/ 4 h 9"/>
              <a:gd name="T12" fmla="*/ 12 w 13"/>
              <a:gd name="T13" fmla="*/ 4 h 9"/>
              <a:gd name="T14" fmla="*/ 10 w 13"/>
              <a:gd name="T15" fmla="*/ 5 h 9"/>
              <a:gd name="T16" fmla="*/ 10 w 13"/>
              <a:gd name="T17" fmla="*/ 5 h 9"/>
              <a:gd name="T18" fmla="*/ 9 w 13"/>
              <a:gd name="T19" fmla="*/ 6 h 9"/>
              <a:gd name="T20" fmla="*/ 9 w 13"/>
              <a:gd name="T21" fmla="*/ 6 h 9"/>
              <a:gd name="T22" fmla="*/ 10 w 13"/>
              <a:gd name="T23" fmla="*/ 8 h 9"/>
              <a:gd name="T24" fmla="*/ 9 w 13"/>
              <a:gd name="T25" fmla="*/ 6 h 9"/>
              <a:gd name="T26" fmla="*/ 8 w 13"/>
              <a:gd name="T27" fmla="*/ 8 h 9"/>
              <a:gd name="T28" fmla="*/ 8 w 13"/>
              <a:gd name="T29" fmla="*/ 8 h 9"/>
              <a:gd name="T30" fmla="*/ 8 w 13"/>
              <a:gd name="T31" fmla="*/ 8 h 9"/>
              <a:gd name="T32" fmla="*/ 7 w 13"/>
              <a:gd name="T33" fmla="*/ 9 h 9"/>
              <a:gd name="T34" fmla="*/ 5 w 13"/>
              <a:gd name="T35" fmla="*/ 8 h 9"/>
              <a:gd name="T36" fmla="*/ 4 w 13"/>
              <a:gd name="T37" fmla="*/ 9 h 9"/>
              <a:gd name="T38" fmla="*/ 4 w 13"/>
              <a:gd name="T39" fmla="*/ 9 h 9"/>
              <a:gd name="T40" fmla="*/ 3 w 13"/>
              <a:gd name="T41" fmla="*/ 8 h 9"/>
              <a:gd name="T42" fmla="*/ 3 w 13"/>
              <a:gd name="T43" fmla="*/ 8 h 9"/>
              <a:gd name="T44" fmla="*/ 1 w 13"/>
              <a:gd name="T45" fmla="*/ 9 h 9"/>
              <a:gd name="T46" fmla="*/ 1 w 13"/>
              <a:gd name="T47" fmla="*/ 9 h 9"/>
              <a:gd name="T48" fmla="*/ 1 w 13"/>
              <a:gd name="T49" fmla="*/ 9 h 9"/>
              <a:gd name="T50" fmla="*/ 0 w 13"/>
              <a:gd name="T51" fmla="*/ 6 h 9"/>
              <a:gd name="T52" fmla="*/ 1 w 13"/>
              <a:gd name="T53" fmla="*/ 5 h 9"/>
              <a:gd name="T54" fmla="*/ 1 w 13"/>
              <a:gd name="T55" fmla="*/ 5 h 9"/>
              <a:gd name="T56" fmla="*/ 0 w 13"/>
              <a:gd name="T57" fmla="*/ 4 h 9"/>
              <a:gd name="T58" fmla="*/ 1 w 13"/>
              <a:gd name="T59" fmla="*/ 3 h 9"/>
              <a:gd name="T60" fmla="*/ 0 w 13"/>
              <a:gd name="T61" fmla="*/ 1 h 9"/>
              <a:gd name="T62" fmla="*/ 1 w 13"/>
              <a:gd name="T63" fmla="*/ 0 h 9"/>
              <a:gd name="T64" fmla="*/ 4 w 13"/>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9">
                <a:moveTo>
                  <a:pt x="4" y="0"/>
                </a:moveTo>
                <a:lnTo>
                  <a:pt x="5" y="0"/>
                </a:lnTo>
                <a:lnTo>
                  <a:pt x="7" y="0"/>
                </a:lnTo>
                <a:lnTo>
                  <a:pt x="8" y="0"/>
                </a:lnTo>
                <a:lnTo>
                  <a:pt x="9" y="0"/>
                </a:lnTo>
                <a:lnTo>
                  <a:pt x="10" y="0"/>
                </a:lnTo>
                <a:lnTo>
                  <a:pt x="12" y="0"/>
                </a:lnTo>
                <a:lnTo>
                  <a:pt x="13" y="0"/>
                </a:lnTo>
                <a:lnTo>
                  <a:pt x="13" y="1"/>
                </a:lnTo>
                <a:lnTo>
                  <a:pt x="13" y="3"/>
                </a:lnTo>
                <a:lnTo>
                  <a:pt x="12" y="3"/>
                </a:lnTo>
                <a:lnTo>
                  <a:pt x="12" y="4"/>
                </a:lnTo>
                <a:lnTo>
                  <a:pt x="12" y="3"/>
                </a:lnTo>
                <a:lnTo>
                  <a:pt x="12" y="4"/>
                </a:lnTo>
                <a:lnTo>
                  <a:pt x="12" y="5"/>
                </a:lnTo>
                <a:lnTo>
                  <a:pt x="10" y="5"/>
                </a:lnTo>
                <a:lnTo>
                  <a:pt x="10" y="6"/>
                </a:lnTo>
                <a:lnTo>
                  <a:pt x="10" y="5"/>
                </a:lnTo>
                <a:lnTo>
                  <a:pt x="10" y="6"/>
                </a:lnTo>
                <a:lnTo>
                  <a:pt x="9" y="6"/>
                </a:lnTo>
                <a:lnTo>
                  <a:pt x="10" y="6"/>
                </a:lnTo>
                <a:lnTo>
                  <a:pt x="9" y="6"/>
                </a:lnTo>
                <a:lnTo>
                  <a:pt x="10" y="6"/>
                </a:lnTo>
                <a:lnTo>
                  <a:pt x="10" y="8"/>
                </a:lnTo>
                <a:lnTo>
                  <a:pt x="9" y="8"/>
                </a:lnTo>
                <a:lnTo>
                  <a:pt x="9" y="6"/>
                </a:lnTo>
                <a:lnTo>
                  <a:pt x="8" y="6"/>
                </a:lnTo>
                <a:lnTo>
                  <a:pt x="8" y="8"/>
                </a:lnTo>
                <a:lnTo>
                  <a:pt x="9" y="8"/>
                </a:lnTo>
                <a:lnTo>
                  <a:pt x="8" y="8"/>
                </a:lnTo>
                <a:lnTo>
                  <a:pt x="9" y="8"/>
                </a:lnTo>
                <a:lnTo>
                  <a:pt x="8" y="8"/>
                </a:lnTo>
                <a:lnTo>
                  <a:pt x="7" y="8"/>
                </a:lnTo>
                <a:lnTo>
                  <a:pt x="7" y="9"/>
                </a:lnTo>
                <a:lnTo>
                  <a:pt x="5" y="9"/>
                </a:lnTo>
                <a:lnTo>
                  <a:pt x="5" y="8"/>
                </a:lnTo>
                <a:lnTo>
                  <a:pt x="5" y="9"/>
                </a:lnTo>
                <a:lnTo>
                  <a:pt x="4" y="9"/>
                </a:lnTo>
                <a:lnTo>
                  <a:pt x="4" y="8"/>
                </a:lnTo>
                <a:lnTo>
                  <a:pt x="4" y="9"/>
                </a:lnTo>
                <a:lnTo>
                  <a:pt x="3" y="9"/>
                </a:lnTo>
                <a:lnTo>
                  <a:pt x="3" y="8"/>
                </a:lnTo>
                <a:lnTo>
                  <a:pt x="3" y="9"/>
                </a:lnTo>
                <a:lnTo>
                  <a:pt x="3" y="8"/>
                </a:lnTo>
                <a:lnTo>
                  <a:pt x="3" y="9"/>
                </a:lnTo>
                <a:lnTo>
                  <a:pt x="1" y="9"/>
                </a:lnTo>
                <a:lnTo>
                  <a:pt x="3" y="9"/>
                </a:lnTo>
                <a:lnTo>
                  <a:pt x="1" y="9"/>
                </a:lnTo>
                <a:lnTo>
                  <a:pt x="0" y="9"/>
                </a:lnTo>
                <a:lnTo>
                  <a:pt x="1" y="9"/>
                </a:lnTo>
                <a:lnTo>
                  <a:pt x="0" y="8"/>
                </a:lnTo>
                <a:lnTo>
                  <a:pt x="0" y="6"/>
                </a:lnTo>
                <a:lnTo>
                  <a:pt x="0" y="5"/>
                </a:lnTo>
                <a:lnTo>
                  <a:pt x="1" y="5"/>
                </a:lnTo>
                <a:lnTo>
                  <a:pt x="0" y="5"/>
                </a:lnTo>
                <a:lnTo>
                  <a:pt x="1" y="5"/>
                </a:lnTo>
                <a:lnTo>
                  <a:pt x="0" y="5"/>
                </a:lnTo>
                <a:lnTo>
                  <a:pt x="0" y="4"/>
                </a:lnTo>
                <a:lnTo>
                  <a:pt x="0" y="3"/>
                </a:lnTo>
                <a:lnTo>
                  <a:pt x="1" y="3"/>
                </a:lnTo>
                <a:lnTo>
                  <a:pt x="0" y="3"/>
                </a:lnTo>
                <a:lnTo>
                  <a:pt x="0" y="1"/>
                </a:lnTo>
                <a:lnTo>
                  <a:pt x="0" y="0"/>
                </a:lnTo>
                <a:lnTo>
                  <a:pt x="1" y="0"/>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2" name="Freeform 142"/>
          <p:cNvSpPr>
            <a:spLocks/>
          </p:cNvSpPr>
          <p:nvPr/>
        </p:nvSpPr>
        <p:spPr bwMode="auto">
          <a:xfrm>
            <a:off x="3970338" y="4091204"/>
            <a:ext cx="1588" cy="3175"/>
          </a:xfrm>
          <a:custGeom>
            <a:avLst/>
            <a:gdLst>
              <a:gd name="T0" fmla="*/ 0 w 1"/>
              <a:gd name="T1" fmla="*/ 2 h 2"/>
              <a:gd name="T2" fmla="*/ 0 w 1"/>
              <a:gd name="T3" fmla="*/ 1 h 2"/>
              <a:gd name="T4" fmla="*/ 0 w 1"/>
              <a:gd name="T5" fmla="*/ 0 h 2"/>
              <a:gd name="T6" fmla="*/ 1 w 1"/>
              <a:gd name="T7" fmla="*/ 0 h 2"/>
              <a:gd name="T8" fmla="*/ 1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1"/>
                </a:lnTo>
                <a:lnTo>
                  <a:pt x="0" y="0"/>
                </a:lnTo>
                <a:lnTo>
                  <a:pt x="1" y="0"/>
                </a:lnTo>
                <a:lnTo>
                  <a:pt x="1" y="1"/>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3" name="Freeform 143"/>
          <p:cNvSpPr>
            <a:spLocks/>
          </p:cNvSpPr>
          <p:nvPr/>
        </p:nvSpPr>
        <p:spPr bwMode="auto">
          <a:xfrm>
            <a:off x="3979863" y="4091204"/>
            <a:ext cx="4763" cy="1588"/>
          </a:xfrm>
          <a:custGeom>
            <a:avLst/>
            <a:gdLst>
              <a:gd name="T0" fmla="*/ 2 w 3"/>
              <a:gd name="T1" fmla="*/ 0 h 1"/>
              <a:gd name="T2" fmla="*/ 3 w 3"/>
              <a:gd name="T3" fmla="*/ 0 h 1"/>
              <a:gd name="T4" fmla="*/ 3 w 3"/>
              <a:gd name="T5" fmla="*/ 1 h 1"/>
              <a:gd name="T6" fmla="*/ 2 w 3"/>
              <a:gd name="T7" fmla="*/ 1 h 1"/>
              <a:gd name="T8" fmla="*/ 0 w 3"/>
              <a:gd name="T9" fmla="*/ 1 h 1"/>
              <a:gd name="T10" fmla="*/ 0 w 3"/>
              <a:gd name="T11" fmla="*/ 0 h 1"/>
              <a:gd name="T12" fmla="*/ 2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0"/>
                </a:moveTo>
                <a:lnTo>
                  <a:pt x="3" y="0"/>
                </a:lnTo>
                <a:lnTo>
                  <a:pt x="3" y="1"/>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4" name="Freeform 144"/>
          <p:cNvSpPr>
            <a:spLocks/>
          </p:cNvSpPr>
          <p:nvPr/>
        </p:nvSpPr>
        <p:spPr bwMode="auto">
          <a:xfrm>
            <a:off x="3971925" y="40912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5" name="Freeform 145"/>
          <p:cNvSpPr>
            <a:spLocks/>
          </p:cNvSpPr>
          <p:nvPr/>
        </p:nvSpPr>
        <p:spPr bwMode="auto">
          <a:xfrm>
            <a:off x="3976688" y="408961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6" name="Freeform 146"/>
          <p:cNvSpPr>
            <a:spLocks/>
          </p:cNvSpPr>
          <p:nvPr/>
        </p:nvSpPr>
        <p:spPr bwMode="auto">
          <a:xfrm>
            <a:off x="3973513" y="4089616"/>
            <a:ext cx="9525" cy="3175"/>
          </a:xfrm>
          <a:custGeom>
            <a:avLst/>
            <a:gdLst>
              <a:gd name="T0" fmla="*/ 6 w 6"/>
              <a:gd name="T1" fmla="*/ 0 h 2"/>
              <a:gd name="T2" fmla="*/ 4 w 6"/>
              <a:gd name="T3" fmla="*/ 0 h 2"/>
              <a:gd name="T4" fmla="*/ 4 w 6"/>
              <a:gd name="T5" fmla="*/ 1 h 2"/>
              <a:gd name="T6" fmla="*/ 3 w 6"/>
              <a:gd name="T7" fmla="*/ 1 h 2"/>
              <a:gd name="T8" fmla="*/ 3 w 6"/>
              <a:gd name="T9" fmla="*/ 2 h 2"/>
              <a:gd name="T10" fmla="*/ 3 w 6"/>
              <a:gd name="T11" fmla="*/ 1 h 2"/>
              <a:gd name="T12" fmla="*/ 2 w 6"/>
              <a:gd name="T13" fmla="*/ 1 h 2"/>
              <a:gd name="T14" fmla="*/ 0 w 6"/>
              <a:gd name="T15" fmla="*/ 1 h 2"/>
              <a:gd name="T16" fmla="*/ 0 w 6"/>
              <a:gd name="T17" fmla="*/ 0 h 2"/>
              <a:gd name="T18" fmla="*/ 2 w 6"/>
              <a:gd name="T19" fmla="*/ 0 h 2"/>
              <a:gd name="T20" fmla="*/ 3 w 6"/>
              <a:gd name="T21" fmla="*/ 0 h 2"/>
              <a:gd name="T22" fmla="*/ 4 w 6"/>
              <a:gd name="T23" fmla="*/ 0 h 2"/>
              <a:gd name="T24" fmla="*/ 6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6" y="0"/>
                </a:moveTo>
                <a:lnTo>
                  <a:pt x="4" y="0"/>
                </a:lnTo>
                <a:lnTo>
                  <a:pt x="4" y="1"/>
                </a:lnTo>
                <a:lnTo>
                  <a:pt x="3" y="1"/>
                </a:lnTo>
                <a:lnTo>
                  <a:pt x="3" y="2"/>
                </a:lnTo>
                <a:lnTo>
                  <a:pt x="3" y="1"/>
                </a:lnTo>
                <a:lnTo>
                  <a:pt x="2" y="1"/>
                </a:lnTo>
                <a:lnTo>
                  <a:pt x="0" y="1"/>
                </a:lnTo>
                <a:lnTo>
                  <a:pt x="0" y="0"/>
                </a:lnTo>
                <a:lnTo>
                  <a:pt x="2" y="0"/>
                </a:lnTo>
                <a:lnTo>
                  <a:pt x="3" y="0"/>
                </a:lnTo>
                <a:lnTo>
                  <a:pt x="4"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7" name="Freeform 147"/>
          <p:cNvSpPr>
            <a:spLocks/>
          </p:cNvSpPr>
          <p:nvPr/>
        </p:nvSpPr>
        <p:spPr bwMode="auto">
          <a:xfrm>
            <a:off x="3973513" y="4086441"/>
            <a:ext cx="3175" cy="4763"/>
          </a:xfrm>
          <a:custGeom>
            <a:avLst/>
            <a:gdLst>
              <a:gd name="T0" fmla="*/ 2 w 2"/>
              <a:gd name="T1" fmla="*/ 0 h 3"/>
              <a:gd name="T2" fmla="*/ 0 w 2"/>
              <a:gd name="T3" fmla="*/ 2 h 3"/>
              <a:gd name="T4" fmla="*/ 2 w 2"/>
              <a:gd name="T5" fmla="*/ 2 h 3"/>
              <a:gd name="T6" fmla="*/ 0 w 2"/>
              <a:gd name="T7" fmla="*/ 2 h 3"/>
              <a:gd name="T8" fmla="*/ 0 w 2"/>
              <a:gd name="T9" fmla="*/ 3 h 3"/>
              <a:gd name="T10" fmla="*/ 0 w 2"/>
              <a:gd name="T11" fmla="*/ 2 h 3"/>
              <a:gd name="T12" fmla="*/ 0 w 2"/>
              <a:gd name="T13" fmla="*/ 0 h 3"/>
              <a:gd name="T14" fmla="*/ 2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0"/>
                </a:moveTo>
                <a:lnTo>
                  <a:pt x="0" y="2"/>
                </a:lnTo>
                <a:lnTo>
                  <a:pt x="2" y="2"/>
                </a:lnTo>
                <a:lnTo>
                  <a:pt x="0" y="2"/>
                </a:lnTo>
                <a:lnTo>
                  <a:pt x="0" y="3"/>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8" name="Freeform 148"/>
          <p:cNvSpPr>
            <a:spLocks/>
          </p:cNvSpPr>
          <p:nvPr/>
        </p:nvSpPr>
        <p:spPr bwMode="auto">
          <a:xfrm>
            <a:off x="3976688" y="4086441"/>
            <a:ext cx="1588" cy="3175"/>
          </a:xfrm>
          <a:custGeom>
            <a:avLst/>
            <a:gdLst>
              <a:gd name="T0" fmla="*/ 1 w 1"/>
              <a:gd name="T1" fmla="*/ 0 h 2"/>
              <a:gd name="T2" fmla="*/ 0 w 1"/>
              <a:gd name="T3" fmla="*/ 2 h 2"/>
              <a:gd name="T4" fmla="*/ 0 w 1"/>
              <a:gd name="T5" fmla="*/ 0 h 2"/>
              <a:gd name="T6" fmla="*/ 1 w 1"/>
              <a:gd name="T7" fmla="*/ 0 h 2"/>
              <a:gd name="T8" fmla="*/ 0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0" y="2"/>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9" name="Rectangle 149"/>
          <p:cNvSpPr>
            <a:spLocks noChangeArrowheads="1"/>
          </p:cNvSpPr>
          <p:nvPr/>
        </p:nvSpPr>
        <p:spPr bwMode="auto">
          <a:xfrm>
            <a:off x="3976688" y="40832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0" name="Freeform 150"/>
          <p:cNvSpPr>
            <a:spLocks/>
          </p:cNvSpPr>
          <p:nvPr/>
        </p:nvSpPr>
        <p:spPr bwMode="auto">
          <a:xfrm>
            <a:off x="3973513" y="4072154"/>
            <a:ext cx="3175" cy="3175"/>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1" name="Freeform 151"/>
          <p:cNvSpPr>
            <a:spLocks/>
          </p:cNvSpPr>
          <p:nvPr/>
        </p:nvSpPr>
        <p:spPr bwMode="auto">
          <a:xfrm>
            <a:off x="3844925" y="4046754"/>
            <a:ext cx="265113" cy="355600"/>
          </a:xfrm>
          <a:custGeom>
            <a:avLst/>
            <a:gdLst>
              <a:gd name="T0" fmla="*/ 29 w 167"/>
              <a:gd name="T1" fmla="*/ 11 h 224"/>
              <a:gd name="T2" fmla="*/ 39 w 167"/>
              <a:gd name="T3" fmla="*/ 20 h 224"/>
              <a:gd name="T4" fmla="*/ 52 w 167"/>
              <a:gd name="T5" fmla="*/ 15 h 224"/>
              <a:gd name="T6" fmla="*/ 65 w 167"/>
              <a:gd name="T7" fmla="*/ 16 h 224"/>
              <a:gd name="T8" fmla="*/ 75 w 167"/>
              <a:gd name="T9" fmla="*/ 5 h 224"/>
              <a:gd name="T10" fmla="*/ 79 w 167"/>
              <a:gd name="T11" fmla="*/ 14 h 224"/>
              <a:gd name="T12" fmla="*/ 83 w 167"/>
              <a:gd name="T13" fmla="*/ 21 h 224"/>
              <a:gd name="T14" fmla="*/ 75 w 167"/>
              <a:gd name="T15" fmla="*/ 32 h 224"/>
              <a:gd name="T16" fmla="*/ 76 w 167"/>
              <a:gd name="T17" fmla="*/ 35 h 224"/>
              <a:gd name="T18" fmla="*/ 80 w 167"/>
              <a:gd name="T19" fmla="*/ 39 h 224"/>
              <a:gd name="T20" fmla="*/ 85 w 167"/>
              <a:gd name="T21" fmla="*/ 38 h 224"/>
              <a:gd name="T22" fmla="*/ 89 w 167"/>
              <a:gd name="T23" fmla="*/ 38 h 224"/>
              <a:gd name="T24" fmla="*/ 94 w 167"/>
              <a:gd name="T25" fmla="*/ 34 h 224"/>
              <a:gd name="T26" fmla="*/ 99 w 167"/>
              <a:gd name="T27" fmla="*/ 32 h 224"/>
              <a:gd name="T28" fmla="*/ 103 w 167"/>
              <a:gd name="T29" fmla="*/ 33 h 224"/>
              <a:gd name="T30" fmla="*/ 106 w 167"/>
              <a:gd name="T31" fmla="*/ 34 h 224"/>
              <a:gd name="T32" fmla="*/ 109 w 167"/>
              <a:gd name="T33" fmla="*/ 37 h 224"/>
              <a:gd name="T34" fmla="*/ 113 w 167"/>
              <a:gd name="T35" fmla="*/ 39 h 224"/>
              <a:gd name="T36" fmla="*/ 113 w 167"/>
              <a:gd name="T37" fmla="*/ 46 h 224"/>
              <a:gd name="T38" fmla="*/ 117 w 167"/>
              <a:gd name="T39" fmla="*/ 43 h 224"/>
              <a:gd name="T40" fmla="*/ 129 w 167"/>
              <a:gd name="T41" fmla="*/ 44 h 224"/>
              <a:gd name="T42" fmla="*/ 143 w 167"/>
              <a:gd name="T43" fmla="*/ 47 h 224"/>
              <a:gd name="T44" fmla="*/ 158 w 167"/>
              <a:gd name="T45" fmla="*/ 56 h 224"/>
              <a:gd name="T46" fmla="*/ 166 w 167"/>
              <a:gd name="T47" fmla="*/ 65 h 224"/>
              <a:gd name="T48" fmla="*/ 167 w 167"/>
              <a:gd name="T49" fmla="*/ 72 h 224"/>
              <a:gd name="T50" fmla="*/ 160 w 167"/>
              <a:gd name="T51" fmla="*/ 83 h 224"/>
              <a:gd name="T52" fmla="*/ 153 w 167"/>
              <a:gd name="T53" fmla="*/ 90 h 224"/>
              <a:gd name="T54" fmla="*/ 145 w 167"/>
              <a:gd name="T55" fmla="*/ 98 h 224"/>
              <a:gd name="T56" fmla="*/ 144 w 167"/>
              <a:gd name="T57" fmla="*/ 103 h 224"/>
              <a:gd name="T58" fmla="*/ 144 w 167"/>
              <a:gd name="T59" fmla="*/ 112 h 224"/>
              <a:gd name="T60" fmla="*/ 141 w 167"/>
              <a:gd name="T61" fmla="*/ 128 h 224"/>
              <a:gd name="T62" fmla="*/ 136 w 167"/>
              <a:gd name="T63" fmla="*/ 144 h 224"/>
              <a:gd name="T64" fmla="*/ 127 w 167"/>
              <a:gd name="T65" fmla="*/ 154 h 224"/>
              <a:gd name="T66" fmla="*/ 118 w 167"/>
              <a:gd name="T67" fmla="*/ 158 h 224"/>
              <a:gd name="T68" fmla="*/ 113 w 167"/>
              <a:gd name="T69" fmla="*/ 159 h 224"/>
              <a:gd name="T70" fmla="*/ 104 w 167"/>
              <a:gd name="T71" fmla="*/ 163 h 224"/>
              <a:gd name="T72" fmla="*/ 95 w 167"/>
              <a:gd name="T73" fmla="*/ 170 h 224"/>
              <a:gd name="T74" fmla="*/ 93 w 167"/>
              <a:gd name="T75" fmla="*/ 172 h 224"/>
              <a:gd name="T76" fmla="*/ 92 w 167"/>
              <a:gd name="T77" fmla="*/ 181 h 224"/>
              <a:gd name="T78" fmla="*/ 85 w 167"/>
              <a:gd name="T79" fmla="*/ 195 h 224"/>
              <a:gd name="T80" fmla="*/ 73 w 167"/>
              <a:gd name="T81" fmla="*/ 214 h 224"/>
              <a:gd name="T82" fmla="*/ 80 w 167"/>
              <a:gd name="T83" fmla="*/ 202 h 224"/>
              <a:gd name="T84" fmla="*/ 78 w 167"/>
              <a:gd name="T85" fmla="*/ 204 h 224"/>
              <a:gd name="T86" fmla="*/ 71 w 167"/>
              <a:gd name="T87" fmla="*/ 211 h 224"/>
              <a:gd name="T88" fmla="*/ 66 w 167"/>
              <a:gd name="T89" fmla="*/ 224 h 224"/>
              <a:gd name="T90" fmla="*/ 69 w 167"/>
              <a:gd name="T91" fmla="*/ 215 h 224"/>
              <a:gd name="T92" fmla="*/ 57 w 167"/>
              <a:gd name="T93" fmla="*/ 207 h 224"/>
              <a:gd name="T94" fmla="*/ 45 w 167"/>
              <a:gd name="T95" fmla="*/ 201 h 224"/>
              <a:gd name="T96" fmla="*/ 52 w 167"/>
              <a:gd name="T97" fmla="*/ 190 h 224"/>
              <a:gd name="T98" fmla="*/ 60 w 167"/>
              <a:gd name="T99" fmla="*/ 183 h 224"/>
              <a:gd name="T100" fmla="*/ 61 w 167"/>
              <a:gd name="T101" fmla="*/ 173 h 224"/>
              <a:gd name="T102" fmla="*/ 61 w 167"/>
              <a:gd name="T103" fmla="*/ 169 h 224"/>
              <a:gd name="T104" fmla="*/ 53 w 167"/>
              <a:gd name="T105" fmla="*/ 159 h 224"/>
              <a:gd name="T106" fmla="*/ 43 w 167"/>
              <a:gd name="T107" fmla="*/ 153 h 224"/>
              <a:gd name="T108" fmla="*/ 39 w 167"/>
              <a:gd name="T109" fmla="*/ 140 h 224"/>
              <a:gd name="T110" fmla="*/ 41 w 167"/>
              <a:gd name="T111" fmla="*/ 125 h 224"/>
              <a:gd name="T112" fmla="*/ 28 w 167"/>
              <a:gd name="T113" fmla="*/ 116 h 224"/>
              <a:gd name="T114" fmla="*/ 22 w 167"/>
              <a:gd name="T115" fmla="*/ 103 h 224"/>
              <a:gd name="T116" fmla="*/ 6 w 167"/>
              <a:gd name="T117" fmla="*/ 97 h 224"/>
              <a:gd name="T118" fmla="*/ 1 w 167"/>
              <a:gd name="T119" fmla="*/ 8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4">
                <a:moveTo>
                  <a:pt x="28" y="0"/>
                </a:moveTo>
                <a:lnTo>
                  <a:pt x="29" y="0"/>
                </a:lnTo>
                <a:lnTo>
                  <a:pt x="29" y="1"/>
                </a:lnTo>
                <a:lnTo>
                  <a:pt x="29" y="2"/>
                </a:lnTo>
                <a:lnTo>
                  <a:pt x="29" y="4"/>
                </a:lnTo>
                <a:lnTo>
                  <a:pt x="31" y="4"/>
                </a:lnTo>
                <a:lnTo>
                  <a:pt x="31" y="5"/>
                </a:lnTo>
                <a:lnTo>
                  <a:pt x="32" y="5"/>
                </a:lnTo>
                <a:lnTo>
                  <a:pt x="31" y="5"/>
                </a:lnTo>
                <a:lnTo>
                  <a:pt x="31" y="6"/>
                </a:lnTo>
                <a:lnTo>
                  <a:pt x="32" y="6"/>
                </a:lnTo>
                <a:lnTo>
                  <a:pt x="32" y="7"/>
                </a:lnTo>
                <a:lnTo>
                  <a:pt x="32" y="9"/>
                </a:lnTo>
                <a:lnTo>
                  <a:pt x="31" y="9"/>
                </a:lnTo>
                <a:lnTo>
                  <a:pt x="31" y="10"/>
                </a:lnTo>
                <a:lnTo>
                  <a:pt x="31" y="11"/>
                </a:lnTo>
                <a:lnTo>
                  <a:pt x="29" y="11"/>
                </a:lnTo>
                <a:lnTo>
                  <a:pt x="29" y="13"/>
                </a:lnTo>
                <a:lnTo>
                  <a:pt x="29" y="14"/>
                </a:lnTo>
                <a:lnTo>
                  <a:pt x="31" y="14"/>
                </a:lnTo>
                <a:lnTo>
                  <a:pt x="31" y="15"/>
                </a:lnTo>
                <a:lnTo>
                  <a:pt x="31" y="16"/>
                </a:lnTo>
                <a:lnTo>
                  <a:pt x="31" y="18"/>
                </a:lnTo>
                <a:lnTo>
                  <a:pt x="32" y="18"/>
                </a:lnTo>
                <a:lnTo>
                  <a:pt x="32" y="19"/>
                </a:lnTo>
                <a:lnTo>
                  <a:pt x="33" y="19"/>
                </a:lnTo>
                <a:lnTo>
                  <a:pt x="33" y="20"/>
                </a:lnTo>
                <a:lnTo>
                  <a:pt x="34" y="20"/>
                </a:lnTo>
                <a:lnTo>
                  <a:pt x="34" y="21"/>
                </a:lnTo>
                <a:lnTo>
                  <a:pt x="36" y="21"/>
                </a:lnTo>
                <a:lnTo>
                  <a:pt x="37" y="21"/>
                </a:lnTo>
                <a:lnTo>
                  <a:pt x="38" y="21"/>
                </a:lnTo>
                <a:lnTo>
                  <a:pt x="38" y="20"/>
                </a:lnTo>
                <a:lnTo>
                  <a:pt x="39" y="20"/>
                </a:lnTo>
                <a:lnTo>
                  <a:pt x="41" y="20"/>
                </a:lnTo>
                <a:lnTo>
                  <a:pt x="41" y="19"/>
                </a:lnTo>
                <a:lnTo>
                  <a:pt x="42" y="19"/>
                </a:lnTo>
                <a:lnTo>
                  <a:pt x="43" y="19"/>
                </a:lnTo>
                <a:lnTo>
                  <a:pt x="43" y="18"/>
                </a:lnTo>
                <a:lnTo>
                  <a:pt x="45" y="18"/>
                </a:lnTo>
                <a:lnTo>
                  <a:pt x="46" y="18"/>
                </a:lnTo>
                <a:lnTo>
                  <a:pt x="47" y="18"/>
                </a:lnTo>
                <a:lnTo>
                  <a:pt x="48" y="18"/>
                </a:lnTo>
                <a:lnTo>
                  <a:pt x="50" y="18"/>
                </a:lnTo>
                <a:lnTo>
                  <a:pt x="51" y="18"/>
                </a:lnTo>
                <a:lnTo>
                  <a:pt x="51" y="19"/>
                </a:lnTo>
                <a:lnTo>
                  <a:pt x="52" y="18"/>
                </a:lnTo>
                <a:lnTo>
                  <a:pt x="52" y="16"/>
                </a:lnTo>
                <a:lnTo>
                  <a:pt x="51" y="16"/>
                </a:lnTo>
                <a:lnTo>
                  <a:pt x="51" y="15"/>
                </a:lnTo>
                <a:lnTo>
                  <a:pt x="52" y="15"/>
                </a:lnTo>
                <a:lnTo>
                  <a:pt x="53" y="15"/>
                </a:lnTo>
                <a:lnTo>
                  <a:pt x="55" y="15"/>
                </a:lnTo>
                <a:lnTo>
                  <a:pt x="56" y="15"/>
                </a:lnTo>
                <a:lnTo>
                  <a:pt x="56" y="14"/>
                </a:lnTo>
                <a:lnTo>
                  <a:pt x="56" y="15"/>
                </a:lnTo>
                <a:lnTo>
                  <a:pt x="56" y="14"/>
                </a:lnTo>
                <a:lnTo>
                  <a:pt x="57" y="14"/>
                </a:lnTo>
                <a:lnTo>
                  <a:pt x="57" y="15"/>
                </a:lnTo>
                <a:lnTo>
                  <a:pt x="59" y="15"/>
                </a:lnTo>
                <a:lnTo>
                  <a:pt x="60" y="15"/>
                </a:lnTo>
                <a:lnTo>
                  <a:pt x="60" y="16"/>
                </a:lnTo>
                <a:lnTo>
                  <a:pt x="61" y="16"/>
                </a:lnTo>
                <a:lnTo>
                  <a:pt x="62" y="16"/>
                </a:lnTo>
                <a:lnTo>
                  <a:pt x="64" y="16"/>
                </a:lnTo>
                <a:lnTo>
                  <a:pt x="64" y="15"/>
                </a:lnTo>
                <a:lnTo>
                  <a:pt x="64" y="16"/>
                </a:lnTo>
                <a:lnTo>
                  <a:pt x="65" y="16"/>
                </a:lnTo>
                <a:lnTo>
                  <a:pt x="66" y="16"/>
                </a:lnTo>
                <a:lnTo>
                  <a:pt x="66" y="15"/>
                </a:lnTo>
                <a:lnTo>
                  <a:pt x="66" y="16"/>
                </a:lnTo>
                <a:lnTo>
                  <a:pt x="67" y="16"/>
                </a:lnTo>
                <a:lnTo>
                  <a:pt x="69" y="16"/>
                </a:lnTo>
                <a:lnTo>
                  <a:pt x="69" y="15"/>
                </a:lnTo>
                <a:lnTo>
                  <a:pt x="70" y="15"/>
                </a:lnTo>
                <a:lnTo>
                  <a:pt x="70" y="14"/>
                </a:lnTo>
                <a:lnTo>
                  <a:pt x="71" y="13"/>
                </a:lnTo>
                <a:lnTo>
                  <a:pt x="71" y="11"/>
                </a:lnTo>
                <a:lnTo>
                  <a:pt x="71" y="10"/>
                </a:lnTo>
                <a:lnTo>
                  <a:pt x="73" y="9"/>
                </a:lnTo>
                <a:lnTo>
                  <a:pt x="74" y="9"/>
                </a:lnTo>
                <a:lnTo>
                  <a:pt x="74" y="7"/>
                </a:lnTo>
                <a:lnTo>
                  <a:pt x="74" y="6"/>
                </a:lnTo>
                <a:lnTo>
                  <a:pt x="75" y="6"/>
                </a:lnTo>
                <a:lnTo>
                  <a:pt x="75" y="5"/>
                </a:lnTo>
                <a:lnTo>
                  <a:pt x="75" y="6"/>
                </a:lnTo>
                <a:lnTo>
                  <a:pt x="76" y="6"/>
                </a:lnTo>
                <a:lnTo>
                  <a:pt x="76" y="7"/>
                </a:lnTo>
                <a:lnTo>
                  <a:pt x="76" y="6"/>
                </a:lnTo>
                <a:lnTo>
                  <a:pt x="75" y="5"/>
                </a:lnTo>
                <a:lnTo>
                  <a:pt x="75" y="4"/>
                </a:lnTo>
                <a:lnTo>
                  <a:pt x="76" y="4"/>
                </a:lnTo>
                <a:lnTo>
                  <a:pt x="76" y="5"/>
                </a:lnTo>
                <a:lnTo>
                  <a:pt x="78" y="6"/>
                </a:lnTo>
                <a:lnTo>
                  <a:pt x="78" y="7"/>
                </a:lnTo>
                <a:lnTo>
                  <a:pt x="78" y="9"/>
                </a:lnTo>
                <a:lnTo>
                  <a:pt x="78" y="7"/>
                </a:lnTo>
                <a:lnTo>
                  <a:pt x="78" y="9"/>
                </a:lnTo>
                <a:lnTo>
                  <a:pt x="78" y="10"/>
                </a:lnTo>
                <a:lnTo>
                  <a:pt x="79" y="11"/>
                </a:lnTo>
                <a:lnTo>
                  <a:pt x="79" y="13"/>
                </a:lnTo>
                <a:lnTo>
                  <a:pt x="79" y="14"/>
                </a:lnTo>
                <a:lnTo>
                  <a:pt x="80" y="14"/>
                </a:lnTo>
                <a:lnTo>
                  <a:pt x="80" y="15"/>
                </a:lnTo>
                <a:lnTo>
                  <a:pt x="79" y="15"/>
                </a:lnTo>
                <a:lnTo>
                  <a:pt x="80" y="15"/>
                </a:lnTo>
                <a:lnTo>
                  <a:pt x="80" y="16"/>
                </a:lnTo>
                <a:lnTo>
                  <a:pt x="80" y="18"/>
                </a:lnTo>
                <a:lnTo>
                  <a:pt x="80" y="16"/>
                </a:lnTo>
                <a:lnTo>
                  <a:pt x="80" y="18"/>
                </a:lnTo>
                <a:lnTo>
                  <a:pt x="81" y="18"/>
                </a:lnTo>
                <a:lnTo>
                  <a:pt x="81" y="19"/>
                </a:lnTo>
                <a:lnTo>
                  <a:pt x="83" y="19"/>
                </a:lnTo>
                <a:lnTo>
                  <a:pt x="84" y="19"/>
                </a:lnTo>
                <a:lnTo>
                  <a:pt x="84" y="20"/>
                </a:lnTo>
                <a:lnTo>
                  <a:pt x="85" y="20"/>
                </a:lnTo>
                <a:lnTo>
                  <a:pt x="85" y="21"/>
                </a:lnTo>
                <a:lnTo>
                  <a:pt x="84" y="21"/>
                </a:lnTo>
                <a:lnTo>
                  <a:pt x="83" y="21"/>
                </a:lnTo>
                <a:lnTo>
                  <a:pt x="84" y="21"/>
                </a:lnTo>
                <a:lnTo>
                  <a:pt x="84" y="23"/>
                </a:lnTo>
                <a:lnTo>
                  <a:pt x="83" y="23"/>
                </a:lnTo>
                <a:lnTo>
                  <a:pt x="83" y="24"/>
                </a:lnTo>
                <a:lnTo>
                  <a:pt x="81" y="24"/>
                </a:lnTo>
                <a:lnTo>
                  <a:pt x="81" y="25"/>
                </a:lnTo>
                <a:lnTo>
                  <a:pt x="80" y="27"/>
                </a:lnTo>
                <a:lnTo>
                  <a:pt x="80" y="28"/>
                </a:lnTo>
                <a:lnTo>
                  <a:pt x="79" y="28"/>
                </a:lnTo>
                <a:lnTo>
                  <a:pt x="78" y="28"/>
                </a:lnTo>
                <a:lnTo>
                  <a:pt x="78" y="29"/>
                </a:lnTo>
                <a:lnTo>
                  <a:pt x="76" y="29"/>
                </a:lnTo>
                <a:lnTo>
                  <a:pt x="78" y="29"/>
                </a:lnTo>
                <a:lnTo>
                  <a:pt x="76" y="29"/>
                </a:lnTo>
                <a:lnTo>
                  <a:pt x="76" y="30"/>
                </a:lnTo>
                <a:lnTo>
                  <a:pt x="76" y="32"/>
                </a:lnTo>
                <a:lnTo>
                  <a:pt x="75" y="32"/>
                </a:lnTo>
                <a:lnTo>
                  <a:pt x="75" y="33"/>
                </a:lnTo>
                <a:lnTo>
                  <a:pt x="75" y="34"/>
                </a:lnTo>
                <a:lnTo>
                  <a:pt x="74" y="34"/>
                </a:lnTo>
                <a:lnTo>
                  <a:pt x="74" y="35"/>
                </a:lnTo>
                <a:lnTo>
                  <a:pt x="73" y="35"/>
                </a:lnTo>
                <a:lnTo>
                  <a:pt x="71" y="35"/>
                </a:lnTo>
                <a:lnTo>
                  <a:pt x="71" y="37"/>
                </a:lnTo>
                <a:lnTo>
                  <a:pt x="70" y="37"/>
                </a:lnTo>
                <a:lnTo>
                  <a:pt x="69" y="37"/>
                </a:lnTo>
                <a:lnTo>
                  <a:pt x="70" y="37"/>
                </a:lnTo>
                <a:lnTo>
                  <a:pt x="71" y="37"/>
                </a:lnTo>
                <a:lnTo>
                  <a:pt x="71" y="38"/>
                </a:lnTo>
                <a:lnTo>
                  <a:pt x="73" y="38"/>
                </a:lnTo>
                <a:lnTo>
                  <a:pt x="73" y="37"/>
                </a:lnTo>
                <a:lnTo>
                  <a:pt x="74" y="37"/>
                </a:lnTo>
                <a:lnTo>
                  <a:pt x="75" y="35"/>
                </a:lnTo>
                <a:lnTo>
                  <a:pt x="76" y="35"/>
                </a:lnTo>
                <a:lnTo>
                  <a:pt x="78" y="35"/>
                </a:lnTo>
                <a:lnTo>
                  <a:pt x="78" y="34"/>
                </a:lnTo>
                <a:lnTo>
                  <a:pt x="79" y="34"/>
                </a:lnTo>
                <a:lnTo>
                  <a:pt x="79" y="33"/>
                </a:lnTo>
                <a:lnTo>
                  <a:pt x="80" y="33"/>
                </a:lnTo>
                <a:lnTo>
                  <a:pt x="79" y="34"/>
                </a:lnTo>
                <a:lnTo>
                  <a:pt x="79" y="35"/>
                </a:lnTo>
                <a:lnTo>
                  <a:pt x="80" y="35"/>
                </a:lnTo>
                <a:lnTo>
                  <a:pt x="79" y="35"/>
                </a:lnTo>
                <a:lnTo>
                  <a:pt x="80" y="35"/>
                </a:lnTo>
                <a:lnTo>
                  <a:pt x="80" y="37"/>
                </a:lnTo>
                <a:lnTo>
                  <a:pt x="80" y="38"/>
                </a:lnTo>
                <a:lnTo>
                  <a:pt x="79" y="38"/>
                </a:lnTo>
                <a:lnTo>
                  <a:pt x="79" y="39"/>
                </a:lnTo>
                <a:lnTo>
                  <a:pt x="80" y="39"/>
                </a:lnTo>
                <a:lnTo>
                  <a:pt x="79" y="39"/>
                </a:lnTo>
                <a:lnTo>
                  <a:pt x="80" y="39"/>
                </a:lnTo>
                <a:lnTo>
                  <a:pt x="80" y="38"/>
                </a:lnTo>
                <a:lnTo>
                  <a:pt x="81" y="38"/>
                </a:lnTo>
                <a:lnTo>
                  <a:pt x="81" y="39"/>
                </a:lnTo>
                <a:lnTo>
                  <a:pt x="83" y="39"/>
                </a:lnTo>
                <a:lnTo>
                  <a:pt x="83" y="38"/>
                </a:lnTo>
                <a:lnTo>
                  <a:pt x="83" y="39"/>
                </a:lnTo>
                <a:lnTo>
                  <a:pt x="83" y="38"/>
                </a:lnTo>
                <a:lnTo>
                  <a:pt x="84" y="38"/>
                </a:lnTo>
                <a:lnTo>
                  <a:pt x="85" y="38"/>
                </a:lnTo>
                <a:lnTo>
                  <a:pt x="85" y="39"/>
                </a:lnTo>
                <a:lnTo>
                  <a:pt x="84" y="39"/>
                </a:lnTo>
                <a:lnTo>
                  <a:pt x="85" y="39"/>
                </a:lnTo>
                <a:lnTo>
                  <a:pt x="84" y="39"/>
                </a:lnTo>
                <a:lnTo>
                  <a:pt x="85" y="39"/>
                </a:lnTo>
                <a:lnTo>
                  <a:pt x="85" y="38"/>
                </a:lnTo>
                <a:lnTo>
                  <a:pt x="85" y="39"/>
                </a:lnTo>
                <a:lnTo>
                  <a:pt x="85" y="38"/>
                </a:lnTo>
                <a:lnTo>
                  <a:pt x="85" y="39"/>
                </a:lnTo>
                <a:lnTo>
                  <a:pt x="87" y="39"/>
                </a:lnTo>
                <a:lnTo>
                  <a:pt x="85" y="38"/>
                </a:lnTo>
                <a:lnTo>
                  <a:pt x="87" y="38"/>
                </a:lnTo>
                <a:lnTo>
                  <a:pt x="88" y="38"/>
                </a:lnTo>
                <a:lnTo>
                  <a:pt x="88" y="39"/>
                </a:lnTo>
                <a:lnTo>
                  <a:pt x="87" y="39"/>
                </a:lnTo>
                <a:lnTo>
                  <a:pt x="87" y="41"/>
                </a:lnTo>
                <a:lnTo>
                  <a:pt x="87" y="42"/>
                </a:lnTo>
                <a:lnTo>
                  <a:pt x="87" y="43"/>
                </a:lnTo>
                <a:lnTo>
                  <a:pt x="85" y="43"/>
                </a:lnTo>
                <a:lnTo>
                  <a:pt x="87" y="43"/>
                </a:lnTo>
                <a:lnTo>
                  <a:pt x="87" y="42"/>
                </a:lnTo>
                <a:lnTo>
                  <a:pt x="87" y="41"/>
                </a:lnTo>
                <a:lnTo>
                  <a:pt x="88" y="41"/>
                </a:lnTo>
                <a:lnTo>
                  <a:pt x="88" y="39"/>
                </a:lnTo>
                <a:lnTo>
                  <a:pt x="89" y="38"/>
                </a:lnTo>
                <a:lnTo>
                  <a:pt x="89" y="37"/>
                </a:lnTo>
                <a:lnTo>
                  <a:pt x="90" y="37"/>
                </a:lnTo>
                <a:lnTo>
                  <a:pt x="90" y="38"/>
                </a:lnTo>
                <a:lnTo>
                  <a:pt x="89" y="38"/>
                </a:lnTo>
                <a:lnTo>
                  <a:pt x="90" y="38"/>
                </a:lnTo>
                <a:lnTo>
                  <a:pt x="90" y="37"/>
                </a:lnTo>
                <a:lnTo>
                  <a:pt x="92" y="37"/>
                </a:lnTo>
                <a:lnTo>
                  <a:pt x="92" y="35"/>
                </a:lnTo>
                <a:lnTo>
                  <a:pt x="92" y="37"/>
                </a:lnTo>
                <a:lnTo>
                  <a:pt x="93" y="37"/>
                </a:lnTo>
                <a:lnTo>
                  <a:pt x="92" y="37"/>
                </a:lnTo>
                <a:lnTo>
                  <a:pt x="93" y="37"/>
                </a:lnTo>
                <a:lnTo>
                  <a:pt x="92" y="37"/>
                </a:lnTo>
                <a:lnTo>
                  <a:pt x="92" y="35"/>
                </a:lnTo>
                <a:lnTo>
                  <a:pt x="93" y="35"/>
                </a:lnTo>
                <a:lnTo>
                  <a:pt x="93" y="34"/>
                </a:lnTo>
                <a:lnTo>
                  <a:pt x="94" y="34"/>
                </a:lnTo>
                <a:lnTo>
                  <a:pt x="93" y="34"/>
                </a:lnTo>
                <a:lnTo>
                  <a:pt x="94" y="34"/>
                </a:lnTo>
                <a:lnTo>
                  <a:pt x="94" y="33"/>
                </a:lnTo>
                <a:lnTo>
                  <a:pt x="94" y="32"/>
                </a:lnTo>
                <a:lnTo>
                  <a:pt x="95" y="33"/>
                </a:lnTo>
                <a:lnTo>
                  <a:pt x="95" y="32"/>
                </a:lnTo>
                <a:lnTo>
                  <a:pt x="97" y="32"/>
                </a:lnTo>
                <a:lnTo>
                  <a:pt x="97" y="33"/>
                </a:lnTo>
                <a:lnTo>
                  <a:pt x="97" y="32"/>
                </a:lnTo>
                <a:lnTo>
                  <a:pt x="98" y="32"/>
                </a:lnTo>
                <a:lnTo>
                  <a:pt x="98" y="33"/>
                </a:lnTo>
                <a:lnTo>
                  <a:pt x="98" y="32"/>
                </a:lnTo>
                <a:lnTo>
                  <a:pt x="99" y="32"/>
                </a:lnTo>
                <a:lnTo>
                  <a:pt x="99" y="33"/>
                </a:lnTo>
                <a:lnTo>
                  <a:pt x="99" y="32"/>
                </a:lnTo>
                <a:lnTo>
                  <a:pt x="99" y="33"/>
                </a:lnTo>
                <a:lnTo>
                  <a:pt x="99" y="32"/>
                </a:lnTo>
                <a:lnTo>
                  <a:pt x="101" y="32"/>
                </a:lnTo>
                <a:lnTo>
                  <a:pt x="99" y="32"/>
                </a:lnTo>
                <a:lnTo>
                  <a:pt x="101" y="32"/>
                </a:lnTo>
                <a:lnTo>
                  <a:pt x="99" y="32"/>
                </a:lnTo>
                <a:lnTo>
                  <a:pt x="99" y="33"/>
                </a:lnTo>
                <a:lnTo>
                  <a:pt x="101" y="33"/>
                </a:lnTo>
                <a:lnTo>
                  <a:pt x="99" y="33"/>
                </a:lnTo>
                <a:lnTo>
                  <a:pt x="101" y="33"/>
                </a:lnTo>
                <a:lnTo>
                  <a:pt x="101" y="32"/>
                </a:lnTo>
                <a:lnTo>
                  <a:pt x="101" y="33"/>
                </a:lnTo>
                <a:lnTo>
                  <a:pt x="102" y="32"/>
                </a:lnTo>
                <a:lnTo>
                  <a:pt x="102" y="33"/>
                </a:lnTo>
                <a:lnTo>
                  <a:pt x="103" y="33"/>
                </a:lnTo>
                <a:lnTo>
                  <a:pt x="102" y="33"/>
                </a:lnTo>
                <a:lnTo>
                  <a:pt x="102" y="34"/>
                </a:lnTo>
                <a:lnTo>
                  <a:pt x="102" y="33"/>
                </a:lnTo>
                <a:lnTo>
                  <a:pt x="103" y="33"/>
                </a:lnTo>
                <a:lnTo>
                  <a:pt x="103" y="34"/>
                </a:lnTo>
                <a:lnTo>
                  <a:pt x="103" y="33"/>
                </a:lnTo>
                <a:lnTo>
                  <a:pt x="103" y="34"/>
                </a:lnTo>
                <a:lnTo>
                  <a:pt x="104" y="34"/>
                </a:lnTo>
                <a:lnTo>
                  <a:pt x="104" y="33"/>
                </a:lnTo>
                <a:lnTo>
                  <a:pt x="104" y="34"/>
                </a:lnTo>
                <a:lnTo>
                  <a:pt x="106" y="34"/>
                </a:lnTo>
                <a:lnTo>
                  <a:pt x="104" y="34"/>
                </a:lnTo>
                <a:lnTo>
                  <a:pt x="106" y="34"/>
                </a:lnTo>
                <a:lnTo>
                  <a:pt x="106" y="35"/>
                </a:lnTo>
                <a:lnTo>
                  <a:pt x="106" y="34"/>
                </a:lnTo>
                <a:lnTo>
                  <a:pt x="106" y="35"/>
                </a:lnTo>
                <a:lnTo>
                  <a:pt x="106" y="34"/>
                </a:lnTo>
                <a:lnTo>
                  <a:pt x="106" y="35"/>
                </a:lnTo>
                <a:lnTo>
                  <a:pt x="106" y="34"/>
                </a:lnTo>
                <a:lnTo>
                  <a:pt x="107" y="34"/>
                </a:lnTo>
                <a:lnTo>
                  <a:pt x="106" y="34"/>
                </a:lnTo>
                <a:lnTo>
                  <a:pt x="106" y="35"/>
                </a:lnTo>
                <a:lnTo>
                  <a:pt x="107" y="34"/>
                </a:lnTo>
                <a:lnTo>
                  <a:pt x="107" y="35"/>
                </a:lnTo>
                <a:lnTo>
                  <a:pt x="107" y="34"/>
                </a:lnTo>
                <a:lnTo>
                  <a:pt x="107" y="35"/>
                </a:lnTo>
                <a:lnTo>
                  <a:pt x="108" y="35"/>
                </a:lnTo>
                <a:lnTo>
                  <a:pt x="107" y="35"/>
                </a:lnTo>
                <a:lnTo>
                  <a:pt x="108" y="35"/>
                </a:lnTo>
                <a:lnTo>
                  <a:pt x="109" y="35"/>
                </a:lnTo>
                <a:lnTo>
                  <a:pt x="108" y="35"/>
                </a:lnTo>
                <a:lnTo>
                  <a:pt x="109" y="35"/>
                </a:lnTo>
                <a:lnTo>
                  <a:pt x="108" y="35"/>
                </a:lnTo>
                <a:lnTo>
                  <a:pt x="108" y="37"/>
                </a:lnTo>
                <a:lnTo>
                  <a:pt x="109" y="35"/>
                </a:lnTo>
                <a:lnTo>
                  <a:pt x="109" y="37"/>
                </a:lnTo>
                <a:lnTo>
                  <a:pt x="109" y="35"/>
                </a:lnTo>
                <a:lnTo>
                  <a:pt x="109" y="37"/>
                </a:lnTo>
                <a:lnTo>
                  <a:pt x="109" y="38"/>
                </a:lnTo>
                <a:lnTo>
                  <a:pt x="109" y="37"/>
                </a:lnTo>
                <a:lnTo>
                  <a:pt x="111" y="37"/>
                </a:lnTo>
                <a:lnTo>
                  <a:pt x="111" y="35"/>
                </a:lnTo>
                <a:lnTo>
                  <a:pt x="111" y="37"/>
                </a:lnTo>
                <a:lnTo>
                  <a:pt x="112" y="37"/>
                </a:lnTo>
                <a:lnTo>
                  <a:pt x="112" y="35"/>
                </a:lnTo>
                <a:lnTo>
                  <a:pt x="112" y="37"/>
                </a:lnTo>
                <a:lnTo>
                  <a:pt x="112" y="38"/>
                </a:lnTo>
                <a:lnTo>
                  <a:pt x="113" y="38"/>
                </a:lnTo>
                <a:lnTo>
                  <a:pt x="112" y="38"/>
                </a:lnTo>
                <a:lnTo>
                  <a:pt x="113" y="38"/>
                </a:lnTo>
                <a:lnTo>
                  <a:pt x="113" y="39"/>
                </a:lnTo>
                <a:lnTo>
                  <a:pt x="115" y="39"/>
                </a:lnTo>
                <a:lnTo>
                  <a:pt x="113" y="39"/>
                </a:lnTo>
                <a:lnTo>
                  <a:pt x="115" y="39"/>
                </a:lnTo>
                <a:lnTo>
                  <a:pt x="113" y="39"/>
                </a:lnTo>
                <a:lnTo>
                  <a:pt x="113" y="41"/>
                </a:lnTo>
                <a:lnTo>
                  <a:pt x="112" y="41"/>
                </a:lnTo>
                <a:lnTo>
                  <a:pt x="113" y="41"/>
                </a:lnTo>
                <a:lnTo>
                  <a:pt x="113" y="42"/>
                </a:lnTo>
                <a:lnTo>
                  <a:pt x="113" y="41"/>
                </a:lnTo>
                <a:lnTo>
                  <a:pt x="113" y="42"/>
                </a:lnTo>
                <a:lnTo>
                  <a:pt x="113" y="41"/>
                </a:lnTo>
                <a:lnTo>
                  <a:pt x="115" y="41"/>
                </a:lnTo>
                <a:lnTo>
                  <a:pt x="115" y="42"/>
                </a:lnTo>
                <a:lnTo>
                  <a:pt x="113" y="42"/>
                </a:lnTo>
                <a:lnTo>
                  <a:pt x="113" y="41"/>
                </a:lnTo>
                <a:lnTo>
                  <a:pt x="113" y="42"/>
                </a:lnTo>
                <a:lnTo>
                  <a:pt x="113" y="43"/>
                </a:lnTo>
                <a:lnTo>
                  <a:pt x="113" y="42"/>
                </a:lnTo>
                <a:lnTo>
                  <a:pt x="113" y="43"/>
                </a:lnTo>
                <a:lnTo>
                  <a:pt x="113" y="44"/>
                </a:lnTo>
                <a:lnTo>
                  <a:pt x="113" y="46"/>
                </a:lnTo>
                <a:lnTo>
                  <a:pt x="112" y="46"/>
                </a:lnTo>
                <a:lnTo>
                  <a:pt x="113" y="46"/>
                </a:lnTo>
                <a:lnTo>
                  <a:pt x="113" y="44"/>
                </a:lnTo>
                <a:lnTo>
                  <a:pt x="115" y="44"/>
                </a:lnTo>
                <a:lnTo>
                  <a:pt x="115" y="43"/>
                </a:lnTo>
                <a:lnTo>
                  <a:pt x="115" y="42"/>
                </a:lnTo>
                <a:lnTo>
                  <a:pt x="116" y="42"/>
                </a:lnTo>
                <a:lnTo>
                  <a:pt x="117" y="42"/>
                </a:lnTo>
                <a:lnTo>
                  <a:pt x="116" y="42"/>
                </a:lnTo>
                <a:lnTo>
                  <a:pt x="116" y="43"/>
                </a:lnTo>
                <a:lnTo>
                  <a:pt x="115" y="43"/>
                </a:lnTo>
                <a:lnTo>
                  <a:pt x="116" y="43"/>
                </a:lnTo>
                <a:lnTo>
                  <a:pt x="116" y="44"/>
                </a:lnTo>
                <a:lnTo>
                  <a:pt x="116" y="43"/>
                </a:lnTo>
                <a:lnTo>
                  <a:pt x="117" y="43"/>
                </a:lnTo>
                <a:lnTo>
                  <a:pt x="117" y="42"/>
                </a:lnTo>
                <a:lnTo>
                  <a:pt x="117" y="43"/>
                </a:lnTo>
                <a:lnTo>
                  <a:pt x="117" y="42"/>
                </a:lnTo>
                <a:lnTo>
                  <a:pt x="118" y="42"/>
                </a:lnTo>
                <a:lnTo>
                  <a:pt x="120" y="42"/>
                </a:lnTo>
                <a:lnTo>
                  <a:pt x="118" y="42"/>
                </a:lnTo>
                <a:lnTo>
                  <a:pt x="120" y="42"/>
                </a:lnTo>
                <a:lnTo>
                  <a:pt x="120" y="41"/>
                </a:lnTo>
                <a:lnTo>
                  <a:pt x="121" y="41"/>
                </a:lnTo>
                <a:lnTo>
                  <a:pt x="121" y="42"/>
                </a:lnTo>
                <a:lnTo>
                  <a:pt x="122" y="42"/>
                </a:lnTo>
                <a:lnTo>
                  <a:pt x="123" y="42"/>
                </a:lnTo>
                <a:lnTo>
                  <a:pt x="123" y="43"/>
                </a:lnTo>
                <a:lnTo>
                  <a:pt x="125" y="43"/>
                </a:lnTo>
                <a:lnTo>
                  <a:pt x="126" y="43"/>
                </a:lnTo>
                <a:lnTo>
                  <a:pt x="127" y="43"/>
                </a:lnTo>
                <a:lnTo>
                  <a:pt x="129" y="43"/>
                </a:lnTo>
                <a:lnTo>
                  <a:pt x="130" y="44"/>
                </a:lnTo>
                <a:lnTo>
                  <a:pt x="129" y="44"/>
                </a:lnTo>
                <a:lnTo>
                  <a:pt x="130" y="44"/>
                </a:lnTo>
                <a:lnTo>
                  <a:pt x="131" y="44"/>
                </a:lnTo>
                <a:lnTo>
                  <a:pt x="130" y="44"/>
                </a:lnTo>
                <a:lnTo>
                  <a:pt x="131" y="44"/>
                </a:lnTo>
                <a:lnTo>
                  <a:pt x="132" y="44"/>
                </a:lnTo>
                <a:lnTo>
                  <a:pt x="134" y="44"/>
                </a:lnTo>
                <a:lnTo>
                  <a:pt x="135" y="43"/>
                </a:lnTo>
                <a:lnTo>
                  <a:pt x="136" y="43"/>
                </a:lnTo>
                <a:lnTo>
                  <a:pt x="138" y="43"/>
                </a:lnTo>
                <a:lnTo>
                  <a:pt x="138" y="44"/>
                </a:lnTo>
                <a:lnTo>
                  <a:pt x="138" y="43"/>
                </a:lnTo>
                <a:lnTo>
                  <a:pt x="138" y="44"/>
                </a:lnTo>
                <a:lnTo>
                  <a:pt x="139" y="44"/>
                </a:lnTo>
                <a:lnTo>
                  <a:pt x="140" y="44"/>
                </a:lnTo>
                <a:lnTo>
                  <a:pt x="141" y="46"/>
                </a:lnTo>
                <a:lnTo>
                  <a:pt x="143" y="46"/>
                </a:lnTo>
                <a:lnTo>
                  <a:pt x="143" y="47"/>
                </a:lnTo>
                <a:lnTo>
                  <a:pt x="144" y="47"/>
                </a:lnTo>
                <a:lnTo>
                  <a:pt x="145" y="47"/>
                </a:lnTo>
                <a:lnTo>
                  <a:pt x="145" y="48"/>
                </a:lnTo>
                <a:lnTo>
                  <a:pt x="146" y="48"/>
                </a:lnTo>
                <a:lnTo>
                  <a:pt x="148" y="49"/>
                </a:lnTo>
                <a:lnTo>
                  <a:pt x="148" y="51"/>
                </a:lnTo>
                <a:lnTo>
                  <a:pt x="149" y="51"/>
                </a:lnTo>
                <a:lnTo>
                  <a:pt x="150" y="52"/>
                </a:lnTo>
                <a:lnTo>
                  <a:pt x="150" y="53"/>
                </a:lnTo>
                <a:lnTo>
                  <a:pt x="152" y="53"/>
                </a:lnTo>
                <a:lnTo>
                  <a:pt x="153" y="53"/>
                </a:lnTo>
                <a:lnTo>
                  <a:pt x="153" y="55"/>
                </a:lnTo>
                <a:lnTo>
                  <a:pt x="154" y="55"/>
                </a:lnTo>
                <a:lnTo>
                  <a:pt x="155" y="55"/>
                </a:lnTo>
                <a:lnTo>
                  <a:pt x="155" y="56"/>
                </a:lnTo>
                <a:lnTo>
                  <a:pt x="157" y="56"/>
                </a:lnTo>
                <a:lnTo>
                  <a:pt x="158" y="56"/>
                </a:lnTo>
                <a:lnTo>
                  <a:pt x="157" y="56"/>
                </a:lnTo>
                <a:lnTo>
                  <a:pt x="158" y="56"/>
                </a:lnTo>
                <a:lnTo>
                  <a:pt x="159" y="56"/>
                </a:lnTo>
                <a:lnTo>
                  <a:pt x="160" y="56"/>
                </a:lnTo>
                <a:lnTo>
                  <a:pt x="162" y="56"/>
                </a:lnTo>
                <a:lnTo>
                  <a:pt x="163" y="56"/>
                </a:lnTo>
                <a:lnTo>
                  <a:pt x="163" y="57"/>
                </a:lnTo>
                <a:lnTo>
                  <a:pt x="164" y="57"/>
                </a:lnTo>
                <a:lnTo>
                  <a:pt x="164" y="58"/>
                </a:lnTo>
                <a:lnTo>
                  <a:pt x="164" y="60"/>
                </a:lnTo>
                <a:lnTo>
                  <a:pt x="164" y="61"/>
                </a:lnTo>
                <a:lnTo>
                  <a:pt x="166" y="61"/>
                </a:lnTo>
                <a:lnTo>
                  <a:pt x="166" y="62"/>
                </a:lnTo>
                <a:lnTo>
                  <a:pt x="164" y="62"/>
                </a:lnTo>
                <a:lnTo>
                  <a:pt x="166" y="62"/>
                </a:lnTo>
                <a:lnTo>
                  <a:pt x="166" y="63"/>
                </a:lnTo>
                <a:lnTo>
                  <a:pt x="166" y="65"/>
                </a:lnTo>
                <a:lnTo>
                  <a:pt x="166" y="66"/>
                </a:lnTo>
                <a:lnTo>
                  <a:pt x="167" y="66"/>
                </a:lnTo>
                <a:lnTo>
                  <a:pt x="167" y="67"/>
                </a:lnTo>
                <a:lnTo>
                  <a:pt x="166" y="67"/>
                </a:lnTo>
                <a:lnTo>
                  <a:pt x="167" y="67"/>
                </a:lnTo>
                <a:lnTo>
                  <a:pt x="167" y="66"/>
                </a:lnTo>
                <a:lnTo>
                  <a:pt x="167" y="67"/>
                </a:lnTo>
                <a:lnTo>
                  <a:pt x="167" y="69"/>
                </a:lnTo>
                <a:lnTo>
                  <a:pt x="167" y="70"/>
                </a:lnTo>
                <a:lnTo>
                  <a:pt x="166" y="70"/>
                </a:lnTo>
                <a:lnTo>
                  <a:pt x="167" y="70"/>
                </a:lnTo>
                <a:lnTo>
                  <a:pt x="166" y="70"/>
                </a:lnTo>
                <a:lnTo>
                  <a:pt x="167" y="70"/>
                </a:lnTo>
                <a:lnTo>
                  <a:pt x="167" y="71"/>
                </a:lnTo>
                <a:lnTo>
                  <a:pt x="167" y="72"/>
                </a:lnTo>
                <a:lnTo>
                  <a:pt x="166" y="72"/>
                </a:lnTo>
                <a:lnTo>
                  <a:pt x="167" y="72"/>
                </a:lnTo>
                <a:lnTo>
                  <a:pt x="166" y="72"/>
                </a:lnTo>
                <a:lnTo>
                  <a:pt x="166" y="74"/>
                </a:lnTo>
                <a:lnTo>
                  <a:pt x="166" y="75"/>
                </a:lnTo>
                <a:lnTo>
                  <a:pt x="166" y="76"/>
                </a:lnTo>
                <a:lnTo>
                  <a:pt x="164" y="76"/>
                </a:lnTo>
                <a:lnTo>
                  <a:pt x="164" y="77"/>
                </a:lnTo>
                <a:lnTo>
                  <a:pt x="164" y="79"/>
                </a:lnTo>
                <a:lnTo>
                  <a:pt x="163" y="79"/>
                </a:lnTo>
                <a:lnTo>
                  <a:pt x="163" y="80"/>
                </a:lnTo>
                <a:lnTo>
                  <a:pt x="162" y="80"/>
                </a:lnTo>
                <a:lnTo>
                  <a:pt x="162" y="81"/>
                </a:lnTo>
                <a:lnTo>
                  <a:pt x="162" y="80"/>
                </a:lnTo>
                <a:lnTo>
                  <a:pt x="162" y="81"/>
                </a:lnTo>
                <a:lnTo>
                  <a:pt x="160" y="81"/>
                </a:lnTo>
                <a:lnTo>
                  <a:pt x="162" y="81"/>
                </a:lnTo>
                <a:lnTo>
                  <a:pt x="160" y="81"/>
                </a:lnTo>
                <a:lnTo>
                  <a:pt x="160" y="83"/>
                </a:lnTo>
                <a:lnTo>
                  <a:pt x="160" y="84"/>
                </a:lnTo>
                <a:lnTo>
                  <a:pt x="159" y="84"/>
                </a:lnTo>
                <a:lnTo>
                  <a:pt x="159" y="85"/>
                </a:lnTo>
                <a:lnTo>
                  <a:pt x="158" y="85"/>
                </a:lnTo>
                <a:lnTo>
                  <a:pt x="158" y="86"/>
                </a:lnTo>
                <a:lnTo>
                  <a:pt x="157" y="86"/>
                </a:lnTo>
                <a:lnTo>
                  <a:pt x="155" y="88"/>
                </a:lnTo>
                <a:lnTo>
                  <a:pt x="154" y="88"/>
                </a:lnTo>
                <a:lnTo>
                  <a:pt x="154" y="89"/>
                </a:lnTo>
                <a:lnTo>
                  <a:pt x="153" y="89"/>
                </a:lnTo>
                <a:lnTo>
                  <a:pt x="154" y="89"/>
                </a:lnTo>
                <a:lnTo>
                  <a:pt x="154" y="90"/>
                </a:lnTo>
                <a:lnTo>
                  <a:pt x="153" y="90"/>
                </a:lnTo>
                <a:lnTo>
                  <a:pt x="153" y="91"/>
                </a:lnTo>
                <a:lnTo>
                  <a:pt x="153" y="90"/>
                </a:lnTo>
                <a:lnTo>
                  <a:pt x="153" y="89"/>
                </a:lnTo>
                <a:lnTo>
                  <a:pt x="153" y="90"/>
                </a:lnTo>
                <a:lnTo>
                  <a:pt x="153" y="89"/>
                </a:lnTo>
                <a:lnTo>
                  <a:pt x="153" y="90"/>
                </a:lnTo>
                <a:lnTo>
                  <a:pt x="153" y="91"/>
                </a:lnTo>
                <a:lnTo>
                  <a:pt x="152" y="91"/>
                </a:lnTo>
                <a:lnTo>
                  <a:pt x="153" y="91"/>
                </a:lnTo>
                <a:lnTo>
                  <a:pt x="152" y="93"/>
                </a:lnTo>
                <a:lnTo>
                  <a:pt x="152" y="94"/>
                </a:lnTo>
                <a:lnTo>
                  <a:pt x="150" y="95"/>
                </a:lnTo>
                <a:lnTo>
                  <a:pt x="150" y="97"/>
                </a:lnTo>
                <a:lnTo>
                  <a:pt x="149" y="97"/>
                </a:lnTo>
                <a:lnTo>
                  <a:pt x="149" y="98"/>
                </a:lnTo>
                <a:lnTo>
                  <a:pt x="148" y="99"/>
                </a:lnTo>
                <a:lnTo>
                  <a:pt x="146" y="99"/>
                </a:lnTo>
                <a:lnTo>
                  <a:pt x="146" y="98"/>
                </a:lnTo>
                <a:lnTo>
                  <a:pt x="145" y="98"/>
                </a:lnTo>
                <a:lnTo>
                  <a:pt x="145" y="97"/>
                </a:lnTo>
                <a:lnTo>
                  <a:pt x="145" y="98"/>
                </a:lnTo>
                <a:lnTo>
                  <a:pt x="145" y="99"/>
                </a:lnTo>
                <a:lnTo>
                  <a:pt x="145" y="98"/>
                </a:lnTo>
                <a:lnTo>
                  <a:pt x="144" y="98"/>
                </a:lnTo>
                <a:lnTo>
                  <a:pt x="145" y="98"/>
                </a:lnTo>
                <a:lnTo>
                  <a:pt x="144" y="98"/>
                </a:lnTo>
                <a:lnTo>
                  <a:pt x="145" y="98"/>
                </a:lnTo>
                <a:lnTo>
                  <a:pt x="145" y="99"/>
                </a:lnTo>
                <a:lnTo>
                  <a:pt x="145" y="100"/>
                </a:lnTo>
                <a:lnTo>
                  <a:pt x="144" y="100"/>
                </a:lnTo>
                <a:lnTo>
                  <a:pt x="145" y="100"/>
                </a:lnTo>
                <a:lnTo>
                  <a:pt x="144" y="100"/>
                </a:lnTo>
                <a:lnTo>
                  <a:pt x="144" y="102"/>
                </a:lnTo>
                <a:lnTo>
                  <a:pt x="144" y="103"/>
                </a:lnTo>
                <a:lnTo>
                  <a:pt x="143" y="103"/>
                </a:lnTo>
                <a:lnTo>
                  <a:pt x="144" y="103"/>
                </a:lnTo>
                <a:lnTo>
                  <a:pt x="144" y="102"/>
                </a:lnTo>
                <a:lnTo>
                  <a:pt x="144" y="103"/>
                </a:lnTo>
                <a:lnTo>
                  <a:pt x="144" y="104"/>
                </a:lnTo>
                <a:lnTo>
                  <a:pt x="144" y="103"/>
                </a:lnTo>
                <a:lnTo>
                  <a:pt x="143" y="103"/>
                </a:lnTo>
                <a:lnTo>
                  <a:pt x="143" y="104"/>
                </a:lnTo>
                <a:lnTo>
                  <a:pt x="144" y="104"/>
                </a:lnTo>
                <a:lnTo>
                  <a:pt x="143" y="104"/>
                </a:lnTo>
                <a:lnTo>
                  <a:pt x="144" y="104"/>
                </a:lnTo>
                <a:lnTo>
                  <a:pt x="144" y="106"/>
                </a:lnTo>
                <a:lnTo>
                  <a:pt x="144" y="107"/>
                </a:lnTo>
                <a:lnTo>
                  <a:pt x="144" y="106"/>
                </a:lnTo>
                <a:lnTo>
                  <a:pt x="144" y="104"/>
                </a:lnTo>
                <a:lnTo>
                  <a:pt x="144" y="106"/>
                </a:lnTo>
                <a:lnTo>
                  <a:pt x="144" y="107"/>
                </a:lnTo>
                <a:lnTo>
                  <a:pt x="144" y="108"/>
                </a:lnTo>
                <a:lnTo>
                  <a:pt x="144" y="109"/>
                </a:lnTo>
                <a:lnTo>
                  <a:pt x="144" y="111"/>
                </a:lnTo>
                <a:lnTo>
                  <a:pt x="144" y="112"/>
                </a:lnTo>
                <a:lnTo>
                  <a:pt x="144" y="113"/>
                </a:lnTo>
                <a:lnTo>
                  <a:pt x="144" y="114"/>
                </a:lnTo>
                <a:lnTo>
                  <a:pt x="144" y="116"/>
                </a:lnTo>
                <a:lnTo>
                  <a:pt x="145" y="116"/>
                </a:lnTo>
                <a:lnTo>
                  <a:pt x="144" y="116"/>
                </a:lnTo>
                <a:lnTo>
                  <a:pt x="144" y="117"/>
                </a:lnTo>
                <a:lnTo>
                  <a:pt x="144" y="118"/>
                </a:lnTo>
                <a:lnTo>
                  <a:pt x="144" y="120"/>
                </a:lnTo>
                <a:lnTo>
                  <a:pt x="144" y="121"/>
                </a:lnTo>
                <a:lnTo>
                  <a:pt x="143" y="121"/>
                </a:lnTo>
                <a:lnTo>
                  <a:pt x="143" y="122"/>
                </a:lnTo>
                <a:lnTo>
                  <a:pt x="143" y="123"/>
                </a:lnTo>
                <a:lnTo>
                  <a:pt x="143" y="125"/>
                </a:lnTo>
                <a:lnTo>
                  <a:pt x="143" y="126"/>
                </a:lnTo>
                <a:lnTo>
                  <a:pt x="143" y="127"/>
                </a:lnTo>
                <a:lnTo>
                  <a:pt x="141" y="127"/>
                </a:lnTo>
                <a:lnTo>
                  <a:pt x="141" y="128"/>
                </a:lnTo>
                <a:lnTo>
                  <a:pt x="140" y="128"/>
                </a:lnTo>
                <a:lnTo>
                  <a:pt x="140" y="130"/>
                </a:lnTo>
                <a:lnTo>
                  <a:pt x="140" y="131"/>
                </a:lnTo>
                <a:lnTo>
                  <a:pt x="140" y="132"/>
                </a:lnTo>
                <a:lnTo>
                  <a:pt x="140" y="134"/>
                </a:lnTo>
                <a:lnTo>
                  <a:pt x="140" y="135"/>
                </a:lnTo>
                <a:lnTo>
                  <a:pt x="140" y="136"/>
                </a:lnTo>
                <a:lnTo>
                  <a:pt x="140" y="137"/>
                </a:lnTo>
                <a:lnTo>
                  <a:pt x="139" y="137"/>
                </a:lnTo>
                <a:lnTo>
                  <a:pt x="138" y="139"/>
                </a:lnTo>
                <a:lnTo>
                  <a:pt x="138" y="140"/>
                </a:lnTo>
                <a:lnTo>
                  <a:pt x="138" y="141"/>
                </a:lnTo>
                <a:lnTo>
                  <a:pt x="136" y="141"/>
                </a:lnTo>
                <a:lnTo>
                  <a:pt x="138" y="141"/>
                </a:lnTo>
                <a:lnTo>
                  <a:pt x="136" y="141"/>
                </a:lnTo>
                <a:lnTo>
                  <a:pt x="136" y="142"/>
                </a:lnTo>
                <a:lnTo>
                  <a:pt x="136" y="144"/>
                </a:lnTo>
                <a:lnTo>
                  <a:pt x="135" y="144"/>
                </a:lnTo>
                <a:lnTo>
                  <a:pt x="134" y="144"/>
                </a:lnTo>
                <a:lnTo>
                  <a:pt x="134" y="145"/>
                </a:lnTo>
                <a:lnTo>
                  <a:pt x="134" y="146"/>
                </a:lnTo>
                <a:lnTo>
                  <a:pt x="134" y="148"/>
                </a:lnTo>
                <a:lnTo>
                  <a:pt x="132" y="148"/>
                </a:lnTo>
                <a:lnTo>
                  <a:pt x="132" y="149"/>
                </a:lnTo>
                <a:lnTo>
                  <a:pt x="132" y="150"/>
                </a:lnTo>
                <a:lnTo>
                  <a:pt x="134" y="150"/>
                </a:lnTo>
                <a:lnTo>
                  <a:pt x="134" y="151"/>
                </a:lnTo>
                <a:lnTo>
                  <a:pt x="132" y="151"/>
                </a:lnTo>
                <a:lnTo>
                  <a:pt x="131" y="151"/>
                </a:lnTo>
                <a:lnTo>
                  <a:pt x="131" y="153"/>
                </a:lnTo>
                <a:lnTo>
                  <a:pt x="130" y="153"/>
                </a:lnTo>
                <a:lnTo>
                  <a:pt x="129" y="153"/>
                </a:lnTo>
                <a:lnTo>
                  <a:pt x="129" y="154"/>
                </a:lnTo>
                <a:lnTo>
                  <a:pt x="127" y="154"/>
                </a:lnTo>
                <a:lnTo>
                  <a:pt x="127" y="155"/>
                </a:lnTo>
                <a:lnTo>
                  <a:pt x="129" y="155"/>
                </a:lnTo>
                <a:lnTo>
                  <a:pt x="127" y="155"/>
                </a:lnTo>
                <a:lnTo>
                  <a:pt x="127" y="156"/>
                </a:lnTo>
                <a:lnTo>
                  <a:pt x="126" y="156"/>
                </a:lnTo>
                <a:lnTo>
                  <a:pt x="125" y="156"/>
                </a:lnTo>
                <a:lnTo>
                  <a:pt x="123" y="156"/>
                </a:lnTo>
                <a:lnTo>
                  <a:pt x="122" y="156"/>
                </a:lnTo>
                <a:lnTo>
                  <a:pt x="121" y="156"/>
                </a:lnTo>
                <a:lnTo>
                  <a:pt x="122" y="156"/>
                </a:lnTo>
                <a:lnTo>
                  <a:pt x="121" y="156"/>
                </a:lnTo>
                <a:lnTo>
                  <a:pt x="122" y="155"/>
                </a:lnTo>
                <a:lnTo>
                  <a:pt x="121" y="155"/>
                </a:lnTo>
                <a:lnTo>
                  <a:pt x="121" y="156"/>
                </a:lnTo>
                <a:lnTo>
                  <a:pt x="120" y="156"/>
                </a:lnTo>
                <a:lnTo>
                  <a:pt x="120" y="158"/>
                </a:lnTo>
                <a:lnTo>
                  <a:pt x="118" y="158"/>
                </a:lnTo>
                <a:lnTo>
                  <a:pt x="117" y="158"/>
                </a:lnTo>
                <a:lnTo>
                  <a:pt x="117" y="156"/>
                </a:lnTo>
                <a:lnTo>
                  <a:pt x="117" y="158"/>
                </a:lnTo>
                <a:lnTo>
                  <a:pt x="118" y="158"/>
                </a:lnTo>
                <a:lnTo>
                  <a:pt x="118" y="156"/>
                </a:lnTo>
                <a:lnTo>
                  <a:pt x="117" y="156"/>
                </a:lnTo>
                <a:lnTo>
                  <a:pt x="116" y="156"/>
                </a:lnTo>
                <a:lnTo>
                  <a:pt x="116" y="158"/>
                </a:lnTo>
                <a:lnTo>
                  <a:pt x="116" y="156"/>
                </a:lnTo>
                <a:lnTo>
                  <a:pt x="116" y="158"/>
                </a:lnTo>
                <a:lnTo>
                  <a:pt x="116" y="156"/>
                </a:lnTo>
                <a:lnTo>
                  <a:pt x="115" y="156"/>
                </a:lnTo>
                <a:lnTo>
                  <a:pt x="113" y="156"/>
                </a:lnTo>
                <a:lnTo>
                  <a:pt x="113" y="158"/>
                </a:lnTo>
                <a:lnTo>
                  <a:pt x="113" y="156"/>
                </a:lnTo>
                <a:lnTo>
                  <a:pt x="113" y="158"/>
                </a:lnTo>
                <a:lnTo>
                  <a:pt x="113" y="159"/>
                </a:lnTo>
                <a:lnTo>
                  <a:pt x="113" y="158"/>
                </a:lnTo>
                <a:lnTo>
                  <a:pt x="113" y="159"/>
                </a:lnTo>
                <a:lnTo>
                  <a:pt x="112" y="159"/>
                </a:lnTo>
                <a:lnTo>
                  <a:pt x="111" y="159"/>
                </a:lnTo>
                <a:lnTo>
                  <a:pt x="111" y="160"/>
                </a:lnTo>
                <a:lnTo>
                  <a:pt x="109" y="160"/>
                </a:lnTo>
                <a:lnTo>
                  <a:pt x="111" y="160"/>
                </a:lnTo>
                <a:lnTo>
                  <a:pt x="109" y="160"/>
                </a:lnTo>
                <a:lnTo>
                  <a:pt x="109" y="162"/>
                </a:lnTo>
                <a:lnTo>
                  <a:pt x="108" y="162"/>
                </a:lnTo>
                <a:lnTo>
                  <a:pt x="107" y="162"/>
                </a:lnTo>
                <a:lnTo>
                  <a:pt x="106" y="162"/>
                </a:lnTo>
                <a:lnTo>
                  <a:pt x="104" y="162"/>
                </a:lnTo>
                <a:lnTo>
                  <a:pt x="104" y="163"/>
                </a:lnTo>
                <a:lnTo>
                  <a:pt x="104" y="162"/>
                </a:lnTo>
                <a:lnTo>
                  <a:pt x="106" y="162"/>
                </a:lnTo>
                <a:lnTo>
                  <a:pt x="104" y="163"/>
                </a:lnTo>
                <a:lnTo>
                  <a:pt x="104" y="162"/>
                </a:lnTo>
                <a:lnTo>
                  <a:pt x="103" y="162"/>
                </a:lnTo>
                <a:lnTo>
                  <a:pt x="103" y="163"/>
                </a:lnTo>
                <a:lnTo>
                  <a:pt x="104" y="163"/>
                </a:lnTo>
                <a:lnTo>
                  <a:pt x="103" y="163"/>
                </a:lnTo>
                <a:lnTo>
                  <a:pt x="102" y="164"/>
                </a:lnTo>
                <a:lnTo>
                  <a:pt x="101" y="164"/>
                </a:lnTo>
                <a:lnTo>
                  <a:pt x="101" y="165"/>
                </a:lnTo>
                <a:lnTo>
                  <a:pt x="99" y="165"/>
                </a:lnTo>
                <a:lnTo>
                  <a:pt x="98" y="167"/>
                </a:lnTo>
                <a:lnTo>
                  <a:pt x="97" y="167"/>
                </a:lnTo>
                <a:lnTo>
                  <a:pt x="97" y="168"/>
                </a:lnTo>
                <a:lnTo>
                  <a:pt x="95" y="168"/>
                </a:lnTo>
                <a:lnTo>
                  <a:pt x="95" y="169"/>
                </a:lnTo>
                <a:lnTo>
                  <a:pt x="94" y="169"/>
                </a:lnTo>
                <a:lnTo>
                  <a:pt x="95" y="169"/>
                </a:lnTo>
                <a:lnTo>
                  <a:pt x="95" y="170"/>
                </a:lnTo>
                <a:lnTo>
                  <a:pt x="94" y="170"/>
                </a:lnTo>
                <a:lnTo>
                  <a:pt x="94" y="172"/>
                </a:lnTo>
                <a:lnTo>
                  <a:pt x="93" y="172"/>
                </a:lnTo>
                <a:lnTo>
                  <a:pt x="94" y="170"/>
                </a:lnTo>
                <a:lnTo>
                  <a:pt x="93" y="170"/>
                </a:lnTo>
                <a:lnTo>
                  <a:pt x="92" y="170"/>
                </a:lnTo>
                <a:lnTo>
                  <a:pt x="93" y="170"/>
                </a:lnTo>
                <a:lnTo>
                  <a:pt x="93" y="172"/>
                </a:lnTo>
                <a:lnTo>
                  <a:pt x="92" y="172"/>
                </a:lnTo>
                <a:lnTo>
                  <a:pt x="90" y="170"/>
                </a:lnTo>
                <a:lnTo>
                  <a:pt x="90" y="172"/>
                </a:lnTo>
                <a:lnTo>
                  <a:pt x="92" y="172"/>
                </a:lnTo>
                <a:lnTo>
                  <a:pt x="90" y="172"/>
                </a:lnTo>
                <a:lnTo>
                  <a:pt x="92" y="172"/>
                </a:lnTo>
                <a:lnTo>
                  <a:pt x="93" y="172"/>
                </a:lnTo>
                <a:lnTo>
                  <a:pt x="92" y="172"/>
                </a:lnTo>
                <a:lnTo>
                  <a:pt x="93" y="172"/>
                </a:lnTo>
                <a:lnTo>
                  <a:pt x="92" y="172"/>
                </a:lnTo>
                <a:lnTo>
                  <a:pt x="93" y="172"/>
                </a:lnTo>
                <a:lnTo>
                  <a:pt x="93" y="173"/>
                </a:lnTo>
                <a:lnTo>
                  <a:pt x="92" y="173"/>
                </a:lnTo>
                <a:lnTo>
                  <a:pt x="92" y="174"/>
                </a:lnTo>
                <a:lnTo>
                  <a:pt x="92" y="173"/>
                </a:lnTo>
                <a:lnTo>
                  <a:pt x="92" y="174"/>
                </a:lnTo>
                <a:lnTo>
                  <a:pt x="90" y="174"/>
                </a:lnTo>
                <a:lnTo>
                  <a:pt x="92" y="174"/>
                </a:lnTo>
                <a:lnTo>
                  <a:pt x="92" y="176"/>
                </a:lnTo>
                <a:lnTo>
                  <a:pt x="92" y="177"/>
                </a:lnTo>
                <a:lnTo>
                  <a:pt x="90" y="176"/>
                </a:lnTo>
                <a:lnTo>
                  <a:pt x="90" y="177"/>
                </a:lnTo>
                <a:lnTo>
                  <a:pt x="92" y="177"/>
                </a:lnTo>
                <a:lnTo>
                  <a:pt x="92" y="178"/>
                </a:lnTo>
                <a:lnTo>
                  <a:pt x="92" y="179"/>
                </a:lnTo>
                <a:lnTo>
                  <a:pt x="92" y="181"/>
                </a:lnTo>
                <a:lnTo>
                  <a:pt x="92" y="182"/>
                </a:lnTo>
                <a:lnTo>
                  <a:pt x="93" y="182"/>
                </a:lnTo>
                <a:lnTo>
                  <a:pt x="92" y="182"/>
                </a:lnTo>
                <a:lnTo>
                  <a:pt x="92" y="183"/>
                </a:lnTo>
                <a:lnTo>
                  <a:pt x="92" y="184"/>
                </a:lnTo>
                <a:lnTo>
                  <a:pt x="92" y="186"/>
                </a:lnTo>
                <a:lnTo>
                  <a:pt x="92" y="187"/>
                </a:lnTo>
                <a:lnTo>
                  <a:pt x="92" y="188"/>
                </a:lnTo>
                <a:lnTo>
                  <a:pt x="92" y="190"/>
                </a:lnTo>
                <a:lnTo>
                  <a:pt x="90" y="190"/>
                </a:lnTo>
                <a:lnTo>
                  <a:pt x="90" y="191"/>
                </a:lnTo>
                <a:lnTo>
                  <a:pt x="90" y="190"/>
                </a:lnTo>
                <a:lnTo>
                  <a:pt x="90" y="191"/>
                </a:lnTo>
                <a:lnTo>
                  <a:pt x="89" y="191"/>
                </a:lnTo>
                <a:lnTo>
                  <a:pt x="88" y="192"/>
                </a:lnTo>
                <a:lnTo>
                  <a:pt x="87" y="193"/>
                </a:lnTo>
                <a:lnTo>
                  <a:pt x="85" y="195"/>
                </a:lnTo>
                <a:lnTo>
                  <a:pt x="85" y="196"/>
                </a:lnTo>
                <a:lnTo>
                  <a:pt x="84" y="197"/>
                </a:lnTo>
                <a:lnTo>
                  <a:pt x="84" y="198"/>
                </a:lnTo>
                <a:lnTo>
                  <a:pt x="83" y="201"/>
                </a:lnTo>
                <a:lnTo>
                  <a:pt x="83" y="202"/>
                </a:lnTo>
                <a:lnTo>
                  <a:pt x="81" y="205"/>
                </a:lnTo>
                <a:lnTo>
                  <a:pt x="80" y="205"/>
                </a:lnTo>
                <a:lnTo>
                  <a:pt x="80" y="206"/>
                </a:lnTo>
                <a:lnTo>
                  <a:pt x="79" y="206"/>
                </a:lnTo>
                <a:lnTo>
                  <a:pt x="79" y="207"/>
                </a:lnTo>
                <a:lnTo>
                  <a:pt x="79" y="209"/>
                </a:lnTo>
                <a:lnTo>
                  <a:pt x="78" y="209"/>
                </a:lnTo>
                <a:lnTo>
                  <a:pt x="76" y="210"/>
                </a:lnTo>
                <a:lnTo>
                  <a:pt x="75" y="211"/>
                </a:lnTo>
                <a:lnTo>
                  <a:pt x="74" y="211"/>
                </a:lnTo>
                <a:lnTo>
                  <a:pt x="73" y="212"/>
                </a:lnTo>
                <a:lnTo>
                  <a:pt x="73" y="214"/>
                </a:lnTo>
                <a:lnTo>
                  <a:pt x="73" y="212"/>
                </a:lnTo>
                <a:lnTo>
                  <a:pt x="73" y="211"/>
                </a:lnTo>
                <a:lnTo>
                  <a:pt x="74" y="211"/>
                </a:lnTo>
                <a:lnTo>
                  <a:pt x="75" y="211"/>
                </a:lnTo>
                <a:lnTo>
                  <a:pt x="75" y="210"/>
                </a:lnTo>
                <a:lnTo>
                  <a:pt x="76" y="210"/>
                </a:lnTo>
                <a:lnTo>
                  <a:pt x="76" y="209"/>
                </a:lnTo>
                <a:lnTo>
                  <a:pt x="78" y="209"/>
                </a:lnTo>
                <a:lnTo>
                  <a:pt x="78" y="207"/>
                </a:lnTo>
                <a:lnTo>
                  <a:pt x="78" y="206"/>
                </a:lnTo>
                <a:lnTo>
                  <a:pt x="79" y="206"/>
                </a:lnTo>
                <a:lnTo>
                  <a:pt x="79" y="205"/>
                </a:lnTo>
                <a:lnTo>
                  <a:pt x="80" y="205"/>
                </a:lnTo>
                <a:lnTo>
                  <a:pt x="80" y="204"/>
                </a:lnTo>
                <a:lnTo>
                  <a:pt x="80" y="202"/>
                </a:lnTo>
                <a:lnTo>
                  <a:pt x="80" y="201"/>
                </a:lnTo>
                <a:lnTo>
                  <a:pt x="80" y="202"/>
                </a:lnTo>
                <a:lnTo>
                  <a:pt x="81" y="202"/>
                </a:lnTo>
                <a:lnTo>
                  <a:pt x="81" y="201"/>
                </a:lnTo>
                <a:lnTo>
                  <a:pt x="80" y="201"/>
                </a:lnTo>
                <a:lnTo>
                  <a:pt x="79" y="201"/>
                </a:lnTo>
                <a:lnTo>
                  <a:pt x="79" y="202"/>
                </a:lnTo>
                <a:lnTo>
                  <a:pt x="79" y="201"/>
                </a:lnTo>
                <a:lnTo>
                  <a:pt x="78" y="201"/>
                </a:lnTo>
                <a:lnTo>
                  <a:pt x="78" y="200"/>
                </a:lnTo>
                <a:lnTo>
                  <a:pt x="76" y="200"/>
                </a:lnTo>
                <a:lnTo>
                  <a:pt x="76" y="201"/>
                </a:lnTo>
                <a:lnTo>
                  <a:pt x="78" y="201"/>
                </a:lnTo>
                <a:lnTo>
                  <a:pt x="76" y="201"/>
                </a:lnTo>
                <a:lnTo>
                  <a:pt x="78" y="201"/>
                </a:lnTo>
                <a:lnTo>
                  <a:pt x="78" y="202"/>
                </a:lnTo>
                <a:lnTo>
                  <a:pt x="78" y="201"/>
                </a:lnTo>
                <a:lnTo>
                  <a:pt x="78" y="202"/>
                </a:lnTo>
                <a:lnTo>
                  <a:pt x="78" y="204"/>
                </a:lnTo>
                <a:lnTo>
                  <a:pt x="78" y="205"/>
                </a:lnTo>
                <a:lnTo>
                  <a:pt x="76" y="205"/>
                </a:lnTo>
                <a:lnTo>
                  <a:pt x="78" y="205"/>
                </a:lnTo>
                <a:lnTo>
                  <a:pt x="76" y="204"/>
                </a:lnTo>
                <a:lnTo>
                  <a:pt x="76" y="205"/>
                </a:lnTo>
                <a:lnTo>
                  <a:pt x="76" y="206"/>
                </a:lnTo>
                <a:lnTo>
                  <a:pt x="75" y="206"/>
                </a:lnTo>
                <a:lnTo>
                  <a:pt x="75" y="207"/>
                </a:lnTo>
                <a:lnTo>
                  <a:pt x="74" y="207"/>
                </a:lnTo>
                <a:lnTo>
                  <a:pt x="74" y="209"/>
                </a:lnTo>
                <a:lnTo>
                  <a:pt x="73" y="209"/>
                </a:lnTo>
                <a:lnTo>
                  <a:pt x="74" y="210"/>
                </a:lnTo>
                <a:lnTo>
                  <a:pt x="73" y="210"/>
                </a:lnTo>
                <a:lnTo>
                  <a:pt x="73" y="209"/>
                </a:lnTo>
                <a:lnTo>
                  <a:pt x="73" y="210"/>
                </a:lnTo>
                <a:lnTo>
                  <a:pt x="73" y="211"/>
                </a:lnTo>
                <a:lnTo>
                  <a:pt x="71" y="211"/>
                </a:lnTo>
                <a:lnTo>
                  <a:pt x="73" y="211"/>
                </a:lnTo>
                <a:lnTo>
                  <a:pt x="73" y="212"/>
                </a:lnTo>
                <a:lnTo>
                  <a:pt x="71" y="212"/>
                </a:lnTo>
                <a:lnTo>
                  <a:pt x="73" y="212"/>
                </a:lnTo>
                <a:lnTo>
                  <a:pt x="71" y="212"/>
                </a:lnTo>
                <a:lnTo>
                  <a:pt x="73" y="212"/>
                </a:lnTo>
                <a:lnTo>
                  <a:pt x="73" y="214"/>
                </a:lnTo>
                <a:lnTo>
                  <a:pt x="71" y="214"/>
                </a:lnTo>
                <a:lnTo>
                  <a:pt x="71" y="215"/>
                </a:lnTo>
                <a:lnTo>
                  <a:pt x="71" y="216"/>
                </a:lnTo>
                <a:lnTo>
                  <a:pt x="70" y="218"/>
                </a:lnTo>
                <a:lnTo>
                  <a:pt x="70" y="219"/>
                </a:lnTo>
                <a:lnTo>
                  <a:pt x="69" y="220"/>
                </a:lnTo>
                <a:lnTo>
                  <a:pt x="69" y="221"/>
                </a:lnTo>
                <a:lnTo>
                  <a:pt x="67" y="221"/>
                </a:lnTo>
                <a:lnTo>
                  <a:pt x="66" y="223"/>
                </a:lnTo>
                <a:lnTo>
                  <a:pt x="66" y="224"/>
                </a:lnTo>
                <a:lnTo>
                  <a:pt x="65" y="224"/>
                </a:lnTo>
                <a:lnTo>
                  <a:pt x="65" y="223"/>
                </a:lnTo>
                <a:lnTo>
                  <a:pt x="65" y="221"/>
                </a:lnTo>
                <a:lnTo>
                  <a:pt x="65" y="220"/>
                </a:lnTo>
                <a:lnTo>
                  <a:pt x="66" y="220"/>
                </a:lnTo>
                <a:lnTo>
                  <a:pt x="66" y="219"/>
                </a:lnTo>
                <a:lnTo>
                  <a:pt x="67" y="219"/>
                </a:lnTo>
                <a:lnTo>
                  <a:pt x="67" y="218"/>
                </a:lnTo>
                <a:lnTo>
                  <a:pt x="69" y="218"/>
                </a:lnTo>
                <a:lnTo>
                  <a:pt x="70" y="216"/>
                </a:lnTo>
                <a:lnTo>
                  <a:pt x="70" y="215"/>
                </a:lnTo>
                <a:lnTo>
                  <a:pt x="69" y="214"/>
                </a:lnTo>
                <a:lnTo>
                  <a:pt x="70" y="214"/>
                </a:lnTo>
                <a:lnTo>
                  <a:pt x="69" y="214"/>
                </a:lnTo>
                <a:lnTo>
                  <a:pt x="69" y="215"/>
                </a:lnTo>
                <a:lnTo>
                  <a:pt x="69" y="214"/>
                </a:lnTo>
                <a:lnTo>
                  <a:pt x="69" y="215"/>
                </a:lnTo>
                <a:lnTo>
                  <a:pt x="67" y="215"/>
                </a:lnTo>
                <a:lnTo>
                  <a:pt x="67" y="216"/>
                </a:lnTo>
                <a:lnTo>
                  <a:pt x="66" y="216"/>
                </a:lnTo>
                <a:lnTo>
                  <a:pt x="65" y="216"/>
                </a:lnTo>
                <a:lnTo>
                  <a:pt x="65" y="215"/>
                </a:lnTo>
                <a:lnTo>
                  <a:pt x="64" y="215"/>
                </a:lnTo>
                <a:lnTo>
                  <a:pt x="64" y="214"/>
                </a:lnTo>
                <a:lnTo>
                  <a:pt x="64" y="212"/>
                </a:lnTo>
                <a:lnTo>
                  <a:pt x="62" y="212"/>
                </a:lnTo>
                <a:lnTo>
                  <a:pt x="62" y="211"/>
                </a:lnTo>
                <a:lnTo>
                  <a:pt x="61" y="211"/>
                </a:lnTo>
                <a:lnTo>
                  <a:pt x="60" y="211"/>
                </a:lnTo>
                <a:lnTo>
                  <a:pt x="60" y="210"/>
                </a:lnTo>
                <a:lnTo>
                  <a:pt x="60" y="209"/>
                </a:lnTo>
                <a:lnTo>
                  <a:pt x="59" y="209"/>
                </a:lnTo>
                <a:lnTo>
                  <a:pt x="57" y="209"/>
                </a:lnTo>
                <a:lnTo>
                  <a:pt x="57" y="207"/>
                </a:lnTo>
                <a:lnTo>
                  <a:pt x="56" y="207"/>
                </a:lnTo>
                <a:lnTo>
                  <a:pt x="55" y="207"/>
                </a:lnTo>
                <a:lnTo>
                  <a:pt x="55" y="206"/>
                </a:lnTo>
                <a:lnTo>
                  <a:pt x="55" y="205"/>
                </a:lnTo>
                <a:lnTo>
                  <a:pt x="53" y="205"/>
                </a:lnTo>
                <a:lnTo>
                  <a:pt x="52" y="206"/>
                </a:lnTo>
                <a:lnTo>
                  <a:pt x="51" y="206"/>
                </a:lnTo>
                <a:lnTo>
                  <a:pt x="51" y="205"/>
                </a:lnTo>
                <a:lnTo>
                  <a:pt x="51" y="204"/>
                </a:lnTo>
                <a:lnTo>
                  <a:pt x="50" y="204"/>
                </a:lnTo>
                <a:lnTo>
                  <a:pt x="50" y="202"/>
                </a:lnTo>
                <a:lnTo>
                  <a:pt x="48" y="202"/>
                </a:lnTo>
                <a:lnTo>
                  <a:pt x="48" y="201"/>
                </a:lnTo>
                <a:lnTo>
                  <a:pt x="47" y="201"/>
                </a:lnTo>
                <a:lnTo>
                  <a:pt x="47" y="200"/>
                </a:lnTo>
                <a:lnTo>
                  <a:pt x="46" y="200"/>
                </a:lnTo>
                <a:lnTo>
                  <a:pt x="45" y="201"/>
                </a:lnTo>
                <a:lnTo>
                  <a:pt x="43" y="201"/>
                </a:lnTo>
                <a:lnTo>
                  <a:pt x="43" y="200"/>
                </a:lnTo>
                <a:lnTo>
                  <a:pt x="45" y="200"/>
                </a:lnTo>
                <a:lnTo>
                  <a:pt x="45" y="198"/>
                </a:lnTo>
                <a:lnTo>
                  <a:pt x="46" y="198"/>
                </a:lnTo>
                <a:lnTo>
                  <a:pt x="46" y="197"/>
                </a:lnTo>
                <a:lnTo>
                  <a:pt x="47" y="197"/>
                </a:lnTo>
                <a:lnTo>
                  <a:pt x="47" y="196"/>
                </a:lnTo>
                <a:lnTo>
                  <a:pt x="47" y="195"/>
                </a:lnTo>
                <a:lnTo>
                  <a:pt x="48" y="195"/>
                </a:lnTo>
                <a:lnTo>
                  <a:pt x="48" y="193"/>
                </a:lnTo>
                <a:lnTo>
                  <a:pt x="50" y="193"/>
                </a:lnTo>
                <a:lnTo>
                  <a:pt x="50" y="192"/>
                </a:lnTo>
                <a:lnTo>
                  <a:pt x="51" y="192"/>
                </a:lnTo>
                <a:lnTo>
                  <a:pt x="51" y="191"/>
                </a:lnTo>
                <a:lnTo>
                  <a:pt x="51" y="190"/>
                </a:lnTo>
                <a:lnTo>
                  <a:pt x="52" y="190"/>
                </a:lnTo>
                <a:lnTo>
                  <a:pt x="53" y="190"/>
                </a:lnTo>
                <a:lnTo>
                  <a:pt x="53" y="188"/>
                </a:lnTo>
                <a:lnTo>
                  <a:pt x="52" y="188"/>
                </a:lnTo>
                <a:lnTo>
                  <a:pt x="53" y="188"/>
                </a:lnTo>
                <a:lnTo>
                  <a:pt x="53" y="187"/>
                </a:lnTo>
                <a:lnTo>
                  <a:pt x="55" y="187"/>
                </a:lnTo>
                <a:lnTo>
                  <a:pt x="56" y="187"/>
                </a:lnTo>
                <a:lnTo>
                  <a:pt x="56" y="186"/>
                </a:lnTo>
                <a:lnTo>
                  <a:pt x="57" y="186"/>
                </a:lnTo>
                <a:lnTo>
                  <a:pt x="56" y="186"/>
                </a:lnTo>
                <a:lnTo>
                  <a:pt x="57" y="186"/>
                </a:lnTo>
                <a:lnTo>
                  <a:pt x="57" y="184"/>
                </a:lnTo>
                <a:lnTo>
                  <a:pt x="59" y="184"/>
                </a:lnTo>
                <a:lnTo>
                  <a:pt x="59" y="183"/>
                </a:lnTo>
                <a:lnTo>
                  <a:pt x="60" y="183"/>
                </a:lnTo>
                <a:lnTo>
                  <a:pt x="60" y="184"/>
                </a:lnTo>
                <a:lnTo>
                  <a:pt x="60" y="183"/>
                </a:lnTo>
                <a:lnTo>
                  <a:pt x="61" y="183"/>
                </a:lnTo>
                <a:lnTo>
                  <a:pt x="61" y="182"/>
                </a:lnTo>
                <a:lnTo>
                  <a:pt x="61" y="183"/>
                </a:lnTo>
                <a:lnTo>
                  <a:pt x="62" y="183"/>
                </a:lnTo>
                <a:lnTo>
                  <a:pt x="62" y="182"/>
                </a:lnTo>
                <a:lnTo>
                  <a:pt x="64" y="182"/>
                </a:lnTo>
                <a:lnTo>
                  <a:pt x="64" y="181"/>
                </a:lnTo>
                <a:lnTo>
                  <a:pt x="64" y="179"/>
                </a:lnTo>
                <a:lnTo>
                  <a:pt x="64" y="178"/>
                </a:lnTo>
                <a:lnTo>
                  <a:pt x="64" y="177"/>
                </a:lnTo>
                <a:lnTo>
                  <a:pt x="64" y="176"/>
                </a:lnTo>
                <a:lnTo>
                  <a:pt x="64" y="174"/>
                </a:lnTo>
                <a:lnTo>
                  <a:pt x="64" y="173"/>
                </a:lnTo>
                <a:lnTo>
                  <a:pt x="62" y="173"/>
                </a:lnTo>
                <a:lnTo>
                  <a:pt x="62" y="172"/>
                </a:lnTo>
                <a:lnTo>
                  <a:pt x="61" y="172"/>
                </a:lnTo>
                <a:lnTo>
                  <a:pt x="61" y="173"/>
                </a:lnTo>
                <a:lnTo>
                  <a:pt x="61" y="172"/>
                </a:lnTo>
                <a:lnTo>
                  <a:pt x="60" y="172"/>
                </a:lnTo>
                <a:lnTo>
                  <a:pt x="60" y="173"/>
                </a:lnTo>
                <a:lnTo>
                  <a:pt x="60" y="172"/>
                </a:lnTo>
                <a:lnTo>
                  <a:pt x="59" y="172"/>
                </a:lnTo>
                <a:lnTo>
                  <a:pt x="60" y="172"/>
                </a:lnTo>
                <a:lnTo>
                  <a:pt x="60" y="170"/>
                </a:lnTo>
                <a:lnTo>
                  <a:pt x="60" y="172"/>
                </a:lnTo>
                <a:lnTo>
                  <a:pt x="60" y="170"/>
                </a:lnTo>
                <a:lnTo>
                  <a:pt x="61" y="170"/>
                </a:lnTo>
                <a:lnTo>
                  <a:pt x="60" y="170"/>
                </a:lnTo>
                <a:lnTo>
                  <a:pt x="61" y="170"/>
                </a:lnTo>
                <a:lnTo>
                  <a:pt x="60" y="170"/>
                </a:lnTo>
                <a:lnTo>
                  <a:pt x="60" y="169"/>
                </a:lnTo>
                <a:lnTo>
                  <a:pt x="61" y="169"/>
                </a:lnTo>
                <a:lnTo>
                  <a:pt x="60" y="169"/>
                </a:lnTo>
                <a:lnTo>
                  <a:pt x="61" y="169"/>
                </a:lnTo>
                <a:lnTo>
                  <a:pt x="60" y="169"/>
                </a:lnTo>
                <a:lnTo>
                  <a:pt x="60" y="168"/>
                </a:lnTo>
                <a:lnTo>
                  <a:pt x="61" y="168"/>
                </a:lnTo>
                <a:lnTo>
                  <a:pt x="61" y="167"/>
                </a:lnTo>
                <a:lnTo>
                  <a:pt x="61" y="165"/>
                </a:lnTo>
                <a:lnTo>
                  <a:pt x="61" y="164"/>
                </a:lnTo>
                <a:lnTo>
                  <a:pt x="61" y="163"/>
                </a:lnTo>
                <a:lnTo>
                  <a:pt x="60" y="163"/>
                </a:lnTo>
                <a:lnTo>
                  <a:pt x="59" y="162"/>
                </a:lnTo>
                <a:lnTo>
                  <a:pt x="57" y="162"/>
                </a:lnTo>
                <a:lnTo>
                  <a:pt x="57" y="163"/>
                </a:lnTo>
                <a:lnTo>
                  <a:pt x="56" y="163"/>
                </a:lnTo>
                <a:lnTo>
                  <a:pt x="55" y="163"/>
                </a:lnTo>
                <a:lnTo>
                  <a:pt x="55" y="162"/>
                </a:lnTo>
                <a:lnTo>
                  <a:pt x="55" y="160"/>
                </a:lnTo>
                <a:lnTo>
                  <a:pt x="53" y="160"/>
                </a:lnTo>
                <a:lnTo>
                  <a:pt x="53" y="159"/>
                </a:lnTo>
                <a:lnTo>
                  <a:pt x="53" y="158"/>
                </a:lnTo>
                <a:lnTo>
                  <a:pt x="53" y="156"/>
                </a:lnTo>
                <a:lnTo>
                  <a:pt x="53" y="155"/>
                </a:lnTo>
                <a:lnTo>
                  <a:pt x="53" y="154"/>
                </a:lnTo>
                <a:lnTo>
                  <a:pt x="52" y="154"/>
                </a:lnTo>
                <a:lnTo>
                  <a:pt x="52" y="153"/>
                </a:lnTo>
                <a:lnTo>
                  <a:pt x="51" y="153"/>
                </a:lnTo>
                <a:lnTo>
                  <a:pt x="50" y="153"/>
                </a:lnTo>
                <a:lnTo>
                  <a:pt x="50" y="151"/>
                </a:lnTo>
                <a:lnTo>
                  <a:pt x="48" y="151"/>
                </a:lnTo>
                <a:lnTo>
                  <a:pt x="48" y="153"/>
                </a:lnTo>
                <a:lnTo>
                  <a:pt x="47" y="153"/>
                </a:lnTo>
                <a:lnTo>
                  <a:pt x="46" y="153"/>
                </a:lnTo>
                <a:lnTo>
                  <a:pt x="45" y="153"/>
                </a:lnTo>
                <a:lnTo>
                  <a:pt x="43" y="153"/>
                </a:lnTo>
                <a:lnTo>
                  <a:pt x="43" y="151"/>
                </a:lnTo>
                <a:lnTo>
                  <a:pt x="43" y="153"/>
                </a:lnTo>
                <a:lnTo>
                  <a:pt x="42" y="153"/>
                </a:lnTo>
                <a:lnTo>
                  <a:pt x="42" y="151"/>
                </a:lnTo>
                <a:lnTo>
                  <a:pt x="41" y="151"/>
                </a:lnTo>
                <a:lnTo>
                  <a:pt x="41" y="150"/>
                </a:lnTo>
                <a:lnTo>
                  <a:pt x="41" y="149"/>
                </a:lnTo>
                <a:lnTo>
                  <a:pt x="41" y="148"/>
                </a:lnTo>
                <a:lnTo>
                  <a:pt x="41" y="146"/>
                </a:lnTo>
                <a:lnTo>
                  <a:pt x="42" y="146"/>
                </a:lnTo>
                <a:lnTo>
                  <a:pt x="42" y="145"/>
                </a:lnTo>
                <a:lnTo>
                  <a:pt x="41" y="145"/>
                </a:lnTo>
                <a:lnTo>
                  <a:pt x="42" y="145"/>
                </a:lnTo>
                <a:lnTo>
                  <a:pt x="41" y="145"/>
                </a:lnTo>
                <a:lnTo>
                  <a:pt x="41" y="144"/>
                </a:lnTo>
                <a:lnTo>
                  <a:pt x="41" y="142"/>
                </a:lnTo>
                <a:lnTo>
                  <a:pt x="41" y="141"/>
                </a:lnTo>
                <a:lnTo>
                  <a:pt x="39" y="141"/>
                </a:lnTo>
                <a:lnTo>
                  <a:pt x="39" y="140"/>
                </a:lnTo>
                <a:lnTo>
                  <a:pt x="41" y="140"/>
                </a:lnTo>
                <a:lnTo>
                  <a:pt x="41" y="139"/>
                </a:lnTo>
                <a:lnTo>
                  <a:pt x="39" y="137"/>
                </a:lnTo>
                <a:lnTo>
                  <a:pt x="41" y="137"/>
                </a:lnTo>
                <a:lnTo>
                  <a:pt x="41" y="136"/>
                </a:lnTo>
                <a:lnTo>
                  <a:pt x="41" y="135"/>
                </a:lnTo>
                <a:lnTo>
                  <a:pt x="42" y="135"/>
                </a:lnTo>
                <a:lnTo>
                  <a:pt x="42" y="134"/>
                </a:lnTo>
                <a:lnTo>
                  <a:pt x="42" y="132"/>
                </a:lnTo>
                <a:lnTo>
                  <a:pt x="42" y="131"/>
                </a:lnTo>
                <a:lnTo>
                  <a:pt x="43" y="130"/>
                </a:lnTo>
                <a:lnTo>
                  <a:pt x="43" y="128"/>
                </a:lnTo>
                <a:lnTo>
                  <a:pt x="42" y="128"/>
                </a:lnTo>
                <a:lnTo>
                  <a:pt x="42" y="127"/>
                </a:lnTo>
                <a:lnTo>
                  <a:pt x="42" y="126"/>
                </a:lnTo>
                <a:lnTo>
                  <a:pt x="42" y="125"/>
                </a:lnTo>
                <a:lnTo>
                  <a:pt x="41" y="125"/>
                </a:lnTo>
                <a:lnTo>
                  <a:pt x="39" y="125"/>
                </a:lnTo>
                <a:lnTo>
                  <a:pt x="39" y="123"/>
                </a:lnTo>
                <a:lnTo>
                  <a:pt x="38" y="123"/>
                </a:lnTo>
                <a:lnTo>
                  <a:pt x="38" y="122"/>
                </a:lnTo>
                <a:lnTo>
                  <a:pt x="38" y="121"/>
                </a:lnTo>
                <a:lnTo>
                  <a:pt x="38" y="120"/>
                </a:lnTo>
                <a:lnTo>
                  <a:pt x="38" y="118"/>
                </a:lnTo>
                <a:lnTo>
                  <a:pt x="37" y="118"/>
                </a:lnTo>
                <a:lnTo>
                  <a:pt x="36" y="118"/>
                </a:lnTo>
                <a:lnTo>
                  <a:pt x="34" y="118"/>
                </a:lnTo>
                <a:lnTo>
                  <a:pt x="33" y="118"/>
                </a:lnTo>
                <a:lnTo>
                  <a:pt x="32" y="118"/>
                </a:lnTo>
                <a:lnTo>
                  <a:pt x="31" y="118"/>
                </a:lnTo>
                <a:lnTo>
                  <a:pt x="29" y="118"/>
                </a:lnTo>
                <a:lnTo>
                  <a:pt x="29" y="117"/>
                </a:lnTo>
                <a:lnTo>
                  <a:pt x="28" y="117"/>
                </a:lnTo>
                <a:lnTo>
                  <a:pt x="28" y="116"/>
                </a:lnTo>
                <a:lnTo>
                  <a:pt x="28" y="114"/>
                </a:lnTo>
                <a:lnTo>
                  <a:pt x="28" y="113"/>
                </a:lnTo>
                <a:lnTo>
                  <a:pt x="27" y="112"/>
                </a:lnTo>
                <a:lnTo>
                  <a:pt x="28" y="112"/>
                </a:lnTo>
                <a:lnTo>
                  <a:pt x="28" y="111"/>
                </a:lnTo>
                <a:lnTo>
                  <a:pt x="28" y="109"/>
                </a:lnTo>
                <a:lnTo>
                  <a:pt x="28" y="108"/>
                </a:lnTo>
                <a:lnTo>
                  <a:pt x="28" y="107"/>
                </a:lnTo>
                <a:lnTo>
                  <a:pt x="27" y="107"/>
                </a:lnTo>
                <a:lnTo>
                  <a:pt x="27" y="106"/>
                </a:lnTo>
                <a:lnTo>
                  <a:pt x="28" y="106"/>
                </a:lnTo>
                <a:lnTo>
                  <a:pt x="27" y="104"/>
                </a:lnTo>
                <a:lnTo>
                  <a:pt x="25" y="103"/>
                </a:lnTo>
                <a:lnTo>
                  <a:pt x="24" y="103"/>
                </a:lnTo>
                <a:lnTo>
                  <a:pt x="24" y="102"/>
                </a:lnTo>
                <a:lnTo>
                  <a:pt x="23" y="103"/>
                </a:lnTo>
                <a:lnTo>
                  <a:pt x="22" y="103"/>
                </a:lnTo>
                <a:lnTo>
                  <a:pt x="20" y="103"/>
                </a:lnTo>
                <a:lnTo>
                  <a:pt x="19" y="103"/>
                </a:lnTo>
                <a:lnTo>
                  <a:pt x="19" y="102"/>
                </a:lnTo>
                <a:lnTo>
                  <a:pt x="18" y="102"/>
                </a:lnTo>
                <a:lnTo>
                  <a:pt x="18" y="100"/>
                </a:lnTo>
                <a:lnTo>
                  <a:pt x="17" y="100"/>
                </a:lnTo>
                <a:lnTo>
                  <a:pt x="15" y="100"/>
                </a:lnTo>
                <a:lnTo>
                  <a:pt x="15" y="99"/>
                </a:lnTo>
                <a:lnTo>
                  <a:pt x="14" y="99"/>
                </a:lnTo>
                <a:lnTo>
                  <a:pt x="13" y="99"/>
                </a:lnTo>
                <a:lnTo>
                  <a:pt x="13" y="98"/>
                </a:lnTo>
                <a:lnTo>
                  <a:pt x="11" y="98"/>
                </a:lnTo>
                <a:lnTo>
                  <a:pt x="10" y="98"/>
                </a:lnTo>
                <a:lnTo>
                  <a:pt x="10" y="97"/>
                </a:lnTo>
                <a:lnTo>
                  <a:pt x="9" y="97"/>
                </a:lnTo>
                <a:lnTo>
                  <a:pt x="8" y="97"/>
                </a:lnTo>
                <a:lnTo>
                  <a:pt x="6" y="97"/>
                </a:lnTo>
                <a:lnTo>
                  <a:pt x="5" y="97"/>
                </a:lnTo>
                <a:lnTo>
                  <a:pt x="5" y="95"/>
                </a:lnTo>
                <a:lnTo>
                  <a:pt x="4" y="95"/>
                </a:lnTo>
                <a:lnTo>
                  <a:pt x="4" y="94"/>
                </a:lnTo>
                <a:lnTo>
                  <a:pt x="4" y="95"/>
                </a:lnTo>
                <a:lnTo>
                  <a:pt x="4" y="94"/>
                </a:lnTo>
                <a:lnTo>
                  <a:pt x="3" y="94"/>
                </a:lnTo>
                <a:lnTo>
                  <a:pt x="3" y="93"/>
                </a:lnTo>
                <a:lnTo>
                  <a:pt x="1" y="93"/>
                </a:lnTo>
                <a:lnTo>
                  <a:pt x="1" y="91"/>
                </a:lnTo>
                <a:lnTo>
                  <a:pt x="0" y="90"/>
                </a:lnTo>
                <a:lnTo>
                  <a:pt x="1" y="90"/>
                </a:lnTo>
                <a:lnTo>
                  <a:pt x="0" y="90"/>
                </a:lnTo>
                <a:lnTo>
                  <a:pt x="0" y="89"/>
                </a:lnTo>
                <a:lnTo>
                  <a:pt x="1" y="89"/>
                </a:lnTo>
                <a:lnTo>
                  <a:pt x="0" y="89"/>
                </a:lnTo>
                <a:lnTo>
                  <a:pt x="1" y="89"/>
                </a:lnTo>
                <a:lnTo>
                  <a:pt x="1" y="88"/>
                </a:lnTo>
                <a:lnTo>
                  <a:pt x="0" y="88"/>
                </a:lnTo>
                <a:lnTo>
                  <a:pt x="0" y="86"/>
                </a:lnTo>
                <a:lnTo>
                  <a:pt x="0" y="8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2" name="Freeform 152"/>
          <p:cNvSpPr>
            <a:spLocks/>
          </p:cNvSpPr>
          <p:nvPr/>
        </p:nvSpPr>
        <p:spPr bwMode="auto">
          <a:xfrm>
            <a:off x="3770313" y="4046754"/>
            <a:ext cx="119063" cy="141288"/>
          </a:xfrm>
          <a:custGeom>
            <a:avLst/>
            <a:gdLst>
              <a:gd name="T0" fmla="*/ 48 w 75"/>
              <a:gd name="T1" fmla="*/ 83 h 89"/>
              <a:gd name="T2" fmla="*/ 46 w 75"/>
              <a:gd name="T3" fmla="*/ 83 h 89"/>
              <a:gd name="T4" fmla="*/ 43 w 75"/>
              <a:gd name="T5" fmla="*/ 83 h 89"/>
              <a:gd name="T6" fmla="*/ 39 w 75"/>
              <a:gd name="T7" fmla="*/ 84 h 89"/>
              <a:gd name="T8" fmla="*/ 36 w 75"/>
              <a:gd name="T9" fmla="*/ 85 h 89"/>
              <a:gd name="T10" fmla="*/ 33 w 75"/>
              <a:gd name="T11" fmla="*/ 88 h 89"/>
              <a:gd name="T12" fmla="*/ 29 w 75"/>
              <a:gd name="T13" fmla="*/ 89 h 89"/>
              <a:gd name="T14" fmla="*/ 27 w 75"/>
              <a:gd name="T15" fmla="*/ 88 h 89"/>
              <a:gd name="T16" fmla="*/ 21 w 75"/>
              <a:gd name="T17" fmla="*/ 89 h 89"/>
              <a:gd name="T18" fmla="*/ 19 w 75"/>
              <a:gd name="T19" fmla="*/ 88 h 89"/>
              <a:gd name="T20" fmla="*/ 19 w 75"/>
              <a:gd name="T21" fmla="*/ 83 h 89"/>
              <a:gd name="T22" fmla="*/ 18 w 75"/>
              <a:gd name="T23" fmla="*/ 81 h 89"/>
              <a:gd name="T24" fmla="*/ 14 w 75"/>
              <a:gd name="T25" fmla="*/ 83 h 89"/>
              <a:gd name="T26" fmla="*/ 10 w 75"/>
              <a:gd name="T27" fmla="*/ 81 h 89"/>
              <a:gd name="T28" fmla="*/ 5 w 75"/>
              <a:gd name="T29" fmla="*/ 80 h 89"/>
              <a:gd name="T30" fmla="*/ 6 w 75"/>
              <a:gd name="T31" fmla="*/ 76 h 89"/>
              <a:gd name="T32" fmla="*/ 2 w 75"/>
              <a:gd name="T33" fmla="*/ 74 h 89"/>
              <a:gd name="T34" fmla="*/ 1 w 75"/>
              <a:gd name="T35" fmla="*/ 71 h 89"/>
              <a:gd name="T36" fmla="*/ 1 w 75"/>
              <a:gd name="T37" fmla="*/ 69 h 89"/>
              <a:gd name="T38" fmla="*/ 2 w 75"/>
              <a:gd name="T39" fmla="*/ 66 h 89"/>
              <a:gd name="T40" fmla="*/ 5 w 75"/>
              <a:gd name="T41" fmla="*/ 63 h 89"/>
              <a:gd name="T42" fmla="*/ 6 w 75"/>
              <a:gd name="T43" fmla="*/ 60 h 89"/>
              <a:gd name="T44" fmla="*/ 7 w 75"/>
              <a:gd name="T45" fmla="*/ 56 h 89"/>
              <a:gd name="T46" fmla="*/ 11 w 75"/>
              <a:gd name="T47" fmla="*/ 53 h 89"/>
              <a:gd name="T48" fmla="*/ 15 w 75"/>
              <a:gd name="T49" fmla="*/ 52 h 89"/>
              <a:gd name="T50" fmla="*/ 19 w 75"/>
              <a:gd name="T51" fmla="*/ 51 h 89"/>
              <a:gd name="T52" fmla="*/ 23 w 75"/>
              <a:gd name="T53" fmla="*/ 52 h 89"/>
              <a:gd name="T54" fmla="*/ 23 w 75"/>
              <a:gd name="T55" fmla="*/ 47 h 89"/>
              <a:gd name="T56" fmla="*/ 24 w 75"/>
              <a:gd name="T57" fmla="*/ 42 h 89"/>
              <a:gd name="T58" fmla="*/ 25 w 75"/>
              <a:gd name="T59" fmla="*/ 38 h 89"/>
              <a:gd name="T60" fmla="*/ 25 w 75"/>
              <a:gd name="T61" fmla="*/ 33 h 89"/>
              <a:gd name="T62" fmla="*/ 23 w 75"/>
              <a:gd name="T63" fmla="*/ 30 h 89"/>
              <a:gd name="T64" fmla="*/ 21 w 75"/>
              <a:gd name="T65" fmla="*/ 27 h 89"/>
              <a:gd name="T66" fmla="*/ 24 w 75"/>
              <a:gd name="T67" fmla="*/ 24 h 89"/>
              <a:gd name="T68" fmla="*/ 27 w 75"/>
              <a:gd name="T69" fmla="*/ 24 h 89"/>
              <a:gd name="T70" fmla="*/ 23 w 75"/>
              <a:gd name="T71" fmla="*/ 23 h 89"/>
              <a:gd name="T72" fmla="*/ 24 w 75"/>
              <a:gd name="T73" fmla="*/ 19 h 89"/>
              <a:gd name="T74" fmla="*/ 29 w 75"/>
              <a:gd name="T75" fmla="*/ 19 h 89"/>
              <a:gd name="T76" fmla="*/ 33 w 75"/>
              <a:gd name="T77" fmla="*/ 18 h 89"/>
              <a:gd name="T78" fmla="*/ 36 w 75"/>
              <a:gd name="T79" fmla="*/ 16 h 89"/>
              <a:gd name="T80" fmla="*/ 38 w 75"/>
              <a:gd name="T81" fmla="*/ 20 h 89"/>
              <a:gd name="T82" fmla="*/ 41 w 75"/>
              <a:gd name="T83" fmla="*/ 24 h 89"/>
              <a:gd name="T84" fmla="*/ 44 w 75"/>
              <a:gd name="T85" fmla="*/ 23 h 89"/>
              <a:gd name="T86" fmla="*/ 46 w 75"/>
              <a:gd name="T87" fmla="*/ 24 h 89"/>
              <a:gd name="T88" fmla="*/ 50 w 75"/>
              <a:gd name="T89" fmla="*/ 23 h 89"/>
              <a:gd name="T90" fmla="*/ 52 w 75"/>
              <a:gd name="T91" fmla="*/ 20 h 89"/>
              <a:gd name="T92" fmla="*/ 55 w 75"/>
              <a:gd name="T93" fmla="*/ 20 h 89"/>
              <a:gd name="T94" fmla="*/ 57 w 75"/>
              <a:gd name="T95" fmla="*/ 16 h 89"/>
              <a:gd name="T96" fmla="*/ 56 w 75"/>
              <a:gd name="T97" fmla="*/ 15 h 89"/>
              <a:gd name="T98" fmla="*/ 53 w 75"/>
              <a:gd name="T99" fmla="*/ 11 h 89"/>
              <a:gd name="T100" fmla="*/ 52 w 75"/>
              <a:gd name="T101" fmla="*/ 7 h 89"/>
              <a:gd name="T102" fmla="*/ 52 w 75"/>
              <a:gd name="T103" fmla="*/ 6 h 89"/>
              <a:gd name="T104" fmla="*/ 56 w 75"/>
              <a:gd name="T105" fmla="*/ 7 h 89"/>
              <a:gd name="T106" fmla="*/ 58 w 75"/>
              <a:gd name="T107" fmla="*/ 7 h 89"/>
              <a:gd name="T108" fmla="*/ 60 w 75"/>
              <a:gd name="T109" fmla="*/ 9 h 89"/>
              <a:gd name="T110" fmla="*/ 61 w 75"/>
              <a:gd name="T111" fmla="*/ 7 h 89"/>
              <a:gd name="T112" fmla="*/ 64 w 75"/>
              <a:gd name="T113" fmla="*/ 5 h 89"/>
              <a:gd name="T114" fmla="*/ 67 w 75"/>
              <a:gd name="T115" fmla="*/ 5 h 89"/>
              <a:gd name="T116" fmla="*/ 71 w 75"/>
              <a:gd name="T117" fmla="*/ 4 h 89"/>
              <a:gd name="T118" fmla="*/ 72 w 75"/>
              <a:gd name="T1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89">
                <a:moveTo>
                  <a:pt x="47" y="85"/>
                </a:moveTo>
                <a:lnTo>
                  <a:pt x="48" y="85"/>
                </a:lnTo>
                <a:lnTo>
                  <a:pt x="48" y="84"/>
                </a:lnTo>
                <a:lnTo>
                  <a:pt x="48" y="83"/>
                </a:lnTo>
                <a:lnTo>
                  <a:pt x="48" y="81"/>
                </a:lnTo>
                <a:lnTo>
                  <a:pt x="47" y="81"/>
                </a:lnTo>
                <a:lnTo>
                  <a:pt x="47" y="83"/>
                </a:lnTo>
                <a:lnTo>
                  <a:pt x="46" y="83"/>
                </a:lnTo>
                <a:lnTo>
                  <a:pt x="46" y="81"/>
                </a:lnTo>
                <a:lnTo>
                  <a:pt x="44" y="81"/>
                </a:lnTo>
                <a:lnTo>
                  <a:pt x="43" y="81"/>
                </a:lnTo>
                <a:lnTo>
                  <a:pt x="43" y="83"/>
                </a:lnTo>
                <a:lnTo>
                  <a:pt x="42" y="83"/>
                </a:lnTo>
                <a:lnTo>
                  <a:pt x="41" y="83"/>
                </a:lnTo>
                <a:lnTo>
                  <a:pt x="39" y="83"/>
                </a:lnTo>
                <a:lnTo>
                  <a:pt x="39" y="84"/>
                </a:lnTo>
                <a:lnTo>
                  <a:pt x="38" y="84"/>
                </a:lnTo>
                <a:lnTo>
                  <a:pt x="38" y="85"/>
                </a:lnTo>
                <a:lnTo>
                  <a:pt x="37" y="85"/>
                </a:lnTo>
                <a:lnTo>
                  <a:pt x="36" y="85"/>
                </a:lnTo>
                <a:lnTo>
                  <a:pt x="36" y="86"/>
                </a:lnTo>
                <a:lnTo>
                  <a:pt x="34" y="86"/>
                </a:lnTo>
                <a:lnTo>
                  <a:pt x="33" y="86"/>
                </a:lnTo>
                <a:lnTo>
                  <a:pt x="33" y="88"/>
                </a:lnTo>
                <a:lnTo>
                  <a:pt x="32" y="88"/>
                </a:lnTo>
                <a:lnTo>
                  <a:pt x="32" y="89"/>
                </a:lnTo>
                <a:lnTo>
                  <a:pt x="30" y="89"/>
                </a:lnTo>
                <a:lnTo>
                  <a:pt x="29" y="89"/>
                </a:lnTo>
                <a:lnTo>
                  <a:pt x="28" y="89"/>
                </a:lnTo>
                <a:lnTo>
                  <a:pt x="28" y="88"/>
                </a:lnTo>
                <a:lnTo>
                  <a:pt x="27" y="89"/>
                </a:lnTo>
                <a:lnTo>
                  <a:pt x="27" y="88"/>
                </a:lnTo>
                <a:lnTo>
                  <a:pt x="25" y="88"/>
                </a:lnTo>
                <a:lnTo>
                  <a:pt x="24" y="88"/>
                </a:lnTo>
                <a:lnTo>
                  <a:pt x="23" y="88"/>
                </a:lnTo>
                <a:lnTo>
                  <a:pt x="21" y="89"/>
                </a:lnTo>
                <a:lnTo>
                  <a:pt x="20" y="89"/>
                </a:lnTo>
                <a:lnTo>
                  <a:pt x="19" y="88"/>
                </a:lnTo>
                <a:lnTo>
                  <a:pt x="19" y="89"/>
                </a:lnTo>
                <a:lnTo>
                  <a:pt x="19" y="88"/>
                </a:lnTo>
                <a:lnTo>
                  <a:pt x="19" y="86"/>
                </a:lnTo>
                <a:lnTo>
                  <a:pt x="19" y="85"/>
                </a:lnTo>
                <a:lnTo>
                  <a:pt x="19" y="84"/>
                </a:lnTo>
                <a:lnTo>
                  <a:pt x="19" y="83"/>
                </a:lnTo>
                <a:lnTo>
                  <a:pt x="19" y="81"/>
                </a:lnTo>
                <a:lnTo>
                  <a:pt x="19" y="80"/>
                </a:lnTo>
                <a:lnTo>
                  <a:pt x="18" y="80"/>
                </a:lnTo>
                <a:lnTo>
                  <a:pt x="18" y="81"/>
                </a:lnTo>
                <a:lnTo>
                  <a:pt x="16" y="81"/>
                </a:lnTo>
                <a:lnTo>
                  <a:pt x="16" y="83"/>
                </a:lnTo>
                <a:lnTo>
                  <a:pt x="15" y="83"/>
                </a:lnTo>
                <a:lnTo>
                  <a:pt x="14" y="83"/>
                </a:lnTo>
                <a:lnTo>
                  <a:pt x="13" y="83"/>
                </a:lnTo>
                <a:lnTo>
                  <a:pt x="11" y="83"/>
                </a:lnTo>
                <a:lnTo>
                  <a:pt x="10" y="83"/>
                </a:lnTo>
                <a:lnTo>
                  <a:pt x="10" y="81"/>
                </a:lnTo>
                <a:lnTo>
                  <a:pt x="10" y="80"/>
                </a:lnTo>
                <a:lnTo>
                  <a:pt x="9" y="80"/>
                </a:lnTo>
                <a:lnTo>
                  <a:pt x="7" y="80"/>
                </a:lnTo>
                <a:lnTo>
                  <a:pt x="5" y="80"/>
                </a:lnTo>
                <a:lnTo>
                  <a:pt x="5" y="79"/>
                </a:lnTo>
                <a:lnTo>
                  <a:pt x="6" y="79"/>
                </a:lnTo>
                <a:lnTo>
                  <a:pt x="6" y="77"/>
                </a:lnTo>
                <a:lnTo>
                  <a:pt x="6" y="76"/>
                </a:lnTo>
                <a:lnTo>
                  <a:pt x="5" y="76"/>
                </a:lnTo>
                <a:lnTo>
                  <a:pt x="4" y="75"/>
                </a:lnTo>
                <a:lnTo>
                  <a:pt x="4" y="74"/>
                </a:lnTo>
                <a:lnTo>
                  <a:pt x="2" y="74"/>
                </a:lnTo>
                <a:lnTo>
                  <a:pt x="2" y="72"/>
                </a:lnTo>
                <a:lnTo>
                  <a:pt x="1" y="71"/>
                </a:lnTo>
                <a:lnTo>
                  <a:pt x="2" y="71"/>
                </a:lnTo>
                <a:lnTo>
                  <a:pt x="1" y="71"/>
                </a:lnTo>
                <a:lnTo>
                  <a:pt x="1" y="70"/>
                </a:lnTo>
                <a:lnTo>
                  <a:pt x="0" y="70"/>
                </a:lnTo>
                <a:lnTo>
                  <a:pt x="1" y="70"/>
                </a:lnTo>
                <a:lnTo>
                  <a:pt x="1" y="69"/>
                </a:lnTo>
                <a:lnTo>
                  <a:pt x="2" y="69"/>
                </a:lnTo>
                <a:lnTo>
                  <a:pt x="2" y="67"/>
                </a:lnTo>
                <a:lnTo>
                  <a:pt x="1" y="67"/>
                </a:lnTo>
                <a:lnTo>
                  <a:pt x="2" y="66"/>
                </a:lnTo>
                <a:lnTo>
                  <a:pt x="2" y="65"/>
                </a:lnTo>
                <a:lnTo>
                  <a:pt x="4" y="65"/>
                </a:lnTo>
                <a:lnTo>
                  <a:pt x="5" y="65"/>
                </a:lnTo>
                <a:lnTo>
                  <a:pt x="5" y="63"/>
                </a:lnTo>
                <a:lnTo>
                  <a:pt x="5" y="62"/>
                </a:lnTo>
                <a:lnTo>
                  <a:pt x="5" y="61"/>
                </a:lnTo>
                <a:lnTo>
                  <a:pt x="5" y="60"/>
                </a:lnTo>
                <a:lnTo>
                  <a:pt x="6" y="60"/>
                </a:lnTo>
                <a:lnTo>
                  <a:pt x="6" y="58"/>
                </a:lnTo>
                <a:lnTo>
                  <a:pt x="6" y="57"/>
                </a:lnTo>
                <a:lnTo>
                  <a:pt x="6" y="56"/>
                </a:lnTo>
                <a:lnTo>
                  <a:pt x="7" y="56"/>
                </a:lnTo>
                <a:lnTo>
                  <a:pt x="9" y="56"/>
                </a:lnTo>
                <a:lnTo>
                  <a:pt x="9" y="55"/>
                </a:lnTo>
                <a:lnTo>
                  <a:pt x="10" y="55"/>
                </a:lnTo>
                <a:lnTo>
                  <a:pt x="11" y="53"/>
                </a:lnTo>
                <a:lnTo>
                  <a:pt x="13" y="53"/>
                </a:lnTo>
                <a:lnTo>
                  <a:pt x="14" y="53"/>
                </a:lnTo>
                <a:lnTo>
                  <a:pt x="14" y="52"/>
                </a:lnTo>
                <a:lnTo>
                  <a:pt x="15" y="52"/>
                </a:lnTo>
                <a:lnTo>
                  <a:pt x="16" y="52"/>
                </a:lnTo>
                <a:lnTo>
                  <a:pt x="18" y="52"/>
                </a:lnTo>
                <a:lnTo>
                  <a:pt x="18" y="51"/>
                </a:lnTo>
                <a:lnTo>
                  <a:pt x="19" y="51"/>
                </a:lnTo>
                <a:lnTo>
                  <a:pt x="20" y="51"/>
                </a:lnTo>
                <a:lnTo>
                  <a:pt x="20" y="52"/>
                </a:lnTo>
                <a:lnTo>
                  <a:pt x="21" y="52"/>
                </a:lnTo>
                <a:lnTo>
                  <a:pt x="23" y="52"/>
                </a:lnTo>
                <a:lnTo>
                  <a:pt x="23" y="51"/>
                </a:lnTo>
                <a:lnTo>
                  <a:pt x="23" y="49"/>
                </a:lnTo>
                <a:lnTo>
                  <a:pt x="23" y="48"/>
                </a:lnTo>
                <a:lnTo>
                  <a:pt x="23" y="47"/>
                </a:lnTo>
                <a:lnTo>
                  <a:pt x="24" y="46"/>
                </a:lnTo>
                <a:lnTo>
                  <a:pt x="24" y="44"/>
                </a:lnTo>
                <a:lnTo>
                  <a:pt x="24" y="43"/>
                </a:lnTo>
                <a:lnTo>
                  <a:pt x="24" y="42"/>
                </a:lnTo>
                <a:lnTo>
                  <a:pt x="24" y="41"/>
                </a:lnTo>
                <a:lnTo>
                  <a:pt x="24" y="39"/>
                </a:lnTo>
                <a:lnTo>
                  <a:pt x="25" y="39"/>
                </a:lnTo>
                <a:lnTo>
                  <a:pt x="25" y="38"/>
                </a:lnTo>
                <a:lnTo>
                  <a:pt x="25" y="37"/>
                </a:lnTo>
                <a:lnTo>
                  <a:pt x="25" y="35"/>
                </a:lnTo>
                <a:lnTo>
                  <a:pt x="25" y="34"/>
                </a:lnTo>
                <a:lnTo>
                  <a:pt x="25" y="33"/>
                </a:lnTo>
                <a:lnTo>
                  <a:pt x="24" y="33"/>
                </a:lnTo>
                <a:lnTo>
                  <a:pt x="24" y="32"/>
                </a:lnTo>
                <a:lnTo>
                  <a:pt x="24" y="30"/>
                </a:lnTo>
                <a:lnTo>
                  <a:pt x="23" y="30"/>
                </a:lnTo>
                <a:lnTo>
                  <a:pt x="23" y="29"/>
                </a:lnTo>
                <a:lnTo>
                  <a:pt x="21" y="29"/>
                </a:lnTo>
                <a:lnTo>
                  <a:pt x="21" y="28"/>
                </a:lnTo>
                <a:lnTo>
                  <a:pt x="21" y="27"/>
                </a:lnTo>
                <a:lnTo>
                  <a:pt x="21" y="25"/>
                </a:lnTo>
                <a:lnTo>
                  <a:pt x="23" y="25"/>
                </a:lnTo>
                <a:lnTo>
                  <a:pt x="24" y="25"/>
                </a:lnTo>
                <a:lnTo>
                  <a:pt x="24" y="24"/>
                </a:lnTo>
                <a:lnTo>
                  <a:pt x="25" y="24"/>
                </a:lnTo>
                <a:lnTo>
                  <a:pt x="25" y="25"/>
                </a:lnTo>
                <a:lnTo>
                  <a:pt x="27" y="25"/>
                </a:lnTo>
                <a:lnTo>
                  <a:pt x="27" y="24"/>
                </a:lnTo>
                <a:lnTo>
                  <a:pt x="27" y="23"/>
                </a:lnTo>
                <a:lnTo>
                  <a:pt x="25" y="23"/>
                </a:lnTo>
                <a:lnTo>
                  <a:pt x="24" y="23"/>
                </a:lnTo>
                <a:lnTo>
                  <a:pt x="23" y="23"/>
                </a:lnTo>
                <a:lnTo>
                  <a:pt x="23" y="21"/>
                </a:lnTo>
                <a:lnTo>
                  <a:pt x="23" y="20"/>
                </a:lnTo>
                <a:lnTo>
                  <a:pt x="23" y="19"/>
                </a:lnTo>
                <a:lnTo>
                  <a:pt x="24" y="19"/>
                </a:lnTo>
                <a:lnTo>
                  <a:pt x="25" y="19"/>
                </a:lnTo>
                <a:lnTo>
                  <a:pt x="27" y="19"/>
                </a:lnTo>
                <a:lnTo>
                  <a:pt x="28" y="19"/>
                </a:lnTo>
                <a:lnTo>
                  <a:pt x="29" y="19"/>
                </a:lnTo>
                <a:lnTo>
                  <a:pt x="30" y="19"/>
                </a:lnTo>
                <a:lnTo>
                  <a:pt x="32" y="19"/>
                </a:lnTo>
                <a:lnTo>
                  <a:pt x="32" y="18"/>
                </a:lnTo>
                <a:lnTo>
                  <a:pt x="33" y="18"/>
                </a:lnTo>
                <a:lnTo>
                  <a:pt x="33" y="19"/>
                </a:lnTo>
                <a:lnTo>
                  <a:pt x="34" y="19"/>
                </a:lnTo>
                <a:lnTo>
                  <a:pt x="36" y="18"/>
                </a:lnTo>
                <a:lnTo>
                  <a:pt x="36" y="16"/>
                </a:lnTo>
                <a:lnTo>
                  <a:pt x="37" y="16"/>
                </a:lnTo>
                <a:lnTo>
                  <a:pt x="37" y="18"/>
                </a:lnTo>
                <a:lnTo>
                  <a:pt x="38" y="19"/>
                </a:lnTo>
                <a:lnTo>
                  <a:pt x="38" y="20"/>
                </a:lnTo>
                <a:lnTo>
                  <a:pt x="38" y="21"/>
                </a:lnTo>
                <a:lnTo>
                  <a:pt x="39" y="21"/>
                </a:lnTo>
                <a:lnTo>
                  <a:pt x="41" y="23"/>
                </a:lnTo>
                <a:lnTo>
                  <a:pt x="41" y="24"/>
                </a:lnTo>
                <a:lnTo>
                  <a:pt x="42" y="24"/>
                </a:lnTo>
                <a:lnTo>
                  <a:pt x="43" y="24"/>
                </a:lnTo>
                <a:lnTo>
                  <a:pt x="44" y="24"/>
                </a:lnTo>
                <a:lnTo>
                  <a:pt x="44" y="23"/>
                </a:lnTo>
                <a:lnTo>
                  <a:pt x="46" y="23"/>
                </a:lnTo>
                <a:lnTo>
                  <a:pt x="47" y="23"/>
                </a:lnTo>
                <a:lnTo>
                  <a:pt x="47" y="24"/>
                </a:lnTo>
                <a:lnTo>
                  <a:pt x="46" y="24"/>
                </a:lnTo>
                <a:lnTo>
                  <a:pt x="47" y="25"/>
                </a:lnTo>
                <a:lnTo>
                  <a:pt x="47" y="24"/>
                </a:lnTo>
                <a:lnTo>
                  <a:pt x="48" y="23"/>
                </a:lnTo>
                <a:lnTo>
                  <a:pt x="50" y="23"/>
                </a:lnTo>
                <a:lnTo>
                  <a:pt x="50" y="21"/>
                </a:lnTo>
                <a:lnTo>
                  <a:pt x="51" y="21"/>
                </a:lnTo>
                <a:lnTo>
                  <a:pt x="52" y="21"/>
                </a:lnTo>
                <a:lnTo>
                  <a:pt x="52" y="20"/>
                </a:lnTo>
                <a:lnTo>
                  <a:pt x="53" y="20"/>
                </a:lnTo>
                <a:lnTo>
                  <a:pt x="53" y="21"/>
                </a:lnTo>
                <a:lnTo>
                  <a:pt x="53" y="20"/>
                </a:lnTo>
                <a:lnTo>
                  <a:pt x="55" y="20"/>
                </a:lnTo>
                <a:lnTo>
                  <a:pt x="55" y="19"/>
                </a:lnTo>
                <a:lnTo>
                  <a:pt x="55" y="18"/>
                </a:lnTo>
                <a:lnTo>
                  <a:pt x="56" y="18"/>
                </a:lnTo>
                <a:lnTo>
                  <a:pt x="57" y="16"/>
                </a:lnTo>
                <a:lnTo>
                  <a:pt x="58" y="16"/>
                </a:lnTo>
                <a:lnTo>
                  <a:pt x="58" y="15"/>
                </a:lnTo>
                <a:lnTo>
                  <a:pt x="57" y="15"/>
                </a:lnTo>
                <a:lnTo>
                  <a:pt x="56" y="15"/>
                </a:lnTo>
                <a:lnTo>
                  <a:pt x="55" y="15"/>
                </a:lnTo>
                <a:lnTo>
                  <a:pt x="55" y="14"/>
                </a:lnTo>
                <a:lnTo>
                  <a:pt x="55" y="13"/>
                </a:lnTo>
                <a:lnTo>
                  <a:pt x="53" y="11"/>
                </a:lnTo>
                <a:lnTo>
                  <a:pt x="53" y="10"/>
                </a:lnTo>
                <a:lnTo>
                  <a:pt x="53" y="9"/>
                </a:lnTo>
                <a:lnTo>
                  <a:pt x="53" y="7"/>
                </a:lnTo>
                <a:lnTo>
                  <a:pt x="52" y="7"/>
                </a:lnTo>
                <a:lnTo>
                  <a:pt x="51" y="6"/>
                </a:lnTo>
                <a:lnTo>
                  <a:pt x="51" y="5"/>
                </a:lnTo>
                <a:lnTo>
                  <a:pt x="52" y="5"/>
                </a:lnTo>
                <a:lnTo>
                  <a:pt x="52" y="6"/>
                </a:lnTo>
                <a:lnTo>
                  <a:pt x="53" y="6"/>
                </a:lnTo>
                <a:lnTo>
                  <a:pt x="55" y="6"/>
                </a:lnTo>
                <a:lnTo>
                  <a:pt x="55" y="7"/>
                </a:lnTo>
                <a:lnTo>
                  <a:pt x="56" y="7"/>
                </a:lnTo>
                <a:lnTo>
                  <a:pt x="56" y="6"/>
                </a:lnTo>
                <a:lnTo>
                  <a:pt x="56" y="7"/>
                </a:lnTo>
                <a:lnTo>
                  <a:pt x="57" y="7"/>
                </a:lnTo>
                <a:lnTo>
                  <a:pt x="58" y="7"/>
                </a:lnTo>
                <a:lnTo>
                  <a:pt x="58" y="6"/>
                </a:lnTo>
                <a:lnTo>
                  <a:pt x="58" y="7"/>
                </a:lnTo>
                <a:lnTo>
                  <a:pt x="60" y="7"/>
                </a:lnTo>
                <a:lnTo>
                  <a:pt x="60" y="9"/>
                </a:lnTo>
                <a:lnTo>
                  <a:pt x="61" y="9"/>
                </a:lnTo>
                <a:lnTo>
                  <a:pt x="62" y="9"/>
                </a:lnTo>
                <a:lnTo>
                  <a:pt x="62" y="7"/>
                </a:lnTo>
                <a:lnTo>
                  <a:pt x="61" y="7"/>
                </a:lnTo>
                <a:lnTo>
                  <a:pt x="61" y="6"/>
                </a:lnTo>
                <a:lnTo>
                  <a:pt x="62" y="6"/>
                </a:lnTo>
                <a:lnTo>
                  <a:pt x="64" y="6"/>
                </a:lnTo>
                <a:lnTo>
                  <a:pt x="64" y="5"/>
                </a:lnTo>
                <a:lnTo>
                  <a:pt x="64" y="6"/>
                </a:lnTo>
                <a:lnTo>
                  <a:pt x="65" y="6"/>
                </a:lnTo>
                <a:lnTo>
                  <a:pt x="66" y="6"/>
                </a:lnTo>
                <a:lnTo>
                  <a:pt x="67" y="5"/>
                </a:lnTo>
                <a:lnTo>
                  <a:pt x="69" y="5"/>
                </a:lnTo>
                <a:lnTo>
                  <a:pt x="69" y="4"/>
                </a:lnTo>
                <a:lnTo>
                  <a:pt x="70" y="4"/>
                </a:lnTo>
                <a:lnTo>
                  <a:pt x="71" y="4"/>
                </a:lnTo>
                <a:lnTo>
                  <a:pt x="71" y="2"/>
                </a:lnTo>
                <a:lnTo>
                  <a:pt x="72" y="2"/>
                </a:lnTo>
                <a:lnTo>
                  <a:pt x="74" y="1"/>
                </a:lnTo>
                <a:lnTo>
                  <a:pt x="72" y="0"/>
                </a:lnTo>
                <a:lnTo>
                  <a:pt x="74" y="0"/>
                </a:lnTo>
                <a:lnTo>
                  <a:pt x="7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9" name="Freeform 159"/>
          <p:cNvSpPr>
            <a:spLocks/>
          </p:cNvSpPr>
          <p:nvPr/>
        </p:nvSpPr>
        <p:spPr bwMode="auto">
          <a:xfrm>
            <a:off x="3576638" y="3070441"/>
            <a:ext cx="26988" cy="30163"/>
          </a:xfrm>
          <a:custGeom>
            <a:avLst/>
            <a:gdLst>
              <a:gd name="T0" fmla="*/ 14 w 17"/>
              <a:gd name="T1" fmla="*/ 1 h 19"/>
              <a:gd name="T2" fmla="*/ 15 w 17"/>
              <a:gd name="T3" fmla="*/ 2 h 19"/>
              <a:gd name="T4" fmla="*/ 16 w 17"/>
              <a:gd name="T5" fmla="*/ 3 h 19"/>
              <a:gd name="T6" fmla="*/ 15 w 17"/>
              <a:gd name="T7" fmla="*/ 5 h 19"/>
              <a:gd name="T8" fmla="*/ 16 w 17"/>
              <a:gd name="T9" fmla="*/ 6 h 19"/>
              <a:gd name="T10" fmla="*/ 16 w 17"/>
              <a:gd name="T11" fmla="*/ 9 h 19"/>
              <a:gd name="T12" fmla="*/ 16 w 17"/>
              <a:gd name="T13" fmla="*/ 11 h 19"/>
              <a:gd name="T14" fmla="*/ 17 w 17"/>
              <a:gd name="T15" fmla="*/ 12 h 19"/>
              <a:gd name="T16" fmla="*/ 17 w 17"/>
              <a:gd name="T17" fmla="*/ 15 h 19"/>
              <a:gd name="T18" fmla="*/ 16 w 17"/>
              <a:gd name="T19" fmla="*/ 16 h 19"/>
              <a:gd name="T20" fmla="*/ 16 w 17"/>
              <a:gd name="T21" fmla="*/ 16 h 19"/>
              <a:gd name="T22" fmla="*/ 16 w 17"/>
              <a:gd name="T23" fmla="*/ 19 h 19"/>
              <a:gd name="T24" fmla="*/ 12 w 17"/>
              <a:gd name="T25" fmla="*/ 19 h 19"/>
              <a:gd name="T26" fmla="*/ 10 w 17"/>
              <a:gd name="T27" fmla="*/ 19 h 19"/>
              <a:gd name="T28" fmla="*/ 8 w 17"/>
              <a:gd name="T29" fmla="*/ 17 h 19"/>
              <a:gd name="T30" fmla="*/ 7 w 17"/>
              <a:gd name="T31" fmla="*/ 17 h 19"/>
              <a:gd name="T32" fmla="*/ 7 w 17"/>
              <a:gd name="T33" fmla="*/ 16 h 19"/>
              <a:gd name="T34" fmla="*/ 6 w 17"/>
              <a:gd name="T35" fmla="*/ 16 h 19"/>
              <a:gd name="T36" fmla="*/ 6 w 17"/>
              <a:gd name="T37" fmla="*/ 16 h 19"/>
              <a:gd name="T38" fmla="*/ 6 w 17"/>
              <a:gd name="T39" fmla="*/ 16 h 19"/>
              <a:gd name="T40" fmla="*/ 5 w 17"/>
              <a:gd name="T41" fmla="*/ 15 h 19"/>
              <a:gd name="T42" fmla="*/ 3 w 17"/>
              <a:gd name="T43" fmla="*/ 14 h 19"/>
              <a:gd name="T44" fmla="*/ 2 w 17"/>
              <a:gd name="T45" fmla="*/ 12 h 19"/>
              <a:gd name="T46" fmla="*/ 2 w 17"/>
              <a:gd name="T47" fmla="*/ 12 h 19"/>
              <a:gd name="T48" fmla="*/ 1 w 17"/>
              <a:gd name="T49" fmla="*/ 14 h 19"/>
              <a:gd name="T50" fmla="*/ 1 w 17"/>
              <a:gd name="T51" fmla="*/ 11 h 19"/>
              <a:gd name="T52" fmla="*/ 0 w 17"/>
              <a:gd name="T53" fmla="*/ 12 h 19"/>
              <a:gd name="T54" fmla="*/ 0 w 17"/>
              <a:gd name="T55" fmla="*/ 10 h 19"/>
              <a:gd name="T56" fmla="*/ 1 w 17"/>
              <a:gd name="T57" fmla="*/ 7 h 19"/>
              <a:gd name="T58" fmla="*/ 3 w 17"/>
              <a:gd name="T59" fmla="*/ 6 h 19"/>
              <a:gd name="T60" fmla="*/ 3 w 17"/>
              <a:gd name="T61" fmla="*/ 6 h 19"/>
              <a:gd name="T62" fmla="*/ 2 w 17"/>
              <a:gd name="T63" fmla="*/ 6 h 19"/>
              <a:gd name="T64" fmla="*/ 3 w 17"/>
              <a:gd name="T65" fmla="*/ 3 h 19"/>
              <a:gd name="T66" fmla="*/ 2 w 17"/>
              <a:gd name="T67" fmla="*/ 3 h 19"/>
              <a:gd name="T68" fmla="*/ 3 w 17"/>
              <a:gd name="T69" fmla="*/ 2 h 19"/>
              <a:gd name="T70" fmla="*/ 5 w 17"/>
              <a:gd name="T71" fmla="*/ 3 h 19"/>
              <a:gd name="T72" fmla="*/ 3 w 17"/>
              <a:gd name="T73" fmla="*/ 2 h 19"/>
              <a:gd name="T74" fmla="*/ 5 w 17"/>
              <a:gd name="T7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19">
                <a:moveTo>
                  <a:pt x="12" y="0"/>
                </a:moveTo>
                <a:lnTo>
                  <a:pt x="14" y="1"/>
                </a:lnTo>
                <a:lnTo>
                  <a:pt x="14" y="2"/>
                </a:lnTo>
                <a:lnTo>
                  <a:pt x="15" y="2"/>
                </a:lnTo>
                <a:lnTo>
                  <a:pt x="15" y="3"/>
                </a:lnTo>
                <a:lnTo>
                  <a:pt x="16" y="3"/>
                </a:lnTo>
                <a:lnTo>
                  <a:pt x="16" y="5"/>
                </a:lnTo>
                <a:lnTo>
                  <a:pt x="15" y="5"/>
                </a:lnTo>
                <a:lnTo>
                  <a:pt x="16" y="5"/>
                </a:lnTo>
                <a:lnTo>
                  <a:pt x="16" y="6"/>
                </a:lnTo>
                <a:lnTo>
                  <a:pt x="16" y="7"/>
                </a:lnTo>
                <a:lnTo>
                  <a:pt x="16" y="9"/>
                </a:lnTo>
                <a:lnTo>
                  <a:pt x="16" y="10"/>
                </a:lnTo>
                <a:lnTo>
                  <a:pt x="16" y="11"/>
                </a:lnTo>
                <a:lnTo>
                  <a:pt x="16" y="12"/>
                </a:lnTo>
                <a:lnTo>
                  <a:pt x="17" y="12"/>
                </a:lnTo>
                <a:lnTo>
                  <a:pt x="17" y="14"/>
                </a:lnTo>
                <a:lnTo>
                  <a:pt x="17" y="15"/>
                </a:lnTo>
                <a:lnTo>
                  <a:pt x="17" y="16"/>
                </a:lnTo>
                <a:lnTo>
                  <a:pt x="16" y="16"/>
                </a:lnTo>
                <a:lnTo>
                  <a:pt x="16" y="17"/>
                </a:lnTo>
                <a:lnTo>
                  <a:pt x="16" y="16"/>
                </a:lnTo>
                <a:lnTo>
                  <a:pt x="16" y="17"/>
                </a:lnTo>
                <a:lnTo>
                  <a:pt x="16" y="19"/>
                </a:lnTo>
                <a:lnTo>
                  <a:pt x="15" y="19"/>
                </a:lnTo>
                <a:lnTo>
                  <a:pt x="12" y="19"/>
                </a:lnTo>
                <a:lnTo>
                  <a:pt x="11" y="19"/>
                </a:lnTo>
                <a:lnTo>
                  <a:pt x="10" y="19"/>
                </a:lnTo>
                <a:lnTo>
                  <a:pt x="10" y="17"/>
                </a:lnTo>
                <a:lnTo>
                  <a:pt x="8" y="17"/>
                </a:lnTo>
                <a:lnTo>
                  <a:pt x="8" y="19"/>
                </a:lnTo>
                <a:lnTo>
                  <a:pt x="7" y="17"/>
                </a:lnTo>
                <a:lnTo>
                  <a:pt x="8" y="17"/>
                </a:lnTo>
                <a:lnTo>
                  <a:pt x="7" y="16"/>
                </a:lnTo>
                <a:lnTo>
                  <a:pt x="6" y="15"/>
                </a:lnTo>
                <a:lnTo>
                  <a:pt x="6" y="16"/>
                </a:lnTo>
                <a:lnTo>
                  <a:pt x="6" y="15"/>
                </a:lnTo>
                <a:lnTo>
                  <a:pt x="6" y="16"/>
                </a:lnTo>
                <a:lnTo>
                  <a:pt x="6" y="17"/>
                </a:lnTo>
                <a:lnTo>
                  <a:pt x="6" y="16"/>
                </a:lnTo>
                <a:lnTo>
                  <a:pt x="6" y="15"/>
                </a:lnTo>
                <a:lnTo>
                  <a:pt x="5" y="15"/>
                </a:lnTo>
                <a:lnTo>
                  <a:pt x="3" y="15"/>
                </a:lnTo>
                <a:lnTo>
                  <a:pt x="3" y="14"/>
                </a:lnTo>
                <a:lnTo>
                  <a:pt x="2" y="14"/>
                </a:lnTo>
                <a:lnTo>
                  <a:pt x="2" y="12"/>
                </a:lnTo>
                <a:lnTo>
                  <a:pt x="2" y="11"/>
                </a:lnTo>
                <a:lnTo>
                  <a:pt x="2" y="12"/>
                </a:lnTo>
                <a:lnTo>
                  <a:pt x="2" y="14"/>
                </a:lnTo>
                <a:lnTo>
                  <a:pt x="1" y="14"/>
                </a:lnTo>
                <a:lnTo>
                  <a:pt x="1" y="12"/>
                </a:lnTo>
                <a:lnTo>
                  <a:pt x="1" y="11"/>
                </a:lnTo>
                <a:lnTo>
                  <a:pt x="0" y="11"/>
                </a:lnTo>
                <a:lnTo>
                  <a:pt x="0" y="12"/>
                </a:lnTo>
                <a:lnTo>
                  <a:pt x="0" y="11"/>
                </a:lnTo>
                <a:lnTo>
                  <a:pt x="0" y="10"/>
                </a:lnTo>
                <a:lnTo>
                  <a:pt x="0" y="9"/>
                </a:lnTo>
                <a:lnTo>
                  <a:pt x="1" y="7"/>
                </a:lnTo>
                <a:lnTo>
                  <a:pt x="2" y="6"/>
                </a:lnTo>
                <a:lnTo>
                  <a:pt x="3" y="6"/>
                </a:lnTo>
                <a:lnTo>
                  <a:pt x="2" y="6"/>
                </a:lnTo>
                <a:lnTo>
                  <a:pt x="3" y="6"/>
                </a:lnTo>
                <a:lnTo>
                  <a:pt x="3" y="5"/>
                </a:lnTo>
                <a:lnTo>
                  <a:pt x="2" y="6"/>
                </a:lnTo>
                <a:lnTo>
                  <a:pt x="2" y="5"/>
                </a:lnTo>
                <a:lnTo>
                  <a:pt x="3" y="3"/>
                </a:lnTo>
                <a:lnTo>
                  <a:pt x="5" y="3"/>
                </a:lnTo>
                <a:lnTo>
                  <a:pt x="2" y="3"/>
                </a:lnTo>
                <a:lnTo>
                  <a:pt x="2" y="2"/>
                </a:lnTo>
                <a:lnTo>
                  <a:pt x="3" y="2"/>
                </a:lnTo>
                <a:lnTo>
                  <a:pt x="3" y="3"/>
                </a:lnTo>
                <a:lnTo>
                  <a:pt x="5" y="3"/>
                </a:lnTo>
                <a:lnTo>
                  <a:pt x="5" y="2"/>
                </a:lnTo>
                <a:lnTo>
                  <a:pt x="3" y="2"/>
                </a:lnTo>
                <a:lnTo>
                  <a:pt x="3" y="1"/>
                </a:lnTo>
                <a:lnTo>
                  <a:pt x="5" y="0"/>
                </a:lnTo>
                <a:lnTo>
                  <a:pt x="1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6" name="Freeform 166"/>
          <p:cNvSpPr>
            <a:spLocks/>
          </p:cNvSpPr>
          <p:nvPr/>
        </p:nvSpPr>
        <p:spPr bwMode="auto">
          <a:xfrm>
            <a:off x="3394075" y="3070441"/>
            <a:ext cx="104775" cy="38100"/>
          </a:xfrm>
          <a:custGeom>
            <a:avLst/>
            <a:gdLst>
              <a:gd name="T0" fmla="*/ 66 w 66"/>
              <a:gd name="T1" fmla="*/ 1 h 24"/>
              <a:gd name="T2" fmla="*/ 65 w 66"/>
              <a:gd name="T3" fmla="*/ 5 h 24"/>
              <a:gd name="T4" fmla="*/ 64 w 66"/>
              <a:gd name="T5" fmla="*/ 7 h 24"/>
              <a:gd name="T6" fmla="*/ 60 w 66"/>
              <a:gd name="T7" fmla="*/ 11 h 24"/>
              <a:gd name="T8" fmla="*/ 56 w 66"/>
              <a:gd name="T9" fmla="*/ 12 h 24"/>
              <a:gd name="T10" fmla="*/ 53 w 66"/>
              <a:gd name="T11" fmla="*/ 10 h 24"/>
              <a:gd name="T12" fmla="*/ 52 w 66"/>
              <a:gd name="T13" fmla="*/ 12 h 24"/>
              <a:gd name="T14" fmla="*/ 50 w 66"/>
              <a:gd name="T15" fmla="*/ 12 h 24"/>
              <a:gd name="T16" fmla="*/ 50 w 66"/>
              <a:gd name="T17" fmla="*/ 11 h 24"/>
              <a:gd name="T18" fmla="*/ 47 w 66"/>
              <a:gd name="T19" fmla="*/ 11 h 24"/>
              <a:gd name="T20" fmla="*/ 45 w 66"/>
              <a:gd name="T21" fmla="*/ 14 h 24"/>
              <a:gd name="T22" fmla="*/ 41 w 66"/>
              <a:gd name="T23" fmla="*/ 15 h 24"/>
              <a:gd name="T24" fmla="*/ 38 w 66"/>
              <a:gd name="T25" fmla="*/ 17 h 24"/>
              <a:gd name="T26" fmla="*/ 34 w 66"/>
              <a:gd name="T27" fmla="*/ 20 h 24"/>
              <a:gd name="T28" fmla="*/ 29 w 66"/>
              <a:gd name="T29" fmla="*/ 24 h 24"/>
              <a:gd name="T30" fmla="*/ 23 w 66"/>
              <a:gd name="T31" fmla="*/ 24 h 24"/>
              <a:gd name="T32" fmla="*/ 18 w 66"/>
              <a:gd name="T33" fmla="*/ 17 h 24"/>
              <a:gd name="T34" fmla="*/ 23 w 66"/>
              <a:gd name="T35" fmla="*/ 15 h 24"/>
              <a:gd name="T36" fmla="*/ 27 w 66"/>
              <a:gd name="T37" fmla="*/ 12 h 24"/>
              <a:gd name="T38" fmla="*/ 32 w 66"/>
              <a:gd name="T39" fmla="*/ 11 h 24"/>
              <a:gd name="T40" fmla="*/ 33 w 66"/>
              <a:gd name="T41" fmla="*/ 11 h 24"/>
              <a:gd name="T42" fmla="*/ 34 w 66"/>
              <a:gd name="T43" fmla="*/ 10 h 24"/>
              <a:gd name="T44" fmla="*/ 37 w 66"/>
              <a:gd name="T45" fmla="*/ 7 h 24"/>
              <a:gd name="T46" fmla="*/ 36 w 66"/>
              <a:gd name="T47" fmla="*/ 6 h 24"/>
              <a:gd name="T48" fmla="*/ 33 w 66"/>
              <a:gd name="T49" fmla="*/ 7 h 24"/>
              <a:gd name="T50" fmla="*/ 31 w 66"/>
              <a:gd name="T51" fmla="*/ 9 h 24"/>
              <a:gd name="T52" fmla="*/ 29 w 66"/>
              <a:gd name="T53" fmla="*/ 6 h 24"/>
              <a:gd name="T54" fmla="*/ 27 w 66"/>
              <a:gd name="T55" fmla="*/ 6 h 24"/>
              <a:gd name="T56" fmla="*/ 24 w 66"/>
              <a:gd name="T57" fmla="*/ 9 h 24"/>
              <a:gd name="T58" fmla="*/ 20 w 66"/>
              <a:gd name="T59" fmla="*/ 10 h 24"/>
              <a:gd name="T60" fmla="*/ 20 w 66"/>
              <a:gd name="T61" fmla="*/ 7 h 24"/>
              <a:gd name="T62" fmla="*/ 22 w 66"/>
              <a:gd name="T63" fmla="*/ 3 h 24"/>
              <a:gd name="T64" fmla="*/ 23 w 66"/>
              <a:gd name="T65" fmla="*/ 2 h 24"/>
              <a:gd name="T66" fmla="*/ 19 w 66"/>
              <a:gd name="T67" fmla="*/ 2 h 24"/>
              <a:gd name="T68" fmla="*/ 19 w 66"/>
              <a:gd name="T69" fmla="*/ 6 h 24"/>
              <a:gd name="T70" fmla="*/ 17 w 66"/>
              <a:gd name="T71" fmla="*/ 5 h 24"/>
              <a:gd name="T72" fmla="*/ 18 w 66"/>
              <a:gd name="T73" fmla="*/ 9 h 24"/>
              <a:gd name="T74" fmla="*/ 14 w 66"/>
              <a:gd name="T75" fmla="*/ 12 h 24"/>
              <a:gd name="T76" fmla="*/ 14 w 66"/>
              <a:gd name="T77" fmla="*/ 9 h 24"/>
              <a:gd name="T78" fmla="*/ 11 w 66"/>
              <a:gd name="T79" fmla="*/ 9 h 24"/>
              <a:gd name="T80" fmla="*/ 10 w 66"/>
              <a:gd name="T81" fmla="*/ 12 h 24"/>
              <a:gd name="T82" fmla="*/ 8 w 66"/>
              <a:gd name="T83" fmla="*/ 10 h 24"/>
              <a:gd name="T84" fmla="*/ 8 w 66"/>
              <a:gd name="T85" fmla="*/ 9 h 24"/>
              <a:gd name="T86" fmla="*/ 5 w 66"/>
              <a:gd name="T87" fmla="*/ 9 h 24"/>
              <a:gd name="T88" fmla="*/ 0 w 66"/>
              <a:gd name="T89" fmla="*/ 6 h 24"/>
              <a:gd name="T90" fmla="*/ 1 w 66"/>
              <a:gd name="T91" fmla="*/ 3 h 24"/>
              <a:gd name="T92" fmla="*/ 6 w 66"/>
              <a:gd name="T93" fmla="*/ 1 h 24"/>
              <a:gd name="T94" fmla="*/ 34 w 66"/>
              <a:gd name="T95" fmla="*/ 0 h 24"/>
              <a:gd name="T96" fmla="*/ 37 w 66"/>
              <a:gd name="T97" fmla="*/ 0 h 24"/>
              <a:gd name="T98" fmla="*/ 45 w 66"/>
              <a:gd name="T99" fmla="*/ 1 h 24"/>
              <a:gd name="T100" fmla="*/ 66 w 66"/>
              <a:gd name="T10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24">
                <a:moveTo>
                  <a:pt x="66" y="0"/>
                </a:moveTo>
                <a:lnTo>
                  <a:pt x="65" y="0"/>
                </a:lnTo>
                <a:lnTo>
                  <a:pt x="65" y="1"/>
                </a:lnTo>
                <a:lnTo>
                  <a:pt x="66" y="1"/>
                </a:lnTo>
                <a:lnTo>
                  <a:pt x="66" y="2"/>
                </a:lnTo>
                <a:lnTo>
                  <a:pt x="65" y="2"/>
                </a:lnTo>
                <a:lnTo>
                  <a:pt x="65" y="3"/>
                </a:lnTo>
                <a:lnTo>
                  <a:pt x="65" y="5"/>
                </a:lnTo>
                <a:lnTo>
                  <a:pt x="64" y="6"/>
                </a:lnTo>
                <a:lnTo>
                  <a:pt x="64" y="7"/>
                </a:lnTo>
                <a:lnTo>
                  <a:pt x="65" y="7"/>
                </a:lnTo>
                <a:lnTo>
                  <a:pt x="64" y="7"/>
                </a:lnTo>
                <a:lnTo>
                  <a:pt x="64" y="9"/>
                </a:lnTo>
                <a:lnTo>
                  <a:pt x="64" y="10"/>
                </a:lnTo>
                <a:lnTo>
                  <a:pt x="61" y="11"/>
                </a:lnTo>
                <a:lnTo>
                  <a:pt x="60" y="11"/>
                </a:lnTo>
                <a:lnTo>
                  <a:pt x="60" y="12"/>
                </a:lnTo>
                <a:lnTo>
                  <a:pt x="59" y="14"/>
                </a:lnTo>
                <a:lnTo>
                  <a:pt x="57" y="14"/>
                </a:lnTo>
                <a:lnTo>
                  <a:pt x="56" y="12"/>
                </a:lnTo>
                <a:lnTo>
                  <a:pt x="55" y="12"/>
                </a:lnTo>
                <a:lnTo>
                  <a:pt x="55" y="11"/>
                </a:lnTo>
                <a:lnTo>
                  <a:pt x="55" y="10"/>
                </a:lnTo>
                <a:lnTo>
                  <a:pt x="53" y="10"/>
                </a:lnTo>
                <a:lnTo>
                  <a:pt x="53" y="11"/>
                </a:lnTo>
                <a:lnTo>
                  <a:pt x="52" y="11"/>
                </a:lnTo>
                <a:lnTo>
                  <a:pt x="53" y="12"/>
                </a:lnTo>
                <a:lnTo>
                  <a:pt x="52" y="12"/>
                </a:lnTo>
                <a:lnTo>
                  <a:pt x="53" y="12"/>
                </a:lnTo>
                <a:lnTo>
                  <a:pt x="52" y="12"/>
                </a:lnTo>
                <a:lnTo>
                  <a:pt x="51" y="14"/>
                </a:lnTo>
                <a:lnTo>
                  <a:pt x="50" y="12"/>
                </a:lnTo>
                <a:lnTo>
                  <a:pt x="48" y="12"/>
                </a:lnTo>
                <a:lnTo>
                  <a:pt x="48" y="11"/>
                </a:lnTo>
                <a:lnTo>
                  <a:pt x="50" y="12"/>
                </a:lnTo>
                <a:lnTo>
                  <a:pt x="50" y="11"/>
                </a:lnTo>
                <a:lnTo>
                  <a:pt x="50" y="10"/>
                </a:lnTo>
                <a:lnTo>
                  <a:pt x="48" y="10"/>
                </a:lnTo>
                <a:lnTo>
                  <a:pt x="47" y="10"/>
                </a:lnTo>
                <a:lnTo>
                  <a:pt x="47" y="11"/>
                </a:lnTo>
                <a:lnTo>
                  <a:pt x="47" y="12"/>
                </a:lnTo>
                <a:lnTo>
                  <a:pt x="46" y="12"/>
                </a:lnTo>
                <a:lnTo>
                  <a:pt x="45" y="12"/>
                </a:lnTo>
                <a:lnTo>
                  <a:pt x="45" y="14"/>
                </a:lnTo>
                <a:lnTo>
                  <a:pt x="45" y="15"/>
                </a:lnTo>
                <a:lnTo>
                  <a:pt x="42" y="14"/>
                </a:lnTo>
                <a:lnTo>
                  <a:pt x="42" y="15"/>
                </a:lnTo>
                <a:lnTo>
                  <a:pt x="41" y="15"/>
                </a:lnTo>
                <a:lnTo>
                  <a:pt x="39" y="15"/>
                </a:lnTo>
                <a:lnTo>
                  <a:pt x="39" y="16"/>
                </a:lnTo>
                <a:lnTo>
                  <a:pt x="38" y="16"/>
                </a:lnTo>
                <a:lnTo>
                  <a:pt x="38" y="17"/>
                </a:lnTo>
                <a:lnTo>
                  <a:pt x="37" y="19"/>
                </a:lnTo>
                <a:lnTo>
                  <a:pt x="37" y="20"/>
                </a:lnTo>
                <a:lnTo>
                  <a:pt x="36" y="20"/>
                </a:lnTo>
                <a:lnTo>
                  <a:pt x="34" y="20"/>
                </a:lnTo>
                <a:lnTo>
                  <a:pt x="33" y="21"/>
                </a:lnTo>
                <a:lnTo>
                  <a:pt x="31" y="23"/>
                </a:lnTo>
                <a:lnTo>
                  <a:pt x="29" y="23"/>
                </a:lnTo>
                <a:lnTo>
                  <a:pt x="29" y="24"/>
                </a:lnTo>
                <a:lnTo>
                  <a:pt x="28" y="24"/>
                </a:lnTo>
                <a:lnTo>
                  <a:pt x="25" y="24"/>
                </a:lnTo>
                <a:lnTo>
                  <a:pt x="24" y="24"/>
                </a:lnTo>
                <a:lnTo>
                  <a:pt x="23" y="24"/>
                </a:lnTo>
                <a:lnTo>
                  <a:pt x="22" y="23"/>
                </a:lnTo>
                <a:lnTo>
                  <a:pt x="19" y="20"/>
                </a:lnTo>
                <a:lnTo>
                  <a:pt x="18" y="19"/>
                </a:lnTo>
                <a:lnTo>
                  <a:pt x="18" y="17"/>
                </a:lnTo>
                <a:lnTo>
                  <a:pt x="19" y="16"/>
                </a:lnTo>
                <a:lnTo>
                  <a:pt x="20" y="15"/>
                </a:lnTo>
                <a:lnTo>
                  <a:pt x="22" y="15"/>
                </a:lnTo>
                <a:lnTo>
                  <a:pt x="23" y="15"/>
                </a:lnTo>
                <a:lnTo>
                  <a:pt x="24" y="15"/>
                </a:lnTo>
                <a:lnTo>
                  <a:pt x="24" y="14"/>
                </a:lnTo>
                <a:lnTo>
                  <a:pt x="25" y="12"/>
                </a:lnTo>
                <a:lnTo>
                  <a:pt x="27" y="12"/>
                </a:lnTo>
                <a:lnTo>
                  <a:pt x="28" y="11"/>
                </a:lnTo>
                <a:lnTo>
                  <a:pt x="29" y="11"/>
                </a:lnTo>
                <a:lnTo>
                  <a:pt x="31" y="11"/>
                </a:lnTo>
                <a:lnTo>
                  <a:pt x="32" y="11"/>
                </a:lnTo>
                <a:lnTo>
                  <a:pt x="32" y="12"/>
                </a:lnTo>
                <a:lnTo>
                  <a:pt x="33" y="11"/>
                </a:lnTo>
                <a:lnTo>
                  <a:pt x="33" y="10"/>
                </a:lnTo>
                <a:lnTo>
                  <a:pt x="33" y="11"/>
                </a:lnTo>
                <a:lnTo>
                  <a:pt x="33" y="10"/>
                </a:lnTo>
                <a:lnTo>
                  <a:pt x="34" y="10"/>
                </a:lnTo>
                <a:lnTo>
                  <a:pt x="34" y="9"/>
                </a:lnTo>
                <a:lnTo>
                  <a:pt x="34" y="10"/>
                </a:lnTo>
                <a:lnTo>
                  <a:pt x="34" y="9"/>
                </a:lnTo>
                <a:lnTo>
                  <a:pt x="36" y="9"/>
                </a:lnTo>
                <a:lnTo>
                  <a:pt x="36" y="7"/>
                </a:lnTo>
                <a:lnTo>
                  <a:pt x="37" y="7"/>
                </a:lnTo>
                <a:lnTo>
                  <a:pt x="36" y="7"/>
                </a:lnTo>
                <a:lnTo>
                  <a:pt x="37" y="7"/>
                </a:lnTo>
                <a:lnTo>
                  <a:pt x="37" y="6"/>
                </a:lnTo>
                <a:lnTo>
                  <a:pt x="36" y="6"/>
                </a:lnTo>
                <a:lnTo>
                  <a:pt x="34" y="6"/>
                </a:lnTo>
                <a:lnTo>
                  <a:pt x="34" y="7"/>
                </a:lnTo>
                <a:lnTo>
                  <a:pt x="33" y="9"/>
                </a:lnTo>
                <a:lnTo>
                  <a:pt x="33" y="7"/>
                </a:lnTo>
                <a:lnTo>
                  <a:pt x="33" y="9"/>
                </a:lnTo>
                <a:lnTo>
                  <a:pt x="32" y="7"/>
                </a:lnTo>
                <a:lnTo>
                  <a:pt x="32" y="9"/>
                </a:lnTo>
                <a:lnTo>
                  <a:pt x="31" y="9"/>
                </a:lnTo>
                <a:lnTo>
                  <a:pt x="29" y="9"/>
                </a:lnTo>
                <a:lnTo>
                  <a:pt x="28" y="9"/>
                </a:lnTo>
                <a:lnTo>
                  <a:pt x="29" y="7"/>
                </a:lnTo>
                <a:lnTo>
                  <a:pt x="29" y="6"/>
                </a:lnTo>
                <a:lnTo>
                  <a:pt x="28" y="6"/>
                </a:lnTo>
                <a:lnTo>
                  <a:pt x="28" y="7"/>
                </a:lnTo>
                <a:lnTo>
                  <a:pt x="28" y="6"/>
                </a:lnTo>
                <a:lnTo>
                  <a:pt x="27" y="6"/>
                </a:lnTo>
                <a:lnTo>
                  <a:pt x="27" y="7"/>
                </a:lnTo>
                <a:lnTo>
                  <a:pt x="27" y="9"/>
                </a:lnTo>
                <a:lnTo>
                  <a:pt x="25" y="10"/>
                </a:lnTo>
                <a:lnTo>
                  <a:pt x="24" y="9"/>
                </a:lnTo>
                <a:lnTo>
                  <a:pt x="24" y="10"/>
                </a:lnTo>
                <a:lnTo>
                  <a:pt x="23" y="10"/>
                </a:lnTo>
                <a:lnTo>
                  <a:pt x="22" y="10"/>
                </a:lnTo>
                <a:lnTo>
                  <a:pt x="20" y="10"/>
                </a:lnTo>
                <a:lnTo>
                  <a:pt x="20" y="9"/>
                </a:lnTo>
                <a:lnTo>
                  <a:pt x="22" y="7"/>
                </a:lnTo>
                <a:lnTo>
                  <a:pt x="20" y="9"/>
                </a:lnTo>
                <a:lnTo>
                  <a:pt x="20" y="7"/>
                </a:lnTo>
                <a:lnTo>
                  <a:pt x="20" y="6"/>
                </a:lnTo>
                <a:lnTo>
                  <a:pt x="20" y="5"/>
                </a:lnTo>
                <a:lnTo>
                  <a:pt x="22" y="5"/>
                </a:lnTo>
                <a:lnTo>
                  <a:pt x="22" y="3"/>
                </a:lnTo>
                <a:lnTo>
                  <a:pt x="23" y="3"/>
                </a:lnTo>
                <a:lnTo>
                  <a:pt x="23" y="2"/>
                </a:lnTo>
                <a:lnTo>
                  <a:pt x="24" y="2"/>
                </a:lnTo>
                <a:lnTo>
                  <a:pt x="23" y="2"/>
                </a:lnTo>
                <a:lnTo>
                  <a:pt x="20" y="3"/>
                </a:lnTo>
                <a:lnTo>
                  <a:pt x="20" y="2"/>
                </a:lnTo>
                <a:lnTo>
                  <a:pt x="19" y="1"/>
                </a:lnTo>
                <a:lnTo>
                  <a:pt x="19" y="2"/>
                </a:lnTo>
                <a:lnTo>
                  <a:pt x="19" y="3"/>
                </a:lnTo>
                <a:lnTo>
                  <a:pt x="20" y="3"/>
                </a:lnTo>
                <a:lnTo>
                  <a:pt x="19" y="5"/>
                </a:lnTo>
                <a:lnTo>
                  <a:pt x="19" y="6"/>
                </a:lnTo>
                <a:lnTo>
                  <a:pt x="19" y="7"/>
                </a:lnTo>
                <a:lnTo>
                  <a:pt x="18" y="6"/>
                </a:lnTo>
                <a:lnTo>
                  <a:pt x="18" y="5"/>
                </a:lnTo>
                <a:lnTo>
                  <a:pt x="17" y="5"/>
                </a:lnTo>
                <a:lnTo>
                  <a:pt x="17" y="6"/>
                </a:lnTo>
                <a:lnTo>
                  <a:pt x="18" y="6"/>
                </a:lnTo>
                <a:lnTo>
                  <a:pt x="18" y="7"/>
                </a:lnTo>
                <a:lnTo>
                  <a:pt x="18" y="9"/>
                </a:lnTo>
                <a:lnTo>
                  <a:pt x="18" y="10"/>
                </a:lnTo>
                <a:lnTo>
                  <a:pt x="17" y="11"/>
                </a:lnTo>
                <a:lnTo>
                  <a:pt x="15" y="12"/>
                </a:lnTo>
                <a:lnTo>
                  <a:pt x="14" y="12"/>
                </a:lnTo>
                <a:lnTo>
                  <a:pt x="14" y="11"/>
                </a:lnTo>
                <a:lnTo>
                  <a:pt x="13" y="10"/>
                </a:lnTo>
                <a:lnTo>
                  <a:pt x="14" y="10"/>
                </a:lnTo>
                <a:lnTo>
                  <a:pt x="14" y="9"/>
                </a:lnTo>
                <a:lnTo>
                  <a:pt x="13" y="7"/>
                </a:lnTo>
                <a:lnTo>
                  <a:pt x="13" y="9"/>
                </a:lnTo>
                <a:lnTo>
                  <a:pt x="13" y="10"/>
                </a:lnTo>
                <a:lnTo>
                  <a:pt x="11" y="9"/>
                </a:lnTo>
                <a:lnTo>
                  <a:pt x="11" y="10"/>
                </a:lnTo>
                <a:lnTo>
                  <a:pt x="11" y="11"/>
                </a:lnTo>
                <a:lnTo>
                  <a:pt x="11" y="12"/>
                </a:lnTo>
                <a:lnTo>
                  <a:pt x="10" y="12"/>
                </a:lnTo>
                <a:lnTo>
                  <a:pt x="10" y="11"/>
                </a:lnTo>
                <a:lnTo>
                  <a:pt x="9" y="11"/>
                </a:lnTo>
                <a:lnTo>
                  <a:pt x="8" y="11"/>
                </a:lnTo>
                <a:lnTo>
                  <a:pt x="8" y="10"/>
                </a:lnTo>
                <a:lnTo>
                  <a:pt x="9" y="10"/>
                </a:lnTo>
                <a:lnTo>
                  <a:pt x="9" y="9"/>
                </a:lnTo>
                <a:lnTo>
                  <a:pt x="8" y="10"/>
                </a:lnTo>
                <a:lnTo>
                  <a:pt x="8" y="9"/>
                </a:lnTo>
                <a:lnTo>
                  <a:pt x="8" y="7"/>
                </a:lnTo>
                <a:lnTo>
                  <a:pt x="6" y="7"/>
                </a:lnTo>
                <a:lnTo>
                  <a:pt x="6" y="9"/>
                </a:lnTo>
                <a:lnTo>
                  <a:pt x="5" y="9"/>
                </a:lnTo>
                <a:lnTo>
                  <a:pt x="4" y="9"/>
                </a:lnTo>
                <a:lnTo>
                  <a:pt x="1" y="7"/>
                </a:lnTo>
                <a:lnTo>
                  <a:pt x="0" y="7"/>
                </a:lnTo>
                <a:lnTo>
                  <a:pt x="0" y="6"/>
                </a:lnTo>
                <a:lnTo>
                  <a:pt x="0" y="5"/>
                </a:lnTo>
                <a:lnTo>
                  <a:pt x="1" y="5"/>
                </a:lnTo>
                <a:lnTo>
                  <a:pt x="0" y="5"/>
                </a:lnTo>
                <a:lnTo>
                  <a:pt x="1" y="3"/>
                </a:lnTo>
                <a:lnTo>
                  <a:pt x="3" y="2"/>
                </a:lnTo>
                <a:lnTo>
                  <a:pt x="3" y="1"/>
                </a:lnTo>
                <a:lnTo>
                  <a:pt x="5" y="1"/>
                </a:lnTo>
                <a:lnTo>
                  <a:pt x="6" y="1"/>
                </a:lnTo>
                <a:lnTo>
                  <a:pt x="8" y="1"/>
                </a:lnTo>
                <a:lnTo>
                  <a:pt x="9" y="1"/>
                </a:lnTo>
                <a:lnTo>
                  <a:pt x="10" y="0"/>
                </a:lnTo>
                <a:lnTo>
                  <a:pt x="34" y="0"/>
                </a:lnTo>
                <a:lnTo>
                  <a:pt x="34" y="1"/>
                </a:lnTo>
                <a:lnTo>
                  <a:pt x="36" y="1"/>
                </a:lnTo>
                <a:lnTo>
                  <a:pt x="36" y="0"/>
                </a:lnTo>
                <a:lnTo>
                  <a:pt x="37" y="0"/>
                </a:lnTo>
                <a:lnTo>
                  <a:pt x="39" y="0"/>
                </a:lnTo>
                <a:lnTo>
                  <a:pt x="41" y="0"/>
                </a:lnTo>
                <a:lnTo>
                  <a:pt x="42" y="0"/>
                </a:lnTo>
                <a:lnTo>
                  <a:pt x="45" y="1"/>
                </a:lnTo>
                <a:lnTo>
                  <a:pt x="47" y="1"/>
                </a:lnTo>
                <a:lnTo>
                  <a:pt x="48" y="1"/>
                </a:lnTo>
                <a:lnTo>
                  <a:pt x="47" y="0"/>
                </a:lnTo>
                <a:lnTo>
                  <a:pt x="6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7" name="Freeform 167"/>
          <p:cNvSpPr>
            <a:spLocks/>
          </p:cNvSpPr>
          <p:nvPr/>
        </p:nvSpPr>
        <p:spPr bwMode="auto">
          <a:xfrm>
            <a:off x="3613150" y="3070441"/>
            <a:ext cx="112713" cy="36513"/>
          </a:xfrm>
          <a:custGeom>
            <a:avLst/>
            <a:gdLst>
              <a:gd name="T0" fmla="*/ 19 w 71"/>
              <a:gd name="T1" fmla="*/ 2 h 23"/>
              <a:gd name="T2" fmla="*/ 22 w 71"/>
              <a:gd name="T3" fmla="*/ 1 h 23"/>
              <a:gd name="T4" fmla="*/ 25 w 71"/>
              <a:gd name="T5" fmla="*/ 0 h 23"/>
              <a:gd name="T6" fmla="*/ 25 w 71"/>
              <a:gd name="T7" fmla="*/ 2 h 23"/>
              <a:gd name="T8" fmla="*/ 29 w 71"/>
              <a:gd name="T9" fmla="*/ 0 h 23"/>
              <a:gd name="T10" fmla="*/ 31 w 71"/>
              <a:gd name="T11" fmla="*/ 3 h 23"/>
              <a:gd name="T12" fmla="*/ 35 w 71"/>
              <a:gd name="T13" fmla="*/ 2 h 23"/>
              <a:gd name="T14" fmla="*/ 35 w 71"/>
              <a:gd name="T15" fmla="*/ 1 h 23"/>
              <a:gd name="T16" fmla="*/ 67 w 71"/>
              <a:gd name="T17" fmla="*/ 0 h 23"/>
              <a:gd name="T18" fmla="*/ 67 w 71"/>
              <a:gd name="T19" fmla="*/ 1 h 23"/>
              <a:gd name="T20" fmla="*/ 70 w 71"/>
              <a:gd name="T21" fmla="*/ 2 h 23"/>
              <a:gd name="T22" fmla="*/ 70 w 71"/>
              <a:gd name="T23" fmla="*/ 7 h 23"/>
              <a:gd name="T24" fmla="*/ 67 w 71"/>
              <a:gd name="T25" fmla="*/ 10 h 23"/>
              <a:gd name="T26" fmla="*/ 66 w 71"/>
              <a:gd name="T27" fmla="*/ 11 h 23"/>
              <a:gd name="T28" fmla="*/ 70 w 71"/>
              <a:gd name="T29" fmla="*/ 11 h 23"/>
              <a:gd name="T30" fmla="*/ 70 w 71"/>
              <a:gd name="T31" fmla="*/ 14 h 23"/>
              <a:gd name="T32" fmla="*/ 66 w 71"/>
              <a:gd name="T33" fmla="*/ 14 h 23"/>
              <a:gd name="T34" fmla="*/ 64 w 71"/>
              <a:gd name="T35" fmla="*/ 14 h 23"/>
              <a:gd name="T36" fmla="*/ 66 w 71"/>
              <a:gd name="T37" fmla="*/ 19 h 23"/>
              <a:gd name="T38" fmla="*/ 61 w 71"/>
              <a:gd name="T39" fmla="*/ 20 h 23"/>
              <a:gd name="T40" fmla="*/ 57 w 71"/>
              <a:gd name="T41" fmla="*/ 23 h 23"/>
              <a:gd name="T42" fmla="*/ 54 w 71"/>
              <a:gd name="T43" fmla="*/ 20 h 23"/>
              <a:gd name="T44" fmla="*/ 50 w 71"/>
              <a:gd name="T45" fmla="*/ 21 h 23"/>
              <a:gd name="T46" fmla="*/ 50 w 71"/>
              <a:gd name="T47" fmla="*/ 16 h 23"/>
              <a:gd name="T48" fmla="*/ 48 w 71"/>
              <a:gd name="T49" fmla="*/ 15 h 23"/>
              <a:gd name="T50" fmla="*/ 48 w 71"/>
              <a:gd name="T51" fmla="*/ 19 h 23"/>
              <a:gd name="T52" fmla="*/ 45 w 71"/>
              <a:gd name="T53" fmla="*/ 21 h 23"/>
              <a:gd name="T54" fmla="*/ 40 w 71"/>
              <a:gd name="T55" fmla="*/ 21 h 23"/>
              <a:gd name="T56" fmla="*/ 39 w 71"/>
              <a:gd name="T57" fmla="*/ 19 h 23"/>
              <a:gd name="T58" fmla="*/ 38 w 71"/>
              <a:gd name="T59" fmla="*/ 21 h 23"/>
              <a:gd name="T60" fmla="*/ 36 w 71"/>
              <a:gd name="T61" fmla="*/ 19 h 23"/>
              <a:gd name="T62" fmla="*/ 36 w 71"/>
              <a:gd name="T63" fmla="*/ 21 h 23"/>
              <a:gd name="T64" fmla="*/ 34 w 71"/>
              <a:gd name="T65" fmla="*/ 20 h 23"/>
              <a:gd name="T66" fmla="*/ 33 w 71"/>
              <a:gd name="T67" fmla="*/ 21 h 23"/>
              <a:gd name="T68" fmla="*/ 30 w 71"/>
              <a:gd name="T69" fmla="*/ 20 h 23"/>
              <a:gd name="T70" fmla="*/ 31 w 71"/>
              <a:gd name="T71" fmla="*/ 23 h 23"/>
              <a:gd name="T72" fmla="*/ 28 w 71"/>
              <a:gd name="T73" fmla="*/ 23 h 23"/>
              <a:gd name="T74" fmla="*/ 26 w 71"/>
              <a:gd name="T75" fmla="*/ 23 h 23"/>
              <a:gd name="T76" fmla="*/ 22 w 71"/>
              <a:gd name="T77" fmla="*/ 23 h 23"/>
              <a:gd name="T78" fmla="*/ 20 w 71"/>
              <a:gd name="T79" fmla="*/ 21 h 23"/>
              <a:gd name="T80" fmla="*/ 21 w 71"/>
              <a:gd name="T81" fmla="*/ 17 h 23"/>
              <a:gd name="T82" fmla="*/ 20 w 71"/>
              <a:gd name="T83" fmla="*/ 15 h 23"/>
              <a:gd name="T84" fmla="*/ 19 w 71"/>
              <a:gd name="T85" fmla="*/ 19 h 23"/>
              <a:gd name="T86" fmla="*/ 17 w 71"/>
              <a:gd name="T87" fmla="*/ 16 h 23"/>
              <a:gd name="T88" fmla="*/ 17 w 71"/>
              <a:gd name="T89" fmla="*/ 19 h 23"/>
              <a:gd name="T90" fmla="*/ 15 w 71"/>
              <a:gd name="T91" fmla="*/ 21 h 23"/>
              <a:gd name="T92" fmla="*/ 12 w 71"/>
              <a:gd name="T93" fmla="*/ 21 h 23"/>
              <a:gd name="T94" fmla="*/ 8 w 71"/>
              <a:gd name="T95" fmla="*/ 19 h 23"/>
              <a:gd name="T96" fmla="*/ 8 w 71"/>
              <a:gd name="T97" fmla="*/ 16 h 23"/>
              <a:gd name="T98" fmla="*/ 7 w 71"/>
              <a:gd name="T99" fmla="*/ 16 h 23"/>
              <a:gd name="T100" fmla="*/ 7 w 71"/>
              <a:gd name="T101" fmla="*/ 19 h 23"/>
              <a:gd name="T102" fmla="*/ 5 w 71"/>
              <a:gd name="T103" fmla="*/ 19 h 23"/>
              <a:gd name="T104" fmla="*/ 3 w 71"/>
              <a:gd name="T105" fmla="*/ 17 h 23"/>
              <a:gd name="T106" fmla="*/ 1 w 71"/>
              <a:gd name="T107" fmla="*/ 15 h 23"/>
              <a:gd name="T108" fmla="*/ 1 w 71"/>
              <a:gd name="T109" fmla="*/ 11 h 23"/>
              <a:gd name="T110" fmla="*/ 0 w 71"/>
              <a:gd name="T111" fmla="*/ 9 h 23"/>
              <a:gd name="T112" fmla="*/ 0 w 71"/>
              <a:gd name="T113" fmla="*/ 3 h 23"/>
              <a:gd name="T114" fmla="*/ 17 w 71"/>
              <a:gd name="T11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 h="23">
                <a:moveTo>
                  <a:pt x="17" y="0"/>
                </a:moveTo>
                <a:lnTo>
                  <a:pt x="17" y="1"/>
                </a:lnTo>
                <a:lnTo>
                  <a:pt x="19" y="1"/>
                </a:lnTo>
                <a:lnTo>
                  <a:pt x="19" y="2"/>
                </a:lnTo>
                <a:lnTo>
                  <a:pt x="20" y="1"/>
                </a:lnTo>
                <a:lnTo>
                  <a:pt x="19" y="0"/>
                </a:lnTo>
                <a:lnTo>
                  <a:pt x="22" y="0"/>
                </a:lnTo>
                <a:lnTo>
                  <a:pt x="22" y="1"/>
                </a:lnTo>
                <a:lnTo>
                  <a:pt x="21" y="1"/>
                </a:lnTo>
                <a:lnTo>
                  <a:pt x="22" y="1"/>
                </a:lnTo>
                <a:lnTo>
                  <a:pt x="24" y="0"/>
                </a:lnTo>
                <a:lnTo>
                  <a:pt x="25" y="0"/>
                </a:lnTo>
                <a:lnTo>
                  <a:pt x="25" y="1"/>
                </a:lnTo>
                <a:lnTo>
                  <a:pt x="26" y="1"/>
                </a:lnTo>
                <a:lnTo>
                  <a:pt x="26" y="2"/>
                </a:lnTo>
                <a:lnTo>
                  <a:pt x="25" y="2"/>
                </a:lnTo>
                <a:lnTo>
                  <a:pt x="26" y="2"/>
                </a:lnTo>
                <a:lnTo>
                  <a:pt x="26" y="1"/>
                </a:lnTo>
                <a:lnTo>
                  <a:pt x="26" y="0"/>
                </a:lnTo>
                <a:lnTo>
                  <a:pt x="29" y="0"/>
                </a:lnTo>
                <a:lnTo>
                  <a:pt x="30" y="1"/>
                </a:lnTo>
                <a:lnTo>
                  <a:pt x="31" y="1"/>
                </a:lnTo>
                <a:lnTo>
                  <a:pt x="33" y="2"/>
                </a:lnTo>
                <a:lnTo>
                  <a:pt x="31" y="3"/>
                </a:lnTo>
                <a:lnTo>
                  <a:pt x="33" y="3"/>
                </a:lnTo>
                <a:lnTo>
                  <a:pt x="33" y="2"/>
                </a:lnTo>
                <a:lnTo>
                  <a:pt x="34" y="2"/>
                </a:lnTo>
                <a:lnTo>
                  <a:pt x="35" y="2"/>
                </a:lnTo>
                <a:lnTo>
                  <a:pt x="36" y="3"/>
                </a:lnTo>
                <a:lnTo>
                  <a:pt x="36" y="2"/>
                </a:lnTo>
                <a:lnTo>
                  <a:pt x="35" y="2"/>
                </a:lnTo>
                <a:lnTo>
                  <a:pt x="35" y="1"/>
                </a:lnTo>
                <a:lnTo>
                  <a:pt x="34" y="1"/>
                </a:lnTo>
                <a:lnTo>
                  <a:pt x="34" y="0"/>
                </a:lnTo>
                <a:lnTo>
                  <a:pt x="35" y="0"/>
                </a:lnTo>
                <a:lnTo>
                  <a:pt x="67" y="0"/>
                </a:lnTo>
                <a:lnTo>
                  <a:pt x="67" y="1"/>
                </a:lnTo>
                <a:lnTo>
                  <a:pt x="64" y="1"/>
                </a:lnTo>
                <a:lnTo>
                  <a:pt x="64" y="2"/>
                </a:lnTo>
                <a:lnTo>
                  <a:pt x="67" y="1"/>
                </a:lnTo>
                <a:lnTo>
                  <a:pt x="68" y="1"/>
                </a:lnTo>
                <a:lnTo>
                  <a:pt x="70" y="2"/>
                </a:lnTo>
                <a:lnTo>
                  <a:pt x="68" y="2"/>
                </a:lnTo>
                <a:lnTo>
                  <a:pt x="70" y="2"/>
                </a:lnTo>
                <a:lnTo>
                  <a:pt x="70" y="3"/>
                </a:lnTo>
                <a:lnTo>
                  <a:pt x="70" y="5"/>
                </a:lnTo>
                <a:lnTo>
                  <a:pt x="70" y="6"/>
                </a:lnTo>
                <a:lnTo>
                  <a:pt x="70" y="7"/>
                </a:lnTo>
                <a:lnTo>
                  <a:pt x="68" y="7"/>
                </a:lnTo>
                <a:lnTo>
                  <a:pt x="68" y="9"/>
                </a:lnTo>
                <a:lnTo>
                  <a:pt x="67" y="9"/>
                </a:lnTo>
                <a:lnTo>
                  <a:pt x="67" y="10"/>
                </a:lnTo>
                <a:lnTo>
                  <a:pt x="66" y="10"/>
                </a:lnTo>
                <a:lnTo>
                  <a:pt x="66" y="11"/>
                </a:lnTo>
                <a:lnTo>
                  <a:pt x="64" y="11"/>
                </a:lnTo>
                <a:lnTo>
                  <a:pt x="66" y="11"/>
                </a:lnTo>
                <a:lnTo>
                  <a:pt x="66" y="12"/>
                </a:lnTo>
                <a:lnTo>
                  <a:pt x="67" y="12"/>
                </a:lnTo>
                <a:lnTo>
                  <a:pt x="68" y="11"/>
                </a:lnTo>
                <a:lnTo>
                  <a:pt x="70" y="11"/>
                </a:lnTo>
                <a:lnTo>
                  <a:pt x="70" y="12"/>
                </a:lnTo>
                <a:lnTo>
                  <a:pt x="70" y="14"/>
                </a:lnTo>
                <a:lnTo>
                  <a:pt x="71" y="14"/>
                </a:lnTo>
                <a:lnTo>
                  <a:pt x="70" y="14"/>
                </a:lnTo>
                <a:lnTo>
                  <a:pt x="68" y="15"/>
                </a:lnTo>
                <a:lnTo>
                  <a:pt x="67" y="15"/>
                </a:lnTo>
                <a:lnTo>
                  <a:pt x="66" y="15"/>
                </a:lnTo>
                <a:lnTo>
                  <a:pt x="66" y="14"/>
                </a:lnTo>
                <a:lnTo>
                  <a:pt x="66" y="12"/>
                </a:lnTo>
                <a:lnTo>
                  <a:pt x="66" y="14"/>
                </a:lnTo>
                <a:lnTo>
                  <a:pt x="66" y="12"/>
                </a:lnTo>
                <a:lnTo>
                  <a:pt x="64" y="14"/>
                </a:lnTo>
                <a:lnTo>
                  <a:pt x="66" y="15"/>
                </a:lnTo>
                <a:lnTo>
                  <a:pt x="66" y="16"/>
                </a:lnTo>
                <a:lnTo>
                  <a:pt x="66" y="17"/>
                </a:lnTo>
                <a:lnTo>
                  <a:pt x="66" y="19"/>
                </a:lnTo>
                <a:lnTo>
                  <a:pt x="66" y="20"/>
                </a:lnTo>
                <a:lnTo>
                  <a:pt x="64" y="20"/>
                </a:lnTo>
                <a:lnTo>
                  <a:pt x="62" y="20"/>
                </a:lnTo>
                <a:lnTo>
                  <a:pt x="61" y="20"/>
                </a:lnTo>
                <a:lnTo>
                  <a:pt x="59" y="20"/>
                </a:lnTo>
                <a:lnTo>
                  <a:pt x="59" y="21"/>
                </a:lnTo>
                <a:lnTo>
                  <a:pt x="58" y="21"/>
                </a:lnTo>
                <a:lnTo>
                  <a:pt x="57" y="23"/>
                </a:lnTo>
                <a:lnTo>
                  <a:pt x="56" y="23"/>
                </a:lnTo>
                <a:lnTo>
                  <a:pt x="56" y="21"/>
                </a:lnTo>
                <a:lnTo>
                  <a:pt x="54" y="21"/>
                </a:lnTo>
                <a:lnTo>
                  <a:pt x="54" y="20"/>
                </a:lnTo>
                <a:lnTo>
                  <a:pt x="53" y="20"/>
                </a:lnTo>
                <a:lnTo>
                  <a:pt x="53" y="21"/>
                </a:lnTo>
                <a:lnTo>
                  <a:pt x="52" y="21"/>
                </a:lnTo>
                <a:lnTo>
                  <a:pt x="50" y="21"/>
                </a:lnTo>
                <a:lnTo>
                  <a:pt x="50" y="20"/>
                </a:lnTo>
                <a:lnTo>
                  <a:pt x="50" y="19"/>
                </a:lnTo>
                <a:lnTo>
                  <a:pt x="50" y="17"/>
                </a:lnTo>
                <a:lnTo>
                  <a:pt x="50" y="16"/>
                </a:lnTo>
                <a:lnTo>
                  <a:pt x="50" y="15"/>
                </a:lnTo>
                <a:lnTo>
                  <a:pt x="49" y="15"/>
                </a:lnTo>
                <a:lnTo>
                  <a:pt x="48" y="14"/>
                </a:lnTo>
                <a:lnTo>
                  <a:pt x="48" y="15"/>
                </a:lnTo>
                <a:lnTo>
                  <a:pt x="48" y="16"/>
                </a:lnTo>
                <a:lnTo>
                  <a:pt x="49" y="16"/>
                </a:lnTo>
                <a:lnTo>
                  <a:pt x="48" y="17"/>
                </a:lnTo>
                <a:lnTo>
                  <a:pt x="48" y="19"/>
                </a:lnTo>
                <a:lnTo>
                  <a:pt x="48" y="20"/>
                </a:lnTo>
                <a:lnTo>
                  <a:pt x="48" y="21"/>
                </a:lnTo>
                <a:lnTo>
                  <a:pt x="47" y="21"/>
                </a:lnTo>
                <a:lnTo>
                  <a:pt x="45" y="21"/>
                </a:lnTo>
                <a:lnTo>
                  <a:pt x="44" y="21"/>
                </a:lnTo>
                <a:lnTo>
                  <a:pt x="43" y="21"/>
                </a:lnTo>
                <a:lnTo>
                  <a:pt x="42" y="21"/>
                </a:lnTo>
                <a:lnTo>
                  <a:pt x="40" y="21"/>
                </a:lnTo>
                <a:lnTo>
                  <a:pt x="40" y="20"/>
                </a:lnTo>
                <a:lnTo>
                  <a:pt x="40" y="19"/>
                </a:lnTo>
                <a:lnTo>
                  <a:pt x="40" y="17"/>
                </a:lnTo>
                <a:lnTo>
                  <a:pt x="39" y="19"/>
                </a:lnTo>
                <a:lnTo>
                  <a:pt x="39" y="20"/>
                </a:lnTo>
                <a:lnTo>
                  <a:pt x="39" y="21"/>
                </a:lnTo>
                <a:lnTo>
                  <a:pt x="39" y="23"/>
                </a:lnTo>
                <a:lnTo>
                  <a:pt x="38" y="21"/>
                </a:lnTo>
                <a:lnTo>
                  <a:pt x="38" y="20"/>
                </a:lnTo>
                <a:lnTo>
                  <a:pt x="38" y="19"/>
                </a:lnTo>
                <a:lnTo>
                  <a:pt x="36" y="17"/>
                </a:lnTo>
                <a:lnTo>
                  <a:pt x="36" y="19"/>
                </a:lnTo>
                <a:lnTo>
                  <a:pt x="36" y="20"/>
                </a:lnTo>
                <a:lnTo>
                  <a:pt x="36" y="21"/>
                </a:lnTo>
                <a:lnTo>
                  <a:pt x="38" y="21"/>
                </a:lnTo>
                <a:lnTo>
                  <a:pt x="36" y="21"/>
                </a:lnTo>
                <a:lnTo>
                  <a:pt x="35" y="23"/>
                </a:lnTo>
                <a:lnTo>
                  <a:pt x="34" y="23"/>
                </a:lnTo>
                <a:lnTo>
                  <a:pt x="34" y="21"/>
                </a:lnTo>
                <a:lnTo>
                  <a:pt x="34" y="20"/>
                </a:lnTo>
                <a:lnTo>
                  <a:pt x="34" y="19"/>
                </a:lnTo>
                <a:lnTo>
                  <a:pt x="33" y="19"/>
                </a:lnTo>
                <a:lnTo>
                  <a:pt x="33" y="20"/>
                </a:lnTo>
                <a:lnTo>
                  <a:pt x="33" y="21"/>
                </a:lnTo>
                <a:lnTo>
                  <a:pt x="33" y="23"/>
                </a:lnTo>
                <a:lnTo>
                  <a:pt x="31" y="23"/>
                </a:lnTo>
                <a:lnTo>
                  <a:pt x="30" y="21"/>
                </a:lnTo>
                <a:lnTo>
                  <a:pt x="30" y="20"/>
                </a:lnTo>
                <a:lnTo>
                  <a:pt x="30" y="19"/>
                </a:lnTo>
                <a:lnTo>
                  <a:pt x="30" y="20"/>
                </a:lnTo>
                <a:lnTo>
                  <a:pt x="30" y="21"/>
                </a:lnTo>
                <a:lnTo>
                  <a:pt x="31" y="23"/>
                </a:lnTo>
                <a:lnTo>
                  <a:pt x="29" y="23"/>
                </a:lnTo>
                <a:lnTo>
                  <a:pt x="29" y="21"/>
                </a:lnTo>
                <a:lnTo>
                  <a:pt x="29" y="23"/>
                </a:lnTo>
                <a:lnTo>
                  <a:pt x="28" y="23"/>
                </a:lnTo>
                <a:lnTo>
                  <a:pt x="26" y="21"/>
                </a:lnTo>
                <a:lnTo>
                  <a:pt x="28" y="21"/>
                </a:lnTo>
                <a:lnTo>
                  <a:pt x="26" y="21"/>
                </a:lnTo>
                <a:lnTo>
                  <a:pt x="26" y="23"/>
                </a:lnTo>
                <a:lnTo>
                  <a:pt x="25" y="23"/>
                </a:lnTo>
                <a:lnTo>
                  <a:pt x="25" y="21"/>
                </a:lnTo>
                <a:lnTo>
                  <a:pt x="24" y="23"/>
                </a:lnTo>
                <a:lnTo>
                  <a:pt x="22" y="23"/>
                </a:lnTo>
                <a:lnTo>
                  <a:pt x="22" y="21"/>
                </a:lnTo>
                <a:lnTo>
                  <a:pt x="22" y="23"/>
                </a:lnTo>
                <a:lnTo>
                  <a:pt x="21" y="21"/>
                </a:lnTo>
                <a:lnTo>
                  <a:pt x="20" y="21"/>
                </a:lnTo>
                <a:lnTo>
                  <a:pt x="20" y="20"/>
                </a:lnTo>
                <a:lnTo>
                  <a:pt x="20" y="19"/>
                </a:lnTo>
                <a:lnTo>
                  <a:pt x="21" y="19"/>
                </a:lnTo>
                <a:lnTo>
                  <a:pt x="21" y="17"/>
                </a:lnTo>
                <a:lnTo>
                  <a:pt x="21" y="16"/>
                </a:lnTo>
                <a:lnTo>
                  <a:pt x="21" y="15"/>
                </a:lnTo>
                <a:lnTo>
                  <a:pt x="20" y="14"/>
                </a:lnTo>
                <a:lnTo>
                  <a:pt x="20" y="15"/>
                </a:lnTo>
                <a:lnTo>
                  <a:pt x="20" y="16"/>
                </a:lnTo>
                <a:lnTo>
                  <a:pt x="20" y="17"/>
                </a:lnTo>
                <a:lnTo>
                  <a:pt x="19" y="17"/>
                </a:lnTo>
                <a:lnTo>
                  <a:pt x="19" y="19"/>
                </a:lnTo>
                <a:lnTo>
                  <a:pt x="19" y="17"/>
                </a:lnTo>
                <a:lnTo>
                  <a:pt x="19" y="16"/>
                </a:lnTo>
                <a:lnTo>
                  <a:pt x="17" y="15"/>
                </a:lnTo>
                <a:lnTo>
                  <a:pt x="17" y="16"/>
                </a:lnTo>
                <a:lnTo>
                  <a:pt x="17" y="17"/>
                </a:lnTo>
                <a:lnTo>
                  <a:pt x="16" y="16"/>
                </a:lnTo>
                <a:lnTo>
                  <a:pt x="17" y="17"/>
                </a:lnTo>
                <a:lnTo>
                  <a:pt x="17" y="19"/>
                </a:lnTo>
                <a:lnTo>
                  <a:pt x="17" y="20"/>
                </a:lnTo>
                <a:lnTo>
                  <a:pt x="16" y="20"/>
                </a:lnTo>
                <a:lnTo>
                  <a:pt x="16" y="21"/>
                </a:lnTo>
                <a:lnTo>
                  <a:pt x="15" y="21"/>
                </a:lnTo>
                <a:lnTo>
                  <a:pt x="14" y="21"/>
                </a:lnTo>
                <a:lnTo>
                  <a:pt x="12" y="21"/>
                </a:lnTo>
                <a:lnTo>
                  <a:pt x="12" y="20"/>
                </a:lnTo>
                <a:lnTo>
                  <a:pt x="12" y="21"/>
                </a:lnTo>
                <a:lnTo>
                  <a:pt x="11" y="20"/>
                </a:lnTo>
                <a:lnTo>
                  <a:pt x="11" y="19"/>
                </a:lnTo>
                <a:lnTo>
                  <a:pt x="10" y="20"/>
                </a:lnTo>
                <a:lnTo>
                  <a:pt x="8" y="19"/>
                </a:lnTo>
                <a:lnTo>
                  <a:pt x="8" y="17"/>
                </a:lnTo>
                <a:lnTo>
                  <a:pt x="7" y="17"/>
                </a:lnTo>
                <a:lnTo>
                  <a:pt x="7" y="16"/>
                </a:lnTo>
                <a:lnTo>
                  <a:pt x="8" y="16"/>
                </a:lnTo>
                <a:lnTo>
                  <a:pt x="8" y="15"/>
                </a:lnTo>
                <a:lnTo>
                  <a:pt x="8" y="14"/>
                </a:lnTo>
                <a:lnTo>
                  <a:pt x="7" y="15"/>
                </a:lnTo>
                <a:lnTo>
                  <a:pt x="7" y="16"/>
                </a:lnTo>
                <a:lnTo>
                  <a:pt x="6" y="16"/>
                </a:lnTo>
                <a:lnTo>
                  <a:pt x="6" y="17"/>
                </a:lnTo>
                <a:lnTo>
                  <a:pt x="6" y="19"/>
                </a:lnTo>
                <a:lnTo>
                  <a:pt x="7" y="19"/>
                </a:lnTo>
                <a:lnTo>
                  <a:pt x="6" y="19"/>
                </a:lnTo>
                <a:lnTo>
                  <a:pt x="6" y="17"/>
                </a:lnTo>
                <a:lnTo>
                  <a:pt x="5" y="17"/>
                </a:lnTo>
                <a:lnTo>
                  <a:pt x="5" y="19"/>
                </a:lnTo>
                <a:lnTo>
                  <a:pt x="3" y="19"/>
                </a:lnTo>
                <a:lnTo>
                  <a:pt x="3" y="17"/>
                </a:lnTo>
                <a:lnTo>
                  <a:pt x="2" y="17"/>
                </a:lnTo>
                <a:lnTo>
                  <a:pt x="3" y="17"/>
                </a:lnTo>
                <a:lnTo>
                  <a:pt x="2" y="17"/>
                </a:lnTo>
                <a:lnTo>
                  <a:pt x="2" y="16"/>
                </a:lnTo>
                <a:lnTo>
                  <a:pt x="1" y="16"/>
                </a:lnTo>
                <a:lnTo>
                  <a:pt x="1" y="15"/>
                </a:lnTo>
                <a:lnTo>
                  <a:pt x="2" y="15"/>
                </a:lnTo>
                <a:lnTo>
                  <a:pt x="2" y="14"/>
                </a:lnTo>
                <a:lnTo>
                  <a:pt x="1" y="12"/>
                </a:lnTo>
                <a:lnTo>
                  <a:pt x="1" y="11"/>
                </a:lnTo>
                <a:lnTo>
                  <a:pt x="1" y="10"/>
                </a:lnTo>
                <a:lnTo>
                  <a:pt x="2" y="10"/>
                </a:lnTo>
                <a:lnTo>
                  <a:pt x="1" y="9"/>
                </a:lnTo>
                <a:lnTo>
                  <a:pt x="0" y="9"/>
                </a:lnTo>
                <a:lnTo>
                  <a:pt x="0" y="7"/>
                </a:lnTo>
                <a:lnTo>
                  <a:pt x="0" y="6"/>
                </a:lnTo>
                <a:lnTo>
                  <a:pt x="0" y="5"/>
                </a:lnTo>
                <a:lnTo>
                  <a:pt x="0" y="3"/>
                </a:lnTo>
                <a:lnTo>
                  <a:pt x="0" y="2"/>
                </a:lnTo>
                <a:lnTo>
                  <a:pt x="0" y="1"/>
                </a:lnTo>
                <a:lnTo>
                  <a:pt x="1" y="0"/>
                </a:lnTo>
                <a:lnTo>
                  <a:pt x="17"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8" name="Freeform 168"/>
          <p:cNvSpPr>
            <a:spLocks/>
          </p:cNvSpPr>
          <p:nvPr/>
        </p:nvSpPr>
        <p:spPr bwMode="auto">
          <a:xfrm>
            <a:off x="3695700" y="3692741"/>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9" name="Freeform 169"/>
          <p:cNvSpPr>
            <a:spLocks/>
          </p:cNvSpPr>
          <p:nvPr/>
        </p:nvSpPr>
        <p:spPr bwMode="auto">
          <a:xfrm>
            <a:off x="3843338" y="367369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0" name="Freeform 170"/>
          <p:cNvSpPr>
            <a:spLocks/>
          </p:cNvSpPr>
          <p:nvPr/>
        </p:nvSpPr>
        <p:spPr bwMode="auto">
          <a:xfrm>
            <a:off x="3890963" y="3668929"/>
            <a:ext cx="4763" cy="0"/>
          </a:xfrm>
          <a:custGeom>
            <a:avLst/>
            <a:gdLst>
              <a:gd name="T0" fmla="*/ 2 w 3"/>
              <a:gd name="T1" fmla="*/ 0 w 3"/>
              <a:gd name="T2" fmla="*/ 2 w 3"/>
              <a:gd name="T3" fmla="*/ 3 w 3"/>
              <a:gd name="T4" fmla="*/ 2 w 3"/>
            </a:gdLst>
            <a:ahLst/>
            <a:cxnLst>
              <a:cxn ang="0">
                <a:pos x="T0" y="0"/>
              </a:cxn>
              <a:cxn ang="0">
                <a:pos x="T1" y="0"/>
              </a:cxn>
              <a:cxn ang="0">
                <a:pos x="T2" y="0"/>
              </a:cxn>
              <a:cxn ang="0">
                <a:pos x="T3" y="0"/>
              </a:cxn>
              <a:cxn ang="0">
                <a:pos x="T4" y="0"/>
              </a:cxn>
            </a:cxnLst>
            <a:rect l="0" t="0" r="r" b="b"/>
            <a:pathLst>
              <a:path w="3">
                <a:moveTo>
                  <a:pt x="2" y="0"/>
                </a:moveTo>
                <a:lnTo>
                  <a:pt x="0" y="0"/>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1" name="Freeform 171"/>
          <p:cNvSpPr>
            <a:spLocks/>
          </p:cNvSpPr>
          <p:nvPr/>
        </p:nvSpPr>
        <p:spPr bwMode="auto">
          <a:xfrm>
            <a:off x="3749675" y="3664166"/>
            <a:ext cx="1588" cy="1588"/>
          </a:xfrm>
          <a:custGeom>
            <a:avLst/>
            <a:gdLst>
              <a:gd name="T0" fmla="*/ 0 w 1"/>
              <a:gd name="T1" fmla="*/ 1 h 1"/>
              <a:gd name="T2" fmla="*/ 0 w 1"/>
              <a:gd name="T3" fmla="*/ 0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0" y="1"/>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2" name="Freeform 172"/>
          <p:cNvSpPr>
            <a:spLocks/>
          </p:cNvSpPr>
          <p:nvPr/>
        </p:nvSpPr>
        <p:spPr bwMode="auto">
          <a:xfrm>
            <a:off x="3749675" y="36641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3" name="Freeform 173"/>
          <p:cNvSpPr>
            <a:spLocks/>
          </p:cNvSpPr>
          <p:nvPr/>
        </p:nvSpPr>
        <p:spPr bwMode="auto">
          <a:xfrm>
            <a:off x="3749675" y="36641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4" name="Freeform 174"/>
          <p:cNvSpPr>
            <a:spLocks/>
          </p:cNvSpPr>
          <p:nvPr/>
        </p:nvSpPr>
        <p:spPr bwMode="auto">
          <a:xfrm>
            <a:off x="3836988" y="3662579"/>
            <a:ext cx="1588" cy="1588"/>
          </a:xfrm>
          <a:custGeom>
            <a:avLst/>
            <a:gdLst>
              <a:gd name="T0" fmla="*/ 0 w 1"/>
              <a:gd name="T1" fmla="*/ 1 h 1"/>
              <a:gd name="T2" fmla="*/ 1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5" name="Freeform 175"/>
          <p:cNvSpPr>
            <a:spLocks/>
          </p:cNvSpPr>
          <p:nvPr/>
        </p:nvSpPr>
        <p:spPr bwMode="auto">
          <a:xfrm>
            <a:off x="3832225" y="3657816"/>
            <a:ext cx="3175" cy="3175"/>
          </a:xfrm>
          <a:custGeom>
            <a:avLst/>
            <a:gdLst>
              <a:gd name="T0" fmla="*/ 0 w 2"/>
              <a:gd name="T1" fmla="*/ 0 h 2"/>
              <a:gd name="T2" fmla="*/ 2 w 2"/>
              <a:gd name="T3" fmla="*/ 0 h 2"/>
              <a:gd name="T4" fmla="*/ 0 w 2"/>
              <a:gd name="T5" fmla="*/ 0 h 2"/>
              <a:gd name="T6" fmla="*/ 2 w 2"/>
              <a:gd name="T7" fmla="*/ 0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0" y="0"/>
                </a:lnTo>
                <a:lnTo>
                  <a:pt x="2" y="0"/>
                </a:lnTo>
                <a:lnTo>
                  <a:pt x="2" y="2"/>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6" name="Freeform 176"/>
          <p:cNvSpPr>
            <a:spLocks/>
          </p:cNvSpPr>
          <p:nvPr/>
        </p:nvSpPr>
        <p:spPr bwMode="auto">
          <a:xfrm>
            <a:off x="3717925" y="36562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7" name="Freeform 177"/>
          <p:cNvSpPr>
            <a:spLocks/>
          </p:cNvSpPr>
          <p:nvPr/>
        </p:nvSpPr>
        <p:spPr bwMode="auto">
          <a:xfrm>
            <a:off x="3770313" y="36514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8" name="Freeform 178"/>
          <p:cNvSpPr>
            <a:spLocks/>
          </p:cNvSpPr>
          <p:nvPr/>
        </p:nvSpPr>
        <p:spPr bwMode="auto">
          <a:xfrm>
            <a:off x="3703638" y="36514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9" name="Freeform 179"/>
          <p:cNvSpPr>
            <a:spLocks/>
          </p:cNvSpPr>
          <p:nvPr/>
        </p:nvSpPr>
        <p:spPr bwMode="auto">
          <a:xfrm>
            <a:off x="3717925" y="36514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0" name="Freeform 180"/>
          <p:cNvSpPr>
            <a:spLocks/>
          </p:cNvSpPr>
          <p:nvPr/>
        </p:nvSpPr>
        <p:spPr bwMode="auto">
          <a:xfrm>
            <a:off x="3771900" y="36498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1" name="Freeform 181"/>
          <p:cNvSpPr>
            <a:spLocks/>
          </p:cNvSpPr>
          <p:nvPr/>
        </p:nvSpPr>
        <p:spPr bwMode="auto">
          <a:xfrm>
            <a:off x="3703638" y="3648291"/>
            <a:ext cx="1588" cy="1588"/>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2" name="Freeform 182"/>
          <p:cNvSpPr>
            <a:spLocks/>
          </p:cNvSpPr>
          <p:nvPr/>
        </p:nvSpPr>
        <p:spPr bwMode="auto">
          <a:xfrm>
            <a:off x="3883025" y="3648291"/>
            <a:ext cx="1588" cy="1588"/>
          </a:xfrm>
          <a:custGeom>
            <a:avLst/>
            <a:gdLst>
              <a:gd name="T0" fmla="*/ 0 w 1"/>
              <a:gd name="T1" fmla="*/ 0 h 1"/>
              <a:gd name="T2" fmla="*/ 1 w 1"/>
              <a:gd name="T3" fmla="*/ 0 h 1"/>
              <a:gd name="T4" fmla="*/ 0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3" name="Freeform 183"/>
          <p:cNvSpPr>
            <a:spLocks/>
          </p:cNvSpPr>
          <p:nvPr/>
        </p:nvSpPr>
        <p:spPr bwMode="auto">
          <a:xfrm>
            <a:off x="3771900" y="3646704"/>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4" name="Freeform 184"/>
          <p:cNvSpPr>
            <a:spLocks/>
          </p:cNvSpPr>
          <p:nvPr/>
        </p:nvSpPr>
        <p:spPr bwMode="auto">
          <a:xfrm>
            <a:off x="3771900" y="3646704"/>
            <a:ext cx="4763" cy="3175"/>
          </a:xfrm>
          <a:custGeom>
            <a:avLst/>
            <a:gdLst>
              <a:gd name="T0" fmla="*/ 1 w 3"/>
              <a:gd name="T1" fmla="*/ 2 h 2"/>
              <a:gd name="T2" fmla="*/ 0 w 3"/>
              <a:gd name="T3" fmla="*/ 2 h 2"/>
              <a:gd name="T4" fmla="*/ 1 w 3"/>
              <a:gd name="T5" fmla="*/ 2 h 2"/>
              <a:gd name="T6" fmla="*/ 1 w 3"/>
              <a:gd name="T7" fmla="*/ 1 h 2"/>
              <a:gd name="T8" fmla="*/ 3 w 3"/>
              <a:gd name="T9" fmla="*/ 0 h 2"/>
              <a:gd name="T10" fmla="*/ 3 w 3"/>
              <a:gd name="T11" fmla="*/ 1 h 2"/>
              <a:gd name="T12" fmla="*/ 1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lnTo>
                  <a:pt x="0" y="2"/>
                </a:lnTo>
                <a:lnTo>
                  <a:pt x="1" y="2"/>
                </a:lnTo>
                <a:lnTo>
                  <a:pt x="1" y="1"/>
                </a:lnTo>
                <a:lnTo>
                  <a:pt x="3" y="0"/>
                </a:lnTo>
                <a:lnTo>
                  <a:pt x="3" y="1"/>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5" name="Freeform 185"/>
          <p:cNvSpPr>
            <a:spLocks/>
          </p:cNvSpPr>
          <p:nvPr/>
        </p:nvSpPr>
        <p:spPr bwMode="auto">
          <a:xfrm>
            <a:off x="3868738" y="3646704"/>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6" name="Freeform 186"/>
          <p:cNvSpPr>
            <a:spLocks/>
          </p:cNvSpPr>
          <p:nvPr/>
        </p:nvSpPr>
        <p:spPr bwMode="auto">
          <a:xfrm>
            <a:off x="3695700" y="36435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7" name="Freeform 187"/>
          <p:cNvSpPr>
            <a:spLocks/>
          </p:cNvSpPr>
          <p:nvPr/>
        </p:nvSpPr>
        <p:spPr bwMode="auto">
          <a:xfrm>
            <a:off x="3690938" y="3643529"/>
            <a:ext cx="14288" cy="6350"/>
          </a:xfrm>
          <a:custGeom>
            <a:avLst/>
            <a:gdLst>
              <a:gd name="T0" fmla="*/ 3 w 9"/>
              <a:gd name="T1" fmla="*/ 0 h 4"/>
              <a:gd name="T2" fmla="*/ 3 w 9"/>
              <a:gd name="T3" fmla="*/ 2 h 4"/>
              <a:gd name="T4" fmla="*/ 3 w 9"/>
              <a:gd name="T5" fmla="*/ 0 h 4"/>
              <a:gd name="T6" fmla="*/ 4 w 9"/>
              <a:gd name="T7" fmla="*/ 0 h 4"/>
              <a:gd name="T8" fmla="*/ 4 w 9"/>
              <a:gd name="T9" fmla="*/ 2 h 4"/>
              <a:gd name="T10" fmla="*/ 4 w 9"/>
              <a:gd name="T11" fmla="*/ 0 h 4"/>
              <a:gd name="T12" fmla="*/ 5 w 9"/>
              <a:gd name="T13" fmla="*/ 0 h 4"/>
              <a:gd name="T14" fmla="*/ 7 w 9"/>
              <a:gd name="T15" fmla="*/ 0 h 4"/>
              <a:gd name="T16" fmla="*/ 7 w 9"/>
              <a:gd name="T17" fmla="*/ 2 h 4"/>
              <a:gd name="T18" fmla="*/ 7 w 9"/>
              <a:gd name="T19" fmla="*/ 0 h 4"/>
              <a:gd name="T20" fmla="*/ 8 w 9"/>
              <a:gd name="T21" fmla="*/ 0 h 4"/>
              <a:gd name="T22" fmla="*/ 8 w 9"/>
              <a:gd name="T23" fmla="*/ 2 h 4"/>
              <a:gd name="T24" fmla="*/ 9 w 9"/>
              <a:gd name="T25" fmla="*/ 0 h 4"/>
              <a:gd name="T26" fmla="*/ 9 w 9"/>
              <a:gd name="T27" fmla="*/ 2 h 4"/>
              <a:gd name="T28" fmla="*/ 9 w 9"/>
              <a:gd name="T29" fmla="*/ 3 h 4"/>
              <a:gd name="T30" fmla="*/ 8 w 9"/>
              <a:gd name="T31" fmla="*/ 3 h 4"/>
              <a:gd name="T32" fmla="*/ 8 w 9"/>
              <a:gd name="T33" fmla="*/ 4 h 4"/>
              <a:gd name="T34" fmla="*/ 8 w 9"/>
              <a:gd name="T35" fmla="*/ 3 h 4"/>
              <a:gd name="T36" fmla="*/ 7 w 9"/>
              <a:gd name="T37" fmla="*/ 3 h 4"/>
              <a:gd name="T38" fmla="*/ 8 w 9"/>
              <a:gd name="T39" fmla="*/ 3 h 4"/>
              <a:gd name="T40" fmla="*/ 8 w 9"/>
              <a:gd name="T41" fmla="*/ 2 h 4"/>
              <a:gd name="T42" fmla="*/ 8 w 9"/>
              <a:gd name="T43" fmla="*/ 3 h 4"/>
              <a:gd name="T44" fmla="*/ 7 w 9"/>
              <a:gd name="T45" fmla="*/ 3 h 4"/>
              <a:gd name="T46" fmla="*/ 5 w 9"/>
              <a:gd name="T47" fmla="*/ 3 h 4"/>
              <a:gd name="T48" fmla="*/ 4 w 9"/>
              <a:gd name="T49" fmla="*/ 2 h 4"/>
              <a:gd name="T50" fmla="*/ 3 w 9"/>
              <a:gd name="T51" fmla="*/ 2 h 4"/>
              <a:gd name="T52" fmla="*/ 1 w 9"/>
              <a:gd name="T53" fmla="*/ 2 h 4"/>
              <a:gd name="T54" fmla="*/ 1 w 9"/>
              <a:gd name="T55" fmla="*/ 0 h 4"/>
              <a:gd name="T56" fmla="*/ 0 w 9"/>
              <a:gd name="T57" fmla="*/ 0 h 4"/>
              <a:gd name="T58" fmla="*/ 1 w 9"/>
              <a:gd name="T59" fmla="*/ 0 h 4"/>
              <a:gd name="T60" fmla="*/ 3 w 9"/>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4">
                <a:moveTo>
                  <a:pt x="3" y="0"/>
                </a:moveTo>
                <a:lnTo>
                  <a:pt x="3" y="2"/>
                </a:lnTo>
                <a:lnTo>
                  <a:pt x="3" y="0"/>
                </a:lnTo>
                <a:lnTo>
                  <a:pt x="4" y="0"/>
                </a:lnTo>
                <a:lnTo>
                  <a:pt x="4" y="2"/>
                </a:lnTo>
                <a:lnTo>
                  <a:pt x="4" y="0"/>
                </a:lnTo>
                <a:lnTo>
                  <a:pt x="5" y="0"/>
                </a:lnTo>
                <a:lnTo>
                  <a:pt x="7" y="0"/>
                </a:lnTo>
                <a:lnTo>
                  <a:pt x="7" y="2"/>
                </a:lnTo>
                <a:lnTo>
                  <a:pt x="7" y="0"/>
                </a:lnTo>
                <a:lnTo>
                  <a:pt x="8" y="0"/>
                </a:lnTo>
                <a:lnTo>
                  <a:pt x="8" y="2"/>
                </a:lnTo>
                <a:lnTo>
                  <a:pt x="9" y="0"/>
                </a:lnTo>
                <a:lnTo>
                  <a:pt x="9" y="2"/>
                </a:lnTo>
                <a:lnTo>
                  <a:pt x="9" y="3"/>
                </a:lnTo>
                <a:lnTo>
                  <a:pt x="8" y="3"/>
                </a:lnTo>
                <a:lnTo>
                  <a:pt x="8" y="4"/>
                </a:lnTo>
                <a:lnTo>
                  <a:pt x="8" y="3"/>
                </a:lnTo>
                <a:lnTo>
                  <a:pt x="7" y="3"/>
                </a:lnTo>
                <a:lnTo>
                  <a:pt x="8" y="3"/>
                </a:lnTo>
                <a:lnTo>
                  <a:pt x="8" y="2"/>
                </a:lnTo>
                <a:lnTo>
                  <a:pt x="8" y="3"/>
                </a:lnTo>
                <a:lnTo>
                  <a:pt x="7" y="3"/>
                </a:lnTo>
                <a:lnTo>
                  <a:pt x="5" y="3"/>
                </a:lnTo>
                <a:lnTo>
                  <a:pt x="4" y="2"/>
                </a:lnTo>
                <a:lnTo>
                  <a:pt x="3" y="2"/>
                </a:lnTo>
                <a:lnTo>
                  <a:pt x="1" y="2"/>
                </a:lnTo>
                <a:lnTo>
                  <a:pt x="1" y="0"/>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8" name="Freeform 188"/>
          <p:cNvSpPr>
            <a:spLocks/>
          </p:cNvSpPr>
          <p:nvPr/>
        </p:nvSpPr>
        <p:spPr bwMode="auto">
          <a:xfrm>
            <a:off x="3689350" y="3643529"/>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9" name="Rectangle 189"/>
          <p:cNvSpPr>
            <a:spLocks noChangeArrowheads="1"/>
          </p:cNvSpPr>
          <p:nvPr/>
        </p:nvSpPr>
        <p:spPr bwMode="auto">
          <a:xfrm>
            <a:off x="3894138" y="36419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0" name="Freeform 190"/>
          <p:cNvSpPr>
            <a:spLocks/>
          </p:cNvSpPr>
          <p:nvPr/>
        </p:nvSpPr>
        <p:spPr bwMode="auto">
          <a:xfrm>
            <a:off x="3698875" y="3641941"/>
            <a:ext cx="3175" cy="1588"/>
          </a:xfrm>
          <a:custGeom>
            <a:avLst/>
            <a:gdLst>
              <a:gd name="T0" fmla="*/ 2 w 2"/>
              <a:gd name="T1" fmla="*/ 1 h 1"/>
              <a:gd name="T2" fmla="*/ 0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0" y="1"/>
                </a:lnTo>
                <a:lnTo>
                  <a:pt x="0"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1" name="Freeform 191"/>
          <p:cNvSpPr>
            <a:spLocks/>
          </p:cNvSpPr>
          <p:nvPr/>
        </p:nvSpPr>
        <p:spPr bwMode="auto">
          <a:xfrm>
            <a:off x="3703638" y="36419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2" name="Freeform 192"/>
          <p:cNvSpPr>
            <a:spLocks/>
          </p:cNvSpPr>
          <p:nvPr/>
        </p:nvSpPr>
        <p:spPr bwMode="auto">
          <a:xfrm>
            <a:off x="3683000" y="3640354"/>
            <a:ext cx="4763" cy="1588"/>
          </a:xfrm>
          <a:custGeom>
            <a:avLst/>
            <a:gdLst>
              <a:gd name="T0" fmla="*/ 1 w 3"/>
              <a:gd name="T1" fmla="*/ 0 h 1"/>
              <a:gd name="T2" fmla="*/ 3 w 3"/>
              <a:gd name="T3" fmla="*/ 0 h 1"/>
              <a:gd name="T4" fmla="*/ 3 w 3"/>
              <a:gd name="T5" fmla="*/ 1 h 1"/>
              <a:gd name="T6" fmla="*/ 1 w 3"/>
              <a:gd name="T7" fmla="*/ 1 h 1"/>
              <a:gd name="T8" fmla="*/ 1 w 3"/>
              <a:gd name="T9" fmla="*/ 0 h 1"/>
              <a:gd name="T10" fmla="*/ 0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lnTo>
                  <a:pt x="3" y="0"/>
                </a:lnTo>
                <a:lnTo>
                  <a:pt x="3"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3" name="Freeform 193"/>
          <p:cNvSpPr>
            <a:spLocks/>
          </p:cNvSpPr>
          <p:nvPr/>
        </p:nvSpPr>
        <p:spPr bwMode="auto">
          <a:xfrm>
            <a:off x="3679825" y="36324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4" name="Freeform 194"/>
          <p:cNvSpPr>
            <a:spLocks/>
          </p:cNvSpPr>
          <p:nvPr/>
        </p:nvSpPr>
        <p:spPr bwMode="auto">
          <a:xfrm>
            <a:off x="3795713" y="3629241"/>
            <a:ext cx="3175" cy="3175"/>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5" name="Freeform 195"/>
          <p:cNvSpPr>
            <a:spLocks/>
          </p:cNvSpPr>
          <p:nvPr/>
        </p:nvSpPr>
        <p:spPr bwMode="auto">
          <a:xfrm>
            <a:off x="3879850" y="3629241"/>
            <a:ext cx="14288" cy="19050"/>
          </a:xfrm>
          <a:custGeom>
            <a:avLst/>
            <a:gdLst>
              <a:gd name="T0" fmla="*/ 6 w 9"/>
              <a:gd name="T1" fmla="*/ 0 h 12"/>
              <a:gd name="T2" fmla="*/ 6 w 9"/>
              <a:gd name="T3" fmla="*/ 2 h 12"/>
              <a:gd name="T4" fmla="*/ 6 w 9"/>
              <a:gd name="T5" fmla="*/ 4 h 12"/>
              <a:gd name="T6" fmla="*/ 5 w 9"/>
              <a:gd name="T7" fmla="*/ 7 h 12"/>
              <a:gd name="T8" fmla="*/ 5 w 9"/>
              <a:gd name="T9" fmla="*/ 7 h 12"/>
              <a:gd name="T10" fmla="*/ 3 w 9"/>
              <a:gd name="T11" fmla="*/ 8 h 12"/>
              <a:gd name="T12" fmla="*/ 2 w 9"/>
              <a:gd name="T13" fmla="*/ 9 h 12"/>
              <a:gd name="T14" fmla="*/ 3 w 9"/>
              <a:gd name="T15" fmla="*/ 9 h 12"/>
              <a:gd name="T16" fmla="*/ 2 w 9"/>
              <a:gd name="T17" fmla="*/ 11 h 12"/>
              <a:gd name="T18" fmla="*/ 2 w 9"/>
              <a:gd name="T19" fmla="*/ 11 h 12"/>
              <a:gd name="T20" fmla="*/ 2 w 9"/>
              <a:gd name="T21" fmla="*/ 11 h 12"/>
              <a:gd name="T22" fmla="*/ 2 w 9"/>
              <a:gd name="T23" fmla="*/ 12 h 12"/>
              <a:gd name="T24" fmla="*/ 3 w 9"/>
              <a:gd name="T25" fmla="*/ 11 h 12"/>
              <a:gd name="T26" fmla="*/ 3 w 9"/>
              <a:gd name="T27" fmla="*/ 11 h 12"/>
              <a:gd name="T28" fmla="*/ 5 w 9"/>
              <a:gd name="T29" fmla="*/ 9 h 12"/>
              <a:gd name="T30" fmla="*/ 5 w 9"/>
              <a:gd name="T31" fmla="*/ 9 h 12"/>
              <a:gd name="T32" fmla="*/ 5 w 9"/>
              <a:gd name="T33" fmla="*/ 9 h 12"/>
              <a:gd name="T34" fmla="*/ 6 w 9"/>
              <a:gd name="T35" fmla="*/ 8 h 12"/>
              <a:gd name="T36" fmla="*/ 5 w 9"/>
              <a:gd name="T37" fmla="*/ 8 h 12"/>
              <a:gd name="T38" fmla="*/ 6 w 9"/>
              <a:gd name="T39" fmla="*/ 7 h 12"/>
              <a:gd name="T40" fmla="*/ 6 w 9"/>
              <a:gd name="T41" fmla="*/ 7 h 12"/>
              <a:gd name="T42" fmla="*/ 9 w 9"/>
              <a:gd name="T43" fmla="*/ 7 h 12"/>
              <a:gd name="T44" fmla="*/ 7 w 9"/>
              <a:gd name="T45" fmla="*/ 8 h 12"/>
              <a:gd name="T46" fmla="*/ 7 w 9"/>
              <a:gd name="T47" fmla="*/ 9 h 12"/>
              <a:gd name="T48" fmla="*/ 6 w 9"/>
              <a:gd name="T49" fmla="*/ 11 h 12"/>
              <a:gd name="T50" fmla="*/ 5 w 9"/>
              <a:gd name="T51" fmla="*/ 12 h 12"/>
              <a:gd name="T52" fmla="*/ 2 w 9"/>
              <a:gd name="T53" fmla="*/ 12 h 12"/>
              <a:gd name="T54" fmla="*/ 0 w 9"/>
              <a:gd name="T55" fmla="*/ 12 h 12"/>
              <a:gd name="T56" fmla="*/ 0 w 9"/>
              <a:gd name="T57" fmla="*/ 9 h 12"/>
              <a:gd name="T58" fmla="*/ 0 w 9"/>
              <a:gd name="T59" fmla="*/ 7 h 12"/>
              <a:gd name="T60" fmla="*/ 1 w 9"/>
              <a:gd name="T61" fmla="*/ 6 h 12"/>
              <a:gd name="T62" fmla="*/ 2 w 9"/>
              <a:gd name="T63" fmla="*/ 4 h 12"/>
              <a:gd name="T64" fmla="*/ 3 w 9"/>
              <a:gd name="T65" fmla="*/ 3 h 12"/>
              <a:gd name="T66" fmla="*/ 5 w 9"/>
              <a:gd name="T6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2">
                <a:moveTo>
                  <a:pt x="5" y="0"/>
                </a:moveTo>
                <a:lnTo>
                  <a:pt x="6" y="0"/>
                </a:lnTo>
                <a:lnTo>
                  <a:pt x="5" y="2"/>
                </a:lnTo>
                <a:lnTo>
                  <a:pt x="6" y="2"/>
                </a:lnTo>
                <a:lnTo>
                  <a:pt x="6" y="3"/>
                </a:lnTo>
                <a:lnTo>
                  <a:pt x="6" y="4"/>
                </a:lnTo>
                <a:lnTo>
                  <a:pt x="5" y="6"/>
                </a:lnTo>
                <a:lnTo>
                  <a:pt x="5" y="7"/>
                </a:lnTo>
                <a:lnTo>
                  <a:pt x="6" y="7"/>
                </a:lnTo>
                <a:lnTo>
                  <a:pt x="5" y="7"/>
                </a:lnTo>
                <a:lnTo>
                  <a:pt x="5" y="8"/>
                </a:lnTo>
                <a:lnTo>
                  <a:pt x="3" y="8"/>
                </a:lnTo>
                <a:lnTo>
                  <a:pt x="2" y="8"/>
                </a:lnTo>
                <a:lnTo>
                  <a:pt x="2" y="9"/>
                </a:lnTo>
                <a:lnTo>
                  <a:pt x="3" y="8"/>
                </a:lnTo>
                <a:lnTo>
                  <a:pt x="3" y="9"/>
                </a:lnTo>
                <a:lnTo>
                  <a:pt x="2" y="9"/>
                </a:lnTo>
                <a:lnTo>
                  <a:pt x="2" y="11"/>
                </a:lnTo>
                <a:lnTo>
                  <a:pt x="2" y="9"/>
                </a:lnTo>
                <a:lnTo>
                  <a:pt x="2" y="11"/>
                </a:lnTo>
                <a:lnTo>
                  <a:pt x="1" y="11"/>
                </a:lnTo>
                <a:lnTo>
                  <a:pt x="2" y="11"/>
                </a:lnTo>
                <a:lnTo>
                  <a:pt x="1" y="11"/>
                </a:lnTo>
                <a:lnTo>
                  <a:pt x="2" y="12"/>
                </a:lnTo>
                <a:lnTo>
                  <a:pt x="2" y="11"/>
                </a:lnTo>
                <a:lnTo>
                  <a:pt x="3" y="11"/>
                </a:lnTo>
                <a:lnTo>
                  <a:pt x="3" y="12"/>
                </a:lnTo>
                <a:lnTo>
                  <a:pt x="3" y="11"/>
                </a:lnTo>
                <a:lnTo>
                  <a:pt x="5" y="11"/>
                </a:lnTo>
                <a:lnTo>
                  <a:pt x="5" y="9"/>
                </a:lnTo>
                <a:lnTo>
                  <a:pt x="6" y="9"/>
                </a:lnTo>
                <a:lnTo>
                  <a:pt x="5" y="9"/>
                </a:lnTo>
                <a:lnTo>
                  <a:pt x="3" y="9"/>
                </a:lnTo>
                <a:lnTo>
                  <a:pt x="5" y="9"/>
                </a:lnTo>
                <a:lnTo>
                  <a:pt x="5" y="8"/>
                </a:lnTo>
                <a:lnTo>
                  <a:pt x="6" y="8"/>
                </a:lnTo>
                <a:lnTo>
                  <a:pt x="6" y="7"/>
                </a:lnTo>
                <a:lnTo>
                  <a:pt x="5" y="8"/>
                </a:lnTo>
                <a:lnTo>
                  <a:pt x="5" y="7"/>
                </a:lnTo>
                <a:lnTo>
                  <a:pt x="6" y="7"/>
                </a:lnTo>
                <a:lnTo>
                  <a:pt x="6" y="8"/>
                </a:lnTo>
                <a:lnTo>
                  <a:pt x="6" y="7"/>
                </a:lnTo>
                <a:lnTo>
                  <a:pt x="7" y="7"/>
                </a:lnTo>
                <a:lnTo>
                  <a:pt x="9" y="7"/>
                </a:lnTo>
                <a:lnTo>
                  <a:pt x="9" y="8"/>
                </a:lnTo>
                <a:lnTo>
                  <a:pt x="7" y="8"/>
                </a:lnTo>
                <a:lnTo>
                  <a:pt x="9" y="9"/>
                </a:lnTo>
                <a:lnTo>
                  <a:pt x="7" y="9"/>
                </a:lnTo>
                <a:lnTo>
                  <a:pt x="7" y="11"/>
                </a:lnTo>
                <a:lnTo>
                  <a:pt x="6" y="11"/>
                </a:lnTo>
                <a:lnTo>
                  <a:pt x="6" y="12"/>
                </a:lnTo>
                <a:lnTo>
                  <a:pt x="5" y="12"/>
                </a:lnTo>
                <a:lnTo>
                  <a:pt x="3" y="12"/>
                </a:lnTo>
                <a:lnTo>
                  <a:pt x="2" y="12"/>
                </a:lnTo>
                <a:lnTo>
                  <a:pt x="1" y="12"/>
                </a:lnTo>
                <a:lnTo>
                  <a:pt x="0" y="12"/>
                </a:lnTo>
                <a:lnTo>
                  <a:pt x="0" y="11"/>
                </a:lnTo>
                <a:lnTo>
                  <a:pt x="0" y="9"/>
                </a:lnTo>
                <a:lnTo>
                  <a:pt x="0" y="8"/>
                </a:lnTo>
                <a:lnTo>
                  <a:pt x="0" y="7"/>
                </a:lnTo>
                <a:lnTo>
                  <a:pt x="1" y="7"/>
                </a:lnTo>
                <a:lnTo>
                  <a:pt x="1" y="6"/>
                </a:lnTo>
                <a:lnTo>
                  <a:pt x="2" y="6"/>
                </a:lnTo>
                <a:lnTo>
                  <a:pt x="2" y="4"/>
                </a:lnTo>
                <a:lnTo>
                  <a:pt x="2" y="3"/>
                </a:lnTo>
                <a:lnTo>
                  <a:pt x="3" y="3"/>
                </a:lnTo>
                <a:lnTo>
                  <a:pt x="3" y="2"/>
                </a:lnTo>
                <a:lnTo>
                  <a:pt x="5" y="2"/>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6" name="Freeform 196"/>
          <p:cNvSpPr>
            <a:spLocks/>
          </p:cNvSpPr>
          <p:nvPr/>
        </p:nvSpPr>
        <p:spPr bwMode="auto">
          <a:xfrm>
            <a:off x="3852863" y="3629241"/>
            <a:ext cx="22225" cy="14288"/>
          </a:xfrm>
          <a:custGeom>
            <a:avLst/>
            <a:gdLst>
              <a:gd name="T0" fmla="*/ 4 w 14"/>
              <a:gd name="T1" fmla="*/ 3 h 9"/>
              <a:gd name="T2" fmla="*/ 3 w 14"/>
              <a:gd name="T3" fmla="*/ 6 h 9"/>
              <a:gd name="T4" fmla="*/ 4 w 14"/>
              <a:gd name="T5" fmla="*/ 4 h 9"/>
              <a:gd name="T6" fmla="*/ 5 w 14"/>
              <a:gd name="T7" fmla="*/ 6 h 9"/>
              <a:gd name="T8" fmla="*/ 4 w 14"/>
              <a:gd name="T9" fmla="*/ 4 h 9"/>
              <a:gd name="T10" fmla="*/ 4 w 14"/>
              <a:gd name="T11" fmla="*/ 4 h 9"/>
              <a:gd name="T12" fmla="*/ 5 w 14"/>
              <a:gd name="T13" fmla="*/ 6 h 9"/>
              <a:gd name="T14" fmla="*/ 6 w 14"/>
              <a:gd name="T15" fmla="*/ 4 h 9"/>
              <a:gd name="T16" fmla="*/ 8 w 14"/>
              <a:gd name="T17" fmla="*/ 6 h 9"/>
              <a:gd name="T18" fmla="*/ 10 w 14"/>
              <a:gd name="T19" fmla="*/ 6 h 9"/>
              <a:gd name="T20" fmla="*/ 13 w 14"/>
              <a:gd name="T21" fmla="*/ 6 h 9"/>
              <a:gd name="T22" fmla="*/ 13 w 14"/>
              <a:gd name="T23" fmla="*/ 6 h 9"/>
              <a:gd name="T24" fmla="*/ 13 w 14"/>
              <a:gd name="T25" fmla="*/ 6 h 9"/>
              <a:gd name="T26" fmla="*/ 12 w 14"/>
              <a:gd name="T27" fmla="*/ 7 h 9"/>
              <a:gd name="T28" fmla="*/ 12 w 14"/>
              <a:gd name="T29" fmla="*/ 7 h 9"/>
              <a:gd name="T30" fmla="*/ 12 w 14"/>
              <a:gd name="T31" fmla="*/ 7 h 9"/>
              <a:gd name="T32" fmla="*/ 12 w 14"/>
              <a:gd name="T33" fmla="*/ 7 h 9"/>
              <a:gd name="T34" fmla="*/ 10 w 14"/>
              <a:gd name="T35" fmla="*/ 8 h 9"/>
              <a:gd name="T36" fmla="*/ 10 w 14"/>
              <a:gd name="T37" fmla="*/ 8 h 9"/>
              <a:gd name="T38" fmla="*/ 10 w 14"/>
              <a:gd name="T39" fmla="*/ 8 h 9"/>
              <a:gd name="T40" fmla="*/ 12 w 14"/>
              <a:gd name="T41" fmla="*/ 8 h 9"/>
              <a:gd name="T42" fmla="*/ 10 w 14"/>
              <a:gd name="T43" fmla="*/ 9 h 9"/>
              <a:gd name="T44" fmla="*/ 9 w 14"/>
              <a:gd name="T45" fmla="*/ 8 h 9"/>
              <a:gd name="T46" fmla="*/ 9 w 14"/>
              <a:gd name="T47" fmla="*/ 8 h 9"/>
              <a:gd name="T48" fmla="*/ 9 w 14"/>
              <a:gd name="T49" fmla="*/ 8 h 9"/>
              <a:gd name="T50" fmla="*/ 8 w 14"/>
              <a:gd name="T51" fmla="*/ 7 h 9"/>
              <a:gd name="T52" fmla="*/ 8 w 14"/>
              <a:gd name="T53" fmla="*/ 7 h 9"/>
              <a:gd name="T54" fmla="*/ 8 w 14"/>
              <a:gd name="T55" fmla="*/ 7 h 9"/>
              <a:gd name="T56" fmla="*/ 6 w 14"/>
              <a:gd name="T57" fmla="*/ 8 h 9"/>
              <a:gd name="T58" fmla="*/ 5 w 14"/>
              <a:gd name="T59" fmla="*/ 7 h 9"/>
              <a:gd name="T60" fmla="*/ 4 w 14"/>
              <a:gd name="T61" fmla="*/ 6 h 9"/>
              <a:gd name="T62" fmla="*/ 4 w 14"/>
              <a:gd name="T63" fmla="*/ 6 h 9"/>
              <a:gd name="T64" fmla="*/ 3 w 14"/>
              <a:gd name="T65" fmla="*/ 4 h 9"/>
              <a:gd name="T66" fmla="*/ 0 w 14"/>
              <a:gd name="T67" fmla="*/ 3 h 9"/>
              <a:gd name="T68" fmla="*/ 1 w 14"/>
              <a:gd name="T69" fmla="*/ 2 h 9"/>
              <a:gd name="T70" fmla="*/ 3 w 14"/>
              <a:gd name="T71" fmla="*/ 0 h 9"/>
              <a:gd name="T72" fmla="*/ 3 w 14"/>
              <a:gd name="T7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9">
                <a:moveTo>
                  <a:pt x="3" y="3"/>
                </a:moveTo>
                <a:lnTo>
                  <a:pt x="4" y="3"/>
                </a:lnTo>
                <a:lnTo>
                  <a:pt x="4" y="4"/>
                </a:lnTo>
                <a:lnTo>
                  <a:pt x="3" y="6"/>
                </a:lnTo>
                <a:lnTo>
                  <a:pt x="4" y="6"/>
                </a:lnTo>
                <a:lnTo>
                  <a:pt x="4" y="4"/>
                </a:lnTo>
                <a:lnTo>
                  <a:pt x="4" y="6"/>
                </a:lnTo>
                <a:lnTo>
                  <a:pt x="5" y="6"/>
                </a:lnTo>
                <a:lnTo>
                  <a:pt x="4" y="6"/>
                </a:lnTo>
                <a:lnTo>
                  <a:pt x="4" y="4"/>
                </a:lnTo>
                <a:lnTo>
                  <a:pt x="5" y="4"/>
                </a:lnTo>
                <a:lnTo>
                  <a:pt x="4" y="4"/>
                </a:lnTo>
                <a:lnTo>
                  <a:pt x="5" y="4"/>
                </a:lnTo>
                <a:lnTo>
                  <a:pt x="5" y="6"/>
                </a:lnTo>
                <a:lnTo>
                  <a:pt x="6" y="6"/>
                </a:lnTo>
                <a:lnTo>
                  <a:pt x="6" y="4"/>
                </a:lnTo>
                <a:lnTo>
                  <a:pt x="6" y="6"/>
                </a:lnTo>
                <a:lnTo>
                  <a:pt x="8" y="6"/>
                </a:lnTo>
                <a:lnTo>
                  <a:pt x="9" y="6"/>
                </a:lnTo>
                <a:lnTo>
                  <a:pt x="10" y="6"/>
                </a:lnTo>
                <a:lnTo>
                  <a:pt x="12" y="6"/>
                </a:lnTo>
                <a:lnTo>
                  <a:pt x="13" y="6"/>
                </a:lnTo>
                <a:lnTo>
                  <a:pt x="14" y="6"/>
                </a:lnTo>
                <a:lnTo>
                  <a:pt x="13" y="6"/>
                </a:lnTo>
                <a:lnTo>
                  <a:pt x="13" y="7"/>
                </a:lnTo>
                <a:lnTo>
                  <a:pt x="13" y="6"/>
                </a:lnTo>
                <a:lnTo>
                  <a:pt x="13" y="7"/>
                </a:lnTo>
                <a:lnTo>
                  <a:pt x="12" y="7"/>
                </a:lnTo>
                <a:lnTo>
                  <a:pt x="12" y="6"/>
                </a:lnTo>
                <a:lnTo>
                  <a:pt x="12" y="7"/>
                </a:lnTo>
                <a:lnTo>
                  <a:pt x="10" y="7"/>
                </a:lnTo>
                <a:lnTo>
                  <a:pt x="12" y="7"/>
                </a:lnTo>
                <a:lnTo>
                  <a:pt x="12" y="8"/>
                </a:lnTo>
                <a:lnTo>
                  <a:pt x="12" y="7"/>
                </a:lnTo>
                <a:lnTo>
                  <a:pt x="10" y="7"/>
                </a:lnTo>
                <a:lnTo>
                  <a:pt x="10" y="8"/>
                </a:lnTo>
                <a:lnTo>
                  <a:pt x="12" y="8"/>
                </a:lnTo>
                <a:lnTo>
                  <a:pt x="10" y="8"/>
                </a:lnTo>
                <a:lnTo>
                  <a:pt x="12" y="8"/>
                </a:lnTo>
                <a:lnTo>
                  <a:pt x="10" y="8"/>
                </a:lnTo>
                <a:lnTo>
                  <a:pt x="12" y="9"/>
                </a:lnTo>
                <a:lnTo>
                  <a:pt x="12" y="8"/>
                </a:lnTo>
                <a:lnTo>
                  <a:pt x="12" y="9"/>
                </a:lnTo>
                <a:lnTo>
                  <a:pt x="10" y="9"/>
                </a:lnTo>
                <a:lnTo>
                  <a:pt x="9" y="9"/>
                </a:lnTo>
                <a:lnTo>
                  <a:pt x="9" y="8"/>
                </a:lnTo>
                <a:lnTo>
                  <a:pt x="8" y="8"/>
                </a:lnTo>
                <a:lnTo>
                  <a:pt x="9" y="8"/>
                </a:lnTo>
                <a:lnTo>
                  <a:pt x="9" y="7"/>
                </a:lnTo>
                <a:lnTo>
                  <a:pt x="9" y="8"/>
                </a:lnTo>
                <a:lnTo>
                  <a:pt x="8" y="8"/>
                </a:lnTo>
                <a:lnTo>
                  <a:pt x="8" y="7"/>
                </a:lnTo>
                <a:lnTo>
                  <a:pt x="9" y="7"/>
                </a:lnTo>
                <a:lnTo>
                  <a:pt x="8" y="7"/>
                </a:lnTo>
                <a:lnTo>
                  <a:pt x="6" y="7"/>
                </a:lnTo>
                <a:lnTo>
                  <a:pt x="8" y="7"/>
                </a:lnTo>
                <a:lnTo>
                  <a:pt x="8" y="8"/>
                </a:lnTo>
                <a:lnTo>
                  <a:pt x="6" y="8"/>
                </a:lnTo>
                <a:lnTo>
                  <a:pt x="6" y="7"/>
                </a:lnTo>
                <a:lnTo>
                  <a:pt x="5" y="7"/>
                </a:lnTo>
                <a:lnTo>
                  <a:pt x="4" y="7"/>
                </a:lnTo>
                <a:lnTo>
                  <a:pt x="4" y="6"/>
                </a:lnTo>
                <a:lnTo>
                  <a:pt x="4" y="7"/>
                </a:lnTo>
                <a:lnTo>
                  <a:pt x="4" y="6"/>
                </a:lnTo>
                <a:lnTo>
                  <a:pt x="3" y="6"/>
                </a:lnTo>
                <a:lnTo>
                  <a:pt x="3" y="4"/>
                </a:lnTo>
                <a:lnTo>
                  <a:pt x="1" y="4"/>
                </a:lnTo>
                <a:lnTo>
                  <a:pt x="0" y="3"/>
                </a:lnTo>
                <a:lnTo>
                  <a:pt x="1" y="3"/>
                </a:lnTo>
                <a:lnTo>
                  <a:pt x="1" y="2"/>
                </a:lnTo>
                <a:lnTo>
                  <a:pt x="3" y="2"/>
                </a:lnTo>
                <a:lnTo>
                  <a:pt x="3" y="0"/>
                </a:lnTo>
                <a:lnTo>
                  <a:pt x="3" y="2"/>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7" name="Freeform 197"/>
          <p:cNvSpPr>
            <a:spLocks/>
          </p:cNvSpPr>
          <p:nvPr/>
        </p:nvSpPr>
        <p:spPr bwMode="auto">
          <a:xfrm>
            <a:off x="3935413" y="362765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8" name="Freeform 198"/>
          <p:cNvSpPr>
            <a:spLocks/>
          </p:cNvSpPr>
          <p:nvPr/>
        </p:nvSpPr>
        <p:spPr bwMode="auto">
          <a:xfrm>
            <a:off x="3875088" y="3621304"/>
            <a:ext cx="4763" cy="6350"/>
          </a:xfrm>
          <a:custGeom>
            <a:avLst/>
            <a:gdLst>
              <a:gd name="T0" fmla="*/ 3 w 3"/>
              <a:gd name="T1" fmla="*/ 2 h 4"/>
              <a:gd name="T2" fmla="*/ 1 w 3"/>
              <a:gd name="T3" fmla="*/ 2 h 4"/>
              <a:gd name="T4" fmla="*/ 1 w 3"/>
              <a:gd name="T5" fmla="*/ 3 h 4"/>
              <a:gd name="T6" fmla="*/ 0 w 3"/>
              <a:gd name="T7" fmla="*/ 3 h 4"/>
              <a:gd name="T8" fmla="*/ 1 w 3"/>
              <a:gd name="T9" fmla="*/ 3 h 4"/>
              <a:gd name="T10" fmla="*/ 1 w 3"/>
              <a:gd name="T11" fmla="*/ 2 h 4"/>
              <a:gd name="T12" fmla="*/ 3 w 3"/>
              <a:gd name="T13" fmla="*/ 2 h 4"/>
              <a:gd name="T14" fmla="*/ 1 w 3"/>
              <a:gd name="T15" fmla="*/ 2 h 4"/>
              <a:gd name="T16" fmla="*/ 1 w 3"/>
              <a:gd name="T17" fmla="*/ 3 h 4"/>
              <a:gd name="T18" fmla="*/ 0 w 3"/>
              <a:gd name="T19" fmla="*/ 3 h 4"/>
              <a:gd name="T20" fmla="*/ 0 w 3"/>
              <a:gd name="T21" fmla="*/ 4 h 4"/>
              <a:gd name="T22" fmla="*/ 1 w 3"/>
              <a:gd name="T23" fmla="*/ 4 h 4"/>
              <a:gd name="T24" fmla="*/ 0 w 3"/>
              <a:gd name="T25" fmla="*/ 4 h 4"/>
              <a:gd name="T26" fmla="*/ 0 w 3"/>
              <a:gd name="T27" fmla="*/ 3 h 4"/>
              <a:gd name="T28" fmla="*/ 1 w 3"/>
              <a:gd name="T29" fmla="*/ 2 h 4"/>
              <a:gd name="T30" fmla="*/ 3 w 3"/>
              <a:gd name="T31" fmla="*/ 0 h 4"/>
              <a:gd name="T32" fmla="*/ 3 w 3"/>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2"/>
                </a:moveTo>
                <a:lnTo>
                  <a:pt x="1" y="2"/>
                </a:lnTo>
                <a:lnTo>
                  <a:pt x="1" y="3"/>
                </a:lnTo>
                <a:lnTo>
                  <a:pt x="0" y="3"/>
                </a:lnTo>
                <a:lnTo>
                  <a:pt x="1" y="3"/>
                </a:lnTo>
                <a:lnTo>
                  <a:pt x="1" y="2"/>
                </a:lnTo>
                <a:lnTo>
                  <a:pt x="3" y="2"/>
                </a:lnTo>
                <a:lnTo>
                  <a:pt x="1" y="2"/>
                </a:lnTo>
                <a:lnTo>
                  <a:pt x="1" y="3"/>
                </a:lnTo>
                <a:lnTo>
                  <a:pt x="0" y="3"/>
                </a:lnTo>
                <a:lnTo>
                  <a:pt x="0" y="4"/>
                </a:lnTo>
                <a:lnTo>
                  <a:pt x="1" y="4"/>
                </a:lnTo>
                <a:lnTo>
                  <a:pt x="0" y="4"/>
                </a:lnTo>
                <a:lnTo>
                  <a:pt x="0" y="3"/>
                </a:lnTo>
                <a:lnTo>
                  <a:pt x="1" y="2"/>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9" name="Freeform 199"/>
          <p:cNvSpPr>
            <a:spLocks/>
          </p:cNvSpPr>
          <p:nvPr/>
        </p:nvSpPr>
        <p:spPr bwMode="auto">
          <a:xfrm>
            <a:off x="3951288" y="3621304"/>
            <a:ext cx="3175" cy="3175"/>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0" name="Freeform 200"/>
          <p:cNvSpPr>
            <a:spLocks/>
          </p:cNvSpPr>
          <p:nvPr/>
        </p:nvSpPr>
        <p:spPr bwMode="auto">
          <a:xfrm>
            <a:off x="3940175" y="3621304"/>
            <a:ext cx="1588" cy="4763"/>
          </a:xfrm>
          <a:custGeom>
            <a:avLst/>
            <a:gdLst>
              <a:gd name="T0" fmla="*/ 1 w 1"/>
              <a:gd name="T1" fmla="*/ 0 h 3"/>
              <a:gd name="T2" fmla="*/ 1 w 1"/>
              <a:gd name="T3" fmla="*/ 2 h 3"/>
              <a:gd name="T4" fmla="*/ 1 w 1"/>
              <a:gd name="T5" fmla="*/ 3 h 3"/>
              <a:gd name="T6" fmla="*/ 0 w 1"/>
              <a:gd name="T7" fmla="*/ 3 h 3"/>
              <a:gd name="T8" fmla="*/ 1 w 1"/>
              <a:gd name="T9" fmla="*/ 2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lnTo>
                  <a:pt x="1" y="2"/>
                </a:lnTo>
                <a:lnTo>
                  <a:pt x="1" y="3"/>
                </a:lnTo>
                <a:lnTo>
                  <a:pt x="0" y="3"/>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1" name="Rectangle 201"/>
          <p:cNvSpPr>
            <a:spLocks noChangeArrowheads="1"/>
          </p:cNvSpPr>
          <p:nvPr/>
        </p:nvSpPr>
        <p:spPr bwMode="auto">
          <a:xfrm>
            <a:off x="3925888" y="362130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2" name="Freeform 202"/>
          <p:cNvSpPr>
            <a:spLocks/>
          </p:cNvSpPr>
          <p:nvPr/>
        </p:nvSpPr>
        <p:spPr bwMode="auto">
          <a:xfrm>
            <a:off x="3941763" y="3621304"/>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3" name="Freeform 203"/>
          <p:cNvSpPr>
            <a:spLocks/>
          </p:cNvSpPr>
          <p:nvPr/>
        </p:nvSpPr>
        <p:spPr bwMode="auto">
          <a:xfrm>
            <a:off x="3667125" y="3619716"/>
            <a:ext cx="3175" cy="1588"/>
          </a:xfrm>
          <a:custGeom>
            <a:avLst/>
            <a:gdLst>
              <a:gd name="T0" fmla="*/ 2 w 2"/>
              <a:gd name="T1" fmla="*/ 1 h 1"/>
              <a:gd name="T2" fmla="*/ 1 w 2"/>
              <a:gd name="T3" fmla="*/ 1 h 1"/>
              <a:gd name="T4" fmla="*/ 0 w 2"/>
              <a:gd name="T5" fmla="*/ 1 h 1"/>
              <a:gd name="T6" fmla="*/ 1 w 2"/>
              <a:gd name="T7" fmla="*/ 1 h 1"/>
              <a:gd name="T8" fmla="*/ 1 w 2"/>
              <a:gd name="T9" fmla="*/ 0 h 1"/>
              <a:gd name="T10" fmla="*/ 2 w 2"/>
              <a:gd name="T11" fmla="*/ 0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lnTo>
                  <a:pt x="1" y="1"/>
                </a:lnTo>
                <a:lnTo>
                  <a:pt x="0" y="1"/>
                </a:lnTo>
                <a:lnTo>
                  <a:pt x="1"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4" name="Freeform 204"/>
          <p:cNvSpPr>
            <a:spLocks/>
          </p:cNvSpPr>
          <p:nvPr/>
        </p:nvSpPr>
        <p:spPr bwMode="auto">
          <a:xfrm>
            <a:off x="3851275" y="3618129"/>
            <a:ext cx="1588" cy="3175"/>
          </a:xfrm>
          <a:custGeom>
            <a:avLst/>
            <a:gdLst>
              <a:gd name="T0" fmla="*/ 1 w 1"/>
              <a:gd name="T1" fmla="*/ 1 h 2"/>
              <a:gd name="T2" fmla="*/ 1 w 1"/>
              <a:gd name="T3" fmla="*/ 2 h 2"/>
              <a:gd name="T4" fmla="*/ 0 w 1"/>
              <a:gd name="T5" fmla="*/ 2 h 2"/>
              <a:gd name="T6" fmla="*/ 0 w 1"/>
              <a:gd name="T7" fmla="*/ 1 h 2"/>
              <a:gd name="T8" fmla="*/ 1 w 1"/>
              <a:gd name="T9" fmla="*/ 1 h 2"/>
              <a:gd name="T10" fmla="*/ 1 w 1"/>
              <a:gd name="T11" fmla="*/ 0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lnTo>
                  <a:pt x="1" y="2"/>
                </a:lnTo>
                <a:lnTo>
                  <a:pt x="0" y="2"/>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5" name="Freeform 206"/>
          <p:cNvSpPr>
            <a:spLocks/>
          </p:cNvSpPr>
          <p:nvPr/>
        </p:nvSpPr>
        <p:spPr bwMode="auto">
          <a:xfrm>
            <a:off x="3852863" y="36181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6" name="Freeform 207"/>
          <p:cNvSpPr>
            <a:spLocks/>
          </p:cNvSpPr>
          <p:nvPr/>
        </p:nvSpPr>
        <p:spPr bwMode="auto">
          <a:xfrm>
            <a:off x="3943350" y="3614954"/>
            <a:ext cx="4763" cy="3175"/>
          </a:xfrm>
          <a:custGeom>
            <a:avLst/>
            <a:gdLst>
              <a:gd name="T0" fmla="*/ 2 w 3"/>
              <a:gd name="T1" fmla="*/ 0 h 2"/>
              <a:gd name="T2" fmla="*/ 3 w 3"/>
              <a:gd name="T3" fmla="*/ 0 h 2"/>
              <a:gd name="T4" fmla="*/ 3 w 3"/>
              <a:gd name="T5" fmla="*/ 2 h 2"/>
              <a:gd name="T6" fmla="*/ 2 w 3"/>
              <a:gd name="T7" fmla="*/ 0 h 2"/>
              <a:gd name="T8" fmla="*/ 2 w 3"/>
              <a:gd name="T9" fmla="*/ 2 h 2"/>
              <a:gd name="T10" fmla="*/ 0 w 3"/>
              <a:gd name="T11" fmla="*/ 0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3" y="0"/>
                </a:lnTo>
                <a:lnTo>
                  <a:pt x="3" y="2"/>
                </a:lnTo>
                <a:lnTo>
                  <a:pt x="2" y="0"/>
                </a:lnTo>
                <a:lnTo>
                  <a:pt x="2"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7" name="Freeform 208"/>
          <p:cNvSpPr>
            <a:spLocks/>
          </p:cNvSpPr>
          <p:nvPr/>
        </p:nvSpPr>
        <p:spPr bwMode="auto">
          <a:xfrm>
            <a:off x="3640138" y="361336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8" name="Rectangle 209"/>
          <p:cNvSpPr>
            <a:spLocks noChangeArrowheads="1"/>
          </p:cNvSpPr>
          <p:nvPr/>
        </p:nvSpPr>
        <p:spPr bwMode="auto">
          <a:xfrm>
            <a:off x="3814763" y="36117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9" name="Freeform 210"/>
          <p:cNvSpPr>
            <a:spLocks/>
          </p:cNvSpPr>
          <p:nvPr/>
        </p:nvSpPr>
        <p:spPr bwMode="auto">
          <a:xfrm>
            <a:off x="3344863" y="3607017"/>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0" name="Freeform 211"/>
          <p:cNvSpPr>
            <a:spLocks/>
          </p:cNvSpPr>
          <p:nvPr/>
        </p:nvSpPr>
        <p:spPr bwMode="auto">
          <a:xfrm>
            <a:off x="3344863" y="3607017"/>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1" name="Freeform 212"/>
          <p:cNvSpPr>
            <a:spLocks/>
          </p:cNvSpPr>
          <p:nvPr/>
        </p:nvSpPr>
        <p:spPr bwMode="auto">
          <a:xfrm>
            <a:off x="3648075" y="3607017"/>
            <a:ext cx="4763" cy="3175"/>
          </a:xfrm>
          <a:custGeom>
            <a:avLst/>
            <a:gdLst>
              <a:gd name="T0" fmla="*/ 3 w 3"/>
              <a:gd name="T1" fmla="*/ 0 h 2"/>
              <a:gd name="T2" fmla="*/ 2 w 3"/>
              <a:gd name="T3" fmla="*/ 0 h 2"/>
              <a:gd name="T4" fmla="*/ 2 w 3"/>
              <a:gd name="T5" fmla="*/ 2 h 2"/>
              <a:gd name="T6" fmla="*/ 0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2" y="0"/>
                </a:lnTo>
                <a:lnTo>
                  <a:pt x="2" y="2"/>
                </a:lnTo>
                <a:lnTo>
                  <a:pt x="0" y="2"/>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2" name="Freeform 213"/>
          <p:cNvSpPr>
            <a:spLocks/>
          </p:cNvSpPr>
          <p:nvPr/>
        </p:nvSpPr>
        <p:spPr bwMode="auto">
          <a:xfrm>
            <a:off x="3343275" y="3605429"/>
            <a:ext cx="1588" cy="4763"/>
          </a:xfrm>
          <a:custGeom>
            <a:avLst/>
            <a:gdLst>
              <a:gd name="T0" fmla="*/ 0 w 1"/>
              <a:gd name="T1" fmla="*/ 0 h 3"/>
              <a:gd name="T2" fmla="*/ 0 w 1"/>
              <a:gd name="T3" fmla="*/ 1 h 3"/>
              <a:gd name="T4" fmla="*/ 1 w 1"/>
              <a:gd name="T5" fmla="*/ 1 h 3"/>
              <a:gd name="T6" fmla="*/ 0 w 1"/>
              <a:gd name="T7" fmla="*/ 1 h 3"/>
              <a:gd name="T8" fmla="*/ 0 w 1"/>
              <a:gd name="T9" fmla="*/ 3 h 3"/>
              <a:gd name="T10" fmla="*/ 0 w 1"/>
              <a:gd name="T11" fmla="*/ 1 h 3"/>
              <a:gd name="T12" fmla="*/ 0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0"/>
                </a:moveTo>
                <a:lnTo>
                  <a:pt x="0" y="1"/>
                </a:lnTo>
                <a:lnTo>
                  <a:pt x="1" y="1"/>
                </a:lnTo>
                <a:lnTo>
                  <a:pt x="0" y="1"/>
                </a:lnTo>
                <a:lnTo>
                  <a:pt x="0" y="3"/>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3" name="Freeform 214"/>
          <p:cNvSpPr>
            <a:spLocks/>
          </p:cNvSpPr>
          <p:nvPr/>
        </p:nvSpPr>
        <p:spPr bwMode="auto">
          <a:xfrm>
            <a:off x="3648075" y="360542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4" name="Freeform 215"/>
          <p:cNvSpPr>
            <a:spLocks/>
          </p:cNvSpPr>
          <p:nvPr/>
        </p:nvSpPr>
        <p:spPr bwMode="auto">
          <a:xfrm>
            <a:off x="3341688" y="3603842"/>
            <a:ext cx="3175" cy="3175"/>
          </a:xfrm>
          <a:custGeom>
            <a:avLst/>
            <a:gdLst>
              <a:gd name="T0" fmla="*/ 2 w 2"/>
              <a:gd name="T1" fmla="*/ 2 h 2"/>
              <a:gd name="T2" fmla="*/ 1 w 2"/>
              <a:gd name="T3" fmla="*/ 1 h 2"/>
              <a:gd name="T4" fmla="*/ 1 w 2"/>
              <a:gd name="T5" fmla="*/ 0 h 2"/>
              <a:gd name="T6" fmla="*/ 0 w 2"/>
              <a:gd name="T7" fmla="*/ 0 h 2"/>
              <a:gd name="T8" fmla="*/ 1 w 2"/>
              <a:gd name="T9" fmla="*/ 1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1" y="1"/>
                </a:lnTo>
                <a:lnTo>
                  <a:pt x="1" y="0"/>
                </a:lnTo>
                <a:lnTo>
                  <a:pt x="0" y="0"/>
                </a:lnTo>
                <a:lnTo>
                  <a:pt x="1" y="1"/>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5" name="Freeform 216"/>
          <p:cNvSpPr>
            <a:spLocks/>
          </p:cNvSpPr>
          <p:nvPr/>
        </p:nvSpPr>
        <p:spPr bwMode="auto">
          <a:xfrm>
            <a:off x="3341688" y="36022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6" name="Rectangle 217"/>
          <p:cNvSpPr>
            <a:spLocks noChangeArrowheads="1"/>
          </p:cNvSpPr>
          <p:nvPr/>
        </p:nvSpPr>
        <p:spPr bwMode="auto">
          <a:xfrm>
            <a:off x="3321050" y="36022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7" name="Freeform 218"/>
          <p:cNvSpPr>
            <a:spLocks/>
          </p:cNvSpPr>
          <p:nvPr/>
        </p:nvSpPr>
        <p:spPr bwMode="auto">
          <a:xfrm>
            <a:off x="3322638" y="36022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8" name="Freeform 219"/>
          <p:cNvSpPr>
            <a:spLocks/>
          </p:cNvSpPr>
          <p:nvPr/>
        </p:nvSpPr>
        <p:spPr bwMode="auto">
          <a:xfrm>
            <a:off x="3763963" y="3602254"/>
            <a:ext cx="119063" cy="71438"/>
          </a:xfrm>
          <a:custGeom>
            <a:avLst/>
            <a:gdLst>
              <a:gd name="T0" fmla="*/ 5 w 75"/>
              <a:gd name="T1" fmla="*/ 30 h 45"/>
              <a:gd name="T2" fmla="*/ 9 w 75"/>
              <a:gd name="T3" fmla="*/ 25 h 45"/>
              <a:gd name="T4" fmla="*/ 14 w 75"/>
              <a:gd name="T5" fmla="*/ 21 h 45"/>
              <a:gd name="T6" fmla="*/ 23 w 75"/>
              <a:gd name="T7" fmla="*/ 19 h 45"/>
              <a:gd name="T8" fmla="*/ 27 w 75"/>
              <a:gd name="T9" fmla="*/ 14 h 45"/>
              <a:gd name="T10" fmla="*/ 32 w 75"/>
              <a:gd name="T11" fmla="*/ 8 h 45"/>
              <a:gd name="T12" fmla="*/ 37 w 75"/>
              <a:gd name="T13" fmla="*/ 5 h 45"/>
              <a:gd name="T14" fmla="*/ 45 w 75"/>
              <a:gd name="T15" fmla="*/ 1 h 45"/>
              <a:gd name="T16" fmla="*/ 55 w 75"/>
              <a:gd name="T17" fmla="*/ 0 h 45"/>
              <a:gd name="T18" fmla="*/ 56 w 75"/>
              <a:gd name="T19" fmla="*/ 2 h 45"/>
              <a:gd name="T20" fmla="*/ 57 w 75"/>
              <a:gd name="T21" fmla="*/ 5 h 45"/>
              <a:gd name="T22" fmla="*/ 51 w 75"/>
              <a:gd name="T23" fmla="*/ 10 h 45"/>
              <a:gd name="T24" fmla="*/ 46 w 75"/>
              <a:gd name="T25" fmla="*/ 8 h 45"/>
              <a:gd name="T26" fmla="*/ 43 w 75"/>
              <a:gd name="T27" fmla="*/ 10 h 45"/>
              <a:gd name="T28" fmla="*/ 50 w 75"/>
              <a:gd name="T29" fmla="*/ 14 h 45"/>
              <a:gd name="T30" fmla="*/ 54 w 75"/>
              <a:gd name="T31" fmla="*/ 11 h 45"/>
              <a:gd name="T32" fmla="*/ 55 w 75"/>
              <a:gd name="T33" fmla="*/ 14 h 45"/>
              <a:gd name="T34" fmla="*/ 54 w 75"/>
              <a:gd name="T35" fmla="*/ 17 h 45"/>
              <a:gd name="T36" fmla="*/ 55 w 75"/>
              <a:gd name="T37" fmla="*/ 20 h 45"/>
              <a:gd name="T38" fmla="*/ 56 w 75"/>
              <a:gd name="T39" fmla="*/ 24 h 45"/>
              <a:gd name="T40" fmla="*/ 59 w 75"/>
              <a:gd name="T41" fmla="*/ 25 h 45"/>
              <a:gd name="T42" fmla="*/ 62 w 75"/>
              <a:gd name="T43" fmla="*/ 28 h 45"/>
              <a:gd name="T44" fmla="*/ 64 w 75"/>
              <a:gd name="T45" fmla="*/ 28 h 45"/>
              <a:gd name="T46" fmla="*/ 69 w 75"/>
              <a:gd name="T47" fmla="*/ 28 h 45"/>
              <a:gd name="T48" fmla="*/ 74 w 75"/>
              <a:gd name="T49" fmla="*/ 29 h 45"/>
              <a:gd name="T50" fmla="*/ 75 w 75"/>
              <a:gd name="T51" fmla="*/ 31 h 45"/>
              <a:gd name="T52" fmla="*/ 71 w 75"/>
              <a:gd name="T53" fmla="*/ 33 h 45"/>
              <a:gd name="T54" fmla="*/ 68 w 75"/>
              <a:gd name="T55" fmla="*/ 35 h 45"/>
              <a:gd name="T56" fmla="*/ 64 w 75"/>
              <a:gd name="T57" fmla="*/ 35 h 45"/>
              <a:gd name="T58" fmla="*/ 62 w 75"/>
              <a:gd name="T59" fmla="*/ 35 h 45"/>
              <a:gd name="T60" fmla="*/ 59 w 75"/>
              <a:gd name="T61" fmla="*/ 38 h 45"/>
              <a:gd name="T62" fmla="*/ 59 w 75"/>
              <a:gd name="T63" fmla="*/ 37 h 45"/>
              <a:gd name="T64" fmla="*/ 57 w 75"/>
              <a:gd name="T65" fmla="*/ 39 h 45"/>
              <a:gd name="T66" fmla="*/ 54 w 75"/>
              <a:gd name="T67" fmla="*/ 42 h 45"/>
              <a:gd name="T68" fmla="*/ 52 w 75"/>
              <a:gd name="T69" fmla="*/ 43 h 45"/>
              <a:gd name="T70" fmla="*/ 51 w 75"/>
              <a:gd name="T71" fmla="*/ 44 h 45"/>
              <a:gd name="T72" fmla="*/ 48 w 75"/>
              <a:gd name="T73" fmla="*/ 43 h 45"/>
              <a:gd name="T74" fmla="*/ 47 w 75"/>
              <a:gd name="T75" fmla="*/ 38 h 45"/>
              <a:gd name="T76" fmla="*/ 51 w 75"/>
              <a:gd name="T77" fmla="*/ 35 h 45"/>
              <a:gd name="T78" fmla="*/ 54 w 75"/>
              <a:gd name="T79" fmla="*/ 33 h 45"/>
              <a:gd name="T80" fmla="*/ 59 w 75"/>
              <a:gd name="T81" fmla="*/ 33 h 45"/>
              <a:gd name="T82" fmla="*/ 61 w 75"/>
              <a:gd name="T83" fmla="*/ 31 h 45"/>
              <a:gd name="T84" fmla="*/ 59 w 75"/>
              <a:gd name="T85" fmla="*/ 30 h 45"/>
              <a:gd name="T86" fmla="*/ 54 w 75"/>
              <a:gd name="T87" fmla="*/ 31 h 45"/>
              <a:gd name="T88" fmla="*/ 57 w 75"/>
              <a:gd name="T89" fmla="*/ 26 h 45"/>
              <a:gd name="T90" fmla="*/ 56 w 75"/>
              <a:gd name="T91" fmla="*/ 26 h 45"/>
              <a:gd name="T92" fmla="*/ 51 w 75"/>
              <a:gd name="T93" fmla="*/ 31 h 45"/>
              <a:gd name="T94" fmla="*/ 47 w 75"/>
              <a:gd name="T95" fmla="*/ 33 h 45"/>
              <a:gd name="T96" fmla="*/ 42 w 75"/>
              <a:gd name="T97" fmla="*/ 33 h 45"/>
              <a:gd name="T98" fmla="*/ 41 w 75"/>
              <a:gd name="T99" fmla="*/ 33 h 45"/>
              <a:gd name="T100" fmla="*/ 41 w 75"/>
              <a:gd name="T101" fmla="*/ 29 h 45"/>
              <a:gd name="T102" fmla="*/ 38 w 75"/>
              <a:gd name="T103" fmla="*/ 23 h 45"/>
              <a:gd name="T104" fmla="*/ 36 w 75"/>
              <a:gd name="T105" fmla="*/ 15 h 45"/>
              <a:gd name="T106" fmla="*/ 29 w 75"/>
              <a:gd name="T107" fmla="*/ 15 h 45"/>
              <a:gd name="T108" fmla="*/ 25 w 75"/>
              <a:gd name="T109" fmla="*/ 23 h 45"/>
              <a:gd name="T110" fmla="*/ 25 w 75"/>
              <a:gd name="T111" fmla="*/ 26 h 45"/>
              <a:gd name="T112" fmla="*/ 22 w 75"/>
              <a:gd name="T113" fmla="*/ 31 h 45"/>
              <a:gd name="T114" fmla="*/ 18 w 75"/>
              <a:gd name="T115" fmla="*/ 34 h 45"/>
              <a:gd name="T116" fmla="*/ 9 w 75"/>
              <a:gd name="T117" fmla="*/ 34 h 45"/>
              <a:gd name="T118" fmla="*/ 0 w 75"/>
              <a:gd name="T119"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45">
                <a:moveTo>
                  <a:pt x="0" y="34"/>
                </a:moveTo>
                <a:lnTo>
                  <a:pt x="1" y="34"/>
                </a:lnTo>
                <a:lnTo>
                  <a:pt x="3" y="33"/>
                </a:lnTo>
                <a:lnTo>
                  <a:pt x="4" y="33"/>
                </a:lnTo>
                <a:lnTo>
                  <a:pt x="4" y="31"/>
                </a:lnTo>
                <a:lnTo>
                  <a:pt x="5" y="31"/>
                </a:lnTo>
                <a:lnTo>
                  <a:pt x="5" y="30"/>
                </a:lnTo>
                <a:lnTo>
                  <a:pt x="6" y="30"/>
                </a:lnTo>
                <a:lnTo>
                  <a:pt x="8" y="30"/>
                </a:lnTo>
                <a:lnTo>
                  <a:pt x="8" y="29"/>
                </a:lnTo>
                <a:lnTo>
                  <a:pt x="8" y="28"/>
                </a:lnTo>
                <a:lnTo>
                  <a:pt x="9" y="28"/>
                </a:lnTo>
                <a:lnTo>
                  <a:pt x="9" y="26"/>
                </a:lnTo>
                <a:lnTo>
                  <a:pt x="9" y="25"/>
                </a:lnTo>
                <a:lnTo>
                  <a:pt x="10" y="25"/>
                </a:lnTo>
                <a:lnTo>
                  <a:pt x="11" y="25"/>
                </a:lnTo>
                <a:lnTo>
                  <a:pt x="11" y="24"/>
                </a:lnTo>
                <a:lnTo>
                  <a:pt x="13" y="24"/>
                </a:lnTo>
                <a:lnTo>
                  <a:pt x="13" y="23"/>
                </a:lnTo>
                <a:lnTo>
                  <a:pt x="14" y="23"/>
                </a:lnTo>
                <a:lnTo>
                  <a:pt x="14" y="21"/>
                </a:lnTo>
                <a:lnTo>
                  <a:pt x="15" y="21"/>
                </a:lnTo>
                <a:lnTo>
                  <a:pt x="17" y="21"/>
                </a:lnTo>
                <a:lnTo>
                  <a:pt x="19" y="20"/>
                </a:lnTo>
                <a:lnTo>
                  <a:pt x="20" y="20"/>
                </a:lnTo>
                <a:lnTo>
                  <a:pt x="20" y="19"/>
                </a:lnTo>
                <a:lnTo>
                  <a:pt x="22" y="19"/>
                </a:lnTo>
                <a:lnTo>
                  <a:pt x="23" y="19"/>
                </a:lnTo>
                <a:lnTo>
                  <a:pt x="23" y="17"/>
                </a:lnTo>
                <a:lnTo>
                  <a:pt x="24" y="17"/>
                </a:lnTo>
                <a:lnTo>
                  <a:pt x="24" y="16"/>
                </a:lnTo>
                <a:lnTo>
                  <a:pt x="25" y="16"/>
                </a:lnTo>
                <a:lnTo>
                  <a:pt x="25" y="15"/>
                </a:lnTo>
                <a:lnTo>
                  <a:pt x="25" y="14"/>
                </a:lnTo>
                <a:lnTo>
                  <a:pt x="27" y="14"/>
                </a:lnTo>
                <a:lnTo>
                  <a:pt x="28" y="12"/>
                </a:lnTo>
                <a:lnTo>
                  <a:pt x="28" y="11"/>
                </a:lnTo>
                <a:lnTo>
                  <a:pt x="29" y="11"/>
                </a:lnTo>
                <a:lnTo>
                  <a:pt x="29" y="10"/>
                </a:lnTo>
                <a:lnTo>
                  <a:pt x="31" y="10"/>
                </a:lnTo>
                <a:lnTo>
                  <a:pt x="31" y="8"/>
                </a:lnTo>
                <a:lnTo>
                  <a:pt x="32" y="8"/>
                </a:lnTo>
                <a:lnTo>
                  <a:pt x="32" y="7"/>
                </a:lnTo>
                <a:lnTo>
                  <a:pt x="33" y="7"/>
                </a:lnTo>
                <a:lnTo>
                  <a:pt x="33" y="6"/>
                </a:lnTo>
                <a:lnTo>
                  <a:pt x="34" y="6"/>
                </a:lnTo>
                <a:lnTo>
                  <a:pt x="36" y="6"/>
                </a:lnTo>
                <a:lnTo>
                  <a:pt x="36" y="5"/>
                </a:lnTo>
                <a:lnTo>
                  <a:pt x="37" y="5"/>
                </a:lnTo>
                <a:lnTo>
                  <a:pt x="38" y="3"/>
                </a:lnTo>
                <a:lnTo>
                  <a:pt x="40" y="3"/>
                </a:lnTo>
                <a:lnTo>
                  <a:pt x="41" y="3"/>
                </a:lnTo>
                <a:lnTo>
                  <a:pt x="41" y="2"/>
                </a:lnTo>
                <a:lnTo>
                  <a:pt x="42" y="2"/>
                </a:lnTo>
                <a:lnTo>
                  <a:pt x="43" y="1"/>
                </a:lnTo>
                <a:lnTo>
                  <a:pt x="45" y="1"/>
                </a:lnTo>
                <a:lnTo>
                  <a:pt x="47" y="0"/>
                </a:lnTo>
                <a:lnTo>
                  <a:pt x="48" y="0"/>
                </a:lnTo>
                <a:lnTo>
                  <a:pt x="50" y="0"/>
                </a:lnTo>
                <a:lnTo>
                  <a:pt x="51" y="0"/>
                </a:lnTo>
                <a:lnTo>
                  <a:pt x="52" y="0"/>
                </a:lnTo>
                <a:lnTo>
                  <a:pt x="54" y="0"/>
                </a:lnTo>
                <a:lnTo>
                  <a:pt x="55" y="0"/>
                </a:lnTo>
                <a:lnTo>
                  <a:pt x="55" y="1"/>
                </a:lnTo>
                <a:lnTo>
                  <a:pt x="56" y="1"/>
                </a:lnTo>
                <a:lnTo>
                  <a:pt x="57" y="2"/>
                </a:lnTo>
                <a:lnTo>
                  <a:pt x="57" y="3"/>
                </a:lnTo>
                <a:lnTo>
                  <a:pt x="59" y="3"/>
                </a:lnTo>
                <a:lnTo>
                  <a:pt x="57" y="3"/>
                </a:lnTo>
                <a:lnTo>
                  <a:pt x="56" y="2"/>
                </a:lnTo>
                <a:lnTo>
                  <a:pt x="56" y="3"/>
                </a:lnTo>
                <a:lnTo>
                  <a:pt x="57" y="3"/>
                </a:lnTo>
                <a:lnTo>
                  <a:pt x="56" y="3"/>
                </a:lnTo>
                <a:lnTo>
                  <a:pt x="57" y="3"/>
                </a:lnTo>
                <a:lnTo>
                  <a:pt x="57" y="5"/>
                </a:lnTo>
                <a:lnTo>
                  <a:pt x="59" y="5"/>
                </a:lnTo>
                <a:lnTo>
                  <a:pt x="57" y="5"/>
                </a:lnTo>
                <a:lnTo>
                  <a:pt x="57" y="6"/>
                </a:lnTo>
                <a:lnTo>
                  <a:pt x="56" y="7"/>
                </a:lnTo>
                <a:lnTo>
                  <a:pt x="55" y="7"/>
                </a:lnTo>
                <a:lnTo>
                  <a:pt x="55" y="8"/>
                </a:lnTo>
                <a:lnTo>
                  <a:pt x="54" y="8"/>
                </a:lnTo>
                <a:lnTo>
                  <a:pt x="52" y="10"/>
                </a:lnTo>
                <a:lnTo>
                  <a:pt x="51" y="10"/>
                </a:lnTo>
                <a:lnTo>
                  <a:pt x="50" y="10"/>
                </a:lnTo>
                <a:lnTo>
                  <a:pt x="50" y="8"/>
                </a:lnTo>
                <a:lnTo>
                  <a:pt x="48" y="8"/>
                </a:lnTo>
                <a:lnTo>
                  <a:pt x="47" y="8"/>
                </a:lnTo>
                <a:lnTo>
                  <a:pt x="47" y="10"/>
                </a:lnTo>
                <a:lnTo>
                  <a:pt x="47" y="8"/>
                </a:lnTo>
                <a:lnTo>
                  <a:pt x="46" y="8"/>
                </a:lnTo>
                <a:lnTo>
                  <a:pt x="47" y="8"/>
                </a:lnTo>
                <a:lnTo>
                  <a:pt x="47" y="10"/>
                </a:lnTo>
                <a:lnTo>
                  <a:pt x="46" y="10"/>
                </a:lnTo>
                <a:lnTo>
                  <a:pt x="46" y="8"/>
                </a:lnTo>
                <a:lnTo>
                  <a:pt x="45" y="8"/>
                </a:lnTo>
                <a:lnTo>
                  <a:pt x="45" y="10"/>
                </a:lnTo>
                <a:lnTo>
                  <a:pt x="43" y="10"/>
                </a:lnTo>
                <a:lnTo>
                  <a:pt x="45" y="10"/>
                </a:lnTo>
                <a:lnTo>
                  <a:pt x="46" y="10"/>
                </a:lnTo>
                <a:lnTo>
                  <a:pt x="47" y="10"/>
                </a:lnTo>
                <a:lnTo>
                  <a:pt x="48" y="11"/>
                </a:lnTo>
                <a:lnTo>
                  <a:pt x="50" y="11"/>
                </a:lnTo>
                <a:lnTo>
                  <a:pt x="50" y="12"/>
                </a:lnTo>
                <a:lnTo>
                  <a:pt x="50" y="14"/>
                </a:lnTo>
                <a:lnTo>
                  <a:pt x="50" y="12"/>
                </a:lnTo>
                <a:lnTo>
                  <a:pt x="51" y="12"/>
                </a:lnTo>
                <a:lnTo>
                  <a:pt x="52" y="12"/>
                </a:lnTo>
                <a:lnTo>
                  <a:pt x="52" y="11"/>
                </a:lnTo>
                <a:lnTo>
                  <a:pt x="54" y="11"/>
                </a:lnTo>
                <a:lnTo>
                  <a:pt x="54" y="12"/>
                </a:lnTo>
                <a:lnTo>
                  <a:pt x="54" y="11"/>
                </a:lnTo>
                <a:lnTo>
                  <a:pt x="55" y="11"/>
                </a:lnTo>
                <a:lnTo>
                  <a:pt x="55" y="12"/>
                </a:lnTo>
                <a:lnTo>
                  <a:pt x="55" y="14"/>
                </a:lnTo>
                <a:lnTo>
                  <a:pt x="54" y="14"/>
                </a:lnTo>
                <a:lnTo>
                  <a:pt x="54" y="15"/>
                </a:lnTo>
                <a:lnTo>
                  <a:pt x="54" y="14"/>
                </a:lnTo>
                <a:lnTo>
                  <a:pt x="55" y="14"/>
                </a:lnTo>
                <a:lnTo>
                  <a:pt x="54" y="15"/>
                </a:lnTo>
                <a:lnTo>
                  <a:pt x="54" y="16"/>
                </a:lnTo>
                <a:lnTo>
                  <a:pt x="52" y="16"/>
                </a:lnTo>
                <a:lnTo>
                  <a:pt x="52" y="17"/>
                </a:lnTo>
                <a:lnTo>
                  <a:pt x="51" y="17"/>
                </a:lnTo>
                <a:lnTo>
                  <a:pt x="52" y="17"/>
                </a:lnTo>
                <a:lnTo>
                  <a:pt x="54" y="17"/>
                </a:lnTo>
                <a:lnTo>
                  <a:pt x="55" y="17"/>
                </a:lnTo>
                <a:lnTo>
                  <a:pt x="55" y="19"/>
                </a:lnTo>
                <a:lnTo>
                  <a:pt x="54" y="19"/>
                </a:lnTo>
                <a:lnTo>
                  <a:pt x="54" y="20"/>
                </a:lnTo>
                <a:lnTo>
                  <a:pt x="55" y="20"/>
                </a:lnTo>
                <a:lnTo>
                  <a:pt x="55" y="21"/>
                </a:lnTo>
                <a:lnTo>
                  <a:pt x="55" y="20"/>
                </a:lnTo>
                <a:lnTo>
                  <a:pt x="55" y="21"/>
                </a:lnTo>
                <a:lnTo>
                  <a:pt x="55" y="23"/>
                </a:lnTo>
                <a:lnTo>
                  <a:pt x="56" y="23"/>
                </a:lnTo>
                <a:lnTo>
                  <a:pt x="55" y="24"/>
                </a:lnTo>
                <a:lnTo>
                  <a:pt x="56" y="24"/>
                </a:lnTo>
                <a:lnTo>
                  <a:pt x="56" y="23"/>
                </a:lnTo>
                <a:lnTo>
                  <a:pt x="56" y="24"/>
                </a:lnTo>
                <a:lnTo>
                  <a:pt x="57" y="24"/>
                </a:lnTo>
                <a:lnTo>
                  <a:pt x="59" y="24"/>
                </a:lnTo>
                <a:lnTo>
                  <a:pt x="59" y="25"/>
                </a:lnTo>
                <a:lnTo>
                  <a:pt x="59" y="24"/>
                </a:lnTo>
                <a:lnTo>
                  <a:pt x="59" y="25"/>
                </a:lnTo>
                <a:lnTo>
                  <a:pt x="60" y="25"/>
                </a:lnTo>
                <a:lnTo>
                  <a:pt x="59" y="25"/>
                </a:lnTo>
                <a:lnTo>
                  <a:pt x="59" y="26"/>
                </a:lnTo>
                <a:lnTo>
                  <a:pt x="60" y="26"/>
                </a:lnTo>
                <a:lnTo>
                  <a:pt x="60" y="28"/>
                </a:lnTo>
                <a:lnTo>
                  <a:pt x="61" y="28"/>
                </a:lnTo>
                <a:lnTo>
                  <a:pt x="61" y="26"/>
                </a:lnTo>
                <a:lnTo>
                  <a:pt x="62" y="26"/>
                </a:lnTo>
                <a:lnTo>
                  <a:pt x="62" y="28"/>
                </a:lnTo>
                <a:lnTo>
                  <a:pt x="61" y="28"/>
                </a:lnTo>
                <a:lnTo>
                  <a:pt x="62" y="28"/>
                </a:lnTo>
                <a:lnTo>
                  <a:pt x="61" y="28"/>
                </a:lnTo>
                <a:lnTo>
                  <a:pt x="62" y="28"/>
                </a:lnTo>
                <a:lnTo>
                  <a:pt x="64" y="28"/>
                </a:lnTo>
                <a:lnTo>
                  <a:pt x="62" y="28"/>
                </a:lnTo>
                <a:lnTo>
                  <a:pt x="64" y="28"/>
                </a:lnTo>
                <a:lnTo>
                  <a:pt x="65" y="28"/>
                </a:lnTo>
                <a:lnTo>
                  <a:pt x="66" y="28"/>
                </a:lnTo>
                <a:lnTo>
                  <a:pt x="66" y="29"/>
                </a:lnTo>
                <a:lnTo>
                  <a:pt x="65" y="29"/>
                </a:lnTo>
                <a:lnTo>
                  <a:pt x="66" y="29"/>
                </a:lnTo>
                <a:lnTo>
                  <a:pt x="68" y="29"/>
                </a:lnTo>
                <a:lnTo>
                  <a:pt x="69" y="28"/>
                </a:lnTo>
                <a:lnTo>
                  <a:pt x="70" y="28"/>
                </a:lnTo>
                <a:lnTo>
                  <a:pt x="70" y="26"/>
                </a:lnTo>
                <a:lnTo>
                  <a:pt x="70" y="28"/>
                </a:lnTo>
                <a:lnTo>
                  <a:pt x="70" y="29"/>
                </a:lnTo>
                <a:lnTo>
                  <a:pt x="71" y="29"/>
                </a:lnTo>
                <a:lnTo>
                  <a:pt x="73" y="29"/>
                </a:lnTo>
                <a:lnTo>
                  <a:pt x="74" y="29"/>
                </a:lnTo>
                <a:lnTo>
                  <a:pt x="74" y="30"/>
                </a:lnTo>
                <a:lnTo>
                  <a:pt x="73" y="30"/>
                </a:lnTo>
                <a:lnTo>
                  <a:pt x="73" y="31"/>
                </a:lnTo>
                <a:lnTo>
                  <a:pt x="74" y="31"/>
                </a:lnTo>
                <a:lnTo>
                  <a:pt x="75" y="31"/>
                </a:lnTo>
                <a:lnTo>
                  <a:pt x="74" y="31"/>
                </a:lnTo>
                <a:lnTo>
                  <a:pt x="75" y="31"/>
                </a:lnTo>
                <a:lnTo>
                  <a:pt x="74" y="31"/>
                </a:lnTo>
                <a:lnTo>
                  <a:pt x="74" y="33"/>
                </a:lnTo>
                <a:lnTo>
                  <a:pt x="74" y="31"/>
                </a:lnTo>
                <a:lnTo>
                  <a:pt x="73" y="33"/>
                </a:lnTo>
                <a:lnTo>
                  <a:pt x="74" y="33"/>
                </a:lnTo>
                <a:lnTo>
                  <a:pt x="73" y="33"/>
                </a:lnTo>
                <a:lnTo>
                  <a:pt x="71" y="33"/>
                </a:lnTo>
                <a:lnTo>
                  <a:pt x="70" y="33"/>
                </a:lnTo>
                <a:lnTo>
                  <a:pt x="70" y="34"/>
                </a:lnTo>
                <a:lnTo>
                  <a:pt x="70" y="33"/>
                </a:lnTo>
                <a:lnTo>
                  <a:pt x="70" y="34"/>
                </a:lnTo>
                <a:lnTo>
                  <a:pt x="69" y="34"/>
                </a:lnTo>
                <a:lnTo>
                  <a:pt x="68" y="34"/>
                </a:lnTo>
                <a:lnTo>
                  <a:pt x="68" y="35"/>
                </a:lnTo>
                <a:lnTo>
                  <a:pt x="68" y="34"/>
                </a:lnTo>
                <a:lnTo>
                  <a:pt x="68" y="35"/>
                </a:lnTo>
                <a:lnTo>
                  <a:pt x="66" y="35"/>
                </a:lnTo>
                <a:lnTo>
                  <a:pt x="68" y="35"/>
                </a:lnTo>
                <a:lnTo>
                  <a:pt x="66" y="35"/>
                </a:lnTo>
                <a:lnTo>
                  <a:pt x="65" y="35"/>
                </a:lnTo>
                <a:lnTo>
                  <a:pt x="64" y="35"/>
                </a:lnTo>
                <a:lnTo>
                  <a:pt x="64" y="37"/>
                </a:lnTo>
                <a:lnTo>
                  <a:pt x="64" y="35"/>
                </a:lnTo>
                <a:lnTo>
                  <a:pt x="64" y="37"/>
                </a:lnTo>
                <a:lnTo>
                  <a:pt x="64" y="35"/>
                </a:lnTo>
                <a:lnTo>
                  <a:pt x="64" y="37"/>
                </a:lnTo>
                <a:lnTo>
                  <a:pt x="64" y="35"/>
                </a:lnTo>
                <a:lnTo>
                  <a:pt x="62" y="35"/>
                </a:lnTo>
                <a:lnTo>
                  <a:pt x="62" y="37"/>
                </a:lnTo>
                <a:lnTo>
                  <a:pt x="61" y="37"/>
                </a:lnTo>
                <a:lnTo>
                  <a:pt x="61" y="35"/>
                </a:lnTo>
                <a:lnTo>
                  <a:pt x="61" y="37"/>
                </a:lnTo>
                <a:lnTo>
                  <a:pt x="61" y="38"/>
                </a:lnTo>
                <a:lnTo>
                  <a:pt x="60" y="38"/>
                </a:lnTo>
                <a:lnTo>
                  <a:pt x="59" y="38"/>
                </a:lnTo>
                <a:lnTo>
                  <a:pt x="59" y="37"/>
                </a:lnTo>
                <a:lnTo>
                  <a:pt x="60" y="37"/>
                </a:lnTo>
                <a:lnTo>
                  <a:pt x="59" y="37"/>
                </a:lnTo>
                <a:lnTo>
                  <a:pt x="60" y="37"/>
                </a:lnTo>
                <a:lnTo>
                  <a:pt x="59" y="37"/>
                </a:lnTo>
                <a:lnTo>
                  <a:pt x="59" y="38"/>
                </a:lnTo>
                <a:lnTo>
                  <a:pt x="59" y="37"/>
                </a:lnTo>
                <a:lnTo>
                  <a:pt x="57" y="37"/>
                </a:lnTo>
                <a:lnTo>
                  <a:pt x="57" y="38"/>
                </a:lnTo>
                <a:lnTo>
                  <a:pt x="57" y="37"/>
                </a:lnTo>
                <a:lnTo>
                  <a:pt x="57" y="38"/>
                </a:lnTo>
                <a:lnTo>
                  <a:pt x="57" y="39"/>
                </a:lnTo>
                <a:lnTo>
                  <a:pt x="56" y="39"/>
                </a:lnTo>
                <a:lnTo>
                  <a:pt x="57" y="39"/>
                </a:lnTo>
                <a:lnTo>
                  <a:pt x="56" y="39"/>
                </a:lnTo>
                <a:lnTo>
                  <a:pt x="56" y="40"/>
                </a:lnTo>
                <a:lnTo>
                  <a:pt x="55" y="40"/>
                </a:lnTo>
                <a:lnTo>
                  <a:pt x="55" y="42"/>
                </a:lnTo>
                <a:lnTo>
                  <a:pt x="55" y="43"/>
                </a:lnTo>
                <a:lnTo>
                  <a:pt x="54" y="43"/>
                </a:lnTo>
                <a:lnTo>
                  <a:pt x="54" y="42"/>
                </a:lnTo>
                <a:lnTo>
                  <a:pt x="54" y="43"/>
                </a:lnTo>
                <a:lnTo>
                  <a:pt x="54" y="42"/>
                </a:lnTo>
                <a:lnTo>
                  <a:pt x="54" y="43"/>
                </a:lnTo>
                <a:lnTo>
                  <a:pt x="52" y="44"/>
                </a:lnTo>
                <a:lnTo>
                  <a:pt x="52" y="43"/>
                </a:lnTo>
                <a:lnTo>
                  <a:pt x="52" y="44"/>
                </a:lnTo>
                <a:lnTo>
                  <a:pt x="52" y="43"/>
                </a:lnTo>
                <a:lnTo>
                  <a:pt x="51" y="43"/>
                </a:lnTo>
                <a:lnTo>
                  <a:pt x="52" y="44"/>
                </a:lnTo>
                <a:lnTo>
                  <a:pt x="51" y="44"/>
                </a:lnTo>
                <a:lnTo>
                  <a:pt x="52" y="44"/>
                </a:lnTo>
                <a:lnTo>
                  <a:pt x="51" y="44"/>
                </a:lnTo>
                <a:lnTo>
                  <a:pt x="51" y="45"/>
                </a:lnTo>
                <a:lnTo>
                  <a:pt x="51" y="44"/>
                </a:lnTo>
                <a:lnTo>
                  <a:pt x="51" y="45"/>
                </a:lnTo>
                <a:lnTo>
                  <a:pt x="51" y="44"/>
                </a:lnTo>
                <a:lnTo>
                  <a:pt x="50" y="44"/>
                </a:lnTo>
                <a:lnTo>
                  <a:pt x="50" y="45"/>
                </a:lnTo>
                <a:lnTo>
                  <a:pt x="50" y="44"/>
                </a:lnTo>
                <a:lnTo>
                  <a:pt x="48" y="44"/>
                </a:lnTo>
                <a:lnTo>
                  <a:pt x="48" y="43"/>
                </a:lnTo>
                <a:lnTo>
                  <a:pt x="48" y="44"/>
                </a:lnTo>
                <a:lnTo>
                  <a:pt x="48" y="43"/>
                </a:lnTo>
                <a:lnTo>
                  <a:pt x="47" y="43"/>
                </a:lnTo>
                <a:lnTo>
                  <a:pt x="47" y="42"/>
                </a:lnTo>
                <a:lnTo>
                  <a:pt x="47" y="40"/>
                </a:lnTo>
                <a:lnTo>
                  <a:pt x="47" y="39"/>
                </a:lnTo>
                <a:lnTo>
                  <a:pt x="47" y="38"/>
                </a:lnTo>
                <a:lnTo>
                  <a:pt x="48" y="38"/>
                </a:lnTo>
                <a:lnTo>
                  <a:pt x="48" y="37"/>
                </a:lnTo>
                <a:lnTo>
                  <a:pt x="48" y="38"/>
                </a:lnTo>
                <a:lnTo>
                  <a:pt x="47" y="38"/>
                </a:lnTo>
                <a:lnTo>
                  <a:pt x="48" y="37"/>
                </a:lnTo>
                <a:lnTo>
                  <a:pt x="50" y="37"/>
                </a:lnTo>
                <a:lnTo>
                  <a:pt x="51" y="35"/>
                </a:lnTo>
                <a:lnTo>
                  <a:pt x="50" y="35"/>
                </a:lnTo>
                <a:lnTo>
                  <a:pt x="50" y="37"/>
                </a:lnTo>
                <a:lnTo>
                  <a:pt x="50" y="35"/>
                </a:lnTo>
                <a:lnTo>
                  <a:pt x="51" y="35"/>
                </a:lnTo>
                <a:lnTo>
                  <a:pt x="51" y="34"/>
                </a:lnTo>
                <a:lnTo>
                  <a:pt x="52" y="34"/>
                </a:lnTo>
                <a:lnTo>
                  <a:pt x="54" y="33"/>
                </a:lnTo>
                <a:lnTo>
                  <a:pt x="55" y="33"/>
                </a:lnTo>
                <a:lnTo>
                  <a:pt x="56" y="31"/>
                </a:lnTo>
                <a:lnTo>
                  <a:pt x="57" y="31"/>
                </a:lnTo>
                <a:lnTo>
                  <a:pt x="56" y="31"/>
                </a:lnTo>
                <a:lnTo>
                  <a:pt x="57" y="31"/>
                </a:lnTo>
                <a:lnTo>
                  <a:pt x="57" y="33"/>
                </a:lnTo>
                <a:lnTo>
                  <a:pt x="59" y="33"/>
                </a:lnTo>
                <a:lnTo>
                  <a:pt x="59" y="34"/>
                </a:lnTo>
                <a:lnTo>
                  <a:pt x="59" y="33"/>
                </a:lnTo>
                <a:lnTo>
                  <a:pt x="57" y="33"/>
                </a:lnTo>
                <a:lnTo>
                  <a:pt x="59" y="33"/>
                </a:lnTo>
                <a:lnTo>
                  <a:pt x="59" y="31"/>
                </a:lnTo>
                <a:lnTo>
                  <a:pt x="60" y="31"/>
                </a:lnTo>
                <a:lnTo>
                  <a:pt x="61" y="31"/>
                </a:lnTo>
                <a:lnTo>
                  <a:pt x="62" y="31"/>
                </a:lnTo>
                <a:lnTo>
                  <a:pt x="62" y="30"/>
                </a:lnTo>
                <a:lnTo>
                  <a:pt x="61" y="30"/>
                </a:lnTo>
                <a:lnTo>
                  <a:pt x="60" y="30"/>
                </a:lnTo>
                <a:lnTo>
                  <a:pt x="60" y="31"/>
                </a:lnTo>
                <a:lnTo>
                  <a:pt x="60" y="30"/>
                </a:lnTo>
                <a:lnTo>
                  <a:pt x="59" y="30"/>
                </a:lnTo>
                <a:lnTo>
                  <a:pt x="57" y="30"/>
                </a:lnTo>
                <a:lnTo>
                  <a:pt x="57" y="31"/>
                </a:lnTo>
                <a:lnTo>
                  <a:pt x="57" y="30"/>
                </a:lnTo>
                <a:lnTo>
                  <a:pt x="56" y="30"/>
                </a:lnTo>
                <a:lnTo>
                  <a:pt x="55" y="30"/>
                </a:lnTo>
                <a:lnTo>
                  <a:pt x="55" y="31"/>
                </a:lnTo>
                <a:lnTo>
                  <a:pt x="54" y="31"/>
                </a:lnTo>
                <a:lnTo>
                  <a:pt x="54" y="30"/>
                </a:lnTo>
                <a:lnTo>
                  <a:pt x="55" y="30"/>
                </a:lnTo>
                <a:lnTo>
                  <a:pt x="55" y="29"/>
                </a:lnTo>
                <a:lnTo>
                  <a:pt x="56" y="29"/>
                </a:lnTo>
                <a:lnTo>
                  <a:pt x="56" y="28"/>
                </a:lnTo>
                <a:lnTo>
                  <a:pt x="57" y="28"/>
                </a:lnTo>
                <a:lnTo>
                  <a:pt x="57" y="26"/>
                </a:lnTo>
                <a:lnTo>
                  <a:pt x="57" y="28"/>
                </a:lnTo>
                <a:lnTo>
                  <a:pt x="56" y="28"/>
                </a:lnTo>
                <a:lnTo>
                  <a:pt x="56" y="26"/>
                </a:lnTo>
                <a:lnTo>
                  <a:pt x="55" y="26"/>
                </a:lnTo>
                <a:lnTo>
                  <a:pt x="55" y="25"/>
                </a:lnTo>
                <a:lnTo>
                  <a:pt x="55" y="26"/>
                </a:lnTo>
                <a:lnTo>
                  <a:pt x="56" y="26"/>
                </a:lnTo>
                <a:lnTo>
                  <a:pt x="56" y="28"/>
                </a:lnTo>
                <a:lnTo>
                  <a:pt x="55" y="28"/>
                </a:lnTo>
                <a:lnTo>
                  <a:pt x="55" y="29"/>
                </a:lnTo>
                <a:lnTo>
                  <a:pt x="54" y="29"/>
                </a:lnTo>
                <a:lnTo>
                  <a:pt x="52" y="30"/>
                </a:lnTo>
                <a:lnTo>
                  <a:pt x="51" y="30"/>
                </a:lnTo>
                <a:lnTo>
                  <a:pt x="51" y="31"/>
                </a:lnTo>
                <a:lnTo>
                  <a:pt x="50" y="31"/>
                </a:lnTo>
                <a:lnTo>
                  <a:pt x="48" y="31"/>
                </a:lnTo>
                <a:lnTo>
                  <a:pt x="47" y="31"/>
                </a:lnTo>
                <a:lnTo>
                  <a:pt x="48" y="30"/>
                </a:lnTo>
                <a:lnTo>
                  <a:pt x="47" y="30"/>
                </a:lnTo>
                <a:lnTo>
                  <a:pt x="47" y="31"/>
                </a:lnTo>
                <a:lnTo>
                  <a:pt x="47" y="33"/>
                </a:lnTo>
                <a:lnTo>
                  <a:pt x="46" y="31"/>
                </a:lnTo>
                <a:lnTo>
                  <a:pt x="46" y="33"/>
                </a:lnTo>
                <a:lnTo>
                  <a:pt x="47" y="33"/>
                </a:lnTo>
                <a:lnTo>
                  <a:pt x="46" y="33"/>
                </a:lnTo>
                <a:lnTo>
                  <a:pt x="45" y="33"/>
                </a:lnTo>
                <a:lnTo>
                  <a:pt x="43" y="33"/>
                </a:lnTo>
                <a:lnTo>
                  <a:pt x="42" y="33"/>
                </a:lnTo>
                <a:lnTo>
                  <a:pt x="42" y="31"/>
                </a:lnTo>
                <a:lnTo>
                  <a:pt x="42" y="33"/>
                </a:lnTo>
                <a:lnTo>
                  <a:pt x="42" y="31"/>
                </a:lnTo>
                <a:lnTo>
                  <a:pt x="42" y="33"/>
                </a:lnTo>
                <a:lnTo>
                  <a:pt x="41" y="33"/>
                </a:lnTo>
                <a:lnTo>
                  <a:pt x="41" y="31"/>
                </a:lnTo>
                <a:lnTo>
                  <a:pt x="41" y="33"/>
                </a:lnTo>
                <a:lnTo>
                  <a:pt x="41" y="31"/>
                </a:lnTo>
                <a:lnTo>
                  <a:pt x="40" y="31"/>
                </a:lnTo>
                <a:lnTo>
                  <a:pt x="41" y="31"/>
                </a:lnTo>
                <a:lnTo>
                  <a:pt x="41" y="30"/>
                </a:lnTo>
                <a:lnTo>
                  <a:pt x="40" y="30"/>
                </a:lnTo>
                <a:lnTo>
                  <a:pt x="41" y="30"/>
                </a:lnTo>
                <a:lnTo>
                  <a:pt x="41" y="29"/>
                </a:lnTo>
                <a:lnTo>
                  <a:pt x="40" y="29"/>
                </a:lnTo>
                <a:lnTo>
                  <a:pt x="38" y="29"/>
                </a:lnTo>
                <a:lnTo>
                  <a:pt x="38" y="28"/>
                </a:lnTo>
                <a:lnTo>
                  <a:pt x="38" y="26"/>
                </a:lnTo>
                <a:lnTo>
                  <a:pt x="38" y="25"/>
                </a:lnTo>
                <a:lnTo>
                  <a:pt x="38" y="24"/>
                </a:lnTo>
                <a:lnTo>
                  <a:pt x="38" y="23"/>
                </a:lnTo>
                <a:lnTo>
                  <a:pt x="38" y="21"/>
                </a:lnTo>
                <a:lnTo>
                  <a:pt x="38" y="20"/>
                </a:lnTo>
                <a:lnTo>
                  <a:pt x="38" y="19"/>
                </a:lnTo>
                <a:lnTo>
                  <a:pt x="38" y="17"/>
                </a:lnTo>
                <a:lnTo>
                  <a:pt x="37" y="16"/>
                </a:lnTo>
                <a:lnTo>
                  <a:pt x="36" y="16"/>
                </a:lnTo>
                <a:lnTo>
                  <a:pt x="36" y="15"/>
                </a:lnTo>
                <a:lnTo>
                  <a:pt x="36" y="16"/>
                </a:lnTo>
                <a:lnTo>
                  <a:pt x="34" y="16"/>
                </a:lnTo>
                <a:lnTo>
                  <a:pt x="33" y="16"/>
                </a:lnTo>
                <a:lnTo>
                  <a:pt x="32" y="16"/>
                </a:lnTo>
                <a:lnTo>
                  <a:pt x="32" y="15"/>
                </a:lnTo>
                <a:lnTo>
                  <a:pt x="31" y="15"/>
                </a:lnTo>
                <a:lnTo>
                  <a:pt x="29" y="15"/>
                </a:lnTo>
                <a:lnTo>
                  <a:pt x="29" y="16"/>
                </a:lnTo>
                <a:lnTo>
                  <a:pt x="28" y="17"/>
                </a:lnTo>
                <a:lnTo>
                  <a:pt x="27" y="19"/>
                </a:lnTo>
                <a:lnTo>
                  <a:pt x="27" y="20"/>
                </a:lnTo>
                <a:lnTo>
                  <a:pt x="27" y="21"/>
                </a:lnTo>
                <a:lnTo>
                  <a:pt x="25" y="21"/>
                </a:lnTo>
                <a:lnTo>
                  <a:pt x="25" y="23"/>
                </a:lnTo>
                <a:lnTo>
                  <a:pt x="25" y="24"/>
                </a:lnTo>
                <a:lnTo>
                  <a:pt x="24" y="24"/>
                </a:lnTo>
                <a:lnTo>
                  <a:pt x="24" y="25"/>
                </a:lnTo>
                <a:lnTo>
                  <a:pt x="25" y="25"/>
                </a:lnTo>
                <a:lnTo>
                  <a:pt x="24" y="25"/>
                </a:lnTo>
                <a:lnTo>
                  <a:pt x="24" y="26"/>
                </a:lnTo>
                <a:lnTo>
                  <a:pt x="25" y="26"/>
                </a:lnTo>
                <a:lnTo>
                  <a:pt x="24" y="26"/>
                </a:lnTo>
                <a:lnTo>
                  <a:pt x="24" y="28"/>
                </a:lnTo>
                <a:lnTo>
                  <a:pt x="23" y="29"/>
                </a:lnTo>
                <a:lnTo>
                  <a:pt x="22" y="30"/>
                </a:lnTo>
                <a:lnTo>
                  <a:pt x="23" y="30"/>
                </a:lnTo>
                <a:lnTo>
                  <a:pt x="22" y="30"/>
                </a:lnTo>
                <a:lnTo>
                  <a:pt x="22" y="31"/>
                </a:lnTo>
                <a:lnTo>
                  <a:pt x="20" y="31"/>
                </a:lnTo>
                <a:lnTo>
                  <a:pt x="19" y="31"/>
                </a:lnTo>
                <a:lnTo>
                  <a:pt x="18" y="31"/>
                </a:lnTo>
                <a:lnTo>
                  <a:pt x="19" y="31"/>
                </a:lnTo>
                <a:lnTo>
                  <a:pt x="19" y="33"/>
                </a:lnTo>
                <a:lnTo>
                  <a:pt x="18" y="33"/>
                </a:lnTo>
                <a:lnTo>
                  <a:pt x="18" y="34"/>
                </a:lnTo>
                <a:lnTo>
                  <a:pt x="17" y="34"/>
                </a:lnTo>
                <a:lnTo>
                  <a:pt x="15" y="34"/>
                </a:lnTo>
                <a:lnTo>
                  <a:pt x="14" y="34"/>
                </a:lnTo>
                <a:lnTo>
                  <a:pt x="13" y="34"/>
                </a:lnTo>
                <a:lnTo>
                  <a:pt x="11" y="34"/>
                </a:lnTo>
                <a:lnTo>
                  <a:pt x="10" y="34"/>
                </a:lnTo>
                <a:lnTo>
                  <a:pt x="9" y="34"/>
                </a:lnTo>
                <a:lnTo>
                  <a:pt x="8" y="34"/>
                </a:lnTo>
                <a:lnTo>
                  <a:pt x="6" y="34"/>
                </a:lnTo>
                <a:lnTo>
                  <a:pt x="5" y="34"/>
                </a:lnTo>
                <a:lnTo>
                  <a:pt x="4" y="34"/>
                </a:lnTo>
                <a:lnTo>
                  <a:pt x="3" y="34"/>
                </a:lnTo>
                <a:lnTo>
                  <a:pt x="1" y="34"/>
                </a:lnTo>
                <a:lnTo>
                  <a:pt x="0" y="3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9" name="Freeform 220"/>
          <p:cNvSpPr>
            <a:spLocks/>
          </p:cNvSpPr>
          <p:nvPr/>
        </p:nvSpPr>
        <p:spPr bwMode="auto">
          <a:xfrm>
            <a:off x="3319463" y="3599079"/>
            <a:ext cx="1588" cy="3175"/>
          </a:xfrm>
          <a:custGeom>
            <a:avLst/>
            <a:gdLst>
              <a:gd name="T0" fmla="*/ 1 w 1"/>
              <a:gd name="T1" fmla="*/ 2 h 2"/>
              <a:gd name="T2" fmla="*/ 0 w 1"/>
              <a:gd name="T3" fmla="*/ 2 h 2"/>
              <a:gd name="T4" fmla="*/ 1 w 1"/>
              <a:gd name="T5" fmla="*/ 2 h 2"/>
              <a:gd name="T6" fmla="*/ 0 w 1"/>
              <a:gd name="T7" fmla="*/ 2 h 2"/>
              <a:gd name="T8" fmla="*/ 0 w 1"/>
              <a:gd name="T9" fmla="*/ 0 h 2"/>
              <a:gd name="T10" fmla="*/ 1 w 1"/>
              <a:gd name="T11" fmla="*/ 0 h 2"/>
              <a:gd name="T12" fmla="*/ 0 w 1"/>
              <a:gd name="T13" fmla="*/ 0 h 2"/>
              <a:gd name="T14" fmla="*/ 1 w 1"/>
              <a:gd name="T15" fmla="*/ 0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0" y="2"/>
                </a:lnTo>
                <a:lnTo>
                  <a:pt x="1" y="2"/>
                </a:lnTo>
                <a:lnTo>
                  <a:pt x="0" y="2"/>
                </a:lnTo>
                <a:lnTo>
                  <a:pt x="0" y="0"/>
                </a:lnTo>
                <a:lnTo>
                  <a:pt x="1" y="0"/>
                </a:ln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0" name="Freeform 221"/>
          <p:cNvSpPr>
            <a:spLocks/>
          </p:cNvSpPr>
          <p:nvPr/>
        </p:nvSpPr>
        <p:spPr bwMode="auto">
          <a:xfrm>
            <a:off x="3343275" y="35990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1" name="Freeform 222"/>
          <p:cNvSpPr>
            <a:spLocks/>
          </p:cNvSpPr>
          <p:nvPr/>
        </p:nvSpPr>
        <p:spPr bwMode="auto">
          <a:xfrm>
            <a:off x="3938588" y="3597492"/>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2" name="Freeform 223"/>
          <p:cNvSpPr>
            <a:spLocks/>
          </p:cNvSpPr>
          <p:nvPr/>
        </p:nvSpPr>
        <p:spPr bwMode="auto">
          <a:xfrm>
            <a:off x="3335338" y="3597492"/>
            <a:ext cx="1588" cy="1588"/>
          </a:xfrm>
          <a:custGeom>
            <a:avLst/>
            <a:gdLst>
              <a:gd name="T0" fmla="*/ 1 w 1"/>
              <a:gd name="T1" fmla="*/ 0 h 1"/>
              <a:gd name="T2" fmla="*/ 1 w 1"/>
              <a:gd name="T3" fmla="*/ 1 h 1"/>
              <a:gd name="T4" fmla="*/ 0 w 1"/>
              <a:gd name="T5" fmla="*/ 1 h 1"/>
              <a:gd name="T6" fmla="*/ 1 w 1"/>
              <a:gd name="T7" fmla="*/ 1 h 1"/>
              <a:gd name="T8" fmla="*/ 1 w 1"/>
              <a:gd name="T9" fmla="*/ 0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3" name="Rectangle 224"/>
          <p:cNvSpPr>
            <a:spLocks noChangeArrowheads="1"/>
          </p:cNvSpPr>
          <p:nvPr/>
        </p:nvSpPr>
        <p:spPr bwMode="auto">
          <a:xfrm>
            <a:off x="3343275" y="3597492"/>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4" name="Freeform 225"/>
          <p:cNvSpPr>
            <a:spLocks/>
          </p:cNvSpPr>
          <p:nvPr/>
        </p:nvSpPr>
        <p:spPr bwMode="auto">
          <a:xfrm>
            <a:off x="3330575" y="3597492"/>
            <a:ext cx="3175" cy="1588"/>
          </a:xfrm>
          <a:custGeom>
            <a:avLst/>
            <a:gdLst>
              <a:gd name="T0" fmla="*/ 2 w 2"/>
              <a:gd name="T1" fmla="*/ 1 h 1"/>
              <a:gd name="T2" fmla="*/ 2 w 2"/>
              <a:gd name="T3" fmla="*/ 0 h 1"/>
              <a:gd name="T4" fmla="*/ 0 w 2"/>
              <a:gd name="T5" fmla="*/ 0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5" name="Freeform 226"/>
          <p:cNvSpPr>
            <a:spLocks/>
          </p:cNvSpPr>
          <p:nvPr/>
        </p:nvSpPr>
        <p:spPr bwMode="auto">
          <a:xfrm>
            <a:off x="3935413" y="3595904"/>
            <a:ext cx="4763" cy="1588"/>
          </a:xfrm>
          <a:custGeom>
            <a:avLst/>
            <a:gdLst>
              <a:gd name="T0" fmla="*/ 3 w 3"/>
              <a:gd name="T1" fmla="*/ 1 h 1"/>
              <a:gd name="T2" fmla="*/ 2 w 3"/>
              <a:gd name="T3" fmla="*/ 1 h 1"/>
              <a:gd name="T4" fmla="*/ 0 w 3"/>
              <a:gd name="T5" fmla="*/ 1 h 1"/>
              <a:gd name="T6" fmla="*/ 2 w 3"/>
              <a:gd name="T7" fmla="*/ 1 h 1"/>
              <a:gd name="T8" fmla="*/ 3 w 3"/>
              <a:gd name="T9" fmla="*/ 0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lnTo>
                  <a:pt x="2" y="1"/>
                </a:lnTo>
                <a:lnTo>
                  <a:pt x="0" y="1"/>
                </a:lnTo>
                <a:lnTo>
                  <a:pt x="2" y="1"/>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6" name="Rectangle 227"/>
          <p:cNvSpPr>
            <a:spLocks noChangeArrowheads="1"/>
          </p:cNvSpPr>
          <p:nvPr/>
        </p:nvSpPr>
        <p:spPr bwMode="auto">
          <a:xfrm>
            <a:off x="3941763" y="35959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7" name="Freeform 228"/>
          <p:cNvSpPr>
            <a:spLocks/>
          </p:cNvSpPr>
          <p:nvPr/>
        </p:nvSpPr>
        <p:spPr bwMode="auto">
          <a:xfrm>
            <a:off x="3336925" y="35959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8" name="Freeform 229"/>
          <p:cNvSpPr>
            <a:spLocks/>
          </p:cNvSpPr>
          <p:nvPr/>
        </p:nvSpPr>
        <p:spPr bwMode="auto">
          <a:xfrm>
            <a:off x="3333750" y="3592729"/>
            <a:ext cx="6350" cy="4763"/>
          </a:xfrm>
          <a:custGeom>
            <a:avLst/>
            <a:gdLst>
              <a:gd name="T0" fmla="*/ 2 w 4"/>
              <a:gd name="T1" fmla="*/ 2 h 3"/>
              <a:gd name="T2" fmla="*/ 2 w 4"/>
              <a:gd name="T3" fmla="*/ 3 h 3"/>
              <a:gd name="T4" fmla="*/ 4 w 4"/>
              <a:gd name="T5" fmla="*/ 3 h 3"/>
              <a:gd name="T6" fmla="*/ 2 w 4"/>
              <a:gd name="T7" fmla="*/ 3 h 3"/>
              <a:gd name="T8" fmla="*/ 1 w 4"/>
              <a:gd name="T9" fmla="*/ 3 h 3"/>
              <a:gd name="T10" fmla="*/ 1 w 4"/>
              <a:gd name="T11" fmla="*/ 2 h 3"/>
              <a:gd name="T12" fmla="*/ 0 w 4"/>
              <a:gd name="T13" fmla="*/ 2 h 3"/>
              <a:gd name="T14" fmla="*/ 0 w 4"/>
              <a:gd name="T15" fmla="*/ 0 h 3"/>
              <a:gd name="T16" fmla="*/ 0 w 4"/>
              <a:gd name="T17" fmla="*/ 2 h 3"/>
              <a:gd name="T18" fmla="*/ 1 w 4"/>
              <a:gd name="T19" fmla="*/ 2 h 3"/>
              <a:gd name="T20" fmla="*/ 2 w 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2" y="2"/>
                </a:moveTo>
                <a:lnTo>
                  <a:pt x="2" y="3"/>
                </a:lnTo>
                <a:lnTo>
                  <a:pt x="4" y="3"/>
                </a:lnTo>
                <a:lnTo>
                  <a:pt x="2" y="3"/>
                </a:lnTo>
                <a:lnTo>
                  <a:pt x="1" y="3"/>
                </a:lnTo>
                <a:lnTo>
                  <a:pt x="1" y="2"/>
                </a:lnTo>
                <a:lnTo>
                  <a:pt x="0" y="2"/>
                </a:lnTo>
                <a:lnTo>
                  <a:pt x="0" y="0"/>
                </a:lnTo>
                <a:lnTo>
                  <a:pt x="0" y="2"/>
                </a:lnTo>
                <a:lnTo>
                  <a:pt x="1" y="2"/>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9" name="Freeform 230"/>
          <p:cNvSpPr>
            <a:spLocks/>
          </p:cNvSpPr>
          <p:nvPr/>
        </p:nvSpPr>
        <p:spPr bwMode="auto">
          <a:xfrm>
            <a:off x="3313113" y="3592729"/>
            <a:ext cx="4763" cy="4763"/>
          </a:xfrm>
          <a:custGeom>
            <a:avLst/>
            <a:gdLst>
              <a:gd name="T0" fmla="*/ 1 w 3"/>
              <a:gd name="T1" fmla="*/ 0 h 3"/>
              <a:gd name="T2" fmla="*/ 3 w 3"/>
              <a:gd name="T3" fmla="*/ 0 h 3"/>
              <a:gd name="T4" fmla="*/ 3 w 3"/>
              <a:gd name="T5" fmla="*/ 2 h 3"/>
              <a:gd name="T6" fmla="*/ 3 w 3"/>
              <a:gd name="T7" fmla="*/ 3 h 3"/>
              <a:gd name="T8" fmla="*/ 1 w 3"/>
              <a:gd name="T9" fmla="*/ 3 h 3"/>
              <a:gd name="T10" fmla="*/ 1 w 3"/>
              <a:gd name="T11" fmla="*/ 2 h 3"/>
              <a:gd name="T12" fmla="*/ 0 w 3"/>
              <a:gd name="T13" fmla="*/ 2 h 3"/>
              <a:gd name="T14" fmla="*/ 1 w 3"/>
              <a:gd name="T15" fmla="*/ 2 h 3"/>
              <a:gd name="T16" fmla="*/ 1 w 3"/>
              <a:gd name="T17" fmla="*/ 0 h 3"/>
              <a:gd name="T18" fmla="*/ 0 w 3"/>
              <a:gd name="T19" fmla="*/ 0 h 3"/>
              <a:gd name="T20" fmla="*/ 1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0"/>
                </a:moveTo>
                <a:lnTo>
                  <a:pt x="3" y="0"/>
                </a:lnTo>
                <a:lnTo>
                  <a:pt x="3" y="2"/>
                </a:lnTo>
                <a:lnTo>
                  <a:pt x="3" y="3"/>
                </a:lnTo>
                <a:lnTo>
                  <a:pt x="1" y="3"/>
                </a:lnTo>
                <a:lnTo>
                  <a:pt x="1" y="2"/>
                </a:lnTo>
                <a:lnTo>
                  <a:pt x="0" y="2"/>
                </a:ln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0" name="Freeform 231"/>
          <p:cNvSpPr>
            <a:spLocks/>
          </p:cNvSpPr>
          <p:nvPr/>
        </p:nvSpPr>
        <p:spPr bwMode="auto">
          <a:xfrm>
            <a:off x="3852863" y="3591142"/>
            <a:ext cx="23813" cy="12700"/>
          </a:xfrm>
          <a:custGeom>
            <a:avLst/>
            <a:gdLst>
              <a:gd name="T0" fmla="*/ 3 w 15"/>
              <a:gd name="T1" fmla="*/ 0 h 8"/>
              <a:gd name="T2" fmla="*/ 3 w 15"/>
              <a:gd name="T3" fmla="*/ 1 h 8"/>
              <a:gd name="T4" fmla="*/ 5 w 15"/>
              <a:gd name="T5" fmla="*/ 1 h 8"/>
              <a:gd name="T6" fmla="*/ 6 w 15"/>
              <a:gd name="T7" fmla="*/ 1 h 8"/>
              <a:gd name="T8" fmla="*/ 8 w 15"/>
              <a:gd name="T9" fmla="*/ 1 h 8"/>
              <a:gd name="T10" fmla="*/ 8 w 15"/>
              <a:gd name="T11" fmla="*/ 3 h 8"/>
              <a:gd name="T12" fmla="*/ 9 w 15"/>
              <a:gd name="T13" fmla="*/ 3 h 8"/>
              <a:gd name="T14" fmla="*/ 10 w 15"/>
              <a:gd name="T15" fmla="*/ 3 h 8"/>
              <a:gd name="T16" fmla="*/ 10 w 15"/>
              <a:gd name="T17" fmla="*/ 4 h 8"/>
              <a:gd name="T18" fmla="*/ 12 w 15"/>
              <a:gd name="T19" fmla="*/ 4 h 8"/>
              <a:gd name="T20" fmla="*/ 12 w 15"/>
              <a:gd name="T21" fmla="*/ 5 h 8"/>
              <a:gd name="T22" fmla="*/ 13 w 15"/>
              <a:gd name="T23" fmla="*/ 5 h 8"/>
              <a:gd name="T24" fmla="*/ 14 w 15"/>
              <a:gd name="T25" fmla="*/ 5 h 8"/>
              <a:gd name="T26" fmla="*/ 15 w 15"/>
              <a:gd name="T27" fmla="*/ 7 h 8"/>
              <a:gd name="T28" fmla="*/ 15 w 15"/>
              <a:gd name="T29" fmla="*/ 8 h 8"/>
              <a:gd name="T30" fmla="*/ 14 w 15"/>
              <a:gd name="T31" fmla="*/ 8 h 8"/>
              <a:gd name="T32" fmla="*/ 13 w 15"/>
              <a:gd name="T33" fmla="*/ 8 h 8"/>
              <a:gd name="T34" fmla="*/ 12 w 15"/>
              <a:gd name="T35" fmla="*/ 8 h 8"/>
              <a:gd name="T36" fmla="*/ 10 w 15"/>
              <a:gd name="T37" fmla="*/ 8 h 8"/>
              <a:gd name="T38" fmla="*/ 9 w 15"/>
              <a:gd name="T39" fmla="*/ 7 h 8"/>
              <a:gd name="T40" fmla="*/ 8 w 15"/>
              <a:gd name="T41" fmla="*/ 7 h 8"/>
              <a:gd name="T42" fmla="*/ 6 w 15"/>
              <a:gd name="T43" fmla="*/ 7 h 8"/>
              <a:gd name="T44" fmla="*/ 6 w 15"/>
              <a:gd name="T45" fmla="*/ 5 h 8"/>
              <a:gd name="T46" fmla="*/ 5 w 15"/>
              <a:gd name="T47" fmla="*/ 5 h 8"/>
              <a:gd name="T48" fmla="*/ 5 w 15"/>
              <a:gd name="T49" fmla="*/ 4 h 8"/>
              <a:gd name="T50" fmla="*/ 4 w 15"/>
              <a:gd name="T51" fmla="*/ 4 h 8"/>
              <a:gd name="T52" fmla="*/ 4 w 15"/>
              <a:gd name="T53" fmla="*/ 3 h 8"/>
              <a:gd name="T54" fmla="*/ 3 w 15"/>
              <a:gd name="T55" fmla="*/ 3 h 8"/>
              <a:gd name="T56" fmla="*/ 1 w 15"/>
              <a:gd name="T57" fmla="*/ 3 h 8"/>
              <a:gd name="T58" fmla="*/ 1 w 15"/>
              <a:gd name="T59" fmla="*/ 1 h 8"/>
              <a:gd name="T60" fmla="*/ 0 w 15"/>
              <a:gd name="T61" fmla="*/ 1 h 8"/>
              <a:gd name="T62" fmla="*/ 1 w 15"/>
              <a:gd name="T63" fmla="*/ 1 h 8"/>
              <a:gd name="T64" fmla="*/ 1 w 15"/>
              <a:gd name="T65" fmla="*/ 0 h 8"/>
              <a:gd name="T66" fmla="*/ 3 w 15"/>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8">
                <a:moveTo>
                  <a:pt x="3" y="0"/>
                </a:moveTo>
                <a:lnTo>
                  <a:pt x="3" y="1"/>
                </a:lnTo>
                <a:lnTo>
                  <a:pt x="5" y="1"/>
                </a:lnTo>
                <a:lnTo>
                  <a:pt x="6" y="1"/>
                </a:lnTo>
                <a:lnTo>
                  <a:pt x="8" y="1"/>
                </a:lnTo>
                <a:lnTo>
                  <a:pt x="8" y="3"/>
                </a:lnTo>
                <a:lnTo>
                  <a:pt x="9" y="3"/>
                </a:lnTo>
                <a:lnTo>
                  <a:pt x="10" y="3"/>
                </a:lnTo>
                <a:lnTo>
                  <a:pt x="10" y="4"/>
                </a:lnTo>
                <a:lnTo>
                  <a:pt x="12" y="4"/>
                </a:lnTo>
                <a:lnTo>
                  <a:pt x="12" y="5"/>
                </a:lnTo>
                <a:lnTo>
                  <a:pt x="13" y="5"/>
                </a:lnTo>
                <a:lnTo>
                  <a:pt x="14" y="5"/>
                </a:lnTo>
                <a:lnTo>
                  <a:pt x="15" y="7"/>
                </a:lnTo>
                <a:lnTo>
                  <a:pt x="15" y="8"/>
                </a:lnTo>
                <a:lnTo>
                  <a:pt x="14" y="8"/>
                </a:lnTo>
                <a:lnTo>
                  <a:pt x="13" y="8"/>
                </a:lnTo>
                <a:lnTo>
                  <a:pt x="12" y="8"/>
                </a:lnTo>
                <a:lnTo>
                  <a:pt x="10" y="8"/>
                </a:lnTo>
                <a:lnTo>
                  <a:pt x="9" y="7"/>
                </a:lnTo>
                <a:lnTo>
                  <a:pt x="8" y="7"/>
                </a:lnTo>
                <a:lnTo>
                  <a:pt x="6" y="7"/>
                </a:lnTo>
                <a:lnTo>
                  <a:pt x="6" y="5"/>
                </a:lnTo>
                <a:lnTo>
                  <a:pt x="5" y="5"/>
                </a:lnTo>
                <a:lnTo>
                  <a:pt x="5" y="4"/>
                </a:lnTo>
                <a:lnTo>
                  <a:pt x="4" y="4"/>
                </a:lnTo>
                <a:lnTo>
                  <a:pt x="4" y="3"/>
                </a:lnTo>
                <a:lnTo>
                  <a:pt x="3" y="3"/>
                </a:lnTo>
                <a:lnTo>
                  <a:pt x="1" y="3"/>
                </a:lnTo>
                <a:lnTo>
                  <a:pt x="1" y="1"/>
                </a:lnTo>
                <a:lnTo>
                  <a:pt x="0"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1" name="Freeform 232"/>
          <p:cNvSpPr>
            <a:spLocks/>
          </p:cNvSpPr>
          <p:nvPr/>
        </p:nvSpPr>
        <p:spPr bwMode="auto">
          <a:xfrm>
            <a:off x="3927475" y="35895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2" name="Freeform 233"/>
          <p:cNvSpPr>
            <a:spLocks/>
          </p:cNvSpPr>
          <p:nvPr/>
        </p:nvSpPr>
        <p:spPr bwMode="auto">
          <a:xfrm>
            <a:off x="3330575" y="35895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3" name="Freeform 234"/>
          <p:cNvSpPr>
            <a:spLocks/>
          </p:cNvSpPr>
          <p:nvPr/>
        </p:nvSpPr>
        <p:spPr bwMode="auto">
          <a:xfrm>
            <a:off x="3859213" y="358796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4" name="Freeform 235"/>
          <p:cNvSpPr>
            <a:spLocks/>
          </p:cNvSpPr>
          <p:nvPr/>
        </p:nvSpPr>
        <p:spPr bwMode="auto">
          <a:xfrm>
            <a:off x="3327400" y="3587967"/>
            <a:ext cx="1588" cy="3175"/>
          </a:xfrm>
          <a:custGeom>
            <a:avLst/>
            <a:gdLst>
              <a:gd name="T0" fmla="*/ 1 w 1"/>
              <a:gd name="T1" fmla="*/ 2 h 2"/>
              <a:gd name="T2" fmla="*/ 1 w 1"/>
              <a:gd name="T3" fmla="*/ 1 h 2"/>
              <a:gd name="T4" fmla="*/ 0 w 1"/>
              <a:gd name="T5" fmla="*/ 1 h 2"/>
              <a:gd name="T6" fmla="*/ 0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1" y="1"/>
                </a:lnTo>
                <a:lnTo>
                  <a:pt x="0" y="1"/>
                </a:lnTo>
                <a:lnTo>
                  <a:pt x="0" y="0"/>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5" name="Rectangle 236"/>
          <p:cNvSpPr>
            <a:spLocks noChangeArrowheads="1"/>
          </p:cNvSpPr>
          <p:nvPr/>
        </p:nvSpPr>
        <p:spPr bwMode="auto">
          <a:xfrm>
            <a:off x="3330575" y="3587967"/>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6" name="Freeform 237"/>
          <p:cNvSpPr>
            <a:spLocks/>
          </p:cNvSpPr>
          <p:nvPr/>
        </p:nvSpPr>
        <p:spPr bwMode="auto">
          <a:xfrm>
            <a:off x="3333750" y="3587967"/>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7" name="Freeform 238"/>
          <p:cNvSpPr>
            <a:spLocks/>
          </p:cNvSpPr>
          <p:nvPr/>
        </p:nvSpPr>
        <p:spPr bwMode="auto">
          <a:xfrm>
            <a:off x="3327400" y="3584792"/>
            <a:ext cx="3175" cy="4763"/>
          </a:xfrm>
          <a:custGeom>
            <a:avLst/>
            <a:gdLst>
              <a:gd name="T0" fmla="*/ 1 w 2"/>
              <a:gd name="T1" fmla="*/ 0 h 3"/>
              <a:gd name="T2" fmla="*/ 1 w 2"/>
              <a:gd name="T3" fmla="*/ 2 h 3"/>
              <a:gd name="T4" fmla="*/ 1 w 2"/>
              <a:gd name="T5" fmla="*/ 0 h 3"/>
              <a:gd name="T6" fmla="*/ 1 w 2"/>
              <a:gd name="T7" fmla="*/ 2 h 3"/>
              <a:gd name="T8" fmla="*/ 2 w 2"/>
              <a:gd name="T9" fmla="*/ 3 h 3"/>
              <a:gd name="T10" fmla="*/ 1 w 2"/>
              <a:gd name="T11" fmla="*/ 3 h 3"/>
              <a:gd name="T12" fmla="*/ 1 w 2"/>
              <a:gd name="T13" fmla="*/ 2 h 3"/>
              <a:gd name="T14" fmla="*/ 0 w 2"/>
              <a:gd name="T15" fmla="*/ 2 h 3"/>
              <a:gd name="T16" fmla="*/ 0 w 2"/>
              <a:gd name="T17" fmla="*/ 0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lnTo>
                  <a:pt x="1" y="2"/>
                </a:lnTo>
                <a:lnTo>
                  <a:pt x="1" y="0"/>
                </a:lnTo>
                <a:lnTo>
                  <a:pt x="1" y="2"/>
                </a:lnTo>
                <a:lnTo>
                  <a:pt x="2" y="3"/>
                </a:lnTo>
                <a:lnTo>
                  <a:pt x="1" y="3"/>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8" name="Freeform 239"/>
          <p:cNvSpPr>
            <a:spLocks/>
          </p:cNvSpPr>
          <p:nvPr/>
        </p:nvSpPr>
        <p:spPr bwMode="auto">
          <a:xfrm>
            <a:off x="3322638" y="3584792"/>
            <a:ext cx="4763" cy="3175"/>
          </a:xfrm>
          <a:custGeom>
            <a:avLst/>
            <a:gdLst>
              <a:gd name="T0" fmla="*/ 3 w 3"/>
              <a:gd name="T1" fmla="*/ 0 h 2"/>
              <a:gd name="T2" fmla="*/ 2 w 3"/>
              <a:gd name="T3" fmla="*/ 2 h 2"/>
              <a:gd name="T4" fmla="*/ 2 w 3"/>
              <a:gd name="T5" fmla="*/ 0 h 2"/>
              <a:gd name="T6" fmla="*/ 2 w 3"/>
              <a:gd name="T7" fmla="*/ 2 h 2"/>
              <a:gd name="T8" fmla="*/ 0 w 3"/>
              <a:gd name="T9" fmla="*/ 2 h 2"/>
              <a:gd name="T10" fmla="*/ 0 w 3"/>
              <a:gd name="T11" fmla="*/ 0 h 2"/>
              <a:gd name="T12" fmla="*/ 2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2" y="2"/>
                </a:lnTo>
                <a:lnTo>
                  <a:pt x="2" y="0"/>
                </a:lnTo>
                <a:lnTo>
                  <a:pt x="2" y="2"/>
                </a:lnTo>
                <a:lnTo>
                  <a:pt x="0" y="2"/>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9" name="Freeform 240"/>
          <p:cNvSpPr>
            <a:spLocks/>
          </p:cNvSpPr>
          <p:nvPr/>
        </p:nvSpPr>
        <p:spPr bwMode="auto">
          <a:xfrm>
            <a:off x="3325813" y="3584792"/>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0" name="Freeform 241"/>
          <p:cNvSpPr>
            <a:spLocks/>
          </p:cNvSpPr>
          <p:nvPr/>
        </p:nvSpPr>
        <p:spPr bwMode="auto">
          <a:xfrm>
            <a:off x="3322638" y="3584792"/>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1" name="Freeform 242"/>
          <p:cNvSpPr>
            <a:spLocks/>
          </p:cNvSpPr>
          <p:nvPr/>
        </p:nvSpPr>
        <p:spPr bwMode="auto">
          <a:xfrm>
            <a:off x="3317875" y="3583204"/>
            <a:ext cx="3175" cy="1588"/>
          </a:xfrm>
          <a:custGeom>
            <a:avLst/>
            <a:gdLst>
              <a:gd name="T0" fmla="*/ 1 w 2"/>
              <a:gd name="T1" fmla="*/ 0 h 1"/>
              <a:gd name="T2" fmla="*/ 1 w 2"/>
              <a:gd name="T3" fmla="*/ 1 h 1"/>
              <a:gd name="T4" fmla="*/ 0 w 2"/>
              <a:gd name="T5" fmla="*/ 1 h 1"/>
              <a:gd name="T6" fmla="*/ 0 w 2"/>
              <a:gd name="T7" fmla="*/ 0 h 1"/>
              <a:gd name="T8" fmla="*/ 1 w 2"/>
              <a:gd name="T9" fmla="*/ 0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1"/>
                </a:lnTo>
                <a:lnTo>
                  <a:pt x="0" y="1"/>
                </a:lnTo>
                <a:lnTo>
                  <a:pt x="0" y="0"/>
                </a:lnTo>
                <a:lnTo>
                  <a:pt x="1" y="0"/>
                </a:lnTo>
                <a:lnTo>
                  <a:pt x="2"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2" name="Freeform 243"/>
          <p:cNvSpPr>
            <a:spLocks/>
          </p:cNvSpPr>
          <p:nvPr/>
        </p:nvSpPr>
        <p:spPr bwMode="auto">
          <a:xfrm>
            <a:off x="3317875" y="35832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3" name="Freeform 244"/>
          <p:cNvSpPr>
            <a:spLocks/>
          </p:cNvSpPr>
          <p:nvPr/>
        </p:nvSpPr>
        <p:spPr bwMode="auto">
          <a:xfrm>
            <a:off x="3897313" y="35832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4" name="Freeform 245"/>
          <p:cNvSpPr>
            <a:spLocks/>
          </p:cNvSpPr>
          <p:nvPr/>
        </p:nvSpPr>
        <p:spPr bwMode="auto">
          <a:xfrm>
            <a:off x="3313113" y="35832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5" name="Freeform 246"/>
          <p:cNvSpPr>
            <a:spLocks/>
          </p:cNvSpPr>
          <p:nvPr/>
        </p:nvSpPr>
        <p:spPr bwMode="auto">
          <a:xfrm>
            <a:off x="3929063" y="3581617"/>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6" name="Freeform 247"/>
          <p:cNvSpPr>
            <a:spLocks/>
          </p:cNvSpPr>
          <p:nvPr/>
        </p:nvSpPr>
        <p:spPr bwMode="auto">
          <a:xfrm>
            <a:off x="3298825" y="3581617"/>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7" name="Freeform 248"/>
          <p:cNvSpPr>
            <a:spLocks/>
          </p:cNvSpPr>
          <p:nvPr/>
        </p:nvSpPr>
        <p:spPr bwMode="auto">
          <a:xfrm>
            <a:off x="3317875" y="3581617"/>
            <a:ext cx="3175" cy="1588"/>
          </a:xfrm>
          <a:custGeom>
            <a:avLst/>
            <a:gdLst>
              <a:gd name="T0" fmla="*/ 2 w 2"/>
              <a:gd name="T1" fmla="*/ 0 h 1"/>
              <a:gd name="T2" fmla="*/ 1 w 2"/>
              <a:gd name="T3" fmla="*/ 0 h 1"/>
              <a:gd name="T4" fmla="*/ 1 w 2"/>
              <a:gd name="T5" fmla="*/ 1 h 1"/>
              <a:gd name="T6" fmla="*/ 0 w 2"/>
              <a:gd name="T7" fmla="*/ 1 h 1"/>
              <a:gd name="T8" fmla="*/ 0 w 2"/>
              <a:gd name="T9" fmla="*/ 0 h 1"/>
              <a:gd name="T10" fmla="*/ 1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1" y="0"/>
                </a:lnTo>
                <a:lnTo>
                  <a:pt x="1" y="1"/>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8" name="Freeform 249"/>
          <p:cNvSpPr>
            <a:spLocks/>
          </p:cNvSpPr>
          <p:nvPr/>
        </p:nvSpPr>
        <p:spPr bwMode="auto">
          <a:xfrm>
            <a:off x="3298825" y="35800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9" name="Freeform 250"/>
          <p:cNvSpPr>
            <a:spLocks/>
          </p:cNvSpPr>
          <p:nvPr/>
        </p:nvSpPr>
        <p:spPr bwMode="auto">
          <a:xfrm>
            <a:off x="3916363" y="35800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0" name="Freeform 251"/>
          <p:cNvSpPr>
            <a:spLocks/>
          </p:cNvSpPr>
          <p:nvPr/>
        </p:nvSpPr>
        <p:spPr bwMode="auto">
          <a:xfrm>
            <a:off x="3314700" y="3580029"/>
            <a:ext cx="3175" cy="1588"/>
          </a:xfrm>
          <a:custGeom>
            <a:avLst/>
            <a:gdLst>
              <a:gd name="T0" fmla="*/ 2 w 2"/>
              <a:gd name="T1" fmla="*/ 1 h 1"/>
              <a:gd name="T2" fmla="*/ 0 w 2"/>
              <a:gd name="T3" fmla="*/ 1 h 1"/>
              <a:gd name="T4" fmla="*/ 0 w 2"/>
              <a:gd name="T5" fmla="*/ 0 h 1"/>
              <a:gd name="T6" fmla="*/ 2 w 2"/>
              <a:gd name="T7" fmla="*/ 1 h 1"/>
              <a:gd name="T8" fmla="*/ 2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0" y="1"/>
                </a:lnTo>
                <a:lnTo>
                  <a:pt x="0" y="0"/>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1" name="Freeform 252"/>
          <p:cNvSpPr>
            <a:spLocks/>
          </p:cNvSpPr>
          <p:nvPr/>
        </p:nvSpPr>
        <p:spPr bwMode="auto">
          <a:xfrm>
            <a:off x="3300413" y="3580029"/>
            <a:ext cx="44450" cy="33338"/>
          </a:xfrm>
          <a:custGeom>
            <a:avLst/>
            <a:gdLst>
              <a:gd name="T0" fmla="*/ 7 w 28"/>
              <a:gd name="T1" fmla="*/ 1 h 21"/>
              <a:gd name="T2" fmla="*/ 9 w 28"/>
              <a:gd name="T3" fmla="*/ 2 h 21"/>
              <a:gd name="T4" fmla="*/ 11 w 28"/>
              <a:gd name="T5" fmla="*/ 3 h 21"/>
              <a:gd name="T6" fmla="*/ 14 w 28"/>
              <a:gd name="T7" fmla="*/ 3 h 21"/>
              <a:gd name="T8" fmla="*/ 17 w 28"/>
              <a:gd name="T9" fmla="*/ 5 h 21"/>
              <a:gd name="T10" fmla="*/ 18 w 28"/>
              <a:gd name="T11" fmla="*/ 8 h 21"/>
              <a:gd name="T12" fmla="*/ 21 w 28"/>
              <a:gd name="T13" fmla="*/ 11 h 21"/>
              <a:gd name="T14" fmla="*/ 23 w 28"/>
              <a:gd name="T15" fmla="*/ 12 h 21"/>
              <a:gd name="T16" fmla="*/ 23 w 28"/>
              <a:gd name="T17" fmla="*/ 14 h 21"/>
              <a:gd name="T18" fmla="*/ 26 w 28"/>
              <a:gd name="T19" fmla="*/ 15 h 21"/>
              <a:gd name="T20" fmla="*/ 27 w 28"/>
              <a:gd name="T21" fmla="*/ 19 h 21"/>
              <a:gd name="T22" fmla="*/ 28 w 28"/>
              <a:gd name="T23" fmla="*/ 19 h 21"/>
              <a:gd name="T24" fmla="*/ 27 w 28"/>
              <a:gd name="T25" fmla="*/ 20 h 21"/>
              <a:gd name="T26" fmla="*/ 25 w 28"/>
              <a:gd name="T27" fmla="*/ 21 h 21"/>
              <a:gd name="T28" fmla="*/ 22 w 28"/>
              <a:gd name="T29" fmla="*/ 19 h 21"/>
              <a:gd name="T30" fmla="*/ 18 w 28"/>
              <a:gd name="T31" fmla="*/ 17 h 21"/>
              <a:gd name="T32" fmla="*/ 21 w 28"/>
              <a:gd name="T33" fmla="*/ 15 h 21"/>
              <a:gd name="T34" fmla="*/ 21 w 28"/>
              <a:gd name="T35" fmla="*/ 14 h 21"/>
              <a:gd name="T36" fmla="*/ 19 w 28"/>
              <a:gd name="T37" fmla="*/ 16 h 21"/>
              <a:gd name="T38" fmla="*/ 18 w 28"/>
              <a:gd name="T39" fmla="*/ 16 h 21"/>
              <a:gd name="T40" fmla="*/ 17 w 28"/>
              <a:gd name="T41" fmla="*/ 15 h 21"/>
              <a:gd name="T42" fmla="*/ 16 w 28"/>
              <a:gd name="T43" fmla="*/ 15 h 21"/>
              <a:gd name="T44" fmla="*/ 16 w 28"/>
              <a:gd name="T45" fmla="*/ 14 h 21"/>
              <a:gd name="T46" fmla="*/ 14 w 28"/>
              <a:gd name="T47" fmla="*/ 14 h 21"/>
              <a:gd name="T48" fmla="*/ 13 w 28"/>
              <a:gd name="T49" fmla="*/ 14 h 21"/>
              <a:gd name="T50" fmla="*/ 14 w 28"/>
              <a:gd name="T51" fmla="*/ 14 h 21"/>
              <a:gd name="T52" fmla="*/ 12 w 28"/>
              <a:gd name="T53" fmla="*/ 12 h 21"/>
              <a:gd name="T54" fmla="*/ 11 w 28"/>
              <a:gd name="T55" fmla="*/ 12 h 21"/>
              <a:gd name="T56" fmla="*/ 12 w 28"/>
              <a:gd name="T57" fmla="*/ 10 h 21"/>
              <a:gd name="T58" fmla="*/ 12 w 28"/>
              <a:gd name="T59" fmla="*/ 10 h 21"/>
              <a:gd name="T60" fmla="*/ 12 w 28"/>
              <a:gd name="T61" fmla="*/ 8 h 21"/>
              <a:gd name="T62" fmla="*/ 11 w 28"/>
              <a:gd name="T63" fmla="*/ 8 h 21"/>
              <a:gd name="T64" fmla="*/ 9 w 28"/>
              <a:gd name="T65" fmla="*/ 8 h 21"/>
              <a:gd name="T66" fmla="*/ 8 w 28"/>
              <a:gd name="T67" fmla="*/ 8 h 21"/>
              <a:gd name="T68" fmla="*/ 8 w 28"/>
              <a:gd name="T69" fmla="*/ 6 h 21"/>
              <a:gd name="T70" fmla="*/ 5 w 28"/>
              <a:gd name="T71" fmla="*/ 7 h 21"/>
              <a:gd name="T72" fmla="*/ 4 w 28"/>
              <a:gd name="T73" fmla="*/ 7 h 21"/>
              <a:gd name="T74" fmla="*/ 4 w 28"/>
              <a:gd name="T75" fmla="*/ 6 h 21"/>
              <a:gd name="T76" fmla="*/ 3 w 28"/>
              <a:gd name="T77" fmla="*/ 3 h 21"/>
              <a:gd name="T78" fmla="*/ 5 w 28"/>
              <a:gd name="T79" fmla="*/ 5 h 21"/>
              <a:gd name="T80" fmla="*/ 4 w 28"/>
              <a:gd name="T81" fmla="*/ 2 h 21"/>
              <a:gd name="T82" fmla="*/ 5 w 28"/>
              <a:gd name="T83" fmla="*/ 2 h 21"/>
              <a:gd name="T84" fmla="*/ 3 w 28"/>
              <a:gd name="T85" fmla="*/ 3 h 21"/>
              <a:gd name="T86" fmla="*/ 0 w 28"/>
              <a:gd name="T87" fmla="*/ 2 h 21"/>
              <a:gd name="T88" fmla="*/ 2 w 28"/>
              <a:gd name="T8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1">
                <a:moveTo>
                  <a:pt x="3" y="0"/>
                </a:moveTo>
                <a:lnTo>
                  <a:pt x="5" y="1"/>
                </a:lnTo>
                <a:lnTo>
                  <a:pt x="7" y="1"/>
                </a:lnTo>
                <a:lnTo>
                  <a:pt x="7" y="2"/>
                </a:lnTo>
                <a:lnTo>
                  <a:pt x="8" y="2"/>
                </a:lnTo>
                <a:lnTo>
                  <a:pt x="9" y="2"/>
                </a:lnTo>
                <a:lnTo>
                  <a:pt x="9" y="3"/>
                </a:lnTo>
                <a:lnTo>
                  <a:pt x="9" y="2"/>
                </a:lnTo>
                <a:lnTo>
                  <a:pt x="11" y="3"/>
                </a:lnTo>
                <a:lnTo>
                  <a:pt x="12" y="3"/>
                </a:lnTo>
                <a:lnTo>
                  <a:pt x="13" y="3"/>
                </a:lnTo>
                <a:lnTo>
                  <a:pt x="14" y="3"/>
                </a:lnTo>
                <a:lnTo>
                  <a:pt x="14" y="5"/>
                </a:lnTo>
                <a:lnTo>
                  <a:pt x="16" y="5"/>
                </a:lnTo>
                <a:lnTo>
                  <a:pt x="17" y="5"/>
                </a:lnTo>
                <a:lnTo>
                  <a:pt x="17" y="6"/>
                </a:lnTo>
                <a:lnTo>
                  <a:pt x="18" y="7"/>
                </a:lnTo>
                <a:lnTo>
                  <a:pt x="18" y="8"/>
                </a:lnTo>
                <a:lnTo>
                  <a:pt x="19" y="10"/>
                </a:lnTo>
                <a:lnTo>
                  <a:pt x="19" y="11"/>
                </a:lnTo>
                <a:lnTo>
                  <a:pt x="21" y="11"/>
                </a:lnTo>
                <a:lnTo>
                  <a:pt x="21" y="12"/>
                </a:lnTo>
                <a:lnTo>
                  <a:pt x="22" y="12"/>
                </a:lnTo>
                <a:lnTo>
                  <a:pt x="23" y="12"/>
                </a:lnTo>
                <a:lnTo>
                  <a:pt x="23" y="14"/>
                </a:lnTo>
                <a:lnTo>
                  <a:pt x="25" y="14"/>
                </a:lnTo>
                <a:lnTo>
                  <a:pt x="23" y="14"/>
                </a:lnTo>
                <a:lnTo>
                  <a:pt x="25" y="14"/>
                </a:lnTo>
                <a:lnTo>
                  <a:pt x="25" y="15"/>
                </a:lnTo>
                <a:lnTo>
                  <a:pt x="26" y="15"/>
                </a:lnTo>
                <a:lnTo>
                  <a:pt x="26" y="16"/>
                </a:lnTo>
                <a:lnTo>
                  <a:pt x="27" y="17"/>
                </a:lnTo>
                <a:lnTo>
                  <a:pt x="27" y="19"/>
                </a:lnTo>
                <a:lnTo>
                  <a:pt x="27" y="20"/>
                </a:lnTo>
                <a:lnTo>
                  <a:pt x="27" y="19"/>
                </a:lnTo>
                <a:lnTo>
                  <a:pt x="28" y="19"/>
                </a:lnTo>
                <a:lnTo>
                  <a:pt x="28" y="20"/>
                </a:lnTo>
                <a:lnTo>
                  <a:pt x="28" y="21"/>
                </a:lnTo>
                <a:lnTo>
                  <a:pt x="27" y="20"/>
                </a:lnTo>
                <a:lnTo>
                  <a:pt x="27" y="21"/>
                </a:lnTo>
                <a:lnTo>
                  <a:pt x="26" y="21"/>
                </a:lnTo>
                <a:lnTo>
                  <a:pt x="25" y="21"/>
                </a:lnTo>
                <a:lnTo>
                  <a:pt x="23" y="20"/>
                </a:lnTo>
                <a:lnTo>
                  <a:pt x="22" y="20"/>
                </a:lnTo>
                <a:lnTo>
                  <a:pt x="22" y="19"/>
                </a:lnTo>
                <a:lnTo>
                  <a:pt x="22" y="20"/>
                </a:lnTo>
                <a:lnTo>
                  <a:pt x="21" y="19"/>
                </a:lnTo>
                <a:lnTo>
                  <a:pt x="18" y="17"/>
                </a:lnTo>
                <a:lnTo>
                  <a:pt x="18" y="16"/>
                </a:lnTo>
                <a:lnTo>
                  <a:pt x="19" y="16"/>
                </a:lnTo>
                <a:lnTo>
                  <a:pt x="21" y="15"/>
                </a:lnTo>
                <a:lnTo>
                  <a:pt x="21" y="14"/>
                </a:lnTo>
                <a:lnTo>
                  <a:pt x="19" y="14"/>
                </a:lnTo>
                <a:lnTo>
                  <a:pt x="21" y="14"/>
                </a:lnTo>
                <a:lnTo>
                  <a:pt x="21" y="15"/>
                </a:lnTo>
                <a:lnTo>
                  <a:pt x="19" y="15"/>
                </a:lnTo>
                <a:lnTo>
                  <a:pt x="19" y="16"/>
                </a:lnTo>
                <a:lnTo>
                  <a:pt x="18" y="16"/>
                </a:lnTo>
                <a:lnTo>
                  <a:pt x="17" y="16"/>
                </a:lnTo>
                <a:lnTo>
                  <a:pt x="18" y="16"/>
                </a:lnTo>
                <a:lnTo>
                  <a:pt x="18" y="15"/>
                </a:lnTo>
                <a:lnTo>
                  <a:pt x="17" y="16"/>
                </a:lnTo>
                <a:lnTo>
                  <a:pt x="17" y="15"/>
                </a:lnTo>
                <a:lnTo>
                  <a:pt x="17" y="16"/>
                </a:lnTo>
                <a:lnTo>
                  <a:pt x="16" y="16"/>
                </a:lnTo>
                <a:lnTo>
                  <a:pt x="16" y="15"/>
                </a:lnTo>
                <a:lnTo>
                  <a:pt x="14" y="15"/>
                </a:lnTo>
                <a:lnTo>
                  <a:pt x="16" y="15"/>
                </a:lnTo>
                <a:lnTo>
                  <a:pt x="16" y="14"/>
                </a:lnTo>
                <a:lnTo>
                  <a:pt x="16" y="15"/>
                </a:lnTo>
                <a:lnTo>
                  <a:pt x="16" y="14"/>
                </a:lnTo>
                <a:lnTo>
                  <a:pt x="14" y="14"/>
                </a:lnTo>
                <a:lnTo>
                  <a:pt x="14" y="12"/>
                </a:lnTo>
                <a:lnTo>
                  <a:pt x="14" y="14"/>
                </a:lnTo>
                <a:lnTo>
                  <a:pt x="13" y="14"/>
                </a:lnTo>
                <a:lnTo>
                  <a:pt x="14" y="14"/>
                </a:lnTo>
                <a:lnTo>
                  <a:pt x="14" y="12"/>
                </a:lnTo>
                <a:lnTo>
                  <a:pt x="14" y="14"/>
                </a:lnTo>
                <a:lnTo>
                  <a:pt x="13" y="14"/>
                </a:lnTo>
                <a:lnTo>
                  <a:pt x="13" y="12"/>
                </a:lnTo>
                <a:lnTo>
                  <a:pt x="12" y="12"/>
                </a:lnTo>
                <a:lnTo>
                  <a:pt x="11" y="12"/>
                </a:lnTo>
                <a:lnTo>
                  <a:pt x="12" y="12"/>
                </a:lnTo>
                <a:lnTo>
                  <a:pt x="11" y="12"/>
                </a:lnTo>
                <a:lnTo>
                  <a:pt x="11" y="11"/>
                </a:lnTo>
                <a:lnTo>
                  <a:pt x="12" y="11"/>
                </a:lnTo>
                <a:lnTo>
                  <a:pt x="12" y="10"/>
                </a:lnTo>
                <a:lnTo>
                  <a:pt x="12" y="11"/>
                </a:lnTo>
                <a:lnTo>
                  <a:pt x="13" y="10"/>
                </a:lnTo>
                <a:lnTo>
                  <a:pt x="12" y="10"/>
                </a:lnTo>
                <a:lnTo>
                  <a:pt x="11" y="10"/>
                </a:lnTo>
                <a:lnTo>
                  <a:pt x="12" y="10"/>
                </a:lnTo>
                <a:lnTo>
                  <a:pt x="12" y="8"/>
                </a:lnTo>
                <a:lnTo>
                  <a:pt x="11" y="8"/>
                </a:lnTo>
                <a:lnTo>
                  <a:pt x="11" y="10"/>
                </a:lnTo>
                <a:lnTo>
                  <a:pt x="11" y="8"/>
                </a:lnTo>
                <a:lnTo>
                  <a:pt x="9" y="8"/>
                </a:lnTo>
                <a:lnTo>
                  <a:pt x="9" y="7"/>
                </a:lnTo>
                <a:lnTo>
                  <a:pt x="9" y="8"/>
                </a:lnTo>
                <a:lnTo>
                  <a:pt x="9" y="7"/>
                </a:lnTo>
                <a:lnTo>
                  <a:pt x="9" y="8"/>
                </a:lnTo>
                <a:lnTo>
                  <a:pt x="8" y="8"/>
                </a:lnTo>
                <a:lnTo>
                  <a:pt x="7" y="7"/>
                </a:lnTo>
                <a:lnTo>
                  <a:pt x="8" y="7"/>
                </a:lnTo>
                <a:lnTo>
                  <a:pt x="8" y="6"/>
                </a:lnTo>
                <a:lnTo>
                  <a:pt x="7" y="6"/>
                </a:lnTo>
                <a:lnTo>
                  <a:pt x="7" y="7"/>
                </a:lnTo>
                <a:lnTo>
                  <a:pt x="5" y="7"/>
                </a:lnTo>
                <a:lnTo>
                  <a:pt x="5" y="6"/>
                </a:lnTo>
                <a:lnTo>
                  <a:pt x="4" y="6"/>
                </a:lnTo>
                <a:lnTo>
                  <a:pt x="4" y="7"/>
                </a:lnTo>
                <a:lnTo>
                  <a:pt x="4" y="6"/>
                </a:lnTo>
                <a:lnTo>
                  <a:pt x="3" y="6"/>
                </a:lnTo>
                <a:lnTo>
                  <a:pt x="4" y="6"/>
                </a:lnTo>
                <a:lnTo>
                  <a:pt x="4" y="5"/>
                </a:lnTo>
                <a:lnTo>
                  <a:pt x="3" y="5"/>
                </a:lnTo>
                <a:lnTo>
                  <a:pt x="3" y="3"/>
                </a:lnTo>
                <a:lnTo>
                  <a:pt x="4" y="3"/>
                </a:lnTo>
                <a:lnTo>
                  <a:pt x="5" y="3"/>
                </a:lnTo>
                <a:lnTo>
                  <a:pt x="5" y="5"/>
                </a:lnTo>
                <a:lnTo>
                  <a:pt x="5" y="3"/>
                </a:lnTo>
                <a:lnTo>
                  <a:pt x="5" y="2"/>
                </a:lnTo>
                <a:lnTo>
                  <a:pt x="4" y="2"/>
                </a:lnTo>
                <a:lnTo>
                  <a:pt x="3" y="2"/>
                </a:lnTo>
                <a:lnTo>
                  <a:pt x="4" y="2"/>
                </a:lnTo>
                <a:lnTo>
                  <a:pt x="5" y="2"/>
                </a:lnTo>
                <a:lnTo>
                  <a:pt x="5" y="3"/>
                </a:lnTo>
                <a:lnTo>
                  <a:pt x="4" y="3"/>
                </a:lnTo>
                <a:lnTo>
                  <a:pt x="3" y="3"/>
                </a:lnTo>
                <a:lnTo>
                  <a:pt x="2" y="3"/>
                </a:lnTo>
                <a:lnTo>
                  <a:pt x="2" y="2"/>
                </a:lnTo>
                <a:lnTo>
                  <a:pt x="0" y="2"/>
                </a:lnTo>
                <a:lnTo>
                  <a:pt x="0" y="1"/>
                </a:lnTo>
                <a:lnTo>
                  <a:pt x="2" y="1"/>
                </a:lnTo>
                <a:lnTo>
                  <a:pt x="2" y="0"/>
                </a:lnTo>
                <a:lnTo>
                  <a:pt x="2" y="1"/>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2" name="Freeform 253"/>
          <p:cNvSpPr>
            <a:spLocks/>
          </p:cNvSpPr>
          <p:nvPr/>
        </p:nvSpPr>
        <p:spPr bwMode="auto">
          <a:xfrm>
            <a:off x="3305175" y="35800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3" name="Freeform 254"/>
          <p:cNvSpPr>
            <a:spLocks/>
          </p:cNvSpPr>
          <p:nvPr/>
        </p:nvSpPr>
        <p:spPr bwMode="auto">
          <a:xfrm>
            <a:off x="3929063" y="35768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4" name="Freeform 255"/>
          <p:cNvSpPr>
            <a:spLocks/>
          </p:cNvSpPr>
          <p:nvPr/>
        </p:nvSpPr>
        <p:spPr bwMode="auto">
          <a:xfrm>
            <a:off x="3903663" y="3575267"/>
            <a:ext cx="1588" cy="1588"/>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5" name="Freeform 256"/>
          <p:cNvSpPr>
            <a:spLocks/>
          </p:cNvSpPr>
          <p:nvPr/>
        </p:nvSpPr>
        <p:spPr bwMode="auto">
          <a:xfrm>
            <a:off x="3905250" y="3575267"/>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6" name="Freeform 257"/>
          <p:cNvSpPr>
            <a:spLocks/>
          </p:cNvSpPr>
          <p:nvPr/>
        </p:nvSpPr>
        <p:spPr bwMode="auto">
          <a:xfrm>
            <a:off x="3903663" y="3573679"/>
            <a:ext cx="1588" cy="1588"/>
          </a:xfrm>
          <a:custGeom>
            <a:avLst/>
            <a:gdLst>
              <a:gd name="T0" fmla="*/ 1 w 1"/>
              <a:gd name="T1" fmla="*/ 0 h 1"/>
              <a:gd name="T2" fmla="*/ 1 w 1"/>
              <a:gd name="T3" fmla="*/ 1 h 1"/>
              <a:gd name="T4" fmla="*/ 0 w 1"/>
              <a:gd name="T5" fmla="*/ 1 h 1"/>
              <a:gd name="T6" fmla="*/ 1 w 1"/>
              <a:gd name="T7" fmla="*/ 1 h 1"/>
              <a:gd name="T8" fmla="*/ 1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1"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7" name="Freeform 258"/>
          <p:cNvSpPr>
            <a:spLocks/>
          </p:cNvSpPr>
          <p:nvPr/>
        </p:nvSpPr>
        <p:spPr bwMode="auto">
          <a:xfrm>
            <a:off x="3897313" y="3568917"/>
            <a:ext cx="58738" cy="66675"/>
          </a:xfrm>
          <a:custGeom>
            <a:avLst/>
            <a:gdLst>
              <a:gd name="T0" fmla="*/ 20 w 37"/>
              <a:gd name="T1" fmla="*/ 0 h 42"/>
              <a:gd name="T2" fmla="*/ 18 w 37"/>
              <a:gd name="T3" fmla="*/ 3 h 42"/>
              <a:gd name="T4" fmla="*/ 19 w 37"/>
              <a:gd name="T5" fmla="*/ 7 h 42"/>
              <a:gd name="T6" fmla="*/ 17 w 37"/>
              <a:gd name="T7" fmla="*/ 12 h 42"/>
              <a:gd name="T8" fmla="*/ 14 w 37"/>
              <a:gd name="T9" fmla="*/ 15 h 42"/>
              <a:gd name="T10" fmla="*/ 17 w 37"/>
              <a:gd name="T11" fmla="*/ 14 h 42"/>
              <a:gd name="T12" fmla="*/ 20 w 37"/>
              <a:gd name="T13" fmla="*/ 15 h 42"/>
              <a:gd name="T14" fmla="*/ 18 w 37"/>
              <a:gd name="T15" fmla="*/ 18 h 42"/>
              <a:gd name="T16" fmla="*/ 19 w 37"/>
              <a:gd name="T17" fmla="*/ 19 h 42"/>
              <a:gd name="T18" fmla="*/ 22 w 37"/>
              <a:gd name="T19" fmla="*/ 19 h 42"/>
              <a:gd name="T20" fmla="*/ 22 w 37"/>
              <a:gd name="T21" fmla="*/ 21 h 42"/>
              <a:gd name="T22" fmla="*/ 23 w 37"/>
              <a:gd name="T23" fmla="*/ 19 h 42"/>
              <a:gd name="T24" fmla="*/ 26 w 37"/>
              <a:gd name="T25" fmla="*/ 21 h 42"/>
              <a:gd name="T26" fmla="*/ 27 w 37"/>
              <a:gd name="T27" fmla="*/ 19 h 42"/>
              <a:gd name="T28" fmla="*/ 31 w 37"/>
              <a:gd name="T29" fmla="*/ 23 h 42"/>
              <a:gd name="T30" fmla="*/ 29 w 37"/>
              <a:gd name="T31" fmla="*/ 24 h 42"/>
              <a:gd name="T32" fmla="*/ 31 w 37"/>
              <a:gd name="T33" fmla="*/ 26 h 42"/>
              <a:gd name="T34" fmla="*/ 28 w 37"/>
              <a:gd name="T35" fmla="*/ 27 h 42"/>
              <a:gd name="T36" fmla="*/ 29 w 37"/>
              <a:gd name="T37" fmla="*/ 28 h 42"/>
              <a:gd name="T38" fmla="*/ 32 w 37"/>
              <a:gd name="T39" fmla="*/ 26 h 42"/>
              <a:gd name="T40" fmla="*/ 34 w 37"/>
              <a:gd name="T41" fmla="*/ 28 h 42"/>
              <a:gd name="T42" fmla="*/ 29 w 37"/>
              <a:gd name="T43" fmla="*/ 31 h 42"/>
              <a:gd name="T44" fmla="*/ 31 w 37"/>
              <a:gd name="T45" fmla="*/ 32 h 42"/>
              <a:gd name="T46" fmla="*/ 32 w 37"/>
              <a:gd name="T47" fmla="*/ 33 h 42"/>
              <a:gd name="T48" fmla="*/ 34 w 37"/>
              <a:gd name="T49" fmla="*/ 31 h 42"/>
              <a:gd name="T50" fmla="*/ 33 w 37"/>
              <a:gd name="T51" fmla="*/ 35 h 42"/>
              <a:gd name="T52" fmla="*/ 36 w 37"/>
              <a:gd name="T53" fmla="*/ 33 h 42"/>
              <a:gd name="T54" fmla="*/ 36 w 37"/>
              <a:gd name="T55" fmla="*/ 38 h 42"/>
              <a:gd name="T56" fmla="*/ 32 w 37"/>
              <a:gd name="T57" fmla="*/ 42 h 42"/>
              <a:gd name="T58" fmla="*/ 32 w 37"/>
              <a:gd name="T59" fmla="*/ 38 h 42"/>
              <a:gd name="T60" fmla="*/ 31 w 37"/>
              <a:gd name="T61" fmla="*/ 38 h 42"/>
              <a:gd name="T62" fmla="*/ 29 w 37"/>
              <a:gd name="T63" fmla="*/ 37 h 42"/>
              <a:gd name="T64" fmla="*/ 29 w 37"/>
              <a:gd name="T65" fmla="*/ 32 h 42"/>
              <a:gd name="T66" fmla="*/ 26 w 37"/>
              <a:gd name="T67" fmla="*/ 36 h 42"/>
              <a:gd name="T68" fmla="*/ 23 w 37"/>
              <a:gd name="T69" fmla="*/ 38 h 42"/>
              <a:gd name="T70" fmla="*/ 20 w 37"/>
              <a:gd name="T71" fmla="*/ 38 h 42"/>
              <a:gd name="T72" fmla="*/ 24 w 37"/>
              <a:gd name="T73" fmla="*/ 33 h 42"/>
              <a:gd name="T74" fmla="*/ 23 w 37"/>
              <a:gd name="T75" fmla="*/ 35 h 42"/>
              <a:gd name="T76" fmla="*/ 20 w 37"/>
              <a:gd name="T77" fmla="*/ 35 h 42"/>
              <a:gd name="T78" fmla="*/ 18 w 37"/>
              <a:gd name="T79" fmla="*/ 35 h 42"/>
              <a:gd name="T80" fmla="*/ 19 w 37"/>
              <a:gd name="T81" fmla="*/ 32 h 42"/>
              <a:gd name="T82" fmla="*/ 17 w 37"/>
              <a:gd name="T83" fmla="*/ 33 h 42"/>
              <a:gd name="T84" fmla="*/ 14 w 37"/>
              <a:gd name="T85" fmla="*/ 35 h 42"/>
              <a:gd name="T86" fmla="*/ 10 w 37"/>
              <a:gd name="T87" fmla="*/ 35 h 42"/>
              <a:gd name="T88" fmla="*/ 6 w 37"/>
              <a:gd name="T89" fmla="*/ 33 h 42"/>
              <a:gd name="T90" fmla="*/ 3 w 37"/>
              <a:gd name="T91" fmla="*/ 35 h 42"/>
              <a:gd name="T92" fmla="*/ 3 w 37"/>
              <a:gd name="T93" fmla="*/ 28 h 42"/>
              <a:gd name="T94" fmla="*/ 5 w 37"/>
              <a:gd name="T95" fmla="*/ 27 h 42"/>
              <a:gd name="T96" fmla="*/ 3 w 37"/>
              <a:gd name="T97" fmla="*/ 24 h 42"/>
              <a:gd name="T98" fmla="*/ 4 w 37"/>
              <a:gd name="T99" fmla="*/ 24 h 42"/>
              <a:gd name="T100" fmla="*/ 6 w 37"/>
              <a:gd name="T101" fmla="*/ 22 h 42"/>
              <a:gd name="T102" fmla="*/ 8 w 37"/>
              <a:gd name="T103" fmla="*/ 22 h 42"/>
              <a:gd name="T104" fmla="*/ 9 w 37"/>
              <a:gd name="T105" fmla="*/ 18 h 42"/>
              <a:gd name="T106" fmla="*/ 9 w 37"/>
              <a:gd name="T107" fmla="*/ 13 h 42"/>
              <a:gd name="T108" fmla="*/ 12 w 37"/>
              <a:gd name="T109" fmla="*/ 8 h 42"/>
              <a:gd name="T110" fmla="*/ 14 w 37"/>
              <a:gd name="T111"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42">
                <a:moveTo>
                  <a:pt x="19" y="0"/>
                </a:moveTo>
                <a:lnTo>
                  <a:pt x="19" y="1"/>
                </a:lnTo>
                <a:lnTo>
                  <a:pt x="20" y="1"/>
                </a:lnTo>
                <a:lnTo>
                  <a:pt x="20" y="0"/>
                </a:lnTo>
                <a:lnTo>
                  <a:pt x="20" y="1"/>
                </a:lnTo>
                <a:lnTo>
                  <a:pt x="20" y="0"/>
                </a:lnTo>
                <a:lnTo>
                  <a:pt x="20" y="1"/>
                </a:lnTo>
                <a:lnTo>
                  <a:pt x="20" y="0"/>
                </a:lnTo>
                <a:lnTo>
                  <a:pt x="22" y="0"/>
                </a:lnTo>
                <a:lnTo>
                  <a:pt x="22" y="1"/>
                </a:lnTo>
                <a:lnTo>
                  <a:pt x="20" y="1"/>
                </a:lnTo>
                <a:lnTo>
                  <a:pt x="22" y="1"/>
                </a:lnTo>
                <a:lnTo>
                  <a:pt x="22" y="3"/>
                </a:lnTo>
                <a:lnTo>
                  <a:pt x="20" y="3"/>
                </a:lnTo>
                <a:lnTo>
                  <a:pt x="19" y="3"/>
                </a:lnTo>
                <a:lnTo>
                  <a:pt x="18" y="3"/>
                </a:lnTo>
                <a:lnTo>
                  <a:pt x="18" y="4"/>
                </a:lnTo>
                <a:lnTo>
                  <a:pt x="19" y="4"/>
                </a:lnTo>
                <a:lnTo>
                  <a:pt x="20" y="4"/>
                </a:lnTo>
                <a:lnTo>
                  <a:pt x="19" y="4"/>
                </a:lnTo>
                <a:lnTo>
                  <a:pt x="20" y="4"/>
                </a:lnTo>
                <a:lnTo>
                  <a:pt x="20" y="5"/>
                </a:lnTo>
                <a:lnTo>
                  <a:pt x="19" y="5"/>
                </a:lnTo>
                <a:lnTo>
                  <a:pt x="19" y="7"/>
                </a:lnTo>
                <a:lnTo>
                  <a:pt x="19" y="8"/>
                </a:lnTo>
                <a:lnTo>
                  <a:pt x="18" y="8"/>
                </a:lnTo>
                <a:lnTo>
                  <a:pt x="18" y="7"/>
                </a:lnTo>
                <a:lnTo>
                  <a:pt x="18" y="8"/>
                </a:lnTo>
                <a:lnTo>
                  <a:pt x="18" y="9"/>
                </a:lnTo>
                <a:lnTo>
                  <a:pt x="17" y="9"/>
                </a:lnTo>
                <a:lnTo>
                  <a:pt x="17" y="10"/>
                </a:lnTo>
                <a:lnTo>
                  <a:pt x="17" y="12"/>
                </a:lnTo>
                <a:lnTo>
                  <a:pt x="15" y="10"/>
                </a:lnTo>
                <a:lnTo>
                  <a:pt x="15" y="12"/>
                </a:lnTo>
                <a:lnTo>
                  <a:pt x="17" y="12"/>
                </a:lnTo>
                <a:lnTo>
                  <a:pt x="15" y="12"/>
                </a:lnTo>
                <a:lnTo>
                  <a:pt x="15" y="13"/>
                </a:lnTo>
                <a:lnTo>
                  <a:pt x="15" y="14"/>
                </a:lnTo>
                <a:lnTo>
                  <a:pt x="14" y="14"/>
                </a:lnTo>
                <a:lnTo>
                  <a:pt x="14" y="15"/>
                </a:lnTo>
                <a:lnTo>
                  <a:pt x="14" y="14"/>
                </a:lnTo>
                <a:lnTo>
                  <a:pt x="14" y="15"/>
                </a:lnTo>
                <a:lnTo>
                  <a:pt x="14" y="17"/>
                </a:lnTo>
                <a:lnTo>
                  <a:pt x="14" y="18"/>
                </a:lnTo>
                <a:lnTo>
                  <a:pt x="14" y="17"/>
                </a:lnTo>
                <a:lnTo>
                  <a:pt x="15" y="15"/>
                </a:lnTo>
                <a:lnTo>
                  <a:pt x="17" y="15"/>
                </a:lnTo>
                <a:lnTo>
                  <a:pt x="17" y="14"/>
                </a:lnTo>
                <a:lnTo>
                  <a:pt x="17" y="13"/>
                </a:lnTo>
                <a:lnTo>
                  <a:pt x="18" y="13"/>
                </a:lnTo>
                <a:lnTo>
                  <a:pt x="18" y="14"/>
                </a:lnTo>
                <a:lnTo>
                  <a:pt x="18" y="15"/>
                </a:lnTo>
                <a:lnTo>
                  <a:pt x="18" y="14"/>
                </a:lnTo>
                <a:lnTo>
                  <a:pt x="19" y="14"/>
                </a:lnTo>
                <a:lnTo>
                  <a:pt x="19" y="15"/>
                </a:lnTo>
                <a:lnTo>
                  <a:pt x="20" y="15"/>
                </a:lnTo>
                <a:lnTo>
                  <a:pt x="20" y="14"/>
                </a:lnTo>
                <a:lnTo>
                  <a:pt x="22" y="14"/>
                </a:lnTo>
                <a:lnTo>
                  <a:pt x="22" y="15"/>
                </a:lnTo>
                <a:lnTo>
                  <a:pt x="20" y="15"/>
                </a:lnTo>
                <a:lnTo>
                  <a:pt x="19" y="15"/>
                </a:lnTo>
                <a:lnTo>
                  <a:pt x="19" y="17"/>
                </a:lnTo>
                <a:lnTo>
                  <a:pt x="18" y="17"/>
                </a:lnTo>
                <a:lnTo>
                  <a:pt x="18" y="18"/>
                </a:lnTo>
                <a:lnTo>
                  <a:pt x="18" y="17"/>
                </a:lnTo>
                <a:lnTo>
                  <a:pt x="19" y="17"/>
                </a:lnTo>
                <a:lnTo>
                  <a:pt x="19" y="18"/>
                </a:lnTo>
                <a:lnTo>
                  <a:pt x="18" y="18"/>
                </a:lnTo>
                <a:lnTo>
                  <a:pt x="18" y="19"/>
                </a:lnTo>
                <a:lnTo>
                  <a:pt x="19" y="18"/>
                </a:lnTo>
                <a:lnTo>
                  <a:pt x="20" y="19"/>
                </a:lnTo>
                <a:lnTo>
                  <a:pt x="19" y="19"/>
                </a:lnTo>
                <a:lnTo>
                  <a:pt x="20" y="19"/>
                </a:lnTo>
                <a:lnTo>
                  <a:pt x="20" y="18"/>
                </a:lnTo>
                <a:lnTo>
                  <a:pt x="20" y="19"/>
                </a:lnTo>
                <a:lnTo>
                  <a:pt x="22" y="19"/>
                </a:lnTo>
                <a:lnTo>
                  <a:pt x="22" y="18"/>
                </a:lnTo>
                <a:lnTo>
                  <a:pt x="22" y="19"/>
                </a:lnTo>
                <a:lnTo>
                  <a:pt x="22" y="21"/>
                </a:lnTo>
                <a:lnTo>
                  <a:pt x="22" y="19"/>
                </a:lnTo>
                <a:lnTo>
                  <a:pt x="23" y="19"/>
                </a:lnTo>
                <a:lnTo>
                  <a:pt x="22" y="19"/>
                </a:lnTo>
                <a:lnTo>
                  <a:pt x="23" y="19"/>
                </a:lnTo>
                <a:lnTo>
                  <a:pt x="22" y="18"/>
                </a:lnTo>
                <a:lnTo>
                  <a:pt x="23" y="18"/>
                </a:lnTo>
                <a:lnTo>
                  <a:pt x="23" y="19"/>
                </a:lnTo>
                <a:lnTo>
                  <a:pt x="23" y="21"/>
                </a:lnTo>
                <a:lnTo>
                  <a:pt x="22" y="21"/>
                </a:lnTo>
                <a:lnTo>
                  <a:pt x="22" y="22"/>
                </a:lnTo>
                <a:lnTo>
                  <a:pt x="23" y="22"/>
                </a:lnTo>
                <a:lnTo>
                  <a:pt x="22" y="22"/>
                </a:lnTo>
                <a:lnTo>
                  <a:pt x="23" y="22"/>
                </a:lnTo>
                <a:lnTo>
                  <a:pt x="23" y="21"/>
                </a:lnTo>
                <a:lnTo>
                  <a:pt x="22" y="21"/>
                </a:lnTo>
                <a:lnTo>
                  <a:pt x="23" y="21"/>
                </a:lnTo>
                <a:lnTo>
                  <a:pt x="23" y="19"/>
                </a:lnTo>
                <a:lnTo>
                  <a:pt x="24" y="21"/>
                </a:lnTo>
                <a:lnTo>
                  <a:pt x="24" y="19"/>
                </a:lnTo>
                <a:lnTo>
                  <a:pt x="24" y="21"/>
                </a:lnTo>
                <a:lnTo>
                  <a:pt x="23" y="21"/>
                </a:lnTo>
                <a:lnTo>
                  <a:pt x="24" y="21"/>
                </a:lnTo>
                <a:lnTo>
                  <a:pt x="24" y="19"/>
                </a:lnTo>
                <a:lnTo>
                  <a:pt x="24" y="21"/>
                </a:lnTo>
                <a:lnTo>
                  <a:pt x="26" y="21"/>
                </a:lnTo>
                <a:lnTo>
                  <a:pt x="26" y="19"/>
                </a:lnTo>
                <a:lnTo>
                  <a:pt x="26" y="21"/>
                </a:lnTo>
                <a:lnTo>
                  <a:pt x="26" y="19"/>
                </a:lnTo>
                <a:lnTo>
                  <a:pt x="26" y="18"/>
                </a:lnTo>
                <a:lnTo>
                  <a:pt x="27" y="18"/>
                </a:lnTo>
                <a:lnTo>
                  <a:pt x="27" y="19"/>
                </a:lnTo>
                <a:lnTo>
                  <a:pt x="27" y="21"/>
                </a:lnTo>
                <a:lnTo>
                  <a:pt x="27" y="19"/>
                </a:lnTo>
                <a:lnTo>
                  <a:pt x="28" y="19"/>
                </a:lnTo>
                <a:lnTo>
                  <a:pt x="29" y="19"/>
                </a:lnTo>
                <a:lnTo>
                  <a:pt x="31" y="19"/>
                </a:lnTo>
                <a:lnTo>
                  <a:pt x="31" y="21"/>
                </a:lnTo>
                <a:lnTo>
                  <a:pt x="32" y="21"/>
                </a:lnTo>
                <a:lnTo>
                  <a:pt x="32" y="22"/>
                </a:lnTo>
                <a:lnTo>
                  <a:pt x="31" y="22"/>
                </a:lnTo>
                <a:lnTo>
                  <a:pt x="31" y="23"/>
                </a:lnTo>
                <a:lnTo>
                  <a:pt x="29" y="23"/>
                </a:lnTo>
                <a:lnTo>
                  <a:pt x="31" y="23"/>
                </a:lnTo>
                <a:lnTo>
                  <a:pt x="29" y="23"/>
                </a:lnTo>
                <a:lnTo>
                  <a:pt x="29" y="24"/>
                </a:lnTo>
                <a:lnTo>
                  <a:pt x="28" y="24"/>
                </a:lnTo>
                <a:lnTo>
                  <a:pt x="29" y="24"/>
                </a:lnTo>
                <a:lnTo>
                  <a:pt x="31" y="24"/>
                </a:lnTo>
                <a:lnTo>
                  <a:pt x="29" y="24"/>
                </a:lnTo>
                <a:lnTo>
                  <a:pt x="31" y="24"/>
                </a:lnTo>
                <a:lnTo>
                  <a:pt x="29" y="24"/>
                </a:lnTo>
                <a:lnTo>
                  <a:pt x="29" y="26"/>
                </a:lnTo>
                <a:lnTo>
                  <a:pt x="31" y="26"/>
                </a:lnTo>
                <a:lnTo>
                  <a:pt x="29" y="26"/>
                </a:lnTo>
                <a:lnTo>
                  <a:pt x="29" y="24"/>
                </a:lnTo>
                <a:lnTo>
                  <a:pt x="31" y="24"/>
                </a:lnTo>
                <a:lnTo>
                  <a:pt x="31" y="26"/>
                </a:lnTo>
                <a:lnTo>
                  <a:pt x="32" y="26"/>
                </a:lnTo>
                <a:lnTo>
                  <a:pt x="31" y="26"/>
                </a:lnTo>
                <a:lnTo>
                  <a:pt x="29" y="26"/>
                </a:lnTo>
                <a:lnTo>
                  <a:pt x="29" y="27"/>
                </a:lnTo>
                <a:lnTo>
                  <a:pt x="29" y="26"/>
                </a:lnTo>
                <a:lnTo>
                  <a:pt x="31" y="27"/>
                </a:lnTo>
                <a:lnTo>
                  <a:pt x="29" y="27"/>
                </a:lnTo>
                <a:lnTo>
                  <a:pt x="28" y="27"/>
                </a:lnTo>
                <a:lnTo>
                  <a:pt x="28" y="28"/>
                </a:lnTo>
                <a:lnTo>
                  <a:pt x="29" y="28"/>
                </a:lnTo>
                <a:lnTo>
                  <a:pt x="29" y="27"/>
                </a:lnTo>
                <a:lnTo>
                  <a:pt x="29" y="28"/>
                </a:lnTo>
                <a:lnTo>
                  <a:pt x="29" y="27"/>
                </a:lnTo>
                <a:lnTo>
                  <a:pt x="31" y="27"/>
                </a:lnTo>
                <a:lnTo>
                  <a:pt x="29" y="27"/>
                </a:lnTo>
                <a:lnTo>
                  <a:pt x="29" y="28"/>
                </a:lnTo>
                <a:lnTo>
                  <a:pt x="31" y="28"/>
                </a:lnTo>
                <a:lnTo>
                  <a:pt x="31" y="27"/>
                </a:lnTo>
                <a:lnTo>
                  <a:pt x="32" y="27"/>
                </a:lnTo>
                <a:lnTo>
                  <a:pt x="31" y="27"/>
                </a:lnTo>
                <a:lnTo>
                  <a:pt x="32" y="27"/>
                </a:lnTo>
                <a:lnTo>
                  <a:pt x="31" y="27"/>
                </a:lnTo>
                <a:lnTo>
                  <a:pt x="32" y="27"/>
                </a:lnTo>
                <a:lnTo>
                  <a:pt x="32" y="26"/>
                </a:lnTo>
                <a:lnTo>
                  <a:pt x="33" y="26"/>
                </a:lnTo>
                <a:lnTo>
                  <a:pt x="33" y="27"/>
                </a:lnTo>
                <a:lnTo>
                  <a:pt x="33" y="26"/>
                </a:lnTo>
                <a:lnTo>
                  <a:pt x="34" y="26"/>
                </a:lnTo>
                <a:lnTo>
                  <a:pt x="33" y="26"/>
                </a:lnTo>
                <a:lnTo>
                  <a:pt x="34" y="26"/>
                </a:lnTo>
                <a:lnTo>
                  <a:pt x="34" y="27"/>
                </a:lnTo>
                <a:lnTo>
                  <a:pt x="34" y="28"/>
                </a:lnTo>
                <a:lnTo>
                  <a:pt x="33" y="28"/>
                </a:lnTo>
                <a:lnTo>
                  <a:pt x="32" y="28"/>
                </a:lnTo>
                <a:lnTo>
                  <a:pt x="32" y="29"/>
                </a:lnTo>
                <a:lnTo>
                  <a:pt x="31" y="29"/>
                </a:lnTo>
                <a:lnTo>
                  <a:pt x="29" y="29"/>
                </a:lnTo>
                <a:lnTo>
                  <a:pt x="29" y="31"/>
                </a:lnTo>
                <a:lnTo>
                  <a:pt x="31" y="31"/>
                </a:lnTo>
                <a:lnTo>
                  <a:pt x="29" y="31"/>
                </a:lnTo>
                <a:lnTo>
                  <a:pt x="31" y="31"/>
                </a:lnTo>
                <a:lnTo>
                  <a:pt x="32" y="31"/>
                </a:lnTo>
                <a:lnTo>
                  <a:pt x="31" y="31"/>
                </a:lnTo>
                <a:lnTo>
                  <a:pt x="31" y="32"/>
                </a:lnTo>
                <a:lnTo>
                  <a:pt x="31" y="33"/>
                </a:lnTo>
                <a:lnTo>
                  <a:pt x="31" y="32"/>
                </a:lnTo>
                <a:lnTo>
                  <a:pt x="29" y="32"/>
                </a:lnTo>
                <a:lnTo>
                  <a:pt x="31" y="32"/>
                </a:lnTo>
                <a:lnTo>
                  <a:pt x="31" y="33"/>
                </a:lnTo>
                <a:lnTo>
                  <a:pt x="31" y="35"/>
                </a:lnTo>
                <a:lnTo>
                  <a:pt x="31" y="33"/>
                </a:lnTo>
                <a:lnTo>
                  <a:pt x="31" y="35"/>
                </a:lnTo>
                <a:lnTo>
                  <a:pt x="32" y="35"/>
                </a:lnTo>
                <a:lnTo>
                  <a:pt x="32" y="33"/>
                </a:lnTo>
                <a:lnTo>
                  <a:pt x="32" y="35"/>
                </a:lnTo>
                <a:lnTo>
                  <a:pt x="32" y="33"/>
                </a:lnTo>
                <a:lnTo>
                  <a:pt x="32" y="32"/>
                </a:lnTo>
                <a:lnTo>
                  <a:pt x="33" y="32"/>
                </a:lnTo>
                <a:lnTo>
                  <a:pt x="33" y="31"/>
                </a:lnTo>
                <a:lnTo>
                  <a:pt x="34" y="31"/>
                </a:lnTo>
                <a:lnTo>
                  <a:pt x="34" y="29"/>
                </a:lnTo>
                <a:lnTo>
                  <a:pt x="36" y="29"/>
                </a:lnTo>
                <a:lnTo>
                  <a:pt x="36" y="31"/>
                </a:lnTo>
                <a:lnTo>
                  <a:pt x="34" y="31"/>
                </a:lnTo>
                <a:lnTo>
                  <a:pt x="34" y="32"/>
                </a:lnTo>
                <a:lnTo>
                  <a:pt x="34" y="33"/>
                </a:lnTo>
                <a:lnTo>
                  <a:pt x="33" y="33"/>
                </a:lnTo>
                <a:lnTo>
                  <a:pt x="34" y="33"/>
                </a:lnTo>
                <a:lnTo>
                  <a:pt x="33" y="33"/>
                </a:lnTo>
                <a:lnTo>
                  <a:pt x="34" y="33"/>
                </a:lnTo>
                <a:lnTo>
                  <a:pt x="33" y="33"/>
                </a:lnTo>
                <a:lnTo>
                  <a:pt x="33" y="35"/>
                </a:lnTo>
                <a:lnTo>
                  <a:pt x="34" y="35"/>
                </a:lnTo>
                <a:lnTo>
                  <a:pt x="33" y="36"/>
                </a:lnTo>
                <a:lnTo>
                  <a:pt x="34" y="36"/>
                </a:lnTo>
                <a:lnTo>
                  <a:pt x="34" y="35"/>
                </a:lnTo>
                <a:lnTo>
                  <a:pt x="36" y="35"/>
                </a:lnTo>
                <a:lnTo>
                  <a:pt x="36" y="33"/>
                </a:lnTo>
                <a:lnTo>
                  <a:pt x="36" y="32"/>
                </a:lnTo>
                <a:lnTo>
                  <a:pt x="36" y="33"/>
                </a:lnTo>
                <a:lnTo>
                  <a:pt x="37" y="33"/>
                </a:lnTo>
                <a:lnTo>
                  <a:pt x="37" y="35"/>
                </a:lnTo>
                <a:lnTo>
                  <a:pt x="37" y="36"/>
                </a:lnTo>
                <a:lnTo>
                  <a:pt x="36" y="36"/>
                </a:lnTo>
                <a:lnTo>
                  <a:pt x="36" y="37"/>
                </a:lnTo>
                <a:lnTo>
                  <a:pt x="36" y="38"/>
                </a:lnTo>
                <a:lnTo>
                  <a:pt x="34" y="38"/>
                </a:lnTo>
                <a:lnTo>
                  <a:pt x="36" y="38"/>
                </a:lnTo>
                <a:lnTo>
                  <a:pt x="36" y="40"/>
                </a:lnTo>
                <a:lnTo>
                  <a:pt x="34" y="40"/>
                </a:lnTo>
                <a:lnTo>
                  <a:pt x="34" y="41"/>
                </a:lnTo>
                <a:lnTo>
                  <a:pt x="34" y="42"/>
                </a:lnTo>
                <a:lnTo>
                  <a:pt x="33" y="42"/>
                </a:lnTo>
                <a:lnTo>
                  <a:pt x="33" y="41"/>
                </a:lnTo>
                <a:lnTo>
                  <a:pt x="32" y="41"/>
                </a:lnTo>
                <a:lnTo>
                  <a:pt x="32" y="42"/>
                </a:lnTo>
                <a:lnTo>
                  <a:pt x="31" y="41"/>
                </a:lnTo>
                <a:lnTo>
                  <a:pt x="32" y="41"/>
                </a:lnTo>
                <a:lnTo>
                  <a:pt x="32" y="40"/>
                </a:lnTo>
                <a:lnTo>
                  <a:pt x="32" y="41"/>
                </a:lnTo>
                <a:lnTo>
                  <a:pt x="31" y="41"/>
                </a:lnTo>
                <a:lnTo>
                  <a:pt x="31" y="40"/>
                </a:lnTo>
                <a:lnTo>
                  <a:pt x="32" y="40"/>
                </a:lnTo>
                <a:lnTo>
                  <a:pt x="32" y="38"/>
                </a:lnTo>
                <a:lnTo>
                  <a:pt x="31" y="40"/>
                </a:lnTo>
                <a:lnTo>
                  <a:pt x="32" y="38"/>
                </a:lnTo>
                <a:lnTo>
                  <a:pt x="32" y="37"/>
                </a:lnTo>
                <a:lnTo>
                  <a:pt x="32" y="38"/>
                </a:lnTo>
                <a:lnTo>
                  <a:pt x="31" y="38"/>
                </a:lnTo>
                <a:lnTo>
                  <a:pt x="32" y="37"/>
                </a:lnTo>
                <a:lnTo>
                  <a:pt x="31" y="37"/>
                </a:lnTo>
                <a:lnTo>
                  <a:pt x="31" y="38"/>
                </a:lnTo>
                <a:lnTo>
                  <a:pt x="31" y="40"/>
                </a:lnTo>
                <a:lnTo>
                  <a:pt x="29" y="40"/>
                </a:lnTo>
                <a:lnTo>
                  <a:pt x="29" y="41"/>
                </a:lnTo>
                <a:lnTo>
                  <a:pt x="28" y="41"/>
                </a:lnTo>
                <a:lnTo>
                  <a:pt x="28" y="40"/>
                </a:lnTo>
                <a:lnTo>
                  <a:pt x="28" y="38"/>
                </a:lnTo>
                <a:lnTo>
                  <a:pt x="29" y="38"/>
                </a:lnTo>
                <a:lnTo>
                  <a:pt x="29" y="37"/>
                </a:lnTo>
                <a:lnTo>
                  <a:pt x="29" y="36"/>
                </a:lnTo>
                <a:lnTo>
                  <a:pt x="29" y="37"/>
                </a:lnTo>
                <a:lnTo>
                  <a:pt x="29" y="36"/>
                </a:lnTo>
                <a:lnTo>
                  <a:pt x="31" y="36"/>
                </a:lnTo>
                <a:lnTo>
                  <a:pt x="29" y="36"/>
                </a:lnTo>
                <a:lnTo>
                  <a:pt x="29" y="35"/>
                </a:lnTo>
                <a:lnTo>
                  <a:pt x="29" y="33"/>
                </a:lnTo>
                <a:lnTo>
                  <a:pt x="29" y="32"/>
                </a:lnTo>
                <a:lnTo>
                  <a:pt x="28" y="32"/>
                </a:lnTo>
                <a:lnTo>
                  <a:pt x="28" y="33"/>
                </a:lnTo>
                <a:lnTo>
                  <a:pt x="27" y="35"/>
                </a:lnTo>
                <a:lnTo>
                  <a:pt x="27" y="36"/>
                </a:lnTo>
                <a:lnTo>
                  <a:pt x="26" y="36"/>
                </a:lnTo>
                <a:lnTo>
                  <a:pt x="27" y="35"/>
                </a:lnTo>
                <a:lnTo>
                  <a:pt x="27" y="36"/>
                </a:lnTo>
                <a:lnTo>
                  <a:pt x="26" y="36"/>
                </a:lnTo>
                <a:lnTo>
                  <a:pt x="24" y="36"/>
                </a:lnTo>
                <a:lnTo>
                  <a:pt x="26" y="36"/>
                </a:lnTo>
                <a:lnTo>
                  <a:pt x="24" y="36"/>
                </a:lnTo>
                <a:lnTo>
                  <a:pt x="24" y="37"/>
                </a:lnTo>
                <a:lnTo>
                  <a:pt x="23" y="37"/>
                </a:lnTo>
                <a:lnTo>
                  <a:pt x="24" y="37"/>
                </a:lnTo>
                <a:lnTo>
                  <a:pt x="23" y="37"/>
                </a:lnTo>
                <a:lnTo>
                  <a:pt x="23" y="38"/>
                </a:lnTo>
                <a:lnTo>
                  <a:pt x="23" y="40"/>
                </a:lnTo>
                <a:lnTo>
                  <a:pt x="22" y="40"/>
                </a:lnTo>
                <a:lnTo>
                  <a:pt x="20" y="40"/>
                </a:lnTo>
                <a:lnTo>
                  <a:pt x="19" y="40"/>
                </a:lnTo>
                <a:lnTo>
                  <a:pt x="18" y="40"/>
                </a:lnTo>
                <a:lnTo>
                  <a:pt x="19" y="40"/>
                </a:lnTo>
                <a:lnTo>
                  <a:pt x="19" y="38"/>
                </a:lnTo>
                <a:lnTo>
                  <a:pt x="20" y="38"/>
                </a:lnTo>
                <a:lnTo>
                  <a:pt x="22" y="38"/>
                </a:lnTo>
                <a:lnTo>
                  <a:pt x="22" y="37"/>
                </a:lnTo>
                <a:lnTo>
                  <a:pt x="22" y="36"/>
                </a:lnTo>
                <a:lnTo>
                  <a:pt x="23" y="36"/>
                </a:lnTo>
                <a:lnTo>
                  <a:pt x="23" y="35"/>
                </a:lnTo>
                <a:lnTo>
                  <a:pt x="24" y="35"/>
                </a:lnTo>
                <a:lnTo>
                  <a:pt x="26" y="33"/>
                </a:lnTo>
                <a:lnTo>
                  <a:pt x="24" y="33"/>
                </a:lnTo>
                <a:lnTo>
                  <a:pt x="24" y="35"/>
                </a:lnTo>
                <a:lnTo>
                  <a:pt x="23" y="35"/>
                </a:lnTo>
                <a:lnTo>
                  <a:pt x="23" y="33"/>
                </a:lnTo>
                <a:lnTo>
                  <a:pt x="24" y="33"/>
                </a:lnTo>
                <a:lnTo>
                  <a:pt x="24" y="32"/>
                </a:lnTo>
                <a:lnTo>
                  <a:pt x="24" y="33"/>
                </a:lnTo>
                <a:lnTo>
                  <a:pt x="23" y="33"/>
                </a:lnTo>
                <a:lnTo>
                  <a:pt x="23" y="35"/>
                </a:lnTo>
                <a:lnTo>
                  <a:pt x="23" y="33"/>
                </a:lnTo>
                <a:lnTo>
                  <a:pt x="22" y="33"/>
                </a:lnTo>
                <a:lnTo>
                  <a:pt x="22" y="35"/>
                </a:lnTo>
                <a:lnTo>
                  <a:pt x="22" y="33"/>
                </a:lnTo>
                <a:lnTo>
                  <a:pt x="22" y="35"/>
                </a:lnTo>
                <a:lnTo>
                  <a:pt x="22" y="36"/>
                </a:lnTo>
                <a:lnTo>
                  <a:pt x="20" y="36"/>
                </a:lnTo>
                <a:lnTo>
                  <a:pt x="20" y="35"/>
                </a:lnTo>
                <a:lnTo>
                  <a:pt x="20" y="36"/>
                </a:lnTo>
                <a:lnTo>
                  <a:pt x="19" y="36"/>
                </a:lnTo>
                <a:lnTo>
                  <a:pt x="19" y="35"/>
                </a:lnTo>
                <a:lnTo>
                  <a:pt x="19" y="36"/>
                </a:lnTo>
                <a:lnTo>
                  <a:pt x="19" y="35"/>
                </a:lnTo>
                <a:lnTo>
                  <a:pt x="19" y="36"/>
                </a:lnTo>
                <a:lnTo>
                  <a:pt x="19" y="35"/>
                </a:lnTo>
                <a:lnTo>
                  <a:pt x="18" y="35"/>
                </a:lnTo>
                <a:lnTo>
                  <a:pt x="18" y="36"/>
                </a:lnTo>
                <a:lnTo>
                  <a:pt x="18" y="35"/>
                </a:lnTo>
                <a:lnTo>
                  <a:pt x="19" y="35"/>
                </a:lnTo>
                <a:lnTo>
                  <a:pt x="19" y="33"/>
                </a:lnTo>
                <a:lnTo>
                  <a:pt x="20" y="33"/>
                </a:lnTo>
                <a:lnTo>
                  <a:pt x="19" y="35"/>
                </a:lnTo>
                <a:lnTo>
                  <a:pt x="19" y="33"/>
                </a:lnTo>
                <a:lnTo>
                  <a:pt x="19" y="32"/>
                </a:lnTo>
                <a:lnTo>
                  <a:pt x="20" y="32"/>
                </a:lnTo>
                <a:lnTo>
                  <a:pt x="19" y="31"/>
                </a:lnTo>
                <a:lnTo>
                  <a:pt x="19" y="32"/>
                </a:lnTo>
                <a:lnTo>
                  <a:pt x="19" y="33"/>
                </a:lnTo>
                <a:lnTo>
                  <a:pt x="18" y="33"/>
                </a:lnTo>
                <a:lnTo>
                  <a:pt x="18" y="32"/>
                </a:lnTo>
                <a:lnTo>
                  <a:pt x="18" y="33"/>
                </a:lnTo>
                <a:lnTo>
                  <a:pt x="17" y="33"/>
                </a:lnTo>
                <a:lnTo>
                  <a:pt x="17" y="35"/>
                </a:lnTo>
                <a:lnTo>
                  <a:pt x="15" y="35"/>
                </a:lnTo>
                <a:lnTo>
                  <a:pt x="15" y="33"/>
                </a:lnTo>
                <a:lnTo>
                  <a:pt x="14" y="35"/>
                </a:lnTo>
                <a:lnTo>
                  <a:pt x="15" y="35"/>
                </a:lnTo>
                <a:lnTo>
                  <a:pt x="14" y="35"/>
                </a:lnTo>
                <a:lnTo>
                  <a:pt x="14" y="33"/>
                </a:lnTo>
                <a:lnTo>
                  <a:pt x="14" y="35"/>
                </a:lnTo>
                <a:lnTo>
                  <a:pt x="13" y="35"/>
                </a:lnTo>
                <a:lnTo>
                  <a:pt x="12" y="35"/>
                </a:lnTo>
                <a:lnTo>
                  <a:pt x="13" y="35"/>
                </a:lnTo>
                <a:lnTo>
                  <a:pt x="12" y="33"/>
                </a:lnTo>
                <a:lnTo>
                  <a:pt x="12" y="35"/>
                </a:lnTo>
                <a:lnTo>
                  <a:pt x="12" y="33"/>
                </a:lnTo>
                <a:lnTo>
                  <a:pt x="10" y="33"/>
                </a:lnTo>
                <a:lnTo>
                  <a:pt x="10" y="35"/>
                </a:lnTo>
                <a:lnTo>
                  <a:pt x="9" y="35"/>
                </a:lnTo>
                <a:lnTo>
                  <a:pt x="9" y="33"/>
                </a:lnTo>
                <a:lnTo>
                  <a:pt x="9" y="35"/>
                </a:lnTo>
                <a:lnTo>
                  <a:pt x="9" y="33"/>
                </a:lnTo>
                <a:lnTo>
                  <a:pt x="8" y="33"/>
                </a:lnTo>
                <a:lnTo>
                  <a:pt x="6" y="33"/>
                </a:lnTo>
                <a:lnTo>
                  <a:pt x="8" y="33"/>
                </a:lnTo>
                <a:lnTo>
                  <a:pt x="6" y="33"/>
                </a:lnTo>
                <a:lnTo>
                  <a:pt x="5" y="33"/>
                </a:lnTo>
                <a:lnTo>
                  <a:pt x="6" y="33"/>
                </a:lnTo>
                <a:lnTo>
                  <a:pt x="5" y="33"/>
                </a:lnTo>
                <a:lnTo>
                  <a:pt x="4" y="33"/>
                </a:lnTo>
                <a:lnTo>
                  <a:pt x="4" y="35"/>
                </a:lnTo>
                <a:lnTo>
                  <a:pt x="4" y="33"/>
                </a:lnTo>
                <a:lnTo>
                  <a:pt x="4" y="35"/>
                </a:lnTo>
                <a:lnTo>
                  <a:pt x="3" y="35"/>
                </a:lnTo>
                <a:lnTo>
                  <a:pt x="1" y="35"/>
                </a:lnTo>
                <a:lnTo>
                  <a:pt x="0" y="35"/>
                </a:lnTo>
                <a:lnTo>
                  <a:pt x="0" y="33"/>
                </a:lnTo>
                <a:lnTo>
                  <a:pt x="0" y="32"/>
                </a:lnTo>
                <a:lnTo>
                  <a:pt x="0" y="31"/>
                </a:lnTo>
                <a:lnTo>
                  <a:pt x="1" y="31"/>
                </a:lnTo>
                <a:lnTo>
                  <a:pt x="3" y="29"/>
                </a:lnTo>
                <a:lnTo>
                  <a:pt x="3" y="28"/>
                </a:lnTo>
                <a:lnTo>
                  <a:pt x="4" y="28"/>
                </a:lnTo>
                <a:lnTo>
                  <a:pt x="4" y="27"/>
                </a:lnTo>
                <a:lnTo>
                  <a:pt x="5" y="27"/>
                </a:lnTo>
                <a:lnTo>
                  <a:pt x="4" y="27"/>
                </a:lnTo>
                <a:lnTo>
                  <a:pt x="4" y="28"/>
                </a:lnTo>
                <a:lnTo>
                  <a:pt x="5" y="27"/>
                </a:lnTo>
                <a:lnTo>
                  <a:pt x="6" y="27"/>
                </a:lnTo>
                <a:lnTo>
                  <a:pt x="5" y="27"/>
                </a:lnTo>
                <a:lnTo>
                  <a:pt x="4" y="27"/>
                </a:lnTo>
                <a:lnTo>
                  <a:pt x="3" y="27"/>
                </a:lnTo>
                <a:lnTo>
                  <a:pt x="1" y="27"/>
                </a:lnTo>
                <a:lnTo>
                  <a:pt x="0" y="27"/>
                </a:lnTo>
                <a:lnTo>
                  <a:pt x="1" y="27"/>
                </a:lnTo>
                <a:lnTo>
                  <a:pt x="1" y="26"/>
                </a:lnTo>
                <a:lnTo>
                  <a:pt x="3" y="26"/>
                </a:lnTo>
                <a:lnTo>
                  <a:pt x="3" y="24"/>
                </a:lnTo>
                <a:lnTo>
                  <a:pt x="4" y="24"/>
                </a:lnTo>
                <a:lnTo>
                  <a:pt x="3" y="24"/>
                </a:lnTo>
                <a:lnTo>
                  <a:pt x="3" y="26"/>
                </a:lnTo>
                <a:lnTo>
                  <a:pt x="3" y="27"/>
                </a:lnTo>
                <a:lnTo>
                  <a:pt x="3" y="26"/>
                </a:lnTo>
                <a:lnTo>
                  <a:pt x="4" y="27"/>
                </a:lnTo>
                <a:lnTo>
                  <a:pt x="4" y="26"/>
                </a:lnTo>
                <a:lnTo>
                  <a:pt x="4" y="24"/>
                </a:lnTo>
                <a:lnTo>
                  <a:pt x="5" y="24"/>
                </a:lnTo>
                <a:lnTo>
                  <a:pt x="5" y="23"/>
                </a:lnTo>
                <a:lnTo>
                  <a:pt x="5" y="22"/>
                </a:lnTo>
                <a:lnTo>
                  <a:pt x="6" y="22"/>
                </a:lnTo>
                <a:lnTo>
                  <a:pt x="6" y="23"/>
                </a:lnTo>
                <a:lnTo>
                  <a:pt x="8" y="23"/>
                </a:lnTo>
                <a:lnTo>
                  <a:pt x="6" y="23"/>
                </a:lnTo>
                <a:lnTo>
                  <a:pt x="6" y="22"/>
                </a:lnTo>
                <a:lnTo>
                  <a:pt x="8" y="22"/>
                </a:lnTo>
                <a:lnTo>
                  <a:pt x="8" y="21"/>
                </a:lnTo>
                <a:lnTo>
                  <a:pt x="8" y="22"/>
                </a:lnTo>
                <a:lnTo>
                  <a:pt x="8" y="21"/>
                </a:lnTo>
                <a:lnTo>
                  <a:pt x="8" y="22"/>
                </a:lnTo>
                <a:lnTo>
                  <a:pt x="6" y="22"/>
                </a:lnTo>
                <a:lnTo>
                  <a:pt x="6" y="21"/>
                </a:lnTo>
                <a:lnTo>
                  <a:pt x="8" y="22"/>
                </a:lnTo>
                <a:lnTo>
                  <a:pt x="8" y="21"/>
                </a:lnTo>
                <a:lnTo>
                  <a:pt x="6" y="21"/>
                </a:lnTo>
                <a:lnTo>
                  <a:pt x="6" y="19"/>
                </a:lnTo>
                <a:lnTo>
                  <a:pt x="6" y="18"/>
                </a:lnTo>
                <a:lnTo>
                  <a:pt x="8" y="18"/>
                </a:lnTo>
                <a:lnTo>
                  <a:pt x="8" y="19"/>
                </a:lnTo>
                <a:lnTo>
                  <a:pt x="8" y="18"/>
                </a:lnTo>
                <a:lnTo>
                  <a:pt x="9" y="18"/>
                </a:lnTo>
                <a:lnTo>
                  <a:pt x="9" y="19"/>
                </a:lnTo>
                <a:lnTo>
                  <a:pt x="9" y="18"/>
                </a:lnTo>
                <a:lnTo>
                  <a:pt x="8" y="18"/>
                </a:lnTo>
                <a:lnTo>
                  <a:pt x="8" y="17"/>
                </a:lnTo>
                <a:lnTo>
                  <a:pt x="8" y="15"/>
                </a:lnTo>
                <a:lnTo>
                  <a:pt x="9" y="15"/>
                </a:lnTo>
                <a:lnTo>
                  <a:pt x="9" y="14"/>
                </a:lnTo>
                <a:lnTo>
                  <a:pt x="9" y="13"/>
                </a:lnTo>
                <a:lnTo>
                  <a:pt x="10" y="13"/>
                </a:lnTo>
                <a:lnTo>
                  <a:pt x="10" y="12"/>
                </a:lnTo>
                <a:lnTo>
                  <a:pt x="10" y="10"/>
                </a:lnTo>
                <a:lnTo>
                  <a:pt x="10" y="9"/>
                </a:lnTo>
                <a:lnTo>
                  <a:pt x="12" y="9"/>
                </a:lnTo>
                <a:lnTo>
                  <a:pt x="12" y="8"/>
                </a:lnTo>
                <a:lnTo>
                  <a:pt x="10" y="8"/>
                </a:lnTo>
                <a:lnTo>
                  <a:pt x="12" y="8"/>
                </a:lnTo>
                <a:lnTo>
                  <a:pt x="13" y="8"/>
                </a:lnTo>
                <a:lnTo>
                  <a:pt x="13" y="7"/>
                </a:lnTo>
                <a:lnTo>
                  <a:pt x="13" y="5"/>
                </a:lnTo>
                <a:lnTo>
                  <a:pt x="14" y="5"/>
                </a:lnTo>
                <a:lnTo>
                  <a:pt x="13" y="5"/>
                </a:lnTo>
                <a:lnTo>
                  <a:pt x="14" y="5"/>
                </a:lnTo>
                <a:lnTo>
                  <a:pt x="14" y="4"/>
                </a:lnTo>
                <a:lnTo>
                  <a:pt x="14" y="3"/>
                </a:lnTo>
                <a:lnTo>
                  <a:pt x="15" y="3"/>
                </a:lnTo>
                <a:lnTo>
                  <a:pt x="17" y="1"/>
                </a:lnTo>
                <a:lnTo>
                  <a:pt x="18" y="1"/>
                </a:lnTo>
                <a:lnTo>
                  <a:pt x="18" y="0"/>
                </a:lnTo>
                <a:lnTo>
                  <a:pt x="1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8" name="Freeform 259"/>
          <p:cNvSpPr>
            <a:spLocks/>
          </p:cNvSpPr>
          <p:nvPr/>
        </p:nvSpPr>
        <p:spPr bwMode="auto">
          <a:xfrm>
            <a:off x="3303588" y="3567329"/>
            <a:ext cx="1588" cy="6350"/>
          </a:xfrm>
          <a:custGeom>
            <a:avLst/>
            <a:gdLst>
              <a:gd name="T0" fmla="*/ 1 w 1"/>
              <a:gd name="T1" fmla="*/ 2 h 4"/>
              <a:gd name="T2" fmla="*/ 1 w 1"/>
              <a:gd name="T3" fmla="*/ 4 h 4"/>
              <a:gd name="T4" fmla="*/ 1 w 1"/>
              <a:gd name="T5" fmla="*/ 2 h 4"/>
              <a:gd name="T6" fmla="*/ 0 w 1"/>
              <a:gd name="T7" fmla="*/ 2 h 4"/>
              <a:gd name="T8" fmla="*/ 0 w 1"/>
              <a:gd name="T9" fmla="*/ 1 h 4"/>
              <a:gd name="T10" fmla="*/ 1 w 1"/>
              <a:gd name="T11" fmla="*/ 1 h 4"/>
              <a:gd name="T12" fmla="*/ 1 w 1"/>
              <a:gd name="T13" fmla="*/ 0 h 4"/>
              <a:gd name="T14" fmla="*/ 1 w 1"/>
              <a:gd name="T15" fmla="*/ 1 h 4"/>
              <a:gd name="T16" fmla="*/ 1 w 1"/>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2"/>
                </a:moveTo>
                <a:lnTo>
                  <a:pt x="1" y="4"/>
                </a:lnTo>
                <a:lnTo>
                  <a:pt x="1" y="2"/>
                </a:lnTo>
                <a:lnTo>
                  <a:pt x="0" y="2"/>
                </a:lnTo>
                <a:lnTo>
                  <a:pt x="0" y="1"/>
                </a:lnTo>
                <a:lnTo>
                  <a:pt x="1" y="1"/>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9" name="Freeform 260"/>
          <p:cNvSpPr>
            <a:spLocks/>
          </p:cNvSpPr>
          <p:nvPr/>
        </p:nvSpPr>
        <p:spPr bwMode="auto">
          <a:xfrm>
            <a:off x="3932238" y="3562567"/>
            <a:ext cx="1588" cy="317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0" name="Freeform 261"/>
          <p:cNvSpPr>
            <a:spLocks/>
          </p:cNvSpPr>
          <p:nvPr/>
        </p:nvSpPr>
        <p:spPr bwMode="auto">
          <a:xfrm>
            <a:off x="3303588" y="3562567"/>
            <a:ext cx="1588" cy="4763"/>
          </a:xfrm>
          <a:custGeom>
            <a:avLst/>
            <a:gdLst>
              <a:gd name="T0" fmla="*/ 1 w 1"/>
              <a:gd name="T1" fmla="*/ 0 h 3"/>
              <a:gd name="T2" fmla="*/ 1 w 1"/>
              <a:gd name="T3" fmla="*/ 2 h 3"/>
              <a:gd name="T4" fmla="*/ 1 w 1"/>
              <a:gd name="T5" fmla="*/ 3 h 3"/>
              <a:gd name="T6" fmla="*/ 0 w 1"/>
              <a:gd name="T7" fmla="*/ 3 h 3"/>
              <a:gd name="T8" fmla="*/ 0 w 1"/>
              <a:gd name="T9" fmla="*/ 2 h 3"/>
              <a:gd name="T10" fmla="*/ 0 w 1"/>
              <a:gd name="T11" fmla="*/ 3 h 3"/>
              <a:gd name="T12" fmla="*/ 0 w 1"/>
              <a:gd name="T13" fmla="*/ 2 h 3"/>
              <a:gd name="T14" fmla="*/ 0 w 1"/>
              <a:gd name="T15" fmla="*/ 0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lnTo>
                  <a:pt x="1" y="2"/>
                </a:lnTo>
                <a:lnTo>
                  <a:pt x="1" y="3"/>
                </a:lnTo>
                <a:lnTo>
                  <a:pt x="0" y="3"/>
                </a:lnTo>
                <a:lnTo>
                  <a:pt x="0" y="2"/>
                </a:lnTo>
                <a:lnTo>
                  <a:pt x="0" y="3"/>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1" name="Freeform 262"/>
          <p:cNvSpPr>
            <a:spLocks/>
          </p:cNvSpPr>
          <p:nvPr/>
        </p:nvSpPr>
        <p:spPr bwMode="auto">
          <a:xfrm>
            <a:off x="3721100" y="3562567"/>
            <a:ext cx="4763" cy="3175"/>
          </a:xfrm>
          <a:custGeom>
            <a:avLst/>
            <a:gdLst>
              <a:gd name="T0" fmla="*/ 3 w 3"/>
              <a:gd name="T1" fmla="*/ 0 h 2"/>
              <a:gd name="T2" fmla="*/ 3 w 3"/>
              <a:gd name="T3" fmla="*/ 2 h 2"/>
              <a:gd name="T4" fmla="*/ 2 w 3"/>
              <a:gd name="T5" fmla="*/ 2 h 2"/>
              <a:gd name="T6" fmla="*/ 0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2"/>
                </a:lnTo>
                <a:lnTo>
                  <a:pt x="2" y="2"/>
                </a:lnTo>
                <a:lnTo>
                  <a:pt x="0" y="2"/>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2" name="Freeform 263"/>
          <p:cNvSpPr>
            <a:spLocks/>
          </p:cNvSpPr>
          <p:nvPr/>
        </p:nvSpPr>
        <p:spPr bwMode="auto">
          <a:xfrm>
            <a:off x="3278188" y="3560979"/>
            <a:ext cx="0" cy="4763"/>
          </a:xfrm>
          <a:custGeom>
            <a:avLst/>
            <a:gdLst>
              <a:gd name="T0" fmla="*/ 1 h 3"/>
              <a:gd name="T1" fmla="*/ 3 h 3"/>
              <a:gd name="T2" fmla="*/ 1 h 3"/>
              <a:gd name="T3" fmla="*/ 0 h 3"/>
              <a:gd name="T4" fmla="*/ 1 h 3"/>
            </a:gdLst>
            <a:ahLst/>
            <a:cxnLst>
              <a:cxn ang="0">
                <a:pos x="0" y="T0"/>
              </a:cxn>
              <a:cxn ang="0">
                <a:pos x="0" y="T1"/>
              </a:cxn>
              <a:cxn ang="0">
                <a:pos x="0" y="T2"/>
              </a:cxn>
              <a:cxn ang="0">
                <a:pos x="0" y="T3"/>
              </a:cxn>
              <a:cxn ang="0">
                <a:pos x="0" y="T4"/>
              </a:cxn>
            </a:cxnLst>
            <a:rect l="0" t="0" r="r" b="b"/>
            <a:pathLst>
              <a:path h="3">
                <a:moveTo>
                  <a:pt x="0" y="1"/>
                </a:move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3" name="Freeform 264"/>
          <p:cNvSpPr>
            <a:spLocks/>
          </p:cNvSpPr>
          <p:nvPr/>
        </p:nvSpPr>
        <p:spPr bwMode="auto">
          <a:xfrm>
            <a:off x="3303588" y="3560979"/>
            <a:ext cx="1588" cy="1588"/>
          </a:xfrm>
          <a:custGeom>
            <a:avLst/>
            <a:gdLst>
              <a:gd name="T0" fmla="*/ 1 w 1"/>
              <a:gd name="T1" fmla="*/ 0 h 1"/>
              <a:gd name="T2" fmla="*/ 1 w 1"/>
              <a:gd name="T3" fmla="*/ 1 h 1"/>
              <a:gd name="T4" fmla="*/ 0 w 1"/>
              <a:gd name="T5" fmla="*/ 1 h 1"/>
              <a:gd name="T6" fmla="*/ 0 w 1"/>
              <a:gd name="T7" fmla="*/ 0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lnTo>
                  <a:pt x="1" y="1"/>
                </a:lnTo>
                <a:lnTo>
                  <a:pt x="0" y="1"/>
                </a:lnTo>
                <a:lnTo>
                  <a:pt x="0"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4" name="Freeform 265"/>
          <p:cNvSpPr>
            <a:spLocks/>
          </p:cNvSpPr>
          <p:nvPr/>
        </p:nvSpPr>
        <p:spPr bwMode="auto">
          <a:xfrm>
            <a:off x="3303588" y="35609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5" name="Freeform 266"/>
          <p:cNvSpPr>
            <a:spLocks/>
          </p:cNvSpPr>
          <p:nvPr/>
        </p:nvSpPr>
        <p:spPr bwMode="auto">
          <a:xfrm>
            <a:off x="3300413" y="3560979"/>
            <a:ext cx="3175" cy="1588"/>
          </a:xfrm>
          <a:custGeom>
            <a:avLst/>
            <a:gdLst>
              <a:gd name="T0" fmla="*/ 2 w 2"/>
              <a:gd name="T1" fmla="*/ 0 h 1"/>
              <a:gd name="T2" fmla="*/ 2 w 2"/>
              <a:gd name="T3" fmla="*/ 1 h 1"/>
              <a:gd name="T4" fmla="*/ 0 w 2"/>
              <a:gd name="T5" fmla="*/ 1 h 1"/>
              <a:gd name="T6" fmla="*/ 0 w 2"/>
              <a:gd name="T7" fmla="*/ 0 h 1"/>
              <a:gd name="T8" fmla="*/ 0 w 2"/>
              <a:gd name="T9" fmla="*/ 1 h 1"/>
              <a:gd name="T10" fmla="*/ 0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2" y="1"/>
                </a:lnTo>
                <a:lnTo>
                  <a:pt x="0" y="1"/>
                </a:ln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6" name="Freeform 267"/>
          <p:cNvSpPr>
            <a:spLocks/>
          </p:cNvSpPr>
          <p:nvPr/>
        </p:nvSpPr>
        <p:spPr bwMode="auto">
          <a:xfrm>
            <a:off x="3724275" y="356097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7" name="Freeform 268"/>
          <p:cNvSpPr>
            <a:spLocks/>
          </p:cNvSpPr>
          <p:nvPr/>
        </p:nvSpPr>
        <p:spPr bwMode="auto">
          <a:xfrm>
            <a:off x="3303588" y="3559392"/>
            <a:ext cx="1588" cy="1588"/>
          </a:xfrm>
          <a:custGeom>
            <a:avLst/>
            <a:gdLst>
              <a:gd name="T0" fmla="*/ 1 w 1"/>
              <a:gd name="T1" fmla="*/ 0 h 1"/>
              <a:gd name="T2" fmla="*/ 1 w 1"/>
              <a:gd name="T3" fmla="*/ 1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8" name="Freeform 269"/>
          <p:cNvSpPr>
            <a:spLocks/>
          </p:cNvSpPr>
          <p:nvPr/>
        </p:nvSpPr>
        <p:spPr bwMode="auto">
          <a:xfrm>
            <a:off x="3305175" y="3557804"/>
            <a:ext cx="6350" cy="7938"/>
          </a:xfrm>
          <a:custGeom>
            <a:avLst/>
            <a:gdLst>
              <a:gd name="T0" fmla="*/ 4 w 4"/>
              <a:gd name="T1" fmla="*/ 2 h 5"/>
              <a:gd name="T2" fmla="*/ 2 w 4"/>
              <a:gd name="T3" fmla="*/ 2 h 5"/>
              <a:gd name="T4" fmla="*/ 2 w 4"/>
              <a:gd name="T5" fmla="*/ 3 h 5"/>
              <a:gd name="T6" fmla="*/ 1 w 4"/>
              <a:gd name="T7" fmla="*/ 3 h 5"/>
              <a:gd name="T8" fmla="*/ 1 w 4"/>
              <a:gd name="T9" fmla="*/ 5 h 5"/>
              <a:gd name="T10" fmla="*/ 0 w 4"/>
              <a:gd name="T11" fmla="*/ 5 h 5"/>
              <a:gd name="T12" fmla="*/ 0 w 4"/>
              <a:gd name="T13" fmla="*/ 3 h 5"/>
              <a:gd name="T14" fmla="*/ 1 w 4"/>
              <a:gd name="T15" fmla="*/ 3 h 5"/>
              <a:gd name="T16" fmla="*/ 1 w 4"/>
              <a:gd name="T17" fmla="*/ 2 h 5"/>
              <a:gd name="T18" fmla="*/ 2 w 4"/>
              <a:gd name="T19" fmla="*/ 2 h 5"/>
              <a:gd name="T20" fmla="*/ 2 w 4"/>
              <a:gd name="T21" fmla="*/ 1 h 5"/>
              <a:gd name="T22" fmla="*/ 4 w 4"/>
              <a:gd name="T23" fmla="*/ 1 h 5"/>
              <a:gd name="T24" fmla="*/ 4 w 4"/>
              <a:gd name="T25" fmla="*/ 0 h 5"/>
              <a:gd name="T26" fmla="*/ 4 w 4"/>
              <a:gd name="T27" fmla="*/ 1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lnTo>
                  <a:pt x="2" y="2"/>
                </a:lnTo>
                <a:lnTo>
                  <a:pt x="2" y="3"/>
                </a:lnTo>
                <a:lnTo>
                  <a:pt x="1" y="3"/>
                </a:lnTo>
                <a:lnTo>
                  <a:pt x="1" y="5"/>
                </a:lnTo>
                <a:lnTo>
                  <a:pt x="0" y="5"/>
                </a:lnTo>
                <a:lnTo>
                  <a:pt x="0" y="3"/>
                </a:lnTo>
                <a:lnTo>
                  <a:pt x="1" y="3"/>
                </a:lnTo>
                <a:lnTo>
                  <a:pt x="1" y="2"/>
                </a:lnTo>
                <a:lnTo>
                  <a:pt x="2" y="2"/>
                </a:lnTo>
                <a:lnTo>
                  <a:pt x="2" y="1"/>
                </a:lnTo>
                <a:lnTo>
                  <a:pt x="4" y="1"/>
                </a:lnTo>
                <a:lnTo>
                  <a:pt x="4" y="0"/>
                </a:lnTo>
                <a:lnTo>
                  <a:pt x="4" y="1"/>
                </a:lnTo>
                <a:lnTo>
                  <a:pt x="4"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9" name="Freeform 270"/>
          <p:cNvSpPr>
            <a:spLocks/>
          </p:cNvSpPr>
          <p:nvPr/>
        </p:nvSpPr>
        <p:spPr bwMode="auto">
          <a:xfrm>
            <a:off x="3729038" y="35578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0" name="Freeform 271"/>
          <p:cNvSpPr>
            <a:spLocks/>
          </p:cNvSpPr>
          <p:nvPr/>
        </p:nvSpPr>
        <p:spPr bwMode="auto">
          <a:xfrm>
            <a:off x="3298825" y="3557804"/>
            <a:ext cx="0" cy="317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1" name="Freeform 272"/>
          <p:cNvSpPr>
            <a:spLocks/>
          </p:cNvSpPr>
          <p:nvPr/>
        </p:nvSpPr>
        <p:spPr bwMode="auto">
          <a:xfrm>
            <a:off x="3721100" y="3554629"/>
            <a:ext cx="3175" cy="3175"/>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2" name="Freeform 273"/>
          <p:cNvSpPr>
            <a:spLocks/>
          </p:cNvSpPr>
          <p:nvPr/>
        </p:nvSpPr>
        <p:spPr bwMode="auto">
          <a:xfrm>
            <a:off x="3297238" y="3554629"/>
            <a:ext cx="3175" cy="4763"/>
          </a:xfrm>
          <a:custGeom>
            <a:avLst/>
            <a:gdLst>
              <a:gd name="T0" fmla="*/ 2 w 2"/>
              <a:gd name="T1" fmla="*/ 0 h 3"/>
              <a:gd name="T2" fmla="*/ 2 w 2"/>
              <a:gd name="T3" fmla="*/ 2 h 3"/>
              <a:gd name="T4" fmla="*/ 2 w 2"/>
              <a:gd name="T5" fmla="*/ 3 h 3"/>
              <a:gd name="T6" fmla="*/ 2 w 2"/>
              <a:gd name="T7" fmla="*/ 2 h 3"/>
              <a:gd name="T8" fmla="*/ 1 w 2"/>
              <a:gd name="T9" fmla="*/ 2 h 3"/>
              <a:gd name="T10" fmla="*/ 0 w 2"/>
              <a:gd name="T11" fmla="*/ 2 h 3"/>
              <a:gd name="T12" fmla="*/ 1 w 2"/>
              <a:gd name="T13" fmla="*/ 2 h 3"/>
              <a:gd name="T14" fmla="*/ 1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lnTo>
                  <a:pt x="2" y="2"/>
                </a:lnTo>
                <a:lnTo>
                  <a:pt x="2" y="3"/>
                </a:lnTo>
                <a:lnTo>
                  <a:pt x="2" y="2"/>
                </a:lnTo>
                <a:lnTo>
                  <a:pt x="1" y="2"/>
                </a:lnTo>
                <a:lnTo>
                  <a:pt x="0" y="2"/>
                </a:lnTo>
                <a:lnTo>
                  <a:pt x="1" y="2"/>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3" name="Freeform 274"/>
          <p:cNvSpPr>
            <a:spLocks/>
          </p:cNvSpPr>
          <p:nvPr/>
        </p:nvSpPr>
        <p:spPr bwMode="auto">
          <a:xfrm>
            <a:off x="3273425" y="3553042"/>
            <a:ext cx="1588" cy="1588"/>
          </a:xfrm>
          <a:custGeom>
            <a:avLst/>
            <a:gdLst>
              <a:gd name="T0" fmla="*/ 0 w 1"/>
              <a:gd name="T1" fmla="*/ 0 h 1"/>
              <a:gd name="T2" fmla="*/ 0 w 1"/>
              <a:gd name="T3" fmla="*/ 1 h 1"/>
              <a:gd name="T4" fmla="*/ 1 w 1"/>
              <a:gd name="T5" fmla="*/ 1 h 1"/>
              <a:gd name="T6" fmla="*/ 1 w 1"/>
              <a:gd name="T7" fmla="*/ 0 h 1"/>
              <a:gd name="T8" fmla="*/ 1 w 1"/>
              <a:gd name="T9" fmla="*/ 1 h 1"/>
              <a:gd name="T10" fmla="*/ 0 w 1"/>
              <a:gd name="T11" fmla="*/ 1 h 1"/>
              <a:gd name="T12" fmla="*/ 0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0" y="1"/>
                </a:lnTo>
                <a:lnTo>
                  <a:pt x="1" y="1"/>
                </a:lnTo>
                <a:lnTo>
                  <a:pt x="1" y="0"/>
                </a:lnTo>
                <a:lnTo>
                  <a:pt x="1" y="1"/>
                </a:lnTo>
                <a:lnTo>
                  <a:pt x="0" y="1"/>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4" name="Freeform 275"/>
          <p:cNvSpPr>
            <a:spLocks/>
          </p:cNvSpPr>
          <p:nvPr/>
        </p:nvSpPr>
        <p:spPr bwMode="auto">
          <a:xfrm>
            <a:off x="3300413" y="3553042"/>
            <a:ext cx="3175" cy="6350"/>
          </a:xfrm>
          <a:custGeom>
            <a:avLst/>
            <a:gdLst>
              <a:gd name="T0" fmla="*/ 0 w 2"/>
              <a:gd name="T1" fmla="*/ 4 h 4"/>
              <a:gd name="T2" fmla="*/ 0 w 2"/>
              <a:gd name="T3" fmla="*/ 3 h 4"/>
              <a:gd name="T4" fmla="*/ 0 w 2"/>
              <a:gd name="T5" fmla="*/ 1 h 4"/>
              <a:gd name="T6" fmla="*/ 0 w 2"/>
              <a:gd name="T7" fmla="*/ 0 h 4"/>
              <a:gd name="T8" fmla="*/ 0 w 2"/>
              <a:gd name="T9" fmla="*/ 1 h 4"/>
              <a:gd name="T10" fmla="*/ 2 w 2"/>
              <a:gd name="T11" fmla="*/ 1 h 4"/>
              <a:gd name="T12" fmla="*/ 2 w 2"/>
              <a:gd name="T13" fmla="*/ 3 h 4"/>
              <a:gd name="T14" fmla="*/ 2 w 2"/>
              <a:gd name="T15" fmla="*/ 4 h 4"/>
              <a:gd name="T16" fmla="*/ 0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4"/>
                </a:moveTo>
                <a:lnTo>
                  <a:pt x="0" y="3"/>
                </a:lnTo>
                <a:lnTo>
                  <a:pt x="0" y="1"/>
                </a:lnTo>
                <a:lnTo>
                  <a:pt x="0" y="0"/>
                </a:lnTo>
                <a:lnTo>
                  <a:pt x="0" y="1"/>
                </a:lnTo>
                <a:lnTo>
                  <a:pt x="2" y="1"/>
                </a:lnTo>
                <a:lnTo>
                  <a:pt x="2" y="3"/>
                </a:lnTo>
                <a:lnTo>
                  <a:pt x="2" y="4"/>
                </a:lnTo>
                <a:lnTo>
                  <a:pt x="0"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5" name="Freeform 276"/>
          <p:cNvSpPr>
            <a:spLocks/>
          </p:cNvSpPr>
          <p:nvPr/>
        </p:nvSpPr>
        <p:spPr bwMode="auto">
          <a:xfrm>
            <a:off x="3292475" y="3553042"/>
            <a:ext cx="4763" cy="4763"/>
          </a:xfrm>
          <a:custGeom>
            <a:avLst/>
            <a:gdLst>
              <a:gd name="T0" fmla="*/ 2 w 3"/>
              <a:gd name="T1" fmla="*/ 1 h 3"/>
              <a:gd name="T2" fmla="*/ 3 w 3"/>
              <a:gd name="T3" fmla="*/ 1 h 3"/>
              <a:gd name="T4" fmla="*/ 3 w 3"/>
              <a:gd name="T5" fmla="*/ 3 h 3"/>
              <a:gd name="T6" fmla="*/ 2 w 3"/>
              <a:gd name="T7" fmla="*/ 3 h 3"/>
              <a:gd name="T8" fmla="*/ 2 w 3"/>
              <a:gd name="T9" fmla="*/ 1 h 3"/>
              <a:gd name="T10" fmla="*/ 2 w 3"/>
              <a:gd name="T11" fmla="*/ 0 h 3"/>
              <a:gd name="T12" fmla="*/ 0 w 3"/>
              <a:gd name="T13" fmla="*/ 0 h 3"/>
              <a:gd name="T14" fmla="*/ 2 w 3"/>
              <a:gd name="T15" fmla="*/ 0 h 3"/>
              <a:gd name="T16" fmla="*/ 0 w 3"/>
              <a:gd name="T17" fmla="*/ 0 h 3"/>
              <a:gd name="T18" fmla="*/ 2 w 3"/>
              <a:gd name="T19" fmla="*/ 0 h 3"/>
              <a:gd name="T20" fmla="*/ 2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1"/>
                </a:moveTo>
                <a:lnTo>
                  <a:pt x="3" y="1"/>
                </a:lnTo>
                <a:lnTo>
                  <a:pt x="3" y="3"/>
                </a:lnTo>
                <a:lnTo>
                  <a:pt x="2" y="3"/>
                </a:lnTo>
                <a:lnTo>
                  <a:pt x="2" y="1"/>
                </a:lnTo>
                <a:lnTo>
                  <a:pt x="2" y="0"/>
                </a:lnTo>
                <a:lnTo>
                  <a:pt x="0" y="0"/>
                </a:ln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6" name="Freeform 277"/>
          <p:cNvSpPr>
            <a:spLocks/>
          </p:cNvSpPr>
          <p:nvPr/>
        </p:nvSpPr>
        <p:spPr bwMode="auto">
          <a:xfrm>
            <a:off x="3303588" y="3553042"/>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7" name="Freeform 278"/>
          <p:cNvSpPr>
            <a:spLocks/>
          </p:cNvSpPr>
          <p:nvPr/>
        </p:nvSpPr>
        <p:spPr bwMode="auto">
          <a:xfrm>
            <a:off x="3292475" y="35514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8" name="Freeform 279"/>
          <p:cNvSpPr>
            <a:spLocks/>
          </p:cNvSpPr>
          <p:nvPr/>
        </p:nvSpPr>
        <p:spPr bwMode="auto">
          <a:xfrm>
            <a:off x="3300413" y="3551454"/>
            <a:ext cx="0" cy="3175"/>
          </a:xfrm>
          <a:custGeom>
            <a:avLst/>
            <a:gdLst>
              <a:gd name="T0" fmla="*/ 1 h 2"/>
              <a:gd name="T1" fmla="*/ 2 h 2"/>
              <a:gd name="T2" fmla="*/ 1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9" name="Freeform 280"/>
          <p:cNvSpPr>
            <a:spLocks/>
          </p:cNvSpPr>
          <p:nvPr/>
        </p:nvSpPr>
        <p:spPr bwMode="auto">
          <a:xfrm>
            <a:off x="3267075" y="3548279"/>
            <a:ext cx="1588" cy="3175"/>
          </a:xfrm>
          <a:custGeom>
            <a:avLst/>
            <a:gdLst>
              <a:gd name="T0" fmla="*/ 1 w 1"/>
              <a:gd name="T1" fmla="*/ 2 h 2"/>
              <a:gd name="T2" fmla="*/ 0 w 1"/>
              <a:gd name="T3" fmla="*/ 2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0"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0" name="Freeform 281"/>
          <p:cNvSpPr>
            <a:spLocks/>
          </p:cNvSpPr>
          <p:nvPr/>
        </p:nvSpPr>
        <p:spPr bwMode="auto">
          <a:xfrm>
            <a:off x="3927475" y="3548279"/>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1" name="Freeform 282"/>
          <p:cNvSpPr>
            <a:spLocks/>
          </p:cNvSpPr>
          <p:nvPr/>
        </p:nvSpPr>
        <p:spPr bwMode="auto">
          <a:xfrm>
            <a:off x="3290888" y="3548279"/>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2" name="Rectangle 283"/>
          <p:cNvSpPr>
            <a:spLocks noChangeArrowheads="1"/>
          </p:cNvSpPr>
          <p:nvPr/>
        </p:nvSpPr>
        <p:spPr bwMode="auto">
          <a:xfrm>
            <a:off x="3719513" y="3546692"/>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3" name="Freeform 284"/>
          <p:cNvSpPr>
            <a:spLocks/>
          </p:cNvSpPr>
          <p:nvPr/>
        </p:nvSpPr>
        <p:spPr bwMode="auto">
          <a:xfrm>
            <a:off x="3290888" y="3546692"/>
            <a:ext cx="1588" cy="4763"/>
          </a:xfrm>
          <a:custGeom>
            <a:avLst/>
            <a:gdLst>
              <a:gd name="T0" fmla="*/ 1 w 1"/>
              <a:gd name="T1" fmla="*/ 1 h 3"/>
              <a:gd name="T2" fmla="*/ 1 w 1"/>
              <a:gd name="T3" fmla="*/ 3 h 3"/>
              <a:gd name="T4" fmla="*/ 1 w 1"/>
              <a:gd name="T5" fmla="*/ 1 h 3"/>
              <a:gd name="T6" fmla="*/ 0 w 1"/>
              <a:gd name="T7" fmla="*/ 1 h 3"/>
              <a:gd name="T8" fmla="*/ 1 w 1"/>
              <a:gd name="T9" fmla="*/ 1 h 3"/>
              <a:gd name="T10" fmla="*/ 0 w 1"/>
              <a:gd name="T11" fmla="*/ 1 h 3"/>
              <a:gd name="T12" fmla="*/ 0 w 1"/>
              <a:gd name="T13" fmla="*/ 0 h 3"/>
              <a:gd name="T14" fmla="*/ 1 w 1"/>
              <a:gd name="T15" fmla="*/ 0 h 3"/>
              <a:gd name="T16" fmla="*/ 1 w 1"/>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1"/>
                </a:moveTo>
                <a:lnTo>
                  <a:pt x="1" y="3"/>
                </a:lnTo>
                <a:lnTo>
                  <a:pt x="1" y="1"/>
                </a:lnTo>
                <a:lnTo>
                  <a:pt x="0" y="1"/>
                </a:lnTo>
                <a:lnTo>
                  <a:pt x="1" y="1"/>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4" name="Freeform 285"/>
          <p:cNvSpPr>
            <a:spLocks/>
          </p:cNvSpPr>
          <p:nvPr/>
        </p:nvSpPr>
        <p:spPr bwMode="auto">
          <a:xfrm>
            <a:off x="3702050" y="3546692"/>
            <a:ext cx="11113" cy="7938"/>
          </a:xfrm>
          <a:custGeom>
            <a:avLst/>
            <a:gdLst>
              <a:gd name="T0" fmla="*/ 3 w 7"/>
              <a:gd name="T1" fmla="*/ 0 h 5"/>
              <a:gd name="T2" fmla="*/ 5 w 7"/>
              <a:gd name="T3" fmla="*/ 0 h 5"/>
              <a:gd name="T4" fmla="*/ 6 w 7"/>
              <a:gd name="T5" fmla="*/ 1 h 5"/>
              <a:gd name="T6" fmla="*/ 7 w 7"/>
              <a:gd name="T7" fmla="*/ 3 h 5"/>
              <a:gd name="T8" fmla="*/ 7 w 7"/>
              <a:gd name="T9" fmla="*/ 4 h 5"/>
              <a:gd name="T10" fmla="*/ 7 w 7"/>
              <a:gd name="T11" fmla="*/ 5 h 5"/>
              <a:gd name="T12" fmla="*/ 7 w 7"/>
              <a:gd name="T13" fmla="*/ 4 h 5"/>
              <a:gd name="T14" fmla="*/ 6 w 7"/>
              <a:gd name="T15" fmla="*/ 4 h 5"/>
              <a:gd name="T16" fmla="*/ 5 w 7"/>
              <a:gd name="T17" fmla="*/ 4 h 5"/>
              <a:gd name="T18" fmla="*/ 3 w 7"/>
              <a:gd name="T19" fmla="*/ 4 h 5"/>
              <a:gd name="T20" fmla="*/ 3 w 7"/>
              <a:gd name="T21" fmla="*/ 3 h 5"/>
              <a:gd name="T22" fmla="*/ 2 w 7"/>
              <a:gd name="T23" fmla="*/ 3 h 5"/>
              <a:gd name="T24" fmla="*/ 1 w 7"/>
              <a:gd name="T25" fmla="*/ 3 h 5"/>
              <a:gd name="T26" fmla="*/ 0 w 7"/>
              <a:gd name="T27" fmla="*/ 1 h 5"/>
              <a:gd name="T28" fmla="*/ 1 w 7"/>
              <a:gd name="T29" fmla="*/ 0 h 5"/>
              <a:gd name="T30" fmla="*/ 2 w 7"/>
              <a:gd name="T31" fmla="*/ 0 h 5"/>
              <a:gd name="T32" fmla="*/ 3 w 7"/>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3" y="0"/>
                </a:moveTo>
                <a:lnTo>
                  <a:pt x="5" y="0"/>
                </a:lnTo>
                <a:lnTo>
                  <a:pt x="6" y="1"/>
                </a:lnTo>
                <a:lnTo>
                  <a:pt x="7" y="3"/>
                </a:lnTo>
                <a:lnTo>
                  <a:pt x="7" y="4"/>
                </a:lnTo>
                <a:lnTo>
                  <a:pt x="7" y="5"/>
                </a:lnTo>
                <a:lnTo>
                  <a:pt x="7" y="4"/>
                </a:lnTo>
                <a:lnTo>
                  <a:pt x="6" y="4"/>
                </a:lnTo>
                <a:lnTo>
                  <a:pt x="5" y="4"/>
                </a:lnTo>
                <a:lnTo>
                  <a:pt x="3" y="4"/>
                </a:lnTo>
                <a:lnTo>
                  <a:pt x="3" y="3"/>
                </a:lnTo>
                <a:lnTo>
                  <a:pt x="2" y="3"/>
                </a:lnTo>
                <a:lnTo>
                  <a:pt x="1" y="3"/>
                </a:lnTo>
                <a:lnTo>
                  <a:pt x="0" y="1"/>
                </a:lnTo>
                <a:lnTo>
                  <a:pt x="1"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5" name="Freeform 286"/>
          <p:cNvSpPr>
            <a:spLocks/>
          </p:cNvSpPr>
          <p:nvPr/>
        </p:nvSpPr>
        <p:spPr bwMode="auto">
          <a:xfrm>
            <a:off x="3263900" y="3546692"/>
            <a:ext cx="14288" cy="15875"/>
          </a:xfrm>
          <a:custGeom>
            <a:avLst/>
            <a:gdLst>
              <a:gd name="T0" fmla="*/ 6 w 9"/>
              <a:gd name="T1" fmla="*/ 0 h 10"/>
              <a:gd name="T2" fmla="*/ 6 w 9"/>
              <a:gd name="T3" fmla="*/ 1 h 10"/>
              <a:gd name="T4" fmla="*/ 7 w 9"/>
              <a:gd name="T5" fmla="*/ 1 h 10"/>
              <a:gd name="T6" fmla="*/ 6 w 9"/>
              <a:gd name="T7" fmla="*/ 1 h 10"/>
              <a:gd name="T8" fmla="*/ 4 w 9"/>
              <a:gd name="T9" fmla="*/ 1 h 10"/>
              <a:gd name="T10" fmla="*/ 4 w 9"/>
              <a:gd name="T11" fmla="*/ 3 h 10"/>
              <a:gd name="T12" fmla="*/ 4 w 9"/>
              <a:gd name="T13" fmla="*/ 1 h 10"/>
              <a:gd name="T14" fmla="*/ 6 w 9"/>
              <a:gd name="T15" fmla="*/ 1 h 10"/>
              <a:gd name="T16" fmla="*/ 6 w 9"/>
              <a:gd name="T17" fmla="*/ 3 h 10"/>
              <a:gd name="T18" fmla="*/ 7 w 9"/>
              <a:gd name="T19" fmla="*/ 3 h 10"/>
              <a:gd name="T20" fmla="*/ 6 w 9"/>
              <a:gd name="T21" fmla="*/ 3 h 10"/>
              <a:gd name="T22" fmla="*/ 7 w 9"/>
              <a:gd name="T23" fmla="*/ 3 h 10"/>
              <a:gd name="T24" fmla="*/ 6 w 9"/>
              <a:gd name="T25" fmla="*/ 3 h 10"/>
              <a:gd name="T26" fmla="*/ 4 w 9"/>
              <a:gd name="T27" fmla="*/ 3 h 10"/>
              <a:gd name="T28" fmla="*/ 6 w 9"/>
              <a:gd name="T29" fmla="*/ 3 h 10"/>
              <a:gd name="T30" fmla="*/ 4 w 9"/>
              <a:gd name="T31" fmla="*/ 3 h 10"/>
              <a:gd name="T32" fmla="*/ 4 w 9"/>
              <a:gd name="T33" fmla="*/ 4 h 10"/>
              <a:gd name="T34" fmla="*/ 6 w 9"/>
              <a:gd name="T35" fmla="*/ 4 h 10"/>
              <a:gd name="T36" fmla="*/ 4 w 9"/>
              <a:gd name="T37" fmla="*/ 4 h 10"/>
              <a:gd name="T38" fmla="*/ 6 w 9"/>
              <a:gd name="T39" fmla="*/ 4 h 10"/>
              <a:gd name="T40" fmla="*/ 6 w 9"/>
              <a:gd name="T41" fmla="*/ 5 h 10"/>
              <a:gd name="T42" fmla="*/ 6 w 9"/>
              <a:gd name="T43" fmla="*/ 7 h 10"/>
              <a:gd name="T44" fmla="*/ 7 w 9"/>
              <a:gd name="T45" fmla="*/ 7 h 10"/>
              <a:gd name="T46" fmla="*/ 7 w 9"/>
              <a:gd name="T47" fmla="*/ 8 h 10"/>
              <a:gd name="T48" fmla="*/ 8 w 9"/>
              <a:gd name="T49" fmla="*/ 8 h 10"/>
              <a:gd name="T50" fmla="*/ 8 w 9"/>
              <a:gd name="T51" fmla="*/ 7 h 10"/>
              <a:gd name="T52" fmla="*/ 8 w 9"/>
              <a:gd name="T53" fmla="*/ 8 h 10"/>
              <a:gd name="T54" fmla="*/ 8 w 9"/>
              <a:gd name="T55" fmla="*/ 9 h 10"/>
              <a:gd name="T56" fmla="*/ 8 w 9"/>
              <a:gd name="T57" fmla="*/ 8 h 10"/>
              <a:gd name="T58" fmla="*/ 8 w 9"/>
              <a:gd name="T59" fmla="*/ 9 h 10"/>
              <a:gd name="T60" fmla="*/ 8 w 9"/>
              <a:gd name="T61" fmla="*/ 8 h 10"/>
              <a:gd name="T62" fmla="*/ 9 w 9"/>
              <a:gd name="T63" fmla="*/ 8 h 10"/>
              <a:gd name="T64" fmla="*/ 9 w 9"/>
              <a:gd name="T65" fmla="*/ 9 h 10"/>
              <a:gd name="T66" fmla="*/ 8 w 9"/>
              <a:gd name="T67" fmla="*/ 9 h 10"/>
              <a:gd name="T68" fmla="*/ 9 w 9"/>
              <a:gd name="T69" fmla="*/ 9 h 10"/>
              <a:gd name="T70" fmla="*/ 8 w 9"/>
              <a:gd name="T71" fmla="*/ 10 h 10"/>
              <a:gd name="T72" fmla="*/ 8 w 9"/>
              <a:gd name="T73" fmla="*/ 9 h 10"/>
              <a:gd name="T74" fmla="*/ 8 w 9"/>
              <a:gd name="T75" fmla="*/ 10 h 10"/>
              <a:gd name="T76" fmla="*/ 8 w 9"/>
              <a:gd name="T77" fmla="*/ 9 h 10"/>
              <a:gd name="T78" fmla="*/ 7 w 9"/>
              <a:gd name="T79" fmla="*/ 9 h 10"/>
              <a:gd name="T80" fmla="*/ 7 w 9"/>
              <a:gd name="T81" fmla="*/ 8 h 10"/>
              <a:gd name="T82" fmla="*/ 6 w 9"/>
              <a:gd name="T83" fmla="*/ 7 h 10"/>
              <a:gd name="T84" fmla="*/ 4 w 9"/>
              <a:gd name="T85" fmla="*/ 7 h 10"/>
              <a:gd name="T86" fmla="*/ 4 w 9"/>
              <a:gd name="T87" fmla="*/ 5 h 10"/>
              <a:gd name="T88" fmla="*/ 4 w 9"/>
              <a:gd name="T89" fmla="*/ 4 h 10"/>
              <a:gd name="T90" fmla="*/ 3 w 9"/>
              <a:gd name="T91" fmla="*/ 4 h 10"/>
              <a:gd name="T92" fmla="*/ 3 w 9"/>
              <a:gd name="T93" fmla="*/ 3 h 10"/>
              <a:gd name="T94" fmla="*/ 2 w 9"/>
              <a:gd name="T95" fmla="*/ 3 h 10"/>
              <a:gd name="T96" fmla="*/ 3 w 9"/>
              <a:gd name="T97" fmla="*/ 3 h 10"/>
              <a:gd name="T98" fmla="*/ 3 w 9"/>
              <a:gd name="T99" fmla="*/ 1 h 10"/>
              <a:gd name="T100" fmla="*/ 3 w 9"/>
              <a:gd name="T101" fmla="*/ 3 h 10"/>
              <a:gd name="T102" fmla="*/ 3 w 9"/>
              <a:gd name="T103" fmla="*/ 1 h 10"/>
              <a:gd name="T104" fmla="*/ 2 w 9"/>
              <a:gd name="T105" fmla="*/ 1 h 10"/>
              <a:gd name="T106" fmla="*/ 0 w 9"/>
              <a:gd name="T107" fmla="*/ 0 h 10"/>
              <a:gd name="T108" fmla="*/ 2 w 9"/>
              <a:gd name="T109" fmla="*/ 0 h 10"/>
              <a:gd name="T110" fmla="*/ 2 w 9"/>
              <a:gd name="T111" fmla="*/ 1 h 10"/>
              <a:gd name="T112" fmla="*/ 2 w 9"/>
              <a:gd name="T113" fmla="*/ 0 h 10"/>
              <a:gd name="T114" fmla="*/ 3 w 9"/>
              <a:gd name="T115" fmla="*/ 0 h 10"/>
              <a:gd name="T116" fmla="*/ 4 w 9"/>
              <a:gd name="T117" fmla="*/ 0 h 10"/>
              <a:gd name="T118" fmla="*/ 6 w 9"/>
              <a:gd name="T1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 h="10">
                <a:moveTo>
                  <a:pt x="6" y="0"/>
                </a:moveTo>
                <a:lnTo>
                  <a:pt x="6" y="1"/>
                </a:lnTo>
                <a:lnTo>
                  <a:pt x="7" y="1"/>
                </a:lnTo>
                <a:lnTo>
                  <a:pt x="6" y="1"/>
                </a:lnTo>
                <a:lnTo>
                  <a:pt x="4" y="1"/>
                </a:lnTo>
                <a:lnTo>
                  <a:pt x="4" y="3"/>
                </a:lnTo>
                <a:lnTo>
                  <a:pt x="4" y="1"/>
                </a:lnTo>
                <a:lnTo>
                  <a:pt x="6" y="1"/>
                </a:lnTo>
                <a:lnTo>
                  <a:pt x="6" y="3"/>
                </a:lnTo>
                <a:lnTo>
                  <a:pt x="7" y="3"/>
                </a:lnTo>
                <a:lnTo>
                  <a:pt x="6" y="3"/>
                </a:lnTo>
                <a:lnTo>
                  <a:pt x="7" y="3"/>
                </a:lnTo>
                <a:lnTo>
                  <a:pt x="6" y="3"/>
                </a:lnTo>
                <a:lnTo>
                  <a:pt x="4" y="3"/>
                </a:lnTo>
                <a:lnTo>
                  <a:pt x="6" y="3"/>
                </a:lnTo>
                <a:lnTo>
                  <a:pt x="4" y="3"/>
                </a:lnTo>
                <a:lnTo>
                  <a:pt x="4" y="4"/>
                </a:lnTo>
                <a:lnTo>
                  <a:pt x="6" y="4"/>
                </a:lnTo>
                <a:lnTo>
                  <a:pt x="4" y="4"/>
                </a:lnTo>
                <a:lnTo>
                  <a:pt x="6" y="4"/>
                </a:lnTo>
                <a:lnTo>
                  <a:pt x="6" y="5"/>
                </a:lnTo>
                <a:lnTo>
                  <a:pt x="6" y="7"/>
                </a:lnTo>
                <a:lnTo>
                  <a:pt x="7" y="7"/>
                </a:lnTo>
                <a:lnTo>
                  <a:pt x="7" y="8"/>
                </a:lnTo>
                <a:lnTo>
                  <a:pt x="8" y="8"/>
                </a:lnTo>
                <a:lnTo>
                  <a:pt x="8" y="7"/>
                </a:lnTo>
                <a:lnTo>
                  <a:pt x="8" y="8"/>
                </a:lnTo>
                <a:lnTo>
                  <a:pt x="8" y="9"/>
                </a:lnTo>
                <a:lnTo>
                  <a:pt x="8" y="8"/>
                </a:lnTo>
                <a:lnTo>
                  <a:pt x="8" y="9"/>
                </a:lnTo>
                <a:lnTo>
                  <a:pt x="8" y="8"/>
                </a:lnTo>
                <a:lnTo>
                  <a:pt x="9" y="8"/>
                </a:lnTo>
                <a:lnTo>
                  <a:pt x="9" y="9"/>
                </a:lnTo>
                <a:lnTo>
                  <a:pt x="8" y="9"/>
                </a:lnTo>
                <a:lnTo>
                  <a:pt x="9" y="9"/>
                </a:lnTo>
                <a:lnTo>
                  <a:pt x="8" y="10"/>
                </a:lnTo>
                <a:lnTo>
                  <a:pt x="8" y="9"/>
                </a:lnTo>
                <a:lnTo>
                  <a:pt x="8" y="10"/>
                </a:lnTo>
                <a:lnTo>
                  <a:pt x="8" y="9"/>
                </a:lnTo>
                <a:lnTo>
                  <a:pt x="7" y="9"/>
                </a:lnTo>
                <a:lnTo>
                  <a:pt x="7" y="8"/>
                </a:lnTo>
                <a:lnTo>
                  <a:pt x="6" y="7"/>
                </a:lnTo>
                <a:lnTo>
                  <a:pt x="4" y="7"/>
                </a:lnTo>
                <a:lnTo>
                  <a:pt x="4" y="5"/>
                </a:lnTo>
                <a:lnTo>
                  <a:pt x="4" y="4"/>
                </a:lnTo>
                <a:lnTo>
                  <a:pt x="3" y="4"/>
                </a:lnTo>
                <a:lnTo>
                  <a:pt x="3" y="3"/>
                </a:lnTo>
                <a:lnTo>
                  <a:pt x="2" y="3"/>
                </a:lnTo>
                <a:lnTo>
                  <a:pt x="3" y="3"/>
                </a:lnTo>
                <a:lnTo>
                  <a:pt x="3" y="1"/>
                </a:lnTo>
                <a:lnTo>
                  <a:pt x="3" y="3"/>
                </a:lnTo>
                <a:lnTo>
                  <a:pt x="3" y="1"/>
                </a:lnTo>
                <a:lnTo>
                  <a:pt x="2" y="1"/>
                </a:lnTo>
                <a:lnTo>
                  <a:pt x="0" y="0"/>
                </a:lnTo>
                <a:lnTo>
                  <a:pt x="2" y="0"/>
                </a:lnTo>
                <a:lnTo>
                  <a:pt x="2" y="1"/>
                </a:lnTo>
                <a:lnTo>
                  <a:pt x="2" y="0"/>
                </a:lnTo>
                <a:lnTo>
                  <a:pt x="3" y="0"/>
                </a:lnTo>
                <a:lnTo>
                  <a:pt x="4"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6" name="Freeform 287"/>
          <p:cNvSpPr>
            <a:spLocks/>
          </p:cNvSpPr>
          <p:nvPr/>
        </p:nvSpPr>
        <p:spPr bwMode="auto">
          <a:xfrm>
            <a:off x="3295650" y="3545104"/>
            <a:ext cx="4763" cy="9525"/>
          </a:xfrm>
          <a:custGeom>
            <a:avLst/>
            <a:gdLst>
              <a:gd name="T0" fmla="*/ 2 w 3"/>
              <a:gd name="T1" fmla="*/ 1 h 6"/>
              <a:gd name="T2" fmla="*/ 2 w 3"/>
              <a:gd name="T3" fmla="*/ 2 h 6"/>
              <a:gd name="T4" fmla="*/ 3 w 3"/>
              <a:gd name="T5" fmla="*/ 2 h 6"/>
              <a:gd name="T6" fmla="*/ 3 w 3"/>
              <a:gd name="T7" fmla="*/ 4 h 6"/>
              <a:gd name="T8" fmla="*/ 3 w 3"/>
              <a:gd name="T9" fmla="*/ 5 h 6"/>
              <a:gd name="T10" fmla="*/ 2 w 3"/>
              <a:gd name="T11" fmla="*/ 5 h 6"/>
              <a:gd name="T12" fmla="*/ 2 w 3"/>
              <a:gd name="T13" fmla="*/ 6 h 6"/>
              <a:gd name="T14" fmla="*/ 2 w 3"/>
              <a:gd name="T15" fmla="*/ 5 h 6"/>
              <a:gd name="T16" fmla="*/ 2 w 3"/>
              <a:gd name="T17" fmla="*/ 4 h 6"/>
              <a:gd name="T18" fmla="*/ 2 w 3"/>
              <a:gd name="T19" fmla="*/ 5 h 6"/>
              <a:gd name="T20" fmla="*/ 2 w 3"/>
              <a:gd name="T21" fmla="*/ 6 h 6"/>
              <a:gd name="T22" fmla="*/ 1 w 3"/>
              <a:gd name="T23" fmla="*/ 6 h 6"/>
              <a:gd name="T24" fmla="*/ 0 w 3"/>
              <a:gd name="T25" fmla="*/ 5 h 6"/>
              <a:gd name="T26" fmla="*/ 1 w 3"/>
              <a:gd name="T27" fmla="*/ 5 h 6"/>
              <a:gd name="T28" fmla="*/ 0 w 3"/>
              <a:gd name="T29" fmla="*/ 5 h 6"/>
              <a:gd name="T30" fmla="*/ 0 w 3"/>
              <a:gd name="T31" fmla="*/ 4 h 6"/>
              <a:gd name="T32" fmla="*/ 1 w 3"/>
              <a:gd name="T33" fmla="*/ 5 h 6"/>
              <a:gd name="T34" fmla="*/ 1 w 3"/>
              <a:gd name="T35" fmla="*/ 4 h 6"/>
              <a:gd name="T36" fmla="*/ 0 w 3"/>
              <a:gd name="T37" fmla="*/ 4 h 6"/>
              <a:gd name="T38" fmla="*/ 1 w 3"/>
              <a:gd name="T39" fmla="*/ 4 h 6"/>
              <a:gd name="T40" fmla="*/ 1 w 3"/>
              <a:gd name="T41" fmla="*/ 2 h 6"/>
              <a:gd name="T42" fmla="*/ 1 w 3"/>
              <a:gd name="T43" fmla="*/ 1 h 6"/>
              <a:gd name="T44" fmla="*/ 1 w 3"/>
              <a:gd name="T45" fmla="*/ 2 h 6"/>
              <a:gd name="T46" fmla="*/ 1 w 3"/>
              <a:gd name="T47" fmla="*/ 4 h 6"/>
              <a:gd name="T48" fmla="*/ 0 w 3"/>
              <a:gd name="T49" fmla="*/ 4 h 6"/>
              <a:gd name="T50" fmla="*/ 0 w 3"/>
              <a:gd name="T51" fmla="*/ 2 h 6"/>
              <a:gd name="T52" fmla="*/ 0 w 3"/>
              <a:gd name="T53" fmla="*/ 1 h 6"/>
              <a:gd name="T54" fmla="*/ 0 w 3"/>
              <a:gd name="T55" fmla="*/ 0 h 6"/>
              <a:gd name="T56" fmla="*/ 1 w 3"/>
              <a:gd name="T57" fmla="*/ 0 h 6"/>
              <a:gd name="T58" fmla="*/ 1 w 3"/>
              <a:gd name="T59" fmla="*/ 1 h 6"/>
              <a:gd name="T60" fmla="*/ 2 w 3"/>
              <a:gd name="T6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6">
                <a:moveTo>
                  <a:pt x="2" y="1"/>
                </a:moveTo>
                <a:lnTo>
                  <a:pt x="2" y="2"/>
                </a:lnTo>
                <a:lnTo>
                  <a:pt x="3" y="2"/>
                </a:lnTo>
                <a:lnTo>
                  <a:pt x="3" y="4"/>
                </a:lnTo>
                <a:lnTo>
                  <a:pt x="3" y="5"/>
                </a:lnTo>
                <a:lnTo>
                  <a:pt x="2" y="5"/>
                </a:lnTo>
                <a:lnTo>
                  <a:pt x="2" y="6"/>
                </a:lnTo>
                <a:lnTo>
                  <a:pt x="2" y="5"/>
                </a:lnTo>
                <a:lnTo>
                  <a:pt x="2" y="4"/>
                </a:lnTo>
                <a:lnTo>
                  <a:pt x="2" y="5"/>
                </a:lnTo>
                <a:lnTo>
                  <a:pt x="2" y="6"/>
                </a:lnTo>
                <a:lnTo>
                  <a:pt x="1" y="6"/>
                </a:lnTo>
                <a:lnTo>
                  <a:pt x="0" y="5"/>
                </a:lnTo>
                <a:lnTo>
                  <a:pt x="1" y="5"/>
                </a:lnTo>
                <a:lnTo>
                  <a:pt x="0" y="5"/>
                </a:lnTo>
                <a:lnTo>
                  <a:pt x="0" y="4"/>
                </a:lnTo>
                <a:lnTo>
                  <a:pt x="1" y="5"/>
                </a:lnTo>
                <a:lnTo>
                  <a:pt x="1" y="4"/>
                </a:lnTo>
                <a:lnTo>
                  <a:pt x="0" y="4"/>
                </a:lnTo>
                <a:lnTo>
                  <a:pt x="1" y="4"/>
                </a:lnTo>
                <a:lnTo>
                  <a:pt x="1" y="2"/>
                </a:lnTo>
                <a:lnTo>
                  <a:pt x="1" y="1"/>
                </a:lnTo>
                <a:lnTo>
                  <a:pt x="1" y="2"/>
                </a:lnTo>
                <a:lnTo>
                  <a:pt x="1" y="4"/>
                </a:lnTo>
                <a:lnTo>
                  <a:pt x="0" y="4"/>
                </a:lnTo>
                <a:lnTo>
                  <a:pt x="0" y="2"/>
                </a:lnTo>
                <a:lnTo>
                  <a:pt x="0" y="1"/>
                </a:lnTo>
                <a:lnTo>
                  <a:pt x="0" y="0"/>
                </a:lnTo>
                <a:lnTo>
                  <a:pt x="1" y="0"/>
                </a:lnTo>
                <a:lnTo>
                  <a:pt x="1"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7" name="Freeform 288"/>
          <p:cNvSpPr>
            <a:spLocks/>
          </p:cNvSpPr>
          <p:nvPr/>
        </p:nvSpPr>
        <p:spPr bwMode="auto">
          <a:xfrm>
            <a:off x="3292475" y="3545104"/>
            <a:ext cx="3175" cy="3175"/>
          </a:xfrm>
          <a:custGeom>
            <a:avLst/>
            <a:gdLst>
              <a:gd name="T0" fmla="*/ 2 w 2"/>
              <a:gd name="T1" fmla="*/ 2 h 2"/>
              <a:gd name="T2" fmla="*/ 0 w 2"/>
              <a:gd name="T3" fmla="*/ 2 h 2"/>
              <a:gd name="T4" fmla="*/ 0 w 2"/>
              <a:gd name="T5" fmla="*/ 1 h 2"/>
              <a:gd name="T6" fmla="*/ 2 w 2"/>
              <a:gd name="T7" fmla="*/ 1 h 2"/>
              <a:gd name="T8" fmla="*/ 2 w 2"/>
              <a:gd name="T9" fmla="*/ 0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1"/>
                </a:lnTo>
                <a:lnTo>
                  <a:pt x="2" y="1"/>
                </a:lnTo>
                <a:lnTo>
                  <a:pt x="2" y="0"/>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8" name="Freeform 289"/>
          <p:cNvSpPr>
            <a:spLocks/>
          </p:cNvSpPr>
          <p:nvPr/>
        </p:nvSpPr>
        <p:spPr bwMode="auto">
          <a:xfrm>
            <a:off x="3719513" y="35451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9" name="Freeform 290"/>
          <p:cNvSpPr>
            <a:spLocks/>
          </p:cNvSpPr>
          <p:nvPr/>
        </p:nvSpPr>
        <p:spPr bwMode="auto">
          <a:xfrm>
            <a:off x="3925888" y="3543517"/>
            <a:ext cx="1588" cy="1588"/>
          </a:xfrm>
          <a:custGeom>
            <a:avLst/>
            <a:gdLst>
              <a:gd name="T0" fmla="*/ 1 w 1"/>
              <a:gd name="T1" fmla="*/ 0 h 1"/>
              <a:gd name="T2" fmla="*/ 1 w 1"/>
              <a:gd name="T3" fmla="*/ 1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0" name="Rectangle 291"/>
          <p:cNvSpPr>
            <a:spLocks noChangeArrowheads="1"/>
          </p:cNvSpPr>
          <p:nvPr/>
        </p:nvSpPr>
        <p:spPr bwMode="auto">
          <a:xfrm>
            <a:off x="3295650" y="3543517"/>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1" name="Freeform 292"/>
          <p:cNvSpPr>
            <a:spLocks/>
          </p:cNvSpPr>
          <p:nvPr/>
        </p:nvSpPr>
        <p:spPr bwMode="auto">
          <a:xfrm>
            <a:off x="3282950" y="3540342"/>
            <a:ext cx="7938" cy="6350"/>
          </a:xfrm>
          <a:custGeom>
            <a:avLst/>
            <a:gdLst>
              <a:gd name="T0" fmla="*/ 1 w 5"/>
              <a:gd name="T1" fmla="*/ 0 h 4"/>
              <a:gd name="T2" fmla="*/ 2 w 5"/>
              <a:gd name="T3" fmla="*/ 2 h 4"/>
              <a:gd name="T4" fmla="*/ 4 w 5"/>
              <a:gd name="T5" fmla="*/ 2 h 4"/>
              <a:gd name="T6" fmla="*/ 4 w 5"/>
              <a:gd name="T7" fmla="*/ 3 h 4"/>
              <a:gd name="T8" fmla="*/ 4 w 5"/>
              <a:gd name="T9" fmla="*/ 4 h 4"/>
              <a:gd name="T10" fmla="*/ 5 w 5"/>
              <a:gd name="T11" fmla="*/ 4 h 4"/>
              <a:gd name="T12" fmla="*/ 4 w 5"/>
              <a:gd name="T13" fmla="*/ 4 h 4"/>
              <a:gd name="T14" fmla="*/ 2 w 5"/>
              <a:gd name="T15" fmla="*/ 4 h 4"/>
              <a:gd name="T16" fmla="*/ 2 w 5"/>
              <a:gd name="T17" fmla="*/ 3 h 4"/>
              <a:gd name="T18" fmla="*/ 1 w 5"/>
              <a:gd name="T19" fmla="*/ 3 h 4"/>
              <a:gd name="T20" fmla="*/ 1 w 5"/>
              <a:gd name="T21" fmla="*/ 2 h 4"/>
              <a:gd name="T22" fmla="*/ 0 w 5"/>
              <a:gd name="T23" fmla="*/ 2 h 4"/>
              <a:gd name="T24" fmla="*/ 0 w 5"/>
              <a:gd name="T25" fmla="*/ 0 h 4"/>
              <a:gd name="T26" fmla="*/ 1 w 5"/>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1" y="0"/>
                </a:moveTo>
                <a:lnTo>
                  <a:pt x="2" y="2"/>
                </a:lnTo>
                <a:lnTo>
                  <a:pt x="4" y="2"/>
                </a:lnTo>
                <a:lnTo>
                  <a:pt x="4" y="3"/>
                </a:lnTo>
                <a:lnTo>
                  <a:pt x="4" y="4"/>
                </a:lnTo>
                <a:lnTo>
                  <a:pt x="5" y="4"/>
                </a:lnTo>
                <a:lnTo>
                  <a:pt x="4" y="4"/>
                </a:lnTo>
                <a:lnTo>
                  <a:pt x="2" y="4"/>
                </a:lnTo>
                <a:lnTo>
                  <a:pt x="2" y="3"/>
                </a:lnTo>
                <a:lnTo>
                  <a:pt x="1" y="3"/>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2" name="Freeform 293"/>
          <p:cNvSpPr>
            <a:spLocks/>
          </p:cNvSpPr>
          <p:nvPr/>
        </p:nvSpPr>
        <p:spPr bwMode="auto">
          <a:xfrm>
            <a:off x="3916363" y="3538754"/>
            <a:ext cx="1588" cy="1588"/>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3" name="Freeform 294"/>
          <p:cNvSpPr>
            <a:spLocks/>
          </p:cNvSpPr>
          <p:nvPr/>
        </p:nvSpPr>
        <p:spPr bwMode="auto">
          <a:xfrm>
            <a:off x="3295650" y="3538754"/>
            <a:ext cx="1588" cy="6350"/>
          </a:xfrm>
          <a:custGeom>
            <a:avLst/>
            <a:gdLst>
              <a:gd name="T0" fmla="*/ 1 w 1"/>
              <a:gd name="T1" fmla="*/ 1 h 4"/>
              <a:gd name="T2" fmla="*/ 0 w 1"/>
              <a:gd name="T3" fmla="*/ 3 h 4"/>
              <a:gd name="T4" fmla="*/ 0 w 1"/>
              <a:gd name="T5" fmla="*/ 4 h 4"/>
              <a:gd name="T6" fmla="*/ 0 w 1"/>
              <a:gd name="T7" fmla="*/ 3 h 4"/>
              <a:gd name="T8" fmla="*/ 0 w 1"/>
              <a:gd name="T9" fmla="*/ 1 h 4"/>
              <a:gd name="T10" fmla="*/ 1 w 1"/>
              <a:gd name="T11" fmla="*/ 1 h 4"/>
              <a:gd name="T12" fmla="*/ 1 w 1"/>
              <a:gd name="T13" fmla="*/ 0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0" y="3"/>
                </a:lnTo>
                <a:lnTo>
                  <a:pt x="0" y="4"/>
                </a:lnTo>
                <a:lnTo>
                  <a:pt x="0" y="3"/>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4" name="Rectangle 295"/>
          <p:cNvSpPr>
            <a:spLocks noChangeArrowheads="1"/>
          </p:cNvSpPr>
          <p:nvPr/>
        </p:nvSpPr>
        <p:spPr bwMode="auto">
          <a:xfrm>
            <a:off x="3284538" y="35387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5" name="Freeform 296"/>
          <p:cNvSpPr>
            <a:spLocks/>
          </p:cNvSpPr>
          <p:nvPr/>
        </p:nvSpPr>
        <p:spPr bwMode="auto">
          <a:xfrm>
            <a:off x="3917950" y="353875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6" name="Freeform 297"/>
          <p:cNvSpPr>
            <a:spLocks/>
          </p:cNvSpPr>
          <p:nvPr/>
        </p:nvSpPr>
        <p:spPr bwMode="auto">
          <a:xfrm>
            <a:off x="3282950" y="353875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7" name="Freeform 298"/>
          <p:cNvSpPr>
            <a:spLocks/>
          </p:cNvSpPr>
          <p:nvPr/>
        </p:nvSpPr>
        <p:spPr bwMode="auto">
          <a:xfrm>
            <a:off x="3284538" y="3537167"/>
            <a:ext cx="7938" cy="9525"/>
          </a:xfrm>
          <a:custGeom>
            <a:avLst/>
            <a:gdLst>
              <a:gd name="T0" fmla="*/ 3 w 5"/>
              <a:gd name="T1" fmla="*/ 2 h 6"/>
              <a:gd name="T2" fmla="*/ 4 w 5"/>
              <a:gd name="T3" fmla="*/ 2 h 6"/>
              <a:gd name="T4" fmla="*/ 4 w 5"/>
              <a:gd name="T5" fmla="*/ 4 h 6"/>
              <a:gd name="T6" fmla="*/ 5 w 5"/>
              <a:gd name="T7" fmla="*/ 4 h 6"/>
              <a:gd name="T8" fmla="*/ 5 w 5"/>
              <a:gd name="T9" fmla="*/ 5 h 6"/>
              <a:gd name="T10" fmla="*/ 5 w 5"/>
              <a:gd name="T11" fmla="*/ 6 h 6"/>
              <a:gd name="T12" fmla="*/ 5 w 5"/>
              <a:gd name="T13" fmla="*/ 5 h 6"/>
              <a:gd name="T14" fmla="*/ 4 w 5"/>
              <a:gd name="T15" fmla="*/ 5 h 6"/>
              <a:gd name="T16" fmla="*/ 5 w 5"/>
              <a:gd name="T17" fmla="*/ 5 h 6"/>
              <a:gd name="T18" fmla="*/ 5 w 5"/>
              <a:gd name="T19" fmla="*/ 6 h 6"/>
              <a:gd name="T20" fmla="*/ 4 w 5"/>
              <a:gd name="T21" fmla="*/ 6 h 6"/>
              <a:gd name="T22" fmla="*/ 4 w 5"/>
              <a:gd name="T23" fmla="*/ 5 h 6"/>
              <a:gd name="T24" fmla="*/ 3 w 5"/>
              <a:gd name="T25" fmla="*/ 5 h 6"/>
              <a:gd name="T26" fmla="*/ 3 w 5"/>
              <a:gd name="T27" fmla="*/ 4 h 6"/>
              <a:gd name="T28" fmla="*/ 3 w 5"/>
              <a:gd name="T29" fmla="*/ 2 h 6"/>
              <a:gd name="T30" fmla="*/ 1 w 5"/>
              <a:gd name="T31" fmla="*/ 2 h 6"/>
              <a:gd name="T32" fmla="*/ 3 w 5"/>
              <a:gd name="T33" fmla="*/ 2 h 6"/>
              <a:gd name="T34" fmla="*/ 1 w 5"/>
              <a:gd name="T35" fmla="*/ 2 h 6"/>
              <a:gd name="T36" fmla="*/ 1 w 5"/>
              <a:gd name="T37" fmla="*/ 1 h 6"/>
              <a:gd name="T38" fmla="*/ 0 w 5"/>
              <a:gd name="T39" fmla="*/ 1 h 6"/>
              <a:gd name="T40" fmla="*/ 1 w 5"/>
              <a:gd name="T41" fmla="*/ 1 h 6"/>
              <a:gd name="T42" fmla="*/ 0 w 5"/>
              <a:gd name="T43" fmla="*/ 1 h 6"/>
              <a:gd name="T44" fmla="*/ 0 w 5"/>
              <a:gd name="T45" fmla="*/ 0 h 6"/>
              <a:gd name="T46" fmla="*/ 1 w 5"/>
              <a:gd name="T47" fmla="*/ 0 h 6"/>
              <a:gd name="T48" fmla="*/ 1 w 5"/>
              <a:gd name="T49" fmla="*/ 1 h 6"/>
              <a:gd name="T50" fmla="*/ 3 w 5"/>
              <a:gd name="T51" fmla="*/ 1 h 6"/>
              <a:gd name="T52" fmla="*/ 3 w 5"/>
              <a:gd name="T5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6">
                <a:moveTo>
                  <a:pt x="3" y="2"/>
                </a:moveTo>
                <a:lnTo>
                  <a:pt x="4" y="2"/>
                </a:lnTo>
                <a:lnTo>
                  <a:pt x="4" y="4"/>
                </a:lnTo>
                <a:lnTo>
                  <a:pt x="5" y="4"/>
                </a:lnTo>
                <a:lnTo>
                  <a:pt x="5" y="5"/>
                </a:lnTo>
                <a:lnTo>
                  <a:pt x="5" y="6"/>
                </a:lnTo>
                <a:lnTo>
                  <a:pt x="5" y="5"/>
                </a:lnTo>
                <a:lnTo>
                  <a:pt x="4" y="5"/>
                </a:lnTo>
                <a:lnTo>
                  <a:pt x="5" y="5"/>
                </a:lnTo>
                <a:lnTo>
                  <a:pt x="5" y="6"/>
                </a:lnTo>
                <a:lnTo>
                  <a:pt x="4" y="6"/>
                </a:lnTo>
                <a:lnTo>
                  <a:pt x="4" y="5"/>
                </a:lnTo>
                <a:lnTo>
                  <a:pt x="3" y="5"/>
                </a:lnTo>
                <a:lnTo>
                  <a:pt x="3" y="4"/>
                </a:lnTo>
                <a:lnTo>
                  <a:pt x="3" y="2"/>
                </a:lnTo>
                <a:lnTo>
                  <a:pt x="1" y="2"/>
                </a:lnTo>
                <a:lnTo>
                  <a:pt x="3" y="2"/>
                </a:lnTo>
                <a:lnTo>
                  <a:pt x="1" y="2"/>
                </a:lnTo>
                <a:lnTo>
                  <a:pt x="1" y="1"/>
                </a:lnTo>
                <a:lnTo>
                  <a:pt x="0" y="1"/>
                </a:lnTo>
                <a:lnTo>
                  <a:pt x="1" y="1"/>
                </a:lnTo>
                <a:lnTo>
                  <a:pt x="0" y="1"/>
                </a:lnTo>
                <a:lnTo>
                  <a:pt x="0" y="0"/>
                </a:lnTo>
                <a:lnTo>
                  <a:pt x="1" y="0"/>
                </a:lnTo>
                <a:lnTo>
                  <a:pt x="1" y="1"/>
                </a:lnTo>
                <a:lnTo>
                  <a:pt x="3" y="1"/>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8" name="Freeform 299"/>
          <p:cNvSpPr>
            <a:spLocks/>
          </p:cNvSpPr>
          <p:nvPr/>
        </p:nvSpPr>
        <p:spPr bwMode="auto">
          <a:xfrm>
            <a:off x="3719513" y="3537167"/>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9" name="Freeform 300"/>
          <p:cNvSpPr>
            <a:spLocks/>
          </p:cNvSpPr>
          <p:nvPr/>
        </p:nvSpPr>
        <p:spPr bwMode="auto">
          <a:xfrm>
            <a:off x="3281363" y="3535579"/>
            <a:ext cx="3175" cy="3175"/>
          </a:xfrm>
          <a:custGeom>
            <a:avLst/>
            <a:gdLst>
              <a:gd name="T0" fmla="*/ 2 w 2"/>
              <a:gd name="T1" fmla="*/ 0 h 2"/>
              <a:gd name="T2" fmla="*/ 2 w 2"/>
              <a:gd name="T3" fmla="*/ 1 h 2"/>
              <a:gd name="T4" fmla="*/ 2 w 2"/>
              <a:gd name="T5" fmla="*/ 2 h 2"/>
              <a:gd name="T6" fmla="*/ 2 w 2"/>
              <a:gd name="T7" fmla="*/ 1 h 2"/>
              <a:gd name="T8" fmla="*/ 1 w 2"/>
              <a:gd name="T9" fmla="*/ 1 h 2"/>
              <a:gd name="T10" fmla="*/ 2 w 2"/>
              <a:gd name="T11" fmla="*/ 1 h 2"/>
              <a:gd name="T12" fmla="*/ 2 w 2"/>
              <a:gd name="T13" fmla="*/ 0 h 2"/>
              <a:gd name="T14" fmla="*/ 1 w 2"/>
              <a:gd name="T15" fmla="*/ 1 h 2"/>
              <a:gd name="T16" fmla="*/ 0 w 2"/>
              <a:gd name="T17" fmla="*/ 1 h 2"/>
              <a:gd name="T18" fmla="*/ 1 w 2"/>
              <a:gd name="T19" fmla="*/ 1 h 2"/>
              <a:gd name="T20" fmla="*/ 1 w 2"/>
              <a:gd name="T21" fmla="*/ 2 h 2"/>
              <a:gd name="T22" fmla="*/ 1 w 2"/>
              <a:gd name="T23" fmla="*/ 1 h 2"/>
              <a:gd name="T24" fmla="*/ 0 w 2"/>
              <a:gd name="T25" fmla="*/ 1 h 2"/>
              <a:gd name="T26" fmla="*/ 1 w 2"/>
              <a:gd name="T27" fmla="*/ 0 h 2"/>
              <a:gd name="T28" fmla="*/ 2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0"/>
                </a:moveTo>
                <a:lnTo>
                  <a:pt x="2" y="1"/>
                </a:lnTo>
                <a:lnTo>
                  <a:pt x="2" y="2"/>
                </a:lnTo>
                <a:lnTo>
                  <a:pt x="2" y="1"/>
                </a:lnTo>
                <a:lnTo>
                  <a:pt x="1" y="1"/>
                </a:lnTo>
                <a:lnTo>
                  <a:pt x="2" y="1"/>
                </a:lnTo>
                <a:lnTo>
                  <a:pt x="2" y="0"/>
                </a:lnTo>
                <a:lnTo>
                  <a:pt x="1" y="1"/>
                </a:lnTo>
                <a:lnTo>
                  <a:pt x="0" y="1"/>
                </a:lnTo>
                <a:lnTo>
                  <a:pt x="1" y="1"/>
                </a:lnTo>
                <a:lnTo>
                  <a:pt x="1" y="2"/>
                </a:lnTo>
                <a:lnTo>
                  <a:pt x="1" y="1"/>
                </a:lnTo>
                <a:lnTo>
                  <a:pt x="0"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0" name="Freeform 301"/>
          <p:cNvSpPr>
            <a:spLocks/>
          </p:cNvSpPr>
          <p:nvPr/>
        </p:nvSpPr>
        <p:spPr bwMode="auto">
          <a:xfrm>
            <a:off x="3260725" y="3532404"/>
            <a:ext cx="12700" cy="14288"/>
          </a:xfrm>
          <a:custGeom>
            <a:avLst/>
            <a:gdLst>
              <a:gd name="T0" fmla="*/ 1 w 8"/>
              <a:gd name="T1" fmla="*/ 0 h 9"/>
              <a:gd name="T2" fmla="*/ 2 w 8"/>
              <a:gd name="T3" fmla="*/ 0 h 9"/>
              <a:gd name="T4" fmla="*/ 2 w 8"/>
              <a:gd name="T5" fmla="*/ 2 h 9"/>
              <a:gd name="T6" fmla="*/ 2 w 8"/>
              <a:gd name="T7" fmla="*/ 3 h 9"/>
              <a:gd name="T8" fmla="*/ 2 w 8"/>
              <a:gd name="T9" fmla="*/ 2 h 9"/>
              <a:gd name="T10" fmla="*/ 4 w 8"/>
              <a:gd name="T11" fmla="*/ 2 h 9"/>
              <a:gd name="T12" fmla="*/ 5 w 8"/>
              <a:gd name="T13" fmla="*/ 2 h 9"/>
              <a:gd name="T14" fmla="*/ 5 w 8"/>
              <a:gd name="T15" fmla="*/ 3 h 9"/>
              <a:gd name="T16" fmla="*/ 5 w 8"/>
              <a:gd name="T17" fmla="*/ 4 h 9"/>
              <a:gd name="T18" fmla="*/ 4 w 8"/>
              <a:gd name="T19" fmla="*/ 4 h 9"/>
              <a:gd name="T20" fmla="*/ 4 w 8"/>
              <a:gd name="T21" fmla="*/ 5 h 9"/>
              <a:gd name="T22" fmla="*/ 2 w 8"/>
              <a:gd name="T23" fmla="*/ 4 h 9"/>
              <a:gd name="T24" fmla="*/ 2 w 8"/>
              <a:gd name="T25" fmla="*/ 5 h 9"/>
              <a:gd name="T26" fmla="*/ 4 w 8"/>
              <a:gd name="T27" fmla="*/ 5 h 9"/>
              <a:gd name="T28" fmla="*/ 5 w 8"/>
              <a:gd name="T29" fmla="*/ 5 h 9"/>
              <a:gd name="T30" fmla="*/ 4 w 8"/>
              <a:gd name="T31" fmla="*/ 5 h 9"/>
              <a:gd name="T32" fmla="*/ 5 w 8"/>
              <a:gd name="T33" fmla="*/ 5 h 9"/>
              <a:gd name="T34" fmla="*/ 5 w 8"/>
              <a:gd name="T35" fmla="*/ 4 h 9"/>
              <a:gd name="T36" fmla="*/ 5 w 8"/>
              <a:gd name="T37" fmla="*/ 3 h 9"/>
              <a:gd name="T38" fmla="*/ 6 w 8"/>
              <a:gd name="T39" fmla="*/ 3 h 9"/>
              <a:gd name="T40" fmla="*/ 5 w 8"/>
              <a:gd name="T41" fmla="*/ 3 h 9"/>
              <a:gd name="T42" fmla="*/ 5 w 8"/>
              <a:gd name="T43" fmla="*/ 2 h 9"/>
              <a:gd name="T44" fmla="*/ 6 w 8"/>
              <a:gd name="T45" fmla="*/ 2 h 9"/>
              <a:gd name="T46" fmla="*/ 8 w 8"/>
              <a:gd name="T47" fmla="*/ 2 h 9"/>
              <a:gd name="T48" fmla="*/ 8 w 8"/>
              <a:gd name="T49" fmla="*/ 0 h 9"/>
              <a:gd name="T50" fmla="*/ 8 w 8"/>
              <a:gd name="T51" fmla="*/ 2 h 9"/>
              <a:gd name="T52" fmla="*/ 8 w 8"/>
              <a:gd name="T53" fmla="*/ 3 h 9"/>
              <a:gd name="T54" fmla="*/ 6 w 8"/>
              <a:gd name="T55" fmla="*/ 4 h 9"/>
              <a:gd name="T56" fmla="*/ 6 w 8"/>
              <a:gd name="T57" fmla="*/ 5 h 9"/>
              <a:gd name="T58" fmla="*/ 6 w 8"/>
              <a:gd name="T59" fmla="*/ 7 h 9"/>
              <a:gd name="T60" fmla="*/ 6 w 8"/>
              <a:gd name="T61" fmla="*/ 8 h 9"/>
              <a:gd name="T62" fmla="*/ 6 w 8"/>
              <a:gd name="T63" fmla="*/ 9 h 9"/>
              <a:gd name="T64" fmla="*/ 5 w 8"/>
              <a:gd name="T65" fmla="*/ 9 h 9"/>
              <a:gd name="T66" fmla="*/ 4 w 8"/>
              <a:gd name="T67" fmla="*/ 9 h 9"/>
              <a:gd name="T68" fmla="*/ 2 w 8"/>
              <a:gd name="T69" fmla="*/ 9 h 9"/>
              <a:gd name="T70" fmla="*/ 4 w 8"/>
              <a:gd name="T71" fmla="*/ 9 h 9"/>
              <a:gd name="T72" fmla="*/ 2 w 8"/>
              <a:gd name="T73" fmla="*/ 9 h 9"/>
              <a:gd name="T74" fmla="*/ 2 w 8"/>
              <a:gd name="T75" fmla="*/ 8 h 9"/>
              <a:gd name="T76" fmla="*/ 4 w 8"/>
              <a:gd name="T77" fmla="*/ 8 h 9"/>
              <a:gd name="T78" fmla="*/ 2 w 8"/>
              <a:gd name="T79" fmla="*/ 8 h 9"/>
              <a:gd name="T80" fmla="*/ 4 w 8"/>
              <a:gd name="T81" fmla="*/ 8 h 9"/>
              <a:gd name="T82" fmla="*/ 2 w 8"/>
              <a:gd name="T83" fmla="*/ 7 h 9"/>
              <a:gd name="T84" fmla="*/ 1 w 8"/>
              <a:gd name="T85" fmla="*/ 7 h 9"/>
              <a:gd name="T86" fmla="*/ 1 w 8"/>
              <a:gd name="T87" fmla="*/ 5 h 9"/>
              <a:gd name="T88" fmla="*/ 1 w 8"/>
              <a:gd name="T89" fmla="*/ 7 h 9"/>
              <a:gd name="T90" fmla="*/ 1 w 8"/>
              <a:gd name="T91" fmla="*/ 5 h 9"/>
              <a:gd name="T92" fmla="*/ 1 w 8"/>
              <a:gd name="T93" fmla="*/ 4 h 9"/>
              <a:gd name="T94" fmla="*/ 0 w 8"/>
              <a:gd name="T95" fmla="*/ 4 h 9"/>
              <a:gd name="T96" fmla="*/ 0 w 8"/>
              <a:gd name="T97" fmla="*/ 3 h 9"/>
              <a:gd name="T98" fmla="*/ 0 w 8"/>
              <a:gd name="T99" fmla="*/ 2 h 9"/>
              <a:gd name="T100" fmla="*/ 0 w 8"/>
              <a:gd name="T101" fmla="*/ 0 h 9"/>
              <a:gd name="T102" fmla="*/ 1 w 8"/>
              <a:gd name="T10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 h="9">
                <a:moveTo>
                  <a:pt x="1" y="0"/>
                </a:moveTo>
                <a:lnTo>
                  <a:pt x="2" y="0"/>
                </a:lnTo>
                <a:lnTo>
                  <a:pt x="2" y="2"/>
                </a:lnTo>
                <a:lnTo>
                  <a:pt x="2" y="3"/>
                </a:lnTo>
                <a:lnTo>
                  <a:pt x="2" y="2"/>
                </a:lnTo>
                <a:lnTo>
                  <a:pt x="4" y="2"/>
                </a:lnTo>
                <a:lnTo>
                  <a:pt x="5" y="2"/>
                </a:lnTo>
                <a:lnTo>
                  <a:pt x="5" y="3"/>
                </a:lnTo>
                <a:lnTo>
                  <a:pt x="5" y="4"/>
                </a:lnTo>
                <a:lnTo>
                  <a:pt x="4" y="4"/>
                </a:lnTo>
                <a:lnTo>
                  <a:pt x="4" y="5"/>
                </a:lnTo>
                <a:lnTo>
                  <a:pt x="2" y="4"/>
                </a:lnTo>
                <a:lnTo>
                  <a:pt x="2" y="5"/>
                </a:lnTo>
                <a:lnTo>
                  <a:pt x="4" y="5"/>
                </a:lnTo>
                <a:lnTo>
                  <a:pt x="5" y="5"/>
                </a:lnTo>
                <a:lnTo>
                  <a:pt x="4" y="5"/>
                </a:lnTo>
                <a:lnTo>
                  <a:pt x="5" y="5"/>
                </a:lnTo>
                <a:lnTo>
                  <a:pt x="5" y="4"/>
                </a:lnTo>
                <a:lnTo>
                  <a:pt x="5" y="3"/>
                </a:lnTo>
                <a:lnTo>
                  <a:pt x="6" y="3"/>
                </a:lnTo>
                <a:lnTo>
                  <a:pt x="5" y="3"/>
                </a:lnTo>
                <a:lnTo>
                  <a:pt x="5" y="2"/>
                </a:lnTo>
                <a:lnTo>
                  <a:pt x="6" y="2"/>
                </a:lnTo>
                <a:lnTo>
                  <a:pt x="8" y="2"/>
                </a:lnTo>
                <a:lnTo>
                  <a:pt x="8" y="0"/>
                </a:lnTo>
                <a:lnTo>
                  <a:pt x="8" y="2"/>
                </a:lnTo>
                <a:lnTo>
                  <a:pt x="8" y="3"/>
                </a:lnTo>
                <a:lnTo>
                  <a:pt x="6" y="4"/>
                </a:lnTo>
                <a:lnTo>
                  <a:pt x="6" y="5"/>
                </a:lnTo>
                <a:lnTo>
                  <a:pt x="6" y="7"/>
                </a:lnTo>
                <a:lnTo>
                  <a:pt x="6" y="8"/>
                </a:lnTo>
                <a:lnTo>
                  <a:pt x="6" y="9"/>
                </a:lnTo>
                <a:lnTo>
                  <a:pt x="5" y="9"/>
                </a:lnTo>
                <a:lnTo>
                  <a:pt x="4" y="9"/>
                </a:lnTo>
                <a:lnTo>
                  <a:pt x="2" y="9"/>
                </a:lnTo>
                <a:lnTo>
                  <a:pt x="4" y="9"/>
                </a:lnTo>
                <a:lnTo>
                  <a:pt x="2" y="9"/>
                </a:lnTo>
                <a:lnTo>
                  <a:pt x="2" y="8"/>
                </a:lnTo>
                <a:lnTo>
                  <a:pt x="4" y="8"/>
                </a:lnTo>
                <a:lnTo>
                  <a:pt x="2" y="8"/>
                </a:lnTo>
                <a:lnTo>
                  <a:pt x="4" y="8"/>
                </a:lnTo>
                <a:lnTo>
                  <a:pt x="2" y="7"/>
                </a:lnTo>
                <a:lnTo>
                  <a:pt x="1" y="7"/>
                </a:lnTo>
                <a:lnTo>
                  <a:pt x="1" y="5"/>
                </a:lnTo>
                <a:lnTo>
                  <a:pt x="1" y="7"/>
                </a:lnTo>
                <a:lnTo>
                  <a:pt x="1" y="5"/>
                </a:lnTo>
                <a:lnTo>
                  <a:pt x="1" y="4"/>
                </a:lnTo>
                <a:lnTo>
                  <a:pt x="0" y="4"/>
                </a:lnTo>
                <a:lnTo>
                  <a:pt x="0" y="3"/>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1" name="Freeform 302"/>
          <p:cNvSpPr>
            <a:spLocks/>
          </p:cNvSpPr>
          <p:nvPr/>
        </p:nvSpPr>
        <p:spPr bwMode="auto">
          <a:xfrm>
            <a:off x="3284538" y="35324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2" name="Rectangle 303"/>
          <p:cNvSpPr>
            <a:spLocks noChangeArrowheads="1"/>
          </p:cNvSpPr>
          <p:nvPr/>
        </p:nvSpPr>
        <p:spPr bwMode="auto">
          <a:xfrm>
            <a:off x="3281363" y="353240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3" name="Rectangle 304"/>
          <p:cNvSpPr>
            <a:spLocks noChangeArrowheads="1"/>
          </p:cNvSpPr>
          <p:nvPr/>
        </p:nvSpPr>
        <p:spPr bwMode="auto">
          <a:xfrm>
            <a:off x="3260725" y="3530817"/>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4" name="Freeform 305"/>
          <p:cNvSpPr>
            <a:spLocks/>
          </p:cNvSpPr>
          <p:nvPr/>
        </p:nvSpPr>
        <p:spPr bwMode="auto">
          <a:xfrm>
            <a:off x="3916363" y="353081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5" name="Freeform 306"/>
          <p:cNvSpPr>
            <a:spLocks/>
          </p:cNvSpPr>
          <p:nvPr/>
        </p:nvSpPr>
        <p:spPr bwMode="auto">
          <a:xfrm>
            <a:off x="3282950" y="3530817"/>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6" name="Freeform 307"/>
          <p:cNvSpPr>
            <a:spLocks/>
          </p:cNvSpPr>
          <p:nvPr/>
        </p:nvSpPr>
        <p:spPr bwMode="auto">
          <a:xfrm>
            <a:off x="3281363" y="35292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7" name="Freeform 308"/>
          <p:cNvSpPr>
            <a:spLocks/>
          </p:cNvSpPr>
          <p:nvPr/>
        </p:nvSpPr>
        <p:spPr bwMode="auto">
          <a:xfrm>
            <a:off x="3916363" y="35260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8" name="Rectangle 309"/>
          <p:cNvSpPr>
            <a:spLocks noChangeArrowheads="1"/>
          </p:cNvSpPr>
          <p:nvPr/>
        </p:nvSpPr>
        <p:spPr bwMode="auto">
          <a:xfrm>
            <a:off x="3278188" y="3526054"/>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9" name="Freeform 310"/>
          <p:cNvSpPr>
            <a:spLocks/>
          </p:cNvSpPr>
          <p:nvPr/>
        </p:nvSpPr>
        <p:spPr bwMode="auto">
          <a:xfrm>
            <a:off x="3282950" y="3522879"/>
            <a:ext cx="1588" cy="1588"/>
          </a:xfrm>
          <a:custGeom>
            <a:avLst/>
            <a:gdLst>
              <a:gd name="T0" fmla="*/ 0 w 1"/>
              <a:gd name="T1" fmla="*/ 1 h 1"/>
              <a:gd name="T2" fmla="*/ 0 w 1"/>
              <a:gd name="T3" fmla="*/ 0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0" y="1"/>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0" name="Freeform 311"/>
          <p:cNvSpPr>
            <a:spLocks/>
          </p:cNvSpPr>
          <p:nvPr/>
        </p:nvSpPr>
        <p:spPr bwMode="auto">
          <a:xfrm>
            <a:off x="3284538" y="3522879"/>
            <a:ext cx="1588" cy="1588"/>
          </a:xfrm>
          <a:custGeom>
            <a:avLst/>
            <a:gdLst>
              <a:gd name="T0" fmla="*/ 0 w 1"/>
              <a:gd name="T1" fmla="*/ 1 h 1"/>
              <a:gd name="T2" fmla="*/ 1 w 1"/>
              <a:gd name="T3" fmla="*/ 1 h 1"/>
              <a:gd name="T4" fmla="*/ 0 w 1"/>
              <a:gd name="T5" fmla="*/ 1 h 1"/>
              <a:gd name="T6" fmla="*/ 0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1" y="1"/>
                </a:lnTo>
                <a:lnTo>
                  <a:pt x="0" y="1"/>
                </a:lnTo>
                <a:lnTo>
                  <a:pt x="0" y="0"/>
                </a:lnTo>
                <a:lnTo>
                  <a:pt x="1"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1" name="Freeform 312"/>
          <p:cNvSpPr>
            <a:spLocks/>
          </p:cNvSpPr>
          <p:nvPr/>
        </p:nvSpPr>
        <p:spPr bwMode="auto">
          <a:xfrm>
            <a:off x="3906838" y="3522879"/>
            <a:ext cx="4763" cy="1588"/>
          </a:xfrm>
          <a:custGeom>
            <a:avLst/>
            <a:gdLst>
              <a:gd name="T0" fmla="*/ 2 w 3"/>
              <a:gd name="T1" fmla="*/ 0 h 1"/>
              <a:gd name="T2" fmla="*/ 3 w 3"/>
              <a:gd name="T3" fmla="*/ 0 h 1"/>
              <a:gd name="T4" fmla="*/ 2 w 3"/>
              <a:gd name="T5" fmla="*/ 0 h 1"/>
              <a:gd name="T6" fmla="*/ 2 w 3"/>
              <a:gd name="T7" fmla="*/ 1 h 1"/>
              <a:gd name="T8" fmla="*/ 0 w 3"/>
              <a:gd name="T9" fmla="*/ 1 h 1"/>
              <a:gd name="T10" fmla="*/ 0 w 3"/>
              <a:gd name="T11" fmla="*/ 0 h 1"/>
              <a:gd name="T12" fmla="*/ 2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0"/>
                </a:moveTo>
                <a:lnTo>
                  <a:pt x="3" y="0"/>
                </a:lnTo>
                <a:lnTo>
                  <a:pt x="2" y="0"/>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2" name="Freeform 313"/>
          <p:cNvSpPr>
            <a:spLocks/>
          </p:cNvSpPr>
          <p:nvPr/>
        </p:nvSpPr>
        <p:spPr bwMode="auto">
          <a:xfrm>
            <a:off x="3721100" y="3521292"/>
            <a:ext cx="6350" cy="3175"/>
          </a:xfrm>
          <a:custGeom>
            <a:avLst/>
            <a:gdLst>
              <a:gd name="T0" fmla="*/ 3 w 4"/>
              <a:gd name="T1" fmla="*/ 1 h 2"/>
              <a:gd name="T2" fmla="*/ 2 w 4"/>
              <a:gd name="T3" fmla="*/ 1 h 2"/>
              <a:gd name="T4" fmla="*/ 0 w 4"/>
              <a:gd name="T5" fmla="*/ 2 h 2"/>
              <a:gd name="T6" fmla="*/ 0 w 4"/>
              <a:gd name="T7" fmla="*/ 1 h 2"/>
              <a:gd name="T8" fmla="*/ 2 w 4"/>
              <a:gd name="T9" fmla="*/ 1 h 2"/>
              <a:gd name="T10" fmla="*/ 3 w 4"/>
              <a:gd name="T11" fmla="*/ 1 h 2"/>
              <a:gd name="T12" fmla="*/ 4 w 4"/>
              <a:gd name="T13" fmla="*/ 0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lnTo>
                  <a:pt x="2" y="1"/>
                </a:lnTo>
                <a:lnTo>
                  <a:pt x="0" y="2"/>
                </a:lnTo>
                <a:lnTo>
                  <a:pt x="0" y="1"/>
                </a:lnTo>
                <a:lnTo>
                  <a:pt x="2" y="1"/>
                </a:lnTo>
                <a:lnTo>
                  <a:pt x="3" y="1"/>
                </a:lnTo>
                <a:lnTo>
                  <a:pt x="4" y="0"/>
                </a:lnTo>
                <a:lnTo>
                  <a:pt x="4"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3" name="Freeform 314"/>
          <p:cNvSpPr>
            <a:spLocks/>
          </p:cNvSpPr>
          <p:nvPr/>
        </p:nvSpPr>
        <p:spPr bwMode="auto">
          <a:xfrm>
            <a:off x="3282950" y="3521292"/>
            <a:ext cx="3175" cy="3175"/>
          </a:xfrm>
          <a:custGeom>
            <a:avLst/>
            <a:gdLst>
              <a:gd name="T0" fmla="*/ 1 w 2"/>
              <a:gd name="T1" fmla="*/ 2 h 2"/>
              <a:gd name="T2" fmla="*/ 0 w 2"/>
              <a:gd name="T3" fmla="*/ 1 h 2"/>
              <a:gd name="T4" fmla="*/ 1 w 2"/>
              <a:gd name="T5" fmla="*/ 1 h 2"/>
              <a:gd name="T6" fmla="*/ 1 w 2"/>
              <a:gd name="T7" fmla="*/ 0 h 2"/>
              <a:gd name="T8" fmla="*/ 2 w 2"/>
              <a:gd name="T9" fmla="*/ 0 h 2"/>
              <a:gd name="T10" fmla="*/ 2 w 2"/>
              <a:gd name="T11" fmla="*/ 1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lnTo>
                  <a:pt x="0" y="1"/>
                </a:lnTo>
                <a:lnTo>
                  <a:pt x="1" y="1"/>
                </a:lnTo>
                <a:lnTo>
                  <a:pt x="1" y="0"/>
                </a:lnTo>
                <a:lnTo>
                  <a:pt x="2" y="0"/>
                </a:lnTo>
                <a:lnTo>
                  <a:pt x="2" y="1"/>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4" name="Freeform 315"/>
          <p:cNvSpPr>
            <a:spLocks/>
          </p:cNvSpPr>
          <p:nvPr/>
        </p:nvSpPr>
        <p:spPr bwMode="auto">
          <a:xfrm>
            <a:off x="3740150" y="3510179"/>
            <a:ext cx="3175" cy="4763"/>
          </a:xfrm>
          <a:custGeom>
            <a:avLst/>
            <a:gdLst>
              <a:gd name="T0" fmla="*/ 0 w 2"/>
              <a:gd name="T1" fmla="*/ 3 h 3"/>
              <a:gd name="T2" fmla="*/ 1 w 2"/>
              <a:gd name="T3" fmla="*/ 2 h 3"/>
              <a:gd name="T4" fmla="*/ 1 w 2"/>
              <a:gd name="T5" fmla="*/ 0 h 3"/>
              <a:gd name="T6" fmla="*/ 2 w 2"/>
              <a:gd name="T7" fmla="*/ 0 h 3"/>
              <a:gd name="T8" fmla="*/ 1 w 2"/>
              <a:gd name="T9" fmla="*/ 2 h 3"/>
              <a:gd name="T10" fmla="*/ 0 w 2"/>
              <a:gd name="T11" fmla="*/ 2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1" y="2"/>
                </a:lnTo>
                <a:lnTo>
                  <a:pt x="1" y="0"/>
                </a:lnTo>
                <a:lnTo>
                  <a:pt x="2" y="0"/>
                </a:lnTo>
                <a:lnTo>
                  <a:pt x="1" y="2"/>
                </a:lnTo>
                <a:lnTo>
                  <a:pt x="0" y="2"/>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5" name="Freeform 316"/>
          <p:cNvSpPr>
            <a:spLocks/>
          </p:cNvSpPr>
          <p:nvPr/>
        </p:nvSpPr>
        <p:spPr bwMode="auto">
          <a:xfrm>
            <a:off x="3883025" y="35070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6" name="Freeform 317"/>
          <p:cNvSpPr>
            <a:spLocks/>
          </p:cNvSpPr>
          <p:nvPr/>
        </p:nvSpPr>
        <p:spPr bwMode="auto">
          <a:xfrm>
            <a:off x="3727450" y="3503829"/>
            <a:ext cx="0" cy="4763"/>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lnTo>
                  <a:pt x="0" y="2"/>
                </a:lnTo>
                <a:lnTo>
                  <a:pt x="0" y="3"/>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7" name="Rectangle 318"/>
          <p:cNvSpPr>
            <a:spLocks noChangeArrowheads="1"/>
          </p:cNvSpPr>
          <p:nvPr/>
        </p:nvSpPr>
        <p:spPr bwMode="auto">
          <a:xfrm>
            <a:off x="3881438" y="3502242"/>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8" name="Freeform 319"/>
          <p:cNvSpPr>
            <a:spLocks/>
          </p:cNvSpPr>
          <p:nvPr/>
        </p:nvSpPr>
        <p:spPr bwMode="auto">
          <a:xfrm>
            <a:off x="3748088" y="3502242"/>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9" name="Rectangle 320"/>
          <p:cNvSpPr>
            <a:spLocks noChangeArrowheads="1"/>
          </p:cNvSpPr>
          <p:nvPr/>
        </p:nvSpPr>
        <p:spPr bwMode="auto">
          <a:xfrm>
            <a:off x="3876675" y="3499067"/>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0" name="Freeform 321"/>
          <p:cNvSpPr>
            <a:spLocks/>
          </p:cNvSpPr>
          <p:nvPr/>
        </p:nvSpPr>
        <p:spPr bwMode="auto">
          <a:xfrm>
            <a:off x="3740150" y="3499067"/>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1" name="Freeform 322"/>
          <p:cNvSpPr>
            <a:spLocks/>
          </p:cNvSpPr>
          <p:nvPr/>
        </p:nvSpPr>
        <p:spPr bwMode="auto">
          <a:xfrm>
            <a:off x="3727450" y="3499067"/>
            <a:ext cx="4763" cy="4763"/>
          </a:xfrm>
          <a:custGeom>
            <a:avLst/>
            <a:gdLst>
              <a:gd name="T0" fmla="*/ 3 w 3"/>
              <a:gd name="T1" fmla="*/ 1 h 3"/>
              <a:gd name="T2" fmla="*/ 3 w 3"/>
              <a:gd name="T3" fmla="*/ 2 h 3"/>
              <a:gd name="T4" fmla="*/ 1 w 3"/>
              <a:gd name="T5" fmla="*/ 2 h 3"/>
              <a:gd name="T6" fmla="*/ 1 w 3"/>
              <a:gd name="T7" fmla="*/ 3 h 3"/>
              <a:gd name="T8" fmla="*/ 0 w 3"/>
              <a:gd name="T9" fmla="*/ 3 h 3"/>
              <a:gd name="T10" fmla="*/ 0 w 3"/>
              <a:gd name="T11" fmla="*/ 2 h 3"/>
              <a:gd name="T12" fmla="*/ 1 w 3"/>
              <a:gd name="T13" fmla="*/ 2 h 3"/>
              <a:gd name="T14" fmla="*/ 1 w 3"/>
              <a:gd name="T15" fmla="*/ 1 h 3"/>
              <a:gd name="T16" fmla="*/ 1 w 3"/>
              <a:gd name="T17" fmla="*/ 0 h 3"/>
              <a:gd name="T18" fmla="*/ 3 w 3"/>
              <a:gd name="T19" fmla="*/ 0 h 3"/>
              <a:gd name="T20" fmla="*/ 3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1"/>
                </a:moveTo>
                <a:lnTo>
                  <a:pt x="3" y="2"/>
                </a:lnTo>
                <a:lnTo>
                  <a:pt x="1" y="2"/>
                </a:lnTo>
                <a:lnTo>
                  <a:pt x="1" y="3"/>
                </a:lnTo>
                <a:lnTo>
                  <a:pt x="0" y="3"/>
                </a:lnTo>
                <a:lnTo>
                  <a:pt x="0" y="2"/>
                </a:lnTo>
                <a:lnTo>
                  <a:pt x="1" y="2"/>
                </a:lnTo>
                <a:lnTo>
                  <a:pt x="1" y="1"/>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2" name="Freeform 323"/>
          <p:cNvSpPr>
            <a:spLocks/>
          </p:cNvSpPr>
          <p:nvPr/>
        </p:nvSpPr>
        <p:spPr bwMode="auto">
          <a:xfrm>
            <a:off x="3717925" y="3495892"/>
            <a:ext cx="6350" cy="6350"/>
          </a:xfrm>
          <a:custGeom>
            <a:avLst/>
            <a:gdLst>
              <a:gd name="T0" fmla="*/ 2 w 4"/>
              <a:gd name="T1" fmla="*/ 3 h 4"/>
              <a:gd name="T2" fmla="*/ 1 w 4"/>
              <a:gd name="T3" fmla="*/ 4 h 4"/>
              <a:gd name="T4" fmla="*/ 0 w 4"/>
              <a:gd name="T5" fmla="*/ 4 h 4"/>
              <a:gd name="T6" fmla="*/ 1 w 4"/>
              <a:gd name="T7" fmla="*/ 3 h 4"/>
              <a:gd name="T8" fmla="*/ 2 w 4"/>
              <a:gd name="T9" fmla="*/ 3 h 4"/>
              <a:gd name="T10" fmla="*/ 1 w 4"/>
              <a:gd name="T11" fmla="*/ 3 h 4"/>
              <a:gd name="T12" fmla="*/ 1 w 4"/>
              <a:gd name="T13" fmla="*/ 2 h 4"/>
              <a:gd name="T14" fmla="*/ 2 w 4"/>
              <a:gd name="T15" fmla="*/ 2 h 4"/>
              <a:gd name="T16" fmla="*/ 2 w 4"/>
              <a:gd name="T17" fmla="*/ 3 h 4"/>
              <a:gd name="T18" fmla="*/ 2 w 4"/>
              <a:gd name="T19" fmla="*/ 2 h 4"/>
              <a:gd name="T20" fmla="*/ 4 w 4"/>
              <a:gd name="T21" fmla="*/ 2 h 4"/>
              <a:gd name="T22" fmla="*/ 4 w 4"/>
              <a:gd name="T23" fmla="*/ 0 h 4"/>
              <a:gd name="T24" fmla="*/ 4 w 4"/>
              <a:gd name="T25" fmla="*/ 2 h 4"/>
              <a:gd name="T26" fmla="*/ 2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2" y="3"/>
                </a:moveTo>
                <a:lnTo>
                  <a:pt x="1" y="4"/>
                </a:lnTo>
                <a:lnTo>
                  <a:pt x="0" y="4"/>
                </a:lnTo>
                <a:lnTo>
                  <a:pt x="1" y="3"/>
                </a:lnTo>
                <a:lnTo>
                  <a:pt x="2" y="3"/>
                </a:lnTo>
                <a:lnTo>
                  <a:pt x="1" y="3"/>
                </a:lnTo>
                <a:lnTo>
                  <a:pt x="1" y="2"/>
                </a:lnTo>
                <a:lnTo>
                  <a:pt x="2" y="2"/>
                </a:lnTo>
                <a:lnTo>
                  <a:pt x="2" y="3"/>
                </a:lnTo>
                <a:lnTo>
                  <a:pt x="2" y="2"/>
                </a:lnTo>
                <a:lnTo>
                  <a:pt x="4" y="2"/>
                </a:lnTo>
                <a:lnTo>
                  <a:pt x="4" y="0"/>
                </a:lnTo>
                <a:lnTo>
                  <a:pt x="4"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3" name="Freeform 324"/>
          <p:cNvSpPr>
            <a:spLocks/>
          </p:cNvSpPr>
          <p:nvPr/>
        </p:nvSpPr>
        <p:spPr bwMode="auto">
          <a:xfrm>
            <a:off x="3876675" y="3495892"/>
            <a:ext cx="4763" cy="3175"/>
          </a:xfrm>
          <a:custGeom>
            <a:avLst/>
            <a:gdLst>
              <a:gd name="T0" fmla="*/ 3 w 3"/>
              <a:gd name="T1" fmla="*/ 0 h 2"/>
              <a:gd name="T2" fmla="*/ 3 w 3"/>
              <a:gd name="T3" fmla="*/ 2 h 2"/>
              <a:gd name="T4" fmla="*/ 2 w 3"/>
              <a:gd name="T5" fmla="*/ 2 h 2"/>
              <a:gd name="T6" fmla="*/ 3 w 3"/>
              <a:gd name="T7" fmla="*/ 2 h 2"/>
              <a:gd name="T8" fmla="*/ 2 w 3"/>
              <a:gd name="T9" fmla="*/ 2 h 2"/>
              <a:gd name="T10" fmla="*/ 0 w 3"/>
              <a:gd name="T11" fmla="*/ 2 h 2"/>
              <a:gd name="T12" fmla="*/ 2 w 3"/>
              <a:gd name="T13" fmla="*/ 2 h 2"/>
              <a:gd name="T14" fmla="*/ 0 w 3"/>
              <a:gd name="T15" fmla="*/ 2 h 2"/>
              <a:gd name="T16" fmla="*/ 0 w 3"/>
              <a:gd name="T17" fmla="*/ 0 h 2"/>
              <a:gd name="T18" fmla="*/ 2 w 3"/>
              <a:gd name="T19" fmla="*/ 0 h 2"/>
              <a:gd name="T20" fmla="*/ 0 w 3"/>
              <a:gd name="T21" fmla="*/ 0 h 2"/>
              <a:gd name="T22" fmla="*/ 2 w 3"/>
              <a:gd name="T23" fmla="*/ 0 h 2"/>
              <a:gd name="T24" fmla="*/ 3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3" y="0"/>
                </a:moveTo>
                <a:lnTo>
                  <a:pt x="3" y="2"/>
                </a:lnTo>
                <a:lnTo>
                  <a:pt x="2" y="2"/>
                </a:lnTo>
                <a:lnTo>
                  <a:pt x="3" y="2"/>
                </a:lnTo>
                <a:lnTo>
                  <a:pt x="2" y="2"/>
                </a:lnTo>
                <a:lnTo>
                  <a:pt x="0" y="2"/>
                </a:lnTo>
                <a:lnTo>
                  <a:pt x="2" y="2"/>
                </a:lnTo>
                <a:lnTo>
                  <a:pt x="0" y="2"/>
                </a:lnTo>
                <a:lnTo>
                  <a:pt x="0" y="0"/>
                </a:lnTo>
                <a:lnTo>
                  <a:pt x="2" y="0"/>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4" name="Freeform 325"/>
          <p:cNvSpPr>
            <a:spLocks/>
          </p:cNvSpPr>
          <p:nvPr/>
        </p:nvSpPr>
        <p:spPr bwMode="auto">
          <a:xfrm>
            <a:off x="3719513" y="3494304"/>
            <a:ext cx="9525" cy="14288"/>
          </a:xfrm>
          <a:custGeom>
            <a:avLst/>
            <a:gdLst>
              <a:gd name="T0" fmla="*/ 4 w 6"/>
              <a:gd name="T1" fmla="*/ 0 h 9"/>
              <a:gd name="T2" fmla="*/ 5 w 6"/>
              <a:gd name="T3" fmla="*/ 1 h 9"/>
              <a:gd name="T4" fmla="*/ 4 w 6"/>
              <a:gd name="T5" fmla="*/ 1 h 9"/>
              <a:gd name="T6" fmla="*/ 4 w 6"/>
              <a:gd name="T7" fmla="*/ 0 h 9"/>
              <a:gd name="T8" fmla="*/ 4 w 6"/>
              <a:gd name="T9" fmla="*/ 1 h 9"/>
              <a:gd name="T10" fmla="*/ 5 w 6"/>
              <a:gd name="T11" fmla="*/ 1 h 9"/>
              <a:gd name="T12" fmla="*/ 5 w 6"/>
              <a:gd name="T13" fmla="*/ 3 h 9"/>
              <a:gd name="T14" fmla="*/ 6 w 6"/>
              <a:gd name="T15" fmla="*/ 3 h 9"/>
              <a:gd name="T16" fmla="*/ 5 w 6"/>
              <a:gd name="T17" fmla="*/ 4 h 9"/>
              <a:gd name="T18" fmla="*/ 6 w 6"/>
              <a:gd name="T19" fmla="*/ 4 h 9"/>
              <a:gd name="T20" fmla="*/ 5 w 6"/>
              <a:gd name="T21" fmla="*/ 4 h 9"/>
              <a:gd name="T22" fmla="*/ 6 w 6"/>
              <a:gd name="T23" fmla="*/ 4 h 9"/>
              <a:gd name="T24" fmla="*/ 5 w 6"/>
              <a:gd name="T25" fmla="*/ 4 h 9"/>
              <a:gd name="T26" fmla="*/ 5 w 6"/>
              <a:gd name="T27" fmla="*/ 5 h 9"/>
              <a:gd name="T28" fmla="*/ 5 w 6"/>
              <a:gd name="T29" fmla="*/ 6 h 9"/>
              <a:gd name="T30" fmla="*/ 4 w 6"/>
              <a:gd name="T31" fmla="*/ 8 h 9"/>
              <a:gd name="T32" fmla="*/ 4 w 6"/>
              <a:gd name="T33" fmla="*/ 9 h 9"/>
              <a:gd name="T34" fmla="*/ 4 w 6"/>
              <a:gd name="T35" fmla="*/ 8 h 9"/>
              <a:gd name="T36" fmla="*/ 5 w 6"/>
              <a:gd name="T37" fmla="*/ 6 h 9"/>
              <a:gd name="T38" fmla="*/ 5 w 6"/>
              <a:gd name="T39" fmla="*/ 4 h 9"/>
              <a:gd name="T40" fmla="*/ 5 w 6"/>
              <a:gd name="T41" fmla="*/ 3 h 9"/>
              <a:gd name="T42" fmla="*/ 5 w 6"/>
              <a:gd name="T43" fmla="*/ 4 h 9"/>
              <a:gd name="T44" fmla="*/ 5 w 6"/>
              <a:gd name="T45" fmla="*/ 5 h 9"/>
              <a:gd name="T46" fmla="*/ 5 w 6"/>
              <a:gd name="T47" fmla="*/ 6 h 9"/>
              <a:gd name="T48" fmla="*/ 4 w 6"/>
              <a:gd name="T49" fmla="*/ 8 h 9"/>
              <a:gd name="T50" fmla="*/ 4 w 6"/>
              <a:gd name="T51" fmla="*/ 6 h 9"/>
              <a:gd name="T52" fmla="*/ 5 w 6"/>
              <a:gd name="T53" fmla="*/ 5 h 9"/>
              <a:gd name="T54" fmla="*/ 4 w 6"/>
              <a:gd name="T55" fmla="*/ 5 h 9"/>
              <a:gd name="T56" fmla="*/ 4 w 6"/>
              <a:gd name="T57" fmla="*/ 8 h 9"/>
              <a:gd name="T58" fmla="*/ 3 w 6"/>
              <a:gd name="T59" fmla="*/ 8 h 9"/>
              <a:gd name="T60" fmla="*/ 1 w 6"/>
              <a:gd name="T61" fmla="*/ 8 h 9"/>
              <a:gd name="T62" fmla="*/ 1 w 6"/>
              <a:gd name="T63" fmla="*/ 9 h 9"/>
              <a:gd name="T64" fmla="*/ 1 w 6"/>
              <a:gd name="T65" fmla="*/ 8 h 9"/>
              <a:gd name="T66" fmla="*/ 3 w 6"/>
              <a:gd name="T67" fmla="*/ 6 h 9"/>
              <a:gd name="T68" fmla="*/ 3 w 6"/>
              <a:gd name="T69" fmla="*/ 5 h 9"/>
              <a:gd name="T70" fmla="*/ 3 w 6"/>
              <a:gd name="T71" fmla="*/ 6 h 9"/>
              <a:gd name="T72" fmla="*/ 1 w 6"/>
              <a:gd name="T73" fmla="*/ 8 h 9"/>
              <a:gd name="T74" fmla="*/ 0 w 6"/>
              <a:gd name="T75" fmla="*/ 9 h 9"/>
              <a:gd name="T76" fmla="*/ 0 w 6"/>
              <a:gd name="T77" fmla="*/ 8 h 9"/>
              <a:gd name="T78" fmla="*/ 1 w 6"/>
              <a:gd name="T79" fmla="*/ 5 h 9"/>
              <a:gd name="T80" fmla="*/ 3 w 6"/>
              <a:gd name="T81" fmla="*/ 4 h 9"/>
              <a:gd name="T82" fmla="*/ 3 w 6"/>
              <a:gd name="T83" fmla="*/ 3 h 9"/>
              <a:gd name="T84" fmla="*/ 3 w 6"/>
              <a:gd name="T85" fmla="*/ 1 h 9"/>
              <a:gd name="T86" fmla="*/ 3 w 6"/>
              <a:gd name="T87" fmla="*/ 3 h 9"/>
              <a:gd name="T88" fmla="*/ 3 w 6"/>
              <a:gd name="T89" fmla="*/ 4 h 9"/>
              <a:gd name="T90" fmla="*/ 3 w 6"/>
              <a:gd name="T91" fmla="*/ 5 h 9"/>
              <a:gd name="T92" fmla="*/ 4 w 6"/>
              <a:gd name="T93" fmla="*/ 4 h 9"/>
              <a:gd name="T94" fmla="*/ 4 w 6"/>
              <a:gd name="T95" fmla="*/ 3 h 9"/>
              <a:gd name="T96" fmla="*/ 4 w 6"/>
              <a:gd name="T97" fmla="*/ 1 h 9"/>
              <a:gd name="T98" fmla="*/ 4 w 6"/>
              <a:gd name="T9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9">
                <a:moveTo>
                  <a:pt x="4" y="0"/>
                </a:moveTo>
                <a:lnTo>
                  <a:pt x="5" y="1"/>
                </a:lnTo>
                <a:lnTo>
                  <a:pt x="4" y="1"/>
                </a:lnTo>
                <a:lnTo>
                  <a:pt x="4" y="0"/>
                </a:lnTo>
                <a:lnTo>
                  <a:pt x="4" y="1"/>
                </a:lnTo>
                <a:lnTo>
                  <a:pt x="5" y="1"/>
                </a:lnTo>
                <a:lnTo>
                  <a:pt x="5" y="3"/>
                </a:lnTo>
                <a:lnTo>
                  <a:pt x="6" y="3"/>
                </a:lnTo>
                <a:lnTo>
                  <a:pt x="5" y="4"/>
                </a:lnTo>
                <a:lnTo>
                  <a:pt x="6" y="4"/>
                </a:lnTo>
                <a:lnTo>
                  <a:pt x="5" y="4"/>
                </a:lnTo>
                <a:lnTo>
                  <a:pt x="6" y="4"/>
                </a:lnTo>
                <a:lnTo>
                  <a:pt x="5" y="4"/>
                </a:lnTo>
                <a:lnTo>
                  <a:pt x="5" y="5"/>
                </a:lnTo>
                <a:lnTo>
                  <a:pt x="5" y="6"/>
                </a:lnTo>
                <a:lnTo>
                  <a:pt x="4" y="8"/>
                </a:lnTo>
                <a:lnTo>
                  <a:pt x="4" y="9"/>
                </a:lnTo>
                <a:lnTo>
                  <a:pt x="4" y="8"/>
                </a:lnTo>
                <a:lnTo>
                  <a:pt x="5" y="6"/>
                </a:lnTo>
                <a:lnTo>
                  <a:pt x="5" y="4"/>
                </a:lnTo>
                <a:lnTo>
                  <a:pt x="5" y="3"/>
                </a:lnTo>
                <a:lnTo>
                  <a:pt x="5" y="4"/>
                </a:lnTo>
                <a:lnTo>
                  <a:pt x="5" y="5"/>
                </a:lnTo>
                <a:lnTo>
                  <a:pt x="5" y="6"/>
                </a:lnTo>
                <a:lnTo>
                  <a:pt x="4" y="8"/>
                </a:lnTo>
                <a:lnTo>
                  <a:pt x="4" y="6"/>
                </a:lnTo>
                <a:lnTo>
                  <a:pt x="5" y="5"/>
                </a:lnTo>
                <a:lnTo>
                  <a:pt x="4" y="5"/>
                </a:lnTo>
                <a:lnTo>
                  <a:pt x="4" y="8"/>
                </a:lnTo>
                <a:lnTo>
                  <a:pt x="3" y="8"/>
                </a:lnTo>
                <a:lnTo>
                  <a:pt x="1" y="8"/>
                </a:lnTo>
                <a:lnTo>
                  <a:pt x="1" y="9"/>
                </a:lnTo>
                <a:lnTo>
                  <a:pt x="1" y="8"/>
                </a:lnTo>
                <a:lnTo>
                  <a:pt x="3" y="6"/>
                </a:lnTo>
                <a:lnTo>
                  <a:pt x="3" y="5"/>
                </a:lnTo>
                <a:lnTo>
                  <a:pt x="3" y="6"/>
                </a:lnTo>
                <a:lnTo>
                  <a:pt x="1" y="8"/>
                </a:lnTo>
                <a:lnTo>
                  <a:pt x="0" y="9"/>
                </a:lnTo>
                <a:lnTo>
                  <a:pt x="0" y="8"/>
                </a:lnTo>
                <a:lnTo>
                  <a:pt x="1" y="5"/>
                </a:lnTo>
                <a:lnTo>
                  <a:pt x="3" y="4"/>
                </a:lnTo>
                <a:lnTo>
                  <a:pt x="3" y="3"/>
                </a:lnTo>
                <a:lnTo>
                  <a:pt x="3" y="1"/>
                </a:lnTo>
                <a:lnTo>
                  <a:pt x="3" y="3"/>
                </a:lnTo>
                <a:lnTo>
                  <a:pt x="3" y="4"/>
                </a:lnTo>
                <a:lnTo>
                  <a:pt x="3" y="5"/>
                </a:lnTo>
                <a:lnTo>
                  <a:pt x="4" y="4"/>
                </a:lnTo>
                <a:lnTo>
                  <a:pt x="4" y="3"/>
                </a:lnTo>
                <a:lnTo>
                  <a:pt x="4" y="1"/>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5" name="Rectangle 326"/>
          <p:cNvSpPr>
            <a:spLocks noChangeArrowheads="1"/>
          </p:cNvSpPr>
          <p:nvPr/>
        </p:nvSpPr>
        <p:spPr bwMode="auto">
          <a:xfrm>
            <a:off x="3881438" y="34943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6" name="Freeform 327"/>
          <p:cNvSpPr>
            <a:spLocks/>
          </p:cNvSpPr>
          <p:nvPr/>
        </p:nvSpPr>
        <p:spPr bwMode="auto">
          <a:xfrm>
            <a:off x="3748088" y="34943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7" name="Freeform 328"/>
          <p:cNvSpPr>
            <a:spLocks/>
          </p:cNvSpPr>
          <p:nvPr/>
        </p:nvSpPr>
        <p:spPr bwMode="auto">
          <a:xfrm>
            <a:off x="3724275" y="3492717"/>
            <a:ext cx="0" cy="317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8" name="Freeform 329"/>
          <p:cNvSpPr>
            <a:spLocks/>
          </p:cNvSpPr>
          <p:nvPr/>
        </p:nvSpPr>
        <p:spPr bwMode="auto">
          <a:xfrm>
            <a:off x="3719513" y="3492717"/>
            <a:ext cx="1588" cy="1588"/>
          </a:xfrm>
          <a:custGeom>
            <a:avLst/>
            <a:gdLst>
              <a:gd name="T0" fmla="*/ 0 w 1"/>
              <a:gd name="T1" fmla="*/ 1 h 1"/>
              <a:gd name="T2" fmla="*/ 0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9" name="Rectangle 330"/>
          <p:cNvSpPr>
            <a:spLocks noChangeArrowheads="1"/>
          </p:cNvSpPr>
          <p:nvPr/>
        </p:nvSpPr>
        <p:spPr bwMode="auto">
          <a:xfrm>
            <a:off x="3719513" y="34911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0" name="Freeform 331"/>
          <p:cNvSpPr>
            <a:spLocks/>
          </p:cNvSpPr>
          <p:nvPr/>
        </p:nvSpPr>
        <p:spPr bwMode="auto">
          <a:xfrm>
            <a:off x="3876675" y="3491129"/>
            <a:ext cx="4763" cy="4763"/>
          </a:xfrm>
          <a:custGeom>
            <a:avLst/>
            <a:gdLst>
              <a:gd name="T0" fmla="*/ 2 w 3"/>
              <a:gd name="T1" fmla="*/ 0 h 3"/>
              <a:gd name="T2" fmla="*/ 3 w 3"/>
              <a:gd name="T3" fmla="*/ 0 h 3"/>
              <a:gd name="T4" fmla="*/ 2 w 3"/>
              <a:gd name="T5" fmla="*/ 0 h 3"/>
              <a:gd name="T6" fmla="*/ 2 w 3"/>
              <a:gd name="T7" fmla="*/ 1 h 3"/>
              <a:gd name="T8" fmla="*/ 3 w 3"/>
              <a:gd name="T9" fmla="*/ 1 h 3"/>
              <a:gd name="T10" fmla="*/ 2 w 3"/>
              <a:gd name="T11" fmla="*/ 1 h 3"/>
              <a:gd name="T12" fmla="*/ 2 w 3"/>
              <a:gd name="T13" fmla="*/ 2 h 3"/>
              <a:gd name="T14" fmla="*/ 2 w 3"/>
              <a:gd name="T15" fmla="*/ 1 h 3"/>
              <a:gd name="T16" fmla="*/ 2 w 3"/>
              <a:gd name="T17" fmla="*/ 2 h 3"/>
              <a:gd name="T18" fmla="*/ 2 w 3"/>
              <a:gd name="T19" fmla="*/ 3 h 3"/>
              <a:gd name="T20" fmla="*/ 2 w 3"/>
              <a:gd name="T21" fmla="*/ 2 h 3"/>
              <a:gd name="T22" fmla="*/ 0 w 3"/>
              <a:gd name="T23" fmla="*/ 2 h 3"/>
              <a:gd name="T24" fmla="*/ 0 w 3"/>
              <a:gd name="T25" fmla="*/ 1 h 3"/>
              <a:gd name="T26" fmla="*/ 2 w 3"/>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2" y="0"/>
                </a:moveTo>
                <a:lnTo>
                  <a:pt x="3" y="0"/>
                </a:lnTo>
                <a:lnTo>
                  <a:pt x="2" y="0"/>
                </a:lnTo>
                <a:lnTo>
                  <a:pt x="2" y="1"/>
                </a:lnTo>
                <a:lnTo>
                  <a:pt x="3" y="1"/>
                </a:lnTo>
                <a:lnTo>
                  <a:pt x="2" y="1"/>
                </a:lnTo>
                <a:lnTo>
                  <a:pt x="2" y="2"/>
                </a:lnTo>
                <a:lnTo>
                  <a:pt x="2" y="1"/>
                </a:lnTo>
                <a:lnTo>
                  <a:pt x="2" y="2"/>
                </a:lnTo>
                <a:lnTo>
                  <a:pt x="2" y="3"/>
                </a:lnTo>
                <a:lnTo>
                  <a:pt x="2" y="2"/>
                </a:lnTo>
                <a:lnTo>
                  <a:pt x="0" y="2"/>
                </a:lnTo>
                <a:lnTo>
                  <a:pt x="0"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1" name="Freeform 332"/>
          <p:cNvSpPr>
            <a:spLocks/>
          </p:cNvSpPr>
          <p:nvPr/>
        </p:nvSpPr>
        <p:spPr bwMode="auto">
          <a:xfrm>
            <a:off x="3748088" y="348636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2" name="Freeform 333"/>
          <p:cNvSpPr>
            <a:spLocks/>
          </p:cNvSpPr>
          <p:nvPr/>
        </p:nvSpPr>
        <p:spPr bwMode="auto">
          <a:xfrm>
            <a:off x="3732213" y="3484779"/>
            <a:ext cx="1588" cy="1588"/>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3" name="Rectangle 334"/>
          <p:cNvSpPr>
            <a:spLocks noChangeArrowheads="1"/>
          </p:cNvSpPr>
          <p:nvPr/>
        </p:nvSpPr>
        <p:spPr bwMode="auto">
          <a:xfrm>
            <a:off x="3746500" y="348160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4" name="Freeform 335"/>
          <p:cNvSpPr>
            <a:spLocks/>
          </p:cNvSpPr>
          <p:nvPr/>
        </p:nvSpPr>
        <p:spPr bwMode="auto">
          <a:xfrm>
            <a:off x="3875088" y="3480017"/>
            <a:ext cx="1588" cy="4763"/>
          </a:xfrm>
          <a:custGeom>
            <a:avLst/>
            <a:gdLst>
              <a:gd name="T0" fmla="*/ 1 w 1"/>
              <a:gd name="T1" fmla="*/ 1 h 3"/>
              <a:gd name="T2" fmla="*/ 1 w 1"/>
              <a:gd name="T3" fmla="*/ 3 h 3"/>
              <a:gd name="T4" fmla="*/ 0 w 1"/>
              <a:gd name="T5" fmla="*/ 1 h 3"/>
              <a:gd name="T6" fmla="*/ 1 w 1"/>
              <a:gd name="T7" fmla="*/ 1 h 3"/>
              <a:gd name="T8" fmla="*/ 1 w 1"/>
              <a:gd name="T9" fmla="*/ 0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1" y="3"/>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5" name="Rectangle 336"/>
          <p:cNvSpPr>
            <a:spLocks noChangeArrowheads="1"/>
          </p:cNvSpPr>
          <p:nvPr/>
        </p:nvSpPr>
        <p:spPr bwMode="auto">
          <a:xfrm>
            <a:off x="3875088" y="3480017"/>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6" name="Freeform 337"/>
          <p:cNvSpPr>
            <a:spLocks/>
          </p:cNvSpPr>
          <p:nvPr/>
        </p:nvSpPr>
        <p:spPr bwMode="auto">
          <a:xfrm>
            <a:off x="3721100" y="3480017"/>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7" name="Freeform 338"/>
          <p:cNvSpPr>
            <a:spLocks/>
          </p:cNvSpPr>
          <p:nvPr/>
        </p:nvSpPr>
        <p:spPr bwMode="auto">
          <a:xfrm>
            <a:off x="3875088" y="3476842"/>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8" name="Freeform 339"/>
          <p:cNvSpPr>
            <a:spLocks/>
          </p:cNvSpPr>
          <p:nvPr/>
        </p:nvSpPr>
        <p:spPr bwMode="auto">
          <a:xfrm>
            <a:off x="3873500" y="3473667"/>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9" name="Freeform 340"/>
          <p:cNvSpPr>
            <a:spLocks/>
          </p:cNvSpPr>
          <p:nvPr/>
        </p:nvSpPr>
        <p:spPr bwMode="auto">
          <a:xfrm>
            <a:off x="3736975" y="3468904"/>
            <a:ext cx="3175"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0" name="Freeform 341"/>
          <p:cNvSpPr>
            <a:spLocks/>
          </p:cNvSpPr>
          <p:nvPr/>
        </p:nvSpPr>
        <p:spPr bwMode="auto">
          <a:xfrm>
            <a:off x="3827463" y="3465729"/>
            <a:ext cx="0" cy="4763"/>
          </a:xfrm>
          <a:custGeom>
            <a:avLst/>
            <a:gdLst>
              <a:gd name="T0" fmla="*/ 2 h 3"/>
              <a:gd name="T1" fmla="*/ 3 h 3"/>
              <a:gd name="T2" fmla="*/ 2 h 3"/>
              <a:gd name="T3" fmla="*/ 0 h 3"/>
              <a:gd name="T4" fmla="*/ 2 h 3"/>
            </a:gdLst>
            <a:ahLst/>
            <a:cxnLst>
              <a:cxn ang="0">
                <a:pos x="0" y="T0"/>
              </a:cxn>
              <a:cxn ang="0">
                <a:pos x="0" y="T1"/>
              </a:cxn>
              <a:cxn ang="0">
                <a:pos x="0" y="T2"/>
              </a:cxn>
              <a:cxn ang="0">
                <a:pos x="0" y="T3"/>
              </a:cxn>
              <a:cxn ang="0">
                <a:pos x="0" y="T4"/>
              </a:cxn>
            </a:cxnLst>
            <a:rect l="0" t="0" r="r" b="b"/>
            <a:pathLst>
              <a:path h="3">
                <a:moveTo>
                  <a:pt x="0" y="2"/>
                </a:moveTo>
                <a:lnTo>
                  <a:pt x="0" y="3"/>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1" name="Freeform 342"/>
          <p:cNvSpPr>
            <a:spLocks/>
          </p:cNvSpPr>
          <p:nvPr/>
        </p:nvSpPr>
        <p:spPr bwMode="auto">
          <a:xfrm>
            <a:off x="3729038" y="3462554"/>
            <a:ext cx="4763" cy="1588"/>
          </a:xfrm>
          <a:custGeom>
            <a:avLst/>
            <a:gdLst>
              <a:gd name="T0" fmla="*/ 2 w 3"/>
              <a:gd name="T1" fmla="*/ 1 h 1"/>
              <a:gd name="T2" fmla="*/ 3 w 3"/>
              <a:gd name="T3" fmla="*/ 1 h 1"/>
              <a:gd name="T4" fmla="*/ 2 w 3"/>
              <a:gd name="T5" fmla="*/ 1 h 1"/>
              <a:gd name="T6" fmla="*/ 2 w 3"/>
              <a:gd name="T7" fmla="*/ 0 h 1"/>
              <a:gd name="T8" fmla="*/ 0 w 3"/>
              <a:gd name="T9" fmla="*/ 0 h 1"/>
              <a:gd name="T10" fmla="*/ 2 w 3"/>
              <a:gd name="T11" fmla="*/ 0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lnTo>
                  <a:pt x="3" y="1"/>
                </a:lnTo>
                <a:lnTo>
                  <a:pt x="2" y="1"/>
                </a:ln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2" name="Freeform 343"/>
          <p:cNvSpPr>
            <a:spLocks/>
          </p:cNvSpPr>
          <p:nvPr/>
        </p:nvSpPr>
        <p:spPr bwMode="auto">
          <a:xfrm>
            <a:off x="3729038" y="3459379"/>
            <a:ext cx="3175" cy="0"/>
          </a:xfrm>
          <a:custGeom>
            <a:avLst/>
            <a:gdLst>
              <a:gd name="T0" fmla="*/ 2 w 2"/>
              <a:gd name="T1" fmla="*/ 0 w 2"/>
              <a:gd name="T2" fmla="*/ 2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3" name="Freeform 344"/>
          <p:cNvSpPr>
            <a:spLocks/>
          </p:cNvSpPr>
          <p:nvPr/>
        </p:nvSpPr>
        <p:spPr bwMode="auto">
          <a:xfrm>
            <a:off x="3727450" y="34593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4" name="Freeform 345"/>
          <p:cNvSpPr>
            <a:spLocks/>
          </p:cNvSpPr>
          <p:nvPr/>
        </p:nvSpPr>
        <p:spPr bwMode="auto">
          <a:xfrm>
            <a:off x="3813175" y="3456204"/>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5" name="Freeform 346"/>
          <p:cNvSpPr>
            <a:spLocks/>
          </p:cNvSpPr>
          <p:nvPr/>
        </p:nvSpPr>
        <p:spPr bwMode="auto">
          <a:xfrm>
            <a:off x="3713163" y="34562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6" name="Freeform 347"/>
          <p:cNvSpPr>
            <a:spLocks/>
          </p:cNvSpPr>
          <p:nvPr/>
        </p:nvSpPr>
        <p:spPr bwMode="auto">
          <a:xfrm>
            <a:off x="3810000" y="3454617"/>
            <a:ext cx="4763" cy="3175"/>
          </a:xfrm>
          <a:custGeom>
            <a:avLst/>
            <a:gdLst>
              <a:gd name="T0" fmla="*/ 2 w 3"/>
              <a:gd name="T1" fmla="*/ 0 h 2"/>
              <a:gd name="T2" fmla="*/ 3 w 3"/>
              <a:gd name="T3" fmla="*/ 1 h 2"/>
              <a:gd name="T4" fmla="*/ 2 w 3"/>
              <a:gd name="T5" fmla="*/ 1 h 2"/>
              <a:gd name="T6" fmla="*/ 3 w 3"/>
              <a:gd name="T7" fmla="*/ 1 h 2"/>
              <a:gd name="T8" fmla="*/ 2 w 3"/>
              <a:gd name="T9" fmla="*/ 1 h 2"/>
              <a:gd name="T10" fmla="*/ 2 w 3"/>
              <a:gd name="T11" fmla="*/ 2 h 2"/>
              <a:gd name="T12" fmla="*/ 0 w 3"/>
              <a:gd name="T13" fmla="*/ 2 h 2"/>
              <a:gd name="T14" fmla="*/ 2 w 3"/>
              <a:gd name="T15" fmla="*/ 2 h 2"/>
              <a:gd name="T16" fmla="*/ 2 w 3"/>
              <a:gd name="T17" fmla="*/ 1 h 2"/>
              <a:gd name="T18" fmla="*/ 0 w 3"/>
              <a:gd name="T19" fmla="*/ 1 h 2"/>
              <a:gd name="T20" fmla="*/ 0 w 3"/>
              <a:gd name="T21" fmla="*/ 0 h 2"/>
              <a:gd name="T22" fmla="*/ 2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0"/>
                </a:moveTo>
                <a:lnTo>
                  <a:pt x="3" y="1"/>
                </a:lnTo>
                <a:lnTo>
                  <a:pt x="2" y="1"/>
                </a:lnTo>
                <a:lnTo>
                  <a:pt x="3" y="1"/>
                </a:lnTo>
                <a:lnTo>
                  <a:pt x="2" y="1"/>
                </a:lnTo>
                <a:lnTo>
                  <a:pt x="2" y="2"/>
                </a:lnTo>
                <a:lnTo>
                  <a:pt x="0" y="2"/>
                </a:lnTo>
                <a:lnTo>
                  <a:pt x="2" y="2"/>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7" name="Freeform 348"/>
          <p:cNvSpPr>
            <a:spLocks/>
          </p:cNvSpPr>
          <p:nvPr/>
        </p:nvSpPr>
        <p:spPr bwMode="auto">
          <a:xfrm>
            <a:off x="3714750" y="344826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8" name="Freeform 349"/>
          <p:cNvSpPr>
            <a:spLocks/>
          </p:cNvSpPr>
          <p:nvPr/>
        </p:nvSpPr>
        <p:spPr bwMode="auto">
          <a:xfrm>
            <a:off x="3713163" y="34466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9" name="Freeform 350"/>
          <p:cNvSpPr>
            <a:spLocks/>
          </p:cNvSpPr>
          <p:nvPr/>
        </p:nvSpPr>
        <p:spPr bwMode="auto">
          <a:xfrm>
            <a:off x="3714750" y="3443504"/>
            <a:ext cx="3175" cy="3175"/>
          </a:xfrm>
          <a:custGeom>
            <a:avLst/>
            <a:gdLst>
              <a:gd name="T0" fmla="*/ 2 w 2"/>
              <a:gd name="T1" fmla="*/ 0 h 2"/>
              <a:gd name="T2" fmla="*/ 2 w 2"/>
              <a:gd name="T3" fmla="*/ 2 h 2"/>
              <a:gd name="T4" fmla="*/ 0 w 2"/>
              <a:gd name="T5" fmla="*/ 2 h 2"/>
              <a:gd name="T6" fmla="*/ 2 w 2"/>
              <a:gd name="T7" fmla="*/ 2 h 2"/>
              <a:gd name="T8" fmla="*/ 2 w 2"/>
              <a:gd name="T9" fmla="*/ 0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2" y="0"/>
                </a:lnTo>
                <a:lnTo>
                  <a:pt x="2" y="2"/>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0" name="Freeform 351"/>
          <p:cNvSpPr>
            <a:spLocks/>
          </p:cNvSpPr>
          <p:nvPr/>
        </p:nvSpPr>
        <p:spPr bwMode="auto">
          <a:xfrm>
            <a:off x="3854450" y="3441917"/>
            <a:ext cx="3175" cy="4763"/>
          </a:xfrm>
          <a:custGeom>
            <a:avLst/>
            <a:gdLst>
              <a:gd name="T0" fmla="*/ 2 w 2"/>
              <a:gd name="T1" fmla="*/ 1 h 3"/>
              <a:gd name="T2" fmla="*/ 2 w 2"/>
              <a:gd name="T3" fmla="*/ 3 h 3"/>
              <a:gd name="T4" fmla="*/ 2 w 2"/>
              <a:gd name="T5" fmla="*/ 1 h 3"/>
              <a:gd name="T6" fmla="*/ 0 w 2"/>
              <a:gd name="T7" fmla="*/ 1 h 3"/>
              <a:gd name="T8" fmla="*/ 2 w 2"/>
              <a:gd name="T9" fmla="*/ 1 h 3"/>
              <a:gd name="T10" fmla="*/ 2 w 2"/>
              <a:gd name="T11" fmla="*/ 0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2" y="1"/>
                </a:ln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1" name="Freeform 352"/>
          <p:cNvSpPr>
            <a:spLocks/>
          </p:cNvSpPr>
          <p:nvPr/>
        </p:nvSpPr>
        <p:spPr bwMode="auto">
          <a:xfrm>
            <a:off x="3717925" y="3441917"/>
            <a:ext cx="1588" cy="1588"/>
          </a:xfrm>
          <a:custGeom>
            <a:avLst/>
            <a:gdLst>
              <a:gd name="T0" fmla="*/ 1 w 1"/>
              <a:gd name="T1" fmla="*/ 0 h 1"/>
              <a:gd name="T2" fmla="*/ 1 w 1"/>
              <a:gd name="T3" fmla="*/ 1 h 1"/>
              <a:gd name="T4" fmla="*/ 0 w 1"/>
              <a:gd name="T5" fmla="*/ 1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2" name="Freeform 353"/>
          <p:cNvSpPr>
            <a:spLocks/>
          </p:cNvSpPr>
          <p:nvPr/>
        </p:nvSpPr>
        <p:spPr bwMode="auto">
          <a:xfrm>
            <a:off x="3851275" y="3432392"/>
            <a:ext cx="1588" cy="3175"/>
          </a:xfrm>
          <a:custGeom>
            <a:avLst/>
            <a:gdLst>
              <a:gd name="T0" fmla="*/ 1 w 1"/>
              <a:gd name="T1" fmla="*/ 0 h 2"/>
              <a:gd name="T2" fmla="*/ 1 w 1"/>
              <a:gd name="T3" fmla="*/ 1 h 2"/>
              <a:gd name="T4" fmla="*/ 1 w 1"/>
              <a:gd name="T5" fmla="*/ 2 h 2"/>
              <a:gd name="T6" fmla="*/ 1 w 1"/>
              <a:gd name="T7" fmla="*/ 1 h 2"/>
              <a:gd name="T8" fmla="*/ 0 w 1"/>
              <a:gd name="T9" fmla="*/ 1 h 2"/>
              <a:gd name="T10" fmla="*/ 0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1"/>
                </a:lnTo>
                <a:lnTo>
                  <a:pt x="1"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3" name="Freeform 354"/>
          <p:cNvSpPr>
            <a:spLocks/>
          </p:cNvSpPr>
          <p:nvPr/>
        </p:nvSpPr>
        <p:spPr bwMode="auto">
          <a:xfrm>
            <a:off x="3817938" y="3429217"/>
            <a:ext cx="6350" cy="6350"/>
          </a:xfrm>
          <a:custGeom>
            <a:avLst/>
            <a:gdLst>
              <a:gd name="T0" fmla="*/ 3 w 4"/>
              <a:gd name="T1" fmla="*/ 0 h 4"/>
              <a:gd name="T2" fmla="*/ 3 w 4"/>
              <a:gd name="T3" fmla="*/ 2 h 4"/>
              <a:gd name="T4" fmla="*/ 4 w 4"/>
              <a:gd name="T5" fmla="*/ 2 h 4"/>
              <a:gd name="T6" fmla="*/ 4 w 4"/>
              <a:gd name="T7" fmla="*/ 3 h 4"/>
              <a:gd name="T8" fmla="*/ 3 w 4"/>
              <a:gd name="T9" fmla="*/ 3 h 4"/>
              <a:gd name="T10" fmla="*/ 3 w 4"/>
              <a:gd name="T11" fmla="*/ 4 h 4"/>
              <a:gd name="T12" fmla="*/ 2 w 4"/>
              <a:gd name="T13" fmla="*/ 4 h 4"/>
              <a:gd name="T14" fmla="*/ 0 w 4"/>
              <a:gd name="T15" fmla="*/ 4 h 4"/>
              <a:gd name="T16" fmla="*/ 2 w 4"/>
              <a:gd name="T17" fmla="*/ 3 h 4"/>
              <a:gd name="T18" fmla="*/ 2 w 4"/>
              <a:gd name="T19" fmla="*/ 2 h 4"/>
              <a:gd name="T20" fmla="*/ 2 w 4"/>
              <a:gd name="T21" fmla="*/ 0 h 4"/>
              <a:gd name="T22" fmla="*/ 3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lnTo>
                  <a:pt x="3" y="2"/>
                </a:lnTo>
                <a:lnTo>
                  <a:pt x="4" y="2"/>
                </a:lnTo>
                <a:lnTo>
                  <a:pt x="4" y="3"/>
                </a:lnTo>
                <a:lnTo>
                  <a:pt x="3" y="3"/>
                </a:lnTo>
                <a:lnTo>
                  <a:pt x="3" y="4"/>
                </a:lnTo>
                <a:lnTo>
                  <a:pt x="2" y="4"/>
                </a:lnTo>
                <a:lnTo>
                  <a:pt x="0" y="4"/>
                </a:lnTo>
                <a:lnTo>
                  <a:pt x="2" y="3"/>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4" name="Freeform 355"/>
          <p:cNvSpPr>
            <a:spLocks/>
          </p:cNvSpPr>
          <p:nvPr/>
        </p:nvSpPr>
        <p:spPr bwMode="auto">
          <a:xfrm>
            <a:off x="3851275" y="3427629"/>
            <a:ext cx="1588" cy="1588"/>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5" name="Freeform 356"/>
          <p:cNvSpPr>
            <a:spLocks/>
          </p:cNvSpPr>
          <p:nvPr/>
        </p:nvSpPr>
        <p:spPr bwMode="auto">
          <a:xfrm>
            <a:off x="3729038" y="3426042"/>
            <a:ext cx="4763" cy="1588"/>
          </a:xfrm>
          <a:custGeom>
            <a:avLst/>
            <a:gdLst>
              <a:gd name="T0" fmla="*/ 3 w 3"/>
              <a:gd name="T1" fmla="*/ 0 h 1"/>
              <a:gd name="T2" fmla="*/ 3 w 3"/>
              <a:gd name="T3" fmla="*/ 1 h 1"/>
              <a:gd name="T4" fmla="*/ 2 w 3"/>
              <a:gd name="T5" fmla="*/ 1 h 1"/>
              <a:gd name="T6" fmla="*/ 0 w 3"/>
              <a:gd name="T7" fmla="*/ 1 h 1"/>
              <a:gd name="T8" fmla="*/ 2 w 3"/>
              <a:gd name="T9" fmla="*/ 1 h 1"/>
              <a:gd name="T10" fmla="*/ 2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lnTo>
                  <a:pt x="3" y="1"/>
                </a:lnTo>
                <a:lnTo>
                  <a:pt x="2" y="1"/>
                </a:lnTo>
                <a:lnTo>
                  <a:pt x="0" y="1"/>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6" name="Freeform 357"/>
          <p:cNvSpPr>
            <a:spLocks/>
          </p:cNvSpPr>
          <p:nvPr/>
        </p:nvSpPr>
        <p:spPr bwMode="auto">
          <a:xfrm>
            <a:off x="3806825" y="34212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7" name="Freeform 358"/>
          <p:cNvSpPr>
            <a:spLocks/>
          </p:cNvSpPr>
          <p:nvPr/>
        </p:nvSpPr>
        <p:spPr bwMode="auto">
          <a:xfrm>
            <a:off x="3844925" y="3410167"/>
            <a:ext cx="6350" cy="7938"/>
          </a:xfrm>
          <a:custGeom>
            <a:avLst/>
            <a:gdLst>
              <a:gd name="T0" fmla="*/ 4 w 4"/>
              <a:gd name="T1" fmla="*/ 1 h 5"/>
              <a:gd name="T2" fmla="*/ 4 w 4"/>
              <a:gd name="T3" fmla="*/ 2 h 5"/>
              <a:gd name="T4" fmla="*/ 4 w 4"/>
              <a:gd name="T5" fmla="*/ 3 h 5"/>
              <a:gd name="T6" fmla="*/ 4 w 4"/>
              <a:gd name="T7" fmla="*/ 5 h 5"/>
              <a:gd name="T8" fmla="*/ 3 w 4"/>
              <a:gd name="T9" fmla="*/ 5 h 5"/>
              <a:gd name="T10" fmla="*/ 3 w 4"/>
              <a:gd name="T11" fmla="*/ 3 h 5"/>
              <a:gd name="T12" fmla="*/ 1 w 4"/>
              <a:gd name="T13" fmla="*/ 3 h 5"/>
              <a:gd name="T14" fmla="*/ 3 w 4"/>
              <a:gd name="T15" fmla="*/ 3 h 5"/>
              <a:gd name="T16" fmla="*/ 3 w 4"/>
              <a:gd name="T17" fmla="*/ 2 h 5"/>
              <a:gd name="T18" fmla="*/ 1 w 4"/>
              <a:gd name="T19" fmla="*/ 2 h 5"/>
              <a:gd name="T20" fmla="*/ 0 w 4"/>
              <a:gd name="T21" fmla="*/ 2 h 5"/>
              <a:gd name="T22" fmla="*/ 0 w 4"/>
              <a:gd name="T23" fmla="*/ 1 h 5"/>
              <a:gd name="T24" fmla="*/ 3 w 4"/>
              <a:gd name="T25" fmla="*/ 0 h 5"/>
              <a:gd name="T26" fmla="*/ 4 w 4"/>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4" y="1"/>
                </a:moveTo>
                <a:lnTo>
                  <a:pt x="4" y="2"/>
                </a:lnTo>
                <a:lnTo>
                  <a:pt x="4" y="3"/>
                </a:lnTo>
                <a:lnTo>
                  <a:pt x="4" y="5"/>
                </a:lnTo>
                <a:lnTo>
                  <a:pt x="3" y="5"/>
                </a:lnTo>
                <a:lnTo>
                  <a:pt x="3" y="3"/>
                </a:lnTo>
                <a:lnTo>
                  <a:pt x="1" y="3"/>
                </a:lnTo>
                <a:lnTo>
                  <a:pt x="3" y="3"/>
                </a:lnTo>
                <a:lnTo>
                  <a:pt x="3" y="2"/>
                </a:lnTo>
                <a:lnTo>
                  <a:pt x="1" y="2"/>
                </a:lnTo>
                <a:lnTo>
                  <a:pt x="0" y="2"/>
                </a:lnTo>
                <a:lnTo>
                  <a:pt x="0" y="1"/>
                </a:lnTo>
                <a:lnTo>
                  <a:pt x="3"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8" name="Freeform 359"/>
          <p:cNvSpPr>
            <a:spLocks/>
          </p:cNvSpPr>
          <p:nvPr/>
        </p:nvSpPr>
        <p:spPr bwMode="auto">
          <a:xfrm>
            <a:off x="3840163" y="3406992"/>
            <a:ext cx="3175" cy="3175"/>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9" name="Freeform 360"/>
          <p:cNvSpPr>
            <a:spLocks/>
          </p:cNvSpPr>
          <p:nvPr/>
        </p:nvSpPr>
        <p:spPr bwMode="auto">
          <a:xfrm>
            <a:off x="3787775" y="34054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0" name="Freeform 361"/>
          <p:cNvSpPr>
            <a:spLocks/>
          </p:cNvSpPr>
          <p:nvPr/>
        </p:nvSpPr>
        <p:spPr bwMode="auto">
          <a:xfrm>
            <a:off x="3603625" y="3405404"/>
            <a:ext cx="4763" cy="1588"/>
          </a:xfrm>
          <a:custGeom>
            <a:avLst/>
            <a:gdLst>
              <a:gd name="T0" fmla="*/ 2 w 3"/>
              <a:gd name="T1" fmla="*/ 0 h 1"/>
              <a:gd name="T2" fmla="*/ 2 w 3"/>
              <a:gd name="T3" fmla="*/ 1 h 1"/>
              <a:gd name="T4" fmla="*/ 3 w 3"/>
              <a:gd name="T5" fmla="*/ 1 h 1"/>
              <a:gd name="T6" fmla="*/ 2 w 3"/>
              <a:gd name="T7" fmla="*/ 1 h 1"/>
              <a:gd name="T8" fmla="*/ 0 w 3"/>
              <a:gd name="T9" fmla="*/ 1 h 1"/>
              <a:gd name="T10" fmla="*/ 0 w 3"/>
              <a:gd name="T11" fmla="*/ 0 h 1"/>
              <a:gd name="T12" fmla="*/ 2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0"/>
                </a:moveTo>
                <a:lnTo>
                  <a:pt x="2" y="1"/>
                </a:lnTo>
                <a:lnTo>
                  <a:pt x="3" y="1"/>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1" name="Freeform 362"/>
          <p:cNvSpPr>
            <a:spLocks/>
          </p:cNvSpPr>
          <p:nvPr/>
        </p:nvSpPr>
        <p:spPr bwMode="auto">
          <a:xfrm>
            <a:off x="3846513" y="3405404"/>
            <a:ext cx="4763" cy="4763"/>
          </a:xfrm>
          <a:custGeom>
            <a:avLst/>
            <a:gdLst>
              <a:gd name="T0" fmla="*/ 2 w 3"/>
              <a:gd name="T1" fmla="*/ 0 h 3"/>
              <a:gd name="T2" fmla="*/ 2 w 3"/>
              <a:gd name="T3" fmla="*/ 1 h 3"/>
              <a:gd name="T4" fmla="*/ 2 w 3"/>
              <a:gd name="T5" fmla="*/ 0 h 3"/>
              <a:gd name="T6" fmla="*/ 2 w 3"/>
              <a:gd name="T7" fmla="*/ 1 h 3"/>
              <a:gd name="T8" fmla="*/ 3 w 3"/>
              <a:gd name="T9" fmla="*/ 3 h 3"/>
              <a:gd name="T10" fmla="*/ 2 w 3"/>
              <a:gd name="T11" fmla="*/ 3 h 3"/>
              <a:gd name="T12" fmla="*/ 0 w 3"/>
              <a:gd name="T13" fmla="*/ 3 h 3"/>
              <a:gd name="T14" fmla="*/ 0 w 3"/>
              <a:gd name="T15" fmla="*/ 1 h 3"/>
              <a:gd name="T16" fmla="*/ 0 w 3"/>
              <a:gd name="T17" fmla="*/ 0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lnTo>
                  <a:pt x="2" y="1"/>
                </a:lnTo>
                <a:lnTo>
                  <a:pt x="2" y="0"/>
                </a:lnTo>
                <a:lnTo>
                  <a:pt x="2" y="1"/>
                </a:lnTo>
                <a:lnTo>
                  <a:pt x="3" y="3"/>
                </a:lnTo>
                <a:lnTo>
                  <a:pt x="2" y="3"/>
                </a:lnTo>
                <a:lnTo>
                  <a:pt x="0" y="3"/>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2" name="Freeform 363"/>
          <p:cNvSpPr>
            <a:spLocks/>
          </p:cNvSpPr>
          <p:nvPr/>
        </p:nvSpPr>
        <p:spPr bwMode="auto">
          <a:xfrm>
            <a:off x="3784600" y="3403817"/>
            <a:ext cx="1588" cy="1588"/>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3" name="Freeform 364"/>
          <p:cNvSpPr>
            <a:spLocks/>
          </p:cNvSpPr>
          <p:nvPr/>
        </p:nvSpPr>
        <p:spPr bwMode="auto">
          <a:xfrm>
            <a:off x="3613150" y="339746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4" name="Freeform 365"/>
          <p:cNvSpPr>
            <a:spLocks/>
          </p:cNvSpPr>
          <p:nvPr/>
        </p:nvSpPr>
        <p:spPr bwMode="auto">
          <a:xfrm>
            <a:off x="3717925" y="3397467"/>
            <a:ext cx="7938" cy="14288"/>
          </a:xfrm>
          <a:custGeom>
            <a:avLst/>
            <a:gdLst>
              <a:gd name="T0" fmla="*/ 4 w 5"/>
              <a:gd name="T1" fmla="*/ 0 h 9"/>
              <a:gd name="T2" fmla="*/ 5 w 5"/>
              <a:gd name="T3" fmla="*/ 1 h 9"/>
              <a:gd name="T4" fmla="*/ 5 w 5"/>
              <a:gd name="T5" fmla="*/ 2 h 9"/>
              <a:gd name="T6" fmla="*/ 5 w 5"/>
              <a:gd name="T7" fmla="*/ 4 h 9"/>
              <a:gd name="T8" fmla="*/ 5 w 5"/>
              <a:gd name="T9" fmla="*/ 5 h 9"/>
              <a:gd name="T10" fmla="*/ 5 w 5"/>
              <a:gd name="T11" fmla="*/ 4 h 9"/>
              <a:gd name="T12" fmla="*/ 5 w 5"/>
              <a:gd name="T13" fmla="*/ 5 h 9"/>
              <a:gd name="T14" fmla="*/ 4 w 5"/>
              <a:gd name="T15" fmla="*/ 5 h 9"/>
              <a:gd name="T16" fmla="*/ 4 w 5"/>
              <a:gd name="T17" fmla="*/ 6 h 9"/>
              <a:gd name="T18" fmla="*/ 4 w 5"/>
              <a:gd name="T19" fmla="*/ 8 h 9"/>
              <a:gd name="T20" fmla="*/ 2 w 5"/>
              <a:gd name="T21" fmla="*/ 9 h 9"/>
              <a:gd name="T22" fmla="*/ 1 w 5"/>
              <a:gd name="T23" fmla="*/ 9 h 9"/>
              <a:gd name="T24" fmla="*/ 1 w 5"/>
              <a:gd name="T25" fmla="*/ 8 h 9"/>
              <a:gd name="T26" fmla="*/ 0 w 5"/>
              <a:gd name="T27" fmla="*/ 8 h 9"/>
              <a:gd name="T28" fmla="*/ 0 w 5"/>
              <a:gd name="T29" fmla="*/ 6 h 9"/>
              <a:gd name="T30" fmla="*/ 0 w 5"/>
              <a:gd name="T31" fmla="*/ 5 h 9"/>
              <a:gd name="T32" fmla="*/ 0 w 5"/>
              <a:gd name="T33" fmla="*/ 4 h 9"/>
              <a:gd name="T34" fmla="*/ 0 w 5"/>
              <a:gd name="T35" fmla="*/ 2 h 9"/>
              <a:gd name="T36" fmla="*/ 1 w 5"/>
              <a:gd name="T37" fmla="*/ 1 h 9"/>
              <a:gd name="T38" fmla="*/ 1 w 5"/>
              <a:gd name="T39" fmla="*/ 0 h 9"/>
              <a:gd name="T40" fmla="*/ 2 w 5"/>
              <a:gd name="T41" fmla="*/ 0 h 9"/>
              <a:gd name="T42" fmla="*/ 4 w 5"/>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9">
                <a:moveTo>
                  <a:pt x="4" y="0"/>
                </a:moveTo>
                <a:lnTo>
                  <a:pt x="5" y="1"/>
                </a:lnTo>
                <a:lnTo>
                  <a:pt x="5" y="2"/>
                </a:lnTo>
                <a:lnTo>
                  <a:pt x="5" y="4"/>
                </a:lnTo>
                <a:lnTo>
                  <a:pt x="5" y="5"/>
                </a:lnTo>
                <a:lnTo>
                  <a:pt x="5" y="4"/>
                </a:lnTo>
                <a:lnTo>
                  <a:pt x="5" y="5"/>
                </a:lnTo>
                <a:lnTo>
                  <a:pt x="4" y="5"/>
                </a:lnTo>
                <a:lnTo>
                  <a:pt x="4" y="6"/>
                </a:lnTo>
                <a:lnTo>
                  <a:pt x="4" y="8"/>
                </a:lnTo>
                <a:lnTo>
                  <a:pt x="2" y="9"/>
                </a:lnTo>
                <a:lnTo>
                  <a:pt x="1" y="9"/>
                </a:lnTo>
                <a:lnTo>
                  <a:pt x="1" y="8"/>
                </a:lnTo>
                <a:lnTo>
                  <a:pt x="0" y="8"/>
                </a:lnTo>
                <a:lnTo>
                  <a:pt x="0" y="6"/>
                </a:lnTo>
                <a:lnTo>
                  <a:pt x="0" y="5"/>
                </a:lnTo>
                <a:lnTo>
                  <a:pt x="0" y="4"/>
                </a:lnTo>
                <a:lnTo>
                  <a:pt x="0" y="2"/>
                </a:lnTo>
                <a:lnTo>
                  <a:pt x="1" y="1"/>
                </a:lnTo>
                <a:lnTo>
                  <a:pt x="1" y="0"/>
                </a:lnTo>
                <a:lnTo>
                  <a:pt x="2"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5" name="Freeform 366"/>
          <p:cNvSpPr>
            <a:spLocks/>
          </p:cNvSpPr>
          <p:nvPr/>
        </p:nvSpPr>
        <p:spPr bwMode="auto">
          <a:xfrm>
            <a:off x="3609975" y="3397467"/>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6" name="Freeform 367"/>
          <p:cNvSpPr>
            <a:spLocks/>
          </p:cNvSpPr>
          <p:nvPr/>
        </p:nvSpPr>
        <p:spPr bwMode="auto">
          <a:xfrm>
            <a:off x="3849688" y="3392704"/>
            <a:ext cx="4763" cy="4763"/>
          </a:xfrm>
          <a:custGeom>
            <a:avLst/>
            <a:gdLst>
              <a:gd name="T0" fmla="*/ 1 w 3"/>
              <a:gd name="T1" fmla="*/ 2 h 3"/>
              <a:gd name="T2" fmla="*/ 2 w 3"/>
              <a:gd name="T3" fmla="*/ 2 h 3"/>
              <a:gd name="T4" fmla="*/ 2 w 3"/>
              <a:gd name="T5" fmla="*/ 0 h 3"/>
              <a:gd name="T6" fmla="*/ 2 w 3"/>
              <a:gd name="T7" fmla="*/ 2 h 3"/>
              <a:gd name="T8" fmla="*/ 3 w 3"/>
              <a:gd name="T9" fmla="*/ 2 h 3"/>
              <a:gd name="T10" fmla="*/ 2 w 3"/>
              <a:gd name="T11" fmla="*/ 2 h 3"/>
              <a:gd name="T12" fmla="*/ 3 w 3"/>
              <a:gd name="T13" fmla="*/ 2 h 3"/>
              <a:gd name="T14" fmla="*/ 2 w 3"/>
              <a:gd name="T15" fmla="*/ 2 h 3"/>
              <a:gd name="T16" fmla="*/ 2 w 3"/>
              <a:gd name="T17" fmla="*/ 3 h 3"/>
              <a:gd name="T18" fmla="*/ 2 w 3"/>
              <a:gd name="T19" fmla="*/ 2 h 3"/>
              <a:gd name="T20" fmla="*/ 2 w 3"/>
              <a:gd name="T21" fmla="*/ 3 h 3"/>
              <a:gd name="T22" fmla="*/ 1 w 3"/>
              <a:gd name="T23" fmla="*/ 3 h 3"/>
              <a:gd name="T24" fmla="*/ 0 w 3"/>
              <a:gd name="T25" fmla="*/ 3 h 3"/>
              <a:gd name="T26" fmla="*/ 0 w 3"/>
              <a:gd name="T27" fmla="*/ 2 h 3"/>
              <a:gd name="T28" fmla="*/ 1 w 3"/>
              <a:gd name="T29" fmla="*/ 2 h 3"/>
              <a:gd name="T30" fmla="*/ 1 w 3"/>
              <a:gd name="T31" fmla="*/ 0 h 3"/>
              <a:gd name="T32" fmla="*/ 1 w 3"/>
              <a:gd name="T3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2"/>
                </a:moveTo>
                <a:lnTo>
                  <a:pt x="2" y="2"/>
                </a:lnTo>
                <a:lnTo>
                  <a:pt x="2" y="0"/>
                </a:lnTo>
                <a:lnTo>
                  <a:pt x="2" y="2"/>
                </a:lnTo>
                <a:lnTo>
                  <a:pt x="3" y="2"/>
                </a:lnTo>
                <a:lnTo>
                  <a:pt x="2" y="2"/>
                </a:lnTo>
                <a:lnTo>
                  <a:pt x="3" y="2"/>
                </a:lnTo>
                <a:lnTo>
                  <a:pt x="2" y="2"/>
                </a:lnTo>
                <a:lnTo>
                  <a:pt x="2" y="3"/>
                </a:lnTo>
                <a:lnTo>
                  <a:pt x="2" y="2"/>
                </a:lnTo>
                <a:lnTo>
                  <a:pt x="2" y="3"/>
                </a:lnTo>
                <a:lnTo>
                  <a:pt x="1" y="3"/>
                </a:lnTo>
                <a:lnTo>
                  <a:pt x="0" y="3"/>
                </a:ln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7" name="Freeform 368"/>
          <p:cNvSpPr>
            <a:spLocks/>
          </p:cNvSpPr>
          <p:nvPr/>
        </p:nvSpPr>
        <p:spPr bwMode="auto">
          <a:xfrm>
            <a:off x="3735388" y="3392704"/>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8" name="Rectangle 369"/>
          <p:cNvSpPr>
            <a:spLocks noChangeArrowheads="1"/>
          </p:cNvSpPr>
          <p:nvPr/>
        </p:nvSpPr>
        <p:spPr bwMode="auto">
          <a:xfrm>
            <a:off x="3736975" y="3392704"/>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9" name="Freeform 370"/>
          <p:cNvSpPr>
            <a:spLocks/>
          </p:cNvSpPr>
          <p:nvPr/>
        </p:nvSpPr>
        <p:spPr bwMode="auto">
          <a:xfrm>
            <a:off x="3846513" y="3392704"/>
            <a:ext cx="4763" cy="3175"/>
          </a:xfrm>
          <a:custGeom>
            <a:avLst/>
            <a:gdLst>
              <a:gd name="T0" fmla="*/ 2 w 3"/>
              <a:gd name="T1" fmla="*/ 0 h 2"/>
              <a:gd name="T2" fmla="*/ 2 w 3"/>
              <a:gd name="T3" fmla="*/ 2 h 2"/>
              <a:gd name="T4" fmla="*/ 0 w 3"/>
              <a:gd name="T5" fmla="*/ 2 h 2"/>
              <a:gd name="T6" fmla="*/ 0 w 3"/>
              <a:gd name="T7" fmla="*/ 0 h 2"/>
              <a:gd name="T8" fmla="*/ 2 w 3"/>
              <a:gd name="T9" fmla="*/ 0 h 2"/>
              <a:gd name="T10" fmla="*/ 3 w 3"/>
              <a:gd name="T11" fmla="*/ 0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2" y="2"/>
                </a:lnTo>
                <a:lnTo>
                  <a:pt x="0" y="2"/>
                </a:lnTo>
                <a:lnTo>
                  <a:pt x="0" y="0"/>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0" name="Freeform 371"/>
          <p:cNvSpPr>
            <a:spLocks/>
          </p:cNvSpPr>
          <p:nvPr/>
        </p:nvSpPr>
        <p:spPr bwMode="auto">
          <a:xfrm>
            <a:off x="3617913" y="339111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1" name="Freeform 372"/>
          <p:cNvSpPr>
            <a:spLocks/>
          </p:cNvSpPr>
          <p:nvPr/>
        </p:nvSpPr>
        <p:spPr bwMode="auto">
          <a:xfrm>
            <a:off x="3622675" y="339111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2" name="Freeform 373"/>
          <p:cNvSpPr>
            <a:spLocks/>
          </p:cNvSpPr>
          <p:nvPr/>
        </p:nvSpPr>
        <p:spPr bwMode="auto">
          <a:xfrm>
            <a:off x="3765550" y="3391117"/>
            <a:ext cx="6350" cy="1588"/>
          </a:xfrm>
          <a:custGeom>
            <a:avLst/>
            <a:gdLst>
              <a:gd name="T0" fmla="*/ 2 w 4"/>
              <a:gd name="T1" fmla="*/ 0 h 1"/>
              <a:gd name="T2" fmla="*/ 3 w 4"/>
              <a:gd name="T3" fmla="*/ 0 h 1"/>
              <a:gd name="T4" fmla="*/ 4 w 4"/>
              <a:gd name="T5" fmla="*/ 0 h 1"/>
              <a:gd name="T6" fmla="*/ 4 w 4"/>
              <a:gd name="T7" fmla="*/ 1 h 1"/>
              <a:gd name="T8" fmla="*/ 3 w 4"/>
              <a:gd name="T9" fmla="*/ 1 h 1"/>
              <a:gd name="T10" fmla="*/ 2 w 4"/>
              <a:gd name="T11" fmla="*/ 1 h 1"/>
              <a:gd name="T12" fmla="*/ 2 w 4"/>
              <a:gd name="T13" fmla="*/ 0 h 1"/>
              <a:gd name="T14" fmla="*/ 0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lnTo>
                  <a:pt x="3" y="0"/>
                </a:lnTo>
                <a:lnTo>
                  <a:pt x="4" y="0"/>
                </a:lnTo>
                <a:lnTo>
                  <a:pt x="4" y="1"/>
                </a:lnTo>
                <a:lnTo>
                  <a:pt x="3" y="1"/>
                </a:lnTo>
                <a:lnTo>
                  <a:pt x="2" y="1"/>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3" name="Freeform 374"/>
          <p:cNvSpPr>
            <a:spLocks/>
          </p:cNvSpPr>
          <p:nvPr/>
        </p:nvSpPr>
        <p:spPr bwMode="auto">
          <a:xfrm>
            <a:off x="3794125" y="3387942"/>
            <a:ext cx="9525" cy="7938"/>
          </a:xfrm>
          <a:custGeom>
            <a:avLst/>
            <a:gdLst>
              <a:gd name="T0" fmla="*/ 3 w 6"/>
              <a:gd name="T1" fmla="*/ 1 h 5"/>
              <a:gd name="T2" fmla="*/ 4 w 6"/>
              <a:gd name="T3" fmla="*/ 1 h 5"/>
              <a:gd name="T4" fmla="*/ 5 w 6"/>
              <a:gd name="T5" fmla="*/ 1 h 5"/>
              <a:gd name="T6" fmla="*/ 5 w 6"/>
              <a:gd name="T7" fmla="*/ 2 h 5"/>
              <a:gd name="T8" fmla="*/ 5 w 6"/>
              <a:gd name="T9" fmla="*/ 3 h 5"/>
              <a:gd name="T10" fmla="*/ 6 w 6"/>
              <a:gd name="T11" fmla="*/ 3 h 5"/>
              <a:gd name="T12" fmla="*/ 5 w 6"/>
              <a:gd name="T13" fmla="*/ 5 h 5"/>
              <a:gd name="T14" fmla="*/ 4 w 6"/>
              <a:gd name="T15" fmla="*/ 5 h 5"/>
              <a:gd name="T16" fmla="*/ 4 w 6"/>
              <a:gd name="T17" fmla="*/ 3 h 5"/>
              <a:gd name="T18" fmla="*/ 4 w 6"/>
              <a:gd name="T19" fmla="*/ 5 h 5"/>
              <a:gd name="T20" fmla="*/ 4 w 6"/>
              <a:gd name="T21" fmla="*/ 3 h 5"/>
              <a:gd name="T22" fmla="*/ 3 w 6"/>
              <a:gd name="T23" fmla="*/ 3 h 5"/>
              <a:gd name="T24" fmla="*/ 4 w 6"/>
              <a:gd name="T25" fmla="*/ 3 h 5"/>
              <a:gd name="T26" fmla="*/ 3 w 6"/>
              <a:gd name="T27" fmla="*/ 3 h 5"/>
              <a:gd name="T28" fmla="*/ 3 w 6"/>
              <a:gd name="T29" fmla="*/ 2 h 5"/>
              <a:gd name="T30" fmla="*/ 3 w 6"/>
              <a:gd name="T31" fmla="*/ 1 h 5"/>
              <a:gd name="T32" fmla="*/ 1 w 6"/>
              <a:gd name="T33" fmla="*/ 1 h 5"/>
              <a:gd name="T34" fmla="*/ 0 w 6"/>
              <a:gd name="T35" fmla="*/ 1 h 5"/>
              <a:gd name="T36" fmla="*/ 0 w 6"/>
              <a:gd name="T37" fmla="*/ 0 h 5"/>
              <a:gd name="T38" fmla="*/ 3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3" y="1"/>
                </a:moveTo>
                <a:lnTo>
                  <a:pt x="4" y="1"/>
                </a:lnTo>
                <a:lnTo>
                  <a:pt x="5" y="1"/>
                </a:lnTo>
                <a:lnTo>
                  <a:pt x="5" y="2"/>
                </a:lnTo>
                <a:lnTo>
                  <a:pt x="5" y="3"/>
                </a:lnTo>
                <a:lnTo>
                  <a:pt x="6" y="3"/>
                </a:lnTo>
                <a:lnTo>
                  <a:pt x="5" y="5"/>
                </a:lnTo>
                <a:lnTo>
                  <a:pt x="4" y="5"/>
                </a:lnTo>
                <a:lnTo>
                  <a:pt x="4" y="3"/>
                </a:lnTo>
                <a:lnTo>
                  <a:pt x="4" y="5"/>
                </a:lnTo>
                <a:lnTo>
                  <a:pt x="4" y="3"/>
                </a:lnTo>
                <a:lnTo>
                  <a:pt x="3" y="3"/>
                </a:lnTo>
                <a:lnTo>
                  <a:pt x="4" y="3"/>
                </a:lnTo>
                <a:lnTo>
                  <a:pt x="3" y="3"/>
                </a:lnTo>
                <a:lnTo>
                  <a:pt x="3" y="2"/>
                </a:lnTo>
                <a:lnTo>
                  <a:pt x="3" y="1"/>
                </a:lnTo>
                <a:lnTo>
                  <a:pt x="1" y="1"/>
                </a:lnTo>
                <a:lnTo>
                  <a:pt x="0" y="1"/>
                </a:lnTo>
                <a:lnTo>
                  <a:pt x="0"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4" name="Freeform 375"/>
          <p:cNvSpPr>
            <a:spLocks/>
          </p:cNvSpPr>
          <p:nvPr/>
        </p:nvSpPr>
        <p:spPr bwMode="auto">
          <a:xfrm>
            <a:off x="3835400" y="3387942"/>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5" name="Freeform 376"/>
          <p:cNvSpPr>
            <a:spLocks/>
          </p:cNvSpPr>
          <p:nvPr/>
        </p:nvSpPr>
        <p:spPr bwMode="auto">
          <a:xfrm>
            <a:off x="3684588" y="3384767"/>
            <a:ext cx="19050" cy="15875"/>
          </a:xfrm>
          <a:custGeom>
            <a:avLst/>
            <a:gdLst>
              <a:gd name="T0" fmla="*/ 11 w 12"/>
              <a:gd name="T1" fmla="*/ 2 h 10"/>
              <a:gd name="T2" fmla="*/ 12 w 12"/>
              <a:gd name="T3" fmla="*/ 2 h 10"/>
              <a:gd name="T4" fmla="*/ 12 w 12"/>
              <a:gd name="T5" fmla="*/ 3 h 10"/>
              <a:gd name="T6" fmla="*/ 12 w 12"/>
              <a:gd name="T7" fmla="*/ 4 h 10"/>
              <a:gd name="T8" fmla="*/ 11 w 12"/>
              <a:gd name="T9" fmla="*/ 4 h 10"/>
              <a:gd name="T10" fmla="*/ 11 w 12"/>
              <a:gd name="T11" fmla="*/ 5 h 10"/>
              <a:gd name="T12" fmla="*/ 9 w 12"/>
              <a:gd name="T13" fmla="*/ 5 h 10"/>
              <a:gd name="T14" fmla="*/ 9 w 12"/>
              <a:gd name="T15" fmla="*/ 7 h 10"/>
              <a:gd name="T16" fmla="*/ 8 w 12"/>
              <a:gd name="T17" fmla="*/ 8 h 10"/>
              <a:gd name="T18" fmla="*/ 7 w 12"/>
              <a:gd name="T19" fmla="*/ 9 h 10"/>
              <a:gd name="T20" fmla="*/ 5 w 12"/>
              <a:gd name="T21" fmla="*/ 10 h 10"/>
              <a:gd name="T22" fmla="*/ 4 w 12"/>
              <a:gd name="T23" fmla="*/ 10 h 10"/>
              <a:gd name="T24" fmla="*/ 4 w 12"/>
              <a:gd name="T25" fmla="*/ 9 h 10"/>
              <a:gd name="T26" fmla="*/ 3 w 12"/>
              <a:gd name="T27" fmla="*/ 9 h 10"/>
              <a:gd name="T28" fmla="*/ 2 w 12"/>
              <a:gd name="T29" fmla="*/ 10 h 10"/>
              <a:gd name="T30" fmla="*/ 2 w 12"/>
              <a:gd name="T31" fmla="*/ 9 h 10"/>
              <a:gd name="T32" fmla="*/ 0 w 12"/>
              <a:gd name="T33" fmla="*/ 8 h 10"/>
              <a:gd name="T34" fmla="*/ 0 w 12"/>
              <a:gd name="T35" fmla="*/ 7 h 10"/>
              <a:gd name="T36" fmla="*/ 2 w 12"/>
              <a:gd name="T37" fmla="*/ 5 h 10"/>
              <a:gd name="T38" fmla="*/ 3 w 12"/>
              <a:gd name="T39" fmla="*/ 4 h 10"/>
              <a:gd name="T40" fmla="*/ 3 w 12"/>
              <a:gd name="T41" fmla="*/ 3 h 10"/>
              <a:gd name="T42" fmla="*/ 3 w 12"/>
              <a:gd name="T43" fmla="*/ 2 h 10"/>
              <a:gd name="T44" fmla="*/ 4 w 12"/>
              <a:gd name="T45" fmla="*/ 2 h 10"/>
              <a:gd name="T46" fmla="*/ 5 w 12"/>
              <a:gd name="T47" fmla="*/ 3 h 10"/>
              <a:gd name="T48" fmla="*/ 7 w 12"/>
              <a:gd name="T49" fmla="*/ 2 h 10"/>
              <a:gd name="T50" fmla="*/ 8 w 12"/>
              <a:gd name="T51" fmla="*/ 2 h 10"/>
              <a:gd name="T52" fmla="*/ 9 w 12"/>
              <a:gd name="T53" fmla="*/ 2 h 10"/>
              <a:gd name="T54" fmla="*/ 9 w 12"/>
              <a:gd name="T55" fmla="*/ 0 h 10"/>
              <a:gd name="T56" fmla="*/ 11 w 12"/>
              <a:gd name="T57" fmla="*/ 0 h 10"/>
              <a:gd name="T58" fmla="*/ 11 w 12"/>
              <a:gd name="T5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0">
                <a:moveTo>
                  <a:pt x="11" y="2"/>
                </a:moveTo>
                <a:lnTo>
                  <a:pt x="12" y="2"/>
                </a:lnTo>
                <a:lnTo>
                  <a:pt x="12" y="3"/>
                </a:lnTo>
                <a:lnTo>
                  <a:pt x="12" y="4"/>
                </a:lnTo>
                <a:lnTo>
                  <a:pt x="11" y="4"/>
                </a:lnTo>
                <a:lnTo>
                  <a:pt x="11" y="5"/>
                </a:lnTo>
                <a:lnTo>
                  <a:pt x="9" y="5"/>
                </a:lnTo>
                <a:lnTo>
                  <a:pt x="9" y="7"/>
                </a:lnTo>
                <a:lnTo>
                  <a:pt x="8" y="8"/>
                </a:lnTo>
                <a:lnTo>
                  <a:pt x="7" y="9"/>
                </a:lnTo>
                <a:lnTo>
                  <a:pt x="5" y="10"/>
                </a:lnTo>
                <a:lnTo>
                  <a:pt x="4" y="10"/>
                </a:lnTo>
                <a:lnTo>
                  <a:pt x="4" y="9"/>
                </a:lnTo>
                <a:lnTo>
                  <a:pt x="3" y="9"/>
                </a:lnTo>
                <a:lnTo>
                  <a:pt x="2" y="10"/>
                </a:lnTo>
                <a:lnTo>
                  <a:pt x="2" y="9"/>
                </a:lnTo>
                <a:lnTo>
                  <a:pt x="0" y="8"/>
                </a:lnTo>
                <a:lnTo>
                  <a:pt x="0" y="7"/>
                </a:lnTo>
                <a:lnTo>
                  <a:pt x="2" y="5"/>
                </a:lnTo>
                <a:lnTo>
                  <a:pt x="3" y="4"/>
                </a:lnTo>
                <a:lnTo>
                  <a:pt x="3" y="3"/>
                </a:lnTo>
                <a:lnTo>
                  <a:pt x="3" y="2"/>
                </a:lnTo>
                <a:lnTo>
                  <a:pt x="4" y="2"/>
                </a:lnTo>
                <a:lnTo>
                  <a:pt x="5" y="3"/>
                </a:lnTo>
                <a:lnTo>
                  <a:pt x="7" y="2"/>
                </a:lnTo>
                <a:lnTo>
                  <a:pt x="8" y="2"/>
                </a:lnTo>
                <a:lnTo>
                  <a:pt x="9" y="2"/>
                </a:lnTo>
                <a:lnTo>
                  <a:pt x="9" y="0"/>
                </a:lnTo>
                <a:lnTo>
                  <a:pt x="11" y="0"/>
                </a:lnTo>
                <a:lnTo>
                  <a:pt x="1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6" name="Freeform 377"/>
          <p:cNvSpPr>
            <a:spLocks/>
          </p:cNvSpPr>
          <p:nvPr/>
        </p:nvSpPr>
        <p:spPr bwMode="auto">
          <a:xfrm>
            <a:off x="3830638" y="3383179"/>
            <a:ext cx="1588" cy="4763"/>
          </a:xfrm>
          <a:custGeom>
            <a:avLst/>
            <a:gdLst>
              <a:gd name="T0" fmla="*/ 1 w 1"/>
              <a:gd name="T1" fmla="*/ 3 h 3"/>
              <a:gd name="T2" fmla="*/ 1 w 1"/>
              <a:gd name="T3" fmla="*/ 1 h 3"/>
              <a:gd name="T4" fmla="*/ 0 w 1"/>
              <a:gd name="T5" fmla="*/ 1 h 3"/>
              <a:gd name="T6" fmla="*/ 0 w 1"/>
              <a:gd name="T7" fmla="*/ 0 h 3"/>
              <a:gd name="T8" fmla="*/ 1 w 1"/>
              <a:gd name="T9" fmla="*/ 1 h 3"/>
              <a:gd name="T10" fmla="*/ 1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1" y="3"/>
                </a:moveTo>
                <a:lnTo>
                  <a:pt x="1" y="1"/>
                </a:lnTo>
                <a:lnTo>
                  <a:pt x="0" y="1"/>
                </a:lnTo>
                <a:lnTo>
                  <a:pt x="0"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7" name="Freeform 378"/>
          <p:cNvSpPr>
            <a:spLocks/>
          </p:cNvSpPr>
          <p:nvPr/>
        </p:nvSpPr>
        <p:spPr bwMode="auto">
          <a:xfrm>
            <a:off x="3821113" y="3381592"/>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8" name="Freeform 379"/>
          <p:cNvSpPr>
            <a:spLocks/>
          </p:cNvSpPr>
          <p:nvPr/>
        </p:nvSpPr>
        <p:spPr bwMode="auto">
          <a:xfrm>
            <a:off x="3822700" y="3378417"/>
            <a:ext cx="1588" cy="4763"/>
          </a:xfrm>
          <a:custGeom>
            <a:avLst/>
            <a:gdLst>
              <a:gd name="T0" fmla="*/ 0 w 1"/>
              <a:gd name="T1" fmla="*/ 2 h 3"/>
              <a:gd name="T2" fmla="*/ 1 w 1"/>
              <a:gd name="T3" fmla="*/ 3 h 3"/>
              <a:gd name="T4" fmla="*/ 0 w 1"/>
              <a:gd name="T5" fmla="*/ 2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1" y="3"/>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9" name="Freeform 380"/>
          <p:cNvSpPr>
            <a:spLocks/>
          </p:cNvSpPr>
          <p:nvPr/>
        </p:nvSpPr>
        <p:spPr bwMode="auto">
          <a:xfrm>
            <a:off x="3822700" y="3376829"/>
            <a:ext cx="1588" cy="4763"/>
          </a:xfrm>
          <a:custGeom>
            <a:avLst/>
            <a:gdLst>
              <a:gd name="T0" fmla="*/ 1 w 1"/>
              <a:gd name="T1" fmla="*/ 1 h 3"/>
              <a:gd name="T2" fmla="*/ 1 w 1"/>
              <a:gd name="T3" fmla="*/ 3 h 3"/>
              <a:gd name="T4" fmla="*/ 1 w 1"/>
              <a:gd name="T5" fmla="*/ 1 h 3"/>
              <a:gd name="T6" fmla="*/ 0 w 1"/>
              <a:gd name="T7" fmla="*/ 1 h 3"/>
              <a:gd name="T8" fmla="*/ 0 w 1"/>
              <a:gd name="T9" fmla="*/ 0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1" y="3"/>
                </a:lnTo>
                <a:lnTo>
                  <a:pt x="1" y="1"/>
                </a:lnTo>
                <a:lnTo>
                  <a:pt x="0" y="1"/>
                </a:lnTo>
                <a:lnTo>
                  <a:pt x="0"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0" name="Freeform 381"/>
          <p:cNvSpPr>
            <a:spLocks/>
          </p:cNvSpPr>
          <p:nvPr/>
        </p:nvSpPr>
        <p:spPr bwMode="auto">
          <a:xfrm>
            <a:off x="3625850" y="337682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1" name="Freeform 382"/>
          <p:cNvSpPr>
            <a:spLocks/>
          </p:cNvSpPr>
          <p:nvPr/>
        </p:nvSpPr>
        <p:spPr bwMode="auto">
          <a:xfrm>
            <a:off x="3732213" y="3375242"/>
            <a:ext cx="9525" cy="7938"/>
          </a:xfrm>
          <a:custGeom>
            <a:avLst/>
            <a:gdLst>
              <a:gd name="T0" fmla="*/ 1 w 6"/>
              <a:gd name="T1" fmla="*/ 1 h 5"/>
              <a:gd name="T2" fmla="*/ 2 w 6"/>
              <a:gd name="T3" fmla="*/ 1 h 5"/>
              <a:gd name="T4" fmla="*/ 3 w 6"/>
              <a:gd name="T5" fmla="*/ 1 h 5"/>
              <a:gd name="T6" fmla="*/ 5 w 6"/>
              <a:gd name="T7" fmla="*/ 1 h 5"/>
              <a:gd name="T8" fmla="*/ 5 w 6"/>
              <a:gd name="T9" fmla="*/ 2 h 5"/>
              <a:gd name="T10" fmla="*/ 5 w 6"/>
              <a:gd name="T11" fmla="*/ 4 h 5"/>
              <a:gd name="T12" fmla="*/ 6 w 6"/>
              <a:gd name="T13" fmla="*/ 4 h 5"/>
              <a:gd name="T14" fmla="*/ 5 w 6"/>
              <a:gd name="T15" fmla="*/ 4 h 5"/>
              <a:gd name="T16" fmla="*/ 5 w 6"/>
              <a:gd name="T17" fmla="*/ 5 h 5"/>
              <a:gd name="T18" fmla="*/ 3 w 6"/>
              <a:gd name="T19" fmla="*/ 5 h 5"/>
              <a:gd name="T20" fmla="*/ 2 w 6"/>
              <a:gd name="T21" fmla="*/ 5 h 5"/>
              <a:gd name="T22" fmla="*/ 2 w 6"/>
              <a:gd name="T23" fmla="*/ 4 h 5"/>
              <a:gd name="T24" fmla="*/ 1 w 6"/>
              <a:gd name="T25" fmla="*/ 4 h 5"/>
              <a:gd name="T26" fmla="*/ 1 w 6"/>
              <a:gd name="T27" fmla="*/ 2 h 5"/>
              <a:gd name="T28" fmla="*/ 0 w 6"/>
              <a:gd name="T29" fmla="*/ 2 h 5"/>
              <a:gd name="T30" fmla="*/ 0 w 6"/>
              <a:gd name="T31" fmla="*/ 1 h 5"/>
              <a:gd name="T32" fmla="*/ 0 w 6"/>
              <a:gd name="T33" fmla="*/ 0 h 5"/>
              <a:gd name="T34" fmla="*/ 1 w 6"/>
              <a:gd name="T35" fmla="*/ 0 h 5"/>
              <a:gd name="T36" fmla="*/ 1 w 6"/>
              <a:gd name="T3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1" y="1"/>
                </a:moveTo>
                <a:lnTo>
                  <a:pt x="2" y="1"/>
                </a:lnTo>
                <a:lnTo>
                  <a:pt x="3" y="1"/>
                </a:lnTo>
                <a:lnTo>
                  <a:pt x="5" y="1"/>
                </a:lnTo>
                <a:lnTo>
                  <a:pt x="5" y="2"/>
                </a:lnTo>
                <a:lnTo>
                  <a:pt x="5" y="4"/>
                </a:lnTo>
                <a:lnTo>
                  <a:pt x="6" y="4"/>
                </a:lnTo>
                <a:lnTo>
                  <a:pt x="5" y="4"/>
                </a:lnTo>
                <a:lnTo>
                  <a:pt x="5" y="5"/>
                </a:lnTo>
                <a:lnTo>
                  <a:pt x="3" y="5"/>
                </a:lnTo>
                <a:lnTo>
                  <a:pt x="2" y="5"/>
                </a:lnTo>
                <a:lnTo>
                  <a:pt x="2" y="4"/>
                </a:lnTo>
                <a:lnTo>
                  <a:pt x="1" y="4"/>
                </a:lnTo>
                <a:lnTo>
                  <a:pt x="1" y="2"/>
                </a:lnTo>
                <a:lnTo>
                  <a:pt x="0" y="2"/>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2" name="Freeform 383"/>
          <p:cNvSpPr>
            <a:spLocks/>
          </p:cNvSpPr>
          <p:nvPr/>
        </p:nvSpPr>
        <p:spPr bwMode="auto">
          <a:xfrm>
            <a:off x="3624263" y="3375242"/>
            <a:ext cx="1588" cy="1588"/>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1"/>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3" name="Freeform 384"/>
          <p:cNvSpPr>
            <a:spLocks/>
          </p:cNvSpPr>
          <p:nvPr/>
        </p:nvSpPr>
        <p:spPr bwMode="auto">
          <a:xfrm>
            <a:off x="3857625" y="3373654"/>
            <a:ext cx="0" cy="3175"/>
          </a:xfrm>
          <a:custGeom>
            <a:avLst/>
            <a:gdLst>
              <a:gd name="T0" fmla="*/ 1 h 2"/>
              <a:gd name="T1" fmla="*/ 2 h 2"/>
              <a:gd name="T2" fmla="*/ 1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4" name="Freeform 385"/>
          <p:cNvSpPr>
            <a:spLocks/>
          </p:cNvSpPr>
          <p:nvPr/>
        </p:nvSpPr>
        <p:spPr bwMode="auto">
          <a:xfrm>
            <a:off x="3621088" y="3373654"/>
            <a:ext cx="1588" cy="1588"/>
          </a:xfrm>
          <a:custGeom>
            <a:avLst/>
            <a:gdLst>
              <a:gd name="T0" fmla="*/ 0 w 1"/>
              <a:gd name="T1" fmla="*/ 1 h 1"/>
              <a:gd name="T2" fmla="*/ 0 w 1"/>
              <a:gd name="T3" fmla="*/ 0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0" y="1"/>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5" name="Freeform 386"/>
          <p:cNvSpPr>
            <a:spLocks/>
          </p:cNvSpPr>
          <p:nvPr/>
        </p:nvSpPr>
        <p:spPr bwMode="auto">
          <a:xfrm>
            <a:off x="3852863" y="3373654"/>
            <a:ext cx="4763" cy="7938"/>
          </a:xfrm>
          <a:custGeom>
            <a:avLst/>
            <a:gdLst>
              <a:gd name="T0" fmla="*/ 1 w 3"/>
              <a:gd name="T1" fmla="*/ 3 h 5"/>
              <a:gd name="T2" fmla="*/ 3 w 3"/>
              <a:gd name="T3" fmla="*/ 3 h 5"/>
              <a:gd name="T4" fmla="*/ 3 w 3"/>
              <a:gd name="T5" fmla="*/ 5 h 5"/>
              <a:gd name="T6" fmla="*/ 3 w 3"/>
              <a:gd name="T7" fmla="*/ 3 h 5"/>
              <a:gd name="T8" fmla="*/ 1 w 3"/>
              <a:gd name="T9" fmla="*/ 3 h 5"/>
              <a:gd name="T10" fmla="*/ 3 w 3"/>
              <a:gd name="T11" fmla="*/ 3 h 5"/>
              <a:gd name="T12" fmla="*/ 1 w 3"/>
              <a:gd name="T13" fmla="*/ 3 h 5"/>
              <a:gd name="T14" fmla="*/ 1 w 3"/>
              <a:gd name="T15" fmla="*/ 2 h 5"/>
              <a:gd name="T16" fmla="*/ 0 w 3"/>
              <a:gd name="T17" fmla="*/ 2 h 5"/>
              <a:gd name="T18" fmla="*/ 1 w 3"/>
              <a:gd name="T19" fmla="*/ 2 h 5"/>
              <a:gd name="T20" fmla="*/ 0 w 3"/>
              <a:gd name="T21" fmla="*/ 2 h 5"/>
              <a:gd name="T22" fmla="*/ 0 w 3"/>
              <a:gd name="T23" fmla="*/ 1 h 5"/>
              <a:gd name="T24" fmla="*/ 0 w 3"/>
              <a:gd name="T25" fmla="*/ 0 h 5"/>
              <a:gd name="T26" fmla="*/ 1 w 3"/>
              <a:gd name="T27" fmla="*/ 0 h 5"/>
              <a:gd name="T28" fmla="*/ 1 w 3"/>
              <a:gd name="T29" fmla="*/ 1 h 5"/>
              <a:gd name="T30" fmla="*/ 1 w 3"/>
              <a:gd name="T31" fmla="*/ 2 h 5"/>
              <a:gd name="T32" fmla="*/ 1 w 3"/>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1" y="3"/>
                </a:moveTo>
                <a:lnTo>
                  <a:pt x="3" y="3"/>
                </a:lnTo>
                <a:lnTo>
                  <a:pt x="3" y="5"/>
                </a:lnTo>
                <a:lnTo>
                  <a:pt x="3" y="3"/>
                </a:lnTo>
                <a:lnTo>
                  <a:pt x="1" y="3"/>
                </a:lnTo>
                <a:lnTo>
                  <a:pt x="3" y="3"/>
                </a:lnTo>
                <a:lnTo>
                  <a:pt x="1" y="3"/>
                </a:lnTo>
                <a:lnTo>
                  <a:pt x="1" y="2"/>
                </a:lnTo>
                <a:lnTo>
                  <a:pt x="0" y="2"/>
                </a:lnTo>
                <a:lnTo>
                  <a:pt x="1" y="2"/>
                </a:lnTo>
                <a:lnTo>
                  <a:pt x="0" y="2"/>
                </a:lnTo>
                <a:lnTo>
                  <a:pt x="0" y="1"/>
                </a:lnTo>
                <a:lnTo>
                  <a:pt x="0" y="0"/>
                </a:lnTo>
                <a:lnTo>
                  <a:pt x="1" y="0"/>
                </a:lnTo>
                <a:lnTo>
                  <a:pt x="1" y="1"/>
                </a:lnTo>
                <a:lnTo>
                  <a:pt x="1" y="2"/>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6" name="Freeform 387"/>
          <p:cNvSpPr>
            <a:spLocks/>
          </p:cNvSpPr>
          <p:nvPr/>
        </p:nvSpPr>
        <p:spPr bwMode="auto">
          <a:xfrm>
            <a:off x="3741738" y="3373654"/>
            <a:ext cx="7938" cy="4763"/>
          </a:xfrm>
          <a:custGeom>
            <a:avLst/>
            <a:gdLst>
              <a:gd name="T0" fmla="*/ 1 w 5"/>
              <a:gd name="T1" fmla="*/ 0 h 3"/>
              <a:gd name="T2" fmla="*/ 4 w 5"/>
              <a:gd name="T3" fmla="*/ 1 h 3"/>
              <a:gd name="T4" fmla="*/ 4 w 5"/>
              <a:gd name="T5" fmla="*/ 2 h 3"/>
              <a:gd name="T6" fmla="*/ 5 w 5"/>
              <a:gd name="T7" fmla="*/ 2 h 3"/>
              <a:gd name="T8" fmla="*/ 4 w 5"/>
              <a:gd name="T9" fmla="*/ 2 h 3"/>
              <a:gd name="T10" fmla="*/ 4 w 5"/>
              <a:gd name="T11" fmla="*/ 3 h 3"/>
              <a:gd name="T12" fmla="*/ 3 w 5"/>
              <a:gd name="T13" fmla="*/ 3 h 3"/>
              <a:gd name="T14" fmla="*/ 3 w 5"/>
              <a:gd name="T15" fmla="*/ 2 h 3"/>
              <a:gd name="T16" fmla="*/ 1 w 5"/>
              <a:gd name="T17" fmla="*/ 2 h 3"/>
              <a:gd name="T18" fmla="*/ 1 w 5"/>
              <a:gd name="T19" fmla="*/ 1 h 3"/>
              <a:gd name="T20" fmla="*/ 0 w 5"/>
              <a:gd name="T21" fmla="*/ 1 h 3"/>
              <a:gd name="T22" fmla="*/ 0 w 5"/>
              <a:gd name="T23" fmla="*/ 0 h 3"/>
              <a:gd name="T24" fmla="*/ 1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1" y="0"/>
                </a:moveTo>
                <a:lnTo>
                  <a:pt x="4" y="1"/>
                </a:lnTo>
                <a:lnTo>
                  <a:pt x="4" y="2"/>
                </a:lnTo>
                <a:lnTo>
                  <a:pt x="5" y="2"/>
                </a:lnTo>
                <a:lnTo>
                  <a:pt x="4" y="2"/>
                </a:lnTo>
                <a:lnTo>
                  <a:pt x="4" y="3"/>
                </a:lnTo>
                <a:lnTo>
                  <a:pt x="3" y="3"/>
                </a:lnTo>
                <a:lnTo>
                  <a:pt x="3" y="2"/>
                </a:lnTo>
                <a:lnTo>
                  <a:pt x="1"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7" name="Freeform 388"/>
          <p:cNvSpPr>
            <a:spLocks/>
          </p:cNvSpPr>
          <p:nvPr/>
        </p:nvSpPr>
        <p:spPr bwMode="auto">
          <a:xfrm>
            <a:off x="3781425" y="337365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8" name="Freeform 389"/>
          <p:cNvSpPr>
            <a:spLocks/>
          </p:cNvSpPr>
          <p:nvPr/>
        </p:nvSpPr>
        <p:spPr bwMode="auto">
          <a:xfrm>
            <a:off x="3854450" y="3368892"/>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9" name="Freeform 390"/>
          <p:cNvSpPr>
            <a:spLocks/>
          </p:cNvSpPr>
          <p:nvPr/>
        </p:nvSpPr>
        <p:spPr bwMode="auto">
          <a:xfrm>
            <a:off x="3606800" y="3368892"/>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0" name="Freeform 391"/>
          <p:cNvSpPr>
            <a:spLocks/>
          </p:cNvSpPr>
          <p:nvPr/>
        </p:nvSpPr>
        <p:spPr bwMode="auto">
          <a:xfrm>
            <a:off x="3849688" y="3368892"/>
            <a:ext cx="4763" cy="4763"/>
          </a:xfrm>
          <a:custGeom>
            <a:avLst/>
            <a:gdLst>
              <a:gd name="T0" fmla="*/ 2 w 3"/>
              <a:gd name="T1" fmla="*/ 0 h 3"/>
              <a:gd name="T2" fmla="*/ 2 w 3"/>
              <a:gd name="T3" fmla="*/ 1 h 3"/>
              <a:gd name="T4" fmla="*/ 3 w 3"/>
              <a:gd name="T5" fmla="*/ 1 h 3"/>
              <a:gd name="T6" fmla="*/ 2 w 3"/>
              <a:gd name="T7" fmla="*/ 1 h 3"/>
              <a:gd name="T8" fmla="*/ 3 w 3"/>
              <a:gd name="T9" fmla="*/ 1 h 3"/>
              <a:gd name="T10" fmla="*/ 3 w 3"/>
              <a:gd name="T11" fmla="*/ 3 h 3"/>
              <a:gd name="T12" fmla="*/ 2 w 3"/>
              <a:gd name="T13" fmla="*/ 3 h 3"/>
              <a:gd name="T14" fmla="*/ 2 w 3"/>
              <a:gd name="T15" fmla="*/ 1 h 3"/>
              <a:gd name="T16" fmla="*/ 1 w 3"/>
              <a:gd name="T17" fmla="*/ 1 h 3"/>
              <a:gd name="T18" fmla="*/ 0 w 3"/>
              <a:gd name="T19" fmla="*/ 1 h 3"/>
              <a:gd name="T20" fmla="*/ 0 w 3"/>
              <a:gd name="T21" fmla="*/ 0 h 3"/>
              <a:gd name="T22" fmla="*/ 1 w 3"/>
              <a:gd name="T23" fmla="*/ 0 h 3"/>
              <a:gd name="T24" fmla="*/ 2 w 3"/>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0"/>
                </a:moveTo>
                <a:lnTo>
                  <a:pt x="2" y="1"/>
                </a:lnTo>
                <a:lnTo>
                  <a:pt x="3" y="1"/>
                </a:lnTo>
                <a:lnTo>
                  <a:pt x="2" y="1"/>
                </a:lnTo>
                <a:lnTo>
                  <a:pt x="3" y="1"/>
                </a:lnTo>
                <a:lnTo>
                  <a:pt x="3" y="3"/>
                </a:lnTo>
                <a:lnTo>
                  <a:pt x="2" y="3"/>
                </a:lnTo>
                <a:lnTo>
                  <a:pt x="2" y="1"/>
                </a:lnTo>
                <a:lnTo>
                  <a:pt x="1" y="1"/>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1" name="Freeform 392"/>
          <p:cNvSpPr>
            <a:spLocks/>
          </p:cNvSpPr>
          <p:nvPr/>
        </p:nvSpPr>
        <p:spPr bwMode="auto">
          <a:xfrm>
            <a:off x="3736975" y="3365717"/>
            <a:ext cx="3175" cy="1588"/>
          </a:xfrm>
          <a:custGeom>
            <a:avLst/>
            <a:gdLst>
              <a:gd name="T0" fmla="*/ 2 w 2"/>
              <a:gd name="T1" fmla="*/ 1 h 1"/>
              <a:gd name="T2" fmla="*/ 0 w 2"/>
              <a:gd name="T3" fmla="*/ 1 h 1"/>
              <a:gd name="T4" fmla="*/ 0 w 2"/>
              <a:gd name="T5" fmla="*/ 0 h 1"/>
              <a:gd name="T6" fmla="*/ 0 w 2"/>
              <a:gd name="T7" fmla="*/ 1 h 1"/>
              <a:gd name="T8" fmla="*/ 0 w 2"/>
              <a:gd name="T9" fmla="*/ 0 h 1"/>
              <a:gd name="T10" fmla="*/ 2 w 2"/>
              <a:gd name="T11" fmla="*/ 0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lnTo>
                  <a:pt x="0" y="1"/>
                </a:lnTo>
                <a:lnTo>
                  <a:pt x="0" y="0"/>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2" name="Freeform 393"/>
          <p:cNvSpPr>
            <a:spLocks/>
          </p:cNvSpPr>
          <p:nvPr/>
        </p:nvSpPr>
        <p:spPr bwMode="auto">
          <a:xfrm>
            <a:off x="3705225" y="3360954"/>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3" name="Rectangle 394"/>
          <p:cNvSpPr>
            <a:spLocks noChangeArrowheads="1"/>
          </p:cNvSpPr>
          <p:nvPr/>
        </p:nvSpPr>
        <p:spPr bwMode="auto">
          <a:xfrm>
            <a:off x="3776663" y="33609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4" name="Freeform 395"/>
          <p:cNvSpPr>
            <a:spLocks/>
          </p:cNvSpPr>
          <p:nvPr/>
        </p:nvSpPr>
        <p:spPr bwMode="auto">
          <a:xfrm>
            <a:off x="3749675" y="33609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5" name="Freeform 396"/>
          <p:cNvSpPr>
            <a:spLocks/>
          </p:cNvSpPr>
          <p:nvPr/>
        </p:nvSpPr>
        <p:spPr bwMode="auto">
          <a:xfrm>
            <a:off x="3748088" y="3360954"/>
            <a:ext cx="1588" cy="1588"/>
          </a:xfrm>
          <a:custGeom>
            <a:avLst/>
            <a:gdLst>
              <a:gd name="T0" fmla="*/ 0 w 1"/>
              <a:gd name="T1" fmla="*/ 0 h 1"/>
              <a:gd name="T2" fmla="*/ 1 w 1"/>
              <a:gd name="T3" fmla="*/ 0 h 1"/>
              <a:gd name="T4" fmla="*/ 0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6" name="Freeform 397"/>
          <p:cNvSpPr>
            <a:spLocks/>
          </p:cNvSpPr>
          <p:nvPr/>
        </p:nvSpPr>
        <p:spPr bwMode="auto">
          <a:xfrm>
            <a:off x="3849688" y="33609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7" name="Freeform 398"/>
          <p:cNvSpPr>
            <a:spLocks/>
          </p:cNvSpPr>
          <p:nvPr/>
        </p:nvSpPr>
        <p:spPr bwMode="auto">
          <a:xfrm>
            <a:off x="3773488" y="3354604"/>
            <a:ext cx="3175" cy="6350"/>
          </a:xfrm>
          <a:custGeom>
            <a:avLst/>
            <a:gdLst>
              <a:gd name="T0" fmla="*/ 2 w 2"/>
              <a:gd name="T1" fmla="*/ 1 h 4"/>
              <a:gd name="T2" fmla="*/ 2 w 2"/>
              <a:gd name="T3" fmla="*/ 3 h 4"/>
              <a:gd name="T4" fmla="*/ 0 w 2"/>
              <a:gd name="T5" fmla="*/ 3 h 4"/>
              <a:gd name="T6" fmla="*/ 2 w 2"/>
              <a:gd name="T7" fmla="*/ 3 h 4"/>
              <a:gd name="T8" fmla="*/ 0 w 2"/>
              <a:gd name="T9" fmla="*/ 3 h 4"/>
              <a:gd name="T10" fmla="*/ 0 w 2"/>
              <a:gd name="T11" fmla="*/ 4 h 4"/>
              <a:gd name="T12" fmla="*/ 0 w 2"/>
              <a:gd name="T13" fmla="*/ 3 h 4"/>
              <a:gd name="T14" fmla="*/ 0 w 2"/>
              <a:gd name="T15" fmla="*/ 4 h 4"/>
              <a:gd name="T16" fmla="*/ 0 w 2"/>
              <a:gd name="T17" fmla="*/ 3 h 4"/>
              <a:gd name="T18" fmla="*/ 0 w 2"/>
              <a:gd name="T19" fmla="*/ 1 h 4"/>
              <a:gd name="T20" fmla="*/ 0 w 2"/>
              <a:gd name="T21" fmla="*/ 0 h 4"/>
              <a:gd name="T22" fmla="*/ 2 w 2"/>
              <a:gd name="T23" fmla="*/ 0 h 4"/>
              <a:gd name="T24" fmla="*/ 2 w 2"/>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1"/>
                </a:moveTo>
                <a:lnTo>
                  <a:pt x="2" y="3"/>
                </a:lnTo>
                <a:lnTo>
                  <a:pt x="0" y="3"/>
                </a:lnTo>
                <a:lnTo>
                  <a:pt x="2" y="3"/>
                </a:lnTo>
                <a:lnTo>
                  <a:pt x="0" y="3"/>
                </a:lnTo>
                <a:lnTo>
                  <a:pt x="0" y="4"/>
                </a:lnTo>
                <a:lnTo>
                  <a:pt x="0" y="3"/>
                </a:lnTo>
                <a:lnTo>
                  <a:pt x="0" y="4"/>
                </a:lnTo>
                <a:lnTo>
                  <a:pt x="0" y="3"/>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8" name="Freeform 399"/>
          <p:cNvSpPr>
            <a:spLocks/>
          </p:cNvSpPr>
          <p:nvPr/>
        </p:nvSpPr>
        <p:spPr bwMode="auto">
          <a:xfrm>
            <a:off x="3843338" y="3351429"/>
            <a:ext cx="3175" cy="4763"/>
          </a:xfrm>
          <a:custGeom>
            <a:avLst/>
            <a:gdLst>
              <a:gd name="T0" fmla="*/ 2 w 2"/>
              <a:gd name="T1" fmla="*/ 1 h 3"/>
              <a:gd name="T2" fmla="*/ 2 w 2"/>
              <a:gd name="T3" fmla="*/ 2 h 3"/>
              <a:gd name="T4" fmla="*/ 1 w 2"/>
              <a:gd name="T5" fmla="*/ 2 h 3"/>
              <a:gd name="T6" fmla="*/ 1 w 2"/>
              <a:gd name="T7" fmla="*/ 3 h 3"/>
              <a:gd name="T8" fmla="*/ 0 w 2"/>
              <a:gd name="T9" fmla="*/ 3 h 3"/>
              <a:gd name="T10" fmla="*/ 0 w 2"/>
              <a:gd name="T11" fmla="*/ 2 h 3"/>
              <a:gd name="T12" fmla="*/ 1 w 2"/>
              <a:gd name="T13" fmla="*/ 2 h 3"/>
              <a:gd name="T14" fmla="*/ 1 w 2"/>
              <a:gd name="T15" fmla="*/ 1 h 3"/>
              <a:gd name="T16" fmla="*/ 1 w 2"/>
              <a:gd name="T17" fmla="*/ 0 h 3"/>
              <a:gd name="T18" fmla="*/ 1 w 2"/>
              <a:gd name="T19" fmla="*/ 1 h 3"/>
              <a:gd name="T20" fmla="*/ 2 w 2"/>
              <a:gd name="T21" fmla="*/ 0 h 3"/>
              <a:gd name="T22" fmla="*/ 2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1"/>
                </a:moveTo>
                <a:lnTo>
                  <a:pt x="2" y="2"/>
                </a:lnTo>
                <a:lnTo>
                  <a:pt x="1" y="2"/>
                </a:lnTo>
                <a:lnTo>
                  <a:pt x="1" y="3"/>
                </a:lnTo>
                <a:lnTo>
                  <a:pt x="0" y="3"/>
                </a:lnTo>
                <a:lnTo>
                  <a:pt x="0" y="2"/>
                </a:lnTo>
                <a:lnTo>
                  <a:pt x="1" y="2"/>
                </a:lnTo>
                <a:lnTo>
                  <a:pt x="1" y="1"/>
                </a:lnTo>
                <a:lnTo>
                  <a:pt x="1" y="0"/>
                </a:lnTo>
                <a:lnTo>
                  <a:pt x="1"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9" name="Freeform 400"/>
          <p:cNvSpPr>
            <a:spLocks/>
          </p:cNvSpPr>
          <p:nvPr/>
        </p:nvSpPr>
        <p:spPr bwMode="auto">
          <a:xfrm>
            <a:off x="3830638" y="3338729"/>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0" name="Freeform 401"/>
          <p:cNvSpPr>
            <a:spLocks/>
          </p:cNvSpPr>
          <p:nvPr/>
        </p:nvSpPr>
        <p:spPr bwMode="auto">
          <a:xfrm>
            <a:off x="3640138" y="3338729"/>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1" name="Freeform 402"/>
          <p:cNvSpPr>
            <a:spLocks/>
          </p:cNvSpPr>
          <p:nvPr/>
        </p:nvSpPr>
        <p:spPr bwMode="auto">
          <a:xfrm>
            <a:off x="3824288" y="3330792"/>
            <a:ext cx="4763" cy="1588"/>
          </a:xfrm>
          <a:custGeom>
            <a:avLst/>
            <a:gdLst>
              <a:gd name="T0" fmla="*/ 3 w 3"/>
              <a:gd name="T1" fmla="*/ 0 h 1"/>
              <a:gd name="T2" fmla="*/ 2 w 3"/>
              <a:gd name="T3" fmla="*/ 1 h 1"/>
              <a:gd name="T4" fmla="*/ 0 w 3"/>
              <a:gd name="T5" fmla="*/ 1 h 1"/>
              <a:gd name="T6" fmla="*/ 0 w 3"/>
              <a:gd name="T7" fmla="*/ 0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2" y="1"/>
                </a:lnTo>
                <a:lnTo>
                  <a:pt x="0" y="1"/>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2" name="Freeform 403"/>
          <p:cNvSpPr>
            <a:spLocks/>
          </p:cNvSpPr>
          <p:nvPr/>
        </p:nvSpPr>
        <p:spPr bwMode="auto">
          <a:xfrm>
            <a:off x="3871913" y="3330792"/>
            <a:ext cx="1588" cy="3175"/>
          </a:xfrm>
          <a:custGeom>
            <a:avLst/>
            <a:gdLst>
              <a:gd name="T0" fmla="*/ 0 w 1"/>
              <a:gd name="T1" fmla="*/ 0 h 2"/>
              <a:gd name="T2" fmla="*/ 1 w 1"/>
              <a:gd name="T3" fmla="*/ 0 h 2"/>
              <a:gd name="T4" fmla="*/ 0 w 1"/>
              <a:gd name="T5" fmla="*/ 1 h 2"/>
              <a:gd name="T6" fmla="*/ 1 w 1"/>
              <a:gd name="T7" fmla="*/ 1 h 2"/>
              <a:gd name="T8" fmla="*/ 1 w 1"/>
              <a:gd name="T9" fmla="*/ 2 h 2"/>
              <a:gd name="T10" fmla="*/ 1 w 1"/>
              <a:gd name="T11" fmla="*/ 1 h 2"/>
              <a:gd name="T12" fmla="*/ 0 w 1"/>
              <a:gd name="T13" fmla="*/ 1 h 2"/>
              <a:gd name="T14" fmla="*/ 0 w 1"/>
              <a:gd name="T15" fmla="*/ 2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0"/>
                </a:moveTo>
                <a:lnTo>
                  <a:pt x="1" y="0"/>
                </a:lnTo>
                <a:lnTo>
                  <a:pt x="0" y="1"/>
                </a:lnTo>
                <a:lnTo>
                  <a:pt x="1" y="1"/>
                </a:lnTo>
                <a:lnTo>
                  <a:pt x="1" y="2"/>
                </a:lnTo>
                <a:lnTo>
                  <a:pt x="1" y="1"/>
                </a:lnTo>
                <a:lnTo>
                  <a:pt x="0" y="1"/>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3" name="Rectangle 404"/>
          <p:cNvSpPr>
            <a:spLocks noChangeArrowheads="1"/>
          </p:cNvSpPr>
          <p:nvPr/>
        </p:nvSpPr>
        <p:spPr bwMode="auto">
          <a:xfrm>
            <a:off x="3840163" y="3330792"/>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4" name="Freeform 405"/>
          <p:cNvSpPr>
            <a:spLocks/>
          </p:cNvSpPr>
          <p:nvPr/>
        </p:nvSpPr>
        <p:spPr bwMode="auto">
          <a:xfrm>
            <a:off x="3689350" y="3329204"/>
            <a:ext cx="1588" cy="1588"/>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5" name="Freeform 407"/>
          <p:cNvSpPr>
            <a:spLocks/>
          </p:cNvSpPr>
          <p:nvPr/>
        </p:nvSpPr>
        <p:spPr bwMode="auto">
          <a:xfrm>
            <a:off x="3657601" y="3326029"/>
            <a:ext cx="60325" cy="57150"/>
          </a:xfrm>
          <a:custGeom>
            <a:avLst/>
            <a:gdLst>
              <a:gd name="T0" fmla="*/ 10 w 38"/>
              <a:gd name="T1" fmla="*/ 2 h 36"/>
              <a:gd name="T2" fmla="*/ 11 w 38"/>
              <a:gd name="T3" fmla="*/ 5 h 36"/>
              <a:gd name="T4" fmla="*/ 11 w 38"/>
              <a:gd name="T5" fmla="*/ 7 h 36"/>
              <a:gd name="T6" fmla="*/ 12 w 38"/>
              <a:gd name="T7" fmla="*/ 8 h 36"/>
              <a:gd name="T8" fmla="*/ 12 w 38"/>
              <a:gd name="T9" fmla="*/ 9 h 36"/>
              <a:gd name="T10" fmla="*/ 14 w 38"/>
              <a:gd name="T11" fmla="*/ 7 h 36"/>
              <a:gd name="T12" fmla="*/ 16 w 38"/>
              <a:gd name="T13" fmla="*/ 8 h 36"/>
              <a:gd name="T14" fmla="*/ 17 w 38"/>
              <a:gd name="T15" fmla="*/ 11 h 36"/>
              <a:gd name="T16" fmla="*/ 20 w 38"/>
              <a:gd name="T17" fmla="*/ 12 h 36"/>
              <a:gd name="T18" fmla="*/ 22 w 38"/>
              <a:gd name="T19" fmla="*/ 13 h 36"/>
              <a:gd name="T20" fmla="*/ 24 w 38"/>
              <a:gd name="T21" fmla="*/ 16 h 36"/>
              <a:gd name="T22" fmla="*/ 26 w 38"/>
              <a:gd name="T23" fmla="*/ 17 h 36"/>
              <a:gd name="T24" fmla="*/ 29 w 38"/>
              <a:gd name="T25" fmla="*/ 19 h 36"/>
              <a:gd name="T26" fmla="*/ 30 w 38"/>
              <a:gd name="T27" fmla="*/ 22 h 36"/>
              <a:gd name="T28" fmla="*/ 29 w 38"/>
              <a:gd name="T29" fmla="*/ 25 h 36"/>
              <a:gd name="T30" fmla="*/ 29 w 38"/>
              <a:gd name="T31" fmla="*/ 26 h 36"/>
              <a:gd name="T32" fmla="*/ 33 w 38"/>
              <a:gd name="T33" fmla="*/ 25 h 36"/>
              <a:gd name="T34" fmla="*/ 34 w 38"/>
              <a:gd name="T35" fmla="*/ 23 h 36"/>
              <a:gd name="T36" fmla="*/ 35 w 38"/>
              <a:gd name="T37" fmla="*/ 26 h 36"/>
              <a:gd name="T38" fmla="*/ 35 w 38"/>
              <a:gd name="T39" fmla="*/ 27 h 36"/>
              <a:gd name="T40" fmla="*/ 36 w 38"/>
              <a:gd name="T41" fmla="*/ 28 h 36"/>
              <a:gd name="T42" fmla="*/ 35 w 38"/>
              <a:gd name="T43" fmla="*/ 31 h 36"/>
              <a:gd name="T44" fmla="*/ 33 w 38"/>
              <a:gd name="T45" fmla="*/ 32 h 36"/>
              <a:gd name="T46" fmla="*/ 30 w 38"/>
              <a:gd name="T47" fmla="*/ 30 h 36"/>
              <a:gd name="T48" fmla="*/ 26 w 38"/>
              <a:gd name="T49" fmla="*/ 30 h 36"/>
              <a:gd name="T50" fmla="*/ 26 w 38"/>
              <a:gd name="T51" fmla="*/ 27 h 36"/>
              <a:gd name="T52" fmla="*/ 24 w 38"/>
              <a:gd name="T53" fmla="*/ 26 h 36"/>
              <a:gd name="T54" fmla="*/ 22 w 38"/>
              <a:gd name="T55" fmla="*/ 26 h 36"/>
              <a:gd name="T56" fmla="*/ 21 w 38"/>
              <a:gd name="T57" fmla="*/ 23 h 36"/>
              <a:gd name="T58" fmla="*/ 21 w 38"/>
              <a:gd name="T59" fmla="*/ 25 h 36"/>
              <a:gd name="T60" fmla="*/ 19 w 38"/>
              <a:gd name="T61" fmla="*/ 26 h 36"/>
              <a:gd name="T62" fmla="*/ 19 w 38"/>
              <a:gd name="T63" fmla="*/ 27 h 36"/>
              <a:gd name="T64" fmla="*/ 19 w 38"/>
              <a:gd name="T65" fmla="*/ 28 h 36"/>
              <a:gd name="T66" fmla="*/ 16 w 38"/>
              <a:gd name="T67" fmla="*/ 31 h 36"/>
              <a:gd name="T68" fmla="*/ 15 w 38"/>
              <a:gd name="T69" fmla="*/ 31 h 36"/>
              <a:gd name="T70" fmla="*/ 14 w 38"/>
              <a:gd name="T71" fmla="*/ 33 h 36"/>
              <a:gd name="T72" fmla="*/ 11 w 38"/>
              <a:gd name="T73" fmla="*/ 36 h 36"/>
              <a:gd name="T74" fmla="*/ 8 w 38"/>
              <a:gd name="T75" fmla="*/ 35 h 36"/>
              <a:gd name="T76" fmla="*/ 8 w 38"/>
              <a:gd name="T77" fmla="*/ 31 h 36"/>
              <a:gd name="T78" fmla="*/ 7 w 38"/>
              <a:gd name="T79" fmla="*/ 28 h 36"/>
              <a:gd name="T80" fmla="*/ 5 w 38"/>
              <a:gd name="T81" fmla="*/ 30 h 36"/>
              <a:gd name="T82" fmla="*/ 2 w 38"/>
              <a:gd name="T83" fmla="*/ 31 h 36"/>
              <a:gd name="T84" fmla="*/ 0 w 38"/>
              <a:gd name="T85" fmla="*/ 30 h 36"/>
              <a:gd name="T86" fmla="*/ 1 w 38"/>
              <a:gd name="T87" fmla="*/ 26 h 36"/>
              <a:gd name="T88" fmla="*/ 6 w 38"/>
              <a:gd name="T89" fmla="*/ 25 h 36"/>
              <a:gd name="T90" fmla="*/ 5 w 38"/>
              <a:gd name="T91" fmla="*/ 21 h 36"/>
              <a:gd name="T92" fmla="*/ 3 w 38"/>
              <a:gd name="T93" fmla="*/ 18 h 36"/>
              <a:gd name="T94" fmla="*/ 5 w 38"/>
              <a:gd name="T95" fmla="*/ 16 h 36"/>
              <a:gd name="T96" fmla="*/ 6 w 38"/>
              <a:gd name="T97" fmla="*/ 14 h 36"/>
              <a:gd name="T98" fmla="*/ 6 w 38"/>
              <a:gd name="T99" fmla="*/ 13 h 36"/>
              <a:gd name="T100" fmla="*/ 6 w 38"/>
              <a:gd name="T101" fmla="*/ 12 h 36"/>
              <a:gd name="T102" fmla="*/ 6 w 38"/>
              <a:gd name="T103" fmla="*/ 8 h 36"/>
              <a:gd name="T104" fmla="*/ 6 w 38"/>
              <a:gd name="T105" fmla="*/ 4 h 36"/>
              <a:gd name="T106" fmla="*/ 8 w 38"/>
              <a:gd name="T107" fmla="*/ 0 h 36"/>
              <a:gd name="T108" fmla="*/ 8 w 38"/>
              <a:gd name="T10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36">
                <a:moveTo>
                  <a:pt x="8" y="3"/>
                </a:moveTo>
                <a:lnTo>
                  <a:pt x="10" y="3"/>
                </a:lnTo>
                <a:lnTo>
                  <a:pt x="10" y="2"/>
                </a:lnTo>
                <a:lnTo>
                  <a:pt x="11" y="3"/>
                </a:lnTo>
                <a:lnTo>
                  <a:pt x="11" y="4"/>
                </a:lnTo>
                <a:lnTo>
                  <a:pt x="11" y="5"/>
                </a:lnTo>
                <a:lnTo>
                  <a:pt x="10" y="5"/>
                </a:lnTo>
                <a:lnTo>
                  <a:pt x="10" y="7"/>
                </a:lnTo>
                <a:lnTo>
                  <a:pt x="11" y="7"/>
                </a:lnTo>
                <a:lnTo>
                  <a:pt x="12" y="8"/>
                </a:lnTo>
                <a:lnTo>
                  <a:pt x="11" y="8"/>
                </a:lnTo>
                <a:lnTo>
                  <a:pt x="12" y="8"/>
                </a:lnTo>
                <a:lnTo>
                  <a:pt x="12" y="9"/>
                </a:lnTo>
                <a:lnTo>
                  <a:pt x="12" y="11"/>
                </a:lnTo>
                <a:lnTo>
                  <a:pt x="12" y="9"/>
                </a:lnTo>
                <a:lnTo>
                  <a:pt x="14" y="9"/>
                </a:lnTo>
                <a:lnTo>
                  <a:pt x="14" y="8"/>
                </a:lnTo>
                <a:lnTo>
                  <a:pt x="14" y="7"/>
                </a:lnTo>
                <a:lnTo>
                  <a:pt x="15" y="7"/>
                </a:lnTo>
                <a:lnTo>
                  <a:pt x="15" y="8"/>
                </a:lnTo>
                <a:lnTo>
                  <a:pt x="16" y="8"/>
                </a:lnTo>
                <a:lnTo>
                  <a:pt x="16" y="9"/>
                </a:lnTo>
                <a:lnTo>
                  <a:pt x="16" y="11"/>
                </a:lnTo>
                <a:lnTo>
                  <a:pt x="17" y="11"/>
                </a:lnTo>
                <a:lnTo>
                  <a:pt x="19" y="11"/>
                </a:lnTo>
                <a:lnTo>
                  <a:pt x="20" y="11"/>
                </a:lnTo>
                <a:lnTo>
                  <a:pt x="20" y="12"/>
                </a:lnTo>
                <a:lnTo>
                  <a:pt x="21" y="12"/>
                </a:lnTo>
                <a:lnTo>
                  <a:pt x="21" y="13"/>
                </a:lnTo>
                <a:lnTo>
                  <a:pt x="22" y="13"/>
                </a:lnTo>
                <a:lnTo>
                  <a:pt x="22" y="14"/>
                </a:lnTo>
                <a:lnTo>
                  <a:pt x="24" y="14"/>
                </a:lnTo>
                <a:lnTo>
                  <a:pt x="24" y="16"/>
                </a:lnTo>
                <a:lnTo>
                  <a:pt x="25" y="16"/>
                </a:lnTo>
                <a:lnTo>
                  <a:pt x="26" y="16"/>
                </a:lnTo>
                <a:lnTo>
                  <a:pt x="26" y="17"/>
                </a:lnTo>
                <a:lnTo>
                  <a:pt x="28" y="17"/>
                </a:lnTo>
                <a:lnTo>
                  <a:pt x="29" y="18"/>
                </a:lnTo>
                <a:lnTo>
                  <a:pt x="29" y="19"/>
                </a:lnTo>
                <a:lnTo>
                  <a:pt x="29" y="21"/>
                </a:lnTo>
                <a:lnTo>
                  <a:pt x="29" y="22"/>
                </a:lnTo>
                <a:lnTo>
                  <a:pt x="30" y="22"/>
                </a:lnTo>
                <a:lnTo>
                  <a:pt x="30" y="23"/>
                </a:lnTo>
                <a:lnTo>
                  <a:pt x="30" y="25"/>
                </a:lnTo>
                <a:lnTo>
                  <a:pt x="29" y="25"/>
                </a:lnTo>
                <a:lnTo>
                  <a:pt x="28" y="25"/>
                </a:lnTo>
                <a:lnTo>
                  <a:pt x="28" y="26"/>
                </a:lnTo>
                <a:lnTo>
                  <a:pt x="29" y="26"/>
                </a:lnTo>
                <a:lnTo>
                  <a:pt x="30" y="25"/>
                </a:lnTo>
                <a:lnTo>
                  <a:pt x="31" y="25"/>
                </a:lnTo>
                <a:lnTo>
                  <a:pt x="33" y="25"/>
                </a:lnTo>
                <a:lnTo>
                  <a:pt x="34" y="26"/>
                </a:lnTo>
                <a:lnTo>
                  <a:pt x="34" y="25"/>
                </a:lnTo>
                <a:lnTo>
                  <a:pt x="34" y="23"/>
                </a:lnTo>
                <a:lnTo>
                  <a:pt x="34" y="25"/>
                </a:lnTo>
                <a:lnTo>
                  <a:pt x="35" y="25"/>
                </a:lnTo>
                <a:lnTo>
                  <a:pt x="35" y="26"/>
                </a:lnTo>
                <a:lnTo>
                  <a:pt x="36" y="26"/>
                </a:lnTo>
                <a:lnTo>
                  <a:pt x="36" y="27"/>
                </a:lnTo>
                <a:lnTo>
                  <a:pt x="35" y="27"/>
                </a:lnTo>
                <a:lnTo>
                  <a:pt x="36" y="27"/>
                </a:lnTo>
                <a:lnTo>
                  <a:pt x="38" y="28"/>
                </a:lnTo>
                <a:lnTo>
                  <a:pt x="36" y="28"/>
                </a:lnTo>
                <a:lnTo>
                  <a:pt x="36" y="30"/>
                </a:lnTo>
                <a:lnTo>
                  <a:pt x="35" y="30"/>
                </a:lnTo>
                <a:lnTo>
                  <a:pt x="35" y="31"/>
                </a:lnTo>
                <a:lnTo>
                  <a:pt x="34" y="31"/>
                </a:lnTo>
                <a:lnTo>
                  <a:pt x="34" y="32"/>
                </a:lnTo>
                <a:lnTo>
                  <a:pt x="33" y="32"/>
                </a:lnTo>
                <a:lnTo>
                  <a:pt x="31" y="31"/>
                </a:lnTo>
                <a:lnTo>
                  <a:pt x="30" y="31"/>
                </a:lnTo>
                <a:lnTo>
                  <a:pt x="30" y="30"/>
                </a:lnTo>
                <a:lnTo>
                  <a:pt x="29" y="30"/>
                </a:lnTo>
                <a:lnTo>
                  <a:pt x="28" y="30"/>
                </a:lnTo>
                <a:lnTo>
                  <a:pt x="26" y="30"/>
                </a:lnTo>
                <a:lnTo>
                  <a:pt x="25" y="30"/>
                </a:lnTo>
                <a:lnTo>
                  <a:pt x="25" y="28"/>
                </a:lnTo>
                <a:lnTo>
                  <a:pt x="26" y="27"/>
                </a:lnTo>
                <a:lnTo>
                  <a:pt x="26" y="26"/>
                </a:lnTo>
                <a:lnTo>
                  <a:pt x="25" y="26"/>
                </a:lnTo>
                <a:lnTo>
                  <a:pt x="24" y="26"/>
                </a:lnTo>
                <a:lnTo>
                  <a:pt x="22" y="26"/>
                </a:lnTo>
                <a:lnTo>
                  <a:pt x="21" y="26"/>
                </a:lnTo>
                <a:lnTo>
                  <a:pt x="22" y="26"/>
                </a:lnTo>
                <a:lnTo>
                  <a:pt x="22" y="25"/>
                </a:lnTo>
                <a:lnTo>
                  <a:pt x="22" y="23"/>
                </a:lnTo>
                <a:lnTo>
                  <a:pt x="21" y="23"/>
                </a:lnTo>
                <a:lnTo>
                  <a:pt x="21" y="25"/>
                </a:lnTo>
                <a:lnTo>
                  <a:pt x="21" y="23"/>
                </a:lnTo>
                <a:lnTo>
                  <a:pt x="21" y="25"/>
                </a:lnTo>
                <a:lnTo>
                  <a:pt x="20" y="25"/>
                </a:lnTo>
                <a:lnTo>
                  <a:pt x="19" y="25"/>
                </a:lnTo>
                <a:lnTo>
                  <a:pt x="19" y="26"/>
                </a:lnTo>
                <a:lnTo>
                  <a:pt x="20" y="26"/>
                </a:lnTo>
                <a:lnTo>
                  <a:pt x="19" y="26"/>
                </a:lnTo>
                <a:lnTo>
                  <a:pt x="19" y="27"/>
                </a:lnTo>
                <a:lnTo>
                  <a:pt x="20" y="27"/>
                </a:lnTo>
                <a:lnTo>
                  <a:pt x="19" y="27"/>
                </a:lnTo>
                <a:lnTo>
                  <a:pt x="19" y="28"/>
                </a:lnTo>
                <a:lnTo>
                  <a:pt x="17" y="28"/>
                </a:lnTo>
                <a:lnTo>
                  <a:pt x="17" y="30"/>
                </a:lnTo>
                <a:lnTo>
                  <a:pt x="16" y="31"/>
                </a:lnTo>
                <a:lnTo>
                  <a:pt x="16" y="30"/>
                </a:lnTo>
                <a:lnTo>
                  <a:pt x="16" y="31"/>
                </a:lnTo>
                <a:lnTo>
                  <a:pt x="15" y="31"/>
                </a:lnTo>
                <a:lnTo>
                  <a:pt x="15" y="32"/>
                </a:lnTo>
                <a:lnTo>
                  <a:pt x="15" y="33"/>
                </a:lnTo>
                <a:lnTo>
                  <a:pt x="14" y="33"/>
                </a:lnTo>
                <a:lnTo>
                  <a:pt x="14" y="35"/>
                </a:lnTo>
                <a:lnTo>
                  <a:pt x="12" y="35"/>
                </a:lnTo>
                <a:lnTo>
                  <a:pt x="11" y="36"/>
                </a:lnTo>
                <a:lnTo>
                  <a:pt x="10" y="36"/>
                </a:lnTo>
                <a:lnTo>
                  <a:pt x="8" y="36"/>
                </a:lnTo>
                <a:lnTo>
                  <a:pt x="8" y="35"/>
                </a:lnTo>
                <a:lnTo>
                  <a:pt x="8" y="33"/>
                </a:lnTo>
                <a:lnTo>
                  <a:pt x="8" y="32"/>
                </a:lnTo>
                <a:lnTo>
                  <a:pt x="8" y="31"/>
                </a:lnTo>
                <a:lnTo>
                  <a:pt x="8" y="30"/>
                </a:lnTo>
                <a:lnTo>
                  <a:pt x="8" y="28"/>
                </a:lnTo>
                <a:lnTo>
                  <a:pt x="7" y="28"/>
                </a:lnTo>
                <a:lnTo>
                  <a:pt x="7" y="30"/>
                </a:lnTo>
                <a:lnTo>
                  <a:pt x="6" y="30"/>
                </a:lnTo>
                <a:lnTo>
                  <a:pt x="5" y="30"/>
                </a:lnTo>
                <a:lnTo>
                  <a:pt x="3" y="30"/>
                </a:lnTo>
                <a:lnTo>
                  <a:pt x="2" y="30"/>
                </a:lnTo>
                <a:lnTo>
                  <a:pt x="2" y="31"/>
                </a:lnTo>
                <a:lnTo>
                  <a:pt x="1" y="31"/>
                </a:lnTo>
                <a:lnTo>
                  <a:pt x="0" y="31"/>
                </a:lnTo>
                <a:lnTo>
                  <a:pt x="0" y="30"/>
                </a:lnTo>
                <a:lnTo>
                  <a:pt x="0" y="28"/>
                </a:lnTo>
                <a:lnTo>
                  <a:pt x="1" y="27"/>
                </a:lnTo>
                <a:lnTo>
                  <a:pt x="1" y="26"/>
                </a:lnTo>
                <a:lnTo>
                  <a:pt x="3" y="26"/>
                </a:lnTo>
                <a:lnTo>
                  <a:pt x="5" y="25"/>
                </a:lnTo>
                <a:lnTo>
                  <a:pt x="6" y="25"/>
                </a:lnTo>
                <a:lnTo>
                  <a:pt x="5" y="23"/>
                </a:lnTo>
                <a:lnTo>
                  <a:pt x="5" y="22"/>
                </a:lnTo>
                <a:lnTo>
                  <a:pt x="5" y="21"/>
                </a:lnTo>
                <a:lnTo>
                  <a:pt x="5" y="19"/>
                </a:lnTo>
                <a:lnTo>
                  <a:pt x="5" y="18"/>
                </a:lnTo>
                <a:lnTo>
                  <a:pt x="3" y="18"/>
                </a:lnTo>
                <a:lnTo>
                  <a:pt x="5" y="18"/>
                </a:lnTo>
                <a:lnTo>
                  <a:pt x="5" y="17"/>
                </a:lnTo>
                <a:lnTo>
                  <a:pt x="5" y="16"/>
                </a:lnTo>
                <a:lnTo>
                  <a:pt x="6" y="16"/>
                </a:lnTo>
                <a:lnTo>
                  <a:pt x="5" y="14"/>
                </a:lnTo>
                <a:lnTo>
                  <a:pt x="6" y="14"/>
                </a:lnTo>
                <a:lnTo>
                  <a:pt x="5" y="14"/>
                </a:lnTo>
                <a:lnTo>
                  <a:pt x="6" y="14"/>
                </a:lnTo>
                <a:lnTo>
                  <a:pt x="6" y="13"/>
                </a:lnTo>
                <a:lnTo>
                  <a:pt x="5" y="13"/>
                </a:lnTo>
                <a:lnTo>
                  <a:pt x="5" y="12"/>
                </a:lnTo>
                <a:lnTo>
                  <a:pt x="6" y="12"/>
                </a:lnTo>
                <a:lnTo>
                  <a:pt x="6" y="11"/>
                </a:lnTo>
                <a:lnTo>
                  <a:pt x="6" y="9"/>
                </a:lnTo>
                <a:lnTo>
                  <a:pt x="6" y="8"/>
                </a:lnTo>
                <a:lnTo>
                  <a:pt x="6" y="7"/>
                </a:lnTo>
                <a:lnTo>
                  <a:pt x="6" y="5"/>
                </a:lnTo>
                <a:lnTo>
                  <a:pt x="6" y="4"/>
                </a:lnTo>
                <a:lnTo>
                  <a:pt x="7" y="3"/>
                </a:lnTo>
                <a:lnTo>
                  <a:pt x="7" y="2"/>
                </a:lnTo>
                <a:lnTo>
                  <a:pt x="8" y="0"/>
                </a:lnTo>
                <a:lnTo>
                  <a:pt x="10" y="2"/>
                </a:lnTo>
                <a:lnTo>
                  <a:pt x="8" y="2"/>
                </a:lnTo>
                <a:lnTo>
                  <a:pt x="8"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6" name="Freeform 408"/>
          <p:cNvSpPr>
            <a:spLocks/>
          </p:cNvSpPr>
          <p:nvPr/>
        </p:nvSpPr>
        <p:spPr bwMode="auto">
          <a:xfrm>
            <a:off x="3830638" y="3324441"/>
            <a:ext cx="1588" cy="1588"/>
          </a:xfrm>
          <a:custGeom>
            <a:avLst/>
            <a:gdLst>
              <a:gd name="T0" fmla="*/ 1 w 1"/>
              <a:gd name="T1" fmla="*/ 1 h 1"/>
              <a:gd name="T2" fmla="*/ 0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0"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7" name="Freeform 409"/>
          <p:cNvSpPr>
            <a:spLocks/>
          </p:cNvSpPr>
          <p:nvPr/>
        </p:nvSpPr>
        <p:spPr bwMode="auto">
          <a:xfrm>
            <a:off x="3675063" y="3324441"/>
            <a:ext cx="4763" cy="9525"/>
          </a:xfrm>
          <a:custGeom>
            <a:avLst/>
            <a:gdLst>
              <a:gd name="T0" fmla="*/ 1 w 3"/>
              <a:gd name="T1" fmla="*/ 0 h 6"/>
              <a:gd name="T2" fmla="*/ 1 w 3"/>
              <a:gd name="T3" fmla="*/ 1 h 6"/>
              <a:gd name="T4" fmla="*/ 1 w 3"/>
              <a:gd name="T5" fmla="*/ 3 h 6"/>
              <a:gd name="T6" fmla="*/ 3 w 3"/>
              <a:gd name="T7" fmla="*/ 3 h 6"/>
              <a:gd name="T8" fmla="*/ 3 w 3"/>
              <a:gd name="T9" fmla="*/ 4 h 6"/>
              <a:gd name="T10" fmla="*/ 3 w 3"/>
              <a:gd name="T11" fmla="*/ 5 h 6"/>
              <a:gd name="T12" fmla="*/ 3 w 3"/>
              <a:gd name="T13" fmla="*/ 6 h 6"/>
              <a:gd name="T14" fmla="*/ 1 w 3"/>
              <a:gd name="T15" fmla="*/ 6 h 6"/>
              <a:gd name="T16" fmla="*/ 1 w 3"/>
              <a:gd name="T17" fmla="*/ 5 h 6"/>
              <a:gd name="T18" fmla="*/ 0 w 3"/>
              <a:gd name="T19" fmla="*/ 4 h 6"/>
              <a:gd name="T20" fmla="*/ 0 w 3"/>
              <a:gd name="T21" fmla="*/ 3 h 6"/>
              <a:gd name="T22" fmla="*/ 0 w 3"/>
              <a:gd name="T23" fmla="*/ 1 h 6"/>
              <a:gd name="T24" fmla="*/ 0 w 3"/>
              <a:gd name="T25" fmla="*/ 0 h 6"/>
              <a:gd name="T26" fmla="*/ 1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1" y="0"/>
                </a:moveTo>
                <a:lnTo>
                  <a:pt x="1" y="1"/>
                </a:lnTo>
                <a:lnTo>
                  <a:pt x="1" y="3"/>
                </a:lnTo>
                <a:lnTo>
                  <a:pt x="3" y="3"/>
                </a:lnTo>
                <a:lnTo>
                  <a:pt x="3" y="4"/>
                </a:lnTo>
                <a:lnTo>
                  <a:pt x="3" y="5"/>
                </a:lnTo>
                <a:lnTo>
                  <a:pt x="3" y="6"/>
                </a:lnTo>
                <a:lnTo>
                  <a:pt x="1" y="6"/>
                </a:lnTo>
                <a:lnTo>
                  <a:pt x="1" y="5"/>
                </a:lnTo>
                <a:lnTo>
                  <a:pt x="0" y="4"/>
                </a:lnTo>
                <a:lnTo>
                  <a:pt x="0" y="3"/>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8" name="Freeform 410"/>
          <p:cNvSpPr>
            <a:spLocks/>
          </p:cNvSpPr>
          <p:nvPr/>
        </p:nvSpPr>
        <p:spPr bwMode="auto">
          <a:xfrm>
            <a:off x="3675063" y="33244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9" name="Freeform 411"/>
          <p:cNvSpPr>
            <a:spLocks/>
          </p:cNvSpPr>
          <p:nvPr/>
        </p:nvSpPr>
        <p:spPr bwMode="auto">
          <a:xfrm>
            <a:off x="3687763" y="33244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0" name="Rectangle 412"/>
          <p:cNvSpPr>
            <a:spLocks noChangeArrowheads="1"/>
          </p:cNvSpPr>
          <p:nvPr/>
        </p:nvSpPr>
        <p:spPr bwMode="auto">
          <a:xfrm>
            <a:off x="3687763" y="33228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1" name="Freeform 413"/>
          <p:cNvSpPr>
            <a:spLocks/>
          </p:cNvSpPr>
          <p:nvPr/>
        </p:nvSpPr>
        <p:spPr bwMode="auto">
          <a:xfrm>
            <a:off x="3681413" y="3322854"/>
            <a:ext cx="9525" cy="9525"/>
          </a:xfrm>
          <a:custGeom>
            <a:avLst/>
            <a:gdLst>
              <a:gd name="T0" fmla="*/ 0 w 6"/>
              <a:gd name="T1" fmla="*/ 0 h 6"/>
              <a:gd name="T2" fmla="*/ 1 w 6"/>
              <a:gd name="T3" fmla="*/ 1 h 6"/>
              <a:gd name="T4" fmla="*/ 2 w 6"/>
              <a:gd name="T5" fmla="*/ 1 h 6"/>
              <a:gd name="T6" fmla="*/ 4 w 6"/>
              <a:gd name="T7" fmla="*/ 2 h 6"/>
              <a:gd name="T8" fmla="*/ 4 w 6"/>
              <a:gd name="T9" fmla="*/ 4 h 6"/>
              <a:gd name="T10" fmla="*/ 4 w 6"/>
              <a:gd name="T11" fmla="*/ 5 h 6"/>
              <a:gd name="T12" fmla="*/ 5 w 6"/>
              <a:gd name="T13" fmla="*/ 5 h 6"/>
              <a:gd name="T14" fmla="*/ 5 w 6"/>
              <a:gd name="T15" fmla="*/ 6 h 6"/>
              <a:gd name="T16" fmla="*/ 5 w 6"/>
              <a:gd name="T17" fmla="*/ 5 h 6"/>
              <a:gd name="T18" fmla="*/ 6 w 6"/>
              <a:gd name="T19" fmla="*/ 5 h 6"/>
              <a:gd name="T20" fmla="*/ 6 w 6"/>
              <a:gd name="T21" fmla="*/ 6 h 6"/>
              <a:gd name="T22" fmla="*/ 5 w 6"/>
              <a:gd name="T23" fmla="*/ 6 h 6"/>
              <a:gd name="T24" fmla="*/ 4 w 6"/>
              <a:gd name="T25" fmla="*/ 6 h 6"/>
              <a:gd name="T26" fmla="*/ 5 w 6"/>
              <a:gd name="T27" fmla="*/ 6 h 6"/>
              <a:gd name="T28" fmla="*/ 4 w 6"/>
              <a:gd name="T29" fmla="*/ 6 h 6"/>
              <a:gd name="T30" fmla="*/ 2 w 6"/>
              <a:gd name="T31" fmla="*/ 6 h 6"/>
              <a:gd name="T32" fmla="*/ 4 w 6"/>
              <a:gd name="T33" fmla="*/ 6 h 6"/>
              <a:gd name="T34" fmla="*/ 4 w 6"/>
              <a:gd name="T35" fmla="*/ 5 h 6"/>
              <a:gd name="T36" fmla="*/ 2 w 6"/>
              <a:gd name="T37" fmla="*/ 5 h 6"/>
              <a:gd name="T38" fmla="*/ 1 w 6"/>
              <a:gd name="T39" fmla="*/ 5 h 6"/>
              <a:gd name="T40" fmla="*/ 1 w 6"/>
              <a:gd name="T41" fmla="*/ 4 h 6"/>
              <a:gd name="T42" fmla="*/ 1 w 6"/>
              <a:gd name="T43" fmla="*/ 2 h 6"/>
              <a:gd name="T44" fmla="*/ 1 w 6"/>
              <a:gd name="T45" fmla="*/ 1 h 6"/>
              <a:gd name="T46" fmla="*/ 0 w 6"/>
              <a:gd name="T47" fmla="*/ 1 h 6"/>
              <a:gd name="T48" fmla="*/ 0 w 6"/>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0" y="0"/>
                </a:moveTo>
                <a:lnTo>
                  <a:pt x="1" y="1"/>
                </a:lnTo>
                <a:lnTo>
                  <a:pt x="2" y="1"/>
                </a:lnTo>
                <a:lnTo>
                  <a:pt x="4" y="2"/>
                </a:lnTo>
                <a:lnTo>
                  <a:pt x="4" y="4"/>
                </a:lnTo>
                <a:lnTo>
                  <a:pt x="4" y="5"/>
                </a:lnTo>
                <a:lnTo>
                  <a:pt x="5" y="5"/>
                </a:lnTo>
                <a:lnTo>
                  <a:pt x="5" y="6"/>
                </a:lnTo>
                <a:lnTo>
                  <a:pt x="5" y="5"/>
                </a:lnTo>
                <a:lnTo>
                  <a:pt x="6" y="5"/>
                </a:lnTo>
                <a:lnTo>
                  <a:pt x="6" y="6"/>
                </a:lnTo>
                <a:lnTo>
                  <a:pt x="5" y="6"/>
                </a:lnTo>
                <a:lnTo>
                  <a:pt x="4" y="6"/>
                </a:lnTo>
                <a:lnTo>
                  <a:pt x="5" y="6"/>
                </a:lnTo>
                <a:lnTo>
                  <a:pt x="4" y="6"/>
                </a:lnTo>
                <a:lnTo>
                  <a:pt x="2" y="6"/>
                </a:lnTo>
                <a:lnTo>
                  <a:pt x="4" y="6"/>
                </a:lnTo>
                <a:lnTo>
                  <a:pt x="4" y="5"/>
                </a:lnTo>
                <a:lnTo>
                  <a:pt x="2" y="5"/>
                </a:lnTo>
                <a:lnTo>
                  <a:pt x="1" y="5"/>
                </a:lnTo>
                <a:lnTo>
                  <a:pt x="1" y="4"/>
                </a:lnTo>
                <a:lnTo>
                  <a:pt x="1" y="2"/>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2" name="Freeform 414"/>
          <p:cNvSpPr>
            <a:spLocks/>
          </p:cNvSpPr>
          <p:nvPr/>
        </p:nvSpPr>
        <p:spPr bwMode="auto">
          <a:xfrm>
            <a:off x="3690938" y="3318091"/>
            <a:ext cx="4763" cy="3175"/>
          </a:xfrm>
          <a:custGeom>
            <a:avLst/>
            <a:gdLst>
              <a:gd name="T0" fmla="*/ 1 w 3"/>
              <a:gd name="T1" fmla="*/ 0 h 2"/>
              <a:gd name="T2" fmla="*/ 0 w 3"/>
              <a:gd name="T3" fmla="*/ 0 h 2"/>
              <a:gd name="T4" fmla="*/ 0 w 3"/>
              <a:gd name="T5" fmla="*/ 2 h 2"/>
              <a:gd name="T6" fmla="*/ 1 w 3"/>
              <a:gd name="T7" fmla="*/ 0 h 2"/>
              <a:gd name="T8" fmla="*/ 1 w 3"/>
              <a:gd name="T9" fmla="*/ 2 h 2"/>
              <a:gd name="T10" fmla="*/ 3 w 3"/>
              <a:gd name="T11" fmla="*/ 2 h 2"/>
              <a:gd name="T12" fmla="*/ 1 w 3"/>
              <a:gd name="T13" fmla="*/ 2 h 2"/>
              <a:gd name="T14" fmla="*/ 0 w 3"/>
              <a:gd name="T15" fmla="*/ 2 h 2"/>
              <a:gd name="T16" fmla="*/ 0 w 3"/>
              <a:gd name="T17" fmla="*/ 0 h 2"/>
              <a:gd name="T18" fmla="*/ 1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0"/>
                </a:moveTo>
                <a:lnTo>
                  <a:pt x="0" y="0"/>
                </a:lnTo>
                <a:lnTo>
                  <a:pt x="0" y="2"/>
                </a:lnTo>
                <a:lnTo>
                  <a:pt x="1" y="0"/>
                </a:lnTo>
                <a:lnTo>
                  <a:pt x="1" y="2"/>
                </a:lnTo>
                <a:lnTo>
                  <a:pt x="3" y="2"/>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3" name="Freeform 415"/>
          <p:cNvSpPr>
            <a:spLocks/>
          </p:cNvSpPr>
          <p:nvPr/>
        </p:nvSpPr>
        <p:spPr bwMode="auto">
          <a:xfrm>
            <a:off x="3667126" y="33165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4" name="Freeform 416"/>
          <p:cNvSpPr>
            <a:spLocks/>
          </p:cNvSpPr>
          <p:nvPr/>
        </p:nvSpPr>
        <p:spPr bwMode="auto">
          <a:xfrm>
            <a:off x="3478213" y="330380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5" name="Freeform 417"/>
          <p:cNvSpPr>
            <a:spLocks/>
          </p:cNvSpPr>
          <p:nvPr/>
        </p:nvSpPr>
        <p:spPr bwMode="auto">
          <a:xfrm>
            <a:off x="3476626" y="3302216"/>
            <a:ext cx="1588" cy="4763"/>
          </a:xfrm>
          <a:custGeom>
            <a:avLst/>
            <a:gdLst>
              <a:gd name="T0" fmla="*/ 0 w 1"/>
              <a:gd name="T1" fmla="*/ 1 h 3"/>
              <a:gd name="T2" fmla="*/ 1 w 1"/>
              <a:gd name="T3" fmla="*/ 1 h 3"/>
              <a:gd name="T4" fmla="*/ 0 w 1"/>
              <a:gd name="T5" fmla="*/ 3 h 3"/>
              <a:gd name="T6" fmla="*/ 0 w 1"/>
              <a:gd name="T7" fmla="*/ 1 h 3"/>
              <a:gd name="T8" fmla="*/ 0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1"/>
                </a:ln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6" name="Freeform 418"/>
          <p:cNvSpPr>
            <a:spLocks/>
          </p:cNvSpPr>
          <p:nvPr/>
        </p:nvSpPr>
        <p:spPr bwMode="auto">
          <a:xfrm>
            <a:off x="3867151" y="3300629"/>
            <a:ext cx="4763" cy="3175"/>
          </a:xfrm>
          <a:custGeom>
            <a:avLst/>
            <a:gdLst>
              <a:gd name="T0" fmla="*/ 3 w 3"/>
              <a:gd name="T1" fmla="*/ 0 h 2"/>
              <a:gd name="T2" fmla="*/ 1 w 3"/>
              <a:gd name="T3" fmla="*/ 1 h 2"/>
              <a:gd name="T4" fmla="*/ 1 w 3"/>
              <a:gd name="T5" fmla="*/ 2 h 2"/>
              <a:gd name="T6" fmla="*/ 0 w 3"/>
              <a:gd name="T7" fmla="*/ 2 h 2"/>
              <a:gd name="T8" fmla="*/ 0 w 3"/>
              <a:gd name="T9" fmla="*/ 1 h 2"/>
              <a:gd name="T10" fmla="*/ 1 w 3"/>
              <a:gd name="T11" fmla="*/ 1 h 2"/>
              <a:gd name="T12" fmla="*/ 1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1" y="1"/>
                </a:lnTo>
                <a:lnTo>
                  <a:pt x="1" y="2"/>
                </a:lnTo>
                <a:lnTo>
                  <a:pt x="0" y="2"/>
                </a:lnTo>
                <a:lnTo>
                  <a:pt x="0"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7" name="Freeform 419"/>
          <p:cNvSpPr>
            <a:spLocks/>
          </p:cNvSpPr>
          <p:nvPr/>
        </p:nvSpPr>
        <p:spPr bwMode="auto">
          <a:xfrm>
            <a:off x="3481388" y="3299041"/>
            <a:ext cx="1588" cy="3175"/>
          </a:xfrm>
          <a:custGeom>
            <a:avLst/>
            <a:gdLst>
              <a:gd name="T0" fmla="*/ 1 w 1"/>
              <a:gd name="T1" fmla="*/ 2 h 2"/>
              <a:gd name="T2" fmla="*/ 0 w 1"/>
              <a:gd name="T3" fmla="*/ 2 h 2"/>
              <a:gd name="T4" fmla="*/ 0 w 1"/>
              <a:gd name="T5" fmla="*/ 1 h 2"/>
              <a:gd name="T6" fmla="*/ 0 w 1"/>
              <a:gd name="T7" fmla="*/ 0 h 2"/>
              <a:gd name="T8" fmla="*/ 0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0" y="1"/>
                </a:lnTo>
                <a:lnTo>
                  <a:pt x="0" y="0"/>
                </a:lnTo>
                <a:lnTo>
                  <a:pt x="0"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8" name="Freeform 420"/>
          <p:cNvSpPr>
            <a:spLocks/>
          </p:cNvSpPr>
          <p:nvPr/>
        </p:nvSpPr>
        <p:spPr bwMode="auto">
          <a:xfrm>
            <a:off x="3859213" y="3295866"/>
            <a:ext cx="3175" cy="3175"/>
          </a:xfrm>
          <a:custGeom>
            <a:avLst/>
            <a:gdLst>
              <a:gd name="T0" fmla="*/ 1 w 2"/>
              <a:gd name="T1" fmla="*/ 0 h 2"/>
              <a:gd name="T2" fmla="*/ 2 w 2"/>
              <a:gd name="T3" fmla="*/ 0 h 2"/>
              <a:gd name="T4" fmla="*/ 2 w 2"/>
              <a:gd name="T5" fmla="*/ 2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2" y="0"/>
                </a:lnTo>
                <a:lnTo>
                  <a:pt x="2"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9" name="Freeform 421"/>
          <p:cNvSpPr>
            <a:spLocks/>
          </p:cNvSpPr>
          <p:nvPr/>
        </p:nvSpPr>
        <p:spPr bwMode="auto">
          <a:xfrm>
            <a:off x="3476626" y="3292691"/>
            <a:ext cx="1588" cy="3175"/>
          </a:xfrm>
          <a:custGeom>
            <a:avLst/>
            <a:gdLst>
              <a:gd name="T0" fmla="*/ 1 w 1"/>
              <a:gd name="T1" fmla="*/ 1 h 2"/>
              <a:gd name="T2" fmla="*/ 1 w 1"/>
              <a:gd name="T3" fmla="*/ 2 h 2"/>
              <a:gd name="T4" fmla="*/ 0 w 1"/>
              <a:gd name="T5" fmla="*/ 2 h 2"/>
              <a:gd name="T6" fmla="*/ 0 w 1"/>
              <a:gd name="T7" fmla="*/ 1 h 2"/>
              <a:gd name="T8" fmla="*/ 1 w 1"/>
              <a:gd name="T9" fmla="*/ 1 h 2"/>
              <a:gd name="T10" fmla="*/ 0 w 1"/>
              <a:gd name="T11" fmla="*/ 0 h 2"/>
              <a:gd name="T12" fmla="*/ 1 w 1"/>
              <a:gd name="T13" fmla="*/ 0 h 2"/>
              <a:gd name="T14" fmla="*/ 1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1"/>
                </a:moveTo>
                <a:lnTo>
                  <a:pt x="1" y="2"/>
                </a:lnTo>
                <a:lnTo>
                  <a:pt x="0" y="2"/>
                </a:lnTo>
                <a:lnTo>
                  <a:pt x="0" y="1"/>
                </a:lnTo>
                <a:lnTo>
                  <a:pt x="1"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0" name="Freeform 422"/>
          <p:cNvSpPr>
            <a:spLocks/>
          </p:cNvSpPr>
          <p:nvPr/>
        </p:nvSpPr>
        <p:spPr bwMode="auto">
          <a:xfrm>
            <a:off x="3473451" y="3289516"/>
            <a:ext cx="1588" cy="4763"/>
          </a:xfrm>
          <a:custGeom>
            <a:avLst/>
            <a:gdLst>
              <a:gd name="T0" fmla="*/ 1 w 1"/>
              <a:gd name="T1" fmla="*/ 2 h 3"/>
              <a:gd name="T2" fmla="*/ 1 w 1"/>
              <a:gd name="T3" fmla="*/ 3 h 3"/>
              <a:gd name="T4" fmla="*/ 0 w 1"/>
              <a:gd name="T5" fmla="*/ 2 h 3"/>
              <a:gd name="T6" fmla="*/ 0 w 1"/>
              <a:gd name="T7" fmla="*/ 0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lnTo>
                  <a:pt x="1" y="3"/>
                </a:lnTo>
                <a:lnTo>
                  <a:pt x="0" y="2"/>
                </a:lnTo>
                <a:lnTo>
                  <a:pt x="0"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1" name="Rectangle 423"/>
          <p:cNvSpPr>
            <a:spLocks noChangeArrowheads="1"/>
          </p:cNvSpPr>
          <p:nvPr/>
        </p:nvSpPr>
        <p:spPr bwMode="auto">
          <a:xfrm>
            <a:off x="3857626" y="328951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2" name="Freeform 424"/>
          <p:cNvSpPr>
            <a:spLocks/>
          </p:cNvSpPr>
          <p:nvPr/>
        </p:nvSpPr>
        <p:spPr bwMode="auto">
          <a:xfrm>
            <a:off x="3476626" y="3287929"/>
            <a:ext cx="1588" cy="6350"/>
          </a:xfrm>
          <a:custGeom>
            <a:avLst/>
            <a:gdLst>
              <a:gd name="T0" fmla="*/ 1 w 1"/>
              <a:gd name="T1" fmla="*/ 3 h 4"/>
              <a:gd name="T2" fmla="*/ 0 w 1"/>
              <a:gd name="T3" fmla="*/ 3 h 4"/>
              <a:gd name="T4" fmla="*/ 0 w 1"/>
              <a:gd name="T5" fmla="*/ 4 h 4"/>
              <a:gd name="T6" fmla="*/ 0 w 1"/>
              <a:gd name="T7" fmla="*/ 3 h 4"/>
              <a:gd name="T8" fmla="*/ 0 w 1"/>
              <a:gd name="T9" fmla="*/ 1 h 4"/>
              <a:gd name="T10" fmla="*/ 0 w 1"/>
              <a:gd name="T11" fmla="*/ 0 h 4"/>
              <a:gd name="T12" fmla="*/ 0 w 1"/>
              <a:gd name="T13" fmla="*/ 1 h 4"/>
              <a:gd name="T14" fmla="*/ 1 w 1"/>
              <a:gd name="T15" fmla="*/ 1 h 4"/>
              <a:gd name="T16" fmla="*/ 1 w 1"/>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3"/>
                </a:moveTo>
                <a:lnTo>
                  <a:pt x="0" y="3"/>
                </a:lnTo>
                <a:lnTo>
                  <a:pt x="0" y="4"/>
                </a:lnTo>
                <a:lnTo>
                  <a:pt x="0" y="3"/>
                </a:lnTo>
                <a:lnTo>
                  <a:pt x="0" y="1"/>
                </a:lnTo>
                <a:lnTo>
                  <a:pt x="0" y="0"/>
                </a:lnTo>
                <a:lnTo>
                  <a:pt x="0" y="1"/>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3" name="Freeform 425"/>
          <p:cNvSpPr>
            <a:spLocks/>
          </p:cNvSpPr>
          <p:nvPr/>
        </p:nvSpPr>
        <p:spPr bwMode="auto">
          <a:xfrm>
            <a:off x="3567113" y="3287929"/>
            <a:ext cx="3175" cy="1588"/>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4" name="Freeform 426"/>
          <p:cNvSpPr>
            <a:spLocks/>
          </p:cNvSpPr>
          <p:nvPr/>
        </p:nvSpPr>
        <p:spPr bwMode="auto">
          <a:xfrm>
            <a:off x="3467101" y="32863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5" name="Freeform 427"/>
          <p:cNvSpPr>
            <a:spLocks/>
          </p:cNvSpPr>
          <p:nvPr/>
        </p:nvSpPr>
        <p:spPr bwMode="auto">
          <a:xfrm>
            <a:off x="3422651" y="3284754"/>
            <a:ext cx="3175" cy="0"/>
          </a:xfrm>
          <a:custGeom>
            <a:avLst/>
            <a:gdLst>
              <a:gd name="T0" fmla="*/ 1 w 2"/>
              <a:gd name="T1" fmla="*/ 2 w 2"/>
              <a:gd name="T2" fmla="*/ 1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6" name="Freeform 428"/>
          <p:cNvSpPr>
            <a:spLocks/>
          </p:cNvSpPr>
          <p:nvPr/>
        </p:nvSpPr>
        <p:spPr bwMode="auto">
          <a:xfrm>
            <a:off x="3429001" y="3281579"/>
            <a:ext cx="3175" cy="3175"/>
          </a:xfrm>
          <a:custGeom>
            <a:avLst/>
            <a:gdLst>
              <a:gd name="T0" fmla="*/ 2 w 2"/>
              <a:gd name="T1" fmla="*/ 0 h 2"/>
              <a:gd name="T2" fmla="*/ 2 w 2"/>
              <a:gd name="T3" fmla="*/ 2 h 2"/>
              <a:gd name="T4" fmla="*/ 1 w 2"/>
              <a:gd name="T5" fmla="*/ 2 h 2"/>
              <a:gd name="T6" fmla="*/ 0 w 2"/>
              <a:gd name="T7" fmla="*/ 2 h 2"/>
              <a:gd name="T8" fmla="*/ 1 w 2"/>
              <a:gd name="T9" fmla="*/ 2 h 2"/>
              <a:gd name="T10" fmla="*/ 1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1" y="2"/>
                </a:lnTo>
                <a:lnTo>
                  <a:pt x="0" y="2"/>
                </a:lnTo>
                <a:lnTo>
                  <a:pt x="1" y="2"/>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7" name="Freeform 429"/>
          <p:cNvSpPr>
            <a:spLocks/>
          </p:cNvSpPr>
          <p:nvPr/>
        </p:nvSpPr>
        <p:spPr bwMode="auto">
          <a:xfrm>
            <a:off x="3451226" y="3281579"/>
            <a:ext cx="1588" cy="3175"/>
          </a:xfrm>
          <a:custGeom>
            <a:avLst/>
            <a:gdLst>
              <a:gd name="T0" fmla="*/ 0 w 1"/>
              <a:gd name="T1" fmla="*/ 2 h 2"/>
              <a:gd name="T2" fmla="*/ 1 w 1"/>
              <a:gd name="T3" fmla="*/ 2 h 2"/>
              <a:gd name="T4" fmla="*/ 1 w 1"/>
              <a:gd name="T5" fmla="*/ 0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1" y="0"/>
                </a:lnTo>
                <a:lnTo>
                  <a:pt x="1"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8" name="Freeform 430"/>
          <p:cNvSpPr>
            <a:spLocks/>
          </p:cNvSpPr>
          <p:nvPr/>
        </p:nvSpPr>
        <p:spPr bwMode="auto">
          <a:xfrm>
            <a:off x="3432176" y="3281579"/>
            <a:ext cx="4763" cy="3175"/>
          </a:xfrm>
          <a:custGeom>
            <a:avLst/>
            <a:gdLst>
              <a:gd name="T0" fmla="*/ 1 w 3"/>
              <a:gd name="T1" fmla="*/ 2 h 2"/>
              <a:gd name="T2" fmla="*/ 0 w 3"/>
              <a:gd name="T3" fmla="*/ 2 h 2"/>
              <a:gd name="T4" fmla="*/ 0 w 3"/>
              <a:gd name="T5" fmla="*/ 0 h 2"/>
              <a:gd name="T6" fmla="*/ 1 w 3"/>
              <a:gd name="T7" fmla="*/ 0 h 2"/>
              <a:gd name="T8" fmla="*/ 3 w 3"/>
              <a:gd name="T9" fmla="*/ 0 h 2"/>
              <a:gd name="T10" fmla="*/ 1 w 3"/>
              <a:gd name="T11" fmla="*/ 0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0" y="2"/>
                </a:lnTo>
                <a:lnTo>
                  <a:pt x="0" y="0"/>
                </a:lnTo>
                <a:lnTo>
                  <a:pt x="1" y="0"/>
                </a:lnTo>
                <a:lnTo>
                  <a:pt x="3"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9" name="Rectangle 431"/>
          <p:cNvSpPr>
            <a:spLocks noChangeArrowheads="1"/>
          </p:cNvSpPr>
          <p:nvPr/>
        </p:nvSpPr>
        <p:spPr bwMode="auto">
          <a:xfrm>
            <a:off x="3475038" y="3281579"/>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0" name="Freeform 432"/>
          <p:cNvSpPr>
            <a:spLocks/>
          </p:cNvSpPr>
          <p:nvPr/>
        </p:nvSpPr>
        <p:spPr bwMode="auto">
          <a:xfrm>
            <a:off x="3467101" y="3281579"/>
            <a:ext cx="3175" cy="3175"/>
          </a:xfrm>
          <a:custGeom>
            <a:avLst/>
            <a:gdLst>
              <a:gd name="T0" fmla="*/ 0 w 2"/>
              <a:gd name="T1" fmla="*/ 0 h 2"/>
              <a:gd name="T2" fmla="*/ 1 w 2"/>
              <a:gd name="T3" fmla="*/ 0 h 2"/>
              <a:gd name="T4" fmla="*/ 2 w 2"/>
              <a:gd name="T5" fmla="*/ 0 h 2"/>
              <a:gd name="T6" fmla="*/ 1 w 2"/>
              <a:gd name="T7" fmla="*/ 2 h 2"/>
              <a:gd name="T8" fmla="*/ 2 w 2"/>
              <a:gd name="T9" fmla="*/ 2 h 2"/>
              <a:gd name="T10" fmla="*/ 1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1" y="0"/>
                </a:lnTo>
                <a:lnTo>
                  <a:pt x="2" y="0"/>
                </a:lnTo>
                <a:lnTo>
                  <a:pt x="1" y="2"/>
                </a:lnTo>
                <a:lnTo>
                  <a:pt x="2" y="2"/>
                </a:lnTo>
                <a:lnTo>
                  <a:pt x="1"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1" name="Freeform 433"/>
          <p:cNvSpPr>
            <a:spLocks/>
          </p:cNvSpPr>
          <p:nvPr/>
        </p:nvSpPr>
        <p:spPr bwMode="auto">
          <a:xfrm>
            <a:off x="3554413" y="3279991"/>
            <a:ext cx="1588" cy="1588"/>
          </a:xfrm>
          <a:custGeom>
            <a:avLst/>
            <a:gdLst>
              <a:gd name="T0" fmla="*/ 1 w 1"/>
              <a:gd name="T1" fmla="*/ 0 h 1"/>
              <a:gd name="T2" fmla="*/ 1 w 1"/>
              <a:gd name="T3" fmla="*/ 1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2" name="Rectangle 434"/>
          <p:cNvSpPr>
            <a:spLocks noChangeArrowheads="1"/>
          </p:cNvSpPr>
          <p:nvPr/>
        </p:nvSpPr>
        <p:spPr bwMode="auto">
          <a:xfrm>
            <a:off x="3465513" y="32799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3" name="Freeform 435"/>
          <p:cNvSpPr>
            <a:spLocks/>
          </p:cNvSpPr>
          <p:nvPr/>
        </p:nvSpPr>
        <p:spPr bwMode="auto">
          <a:xfrm>
            <a:off x="3459163" y="3278404"/>
            <a:ext cx="1588" cy="1588"/>
          </a:xfrm>
          <a:custGeom>
            <a:avLst/>
            <a:gdLst>
              <a:gd name="T0" fmla="*/ 0 w 1"/>
              <a:gd name="T1" fmla="*/ 1 h 1"/>
              <a:gd name="T2" fmla="*/ 1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4" name="Freeform 436"/>
          <p:cNvSpPr>
            <a:spLocks/>
          </p:cNvSpPr>
          <p:nvPr/>
        </p:nvSpPr>
        <p:spPr bwMode="auto">
          <a:xfrm>
            <a:off x="3433763" y="32784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5" name="Freeform 437"/>
          <p:cNvSpPr>
            <a:spLocks/>
          </p:cNvSpPr>
          <p:nvPr/>
        </p:nvSpPr>
        <p:spPr bwMode="auto">
          <a:xfrm>
            <a:off x="3763963" y="3278404"/>
            <a:ext cx="12700" cy="7938"/>
          </a:xfrm>
          <a:custGeom>
            <a:avLst/>
            <a:gdLst>
              <a:gd name="T0" fmla="*/ 3 w 8"/>
              <a:gd name="T1" fmla="*/ 1 h 5"/>
              <a:gd name="T2" fmla="*/ 4 w 8"/>
              <a:gd name="T3" fmla="*/ 1 h 5"/>
              <a:gd name="T4" fmla="*/ 5 w 8"/>
              <a:gd name="T5" fmla="*/ 1 h 5"/>
              <a:gd name="T6" fmla="*/ 5 w 8"/>
              <a:gd name="T7" fmla="*/ 2 h 5"/>
              <a:gd name="T8" fmla="*/ 6 w 8"/>
              <a:gd name="T9" fmla="*/ 2 h 5"/>
              <a:gd name="T10" fmla="*/ 6 w 8"/>
              <a:gd name="T11" fmla="*/ 1 h 5"/>
              <a:gd name="T12" fmla="*/ 6 w 8"/>
              <a:gd name="T13" fmla="*/ 2 h 5"/>
              <a:gd name="T14" fmla="*/ 6 w 8"/>
              <a:gd name="T15" fmla="*/ 1 h 5"/>
              <a:gd name="T16" fmla="*/ 8 w 8"/>
              <a:gd name="T17" fmla="*/ 2 h 5"/>
              <a:gd name="T18" fmla="*/ 8 w 8"/>
              <a:gd name="T19" fmla="*/ 4 h 5"/>
              <a:gd name="T20" fmla="*/ 8 w 8"/>
              <a:gd name="T21" fmla="*/ 5 h 5"/>
              <a:gd name="T22" fmla="*/ 5 w 8"/>
              <a:gd name="T23" fmla="*/ 5 h 5"/>
              <a:gd name="T24" fmla="*/ 3 w 8"/>
              <a:gd name="T25" fmla="*/ 5 h 5"/>
              <a:gd name="T26" fmla="*/ 1 w 8"/>
              <a:gd name="T27" fmla="*/ 5 h 5"/>
              <a:gd name="T28" fmla="*/ 1 w 8"/>
              <a:gd name="T29" fmla="*/ 4 h 5"/>
              <a:gd name="T30" fmla="*/ 0 w 8"/>
              <a:gd name="T31" fmla="*/ 2 h 5"/>
              <a:gd name="T32" fmla="*/ 0 w 8"/>
              <a:gd name="T33" fmla="*/ 1 h 5"/>
              <a:gd name="T34" fmla="*/ 1 w 8"/>
              <a:gd name="T35" fmla="*/ 1 h 5"/>
              <a:gd name="T36" fmla="*/ 3 w 8"/>
              <a:gd name="T37" fmla="*/ 1 h 5"/>
              <a:gd name="T38" fmla="*/ 3 w 8"/>
              <a:gd name="T39" fmla="*/ 0 h 5"/>
              <a:gd name="T40" fmla="*/ 4 w 8"/>
              <a:gd name="T41" fmla="*/ 0 h 5"/>
              <a:gd name="T42" fmla="*/ 3 w 8"/>
              <a:gd name="T43" fmla="*/ 0 h 5"/>
              <a:gd name="T44" fmla="*/ 3 w 8"/>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3" y="1"/>
                </a:moveTo>
                <a:lnTo>
                  <a:pt x="4" y="1"/>
                </a:lnTo>
                <a:lnTo>
                  <a:pt x="5" y="1"/>
                </a:lnTo>
                <a:lnTo>
                  <a:pt x="5" y="2"/>
                </a:lnTo>
                <a:lnTo>
                  <a:pt x="6" y="2"/>
                </a:lnTo>
                <a:lnTo>
                  <a:pt x="6" y="1"/>
                </a:lnTo>
                <a:lnTo>
                  <a:pt x="6" y="2"/>
                </a:lnTo>
                <a:lnTo>
                  <a:pt x="6" y="1"/>
                </a:lnTo>
                <a:lnTo>
                  <a:pt x="8" y="2"/>
                </a:lnTo>
                <a:lnTo>
                  <a:pt x="8" y="4"/>
                </a:lnTo>
                <a:lnTo>
                  <a:pt x="8" y="5"/>
                </a:lnTo>
                <a:lnTo>
                  <a:pt x="5" y="5"/>
                </a:lnTo>
                <a:lnTo>
                  <a:pt x="3" y="5"/>
                </a:lnTo>
                <a:lnTo>
                  <a:pt x="1" y="5"/>
                </a:lnTo>
                <a:lnTo>
                  <a:pt x="1" y="4"/>
                </a:lnTo>
                <a:lnTo>
                  <a:pt x="0" y="2"/>
                </a:lnTo>
                <a:lnTo>
                  <a:pt x="0" y="1"/>
                </a:lnTo>
                <a:lnTo>
                  <a:pt x="1" y="1"/>
                </a:lnTo>
                <a:lnTo>
                  <a:pt x="3" y="1"/>
                </a:lnTo>
                <a:lnTo>
                  <a:pt x="3" y="0"/>
                </a:lnTo>
                <a:lnTo>
                  <a:pt x="4"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6" name="Freeform 438"/>
          <p:cNvSpPr>
            <a:spLocks/>
          </p:cNvSpPr>
          <p:nvPr/>
        </p:nvSpPr>
        <p:spPr bwMode="auto">
          <a:xfrm>
            <a:off x="3460751" y="3276816"/>
            <a:ext cx="4763" cy="1588"/>
          </a:xfrm>
          <a:custGeom>
            <a:avLst/>
            <a:gdLst>
              <a:gd name="T0" fmla="*/ 3 w 3"/>
              <a:gd name="T1" fmla="*/ 0 h 1"/>
              <a:gd name="T2" fmla="*/ 1 w 3"/>
              <a:gd name="T3" fmla="*/ 0 h 1"/>
              <a:gd name="T4" fmla="*/ 1 w 3"/>
              <a:gd name="T5" fmla="*/ 1 h 1"/>
              <a:gd name="T6" fmla="*/ 0 w 3"/>
              <a:gd name="T7" fmla="*/ 1 h 1"/>
              <a:gd name="T8" fmla="*/ 1 w 3"/>
              <a:gd name="T9" fmla="*/ 1 h 1"/>
              <a:gd name="T10" fmla="*/ 1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lnTo>
                  <a:pt x="1" y="0"/>
                </a:lnTo>
                <a:lnTo>
                  <a:pt x="1" y="1"/>
                </a:lnTo>
                <a:lnTo>
                  <a:pt x="0"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7" name="Freeform 439"/>
          <p:cNvSpPr>
            <a:spLocks/>
          </p:cNvSpPr>
          <p:nvPr/>
        </p:nvSpPr>
        <p:spPr bwMode="auto">
          <a:xfrm>
            <a:off x="3835401" y="3273641"/>
            <a:ext cx="3175" cy="4763"/>
          </a:xfrm>
          <a:custGeom>
            <a:avLst/>
            <a:gdLst>
              <a:gd name="T0" fmla="*/ 2 w 2"/>
              <a:gd name="T1" fmla="*/ 2 h 3"/>
              <a:gd name="T2" fmla="*/ 2 w 2"/>
              <a:gd name="T3" fmla="*/ 3 h 3"/>
              <a:gd name="T4" fmla="*/ 1 w 2"/>
              <a:gd name="T5" fmla="*/ 3 h 3"/>
              <a:gd name="T6" fmla="*/ 0 w 2"/>
              <a:gd name="T7" fmla="*/ 3 h 3"/>
              <a:gd name="T8" fmla="*/ 0 w 2"/>
              <a:gd name="T9" fmla="*/ 2 h 3"/>
              <a:gd name="T10" fmla="*/ 1 w 2"/>
              <a:gd name="T11" fmla="*/ 2 h 3"/>
              <a:gd name="T12" fmla="*/ 2 w 2"/>
              <a:gd name="T13" fmla="*/ 0 h 3"/>
              <a:gd name="T14" fmla="*/ 2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2"/>
                </a:moveTo>
                <a:lnTo>
                  <a:pt x="2" y="3"/>
                </a:lnTo>
                <a:lnTo>
                  <a:pt x="1" y="3"/>
                </a:lnTo>
                <a:lnTo>
                  <a:pt x="0" y="3"/>
                </a:lnTo>
                <a:lnTo>
                  <a:pt x="0" y="2"/>
                </a:lnTo>
                <a:lnTo>
                  <a:pt x="1"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8" name="Freeform 440"/>
          <p:cNvSpPr>
            <a:spLocks/>
          </p:cNvSpPr>
          <p:nvPr/>
        </p:nvSpPr>
        <p:spPr bwMode="auto">
          <a:xfrm>
            <a:off x="3659188" y="3273641"/>
            <a:ext cx="6350" cy="14288"/>
          </a:xfrm>
          <a:custGeom>
            <a:avLst/>
            <a:gdLst>
              <a:gd name="T0" fmla="*/ 4 w 4"/>
              <a:gd name="T1" fmla="*/ 5 h 9"/>
              <a:gd name="T2" fmla="*/ 4 w 4"/>
              <a:gd name="T3" fmla="*/ 7 h 9"/>
              <a:gd name="T4" fmla="*/ 2 w 4"/>
              <a:gd name="T5" fmla="*/ 8 h 9"/>
              <a:gd name="T6" fmla="*/ 2 w 4"/>
              <a:gd name="T7" fmla="*/ 9 h 9"/>
              <a:gd name="T8" fmla="*/ 1 w 4"/>
              <a:gd name="T9" fmla="*/ 9 h 9"/>
              <a:gd name="T10" fmla="*/ 1 w 4"/>
              <a:gd name="T11" fmla="*/ 8 h 9"/>
              <a:gd name="T12" fmla="*/ 0 w 4"/>
              <a:gd name="T13" fmla="*/ 7 h 9"/>
              <a:gd name="T14" fmla="*/ 0 w 4"/>
              <a:gd name="T15" fmla="*/ 5 h 9"/>
              <a:gd name="T16" fmla="*/ 1 w 4"/>
              <a:gd name="T17" fmla="*/ 5 h 9"/>
              <a:gd name="T18" fmla="*/ 1 w 4"/>
              <a:gd name="T19" fmla="*/ 4 h 9"/>
              <a:gd name="T20" fmla="*/ 0 w 4"/>
              <a:gd name="T21" fmla="*/ 4 h 9"/>
              <a:gd name="T22" fmla="*/ 0 w 4"/>
              <a:gd name="T23" fmla="*/ 3 h 9"/>
              <a:gd name="T24" fmla="*/ 0 w 4"/>
              <a:gd name="T25" fmla="*/ 2 h 9"/>
              <a:gd name="T26" fmla="*/ 1 w 4"/>
              <a:gd name="T27" fmla="*/ 2 h 9"/>
              <a:gd name="T28" fmla="*/ 1 w 4"/>
              <a:gd name="T29" fmla="*/ 0 h 9"/>
              <a:gd name="T30" fmla="*/ 2 w 4"/>
              <a:gd name="T31" fmla="*/ 0 h 9"/>
              <a:gd name="T32" fmla="*/ 2 w 4"/>
              <a:gd name="T33" fmla="*/ 2 h 9"/>
              <a:gd name="T34" fmla="*/ 4 w 4"/>
              <a:gd name="T35" fmla="*/ 2 h 9"/>
              <a:gd name="T36" fmla="*/ 2 w 4"/>
              <a:gd name="T37" fmla="*/ 3 h 9"/>
              <a:gd name="T38" fmla="*/ 2 w 4"/>
              <a:gd name="T39" fmla="*/ 4 h 9"/>
              <a:gd name="T40" fmla="*/ 4 w 4"/>
              <a:gd name="T41" fmla="*/ 4 h 9"/>
              <a:gd name="T42" fmla="*/ 4 w 4"/>
              <a:gd name="T4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9">
                <a:moveTo>
                  <a:pt x="4" y="5"/>
                </a:moveTo>
                <a:lnTo>
                  <a:pt x="4" y="7"/>
                </a:lnTo>
                <a:lnTo>
                  <a:pt x="2" y="8"/>
                </a:lnTo>
                <a:lnTo>
                  <a:pt x="2" y="9"/>
                </a:lnTo>
                <a:lnTo>
                  <a:pt x="1" y="9"/>
                </a:lnTo>
                <a:lnTo>
                  <a:pt x="1" y="8"/>
                </a:lnTo>
                <a:lnTo>
                  <a:pt x="0" y="7"/>
                </a:lnTo>
                <a:lnTo>
                  <a:pt x="0" y="5"/>
                </a:lnTo>
                <a:lnTo>
                  <a:pt x="1" y="5"/>
                </a:lnTo>
                <a:lnTo>
                  <a:pt x="1" y="4"/>
                </a:lnTo>
                <a:lnTo>
                  <a:pt x="0" y="4"/>
                </a:lnTo>
                <a:lnTo>
                  <a:pt x="0" y="3"/>
                </a:lnTo>
                <a:lnTo>
                  <a:pt x="0" y="2"/>
                </a:lnTo>
                <a:lnTo>
                  <a:pt x="1" y="2"/>
                </a:lnTo>
                <a:lnTo>
                  <a:pt x="1" y="0"/>
                </a:lnTo>
                <a:lnTo>
                  <a:pt x="2" y="0"/>
                </a:lnTo>
                <a:lnTo>
                  <a:pt x="2" y="2"/>
                </a:lnTo>
                <a:lnTo>
                  <a:pt x="4" y="2"/>
                </a:lnTo>
                <a:lnTo>
                  <a:pt x="2" y="3"/>
                </a:lnTo>
                <a:lnTo>
                  <a:pt x="2" y="4"/>
                </a:lnTo>
                <a:lnTo>
                  <a:pt x="4" y="4"/>
                </a:lnTo>
                <a:lnTo>
                  <a:pt x="4"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9" name="Rectangle 441"/>
          <p:cNvSpPr>
            <a:spLocks noChangeArrowheads="1"/>
          </p:cNvSpPr>
          <p:nvPr/>
        </p:nvSpPr>
        <p:spPr bwMode="auto">
          <a:xfrm>
            <a:off x="3444876" y="3273641"/>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0" name="Freeform 442"/>
          <p:cNvSpPr>
            <a:spLocks/>
          </p:cNvSpPr>
          <p:nvPr/>
        </p:nvSpPr>
        <p:spPr bwMode="auto">
          <a:xfrm>
            <a:off x="3741738" y="3273641"/>
            <a:ext cx="20638" cy="25400"/>
          </a:xfrm>
          <a:custGeom>
            <a:avLst/>
            <a:gdLst>
              <a:gd name="T0" fmla="*/ 10 w 13"/>
              <a:gd name="T1" fmla="*/ 0 h 16"/>
              <a:gd name="T2" fmla="*/ 13 w 13"/>
              <a:gd name="T3" fmla="*/ 2 h 16"/>
              <a:gd name="T4" fmla="*/ 13 w 13"/>
              <a:gd name="T5" fmla="*/ 3 h 16"/>
              <a:gd name="T6" fmla="*/ 13 w 13"/>
              <a:gd name="T7" fmla="*/ 4 h 16"/>
              <a:gd name="T8" fmla="*/ 13 w 13"/>
              <a:gd name="T9" fmla="*/ 5 h 16"/>
              <a:gd name="T10" fmla="*/ 13 w 13"/>
              <a:gd name="T11" fmla="*/ 7 h 16"/>
              <a:gd name="T12" fmla="*/ 13 w 13"/>
              <a:gd name="T13" fmla="*/ 8 h 16"/>
              <a:gd name="T14" fmla="*/ 13 w 13"/>
              <a:gd name="T15" fmla="*/ 9 h 16"/>
              <a:gd name="T16" fmla="*/ 13 w 13"/>
              <a:gd name="T17" fmla="*/ 10 h 16"/>
              <a:gd name="T18" fmla="*/ 13 w 13"/>
              <a:gd name="T19" fmla="*/ 12 h 16"/>
              <a:gd name="T20" fmla="*/ 11 w 13"/>
              <a:gd name="T21" fmla="*/ 13 h 16"/>
              <a:gd name="T22" fmla="*/ 11 w 13"/>
              <a:gd name="T23" fmla="*/ 14 h 16"/>
              <a:gd name="T24" fmla="*/ 10 w 13"/>
              <a:gd name="T25" fmla="*/ 14 h 16"/>
              <a:gd name="T26" fmla="*/ 9 w 13"/>
              <a:gd name="T27" fmla="*/ 14 h 16"/>
              <a:gd name="T28" fmla="*/ 8 w 13"/>
              <a:gd name="T29" fmla="*/ 16 h 16"/>
              <a:gd name="T30" fmla="*/ 6 w 13"/>
              <a:gd name="T31" fmla="*/ 16 h 16"/>
              <a:gd name="T32" fmla="*/ 5 w 13"/>
              <a:gd name="T33" fmla="*/ 16 h 16"/>
              <a:gd name="T34" fmla="*/ 4 w 13"/>
              <a:gd name="T35" fmla="*/ 16 h 16"/>
              <a:gd name="T36" fmla="*/ 3 w 13"/>
              <a:gd name="T37" fmla="*/ 16 h 16"/>
              <a:gd name="T38" fmla="*/ 1 w 13"/>
              <a:gd name="T39" fmla="*/ 16 h 16"/>
              <a:gd name="T40" fmla="*/ 1 w 13"/>
              <a:gd name="T41" fmla="*/ 14 h 16"/>
              <a:gd name="T42" fmla="*/ 1 w 13"/>
              <a:gd name="T43" fmla="*/ 13 h 16"/>
              <a:gd name="T44" fmla="*/ 1 w 13"/>
              <a:gd name="T45" fmla="*/ 12 h 16"/>
              <a:gd name="T46" fmla="*/ 1 w 13"/>
              <a:gd name="T47" fmla="*/ 10 h 16"/>
              <a:gd name="T48" fmla="*/ 0 w 13"/>
              <a:gd name="T49" fmla="*/ 9 h 16"/>
              <a:gd name="T50" fmla="*/ 1 w 13"/>
              <a:gd name="T51" fmla="*/ 8 h 16"/>
              <a:gd name="T52" fmla="*/ 1 w 13"/>
              <a:gd name="T53" fmla="*/ 7 h 16"/>
              <a:gd name="T54" fmla="*/ 3 w 13"/>
              <a:gd name="T55" fmla="*/ 4 h 16"/>
              <a:gd name="T56" fmla="*/ 3 w 13"/>
              <a:gd name="T57" fmla="*/ 3 h 16"/>
              <a:gd name="T58" fmla="*/ 4 w 13"/>
              <a:gd name="T59" fmla="*/ 2 h 16"/>
              <a:gd name="T60" fmla="*/ 6 w 13"/>
              <a:gd name="T61" fmla="*/ 0 h 16"/>
              <a:gd name="T62" fmla="*/ 8 w 13"/>
              <a:gd name="T63" fmla="*/ 0 h 16"/>
              <a:gd name="T64" fmla="*/ 10 w 13"/>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6">
                <a:moveTo>
                  <a:pt x="10" y="0"/>
                </a:moveTo>
                <a:lnTo>
                  <a:pt x="13" y="2"/>
                </a:lnTo>
                <a:lnTo>
                  <a:pt x="13" y="3"/>
                </a:lnTo>
                <a:lnTo>
                  <a:pt x="13" y="4"/>
                </a:lnTo>
                <a:lnTo>
                  <a:pt x="13" y="5"/>
                </a:lnTo>
                <a:lnTo>
                  <a:pt x="13" y="7"/>
                </a:lnTo>
                <a:lnTo>
                  <a:pt x="13" y="8"/>
                </a:lnTo>
                <a:lnTo>
                  <a:pt x="13" y="9"/>
                </a:lnTo>
                <a:lnTo>
                  <a:pt x="13" y="10"/>
                </a:lnTo>
                <a:lnTo>
                  <a:pt x="13" y="12"/>
                </a:lnTo>
                <a:lnTo>
                  <a:pt x="11" y="13"/>
                </a:lnTo>
                <a:lnTo>
                  <a:pt x="11" y="14"/>
                </a:lnTo>
                <a:lnTo>
                  <a:pt x="10" y="14"/>
                </a:lnTo>
                <a:lnTo>
                  <a:pt x="9" y="14"/>
                </a:lnTo>
                <a:lnTo>
                  <a:pt x="8" y="16"/>
                </a:lnTo>
                <a:lnTo>
                  <a:pt x="6" y="16"/>
                </a:lnTo>
                <a:lnTo>
                  <a:pt x="5" y="16"/>
                </a:lnTo>
                <a:lnTo>
                  <a:pt x="4" y="16"/>
                </a:lnTo>
                <a:lnTo>
                  <a:pt x="3" y="16"/>
                </a:lnTo>
                <a:lnTo>
                  <a:pt x="1" y="16"/>
                </a:lnTo>
                <a:lnTo>
                  <a:pt x="1" y="14"/>
                </a:lnTo>
                <a:lnTo>
                  <a:pt x="1" y="13"/>
                </a:lnTo>
                <a:lnTo>
                  <a:pt x="1" y="12"/>
                </a:lnTo>
                <a:lnTo>
                  <a:pt x="1" y="10"/>
                </a:lnTo>
                <a:lnTo>
                  <a:pt x="0" y="9"/>
                </a:lnTo>
                <a:lnTo>
                  <a:pt x="1" y="8"/>
                </a:lnTo>
                <a:lnTo>
                  <a:pt x="1" y="7"/>
                </a:lnTo>
                <a:lnTo>
                  <a:pt x="3" y="4"/>
                </a:lnTo>
                <a:lnTo>
                  <a:pt x="3" y="3"/>
                </a:lnTo>
                <a:lnTo>
                  <a:pt x="4" y="2"/>
                </a:lnTo>
                <a:lnTo>
                  <a:pt x="6" y="0"/>
                </a:lnTo>
                <a:lnTo>
                  <a:pt x="8" y="0"/>
                </a:lnTo>
                <a:lnTo>
                  <a:pt x="1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1" name="Freeform 443"/>
          <p:cNvSpPr>
            <a:spLocks/>
          </p:cNvSpPr>
          <p:nvPr/>
        </p:nvSpPr>
        <p:spPr bwMode="auto">
          <a:xfrm>
            <a:off x="3725863" y="3273641"/>
            <a:ext cx="3175" cy="4763"/>
          </a:xfrm>
          <a:custGeom>
            <a:avLst/>
            <a:gdLst>
              <a:gd name="T0" fmla="*/ 1 w 2"/>
              <a:gd name="T1" fmla="*/ 3 h 3"/>
              <a:gd name="T2" fmla="*/ 1 w 2"/>
              <a:gd name="T3" fmla="*/ 2 h 3"/>
              <a:gd name="T4" fmla="*/ 0 w 2"/>
              <a:gd name="T5" fmla="*/ 2 h 3"/>
              <a:gd name="T6" fmla="*/ 0 w 2"/>
              <a:gd name="T7" fmla="*/ 0 h 3"/>
              <a:gd name="T8" fmla="*/ 1 w 2"/>
              <a:gd name="T9" fmla="*/ 0 h 3"/>
              <a:gd name="T10" fmla="*/ 2 w 2"/>
              <a:gd name="T11" fmla="*/ 0 h 3"/>
              <a:gd name="T12" fmla="*/ 2 w 2"/>
              <a:gd name="T13" fmla="*/ 2 h 3"/>
              <a:gd name="T14" fmla="*/ 1 w 2"/>
              <a:gd name="T15" fmla="*/ 2 h 3"/>
              <a:gd name="T16" fmla="*/ 1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3"/>
                </a:moveTo>
                <a:lnTo>
                  <a:pt x="1" y="2"/>
                </a:lnTo>
                <a:lnTo>
                  <a:pt x="0" y="2"/>
                </a:lnTo>
                <a:lnTo>
                  <a:pt x="0" y="0"/>
                </a:lnTo>
                <a:lnTo>
                  <a:pt x="1" y="0"/>
                </a:lnTo>
                <a:lnTo>
                  <a:pt x="2" y="0"/>
                </a:lnTo>
                <a:lnTo>
                  <a:pt x="2" y="2"/>
                </a:lnTo>
                <a:lnTo>
                  <a:pt x="1" y="2"/>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2" name="Freeform 444"/>
          <p:cNvSpPr>
            <a:spLocks/>
          </p:cNvSpPr>
          <p:nvPr/>
        </p:nvSpPr>
        <p:spPr bwMode="auto">
          <a:xfrm>
            <a:off x="3544888" y="32720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3" name="Rectangle 445"/>
          <p:cNvSpPr>
            <a:spLocks noChangeArrowheads="1"/>
          </p:cNvSpPr>
          <p:nvPr/>
        </p:nvSpPr>
        <p:spPr bwMode="auto">
          <a:xfrm>
            <a:off x="3698876" y="327205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4" name="Freeform 446"/>
          <p:cNvSpPr>
            <a:spLocks/>
          </p:cNvSpPr>
          <p:nvPr/>
        </p:nvSpPr>
        <p:spPr bwMode="auto">
          <a:xfrm>
            <a:off x="3768726" y="3270466"/>
            <a:ext cx="1588" cy="6350"/>
          </a:xfrm>
          <a:custGeom>
            <a:avLst/>
            <a:gdLst>
              <a:gd name="T0" fmla="*/ 1 w 1"/>
              <a:gd name="T1" fmla="*/ 4 h 4"/>
              <a:gd name="T2" fmla="*/ 0 w 1"/>
              <a:gd name="T3" fmla="*/ 4 h 4"/>
              <a:gd name="T4" fmla="*/ 0 w 1"/>
              <a:gd name="T5" fmla="*/ 2 h 4"/>
              <a:gd name="T6" fmla="*/ 1 w 1"/>
              <a:gd name="T7" fmla="*/ 2 h 4"/>
              <a:gd name="T8" fmla="*/ 0 w 1"/>
              <a:gd name="T9" fmla="*/ 2 h 4"/>
              <a:gd name="T10" fmla="*/ 0 w 1"/>
              <a:gd name="T11" fmla="*/ 1 h 4"/>
              <a:gd name="T12" fmla="*/ 0 w 1"/>
              <a:gd name="T13" fmla="*/ 0 h 4"/>
              <a:gd name="T14" fmla="*/ 0 w 1"/>
              <a:gd name="T15" fmla="*/ 1 h 4"/>
              <a:gd name="T16" fmla="*/ 1 w 1"/>
              <a:gd name="T17" fmla="*/ 1 h 4"/>
              <a:gd name="T18" fmla="*/ 1 w 1"/>
              <a:gd name="T19" fmla="*/ 2 h 4"/>
              <a:gd name="T20" fmla="*/ 1 w 1"/>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1" y="4"/>
                </a:moveTo>
                <a:lnTo>
                  <a:pt x="0" y="4"/>
                </a:lnTo>
                <a:lnTo>
                  <a:pt x="0" y="2"/>
                </a:lnTo>
                <a:lnTo>
                  <a:pt x="1" y="2"/>
                </a:lnTo>
                <a:lnTo>
                  <a:pt x="0" y="2"/>
                </a:lnTo>
                <a:lnTo>
                  <a:pt x="0" y="1"/>
                </a:lnTo>
                <a:lnTo>
                  <a:pt x="0" y="0"/>
                </a:lnTo>
                <a:lnTo>
                  <a:pt x="0" y="1"/>
                </a:lnTo>
                <a:lnTo>
                  <a:pt x="1" y="1"/>
                </a:lnTo>
                <a:lnTo>
                  <a:pt x="1" y="2"/>
                </a:lnTo>
                <a:lnTo>
                  <a:pt x="1"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5" name="Freeform 447"/>
          <p:cNvSpPr>
            <a:spLocks/>
          </p:cNvSpPr>
          <p:nvPr/>
        </p:nvSpPr>
        <p:spPr bwMode="auto">
          <a:xfrm>
            <a:off x="3451226" y="3267291"/>
            <a:ext cx="3175" cy="3175"/>
          </a:xfrm>
          <a:custGeom>
            <a:avLst/>
            <a:gdLst>
              <a:gd name="T0" fmla="*/ 2 w 2"/>
              <a:gd name="T1" fmla="*/ 2 h 2"/>
              <a:gd name="T2" fmla="*/ 1 w 2"/>
              <a:gd name="T3" fmla="*/ 2 h 2"/>
              <a:gd name="T4" fmla="*/ 0 w 2"/>
              <a:gd name="T5" fmla="*/ 2 h 2"/>
              <a:gd name="T6" fmla="*/ 1 w 2"/>
              <a:gd name="T7" fmla="*/ 0 h 2"/>
              <a:gd name="T8" fmla="*/ 2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1" y="2"/>
                </a:lnTo>
                <a:lnTo>
                  <a:pt x="0" y="2"/>
                </a:lnTo>
                <a:lnTo>
                  <a:pt x="1"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6" name="Freeform 448"/>
          <p:cNvSpPr>
            <a:spLocks/>
          </p:cNvSpPr>
          <p:nvPr/>
        </p:nvSpPr>
        <p:spPr bwMode="auto">
          <a:xfrm>
            <a:off x="3454401" y="3267291"/>
            <a:ext cx="1588" cy="3175"/>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7" name="Freeform 449"/>
          <p:cNvSpPr>
            <a:spLocks/>
          </p:cNvSpPr>
          <p:nvPr/>
        </p:nvSpPr>
        <p:spPr bwMode="auto">
          <a:xfrm>
            <a:off x="3503613" y="3267291"/>
            <a:ext cx="6350" cy="4763"/>
          </a:xfrm>
          <a:custGeom>
            <a:avLst/>
            <a:gdLst>
              <a:gd name="T0" fmla="*/ 2 w 4"/>
              <a:gd name="T1" fmla="*/ 3 h 3"/>
              <a:gd name="T2" fmla="*/ 1 w 4"/>
              <a:gd name="T3" fmla="*/ 3 h 3"/>
              <a:gd name="T4" fmla="*/ 1 w 4"/>
              <a:gd name="T5" fmla="*/ 2 h 3"/>
              <a:gd name="T6" fmla="*/ 0 w 4"/>
              <a:gd name="T7" fmla="*/ 2 h 3"/>
              <a:gd name="T8" fmla="*/ 0 w 4"/>
              <a:gd name="T9" fmla="*/ 0 h 3"/>
              <a:gd name="T10" fmla="*/ 1 w 4"/>
              <a:gd name="T11" fmla="*/ 0 h 3"/>
              <a:gd name="T12" fmla="*/ 2 w 4"/>
              <a:gd name="T13" fmla="*/ 0 h 3"/>
              <a:gd name="T14" fmla="*/ 2 w 4"/>
              <a:gd name="T15" fmla="*/ 2 h 3"/>
              <a:gd name="T16" fmla="*/ 4 w 4"/>
              <a:gd name="T17" fmla="*/ 3 h 3"/>
              <a:gd name="T18" fmla="*/ 2 w 4"/>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3"/>
                </a:moveTo>
                <a:lnTo>
                  <a:pt x="1" y="3"/>
                </a:lnTo>
                <a:lnTo>
                  <a:pt x="1" y="2"/>
                </a:lnTo>
                <a:lnTo>
                  <a:pt x="0" y="2"/>
                </a:lnTo>
                <a:lnTo>
                  <a:pt x="0" y="0"/>
                </a:lnTo>
                <a:lnTo>
                  <a:pt x="1" y="0"/>
                </a:lnTo>
                <a:lnTo>
                  <a:pt x="2" y="0"/>
                </a:lnTo>
                <a:lnTo>
                  <a:pt x="2" y="2"/>
                </a:lnTo>
                <a:lnTo>
                  <a:pt x="4" y="3"/>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8" name="Freeform 450"/>
          <p:cNvSpPr>
            <a:spLocks/>
          </p:cNvSpPr>
          <p:nvPr/>
        </p:nvSpPr>
        <p:spPr bwMode="auto">
          <a:xfrm>
            <a:off x="3425826" y="3265704"/>
            <a:ext cx="3175" cy="1588"/>
          </a:xfrm>
          <a:custGeom>
            <a:avLst/>
            <a:gdLst>
              <a:gd name="T0" fmla="*/ 2 w 2"/>
              <a:gd name="T1" fmla="*/ 1 h 1"/>
              <a:gd name="T2" fmla="*/ 0 w 2"/>
              <a:gd name="T3" fmla="*/ 1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9" name="Freeform 451"/>
          <p:cNvSpPr>
            <a:spLocks/>
          </p:cNvSpPr>
          <p:nvPr/>
        </p:nvSpPr>
        <p:spPr bwMode="auto">
          <a:xfrm>
            <a:off x="3727451" y="3265704"/>
            <a:ext cx="4763" cy="6350"/>
          </a:xfrm>
          <a:custGeom>
            <a:avLst/>
            <a:gdLst>
              <a:gd name="T0" fmla="*/ 3 w 3"/>
              <a:gd name="T1" fmla="*/ 0 h 4"/>
              <a:gd name="T2" fmla="*/ 3 w 3"/>
              <a:gd name="T3" fmla="*/ 1 h 4"/>
              <a:gd name="T4" fmla="*/ 1 w 3"/>
              <a:gd name="T5" fmla="*/ 3 h 4"/>
              <a:gd name="T6" fmla="*/ 3 w 3"/>
              <a:gd name="T7" fmla="*/ 3 h 4"/>
              <a:gd name="T8" fmla="*/ 1 w 3"/>
              <a:gd name="T9" fmla="*/ 3 h 4"/>
              <a:gd name="T10" fmla="*/ 1 w 3"/>
              <a:gd name="T11" fmla="*/ 4 h 4"/>
              <a:gd name="T12" fmla="*/ 1 w 3"/>
              <a:gd name="T13" fmla="*/ 3 h 4"/>
              <a:gd name="T14" fmla="*/ 0 w 3"/>
              <a:gd name="T15" fmla="*/ 3 h 4"/>
              <a:gd name="T16" fmla="*/ 1 w 3"/>
              <a:gd name="T17" fmla="*/ 3 h 4"/>
              <a:gd name="T18" fmla="*/ 1 w 3"/>
              <a:gd name="T19" fmla="*/ 1 h 4"/>
              <a:gd name="T20" fmla="*/ 3 w 3"/>
              <a:gd name="T21" fmla="*/ 1 h 4"/>
              <a:gd name="T22" fmla="*/ 1 w 3"/>
              <a:gd name="T23" fmla="*/ 1 h 4"/>
              <a:gd name="T24" fmla="*/ 1 w 3"/>
              <a:gd name="T25" fmla="*/ 0 h 4"/>
              <a:gd name="T26" fmla="*/ 3 w 3"/>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0"/>
                </a:moveTo>
                <a:lnTo>
                  <a:pt x="3" y="1"/>
                </a:lnTo>
                <a:lnTo>
                  <a:pt x="1" y="3"/>
                </a:lnTo>
                <a:lnTo>
                  <a:pt x="3" y="3"/>
                </a:lnTo>
                <a:lnTo>
                  <a:pt x="1" y="3"/>
                </a:lnTo>
                <a:lnTo>
                  <a:pt x="1" y="4"/>
                </a:lnTo>
                <a:lnTo>
                  <a:pt x="1" y="3"/>
                </a:lnTo>
                <a:lnTo>
                  <a:pt x="0" y="3"/>
                </a:lnTo>
                <a:lnTo>
                  <a:pt x="1" y="3"/>
                </a:lnTo>
                <a:lnTo>
                  <a:pt x="1" y="1"/>
                </a:lnTo>
                <a:lnTo>
                  <a:pt x="3"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0" name="Rectangle 452"/>
          <p:cNvSpPr>
            <a:spLocks noChangeArrowheads="1"/>
          </p:cNvSpPr>
          <p:nvPr/>
        </p:nvSpPr>
        <p:spPr bwMode="auto">
          <a:xfrm>
            <a:off x="3763963" y="32657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1" name="Freeform 453"/>
          <p:cNvSpPr>
            <a:spLocks/>
          </p:cNvSpPr>
          <p:nvPr/>
        </p:nvSpPr>
        <p:spPr bwMode="auto">
          <a:xfrm>
            <a:off x="3424238" y="32657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2" name="Freeform 454"/>
          <p:cNvSpPr>
            <a:spLocks/>
          </p:cNvSpPr>
          <p:nvPr/>
        </p:nvSpPr>
        <p:spPr bwMode="auto">
          <a:xfrm>
            <a:off x="3759201" y="3264116"/>
            <a:ext cx="4763" cy="9525"/>
          </a:xfrm>
          <a:custGeom>
            <a:avLst/>
            <a:gdLst>
              <a:gd name="T0" fmla="*/ 3 w 3"/>
              <a:gd name="T1" fmla="*/ 2 h 6"/>
              <a:gd name="T2" fmla="*/ 3 w 3"/>
              <a:gd name="T3" fmla="*/ 4 h 6"/>
              <a:gd name="T4" fmla="*/ 3 w 3"/>
              <a:gd name="T5" fmla="*/ 5 h 6"/>
              <a:gd name="T6" fmla="*/ 3 w 3"/>
              <a:gd name="T7" fmla="*/ 6 h 6"/>
              <a:gd name="T8" fmla="*/ 2 w 3"/>
              <a:gd name="T9" fmla="*/ 6 h 6"/>
              <a:gd name="T10" fmla="*/ 2 w 3"/>
              <a:gd name="T11" fmla="*/ 5 h 6"/>
              <a:gd name="T12" fmla="*/ 0 w 3"/>
              <a:gd name="T13" fmla="*/ 4 h 6"/>
              <a:gd name="T14" fmla="*/ 0 w 3"/>
              <a:gd name="T15" fmla="*/ 2 h 6"/>
              <a:gd name="T16" fmla="*/ 0 w 3"/>
              <a:gd name="T17" fmla="*/ 1 h 6"/>
              <a:gd name="T18" fmla="*/ 0 w 3"/>
              <a:gd name="T19" fmla="*/ 0 h 6"/>
              <a:gd name="T20" fmla="*/ 0 w 3"/>
              <a:gd name="T21" fmla="*/ 1 h 6"/>
              <a:gd name="T22" fmla="*/ 2 w 3"/>
              <a:gd name="T23" fmla="*/ 1 h 6"/>
              <a:gd name="T24" fmla="*/ 2 w 3"/>
              <a:gd name="T25" fmla="*/ 2 h 6"/>
              <a:gd name="T26" fmla="*/ 3 w 3"/>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3" y="2"/>
                </a:moveTo>
                <a:lnTo>
                  <a:pt x="3" y="4"/>
                </a:lnTo>
                <a:lnTo>
                  <a:pt x="3" y="5"/>
                </a:lnTo>
                <a:lnTo>
                  <a:pt x="3" y="6"/>
                </a:lnTo>
                <a:lnTo>
                  <a:pt x="2" y="6"/>
                </a:lnTo>
                <a:lnTo>
                  <a:pt x="2" y="5"/>
                </a:lnTo>
                <a:lnTo>
                  <a:pt x="0" y="4"/>
                </a:lnTo>
                <a:lnTo>
                  <a:pt x="0" y="2"/>
                </a:lnTo>
                <a:lnTo>
                  <a:pt x="0" y="1"/>
                </a:lnTo>
                <a:lnTo>
                  <a:pt x="0" y="0"/>
                </a:lnTo>
                <a:lnTo>
                  <a:pt x="0" y="1"/>
                </a:lnTo>
                <a:lnTo>
                  <a:pt x="2" y="1"/>
                </a:lnTo>
                <a:lnTo>
                  <a:pt x="2" y="2"/>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3" name="Freeform 455"/>
          <p:cNvSpPr>
            <a:spLocks/>
          </p:cNvSpPr>
          <p:nvPr/>
        </p:nvSpPr>
        <p:spPr bwMode="auto">
          <a:xfrm>
            <a:off x="3817938" y="3262529"/>
            <a:ext cx="9525" cy="3175"/>
          </a:xfrm>
          <a:custGeom>
            <a:avLst/>
            <a:gdLst>
              <a:gd name="T0" fmla="*/ 0 w 6"/>
              <a:gd name="T1" fmla="*/ 0 h 2"/>
              <a:gd name="T2" fmla="*/ 2 w 6"/>
              <a:gd name="T3" fmla="*/ 0 h 2"/>
              <a:gd name="T4" fmla="*/ 3 w 6"/>
              <a:gd name="T5" fmla="*/ 1 h 2"/>
              <a:gd name="T6" fmla="*/ 4 w 6"/>
              <a:gd name="T7" fmla="*/ 1 h 2"/>
              <a:gd name="T8" fmla="*/ 6 w 6"/>
              <a:gd name="T9" fmla="*/ 1 h 2"/>
              <a:gd name="T10" fmla="*/ 6 w 6"/>
              <a:gd name="T11" fmla="*/ 2 h 2"/>
              <a:gd name="T12" fmla="*/ 4 w 6"/>
              <a:gd name="T13" fmla="*/ 1 h 2"/>
              <a:gd name="T14" fmla="*/ 2 w 6"/>
              <a:gd name="T15" fmla="*/ 1 h 2"/>
              <a:gd name="T16" fmla="*/ 0 w 6"/>
              <a:gd name="T17" fmla="*/ 1 h 2"/>
              <a:gd name="T18" fmla="*/ 0 w 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0" y="0"/>
                </a:moveTo>
                <a:lnTo>
                  <a:pt x="2" y="0"/>
                </a:lnTo>
                <a:lnTo>
                  <a:pt x="3" y="1"/>
                </a:lnTo>
                <a:lnTo>
                  <a:pt x="4" y="1"/>
                </a:lnTo>
                <a:lnTo>
                  <a:pt x="6" y="1"/>
                </a:lnTo>
                <a:lnTo>
                  <a:pt x="6" y="2"/>
                </a:lnTo>
                <a:lnTo>
                  <a:pt x="4" y="1"/>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4" name="Freeform 456"/>
          <p:cNvSpPr>
            <a:spLocks/>
          </p:cNvSpPr>
          <p:nvPr/>
        </p:nvSpPr>
        <p:spPr bwMode="auto">
          <a:xfrm>
            <a:off x="3525838" y="3262529"/>
            <a:ext cx="6350" cy="4763"/>
          </a:xfrm>
          <a:custGeom>
            <a:avLst/>
            <a:gdLst>
              <a:gd name="T0" fmla="*/ 4 w 4"/>
              <a:gd name="T1" fmla="*/ 0 h 3"/>
              <a:gd name="T2" fmla="*/ 4 w 4"/>
              <a:gd name="T3" fmla="*/ 1 h 3"/>
              <a:gd name="T4" fmla="*/ 4 w 4"/>
              <a:gd name="T5" fmla="*/ 0 h 3"/>
              <a:gd name="T6" fmla="*/ 4 w 4"/>
              <a:gd name="T7" fmla="*/ 1 h 3"/>
              <a:gd name="T8" fmla="*/ 4 w 4"/>
              <a:gd name="T9" fmla="*/ 2 h 3"/>
              <a:gd name="T10" fmla="*/ 4 w 4"/>
              <a:gd name="T11" fmla="*/ 3 h 3"/>
              <a:gd name="T12" fmla="*/ 2 w 4"/>
              <a:gd name="T13" fmla="*/ 3 h 3"/>
              <a:gd name="T14" fmla="*/ 2 w 4"/>
              <a:gd name="T15" fmla="*/ 2 h 3"/>
              <a:gd name="T16" fmla="*/ 2 w 4"/>
              <a:gd name="T17" fmla="*/ 3 h 3"/>
              <a:gd name="T18" fmla="*/ 2 w 4"/>
              <a:gd name="T19" fmla="*/ 2 h 3"/>
              <a:gd name="T20" fmla="*/ 1 w 4"/>
              <a:gd name="T21" fmla="*/ 2 h 3"/>
              <a:gd name="T22" fmla="*/ 0 w 4"/>
              <a:gd name="T23" fmla="*/ 2 h 3"/>
              <a:gd name="T24" fmla="*/ 1 w 4"/>
              <a:gd name="T25" fmla="*/ 2 h 3"/>
              <a:gd name="T26" fmla="*/ 1 w 4"/>
              <a:gd name="T27" fmla="*/ 1 h 3"/>
              <a:gd name="T28" fmla="*/ 2 w 4"/>
              <a:gd name="T29" fmla="*/ 1 h 3"/>
              <a:gd name="T30" fmla="*/ 2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lnTo>
                  <a:pt x="4" y="1"/>
                </a:lnTo>
                <a:lnTo>
                  <a:pt x="4" y="0"/>
                </a:lnTo>
                <a:lnTo>
                  <a:pt x="4" y="1"/>
                </a:lnTo>
                <a:lnTo>
                  <a:pt x="4" y="2"/>
                </a:lnTo>
                <a:lnTo>
                  <a:pt x="4" y="3"/>
                </a:lnTo>
                <a:lnTo>
                  <a:pt x="2" y="3"/>
                </a:lnTo>
                <a:lnTo>
                  <a:pt x="2" y="2"/>
                </a:lnTo>
                <a:lnTo>
                  <a:pt x="2" y="3"/>
                </a:lnTo>
                <a:lnTo>
                  <a:pt x="2" y="2"/>
                </a:lnTo>
                <a:lnTo>
                  <a:pt x="1" y="2"/>
                </a:lnTo>
                <a:lnTo>
                  <a:pt x="0" y="2"/>
                </a:lnTo>
                <a:lnTo>
                  <a:pt x="1" y="2"/>
                </a:lnTo>
                <a:lnTo>
                  <a:pt x="1" y="1"/>
                </a:lnTo>
                <a:lnTo>
                  <a:pt x="2" y="1"/>
                </a:lnTo>
                <a:lnTo>
                  <a:pt x="2"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5" name="Freeform 457"/>
          <p:cNvSpPr>
            <a:spLocks/>
          </p:cNvSpPr>
          <p:nvPr/>
        </p:nvSpPr>
        <p:spPr bwMode="auto">
          <a:xfrm>
            <a:off x="3422651" y="32593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6" name="Freeform 458"/>
          <p:cNvSpPr>
            <a:spLocks/>
          </p:cNvSpPr>
          <p:nvPr/>
        </p:nvSpPr>
        <p:spPr bwMode="auto">
          <a:xfrm>
            <a:off x="3541713" y="3256179"/>
            <a:ext cx="3175" cy="7938"/>
          </a:xfrm>
          <a:custGeom>
            <a:avLst/>
            <a:gdLst>
              <a:gd name="T0" fmla="*/ 2 w 2"/>
              <a:gd name="T1" fmla="*/ 2 h 5"/>
              <a:gd name="T2" fmla="*/ 2 w 2"/>
              <a:gd name="T3" fmla="*/ 4 h 5"/>
              <a:gd name="T4" fmla="*/ 2 w 2"/>
              <a:gd name="T5" fmla="*/ 5 h 5"/>
              <a:gd name="T6" fmla="*/ 1 w 2"/>
              <a:gd name="T7" fmla="*/ 5 h 5"/>
              <a:gd name="T8" fmla="*/ 0 w 2"/>
              <a:gd name="T9" fmla="*/ 5 h 5"/>
              <a:gd name="T10" fmla="*/ 1 w 2"/>
              <a:gd name="T11" fmla="*/ 5 h 5"/>
              <a:gd name="T12" fmla="*/ 1 w 2"/>
              <a:gd name="T13" fmla="*/ 4 h 5"/>
              <a:gd name="T14" fmla="*/ 0 w 2"/>
              <a:gd name="T15" fmla="*/ 4 h 5"/>
              <a:gd name="T16" fmla="*/ 0 w 2"/>
              <a:gd name="T17" fmla="*/ 5 h 5"/>
              <a:gd name="T18" fmla="*/ 0 w 2"/>
              <a:gd name="T19" fmla="*/ 4 h 5"/>
              <a:gd name="T20" fmla="*/ 0 w 2"/>
              <a:gd name="T21" fmla="*/ 2 h 5"/>
              <a:gd name="T22" fmla="*/ 0 w 2"/>
              <a:gd name="T23" fmla="*/ 1 h 5"/>
              <a:gd name="T24" fmla="*/ 0 w 2"/>
              <a:gd name="T25" fmla="*/ 0 h 5"/>
              <a:gd name="T26" fmla="*/ 1 w 2"/>
              <a:gd name="T27" fmla="*/ 1 h 5"/>
              <a:gd name="T28" fmla="*/ 1 w 2"/>
              <a:gd name="T29" fmla="*/ 2 h 5"/>
              <a:gd name="T30" fmla="*/ 2 w 2"/>
              <a:gd name="T3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5">
                <a:moveTo>
                  <a:pt x="2" y="2"/>
                </a:moveTo>
                <a:lnTo>
                  <a:pt x="2" y="4"/>
                </a:lnTo>
                <a:lnTo>
                  <a:pt x="2" y="5"/>
                </a:lnTo>
                <a:lnTo>
                  <a:pt x="1" y="5"/>
                </a:lnTo>
                <a:lnTo>
                  <a:pt x="0" y="5"/>
                </a:lnTo>
                <a:lnTo>
                  <a:pt x="1" y="5"/>
                </a:lnTo>
                <a:lnTo>
                  <a:pt x="1" y="4"/>
                </a:lnTo>
                <a:lnTo>
                  <a:pt x="0" y="4"/>
                </a:lnTo>
                <a:lnTo>
                  <a:pt x="0" y="5"/>
                </a:lnTo>
                <a:lnTo>
                  <a:pt x="0" y="4"/>
                </a:lnTo>
                <a:lnTo>
                  <a:pt x="0" y="2"/>
                </a:lnTo>
                <a:lnTo>
                  <a:pt x="0" y="1"/>
                </a:lnTo>
                <a:lnTo>
                  <a:pt x="0" y="0"/>
                </a:lnTo>
                <a:lnTo>
                  <a:pt x="1" y="1"/>
                </a:lnTo>
                <a:lnTo>
                  <a:pt x="1" y="2"/>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7" name="Freeform 459"/>
          <p:cNvSpPr>
            <a:spLocks/>
          </p:cNvSpPr>
          <p:nvPr/>
        </p:nvSpPr>
        <p:spPr bwMode="auto">
          <a:xfrm>
            <a:off x="3543301" y="3254591"/>
            <a:ext cx="4763" cy="4763"/>
          </a:xfrm>
          <a:custGeom>
            <a:avLst/>
            <a:gdLst>
              <a:gd name="T0" fmla="*/ 1 w 3"/>
              <a:gd name="T1" fmla="*/ 3 h 3"/>
              <a:gd name="T2" fmla="*/ 1 w 3"/>
              <a:gd name="T3" fmla="*/ 2 h 3"/>
              <a:gd name="T4" fmla="*/ 0 w 3"/>
              <a:gd name="T5" fmla="*/ 2 h 3"/>
              <a:gd name="T6" fmla="*/ 0 w 3"/>
              <a:gd name="T7" fmla="*/ 1 h 3"/>
              <a:gd name="T8" fmla="*/ 1 w 3"/>
              <a:gd name="T9" fmla="*/ 1 h 3"/>
              <a:gd name="T10" fmla="*/ 1 w 3"/>
              <a:gd name="T11" fmla="*/ 0 h 3"/>
              <a:gd name="T12" fmla="*/ 1 w 3"/>
              <a:gd name="T13" fmla="*/ 1 h 3"/>
              <a:gd name="T14" fmla="*/ 3 w 3"/>
              <a:gd name="T15" fmla="*/ 1 h 3"/>
              <a:gd name="T16" fmla="*/ 3 w 3"/>
              <a:gd name="T17" fmla="*/ 2 h 3"/>
              <a:gd name="T18" fmla="*/ 1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3"/>
                </a:moveTo>
                <a:lnTo>
                  <a:pt x="1" y="2"/>
                </a:lnTo>
                <a:lnTo>
                  <a:pt x="0" y="2"/>
                </a:lnTo>
                <a:lnTo>
                  <a:pt x="0" y="1"/>
                </a:lnTo>
                <a:lnTo>
                  <a:pt x="1" y="1"/>
                </a:lnTo>
                <a:lnTo>
                  <a:pt x="1" y="0"/>
                </a:lnTo>
                <a:lnTo>
                  <a:pt x="1" y="1"/>
                </a:lnTo>
                <a:lnTo>
                  <a:pt x="3" y="1"/>
                </a:lnTo>
                <a:lnTo>
                  <a:pt x="3" y="2"/>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8" name="Freeform 460"/>
          <p:cNvSpPr>
            <a:spLocks/>
          </p:cNvSpPr>
          <p:nvPr/>
        </p:nvSpPr>
        <p:spPr bwMode="auto">
          <a:xfrm>
            <a:off x="3630613" y="3254591"/>
            <a:ext cx="1588" cy="1588"/>
          </a:xfrm>
          <a:custGeom>
            <a:avLst/>
            <a:gdLst>
              <a:gd name="T0" fmla="*/ 0 w 1"/>
              <a:gd name="T1" fmla="*/ 1 h 1"/>
              <a:gd name="T2" fmla="*/ 0 w 1"/>
              <a:gd name="T3" fmla="*/ 0 h 1"/>
              <a:gd name="T4" fmla="*/ 1 w 1"/>
              <a:gd name="T5" fmla="*/ 0 h 1"/>
              <a:gd name="T6" fmla="*/ 0 w 1"/>
              <a:gd name="T7" fmla="*/ 0 h 1"/>
              <a:gd name="T8" fmla="*/ 0 w 1"/>
              <a:gd name="T9" fmla="*/ 1 h 1"/>
              <a:gd name="T10" fmla="*/ 1 w 1"/>
              <a:gd name="T11" fmla="*/ 1 h 1"/>
              <a:gd name="T12" fmla="*/ 0 w 1"/>
              <a:gd name="T13" fmla="*/ 1 h 1"/>
              <a:gd name="T14" fmla="*/ 0 w 1"/>
              <a:gd name="T15" fmla="*/ 0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lnTo>
                  <a:pt x="0" y="0"/>
                </a:lnTo>
                <a:lnTo>
                  <a:pt x="1" y="0"/>
                </a:lnTo>
                <a:lnTo>
                  <a:pt x="0" y="0"/>
                </a:lnTo>
                <a:lnTo>
                  <a:pt x="0" y="1"/>
                </a:lnTo>
                <a:lnTo>
                  <a:pt x="1" y="1"/>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9" name="Rectangle 461"/>
          <p:cNvSpPr>
            <a:spLocks noChangeArrowheads="1"/>
          </p:cNvSpPr>
          <p:nvPr/>
        </p:nvSpPr>
        <p:spPr bwMode="auto">
          <a:xfrm>
            <a:off x="3233738" y="32545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0" name="Freeform 462"/>
          <p:cNvSpPr>
            <a:spLocks/>
          </p:cNvSpPr>
          <p:nvPr/>
        </p:nvSpPr>
        <p:spPr bwMode="auto">
          <a:xfrm>
            <a:off x="3532188" y="3251416"/>
            <a:ext cx="1588" cy="4763"/>
          </a:xfrm>
          <a:custGeom>
            <a:avLst/>
            <a:gdLst>
              <a:gd name="T0" fmla="*/ 0 w 1"/>
              <a:gd name="T1" fmla="*/ 3 h 3"/>
              <a:gd name="T2" fmla="*/ 1 w 1"/>
              <a:gd name="T3" fmla="*/ 2 h 3"/>
              <a:gd name="T4" fmla="*/ 0 w 1"/>
              <a:gd name="T5" fmla="*/ 2 h 3"/>
              <a:gd name="T6" fmla="*/ 0 w 1"/>
              <a:gd name="T7" fmla="*/ 0 h 3"/>
              <a:gd name="T8" fmla="*/ 1 w 1"/>
              <a:gd name="T9" fmla="*/ 0 h 3"/>
              <a:gd name="T10" fmla="*/ 1 w 1"/>
              <a:gd name="T11" fmla="*/ 2 h 3"/>
              <a:gd name="T12" fmla="*/ 1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1" y="2"/>
                </a:lnTo>
                <a:lnTo>
                  <a:pt x="0" y="2"/>
                </a:lnTo>
                <a:lnTo>
                  <a:pt x="0" y="0"/>
                </a:lnTo>
                <a:lnTo>
                  <a:pt x="1" y="0"/>
                </a:lnTo>
                <a:lnTo>
                  <a:pt x="1" y="2"/>
                </a:lnTo>
                <a:lnTo>
                  <a:pt x="1" y="3"/>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1" name="Freeform 463"/>
          <p:cNvSpPr>
            <a:spLocks/>
          </p:cNvSpPr>
          <p:nvPr/>
        </p:nvSpPr>
        <p:spPr bwMode="auto">
          <a:xfrm>
            <a:off x="3625851" y="3248241"/>
            <a:ext cx="3175" cy="6350"/>
          </a:xfrm>
          <a:custGeom>
            <a:avLst/>
            <a:gdLst>
              <a:gd name="T0" fmla="*/ 2 w 2"/>
              <a:gd name="T1" fmla="*/ 1 h 4"/>
              <a:gd name="T2" fmla="*/ 2 w 2"/>
              <a:gd name="T3" fmla="*/ 2 h 4"/>
              <a:gd name="T4" fmla="*/ 2 w 2"/>
              <a:gd name="T5" fmla="*/ 4 h 4"/>
              <a:gd name="T6" fmla="*/ 2 w 2"/>
              <a:gd name="T7" fmla="*/ 2 h 4"/>
              <a:gd name="T8" fmla="*/ 0 w 2"/>
              <a:gd name="T9" fmla="*/ 2 h 4"/>
              <a:gd name="T10" fmla="*/ 0 w 2"/>
              <a:gd name="T11" fmla="*/ 1 h 4"/>
              <a:gd name="T12" fmla="*/ 0 w 2"/>
              <a:gd name="T13" fmla="*/ 2 h 4"/>
              <a:gd name="T14" fmla="*/ 0 w 2"/>
              <a:gd name="T15" fmla="*/ 1 h 4"/>
              <a:gd name="T16" fmla="*/ 0 w 2"/>
              <a:gd name="T17" fmla="*/ 0 h 4"/>
              <a:gd name="T18" fmla="*/ 2 w 2"/>
              <a:gd name="T19" fmla="*/ 0 h 4"/>
              <a:gd name="T20" fmla="*/ 2 w 2"/>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1"/>
                </a:moveTo>
                <a:lnTo>
                  <a:pt x="2" y="2"/>
                </a:lnTo>
                <a:lnTo>
                  <a:pt x="2" y="4"/>
                </a:lnTo>
                <a:lnTo>
                  <a:pt x="2" y="2"/>
                </a:lnTo>
                <a:lnTo>
                  <a:pt x="0" y="2"/>
                </a:lnTo>
                <a:lnTo>
                  <a:pt x="0" y="1"/>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2" name="Freeform 464"/>
          <p:cNvSpPr>
            <a:spLocks/>
          </p:cNvSpPr>
          <p:nvPr/>
        </p:nvSpPr>
        <p:spPr bwMode="auto">
          <a:xfrm>
            <a:off x="3724276" y="3248241"/>
            <a:ext cx="11113" cy="14288"/>
          </a:xfrm>
          <a:custGeom>
            <a:avLst/>
            <a:gdLst>
              <a:gd name="T0" fmla="*/ 6 w 7"/>
              <a:gd name="T1" fmla="*/ 0 h 9"/>
              <a:gd name="T2" fmla="*/ 6 w 7"/>
              <a:gd name="T3" fmla="*/ 1 h 9"/>
              <a:gd name="T4" fmla="*/ 7 w 7"/>
              <a:gd name="T5" fmla="*/ 1 h 9"/>
              <a:gd name="T6" fmla="*/ 6 w 7"/>
              <a:gd name="T7" fmla="*/ 2 h 9"/>
              <a:gd name="T8" fmla="*/ 6 w 7"/>
              <a:gd name="T9" fmla="*/ 4 h 9"/>
              <a:gd name="T10" fmla="*/ 6 w 7"/>
              <a:gd name="T11" fmla="*/ 2 h 9"/>
              <a:gd name="T12" fmla="*/ 5 w 7"/>
              <a:gd name="T13" fmla="*/ 2 h 9"/>
              <a:gd name="T14" fmla="*/ 5 w 7"/>
              <a:gd name="T15" fmla="*/ 4 h 9"/>
              <a:gd name="T16" fmla="*/ 5 w 7"/>
              <a:gd name="T17" fmla="*/ 5 h 9"/>
              <a:gd name="T18" fmla="*/ 3 w 7"/>
              <a:gd name="T19" fmla="*/ 6 h 9"/>
              <a:gd name="T20" fmla="*/ 3 w 7"/>
              <a:gd name="T21" fmla="*/ 7 h 9"/>
              <a:gd name="T22" fmla="*/ 2 w 7"/>
              <a:gd name="T23" fmla="*/ 7 h 9"/>
              <a:gd name="T24" fmla="*/ 2 w 7"/>
              <a:gd name="T25" fmla="*/ 9 h 9"/>
              <a:gd name="T26" fmla="*/ 1 w 7"/>
              <a:gd name="T27" fmla="*/ 9 h 9"/>
              <a:gd name="T28" fmla="*/ 0 w 7"/>
              <a:gd name="T29" fmla="*/ 9 h 9"/>
              <a:gd name="T30" fmla="*/ 0 w 7"/>
              <a:gd name="T31" fmla="*/ 7 h 9"/>
              <a:gd name="T32" fmla="*/ 1 w 7"/>
              <a:gd name="T33" fmla="*/ 7 h 9"/>
              <a:gd name="T34" fmla="*/ 0 w 7"/>
              <a:gd name="T35" fmla="*/ 7 h 9"/>
              <a:gd name="T36" fmla="*/ 1 w 7"/>
              <a:gd name="T37" fmla="*/ 7 h 9"/>
              <a:gd name="T38" fmla="*/ 1 w 7"/>
              <a:gd name="T39" fmla="*/ 6 h 9"/>
              <a:gd name="T40" fmla="*/ 1 w 7"/>
              <a:gd name="T41" fmla="*/ 5 h 9"/>
              <a:gd name="T42" fmla="*/ 2 w 7"/>
              <a:gd name="T43" fmla="*/ 5 h 9"/>
              <a:gd name="T44" fmla="*/ 3 w 7"/>
              <a:gd name="T45" fmla="*/ 4 h 9"/>
              <a:gd name="T46" fmla="*/ 3 w 7"/>
              <a:gd name="T47" fmla="*/ 2 h 9"/>
              <a:gd name="T48" fmla="*/ 5 w 7"/>
              <a:gd name="T49" fmla="*/ 2 h 9"/>
              <a:gd name="T50" fmla="*/ 3 w 7"/>
              <a:gd name="T51" fmla="*/ 1 h 9"/>
              <a:gd name="T52" fmla="*/ 5 w 7"/>
              <a:gd name="T53" fmla="*/ 1 h 9"/>
              <a:gd name="T54" fmla="*/ 5 w 7"/>
              <a:gd name="T55" fmla="*/ 0 h 9"/>
              <a:gd name="T56" fmla="*/ 6 w 7"/>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9">
                <a:moveTo>
                  <a:pt x="6" y="0"/>
                </a:moveTo>
                <a:lnTo>
                  <a:pt x="6" y="1"/>
                </a:lnTo>
                <a:lnTo>
                  <a:pt x="7" y="1"/>
                </a:lnTo>
                <a:lnTo>
                  <a:pt x="6" y="2"/>
                </a:lnTo>
                <a:lnTo>
                  <a:pt x="6" y="4"/>
                </a:lnTo>
                <a:lnTo>
                  <a:pt x="6" y="2"/>
                </a:lnTo>
                <a:lnTo>
                  <a:pt x="5" y="2"/>
                </a:lnTo>
                <a:lnTo>
                  <a:pt x="5" y="4"/>
                </a:lnTo>
                <a:lnTo>
                  <a:pt x="5" y="5"/>
                </a:lnTo>
                <a:lnTo>
                  <a:pt x="3" y="6"/>
                </a:lnTo>
                <a:lnTo>
                  <a:pt x="3" y="7"/>
                </a:lnTo>
                <a:lnTo>
                  <a:pt x="2" y="7"/>
                </a:lnTo>
                <a:lnTo>
                  <a:pt x="2" y="9"/>
                </a:lnTo>
                <a:lnTo>
                  <a:pt x="1" y="9"/>
                </a:lnTo>
                <a:lnTo>
                  <a:pt x="0" y="9"/>
                </a:lnTo>
                <a:lnTo>
                  <a:pt x="0" y="7"/>
                </a:lnTo>
                <a:lnTo>
                  <a:pt x="1" y="7"/>
                </a:lnTo>
                <a:lnTo>
                  <a:pt x="0" y="7"/>
                </a:lnTo>
                <a:lnTo>
                  <a:pt x="1" y="7"/>
                </a:lnTo>
                <a:lnTo>
                  <a:pt x="1" y="6"/>
                </a:lnTo>
                <a:lnTo>
                  <a:pt x="1" y="5"/>
                </a:lnTo>
                <a:lnTo>
                  <a:pt x="2" y="5"/>
                </a:lnTo>
                <a:lnTo>
                  <a:pt x="3" y="4"/>
                </a:lnTo>
                <a:lnTo>
                  <a:pt x="3" y="2"/>
                </a:lnTo>
                <a:lnTo>
                  <a:pt x="5" y="2"/>
                </a:lnTo>
                <a:lnTo>
                  <a:pt x="3" y="1"/>
                </a:lnTo>
                <a:lnTo>
                  <a:pt x="5" y="1"/>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3" name="Rectangle 465"/>
          <p:cNvSpPr>
            <a:spLocks noChangeArrowheads="1"/>
          </p:cNvSpPr>
          <p:nvPr/>
        </p:nvSpPr>
        <p:spPr bwMode="auto">
          <a:xfrm>
            <a:off x="3240088" y="32482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4" name="Rectangle 466"/>
          <p:cNvSpPr>
            <a:spLocks noChangeArrowheads="1"/>
          </p:cNvSpPr>
          <p:nvPr/>
        </p:nvSpPr>
        <p:spPr bwMode="auto">
          <a:xfrm>
            <a:off x="3717926" y="32482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5" name="Freeform 467"/>
          <p:cNvSpPr>
            <a:spLocks/>
          </p:cNvSpPr>
          <p:nvPr/>
        </p:nvSpPr>
        <p:spPr bwMode="auto">
          <a:xfrm>
            <a:off x="3703638" y="3248241"/>
            <a:ext cx="3175" cy="1588"/>
          </a:xfrm>
          <a:custGeom>
            <a:avLst/>
            <a:gdLst>
              <a:gd name="T0" fmla="*/ 1 w 2"/>
              <a:gd name="T1" fmla="*/ 0 h 1"/>
              <a:gd name="T2" fmla="*/ 2 w 2"/>
              <a:gd name="T3" fmla="*/ 1 h 1"/>
              <a:gd name="T4" fmla="*/ 1 w 2"/>
              <a:gd name="T5" fmla="*/ 1 h 1"/>
              <a:gd name="T6" fmla="*/ 1 w 2"/>
              <a:gd name="T7" fmla="*/ 0 h 1"/>
              <a:gd name="T8" fmla="*/ 0 w 2"/>
              <a:gd name="T9" fmla="*/ 0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2" y="1"/>
                </a:lnTo>
                <a:lnTo>
                  <a:pt x="1" y="1"/>
                </a:lnTo>
                <a:lnTo>
                  <a:pt x="1" y="0"/>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6" name="Freeform 468"/>
          <p:cNvSpPr>
            <a:spLocks/>
          </p:cNvSpPr>
          <p:nvPr/>
        </p:nvSpPr>
        <p:spPr bwMode="auto">
          <a:xfrm>
            <a:off x="3629026" y="3248241"/>
            <a:ext cx="3175" cy="3175"/>
          </a:xfrm>
          <a:custGeom>
            <a:avLst/>
            <a:gdLst>
              <a:gd name="T0" fmla="*/ 1 w 2"/>
              <a:gd name="T1" fmla="*/ 0 h 2"/>
              <a:gd name="T2" fmla="*/ 2 w 2"/>
              <a:gd name="T3" fmla="*/ 0 h 2"/>
              <a:gd name="T4" fmla="*/ 2 w 2"/>
              <a:gd name="T5" fmla="*/ 1 h 2"/>
              <a:gd name="T6" fmla="*/ 1 w 2"/>
              <a:gd name="T7" fmla="*/ 1 h 2"/>
              <a:gd name="T8" fmla="*/ 1 w 2"/>
              <a:gd name="T9" fmla="*/ 2 h 2"/>
              <a:gd name="T10" fmla="*/ 0 w 2"/>
              <a:gd name="T11" fmla="*/ 2 h 2"/>
              <a:gd name="T12" fmla="*/ 1 w 2"/>
              <a:gd name="T13" fmla="*/ 1 h 2"/>
              <a:gd name="T14" fmla="*/ 0 w 2"/>
              <a:gd name="T15" fmla="*/ 1 h 2"/>
              <a:gd name="T16" fmla="*/ 0 w 2"/>
              <a:gd name="T17" fmla="*/ 0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lnTo>
                  <a:pt x="2" y="0"/>
                </a:lnTo>
                <a:lnTo>
                  <a:pt x="2" y="1"/>
                </a:lnTo>
                <a:lnTo>
                  <a:pt x="1" y="1"/>
                </a:lnTo>
                <a:lnTo>
                  <a:pt x="1" y="2"/>
                </a:lnTo>
                <a:lnTo>
                  <a:pt x="0"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7" name="Freeform 469"/>
          <p:cNvSpPr>
            <a:spLocks/>
          </p:cNvSpPr>
          <p:nvPr/>
        </p:nvSpPr>
        <p:spPr bwMode="auto">
          <a:xfrm>
            <a:off x="3741738" y="3248241"/>
            <a:ext cx="6350" cy="7938"/>
          </a:xfrm>
          <a:custGeom>
            <a:avLst/>
            <a:gdLst>
              <a:gd name="T0" fmla="*/ 3 w 4"/>
              <a:gd name="T1" fmla="*/ 0 h 5"/>
              <a:gd name="T2" fmla="*/ 4 w 4"/>
              <a:gd name="T3" fmla="*/ 0 h 5"/>
              <a:gd name="T4" fmla="*/ 4 w 4"/>
              <a:gd name="T5" fmla="*/ 1 h 5"/>
              <a:gd name="T6" fmla="*/ 4 w 4"/>
              <a:gd name="T7" fmla="*/ 2 h 5"/>
              <a:gd name="T8" fmla="*/ 3 w 4"/>
              <a:gd name="T9" fmla="*/ 2 h 5"/>
              <a:gd name="T10" fmla="*/ 3 w 4"/>
              <a:gd name="T11" fmla="*/ 4 h 5"/>
              <a:gd name="T12" fmla="*/ 3 w 4"/>
              <a:gd name="T13" fmla="*/ 5 h 5"/>
              <a:gd name="T14" fmla="*/ 3 w 4"/>
              <a:gd name="T15" fmla="*/ 4 h 5"/>
              <a:gd name="T16" fmla="*/ 1 w 4"/>
              <a:gd name="T17" fmla="*/ 4 h 5"/>
              <a:gd name="T18" fmla="*/ 1 w 4"/>
              <a:gd name="T19" fmla="*/ 5 h 5"/>
              <a:gd name="T20" fmla="*/ 1 w 4"/>
              <a:gd name="T21" fmla="*/ 4 h 5"/>
              <a:gd name="T22" fmla="*/ 0 w 4"/>
              <a:gd name="T23" fmla="*/ 4 h 5"/>
              <a:gd name="T24" fmla="*/ 0 w 4"/>
              <a:gd name="T25" fmla="*/ 2 h 5"/>
              <a:gd name="T26" fmla="*/ 0 w 4"/>
              <a:gd name="T27" fmla="*/ 1 h 5"/>
              <a:gd name="T28" fmla="*/ 0 w 4"/>
              <a:gd name="T29" fmla="*/ 0 h 5"/>
              <a:gd name="T30" fmla="*/ 1 w 4"/>
              <a:gd name="T31" fmla="*/ 0 h 5"/>
              <a:gd name="T32" fmla="*/ 3 w 4"/>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0"/>
                </a:moveTo>
                <a:lnTo>
                  <a:pt x="4" y="0"/>
                </a:lnTo>
                <a:lnTo>
                  <a:pt x="4" y="1"/>
                </a:lnTo>
                <a:lnTo>
                  <a:pt x="4" y="2"/>
                </a:lnTo>
                <a:lnTo>
                  <a:pt x="3" y="2"/>
                </a:lnTo>
                <a:lnTo>
                  <a:pt x="3" y="4"/>
                </a:lnTo>
                <a:lnTo>
                  <a:pt x="3" y="5"/>
                </a:lnTo>
                <a:lnTo>
                  <a:pt x="3" y="4"/>
                </a:lnTo>
                <a:lnTo>
                  <a:pt x="1" y="4"/>
                </a:lnTo>
                <a:lnTo>
                  <a:pt x="1" y="5"/>
                </a:lnTo>
                <a:lnTo>
                  <a:pt x="1" y="4"/>
                </a:lnTo>
                <a:lnTo>
                  <a:pt x="0" y="4"/>
                </a:lnTo>
                <a:lnTo>
                  <a:pt x="0" y="2"/>
                </a:lnTo>
                <a:lnTo>
                  <a:pt x="0" y="1"/>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8" name="Freeform 470"/>
          <p:cNvSpPr>
            <a:spLocks/>
          </p:cNvSpPr>
          <p:nvPr/>
        </p:nvSpPr>
        <p:spPr bwMode="auto">
          <a:xfrm>
            <a:off x="3236913" y="3245066"/>
            <a:ext cx="3175" cy="3175"/>
          </a:xfrm>
          <a:custGeom>
            <a:avLst/>
            <a:gdLst>
              <a:gd name="T0" fmla="*/ 1 w 2"/>
              <a:gd name="T1" fmla="*/ 0 h 2"/>
              <a:gd name="T2" fmla="*/ 2 w 2"/>
              <a:gd name="T3" fmla="*/ 0 h 2"/>
              <a:gd name="T4" fmla="*/ 2 w 2"/>
              <a:gd name="T5" fmla="*/ 2 h 2"/>
              <a:gd name="T6" fmla="*/ 1 w 2"/>
              <a:gd name="T7" fmla="*/ 2 h 2"/>
              <a:gd name="T8" fmla="*/ 1 w 2"/>
              <a:gd name="T9" fmla="*/ 0 h 2"/>
              <a:gd name="T10" fmla="*/ 0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lnTo>
                  <a:pt x="2" y="0"/>
                </a:lnTo>
                <a:lnTo>
                  <a:pt x="2" y="2"/>
                </a:ln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9" name="Freeform 471"/>
          <p:cNvSpPr>
            <a:spLocks/>
          </p:cNvSpPr>
          <p:nvPr/>
        </p:nvSpPr>
        <p:spPr bwMode="auto">
          <a:xfrm>
            <a:off x="3535363" y="3243479"/>
            <a:ext cx="1588" cy="6350"/>
          </a:xfrm>
          <a:custGeom>
            <a:avLst/>
            <a:gdLst>
              <a:gd name="T0" fmla="*/ 0 w 1"/>
              <a:gd name="T1" fmla="*/ 0 h 4"/>
              <a:gd name="T2" fmla="*/ 1 w 1"/>
              <a:gd name="T3" fmla="*/ 0 h 4"/>
              <a:gd name="T4" fmla="*/ 0 w 1"/>
              <a:gd name="T5" fmla="*/ 0 h 4"/>
              <a:gd name="T6" fmla="*/ 1 w 1"/>
              <a:gd name="T7" fmla="*/ 0 h 4"/>
              <a:gd name="T8" fmla="*/ 1 w 1"/>
              <a:gd name="T9" fmla="*/ 1 h 4"/>
              <a:gd name="T10" fmla="*/ 1 w 1"/>
              <a:gd name="T11" fmla="*/ 3 h 4"/>
              <a:gd name="T12" fmla="*/ 1 w 1"/>
              <a:gd name="T13" fmla="*/ 1 h 4"/>
              <a:gd name="T14" fmla="*/ 1 w 1"/>
              <a:gd name="T15" fmla="*/ 3 h 4"/>
              <a:gd name="T16" fmla="*/ 0 w 1"/>
              <a:gd name="T17" fmla="*/ 3 h 4"/>
              <a:gd name="T18" fmla="*/ 0 w 1"/>
              <a:gd name="T19" fmla="*/ 4 h 4"/>
              <a:gd name="T20" fmla="*/ 0 w 1"/>
              <a:gd name="T21" fmla="*/ 3 h 4"/>
              <a:gd name="T22" fmla="*/ 0 w 1"/>
              <a:gd name="T23" fmla="*/ 1 h 4"/>
              <a:gd name="T24" fmla="*/ 0 w 1"/>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4">
                <a:moveTo>
                  <a:pt x="0" y="0"/>
                </a:moveTo>
                <a:lnTo>
                  <a:pt x="1" y="0"/>
                </a:lnTo>
                <a:lnTo>
                  <a:pt x="0" y="0"/>
                </a:lnTo>
                <a:lnTo>
                  <a:pt x="1" y="0"/>
                </a:lnTo>
                <a:lnTo>
                  <a:pt x="1" y="1"/>
                </a:lnTo>
                <a:lnTo>
                  <a:pt x="1" y="3"/>
                </a:lnTo>
                <a:lnTo>
                  <a:pt x="1" y="1"/>
                </a:lnTo>
                <a:lnTo>
                  <a:pt x="1" y="3"/>
                </a:lnTo>
                <a:lnTo>
                  <a:pt x="0" y="3"/>
                </a:lnTo>
                <a:lnTo>
                  <a:pt x="0" y="4"/>
                </a:lnTo>
                <a:lnTo>
                  <a:pt x="0" y="3"/>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0" name="Freeform 472"/>
          <p:cNvSpPr>
            <a:spLocks/>
          </p:cNvSpPr>
          <p:nvPr/>
        </p:nvSpPr>
        <p:spPr bwMode="auto">
          <a:xfrm>
            <a:off x="3573463" y="3243479"/>
            <a:ext cx="6350" cy="6350"/>
          </a:xfrm>
          <a:custGeom>
            <a:avLst/>
            <a:gdLst>
              <a:gd name="T0" fmla="*/ 2 w 4"/>
              <a:gd name="T1" fmla="*/ 0 h 4"/>
              <a:gd name="T2" fmla="*/ 3 w 4"/>
              <a:gd name="T3" fmla="*/ 0 h 4"/>
              <a:gd name="T4" fmla="*/ 3 w 4"/>
              <a:gd name="T5" fmla="*/ 1 h 4"/>
              <a:gd name="T6" fmla="*/ 3 w 4"/>
              <a:gd name="T7" fmla="*/ 0 h 4"/>
              <a:gd name="T8" fmla="*/ 4 w 4"/>
              <a:gd name="T9" fmla="*/ 0 h 4"/>
              <a:gd name="T10" fmla="*/ 4 w 4"/>
              <a:gd name="T11" fmla="*/ 1 h 4"/>
              <a:gd name="T12" fmla="*/ 4 w 4"/>
              <a:gd name="T13" fmla="*/ 3 h 4"/>
              <a:gd name="T14" fmla="*/ 4 w 4"/>
              <a:gd name="T15" fmla="*/ 4 h 4"/>
              <a:gd name="T16" fmla="*/ 3 w 4"/>
              <a:gd name="T17" fmla="*/ 3 h 4"/>
              <a:gd name="T18" fmla="*/ 3 w 4"/>
              <a:gd name="T19" fmla="*/ 1 h 4"/>
              <a:gd name="T20" fmla="*/ 2 w 4"/>
              <a:gd name="T21" fmla="*/ 1 h 4"/>
              <a:gd name="T22" fmla="*/ 0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lnTo>
                  <a:pt x="3" y="0"/>
                </a:lnTo>
                <a:lnTo>
                  <a:pt x="3" y="1"/>
                </a:lnTo>
                <a:lnTo>
                  <a:pt x="3" y="0"/>
                </a:lnTo>
                <a:lnTo>
                  <a:pt x="4" y="0"/>
                </a:lnTo>
                <a:lnTo>
                  <a:pt x="4" y="1"/>
                </a:lnTo>
                <a:lnTo>
                  <a:pt x="4" y="3"/>
                </a:lnTo>
                <a:lnTo>
                  <a:pt x="4" y="4"/>
                </a:lnTo>
                <a:lnTo>
                  <a:pt x="3" y="3"/>
                </a:lnTo>
                <a:lnTo>
                  <a:pt x="3" y="1"/>
                </a:lnTo>
                <a:lnTo>
                  <a:pt x="2"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1" name="Freeform 473"/>
          <p:cNvSpPr>
            <a:spLocks/>
          </p:cNvSpPr>
          <p:nvPr/>
        </p:nvSpPr>
        <p:spPr bwMode="auto">
          <a:xfrm>
            <a:off x="3824288" y="3243479"/>
            <a:ext cx="4763" cy="1588"/>
          </a:xfrm>
          <a:custGeom>
            <a:avLst/>
            <a:gdLst>
              <a:gd name="T0" fmla="*/ 3 w 3"/>
              <a:gd name="T1" fmla="*/ 0 h 1"/>
              <a:gd name="T2" fmla="*/ 3 w 3"/>
              <a:gd name="T3" fmla="*/ 1 h 1"/>
              <a:gd name="T4" fmla="*/ 2 w 3"/>
              <a:gd name="T5" fmla="*/ 1 h 1"/>
              <a:gd name="T6" fmla="*/ 0 w 3"/>
              <a:gd name="T7" fmla="*/ 1 h 1"/>
              <a:gd name="T8" fmla="*/ 0 w 3"/>
              <a:gd name="T9" fmla="*/ 0 h 1"/>
              <a:gd name="T10" fmla="*/ 2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lnTo>
                  <a:pt x="3" y="1"/>
                </a:lnTo>
                <a:lnTo>
                  <a:pt x="2" y="1"/>
                </a:lnTo>
                <a:lnTo>
                  <a:pt x="0" y="1"/>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2" name="Freeform 474"/>
          <p:cNvSpPr>
            <a:spLocks/>
          </p:cNvSpPr>
          <p:nvPr/>
        </p:nvSpPr>
        <p:spPr bwMode="auto">
          <a:xfrm>
            <a:off x="3252788" y="3241891"/>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3" name="Freeform 475"/>
          <p:cNvSpPr>
            <a:spLocks/>
          </p:cNvSpPr>
          <p:nvPr/>
        </p:nvSpPr>
        <p:spPr bwMode="auto">
          <a:xfrm>
            <a:off x="3581401" y="3241891"/>
            <a:ext cx="4763" cy="7938"/>
          </a:xfrm>
          <a:custGeom>
            <a:avLst/>
            <a:gdLst>
              <a:gd name="T0" fmla="*/ 2 w 3"/>
              <a:gd name="T1" fmla="*/ 1 h 5"/>
              <a:gd name="T2" fmla="*/ 2 w 3"/>
              <a:gd name="T3" fmla="*/ 0 h 5"/>
              <a:gd name="T4" fmla="*/ 2 w 3"/>
              <a:gd name="T5" fmla="*/ 1 h 5"/>
              <a:gd name="T6" fmla="*/ 3 w 3"/>
              <a:gd name="T7" fmla="*/ 1 h 5"/>
              <a:gd name="T8" fmla="*/ 3 w 3"/>
              <a:gd name="T9" fmla="*/ 2 h 5"/>
              <a:gd name="T10" fmla="*/ 3 w 3"/>
              <a:gd name="T11" fmla="*/ 4 h 5"/>
              <a:gd name="T12" fmla="*/ 3 w 3"/>
              <a:gd name="T13" fmla="*/ 5 h 5"/>
              <a:gd name="T14" fmla="*/ 2 w 3"/>
              <a:gd name="T15" fmla="*/ 5 h 5"/>
              <a:gd name="T16" fmla="*/ 2 w 3"/>
              <a:gd name="T17" fmla="*/ 4 h 5"/>
              <a:gd name="T18" fmla="*/ 2 w 3"/>
              <a:gd name="T19" fmla="*/ 2 h 5"/>
              <a:gd name="T20" fmla="*/ 2 w 3"/>
              <a:gd name="T21" fmla="*/ 1 h 5"/>
              <a:gd name="T22" fmla="*/ 0 w 3"/>
              <a:gd name="T23" fmla="*/ 1 h 5"/>
              <a:gd name="T24" fmla="*/ 0 w 3"/>
              <a:gd name="T25" fmla="*/ 2 h 5"/>
              <a:gd name="T26" fmla="*/ 2 w 3"/>
              <a:gd name="T27" fmla="*/ 2 h 5"/>
              <a:gd name="T28" fmla="*/ 0 w 3"/>
              <a:gd name="T29" fmla="*/ 4 h 5"/>
              <a:gd name="T30" fmla="*/ 0 w 3"/>
              <a:gd name="T31" fmla="*/ 5 h 5"/>
              <a:gd name="T32" fmla="*/ 0 w 3"/>
              <a:gd name="T33" fmla="*/ 4 h 5"/>
              <a:gd name="T34" fmla="*/ 0 w 3"/>
              <a:gd name="T35" fmla="*/ 2 h 5"/>
              <a:gd name="T36" fmla="*/ 0 w 3"/>
              <a:gd name="T37" fmla="*/ 1 h 5"/>
              <a:gd name="T38" fmla="*/ 0 w 3"/>
              <a:gd name="T39" fmla="*/ 0 h 5"/>
              <a:gd name="T40" fmla="*/ 2 w 3"/>
              <a:gd name="T41" fmla="*/ 0 h 5"/>
              <a:gd name="T42" fmla="*/ 2 w 3"/>
              <a:gd name="T4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5">
                <a:moveTo>
                  <a:pt x="2" y="1"/>
                </a:moveTo>
                <a:lnTo>
                  <a:pt x="2" y="0"/>
                </a:lnTo>
                <a:lnTo>
                  <a:pt x="2" y="1"/>
                </a:lnTo>
                <a:lnTo>
                  <a:pt x="3" y="1"/>
                </a:lnTo>
                <a:lnTo>
                  <a:pt x="3" y="2"/>
                </a:lnTo>
                <a:lnTo>
                  <a:pt x="3" y="4"/>
                </a:lnTo>
                <a:lnTo>
                  <a:pt x="3" y="5"/>
                </a:lnTo>
                <a:lnTo>
                  <a:pt x="2" y="5"/>
                </a:lnTo>
                <a:lnTo>
                  <a:pt x="2" y="4"/>
                </a:lnTo>
                <a:lnTo>
                  <a:pt x="2" y="2"/>
                </a:lnTo>
                <a:lnTo>
                  <a:pt x="2" y="1"/>
                </a:lnTo>
                <a:lnTo>
                  <a:pt x="0" y="1"/>
                </a:lnTo>
                <a:lnTo>
                  <a:pt x="0" y="2"/>
                </a:lnTo>
                <a:lnTo>
                  <a:pt x="2" y="2"/>
                </a:lnTo>
                <a:lnTo>
                  <a:pt x="0" y="4"/>
                </a:lnTo>
                <a:lnTo>
                  <a:pt x="0" y="5"/>
                </a:lnTo>
                <a:lnTo>
                  <a:pt x="0" y="4"/>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4" name="Freeform 476"/>
          <p:cNvSpPr>
            <a:spLocks/>
          </p:cNvSpPr>
          <p:nvPr/>
        </p:nvSpPr>
        <p:spPr bwMode="auto">
          <a:xfrm>
            <a:off x="3208338" y="3241891"/>
            <a:ext cx="3175" cy="3175"/>
          </a:xfrm>
          <a:custGeom>
            <a:avLst/>
            <a:gdLst>
              <a:gd name="T0" fmla="*/ 2 w 2"/>
              <a:gd name="T1" fmla="*/ 1 h 2"/>
              <a:gd name="T2" fmla="*/ 1 w 2"/>
              <a:gd name="T3" fmla="*/ 1 h 2"/>
              <a:gd name="T4" fmla="*/ 1 w 2"/>
              <a:gd name="T5" fmla="*/ 2 h 2"/>
              <a:gd name="T6" fmla="*/ 0 w 2"/>
              <a:gd name="T7" fmla="*/ 2 h 2"/>
              <a:gd name="T8" fmla="*/ 0 w 2"/>
              <a:gd name="T9" fmla="*/ 1 h 2"/>
              <a:gd name="T10" fmla="*/ 0 w 2"/>
              <a:gd name="T11" fmla="*/ 0 h 2"/>
              <a:gd name="T12" fmla="*/ 1 w 2"/>
              <a:gd name="T13" fmla="*/ 0 h 2"/>
              <a:gd name="T14" fmla="*/ 1 w 2"/>
              <a:gd name="T15" fmla="*/ 1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lnTo>
                  <a:pt x="1" y="1"/>
                </a:lnTo>
                <a:lnTo>
                  <a:pt x="1" y="2"/>
                </a:lnTo>
                <a:lnTo>
                  <a:pt x="0" y="2"/>
                </a:lnTo>
                <a:lnTo>
                  <a:pt x="0" y="1"/>
                </a:lnTo>
                <a:lnTo>
                  <a:pt x="0" y="0"/>
                </a:lnTo>
                <a:lnTo>
                  <a:pt x="1" y="0"/>
                </a:lnTo>
                <a:lnTo>
                  <a:pt x="1"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5" name="Freeform 477"/>
          <p:cNvSpPr>
            <a:spLocks/>
          </p:cNvSpPr>
          <p:nvPr/>
        </p:nvSpPr>
        <p:spPr bwMode="auto">
          <a:xfrm>
            <a:off x="3240088" y="32418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6" name="Freeform 478"/>
          <p:cNvSpPr>
            <a:spLocks/>
          </p:cNvSpPr>
          <p:nvPr/>
        </p:nvSpPr>
        <p:spPr bwMode="auto">
          <a:xfrm>
            <a:off x="3821113" y="3240304"/>
            <a:ext cx="3175" cy="4763"/>
          </a:xfrm>
          <a:custGeom>
            <a:avLst/>
            <a:gdLst>
              <a:gd name="T0" fmla="*/ 2 w 2"/>
              <a:gd name="T1" fmla="*/ 0 h 3"/>
              <a:gd name="T2" fmla="*/ 2 w 2"/>
              <a:gd name="T3" fmla="*/ 1 h 3"/>
              <a:gd name="T4" fmla="*/ 2 w 2"/>
              <a:gd name="T5" fmla="*/ 2 h 3"/>
              <a:gd name="T6" fmla="*/ 2 w 2"/>
              <a:gd name="T7" fmla="*/ 3 h 3"/>
              <a:gd name="T8" fmla="*/ 1 w 2"/>
              <a:gd name="T9" fmla="*/ 3 h 3"/>
              <a:gd name="T10" fmla="*/ 0 w 2"/>
              <a:gd name="T11" fmla="*/ 2 h 3"/>
              <a:gd name="T12" fmla="*/ 0 w 2"/>
              <a:gd name="T13" fmla="*/ 1 h 3"/>
              <a:gd name="T14" fmla="*/ 1 w 2"/>
              <a:gd name="T15" fmla="*/ 1 h 3"/>
              <a:gd name="T16" fmla="*/ 2 w 2"/>
              <a:gd name="T17" fmla="*/ 1 h 3"/>
              <a:gd name="T18" fmla="*/ 1 w 2"/>
              <a:gd name="T19" fmla="*/ 1 h 3"/>
              <a:gd name="T20" fmla="*/ 1 w 2"/>
              <a:gd name="T21" fmla="*/ 0 h 3"/>
              <a:gd name="T22" fmla="*/ 2 w 2"/>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0"/>
                </a:moveTo>
                <a:lnTo>
                  <a:pt x="2" y="1"/>
                </a:lnTo>
                <a:lnTo>
                  <a:pt x="2" y="2"/>
                </a:lnTo>
                <a:lnTo>
                  <a:pt x="2" y="3"/>
                </a:lnTo>
                <a:lnTo>
                  <a:pt x="1" y="3"/>
                </a:lnTo>
                <a:lnTo>
                  <a:pt x="0" y="2"/>
                </a:lnTo>
                <a:lnTo>
                  <a:pt x="0" y="1"/>
                </a:lnTo>
                <a:lnTo>
                  <a:pt x="1" y="1"/>
                </a:lnTo>
                <a:lnTo>
                  <a:pt x="2" y="1"/>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7" name="Freeform 479"/>
          <p:cNvSpPr>
            <a:spLocks/>
          </p:cNvSpPr>
          <p:nvPr/>
        </p:nvSpPr>
        <p:spPr bwMode="auto">
          <a:xfrm>
            <a:off x="3527426" y="32403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8" name="Freeform 480"/>
          <p:cNvSpPr>
            <a:spLocks/>
          </p:cNvSpPr>
          <p:nvPr/>
        </p:nvSpPr>
        <p:spPr bwMode="auto">
          <a:xfrm>
            <a:off x="3729038" y="3240304"/>
            <a:ext cx="7938" cy="7938"/>
          </a:xfrm>
          <a:custGeom>
            <a:avLst/>
            <a:gdLst>
              <a:gd name="T0" fmla="*/ 5 w 5"/>
              <a:gd name="T1" fmla="*/ 1 h 5"/>
              <a:gd name="T2" fmla="*/ 4 w 5"/>
              <a:gd name="T3" fmla="*/ 2 h 5"/>
              <a:gd name="T4" fmla="*/ 3 w 5"/>
              <a:gd name="T5" fmla="*/ 2 h 5"/>
              <a:gd name="T6" fmla="*/ 3 w 5"/>
              <a:gd name="T7" fmla="*/ 3 h 5"/>
              <a:gd name="T8" fmla="*/ 2 w 5"/>
              <a:gd name="T9" fmla="*/ 3 h 5"/>
              <a:gd name="T10" fmla="*/ 0 w 5"/>
              <a:gd name="T11" fmla="*/ 3 h 5"/>
              <a:gd name="T12" fmla="*/ 0 w 5"/>
              <a:gd name="T13" fmla="*/ 5 h 5"/>
              <a:gd name="T14" fmla="*/ 0 w 5"/>
              <a:gd name="T15" fmla="*/ 3 h 5"/>
              <a:gd name="T16" fmla="*/ 2 w 5"/>
              <a:gd name="T17" fmla="*/ 2 h 5"/>
              <a:gd name="T18" fmla="*/ 2 w 5"/>
              <a:gd name="T19" fmla="*/ 1 h 5"/>
              <a:gd name="T20" fmla="*/ 3 w 5"/>
              <a:gd name="T21" fmla="*/ 1 h 5"/>
              <a:gd name="T22" fmla="*/ 3 w 5"/>
              <a:gd name="T23" fmla="*/ 0 h 5"/>
              <a:gd name="T24" fmla="*/ 3 w 5"/>
              <a:gd name="T25" fmla="*/ 1 h 5"/>
              <a:gd name="T26" fmla="*/ 3 w 5"/>
              <a:gd name="T27" fmla="*/ 0 h 5"/>
              <a:gd name="T28" fmla="*/ 4 w 5"/>
              <a:gd name="T29" fmla="*/ 0 h 5"/>
              <a:gd name="T30" fmla="*/ 5 w 5"/>
              <a:gd name="T3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
                <a:moveTo>
                  <a:pt x="5" y="1"/>
                </a:moveTo>
                <a:lnTo>
                  <a:pt x="4" y="2"/>
                </a:lnTo>
                <a:lnTo>
                  <a:pt x="3" y="2"/>
                </a:lnTo>
                <a:lnTo>
                  <a:pt x="3" y="3"/>
                </a:lnTo>
                <a:lnTo>
                  <a:pt x="2" y="3"/>
                </a:lnTo>
                <a:lnTo>
                  <a:pt x="0" y="3"/>
                </a:lnTo>
                <a:lnTo>
                  <a:pt x="0" y="5"/>
                </a:lnTo>
                <a:lnTo>
                  <a:pt x="0" y="3"/>
                </a:lnTo>
                <a:lnTo>
                  <a:pt x="2" y="2"/>
                </a:lnTo>
                <a:lnTo>
                  <a:pt x="2" y="1"/>
                </a:lnTo>
                <a:lnTo>
                  <a:pt x="3" y="1"/>
                </a:lnTo>
                <a:lnTo>
                  <a:pt x="3" y="0"/>
                </a:lnTo>
                <a:lnTo>
                  <a:pt x="3" y="1"/>
                </a:lnTo>
                <a:lnTo>
                  <a:pt x="3" y="0"/>
                </a:lnTo>
                <a:lnTo>
                  <a:pt x="4"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9" name="Freeform 481"/>
          <p:cNvSpPr>
            <a:spLocks/>
          </p:cNvSpPr>
          <p:nvPr/>
        </p:nvSpPr>
        <p:spPr bwMode="auto">
          <a:xfrm>
            <a:off x="3711576" y="3237129"/>
            <a:ext cx="14288" cy="7938"/>
          </a:xfrm>
          <a:custGeom>
            <a:avLst/>
            <a:gdLst>
              <a:gd name="T0" fmla="*/ 6 w 9"/>
              <a:gd name="T1" fmla="*/ 0 h 5"/>
              <a:gd name="T2" fmla="*/ 8 w 9"/>
              <a:gd name="T3" fmla="*/ 0 h 5"/>
              <a:gd name="T4" fmla="*/ 8 w 9"/>
              <a:gd name="T5" fmla="*/ 2 h 5"/>
              <a:gd name="T6" fmla="*/ 9 w 9"/>
              <a:gd name="T7" fmla="*/ 2 h 5"/>
              <a:gd name="T8" fmla="*/ 9 w 9"/>
              <a:gd name="T9" fmla="*/ 3 h 5"/>
              <a:gd name="T10" fmla="*/ 8 w 9"/>
              <a:gd name="T11" fmla="*/ 3 h 5"/>
              <a:gd name="T12" fmla="*/ 6 w 9"/>
              <a:gd name="T13" fmla="*/ 4 h 5"/>
              <a:gd name="T14" fmla="*/ 5 w 9"/>
              <a:gd name="T15" fmla="*/ 4 h 5"/>
              <a:gd name="T16" fmla="*/ 5 w 9"/>
              <a:gd name="T17" fmla="*/ 3 h 5"/>
              <a:gd name="T18" fmla="*/ 5 w 9"/>
              <a:gd name="T19" fmla="*/ 4 h 5"/>
              <a:gd name="T20" fmla="*/ 5 w 9"/>
              <a:gd name="T21" fmla="*/ 5 h 5"/>
              <a:gd name="T22" fmla="*/ 4 w 9"/>
              <a:gd name="T23" fmla="*/ 5 h 5"/>
              <a:gd name="T24" fmla="*/ 4 w 9"/>
              <a:gd name="T25" fmla="*/ 4 h 5"/>
              <a:gd name="T26" fmla="*/ 4 w 9"/>
              <a:gd name="T27" fmla="*/ 3 h 5"/>
              <a:gd name="T28" fmla="*/ 4 w 9"/>
              <a:gd name="T29" fmla="*/ 4 h 5"/>
              <a:gd name="T30" fmla="*/ 2 w 9"/>
              <a:gd name="T31" fmla="*/ 4 h 5"/>
              <a:gd name="T32" fmla="*/ 2 w 9"/>
              <a:gd name="T33" fmla="*/ 3 h 5"/>
              <a:gd name="T34" fmla="*/ 1 w 9"/>
              <a:gd name="T35" fmla="*/ 3 h 5"/>
              <a:gd name="T36" fmla="*/ 0 w 9"/>
              <a:gd name="T37" fmla="*/ 3 h 5"/>
              <a:gd name="T38" fmla="*/ 0 w 9"/>
              <a:gd name="T39" fmla="*/ 2 h 5"/>
              <a:gd name="T40" fmla="*/ 1 w 9"/>
              <a:gd name="T41" fmla="*/ 2 h 5"/>
              <a:gd name="T42" fmla="*/ 2 w 9"/>
              <a:gd name="T43" fmla="*/ 2 h 5"/>
              <a:gd name="T44" fmla="*/ 2 w 9"/>
              <a:gd name="T45" fmla="*/ 3 h 5"/>
              <a:gd name="T46" fmla="*/ 2 w 9"/>
              <a:gd name="T47" fmla="*/ 2 h 5"/>
              <a:gd name="T48" fmla="*/ 2 w 9"/>
              <a:gd name="T49" fmla="*/ 0 h 5"/>
              <a:gd name="T50" fmla="*/ 4 w 9"/>
              <a:gd name="T51" fmla="*/ 0 h 5"/>
              <a:gd name="T52" fmla="*/ 4 w 9"/>
              <a:gd name="T53" fmla="*/ 2 h 5"/>
              <a:gd name="T54" fmla="*/ 5 w 9"/>
              <a:gd name="T55" fmla="*/ 2 h 5"/>
              <a:gd name="T56" fmla="*/ 6 w 9"/>
              <a:gd name="T57" fmla="*/ 2 h 5"/>
              <a:gd name="T58" fmla="*/ 6 w 9"/>
              <a:gd name="T5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5">
                <a:moveTo>
                  <a:pt x="6" y="0"/>
                </a:moveTo>
                <a:lnTo>
                  <a:pt x="8" y="0"/>
                </a:lnTo>
                <a:lnTo>
                  <a:pt x="8" y="2"/>
                </a:lnTo>
                <a:lnTo>
                  <a:pt x="9" y="2"/>
                </a:lnTo>
                <a:lnTo>
                  <a:pt x="9" y="3"/>
                </a:lnTo>
                <a:lnTo>
                  <a:pt x="8" y="3"/>
                </a:lnTo>
                <a:lnTo>
                  <a:pt x="6" y="4"/>
                </a:lnTo>
                <a:lnTo>
                  <a:pt x="5" y="4"/>
                </a:lnTo>
                <a:lnTo>
                  <a:pt x="5" y="3"/>
                </a:lnTo>
                <a:lnTo>
                  <a:pt x="5" y="4"/>
                </a:lnTo>
                <a:lnTo>
                  <a:pt x="5" y="5"/>
                </a:lnTo>
                <a:lnTo>
                  <a:pt x="4" y="5"/>
                </a:lnTo>
                <a:lnTo>
                  <a:pt x="4" y="4"/>
                </a:lnTo>
                <a:lnTo>
                  <a:pt x="4" y="3"/>
                </a:lnTo>
                <a:lnTo>
                  <a:pt x="4" y="4"/>
                </a:lnTo>
                <a:lnTo>
                  <a:pt x="2" y="4"/>
                </a:lnTo>
                <a:lnTo>
                  <a:pt x="2" y="3"/>
                </a:lnTo>
                <a:lnTo>
                  <a:pt x="1" y="3"/>
                </a:lnTo>
                <a:lnTo>
                  <a:pt x="0" y="3"/>
                </a:lnTo>
                <a:lnTo>
                  <a:pt x="0" y="2"/>
                </a:lnTo>
                <a:lnTo>
                  <a:pt x="1" y="2"/>
                </a:lnTo>
                <a:lnTo>
                  <a:pt x="2" y="2"/>
                </a:lnTo>
                <a:lnTo>
                  <a:pt x="2" y="3"/>
                </a:lnTo>
                <a:lnTo>
                  <a:pt x="2" y="2"/>
                </a:lnTo>
                <a:lnTo>
                  <a:pt x="2" y="0"/>
                </a:lnTo>
                <a:lnTo>
                  <a:pt x="4" y="0"/>
                </a:lnTo>
                <a:lnTo>
                  <a:pt x="4" y="2"/>
                </a:lnTo>
                <a:lnTo>
                  <a:pt x="5" y="2"/>
                </a:lnTo>
                <a:lnTo>
                  <a:pt x="6" y="2"/>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0" name="Rectangle 482"/>
          <p:cNvSpPr>
            <a:spLocks noChangeArrowheads="1"/>
          </p:cNvSpPr>
          <p:nvPr/>
        </p:nvSpPr>
        <p:spPr bwMode="auto">
          <a:xfrm>
            <a:off x="3695701" y="3237129"/>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1" name="Freeform 483"/>
          <p:cNvSpPr>
            <a:spLocks/>
          </p:cNvSpPr>
          <p:nvPr/>
        </p:nvSpPr>
        <p:spPr bwMode="auto">
          <a:xfrm>
            <a:off x="3684588" y="3237129"/>
            <a:ext cx="4763" cy="3175"/>
          </a:xfrm>
          <a:custGeom>
            <a:avLst/>
            <a:gdLst>
              <a:gd name="T0" fmla="*/ 3 w 3"/>
              <a:gd name="T1" fmla="*/ 0 h 2"/>
              <a:gd name="T2" fmla="*/ 2 w 3"/>
              <a:gd name="T3" fmla="*/ 2 h 2"/>
              <a:gd name="T4" fmla="*/ 0 w 3"/>
              <a:gd name="T5" fmla="*/ 2 h 2"/>
              <a:gd name="T6" fmla="*/ 0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2" y="2"/>
                </a:lnTo>
                <a:lnTo>
                  <a:pt x="0" y="2"/>
                </a:lnTo>
                <a:lnTo>
                  <a:pt x="0"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2" name="Freeform 484"/>
          <p:cNvSpPr>
            <a:spLocks/>
          </p:cNvSpPr>
          <p:nvPr/>
        </p:nvSpPr>
        <p:spPr bwMode="auto">
          <a:xfrm>
            <a:off x="3616326" y="3235541"/>
            <a:ext cx="1588" cy="1588"/>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3" name="Freeform 485"/>
          <p:cNvSpPr>
            <a:spLocks/>
          </p:cNvSpPr>
          <p:nvPr/>
        </p:nvSpPr>
        <p:spPr bwMode="auto">
          <a:xfrm>
            <a:off x="3617913" y="3235541"/>
            <a:ext cx="3175" cy="4763"/>
          </a:xfrm>
          <a:custGeom>
            <a:avLst/>
            <a:gdLst>
              <a:gd name="T0" fmla="*/ 2 w 2"/>
              <a:gd name="T1" fmla="*/ 1 h 3"/>
              <a:gd name="T2" fmla="*/ 2 w 2"/>
              <a:gd name="T3" fmla="*/ 3 h 3"/>
              <a:gd name="T4" fmla="*/ 0 w 2"/>
              <a:gd name="T5" fmla="*/ 3 h 3"/>
              <a:gd name="T6" fmla="*/ 0 w 2"/>
              <a:gd name="T7" fmla="*/ 1 h 3"/>
              <a:gd name="T8" fmla="*/ 2 w 2"/>
              <a:gd name="T9" fmla="*/ 1 h 3"/>
              <a:gd name="T10" fmla="*/ 2 w 2"/>
              <a:gd name="T11" fmla="*/ 0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0" y="3"/>
                </a:ln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4" name="Freeform 486"/>
          <p:cNvSpPr>
            <a:spLocks/>
          </p:cNvSpPr>
          <p:nvPr/>
        </p:nvSpPr>
        <p:spPr bwMode="auto">
          <a:xfrm>
            <a:off x="3549651" y="3235541"/>
            <a:ext cx="38100" cy="34925"/>
          </a:xfrm>
          <a:custGeom>
            <a:avLst/>
            <a:gdLst>
              <a:gd name="T0" fmla="*/ 13 w 24"/>
              <a:gd name="T1" fmla="*/ 4 h 22"/>
              <a:gd name="T2" fmla="*/ 14 w 24"/>
              <a:gd name="T3" fmla="*/ 5 h 22"/>
              <a:gd name="T4" fmla="*/ 17 w 24"/>
              <a:gd name="T5" fmla="*/ 8 h 22"/>
              <a:gd name="T6" fmla="*/ 18 w 24"/>
              <a:gd name="T7" fmla="*/ 9 h 22"/>
              <a:gd name="T8" fmla="*/ 19 w 24"/>
              <a:gd name="T9" fmla="*/ 10 h 22"/>
              <a:gd name="T10" fmla="*/ 19 w 24"/>
              <a:gd name="T11" fmla="*/ 13 h 22"/>
              <a:gd name="T12" fmla="*/ 19 w 24"/>
              <a:gd name="T13" fmla="*/ 13 h 22"/>
              <a:gd name="T14" fmla="*/ 19 w 24"/>
              <a:gd name="T15" fmla="*/ 10 h 22"/>
              <a:gd name="T16" fmla="*/ 20 w 24"/>
              <a:gd name="T17" fmla="*/ 13 h 22"/>
              <a:gd name="T18" fmla="*/ 20 w 24"/>
              <a:gd name="T19" fmla="*/ 15 h 22"/>
              <a:gd name="T20" fmla="*/ 22 w 24"/>
              <a:gd name="T21" fmla="*/ 17 h 22"/>
              <a:gd name="T22" fmla="*/ 24 w 24"/>
              <a:gd name="T23" fmla="*/ 15 h 22"/>
              <a:gd name="T24" fmla="*/ 23 w 24"/>
              <a:gd name="T25" fmla="*/ 18 h 22"/>
              <a:gd name="T26" fmla="*/ 22 w 24"/>
              <a:gd name="T27" fmla="*/ 19 h 22"/>
              <a:gd name="T28" fmla="*/ 22 w 24"/>
              <a:gd name="T29" fmla="*/ 18 h 22"/>
              <a:gd name="T30" fmla="*/ 20 w 24"/>
              <a:gd name="T31" fmla="*/ 19 h 22"/>
              <a:gd name="T32" fmla="*/ 20 w 24"/>
              <a:gd name="T33" fmla="*/ 19 h 22"/>
              <a:gd name="T34" fmla="*/ 18 w 24"/>
              <a:gd name="T35" fmla="*/ 22 h 22"/>
              <a:gd name="T36" fmla="*/ 15 w 24"/>
              <a:gd name="T37" fmla="*/ 22 h 22"/>
              <a:gd name="T38" fmla="*/ 14 w 24"/>
              <a:gd name="T39" fmla="*/ 22 h 22"/>
              <a:gd name="T40" fmla="*/ 13 w 24"/>
              <a:gd name="T41" fmla="*/ 20 h 22"/>
              <a:gd name="T42" fmla="*/ 10 w 24"/>
              <a:gd name="T43" fmla="*/ 20 h 22"/>
              <a:gd name="T44" fmla="*/ 9 w 24"/>
              <a:gd name="T45" fmla="*/ 19 h 22"/>
              <a:gd name="T46" fmla="*/ 8 w 24"/>
              <a:gd name="T47" fmla="*/ 18 h 22"/>
              <a:gd name="T48" fmla="*/ 6 w 24"/>
              <a:gd name="T49" fmla="*/ 17 h 22"/>
              <a:gd name="T50" fmla="*/ 6 w 24"/>
              <a:gd name="T51" fmla="*/ 17 h 22"/>
              <a:gd name="T52" fmla="*/ 4 w 24"/>
              <a:gd name="T53" fmla="*/ 17 h 22"/>
              <a:gd name="T54" fmla="*/ 5 w 24"/>
              <a:gd name="T55" fmla="*/ 15 h 22"/>
              <a:gd name="T56" fmla="*/ 3 w 24"/>
              <a:gd name="T57" fmla="*/ 15 h 22"/>
              <a:gd name="T58" fmla="*/ 4 w 24"/>
              <a:gd name="T59" fmla="*/ 17 h 22"/>
              <a:gd name="T60" fmla="*/ 1 w 24"/>
              <a:gd name="T61" fmla="*/ 15 h 22"/>
              <a:gd name="T62" fmla="*/ 0 w 24"/>
              <a:gd name="T63" fmla="*/ 14 h 22"/>
              <a:gd name="T64" fmla="*/ 1 w 24"/>
              <a:gd name="T65" fmla="*/ 13 h 22"/>
              <a:gd name="T66" fmla="*/ 3 w 24"/>
              <a:gd name="T67" fmla="*/ 12 h 22"/>
              <a:gd name="T68" fmla="*/ 5 w 24"/>
              <a:gd name="T69" fmla="*/ 12 h 22"/>
              <a:gd name="T70" fmla="*/ 5 w 24"/>
              <a:gd name="T71" fmla="*/ 9 h 22"/>
              <a:gd name="T72" fmla="*/ 6 w 24"/>
              <a:gd name="T73" fmla="*/ 9 h 22"/>
              <a:gd name="T74" fmla="*/ 5 w 24"/>
              <a:gd name="T75" fmla="*/ 8 h 22"/>
              <a:gd name="T76" fmla="*/ 6 w 24"/>
              <a:gd name="T77" fmla="*/ 6 h 22"/>
              <a:gd name="T78" fmla="*/ 8 w 24"/>
              <a:gd name="T79" fmla="*/ 5 h 22"/>
              <a:gd name="T80" fmla="*/ 9 w 24"/>
              <a:gd name="T81" fmla="*/ 6 h 22"/>
              <a:gd name="T82" fmla="*/ 8 w 24"/>
              <a:gd name="T83" fmla="*/ 6 h 22"/>
              <a:gd name="T84" fmla="*/ 6 w 24"/>
              <a:gd name="T85" fmla="*/ 5 h 22"/>
              <a:gd name="T86" fmla="*/ 8 w 24"/>
              <a:gd name="T87" fmla="*/ 3 h 22"/>
              <a:gd name="T88" fmla="*/ 9 w 24"/>
              <a:gd name="T89" fmla="*/ 1 h 22"/>
              <a:gd name="T90" fmla="*/ 10 w 24"/>
              <a:gd name="T91" fmla="*/ 0 h 22"/>
              <a:gd name="T92" fmla="*/ 11 w 24"/>
              <a:gd name="T93" fmla="*/ 1 h 22"/>
              <a:gd name="T94" fmla="*/ 13 w 24"/>
              <a:gd name="T95" fmla="*/ 3 h 22"/>
              <a:gd name="T96" fmla="*/ 11 w 24"/>
              <a:gd name="T9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22">
                <a:moveTo>
                  <a:pt x="13" y="5"/>
                </a:moveTo>
                <a:lnTo>
                  <a:pt x="13" y="4"/>
                </a:lnTo>
                <a:lnTo>
                  <a:pt x="14" y="4"/>
                </a:lnTo>
                <a:lnTo>
                  <a:pt x="14" y="5"/>
                </a:lnTo>
                <a:lnTo>
                  <a:pt x="15" y="6"/>
                </a:lnTo>
                <a:lnTo>
                  <a:pt x="17" y="8"/>
                </a:lnTo>
                <a:lnTo>
                  <a:pt x="18" y="8"/>
                </a:lnTo>
                <a:lnTo>
                  <a:pt x="18" y="9"/>
                </a:lnTo>
                <a:lnTo>
                  <a:pt x="19" y="9"/>
                </a:lnTo>
                <a:lnTo>
                  <a:pt x="19" y="10"/>
                </a:lnTo>
                <a:lnTo>
                  <a:pt x="19" y="12"/>
                </a:lnTo>
                <a:lnTo>
                  <a:pt x="19" y="13"/>
                </a:lnTo>
                <a:lnTo>
                  <a:pt x="19" y="14"/>
                </a:lnTo>
                <a:lnTo>
                  <a:pt x="19" y="13"/>
                </a:lnTo>
                <a:lnTo>
                  <a:pt x="19" y="12"/>
                </a:lnTo>
                <a:lnTo>
                  <a:pt x="19" y="10"/>
                </a:lnTo>
                <a:lnTo>
                  <a:pt x="20" y="12"/>
                </a:lnTo>
                <a:lnTo>
                  <a:pt x="20" y="13"/>
                </a:lnTo>
                <a:lnTo>
                  <a:pt x="20" y="14"/>
                </a:lnTo>
                <a:lnTo>
                  <a:pt x="20" y="15"/>
                </a:lnTo>
                <a:lnTo>
                  <a:pt x="22" y="15"/>
                </a:lnTo>
                <a:lnTo>
                  <a:pt x="22" y="17"/>
                </a:lnTo>
                <a:lnTo>
                  <a:pt x="23" y="15"/>
                </a:lnTo>
                <a:lnTo>
                  <a:pt x="24" y="15"/>
                </a:lnTo>
                <a:lnTo>
                  <a:pt x="24" y="17"/>
                </a:lnTo>
                <a:lnTo>
                  <a:pt x="23" y="18"/>
                </a:lnTo>
                <a:lnTo>
                  <a:pt x="23" y="19"/>
                </a:lnTo>
                <a:lnTo>
                  <a:pt x="22" y="19"/>
                </a:lnTo>
                <a:lnTo>
                  <a:pt x="23" y="18"/>
                </a:lnTo>
                <a:lnTo>
                  <a:pt x="22" y="18"/>
                </a:lnTo>
                <a:lnTo>
                  <a:pt x="20" y="18"/>
                </a:lnTo>
                <a:lnTo>
                  <a:pt x="20" y="19"/>
                </a:lnTo>
                <a:lnTo>
                  <a:pt x="20" y="20"/>
                </a:lnTo>
                <a:lnTo>
                  <a:pt x="20" y="19"/>
                </a:lnTo>
                <a:lnTo>
                  <a:pt x="19" y="20"/>
                </a:lnTo>
                <a:lnTo>
                  <a:pt x="18" y="22"/>
                </a:lnTo>
                <a:lnTo>
                  <a:pt x="17" y="22"/>
                </a:lnTo>
                <a:lnTo>
                  <a:pt x="15" y="22"/>
                </a:lnTo>
                <a:lnTo>
                  <a:pt x="14" y="20"/>
                </a:lnTo>
                <a:lnTo>
                  <a:pt x="14" y="22"/>
                </a:lnTo>
                <a:lnTo>
                  <a:pt x="13" y="22"/>
                </a:lnTo>
                <a:lnTo>
                  <a:pt x="13" y="20"/>
                </a:lnTo>
                <a:lnTo>
                  <a:pt x="11" y="20"/>
                </a:lnTo>
                <a:lnTo>
                  <a:pt x="10" y="20"/>
                </a:lnTo>
                <a:lnTo>
                  <a:pt x="10" y="19"/>
                </a:lnTo>
                <a:lnTo>
                  <a:pt x="9" y="19"/>
                </a:lnTo>
                <a:lnTo>
                  <a:pt x="8" y="19"/>
                </a:lnTo>
                <a:lnTo>
                  <a:pt x="8" y="18"/>
                </a:lnTo>
                <a:lnTo>
                  <a:pt x="8" y="17"/>
                </a:lnTo>
                <a:lnTo>
                  <a:pt x="6" y="17"/>
                </a:lnTo>
                <a:lnTo>
                  <a:pt x="6" y="18"/>
                </a:lnTo>
                <a:lnTo>
                  <a:pt x="6" y="17"/>
                </a:lnTo>
                <a:lnTo>
                  <a:pt x="5" y="17"/>
                </a:lnTo>
                <a:lnTo>
                  <a:pt x="4" y="17"/>
                </a:lnTo>
                <a:lnTo>
                  <a:pt x="4" y="15"/>
                </a:lnTo>
                <a:lnTo>
                  <a:pt x="5" y="15"/>
                </a:lnTo>
                <a:lnTo>
                  <a:pt x="4" y="15"/>
                </a:lnTo>
                <a:lnTo>
                  <a:pt x="3" y="15"/>
                </a:lnTo>
                <a:lnTo>
                  <a:pt x="4" y="15"/>
                </a:lnTo>
                <a:lnTo>
                  <a:pt x="4" y="17"/>
                </a:lnTo>
                <a:lnTo>
                  <a:pt x="3" y="17"/>
                </a:lnTo>
                <a:lnTo>
                  <a:pt x="1" y="15"/>
                </a:lnTo>
                <a:lnTo>
                  <a:pt x="1" y="14"/>
                </a:lnTo>
                <a:lnTo>
                  <a:pt x="0" y="14"/>
                </a:lnTo>
                <a:lnTo>
                  <a:pt x="0" y="13"/>
                </a:lnTo>
                <a:lnTo>
                  <a:pt x="1" y="13"/>
                </a:lnTo>
                <a:lnTo>
                  <a:pt x="1" y="12"/>
                </a:lnTo>
                <a:lnTo>
                  <a:pt x="3" y="12"/>
                </a:lnTo>
                <a:lnTo>
                  <a:pt x="4" y="12"/>
                </a:lnTo>
                <a:lnTo>
                  <a:pt x="5" y="12"/>
                </a:lnTo>
                <a:lnTo>
                  <a:pt x="5" y="10"/>
                </a:lnTo>
                <a:lnTo>
                  <a:pt x="5" y="9"/>
                </a:lnTo>
                <a:lnTo>
                  <a:pt x="6" y="10"/>
                </a:lnTo>
                <a:lnTo>
                  <a:pt x="6" y="9"/>
                </a:lnTo>
                <a:lnTo>
                  <a:pt x="6" y="8"/>
                </a:lnTo>
                <a:lnTo>
                  <a:pt x="5" y="8"/>
                </a:lnTo>
                <a:lnTo>
                  <a:pt x="5" y="6"/>
                </a:lnTo>
                <a:lnTo>
                  <a:pt x="6" y="6"/>
                </a:lnTo>
                <a:lnTo>
                  <a:pt x="6" y="5"/>
                </a:lnTo>
                <a:lnTo>
                  <a:pt x="8" y="5"/>
                </a:lnTo>
                <a:lnTo>
                  <a:pt x="8" y="6"/>
                </a:lnTo>
                <a:lnTo>
                  <a:pt x="9" y="6"/>
                </a:lnTo>
                <a:lnTo>
                  <a:pt x="9" y="8"/>
                </a:lnTo>
                <a:lnTo>
                  <a:pt x="8" y="6"/>
                </a:lnTo>
                <a:lnTo>
                  <a:pt x="8" y="5"/>
                </a:lnTo>
                <a:lnTo>
                  <a:pt x="6" y="5"/>
                </a:lnTo>
                <a:lnTo>
                  <a:pt x="8" y="4"/>
                </a:lnTo>
                <a:lnTo>
                  <a:pt x="8" y="3"/>
                </a:lnTo>
                <a:lnTo>
                  <a:pt x="8" y="1"/>
                </a:lnTo>
                <a:lnTo>
                  <a:pt x="9" y="1"/>
                </a:lnTo>
                <a:lnTo>
                  <a:pt x="9" y="0"/>
                </a:lnTo>
                <a:lnTo>
                  <a:pt x="10" y="0"/>
                </a:lnTo>
                <a:lnTo>
                  <a:pt x="10" y="1"/>
                </a:lnTo>
                <a:lnTo>
                  <a:pt x="11" y="1"/>
                </a:lnTo>
                <a:lnTo>
                  <a:pt x="11" y="3"/>
                </a:lnTo>
                <a:lnTo>
                  <a:pt x="13" y="3"/>
                </a:lnTo>
                <a:lnTo>
                  <a:pt x="13" y="4"/>
                </a:lnTo>
                <a:lnTo>
                  <a:pt x="11" y="4"/>
                </a:lnTo>
                <a:lnTo>
                  <a:pt x="13"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5" name="Freeform 487"/>
          <p:cNvSpPr>
            <a:spLocks/>
          </p:cNvSpPr>
          <p:nvPr/>
        </p:nvSpPr>
        <p:spPr bwMode="auto">
          <a:xfrm>
            <a:off x="3567113" y="3233954"/>
            <a:ext cx="3175" cy="3175"/>
          </a:xfrm>
          <a:custGeom>
            <a:avLst/>
            <a:gdLst>
              <a:gd name="T0" fmla="*/ 2 w 2"/>
              <a:gd name="T1" fmla="*/ 1 h 2"/>
              <a:gd name="T2" fmla="*/ 2 w 2"/>
              <a:gd name="T3" fmla="*/ 2 h 2"/>
              <a:gd name="T4" fmla="*/ 2 w 2"/>
              <a:gd name="T5" fmla="*/ 1 h 2"/>
              <a:gd name="T6" fmla="*/ 0 w 2"/>
              <a:gd name="T7" fmla="*/ 1 h 2"/>
              <a:gd name="T8" fmla="*/ 0 w 2"/>
              <a:gd name="T9" fmla="*/ 0 h 2"/>
              <a:gd name="T10" fmla="*/ 2 w 2"/>
              <a:gd name="T11" fmla="*/ 0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lnTo>
                  <a:pt x="2" y="2"/>
                </a:lnTo>
                <a:lnTo>
                  <a:pt x="2" y="1"/>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6" name="Freeform 488"/>
          <p:cNvSpPr>
            <a:spLocks/>
          </p:cNvSpPr>
          <p:nvPr/>
        </p:nvSpPr>
        <p:spPr bwMode="auto">
          <a:xfrm>
            <a:off x="3654426" y="3229191"/>
            <a:ext cx="7938" cy="4763"/>
          </a:xfrm>
          <a:custGeom>
            <a:avLst/>
            <a:gdLst>
              <a:gd name="T0" fmla="*/ 3 w 5"/>
              <a:gd name="T1" fmla="*/ 0 h 3"/>
              <a:gd name="T2" fmla="*/ 4 w 5"/>
              <a:gd name="T3" fmla="*/ 1 h 3"/>
              <a:gd name="T4" fmla="*/ 5 w 5"/>
              <a:gd name="T5" fmla="*/ 0 h 3"/>
              <a:gd name="T6" fmla="*/ 5 w 5"/>
              <a:gd name="T7" fmla="*/ 1 h 3"/>
              <a:gd name="T8" fmla="*/ 5 w 5"/>
              <a:gd name="T9" fmla="*/ 3 h 3"/>
              <a:gd name="T10" fmla="*/ 4 w 5"/>
              <a:gd name="T11" fmla="*/ 3 h 3"/>
              <a:gd name="T12" fmla="*/ 3 w 5"/>
              <a:gd name="T13" fmla="*/ 3 h 3"/>
              <a:gd name="T14" fmla="*/ 2 w 5"/>
              <a:gd name="T15" fmla="*/ 3 h 3"/>
              <a:gd name="T16" fmla="*/ 2 w 5"/>
              <a:gd name="T17" fmla="*/ 1 h 3"/>
              <a:gd name="T18" fmla="*/ 0 w 5"/>
              <a:gd name="T19" fmla="*/ 1 h 3"/>
              <a:gd name="T20" fmla="*/ 0 w 5"/>
              <a:gd name="T21" fmla="*/ 0 h 3"/>
              <a:gd name="T22" fmla="*/ 2 w 5"/>
              <a:gd name="T23" fmla="*/ 0 h 3"/>
              <a:gd name="T24" fmla="*/ 3 w 5"/>
              <a:gd name="T25" fmla="*/ 0 h 3"/>
              <a:gd name="T26" fmla="*/ 2 w 5"/>
              <a:gd name="T27" fmla="*/ 0 h 3"/>
              <a:gd name="T28" fmla="*/ 3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3" y="0"/>
                </a:moveTo>
                <a:lnTo>
                  <a:pt x="4" y="1"/>
                </a:lnTo>
                <a:lnTo>
                  <a:pt x="5" y="0"/>
                </a:lnTo>
                <a:lnTo>
                  <a:pt x="5" y="1"/>
                </a:lnTo>
                <a:lnTo>
                  <a:pt x="5" y="3"/>
                </a:lnTo>
                <a:lnTo>
                  <a:pt x="4" y="3"/>
                </a:lnTo>
                <a:lnTo>
                  <a:pt x="3" y="3"/>
                </a:lnTo>
                <a:lnTo>
                  <a:pt x="2" y="3"/>
                </a:lnTo>
                <a:lnTo>
                  <a:pt x="2" y="1"/>
                </a:lnTo>
                <a:lnTo>
                  <a:pt x="0" y="1"/>
                </a:lnTo>
                <a:lnTo>
                  <a:pt x="0" y="0"/>
                </a:lnTo>
                <a:lnTo>
                  <a:pt x="2" y="0"/>
                </a:lnTo>
                <a:lnTo>
                  <a:pt x="3"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7" name="Freeform 489"/>
          <p:cNvSpPr>
            <a:spLocks/>
          </p:cNvSpPr>
          <p:nvPr/>
        </p:nvSpPr>
        <p:spPr bwMode="auto">
          <a:xfrm>
            <a:off x="3328988" y="3229191"/>
            <a:ext cx="1588"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8" name="Freeform 490"/>
          <p:cNvSpPr>
            <a:spLocks/>
          </p:cNvSpPr>
          <p:nvPr/>
        </p:nvSpPr>
        <p:spPr bwMode="auto">
          <a:xfrm>
            <a:off x="3432176" y="3226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9" name="Freeform 491"/>
          <p:cNvSpPr>
            <a:spLocks/>
          </p:cNvSpPr>
          <p:nvPr/>
        </p:nvSpPr>
        <p:spPr bwMode="auto">
          <a:xfrm>
            <a:off x="3540126" y="32260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0" name="Freeform 492"/>
          <p:cNvSpPr>
            <a:spLocks/>
          </p:cNvSpPr>
          <p:nvPr/>
        </p:nvSpPr>
        <p:spPr bwMode="auto">
          <a:xfrm>
            <a:off x="3440113" y="3222841"/>
            <a:ext cx="6350" cy="3175"/>
          </a:xfrm>
          <a:custGeom>
            <a:avLst/>
            <a:gdLst>
              <a:gd name="T0" fmla="*/ 4 w 4"/>
              <a:gd name="T1" fmla="*/ 2 h 2"/>
              <a:gd name="T2" fmla="*/ 2 w 4"/>
              <a:gd name="T3" fmla="*/ 2 h 2"/>
              <a:gd name="T4" fmla="*/ 0 w 4"/>
              <a:gd name="T5" fmla="*/ 0 h 2"/>
              <a:gd name="T6" fmla="*/ 2 w 4"/>
              <a:gd name="T7" fmla="*/ 0 h 2"/>
              <a:gd name="T8" fmla="*/ 2 w 4"/>
              <a:gd name="T9" fmla="*/ 2 h 2"/>
              <a:gd name="T10" fmla="*/ 3 w 4"/>
              <a:gd name="T11" fmla="*/ 2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lnTo>
                  <a:pt x="2" y="2"/>
                </a:lnTo>
                <a:lnTo>
                  <a:pt x="0" y="0"/>
                </a:lnTo>
                <a:lnTo>
                  <a:pt x="2" y="0"/>
                </a:lnTo>
                <a:lnTo>
                  <a:pt x="2" y="2"/>
                </a:lnTo>
                <a:lnTo>
                  <a:pt x="3" y="2"/>
                </a:lnTo>
                <a:lnTo>
                  <a:pt x="4"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1" name="Freeform 493"/>
          <p:cNvSpPr>
            <a:spLocks/>
          </p:cNvSpPr>
          <p:nvPr/>
        </p:nvSpPr>
        <p:spPr bwMode="auto">
          <a:xfrm>
            <a:off x="3402013" y="3219666"/>
            <a:ext cx="1588" cy="1588"/>
          </a:xfrm>
          <a:custGeom>
            <a:avLst/>
            <a:gdLst>
              <a:gd name="T0" fmla="*/ 1 w 1"/>
              <a:gd name="T1" fmla="*/ 1 h 1"/>
              <a:gd name="T2" fmla="*/ 0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2" name="Freeform 494"/>
          <p:cNvSpPr>
            <a:spLocks/>
          </p:cNvSpPr>
          <p:nvPr/>
        </p:nvSpPr>
        <p:spPr bwMode="auto">
          <a:xfrm>
            <a:off x="3403601" y="3219666"/>
            <a:ext cx="4763" cy="0"/>
          </a:xfrm>
          <a:custGeom>
            <a:avLst/>
            <a:gdLst>
              <a:gd name="T0" fmla="*/ 2 w 3"/>
              <a:gd name="T1" fmla="*/ 0 w 3"/>
              <a:gd name="T2" fmla="*/ 2 w 3"/>
              <a:gd name="T3" fmla="*/ 3 w 3"/>
              <a:gd name="T4" fmla="*/ 2 w 3"/>
            </a:gdLst>
            <a:ahLst/>
            <a:cxnLst>
              <a:cxn ang="0">
                <a:pos x="T0" y="0"/>
              </a:cxn>
              <a:cxn ang="0">
                <a:pos x="T1" y="0"/>
              </a:cxn>
              <a:cxn ang="0">
                <a:pos x="T2" y="0"/>
              </a:cxn>
              <a:cxn ang="0">
                <a:pos x="T3" y="0"/>
              </a:cxn>
              <a:cxn ang="0">
                <a:pos x="T4" y="0"/>
              </a:cxn>
            </a:cxnLst>
            <a:rect l="0" t="0" r="r" b="b"/>
            <a:pathLst>
              <a:path w="3">
                <a:moveTo>
                  <a:pt x="2" y="0"/>
                </a:moveTo>
                <a:lnTo>
                  <a:pt x="0" y="0"/>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3" name="Freeform 495"/>
          <p:cNvSpPr>
            <a:spLocks/>
          </p:cNvSpPr>
          <p:nvPr/>
        </p:nvSpPr>
        <p:spPr bwMode="auto">
          <a:xfrm>
            <a:off x="3402013" y="32196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4" name="Freeform 496"/>
          <p:cNvSpPr>
            <a:spLocks/>
          </p:cNvSpPr>
          <p:nvPr/>
        </p:nvSpPr>
        <p:spPr bwMode="auto">
          <a:xfrm>
            <a:off x="3408363" y="3218079"/>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5" name="Freeform 497"/>
          <p:cNvSpPr>
            <a:spLocks/>
          </p:cNvSpPr>
          <p:nvPr/>
        </p:nvSpPr>
        <p:spPr bwMode="auto">
          <a:xfrm>
            <a:off x="3398838" y="3218079"/>
            <a:ext cx="1588" cy="1588"/>
          </a:xfrm>
          <a:custGeom>
            <a:avLst/>
            <a:gdLst>
              <a:gd name="T0" fmla="*/ 1 w 1"/>
              <a:gd name="T1" fmla="*/ 1 h 1"/>
              <a:gd name="T2" fmla="*/ 0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0"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6" name="Freeform 498"/>
          <p:cNvSpPr>
            <a:spLocks/>
          </p:cNvSpPr>
          <p:nvPr/>
        </p:nvSpPr>
        <p:spPr bwMode="auto">
          <a:xfrm>
            <a:off x="3300413" y="3214904"/>
            <a:ext cx="4763" cy="4763"/>
          </a:xfrm>
          <a:custGeom>
            <a:avLst/>
            <a:gdLst>
              <a:gd name="T0" fmla="*/ 3 w 3"/>
              <a:gd name="T1" fmla="*/ 2 h 3"/>
              <a:gd name="T2" fmla="*/ 2 w 3"/>
              <a:gd name="T3" fmla="*/ 2 h 3"/>
              <a:gd name="T4" fmla="*/ 2 w 3"/>
              <a:gd name="T5" fmla="*/ 3 h 3"/>
              <a:gd name="T6" fmla="*/ 2 w 3"/>
              <a:gd name="T7" fmla="*/ 2 h 3"/>
              <a:gd name="T8" fmla="*/ 2 w 3"/>
              <a:gd name="T9" fmla="*/ 3 h 3"/>
              <a:gd name="T10" fmla="*/ 0 w 3"/>
              <a:gd name="T11" fmla="*/ 3 h 3"/>
              <a:gd name="T12" fmla="*/ 2 w 3"/>
              <a:gd name="T13" fmla="*/ 3 h 3"/>
              <a:gd name="T14" fmla="*/ 2 w 3"/>
              <a:gd name="T15" fmla="*/ 2 h 3"/>
              <a:gd name="T16" fmla="*/ 2 w 3"/>
              <a:gd name="T17" fmla="*/ 0 h 3"/>
              <a:gd name="T18" fmla="*/ 2 w 3"/>
              <a:gd name="T19" fmla="*/ 2 h 3"/>
              <a:gd name="T20" fmla="*/ 3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2"/>
                </a:moveTo>
                <a:lnTo>
                  <a:pt x="2" y="2"/>
                </a:lnTo>
                <a:lnTo>
                  <a:pt x="2" y="3"/>
                </a:lnTo>
                <a:lnTo>
                  <a:pt x="2" y="2"/>
                </a:lnTo>
                <a:lnTo>
                  <a:pt x="2" y="3"/>
                </a:lnTo>
                <a:lnTo>
                  <a:pt x="0" y="3"/>
                </a:lnTo>
                <a:lnTo>
                  <a:pt x="2" y="3"/>
                </a:lnTo>
                <a:lnTo>
                  <a:pt x="2" y="2"/>
                </a:lnTo>
                <a:lnTo>
                  <a:pt x="2" y="0"/>
                </a:lnTo>
                <a:lnTo>
                  <a:pt x="2" y="2"/>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7" name="Freeform 499"/>
          <p:cNvSpPr>
            <a:spLocks/>
          </p:cNvSpPr>
          <p:nvPr/>
        </p:nvSpPr>
        <p:spPr bwMode="auto">
          <a:xfrm>
            <a:off x="3540126" y="3214904"/>
            <a:ext cx="4763" cy="6350"/>
          </a:xfrm>
          <a:custGeom>
            <a:avLst/>
            <a:gdLst>
              <a:gd name="T0" fmla="*/ 1 w 3"/>
              <a:gd name="T1" fmla="*/ 0 h 4"/>
              <a:gd name="T2" fmla="*/ 2 w 3"/>
              <a:gd name="T3" fmla="*/ 0 h 4"/>
              <a:gd name="T4" fmla="*/ 2 w 3"/>
              <a:gd name="T5" fmla="*/ 2 h 4"/>
              <a:gd name="T6" fmla="*/ 3 w 3"/>
              <a:gd name="T7" fmla="*/ 2 h 4"/>
              <a:gd name="T8" fmla="*/ 3 w 3"/>
              <a:gd name="T9" fmla="*/ 3 h 4"/>
              <a:gd name="T10" fmla="*/ 2 w 3"/>
              <a:gd name="T11" fmla="*/ 3 h 4"/>
              <a:gd name="T12" fmla="*/ 2 w 3"/>
              <a:gd name="T13" fmla="*/ 2 h 4"/>
              <a:gd name="T14" fmla="*/ 2 w 3"/>
              <a:gd name="T15" fmla="*/ 3 h 4"/>
              <a:gd name="T16" fmla="*/ 2 w 3"/>
              <a:gd name="T17" fmla="*/ 4 h 4"/>
              <a:gd name="T18" fmla="*/ 3 w 3"/>
              <a:gd name="T19" fmla="*/ 4 h 4"/>
              <a:gd name="T20" fmla="*/ 2 w 3"/>
              <a:gd name="T21" fmla="*/ 4 h 4"/>
              <a:gd name="T22" fmla="*/ 1 w 3"/>
              <a:gd name="T23" fmla="*/ 3 h 4"/>
              <a:gd name="T24" fmla="*/ 1 w 3"/>
              <a:gd name="T25" fmla="*/ 2 h 4"/>
              <a:gd name="T26" fmla="*/ 1 w 3"/>
              <a:gd name="T27" fmla="*/ 0 h 4"/>
              <a:gd name="T28" fmla="*/ 0 w 3"/>
              <a:gd name="T29" fmla="*/ 0 h 4"/>
              <a:gd name="T30" fmla="*/ 1 w 3"/>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4">
                <a:moveTo>
                  <a:pt x="1" y="0"/>
                </a:moveTo>
                <a:lnTo>
                  <a:pt x="2" y="0"/>
                </a:lnTo>
                <a:lnTo>
                  <a:pt x="2" y="2"/>
                </a:lnTo>
                <a:lnTo>
                  <a:pt x="3" y="2"/>
                </a:lnTo>
                <a:lnTo>
                  <a:pt x="3" y="3"/>
                </a:lnTo>
                <a:lnTo>
                  <a:pt x="2" y="3"/>
                </a:lnTo>
                <a:lnTo>
                  <a:pt x="2" y="2"/>
                </a:lnTo>
                <a:lnTo>
                  <a:pt x="2" y="3"/>
                </a:lnTo>
                <a:lnTo>
                  <a:pt x="2" y="4"/>
                </a:lnTo>
                <a:lnTo>
                  <a:pt x="3" y="4"/>
                </a:lnTo>
                <a:lnTo>
                  <a:pt x="2" y="4"/>
                </a:lnTo>
                <a:lnTo>
                  <a:pt x="1" y="3"/>
                </a:ln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8" name="Freeform 500"/>
          <p:cNvSpPr>
            <a:spLocks/>
          </p:cNvSpPr>
          <p:nvPr/>
        </p:nvSpPr>
        <p:spPr bwMode="auto">
          <a:xfrm>
            <a:off x="3786188" y="3205379"/>
            <a:ext cx="7938" cy="6350"/>
          </a:xfrm>
          <a:custGeom>
            <a:avLst/>
            <a:gdLst>
              <a:gd name="T0" fmla="*/ 3 w 5"/>
              <a:gd name="T1" fmla="*/ 0 h 4"/>
              <a:gd name="T2" fmla="*/ 4 w 5"/>
              <a:gd name="T3" fmla="*/ 1 h 4"/>
              <a:gd name="T4" fmla="*/ 5 w 5"/>
              <a:gd name="T5" fmla="*/ 1 h 4"/>
              <a:gd name="T6" fmla="*/ 5 w 5"/>
              <a:gd name="T7" fmla="*/ 2 h 4"/>
              <a:gd name="T8" fmla="*/ 4 w 5"/>
              <a:gd name="T9" fmla="*/ 2 h 4"/>
              <a:gd name="T10" fmla="*/ 3 w 5"/>
              <a:gd name="T11" fmla="*/ 4 h 4"/>
              <a:gd name="T12" fmla="*/ 1 w 5"/>
              <a:gd name="T13" fmla="*/ 4 h 4"/>
              <a:gd name="T14" fmla="*/ 0 w 5"/>
              <a:gd name="T15" fmla="*/ 4 h 4"/>
              <a:gd name="T16" fmla="*/ 0 w 5"/>
              <a:gd name="T17" fmla="*/ 2 h 4"/>
              <a:gd name="T18" fmla="*/ 1 w 5"/>
              <a:gd name="T19" fmla="*/ 2 h 4"/>
              <a:gd name="T20" fmla="*/ 0 w 5"/>
              <a:gd name="T21" fmla="*/ 2 h 4"/>
              <a:gd name="T22" fmla="*/ 1 w 5"/>
              <a:gd name="T23" fmla="*/ 2 h 4"/>
              <a:gd name="T24" fmla="*/ 1 w 5"/>
              <a:gd name="T25" fmla="*/ 1 h 4"/>
              <a:gd name="T26" fmla="*/ 1 w 5"/>
              <a:gd name="T27" fmla="*/ 0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lnTo>
                  <a:pt x="4" y="1"/>
                </a:lnTo>
                <a:lnTo>
                  <a:pt x="5" y="1"/>
                </a:lnTo>
                <a:lnTo>
                  <a:pt x="5" y="2"/>
                </a:lnTo>
                <a:lnTo>
                  <a:pt x="4" y="2"/>
                </a:lnTo>
                <a:lnTo>
                  <a:pt x="3" y="4"/>
                </a:lnTo>
                <a:lnTo>
                  <a:pt x="1" y="4"/>
                </a:lnTo>
                <a:lnTo>
                  <a:pt x="0" y="4"/>
                </a:lnTo>
                <a:lnTo>
                  <a:pt x="0" y="2"/>
                </a:lnTo>
                <a:lnTo>
                  <a:pt x="1" y="2"/>
                </a:lnTo>
                <a:lnTo>
                  <a:pt x="0" y="2"/>
                </a:lnTo>
                <a:lnTo>
                  <a:pt x="1" y="2"/>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9" name="Freeform 501"/>
          <p:cNvSpPr>
            <a:spLocks/>
          </p:cNvSpPr>
          <p:nvPr/>
        </p:nvSpPr>
        <p:spPr bwMode="auto">
          <a:xfrm>
            <a:off x="3776663" y="3191091"/>
            <a:ext cx="4763" cy="7938"/>
          </a:xfrm>
          <a:custGeom>
            <a:avLst/>
            <a:gdLst>
              <a:gd name="T0" fmla="*/ 1 w 3"/>
              <a:gd name="T1" fmla="*/ 3 h 5"/>
              <a:gd name="T2" fmla="*/ 2 w 3"/>
              <a:gd name="T3" fmla="*/ 3 h 5"/>
              <a:gd name="T4" fmla="*/ 2 w 3"/>
              <a:gd name="T5" fmla="*/ 1 h 5"/>
              <a:gd name="T6" fmla="*/ 2 w 3"/>
              <a:gd name="T7" fmla="*/ 3 h 5"/>
              <a:gd name="T8" fmla="*/ 3 w 3"/>
              <a:gd name="T9" fmla="*/ 3 h 5"/>
              <a:gd name="T10" fmla="*/ 2 w 3"/>
              <a:gd name="T11" fmla="*/ 3 h 5"/>
              <a:gd name="T12" fmla="*/ 2 w 3"/>
              <a:gd name="T13" fmla="*/ 4 h 5"/>
              <a:gd name="T14" fmla="*/ 2 w 3"/>
              <a:gd name="T15" fmla="*/ 5 h 5"/>
              <a:gd name="T16" fmla="*/ 1 w 3"/>
              <a:gd name="T17" fmla="*/ 5 h 5"/>
              <a:gd name="T18" fmla="*/ 2 w 3"/>
              <a:gd name="T19" fmla="*/ 5 h 5"/>
              <a:gd name="T20" fmla="*/ 1 w 3"/>
              <a:gd name="T21" fmla="*/ 5 h 5"/>
              <a:gd name="T22" fmla="*/ 1 w 3"/>
              <a:gd name="T23" fmla="*/ 4 h 5"/>
              <a:gd name="T24" fmla="*/ 1 w 3"/>
              <a:gd name="T25" fmla="*/ 3 h 5"/>
              <a:gd name="T26" fmla="*/ 0 w 3"/>
              <a:gd name="T27" fmla="*/ 3 h 5"/>
              <a:gd name="T28" fmla="*/ 0 w 3"/>
              <a:gd name="T29" fmla="*/ 1 h 5"/>
              <a:gd name="T30" fmla="*/ 1 w 3"/>
              <a:gd name="T31" fmla="*/ 0 h 5"/>
              <a:gd name="T32" fmla="*/ 1 w 3"/>
              <a:gd name="T33" fmla="*/ 1 h 5"/>
              <a:gd name="T34" fmla="*/ 1 w 3"/>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5">
                <a:moveTo>
                  <a:pt x="1" y="3"/>
                </a:moveTo>
                <a:lnTo>
                  <a:pt x="2" y="3"/>
                </a:lnTo>
                <a:lnTo>
                  <a:pt x="2" y="1"/>
                </a:lnTo>
                <a:lnTo>
                  <a:pt x="2" y="3"/>
                </a:lnTo>
                <a:lnTo>
                  <a:pt x="3" y="3"/>
                </a:lnTo>
                <a:lnTo>
                  <a:pt x="2" y="3"/>
                </a:lnTo>
                <a:lnTo>
                  <a:pt x="2" y="4"/>
                </a:lnTo>
                <a:lnTo>
                  <a:pt x="2" y="5"/>
                </a:lnTo>
                <a:lnTo>
                  <a:pt x="1" y="5"/>
                </a:lnTo>
                <a:lnTo>
                  <a:pt x="2" y="5"/>
                </a:lnTo>
                <a:lnTo>
                  <a:pt x="1" y="5"/>
                </a:lnTo>
                <a:lnTo>
                  <a:pt x="1" y="4"/>
                </a:lnTo>
                <a:lnTo>
                  <a:pt x="1" y="3"/>
                </a:lnTo>
                <a:lnTo>
                  <a:pt x="0" y="3"/>
                </a:lnTo>
                <a:lnTo>
                  <a:pt x="0" y="1"/>
                </a:lnTo>
                <a:lnTo>
                  <a:pt x="1"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0" name="Freeform 502"/>
          <p:cNvSpPr>
            <a:spLocks/>
          </p:cNvSpPr>
          <p:nvPr/>
        </p:nvSpPr>
        <p:spPr bwMode="auto">
          <a:xfrm>
            <a:off x="3779838" y="3189504"/>
            <a:ext cx="1588" cy="3175"/>
          </a:xfrm>
          <a:custGeom>
            <a:avLst/>
            <a:gdLst>
              <a:gd name="T0" fmla="*/ 1 w 1"/>
              <a:gd name="T1" fmla="*/ 2 h 2"/>
              <a:gd name="T2" fmla="*/ 0 w 1"/>
              <a:gd name="T3" fmla="*/ 2 h 2"/>
              <a:gd name="T4" fmla="*/ 0 w 1"/>
              <a:gd name="T5" fmla="*/ 1 h 2"/>
              <a:gd name="T6" fmla="*/ 0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1"/>
                </a:lnTo>
                <a:lnTo>
                  <a:pt x="0" y="0"/>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1" name="Freeform 503"/>
          <p:cNvSpPr>
            <a:spLocks/>
          </p:cNvSpPr>
          <p:nvPr/>
        </p:nvSpPr>
        <p:spPr bwMode="auto">
          <a:xfrm>
            <a:off x="3586163" y="3184741"/>
            <a:ext cx="1588" cy="1588"/>
          </a:xfrm>
          <a:custGeom>
            <a:avLst/>
            <a:gdLst>
              <a:gd name="T0" fmla="*/ 1 w 1"/>
              <a:gd name="T1" fmla="*/ 0 h 1"/>
              <a:gd name="T2" fmla="*/ 1 w 1"/>
              <a:gd name="T3" fmla="*/ 1 h 1"/>
              <a:gd name="T4" fmla="*/ 0 w 1"/>
              <a:gd name="T5" fmla="*/ 1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2" name="Freeform 504"/>
          <p:cNvSpPr>
            <a:spLocks/>
          </p:cNvSpPr>
          <p:nvPr/>
        </p:nvSpPr>
        <p:spPr bwMode="auto">
          <a:xfrm>
            <a:off x="3192463" y="3240304"/>
            <a:ext cx="571500" cy="452438"/>
          </a:xfrm>
          <a:custGeom>
            <a:avLst/>
            <a:gdLst>
              <a:gd name="T0" fmla="*/ 349 w 360"/>
              <a:gd name="T1" fmla="*/ 267 h 285"/>
              <a:gd name="T2" fmla="*/ 345 w 360"/>
              <a:gd name="T3" fmla="*/ 268 h 285"/>
              <a:gd name="T4" fmla="*/ 335 w 360"/>
              <a:gd name="T5" fmla="*/ 275 h 285"/>
              <a:gd name="T6" fmla="*/ 329 w 360"/>
              <a:gd name="T7" fmla="*/ 280 h 285"/>
              <a:gd name="T8" fmla="*/ 318 w 360"/>
              <a:gd name="T9" fmla="*/ 284 h 285"/>
              <a:gd name="T10" fmla="*/ 321 w 360"/>
              <a:gd name="T11" fmla="*/ 276 h 285"/>
              <a:gd name="T12" fmla="*/ 323 w 360"/>
              <a:gd name="T13" fmla="*/ 261 h 285"/>
              <a:gd name="T14" fmla="*/ 332 w 360"/>
              <a:gd name="T15" fmla="*/ 266 h 285"/>
              <a:gd name="T16" fmla="*/ 332 w 360"/>
              <a:gd name="T17" fmla="*/ 259 h 285"/>
              <a:gd name="T18" fmla="*/ 323 w 360"/>
              <a:gd name="T19" fmla="*/ 254 h 285"/>
              <a:gd name="T20" fmla="*/ 318 w 360"/>
              <a:gd name="T21" fmla="*/ 252 h 285"/>
              <a:gd name="T22" fmla="*/ 308 w 360"/>
              <a:gd name="T23" fmla="*/ 249 h 285"/>
              <a:gd name="T24" fmla="*/ 303 w 360"/>
              <a:gd name="T25" fmla="*/ 239 h 285"/>
              <a:gd name="T26" fmla="*/ 291 w 360"/>
              <a:gd name="T27" fmla="*/ 231 h 285"/>
              <a:gd name="T28" fmla="*/ 286 w 360"/>
              <a:gd name="T29" fmla="*/ 231 h 285"/>
              <a:gd name="T30" fmla="*/ 279 w 360"/>
              <a:gd name="T31" fmla="*/ 238 h 285"/>
              <a:gd name="T32" fmla="*/ 265 w 360"/>
              <a:gd name="T33" fmla="*/ 235 h 285"/>
              <a:gd name="T34" fmla="*/ 252 w 360"/>
              <a:gd name="T35" fmla="*/ 230 h 285"/>
              <a:gd name="T36" fmla="*/ 238 w 360"/>
              <a:gd name="T37" fmla="*/ 230 h 285"/>
              <a:gd name="T38" fmla="*/ 216 w 360"/>
              <a:gd name="T39" fmla="*/ 230 h 285"/>
              <a:gd name="T40" fmla="*/ 194 w 360"/>
              <a:gd name="T41" fmla="*/ 230 h 285"/>
              <a:gd name="T42" fmla="*/ 173 w 360"/>
              <a:gd name="T43" fmla="*/ 230 h 285"/>
              <a:gd name="T44" fmla="*/ 151 w 360"/>
              <a:gd name="T45" fmla="*/ 230 h 285"/>
              <a:gd name="T46" fmla="*/ 130 w 360"/>
              <a:gd name="T47" fmla="*/ 230 h 285"/>
              <a:gd name="T48" fmla="*/ 108 w 360"/>
              <a:gd name="T49" fmla="*/ 230 h 285"/>
              <a:gd name="T50" fmla="*/ 99 w 360"/>
              <a:gd name="T51" fmla="*/ 228 h 285"/>
              <a:gd name="T52" fmla="*/ 95 w 360"/>
              <a:gd name="T53" fmla="*/ 224 h 285"/>
              <a:gd name="T54" fmla="*/ 89 w 360"/>
              <a:gd name="T55" fmla="*/ 222 h 285"/>
              <a:gd name="T56" fmla="*/ 87 w 360"/>
              <a:gd name="T57" fmla="*/ 217 h 285"/>
              <a:gd name="T58" fmla="*/ 85 w 360"/>
              <a:gd name="T59" fmla="*/ 216 h 285"/>
              <a:gd name="T60" fmla="*/ 81 w 360"/>
              <a:gd name="T61" fmla="*/ 216 h 285"/>
              <a:gd name="T62" fmla="*/ 80 w 360"/>
              <a:gd name="T63" fmla="*/ 215 h 285"/>
              <a:gd name="T64" fmla="*/ 75 w 360"/>
              <a:gd name="T65" fmla="*/ 214 h 285"/>
              <a:gd name="T66" fmla="*/ 76 w 360"/>
              <a:gd name="T67" fmla="*/ 207 h 285"/>
              <a:gd name="T68" fmla="*/ 72 w 360"/>
              <a:gd name="T69" fmla="*/ 208 h 285"/>
              <a:gd name="T70" fmla="*/ 77 w 360"/>
              <a:gd name="T71" fmla="*/ 202 h 285"/>
              <a:gd name="T72" fmla="*/ 76 w 360"/>
              <a:gd name="T73" fmla="*/ 196 h 285"/>
              <a:gd name="T74" fmla="*/ 71 w 360"/>
              <a:gd name="T75" fmla="*/ 200 h 285"/>
              <a:gd name="T76" fmla="*/ 67 w 360"/>
              <a:gd name="T77" fmla="*/ 193 h 285"/>
              <a:gd name="T78" fmla="*/ 67 w 360"/>
              <a:gd name="T79" fmla="*/ 191 h 285"/>
              <a:gd name="T80" fmla="*/ 66 w 360"/>
              <a:gd name="T81" fmla="*/ 188 h 285"/>
              <a:gd name="T82" fmla="*/ 61 w 360"/>
              <a:gd name="T83" fmla="*/ 184 h 285"/>
              <a:gd name="T84" fmla="*/ 57 w 360"/>
              <a:gd name="T85" fmla="*/ 183 h 285"/>
              <a:gd name="T86" fmla="*/ 59 w 360"/>
              <a:gd name="T87" fmla="*/ 177 h 285"/>
              <a:gd name="T88" fmla="*/ 61 w 360"/>
              <a:gd name="T89" fmla="*/ 170 h 285"/>
              <a:gd name="T90" fmla="*/ 59 w 360"/>
              <a:gd name="T91" fmla="*/ 166 h 285"/>
              <a:gd name="T92" fmla="*/ 48 w 360"/>
              <a:gd name="T93" fmla="*/ 156 h 285"/>
              <a:gd name="T94" fmla="*/ 37 w 360"/>
              <a:gd name="T95" fmla="*/ 138 h 285"/>
              <a:gd name="T96" fmla="*/ 26 w 360"/>
              <a:gd name="T97" fmla="*/ 130 h 285"/>
              <a:gd name="T98" fmla="*/ 15 w 360"/>
              <a:gd name="T99" fmla="*/ 131 h 285"/>
              <a:gd name="T100" fmla="*/ 6 w 360"/>
              <a:gd name="T101" fmla="*/ 124 h 285"/>
              <a:gd name="T102" fmla="*/ 0 w 360"/>
              <a:gd name="T103" fmla="*/ 104 h 285"/>
              <a:gd name="T104" fmla="*/ 0 w 360"/>
              <a:gd name="T105" fmla="*/ 75 h 285"/>
              <a:gd name="T106" fmla="*/ 0 w 360"/>
              <a:gd name="T107" fmla="*/ 42 h 285"/>
              <a:gd name="T108" fmla="*/ 0 w 360"/>
              <a:gd name="T109" fmla="*/ 6 h 285"/>
              <a:gd name="T110" fmla="*/ 14 w 360"/>
              <a:gd name="T111" fmla="*/ 6 h 285"/>
              <a:gd name="T112" fmla="*/ 28 w 360"/>
              <a:gd name="T113" fmla="*/ 12 h 285"/>
              <a:gd name="T114" fmla="*/ 29 w 360"/>
              <a:gd name="T115" fmla="*/ 11 h 285"/>
              <a:gd name="T116" fmla="*/ 30 w 360"/>
              <a:gd name="T117" fmla="*/ 7 h 285"/>
              <a:gd name="T118" fmla="*/ 37 w 360"/>
              <a:gd name="T119" fmla="*/ 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0" h="285">
                <a:moveTo>
                  <a:pt x="360" y="262"/>
                </a:moveTo>
                <a:lnTo>
                  <a:pt x="359" y="262"/>
                </a:lnTo>
                <a:lnTo>
                  <a:pt x="357" y="263"/>
                </a:lnTo>
                <a:lnTo>
                  <a:pt x="356" y="263"/>
                </a:lnTo>
                <a:lnTo>
                  <a:pt x="356" y="265"/>
                </a:lnTo>
                <a:lnTo>
                  <a:pt x="355" y="265"/>
                </a:lnTo>
                <a:lnTo>
                  <a:pt x="355" y="266"/>
                </a:lnTo>
                <a:lnTo>
                  <a:pt x="354" y="266"/>
                </a:lnTo>
                <a:lnTo>
                  <a:pt x="354" y="267"/>
                </a:lnTo>
                <a:lnTo>
                  <a:pt x="352" y="267"/>
                </a:lnTo>
                <a:lnTo>
                  <a:pt x="351" y="267"/>
                </a:lnTo>
                <a:lnTo>
                  <a:pt x="350" y="267"/>
                </a:lnTo>
                <a:lnTo>
                  <a:pt x="350" y="268"/>
                </a:lnTo>
                <a:lnTo>
                  <a:pt x="349" y="268"/>
                </a:lnTo>
                <a:lnTo>
                  <a:pt x="347" y="268"/>
                </a:lnTo>
                <a:lnTo>
                  <a:pt x="349" y="268"/>
                </a:lnTo>
                <a:lnTo>
                  <a:pt x="349" y="267"/>
                </a:lnTo>
                <a:lnTo>
                  <a:pt x="347" y="268"/>
                </a:lnTo>
                <a:lnTo>
                  <a:pt x="346" y="268"/>
                </a:lnTo>
                <a:lnTo>
                  <a:pt x="345" y="268"/>
                </a:lnTo>
                <a:lnTo>
                  <a:pt x="346" y="268"/>
                </a:lnTo>
                <a:lnTo>
                  <a:pt x="347" y="268"/>
                </a:lnTo>
                <a:lnTo>
                  <a:pt x="346" y="268"/>
                </a:lnTo>
                <a:lnTo>
                  <a:pt x="347" y="268"/>
                </a:lnTo>
                <a:lnTo>
                  <a:pt x="349" y="268"/>
                </a:lnTo>
                <a:lnTo>
                  <a:pt x="349" y="270"/>
                </a:lnTo>
                <a:lnTo>
                  <a:pt x="347" y="270"/>
                </a:lnTo>
                <a:lnTo>
                  <a:pt x="347" y="271"/>
                </a:lnTo>
                <a:lnTo>
                  <a:pt x="347" y="270"/>
                </a:lnTo>
                <a:lnTo>
                  <a:pt x="346" y="270"/>
                </a:lnTo>
                <a:lnTo>
                  <a:pt x="347" y="270"/>
                </a:lnTo>
                <a:lnTo>
                  <a:pt x="346" y="270"/>
                </a:lnTo>
                <a:lnTo>
                  <a:pt x="345" y="270"/>
                </a:lnTo>
                <a:lnTo>
                  <a:pt x="345" y="268"/>
                </a:lnTo>
                <a:lnTo>
                  <a:pt x="345" y="270"/>
                </a:lnTo>
                <a:lnTo>
                  <a:pt x="345" y="268"/>
                </a:lnTo>
                <a:lnTo>
                  <a:pt x="345" y="270"/>
                </a:lnTo>
                <a:lnTo>
                  <a:pt x="343" y="270"/>
                </a:lnTo>
                <a:lnTo>
                  <a:pt x="342" y="270"/>
                </a:lnTo>
                <a:lnTo>
                  <a:pt x="341" y="270"/>
                </a:lnTo>
                <a:lnTo>
                  <a:pt x="340" y="270"/>
                </a:lnTo>
                <a:lnTo>
                  <a:pt x="338" y="270"/>
                </a:lnTo>
                <a:lnTo>
                  <a:pt x="338" y="271"/>
                </a:lnTo>
                <a:lnTo>
                  <a:pt x="337" y="271"/>
                </a:lnTo>
                <a:lnTo>
                  <a:pt x="336" y="271"/>
                </a:lnTo>
                <a:lnTo>
                  <a:pt x="336" y="272"/>
                </a:lnTo>
                <a:lnTo>
                  <a:pt x="335" y="272"/>
                </a:lnTo>
                <a:lnTo>
                  <a:pt x="335" y="273"/>
                </a:lnTo>
                <a:lnTo>
                  <a:pt x="333" y="273"/>
                </a:lnTo>
                <a:lnTo>
                  <a:pt x="333" y="275"/>
                </a:lnTo>
                <a:lnTo>
                  <a:pt x="335" y="275"/>
                </a:lnTo>
                <a:lnTo>
                  <a:pt x="336" y="275"/>
                </a:lnTo>
                <a:lnTo>
                  <a:pt x="336" y="276"/>
                </a:lnTo>
                <a:lnTo>
                  <a:pt x="336" y="275"/>
                </a:lnTo>
                <a:lnTo>
                  <a:pt x="337" y="275"/>
                </a:lnTo>
                <a:lnTo>
                  <a:pt x="337" y="276"/>
                </a:lnTo>
                <a:lnTo>
                  <a:pt x="337" y="277"/>
                </a:lnTo>
                <a:lnTo>
                  <a:pt x="338" y="277"/>
                </a:lnTo>
                <a:lnTo>
                  <a:pt x="337" y="277"/>
                </a:lnTo>
                <a:lnTo>
                  <a:pt x="336" y="277"/>
                </a:lnTo>
                <a:lnTo>
                  <a:pt x="335" y="277"/>
                </a:lnTo>
                <a:lnTo>
                  <a:pt x="333" y="279"/>
                </a:lnTo>
                <a:lnTo>
                  <a:pt x="333" y="277"/>
                </a:lnTo>
                <a:lnTo>
                  <a:pt x="333" y="279"/>
                </a:lnTo>
                <a:lnTo>
                  <a:pt x="332" y="279"/>
                </a:lnTo>
                <a:lnTo>
                  <a:pt x="331" y="279"/>
                </a:lnTo>
                <a:lnTo>
                  <a:pt x="329" y="279"/>
                </a:lnTo>
                <a:lnTo>
                  <a:pt x="329" y="280"/>
                </a:lnTo>
                <a:lnTo>
                  <a:pt x="329" y="279"/>
                </a:lnTo>
                <a:lnTo>
                  <a:pt x="329" y="280"/>
                </a:lnTo>
                <a:lnTo>
                  <a:pt x="331" y="280"/>
                </a:lnTo>
                <a:lnTo>
                  <a:pt x="332" y="280"/>
                </a:lnTo>
                <a:lnTo>
                  <a:pt x="331" y="280"/>
                </a:lnTo>
                <a:lnTo>
                  <a:pt x="329" y="280"/>
                </a:lnTo>
                <a:lnTo>
                  <a:pt x="328" y="280"/>
                </a:lnTo>
                <a:lnTo>
                  <a:pt x="327" y="280"/>
                </a:lnTo>
                <a:lnTo>
                  <a:pt x="326" y="280"/>
                </a:lnTo>
                <a:lnTo>
                  <a:pt x="324" y="280"/>
                </a:lnTo>
                <a:lnTo>
                  <a:pt x="323" y="280"/>
                </a:lnTo>
                <a:lnTo>
                  <a:pt x="323" y="281"/>
                </a:lnTo>
                <a:lnTo>
                  <a:pt x="322" y="281"/>
                </a:lnTo>
                <a:lnTo>
                  <a:pt x="322" y="282"/>
                </a:lnTo>
                <a:lnTo>
                  <a:pt x="321" y="282"/>
                </a:lnTo>
                <a:lnTo>
                  <a:pt x="319" y="284"/>
                </a:lnTo>
                <a:lnTo>
                  <a:pt x="318" y="284"/>
                </a:lnTo>
                <a:lnTo>
                  <a:pt x="318" y="285"/>
                </a:lnTo>
                <a:lnTo>
                  <a:pt x="318" y="284"/>
                </a:lnTo>
                <a:lnTo>
                  <a:pt x="317" y="284"/>
                </a:lnTo>
                <a:lnTo>
                  <a:pt x="315" y="284"/>
                </a:lnTo>
                <a:lnTo>
                  <a:pt x="315" y="282"/>
                </a:lnTo>
                <a:lnTo>
                  <a:pt x="315" y="281"/>
                </a:lnTo>
                <a:lnTo>
                  <a:pt x="317" y="282"/>
                </a:lnTo>
                <a:lnTo>
                  <a:pt x="318" y="282"/>
                </a:lnTo>
                <a:lnTo>
                  <a:pt x="318" y="281"/>
                </a:lnTo>
                <a:lnTo>
                  <a:pt x="319" y="281"/>
                </a:lnTo>
                <a:lnTo>
                  <a:pt x="318" y="281"/>
                </a:lnTo>
                <a:lnTo>
                  <a:pt x="318" y="280"/>
                </a:lnTo>
                <a:lnTo>
                  <a:pt x="318" y="279"/>
                </a:lnTo>
                <a:lnTo>
                  <a:pt x="318" y="277"/>
                </a:lnTo>
                <a:lnTo>
                  <a:pt x="319" y="277"/>
                </a:lnTo>
                <a:lnTo>
                  <a:pt x="319" y="276"/>
                </a:lnTo>
                <a:lnTo>
                  <a:pt x="321" y="276"/>
                </a:lnTo>
                <a:lnTo>
                  <a:pt x="321" y="275"/>
                </a:lnTo>
                <a:lnTo>
                  <a:pt x="322" y="275"/>
                </a:lnTo>
                <a:lnTo>
                  <a:pt x="323" y="273"/>
                </a:lnTo>
                <a:lnTo>
                  <a:pt x="323" y="272"/>
                </a:lnTo>
                <a:lnTo>
                  <a:pt x="323" y="271"/>
                </a:lnTo>
                <a:lnTo>
                  <a:pt x="323" y="270"/>
                </a:lnTo>
                <a:lnTo>
                  <a:pt x="322" y="268"/>
                </a:lnTo>
                <a:lnTo>
                  <a:pt x="323" y="268"/>
                </a:lnTo>
                <a:lnTo>
                  <a:pt x="323" y="267"/>
                </a:lnTo>
                <a:lnTo>
                  <a:pt x="324" y="266"/>
                </a:lnTo>
                <a:lnTo>
                  <a:pt x="324" y="265"/>
                </a:lnTo>
                <a:lnTo>
                  <a:pt x="326" y="265"/>
                </a:lnTo>
                <a:lnTo>
                  <a:pt x="324" y="265"/>
                </a:lnTo>
                <a:lnTo>
                  <a:pt x="324" y="263"/>
                </a:lnTo>
                <a:lnTo>
                  <a:pt x="324" y="262"/>
                </a:lnTo>
                <a:lnTo>
                  <a:pt x="324" y="261"/>
                </a:lnTo>
                <a:lnTo>
                  <a:pt x="323" y="261"/>
                </a:lnTo>
                <a:lnTo>
                  <a:pt x="323" y="259"/>
                </a:lnTo>
                <a:lnTo>
                  <a:pt x="323" y="261"/>
                </a:lnTo>
                <a:lnTo>
                  <a:pt x="323" y="259"/>
                </a:lnTo>
                <a:lnTo>
                  <a:pt x="324" y="259"/>
                </a:lnTo>
                <a:lnTo>
                  <a:pt x="324" y="261"/>
                </a:lnTo>
                <a:lnTo>
                  <a:pt x="326" y="261"/>
                </a:lnTo>
                <a:lnTo>
                  <a:pt x="326" y="262"/>
                </a:lnTo>
                <a:lnTo>
                  <a:pt x="327" y="262"/>
                </a:lnTo>
                <a:lnTo>
                  <a:pt x="327" y="263"/>
                </a:lnTo>
                <a:lnTo>
                  <a:pt x="326" y="263"/>
                </a:lnTo>
                <a:lnTo>
                  <a:pt x="327" y="263"/>
                </a:lnTo>
                <a:lnTo>
                  <a:pt x="327" y="265"/>
                </a:lnTo>
                <a:lnTo>
                  <a:pt x="328" y="263"/>
                </a:lnTo>
                <a:lnTo>
                  <a:pt x="328" y="265"/>
                </a:lnTo>
                <a:lnTo>
                  <a:pt x="329" y="265"/>
                </a:lnTo>
                <a:lnTo>
                  <a:pt x="331" y="266"/>
                </a:lnTo>
                <a:lnTo>
                  <a:pt x="332" y="266"/>
                </a:lnTo>
                <a:lnTo>
                  <a:pt x="332" y="265"/>
                </a:lnTo>
                <a:lnTo>
                  <a:pt x="332" y="263"/>
                </a:lnTo>
                <a:lnTo>
                  <a:pt x="331" y="263"/>
                </a:lnTo>
                <a:lnTo>
                  <a:pt x="332" y="263"/>
                </a:lnTo>
                <a:lnTo>
                  <a:pt x="333" y="263"/>
                </a:lnTo>
                <a:lnTo>
                  <a:pt x="333" y="262"/>
                </a:lnTo>
                <a:lnTo>
                  <a:pt x="333" y="263"/>
                </a:lnTo>
                <a:lnTo>
                  <a:pt x="333" y="262"/>
                </a:lnTo>
                <a:lnTo>
                  <a:pt x="332" y="262"/>
                </a:lnTo>
                <a:lnTo>
                  <a:pt x="332" y="261"/>
                </a:lnTo>
                <a:lnTo>
                  <a:pt x="331" y="261"/>
                </a:lnTo>
                <a:lnTo>
                  <a:pt x="332" y="261"/>
                </a:lnTo>
                <a:lnTo>
                  <a:pt x="332" y="259"/>
                </a:lnTo>
                <a:lnTo>
                  <a:pt x="332" y="261"/>
                </a:lnTo>
                <a:lnTo>
                  <a:pt x="331" y="261"/>
                </a:lnTo>
                <a:lnTo>
                  <a:pt x="331" y="259"/>
                </a:lnTo>
                <a:lnTo>
                  <a:pt x="332" y="259"/>
                </a:lnTo>
                <a:lnTo>
                  <a:pt x="332" y="258"/>
                </a:lnTo>
                <a:lnTo>
                  <a:pt x="331" y="258"/>
                </a:lnTo>
                <a:lnTo>
                  <a:pt x="331" y="259"/>
                </a:lnTo>
                <a:lnTo>
                  <a:pt x="331" y="258"/>
                </a:lnTo>
                <a:lnTo>
                  <a:pt x="329" y="258"/>
                </a:lnTo>
                <a:lnTo>
                  <a:pt x="331" y="258"/>
                </a:lnTo>
                <a:lnTo>
                  <a:pt x="329" y="258"/>
                </a:lnTo>
                <a:lnTo>
                  <a:pt x="329" y="257"/>
                </a:lnTo>
                <a:lnTo>
                  <a:pt x="328" y="257"/>
                </a:lnTo>
                <a:lnTo>
                  <a:pt x="328" y="256"/>
                </a:lnTo>
                <a:lnTo>
                  <a:pt x="328" y="254"/>
                </a:lnTo>
                <a:lnTo>
                  <a:pt x="327" y="254"/>
                </a:lnTo>
                <a:lnTo>
                  <a:pt x="326" y="254"/>
                </a:lnTo>
                <a:lnTo>
                  <a:pt x="324" y="254"/>
                </a:lnTo>
                <a:lnTo>
                  <a:pt x="323" y="254"/>
                </a:lnTo>
                <a:lnTo>
                  <a:pt x="324" y="254"/>
                </a:lnTo>
                <a:lnTo>
                  <a:pt x="323" y="254"/>
                </a:lnTo>
                <a:lnTo>
                  <a:pt x="323" y="253"/>
                </a:lnTo>
                <a:lnTo>
                  <a:pt x="323" y="254"/>
                </a:lnTo>
                <a:lnTo>
                  <a:pt x="323" y="253"/>
                </a:lnTo>
                <a:lnTo>
                  <a:pt x="322" y="253"/>
                </a:lnTo>
                <a:lnTo>
                  <a:pt x="322" y="254"/>
                </a:lnTo>
                <a:lnTo>
                  <a:pt x="322" y="253"/>
                </a:lnTo>
                <a:lnTo>
                  <a:pt x="323" y="253"/>
                </a:lnTo>
                <a:lnTo>
                  <a:pt x="322" y="253"/>
                </a:lnTo>
                <a:lnTo>
                  <a:pt x="321" y="253"/>
                </a:lnTo>
                <a:lnTo>
                  <a:pt x="319" y="253"/>
                </a:lnTo>
                <a:lnTo>
                  <a:pt x="319" y="252"/>
                </a:lnTo>
                <a:lnTo>
                  <a:pt x="318" y="253"/>
                </a:lnTo>
                <a:lnTo>
                  <a:pt x="318" y="252"/>
                </a:lnTo>
                <a:lnTo>
                  <a:pt x="318" y="253"/>
                </a:lnTo>
                <a:lnTo>
                  <a:pt x="317" y="253"/>
                </a:lnTo>
                <a:lnTo>
                  <a:pt x="317" y="252"/>
                </a:lnTo>
                <a:lnTo>
                  <a:pt x="318" y="252"/>
                </a:lnTo>
                <a:lnTo>
                  <a:pt x="317" y="252"/>
                </a:lnTo>
                <a:lnTo>
                  <a:pt x="315" y="252"/>
                </a:lnTo>
                <a:lnTo>
                  <a:pt x="315" y="253"/>
                </a:lnTo>
                <a:lnTo>
                  <a:pt x="315" y="252"/>
                </a:lnTo>
                <a:lnTo>
                  <a:pt x="314" y="252"/>
                </a:lnTo>
                <a:lnTo>
                  <a:pt x="313" y="252"/>
                </a:lnTo>
                <a:lnTo>
                  <a:pt x="312" y="252"/>
                </a:lnTo>
                <a:lnTo>
                  <a:pt x="310" y="252"/>
                </a:lnTo>
                <a:lnTo>
                  <a:pt x="309" y="252"/>
                </a:lnTo>
                <a:lnTo>
                  <a:pt x="309" y="251"/>
                </a:lnTo>
                <a:lnTo>
                  <a:pt x="309" y="249"/>
                </a:lnTo>
                <a:lnTo>
                  <a:pt x="309" y="251"/>
                </a:lnTo>
                <a:lnTo>
                  <a:pt x="308" y="249"/>
                </a:lnTo>
                <a:lnTo>
                  <a:pt x="308" y="251"/>
                </a:lnTo>
                <a:lnTo>
                  <a:pt x="308" y="249"/>
                </a:lnTo>
                <a:lnTo>
                  <a:pt x="307" y="249"/>
                </a:lnTo>
                <a:lnTo>
                  <a:pt x="308" y="249"/>
                </a:lnTo>
                <a:lnTo>
                  <a:pt x="308" y="248"/>
                </a:lnTo>
                <a:lnTo>
                  <a:pt x="307" y="248"/>
                </a:lnTo>
                <a:lnTo>
                  <a:pt x="308" y="248"/>
                </a:lnTo>
                <a:lnTo>
                  <a:pt x="307" y="248"/>
                </a:lnTo>
                <a:lnTo>
                  <a:pt x="308" y="247"/>
                </a:lnTo>
                <a:lnTo>
                  <a:pt x="307" y="247"/>
                </a:lnTo>
                <a:lnTo>
                  <a:pt x="305" y="245"/>
                </a:lnTo>
                <a:lnTo>
                  <a:pt x="307" y="245"/>
                </a:lnTo>
                <a:lnTo>
                  <a:pt x="307" y="244"/>
                </a:lnTo>
                <a:lnTo>
                  <a:pt x="307" y="243"/>
                </a:lnTo>
                <a:lnTo>
                  <a:pt x="305" y="242"/>
                </a:lnTo>
                <a:lnTo>
                  <a:pt x="304" y="242"/>
                </a:lnTo>
                <a:lnTo>
                  <a:pt x="305" y="240"/>
                </a:lnTo>
                <a:lnTo>
                  <a:pt x="305" y="239"/>
                </a:lnTo>
                <a:lnTo>
                  <a:pt x="305" y="238"/>
                </a:lnTo>
                <a:lnTo>
                  <a:pt x="303" y="238"/>
                </a:lnTo>
                <a:lnTo>
                  <a:pt x="303" y="239"/>
                </a:lnTo>
                <a:lnTo>
                  <a:pt x="301" y="239"/>
                </a:lnTo>
                <a:lnTo>
                  <a:pt x="300" y="238"/>
                </a:lnTo>
                <a:lnTo>
                  <a:pt x="299" y="238"/>
                </a:lnTo>
                <a:lnTo>
                  <a:pt x="299" y="236"/>
                </a:lnTo>
                <a:lnTo>
                  <a:pt x="299" y="235"/>
                </a:lnTo>
                <a:lnTo>
                  <a:pt x="298" y="235"/>
                </a:lnTo>
                <a:lnTo>
                  <a:pt x="299" y="235"/>
                </a:lnTo>
                <a:lnTo>
                  <a:pt x="298" y="235"/>
                </a:lnTo>
                <a:lnTo>
                  <a:pt x="299" y="235"/>
                </a:lnTo>
                <a:lnTo>
                  <a:pt x="298" y="234"/>
                </a:lnTo>
                <a:lnTo>
                  <a:pt x="298" y="233"/>
                </a:lnTo>
                <a:lnTo>
                  <a:pt x="298" y="231"/>
                </a:lnTo>
                <a:lnTo>
                  <a:pt x="296" y="231"/>
                </a:lnTo>
                <a:lnTo>
                  <a:pt x="295" y="231"/>
                </a:lnTo>
                <a:lnTo>
                  <a:pt x="294" y="231"/>
                </a:lnTo>
                <a:lnTo>
                  <a:pt x="293" y="231"/>
                </a:lnTo>
                <a:lnTo>
                  <a:pt x="291" y="231"/>
                </a:lnTo>
                <a:lnTo>
                  <a:pt x="291" y="230"/>
                </a:lnTo>
                <a:lnTo>
                  <a:pt x="290" y="230"/>
                </a:lnTo>
                <a:lnTo>
                  <a:pt x="290" y="231"/>
                </a:lnTo>
                <a:lnTo>
                  <a:pt x="290" y="230"/>
                </a:lnTo>
                <a:lnTo>
                  <a:pt x="289" y="230"/>
                </a:lnTo>
                <a:lnTo>
                  <a:pt x="289" y="229"/>
                </a:lnTo>
                <a:lnTo>
                  <a:pt x="289" y="230"/>
                </a:lnTo>
                <a:lnTo>
                  <a:pt x="287" y="230"/>
                </a:lnTo>
                <a:lnTo>
                  <a:pt x="287" y="231"/>
                </a:lnTo>
                <a:lnTo>
                  <a:pt x="287" y="233"/>
                </a:lnTo>
                <a:lnTo>
                  <a:pt x="286" y="233"/>
                </a:lnTo>
                <a:lnTo>
                  <a:pt x="286" y="234"/>
                </a:lnTo>
                <a:lnTo>
                  <a:pt x="286" y="233"/>
                </a:lnTo>
                <a:lnTo>
                  <a:pt x="286" y="234"/>
                </a:lnTo>
                <a:lnTo>
                  <a:pt x="285" y="234"/>
                </a:lnTo>
                <a:lnTo>
                  <a:pt x="286" y="233"/>
                </a:lnTo>
                <a:lnTo>
                  <a:pt x="286" y="231"/>
                </a:lnTo>
                <a:lnTo>
                  <a:pt x="285" y="231"/>
                </a:lnTo>
                <a:lnTo>
                  <a:pt x="286" y="233"/>
                </a:lnTo>
                <a:lnTo>
                  <a:pt x="285" y="233"/>
                </a:lnTo>
                <a:lnTo>
                  <a:pt x="285" y="234"/>
                </a:lnTo>
                <a:lnTo>
                  <a:pt x="285" y="235"/>
                </a:lnTo>
                <a:lnTo>
                  <a:pt x="284" y="235"/>
                </a:lnTo>
                <a:lnTo>
                  <a:pt x="284" y="234"/>
                </a:lnTo>
                <a:lnTo>
                  <a:pt x="285" y="233"/>
                </a:lnTo>
                <a:lnTo>
                  <a:pt x="284" y="233"/>
                </a:lnTo>
                <a:lnTo>
                  <a:pt x="282" y="234"/>
                </a:lnTo>
                <a:lnTo>
                  <a:pt x="281" y="235"/>
                </a:lnTo>
                <a:lnTo>
                  <a:pt x="282" y="235"/>
                </a:lnTo>
                <a:lnTo>
                  <a:pt x="281" y="235"/>
                </a:lnTo>
                <a:lnTo>
                  <a:pt x="281" y="236"/>
                </a:lnTo>
                <a:lnTo>
                  <a:pt x="281" y="238"/>
                </a:lnTo>
                <a:lnTo>
                  <a:pt x="280" y="238"/>
                </a:lnTo>
                <a:lnTo>
                  <a:pt x="279" y="238"/>
                </a:lnTo>
                <a:lnTo>
                  <a:pt x="277" y="238"/>
                </a:lnTo>
                <a:lnTo>
                  <a:pt x="277" y="236"/>
                </a:lnTo>
                <a:lnTo>
                  <a:pt x="276" y="236"/>
                </a:lnTo>
                <a:lnTo>
                  <a:pt x="275" y="238"/>
                </a:lnTo>
                <a:lnTo>
                  <a:pt x="275" y="236"/>
                </a:lnTo>
                <a:lnTo>
                  <a:pt x="273" y="238"/>
                </a:lnTo>
                <a:lnTo>
                  <a:pt x="273" y="236"/>
                </a:lnTo>
                <a:lnTo>
                  <a:pt x="272" y="236"/>
                </a:lnTo>
                <a:lnTo>
                  <a:pt x="271" y="236"/>
                </a:lnTo>
                <a:lnTo>
                  <a:pt x="271" y="238"/>
                </a:lnTo>
                <a:lnTo>
                  <a:pt x="270" y="238"/>
                </a:lnTo>
                <a:lnTo>
                  <a:pt x="268" y="238"/>
                </a:lnTo>
                <a:lnTo>
                  <a:pt x="268" y="236"/>
                </a:lnTo>
                <a:lnTo>
                  <a:pt x="267" y="236"/>
                </a:lnTo>
                <a:lnTo>
                  <a:pt x="267" y="235"/>
                </a:lnTo>
                <a:lnTo>
                  <a:pt x="266" y="235"/>
                </a:lnTo>
                <a:lnTo>
                  <a:pt x="265" y="235"/>
                </a:lnTo>
                <a:lnTo>
                  <a:pt x="265" y="236"/>
                </a:lnTo>
                <a:lnTo>
                  <a:pt x="265" y="235"/>
                </a:lnTo>
                <a:lnTo>
                  <a:pt x="265" y="234"/>
                </a:lnTo>
                <a:lnTo>
                  <a:pt x="263" y="234"/>
                </a:lnTo>
                <a:lnTo>
                  <a:pt x="262" y="233"/>
                </a:lnTo>
                <a:lnTo>
                  <a:pt x="261" y="233"/>
                </a:lnTo>
                <a:lnTo>
                  <a:pt x="259" y="233"/>
                </a:lnTo>
                <a:lnTo>
                  <a:pt x="258" y="233"/>
                </a:lnTo>
                <a:lnTo>
                  <a:pt x="258" y="234"/>
                </a:lnTo>
                <a:lnTo>
                  <a:pt x="257" y="234"/>
                </a:lnTo>
                <a:lnTo>
                  <a:pt x="257" y="233"/>
                </a:lnTo>
                <a:lnTo>
                  <a:pt x="256" y="233"/>
                </a:lnTo>
                <a:lnTo>
                  <a:pt x="254" y="233"/>
                </a:lnTo>
                <a:lnTo>
                  <a:pt x="253" y="233"/>
                </a:lnTo>
                <a:lnTo>
                  <a:pt x="253" y="231"/>
                </a:lnTo>
                <a:lnTo>
                  <a:pt x="252" y="231"/>
                </a:lnTo>
                <a:lnTo>
                  <a:pt x="252" y="230"/>
                </a:lnTo>
                <a:lnTo>
                  <a:pt x="252" y="229"/>
                </a:lnTo>
                <a:lnTo>
                  <a:pt x="252" y="228"/>
                </a:lnTo>
                <a:lnTo>
                  <a:pt x="250" y="228"/>
                </a:lnTo>
                <a:lnTo>
                  <a:pt x="250" y="226"/>
                </a:lnTo>
                <a:lnTo>
                  <a:pt x="249" y="226"/>
                </a:lnTo>
                <a:lnTo>
                  <a:pt x="249" y="228"/>
                </a:lnTo>
                <a:lnTo>
                  <a:pt x="249" y="229"/>
                </a:lnTo>
                <a:lnTo>
                  <a:pt x="249" y="230"/>
                </a:lnTo>
                <a:lnTo>
                  <a:pt x="248" y="230"/>
                </a:lnTo>
                <a:lnTo>
                  <a:pt x="247" y="230"/>
                </a:lnTo>
                <a:lnTo>
                  <a:pt x="245" y="230"/>
                </a:lnTo>
                <a:lnTo>
                  <a:pt x="244" y="230"/>
                </a:lnTo>
                <a:lnTo>
                  <a:pt x="243" y="230"/>
                </a:lnTo>
                <a:lnTo>
                  <a:pt x="242" y="230"/>
                </a:lnTo>
                <a:lnTo>
                  <a:pt x="240" y="230"/>
                </a:lnTo>
                <a:lnTo>
                  <a:pt x="239" y="230"/>
                </a:lnTo>
                <a:lnTo>
                  <a:pt x="238" y="230"/>
                </a:lnTo>
                <a:lnTo>
                  <a:pt x="236" y="230"/>
                </a:lnTo>
                <a:lnTo>
                  <a:pt x="235" y="230"/>
                </a:lnTo>
                <a:lnTo>
                  <a:pt x="234" y="230"/>
                </a:lnTo>
                <a:lnTo>
                  <a:pt x="233" y="230"/>
                </a:lnTo>
                <a:lnTo>
                  <a:pt x="231" y="230"/>
                </a:lnTo>
                <a:lnTo>
                  <a:pt x="230" y="230"/>
                </a:lnTo>
                <a:lnTo>
                  <a:pt x="229" y="230"/>
                </a:lnTo>
                <a:lnTo>
                  <a:pt x="228" y="230"/>
                </a:lnTo>
                <a:lnTo>
                  <a:pt x="226" y="230"/>
                </a:lnTo>
                <a:lnTo>
                  <a:pt x="225" y="230"/>
                </a:lnTo>
                <a:lnTo>
                  <a:pt x="224" y="230"/>
                </a:lnTo>
                <a:lnTo>
                  <a:pt x="222" y="230"/>
                </a:lnTo>
                <a:lnTo>
                  <a:pt x="221" y="230"/>
                </a:lnTo>
                <a:lnTo>
                  <a:pt x="220" y="230"/>
                </a:lnTo>
                <a:lnTo>
                  <a:pt x="219" y="230"/>
                </a:lnTo>
                <a:lnTo>
                  <a:pt x="217" y="230"/>
                </a:lnTo>
                <a:lnTo>
                  <a:pt x="216" y="230"/>
                </a:lnTo>
                <a:lnTo>
                  <a:pt x="215" y="230"/>
                </a:lnTo>
                <a:lnTo>
                  <a:pt x="214" y="230"/>
                </a:lnTo>
                <a:lnTo>
                  <a:pt x="212" y="230"/>
                </a:lnTo>
                <a:lnTo>
                  <a:pt x="211" y="230"/>
                </a:lnTo>
                <a:lnTo>
                  <a:pt x="210" y="230"/>
                </a:lnTo>
                <a:lnTo>
                  <a:pt x="208" y="230"/>
                </a:lnTo>
                <a:lnTo>
                  <a:pt x="207" y="230"/>
                </a:lnTo>
                <a:lnTo>
                  <a:pt x="206" y="230"/>
                </a:lnTo>
                <a:lnTo>
                  <a:pt x="205" y="230"/>
                </a:lnTo>
                <a:lnTo>
                  <a:pt x="203" y="230"/>
                </a:lnTo>
                <a:lnTo>
                  <a:pt x="202" y="230"/>
                </a:lnTo>
                <a:lnTo>
                  <a:pt x="201" y="230"/>
                </a:lnTo>
                <a:lnTo>
                  <a:pt x="200" y="230"/>
                </a:lnTo>
                <a:lnTo>
                  <a:pt x="198" y="230"/>
                </a:lnTo>
                <a:lnTo>
                  <a:pt x="197" y="230"/>
                </a:lnTo>
                <a:lnTo>
                  <a:pt x="196" y="230"/>
                </a:lnTo>
                <a:lnTo>
                  <a:pt x="194" y="230"/>
                </a:lnTo>
                <a:lnTo>
                  <a:pt x="193" y="230"/>
                </a:lnTo>
                <a:lnTo>
                  <a:pt x="192" y="230"/>
                </a:lnTo>
                <a:lnTo>
                  <a:pt x="191" y="230"/>
                </a:lnTo>
                <a:lnTo>
                  <a:pt x="189" y="230"/>
                </a:lnTo>
                <a:lnTo>
                  <a:pt x="188" y="230"/>
                </a:lnTo>
                <a:lnTo>
                  <a:pt x="187" y="230"/>
                </a:lnTo>
                <a:lnTo>
                  <a:pt x="186" y="230"/>
                </a:lnTo>
                <a:lnTo>
                  <a:pt x="184" y="230"/>
                </a:lnTo>
                <a:lnTo>
                  <a:pt x="183" y="230"/>
                </a:lnTo>
                <a:lnTo>
                  <a:pt x="182" y="230"/>
                </a:lnTo>
                <a:lnTo>
                  <a:pt x="180" y="230"/>
                </a:lnTo>
                <a:lnTo>
                  <a:pt x="179" y="230"/>
                </a:lnTo>
                <a:lnTo>
                  <a:pt x="178" y="230"/>
                </a:lnTo>
                <a:lnTo>
                  <a:pt x="177" y="230"/>
                </a:lnTo>
                <a:lnTo>
                  <a:pt x="175" y="230"/>
                </a:lnTo>
                <a:lnTo>
                  <a:pt x="174" y="230"/>
                </a:lnTo>
                <a:lnTo>
                  <a:pt x="173" y="230"/>
                </a:lnTo>
                <a:lnTo>
                  <a:pt x="172" y="230"/>
                </a:lnTo>
                <a:lnTo>
                  <a:pt x="170" y="230"/>
                </a:lnTo>
                <a:lnTo>
                  <a:pt x="169" y="230"/>
                </a:lnTo>
                <a:lnTo>
                  <a:pt x="168" y="230"/>
                </a:lnTo>
                <a:lnTo>
                  <a:pt x="166" y="230"/>
                </a:lnTo>
                <a:lnTo>
                  <a:pt x="165" y="230"/>
                </a:lnTo>
                <a:lnTo>
                  <a:pt x="164" y="230"/>
                </a:lnTo>
                <a:lnTo>
                  <a:pt x="163" y="230"/>
                </a:lnTo>
                <a:lnTo>
                  <a:pt x="161" y="230"/>
                </a:lnTo>
                <a:lnTo>
                  <a:pt x="160" y="230"/>
                </a:lnTo>
                <a:lnTo>
                  <a:pt x="159" y="230"/>
                </a:lnTo>
                <a:lnTo>
                  <a:pt x="158" y="230"/>
                </a:lnTo>
                <a:lnTo>
                  <a:pt x="156" y="230"/>
                </a:lnTo>
                <a:lnTo>
                  <a:pt x="155" y="230"/>
                </a:lnTo>
                <a:lnTo>
                  <a:pt x="154" y="230"/>
                </a:lnTo>
                <a:lnTo>
                  <a:pt x="152" y="230"/>
                </a:lnTo>
                <a:lnTo>
                  <a:pt x="151" y="230"/>
                </a:lnTo>
                <a:lnTo>
                  <a:pt x="150" y="230"/>
                </a:lnTo>
                <a:lnTo>
                  <a:pt x="149" y="230"/>
                </a:lnTo>
                <a:lnTo>
                  <a:pt x="147" y="230"/>
                </a:lnTo>
                <a:lnTo>
                  <a:pt x="146" y="230"/>
                </a:lnTo>
                <a:lnTo>
                  <a:pt x="145" y="230"/>
                </a:lnTo>
                <a:lnTo>
                  <a:pt x="144" y="230"/>
                </a:lnTo>
                <a:lnTo>
                  <a:pt x="142" y="230"/>
                </a:lnTo>
                <a:lnTo>
                  <a:pt x="141" y="230"/>
                </a:lnTo>
                <a:lnTo>
                  <a:pt x="140" y="230"/>
                </a:lnTo>
                <a:lnTo>
                  <a:pt x="138" y="230"/>
                </a:lnTo>
                <a:lnTo>
                  <a:pt x="137" y="230"/>
                </a:lnTo>
                <a:lnTo>
                  <a:pt x="136" y="230"/>
                </a:lnTo>
                <a:lnTo>
                  <a:pt x="135" y="230"/>
                </a:lnTo>
                <a:lnTo>
                  <a:pt x="133" y="230"/>
                </a:lnTo>
                <a:lnTo>
                  <a:pt x="132" y="230"/>
                </a:lnTo>
                <a:lnTo>
                  <a:pt x="131" y="230"/>
                </a:lnTo>
                <a:lnTo>
                  <a:pt x="130" y="230"/>
                </a:lnTo>
                <a:lnTo>
                  <a:pt x="128" y="230"/>
                </a:lnTo>
                <a:lnTo>
                  <a:pt x="127" y="230"/>
                </a:lnTo>
                <a:lnTo>
                  <a:pt x="126" y="230"/>
                </a:lnTo>
                <a:lnTo>
                  <a:pt x="124" y="230"/>
                </a:lnTo>
                <a:lnTo>
                  <a:pt x="123" y="230"/>
                </a:lnTo>
                <a:lnTo>
                  <a:pt x="122" y="230"/>
                </a:lnTo>
                <a:lnTo>
                  <a:pt x="121" y="230"/>
                </a:lnTo>
                <a:lnTo>
                  <a:pt x="119" y="230"/>
                </a:lnTo>
                <a:lnTo>
                  <a:pt x="118" y="230"/>
                </a:lnTo>
                <a:lnTo>
                  <a:pt x="117" y="230"/>
                </a:lnTo>
                <a:lnTo>
                  <a:pt x="116" y="230"/>
                </a:lnTo>
                <a:lnTo>
                  <a:pt x="114" y="230"/>
                </a:lnTo>
                <a:lnTo>
                  <a:pt x="113" y="230"/>
                </a:lnTo>
                <a:lnTo>
                  <a:pt x="112" y="230"/>
                </a:lnTo>
                <a:lnTo>
                  <a:pt x="110" y="230"/>
                </a:lnTo>
                <a:lnTo>
                  <a:pt x="109" y="230"/>
                </a:lnTo>
                <a:lnTo>
                  <a:pt x="108" y="230"/>
                </a:lnTo>
                <a:lnTo>
                  <a:pt x="107" y="230"/>
                </a:lnTo>
                <a:lnTo>
                  <a:pt x="105" y="230"/>
                </a:lnTo>
                <a:lnTo>
                  <a:pt x="104" y="230"/>
                </a:lnTo>
                <a:lnTo>
                  <a:pt x="103" y="230"/>
                </a:lnTo>
                <a:lnTo>
                  <a:pt x="101" y="230"/>
                </a:lnTo>
                <a:lnTo>
                  <a:pt x="100" y="230"/>
                </a:lnTo>
                <a:lnTo>
                  <a:pt x="99" y="230"/>
                </a:lnTo>
                <a:lnTo>
                  <a:pt x="99" y="229"/>
                </a:lnTo>
                <a:lnTo>
                  <a:pt x="98" y="229"/>
                </a:lnTo>
                <a:lnTo>
                  <a:pt x="98" y="230"/>
                </a:lnTo>
                <a:lnTo>
                  <a:pt x="98" y="229"/>
                </a:lnTo>
                <a:lnTo>
                  <a:pt x="96" y="229"/>
                </a:lnTo>
                <a:lnTo>
                  <a:pt x="96" y="228"/>
                </a:lnTo>
                <a:lnTo>
                  <a:pt x="98" y="228"/>
                </a:lnTo>
                <a:lnTo>
                  <a:pt x="96" y="228"/>
                </a:lnTo>
                <a:lnTo>
                  <a:pt x="98" y="228"/>
                </a:lnTo>
                <a:lnTo>
                  <a:pt x="99" y="228"/>
                </a:lnTo>
                <a:lnTo>
                  <a:pt x="99" y="226"/>
                </a:lnTo>
                <a:lnTo>
                  <a:pt x="99" y="228"/>
                </a:lnTo>
                <a:lnTo>
                  <a:pt x="98" y="228"/>
                </a:lnTo>
                <a:lnTo>
                  <a:pt x="96" y="226"/>
                </a:lnTo>
                <a:lnTo>
                  <a:pt x="96" y="225"/>
                </a:lnTo>
                <a:lnTo>
                  <a:pt x="96" y="224"/>
                </a:lnTo>
                <a:lnTo>
                  <a:pt x="98" y="224"/>
                </a:lnTo>
                <a:lnTo>
                  <a:pt x="96" y="224"/>
                </a:lnTo>
                <a:lnTo>
                  <a:pt x="96" y="225"/>
                </a:lnTo>
                <a:lnTo>
                  <a:pt x="95" y="225"/>
                </a:lnTo>
                <a:lnTo>
                  <a:pt x="95" y="226"/>
                </a:lnTo>
                <a:lnTo>
                  <a:pt x="94" y="226"/>
                </a:lnTo>
                <a:lnTo>
                  <a:pt x="93" y="225"/>
                </a:lnTo>
                <a:lnTo>
                  <a:pt x="93" y="224"/>
                </a:lnTo>
                <a:lnTo>
                  <a:pt x="94" y="224"/>
                </a:lnTo>
                <a:lnTo>
                  <a:pt x="94" y="225"/>
                </a:lnTo>
                <a:lnTo>
                  <a:pt x="95" y="224"/>
                </a:lnTo>
                <a:lnTo>
                  <a:pt x="94" y="224"/>
                </a:lnTo>
                <a:lnTo>
                  <a:pt x="93" y="224"/>
                </a:lnTo>
                <a:lnTo>
                  <a:pt x="93" y="222"/>
                </a:lnTo>
                <a:lnTo>
                  <a:pt x="94" y="222"/>
                </a:lnTo>
                <a:lnTo>
                  <a:pt x="93" y="222"/>
                </a:lnTo>
                <a:lnTo>
                  <a:pt x="93" y="221"/>
                </a:lnTo>
                <a:lnTo>
                  <a:pt x="94" y="221"/>
                </a:lnTo>
                <a:lnTo>
                  <a:pt x="94" y="220"/>
                </a:lnTo>
                <a:lnTo>
                  <a:pt x="93" y="220"/>
                </a:lnTo>
                <a:lnTo>
                  <a:pt x="94" y="220"/>
                </a:lnTo>
                <a:lnTo>
                  <a:pt x="94" y="221"/>
                </a:lnTo>
                <a:lnTo>
                  <a:pt x="93" y="221"/>
                </a:lnTo>
                <a:lnTo>
                  <a:pt x="93" y="222"/>
                </a:lnTo>
                <a:lnTo>
                  <a:pt x="91" y="224"/>
                </a:lnTo>
                <a:lnTo>
                  <a:pt x="90" y="224"/>
                </a:lnTo>
                <a:lnTo>
                  <a:pt x="90" y="222"/>
                </a:lnTo>
                <a:lnTo>
                  <a:pt x="89" y="222"/>
                </a:lnTo>
                <a:lnTo>
                  <a:pt x="89" y="221"/>
                </a:lnTo>
                <a:lnTo>
                  <a:pt x="87" y="221"/>
                </a:lnTo>
                <a:lnTo>
                  <a:pt x="89" y="221"/>
                </a:lnTo>
                <a:lnTo>
                  <a:pt x="89" y="220"/>
                </a:lnTo>
                <a:lnTo>
                  <a:pt x="89" y="219"/>
                </a:lnTo>
                <a:lnTo>
                  <a:pt x="89" y="217"/>
                </a:lnTo>
                <a:lnTo>
                  <a:pt x="90" y="217"/>
                </a:lnTo>
                <a:lnTo>
                  <a:pt x="91" y="217"/>
                </a:lnTo>
                <a:lnTo>
                  <a:pt x="90" y="217"/>
                </a:lnTo>
                <a:lnTo>
                  <a:pt x="89" y="217"/>
                </a:lnTo>
                <a:lnTo>
                  <a:pt x="89" y="219"/>
                </a:lnTo>
                <a:lnTo>
                  <a:pt x="87" y="219"/>
                </a:lnTo>
                <a:lnTo>
                  <a:pt x="87" y="217"/>
                </a:lnTo>
                <a:lnTo>
                  <a:pt x="87" y="219"/>
                </a:lnTo>
                <a:lnTo>
                  <a:pt x="86" y="219"/>
                </a:lnTo>
                <a:lnTo>
                  <a:pt x="86" y="217"/>
                </a:lnTo>
                <a:lnTo>
                  <a:pt x="87" y="217"/>
                </a:lnTo>
                <a:lnTo>
                  <a:pt x="87" y="216"/>
                </a:lnTo>
                <a:lnTo>
                  <a:pt x="87" y="215"/>
                </a:lnTo>
                <a:lnTo>
                  <a:pt x="89" y="215"/>
                </a:lnTo>
                <a:lnTo>
                  <a:pt x="87" y="215"/>
                </a:lnTo>
                <a:lnTo>
                  <a:pt x="87" y="214"/>
                </a:lnTo>
                <a:lnTo>
                  <a:pt x="89" y="214"/>
                </a:lnTo>
                <a:lnTo>
                  <a:pt x="87" y="214"/>
                </a:lnTo>
                <a:lnTo>
                  <a:pt x="87" y="215"/>
                </a:lnTo>
                <a:lnTo>
                  <a:pt x="87" y="216"/>
                </a:lnTo>
                <a:lnTo>
                  <a:pt x="87" y="217"/>
                </a:lnTo>
                <a:lnTo>
                  <a:pt x="86" y="217"/>
                </a:lnTo>
                <a:lnTo>
                  <a:pt x="85" y="217"/>
                </a:lnTo>
                <a:lnTo>
                  <a:pt x="85" y="216"/>
                </a:lnTo>
                <a:lnTo>
                  <a:pt x="85" y="217"/>
                </a:lnTo>
                <a:lnTo>
                  <a:pt x="84" y="217"/>
                </a:lnTo>
                <a:lnTo>
                  <a:pt x="84" y="216"/>
                </a:lnTo>
                <a:lnTo>
                  <a:pt x="85" y="216"/>
                </a:lnTo>
                <a:lnTo>
                  <a:pt x="84" y="216"/>
                </a:lnTo>
                <a:lnTo>
                  <a:pt x="85" y="216"/>
                </a:lnTo>
                <a:lnTo>
                  <a:pt x="85" y="215"/>
                </a:lnTo>
                <a:lnTo>
                  <a:pt x="84" y="216"/>
                </a:lnTo>
                <a:lnTo>
                  <a:pt x="84" y="217"/>
                </a:lnTo>
                <a:lnTo>
                  <a:pt x="82" y="217"/>
                </a:lnTo>
                <a:lnTo>
                  <a:pt x="84" y="217"/>
                </a:lnTo>
                <a:lnTo>
                  <a:pt x="82" y="217"/>
                </a:lnTo>
                <a:lnTo>
                  <a:pt x="81" y="217"/>
                </a:lnTo>
                <a:lnTo>
                  <a:pt x="80" y="217"/>
                </a:lnTo>
                <a:lnTo>
                  <a:pt x="81" y="216"/>
                </a:lnTo>
                <a:lnTo>
                  <a:pt x="81" y="217"/>
                </a:lnTo>
                <a:lnTo>
                  <a:pt x="81" y="216"/>
                </a:lnTo>
                <a:lnTo>
                  <a:pt x="82" y="216"/>
                </a:lnTo>
                <a:lnTo>
                  <a:pt x="81" y="216"/>
                </a:lnTo>
                <a:lnTo>
                  <a:pt x="80" y="216"/>
                </a:lnTo>
                <a:lnTo>
                  <a:pt x="81" y="216"/>
                </a:lnTo>
                <a:lnTo>
                  <a:pt x="82" y="216"/>
                </a:lnTo>
                <a:lnTo>
                  <a:pt x="84" y="216"/>
                </a:lnTo>
                <a:lnTo>
                  <a:pt x="84" y="215"/>
                </a:lnTo>
                <a:lnTo>
                  <a:pt x="84" y="214"/>
                </a:lnTo>
                <a:lnTo>
                  <a:pt x="85" y="214"/>
                </a:lnTo>
                <a:lnTo>
                  <a:pt x="84" y="212"/>
                </a:lnTo>
                <a:lnTo>
                  <a:pt x="84" y="214"/>
                </a:lnTo>
                <a:lnTo>
                  <a:pt x="84" y="215"/>
                </a:lnTo>
                <a:lnTo>
                  <a:pt x="82" y="215"/>
                </a:lnTo>
                <a:lnTo>
                  <a:pt x="82" y="216"/>
                </a:lnTo>
                <a:lnTo>
                  <a:pt x="82" y="215"/>
                </a:lnTo>
                <a:lnTo>
                  <a:pt x="81" y="215"/>
                </a:lnTo>
                <a:lnTo>
                  <a:pt x="81" y="216"/>
                </a:lnTo>
                <a:lnTo>
                  <a:pt x="81" y="215"/>
                </a:lnTo>
                <a:lnTo>
                  <a:pt x="81" y="214"/>
                </a:lnTo>
                <a:lnTo>
                  <a:pt x="80" y="214"/>
                </a:lnTo>
                <a:lnTo>
                  <a:pt x="80" y="215"/>
                </a:lnTo>
                <a:lnTo>
                  <a:pt x="79" y="215"/>
                </a:lnTo>
                <a:lnTo>
                  <a:pt x="79" y="214"/>
                </a:lnTo>
                <a:lnTo>
                  <a:pt x="80" y="214"/>
                </a:lnTo>
                <a:lnTo>
                  <a:pt x="81" y="214"/>
                </a:lnTo>
                <a:lnTo>
                  <a:pt x="80" y="214"/>
                </a:lnTo>
                <a:lnTo>
                  <a:pt x="79" y="214"/>
                </a:lnTo>
                <a:lnTo>
                  <a:pt x="79" y="212"/>
                </a:lnTo>
                <a:lnTo>
                  <a:pt x="79" y="214"/>
                </a:lnTo>
                <a:lnTo>
                  <a:pt x="77" y="214"/>
                </a:lnTo>
                <a:lnTo>
                  <a:pt x="76" y="214"/>
                </a:lnTo>
                <a:lnTo>
                  <a:pt x="75" y="214"/>
                </a:lnTo>
                <a:lnTo>
                  <a:pt x="76" y="214"/>
                </a:lnTo>
                <a:lnTo>
                  <a:pt x="77" y="214"/>
                </a:lnTo>
                <a:lnTo>
                  <a:pt x="76" y="214"/>
                </a:lnTo>
                <a:lnTo>
                  <a:pt x="76" y="215"/>
                </a:lnTo>
                <a:lnTo>
                  <a:pt x="76" y="214"/>
                </a:lnTo>
                <a:lnTo>
                  <a:pt x="75" y="214"/>
                </a:lnTo>
                <a:lnTo>
                  <a:pt x="73" y="214"/>
                </a:lnTo>
                <a:lnTo>
                  <a:pt x="73" y="212"/>
                </a:lnTo>
                <a:lnTo>
                  <a:pt x="72" y="212"/>
                </a:lnTo>
                <a:lnTo>
                  <a:pt x="72" y="211"/>
                </a:lnTo>
                <a:lnTo>
                  <a:pt x="73" y="211"/>
                </a:lnTo>
                <a:lnTo>
                  <a:pt x="73" y="210"/>
                </a:lnTo>
                <a:lnTo>
                  <a:pt x="75" y="210"/>
                </a:lnTo>
                <a:lnTo>
                  <a:pt x="75" y="211"/>
                </a:lnTo>
                <a:lnTo>
                  <a:pt x="75" y="210"/>
                </a:lnTo>
                <a:lnTo>
                  <a:pt x="76" y="210"/>
                </a:lnTo>
                <a:lnTo>
                  <a:pt x="75" y="210"/>
                </a:lnTo>
                <a:lnTo>
                  <a:pt x="73" y="210"/>
                </a:lnTo>
                <a:lnTo>
                  <a:pt x="72" y="210"/>
                </a:lnTo>
                <a:lnTo>
                  <a:pt x="73" y="208"/>
                </a:lnTo>
                <a:lnTo>
                  <a:pt x="73" y="207"/>
                </a:lnTo>
                <a:lnTo>
                  <a:pt x="75" y="207"/>
                </a:lnTo>
                <a:lnTo>
                  <a:pt x="76" y="207"/>
                </a:lnTo>
                <a:lnTo>
                  <a:pt x="77" y="207"/>
                </a:lnTo>
                <a:lnTo>
                  <a:pt x="79" y="207"/>
                </a:lnTo>
                <a:lnTo>
                  <a:pt x="79" y="206"/>
                </a:lnTo>
                <a:lnTo>
                  <a:pt x="79" y="207"/>
                </a:lnTo>
                <a:lnTo>
                  <a:pt x="76" y="207"/>
                </a:lnTo>
                <a:lnTo>
                  <a:pt x="75" y="207"/>
                </a:lnTo>
                <a:lnTo>
                  <a:pt x="73" y="207"/>
                </a:lnTo>
                <a:lnTo>
                  <a:pt x="73" y="206"/>
                </a:lnTo>
                <a:lnTo>
                  <a:pt x="75" y="206"/>
                </a:lnTo>
                <a:lnTo>
                  <a:pt x="75" y="205"/>
                </a:lnTo>
                <a:lnTo>
                  <a:pt x="75" y="206"/>
                </a:lnTo>
                <a:lnTo>
                  <a:pt x="73" y="206"/>
                </a:lnTo>
                <a:lnTo>
                  <a:pt x="73" y="207"/>
                </a:lnTo>
                <a:lnTo>
                  <a:pt x="72" y="207"/>
                </a:lnTo>
                <a:lnTo>
                  <a:pt x="73" y="207"/>
                </a:lnTo>
                <a:lnTo>
                  <a:pt x="73" y="208"/>
                </a:lnTo>
                <a:lnTo>
                  <a:pt x="72" y="208"/>
                </a:lnTo>
                <a:lnTo>
                  <a:pt x="72" y="207"/>
                </a:lnTo>
                <a:lnTo>
                  <a:pt x="71" y="207"/>
                </a:lnTo>
                <a:lnTo>
                  <a:pt x="71" y="206"/>
                </a:lnTo>
                <a:lnTo>
                  <a:pt x="72" y="206"/>
                </a:lnTo>
                <a:lnTo>
                  <a:pt x="71" y="206"/>
                </a:lnTo>
                <a:lnTo>
                  <a:pt x="71" y="205"/>
                </a:lnTo>
                <a:lnTo>
                  <a:pt x="72" y="205"/>
                </a:lnTo>
                <a:lnTo>
                  <a:pt x="72" y="203"/>
                </a:lnTo>
                <a:lnTo>
                  <a:pt x="73" y="203"/>
                </a:lnTo>
                <a:lnTo>
                  <a:pt x="73" y="202"/>
                </a:lnTo>
                <a:lnTo>
                  <a:pt x="73" y="203"/>
                </a:lnTo>
                <a:lnTo>
                  <a:pt x="73" y="202"/>
                </a:lnTo>
                <a:lnTo>
                  <a:pt x="75" y="202"/>
                </a:lnTo>
                <a:lnTo>
                  <a:pt x="75" y="201"/>
                </a:lnTo>
                <a:lnTo>
                  <a:pt x="76" y="201"/>
                </a:lnTo>
                <a:lnTo>
                  <a:pt x="76" y="202"/>
                </a:lnTo>
                <a:lnTo>
                  <a:pt x="77" y="202"/>
                </a:lnTo>
                <a:lnTo>
                  <a:pt x="77" y="203"/>
                </a:lnTo>
                <a:lnTo>
                  <a:pt x="79" y="203"/>
                </a:lnTo>
                <a:lnTo>
                  <a:pt x="79" y="205"/>
                </a:lnTo>
                <a:lnTo>
                  <a:pt x="79" y="203"/>
                </a:lnTo>
                <a:lnTo>
                  <a:pt x="77" y="203"/>
                </a:lnTo>
                <a:lnTo>
                  <a:pt x="77" y="202"/>
                </a:lnTo>
                <a:lnTo>
                  <a:pt x="77" y="201"/>
                </a:lnTo>
                <a:lnTo>
                  <a:pt x="76" y="201"/>
                </a:lnTo>
                <a:lnTo>
                  <a:pt x="77" y="201"/>
                </a:lnTo>
                <a:lnTo>
                  <a:pt x="76" y="201"/>
                </a:lnTo>
                <a:lnTo>
                  <a:pt x="75" y="201"/>
                </a:lnTo>
                <a:lnTo>
                  <a:pt x="75" y="200"/>
                </a:lnTo>
                <a:lnTo>
                  <a:pt x="76" y="198"/>
                </a:lnTo>
                <a:lnTo>
                  <a:pt x="77" y="198"/>
                </a:lnTo>
                <a:lnTo>
                  <a:pt x="77" y="197"/>
                </a:lnTo>
                <a:lnTo>
                  <a:pt x="76" y="197"/>
                </a:lnTo>
                <a:lnTo>
                  <a:pt x="76" y="196"/>
                </a:lnTo>
                <a:lnTo>
                  <a:pt x="76" y="197"/>
                </a:lnTo>
                <a:lnTo>
                  <a:pt x="76" y="198"/>
                </a:lnTo>
                <a:lnTo>
                  <a:pt x="75" y="200"/>
                </a:lnTo>
                <a:lnTo>
                  <a:pt x="73" y="201"/>
                </a:lnTo>
                <a:lnTo>
                  <a:pt x="72" y="201"/>
                </a:lnTo>
                <a:lnTo>
                  <a:pt x="72" y="202"/>
                </a:lnTo>
                <a:lnTo>
                  <a:pt x="72" y="201"/>
                </a:lnTo>
                <a:lnTo>
                  <a:pt x="72" y="202"/>
                </a:lnTo>
                <a:lnTo>
                  <a:pt x="71" y="202"/>
                </a:lnTo>
                <a:lnTo>
                  <a:pt x="71" y="201"/>
                </a:lnTo>
                <a:lnTo>
                  <a:pt x="72" y="201"/>
                </a:lnTo>
                <a:lnTo>
                  <a:pt x="71" y="201"/>
                </a:lnTo>
                <a:lnTo>
                  <a:pt x="71" y="200"/>
                </a:lnTo>
                <a:lnTo>
                  <a:pt x="71" y="201"/>
                </a:lnTo>
                <a:lnTo>
                  <a:pt x="71" y="200"/>
                </a:lnTo>
                <a:lnTo>
                  <a:pt x="71" y="198"/>
                </a:lnTo>
                <a:lnTo>
                  <a:pt x="71" y="200"/>
                </a:lnTo>
                <a:lnTo>
                  <a:pt x="70" y="201"/>
                </a:lnTo>
                <a:lnTo>
                  <a:pt x="70" y="202"/>
                </a:lnTo>
                <a:lnTo>
                  <a:pt x="68" y="202"/>
                </a:lnTo>
                <a:lnTo>
                  <a:pt x="68" y="201"/>
                </a:lnTo>
                <a:lnTo>
                  <a:pt x="70" y="201"/>
                </a:lnTo>
                <a:lnTo>
                  <a:pt x="70" y="200"/>
                </a:lnTo>
                <a:lnTo>
                  <a:pt x="70" y="198"/>
                </a:lnTo>
                <a:lnTo>
                  <a:pt x="70" y="197"/>
                </a:lnTo>
                <a:lnTo>
                  <a:pt x="70" y="196"/>
                </a:lnTo>
                <a:lnTo>
                  <a:pt x="71" y="196"/>
                </a:lnTo>
                <a:lnTo>
                  <a:pt x="70" y="196"/>
                </a:lnTo>
                <a:lnTo>
                  <a:pt x="70" y="197"/>
                </a:lnTo>
                <a:lnTo>
                  <a:pt x="68" y="197"/>
                </a:lnTo>
                <a:lnTo>
                  <a:pt x="68" y="196"/>
                </a:lnTo>
                <a:lnTo>
                  <a:pt x="68" y="194"/>
                </a:lnTo>
                <a:lnTo>
                  <a:pt x="68" y="193"/>
                </a:lnTo>
                <a:lnTo>
                  <a:pt x="67" y="193"/>
                </a:lnTo>
                <a:lnTo>
                  <a:pt x="66" y="193"/>
                </a:lnTo>
                <a:lnTo>
                  <a:pt x="66" y="192"/>
                </a:lnTo>
                <a:lnTo>
                  <a:pt x="66" y="191"/>
                </a:lnTo>
                <a:lnTo>
                  <a:pt x="66" y="189"/>
                </a:lnTo>
                <a:lnTo>
                  <a:pt x="67" y="189"/>
                </a:lnTo>
                <a:lnTo>
                  <a:pt x="67" y="191"/>
                </a:lnTo>
                <a:lnTo>
                  <a:pt x="68" y="192"/>
                </a:lnTo>
                <a:lnTo>
                  <a:pt x="68" y="191"/>
                </a:lnTo>
                <a:lnTo>
                  <a:pt x="70" y="191"/>
                </a:lnTo>
                <a:lnTo>
                  <a:pt x="71" y="191"/>
                </a:lnTo>
                <a:lnTo>
                  <a:pt x="71" y="192"/>
                </a:lnTo>
                <a:lnTo>
                  <a:pt x="71" y="193"/>
                </a:lnTo>
                <a:lnTo>
                  <a:pt x="71" y="192"/>
                </a:lnTo>
                <a:lnTo>
                  <a:pt x="71" y="191"/>
                </a:lnTo>
                <a:lnTo>
                  <a:pt x="70" y="191"/>
                </a:lnTo>
                <a:lnTo>
                  <a:pt x="68" y="191"/>
                </a:lnTo>
                <a:lnTo>
                  <a:pt x="67" y="191"/>
                </a:lnTo>
                <a:lnTo>
                  <a:pt x="67" y="189"/>
                </a:lnTo>
                <a:lnTo>
                  <a:pt x="66" y="189"/>
                </a:lnTo>
                <a:lnTo>
                  <a:pt x="67" y="189"/>
                </a:lnTo>
                <a:lnTo>
                  <a:pt x="67" y="188"/>
                </a:lnTo>
                <a:lnTo>
                  <a:pt x="67" y="187"/>
                </a:lnTo>
                <a:lnTo>
                  <a:pt x="68" y="187"/>
                </a:lnTo>
                <a:lnTo>
                  <a:pt x="68" y="188"/>
                </a:lnTo>
                <a:lnTo>
                  <a:pt x="68" y="187"/>
                </a:lnTo>
                <a:lnTo>
                  <a:pt x="67" y="187"/>
                </a:lnTo>
                <a:lnTo>
                  <a:pt x="67" y="186"/>
                </a:lnTo>
                <a:lnTo>
                  <a:pt x="67" y="187"/>
                </a:lnTo>
                <a:lnTo>
                  <a:pt x="66" y="187"/>
                </a:lnTo>
                <a:lnTo>
                  <a:pt x="66" y="188"/>
                </a:lnTo>
                <a:lnTo>
                  <a:pt x="66" y="187"/>
                </a:lnTo>
                <a:lnTo>
                  <a:pt x="66" y="188"/>
                </a:lnTo>
                <a:lnTo>
                  <a:pt x="66" y="187"/>
                </a:lnTo>
                <a:lnTo>
                  <a:pt x="66" y="188"/>
                </a:lnTo>
                <a:lnTo>
                  <a:pt x="65" y="188"/>
                </a:lnTo>
                <a:lnTo>
                  <a:pt x="66" y="188"/>
                </a:lnTo>
                <a:lnTo>
                  <a:pt x="65" y="188"/>
                </a:lnTo>
                <a:lnTo>
                  <a:pt x="65" y="189"/>
                </a:lnTo>
                <a:lnTo>
                  <a:pt x="65" y="191"/>
                </a:lnTo>
                <a:lnTo>
                  <a:pt x="65" y="192"/>
                </a:lnTo>
                <a:lnTo>
                  <a:pt x="63" y="192"/>
                </a:lnTo>
                <a:lnTo>
                  <a:pt x="62" y="189"/>
                </a:lnTo>
                <a:lnTo>
                  <a:pt x="62" y="188"/>
                </a:lnTo>
                <a:lnTo>
                  <a:pt x="61" y="188"/>
                </a:lnTo>
                <a:lnTo>
                  <a:pt x="61" y="187"/>
                </a:lnTo>
                <a:lnTo>
                  <a:pt x="59" y="187"/>
                </a:lnTo>
                <a:lnTo>
                  <a:pt x="61" y="187"/>
                </a:lnTo>
                <a:lnTo>
                  <a:pt x="59" y="187"/>
                </a:lnTo>
                <a:lnTo>
                  <a:pt x="59" y="186"/>
                </a:lnTo>
                <a:lnTo>
                  <a:pt x="59" y="184"/>
                </a:lnTo>
                <a:lnTo>
                  <a:pt x="61" y="184"/>
                </a:lnTo>
                <a:lnTo>
                  <a:pt x="61" y="186"/>
                </a:lnTo>
                <a:lnTo>
                  <a:pt x="62" y="187"/>
                </a:lnTo>
                <a:lnTo>
                  <a:pt x="62" y="186"/>
                </a:lnTo>
                <a:lnTo>
                  <a:pt x="61" y="186"/>
                </a:lnTo>
                <a:lnTo>
                  <a:pt x="61" y="184"/>
                </a:lnTo>
                <a:lnTo>
                  <a:pt x="62" y="184"/>
                </a:lnTo>
                <a:lnTo>
                  <a:pt x="63" y="184"/>
                </a:lnTo>
                <a:lnTo>
                  <a:pt x="62" y="184"/>
                </a:lnTo>
                <a:lnTo>
                  <a:pt x="61" y="184"/>
                </a:lnTo>
                <a:lnTo>
                  <a:pt x="59" y="184"/>
                </a:lnTo>
                <a:lnTo>
                  <a:pt x="58" y="184"/>
                </a:lnTo>
                <a:lnTo>
                  <a:pt x="58" y="183"/>
                </a:lnTo>
                <a:lnTo>
                  <a:pt x="59" y="183"/>
                </a:lnTo>
                <a:lnTo>
                  <a:pt x="58" y="183"/>
                </a:lnTo>
                <a:lnTo>
                  <a:pt x="58" y="182"/>
                </a:lnTo>
                <a:lnTo>
                  <a:pt x="58" y="183"/>
                </a:lnTo>
                <a:lnTo>
                  <a:pt x="57" y="183"/>
                </a:lnTo>
                <a:lnTo>
                  <a:pt x="57" y="182"/>
                </a:lnTo>
                <a:lnTo>
                  <a:pt x="58" y="182"/>
                </a:lnTo>
                <a:lnTo>
                  <a:pt x="58" y="180"/>
                </a:lnTo>
                <a:lnTo>
                  <a:pt x="58" y="182"/>
                </a:lnTo>
                <a:lnTo>
                  <a:pt x="59" y="183"/>
                </a:lnTo>
                <a:lnTo>
                  <a:pt x="61" y="183"/>
                </a:lnTo>
                <a:lnTo>
                  <a:pt x="59" y="183"/>
                </a:lnTo>
                <a:lnTo>
                  <a:pt x="59" y="182"/>
                </a:lnTo>
                <a:lnTo>
                  <a:pt x="58" y="180"/>
                </a:lnTo>
                <a:lnTo>
                  <a:pt x="58" y="179"/>
                </a:lnTo>
                <a:lnTo>
                  <a:pt x="59" y="179"/>
                </a:lnTo>
                <a:lnTo>
                  <a:pt x="59" y="180"/>
                </a:lnTo>
                <a:lnTo>
                  <a:pt x="61" y="180"/>
                </a:lnTo>
                <a:lnTo>
                  <a:pt x="59" y="180"/>
                </a:lnTo>
                <a:lnTo>
                  <a:pt x="59" y="179"/>
                </a:lnTo>
                <a:lnTo>
                  <a:pt x="59" y="178"/>
                </a:lnTo>
                <a:lnTo>
                  <a:pt x="59" y="177"/>
                </a:lnTo>
                <a:lnTo>
                  <a:pt x="61" y="177"/>
                </a:lnTo>
                <a:lnTo>
                  <a:pt x="59" y="178"/>
                </a:lnTo>
                <a:lnTo>
                  <a:pt x="61" y="178"/>
                </a:lnTo>
                <a:lnTo>
                  <a:pt x="61" y="177"/>
                </a:lnTo>
                <a:lnTo>
                  <a:pt x="62" y="177"/>
                </a:lnTo>
                <a:lnTo>
                  <a:pt x="61" y="177"/>
                </a:lnTo>
                <a:lnTo>
                  <a:pt x="59" y="177"/>
                </a:lnTo>
                <a:lnTo>
                  <a:pt x="61" y="177"/>
                </a:lnTo>
                <a:lnTo>
                  <a:pt x="61" y="175"/>
                </a:lnTo>
                <a:lnTo>
                  <a:pt x="61" y="174"/>
                </a:lnTo>
                <a:lnTo>
                  <a:pt x="62" y="173"/>
                </a:lnTo>
                <a:lnTo>
                  <a:pt x="63" y="173"/>
                </a:lnTo>
                <a:lnTo>
                  <a:pt x="63" y="172"/>
                </a:lnTo>
                <a:lnTo>
                  <a:pt x="62" y="173"/>
                </a:lnTo>
                <a:lnTo>
                  <a:pt x="62" y="172"/>
                </a:lnTo>
                <a:lnTo>
                  <a:pt x="61" y="172"/>
                </a:lnTo>
                <a:lnTo>
                  <a:pt x="61" y="170"/>
                </a:lnTo>
                <a:lnTo>
                  <a:pt x="61" y="172"/>
                </a:lnTo>
                <a:lnTo>
                  <a:pt x="61" y="173"/>
                </a:lnTo>
                <a:lnTo>
                  <a:pt x="61" y="174"/>
                </a:lnTo>
                <a:lnTo>
                  <a:pt x="61" y="175"/>
                </a:lnTo>
                <a:lnTo>
                  <a:pt x="59" y="175"/>
                </a:lnTo>
                <a:lnTo>
                  <a:pt x="59" y="177"/>
                </a:lnTo>
                <a:lnTo>
                  <a:pt x="59" y="175"/>
                </a:lnTo>
                <a:lnTo>
                  <a:pt x="59" y="174"/>
                </a:lnTo>
                <a:lnTo>
                  <a:pt x="61" y="174"/>
                </a:lnTo>
                <a:lnTo>
                  <a:pt x="59" y="173"/>
                </a:lnTo>
                <a:lnTo>
                  <a:pt x="59" y="172"/>
                </a:lnTo>
                <a:lnTo>
                  <a:pt x="59" y="170"/>
                </a:lnTo>
                <a:lnTo>
                  <a:pt x="59" y="169"/>
                </a:lnTo>
                <a:lnTo>
                  <a:pt x="59" y="168"/>
                </a:lnTo>
                <a:lnTo>
                  <a:pt x="61" y="168"/>
                </a:lnTo>
                <a:lnTo>
                  <a:pt x="59" y="168"/>
                </a:lnTo>
                <a:lnTo>
                  <a:pt x="59" y="166"/>
                </a:lnTo>
                <a:lnTo>
                  <a:pt x="58" y="166"/>
                </a:lnTo>
                <a:lnTo>
                  <a:pt x="58" y="165"/>
                </a:lnTo>
                <a:lnTo>
                  <a:pt x="57" y="165"/>
                </a:lnTo>
                <a:lnTo>
                  <a:pt x="57" y="164"/>
                </a:lnTo>
                <a:lnTo>
                  <a:pt x="56" y="164"/>
                </a:lnTo>
                <a:lnTo>
                  <a:pt x="54" y="163"/>
                </a:lnTo>
                <a:lnTo>
                  <a:pt x="53" y="163"/>
                </a:lnTo>
                <a:lnTo>
                  <a:pt x="52" y="161"/>
                </a:lnTo>
                <a:lnTo>
                  <a:pt x="51" y="161"/>
                </a:lnTo>
                <a:lnTo>
                  <a:pt x="51" y="160"/>
                </a:lnTo>
                <a:lnTo>
                  <a:pt x="49" y="160"/>
                </a:lnTo>
                <a:lnTo>
                  <a:pt x="49" y="159"/>
                </a:lnTo>
                <a:lnTo>
                  <a:pt x="48" y="159"/>
                </a:lnTo>
                <a:lnTo>
                  <a:pt x="49" y="156"/>
                </a:lnTo>
                <a:lnTo>
                  <a:pt x="48" y="156"/>
                </a:lnTo>
                <a:lnTo>
                  <a:pt x="47" y="156"/>
                </a:lnTo>
                <a:lnTo>
                  <a:pt x="48" y="156"/>
                </a:lnTo>
                <a:lnTo>
                  <a:pt x="48" y="155"/>
                </a:lnTo>
                <a:lnTo>
                  <a:pt x="47" y="154"/>
                </a:lnTo>
                <a:lnTo>
                  <a:pt x="47" y="152"/>
                </a:lnTo>
                <a:lnTo>
                  <a:pt x="45" y="151"/>
                </a:lnTo>
                <a:lnTo>
                  <a:pt x="45" y="150"/>
                </a:lnTo>
                <a:lnTo>
                  <a:pt x="44" y="149"/>
                </a:lnTo>
                <a:lnTo>
                  <a:pt x="44" y="147"/>
                </a:lnTo>
                <a:lnTo>
                  <a:pt x="43" y="147"/>
                </a:lnTo>
                <a:lnTo>
                  <a:pt x="43" y="146"/>
                </a:lnTo>
                <a:lnTo>
                  <a:pt x="43" y="145"/>
                </a:lnTo>
                <a:lnTo>
                  <a:pt x="42" y="144"/>
                </a:lnTo>
                <a:lnTo>
                  <a:pt x="42" y="142"/>
                </a:lnTo>
                <a:lnTo>
                  <a:pt x="40" y="142"/>
                </a:lnTo>
                <a:lnTo>
                  <a:pt x="40" y="141"/>
                </a:lnTo>
                <a:lnTo>
                  <a:pt x="39" y="140"/>
                </a:lnTo>
                <a:lnTo>
                  <a:pt x="38" y="138"/>
                </a:lnTo>
                <a:lnTo>
                  <a:pt x="37" y="138"/>
                </a:lnTo>
                <a:lnTo>
                  <a:pt x="37" y="137"/>
                </a:lnTo>
                <a:lnTo>
                  <a:pt x="37" y="136"/>
                </a:lnTo>
                <a:lnTo>
                  <a:pt x="35" y="136"/>
                </a:lnTo>
                <a:lnTo>
                  <a:pt x="35" y="135"/>
                </a:lnTo>
                <a:lnTo>
                  <a:pt x="34" y="135"/>
                </a:lnTo>
                <a:lnTo>
                  <a:pt x="34" y="133"/>
                </a:lnTo>
                <a:lnTo>
                  <a:pt x="33" y="133"/>
                </a:lnTo>
                <a:lnTo>
                  <a:pt x="33" y="132"/>
                </a:lnTo>
                <a:lnTo>
                  <a:pt x="33" y="131"/>
                </a:lnTo>
                <a:lnTo>
                  <a:pt x="33" y="130"/>
                </a:lnTo>
                <a:lnTo>
                  <a:pt x="31" y="130"/>
                </a:lnTo>
                <a:lnTo>
                  <a:pt x="31" y="128"/>
                </a:lnTo>
                <a:lnTo>
                  <a:pt x="30" y="128"/>
                </a:lnTo>
                <a:lnTo>
                  <a:pt x="29" y="128"/>
                </a:lnTo>
                <a:lnTo>
                  <a:pt x="29" y="130"/>
                </a:lnTo>
                <a:lnTo>
                  <a:pt x="28" y="130"/>
                </a:lnTo>
                <a:lnTo>
                  <a:pt x="26" y="130"/>
                </a:lnTo>
                <a:lnTo>
                  <a:pt x="25" y="131"/>
                </a:lnTo>
                <a:lnTo>
                  <a:pt x="26" y="131"/>
                </a:lnTo>
                <a:lnTo>
                  <a:pt x="26" y="132"/>
                </a:lnTo>
                <a:lnTo>
                  <a:pt x="25" y="132"/>
                </a:lnTo>
                <a:lnTo>
                  <a:pt x="25" y="133"/>
                </a:lnTo>
                <a:lnTo>
                  <a:pt x="24" y="135"/>
                </a:lnTo>
                <a:lnTo>
                  <a:pt x="23" y="135"/>
                </a:lnTo>
                <a:lnTo>
                  <a:pt x="23" y="136"/>
                </a:lnTo>
                <a:lnTo>
                  <a:pt x="21" y="136"/>
                </a:lnTo>
                <a:lnTo>
                  <a:pt x="20" y="137"/>
                </a:lnTo>
                <a:lnTo>
                  <a:pt x="19" y="137"/>
                </a:lnTo>
                <a:lnTo>
                  <a:pt x="19" y="136"/>
                </a:lnTo>
                <a:lnTo>
                  <a:pt x="19" y="135"/>
                </a:lnTo>
                <a:lnTo>
                  <a:pt x="17" y="133"/>
                </a:lnTo>
                <a:lnTo>
                  <a:pt x="17" y="132"/>
                </a:lnTo>
                <a:lnTo>
                  <a:pt x="16" y="132"/>
                </a:lnTo>
                <a:lnTo>
                  <a:pt x="15" y="131"/>
                </a:lnTo>
                <a:lnTo>
                  <a:pt x="15" y="130"/>
                </a:lnTo>
                <a:lnTo>
                  <a:pt x="14" y="130"/>
                </a:lnTo>
                <a:lnTo>
                  <a:pt x="14" y="128"/>
                </a:lnTo>
                <a:lnTo>
                  <a:pt x="12" y="128"/>
                </a:lnTo>
                <a:lnTo>
                  <a:pt x="12" y="127"/>
                </a:lnTo>
                <a:lnTo>
                  <a:pt x="11" y="126"/>
                </a:lnTo>
                <a:lnTo>
                  <a:pt x="10" y="126"/>
                </a:lnTo>
                <a:lnTo>
                  <a:pt x="10" y="124"/>
                </a:lnTo>
                <a:lnTo>
                  <a:pt x="10" y="123"/>
                </a:lnTo>
                <a:lnTo>
                  <a:pt x="11" y="123"/>
                </a:lnTo>
                <a:lnTo>
                  <a:pt x="11" y="122"/>
                </a:lnTo>
                <a:lnTo>
                  <a:pt x="10" y="122"/>
                </a:lnTo>
                <a:lnTo>
                  <a:pt x="9" y="122"/>
                </a:lnTo>
                <a:lnTo>
                  <a:pt x="7" y="122"/>
                </a:lnTo>
                <a:lnTo>
                  <a:pt x="7" y="123"/>
                </a:lnTo>
                <a:lnTo>
                  <a:pt x="6" y="123"/>
                </a:lnTo>
                <a:lnTo>
                  <a:pt x="6" y="124"/>
                </a:lnTo>
                <a:lnTo>
                  <a:pt x="5" y="123"/>
                </a:lnTo>
                <a:lnTo>
                  <a:pt x="3" y="123"/>
                </a:lnTo>
                <a:lnTo>
                  <a:pt x="2" y="123"/>
                </a:lnTo>
                <a:lnTo>
                  <a:pt x="1" y="123"/>
                </a:lnTo>
                <a:lnTo>
                  <a:pt x="0" y="123"/>
                </a:lnTo>
                <a:lnTo>
                  <a:pt x="0" y="122"/>
                </a:lnTo>
                <a:lnTo>
                  <a:pt x="0" y="121"/>
                </a:lnTo>
                <a:lnTo>
                  <a:pt x="0" y="119"/>
                </a:lnTo>
                <a:lnTo>
                  <a:pt x="0" y="118"/>
                </a:lnTo>
                <a:lnTo>
                  <a:pt x="0" y="115"/>
                </a:lnTo>
                <a:lnTo>
                  <a:pt x="0" y="114"/>
                </a:lnTo>
                <a:lnTo>
                  <a:pt x="0" y="113"/>
                </a:lnTo>
                <a:lnTo>
                  <a:pt x="0" y="110"/>
                </a:lnTo>
                <a:lnTo>
                  <a:pt x="0" y="109"/>
                </a:lnTo>
                <a:lnTo>
                  <a:pt x="0" y="108"/>
                </a:lnTo>
                <a:lnTo>
                  <a:pt x="0" y="107"/>
                </a:lnTo>
                <a:lnTo>
                  <a:pt x="0" y="104"/>
                </a:lnTo>
                <a:lnTo>
                  <a:pt x="0" y="103"/>
                </a:lnTo>
                <a:lnTo>
                  <a:pt x="0" y="101"/>
                </a:lnTo>
                <a:lnTo>
                  <a:pt x="0" y="99"/>
                </a:lnTo>
                <a:lnTo>
                  <a:pt x="0" y="98"/>
                </a:lnTo>
                <a:lnTo>
                  <a:pt x="0" y="96"/>
                </a:lnTo>
                <a:lnTo>
                  <a:pt x="0" y="94"/>
                </a:lnTo>
                <a:lnTo>
                  <a:pt x="0" y="93"/>
                </a:lnTo>
                <a:lnTo>
                  <a:pt x="0" y="90"/>
                </a:lnTo>
                <a:lnTo>
                  <a:pt x="0" y="89"/>
                </a:lnTo>
                <a:lnTo>
                  <a:pt x="0" y="87"/>
                </a:lnTo>
                <a:lnTo>
                  <a:pt x="0" y="85"/>
                </a:lnTo>
                <a:lnTo>
                  <a:pt x="0" y="84"/>
                </a:lnTo>
                <a:lnTo>
                  <a:pt x="0" y="81"/>
                </a:lnTo>
                <a:lnTo>
                  <a:pt x="0" y="80"/>
                </a:lnTo>
                <a:lnTo>
                  <a:pt x="0" y="79"/>
                </a:lnTo>
                <a:lnTo>
                  <a:pt x="0" y="76"/>
                </a:lnTo>
                <a:lnTo>
                  <a:pt x="0" y="75"/>
                </a:lnTo>
                <a:lnTo>
                  <a:pt x="0" y="72"/>
                </a:lnTo>
                <a:lnTo>
                  <a:pt x="0" y="71"/>
                </a:lnTo>
                <a:lnTo>
                  <a:pt x="0" y="68"/>
                </a:lnTo>
                <a:lnTo>
                  <a:pt x="0" y="67"/>
                </a:lnTo>
                <a:lnTo>
                  <a:pt x="0" y="65"/>
                </a:lnTo>
                <a:lnTo>
                  <a:pt x="0" y="63"/>
                </a:lnTo>
                <a:lnTo>
                  <a:pt x="0" y="61"/>
                </a:lnTo>
                <a:lnTo>
                  <a:pt x="0" y="59"/>
                </a:lnTo>
                <a:lnTo>
                  <a:pt x="0" y="57"/>
                </a:lnTo>
                <a:lnTo>
                  <a:pt x="0" y="56"/>
                </a:lnTo>
                <a:lnTo>
                  <a:pt x="0" y="53"/>
                </a:lnTo>
                <a:lnTo>
                  <a:pt x="0" y="52"/>
                </a:lnTo>
                <a:lnTo>
                  <a:pt x="0" y="49"/>
                </a:lnTo>
                <a:lnTo>
                  <a:pt x="0" y="48"/>
                </a:lnTo>
                <a:lnTo>
                  <a:pt x="0" y="45"/>
                </a:lnTo>
                <a:lnTo>
                  <a:pt x="0" y="44"/>
                </a:lnTo>
                <a:lnTo>
                  <a:pt x="0" y="42"/>
                </a:lnTo>
                <a:lnTo>
                  <a:pt x="0" y="40"/>
                </a:lnTo>
                <a:lnTo>
                  <a:pt x="0" y="38"/>
                </a:lnTo>
                <a:lnTo>
                  <a:pt x="0" y="35"/>
                </a:lnTo>
                <a:lnTo>
                  <a:pt x="0" y="34"/>
                </a:lnTo>
                <a:lnTo>
                  <a:pt x="0" y="31"/>
                </a:lnTo>
                <a:lnTo>
                  <a:pt x="0" y="29"/>
                </a:lnTo>
                <a:lnTo>
                  <a:pt x="0" y="28"/>
                </a:lnTo>
                <a:lnTo>
                  <a:pt x="0" y="25"/>
                </a:lnTo>
                <a:lnTo>
                  <a:pt x="0" y="23"/>
                </a:lnTo>
                <a:lnTo>
                  <a:pt x="0" y="21"/>
                </a:lnTo>
                <a:lnTo>
                  <a:pt x="0" y="19"/>
                </a:lnTo>
                <a:lnTo>
                  <a:pt x="0" y="16"/>
                </a:lnTo>
                <a:lnTo>
                  <a:pt x="0" y="15"/>
                </a:lnTo>
                <a:lnTo>
                  <a:pt x="0" y="12"/>
                </a:lnTo>
                <a:lnTo>
                  <a:pt x="0" y="10"/>
                </a:lnTo>
                <a:lnTo>
                  <a:pt x="0" y="7"/>
                </a:lnTo>
                <a:lnTo>
                  <a:pt x="0" y="6"/>
                </a:lnTo>
                <a:lnTo>
                  <a:pt x="0" y="3"/>
                </a:lnTo>
                <a:lnTo>
                  <a:pt x="0" y="1"/>
                </a:lnTo>
                <a:lnTo>
                  <a:pt x="1" y="1"/>
                </a:lnTo>
                <a:lnTo>
                  <a:pt x="2" y="2"/>
                </a:lnTo>
                <a:lnTo>
                  <a:pt x="3" y="2"/>
                </a:lnTo>
                <a:lnTo>
                  <a:pt x="5" y="2"/>
                </a:lnTo>
                <a:lnTo>
                  <a:pt x="6" y="1"/>
                </a:lnTo>
                <a:lnTo>
                  <a:pt x="7" y="2"/>
                </a:lnTo>
                <a:lnTo>
                  <a:pt x="9" y="2"/>
                </a:lnTo>
                <a:lnTo>
                  <a:pt x="10" y="3"/>
                </a:lnTo>
                <a:lnTo>
                  <a:pt x="11" y="3"/>
                </a:lnTo>
                <a:lnTo>
                  <a:pt x="11" y="5"/>
                </a:lnTo>
                <a:lnTo>
                  <a:pt x="12" y="6"/>
                </a:lnTo>
                <a:lnTo>
                  <a:pt x="14" y="7"/>
                </a:lnTo>
                <a:lnTo>
                  <a:pt x="15" y="7"/>
                </a:lnTo>
                <a:lnTo>
                  <a:pt x="15" y="6"/>
                </a:lnTo>
                <a:lnTo>
                  <a:pt x="14" y="6"/>
                </a:lnTo>
                <a:lnTo>
                  <a:pt x="14" y="7"/>
                </a:lnTo>
                <a:lnTo>
                  <a:pt x="14" y="6"/>
                </a:lnTo>
                <a:lnTo>
                  <a:pt x="15" y="6"/>
                </a:lnTo>
                <a:lnTo>
                  <a:pt x="15" y="7"/>
                </a:lnTo>
                <a:lnTo>
                  <a:pt x="15" y="9"/>
                </a:lnTo>
                <a:lnTo>
                  <a:pt x="16" y="9"/>
                </a:lnTo>
                <a:lnTo>
                  <a:pt x="17" y="10"/>
                </a:lnTo>
                <a:lnTo>
                  <a:pt x="19" y="11"/>
                </a:lnTo>
                <a:lnTo>
                  <a:pt x="20" y="11"/>
                </a:lnTo>
                <a:lnTo>
                  <a:pt x="21" y="12"/>
                </a:lnTo>
                <a:lnTo>
                  <a:pt x="23" y="12"/>
                </a:lnTo>
                <a:lnTo>
                  <a:pt x="24" y="12"/>
                </a:lnTo>
                <a:lnTo>
                  <a:pt x="25" y="12"/>
                </a:lnTo>
                <a:lnTo>
                  <a:pt x="24" y="12"/>
                </a:lnTo>
                <a:lnTo>
                  <a:pt x="25" y="12"/>
                </a:lnTo>
                <a:lnTo>
                  <a:pt x="26" y="12"/>
                </a:lnTo>
                <a:lnTo>
                  <a:pt x="28" y="12"/>
                </a:lnTo>
                <a:lnTo>
                  <a:pt x="28" y="14"/>
                </a:lnTo>
                <a:lnTo>
                  <a:pt x="29" y="14"/>
                </a:lnTo>
                <a:lnTo>
                  <a:pt x="29" y="15"/>
                </a:lnTo>
                <a:lnTo>
                  <a:pt x="30" y="15"/>
                </a:lnTo>
                <a:lnTo>
                  <a:pt x="30" y="16"/>
                </a:lnTo>
                <a:lnTo>
                  <a:pt x="31" y="16"/>
                </a:lnTo>
                <a:lnTo>
                  <a:pt x="31" y="15"/>
                </a:lnTo>
                <a:lnTo>
                  <a:pt x="30" y="15"/>
                </a:lnTo>
                <a:lnTo>
                  <a:pt x="30" y="14"/>
                </a:lnTo>
                <a:lnTo>
                  <a:pt x="31" y="14"/>
                </a:lnTo>
                <a:lnTo>
                  <a:pt x="30" y="14"/>
                </a:lnTo>
                <a:lnTo>
                  <a:pt x="29" y="12"/>
                </a:lnTo>
                <a:lnTo>
                  <a:pt x="28" y="12"/>
                </a:lnTo>
                <a:lnTo>
                  <a:pt x="28" y="11"/>
                </a:lnTo>
                <a:lnTo>
                  <a:pt x="28" y="10"/>
                </a:lnTo>
                <a:lnTo>
                  <a:pt x="28" y="11"/>
                </a:lnTo>
                <a:lnTo>
                  <a:pt x="29" y="11"/>
                </a:lnTo>
                <a:lnTo>
                  <a:pt x="30" y="11"/>
                </a:lnTo>
                <a:lnTo>
                  <a:pt x="29" y="11"/>
                </a:lnTo>
                <a:lnTo>
                  <a:pt x="29" y="10"/>
                </a:lnTo>
                <a:lnTo>
                  <a:pt x="28" y="10"/>
                </a:lnTo>
                <a:lnTo>
                  <a:pt x="28" y="9"/>
                </a:lnTo>
                <a:lnTo>
                  <a:pt x="28" y="7"/>
                </a:lnTo>
                <a:lnTo>
                  <a:pt x="29" y="7"/>
                </a:lnTo>
                <a:lnTo>
                  <a:pt x="29" y="9"/>
                </a:lnTo>
                <a:lnTo>
                  <a:pt x="30" y="9"/>
                </a:lnTo>
                <a:lnTo>
                  <a:pt x="30" y="10"/>
                </a:lnTo>
                <a:lnTo>
                  <a:pt x="30" y="9"/>
                </a:lnTo>
                <a:lnTo>
                  <a:pt x="29" y="9"/>
                </a:lnTo>
                <a:lnTo>
                  <a:pt x="28" y="7"/>
                </a:lnTo>
                <a:lnTo>
                  <a:pt x="28" y="6"/>
                </a:lnTo>
                <a:lnTo>
                  <a:pt x="29" y="6"/>
                </a:lnTo>
                <a:lnTo>
                  <a:pt x="29" y="7"/>
                </a:lnTo>
                <a:lnTo>
                  <a:pt x="30" y="7"/>
                </a:lnTo>
                <a:lnTo>
                  <a:pt x="29" y="6"/>
                </a:lnTo>
                <a:lnTo>
                  <a:pt x="30" y="6"/>
                </a:lnTo>
                <a:lnTo>
                  <a:pt x="31" y="7"/>
                </a:lnTo>
                <a:lnTo>
                  <a:pt x="31" y="6"/>
                </a:lnTo>
                <a:lnTo>
                  <a:pt x="31" y="5"/>
                </a:lnTo>
                <a:lnTo>
                  <a:pt x="31" y="3"/>
                </a:lnTo>
                <a:lnTo>
                  <a:pt x="33" y="3"/>
                </a:lnTo>
                <a:lnTo>
                  <a:pt x="34" y="3"/>
                </a:lnTo>
                <a:lnTo>
                  <a:pt x="35" y="3"/>
                </a:lnTo>
                <a:lnTo>
                  <a:pt x="35" y="5"/>
                </a:lnTo>
                <a:lnTo>
                  <a:pt x="37" y="3"/>
                </a:lnTo>
                <a:lnTo>
                  <a:pt x="35" y="3"/>
                </a:lnTo>
                <a:lnTo>
                  <a:pt x="35" y="2"/>
                </a:lnTo>
                <a:lnTo>
                  <a:pt x="35" y="3"/>
                </a:lnTo>
                <a:lnTo>
                  <a:pt x="35" y="2"/>
                </a:lnTo>
                <a:lnTo>
                  <a:pt x="37" y="2"/>
                </a:lnTo>
                <a:lnTo>
                  <a:pt x="37" y="1"/>
                </a:lnTo>
                <a:lnTo>
                  <a:pt x="35" y="1"/>
                </a:lnTo>
                <a:lnTo>
                  <a:pt x="35" y="0"/>
                </a:lnTo>
                <a:lnTo>
                  <a:pt x="37" y="0"/>
                </a:lnTo>
                <a:lnTo>
                  <a:pt x="37"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3" name="Freeform 505"/>
          <p:cNvSpPr>
            <a:spLocks/>
          </p:cNvSpPr>
          <p:nvPr/>
        </p:nvSpPr>
        <p:spPr bwMode="auto">
          <a:xfrm>
            <a:off x="3251201" y="3218079"/>
            <a:ext cx="352425" cy="100013"/>
          </a:xfrm>
          <a:custGeom>
            <a:avLst/>
            <a:gdLst>
              <a:gd name="T0" fmla="*/ 2 w 222"/>
              <a:gd name="T1" fmla="*/ 21 h 63"/>
              <a:gd name="T2" fmla="*/ 8 w 222"/>
              <a:gd name="T3" fmla="*/ 14 h 63"/>
              <a:gd name="T4" fmla="*/ 17 w 222"/>
              <a:gd name="T5" fmla="*/ 11 h 63"/>
              <a:gd name="T6" fmla="*/ 22 w 222"/>
              <a:gd name="T7" fmla="*/ 8 h 63"/>
              <a:gd name="T8" fmla="*/ 24 w 222"/>
              <a:gd name="T9" fmla="*/ 10 h 63"/>
              <a:gd name="T10" fmla="*/ 14 w 222"/>
              <a:gd name="T11" fmla="*/ 17 h 63"/>
              <a:gd name="T12" fmla="*/ 7 w 222"/>
              <a:gd name="T13" fmla="*/ 21 h 63"/>
              <a:gd name="T14" fmla="*/ 6 w 222"/>
              <a:gd name="T15" fmla="*/ 29 h 63"/>
              <a:gd name="T16" fmla="*/ 7 w 222"/>
              <a:gd name="T17" fmla="*/ 28 h 63"/>
              <a:gd name="T18" fmla="*/ 11 w 222"/>
              <a:gd name="T19" fmla="*/ 23 h 63"/>
              <a:gd name="T20" fmla="*/ 15 w 222"/>
              <a:gd name="T21" fmla="*/ 17 h 63"/>
              <a:gd name="T22" fmla="*/ 16 w 222"/>
              <a:gd name="T23" fmla="*/ 17 h 63"/>
              <a:gd name="T24" fmla="*/ 17 w 222"/>
              <a:gd name="T25" fmla="*/ 19 h 63"/>
              <a:gd name="T26" fmla="*/ 20 w 222"/>
              <a:gd name="T27" fmla="*/ 15 h 63"/>
              <a:gd name="T28" fmla="*/ 29 w 222"/>
              <a:gd name="T29" fmla="*/ 14 h 63"/>
              <a:gd name="T30" fmla="*/ 34 w 222"/>
              <a:gd name="T31" fmla="*/ 3 h 63"/>
              <a:gd name="T32" fmla="*/ 40 w 222"/>
              <a:gd name="T33" fmla="*/ 12 h 63"/>
              <a:gd name="T34" fmla="*/ 48 w 222"/>
              <a:gd name="T35" fmla="*/ 17 h 63"/>
              <a:gd name="T36" fmla="*/ 49 w 222"/>
              <a:gd name="T37" fmla="*/ 14 h 63"/>
              <a:gd name="T38" fmla="*/ 50 w 222"/>
              <a:gd name="T39" fmla="*/ 10 h 63"/>
              <a:gd name="T40" fmla="*/ 54 w 222"/>
              <a:gd name="T41" fmla="*/ 14 h 63"/>
              <a:gd name="T42" fmla="*/ 57 w 222"/>
              <a:gd name="T43" fmla="*/ 19 h 63"/>
              <a:gd name="T44" fmla="*/ 68 w 222"/>
              <a:gd name="T45" fmla="*/ 12 h 63"/>
              <a:gd name="T46" fmla="*/ 87 w 222"/>
              <a:gd name="T47" fmla="*/ 25 h 63"/>
              <a:gd name="T48" fmla="*/ 100 w 222"/>
              <a:gd name="T49" fmla="*/ 25 h 63"/>
              <a:gd name="T50" fmla="*/ 110 w 222"/>
              <a:gd name="T51" fmla="*/ 34 h 63"/>
              <a:gd name="T52" fmla="*/ 104 w 222"/>
              <a:gd name="T53" fmla="*/ 39 h 63"/>
              <a:gd name="T54" fmla="*/ 119 w 222"/>
              <a:gd name="T55" fmla="*/ 44 h 63"/>
              <a:gd name="T56" fmla="*/ 129 w 222"/>
              <a:gd name="T57" fmla="*/ 40 h 63"/>
              <a:gd name="T58" fmla="*/ 137 w 222"/>
              <a:gd name="T59" fmla="*/ 44 h 63"/>
              <a:gd name="T60" fmla="*/ 143 w 222"/>
              <a:gd name="T61" fmla="*/ 51 h 63"/>
              <a:gd name="T62" fmla="*/ 143 w 222"/>
              <a:gd name="T63" fmla="*/ 57 h 63"/>
              <a:gd name="T64" fmla="*/ 145 w 222"/>
              <a:gd name="T65" fmla="*/ 56 h 63"/>
              <a:gd name="T66" fmla="*/ 147 w 222"/>
              <a:gd name="T67" fmla="*/ 56 h 63"/>
              <a:gd name="T68" fmla="*/ 143 w 222"/>
              <a:gd name="T69" fmla="*/ 43 h 63"/>
              <a:gd name="T70" fmla="*/ 149 w 222"/>
              <a:gd name="T71" fmla="*/ 39 h 63"/>
              <a:gd name="T72" fmla="*/ 155 w 222"/>
              <a:gd name="T73" fmla="*/ 33 h 63"/>
              <a:gd name="T74" fmla="*/ 149 w 222"/>
              <a:gd name="T75" fmla="*/ 34 h 63"/>
              <a:gd name="T76" fmla="*/ 141 w 222"/>
              <a:gd name="T77" fmla="*/ 38 h 63"/>
              <a:gd name="T78" fmla="*/ 147 w 222"/>
              <a:gd name="T79" fmla="*/ 29 h 63"/>
              <a:gd name="T80" fmla="*/ 157 w 222"/>
              <a:gd name="T81" fmla="*/ 34 h 63"/>
              <a:gd name="T82" fmla="*/ 168 w 222"/>
              <a:gd name="T83" fmla="*/ 40 h 63"/>
              <a:gd name="T84" fmla="*/ 179 w 222"/>
              <a:gd name="T85" fmla="*/ 43 h 63"/>
              <a:gd name="T86" fmla="*/ 192 w 222"/>
              <a:gd name="T87" fmla="*/ 43 h 63"/>
              <a:gd name="T88" fmla="*/ 201 w 222"/>
              <a:gd name="T89" fmla="*/ 45 h 63"/>
              <a:gd name="T90" fmla="*/ 197 w 222"/>
              <a:gd name="T91" fmla="*/ 42 h 63"/>
              <a:gd name="T92" fmla="*/ 194 w 222"/>
              <a:gd name="T93" fmla="*/ 34 h 63"/>
              <a:gd name="T94" fmla="*/ 201 w 222"/>
              <a:gd name="T95" fmla="*/ 34 h 63"/>
              <a:gd name="T96" fmla="*/ 205 w 222"/>
              <a:gd name="T97" fmla="*/ 39 h 63"/>
              <a:gd name="T98" fmla="*/ 206 w 222"/>
              <a:gd name="T99" fmla="*/ 44 h 63"/>
              <a:gd name="T100" fmla="*/ 210 w 222"/>
              <a:gd name="T101" fmla="*/ 52 h 63"/>
              <a:gd name="T102" fmla="*/ 210 w 222"/>
              <a:gd name="T103" fmla="*/ 59 h 63"/>
              <a:gd name="T104" fmla="*/ 212 w 222"/>
              <a:gd name="T105" fmla="*/ 53 h 63"/>
              <a:gd name="T106" fmla="*/ 212 w 222"/>
              <a:gd name="T107" fmla="*/ 39 h 63"/>
              <a:gd name="T108" fmla="*/ 220 w 222"/>
              <a:gd name="T109" fmla="*/ 31 h 63"/>
              <a:gd name="T110" fmla="*/ 220 w 222"/>
              <a:gd name="T111" fmla="*/ 28 h 63"/>
              <a:gd name="T112" fmla="*/ 219 w 222"/>
              <a:gd name="T113" fmla="*/ 20 h 63"/>
              <a:gd name="T114" fmla="*/ 221 w 222"/>
              <a:gd name="T115" fmla="*/ 17 h 63"/>
              <a:gd name="T116" fmla="*/ 210 w 222"/>
              <a:gd name="T117" fmla="*/ 14 h 63"/>
              <a:gd name="T118" fmla="*/ 205 w 222"/>
              <a:gd name="T119"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63">
                <a:moveTo>
                  <a:pt x="0" y="15"/>
                </a:moveTo>
                <a:lnTo>
                  <a:pt x="1" y="15"/>
                </a:lnTo>
                <a:lnTo>
                  <a:pt x="0" y="15"/>
                </a:lnTo>
                <a:lnTo>
                  <a:pt x="0" y="16"/>
                </a:lnTo>
                <a:lnTo>
                  <a:pt x="1" y="16"/>
                </a:lnTo>
                <a:lnTo>
                  <a:pt x="1" y="17"/>
                </a:lnTo>
                <a:lnTo>
                  <a:pt x="2" y="17"/>
                </a:lnTo>
                <a:lnTo>
                  <a:pt x="2" y="16"/>
                </a:lnTo>
                <a:lnTo>
                  <a:pt x="2" y="17"/>
                </a:lnTo>
                <a:lnTo>
                  <a:pt x="2" y="19"/>
                </a:lnTo>
                <a:lnTo>
                  <a:pt x="1" y="19"/>
                </a:lnTo>
                <a:lnTo>
                  <a:pt x="1" y="20"/>
                </a:lnTo>
                <a:lnTo>
                  <a:pt x="0" y="21"/>
                </a:lnTo>
                <a:lnTo>
                  <a:pt x="0" y="23"/>
                </a:lnTo>
                <a:lnTo>
                  <a:pt x="0" y="21"/>
                </a:lnTo>
                <a:lnTo>
                  <a:pt x="1" y="21"/>
                </a:lnTo>
                <a:lnTo>
                  <a:pt x="2" y="21"/>
                </a:lnTo>
                <a:lnTo>
                  <a:pt x="2" y="20"/>
                </a:lnTo>
                <a:lnTo>
                  <a:pt x="3" y="20"/>
                </a:lnTo>
                <a:lnTo>
                  <a:pt x="3" y="19"/>
                </a:lnTo>
                <a:lnTo>
                  <a:pt x="5" y="19"/>
                </a:lnTo>
                <a:lnTo>
                  <a:pt x="6" y="19"/>
                </a:lnTo>
                <a:lnTo>
                  <a:pt x="6" y="17"/>
                </a:lnTo>
                <a:lnTo>
                  <a:pt x="7" y="17"/>
                </a:lnTo>
                <a:lnTo>
                  <a:pt x="7" y="16"/>
                </a:lnTo>
                <a:lnTo>
                  <a:pt x="7" y="15"/>
                </a:lnTo>
                <a:lnTo>
                  <a:pt x="8" y="15"/>
                </a:lnTo>
                <a:lnTo>
                  <a:pt x="7" y="15"/>
                </a:lnTo>
                <a:lnTo>
                  <a:pt x="8" y="15"/>
                </a:lnTo>
                <a:lnTo>
                  <a:pt x="10" y="15"/>
                </a:lnTo>
                <a:lnTo>
                  <a:pt x="10" y="14"/>
                </a:lnTo>
                <a:lnTo>
                  <a:pt x="10" y="15"/>
                </a:lnTo>
                <a:lnTo>
                  <a:pt x="8" y="15"/>
                </a:lnTo>
                <a:lnTo>
                  <a:pt x="8" y="14"/>
                </a:lnTo>
                <a:lnTo>
                  <a:pt x="10" y="14"/>
                </a:lnTo>
                <a:lnTo>
                  <a:pt x="11" y="14"/>
                </a:lnTo>
                <a:lnTo>
                  <a:pt x="10" y="14"/>
                </a:lnTo>
                <a:lnTo>
                  <a:pt x="11" y="14"/>
                </a:lnTo>
                <a:lnTo>
                  <a:pt x="11" y="15"/>
                </a:lnTo>
                <a:lnTo>
                  <a:pt x="11" y="14"/>
                </a:lnTo>
                <a:lnTo>
                  <a:pt x="12" y="14"/>
                </a:lnTo>
                <a:lnTo>
                  <a:pt x="14" y="14"/>
                </a:lnTo>
                <a:lnTo>
                  <a:pt x="14" y="12"/>
                </a:lnTo>
                <a:lnTo>
                  <a:pt x="14" y="11"/>
                </a:lnTo>
                <a:lnTo>
                  <a:pt x="15" y="11"/>
                </a:lnTo>
                <a:lnTo>
                  <a:pt x="15" y="10"/>
                </a:lnTo>
                <a:lnTo>
                  <a:pt x="16" y="10"/>
                </a:lnTo>
                <a:lnTo>
                  <a:pt x="16" y="11"/>
                </a:lnTo>
                <a:lnTo>
                  <a:pt x="16" y="12"/>
                </a:lnTo>
                <a:lnTo>
                  <a:pt x="16" y="11"/>
                </a:lnTo>
                <a:lnTo>
                  <a:pt x="17" y="11"/>
                </a:lnTo>
                <a:lnTo>
                  <a:pt x="17" y="10"/>
                </a:lnTo>
                <a:lnTo>
                  <a:pt x="17" y="8"/>
                </a:lnTo>
                <a:lnTo>
                  <a:pt x="19" y="8"/>
                </a:lnTo>
                <a:lnTo>
                  <a:pt x="19" y="7"/>
                </a:lnTo>
                <a:lnTo>
                  <a:pt x="19" y="8"/>
                </a:lnTo>
                <a:lnTo>
                  <a:pt x="17" y="8"/>
                </a:lnTo>
                <a:lnTo>
                  <a:pt x="19" y="8"/>
                </a:lnTo>
                <a:lnTo>
                  <a:pt x="19" y="7"/>
                </a:lnTo>
                <a:lnTo>
                  <a:pt x="19" y="8"/>
                </a:lnTo>
                <a:lnTo>
                  <a:pt x="20" y="8"/>
                </a:lnTo>
                <a:lnTo>
                  <a:pt x="20" y="7"/>
                </a:lnTo>
                <a:lnTo>
                  <a:pt x="21" y="7"/>
                </a:lnTo>
                <a:lnTo>
                  <a:pt x="21" y="8"/>
                </a:lnTo>
                <a:lnTo>
                  <a:pt x="22" y="7"/>
                </a:lnTo>
                <a:lnTo>
                  <a:pt x="22" y="8"/>
                </a:lnTo>
                <a:lnTo>
                  <a:pt x="22" y="7"/>
                </a:lnTo>
                <a:lnTo>
                  <a:pt x="22" y="8"/>
                </a:lnTo>
                <a:lnTo>
                  <a:pt x="24" y="8"/>
                </a:lnTo>
                <a:lnTo>
                  <a:pt x="22" y="8"/>
                </a:lnTo>
                <a:lnTo>
                  <a:pt x="24" y="8"/>
                </a:lnTo>
                <a:lnTo>
                  <a:pt x="24" y="7"/>
                </a:lnTo>
                <a:lnTo>
                  <a:pt x="24" y="6"/>
                </a:lnTo>
                <a:lnTo>
                  <a:pt x="25" y="6"/>
                </a:lnTo>
                <a:lnTo>
                  <a:pt x="25" y="5"/>
                </a:lnTo>
                <a:lnTo>
                  <a:pt x="25" y="6"/>
                </a:lnTo>
                <a:lnTo>
                  <a:pt x="25" y="7"/>
                </a:lnTo>
                <a:lnTo>
                  <a:pt x="26" y="7"/>
                </a:lnTo>
                <a:lnTo>
                  <a:pt x="26" y="8"/>
                </a:lnTo>
                <a:lnTo>
                  <a:pt x="26" y="7"/>
                </a:lnTo>
                <a:lnTo>
                  <a:pt x="26" y="8"/>
                </a:lnTo>
                <a:lnTo>
                  <a:pt x="25" y="8"/>
                </a:lnTo>
                <a:lnTo>
                  <a:pt x="26" y="8"/>
                </a:lnTo>
                <a:lnTo>
                  <a:pt x="25" y="10"/>
                </a:lnTo>
                <a:lnTo>
                  <a:pt x="24" y="10"/>
                </a:lnTo>
                <a:lnTo>
                  <a:pt x="22" y="11"/>
                </a:lnTo>
                <a:lnTo>
                  <a:pt x="22" y="12"/>
                </a:lnTo>
                <a:lnTo>
                  <a:pt x="21" y="12"/>
                </a:lnTo>
                <a:lnTo>
                  <a:pt x="20" y="12"/>
                </a:lnTo>
                <a:lnTo>
                  <a:pt x="20" y="14"/>
                </a:lnTo>
                <a:lnTo>
                  <a:pt x="20" y="12"/>
                </a:lnTo>
                <a:lnTo>
                  <a:pt x="20" y="14"/>
                </a:lnTo>
                <a:lnTo>
                  <a:pt x="20" y="15"/>
                </a:lnTo>
                <a:lnTo>
                  <a:pt x="19" y="15"/>
                </a:lnTo>
                <a:lnTo>
                  <a:pt x="19" y="16"/>
                </a:lnTo>
                <a:lnTo>
                  <a:pt x="17" y="16"/>
                </a:lnTo>
                <a:lnTo>
                  <a:pt x="17" y="15"/>
                </a:lnTo>
                <a:lnTo>
                  <a:pt x="16" y="15"/>
                </a:lnTo>
                <a:lnTo>
                  <a:pt x="16" y="16"/>
                </a:lnTo>
                <a:lnTo>
                  <a:pt x="15" y="16"/>
                </a:lnTo>
                <a:lnTo>
                  <a:pt x="14" y="16"/>
                </a:lnTo>
                <a:lnTo>
                  <a:pt x="14" y="17"/>
                </a:lnTo>
                <a:lnTo>
                  <a:pt x="14" y="16"/>
                </a:lnTo>
                <a:lnTo>
                  <a:pt x="12" y="17"/>
                </a:lnTo>
                <a:lnTo>
                  <a:pt x="12" y="16"/>
                </a:lnTo>
                <a:lnTo>
                  <a:pt x="12" y="17"/>
                </a:lnTo>
                <a:lnTo>
                  <a:pt x="11" y="19"/>
                </a:lnTo>
                <a:lnTo>
                  <a:pt x="12" y="19"/>
                </a:lnTo>
                <a:lnTo>
                  <a:pt x="11" y="20"/>
                </a:lnTo>
                <a:lnTo>
                  <a:pt x="10" y="20"/>
                </a:lnTo>
                <a:lnTo>
                  <a:pt x="11" y="21"/>
                </a:lnTo>
                <a:lnTo>
                  <a:pt x="10" y="21"/>
                </a:lnTo>
                <a:lnTo>
                  <a:pt x="10" y="20"/>
                </a:lnTo>
                <a:lnTo>
                  <a:pt x="10" y="21"/>
                </a:lnTo>
                <a:lnTo>
                  <a:pt x="10" y="23"/>
                </a:lnTo>
                <a:lnTo>
                  <a:pt x="10" y="21"/>
                </a:lnTo>
                <a:lnTo>
                  <a:pt x="8" y="20"/>
                </a:lnTo>
                <a:lnTo>
                  <a:pt x="8" y="21"/>
                </a:lnTo>
                <a:lnTo>
                  <a:pt x="7" y="21"/>
                </a:lnTo>
                <a:lnTo>
                  <a:pt x="7" y="23"/>
                </a:lnTo>
                <a:lnTo>
                  <a:pt x="7" y="24"/>
                </a:lnTo>
                <a:lnTo>
                  <a:pt x="7" y="25"/>
                </a:lnTo>
                <a:lnTo>
                  <a:pt x="7" y="24"/>
                </a:lnTo>
                <a:lnTo>
                  <a:pt x="6" y="24"/>
                </a:lnTo>
                <a:lnTo>
                  <a:pt x="6" y="25"/>
                </a:lnTo>
                <a:lnTo>
                  <a:pt x="6" y="26"/>
                </a:lnTo>
                <a:lnTo>
                  <a:pt x="5" y="26"/>
                </a:lnTo>
                <a:lnTo>
                  <a:pt x="5" y="28"/>
                </a:lnTo>
                <a:lnTo>
                  <a:pt x="5" y="26"/>
                </a:lnTo>
                <a:lnTo>
                  <a:pt x="5" y="28"/>
                </a:lnTo>
                <a:lnTo>
                  <a:pt x="5" y="29"/>
                </a:lnTo>
                <a:lnTo>
                  <a:pt x="6" y="29"/>
                </a:lnTo>
                <a:lnTo>
                  <a:pt x="6" y="30"/>
                </a:lnTo>
                <a:lnTo>
                  <a:pt x="7" y="30"/>
                </a:lnTo>
                <a:lnTo>
                  <a:pt x="7" y="29"/>
                </a:lnTo>
                <a:lnTo>
                  <a:pt x="6" y="29"/>
                </a:lnTo>
                <a:lnTo>
                  <a:pt x="7" y="29"/>
                </a:lnTo>
                <a:lnTo>
                  <a:pt x="6" y="29"/>
                </a:lnTo>
                <a:lnTo>
                  <a:pt x="5" y="29"/>
                </a:lnTo>
                <a:lnTo>
                  <a:pt x="6" y="28"/>
                </a:lnTo>
                <a:lnTo>
                  <a:pt x="6" y="29"/>
                </a:lnTo>
                <a:lnTo>
                  <a:pt x="6" y="28"/>
                </a:lnTo>
                <a:lnTo>
                  <a:pt x="5" y="28"/>
                </a:lnTo>
                <a:lnTo>
                  <a:pt x="6" y="28"/>
                </a:lnTo>
                <a:lnTo>
                  <a:pt x="7" y="28"/>
                </a:lnTo>
                <a:lnTo>
                  <a:pt x="8" y="28"/>
                </a:lnTo>
                <a:lnTo>
                  <a:pt x="10" y="28"/>
                </a:lnTo>
                <a:lnTo>
                  <a:pt x="10" y="26"/>
                </a:lnTo>
                <a:lnTo>
                  <a:pt x="8" y="26"/>
                </a:lnTo>
                <a:lnTo>
                  <a:pt x="10" y="26"/>
                </a:lnTo>
                <a:lnTo>
                  <a:pt x="8" y="26"/>
                </a:lnTo>
                <a:lnTo>
                  <a:pt x="8" y="28"/>
                </a:lnTo>
                <a:lnTo>
                  <a:pt x="7" y="28"/>
                </a:lnTo>
                <a:lnTo>
                  <a:pt x="8" y="28"/>
                </a:lnTo>
                <a:lnTo>
                  <a:pt x="8" y="26"/>
                </a:lnTo>
                <a:lnTo>
                  <a:pt x="7" y="26"/>
                </a:lnTo>
                <a:lnTo>
                  <a:pt x="8" y="26"/>
                </a:lnTo>
                <a:lnTo>
                  <a:pt x="8" y="25"/>
                </a:lnTo>
                <a:lnTo>
                  <a:pt x="7" y="25"/>
                </a:lnTo>
                <a:lnTo>
                  <a:pt x="7" y="24"/>
                </a:lnTo>
                <a:lnTo>
                  <a:pt x="8" y="24"/>
                </a:lnTo>
                <a:lnTo>
                  <a:pt x="8" y="23"/>
                </a:lnTo>
                <a:lnTo>
                  <a:pt x="10" y="23"/>
                </a:lnTo>
                <a:lnTo>
                  <a:pt x="10" y="21"/>
                </a:lnTo>
                <a:lnTo>
                  <a:pt x="10" y="23"/>
                </a:lnTo>
                <a:lnTo>
                  <a:pt x="10" y="24"/>
                </a:lnTo>
                <a:lnTo>
                  <a:pt x="10" y="23"/>
                </a:lnTo>
                <a:lnTo>
                  <a:pt x="10" y="21"/>
                </a:lnTo>
                <a:lnTo>
                  <a:pt x="11" y="21"/>
                </a:lnTo>
                <a:lnTo>
                  <a:pt x="11" y="23"/>
                </a:lnTo>
                <a:lnTo>
                  <a:pt x="10" y="23"/>
                </a:lnTo>
                <a:lnTo>
                  <a:pt x="11" y="23"/>
                </a:lnTo>
                <a:lnTo>
                  <a:pt x="11" y="21"/>
                </a:lnTo>
                <a:lnTo>
                  <a:pt x="11" y="23"/>
                </a:lnTo>
                <a:lnTo>
                  <a:pt x="11" y="21"/>
                </a:lnTo>
                <a:lnTo>
                  <a:pt x="12" y="21"/>
                </a:lnTo>
                <a:lnTo>
                  <a:pt x="12" y="20"/>
                </a:lnTo>
                <a:lnTo>
                  <a:pt x="12" y="21"/>
                </a:lnTo>
                <a:lnTo>
                  <a:pt x="12" y="20"/>
                </a:lnTo>
                <a:lnTo>
                  <a:pt x="14" y="20"/>
                </a:lnTo>
                <a:lnTo>
                  <a:pt x="14" y="19"/>
                </a:lnTo>
                <a:lnTo>
                  <a:pt x="12" y="19"/>
                </a:lnTo>
                <a:lnTo>
                  <a:pt x="14" y="19"/>
                </a:lnTo>
                <a:lnTo>
                  <a:pt x="12" y="19"/>
                </a:lnTo>
                <a:lnTo>
                  <a:pt x="14" y="19"/>
                </a:lnTo>
                <a:lnTo>
                  <a:pt x="14" y="17"/>
                </a:lnTo>
                <a:lnTo>
                  <a:pt x="15" y="17"/>
                </a:lnTo>
                <a:lnTo>
                  <a:pt x="15" y="19"/>
                </a:lnTo>
                <a:lnTo>
                  <a:pt x="15" y="20"/>
                </a:lnTo>
                <a:lnTo>
                  <a:pt x="15" y="19"/>
                </a:lnTo>
                <a:lnTo>
                  <a:pt x="16" y="19"/>
                </a:lnTo>
                <a:lnTo>
                  <a:pt x="16" y="17"/>
                </a:lnTo>
                <a:lnTo>
                  <a:pt x="16" y="19"/>
                </a:lnTo>
                <a:lnTo>
                  <a:pt x="16" y="17"/>
                </a:lnTo>
                <a:lnTo>
                  <a:pt x="16" y="19"/>
                </a:lnTo>
                <a:lnTo>
                  <a:pt x="16" y="20"/>
                </a:lnTo>
                <a:lnTo>
                  <a:pt x="15" y="20"/>
                </a:lnTo>
                <a:lnTo>
                  <a:pt x="16" y="20"/>
                </a:lnTo>
                <a:lnTo>
                  <a:pt x="16" y="19"/>
                </a:lnTo>
                <a:lnTo>
                  <a:pt x="17" y="19"/>
                </a:lnTo>
                <a:lnTo>
                  <a:pt x="16" y="19"/>
                </a:lnTo>
                <a:lnTo>
                  <a:pt x="16" y="17"/>
                </a:lnTo>
                <a:lnTo>
                  <a:pt x="16" y="16"/>
                </a:lnTo>
                <a:lnTo>
                  <a:pt x="16" y="17"/>
                </a:lnTo>
                <a:lnTo>
                  <a:pt x="17" y="17"/>
                </a:lnTo>
                <a:lnTo>
                  <a:pt x="17" y="19"/>
                </a:lnTo>
                <a:lnTo>
                  <a:pt x="17" y="20"/>
                </a:lnTo>
                <a:lnTo>
                  <a:pt x="17" y="19"/>
                </a:lnTo>
                <a:lnTo>
                  <a:pt x="17" y="17"/>
                </a:lnTo>
                <a:lnTo>
                  <a:pt x="17" y="16"/>
                </a:lnTo>
                <a:lnTo>
                  <a:pt x="16" y="16"/>
                </a:lnTo>
                <a:lnTo>
                  <a:pt x="17" y="15"/>
                </a:lnTo>
                <a:lnTo>
                  <a:pt x="17" y="16"/>
                </a:lnTo>
                <a:lnTo>
                  <a:pt x="17" y="17"/>
                </a:lnTo>
                <a:lnTo>
                  <a:pt x="17" y="19"/>
                </a:lnTo>
                <a:lnTo>
                  <a:pt x="17" y="20"/>
                </a:lnTo>
                <a:lnTo>
                  <a:pt x="17" y="19"/>
                </a:lnTo>
                <a:lnTo>
                  <a:pt x="17" y="17"/>
                </a:lnTo>
                <a:lnTo>
                  <a:pt x="17" y="16"/>
                </a:lnTo>
                <a:lnTo>
                  <a:pt x="17" y="17"/>
                </a:lnTo>
                <a:lnTo>
                  <a:pt x="17" y="19"/>
                </a:lnTo>
                <a:lnTo>
                  <a:pt x="17" y="20"/>
                </a:lnTo>
                <a:lnTo>
                  <a:pt x="17" y="19"/>
                </a:lnTo>
                <a:lnTo>
                  <a:pt x="19" y="19"/>
                </a:lnTo>
                <a:lnTo>
                  <a:pt x="19" y="20"/>
                </a:lnTo>
                <a:lnTo>
                  <a:pt x="17" y="20"/>
                </a:lnTo>
                <a:lnTo>
                  <a:pt x="17" y="21"/>
                </a:lnTo>
                <a:lnTo>
                  <a:pt x="17" y="23"/>
                </a:lnTo>
                <a:lnTo>
                  <a:pt x="17" y="21"/>
                </a:lnTo>
                <a:lnTo>
                  <a:pt x="19" y="20"/>
                </a:lnTo>
                <a:lnTo>
                  <a:pt x="19" y="19"/>
                </a:lnTo>
                <a:lnTo>
                  <a:pt x="20" y="19"/>
                </a:lnTo>
                <a:lnTo>
                  <a:pt x="20" y="17"/>
                </a:lnTo>
                <a:lnTo>
                  <a:pt x="19" y="19"/>
                </a:lnTo>
                <a:lnTo>
                  <a:pt x="20" y="16"/>
                </a:lnTo>
                <a:lnTo>
                  <a:pt x="21" y="16"/>
                </a:lnTo>
                <a:lnTo>
                  <a:pt x="20" y="16"/>
                </a:lnTo>
                <a:lnTo>
                  <a:pt x="20" y="15"/>
                </a:lnTo>
                <a:lnTo>
                  <a:pt x="21" y="15"/>
                </a:lnTo>
                <a:lnTo>
                  <a:pt x="21" y="14"/>
                </a:lnTo>
                <a:lnTo>
                  <a:pt x="22" y="14"/>
                </a:lnTo>
                <a:lnTo>
                  <a:pt x="24" y="14"/>
                </a:lnTo>
                <a:lnTo>
                  <a:pt x="25" y="12"/>
                </a:lnTo>
                <a:lnTo>
                  <a:pt x="26" y="12"/>
                </a:lnTo>
                <a:lnTo>
                  <a:pt x="28" y="12"/>
                </a:lnTo>
                <a:lnTo>
                  <a:pt x="28" y="11"/>
                </a:lnTo>
                <a:lnTo>
                  <a:pt x="29" y="11"/>
                </a:lnTo>
                <a:lnTo>
                  <a:pt x="29" y="10"/>
                </a:lnTo>
                <a:lnTo>
                  <a:pt x="29" y="11"/>
                </a:lnTo>
                <a:lnTo>
                  <a:pt x="29" y="12"/>
                </a:lnTo>
                <a:lnTo>
                  <a:pt x="28" y="12"/>
                </a:lnTo>
                <a:lnTo>
                  <a:pt x="28" y="14"/>
                </a:lnTo>
                <a:lnTo>
                  <a:pt x="28" y="15"/>
                </a:lnTo>
                <a:lnTo>
                  <a:pt x="29" y="15"/>
                </a:lnTo>
                <a:lnTo>
                  <a:pt x="29" y="14"/>
                </a:lnTo>
                <a:lnTo>
                  <a:pt x="30" y="14"/>
                </a:lnTo>
                <a:lnTo>
                  <a:pt x="30" y="12"/>
                </a:lnTo>
                <a:lnTo>
                  <a:pt x="30" y="11"/>
                </a:lnTo>
                <a:lnTo>
                  <a:pt x="31" y="11"/>
                </a:lnTo>
                <a:lnTo>
                  <a:pt x="33" y="10"/>
                </a:lnTo>
                <a:lnTo>
                  <a:pt x="33" y="8"/>
                </a:lnTo>
                <a:lnTo>
                  <a:pt x="31" y="8"/>
                </a:lnTo>
                <a:lnTo>
                  <a:pt x="31" y="7"/>
                </a:lnTo>
                <a:lnTo>
                  <a:pt x="33" y="7"/>
                </a:lnTo>
                <a:lnTo>
                  <a:pt x="33" y="6"/>
                </a:lnTo>
                <a:lnTo>
                  <a:pt x="34" y="7"/>
                </a:lnTo>
                <a:lnTo>
                  <a:pt x="34" y="6"/>
                </a:lnTo>
                <a:lnTo>
                  <a:pt x="35" y="6"/>
                </a:lnTo>
                <a:lnTo>
                  <a:pt x="36" y="6"/>
                </a:lnTo>
                <a:lnTo>
                  <a:pt x="35" y="6"/>
                </a:lnTo>
                <a:lnTo>
                  <a:pt x="34" y="5"/>
                </a:lnTo>
                <a:lnTo>
                  <a:pt x="34" y="3"/>
                </a:lnTo>
                <a:lnTo>
                  <a:pt x="33" y="3"/>
                </a:lnTo>
                <a:lnTo>
                  <a:pt x="34" y="3"/>
                </a:lnTo>
                <a:lnTo>
                  <a:pt x="33" y="3"/>
                </a:lnTo>
                <a:lnTo>
                  <a:pt x="33" y="2"/>
                </a:lnTo>
                <a:lnTo>
                  <a:pt x="33" y="1"/>
                </a:lnTo>
                <a:lnTo>
                  <a:pt x="34" y="1"/>
                </a:lnTo>
                <a:lnTo>
                  <a:pt x="34" y="0"/>
                </a:lnTo>
                <a:lnTo>
                  <a:pt x="34" y="1"/>
                </a:lnTo>
                <a:lnTo>
                  <a:pt x="35" y="1"/>
                </a:lnTo>
                <a:lnTo>
                  <a:pt x="36" y="3"/>
                </a:lnTo>
                <a:lnTo>
                  <a:pt x="38" y="5"/>
                </a:lnTo>
                <a:lnTo>
                  <a:pt x="39" y="6"/>
                </a:lnTo>
                <a:lnTo>
                  <a:pt x="39" y="7"/>
                </a:lnTo>
                <a:lnTo>
                  <a:pt x="40" y="8"/>
                </a:lnTo>
                <a:lnTo>
                  <a:pt x="40" y="10"/>
                </a:lnTo>
                <a:lnTo>
                  <a:pt x="40" y="11"/>
                </a:lnTo>
                <a:lnTo>
                  <a:pt x="40" y="12"/>
                </a:lnTo>
                <a:lnTo>
                  <a:pt x="40" y="14"/>
                </a:lnTo>
                <a:lnTo>
                  <a:pt x="42" y="14"/>
                </a:lnTo>
                <a:lnTo>
                  <a:pt x="43" y="16"/>
                </a:lnTo>
                <a:lnTo>
                  <a:pt x="43" y="17"/>
                </a:lnTo>
                <a:lnTo>
                  <a:pt x="44" y="17"/>
                </a:lnTo>
                <a:lnTo>
                  <a:pt x="45" y="19"/>
                </a:lnTo>
                <a:lnTo>
                  <a:pt x="47" y="19"/>
                </a:lnTo>
                <a:lnTo>
                  <a:pt x="47" y="20"/>
                </a:lnTo>
                <a:lnTo>
                  <a:pt x="48" y="20"/>
                </a:lnTo>
                <a:lnTo>
                  <a:pt x="48" y="19"/>
                </a:lnTo>
                <a:lnTo>
                  <a:pt x="49" y="19"/>
                </a:lnTo>
                <a:lnTo>
                  <a:pt x="49" y="17"/>
                </a:lnTo>
                <a:lnTo>
                  <a:pt x="49" y="19"/>
                </a:lnTo>
                <a:lnTo>
                  <a:pt x="48" y="19"/>
                </a:lnTo>
                <a:lnTo>
                  <a:pt x="48" y="17"/>
                </a:lnTo>
                <a:lnTo>
                  <a:pt x="49" y="17"/>
                </a:lnTo>
                <a:lnTo>
                  <a:pt x="48" y="17"/>
                </a:lnTo>
                <a:lnTo>
                  <a:pt x="48" y="19"/>
                </a:lnTo>
                <a:lnTo>
                  <a:pt x="47" y="19"/>
                </a:lnTo>
                <a:lnTo>
                  <a:pt x="47" y="17"/>
                </a:lnTo>
                <a:lnTo>
                  <a:pt x="48" y="17"/>
                </a:lnTo>
                <a:lnTo>
                  <a:pt x="49" y="17"/>
                </a:lnTo>
                <a:lnTo>
                  <a:pt x="49" y="16"/>
                </a:lnTo>
                <a:lnTo>
                  <a:pt x="48" y="16"/>
                </a:lnTo>
                <a:lnTo>
                  <a:pt x="48" y="15"/>
                </a:lnTo>
                <a:lnTo>
                  <a:pt x="48" y="14"/>
                </a:lnTo>
                <a:lnTo>
                  <a:pt x="49" y="15"/>
                </a:lnTo>
                <a:lnTo>
                  <a:pt x="49" y="14"/>
                </a:lnTo>
                <a:lnTo>
                  <a:pt x="50" y="14"/>
                </a:lnTo>
                <a:lnTo>
                  <a:pt x="50" y="15"/>
                </a:lnTo>
                <a:lnTo>
                  <a:pt x="50" y="14"/>
                </a:lnTo>
                <a:lnTo>
                  <a:pt x="52" y="14"/>
                </a:lnTo>
                <a:lnTo>
                  <a:pt x="50" y="14"/>
                </a:lnTo>
                <a:lnTo>
                  <a:pt x="49" y="14"/>
                </a:lnTo>
                <a:lnTo>
                  <a:pt x="49" y="12"/>
                </a:lnTo>
                <a:lnTo>
                  <a:pt x="50" y="12"/>
                </a:lnTo>
                <a:lnTo>
                  <a:pt x="50" y="11"/>
                </a:lnTo>
                <a:lnTo>
                  <a:pt x="52" y="10"/>
                </a:lnTo>
                <a:lnTo>
                  <a:pt x="52" y="8"/>
                </a:lnTo>
                <a:lnTo>
                  <a:pt x="52" y="10"/>
                </a:lnTo>
                <a:lnTo>
                  <a:pt x="50" y="10"/>
                </a:lnTo>
                <a:lnTo>
                  <a:pt x="52" y="10"/>
                </a:lnTo>
                <a:lnTo>
                  <a:pt x="50" y="10"/>
                </a:lnTo>
                <a:lnTo>
                  <a:pt x="49" y="10"/>
                </a:lnTo>
                <a:lnTo>
                  <a:pt x="49" y="11"/>
                </a:lnTo>
                <a:lnTo>
                  <a:pt x="49" y="10"/>
                </a:lnTo>
                <a:lnTo>
                  <a:pt x="49" y="11"/>
                </a:lnTo>
                <a:lnTo>
                  <a:pt x="49" y="10"/>
                </a:lnTo>
                <a:lnTo>
                  <a:pt x="49" y="8"/>
                </a:lnTo>
                <a:lnTo>
                  <a:pt x="50" y="8"/>
                </a:lnTo>
                <a:lnTo>
                  <a:pt x="50" y="10"/>
                </a:lnTo>
                <a:lnTo>
                  <a:pt x="50" y="8"/>
                </a:lnTo>
                <a:lnTo>
                  <a:pt x="52" y="8"/>
                </a:lnTo>
                <a:lnTo>
                  <a:pt x="52" y="10"/>
                </a:lnTo>
                <a:lnTo>
                  <a:pt x="53" y="10"/>
                </a:lnTo>
                <a:lnTo>
                  <a:pt x="53" y="8"/>
                </a:lnTo>
                <a:lnTo>
                  <a:pt x="53" y="7"/>
                </a:lnTo>
                <a:lnTo>
                  <a:pt x="52" y="7"/>
                </a:lnTo>
                <a:lnTo>
                  <a:pt x="52" y="8"/>
                </a:lnTo>
                <a:lnTo>
                  <a:pt x="52" y="7"/>
                </a:lnTo>
                <a:lnTo>
                  <a:pt x="53" y="7"/>
                </a:lnTo>
                <a:lnTo>
                  <a:pt x="53" y="8"/>
                </a:lnTo>
                <a:lnTo>
                  <a:pt x="53" y="10"/>
                </a:lnTo>
                <a:lnTo>
                  <a:pt x="53" y="11"/>
                </a:lnTo>
                <a:lnTo>
                  <a:pt x="53" y="12"/>
                </a:lnTo>
                <a:lnTo>
                  <a:pt x="53" y="14"/>
                </a:lnTo>
                <a:lnTo>
                  <a:pt x="54" y="15"/>
                </a:lnTo>
                <a:lnTo>
                  <a:pt x="54" y="14"/>
                </a:lnTo>
                <a:lnTo>
                  <a:pt x="56" y="14"/>
                </a:lnTo>
                <a:lnTo>
                  <a:pt x="56" y="15"/>
                </a:lnTo>
                <a:lnTo>
                  <a:pt x="54" y="15"/>
                </a:lnTo>
                <a:lnTo>
                  <a:pt x="54" y="16"/>
                </a:lnTo>
                <a:lnTo>
                  <a:pt x="54" y="17"/>
                </a:lnTo>
                <a:lnTo>
                  <a:pt x="53" y="17"/>
                </a:lnTo>
                <a:lnTo>
                  <a:pt x="53" y="19"/>
                </a:lnTo>
                <a:lnTo>
                  <a:pt x="53" y="20"/>
                </a:lnTo>
                <a:lnTo>
                  <a:pt x="54" y="20"/>
                </a:lnTo>
                <a:lnTo>
                  <a:pt x="56" y="20"/>
                </a:lnTo>
                <a:lnTo>
                  <a:pt x="56" y="19"/>
                </a:lnTo>
                <a:lnTo>
                  <a:pt x="56" y="20"/>
                </a:lnTo>
                <a:lnTo>
                  <a:pt x="56" y="19"/>
                </a:lnTo>
                <a:lnTo>
                  <a:pt x="57" y="20"/>
                </a:lnTo>
                <a:lnTo>
                  <a:pt x="57" y="19"/>
                </a:lnTo>
                <a:lnTo>
                  <a:pt x="57" y="20"/>
                </a:lnTo>
                <a:lnTo>
                  <a:pt x="57" y="19"/>
                </a:lnTo>
                <a:lnTo>
                  <a:pt x="57" y="20"/>
                </a:lnTo>
                <a:lnTo>
                  <a:pt x="58" y="20"/>
                </a:lnTo>
                <a:lnTo>
                  <a:pt x="58" y="19"/>
                </a:lnTo>
                <a:lnTo>
                  <a:pt x="59" y="19"/>
                </a:lnTo>
                <a:lnTo>
                  <a:pt x="58" y="19"/>
                </a:lnTo>
                <a:lnTo>
                  <a:pt x="58" y="17"/>
                </a:lnTo>
                <a:lnTo>
                  <a:pt x="59" y="17"/>
                </a:lnTo>
                <a:lnTo>
                  <a:pt x="61" y="17"/>
                </a:lnTo>
                <a:lnTo>
                  <a:pt x="61" y="16"/>
                </a:lnTo>
                <a:lnTo>
                  <a:pt x="61" y="15"/>
                </a:lnTo>
                <a:lnTo>
                  <a:pt x="61" y="14"/>
                </a:lnTo>
                <a:lnTo>
                  <a:pt x="61" y="12"/>
                </a:lnTo>
                <a:lnTo>
                  <a:pt x="62" y="12"/>
                </a:lnTo>
                <a:lnTo>
                  <a:pt x="63" y="12"/>
                </a:lnTo>
                <a:lnTo>
                  <a:pt x="64" y="12"/>
                </a:lnTo>
                <a:lnTo>
                  <a:pt x="66" y="12"/>
                </a:lnTo>
                <a:lnTo>
                  <a:pt x="68" y="12"/>
                </a:lnTo>
                <a:lnTo>
                  <a:pt x="68" y="14"/>
                </a:lnTo>
                <a:lnTo>
                  <a:pt x="70" y="14"/>
                </a:lnTo>
                <a:lnTo>
                  <a:pt x="71" y="15"/>
                </a:lnTo>
                <a:lnTo>
                  <a:pt x="73" y="15"/>
                </a:lnTo>
                <a:lnTo>
                  <a:pt x="73" y="16"/>
                </a:lnTo>
                <a:lnTo>
                  <a:pt x="73" y="17"/>
                </a:lnTo>
                <a:lnTo>
                  <a:pt x="76" y="19"/>
                </a:lnTo>
                <a:lnTo>
                  <a:pt x="77" y="20"/>
                </a:lnTo>
                <a:lnTo>
                  <a:pt x="79" y="20"/>
                </a:lnTo>
                <a:lnTo>
                  <a:pt x="80" y="20"/>
                </a:lnTo>
                <a:lnTo>
                  <a:pt x="81" y="20"/>
                </a:lnTo>
                <a:lnTo>
                  <a:pt x="84" y="21"/>
                </a:lnTo>
                <a:lnTo>
                  <a:pt x="85" y="21"/>
                </a:lnTo>
                <a:lnTo>
                  <a:pt x="85" y="23"/>
                </a:lnTo>
                <a:lnTo>
                  <a:pt x="86" y="23"/>
                </a:lnTo>
                <a:lnTo>
                  <a:pt x="87" y="24"/>
                </a:lnTo>
                <a:lnTo>
                  <a:pt x="87" y="25"/>
                </a:lnTo>
                <a:lnTo>
                  <a:pt x="89" y="25"/>
                </a:lnTo>
                <a:lnTo>
                  <a:pt x="90" y="25"/>
                </a:lnTo>
                <a:lnTo>
                  <a:pt x="91" y="26"/>
                </a:lnTo>
                <a:lnTo>
                  <a:pt x="93" y="26"/>
                </a:lnTo>
                <a:lnTo>
                  <a:pt x="94" y="26"/>
                </a:lnTo>
                <a:lnTo>
                  <a:pt x="95" y="26"/>
                </a:lnTo>
                <a:lnTo>
                  <a:pt x="96" y="28"/>
                </a:lnTo>
                <a:lnTo>
                  <a:pt x="96" y="26"/>
                </a:lnTo>
                <a:lnTo>
                  <a:pt x="98" y="26"/>
                </a:lnTo>
                <a:lnTo>
                  <a:pt x="98" y="28"/>
                </a:lnTo>
                <a:lnTo>
                  <a:pt x="99" y="28"/>
                </a:lnTo>
                <a:lnTo>
                  <a:pt x="99" y="26"/>
                </a:lnTo>
                <a:lnTo>
                  <a:pt x="98" y="26"/>
                </a:lnTo>
                <a:lnTo>
                  <a:pt x="98" y="25"/>
                </a:lnTo>
                <a:lnTo>
                  <a:pt x="99" y="25"/>
                </a:lnTo>
                <a:lnTo>
                  <a:pt x="100" y="26"/>
                </a:lnTo>
                <a:lnTo>
                  <a:pt x="100" y="25"/>
                </a:lnTo>
                <a:lnTo>
                  <a:pt x="99" y="25"/>
                </a:lnTo>
                <a:lnTo>
                  <a:pt x="100" y="25"/>
                </a:lnTo>
                <a:lnTo>
                  <a:pt x="101" y="25"/>
                </a:lnTo>
                <a:lnTo>
                  <a:pt x="101" y="26"/>
                </a:lnTo>
                <a:lnTo>
                  <a:pt x="103" y="26"/>
                </a:lnTo>
                <a:lnTo>
                  <a:pt x="104" y="26"/>
                </a:lnTo>
                <a:lnTo>
                  <a:pt x="104" y="28"/>
                </a:lnTo>
                <a:lnTo>
                  <a:pt x="104" y="26"/>
                </a:lnTo>
                <a:lnTo>
                  <a:pt x="105" y="28"/>
                </a:lnTo>
                <a:lnTo>
                  <a:pt x="105" y="29"/>
                </a:lnTo>
                <a:lnTo>
                  <a:pt x="107" y="29"/>
                </a:lnTo>
                <a:lnTo>
                  <a:pt x="108" y="30"/>
                </a:lnTo>
                <a:lnTo>
                  <a:pt x="108" y="31"/>
                </a:lnTo>
                <a:lnTo>
                  <a:pt x="109" y="31"/>
                </a:lnTo>
                <a:lnTo>
                  <a:pt x="109" y="33"/>
                </a:lnTo>
                <a:lnTo>
                  <a:pt x="109" y="34"/>
                </a:lnTo>
                <a:lnTo>
                  <a:pt x="110" y="34"/>
                </a:lnTo>
                <a:lnTo>
                  <a:pt x="110" y="35"/>
                </a:lnTo>
                <a:lnTo>
                  <a:pt x="109" y="35"/>
                </a:lnTo>
                <a:lnTo>
                  <a:pt x="110" y="35"/>
                </a:lnTo>
                <a:lnTo>
                  <a:pt x="110" y="37"/>
                </a:lnTo>
                <a:lnTo>
                  <a:pt x="109" y="37"/>
                </a:lnTo>
                <a:lnTo>
                  <a:pt x="108" y="37"/>
                </a:lnTo>
                <a:lnTo>
                  <a:pt x="107" y="37"/>
                </a:lnTo>
                <a:lnTo>
                  <a:pt x="105" y="37"/>
                </a:lnTo>
                <a:lnTo>
                  <a:pt x="105" y="35"/>
                </a:lnTo>
                <a:lnTo>
                  <a:pt x="105" y="37"/>
                </a:lnTo>
                <a:lnTo>
                  <a:pt x="107" y="37"/>
                </a:lnTo>
                <a:lnTo>
                  <a:pt x="105" y="37"/>
                </a:lnTo>
                <a:lnTo>
                  <a:pt x="105" y="38"/>
                </a:lnTo>
                <a:lnTo>
                  <a:pt x="103" y="38"/>
                </a:lnTo>
                <a:lnTo>
                  <a:pt x="104" y="38"/>
                </a:lnTo>
                <a:lnTo>
                  <a:pt x="103" y="39"/>
                </a:lnTo>
                <a:lnTo>
                  <a:pt x="104" y="39"/>
                </a:lnTo>
                <a:lnTo>
                  <a:pt x="104" y="40"/>
                </a:lnTo>
                <a:lnTo>
                  <a:pt x="103" y="40"/>
                </a:lnTo>
                <a:lnTo>
                  <a:pt x="101" y="40"/>
                </a:lnTo>
                <a:lnTo>
                  <a:pt x="101" y="42"/>
                </a:lnTo>
                <a:lnTo>
                  <a:pt x="103" y="42"/>
                </a:lnTo>
                <a:lnTo>
                  <a:pt x="104" y="43"/>
                </a:lnTo>
                <a:lnTo>
                  <a:pt x="105" y="43"/>
                </a:lnTo>
                <a:lnTo>
                  <a:pt x="107" y="43"/>
                </a:lnTo>
                <a:lnTo>
                  <a:pt x="108" y="44"/>
                </a:lnTo>
                <a:lnTo>
                  <a:pt x="109" y="44"/>
                </a:lnTo>
                <a:lnTo>
                  <a:pt x="110" y="44"/>
                </a:lnTo>
                <a:lnTo>
                  <a:pt x="112" y="44"/>
                </a:lnTo>
                <a:lnTo>
                  <a:pt x="114" y="44"/>
                </a:lnTo>
                <a:lnTo>
                  <a:pt x="115" y="44"/>
                </a:lnTo>
                <a:lnTo>
                  <a:pt x="117" y="44"/>
                </a:lnTo>
                <a:lnTo>
                  <a:pt x="118" y="44"/>
                </a:lnTo>
                <a:lnTo>
                  <a:pt x="119" y="44"/>
                </a:lnTo>
                <a:lnTo>
                  <a:pt x="121" y="43"/>
                </a:lnTo>
                <a:lnTo>
                  <a:pt x="121" y="44"/>
                </a:lnTo>
                <a:lnTo>
                  <a:pt x="122" y="44"/>
                </a:lnTo>
                <a:lnTo>
                  <a:pt x="122" y="43"/>
                </a:lnTo>
                <a:lnTo>
                  <a:pt x="123" y="44"/>
                </a:lnTo>
                <a:lnTo>
                  <a:pt x="123" y="43"/>
                </a:lnTo>
                <a:lnTo>
                  <a:pt x="124" y="43"/>
                </a:lnTo>
                <a:lnTo>
                  <a:pt x="124" y="44"/>
                </a:lnTo>
                <a:lnTo>
                  <a:pt x="124" y="43"/>
                </a:lnTo>
                <a:lnTo>
                  <a:pt x="126" y="43"/>
                </a:lnTo>
                <a:lnTo>
                  <a:pt x="126" y="42"/>
                </a:lnTo>
                <a:lnTo>
                  <a:pt x="126" y="43"/>
                </a:lnTo>
                <a:lnTo>
                  <a:pt x="127" y="43"/>
                </a:lnTo>
                <a:lnTo>
                  <a:pt x="127" y="42"/>
                </a:lnTo>
                <a:lnTo>
                  <a:pt x="128" y="42"/>
                </a:lnTo>
                <a:lnTo>
                  <a:pt x="129" y="42"/>
                </a:lnTo>
                <a:lnTo>
                  <a:pt x="129" y="40"/>
                </a:lnTo>
                <a:lnTo>
                  <a:pt x="131" y="40"/>
                </a:lnTo>
                <a:lnTo>
                  <a:pt x="131" y="42"/>
                </a:lnTo>
                <a:lnTo>
                  <a:pt x="131" y="40"/>
                </a:lnTo>
                <a:lnTo>
                  <a:pt x="132" y="40"/>
                </a:lnTo>
                <a:lnTo>
                  <a:pt x="132" y="42"/>
                </a:lnTo>
                <a:lnTo>
                  <a:pt x="132" y="43"/>
                </a:lnTo>
                <a:lnTo>
                  <a:pt x="132" y="42"/>
                </a:lnTo>
                <a:lnTo>
                  <a:pt x="133" y="42"/>
                </a:lnTo>
                <a:lnTo>
                  <a:pt x="133" y="43"/>
                </a:lnTo>
                <a:lnTo>
                  <a:pt x="133" y="44"/>
                </a:lnTo>
                <a:lnTo>
                  <a:pt x="133" y="43"/>
                </a:lnTo>
                <a:lnTo>
                  <a:pt x="133" y="44"/>
                </a:lnTo>
                <a:lnTo>
                  <a:pt x="135" y="44"/>
                </a:lnTo>
                <a:lnTo>
                  <a:pt x="135" y="43"/>
                </a:lnTo>
                <a:lnTo>
                  <a:pt x="135" y="44"/>
                </a:lnTo>
                <a:lnTo>
                  <a:pt x="136" y="44"/>
                </a:lnTo>
                <a:lnTo>
                  <a:pt x="137" y="44"/>
                </a:lnTo>
                <a:lnTo>
                  <a:pt x="137" y="45"/>
                </a:lnTo>
                <a:lnTo>
                  <a:pt x="137" y="47"/>
                </a:lnTo>
                <a:lnTo>
                  <a:pt x="137" y="48"/>
                </a:lnTo>
                <a:lnTo>
                  <a:pt x="138" y="48"/>
                </a:lnTo>
                <a:lnTo>
                  <a:pt x="138" y="49"/>
                </a:lnTo>
                <a:lnTo>
                  <a:pt x="138" y="48"/>
                </a:lnTo>
                <a:lnTo>
                  <a:pt x="138" y="45"/>
                </a:lnTo>
                <a:lnTo>
                  <a:pt x="140" y="45"/>
                </a:lnTo>
                <a:lnTo>
                  <a:pt x="140" y="47"/>
                </a:lnTo>
                <a:lnTo>
                  <a:pt x="140" y="48"/>
                </a:lnTo>
                <a:lnTo>
                  <a:pt x="140" y="49"/>
                </a:lnTo>
                <a:lnTo>
                  <a:pt x="141" y="49"/>
                </a:lnTo>
                <a:lnTo>
                  <a:pt x="140" y="48"/>
                </a:lnTo>
                <a:lnTo>
                  <a:pt x="141" y="48"/>
                </a:lnTo>
                <a:lnTo>
                  <a:pt x="141" y="49"/>
                </a:lnTo>
                <a:lnTo>
                  <a:pt x="142" y="51"/>
                </a:lnTo>
                <a:lnTo>
                  <a:pt x="143" y="51"/>
                </a:lnTo>
                <a:lnTo>
                  <a:pt x="143" y="52"/>
                </a:lnTo>
                <a:lnTo>
                  <a:pt x="143" y="53"/>
                </a:lnTo>
                <a:lnTo>
                  <a:pt x="142" y="53"/>
                </a:lnTo>
                <a:lnTo>
                  <a:pt x="141" y="54"/>
                </a:lnTo>
                <a:lnTo>
                  <a:pt x="141" y="53"/>
                </a:lnTo>
                <a:lnTo>
                  <a:pt x="140" y="53"/>
                </a:lnTo>
                <a:lnTo>
                  <a:pt x="140" y="52"/>
                </a:lnTo>
                <a:lnTo>
                  <a:pt x="140" y="53"/>
                </a:lnTo>
                <a:lnTo>
                  <a:pt x="141" y="53"/>
                </a:lnTo>
                <a:lnTo>
                  <a:pt x="141" y="54"/>
                </a:lnTo>
                <a:lnTo>
                  <a:pt x="142" y="54"/>
                </a:lnTo>
                <a:lnTo>
                  <a:pt x="142" y="56"/>
                </a:lnTo>
                <a:lnTo>
                  <a:pt x="141" y="56"/>
                </a:lnTo>
                <a:lnTo>
                  <a:pt x="142" y="57"/>
                </a:lnTo>
                <a:lnTo>
                  <a:pt x="142" y="56"/>
                </a:lnTo>
                <a:lnTo>
                  <a:pt x="142" y="57"/>
                </a:lnTo>
                <a:lnTo>
                  <a:pt x="143" y="57"/>
                </a:lnTo>
                <a:lnTo>
                  <a:pt x="143" y="58"/>
                </a:lnTo>
                <a:lnTo>
                  <a:pt x="143" y="57"/>
                </a:lnTo>
                <a:lnTo>
                  <a:pt x="143" y="58"/>
                </a:lnTo>
                <a:lnTo>
                  <a:pt x="145" y="59"/>
                </a:lnTo>
                <a:lnTo>
                  <a:pt x="145" y="61"/>
                </a:lnTo>
                <a:lnTo>
                  <a:pt x="146" y="62"/>
                </a:lnTo>
                <a:lnTo>
                  <a:pt x="146" y="63"/>
                </a:lnTo>
                <a:lnTo>
                  <a:pt x="147" y="63"/>
                </a:lnTo>
                <a:lnTo>
                  <a:pt x="147" y="62"/>
                </a:lnTo>
                <a:lnTo>
                  <a:pt x="146" y="62"/>
                </a:lnTo>
                <a:lnTo>
                  <a:pt x="146" y="61"/>
                </a:lnTo>
                <a:lnTo>
                  <a:pt x="145" y="59"/>
                </a:lnTo>
                <a:lnTo>
                  <a:pt x="145" y="58"/>
                </a:lnTo>
                <a:lnTo>
                  <a:pt x="143" y="58"/>
                </a:lnTo>
                <a:lnTo>
                  <a:pt x="143" y="57"/>
                </a:lnTo>
                <a:lnTo>
                  <a:pt x="145" y="57"/>
                </a:lnTo>
                <a:lnTo>
                  <a:pt x="145" y="56"/>
                </a:lnTo>
                <a:lnTo>
                  <a:pt x="143" y="56"/>
                </a:lnTo>
                <a:lnTo>
                  <a:pt x="143" y="54"/>
                </a:lnTo>
                <a:lnTo>
                  <a:pt x="145" y="54"/>
                </a:lnTo>
                <a:lnTo>
                  <a:pt x="145" y="53"/>
                </a:lnTo>
                <a:lnTo>
                  <a:pt x="145" y="54"/>
                </a:lnTo>
                <a:lnTo>
                  <a:pt x="146" y="56"/>
                </a:lnTo>
                <a:lnTo>
                  <a:pt x="145" y="56"/>
                </a:lnTo>
                <a:lnTo>
                  <a:pt x="145" y="54"/>
                </a:lnTo>
                <a:lnTo>
                  <a:pt x="145" y="56"/>
                </a:lnTo>
                <a:lnTo>
                  <a:pt x="145" y="57"/>
                </a:lnTo>
                <a:lnTo>
                  <a:pt x="146" y="57"/>
                </a:lnTo>
                <a:lnTo>
                  <a:pt x="146" y="56"/>
                </a:lnTo>
                <a:lnTo>
                  <a:pt x="146" y="57"/>
                </a:lnTo>
                <a:lnTo>
                  <a:pt x="146" y="56"/>
                </a:lnTo>
                <a:lnTo>
                  <a:pt x="146" y="54"/>
                </a:lnTo>
                <a:lnTo>
                  <a:pt x="146" y="56"/>
                </a:lnTo>
                <a:lnTo>
                  <a:pt x="147" y="56"/>
                </a:lnTo>
                <a:lnTo>
                  <a:pt x="147" y="57"/>
                </a:lnTo>
                <a:lnTo>
                  <a:pt x="147" y="56"/>
                </a:lnTo>
                <a:lnTo>
                  <a:pt x="146" y="54"/>
                </a:lnTo>
                <a:lnTo>
                  <a:pt x="146" y="53"/>
                </a:lnTo>
                <a:lnTo>
                  <a:pt x="147" y="53"/>
                </a:lnTo>
                <a:lnTo>
                  <a:pt x="147" y="52"/>
                </a:lnTo>
                <a:lnTo>
                  <a:pt x="146" y="52"/>
                </a:lnTo>
                <a:lnTo>
                  <a:pt x="145" y="51"/>
                </a:lnTo>
                <a:lnTo>
                  <a:pt x="145" y="49"/>
                </a:lnTo>
                <a:lnTo>
                  <a:pt x="145" y="48"/>
                </a:lnTo>
                <a:lnTo>
                  <a:pt x="145" y="47"/>
                </a:lnTo>
                <a:lnTo>
                  <a:pt x="145" y="45"/>
                </a:lnTo>
                <a:lnTo>
                  <a:pt x="143" y="45"/>
                </a:lnTo>
                <a:lnTo>
                  <a:pt x="143" y="44"/>
                </a:lnTo>
                <a:lnTo>
                  <a:pt x="142" y="44"/>
                </a:lnTo>
                <a:lnTo>
                  <a:pt x="142" y="43"/>
                </a:lnTo>
                <a:lnTo>
                  <a:pt x="143" y="43"/>
                </a:lnTo>
                <a:lnTo>
                  <a:pt x="143" y="42"/>
                </a:lnTo>
                <a:lnTo>
                  <a:pt x="145" y="42"/>
                </a:lnTo>
                <a:lnTo>
                  <a:pt x="145" y="40"/>
                </a:lnTo>
                <a:lnTo>
                  <a:pt x="143" y="40"/>
                </a:lnTo>
                <a:lnTo>
                  <a:pt x="143" y="39"/>
                </a:lnTo>
                <a:lnTo>
                  <a:pt x="143" y="38"/>
                </a:lnTo>
                <a:lnTo>
                  <a:pt x="143" y="39"/>
                </a:lnTo>
                <a:lnTo>
                  <a:pt x="145" y="39"/>
                </a:lnTo>
                <a:lnTo>
                  <a:pt x="143" y="39"/>
                </a:lnTo>
                <a:lnTo>
                  <a:pt x="143" y="40"/>
                </a:lnTo>
                <a:lnTo>
                  <a:pt x="143" y="39"/>
                </a:lnTo>
                <a:lnTo>
                  <a:pt x="145" y="39"/>
                </a:lnTo>
                <a:lnTo>
                  <a:pt x="146" y="39"/>
                </a:lnTo>
                <a:lnTo>
                  <a:pt x="147" y="38"/>
                </a:lnTo>
                <a:lnTo>
                  <a:pt x="147" y="39"/>
                </a:lnTo>
                <a:lnTo>
                  <a:pt x="149" y="38"/>
                </a:lnTo>
                <a:lnTo>
                  <a:pt x="149" y="39"/>
                </a:lnTo>
                <a:lnTo>
                  <a:pt x="149" y="38"/>
                </a:lnTo>
                <a:lnTo>
                  <a:pt x="150" y="38"/>
                </a:lnTo>
                <a:lnTo>
                  <a:pt x="150" y="37"/>
                </a:lnTo>
                <a:lnTo>
                  <a:pt x="149" y="37"/>
                </a:lnTo>
                <a:lnTo>
                  <a:pt x="150" y="37"/>
                </a:lnTo>
                <a:lnTo>
                  <a:pt x="150" y="38"/>
                </a:lnTo>
                <a:lnTo>
                  <a:pt x="150" y="37"/>
                </a:lnTo>
                <a:lnTo>
                  <a:pt x="151" y="37"/>
                </a:lnTo>
                <a:lnTo>
                  <a:pt x="151" y="38"/>
                </a:lnTo>
                <a:lnTo>
                  <a:pt x="151" y="37"/>
                </a:lnTo>
                <a:lnTo>
                  <a:pt x="151" y="35"/>
                </a:lnTo>
                <a:lnTo>
                  <a:pt x="152" y="34"/>
                </a:lnTo>
                <a:lnTo>
                  <a:pt x="154" y="34"/>
                </a:lnTo>
                <a:lnTo>
                  <a:pt x="155" y="34"/>
                </a:lnTo>
                <a:lnTo>
                  <a:pt x="155" y="33"/>
                </a:lnTo>
                <a:lnTo>
                  <a:pt x="155" y="34"/>
                </a:lnTo>
                <a:lnTo>
                  <a:pt x="155" y="33"/>
                </a:lnTo>
                <a:lnTo>
                  <a:pt x="155" y="31"/>
                </a:lnTo>
                <a:lnTo>
                  <a:pt x="155" y="30"/>
                </a:lnTo>
                <a:lnTo>
                  <a:pt x="155" y="31"/>
                </a:lnTo>
                <a:lnTo>
                  <a:pt x="154" y="30"/>
                </a:lnTo>
                <a:lnTo>
                  <a:pt x="154" y="31"/>
                </a:lnTo>
                <a:lnTo>
                  <a:pt x="151" y="33"/>
                </a:lnTo>
                <a:lnTo>
                  <a:pt x="150" y="33"/>
                </a:lnTo>
                <a:lnTo>
                  <a:pt x="150" y="34"/>
                </a:lnTo>
                <a:lnTo>
                  <a:pt x="151" y="34"/>
                </a:lnTo>
                <a:lnTo>
                  <a:pt x="151" y="35"/>
                </a:lnTo>
                <a:lnTo>
                  <a:pt x="150" y="35"/>
                </a:lnTo>
                <a:lnTo>
                  <a:pt x="151" y="35"/>
                </a:lnTo>
                <a:lnTo>
                  <a:pt x="150" y="35"/>
                </a:lnTo>
                <a:lnTo>
                  <a:pt x="150" y="34"/>
                </a:lnTo>
                <a:lnTo>
                  <a:pt x="149" y="34"/>
                </a:lnTo>
                <a:lnTo>
                  <a:pt x="150" y="34"/>
                </a:lnTo>
                <a:lnTo>
                  <a:pt x="149" y="34"/>
                </a:lnTo>
                <a:lnTo>
                  <a:pt x="149" y="35"/>
                </a:lnTo>
                <a:lnTo>
                  <a:pt x="147" y="35"/>
                </a:lnTo>
                <a:lnTo>
                  <a:pt x="147" y="37"/>
                </a:lnTo>
                <a:lnTo>
                  <a:pt x="147" y="35"/>
                </a:lnTo>
                <a:lnTo>
                  <a:pt x="147" y="37"/>
                </a:lnTo>
                <a:lnTo>
                  <a:pt x="146" y="37"/>
                </a:lnTo>
                <a:lnTo>
                  <a:pt x="146" y="35"/>
                </a:lnTo>
                <a:lnTo>
                  <a:pt x="145" y="35"/>
                </a:lnTo>
                <a:lnTo>
                  <a:pt x="143" y="35"/>
                </a:lnTo>
                <a:lnTo>
                  <a:pt x="143" y="37"/>
                </a:lnTo>
                <a:lnTo>
                  <a:pt x="145" y="37"/>
                </a:lnTo>
                <a:lnTo>
                  <a:pt x="145" y="38"/>
                </a:lnTo>
                <a:lnTo>
                  <a:pt x="143" y="38"/>
                </a:lnTo>
                <a:lnTo>
                  <a:pt x="142" y="38"/>
                </a:lnTo>
                <a:lnTo>
                  <a:pt x="141" y="38"/>
                </a:lnTo>
                <a:lnTo>
                  <a:pt x="140" y="38"/>
                </a:lnTo>
                <a:lnTo>
                  <a:pt x="141" y="38"/>
                </a:lnTo>
                <a:lnTo>
                  <a:pt x="141" y="37"/>
                </a:lnTo>
                <a:lnTo>
                  <a:pt x="141" y="38"/>
                </a:lnTo>
                <a:lnTo>
                  <a:pt x="140" y="38"/>
                </a:lnTo>
                <a:lnTo>
                  <a:pt x="140" y="37"/>
                </a:lnTo>
                <a:lnTo>
                  <a:pt x="141" y="37"/>
                </a:lnTo>
                <a:lnTo>
                  <a:pt x="141" y="35"/>
                </a:lnTo>
                <a:lnTo>
                  <a:pt x="140" y="35"/>
                </a:lnTo>
                <a:lnTo>
                  <a:pt x="140" y="37"/>
                </a:lnTo>
                <a:lnTo>
                  <a:pt x="138" y="37"/>
                </a:lnTo>
                <a:lnTo>
                  <a:pt x="138" y="35"/>
                </a:lnTo>
                <a:lnTo>
                  <a:pt x="140" y="34"/>
                </a:lnTo>
                <a:lnTo>
                  <a:pt x="141" y="31"/>
                </a:lnTo>
                <a:lnTo>
                  <a:pt x="141" y="30"/>
                </a:lnTo>
                <a:lnTo>
                  <a:pt x="143" y="30"/>
                </a:lnTo>
                <a:lnTo>
                  <a:pt x="145" y="30"/>
                </a:lnTo>
                <a:lnTo>
                  <a:pt x="146" y="30"/>
                </a:lnTo>
                <a:lnTo>
                  <a:pt x="147" y="29"/>
                </a:lnTo>
                <a:lnTo>
                  <a:pt x="149" y="28"/>
                </a:lnTo>
                <a:lnTo>
                  <a:pt x="150" y="28"/>
                </a:lnTo>
                <a:lnTo>
                  <a:pt x="151" y="28"/>
                </a:lnTo>
                <a:lnTo>
                  <a:pt x="151" y="26"/>
                </a:lnTo>
                <a:lnTo>
                  <a:pt x="152" y="26"/>
                </a:lnTo>
                <a:lnTo>
                  <a:pt x="154" y="26"/>
                </a:lnTo>
                <a:lnTo>
                  <a:pt x="155" y="26"/>
                </a:lnTo>
                <a:lnTo>
                  <a:pt x="155" y="28"/>
                </a:lnTo>
                <a:lnTo>
                  <a:pt x="156" y="28"/>
                </a:lnTo>
                <a:lnTo>
                  <a:pt x="156" y="29"/>
                </a:lnTo>
                <a:lnTo>
                  <a:pt x="156" y="30"/>
                </a:lnTo>
                <a:lnTo>
                  <a:pt x="156" y="31"/>
                </a:lnTo>
                <a:lnTo>
                  <a:pt x="156" y="33"/>
                </a:lnTo>
                <a:lnTo>
                  <a:pt x="157" y="33"/>
                </a:lnTo>
                <a:lnTo>
                  <a:pt x="156" y="33"/>
                </a:lnTo>
                <a:lnTo>
                  <a:pt x="156" y="34"/>
                </a:lnTo>
                <a:lnTo>
                  <a:pt x="157" y="34"/>
                </a:lnTo>
                <a:lnTo>
                  <a:pt x="157" y="35"/>
                </a:lnTo>
                <a:lnTo>
                  <a:pt x="159" y="37"/>
                </a:lnTo>
                <a:lnTo>
                  <a:pt x="159" y="35"/>
                </a:lnTo>
                <a:lnTo>
                  <a:pt x="160" y="35"/>
                </a:lnTo>
                <a:lnTo>
                  <a:pt x="159" y="37"/>
                </a:lnTo>
                <a:lnTo>
                  <a:pt x="160" y="37"/>
                </a:lnTo>
                <a:lnTo>
                  <a:pt x="161" y="37"/>
                </a:lnTo>
                <a:lnTo>
                  <a:pt x="161" y="38"/>
                </a:lnTo>
                <a:lnTo>
                  <a:pt x="161" y="39"/>
                </a:lnTo>
                <a:lnTo>
                  <a:pt x="163" y="39"/>
                </a:lnTo>
                <a:lnTo>
                  <a:pt x="164" y="39"/>
                </a:lnTo>
                <a:lnTo>
                  <a:pt x="165" y="39"/>
                </a:lnTo>
                <a:lnTo>
                  <a:pt x="166" y="39"/>
                </a:lnTo>
                <a:lnTo>
                  <a:pt x="166" y="38"/>
                </a:lnTo>
                <a:lnTo>
                  <a:pt x="168" y="38"/>
                </a:lnTo>
                <a:lnTo>
                  <a:pt x="168" y="39"/>
                </a:lnTo>
                <a:lnTo>
                  <a:pt x="168" y="40"/>
                </a:lnTo>
                <a:lnTo>
                  <a:pt x="169" y="40"/>
                </a:lnTo>
                <a:lnTo>
                  <a:pt x="169" y="42"/>
                </a:lnTo>
                <a:lnTo>
                  <a:pt x="170" y="42"/>
                </a:lnTo>
                <a:lnTo>
                  <a:pt x="170" y="40"/>
                </a:lnTo>
                <a:lnTo>
                  <a:pt x="170" y="42"/>
                </a:lnTo>
                <a:lnTo>
                  <a:pt x="171" y="43"/>
                </a:lnTo>
                <a:lnTo>
                  <a:pt x="173" y="43"/>
                </a:lnTo>
                <a:lnTo>
                  <a:pt x="174" y="43"/>
                </a:lnTo>
                <a:lnTo>
                  <a:pt x="174" y="44"/>
                </a:lnTo>
                <a:lnTo>
                  <a:pt x="174" y="43"/>
                </a:lnTo>
                <a:lnTo>
                  <a:pt x="175" y="43"/>
                </a:lnTo>
                <a:lnTo>
                  <a:pt x="177" y="44"/>
                </a:lnTo>
                <a:lnTo>
                  <a:pt x="178" y="44"/>
                </a:lnTo>
                <a:lnTo>
                  <a:pt x="179" y="44"/>
                </a:lnTo>
                <a:lnTo>
                  <a:pt x="178" y="44"/>
                </a:lnTo>
                <a:lnTo>
                  <a:pt x="179" y="44"/>
                </a:lnTo>
                <a:lnTo>
                  <a:pt x="179" y="43"/>
                </a:lnTo>
                <a:lnTo>
                  <a:pt x="180" y="43"/>
                </a:lnTo>
                <a:lnTo>
                  <a:pt x="182" y="43"/>
                </a:lnTo>
                <a:lnTo>
                  <a:pt x="182" y="42"/>
                </a:lnTo>
                <a:lnTo>
                  <a:pt x="183" y="42"/>
                </a:lnTo>
                <a:lnTo>
                  <a:pt x="183" y="43"/>
                </a:lnTo>
                <a:lnTo>
                  <a:pt x="183" y="42"/>
                </a:lnTo>
                <a:lnTo>
                  <a:pt x="183" y="43"/>
                </a:lnTo>
                <a:lnTo>
                  <a:pt x="184" y="42"/>
                </a:lnTo>
                <a:lnTo>
                  <a:pt x="185" y="42"/>
                </a:lnTo>
                <a:lnTo>
                  <a:pt x="185" y="43"/>
                </a:lnTo>
                <a:lnTo>
                  <a:pt x="187" y="43"/>
                </a:lnTo>
                <a:lnTo>
                  <a:pt x="188" y="43"/>
                </a:lnTo>
                <a:lnTo>
                  <a:pt x="189" y="43"/>
                </a:lnTo>
                <a:lnTo>
                  <a:pt x="191" y="43"/>
                </a:lnTo>
                <a:lnTo>
                  <a:pt x="191" y="44"/>
                </a:lnTo>
                <a:lnTo>
                  <a:pt x="192" y="44"/>
                </a:lnTo>
                <a:lnTo>
                  <a:pt x="192" y="43"/>
                </a:lnTo>
                <a:lnTo>
                  <a:pt x="193" y="43"/>
                </a:lnTo>
                <a:lnTo>
                  <a:pt x="194" y="43"/>
                </a:lnTo>
                <a:lnTo>
                  <a:pt x="196" y="43"/>
                </a:lnTo>
                <a:lnTo>
                  <a:pt x="194" y="43"/>
                </a:lnTo>
                <a:lnTo>
                  <a:pt x="194" y="42"/>
                </a:lnTo>
                <a:lnTo>
                  <a:pt x="193" y="42"/>
                </a:lnTo>
                <a:lnTo>
                  <a:pt x="193" y="40"/>
                </a:lnTo>
                <a:lnTo>
                  <a:pt x="193" y="39"/>
                </a:lnTo>
                <a:lnTo>
                  <a:pt x="194" y="39"/>
                </a:lnTo>
                <a:lnTo>
                  <a:pt x="196" y="40"/>
                </a:lnTo>
                <a:lnTo>
                  <a:pt x="196" y="42"/>
                </a:lnTo>
                <a:lnTo>
                  <a:pt x="197" y="43"/>
                </a:lnTo>
                <a:lnTo>
                  <a:pt x="197" y="44"/>
                </a:lnTo>
                <a:lnTo>
                  <a:pt x="198" y="44"/>
                </a:lnTo>
                <a:lnTo>
                  <a:pt x="198" y="45"/>
                </a:lnTo>
                <a:lnTo>
                  <a:pt x="199" y="45"/>
                </a:lnTo>
                <a:lnTo>
                  <a:pt x="201" y="45"/>
                </a:lnTo>
                <a:lnTo>
                  <a:pt x="201" y="44"/>
                </a:lnTo>
                <a:lnTo>
                  <a:pt x="201" y="45"/>
                </a:lnTo>
                <a:lnTo>
                  <a:pt x="201" y="44"/>
                </a:lnTo>
                <a:lnTo>
                  <a:pt x="202" y="44"/>
                </a:lnTo>
                <a:lnTo>
                  <a:pt x="201" y="44"/>
                </a:lnTo>
                <a:lnTo>
                  <a:pt x="202" y="43"/>
                </a:lnTo>
                <a:lnTo>
                  <a:pt x="202" y="42"/>
                </a:lnTo>
                <a:lnTo>
                  <a:pt x="201" y="42"/>
                </a:lnTo>
                <a:lnTo>
                  <a:pt x="199" y="42"/>
                </a:lnTo>
                <a:lnTo>
                  <a:pt x="199" y="40"/>
                </a:lnTo>
                <a:lnTo>
                  <a:pt x="199" y="39"/>
                </a:lnTo>
                <a:lnTo>
                  <a:pt x="198" y="39"/>
                </a:lnTo>
                <a:lnTo>
                  <a:pt x="198" y="40"/>
                </a:lnTo>
                <a:lnTo>
                  <a:pt x="197" y="40"/>
                </a:lnTo>
                <a:lnTo>
                  <a:pt x="197" y="42"/>
                </a:lnTo>
                <a:lnTo>
                  <a:pt x="197" y="43"/>
                </a:lnTo>
                <a:lnTo>
                  <a:pt x="197" y="42"/>
                </a:lnTo>
                <a:lnTo>
                  <a:pt x="196" y="42"/>
                </a:lnTo>
                <a:lnTo>
                  <a:pt x="196" y="40"/>
                </a:lnTo>
                <a:lnTo>
                  <a:pt x="194" y="40"/>
                </a:lnTo>
                <a:lnTo>
                  <a:pt x="194" y="39"/>
                </a:lnTo>
                <a:lnTo>
                  <a:pt x="194" y="38"/>
                </a:lnTo>
                <a:lnTo>
                  <a:pt x="194" y="37"/>
                </a:lnTo>
                <a:lnTo>
                  <a:pt x="194" y="38"/>
                </a:lnTo>
                <a:lnTo>
                  <a:pt x="194" y="39"/>
                </a:lnTo>
                <a:lnTo>
                  <a:pt x="196" y="38"/>
                </a:lnTo>
                <a:lnTo>
                  <a:pt x="194" y="37"/>
                </a:lnTo>
                <a:lnTo>
                  <a:pt x="194" y="35"/>
                </a:lnTo>
                <a:lnTo>
                  <a:pt x="193" y="35"/>
                </a:lnTo>
                <a:lnTo>
                  <a:pt x="193" y="34"/>
                </a:lnTo>
                <a:lnTo>
                  <a:pt x="194" y="35"/>
                </a:lnTo>
                <a:lnTo>
                  <a:pt x="194" y="34"/>
                </a:lnTo>
                <a:lnTo>
                  <a:pt x="194" y="35"/>
                </a:lnTo>
                <a:lnTo>
                  <a:pt x="194" y="34"/>
                </a:lnTo>
                <a:lnTo>
                  <a:pt x="196" y="35"/>
                </a:lnTo>
                <a:lnTo>
                  <a:pt x="197" y="35"/>
                </a:lnTo>
                <a:lnTo>
                  <a:pt x="197" y="34"/>
                </a:lnTo>
                <a:lnTo>
                  <a:pt x="197" y="35"/>
                </a:lnTo>
                <a:lnTo>
                  <a:pt x="197" y="34"/>
                </a:lnTo>
                <a:lnTo>
                  <a:pt x="198" y="34"/>
                </a:lnTo>
                <a:lnTo>
                  <a:pt x="197" y="34"/>
                </a:lnTo>
                <a:lnTo>
                  <a:pt x="197" y="33"/>
                </a:lnTo>
                <a:lnTo>
                  <a:pt x="197" y="31"/>
                </a:lnTo>
                <a:lnTo>
                  <a:pt x="197" y="33"/>
                </a:lnTo>
                <a:lnTo>
                  <a:pt x="198" y="31"/>
                </a:lnTo>
                <a:lnTo>
                  <a:pt x="198" y="33"/>
                </a:lnTo>
                <a:lnTo>
                  <a:pt x="199" y="33"/>
                </a:lnTo>
                <a:lnTo>
                  <a:pt x="199" y="34"/>
                </a:lnTo>
                <a:lnTo>
                  <a:pt x="199" y="33"/>
                </a:lnTo>
                <a:lnTo>
                  <a:pt x="201" y="33"/>
                </a:lnTo>
                <a:lnTo>
                  <a:pt x="201" y="34"/>
                </a:lnTo>
                <a:lnTo>
                  <a:pt x="202" y="34"/>
                </a:lnTo>
                <a:lnTo>
                  <a:pt x="202" y="35"/>
                </a:lnTo>
                <a:lnTo>
                  <a:pt x="202" y="37"/>
                </a:lnTo>
                <a:lnTo>
                  <a:pt x="203" y="37"/>
                </a:lnTo>
                <a:lnTo>
                  <a:pt x="205" y="35"/>
                </a:lnTo>
                <a:lnTo>
                  <a:pt x="205" y="37"/>
                </a:lnTo>
                <a:lnTo>
                  <a:pt x="205" y="38"/>
                </a:lnTo>
                <a:lnTo>
                  <a:pt x="205" y="37"/>
                </a:lnTo>
                <a:lnTo>
                  <a:pt x="206" y="35"/>
                </a:lnTo>
                <a:lnTo>
                  <a:pt x="206" y="37"/>
                </a:lnTo>
                <a:lnTo>
                  <a:pt x="205" y="37"/>
                </a:lnTo>
                <a:lnTo>
                  <a:pt x="205" y="38"/>
                </a:lnTo>
                <a:lnTo>
                  <a:pt x="205" y="39"/>
                </a:lnTo>
                <a:lnTo>
                  <a:pt x="203" y="39"/>
                </a:lnTo>
                <a:lnTo>
                  <a:pt x="205" y="39"/>
                </a:lnTo>
                <a:lnTo>
                  <a:pt x="206" y="39"/>
                </a:lnTo>
                <a:lnTo>
                  <a:pt x="205" y="39"/>
                </a:lnTo>
                <a:lnTo>
                  <a:pt x="205" y="38"/>
                </a:lnTo>
                <a:lnTo>
                  <a:pt x="206" y="38"/>
                </a:lnTo>
                <a:lnTo>
                  <a:pt x="206" y="37"/>
                </a:lnTo>
                <a:lnTo>
                  <a:pt x="207" y="37"/>
                </a:lnTo>
                <a:lnTo>
                  <a:pt x="208" y="37"/>
                </a:lnTo>
                <a:lnTo>
                  <a:pt x="208" y="35"/>
                </a:lnTo>
                <a:lnTo>
                  <a:pt x="208" y="37"/>
                </a:lnTo>
                <a:lnTo>
                  <a:pt x="207" y="37"/>
                </a:lnTo>
                <a:lnTo>
                  <a:pt x="207" y="38"/>
                </a:lnTo>
                <a:lnTo>
                  <a:pt x="207" y="39"/>
                </a:lnTo>
                <a:lnTo>
                  <a:pt x="207" y="40"/>
                </a:lnTo>
                <a:lnTo>
                  <a:pt x="207" y="42"/>
                </a:lnTo>
                <a:lnTo>
                  <a:pt x="207" y="43"/>
                </a:lnTo>
                <a:lnTo>
                  <a:pt x="207" y="44"/>
                </a:lnTo>
                <a:lnTo>
                  <a:pt x="207" y="45"/>
                </a:lnTo>
                <a:lnTo>
                  <a:pt x="206" y="45"/>
                </a:lnTo>
                <a:lnTo>
                  <a:pt x="206" y="44"/>
                </a:lnTo>
                <a:lnTo>
                  <a:pt x="206" y="45"/>
                </a:lnTo>
                <a:lnTo>
                  <a:pt x="206" y="47"/>
                </a:lnTo>
                <a:lnTo>
                  <a:pt x="206" y="48"/>
                </a:lnTo>
                <a:lnTo>
                  <a:pt x="206" y="47"/>
                </a:lnTo>
                <a:lnTo>
                  <a:pt x="206" y="48"/>
                </a:lnTo>
                <a:lnTo>
                  <a:pt x="207" y="48"/>
                </a:lnTo>
                <a:lnTo>
                  <a:pt x="207" y="49"/>
                </a:lnTo>
                <a:lnTo>
                  <a:pt x="207" y="51"/>
                </a:lnTo>
                <a:lnTo>
                  <a:pt x="208" y="51"/>
                </a:lnTo>
                <a:lnTo>
                  <a:pt x="208" y="49"/>
                </a:lnTo>
                <a:lnTo>
                  <a:pt x="210" y="49"/>
                </a:lnTo>
                <a:lnTo>
                  <a:pt x="211" y="49"/>
                </a:lnTo>
                <a:lnTo>
                  <a:pt x="210" y="49"/>
                </a:lnTo>
                <a:lnTo>
                  <a:pt x="208" y="52"/>
                </a:lnTo>
                <a:lnTo>
                  <a:pt x="210" y="52"/>
                </a:lnTo>
                <a:lnTo>
                  <a:pt x="210" y="51"/>
                </a:lnTo>
                <a:lnTo>
                  <a:pt x="210" y="52"/>
                </a:lnTo>
                <a:lnTo>
                  <a:pt x="211" y="51"/>
                </a:lnTo>
                <a:lnTo>
                  <a:pt x="211" y="52"/>
                </a:lnTo>
                <a:lnTo>
                  <a:pt x="211" y="53"/>
                </a:lnTo>
                <a:lnTo>
                  <a:pt x="211" y="54"/>
                </a:lnTo>
                <a:lnTo>
                  <a:pt x="210" y="54"/>
                </a:lnTo>
                <a:lnTo>
                  <a:pt x="208" y="54"/>
                </a:lnTo>
                <a:lnTo>
                  <a:pt x="208" y="53"/>
                </a:lnTo>
                <a:lnTo>
                  <a:pt x="207" y="54"/>
                </a:lnTo>
                <a:lnTo>
                  <a:pt x="206" y="54"/>
                </a:lnTo>
                <a:lnTo>
                  <a:pt x="206" y="53"/>
                </a:lnTo>
                <a:lnTo>
                  <a:pt x="206" y="54"/>
                </a:lnTo>
                <a:lnTo>
                  <a:pt x="207" y="56"/>
                </a:lnTo>
                <a:lnTo>
                  <a:pt x="207" y="57"/>
                </a:lnTo>
                <a:lnTo>
                  <a:pt x="208" y="57"/>
                </a:lnTo>
                <a:lnTo>
                  <a:pt x="208" y="58"/>
                </a:lnTo>
                <a:lnTo>
                  <a:pt x="210" y="58"/>
                </a:lnTo>
                <a:lnTo>
                  <a:pt x="210" y="59"/>
                </a:lnTo>
                <a:lnTo>
                  <a:pt x="208" y="59"/>
                </a:lnTo>
                <a:lnTo>
                  <a:pt x="210" y="59"/>
                </a:lnTo>
                <a:lnTo>
                  <a:pt x="210" y="58"/>
                </a:lnTo>
                <a:lnTo>
                  <a:pt x="208" y="58"/>
                </a:lnTo>
                <a:lnTo>
                  <a:pt x="208" y="57"/>
                </a:lnTo>
                <a:lnTo>
                  <a:pt x="208" y="56"/>
                </a:lnTo>
                <a:lnTo>
                  <a:pt x="207" y="56"/>
                </a:lnTo>
                <a:lnTo>
                  <a:pt x="207" y="54"/>
                </a:lnTo>
                <a:lnTo>
                  <a:pt x="208" y="54"/>
                </a:lnTo>
                <a:lnTo>
                  <a:pt x="208" y="56"/>
                </a:lnTo>
                <a:lnTo>
                  <a:pt x="208" y="54"/>
                </a:lnTo>
                <a:lnTo>
                  <a:pt x="210" y="54"/>
                </a:lnTo>
                <a:lnTo>
                  <a:pt x="210" y="56"/>
                </a:lnTo>
                <a:lnTo>
                  <a:pt x="211" y="56"/>
                </a:lnTo>
                <a:lnTo>
                  <a:pt x="212" y="56"/>
                </a:lnTo>
                <a:lnTo>
                  <a:pt x="212" y="54"/>
                </a:lnTo>
                <a:lnTo>
                  <a:pt x="212" y="53"/>
                </a:lnTo>
                <a:lnTo>
                  <a:pt x="211" y="53"/>
                </a:lnTo>
                <a:lnTo>
                  <a:pt x="211" y="52"/>
                </a:lnTo>
                <a:lnTo>
                  <a:pt x="212" y="52"/>
                </a:lnTo>
                <a:lnTo>
                  <a:pt x="212" y="51"/>
                </a:lnTo>
                <a:lnTo>
                  <a:pt x="212" y="49"/>
                </a:lnTo>
                <a:lnTo>
                  <a:pt x="211" y="49"/>
                </a:lnTo>
                <a:lnTo>
                  <a:pt x="211" y="48"/>
                </a:lnTo>
                <a:lnTo>
                  <a:pt x="211" y="47"/>
                </a:lnTo>
                <a:lnTo>
                  <a:pt x="211" y="45"/>
                </a:lnTo>
                <a:lnTo>
                  <a:pt x="210" y="44"/>
                </a:lnTo>
                <a:lnTo>
                  <a:pt x="210" y="43"/>
                </a:lnTo>
                <a:lnTo>
                  <a:pt x="211" y="43"/>
                </a:lnTo>
                <a:lnTo>
                  <a:pt x="211" y="42"/>
                </a:lnTo>
                <a:lnTo>
                  <a:pt x="210" y="42"/>
                </a:lnTo>
                <a:lnTo>
                  <a:pt x="211" y="40"/>
                </a:lnTo>
                <a:lnTo>
                  <a:pt x="211" y="39"/>
                </a:lnTo>
                <a:lnTo>
                  <a:pt x="212" y="39"/>
                </a:lnTo>
                <a:lnTo>
                  <a:pt x="213" y="39"/>
                </a:lnTo>
                <a:lnTo>
                  <a:pt x="215" y="39"/>
                </a:lnTo>
                <a:lnTo>
                  <a:pt x="215" y="38"/>
                </a:lnTo>
                <a:lnTo>
                  <a:pt x="216" y="38"/>
                </a:lnTo>
                <a:lnTo>
                  <a:pt x="216" y="37"/>
                </a:lnTo>
                <a:lnTo>
                  <a:pt x="217" y="37"/>
                </a:lnTo>
                <a:lnTo>
                  <a:pt x="217" y="35"/>
                </a:lnTo>
                <a:lnTo>
                  <a:pt x="217" y="34"/>
                </a:lnTo>
                <a:lnTo>
                  <a:pt x="219" y="34"/>
                </a:lnTo>
                <a:lnTo>
                  <a:pt x="219" y="33"/>
                </a:lnTo>
                <a:lnTo>
                  <a:pt x="220" y="33"/>
                </a:lnTo>
                <a:lnTo>
                  <a:pt x="221" y="33"/>
                </a:lnTo>
                <a:lnTo>
                  <a:pt x="221" y="31"/>
                </a:lnTo>
                <a:lnTo>
                  <a:pt x="222" y="30"/>
                </a:lnTo>
                <a:lnTo>
                  <a:pt x="221" y="31"/>
                </a:lnTo>
                <a:lnTo>
                  <a:pt x="221" y="30"/>
                </a:lnTo>
                <a:lnTo>
                  <a:pt x="220" y="31"/>
                </a:lnTo>
                <a:lnTo>
                  <a:pt x="220" y="30"/>
                </a:lnTo>
                <a:lnTo>
                  <a:pt x="220" y="29"/>
                </a:lnTo>
                <a:lnTo>
                  <a:pt x="221" y="29"/>
                </a:lnTo>
                <a:lnTo>
                  <a:pt x="221" y="28"/>
                </a:lnTo>
                <a:lnTo>
                  <a:pt x="221" y="26"/>
                </a:lnTo>
                <a:lnTo>
                  <a:pt x="221" y="25"/>
                </a:lnTo>
                <a:lnTo>
                  <a:pt x="220" y="25"/>
                </a:lnTo>
                <a:lnTo>
                  <a:pt x="220" y="24"/>
                </a:lnTo>
                <a:lnTo>
                  <a:pt x="219" y="25"/>
                </a:lnTo>
                <a:lnTo>
                  <a:pt x="220" y="25"/>
                </a:lnTo>
                <a:lnTo>
                  <a:pt x="219" y="25"/>
                </a:lnTo>
                <a:lnTo>
                  <a:pt x="219" y="26"/>
                </a:lnTo>
                <a:lnTo>
                  <a:pt x="219" y="28"/>
                </a:lnTo>
                <a:lnTo>
                  <a:pt x="219" y="26"/>
                </a:lnTo>
                <a:lnTo>
                  <a:pt x="219" y="28"/>
                </a:lnTo>
                <a:lnTo>
                  <a:pt x="220" y="26"/>
                </a:lnTo>
                <a:lnTo>
                  <a:pt x="220" y="28"/>
                </a:lnTo>
                <a:lnTo>
                  <a:pt x="219" y="28"/>
                </a:lnTo>
                <a:lnTo>
                  <a:pt x="219" y="29"/>
                </a:lnTo>
                <a:lnTo>
                  <a:pt x="217" y="29"/>
                </a:lnTo>
                <a:lnTo>
                  <a:pt x="216" y="29"/>
                </a:lnTo>
                <a:lnTo>
                  <a:pt x="215" y="29"/>
                </a:lnTo>
                <a:lnTo>
                  <a:pt x="216" y="28"/>
                </a:lnTo>
                <a:lnTo>
                  <a:pt x="216" y="26"/>
                </a:lnTo>
                <a:lnTo>
                  <a:pt x="216" y="25"/>
                </a:lnTo>
                <a:lnTo>
                  <a:pt x="216" y="26"/>
                </a:lnTo>
                <a:lnTo>
                  <a:pt x="216" y="25"/>
                </a:lnTo>
                <a:lnTo>
                  <a:pt x="217" y="25"/>
                </a:lnTo>
                <a:lnTo>
                  <a:pt x="217" y="24"/>
                </a:lnTo>
                <a:lnTo>
                  <a:pt x="219" y="23"/>
                </a:lnTo>
                <a:lnTo>
                  <a:pt x="217" y="23"/>
                </a:lnTo>
                <a:lnTo>
                  <a:pt x="217" y="21"/>
                </a:lnTo>
                <a:lnTo>
                  <a:pt x="217" y="20"/>
                </a:lnTo>
                <a:lnTo>
                  <a:pt x="219" y="20"/>
                </a:lnTo>
                <a:lnTo>
                  <a:pt x="220" y="20"/>
                </a:lnTo>
                <a:lnTo>
                  <a:pt x="220" y="19"/>
                </a:lnTo>
                <a:lnTo>
                  <a:pt x="221" y="19"/>
                </a:lnTo>
                <a:lnTo>
                  <a:pt x="221" y="20"/>
                </a:lnTo>
                <a:lnTo>
                  <a:pt x="220" y="20"/>
                </a:lnTo>
                <a:lnTo>
                  <a:pt x="220" y="21"/>
                </a:lnTo>
                <a:lnTo>
                  <a:pt x="220" y="23"/>
                </a:lnTo>
                <a:lnTo>
                  <a:pt x="220" y="21"/>
                </a:lnTo>
                <a:lnTo>
                  <a:pt x="221" y="21"/>
                </a:lnTo>
                <a:lnTo>
                  <a:pt x="221" y="20"/>
                </a:lnTo>
                <a:lnTo>
                  <a:pt x="222" y="20"/>
                </a:lnTo>
                <a:lnTo>
                  <a:pt x="222" y="19"/>
                </a:lnTo>
                <a:lnTo>
                  <a:pt x="221" y="20"/>
                </a:lnTo>
                <a:lnTo>
                  <a:pt x="221" y="19"/>
                </a:lnTo>
                <a:lnTo>
                  <a:pt x="221" y="17"/>
                </a:lnTo>
                <a:lnTo>
                  <a:pt x="222" y="17"/>
                </a:lnTo>
                <a:lnTo>
                  <a:pt x="221" y="17"/>
                </a:lnTo>
                <a:lnTo>
                  <a:pt x="220" y="17"/>
                </a:lnTo>
                <a:lnTo>
                  <a:pt x="220" y="19"/>
                </a:lnTo>
                <a:lnTo>
                  <a:pt x="219" y="19"/>
                </a:lnTo>
                <a:lnTo>
                  <a:pt x="217" y="19"/>
                </a:lnTo>
                <a:lnTo>
                  <a:pt x="217" y="17"/>
                </a:lnTo>
                <a:lnTo>
                  <a:pt x="216" y="17"/>
                </a:lnTo>
                <a:lnTo>
                  <a:pt x="216" y="16"/>
                </a:lnTo>
                <a:lnTo>
                  <a:pt x="216" y="15"/>
                </a:lnTo>
                <a:lnTo>
                  <a:pt x="215" y="15"/>
                </a:lnTo>
                <a:lnTo>
                  <a:pt x="215" y="16"/>
                </a:lnTo>
                <a:lnTo>
                  <a:pt x="213" y="16"/>
                </a:lnTo>
                <a:lnTo>
                  <a:pt x="213" y="15"/>
                </a:lnTo>
                <a:lnTo>
                  <a:pt x="212" y="16"/>
                </a:lnTo>
                <a:lnTo>
                  <a:pt x="212" y="15"/>
                </a:lnTo>
                <a:lnTo>
                  <a:pt x="211" y="15"/>
                </a:lnTo>
                <a:lnTo>
                  <a:pt x="211" y="14"/>
                </a:lnTo>
                <a:lnTo>
                  <a:pt x="210" y="14"/>
                </a:lnTo>
                <a:lnTo>
                  <a:pt x="210" y="12"/>
                </a:lnTo>
                <a:lnTo>
                  <a:pt x="210" y="14"/>
                </a:lnTo>
                <a:lnTo>
                  <a:pt x="208" y="14"/>
                </a:lnTo>
                <a:lnTo>
                  <a:pt x="208" y="12"/>
                </a:lnTo>
                <a:lnTo>
                  <a:pt x="210" y="12"/>
                </a:lnTo>
                <a:lnTo>
                  <a:pt x="208" y="12"/>
                </a:lnTo>
                <a:lnTo>
                  <a:pt x="208" y="14"/>
                </a:lnTo>
                <a:lnTo>
                  <a:pt x="208" y="12"/>
                </a:lnTo>
                <a:lnTo>
                  <a:pt x="207" y="12"/>
                </a:lnTo>
                <a:lnTo>
                  <a:pt x="207" y="11"/>
                </a:lnTo>
                <a:lnTo>
                  <a:pt x="207" y="10"/>
                </a:lnTo>
                <a:lnTo>
                  <a:pt x="206" y="10"/>
                </a:lnTo>
                <a:lnTo>
                  <a:pt x="206" y="8"/>
                </a:lnTo>
                <a:lnTo>
                  <a:pt x="205" y="7"/>
                </a:lnTo>
                <a:lnTo>
                  <a:pt x="205" y="6"/>
                </a:lnTo>
                <a:lnTo>
                  <a:pt x="205" y="5"/>
                </a:lnTo>
                <a:lnTo>
                  <a:pt x="205" y="3"/>
                </a:lnTo>
                <a:lnTo>
                  <a:pt x="206" y="3"/>
                </a:lnTo>
                <a:lnTo>
                  <a:pt x="206" y="2"/>
                </a:lnTo>
                <a:lnTo>
                  <a:pt x="206" y="1"/>
                </a:lnTo>
                <a:lnTo>
                  <a:pt x="207"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4" name="Freeform 506"/>
          <p:cNvSpPr>
            <a:spLocks/>
          </p:cNvSpPr>
          <p:nvPr/>
        </p:nvSpPr>
        <p:spPr bwMode="auto">
          <a:xfrm>
            <a:off x="3576638" y="3181566"/>
            <a:ext cx="133350" cy="377825"/>
          </a:xfrm>
          <a:custGeom>
            <a:avLst/>
            <a:gdLst>
              <a:gd name="T0" fmla="*/ 0 w 84"/>
              <a:gd name="T1" fmla="*/ 16 h 238"/>
              <a:gd name="T2" fmla="*/ 5 w 84"/>
              <a:gd name="T3" fmla="*/ 10 h 238"/>
              <a:gd name="T4" fmla="*/ 10 w 84"/>
              <a:gd name="T5" fmla="*/ 2 h 238"/>
              <a:gd name="T6" fmla="*/ 12 w 84"/>
              <a:gd name="T7" fmla="*/ 2 h 238"/>
              <a:gd name="T8" fmla="*/ 19 w 84"/>
              <a:gd name="T9" fmla="*/ 10 h 238"/>
              <a:gd name="T10" fmla="*/ 23 w 84"/>
              <a:gd name="T11" fmla="*/ 23 h 238"/>
              <a:gd name="T12" fmla="*/ 26 w 84"/>
              <a:gd name="T13" fmla="*/ 28 h 238"/>
              <a:gd name="T14" fmla="*/ 24 w 84"/>
              <a:gd name="T15" fmla="*/ 31 h 238"/>
              <a:gd name="T16" fmla="*/ 23 w 84"/>
              <a:gd name="T17" fmla="*/ 38 h 238"/>
              <a:gd name="T18" fmla="*/ 28 w 84"/>
              <a:gd name="T19" fmla="*/ 40 h 238"/>
              <a:gd name="T20" fmla="*/ 30 w 84"/>
              <a:gd name="T21" fmla="*/ 43 h 238"/>
              <a:gd name="T22" fmla="*/ 33 w 84"/>
              <a:gd name="T23" fmla="*/ 54 h 238"/>
              <a:gd name="T24" fmla="*/ 37 w 84"/>
              <a:gd name="T25" fmla="*/ 53 h 238"/>
              <a:gd name="T26" fmla="*/ 44 w 84"/>
              <a:gd name="T27" fmla="*/ 48 h 238"/>
              <a:gd name="T28" fmla="*/ 44 w 84"/>
              <a:gd name="T29" fmla="*/ 60 h 238"/>
              <a:gd name="T30" fmla="*/ 49 w 84"/>
              <a:gd name="T31" fmla="*/ 76 h 238"/>
              <a:gd name="T32" fmla="*/ 54 w 84"/>
              <a:gd name="T33" fmla="*/ 71 h 238"/>
              <a:gd name="T34" fmla="*/ 59 w 84"/>
              <a:gd name="T35" fmla="*/ 57 h 238"/>
              <a:gd name="T36" fmla="*/ 62 w 84"/>
              <a:gd name="T37" fmla="*/ 51 h 238"/>
              <a:gd name="T38" fmla="*/ 63 w 84"/>
              <a:gd name="T39" fmla="*/ 47 h 238"/>
              <a:gd name="T40" fmla="*/ 61 w 84"/>
              <a:gd name="T41" fmla="*/ 42 h 238"/>
              <a:gd name="T42" fmla="*/ 62 w 84"/>
              <a:gd name="T43" fmla="*/ 35 h 238"/>
              <a:gd name="T44" fmla="*/ 77 w 84"/>
              <a:gd name="T45" fmla="*/ 38 h 238"/>
              <a:gd name="T46" fmla="*/ 79 w 84"/>
              <a:gd name="T47" fmla="*/ 44 h 238"/>
              <a:gd name="T48" fmla="*/ 84 w 84"/>
              <a:gd name="T49" fmla="*/ 52 h 238"/>
              <a:gd name="T50" fmla="*/ 76 w 84"/>
              <a:gd name="T51" fmla="*/ 57 h 238"/>
              <a:gd name="T52" fmla="*/ 82 w 84"/>
              <a:gd name="T53" fmla="*/ 68 h 238"/>
              <a:gd name="T54" fmla="*/ 76 w 84"/>
              <a:gd name="T55" fmla="*/ 81 h 238"/>
              <a:gd name="T56" fmla="*/ 68 w 84"/>
              <a:gd name="T57" fmla="*/ 80 h 238"/>
              <a:gd name="T58" fmla="*/ 62 w 84"/>
              <a:gd name="T59" fmla="*/ 79 h 238"/>
              <a:gd name="T60" fmla="*/ 68 w 84"/>
              <a:gd name="T61" fmla="*/ 85 h 238"/>
              <a:gd name="T62" fmla="*/ 65 w 84"/>
              <a:gd name="T63" fmla="*/ 86 h 238"/>
              <a:gd name="T64" fmla="*/ 58 w 84"/>
              <a:gd name="T65" fmla="*/ 84 h 238"/>
              <a:gd name="T66" fmla="*/ 56 w 84"/>
              <a:gd name="T67" fmla="*/ 91 h 238"/>
              <a:gd name="T68" fmla="*/ 44 w 84"/>
              <a:gd name="T69" fmla="*/ 96 h 238"/>
              <a:gd name="T70" fmla="*/ 34 w 84"/>
              <a:gd name="T71" fmla="*/ 93 h 238"/>
              <a:gd name="T72" fmla="*/ 31 w 84"/>
              <a:gd name="T73" fmla="*/ 93 h 238"/>
              <a:gd name="T74" fmla="*/ 48 w 84"/>
              <a:gd name="T75" fmla="*/ 100 h 238"/>
              <a:gd name="T76" fmla="*/ 47 w 84"/>
              <a:gd name="T77" fmla="*/ 112 h 238"/>
              <a:gd name="T78" fmla="*/ 39 w 84"/>
              <a:gd name="T79" fmla="*/ 116 h 238"/>
              <a:gd name="T80" fmla="*/ 35 w 84"/>
              <a:gd name="T81" fmla="*/ 117 h 238"/>
              <a:gd name="T82" fmla="*/ 28 w 84"/>
              <a:gd name="T83" fmla="*/ 121 h 238"/>
              <a:gd name="T84" fmla="*/ 16 w 84"/>
              <a:gd name="T85" fmla="*/ 114 h 238"/>
              <a:gd name="T86" fmla="*/ 21 w 84"/>
              <a:gd name="T87" fmla="*/ 119 h 238"/>
              <a:gd name="T88" fmla="*/ 28 w 84"/>
              <a:gd name="T89" fmla="*/ 122 h 238"/>
              <a:gd name="T90" fmla="*/ 28 w 84"/>
              <a:gd name="T91" fmla="*/ 131 h 238"/>
              <a:gd name="T92" fmla="*/ 23 w 84"/>
              <a:gd name="T93" fmla="*/ 135 h 238"/>
              <a:gd name="T94" fmla="*/ 19 w 84"/>
              <a:gd name="T95" fmla="*/ 136 h 238"/>
              <a:gd name="T96" fmla="*/ 17 w 84"/>
              <a:gd name="T97" fmla="*/ 142 h 238"/>
              <a:gd name="T98" fmla="*/ 14 w 84"/>
              <a:gd name="T99" fmla="*/ 151 h 238"/>
              <a:gd name="T100" fmla="*/ 10 w 84"/>
              <a:gd name="T101" fmla="*/ 165 h 238"/>
              <a:gd name="T102" fmla="*/ 12 w 84"/>
              <a:gd name="T103" fmla="*/ 179 h 238"/>
              <a:gd name="T104" fmla="*/ 16 w 84"/>
              <a:gd name="T105" fmla="*/ 177 h 238"/>
              <a:gd name="T106" fmla="*/ 23 w 84"/>
              <a:gd name="T107" fmla="*/ 192 h 238"/>
              <a:gd name="T108" fmla="*/ 33 w 84"/>
              <a:gd name="T109" fmla="*/ 192 h 238"/>
              <a:gd name="T110" fmla="*/ 48 w 84"/>
              <a:gd name="T111" fmla="*/ 202 h 238"/>
              <a:gd name="T112" fmla="*/ 59 w 84"/>
              <a:gd name="T113" fmla="*/ 207 h 238"/>
              <a:gd name="T114" fmla="*/ 71 w 84"/>
              <a:gd name="T115" fmla="*/ 212 h 238"/>
              <a:gd name="T116" fmla="*/ 77 w 84"/>
              <a:gd name="T117" fmla="*/ 220 h 238"/>
              <a:gd name="T118" fmla="*/ 79 w 84"/>
              <a:gd name="T119" fmla="*/ 2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238">
                <a:moveTo>
                  <a:pt x="2" y="24"/>
                </a:moveTo>
                <a:lnTo>
                  <a:pt x="2" y="23"/>
                </a:lnTo>
                <a:lnTo>
                  <a:pt x="3" y="24"/>
                </a:lnTo>
                <a:lnTo>
                  <a:pt x="3" y="23"/>
                </a:lnTo>
                <a:lnTo>
                  <a:pt x="2" y="23"/>
                </a:lnTo>
                <a:lnTo>
                  <a:pt x="3" y="21"/>
                </a:lnTo>
                <a:lnTo>
                  <a:pt x="2" y="21"/>
                </a:lnTo>
                <a:lnTo>
                  <a:pt x="2" y="23"/>
                </a:lnTo>
                <a:lnTo>
                  <a:pt x="1" y="23"/>
                </a:lnTo>
                <a:lnTo>
                  <a:pt x="1" y="21"/>
                </a:lnTo>
                <a:lnTo>
                  <a:pt x="1" y="20"/>
                </a:lnTo>
                <a:lnTo>
                  <a:pt x="0" y="20"/>
                </a:lnTo>
                <a:lnTo>
                  <a:pt x="0" y="19"/>
                </a:lnTo>
                <a:lnTo>
                  <a:pt x="0" y="17"/>
                </a:lnTo>
                <a:lnTo>
                  <a:pt x="0" y="16"/>
                </a:lnTo>
                <a:lnTo>
                  <a:pt x="1" y="16"/>
                </a:lnTo>
                <a:lnTo>
                  <a:pt x="0" y="16"/>
                </a:lnTo>
                <a:lnTo>
                  <a:pt x="0" y="15"/>
                </a:lnTo>
                <a:lnTo>
                  <a:pt x="1" y="15"/>
                </a:lnTo>
                <a:lnTo>
                  <a:pt x="1" y="14"/>
                </a:lnTo>
                <a:lnTo>
                  <a:pt x="1" y="15"/>
                </a:lnTo>
                <a:lnTo>
                  <a:pt x="0" y="14"/>
                </a:lnTo>
                <a:lnTo>
                  <a:pt x="1" y="14"/>
                </a:lnTo>
                <a:lnTo>
                  <a:pt x="1" y="12"/>
                </a:lnTo>
                <a:lnTo>
                  <a:pt x="1" y="11"/>
                </a:lnTo>
                <a:lnTo>
                  <a:pt x="0" y="11"/>
                </a:lnTo>
                <a:lnTo>
                  <a:pt x="1" y="11"/>
                </a:lnTo>
                <a:lnTo>
                  <a:pt x="1" y="10"/>
                </a:lnTo>
                <a:lnTo>
                  <a:pt x="2" y="10"/>
                </a:lnTo>
                <a:lnTo>
                  <a:pt x="3" y="9"/>
                </a:lnTo>
                <a:lnTo>
                  <a:pt x="3" y="10"/>
                </a:lnTo>
                <a:lnTo>
                  <a:pt x="5" y="11"/>
                </a:lnTo>
                <a:lnTo>
                  <a:pt x="6" y="11"/>
                </a:lnTo>
                <a:lnTo>
                  <a:pt x="5" y="10"/>
                </a:lnTo>
                <a:lnTo>
                  <a:pt x="6" y="10"/>
                </a:lnTo>
                <a:lnTo>
                  <a:pt x="6" y="9"/>
                </a:lnTo>
                <a:lnTo>
                  <a:pt x="6" y="7"/>
                </a:lnTo>
                <a:lnTo>
                  <a:pt x="6" y="9"/>
                </a:lnTo>
                <a:lnTo>
                  <a:pt x="5" y="7"/>
                </a:lnTo>
                <a:lnTo>
                  <a:pt x="3" y="7"/>
                </a:lnTo>
                <a:lnTo>
                  <a:pt x="3" y="6"/>
                </a:lnTo>
                <a:lnTo>
                  <a:pt x="5" y="6"/>
                </a:lnTo>
                <a:lnTo>
                  <a:pt x="5" y="5"/>
                </a:lnTo>
                <a:lnTo>
                  <a:pt x="6" y="3"/>
                </a:lnTo>
                <a:lnTo>
                  <a:pt x="7" y="3"/>
                </a:lnTo>
                <a:lnTo>
                  <a:pt x="7" y="2"/>
                </a:lnTo>
                <a:lnTo>
                  <a:pt x="8" y="2"/>
                </a:lnTo>
                <a:lnTo>
                  <a:pt x="10" y="2"/>
                </a:lnTo>
                <a:lnTo>
                  <a:pt x="11" y="1"/>
                </a:lnTo>
                <a:lnTo>
                  <a:pt x="10" y="1"/>
                </a:lnTo>
                <a:lnTo>
                  <a:pt x="10" y="2"/>
                </a:lnTo>
                <a:lnTo>
                  <a:pt x="7" y="1"/>
                </a:lnTo>
                <a:lnTo>
                  <a:pt x="7" y="2"/>
                </a:lnTo>
                <a:lnTo>
                  <a:pt x="7" y="1"/>
                </a:lnTo>
                <a:lnTo>
                  <a:pt x="7" y="0"/>
                </a:lnTo>
                <a:lnTo>
                  <a:pt x="8" y="0"/>
                </a:lnTo>
                <a:lnTo>
                  <a:pt x="11" y="0"/>
                </a:lnTo>
                <a:lnTo>
                  <a:pt x="11" y="1"/>
                </a:lnTo>
                <a:lnTo>
                  <a:pt x="11" y="2"/>
                </a:lnTo>
                <a:lnTo>
                  <a:pt x="10" y="2"/>
                </a:lnTo>
                <a:lnTo>
                  <a:pt x="11" y="2"/>
                </a:lnTo>
                <a:lnTo>
                  <a:pt x="11" y="3"/>
                </a:lnTo>
                <a:lnTo>
                  <a:pt x="10" y="3"/>
                </a:lnTo>
                <a:lnTo>
                  <a:pt x="11" y="3"/>
                </a:lnTo>
                <a:lnTo>
                  <a:pt x="10" y="3"/>
                </a:lnTo>
                <a:lnTo>
                  <a:pt x="11" y="3"/>
                </a:lnTo>
                <a:lnTo>
                  <a:pt x="11" y="2"/>
                </a:lnTo>
                <a:lnTo>
                  <a:pt x="12" y="2"/>
                </a:lnTo>
                <a:lnTo>
                  <a:pt x="11" y="3"/>
                </a:lnTo>
                <a:lnTo>
                  <a:pt x="11" y="5"/>
                </a:lnTo>
                <a:lnTo>
                  <a:pt x="12" y="3"/>
                </a:lnTo>
                <a:lnTo>
                  <a:pt x="12" y="2"/>
                </a:lnTo>
                <a:lnTo>
                  <a:pt x="12" y="3"/>
                </a:lnTo>
                <a:lnTo>
                  <a:pt x="14" y="3"/>
                </a:lnTo>
                <a:lnTo>
                  <a:pt x="14" y="2"/>
                </a:lnTo>
                <a:lnTo>
                  <a:pt x="14" y="3"/>
                </a:lnTo>
                <a:lnTo>
                  <a:pt x="15" y="3"/>
                </a:lnTo>
                <a:lnTo>
                  <a:pt x="15" y="5"/>
                </a:lnTo>
                <a:lnTo>
                  <a:pt x="15" y="6"/>
                </a:lnTo>
                <a:lnTo>
                  <a:pt x="16" y="6"/>
                </a:lnTo>
                <a:lnTo>
                  <a:pt x="16" y="7"/>
                </a:lnTo>
                <a:lnTo>
                  <a:pt x="17" y="7"/>
                </a:lnTo>
                <a:lnTo>
                  <a:pt x="17" y="9"/>
                </a:lnTo>
                <a:lnTo>
                  <a:pt x="19" y="9"/>
                </a:lnTo>
                <a:lnTo>
                  <a:pt x="19" y="10"/>
                </a:lnTo>
                <a:lnTo>
                  <a:pt x="19" y="11"/>
                </a:lnTo>
                <a:lnTo>
                  <a:pt x="20" y="11"/>
                </a:lnTo>
                <a:lnTo>
                  <a:pt x="20" y="12"/>
                </a:lnTo>
                <a:lnTo>
                  <a:pt x="20" y="14"/>
                </a:lnTo>
                <a:lnTo>
                  <a:pt x="20" y="15"/>
                </a:lnTo>
                <a:lnTo>
                  <a:pt x="20" y="16"/>
                </a:lnTo>
                <a:lnTo>
                  <a:pt x="20" y="17"/>
                </a:lnTo>
                <a:lnTo>
                  <a:pt x="20" y="19"/>
                </a:lnTo>
                <a:lnTo>
                  <a:pt x="19" y="19"/>
                </a:lnTo>
                <a:lnTo>
                  <a:pt x="20" y="19"/>
                </a:lnTo>
                <a:lnTo>
                  <a:pt x="20" y="20"/>
                </a:lnTo>
                <a:lnTo>
                  <a:pt x="21" y="20"/>
                </a:lnTo>
                <a:lnTo>
                  <a:pt x="21" y="21"/>
                </a:lnTo>
                <a:lnTo>
                  <a:pt x="23" y="21"/>
                </a:lnTo>
                <a:lnTo>
                  <a:pt x="23" y="23"/>
                </a:lnTo>
                <a:lnTo>
                  <a:pt x="23" y="24"/>
                </a:lnTo>
                <a:lnTo>
                  <a:pt x="23" y="23"/>
                </a:lnTo>
                <a:lnTo>
                  <a:pt x="24" y="23"/>
                </a:lnTo>
                <a:lnTo>
                  <a:pt x="24" y="24"/>
                </a:lnTo>
                <a:lnTo>
                  <a:pt x="24" y="23"/>
                </a:lnTo>
                <a:lnTo>
                  <a:pt x="24" y="24"/>
                </a:lnTo>
                <a:lnTo>
                  <a:pt x="23" y="25"/>
                </a:lnTo>
                <a:lnTo>
                  <a:pt x="24" y="25"/>
                </a:lnTo>
                <a:lnTo>
                  <a:pt x="25" y="26"/>
                </a:lnTo>
                <a:lnTo>
                  <a:pt x="24" y="26"/>
                </a:lnTo>
                <a:lnTo>
                  <a:pt x="25" y="26"/>
                </a:lnTo>
                <a:lnTo>
                  <a:pt x="25" y="28"/>
                </a:lnTo>
                <a:lnTo>
                  <a:pt x="24" y="28"/>
                </a:lnTo>
                <a:lnTo>
                  <a:pt x="25" y="28"/>
                </a:lnTo>
                <a:lnTo>
                  <a:pt x="25" y="29"/>
                </a:lnTo>
                <a:lnTo>
                  <a:pt x="25" y="28"/>
                </a:lnTo>
                <a:lnTo>
                  <a:pt x="25" y="26"/>
                </a:lnTo>
                <a:lnTo>
                  <a:pt x="26" y="26"/>
                </a:lnTo>
                <a:lnTo>
                  <a:pt x="26" y="28"/>
                </a:lnTo>
                <a:lnTo>
                  <a:pt x="26" y="26"/>
                </a:lnTo>
                <a:lnTo>
                  <a:pt x="26" y="28"/>
                </a:lnTo>
                <a:lnTo>
                  <a:pt x="26" y="29"/>
                </a:lnTo>
                <a:lnTo>
                  <a:pt x="28" y="29"/>
                </a:lnTo>
                <a:lnTo>
                  <a:pt x="28" y="30"/>
                </a:lnTo>
                <a:lnTo>
                  <a:pt x="26" y="30"/>
                </a:lnTo>
                <a:lnTo>
                  <a:pt x="25" y="30"/>
                </a:lnTo>
                <a:lnTo>
                  <a:pt x="24" y="30"/>
                </a:lnTo>
                <a:lnTo>
                  <a:pt x="24" y="29"/>
                </a:lnTo>
                <a:lnTo>
                  <a:pt x="23" y="29"/>
                </a:lnTo>
                <a:lnTo>
                  <a:pt x="24" y="29"/>
                </a:lnTo>
                <a:lnTo>
                  <a:pt x="23" y="29"/>
                </a:lnTo>
                <a:lnTo>
                  <a:pt x="23" y="30"/>
                </a:lnTo>
                <a:lnTo>
                  <a:pt x="23" y="31"/>
                </a:lnTo>
                <a:lnTo>
                  <a:pt x="21" y="31"/>
                </a:lnTo>
                <a:lnTo>
                  <a:pt x="23" y="31"/>
                </a:lnTo>
                <a:lnTo>
                  <a:pt x="24" y="31"/>
                </a:lnTo>
                <a:lnTo>
                  <a:pt x="25" y="31"/>
                </a:lnTo>
                <a:lnTo>
                  <a:pt x="25" y="33"/>
                </a:lnTo>
                <a:lnTo>
                  <a:pt x="24" y="33"/>
                </a:lnTo>
                <a:lnTo>
                  <a:pt x="24" y="34"/>
                </a:lnTo>
                <a:lnTo>
                  <a:pt x="23" y="35"/>
                </a:lnTo>
                <a:lnTo>
                  <a:pt x="21" y="35"/>
                </a:lnTo>
                <a:lnTo>
                  <a:pt x="21" y="37"/>
                </a:lnTo>
                <a:lnTo>
                  <a:pt x="21" y="35"/>
                </a:lnTo>
                <a:lnTo>
                  <a:pt x="21" y="37"/>
                </a:lnTo>
                <a:lnTo>
                  <a:pt x="20" y="37"/>
                </a:lnTo>
                <a:lnTo>
                  <a:pt x="21" y="37"/>
                </a:lnTo>
                <a:lnTo>
                  <a:pt x="21" y="38"/>
                </a:lnTo>
                <a:lnTo>
                  <a:pt x="20" y="38"/>
                </a:lnTo>
                <a:lnTo>
                  <a:pt x="21" y="38"/>
                </a:lnTo>
                <a:lnTo>
                  <a:pt x="23" y="38"/>
                </a:lnTo>
                <a:lnTo>
                  <a:pt x="23" y="37"/>
                </a:lnTo>
                <a:lnTo>
                  <a:pt x="23" y="38"/>
                </a:lnTo>
                <a:lnTo>
                  <a:pt x="24" y="38"/>
                </a:lnTo>
                <a:lnTo>
                  <a:pt x="24" y="39"/>
                </a:lnTo>
                <a:lnTo>
                  <a:pt x="24" y="38"/>
                </a:lnTo>
                <a:lnTo>
                  <a:pt x="23" y="38"/>
                </a:lnTo>
                <a:lnTo>
                  <a:pt x="24" y="39"/>
                </a:lnTo>
                <a:lnTo>
                  <a:pt x="25" y="40"/>
                </a:lnTo>
                <a:lnTo>
                  <a:pt x="26" y="40"/>
                </a:lnTo>
                <a:lnTo>
                  <a:pt x="26" y="39"/>
                </a:lnTo>
                <a:lnTo>
                  <a:pt x="28" y="38"/>
                </a:lnTo>
                <a:lnTo>
                  <a:pt x="29" y="38"/>
                </a:lnTo>
                <a:lnTo>
                  <a:pt x="30" y="38"/>
                </a:lnTo>
                <a:lnTo>
                  <a:pt x="29" y="38"/>
                </a:lnTo>
                <a:lnTo>
                  <a:pt x="29" y="39"/>
                </a:lnTo>
                <a:lnTo>
                  <a:pt x="28" y="39"/>
                </a:lnTo>
                <a:lnTo>
                  <a:pt x="28" y="40"/>
                </a:lnTo>
                <a:lnTo>
                  <a:pt x="26" y="40"/>
                </a:lnTo>
                <a:lnTo>
                  <a:pt x="28" y="40"/>
                </a:lnTo>
                <a:lnTo>
                  <a:pt x="29" y="39"/>
                </a:lnTo>
                <a:lnTo>
                  <a:pt x="29" y="40"/>
                </a:lnTo>
                <a:lnTo>
                  <a:pt x="30" y="40"/>
                </a:lnTo>
                <a:lnTo>
                  <a:pt x="31" y="40"/>
                </a:lnTo>
                <a:lnTo>
                  <a:pt x="31" y="39"/>
                </a:lnTo>
                <a:lnTo>
                  <a:pt x="31" y="40"/>
                </a:lnTo>
                <a:lnTo>
                  <a:pt x="33" y="40"/>
                </a:lnTo>
                <a:lnTo>
                  <a:pt x="34" y="40"/>
                </a:lnTo>
                <a:lnTo>
                  <a:pt x="34" y="42"/>
                </a:lnTo>
                <a:lnTo>
                  <a:pt x="33" y="42"/>
                </a:lnTo>
                <a:lnTo>
                  <a:pt x="31" y="42"/>
                </a:lnTo>
                <a:lnTo>
                  <a:pt x="33" y="42"/>
                </a:lnTo>
                <a:lnTo>
                  <a:pt x="31" y="42"/>
                </a:lnTo>
                <a:lnTo>
                  <a:pt x="31" y="43"/>
                </a:lnTo>
                <a:lnTo>
                  <a:pt x="31" y="44"/>
                </a:lnTo>
                <a:lnTo>
                  <a:pt x="30" y="44"/>
                </a:lnTo>
                <a:lnTo>
                  <a:pt x="30" y="43"/>
                </a:lnTo>
                <a:lnTo>
                  <a:pt x="30" y="44"/>
                </a:lnTo>
                <a:lnTo>
                  <a:pt x="30" y="43"/>
                </a:lnTo>
                <a:lnTo>
                  <a:pt x="29" y="43"/>
                </a:lnTo>
                <a:lnTo>
                  <a:pt x="29" y="44"/>
                </a:lnTo>
                <a:lnTo>
                  <a:pt x="29" y="43"/>
                </a:lnTo>
                <a:lnTo>
                  <a:pt x="28" y="43"/>
                </a:lnTo>
                <a:lnTo>
                  <a:pt x="29" y="44"/>
                </a:lnTo>
                <a:lnTo>
                  <a:pt x="30" y="44"/>
                </a:lnTo>
                <a:lnTo>
                  <a:pt x="31" y="46"/>
                </a:lnTo>
                <a:lnTo>
                  <a:pt x="31" y="47"/>
                </a:lnTo>
                <a:lnTo>
                  <a:pt x="31" y="48"/>
                </a:lnTo>
                <a:lnTo>
                  <a:pt x="33" y="48"/>
                </a:lnTo>
                <a:lnTo>
                  <a:pt x="33" y="49"/>
                </a:lnTo>
                <a:lnTo>
                  <a:pt x="33" y="51"/>
                </a:lnTo>
                <a:lnTo>
                  <a:pt x="33" y="52"/>
                </a:lnTo>
                <a:lnTo>
                  <a:pt x="33" y="53"/>
                </a:lnTo>
                <a:lnTo>
                  <a:pt x="33" y="54"/>
                </a:lnTo>
                <a:lnTo>
                  <a:pt x="33" y="56"/>
                </a:lnTo>
                <a:lnTo>
                  <a:pt x="33" y="57"/>
                </a:lnTo>
                <a:lnTo>
                  <a:pt x="34" y="57"/>
                </a:lnTo>
                <a:lnTo>
                  <a:pt x="33" y="58"/>
                </a:lnTo>
                <a:lnTo>
                  <a:pt x="34" y="58"/>
                </a:lnTo>
                <a:lnTo>
                  <a:pt x="34" y="60"/>
                </a:lnTo>
                <a:lnTo>
                  <a:pt x="35" y="60"/>
                </a:lnTo>
                <a:lnTo>
                  <a:pt x="35" y="58"/>
                </a:lnTo>
                <a:lnTo>
                  <a:pt x="34" y="58"/>
                </a:lnTo>
                <a:lnTo>
                  <a:pt x="35" y="58"/>
                </a:lnTo>
                <a:lnTo>
                  <a:pt x="35" y="57"/>
                </a:lnTo>
                <a:lnTo>
                  <a:pt x="37" y="56"/>
                </a:lnTo>
                <a:lnTo>
                  <a:pt x="37" y="54"/>
                </a:lnTo>
                <a:lnTo>
                  <a:pt x="35" y="54"/>
                </a:lnTo>
                <a:lnTo>
                  <a:pt x="37" y="53"/>
                </a:lnTo>
                <a:lnTo>
                  <a:pt x="37" y="52"/>
                </a:lnTo>
                <a:lnTo>
                  <a:pt x="37" y="53"/>
                </a:lnTo>
                <a:lnTo>
                  <a:pt x="37" y="52"/>
                </a:lnTo>
                <a:lnTo>
                  <a:pt x="38" y="52"/>
                </a:lnTo>
                <a:lnTo>
                  <a:pt x="37" y="52"/>
                </a:lnTo>
                <a:lnTo>
                  <a:pt x="37" y="51"/>
                </a:lnTo>
                <a:lnTo>
                  <a:pt x="38" y="51"/>
                </a:lnTo>
                <a:lnTo>
                  <a:pt x="37" y="51"/>
                </a:lnTo>
                <a:lnTo>
                  <a:pt x="37" y="49"/>
                </a:lnTo>
                <a:lnTo>
                  <a:pt x="37" y="48"/>
                </a:lnTo>
                <a:lnTo>
                  <a:pt x="38" y="47"/>
                </a:lnTo>
                <a:lnTo>
                  <a:pt x="39" y="46"/>
                </a:lnTo>
                <a:lnTo>
                  <a:pt x="39" y="44"/>
                </a:lnTo>
                <a:lnTo>
                  <a:pt x="40" y="44"/>
                </a:lnTo>
                <a:lnTo>
                  <a:pt x="42" y="44"/>
                </a:lnTo>
                <a:lnTo>
                  <a:pt x="42" y="46"/>
                </a:lnTo>
                <a:lnTo>
                  <a:pt x="43" y="47"/>
                </a:lnTo>
                <a:lnTo>
                  <a:pt x="43" y="48"/>
                </a:lnTo>
                <a:lnTo>
                  <a:pt x="44" y="48"/>
                </a:lnTo>
                <a:lnTo>
                  <a:pt x="45" y="49"/>
                </a:lnTo>
                <a:lnTo>
                  <a:pt x="47" y="51"/>
                </a:lnTo>
                <a:lnTo>
                  <a:pt x="47" y="52"/>
                </a:lnTo>
                <a:lnTo>
                  <a:pt x="47" y="53"/>
                </a:lnTo>
                <a:lnTo>
                  <a:pt x="47" y="54"/>
                </a:lnTo>
                <a:lnTo>
                  <a:pt x="47" y="56"/>
                </a:lnTo>
                <a:lnTo>
                  <a:pt x="47" y="57"/>
                </a:lnTo>
                <a:lnTo>
                  <a:pt x="48" y="57"/>
                </a:lnTo>
                <a:lnTo>
                  <a:pt x="48" y="58"/>
                </a:lnTo>
                <a:lnTo>
                  <a:pt x="47" y="58"/>
                </a:lnTo>
                <a:lnTo>
                  <a:pt x="47" y="60"/>
                </a:lnTo>
                <a:lnTo>
                  <a:pt x="45" y="60"/>
                </a:lnTo>
                <a:lnTo>
                  <a:pt x="45" y="58"/>
                </a:lnTo>
                <a:lnTo>
                  <a:pt x="45" y="57"/>
                </a:lnTo>
                <a:lnTo>
                  <a:pt x="45" y="58"/>
                </a:lnTo>
                <a:lnTo>
                  <a:pt x="44" y="58"/>
                </a:lnTo>
                <a:lnTo>
                  <a:pt x="44" y="60"/>
                </a:lnTo>
                <a:lnTo>
                  <a:pt x="44" y="61"/>
                </a:lnTo>
                <a:lnTo>
                  <a:pt x="45" y="61"/>
                </a:lnTo>
                <a:lnTo>
                  <a:pt x="44" y="62"/>
                </a:lnTo>
                <a:lnTo>
                  <a:pt x="44" y="63"/>
                </a:lnTo>
                <a:lnTo>
                  <a:pt x="44" y="65"/>
                </a:lnTo>
                <a:lnTo>
                  <a:pt x="45" y="66"/>
                </a:lnTo>
                <a:lnTo>
                  <a:pt x="45" y="67"/>
                </a:lnTo>
                <a:lnTo>
                  <a:pt x="45" y="68"/>
                </a:lnTo>
                <a:lnTo>
                  <a:pt x="47" y="68"/>
                </a:lnTo>
                <a:lnTo>
                  <a:pt x="47" y="70"/>
                </a:lnTo>
                <a:lnTo>
                  <a:pt x="48" y="70"/>
                </a:lnTo>
                <a:lnTo>
                  <a:pt x="48" y="71"/>
                </a:lnTo>
                <a:lnTo>
                  <a:pt x="49" y="71"/>
                </a:lnTo>
                <a:lnTo>
                  <a:pt x="49" y="72"/>
                </a:lnTo>
                <a:lnTo>
                  <a:pt x="49" y="74"/>
                </a:lnTo>
                <a:lnTo>
                  <a:pt x="49" y="75"/>
                </a:lnTo>
                <a:lnTo>
                  <a:pt x="49" y="76"/>
                </a:lnTo>
                <a:lnTo>
                  <a:pt x="49" y="75"/>
                </a:lnTo>
                <a:lnTo>
                  <a:pt x="51" y="75"/>
                </a:lnTo>
                <a:lnTo>
                  <a:pt x="51" y="76"/>
                </a:lnTo>
                <a:lnTo>
                  <a:pt x="51" y="75"/>
                </a:lnTo>
                <a:lnTo>
                  <a:pt x="51" y="74"/>
                </a:lnTo>
                <a:lnTo>
                  <a:pt x="52" y="74"/>
                </a:lnTo>
                <a:lnTo>
                  <a:pt x="51" y="75"/>
                </a:lnTo>
                <a:lnTo>
                  <a:pt x="52" y="75"/>
                </a:lnTo>
                <a:lnTo>
                  <a:pt x="52" y="74"/>
                </a:lnTo>
                <a:lnTo>
                  <a:pt x="52" y="72"/>
                </a:lnTo>
                <a:lnTo>
                  <a:pt x="52" y="71"/>
                </a:lnTo>
                <a:lnTo>
                  <a:pt x="53" y="71"/>
                </a:lnTo>
                <a:lnTo>
                  <a:pt x="53" y="72"/>
                </a:lnTo>
                <a:lnTo>
                  <a:pt x="54" y="72"/>
                </a:lnTo>
                <a:lnTo>
                  <a:pt x="54" y="71"/>
                </a:lnTo>
                <a:lnTo>
                  <a:pt x="54" y="72"/>
                </a:lnTo>
                <a:lnTo>
                  <a:pt x="54" y="71"/>
                </a:lnTo>
                <a:lnTo>
                  <a:pt x="54" y="70"/>
                </a:lnTo>
                <a:lnTo>
                  <a:pt x="54" y="68"/>
                </a:lnTo>
                <a:lnTo>
                  <a:pt x="54" y="67"/>
                </a:lnTo>
                <a:lnTo>
                  <a:pt x="56" y="66"/>
                </a:lnTo>
                <a:lnTo>
                  <a:pt x="56" y="65"/>
                </a:lnTo>
                <a:lnTo>
                  <a:pt x="57" y="65"/>
                </a:lnTo>
                <a:lnTo>
                  <a:pt x="57" y="63"/>
                </a:lnTo>
                <a:lnTo>
                  <a:pt x="57" y="62"/>
                </a:lnTo>
                <a:lnTo>
                  <a:pt x="57" y="63"/>
                </a:lnTo>
                <a:lnTo>
                  <a:pt x="58" y="62"/>
                </a:lnTo>
                <a:lnTo>
                  <a:pt x="58" y="61"/>
                </a:lnTo>
                <a:lnTo>
                  <a:pt x="58" y="60"/>
                </a:lnTo>
                <a:lnTo>
                  <a:pt x="58" y="58"/>
                </a:lnTo>
                <a:lnTo>
                  <a:pt x="58" y="57"/>
                </a:lnTo>
                <a:lnTo>
                  <a:pt x="59" y="57"/>
                </a:lnTo>
                <a:lnTo>
                  <a:pt x="58" y="57"/>
                </a:lnTo>
                <a:lnTo>
                  <a:pt x="59" y="57"/>
                </a:lnTo>
                <a:lnTo>
                  <a:pt x="59" y="56"/>
                </a:lnTo>
                <a:lnTo>
                  <a:pt x="58" y="56"/>
                </a:lnTo>
                <a:lnTo>
                  <a:pt x="58" y="54"/>
                </a:lnTo>
                <a:lnTo>
                  <a:pt x="58" y="53"/>
                </a:lnTo>
                <a:lnTo>
                  <a:pt x="59" y="53"/>
                </a:lnTo>
                <a:lnTo>
                  <a:pt x="59" y="52"/>
                </a:lnTo>
                <a:lnTo>
                  <a:pt x="61" y="52"/>
                </a:lnTo>
                <a:lnTo>
                  <a:pt x="59" y="52"/>
                </a:lnTo>
                <a:lnTo>
                  <a:pt x="61" y="52"/>
                </a:lnTo>
                <a:lnTo>
                  <a:pt x="62" y="52"/>
                </a:lnTo>
                <a:lnTo>
                  <a:pt x="61" y="52"/>
                </a:lnTo>
                <a:lnTo>
                  <a:pt x="62" y="52"/>
                </a:lnTo>
                <a:lnTo>
                  <a:pt x="63" y="52"/>
                </a:lnTo>
                <a:lnTo>
                  <a:pt x="65" y="52"/>
                </a:lnTo>
                <a:lnTo>
                  <a:pt x="63" y="52"/>
                </a:lnTo>
                <a:lnTo>
                  <a:pt x="63" y="51"/>
                </a:lnTo>
                <a:lnTo>
                  <a:pt x="62" y="51"/>
                </a:lnTo>
                <a:lnTo>
                  <a:pt x="62" y="49"/>
                </a:lnTo>
                <a:lnTo>
                  <a:pt x="62" y="51"/>
                </a:lnTo>
                <a:lnTo>
                  <a:pt x="62" y="49"/>
                </a:lnTo>
                <a:lnTo>
                  <a:pt x="63" y="49"/>
                </a:lnTo>
                <a:lnTo>
                  <a:pt x="62" y="49"/>
                </a:lnTo>
                <a:lnTo>
                  <a:pt x="63" y="49"/>
                </a:lnTo>
                <a:lnTo>
                  <a:pt x="62" y="49"/>
                </a:lnTo>
                <a:lnTo>
                  <a:pt x="62" y="48"/>
                </a:lnTo>
                <a:lnTo>
                  <a:pt x="63" y="49"/>
                </a:lnTo>
                <a:lnTo>
                  <a:pt x="63" y="48"/>
                </a:lnTo>
                <a:lnTo>
                  <a:pt x="65" y="48"/>
                </a:lnTo>
                <a:lnTo>
                  <a:pt x="66" y="48"/>
                </a:lnTo>
                <a:lnTo>
                  <a:pt x="65" y="48"/>
                </a:lnTo>
                <a:lnTo>
                  <a:pt x="65" y="47"/>
                </a:lnTo>
                <a:lnTo>
                  <a:pt x="65" y="48"/>
                </a:lnTo>
                <a:lnTo>
                  <a:pt x="65" y="47"/>
                </a:lnTo>
                <a:lnTo>
                  <a:pt x="63" y="47"/>
                </a:lnTo>
                <a:lnTo>
                  <a:pt x="62" y="47"/>
                </a:lnTo>
                <a:lnTo>
                  <a:pt x="63" y="46"/>
                </a:lnTo>
                <a:lnTo>
                  <a:pt x="62" y="47"/>
                </a:lnTo>
                <a:lnTo>
                  <a:pt x="62" y="46"/>
                </a:lnTo>
                <a:lnTo>
                  <a:pt x="63" y="46"/>
                </a:lnTo>
                <a:lnTo>
                  <a:pt x="62" y="46"/>
                </a:lnTo>
                <a:lnTo>
                  <a:pt x="61" y="46"/>
                </a:lnTo>
                <a:lnTo>
                  <a:pt x="62" y="46"/>
                </a:lnTo>
                <a:lnTo>
                  <a:pt x="61" y="46"/>
                </a:lnTo>
                <a:lnTo>
                  <a:pt x="61" y="44"/>
                </a:lnTo>
                <a:lnTo>
                  <a:pt x="59" y="43"/>
                </a:lnTo>
                <a:lnTo>
                  <a:pt x="61" y="43"/>
                </a:lnTo>
                <a:lnTo>
                  <a:pt x="61" y="42"/>
                </a:lnTo>
                <a:lnTo>
                  <a:pt x="59" y="42"/>
                </a:lnTo>
                <a:lnTo>
                  <a:pt x="61" y="42"/>
                </a:lnTo>
                <a:lnTo>
                  <a:pt x="61" y="40"/>
                </a:lnTo>
                <a:lnTo>
                  <a:pt x="61" y="42"/>
                </a:lnTo>
                <a:lnTo>
                  <a:pt x="59" y="42"/>
                </a:lnTo>
                <a:lnTo>
                  <a:pt x="59" y="40"/>
                </a:lnTo>
                <a:lnTo>
                  <a:pt x="59" y="39"/>
                </a:lnTo>
                <a:lnTo>
                  <a:pt x="61" y="39"/>
                </a:lnTo>
                <a:lnTo>
                  <a:pt x="59" y="39"/>
                </a:lnTo>
                <a:lnTo>
                  <a:pt x="59" y="38"/>
                </a:lnTo>
                <a:lnTo>
                  <a:pt x="61" y="38"/>
                </a:lnTo>
                <a:lnTo>
                  <a:pt x="61" y="37"/>
                </a:lnTo>
                <a:lnTo>
                  <a:pt x="59" y="37"/>
                </a:lnTo>
                <a:lnTo>
                  <a:pt x="61" y="35"/>
                </a:lnTo>
                <a:lnTo>
                  <a:pt x="61" y="37"/>
                </a:lnTo>
                <a:lnTo>
                  <a:pt x="61" y="35"/>
                </a:lnTo>
                <a:lnTo>
                  <a:pt x="59" y="35"/>
                </a:lnTo>
                <a:lnTo>
                  <a:pt x="61" y="35"/>
                </a:lnTo>
                <a:lnTo>
                  <a:pt x="62" y="35"/>
                </a:lnTo>
                <a:lnTo>
                  <a:pt x="62" y="37"/>
                </a:lnTo>
                <a:lnTo>
                  <a:pt x="62" y="35"/>
                </a:lnTo>
                <a:lnTo>
                  <a:pt x="63" y="35"/>
                </a:lnTo>
                <a:lnTo>
                  <a:pt x="65" y="35"/>
                </a:lnTo>
                <a:lnTo>
                  <a:pt x="66" y="35"/>
                </a:lnTo>
                <a:lnTo>
                  <a:pt x="67" y="35"/>
                </a:lnTo>
                <a:lnTo>
                  <a:pt x="68" y="37"/>
                </a:lnTo>
                <a:lnTo>
                  <a:pt x="70" y="37"/>
                </a:lnTo>
                <a:lnTo>
                  <a:pt x="71" y="38"/>
                </a:lnTo>
                <a:lnTo>
                  <a:pt x="72" y="38"/>
                </a:lnTo>
                <a:lnTo>
                  <a:pt x="72" y="37"/>
                </a:lnTo>
                <a:lnTo>
                  <a:pt x="73" y="38"/>
                </a:lnTo>
                <a:lnTo>
                  <a:pt x="75" y="38"/>
                </a:lnTo>
                <a:lnTo>
                  <a:pt x="76" y="38"/>
                </a:lnTo>
                <a:lnTo>
                  <a:pt x="75" y="38"/>
                </a:lnTo>
                <a:lnTo>
                  <a:pt x="75" y="37"/>
                </a:lnTo>
                <a:lnTo>
                  <a:pt x="76" y="37"/>
                </a:lnTo>
                <a:lnTo>
                  <a:pt x="76" y="38"/>
                </a:lnTo>
                <a:lnTo>
                  <a:pt x="77" y="38"/>
                </a:lnTo>
                <a:lnTo>
                  <a:pt x="77" y="39"/>
                </a:lnTo>
                <a:lnTo>
                  <a:pt x="77" y="38"/>
                </a:lnTo>
                <a:lnTo>
                  <a:pt x="76" y="38"/>
                </a:lnTo>
                <a:lnTo>
                  <a:pt x="76" y="39"/>
                </a:lnTo>
                <a:lnTo>
                  <a:pt x="75" y="39"/>
                </a:lnTo>
                <a:lnTo>
                  <a:pt x="76" y="39"/>
                </a:lnTo>
                <a:lnTo>
                  <a:pt x="76" y="40"/>
                </a:lnTo>
                <a:lnTo>
                  <a:pt x="75" y="40"/>
                </a:lnTo>
                <a:lnTo>
                  <a:pt x="72" y="39"/>
                </a:lnTo>
                <a:lnTo>
                  <a:pt x="72" y="40"/>
                </a:lnTo>
                <a:lnTo>
                  <a:pt x="75" y="40"/>
                </a:lnTo>
                <a:lnTo>
                  <a:pt x="77" y="42"/>
                </a:lnTo>
                <a:lnTo>
                  <a:pt x="77" y="43"/>
                </a:lnTo>
                <a:lnTo>
                  <a:pt x="79" y="43"/>
                </a:lnTo>
                <a:lnTo>
                  <a:pt x="77" y="43"/>
                </a:lnTo>
                <a:lnTo>
                  <a:pt x="77" y="44"/>
                </a:lnTo>
                <a:lnTo>
                  <a:pt x="79" y="44"/>
                </a:lnTo>
                <a:lnTo>
                  <a:pt x="80" y="44"/>
                </a:lnTo>
                <a:lnTo>
                  <a:pt x="81" y="44"/>
                </a:lnTo>
                <a:lnTo>
                  <a:pt x="82" y="46"/>
                </a:lnTo>
                <a:lnTo>
                  <a:pt x="82" y="44"/>
                </a:lnTo>
                <a:lnTo>
                  <a:pt x="82" y="46"/>
                </a:lnTo>
                <a:lnTo>
                  <a:pt x="82" y="47"/>
                </a:lnTo>
                <a:lnTo>
                  <a:pt x="81" y="48"/>
                </a:lnTo>
                <a:lnTo>
                  <a:pt x="81" y="49"/>
                </a:lnTo>
                <a:lnTo>
                  <a:pt x="80" y="49"/>
                </a:lnTo>
                <a:lnTo>
                  <a:pt x="79" y="49"/>
                </a:lnTo>
                <a:lnTo>
                  <a:pt x="80" y="49"/>
                </a:lnTo>
                <a:lnTo>
                  <a:pt x="81" y="49"/>
                </a:lnTo>
                <a:lnTo>
                  <a:pt x="81" y="51"/>
                </a:lnTo>
                <a:lnTo>
                  <a:pt x="82" y="51"/>
                </a:lnTo>
                <a:lnTo>
                  <a:pt x="82" y="49"/>
                </a:lnTo>
                <a:lnTo>
                  <a:pt x="82" y="51"/>
                </a:lnTo>
                <a:lnTo>
                  <a:pt x="84" y="52"/>
                </a:lnTo>
                <a:lnTo>
                  <a:pt x="84" y="53"/>
                </a:lnTo>
                <a:lnTo>
                  <a:pt x="82" y="53"/>
                </a:lnTo>
                <a:lnTo>
                  <a:pt x="82" y="54"/>
                </a:lnTo>
                <a:lnTo>
                  <a:pt x="81" y="56"/>
                </a:lnTo>
                <a:lnTo>
                  <a:pt x="80" y="56"/>
                </a:lnTo>
                <a:lnTo>
                  <a:pt x="80" y="57"/>
                </a:lnTo>
                <a:lnTo>
                  <a:pt x="79" y="57"/>
                </a:lnTo>
                <a:lnTo>
                  <a:pt x="79" y="56"/>
                </a:lnTo>
                <a:lnTo>
                  <a:pt x="77" y="56"/>
                </a:lnTo>
                <a:lnTo>
                  <a:pt x="77" y="54"/>
                </a:lnTo>
                <a:lnTo>
                  <a:pt x="77" y="56"/>
                </a:lnTo>
                <a:lnTo>
                  <a:pt x="79" y="56"/>
                </a:lnTo>
                <a:lnTo>
                  <a:pt x="77" y="56"/>
                </a:lnTo>
                <a:lnTo>
                  <a:pt x="76" y="56"/>
                </a:lnTo>
                <a:lnTo>
                  <a:pt x="76" y="57"/>
                </a:lnTo>
                <a:lnTo>
                  <a:pt x="76" y="56"/>
                </a:lnTo>
                <a:lnTo>
                  <a:pt x="76" y="57"/>
                </a:lnTo>
                <a:lnTo>
                  <a:pt x="77" y="58"/>
                </a:lnTo>
                <a:lnTo>
                  <a:pt x="76" y="58"/>
                </a:lnTo>
                <a:lnTo>
                  <a:pt x="77" y="60"/>
                </a:lnTo>
                <a:lnTo>
                  <a:pt x="77" y="58"/>
                </a:lnTo>
                <a:lnTo>
                  <a:pt x="77" y="60"/>
                </a:lnTo>
                <a:lnTo>
                  <a:pt x="77" y="61"/>
                </a:lnTo>
                <a:lnTo>
                  <a:pt x="79" y="61"/>
                </a:lnTo>
                <a:lnTo>
                  <a:pt x="79" y="60"/>
                </a:lnTo>
                <a:lnTo>
                  <a:pt x="79" y="61"/>
                </a:lnTo>
                <a:lnTo>
                  <a:pt x="79" y="62"/>
                </a:lnTo>
                <a:lnTo>
                  <a:pt x="79" y="63"/>
                </a:lnTo>
                <a:lnTo>
                  <a:pt x="79" y="65"/>
                </a:lnTo>
                <a:lnTo>
                  <a:pt x="80" y="65"/>
                </a:lnTo>
                <a:lnTo>
                  <a:pt x="80" y="66"/>
                </a:lnTo>
                <a:lnTo>
                  <a:pt x="80" y="67"/>
                </a:lnTo>
                <a:lnTo>
                  <a:pt x="81" y="67"/>
                </a:lnTo>
                <a:lnTo>
                  <a:pt x="82" y="68"/>
                </a:lnTo>
                <a:lnTo>
                  <a:pt x="82" y="70"/>
                </a:lnTo>
                <a:lnTo>
                  <a:pt x="84" y="70"/>
                </a:lnTo>
                <a:lnTo>
                  <a:pt x="84" y="71"/>
                </a:lnTo>
                <a:lnTo>
                  <a:pt x="82" y="71"/>
                </a:lnTo>
                <a:lnTo>
                  <a:pt x="82" y="72"/>
                </a:lnTo>
                <a:lnTo>
                  <a:pt x="82" y="74"/>
                </a:lnTo>
                <a:lnTo>
                  <a:pt x="82" y="75"/>
                </a:lnTo>
                <a:lnTo>
                  <a:pt x="82" y="76"/>
                </a:lnTo>
                <a:lnTo>
                  <a:pt x="82" y="77"/>
                </a:lnTo>
                <a:lnTo>
                  <a:pt x="81" y="77"/>
                </a:lnTo>
                <a:lnTo>
                  <a:pt x="80" y="77"/>
                </a:lnTo>
                <a:lnTo>
                  <a:pt x="79" y="77"/>
                </a:lnTo>
                <a:lnTo>
                  <a:pt x="79" y="79"/>
                </a:lnTo>
                <a:lnTo>
                  <a:pt x="79" y="80"/>
                </a:lnTo>
                <a:lnTo>
                  <a:pt x="79" y="81"/>
                </a:lnTo>
                <a:lnTo>
                  <a:pt x="77" y="81"/>
                </a:lnTo>
                <a:lnTo>
                  <a:pt x="76" y="81"/>
                </a:lnTo>
                <a:lnTo>
                  <a:pt x="76" y="82"/>
                </a:lnTo>
                <a:lnTo>
                  <a:pt x="76" y="84"/>
                </a:lnTo>
                <a:lnTo>
                  <a:pt x="75" y="82"/>
                </a:lnTo>
                <a:lnTo>
                  <a:pt x="73" y="84"/>
                </a:lnTo>
                <a:lnTo>
                  <a:pt x="73" y="85"/>
                </a:lnTo>
                <a:lnTo>
                  <a:pt x="72" y="85"/>
                </a:lnTo>
                <a:lnTo>
                  <a:pt x="72" y="86"/>
                </a:lnTo>
                <a:lnTo>
                  <a:pt x="71" y="86"/>
                </a:lnTo>
                <a:lnTo>
                  <a:pt x="70" y="85"/>
                </a:lnTo>
                <a:lnTo>
                  <a:pt x="71" y="85"/>
                </a:lnTo>
                <a:lnTo>
                  <a:pt x="70" y="84"/>
                </a:lnTo>
                <a:lnTo>
                  <a:pt x="68" y="84"/>
                </a:lnTo>
                <a:lnTo>
                  <a:pt x="68" y="82"/>
                </a:lnTo>
                <a:lnTo>
                  <a:pt x="68" y="81"/>
                </a:lnTo>
                <a:lnTo>
                  <a:pt x="68" y="82"/>
                </a:lnTo>
                <a:lnTo>
                  <a:pt x="68" y="81"/>
                </a:lnTo>
                <a:lnTo>
                  <a:pt x="68" y="80"/>
                </a:lnTo>
                <a:lnTo>
                  <a:pt x="68" y="79"/>
                </a:lnTo>
                <a:lnTo>
                  <a:pt x="68" y="80"/>
                </a:lnTo>
                <a:lnTo>
                  <a:pt x="67" y="81"/>
                </a:lnTo>
                <a:lnTo>
                  <a:pt x="67" y="80"/>
                </a:lnTo>
                <a:lnTo>
                  <a:pt x="66" y="80"/>
                </a:lnTo>
                <a:lnTo>
                  <a:pt x="67" y="80"/>
                </a:lnTo>
                <a:lnTo>
                  <a:pt x="66" y="79"/>
                </a:lnTo>
                <a:lnTo>
                  <a:pt x="66" y="77"/>
                </a:lnTo>
                <a:lnTo>
                  <a:pt x="65" y="77"/>
                </a:lnTo>
                <a:lnTo>
                  <a:pt x="66" y="77"/>
                </a:lnTo>
                <a:lnTo>
                  <a:pt x="63" y="76"/>
                </a:lnTo>
                <a:lnTo>
                  <a:pt x="63" y="77"/>
                </a:lnTo>
                <a:lnTo>
                  <a:pt x="65" y="77"/>
                </a:lnTo>
                <a:lnTo>
                  <a:pt x="63" y="77"/>
                </a:lnTo>
                <a:lnTo>
                  <a:pt x="62" y="79"/>
                </a:lnTo>
                <a:lnTo>
                  <a:pt x="62" y="80"/>
                </a:lnTo>
                <a:lnTo>
                  <a:pt x="62" y="79"/>
                </a:lnTo>
                <a:lnTo>
                  <a:pt x="63" y="79"/>
                </a:lnTo>
                <a:lnTo>
                  <a:pt x="63" y="77"/>
                </a:lnTo>
                <a:lnTo>
                  <a:pt x="65" y="77"/>
                </a:lnTo>
                <a:lnTo>
                  <a:pt x="65" y="79"/>
                </a:lnTo>
                <a:lnTo>
                  <a:pt x="65" y="77"/>
                </a:lnTo>
                <a:lnTo>
                  <a:pt x="65" y="79"/>
                </a:lnTo>
                <a:lnTo>
                  <a:pt x="66" y="79"/>
                </a:lnTo>
                <a:lnTo>
                  <a:pt x="66" y="80"/>
                </a:lnTo>
                <a:lnTo>
                  <a:pt x="65" y="80"/>
                </a:lnTo>
                <a:lnTo>
                  <a:pt x="65" y="79"/>
                </a:lnTo>
                <a:lnTo>
                  <a:pt x="65" y="80"/>
                </a:lnTo>
                <a:lnTo>
                  <a:pt x="66" y="80"/>
                </a:lnTo>
                <a:lnTo>
                  <a:pt x="66" y="81"/>
                </a:lnTo>
                <a:lnTo>
                  <a:pt x="67" y="81"/>
                </a:lnTo>
                <a:lnTo>
                  <a:pt x="67" y="82"/>
                </a:lnTo>
                <a:lnTo>
                  <a:pt x="68" y="84"/>
                </a:lnTo>
                <a:lnTo>
                  <a:pt x="68" y="85"/>
                </a:lnTo>
                <a:lnTo>
                  <a:pt x="68" y="86"/>
                </a:lnTo>
                <a:lnTo>
                  <a:pt x="70" y="86"/>
                </a:lnTo>
                <a:lnTo>
                  <a:pt x="70" y="88"/>
                </a:lnTo>
                <a:lnTo>
                  <a:pt x="70" y="89"/>
                </a:lnTo>
                <a:lnTo>
                  <a:pt x="68" y="89"/>
                </a:lnTo>
                <a:lnTo>
                  <a:pt x="70" y="89"/>
                </a:lnTo>
                <a:lnTo>
                  <a:pt x="70" y="88"/>
                </a:lnTo>
                <a:lnTo>
                  <a:pt x="68" y="88"/>
                </a:lnTo>
                <a:lnTo>
                  <a:pt x="67" y="88"/>
                </a:lnTo>
                <a:lnTo>
                  <a:pt x="67" y="86"/>
                </a:lnTo>
                <a:lnTo>
                  <a:pt x="66" y="86"/>
                </a:lnTo>
                <a:lnTo>
                  <a:pt x="67" y="88"/>
                </a:lnTo>
                <a:lnTo>
                  <a:pt x="66" y="88"/>
                </a:lnTo>
                <a:lnTo>
                  <a:pt x="66" y="86"/>
                </a:lnTo>
                <a:lnTo>
                  <a:pt x="66" y="85"/>
                </a:lnTo>
                <a:lnTo>
                  <a:pt x="65" y="85"/>
                </a:lnTo>
                <a:lnTo>
                  <a:pt x="65" y="86"/>
                </a:lnTo>
                <a:lnTo>
                  <a:pt x="66" y="86"/>
                </a:lnTo>
                <a:lnTo>
                  <a:pt x="66" y="88"/>
                </a:lnTo>
                <a:lnTo>
                  <a:pt x="66" y="89"/>
                </a:lnTo>
                <a:lnTo>
                  <a:pt x="66" y="88"/>
                </a:lnTo>
                <a:lnTo>
                  <a:pt x="65" y="88"/>
                </a:lnTo>
                <a:lnTo>
                  <a:pt x="63" y="88"/>
                </a:lnTo>
                <a:lnTo>
                  <a:pt x="62" y="88"/>
                </a:lnTo>
                <a:lnTo>
                  <a:pt x="62" y="86"/>
                </a:lnTo>
                <a:lnTo>
                  <a:pt x="62" y="88"/>
                </a:lnTo>
                <a:lnTo>
                  <a:pt x="61" y="88"/>
                </a:lnTo>
                <a:lnTo>
                  <a:pt x="61" y="86"/>
                </a:lnTo>
                <a:lnTo>
                  <a:pt x="61" y="85"/>
                </a:lnTo>
                <a:lnTo>
                  <a:pt x="61" y="84"/>
                </a:lnTo>
                <a:lnTo>
                  <a:pt x="61" y="82"/>
                </a:lnTo>
                <a:lnTo>
                  <a:pt x="59" y="82"/>
                </a:lnTo>
                <a:lnTo>
                  <a:pt x="59" y="84"/>
                </a:lnTo>
                <a:lnTo>
                  <a:pt x="58" y="84"/>
                </a:lnTo>
                <a:lnTo>
                  <a:pt x="57" y="84"/>
                </a:lnTo>
                <a:lnTo>
                  <a:pt x="56" y="84"/>
                </a:lnTo>
                <a:lnTo>
                  <a:pt x="54" y="84"/>
                </a:lnTo>
                <a:lnTo>
                  <a:pt x="53" y="84"/>
                </a:lnTo>
                <a:lnTo>
                  <a:pt x="54" y="85"/>
                </a:lnTo>
                <a:lnTo>
                  <a:pt x="53" y="85"/>
                </a:lnTo>
                <a:lnTo>
                  <a:pt x="53" y="86"/>
                </a:lnTo>
                <a:lnTo>
                  <a:pt x="54" y="86"/>
                </a:lnTo>
                <a:lnTo>
                  <a:pt x="56" y="86"/>
                </a:lnTo>
                <a:lnTo>
                  <a:pt x="56" y="88"/>
                </a:lnTo>
                <a:lnTo>
                  <a:pt x="57" y="88"/>
                </a:lnTo>
                <a:lnTo>
                  <a:pt x="58" y="88"/>
                </a:lnTo>
                <a:lnTo>
                  <a:pt x="58" y="89"/>
                </a:lnTo>
                <a:lnTo>
                  <a:pt x="57" y="89"/>
                </a:lnTo>
                <a:lnTo>
                  <a:pt x="57" y="90"/>
                </a:lnTo>
                <a:lnTo>
                  <a:pt x="57" y="91"/>
                </a:lnTo>
                <a:lnTo>
                  <a:pt x="56" y="91"/>
                </a:lnTo>
                <a:lnTo>
                  <a:pt x="56" y="93"/>
                </a:lnTo>
                <a:lnTo>
                  <a:pt x="54" y="93"/>
                </a:lnTo>
                <a:lnTo>
                  <a:pt x="54" y="94"/>
                </a:lnTo>
                <a:lnTo>
                  <a:pt x="54" y="95"/>
                </a:lnTo>
                <a:lnTo>
                  <a:pt x="53" y="95"/>
                </a:lnTo>
                <a:lnTo>
                  <a:pt x="53" y="96"/>
                </a:lnTo>
                <a:lnTo>
                  <a:pt x="52" y="96"/>
                </a:lnTo>
                <a:lnTo>
                  <a:pt x="52" y="98"/>
                </a:lnTo>
                <a:lnTo>
                  <a:pt x="52" y="99"/>
                </a:lnTo>
                <a:lnTo>
                  <a:pt x="51" y="99"/>
                </a:lnTo>
                <a:lnTo>
                  <a:pt x="49" y="99"/>
                </a:lnTo>
                <a:lnTo>
                  <a:pt x="48" y="99"/>
                </a:lnTo>
                <a:lnTo>
                  <a:pt x="47" y="99"/>
                </a:lnTo>
                <a:lnTo>
                  <a:pt x="45" y="99"/>
                </a:lnTo>
                <a:lnTo>
                  <a:pt x="45" y="98"/>
                </a:lnTo>
                <a:lnTo>
                  <a:pt x="44" y="98"/>
                </a:lnTo>
                <a:lnTo>
                  <a:pt x="44" y="96"/>
                </a:lnTo>
                <a:lnTo>
                  <a:pt x="43" y="96"/>
                </a:lnTo>
                <a:lnTo>
                  <a:pt x="43" y="95"/>
                </a:lnTo>
                <a:lnTo>
                  <a:pt x="42" y="95"/>
                </a:lnTo>
                <a:lnTo>
                  <a:pt x="43" y="95"/>
                </a:lnTo>
                <a:lnTo>
                  <a:pt x="44" y="95"/>
                </a:lnTo>
                <a:lnTo>
                  <a:pt x="43" y="95"/>
                </a:lnTo>
                <a:lnTo>
                  <a:pt x="42" y="95"/>
                </a:lnTo>
                <a:lnTo>
                  <a:pt x="40" y="94"/>
                </a:lnTo>
                <a:lnTo>
                  <a:pt x="39" y="94"/>
                </a:lnTo>
                <a:lnTo>
                  <a:pt x="39" y="93"/>
                </a:lnTo>
                <a:lnTo>
                  <a:pt x="38" y="93"/>
                </a:lnTo>
                <a:lnTo>
                  <a:pt x="38" y="91"/>
                </a:lnTo>
                <a:lnTo>
                  <a:pt x="37" y="91"/>
                </a:lnTo>
                <a:lnTo>
                  <a:pt x="35" y="91"/>
                </a:lnTo>
                <a:lnTo>
                  <a:pt x="37" y="93"/>
                </a:lnTo>
                <a:lnTo>
                  <a:pt x="35" y="93"/>
                </a:lnTo>
                <a:lnTo>
                  <a:pt x="34" y="93"/>
                </a:lnTo>
                <a:lnTo>
                  <a:pt x="33" y="93"/>
                </a:lnTo>
                <a:lnTo>
                  <a:pt x="34" y="93"/>
                </a:lnTo>
                <a:lnTo>
                  <a:pt x="34" y="91"/>
                </a:lnTo>
                <a:lnTo>
                  <a:pt x="33" y="93"/>
                </a:lnTo>
                <a:lnTo>
                  <a:pt x="31" y="91"/>
                </a:lnTo>
                <a:lnTo>
                  <a:pt x="30" y="91"/>
                </a:lnTo>
                <a:lnTo>
                  <a:pt x="29" y="91"/>
                </a:lnTo>
                <a:lnTo>
                  <a:pt x="28" y="91"/>
                </a:lnTo>
                <a:lnTo>
                  <a:pt x="29" y="93"/>
                </a:lnTo>
                <a:lnTo>
                  <a:pt x="30" y="93"/>
                </a:lnTo>
                <a:lnTo>
                  <a:pt x="30" y="94"/>
                </a:lnTo>
                <a:lnTo>
                  <a:pt x="30" y="93"/>
                </a:lnTo>
                <a:lnTo>
                  <a:pt x="29" y="93"/>
                </a:lnTo>
                <a:lnTo>
                  <a:pt x="29" y="91"/>
                </a:lnTo>
                <a:lnTo>
                  <a:pt x="30" y="91"/>
                </a:lnTo>
                <a:lnTo>
                  <a:pt x="30" y="93"/>
                </a:lnTo>
                <a:lnTo>
                  <a:pt x="31" y="93"/>
                </a:lnTo>
                <a:lnTo>
                  <a:pt x="33" y="93"/>
                </a:lnTo>
                <a:lnTo>
                  <a:pt x="34" y="93"/>
                </a:lnTo>
                <a:lnTo>
                  <a:pt x="35" y="93"/>
                </a:lnTo>
                <a:lnTo>
                  <a:pt x="35" y="94"/>
                </a:lnTo>
                <a:lnTo>
                  <a:pt x="37" y="94"/>
                </a:lnTo>
                <a:lnTo>
                  <a:pt x="38" y="95"/>
                </a:lnTo>
                <a:lnTo>
                  <a:pt x="38" y="96"/>
                </a:lnTo>
                <a:lnTo>
                  <a:pt x="39" y="96"/>
                </a:lnTo>
                <a:lnTo>
                  <a:pt x="39" y="98"/>
                </a:lnTo>
                <a:lnTo>
                  <a:pt x="40" y="98"/>
                </a:lnTo>
                <a:lnTo>
                  <a:pt x="40" y="99"/>
                </a:lnTo>
                <a:lnTo>
                  <a:pt x="42" y="99"/>
                </a:lnTo>
                <a:lnTo>
                  <a:pt x="42" y="100"/>
                </a:lnTo>
                <a:lnTo>
                  <a:pt x="43" y="100"/>
                </a:lnTo>
                <a:lnTo>
                  <a:pt x="45" y="100"/>
                </a:lnTo>
                <a:lnTo>
                  <a:pt x="47" y="100"/>
                </a:lnTo>
                <a:lnTo>
                  <a:pt x="48" y="100"/>
                </a:lnTo>
                <a:lnTo>
                  <a:pt x="49" y="100"/>
                </a:lnTo>
                <a:lnTo>
                  <a:pt x="52" y="100"/>
                </a:lnTo>
                <a:lnTo>
                  <a:pt x="52" y="102"/>
                </a:lnTo>
                <a:lnTo>
                  <a:pt x="52" y="103"/>
                </a:lnTo>
                <a:lnTo>
                  <a:pt x="52" y="104"/>
                </a:lnTo>
                <a:lnTo>
                  <a:pt x="51" y="104"/>
                </a:lnTo>
                <a:lnTo>
                  <a:pt x="51" y="105"/>
                </a:lnTo>
                <a:lnTo>
                  <a:pt x="51" y="107"/>
                </a:lnTo>
                <a:lnTo>
                  <a:pt x="49" y="107"/>
                </a:lnTo>
                <a:lnTo>
                  <a:pt x="49" y="108"/>
                </a:lnTo>
                <a:lnTo>
                  <a:pt x="49" y="107"/>
                </a:lnTo>
                <a:lnTo>
                  <a:pt x="49" y="108"/>
                </a:lnTo>
                <a:lnTo>
                  <a:pt x="49" y="109"/>
                </a:lnTo>
                <a:lnTo>
                  <a:pt x="48" y="109"/>
                </a:lnTo>
                <a:lnTo>
                  <a:pt x="48" y="110"/>
                </a:lnTo>
                <a:lnTo>
                  <a:pt x="47" y="110"/>
                </a:lnTo>
                <a:lnTo>
                  <a:pt x="47" y="112"/>
                </a:lnTo>
                <a:lnTo>
                  <a:pt x="47" y="113"/>
                </a:lnTo>
                <a:lnTo>
                  <a:pt x="47" y="114"/>
                </a:lnTo>
                <a:lnTo>
                  <a:pt x="45" y="114"/>
                </a:lnTo>
                <a:lnTo>
                  <a:pt x="45" y="116"/>
                </a:lnTo>
                <a:lnTo>
                  <a:pt x="44" y="116"/>
                </a:lnTo>
                <a:lnTo>
                  <a:pt x="43" y="116"/>
                </a:lnTo>
                <a:lnTo>
                  <a:pt x="43" y="117"/>
                </a:lnTo>
                <a:lnTo>
                  <a:pt x="42" y="117"/>
                </a:lnTo>
                <a:lnTo>
                  <a:pt x="40" y="117"/>
                </a:lnTo>
                <a:lnTo>
                  <a:pt x="40" y="116"/>
                </a:lnTo>
                <a:lnTo>
                  <a:pt x="40" y="114"/>
                </a:lnTo>
                <a:lnTo>
                  <a:pt x="39" y="114"/>
                </a:lnTo>
                <a:lnTo>
                  <a:pt x="39" y="116"/>
                </a:lnTo>
                <a:lnTo>
                  <a:pt x="40" y="116"/>
                </a:lnTo>
                <a:lnTo>
                  <a:pt x="40" y="117"/>
                </a:lnTo>
                <a:lnTo>
                  <a:pt x="39" y="117"/>
                </a:lnTo>
                <a:lnTo>
                  <a:pt x="39" y="116"/>
                </a:lnTo>
                <a:lnTo>
                  <a:pt x="38" y="116"/>
                </a:lnTo>
                <a:lnTo>
                  <a:pt x="38" y="117"/>
                </a:lnTo>
                <a:lnTo>
                  <a:pt x="38" y="116"/>
                </a:lnTo>
                <a:lnTo>
                  <a:pt x="37" y="116"/>
                </a:lnTo>
                <a:lnTo>
                  <a:pt x="37" y="114"/>
                </a:lnTo>
                <a:lnTo>
                  <a:pt x="37" y="113"/>
                </a:lnTo>
                <a:lnTo>
                  <a:pt x="37" y="114"/>
                </a:lnTo>
                <a:lnTo>
                  <a:pt x="35" y="114"/>
                </a:lnTo>
                <a:lnTo>
                  <a:pt x="35" y="116"/>
                </a:lnTo>
                <a:lnTo>
                  <a:pt x="37" y="116"/>
                </a:lnTo>
                <a:lnTo>
                  <a:pt x="35" y="116"/>
                </a:lnTo>
                <a:lnTo>
                  <a:pt x="37" y="116"/>
                </a:lnTo>
                <a:lnTo>
                  <a:pt x="37" y="117"/>
                </a:lnTo>
                <a:lnTo>
                  <a:pt x="35" y="118"/>
                </a:lnTo>
                <a:lnTo>
                  <a:pt x="35" y="117"/>
                </a:lnTo>
                <a:lnTo>
                  <a:pt x="34" y="117"/>
                </a:lnTo>
                <a:lnTo>
                  <a:pt x="35" y="117"/>
                </a:lnTo>
                <a:lnTo>
                  <a:pt x="35" y="118"/>
                </a:lnTo>
                <a:lnTo>
                  <a:pt x="35" y="119"/>
                </a:lnTo>
                <a:lnTo>
                  <a:pt x="35" y="121"/>
                </a:lnTo>
                <a:lnTo>
                  <a:pt x="34" y="121"/>
                </a:lnTo>
                <a:lnTo>
                  <a:pt x="35" y="121"/>
                </a:lnTo>
                <a:lnTo>
                  <a:pt x="34" y="121"/>
                </a:lnTo>
                <a:lnTo>
                  <a:pt x="34" y="122"/>
                </a:lnTo>
                <a:lnTo>
                  <a:pt x="34" y="121"/>
                </a:lnTo>
                <a:lnTo>
                  <a:pt x="33" y="121"/>
                </a:lnTo>
                <a:lnTo>
                  <a:pt x="31" y="121"/>
                </a:lnTo>
                <a:lnTo>
                  <a:pt x="33" y="121"/>
                </a:lnTo>
                <a:lnTo>
                  <a:pt x="33" y="122"/>
                </a:lnTo>
                <a:lnTo>
                  <a:pt x="31" y="122"/>
                </a:lnTo>
                <a:lnTo>
                  <a:pt x="30" y="122"/>
                </a:lnTo>
                <a:lnTo>
                  <a:pt x="30" y="121"/>
                </a:lnTo>
                <a:lnTo>
                  <a:pt x="29" y="121"/>
                </a:lnTo>
                <a:lnTo>
                  <a:pt x="28" y="121"/>
                </a:lnTo>
                <a:lnTo>
                  <a:pt x="29" y="121"/>
                </a:lnTo>
                <a:lnTo>
                  <a:pt x="28" y="121"/>
                </a:lnTo>
                <a:lnTo>
                  <a:pt x="28" y="119"/>
                </a:lnTo>
                <a:lnTo>
                  <a:pt x="26" y="119"/>
                </a:lnTo>
                <a:lnTo>
                  <a:pt x="25" y="119"/>
                </a:lnTo>
                <a:lnTo>
                  <a:pt x="25" y="118"/>
                </a:lnTo>
                <a:lnTo>
                  <a:pt x="25" y="119"/>
                </a:lnTo>
                <a:lnTo>
                  <a:pt x="24" y="119"/>
                </a:lnTo>
                <a:lnTo>
                  <a:pt x="23" y="119"/>
                </a:lnTo>
                <a:lnTo>
                  <a:pt x="23" y="118"/>
                </a:lnTo>
                <a:lnTo>
                  <a:pt x="20" y="118"/>
                </a:lnTo>
                <a:lnTo>
                  <a:pt x="20" y="117"/>
                </a:lnTo>
                <a:lnTo>
                  <a:pt x="19" y="117"/>
                </a:lnTo>
                <a:lnTo>
                  <a:pt x="17" y="117"/>
                </a:lnTo>
                <a:lnTo>
                  <a:pt x="16" y="117"/>
                </a:lnTo>
                <a:lnTo>
                  <a:pt x="16" y="116"/>
                </a:lnTo>
                <a:lnTo>
                  <a:pt x="16" y="114"/>
                </a:lnTo>
                <a:lnTo>
                  <a:pt x="15" y="114"/>
                </a:lnTo>
                <a:lnTo>
                  <a:pt x="16" y="114"/>
                </a:lnTo>
                <a:lnTo>
                  <a:pt x="16" y="116"/>
                </a:lnTo>
                <a:lnTo>
                  <a:pt x="16" y="117"/>
                </a:lnTo>
                <a:lnTo>
                  <a:pt x="15" y="117"/>
                </a:lnTo>
                <a:lnTo>
                  <a:pt x="16" y="118"/>
                </a:lnTo>
                <a:lnTo>
                  <a:pt x="17" y="118"/>
                </a:lnTo>
                <a:lnTo>
                  <a:pt x="17" y="119"/>
                </a:lnTo>
                <a:lnTo>
                  <a:pt x="17" y="118"/>
                </a:lnTo>
                <a:lnTo>
                  <a:pt x="16" y="117"/>
                </a:lnTo>
                <a:lnTo>
                  <a:pt x="17" y="117"/>
                </a:lnTo>
                <a:lnTo>
                  <a:pt x="16" y="117"/>
                </a:lnTo>
                <a:lnTo>
                  <a:pt x="17" y="117"/>
                </a:lnTo>
                <a:lnTo>
                  <a:pt x="17" y="118"/>
                </a:lnTo>
                <a:lnTo>
                  <a:pt x="19" y="118"/>
                </a:lnTo>
                <a:lnTo>
                  <a:pt x="20" y="118"/>
                </a:lnTo>
                <a:lnTo>
                  <a:pt x="21" y="119"/>
                </a:lnTo>
                <a:lnTo>
                  <a:pt x="21" y="118"/>
                </a:lnTo>
                <a:lnTo>
                  <a:pt x="23" y="118"/>
                </a:lnTo>
                <a:lnTo>
                  <a:pt x="23" y="119"/>
                </a:lnTo>
                <a:lnTo>
                  <a:pt x="24" y="119"/>
                </a:lnTo>
                <a:lnTo>
                  <a:pt x="24" y="121"/>
                </a:lnTo>
                <a:lnTo>
                  <a:pt x="23" y="121"/>
                </a:lnTo>
                <a:lnTo>
                  <a:pt x="23" y="122"/>
                </a:lnTo>
                <a:lnTo>
                  <a:pt x="21" y="122"/>
                </a:lnTo>
                <a:lnTo>
                  <a:pt x="23" y="122"/>
                </a:lnTo>
                <a:lnTo>
                  <a:pt x="24" y="122"/>
                </a:lnTo>
                <a:lnTo>
                  <a:pt x="24" y="121"/>
                </a:lnTo>
                <a:lnTo>
                  <a:pt x="25" y="121"/>
                </a:lnTo>
                <a:lnTo>
                  <a:pt x="25" y="119"/>
                </a:lnTo>
                <a:lnTo>
                  <a:pt x="26" y="119"/>
                </a:lnTo>
                <a:lnTo>
                  <a:pt x="26" y="121"/>
                </a:lnTo>
                <a:lnTo>
                  <a:pt x="26" y="122"/>
                </a:lnTo>
                <a:lnTo>
                  <a:pt x="28" y="122"/>
                </a:lnTo>
                <a:lnTo>
                  <a:pt x="28" y="123"/>
                </a:lnTo>
                <a:lnTo>
                  <a:pt x="29" y="123"/>
                </a:lnTo>
                <a:lnTo>
                  <a:pt x="30" y="123"/>
                </a:lnTo>
                <a:lnTo>
                  <a:pt x="31" y="124"/>
                </a:lnTo>
                <a:lnTo>
                  <a:pt x="30" y="123"/>
                </a:lnTo>
                <a:lnTo>
                  <a:pt x="30" y="124"/>
                </a:lnTo>
                <a:lnTo>
                  <a:pt x="31" y="124"/>
                </a:lnTo>
                <a:lnTo>
                  <a:pt x="31" y="126"/>
                </a:lnTo>
                <a:lnTo>
                  <a:pt x="31" y="127"/>
                </a:lnTo>
                <a:lnTo>
                  <a:pt x="31" y="128"/>
                </a:lnTo>
                <a:lnTo>
                  <a:pt x="33" y="128"/>
                </a:lnTo>
                <a:lnTo>
                  <a:pt x="31" y="128"/>
                </a:lnTo>
                <a:lnTo>
                  <a:pt x="31" y="130"/>
                </a:lnTo>
                <a:lnTo>
                  <a:pt x="30" y="130"/>
                </a:lnTo>
                <a:lnTo>
                  <a:pt x="29" y="130"/>
                </a:lnTo>
                <a:lnTo>
                  <a:pt x="29" y="131"/>
                </a:lnTo>
                <a:lnTo>
                  <a:pt x="28" y="131"/>
                </a:lnTo>
                <a:lnTo>
                  <a:pt x="26" y="131"/>
                </a:lnTo>
                <a:lnTo>
                  <a:pt x="25" y="131"/>
                </a:lnTo>
                <a:lnTo>
                  <a:pt x="24" y="130"/>
                </a:lnTo>
                <a:lnTo>
                  <a:pt x="24" y="131"/>
                </a:lnTo>
                <a:lnTo>
                  <a:pt x="23" y="131"/>
                </a:lnTo>
                <a:lnTo>
                  <a:pt x="23" y="132"/>
                </a:lnTo>
                <a:lnTo>
                  <a:pt x="24" y="132"/>
                </a:lnTo>
                <a:lnTo>
                  <a:pt x="23" y="132"/>
                </a:lnTo>
                <a:lnTo>
                  <a:pt x="24" y="132"/>
                </a:lnTo>
                <a:lnTo>
                  <a:pt x="25" y="133"/>
                </a:lnTo>
                <a:lnTo>
                  <a:pt x="25" y="135"/>
                </a:lnTo>
                <a:lnTo>
                  <a:pt x="24" y="135"/>
                </a:lnTo>
                <a:lnTo>
                  <a:pt x="24" y="133"/>
                </a:lnTo>
                <a:lnTo>
                  <a:pt x="23" y="133"/>
                </a:lnTo>
                <a:lnTo>
                  <a:pt x="24" y="133"/>
                </a:lnTo>
                <a:lnTo>
                  <a:pt x="23" y="133"/>
                </a:lnTo>
                <a:lnTo>
                  <a:pt x="23" y="135"/>
                </a:lnTo>
                <a:lnTo>
                  <a:pt x="23" y="133"/>
                </a:lnTo>
                <a:lnTo>
                  <a:pt x="21" y="133"/>
                </a:lnTo>
                <a:lnTo>
                  <a:pt x="21" y="135"/>
                </a:lnTo>
                <a:lnTo>
                  <a:pt x="23" y="135"/>
                </a:lnTo>
                <a:lnTo>
                  <a:pt x="21" y="135"/>
                </a:lnTo>
                <a:lnTo>
                  <a:pt x="21" y="136"/>
                </a:lnTo>
                <a:lnTo>
                  <a:pt x="20" y="136"/>
                </a:lnTo>
                <a:lnTo>
                  <a:pt x="21" y="136"/>
                </a:lnTo>
                <a:lnTo>
                  <a:pt x="21" y="137"/>
                </a:lnTo>
                <a:lnTo>
                  <a:pt x="21" y="138"/>
                </a:lnTo>
                <a:lnTo>
                  <a:pt x="23" y="138"/>
                </a:lnTo>
                <a:lnTo>
                  <a:pt x="21" y="138"/>
                </a:lnTo>
                <a:lnTo>
                  <a:pt x="21" y="137"/>
                </a:lnTo>
                <a:lnTo>
                  <a:pt x="20" y="137"/>
                </a:lnTo>
                <a:lnTo>
                  <a:pt x="19" y="136"/>
                </a:lnTo>
                <a:lnTo>
                  <a:pt x="17" y="136"/>
                </a:lnTo>
                <a:lnTo>
                  <a:pt x="19" y="136"/>
                </a:lnTo>
                <a:lnTo>
                  <a:pt x="19" y="137"/>
                </a:lnTo>
                <a:lnTo>
                  <a:pt x="20" y="137"/>
                </a:lnTo>
                <a:lnTo>
                  <a:pt x="20" y="138"/>
                </a:lnTo>
                <a:lnTo>
                  <a:pt x="19" y="138"/>
                </a:lnTo>
                <a:lnTo>
                  <a:pt x="20" y="138"/>
                </a:lnTo>
                <a:lnTo>
                  <a:pt x="19" y="138"/>
                </a:lnTo>
                <a:lnTo>
                  <a:pt x="20" y="138"/>
                </a:lnTo>
                <a:lnTo>
                  <a:pt x="20" y="140"/>
                </a:lnTo>
                <a:lnTo>
                  <a:pt x="19" y="140"/>
                </a:lnTo>
                <a:lnTo>
                  <a:pt x="19" y="141"/>
                </a:lnTo>
                <a:lnTo>
                  <a:pt x="17" y="140"/>
                </a:lnTo>
                <a:lnTo>
                  <a:pt x="17" y="141"/>
                </a:lnTo>
                <a:lnTo>
                  <a:pt x="17" y="142"/>
                </a:lnTo>
                <a:lnTo>
                  <a:pt x="17" y="141"/>
                </a:lnTo>
                <a:lnTo>
                  <a:pt x="16" y="141"/>
                </a:lnTo>
                <a:lnTo>
                  <a:pt x="16" y="142"/>
                </a:lnTo>
                <a:lnTo>
                  <a:pt x="17" y="142"/>
                </a:lnTo>
                <a:lnTo>
                  <a:pt x="17" y="144"/>
                </a:lnTo>
                <a:lnTo>
                  <a:pt x="16" y="144"/>
                </a:lnTo>
                <a:lnTo>
                  <a:pt x="17" y="144"/>
                </a:lnTo>
                <a:lnTo>
                  <a:pt x="16" y="144"/>
                </a:lnTo>
                <a:lnTo>
                  <a:pt x="15" y="145"/>
                </a:lnTo>
                <a:lnTo>
                  <a:pt x="15" y="146"/>
                </a:lnTo>
                <a:lnTo>
                  <a:pt x="15" y="145"/>
                </a:lnTo>
                <a:lnTo>
                  <a:pt x="15" y="146"/>
                </a:lnTo>
                <a:lnTo>
                  <a:pt x="14" y="146"/>
                </a:lnTo>
                <a:lnTo>
                  <a:pt x="14" y="147"/>
                </a:lnTo>
                <a:lnTo>
                  <a:pt x="15" y="147"/>
                </a:lnTo>
                <a:lnTo>
                  <a:pt x="15" y="149"/>
                </a:lnTo>
                <a:lnTo>
                  <a:pt x="14" y="149"/>
                </a:lnTo>
                <a:lnTo>
                  <a:pt x="14" y="150"/>
                </a:lnTo>
                <a:lnTo>
                  <a:pt x="14" y="151"/>
                </a:lnTo>
                <a:lnTo>
                  <a:pt x="14" y="150"/>
                </a:lnTo>
                <a:lnTo>
                  <a:pt x="14" y="151"/>
                </a:lnTo>
                <a:lnTo>
                  <a:pt x="12" y="151"/>
                </a:lnTo>
                <a:lnTo>
                  <a:pt x="12" y="152"/>
                </a:lnTo>
                <a:lnTo>
                  <a:pt x="12" y="154"/>
                </a:lnTo>
                <a:lnTo>
                  <a:pt x="11" y="154"/>
                </a:lnTo>
                <a:lnTo>
                  <a:pt x="11" y="155"/>
                </a:lnTo>
                <a:lnTo>
                  <a:pt x="11" y="156"/>
                </a:lnTo>
                <a:lnTo>
                  <a:pt x="11" y="158"/>
                </a:lnTo>
                <a:lnTo>
                  <a:pt x="10" y="156"/>
                </a:lnTo>
                <a:lnTo>
                  <a:pt x="10" y="158"/>
                </a:lnTo>
                <a:lnTo>
                  <a:pt x="10" y="159"/>
                </a:lnTo>
                <a:lnTo>
                  <a:pt x="11" y="159"/>
                </a:lnTo>
                <a:lnTo>
                  <a:pt x="10" y="159"/>
                </a:lnTo>
                <a:lnTo>
                  <a:pt x="10" y="160"/>
                </a:lnTo>
                <a:lnTo>
                  <a:pt x="10" y="161"/>
                </a:lnTo>
                <a:lnTo>
                  <a:pt x="10" y="163"/>
                </a:lnTo>
                <a:lnTo>
                  <a:pt x="10" y="164"/>
                </a:lnTo>
                <a:lnTo>
                  <a:pt x="10" y="165"/>
                </a:lnTo>
                <a:lnTo>
                  <a:pt x="10" y="167"/>
                </a:lnTo>
                <a:lnTo>
                  <a:pt x="10" y="168"/>
                </a:lnTo>
                <a:lnTo>
                  <a:pt x="10" y="169"/>
                </a:lnTo>
                <a:lnTo>
                  <a:pt x="10" y="170"/>
                </a:lnTo>
                <a:lnTo>
                  <a:pt x="10" y="172"/>
                </a:lnTo>
                <a:lnTo>
                  <a:pt x="10" y="173"/>
                </a:lnTo>
                <a:lnTo>
                  <a:pt x="8" y="173"/>
                </a:lnTo>
                <a:lnTo>
                  <a:pt x="10" y="173"/>
                </a:lnTo>
                <a:lnTo>
                  <a:pt x="10" y="174"/>
                </a:lnTo>
                <a:lnTo>
                  <a:pt x="10" y="175"/>
                </a:lnTo>
                <a:lnTo>
                  <a:pt x="11" y="175"/>
                </a:lnTo>
                <a:lnTo>
                  <a:pt x="11" y="177"/>
                </a:lnTo>
                <a:lnTo>
                  <a:pt x="12" y="177"/>
                </a:lnTo>
                <a:lnTo>
                  <a:pt x="12" y="175"/>
                </a:lnTo>
                <a:lnTo>
                  <a:pt x="12" y="177"/>
                </a:lnTo>
                <a:lnTo>
                  <a:pt x="12" y="178"/>
                </a:lnTo>
                <a:lnTo>
                  <a:pt x="12" y="179"/>
                </a:lnTo>
                <a:lnTo>
                  <a:pt x="12" y="181"/>
                </a:lnTo>
                <a:lnTo>
                  <a:pt x="12" y="182"/>
                </a:lnTo>
                <a:lnTo>
                  <a:pt x="12" y="181"/>
                </a:lnTo>
                <a:lnTo>
                  <a:pt x="12" y="179"/>
                </a:lnTo>
                <a:lnTo>
                  <a:pt x="12" y="178"/>
                </a:lnTo>
                <a:lnTo>
                  <a:pt x="12" y="177"/>
                </a:lnTo>
                <a:lnTo>
                  <a:pt x="14" y="177"/>
                </a:lnTo>
                <a:lnTo>
                  <a:pt x="12" y="177"/>
                </a:lnTo>
                <a:lnTo>
                  <a:pt x="12" y="175"/>
                </a:lnTo>
                <a:lnTo>
                  <a:pt x="14" y="175"/>
                </a:lnTo>
                <a:lnTo>
                  <a:pt x="14" y="177"/>
                </a:lnTo>
                <a:lnTo>
                  <a:pt x="14" y="175"/>
                </a:lnTo>
                <a:lnTo>
                  <a:pt x="15" y="177"/>
                </a:lnTo>
                <a:lnTo>
                  <a:pt x="15" y="175"/>
                </a:lnTo>
                <a:lnTo>
                  <a:pt x="16" y="177"/>
                </a:lnTo>
                <a:lnTo>
                  <a:pt x="16" y="175"/>
                </a:lnTo>
                <a:lnTo>
                  <a:pt x="16" y="177"/>
                </a:lnTo>
                <a:lnTo>
                  <a:pt x="17" y="177"/>
                </a:lnTo>
                <a:lnTo>
                  <a:pt x="19" y="177"/>
                </a:lnTo>
                <a:lnTo>
                  <a:pt x="19" y="178"/>
                </a:lnTo>
                <a:lnTo>
                  <a:pt x="19" y="179"/>
                </a:lnTo>
                <a:lnTo>
                  <a:pt x="19" y="181"/>
                </a:lnTo>
                <a:lnTo>
                  <a:pt x="20" y="181"/>
                </a:lnTo>
                <a:lnTo>
                  <a:pt x="20" y="182"/>
                </a:lnTo>
                <a:lnTo>
                  <a:pt x="20" y="183"/>
                </a:lnTo>
                <a:lnTo>
                  <a:pt x="20" y="184"/>
                </a:lnTo>
                <a:lnTo>
                  <a:pt x="20" y="186"/>
                </a:lnTo>
                <a:lnTo>
                  <a:pt x="21" y="186"/>
                </a:lnTo>
                <a:lnTo>
                  <a:pt x="21" y="187"/>
                </a:lnTo>
                <a:lnTo>
                  <a:pt x="21" y="188"/>
                </a:lnTo>
                <a:lnTo>
                  <a:pt x="21" y="189"/>
                </a:lnTo>
                <a:lnTo>
                  <a:pt x="23" y="189"/>
                </a:lnTo>
                <a:lnTo>
                  <a:pt x="23" y="191"/>
                </a:lnTo>
                <a:lnTo>
                  <a:pt x="23" y="192"/>
                </a:lnTo>
                <a:lnTo>
                  <a:pt x="21" y="193"/>
                </a:lnTo>
                <a:lnTo>
                  <a:pt x="21" y="195"/>
                </a:lnTo>
                <a:lnTo>
                  <a:pt x="20" y="195"/>
                </a:lnTo>
                <a:lnTo>
                  <a:pt x="21" y="195"/>
                </a:lnTo>
                <a:lnTo>
                  <a:pt x="23" y="193"/>
                </a:lnTo>
                <a:lnTo>
                  <a:pt x="24" y="193"/>
                </a:lnTo>
                <a:lnTo>
                  <a:pt x="23" y="193"/>
                </a:lnTo>
                <a:lnTo>
                  <a:pt x="23" y="195"/>
                </a:lnTo>
                <a:lnTo>
                  <a:pt x="24" y="195"/>
                </a:lnTo>
                <a:lnTo>
                  <a:pt x="24" y="193"/>
                </a:lnTo>
                <a:lnTo>
                  <a:pt x="25" y="193"/>
                </a:lnTo>
                <a:lnTo>
                  <a:pt x="26" y="193"/>
                </a:lnTo>
                <a:lnTo>
                  <a:pt x="28" y="192"/>
                </a:lnTo>
                <a:lnTo>
                  <a:pt x="29" y="192"/>
                </a:lnTo>
                <a:lnTo>
                  <a:pt x="30" y="192"/>
                </a:lnTo>
                <a:lnTo>
                  <a:pt x="31" y="192"/>
                </a:lnTo>
                <a:lnTo>
                  <a:pt x="33" y="192"/>
                </a:lnTo>
                <a:lnTo>
                  <a:pt x="34" y="192"/>
                </a:lnTo>
                <a:lnTo>
                  <a:pt x="34" y="193"/>
                </a:lnTo>
                <a:lnTo>
                  <a:pt x="35" y="193"/>
                </a:lnTo>
                <a:lnTo>
                  <a:pt x="35" y="195"/>
                </a:lnTo>
                <a:lnTo>
                  <a:pt x="37" y="195"/>
                </a:lnTo>
                <a:lnTo>
                  <a:pt x="38" y="195"/>
                </a:lnTo>
                <a:lnTo>
                  <a:pt x="39" y="195"/>
                </a:lnTo>
                <a:lnTo>
                  <a:pt x="39" y="196"/>
                </a:lnTo>
                <a:lnTo>
                  <a:pt x="40" y="196"/>
                </a:lnTo>
                <a:lnTo>
                  <a:pt x="42" y="196"/>
                </a:lnTo>
                <a:lnTo>
                  <a:pt x="43" y="197"/>
                </a:lnTo>
                <a:lnTo>
                  <a:pt x="44" y="197"/>
                </a:lnTo>
                <a:lnTo>
                  <a:pt x="44" y="198"/>
                </a:lnTo>
                <a:lnTo>
                  <a:pt x="45" y="200"/>
                </a:lnTo>
                <a:lnTo>
                  <a:pt x="47" y="200"/>
                </a:lnTo>
                <a:lnTo>
                  <a:pt x="47" y="201"/>
                </a:lnTo>
                <a:lnTo>
                  <a:pt x="48" y="202"/>
                </a:lnTo>
                <a:lnTo>
                  <a:pt x="48" y="203"/>
                </a:lnTo>
                <a:lnTo>
                  <a:pt x="49" y="203"/>
                </a:lnTo>
                <a:lnTo>
                  <a:pt x="48" y="203"/>
                </a:lnTo>
                <a:lnTo>
                  <a:pt x="49" y="203"/>
                </a:lnTo>
                <a:lnTo>
                  <a:pt x="51" y="203"/>
                </a:lnTo>
                <a:lnTo>
                  <a:pt x="51" y="205"/>
                </a:lnTo>
                <a:lnTo>
                  <a:pt x="49" y="205"/>
                </a:lnTo>
                <a:lnTo>
                  <a:pt x="51" y="205"/>
                </a:lnTo>
                <a:lnTo>
                  <a:pt x="52" y="205"/>
                </a:lnTo>
                <a:lnTo>
                  <a:pt x="53" y="205"/>
                </a:lnTo>
                <a:lnTo>
                  <a:pt x="53" y="206"/>
                </a:lnTo>
                <a:lnTo>
                  <a:pt x="54" y="206"/>
                </a:lnTo>
                <a:lnTo>
                  <a:pt x="56" y="206"/>
                </a:lnTo>
                <a:lnTo>
                  <a:pt x="56" y="207"/>
                </a:lnTo>
                <a:lnTo>
                  <a:pt x="57" y="207"/>
                </a:lnTo>
                <a:lnTo>
                  <a:pt x="58" y="207"/>
                </a:lnTo>
                <a:lnTo>
                  <a:pt x="59" y="207"/>
                </a:lnTo>
                <a:lnTo>
                  <a:pt x="59" y="209"/>
                </a:lnTo>
                <a:lnTo>
                  <a:pt x="61" y="210"/>
                </a:lnTo>
                <a:lnTo>
                  <a:pt x="62" y="210"/>
                </a:lnTo>
                <a:lnTo>
                  <a:pt x="62" y="211"/>
                </a:lnTo>
                <a:lnTo>
                  <a:pt x="61" y="211"/>
                </a:lnTo>
                <a:lnTo>
                  <a:pt x="61" y="212"/>
                </a:lnTo>
                <a:lnTo>
                  <a:pt x="61" y="214"/>
                </a:lnTo>
                <a:lnTo>
                  <a:pt x="61" y="212"/>
                </a:lnTo>
                <a:lnTo>
                  <a:pt x="62" y="211"/>
                </a:lnTo>
                <a:lnTo>
                  <a:pt x="63" y="211"/>
                </a:lnTo>
                <a:lnTo>
                  <a:pt x="65" y="211"/>
                </a:lnTo>
                <a:lnTo>
                  <a:pt x="66" y="211"/>
                </a:lnTo>
                <a:lnTo>
                  <a:pt x="67" y="211"/>
                </a:lnTo>
                <a:lnTo>
                  <a:pt x="68" y="211"/>
                </a:lnTo>
                <a:lnTo>
                  <a:pt x="70" y="211"/>
                </a:lnTo>
                <a:lnTo>
                  <a:pt x="71" y="211"/>
                </a:lnTo>
                <a:lnTo>
                  <a:pt x="71" y="212"/>
                </a:lnTo>
                <a:lnTo>
                  <a:pt x="71" y="211"/>
                </a:lnTo>
                <a:lnTo>
                  <a:pt x="70" y="211"/>
                </a:lnTo>
                <a:lnTo>
                  <a:pt x="71" y="211"/>
                </a:lnTo>
                <a:lnTo>
                  <a:pt x="72" y="211"/>
                </a:lnTo>
                <a:lnTo>
                  <a:pt x="73" y="211"/>
                </a:lnTo>
                <a:lnTo>
                  <a:pt x="75" y="212"/>
                </a:lnTo>
                <a:lnTo>
                  <a:pt x="73" y="212"/>
                </a:lnTo>
                <a:lnTo>
                  <a:pt x="75" y="212"/>
                </a:lnTo>
                <a:lnTo>
                  <a:pt x="76" y="212"/>
                </a:lnTo>
                <a:lnTo>
                  <a:pt x="77" y="212"/>
                </a:lnTo>
                <a:lnTo>
                  <a:pt x="77" y="214"/>
                </a:lnTo>
                <a:lnTo>
                  <a:pt x="77" y="215"/>
                </a:lnTo>
                <a:lnTo>
                  <a:pt x="79" y="215"/>
                </a:lnTo>
                <a:lnTo>
                  <a:pt x="77" y="216"/>
                </a:lnTo>
                <a:lnTo>
                  <a:pt x="77" y="217"/>
                </a:lnTo>
                <a:lnTo>
                  <a:pt x="77" y="219"/>
                </a:lnTo>
                <a:lnTo>
                  <a:pt x="77" y="220"/>
                </a:lnTo>
                <a:lnTo>
                  <a:pt x="76" y="220"/>
                </a:lnTo>
                <a:lnTo>
                  <a:pt x="77" y="220"/>
                </a:lnTo>
                <a:lnTo>
                  <a:pt x="77" y="221"/>
                </a:lnTo>
                <a:lnTo>
                  <a:pt x="77" y="223"/>
                </a:lnTo>
                <a:lnTo>
                  <a:pt x="79" y="224"/>
                </a:lnTo>
                <a:lnTo>
                  <a:pt x="79" y="225"/>
                </a:lnTo>
                <a:lnTo>
                  <a:pt x="79" y="226"/>
                </a:lnTo>
                <a:lnTo>
                  <a:pt x="77" y="226"/>
                </a:lnTo>
                <a:lnTo>
                  <a:pt x="77" y="228"/>
                </a:lnTo>
                <a:lnTo>
                  <a:pt x="79" y="228"/>
                </a:lnTo>
                <a:lnTo>
                  <a:pt x="79" y="229"/>
                </a:lnTo>
                <a:lnTo>
                  <a:pt x="79" y="230"/>
                </a:lnTo>
                <a:lnTo>
                  <a:pt x="77" y="230"/>
                </a:lnTo>
                <a:lnTo>
                  <a:pt x="77" y="231"/>
                </a:lnTo>
                <a:lnTo>
                  <a:pt x="77" y="233"/>
                </a:lnTo>
                <a:lnTo>
                  <a:pt x="79" y="233"/>
                </a:lnTo>
                <a:lnTo>
                  <a:pt x="79" y="234"/>
                </a:lnTo>
                <a:lnTo>
                  <a:pt x="80" y="234"/>
                </a:lnTo>
                <a:lnTo>
                  <a:pt x="80" y="235"/>
                </a:lnTo>
                <a:lnTo>
                  <a:pt x="81" y="237"/>
                </a:lnTo>
                <a:lnTo>
                  <a:pt x="81" y="238"/>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5" name="Freeform 507"/>
          <p:cNvSpPr>
            <a:spLocks/>
          </p:cNvSpPr>
          <p:nvPr/>
        </p:nvSpPr>
        <p:spPr bwMode="auto">
          <a:xfrm>
            <a:off x="3703638" y="3392704"/>
            <a:ext cx="225425" cy="195263"/>
          </a:xfrm>
          <a:custGeom>
            <a:avLst/>
            <a:gdLst>
              <a:gd name="T0" fmla="*/ 6 w 142"/>
              <a:gd name="T1" fmla="*/ 114 h 123"/>
              <a:gd name="T2" fmla="*/ 11 w 142"/>
              <a:gd name="T3" fmla="*/ 116 h 123"/>
              <a:gd name="T4" fmla="*/ 15 w 142"/>
              <a:gd name="T5" fmla="*/ 111 h 123"/>
              <a:gd name="T6" fmla="*/ 16 w 142"/>
              <a:gd name="T7" fmla="*/ 100 h 123"/>
              <a:gd name="T8" fmla="*/ 15 w 142"/>
              <a:gd name="T9" fmla="*/ 93 h 123"/>
              <a:gd name="T10" fmla="*/ 11 w 142"/>
              <a:gd name="T11" fmla="*/ 84 h 123"/>
              <a:gd name="T12" fmla="*/ 25 w 142"/>
              <a:gd name="T13" fmla="*/ 74 h 123"/>
              <a:gd name="T14" fmla="*/ 28 w 142"/>
              <a:gd name="T15" fmla="*/ 55 h 123"/>
              <a:gd name="T16" fmla="*/ 18 w 142"/>
              <a:gd name="T17" fmla="*/ 42 h 123"/>
              <a:gd name="T18" fmla="*/ 21 w 142"/>
              <a:gd name="T19" fmla="*/ 34 h 123"/>
              <a:gd name="T20" fmla="*/ 24 w 142"/>
              <a:gd name="T21" fmla="*/ 28 h 123"/>
              <a:gd name="T22" fmla="*/ 23 w 142"/>
              <a:gd name="T23" fmla="*/ 21 h 123"/>
              <a:gd name="T24" fmla="*/ 24 w 142"/>
              <a:gd name="T25" fmla="*/ 13 h 123"/>
              <a:gd name="T26" fmla="*/ 25 w 142"/>
              <a:gd name="T27" fmla="*/ 0 h 123"/>
              <a:gd name="T28" fmla="*/ 38 w 142"/>
              <a:gd name="T29" fmla="*/ 4 h 123"/>
              <a:gd name="T30" fmla="*/ 46 w 142"/>
              <a:gd name="T31" fmla="*/ 4 h 123"/>
              <a:gd name="T32" fmla="*/ 51 w 142"/>
              <a:gd name="T33" fmla="*/ 8 h 123"/>
              <a:gd name="T34" fmla="*/ 55 w 142"/>
              <a:gd name="T35" fmla="*/ 14 h 123"/>
              <a:gd name="T36" fmla="*/ 65 w 142"/>
              <a:gd name="T37" fmla="*/ 21 h 123"/>
              <a:gd name="T38" fmla="*/ 66 w 142"/>
              <a:gd name="T39" fmla="*/ 30 h 123"/>
              <a:gd name="T40" fmla="*/ 67 w 142"/>
              <a:gd name="T41" fmla="*/ 32 h 123"/>
              <a:gd name="T42" fmla="*/ 67 w 142"/>
              <a:gd name="T43" fmla="*/ 42 h 123"/>
              <a:gd name="T44" fmla="*/ 69 w 142"/>
              <a:gd name="T45" fmla="*/ 42 h 123"/>
              <a:gd name="T46" fmla="*/ 72 w 142"/>
              <a:gd name="T47" fmla="*/ 51 h 123"/>
              <a:gd name="T48" fmla="*/ 75 w 142"/>
              <a:gd name="T49" fmla="*/ 45 h 123"/>
              <a:gd name="T50" fmla="*/ 78 w 142"/>
              <a:gd name="T51" fmla="*/ 49 h 123"/>
              <a:gd name="T52" fmla="*/ 84 w 142"/>
              <a:gd name="T53" fmla="*/ 42 h 123"/>
              <a:gd name="T54" fmla="*/ 88 w 142"/>
              <a:gd name="T55" fmla="*/ 41 h 123"/>
              <a:gd name="T56" fmla="*/ 89 w 142"/>
              <a:gd name="T57" fmla="*/ 36 h 123"/>
              <a:gd name="T58" fmla="*/ 92 w 142"/>
              <a:gd name="T59" fmla="*/ 31 h 123"/>
              <a:gd name="T60" fmla="*/ 95 w 142"/>
              <a:gd name="T61" fmla="*/ 27 h 123"/>
              <a:gd name="T62" fmla="*/ 95 w 142"/>
              <a:gd name="T63" fmla="*/ 31 h 123"/>
              <a:gd name="T64" fmla="*/ 98 w 142"/>
              <a:gd name="T65" fmla="*/ 36 h 123"/>
              <a:gd name="T66" fmla="*/ 98 w 142"/>
              <a:gd name="T67" fmla="*/ 40 h 123"/>
              <a:gd name="T68" fmla="*/ 103 w 142"/>
              <a:gd name="T69" fmla="*/ 45 h 123"/>
              <a:gd name="T70" fmla="*/ 103 w 142"/>
              <a:gd name="T71" fmla="*/ 49 h 123"/>
              <a:gd name="T72" fmla="*/ 106 w 142"/>
              <a:gd name="T73" fmla="*/ 51 h 123"/>
              <a:gd name="T74" fmla="*/ 109 w 142"/>
              <a:gd name="T75" fmla="*/ 58 h 123"/>
              <a:gd name="T76" fmla="*/ 109 w 142"/>
              <a:gd name="T77" fmla="*/ 64 h 123"/>
              <a:gd name="T78" fmla="*/ 109 w 142"/>
              <a:gd name="T79" fmla="*/ 65 h 123"/>
              <a:gd name="T80" fmla="*/ 109 w 142"/>
              <a:gd name="T81" fmla="*/ 69 h 123"/>
              <a:gd name="T82" fmla="*/ 113 w 142"/>
              <a:gd name="T83" fmla="*/ 73 h 123"/>
              <a:gd name="T84" fmla="*/ 117 w 142"/>
              <a:gd name="T85" fmla="*/ 76 h 123"/>
              <a:gd name="T86" fmla="*/ 116 w 142"/>
              <a:gd name="T87" fmla="*/ 81 h 123"/>
              <a:gd name="T88" fmla="*/ 120 w 142"/>
              <a:gd name="T89" fmla="*/ 78 h 123"/>
              <a:gd name="T90" fmla="*/ 120 w 142"/>
              <a:gd name="T91" fmla="*/ 82 h 123"/>
              <a:gd name="T92" fmla="*/ 123 w 142"/>
              <a:gd name="T93" fmla="*/ 81 h 123"/>
              <a:gd name="T94" fmla="*/ 132 w 142"/>
              <a:gd name="T95" fmla="*/ 86 h 123"/>
              <a:gd name="T96" fmla="*/ 122 w 142"/>
              <a:gd name="T97" fmla="*/ 90 h 123"/>
              <a:gd name="T98" fmla="*/ 120 w 142"/>
              <a:gd name="T99" fmla="*/ 92 h 123"/>
              <a:gd name="T100" fmla="*/ 117 w 142"/>
              <a:gd name="T101" fmla="*/ 96 h 123"/>
              <a:gd name="T102" fmla="*/ 125 w 142"/>
              <a:gd name="T103" fmla="*/ 91 h 123"/>
              <a:gd name="T104" fmla="*/ 134 w 142"/>
              <a:gd name="T105" fmla="*/ 88 h 123"/>
              <a:gd name="T106" fmla="*/ 135 w 142"/>
              <a:gd name="T107" fmla="*/ 93 h 123"/>
              <a:gd name="T108" fmla="*/ 141 w 142"/>
              <a:gd name="T109" fmla="*/ 97 h 123"/>
              <a:gd name="T110" fmla="*/ 139 w 142"/>
              <a:gd name="T111" fmla="*/ 102 h 123"/>
              <a:gd name="T112" fmla="*/ 142 w 142"/>
              <a:gd name="T113" fmla="*/ 106 h 123"/>
              <a:gd name="T114" fmla="*/ 135 w 142"/>
              <a:gd name="T115" fmla="*/ 112 h 123"/>
              <a:gd name="T116" fmla="*/ 127 w 142"/>
              <a:gd name="T117" fmla="*/ 114 h 123"/>
              <a:gd name="T118" fmla="*/ 121 w 142"/>
              <a:gd name="T119"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23">
                <a:moveTo>
                  <a:pt x="1" y="105"/>
                </a:moveTo>
                <a:lnTo>
                  <a:pt x="2" y="105"/>
                </a:lnTo>
                <a:lnTo>
                  <a:pt x="1" y="105"/>
                </a:lnTo>
                <a:lnTo>
                  <a:pt x="1" y="106"/>
                </a:lnTo>
                <a:lnTo>
                  <a:pt x="0" y="106"/>
                </a:lnTo>
                <a:lnTo>
                  <a:pt x="1" y="106"/>
                </a:lnTo>
                <a:lnTo>
                  <a:pt x="2" y="106"/>
                </a:lnTo>
                <a:lnTo>
                  <a:pt x="2" y="107"/>
                </a:lnTo>
                <a:lnTo>
                  <a:pt x="4" y="107"/>
                </a:lnTo>
                <a:lnTo>
                  <a:pt x="5" y="107"/>
                </a:lnTo>
                <a:lnTo>
                  <a:pt x="5" y="109"/>
                </a:lnTo>
                <a:lnTo>
                  <a:pt x="6" y="110"/>
                </a:lnTo>
                <a:lnTo>
                  <a:pt x="6" y="111"/>
                </a:lnTo>
                <a:lnTo>
                  <a:pt x="7" y="111"/>
                </a:lnTo>
                <a:lnTo>
                  <a:pt x="7" y="112"/>
                </a:lnTo>
                <a:lnTo>
                  <a:pt x="7" y="114"/>
                </a:lnTo>
                <a:lnTo>
                  <a:pt x="6" y="114"/>
                </a:lnTo>
                <a:lnTo>
                  <a:pt x="6" y="115"/>
                </a:lnTo>
                <a:lnTo>
                  <a:pt x="5" y="115"/>
                </a:lnTo>
                <a:lnTo>
                  <a:pt x="5" y="116"/>
                </a:lnTo>
                <a:lnTo>
                  <a:pt x="5" y="115"/>
                </a:lnTo>
                <a:lnTo>
                  <a:pt x="6" y="115"/>
                </a:lnTo>
                <a:lnTo>
                  <a:pt x="7" y="114"/>
                </a:lnTo>
                <a:lnTo>
                  <a:pt x="9" y="114"/>
                </a:lnTo>
                <a:lnTo>
                  <a:pt x="10" y="115"/>
                </a:lnTo>
                <a:lnTo>
                  <a:pt x="11" y="115"/>
                </a:lnTo>
                <a:lnTo>
                  <a:pt x="11" y="116"/>
                </a:lnTo>
                <a:lnTo>
                  <a:pt x="13" y="116"/>
                </a:lnTo>
                <a:lnTo>
                  <a:pt x="13" y="118"/>
                </a:lnTo>
                <a:lnTo>
                  <a:pt x="13" y="119"/>
                </a:lnTo>
                <a:lnTo>
                  <a:pt x="14" y="119"/>
                </a:lnTo>
                <a:lnTo>
                  <a:pt x="13" y="118"/>
                </a:lnTo>
                <a:lnTo>
                  <a:pt x="13" y="116"/>
                </a:lnTo>
                <a:lnTo>
                  <a:pt x="11" y="116"/>
                </a:lnTo>
                <a:lnTo>
                  <a:pt x="11" y="115"/>
                </a:lnTo>
                <a:lnTo>
                  <a:pt x="11" y="114"/>
                </a:lnTo>
                <a:lnTo>
                  <a:pt x="11" y="112"/>
                </a:lnTo>
                <a:lnTo>
                  <a:pt x="13" y="112"/>
                </a:lnTo>
                <a:lnTo>
                  <a:pt x="13" y="111"/>
                </a:lnTo>
                <a:lnTo>
                  <a:pt x="14" y="111"/>
                </a:lnTo>
                <a:lnTo>
                  <a:pt x="14" y="112"/>
                </a:lnTo>
                <a:lnTo>
                  <a:pt x="15" y="112"/>
                </a:lnTo>
                <a:lnTo>
                  <a:pt x="15" y="114"/>
                </a:lnTo>
                <a:lnTo>
                  <a:pt x="15" y="115"/>
                </a:lnTo>
                <a:lnTo>
                  <a:pt x="16" y="115"/>
                </a:lnTo>
                <a:lnTo>
                  <a:pt x="16" y="114"/>
                </a:lnTo>
                <a:lnTo>
                  <a:pt x="16" y="112"/>
                </a:lnTo>
                <a:lnTo>
                  <a:pt x="18" y="112"/>
                </a:lnTo>
                <a:lnTo>
                  <a:pt x="16" y="112"/>
                </a:lnTo>
                <a:lnTo>
                  <a:pt x="16" y="111"/>
                </a:lnTo>
                <a:lnTo>
                  <a:pt x="15" y="111"/>
                </a:lnTo>
                <a:lnTo>
                  <a:pt x="15" y="110"/>
                </a:lnTo>
                <a:lnTo>
                  <a:pt x="16" y="110"/>
                </a:lnTo>
                <a:lnTo>
                  <a:pt x="16" y="109"/>
                </a:lnTo>
                <a:lnTo>
                  <a:pt x="16" y="107"/>
                </a:lnTo>
                <a:lnTo>
                  <a:pt x="18" y="107"/>
                </a:lnTo>
                <a:lnTo>
                  <a:pt x="18" y="106"/>
                </a:lnTo>
                <a:lnTo>
                  <a:pt x="19" y="106"/>
                </a:lnTo>
                <a:lnTo>
                  <a:pt x="18" y="106"/>
                </a:lnTo>
                <a:lnTo>
                  <a:pt x="18" y="105"/>
                </a:lnTo>
                <a:lnTo>
                  <a:pt x="18" y="104"/>
                </a:lnTo>
                <a:lnTo>
                  <a:pt x="16" y="104"/>
                </a:lnTo>
                <a:lnTo>
                  <a:pt x="16" y="102"/>
                </a:lnTo>
                <a:lnTo>
                  <a:pt x="18" y="102"/>
                </a:lnTo>
                <a:lnTo>
                  <a:pt x="16" y="102"/>
                </a:lnTo>
                <a:lnTo>
                  <a:pt x="16" y="101"/>
                </a:lnTo>
                <a:lnTo>
                  <a:pt x="18" y="100"/>
                </a:lnTo>
                <a:lnTo>
                  <a:pt x="16" y="100"/>
                </a:lnTo>
                <a:lnTo>
                  <a:pt x="16" y="98"/>
                </a:lnTo>
                <a:lnTo>
                  <a:pt x="16" y="100"/>
                </a:lnTo>
                <a:lnTo>
                  <a:pt x="15" y="98"/>
                </a:lnTo>
                <a:lnTo>
                  <a:pt x="16" y="98"/>
                </a:lnTo>
                <a:lnTo>
                  <a:pt x="15" y="98"/>
                </a:lnTo>
                <a:lnTo>
                  <a:pt x="16" y="97"/>
                </a:lnTo>
                <a:lnTo>
                  <a:pt x="15" y="97"/>
                </a:lnTo>
                <a:lnTo>
                  <a:pt x="16" y="97"/>
                </a:lnTo>
                <a:lnTo>
                  <a:pt x="15" y="97"/>
                </a:lnTo>
                <a:lnTo>
                  <a:pt x="16" y="97"/>
                </a:lnTo>
                <a:lnTo>
                  <a:pt x="15" y="97"/>
                </a:lnTo>
                <a:lnTo>
                  <a:pt x="15" y="96"/>
                </a:lnTo>
                <a:lnTo>
                  <a:pt x="15" y="95"/>
                </a:lnTo>
                <a:lnTo>
                  <a:pt x="15" y="93"/>
                </a:lnTo>
                <a:lnTo>
                  <a:pt x="15" y="95"/>
                </a:lnTo>
                <a:lnTo>
                  <a:pt x="16" y="93"/>
                </a:lnTo>
                <a:lnTo>
                  <a:pt x="15" y="93"/>
                </a:lnTo>
                <a:lnTo>
                  <a:pt x="15" y="92"/>
                </a:lnTo>
                <a:lnTo>
                  <a:pt x="15" y="91"/>
                </a:lnTo>
                <a:lnTo>
                  <a:pt x="15" y="92"/>
                </a:lnTo>
                <a:lnTo>
                  <a:pt x="16" y="92"/>
                </a:lnTo>
                <a:lnTo>
                  <a:pt x="15" y="91"/>
                </a:lnTo>
                <a:lnTo>
                  <a:pt x="15" y="90"/>
                </a:lnTo>
                <a:lnTo>
                  <a:pt x="14" y="90"/>
                </a:lnTo>
                <a:lnTo>
                  <a:pt x="15" y="90"/>
                </a:lnTo>
                <a:lnTo>
                  <a:pt x="15" y="88"/>
                </a:lnTo>
                <a:lnTo>
                  <a:pt x="14" y="88"/>
                </a:lnTo>
                <a:lnTo>
                  <a:pt x="14" y="87"/>
                </a:lnTo>
                <a:lnTo>
                  <a:pt x="13" y="87"/>
                </a:lnTo>
                <a:lnTo>
                  <a:pt x="13" y="86"/>
                </a:lnTo>
                <a:lnTo>
                  <a:pt x="13" y="84"/>
                </a:lnTo>
                <a:lnTo>
                  <a:pt x="11" y="84"/>
                </a:lnTo>
                <a:lnTo>
                  <a:pt x="13" y="84"/>
                </a:lnTo>
                <a:lnTo>
                  <a:pt x="11" y="84"/>
                </a:lnTo>
                <a:lnTo>
                  <a:pt x="11" y="83"/>
                </a:lnTo>
                <a:lnTo>
                  <a:pt x="11" y="84"/>
                </a:lnTo>
                <a:lnTo>
                  <a:pt x="11" y="83"/>
                </a:lnTo>
                <a:lnTo>
                  <a:pt x="13" y="83"/>
                </a:lnTo>
                <a:lnTo>
                  <a:pt x="14" y="83"/>
                </a:lnTo>
                <a:lnTo>
                  <a:pt x="14" y="82"/>
                </a:lnTo>
                <a:lnTo>
                  <a:pt x="15" y="82"/>
                </a:lnTo>
                <a:lnTo>
                  <a:pt x="16" y="82"/>
                </a:lnTo>
                <a:lnTo>
                  <a:pt x="16" y="81"/>
                </a:lnTo>
                <a:lnTo>
                  <a:pt x="18" y="81"/>
                </a:lnTo>
                <a:lnTo>
                  <a:pt x="19" y="81"/>
                </a:lnTo>
                <a:lnTo>
                  <a:pt x="19" y="79"/>
                </a:lnTo>
                <a:lnTo>
                  <a:pt x="20" y="79"/>
                </a:lnTo>
                <a:lnTo>
                  <a:pt x="21" y="78"/>
                </a:lnTo>
                <a:lnTo>
                  <a:pt x="23" y="77"/>
                </a:lnTo>
                <a:lnTo>
                  <a:pt x="25" y="76"/>
                </a:lnTo>
                <a:lnTo>
                  <a:pt x="25" y="74"/>
                </a:lnTo>
                <a:lnTo>
                  <a:pt x="27" y="73"/>
                </a:lnTo>
                <a:lnTo>
                  <a:pt x="27" y="72"/>
                </a:lnTo>
                <a:lnTo>
                  <a:pt x="28" y="72"/>
                </a:lnTo>
                <a:lnTo>
                  <a:pt x="28" y="70"/>
                </a:lnTo>
                <a:lnTo>
                  <a:pt x="28" y="69"/>
                </a:lnTo>
                <a:lnTo>
                  <a:pt x="29" y="68"/>
                </a:lnTo>
                <a:lnTo>
                  <a:pt x="29" y="67"/>
                </a:lnTo>
                <a:lnTo>
                  <a:pt x="29" y="65"/>
                </a:lnTo>
                <a:lnTo>
                  <a:pt x="29" y="64"/>
                </a:lnTo>
                <a:lnTo>
                  <a:pt x="29" y="63"/>
                </a:lnTo>
                <a:lnTo>
                  <a:pt x="29" y="62"/>
                </a:lnTo>
                <a:lnTo>
                  <a:pt x="29" y="60"/>
                </a:lnTo>
                <a:lnTo>
                  <a:pt x="29" y="59"/>
                </a:lnTo>
                <a:lnTo>
                  <a:pt x="28" y="59"/>
                </a:lnTo>
                <a:lnTo>
                  <a:pt x="28" y="58"/>
                </a:lnTo>
                <a:lnTo>
                  <a:pt x="28" y="56"/>
                </a:lnTo>
                <a:lnTo>
                  <a:pt x="28" y="55"/>
                </a:lnTo>
                <a:lnTo>
                  <a:pt x="28" y="54"/>
                </a:lnTo>
                <a:lnTo>
                  <a:pt x="27" y="54"/>
                </a:lnTo>
                <a:lnTo>
                  <a:pt x="27" y="53"/>
                </a:lnTo>
                <a:lnTo>
                  <a:pt x="25" y="51"/>
                </a:lnTo>
                <a:lnTo>
                  <a:pt x="25" y="50"/>
                </a:lnTo>
                <a:lnTo>
                  <a:pt x="24" y="50"/>
                </a:lnTo>
                <a:lnTo>
                  <a:pt x="24" y="49"/>
                </a:lnTo>
                <a:lnTo>
                  <a:pt x="23" y="49"/>
                </a:lnTo>
                <a:lnTo>
                  <a:pt x="23" y="48"/>
                </a:lnTo>
                <a:lnTo>
                  <a:pt x="21" y="48"/>
                </a:lnTo>
                <a:lnTo>
                  <a:pt x="20" y="48"/>
                </a:lnTo>
                <a:lnTo>
                  <a:pt x="20" y="46"/>
                </a:lnTo>
                <a:lnTo>
                  <a:pt x="19" y="46"/>
                </a:lnTo>
                <a:lnTo>
                  <a:pt x="19" y="45"/>
                </a:lnTo>
                <a:lnTo>
                  <a:pt x="18" y="45"/>
                </a:lnTo>
                <a:lnTo>
                  <a:pt x="18" y="44"/>
                </a:lnTo>
                <a:lnTo>
                  <a:pt x="18" y="42"/>
                </a:lnTo>
                <a:lnTo>
                  <a:pt x="18" y="41"/>
                </a:lnTo>
                <a:lnTo>
                  <a:pt x="19" y="41"/>
                </a:lnTo>
                <a:lnTo>
                  <a:pt x="19" y="40"/>
                </a:lnTo>
                <a:lnTo>
                  <a:pt x="20" y="40"/>
                </a:lnTo>
                <a:lnTo>
                  <a:pt x="19" y="40"/>
                </a:lnTo>
                <a:lnTo>
                  <a:pt x="20" y="40"/>
                </a:lnTo>
                <a:lnTo>
                  <a:pt x="20" y="39"/>
                </a:lnTo>
                <a:lnTo>
                  <a:pt x="21" y="37"/>
                </a:lnTo>
                <a:lnTo>
                  <a:pt x="21" y="36"/>
                </a:lnTo>
                <a:lnTo>
                  <a:pt x="23" y="36"/>
                </a:lnTo>
                <a:lnTo>
                  <a:pt x="21" y="36"/>
                </a:lnTo>
                <a:lnTo>
                  <a:pt x="21" y="35"/>
                </a:lnTo>
                <a:lnTo>
                  <a:pt x="23" y="35"/>
                </a:lnTo>
                <a:lnTo>
                  <a:pt x="23" y="34"/>
                </a:lnTo>
                <a:lnTo>
                  <a:pt x="21" y="34"/>
                </a:lnTo>
                <a:lnTo>
                  <a:pt x="23" y="34"/>
                </a:lnTo>
                <a:lnTo>
                  <a:pt x="21" y="34"/>
                </a:lnTo>
                <a:lnTo>
                  <a:pt x="23" y="34"/>
                </a:lnTo>
                <a:lnTo>
                  <a:pt x="24" y="34"/>
                </a:lnTo>
                <a:lnTo>
                  <a:pt x="24" y="35"/>
                </a:lnTo>
                <a:lnTo>
                  <a:pt x="24" y="34"/>
                </a:lnTo>
                <a:lnTo>
                  <a:pt x="23" y="34"/>
                </a:lnTo>
                <a:lnTo>
                  <a:pt x="24" y="34"/>
                </a:lnTo>
                <a:lnTo>
                  <a:pt x="23" y="32"/>
                </a:lnTo>
                <a:lnTo>
                  <a:pt x="24" y="32"/>
                </a:lnTo>
                <a:lnTo>
                  <a:pt x="24" y="31"/>
                </a:lnTo>
                <a:lnTo>
                  <a:pt x="24" y="30"/>
                </a:lnTo>
                <a:lnTo>
                  <a:pt x="25" y="30"/>
                </a:lnTo>
                <a:lnTo>
                  <a:pt x="24" y="30"/>
                </a:lnTo>
                <a:lnTo>
                  <a:pt x="25" y="30"/>
                </a:lnTo>
                <a:lnTo>
                  <a:pt x="24" y="30"/>
                </a:lnTo>
                <a:lnTo>
                  <a:pt x="23" y="30"/>
                </a:lnTo>
                <a:lnTo>
                  <a:pt x="23" y="28"/>
                </a:lnTo>
                <a:lnTo>
                  <a:pt x="24" y="28"/>
                </a:lnTo>
                <a:lnTo>
                  <a:pt x="23" y="28"/>
                </a:lnTo>
                <a:lnTo>
                  <a:pt x="23" y="27"/>
                </a:lnTo>
                <a:lnTo>
                  <a:pt x="24" y="27"/>
                </a:lnTo>
                <a:lnTo>
                  <a:pt x="23" y="27"/>
                </a:lnTo>
                <a:lnTo>
                  <a:pt x="23" y="26"/>
                </a:lnTo>
                <a:lnTo>
                  <a:pt x="23" y="25"/>
                </a:lnTo>
                <a:lnTo>
                  <a:pt x="23" y="23"/>
                </a:lnTo>
                <a:lnTo>
                  <a:pt x="24" y="23"/>
                </a:lnTo>
                <a:lnTo>
                  <a:pt x="23" y="23"/>
                </a:lnTo>
                <a:lnTo>
                  <a:pt x="21" y="23"/>
                </a:lnTo>
                <a:lnTo>
                  <a:pt x="21" y="22"/>
                </a:lnTo>
                <a:lnTo>
                  <a:pt x="23" y="22"/>
                </a:lnTo>
                <a:lnTo>
                  <a:pt x="23" y="21"/>
                </a:lnTo>
                <a:lnTo>
                  <a:pt x="23" y="22"/>
                </a:lnTo>
                <a:lnTo>
                  <a:pt x="23" y="21"/>
                </a:lnTo>
                <a:lnTo>
                  <a:pt x="24" y="21"/>
                </a:lnTo>
                <a:lnTo>
                  <a:pt x="23" y="21"/>
                </a:lnTo>
                <a:lnTo>
                  <a:pt x="21" y="22"/>
                </a:lnTo>
                <a:lnTo>
                  <a:pt x="21" y="21"/>
                </a:lnTo>
                <a:lnTo>
                  <a:pt x="20" y="21"/>
                </a:lnTo>
                <a:lnTo>
                  <a:pt x="20" y="19"/>
                </a:lnTo>
                <a:lnTo>
                  <a:pt x="21" y="18"/>
                </a:lnTo>
                <a:lnTo>
                  <a:pt x="21" y="17"/>
                </a:lnTo>
                <a:lnTo>
                  <a:pt x="23" y="17"/>
                </a:lnTo>
                <a:lnTo>
                  <a:pt x="23" y="16"/>
                </a:lnTo>
                <a:lnTo>
                  <a:pt x="23" y="14"/>
                </a:lnTo>
                <a:lnTo>
                  <a:pt x="21" y="14"/>
                </a:lnTo>
                <a:lnTo>
                  <a:pt x="21" y="13"/>
                </a:lnTo>
                <a:lnTo>
                  <a:pt x="23" y="13"/>
                </a:lnTo>
                <a:lnTo>
                  <a:pt x="23" y="14"/>
                </a:lnTo>
                <a:lnTo>
                  <a:pt x="23" y="13"/>
                </a:lnTo>
                <a:lnTo>
                  <a:pt x="23" y="12"/>
                </a:lnTo>
                <a:lnTo>
                  <a:pt x="23" y="13"/>
                </a:lnTo>
                <a:lnTo>
                  <a:pt x="24" y="13"/>
                </a:lnTo>
                <a:lnTo>
                  <a:pt x="24" y="12"/>
                </a:lnTo>
                <a:lnTo>
                  <a:pt x="23" y="12"/>
                </a:lnTo>
                <a:lnTo>
                  <a:pt x="21" y="12"/>
                </a:lnTo>
                <a:lnTo>
                  <a:pt x="21" y="11"/>
                </a:lnTo>
                <a:lnTo>
                  <a:pt x="20" y="11"/>
                </a:lnTo>
                <a:lnTo>
                  <a:pt x="20" y="9"/>
                </a:lnTo>
                <a:lnTo>
                  <a:pt x="20" y="8"/>
                </a:lnTo>
                <a:lnTo>
                  <a:pt x="20" y="7"/>
                </a:lnTo>
                <a:lnTo>
                  <a:pt x="20" y="5"/>
                </a:lnTo>
                <a:lnTo>
                  <a:pt x="20" y="4"/>
                </a:lnTo>
                <a:lnTo>
                  <a:pt x="20" y="3"/>
                </a:lnTo>
                <a:lnTo>
                  <a:pt x="21" y="3"/>
                </a:lnTo>
                <a:lnTo>
                  <a:pt x="21" y="2"/>
                </a:lnTo>
                <a:lnTo>
                  <a:pt x="23" y="2"/>
                </a:lnTo>
                <a:lnTo>
                  <a:pt x="23" y="0"/>
                </a:lnTo>
                <a:lnTo>
                  <a:pt x="24" y="0"/>
                </a:lnTo>
                <a:lnTo>
                  <a:pt x="25" y="0"/>
                </a:lnTo>
                <a:lnTo>
                  <a:pt x="25" y="2"/>
                </a:lnTo>
                <a:lnTo>
                  <a:pt x="27" y="2"/>
                </a:lnTo>
                <a:lnTo>
                  <a:pt x="28" y="2"/>
                </a:lnTo>
                <a:lnTo>
                  <a:pt x="29" y="2"/>
                </a:lnTo>
                <a:lnTo>
                  <a:pt x="29" y="3"/>
                </a:lnTo>
                <a:lnTo>
                  <a:pt x="30" y="3"/>
                </a:lnTo>
                <a:lnTo>
                  <a:pt x="32" y="3"/>
                </a:lnTo>
                <a:lnTo>
                  <a:pt x="33" y="4"/>
                </a:lnTo>
                <a:lnTo>
                  <a:pt x="34" y="4"/>
                </a:lnTo>
                <a:lnTo>
                  <a:pt x="33" y="4"/>
                </a:lnTo>
                <a:lnTo>
                  <a:pt x="33" y="5"/>
                </a:lnTo>
                <a:lnTo>
                  <a:pt x="32" y="5"/>
                </a:lnTo>
                <a:lnTo>
                  <a:pt x="33" y="5"/>
                </a:lnTo>
                <a:lnTo>
                  <a:pt x="34" y="4"/>
                </a:lnTo>
                <a:lnTo>
                  <a:pt x="35" y="4"/>
                </a:lnTo>
                <a:lnTo>
                  <a:pt x="37" y="4"/>
                </a:lnTo>
                <a:lnTo>
                  <a:pt x="38" y="4"/>
                </a:lnTo>
                <a:lnTo>
                  <a:pt x="38" y="5"/>
                </a:lnTo>
                <a:lnTo>
                  <a:pt x="39" y="5"/>
                </a:lnTo>
                <a:lnTo>
                  <a:pt x="39" y="7"/>
                </a:lnTo>
                <a:lnTo>
                  <a:pt x="39" y="5"/>
                </a:lnTo>
                <a:lnTo>
                  <a:pt x="38" y="5"/>
                </a:lnTo>
                <a:lnTo>
                  <a:pt x="38" y="4"/>
                </a:lnTo>
                <a:lnTo>
                  <a:pt x="39" y="4"/>
                </a:lnTo>
                <a:lnTo>
                  <a:pt x="41" y="4"/>
                </a:lnTo>
                <a:lnTo>
                  <a:pt x="42" y="3"/>
                </a:lnTo>
                <a:lnTo>
                  <a:pt x="42" y="4"/>
                </a:lnTo>
                <a:lnTo>
                  <a:pt x="42" y="3"/>
                </a:lnTo>
                <a:lnTo>
                  <a:pt x="43" y="3"/>
                </a:lnTo>
                <a:lnTo>
                  <a:pt x="43" y="2"/>
                </a:lnTo>
                <a:lnTo>
                  <a:pt x="44" y="2"/>
                </a:lnTo>
                <a:lnTo>
                  <a:pt x="44" y="3"/>
                </a:lnTo>
                <a:lnTo>
                  <a:pt x="46" y="3"/>
                </a:lnTo>
                <a:lnTo>
                  <a:pt x="46" y="4"/>
                </a:lnTo>
                <a:lnTo>
                  <a:pt x="47" y="4"/>
                </a:lnTo>
                <a:lnTo>
                  <a:pt x="47" y="5"/>
                </a:lnTo>
                <a:lnTo>
                  <a:pt x="48" y="5"/>
                </a:lnTo>
                <a:lnTo>
                  <a:pt x="49" y="5"/>
                </a:lnTo>
                <a:lnTo>
                  <a:pt x="49" y="7"/>
                </a:lnTo>
                <a:lnTo>
                  <a:pt x="49" y="5"/>
                </a:lnTo>
                <a:lnTo>
                  <a:pt x="49" y="7"/>
                </a:lnTo>
                <a:lnTo>
                  <a:pt x="51" y="7"/>
                </a:lnTo>
                <a:lnTo>
                  <a:pt x="49" y="7"/>
                </a:lnTo>
                <a:lnTo>
                  <a:pt x="51" y="7"/>
                </a:lnTo>
                <a:lnTo>
                  <a:pt x="49" y="7"/>
                </a:lnTo>
                <a:lnTo>
                  <a:pt x="49" y="8"/>
                </a:lnTo>
                <a:lnTo>
                  <a:pt x="49" y="9"/>
                </a:lnTo>
                <a:lnTo>
                  <a:pt x="51" y="9"/>
                </a:lnTo>
                <a:lnTo>
                  <a:pt x="49" y="9"/>
                </a:lnTo>
                <a:lnTo>
                  <a:pt x="49" y="8"/>
                </a:lnTo>
                <a:lnTo>
                  <a:pt x="51" y="8"/>
                </a:lnTo>
                <a:lnTo>
                  <a:pt x="52" y="9"/>
                </a:lnTo>
                <a:lnTo>
                  <a:pt x="53" y="9"/>
                </a:lnTo>
                <a:lnTo>
                  <a:pt x="52" y="9"/>
                </a:lnTo>
                <a:lnTo>
                  <a:pt x="52" y="11"/>
                </a:lnTo>
                <a:lnTo>
                  <a:pt x="53" y="11"/>
                </a:lnTo>
                <a:lnTo>
                  <a:pt x="53" y="12"/>
                </a:lnTo>
                <a:lnTo>
                  <a:pt x="52" y="12"/>
                </a:lnTo>
                <a:lnTo>
                  <a:pt x="53" y="12"/>
                </a:lnTo>
                <a:lnTo>
                  <a:pt x="53" y="11"/>
                </a:lnTo>
                <a:lnTo>
                  <a:pt x="55" y="11"/>
                </a:lnTo>
                <a:lnTo>
                  <a:pt x="55" y="12"/>
                </a:lnTo>
                <a:lnTo>
                  <a:pt x="56" y="12"/>
                </a:lnTo>
                <a:lnTo>
                  <a:pt x="56" y="13"/>
                </a:lnTo>
                <a:lnTo>
                  <a:pt x="56" y="12"/>
                </a:lnTo>
                <a:lnTo>
                  <a:pt x="56" y="13"/>
                </a:lnTo>
                <a:lnTo>
                  <a:pt x="55" y="13"/>
                </a:lnTo>
                <a:lnTo>
                  <a:pt x="55" y="14"/>
                </a:lnTo>
                <a:lnTo>
                  <a:pt x="56" y="14"/>
                </a:lnTo>
                <a:lnTo>
                  <a:pt x="55" y="14"/>
                </a:lnTo>
                <a:lnTo>
                  <a:pt x="55" y="16"/>
                </a:lnTo>
                <a:lnTo>
                  <a:pt x="56" y="16"/>
                </a:lnTo>
                <a:lnTo>
                  <a:pt x="56" y="17"/>
                </a:lnTo>
                <a:lnTo>
                  <a:pt x="56" y="16"/>
                </a:lnTo>
                <a:lnTo>
                  <a:pt x="56" y="17"/>
                </a:lnTo>
                <a:lnTo>
                  <a:pt x="57" y="17"/>
                </a:lnTo>
                <a:lnTo>
                  <a:pt x="58" y="17"/>
                </a:lnTo>
                <a:lnTo>
                  <a:pt x="60" y="17"/>
                </a:lnTo>
                <a:lnTo>
                  <a:pt x="60" y="18"/>
                </a:lnTo>
                <a:lnTo>
                  <a:pt x="61" y="18"/>
                </a:lnTo>
                <a:lnTo>
                  <a:pt x="62" y="18"/>
                </a:lnTo>
                <a:lnTo>
                  <a:pt x="63" y="18"/>
                </a:lnTo>
                <a:lnTo>
                  <a:pt x="63" y="19"/>
                </a:lnTo>
                <a:lnTo>
                  <a:pt x="63" y="21"/>
                </a:lnTo>
                <a:lnTo>
                  <a:pt x="65" y="21"/>
                </a:lnTo>
                <a:lnTo>
                  <a:pt x="65" y="19"/>
                </a:lnTo>
                <a:lnTo>
                  <a:pt x="66" y="19"/>
                </a:lnTo>
                <a:lnTo>
                  <a:pt x="66" y="21"/>
                </a:lnTo>
                <a:lnTo>
                  <a:pt x="66" y="19"/>
                </a:lnTo>
                <a:lnTo>
                  <a:pt x="66" y="18"/>
                </a:lnTo>
                <a:lnTo>
                  <a:pt x="67" y="18"/>
                </a:lnTo>
                <a:lnTo>
                  <a:pt x="67" y="19"/>
                </a:lnTo>
                <a:lnTo>
                  <a:pt x="67" y="21"/>
                </a:lnTo>
                <a:lnTo>
                  <a:pt x="67" y="22"/>
                </a:lnTo>
                <a:lnTo>
                  <a:pt x="66" y="22"/>
                </a:lnTo>
                <a:lnTo>
                  <a:pt x="66" y="23"/>
                </a:lnTo>
                <a:lnTo>
                  <a:pt x="65" y="25"/>
                </a:lnTo>
                <a:lnTo>
                  <a:pt x="66" y="25"/>
                </a:lnTo>
                <a:lnTo>
                  <a:pt x="66" y="26"/>
                </a:lnTo>
                <a:lnTo>
                  <a:pt x="66" y="27"/>
                </a:lnTo>
                <a:lnTo>
                  <a:pt x="66" y="28"/>
                </a:lnTo>
                <a:lnTo>
                  <a:pt x="66" y="30"/>
                </a:lnTo>
                <a:lnTo>
                  <a:pt x="65" y="30"/>
                </a:lnTo>
                <a:lnTo>
                  <a:pt x="66" y="30"/>
                </a:lnTo>
                <a:lnTo>
                  <a:pt x="65" y="30"/>
                </a:lnTo>
                <a:lnTo>
                  <a:pt x="62" y="30"/>
                </a:lnTo>
                <a:lnTo>
                  <a:pt x="61" y="30"/>
                </a:lnTo>
                <a:lnTo>
                  <a:pt x="58" y="30"/>
                </a:lnTo>
                <a:lnTo>
                  <a:pt x="60" y="30"/>
                </a:lnTo>
                <a:lnTo>
                  <a:pt x="61" y="30"/>
                </a:lnTo>
                <a:lnTo>
                  <a:pt x="62" y="30"/>
                </a:lnTo>
                <a:lnTo>
                  <a:pt x="63" y="30"/>
                </a:lnTo>
                <a:lnTo>
                  <a:pt x="63" y="31"/>
                </a:lnTo>
                <a:lnTo>
                  <a:pt x="65" y="30"/>
                </a:lnTo>
                <a:lnTo>
                  <a:pt x="65" y="31"/>
                </a:lnTo>
                <a:lnTo>
                  <a:pt x="66" y="30"/>
                </a:lnTo>
                <a:lnTo>
                  <a:pt x="66" y="31"/>
                </a:lnTo>
                <a:lnTo>
                  <a:pt x="66" y="32"/>
                </a:lnTo>
                <a:lnTo>
                  <a:pt x="67" y="32"/>
                </a:lnTo>
                <a:lnTo>
                  <a:pt x="66" y="32"/>
                </a:lnTo>
                <a:lnTo>
                  <a:pt x="66" y="34"/>
                </a:lnTo>
                <a:lnTo>
                  <a:pt x="67" y="34"/>
                </a:lnTo>
                <a:lnTo>
                  <a:pt x="66" y="35"/>
                </a:lnTo>
                <a:lnTo>
                  <a:pt x="66" y="36"/>
                </a:lnTo>
                <a:lnTo>
                  <a:pt x="66" y="37"/>
                </a:lnTo>
                <a:lnTo>
                  <a:pt x="67" y="37"/>
                </a:lnTo>
                <a:lnTo>
                  <a:pt x="69" y="37"/>
                </a:lnTo>
                <a:lnTo>
                  <a:pt x="69" y="39"/>
                </a:lnTo>
                <a:lnTo>
                  <a:pt x="67" y="39"/>
                </a:lnTo>
                <a:lnTo>
                  <a:pt x="67" y="40"/>
                </a:lnTo>
                <a:lnTo>
                  <a:pt x="67" y="39"/>
                </a:lnTo>
                <a:lnTo>
                  <a:pt x="67" y="40"/>
                </a:lnTo>
                <a:lnTo>
                  <a:pt x="67" y="41"/>
                </a:lnTo>
                <a:lnTo>
                  <a:pt x="67" y="42"/>
                </a:lnTo>
                <a:lnTo>
                  <a:pt x="67" y="41"/>
                </a:lnTo>
                <a:lnTo>
                  <a:pt x="67" y="42"/>
                </a:lnTo>
                <a:lnTo>
                  <a:pt x="66" y="42"/>
                </a:lnTo>
                <a:lnTo>
                  <a:pt x="66" y="41"/>
                </a:lnTo>
                <a:lnTo>
                  <a:pt x="65" y="41"/>
                </a:lnTo>
                <a:lnTo>
                  <a:pt x="65" y="40"/>
                </a:lnTo>
                <a:lnTo>
                  <a:pt x="65" y="41"/>
                </a:lnTo>
                <a:lnTo>
                  <a:pt x="65" y="42"/>
                </a:lnTo>
                <a:lnTo>
                  <a:pt x="63" y="42"/>
                </a:lnTo>
                <a:lnTo>
                  <a:pt x="63" y="44"/>
                </a:lnTo>
                <a:lnTo>
                  <a:pt x="65" y="44"/>
                </a:lnTo>
                <a:lnTo>
                  <a:pt x="65" y="42"/>
                </a:lnTo>
                <a:lnTo>
                  <a:pt x="65" y="44"/>
                </a:lnTo>
                <a:lnTo>
                  <a:pt x="65" y="45"/>
                </a:lnTo>
                <a:lnTo>
                  <a:pt x="66" y="45"/>
                </a:lnTo>
                <a:lnTo>
                  <a:pt x="66" y="44"/>
                </a:lnTo>
                <a:lnTo>
                  <a:pt x="66" y="42"/>
                </a:lnTo>
                <a:lnTo>
                  <a:pt x="67" y="42"/>
                </a:lnTo>
                <a:lnTo>
                  <a:pt x="69" y="42"/>
                </a:lnTo>
                <a:lnTo>
                  <a:pt x="69" y="41"/>
                </a:lnTo>
                <a:lnTo>
                  <a:pt x="70" y="41"/>
                </a:lnTo>
                <a:lnTo>
                  <a:pt x="70" y="42"/>
                </a:lnTo>
                <a:lnTo>
                  <a:pt x="71" y="41"/>
                </a:lnTo>
                <a:lnTo>
                  <a:pt x="72" y="41"/>
                </a:lnTo>
                <a:lnTo>
                  <a:pt x="72" y="42"/>
                </a:lnTo>
                <a:lnTo>
                  <a:pt x="74" y="42"/>
                </a:lnTo>
                <a:lnTo>
                  <a:pt x="74" y="44"/>
                </a:lnTo>
                <a:lnTo>
                  <a:pt x="74" y="45"/>
                </a:lnTo>
                <a:lnTo>
                  <a:pt x="74" y="46"/>
                </a:lnTo>
                <a:lnTo>
                  <a:pt x="74" y="45"/>
                </a:lnTo>
                <a:lnTo>
                  <a:pt x="74" y="46"/>
                </a:lnTo>
                <a:lnTo>
                  <a:pt x="74" y="48"/>
                </a:lnTo>
                <a:lnTo>
                  <a:pt x="74" y="49"/>
                </a:lnTo>
                <a:lnTo>
                  <a:pt x="74" y="50"/>
                </a:lnTo>
                <a:lnTo>
                  <a:pt x="72" y="50"/>
                </a:lnTo>
                <a:lnTo>
                  <a:pt x="72" y="51"/>
                </a:lnTo>
                <a:lnTo>
                  <a:pt x="71" y="51"/>
                </a:lnTo>
                <a:lnTo>
                  <a:pt x="70" y="51"/>
                </a:lnTo>
                <a:lnTo>
                  <a:pt x="69" y="53"/>
                </a:lnTo>
                <a:lnTo>
                  <a:pt x="67" y="54"/>
                </a:lnTo>
                <a:lnTo>
                  <a:pt x="69" y="53"/>
                </a:lnTo>
                <a:lnTo>
                  <a:pt x="70" y="51"/>
                </a:lnTo>
                <a:lnTo>
                  <a:pt x="71" y="51"/>
                </a:lnTo>
                <a:lnTo>
                  <a:pt x="72" y="51"/>
                </a:lnTo>
                <a:lnTo>
                  <a:pt x="72" y="50"/>
                </a:lnTo>
                <a:lnTo>
                  <a:pt x="74" y="50"/>
                </a:lnTo>
                <a:lnTo>
                  <a:pt x="74" y="49"/>
                </a:lnTo>
                <a:lnTo>
                  <a:pt x="74" y="48"/>
                </a:lnTo>
                <a:lnTo>
                  <a:pt x="74" y="46"/>
                </a:lnTo>
                <a:lnTo>
                  <a:pt x="75" y="46"/>
                </a:lnTo>
                <a:lnTo>
                  <a:pt x="75" y="45"/>
                </a:lnTo>
                <a:lnTo>
                  <a:pt x="75" y="46"/>
                </a:lnTo>
                <a:lnTo>
                  <a:pt x="75" y="45"/>
                </a:lnTo>
                <a:lnTo>
                  <a:pt x="75" y="46"/>
                </a:lnTo>
                <a:lnTo>
                  <a:pt x="76" y="46"/>
                </a:lnTo>
                <a:lnTo>
                  <a:pt x="75" y="46"/>
                </a:lnTo>
                <a:lnTo>
                  <a:pt x="75" y="48"/>
                </a:lnTo>
                <a:lnTo>
                  <a:pt x="76" y="48"/>
                </a:lnTo>
                <a:lnTo>
                  <a:pt x="76" y="49"/>
                </a:lnTo>
                <a:lnTo>
                  <a:pt x="75" y="49"/>
                </a:lnTo>
                <a:lnTo>
                  <a:pt x="75" y="50"/>
                </a:lnTo>
                <a:lnTo>
                  <a:pt x="75" y="49"/>
                </a:lnTo>
                <a:lnTo>
                  <a:pt x="76" y="49"/>
                </a:lnTo>
                <a:lnTo>
                  <a:pt x="76" y="48"/>
                </a:lnTo>
                <a:lnTo>
                  <a:pt x="76" y="46"/>
                </a:lnTo>
                <a:lnTo>
                  <a:pt x="78" y="46"/>
                </a:lnTo>
                <a:lnTo>
                  <a:pt x="76" y="46"/>
                </a:lnTo>
                <a:lnTo>
                  <a:pt x="76" y="48"/>
                </a:lnTo>
                <a:lnTo>
                  <a:pt x="78" y="48"/>
                </a:lnTo>
                <a:lnTo>
                  <a:pt x="78" y="49"/>
                </a:lnTo>
                <a:lnTo>
                  <a:pt x="76" y="49"/>
                </a:lnTo>
                <a:lnTo>
                  <a:pt x="76" y="50"/>
                </a:lnTo>
                <a:lnTo>
                  <a:pt x="78" y="50"/>
                </a:lnTo>
                <a:lnTo>
                  <a:pt x="76" y="51"/>
                </a:lnTo>
                <a:lnTo>
                  <a:pt x="78" y="51"/>
                </a:lnTo>
                <a:lnTo>
                  <a:pt x="78" y="50"/>
                </a:lnTo>
                <a:lnTo>
                  <a:pt x="78" y="49"/>
                </a:lnTo>
                <a:lnTo>
                  <a:pt x="78" y="48"/>
                </a:lnTo>
                <a:lnTo>
                  <a:pt x="79" y="48"/>
                </a:lnTo>
                <a:lnTo>
                  <a:pt x="80" y="48"/>
                </a:lnTo>
                <a:lnTo>
                  <a:pt x="80" y="46"/>
                </a:lnTo>
                <a:lnTo>
                  <a:pt x="81" y="46"/>
                </a:lnTo>
                <a:lnTo>
                  <a:pt x="83" y="46"/>
                </a:lnTo>
                <a:lnTo>
                  <a:pt x="83" y="45"/>
                </a:lnTo>
                <a:lnTo>
                  <a:pt x="83" y="44"/>
                </a:lnTo>
                <a:lnTo>
                  <a:pt x="84" y="44"/>
                </a:lnTo>
                <a:lnTo>
                  <a:pt x="84" y="42"/>
                </a:lnTo>
                <a:lnTo>
                  <a:pt x="85" y="42"/>
                </a:lnTo>
                <a:lnTo>
                  <a:pt x="85" y="44"/>
                </a:lnTo>
                <a:lnTo>
                  <a:pt x="86" y="44"/>
                </a:lnTo>
                <a:lnTo>
                  <a:pt x="86" y="45"/>
                </a:lnTo>
                <a:lnTo>
                  <a:pt x="86" y="46"/>
                </a:lnTo>
                <a:lnTo>
                  <a:pt x="86" y="48"/>
                </a:lnTo>
                <a:lnTo>
                  <a:pt x="85" y="48"/>
                </a:lnTo>
                <a:lnTo>
                  <a:pt x="86" y="48"/>
                </a:lnTo>
                <a:lnTo>
                  <a:pt x="86" y="46"/>
                </a:lnTo>
                <a:lnTo>
                  <a:pt x="86" y="45"/>
                </a:lnTo>
                <a:lnTo>
                  <a:pt x="86" y="44"/>
                </a:lnTo>
                <a:lnTo>
                  <a:pt x="85" y="42"/>
                </a:lnTo>
                <a:lnTo>
                  <a:pt x="86" y="42"/>
                </a:lnTo>
                <a:lnTo>
                  <a:pt x="88" y="42"/>
                </a:lnTo>
                <a:lnTo>
                  <a:pt x="86" y="42"/>
                </a:lnTo>
                <a:lnTo>
                  <a:pt x="86" y="41"/>
                </a:lnTo>
                <a:lnTo>
                  <a:pt x="88" y="41"/>
                </a:lnTo>
                <a:lnTo>
                  <a:pt x="88" y="40"/>
                </a:lnTo>
                <a:lnTo>
                  <a:pt x="89" y="41"/>
                </a:lnTo>
                <a:lnTo>
                  <a:pt x="89" y="40"/>
                </a:lnTo>
                <a:lnTo>
                  <a:pt x="88" y="40"/>
                </a:lnTo>
                <a:lnTo>
                  <a:pt x="89" y="40"/>
                </a:lnTo>
                <a:lnTo>
                  <a:pt x="90" y="40"/>
                </a:lnTo>
                <a:lnTo>
                  <a:pt x="89" y="40"/>
                </a:lnTo>
                <a:lnTo>
                  <a:pt x="88" y="40"/>
                </a:lnTo>
                <a:lnTo>
                  <a:pt x="88" y="39"/>
                </a:lnTo>
                <a:lnTo>
                  <a:pt x="88" y="37"/>
                </a:lnTo>
                <a:lnTo>
                  <a:pt x="88" y="39"/>
                </a:lnTo>
                <a:lnTo>
                  <a:pt x="88" y="37"/>
                </a:lnTo>
                <a:lnTo>
                  <a:pt x="88" y="39"/>
                </a:lnTo>
                <a:lnTo>
                  <a:pt x="89" y="39"/>
                </a:lnTo>
                <a:lnTo>
                  <a:pt x="89" y="37"/>
                </a:lnTo>
                <a:lnTo>
                  <a:pt x="88" y="37"/>
                </a:lnTo>
                <a:lnTo>
                  <a:pt x="89" y="36"/>
                </a:lnTo>
                <a:lnTo>
                  <a:pt x="89" y="37"/>
                </a:lnTo>
                <a:lnTo>
                  <a:pt x="89" y="36"/>
                </a:lnTo>
                <a:lnTo>
                  <a:pt x="89" y="35"/>
                </a:lnTo>
                <a:lnTo>
                  <a:pt x="89" y="36"/>
                </a:lnTo>
                <a:lnTo>
                  <a:pt x="90" y="36"/>
                </a:lnTo>
                <a:lnTo>
                  <a:pt x="92" y="36"/>
                </a:lnTo>
                <a:lnTo>
                  <a:pt x="90" y="36"/>
                </a:lnTo>
                <a:lnTo>
                  <a:pt x="90" y="35"/>
                </a:lnTo>
                <a:lnTo>
                  <a:pt x="89" y="35"/>
                </a:lnTo>
                <a:lnTo>
                  <a:pt x="89" y="34"/>
                </a:lnTo>
                <a:lnTo>
                  <a:pt x="89" y="32"/>
                </a:lnTo>
                <a:lnTo>
                  <a:pt x="90" y="31"/>
                </a:lnTo>
                <a:lnTo>
                  <a:pt x="90" y="32"/>
                </a:lnTo>
                <a:lnTo>
                  <a:pt x="92" y="32"/>
                </a:lnTo>
                <a:lnTo>
                  <a:pt x="90" y="32"/>
                </a:lnTo>
                <a:lnTo>
                  <a:pt x="90" y="31"/>
                </a:lnTo>
                <a:lnTo>
                  <a:pt x="92" y="31"/>
                </a:lnTo>
                <a:lnTo>
                  <a:pt x="90" y="30"/>
                </a:lnTo>
                <a:lnTo>
                  <a:pt x="92" y="30"/>
                </a:lnTo>
                <a:lnTo>
                  <a:pt x="90" y="30"/>
                </a:lnTo>
                <a:lnTo>
                  <a:pt x="92" y="30"/>
                </a:lnTo>
                <a:lnTo>
                  <a:pt x="92" y="28"/>
                </a:lnTo>
                <a:lnTo>
                  <a:pt x="92" y="27"/>
                </a:lnTo>
                <a:lnTo>
                  <a:pt x="93" y="27"/>
                </a:lnTo>
                <a:lnTo>
                  <a:pt x="93" y="26"/>
                </a:lnTo>
                <a:lnTo>
                  <a:pt x="94" y="26"/>
                </a:lnTo>
                <a:lnTo>
                  <a:pt x="94" y="27"/>
                </a:lnTo>
                <a:lnTo>
                  <a:pt x="95" y="27"/>
                </a:lnTo>
                <a:lnTo>
                  <a:pt x="94" y="27"/>
                </a:lnTo>
                <a:lnTo>
                  <a:pt x="93" y="27"/>
                </a:lnTo>
                <a:lnTo>
                  <a:pt x="94" y="27"/>
                </a:lnTo>
                <a:lnTo>
                  <a:pt x="94" y="28"/>
                </a:lnTo>
                <a:lnTo>
                  <a:pt x="94" y="27"/>
                </a:lnTo>
                <a:lnTo>
                  <a:pt x="95" y="27"/>
                </a:lnTo>
                <a:lnTo>
                  <a:pt x="94" y="27"/>
                </a:lnTo>
                <a:lnTo>
                  <a:pt x="95" y="28"/>
                </a:lnTo>
                <a:lnTo>
                  <a:pt x="94" y="28"/>
                </a:lnTo>
                <a:lnTo>
                  <a:pt x="94" y="30"/>
                </a:lnTo>
                <a:lnTo>
                  <a:pt x="93" y="30"/>
                </a:lnTo>
                <a:lnTo>
                  <a:pt x="94" y="30"/>
                </a:lnTo>
                <a:lnTo>
                  <a:pt x="94" y="28"/>
                </a:lnTo>
                <a:lnTo>
                  <a:pt x="95" y="28"/>
                </a:lnTo>
                <a:lnTo>
                  <a:pt x="95" y="30"/>
                </a:lnTo>
                <a:lnTo>
                  <a:pt x="95" y="28"/>
                </a:lnTo>
                <a:lnTo>
                  <a:pt x="94" y="30"/>
                </a:lnTo>
                <a:lnTo>
                  <a:pt x="95" y="30"/>
                </a:lnTo>
                <a:lnTo>
                  <a:pt x="94" y="30"/>
                </a:lnTo>
                <a:lnTo>
                  <a:pt x="95" y="30"/>
                </a:lnTo>
                <a:lnTo>
                  <a:pt x="95" y="31"/>
                </a:lnTo>
                <a:lnTo>
                  <a:pt x="94" y="31"/>
                </a:lnTo>
                <a:lnTo>
                  <a:pt x="95" y="31"/>
                </a:lnTo>
                <a:lnTo>
                  <a:pt x="95" y="30"/>
                </a:lnTo>
                <a:lnTo>
                  <a:pt x="97" y="30"/>
                </a:lnTo>
                <a:lnTo>
                  <a:pt x="95" y="30"/>
                </a:lnTo>
                <a:lnTo>
                  <a:pt x="95" y="31"/>
                </a:lnTo>
                <a:lnTo>
                  <a:pt x="97" y="31"/>
                </a:lnTo>
                <a:lnTo>
                  <a:pt x="95" y="32"/>
                </a:lnTo>
                <a:lnTo>
                  <a:pt x="95" y="34"/>
                </a:lnTo>
                <a:lnTo>
                  <a:pt x="97" y="34"/>
                </a:lnTo>
                <a:lnTo>
                  <a:pt x="98" y="34"/>
                </a:lnTo>
                <a:lnTo>
                  <a:pt x="97" y="34"/>
                </a:lnTo>
                <a:lnTo>
                  <a:pt x="97" y="35"/>
                </a:lnTo>
                <a:lnTo>
                  <a:pt x="97" y="34"/>
                </a:lnTo>
                <a:lnTo>
                  <a:pt x="98" y="34"/>
                </a:lnTo>
                <a:lnTo>
                  <a:pt x="98" y="35"/>
                </a:lnTo>
                <a:lnTo>
                  <a:pt x="97" y="35"/>
                </a:lnTo>
                <a:lnTo>
                  <a:pt x="98" y="35"/>
                </a:lnTo>
                <a:lnTo>
                  <a:pt x="98" y="36"/>
                </a:lnTo>
                <a:lnTo>
                  <a:pt x="97" y="36"/>
                </a:lnTo>
                <a:lnTo>
                  <a:pt x="98" y="36"/>
                </a:lnTo>
                <a:lnTo>
                  <a:pt x="98" y="37"/>
                </a:lnTo>
                <a:lnTo>
                  <a:pt x="98" y="39"/>
                </a:lnTo>
                <a:lnTo>
                  <a:pt x="98" y="37"/>
                </a:lnTo>
                <a:lnTo>
                  <a:pt x="99" y="37"/>
                </a:lnTo>
                <a:lnTo>
                  <a:pt x="99" y="39"/>
                </a:lnTo>
                <a:lnTo>
                  <a:pt x="99" y="37"/>
                </a:lnTo>
                <a:lnTo>
                  <a:pt x="100" y="37"/>
                </a:lnTo>
                <a:lnTo>
                  <a:pt x="100" y="39"/>
                </a:lnTo>
                <a:lnTo>
                  <a:pt x="100" y="40"/>
                </a:lnTo>
                <a:lnTo>
                  <a:pt x="99" y="40"/>
                </a:lnTo>
                <a:lnTo>
                  <a:pt x="98" y="40"/>
                </a:lnTo>
                <a:lnTo>
                  <a:pt x="97" y="40"/>
                </a:lnTo>
                <a:lnTo>
                  <a:pt x="98" y="40"/>
                </a:lnTo>
                <a:lnTo>
                  <a:pt x="98" y="41"/>
                </a:lnTo>
                <a:lnTo>
                  <a:pt x="98" y="40"/>
                </a:lnTo>
                <a:lnTo>
                  <a:pt x="99" y="40"/>
                </a:lnTo>
                <a:lnTo>
                  <a:pt x="100" y="40"/>
                </a:lnTo>
                <a:lnTo>
                  <a:pt x="102" y="40"/>
                </a:lnTo>
                <a:lnTo>
                  <a:pt x="100" y="40"/>
                </a:lnTo>
                <a:lnTo>
                  <a:pt x="102" y="41"/>
                </a:lnTo>
                <a:lnTo>
                  <a:pt x="100" y="41"/>
                </a:lnTo>
                <a:lnTo>
                  <a:pt x="102" y="41"/>
                </a:lnTo>
                <a:lnTo>
                  <a:pt x="100" y="42"/>
                </a:lnTo>
                <a:lnTo>
                  <a:pt x="102" y="42"/>
                </a:lnTo>
                <a:lnTo>
                  <a:pt x="102" y="41"/>
                </a:lnTo>
                <a:lnTo>
                  <a:pt x="103" y="42"/>
                </a:lnTo>
                <a:lnTo>
                  <a:pt x="102" y="42"/>
                </a:lnTo>
                <a:lnTo>
                  <a:pt x="103" y="42"/>
                </a:lnTo>
                <a:lnTo>
                  <a:pt x="103" y="44"/>
                </a:lnTo>
                <a:lnTo>
                  <a:pt x="102" y="44"/>
                </a:lnTo>
                <a:lnTo>
                  <a:pt x="103" y="44"/>
                </a:lnTo>
                <a:lnTo>
                  <a:pt x="103" y="45"/>
                </a:lnTo>
                <a:lnTo>
                  <a:pt x="102" y="45"/>
                </a:lnTo>
                <a:lnTo>
                  <a:pt x="102" y="46"/>
                </a:lnTo>
                <a:lnTo>
                  <a:pt x="100" y="46"/>
                </a:lnTo>
                <a:lnTo>
                  <a:pt x="99" y="46"/>
                </a:lnTo>
                <a:lnTo>
                  <a:pt x="100" y="46"/>
                </a:lnTo>
                <a:lnTo>
                  <a:pt x="100" y="48"/>
                </a:lnTo>
                <a:lnTo>
                  <a:pt x="99" y="48"/>
                </a:lnTo>
                <a:lnTo>
                  <a:pt x="100" y="48"/>
                </a:lnTo>
                <a:lnTo>
                  <a:pt x="100" y="46"/>
                </a:lnTo>
                <a:lnTo>
                  <a:pt x="102" y="46"/>
                </a:lnTo>
                <a:lnTo>
                  <a:pt x="102" y="48"/>
                </a:lnTo>
                <a:lnTo>
                  <a:pt x="102" y="46"/>
                </a:lnTo>
                <a:lnTo>
                  <a:pt x="103" y="46"/>
                </a:lnTo>
                <a:lnTo>
                  <a:pt x="104" y="46"/>
                </a:lnTo>
                <a:lnTo>
                  <a:pt x="104" y="48"/>
                </a:lnTo>
                <a:lnTo>
                  <a:pt x="104" y="49"/>
                </a:lnTo>
                <a:lnTo>
                  <a:pt x="103" y="49"/>
                </a:lnTo>
                <a:lnTo>
                  <a:pt x="104" y="49"/>
                </a:lnTo>
                <a:lnTo>
                  <a:pt x="103" y="49"/>
                </a:lnTo>
                <a:lnTo>
                  <a:pt x="102" y="50"/>
                </a:lnTo>
                <a:lnTo>
                  <a:pt x="102" y="51"/>
                </a:lnTo>
                <a:lnTo>
                  <a:pt x="100" y="51"/>
                </a:lnTo>
                <a:lnTo>
                  <a:pt x="102" y="51"/>
                </a:lnTo>
                <a:lnTo>
                  <a:pt x="102" y="50"/>
                </a:lnTo>
                <a:lnTo>
                  <a:pt x="103" y="50"/>
                </a:lnTo>
                <a:lnTo>
                  <a:pt x="104" y="50"/>
                </a:lnTo>
                <a:lnTo>
                  <a:pt x="104" y="49"/>
                </a:lnTo>
                <a:lnTo>
                  <a:pt x="104" y="50"/>
                </a:lnTo>
                <a:lnTo>
                  <a:pt x="106" y="50"/>
                </a:lnTo>
                <a:lnTo>
                  <a:pt x="106" y="49"/>
                </a:lnTo>
                <a:lnTo>
                  <a:pt x="106" y="50"/>
                </a:lnTo>
                <a:lnTo>
                  <a:pt x="106" y="51"/>
                </a:lnTo>
                <a:lnTo>
                  <a:pt x="104" y="51"/>
                </a:lnTo>
                <a:lnTo>
                  <a:pt x="106" y="51"/>
                </a:lnTo>
                <a:lnTo>
                  <a:pt x="106" y="53"/>
                </a:lnTo>
                <a:lnTo>
                  <a:pt x="106" y="51"/>
                </a:lnTo>
                <a:lnTo>
                  <a:pt x="107" y="51"/>
                </a:lnTo>
                <a:lnTo>
                  <a:pt x="107" y="53"/>
                </a:lnTo>
                <a:lnTo>
                  <a:pt x="108" y="53"/>
                </a:lnTo>
                <a:lnTo>
                  <a:pt x="108" y="54"/>
                </a:lnTo>
                <a:lnTo>
                  <a:pt x="108" y="55"/>
                </a:lnTo>
                <a:lnTo>
                  <a:pt x="107" y="55"/>
                </a:lnTo>
                <a:lnTo>
                  <a:pt x="107" y="56"/>
                </a:lnTo>
                <a:lnTo>
                  <a:pt x="107" y="55"/>
                </a:lnTo>
                <a:lnTo>
                  <a:pt x="107" y="56"/>
                </a:lnTo>
                <a:lnTo>
                  <a:pt x="106" y="56"/>
                </a:lnTo>
                <a:lnTo>
                  <a:pt x="104" y="56"/>
                </a:lnTo>
                <a:lnTo>
                  <a:pt x="106" y="56"/>
                </a:lnTo>
                <a:lnTo>
                  <a:pt x="107" y="56"/>
                </a:lnTo>
                <a:lnTo>
                  <a:pt x="108" y="56"/>
                </a:lnTo>
                <a:lnTo>
                  <a:pt x="109" y="58"/>
                </a:lnTo>
                <a:lnTo>
                  <a:pt x="108" y="58"/>
                </a:lnTo>
                <a:lnTo>
                  <a:pt x="108" y="59"/>
                </a:lnTo>
                <a:lnTo>
                  <a:pt x="109" y="59"/>
                </a:lnTo>
                <a:lnTo>
                  <a:pt x="111" y="59"/>
                </a:lnTo>
                <a:lnTo>
                  <a:pt x="111" y="60"/>
                </a:lnTo>
                <a:lnTo>
                  <a:pt x="112" y="60"/>
                </a:lnTo>
                <a:lnTo>
                  <a:pt x="111" y="60"/>
                </a:lnTo>
                <a:lnTo>
                  <a:pt x="112" y="60"/>
                </a:lnTo>
                <a:lnTo>
                  <a:pt x="112" y="62"/>
                </a:lnTo>
                <a:lnTo>
                  <a:pt x="111" y="62"/>
                </a:lnTo>
                <a:lnTo>
                  <a:pt x="112" y="62"/>
                </a:lnTo>
                <a:lnTo>
                  <a:pt x="111" y="62"/>
                </a:lnTo>
                <a:lnTo>
                  <a:pt x="109" y="62"/>
                </a:lnTo>
                <a:lnTo>
                  <a:pt x="109" y="63"/>
                </a:lnTo>
                <a:lnTo>
                  <a:pt x="108" y="63"/>
                </a:lnTo>
                <a:lnTo>
                  <a:pt x="108" y="64"/>
                </a:lnTo>
                <a:lnTo>
                  <a:pt x="109" y="64"/>
                </a:lnTo>
                <a:lnTo>
                  <a:pt x="109" y="65"/>
                </a:lnTo>
                <a:lnTo>
                  <a:pt x="108" y="65"/>
                </a:lnTo>
                <a:lnTo>
                  <a:pt x="108" y="64"/>
                </a:lnTo>
                <a:lnTo>
                  <a:pt x="107" y="64"/>
                </a:lnTo>
                <a:lnTo>
                  <a:pt x="106" y="64"/>
                </a:lnTo>
                <a:lnTo>
                  <a:pt x="106" y="63"/>
                </a:lnTo>
                <a:lnTo>
                  <a:pt x="107" y="63"/>
                </a:lnTo>
                <a:lnTo>
                  <a:pt x="108" y="63"/>
                </a:lnTo>
                <a:lnTo>
                  <a:pt x="107" y="63"/>
                </a:lnTo>
                <a:lnTo>
                  <a:pt x="106" y="63"/>
                </a:lnTo>
                <a:lnTo>
                  <a:pt x="104" y="63"/>
                </a:lnTo>
                <a:lnTo>
                  <a:pt x="106" y="64"/>
                </a:lnTo>
                <a:lnTo>
                  <a:pt x="107" y="64"/>
                </a:lnTo>
                <a:lnTo>
                  <a:pt x="108" y="65"/>
                </a:lnTo>
                <a:lnTo>
                  <a:pt x="107" y="65"/>
                </a:lnTo>
                <a:lnTo>
                  <a:pt x="108" y="65"/>
                </a:lnTo>
                <a:lnTo>
                  <a:pt x="109" y="65"/>
                </a:lnTo>
                <a:lnTo>
                  <a:pt x="109" y="67"/>
                </a:lnTo>
                <a:lnTo>
                  <a:pt x="108" y="67"/>
                </a:lnTo>
                <a:lnTo>
                  <a:pt x="107" y="67"/>
                </a:lnTo>
                <a:lnTo>
                  <a:pt x="108" y="67"/>
                </a:lnTo>
                <a:lnTo>
                  <a:pt x="107" y="67"/>
                </a:lnTo>
                <a:lnTo>
                  <a:pt x="108" y="67"/>
                </a:lnTo>
                <a:lnTo>
                  <a:pt x="109" y="67"/>
                </a:lnTo>
                <a:lnTo>
                  <a:pt x="108" y="67"/>
                </a:lnTo>
                <a:lnTo>
                  <a:pt x="108" y="68"/>
                </a:lnTo>
                <a:lnTo>
                  <a:pt x="109" y="68"/>
                </a:lnTo>
                <a:lnTo>
                  <a:pt x="108" y="68"/>
                </a:lnTo>
                <a:lnTo>
                  <a:pt x="109" y="68"/>
                </a:lnTo>
                <a:lnTo>
                  <a:pt x="108" y="68"/>
                </a:lnTo>
                <a:lnTo>
                  <a:pt x="107" y="68"/>
                </a:lnTo>
                <a:lnTo>
                  <a:pt x="108" y="68"/>
                </a:lnTo>
                <a:lnTo>
                  <a:pt x="108" y="69"/>
                </a:lnTo>
                <a:lnTo>
                  <a:pt x="109" y="69"/>
                </a:lnTo>
                <a:lnTo>
                  <a:pt x="111" y="69"/>
                </a:lnTo>
                <a:lnTo>
                  <a:pt x="112" y="69"/>
                </a:lnTo>
                <a:lnTo>
                  <a:pt x="111" y="69"/>
                </a:lnTo>
                <a:lnTo>
                  <a:pt x="112" y="69"/>
                </a:lnTo>
                <a:lnTo>
                  <a:pt x="112" y="70"/>
                </a:lnTo>
                <a:lnTo>
                  <a:pt x="111" y="70"/>
                </a:lnTo>
                <a:lnTo>
                  <a:pt x="112" y="70"/>
                </a:lnTo>
                <a:lnTo>
                  <a:pt x="111" y="70"/>
                </a:lnTo>
                <a:lnTo>
                  <a:pt x="111" y="72"/>
                </a:lnTo>
                <a:lnTo>
                  <a:pt x="111" y="70"/>
                </a:lnTo>
                <a:lnTo>
                  <a:pt x="111" y="72"/>
                </a:lnTo>
                <a:lnTo>
                  <a:pt x="112" y="72"/>
                </a:lnTo>
                <a:lnTo>
                  <a:pt x="113" y="72"/>
                </a:lnTo>
                <a:lnTo>
                  <a:pt x="112" y="72"/>
                </a:lnTo>
                <a:lnTo>
                  <a:pt x="113" y="73"/>
                </a:lnTo>
                <a:lnTo>
                  <a:pt x="113" y="72"/>
                </a:lnTo>
                <a:lnTo>
                  <a:pt x="113" y="73"/>
                </a:lnTo>
                <a:lnTo>
                  <a:pt x="114" y="73"/>
                </a:lnTo>
                <a:lnTo>
                  <a:pt x="113" y="73"/>
                </a:lnTo>
                <a:lnTo>
                  <a:pt x="113" y="74"/>
                </a:lnTo>
                <a:lnTo>
                  <a:pt x="113" y="73"/>
                </a:lnTo>
                <a:lnTo>
                  <a:pt x="114" y="73"/>
                </a:lnTo>
                <a:lnTo>
                  <a:pt x="116" y="73"/>
                </a:lnTo>
                <a:lnTo>
                  <a:pt x="116" y="74"/>
                </a:lnTo>
                <a:lnTo>
                  <a:pt x="114" y="76"/>
                </a:lnTo>
                <a:lnTo>
                  <a:pt x="116" y="74"/>
                </a:lnTo>
                <a:lnTo>
                  <a:pt x="116" y="73"/>
                </a:lnTo>
                <a:lnTo>
                  <a:pt x="117" y="73"/>
                </a:lnTo>
                <a:lnTo>
                  <a:pt x="117" y="74"/>
                </a:lnTo>
                <a:lnTo>
                  <a:pt x="116" y="74"/>
                </a:lnTo>
                <a:lnTo>
                  <a:pt x="116" y="76"/>
                </a:lnTo>
                <a:lnTo>
                  <a:pt x="116" y="74"/>
                </a:lnTo>
                <a:lnTo>
                  <a:pt x="117" y="74"/>
                </a:lnTo>
                <a:lnTo>
                  <a:pt x="117" y="76"/>
                </a:lnTo>
                <a:lnTo>
                  <a:pt x="116" y="76"/>
                </a:lnTo>
                <a:lnTo>
                  <a:pt x="117" y="76"/>
                </a:lnTo>
                <a:lnTo>
                  <a:pt x="116" y="77"/>
                </a:lnTo>
                <a:lnTo>
                  <a:pt x="117" y="77"/>
                </a:lnTo>
                <a:lnTo>
                  <a:pt x="116" y="77"/>
                </a:lnTo>
                <a:lnTo>
                  <a:pt x="117" y="77"/>
                </a:lnTo>
                <a:lnTo>
                  <a:pt x="117" y="76"/>
                </a:lnTo>
                <a:lnTo>
                  <a:pt x="117" y="77"/>
                </a:lnTo>
                <a:lnTo>
                  <a:pt x="117" y="76"/>
                </a:lnTo>
                <a:lnTo>
                  <a:pt x="117" y="77"/>
                </a:lnTo>
                <a:lnTo>
                  <a:pt x="117" y="78"/>
                </a:lnTo>
                <a:lnTo>
                  <a:pt x="116" y="78"/>
                </a:lnTo>
                <a:lnTo>
                  <a:pt x="116" y="79"/>
                </a:lnTo>
                <a:lnTo>
                  <a:pt x="116" y="78"/>
                </a:lnTo>
                <a:lnTo>
                  <a:pt x="117" y="78"/>
                </a:lnTo>
                <a:lnTo>
                  <a:pt x="116" y="79"/>
                </a:lnTo>
                <a:lnTo>
                  <a:pt x="116" y="81"/>
                </a:lnTo>
                <a:lnTo>
                  <a:pt x="114" y="81"/>
                </a:lnTo>
                <a:lnTo>
                  <a:pt x="116" y="81"/>
                </a:lnTo>
                <a:lnTo>
                  <a:pt x="116" y="79"/>
                </a:lnTo>
                <a:lnTo>
                  <a:pt x="117" y="79"/>
                </a:lnTo>
                <a:lnTo>
                  <a:pt x="117" y="78"/>
                </a:lnTo>
                <a:lnTo>
                  <a:pt x="118" y="78"/>
                </a:lnTo>
                <a:lnTo>
                  <a:pt x="117" y="79"/>
                </a:lnTo>
                <a:lnTo>
                  <a:pt x="118" y="78"/>
                </a:lnTo>
                <a:lnTo>
                  <a:pt x="118" y="79"/>
                </a:lnTo>
                <a:lnTo>
                  <a:pt x="117" y="79"/>
                </a:lnTo>
                <a:lnTo>
                  <a:pt x="117" y="81"/>
                </a:lnTo>
                <a:lnTo>
                  <a:pt x="117" y="79"/>
                </a:lnTo>
                <a:lnTo>
                  <a:pt x="118" y="79"/>
                </a:lnTo>
                <a:lnTo>
                  <a:pt x="118" y="78"/>
                </a:lnTo>
                <a:lnTo>
                  <a:pt x="120" y="78"/>
                </a:lnTo>
                <a:lnTo>
                  <a:pt x="121" y="78"/>
                </a:lnTo>
                <a:lnTo>
                  <a:pt x="120" y="78"/>
                </a:lnTo>
                <a:lnTo>
                  <a:pt x="120" y="79"/>
                </a:lnTo>
                <a:lnTo>
                  <a:pt x="120" y="78"/>
                </a:lnTo>
                <a:lnTo>
                  <a:pt x="120" y="79"/>
                </a:lnTo>
                <a:lnTo>
                  <a:pt x="118" y="79"/>
                </a:lnTo>
                <a:lnTo>
                  <a:pt x="120" y="79"/>
                </a:lnTo>
                <a:lnTo>
                  <a:pt x="121" y="79"/>
                </a:lnTo>
                <a:lnTo>
                  <a:pt x="121" y="78"/>
                </a:lnTo>
                <a:lnTo>
                  <a:pt x="121" y="79"/>
                </a:lnTo>
                <a:lnTo>
                  <a:pt x="122" y="79"/>
                </a:lnTo>
                <a:lnTo>
                  <a:pt x="121" y="79"/>
                </a:lnTo>
                <a:lnTo>
                  <a:pt x="121" y="81"/>
                </a:lnTo>
                <a:lnTo>
                  <a:pt x="120" y="81"/>
                </a:lnTo>
                <a:lnTo>
                  <a:pt x="121" y="81"/>
                </a:lnTo>
                <a:lnTo>
                  <a:pt x="120" y="81"/>
                </a:lnTo>
                <a:lnTo>
                  <a:pt x="120" y="82"/>
                </a:lnTo>
                <a:lnTo>
                  <a:pt x="120" y="83"/>
                </a:lnTo>
                <a:lnTo>
                  <a:pt x="120" y="82"/>
                </a:lnTo>
                <a:lnTo>
                  <a:pt x="121" y="82"/>
                </a:lnTo>
                <a:lnTo>
                  <a:pt x="121" y="81"/>
                </a:lnTo>
                <a:lnTo>
                  <a:pt x="122" y="81"/>
                </a:lnTo>
                <a:lnTo>
                  <a:pt x="122" y="79"/>
                </a:lnTo>
                <a:lnTo>
                  <a:pt x="122" y="81"/>
                </a:lnTo>
                <a:lnTo>
                  <a:pt x="122" y="79"/>
                </a:lnTo>
                <a:lnTo>
                  <a:pt x="122" y="78"/>
                </a:lnTo>
                <a:lnTo>
                  <a:pt x="123" y="78"/>
                </a:lnTo>
                <a:lnTo>
                  <a:pt x="123" y="79"/>
                </a:lnTo>
                <a:lnTo>
                  <a:pt x="123" y="78"/>
                </a:lnTo>
                <a:lnTo>
                  <a:pt x="123" y="79"/>
                </a:lnTo>
                <a:lnTo>
                  <a:pt x="122" y="79"/>
                </a:lnTo>
                <a:lnTo>
                  <a:pt x="122" y="81"/>
                </a:lnTo>
                <a:lnTo>
                  <a:pt x="123" y="81"/>
                </a:lnTo>
                <a:lnTo>
                  <a:pt x="123" y="79"/>
                </a:lnTo>
                <a:lnTo>
                  <a:pt x="125" y="79"/>
                </a:lnTo>
                <a:lnTo>
                  <a:pt x="123" y="81"/>
                </a:lnTo>
                <a:lnTo>
                  <a:pt x="125" y="81"/>
                </a:lnTo>
                <a:lnTo>
                  <a:pt x="125" y="82"/>
                </a:lnTo>
                <a:lnTo>
                  <a:pt x="126" y="82"/>
                </a:lnTo>
                <a:lnTo>
                  <a:pt x="127" y="82"/>
                </a:lnTo>
                <a:lnTo>
                  <a:pt x="127" y="83"/>
                </a:lnTo>
                <a:lnTo>
                  <a:pt x="126" y="83"/>
                </a:lnTo>
                <a:lnTo>
                  <a:pt x="127" y="83"/>
                </a:lnTo>
                <a:lnTo>
                  <a:pt x="128" y="82"/>
                </a:lnTo>
                <a:lnTo>
                  <a:pt x="128" y="83"/>
                </a:lnTo>
                <a:lnTo>
                  <a:pt x="130" y="83"/>
                </a:lnTo>
                <a:lnTo>
                  <a:pt x="131" y="83"/>
                </a:lnTo>
                <a:lnTo>
                  <a:pt x="131" y="84"/>
                </a:lnTo>
                <a:lnTo>
                  <a:pt x="132" y="84"/>
                </a:lnTo>
                <a:lnTo>
                  <a:pt x="134" y="84"/>
                </a:lnTo>
                <a:lnTo>
                  <a:pt x="132" y="84"/>
                </a:lnTo>
                <a:lnTo>
                  <a:pt x="134" y="84"/>
                </a:lnTo>
                <a:lnTo>
                  <a:pt x="132" y="86"/>
                </a:lnTo>
                <a:lnTo>
                  <a:pt x="131" y="86"/>
                </a:lnTo>
                <a:lnTo>
                  <a:pt x="132" y="86"/>
                </a:lnTo>
                <a:lnTo>
                  <a:pt x="131" y="87"/>
                </a:lnTo>
                <a:lnTo>
                  <a:pt x="131" y="86"/>
                </a:lnTo>
                <a:lnTo>
                  <a:pt x="131" y="87"/>
                </a:lnTo>
                <a:lnTo>
                  <a:pt x="130" y="87"/>
                </a:lnTo>
                <a:lnTo>
                  <a:pt x="130" y="86"/>
                </a:lnTo>
                <a:lnTo>
                  <a:pt x="130" y="87"/>
                </a:lnTo>
                <a:lnTo>
                  <a:pt x="128" y="87"/>
                </a:lnTo>
                <a:lnTo>
                  <a:pt x="127" y="87"/>
                </a:lnTo>
                <a:lnTo>
                  <a:pt x="127" y="88"/>
                </a:lnTo>
                <a:lnTo>
                  <a:pt x="126" y="88"/>
                </a:lnTo>
                <a:lnTo>
                  <a:pt x="125" y="88"/>
                </a:lnTo>
                <a:lnTo>
                  <a:pt x="123" y="90"/>
                </a:lnTo>
                <a:lnTo>
                  <a:pt x="122" y="90"/>
                </a:lnTo>
                <a:lnTo>
                  <a:pt x="121" y="90"/>
                </a:lnTo>
                <a:lnTo>
                  <a:pt x="122" y="90"/>
                </a:lnTo>
                <a:lnTo>
                  <a:pt x="123" y="90"/>
                </a:lnTo>
                <a:lnTo>
                  <a:pt x="125" y="90"/>
                </a:lnTo>
                <a:lnTo>
                  <a:pt x="125" y="88"/>
                </a:lnTo>
                <a:lnTo>
                  <a:pt x="126" y="88"/>
                </a:lnTo>
                <a:lnTo>
                  <a:pt x="127" y="88"/>
                </a:lnTo>
                <a:lnTo>
                  <a:pt x="127" y="90"/>
                </a:lnTo>
                <a:lnTo>
                  <a:pt x="126" y="90"/>
                </a:lnTo>
                <a:lnTo>
                  <a:pt x="125" y="90"/>
                </a:lnTo>
                <a:lnTo>
                  <a:pt x="123" y="90"/>
                </a:lnTo>
                <a:lnTo>
                  <a:pt x="125" y="90"/>
                </a:lnTo>
                <a:lnTo>
                  <a:pt x="125" y="91"/>
                </a:lnTo>
                <a:lnTo>
                  <a:pt x="123" y="91"/>
                </a:lnTo>
                <a:lnTo>
                  <a:pt x="122" y="91"/>
                </a:lnTo>
                <a:lnTo>
                  <a:pt x="122" y="92"/>
                </a:lnTo>
                <a:lnTo>
                  <a:pt x="121" y="92"/>
                </a:lnTo>
                <a:lnTo>
                  <a:pt x="120" y="91"/>
                </a:lnTo>
                <a:lnTo>
                  <a:pt x="120" y="92"/>
                </a:lnTo>
                <a:lnTo>
                  <a:pt x="118" y="92"/>
                </a:lnTo>
                <a:lnTo>
                  <a:pt x="118" y="93"/>
                </a:lnTo>
                <a:lnTo>
                  <a:pt x="118" y="95"/>
                </a:lnTo>
                <a:lnTo>
                  <a:pt x="118" y="93"/>
                </a:lnTo>
                <a:lnTo>
                  <a:pt x="117" y="93"/>
                </a:lnTo>
                <a:lnTo>
                  <a:pt x="116" y="93"/>
                </a:lnTo>
                <a:lnTo>
                  <a:pt x="116" y="92"/>
                </a:lnTo>
                <a:lnTo>
                  <a:pt x="114" y="92"/>
                </a:lnTo>
                <a:lnTo>
                  <a:pt x="113" y="92"/>
                </a:lnTo>
                <a:lnTo>
                  <a:pt x="114" y="92"/>
                </a:lnTo>
                <a:lnTo>
                  <a:pt x="116" y="92"/>
                </a:lnTo>
                <a:lnTo>
                  <a:pt x="116" y="93"/>
                </a:lnTo>
                <a:lnTo>
                  <a:pt x="117" y="93"/>
                </a:lnTo>
                <a:lnTo>
                  <a:pt x="117" y="95"/>
                </a:lnTo>
                <a:lnTo>
                  <a:pt x="118" y="95"/>
                </a:lnTo>
                <a:lnTo>
                  <a:pt x="117" y="95"/>
                </a:lnTo>
                <a:lnTo>
                  <a:pt x="117" y="96"/>
                </a:lnTo>
                <a:lnTo>
                  <a:pt x="118" y="96"/>
                </a:lnTo>
                <a:lnTo>
                  <a:pt x="117" y="96"/>
                </a:lnTo>
                <a:lnTo>
                  <a:pt x="117" y="97"/>
                </a:lnTo>
                <a:lnTo>
                  <a:pt x="117" y="96"/>
                </a:lnTo>
                <a:lnTo>
                  <a:pt x="118" y="96"/>
                </a:lnTo>
                <a:lnTo>
                  <a:pt x="118" y="97"/>
                </a:lnTo>
                <a:lnTo>
                  <a:pt x="118" y="96"/>
                </a:lnTo>
                <a:lnTo>
                  <a:pt x="120" y="95"/>
                </a:lnTo>
                <a:lnTo>
                  <a:pt x="121" y="95"/>
                </a:lnTo>
                <a:lnTo>
                  <a:pt x="121" y="93"/>
                </a:lnTo>
                <a:lnTo>
                  <a:pt x="122" y="93"/>
                </a:lnTo>
                <a:lnTo>
                  <a:pt x="123" y="93"/>
                </a:lnTo>
                <a:lnTo>
                  <a:pt x="123" y="92"/>
                </a:lnTo>
                <a:lnTo>
                  <a:pt x="125" y="92"/>
                </a:lnTo>
                <a:lnTo>
                  <a:pt x="123" y="92"/>
                </a:lnTo>
                <a:lnTo>
                  <a:pt x="125" y="92"/>
                </a:lnTo>
                <a:lnTo>
                  <a:pt x="125" y="91"/>
                </a:lnTo>
                <a:lnTo>
                  <a:pt x="126" y="91"/>
                </a:lnTo>
                <a:lnTo>
                  <a:pt x="127" y="90"/>
                </a:lnTo>
                <a:lnTo>
                  <a:pt x="128" y="90"/>
                </a:lnTo>
                <a:lnTo>
                  <a:pt x="131" y="90"/>
                </a:lnTo>
                <a:lnTo>
                  <a:pt x="130" y="90"/>
                </a:lnTo>
                <a:lnTo>
                  <a:pt x="130" y="88"/>
                </a:lnTo>
                <a:lnTo>
                  <a:pt x="128" y="88"/>
                </a:lnTo>
                <a:lnTo>
                  <a:pt x="128" y="90"/>
                </a:lnTo>
                <a:lnTo>
                  <a:pt x="127" y="90"/>
                </a:lnTo>
                <a:lnTo>
                  <a:pt x="127" y="88"/>
                </a:lnTo>
                <a:lnTo>
                  <a:pt x="128" y="88"/>
                </a:lnTo>
                <a:lnTo>
                  <a:pt x="130" y="88"/>
                </a:lnTo>
                <a:lnTo>
                  <a:pt x="131" y="88"/>
                </a:lnTo>
                <a:lnTo>
                  <a:pt x="132" y="88"/>
                </a:lnTo>
                <a:lnTo>
                  <a:pt x="131" y="88"/>
                </a:lnTo>
                <a:lnTo>
                  <a:pt x="132" y="88"/>
                </a:lnTo>
                <a:lnTo>
                  <a:pt x="134" y="88"/>
                </a:lnTo>
                <a:lnTo>
                  <a:pt x="134" y="90"/>
                </a:lnTo>
                <a:lnTo>
                  <a:pt x="134" y="91"/>
                </a:lnTo>
                <a:lnTo>
                  <a:pt x="135" y="91"/>
                </a:lnTo>
                <a:lnTo>
                  <a:pt x="134" y="91"/>
                </a:lnTo>
                <a:lnTo>
                  <a:pt x="135" y="91"/>
                </a:lnTo>
                <a:lnTo>
                  <a:pt x="135" y="92"/>
                </a:lnTo>
                <a:lnTo>
                  <a:pt x="134" y="92"/>
                </a:lnTo>
                <a:lnTo>
                  <a:pt x="135" y="92"/>
                </a:lnTo>
                <a:lnTo>
                  <a:pt x="134" y="92"/>
                </a:lnTo>
                <a:lnTo>
                  <a:pt x="134" y="93"/>
                </a:lnTo>
                <a:lnTo>
                  <a:pt x="132" y="93"/>
                </a:lnTo>
                <a:lnTo>
                  <a:pt x="134" y="93"/>
                </a:lnTo>
                <a:lnTo>
                  <a:pt x="134" y="95"/>
                </a:lnTo>
                <a:lnTo>
                  <a:pt x="135" y="95"/>
                </a:lnTo>
                <a:lnTo>
                  <a:pt x="135" y="93"/>
                </a:lnTo>
                <a:lnTo>
                  <a:pt x="134" y="93"/>
                </a:lnTo>
                <a:lnTo>
                  <a:pt x="135" y="93"/>
                </a:lnTo>
                <a:lnTo>
                  <a:pt x="135" y="92"/>
                </a:lnTo>
                <a:lnTo>
                  <a:pt x="136" y="92"/>
                </a:lnTo>
                <a:lnTo>
                  <a:pt x="137" y="92"/>
                </a:lnTo>
                <a:lnTo>
                  <a:pt x="139" y="92"/>
                </a:lnTo>
                <a:lnTo>
                  <a:pt x="137" y="92"/>
                </a:lnTo>
                <a:lnTo>
                  <a:pt x="137" y="93"/>
                </a:lnTo>
                <a:lnTo>
                  <a:pt x="136" y="93"/>
                </a:lnTo>
                <a:lnTo>
                  <a:pt x="137" y="93"/>
                </a:lnTo>
                <a:lnTo>
                  <a:pt x="139" y="93"/>
                </a:lnTo>
                <a:lnTo>
                  <a:pt x="140" y="93"/>
                </a:lnTo>
                <a:lnTo>
                  <a:pt x="140" y="95"/>
                </a:lnTo>
                <a:lnTo>
                  <a:pt x="139" y="95"/>
                </a:lnTo>
                <a:lnTo>
                  <a:pt x="140" y="95"/>
                </a:lnTo>
                <a:lnTo>
                  <a:pt x="141" y="96"/>
                </a:lnTo>
                <a:lnTo>
                  <a:pt x="140" y="96"/>
                </a:lnTo>
                <a:lnTo>
                  <a:pt x="141" y="96"/>
                </a:lnTo>
                <a:lnTo>
                  <a:pt x="141" y="97"/>
                </a:lnTo>
                <a:lnTo>
                  <a:pt x="141" y="98"/>
                </a:lnTo>
                <a:lnTo>
                  <a:pt x="140" y="98"/>
                </a:lnTo>
                <a:lnTo>
                  <a:pt x="140" y="100"/>
                </a:lnTo>
                <a:lnTo>
                  <a:pt x="140" y="98"/>
                </a:lnTo>
                <a:lnTo>
                  <a:pt x="141" y="100"/>
                </a:lnTo>
                <a:lnTo>
                  <a:pt x="141" y="101"/>
                </a:lnTo>
                <a:lnTo>
                  <a:pt x="140" y="101"/>
                </a:lnTo>
                <a:lnTo>
                  <a:pt x="141" y="101"/>
                </a:lnTo>
                <a:lnTo>
                  <a:pt x="140" y="101"/>
                </a:lnTo>
                <a:lnTo>
                  <a:pt x="140" y="102"/>
                </a:lnTo>
                <a:lnTo>
                  <a:pt x="141" y="102"/>
                </a:lnTo>
                <a:lnTo>
                  <a:pt x="142" y="102"/>
                </a:lnTo>
                <a:lnTo>
                  <a:pt x="141" y="102"/>
                </a:lnTo>
                <a:lnTo>
                  <a:pt x="140" y="102"/>
                </a:lnTo>
                <a:lnTo>
                  <a:pt x="140" y="104"/>
                </a:lnTo>
                <a:lnTo>
                  <a:pt x="139" y="104"/>
                </a:lnTo>
                <a:lnTo>
                  <a:pt x="139" y="102"/>
                </a:lnTo>
                <a:lnTo>
                  <a:pt x="137" y="102"/>
                </a:lnTo>
                <a:lnTo>
                  <a:pt x="137" y="104"/>
                </a:lnTo>
                <a:lnTo>
                  <a:pt x="139" y="104"/>
                </a:lnTo>
                <a:lnTo>
                  <a:pt x="140" y="104"/>
                </a:lnTo>
                <a:lnTo>
                  <a:pt x="141" y="104"/>
                </a:lnTo>
                <a:lnTo>
                  <a:pt x="142" y="104"/>
                </a:lnTo>
                <a:lnTo>
                  <a:pt x="142" y="105"/>
                </a:lnTo>
                <a:lnTo>
                  <a:pt x="141" y="105"/>
                </a:lnTo>
                <a:lnTo>
                  <a:pt x="140" y="105"/>
                </a:lnTo>
                <a:lnTo>
                  <a:pt x="140" y="104"/>
                </a:lnTo>
                <a:lnTo>
                  <a:pt x="140" y="105"/>
                </a:lnTo>
                <a:lnTo>
                  <a:pt x="141" y="105"/>
                </a:lnTo>
                <a:lnTo>
                  <a:pt x="141" y="106"/>
                </a:lnTo>
                <a:lnTo>
                  <a:pt x="142" y="105"/>
                </a:lnTo>
                <a:lnTo>
                  <a:pt x="142" y="106"/>
                </a:lnTo>
                <a:lnTo>
                  <a:pt x="141" y="106"/>
                </a:lnTo>
                <a:lnTo>
                  <a:pt x="142" y="106"/>
                </a:lnTo>
                <a:lnTo>
                  <a:pt x="141" y="106"/>
                </a:lnTo>
                <a:lnTo>
                  <a:pt x="142" y="106"/>
                </a:lnTo>
                <a:lnTo>
                  <a:pt x="142" y="107"/>
                </a:lnTo>
                <a:lnTo>
                  <a:pt x="141" y="107"/>
                </a:lnTo>
                <a:lnTo>
                  <a:pt x="141" y="109"/>
                </a:lnTo>
                <a:lnTo>
                  <a:pt x="140" y="109"/>
                </a:lnTo>
                <a:lnTo>
                  <a:pt x="140" y="110"/>
                </a:lnTo>
                <a:lnTo>
                  <a:pt x="139" y="110"/>
                </a:lnTo>
                <a:lnTo>
                  <a:pt x="137" y="110"/>
                </a:lnTo>
                <a:lnTo>
                  <a:pt x="137" y="111"/>
                </a:lnTo>
                <a:lnTo>
                  <a:pt x="136" y="111"/>
                </a:lnTo>
                <a:lnTo>
                  <a:pt x="136" y="112"/>
                </a:lnTo>
                <a:lnTo>
                  <a:pt x="135" y="112"/>
                </a:lnTo>
                <a:lnTo>
                  <a:pt x="135" y="114"/>
                </a:lnTo>
                <a:lnTo>
                  <a:pt x="135" y="112"/>
                </a:lnTo>
                <a:lnTo>
                  <a:pt x="135" y="114"/>
                </a:lnTo>
                <a:lnTo>
                  <a:pt x="135" y="112"/>
                </a:lnTo>
                <a:lnTo>
                  <a:pt x="135" y="114"/>
                </a:lnTo>
                <a:lnTo>
                  <a:pt x="135" y="112"/>
                </a:lnTo>
                <a:lnTo>
                  <a:pt x="134" y="112"/>
                </a:lnTo>
                <a:lnTo>
                  <a:pt x="134" y="114"/>
                </a:lnTo>
                <a:lnTo>
                  <a:pt x="134" y="112"/>
                </a:lnTo>
                <a:lnTo>
                  <a:pt x="132" y="112"/>
                </a:lnTo>
                <a:lnTo>
                  <a:pt x="131" y="112"/>
                </a:lnTo>
                <a:lnTo>
                  <a:pt x="131" y="114"/>
                </a:lnTo>
                <a:lnTo>
                  <a:pt x="131" y="112"/>
                </a:lnTo>
                <a:lnTo>
                  <a:pt x="131" y="114"/>
                </a:lnTo>
                <a:lnTo>
                  <a:pt x="130" y="114"/>
                </a:lnTo>
                <a:lnTo>
                  <a:pt x="128" y="114"/>
                </a:lnTo>
                <a:lnTo>
                  <a:pt x="128" y="115"/>
                </a:lnTo>
                <a:lnTo>
                  <a:pt x="128" y="114"/>
                </a:lnTo>
                <a:lnTo>
                  <a:pt x="128" y="115"/>
                </a:lnTo>
                <a:lnTo>
                  <a:pt x="127" y="115"/>
                </a:lnTo>
                <a:lnTo>
                  <a:pt x="127" y="114"/>
                </a:lnTo>
                <a:lnTo>
                  <a:pt x="126" y="115"/>
                </a:lnTo>
                <a:lnTo>
                  <a:pt x="126" y="114"/>
                </a:lnTo>
                <a:lnTo>
                  <a:pt x="126" y="115"/>
                </a:lnTo>
                <a:lnTo>
                  <a:pt x="126" y="116"/>
                </a:lnTo>
                <a:lnTo>
                  <a:pt x="125" y="116"/>
                </a:lnTo>
                <a:lnTo>
                  <a:pt x="125" y="118"/>
                </a:lnTo>
                <a:lnTo>
                  <a:pt x="125" y="119"/>
                </a:lnTo>
                <a:lnTo>
                  <a:pt x="123" y="119"/>
                </a:lnTo>
                <a:lnTo>
                  <a:pt x="125" y="119"/>
                </a:lnTo>
                <a:lnTo>
                  <a:pt x="123" y="119"/>
                </a:lnTo>
                <a:lnTo>
                  <a:pt x="123" y="118"/>
                </a:lnTo>
                <a:lnTo>
                  <a:pt x="123" y="119"/>
                </a:lnTo>
                <a:lnTo>
                  <a:pt x="122" y="119"/>
                </a:lnTo>
                <a:lnTo>
                  <a:pt x="122" y="120"/>
                </a:lnTo>
                <a:lnTo>
                  <a:pt x="122" y="121"/>
                </a:lnTo>
                <a:lnTo>
                  <a:pt x="121" y="121"/>
                </a:lnTo>
                <a:lnTo>
                  <a:pt x="121" y="120"/>
                </a:lnTo>
                <a:lnTo>
                  <a:pt x="121" y="121"/>
                </a:lnTo>
                <a:lnTo>
                  <a:pt x="120" y="121"/>
                </a:lnTo>
                <a:lnTo>
                  <a:pt x="120" y="123"/>
                </a:lnTo>
                <a:lnTo>
                  <a:pt x="118" y="12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6" name="Freeform 508"/>
          <p:cNvSpPr>
            <a:spLocks/>
          </p:cNvSpPr>
          <p:nvPr/>
        </p:nvSpPr>
        <p:spPr bwMode="auto">
          <a:xfrm>
            <a:off x="3763963" y="3587966"/>
            <a:ext cx="127000" cy="68263"/>
          </a:xfrm>
          <a:custGeom>
            <a:avLst/>
            <a:gdLst>
              <a:gd name="T0" fmla="*/ 80 w 80"/>
              <a:gd name="T1" fmla="*/ 0 h 43"/>
              <a:gd name="T2" fmla="*/ 79 w 80"/>
              <a:gd name="T3" fmla="*/ 0 h 43"/>
              <a:gd name="T4" fmla="*/ 78 w 80"/>
              <a:gd name="T5" fmla="*/ 0 h 43"/>
              <a:gd name="T6" fmla="*/ 78 w 80"/>
              <a:gd name="T7" fmla="*/ 1 h 43"/>
              <a:gd name="T8" fmla="*/ 75 w 80"/>
              <a:gd name="T9" fmla="*/ 1 h 43"/>
              <a:gd name="T10" fmla="*/ 71 w 80"/>
              <a:gd name="T11" fmla="*/ 1 h 43"/>
              <a:gd name="T12" fmla="*/ 70 w 80"/>
              <a:gd name="T13" fmla="*/ 1 h 43"/>
              <a:gd name="T14" fmla="*/ 69 w 80"/>
              <a:gd name="T15" fmla="*/ 1 h 43"/>
              <a:gd name="T16" fmla="*/ 66 w 80"/>
              <a:gd name="T17" fmla="*/ 0 h 43"/>
              <a:gd name="T18" fmla="*/ 62 w 80"/>
              <a:gd name="T19" fmla="*/ 1 h 43"/>
              <a:gd name="T20" fmla="*/ 62 w 80"/>
              <a:gd name="T21" fmla="*/ 0 h 43"/>
              <a:gd name="T22" fmla="*/ 59 w 80"/>
              <a:gd name="T23" fmla="*/ 0 h 43"/>
              <a:gd name="T24" fmla="*/ 55 w 80"/>
              <a:gd name="T25" fmla="*/ 0 h 43"/>
              <a:gd name="T26" fmla="*/ 51 w 80"/>
              <a:gd name="T27" fmla="*/ 0 h 43"/>
              <a:gd name="T28" fmla="*/ 48 w 80"/>
              <a:gd name="T29" fmla="*/ 1 h 43"/>
              <a:gd name="T30" fmla="*/ 47 w 80"/>
              <a:gd name="T31" fmla="*/ 1 h 43"/>
              <a:gd name="T32" fmla="*/ 45 w 80"/>
              <a:gd name="T33" fmla="*/ 1 h 43"/>
              <a:gd name="T34" fmla="*/ 45 w 80"/>
              <a:gd name="T35" fmla="*/ 2 h 43"/>
              <a:gd name="T36" fmla="*/ 42 w 80"/>
              <a:gd name="T37" fmla="*/ 3 h 43"/>
              <a:gd name="T38" fmla="*/ 41 w 80"/>
              <a:gd name="T39" fmla="*/ 6 h 43"/>
              <a:gd name="T40" fmla="*/ 40 w 80"/>
              <a:gd name="T41" fmla="*/ 9 h 43"/>
              <a:gd name="T42" fmla="*/ 36 w 80"/>
              <a:gd name="T43" fmla="*/ 9 h 43"/>
              <a:gd name="T44" fmla="*/ 36 w 80"/>
              <a:gd name="T45" fmla="*/ 10 h 43"/>
              <a:gd name="T46" fmla="*/ 34 w 80"/>
              <a:gd name="T47" fmla="*/ 10 h 43"/>
              <a:gd name="T48" fmla="*/ 31 w 80"/>
              <a:gd name="T49" fmla="*/ 14 h 43"/>
              <a:gd name="T50" fmla="*/ 29 w 80"/>
              <a:gd name="T51" fmla="*/ 16 h 43"/>
              <a:gd name="T52" fmla="*/ 27 w 80"/>
              <a:gd name="T53" fmla="*/ 17 h 43"/>
              <a:gd name="T54" fmla="*/ 24 w 80"/>
              <a:gd name="T55" fmla="*/ 16 h 43"/>
              <a:gd name="T56" fmla="*/ 20 w 80"/>
              <a:gd name="T57" fmla="*/ 15 h 43"/>
              <a:gd name="T58" fmla="*/ 23 w 80"/>
              <a:gd name="T59" fmla="*/ 16 h 43"/>
              <a:gd name="T60" fmla="*/ 25 w 80"/>
              <a:gd name="T61" fmla="*/ 17 h 43"/>
              <a:gd name="T62" fmla="*/ 28 w 80"/>
              <a:gd name="T63" fmla="*/ 19 h 43"/>
              <a:gd name="T64" fmla="*/ 27 w 80"/>
              <a:gd name="T65" fmla="*/ 21 h 43"/>
              <a:gd name="T66" fmla="*/ 24 w 80"/>
              <a:gd name="T67" fmla="*/ 23 h 43"/>
              <a:gd name="T68" fmla="*/ 23 w 80"/>
              <a:gd name="T69" fmla="*/ 25 h 43"/>
              <a:gd name="T70" fmla="*/ 20 w 80"/>
              <a:gd name="T71" fmla="*/ 28 h 43"/>
              <a:gd name="T72" fmla="*/ 18 w 80"/>
              <a:gd name="T73" fmla="*/ 29 h 43"/>
              <a:gd name="T74" fmla="*/ 17 w 80"/>
              <a:gd name="T75" fmla="*/ 29 h 43"/>
              <a:gd name="T76" fmla="*/ 14 w 80"/>
              <a:gd name="T77" fmla="*/ 32 h 43"/>
              <a:gd name="T78" fmla="*/ 10 w 80"/>
              <a:gd name="T79" fmla="*/ 33 h 43"/>
              <a:gd name="T80" fmla="*/ 9 w 80"/>
              <a:gd name="T81" fmla="*/ 35 h 43"/>
              <a:gd name="T82" fmla="*/ 6 w 80"/>
              <a:gd name="T83" fmla="*/ 38 h 43"/>
              <a:gd name="T84" fmla="*/ 4 w 80"/>
              <a:gd name="T85" fmla="*/ 39 h 43"/>
              <a:gd name="T86" fmla="*/ 3 w 80"/>
              <a:gd name="T87" fmla="*/ 39 h 43"/>
              <a:gd name="T88" fmla="*/ 5 w 80"/>
              <a:gd name="T89" fmla="*/ 40 h 43"/>
              <a:gd name="T90" fmla="*/ 3 w 80"/>
              <a:gd name="T9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 h="43">
                <a:moveTo>
                  <a:pt x="80" y="0"/>
                </a:moveTo>
                <a:lnTo>
                  <a:pt x="80" y="1"/>
                </a:lnTo>
                <a:lnTo>
                  <a:pt x="80" y="0"/>
                </a:lnTo>
                <a:lnTo>
                  <a:pt x="79" y="0"/>
                </a:lnTo>
                <a:lnTo>
                  <a:pt x="79" y="1"/>
                </a:lnTo>
                <a:lnTo>
                  <a:pt x="79" y="0"/>
                </a:lnTo>
                <a:lnTo>
                  <a:pt x="79" y="1"/>
                </a:lnTo>
                <a:lnTo>
                  <a:pt x="79" y="0"/>
                </a:lnTo>
                <a:lnTo>
                  <a:pt x="78" y="0"/>
                </a:lnTo>
                <a:lnTo>
                  <a:pt x="78" y="1"/>
                </a:lnTo>
                <a:lnTo>
                  <a:pt x="78" y="0"/>
                </a:lnTo>
                <a:lnTo>
                  <a:pt x="78" y="1"/>
                </a:lnTo>
                <a:lnTo>
                  <a:pt x="76" y="1"/>
                </a:lnTo>
                <a:lnTo>
                  <a:pt x="76" y="0"/>
                </a:lnTo>
                <a:lnTo>
                  <a:pt x="75" y="1"/>
                </a:lnTo>
                <a:lnTo>
                  <a:pt x="74" y="1"/>
                </a:lnTo>
                <a:lnTo>
                  <a:pt x="73" y="1"/>
                </a:lnTo>
                <a:lnTo>
                  <a:pt x="71" y="1"/>
                </a:lnTo>
                <a:lnTo>
                  <a:pt x="73" y="1"/>
                </a:lnTo>
                <a:lnTo>
                  <a:pt x="71" y="1"/>
                </a:lnTo>
                <a:lnTo>
                  <a:pt x="70" y="1"/>
                </a:lnTo>
                <a:lnTo>
                  <a:pt x="70" y="0"/>
                </a:lnTo>
                <a:lnTo>
                  <a:pt x="70" y="1"/>
                </a:lnTo>
                <a:lnTo>
                  <a:pt x="69" y="1"/>
                </a:lnTo>
                <a:lnTo>
                  <a:pt x="69" y="0"/>
                </a:lnTo>
                <a:lnTo>
                  <a:pt x="68" y="0"/>
                </a:lnTo>
                <a:lnTo>
                  <a:pt x="66" y="0"/>
                </a:lnTo>
                <a:lnTo>
                  <a:pt x="65" y="0"/>
                </a:lnTo>
                <a:lnTo>
                  <a:pt x="64" y="0"/>
                </a:lnTo>
                <a:lnTo>
                  <a:pt x="62" y="1"/>
                </a:lnTo>
                <a:lnTo>
                  <a:pt x="62" y="0"/>
                </a:lnTo>
                <a:lnTo>
                  <a:pt x="62" y="1"/>
                </a:lnTo>
                <a:lnTo>
                  <a:pt x="62" y="0"/>
                </a:lnTo>
                <a:lnTo>
                  <a:pt x="61" y="0"/>
                </a:lnTo>
                <a:lnTo>
                  <a:pt x="60" y="0"/>
                </a:lnTo>
                <a:lnTo>
                  <a:pt x="59" y="0"/>
                </a:lnTo>
                <a:lnTo>
                  <a:pt x="57" y="0"/>
                </a:lnTo>
                <a:lnTo>
                  <a:pt x="56" y="0"/>
                </a:lnTo>
                <a:lnTo>
                  <a:pt x="55" y="0"/>
                </a:lnTo>
                <a:lnTo>
                  <a:pt x="54" y="0"/>
                </a:lnTo>
                <a:lnTo>
                  <a:pt x="52" y="0"/>
                </a:lnTo>
                <a:lnTo>
                  <a:pt x="51" y="0"/>
                </a:lnTo>
                <a:lnTo>
                  <a:pt x="50" y="0"/>
                </a:lnTo>
                <a:lnTo>
                  <a:pt x="48" y="0"/>
                </a:lnTo>
                <a:lnTo>
                  <a:pt x="48" y="1"/>
                </a:lnTo>
                <a:lnTo>
                  <a:pt x="47" y="1"/>
                </a:lnTo>
                <a:lnTo>
                  <a:pt x="47" y="0"/>
                </a:lnTo>
                <a:lnTo>
                  <a:pt x="47" y="1"/>
                </a:lnTo>
                <a:lnTo>
                  <a:pt x="46" y="1"/>
                </a:lnTo>
                <a:lnTo>
                  <a:pt x="46" y="0"/>
                </a:lnTo>
                <a:lnTo>
                  <a:pt x="45" y="1"/>
                </a:lnTo>
                <a:lnTo>
                  <a:pt x="46" y="1"/>
                </a:lnTo>
                <a:lnTo>
                  <a:pt x="45" y="1"/>
                </a:lnTo>
                <a:lnTo>
                  <a:pt x="45" y="2"/>
                </a:lnTo>
                <a:lnTo>
                  <a:pt x="43" y="2"/>
                </a:lnTo>
                <a:lnTo>
                  <a:pt x="43" y="3"/>
                </a:lnTo>
                <a:lnTo>
                  <a:pt x="42" y="3"/>
                </a:lnTo>
                <a:lnTo>
                  <a:pt x="42" y="5"/>
                </a:lnTo>
                <a:lnTo>
                  <a:pt x="42" y="6"/>
                </a:lnTo>
                <a:lnTo>
                  <a:pt x="41" y="6"/>
                </a:lnTo>
                <a:lnTo>
                  <a:pt x="41" y="7"/>
                </a:lnTo>
                <a:lnTo>
                  <a:pt x="41" y="9"/>
                </a:lnTo>
                <a:lnTo>
                  <a:pt x="40" y="9"/>
                </a:lnTo>
                <a:lnTo>
                  <a:pt x="38" y="9"/>
                </a:lnTo>
                <a:lnTo>
                  <a:pt x="37" y="9"/>
                </a:lnTo>
                <a:lnTo>
                  <a:pt x="36" y="9"/>
                </a:lnTo>
                <a:lnTo>
                  <a:pt x="36" y="10"/>
                </a:lnTo>
                <a:lnTo>
                  <a:pt x="34" y="10"/>
                </a:lnTo>
                <a:lnTo>
                  <a:pt x="36" y="10"/>
                </a:lnTo>
                <a:lnTo>
                  <a:pt x="34" y="10"/>
                </a:lnTo>
                <a:lnTo>
                  <a:pt x="34" y="9"/>
                </a:lnTo>
                <a:lnTo>
                  <a:pt x="34" y="10"/>
                </a:lnTo>
                <a:lnTo>
                  <a:pt x="33" y="11"/>
                </a:lnTo>
                <a:lnTo>
                  <a:pt x="32" y="12"/>
                </a:lnTo>
                <a:lnTo>
                  <a:pt x="31" y="14"/>
                </a:lnTo>
                <a:lnTo>
                  <a:pt x="31" y="15"/>
                </a:lnTo>
                <a:lnTo>
                  <a:pt x="29" y="15"/>
                </a:lnTo>
                <a:lnTo>
                  <a:pt x="29" y="16"/>
                </a:lnTo>
                <a:lnTo>
                  <a:pt x="29" y="17"/>
                </a:lnTo>
                <a:lnTo>
                  <a:pt x="28" y="17"/>
                </a:lnTo>
                <a:lnTo>
                  <a:pt x="27" y="17"/>
                </a:lnTo>
                <a:lnTo>
                  <a:pt x="27" y="16"/>
                </a:lnTo>
                <a:lnTo>
                  <a:pt x="25" y="16"/>
                </a:lnTo>
                <a:lnTo>
                  <a:pt x="24" y="16"/>
                </a:lnTo>
                <a:lnTo>
                  <a:pt x="23" y="16"/>
                </a:lnTo>
                <a:lnTo>
                  <a:pt x="22" y="15"/>
                </a:lnTo>
                <a:lnTo>
                  <a:pt x="20" y="15"/>
                </a:lnTo>
                <a:lnTo>
                  <a:pt x="22" y="15"/>
                </a:lnTo>
                <a:lnTo>
                  <a:pt x="22" y="16"/>
                </a:lnTo>
                <a:lnTo>
                  <a:pt x="23" y="16"/>
                </a:lnTo>
                <a:lnTo>
                  <a:pt x="24" y="16"/>
                </a:lnTo>
                <a:lnTo>
                  <a:pt x="25" y="16"/>
                </a:lnTo>
                <a:lnTo>
                  <a:pt x="25" y="17"/>
                </a:lnTo>
                <a:lnTo>
                  <a:pt x="27" y="17"/>
                </a:lnTo>
                <a:lnTo>
                  <a:pt x="28" y="17"/>
                </a:lnTo>
                <a:lnTo>
                  <a:pt x="28" y="19"/>
                </a:lnTo>
                <a:lnTo>
                  <a:pt x="27" y="19"/>
                </a:lnTo>
                <a:lnTo>
                  <a:pt x="27" y="20"/>
                </a:lnTo>
                <a:lnTo>
                  <a:pt x="27" y="21"/>
                </a:lnTo>
                <a:lnTo>
                  <a:pt x="25" y="21"/>
                </a:lnTo>
                <a:lnTo>
                  <a:pt x="25" y="23"/>
                </a:lnTo>
                <a:lnTo>
                  <a:pt x="24" y="23"/>
                </a:lnTo>
                <a:lnTo>
                  <a:pt x="24" y="24"/>
                </a:lnTo>
                <a:lnTo>
                  <a:pt x="23" y="24"/>
                </a:lnTo>
                <a:lnTo>
                  <a:pt x="23" y="25"/>
                </a:lnTo>
                <a:lnTo>
                  <a:pt x="23" y="26"/>
                </a:lnTo>
                <a:lnTo>
                  <a:pt x="22" y="26"/>
                </a:lnTo>
                <a:lnTo>
                  <a:pt x="20" y="28"/>
                </a:lnTo>
                <a:lnTo>
                  <a:pt x="19" y="28"/>
                </a:lnTo>
                <a:lnTo>
                  <a:pt x="19" y="29"/>
                </a:lnTo>
                <a:lnTo>
                  <a:pt x="18" y="29"/>
                </a:lnTo>
                <a:lnTo>
                  <a:pt x="17" y="29"/>
                </a:lnTo>
                <a:lnTo>
                  <a:pt x="17" y="30"/>
                </a:lnTo>
                <a:lnTo>
                  <a:pt x="17" y="29"/>
                </a:lnTo>
                <a:lnTo>
                  <a:pt x="15" y="30"/>
                </a:lnTo>
                <a:lnTo>
                  <a:pt x="14" y="30"/>
                </a:lnTo>
                <a:lnTo>
                  <a:pt x="14" y="32"/>
                </a:lnTo>
                <a:lnTo>
                  <a:pt x="13" y="32"/>
                </a:lnTo>
                <a:lnTo>
                  <a:pt x="11" y="33"/>
                </a:lnTo>
                <a:lnTo>
                  <a:pt x="10" y="33"/>
                </a:lnTo>
                <a:lnTo>
                  <a:pt x="10" y="34"/>
                </a:lnTo>
                <a:lnTo>
                  <a:pt x="9" y="34"/>
                </a:lnTo>
                <a:lnTo>
                  <a:pt x="9" y="35"/>
                </a:lnTo>
                <a:lnTo>
                  <a:pt x="8" y="37"/>
                </a:lnTo>
                <a:lnTo>
                  <a:pt x="6" y="37"/>
                </a:lnTo>
                <a:lnTo>
                  <a:pt x="6" y="38"/>
                </a:lnTo>
                <a:lnTo>
                  <a:pt x="5" y="38"/>
                </a:lnTo>
                <a:lnTo>
                  <a:pt x="5" y="39"/>
                </a:lnTo>
                <a:lnTo>
                  <a:pt x="4" y="39"/>
                </a:lnTo>
                <a:lnTo>
                  <a:pt x="3" y="39"/>
                </a:lnTo>
                <a:lnTo>
                  <a:pt x="3" y="38"/>
                </a:lnTo>
                <a:lnTo>
                  <a:pt x="3" y="39"/>
                </a:lnTo>
                <a:lnTo>
                  <a:pt x="4" y="39"/>
                </a:lnTo>
                <a:lnTo>
                  <a:pt x="5" y="39"/>
                </a:lnTo>
                <a:lnTo>
                  <a:pt x="5" y="40"/>
                </a:lnTo>
                <a:lnTo>
                  <a:pt x="4" y="40"/>
                </a:lnTo>
                <a:lnTo>
                  <a:pt x="3" y="40"/>
                </a:lnTo>
                <a:lnTo>
                  <a:pt x="3" y="42"/>
                </a:lnTo>
                <a:lnTo>
                  <a:pt x="1" y="42"/>
                </a:lnTo>
                <a:lnTo>
                  <a:pt x="0" y="4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7" name="Freeform 509"/>
          <p:cNvSpPr>
            <a:spLocks/>
          </p:cNvSpPr>
          <p:nvPr/>
        </p:nvSpPr>
        <p:spPr bwMode="auto">
          <a:xfrm>
            <a:off x="3454401" y="3162516"/>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8" name="Rectangle 510"/>
          <p:cNvSpPr>
            <a:spLocks noChangeArrowheads="1"/>
          </p:cNvSpPr>
          <p:nvPr/>
        </p:nvSpPr>
        <p:spPr bwMode="auto">
          <a:xfrm>
            <a:off x="3455988" y="3160929"/>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9" name="Rectangle 511"/>
          <p:cNvSpPr>
            <a:spLocks noChangeArrowheads="1"/>
          </p:cNvSpPr>
          <p:nvPr/>
        </p:nvSpPr>
        <p:spPr bwMode="auto">
          <a:xfrm>
            <a:off x="3581401" y="3154579"/>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0" name="Freeform 512"/>
          <p:cNvSpPr>
            <a:spLocks/>
          </p:cNvSpPr>
          <p:nvPr/>
        </p:nvSpPr>
        <p:spPr bwMode="auto">
          <a:xfrm>
            <a:off x="3571876" y="3154579"/>
            <a:ext cx="4763" cy="4763"/>
          </a:xfrm>
          <a:custGeom>
            <a:avLst/>
            <a:gdLst>
              <a:gd name="T0" fmla="*/ 3 w 3"/>
              <a:gd name="T1" fmla="*/ 3 h 3"/>
              <a:gd name="T2" fmla="*/ 1 w 3"/>
              <a:gd name="T3" fmla="*/ 3 h 3"/>
              <a:gd name="T4" fmla="*/ 0 w 3"/>
              <a:gd name="T5" fmla="*/ 3 h 3"/>
              <a:gd name="T6" fmla="*/ 1 w 3"/>
              <a:gd name="T7" fmla="*/ 1 h 3"/>
              <a:gd name="T8" fmla="*/ 1 w 3"/>
              <a:gd name="T9" fmla="*/ 0 h 3"/>
              <a:gd name="T10" fmla="*/ 3 w 3"/>
              <a:gd name="T11" fmla="*/ 0 h 3"/>
              <a:gd name="T12" fmla="*/ 1 w 3"/>
              <a:gd name="T13" fmla="*/ 1 h 3"/>
              <a:gd name="T14" fmla="*/ 3 w 3"/>
              <a:gd name="T15" fmla="*/ 1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1" y="3"/>
                </a:lnTo>
                <a:lnTo>
                  <a:pt x="0" y="3"/>
                </a:lnTo>
                <a:lnTo>
                  <a:pt x="1" y="1"/>
                </a:lnTo>
                <a:lnTo>
                  <a:pt x="1" y="0"/>
                </a:lnTo>
                <a:lnTo>
                  <a:pt x="3" y="0"/>
                </a:lnTo>
                <a:lnTo>
                  <a:pt x="1" y="1"/>
                </a:lnTo>
                <a:lnTo>
                  <a:pt x="3" y="1"/>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1" name="Freeform 513"/>
          <p:cNvSpPr>
            <a:spLocks/>
          </p:cNvSpPr>
          <p:nvPr/>
        </p:nvSpPr>
        <p:spPr bwMode="auto">
          <a:xfrm>
            <a:off x="3571876" y="3145054"/>
            <a:ext cx="4763" cy="7938"/>
          </a:xfrm>
          <a:custGeom>
            <a:avLst/>
            <a:gdLst>
              <a:gd name="T0" fmla="*/ 1 w 3"/>
              <a:gd name="T1" fmla="*/ 2 h 5"/>
              <a:gd name="T2" fmla="*/ 3 w 3"/>
              <a:gd name="T3" fmla="*/ 2 h 5"/>
              <a:gd name="T4" fmla="*/ 3 w 3"/>
              <a:gd name="T5" fmla="*/ 1 h 5"/>
              <a:gd name="T6" fmla="*/ 3 w 3"/>
              <a:gd name="T7" fmla="*/ 2 h 5"/>
              <a:gd name="T8" fmla="*/ 3 w 3"/>
              <a:gd name="T9" fmla="*/ 4 h 5"/>
              <a:gd name="T10" fmla="*/ 3 w 3"/>
              <a:gd name="T11" fmla="*/ 5 h 5"/>
              <a:gd name="T12" fmla="*/ 1 w 3"/>
              <a:gd name="T13" fmla="*/ 5 h 5"/>
              <a:gd name="T14" fmla="*/ 0 w 3"/>
              <a:gd name="T15" fmla="*/ 5 h 5"/>
              <a:gd name="T16" fmla="*/ 0 w 3"/>
              <a:gd name="T17" fmla="*/ 4 h 5"/>
              <a:gd name="T18" fmla="*/ 0 w 3"/>
              <a:gd name="T19" fmla="*/ 2 h 5"/>
              <a:gd name="T20" fmla="*/ 0 w 3"/>
              <a:gd name="T21" fmla="*/ 1 h 5"/>
              <a:gd name="T22" fmla="*/ 1 w 3"/>
              <a:gd name="T23" fmla="*/ 1 h 5"/>
              <a:gd name="T24" fmla="*/ 1 w 3"/>
              <a:gd name="T25" fmla="*/ 0 h 5"/>
              <a:gd name="T26" fmla="*/ 1 w 3"/>
              <a:gd name="T27" fmla="*/ 1 h 5"/>
              <a:gd name="T28" fmla="*/ 1 w 3"/>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1" y="2"/>
                </a:moveTo>
                <a:lnTo>
                  <a:pt x="3" y="2"/>
                </a:lnTo>
                <a:lnTo>
                  <a:pt x="3" y="1"/>
                </a:lnTo>
                <a:lnTo>
                  <a:pt x="3" y="2"/>
                </a:lnTo>
                <a:lnTo>
                  <a:pt x="3" y="4"/>
                </a:lnTo>
                <a:lnTo>
                  <a:pt x="3" y="5"/>
                </a:lnTo>
                <a:lnTo>
                  <a:pt x="1" y="5"/>
                </a:lnTo>
                <a:lnTo>
                  <a:pt x="0" y="5"/>
                </a:lnTo>
                <a:lnTo>
                  <a:pt x="0" y="4"/>
                </a:lnTo>
                <a:lnTo>
                  <a:pt x="0" y="2"/>
                </a:lnTo>
                <a:lnTo>
                  <a:pt x="0" y="1"/>
                </a:lnTo>
                <a:lnTo>
                  <a:pt x="1" y="1"/>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2" name="Freeform 514"/>
          <p:cNvSpPr>
            <a:spLocks/>
          </p:cNvSpPr>
          <p:nvPr/>
        </p:nvSpPr>
        <p:spPr bwMode="auto">
          <a:xfrm>
            <a:off x="3381376" y="3140291"/>
            <a:ext cx="158750" cy="130175"/>
          </a:xfrm>
          <a:custGeom>
            <a:avLst/>
            <a:gdLst>
              <a:gd name="T0" fmla="*/ 27 w 100"/>
              <a:gd name="T1" fmla="*/ 10 h 82"/>
              <a:gd name="T2" fmla="*/ 26 w 100"/>
              <a:gd name="T3" fmla="*/ 14 h 82"/>
              <a:gd name="T4" fmla="*/ 31 w 100"/>
              <a:gd name="T5" fmla="*/ 10 h 82"/>
              <a:gd name="T6" fmla="*/ 41 w 100"/>
              <a:gd name="T7" fmla="*/ 10 h 82"/>
              <a:gd name="T8" fmla="*/ 40 w 100"/>
              <a:gd name="T9" fmla="*/ 19 h 82"/>
              <a:gd name="T10" fmla="*/ 42 w 100"/>
              <a:gd name="T11" fmla="*/ 18 h 82"/>
              <a:gd name="T12" fmla="*/ 45 w 100"/>
              <a:gd name="T13" fmla="*/ 17 h 82"/>
              <a:gd name="T14" fmla="*/ 47 w 100"/>
              <a:gd name="T15" fmla="*/ 15 h 82"/>
              <a:gd name="T16" fmla="*/ 50 w 100"/>
              <a:gd name="T17" fmla="*/ 17 h 82"/>
              <a:gd name="T18" fmla="*/ 50 w 100"/>
              <a:gd name="T19" fmla="*/ 13 h 82"/>
              <a:gd name="T20" fmla="*/ 49 w 100"/>
              <a:gd name="T21" fmla="*/ 7 h 82"/>
              <a:gd name="T22" fmla="*/ 55 w 100"/>
              <a:gd name="T23" fmla="*/ 14 h 82"/>
              <a:gd name="T24" fmla="*/ 59 w 100"/>
              <a:gd name="T25" fmla="*/ 22 h 82"/>
              <a:gd name="T26" fmla="*/ 59 w 100"/>
              <a:gd name="T27" fmla="*/ 29 h 82"/>
              <a:gd name="T28" fmla="*/ 65 w 100"/>
              <a:gd name="T29" fmla="*/ 28 h 82"/>
              <a:gd name="T30" fmla="*/ 61 w 100"/>
              <a:gd name="T31" fmla="*/ 19 h 82"/>
              <a:gd name="T32" fmla="*/ 61 w 100"/>
              <a:gd name="T33" fmla="*/ 14 h 82"/>
              <a:gd name="T34" fmla="*/ 60 w 100"/>
              <a:gd name="T35" fmla="*/ 3 h 82"/>
              <a:gd name="T36" fmla="*/ 65 w 100"/>
              <a:gd name="T37" fmla="*/ 3 h 82"/>
              <a:gd name="T38" fmla="*/ 72 w 100"/>
              <a:gd name="T39" fmla="*/ 7 h 82"/>
              <a:gd name="T40" fmla="*/ 75 w 100"/>
              <a:gd name="T41" fmla="*/ 12 h 82"/>
              <a:gd name="T42" fmla="*/ 75 w 100"/>
              <a:gd name="T43" fmla="*/ 18 h 82"/>
              <a:gd name="T44" fmla="*/ 79 w 100"/>
              <a:gd name="T45" fmla="*/ 28 h 82"/>
              <a:gd name="T46" fmla="*/ 79 w 100"/>
              <a:gd name="T47" fmla="*/ 40 h 82"/>
              <a:gd name="T48" fmla="*/ 87 w 100"/>
              <a:gd name="T49" fmla="*/ 50 h 82"/>
              <a:gd name="T50" fmla="*/ 92 w 100"/>
              <a:gd name="T51" fmla="*/ 54 h 82"/>
              <a:gd name="T52" fmla="*/ 98 w 100"/>
              <a:gd name="T53" fmla="*/ 56 h 82"/>
              <a:gd name="T54" fmla="*/ 100 w 100"/>
              <a:gd name="T55" fmla="*/ 63 h 82"/>
              <a:gd name="T56" fmla="*/ 96 w 100"/>
              <a:gd name="T57" fmla="*/ 63 h 82"/>
              <a:gd name="T58" fmla="*/ 92 w 100"/>
              <a:gd name="T59" fmla="*/ 63 h 82"/>
              <a:gd name="T60" fmla="*/ 88 w 100"/>
              <a:gd name="T61" fmla="*/ 65 h 82"/>
              <a:gd name="T62" fmla="*/ 88 w 100"/>
              <a:gd name="T63" fmla="*/ 66 h 82"/>
              <a:gd name="T64" fmla="*/ 88 w 100"/>
              <a:gd name="T65" fmla="*/ 68 h 82"/>
              <a:gd name="T66" fmla="*/ 92 w 100"/>
              <a:gd name="T67" fmla="*/ 70 h 82"/>
              <a:gd name="T68" fmla="*/ 91 w 100"/>
              <a:gd name="T69" fmla="*/ 74 h 82"/>
              <a:gd name="T70" fmla="*/ 84 w 100"/>
              <a:gd name="T71" fmla="*/ 77 h 82"/>
              <a:gd name="T72" fmla="*/ 77 w 100"/>
              <a:gd name="T73" fmla="*/ 74 h 82"/>
              <a:gd name="T74" fmla="*/ 70 w 100"/>
              <a:gd name="T75" fmla="*/ 69 h 82"/>
              <a:gd name="T76" fmla="*/ 65 w 100"/>
              <a:gd name="T77" fmla="*/ 72 h 82"/>
              <a:gd name="T78" fmla="*/ 51 w 100"/>
              <a:gd name="T79" fmla="*/ 79 h 82"/>
              <a:gd name="T80" fmla="*/ 42 w 100"/>
              <a:gd name="T81" fmla="*/ 80 h 82"/>
              <a:gd name="T82" fmla="*/ 33 w 100"/>
              <a:gd name="T83" fmla="*/ 80 h 82"/>
              <a:gd name="T84" fmla="*/ 31 w 100"/>
              <a:gd name="T85" fmla="*/ 73 h 82"/>
              <a:gd name="T86" fmla="*/ 14 w 100"/>
              <a:gd name="T87" fmla="*/ 68 h 82"/>
              <a:gd name="T88" fmla="*/ 11 w 100"/>
              <a:gd name="T89" fmla="*/ 61 h 82"/>
              <a:gd name="T90" fmla="*/ 21 w 100"/>
              <a:gd name="T91" fmla="*/ 54 h 82"/>
              <a:gd name="T92" fmla="*/ 36 w 100"/>
              <a:gd name="T93" fmla="*/ 55 h 82"/>
              <a:gd name="T94" fmla="*/ 40 w 100"/>
              <a:gd name="T95" fmla="*/ 52 h 82"/>
              <a:gd name="T96" fmla="*/ 31 w 100"/>
              <a:gd name="T97" fmla="*/ 47 h 82"/>
              <a:gd name="T98" fmla="*/ 19 w 100"/>
              <a:gd name="T99" fmla="*/ 49 h 82"/>
              <a:gd name="T100" fmla="*/ 7 w 100"/>
              <a:gd name="T101" fmla="*/ 46 h 82"/>
              <a:gd name="T102" fmla="*/ 16 w 100"/>
              <a:gd name="T103" fmla="*/ 36 h 82"/>
              <a:gd name="T104" fmla="*/ 19 w 100"/>
              <a:gd name="T105" fmla="*/ 35 h 82"/>
              <a:gd name="T106" fmla="*/ 16 w 100"/>
              <a:gd name="T107" fmla="*/ 33 h 82"/>
              <a:gd name="T108" fmla="*/ 9 w 100"/>
              <a:gd name="T109" fmla="*/ 36 h 82"/>
              <a:gd name="T110" fmla="*/ 7 w 100"/>
              <a:gd name="T111" fmla="*/ 32 h 82"/>
              <a:gd name="T112" fmla="*/ 0 w 100"/>
              <a:gd name="T113" fmla="*/ 31 h 82"/>
              <a:gd name="T114" fmla="*/ 5 w 100"/>
              <a:gd name="T115" fmla="*/ 21 h 82"/>
              <a:gd name="T116" fmla="*/ 7 w 100"/>
              <a:gd name="T117" fmla="*/ 12 h 82"/>
              <a:gd name="T118" fmla="*/ 19 w 100"/>
              <a:gd name="T119"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2">
                <a:moveTo>
                  <a:pt x="27" y="2"/>
                </a:moveTo>
                <a:lnTo>
                  <a:pt x="28" y="3"/>
                </a:lnTo>
                <a:lnTo>
                  <a:pt x="28" y="4"/>
                </a:lnTo>
                <a:lnTo>
                  <a:pt x="28" y="5"/>
                </a:lnTo>
                <a:lnTo>
                  <a:pt x="28" y="7"/>
                </a:lnTo>
                <a:lnTo>
                  <a:pt x="28" y="8"/>
                </a:lnTo>
                <a:lnTo>
                  <a:pt x="28" y="9"/>
                </a:lnTo>
                <a:lnTo>
                  <a:pt x="27" y="9"/>
                </a:lnTo>
                <a:lnTo>
                  <a:pt x="28" y="9"/>
                </a:lnTo>
                <a:lnTo>
                  <a:pt x="28" y="10"/>
                </a:lnTo>
                <a:lnTo>
                  <a:pt x="27" y="10"/>
                </a:lnTo>
                <a:lnTo>
                  <a:pt x="27" y="12"/>
                </a:lnTo>
                <a:lnTo>
                  <a:pt x="26" y="12"/>
                </a:lnTo>
                <a:lnTo>
                  <a:pt x="26" y="13"/>
                </a:lnTo>
                <a:lnTo>
                  <a:pt x="27" y="13"/>
                </a:lnTo>
                <a:lnTo>
                  <a:pt x="26" y="13"/>
                </a:lnTo>
                <a:lnTo>
                  <a:pt x="26" y="14"/>
                </a:lnTo>
                <a:lnTo>
                  <a:pt x="25" y="14"/>
                </a:lnTo>
                <a:lnTo>
                  <a:pt x="25" y="15"/>
                </a:lnTo>
                <a:lnTo>
                  <a:pt x="26" y="14"/>
                </a:lnTo>
                <a:lnTo>
                  <a:pt x="26" y="15"/>
                </a:lnTo>
                <a:lnTo>
                  <a:pt x="26" y="14"/>
                </a:lnTo>
                <a:lnTo>
                  <a:pt x="27" y="14"/>
                </a:lnTo>
                <a:lnTo>
                  <a:pt x="28" y="13"/>
                </a:lnTo>
                <a:lnTo>
                  <a:pt x="28" y="14"/>
                </a:lnTo>
                <a:lnTo>
                  <a:pt x="30" y="14"/>
                </a:lnTo>
                <a:lnTo>
                  <a:pt x="31" y="13"/>
                </a:lnTo>
                <a:lnTo>
                  <a:pt x="30" y="14"/>
                </a:lnTo>
                <a:lnTo>
                  <a:pt x="30" y="13"/>
                </a:lnTo>
                <a:lnTo>
                  <a:pt x="31" y="13"/>
                </a:lnTo>
                <a:lnTo>
                  <a:pt x="31" y="12"/>
                </a:lnTo>
                <a:lnTo>
                  <a:pt x="30" y="12"/>
                </a:lnTo>
                <a:lnTo>
                  <a:pt x="31" y="10"/>
                </a:lnTo>
                <a:lnTo>
                  <a:pt x="31" y="9"/>
                </a:lnTo>
                <a:lnTo>
                  <a:pt x="32" y="7"/>
                </a:lnTo>
                <a:lnTo>
                  <a:pt x="33" y="7"/>
                </a:lnTo>
                <a:lnTo>
                  <a:pt x="35" y="7"/>
                </a:lnTo>
                <a:lnTo>
                  <a:pt x="35" y="8"/>
                </a:lnTo>
                <a:lnTo>
                  <a:pt x="36" y="8"/>
                </a:lnTo>
                <a:lnTo>
                  <a:pt x="37" y="9"/>
                </a:lnTo>
                <a:lnTo>
                  <a:pt x="39" y="9"/>
                </a:lnTo>
                <a:lnTo>
                  <a:pt x="40" y="9"/>
                </a:lnTo>
                <a:lnTo>
                  <a:pt x="40" y="10"/>
                </a:lnTo>
                <a:lnTo>
                  <a:pt x="41" y="10"/>
                </a:lnTo>
                <a:lnTo>
                  <a:pt x="42" y="12"/>
                </a:lnTo>
                <a:lnTo>
                  <a:pt x="44" y="12"/>
                </a:lnTo>
                <a:lnTo>
                  <a:pt x="44" y="13"/>
                </a:lnTo>
                <a:lnTo>
                  <a:pt x="42" y="14"/>
                </a:lnTo>
                <a:lnTo>
                  <a:pt x="42" y="15"/>
                </a:lnTo>
                <a:lnTo>
                  <a:pt x="41" y="15"/>
                </a:lnTo>
                <a:lnTo>
                  <a:pt x="42" y="15"/>
                </a:lnTo>
                <a:lnTo>
                  <a:pt x="42" y="17"/>
                </a:lnTo>
                <a:lnTo>
                  <a:pt x="41" y="17"/>
                </a:lnTo>
                <a:lnTo>
                  <a:pt x="40" y="18"/>
                </a:lnTo>
                <a:lnTo>
                  <a:pt x="40" y="19"/>
                </a:lnTo>
                <a:lnTo>
                  <a:pt x="41" y="19"/>
                </a:lnTo>
                <a:lnTo>
                  <a:pt x="40" y="19"/>
                </a:lnTo>
                <a:lnTo>
                  <a:pt x="40" y="21"/>
                </a:lnTo>
                <a:lnTo>
                  <a:pt x="40" y="22"/>
                </a:lnTo>
                <a:lnTo>
                  <a:pt x="40" y="21"/>
                </a:lnTo>
                <a:lnTo>
                  <a:pt x="41" y="21"/>
                </a:lnTo>
                <a:lnTo>
                  <a:pt x="41" y="19"/>
                </a:lnTo>
                <a:lnTo>
                  <a:pt x="42" y="19"/>
                </a:lnTo>
                <a:lnTo>
                  <a:pt x="41" y="19"/>
                </a:lnTo>
                <a:lnTo>
                  <a:pt x="41" y="18"/>
                </a:lnTo>
                <a:lnTo>
                  <a:pt x="42" y="18"/>
                </a:lnTo>
                <a:lnTo>
                  <a:pt x="42" y="17"/>
                </a:lnTo>
                <a:lnTo>
                  <a:pt x="44" y="17"/>
                </a:lnTo>
                <a:lnTo>
                  <a:pt x="42" y="18"/>
                </a:lnTo>
                <a:lnTo>
                  <a:pt x="42" y="19"/>
                </a:lnTo>
                <a:lnTo>
                  <a:pt x="42" y="18"/>
                </a:lnTo>
                <a:lnTo>
                  <a:pt x="44" y="18"/>
                </a:lnTo>
                <a:lnTo>
                  <a:pt x="44" y="19"/>
                </a:lnTo>
                <a:lnTo>
                  <a:pt x="44" y="21"/>
                </a:lnTo>
                <a:lnTo>
                  <a:pt x="44" y="19"/>
                </a:lnTo>
                <a:lnTo>
                  <a:pt x="44" y="18"/>
                </a:lnTo>
                <a:lnTo>
                  <a:pt x="45" y="17"/>
                </a:lnTo>
                <a:lnTo>
                  <a:pt x="45" y="15"/>
                </a:lnTo>
                <a:lnTo>
                  <a:pt x="46" y="15"/>
                </a:lnTo>
                <a:lnTo>
                  <a:pt x="46" y="14"/>
                </a:lnTo>
                <a:lnTo>
                  <a:pt x="46" y="15"/>
                </a:lnTo>
                <a:lnTo>
                  <a:pt x="47" y="15"/>
                </a:lnTo>
                <a:lnTo>
                  <a:pt x="46" y="15"/>
                </a:lnTo>
                <a:lnTo>
                  <a:pt x="46" y="17"/>
                </a:lnTo>
                <a:lnTo>
                  <a:pt x="47" y="17"/>
                </a:lnTo>
                <a:lnTo>
                  <a:pt x="47" y="18"/>
                </a:lnTo>
                <a:lnTo>
                  <a:pt x="47" y="17"/>
                </a:lnTo>
                <a:lnTo>
                  <a:pt x="47" y="15"/>
                </a:lnTo>
                <a:lnTo>
                  <a:pt x="49" y="15"/>
                </a:lnTo>
                <a:lnTo>
                  <a:pt x="49" y="17"/>
                </a:lnTo>
                <a:lnTo>
                  <a:pt x="50" y="17"/>
                </a:lnTo>
                <a:lnTo>
                  <a:pt x="51" y="17"/>
                </a:lnTo>
                <a:lnTo>
                  <a:pt x="51" y="18"/>
                </a:lnTo>
                <a:lnTo>
                  <a:pt x="51" y="17"/>
                </a:lnTo>
                <a:lnTo>
                  <a:pt x="50" y="17"/>
                </a:lnTo>
                <a:lnTo>
                  <a:pt x="50" y="15"/>
                </a:lnTo>
                <a:lnTo>
                  <a:pt x="49" y="15"/>
                </a:lnTo>
                <a:lnTo>
                  <a:pt x="50" y="15"/>
                </a:lnTo>
                <a:lnTo>
                  <a:pt x="50" y="17"/>
                </a:lnTo>
                <a:lnTo>
                  <a:pt x="51" y="17"/>
                </a:lnTo>
                <a:lnTo>
                  <a:pt x="51" y="15"/>
                </a:lnTo>
                <a:lnTo>
                  <a:pt x="50" y="15"/>
                </a:lnTo>
                <a:lnTo>
                  <a:pt x="50" y="14"/>
                </a:lnTo>
                <a:lnTo>
                  <a:pt x="50" y="13"/>
                </a:lnTo>
                <a:lnTo>
                  <a:pt x="49" y="13"/>
                </a:lnTo>
                <a:lnTo>
                  <a:pt x="49" y="12"/>
                </a:lnTo>
                <a:lnTo>
                  <a:pt x="50" y="12"/>
                </a:lnTo>
                <a:lnTo>
                  <a:pt x="50" y="13"/>
                </a:lnTo>
                <a:lnTo>
                  <a:pt x="51" y="13"/>
                </a:lnTo>
                <a:lnTo>
                  <a:pt x="50" y="13"/>
                </a:lnTo>
                <a:lnTo>
                  <a:pt x="50" y="12"/>
                </a:lnTo>
                <a:lnTo>
                  <a:pt x="51" y="12"/>
                </a:lnTo>
                <a:lnTo>
                  <a:pt x="50" y="12"/>
                </a:lnTo>
                <a:lnTo>
                  <a:pt x="49" y="12"/>
                </a:lnTo>
                <a:lnTo>
                  <a:pt x="49" y="10"/>
                </a:lnTo>
                <a:lnTo>
                  <a:pt x="47" y="10"/>
                </a:lnTo>
                <a:lnTo>
                  <a:pt x="46" y="9"/>
                </a:lnTo>
                <a:lnTo>
                  <a:pt x="46" y="8"/>
                </a:lnTo>
                <a:lnTo>
                  <a:pt x="46" y="7"/>
                </a:lnTo>
                <a:lnTo>
                  <a:pt x="47" y="7"/>
                </a:lnTo>
                <a:lnTo>
                  <a:pt x="49" y="7"/>
                </a:lnTo>
                <a:lnTo>
                  <a:pt x="50" y="8"/>
                </a:lnTo>
                <a:lnTo>
                  <a:pt x="51" y="8"/>
                </a:lnTo>
                <a:lnTo>
                  <a:pt x="51" y="9"/>
                </a:lnTo>
                <a:lnTo>
                  <a:pt x="53" y="12"/>
                </a:lnTo>
                <a:lnTo>
                  <a:pt x="54" y="12"/>
                </a:lnTo>
                <a:lnTo>
                  <a:pt x="55" y="12"/>
                </a:lnTo>
                <a:lnTo>
                  <a:pt x="54" y="12"/>
                </a:lnTo>
                <a:lnTo>
                  <a:pt x="55" y="13"/>
                </a:lnTo>
                <a:lnTo>
                  <a:pt x="55" y="14"/>
                </a:lnTo>
                <a:lnTo>
                  <a:pt x="55" y="15"/>
                </a:lnTo>
                <a:lnTo>
                  <a:pt x="55" y="14"/>
                </a:lnTo>
                <a:lnTo>
                  <a:pt x="56" y="15"/>
                </a:lnTo>
                <a:lnTo>
                  <a:pt x="56" y="14"/>
                </a:lnTo>
                <a:lnTo>
                  <a:pt x="58" y="15"/>
                </a:lnTo>
                <a:lnTo>
                  <a:pt x="58" y="17"/>
                </a:lnTo>
                <a:lnTo>
                  <a:pt x="58" y="18"/>
                </a:lnTo>
                <a:lnTo>
                  <a:pt x="58" y="19"/>
                </a:lnTo>
                <a:lnTo>
                  <a:pt x="58" y="21"/>
                </a:lnTo>
                <a:lnTo>
                  <a:pt x="58" y="22"/>
                </a:lnTo>
                <a:lnTo>
                  <a:pt x="58" y="23"/>
                </a:lnTo>
                <a:lnTo>
                  <a:pt x="58" y="22"/>
                </a:lnTo>
                <a:lnTo>
                  <a:pt x="59" y="22"/>
                </a:lnTo>
                <a:lnTo>
                  <a:pt x="59" y="23"/>
                </a:lnTo>
                <a:lnTo>
                  <a:pt x="58" y="23"/>
                </a:lnTo>
                <a:lnTo>
                  <a:pt x="59" y="23"/>
                </a:lnTo>
                <a:lnTo>
                  <a:pt x="59" y="24"/>
                </a:lnTo>
                <a:lnTo>
                  <a:pt x="59" y="26"/>
                </a:lnTo>
                <a:lnTo>
                  <a:pt x="60" y="26"/>
                </a:lnTo>
                <a:lnTo>
                  <a:pt x="59" y="27"/>
                </a:lnTo>
                <a:lnTo>
                  <a:pt x="59" y="28"/>
                </a:lnTo>
                <a:lnTo>
                  <a:pt x="59" y="29"/>
                </a:lnTo>
                <a:lnTo>
                  <a:pt x="60" y="29"/>
                </a:lnTo>
                <a:lnTo>
                  <a:pt x="59" y="29"/>
                </a:lnTo>
                <a:lnTo>
                  <a:pt x="60" y="31"/>
                </a:lnTo>
                <a:lnTo>
                  <a:pt x="60" y="29"/>
                </a:lnTo>
                <a:lnTo>
                  <a:pt x="60" y="31"/>
                </a:lnTo>
                <a:lnTo>
                  <a:pt x="60" y="32"/>
                </a:lnTo>
                <a:lnTo>
                  <a:pt x="61" y="32"/>
                </a:lnTo>
                <a:lnTo>
                  <a:pt x="63" y="32"/>
                </a:lnTo>
                <a:lnTo>
                  <a:pt x="61" y="31"/>
                </a:lnTo>
                <a:lnTo>
                  <a:pt x="61" y="29"/>
                </a:lnTo>
                <a:lnTo>
                  <a:pt x="63" y="31"/>
                </a:lnTo>
                <a:lnTo>
                  <a:pt x="63" y="29"/>
                </a:lnTo>
                <a:lnTo>
                  <a:pt x="65" y="28"/>
                </a:lnTo>
                <a:lnTo>
                  <a:pt x="64" y="28"/>
                </a:lnTo>
                <a:lnTo>
                  <a:pt x="64" y="27"/>
                </a:lnTo>
                <a:lnTo>
                  <a:pt x="65" y="27"/>
                </a:lnTo>
                <a:lnTo>
                  <a:pt x="64" y="27"/>
                </a:lnTo>
                <a:lnTo>
                  <a:pt x="64" y="26"/>
                </a:lnTo>
                <a:lnTo>
                  <a:pt x="63" y="24"/>
                </a:lnTo>
                <a:lnTo>
                  <a:pt x="63" y="23"/>
                </a:lnTo>
                <a:lnTo>
                  <a:pt x="61" y="23"/>
                </a:lnTo>
                <a:lnTo>
                  <a:pt x="61" y="22"/>
                </a:lnTo>
                <a:lnTo>
                  <a:pt x="61" y="21"/>
                </a:lnTo>
                <a:lnTo>
                  <a:pt x="61" y="19"/>
                </a:lnTo>
                <a:lnTo>
                  <a:pt x="61" y="21"/>
                </a:lnTo>
                <a:lnTo>
                  <a:pt x="63" y="21"/>
                </a:lnTo>
                <a:lnTo>
                  <a:pt x="63" y="19"/>
                </a:lnTo>
                <a:lnTo>
                  <a:pt x="61" y="19"/>
                </a:lnTo>
                <a:lnTo>
                  <a:pt x="61" y="18"/>
                </a:lnTo>
                <a:lnTo>
                  <a:pt x="61" y="17"/>
                </a:lnTo>
                <a:lnTo>
                  <a:pt x="60" y="15"/>
                </a:lnTo>
                <a:lnTo>
                  <a:pt x="61" y="15"/>
                </a:lnTo>
                <a:lnTo>
                  <a:pt x="61" y="14"/>
                </a:lnTo>
                <a:lnTo>
                  <a:pt x="60" y="14"/>
                </a:lnTo>
                <a:lnTo>
                  <a:pt x="61" y="14"/>
                </a:lnTo>
                <a:lnTo>
                  <a:pt x="60" y="13"/>
                </a:lnTo>
                <a:lnTo>
                  <a:pt x="60" y="12"/>
                </a:lnTo>
                <a:lnTo>
                  <a:pt x="60" y="10"/>
                </a:lnTo>
                <a:lnTo>
                  <a:pt x="60" y="9"/>
                </a:lnTo>
                <a:lnTo>
                  <a:pt x="60" y="8"/>
                </a:lnTo>
                <a:lnTo>
                  <a:pt x="60" y="7"/>
                </a:lnTo>
                <a:lnTo>
                  <a:pt x="59" y="7"/>
                </a:lnTo>
                <a:lnTo>
                  <a:pt x="60" y="7"/>
                </a:lnTo>
                <a:lnTo>
                  <a:pt x="59" y="5"/>
                </a:lnTo>
                <a:lnTo>
                  <a:pt x="59" y="4"/>
                </a:lnTo>
                <a:lnTo>
                  <a:pt x="60" y="3"/>
                </a:lnTo>
                <a:lnTo>
                  <a:pt x="61" y="4"/>
                </a:lnTo>
                <a:lnTo>
                  <a:pt x="61" y="3"/>
                </a:lnTo>
                <a:lnTo>
                  <a:pt x="60" y="3"/>
                </a:lnTo>
                <a:lnTo>
                  <a:pt x="60" y="2"/>
                </a:lnTo>
                <a:lnTo>
                  <a:pt x="60" y="0"/>
                </a:lnTo>
                <a:lnTo>
                  <a:pt x="61" y="2"/>
                </a:lnTo>
                <a:lnTo>
                  <a:pt x="63" y="0"/>
                </a:lnTo>
                <a:lnTo>
                  <a:pt x="63" y="2"/>
                </a:lnTo>
                <a:lnTo>
                  <a:pt x="64" y="2"/>
                </a:lnTo>
                <a:lnTo>
                  <a:pt x="64" y="3"/>
                </a:lnTo>
                <a:lnTo>
                  <a:pt x="65" y="3"/>
                </a:lnTo>
                <a:lnTo>
                  <a:pt x="65" y="4"/>
                </a:lnTo>
                <a:lnTo>
                  <a:pt x="67" y="3"/>
                </a:lnTo>
                <a:lnTo>
                  <a:pt x="65" y="3"/>
                </a:lnTo>
                <a:lnTo>
                  <a:pt x="65" y="2"/>
                </a:lnTo>
                <a:lnTo>
                  <a:pt x="67" y="2"/>
                </a:lnTo>
                <a:lnTo>
                  <a:pt x="68" y="2"/>
                </a:lnTo>
                <a:lnTo>
                  <a:pt x="68" y="3"/>
                </a:lnTo>
                <a:lnTo>
                  <a:pt x="69" y="3"/>
                </a:lnTo>
                <a:lnTo>
                  <a:pt x="69" y="4"/>
                </a:lnTo>
                <a:lnTo>
                  <a:pt x="70" y="5"/>
                </a:lnTo>
                <a:lnTo>
                  <a:pt x="72" y="7"/>
                </a:lnTo>
                <a:lnTo>
                  <a:pt x="72" y="5"/>
                </a:lnTo>
                <a:lnTo>
                  <a:pt x="73" y="5"/>
                </a:lnTo>
                <a:lnTo>
                  <a:pt x="73" y="7"/>
                </a:lnTo>
                <a:lnTo>
                  <a:pt x="73" y="8"/>
                </a:lnTo>
                <a:lnTo>
                  <a:pt x="74" y="8"/>
                </a:lnTo>
                <a:lnTo>
                  <a:pt x="73" y="8"/>
                </a:lnTo>
                <a:lnTo>
                  <a:pt x="74" y="8"/>
                </a:lnTo>
                <a:lnTo>
                  <a:pt x="74" y="9"/>
                </a:lnTo>
                <a:lnTo>
                  <a:pt x="74" y="10"/>
                </a:lnTo>
                <a:lnTo>
                  <a:pt x="75" y="10"/>
                </a:lnTo>
                <a:lnTo>
                  <a:pt x="75" y="12"/>
                </a:lnTo>
                <a:lnTo>
                  <a:pt x="74" y="12"/>
                </a:lnTo>
                <a:lnTo>
                  <a:pt x="75" y="12"/>
                </a:lnTo>
                <a:lnTo>
                  <a:pt x="74" y="12"/>
                </a:lnTo>
                <a:lnTo>
                  <a:pt x="74" y="10"/>
                </a:lnTo>
                <a:lnTo>
                  <a:pt x="74" y="12"/>
                </a:lnTo>
                <a:lnTo>
                  <a:pt x="74" y="13"/>
                </a:lnTo>
                <a:lnTo>
                  <a:pt x="75" y="13"/>
                </a:lnTo>
                <a:lnTo>
                  <a:pt x="75" y="14"/>
                </a:lnTo>
                <a:lnTo>
                  <a:pt x="75" y="15"/>
                </a:lnTo>
                <a:lnTo>
                  <a:pt x="75" y="17"/>
                </a:lnTo>
                <a:lnTo>
                  <a:pt x="75" y="18"/>
                </a:lnTo>
                <a:lnTo>
                  <a:pt x="75" y="19"/>
                </a:lnTo>
                <a:lnTo>
                  <a:pt x="77" y="19"/>
                </a:lnTo>
                <a:lnTo>
                  <a:pt x="77" y="21"/>
                </a:lnTo>
                <a:lnTo>
                  <a:pt x="77" y="22"/>
                </a:lnTo>
                <a:lnTo>
                  <a:pt x="77" y="23"/>
                </a:lnTo>
                <a:lnTo>
                  <a:pt x="77" y="24"/>
                </a:lnTo>
                <a:lnTo>
                  <a:pt x="78" y="24"/>
                </a:lnTo>
                <a:lnTo>
                  <a:pt x="78" y="26"/>
                </a:lnTo>
                <a:lnTo>
                  <a:pt x="78" y="27"/>
                </a:lnTo>
                <a:lnTo>
                  <a:pt x="78" y="28"/>
                </a:lnTo>
                <a:lnTo>
                  <a:pt x="79" y="28"/>
                </a:lnTo>
                <a:lnTo>
                  <a:pt x="79" y="29"/>
                </a:lnTo>
                <a:lnTo>
                  <a:pt x="79" y="31"/>
                </a:lnTo>
                <a:lnTo>
                  <a:pt x="81" y="32"/>
                </a:lnTo>
                <a:lnTo>
                  <a:pt x="81" y="33"/>
                </a:lnTo>
                <a:lnTo>
                  <a:pt x="81" y="35"/>
                </a:lnTo>
                <a:lnTo>
                  <a:pt x="81" y="36"/>
                </a:lnTo>
                <a:lnTo>
                  <a:pt x="79" y="36"/>
                </a:lnTo>
                <a:lnTo>
                  <a:pt x="79" y="37"/>
                </a:lnTo>
                <a:lnTo>
                  <a:pt x="81" y="38"/>
                </a:lnTo>
                <a:lnTo>
                  <a:pt x="79" y="38"/>
                </a:lnTo>
                <a:lnTo>
                  <a:pt x="79" y="40"/>
                </a:lnTo>
                <a:lnTo>
                  <a:pt x="79" y="41"/>
                </a:lnTo>
                <a:lnTo>
                  <a:pt x="81" y="42"/>
                </a:lnTo>
                <a:lnTo>
                  <a:pt x="82" y="43"/>
                </a:lnTo>
                <a:lnTo>
                  <a:pt x="82" y="46"/>
                </a:lnTo>
                <a:lnTo>
                  <a:pt x="83" y="46"/>
                </a:lnTo>
                <a:lnTo>
                  <a:pt x="83" y="47"/>
                </a:lnTo>
                <a:lnTo>
                  <a:pt x="84" y="47"/>
                </a:lnTo>
                <a:lnTo>
                  <a:pt x="84" y="49"/>
                </a:lnTo>
                <a:lnTo>
                  <a:pt x="86" y="49"/>
                </a:lnTo>
                <a:lnTo>
                  <a:pt x="87" y="49"/>
                </a:lnTo>
                <a:lnTo>
                  <a:pt x="87" y="50"/>
                </a:lnTo>
                <a:lnTo>
                  <a:pt x="88" y="51"/>
                </a:lnTo>
                <a:lnTo>
                  <a:pt x="88" y="50"/>
                </a:lnTo>
                <a:lnTo>
                  <a:pt x="87" y="50"/>
                </a:lnTo>
                <a:lnTo>
                  <a:pt x="87" y="49"/>
                </a:lnTo>
                <a:lnTo>
                  <a:pt x="87" y="47"/>
                </a:lnTo>
                <a:lnTo>
                  <a:pt x="88" y="49"/>
                </a:lnTo>
                <a:lnTo>
                  <a:pt x="88" y="50"/>
                </a:lnTo>
                <a:lnTo>
                  <a:pt x="89" y="51"/>
                </a:lnTo>
                <a:lnTo>
                  <a:pt x="91" y="51"/>
                </a:lnTo>
                <a:lnTo>
                  <a:pt x="92" y="52"/>
                </a:lnTo>
                <a:lnTo>
                  <a:pt x="92" y="54"/>
                </a:lnTo>
                <a:lnTo>
                  <a:pt x="92" y="52"/>
                </a:lnTo>
                <a:lnTo>
                  <a:pt x="93" y="54"/>
                </a:lnTo>
                <a:lnTo>
                  <a:pt x="95" y="55"/>
                </a:lnTo>
                <a:lnTo>
                  <a:pt x="95" y="54"/>
                </a:lnTo>
                <a:lnTo>
                  <a:pt x="96" y="54"/>
                </a:lnTo>
                <a:lnTo>
                  <a:pt x="96" y="55"/>
                </a:lnTo>
                <a:lnTo>
                  <a:pt x="95" y="55"/>
                </a:lnTo>
                <a:lnTo>
                  <a:pt x="96" y="55"/>
                </a:lnTo>
                <a:lnTo>
                  <a:pt x="96" y="56"/>
                </a:lnTo>
                <a:lnTo>
                  <a:pt x="97" y="56"/>
                </a:lnTo>
                <a:lnTo>
                  <a:pt x="98" y="56"/>
                </a:lnTo>
                <a:lnTo>
                  <a:pt x="98" y="55"/>
                </a:lnTo>
                <a:lnTo>
                  <a:pt x="98" y="56"/>
                </a:lnTo>
                <a:lnTo>
                  <a:pt x="98" y="57"/>
                </a:lnTo>
                <a:lnTo>
                  <a:pt x="100" y="59"/>
                </a:lnTo>
                <a:lnTo>
                  <a:pt x="98" y="59"/>
                </a:lnTo>
                <a:lnTo>
                  <a:pt x="100" y="59"/>
                </a:lnTo>
                <a:lnTo>
                  <a:pt x="98" y="59"/>
                </a:lnTo>
                <a:lnTo>
                  <a:pt x="98" y="60"/>
                </a:lnTo>
                <a:lnTo>
                  <a:pt x="100" y="60"/>
                </a:lnTo>
                <a:lnTo>
                  <a:pt x="100" y="61"/>
                </a:lnTo>
                <a:lnTo>
                  <a:pt x="100" y="63"/>
                </a:lnTo>
                <a:lnTo>
                  <a:pt x="98" y="63"/>
                </a:lnTo>
                <a:lnTo>
                  <a:pt x="100" y="63"/>
                </a:lnTo>
                <a:lnTo>
                  <a:pt x="100" y="64"/>
                </a:lnTo>
                <a:lnTo>
                  <a:pt x="98" y="64"/>
                </a:lnTo>
                <a:lnTo>
                  <a:pt x="97" y="64"/>
                </a:lnTo>
                <a:lnTo>
                  <a:pt x="97" y="63"/>
                </a:lnTo>
                <a:lnTo>
                  <a:pt x="96" y="63"/>
                </a:lnTo>
                <a:lnTo>
                  <a:pt x="96" y="61"/>
                </a:lnTo>
                <a:lnTo>
                  <a:pt x="96" y="60"/>
                </a:lnTo>
                <a:lnTo>
                  <a:pt x="96" y="61"/>
                </a:lnTo>
                <a:lnTo>
                  <a:pt x="96" y="63"/>
                </a:lnTo>
                <a:lnTo>
                  <a:pt x="96" y="64"/>
                </a:lnTo>
                <a:lnTo>
                  <a:pt x="95" y="64"/>
                </a:lnTo>
                <a:lnTo>
                  <a:pt x="95" y="63"/>
                </a:lnTo>
                <a:lnTo>
                  <a:pt x="93" y="63"/>
                </a:lnTo>
                <a:lnTo>
                  <a:pt x="93" y="61"/>
                </a:lnTo>
                <a:lnTo>
                  <a:pt x="92" y="61"/>
                </a:lnTo>
                <a:lnTo>
                  <a:pt x="92" y="60"/>
                </a:lnTo>
                <a:lnTo>
                  <a:pt x="92" y="61"/>
                </a:lnTo>
                <a:lnTo>
                  <a:pt x="91" y="61"/>
                </a:lnTo>
                <a:lnTo>
                  <a:pt x="92" y="61"/>
                </a:lnTo>
                <a:lnTo>
                  <a:pt x="92" y="63"/>
                </a:lnTo>
                <a:lnTo>
                  <a:pt x="91" y="63"/>
                </a:lnTo>
                <a:lnTo>
                  <a:pt x="91" y="61"/>
                </a:lnTo>
                <a:lnTo>
                  <a:pt x="91" y="63"/>
                </a:lnTo>
                <a:lnTo>
                  <a:pt x="91" y="61"/>
                </a:lnTo>
                <a:lnTo>
                  <a:pt x="91" y="63"/>
                </a:lnTo>
                <a:lnTo>
                  <a:pt x="89" y="63"/>
                </a:lnTo>
                <a:lnTo>
                  <a:pt x="91" y="64"/>
                </a:lnTo>
                <a:lnTo>
                  <a:pt x="91" y="65"/>
                </a:lnTo>
                <a:lnTo>
                  <a:pt x="89" y="65"/>
                </a:lnTo>
                <a:lnTo>
                  <a:pt x="89" y="66"/>
                </a:lnTo>
                <a:lnTo>
                  <a:pt x="88" y="65"/>
                </a:lnTo>
                <a:lnTo>
                  <a:pt x="87" y="65"/>
                </a:lnTo>
                <a:lnTo>
                  <a:pt x="87" y="64"/>
                </a:lnTo>
                <a:lnTo>
                  <a:pt x="86" y="64"/>
                </a:lnTo>
                <a:lnTo>
                  <a:pt x="86" y="63"/>
                </a:lnTo>
                <a:lnTo>
                  <a:pt x="86" y="64"/>
                </a:lnTo>
                <a:lnTo>
                  <a:pt x="86" y="65"/>
                </a:lnTo>
                <a:lnTo>
                  <a:pt x="87" y="65"/>
                </a:lnTo>
                <a:lnTo>
                  <a:pt x="87" y="66"/>
                </a:lnTo>
                <a:lnTo>
                  <a:pt x="87" y="68"/>
                </a:lnTo>
                <a:lnTo>
                  <a:pt x="87" y="66"/>
                </a:lnTo>
                <a:lnTo>
                  <a:pt x="88" y="66"/>
                </a:lnTo>
                <a:lnTo>
                  <a:pt x="88" y="68"/>
                </a:lnTo>
                <a:lnTo>
                  <a:pt x="88" y="69"/>
                </a:lnTo>
                <a:lnTo>
                  <a:pt x="88" y="70"/>
                </a:lnTo>
                <a:lnTo>
                  <a:pt x="87" y="70"/>
                </a:lnTo>
                <a:lnTo>
                  <a:pt x="87" y="72"/>
                </a:lnTo>
                <a:lnTo>
                  <a:pt x="87" y="73"/>
                </a:lnTo>
                <a:lnTo>
                  <a:pt x="87" y="72"/>
                </a:lnTo>
                <a:lnTo>
                  <a:pt x="88" y="72"/>
                </a:lnTo>
                <a:lnTo>
                  <a:pt x="88" y="70"/>
                </a:lnTo>
                <a:lnTo>
                  <a:pt x="88" y="69"/>
                </a:lnTo>
                <a:lnTo>
                  <a:pt x="88" y="68"/>
                </a:lnTo>
                <a:lnTo>
                  <a:pt x="89" y="68"/>
                </a:lnTo>
                <a:lnTo>
                  <a:pt x="91" y="68"/>
                </a:lnTo>
                <a:lnTo>
                  <a:pt x="91" y="66"/>
                </a:lnTo>
                <a:lnTo>
                  <a:pt x="92" y="66"/>
                </a:lnTo>
                <a:lnTo>
                  <a:pt x="93" y="66"/>
                </a:lnTo>
                <a:lnTo>
                  <a:pt x="93" y="68"/>
                </a:lnTo>
                <a:lnTo>
                  <a:pt x="93" y="69"/>
                </a:lnTo>
                <a:lnTo>
                  <a:pt x="92" y="69"/>
                </a:lnTo>
                <a:lnTo>
                  <a:pt x="93" y="69"/>
                </a:lnTo>
                <a:lnTo>
                  <a:pt x="93" y="70"/>
                </a:lnTo>
                <a:lnTo>
                  <a:pt x="92" y="70"/>
                </a:lnTo>
                <a:lnTo>
                  <a:pt x="92" y="72"/>
                </a:lnTo>
                <a:lnTo>
                  <a:pt x="93" y="72"/>
                </a:lnTo>
                <a:lnTo>
                  <a:pt x="93" y="70"/>
                </a:lnTo>
                <a:lnTo>
                  <a:pt x="95" y="70"/>
                </a:lnTo>
                <a:lnTo>
                  <a:pt x="95" y="72"/>
                </a:lnTo>
                <a:lnTo>
                  <a:pt x="95" y="73"/>
                </a:lnTo>
                <a:lnTo>
                  <a:pt x="95" y="74"/>
                </a:lnTo>
                <a:lnTo>
                  <a:pt x="93" y="74"/>
                </a:lnTo>
                <a:lnTo>
                  <a:pt x="92" y="74"/>
                </a:lnTo>
                <a:lnTo>
                  <a:pt x="92" y="75"/>
                </a:lnTo>
                <a:lnTo>
                  <a:pt x="91" y="74"/>
                </a:lnTo>
                <a:lnTo>
                  <a:pt x="91" y="75"/>
                </a:lnTo>
                <a:lnTo>
                  <a:pt x="91" y="77"/>
                </a:lnTo>
                <a:lnTo>
                  <a:pt x="89" y="77"/>
                </a:lnTo>
                <a:lnTo>
                  <a:pt x="89" y="75"/>
                </a:lnTo>
                <a:lnTo>
                  <a:pt x="89" y="77"/>
                </a:lnTo>
                <a:lnTo>
                  <a:pt x="88" y="77"/>
                </a:lnTo>
                <a:lnTo>
                  <a:pt x="87" y="77"/>
                </a:lnTo>
                <a:lnTo>
                  <a:pt x="86" y="77"/>
                </a:lnTo>
                <a:lnTo>
                  <a:pt x="86" y="78"/>
                </a:lnTo>
                <a:lnTo>
                  <a:pt x="86" y="77"/>
                </a:lnTo>
                <a:lnTo>
                  <a:pt x="84" y="77"/>
                </a:lnTo>
                <a:lnTo>
                  <a:pt x="83" y="77"/>
                </a:lnTo>
                <a:lnTo>
                  <a:pt x="82" y="77"/>
                </a:lnTo>
                <a:lnTo>
                  <a:pt x="82" y="75"/>
                </a:lnTo>
                <a:lnTo>
                  <a:pt x="81" y="75"/>
                </a:lnTo>
                <a:lnTo>
                  <a:pt x="79" y="75"/>
                </a:lnTo>
                <a:lnTo>
                  <a:pt x="79" y="77"/>
                </a:lnTo>
                <a:lnTo>
                  <a:pt x="78" y="75"/>
                </a:lnTo>
                <a:lnTo>
                  <a:pt x="77" y="75"/>
                </a:lnTo>
                <a:lnTo>
                  <a:pt x="75" y="75"/>
                </a:lnTo>
                <a:lnTo>
                  <a:pt x="75" y="74"/>
                </a:lnTo>
                <a:lnTo>
                  <a:pt x="77" y="74"/>
                </a:lnTo>
                <a:lnTo>
                  <a:pt x="78" y="73"/>
                </a:lnTo>
                <a:lnTo>
                  <a:pt x="77" y="73"/>
                </a:lnTo>
                <a:lnTo>
                  <a:pt x="75" y="73"/>
                </a:lnTo>
                <a:lnTo>
                  <a:pt x="74" y="73"/>
                </a:lnTo>
                <a:lnTo>
                  <a:pt x="74" y="72"/>
                </a:lnTo>
                <a:lnTo>
                  <a:pt x="72" y="72"/>
                </a:lnTo>
                <a:lnTo>
                  <a:pt x="70" y="72"/>
                </a:lnTo>
                <a:lnTo>
                  <a:pt x="69" y="72"/>
                </a:lnTo>
                <a:lnTo>
                  <a:pt x="69" y="70"/>
                </a:lnTo>
                <a:lnTo>
                  <a:pt x="70" y="70"/>
                </a:lnTo>
                <a:lnTo>
                  <a:pt x="70" y="69"/>
                </a:lnTo>
                <a:lnTo>
                  <a:pt x="70" y="68"/>
                </a:lnTo>
                <a:lnTo>
                  <a:pt x="69" y="68"/>
                </a:lnTo>
                <a:lnTo>
                  <a:pt x="69" y="66"/>
                </a:lnTo>
                <a:lnTo>
                  <a:pt x="68" y="66"/>
                </a:lnTo>
                <a:lnTo>
                  <a:pt x="68" y="68"/>
                </a:lnTo>
                <a:lnTo>
                  <a:pt x="67" y="69"/>
                </a:lnTo>
                <a:lnTo>
                  <a:pt x="67" y="70"/>
                </a:lnTo>
                <a:lnTo>
                  <a:pt x="67" y="72"/>
                </a:lnTo>
                <a:lnTo>
                  <a:pt x="65" y="72"/>
                </a:lnTo>
                <a:lnTo>
                  <a:pt x="67" y="72"/>
                </a:lnTo>
                <a:lnTo>
                  <a:pt x="65" y="72"/>
                </a:lnTo>
                <a:lnTo>
                  <a:pt x="64" y="73"/>
                </a:lnTo>
                <a:lnTo>
                  <a:pt x="64" y="74"/>
                </a:lnTo>
                <a:lnTo>
                  <a:pt x="61" y="75"/>
                </a:lnTo>
                <a:lnTo>
                  <a:pt x="59" y="75"/>
                </a:lnTo>
                <a:lnTo>
                  <a:pt x="58" y="75"/>
                </a:lnTo>
                <a:lnTo>
                  <a:pt x="58" y="77"/>
                </a:lnTo>
                <a:lnTo>
                  <a:pt x="56" y="77"/>
                </a:lnTo>
                <a:lnTo>
                  <a:pt x="56" y="78"/>
                </a:lnTo>
                <a:lnTo>
                  <a:pt x="55" y="78"/>
                </a:lnTo>
                <a:lnTo>
                  <a:pt x="54" y="79"/>
                </a:lnTo>
                <a:lnTo>
                  <a:pt x="51" y="79"/>
                </a:lnTo>
                <a:lnTo>
                  <a:pt x="50" y="79"/>
                </a:lnTo>
                <a:lnTo>
                  <a:pt x="49" y="79"/>
                </a:lnTo>
                <a:lnTo>
                  <a:pt x="49" y="80"/>
                </a:lnTo>
                <a:lnTo>
                  <a:pt x="47" y="80"/>
                </a:lnTo>
                <a:lnTo>
                  <a:pt x="46" y="79"/>
                </a:lnTo>
                <a:lnTo>
                  <a:pt x="46" y="80"/>
                </a:lnTo>
                <a:lnTo>
                  <a:pt x="45" y="80"/>
                </a:lnTo>
                <a:lnTo>
                  <a:pt x="44" y="80"/>
                </a:lnTo>
                <a:lnTo>
                  <a:pt x="45" y="80"/>
                </a:lnTo>
                <a:lnTo>
                  <a:pt x="44" y="80"/>
                </a:lnTo>
                <a:lnTo>
                  <a:pt x="42" y="80"/>
                </a:lnTo>
                <a:lnTo>
                  <a:pt x="44" y="80"/>
                </a:lnTo>
                <a:lnTo>
                  <a:pt x="42" y="82"/>
                </a:lnTo>
                <a:lnTo>
                  <a:pt x="41" y="80"/>
                </a:lnTo>
                <a:lnTo>
                  <a:pt x="40" y="82"/>
                </a:lnTo>
                <a:lnTo>
                  <a:pt x="37" y="82"/>
                </a:lnTo>
                <a:lnTo>
                  <a:pt x="36" y="82"/>
                </a:lnTo>
                <a:lnTo>
                  <a:pt x="35" y="82"/>
                </a:lnTo>
                <a:lnTo>
                  <a:pt x="33" y="82"/>
                </a:lnTo>
                <a:lnTo>
                  <a:pt x="32" y="82"/>
                </a:lnTo>
                <a:lnTo>
                  <a:pt x="33" y="82"/>
                </a:lnTo>
                <a:lnTo>
                  <a:pt x="33" y="80"/>
                </a:lnTo>
                <a:lnTo>
                  <a:pt x="32" y="80"/>
                </a:lnTo>
                <a:lnTo>
                  <a:pt x="31" y="80"/>
                </a:lnTo>
                <a:lnTo>
                  <a:pt x="31" y="79"/>
                </a:lnTo>
                <a:lnTo>
                  <a:pt x="31" y="78"/>
                </a:lnTo>
                <a:lnTo>
                  <a:pt x="30" y="78"/>
                </a:lnTo>
                <a:lnTo>
                  <a:pt x="30" y="77"/>
                </a:lnTo>
                <a:lnTo>
                  <a:pt x="30" y="75"/>
                </a:lnTo>
                <a:lnTo>
                  <a:pt x="31" y="74"/>
                </a:lnTo>
                <a:lnTo>
                  <a:pt x="30" y="74"/>
                </a:lnTo>
                <a:lnTo>
                  <a:pt x="30" y="73"/>
                </a:lnTo>
                <a:lnTo>
                  <a:pt x="31" y="73"/>
                </a:lnTo>
                <a:lnTo>
                  <a:pt x="30" y="73"/>
                </a:lnTo>
                <a:lnTo>
                  <a:pt x="30" y="72"/>
                </a:lnTo>
                <a:lnTo>
                  <a:pt x="31" y="72"/>
                </a:lnTo>
                <a:lnTo>
                  <a:pt x="28" y="70"/>
                </a:lnTo>
                <a:lnTo>
                  <a:pt x="27" y="70"/>
                </a:lnTo>
                <a:lnTo>
                  <a:pt x="26" y="70"/>
                </a:lnTo>
                <a:lnTo>
                  <a:pt x="23" y="70"/>
                </a:lnTo>
                <a:lnTo>
                  <a:pt x="22" y="70"/>
                </a:lnTo>
                <a:lnTo>
                  <a:pt x="19" y="70"/>
                </a:lnTo>
                <a:lnTo>
                  <a:pt x="17" y="69"/>
                </a:lnTo>
                <a:lnTo>
                  <a:pt x="14" y="68"/>
                </a:lnTo>
                <a:lnTo>
                  <a:pt x="13" y="66"/>
                </a:lnTo>
                <a:lnTo>
                  <a:pt x="14" y="66"/>
                </a:lnTo>
                <a:lnTo>
                  <a:pt x="14" y="65"/>
                </a:lnTo>
                <a:lnTo>
                  <a:pt x="13" y="65"/>
                </a:lnTo>
                <a:lnTo>
                  <a:pt x="12" y="65"/>
                </a:lnTo>
                <a:lnTo>
                  <a:pt x="12" y="64"/>
                </a:lnTo>
                <a:lnTo>
                  <a:pt x="13" y="64"/>
                </a:lnTo>
                <a:lnTo>
                  <a:pt x="12" y="64"/>
                </a:lnTo>
                <a:lnTo>
                  <a:pt x="12" y="63"/>
                </a:lnTo>
                <a:lnTo>
                  <a:pt x="11" y="63"/>
                </a:lnTo>
                <a:lnTo>
                  <a:pt x="11" y="61"/>
                </a:lnTo>
                <a:lnTo>
                  <a:pt x="11" y="60"/>
                </a:lnTo>
                <a:lnTo>
                  <a:pt x="9" y="60"/>
                </a:lnTo>
                <a:lnTo>
                  <a:pt x="9" y="59"/>
                </a:lnTo>
                <a:lnTo>
                  <a:pt x="9" y="57"/>
                </a:lnTo>
                <a:lnTo>
                  <a:pt x="11" y="57"/>
                </a:lnTo>
                <a:lnTo>
                  <a:pt x="12" y="56"/>
                </a:lnTo>
                <a:lnTo>
                  <a:pt x="13" y="56"/>
                </a:lnTo>
                <a:lnTo>
                  <a:pt x="14" y="56"/>
                </a:lnTo>
                <a:lnTo>
                  <a:pt x="17" y="55"/>
                </a:lnTo>
                <a:lnTo>
                  <a:pt x="19" y="55"/>
                </a:lnTo>
                <a:lnTo>
                  <a:pt x="21" y="54"/>
                </a:lnTo>
                <a:lnTo>
                  <a:pt x="22" y="54"/>
                </a:lnTo>
                <a:lnTo>
                  <a:pt x="23" y="54"/>
                </a:lnTo>
                <a:lnTo>
                  <a:pt x="26" y="54"/>
                </a:lnTo>
                <a:lnTo>
                  <a:pt x="27" y="54"/>
                </a:lnTo>
                <a:lnTo>
                  <a:pt x="28" y="54"/>
                </a:lnTo>
                <a:lnTo>
                  <a:pt x="30" y="54"/>
                </a:lnTo>
                <a:lnTo>
                  <a:pt x="31" y="54"/>
                </a:lnTo>
                <a:lnTo>
                  <a:pt x="32" y="55"/>
                </a:lnTo>
                <a:lnTo>
                  <a:pt x="33" y="55"/>
                </a:lnTo>
                <a:lnTo>
                  <a:pt x="35" y="55"/>
                </a:lnTo>
                <a:lnTo>
                  <a:pt x="36" y="55"/>
                </a:lnTo>
                <a:lnTo>
                  <a:pt x="37" y="55"/>
                </a:lnTo>
                <a:lnTo>
                  <a:pt x="37" y="54"/>
                </a:lnTo>
                <a:lnTo>
                  <a:pt x="39" y="54"/>
                </a:lnTo>
                <a:lnTo>
                  <a:pt x="37" y="54"/>
                </a:lnTo>
                <a:lnTo>
                  <a:pt x="40" y="54"/>
                </a:lnTo>
                <a:lnTo>
                  <a:pt x="40" y="55"/>
                </a:lnTo>
                <a:lnTo>
                  <a:pt x="41" y="54"/>
                </a:lnTo>
                <a:lnTo>
                  <a:pt x="42" y="54"/>
                </a:lnTo>
                <a:lnTo>
                  <a:pt x="41" y="54"/>
                </a:lnTo>
                <a:lnTo>
                  <a:pt x="41" y="52"/>
                </a:lnTo>
                <a:lnTo>
                  <a:pt x="40" y="52"/>
                </a:lnTo>
                <a:lnTo>
                  <a:pt x="39" y="52"/>
                </a:lnTo>
                <a:lnTo>
                  <a:pt x="39" y="51"/>
                </a:lnTo>
                <a:lnTo>
                  <a:pt x="39" y="50"/>
                </a:lnTo>
                <a:lnTo>
                  <a:pt x="37" y="50"/>
                </a:lnTo>
                <a:lnTo>
                  <a:pt x="36" y="50"/>
                </a:lnTo>
                <a:lnTo>
                  <a:pt x="35" y="50"/>
                </a:lnTo>
                <a:lnTo>
                  <a:pt x="33" y="50"/>
                </a:lnTo>
                <a:lnTo>
                  <a:pt x="33" y="49"/>
                </a:lnTo>
                <a:lnTo>
                  <a:pt x="32" y="49"/>
                </a:lnTo>
                <a:lnTo>
                  <a:pt x="31" y="49"/>
                </a:lnTo>
                <a:lnTo>
                  <a:pt x="31" y="47"/>
                </a:lnTo>
                <a:lnTo>
                  <a:pt x="31" y="49"/>
                </a:lnTo>
                <a:lnTo>
                  <a:pt x="30" y="49"/>
                </a:lnTo>
                <a:lnTo>
                  <a:pt x="30" y="47"/>
                </a:lnTo>
                <a:lnTo>
                  <a:pt x="28" y="47"/>
                </a:lnTo>
                <a:lnTo>
                  <a:pt x="27" y="47"/>
                </a:lnTo>
                <a:lnTo>
                  <a:pt x="26" y="47"/>
                </a:lnTo>
                <a:lnTo>
                  <a:pt x="26" y="49"/>
                </a:lnTo>
                <a:lnTo>
                  <a:pt x="23" y="49"/>
                </a:lnTo>
                <a:lnTo>
                  <a:pt x="22" y="49"/>
                </a:lnTo>
                <a:lnTo>
                  <a:pt x="21" y="49"/>
                </a:lnTo>
                <a:lnTo>
                  <a:pt x="19" y="49"/>
                </a:lnTo>
                <a:lnTo>
                  <a:pt x="18" y="49"/>
                </a:lnTo>
                <a:lnTo>
                  <a:pt x="17" y="49"/>
                </a:lnTo>
                <a:lnTo>
                  <a:pt x="16" y="49"/>
                </a:lnTo>
                <a:lnTo>
                  <a:pt x="14" y="49"/>
                </a:lnTo>
                <a:lnTo>
                  <a:pt x="13" y="49"/>
                </a:lnTo>
                <a:lnTo>
                  <a:pt x="12" y="49"/>
                </a:lnTo>
                <a:lnTo>
                  <a:pt x="11" y="49"/>
                </a:lnTo>
                <a:lnTo>
                  <a:pt x="9" y="49"/>
                </a:lnTo>
                <a:lnTo>
                  <a:pt x="8" y="49"/>
                </a:lnTo>
                <a:lnTo>
                  <a:pt x="8" y="47"/>
                </a:lnTo>
                <a:lnTo>
                  <a:pt x="7" y="46"/>
                </a:lnTo>
                <a:lnTo>
                  <a:pt x="5" y="45"/>
                </a:lnTo>
                <a:lnTo>
                  <a:pt x="4" y="45"/>
                </a:lnTo>
                <a:lnTo>
                  <a:pt x="4" y="43"/>
                </a:lnTo>
                <a:lnTo>
                  <a:pt x="4" y="42"/>
                </a:lnTo>
                <a:lnTo>
                  <a:pt x="5" y="41"/>
                </a:lnTo>
                <a:lnTo>
                  <a:pt x="8" y="40"/>
                </a:lnTo>
                <a:lnTo>
                  <a:pt x="9" y="40"/>
                </a:lnTo>
                <a:lnTo>
                  <a:pt x="12" y="38"/>
                </a:lnTo>
                <a:lnTo>
                  <a:pt x="13" y="38"/>
                </a:lnTo>
                <a:lnTo>
                  <a:pt x="13" y="37"/>
                </a:lnTo>
                <a:lnTo>
                  <a:pt x="16" y="36"/>
                </a:lnTo>
                <a:lnTo>
                  <a:pt x="17" y="36"/>
                </a:lnTo>
                <a:lnTo>
                  <a:pt x="16" y="36"/>
                </a:lnTo>
                <a:lnTo>
                  <a:pt x="17" y="36"/>
                </a:lnTo>
                <a:lnTo>
                  <a:pt x="18" y="36"/>
                </a:lnTo>
                <a:lnTo>
                  <a:pt x="17" y="35"/>
                </a:lnTo>
                <a:lnTo>
                  <a:pt x="16" y="35"/>
                </a:lnTo>
                <a:lnTo>
                  <a:pt x="17" y="35"/>
                </a:lnTo>
                <a:lnTo>
                  <a:pt x="18" y="33"/>
                </a:lnTo>
                <a:lnTo>
                  <a:pt x="18" y="35"/>
                </a:lnTo>
                <a:lnTo>
                  <a:pt x="19" y="33"/>
                </a:lnTo>
                <a:lnTo>
                  <a:pt x="19" y="35"/>
                </a:lnTo>
                <a:lnTo>
                  <a:pt x="21" y="35"/>
                </a:lnTo>
                <a:lnTo>
                  <a:pt x="22" y="35"/>
                </a:lnTo>
                <a:lnTo>
                  <a:pt x="22" y="33"/>
                </a:lnTo>
                <a:lnTo>
                  <a:pt x="21" y="33"/>
                </a:lnTo>
                <a:lnTo>
                  <a:pt x="21" y="35"/>
                </a:lnTo>
                <a:lnTo>
                  <a:pt x="19" y="33"/>
                </a:lnTo>
                <a:lnTo>
                  <a:pt x="21" y="33"/>
                </a:lnTo>
                <a:lnTo>
                  <a:pt x="19" y="33"/>
                </a:lnTo>
                <a:lnTo>
                  <a:pt x="18" y="33"/>
                </a:lnTo>
                <a:lnTo>
                  <a:pt x="17" y="33"/>
                </a:lnTo>
                <a:lnTo>
                  <a:pt x="16" y="33"/>
                </a:lnTo>
                <a:lnTo>
                  <a:pt x="14" y="35"/>
                </a:lnTo>
                <a:lnTo>
                  <a:pt x="13" y="35"/>
                </a:lnTo>
                <a:lnTo>
                  <a:pt x="12" y="35"/>
                </a:lnTo>
                <a:lnTo>
                  <a:pt x="11" y="35"/>
                </a:lnTo>
                <a:lnTo>
                  <a:pt x="11" y="36"/>
                </a:lnTo>
                <a:lnTo>
                  <a:pt x="9" y="36"/>
                </a:lnTo>
                <a:lnTo>
                  <a:pt x="9" y="35"/>
                </a:lnTo>
                <a:lnTo>
                  <a:pt x="9" y="33"/>
                </a:lnTo>
                <a:lnTo>
                  <a:pt x="8" y="35"/>
                </a:lnTo>
                <a:lnTo>
                  <a:pt x="9" y="35"/>
                </a:lnTo>
                <a:lnTo>
                  <a:pt x="9" y="36"/>
                </a:lnTo>
                <a:lnTo>
                  <a:pt x="8" y="36"/>
                </a:lnTo>
                <a:lnTo>
                  <a:pt x="7" y="36"/>
                </a:lnTo>
                <a:lnTo>
                  <a:pt x="5" y="36"/>
                </a:lnTo>
                <a:lnTo>
                  <a:pt x="4" y="35"/>
                </a:lnTo>
                <a:lnTo>
                  <a:pt x="5" y="33"/>
                </a:lnTo>
                <a:lnTo>
                  <a:pt x="7" y="33"/>
                </a:lnTo>
                <a:lnTo>
                  <a:pt x="8" y="33"/>
                </a:lnTo>
                <a:lnTo>
                  <a:pt x="7" y="33"/>
                </a:lnTo>
                <a:lnTo>
                  <a:pt x="8" y="33"/>
                </a:lnTo>
                <a:lnTo>
                  <a:pt x="8" y="32"/>
                </a:lnTo>
                <a:lnTo>
                  <a:pt x="7" y="32"/>
                </a:lnTo>
                <a:lnTo>
                  <a:pt x="7" y="31"/>
                </a:lnTo>
                <a:lnTo>
                  <a:pt x="8" y="31"/>
                </a:lnTo>
                <a:lnTo>
                  <a:pt x="5" y="31"/>
                </a:lnTo>
                <a:lnTo>
                  <a:pt x="5" y="32"/>
                </a:lnTo>
                <a:lnTo>
                  <a:pt x="4" y="32"/>
                </a:lnTo>
                <a:lnTo>
                  <a:pt x="4" y="31"/>
                </a:lnTo>
                <a:lnTo>
                  <a:pt x="3" y="31"/>
                </a:lnTo>
                <a:lnTo>
                  <a:pt x="2" y="31"/>
                </a:lnTo>
                <a:lnTo>
                  <a:pt x="2" y="32"/>
                </a:lnTo>
                <a:lnTo>
                  <a:pt x="0" y="32"/>
                </a:lnTo>
                <a:lnTo>
                  <a:pt x="0" y="31"/>
                </a:lnTo>
                <a:lnTo>
                  <a:pt x="0" y="29"/>
                </a:lnTo>
                <a:lnTo>
                  <a:pt x="0" y="28"/>
                </a:lnTo>
                <a:lnTo>
                  <a:pt x="0" y="27"/>
                </a:lnTo>
                <a:lnTo>
                  <a:pt x="0" y="26"/>
                </a:lnTo>
                <a:lnTo>
                  <a:pt x="2" y="26"/>
                </a:lnTo>
                <a:lnTo>
                  <a:pt x="2" y="24"/>
                </a:lnTo>
                <a:lnTo>
                  <a:pt x="3" y="24"/>
                </a:lnTo>
                <a:lnTo>
                  <a:pt x="3" y="23"/>
                </a:lnTo>
                <a:lnTo>
                  <a:pt x="3" y="22"/>
                </a:lnTo>
                <a:lnTo>
                  <a:pt x="4" y="22"/>
                </a:lnTo>
                <a:lnTo>
                  <a:pt x="5" y="21"/>
                </a:lnTo>
                <a:lnTo>
                  <a:pt x="5" y="19"/>
                </a:lnTo>
                <a:lnTo>
                  <a:pt x="4" y="19"/>
                </a:lnTo>
                <a:lnTo>
                  <a:pt x="4" y="18"/>
                </a:lnTo>
                <a:lnTo>
                  <a:pt x="3" y="18"/>
                </a:lnTo>
                <a:lnTo>
                  <a:pt x="3" y="17"/>
                </a:lnTo>
                <a:lnTo>
                  <a:pt x="3" y="15"/>
                </a:lnTo>
                <a:lnTo>
                  <a:pt x="4" y="14"/>
                </a:lnTo>
                <a:lnTo>
                  <a:pt x="5" y="14"/>
                </a:lnTo>
                <a:lnTo>
                  <a:pt x="5" y="13"/>
                </a:lnTo>
                <a:lnTo>
                  <a:pt x="7" y="13"/>
                </a:lnTo>
                <a:lnTo>
                  <a:pt x="7" y="12"/>
                </a:lnTo>
                <a:lnTo>
                  <a:pt x="8" y="10"/>
                </a:lnTo>
                <a:lnTo>
                  <a:pt x="9" y="10"/>
                </a:lnTo>
                <a:lnTo>
                  <a:pt x="9" y="9"/>
                </a:lnTo>
                <a:lnTo>
                  <a:pt x="11" y="8"/>
                </a:lnTo>
                <a:lnTo>
                  <a:pt x="12" y="8"/>
                </a:lnTo>
                <a:lnTo>
                  <a:pt x="13" y="7"/>
                </a:lnTo>
                <a:lnTo>
                  <a:pt x="14" y="5"/>
                </a:lnTo>
                <a:lnTo>
                  <a:pt x="16" y="5"/>
                </a:lnTo>
                <a:lnTo>
                  <a:pt x="17" y="4"/>
                </a:lnTo>
                <a:lnTo>
                  <a:pt x="18" y="4"/>
                </a:lnTo>
                <a:lnTo>
                  <a:pt x="19" y="3"/>
                </a:lnTo>
                <a:lnTo>
                  <a:pt x="21" y="3"/>
                </a:lnTo>
                <a:lnTo>
                  <a:pt x="21" y="2"/>
                </a:lnTo>
                <a:lnTo>
                  <a:pt x="22" y="2"/>
                </a:lnTo>
                <a:lnTo>
                  <a:pt x="23" y="2"/>
                </a:lnTo>
                <a:lnTo>
                  <a:pt x="25" y="0"/>
                </a:lnTo>
                <a:lnTo>
                  <a:pt x="26" y="0"/>
                </a:lnTo>
                <a:lnTo>
                  <a:pt x="27" y="0"/>
                </a:lnTo>
                <a:lnTo>
                  <a:pt x="27"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3" name="Freeform 515"/>
          <p:cNvSpPr>
            <a:spLocks/>
          </p:cNvSpPr>
          <p:nvPr/>
        </p:nvSpPr>
        <p:spPr bwMode="auto">
          <a:xfrm>
            <a:off x="3476626" y="3132354"/>
            <a:ext cx="4763" cy="1588"/>
          </a:xfrm>
          <a:custGeom>
            <a:avLst/>
            <a:gdLst>
              <a:gd name="T0" fmla="*/ 3 w 3"/>
              <a:gd name="T1" fmla="*/ 1 h 1"/>
              <a:gd name="T2" fmla="*/ 1 w 3"/>
              <a:gd name="T3" fmla="*/ 1 h 1"/>
              <a:gd name="T4" fmla="*/ 0 w 3"/>
              <a:gd name="T5" fmla="*/ 1 h 1"/>
              <a:gd name="T6" fmla="*/ 0 w 3"/>
              <a:gd name="T7" fmla="*/ 0 h 1"/>
              <a:gd name="T8" fmla="*/ 1 w 3"/>
              <a:gd name="T9" fmla="*/ 0 h 1"/>
              <a:gd name="T10" fmla="*/ 3 w 3"/>
              <a:gd name="T11" fmla="*/ 0 h 1"/>
              <a:gd name="T12" fmla="*/ 3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1"/>
                </a:moveTo>
                <a:lnTo>
                  <a:pt x="1" y="1"/>
                </a:lnTo>
                <a:lnTo>
                  <a:pt x="0" y="1"/>
                </a:lnTo>
                <a:lnTo>
                  <a:pt x="0" y="0"/>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4" name="Freeform 516"/>
          <p:cNvSpPr>
            <a:spLocks/>
          </p:cNvSpPr>
          <p:nvPr/>
        </p:nvSpPr>
        <p:spPr bwMode="auto">
          <a:xfrm>
            <a:off x="3484563" y="3129179"/>
            <a:ext cx="22225" cy="25400"/>
          </a:xfrm>
          <a:custGeom>
            <a:avLst/>
            <a:gdLst>
              <a:gd name="T0" fmla="*/ 14 w 14"/>
              <a:gd name="T1" fmla="*/ 9 h 16"/>
              <a:gd name="T2" fmla="*/ 13 w 14"/>
              <a:gd name="T3" fmla="*/ 10 h 16"/>
              <a:gd name="T4" fmla="*/ 13 w 14"/>
              <a:gd name="T5" fmla="*/ 11 h 16"/>
              <a:gd name="T6" fmla="*/ 12 w 14"/>
              <a:gd name="T7" fmla="*/ 12 h 16"/>
              <a:gd name="T8" fmla="*/ 12 w 14"/>
              <a:gd name="T9" fmla="*/ 14 h 16"/>
              <a:gd name="T10" fmla="*/ 12 w 14"/>
              <a:gd name="T11" fmla="*/ 15 h 16"/>
              <a:gd name="T12" fmla="*/ 10 w 14"/>
              <a:gd name="T13" fmla="*/ 15 h 16"/>
              <a:gd name="T14" fmla="*/ 10 w 14"/>
              <a:gd name="T15" fmla="*/ 16 h 16"/>
              <a:gd name="T16" fmla="*/ 9 w 14"/>
              <a:gd name="T17" fmla="*/ 16 h 16"/>
              <a:gd name="T18" fmla="*/ 9 w 14"/>
              <a:gd name="T19" fmla="*/ 15 h 16"/>
              <a:gd name="T20" fmla="*/ 8 w 14"/>
              <a:gd name="T21" fmla="*/ 14 h 16"/>
              <a:gd name="T22" fmla="*/ 8 w 14"/>
              <a:gd name="T23" fmla="*/ 12 h 16"/>
              <a:gd name="T24" fmla="*/ 7 w 14"/>
              <a:gd name="T25" fmla="*/ 12 h 16"/>
              <a:gd name="T26" fmla="*/ 7 w 14"/>
              <a:gd name="T27" fmla="*/ 11 h 16"/>
              <a:gd name="T28" fmla="*/ 5 w 14"/>
              <a:gd name="T29" fmla="*/ 10 h 16"/>
              <a:gd name="T30" fmla="*/ 7 w 14"/>
              <a:gd name="T31" fmla="*/ 10 h 16"/>
              <a:gd name="T32" fmla="*/ 5 w 14"/>
              <a:gd name="T33" fmla="*/ 10 h 16"/>
              <a:gd name="T34" fmla="*/ 5 w 14"/>
              <a:gd name="T35" fmla="*/ 9 h 16"/>
              <a:gd name="T36" fmla="*/ 4 w 14"/>
              <a:gd name="T37" fmla="*/ 7 h 16"/>
              <a:gd name="T38" fmla="*/ 4 w 14"/>
              <a:gd name="T39" fmla="*/ 6 h 16"/>
              <a:gd name="T40" fmla="*/ 3 w 14"/>
              <a:gd name="T41" fmla="*/ 6 h 16"/>
              <a:gd name="T42" fmla="*/ 3 w 14"/>
              <a:gd name="T43" fmla="*/ 5 h 16"/>
              <a:gd name="T44" fmla="*/ 2 w 14"/>
              <a:gd name="T45" fmla="*/ 5 h 16"/>
              <a:gd name="T46" fmla="*/ 0 w 14"/>
              <a:gd name="T47" fmla="*/ 5 h 16"/>
              <a:gd name="T48" fmla="*/ 2 w 14"/>
              <a:gd name="T49" fmla="*/ 5 h 16"/>
              <a:gd name="T50" fmla="*/ 2 w 14"/>
              <a:gd name="T51" fmla="*/ 3 h 16"/>
              <a:gd name="T52" fmla="*/ 3 w 14"/>
              <a:gd name="T53" fmla="*/ 2 h 16"/>
              <a:gd name="T54" fmla="*/ 3 w 14"/>
              <a:gd name="T55" fmla="*/ 1 h 16"/>
              <a:gd name="T56" fmla="*/ 5 w 14"/>
              <a:gd name="T57" fmla="*/ 1 h 16"/>
              <a:gd name="T58" fmla="*/ 8 w 14"/>
              <a:gd name="T59" fmla="*/ 0 h 16"/>
              <a:gd name="T60" fmla="*/ 9 w 14"/>
              <a:gd name="T61" fmla="*/ 0 h 16"/>
              <a:gd name="T62" fmla="*/ 10 w 14"/>
              <a:gd name="T63" fmla="*/ 0 h 16"/>
              <a:gd name="T64" fmla="*/ 12 w 14"/>
              <a:gd name="T65" fmla="*/ 0 h 16"/>
              <a:gd name="T66" fmla="*/ 12 w 14"/>
              <a:gd name="T67" fmla="*/ 1 h 16"/>
              <a:gd name="T68" fmla="*/ 13 w 14"/>
              <a:gd name="T69" fmla="*/ 1 h 16"/>
              <a:gd name="T70" fmla="*/ 13 w 14"/>
              <a:gd name="T71" fmla="*/ 2 h 16"/>
              <a:gd name="T72" fmla="*/ 14 w 14"/>
              <a:gd name="T73" fmla="*/ 2 h 16"/>
              <a:gd name="T74" fmla="*/ 14 w 14"/>
              <a:gd name="T75" fmla="*/ 3 h 16"/>
              <a:gd name="T76" fmla="*/ 14 w 14"/>
              <a:gd name="T77" fmla="*/ 5 h 16"/>
              <a:gd name="T78" fmla="*/ 14 w 14"/>
              <a:gd name="T79" fmla="*/ 6 h 16"/>
              <a:gd name="T80" fmla="*/ 14 w 14"/>
              <a:gd name="T81" fmla="*/ 7 h 16"/>
              <a:gd name="T82" fmla="*/ 14 w 14"/>
              <a:gd name="T8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6">
                <a:moveTo>
                  <a:pt x="14" y="9"/>
                </a:moveTo>
                <a:lnTo>
                  <a:pt x="13" y="10"/>
                </a:lnTo>
                <a:lnTo>
                  <a:pt x="13" y="11"/>
                </a:lnTo>
                <a:lnTo>
                  <a:pt x="12" y="12"/>
                </a:lnTo>
                <a:lnTo>
                  <a:pt x="12" y="14"/>
                </a:lnTo>
                <a:lnTo>
                  <a:pt x="12" y="15"/>
                </a:lnTo>
                <a:lnTo>
                  <a:pt x="10" y="15"/>
                </a:lnTo>
                <a:lnTo>
                  <a:pt x="10" y="16"/>
                </a:lnTo>
                <a:lnTo>
                  <a:pt x="9" y="16"/>
                </a:lnTo>
                <a:lnTo>
                  <a:pt x="9" y="15"/>
                </a:lnTo>
                <a:lnTo>
                  <a:pt x="8" y="14"/>
                </a:lnTo>
                <a:lnTo>
                  <a:pt x="8" y="12"/>
                </a:lnTo>
                <a:lnTo>
                  <a:pt x="7" y="12"/>
                </a:lnTo>
                <a:lnTo>
                  <a:pt x="7" y="11"/>
                </a:lnTo>
                <a:lnTo>
                  <a:pt x="5" y="10"/>
                </a:lnTo>
                <a:lnTo>
                  <a:pt x="7" y="10"/>
                </a:lnTo>
                <a:lnTo>
                  <a:pt x="5" y="10"/>
                </a:lnTo>
                <a:lnTo>
                  <a:pt x="5" y="9"/>
                </a:lnTo>
                <a:lnTo>
                  <a:pt x="4" y="7"/>
                </a:lnTo>
                <a:lnTo>
                  <a:pt x="4" y="6"/>
                </a:lnTo>
                <a:lnTo>
                  <a:pt x="3" y="6"/>
                </a:lnTo>
                <a:lnTo>
                  <a:pt x="3" y="5"/>
                </a:lnTo>
                <a:lnTo>
                  <a:pt x="2" y="5"/>
                </a:lnTo>
                <a:lnTo>
                  <a:pt x="0" y="5"/>
                </a:lnTo>
                <a:lnTo>
                  <a:pt x="2" y="5"/>
                </a:lnTo>
                <a:lnTo>
                  <a:pt x="2" y="3"/>
                </a:lnTo>
                <a:lnTo>
                  <a:pt x="3" y="2"/>
                </a:lnTo>
                <a:lnTo>
                  <a:pt x="3" y="1"/>
                </a:lnTo>
                <a:lnTo>
                  <a:pt x="5" y="1"/>
                </a:lnTo>
                <a:lnTo>
                  <a:pt x="8" y="0"/>
                </a:lnTo>
                <a:lnTo>
                  <a:pt x="9" y="0"/>
                </a:lnTo>
                <a:lnTo>
                  <a:pt x="10" y="0"/>
                </a:lnTo>
                <a:lnTo>
                  <a:pt x="12" y="0"/>
                </a:lnTo>
                <a:lnTo>
                  <a:pt x="12" y="1"/>
                </a:lnTo>
                <a:lnTo>
                  <a:pt x="13" y="1"/>
                </a:lnTo>
                <a:lnTo>
                  <a:pt x="13" y="2"/>
                </a:lnTo>
                <a:lnTo>
                  <a:pt x="14" y="2"/>
                </a:lnTo>
                <a:lnTo>
                  <a:pt x="14" y="3"/>
                </a:lnTo>
                <a:lnTo>
                  <a:pt x="14" y="5"/>
                </a:lnTo>
                <a:lnTo>
                  <a:pt x="14" y="6"/>
                </a:lnTo>
                <a:lnTo>
                  <a:pt x="14" y="7"/>
                </a:lnTo>
                <a:lnTo>
                  <a:pt x="14" y="9"/>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5" name="Freeform 517"/>
          <p:cNvSpPr>
            <a:spLocks/>
          </p:cNvSpPr>
          <p:nvPr/>
        </p:nvSpPr>
        <p:spPr bwMode="auto">
          <a:xfrm>
            <a:off x="3711576" y="3129179"/>
            <a:ext cx="42863" cy="30163"/>
          </a:xfrm>
          <a:custGeom>
            <a:avLst/>
            <a:gdLst>
              <a:gd name="T0" fmla="*/ 4 w 27"/>
              <a:gd name="T1" fmla="*/ 1 h 19"/>
              <a:gd name="T2" fmla="*/ 5 w 27"/>
              <a:gd name="T3" fmla="*/ 0 h 19"/>
              <a:gd name="T4" fmla="*/ 6 w 27"/>
              <a:gd name="T5" fmla="*/ 1 h 19"/>
              <a:gd name="T6" fmla="*/ 8 w 27"/>
              <a:gd name="T7" fmla="*/ 2 h 19"/>
              <a:gd name="T8" fmla="*/ 11 w 27"/>
              <a:gd name="T9" fmla="*/ 2 h 19"/>
              <a:gd name="T10" fmla="*/ 11 w 27"/>
              <a:gd name="T11" fmla="*/ 2 h 19"/>
              <a:gd name="T12" fmla="*/ 15 w 27"/>
              <a:gd name="T13" fmla="*/ 1 h 19"/>
              <a:gd name="T14" fmla="*/ 16 w 27"/>
              <a:gd name="T15" fmla="*/ 2 h 19"/>
              <a:gd name="T16" fmla="*/ 19 w 27"/>
              <a:gd name="T17" fmla="*/ 5 h 19"/>
              <a:gd name="T18" fmla="*/ 20 w 27"/>
              <a:gd name="T19" fmla="*/ 6 h 19"/>
              <a:gd name="T20" fmla="*/ 22 w 27"/>
              <a:gd name="T21" fmla="*/ 7 h 19"/>
              <a:gd name="T22" fmla="*/ 22 w 27"/>
              <a:gd name="T23" fmla="*/ 7 h 19"/>
              <a:gd name="T24" fmla="*/ 22 w 27"/>
              <a:gd name="T25" fmla="*/ 7 h 19"/>
              <a:gd name="T26" fmla="*/ 23 w 27"/>
              <a:gd name="T27" fmla="*/ 9 h 19"/>
              <a:gd name="T28" fmla="*/ 23 w 27"/>
              <a:gd name="T29" fmla="*/ 11 h 19"/>
              <a:gd name="T30" fmla="*/ 24 w 27"/>
              <a:gd name="T31" fmla="*/ 12 h 19"/>
              <a:gd name="T32" fmla="*/ 25 w 27"/>
              <a:gd name="T33" fmla="*/ 14 h 19"/>
              <a:gd name="T34" fmla="*/ 27 w 27"/>
              <a:gd name="T35" fmla="*/ 16 h 19"/>
              <a:gd name="T36" fmla="*/ 23 w 27"/>
              <a:gd name="T37" fmla="*/ 17 h 19"/>
              <a:gd name="T38" fmla="*/ 20 w 27"/>
              <a:gd name="T39" fmla="*/ 17 h 19"/>
              <a:gd name="T40" fmla="*/ 18 w 27"/>
              <a:gd name="T41" fmla="*/ 16 h 19"/>
              <a:gd name="T42" fmla="*/ 13 w 27"/>
              <a:gd name="T43" fmla="*/ 16 h 19"/>
              <a:gd name="T44" fmla="*/ 10 w 27"/>
              <a:gd name="T45" fmla="*/ 17 h 19"/>
              <a:gd name="T46" fmla="*/ 8 w 27"/>
              <a:gd name="T47" fmla="*/ 19 h 19"/>
              <a:gd name="T48" fmla="*/ 5 w 27"/>
              <a:gd name="T49" fmla="*/ 17 h 19"/>
              <a:gd name="T50" fmla="*/ 5 w 27"/>
              <a:gd name="T51" fmla="*/ 15 h 19"/>
              <a:gd name="T52" fmla="*/ 4 w 27"/>
              <a:gd name="T53" fmla="*/ 14 h 19"/>
              <a:gd name="T54" fmla="*/ 4 w 27"/>
              <a:gd name="T55" fmla="*/ 11 h 19"/>
              <a:gd name="T56" fmla="*/ 2 w 27"/>
              <a:gd name="T57" fmla="*/ 10 h 19"/>
              <a:gd name="T58" fmla="*/ 0 w 27"/>
              <a:gd name="T59" fmla="*/ 9 h 19"/>
              <a:gd name="T60" fmla="*/ 0 w 27"/>
              <a:gd name="T61" fmla="*/ 6 h 19"/>
              <a:gd name="T62" fmla="*/ 1 w 27"/>
              <a:gd name="T63" fmla="*/ 5 h 19"/>
              <a:gd name="T64" fmla="*/ 0 w 27"/>
              <a:gd name="T65" fmla="*/ 2 h 19"/>
              <a:gd name="T66" fmla="*/ 0 w 27"/>
              <a:gd name="T67" fmla="*/ 0 h 19"/>
              <a:gd name="T68" fmla="*/ 2 w 27"/>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19">
                <a:moveTo>
                  <a:pt x="2" y="0"/>
                </a:moveTo>
                <a:lnTo>
                  <a:pt x="4" y="1"/>
                </a:lnTo>
                <a:lnTo>
                  <a:pt x="5" y="1"/>
                </a:lnTo>
                <a:lnTo>
                  <a:pt x="5" y="0"/>
                </a:lnTo>
                <a:lnTo>
                  <a:pt x="5" y="1"/>
                </a:lnTo>
                <a:lnTo>
                  <a:pt x="6" y="1"/>
                </a:lnTo>
                <a:lnTo>
                  <a:pt x="8" y="1"/>
                </a:lnTo>
                <a:lnTo>
                  <a:pt x="8" y="2"/>
                </a:lnTo>
                <a:lnTo>
                  <a:pt x="10" y="2"/>
                </a:lnTo>
                <a:lnTo>
                  <a:pt x="11" y="2"/>
                </a:lnTo>
                <a:lnTo>
                  <a:pt x="11" y="1"/>
                </a:lnTo>
                <a:lnTo>
                  <a:pt x="11" y="2"/>
                </a:lnTo>
                <a:lnTo>
                  <a:pt x="14" y="1"/>
                </a:lnTo>
                <a:lnTo>
                  <a:pt x="15" y="1"/>
                </a:lnTo>
                <a:lnTo>
                  <a:pt x="15" y="2"/>
                </a:lnTo>
                <a:lnTo>
                  <a:pt x="16" y="2"/>
                </a:lnTo>
                <a:lnTo>
                  <a:pt x="19" y="3"/>
                </a:lnTo>
                <a:lnTo>
                  <a:pt x="19" y="5"/>
                </a:lnTo>
                <a:lnTo>
                  <a:pt x="20" y="5"/>
                </a:lnTo>
                <a:lnTo>
                  <a:pt x="20" y="6"/>
                </a:lnTo>
                <a:lnTo>
                  <a:pt x="22" y="6"/>
                </a:lnTo>
                <a:lnTo>
                  <a:pt x="22" y="7"/>
                </a:lnTo>
                <a:lnTo>
                  <a:pt x="20" y="7"/>
                </a:lnTo>
                <a:lnTo>
                  <a:pt x="22" y="7"/>
                </a:lnTo>
                <a:lnTo>
                  <a:pt x="22" y="9"/>
                </a:lnTo>
                <a:lnTo>
                  <a:pt x="22" y="7"/>
                </a:lnTo>
                <a:lnTo>
                  <a:pt x="23" y="7"/>
                </a:lnTo>
                <a:lnTo>
                  <a:pt x="23" y="9"/>
                </a:lnTo>
                <a:lnTo>
                  <a:pt x="23" y="10"/>
                </a:lnTo>
                <a:lnTo>
                  <a:pt x="23" y="11"/>
                </a:lnTo>
                <a:lnTo>
                  <a:pt x="24" y="11"/>
                </a:lnTo>
                <a:lnTo>
                  <a:pt x="24" y="12"/>
                </a:lnTo>
                <a:lnTo>
                  <a:pt x="25" y="12"/>
                </a:lnTo>
                <a:lnTo>
                  <a:pt x="25" y="14"/>
                </a:lnTo>
                <a:lnTo>
                  <a:pt x="25" y="15"/>
                </a:lnTo>
                <a:lnTo>
                  <a:pt x="27" y="16"/>
                </a:lnTo>
                <a:lnTo>
                  <a:pt x="25" y="17"/>
                </a:lnTo>
                <a:lnTo>
                  <a:pt x="23" y="17"/>
                </a:lnTo>
                <a:lnTo>
                  <a:pt x="22" y="17"/>
                </a:lnTo>
                <a:lnTo>
                  <a:pt x="20" y="17"/>
                </a:lnTo>
                <a:lnTo>
                  <a:pt x="19" y="16"/>
                </a:lnTo>
                <a:lnTo>
                  <a:pt x="18" y="16"/>
                </a:lnTo>
                <a:lnTo>
                  <a:pt x="15" y="16"/>
                </a:lnTo>
                <a:lnTo>
                  <a:pt x="13" y="16"/>
                </a:lnTo>
                <a:lnTo>
                  <a:pt x="11" y="17"/>
                </a:lnTo>
                <a:lnTo>
                  <a:pt x="10" y="17"/>
                </a:lnTo>
                <a:lnTo>
                  <a:pt x="9" y="19"/>
                </a:lnTo>
                <a:lnTo>
                  <a:pt x="8" y="19"/>
                </a:lnTo>
                <a:lnTo>
                  <a:pt x="6" y="17"/>
                </a:lnTo>
                <a:lnTo>
                  <a:pt x="5" y="17"/>
                </a:lnTo>
                <a:lnTo>
                  <a:pt x="5" y="16"/>
                </a:lnTo>
                <a:lnTo>
                  <a:pt x="5" y="15"/>
                </a:lnTo>
                <a:lnTo>
                  <a:pt x="4" y="15"/>
                </a:lnTo>
                <a:lnTo>
                  <a:pt x="4" y="14"/>
                </a:lnTo>
                <a:lnTo>
                  <a:pt x="4" y="12"/>
                </a:lnTo>
                <a:lnTo>
                  <a:pt x="4" y="11"/>
                </a:lnTo>
                <a:lnTo>
                  <a:pt x="4" y="10"/>
                </a:lnTo>
                <a:lnTo>
                  <a:pt x="2" y="10"/>
                </a:lnTo>
                <a:lnTo>
                  <a:pt x="1" y="9"/>
                </a:lnTo>
                <a:lnTo>
                  <a:pt x="0" y="9"/>
                </a:lnTo>
                <a:lnTo>
                  <a:pt x="0" y="7"/>
                </a:lnTo>
                <a:lnTo>
                  <a:pt x="0" y="6"/>
                </a:lnTo>
                <a:lnTo>
                  <a:pt x="0" y="5"/>
                </a:lnTo>
                <a:lnTo>
                  <a:pt x="1" y="5"/>
                </a:lnTo>
                <a:lnTo>
                  <a:pt x="0" y="3"/>
                </a:lnTo>
                <a:lnTo>
                  <a:pt x="0" y="2"/>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6" name="Freeform 518"/>
          <p:cNvSpPr>
            <a:spLocks/>
          </p:cNvSpPr>
          <p:nvPr/>
        </p:nvSpPr>
        <p:spPr bwMode="auto">
          <a:xfrm>
            <a:off x="3660776" y="3126004"/>
            <a:ext cx="201613" cy="177800"/>
          </a:xfrm>
          <a:custGeom>
            <a:avLst/>
            <a:gdLst>
              <a:gd name="T0" fmla="*/ 3 w 127"/>
              <a:gd name="T1" fmla="*/ 14 h 112"/>
              <a:gd name="T2" fmla="*/ 3 w 127"/>
              <a:gd name="T3" fmla="*/ 36 h 112"/>
              <a:gd name="T4" fmla="*/ 9 w 127"/>
              <a:gd name="T5" fmla="*/ 46 h 112"/>
              <a:gd name="T6" fmla="*/ 5 w 127"/>
              <a:gd name="T7" fmla="*/ 49 h 112"/>
              <a:gd name="T8" fmla="*/ 10 w 127"/>
              <a:gd name="T9" fmla="*/ 47 h 112"/>
              <a:gd name="T10" fmla="*/ 6 w 127"/>
              <a:gd name="T11" fmla="*/ 37 h 112"/>
              <a:gd name="T12" fmla="*/ 6 w 127"/>
              <a:gd name="T13" fmla="*/ 30 h 112"/>
              <a:gd name="T14" fmla="*/ 10 w 127"/>
              <a:gd name="T15" fmla="*/ 27 h 112"/>
              <a:gd name="T16" fmla="*/ 6 w 127"/>
              <a:gd name="T17" fmla="*/ 23 h 112"/>
              <a:gd name="T18" fmla="*/ 9 w 127"/>
              <a:gd name="T19" fmla="*/ 16 h 112"/>
              <a:gd name="T20" fmla="*/ 15 w 127"/>
              <a:gd name="T21" fmla="*/ 14 h 112"/>
              <a:gd name="T22" fmla="*/ 17 w 127"/>
              <a:gd name="T23" fmla="*/ 11 h 112"/>
              <a:gd name="T24" fmla="*/ 28 w 127"/>
              <a:gd name="T25" fmla="*/ 3 h 112"/>
              <a:gd name="T26" fmla="*/ 34 w 127"/>
              <a:gd name="T27" fmla="*/ 19 h 112"/>
              <a:gd name="T28" fmla="*/ 33 w 127"/>
              <a:gd name="T29" fmla="*/ 27 h 112"/>
              <a:gd name="T30" fmla="*/ 34 w 127"/>
              <a:gd name="T31" fmla="*/ 31 h 112"/>
              <a:gd name="T32" fmla="*/ 38 w 127"/>
              <a:gd name="T33" fmla="*/ 28 h 112"/>
              <a:gd name="T34" fmla="*/ 41 w 127"/>
              <a:gd name="T35" fmla="*/ 35 h 112"/>
              <a:gd name="T36" fmla="*/ 47 w 127"/>
              <a:gd name="T37" fmla="*/ 35 h 112"/>
              <a:gd name="T38" fmla="*/ 43 w 127"/>
              <a:gd name="T39" fmla="*/ 28 h 112"/>
              <a:gd name="T40" fmla="*/ 54 w 127"/>
              <a:gd name="T41" fmla="*/ 32 h 112"/>
              <a:gd name="T42" fmla="*/ 54 w 127"/>
              <a:gd name="T43" fmla="*/ 21 h 112"/>
              <a:gd name="T44" fmla="*/ 65 w 127"/>
              <a:gd name="T45" fmla="*/ 30 h 112"/>
              <a:gd name="T46" fmla="*/ 61 w 127"/>
              <a:gd name="T47" fmla="*/ 32 h 112"/>
              <a:gd name="T48" fmla="*/ 62 w 127"/>
              <a:gd name="T49" fmla="*/ 33 h 112"/>
              <a:gd name="T50" fmla="*/ 62 w 127"/>
              <a:gd name="T51" fmla="*/ 40 h 112"/>
              <a:gd name="T52" fmla="*/ 64 w 127"/>
              <a:gd name="T53" fmla="*/ 42 h 112"/>
              <a:gd name="T54" fmla="*/ 66 w 127"/>
              <a:gd name="T55" fmla="*/ 42 h 112"/>
              <a:gd name="T56" fmla="*/ 70 w 127"/>
              <a:gd name="T57" fmla="*/ 41 h 112"/>
              <a:gd name="T58" fmla="*/ 70 w 127"/>
              <a:gd name="T59" fmla="*/ 44 h 112"/>
              <a:gd name="T60" fmla="*/ 71 w 127"/>
              <a:gd name="T61" fmla="*/ 47 h 112"/>
              <a:gd name="T62" fmla="*/ 75 w 127"/>
              <a:gd name="T63" fmla="*/ 45 h 112"/>
              <a:gd name="T64" fmla="*/ 85 w 127"/>
              <a:gd name="T65" fmla="*/ 46 h 112"/>
              <a:gd name="T66" fmla="*/ 78 w 127"/>
              <a:gd name="T67" fmla="*/ 56 h 112"/>
              <a:gd name="T68" fmla="*/ 87 w 127"/>
              <a:gd name="T69" fmla="*/ 50 h 112"/>
              <a:gd name="T70" fmla="*/ 82 w 127"/>
              <a:gd name="T71" fmla="*/ 60 h 112"/>
              <a:gd name="T72" fmla="*/ 84 w 127"/>
              <a:gd name="T73" fmla="*/ 65 h 112"/>
              <a:gd name="T74" fmla="*/ 92 w 127"/>
              <a:gd name="T75" fmla="*/ 54 h 112"/>
              <a:gd name="T76" fmla="*/ 96 w 127"/>
              <a:gd name="T77" fmla="*/ 55 h 112"/>
              <a:gd name="T78" fmla="*/ 92 w 127"/>
              <a:gd name="T79" fmla="*/ 65 h 112"/>
              <a:gd name="T80" fmla="*/ 93 w 127"/>
              <a:gd name="T81" fmla="*/ 65 h 112"/>
              <a:gd name="T82" fmla="*/ 92 w 127"/>
              <a:gd name="T83" fmla="*/ 74 h 112"/>
              <a:gd name="T84" fmla="*/ 101 w 127"/>
              <a:gd name="T85" fmla="*/ 65 h 112"/>
              <a:gd name="T86" fmla="*/ 103 w 127"/>
              <a:gd name="T87" fmla="*/ 72 h 112"/>
              <a:gd name="T88" fmla="*/ 97 w 127"/>
              <a:gd name="T89" fmla="*/ 74 h 112"/>
              <a:gd name="T90" fmla="*/ 102 w 127"/>
              <a:gd name="T91" fmla="*/ 79 h 112"/>
              <a:gd name="T92" fmla="*/ 97 w 127"/>
              <a:gd name="T93" fmla="*/ 81 h 112"/>
              <a:gd name="T94" fmla="*/ 102 w 127"/>
              <a:gd name="T95" fmla="*/ 83 h 112"/>
              <a:gd name="T96" fmla="*/ 98 w 127"/>
              <a:gd name="T97" fmla="*/ 86 h 112"/>
              <a:gd name="T98" fmla="*/ 99 w 127"/>
              <a:gd name="T99" fmla="*/ 88 h 112"/>
              <a:gd name="T100" fmla="*/ 103 w 127"/>
              <a:gd name="T101" fmla="*/ 91 h 112"/>
              <a:gd name="T102" fmla="*/ 108 w 127"/>
              <a:gd name="T103" fmla="*/ 91 h 112"/>
              <a:gd name="T104" fmla="*/ 106 w 127"/>
              <a:gd name="T105" fmla="*/ 96 h 112"/>
              <a:gd name="T106" fmla="*/ 112 w 127"/>
              <a:gd name="T107" fmla="*/ 97 h 112"/>
              <a:gd name="T108" fmla="*/ 113 w 127"/>
              <a:gd name="T109" fmla="*/ 102 h 112"/>
              <a:gd name="T110" fmla="*/ 116 w 127"/>
              <a:gd name="T111" fmla="*/ 98 h 112"/>
              <a:gd name="T112" fmla="*/ 120 w 127"/>
              <a:gd name="T113" fmla="*/ 101 h 112"/>
              <a:gd name="T114" fmla="*/ 124 w 127"/>
              <a:gd name="T115" fmla="*/ 107 h 112"/>
              <a:gd name="T116" fmla="*/ 122 w 127"/>
              <a:gd name="T117" fmla="*/ 110 h 112"/>
              <a:gd name="T118" fmla="*/ 125 w 127"/>
              <a:gd name="T119"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112">
                <a:moveTo>
                  <a:pt x="1" y="0"/>
                </a:moveTo>
                <a:lnTo>
                  <a:pt x="3" y="0"/>
                </a:lnTo>
                <a:lnTo>
                  <a:pt x="4" y="0"/>
                </a:lnTo>
                <a:lnTo>
                  <a:pt x="5" y="0"/>
                </a:lnTo>
                <a:lnTo>
                  <a:pt x="8" y="0"/>
                </a:lnTo>
                <a:lnTo>
                  <a:pt x="9" y="0"/>
                </a:lnTo>
                <a:lnTo>
                  <a:pt x="10" y="2"/>
                </a:lnTo>
                <a:lnTo>
                  <a:pt x="10" y="3"/>
                </a:lnTo>
                <a:lnTo>
                  <a:pt x="9" y="4"/>
                </a:lnTo>
                <a:lnTo>
                  <a:pt x="8" y="7"/>
                </a:lnTo>
                <a:lnTo>
                  <a:pt x="6" y="7"/>
                </a:lnTo>
                <a:lnTo>
                  <a:pt x="6" y="8"/>
                </a:lnTo>
                <a:lnTo>
                  <a:pt x="5" y="8"/>
                </a:lnTo>
                <a:lnTo>
                  <a:pt x="4" y="11"/>
                </a:lnTo>
                <a:lnTo>
                  <a:pt x="4" y="12"/>
                </a:lnTo>
                <a:lnTo>
                  <a:pt x="3" y="13"/>
                </a:lnTo>
                <a:lnTo>
                  <a:pt x="3" y="14"/>
                </a:lnTo>
                <a:lnTo>
                  <a:pt x="3" y="16"/>
                </a:lnTo>
                <a:lnTo>
                  <a:pt x="1" y="17"/>
                </a:lnTo>
                <a:lnTo>
                  <a:pt x="1" y="18"/>
                </a:lnTo>
                <a:lnTo>
                  <a:pt x="0" y="19"/>
                </a:lnTo>
                <a:lnTo>
                  <a:pt x="0" y="21"/>
                </a:lnTo>
                <a:lnTo>
                  <a:pt x="0" y="22"/>
                </a:lnTo>
                <a:lnTo>
                  <a:pt x="3" y="24"/>
                </a:lnTo>
                <a:lnTo>
                  <a:pt x="3" y="26"/>
                </a:lnTo>
                <a:lnTo>
                  <a:pt x="3" y="27"/>
                </a:lnTo>
                <a:lnTo>
                  <a:pt x="3" y="28"/>
                </a:lnTo>
                <a:lnTo>
                  <a:pt x="1" y="30"/>
                </a:lnTo>
                <a:lnTo>
                  <a:pt x="1" y="31"/>
                </a:lnTo>
                <a:lnTo>
                  <a:pt x="1" y="32"/>
                </a:lnTo>
                <a:lnTo>
                  <a:pt x="1" y="33"/>
                </a:lnTo>
                <a:lnTo>
                  <a:pt x="3" y="33"/>
                </a:lnTo>
                <a:lnTo>
                  <a:pt x="3" y="35"/>
                </a:lnTo>
                <a:lnTo>
                  <a:pt x="3" y="36"/>
                </a:lnTo>
                <a:lnTo>
                  <a:pt x="3" y="37"/>
                </a:lnTo>
                <a:lnTo>
                  <a:pt x="4" y="37"/>
                </a:lnTo>
                <a:lnTo>
                  <a:pt x="4" y="38"/>
                </a:lnTo>
                <a:lnTo>
                  <a:pt x="5" y="38"/>
                </a:lnTo>
                <a:lnTo>
                  <a:pt x="5" y="40"/>
                </a:lnTo>
                <a:lnTo>
                  <a:pt x="5" y="41"/>
                </a:lnTo>
                <a:lnTo>
                  <a:pt x="6" y="41"/>
                </a:lnTo>
                <a:lnTo>
                  <a:pt x="6" y="42"/>
                </a:lnTo>
                <a:lnTo>
                  <a:pt x="8" y="42"/>
                </a:lnTo>
                <a:lnTo>
                  <a:pt x="8" y="44"/>
                </a:lnTo>
                <a:lnTo>
                  <a:pt x="8" y="42"/>
                </a:lnTo>
                <a:lnTo>
                  <a:pt x="8" y="44"/>
                </a:lnTo>
                <a:lnTo>
                  <a:pt x="9" y="44"/>
                </a:lnTo>
                <a:lnTo>
                  <a:pt x="10" y="44"/>
                </a:lnTo>
                <a:lnTo>
                  <a:pt x="10" y="45"/>
                </a:lnTo>
                <a:lnTo>
                  <a:pt x="10" y="46"/>
                </a:lnTo>
                <a:lnTo>
                  <a:pt x="9" y="46"/>
                </a:lnTo>
                <a:lnTo>
                  <a:pt x="8" y="46"/>
                </a:lnTo>
                <a:lnTo>
                  <a:pt x="9" y="46"/>
                </a:lnTo>
                <a:lnTo>
                  <a:pt x="8" y="47"/>
                </a:lnTo>
                <a:lnTo>
                  <a:pt x="6" y="47"/>
                </a:lnTo>
                <a:lnTo>
                  <a:pt x="6" y="49"/>
                </a:lnTo>
                <a:lnTo>
                  <a:pt x="6" y="47"/>
                </a:lnTo>
                <a:lnTo>
                  <a:pt x="5" y="47"/>
                </a:lnTo>
                <a:lnTo>
                  <a:pt x="5" y="49"/>
                </a:lnTo>
                <a:lnTo>
                  <a:pt x="4" y="49"/>
                </a:lnTo>
                <a:lnTo>
                  <a:pt x="4" y="50"/>
                </a:lnTo>
                <a:lnTo>
                  <a:pt x="3" y="50"/>
                </a:lnTo>
                <a:lnTo>
                  <a:pt x="1" y="51"/>
                </a:lnTo>
                <a:lnTo>
                  <a:pt x="0" y="51"/>
                </a:lnTo>
                <a:lnTo>
                  <a:pt x="3" y="51"/>
                </a:lnTo>
                <a:lnTo>
                  <a:pt x="4" y="50"/>
                </a:lnTo>
                <a:lnTo>
                  <a:pt x="5" y="50"/>
                </a:lnTo>
                <a:lnTo>
                  <a:pt x="5" y="49"/>
                </a:lnTo>
                <a:lnTo>
                  <a:pt x="6" y="49"/>
                </a:lnTo>
                <a:lnTo>
                  <a:pt x="9" y="49"/>
                </a:lnTo>
                <a:lnTo>
                  <a:pt x="10" y="49"/>
                </a:lnTo>
                <a:lnTo>
                  <a:pt x="9" y="49"/>
                </a:lnTo>
                <a:lnTo>
                  <a:pt x="10" y="47"/>
                </a:lnTo>
                <a:lnTo>
                  <a:pt x="10" y="49"/>
                </a:lnTo>
                <a:lnTo>
                  <a:pt x="10" y="50"/>
                </a:lnTo>
                <a:lnTo>
                  <a:pt x="9" y="50"/>
                </a:lnTo>
                <a:lnTo>
                  <a:pt x="10" y="50"/>
                </a:lnTo>
                <a:lnTo>
                  <a:pt x="10" y="51"/>
                </a:lnTo>
                <a:lnTo>
                  <a:pt x="10" y="52"/>
                </a:lnTo>
                <a:lnTo>
                  <a:pt x="12" y="51"/>
                </a:lnTo>
                <a:lnTo>
                  <a:pt x="10" y="51"/>
                </a:lnTo>
                <a:lnTo>
                  <a:pt x="12" y="51"/>
                </a:lnTo>
                <a:lnTo>
                  <a:pt x="10" y="50"/>
                </a:lnTo>
                <a:lnTo>
                  <a:pt x="10" y="49"/>
                </a:lnTo>
                <a:lnTo>
                  <a:pt x="10" y="47"/>
                </a:lnTo>
                <a:lnTo>
                  <a:pt x="12" y="47"/>
                </a:lnTo>
                <a:lnTo>
                  <a:pt x="10" y="46"/>
                </a:lnTo>
                <a:lnTo>
                  <a:pt x="12" y="45"/>
                </a:lnTo>
                <a:lnTo>
                  <a:pt x="12" y="44"/>
                </a:lnTo>
                <a:lnTo>
                  <a:pt x="13" y="44"/>
                </a:lnTo>
                <a:lnTo>
                  <a:pt x="13" y="42"/>
                </a:lnTo>
                <a:lnTo>
                  <a:pt x="12" y="42"/>
                </a:lnTo>
                <a:lnTo>
                  <a:pt x="12" y="41"/>
                </a:lnTo>
                <a:lnTo>
                  <a:pt x="12" y="40"/>
                </a:lnTo>
                <a:lnTo>
                  <a:pt x="10" y="40"/>
                </a:lnTo>
                <a:lnTo>
                  <a:pt x="10" y="41"/>
                </a:lnTo>
                <a:lnTo>
                  <a:pt x="8" y="40"/>
                </a:lnTo>
                <a:lnTo>
                  <a:pt x="8" y="38"/>
                </a:lnTo>
                <a:lnTo>
                  <a:pt x="6" y="38"/>
                </a:lnTo>
                <a:lnTo>
                  <a:pt x="6" y="37"/>
                </a:lnTo>
                <a:lnTo>
                  <a:pt x="8" y="37"/>
                </a:lnTo>
                <a:lnTo>
                  <a:pt x="6" y="37"/>
                </a:lnTo>
                <a:lnTo>
                  <a:pt x="6" y="36"/>
                </a:lnTo>
                <a:lnTo>
                  <a:pt x="5" y="35"/>
                </a:lnTo>
                <a:lnTo>
                  <a:pt x="4" y="35"/>
                </a:lnTo>
                <a:lnTo>
                  <a:pt x="4" y="33"/>
                </a:lnTo>
                <a:lnTo>
                  <a:pt x="4" y="35"/>
                </a:lnTo>
                <a:lnTo>
                  <a:pt x="4" y="33"/>
                </a:lnTo>
                <a:lnTo>
                  <a:pt x="5" y="33"/>
                </a:lnTo>
                <a:lnTo>
                  <a:pt x="6" y="33"/>
                </a:lnTo>
                <a:lnTo>
                  <a:pt x="6" y="32"/>
                </a:lnTo>
                <a:lnTo>
                  <a:pt x="8" y="32"/>
                </a:lnTo>
                <a:lnTo>
                  <a:pt x="8" y="31"/>
                </a:lnTo>
                <a:lnTo>
                  <a:pt x="6" y="31"/>
                </a:lnTo>
                <a:lnTo>
                  <a:pt x="6" y="30"/>
                </a:lnTo>
                <a:lnTo>
                  <a:pt x="8" y="30"/>
                </a:lnTo>
                <a:lnTo>
                  <a:pt x="8" y="31"/>
                </a:lnTo>
                <a:lnTo>
                  <a:pt x="8" y="30"/>
                </a:lnTo>
                <a:lnTo>
                  <a:pt x="6" y="30"/>
                </a:lnTo>
                <a:lnTo>
                  <a:pt x="8" y="30"/>
                </a:lnTo>
                <a:lnTo>
                  <a:pt x="9" y="30"/>
                </a:lnTo>
                <a:lnTo>
                  <a:pt x="10" y="30"/>
                </a:lnTo>
                <a:lnTo>
                  <a:pt x="10" y="31"/>
                </a:lnTo>
                <a:lnTo>
                  <a:pt x="12" y="32"/>
                </a:lnTo>
                <a:lnTo>
                  <a:pt x="13" y="32"/>
                </a:lnTo>
                <a:lnTo>
                  <a:pt x="13" y="33"/>
                </a:lnTo>
                <a:lnTo>
                  <a:pt x="14" y="33"/>
                </a:lnTo>
                <a:lnTo>
                  <a:pt x="14" y="35"/>
                </a:lnTo>
                <a:lnTo>
                  <a:pt x="14" y="33"/>
                </a:lnTo>
                <a:lnTo>
                  <a:pt x="13" y="33"/>
                </a:lnTo>
                <a:lnTo>
                  <a:pt x="13" y="32"/>
                </a:lnTo>
                <a:lnTo>
                  <a:pt x="12" y="31"/>
                </a:lnTo>
                <a:lnTo>
                  <a:pt x="12" y="30"/>
                </a:lnTo>
                <a:lnTo>
                  <a:pt x="10" y="30"/>
                </a:lnTo>
                <a:lnTo>
                  <a:pt x="10" y="28"/>
                </a:lnTo>
                <a:lnTo>
                  <a:pt x="10" y="27"/>
                </a:lnTo>
                <a:lnTo>
                  <a:pt x="12" y="28"/>
                </a:lnTo>
                <a:lnTo>
                  <a:pt x="13" y="28"/>
                </a:lnTo>
                <a:lnTo>
                  <a:pt x="13" y="27"/>
                </a:lnTo>
                <a:lnTo>
                  <a:pt x="10" y="27"/>
                </a:lnTo>
                <a:lnTo>
                  <a:pt x="12" y="26"/>
                </a:lnTo>
                <a:lnTo>
                  <a:pt x="10" y="26"/>
                </a:lnTo>
                <a:lnTo>
                  <a:pt x="9" y="27"/>
                </a:lnTo>
                <a:lnTo>
                  <a:pt x="10" y="27"/>
                </a:lnTo>
                <a:lnTo>
                  <a:pt x="9" y="27"/>
                </a:lnTo>
                <a:lnTo>
                  <a:pt x="9" y="28"/>
                </a:lnTo>
                <a:lnTo>
                  <a:pt x="9" y="27"/>
                </a:lnTo>
                <a:lnTo>
                  <a:pt x="8" y="27"/>
                </a:lnTo>
                <a:lnTo>
                  <a:pt x="8" y="26"/>
                </a:lnTo>
                <a:lnTo>
                  <a:pt x="6" y="26"/>
                </a:lnTo>
                <a:lnTo>
                  <a:pt x="6" y="24"/>
                </a:lnTo>
                <a:lnTo>
                  <a:pt x="8" y="23"/>
                </a:lnTo>
                <a:lnTo>
                  <a:pt x="6" y="23"/>
                </a:lnTo>
                <a:lnTo>
                  <a:pt x="6" y="22"/>
                </a:lnTo>
                <a:lnTo>
                  <a:pt x="6" y="21"/>
                </a:lnTo>
                <a:lnTo>
                  <a:pt x="6" y="19"/>
                </a:lnTo>
                <a:lnTo>
                  <a:pt x="6" y="18"/>
                </a:lnTo>
                <a:lnTo>
                  <a:pt x="6" y="17"/>
                </a:lnTo>
                <a:lnTo>
                  <a:pt x="8" y="17"/>
                </a:lnTo>
                <a:lnTo>
                  <a:pt x="9" y="17"/>
                </a:lnTo>
                <a:lnTo>
                  <a:pt x="10" y="18"/>
                </a:lnTo>
                <a:lnTo>
                  <a:pt x="13" y="19"/>
                </a:lnTo>
                <a:lnTo>
                  <a:pt x="14" y="19"/>
                </a:lnTo>
                <a:lnTo>
                  <a:pt x="14" y="21"/>
                </a:lnTo>
                <a:lnTo>
                  <a:pt x="15" y="21"/>
                </a:lnTo>
                <a:lnTo>
                  <a:pt x="14" y="19"/>
                </a:lnTo>
                <a:lnTo>
                  <a:pt x="12" y="18"/>
                </a:lnTo>
                <a:lnTo>
                  <a:pt x="10" y="17"/>
                </a:lnTo>
                <a:lnTo>
                  <a:pt x="9" y="17"/>
                </a:lnTo>
                <a:lnTo>
                  <a:pt x="9" y="16"/>
                </a:lnTo>
                <a:lnTo>
                  <a:pt x="6" y="16"/>
                </a:lnTo>
                <a:lnTo>
                  <a:pt x="8" y="14"/>
                </a:lnTo>
                <a:lnTo>
                  <a:pt x="8" y="13"/>
                </a:lnTo>
                <a:lnTo>
                  <a:pt x="8" y="14"/>
                </a:lnTo>
                <a:lnTo>
                  <a:pt x="9" y="14"/>
                </a:lnTo>
                <a:lnTo>
                  <a:pt x="9" y="16"/>
                </a:lnTo>
                <a:lnTo>
                  <a:pt x="9" y="14"/>
                </a:lnTo>
                <a:lnTo>
                  <a:pt x="9" y="13"/>
                </a:lnTo>
                <a:lnTo>
                  <a:pt x="10" y="14"/>
                </a:lnTo>
                <a:lnTo>
                  <a:pt x="12" y="14"/>
                </a:lnTo>
                <a:lnTo>
                  <a:pt x="13" y="14"/>
                </a:lnTo>
                <a:lnTo>
                  <a:pt x="14" y="16"/>
                </a:lnTo>
                <a:lnTo>
                  <a:pt x="15" y="16"/>
                </a:lnTo>
                <a:lnTo>
                  <a:pt x="17" y="16"/>
                </a:lnTo>
                <a:lnTo>
                  <a:pt x="17" y="17"/>
                </a:lnTo>
                <a:lnTo>
                  <a:pt x="17" y="16"/>
                </a:lnTo>
                <a:lnTo>
                  <a:pt x="15" y="14"/>
                </a:lnTo>
                <a:lnTo>
                  <a:pt x="14" y="14"/>
                </a:lnTo>
                <a:lnTo>
                  <a:pt x="13" y="14"/>
                </a:lnTo>
                <a:lnTo>
                  <a:pt x="12" y="14"/>
                </a:lnTo>
                <a:lnTo>
                  <a:pt x="9" y="12"/>
                </a:lnTo>
                <a:lnTo>
                  <a:pt x="9" y="11"/>
                </a:lnTo>
                <a:lnTo>
                  <a:pt x="10" y="9"/>
                </a:lnTo>
                <a:lnTo>
                  <a:pt x="12" y="9"/>
                </a:lnTo>
                <a:lnTo>
                  <a:pt x="12" y="11"/>
                </a:lnTo>
                <a:lnTo>
                  <a:pt x="13" y="11"/>
                </a:lnTo>
                <a:lnTo>
                  <a:pt x="13" y="12"/>
                </a:lnTo>
                <a:lnTo>
                  <a:pt x="12" y="11"/>
                </a:lnTo>
                <a:lnTo>
                  <a:pt x="12" y="9"/>
                </a:lnTo>
                <a:lnTo>
                  <a:pt x="12" y="8"/>
                </a:lnTo>
                <a:lnTo>
                  <a:pt x="14" y="7"/>
                </a:lnTo>
                <a:lnTo>
                  <a:pt x="17" y="8"/>
                </a:lnTo>
                <a:lnTo>
                  <a:pt x="17" y="9"/>
                </a:lnTo>
                <a:lnTo>
                  <a:pt x="17" y="11"/>
                </a:lnTo>
                <a:lnTo>
                  <a:pt x="18" y="11"/>
                </a:lnTo>
                <a:lnTo>
                  <a:pt x="17" y="9"/>
                </a:lnTo>
                <a:lnTo>
                  <a:pt x="17" y="8"/>
                </a:lnTo>
                <a:lnTo>
                  <a:pt x="15" y="7"/>
                </a:lnTo>
                <a:lnTo>
                  <a:pt x="17" y="4"/>
                </a:lnTo>
                <a:lnTo>
                  <a:pt x="18" y="4"/>
                </a:lnTo>
                <a:lnTo>
                  <a:pt x="19" y="4"/>
                </a:lnTo>
                <a:lnTo>
                  <a:pt x="19" y="3"/>
                </a:lnTo>
                <a:lnTo>
                  <a:pt x="20" y="3"/>
                </a:lnTo>
                <a:lnTo>
                  <a:pt x="20" y="4"/>
                </a:lnTo>
                <a:lnTo>
                  <a:pt x="20" y="3"/>
                </a:lnTo>
                <a:lnTo>
                  <a:pt x="22" y="3"/>
                </a:lnTo>
                <a:lnTo>
                  <a:pt x="22" y="2"/>
                </a:lnTo>
                <a:lnTo>
                  <a:pt x="23" y="2"/>
                </a:lnTo>
                <a:lnTo>
                  <a:pt x="26" y="2"/>
                </a:lnTo>
                <a:lnTo>
                  <a:pt x="27" y="3"/>
                </a:lnTo>
                <a:lnTo>
                  <a:pt x="28" y="3"/>
                </a:lnTo>
                <a:lnTo>
                  <a:pt x="29" y="3"/>
                </a:lnTo>
                <a:lnTo>
                  <a:pt x="29" y="4"/>
                </a:lnTo>
                <a:lnTo>
                  <a:pt x="31" y="5"/>
                </a:lnTo>
                <a:lnTo>
                  <a:pt x="31" y="7"/>
                </a:lnTo>
                <a:lnTo>
                  <a:pt x="31" y="8"/>
                </a:lnTo>
                <a:lnTo>
                  <a:pt x="31" y="9"/>
                </a:lnTo>
                <a:lnTo>
                  <a:pt x="31" y="11"/>
                </a:lnTo>
                <a:lnTo>
                  <a:pt x="31" y="12"/>
                </a:lnTo>
                <a:lnTo>
                  <a:pt x="33" y="13"/>
                </a:lnTo>
                <a:lnTo>
                  <a:pt x="33" y="14"/>
                </a:lnTo>
                <a:lnTo>
                  <a:pt x="34" y="14"/>
                </a:lnTo>
                <a:lnTo>
                  <a:pt x="33" y="14"/>
                </a:lnTo>
                <a:lnTo>
                  <a:pt x="33" y="16"/>
                </a:lnTo>
                <a:lnTo>
                  <a:pt x="33" y="17"/>
                </a:lnTo>
                <a:lnTo>
                  <a:pt x="33" y="18"/>
                </a:lnTo>
                <a:lnTo>
                  <a:pt x="34" y="18"/>
                </a:lnTo>
                <a:lnTo>
                  <a:pt x="34" y="19"/>
                </a:lnTo>
                <a:lnTo>
                  <a:pt x="36" y="19"/>
                </a:lnTo>
                <a:lnTo>
                  <a:pt x="36" y="21"/>
                </a:lnTo>
                <a:lnTo>
                  <a:pt x="34" y="22"/>
                </a:lnTo>
                <a:lnTo>
                  <a:pt x="34" y="23"/>
                </a:lnTo>
                <a:lnTo>
                  <a:pt x="33" y="24"/>
                </a:lnTo>
                <a:lnTo>
                  <a:pt x="32" y="26"/>
                </a:lnTo>
                <a:lnTo>
                  <a:pt x="31" y="27"/>
                </a:lnTo>
                <a:lnTo>
                  <a:pt x="31" y="28"/>
                </a:lnTo>
                <a:lnTo>
                  <a:pt x="31" y="30"/>
                </a:lnTo>
                <a:lnTo>
                  <a:pt x="29" y="30"/>
                </a:lnTo>
                <a:lnTo>
                  <a:pt x="31" y="30"/>
                </a:lnTo>
                <a:lnTo>
                  <a:pt x="32" y="26"/>
                </a:lnTo>
                <a:lnTo>
                  <a:pt x="33" y="26"/>
                </a:lnTo>
                <a:lnTo>
                  <a:pt x="34" y="24"/>
                </a:lnTo>
                <a:lnTo>
                  <a:pt x="34" y="26"/>
                </a:lnTo>
                <a:lnTo>
                  <a:pt x="34" y="27"/>
                </a:lnTo>
                <a:lnTo>
                  <a:pt x="33" y="27"/>
                </a:lnTo>
                <a:lnTo>
                  <a:pt x="33" y="28"/>
                </a:lnTo>
                <a:lnTo>
                  <a:pt x="32" y="30"/>
                </a:lnTo>
                <a:lnTo>
                  <a:pt x="32" y="31"/>
                </a:lnTo>
                <a:lnTo>
                  <a:pt x="33" y="32"/>
                </a:lnTo>
                <a:lnTo>
                  <a:pt x="33" y="33"/>
                </a:lnTo>
                <a:lnTo>
                  <a:pt x="33" y="32"/>
                </a:lnTo>
                <a:lnTo>
                  <a:pt x="32" y="32"/>
                </a:lnTo>
                <a:lnTo>
                  <a:pt x="32" y="33"/>
                </a:lnTo>
                <a:lnTo>
                  <a:pt x="31" y="33"/>
                </a:lnTo>
                <a:lnTo>
                  <a:pt x="32" y="33"/>
                </a:lnTo>
                <a:lnTo>
                  <a:pt x="32" y="35"/>
                </a:lnTo>
                <a:lnTo>
                  <a:pt x="32" y="36"/>
                </a:lnTo>
                <a:lnTo>
                  <a:pt x="33" y="35"/>
                </a:lnTo>
                <a:lnTo>
                  <a:pt x="33" y="33"/>
                </a:lnTo>
                <a:lnTo>
                  <a:pt x="34" y="33"/>
                </a:lnTo>
                <a:lnTo>
                  <a:pt x="34" y="32"/>
                </a:lnTo>
                <a:lnTo>
                  <a:pt x="34" y="31"/>
                </a:lnTo>
                <a:lnTo>
                  <a:pt x="36" y="31"/>
                </a:lnTo>
                <a:lnTo>
                  <a:pt x="36" y="30"/>
                </a:lnTo>
                <a:lnTo>
                  <a:pt x="36" y="28"/>
                </a:lnTo>
                <a:lnTo>
                  <a:pt x="36" y="30"/>
                </a:lnTo>
                <a:lnTo>
                  <a:pt x="37" y="31"/>
                </a:lnTo>
                <a:lnTo>
                  <a:pt x="38" y="32"/>
                </a:lnTo>
                <a:lnTo>
                  <a:pt x="38" y="31"/>
                </a:lnTo>
                <a:lnTo>
                  <a:pt x="37" y="31"/>
                </a:lnTo>
                <a:lnTo>
                  <a:pt x="37" y="30"/>
                </a:lnTo>
                <a:lnTo>
                  <a:pt x="36" y="28"/>
                </a:lnTo>
                <a:lnTo>
                  <a:pt x="37" y="27"/>
                </a:lnTo>
                <a:lnTo>
                  <a:pt x="38" y="26"/>
                </a:lnTo>
                <a:lnTo>
                  <a:pt x="37" y="26"/>
                </a:lnTo>
                <a:lnTo>
                  <a:pt x="38" y="24"/>
                </a:lnTo>
                <a:lnTo>
                  <a:pt x="38" y="26"/>
                </a:lnTo>
                <a:lnTo>
                  <a:pt x="38" y="27"/>
                </a:lnTo>
                <a:lnTo>
                  <a:pt x="38" y="28"/>
                </a:lnTo>
                <a:lnTo>
                  <a:pt x="40" y="28"/>
                </a:lnTo>
                <a:lnTo>
                  <a:pt x="38" y="28"/>
                </a:lnTo>
                <a:lnTo>
                  <a:pt x="38" y="30"/>
                </a:lnTo>
                <a:lnTo>
                  <a:pt x="38" y="31"/>
                </a:lnTo>
                <a:lnTo>
                  <a:pt x="38" y="30"/>
                </a:lnTo>
                <a:lnTo>
                  <a:pt x="40" y="30"/>
                </a:lnTo>
                <a:lnTo>
                  <a:pt x="40" y="31"/>
                </a:lnTo>
                <a:lnTo>
                  <a:pt x="40" y="30"/>
                </a:lnTo>
                <a:lnTo>
                  <a:pt x="40" y="28"/>
                </a:lnTo>
                <a:lnTo>
                  <a:pt x="41" y="28"/>
                </a:lnTo>
                <a:lnTo>
                  <a:pt x="41" y="27"/>
                </a:lnTo>
                <a:lnTo>
                  <a:pt x="42" y="28"/>
                </a:lnTo>
                <a:lnTo>
                  <a:pt x="42" y="30"/>
                </a:lnTo>
                <a:lnTo>
                  <a:pt x="42" y="31"/>
                </a:lnTo>
                <a:lnTo>
                  <a:pt x="42" y="32"/>
                </a:lnTo>
                <a:lnTo>
                  <a:pt x="42" y="33"/>
                </a:lnTo>
                <a:lnTo>
                  <a:pt x="41" y="35"/>
                </a:lnTo>
                <a:lnTo>
                  <a:pt x="42" y="35"/>
                </a:lnTo>
                <a:lnTo>
                  <a:pt x="43" y="36"/>
                </a:lnTo>
                <a:lnTo>
                  <a:pt x="45" y="36"/>
                </a:lnTo>
                <a:lnTo>
                  <a:pt x="45" y="35"/>
                </a:lnTo>
                <a:lnTo>
                  <a:pt x="43" y="35"/>
                </a:lnTo>
                <a:lnTo>
                  <a:pt x="43" y="33"/>
                </a:lnTo>
                <a:lnTo>
                  <a:pt x="43" y="32"/>
                </a:lnTo>
                <a:lnTo>
                  <a:pt x="43" y="31"/>
                </a:lnTo>
                <a:lnTo>
                  <a:pt x="45" y="32"/>
                </a:lnTo>
                <a:lnTo>
                  <a:pt x="46" y="33"/>
                </a:lnTo>
                <a:lnTo>
                  <a:pt x="46" y="35"/>
                </a:lnTo>
                <a:lnTo>
                  <a:pt x="47" y="37"/>
                </a:lnTo>
                <a:lnTo>
                  <a:pt x="48" y="38"/>
                </a:lnTo>
                <a:lnTo>
                  <a:pt x="47" y="37"/>
                </a:lnTo>
                <a:lnTo>
                  <a:pt x="46" y="36"/>
                </a:lnTo>
                <a:lnTo>
                  <a:pt x="46" y="35"/>
                </a:lnTo>
                <a:lnTo>
                  <a:pt x="47" y="35"/>
                </a:lnTo>
                <a:lnTo>
                  <a:pt x="47" y="36"/>
                </a:lnTo>
                <a:lnTo>
                  <a:pt x="48" y="37"/>
                </a:lnTo>
                <a:lnTo>
                  <a:pt x="48" y="38"/>
                </a:lnTo>
                <a:lnTo>
                  <a:pt x="50" y="38"/>
                </a:lnTo>
                <a:lnTo>
                  <a:pt x="50" y="37"/>
                </a:lnTo>
                <a:lnTo>
                  <a:pt x="48" y="37"/>
                </a:lnTo>
                <a:lnTo>
                  <a:pt x="48" y="36"/>
                </a:lnTo>
                <a:lnTo>
                  <a:pt x="47" y="36"/>
                </a:lnTo>
                <a:lnTo>
                  <a:pt x="47" y="35"/>
                </a:lnTo>
                <a:lnTo>
                  <a:pt x="46" y="35"/>
                </a:lnTo>
                <a:lnTo>
                  <a:pt x="46" y="33"/>
                </a:lnTo>
                <a:lnTo>
                  <a:pt x="46" y="32"/>
                </a:lnTo>
                <a:lnTo>
                  <a:pt x="45" y="32"/>
                </a:lnTo>
                <a:lnTo>
                  <a:pt x="45" y="31"/>
                </a:lnTo>
                <a:lnTo>
                  <a:pt x="43" y="31"/>
                </a:lnTo>
                <a:lnTo>
                  <a:pt x="43" y="30"/>
                </a:lnTo>
                <a:lnTo>
                  <a:pt x="43" y="28"/>
                </a:lnTo>
                <a:lnTo>
                  <a:pt x="45" y="28"/>
                </a:lnTo>
                <a:lnTo>
                  <a:pt x="45" y="30"/>
                </a:lnTo>
                <a:lnTo>
                  <a:pt x="46" y="31"/>
                </a:lnTo>
                <a:lnTo>
                  <a:pt x="46" y="30"/>
                </a:lnTo>
                <a:lnTo>
                  <a:pt x="45" y="30"/>
                </a:lnTo>
                <a:lnTo>
                  <a:pt x="46" y="30"/>
                </a:lnTo>
                <a:lnTo>
                  <a:pt x="46" y="28"/>
                </a:lnTo>
                <a:lnTo>
                  <a:pt x="45" y="28"/>
                </a:lnTo>
                <a:lnTo>
                  <a:pt x="46" y="28"/>
                </a:lnTo>
                <a:lnTo>
                  <a:pt x="47" y="30"/>
                </a:lnTo>
                <a:lnTo>
                  <a:pt x="48" y="30"/>
                </a:lnTo>
                <a:lnTo>
                  <a:pt x="50" y="31"/>
                </a:lnTo>
                <a:lnTo>
                  <a:pt x="50" y="32"/>
                </a:lnTo>
                <a:lnTo>
                  <a:pt x="50" y="31"/>
                </a:lnTo>
                <a:lnTo>
                  <a:pt x="51" y="31"/>
                </a:lnTo>
                <a:lnTo>
                  <a:pt x="52" y="31"/>
                </a:lnTo>
                <a:lnTo>
                  <a:pt x="54" y="32"/>
                </a:lnTo>
                <a:lnTo>
                  <a:pt x="52" y="31"/>
                </a:lnTo>
                <a:lnTo>
                  <a:pt x="50" y="31"/>
                </a:lnTo>
                <a:lnTo>
                  <a:pt x="50" y="30"/>
                </a:lnTo>
                <a:lnTo>
                  <a:pt x="48" y="30"/>
                </a:lnTo>
                <a:lnTo>
                  <a:pt x="48" y="28"/>
                </a:lnTo>
                <a:lnTo>
                  <a:pt x="47" y="28"/>
                </a:lnTo>
                <a:lnTo>
                  <a:pt x="46" y="28"/>
                </a:lnTo>
                <a:lnTo>
                  <a:pt x="45" y="27"/>
                </a:lnTo>
                <a:lnTo>
                  <a:pt x="45" y="26"/>
                </a:lnTo>
                <a:lnTo>
                  <a:pt x="45" y="24"/>
                </a:lnTo>
                <a:lnTo>
                  <a:pt x="46" y="24"/>
                </a:lnTo>
                <a:lnTo>
                  <a:pt x="46" y="23"/>
                </a:lnTo>
                <a:lnTo>
                  <a:pt x="47" y="22"/>
                </a:lnTo>
                <a:lnTo>
                  <a:pt x="48" y="22"/>
                </a:lnTo>
                <a:lnTo>
                  <a:pt x="50" y="21"/>
                </a:lnTo>
                <a:lnTo>
                  <a:pt x="52" y="21"/>
                </a:lnTo>
                <a:lnTo>
                  <a:pt x="54" y="21"/>
                </a:lnTo>
                <a:lnTo>
                  <a:pt x="55" y="21"/>
                </a:lnTo>
                <a:lnTo>
                  <a:pt x="55" y="22"/>
                </a:lnTo>
                <a:lnTo>
                  <a:pt x="55" y="23"/>
                </a:lnTo>
                <a:lnTo>
                  <a:pt x="57" y="23"/>
                </a:lnTo>
                <a:lnTo>
                  <a:pt x="57" y="24"/>
                </a:lnTo>
                <a:lnTo>
                  <a:pt x="57" y="26"/>
                </a:lnTo>
                <a:lnTo>
                  <a:pt x="59" y="26"/>
                </a:lnTo>
                <a:lnTo>
                  <a:pt x="59" y="24"/>
                </a:lnTo>
                <a:lnTo>
                  <a:pt x="59" y="23"/>
                </a:lnTo>
                <a:lnTo>
                  <a:pt x="60" y="23"/>
                </a:lnTo>
                <a:lnTo>
                  <a:pt x="61" y="24"/>
                </a:lnTo>
                <a:lnTo>
                  <a:pt x="62" y="26"/>
                </a:lnTo>
                <a:lnTo>
                  <a:pt x="64" y="26"/>
                </a:lnTo>
                <a:lnTo>
                  <a:pt x="64" y="27"/>
                </a:lnTo>
                <a:lnTo>
                  <a:pt x="64" y="28"/>
                </a:lnTo>
                <a:lnTo>
                  <a:pt x="64" y="30"/>
                </a:lnTo>
                <a:lnTo>
                  <a:pt x="65" y="30"/>
                </a:lnTo>
                <a:lnTo>
                  <a:pt x="64" y="30"/>
                </a:lnTo>
                <a:lnTo>
                  <a:pt x="64" y="31"/>
                </a:lnTo>
                <a:lnTo>
                  <a:pt x="62" y="32"/>
                </a:lnTo>
                <a:lnTo>
                  <a:pt x="61" y="32"/>
                </a:lnTo>
                <a:lnTo>
                  <a:pt x="59" y="32"/>
                </a:lnTo>
                <a:lnTo>
                  <a:pt x="59" y="33"/>
                </a:lnTo>
                <a:lnTo>
                  <a:pt x="57" y="33"/>
                </a:lnTo>
                <a:lnTo>
                  <a:pt x="57" y="35"/>
                </a:lnTo>
                <a:lnTo>
                  <a:pt x="57" y="36"/>
                </a:lnTo>
                <a:lnTo>
                  <a:pt x="56" y="36"/>
                </a:lnTo>
                <a:lnTo>
                  <a:pt x="56" y="37"/>
                </a:lnTo>
                <a:lnTo>
                  <a:pt x="57" y="36"/>
                </a:lnTo>
                <a:lnTo>
                  <a:pt x="57" y="35"/>
                </a:lnTo>
                <a:lnTo>
                  <a:pt x="59" y="35"/>
                </a:lnTo>
                <a:lnTo>
                  <a:pt x="59" y="33"/>
                </a:lnTo>
                <a:lnTo>
                  <a:pt x="60" y="32"/>
                </a:lnTo>
                <a:lnTo>
                  <a:pt x="61" y="32"/>
                </a:lnTo>
                <a:lnTo>
                  <a:pt x="62" y="32"/>
                </a:lnTo>
                <a:lnTo>
                  <a:pt x="62" y="33"/>
                </a:lnTo>
                <a:lnTo>
                  <a:pt x="61" y="33"/>
                </a:lnTo>
                <a:lnTo>
                  <a:pt x="61" y="35"/>
                </a:lnTo>
                <a:lnTo>
                  <a:pt x="61" y="36"/>
                </a:lnTo>
                <a:lnTo>
                  <a:pt x="60" y="36"/>
                </a:lnTo>
                <a:lnTo>
                  <a:pt x="60" y="37"/>
                </a:lnTo>
                <a:lnTo>
                  <a:pt x="60" y="38"/>
                </a:lnTo>
                <a:lnTo>
                  <a:pt x="59" y="38"/>
                </a:lnTo>
                <a:lnTo>
                  <a:pt x="59" y="40"/>
                </a:lnTo>
                <a:lnTo>
                  <a:pt x="60" y="40"/>
                </a:lnTo>
                <a:lnTo>
                  <a:pt x="60" y="38"/>
                </a:lnTo>
                <a:lnTo>
                  <a:pt x="60" y="37"/>
                </a:lnTo>
                <a:lnTo>
                  <a:pt x="61" y="36"/>
                </a:lnTo>
                <a:lnTo>
                  <a:pt x="61" y="35"/>
                </a:lnTo>
                <a:lnTo>
                  <a:pt x="61" y="33"/>
                </a:lnTo>
                <a:lnTo>
                  <a:pt x="62" y="33"/>
                </a:lnTo>
                <a:lnTo>
                  <a:pt x="64" y="33"/>
                </a:lnTo>
                <a:lnTo>
                  <a:pt x="64" y="32"/>
                </a:lnTo>
                <a:lnTo>
                  <a:pt x="65" y="32"/>
                </a:lnTo>
                <a:lnTo>
                  <a:pt x="66" y="32"/>
                </a:lnTo>
                <a:lnTo>
                  <a:pt x="68" y="32"/>
                </a:lnTo>
                <a:lnTo>
                  <a:pt x="69" y="32"/>
                </a:lnTo>
                <a:lnTo>
                  <a:pt x="69" y="33"/>
                </a:lnTo>
                <a:lnTo>
                  <a:pt x="69" y="35"/>
                </a:lnTo>
                <a:lnTo>
                  <a:pt x="69" y="36"/>
                </a:lnTo>
                <a:lnTo>
                  <a:pt x="69" y="37"/>
                </a:lnTo>
                <a:lnTo>
                  <a:pt x="68" y="37"/>
                </a:lnTo>
                <a:lnTo>
                  <a:pt x="66" y="37"/>
                </a:lnTo>
                <a:lnTo>
                  <a:pt x="66" y="38"/>
                </a:lnTo>
                <a:lnTo>
                  <a:pt x="65" y="38"/>
                </a:lnTo>
                <a:lnTo>
                  <a:pt x="65" y="40"/>
                </a:lnTo>
                <a:lnTo>
                  <a:pt x="64" y="38"/>
                </a:lnTo>
                <a:lnTo>
                  <a:pt x="62" y="40"/>
                </a:lnTo>
                <a:lnTo>
                  <a:pt x="64" y="40"/>
                </a:lnTo>
                <a:lnTo>
                  <a:pt x="65" y="40"/>
                </a:lnTo>
                <a:lnTo>
                  <a:pt x="64" y="40"/>
                </a:lnTo>
                <a:lnTo>
                  <a:pt x="64" y="41"/>
                </a:lnTo>
                <a:lnTo>
                  <a:pt x="62" y="42"/>
                </a:lnTo>
                <a:lnTo>
                  <a:pt x="61" y="42"/>
                </a:lnTo>
                <a:lnTo>
                  <a:pt x="62" y="42"/>
                </a:lnTo>
                <a:lnTo>
                  <a:pt x="64" y="41"/>
                </a:lnTo>
                <a:lnTo>
                  <a:pt x="65" y="41"/>
                </a:lnTo>
                <a:lnTo>
                  <a:pt x="65" y="40"/>
                </a:lnTo>
                <a:lnTo>
                  <a:pt x="66" y="40"/>
                </a:lnTo>
                <a:lnTo>
                  <a:pt x="66" y="41"/>
                </a:lnTo>
                <a:lnTo>
                  <a:pt x="65" y="41"/>
                </a:lnTo>
                <a:lnTo>
                  <a:pt x="65" y="42"/>
                </a:lnTo>
                <a:lnTo>
                  <a:pt x="64" y="42"/>
                </a:lnTo>
                <a:lnTo>
                  <a:pt x="64" y="44"/>
                </a:lnTo>
                <a:lnTo>
                  <a:pt x="64" y="42"/>
                </a:lnTo>
                <a:lnTo>
                  <a:pt x="65" y="42"/>
                </a:lnTo>
                <a:lnTo>
                  <a:pt x="65" y="44"/>
                </a:lnTo>
                <a:lnTo>
                  <a:pt x="65" y="45"/>
                </a:lnTo>
                <a:lnTo>
                  <a:pt x="66" y="45"/>
                </a:lnTo>
                <a:lnTo>
                  <a:pt x="65" y="45"/>
                </a:lnTo>
                <a:lnTo>
                  <a:pt x="65" y="46"/>
                </a:lnTo>
                <a:lnTo>
                  <a:pt x="65" y="47"/>
                </a:lnTo>
                <a:lnTo>
                  <a:pt x="64" y="47"/>
                </a:lnTo>
                <a:lnTo>
                  <a:pt x="64" y="49"/>
                </a:lnTo>
                <a:lnTo>
                  <a:pt x="65" y="47"/>
                </a:lnTo>
                <a:lnTo>
                  <a:pt x="65" y="46"/>
                </a:lnTo>
                <a:lnTo>
                  <a:pt x="65" y="45"/>
                </a:lnTo>
                <a:lnTo>
                  <a:pt x="66" y="45"/>
                </a:lnTo>
                <a:lnTo>
                  <a:pt x="66" y="44"/>
                </a:lnTo>
                <a:lnTo>
                  <a:pt x="65" y="44"/>
                </a:lnTo>
                <a:lnTo>
                  <a:pt x="65" y="42"/>
                </a:lnTo>
                <a:lnTo>
                  <a:pt x="66" y="42"/>
                </a:lnTo>
                <a:lnTo>
                  <a:pt x="66" y="41"/>
                </a:lnTo>
                <a:lnTo>
                  <a:pt x="66" y="40"/>
                </a:lnTo>
                <a:lnTo>
                  <a:pt x="68" y="40"/>
                </a:lnTo>
                <a:lnTo>
                  <a:pt x="68" y="38"/>
                </a:lnTo>
                <a:lnTo>
                  <a:pt x="69" y="38"/>
                </a:lnTo>
                <a:lnTo>
                  <a:pt x="69" y="40"/>
                </a:lnTo>
                <a:lnTo>
                  <a:pt x="69" y="41"/>
                </a:lnTo>
                <a:lnTo>
                  <a:pt x="68" y="41"/>
                </a:lnTo>
                <a:lnTo>
                  <a:pt x="69" y="41"/>
                </a:lnTo>
                <a:lnTo>
                  <a:pt x="69" y="42"/>
                </a:lnTo>
                <a:lnTo>
                  <a:pt x="69" y="41"/>
                </a:lnTo>
                <a:lnTo>
                  <a:pt x="69" y="40"/>
                </a:lnTo>
                <a:lnTo>
                  <a:pt x="70" y="38"/>
                </a:lnTo>
                <a:lnTo>
                  <a:pt x="71" y="38"/>
                </a:lnTo>
                <a:lnTo>
                  <a:pt x="71" y="40"/>
                </a:lnTo>
                <a:lnTo>
                  <a:pt x="70" y="40"/>
                </a:lnTo>
                <a:lnTo>
                  <a:pt x="70" y="41"/>
                </a:lnTo>
                <a:lnTo>
                  <a:pt x="70" y="42"/>
                </a:lnTo>
                <a:lnTo>
                  <a:pt x="69" y="42"/>
                </a:lnTo>
                <a:lnTo>
                  <a:pt x="69" y="44"/>
                </a:lnTo>
                <a:lnTo>
                  <a:pt x="70" y="44"/>
                </a:lnTo>
                <a:lnTo>
                  <a:pt x="69" y="44"/>
                </a:lnTo>
                <a:lnTo>
                  <a:pt x="68" y="44"/>
                </a:lnTo>
                <a:lnTo>
                  <a:pt x="68" y="45"/>
                </a:lnTo>
                <a:lnTo>
                  <a:pt x="69" y="44"/>
                </a:lnTo>
                <a:lnTo>
                  <a:pt x="69" y="45"/>
                </a:lnTo>
                <a:lnTo>
                  <a:pt x="69" y="46"/>
                </a:lnTo>
                <a:lnTo>
                  <a:pt x="69" y="47"/>
                </a:lnTo>
                <a:lnTo>
                  <a:pt x="68" y="47"/>
                </a:lnTo>
                <a:lnTo>
                  <a:pt x="69" y="47"/>
                </a:lnTo>
                <a:lnTo>
                  <a:pt x="70" y="46"/>
                </a:lnTo>
                <a:lnTo>
                  <a:pt x="70" y="45"/>
                </a:lnTo>
                <a:lnTo>
                  <a:pt x="69" y="45"/>
                </a:lnTo>
                <a:lnTo>
                  <a:pt x="70" y="44"/>
                </a:lnTo>
                <a:lnTo>
                  <a:pt x="70" y="42"/>
                </a:lnTo>
                <a:lnTo>
                  <a:pt x="71" y="41"/>
                </a:lnTo>
                <a:lnTo>
                  <a:pt x="71" y="42"/>
                </a:lnTo>
                <a:lnTo>
                  <a:pt x="71" y="44"/>
                </a:lnTo>
                <a:lnTo>
                  <a:pt x="71" y="45"/>
                </a:lnTo>
                <a:lnTo>
                  <a:pt x="73" y="45"/>
                </a:lnTo>
                <a:lnTo>
                  <a:pt x="73" y="44"/>
                </a:lnTo>
                <a:lnTo>
                  <a:pt x="73" y="45"/>
                </a:lnTo>
                <a:lnTo>
                  <a:pt x="73" y="46"/>
                </a:lnTo>
                <a:lnTo>
                  <a:pt x="71" y="46"/>
                </a:lnTo>
                <a:lnTo>
                  <a:pt x="71" y="47"/>
                </a:lnTo>
                <a:lnTo>
                  <a:pt x="71" y="49"/>
                </a:lnTo>
                <a:lnTo>
                  <a:pt x="71" y="50"/>
                </a:lnTo>
                <a:lnTo>
                  <a:pt x="70" y="50"/>
                </a:lnTo>
                <a:lnTo>
                  <a:pt x="71" y="50"/>
                </a:lnTo>
                <a:lnTo>
                  <a:pt x="71" y="49"/>
                </a:lnTo>
                <a:lnTo>
                  <a:pt x="71" y="47"/>
                </a:lnTo>
                <a:lnTo>
                  <a:pt x="71" y="46"/>
                </a:lnTo>
                <a:lnTo>
                  <a:pt x="73" y="46"/>
                </a:lnTo>
                <a:lnTo>
                  <a:pt x="73" y="45"/>
                </a:lnTo>
                <a:lnTo>
                  <a:pt x="74" y="46"/>
                </a:lnTo>
                <a:lnTo>
                  <a:pt x="75" y="46"/>
                </a:lnTo>
                <a:lnTo>
                  <a:pt x="74" y="47"/>
                </a:lnTo>
                <a:lnTo>
                  <a:pt x="74" y="49"/>
                </a:lnTo>
                <a:lnTo>
                  <a:pt x="74" y="50"/>
                </a:lnTo>
                <a:lnTo>
                  <a:pt x="73" y="50"/>
                </a:lnTo>
                <a:lnTo>
                  <a:pt x="73" y="51"/>
                </a:lnTo>
                <a:lnTo>
                  <a:pt x="73" y="50"/>
                </a:lnTo>
                <a:lnTo>
                  <a:pt x="74" y="50"/>
                </a:lnTo>
                <a:lnTo>
                  <a:pt x="74" y="49"/>
                </a:lnTo>
                <a:lnTo>
                  <a:pt x="74" y="47"/>
                </a:lnTo>
                <a:lnTo>
                  <a:pt x="75" y="47"/>
                </a:lnTo>
                <a:lnTo>
                  <a:pt x="75" y="46"/>
                </a:lnTo>
                <a:lnTo>
                  <a:pt x="75" y="45"/>
                </a:lnTo>
                <a:lnTo>
                  <a:pt x="75" y="44"/>
                </a:lnTo>
                <a:lnTo>
                  <a:pt x="76" y="44"/>
                </a:lnTo>
                <a:lnTo>
                  <a:pt x="76" y="42"/>
                </a:lnTo>
                <a:lnTo>
                  <a:pt x="75" y="42"/>
                </a:lnTo>
                <a:lnTo>
                  <a:pt x="76" y="42"/>
                </a:lnTo>
                <a:lnTo>
                  <a:pt x="76" y="41"/>
                </a:lnTo>
                <a:lnTo>
                  <a:pt x="78" y="41"/>
                </a:lnTo>
                <a:lnTo>
                  <a:pt x="78" y="40"/>
                </a:lnTo>
                <a:lnTo>
                  <a:pt x="79" y="41"/>
                </a:lnTo>
                <a:lnTo>
                  <a:pt x="80" y="41"/>
                </a:lnTo>
                <a:lnTo>
                  <a:pt x="82" y="42"/>
                </a:lnTo>
                <a:lnTo>
                  <a:pt x="83" y="42"/>
                </a:lnTo>
                <a:lnTo>
                  <a:pt x="83" y="44"/>
                </a:lnTo>
                <a:lnTo>
                  <a:pt x="84" y="44"/>
                </a:lnTo>
                <a:lnTo>
                  <a:pt x="83" y="44"/>
                </a:lnTo>
                <a:lnTo>
                  <a:pt x="84" y="45"/>
                </a:lnTo>
                <a:lnTo>
                  <a:pt x="85" y="46"/>
                </a:lnTo>
                <a:lnTo>
                  <a:pt x="85" y="47"/>
                </a:lnTo>
                <a:lnTo>
                  <a:pt x="84" y="47"/>
                </a:lnTo>
                <a:lnTo>
                  <a:pt x="84" y="49"/>
                </a:lnTo>
                <a:lnTo>
                  <a:pt x="84" y="50"/>
                </a:lnTo>
                <a:lnTo>
                  <a:pt x="83" y="50"/>
                </a:lnTo>
                <a:lnTo>
                  <a:pt x="82" y="50"/>
                </a:lnTo>
                <a:lnTo>
                  <a:pt x="80" y="50"/>
                </a:lnTo>
                <a:lnTo>
                  <a:pt x="80" y="51"/>
                </a:lnTo>
                <a:lnTo>
                  <a:pt x="79" y="51"/>
                </a:lnTo>
                <a:lnTo>
                  <a:pt x="79" y="52"/>
                </a:lnTo>
                <a:lnTo>
                  <a:pt x="79" y="54"/>
                </a:lnTo>
                <a:lnTo>
                  <a:pt x="76" y="54"/>
                </a:lnTo>
                <a:lnTo>
                  <a:pt x="78" y="54"/>
                </a:lnTo>
                <a:lnTo>
                  <a:pt x="79" y="54"/>
                </a:lnTo>
                <a:lnTo>
                  <a:pt x="79" y="55"/>
                </a:lnTo>
                <a:lnTo>
                  <a:pt x="79" y="56"/>
                </a:lnTo>
                <a:lnTo>
                  <a:pt x="78" y="56"/>
                </a:lnTo>
                <a:lnTo>
                  <a:pt x="78" y="58"/>
                </a:lnTo>
                <a:lnTo>
                  <a:pt x="76" y="58"/>
                </a:lnTo>
                <a:lnTo>
                  <a:pt x="78" y="58"/>
                </a:lnTo>
                <a:lnTo>
                  <a:pt x="78" y="56"/>
                </a:lnTo>
                <a:lnTo>
                  <a:pt x="79" y="56"/>
                </a:lnTo>
                <a:lnTo>
                  <a:pt x="79" y="55"/>
                </a:lnTo>
                <a:lnTo>
                  <a:pt x="80" y="55"/>
                </a:lnTo>
                <a:lnTo>
                  <a:pt x="82" y="54"/>
                </a:lnTo>
                <a:lnTo>
                  <a:pt x="83" y="54"/>
                </a:lnTo>
                <a:lnTo>
                  <a:pt x="84" y="52"/>
                </a:lnTo>
                <a:lnTo>
                  <a:pt x="84" y="54"/>
                </a:lnTo>
                <a:lnTo>
                  <a:pt x="85" y="54"/>
                </a:lnTo>
                <a:lnTo>
                  <a:pt x="84" y="52"/>
                </a:lnTo>
                <a:lnTo>
                  <a:pt x="84" y="51"/>
                </a:lnTo>
                <a:lnTo>
                  <a:pt x="85" y="51"/>
                </a:lnTo>
                <a:lnTo>
                  <a:pt x="85" y="50"/>
                </a:lnTo>
                <a:lnTo>
                  <a:pt x="87" y="50"/>
                </a:lnTo>
                <a:lnTo>
                  <a:pt x="87" y="49"/>
                </a:lnTo>
                <a:lnTo>
                  <a:pt x="88" y="50"/>
                </a:lnTo>
                <a:lnTo>
                  <a:pt x="88" y="51"/>
                </a:lnTo>
                <a:lnTo>
                  <a:pt x="88" y="52"/>
                </a:lnTo>
                <a:lnTo>
                  <a:pt x="88" y="54"/>
                </a:lnTo>
                <a:lnTo>
                  <a:pt x="87" y="54"/>
                </a:lnTo>
                <a:lnTo>
                  <a:pt x="87" y="55"/>
                </a:lnTo>
                <a:lnTo>
                  <a:pt x="87" y="56"/>
                </a:lnTo>
                <a:lnTo>
                  <a:pt x="85" y="56"/>
                </a:lnTo>
                <a:lnTo>
                  <a:pt x="85" y="58"/>
                </a:lnTo>
                <a:lnTo>
                  <a:pt x="84" y="58"/>
                </a:lnTo>
                <a:lnTo>
                  <a:pt x="83" y="58"/>
                </a:lnTo>
                <a:lnTo>
                  <a:pt x="83" y="59"/>
                </a:lnTo>
                <a:lnTo>
                  <a:pt x="82" y="60"/>
                </a:lnTo>
                <a:lnTo>
                  <a:pt x="80" y="60"/>
                </a:lnTo>
                <a:lnTo>
                  <a:pt x="80" y="61"/>
                </a:lnTo>
                <a:lnTo>
                  <a:pt x="82" y="60"/>
                </a:lnTo>
                <a:lnTo>
                  <a:pt x="82" y="61"/>
                </a:lnTo>
                <a:lnTo>
                  <a:pt x="82" y="63"/>
                </a:lnTo>
                <a:lnTo>
                  <a:pt x="82" y="61"/>
                </a:lnTo>
                <a:lnTo>
                  <a:pt x="83" y="60"/>
                </a:lnTo>
                <a:lnTo>
                  <a:pt x="83" y="59"/>
                </a:lnTo>
                <a:lnTo>
                  <a:pt x="83" y="58"/>
                </a:lnTo>
                <a:lnTo>
                  <a:pt x="84" y="58"/>
                </a:lnTo>
                <a:lnTo>
                  <a:pt x="84" y="59"/>
                </a:lnTo>
                <a:lnTo>
                  <a:pt x="83" y="59"/>
                </a:lnTo>
                <a:lnTo>
                  <a:pt x="84" y="59"/>
                </a:lnTo>
                <a:lnTo>
                  <a:pt x="85" y="59"/>
                </a:lnTo>
                <a:lnTo>
                  <a:pt x="84" y="61"/>
                </a:lnTo>
                <a:lnTo>
                  <a:pt x="84" y="63"/>
                </a:lnTo>
                <a:lnTo>
                  <a:pt x="84" y="64"/>
                </a:lnTo>
                <a:lnTo>
                  <a:pt x="84" y="65"/>
                </a:lnTo>
                <a:lnTo>
                  <a:pt x="83" y="65"/>
                </a:lnTo>
                <a:lnTo>
                  <a:pt x="84" y="65"/>
                </a:lnTo>
                <a:lnTo>
                  <a:pt x="83" y="66"/>
                </a:lnTo>
                <a:lnTo>
                  <a:pt x="84" y="65"/>
                </a:lnTo>
                <a:lnTo>
                  <a:pt x="84" y="64"/>
                </a:lnTo>
                <a:lnTo>
                  <a:pt x="84" y="63"/>
                </a:lnTo>
                <a:lnTo>
                  <a:pt x="85" y="63"/>
                </a:lnTo>
                <a:lnTo>
                  <a:pt x="85" y="61"/>
                </a:lnTo>
                <a:lnTo>
                  <a:pt x="85" y="60"/>
                </a:lnTo>
                <a:lnTo>
                  <a:pt x="85" y="59"/>
                </a:lnTo>
                <a:lnTo>
                  <a:pt x="85" y="58"/>
                </a:lnTo>
                <a:lnTo>
                  <a:pt x="87" y="58"/>
                </a:lnTo>
                <a:lnTo>
                  <a:pt x="88" y="56"/>
                </a:lnTo>
                <a:lnTo>
                  <a:pt x="88" y="55"/>
                </a:lnTo>
                <a:lnTo>
                  <a:pt x="89" y="55"/>
                </a:lnTo>
                <a:lnTo>
                  <a:pt x="90" y="55"/>
                </a:lnTo>
                <a:lnTo>
                  <a:pt x="92" y="54"/>
                </a:lnTo>
                <a:lnTo>
                  <a:pt x="93" y="54"/>
                </a:lnTo>
                <a:lnTo>
                  <a:pt x="92" y="54"/>
                </a:lnTo>
                <a:lnTo>
                  <a:pt x="92" y="55"/>
                </a:lnTo>
                <a:lnTo>
                  <a:pt x="90" y="56"/>
                </a:lnTo>
                <a:lnTo>
                  <a:pt x="89" y="58"/>
                </a:lnTo>
                <a:lnTo>
                  <a:pt x="89" y="59"/>
                </a:lnTo>
                <a:lnTo>
                  <a:pt x="88" y="60"/>
                </a:lnTo>
                <a:lnTo>
                  <a:pt x="89" y="60"/>
                </a:lnTo>
                <a:lnTo>
                  <a:pt x="89" y="59"/>
                </a:lnTo>
                <a:lnTo>
                  <a:pt x="89" y="58"/>
                </a:lnTo>
                <a:lnTo>
                  <a:pt x="90" y="58"/>
                </a:lnTo>
                <a:lnTo>
                  <a:pt x="92" y="58"/>
                </a:lnTo>
                <a:lnTo>
                  <a:pt x="92" y="56"/>
                </a:lnTo>
                <a:lnTo>
                  <a:pt x="93" y="56"/>
                </a:lnTo>
                <a:lnTo>
                  <a:pt x="92" y="56"/>
                </a:lnTo>
                <a:lnTo>
                  <a:pt x="93" y="56"/>
                </a:lnTo>
                <a:lnTo>
                  <a:pt x="93" y="55"/>
                </a:lnTo>
                <a:lnTo>
                  <a:pt x="94" y="55"/>
                </a:lnTo>
                <a:lnTo>
                  <a:pt x="96" y="55"/>
                </a:lnTo>
                <a:lnTo>
                  <a:pt x="96" y="56"/>
                </a:lnTo>
                <a:lnTo>
                  <a:pt x="98" y="58"/>
                </a:lnTo>
                <a:lnTo>
                  <a:pt x="101" y="58"/>
                </a:lnTo>
                <a:lnTo>
                  <a:pt x="101" y="59"/>
                </a:lnTo>
                <a:lnTo>
                  <a:pt x="101" y="60"/>
                </a:lnTo>
                <a:lnTo>
                  <a:pt x="99" y="60"/>
                </a:lnTo>
                <a:lnTo>
                  <a:pt x="99" y="61"/>
                </a:lnTo>
                <a:lnTo>
                  <a:pt x="99" y="60"/>
                </a:lnTo>
                <a:lnTo>
                  <a:pt x="98" y="60"/>
                </a:lnTo>
                <a:lnTo>
                  <a:pt x="98" y="61"/>
                </a:lnTo>
                <a:lnTo>
                  <a:pt x="98" y="63"/>
                </a:lnTo>
                <a:lnTo>
                  <a:pt x="97" y="63"/>
                </a:lnTo>
                <a:lnTo>
                  <a:pt x="96" y="63"/>
                </a:lnTo>
                <a:lnTo>
                  <a:pt x="94" y="64"/>
                </a:lnTo>
                <a:lnTo>
                  <a:pt x="93" y="64"/>
                </a:lnTo>
                <a:lnTo>
                  <a:pt x="93" y="65"/>
                </a:lnTo>
                <a:lnTo>
                  <a:pt x="92" y="65"/>
                </a:lnTo>
                <a:lnTo>
                  <a:pt x="92" y="66"/>
                </a:lnTo>
                <a:lnTo>
                  <a:pt x="90" y="66"/>
                </a:lnTo>
                <a:lnTo>
                  <a:pt x="90" y="68"/>
                </a:lnTo>
                <a:lnTo>
                  <a:pt x="90" y="66"/>
                </a:lnTo>
                <a:lnTo>
                  <a:pt x="92" y="66"/>
                </a:lnTo>
                <a:lnTo>
                  <a:pt x="92" y="68"/>
                </a:lnTo>
                <a:lnTo>
                  <a:pt x="90" y="68"/>
                </a:lnTo>
                <a:lnTo>
                  <a:pt x="90" y="69"/>
                </a:lnTo>
                <a:lnTo>
                  <a:pt x="89" y="69"/>
                </a:lnTo>
                <a:lnTo>
                  <a:pt x="89" y="70"/>
                </a:lnTo>
                <a:lnTo>
                  <a:pt x="90" y="68"/>
                </a:lnTo>
                <a:lnTo>
                  <a:pt x="92" y="68"/>
                </a:lnTo>
                <a:lnTo>
                  <a:pt x="93" y="68"/>
                </a:lnTo>
                <a:lnTo>
                  <a:pt x="93" y="66"/>
                </a:lnTo>
                <a:lnTo>
                  <a:pt x="92" y="66"/>
                </a:lnTo>
                <a:lnTo>
                  <a:pt x="93" y="66"/>
                </a:lnTo>
                <a:lnTo>
                  <a:pt x="93" y="65"/>
                </a:lnTo>
                <a:lnTo>
                  <a:pt x="96" y="64"/>
                </a:lnTo>
                <a:lnTo>
                  <a:pt x="97" y="65"/>
                </a:lnTo>
                <a:lnTo>
                  <a:pt x="97" y="64"/>
                </a:lnTo>
                <a:lnTo>
                  <a:pt x="96" y="64"/>
                </a:lnTo>
                <a:lnTo>
                  <a:pt x="97" y="64"/>
                </a:lnTo>
                <a:lnTo>
                  <a:pt x="98" y="64"/>
                </a:lnTo>
                <a:lnTo>
                  <a:pt x="98" y="65"/>
                </a:lnTo>
                <a:lnTo>
                  <a:pt x="98" y="66"/>
                </a:lnTo>
                <a:lnTo>
                  <a:pt x="97" y="68"/>
                </a:lnTo>
                <a:lnTo>
                  <a:pt x="96" y="68"/>
                </a:lnTo>
                <a:lnTo>
                  <a:pt x="96" y="69"/>
                </a:lnTo>
                <a:lnTo>
                  <a:pt x="94" y="70"/>
                </a:lnTo>
                <a:lnTo>
                  <a:pt x="93" y="70"/>
                </a:lnTo>
                <a:lnTo>
                  <a:pt x="92" y="70"/>
                </a:lnTo>
                <a:lnTo>
                  <a:pt x="92" y="72"/>
                </a:lnTo>
                <a:lnTo>
                  <a:pt x="92" y="73"/>
                </a:lnTo>
                <a:lnTo>
                  <a:pt x="92" y="74"/>
                </a:lnTo>
                <a:lnTo>
                  <a:pt x="92" y="73"/>
                </a:lnTo>
                <a:lnTo>
                  <a:pt x="92" y="72"/>
                </a:lnTo>
                <a:lnTo>
                  <a:pt x="93" y="72"/>
                </a:lnTo>
                <a:lnTo>
                  <a:pt x="93" y="70"/>
                </a:lnTo>
                <a:lnTo>
                  <a:pt x="94" y="70"/>
                </a:lnTo>
                <a:lnTo>
                  <a:pt x="96" y="69"/>
                </a:lnTo>
                <a:lnTo>
                  <a:pt x="97" y="69"/>
                </a:lnTo>
                <a:lnTo>
                  <a:pt x="97" y="68"/>
                </a:lnTo>
                <a:lnTo>
                  <a:pt x="98" y="68"/>
                </a:lnTo>
                <a:lnTo>
                  <a:pt x="98" y="69"/>
                </a:lnTo>
                <a:lnTo>
                  <a:pt x="98" y="68"/>
                </a:lnTo>
                <a:lnTo>
                  <a:pt x="98" y="69"/>
                </a:lnTo>
                <a:lnTo>
                  <a:pt x="98" y="68"/>
                </a:lnTo>
                <a:lnTo>
                  <a:pt x="99" y="68"/>
                </a:lnTo>
                <a:lnTo>
                  <a:pt x="99" y="66"/>
                </a:lnTo>
                <a:lnTo>
                  <a:pt x="101" y="66"/>
                </a:lnTo>
                <a:lnTo>
                  <a:pt x="101" y="65"/>
                </a:lnTo>
                <a:lnTo>
                  <a:pt x="101" y="64"/>
                </a:lnTo>
                <a:lnTo>
                  <a:pt x="101" y="63"/>
                </a:lnTo>
                <a:lnTo>
                  <a:pt x="102" y="63"/>
                </a:lnTo>
                <a:lnTo>
                  <a:pt x="101" y="63"/>
                </a:lnTo>
                <a:lnTo>
                  <a:pt x="102" y="63"/>
                </a:lnTo>
                <a:lnTo>
                  <a:pt x="103" y="63"/>
                </a:lnTo>
                <a:lnTo>
                  <a:pt x="103" y="64"/>
                </a:lnTo>
                <a:lnTo>
                  <a:pt x="105" y="65"/>
                </a:lnTo>
                <a:lnTo>
                  <a:pt x="105" y="66"/>
                </a:lnTo>
                <a:lnTo>
                  <a:pt x="106" y="66"/>
                </a:lnTo>
                <a:lnTo>
                  <a:pt x="106" y="68"/>
                </a:lnTo>
                <a:lnTo>
                  <a:pt x="106" y="69"/>
                </a:lnTo>
                <a:lnTo>
                  <a:pt x="107" y="70"/>
                </a:lnTo>
                <a:lnTo>
                  <a:pt x="107" y="72"/>
                </a:lnTo>
                <a:lnTo>
                  <a:pt x="106" y="72"/>
                </a:lnTo>
                <a:lnTo>
                  <a:pt x="105" y="72"/>
                </a:lnTo>
                <a:lnTo>
                  <a:pt x="103" y="72"/>
                </a:lnTo>
                <a:lnTo>
                  <a:pt x="103" y="70"/>
                </a:lnTo>
                <a:lnTo>
                  <a:pt x="102" y="72"/>
                </a:lnTo>
                <a:lnTo>
                  <a:pt x="101" y="72"/>
                </a:lnTo>
                <a:lnTo>
                  <a:pt x="101" y="73"/>
                </a:lnTo>
                <a:lnTo>
                  <a:pt x="99" y="73"/>
                </a:lnTo>
                <a:lnTo>
                  <a:pt x="98" y="73"/>
                </a:lnTo>
                <a:lnTo>
                  <a:pt x="97" y="74"/>
                </a:lnTo>
                <a:lnTo>
                  <a:pt x="96" y="74"/>
                </a:lnTo>
                <a:lnTo>
                  <a:pt x="96" y="75"/>
                </a:lnTo>
                <a:lnTo>
                  <a:pt x="93" y="74"/>
                </a:lnTo>
                <a:lnTo>
                  <a:pt x="92" y="75"/>
                </a:lnTo>
                <a:lnTo>
                  <a:pt x="92" y="74"/>
                </a:lnTo>
                <a:lnTo>
                  <a:pt x="92" y="75"/>
                </a:lnTo>
                <a:lnTo>
                  <a:pt x="93" y="74"/>
                </a:lnTo>
                <a:lnTo>
                  <a:pt x="96" y="75"/>
                </a:lnTo>
                <a:lnTo>
                  <a:pt x="97" y="75"/>
                </a:lnTo>
                <a:lnTo>
                  <a:pt x="97" y="74"/>
                </a:lnTo>
                <a:lnTo>
                  <a:pt x="98" y="74"/>
                </a:lnTo>
                <a:lnTo>
                  <a:pt x="99" y="74"/>
                </a:lnTo>
                <a:lnTo>
                  <a:pt x="102" y="75"/>
                </a:lnTo>
                <a:lnTo>
                  <a:pt x="103" y="77"/>
                </a:lnTo>
                <a:lnTo>
                  <a:pt x="103" y="75"/>
                </a:lnTo>
                <a:lnTo>
                  <a:pt x="105" y="75"/>
                </a:lnTo>
                <a:lnTo>
                  <a:pt x="106" y="75"/>
                </a:lnTo>
                <a:lnTo>
                  <a:pt x="108" y="78"/>
                </a:lnTo>
                <a:lnTo>
                  <a:pt x="110" y="78"/>
                </a:lnTo>
                <a:lnTo>
                  <a:pt x="110" y="79"/>
                </a:lnTo>
                <a:lnTo>
                  <a:pt x="110" y="81"/>
                </a:lnTo>
                <a:lnTo>
                  <a:pt x="108" y="81"/>
                </a:lnTo>
                <a:lnTo>
                  <a:pt x="107" y="81"/>
                </a:lnTo>
                <a:lnTo>
                  <a:pt x="106" y="81"/>
                </a:lnTo>
                <a:lnTo>
                  <a:pt x="105" y="81"/>
                </a:lnTo>
                <a:lnTo>
                  <a:pt x="103" y="79"/>
                </a:lnTo>
                <a:lnTo>
                  <a:pt x="102" y="79"/>
                </a:lnTo>
                <a:lnTo>
                  <a:pt x="101" y="78"/>
                </a:lnTo>
                <a:lnTo>
                  <a:pt x="98" y="78"/>
                </a:lnTo>
                <a:lnTo>
                  <a:pt x="97" y="78"/>
                </a:lnTo>
                <a:lnTo>
                  <a:pt x="96" y="78"/>
                </a:lnTo>
                <a:lnTo>
                  <a:pt x="96" y="79"/>
                </a:lnTo>
                <a:lnTo>
                  <a:pt x="96" y="78"/>
                </a:lnTo>
                <a:lnTo>
                  <a:pt x="97" y="78"/>
                </a:lnTo>
                <a:lnTo>
                  <a:pt x="98" y="78"/>
                </a:lnTo>
                <a:lnTo>
                  <a:pt x="99" y="79"/>
                </a:lnTo>
                <a:lnTo>
                  <a:pt x="101" y="79"/>
                </a:lnTo>
                <a:lnTo>
                  <a:pt x="102" y="79"/>
                </a:lnTo>
                <a:lnTo>
                  <a:pt x="102" y="81"/>
                </a:lnTo>
                <a:lnTo>
                  <a:pt x="101" y="81"/>
                </a:lnTo>
                <a:lnTo>
                  <a:pt x="101" y="79"/>
                </a:lnTo>
                <a:lnTo>
                  <a:pt x="98" y="79"/>
                </a:lnTo>
                <a:lnTo>
                  <a:pt x="97" y="79"/>
                </a:lnTo>
                <a:lnTo>
                  <a:pt x="97" y="81"/>
                </a:lnTo>
                <a:lnTo>
                  <a:pt x="98" y="81"/>
                </a:lnTo>
                <a:lnTo>
                  <a:pt x="98" y="79"/>
                </a:lnTo>
                <a:lnTo>
                  <a:pt x="99" y="79"/>
                </a:lnTo>
                <a:lnTo>
                  <a:pt x="99" y="81"/>
                </a:lnTo>
                <a:lnTo>
                  <a:pt x="98" y="81"/>
                </a:lnTo>
                <a:lnTo>
                  <a:pt x="97" y="82"/>
                </a:lnTo>
                <a:lnTo>
                  <a:pt x="96" y="82"/>
                </a:lnTo>
                <a:lnTo>
                  <a:pt x="97" y="82"/>
                </a:lnTo>
                <a:lnTo>
                  <a:pt x="97" y="83"/>
                </a:lnTo>
                <a:lnTo>
                  <a:pt x="97" y="82"/>
                </a:lnTo>
                <a:lnTo>
                  <a:pt x="98" y="82"/>
                </a:lnTo>
                <a:lnTo>
                  <a:pt x="98" y="81"/>
                </a:lnTo>
                <a:lnTo>
                  <a:pt x="99" y="81"/>
                </a:lnTo>
                <a:lnTo>
                  <a:pt x="101" y="81"/>
                </a:lnTo>
                <a:lnTo>
                  <a:pt x="102" y="81"/>
                </a:lnTo>
                <a:lnTo>
                  <a:pt x="103" y="83"/>
                </a:lnTo>
                <a:lnTo>
                  <a:pt x="102" y="83"/>
                </a:lnTo>
                <a:lnTo>
                  <a:pt x="101" y="83"/>
                </a:lnTo>
                <a:lnTo>
                  <a:pt x="99" y="83"/>
                </a:lnTo>
                <a:lnTo>
                  <a:pt x="101" y="83"/>
                </a:lnTo>
                <a:lnTo>
                  <a:pt x="101" y="84"/>
                </a:lnTo>
                <a:lnTo>
                  <a:pt x="102" y="84"/>
                </a:lnTo>
                <a:lnTo>
                  <a:pt x="102" y="86"/>
                </a:lnTo>
                <a:lnTo>
                  <a:pt x="101" y="84"/>
                </a:lnTo>
                <a:lnTo>
                  <a:pt x="99" y="84"/>
                </a:lnTo>
                <a:lnTo>
                  <a:pt x="101" y="84"/>
                </a:lnTo>
                <a:lnTo>
                  <a:pt x="101" y="86"/>
                </a:lnTo>
                <a:lnTo>
                  <a:pt x="102" y="86"/>
                </a:lnTo>
                <a:lnTo>
                  <a:pt x="103" y="86"/>
                </a:lnTo>
                <a:lnTo>
                  <a:pt x="103" y="87"/>
                </a:lnTo>
                <a:lnTo>
                  <a:pt x="101" y="86"/>
                </a:lnTo>
                <a:lnTo>
                  <a:pt x="99" y="86"/>
                </a:lnTo>
                <a:lnTo>
                  <a:pt x="99" y="87"/>
                </a:lnTo>
                <a:lnTo>
                  <a:pt x="98" y="86"/>
                </a:lnTo>
                <a:lnTo>
                  <a:pt x="97" y="86"/>
                </a:lnTo>
                <a:lnTo>
                  <a:pt x="96" y="86"/>
                </a:lnTo>
                <a:lnTo>
                  <a:pt x="96" y="84"/>
                </a:lnTo>
                <a:lnTo>
                  <a:pt x="94" y="84"/>
                </a:lnTo>
                <a:lnTo>
                  <a:pt x="94" y="86"/>
                </a:lnTo>
                <a:lnTo>
                  <a:pt x="96" y="86"/>
                </a:lnTo>
                <a:lnTo>
                  <a:pt x="94" y="86"/>
                </a:lnTo>
                <a:lnTo>
                  <a:pt x="97" y="86"/>
                </a:lnTo>
                <a:lnTo>
                  <a:pt x="97" y="87"/>
                </a:lnTo>
                <a:lnTo>
                  <a:pt x="98" y="87"/>
                </a:lnTo>
                <a:lnTo>
                  <a:pt x="99" y="87"/>
                </a:lnTo>
                <a:lnTo>
                  <a:pt x="101" y="87"/>
                </a:lnTo>
                <a:lnTo>
                  <a:pt x="102" y="88"/>
                </a:lnTo>
                <a:lnTo>
                  <a:pt x="101" y="88"/>
                </a:lnTo>
                <a:lnTo>
                  <a:pt x="102" y="88"/>
                </a:lnTo>
                <a:lnTo>
                  <a:pt x="101" y="88"/>
                </a:lnTo>
                <a:lnTo>
                  <a:pt x="99" y="88"/>
                </a:lnTo>
                <a:lnTo>
                  <a:pt x="98" y="88"/>
                </a:lnTo>
                <a:lnTo>
                  <a:pt x="98" y="89"/>
                </a:lnTo>
                <a:lnTo>
                  <a:pt x="97" y="89"/>
                </a:lnTo>
                <a:lnTo>
                  <a:pt x="98" y="89"/>
                </a:lnTo>
                <a:lnTo>
                  <a:pt x="98" y="88"/>
                </a:lnTo>
                <a:lnTo>
                  <a:pt x="99" y="88"/>
                </a:lnTo>
                <a:lnTo>
                  <a:pt x="99" y="89"/>
                </a:lnTo>
                <a:lnTo>
                  <a:pt x="98" y="89"/>
                </a:lnTo>
                <a:lnTo>
                  <a:pt x="99" y="89"/>
                </a:lnTo>
                <a:lnTo>
                  <a:pt x="101" y="89"/>
                </a:lnTo>
                <a:lnTo>
                  <a:pt x="102" y="89"/>
                </a:lnTo>
                <a:lnTo>
                  <a:pt x="102" y="91"/>
                </a:lnTo>
                <a:lnTo>
                  <a:pt x="102" y="89"/>
                </a:lnTo>
                <a:lnTo>
                  <a:pt x="103" y="89"/>
                </a:lnTo>
                <a:lnTo>
                  <a:pt x="102" y="89"/>
                </a:lnTo>
                <a:lnTo>
                  <a:pt x="102" y="91"/>
                </a:lnTo>
                <a:lnTo>
                  <a:pt x="103" y="91"/>
                </a:lnTo>
                <a:lnTo>
                  <a:pt x="102" y="92"/>
                </a:lnTo>
                <a:lnTo>
                  <a:pt x="103" y="92"/>
                </a:lnTo>
                <a:lnTo>
                  <a:pt x="103" y="91"/>
                </a:lnTo>
                <a:lnTo>
                  <a:pt x="103" y="89"/>
                </a:lnTo>
                <a:lnTo>
                  <a:pt x="105" y="89"/>
                </a:lnTo>
                <a:lnTo>
                  <a:pt x="105" y="91"/>
                </a:lnTo>
                <a:lnTo>
                  <a:pt x="105" y="92"/>
                </a:lnTo>
                <a:lnTo>
                  <a:pt x="105" y="91"/>
                </a:lnTo>
                <a:lnTo>
                  <a:pt x="106" y="91"/>
                </a:lnTo>
                <a:lnTo>
                  <a:pt x="107" y="91"/>
                </a:lnTo>
                <a:lnTo>
                  <a:pt x="107" y="92"/>
                </a:lnTo>
                <a:lnTo>
                  <a:pt x="106" y="92"/>
                </a:lnTo>
                <a:lnTo>
                  <a:pt x="107" y="92"/>
                </a:lnTo>
                <a:lnTo>
                  <a:pt x="107" y="91"/>
                </a:lnTo>
                <a:lnTo>
                  <a:pt x="107" y="92"/>
                </a:lnTo>
                <a:lnTo>
                  <a:pt x="108" y="92"/>
                </a:lnTo>
                <a:lnTo>
                  <a:pt x="108" y="91"/>
                </a:lnTo>
                <a:lnTo>
                  <a:pt x="110" y="92"/>
                </a:lnTo>
                <a:lnTo>
                  <a:pt x="108" y="92"/>
                </a:lnTo>
                <a:lnTo>
                  <a:pt x="107" y="92"/>
                </a:lnTo>
                <a:lnTo>
                  <a:pt x="106" y="92"/>
                </a:lnTo>
                <a:lnTo>
                  <a:pt x="103" y="93"/>
                </a:lnTo>
                <a:lnTo>
                  <a:pt x="103" y="95"/>
                </a:lnTo>
                <a:lnTo>
                  <a:pt x="103" y="93"/>
                </a:lnTo>
                <a:lnTo>
                  <a:pt x="105" y="93"/>
                </a:lnTo>
                <a:lnTo>
                  <a:pt x="105" y="95"/>
                </a:lnTo>
                <a:lnTo>
                  <a:pt x="103" y="95"/>
                </a:lnTo>
                <a:lnTo>
                  <a:pt x="105" y="95"/>
                </a:lnTo>
                <a:lnTo>
                  <a:pt x="105" y="93"/>
                </a:lnTo>
                <a:lnTo>
                  <a:pt x="106" y="93"/>
                </a:lnTo>
                <a:lnTo>
                  <a:pt x="107" y="93"/>
                </a:lnTo>
                <a:lnTo>
                  <a:pt x="106" y="93"/>
                </a:lnTo>
                <a:lnTo>
                  <a:pt x="106" y="95"/>
                </a:lnTo>
                <a:lnTo>
                  <a:pt x="106" y="96"/>
                </a:lnTo>
                <a:lnTo>
                  <a:pt x="105" y="96"/>
                </a:lnTo>
                <a:lnTo>
                  <a:pt x="106" y="96"/>
                </a:lnTo>
                <a:lnTo>
                  <a:pt x="106" y="95"/>
                </a:lnTo>
                <a:lnTo>
                  <a:pt x="107" y="93"/>
                </a:lnTo>
                <a:lnTo>
                  <a:pt x="108" y="93"/>
                </a:lnTo>
                <a:lnTo>
                  <a:pt x="108" y="95"/>
                </a:lnTo>
                <a:lnTo>
                  <a:pt x="108" y="96"/>
                </a:lnTo>
                <a:lnTo>
                  <a:pt x="108" y="97"/>
                </a:lnTo>
                <a:lnTo>
                  <a:pt x="108" y="96"/>
                </a:lnTo>
                <a:lnTo>
                  <a:pt x="110" y="96"/>
                </a:lnTo>
                <a:lnTo>
                  <a:pt x="110" y="97"/>
                </a:lnTo>
                <a:lnTo>
                  <a:pt x="110" y="98"/>
                </a:lnTo>
                <a:lnTo>
                  <a:pt x="110" y="97"/>
                </a:lnTo>
                <a:lnTo>
                  <a:pt x="110" y="96"/>
                </a:lnTo>
                <a:lnTo>
                  <a:pt x="111" y="96"/>
                </a:lnTo>
                <a:lnTo>
                  <a:pt x="111" y="97"/>
                </a:lnTo>
                <a:lnTo>
                  <a:pt x="112" y="97"/>
                </a:lnTo>
                <a:lnTo>
                  <a:pt x="112" y="98"/>
                </a:lnTo>
                <a:lnTo>
                  <a:pt x="111" y="98"/>
                </a:lnTo>
                <a:lnTo>
                  <a:pt x="111" y="100"/>
                </a:lnTo>
                <a:lnTo>
                  <a:pt x="110" y="100"/>
                </a:lnTo>
                <a:lnTo>
                  <a:pt x="111" y="101"/>
                </a:lnTo>
                <a:lnTo>
                  <a:pt x="111" y="100"/>
                </a:lnTo>
                <a:lnTo>
                  <a:pt x="111" y="98"/>
                </a:lnTo>
                <a:lnTo>
                  <a:pt x="112" y="98"/>
                </a:lnTo>
                <a:lnTo>
                  <a:pt x="113" y="97"/>
                </a:lnTo>
                <a:lnTo>
                  <a:pt x="113" y="96"/>
                </a:lnTo>
                <a:lnTo>
                  <a:pt x="113" y="97"/>
                </a:lnTo>
                <a:lnTo>
                  <a:pt x="113" y="98"/>
                </a:lnTo>
                <a:lnTo>
                  <a:pt x="113" y="100"/>
                </a:lnTo>
                <a:lnTo>
                  <a:pt x="113" y="101"/>
                </a:lnTo>
                <a:lnTo>
                  <a:pt x="113" y="102"/>
                </a:lnTo>
                <a:lnTo>
                  <a:pt x="113" y="103"/>
                </a:lnTo>
                <a:lnTo>
                  <a:pt x="113" y="102"/>
                </a:lnTo>
                <a:lnTo>
                  <a:pt x="113" y="101"/>
                </a:lnTo>
                <a:lnTo>
                  <a:pt x="113" y="100"/>
                </a:lnTo>
                <a:lnTo>
                  <a:pt x="115" y="100"/>
                </a:lnTo>
                <a:lnTo>
                  <a:pt x="115" y="98"/>
                </a:lnTo>
                <a:lnTo>
                  <a:pt x="113" y="98"/>
                </a:lnTo>
                <a:lnTo>
                  <a:pt x="115" y="98"/>
                </a:lnTo>
                <a:lnTo>
                  <a:pt x="116" y="98"/>
                </a:lnTo>
                <a:lnTo>
                  <a:pt x="116" y="100"/>
                </a:lnTo>
                <a:lnTo>
                  <a:pt x="116" y="101"/>
                </a:lnTo>
                <a:lnTo>
                  <a:pt x="115" y="101"/>
                </a:lnTo>
                <a:lnTo>
                  <a:pt x="116" y="102"/>
                </a:lnTo>
                <a:lnTo>
                  <a:pt x="116" y="103"/>
                </a:lnTo>
                <a:lnTo>
                  <a:pt x="117" y="103"/>
                </a:lnTo>
                <a:lnTo>
                  <a:pt x="116" y="102"/>
                </a:lnTo>
                <a:lnTo>
                  <a:pt x="116" y="101"/>
                </a:lnTo>
                <a:lnTo>
                  <a:pt x="116" y="100"/>
                </a:lnTo>
                <a:lnTo>
                  <a:pt x="116" y="98"/>
                </a:lnTo>
                <a:lnTo>
                  <a:pt x="117" y="98"/>
                </a:lnTo>
                <a:lnTo>
                  <a:pt x="117" y="97"/>
                </a:lnTo>
                <a:lnTo>
                  <a:pt x="119" y="97"/>
                </a:lnTo>
                <a:lnTo>
                  <a:pt x="120" y="97"/>
                </a:lnTo>
                <a:lnTo>
                  <a:pt x="120" y="98"/>
                </a:lnTo>
                <a:lnTo>
                  <a:pt x="119" y="98"/>
                </a:lnTo>
                <a:lnTo>
                  <a:pt x="119" y="100"/>
                </a:lnTo>
                <a:lnTo>
                  <a:pt x="117" y="100"/>
                </a:lnTo>
                <a:lnTo>
                  <a:pt x="119" y="100"/>
                </a:lnTo>
                <a:lnTo>
                  <a:pt x="117" y="101"/>
                </a:lnTo>
                <a:lnTo>
                  <a:pt x="119" y="101"/>
                </a:lnTo>
                <a:lnTo>
                  <a:pt x="117" y="102"/>
                </a:lnTo>
                <a:lnTo>
                  <a:pt x="117" y="103"/>
                </a:lnTo>
                <a:lnTo>
                  <a:pt x="117" y="102"/>
                </a:lnTo>
                <a:lnTo>
                  <a:pt x="119" y="102"/>
                </a:lnTo>
                <a:lnTo>
                  <a:pt x="119" y="101"/>
                </a:lnTo>
                <a:lnTo>
                  <a:pt x="120" y="101"/>
                </a:lnTo>
                <a:lnTo>
                  <a:pt x="120" y="102"/>
                </a:lnTo>
                <a:lnTo>
                  <a:pt x="120" y="101"/>
                </a:lnTo>
                <a:lnTo>
                  <a:pt x="121" y="101"/>
                </a:lnTo>
                <a:lnTo>
                  <a:pt x="122" y="101"/>
                </a:lnTo>
                <a:lnTo>
                  <a:pt x="122" y="102"/>
                </a:lnTo>
                <a:lnTo>
                  <a:pt x="121" y="102"/>
                </a:lnTo>
                <a:lnTo>
                  <a:pt x="120" y="102"/>
                </a:lnTo>
                <a:lnTo>
                  <a:pt x="121" y="102"/>
                </a:lnTo>
                <a:lnTo>
                  <a:pt x="122" y="102"/>
                </a:lnTo>
                <a:lnTo>
                  <a:pt x="122" y="103"/>
                </a:lnTo>
                <a:lnTo>
                  <a:pt x="124" y="103"/>
                </a:lnTo>
                <a:lnTo>
                  <a:pt x="124" y="105"/>
                </a:lnTo>
                <a:lnTo>
                  <a:pt x="122" y="106"/>
                </a:lnTo>
                <a:lnTo>
                  <a:pt x="121" y="105"/>
                </a:lnTo>
                <a:lnTo>
                  <a:pt x="122" y="106"/>
                </a:lnTo>
                <a:lnTo>
                  <a:pt x="124" y="106"/>
                </a:lnTo>
                <a:lnTo>
                  <a:pt x="124" y="107"/>
                </a:lnTo>
                <a:lnTo>
                  <a:pt x="125" y="107"/>
                </a:lnTo>
                <a:lnTo>
                  <a:pt x="125" y="109"/>
                </a:lnTo>
                <a:lnTo>
                  <a:pt x="124" y="109"/>
                </a:lnTo>
                <a:lnTo>
                  <a:pt x="124" y="107"/>
                </a:lnTo>
                <a:lnTo>
                  <a:pt x="122" y="107"/>
                </a:lnTo>
                <a:lnTo>
                  <a:pt x="120" y="107"/>
                </a:lnTo>
                <a:lnTo>
                  <a:pt x="122" y="107"/>
                </a:lnTo>
                <a:lnTo>
                  <a:pt x="122" y="109"/>
                </a:lnTo>
                <a:lnTo>
                  <a:pt x="121" y="109"/>
                </a:lnTo>
                <a:lnTo>
                  <a:pt x="120" y="109"/>
                </a:lnTo>
                <a:lnTo>
                  <a:pt x="120" y="110"/>
                </a:lnTo>
                <a:lnTo>
                  <a:pt x="121" y="109"/>
                </a:lnTo>
                <a:lnTo>
                  <a:pt x="122" y="109"/>
                </a:lnTo>
                <a:lnTo>
                  <a:pt x="124" y="109"/>
                </a:lnTo>
                <a:lnTo>
                  <a:pt x="124" y="110"/>
                </a:lnTo>
                <a:lnTo>
                  <a:pt x="124" y="109"/>
                </a:lnTo>
                <a:lnTo>
                  <a:pt x="122" y="110"/>
                </a:lnTo>
                <a:lnTo>
                  <a:pt x="121" y="110"/>
                </a:lnTo>
                <a:lnTo>
                  <a:pt x="120" y="111"/>
                </a:lnTo>
                <a:lnTo>
                  <a:pt x="120" y="112"/>
                </a:lnTo>
                <a:lnTo>
                  <a:pt x="121" y="112"/>
                </a:lnTo>
                <a:lnTo>
                  <a:pt x="121" y="111"/>
                </a:lnTo>
                <a:lnTo>
                  <a:pt x="121" y="110"/>
                </a:lnTo>
                <a:lnTo>
                  <a:pt x="122" y="110"/>
                </a:lnTo>
                <a:lnTo>
                  <a:pt x="124" y="110"/>
                </a:lnTo>
                <a:lnTo>
                  <a:pt x="125" y="110"/>
                </a:lnTo>
                <a:lnTo>
                  <a:pt x="125" y="109"/>
                </a:lnTo>
                <a:lnTo>
                  <a:pt x="126" y="109"/>
                </a:lnTo>
                <a:lnTo>
                  <a:pt x="127" y="109"/>
                </a:lnTo>
                <a:lnTo>
                  <a:pt x="127" y="110"/>
                </a:lnTo>
                <a:lnTo>
                  <a:pt x="126" y="111"/>
                </a:lnTo>
                <a:lnTo>
                  <a:pt x="125" y="111"/>
                </a:lnTo>
                <a:lnTo>
                  <a:pt x="125" y="112"/>
                </a:lnTo>
                <a:lnTo>
                  <a:pt x="125" y="111"/>
                </a:lnTo>
                <a:lnTo>
                  <a:pt x="126" y="111"/>
                </a:lnTo>
                <a:lnTo>
                  <a:pt x="127" y="110"/>
                </a:lnTo>
                <a:lnTo>
                  <a:pt x="127" y="109"/>
                </a:lnTo>
                <a:lnTo>
                  <a:pt x="127" y="107"/>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7" name="Freeform 519"/>
          <p:cNvSpPr>
            <a:spLocks/>
          </p:cNvSpPr>
          <p:nvPr/>
        </p:nvSpPr>
        <p:spPr bwMode="auto">
          <a:xfrm>
            <a:off x="3733801" y="3292691"/>
            <a:ext cx="147638" cy="114300"/>
          </a:xfrm>
          <a:custGeom>
            <a:avLst/>
            <a:gdLst>
              <a:gd name="T0" fmla="*/ 80 w 93"/>
              <a:gd name="T1" fmla="*/ 10 h 72"/>
              <a:gd name="T2" fmla="*/ 84 w 93"/>
              <a:gd name="T3" fmla="*/ 10 h 72"/>
              <a:gd name="T4" fmla="*/ 88 w 93"/>
              <a:gd name="T5" fmla="*/ 7 h 72"/>
              <a:gd name="T6" fmla="*/ 93 w 93"/>
              <a:gd name="T7" fmla="*/ 12 h 72"/>
              <a:gd name="T8" fmla="*/ 92 w 93"/>
              <a:gd name="T9" fmla="*/ 16 h 72"/>
              <a:gd name="T10" fmla="*/ 88 w 93"/>
              <a:gd name="T11" fmla="*/ 19 h 72"/>
              <a:gd name="T12" fmla="*/ 85 w 93"/>
              <a:gd name="T13" fmla="*/ 20 h 72"/>
              <a:gd name="T14" fmla="*/ 85 w 93"/>
              <a:gd name="T15" fmla="*/ 24 h 72"/>
              <a:gd name="T16" fmla="*/ 80 w 93"/>
              <a:gd name="T17" fmla="*/ 21 h 72"/>
              <a:gd name="T18" fmla="*/ 81 w 93"/>
              <a:gd name="T19" fmla="*/ 29 h 72"/>
              <a:gd name="T20" fmla="*/ 79 w 93"/>
              <a:gd name="T21" fmla="*/ 33 h 72"/>
              <a:gd name="T22" fmla="*/ 75 w 93"/>
              <a:gd name="T23" fmla="*/ 32 h 72"/>
              <a:gd name="T24" fmla="*/ 74 w 93"/>
              <a:gd name="T25" fmla="*/ 29 h 72"/>
              <a:gd name="T26" fmla="*/ 74 w 93"/>
              <a:gd name="T27" fmla="*/ 25 h 72"/>
              <a:gd name="T28" fmla="*/ 75 w 93"/>
              <a:gd name="T29" fmla="*/ 16 h 72"/>
              <a:gd name="T30" fmla="*/ 70 w 93"/>
              <a:gd name="T31" fmla="*/ 15 h 72"/>
              <a:gd name="T32" fmla="*/ 64 w 93"/>
              <a:gd name="T33" fmla="*/ 16 h 72"/>
              <a:gd name="T34" fmla="*/ 59 w 93"/>
              <a:gd name="T35" fmla="*/ 12 h 72"/>
              <a:gd name="T36" fmla="*/ 57 w 93"/>
              <a:gd name="T37" fmla="*/ 14 h 72"/>
              <a:gd name="T38" fmla="*/ 59 w 93"/>
              <a:gd name="T39" fmla="*/ 21 h 72"/>
              <a:gd name="T40" fmla="*/ 53 w 93"/>
              <a:gd name="T41" fmla="*/ 18 h 72"/>
              <a:gd name="T42" fmla="*/ 56 w 93"/>
              <a:gd name="T43" fmla="*/ 21 h 72"/>
              <a:gd name="T44" fmla="*/ 57 w 93"/>
              <a:gd name="T45" fmla="*/ 26 h 72"/>
              <a:gd name="T46" fmla="*/ 62 w 93"/>
              <a:gd name="T47" fmla="*/ 32 h 72"/>
              <a:gd name="T48" fmla="*/ 64 w 93"/>
              <a:gd name="T49" fmla="*/ 37 h 72"/>
              <a:gd name="T50" fmla="*/ 66 w 93"/>
              <a:gd name="T51" fmla="*/ 37 h 72"/>
              <a:gd name="T52" fmla="*/ 69 w 93"/>
              <a:gd name="T53" fmla="*/ 38 h 72"/>
              <a:gd name="T54" fmla="*/ 70 w 93"/>
              <a:gd name="T55" fmla="*/ 43 h 72"/>
              <a:gd name="T56" fmla="*/ 74 w 93"/>
              <a:gd name="T57" fmla="*/ 48 h 72"/>
              <a:gd name="T58" fmla="*/ 73 w 93"/>
              <a:gd name="T59" fmla="*/ 52 h 72"/>
              <a:gd name="T60" fmla="*/ 73 w 93"/>
              <a:gd name="T61" fmla="*/ 56 h 72"/>
              <a:gd name="T62" fmla="*/ 73 w 93"/>
              <a:gd name="T63" fmla="*/ 61 h 72"/>
              <a:gd name="T64" fmla="*/ 69 w 93"/>
              <a:gd name="T65" fmla="*/ 60 h 72"/>
              <a:gd name="T66" fmla="*/ 65 w 93"/>
              <a:gd name="T67" fmla="*/ 57 h 72"/>
              <a:gd name="T68" fmla="*/ 61 w 93"/>
              <a:gd name="T69" fmla="*/ 54 h 72"/>
              <a:gd name="T70" fmla="*/ 57 w 93"/>
              <a:gd name="T71" fmla="*/ 49 h 72"/>
              <a:gd name="T72" fmla="*/ 52 w 93"/>
              <a:gd name="T73" fmla="*/ 52 h 72"/>
              <a:gd name="T74" fmla="*/ 59 w 93"/>
              <a:gd name="T75" fmla="*/ 58 h 72"/>
              <a:gd name="T76" fmla="*/ 62 w 93"/>
              <a:gd name="T77" fmla="*/ 63 h 72"/>
              <a:gd name="T78" fmla="*/ 66 w 93"/>
              <a:gd name="T79" fmla="*/ 67 h 72"/>
              <a:gd name="T80" fmla="*/ 65 w 93"/>
              <a:gd name="T81" fmla="*/ 71 h 72"/>
              <a:gd name="T82" fmla="*/ 50 w 93"/>
              <a:gd name="T83" fmla="*/ 65 h 72"/>
              <a:gd name="T84" fmla="*/ 46 w 93"/>
              <a:gd name="T85" fmla="*/ 61 h 72"/>
              <a:gd name="T86" fmla="*/ 39 w 93"/>
              <a:gd name="T87" fmla="*/ 57 h 72"/>
              <a:gd name="T88" fmla="*/ 34 w 93"/>
              <a:gd name="T89" fmla="*/ 53 h 72"/>
              <a:gd name="T90" fmla="*/ 36 w 93"/>
              <a:gd name="T91" fmla="*/ 49 h 72"/>
              <a:gd name="T92" fmla="*/ 34 w 93"/>
              <a:gd name="T93" fmla="*/ 48 h 72"/>
              <a:gd name="T94" fmla="*/ 29 w 93"/>
              <a:gd name="T95" fmla="*/ 46 h 72"/>
              <a:gd name="T96" fmla="*/ 28 w 93"/>
              <a:gd name="T97" fmla="*/ 40 h 72"/>
              <a:gd name="T98" fmla="*/ 23 w 93"/>
              <a:gd name="T99" fmla="*/ 42 h 72"/>
              <a:gd name="T100" fmla="*/ 22 w 93"/>
              <a:gd name="T101" fmla="*/ 38 h 72"/>
              <a:gd name="T102" fmla="*/ 20 w 93"/>
              <a:gd name="T103" fmla="*/ 42 h 72"/>
              <a:gd name="T104" fmla="*/ 13 w 93"/>
              <a:gd name="T105" fmla="*/ 42 h 72"/>
              <a:gd name="T106" fmla="*/ 4 w 93"/>
              <a:gd name="T107" fmla="*/ 42 h 72"/>
              <a:gd name="T108" fmla="*/ 5 w 93"/>
              <a:gd name="T109" fmla="*/ 32 h 72"/>
              <a:gd name="T110" fmla="*/ 14 w 93"/>
              <a:gd name="T111" fmla="*/ 34 h 72"/>
              <a:gd name="T112" fmla="*/ 13 w 93"/>
              <a:gd name="T113" fmla="*/ 30 h 72"/>
              <a:gd name="T114" fmla="*/ 24 w 93"/>
              <a:gd name="T115" fmla="*/ 26 h 72"/>
              <a:gd name="T116" fmla="*/ 24 w 93"/>
              <a:gd name="T117" fmla="*/ 16 h 72"/>
              <a:gd name="T118" fmla="*/ 32 w 93"/>
              <a:gd name="T1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 h="72">
                <a:moveTo>
                  <a:pt x="81" y="2"/>
                </a:moveTo>
                <a:lnTo>
                  <a:pt x="83" y="2"/>
                </a:lnTo>
                <a:lnTo>
                  <a:pt x="83" y="4"/>
                </a:lnTo>
                <a:lnTo>
                  <a:pt x="81" y="4"/>
                </a:lnTo>
                <a:lnTo>
                  <a:pt x="83" y="4"/>
                </a:lnTo>
                <a:lnTo>
                  <a:pt x="83" y="2"/>
                </a:lnTo>
                <a:lnTo>
                  <a:pt x="83" y="4"/>
                </a:lnTo>
                <a:lnTo>
                  <a:pt x="84" y="4"/>
                </a:lnTo>
                <a:lnTo>
                  <a:pt x="83" y="5"/>
                </a:lnTo>
                <a:lnTo>
                  <a:pt x="81" y="5"/>
                </a:lnTo>
                <a:lnTo>
                  <a:pt x="81" y="6"/>
                </a:lnTo>
                <a:lnTo>
                  <a:pt x="83" y="6"/>
                </a:lnTo>
                <a:lnTo>
                  <a:pt x="83" y="7"/>
                </a:lnTo>
                <a:lnTo>
                  <a:pt x="81" y="7"/>
                </a:lnTo>
                <a:lnTo>
                  <a:pt x="81" y="9"/>
                </a:lnTo>
                <a:lnTo>
                  <a:pt x="80" y="9"/>
                </a:lnTo>
                <a:lnTo>
                  <a:pt x="80" y="10"/>
                </a:lnTo>
                <a:lnTo>
                  <a:pt x="79" y="10"/>
                </a:lnTo>
                <a:lnTo>
                  <a:pt x="80" y="10"/>
                </a:lnTo>
                <a:lnTo>
                  <a:pt x="80" y="9"/>
                </a:lnTo>
                <a:lnTo>
                  <a:pt x="81" y="9"/>
                </a:lnTo>
                <a:lnTo>
                  <a:pt x="81" y="10"/>
                </a:lnTo>
                <a:lnTo>
                  <a:pt x="81" y="11"/>
                </a:lnTo>
                <a:lnTo>
                  <a:pt x="81" y="10"/>
                </a:lnTo>
                <a:lnTo>
                  <a:pt x="81" y="9"/>
                </a:lnTo>
                <a:lnTo>
                  <a:pt x="83" y="9"/>
                </a:lnTo>
                <a:lnTo>
                  <a:pt x="83" y="7"/>
                </a:lnTo>
                <a:lnTo>
                  <a:pt x="84" y="7"/>
                </a:lnTo>
                <a:lnTo>
                  <a:pt x="84" y="9"/>
                </a:lnTo>
                <a:lnTo>
                  <a:pt x="84" y="10"/>
                </a:lnTo>
                <a:lnTo>
                  <a:pt x="84" y="11"/>
                </a:lnTo>
                <a:lnTo>
                  <a:pt x="84" y="12"/>
                </a:lnTo>
                <a:lnTo>
                  <a:pt x="84" y="11"/>
                </a:lnTo>
                <a:lnTo>
                  <a:pt x="84" y="10"/>
                </a:lnTo>
                <a:lnTo>
                  <a:pt x="85" y="10"/>
                </a:lnTo>
                <a:lnTo>
                  <a:pt x="84" y="10"/>
                </a:lnTo>
                <a:lnTo>
                  <a:pt x="84" y="9"/>
                </a:lnTo>
                <a:lnTo>
                  <a:pt x="85" y="9"/>
                </a:lnTo>
                <a:lnTo>
                  <a:pt x="84" y="9"/>
                </a:lnTo>
                <a:lnTo>
                  <a:pt x="85" y="9"/>
                </a:lnTo>
                <a:lnTo>
                  <a:pt x="85" y="7"/>
                </a:lnTo>
                <a:lnTo>
                  <a:pt x="85" y="9"/>
                </a:lnTo>
                <a:lnTo>
                  <a:pt x="87" y="9"/>
                </a:lnTo>
                <a:lnTo>
                  <a:pt x="87" y="10"/>
                </a:lnTo>
                <a:lnTo>
                  <a:pt x="87" y="11"/>
                </a:lnTo>
                <a:lnTo>
                  <a:pt x="88" y="11"/>
                </a:lnTo>
                <a:lnTo>
                  <a:pt x="88" y="10"/>
                </a:lnTo>
                <a:lnTo>
                  <a:pt x="87" y="10"/>
                </a:lnTo>
                <a:lnTo>
                  <a:pt x="87" y="9"/>
                </a:lnTo>
                <a:lnTo>
                  <a:pt x="87" y="7"/>
                </a:lnTo>
                <a:lnTo>
                  <a:pt x="88" y="7"/>
                </a:lnTo>
                <a:lnTo>
                  <a:pt x="87" y="7"/>
                </a:lnTo>
                <a:lnTo>
                  <a:pt x="88" y="6"/>
                </a:lnTo>
                <a:lnTo>
                  <a:pt x="89" y="6"/>
                </a:lnTo>
                <a:lnTo>
                  <a:pt x="89" y="7"/>
                </a:lnTo>
                <a:lnTo>
                  <a:pt x="88" y="7"/>
                </a:lnTo>
                <a:lnTo>
                  <a:pt x="88" y="9"/>
                </a:lnTo>
                <a:lnTo>
                  <a:pt x="89" y="9"/>
                </a:lnTo>
                <a:lnTo>
                  <a:pt x="89" y="7"/>
                </a:lnTo>
                <a:lnTo>
                  <a:pt x="90" y="7"/>
                </a:lnTo>
                <a:lnTo>
                  <a:pt x="90" y="9"/>
                </a:lnTo>
                <a:lnTo>
                  <a:pt x="89" y="9"/>
                </a:lnTo>
                <a:lnTo>
                  <a:pt x="90" y="9"/>
                </a:lnTo>
                <a:lnTo>
                  <a:pt x="90" y="10"/>
                </a:lnTo>
                <a:lnTo>
                  <a:pt x="92" y="10"/>
                </a:lnTo>
                <a:lnTo>
                  <a:pt x="92" y="11"/>
                </a:lnTo>
                <a:lnTo>
                  <a:pt x="93" y="11"/>
                </a:lnTo>
                <a:lnTo>
                  <a:pt x="93" y="12"/>
                </a:lnTo>
                <a:lnTo>
                  <a:pt x="92" y="12"/>
                </a:lnTo>
                <a:lnTo>
                  <a:pt x="92" y="14"/>
                </a:lnTo>
                <a:lnTo>
                  <a:pt x="90" y="14"/>
                </a:lnTo>
                <a:lnTo>
                  <a:pt x="90" y="12"/>
                </a:lnTo>
                <a:lnTo>
                  <a:pt x="89" y="12"/>
                </a:lnTo>
                <a:lnTo>
                  <a:pt x="89" y="11"/>
                </a:lnTo>
                <a:lnTo>
                  <a:pt x="89" y="12"/>
                </a:lnTo>
                <a:lnTo>
                  <a:pt x="88" y="12"/>
                </a:lnTo>
                <a:lnTo>
                  <a:pt x="89" y="12"/>
                </a:lnTo>
                <a:lnTo>
                  <a:pt x="90" y="12"/>
                </a:lnTo>
                <a:lnTo>
                  <a:pt x="90" y="14"/>
                </a:lnTo>
                <a:lnTo>
                  <a:pt x="92" y="14"/>
                </a:lnTo>
                <a:lnTo>
                  <a:pt x="92" y="15"/>
                </a:lnTo>
                <a:lnTo>
                  <a:pt x="90" y="15"/>
                </a:lnTo>
                <a:lnTo>
                  <a:pt x="89" y="15"/>
                </a:lnTo>
                <a:lnTo>
                  <a:pt x="92" y="15"/>
                </a:lnTo>
                <a:lnTo>
                  <a:pt x="92" y="16"/>
                </a:lnTo>
                <a:lnTo>
                  <a:pt x="90" y="16"/>
                </a:lnTo>
                <a:lnTo>
                  <a:pt x="89" y="16"/>
                </a:lnTo>
                <a:lnTo>
                  <a:pt x="88" y="16"/>
                </a:lnTo>
                <a:lnTo>
                  <a:pt x="88" y="15"/>
                </a:lnTo>
                <a:lnTo>
                  <a:pt x="87" y="15"/>
                </a:lnTo>
                <a:lnTo>
                  <a:pt x="85" y="15"/>
                </a:lnTo>
                <a:lnTo>
                  <a:pt x="87" y="15"/>
                </a:lnTo>
                <a:lnTo>
                  <a:pt x="87" y="16"/>
                </a:lnTo>
                <a:lnTo>
                  <a:pt x="87" y="18"/>
                </a:lnTo>
                <a:lnTo>
                  <a:pt x="85" y="18"/>
                </a:lnTo>
                <a:lnTo>
                  <a:pt x="84" y="18"/>
                </a:lnTo>
                <a:lnTo>
                  <a:pt x="84" y="16"/>
                </a:lnTo>
                <a:lnTo>
                  <a:pt x="84" y="18"/>
                </a:lnTo>
                <a:lnTo>
                  <a:pt x="85" y="18"/>
                </a:lnTo>
                <a:lnTo>
                  <a:pt x="87" y="18"/>
                </a:lnTo>
                <a:lnTo>
                  <a:pt x="87" y="19"/>
                </a:lnTo>
                <a:lnTo>
                  <a:pt x="88" y="19"/>
                </a:lnTo>
                <a:lnTo>
                  <a:pt x="89" y="19"/>
                </a:lnTo>
                <a:lnTo>
                  <a:pt x="89" y="20"/>
                </a:lnTo>
                <a:lnTo>
                  <a:pt x="88" y="20"/>
                </a:lnTo>
                <a:lnTo>
                  <a:pt x="89" y="20"/>
                </a:lnTo>
                <a:lnTo>
                  <a:pt x="88" y="20"/>
                </a:lnTo>
                <a:lnTo>
                  <a:pt x="89" y="20"/>
                </a:lnTo>
                <a:lnTo>
                  <a:pt x="88" y="21"/>
                </a:lnTo>
                <a:lnTo>
                  <a:pt x="88" y="20"/>
                </a:lnTo>
                <a:lnTo>
                  <a:pt x="87" y="21"/>
                </a:lnTo>
                <a:lnTo>
                  <a:pt x="87" y="20"/>
                </a:lnTo>
                <a:lnTo>
                  <a:pt x="85" y="20"/>
                </a:lnTo>
                <a:lnTo>
                  <a:pt x="84" y="20"/>
                </a:lnTo>
                <a:lnTo>
                  <a:pt x="84" y="19"/>
                </a:lnTo>
                <a:lnTo>
                  <a:pt x="83" y="19"/>
                </a:lnTo>
                <a:lnTo>
                  <a:pt x="84" y="19"/>
                </a:lnTo>
                <a:lnTo>
                  <a:pt x="84" y="20"/>
                </a:lnTo>
                <a:lnTo>
                  <a:pt x="85" y="20"/>
                </a:lnTo>
                <a:lnTo>
                  <a:pt x="87" y="21"/>
                </a:lnTo>
                <a:lnTo>
                  <a:pt x="87" y="23"/>
                </a:lnTo>
                <a:lnTo>
                  <a:pt x="87" y="21"/>
                </a:lnTo>
                <a:lnTo>
                  <a:pt x="87" y="23"/>
                </a:lnTo>
                <a:lnTo>
                  <a:pt x="88" y="23"/>
                </a:lnTo>
                <a:lnTo>
                  <a:pt x="87" y="23"/>
                </a:lnTo>
                <a:lnTo>
                  <a:pt x="87" y="24"/>
                </a:lnTo>
                <a:lnTo>
                  <a:pt x="85" y="24"/>
                </a:lnTo>
                <a:lnTo>
                  <a:pt x="87" y="23"/>
                </a:lnTo>
                <a:lnTo>
                  <a:pt x="85" y="23"/>
                </a:lnTo>
                <a:lnTo>
                  <a:pt x="85" y="24"/>
                </a:lnTo>
                <a:lnTo>
                  <a:pt x="85" y="23"/>
                </a:lnTo>
                <a:lnTo>
                  <a:pt x="84" y="23"/>
                </a:lnTo>
                <a:lnTo>
                  <a:pt x="84" y="21"/>
                </a:lnTo>
                <a:lnTo>
                  <a:pt x="84" y="23"/>
                </a:lnTo>
                <a:lnTo>
                  <a:pt x="85" y="23"/>
                </a:lnTo>
                <a:lnTo>
                  <a:pt x="85" y="24"/>
                </a:lnTo>
                <a:lnTo>
                  <a:pt x="84" y="24"/>
                </a:lnTo>
                <a:lnTo>
                  <a:pt x="85" y="25"/>
                </a:lnTo>
                <a:lnTo>
                  <a:pt x="85" y="26"/>
                </a:lnTo>
                <a:lnTo>
                  <a:pt x="85" y="25"/>
                </a:lnTo>
                <a:lnTo>
                  <a:pt x="85" y="26"/>
                </a:lnTo>
                <a:lnTo>
                  <a:pt x="84" y="26"/>
                </a:lnTo>
                <a:lnTo>
                  <a:pt x="84" y="25"/>
                </a:lnTo>
                <a:lnTo>
                  <a:pt x="84" y="24"/>
                </a:lnTo>
                <a:lnTo>
                  <a:pt x="84" y="25"/>
                </a:lnTo>
                <a:lnTo>
                  <a:pt x="84" y="26"/>
                </a:lnTo>
                <a:lnTo>
                  <a:pt x="83" y="26"/>
                </a:lnTo>
                <a:lnTo>
                  <a:pt x="83" y="25"/>
                </a:lnTo>
                <a:lnTo>
                  <a:pt x="81" y="25"/>
                </a:lnTo>
                <a:lnTo>
                  <a:pt x="81" y="24"/>
                </a:lnTo>
                <a:lnTo>
                  <a:pt x="81" y="23"/>
                </a:lnTo>
                <a:lnTo>
                  <a:pt x="81" y="21"/>
                </a:lnTo>
                <a:lnTo>
                  <a:pt x="80" y="21"/>
                </a:lnTo>
                <a:lnTo>
                  <a:pt x="80" y="23"/>
                </a:lnTo>
                <a:lnTo>
                  <a:pt x="81" y="24"/>
                </a:lnTo>
                <a:lnTo>
                  <a:pt x="81" y="25"/>
                </a:lnTo>
                <a:lnTo>
                  <a:pt x="80" y="25"/>
                </a:lnTo>
                <a:lnTo>
                  <a:pt x="79" y="25"/>
                </a:lnTo>
                <a:lnTo>
                  <a:pt x="80" y="25"/>
                </a:lnTo>
                <a:lnTo>
                  <a:pt x="81" y="25"/>
                </a:lnTo>
                <a:lnTo>
                  <a:pt x="81" y="26"/>
                </a:lnTo>
                <a:lnTo>
                  <a:pt x="80" y="26"/>
                </a:lnTo>
                <a:lnTo>
                  <a:pt x="80" y="28"/>
                </a:lnTo>
                <a:lnTo>
                  <a:pt x="81" y="28"/>
                </a:lnTo>
                <a:lnTo>
                  <a:pt x="80" y="28"/>
                </a:lnTo>
                <a:lnTo>
                  <a:pt x="81" y="29"/>
                </a:lnTo>
                <a:lnTo>
                  <a:pt x="80" y="29"/>
                </a:lnTo>
                <a:lnTo>
                  <a:pt x="81" y="29"/>
                </a:lnTo>
                <a:lnTo>
                  <a:pt x="80" y="29"/>
                </a:lnTo>
                <a:lnTo>
                  <a:pt x="81" y="29"/>
                </a:lnTo>
                <a:lnTo>
                  <a:pt x="81" y="30"/>
                </a:lnTo>
                <a:lnTo>
                  <a:pt x="81" y="32"/>
                </a:lnTo>
                <a:lnTo>
                  <a:pt x="80" y="32"/>
                </a:lnTo>
                <a:lnTo>
                  <a:pt x="81" y="32"/>
                </a:lnTo>
                <a:lnTo>
                  <a:pt x="80" y="32"/>
                </a:lnTo>
                <a:lnTo>
                  <a:pt x="81" y="32"/>
                </a:lnTo>
                <a:lnTo>
                  <a:pt x="81" y="33"/>
                </a:lnTo>
                <a:lnTo>
                  <a:pt x="80" y="33"/>
                </a:lnTo>
                <a:lnTo>
                  <a:pt x="81" y="34"/>
                </a:lnTo>
                <a:lnTo>
                  <a:pt x="80" y="34"/>
                </a:lnTo>
                <a:lnTo>
                  <a:pt x="80" y="35"/>
                </a:lnTo>
                <a:lnTo>
                  <a:pt x="80" y="34"/>
                </a:lnTo>
                <a:lnTo>
                  <a:pt x="79" y="34"/>
                </a:lnTo>
                <a:lnTo>
                  <a:pt x="80" y="33"/>
                </a:lnTo>
                <a:lnTo>
                  <a:pt x="79" y="33"/>
                </a:lnTo>
                <a:lnTo>
                  <a:pt x="79" y="34"/>
                </a:lnTo>
                <a:lnTo>
                  <a:pt x="79" y="33"/>
                </a:lnTo>
                <a:lnTo>
                  <a:pt x="79" y="32"/>
                </a:lnTo>
                <a:lnTo>
                  <a:pt x="78" y="33"/>
                </a:lnTo>
                <a:lnTo>
                  <a:pt x="76" y="33"/>
                </a:lnTo>
                <a:lnTo>
                  <a:pt x="76" y="32"/>
                </a:lnTo>
                <a:lnTo>
                  <a:pt x="78" y="32"/>
                </a:lnTo>
                <a:lnTo>
                  <a:pt x="76" y="32"/>
                </a:lnTo>
                <a:lnTo>
                  <a:pt x="76" y="30"/>
                </a:lnTo>
                <a:lnTo>
                  <a:pt x="75" y="30"/>
                </a:lnTo>
                <a:lnTo>
                  <a:pt x="76" y="30"/>
                </a:lnTo>
                <a:lnTo>
                  <a:pt x="76" y="29"/>
                </a:lnTo>
                <a:lnTo>
                  <a:pt x="76" y="28"/>
                </a:lnTo>
                <a:lnTo>
                  <a:pt x="76" y="29"/>
                </a:lnTo>
                <a:lnTo>
                  <a:pt x="75" y="29"/>
                </a:lnTo>
                <a:lnTo>
                  <a:pt x="75" y="30"/>
                </a:lnTo>
                <a:lnTo>
                  <a:pt x="75" y="32"/>
                </a:lnTo>
                <a:lnTo>
                  <a:pt x="75" y="33"/>
                </a:lnTo>
                <a:lnTo>
                  <a:pt x="75" y="32"/>
                </a:lnTo>
                <a:lnTo>
                  <a:pt x="75" y="33"/>
                </a:lnTo>
                <a:lnTo>
                  <a:pt x="74" y="33"/>
                </a:lnTo>
                <a:lnTo>
                  <a:pt x="74" y="32"/>
                </a:lnTo>
                <a:lnTo>
                  <a:pt x="75" y="32"/>
                </a:lnTo>
                <a:lnTo>
                  <a:pt x="74" y="32"/>
                </a:lnTo>
                <a:lnTo>
                  <a:pt x="75" y="32"/>
                </a:lnTo>
                <a:lnTo>
                  <a:pt x="74" y="32"/>
                </a:lnTo>
                <a:lnTo>
                  <a:pt x="74" y="30"/>
                </a:lnTo>
                <a:lnTo>
                  <a:pt x="73" y="30"/>
                </a:lnTo>
                <a:lnTo>
                  <a:pt x="74" y="30"/>
                </a:lnTo>
                <a:lnTo>
                  <a:pt x="73" y="30"/>
                </a:lnTo>
                <a:lnTo>
                  <a:pt x="74" y="30"/>
                </a:lnTo>
                <a:lnTo>
                  <a:pt x="74" y="29"/>
                </a:lnTo>
                <a:lnTo>
                  <a:pt x="74" y="30"/>
                </a:lnTo>
                <a:lnTo>
                  <a:pt x="74" y="29"/>
                </a:lnTo>
                <a:lnTo>
                  <a:pt x="73" y="29"/>
                </a:lnTo>
                <a:lnTo>
                  <a:pt x="74" y="29"/>
                </a:lnTo>
                <a:lnTo>
                  <a:pt x="75" y="28"/>
                </a:lnTo>
                <a:lnTo>
                  <a:pt x="75" y="29"/>
                </a:lnTo>
                <a:lnTo>
                  <a:pt x="75" y="28"/>
                </a:lnTo>
                <a:lnTo>
                  <a:pt x="74" y="28"/>
                </a:lnTo>
                <a:lnTo>
                  <a:pt x="74" y="29"/>
                </a:lnTo>
                <a:lnTo>
                  <a:pt x="74" y="28"/>
                </a:lnTo>
                <a:lnTo>
                  <a:pt x="73" y="29"/>
                </a:lnTo>
                <a:lnTo>
                  <a:pt x="71" y="28"/>
                </a:lnTo>
                <a:lnTo>
                  <a:pt x="73" y="28"/>
                </a:lnTo>
                <a:lnTo>
                  <a:pt x="73" y="26"/>
                </a:lnTo>
                <a:lnTo>
                  <a:pt x="74" y="26"/>
                </a:lnTo>
                <a:lnTo>
                  <a:pt x="74" y="25"/>
                </a:lnTo>
                <a:lnTo>
                  <a:pt x="73" y="26"/>
                </a:lnTo>
                <a:lnTo>
                  <a:pt x="71" y="26"/>
                </a:lnTo>
                <a:lnTo>
                  <a:pt x="71" y="25"/>
                </a:lnTo>
                <a:lnTo>
                  <a:pt x="73" y="25"/>
                </a:lnTo>
                <a:lnTo>
                  <a:pt x="74" y="25"/>
                </a:lnTo>
                <a:lnTo>
                  <a:pt x="74" y="24"/>
                </a:lnTo>
                <a:lnTo>
                  <a:pt x="73" y="24"/>
                </a:lnTo>
                <a:lnTo>
                  <a:pt x="73" y="25"/>
                </a:lnTo>
                <a:lnTo>
                  <a:pt x="71" y="25"/>
                </a:lnTo>
                <a:lnTo>
                  <a:pt x="70" y="25"/>
                </a:lnTo>
                <a:lnTo>
                  <a:pt x="70" y="24"/>
                </a:lnTo>
                <a:lnTo>
                  <a:pt x="70" y="23"/>
                </a:lnTo>
                <a:lnTo>
                  <a:pt x="70" y="21"/>
                </a:lnTo>
                <a:lnTo>
                  <a:pt x="71" y="21"/>
                </a:lnTo>
                <a:lnTo>
                  <a:pt x="73" y="21"/>
                </a:lnTo>
                <a:lnTo>
                  <a:pt x="73" y="20"/>
                </a:lnTo>
                <a:lnTo>
                  <a:pt x="74" y="21"/>
                </a:lnTo>
                <a:lnTo>
                  <a:pt x="74" y="20"/>
                </a:lnTo>
                <a:lnTo>
                  <a:pt x="74" y="19"/>
                </a:lnTo>
                <a:lnTo>
                  <a:pt x="74" y="18"/>
                </a:lnTo>
                <a:lnTo>
                  <a:pt x="75" y="18"/>
                </a:lnTo>
                <a:lnTo>
                  <a:pt x="75" y="16"/>
                </a:lnTo>
                <a:lnTo>
                  <a:pt x="76" y="16"/>
                </a:lnTo>
                <a:lnTo>
                  <a:pt x="75" y="16"/>
                </a:lnTo>
                <a:lnTo>
                  <a:pt x="74" y="18"/>
                </a:lnTo>
                <a:lnTo>
                  <a:pt x="74" y="19"/>
                </a:lnTo>
                <a:lnTo>
                  <a:pt x="73" y="19"/>
                </a:lnTo>
                <a:lnTo>
                  <a:pt x="73" y="20"/>
                </a:lnTo>
                <a:lnTo>
                  <a:pt x="71" y="20"/>
                </a:lnTo>
                <a:lnTo>
                  <a:pt x="70" y="21"/>
                </a:lnTo>
                <a:lnTo>
                  <a:pt x="69" y="21"/>
                </a:lnTo>
                <a:lnTo>
                  <a:pt x="67" y="21"/>
                </a:lnTo>
                <a:lnTo>
                  <a:pt x="67" y="20"/>
                </a:lnTo>
                <a:lnTo>
                  <a:pt x="67" y="19"/>
                </a:lnTo>
                <a:lnTo>
                  <a:pt x="69" y="19"/>
                </a:lnTo>
                <a:lnTo>
                  <a:pt x="69" y="18"/>
                </a:lnTo>
                <a:lnTo>
                  <a:pt x="70" y="18"/>
                </a:lnTo>
                <a:lnTo>
                  <a:pt x="70" y="16"/>
                </a:lnTo>
                <a:lnTo>
                  <a:pt x="70" y="15"/>
                </a:lnTo>
                <a:lnTo>
                  <a:pt x="70" y="16"/>
                </a:lnTo>
                <a:lnTo>
                  <a:pt x="70" y="18"/>
                </a:lnTo>
                <a:lnTo>
                  <a:pt x="69" y="18"/>
                </a:lnTo>
                <a:lnTo>
                  <a:pt x="69" y="19"/>
                </a:lnTo>
                <a:lnTo>
                  <a:pt x="67" y="19"/>
                </a:lnTo>
                <a:lnTo>
                  <a:pt x="66" y="19"/>
                </a:lnTo>
                <a:lnTo>
                  <a:pt x="66" y="18"/>
                </a:lnTo>
                <a:lnTo>
                  <a:pt x="66" y="16"/>
                </a:lnTo>
                <a:lnTo>
                  <a:pt x="66" y="18"/>
                </a:lnTo>
                <a:lnTo>
                  <a:pt x="65" y="18"/>
                </a:lnTo>
                <a:lnTo>
                  <a:pt x="64" y="18"/>
                </a:lnTo>
                <a:lnTo>
                  <a:pt x="64" y="16"/>
                </a:lnTo>
                <a:lnTo>
                  <a:pt x="65" y="18"/>
                </a:lnTo>
                <a:lnTo>
                  <a:pt x="65" y="16"/>
                </a:lnTo>
                <a:lnTo>
                  <a:pt x="64" y="16"/>
                </a:lnTo>
                <a:lnTo>
                  <a:pt x="65" y="16"/>
                </a:lnTo>
                <a:lnTo>
                  <a:pt x="64" y="16"/>
                </a:lnTo>
                <a:lnTo>
                  <a:pt x="64" y="15"/>
                </a:lnTo>
                <a:lnTo>
                  <a:pt x="65" y="15"/>
                </a:lnTo>
                <a:lnTo>
                  <a:pt x="64" y="15"/>
                </a:lnTo>
                <a:lnTo>
                  <a:pt x="64" y="16"/>
                </a:lnTo>
                <a:lnTo>
                  <a:pt x="62" y="15"/>
                </a:lnTo>
                <a:lnTo>
                  <a:pt x="64" y="15"/>
                </a:lnTo>
                <a:lnTo>
                  <a:pt x="62" y="15"/>
                </a:lnTo>
                <a:lnTo>
                  <a:pt x="62" y="14"/>
                </a:lnTo>
                <a:lnTo>
                  <a:pt x="64" y="12"/>
                </a:lnTo>
                <a:lnTo>
                  <a:pt x="62" y="12"/>
                </a:lnTo>
                <a:lnTo>
                  <a:pt x="61" y="12"/>
                </a:lnTo>
                <a:lnTo>
                  <a:pt x="62" y="12"/>
                </a:lnTo>
                <a:lnTo>
                  <a:pt x="62" y="14"/>
                </a:lnTo>
                <a:lnTo>
                  <a:pt x="61" y="14"/>
                </a:lnTo>
                <a:lnTo>
                  <a:pt x="60" y="14"/>
                </a:lnTo>
                <a:lnTo>
                  <a:pt x="60" y="12"/>
                </a:lnTo>
                <a:lnTo>
                  <a:pt x="59" y="12"/>
                </a:lnTo>
                <a:lnTo>
                  <a:pt x="57" y="12"/>
                </a:lnTo>
                <a:lnTo>
                  <a:pt x="57" y="14"/>
                </a:lnTo>
                <a:lnTo>
                  <a:pt x="60" y="14"/>
                </a:lnTo>
                <a:lnTo>
                  <a:pt x="61" y="15"/>
                </a:lnTo>
                <a:lnTo>
                  <a:pt x="61" y="16"/>
                </a:lnTo>
                <a:lnTo>
                  <a:pt x="60" y="15"/>
                </a:lnTo>
                <a:lnTo>
                  <a:pt x="60" y="16"/>
                </a:lnTo>
                <a:lnTo>
                  <a:pt x="61" y="16"/>
                </a:lnTo>
                <a:lnTo>
                  <a:pt x="60" y="16"/>
                </a:lnTo>
                <a:lnTo>
                  <a:pt x="60" y="18"/>
                </a:lnTo>
                <a:lnTo>
                  <a:pt x="60" y="16"/>
                </a:lnTo>
                <a:lnTo>
                  <a:pt x="59" y="16"/>
                </a:lnTo>
                <a:lnTo>
                  <a:pt x="60" y="16"/>
                </a:lnTo>
                <a:lnTo>
                  <a:pt x="59" y="16"/>
                </a:lnTo>
                <a:lnTo>
                  <a:pt x="59" y="15"/>
                </a:lnTo>
                <a:lnTo>
                  <a:pt x="57" y="15"/>
                </a:lnTo>
                <a:lnTo>
                  <a:pt x="57" y="14"/>
                </a:lnTo>
                <a:lnTo>
                  <a:pt x="56" y="14"/>
                </a:lnTo>
                <a:lnTo>
                  <a:pt x="57" y="15"/>
                </a:lnTo>
                <a:lnTo>
                  <a:pt x="57" y="16"/>
                </a:lnTo>
                <a:lnTo>
                  <a:pt x="57" y="18"/>
                </a:lnTo>
                <a:lnTo>
                  <a:pt x="59" y="18"/>
                </a:lnTo>
                <a:lnTo>
                  <a:pt x="59" y="19"/>
                </a:lnTo>
                <a:lnTo>
                  <a:pt x="60" y="19"/>
                </a:lnTo>
                <a:lnTo>
                  <a:pt x="60" y="20"/>
                </a:lnTo>
                <a:lnTo>
                  <a:pt x="61" y="20"/>
                </a:lnTo>
                <a:lnTo>
                  <a:pt x="60" y="20"/>
                </a:lnTo>
                <a:lnTo>
                  <a:pt x="60" y="21"/>
                </a:lnTo>
                <a:lnTo>
                  <a:pt x="61" y="21"/>
                </a:lnTo>
                <a:lnTo>
                  <a:pt x="60" y="21"/>
                </a:lnTo>
                <a:lnTo>
                  <a:pt x="59" y="23"/>
                </a:lnTo>
                <a:lnTo>
                  <a:pt x="59" y="21"/>
                </a:lnTo>
                <a:lnTo>
                  <a:pt x="59" y="23"/>
                </a:lnTo>
                <a:lnTo>
                  <a:pt x="59" y="21"/>
                </a:lnTo>
                <a:lnTo>
                  <a:pt x="57" y="21"/>
                </a:lnTo>
                <a:lnTo>
                  <a:pt x="57" y="23"/>
                </a:lnTo>
                <a:lnTo>
                  <a:pt x="56" y="23"/>
                </a:lnTo>
                <a:lnTo>
                  <a:pt x="56" y="21"/>
                </a:lnTo>
                <a:lnTo>
                  <a:pt x="56" y="20"/>
                </a:lnTo>
                <a:lnTo>
                  <a:pt x="56" y="19"/>
                </a:lnTo>
                <a:lnTo>
                  <a:pt x="55" y="19"/>
                </a:lnTo>
                <a:lnTo>
                  <a:pt x="55" y="18"/>
                </a:lnTo>
                <a:lnTo>
                  <a:pt x="55" y="19"/>
                </a:lnTo>
                <a:lnTo>
                  <a:pt x="53" y="19"/>
                </a:lnTo>
                <a:lnTo>
                  <a:pt x="53" y="18"/>
                </a:lnTo>
                <a:lnTo>
                  <a:pt x="53" y="16"/>
                </a:lnTo>
                <a:lnTo>
                  <a:pt x="53" y="18"/>
                </a:lnTo>
                <a:lnTo>
                  <a:pt x="52" y="18"/>
                </a:lnTo>
                <a:lnTo>
                  <a:pt x="52" y="19"/>
                </a:lnTo>
                <a:lnTo>
                  <a:pt x="53" y="19"/>
                </a:lnTo>
                <a:lnTo>
                  <a:pt x="53" y="18"/>
                </a:lnTo>
                <a:lnTo>
                  <a:pt x="53" y="19"/>
                </a:lnTo>
                <a:lnTo>
                  <a:pt x="55" y="19"/>
                </a:lnTo>
                <a:lnTo>
                  <a:pt x="55" y="20"/>
                </a:lnTo>
                <a:lnTo>
                  <a:pt x="55" y="19"/>
                </a:lnTo>
                <a:lnTo>
                  <a:pt x="56" y="19"/>
                </a:lnTo>
                <a:lnTo>
                  <a:pt x="56" y="20"/>
                </a:lnTo>
                <a:lnTo>
                  <a:pt x="56" y="21"/>
                </a:lnTo>
                <a:lnTo>
                  <a:pt x="56" y="20"/>
                </a:lnTo>
                <a:lnTo>
                  <a:pt x="55" y="20"/>
                </a:lnTo>
                <a:lnTo>
                  <a:pt x="55" y="21"/>
                </a:lnTo>
                <a:lnTo>
                  <a:pt x="56" y="21"/>
                </a:lnTo>
                <a:lnTo>
                  <a:pt x="55" y="21"/>
                </a:lnTo>
                <a:lnTo>
                  <a:pt x="55" y="20"/>
                </a:lnTo>
                <a:lnTo>
                  <a:pt x="55" y="21"/>
                </a:lnTo>
                <a:lnTo>
                  <a:pt x="55" y="23"/>
                </a:lnTo>
                <a:lnTo>
                  <a:pt x="55" y="21"/>
                </a:lnTo>
                <a:lnTo>
                  <a:pt x="56" y="21"/>
                </a:lnTo>
                <a:lnTo>
                  <a:pt x="56" y="23"/>
                </a:lnTo>
                <a:lnTo>
                  <a:pt x="55" y="23"/>
                </a:lnTo>
                <a:lnTo>
                  <a:pt x="56" y="23"/>
                </a:lnTo>
                <a:lnTo>
                  <a:pt x="55" y="23"/>
                </a:lnTo>
                <a:lnTo>
                  <a:pt x="55" y="24"/>
                </a:lnTo>
                <a:lnTo>
                  <a:pt x="56" y="24"/>
                </a:lnTo>
                <a:lnTo>
                  <a:pt x="57" y="24"/>
                </a:lnTo>
                <a:lnTo>
                  <a:pt x="57" y="23"/>
                </a:lnTo>
                <a:lnTo>
                  <a:pt x="57" y="24"/>
                </a:lnTo>
                <a:lnTo>
                  <a:pt x="56" y="24"/>
                </a:lnTo>
                <a:lnTo>
                  <a:pt x="56" y="25"/>
                </a:lnTo>
                <a:lnTo>
                  <a:pt x="57" y="25"/>
                </a:lnTo>
                <a:lnTo>
                  <a:pt x="56" y="25"/>
                </a:lnTo>
                <a:lnTo>
                  <a:pt x="57" y="26"/>
                </a:lnTo>
                <a:lnTo>
                  <a:pt x="56" y="26"/>
                </a:lnTo>
                <a:lnTo>
                  <a:pt x="56" y="28"/>
                </a:lnTo>
                <a:lnTo>
                  <a:pt x="57" y="26"/>
                </a:lnTo>
                <a:lnTo>
                  <a:pt x="57" y="25"/>
                </a:lnTo>
                <a:lnTo>
                  <a:pt x="59" y="25"/>
                </a:lnTo>
                <a:lnTo>
                  <a:pt x="60" y="25"/>
                </a:lnTo>
                <a:lnTo>
                  <a:pt x="60" y="26"/>
                </a:lnTo>
                <a:lnTo>
                  <a:pt x="60" y="28"/>
                </a:lnTo>
                <a:lnTo>
                  <a:pt x="59" y="28"/>
                </a:lnTo>
                <a:lnTo>
                  <a:pt x="60" y="28"/>
                </a:lnTo>
                <a:lnTo>
                  <a:pt x="61" y="28"/>
                </a:lnTo>
                <a:lnTo>
                  <a:pt x="61" y="29"/>
                </a:lnTo>
                <a:lnTo>
                  <a:pt x="60" y="29"/>
                </a:lnTo>
                <a:lnTo>
                  <a:pt x="60" y="30"/>
                </a:lnTo>
                <a:lnTo>
                  <a:pt x="60" y="29"/>
                </a:lnTo>
                <a:lnTo>
                  <a:pt x="61" y="30"/>
                </a:lnTo>
                <a:lnTo>
                  <a:pt x="61" y="32"/>
                </a:lnTo>
                <a:lnTo>
                  <a:pt x="61" y="30"/>
                </a:lnTo>
                <a:lnTo>
                  <a:pt x="61" y="32"/>
                </a:lnTo>
                <a:lnTo>
                  <a:pt x="62" y="32"/>
                </a:lnTo>
                <a:lnTo>
                  <a:pt x="62" y="30"/>
                </a:lnTo>
                <a:lnTo>
                  <a:pt x="62" y="32"/>
                </a:lnTo>
                <a:lnTo>
                  <a:pt x="62" y="33"/>
                </a:lnTo>
                <a:lnTo>
                  <a:pt x="61" y="33"/>
                </a:lnTo>
                <a:lnTo>
                  <a:pt x="62" y="33"/>
                </a:lnTo>
                <a:lnTo>
                  <a:pt x="62" y="32"/>
                </a:lnTo>
                <a:lnTo>
                  <a:pt x="64" y="32"/>
                </a:lnTo>
                <a:lnTo>
                  <a:pt x="62" y="32"/>
                </a:lnTo>
                <a:lnTo>
                  <a:pt x="62" y="33"/>
                </a:lnTo>
                <a:lnTo>
                  <a:pt x="62" y="34"/>
                </a:lnTo>
                <a:lnTo>
                  <a:pt x="64" y="34"/>
                </a:lnTo>
                <a:lnTo>
                  <a:pt x="62" y="34"/>
                </a:lnTo>
                <a:lnTo>
                  <a:pt x="62" y="35"/>
                </a:lnTo>
                <a:lnTo>
                  <a:pt x="64" y="35"/>
                </a:lnTo>
                <a:lnTo>
                  <a:pt x="62" y="35"/>
                </a:lnTo>
                <a:lnTo>
                  <a:pt x="64" y="35"/>
                </a:lnTo>
                <a:lnTo>
                  <a:pt x="64" y="37"/>
                </a:lnTo>
                <a:lnTo>
                  <a:pt x="64" y="35"/>
                </a:lnTo>
                <a:lnTo>
                  <a:pt x="64" y="34"/>
                </a:lnTo>
                <a:lnTo>
                  <a:pt x="64" y="33"/>
                </a:lnTo>
                <a:lnTo>
                  <a:pt x="64" y="34"/>
                </a:lnTo>
                <a:lnTo>
                  <a:pt x="65" y="34"/>
                </a:lnTo>
                <a:lnTo>
                  <a:pt x="65" y="35"/>
                </a:lnTo>
                <a:lnTo>
                  <a:pt x="65" y="34"/>
                </a:lnTo>
                <a:lnTo>
                  <a:pt x="65" y="35"/>
                </a:lnTo>
                <a:lnTo>
                  <a:pt x="66" y="35"/>
                </a:lnTo>
                <a:lnTo>
                  <a:pt x="66" y="37"/>
                </a:lnTo>
                <a:lnTo>
                  <a:pt x="65" y="37"/>
                </a:lnTo>
                <a:lnTo>
                  <a:pt x="66" y="37"/>
                </a:lnTo>
                <a:lnTo>
                  <a:pt x="66" y="38"/>
                </a:lnTo>
                <a:lnTo>
                  <a:pt x="66" y="37"/>
                </a:lnTo>
                <a:lnTo>
                  <a:pt x="67" y="35"/>
                </a:lnTo>
                <a:lnTo>
                  <a:pt x="67" y="37"/>
                </a:lnTo>
                <a:lnTo>
                  <a:pt x="66" y="37"/>
                </a:lnTo>
                <a:lnTo>
                  <a:pt x="67" y="38"/>
                </a:lnTo>
                <a:lnTo>
                  <a:pt x="67" y="37"/>
                </a:lnTo>
                <a:lnTo>
                  <a:pt x="67" y="38"/>
                </a:lnTo>
                <a:lnTo>
                  <a:pt x="69" y="38"/>
                </a:lnTo>
                <a:lnTo>
                  <a:pt x="67" y="38"/>
                </a:lnTo>
                <a:lnTo>
                  <a:pt x="67" y="37"/>
                </a:lnTo>
                <a:lnTo>
                  <a:pt x="67" y="35"/>
                </a:lnTo>
                <a:lnTo>
                  <a:pt x="69" y="35"/>
                </a:lnTo>
                <a:lnTo>
                  <a:pt x="69" y="37"/>
                </a:lnTo>
                <a:lnTo>
                  <a:pt x="69" y="35"/>
                </a:lnTo>
                <a:lnTo>
                  <a:pt x="69" y="37"/>
                </a:lnTo>
                <a:lnTo>
                  <a:pt x="69" y="38"/>
                </a:lnTo>
                <a:lnTo>
                  <a:pt x="69" y="37"/>
                </a:lnTo>
                <a:lnTo>
                  <a:pt x="70" y="38"/>
                </a:lnTo>
                <a:lnTo>
                  <a:pt x="69" y="38"/>
                </a:lnTo>
                <a:lnTo>
                  <a:pt x="70" y="38"/>
                </a:lnTo>
                <a:lnTo>
                  <a:pt x="69" y="38"/>
                </a:lnTo>
                <a:lnTo>
                  <a:pt x="69" y="39"/>
                </a:lnTo>
                <a:lnTo>
                  <a:pt x="69" y="40"/>
                </a:lnTo>
                <a:lnTo>
                  <a:pt x="70" y="40"/>
                </a:lnTo>
                <a:lnTo>
                  <a:pt x="71" y="40"/>
                </a:lnTo>
                <a:lnTo>
                  <a:pt x="70" y="40"/>
                </a:lnTo>
                <a:lnTo>
                  <a:pt x="71" y="40"/>
                </a:lnTo>
                <a:lnTo>
                  <a:pt x="71" y="39"/>
                </a:lnTo>
                <a:lnTo>
                  <a:pt x="71" y="40"/>
                </a:lnTo>
                <a:lnTo>
                  <a:pt x="73" y="40"/>
                </a:lnTo>
                <a:lnTo>
                  <a:pt x="73" y="42"/>
                </a:lnTo>
                <a:lnTo>
                  <a:pt x="71" y="42"/>
                </a:lnTo>
                <a:lnTo>
                  <a:pt x="71" y="43"/>
                </a:lnTo>
                <a:lnTo>
                  <a:pt x="70" y="43"/>
                </a:lnTo>
                <a:lnTo>
                  <a:pt x="69" y="43"/>
                </a:lnTo>
                <a:lnTo>
                  <a:pt x="70" y="43"/>
                </a:lnTo>
                <a:lnTo>
                  <a:pt x="71" y="43"/>
                </a:lnTo>
                <a:lnTo>
                  <a:pt x="70" y="43"/>
                </a:lnTo>
                <a:lnTo>
                  <a:pt x="70" y="44"/>
                </a:lnTo>
                <a:lnTo>
                  <a:pt x="71" y="44"/>
                </a:lnTo>
                <a:lnTo>
                  <a:pt x="70" y="44"/>
                </a:lnTo>
                <a:lnTo>
                  <a:pt x="71" y="44"/>
                </a:lnTo>
                <a:lnTo>
                  <a:pt x="71" y="46"/>
                </a:lnTo>
                <a:lnTo>
                  <a:pt x="73" y="46"/>
                </a:lnTo>
                <a:lnTo>
                  <a:pt x="71" y="46"/>
                </a:lnTo>
                <a:lnTo>
                  <a:pt x="71" y="47"/>
                </a:lnTo>
                <a:lnTo>
                  <a:pt x="73" y="47"/>
                </a:lnTo>
                <a:lnTo>
                  <a:pt x="74" y="47"/>
                </a:lnTo>
                <a:lnTo>
                  <a:pt x="74" y="46"/>
                </a:lnTo>
                <a:lnTo>
                  <a:pt x="74" y="47"/>
                </a:lnTo>
                <a:lnTo>
                  <a:pt x="74" y="46"/>
                </a:lnTo>
                <a:lnTo>
                  <a:pt x="74" y="47"/>
                </a:lnTo>
                <a:lnTo>
                  <a:pt x="75" y="47"/>
                </a:lnTo>
                <a:lnTo>
                  <a:pt x="74" y="47"/>
                </a:lnTo>
                <a:lnTo>
                  <a:pt x="74" y="48"/>
                </a:lnTo>
                <a:lnTo>
                  <a:pt x="73" y="48"/>
                </a:lnTo>
                <a:lnTo>
                  <a:pt x="73" y="49"/>
                </a:lnTo>
                <a:lnTo>
                  <a:pt x="74" y="49"/>
                </a:lnTo>
                <a:lnTo>
                  <a:pt x="75" y="51"/>
                </a:lnTo>
                <a:lnTo>
                  <a:pt x="75" y="52"/>
                </a:lnTo>
                <a:lnTo>
                  <a:pt x="75" y="51"/>
                </a:lnTo>
                <a:lnTo>
                  <a:pt x="75" y="52"/>
                </a:lnTo>
                <a:lnTo>
                  <a:pt x="75" y="53"/>
                </a:lnTo>
                <a:lnTo>
                  <a:pt x="75" y="54"/>
                </a:lnTo>
                <a:lnTo>
                  <a:pt x="75" y="53"/>
                </a:lnTo>
                <a:lnTo>
                  <a:pt x="75" y="54"/>
                </a:lnTo>
                <a:lnTo>
                  <a:pt x="75" y="56"/>
                </a:lnTo>
                <a:lnTo>
                  <a:pt x="74" y="56"/>
                </a:lnTo>
                <a:lnTo>
                  <a:pt x="74" y="54"/>
                </a:lnTo>
                <a:lnTo>
                  <a:pt x="74" y="53"/>
                </a:lnTo>
                <a:lnTo>
                  <a:pt x="74" y="52"/>
                </a:lnTo>
                <a:lnTo>
                  <a:pt x="73" y="52"/>
                </a:lnTo>
                <a:lnTo>
                  <a:pt x="73" y="51"/>
                </a:lnTo>
                <a:lnTo>
                  <a:pt x="71" y="49"/>
                </a:lnTo>
                <a:lnTo>
                  <a:pt x="71" y="51"/>
                </a:lnTo>
                <a:lnTo>
                  <a:pt x="73" y="51"/>
                </a:lnTo>
                <a:lnTo>
                  <a:pt x="73" y="52"/>
                </a:lnTo>
                <a:lnTo>
                  <a:pt x="73" y="53"/>
                </a:lnTo>
                <a:lnTo>
                  <a:pt x="71" y="53"/>
                </a:lnTo>
                <a:lnTo>
                  <a:pt x="73" y="53"/>
                </a:lnTo>
                <a:lnTo>
                  <a:pt x="71" y="53"/>
                </a:lnTo>
                <a:lnTo>
                  <a:pt x="73" y="54"/>
                </a:lnTo>
                <a:lnTo>
                  <a:pt x="73" y="53"/>
                </a:lnTo>
                <a:lnTo>
                  <a:pt x="73" y="54"/>
                </a:lnTo>
                <a:lnTo>
                  <a:pt x="73" y="56"/>
                </a:lnTo>
                <a:lnTo>
                  <a:pt x="73" y="54"/>
                </a:lnTo>
                <a:lnTo>
                  <a:pt x="73" y="56"/>
                </a:lnTo>
                <a:lnTo>
                  <a:pt x="71" y="56"/>
                </a:lnTo>
                <a:lnTo>
                  <a:pt x="73" y="56"/>
                </a:lnTo>
                <a:lnTo>
                  <a:pt x="73" y="57"/>
                </a:lnTo>
                <a:lnTo>
                  <a:pt x="74" y="57"/>
                </a:lnTo>
                <a:lnTo>
                  <a:pt x="73" y="57"/>
                </a:lnTo>
                <a:lnTo>
                  <a:pt x="74" y="57"/>
                </a:lnTo>
                <a:lnTo>
                  <a:pt x="74" y="58"/>
                </a:lnTo>
                <a:lnTo>
                  <a:pt x="74" y="60"/>
                </a:lnTo>
                <a:lnTo>
                  <a:pt x="75" y="60"/>
                </a:lnTo>
                <a:lnTo>
                  <a:pt x="74" y="60"/>
                </a:lnTo>
                <a:lnTo>
                  <a:pt x="74" y="61"/>
                </a:lnTo>
                <a:lnTo>
                  <a:pt x="73" y="61"/>
                </a:lnTo>
                <a:lnTo>
                  <a:pt x="73" y="60"/>
                </a:lnTo>
                <a:lnTo>
                  <a:pt x="71" y="58"/>
                </a:lnTo>
                <a:lnTo>
                  <a:pt x="71" y="60"/>
                </a:lnTo>
                <a:lnTo>
                  <a:pt x="71" y="58"/>
                </a:lnTo>
                <a:lnTo>
                  <a:pt x="71" y="60"/>
                </a:lnTo>
                <a:lnTo>
                  <a:pt x="71" y="61"/>
                </a:lnTo>
                <a:lnTo>
                  <a:pt x="73" y="61"/>
                </a:lnTo>
                <a:lnTo>
                  <a:pt x="73" y="62"/>
                </a:lnTo>
                <a:lnTo>
                  <a:pt x="73" y="63"/>
                </a:lnTo>
                <a:lnTo>
                  <a:pt x="71" y="63"/>
                </a:lnTo>
                <a:lnTo>
                  <a:pt x="71" y="62"/>
                </a:lnTo>
                <a:lnTo>
                  <a:pt x="70" y="62"/>
                </a:lnTo>
                <a:lnTo>
                  <a:pt x="71" y="62"/>
                </a:lnTo>
                <a:lnTo>
                  <a:pt x="71" y="61"/>
                </a:lnTo>
                <a:lnTo>
                  <a:pt x="70" y="61"/>
                </a:lnTo>
                <a:lnTo>
                  <a:pt x="71" y="61"/>
                </a:lnTo>
                <a:lnTo>
                  <a:pt x="70" y="61"/>
                </a:lnTo>
                <a:lnTo>
                  <a:pt x="71" y="60"/>
                </a:lnTo>
                <a:lnTo>
                  <a:pt x="70" y="60"/>
                </a:lnTo>
                <a:lnTo>
                  <a:pt x="70" y="61"/>
                </a:lnTo>
                <a:lnTo>
                  <a:pt x="69" y="61"/>
                </a:lnTo>
                <a:lnTo>
                  <a:pt x="69" y="60"/>
                </a:lnTo>
                <a:lnTo>
                  <a:pt x="69" y="58"/>
                </a:lnTo>
                <a:lnTo>
                  <a:pt x="69" y="60"/>
                </a:lnTo>
                <a:lnTo>
                  <a:pt x="67" y="60"/>
                </a:lnTo>
                <a:lnTo>
                  <a:pt x="69" y="60"/>
                </a:lnTo>
                <a:lnTo>
                  <a:pt x="67" y="60"/>
                </a:lnTo>
                <a:lnTo>
                  <a:pt x="67" y="58"/>
                </a:lnTo>
                <a:lnTo>
                  <a:pt x="66" y="58"/>
                </a:lnTo>
                <a:lnTo>
                  <a:pt x="66" y="57"/>
                </a:lnTo>
                <a:lnTo>
                  <a:pt x="65" y="57"/>
                </a:lnTo>
                <a:lnTo>
                  <a:pt x="66" y="57"/>
                </a:lnTo>
                <a:lnTo>
                  <a:pt x="66" y="58"/>
                </a:lnTo>
                <a:lnTo>
                  <a:pt x="66" y="60"/>
                </a:lnTo>
                <a:lnTo>
                  <a:pt x="66" y="58"/>
                </a:lnTo>
                <a:lnTo>
                  <a:pt x="66" y="60"/>
                </a:lnTo>
                <a:lnTo>
                  <a:pt x="66" y="58"/>
                </a:lnTo>
                <a:lnTo>
                  <a:pt x="65" y="58"/>
                </a:lnTo>
                <a:lnTo>
                  <a:pt x="64" y="58"/>
                </a:lnTo>
                <a:lnTo>
                  <a:pt x="64" y="57"/>
                </a:lnTo>
                <a:lnTo>
                  <a:pt x="65" y="57"/>
                </a:lnTo>
                <a:lnTo>
                  <a:pt x="64" y="57"/>
                </a:lnTo>
                <a:lnTo>
                  <a:pt x="64" y="56"/>
                </a:lnTo>
                <a:lnTo>
                  <a:pt x="64" y="54"/>
                </a:lnTo>
                <a:lnTo>
                  <a:pt x="64" y="56"/>
                </a:lnTo>
                <a:lnTo>
                  <a:pt x="64" y="57"/>
                </a:lnTo>
                <a:lnTo>
                  <a:pt x="64" y="58"/>
                </a:lnTo>
                <a:lnTo>
                  <a:pt x="64" y="57"/>
                </a:lnTo>
                <a:lnTo>
                  <a:pt x="64" y="58"/>
                </a:lnTo>
                <a:lnTo>
                  <a:pt x="62" y="58"/>
                </a:lnTo>
                <a:lnTo>
                  <a:pt x="62" y="57"/>
                </a:lnTo>
                <a:lnTo>
                  <a:pt x="62" y="56"/>
                </a:lnTo>
                <a:lnTo>
                  <a:pt x="62" y="57"/>
                </a:lnTo>
                <a:lnTo>
                  <a:pt x="62" y="56"/>
                </a:lnTo>
                <a:lnTo>
                  <a:pt x="61" y="56"/>
                </a:lnTo>
                <a:lnTo>
                  <a:pt x="62" y="56"/>
                </a:lnTo>
                <a:lnTo>
                  <a:pt x="62" y="54"/>
                </a:lnTo>
                <a:lnTo>
                  <a:pt x="61" y="54"/>
                </a:lnTo>
                <a:lnTo>
                  <a:pt x="62" y="54"/>
                </a:lnTo>
                <a:lnTo>
                  <a:pt x="61" y="53"/>
                </a:lnTo>
                <a:lnTo>
                  <a:pt x="61" y="54"/>
                </a:lnTo>
                <a:lnTo>
                  <a:pt x="61" y="56"/>
                </a:lnTo>
                <a:lnTo>
                  <a:pt x="61" y="54"/>
                </a:lnTo>
                <a:lnTo>
                  <a:pt x="61" y="56"/>
                </a:lnTo>
                <a:lnTo>
                  <a:pt x="60" y="54"/>
                </a:lnTo>
                <a:lnTo>
                  <a:pt x="60" y="53"/>
                </a:lnTo>
                <a:lnTo>
                  <a:pt x="59" y="53"/>
                </a:lnTo>
                <a:lnTo>
                  <a:pt x="59" y="52"/>
                </a:lnTo>
                <a:lnTo>
                  <a:pt x="59" y="51"/>
                </a:lnTo>
                <a:lnTo>
                  <a:pt x="57" y="51"/>
                </a:lnTo>
                <a:lnTo>
                  <a:pt x="59" y="51"/>
                </a:lnTo>
                <a:lnTo>
                  <a:pt x="57" y="51"/>
                </a:lnTo>
                <a:lnTo>
                  <a:pt x="57" y="49"/>
                </a:lnTo>
                <a:lnTo>
                  <a:pt x="56" y="49"/>
                </a:lnTo>
                <a:lnTo>
                  <a:pt x="57" y="49"/>
                </a:lnTo>
                <a:lnTo>
                  <a:pt x="57" y="51"/>
                </a:lnTo>
                <a:lnTo>
                  <a:pt x="57" y="52"/>
                </a:lnTo>
                <a:lnTo>
                  <a:pt x="57" y="53"/>
                </a:lnTo>
                <a:lnTo>
                  <a:pt x="59" y="54"/>
                </a:lnTo>
                <a:lnTo>
                  <a:pt x="57" y="54"/>
                </a:lnTo>
                <a:lnTo>
                  <a:pt x="57" y="53"/>
                </a:lnTo>
                <a:lnTo>
                  <a:pt x="56" y="52"/>
                </a:lnTo>
                <a:lnTo>
                  <a:pt x="55" y="52"/>
                </a:lnTo>
                <a:lnTo>
                  <a:pt x="55" y="51"/>
                </a:lnTo>
                <a:lnTo>
                  <a:pt x="53" y="51"/>
                </a:lnTo>
                <a:lnTo>
                  <a:pt x="53" y="49"/>
                </a:lnTo>
                <a:lnTo>
                  <a:pt x="52" y="49"/>
                </a:lnTo>
                <a:lnTo>
                  <a:pt x="51" y="49"/>
                </a:lnTo>
                <a:lnTo>
                  <a:pt x="51" y="51"/>
                </a:lnTo>
                <a:lnTo>
                  <a:pt x="52" y="51"/>
                </a:lnTo>
                <a:lnTo>
                  <a:pt x="51" y="52"/>
                </a:lnTo>
                <a:lnTo>
                  <a:pt x="52" y="52"/>
                </a:lnTo>
                <a:lnTo>
                  <a:pt x="52" y="53"/>
                </a:lnTo>
                <a:lnTo>
                  <a:pt x="53" y="53"/>
                </a:lnTo>
                <a:lnTo>
                  <a:pt x="53" y="54"/>
                </a:lnTo>
                <a:lnTo>
                  <a:pt x="55" y="54"/>
                </a:lnTo>
                <a:lnTo>
                  <a:pt x="55" y="56"/>
                </a:lnTo>
                <a:lnTo>
                  <a:pt x="55" y="57"/>
                </a:lnTo>
                <a:lnTo>
                  <a:pt x="56" y="57"/>
                </a:lnTo>
                <a:lnTo>
                  <a:pt x="57" y="57"/>
                </a:lnTo>
                <a:lnTo>
                  <a:pt x="56" y="57"/>
                </a:lnTo>
                <a:lnTo>
                  <a:pt x="56" y="58"/>
                </a:lnTo>
                <a:lnTo>
                  <a:pt x="57" y="57"/>
                </a:lnTo>
                <a:lnTo>
                  <a:pt x="59" y="57"/>
                </a:lnTo>
                <a:lnTo>
                  <a:pt x="59" y="58"/>
                </a:lnTo>
                <a:lnTo>
                  <a:pt x="57" y="58"/>
                </a:lnTo>
                <a:lnTo>
                  <a:pt x="57" y="60"/>
                </a:lnTo>
                <a:lnTo>
                  <a:pt x="57" y="58"/>
                </a:lnTo>
                <a:lnTo>
                  <a:pt x="59" y="58"/>
                </a:lnTo>
                <a:lnTo>
                  <a:pt x="59" y="60"/>
                </a:lnTo>
                <a:lnTo>
                  <a:pt x="59" y="58"/>
                </a:lnTo>
                <a:lnTo>
                  <a:pt x="60" y="58"/>
                </a:lnTo>
                <a:lnTo>
                  <a:pt x="60" y="60"/>
                </a:lnTo>
                <a:lnTo>
                  <a:pt x="60" y="61"/>
                </a:lnTo>
                <a:lnTo>
                  <a:pt x="60" y="60"/>
                </a:lnTo>
                <a:lnTo>
                  <a:pt x="61" y="60"/>
                </a:lnTo>
                <a:lnTo>
                  <a:pt x="61" y="61"/>
                </a:lnTo>
                <a:lnTo>
                  <a:pt x="60" y="61"/>
                </a:lnTo>
                <a:lnTo>
                  <a:pt x="61" y="61"/>
                </a:lnTo>
                <a:lnTo>
                  <a:pt x="61" y="62"/>
                </a:lnTo>
                <a:lnTo>
                  <a:pt x="61" y="61"/>
                </a:lnTo>
                <a:lnTo>
                  <a:pt x="61" y="62"/>
                </a:lnTo>
                <a:lnTo>
                  <a:pt x="62" y="62"/>
                </a:lnTo>
                <a:lnTo>
                  <a:pt x="61" y="62"/>
                </a:lnTo>
                <a:lnTo>
                  <a:pt x="61" y="63"/>
                </a:lnTo>
                <a:lnTo>
                  <a:pt x="62" y="63"/>
                </a:lnTo>
                <a:lnTo>
                  <a:pt x="62" y="62"/>
                </a:lnTo>
                <a:lnTo>
                  <a:pt x="64" y="62"/>
                </a:lnTo>
                <a:lnTo>
                  <a:pt x="62" y="62"/>
                </a:lnTo>
                <a:lnTo>
                  <a:pt x="62" y="63"/>
                </a:lnTo>
                <a:lnTo>
                  <a:pt x="64" y="63"/>
                </a:lnTo>
                <a:lnTo>
                  <a:pt x="64" y="65"/>
                </a:lnTo>
                <a:lnTo>
                  <a:pt x="65" y="65"/>
                </a:lnTo>
                <a:lnTo>
                  <a:pt x="64" y="66"/>
                </a:lnTo>
                <a:lnTo>
                  <a:pt x="65" y="66"/>
                </a:lnTo>
                <a:lnTo>
                  <a:pt x="65" y="65"/>
                </a:lnTo>
                <a:lnTo>
                  <a:pt x="65" y="66"/>
                </a:lnTo>
                <a:lnTo>
                  <a:pt x="65" y="67"/>
                </a:lnTo>
                <a:lnTo>
                  <a:pt x="65" y="66"/>
                </a:lnTo>
                <a:lnTo>
                  <a:pt x="66" y="66"/>
                </a:lnTo>
                <a:lnTo>
                  <a:pt x="66" y="67"/>
                </a:lnTo>
                <a:lnTo>
                  <a:pt x="66" y="66"/>
                </a:lnTo>
                <a:lnTo>
                  <a:pt x="66" y="67"/>
                </a:lnTo>
                <a:lnTo>
                  <a:pt x="67" y="67"/>
                </a:lnTo>
                <a:lnTo>
                  <a:pt x="66" y="67"/>
                </a:lnTo>
                <a:lnTo>
                  <a:pt x="67" y="67"/>
                </a:lnTo>
                <a:lnTo>
                  <a:pt x="67" y="68"/>
                </a:lnTo>
                <a:lnTo>
                  <a:pt x="66" y="68"/>
                </a:lnTo>
                <a:lnTo>
                  <a:pt x="67" y="70"/>
                </a:lnTo>
                <a:lnTo>
                  <a:pt x="66" y="70"/>
                </a:lnTo>
                <a:lnTo>
                  <a:pt x="66" y="68"/>
                </a:lnTo>
                <a:lnTo>
                  <a:pt x="66" y="70"/>
                </a:lnTo>
                <a:lnTo>
                  <a:pt x="66" y="68"/>
                </a:lnTo>
                <a:lnTo>
                  <a:pt x="66" y="70"/>
                </a:lnTo>
                <a:lnTo>
                  <a:pt x="66" y="71"/>
                </a:lnTo>
                <a:lnTo>
                  <a:pt x="67" y="71"/>
                </a:lnTo>
                <a:lnTo>
                  <a:pt x="67" y="72"/>
                </a:lnTo>
                <a:lnTo>
                  <a:pt x="66" y="72"/>
                </a:lnTo>
                <a:lnTo>
                  <a:pt x="65" y="72"/>
                </a:lnTo>
                <a:lnTo>
                  <a:pt x="65" y="71"/>
                </a:lnTo>
                <a:lnTo>
                  <a:pt x="64" y="71"/>
                </a:lnTo>
                <a:lnTo>
                  <a:pt x="62" y="71"/>
                </a:lnTo>
                <a:lnTo>
                  <a:pt x="64" y="70"/>
                </a:lnTo>
                <a:lnTo>
                  <a:pt x="62" y="70"/>
                </a:lnTo>
                <a:lnTo>
                  <a:pt x="61" y="70"/>
                </a:lnTo>
                <a:lnTo>
                  <a:pt x="60" y="70"/>
                </a:lnTo>
                <a:lnTo>
                  <a:pt x="60" y="68"/>
                </a:lnTo>
                <a:lnTo>
                  <a:pt x="59" y="68"/>
                </a:lnTo>
                <a:lnTo>
                  <a:pt x="57" y="68"/>
                </a:lnTo>
                <a:lnTo>
                  <a:pt x="56" y="68"/>
                </a:lnTo>
                <a:lnTo>
                  <a:pt x="56" y="67"/>
                </a:lnTo>
                <a:lnTo>
                  <a:pt x="56" y="68"/>
                </a:lnTo>
                <a:lnTo>
                  <a:pt x="53" y="67"/>
                </a:lnTo>
                <a:lnTo>
                  <a:pt x="52" y="67"/>
                </a:lnTo>
                <a:lnTo>
                  <a:pt x="52" y="66"/>
                </a:lnTo>
                <a:lnTo>
                  <a:pt x="51" y="66"/>
                </a:lnTo>
                <a:lnTo>
                  <a:pt x="50" y="65"/>
                </a:lnTo>
                <a:lnTo>
                  <a:pt x="50" y="63"/>
                </a:lnTo>
                <a:lnTo>
                  <a:pt x="48" y="63"/>
                </a:lnTo>
                <a:lnTo>
                  <a:pt x="48" y="65"/>
                </a:lnTo>
                <a:lnTo>
                  <a:pt x="48" y="63"/>
                </a:lnTo>
                <a:lnTo>
                  <a:pt x="47" y="63"/>
                </a:lnTo>
                <a:lnTo>
                  <a:pt x="47" y="62"/>
                </a:lnTo>
                <a:lnTo>
                  <a:pt x="48" y="62"/>
                </a:lnTo>
                <a:lnTo>
                  <a:pt x="47" y="62"/>
                </a:lnTo>
                <a:lnTo>
                  <a:pt x="48" y="62"/>
                </a:lnTo>
                <a:lnTo>
                  <a:pt x="48" y="61"/>
                </a:lnTo>
                <a:lnTo>
                  <a:pt x="48" y="62"/>
                </a:lnTo>
                <a:lnTo>
                  <a:pt x="48" y="61"/>
                </a:lnTo>
                <a:lnTo>
                  <a:pt x="48" y="62"/>
                </a:lnTo>
                <a:lnTo>
                  <a:pt x="47" y="61"/>
                </a:lnTo>
                <a:lnTo>
                  <a:pt x="47" y="62"/>
                </a:lnTo>
                <a:lnTo>
                  <a:pt x="47" y="61"/>
                </a:lnTo>
                <a:lnTo>
                  <a:pt x="46" y="61"/>
                </a:lnTo>
                <a:lnTo>
                  <a:pt x="47" y="61"/>
                </a:lnTo>
                <a:lnTo>
                  <a:pt x="47" y="62"/>
                </a:lnTo>
                <a:lnTo>
                  <a:pt x="46" y="62"/>
                </a:lnTo>
                <a:lnTo>
                  <a:pt x="46" y="61"/>
                </a:lnTo>
                <a:lnTo>
                  <a:pt x="44" y="62"/>
                </a:lnTo>
                <a:lnTo>
                  <a:pt x="43" y="62"/>
                </a:lnTo>
                <a:lnTo>
                  <a:pt x="43" y="61"/>
                </a:lnTo>
                <a:lnTo>
                  <a:pt x="42" y="61"/>
                </a:lnTo>
                <a:lnTo>
                  <a:pt x="42" y="60"/>
                </a:lnTo>
                <a:lnTo>
                  <a:pt x="41" y="60"/>
                </a:lnTo>
                <a:lnTo>
                  <a:pt x="39" y="60"/>
                </a:lnTo>
                <a:lnTo>
                  <a:pt x="41" y="60"/>
                </a:lnTo>
                <a:lnTo>
                  <a:pt x="41" y="58"/>
                </a:lnTo>
                <a:lnTo>
                  <a:pt x="39" y="58"/>
                </a:lnTo>
                <a:lnTo>
                  <a:pt x="41" y="58"/>
                </a:lnTo>
                <a:lnTo>
                  <a:pt x="41" y="57"/>
                </a:lnTo>
                <a:lnTo>
                  <a:pt x="39" y="57"/>
                </a:lnTo>
                <a:lnTo>
                  <a:pt x="39" y="58"/>
                </a:lnTo>
                <a:lnTo>
                  <a:pt x="39" y="57"/>
                </a:lnTo>
                <a:lnTo>
                  <a:pt x="39" y="58"/>
                </a:lnTo>
                <a:lnTo>
                  <a:pt x="38" y="58"/>
                </a:lnTo>
                <a:lnTo>
                  <a:pt x="38" y="57"/>
                </a:lnTo>
                <a:lnTo>
                  <a:pt x="37" y="57"/>
                </a:lnTo>
                <a:lnTo>
                  <a:pt x="36" y="57"/>
                </a:lnTo>
                <a:lnTo>
                  <a:pt x="36" y="56"/>
                </a:lnTo>
                <a:lnTo>
                  <a:pt x="37" y="56"/>
                </a:lnTo>
                <a:lnTo>
                  <a:pt x="36" y="56"/>
                </a:lnTo>
                <a:lnTo>
                  <a:pt x="37" y="56"/>
                </a:lnTo>
                <a:lnTo>
                  <a:pt x="36" y="56"/>
                </a:lnTo>
                <a:lnTo>
                  <a:pt x="36" y="54"/>
                </a:lnTo>
                <a:lnTo>
                  <a:pt x="36" y="53"/>
                </a:lnTo>
                <a:lnTo>
                  <a:pt x="36" y="54"/>
                </a:lnTo>
                <a:lnTo>
                  <a:pt x="34" y="54"/>
                </a:lnTo>
                <a:lnTo>
                  <a:pt x="34" y="53"/>
                </a:lnTo>
                <a:lnTo>
                  <a:pt x="34" y="54"/>
                </a:lnTo>
                <a:lnTo>
                  <a:pt x="34" y="53"/>
                </a:lnTo>
                <a:lnTo>
                  <a:pt x="33" y="53"/>
                </a:lnTo>
                <a:lnTo>
                  <a:pt x="34" y="53"/>
                </a:lnTo>
                <a:lnTo>
                  <a:pt x="36" y="53"/>
                </a:lnTo>
                <a:lnTo>
                  <a:pt x="37" y="53"/>
                </a:lnTo>
                <a:lnTo>
                  <a:pt x="38" y="53"/>
                </a:lnTo>
                <a:lnTo>
                  <a:pt x="38" y="52"/>
                </a:lnTo>
                <a:lnTo>
                  <a:pt x="38" y="51"/>
                </a:lnTo>
                <a:lnTo>
                  <a:pt x="38" y="52"/>
                </a:lnTo>
                <a:lnTo>
                  <a:pt x="38" y="51"/>
                </a:lnTo>
                <a:lnTo>
                  <a:pt x="37" y="52"/>
                </a:lnTo>
                <a:lnTo>
                  <a:pt x="37" y="51"/>
                </a:lnTo>
                <a:lnTo>
                  <a:pt x="37" y="49"/>
                </a:lnTo>
                <a:lnTo>
                  <a:pt x="37" y="51"/>
                </a:lnTo>
                <a:lnTo>
                  <a:pt x="36" y="51"/>
                </a:lnTo>
                <a:lnTo>
                  <a:pt x="36" y="49"/>
                </a:lnTo>
                <a:lnTo>
                  <a:pt x="36" y="51"/>
                </a:lnTo>
                <a:lnTo>
                  <a:pt x="36" y="49"/>
                </a:lnTo>
                <a:lnTo>
                  <a:pt x="34" y="49"/>
                </a:lnTo>
                <a:lnTo>
                  <a:pt x="36" y="49"/>
                </a:lnTo>
                <a:lnTo>
                  <a:pt x="34" y="48"/>
                </a:lnTo>
                <a:lnTo>
                  <a:pt x="34" y="49"/>
                </a:lnTo>
                <a:lnTo>
                  <a:pt x="36" y="49"/>
                </a:lnTo>
                <a:lnTo>
                  <a:pt x="36" y="51"/>
                </a:lnTo>
                <a:lnTo>
                  <a:pt x="34" y="51"/>
                </a:lnTo>
                <a:lnTo>
                  <a:pt x="34" y="49"/>
                </a:lnTo>
                <a:lnTo>
                  <a:pt x="34" y="51"/>
                </a:lnTo>
                <a:lnTo>
                  <a:pt x="34" y="49"/>
                </a:lnTo>
                <a:lnTo>
                  <a:pt x="33" y="49"/>
                </a:lnTo>
                <a:lnTo>
                  <a:pt x="33" y="51"/>
                </a:lnTo>
                <a:lnTo>
                  <a:pt x="33" y="49"/>
                </a:lnTo>
                <a:lnTo>
                  <a:pt x="33" y="48"/>
                </a:lnTo>
                <a:lnTo>
                  <a:pt x="34" y="48"/>
                </a:lnTo>
                <a:lnTo>
                  <a:pt x="33" y="48"/>
                </a:lnTo>
                <a:lnTo>
                  <a:pt x="33" y="47"/>
                </a:lnTo>
                <a:lnTo>
                  <a:pt x="33" y="48"/>
                </a:lnTo>
                <a:lnTo>
                  <a:pt x="32" y="48"/>
                </a:lnTo>
                <a:lnTo>
                  <a:pt x="32" y="49"/>
                </a:lnTo>
                <a:lnTo>
                  <a:pt x="33" y="49"/>
                </a:lnTo>
                <a:lnTo>
                  <a:pt x="32" y="49"/>
                </a:lnTo>
                <a:lnTo>
                  <a:pt x="32" y="48"/>
                </a:lnTo>
                <a:lnTo>
                  <a:pt x="30" y="48"/>
                </a:lnTo>
                <a:lnTo>
                  <a:pt x="30" y="47"/>
                </a:lnTo>
                <a:lnTo>
                  <a:pt x="32" y="46"/>
                </a:lnTo>
                <a:lnTo>
                  <a:pt x="30" y="46"/>
                </a:lnTo>
                <a:lnTo>
                  <a:pt x="30" y="47"/>
                </a:lnTo>
                <a:lnTo>
                  <a:pt x="30" y="46"/>
                </a:lnTo>
                <a:lnTo>
                  <a:pt x="30" y="47"/>
                </a:lnTo>
                <a:lnTo>
                  <a:pt x="29" y="47"/>
                </a:lnTo>
                <a:lnTo>
                  <a:pt x="29" y="46"/>
                </a:lnTo>
                <a:lnTo>
                  <a:pt x="29" y="44"/>
                </a:lnTo>
                <a:lnTo>
                  <a:pt x="28" y="44"/>
                </a:lnTo>
                <a:lnTo>
                  <a:pt x="29" y="44"/>
                </a:lnTo>
                <a:lnTo>
                  <a:pt x="29" y="43"/>
                </a:lnTo>
                <a:lnTo>
                  <a:pt x="28" y="43"/>
                </a:lnTo>
                <a:lnTo>
                  <a:pt x="28" y="42"/>
                </a:lnTo>
                <a:lnTo>
                  <a:pt x="28" y="43"/>
                </a:lnTo>
                <a:lnTo>
                  <a:pt x="27" y="43"/>
                </a:lnTo>
                <a:lnTo>
                  <a:pt x="28" y="43"/>
                </a:lnTo>
                <a:lnTo>
                  <a:pt x="27" y="43"/>
                </a:lnTo>
                <a:lnTo>
                  <a:pt x="27" y="42"/>
                </a:lnTo>
                <a:lnTo>
                  <a:pt x="28" y="42"/>
                </a:lnTo>
                <a:lnTo>
                  <a:pt x="27" y="42"/>
                </a:lnTo>
                <a:lnTo>
                  <a:pt x="27" y="40"/>
                </a:lnTo>
                <a:lnTo>
                  <a:pt x="28" y="40"/>
                </a:lnTo>
                <a:lnTo>
                  <a:pt x="27" y="40"/>
                </a:lnTo>
                <a:lnTo>
                  <a:pt x="28" y="40"/>
                </a:lnTo>
                <a:lnTo>
                  <a:pt x="28" y="39"/>
                </a:lnTo>
                <a:lnTo>
                  <a:pt x="28" y="38"/>
                </a:lnTo>
                <a:lnTo>
                  <a:pt x="27" y="38"/>
                </a:lnTo>
                <a:lnTo>
                  <a:pt x="27" y="39"/>
                </a:lnTo>
                <a:lnTo>
                  <a:pt x="28" y="39"/>
                </a:lnTo>
                <a:lnTo>
                  <a:pt x="27" y="39"/>
                </a:lnTo>
                <a:lnTo>
                  <a:pt x="27" y="40"/>
                </a:lnTo>
                <a:lnTo>
                  <a:pt x="27" y="39"/>
                </a:lnTo>
                <a:lnTo>
                  <a:pt x="25" y="39"/>
                </a:lnTo>
                <a:lnTo>
                  <a:pt x="25" y="38"/>
                </a:lnTo>
                <a:lnTo>
                  <a:pt x="25" y="39"/>
                </a:lnTo>
                <a:lnTo>
                  <a:pt x="24" y="39"/>
                </a:lnTo>
                <a:lnTo>
                  <a:pt x="24" y="40"/>
                </a:lnTo>
                <a:lnTo>
                  <a:pt x="24" y="42"/>
                </a:lnTo>
                <a:lnTo>
                  <a:pt x="24" y="43"/>
                </a:lnTo>
                <a:lnTo>
                  <a:pt x="23" y="43"/>
                </a:lnTo>
                <a:lnTo>
                  <a:pt x="23" y="42"/>
                </a:lnTo>
                <a:lnTo>
                  <a:pt x="23" y="43"/>
                </a:lnTo>
                <a:lnTo>
                  <a:pt x="23" y="42"/>
                </a:lnTo>
                <a:lnTo>
                  <a:pt x="23" y="40"/>
                </a:lnTo>
                <a:lnTo>
                  <a:pt x="23" y="39"/>
                </a:lnTo>
                <a:lnTo>
                  <a:pt x="24" y="40"/>
                </a:lnTo>
                <a:lnTo>
                  <a:pt x="24" y="39"/>
                </a:lnTo>
                <a:lnTo>
                  <a:pt x="23" y="39"/>
                </a:lnTo>
                <a:lnTo>
                  <a:pt x="24" y="39"/>
                </a:lnTo>
                <a:lnTo>
                  <a:pt x="23" y="39"/>
                </a:lnTo>
                <a:lnTo>
                  <a:pt x="23" y="38"/>
                </a:lnTo>
                <a:lnTo>
                  <a:pt x="23" y="37"/>
                </a:lnTo>
                <a:lnTo>
                  <a:pt x="23" y="38"/>
                </a:lnTo>
                <a:lnTo>
                  <a:pt x="23" y="39"/>
                </a:lnTo>
                <a:lnTo>
                  <a:pt x="22" y="39"/>
                </a:lnTo>
                <a:lnTo>
                  <a:pt x="22" y="38"/>
                </a:lnTo>
                <a:lnTo>
                  <a:pt x="22" y="39"/>
                </a:lnTo>
                <a:lnTo>
                  <a:pt x="22" y="38"/>
                </a:lnTo>
                <a:lnTo>
                  <a:pt x="22" y="39"/>
                </a:lnTo>
                <a:lnTo>
                  <a:pt x="20" y="39"/>
                </a:lnTo>
                <a:lnTo>
                  <a:pt x="20" y="38"/>
                </a:lnTo>
                <a:lnTo>
                  <a:pt x="20" y="37"/>
                </a:lnTo>
                <a:lnTo>
                  <a:pt x="20" y="35"/>
                </a:lnTo>
                <a:lnTo>
                  <a:pt x="19" y="35"/>
                </a:lnTo>
                <a:lnTo>
                  <a:pt x="19" y="37"/>
                </a:lnTo>
                <a:lnTo>
                  <a:pt x="20" y="37"/>
                </a:lnTo>
                <a:lnTo>
                  <a:pt x="19" y="37"/>
                </a:lnTo>
                <a:lnTo>
                  <a:pt x="18" y="37"/>
                </a:lnTo>
                <a:lnTo>
                  <a:pt x="19" y="37"/>
                </a:lnTo>
                <a:lnTo>
                  <a:pt x="19" y="38"/>
                </a:lnTo>
                <a:lnTo>
                  <a:pt x="20" y="39"/>
                </a:lnTo>
                <a:lnTo>
                  <a:pt x="22" y="39"/>
                </a:lnTo>
                <a:lnTo>
                  <a:pt x="20" y="39"/>
                </a:lnTo>
                <a:lnTo>
                  <a:pt x="20" y="40"/>
                </a:lnTo>
                <a:lnTo>
                  <a:pt x="20" y="42"/>
                </a:lnTo>
                <a:lnTo>
                  <a:pt x="19" y="42"/>
                </a:lnTo>
                <a:lnTo>
                  <a:pt x="19" y="40"/>
                </a:lnTo>
                <a:lnTo>
                  <a:pt x="19" y="42"/>
                </a:lnTo>
                <a:lnTo>
                  <a:pt x="18" y="42"/>
                </a:lnTo>
                <a:lnTo>
                  <a:pt x="18" y="40"/>
                </a:lnTo>
                <a:lnTo>
                  <a:pt x="16" y="40"/>
                </a:lnTo>
                <a:lnTo>
                  <a:pt x="18" y="40"/>
                </a:lnTo>
                <a:lnTo>
                  <a:pt x="16" y="40"/>
                </a:lnTo>
                <a:lnTo>
                  <a:pt x="15" y="39"/>
                </a:lnTo>
                <a:lnTo>
                  <a:pt x="14" y="39"/>
                </a:lnTo>
                <a:lnTo>
                  <a:pt x="14" y="40"/>
                </a:lnTo>
                <a:lnTo>
                  <a:pt x="15" y="40"/>
                </a:lnTo>
                <a:lnTo>
                  <a:pt x="14" y="40"/>
                </a:lnTo>
                <a:lnTo>
                  <a:pt x="13" y="40"/>
                </a:lnTo>
                <a:lnTo>
                  <a:pt x="14" y="40"/>
                </a:lnTo>
                <a:lnTo>
                  <a:pt x="14" y="42"/>
                </a:lnTo>
                <a:lnTo>
                  <a:pt x="13" y="42"/>
                </a:lnTo>
                <a:lnTo>
                  <a:pt x="11" y="42"/>
                </a:lnTo>
                <a:lnTo>
                  <a:pt x="10" y="42"/>
                </a:lnTo>
                <a:lnTo>
                  <a:pt x="11" y="43"/>
                </a:lnTo>
                <a:lnTo>
                  <a:pt x="10" y="43"/>
                </a:lnTo>
                <a:lnTo>
                  <a:pt x="9" y="43"/>
                </a:lnTo>
                <a:lnTo>
                  <a:pt x="9" y="44"/>
                </a:lnTo>
                <a:lnTo>
                  <a:pt x="8" y="44"/>
                </a:lnTo>
                <a:lnTo>
                  <a:pt x="9" y="44"/>
                </a:lnTo>
                <a:lnTo>
                  <a:pt x="8" y="44"/>
                </a:lnTo>
                <a:lnTo>
                  <a:pt x="8" y="43"/>
                </a:lnTo>
                <a:lnTo>
                  <a:pt x="6" y="43"/>
                </a:lnTo>
                <a:lnTo>
                  <a:pt x="5" y="43"/>
                </a:lnTo>
                <a:lnTo>
                  <a:pt x="4" y="43"/>
                </a:lnTo>
                <a:lnTo>
                  <a:pt x="5" y="42"/>
                </a:lnTo>
                <a:lnTo>
                  <a:pt x="4" y="42"/>
                </a:lnTo>
                <a:lnTo>
                  <a:pt x="4" y="43"/>
                </a:lnTo>
                <a:lnTo>
                  <a:pt x="4" y="42"/>
                </a:lnTo>
                <a:lnTo>
                  <a:pt x="2" y="42"/>
                </a:lnTo>
                <a:lnTo>
                  <a:pt x="1" y="42"/>
                </a:lnTo>
                <a:lnTo>
                  <a:pt x="1" y="40"/>
                </a:lnTo>
                <a:lnTo>
                  <a:pt x="2" y="40"/>
                </a:lnTo>
                <a:lnTo>
                  <a:pt x="1" y="40"/>
                </a:lnTo>
                <a:lnTo>
                  <a:pt x="1" y="39"/>
                </a:lnTo>
                <a:lnTo>
                  <a:pt x="1" y="38"/>
                </a:lnTo>
                <a:lnTo>
                  <a:pt x="0" y="38"/>
                </a:lnTo>
                <a:lnTo>
                  <a:pt x="1" y="38"/>
                </a:lnTo>
                <a:lnTo>
                  <a:pt x="1" y="37"/>
                </a:lnTo>
                <a:lnTo>
                  <a:pt x="1" y="35"/>
                </a:lnTo>
                <a:lnTo>
                  <a:pt x="1" y="34"/>
                </a:lnTo>
                <a:lnTo>
                  <a:pt x="2" y="34"/>
                </a:lnTo>
                <a:lnTo>
                  <a:pt x="2" y="33"/>
                </a:lnTo>
                <a:lnTo>
                  <a:pt x="4" y="33"/>
                </a:lnTo>
                <a:lnTo>
                  <a:pt x="4" y="32"/>
                </a:lnTo>
                <a:lnTo>
                  <a:pt x="5" y="32"/>
                </a:lnTo>
                <a:lnTo>
                  <a:pt x="5" y="30"/>
                </a:lnTo>
                <a:lnTo>
                  <a:pt x="5" y="29"/>
                </a:lnTo>
                <a:lnTo>
                  <a:pt x="5" y="28"/>
                </a:lnTo>
                <a:lnTo>
                  <a:pt x="6" y="28"/>
                </a:lnTo>
                <a:lnTo>
                  <a:pt x="6" y="29"/>
                </a:lnTo>
                <a:lnTo>
                  <a:pt x="8" y="29"/>
                </a:lnTo>
                <a:lnTo>
                  <a:pt x="8" y="28"/>
                </a:lnTo>
                <a:lnTo>
                  <a:pt x="9" y="28"/>
                </a:lnTo>
                <a:lnTo>
                  <a:pt x="9" y="29"/>
                </a:lnTo>
                <a:lnTo>
                  <a:pt x="10" y="29"/>
                </a:lnTo>
                <a:lnTo>
                  <a:pt x="11" y="30"/>
                </a:lnTo>
                <a:lnTo>
                  <a:pt x="13" y="30"/>
                </a:lnTo>
                <a:lnTo>
                  <a:pt x="14" y="30"/>
                </a:lnTo>
                <a:lnTo>
                  <a:pt x="14" y="32"/>
                </a:lnTo>
                <a:lnTo>
                  <a:pt x="15" y="33"/>
                </a:lnTo>
                <a:lnTo>
                  <a:pt x="15" y="34"/>
                </a:lnTo>
                <a:lnTo>
                  <a:pt x="14" y="34"/>
                </a:lnTo>
                <a:lnTo>
                  <a:pt x="15" y="35"/>
                </a:lnTo>
                <a:lnTo>
                  <a:pt x="15" y="37"/>
                </a:lnTo>
                <a:lnTo>
                  <a:pt x="16" y="37"/>
                </a:lnTo>
                <a:lnTo>
                  <a:pt x="16" y="38"/>
                </a:lnTo>
                <a:lnTo>
                  <a:pt x="16" y="37"/>
                </a:lnTo>
                <a:lnTo>
                  <a:pt x="16" y="35"/>
                </a:lnTo>
                <a:lnTo>
                  <a:pt x="15" y="35"/>
                </a:lnTo>
                <a:lnTo>
                  <a:pt x="15" y="34"/>
                </a:lnTo>
                <a:lnTo>
                  <a:pt x="16" y="34"/>
                </a:lnTo>
                <a:lnTo>
                  <a:pt x="16" y="33"/>
                </a:lnTo>
                <a:lnTo>
                  <a:pt x="16" y="34"/>
                </a:lnTo>
                <a:lnTo>
                  <a:pt x="16" y="33"/>
                </a:lnTo>
                <a:lnTo>
                  <a:pt x="15" y="33"/>
                </a:lnTo>
                <a:lnTo>
                  <a:pt x="15" y="32"/>
                </a:lnTo>
                <a:lnTo>
                  <a:pt x="14" y="32"/>
                </a:lnTo>
                <a:lnTo>
                  <a:pt x="14" y="30"/>
                </a:lnTo>
                <a:lnTo>
                  <a:pt x="13" y="30"/>
                </a:lnTo>
                <a:lnTo>
                  <a:pt x="14" y="30"/>
                </a:lnTo>
                <a:lnTo>
                  <a:pt x="14" y="29"/>
                </a:lnTo>
                <a:lnTo>
                  <a:pt x="15" y="29"/>
                </a:lnTo>
                <a:lnTo>
                  <a:pt x="15" y="30"/>
                </a:lnTo>
                <a:lnTo>
                  <a:pt x="16" y="30"/>
                </a:lnTo>
                <a:lnTo>
                  <a:pt x="18" y="30"/>
                </a:lnTo>
                <a:lnTo>
                  <a:pt x="18" y="29"/>
                </a:lnTo>
                <a:lnTo>
                  <a:pt x="19" y="29"/>
                </a:lnTo>
                <a:lnTo>
                  <a:pt x="19" y="28"/>
                </a:lnTo>
                <a:lnTo>
                  <a:pt x="20" y="28"/>
                </a:lnTo>
                <a:lnTo>
                  <a:pt x="20" y="29"/>
                </a:lnTo>
                <a:lnTo>
                  <a:pt x="22" y="29"/>
                </a:lnTo>
                <a:lnTo>
                  <a:pt x="22" y="28"/>
                </a:lnTo>
                <a:lnTo>
                  <a:pt x="23" y="28"/>
                </a:lnTo>
                <a:lnTo>
                  <a:pt x="23" y="26"/>
                </a:lnTo>
                <a:lnTo>
                  <a:pt x="24" y="28"/>
                </a:lnTo>
                <a:lnTo>
                  <a:pt x="24" y="26"/>
                </a:lnTo>
                <a:lnTo>
                  <a:pt x="25" y="28"/>
                </a:lnTo>
                <a:lnTo>
                  <a:pt x="27" y="28"/>
                </a:lnTo>
                <a:lnTo>
                  <a:pt x="27" y="26"/>
                </a:lnTo>
                <a:lnTo>
                  <a:pt x="25" y="26"/>
                </a:lnTo>
                <a:lnTo>
                  <a:pt x="25" y="25"/>
                </a:lnTo>
                <a:lnTo>
                  <a:pt x="25" y="24"/>
                </a:lnTo>
                <a:lnTo>
                  <a:pt x="24" y="24"/>
                </a:lnTo>
                <a:lnTo>
                  <a:pt x="24" y="23"/>
                </a:lnTo>
                <a:lnTo>
                  <a:pt x="23" y="23"/>
                </a:lnTo>
                <a:lnTo>
                  <a:pt x="23" y="21"/>
                </a:lnTo>
                <a:lnTo>
                  <a:pt x="22" y="21"/>
                </a:lnTo>
                <a:lnTo>
                  <a:pt x="23" y="21"/>
                </a:lnTo>
                <a:lnTo>
                  <a:pt x="22" y="20"/>
                </a:lnTo>
                <a:lnTo>
                  <a:pt x="22" y="19"/>
                </a:lnTo>
                <a:lnTo>
                  <a:pt x="22" y="18"/>
                </a:lnTo>
                <a:lnTo>
                  <a:pt x="23" y="16"/>
                </a:lnTo>
                <a:lnTo>
                  <a:pt x="24" y="16"/>
                </a:lnTo>
                <a:lnTo>
                  <a:pt x="24" y="15"/>
                </a:lnTo>
                <a:lnTo>
                  <a:pt x="25" y="15"/>
                </a:lnTo>
                <a:lnTo>
                  <a:pt x="27" y="14"/>
                </a:lnTo>
                <a:lnTo>
                  <a:pt x="27" y="12"/>
                </a:lnTo>
                <a:lnTo>
                  <a:pt x="27" y="11"/>
                </a:lnTo>
                <a:lnTo>
                  <a:pt x="28" y="11"/>
                </a:lnTo>
                <a:lnTo>
                  <a:pt x="29" y="11"/>
                </a:lnTo>
                <a:lnTo>
                  <a:pt x="29" y="10"/>
                </a:lnTo>
                <a:lnTo>
                  <a:pt x="29" y="9"/>
                </a:lnTo>
                <a:lnTo>
                  <a:pt x="29" y="7"/>
                </a:lnTo>
                <a:lnTo>
                  <a:pt x="30" y="7"/>
                </a:lnTo>
                <a:lnTo>
                  <a:pt x="30" y="6"/>
                </a:lnTo>
                <a:lnTo>
                  <a:pt x="32" y="6"/>
                </a:lnTo>
                <a:lnTo>
                  <a:pt x="33" y="5"/>
                </a:lnTo>
                <a:lnTo>
                  <a:pt x="33" y="4"/>
                </a:lnTo>
                <a:lnTo>
                  <a:pt x="33" y="2"/>
                </a:lnTo>
                <a:lnTo>
                  <a:pt x="32" y="2"/>
                </a:lnTo>
                <a:lnTo>
                  <a:pt x="33" y="2"/>
                </a:lnTo>
                <a:lnTo>
                  <a:pt x="32" y="2"/>
                </a:lnTo>
                <a:lnTo>
                  <a:pt x="32" y="1"/>
                </a:lnTo>
                <a:lnTo>
                  <a:pt x="3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8" name="Freeform 520"/>
          <p:cNvSpPr>
            <a:spLocks/>
          </p:cNvSpPr>
          <p:nvPr/>
        </p:nvSpPr>
        <p:spPr bwMode="auto">
          <a:xfrm>
            <a:off x="3632201" y="3126004"/>
            <a:ext cx="152400" cy="166688"/>
          </a:xfrm>
          <a:custGeom>
            <a:avLst/>
            <a:gdLst>
              <a:gd name="T0" fmla="*/ 94 w 96"/>
              <a:gd name="T1" fmla="*/ 101 h 105"/>
              <a:gd name="T2" fmla="*/ 92 w 96"/>
              <a:gd name="T3" fmla="*/ 95 h 105"/>
              <a:gd name="T4" fmla="*/ 92 w 96"/>
              <a:gd name="T5" fmla="*/ 92 h 105"/>
              <a:gd name="T6" fmla="*/ 89 w 96"/>
              <a:gd name="T7" fmla="*/ 93 h 105"/>
              <a:gd name="T8" fmla="*/ 89 w 96"/>
              <a:gd name="T9" fmla="*/ 89 h 105"/>
              <a:gd name="T10" fmla="*/ 88 w 96"/>
              <a:gd name="T11" fmla="*/ 87 h 105"/>
              <a:gd name="T12" fmla="*/ 88 w 96"/>
              <a:gd name="T13" fmla="*/ 89 h 105"/>
              <a:gd name="T14" fmla="*/ 84 w 96"/>
              <a:gd name="T15" fmla="*/ 87 h 105"/>
              <a:gd name="T16" fmla="*/ 83 w 96"/>
              <a:gd name="T17" fmla="*/ 86 h 105"/>
              <a:gd name="T18" fmla="*/ 83 w 96"/>
              <a:gd name="T19" fmla="*/ 83 h 105"/>
              <a:gd name="T20" fmla="*/ 82 w 96"/>
              <a:gd name="T21" fmla="*/ 82 h 105"/>
              <a:gd name="T22" fmla="*/ 78 w 96"/>
              <a:gd name="T23" fmla="*/ 86 h 105"/>
              <a:gd name="T24" fmla="*/ 74 w 96"/>
              <a:gd name="T25" fmla="*/ 86 h 105"/>
              <a:gd name="T26" fmla="*/ 75 w 96"/>
              <a:gd name="T27" fmla="*/ 83 h 105"/>
              <a:gd name="T28" fmla="*/ 78 w 96"/>
              <a:gd name="T29" fmla="*/ 79 h 105"/>
              <a:gd name="T30" fmla="*/ 73 w 96"/>
              <a:gd name="T31" fmla="*/ 75 h 105"/>
              <a:gd name="T32" fmla="*/ 74 w 96"/>
              <a:gd name="T33" fmla="*/ 73 h 105"/>
              <a:gd name="T34" fmla="*/ 73 w 96"/>
              <a:gd name="T35" fmla="*/ 74 h 105"/>
              <a:gd name="T36" fmla="*/ 72 w 96"/>
              <a:gd name="T37" fmla="*/ 72 h 105"/>
              <a:gd name="T38" fmla="*/ 73 w 96"/>
              <a:gd name="T39" fmla="*/ 70 h 105"/>
              <a:gd name="T40" fmla="*/ 70 w 96"/>
              <a:gd name="T41" fmla="*/ 69 h 105"/>
              <a:gd name="T42" fmla="*/ 69 w 96"/>
              <a:gd name="T43" fmla="*/ 72 h 105"/>
              <a:gd name="T44" fmla="*/ 68 w 96"/>
              <a:gd name="T45" fmla="*/ 64 h 105"/>
              <a:gd name="T46" fmla="*/ 64 w 96"/>
              <a:gd name="T47" fmla="*/ 63 h 105"/>
              <a:gd name="T48" fmla="*/ 61 w 96"/>
              <a:gd name="T49" fmla="*/ 60 h 105"/>
              <a:gd name="T50" fmla="*/ 61 w 96"/>
              <a:gd name="T51" fmla="*/ 58 h 105"/>
              <a:gd name="T52" fmla="*/ 59 w 96"/>
              <a:gd name="T53" fmla="*/ 59 h 105"/>
              <a:gd name="T54" fmla="*/ 59 w 96"/>
              <a:gd name="T55" fmla="*/ 60 h 105"/>
              <a:gd name="T56" fmla="*/ 60 w 96"/>
              <a:gd name="T57" fmla="*/ 63 h 105"/>
              <a:gd name="T58" fmla="*/ 59 w 96"/>
              <a:gd name="T59" fmla="*/ 69 h 105"/>
              <a:gd name="T60" fmla="*/ 52 w 96"/>
              <a:gd name="T61" fmla="*/ 68 h 105"/>
              <a:gd name="T62" fmla="*/ 46 w 96"/>
              <a:gd name="T63" fmla="*/ 66 h 105"/>
              <a:gd name="T64" fmla="*/ 50 w 96"/>
              <a:gd name="T65" fmla="*/ 70 h 105"/>
              <a:gd name="T66" fmla="*/ 47 w 96"/>
              <a:gd name="T67" fmla="*/ 69 h 105"/>
              <a:gd name="T68" fmla="*/ 41 w 96"/>
              <a:gd name="T69" fmla="*/ 65 h 105"/>
              <a:gd name="T70" fmla="*/ 44 w 96"/>
              <a:gd name="T71" fmla="*/ 66 h 105"/>
              <a:gd name="T72" fmla="*/ 44 w 96"/>
              <a:gd name="T73" fmla="*/ 70 h 105"/>
              <a:gd name="T74" fmla="*/ 38 w 96"/>
              <a:gd name="T75" fmla="*/ 68 h 105"/>
              <a:gd name="T76" fmla="*/ 28 w 96"/>
              <a:gd name="T77" fmla="*/ 66 h 105"/>
              <a:gd name="T78" fmla="*/ 24 w 96"/>
              <a:gd name="T79" fmla="*/ 65 h 105"/>
              <a:gd name="T80" fmla="*/ 23 w 96"/>
              <a:gd name="T81" fmla="*/ 68 h 105"/>
              <a:gd name="T82" fmla="*/ 21 w 96"/>
              <a:gd name="T83" fmla="*/ 60 h 105"/>
              <a:gd name="T84" fmla="*/ 18 w 96"/>
              <a:gd name="T85" fmla="*/ 63 h 105"/>
              <a:gd name="T86" fmla="*/ 16 w 96"/>
              <a:gd name="T87" fmla="*/ 61 h 105"/>
              <a:gd name="T88" fmla="*/ 12 w 96"/>
              <a:gd name="T89" fmla="*/ 63 h 105"/>
              <a:gd name="T90" fmla="*/ 8 w 96"/>
              <a:gd name="T91" fmla="*/ 60 h 105"/>
              <a:gd name="T92" fmla="*/ 4 w 96"/>
              <a:gd name="T93" fmla="*/ 52 h 105"/>
              <a:gd name="T94" fmla="*/ 7 w 96"/>
              <a:gd name="T95" fmla="*/ 50 h 105"/>
              <a:gd name="T96" fmla="*/ 13 w 96"/>
              <a:gd name="T97" fmla="*/ 52 h 105"/>
              <a:gd name="T98" fmla="*/ 13 w 96"/>
              <a:gd name="T99" fmla="*/ 49 h 105"/>
              <a:gd name="T100" fmla="*/ 9 w 96"/>
              <a:gd name="T101" fmla="*/ 47 h 105"/>
              <a:gd name="T102" fmla="*/ 0 w 96"/>
              <a:gd name="T103" fmla="*/ 44 h 105"/>
              <a:gd name="T104" fmla="*/ 0 w 96"/>
              <a:gd name="T105" fmla="*/ 37 h 105"/>
              <a:gd name="T106" fmla="*/ 2 w 96"/>
              <a:gd name="T107" fmla="*/ 31 h 105"/>
              <a:gd name="T108" fmla="*/ 2 w 96"/>
              <a:gd name="T109" fmla="*/ 26 h 105"/>
              <a:gd name="T110" fmla="*/ 4 w 96"/>
              <a:gd name="T111" fmla="*/ 21 h 105"/>
              <a:gd name="T112" fmla="*/ 5 w 96"/>
              <a:gd name="T113" fmla="*/ 16 h 105"/>
              <a:gd name="T114" fmla="*/ 7 w 96"/>
              <a:gd name="T115" fmla="*/ 11 h 105"/>
              <a:gd name="T116" fmla="*/ 9 w 96"/>
              <a:gd name="T117" fmla="*/ 7 h 105"/>
              <a:gd name="T118" fmla="*/ 18 w 96"/>
              <a:gd name="T11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5">
                <a:moveTo>
                  <a:pt x="96" y="105"/>
                </a:moveTo>
                <a:lnTo>
                  <a:pt x="96" y="103"/>
                </a:lnTo>
                <a:lnTo>
                  <a:pt x="94" y="103"/>
                </a:lnTo>
                <a:lnTo>
                  <a:pt x="94" y="102"/>
                </a:lnTo>
                <a:lnTo>
                  <a:pt x="96" y="102"/>
                </a:lnTo>
                <a:lnTo>
                  <a:pt x="96" y="101"/>
                </a:lnTo>
                <a:lnTo>
                  <a:pt x="94" y="101"/>
                </a:lnTo>
                <a:lnTo>
                  <a:pt x="94" y="100"/>
                </a:lnTo>
                <a:lnTo>
                  <a:pt x="93" y="100"/>
                </a:lnTo>
                <a:lnTo>
                  <a:pt x="93" y="98"/>
                </a:lnTo>
                <a:lnTo>
                  <a:pt x="93" y="97"/>
                </a:lnTo>
                <a:lnTo>
                  <a:pt x="93" y="96"/>
                </a:lnTo>
                <a:lnTo>
                  <a:pt x="93" y="95"/>
                </a:lnTo>
                <a:lnTo>
                  <a:pt x="92" y="95"/>
                </a:lnTo>
                <a:lnTo>
                  <a:pt x="92" y="93"/>
                </a:lnTo>
                <a:lnTo>
                  <a:pt x="91" y="93"/>
                </a:lnTo>
                <a:lnTo>
                  <a:pt x="91" y="95"/>
                </a:lnTo>
                <a:lnTo>
                  <a:pt x="91" y="93"/>
                </a:lnTo>
                <a:lnTo>
                  <a:pt x="92" y="93"/>
                </a:lnTo>
                <a:lnTo>
                  <a:pt x="91" y="93"/>
                </a:lnTo>
                <a:lnTo>
                  <a:pt x="92" y="92"/>
                </a:lnTo>
                <a:lnTo>
                  <a:pt x="91" y="92"/>
                </a:lnTo>
                <a:lnTo>
                  <a:pt x="92" y="92"/>
                </a:lnTo>
                <a:lnTo>
                  <a:pt x="91" y="92"/>
                </a:lnTo>
                <a:lnTo>
                  <a:pt x="91" y="93"/>
                </a:lnTo>
                <a:lnTo>
                  <a:pt x="89" y="93"/>
                </a:lnTo>
                <a:lnTo>
                  <a:pt x="89" y="95"/>
                </a:lnTo>
                <a:lnTo>
                  <a:pt x="89" y="93"/>
                </a:lnTo>
                <a:lnTo>
                  <a:pt x="88" y="93"/>
                </a:lnTo>
                <a:lnTo>
                  <a:pt x="88" y="92"/>
                </a:lnTo>
                <a:lnTo>
                  <a:pt x="88" y="91"/>
                </a:lnTo>
                <a:lnTo>
                  <a:pt x="89" y="91"/>
                </a:lnTo>
                <a:lnTo>
                  <a:pt x="89" y="89"/>
                </a:lnTo>
                <a:lnTo>
                  <a:pt x="88" y="89"/>
                </a:lnTo>
                <a:lnTo>
                  <a:pt x="89" y="89"/>
                </a:lnTo>
                <a:lnTo>
                  <a:pt x="89" y="88"/>
                </a:lnTo>
                <a:lnTo>
                  <a:pt x="88" y="88"/>
                </a:lnTo>
                <a:lnTo>
                  <a:pt x="89" y="88"/>
                </a:lnTo>
                <a:lnTo>
                  <a:pt x="88" y="88"/>
                </a:lnTo>
                <a:lnTo>
                  <a:pt x="89" y="88"/>
                </a:lnTo>
                <a:lnTo>
                  <a:pt x="88" y="88"/>
                </a:lnTo>
                <a:lnTo>
                  <a:pt x="88" y="87"/>
                </a:lnTo>
                <a:lnTo>
                  <a:pt x="87" y="87"/>
                </a:lnTo>
                <a:lnTo>
                  <a:pt x="87" y="88"/>
                </a:lnTo>
                <a:lnTo>
                  <a:pt x="88" y="88"/>
                </a:lnTo>
                <a:lnTo>
                  <a:pt x="88" y="89"/>
                </a:lnTo>
                <a:lnTo>
                  <a:pt x="88" y="91"/>
                </a:lnTo>
                <a:lnTo>
                  <a:pt x="87" y="91"/>
                </a:lnTo>
                <a:lnTo>
                  <a:pt x="88" y="89"/>
                </a:lnTo>
                <a:lnTo>
                  <a:pt x="87" y="91"/>
                </a:lnTo>
                <a:lnTo>
                  <a:pt x="86" y="89"/>
                </a:lnTo>
                <a:lnTo>
                  <a:pt x="84" y="89"/>
                </a:lnTo>
                <a:lnTo>
                  <a:pt x="84" y="88"/>
                </a:lnTo>
                <a:lnTo>
                  <a:pt x="84" y="87"/>
                </a:lnTo>
                <a:lnTo>
                  <a:pt x="83" y="87"/>
                </a:lnTo>
                <a:lnTo>
                  <a:pt x="84" y="87"/>
                </a:lnTo>
                <a:lnTo>
                  <a:pt x="84" y="86"/>
                </a:lnTo>
                <a:lnTo>
                  <a:pt x="83" y="86"/>
                </a:lnTo>
                <a:lnTo>
                  <a:pt x="84" y="86"/>
                </a:lnTo>
                <a:lnTo>
                  <a:pt x="83" y="87"/>
                </a:lnTo>
                <a:lnTo>
                  <a:pt x="83" y="86"/>
                </a:lnTo>
                <a:lnTo>
                  <a:pt x="82" y="86"/>
                </a:lnTo>
                <a:lnTo>
                  <a:pt x="83" y="86"/>
                </a:lnTo>
                <a:lnTo>
                  <a:pt x="84" y="86"/>
                </a:lnTo>
                <a:lnTo>
                  <a:pt x="84" y="84"/>
                </a:lnTo>
                <a:lnTo>
                  <a:pt x="83" y="84"/>
                </a:lnTo>
                <a:lnTo>
                  <a:pt x="82" y="84"/>
                </a:lnTo>
                <a:lnTo>
                  <a:pt x="83" y="84"/>
                </a:lnTo>
                <a:lnTo>
                  <a:pt x="82" y="84"/>
                </a:lnTo>
                <a:lnTo>
                  <a:pt x="83" y="83"/>
                </a:lnTo>
                <a:lnTo>
                  <a:pt x="82" y="84"/>
                </a:lnTo>
                <a:lnTo>
                  <a:pt x="82" y="83"/>
                </a:lnTo>
                <a:lnTo>
                  <a:pt x="83" y="83"/>
                </a:lnTo>
                <a:lnTo>
                  <a:pt x="84" y="83"/>
                </a:lnTo>
                <a:lnTo>
                  <a:pt x="84" y="82"/>
                </a:lnTo>
                <a:lnTo>
                  <a:pt x="83" y="82"/>
                </a:lnTo>
                <a:lnTo>
                  <a:pt x="82" y="82"/>
                </a:lnTo>
                <a:lnTo>
                  <a:pt x="82" y="83"/>
                </a:lnTo>
                <a:lnTo>
                  <a:pt x="82" y="84"/>
                </a:lnTo>
                <a:lnTo>
                  <a:pt x="80" y="84"/>
                </a:lnTo>
                <a:lnTo>
                  <a:pt x="80" y="83"/>
                </a:lnTo>
                <a:lnTo>
                  <a:pt x="79" y="83"/>
                </a:lnTo>
                <a:lnTo>
                  <a:pt x="79" y="84"/>
                </a:lnTo>
                <a:lnTo>
                  <a:pt x="78" y="86"/>
                </a:lnTo>
                <a:lnTo>
                  <a:pt x="77" y="86"/>
                </a:lnTo>
                <a:lnTo>
                  <a:pt x="77" y="87"/>
                </a:lnTo>
                <a:lnTo>
                  <a:pt x="75" y="88"/>
                </a:lnTo>
                <a:lnTo>
                  <a:pt x="74" y="88"/>
                </a:lnTo>
                <a:lnTo>
                  <a:pt x="73" y="88"/>
                </a:lnTo>
                <a:lnTo>
                  <a:pt x="73" y="87"/>
                </a:lnTo>
                <a:lnTo>
                  <a:pt x="74" y="86"/>
                </a:lnTo>
                <a:lnTo>
                  <a:pt x="74" y="84"/>
                </a:lnTo>
                <a:lnTo>
                  <a:pt x="73" y="84"/>
                </a:lnTo>
                <a:lnTo>
                  <a:pt x="73" y="83"/>
                </a:lnTo>
                <a:lnTo>
                  <a:pt x="74" y="83"/>
                </a:lnTo>
                <a:lnTo>
                  <a:pt x="74" y="82"/>
                </a:lnTo>
                <a:lnTo>
                  <a:pt x="75" y="82"/>
                </a:lnTo>
                <a:lnTo>
                  <a:pt x="75" y="83"/>
                </a:lnTo>
                <a:lnTo>
                  <a:pt x="77" y="83"/>
                </a:lnTo>
                <a:lnTo>
                  <a:pt x="77" y="82"/>
                </a:lnTo>
                <a:lnTo>
                  <a:pt x="78" y="82"/>
                </a:lnTo>
                <a:lnTo>
                  <a:pt x="79" y="82"/>
                </a:lnTo>
                <a:lnTo>
                  <a:pt x="79" y="81"/>
                </a:lnTo>
                <a:lnTo>
                  <a:pt x="79" y="79"/>
                </a:lnTo>
                <a:lnTo>
                  <a:pt x="78" y="79"/>
                </a:lnTo>
                <a:lnTo>
                  <a:pt x="78" y="78"/>
                </a:lnTo>
                <a:lnTo>
                  <a:pt x="77" y="78"/>
                </a:lnTo>
                <a:lnTo>
                  <a:pt x="77" y="77"/>
                </a:lnTo>
                <a:lnTo>
                  <a:pt x="75" y="77"/>
                </a:lnTo>
                <a:lnTo>
                  <a:pt x="74" y="77"/>
                </a:lnTo>
                <a:lnTo>
                  <a:pt x="74" y="75"/>
                </a:lnTo>
                <a:lnTo>
                  <a:pt x="73" y="75"/>
                </a:lnTo>
                <a:lnTo>
                  <a:pt x="73" y="74"/>
                </a:lnTo>
                <a:lnTo>
                  <a:pt x="74" y="74"/>
                </a:lnTo>
                <a:lnTo>
                  <a:pt x="74" y="73"/>
                </a:lnTo>
                <a:lnTo>
                  <a:pt x="75" y="73"/>
                </a:lnTo>
                <a:lnTo>
                  <a:pt x="75" y="74"/>
                </a:lnTo>
                <a:lnTo>
                  <a:pt x="75" y="73"/>
                </a:lnTo>
                <a:lnTo>
                  <a:pt x="74" y="73"/>
                </a:lnTo>
                <a:lnTo>
                  <a:pt x="74" y="72"/>
                </a:lnTo>
                <a:lnTo>
                  <a:pt x="74" y="73"/>
                </a:lnTo>
                <a:lnTo>
                  <a:pt x="73" y="73"/>
                </a:lnTo>
                <a:lnTo>
                  <a:pt x="74" y="73"/>
                </a:lnTo>
                <a:lnTo>
                  <a:pt x="73" y="74"/>
                </a:lnTo>
                <a:lnTo>
                  <a:pt x="73" y="73"/>
                </a:lnTo>
                <a:lnTo>
                  <a:pt x="73" y="74"/>
                </a:lnTo>
                <a:lnTo>
                  <a:pt x="72" y="74"/>
                </a:lnTo>
                <a:lnTo>
                  <a:pt x="72" y="73"/>
                </a:lnTo>
                <a:lnTo>
                  <a:pt x="72" y="74"/>
                </a:lnTo>
                <a:lnTo>
                  <a:pt x="72" y="73"/>
                </a:lnTo>
                <a:lnTo>
                  <a:pt x="70" y="73"/>
                </a:lnTo>
                <a:lnTo>
                  <a:pt x="72" y="73"/>
                </a:lnTo>
                <a:lnTo>
                  <a:pt x="72" y="72"/>
                </a:lnTo>
                <a:lnTo>
                  <a:pt x="72" y="73"/>
                </a:lnTo>
                <a:lnTo>
                  <a:pt x="72" y="72"/>
                </a:lnTo>
                <a:lnTo>
                  <a:pt x="72" y="73"/>
                </a:lnTo>
                <a:lnTo>
                  <a:pt x="73" y="72"/>
                </a:lnTo>
                <a:lnTo>
                  <a:pt x="72" y="72"/>
                </a:lnTo>
                <a:lnTo>
                  <a:pt x="72" y="70"/>
                </a:lnTo>
                <a:lnTo>
                  <a:pt x="73" y="70"/>
                </a:lnTo>
                <a:lnTo>
                  <a:pt x="72" y="70"/>
                </a:lnTo>
                <a:lnTo>
                  <a:pt x="70" y="70"/>
                </a:lnTo>
                <a:lnTo>
                  <a:pt x="72" y="70"/>
                </a:lnTo>
                <a:lnTo>
                  <a:pt x="70" y="70"/>
                </a:lnTo>
                <a:lnTo>
                  <a:pt x="69" y="70"/>
                </a:lnTo>
                <a:lnTo>
                  <a:pt x="69" y="69"/>
                </a:lnTo>
                <a:lnTo>
                  <a:pt x="70" y="69"/>
                </a:lnTo>
                <a:lnTo>
                  <a:pt x="72" y="69"/>
                </a:lnTo>
                <a:lnTo>
                  <a:pt x="70" y="69"/>
                </a:lnTo>
                <a:lnTo>
                  <a:pt x="69" y="69"/>
                </a:lnTo>
                <a:lnTo>
                  <a:pt x="69" y="70"/>
                </a:lnTo>
                <a:lnTo>
                  <a:pt x="68" y="70"/>
                </a:lnTo>
                <a:lnTo>
                  <a:pt x="69" y="70"/>
                </a:lnTo>
                <a:lnTo>
                  <a:pt x="69" y="72"/>
                </a:lnTo>
                <a:lnTo>
                  <a:pt x="68" y="72"/>
                </a:lnTo>
                <a:lnTo>
                  <a:pt x="68" y="70"/>
                </a:lnTo>
                <a:lnTo>
                  <a:pt x="68" y="69"/>
                </a:lnTo>
                <a:lnTo>
                  <a:pt x="68" y="68"/>
                </a:lnTo>
                <a:lnTo>
                  <a:pt x="68" y="66"/>
                </a:lnTo>
                <a:lnTo>
                  <a:pt x="68" y="65"/>
                </a:lnTo>
                <a:lnTo>
                  <a:pt x="68" y="64"/>
                </a:lnTo>
                <a:lnTo>
                  <a:pt x="66" y="64"/>
                </a:lnTo>
                <a:lnTo>
                  <a:pt x="66" y="63"/>
                </a:lnTo>
                <a:lnTo>
                  <a:pt x="66" y="64"/>
                </a:lnTo>
                <a:lnTo>
                  <a:pt x="65" y="64"/>
                </a:lnTo>
                <a:lnTo>
                  <a:pt x="64" y="64"/>
                </a:lnTo>
                <a:lnTo>
                  <a:pt x="63" y="63"/>
                </a:lnTo>
                <a:lnTo>
                  <a:pt x="64" y="63"/>
                </a:lnTo>
                <a:lnTo>
                  <a:pt x="63" y="61"/>
                </a:lnTo>
                <a:lnTo>
                  <a:pt x="63" y="63"/>
                </a:lnTo>
                <a:lnTo>
                  <a:pt x="63" y="61"/>
                </a:lnTo>
                <a:lnTo>
                  <a:pt x="61" y="61"/>
                </a:lnTo>
                <a:lnTo>
                  <a:pt x="61" y="60"/>
                </a:lnTo>
                <a:lnTo>
                  <a:pt x="61" y="61"/>
                </a:lnTo>
                <a:lnTo>
                  <a:pt x="61" y="60"/>
                </a:lnTo>
                <a:lnTo>
                  <a:pt x="60" y="60"/>
                </a:lnTo>
                <a:lnTo>
                  <a:pt x="60" y="59"/>
                </a:lnTo>
                <a:lnTo>
                  <a:pt x="61" y="59"/>
                </a:lnTo>
                <a:lnTo>
                  <a:pt x="60" y="59"/>
                </a:lnTo>
                <a:lnTo>
                  <a:pt x="61" y="58"/>
                </a:lnTo>
                <a:lnTo>
                  <a:pt x="61" y="59"/>
                </a:lnTo>
                <a:lnTo>
                  <a:pt x="61" y="58"/>
                </a:lnTo>
                <a:lnTo>
                  <a:pt x="60" y="58"/>
                </a:lnTo>
                <a:lnTo>
                  <a:pt x="60" y="56"/>
                </a:lnTo>
                <a:lnTo>
                  <a:pt x="60" y="58"/>
                </a:lnTo>
                <a:lnTo>
                  <a:pt x="59" y="58"/>
                </a:lnTo>
                <a:lnTo>
                  <a:pt x="60" y="58"/>
                </a:lnTo>
                <a:lnTo>
                  <a:pt x="60" y="59"/>
                </a:lnTo>
                <a:lnTo>
                  <a:pt x="59" y="59"/>
                </a:lnTo>
                <a:lnTo>
                  <a:pt x="60" y="59"/>
                </a:lnTo>
                <a:lnTo>
                  <a:pt x="60" y="60"/>
                </a:lnTo>
                <a:lnTo>
                  <a:pt x="59" y="60"/>
                </a:lnTo>
                <a:lnTo>
                  <a:pt x="59" y="59"/>
                </a:lnTo>
                <a:lnTo>
                  <a:pt x="59" y="60"/>
                </a:lnTo>
                <a:lnTo>
                  <a:pt x="58" y="60"/>
                </a:lnTo>
                <a:lnTo>
                  <a:pt x="59" y="60"/>
                </a:lnTo>
                <a:lnTo>
                  <a:pt x="58" y="60"/>
                </a:lnTo>
                <a:lnTo>
                  <a:pt x="58" y="61"/>
                </a:lnTo>
                <a:lnTo>
                  <a:pt x="59" y="61"/>
                </a:lnTo>
                <a:lnTo>
                  <a:pt x="59" y="63"/>
                </a:lnTo>
                <a:lnTo>
                  <a:pt x="60" y="63"/>
                </a:lnTo>
                <a:lnTo>
                  <a:pt x="60" y="61"/>
                </a:lnTo>
                <a:lnTo>
                  <a:pt x="60" y="63"/>
                </a:lnTo>
                <a:lnTo>
                  <a:pt x="61" y="64"/>
                </a:lnTo>
                <a:lnTo>
                  <a:pt x="61" y="65"/>
                </a:lnTo>
                <a:lnTo>
                  <a:pt x="61" y="66"/>
                </a:lnTo>
                <a:lnTo>
                  <a:pt x="63" y="66"/>
                </a:lnTo>
                <a:lnTo>
                  <a:pt x="63" y="68"/>
                </a:lnTo>
                <a:lnTo>
                  <a:pt x="61" y="69"/>
                </a:lnTo>
                <a:lnTo>
                  <a:pt x="59" y="69"/>
                </a:lnTo>
                <a:lnTo>
                  <a:pt x="58" y="69"/>
                </a:lnTo>
                <a:lnTo>
                  <a:pt x="56" y="70"/>
                </a:lnTo>
                <a:lnTo>
                  <a:pt x="56" y="69"/>
                </a:lnTo>
                <a:lnTo>
                  <a:pt x="56" y="68"/>
                </a:lnTo>
                <a:lnTo>
                  <a:pt x="55" y="68"/>
                </a:lnTo>
                <a:lnTo>
                  <a:pt x="54" y="68"/>
                </a:lnTo>
                <a:lnTo>
                  <a:pt x="52" y="68"/>
                </a:lnTo>
                <a:lnTo>
                  <a:pt x="52" y="66"/>
                </a:lnTo>
                <a:lnTo>
                  <a:pt x="50" y="66"/>
                </a:lnTo>
                <a:lnTo>
                  <a:pt x="49" y="66"/>
                </a:lnTo>
                <a:lnTo>
                  <a:pt x="46" y="65"/>
                </a:lnTo>
                <a:lnTo>
                  <a:pt x="45" y="65"/>
                </a:lnTo>
                <a:lnTo>
                  <a:pt x="45" y="66"/>
                </a:lnTo>
                <a:lnTo>
                  <a:pt x="46" y="66"/>
                </a:lnTo>
                <a:lnTo>
                  <a:pt x="47" y="66"/>
                </a:lnTo>
                <a:lnTo>
                  <a:pt x="47" y="68"/>
                </a:lnTo>
                <a:lnTo>
                  <a:pt x="47" y="66"/>
                </a:lnTo>
                <a:lnTo>
                  <a:pt x="49" y="68"/>
                </a:lnTo>
                <a:lnTo>
                  <a:pt x="49" y="69"/>
                </a:lnTo>
                <a:lnTo>
                  <a:pt x="50" y="69"/>
                </a:lnTo>
                <a:lnTo>
                  <a:pt x="50" y="70"/>
                </a:lnTo>
                <a:lnTo>
                  <a:pt x="51" y="70"/>
                </a:lnTo>
                <a:lnTo>
                  <a:pt x="51" y="72"/>
                </a:lnTo>
                <a:lnTo>
                  <a:pt x="50" y="72"/>
                </a:lnTo>
                <a:lnTo>
                  <a:pt x="49" y="72"/>
                </a:lnTo>
                <a:lnTo>
                  <a:pt x="49" y="70"/>
                </a:lnTo>
                <a:lnTo>
                  <a:pt x="47" y="70"/>
                </a:lnTo>
                <a:lnTo>
                  <a:pt x="47" y="69"/>
                </a:lnTo>
                <a:lnTo>
                  <a:pt x="46" y="69"/>
                </a:lnTo>
                <a:lnTo>
                  <a:pt x="46" y="68"/>
                </a:lnTo>
                <a:lnTo>
                  <a:pt x="45" y="68"/>
                </a:lnTo>
                <a:lnTo>
                  <a:pt x="45" y="66"/>
                </a:lnTo>
                <a:lnTo>
                  <a:pt x="44" y="65"/>
                </a:lnTo>
                <a:lnTo>
                  <a:pt x="42" y="65"/>
                </a:lnTo>
                <a:lnTo>
                  <a:pt x="41" y="65"/>
                </a:lnTo>
                <a:lnTo>
                  <a:pt x="41" y="64"/>
                </a:lnTo>
                <a:lnTo>
                  <a:pt x="40" y="64"/>
                </a:lnTo>
                <a:lnTo>
                  <a:pt x="38" y="63"/>
                </a:lnTo>
                <a:lnTo>
                  <a:pt x="40" y="64"/>
                </a:lnTo>
                <a:lnTo>
                  <a:pt x="41" y="64"/>
                </a:lnTo>
                <a:lnTo>
                  <a:pt x="42" y="65"/>
                </a:lnTo>
                <a:lnTo>
                  <a:pt x="44" y="66"/>
                </a:lnTo>
                <a:lnTo>
                  <a:pt x="44" y="68"/>
                </a:lnTo>
                <a:lnTo>
                  <a:pt x="45" y="68"/>
                </a:lnTo>
                <a:lnTo>
                  <a:pt x="46" y="69"/>
                </a:lnTo>
                <a:lnTo>
                  <a:pt x="45" y="69"/>
                </a:lnTo>
                <a:lnTo>
                  <a:pt x="45" y="70"/>
                </a:lnTo>
                <a:lnTo>
                  <a:pt x="44" y="69"/>
                </a:lnTo>
                <a:lnTo>
                  <a:pt x="44" y="70"/>
                </a:lnTo>
                <a:lnTo>
                  <a:pt x="42" y="70"/>
                </a:lnTo>
                <a:lnTo>
                  <a:pt x="42" y="69"/>
                </a:lnTo>
                <a:lnTo>
                  <a:pt x="42" y="70"/>
                </a:lnTo>
                <a:lnTo>
                  <a:pt x="41" y="70"/>
                </a:lnTo>
                <a:lnTo>
                  <a:pt x="41" y="69"/>
                </a:lnTo>
                <a:lnTo>
                  <a:pt x="40" y="69"/>
                </a:lnTo>
                <a:lnTo>
                  <a:pt x="38" y="68"/>
                </a:lnTo>
                <a:lnTo>
                  <a:pt x="37" y="68"/>
                </a:lnTo>
                <a:lnTo>
                  <a:pt x="36" y="68"/>
                </a:lnTo>
                <a:lnTo>
                  <a:pt x="35" y="68"/>
                </a:lnTo>
                <a:lnTo>
                  <a:pt x="33" y="68"/>
                </a:lnTo>
                <a:lnTo>
                  <a:pt x="31" y="68"/>
                </a:lnTo>
                <a:lnTo>
                  <a:pt x="30" y="68"/>
                </a:lnTo>
                <a:lnTo>
                  <a:pt x="28" y="66"/>
                </a:lnTo>
                <a:lnTo>
                  <a:pt x="28" y="65"/>
                </a:lnTo>
                <a:lnTo>
                  <a:pt x="28" y="66"/>
                </a:lnTo>
                <a:lnTo>
                  <a:pt x="27" y="66"/>
                </a:lnTo>
                <a:lnTo>
                  <a:pt x="26" y="66"/>
                </a:lnTo>
                <a:lnTo>
                  <a:pt x="26" y="65"/>
                </a:lnTo>
                <a:lnTo>
                  <a:pt x="26" y="66"/>
                </a:lnTo>
                <a:lnTo>
                  <a:pt x="24" y="65"/>
                </a:lnTo>
                <a:lnTo>
                  <a:pt x="23" y="66"/>
                </a:lnTo>
                <a:lnTo>
                  <a:pt x="24" y="66"/>
                </a:lnTo>
                <a:lnTo>
                  <a:pt x="26" y="66"/>
                </a:lnTo>
                <a:lnTo>
                  <a:pt x="27" y="68"/>
                </a:lnTo>
                <a:lnTo>
                  <a:pt x="26" y="68"/>
                </a:lnTo>
                <a:lnTo>
                  <a:pt x="24" y="68"/>
                </a:lnTo>
                <a:lnTo>
                  <a:pt x="23" y="68"/>
                </a:lnTo>
                <a:lnTo>
                  <a:pt x="22" y="66"/>
                </a:lnTo>
                <a:lnTo>
                  <a:pt x="21" y="65"/>
                </a:lnTo>
                <a:lnTo>
                  <a:pt x="19" y="64"/>
                </a:lnTo>
                <a:lnTo>
                  <a:pt x="19" y="63"/>
                </a:lnTo>
                <a:lnTo>
                  <a:pt x="19" y="61"/>
                </a:lnTo>
                <a:lnTo>
                  <a:pt x="19" y="60"/>
                </a:lnTo>
                <a:lnTo>
                  <a:pt x="21" y="60"/>
                </a:lnTo>
                <a:lnTo>
                  <a:pt x="21" y="59"/>
                </a:lnTo>
                <a:lnTo>
                  <a:pt x="21" y="60"/>
                </a:lnTo>
                <a:lnTo>
                  <a:pt x="19" y="60"/>
                </a:lnTo>
                <a:lnTo>
                  <a:pt x="19" y="61"/>
                </a:lnTo>
                <a:lnTo>
                  <a:pt x="18" y="61"/>
                </a:lnTo>
                <a:lnTo>
                  <a:pt x="19" y="63"/>
                </a:lnTo>
                <a:lnTo>
                  <a:pt x="18" y="63"/>
                </a:lnTo>
                <a:lnTo>
                  <a:pt x="17" y="61"/>
                </a:lnTo>
                <a:lnTo>
                  <a:pt x="18" y="61"/>
                </a:lnTo>
                <a:lnTo>
                  <a:pt x="17" y="61"/>
                </a:lnTo>
                <a:lnTo>
                  <a:pt x="18" y="61"/>
                </a:lnTo>
                <a:lnTo>
                  <a:pt x="17" y="60"/>
                </a:lnTo>
                <a:lnTo>
                  <a:pt x="16" y="60"/>
                </a:lnTo>
                <a:lnTo>
                  <a:pt x="16" y="61"/>
                </a:lnTo>
                <a:lnTo>
                  <a:pt x="17" y="61"/>
                </a:lnTo>
                <a:lnTo>
                  <a:pt x="17" y="63"/>
                </a:lnTo>
                <a:lnTo>
                  <a:pt x="14" y="63"/>
                </a:lnTo>
                <a:lnTo>
                  <a:pt x="13" y="63"/>
                </a:lnTo>
                <a:lnTo>
                  <a:pt x="13" y="64"/>
                </a:lnTo>
                <a:lnTo>
                  <a:pt x="12" y="64"/>
                </a:lnTo>
                <a:lnTo>
                  <a:pt x="12" y="63"/>
                </a:lnTo>
                <a:lnTo>
                  <a:pt x="10" y="63"/>
                </a:lnTo>
                <a:lnTo>
                  <a:pt x="10" y="61"/>
                </a:lnTo>
                <a:lnTo>
                  <a:pt x="10" y="63"/>
                </a:lnTo>
                <a:lnTo>
                  <a:pt x="12" y="63"/>
                </a:lnTo>
                <a:lnTo>
                  <a:pt x="10" y="61"/>
                </a:lnTo>
                <a:lnTo>
                  <a:pt x="9" y="60"/>
                </a:lnTo>
                <a:lnTo>
                  <a:pt x="8" y="60"/>
                </a:lnTo>
                <a:lnTo>
                  <a:pt x="7" y="60"/>
                </a:lnTo>
                <a:lnTo>
                  <a:pt x="7" y="59"/>
                </a:lnTo>
                <a:lnTo>
                  <a:pt x="5" y="58"/>
                </a:lnTo>
                <a:lnTo>
                  <a:pt x="5" y="56"/>
                </a:lnTo>
                <a:lnTo>
                  <a:pt x="4" y="55"/>
                </a:lnTo>
                <a:lnTo>
                  <a:pt x="4" y="54"/>
                </a:lnTo>
                <a:lnTo>
                  <a:pt x="4" y="52"/>
                </a:lnTo>
                <a:lnTo>
                  <a:pt x="5" y="52"/>
                </a:lnTo>
                <a:lnTo>
                  <a:pt x="5" y="51"/>
                </a:lnTo>
                <a:lnTo>
                  <a:pt x="4" y="51"/>
                </a:lnTo>
                <a:lnTo>
                  <a:pt x="3" y="50"/>
                </a:lnTo>
                <a:lnTo>
                  <a:pt x="5" y="50"/>
                </a:lnTo>
                <a:lnTo>
                  <a:pt x="5" y="51"/>
                </a:lnTo>
                <a:lnTo>
                  <a:pt x="7" y="50"/>
                </a:lnTo>
                <a:lnTo>
                  <a:pt x="7" y="51"/>
                </a:lnTo>
                <a:lnTo>
                  <a:pt x="7" y="50"/>
                </a:lnTo>
                <a:lnTo>
                  <a:pt x="8" y="50"/>
                </a:lnTo>
                <a:lnTo>
                  <a:pt x="9" y="51"/>
                </a:lnTo>
                <a:lnTo>
                  <a:pt x="9" y="52"/>
                </a:lnTo>
                <a:lnTo>
                  <a:pt x="12" y="52"/>
                </a:lnTo>
                <a:lnTo>
                  <a:pt x="13" y="52"/>
                </a:lnTo>
                <a:lnTo>
                  <a:pt x="14" y="52"/>
                </a:lnTo>
                <a:lnTo>
                  <a:pt x="16" y="52"/>
                </a:lnTo>
                <a:lnTo>
                  <a:pt x="16" y="51"/>
                </a:lnTo>
                <a:lnTo>
                  <a:pt x="17" y="51"/>
                </a:lnTo>
                <a:lnTo>
                  <a:pt x="16" y="50"/>
                </a:lnTo>
                <a:lnTo>
                  <a:pt x="14" y="50"/>
                </a:lnTo>
                <a:lnTo>
                  <a:pt x="13" y="49"/>
                </a:lnTo>
                <a:lnTo>
                  <a:pt x="12" y="49"/>
                </a:lnTo>
                <a:lnTo>
                  <a:pt x="12" y="47"/>
                </a:lnTo>
                <a:lnTo>
                  <a:pt x="13" y="47"/>
                </a:lnTo>
                <a:lnTo>
                  <a:pt x="12" y="46"/>
                </a:lnTo>
                <a:lnTo>
                  <a:pt x="12" y="47"/>
                </a:lnTo>
                <a:lnTo>
                  <a:pt x="10" y="47"/>
                </a:lnTo>
                <a:lnTo>
                  <a:pt x="9" y="47"/>
                </a:lnTo>
                <a:lnTo>
                  <a:pt x="8" y="47"/>
                </a:lnTo>
                <a:lnTo>
                  <a:pt x="5" y="46"/>
                </a:lnTo>
                <a:lnTo>
                  <a:pt x="4" y="46"/>
                </a:lnTo>
                <a:lnTo>
                  <a:pt x="2" y="46"/>
                </a:lnTo>
                <a:lnTo>
                  <a:pt x="2" y="45"/>
                </a:lnTo>
                <a:lnTo>
                  <a:pt x="0" y="45"/>
                </a:lnTo>
                <a:lnTo>
                  <a:pt x="0" y="44"/>
                </a:lnTo>
                <a:lnTo>
                  <a:pt x="0" y="42"/>
                </a:lnTo>
                <a:lnTo>
                  <a:pt x="0" y="41"/>
                </a:lnTo>
                <a:lnTo>
                  <a:pt x="0" y="40"/>
                </a:lnTo>
                <a:lnTo>
                  <a:pt x="2" y="40"/>
                </a:lnTo>
                <a:lnTo>
                  <a:pt x="2" y="38"/>
                </a:lnTo>
                <a:lnTo>
                  <a:pt x="2" y="37"/>
                </a:lnTo>
                <a:lnTo>
                  <a:pt x="0" y="37"/>
                </a:lnTo>
                <a:lnTo>
                  <a:pt x="0" y="36"/>
                </a:lnTo>
                <a:lnTo>
                  <a:pt x="0" y="35"/>
                </a:lnTo>
                <a:lnTo>
                  <a:pt x="0" y="33"/>
                </a:lnTo>
                <a:lnTo>
                  <a:pt x="2" y="32"/>
                </a:lnTo>
                <a:lnTo>
                  <a:pt x="3" y="32"/>
                </a:lnTo>
                <a:lnTo>
                  <a:pt x="3" y="31"/>
                </a:lnTo>
                <a:lnTo>
                  <a:pt x="2" y="31"/>
                </a:lnTo>
                <a:lnTo>
                  <a:pt x="2" y="30"/>
                </a:lnTo>
                <a:lnTo>
                  <a:pt x="0" y="30"/>
                </a:lnTo>
                <a:lnTo>
                  <a:pt x="0" y="28"/>
                </a:lnTo>
                <a:lnTo>
                  <a:pt x="2" y="27"/>
                </a:lnTo>
                <a:lnTo>
                  <a:pt x="2" y="26"/>
                </a:lnTo>
                <a:lnTo>
                  <a:pt x="2" y="27"/>
                </a:lnTo>
                <a:lnTo>
                  <a:pt x="2" y="26"/>
                </a:lnTo>
                <a:lnTo>
                  <a:pt x="2" y="24"/>
                </a:lnTo>
                <a:lnTo>
                  <a:pt x="2" y="23"/>
                </a:lnTo>
                <a:lnTo>
                  <a:pt x="3" y="23"/>
                </a:lnTo>
                <a:lnTo>
                  <a:pt x="3" y="22"/>
                </a:lnTo>
                <a:lnTo>
                  <a:pt x="3" y="21"/>
                </a:lnTo>
                <a:lnTo>
                  <a:pt x="3" y="19"/>
                </a:lnTo>
                <a:lnTo>
                  <a:pt x="4" y="21"/>
                </a:lnTo>
                <a:lnTo>
                  <a:pt x="4" y="19"/>
                </a:lnTo>
                <a:lnTo>
                  <a:pt x="4" y="18"/>
                </a:lnTo>
                <a:lnTo>
                  <a:pt x="4" y="17"/>
                </a:lnTo>
                <a:lnTo>
                  <a:pt x="4" y="16"/>
                </a:lnTo>
                <a:lnTo>
                  <a:pt x="5" y="16"/>
                </a:lnTo>
                <a:lnTo>
                  <a:pt x="4" y="16"/>
                </a:lnTo>
                <a:lnTo>
                  <a:pt x="5" y="16"/>
                </a:lnTo>
                <a:lnTo>
                  <a:pt x="4" y="16"/>
                </a:lnTo>
                <a:lnTo>
                  <a:pt x="4" y="14"/>
                </a:lnTo>
                <a:lnTo>
                  <a:pt x="5" y="13"/>
                </a:lnTo>
                <a:lnTo>
                  <a:pt x="5" y="12"/>
                </a:lnTo>
                <a:lnTo>
                  <a:pt x="7" y="12"/>
                </a:lnTo>
                <a:lnTo>
                  <a:pt x="5" y="12"/>
                </a:lnTo>
                <a:lnTo>
                  <a:pt x="7" y="11"/>
                </a:lnTo>
                <a:lnTo>
                  <a:pt x="8" y="11"/>
                </a:lnTo>
                <a:lnTo>
                  <a:pt x="7" y="11"/>
                </a:lnTo>
                <a:lnTo>
                  <a:pt x="7" y="9"/>
                </a:lnTo>
                <a:lnTo>
                  <a:pt x="8" y="9"/>
                </a:lnTo>
                <a:lnTo>
                  <a:pt x="8" y="8"/>
                </a:lnTo>
                <a:lnTo>
                  <a:pt x="9" y="8"/>
                </a:lnTo>
                <a:lnTo>
                  <a:pt x="9" y="7"/>
                </a:lnTo>
                <a:lnTo>
                  <a:pt x="12" y="4"/>
                </a:lnTo>
                <a:lnTo>
                  <a:pt x="12" y="3"/>
                </a:lnTo>
                <a:lnTo>
                  <a:pt x="13" y="3"/>
                </a:lnTo>
                <a:lnTo>
                  <a:pt x="14" y="2"/>
                </a:lnTo>
                <a:lnTo>
                  <a:pt x="16" y="2"/>
                </a:lnTo>
                <a:lnTo>
                  <a:pt x="16" y="0"/>
                </a:lnTo>
                <a:lnTo>
                  <a:pt x="18" y="0"/>
                </a:lnTo>
                <a:lnTo>
                  <a:pt x="1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9" name="Freeform 521"/>
          <p:cNvSpPr>
            <a:spLocks/>
          </p:cNvSpPr>
          <p:nvPr/>
        </p:nvSpPr>
        <p:spPr bwMode="auto">
          <a:xfrm>
            <a:off x="3522663" y="3122829"/>
            <a:ext cx="55563" cy="76200"/>
          </a:xfrm>
          <a:custGeom>
            <a:avLst/>
            <a:gdLst>
              <a:gd name="T0" fmla="*/ 18 w 35"/>
              <a:gd name="T1" fmla="*/ 4 h 48"/>
              <a:gd name="T2" fmla="*/ 22 w 35"/>
              <a:gd name="T3" fmla="*/ 4 h 48"/>
              <a:gd name="T4" fmla="*/ 28 w 35"/>
              <a:gd name="T5" fmla="*/ 1 h 48"/>
              <a:gd name="T6" fmla="*/ 32 w 35"/>
              <a:gd name="T7" fmla="*/ 4 h 48"/>
              <a:gd name="T8" fmla="*/ 30 w 35"/>
              <a:gd name="T9" fmla="*/ 7 h 48"/>
              <a:gd name="T10" fmla="*/ 27 w 35"/>
              <a:gd name="T11" fmla="*/ 9 h 48"/>
              <a:gd name="T12" fmla="*/ 31 w 35"/>
              <a:gd name="T13" fmla="*/ 9 h 48"/>
              <a:gd name="T14" fmla="*/ 30 w 35"/>
              <a:gd name="T15" fmla="*/ 11 h 48"/>
              <a:gd name="T16" fmla="*/ 27 w 35"/>
              <a:gd name="T17" fmla="*/ 14 h 48"/>
              <a:gd name="T18" fmla="*/ 23 w 35"/>
              <a:gd name="T19" fmla="*/ 20 h 48"/>
              <a:gd name="T20" fmla="*/ 30 w 35"/>
              <a:gd name="T21" fmla="*/ 19 h 48"/>
              <a:gd name="T22" fmla="*/ 31 w 35"/>
              <a:gd name="T23" fmla="*/ 21 h 48"/>
              <a:gd name="T24" fmla="*/ 30 w 35"/>
              <a:gd name="T25" fmla="*/ 25 h 48"/>
              <a:gd name="T26" fmla="*/ 35 w 35"/>
              <a:gd name="T27" fmla="*/ 25 h 48"/>
              <a:gd name="T28" fmla="*/ 34 w 35"/>
              <a:gd name="T29" fmla="*/ 30 h 48"/>
              <a:gd name="T30" fmla="*/ 34 w 35"/>
              <a:gd name="T31" fmla="*/ 34 h 48"/>
              <a:gd name="T32" fmla="*/ 34 w 35"/>
              <a:gd name="T33" fmla="*/ 37 h 48"/>
              <a:gd name="T34" fmla="*/ 34 w 35"/>
              <a:gd name="T35" fmla="*/ 39 h 48"/>
              <a:gd name="T36" fmla="*/ 31 w 35"/>
              <a:gd name="T37" fmla="*/ 40 h 48"/>
              <a:gd name="T38" fmla="*/ 27 w 35"/>
              <a:gd name="T39" fmla="*/ 42 h 48"/>
              <a:gd name="T40" fmla="*/ 25 w 35"/>
              <a:gd name="T41" fmla="*/ 38 h 48"/>
              <a:gd name="T42" fmla="*/ 25 w 35"/>
              <a:gd name="T43" fmla="*/ 43 h 48"/>
              <a:gd name="T44" fmla="*/ 23 w 35"/>
              <a:gd name="T45" fmla="*/ 47 h 48"/>
              <a:gd name="T46" fmla="*/ 20 w 35"/>
              <a:gd name="T47" fmla="*/ 46 h 48"/>
              <a:gd name="T48" fmla="*/ 17 w 35"/>
              <a:gd name="T49" fmla="*/ 42 h 48"/>
              <a:gd name="T50" fmla="*/ 14 w 35"/>
              <a:gd name="T51" fmla="*/ 38 h 48"/>
              <a:gd name="T52" fmla="*/ 12 w 35"/>
              <a:gd name="T53" fmla="*/ 34 h 48"/>
              <a:gd name="T54" fmla="*/ 9 w 35"/>
              <a:gd name="T55" fmla="*/ 30 h 48"/>
              <a:gd name="T56" fmla="*/ 6 w 35"/>
              <a:gd name="T57" fmla="*/ 30 h 48"/>
              <a:gd name="T58" fmla="*/ 6 w 35"/>
              <a:gd name="T59" fmla="*/ 29 h 48"/>
              <a:gd name="T60" fmla="*/ 3 w 35"/>
              <a:gd name="T61" fmla="*/ 25 h 48"/>
              <a:gd name="T62" fmla="*/ 0 w 35"/>
              <a:gd name="T63" fmla="*/ 20 h 48"/>
              <a:gd name="T64" fmla="*/ 3 w 35"/>
              <a:gd name="T65" fmla="*/ 16 h 48"/>
              <a:gd name="T66" fmla="*/ 6 w 35"/>
              <a:gd name="T67" fmla="*/ 18 h 48"/>
              <a:gd name="T68" fmla="*/ 7 w 35"/>
              <a:gd name="T69" fmla="*/ 20 h 48"/>
              <a:gd name="T70" fmla="*/ 8 w 35"/>
              <a:gd name="T71" fmla="*/ 23 h 48"/>
              <a:gd name="T72" fmla="*/ 11 w 35"/>
              <a:gd name="T73" fmla="*/ 23 h 48"/>
              <a:gd name="T74" fmla="*/ 13 w 35"/>
              <a:gd name="T75" fmla="*/ 19 h 48"/>
              <a:gd name="T76" fmla="*/ 14 w 35"/>
              <a:gd name="T77" fmla="*/ 20 h 48"/>
              <a:gd name="T78" fmla="*/ 13 w 35"/>
              <a:gd name="T79" fmla="*/ 15 h 48"/>
              <a:gd name="T80" fmla="*/ 12 w 35"/>
              <a:gd name="T81" fmla="*/ 15 h 48"/>
              <a:gd name="T82" fmla="*/ 13 w 35"/>
              <a:gd name="T83" fmla="*/ 13 h 48"/>
              <a:gd name="T84" fmla="*/ 14 w 35"/>
              <a:gd name="T85" fmla="*/ 13 h 48"/>
              <a:gd name="T86" fmla="*/ 13 w 35"/>
              <a:gd name="T87" fmla="*/ 13 h 48"/>
              <a:gd name="T88" fmla="*/ 8 w 35"/>
              <a:gd name="T89" fmla="*/ 10 h 48"/>
              <a:gd name="T90" fmla="*/ 8 w 35"/>
              <a:gd name="T91" fmla="*/ 6 h 48"/>
              <a:gd name="T92" fmla="*/ 12 w 35"/>
              <a:gd name="T93" fmla="*/ 9 h 48"/>
              <a:gd name="T94" fmla="*/ 12 w 35"/>
              <a:gd name="T95" fmla="*/ 7 h 48"/>
              <a:gd name="T96" fmla="*/ 9 w 35"/>
              <a:gd name="T97" fmla="*/ 4 h 48"/>
              <a:gd name="T98" fmla="*/ 12 w 35"/>
              <a:gd name="T99" fmla="*/ 2 h 48"/>
              <a:gd name="T100" fmla="*/ 16 w 35"/>
              <a:gd name="T101" fmla="*/ 2 h 48"/>
              <a:gd name="T102" fmla="*/ 14 w 35"/>
              <a:gd name="T103"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48">
                <a:moveTo>
                  <a:pt x="16" y="1"/>
                </a:moveTo>
                <a:lnTo>
                  <a:pt x="17" y="1"/>
                </a:lnTo>
                <a:lnTo>
                  <a:pt x="17" y="2"/>
                </a:lnTo>
                <a:lnTo>
                  <a:pt x="18" y="2"/>
                </a:lnTo>
                <a:lnTo>
                  <a:pt x="18" y="4"/>
                </a:lnTo>
                <a:lnTo>
                  <a:pt x="20" y="4"/>
                </a:lnTo>
                <a:lnTo>
                  <a:pt x="20" y="5"/>
                </a:lnTo>
                <a:lnTo>
                  <a:pt x="20" y="4"/>
                </a:lnTo>
                <a:lnTo>
                  <a:pt x="21" y="4"/>
                </a:lnTo>
                <a:lnTo>
                  <a:pt x="22" y="4"/>
                </a:lnTo>
                <a:lnTo>
                  <a:pt x="23" y="2"/>
                </a:lnTo>
                <a:lnTo>
                  <a:pt x="26" y="2"/>
                </a:lnTo>
                <a:lnTo>
                  <a:pt x="26" y="1"/>
                </a:lnTo>
                <a:lnTo>
                  <a:pt x="27" y="1"/>
                </a:lnTo>
                <a:lnTo>
                  <a:pt x="28" y="1"/>
                </a:lnTo>
                <a:lnTo>
                  <a:pt x="30" y="1"/>
                </a:lnTo>
                <a:lnTo>
                  <a:pt x="30" y="2"/>
                </a:lnTo>
                <a:lnTo>
                  <a:pt x="31" y="2"/>
                </a:lnTo>
                <a:lnTo>
                  <a:pt x="31" y="4"/>
                </a:lnTo>
                <a:lnTo>
                  <a:pt x="32" y="4"/>
                </a:lnTo>
                <a:lnTo>
                  <a:pt x="32" y="5"/>
                </a:lnTo>
                <a:lnTo>
                  <a:pt x="31" y="5"/>
                </a:lnTo>
                <a:lnTo>
                  <a:pt x="31" y="6"/>
                </a:lnTo>
                <a:lnTo>
                  <a:pt x="31" y="7"/>
                </a:lnTo>
                <a:lnTo>
                  <a:pt x="30" y="7"/>
                </a:lnTo>
                <a:lnTo>
                  <a:pt x="28" y="7"/>
                </a:lnTo>
                <a:lnTo>
                  <a:pt x="28" y="9"/>
                </a:lnTo>
                <a:lnTo>
                  <a:pt x="28" y="7"/>
                </a:lnTo>
                <a:lnTo>
                  <a:pt x="28" y="9"/>
                </a:lnTo>
                <a:lnTo>
                  <a:pt x="27" y="9"/>
                </a:lnTo>
                <a:lnTo>
                  <a:pt x="28" y="9"/>
                </a:lnTo>
                <a:lnTo>
                  <a:pt x="28" y="10"/>
                </a:lnTo>
                <a:lnTo>
                  <a:pt x="28" y="9"/>
                </a:lnTo>
                <a:lnTo>
                  <a:pt x="30" y="9"/>
                </a:lnTo>
                <a:lnTo>
                  <a:pt x="31" y="9"/>
                </a:lnTo>
                <a:lnTo>
                  <a:pt x="31" y="10"/>
                </a:lnTo>
                <a:lnTo>
                  <a:pt x="30" y="10"/>
                </a:lnTo>
                <a:lnTo>
                  <a:pt x="31" y="10"/>
                </a:lnTo>
                <a:lnTo>
                  <a:pt x="31" y="11"/>
                </a:lnTo>
                <a:lnTo>
                  <a:pt x="30" y="11"/>
                </a:lnTo>
                <a:lnTo>
                  <a:pt x="28" y="13"/>
                </a:lnTo>
                <a:lnTo>
                  <a:pt x="27" y="13"/>
                </a:lnTo>
                <a:lnTo>
                  <a:pt x="28" y="13"/>
                </a:lnTo>
                <a:lnTo>
                  <a:pt x="27" y="13"/>
                </a:lnTo>
                <a:lnTo>
                  <a:pt x="27" y="14"/>
                </a:lnTo>
                <a:lnTo>
                  <a:pt x="25" y="16"/>
                </a:lnTo>
                <a:lnTo>
                  <a:pt x="25" y="18"/>
                </a:lnTo>
                <a:lnTo>
                  <a:pt x="23" y="18"/>
                </a:lnTo>
                <a:lnTo>
                  <a:pt x="23" y="19"/>
                </a:lnTo>
                <a:lnTo>
                  <a:pt x="23" y="20"/>
                </a:lnTo>
                <a:lnTo>
                  <a:pt x="25" y="19"/>
                </a:lnTo>
                <a:lnTo>
                  <a:pt x="25" y="18"/>
                </a:lnTo>
                <a:lnTo>
                  <a:pt x="26" y="18"/>
                </a:lnTo>
                <a:lnTo>
                  <a:pt x="27" y="18"/>
                </a:lnTo>
                <a:lnTo>
                  <a:pt x="30" y="19"/>
                </a:lnTo>
                <a:lnTo>
                  <a:pt x="30" y="20"/>
                </a:lnTo>
                <a:lnTo>
                  <a:pt x="30" y="21"/>
                </a:lnTo>
                <a:lnTo>
                  <a:pt x="31" y="21"/>
                </a:lnTo>
                <a:lnTo>
                  <a:pt x="31" y="23"/>
                </a:lnTo>
                <a:lnTo>
                  <a:pt x="31" y="21"/>
                </a:lnTo>
                <a:lnTo>
                  <a:pt x="31" y="23"/>
                </a:lnTo>
                <a:lnTo>
                  <a:pt x="31" y="24"/>
                </a:lnTo>
                <a:lnTo>
                  <a:pt x="30" y="25"/>
                </a:lnTo>
                <a:lnTo>
                  <a:pt x="31" y="25"/>
                </a:lnTo>
                <a:lnTo>
                  <a:pt x="30" y="25"/>
                </a:lnTo>
                <a:lnTo>
                  <a:pt x="31" y="25"/>
                </a:lnTo>
                <a:lnTo>
                  <a:pt x="32" y="24"/>
                </a:lnTo>
                <a:lnTo>
                  <a:pt x="34" y="23"/>
                </a:lnTo>
                <a:lnTo>
                  <a:pt x="34" y="24"/>
                </a:lnTo>
                <a:lnTo>
                  <a:pt x="35" y="25"/>
                </a:lnTo>
                <a:lnTo>
                  <a:pt x="35" y="26"/>
                </a:lnTo>
                <a:lnTo>
                  <a:pt x="35" y="28"/>
                </a:lnTo>
                <a:lnTo>
                  <a:pt x="35" y="29"/>
                </a:lnTo>
                <a:lnTo>
                  <a:pt x="34" y="29"/>
                </a:lnTo>
                <a:lnTo>
                  <a:pt x="34" y="30"/>
                </a:lnTo>
                <a:lnTo>
                  <a:pt x="32" y="30"/>
                </a:lnTo>
                <a:lnTo>
                  <a:pt x="34" y="30"/>
                </a:lnTo>
                <a:lnTo>
                  <a:pt x="34" y="32"/>
                </a:lnTo>
                <a:lnTo>
                  <a:pt x="34" y="33"/>
                </a:lnTo>
                <a:lnTo>
                  <a:pt x="34" y="34"/>
                </a:lnTo>
                <a:lnTo>
                  <a:pt x="35" y="34"/>
                </a:lnTo>
                <a:lnTo>
                  <a:pt x="34" y="34"/>
                </a:lnTo>
                <a:lnTo>
                  <a:pt x="32" y="35"/>
                </a:lnTo>
                <a:lnTo>
                  <a:pt x="34" y="35"/>
                </a:lnTo>
                <a:lnTo>
                  <a:pt x="34" y="37"/>
                </a:lnTo>
                <a:lnTo>
                  <a:pt x="32" y="38"/>
                </a:lnTo>
                <a:lnTo>
                  <a:pt x="34" y="38"/>
                </a:lnTo>
                <a:lnTo>
                  <a:pt x="34" y="37"/>
                </a:lnTo>
                <a:lnTo>
                  <a:pt x="34" y="38"/>
                </a:lnTo>
                <a:lnTo>
                  <a:pt x="34" y="39"/>
                </a:lnTo>
                <a:lnTo>
                  <a:pt x="32" y="39"/>
                </a:lnTo>
                <a:lnTo>
                  <a:pt x="34" y="39"/>
                </a:lnTo>
                <a:lnTo>
                  <a:pt x="32" y="39"/>
                </a:lnTo>
                <a:lnTo>
                  <a:pt x="31" y="39"/>
                </a:lnTo>
                <a:lnTo>
                  <a:pt x="31" y="40"/>
                </a:lnTo>
                <a:lnTo>
                  <a:pt x="31" y="42"/>
                </a:lnTo>
                <a:lnTo>
                  <a:pt x="30" y="42"/>
                </a:lnTo>
                <a:lnTo>
                  <a:pt x="28" y="43"/>
                </a:lnTo>
                <a:lnTo>
                  <a:pt x="27" y="43"/>
                </a:lnTo>
                <a:lnTo>
                  <a:pt x="27" y="42"/>
                </a:lnTo>
                <a:lnTo>
                  <a:pt x="26" y="42"/>
                </a:lnTo>
                <a:lnTo>
                  <a:pt x="25" y="42"/>
                </a:lnTo>
                <a:lnTo>
                  <a:pt x="25" y="40"/>
                </a:lnTo>
                <a:lnTo>
                  <a:pt x="25" y="39"/>
                </a:lnTo>
                <a:lnTo>
                  <a:pt x="25" y="38"/>
                </a:lnTo>
                <a:lnTo>
                  <a:pt x="23" y="39"/>
                </a:lnTo>
                <a:lnTo>
                  <a:pt x="23" y="40"/>
                </a:lnTo>
                <a:lnTo>
                  <a:pt x="23" y="42"/>
                </a:lnTo>
                <a:lnTo>
                  <a:pt x="25" y="42"/>
                </a:lnTo>
                <a:lnTo>
                  <a:pt x="25" y="43"/>
                </a:lnTo>
                <a:lnTo>
                  <a:pt x="25" y="44"/>
                </a:lnTo>
                <a:lnTo>
                  <a:pt x="26" y="44"/>
                </a:lnTo>
                <a:lnTo>
                  <a:pt x="25" y="46"/>
                </a:lnTo>
                <a:lnTo>
                  <a:pt x="25" y="47"/>
                </a:lnTo>
                <a:lnTo>
                  <a:pt x="23" y="47"/>
                </a:lnTo>
                <a:lnTo>
                  <a:pt x="23" y="48"/>
                </a:lnTo>
                <a:lnTo>
                  <a:pt x="22" y="48"/>
                </a:lnTo>
                <a:lnTo>
                  <a:pt x="21" y="47"/>
                </a:lnTo>
                <a:lnTo>
                  <a:pt x="20" y="47"/>
                </a:lnTo>
                <a:lnTo>
                  <a:pt x="20" y="46"/>
                </a:lnTo>
                <a:lnTo>
                  <a:pt x="18" y="46"/>
                </a:lnTo>
                <a:lnTo>
                  <a:pt x="18" y="44"/>
                </a:lnTo>
                <a:lnTo>
                  <a:pt x="18" y="43"/>
                </a:lnTo>
                <a:lnTo>
                  <a:pt x="17" y="43"/>
                </a:lnTo>
                <a:lnTo>
                  <a:pt x="17" y="42"/>
                </a:lnTo>
                <a:lnTo>
                  <a:pt x="17" y="40"/>
                </a:lnTo>
                <a:lnTo>
                  <a:pt x="16" y="40"/>
                </a:lnTo>
                <a:lnTo>
                  <a:pt x="16" y="39"/>
                </a:lnTo>
                <a:lnTo>
                  <a:pt x="16" y="38"/>
                </a:lnTo>
                <a:lnTo>
                  <a:pt x="14" y="38"/>
                </a:lnTo>
                <a:lnTo>
                  <a:pt x="14" y="37"/>
                </a:lnTo>
                <a:lnTo>
                  <a:pt x="13" y="37"/>
                </a:lnTo>
                <a:lnTo>
                  <a:pt x="13" y="35"/>
                </a:lnTo>
                <a:lnTo>
                  <a:pt x="13" y="34"/>
                </a:lnTo>
                <a:lnTo>
                  <a:pt x="12" y="34"/>
                </a:lnTo>
                <a:lnTo>
                  <a:pt x="12" y="33"/>
                </a:lnTo>
                <a:lnTo>
                  <a:pt x="11" y="33"/>
                </a:lnTo>
                <a:lnTo>
                  <a:pt x="9" y="33"/>
                </a:lnTo>
                <a:lnTo>
                  <a:pt x="9" y="32"/>
                </a:lnTo>
                <a:lnTo>
                  <a:pt x="9" y="30"/>
                </a:lnTo>
                <a:lnTo>
                  <a:pt x="8" y="30"/>
                </a:lnTo>
                <a:lnTo>
                  <a:pt x="8" y="32"/>
                </a:lnTo>
                <a:lnTo>
                  <a:pt x="7" y="32"/>
                </a:lnTo>
                <a:lnTo>
                  <a:pt x="7" y="30"/>
                </a:lnTo>
                <a:lnTo>
                  <a:pt x="6" y="30"/>
                </a:lnTo>
                <a:lnTo>
                  <a:pt x="4" y="30"/>
                </a:lnTo>
                <a:lnTo>
                  <a:pt x="4" y="29"/>
                </a:lnTo>
                <a:lnTo>
                  <a:pt x="6" y="29"/>
                </a:lnTo>
                <a:lnTo>
                  <a:pt x="4" y="29"/>
                </a:lnTo>
                <a:lnTo>
                  <a:pt x="6" y="29"/>
                </a:lnTo>
                <a:lnTo>
                  <a:pt x="4" y="29"/>
                </a:lnTo>
                <a:lnTo>
                  <a:pt x="4" y="28"/>
                </a:lnTo>
                <a:lnTo>
                  <a:pt x="4" y="26"/>
                </a:lnTo>
                <a:lnTo>
                  <a:pt x="3" y="26"/>
                </a:lnTo>
                <a:lnTo>
                  <a:pt x="3" y="25"/>
                </a:lnTo>
                <a:lnTo>
                  <a:pt x="2" y="25"/>
                </a:lnTo>
                <a:lnTo>
                  <a:pt x="0" y="24"/>
                </a:lnTo>
                <a:lnTo>
                  <a:pt x="0" y="23"/>
                </a:lnTo>
                <a:lnTo>
                  <a:pt x="0" y="21"/>
                </a:lnTo>
                <a:lnTo>
                  <a:pt x="0" y="20"/>
                </a:lnTo>
                <a:lnTo>
                  <a:pt x="0" y="19"/>
                </a:lnTo>
                <a:lnTo>
                  <a:pt x="2" y="19"/>
                </a:lnTo>
                <a:lnTo>
                  <a:pt x="2" y="18"/>
                </a:lnTo>
                <a:lnTo>
                  <a:pt x="2" y="16"/>
                </a:lnTo>
                <a:lnTo>
                  <a:pt x="3" y="16"/>
                </a:lnTo>
                <a:lnTo>
                  <a:pt x="4" y="16"/>
                </a:lnTo>
                <a:lnTo>
                  <a:pt x="4" y="18"/>
                </a:lnTo>
                <a:lnTo>
                  <a:pt x="4" y="16"/>
                </a:lnTo>
                <a:lnTo>
                  <a:pt x="4" y="18"/>
                </a:lnTo>
                <a:lnTo>
                  <a:pt x="6" y="18"/>
                </a:lnTo>
                <a:lnTo>
                  <a:pt x="6" y="19"/>
                </a:lnTo>
                <a:lnTo>
                  <a:pt x="6" y="20"/>
                </a:lnTo>
                <a:lnTo>
                  <a:pt x="7" y="20"/>
                </a:lnTo>
                <a:lnTo>
                  <a:pt x="7" y="19"/>
                </a:lnTo>
                <a:lnTo>
                  <a:pt x="7" y="20"/>
                </a:lnTo>
                <a:lnTo>
                  <a:pt x="7" y="21"/>
                </a:lnTo>
                <a:lnTo>
                  <a:pt x="8" y="21"/>
                </a:lnTo>
                <a:lnTo>
                  <a:pt x="8" y="23"/>
                </a:lnTo>
                <a:lnTo>
                  <a:pt x="8" y="21"/>
                </a:lnTo>
                <a:lnTo>
                  <a:pt x="8" y="23"/>
                </a:lnTo>
                <a:lnTo>
                  <a:pt x="7" y="23"/>
                </a:lnTo>
                <a:lnTo>
                  <a:pt x="8" y="23"/>
                </a:lnTo>
                <a:lnTo>
                  <a:pt x="9" y="24"/>
                </a:lnTo>
                <a:lnTo>
                  <a:pt x="11" y="24"/>
                </a:lnTo>
                <a:lnTo>
                  <a:pt x="11" y="23"/>
                </a:lnTo>
                <a:lnTo>
                  <a:pt x="12" y="23"/>
                </a:lnTo>
                <a:lnTo>
                  <a:pt x="13" y="23"/>
                </a:lnTo>
                <a:lnTo>
                  <a:pt x="13" y="21"/>
                </a:lnTo>
                <a:lnTo>
                  <a:pt x="13" y="20"/>
                </a:lnTo>
                <a:lnTo>
                  <a:pt x="13" y="19"/>
                </a:lnTo>
                <a:lnTo>
                  <a:pt x="12" y="19"/>
                </a:lnTo>
                <a:lnTo>
                  <a:pt x="13" y="18"/>
                </a:lnTo>
                <a:lnTo>
                  <a:pt x="13" y="19"/>
                </a:lnTo>
                <a:lnTo>
                  <a:pt x="13" y="20"/>
                </a:lnTo>
                <a:lnTo>
                  <a:pt x="14" y="20"/>
                </a:lnTo>
                <a:lnTo>
                  <a:pt x="14" y="19"/>
                </a:lnTo>
                <a:lnTo>
                  <a:pt x="14" y="18"/>
                </a:lnTo>
                <a:lnTo>
                  <a:pt x="14" y="16"/>
                </a:lnTo>
                <a:lnTo>
                  <a:pt x="13" y="16"/>
                </a:lnTo>
                <a:lnTo>
                  <a:pt x="13" y="15"/>
                </a:lnTo>
                <a:lnTo>
                  <a:pt x="14" y="15"/>
                </a:lnTo>
                <a:lnTo>
                  <a:pt x="13" y="15"/>
                </a:lnTo>
                <a:lnTo>
                  <a:pt x="13" y="16"/>
                </a:lnTo>
                <a:lnTo>
                  <a:pt x="12" y="16"/>
                </a:lnTo>
                <a:lnTo>
                  <a:pt x="12" y="15"/>
                </a:lnTo>
                <a:lnTo>
                  <a:pt x="12" y="14"/>
                </a:lnTo>
                <a:lnTo>
                  <a:pt x="13" y="14"/>
                </a:lnTo>
                <a:lnTo>
                  <a:pt x="12" y="14"/>
                </a:lnTo>
                <a:lnTo>
                  <a:pt x="13" y="14"/>
                </a:lnTo>
                <a:lnTo>
                  <a:pt x="13" y="13"/>
                </a:lnTo>
                <a:lnTo>
                  <a:pt x="14" y="14"/>
                </a:lnTo>
                <a:lnTo>
                  <a:pt x="16" y="15"/>
                </a:lnTo>
                <a:lnTo>
                  <a:pt x="16" y="14"/>
                </a:lnTo>
                <a:lnTo>
                  <a:pt x="14" y="14"/>
                </a:lnTo>
                <a:lnTo>
                  <a:pt x="14" y="13"/>
                </a:lnTo>
                <a:lnTo>
                  <a:pt x="14" y="11"/>
                </a:lnTo>
                <a:lnTo>
                  <a:pt x="13" y="11"/>
                </a:lnTo>
                <a:lnTo>
                  <a:pt x="13" y="10"/>
                </a:lnTo>
                <a:lnTo>
                  <a:pt x="13" y="11"/>
                </a:lnTo>
                <a:lnTo>
                  <a:pt x="13" y="13"/>
                </a:lnTo>
                <a:lnTo>
                  <a:pt x="12" y="13"/>
                </a:lnTo>
                <a:lnTo>
                  <a:pt x="11" y="13"/>
                </a:lnTo>
                <a:lnTo>
                  <a:pt x="9" y="13"/>
                </a:lnTo>
                <a:lnTo>
                  <a:pt x="8" y="11"/>
                </a:lnTo>
                <a:lnTo>
                  <a:pt x="8" y="10"/>
                </a:lnTo>
                <a:lnTo>
                  <a:pt x="7" y="10"/>
                </a:lnTo>
                <a:lnTo>
                  <a:pt x="7" y="9"/>
                </a:lnTo>
                <a:lnTo>
                  <a:pt x="7" y="7"/>
                </a:lnTo>
                <a:lnTo>
                  <a:pt x="8" y="7"/>
                </a:lnTo>
                <a:lnTo>
                  <a:pt x="8" y="6"/>
                </a:lnTo>
                <a:lnTo>
                  <a:pt x="9" y="7"/>
                </a:lnTo>
                <a:lnTo>
                  <a:pt x="11" y="6"/>
                </a:lnTo>
                <a:lnTo>
                  <a:pt x="11" y="7"/>
                </a:lnTo>
                <a:lnTo>
                  <a:pt x="11" y="9"/>
                </a:lnTo>
                <a:lnTo>
                  <a:pt x="12" y="9"/>
                </a:lnTo>
                <a:lnTo>
                  <a:pt x="12" y="10"/>
                </a:lnTo>
                <a:lnTo>
                  <a:pt x="13" y="10"/>
                </a:lnTo>
                <a:lnTo>
                  <a:pt x="12" y="10"/>
                </a:lnTo>
                <a:lnTo>
                  <a:pt x="12" y="9"/>
                </a:lnTo>
                <a:lnTo>
                  <a:pt x="12" y="7"/>
                </a:lnTo>
                <a:lnTo>
                  <a:pt x="12" y="6"/>
                </a:lnTo>
                <a:lnTo>
                  <a:pt x="11" y="6"/>
                </a:lnTo>
                <a:lnTo>
                  <a:pt x="11" y="5"/>
                </a:lnTo>
                <a:lnTo>
                  <a:pt x="9" y="5"/>
                </a:lnTo>
                <a:lnTo>
                  <a:pt x="9" y="4"/>
                </a:lnTo>
                <a:lnTo>
                  <a:pt x="9" y="5"/>
                </a:lnTo>
                <a:lnTo>
                  <a:pt x="9" y="4"/>
                </a:lnTo>
                <a:lnTo>
                  <a:pt x="9" y="2"/>
                </a:lnTo>
                <a:lnTo>
                  <a:pt x="11" y="2"/>
                </a:lnTo>
                <a:lnTo>
                  <a:pt x="12" y="2"/>
                </a:lnTo>
                <a:lnTo>
                  <a:pt x="13" y="2"/>
                </a:lnTo>
                <a:lnTo>
                  <a:pt x="14" y="2"/>
                </a:lnTo>
                <a:lnTo>
                  <a:pt x="14" y="4"/>
                </a:lnTo>
                <a:lnTo>
                  <a:pt x="16" y="4"/>
                </a:lnTo>
                <a:lnTo>
                  <a:pt x="16" y="2"/>
                </a:lnTo>
                <a:lnTo>
                  <a:pt x="16" y="1"/>
                </a:lnTo>
                <a:lnTo>
                  <a:pt x="14" y="2"/>
                </a:lnTo>
                <a:lnTo>
                  <a:pt x="13" y="2"/>
                </a:lnTo>
                <a:lnTo>
                  <a:pt x="13" y="1"/>
                </a:lnTo>
                <a:lnTo>
                  <a:pt x="14" y="1"/>
                </a:lnTo>
                <a:lnTo>
                  <a:pt x="14" y="0"/>
                </a:lnTo>
                <a:lnTo>
                  <a:pt x="16" y="0"/>
                </a:lnTo>
                <a:lnTo>
                  <a:pt x="16"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0" name="Freeform 522"/>
          <p:cNvSpPr>
            <a:spLocks/>
          </p:cNvSpPr>
          <p:nvPr/>
        </p:nvSpPr>
        <p:spPr bwMode="auto">
          <a:xfrm>
            <a:off x="3551238" y="3116479"/>
            <a:ext cx="15875" cy="9525"/>
          </a:xfrm>
          <a:custGeom>
            <a:avLst/>
            <a:gdLst>
              <a:gd name="T0" fmla="*/ 10 w 10"/>
              <a:gd name="T1" fmla="*/ 1 h 6"/>
              <a:gd name="T2" fmla="*/ 9 w 10"/>
              <a:gd name="T3" fmla="*/ 3 h 6"/>
              <a:gd name="T4" fmla="*/ 9 w 10"/>
              <a:gd name="T5" fmla="*/ 4 h 6"/>
              <a:gd name="T6" fmla="*/ 8 w 10"/>
              <a:gd name="T7" fmla="*/ 4 h 6"/>
              <a:gd name="T8" fmla="*/ 8 w 10"/>
              <a:gd name="T9" fmla="*/ 5 h 6"/>
              <a:gd name="T10" fmla="*/ 7 w 10"/>
              <a:gd name="T11" fmla="*/ 5 h 6"/>
              <a:gd name="T12" fmla="*/ 5 w 10"/>
              <a:gd name="T13" fmla="*/ 6 h 6"/>
              <a:gd name="T14" fmla="*/ 4 w 10"/>
              <a:gd name="T15" fmla="*/ 6 h 6"/>
              <a:gd name="T16" fmla="*/ 4 w 10"/>
              <a:gd name="T17" fmla="*/ 5 h 6"/>
              <a:gd name="T18" fmla="*/ 4 w 10"/>
              <a:gd name="T19" fmla="*/ 6 h 6"/>
              <a:gd name="T20" fmla="*/ 3 w 10"/>
              <a:gd name="T21" fmla="*/ 6 h 6"/>
              <a:gd name="T22" fmla="*/ 2 w 10"/>
              <a:gd name="T23" fmla="*/ 6 h 6"/>
              <a:gd name="T24" fmla="*/ 4 w 10"/>
              <a:gd name="T25" fmla="*/ 6 h 6"/>
              <a:gd name="T26" fmla="*/ 3 w 10"/>
              <a:gd name="T27" fmla="*/ 6 h 6"/>
              <a:gd name="T28" fmla="*/ 2 w 10"/>
              <a:gd name="T29" fmla="*/ 6 h 6"/>
              <a:gd name="T30" fmla="*/ 0 w 10"/>
              <a:gd name="T31" fmla="*/ 5 h 6"/>
              <a:gd name="T32" fmla="*/ 0 w 10"/>
              <a:gd name="T33" fmla="*/ 4 h 6"/>
              <a:gd name="T34" fmla="*/ 2 w 10"/>
              <a:gd name="T35" fmla="*/ 4 h 6"/>
              <a:gd name="T36" fmla="*/ 3 w 10"/>
              <a:gd name="T37" fmla="*/ 4 h 6"/>
              <a:gd name="T38" fmla="*/ 3 w 10"/>
              <a:gd name="T39" fmla="*/ 3 h 6"/>
              <a:gd name="T40" fmla="*/ 4 w 10"/>
              <a:gd name="T41" fmla="*/ 3 h 6"/>
              <a:gd name="T42" fmla="*/ 5 w 10"/>
              <a:gd name="T43" fmla="*/ 3 h 6"/>
              <a:gd name="T44" fmla="*/ 7 w 10"/>
              <a:gd name="T45" fmla="*/ 1 h 6"/>
              <a:gd name="T46" fmla="*/ 9 w 10"/>
              <a:gd name="T47" fmla="*/ 0 h 6"/>
              <a:gd name="T48" fmla="*/ 10 w 10"/>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6">
                <a:moveTo>
                  <a:pt x="10" y="1"/>
                </a:moveTo>
                <a:lnTo>
                  <a:pt x="9" y="3"/>
                </a:lnTo>
                <a:lnTo>
                  <a:pt x="9" y="4"/>
                </a:lnTo>
                <a:lnTo>
                  <a:pt x="8" y="4"/>
                </a:lnTo>
                <a:lnTo>
                  <a:pt x="8" y="5"/>
                </a:lnTo>
                <a:lnTo>
                  <a:pt x="7" y="5"/>
                </a:lnTo>
                <a:lnTo>
                  <a:pt x="5" y="6"/>
                </a:lnTo>
                <a:lnTo>
                  <a:pt x="4" y="6"/>
                </a:lnTo>
                <a:lnTo>
                  <a:pt x="4" y="5"/>
                </a:lnTo>
                <a:lnTo>
                  <a:pt x="4" y="6"/>
                </a:lnTo>
                <a:lnTo>
                  <a:pt x="3" y="6"/>
                </a:lnTo>
                <a:lnTo>
                  <a:pt x="2" y="6"/>
                </a:lnTo>
                <a:lnTo>
                  <a:pt x="4" y="6"/>
                </a:lnTo>
                <a:lnTo>
                  <a:pt x="3" y="6"/>
                </a:lnTo>
                <a:lnTo>
                  <a:pt x="2" y="6"/>
                </a:lnTo>
                <a:lnTo>
                  <a:pt x="0" y="5"/>
                </a:lnTo>
                <a:lnTo>
                  <a:pt x="0" y="4"/>
                </a:lnTo>
                <a:lnTo>
                  <a:pt x="2" y="4"/>
                </a:lnTo>
                <a:lnTo>
                  <a:pt x="3" y="4"/>
                </a:lnTo>
                <a:lnTo>
                  <a:pt x="3" y="3"/>
                </a:lnTo>
                <a:lnTo>
                  <a:pt x="4" y="3"/>
                </a:lnTo>
                <a:lnTo>
                  <a:pt x="5" y="3"/>
                </a:lnTo>
                <a:lnTo>
                  <a:pt x="7" y="1"/>
                </a:lnTo>
                <a:lnTo>
                  <a:pt x="9" y="0"/>
                </a:lnTo>
                <a:lnTo>
                  <a:pt x="1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1" name="Freeform 523"/>
          <p:cNvSpPr>
            <a:spLocks/>
          </p:cNvSpPr>
          <p:nvPr/>
        </p:nvSpPr>
        <p:spPr bwMode="auto">
          <a:xfrm>
            <a:off x="3584576" y="3116479"/>
            <a:ext cx="46038" cy="65088"/>
          </a:xfrm>
          <a:custGeom>
            <a:avLst/>
            <a:gdLst>
              <a:gd name="T0" fmla="*/ 18 w 29"/>
              <a:gd name="T1" fmla="*/ 1 h 41"/>
              <a:gd name="T2" fmla="*/ 18 w 29"/>
              <a:gd name="T3" fmla="*/ 4 h 41"/>
              <a:gd name="T4" fmla="*/ 20 w 29"/>
              <a:gd name="T5" fmla="*/ 3 h 41"/>
              <a:gd name="T6" fmla="*/ 25 w 29"/>
              <a:gd name="T7" fmla="*/ 3 h 41"/>
              <a:gd name="T8" fmla="*/ 29 w 29"/>
              <a:gd name="T9" fmla="*/ 4 h 41"/>
              <a:gd name="T10" fmla="*/ 29 w 29"/>
              <a:gd name="T11" fmla="*/ 5 h 41"/>
              <a:gd name="T12" fmla="*/ 28 w 29"/>
              <a:gd name="T13" fmla="*/ 9 h 41"/>
              <a:gd name="T14" fmla="*/ 25 w 29"/>
              <a:gd name="T15" fmla="*/ 11 h 41"/>
              <a:gd name="T16" fmla="*/ 25 w 29"/>
              <a:gd name="T17" fmla="*/ 15 h 41"/>
              <a:gd name="T18" fmla="*/ 24 w 29"/>
              <a:gd name="T19" fmla="*/ 18 h 41"/>
              <a:gd name="T20" fmla="*/ 23 w 29"/>
              <a:gd name="T21" fmla="*/ 18 h 41"/>
              <a:gd name="T22" fmla="*/ 21 w 29"/>
              <a:gd name="T23" fmla="*/ 22 h 41"/>
              <a:gd name="T24" fmla="*/ 20 w 29"/>
              <a:gd name="T25" fmla="*/ 24 h 41"/>
              <a:gd name="T26" fmla="*/ 18 w 29"/>
              <a:gd name="T27" fmla="*/ 28 h 41"/>
              <a:gd name="T28" fmla="*/ 14 w 29"/>
              <a:gd name="T29" fmla="*/ 27 h 41"/>
              <a:gd name="T30" fmla="*/ 11 w 29"/>
              <a:gd name="T31" fmla="*/ 25 h 41"/>
              <a:gd name="T32" fmla="*/ 9 w 29"/>
              <a:gd name="T33" fmla="*/ 28 h 41"/>
              <a:gd name="T34" fmla="*/ 10 w 29"/>
              <a:gd name="T35" fmla="*/ 28 h 41"/>
              <a:gd name="T36" fmla="*/ 11 w 29"/>
              <a:gd name="T37" fmla="*/ 30 h 41"/>
              <a:gd name="T38" fmla="*/ 11 w 29"/>
              <a:gd name="T39" fmla="*/ 34 h 41"/>
              <a:gd name="T40" fmla="*/ 9 w 29"/>
              <a:gd name="T41" fmla="*/ 36 h 41"/>
              <a:gd name="T42" fmla="*/ 9 w 29"/>
              <a:gd name="T43" fmla="*/ 39 h 41"/>
              <a:gd name="T44" fmla="*/ 9 w 29"/>
              <a:gd name="T45" fmla="*/ 41 h 41"/>
              <a:gd name="T46" fmla="*/ 7 w 29"/>
              <a:gd name="T47" fmla="*/ 39 h 41"/>
              <a:gd name="T48" fmla="*/ 2 w 29"/>
              <a:gd name="T49" fmla="*/ 41 h 41"/>
              <a:gd name="T50" fmla="*/ 3 w 29"/>
              <a:gd name="T51" fmla="*/ 38 h 41"/>
              <a:gd name="T52" fmla="*/ 2 w 29"/>
              <a:gd name="T53" fmla="*/ 37 h 41"/>
              <a:gd name="T54" fmla="*/ 2 w 29"/>
              <a:gd name="T55" fmla="*/ 33 h 41"/>
              <a:gd name="T56" fmla="*/ 1 w 29"/>
              <a:gd name="T57" fmla="*/ 30 h 41"/>
              <a:gd name="T58" fmla="*/ 1 w 29"/>
              <a:gd name="T59" fmla="*/ 29 h 41"/>
              <a:gd name="T60" fmla="*/ 0 w 29"/>
              <a:gd name="T61" fmla="*/ 27 h 41"/>
              <a:gd name="T62" fmla="*/ 0 w 29"/>
              <a:gd name="T63" fmla="*/ 25 h 41"/>
              <a:gd name="T64" fmla="*/ 0 w 29"/>
              <a:gd name="T65" fmla="*/ 22 h 41"/>
              <a:gd name="T66" fmla="*/ 1 w 29"/>
              <a:gd name="T67" fmla="*/ 19 h 41"/>
              <a:gd name="T68" fmla="*/ 0 w 29"/>
              <a:gd name="T69" fmla="*/ 17 h 41"/>
              <a:gd name="T70" fmla="*/ 0 w 29"/>
              <a:gd name="T71" fmla="*/ 13 h 41"/>
              <a:gd name="T72" fmla="*/ 0 w 29"/>
              <a:gd name="T73" fmla="*/ 11 h 41"/>
              <a:gd name="T74" fmla="*/ 0 w 29"/>
              <a:gd name="T75" fmla="*/ 10 h 41"/>
              <a:gd name="T76" fmla="*/ 1 w 29"/>
              <a:gd name="T77" fmla="*/ 8 h 41"/>
              <a:gd name="T78" fmla="*/ 3 w 29"/>
              <a:gd name="T79" fmla="*/ 9 h 41"/>
              <a:gd name="T80" fmla="*/ 3 w 29"/>
              <a:gd name="T81" fmla="*/ 9 h 41"/>
              <a:gd name="T82" fmla="*/ 3 w 29"/>
              <a:gd name="T83" fmla="*/ 6 h 41"/>
              <a:gd name="T84" fmla="*/ 2 w 29"/>
              <a:gd name="T85" fmla="*/ 6 h 41"/>
              <a:gd name="T86" fmla="*/ 1 w 29"/>
              <a:gd name="T87" fmla="*/ 4 h 41"/>
              <a:gd name="T88" fmla="*/ 3 w 29"/>
              <a:gd name="T89" fmla="*/ 3 h 41"/>
              <a:gd name="T90" fmla="*/ 6 w 29"/>
              <a:gd name="T91" fmla="*/ 1 h 41"/>
              <a:gd name="T92" fmla="*/ 9 w 29"/>
              <a:gd name="T93" fmla="*/ 0 h 41"/>
              <a:gd name="T94" fmla="*/ 10 w 29"/>
              <a:gd name="T95" fmla="*/ 0 h 41"/>
              <a:gd name="T96" fmla="*/ 14 w 29"/>
              <a:gd name="T9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1">
                <a:moveTo>
                  <a:pt x="15" y="1"/>
                </a:moveTo>
                <a:lnTo>
                  <a:pt x="16" y="1"/>
                </a:lnTo>
                <a:lnTo>
                  <a:pt x="18" y="1"/>
                </a:lnTo>
                <a:lnTo>
                  <a:pt x="18" y="3"/>
                </a:lnTo>
                <a:lnTo>
                  <a:pt x="19" y="3"/>
                </a:lnTo>
                <a:lnTo>
                  <a:pt x="18" y="4"/>
                </a:lnTo>
                <a:lnTo>
                  <a:pt x="19" y="4"/>
                </a:lnTo>
                <a:lnTo>
                  <a:pt x="19" y="3"/>
                </a:lnTo>
                <a:lnTo>
                  <a:pt x="20" y="3"/>
                </a:lnTo>
                <a:lnTo>
                  <a:pt x="21" y="3"/>
                </a:lnTo>
                <a:lnTo>
                  <a:pt x="23" y="3"/>
                </a:lnTo>
                <a:lnTo>
                  <a:pt x="25" y="3"/>
                </a:lnTo>
                <a:lnTo>
                  <a:pt x="26" y="4"/>
                </a:lnTo>
                <a:lnTo>
                  <a:pt x="29" y="5"/>
                </a:lnTo>
                <a:lnTo>
                  <a:pt x="29" y="4"/>
                </a:lnTo>
                <a:lnTo>
                  <a:pt x="29" y="5"/>
                </a:lnTo>
                <a:lnTo>
                  <a:pt x="29" y="6"/>
                </a:lnTo>
                <a:lnTo>
                  <a:pt x="29" y="5"/>
                </a:lnTo>
                <a:lnTo>
                  <a:pt x="29" y="6"/>
                </a:lnTo>
                <a:lnTo>
                  <a:pt x="28" y="8"/>
                </a:lnTo>
                <a:lnTo>
                  <a:pt x="28" y="9"/>
                </a:lnTo>
                <a:lnTo>
                  <a:pt x="28" y="10"/>
                </a:lnTo>
                <a:lnTo>
                  <a:pt x="26" y="11"/>
                </a:lnTo>
                <a:lnTo>
                  <a:pt x="25" y="11"/>
                </a:lnTo>
                <a:lnTo>
                  <a:pt x="25" y="13"/>
                </a:lnTo>
                <a:lnTo>
                  <a:pt x="25" y="14"/>
                </a:lnTo>
                <a:lnTo>
                  <a:pt x="25" y="15"/>
                </a:lnTo>
                <a:lnTo>
                  <a:pt x="24" y="15"/>
                </a:lnTo>
                <a:lnTo>
                  <a:pt x="24" y="17"/>
                </a:lnTo>
                <a:lnTo>
                  <a:pt x="24" y="18"/>
                </a:lnTo>
                <a:lnTo>
                  <a:pt x="23" y="18"/>
                </a:lnTo>
                <a:lnTo>
                  <a:pt x="21" y="18"/>
                </a:lnTo>
                <a:lnTo>
                  <a:pt x="23" y="18"/>
                </a:lnTo>
                <a:lnTo>
                  <a:pt x="23" y="19"/>
                </a:lnTo>
                <a:lnTo>
                  <a:pt x="23" y="20"/>
                </a:lnTo>
                <a:lnTo>
                  <a:pt x="21" y="22"/>
                </a:lnTo>
                <a:lnTo>
                  <a:pt x="21" y="23"/>
                </a:lnTo>
                <a:lnTo>
                  <a:pt x="21" y="24"/>
                </a:lnTo>
                <a:lnTo>
                  <a:pt x="20" y="24"/>
                </a:lnTo>
                <a:lnTo>
                  <a:pt x="20" y="25"/>
                </a:lnTo>
                <a:lnTo>
                  <a:pt x="19" y="27"/>
                </a:lnTo>
                <a:lnTo>
                  <a:pt x="18" y="28"/>
                </a:lnTo>
                <a:lnTo>
                  <a:pt x="18" y="27"/>
                </a:lnTo>
                <a:lnTo>
                  <a:pt x="16" y="27"/>
                </a:lnTo>
                <a:lnTo>
                  <a:pt x="14" y="27"/>
                </a:lnTo>
                <a:lnTo>
                  <a:pt x="14" y="25"/>
                </a:lnTo>
                <a:lnTo>
                  <a:pt x="12" y="25"/>
                </a:lnTo>
                <a:lnTo>
                  <a:pt x="11" y="25"/>
                </a:lnTo>
                <a:lnTo>
                  <a:pt x="10" y="27"/>
                </a:lnTo>
                <a:lnTo>
                  <a:pt x="7" y="27"/>
                </a:lnTo>
                <a:lnTo>
                  <a:pt x="9" y="28"/>
                </a:lnTo>
                <a:lnTo>
                  <a:pt x="10" y="28"/>
                </a:lnTo>
                <a:lnTo>
                  <a:pt x="10" y="27"/>
                </a:lnTo>
                <a:lnTo>
                  <a:pt x="10" y="28"/>
                </a:lnTo>
                <a:lnTo>
                  <a:pt x="10" y="29"/>
                </a:lnTo>
                <a:lnTo>
                  <a:pt x="11" y="29"/>
                </a:lnTo>
                <a:lnTo>
                  <a:pt x="11" y="30"/>
                </a:lnTo>
                <a:lnTo>
                  <a:pt x="11" y="32"/>
                </a:lnTo>
                <a:lnTo>
                  <a:pt x="11" y="33"/>
                </a:lnTo>
                <a:lnTo>
                  <a:pt x="11" y="34"/>
                </a:lnTo>
                <a:lnTo>
                  <a:pt x="10" y="34"/>
                </a:lnTo>
                <a:lnTo>
                  <a:pt x="10" y="36"/>
                </a:lnTo>
                <a:lnTo>
                  <a:pt x="9" y="36"/>
                </a:lnTo>
                <a:lnTo>
                  <a:pt x="9" y="37"/>
                </a:lnTo>
                <a:lnTo>
                  <a:pt x="9" y="38"/>
                </a:lnTo>
                <a:lnTo>
                  <a:pt x="9" y="39"/>
                </a:lnTo>
                <a:lnTo>
                  <a:pt x="7" y="39"/>
                </a:lnTo>
                <a:lnTo>
                  <a:pt x="9" y="39"/>
                </a:lnTo>
                <a:lnTo>
                  <a:pt x="9" y="41"/>
                </a:lnTo>
                <a:lnTo>
                  <a:pt x="7" y="39"/>
                </a:lnTo>
                <a:lnTo>
                  <a:pt x="7" y="41"/>
                </a:lnTo>
                <a:lnTo>
                  <a:pt x="7" y="39"/>
                </a:lnTo>
                <a:lnTo>
                  <a:pt x="6" y="39"/>
                </a:lnTo>
                <a:lnTo>
                  <a:pt x="5" y="39"/>
                </a:lnTo>
                <a:lnTo>
                  <a:pt x="2" y="41"/>
                </a:lnTo>
                <a:lnTo>
                  <a:pt x="2" y="39"/>
                </a:lnTo>
                <a:lnTo>
                  <a:pt x="2" y="38"/>
                </a:lnTo>
                <a:lnTo>
                  <a:pt x="3" y="38"/>
                </a:lnTo>
                <a:lnTo>
                  <a:pt x="5" y="37"/>
                </a:lnTo>
                <a:lnTo>
                  <a:pt x="2" y="38"/>
                </a:lnTo>
                <a:lnTo>
                  <a:pt x="2" y="37"/>
                </a:lnTo>
                <a:lnTo>
                  <a:pt x="2" y="36"/>
                </a:lnTo>
                <a:lnTo>
                  <a:pt x="2" y="34"/>
                </a:lnTo>
                <a:lnTo>
                  <a:pt x="2" y="33"/>
                </a:lnTo>
                <a:lnTo>
                  <a:pt x="2" y="32"/>
                </a:lnTo>
                <a:lnTo>
                  <a:pt x="2" y="30"/>
                </a:lnTo>
                <a:lnTo>
                  <a:pt x="1" y="30"/>
                </a:lnTo>
                <a:lnTo>
                  <a:pt x="1" y="29"/>
                </a:lnTo>
                <a:lnTo>
                  <a:pt x="2" y="29"/>
                </a:lnTo>
                <a:lnTo>
                  <a:pt x="1" y="29"/>
                </a:lnTo>
                <a:lnTo>
                  <a:pt x="1" y="28"/>
                </a:lnTo>
                <a:lnTo>
                  <a:pt x="0" y="28"/>
                </a:lnTo>
                <a:lnTo>
                  <a:pt x="0" y="27"/>
                </a:lnTo>
                <a:lnTo>
                  <a:pt x="1" y="27"/>
                </a:lnTo>
                <a:lnTo>
                  <a:pt x="0" y="27"/>
                </a:lnTo>
                <a:lnTo>
                  <a:pt x="0" y="25"/>
                </a:lnTo>
                <a:lnTo>
                  <a:pt x="0" y="24"/>
                </a:lnTo>
                <a:lnTo>
                  <a:pt x="0" y="23"/>
                </a:lnTo>
                <a:lnTo>
                  <a:pt x="0" y="22"/>
                </a:lnTo>
                <a:lnTo>
                  <a:pt x="0" y="20"/>
                </a:lnTo>
                <a:lnTo>
                  <a:pt x="0" y="19"/>
                </a:lnTo>
                <a:lnTo>
                  <a:pt x="1" y="19"/>
                </a:lnTo>
                <a:lnTo>
                  <a:pt x="0" y="19"/>
                </a:lnTo>
                <a:lnTo>
                  <a:pt x="0" y="18"/>
                </a:lnTo>
                <a:lnTo>
                  <a:pt x="0" y="17"/>
                </a:lnTo>
                <a:lnTo>
                  <a:pt x="0" y="15"/>
                </a:lnTo>
                <a:lnTo>
                  <a:pt x="0" y="14"/>
                </a:lnTo>
                <a:lnTo>
                  <a:pt x="0" y="13"/>
                </a:lnTo>
                <a:lnTo>
                  <a:pt x="0" y="11"/>
                </a:lnTo>
                <a:lnTo>
                  <a:pt x="0" y="10"/>
                </a:lnTo>
                <a:lnTo>
                  <a:pt x="0" y="11"/>
                </a:lnTo>
                <a:lnTo>
                  <a:pt x="1" y="11"/>
                </a:lnTo>
                <a:lnTo>
                  <a:pt x="0" y="11"/>
                </a:lnTo>
                <a:lnTo>
                  <a:pt x="0" y="10"/>
                </a:lnTo>
                <a:lnTo>
                  <a:pt x="0" y="9"/>
                </a:lnTo>
                <a:lnTo>
                  <a:pt x="0" y="8"/>
                </a:lnTo>
                <a:lnTo>
                  <a:pt x="1" y="8"/>
                </a:lnTo>
                <a:lnTo>
                  <a:pt x="2" y="8"/>
                </a:lnTo>
                <a:lnTo>
                  <a:pt x="2" y="9"/>
                </a:lnTo>
                <a:lnTo>
                  <a:pt x="3" y="9"/>
                </a:lnTo>
                <a:lnTo>
                  <a:pt x="5" y="10"/>
                </a:lnTo>
                <a:lnTo>
                  <a:pt x="5" y="9"/>
                </a:lnTo>
                <a:lnTo>
                  <a:pt x="3" y="9"/>
                </a:lnTo>
                <a:lnTo>
                  <a:pt x="3" y="8"/>
                </a:lnTo>
                <a:lnTo>
                  <a:pt x="2" y="6"/>
                </a:lnTo>
                <a:lnTo>
                  <a:pt x="3" y="6"/>
                </a:lnTo>
                <a:lnTo>
                  <a:pt x="3" y="5"/>
                </a:lnTo>
                <a:lnTo>
                  <a:pt x="3" y="6"/>
                </a:lnTo>
                <a:lnTo>
                  <a:pt x="2" y="6"/>
                </a:lnTo>
                <a:lnTo>
                  <a:pt x="2" y="5"/>
                </a:lnTo>
                <a:lnTo>
                  <a:pt x="1" y="5"/>
                </a:lnTo>
                <a:lnTo>
                  <a:pt x="1" y="4"/>
                </a:lnTo>
                <a:lnTo>
                  <a:pt x="2" y="4"/>
                </a:lnTo>
                <a:lnTo>
                  <a:pt x="2" y="3"/>
                </a:lnTo>
                <a:lnTo>
                  <a:pt x="3" y="3"/>
                </a:lnTo>
                <a:lnTo>
                  <a:pt x="3" y="1"/>
                </a:lnTo>
                <a:lnTo>
                  <a:pt x="5" y="1"/>
                </a:lnTo>
                <a:lnTo>
                  <a:pt x="6" y="1"/>
                </a:lnTo>
                <a:lnTo>
                  <a:pt x="6" y="0"/>
                </a:lnTo>
                <a:lnTo>
                  <a:pt x="7" y="0"/>
                </a:lnTo>
                <a:lnTo>
                  <a:pt x="9" y="0"/>
                </a:lnTo>
                <a:lnTo>
                  <a:pt x="10" y="0"/>
                </a:lnTo>
                <a:lnTo>
                  <a:pt x="10" y="1"/>
                </a:lnTo>
                <a:lnTo>
                  <a:pt x="10" y="0"/>
                </a:lnTo>
                <a:lnTo>
                  <a:pt x="11" y="0"/>
                </a:lnTo>
                <a:lnTo>
                  <a:pt x="12" y="0"/>
                </a:lnTo>
                <a:lnTo>
                  <a:pt x="14" y="0"/>
                </a:lnTo>
                <a:lnTo>
                  <a:pt x="15" y="0"/>
                </a:lnTo>
                <a:lnTo>
                  <a:pt x="1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2" name="Freeform 524"/>
          <p:cNvSpPr>
            <a:spLocks/>
          </p:cNvSpPr>
          <p:nvPr/>
        </p:nvSpPr>
        <p:spPr bwMode="auto">
          <a:xfrm>
            <a:off x="3322638" y="3103779"/>
            <a:ext cx="92075" cy="101600"/>
          </a:xfrm>
          <a:custGeom>
            <a:avLst/>
            <a:gdLst>
              <a:gd name="T0" fmla="*/ 26 w 58"/>
              <a:gd name="T1" fmla="*/ 0 h 64"/>
              <a:gd name="T2" fmla="*/ 30 w 58"/>
              <a:gd name="T3" fmla="*/ 4 h 64"/>
              <a:gd name="T4" fmla="*/ 34 w 58"/>
              <a:gd name="T5" fmla="*/ 7 h 64"/>
              <a:gd name="T6" fmla="*/ 34 w 58"/>
              <a:gd name="T7" fmla="*/ 9 h 64"/>
              <a:gd name="T8" fmla="*/ 35 w 58"/>
              <a:gd name="T9" fmla="*/ 8 h 64"/>
              <a:gd name="T10" fmla="*/ 37 w 58"/>
              <a:gd name="T11" fmla="*/ 7 h 64"/>
              <a:gd name="T12" fmla="*/ 37 w 58"/>
              <a:gd name="T13" fmla="*/ 11 h 64"/>
              <a:gd name="T14" fmla="*/ 39 w 58"/>
              <a:gd name="T15" fmla="*/ 8 h 64"/>
              <a:gd name="T16" fmla="*/ 41 w 58"/>
              <a:gd name="T17" fmla="*/ 5 h 64"/>
              <a:gd name="T18" fmla="*/ 46 w 58"/>
              <a:gd name="T19" fmla="*/ 7 h 64"/>
              <a:gd name="T20" fmla="*/ 51 w 58"/>
              <a:gd name="T21" fmla="*/ 11 h 64"/>
              <a:gd name="T22" fmla="*/ 54 w 58"/>
              <a:gd name="T23" fmla="*/ 16 h 64"/>
              <a:gd name="T24" fmla="*/ 56 w 58"/>
              <a:gd name="T25" fmla="*/ 17 h 64"/>
              <a:gd name="T26" fmla="*/ 58 w 58"/>
              <a:gd name="T27" fmla="*/ 21 h 64"/>
              <a:gd name="T28" fmla="*/ 55 w 58"/>
              <a:gd name="T29" fmla="*/ 23 h 64"/>
              <a:gd name="T30" fmla="*/ 51 w 58"/>
              <a:gd name="T31" fmla="*/ 25 h 64"/>
              <a:gd name="T32" fmla="*/ 50 w 58"/>
              <a:gd name="T33" fmla="*/ 27 h 64"/>
              <a:gd name="T34" fmla="*/ 48 w 58"/>
              <a:gd name="T35" fmla="*/ 28 h 64"/>
              <a:gd name="T36" fmla="*/ 44 w 58"/>
              <a:gd name="T37" fmla="*/ 31 h 64"/>
              <a:gd name="T38" fmla="*/ 41 w 58"/>
              <a:gd name="T39" fmla="*/ 33 h 64"/>
              <a:gd name="T40" fmla="*/ 39 w 58"/>
              <a:gd name="T41" fmla="*/ 35 h 64"/>
              <a:gd name="T42" fmla="*/ 37 w 58"/>
              <a:gd name="T43" fmla="*/ 38 h 64"/>
              <a:gd name="T44" fmla="*/ 36 w 58"/>
              <a:gd name="T45" fmla="*/ 41 h 64"/>
              <a:gd name="T46" fmla="*/ 34 w 58"/>
              <a:gd name="T47" fmla="*/ 44 h 64"/>
              <a:gd name="T48" fmla="*/ 32 w 58"/>
              <a:gd name="T49" fmla="*/ 44 h 64"/>
              <a:gd name="T50" fmla="*/ 31 w 58"/>
              <a:gd name="T51" fmla="*/ 46 h 64"/>
              <a:gd name="T52" fmla="*/ 30 w 58"/>
              <a:gd name="T53" fmla="*/ 49 h 64"/>
              <a:gd name="T54" fmla="*/ 30 w 58"/>
              <a:gd name="T55" fmla="*/ 52 h 64"/>
              <a:gd name="T56" fmla="*/ 30 w 58"/>
              <a:gd name="T57" fmla="*/ 56 h 64"/>
              <a:gd name="T58" fmla="*/ 27 w 58"/>
              <a:gd name="T59" fmla="*/ 58 h 64"/>
              <a:gd name="T60" fmla="*/ 23 w 58"/>
              <a:gd name="T61" fmla="*/ 59 h 64"/>
              <a:gd name="T62" fmla="*/ 22 w 58"/>
              <a:gd name="T63" fmla="*/ 59 h 64"/>
              <a:gd name="T64" fmla="*/ 19 w 58"/>
              <a:gd name="T65" fmla="*/ 61 h 64"/>
              <a:gd name="T66" fmla="*/ 16 w 58"/>
              <a:gd name="T67" fmla="*/ 64 h 64"/>
              <a:gd name="T68" fmla="*/ 13 w 58"/>
              <a:gd name="T69" fmla="*/ 59 h 64"/>
              <a:gd name="T70" fmla="*/ 12 w 58"/>
              <a:gd name="T71" fmla="*/ 55 h 64"/>
              <a:gd name="T72" fmla="*/ 7 w 58"/>
              <a:gd name="T73" fmla="*/ 51 h 64"/>
              <a:gd name="T74" fmla="*/ 4 w 58"/>
              <a:gd name="T75" fmla="*/ 49 h 64"/>
              <a:gd name="T76" fmla="*/ 2 w 58"/>
              <a:gd name="T77" fmla="*/ 49 h 64"/>
              <a:gd name="T78" fmla="*/ 2 w 58"/>
              <a:gd name="T79" fmla="*/ 46 h 64"/>
              <a:gd name="T80" fmla="*/ 2 w 58"/>
              <a:gd name="T81" fmla="*/ 44 h 64"/>
              <a:gd name="T82" fmla="*/ 2 w 58"/>
              <a:gd name="T83" fmla="*/ 42 h 64"/>
              <a:gd name="T84" fmla="*/ 3 w 58"/>
              <a:gd name="T85" fmla="*/ 40 h 64"/>
              <a:gd name="T86" fmla="*/ 5 w 58"/>
              <a:gd name="T87" fmla="*/ 38 h 64"/>
              <a:gd name="T88" fmla="*/ 5 w 58"/>
              <a:gd name="T89" fmla="*/ 37 h 64"/>
              <a:gd name="T90" fmla="*/ 5 w 58"/>
              <a:gd name="T91" fmla="*/ 33 h 64"/>
              <a:gd name="T92" fmla="*/ 5 w 58"/>
              <a:gd name="T93" fmla="*/ 32 h 64"/>
              <a:gd name="T94" fmla="*/ 8 w 58"/>
              <a:gd name="T95" fmla="*/ 31 h 64"/>
              <a:gd name="T96" fmla="*/ 7 w 58"/>
              <a:gd name="T97" fmla="*/ 28 h 64"/>
              <a:gd name="T98" fmla="*/ 8 w 58"/>
              <a:gd name="T99" fmla="*/ 26 h 64"/>
              <a:gd name="T100" fmla="*/ 8 w 58"/>
              <a:gd name="T101" fmla="*/ 22 h 64"/>
              <a:gd name="T102" fmla="*/ 11 w 58"/>
              <a:gd name="T103" fmla="*/ 21 h 64"/>
              <a:gd name="T104" fmla="*/ 11 w 58"/>
              <a:gd name="T105" fmla="*/ 17 h 64"/>
              <a:gd name="T106" fmla="*/ 12 w 58"/>
              <a:gd name="T107" fmla="*/ 14 h 64"/>
              <a:gd name="T108" fmla="*/ 9 w 58"/>
              <a:gd name="T109" fmla="*/ 12 h 64"/>
              <a:gd name="T110" fmla="*/ 8 w 58"/>
              <a:gd name="T111" fmla="*/ 11 h 64"/>
              <a:gd name="T112" fmla="*/ 8 w 58"/>
              <a:gd name="T113" fmla="*/ 7 h 64"/>
              <a:gd name="T114" fmla="*/ 7 w 58"/>
              <a:gd name="T115" fmla="*/ 4 h 64"/>
              <a:gd name="T116" fmla="*/ 11 w 58"/>
              <a:gd name="T117" fmla="*/ 3 h 64"/>
              <a:gd name="T118" fmla="*/ 14 w 58"/>
              <a:gd name="T119" fmla="*/ 2 h 64"/>
              <a:gd name="T120" fmla="*/ 19 w 58"/>
              <a:gd name="T121" fmla="*/ 2 h 64"/>
              <a:gd name="T122" fmla="*/ 23 w 58"/>
              <a:gd name="T1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64">
                <a:moveTo>
                  <a:pt x="23" y="0"/>
                </a:moveTo>
                <a:lnTo>
                  <a:pt x="25" y="0"/>
                </a:lnTo>
                <a:lnTo>
                  <a:pt x="26" y="0"/>
                </a:lnTo>
                <a:lnTo>
                  <a:pt x="27" y="2"/>
                </a:lnTo>
                <a:lnTo>
                  <a:pt x="27" y="3"/>
                </a:lnTo>
                <a:lnTo>
                  <a:pt x="30" y="4"/>
                </a:lnTo>
                <a:lnTo>
                  <a:pt x="31" y="5"/>
                </a:lnTo>
                <a:lnTo>
                  <a:pt x="32" y="5"/>
                </a:lnTo>
                <a:lnTo>
                  <a:pt x="34" y="7"/>
                </a:lnTo>
                <a:lnTo>
                  <a:pt x="35" y="7"/>
                </a:lnTo>
                <a:lnTo>
                  <a:pt x="34" y="8"/>
                </a:lnTo>
                <a:lnTo>
                  <a:pt x="34" y="9"/>
                </a:lnTo>
                <a:lnTo>
                  <a:pt x="34" y="11"/>
                </a:lnTo>
                <a:lnTo>
                  <a:pt x="34" y="9"/>
                </a:lnTo>
                <a:lnTo>
                  <a:pt x="35" y="8"/>
                </a:lnTo>
                <a:lnTo>
                  <a:pt x="35" y="7"/>
                </a:lnTo>
                <a:lnTo>
                  <a:pt x="36" y="7"/>
                </a:lnTo>
                <a:lnTo>
                  <a:pt x="37" y="7"/>
                </a:lnTo>
                <a:lnTo>
                  <a:pt x="37" y="8"/>
                </a:lnTo>
                <a:lnTo>
                  <a:pt x="37" y="9"/>
                </a:lnTo>
                <a:lnTo>
                  <a:pt x="37" y="11"/>
                </a:lnTo>
                <a:lnTo>
                  <a:pt x="39" y="11"/>
                </a:lnTo>
                <a:lnTo>
                  <a:pt x="39" y="9"/>
                </a:lnTo>
                <a:lnTo>
                  <a:pt x="39" y="8"/>
                </a:lnTo>
                <a:lnTo>
                  <a:pt x="39" y="7"/>
                </a:lnTo>
                <a:lnTo>
                  <a:pt x="40" y="7"/>
                </a:lnTo>
                <a:lnTo>
                  <a:pt x="41" y="5"/>
                </a:lnTo>
                <a:lnTo>
                  <a:pt x="42" y="5"/>
                </a:lnTo>
                <a:lnTo>
                  <a:pt x="45" y="5"/>
                </a:lnTo>
                <a:lnTo>
                  <a:pt x="46" y="7"/>
                </a:lnTo>
                <a:lnTo>
                  <a:pt x="48" y="8"/>
                </a:lnTo>
                <a:lnTo>
                  <a:pt x="49" y="9"/>
                </a:lnTo>
                <a:lnTo>
                  <a:pt x="51" y="11"/>
                </a:lnTo>
                <a:lnTo>
                  <a:pt x="53" y="13"/>
                </a:lnTo>
                <a:lnTo>
                  <a:pt x="53" y="14"/>
                </a:lnTo>
                <a:lnTo>
                  <a:pt x="54" y="16"/>
                </a:lnTo>
                <a:lnTo>
                  <a:pt x="55" y="16"/>
                </a:lnTo>
                <a:lnTo>
                  <a:pt x="55" y="17"/>
                </a:lnTo>
                <a:lnTo>
                  <a:pt x="56" y="17"/>
                </a:lnTo>
                <a:lnTo>
                  <a:pt x="56" y="18"/>
                </a:lnTo>
                <a:lnTo>
                  <a:pt x="58" y="19"/>
                </a:lnTo>
                <a:lnTo>
                  <a:pt x="58" y="21"/>
                </a:lnTo>
                <a:lnTo>
                  <a:pt x="58" y="22"/>
                </a:lnTo>
                <a:lnTo>
                  <a:pt x="56" y="22"/>
                </a:lnTo>
                <a:lnTo>
                  <a:pt x="55" y="23"/>
                </a:lnTo>
                <a:lnTo>
                  <a:pt x="54" y="25"/>
                </a:lnTo>
                <a:lnTo>
                  <a:pt x="53" y="25"/>
                </a:lnTo>
                <a:lnTo>
                  <a:pt x="51" y="25"/>
                </a:lnTo>
                <a:lnTo>
                  <a:pt x="51" y="26"/>
                </a:lnTo>
                <a:lnTo>
                  <a:pt x="50" y="26"/>
                </a:lnTo>
                <a:lnTo>
                  <a:pt x="50" y="27"/>
                </a:lnTo>
                <a:lnTo>
                  <a:pt x="49" y="27"/>
                </a:lnTo>
                <a:lnTo>
                  <a:pt x="49" y="28"/>
                </a:lnTo>
                <a:lnTo>
                  <a:pt x="48" y="28"/>
                </a:lnTo>
                <a:lnTo>
                  <a:pt x="46" y="30"/>
                </a:lnTo>
                <a:lnTo>
                  <a:pt x="45" y="31"/>
                </a:lnTo>
                <a:lnTo>
                  <a:pt x="44" y="31"/>
                </a:lnTo>
                <a:lnTo>
                  <a:pt x="44" y="32"/>
                </a:lnTo>
                <a:lnTo>
                  <a:pt x="42" y="32"/>
                </a:lnTo>
                <a:lnTo>
                  <a:pt x="41" y="33"/>
                </a:lnTo>
                <a:lnTo>
                  <a:pt x="41" y="35"/>
                </a:lnTo>
                <a:lnTo>
                  <a:pt x="40" y="35"/>
                </a:lnTo>
                <a:lnTo>
                  <a:pt x="39" y="35"/>
                </a:lnTo>
                <a:lnTo>
                  <a:pt x="39" y="36"/>
                </a:lnTo>
                <a:lnTo>
                  <a:pt x="37" y="37"/>
                </a:lnTo>
                <a:lnTo>
                  <a:pt x="37" y="38"/>
                </a:lnTo>
                <a:lnTo>
                  <a:pt x="36" y="38"/>
                </a:lnTo>
                <a:lnTo>
                  <a:pt x="36" y="40"/>
                </a:lnTo>
                <a:lnTo>
                  <a:pt x="36" y="41"/>
                </a:lnTo>
                <a:lnTo>
                  <a:pt x="36" y="42"/>
                </a:lnTo>
                <a:lnTo>
                  <a:pt x="35" y="44"/>
                </a:lnTo>
                <a:lnTo>
                  <a:pt x="34" y="44"/>
                </a:lnTo>
                <a:lnTo>
                  <a:pt x="32" y="44"/>
                </a:lnTo>
                <a:lnTo>
                  <a:pt x="31" y="44"/>
                </a:lnTo>
                <a:lnTo>
                  <a:pt x="32" y="44"/>
                </a:lnTo>
                <a:lnTo>
                  <a:pt x="31" y="44"/>
                </a:lnTo>
                <a:lnTo>
                  <a:pt x="31" y="45"/>
                </a:lnTo>
                <a:lnTo>
                  <a:pt x="31" y="46"/>
                </a:lnTo>
                <a:lnTo>
                  <a:pt x="31" y="47"/>
                </a:lnTo>
                <a:lnTo>
                  <a:pt x="31" y="49"/>
                </a:lnTo>
                <a:lnTo>
                  <a:pt x="30" y="49"/>
                </a:lnTo>
                <a:lnTo>
                  <a:pt x="30" y="50"/>
                </a:lnTo>
                <a:lnTo>
                  <a:pt x="30" y="51"/>
                </a:lnTo>
                <a:lnTo>
                  <a:pt x="30" y="52"/>
                </a:lnTo>
                <a:lnTo>
                  <a:pt x="30" y="54"/>
                </a:lnTo>
                <a:lnTo>
                  <a:pt x="30" y="55"/>
                </a:lnTo>
                <a:lnTo>
                  <a:pt x="30" y="56"/>
                </a:lnTo>
                <a:lnTo>
                  <a:pt x="28" y="56"/>
                </a:lnTo>
                <a:lnTo>
                  <a:pt x="28" y="58"/>
                </a:lnTo>
                <a:lnTo>
                  <a:pt x="27" y="58"/>
                </a:lnTo>
                <a:lnTo>
                  <a:pt x="26" y="59"/>
                </a:lnTo>
                <a:lnTo>
                  <a:pt x="25" y="59"/>
                </a:lnTo>
                <a:lnTo>
                  <a:pt x="23" y="59"/>
                </a:lnTo>
                <a:lnTo>
                  <a:pt x="25" y="58"/>
                </a:lnTo>
                <a:lnTo>
                  <a:pt x="23" y="58"/>
                </a:lnTo>
                <a:lnTo>
                  <a:pt x="22" y="59"/>
                </a:lnTo>
                <a:lnTo>
                  <a:pt x="21" y="60"/>
                </a:lnTo>
                <a:lnTo>
                  <a:pt x="21" y="61"/>
                </a:lnTo>
                <a:lnTo>
                  <a:pt x="19" y="61"/>
                </a:lnTo>
                <a:lnTo>
                  <a:pt x="18" y="63"/>
                </a:lnTo>
                <a:lnTo>
                  <a:pt x="17" y="64"/>
                </a:lnTo>
                <a:lnTo>
                  <a:pt x="16" y="64"/>
                </a:lnTo>
                <a:lnTo>
                  <a:pt x="14" y="63"/>
                </a:lnTo>
                <a:lnTo>
                  <a:pt x="13" y="61"/>
                </a:lnTo>
                <a:lnTo>
                  <a:pt x="13" y="59"/>
                </a:lnTo>
                <a:lnTo>
                  <a:pt x="13" y="58"/>
                </a:lnTo>
                <a:lnTo>
                  <a:pt x="12" y="56"/>
                </a:lnTo>
                <a:lnTo>
                  <a:pt x="12" y="55"/>
                </a:lnTo>
                <a:lnTo>
                  <a:pt x="11" y="54"/>
                </a:lnTo>
                <a:lnTo>
                  <a:pt x="8" y="52"/>
                </a:lnTo>
                <a:lnTo>
                  <a:pt x="7" y="51"/>
                </a:lnTo>
                <a:lnTo>
                  <a:pt x="5" y="51"/>
                </a:lnTo>
                <a:lnTo>
                  <a:pt x="5" y="50"/>
                </a:lnTo>
                <a:lnTo>
                  <a:pt x="4" y="49"/>
                </a:lnTo>
                <a:lnTo>
                  <a:pt x="5" y="49"/>
                </a:lnTo>
                <a:lnTo>
                  <a:pt x="4" y="49"/>
                </a:lnTo>
                <a:lnTo>
                  <a:pt x="2" y="49"/>
                </a:lnTo>
                <a:lnTo>
                  <a:pt x="0" y="49"/>
                </a:lnTo>
                <a:lnTo>
                  <a:pt x="2" y="47"/>
                </a:lnTo>
                <a:lnTo>
                  <a:pt x="2" y="46"/>
                </a:lnTo>
                <a:lnTo>
                  <a:pt x="0" y="46"/>
                </a:lnTo>
                <a:lnTo>
                  <a:pt x="2" y="45"/>
                </a:lnTo>
                <a:lnTo>
                  <a:pt x="2" y="44"/>
                </a:lnTo>
                <a:lnTo>
                  <a:pt x="3" y="44"/>
                </a:lnTo>
                <a:lnTo>
                  <a:pt x="3" y="42"/>
                </a:lnTo>
                <a:lnTo>
                  <a:pt x="2" y="42"/>
                </a:lnTo>
                <a:lnTo>
                  <a:pt x="3" y="42"/>
                </a:lnTo>
                <a:lnTo>
                  <a:pt x="3" y="41"/>
                </a:lnTo>
                <a:lnTo>
                  <a:pt x="3" y="40"/>
                </a:lnTo>
                <a:lnTo>
                  <a:pt x="4" y="40"/>
                </a:lnTo>
                <a:lnTo>
                  <a:pt x="4" y="38"/>
                </a:lnTo>
                <a:lnTo>
                  <a:pt x="5" y="38"/>
                </a:lnTo>
                <a:lnTo>
                  <a:pt x="5" y="37"/>
                </a:lnTo>
                <a:lnTo>
                  <a:pt x="4" y="37"/>
                </a:lnTo>
                <a:lnTo>
                  <a:pt x="5" y="37"/>
                </a:lnTo>
                <a:lnTo>
                  <a:pt x="5" y="36"/>
                </a:lnTo>
                <a:lnTo>
                  <a:pt x="5" y="35"/>
                </a:lnTo>
                <a:lnTo>
                  <a:pt x="5" y="33"/>
                </a:lnTo>
                <a:lnTo>
                  <a:pt x="4" y="33"/>
                </a:lnTo>
                <a:lnTo>
                  <a:pt x="4" y="32"/>
                </a:lnTo>
                <a:lnTo>
                  <a:pt x="5" y="32"/>
                </a:lnTo>
                <a:lnTo>
                  <a:pt x="7" y="32"/>
                </a:lnTo>
                <a:lnTo>
                  <a:pt x="8" y="32"/>
                </a:lnTo>
                <a:lnTo>
                  <a:pt x="8" y="31"/>
                </a:lnTo>
                <a:lnTo>
                  <a:pt x="7" y="30"/>
                </a:lnTo>
                <a:lnTo>
                  <a:pt x="5" y="28"/>
                </a:lnTo>
                <a:lnTo>
                  <a:pt x="7" y="28"/>
                </a:lnTo>
                <a:lnTo>
                  <a:pt x="7" y="27"/>
                </a:lnTo>
                <a:lnTo>
                  <a:pt x="7" y="26"/>
                </a:lnTo>
                <a:lnTo>
                  <a:pt x="8" y="26"/>
                </a:lnTo>
                <a:lnTo>
                  <a:pt x="8" y="25"/>
                </a:lnTo>
                <a:lnTo>
                  <a:pt x="8" y="23"/>
                </a:lnTo>
                <a:lnTo>
                  <a:pt x="8" y="22"/>
                </a:lnTo>
                <a:lnTo>
                  <a:pt x="9" y="22"/>
                </a:lnTo>
                <a:lnTo>
                  <a:pt x="9" y="21"/>
                </a:lnTo>
                <a:lnTo>
                  <a:pt x="11" y="21"/>
                </a:lnTo>
                <a:lnTo>
                  <a:pt x="11" y="19"/>
                </a:lnTo>
                <a:lnTo>
                  <a:pt x="11" y="18"/>
                </a:lnTo>
                <a:lnTo>
                  <a:pt x="11" y="17"/>
                </a:lnTo>
                <a:lnTo>
                  <a:pt x="12" y="17"/>
                </a:lnTo>
                <a:lnTo>
                  <a:pt x="12" y="16"/>
                </a:lnTo>
                <a:lnTo>
                  <a:pt x="12" y="14"/>
                </a:lnTo>
                <a:lnTo>
                  <a:pt x="9" y="14"/>
                </a:lnTo>
                <a:lnTo>
                  <a:pt x="9" y="13"/>
                </a:lnTo>
                <a:lnTo>
                  <a:pt x="9" y="12"/>
                </a:lnTo>
                <a:lnTo>
                  <a:pt x="8" y="11"/>
                </a:lnTo>
                <a:lnTo>
                  <a:pt x="9" y="11"/>
                </a:lnTo>
                <a:lnTo>
                  <a:pt x="8" y="11"/>
                </a:lnTo>
                <a:lnTo>
                  <a:pt x="8" y="9"/>
                </a:lnTo>
                <a:lnTo>
                  <a:pt x="8" y="8"/>
                </a:lnTo>
                <a:lnTo>
                  <a:pt x="8" y="7"/>
                </a:lnTo>
                <a:lnTo>
                  <a:pt x="8" y="5"/>
                </a:lnTo>
                <a:lnTo>
                  <a:pt x="7" y="5"/>
                </a:lnTo>
                <a:lnTo>
                  <a:pt x="7" y="4"/>
                </a:lnTo>
                <a:lnTo>
                  <a:pt x="8" y="3"/>
                </a:lnTo>
                <a:lnTo>
                  <a:pt x="9" y="3"/>
                </a:lnTo>
                <a:lnTo>
                  <a:pt x="11" y="3"/>
                </a:lnTo>
                <a:lnTo>
                  <a:pt x="12" y="3"/>
                </a:lnTo>
                <a:lnTo>
                  <a:pt x="13" y="3"/>
                </a:lnTo>
                <a:lnTo>
                  <a:pt x="14" y="2"/>
                </a:lnTo>
                <a:lnTo>
                  <a:pt x="16" y="2"/>
                </a:lnTo>
                <a:lnTo>
                  <a:pt x="18" y="2"/>
                </a:lnTo>
                <a:lnTo>
                  <a:pt x="19" y="2"/>
                </a:lnTo>
                <a:lnTo>
                  <a:pt x="21" y="0"/>
                </a:lnTo>
                <a:lnTo>
                  <a:pt x="22" y="0"/>
                </a:lnTo>
                <a:lnTo>
                  <a:pt x="2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3" name="Freeform 525"/>
          <p:cNvSpPr>
            <a:spLocks/>
          </p:cNvSpPr>
          <p:nvPr/>
        </p:nvSpPr>
        <p:spPr bwMode="auto">
          <a:xfrm>
            <a:off x="3565526" y="3100604"/>
            <a:ext cx="4763" cy="6350"/>
          </a:xfrm>
          <a:custGeom>
            <a:avLst/>
            <a:gdLst>
              <a:gd name="T0" fmla="*/ 3 w 3"/>
              <a:gd name="T1" fmla="*/ 1 h 4"/>
              <a:gd name="T2" fmla="*/ 3 w 3"/>
              <a:gd name="T3" fmla="*/ 2 h 4"/>
              <a:gd name="T4" fmla="*/ 1 w 3"/>
              <a:gd name="T5" fmla="*/ 2 h 4"/>
              <a:gd name="T6" fmla="*/ 1 w 3"/>
              <a:gd name="T7" fmla="*/ 4 h 4"/>
              <a:gd name="T8" fmla="*/ 0 w 3"/>
              <a:gd name="T9" fmla="*/ 4 h 4"/>
              <a:gd name="T10" fmla="*/ 0 w 3"/>
              <a:gd name="T11" fmla="*/ 2 h 4"/>
              <a:gd name="T12" fmla="*/ 1 w 3"/>
              <a:gd name="T13" fmla="*/ 2 h 4"/>
              <a:gd name="T14" fmla="*/ 1 w 3"/>
              <a:gd name="T15" fmla="*/ 1 h 4"/>
              <a:gd name="T16" fmla="*/ 1 w 3"/>
              <a:gd name="T17" fmla="*/ 0 h 4"/>
              <a:gd name="T18" fmla="*/ 3 w 3"/>
              <a:gd name="T19" fmla="*/ 0 h 4"/>
              <a:gd name="T20" fmla="*/ 3 w 3"/>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1"/>
                </a:moveTo>
                <a:lnTo>
                  <a:pt x="3" y="2"/>
                </a:lnTo>
                <a:lnTo>
                  <a:pt x="1" y="2"/>
                </a:lnTo>
                <a:lnTo>
                  <a:pt x="1" y="4"/>
                </a:lnTo>
                <a:lnTo>
                  <a:pt x="0" y="4"/>
                </a:lnTo>
                <a:lnTo>
                  <a:pt x="0" y="2"/>
                </a:lnTo>
                <a:lnTo>
                  <a:pt x="1" y="2"/>
                </a:lnTo>
                <a:lnTo>
                  <a:pt x="1" y="1"/>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4" name="Freeform 526"/>
          <p:cNvSpPr>
            <a:spLocks/>
          </p:cNvSpPr>
          <p:nvPr/>
        </p:nvSpPr>
        <p:spPr bwMode="auto">
          <a:xfrm>
            <a:off x="3581401" y="3100604"/>
            <a:ext cx="6350" cy="3175"/>
          </a:xfrm>
          <a:custGeom>
            <a:avLst/>
            <a:gdLst>
              <a:gd name="T0" fmla="*/ 3 w 4"/>
              <a:gd name="T1" fmla="*/ 1 h 2"/>
              <a:gd name="T2" fmla="*/ 4 w 4"/>
              <a:gd name="T3" fmla="*/ 2 h 2"/>
              <a:gd name="T4" fmla="*/ 3 w 4"/>
              <a:gd name="T5" fmla="*/ 2 h 2"/>
              <a:gd name="T6" fmla="*/ 2 w 4"/>
              <a:gd name="T7" fmla="*/ 2 h 2"/>
              <a:gd name="T8" fmla="*/ 0 w 4"/>
              <a:gd name="T9" fmla="*/ 1 h 2"/>
              <a:gd name="T10" fmla="*/ 2 w 4"/>
              <a:gd name="T11" fmla="*/ 1 h 2"/>
              <a:gd name="T12" fmla="*/ 2 w 4"/>
              <a:gd name="T13" fmla="*/ 0 h 2"/>
              <a:gd name="T14" fmla="*/ 3 w 4"/>
              <a:gd name="T15" fmla="*/ 0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lnTo>
                  <a:pt x="4" y="2"/>
                </a:lnTo>
                <a:lnTo>
                  <a:pt x="3" y="2"/>
                </a:lnTo>
                <a:lnTo>
                  <a:pt x="2" y="2"/>
                </a:lnTo>
                <a:lnTo>
                  <a:pt x="0" y="1"/>
                </a:lnTo>
                <a:lnTo>
                  <a:pt x="2" y="1"/>
                </a:lnTo>
                <a:lnTo>
                  <a:pt x="2"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8" name="Freeform 530"/>
          <p:cNvSpPr>
            <a:spLocks/>
          </p:cNvSpPr>
          <p:nvPr/>
        </p:nvSpPr>
        <p:spPr bwMode="auto">
          <a:xfrm>
            <a:off x="3829051" y="4675404"/>
            <a:ext cx="1588" cy="1588"/>
          </a:xfrm>
          <a:custGeom>
            <a:avLst/>
            <a:gdLst>
              <a:gd name="T0" fmla="*/ 0 w 1"/>
              <a:gd name="T1" fmla="*/ 0 h 1"/>
              <a:gd name="T2" fmla="*/ 1 w 1"/>
              <a:gd name="T3" fmla="*/ 0 h 1"/>
              <a:gd name="T4" fmla="*/ 0 w 1"/>
              <a:gd name="T5" fmla="*/ 0 h 1"/>
              <a:gd name="T6" fmla="*/ 1 w 1"/>
              <a:gd name="T7" fmla="*/ 0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1" y="0"/>
                </a:lnTo>
                <a:lnTo>
                  <a:pt x="0" y="0"/>
                </a:lnTo>
                <a:lnTo>
                  <a:pt x="1"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9" name="Freeform 531"/>
          <p:cNvSpPr>
            <a:spLocks/>
          </p:cNvSpPr>
          <p:nvPr/>
        </p:nvSpPr>
        <p:spPr bwMode="auto">
          <a:xfrm>
            <a:off x="3830638" y="46754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0" name="Freeform 532"/>
          <p:cNvSpPr>
            <a:spLocks/>
          </p:cNvSpPr>
          <p:nvPr/>
        </p:nvSpPr>
        <p:spPr bwMode="auto">
          <a:xfrm>
            <a:off x="3824288" y="4675404"/>
            <a:ext cx="3175" cy="1588"/>
          </a:xfrm>
          <a:custGeom>
            <a:avLst/>
            <a:gdLst>
              <a:gd name="T0" fmla="*/ 2 w 2"/>
              <a:gd name="T1" fmla="*/ 0 h 1"/>
              <a:gd name="T2" fmla="*/ 2 w 2"/>
              <a:gd name="T3" fmla="*/ 1 h 1"/>
              <a:gd name="T4" fmla="*/ 2 w 2"/>
              <a:gd name="T5" fmla="*/ 0 h 1"/>
              <a:gd name="T6" fmla="*/ 2 w 2"/>
              <a:gd name="T7" fmla="*/ 1 h 1"/>
              <a:gd name="T8" fmla="*/ 2 w 2"/>
              <a:gd name="T9" fmla="*/ 0 h 1"/>
              <a:gd name="T10" fmla="*/ 0 w 2"/>
              <a:gd name="T11" fmla="*/ 0 h 1"/>
              <a:gd name="T12" fmla="*/ 0 w 2"/>
              <a:gd name="T13" fmla="*/ 1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lnTo>
                  <a:pt x="2" y="1"/>
                </a:lnTo>
                <a:lnTo>
                  <a:pt x="2" y="0"/>
                </a:lnTo>
                <a:lnTo>
                  <a:pt x="2" y="1"/>
                </a:lnTo>
                <a:lnTo>
                  <a:pt x="2" y="0"/>
                </a:ln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1" name="Freeform 533"/>
          <p:cNvSpPr>
            <a:spLocks/>
          </p:cNvSpPr>
          <p:nvPr/>
        </p:nvSpPr>
        <p:spPr bwMode="auto">
          <a:xfrm>
            <a:off x="3829051" y="4673817"/>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2" name="Freeform 534"/>
          <p:cNvSpPr>
            <a:spLocks/>
          </p:cNvSpPr>
          <p:nvPr/>
        </p:nvSpPr>
        <p:spPr bwMode="auto">
          <a:xfrm>
            <a:off x="3827463" y="4670642"/>
            <a:ext cx="1588" cy="4763"/>
          </a:xfrm>
          <a:custGeom>
            <a:avLst/>
            <a:gdLst>
              <a:gd name="T0" fmla="*/ 1 w 1"/>
              <a:gd name="T1" fmla="*/ 0 h 3"/>
              <a:gd name="T2" fmla="*/ 1 w 1"/>
              <a:gd name="T3" fmla="*/ 2 h 3"/>
              <a:gd name="T4" fmla="*/ 1 w 1"/>
              <a:gd name="T5" fmla="*/ 3 h 3"/>
              <a:gd name="T6" fmla="*/ 1 w 1"/>
              <a:gd name="T7" fmla="*/ 2 h 3"/>
              <a:gd name="T8" fmla="*/ 0 w 1"/>
              <a:gd name="T9" fmla="*/ 2 h 3"/>
              <a:gd name="T10" fmla="*/ 1 w 1"/>
              <a:gd name="T11" fmla="*/ 2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lnTo>
                  <a:pt x="1" y="2"/>
                </a:lnTo>
                <a:lnTo>
                  <a:pt x="1" y="3"/>
                </a:lnTo>
                <a:lnTo>
                  <a:pt x="1" y="2"/>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3" name="Freeform 535"/>
          <p:cNvSpPr>
            <a:spLocks/>
          </p:cNvSpPr>
          <p:nvPr/>
        </p:nvSpPr>
        <p:spPr bwMode="auto">
          <a:xfrm>
            <a:off x="3824288" y="4669054"/>
            <a:ext cx="3175" cy="1588"/>
          </a:xfrm>
          <a:custGeom>
            <a:avLst/>
            <a:gdLst>
              <a:gd name="T0" fmla="*/ 0 w 2"/>
              <a:gd name="T1" fmla="*/ 1 h 1"/>
              <a:gd name="T2" fmla="*/ 2 w 2"/>
              <a:gd name="T3" fmla="*/ 1 h 1"/>
              <a:gd name="T4" fmla="*/ 0 w 2"/>
              <a:gd name="T5" fmla="*/ 1 h 1"/>
              <a:gd name="T6" fmla="*/ 0 w 2"/>
              <a:gd name="T7" fmla="*/ 0 h 1"/>
              <a:gd name="T8" fmla="*/ 2 w 2"/>
              <a:gd name="T9" fmla="*/ 0 h 1"/>
              <a:gd name="T10" fmla="*/ 2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2" y="1"/>
                </a:lnTo>
                <a:lnTo>
                  <a:pt x="0" y="1"/>
                </a:lnTo>
                <a:lnTo>
                  <a:pt x="0" y="0"/>
                </a:lnTo>
                <a:lnTo>
                  <a:pt x="2" y="0"/>
                </a:lnTo>
                <a:lnTo>
                  <a:pt x="2"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4" name="Freeform 536"/>
          <p:cNvSpPr>
            <a:spLocks/>
          </p:cNvSpPr>
          <p:nvPr/>
        </p:nvSpPr>
        <p:spPr bwMode="auto">
          <a:xfrm>
            <a:off x="3806826" y="4667467"/>
            <a:ext cx="1588" cy="1588"/>
          </a:xfrm>
          <a:custGeom>
            <a:avLst/>
            <a:gdLst>
              <a:gd name="T0" fmla="*/ 1 w 1"/>
              <a:gd name="T1" fmla="*/ 0 h 1"/>
              <a:gd name="T2" fmla="*/ 1 w 1"/>
              <a:gd name="T3" fmla="*/ 1 h 1"/>
              <a:gd name="T4" fmla="*/ 0 w 1"/>
              <a:gd name="T5" fmla="*/ 1 h 1"/>
              <a:gd name="T6" fmla="*/ 1 w 1"/>
              <a:gd name="T7" fmla="*/ 1 h 1"/>
              <a:gd name="T8" fmla="*/ 1 w 1"/>
              <a:gd name="T9" fmla="*/ 0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5" name="Freeform 537"/>
          <p:cNvSpPr>
            <a:spLocks/>
          </p:cNvSpPr>
          <p:nvPr/>
        </p:nvSpPr>
        <p:spPr bwMode="auto">
          <a:xfrm>
            <a:off x="3803651" y="4667467"/>
            <a:ext cx="3175" cy="1588"/>
          </a:xfrm>
          <a:custGeom>
            <a:avLst/>
            <a:gdLst>
              <a:gd name="T0" fmla="*/ 2 w 2"/>
              <a:gd name="T1" fmla="*/ 0 h 1"/>
              <a:gd name="T2" fmla="*/ 2 w 2"/>
              <a:gd name="T3" fmla="*/ 1 h 1"/>
              <a:gd name="T4" fmla="*/ 2 w 2"/>
              <a:gd name="T5" fmla="*/ 0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6" name="Rectangle 538"/>
          <p:cNvSpPr>
            <a:spLocks noChangeArrowheads="1"/>
          </p:cNvSpPr>
          <p:nvPr/>
        </p:nvSpPr>
        <p:spPr bwMode="auto">
          <a:xfrm>
            <a:off x="3830638" y="46658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7" name="Rectangle 539"/>
          <p:cNvSpPr>
            <a:spLocks noChangeArrowheads="1"/>
          </p:cNvSpPr>
          <p:nvPr/>
        </p:nvSpPr>
        <p:spPr bwMode="auto">
          <a:xfrm>
            <a:off x="3835401" y="46658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8" name="Freeform 540"/>
          <p:cNvSpPr>
            <a:spLocks/>
          </p:cNvSpPr>
          <p:nvPr/>
        </p:nvSpPr>
        <p:spPr bwMode="auto">
          <a:xfrm>
            <a:off x="3830638" y="4662704"/>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9" name="Freeform 541"/>
          <p:cNvSpPr>
            <a:spLocks/>
          </p:cNvSpPr>
          <p:nvPr/>
        </p:nvSpPr>
        <p:spPr bwMode="auto">
          <a:xfrm>
            <a:off x="3803651" y="4661117"/>
            <a:ext cx="19050" cy="12700"/>
          </a:xfrm>
          <a:custGeom>
            <a:avLst/>
            <a:gdLst>
              <a:gd name="T0" fmla="*/ 9 w 12"/>
              <a:gd name="T1" fmla="*/ 1 h 8"/>
              <a:gd name="T2" fmla="*/ 9 w 12"/>
              <a:gd name="T3" fmla="*/ 1 h 8"/>
              <a:gd name="T4" fmla="*/ 9 w 12"/>
              <a:gd name="T5" fmla="*/ 1 h 8"/>
              <a:gd name="T6" fmla="*/ 8 w 12"/>
              <a:gd name="T7" fmla="*/ 3 h 8"/>
              <a:gd name="T8" fmla="*/ 7 w 12"/>
              <a:gd name="T9" fmla="*/ 3 h 8"/>
              <a:gd name="T10" fmla="*/ 9 w 12"/>
              <a:gd name="T11" fmla="*/ 3 h 8"/>
              <a:gd name="T12" fmla="*/ 11 w 12"/>
              <a:gd name="T13" fmla="*/ 4 h 8"/>
              <a:gd name="T14" fmla="*/ 8 w 12"/>
              <a:gd name="T15" fmla="*/ 4 h 8"/>
              <a:gd name="T16" fmla="*/ 11 w 12"/>
              <a:gd name="T17" fmla="*/ 4 h 8"/>
              <a:gd name="T18" fmla="*/ 12 w 12"/>
              <a:gd name="T19" fmla="*/ 5 h 8"/>
              <a:gd name="T20" fmla="*/ 12 w 12"/>
              <a:gd name="T21" fmla="*/ 5 h 8"/>
              <a:gd name="T22" fmla="*/ 12 w 12"/>
              <a:gd name="T23" fmla="*/ 8 h 8"/>
              <a:gd name="T24" fmla="*/ 12 w 12"/>
              <a:gd name="T25" fmla="*/ 6 h 8"/>
              <a:gd name="T26" fmla="*/ 11 w 12"/>
              <a:gd name="T27" fmla="*/ 5 h 8"/>
              <a:gd name="T28" fmla="*/ 9 w 12"/>
              <a:gd name="T29" fmla="*/ 5 h 8"/>
              <a:gd name="T30" fmla="*/ 8 w 12"/>
              <a:gd name="T31" fmla="*/ 6 h 8"/>
              <a:gd name="T32" fmla="*/ 7 w 12"/>
              <a:gd name="T33" fmla="*/ 5 h 8"/>
              <a:gd name="T34" fmla="*/ 8 w 12"/>
              <a:gd name="T35" fmla="*/ 4 h 8"/>
              <a:gd name="T36" fmla="*/ 7 w 12"/>
              <a:gd name="T37" fmla="*/ 4 h 8"/>
              <a:gd name="T38" fmla="*/ 7 w 12"/>
              <a:gd name="T39" fmla="*/ 3 h 8"/>
              <a:gd name="T40" fmla="*/ 7 w 12"/>
              <a:gd name="T41" fmla="*/ 3 h 8"/>
              <a:gd name="T42" fmla="*/ 6 w 12"/>
              <a:gd name="T43" fmla="*/ 4 h 8"/>
              <a:gd name="T44" fmla="*/ 4 w 12"/>
              <a:gd name="T45" fmla="*/ 3 h 8"/>
              <a:gd name="T46" fmla="*/ 4 w 12"/>
              <a:gd name="T47" fmla="*/ 4 h 8"/>
              <a:gd name="T48" fmla="*/ 4 w 12"/>
              <a:gd name="T49" fmla="*/ 4 h 8"/>
              <a:gd name="T50" fmla="*/ 6 w 12"/>
              <a:gd name="T51" fmla="*/ 5 h 8"/>
              <a:gd name="T52" fmla="*/ 6 w 12"/>
              <a:gd name="T53" fmla="*/ 5 h 8"/>
              <a:gd name="T54" fmla="*/ 4 w 12"/>
              <a:gd name="T55" fmla="*/ 4 h 8"/>
              <a:gd name="T56" fmla="*/ 3 w 12"/>
              <a:gd name="T57" fmla="*/ 3 h 8"/>
              <a:gd name="T58" fmla="*/ 3 w 12"/>
              <a:gd name="T59" fmla="*/ 3 h 8"/>
              <a:gd name="T60" fmla="*/ 2 w 12"/>
              <a:gd name="T61" fmla="*/ 4 h 8"/>
              <a:gd name="T62" fmla="*/ 0 w 12"/>
              <a:gd name="T63" fmla="*/ 3 h 8"/>
              <a:gd name="T64" fmla="*/ 2 w 12"/>
              <a:gd name="T65" fmla="*/ 1 h 8"/>
              <a:gd name="T66" fmla="*/ 3 w 12"/>
              <a:gd name="T67" fmla="*/ 3 h 8"/>
              <a:gd name="T68" fmla="*/ 4 w 12"/>
              <a:gd name="T69" fmla="*/ 1 h 8"/>
              <a:gd name="T70" fmla="*/ 7 w 12"/>
              <a:gd name="T71" fmla="*/ 1 h 8"/>
              <a:gd name="T72" fmla="*/ 8 w 12"/>
              <a:gd name="T73" fmla="*/ 0 h 8"/>
              <a:gd name="T74" fmla="*/ 11 w 12"/>
              <a:gd name="T7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8">
                <a:moveTo>
                  <a:pt x="11" y="1"/>
                </a:moveTo>
                <a:lnTo>
                  <a:pt x="9" y="1"/>
                </a:lnTo>
                <a:lnTo>
                  <a:pt x="9" y="3"/>
                </a:lnTo>
                <a:lnTo>
                  <a:pt x="9" y="1"/>
                </a:lnTo>
                <a:lnTo>
                  <a:pt x="8" y="1"/>
                </a:lnTo>
                <a:lnTo>
                  <a:pt x="9" y="1"/>
                </a:lnTo>
                <a:lnTo>
                  <a:pt x="9" y="3"/>
                </a:lnTo>
                <a:lnTo>
                  <a:pt x="8" y="3"/>
                </a:lnTo>
                <a:lnTo>
                  <a:pt x="7" y="1"/>
                </a:lnTo>
                <a:lnTo>
                  <a:pt x="7" y="3"/>
                </a:lnTo>
                <a:lnTo>
                  <a:pt x="8" y="3"/>
                </a:lnTo>
                <a:lnTo>
                  <a:pt x="9" y="3"/>
                </a:lnTo>
                <a:lnTo>
                  <a:pt x="11" y="3"/>
                </a:lnTo>
                <a:lnTo>
                  <a:pt x="11" y="4"/>
                </a:lnTo>
                <a:lnTo>
                  <a:pt x="9" y="4"/>
                </a:lnTo>
                <a:lnTo>
                  <a:pt x="8" y="4"/>
                </a:lnTo>
                <a:lnTo>
                  <a:pt x="9" y="4"/>
                </a:lnTo>
                <a:lnTo>
                  <a:pt x="11" y="4"/>
                </a:lnTo>
                <a:lnTo>
                  <a:pt x="11" y="5"/>
                </a:lnTo>
                <a:lnTo>
                  <a:pt x="12" y="5"/>
                </a:lnTo>
                <a:lnTo>
                  <a:pt x="11" y="5"/>
                </a:lnTo>
                <a:lnTo>
                  <a:pt x="12" y="5"/>
                </a:lnTo>
                <a:lnTo>
                  <a:pt x="12" y="6"/>
                </a:lnTo>
                <a:lnTo>
                  <a:pt x="12" y="8"/>
                </a:lnTo>
                <a:lnTo>
                  <a:pt x="11" y="6"/>
                </a:lnTo>
                <a:lnTo>
                  <a:pt x="12" y="6"/>
                </a:lnTo>
                <a:lnTo>
                  <a:pt x="11" y="6"/>
                </a:lnTo>
                <a:lnTo>
                  <a:pt x="11" y="5"/>
                </a:lnTo>
                <a:lnTo>
                  <a:pt x="9" y="6"/>
                </a:lnTo>
                <a:lnTo>
                  <a:pt x="9" y="5"/>
                </a:lnTo>
                <a:lnTo>
                  <a:pt x="8" y="5"/>
                </a:lnTo>
                <a:lnTo>
                  <a:pt x="8" y="6"/>
                </a:lnTo>
                <a:lnTo>
                  <a:pt x="7" y="6"/>
                </a:lnTo>
                <a:lnTo>
                  <a:pt x="7" y="5"/>
                </a:lnTo>
                <a:lnTo>
                  <a:pt x="8" y="5"/>
                </a:lnTo>
                <a:lnTo>
                  <a:pt x="8" y="4"/>
                </a:lnTo>
                <a:lnTo>
                  <a:pt x="7" y="5"/>
                </a:lnTo>
                <a:lnTo>
                  <a:pt x="7" y="4"/>
                </a:lnTo>
                <a:lnTo>
                  <a:pt x="8" y="3"/>
                </a:lnTo>
                <a:lnTo>
                  <a:pt x="7" y="3"/>
                </a:lnTo>
                <a:lnTo>
                  <a:pt x="7" y="4"/>
                </a:lnTo>
                <a:lnTo>
                  <a:pt x="7" y="3"/>
                </a:lnTo>
                <a:lnTo>
                  <a:pt x="6" y="3"/>
                </a:lnTo>
                <a:lnTo>
                  <a:pt x="6" y="4"/>
                </a:lnTo>
                <a:lnTo>
                  <a:pt x="6" y="3"/>
                </a:lnTo>
                <a:lnTo>
                  <a:pt x="4" y="3"/>
                </a:lnTo>
                <a:lnTo>
                  <a:pt x="6" y="3"/>
                </a:lnTo>
                <a:lnTo>
                  <a:pt x="4" y="4"/>
                </a:lnTo>
                <a:lnTo>
                  <a:pt x="4" y="3"/>
                </a:lnTo>
                <a:lnTo>
                  <a:pt x="4" y="4"/>
                </a:lnTo>
                <a:lnTo>
                  <a:pt x="6" y="4"/>
                </a:lnTo>
                <a:lnTo>
                  <a:pt x="6" y="5"/>
                </a:lnTo>
                <a:lnTo>
                  <a:pt x="6" y="6"/>
                </a:lnTo>
                <a:lnTo>
                  <a:pt x="6" y="5"/>
                </a:lnTo>
                <a:lnTo>
                  <a:pt x="4" y="5"/>
                </a:lnTo>
                <a:lnTo>
                  <a:pt x="4" y="4"/>
                </a:lnTo>
                <a:lnTo>
                  <a:pt x="3" y="4"/>
                </a:lnTo>
                <a:lnTo>
                  <a:pt x="3" y="3"/>
                </a:lnTo>
                <a:lnTo>
                  <a:pt x="4" y="3"/>
                </a:lnTo>
                <a:lnTo>
                  <a:pt x="3" y="3"/>
                </a:lnTo>
                <a:lnTo>
                  <a:pt x="3" y="4"/>
                </a:lnTo>
                <a:lnTo>
                  <a:pt x="2" y="4"/>
                </a:lnTo>
                <a:lnTo>
                  <a:pt x="2" y="3"/>
                </a:lnTo>
                <a:lnTo>
                  <a:pt x="0" y="3"/>
                </a:lnTo>
                <a:lnTo>
                  <a:pt x="2" y="3"/>
                </a:lnTo>
                <a:lnTo>
                  <a:pt x="2" y="1"/>
                </a:lnTo>
                <a:lnTo>
                  <a:pt x="3" y="1"/>
                </a:lnTo>
                <a:lnTo>
                  <a:pt x="3" y="3"/>
                </a:lnTo>
                <a:lnTo>
                  <a:pt x="4" y="3"/>
                </a:lnTo>
                <a:lnTo>
                  <a:pt x="4" y="1"/>
                </a:lnTo>
                <a:lnTo>
                  <a:pt x="6" y="1"/>
                </a:lnTo>
                <a:lnTo>
                  <a:pt x="7" y="1"/>
                </a:lnTo>
                <a:lnTo>
                  <a:pt x="8" y="1"/>
                </a:lnTo>
                <a:lnTo>
                  <a:pt x="8" y="0"/>
                </a:lnTo>
                <a:lnTo>
                  <a:pt x="9" y="0"/>
                </a:lnTo>
                <a:lnTo>
                  <a:pt x="1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0" name="Freeform 542"/>
          <p:cNvSpPr>
            <a:spLocks/>
          </p:cNvSpPr>
          <p:nvPr/>
        </p:nvSpPr>
        <p:spPr bwMode="auto">
          <a:xfrm>
            <a:off x="3821113" y="4661117"/>
            <a:ext cx="9525" cy="6350"/>
          </a:xfrm>
          <a:custGeom>
            <a:avLst/>
            <a:gdLst>
              <a:gd name="T0" fmla="*/ 2 w 6"/>
              <a:gd name="T1" fmla="*/ 0 h 4"/>
              <a:gd name="T2" fmla="*/ 4 w 6"/>
              <a:gd name="T3" fmla="*/ 0 h 4"/>
              <a:gd name="T4" fmla="*/ 5 w 6"/>
              <a:gd name="T5" fmla="*/ 0 h 4"/>
              <a:gd name="T6" fmla="*/ 6 w 6"/>
              <a:gd name="T7" fmla="*/ 1 h 4"/>
              <a:gd name="T8" fmla="*/ 6 w 6"/>
              <a:gd name="T9" fmla="*/ 3 h 4"/>
              <a:gd name="T10" fmla="*/ 5 w 6"/>
              <a:gd name="T11" fmla="*/ 4 h 4"/>
              <a:gd name="T12" fmla="*/ 4 w 6"/>
              <a:gd name="T13" fmla="*/ 4 h 4"/>
              <a:gd name="T14" fmla="*/ 5 w 6"/>
              <a:gd name="T15" fmla="*/ 3 h 4"/>
              <a:gd name="T16" fmla="*/ 4 w 6"/>
              <a:gd name="T17" fmla="*/ 3 h 4"/>
              <a:gd name="T18" fmla="*/ 4 w 6"/>
              <a:gd name="T19" fmla="*/ 4 h 4"/>
              <a:gd name="T20" fmla="*/ 2 w 6"/>
              <a:gd name="T21" fmla="*/ 4 h 4"/>
              <a:gd name="T22" fmla="*/ 2 w 6"/>
              <a:gd name="T23" fmla="*/ 3 h 4"/>
              <a:gd name="T24" fmla="*/ 2 w 6"/>
              <a:gd name="T25" fmla="*/ 4 h 4"/>
              <a:gd name="T26" fmla="*/ 2 w 6"/>
              <a:gd name="T27" fmla="*/ 3 h 4"/>
              <a:gd name="T28" fmla="*/ 1 w 6"/>
              <a:gd name="T29" fmla="*/ 3 h 4"/>
              <a:gd name="T30" fmla="*/ 0 w 6"/>
              <a:gd name="T31" fmla="*/ 3 h 4"/>
              <a:gd name="T32" fmla="*/ 1 w 6"/>
              <a:gd name="T33" fmla="*/ 3 h 4"/>
              <a:gd name="T34" fmla="*/ 0 w 6"/>
              <a:gd name="T35" fmla="*/ 3 h 4"/>
              <a:gd name="T36" fmla="*/ 0 w 6"/>
              <a:gd name="T37" fmla="*/ 1 h 4"/>
              <a:gd name="T38" fmla="*/ 0 w 6"/>
              <a:gd name="T39" fmla="*/ 0 h 4"/>
              <a:gd name="T40" fmla="*/ 1 w 6"/>
              <a:gd name="T41" fmla="*/ 0 h 4"/>
              <a:gd name="T42" fmla="*/ 2 w 6"/>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4">
                <a:moveTo>
                  <a:pt x="2" y="0"/>
                </a:moveTo>
                <a:lnTo>
                  <a:pt x="4" y="0"/>
                </a:lnTo>
                <a:lnTo>
                  <a:pt x="5" y="0"/>
                </a:lnTo>
                <a:lnTo>
                  <a:pt x="6" y="1"/>
                </a:lnTo>
                <a:lnTo>
                  <a:pt x="6" y="3"/>
                </a:lnTo>
                <a:lnTo>
                  <a:pt x="5" y="4"/>
                </a:lnTo>
                <a:lnTo>
                  <a:pt x="4" y="4"/>
                </a:lnTo>
                <a:lnTo>
                  <a:pt x="5" y="3"/>
                </a:lnTo>
                <a:lnTo>
                  <a:pt x="4" y="3"/>
                </a:lnTo>
                <a:lnTo>
                  <a:pt x="4" y="4"/>
                </a:lnTo>
                <a:lnTo>
                  <a:pt x="2" y="4"/>
                </a:lnTo>
                <a:lnTo>
                  <a:pt x="2" y="3"/>
                </a:lnTo>
                <a:lnTo>
                  <a:pt x="2" y="4"/>
                </a:lnTo>
                <a:lnTo>
                  <a:pt x="2" y="3"/>
                </a:lnTo>
                <a:lnTo>
                  <a:pt x="1" y="3"/>
                </a:lnTo>
                <a:lnTo>
                  <a:pt x="0" y="3"/>
                </a:lnTo>
                <a:lnTo>
                  <a:pt x="1" y="3"/>
                </a:lnTo>
                <a:lnTo>
                  <a:pt x="0" y="3"/>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1" name="Freeform 543"/>
          <p:cNvSpPr>
            <a:spLocks/>
          </p:cNvSpPr>
          <p:nvPr/>
        </p:nvSpPr>
        <p:spPr bwMode="auto">
          <a:xfrm>
            <a:off x="3795713" y="4661117"/>
            <a:ext cx="6350" cy="4763"/>
          </a:xfrm>
          <a:custGeom>
            <a:avLst/>
            <a:gdLst>
              <a:gd name="T0" fmla="*/ 3 w 4"/>
              <a:gd name="T1" fmla="*/ 0 h 3"/>
              <a:gd name="T2" fmla="*/ 3 w 4"/>
              <a:gd name="T3" fmla="*/ 1 h 3"/>
              <a:gd name="T4" fmla="*/ 2 w 4"/>
              <a:gd name="T5" fmla="*/ 1 h 3"/>
              <a:gd name="T6" fmla="*/ 3 w 4"/>
              <a:gd name="T7" fmla="*/ 1 h 3"/>
              <a:gd name="T8" fmla="*/ 4 w 4"/>
              <a:gd name="T9" fmla="*/ 1 h 3"/>
              <a:gd name="T10" fmla="*/ 3 w 4"/>
              <a:gd name="T11" fmla="*/ 1 h 3"/>
              <a:gd name="T12" fmla="*/ 4 w 4"/>
              <a:gd name="T13" fmla="*/ 1 h 3"/>
              <a:gd name="T14" fmla="*/ 4 w 4"/>
              <a:gd name="T15" fmla="*/ 3 h 3"/>
              <a:gd name="T16" fmla="*/ 4 w 4"/>
              <a:gd name="T17" fmla="*/ 1 h 3"/>
              <a:gd name="T18" fmla="*/ 4 w 4"/>
              <a:gd name="T19" fmla="*/ 3 h 3"/>
              <a:gd name="T20" fmla="*/ 3 w 4"/>
              <a:gd name="T21" fmla="*/ 3 h 3"/>
              <a:gd name="T22" fmla="*/ 4 w 4"/>
              <a:gd name="T23" fmla="*/ 3 h 3"/>
              <a:gd name="T24" fmla="*/ 3 w 4"/>
              <a:gd name="T25" fmla="*/ 3 h 3"/>
              <a:gd name="T26" fmla="*/ 3 w 4"/>
              <a:gd name="T27" fmla="*/ 1 h 3"/>
              <a:gd name="T28" fmla="*/ 3 w 4"/>
              <a:gd name="T29" fmla="*/ 3 h 3"/>
              <a:gd name="T30" fmla="*/ 2 w 4"/>
              <a:gd name="T31" fmla="*/ 3 h 3"/>
              <a:gd name="T32" fmla="*/ 2 w 4"/>
              <a:gd name="T33" fmla="*/ 1 h 3"/>
              <a:gd name="T34" fmla="*/ 3 w 4"/>
              <a:gd name="T35" fmla="*/ 1 h 3"/>
              <a:gd name="T36" fmla="*/ 2 w 4"/>
              <a:gd name="T37" fmla="*/ 1 h 3"/>
              <a:gd name="T38" fmla="*/ 0 w 4"/>
              <a:gd name="T39" fmla="*/ 1 h 3"/>
              <a:gd name="T40" fmla="*/ 2 w 4"/>
              <a:gd name="T41" fmla="*/ 1 h 3"/>
              <a:gd name="T42" fmla="*/ 0 w 4"/>
              <a:gd name="T43" fmla="*/ 1 h 3"/>
              <a:gd name="T44" fmla="*/ 0 w 4"/>
              <a:gd name="T45" fmla="*/ 0 h 3"/>
              <a:gd name="T46" fmla="*/ 2 w 4"/>
              <a:gd name="T47" fmla="*/ 0 h 3"/>
              <a:gd name="T48" fmla="*/ 2 w 4"/>
              <a:gd name="T49" fmla="*/ 1 h 3"/>
              <a:gd name="T50" fmla="*/ 2 w 4"/>
              <a:gd name="T51" fmla="*/ 0 h 3"/>
              <a:gd name="T52" fmla="*/ 3 w 4"/>
              <a:gd name="T53" fmla="*/ 0 h 3"/>
              <a:gd name="T54" fmla="*/ 3 w 4"/>
              <a:gd name="T55" fmla="*/ 1 h 3"/>
              <a:gd name="T56" fmla="*/ 3 w 4"/>
              <a:gd name="T57" fmla="*/ 0 h 3"/>
              <a:gd name="T58" fmla="*/ 3 w 4"/>
              <a:gd name="T59" fmla="*/ 1 h 3"/>
              <a:gd name="T60" fmla="*/ 3 w 4"/>
              <a:gd name="T61" fmla="*/ 0 h 3"/>
              <a:gd name="T62" fmla="*/ 4 w 4"/>
              <a:gd name="T63" fmla="*/ 0 h 3"/>
              <a:gd name="T64" fmla="*/ 3 w 4"/>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3">
                <a:moveTo>
                  <a:pt x="3" y="0"/>
                </a:moveTo>
                <a:lnTo>
                  <a:pt x="3" y="1"/>
                </a:lnTo>
                <a:lnTo>
                  <a:pt x="2" y="1"/>
                </a:lnTo>
                <a:lnTo>
                  <a:pt x="3" y="1"/>
                </a:lnTo>
                <a:lnTo>
                  <a:pt x="4" y="1"/>
                </a:lnTo>
                <a:lnTo>
                  <a:pt x="3" y="1"/>
                </a:lnTo>
                <a:lnTo>
                  <a:pt x="4" y="1"/>
                </a:lnTo>
                <a:lnTo>
                  <a:pt x="4" y="3"/>
                </a:lnTo>
                <a:lnTo>
                  <a:pt x="4" y="1"/>
                </a:lnTo>
                <a:lnTo>
                  <a:pt x="4" y="3"/>
                </a:lnTo>
                <a:lnTo>
                  <a:pt x="3" y="3"/>
                </a:lnTo>
                <a:lnTo>
                  <a:pt x="4" y="3"/>
                </a:lnTo>
                <a:lnTo>
                  <a:pt x="3" y="3"/>
                </a:lnTo>
                <a:lnTo>
                  <a:pt x="3" y="1"/>
                </a:lnTo>
                <a:lnTo>
                  <a:pt x="3" y="3"/>
                </a:lnTo>
                <a:lnTo>
                  <a:pt x="2" y="3"/>
                </a:lnTo>
                <a:lnTo>
                  <a:pt x="2" y="1"/>
                </a:lnTo>
                <a:lnTo>
                  <a:pt x="3" y="1"/>
                </a:lnTo>
                <a:lnTo>
                  <a:pt x="2" y="1"/>
                </a:lnTo>
                <a:lnTo>
                  <a:pt x="0" y="1"/>
                </a:lnTo>
                <a:lnTo>
                  <a:pt x="2" y="1"/>
                </a:lnTo>
                <a:lnTo>
                  <a:pt x="0" y="1"/>
                </a:lnTo>
                <a:lnTo>
                  <a:pt x="0" y="0"/>
                </a:lnTo>
                <a:lnTo>
                  <a:pt x="2" y="0"/>
                </a:lnTo>
                <a:lnTo>
                  <a:pt x="2" y="1"/>
                </a:lnTo>
                <a:lnTo>
                  <a:pt x="2" y="0"/>
                </a:lnTo>
                <a:lnTo>
                  <a:pt x="3" y="0"/>
                </a:lnTo>
                <a:lnTo>
                  <a:pt x="3" y="1"/>
                </a:lnTo>
                <a:lnTo>
                  <a:pt x="3" y="0"/>
                </a:lnTo>
                <a:lnTo>
                  <a:pt x="3" y="1"/>
                </a:lnTo>
                <a:lnTo>
                  <a:pt x="3" y="0"/>
                </a:lnTo>
                <a:lnTo>
                  <a:pt x="4"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2" name="Freeform 544"/>
          <p:cNvSpPr>
            <a:spLocks/>
          </p:cNvSpPr>
          <p:nvPr/>
        </p:nvSpPr>
        <p:spPr bwMode="auto">
          <a:xfrm>
            <a:off x="3806826" y="4661117"/>
            <a:ext cx="6350" cy="1588"/>
          </a:xfrm>
          <a:custGeom>
            <a:avLst/>
            <a:gdLst>
              <a:gd name="T0" fmla="*/ 2 w 4"/>
              <a:gd name="T1" fmla="*/ 0 h 1"/>
              <a:gd name="T2" fmla="*/ 4 w 4"/>
              <a:gd name="T3" fmla="*/ 0 h 1"/>
              <a:gd name="T4" fmla="*/ 4 w 4"/>
              <a:gd name="T5" fmla="*/ 1 h 1"/>
              <a:gd name="T6" fmla="*/ 2 w 4"/>
              <a:gd name="T7" fmla="*/ 0 h 1"/>
              <a:gd name="T8" fmla="*/ 2 w 4"/>
              <a:gd name="T9" fmla="*/ 1 h 1"/>
              <a:gd name="T10" fmla="*/ 1 w 4"/>
              <a:gd name="T11" fmla="*/ 1 h 1"/>
              <a:gd name="T12" fmla="*/ 0 w 4"/>
              <a:gd name="T13" fmla="*/ 1 h 1"/>
              <a:gd name="T14" fmla="*/ 0 w 4"/>
              <a:gd name="T15" fmla="*/ 0 h 1"/>
              <a:gd name="T16" fmla="*/ 1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lnTo>
                  <a:pt x="4" y="0"/>
                </a:lnTo>
                <a:lnTo>
                  <a:pt x="4" y="1"/>
                </a:lnTo>
                <a:lnTo>
                  <a:pt x="2" y="0"/>
                </a:lnTo>
                <a:lnTo>
                  <a:pt x="2" y="1"/>
                </a:lnTo>
                <a:lnTo>
                  <a:pt x="1" y="1"/>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3" name="Freeform 545"/>
          <p:cNvSpPr>
            <a:spLocks/>
          </p:cNvSpPr>
          <p:nvPr/>
        </p:nvSpPr>
        <p:spPr bwMode="auto">
          <a:xfrm>
            <a:off x="3798888" y="4661117"/>
            <a:ext cx="3175"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lnTo>
                  <a:pt x="1" y="0"/>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4" name="Freeform 546"/>
          <p:cNvSpPr>
            <a:spLocks/>
          </p:cNvSpPr>
          <p:nvPr/>
        </p:nvSpPr>
        <p:spPr bwMode="auto">
          <a:xfrm>
            <a:off x="3792538" y="4659529"/>
            <a:ext cx="6350" cy="1588"/>
          </a:xfrm>
          <a:custGeom>
            <a:avLst/>
            <a:gdLst>
              <a:gd name="T0" fmla="*/ 1 w 4"/>
              <a:gd name="T1" fmla="*/ 0 h 1"/>
              <a:gd name="T2" fmla="*/ 1 w 4"/>
              <a:gd name="T3" fmla="*/ 1 h 1"/>
              <a:gd name="T4" fmla="*/ 2 w 4"/>
              <a:gd name="T5" fmla="*/ 1 h 1"/>
              <a:gd name="T6" fmla="*/ 4 w 4"/>
              <a:gd name="T7" fmla="*/ 1 h 1"/>
              <a:gd name="T8" fmla="*/ 2 w 4"/>
              <a:gd name="T9" fmla="*/ 1 h 1"/>
              <a:gd name="T10" fmla="*/ 4 w 4"/>
              <a:gd name="T11" fmla="*/ 1 h 1"/>
              <a:gd name="T12" fmla="*/ 2 w 4"/>
              <a:gd name="T13" fmla="*/ 1 h 1"/>
              <a:gd name="T14" fmla="*/ 1 w 4"/>
              <a:gd name="T15" fmla="*/ 1 h 1"/>
              <a:gd name="T16" fmla="*/ 0 w 4"/>
              <a:gd name="T17" fmla="*/ 1 h 1"/>
              <a:gd name="T18" fmla="*/ 1 w 4"/>
              <a:gd name="T19" fmla="*/ 1 h 1"/>
              <a:gd name="T20" fmla="*/ 1 w 4"/>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1" y="0"/>
                </a:moveTo>
                <a:lnTo>
                  <a:pt x="1" y="1"/>
                </a:lnTo>
                <a:lnTo>
                  <a:pt x="2" y="1"/>
                </a:lnTo>
                <a:lnTo>
                  <a:pt x="4" y="1"/>
                </a:lnTo>
                <a:lnTo>
                  <a:pt x="2" y="1"/>
                </a:lnTo>
                <a:lnTo>
                  <a:pt x="4" y="1"/>
                </a:lnTo>
                <a:lnTo>
                  <a:pt x="2" y="1"/>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5" name="Freeform 547"/>
          <p:cNvSpPr>
            <a:spLocks/>
          </p:cNvSpPr>
          <p:nvPr/>
        </p:nvSpPr>
        <p:spPr bwMode="auto">
          <a:xfrm>
            <a:off x="3787776" y="4656354"/>
            <a:ext cx="0" cy="3175"/>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6" name="Freeform 548"/>
          <p:cNvSpPr>
            <a:spLocks/>
          </p:cNvSpPr>
          <p:nvPr/>
        </p:nvSpPr>
        <p:spPr bwMode="auto">
          <a:xfrm>
            <a:off x="3778251" y="465476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7" name="Freeform 549"/>
          <p:cNvSpPr>
            <a:spLocks/>
          </p:cNvSpPr>
          <p:nvPr/>
        </p:nvSpPr>
        <p:spPr bwMode="auto">
          <a:xfrm>
            <a:off x="3784601" y="4653179"/>
            <a:ext cx="1588" cy="1588"/>
          </a:xfrm>
          <a:custGeom>
            <a:avLst/>
            <a:gdLst>
              <a:gd name="T0" fmla="*/ 1 w 1"/>
              <a:gd name="T1" fmla="*/ 0 h 1"/>
              <a:gd name="T2" fmla="*/ 0 w 1"/>
              <a:gd name="T3" fmla="*/ 0 h 1"/>
              <a:gd name="T4" fmla="*/ 1 w 1"/>
              <a:gd name="T5" fmla="*/ 0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0" y="0"/>
                </a:lnTo>
                <a:lnTo>
                  <a:pt x="1" y="0"/>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8" name="Freeform 550"/>
          <p:cNvSpPr>
            <a:spLocks/>
          </p:cNvSpPr>
          <p:nvPr/>
        </p:nvSpPr>
        <p:spPr bwMode="auto">
          <a:xfrm>
            <a:off x="3800476" y="4648417"/>
            <a:ext cx="3175" cy="3175"/>
          </a:xfrm>
          <a:custGeom>
            <a:avLst/>
            <a:gdLst>
              <a:gd name="T0" fmla="*/ 1 w 2"/>
              <a:gd name="T1" fmla="*/ 2 h 2"/>
              <a:gd name="T2" fmla="*/ 2 w 2"/>
              <a:gd name="T3" fmla="*/ 2 h 2"/>
              <a:gd name="T4" fmla="*/ 1 w 2"/>
              <a:gd name="T5" fmla="*/ 2 h 2"/>
              <a:gd name="T6" fmla="*/ 0 w 2"/>
              <a:gd name="T7" fmla="*/ 2 h 2"/>
              <a:gd name="T8" fmla="*/ 1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2"/>
                </a:lnTo>
                <a:lnTo>
                  <a:pt x="1" y="2"/>
                </a:ln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9" name="Freeform 551"/>
          <p:cNvSpPr>
            <a:spLocks/>
          </p:cNvSpPr>
          <p:nvPr/>
        </p:nvSpPr>
        <p:spPr bwMode="auto">
          <a:xfrm>
            <a:off x="3784601" y="4648417"/>
            <a:ext cx="1588" cy="3175"/>
          </a:xfrm>
          <a:custGeom>
            <a:avLst/>
            <a:gdLst>
              <a:gd name="T0" fmla="*/ 1 w 1"/>
              <a:gd name="T1" fmla="*/ 0 h 2"/>
              <a:gd name="T2" fmla="*/ 1 w 1"/>
              <a:gd name="T3" fmla="*/ 2 h 2"/>
              <a:gd name="T4" fmla="*/ 0 w 1"/>
              <a:gd name="T5" fmla="*/ 2 h 2"/>
              <a:gd name="T6" fmla="*/ 1 w 1"/>
              <a:gd name="T7" fmla="*/ 2 h 2"/>
              <a:gd name="T8" fmla="*/ 1 w 1"/>
              <a:gd name="T9" fmla="*/ 0 h 2"/>
              <a:gd name="T10" fmla="*/ 0 w 1"/>
              <a:gd name="T11" fmla="*/ 0 h 2"/>
              <a:gd name="T12" fmla="*/ 1 w 1"/>
              <a:gd name="T13" fmla="*/ 0 h 2"/>
              <a:gd name="T14" fmla="*/ 0 w 1"/>
              <a:gd name="T15" fmla="*/ 0 h 2"/>
              <a:gd name="T16" fmla="*/ 1 w 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0"/>
                </a:moveTo>
                <a:lnTo>
                  <a:pt x="1" y="2"/>
                </a:lnTo>
                <a:lnTo>
                  <a:pt x="0" y="2"/>
                </a:lnTo>
                <a:lnTo>
                  <a:pt x="1" y="2"/>
                </a:lnTo>
                <a:lnTo>
                  <a:pt x="1" y="0"/>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0" name="Freeform 552"/>
          <p:cNvSpPr>
            <a:spLocks/>
          </p:cNvSpPr>
          <p:nvPr/>
        </p:nvSpPr>
        <p:spPr bwMode="auto">
          <a:xfrm>
            <a:off x="3800476" y="4648417"/>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1" name="Freeform 553"/>
          <p:cNvSpPr>
            <a:spLocks/>
          </p:cNvSpPr>
          <p:nvPr/>
        </p:nvSpPr>
        <p:spPr bwMode="auto">
          <a:xfrm>
            <a:off x="3776663" y="464841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2" name="Freeform 554"/>
          <p:cNvSpPr>
            <a:spLocks/>
          </p:cNvSpPr>
          <p:nvPr/>
        </p:nvSpPr>
        <p:spPr bwMode="auto">
          <a:xfrm>
            <a:off x="3790951" y="4646829"/>
            <a:ext cx="4763" cy="6350"/>
          </a:xfrm>
          <a:custGeom>
            <a:avLst/>
            <a:gdLst>
              <a:gd name="T0" fmla="*/ 1 w 3"/>
              <a:gd name="T1" fmla="*/ 0 h 4"/>
              <a:gd name="T2" fmla="*/ 2 w 3"/>
              <a:gd name="T3" fmla="*/ 1 h 4"/>
              <a:gd name="T4" fmla="*/ 2 w 3"/>
              <a:gd name="T5" fmla="*/ 0 h 4"/>
              <a:gd name="T6" fmla="*/ 2 w 3"/>
              <a:gd name="T7" fmla="*/ 1 h 4"/>
              <a:gd name="T8" fmla="*/ 2 w 3"/>
              <a:gd name="T9" fmla="*/ 3 h 4"/>
              <a:gd name="T10" fmla="*/ 2 w 3"/>
              <a:gd name="T11" fmla="*/ 1 h 4"/>
              <a:gd name="T12" fmla="*/ 3 w 3"/>
              <a:gd name="T13" fmla="*/ 1 h 4"/>
              <a:gd name="T14" fmla="*/ 3 w 3"/>
              <a:gd name="T15" fmla="*/ 3 h 4"/>
              <a:gd name="T16" fmla="*/ 3 w 3"/>
              <a:gd name="T17" fmla="*/ 1 h 4"/>
              <a:gd name="T18" fmla="*/ 3 w 3"/>
              <a:gd name="T19" fmla="*/ 3 h 4"/>
              <a:gd name="T20" fmla="*/ 3 w 3"/>
              <a:gd name="T21" fmla="*/ 4 h 4"/>
              <a:gd name="T22" fmla="*/ 2 w 3"/>
              <a:gd name="T23" fmla="*/ 4 h 4"/>
              <a:gd name="T24" fmla="*/ 2 w 3"/>
              <a:gd name="T25" fmla="*/ 3 h 4"/>
              <a:gd name="T26" fmla="*/ 2 w 3"/>
              <a:gd name="T27" fmla="*/ 4 h 4"/>
              <a:gd name="T28" fmla="*/ 2 w 3"/>
              <a:gd name="T29" fmla="*/ 3 h 4"/>
              <a:gd name="T30" fmla="*/ 1 w 3"/>
              <a:gd name="T31" fmla="*/ 3 h 4"/>
              <a:gd name="T32" fmla="*/ 2 w 3"/>
              <a:gd name="T33" fmla="*/ 3 h 4"/>
              <a:gd name="T34" fmla="*/ 2 w 3"/>
              <a:gd name="T35" fmla="*/ 1 h 4"/>
              <a:gd name="T36" fmla="*/ 2 w 3"/>
              <a:gd name="T37" fmla="*/ 3 h 4"/>
              <a:gd name="T38" fmla="*/ 2 w 3"/>
              <a:gd name="T39" fmla="*/ 1 h 4"/>
              <a:gd name="T40" fmla="*/ 1 w 3"/>
              <a:gd name="T41" fmla="*/ 1 h 4"/>
              <a:gd name="T42" fmla="*/ 1 w 3"/>
              <a:gd name="T43" fmla="*/ 3 h 4"/>
              <a:gd name="T44" fmla="*/ 0 w 3"/>
              <a:gd name="T45" fmla="*/ 3 h 4"/>
              <a:gd name="T46" fmla="*/ 0 w 3"/>
              <a:gd name="T47" fmla="*/ 1 h 4"/>
              <a:gd name="T48" fmla="*/ 1 w 3"/>
              <a:gd name="T49" fmla="*/ 1 h 4"/>
              <a:gd name="T50" fmla="*/ 1 w 3"/>
              <a:gd name="T5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4">
                <a:moveTo>
                  <a:pt x="1" y="0"/>
                </a:moveTo>
                <a:lnTo>
                  <a:pt x="2" y="1"/>
                </a:lnTo>
                <a:lnTo>
                  <a:pt x="2" y="0"/>
                </a:lnTo>
                <a:lnTo>
                  <a:pt x="2" y="1"/>
                </a:lnTo>
                <a:lnTo>
                  <a:pt x="2" y="3"/>
                </a:lnTo>
                <a:lnTo>
                  <a:pt x="2" y="1"/>
                </a:lnTo>
                <a:lnTo>
                  <a:pt x="3" y="1"/>
                </a:lnTo>
                <a:lnTo>
                  <a:pt x="3" y="3"/>
                </a:lnTo>
                <a:lnTo>
                  <a:pt x="3" y="1"/>
                </a:lnTo>
                <a:lnTo>
                  <a:pt x="3" y="3"/>
                </a:lnTo>
                <a:lnTo>
                  <a:pt x="3" y="4"/>
                </a:lnTo>
                <a:lnTo>
                  <a:pt x="2" y="4"/>
                </a:lnTo>
                <a:lnTo>
                  <a:pt x="2" y="3"/>
                </a:lnTo>
                <a:lnTo>
                  <a:pt x="2" y="4"/>
                </a:lnTo>
                <a:lnTo>
                  <a:pt x="2" y="3"/>
                </a:lnTo>
                <a:lnTo>
                  <a:pt x="1" y="3"/>
                </a:lnTo>
                <a:lnTo>
                  <a:pt x="2" y="3"/>
                </a:lnTo>
                <a:lnTo>
                  <a:pt x="2" y="1"/>
                </a:lnTo>
                <a:lnTo>
                  <a:pt x="2" y="3"/>
                </a:lnTo>
                <a:lnTo>
                  <a:pt x="2" y="1"/>
                </a:lnTo>
                <a:lnTo>
                  <a:pt x="1" y="1"/>
                </a:lnTo>
                <a:lnTo>
                  <a:pt x="1" y="3"/>
                </a:lnTo>
                <a:lnTo>
                  <a:pt x="0" y="3"/>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3" name="Freeform 555"/>
          <p:cNvSpPr>
            <a:spLocks/>
          </p:cNvSpPr>
          <p:nvPr/>
        </p:nvSpPr>
        <p:spPr bwMode="auto">
          <a:xfrm>
            <a:off x="3786188" y="4645242"/>
            <a:ext cx="6350" cy="7938"/>
          </a:xfrm>
          <a:custGeom>
            <a:avLst/>
            <a:gdLst>
              <a:gd name="T0" fmla="*/ 3 w 4"/>
              <a:gd name="T1" fmla="*/ 1 h 5"/>
              <a:gd name="T2" fmla="*/ 4 w 4"/>
              <a:gd name="T3" fmla="*/ 1 h 5"/>
              <a:gd name="T4" fmla="*/ 3 w 4"/>
              <a:gd name="T5" fmla="*/ 1 h 5"/>
              <a:gd name="T6" fmla="*/ 3 w 4"/>
              <a:gd name="T7" fmla="*/ 2 h 5"/>
              <a:gd name="T8" fmla="*/ 4 w 4"/>
              <a:gd name="T9" fmla="*/ 2 h 5"/>
              <a:gd name="T10" fmla="*/ 3 w 4"/>
              <a:gd name="T11" fmla="*/ 2 h 5"/>
              <a:gd name="T12" fmla="*/ 3 w 4"/>
              <a:gd name="T13" fmla="*/ 4 h 5"/>
              <a:gd name="T14" fmla="*/ 3 w 4"/>
              <a:gd name="T15" fmla="*/ 2 h 5"/>
              <a:gd name="T16" fmla="*/ 1 w 4"/>
              <a:gd name="T17" fmla="*/ 2 h 5"/>
              <a:gd name="T18" fmla="*/ 1 w 4"/>
              <a:gd name="T19" fmla="*/ 1 h 5"/>
              <a:gd name="T20" fmla="*/ 1 w 4"/>
              <a:gd name="T21" fmla="*/ 2 h 5"/>
              <a:gd name="T22" fmla="*/ 3 w 4"/>
              <a:gd name="T23" fmla="*/ 2 h 5"/>
              <a:gd name="T24" fmla="*/ 3 w 4"/>
              <a:gd name="T25" fmla="*/ 4 h 5"/>
              <a:gd name="T26" fmla="*/ 3 w 4"/>
              <a:gd name="T27" fmla="*/ 5 h 5"/>
              <a:gd name="T28" fmla="*/ 1 w 4"/>
              <a:gd name="T29" fmla="*/ 5 h 5"/>
              <a:gd name="T30" fmla="*/ 1 w 4"/>
              <a:gd name="T31" fmla="*/ 4 h 5"/>
              <a:gd name="T32" fmla="*/ 1 w 4"/>
              <a:gd name="T33" fmla="*/ 2 h 5"/>
              <a:gd name="T34" fmla="*/ 0 w 4"/>
              <a:gd name="T35" fmla="*/ 2 h 5"/>
              <a:gd name="T36" fmla="*/ 0 w 4"/>
              <a:gd name="T37" fmla="*/ 1 h 5"/>
              <a:gd name="T38" fmla="*/ 1 w 4"/>
              <a:gd name="T39" fmla="*/ 1 h 5"/>
              <a:gd name="T40" fmla="*/ 1 w 4"/>
              <a:gd name="T41" fmla="*/ 0 h 5"/>
              <a:gd name="T42" fmla="*/ 3 w 4"/>
              <a:gd name="T4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3" y="1"/>
                </a:moveTo>
                <a:lnTo>
                  <a:pt x="4" y="1"/>
                </a:lnTo>
                <a:lnTo>
                  <a:pt x="3" y="1"/>
                </a:lnTo>
                <a:lnTo>
                  <a:pt x="3" y="2"/>
                </a:lnTo>
                <a:lnTo>
                  <a:pt x="4" y="2"/>
                </a:lnTo>
                <a:lnTo>
                  <a:pt x="3" y="2"/>
                </a:lnTo>
                <a:lnTo>
                  <a:pt x="3" y="4"/>
                </a:lnTo>
                <a:lnTo>
                  <a:pt x="3" y="2"/>
                </a:lnTo>
                <a:lnTo>
                  <a:pt x="1" y="2"/>
                </a:lnTo>
                <a:lnTo>
                  <a:pt x="1" y="1"/>
                </a:lnTo>
                <a:lnTo>
                  <a:pt x="1" y="2"/>
                </a:lnTo>
                <a:lnTo>
                  <a:pt x="3" y="2"/>
                </a:lnTo>
                <a:lnTo>
                  <a:pt x="3" y="4"/>
                </a:lnTo>
                <a:lnTo>
                  <a:pt x="3" y="5"/>
                </a:lnTo>
                <a:lnTo>
                  <a:pt x="1" y="5"/>
                </a:lnTo>
                <a:lnTo>
                  <a:pt x="1" y="4"/>
                </a:lnTo>
                <a:lnTo>
                  <a:pt x="1" y="2"/>
                </a:lnTo>
                <a:lnTo>
                  <a:pt x="0" y="2"/>
                </a:lnTo>
                <a:lnTo>
                  <a:pt x="0" y="1"/>
                </a:lnTo>
                <a:lnTo>
                  <a:pt x="1" y="1"/>
                </a:lnTo>
                <a:lnTo>
                  <a:pt x="1"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4" name="Freeform 556"/>
          <p:cNvSpPr>
            <a:spLocks/>
          </p:cNvSpPr>
          <p:nvPr/>
        </p:nvSpPr>
        <p:spPr bwMode="auto">
          <a:xfrm>
            <a:off x="3798888" y="4640479"/>
            <a:ext cx="3175" cy="11113"/>
          </a:xfrm>
          <a:custGeom>
            <a:avLst/>
            <a:gdLst>
              <a:gd name="T0" fmla="*/ 2 w 2"/>
              <a:gd name="T1" fmla="*/ 3 h 7"/>
              <a:gd name="T2" fmla="*/ 2 w 2"/>
              <a:gd name="T3" fmla="*/ 4 h 7"/>
              <a:gd name="T4" fmla="*/ 2 w 2"/>
              <a:gd name="T5" fmla="*/ 5 h 7"/>
              <a:gd name="T6" fmla="*/ 1 w 2"/>
              <a:gd name="T7" fmla="*/ 5 h 7"/>
              <a:gd name="T8" fmla="*/ 1 w 2"/>
              <a:gd name="T9" fmla="*/ 4 h 7"/>
              <a:gd name="T10" fmla="*/ 1 w 2"/>
              <a:gd name="T11" fmla="*/ 5 h 7"/>
              <a:gd name="T12" fmla="*/ 1 w 2"/>
              <a:gd name="T13" fmla="*/ 7 h 7"/>
              <a:gd name="T14" fmla="*/ 0 w 2"/>
              <a:gd name="T15" fmla="*/ 5 h 7"/>
              <a:gd name="T16" fmla="*/ 0 w 2"/>
              <a:gd name="T17" fmla="*/ 4 h 7"/>
              <a:gd name="T18" fmla="*/ 0 w 2"/>
              <a:gd name="T19" fmla="*/ 3 h 7"/>
              <a:gd name="T20" fmla="*/ 1 w 2"/>
              <a:gd name="T21" fmla="*/ 3 h 7"/>
              <a:gd name="T22" fmla="*/ 1 w 2"/>
              <a:gd name="T23" fmla="*/ 2 h 7"/>
              <a:gd name="T24" fmla="*/ 1 w 2"/>
              <a:gd name="T25" fmla="*/ 0 h 7"/>
              <a:gd name="T26" fmla="*/ 2 w 2"/>
              <a:gd name="T27" fmla="*/ 0 h 7"/>
              <a:gd name="T28" fmla="*/ 2 w 2"/>
              <a:gd name="T29" fmla="*/ 2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lnTo>
                  <a:pt x="2" y="4"/>
                </a:lnTo>
                <a:lnTo>
                  <a:pt x="2" y="5"/>
                </a:lnTo>
                <a:lnTo>
                  <a:pt x="1" y="5"/>
                </a:lnTo>
                <a:lnTo>
                  <a:pt x="1" y="4"/>
                </a:lnTo>
                <a:lnTo>
                  <a:pt x="1" y="5"/>
                </a:lnTo>
                <a:lnTo>
                  <a:pt x="1" y="7"/>
                </a:lnTo>
                <a:lnTo>
                  <a:pt x="0" y="5"/>
                </a:lnTo>
                <a:lnTo>
                  <a:pt x="0" y="4"/>
                </a:lnTo>
                <a:lnTo>
                  <a:pt x="0" y="3"/>
                </a:lnTo>
                <a:lnTo>
                  <a:pt x="1" y="3"/>
                </a:lnTo>
                <a:lnTo>
                  <a:pt x="1" y="2"/>
                </a:lnTo>
                <a:lnTo>
                  <a:pt x="1" y="0"/>
                </a:lnTo>
                <a:lnTo>
                  <a:pt x="2" y="0"/>
                </a:lnTo>
                <a:lnTo>
                  <a:pt x="2"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5" name="Freeform 557"/>
          <p:cNvSpPr>
            <a:spLocks/>
          </p:cNvSpPr>
          <p:nvPr/>
        </p:nvSpPr>
        <p:spPr bwMode="auto">
          <a:xfrm>
            <a:off x="3771901" y="4638892"/>
            <a:ext cx="1588" cy="1588"/>
          </a:xfrm>
          <a:custGeom>
            <a:avLst/>
            <a:gdLst>
              <a:gd name="T0" fmla="*/ 1 w 1"/>
              <a:gd name="T1" fmla="*/ 1 h 1"/>
              <a:gd name="T2" fmla="*/ 0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6" name="Freeform 558"/>
          <p:cNvSpPr>
            <a:spLocks/>
          </p:cNvSpPr>
          <p:nvPr/>
        </p:nvSpPr>
        <p:spPr bwMode="auto">
          <a:xfrm>
            <a:off x="3771901" y="4638892"/>
            <a:ext cx="4763" cy="1588"/>
          </a:xfrm>
          <a:custGeom>
            <a:avLst/>
            <a:gdLst>
              <a:gd name="T0" fmla="*/ 1 w 3"/>
              <a:gd name="T1" fmla="*/ 0 h 1"/>
              <a:gd name="T2" fmla="*/ 3 w 3"/>
              <a:gd name="T3" fmla="*/ 0 h 1"/>
              <a:gd name="T4" fmla="*/ 3 w 3"/>
              <a:gd name="T5" fmla="*/ 1 h 1"/>
              <a:gd name="T6" fmla="*/ 1 w 3"/>
              <a:gd name="T7" fmla="*/ 1 h 1"/>
              <a:gd name="T8" fmla="*/ 1 w 3"/>
              <a:gd name="T9" fmla="*/ 0 h 1"/>
              <a:gd name="T10" fmla="*/ 0 w 3"/>
              <a:gd name="T11" fmla="*/ 0 h 1"/>
              <a:gd name="T12" fmla="*/ 1 w 3"/>
              <a:gd name="T13" fmla="*/ 0 h 1"/>
              <a:gd name="T14" fmla="*/ 1 w 3"/>
              <a:gd name="T15" fmla="*/ 1 h 1"/>
              <a:gd name="T16" fmla="*/ 1 w 3"/>
              <a:gd name="T17" fmla="*/ 0 h 1"/>
              <a:gd name="T18" fmla="*/ 3 w 3"/>
              <a:gd name="T19" fmla="*/ 0 h 1"/>
              <a:gd name="T20" fmla="*/ 1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1" y="0"/>
                </a:moveTo>
                <a:lnTo>
                  <a:pt x="3" y="0"/>
                </a:lnTo>
                <a:lnTo>
                  <a:pt x="3" y="1"/>
                </a:lnTo>
                <a:lnTo>
                  <a:pt x="1" y="1"/>
                </a:lnTo>
                <a:lnTo>
                  <a:pt x="1" y="0"/>
                </a:lnTo>
                <a:lnTo>
                  <a:pt x="0" y="0"/>
                </a:lnTo>
                <a:lnTo>
                  <a:pt x="1" y="0"/>
                </a:lnTo>
                <a:lnTo>
                  <a:pt x="1" y="1"/>
                </a:lnTo>
                <a:lnTo>
                  <a:pt x="1" y="0"/>
                </a:lnTo>
                <a:lnTo>
                  <a:pt x="3"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7" name="Freeform 559"/>
          <p:cNvSpPr>
            <a:spLocks/>
          </p:cNvSpPr>
          <p:nvPr/>
        </p:nvSpPr>
        <p:spPr bwMode="auto">
          <a:xfrm>
            <a:off x="3773488" y="4638892"/>
            <a:ext cx="12700" cy="9525"/>
          </a:xfrm>
          <a:custGeom>
            <a:avLst/>
            <a:gdLst>
              <a:gd name="T0" fmla="*/ 4 w 8"/>
              <a:gd name="T1" fmla="*/ 0 h 6"/>
              <a:gd name="T2" fmla="*/ 4 w 8"/>
              <a:gd name="T3" fmla="*/ 3 h 6"/>
              <a:gd name="T4" fmla="*/ 5 w 8"/>
              <a:gd name="T5" fmla="*/ 1 h 6"/>
              <a:gd name="T6" fmla="*/ 4 w 8"/>
              <a:gd name="T7" fmla="*/ 0 h 6"/>
              <a:gd name="T8" fmla="*/ 5 w 8"/>
              <a:gd name="T9" fmla="*/ 1 h 6"/>
              <a:gd name="T10" fmla="*/ 5 w 8"/>
              <a:gd name="T11" fmla="*/ 1 h 6"/>
              <a:gd name="T12" fmla="*/ 7 w 8"/>
              <a:gd name="T13" fmla="*/ 3 h 6"/>
              <a:gd name="T14" fmla="*/ 7 w 8"/>
              <a:gd name="T15" fmla="*/ 3 h 6"/>
              <a:gd name="T16" fmla="*/ 8 w 8"/>
              <a:gd name="T17" fmla="*/ 4 h 6"/>
              <a:gd name="T18" fmla="*/ 8 w 8"/>
              <a:gd name="T19" fmla="*/ 4 h 6"/>
              <a:gd name="T20" fmla="*/ 8 w 8"/>
              <a:gd name="T21" fmla="*/ 4 h 6"/>
              <a:gd name="T22" fmla="*/ 7 w 8"/>
              <a:gd name="T23" fmla="*/ 5 h 6"/>
              <a:gd name="T24" fmla="*/ 8 w 8"/>
              <a:gd name="T25" fmla="*/ 6 h 6"/>
              <a:gd name="T26" fmla="*/ 7 w 8"/>
              <a:gd name="T27" fmla="*/ 5 h 6"/>
              <a:gd name="T28" fmla="*/ 5 w 8"/>
              <a:gd name="T29" fmla="*/ 6 h 6"/>
              <a:gd name="T30" fmla="*/ 5 w 8"/>
              <a:gd name="T31" fmla="*/ 6 h 6"/>
              <a:gd name="T32" fmla="*/ 5 w 8"/>
              <a:gd name="T33" fmla="*/ 6 h 6"/>
              <a:gd name="T34" fmla="*/ 4 w 8"/>
              <a:gd name="T35" fmla="*/ 5 h 6"/>
              <a:gd name="T36" fmla="*/ 5 w 8"/>
              <a:gd name="T37" fmla="*/ 4 h 6"/>
              <a:gd name="T38" fmla="*/ 5 w 8"/>
              <a:gd name="T39" fmla="*/ 4 h 6"/>
              <a:gd name="T40" fmla="*/ 3 w 8"/>
              <a:gd name="T41" fmla="*/ 5 h 6"/>
              <a:gd name="T42" fmla="*/ 4 w 8"/>
              <a:gd name="T43" fmla="*/ 6 h 6"/>
              <a:gd name="T44" fmla="*/ 3 w 8"/>
              <a:gd name="T45" fmla="*/ 5 h 6"/>
              <a:gd name="T46" fmla="*/ 3 w 8"/>
              <a:gd name="T47" fmla="*/ 5 h 6"/>
              <a:gd name="T48" fmla="*/ 2 w 8"/>
              <a:gd name="T49" fmla="*/ 4 h 6"/>
              <a:gd name="T50" fmla="*/ 2 w 8"/>
              <a:gd name="T51" fmla="*/ 4 h 6"/>
              <a:gd name="T52" fmla="*/ 2 w 8"/>
              <a:gd name="T53" fmla="*/ 3 h 6"/>
              <a:gd name="T54" fmla="*/ 0 w 8"/>
              <a:gd name="T55" fmla="*/ 4 h 6"/>
              <a:gd name="T56" fmla="*/ 0 w 8"/>
              <a:gd name="T57" fmla="*/ 3 h 6"/>
              <a:gd name="T58" fmla="*/ 2 w 8"/>
              <a:gd name="T59" fmla="*/ 1 h 6"/>
              <a:gd name="T60" fmla="*/ 3 w 8"/>
              <a:gd name="T61" fmla="*/ 3 h 6"/>
              <a:gd name="T62" fmla="*/ 3 w 8"/>
              <a:gd name="T63" fmla="*/ 3 h 6"/>
              <a:gd name="T64" fmla="*/ 4 w 8"/>
              <a:gd name="T65" fmla="*/ 1 h 6"/>
              <a:gd name="T66" fmla="*/ 3 w 8"/>
              <a:gd name="T67" fmla="*/ 3 h 6"/>
              <a:gd name="T68" fmla="*/ 2 w 8"/>
              <a:gd name="T69" fmla="*/ 1 h 6"/>
              <a:gd name="T70" fmla="*/ 3 w 8"/>
              <a:gd name="T71" fmla="*/ 0 h 6"/>
              <a:gd name="T72" fmla="*/ 4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4" y="1"/>
                </a:moveTo>
                <a:lnTo>
                  <a:pt x="4" y="0"/>
                </a:lnTo>
                <a:lnTo>
                  <a:pt x="4" y="1"/>
                </a:lnTo>
                <a:lnTo>
                  <a:pt x="4" y="3"/>
                </a:lnTo>
                <a:lnTo>
                  <a:pt x="4" y="1"/>
                </a:lnTo>
                <a:lnTo>
                  <a:pt x="5" y="1"/>
                </a:lnTo>
                <a:lnTo>
                  <a:pt x="4" y="1"/>
                </a:lnTo>
                <a:lnTo>
                  <a:pt x="4" y="0"/>
                </a:lnTo>
                <a:lnTo>
                  <a:pt x="4" y="1"/>
                </a:lnTo>
                <a:lnTo>
                  <a:pt x="5" y="1"/>
                </a:lnTo>
                <a:lnTo>
                  <a:pt x="5" y="3"/>
                </a:lnTo>
                <a:lnTo>
                  <a:pt x="5" y="1"/>
                </a:lnTo>
                <a:lnTo>
                  <a:pt x="7" y="1"/>
                </a:lnTo>
                <a:lnTo>
                  <a:pt x="7" y="3"/>
                </a:lnTo>
                <a:lnTo>
                  <a:pt x="7" y="4"/>
                </a:lnTo>
                <a:lnTo>
                  <a:pt x="7" y="3"/>
                </a:lnTo>
                <a:lnTo>
                  <a:pt x="8" y="3"/>
                </a:lnTo>
                <a:lnTo>
                  <a:pt x="8" y="4"/>
                </a:lnTo>
                <a:lnTo>
                  <a:pt x="8" y="5"/>
                </a:lnTo>
                <a:lnTo>
                  <a:pt x="8" y="4"/>
                </a:lnTo>
                <a:lnTo>
                  <a:pt x="7" y="4"/>
                </a:lnTo>
                <a:lnTo>
                  <a:pt x="8" y="4"/>
                </a:lnTo>
                <a:lnTo>
                  <a:pt x="8" y="5"/>
                </a:lnTo>
                <a:lnTo>
                  <a:pt x="7" y="5"/>
                </a:lnTo>
                <a:lnTo>
                  <a:pt x="8" y="5"/>
                </a:lnTo>
                <a:lnTo>
                  <a:pt x="8" y="6"/>
                </a:lnTo>
                <a:lnTo>
                  <a:pt x="7" y="6"/>
                </a:lnTo>
                <a:lnTo>
                  <a:pt x="7" y="5"/>
                </a:lnTo>
                <a:lnTo>
                  <a:pt x="7" y="6"/>
                </a:lnTo>
                <a:lnTo>
                  <a:pt x="5" y="6"/>
                </a:lnTo>
                <a:lnTo>
                  <a:pt x="4" y="6"/>
                </a:lnTo>
                <a:lnTo>
                  <a:pt x="5" y="6"/>
                </a:lnTo>
                <a:lnTo>
                  <a:pt x="4" y="6"/>
                </a:lnTo>
                <a:lnTo>
                  <a:pt x="5" y="6"/>
                </a:lnTo>
                <a:lnTo>
                  <a:pt x="5" y="5"/>
                </a:lnTo>
                <a:lnTo>
                  <a:pt x="4" y="5"/>
                </a:lnTo>
                <a:lnTo>
                  <a:pt x="5" y="5"/>
                </a:lnTo>
                <a:lnTo>
                  <a:pt x="5" y="4"/>
                </a:lnTo>
                <a:lnTo>
                  <a:pt x="5" y="5"/>
                </a:lnTo>
                <a:lnTo>
                  <a:pt x="5" y="4"/>
                </a:lnTo>
                <a:lnTo>
                  <a:pt x="4" y="4"/>
                </a:lnTo>
                <a:lnTo>
                  <a:pt x="3" y="5"/>
                </a:lnTo>
                <a:lnTo>
                  <a:pt x="4" y="5"/>
                </a:lnTo>
                <a:lnTo>
                  <a:pt x="4" y="6"/>
                </a:lnTo>
                <a:lnTo>
                  <a:pt x="3" y="6"/>
                </a:lnTo>
                <a:lnTo>
                  <a:pt x="3" y="5"/>
                </a:lnTo>
                <a:lnTo>
                  <a:pt x="2" y="5"/>
                </a:lnTo>
                <a:lnTo>
                  <a:pt x="3" y="5"/>
                </a:lnTo>
                <a:lnTo>
                  <a:pt x="3" y="4"/>
                </a:lnTo>
                <a:lnTo>
                  <a:pt x="2" y="4"/>
                </a:lnTo>
                <a:lnTo>
                  <a:pt x="3" y="4"/>
                </a:lnTo>
                <a:lnTo>
                  <a:pt x="2" y="4"/>
                </a:lnTo>
                <a:lnTo>
                  <a:pt x="3" y="3"/>
                </a:lnTo>
                <a:lnTo>
                  <a:pt x="2" y="3"/>
                </a:lnTo>
                <a:lnTo>
                  <a:pt x="2" y="4"/>
                </a:lnTo>
                <a:lnTo>
                  <a:pt x="0" y="4"/>
                </a:lnTo>
                <a:lnTo>
                  <a:pt x="2" y="3"/>
                </a:lnTo>
                <a:lnTo>
                  <a:pt x="0" y="3"/>
                </a:lnTo>
                <a:lnTo>
                  <a:pt x="0" y="1"/>
                </a:lnTo>
                <a:lnTo>
                  <a:pt x="2" y="1"/>
                </a:lnTo>
                <a:lnTo>
                  <a:pt x="2" y="3"/>
                </a:lnTo>
                <a:lnTo>
                  <a:pt x="3" y="3"/>
                </a:lnTo>
                <a:lnTo>
                  <a:pt x="4" y="3"/>
                </a:lnTo>
                <a:lnTo>
                  <a:pt x="3" y="3"/>
                </a:lnTo>
                <a:lnTo>
                  <a:pt x="4" y="3"/>
                </a:lnTo>
                <a:lnTo>
                  <a:pt x="4" y="1"/>
                </a:lnTo>
                <a:lnTo>
                  <a:pt x="4" y="3"/>
                </a:lnTo>
                <a:lnTo>
                  <a:pt x="3" y="3"/>
                </a:lnTo>
                <a:lnTo>
                  <a:pt x="3" y="1"/>
                </a:lnTo>
                <a:lnTo>
                  <a:pt x="2" y="1"/>
                </a:lnTo>
                <a:lnTo>
                  <a:pt x="3" y="1"/>
                </a:lnTo>
                <a:lnTo>
                  <a:pt x="3" y="0"/>
                </a:lnTo>
                <a:lnTo>
                  <a:pt x="4"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8" name="Freeform 560"/>
          <p:cNvSpPr>
            <a:spLocks/>
          </p:cNvSpPr>
          <p:nvPr/>
        </p:nvSpPr>
        <p:spPr bwMode="auto">
          <a:xfrm>
            <a:off x="3768726" y="4637304"/>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9" name="Rectangle 561"/>
          <p:cNvSpPr>
            <a:spLocks noChangeArrowheads="1"/>
          </p:cNvSpPr>
          <p:nvPr/>
        </p:nvSpPr>
        <p:spPr bwMode="auto">
          <a:xfrm>
            <a:off x="3798888" y="46309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0" name="Freeform 562"/>
          <p:cNvSpPr>
            <a:spLocks/>
          </p:cNvSpPr>
          <p:nvPr/>
        </p:nvSpPr>
        <p:spPr bwMode="auto">
          <a:xfrm>
            <a:off x="3771901" y="4630954"/>
            <a:ext cx="4763" cy="1588"/>
          </a:xfrm>
          <a:custGeom>
            <a:avLst/>
            <a:gdLst>
              <a:gd name="T0" fmla="*/ 1 w 3"/>
              <a:gd name="T1" fmla="*/ 0 h 1"/>
              <a:gd name="T2" fmla="*/ 3 w 3"/>
              <a:gd name="T3" fmla="*/ 0 h 1"/>
              <a:gd name="T4" fmla="*/ 3 w 3"/>
              <a:gd name="T5" fmla="*/ 1 h 1"/>
              <a:gd name="T6" fmla="*/ 3 w 3"/>
              <a:gd name="T7" fmla="*/ 0 h 1"/>
              <a:gd name="T8" fmla="*/ 1 w 3"/>
              <a:gd name="T9" fmla="*/ 0 h 1"/>
              <a:gd name="T10" fmla="*/ 0 w 3"/>
              <a:gd name="T11" fmla="*/ 1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lnTo>
                  <a:pt x="3" y="0"/>
                </a:lnTo>
                <a:lnTo>
                  <a:pt x="3" y="1"/>
                </a:lnTo>
                <a:lnTo>
                  <a:pt x="3" y="0"/>
                </a:lnTo>
                <a:lnTo>
                  <a:pt x="1" y="0"/>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1" name="Freeform 563"/>
          <p:cNvSpPr>
            <a:spLocks/>
          </p:cNvSpPr>
          <p:nvPr/>
        </p:nvSpPr>
        <p:spPr bwMode="auto">
          <a:xfrm>
            <a:off x="3763963" y="4629367"/>
            <a:ext cx="14288" cy="9525"/>
          </a:xfrm>
          <a:custGeom>
            <a:avLst/>
            <a:gdLst>
              <a:gd name="T0" fmla="*/ 1 w 9"/>
              <a:gd name="T1" fmla="*/ 0 h 6"/>
              <a:gd name="T2" fmla="*/ 1 w 9"/>
              <a:gd name="T3" fmla="*/ 1 h 6"/>
              <a:gd name="T4" fmla="*/ 3 w 9"/>
              <a:gd name="T5" fmla="*/ 1 h 6"/>
              <a:gd name="T6" fmla="*/ 3 w 9"/>
              <a:gd name="T7" fmla="*/ 2 h 6"/>
              <a:gd name="T8" fmla="*/ 4 w 9"/>
              <a:gd name="T9" fmla="*/ 2 h 6"/>
              <a:gd name="T10" fmla="*/ 5 w 9"/>
              <a:gd name="T11" fmla="*/ 2 h 6"/>
              <a:gd name="T12" fmla="*/ 5 w 9"/>
              <a:gd name="T13" fmla="*/ 3 h 6"/>
              <a:gd name="T14" fmla="*/ 6 w 9"/>
              <a:gd name="T15" fmla="*/ 3 h 6"/>
              <a:gd name="T16" fmla="*/ 6 w 9"/>
              <a:gd name="T17" fmla="*/ 5 h 6"/>
              <a:gd name="T18" fmla="*/ 8 w 9"/>
              <a:gd name="T19" fmla="*/ 5 h 6"/>
              <a:gd name="T20" fmla="*/ 8 w 9"/>
              <a:gd name="T21" fmla="*/ 3 h 6"/>
              <a:gd name="T22" fmla="*/ 8 w 9"/>
              <a:gd name="T23" fmla="*/ 5 h 6"/>
              <a:gd name="T24" fmla="*/ 9 w 9"/>
              <a:gd name="T25" fmla="*/ 5 h 6"/>
              <a:gd name="T26" fmla="*/ 9 w 9"/>
              <a:gd name="T27" fmla="*/ 6 h 6"/>
              <a:gd name="T28" fmla="*/ 8 w 9"/>
              <a:gd name="T29" fmla="*/ 6 h 6"/>
              <a:gd name="T30" fmla="*/ 8 w 9"/>
              <a:gd name="T31" fmla="*/ 5 h 6"/>
              <a:gd name="T32" fmla="*/ 8 w 9"/>
              <a:gd name="T33" fmla="*/ 6 h 6"/>
              <a:gd name="T34" fmla="*/ 6 w 9"/>
              <a:gd name="T35" fmla="*/ 6 h 6"/>
              <a:gd name="T36" fmla="*/ 6 w 9"/>
              <a:gd name="T37" fmla="*/ 5 h 6"/>
              <a:gd name="T38" fmla="*/ 8 w 9"/>
              <a:gd name="T39" fmla="*/ 5 h 6"/>
              <a:gd name="T40" fmla="*/ 6 w 9"/>
              <a:gd name="T41" fmla="*/ 5 h 6"/>
              <a:gd name="T42" fmla="*/ 6 w 9"/>
              <a:gd name="T43" fmla="*/ 3 h 6"/>
              <a:gd name="T44" fmla="*/ 5 w 9"/>
              <a:gd name="T45" fmla="*/ 3 h 6"/>
              <a:gd name="T46" fmla="*/ 4 w 9"/>
              <a:gd name="T47" fmla="*/ 3 h 6"/>
              <a:gd name="T48" fmla="*/ 3 w 9"/>
              <a:gd name="T49" fmla="*/ 2 h 6"/>
              <a:gd name="T50" fmla="*/ 4 w 9"/>
              <a:gd name="T51" fmla="*/ 3 h 6"/>
              <a:gd name="T52" fmla="*/ 3 w 9"/>
              <a:gd name="T53" fmla="*/ 3 h 6"/>
              <a:gd name="T54" fmla="*/ 3 w 9"/>
              <a:gd name="T55" fmla="*/ 2 h 6"/>
              <a:gd name="T56" fmla="*/ 3 w 9"/>
              <a:gd name="T57" fmla="*/ 3 h 6"/>
              <a:gd name="T58" fmla="*/ 3 w 9"/>
              <a:gd name="T59" fmla="*/ 2 h 6"/>
              <a:gd name="T60" fmla="*/ 1 w 9"/>
              <a:gd name="T61" fmla="*/ 2 h 6"/>
              <a:gd name="T62" fmla="*/ 1 w 9"/>
              <a:gd name="T63" fmla="*/ 1 h 6"/>
              <a:gd name="T64" fmla="*/ 0 w 9"/>
              <a:gd name="T65" fmla="*/ 1 h 6"/>
              <a:gd name="T66" fmla="*/ 0 w 9"/>
              <a:gd name="T67" fmla="*/ 0 h 6"/>
              <a:gd name="T68" fmla="*/ 1 w 9"/>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1" y="0"/>
                </a:moveTo>
                <a:lnTo>
                  <a:pt x="1" y="1"/>
                </a:lnTo>
                <a:lnTo>
                  <a:pt x="3" y="1"/>
                </a:lnTo>
                <a:lnTo>
                  <a:pt x="3" y="2"/>
                </a:lnTo>
                <a:lnTo>
                  <a:pt x="4" y="2"/>
                </a:lnTo>
                <a:lnTo>
                  <a:pt x="5" y="2"/>
                </a:lnTo>
                <a:lnTo>
                  <a:pt x="5" y="3"/>
                </a:lnTo>
                <a:lnTo>
                  <a:pt x="6" y="3"/>
                </a:lnTo>
                <a:lnTo>
                  <a:pt x="6" y="5"/>
                </a:lnTo>
                <a:lnTo>
                  <a:pt x="8" y="5"/>
                </a:lnTo>
                <a:lnTo>
                  <a:pt x="8" y="3"/>
                </a:lnTo>
                <a:lnTo>
                  <a:pt x="8" y="5"/>
                </a:lnTo>
                <a:lnTo>
                  <a:pt x="9" y="5"/>
                </a:lnTo>
                <a:lnTo>
                  <a:pt x="9" y="6"/>
                </a:lnTo>
                <a:lnTo>
                  <a:pt x="8" y="6"/>
                </a:lnTo>
                <a:lnTo>
                  <a:pt x="8" y="5"/>
                </a:lnTo>
                <a:lnTo>
                  <a:pt x="8" y="6"/>
                </a:lnTo>
                <a:lnTo>
                  <a:pt x="6" y="6"/>
                </a:lnTo>
                <a:lnTo>
                  <a:pt x="6" y="5"/>
                </a:lnTo>
                <a:lnTo>
                  <a:pt x="8" y="5"/>
                </a:lnTo>
                <a:lnTo>
                  <a:pt x="6" y="5"/>
                </a:lnTo>
                <a:lnTo>
                  <a:pt x="6" y="3"/>
                </a:lnTo>
                <a:lnTo>
                  <a:pt x="5" y="3"/>
                </a:lnTo>
                <a:lnTo>
                  <a:pt x="4" y="3"/>
                </a:lnTo>
                <a:lnTo>
                  <a:pt x="3" y="2"/>
                </a:lnTo>
                <a:lnTo>
                  <a:pt x="4" y="3"/>
                </a:lnTo>
                <a:lnTo>
                  <a:pt x="3" y="3"/>
                </a:lnTo>
                <a:lnTo>
                  <a:pt x="3" y="2"/>
                </a:lnTo>
                <a:lnTo>
                  <a:pt x="3" y="3"/>
                </a:lnTo>
                <a:lnTo>
                  <a:pt x="3" y="2"/>
                </a:lnTo>
                <a:lnTo>
                  <a:pt x="1"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2" name="Freeform 564"/>
          <p:cNvSpPr>
            <a:spLocks/>
          </p:cNvSpPr>
          <p:nvPr/>
        </p:nvSpPr>
        <p:spPr bwMode="auto">
          <a:xfrm>
            <a:off x="3765551" y="4626192"/>
            <a:ext cx="3175" cy="3175"/>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3" name="Freeform 565"/>
          <p:cNvSpPr>
            <a:spLocks/>
          </p:cNvSpPr>
          <p:nvPr/>
        </p:nvSpPr>
        <p:spPr bwMode="auto">
          <a:xfrm>
            <a:off x="3787776" y="4624604"/>
            <a:ext cx="28575" cy="36513"/>
          </a:xfrm>
          <a:custGeom>
            <a:avLst/>
            <a:gdLst>
              <a:gd name="T0" fmla="*/ 18 w 18"/>
              <a:gd name="T1" fmla="*/ 1 h 23"/>
              <a:gd name="T2" fmla="*/ 18 w 18"/>
              <a:gd name="T3" fmla="*/ 6 h 23"/>
              <a:gd name="T4" fmla="*/ 18 w 18"/>
              <a:gd name="T5" fmla="*/ 14 h 23"/>
              <a:gd name="T6" fmla="*/ 18 w 18"/>
              <a:gd name="T7" fmla="*/ 22 h 23"/>
              <a:gd name="T8" fmla="*/ 17 w 18"/>
              <a:gd name="T9" fmla="*/ 23 h 23"/>
              <a:gd name="T10" fmla="*/ 16 w 18"/>
              <a:gd name="T11" fmla="*/ 23 h 23"/>
              <a:gd name="T12" fmla="*/ 13 w 18"/>
              <a:gd name="T13" fmla="*/ 22 h 23"/>
              <a:gd name="T14" fmla="*/ 13 w 18"/>
              <a:gd name="T15" fmla="*/ 20 h 23"/>
              <a:gd name="T16" fmla="*/ 12 w 18"/>
              <a:gd name="T17" fmla="*/ 20 h 23"/>
              <a:gd name="T18" fmla="*/ 10 w 18"/>
              <a:gd name="T19" fmla="*/ 23 h 23"/>
              <a:gd name="T20" fmla="*/ 9 w 18"/>
              <a:gd name="T21" fmla="*/ 23 h 23"/>
              <a:gd name="T22" fmla="*/ 10 w 18"/>
              <a:gd name="T23" fmla="*/ 20 h 23"/>
              <a:gd name="T24" fmla="*/ 9 w 18"/>
              <a:gd name="T25" fmla="*/ 23 h 23"/>
              <a:gd name="T26" fmla="*/ 7 w 18"/>
              <a:gd name="T27" fmla="*/ 23 h 23"/>
              <a:gd name="T28" fmla="*/ 9 w 18"/>
              <a:gd name="T29" fmla="*/ 20 h 23"/>
              <a:gd name="T30" fmla="*/ 7 w 18"/>
              <a:gd name="T31" fmla="*/ 22 h 23"/>
              <a:gd name="T32" fmla="*/ 5 w 18"/>
              <a:gd name="T33" fmla="*/ 22 h 23"/>
              <a:gd name="T34" fmla="*/ 5 w 18"/>
              <a:gd name="T35" fmla="*/ 20 h 23"/>
              <a:gd name="T36" fmla="*/ 5 w 18"/>
              <a:gd name="T37" fmla="*/ 20 h 23"/>
              <a:gd name="T38" fmla="*/ 4 w 18"/>
              <a:gd name="T39" fmla="*/ 20 h 23"/>
              <a:gd name="T40" fmla="*/ 3 w 18"/>
              <a:gd name="T41" fmla="*/ 20 h 23"/>
              <a:gd name="T42" fmla="*/ 2 w 18"/>
              <a:gd name="T43" fmla="*/ 20 h 23"/>
              <a:gd name="T44" fmla="*/ 0 w 18"/>
              <a:gd name="T45" fmla="*/ 20 h 23"/>
              <a:gd name="T46" fmla="*/ 0 w 18"/>
              <a:gd name="T47" fmla="*/ 19 h 23"/>
              <a:gd name="T48" fmla="*/ 2 w 18"/>
              <a:gd name="T49" fmla="*/ 19 h 23"/>
              <a:gd name="T50" fmla="*/ 2 w 18"/>
              <a:gd name="T51" fmla="*/ 18 h 23"/>
              <a:gd name="T52" fmla="*/ 3 w 18"/>
              <a:gd name="T53" fmla="*/ 18 h 23"/>
              <a:gd name="T54" fmla="*/ 3 w 18"/>
              <a:gd name="T55" fmla="*/ 19 h 23"/>
              <a:gd name="T56" fmla="*/ 3 w 18"/>
              <a:gd name="T57" fmla="*/ 18 h 23"/>
              <a:gd name="T58" fmla="*/ 7 w 18"/>
              <a:gd name="T59" fmla="*/ 19 h 23"/>
              <a:gd name="T60" fmla="*/ 8 w 18"/>
              <a:gd name="T61" fmla="*/ 19 h 23"/>
              <a:gd name="T62" fmla="*/ 7 w 18"/>
              <a:gd name="T63" fmla="*/ 19 h 23"/>
              <a:gd name="T64" fmla="*/ 8 w 18"/>
              <a:gd name="T65" fmla="*/ 18 h 23"/>
              <a:gd name="T66" fmla="*/ 9 w 18"/>
              <a:gd name="T67" fmla="*/ 20 h 23"/>
              <a:gd name="T68" fmla="*/ 9 w 18"/>
              <a:gd name="T69" fmla="*/ 19 h 23"/>
              <a:gd name="T70" fmla="*/ 9 w 18"/>
              <a:gd name="T71" fmla="*/ 18 h 23"/>
              <a:gd name="T72" fmla="*/ 7 w 18"/>
              <a:gd name="T73" fmla="*/ 17 h 23"/>
              <a:gd name="T74" fmla="*/ 9 w 18"/>
              <a:gd name="T75" fmla="*/ 18 h 23"/>
              <a:gd name="T76" fmla="*/ 10 w 18"/>
              <a:gd name="T77" fmla="*/ 18 h 23"/>
              <a:gd name="T78" fmla="*/ 12 w 18"/>
              <a:gd name="T79" fmla="*/ 18 h 23"/>
              <a:gd name="T80" fmla="*/ 12 w 18"/>
              <a:gd name="T81" fmla="*/ 19 h 23"/>
              <a:gd name="T82" fmla="*/ 12 w 18"/>
              <a:gd name="T83" fmla="*/ 18 h 23"/>
              <a:gd name="T84" fmla="*/ 13 w 18"/>
              <a:gd name="T85" fmla="*/ 19 h 23"/>
              <a:gd name="T86" fmla="*/ 13 w 18"/>
              <a:gd name="T87" fmla="*/ 18 h 23"/>
              <a:gd name="T88" fmla="*/ 14 w 18"/>
              <a:gd name="T89" fmla="*/ 19 h 23"/>
              <a:gd name="T90" fmla="*/ 16 w 18"/>
              <a:gd name="T91" fmla="*/ 19 h 23"/>
              <a:gd name="T92" fmla="*/ 17 w 18"/>
              <a:gd name="T93" fmla="*/ 19 h 23"/>
              <a:gd name="T94" fmla="*/ 14 w 18"/>
              <a:gd name="T95" fmla="*/ 17 h 23"/>
              <a:gd name="T96" fmla="*/ 12 w 18"/>
              <a:gd name="T97" fmla="*/ 15 h 23"/>
              <a:gd name="T98" fmla="*/ 10 w 18"/>
              <a:gd name="T99" fmla="*/ 13 h 23"/>
              <a:gd name="T100" fmla="*/ 13 w 18"/>
              <a:gd name="T101" fmla="*/ 12 h 23"/>
              <a:gd name="T102" fmla="*/ 14 w 18"/>
              <a:gd name="T103" fmla="*/ 9 h 23"/>
              <a:gd name="T104" fmla="*/ 10 w 18"/>
              <a:gd name="T105" fmla="*/ 9 h 23"/>
              <a:gd name="T106" fmla="*/ 9 w 18"/>
              <a:gd name="T107" fmla="*/ 8 h 23"/>
              <a:gd name="T108" fmla="*/ 9 w 18"/>
              <a:gd name="T109" fmla="*/ 6 h 23"/>
              <a:gd name="T110" fmla="*/ 10 w 18"/>
              <a:gd name="T111" fmla="*/ 4 h 23"/>
              <a:gd name="T112" fmla="*/ 9 w 18"/>
              <a:gd name="T113" fmla="*/ 4 h 23"/>
              <a:gd name="T114" fmla="*/ 9 w 18"/>
              <a:gd name="T115" fmla="*/ 3 h 23"/>
              <a:gd name="T116" fmla="*/ 12 w 18"/>
              <a:gd name="T117" fmla="*/ 4 h 23"/>
              <a:gd name="T118" fmla="*/ 13 w 18"/>
              <a:gd name="T119" fmla="*/ 1 h 23"/>
              <a:gd name="T120" fmla="*/ 14 w 18"/>
              <a:gd name="T1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 h="23">
                <a:moveTo>
                  <a:pt x="16" y="3"/>
                </a:moveTo>
                <a:lnTo>
                  <a:pt x="17" y="3"/>
                </a:lnTo>
                <a:lnTo>
                  <a:pt x="18" y="1"/>
                </a:lnTo>
                <a:lnTo>
                  <a:pt x="18" y="3"/>
                </a:lnTo>
                <a:lnTo>
                  <a:pt x="18" y="5"/>
                </a:lnTo>
                <a:lnTo>
                  <a:pt x="18" y="6"/>
                </a:lnTo>
                <a:lnTo>
                  <a:pt x="18" y="9"/>
                </a:lnTo>
                <a:lnTo>
                  <a:pt x="18" y="12"/>
                </a:lnTo>
                <a:lnTo>
                  <a:pt x="18" y="14"/>
                </a:lnTo>
                <a:lnTo>
                  <a:pt x="18" y="17"/>
                </a:lnTo>
                <a:lnTo>
                  <a:pt x="18" y="19"/>
                </a:lnTo>
                <a:lnTo>
                  <a:pt x="18" y="22"/>
                </a:lnTo>
                <a:lnTo>
                  <a:pt x="18" y="23"/>
                </a:lnTo>
                <a:lnTo>
                  <a:pt x="17" y="22"/>
                </a:lnTo>
                <a:lnTo>
                  <a:pt x="17" y="23"/>
                </a:lnTo>
                <a:lnTo>
                  <a:pt x="18" y="23"/>
                </a:lnTo>
                <a:lnTo>
                  <a:pt x="17" y="23"/>
                </a:lnTo>
                <a:lnTo>
                  <a:pt x="16" y="23"/>
                </a:lnTo>
                <a:lnTo>
                  <a:pt x="14" y="23"/>
                </a:lnTo>
                <a:lnTo>
                  <a:pt x="13" y="23"/>
                </a:lnTo>
                <a:lnTo>
                  <a:pt x="13" y="22"/>
                </a:lnTo>
                <a:lnTo>
                  <a:pt x="13" y="20"/>
                </a:lnTo>
                <a:lnTo>
                  <a:pt x="13" y="22"/>
                </a:lnTo>
                <a:lnTo>
                  <a:pt x="13" y="20"/>
                </a:lnTo>
                <a:lnTo>
                  <a:pt x="13" y="22"/>
                </a:lnTo>
                <a:lnTo>
                  <a:pt x="12" y="22"/>
                </a:lnTo>
                <a:lnTo>
                  <a:pt x="12" y="20"/>
                </a:lnTo>
                <a:lnTo>
                  <a:pt x="12" y="22"/>
                </a:lnTo>
                <a:lnTo>
                  <a:pt x="12" y="23"/>
                </a:lnTo>
                <a:lnTo>
                  <a:pt x="10" y="23"/>
                </a:lnTo>
                <a:lnTo>
                  <a:pt x="10" y="22"/>
                </a:lnTo>
                <a:lnTo>
                  <a:pt x="10" y="23"/>
                </a:lnTo>
                <a:lnTo>
                  <a:pt x="9" y="23"/>
                </a:lnTo>
                <a:lnTo>
                  <a:pt x="9" y="22"/>
                </a:lnTo>
                <a:lnTo>
                  <a:pt x="10" y="22"/>
                </a:lnTo>
                <a:lnTo>
                  <a:pt x="10" y="20"/>
                </a:lnTo>
                <a:lnTo>
                  <a:pt x="10" y="22"/>
                </a:lnTo>
                <a:lnTo>
                  <a:pt x="9" y="22"/>
                </a:lnTo>
                <a:lnTo>
                  <a:pt x="9" y="23"/>
                </a:lnTo>
                <a:lnTo>
                  <a:pt x="9" y="22"/>
                </a:lnTo>
                <a:lnTo>
                  <a:pt x="8" y="22"/>
                </a:lnTo>
                <a:lnTo>
                  <a:pt x="7" y="23"/>
                </a:lnTo>
                <a:lnTo>
                  <a:pt x="7" y="22"/>
                </a:lnTo>
                <a:lnTo>
                  <a:pt x="8" y="22"/>
                </a:lnTo>
                <a:lnTo>
                  <a:pt x="9" y="20"/>
                </a:lnTo>
                <a:lnTo>
                  <a:pt x="8" y="20"/>
                </a:lnTo>
                <a:lnTo>
                  <a:pt x="8" y="22"/>
                </a:lnTo>
                <a:lnTo>
                  <a:pt x="7" y="22"/>
                </a:lnTo>
                <a:lnTo>
                  <a:pt x="7" y="20"/>
                </a:lnTo>
                <a:lnTo>
                  <a:pt x="7" y="22"/>
                </a:lnTo>
                <a:lnTo>
                  <a:pt x="5" y="22"/>
                </a:lnTo>
                <a:lnTo>
                  <a:pt x="5" y="20"/>
                </a:lnTo>
                <a:lnTo>
                  <a:pt x="7" y="20"/>
                </a:lnTo>
                <a:lnTo>
                  <a:pt x="5" y="20"/>
                </a:lnTo>
                <a:lnTo>
                  <a:pt x="5" y="22"/>
                </a:lnTo>
                <a:lnTo>
                  <a:pt x="4" y="20"/>
                </a:lnTo>
                <a:lnTo>
                  <a:pt x="5" y="20"/>
                </a:lnTo>
                <a:lnTo>
                  <a:pt x="4" y="20"/>
                </a:lnTo>
                <a:lnTo>
                  <a:pt x="4" y="19"/>
                </a:lnTo>
                <a:lnTo>
                  <a:pt x="4" y="20"/>
                </a:lnTo>
                <a:lnTo>
                  <a:pt x="4" y="19"/>
                </a:lnTo>
                <a:lnTo>
                  <a:pt x="4" y="20"/>
                </a:lnTo>
                <a:lnTo>
                  <a:pt x="3" y="20"/>
                </a:lnTo>
                <a:lnTo>
                  <a:pt x="2" y="20"/>
                </a:lnTo>
                <a:lnTo>
                  <a:pt x="3" y="20"/>
                </a:lnTo>
                <a:lnTo>
                  <a:pt x="2" y="20"/>
                </a:lnTo>
                <a:lnTo>
                  <a:pt x="0" y="20"/>
                </a:lnTo>
                <a:lnTo>
                  <a:pt x="2" y="20"/>
                </a:lnTo>
                <a:lnTo>
                  <a:pt x="0" y="20"/>
                </a:lnTo>
                <a:lnTo>
                  <a:pt x="0" y="19"/>
                </a:lnTo>
                <a:lnTo>
                  <a:pt x="0" y="20"/>
                </a:lnTo>
                <a:lnTo>
                  <a:pt x="0" y="19"/>
                </a:lnTo>
                <a:lnTo>
                  <a:pt x="2" y="19"/>
                </a:lnTo>
                <a:lnTo>
                  <a:pt x="2" y="20"/>
                </a:lnTo>
                <a:lnTo>
                  <a:pt x="2" y="19"/>
                </a:lnTo>
                <a:lnTo>
                  <a:pt x="3" y="19"/>
                </a:lnTo>
                <a:lnTo>
                  <a:pt x="2" y="19"/>
                </a:lnTo>
                <a:lnTo>
                  <a:pt x="2" y="18"/>
                </a:lnTo>
                <a:lnTo>
                  <a:pt x="2" y="19"/>
                </a:lnTo>
                <a:lnTo>
                  <a:pt x="3" y="19"/>
                </a:lnTo>
                <a:lnTo>
                  <a:pt x="3" y="18"/>
                </a:lnTo>
                <a:lnTo>
                  <a:pt x="3" y="19"/>
                </a:lnTo>
                <a:lnTo>
                  <a:pt x="3" y="18"/>
                </a:lnTo>
                <a:lnTo>
                  <a:pt x="3" y="19"/>
                </a:lnTo>
                <a:lnTo>
                  <a:pt x="4" y="19"/>
                </a:lnTo>
                <a:lnTo>
                  <a:pt x="4" y="18"/>
                </a:lnTo>
                <a:lnTo>
                  <a:pt x="3" y="18"/>
                </a:lnTo>
                <a:lnTo>
                  <a:pt x="4" y="18"/>
                </a:lnTo>
                <a:lnTo>
                  <a:pt x="5" y="19"/>
                </a:lnTo>
                <a:lnTo>
                  <a:pt x="7" y="19"/>
                </a:lnTo>
                <a:lnTo>
                  <a:pt x="7" y="18"/>
                </a:lnTo>
                <a:lnTo>
                  <a:pt x="8" y="18"/>
                </a:lnTo>
                <a:lnTo>
                  <a:pt x="8" y="19"/>
                </a:lnTo>
                <a:lnTo>
                  <a:pt x="7" y="19"/>
                </a:lnTo>
                <a:lnTo>
                  <a:pt x="7" y="20"/>
                </a:lnTo>
                <a:lnTo>
                  <a:pt x="7" y="19"/>
                </a:lnTo>
                <a:lnTo>
                  <a:pt x="8" y="20"/>
                </a:lnTo>
                <a:lnTo>
                  <a:pt x="8" y="19"/>
                </a:lnTo>
                <a:lnTo>
                  <a:pt x="8" y="18"/>
                </a:lnTo>
                <a:lnTo>
                  <a:pt x="8" y="19"/>
                </a:lnTo>
                <a:lnTo>
                  <a:pt x="9" y="19"/>
                </a:lnTo>
                <a:lnTo>
                  <a:pt x="9" y="20"/>
                </a:lnTo>
                <a:lnTo>
                  <a:pt x="10" y="20"/>
                </a:lnTo>
                <a:lnTo>
                  <a:pt x="10" y="19"/>
                </a:lnTo>
                <a:lnTo>
                  <a:pt x="9" y="19"/>
                </a:lnTo>
                <a:lnTo>
                  <a:pt x="10" y="19"/>
                </a:lnTo>
                <a:lnTo>
                  <a:pt x="9" y="19"/>
                </a:lnTo>
                <a:lnTo>
                  <a:pt x="9" y="18"/>
                </a:lnTo>
                <a:lnTo>
                  <a:pt x="8" y="18"/>
                </a:lnTo>
                <a:lnTo>
                  <a:pt x="8" y="17"/>
                </a:lnTo>
                <a:lnTo>
                  <a:pt x="7" y="17"/>
                </a:lnTo>
                <a:lnTo>
                  <a:pt x="7" y="15"/>
                </a:lnTo>
                <a:lnTo>
                  <a:pt x="8" y="17"/>
                </a:lnTo>
                <a:lnTo>
                  <a:pt x="9" y="18"/>
                </a:lnTo>
                <a:lnTo>
                  <a:pt x="10" y="18"/>
                </a:lnTo>
                <a:lnTo>
                  <a:pt x="10" y="19"/>
                </a:lnTo>
                <a:lnTo>
                  <a:pt x="10" y="18"/>
                </a:lnTo>
                <a:lnTo>
                  <a:pt x="10" y="17"/>
                </a:lnTo>
                <a:lnTo>
                  <a:pt x="12" y="17"/>
                </a:lnTo>
                <a:lnTo>
                  <a:pt x="12" y="18"/>
                </a:lnTo>
                <a:lnTo>
                  <a:pt x="12" y="19"/>
                </a:lnTo>
                <a:lnTo>
                  <a:pt x="13" y="19"/>
                </a:lnTo>
                <a:lnTo>
                  <a:pt x="12" y="19"/>
                </a:lnTo>
                <a:lnTo>
                  <a:pt x="13" y="19"/>
                </a:lnTo>
                <a:lnTo>
                  <a:pt x="12" y="19"/>
                </a:lnTo>
                <a:lnTo>
                  <a:pt x="12" y="18"/>
                </a:lnTo>
                <a:lnTo>
                  <a:pt x="12" y="17"/>
                </a:lnTo>
                <a:lnTo>
                  <a:pt x="13" y="18"/>
                </a:lnTo>
                <a:lnTo>
                  <a:pt x="13" y="19"/>
                </a:lnTo>
                <a:lnTo>
                  <a:pt x="14" y="19"/>
                </a:lnTo>
                <a:lnTo>
                  <a:pt x="14" y="18"/>
                </a:lnTo>
                <a:lnTo>
                  <a:pt x="13" y="18"/>
                </a:lnTo>
                <a:lnTo>
                  <a:pt x="14" y="18"/>
                </a:lnTo>
                <a:lnTo>
                  <a:pt x="16" y="19"/>
                </a:lnTo>
                <a:lnTo>
                  <a:pt x="14" y="19"/>
                </a:lnTo>
                <a:lnTo>
                  <a:pt x="14" y="20"/>
                </a:lnTo>
                <a:lnTo>
                  <a:pt x="16" y="20"/>
                </a:lnTo>
                <a:lnTo>
                  <a:pt x="16" y="19"/>
                </a:lnTo>
                <a:lnTo>
                  <a:pt x="16" y="20"/>
                </a:lnTo>
                <a:lnTo>
                  <a:pt x="16" y="19"/>
                </a:lnTo>
                <a:lnTo>
                  <a:pt x="17" y="19"/>
                </a:lnTo>
                <a:lnTo>
                  <a:pt x="17" y="18"/>
                </a:lnTo>
                <a:lnTo>
                  <a:pt x="16" y="18"/>
                </a:lnTo>
                <a:lnTo>
                  <a:pt x="14" y="17"/>
                </a:lnTo>
                <a:lnTo>
                  <a:pt x="13" y="17"/>
                </a:lnTo>
                <a:lnTo>
                  <a:pt x="12" y="17"/>
                </a:lnTo>
                <a:lnTo>
                  <a:pt x="12" y="15"/>
                </a:lnTo>
                <a:lnTo>
                  <a:pt x="10" y="15"/>
                </a:lnTo>
                <a:lnTo>
                  <a:pt x="10" y="14"/>
                </a:lnTo>
                <a:lnTo>
                  <a:pt x="10" y="13"/>
                </a:lnTo>
                <a:lnTo>
                  <a:pt x="10" y="12"/>
                </a:lnTo>
                <a:lnTo>
                  <a:pt x="12" y="12"/>
                </a:lnTo>
                <a:lnTo>
                  <a:pt x="13" y="12"/>
                </a:lnTo>
                <a:lnTo>
                  <a:pt x="14" y="10"/>
                </a:lnTo>
                <a:lnTo>
                  <a:pt x="16" y="9"/>
                </a:lnTo>
                <a:lnTo>
                  <a:pt x="14" y="9"/>
                </a:lnTo>
                <a:lnTo>
                  <a:pt x="13" y="9"/>
                </a:lnTo>
                <a:lnTo>
                  <a:pt x="12" y="9"/>
                </a:lnTo>
                <a:lnTo>
                  <a:pt x="10" y="9"/>
                </a:lnTo>
                <a:lnTo>
                  <a:pt x="10" y="10"/>
                </a:lnTo>
                <a:lnTo>
                  <a:pt x="9" y="9"/>
                </a:lnTo>
                <a:lnTo>
                  <a:pt x="9" y="8"/>
                </a:lnTo>
                <a:lnTo>
                  <a:pt x="9" y="6"/>
                </a:lnTo>
                <a:lnTo>
                  <a:pt x="9" y="5"/>
                </a:lnTo>
                <a:lnTo>
                  <a:pt x="9" y="6"/>
                </a:lnTo>
                <a:lnTo>
                  <a:pt x="10" y="6"/>
                </a:lnTo>
                <a:lnTo>
                  <a:pt x="10" y="5"/>
                </a:lnTo>
                <a:lnTo>
                  <a:pt x="10" y="4"/>
                </a:lnTo>
                <a:lnTo>
                  <a:pt x="9" y="4"/>
                </a:lnTo>
                <a:lnTo>
                  <a:pt x="9" y="5"/>
                </a:lnTo>
                <a:lnTo>
                  <a:pt x="9" y="4"/>
                </a:lnTo>
                <a:lnTo>
                  <a:pt x="10" y="4"/>
                </a:lnTo>
                <a:lnTo>
                  <a:pt x="9" y="4"/>
                </a:lnTo>
                <a:lnTo>
                  <a:pt x="9" y="3"/>
                </a:lnTo>
                <a:lnTo>
                  <a:pt x="10" y="3"/>
                </a:lnTo>
                <a:lnTo>
                  <a:pt x="10" y="4"/>
                </a:lnTo>
                <a:lnTo>
                  <a:pt x="12" y="4"/>
                </a:lnTo>
                <a:lnTo>
                  <a:pt x="13" y="4"/>
                </a:lnTo>
                <a:lnTo>
                  <a:pt x="13" y="3"/>
                </a:lnTo>
                <a:lnTo>
                  <a:pt x="13" y="1"/>
                </a:lnTo>
                <a:lnTo>
                  <a:pt x="14" y="1"/>
                </a:lnTo>
                <a:lnTo>
                  <a:pt x="14" y="0"/>
                </a:lnTo>
                <a:lnTo>
                  <a:pt x="14" y="1"/>
                </a:lnTo>
                <a:lnTo>
                  <a:pt x="16" y="1"/>
                </a:lnTo>
                <a:lnTo>
                  <a:pt x="16"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4" name="Freeform 566"/>
          <p:cNvSpPr>
            <a:spLocks/>
          </p:cNvSpPr>
          <p:nvPr/>
        </p:nvSpPr>
        <p:spPr bwMode="auto">
          <a:xfrm>
            <a:off x="3770313" y="4624604"/>
            <a:ext cx="3175" cy="4763"/>
          </a:xfrm>
          <a:custGeom>
            <a:avLst/>
            <a:gdLst>
              <a:gd name="T0" fmla="*/ 2 w 2"/>
              <a:gd name="T1" fmla="*/ 0 h 3"/>
              <a:gd name="T2" fmla="*/ 2 w 2"/>
              <a:gd name="T3" fmla="*/ 1 h 3"/>
              <a:gd name="T4" fmla="*/ 1 w 2"/>
              <a:gd name="T5" fmla="*/ 1 h 3"/>
              <a:gd name="T6" fmla="*/ 2 w 2"/>
              <a:gd name="T7" fmla="*/ 1 h 3"/>
              <a:gd name="T8" fmla="*/ 2 w 2"/>
              <a:gd name="T9" fmla="*/ 3 h 3"/>
              <a:gd name="T10" fmla="*/ 1 w 2"/>
              <a:gd name="T11" fmla="*/ 3 h 3"/>
              <a:gd name="T12" fmla="*/ 1 w 2"/>
              <a:gd name="T13" fmla="*/ 1 h 3"/>
              <a:gd name="T14" fmla="*/ 1 w 2"/>
              <a:gd name="T15" fmla="*/ 3 h 3"/>
              <a:gd name="T16" fmla="*/ 1 w 2"/>
              <a:gd name="T17" fmla="*/ 1 h 3"/>
              <a:gd name="T18" fmla="*/ 0 w 2"/>
              <a:gd name="T19" fmla="*/ 3 h 3"/>
              <a:gd name="T20" fmla="*/ 0 w 2"/>
              <a:gd name="T21" fmla="*/ 1 h 3"/>
              <a:gd name="T22" fmla="*/ 1 w 2"/>
              <a:gd name="T23" fmla="*/ 1 h 3"/>
              <a:gd name="T24" fmla="*/ 1 w 2"/>
              <a:gd name="T25" fmla="*/ 0 h 3"/>
              <a:gd name="T26" fmla="*/ 0 w 2"/>
              <a:gd name="T27" fmla="*/ 1 h 3"/>
              <a:gd name="T28" fmla="*/ 0 w 2"/>
              <a:gd name="T29" fmla="*/ 0 h 3"/>
              <a:gd name="T30" fmla="*/ 1 w 2"/>
              <a:gd name="T31" fmla="*/ 0 h 3"/>
              <a:gd name="T32" fmla="*/ 2 w 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2" y="0"/>
                </a:moveTo>
                <a:lnTo>
                  <a:pt x="2" y="1"/>
                </a:lnTo>
                <a:lnTo>
                  <a:pt x="1" y="1"/>
                </a:lnTo>
                <a:lnTo>
                  <a:pt x="2" y="1"/>
                </a:lnTo>
                <a:lnTo>
                  <a:pt x="2" y="3"/>
                </a:lnTo>
                <a:lnTo>
                  <a:pt x="1" y="3"/>
                </a:lnTo>
                <a:lnTo>
                  <a:pt x="1" y="1"/>
                </a:lnTo>
                <a:lnTo>
                  <a:pt x="1" y="3"/>
                </a:lnTo>
                <a:lnTo>
                  <a:pt x="1" y="1"/>
                </a:lnTo>
                <a:lnTo>
                  <a:pt x="0" y="3"/>
                </a:lnTo>
                <a:lnTo>
                  <a:pt x="0" y="1"/>
                </a:lnTo>
                <a:lnTo>
                  <a:pt x="1" y="1"/>
                </a:lnTo>
                <a:lnTo>
                  <a:pt x="1" y="0"/>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5" name="Freeform 567"/>
          <p:cNvSpPr>
            <a:spLocks/>
          </p:cNvSpPr>
          <p:nvPr/>
        </p:nvSpPr>
        <p:spPr bwMode="auto">
          <a:xfrm>
            <a:off x="3765551" y="4623017"/>
            <a:ext cx="3175" cy="1588"/>
          </a:xfrm>
          <a:custGeom>
            <a:avLst/>
            <a:gdLst>
              <a:gd name="T0" fmla="*/ 2 w 2"/>
              <a:gd name="T1" fmla="*/ 1 h 1"/>
              <a:gd name="T2" fmla="*/ 0 w 2"/>
              <a:gd name="T3" fmla="*/ 1 h 1"/>
              <a:gd name="T4" fmla="*/ 0 w 2"/>
              <a:gd name="T5" fmla="*/ 0 h 1"/>
              <a:gd name="T6" fmla="*/ 2 w 2"/>
              <a:gd name="T7" fmla="*/ 1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0" y="1"/>
                </a:lnTo>
                <a:lnTo>
                  <a:pt x="0" y="0"/>
                </a:lnTo>
                <a:lnTo>
                  <a:pt x="2" y="1"/>
                </a:lnTo>
                <a:lnTo>
                  <a:pt x="0"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6" name="Rectangle 568"/>
          <p:cNvSpPr>
            <a:spLocks noChangeArrowheads="1"/>
          </p:cNvSpPr>
          <p:nvPr/>
        </p:nvSpPr>
        <p:spPr bwMode="auto">
          <a:xfrm>
            <a:off x="3763963" y="4623017"/>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7" name="Freeform 569"/>
          <p:cNvSpPr>
            <a:spLocks/>
          </p:cNvSpPr>
          <p:nvPr/>
        </p:nvSpPr>
        <p:spPr bwMode="auto">
          <a:xfrm>
            <a:off x="3770313" y="4621429"/>
            <a:ext cx="3175" cy="3175"/>
          </a:xfrm>
          <a:custGeom>
            <a:avLst/>
            <a:gdLst>
              <a:gd name="T0" fmla="*/ 0 w 2"/>
              <a:gd name="T1" fmla="*/ 0 h 2"/>
              <a:gd name="T2" fmla="*/ 1 w 2"/>
              <a:gd name="T3" fmla="*/ 0 h 2"/>
              <a:gd name="T4" fmla="*/ 1 w 2"/>
              <a:gd name="T5" fmla="*/ 1 h 2"/>
              <a:gd name="T6" fmla="*/ 1 w 2"/>
              <a:gd name="T7" fmla="*/ 2 h 2"/>
              <a:gd name="T8" fmla="*/ 2 w 2"/>
              <a:gd name="T9" fmla="*/ 2 h 2"/>
              <a:gd name="T10" fmla="*/ 1 w 2"/>
              <a:gd name="T11" fmla="*/ 2 h 2"/>
              <a:gd name="T12" fmla="*/ 1 w 2"/>
              <a:gd name="T13" fmla="*/ 1 h 2"/>
              <a:gd name="T14" fmla="*/ 0 w 2"/>
              <a:gd name="T15" fmla="*/ 1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1" y="0"/>
                </a:lnTo>
                <a:lnTo>
                  <a:pt x="1" y="1"/>
                </a:lnTo>
                <a:lnTo>
                  <a:pt x="1" y="2"/>
                </a:lnTo>
                <a:lnTo>
                  <a:pt x="2" y="2"/>
                </a:lnTo>
                <a:lnTo>
                  <a:pt x="1" y="2"/>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8" name="Freeform 570"/>
          <p:cNvSpPr>
            <a:spLocks/>
          </p:cNvSpPr>
          <p:nvPr/>
        </p:nvSpPr>
        <p:spPr bwMode="auto">
          <a:xfrm>
            <a:off x="3768726" y="4621429"/>
            <a:ext cx="3175" cy="3175"/>
          </a:xfrm>
          <a:custGeom>
            <a:avLst/>
            <a:gdLst>
              <a:gd name="T0" fmla="*/ 1 w 2"/>
              <a:gd name="T1" fmla="*/ 0 h 2"/>
              <a:gd name="T2" fmla="*/ 1 w 2"/>
              <a:gd name="T3" fmla="*/ 1 h 2"/>
              <a:gd name="T4" fmla="*/ 2 w 2"/>
              <a:gd name="T5" fmla="*/ 1 h 2"/>
              <a:gd name="T6" fmla="*/ 2 w 2"/>
              <a:gd name="T7" fmla="*/ 2 h 2"/>
              <a:gd name="T8" fmla="*/ 1 w 2"/>
              <a:gd name="T9" fmla="*/ 2 h 2"/>
              <a:gd name="T10" fmla="*/ 1 w 2"/>
              <a:gd name="T11" fmla="*/ 1 h 2"/>
              <a:gd name="T12" fmla="*/ 0 w 2"/>
              <a:gd name="T13" fmla="*/ 1 h 2"/>
              <a:gd name="T14" fmla="*/ 1 w 2"/>
              <a:gd name="T15" fmla="*/ 1 h 2"/>
              <a:gd name="T16" fmla="*/ 1 w 2"/>
              <a:gd name="T17" fmla="*/ 0 h 2"/>
              <a:gd name="T18" fmla="*/ 0 w 2"/>
              <a:gd name="T19" fmla="*/ 0 h 2"/>
              <a:gd name="T20" fmla="*/ 1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0"/>
                </a:moveTo>
                <a:lnTo>
                  <a:pt x="1" y="1"/>
                </a:lnTo>
                <a:lnTo>
                  <a:pt x="2" y="1"/>
                </a:lnTo>
                <a:lnTo>
                  <a:pt x="2" y="2"/>
                </a:lnTo>
                <a:lnTo>
                  <a:pt x="1" y="2"/>
                </a:lnTo>
                <a:lnTo>
                  <a:pt x="1" y="1"/>
                </a:lnTo>
                <a:lnTo>
                  <a:pt x="0"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9" name="Freeform 571"/>
          <p:cNvSpPr>
            <a:spLocks/>
          </p:cNvSpPr>
          <p:nvPr/>
        </p:nvSpPr>
        <p:spPr bwMode="auto">
          <a:xfrm>
            <a:off x="3763963" y="4621429"/>
            <a:ext cx="1588" cy="1588"/>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0" name="Freeform 572"/>
          <p:cNvSpPr>
            <a:spLocks/>
          </p:cNvSpPr>
          <p:nvPr/>
        </p:nvSpPr>
        <p:spPr bwMode="auto">
          <a:xfrm>
            <a:off x="3763963" y="4618254"/>
            <a:ext cx="1588" cy="3175"/>
          </a:xfrm>
          <a:custGeom>
            <a:avLst/>
            <a:gdLst>
              <a:gd name="T0" fmla="*/ 0 w 1"/>
              <a:gd name="T1" fmla="*/ 2 h 2"/>
              <a:gd name="T2" fmla="*/ 1 w 1"/>
              <a:gd name="T3" fmla="*/ 0 h 2"/>
              <a:gd name="T4" fmla="*/ 1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1" name="Freeform 573"/>
          <p:cNvSpPr>
            <a:spLocks/>
          </p:cNvSpPr>
          <p:nvPr/>
        </p:nvSpPr>
        <p:spPr bwMode="auto">
          <a:xfrm>
            <a:off x="3770313" y="4618254"/>
            <a:ext cx="3175" cy="4763"/>
          </a:xfrm>
          <a:custGeom>
            <a:avLst/>
            <a:gdLst>
              <a:gd name="T0" fmla="*/ 0 w 2"/>
              <a:gd name="T1" fmla="*/ 0 h 3"/>
              <a:gd name="T2" fmla="*/ 1 w 2"/>
              <a:gd name="T3" fmla="*/ 0 h 3"/>
              <a:gd name="T4" fmla="*/ 1 w 2"/>
              <a:gd name="T5" fmla="*/ 2 h 3"/>
              <a:gd name="T6" fmla="*/ 2 w 2"/>
              <a:gd name="T7" fmla="*/ 2 h 3"/>
              <a:gd name="T8" fmla="*/ 2 w 2"/>
              <a:gd name="T9" fmla="*/ 3 h 3"/>
              <a:gd name="T10" fmla="*/ 1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1" y="0"/>
                </a:lnTo>
                <a:lnTo>
                  <a:pt x="1" y="2"/>
                </a:lnTo>
                <a:lnTo>
                  <a:pt x="2" y="2"/>
                </a:lnTo>
                <a:lnTo>
                  <a:pt x="2" y="3"/>
                </a:lnTo>
                <a:lnTo>
                  <a:pt x="1"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2" name="Freeform 574"/>
          <p:cNvSpPr>
            <a:spLocks/>
          </p:cNvSpPr>
          <p:nvPr/>
        </p:nvSpPr>
        <p:spPr bwMode="auto">
          <a:xfrm>
            <a:off x="3763963" y="4616667"/>
            <a:ext cx="1588" cy="4763"/>
          </a:xfrm>
          <a:custGeom>
            <a:avLst/>
            <a:gdLst>
              <a:gd name="T0" fmla="*/ 0 w 1"/>
              <a:gd name="T1" fmla="*/ 0 h 3"/>
              <a:gd name="T2" fmla="*/ 1 w 1"/>
              <a:gd name="T3" fmla="*/ 0 h 3"/>
              <a:gd name="T4" fmla="*/ 1 w 1"/>
              <a:gd name="T5" fmla="*/ 1 h 3"/>
              <a:gd name="T6" fmla="*/ 0 w 1"/>
              <a:gd name="T7" fmla="*/ 1 h 3"/>
              <a:gd name="T8" fmla="*/ 1 w 1"/>
              <a:gd name="T9" fmla="*/ 1 h 3"/>
              <a:gd name="T10" fmla="*/ 0 w 1"/>
              <a:gd name="T11" fmla="*/ 1 h 3"/>
              <a:gd name="T12" fmla="*/ 0 w 1"/>
              <a:gd name="T13" fmla="*/ 3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0" y="1"/>
                </a:lnTo>
                <a:lnTo>
                  <a:pt x="1" y="1"/>
                </a:lnTo>
                <a:lnTo>
                  <a:pt x="0" y="1"/>
                </a:lnTo>
                <a:lnTo>
                  <a:pt x="0" y="3"/>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3" name="Rectangle 575"/>
          <p:cNvSpPr>
            <a:spLocks noChangeArrowheads="1"/>
          </p:cNvSpPr>
          <p:nvPr/>
        </p:nvSpPr>
        <p:spPr bwMode="auto">
          <a:xfrm>
            <a:off x="3771901" y="4616667"/>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4" name="Freeform 576"/>
          <p:cNvSpPr>
            <a:spLocks/>
          </p:cNvSpPr>
          <p:nvPr/>
        </p:nvSpPr>
        <p:spPr bwMode="auto">
          <a:xfrm>
            <a:off x="3762376" y="4615079"/>
            <a:ext cx="0" cy="3175"/>
          </a:xfrm>
          <a:custGeom>
            <a:avLst/>
            <a:gdLst>
              <a:gd name="T0" fmla="*/ 1 h 2"/>
              <a:gd name="T1" fmla="*/ 2 h 2"/>
              <a:gd name="T2" fmla="*/ 1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5" name="Freeform 577"/>
          <p:cNvSpPr>
            <a:spLocks/>
          </p:cNvSpPr>
          <p:nvPr/>
        </p:nvSpPr>
        <p:spPr bwMode="auto">
          <a:xfrm>
            <a:off x="3765551" y="4615079"/>
            <a:ext cx="4763" cy="3175"/>
          </a:xfrm>
          <a:custGeom>
            <a:avLst/>
            <a:gdLst>
              <a:gd name="T0" fmla="*/ 2 w 3"/>
              <a:gd name="T1" fmla="*/ 1 h 2"/>
              <a:gd name="T2" fmla="*/ 3 w 3"/>
              <a:gd name="T3" fmla="*/ 1 h 2"/>
              <a:gd name="T4" fmla="*/ 3 w 3"/>
              <a:gd name="T5" fmla="*/ 2 h 2"/>
              <a:gd name="T6" fmla="*/ 2 w 3"/>
              <a:gd name="T7" fmla="*/ 2 h 2"/>
              <a:gd name="T8" fmla="*/ 2 w 3"/>
              <a:gd name="T9" fmla="*/ 1 h 2"/>
              <a:gd name="T10" fmla="*/ 2 w 3"/>
              <a:gd name="T11" fmla="*/ 0 h 2"/>
              <a:gd name="T12" fmla="*/ 0 w 3"/>
              <a:gd name="T13" fmla="*/ 0 h 2"/>
              <a:gd name="T14" fmla="*/ 2 w 3"/>
              <a:gd name="T15" fmla="*/ 0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lnTo>
                  <a:pt x="3" y="1"/>
                </a:lnTo>
                <a:lnTo>
                  <a:pt x="3" y="2"/>
                </a:lnTo>
                <a:lnTo>
                  <a:pt x="2" y="2"/>
                </a:lnTo>
                <a:lnTo>
                  <a:pt x="2" y="1"/>
                </a:ln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6" name="Freeform 578"/>
          <p:cNvSpPr>
            <a:spLocks/>
          </p:cNvSpPr>
          <p:nvPr/>
        </p:nvSpPr>
        <p:spPr bwMode="auto">
          <a:xfrm>
            <a:off x="3771901" y="4615079"/>
            <a:ext cx="1588" cy="1588"/>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7" name="Freeform 579"/>
          <p:cNvSpPr>
            <a:spLocks/>
          </p:cNvSpPr>
          <p:nvPr/>
        </p:nvSpPr>
        <p:spPr bwMode="auto">
          <a:xfrm>
            <a:off x="3762376" y="4615079"/>
            <a:ext cx="1588" cy="6350"/>
          </a:xfrm>
          <a:custGeom>
            <a:avLst/>
            <a:gdLst>
              <a:gd name="T0" fmla="*/ 1 w 1"/>
              <a:gd name="T1" fmla="*/ 0 h 4"/>
              <a:gd name="T2" fmla="*/ 1 w 1"/>
              <a:gd name="T3" fmla="*/ 1 h 4"/>
              <a:gd name="T4" fmla="*/ 1 w 1"/>
              <a:gd name="T5" fmla="*/ 2 h 4"/>
              <a:gd name="T6" fmla="*/ 1 w 1"/>
              <a:gd name="T7" fmla="*/ 4 h 4"/>
              <a:gd name="T8" fmla="*/ 0 w 1"/>
              <a:gd name="T9" fmla="*/ 4 h 4"/>
              <a:gd name="T10" fmla="*/ 0 w 1"/>
              <a:gd name="T11" fmla="*/ 2 h 4"/>
              <a:gd name="T12" fmla="*/ 0 w 1"/>
              <a:gd name="T13" fmla="*/ 1 h 4"/>
              <a:gd name="T14" fmla="*/ 1 w 1"/>
              <a:gd name="T15" fmla="*/ 1 h 4"/>
              <a:gd name="T16" fmla="*/ 1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0"/>
                </a:moveTo>
                <a:lnTo>
                  <a:pt x="1" y="1"/>
                </a:lnTo>
                <a:lnTo>
                  <a:pt x="1" y="2"/>
                </a:lnTo>
                <a:lnTo>
                  <a:pt x="1" y="4"/>
                </a:lnTo>
                <a:lnTo>
                  <a:pt x="0" y="4"/>
                </a:lnTo>
                <a:lnTo>
                  <a:pt x="0" y="2"/>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8" name="Freeform 580"/>
          <p:cNvSpPr>
            <a:spLocks/>
          </p:cNvSpPr>
          <p:nvPr/>
        </p:nvSpPr>
        <p:spPr bwMode="auto">
          <a:xfrm>
            <a:off x="3770313" y="4611904"/>
            <a:ext cx="1588" cy="4763"/>
          </a:xfrm>
          <a:custGeom>
            <a:avLst/>
            <a:gdLst>
              <a:gd name="T0" fmla="*/ 0 w 1"/>
              <a:gd name="T1" fmla="*/ 0 h 3"/>
              <a:gd name="T2" fmla="*/ 0 w 1"/>
              <a:gd name="T3" fmla="*/ 2 h 3"/>
              <a:gd name="T4" fmla="*/ 1 w 1"/>
              <a:gd name="T5" fmla="*/ 2 h 3"/>
              <a:gd name="T6" fmla="*/ 0 w 1"/>
              <a:gd name="T7" fmla="*/ 2 h 3"/>
              <a:gd name="T8" fmla="*/ 1 w 1"/>
              <a:gd name="T9" fmla="*/ 2 h 3"/>
              <a:gd name="T10" fmla="*/ 1 w 1"/>
              <a:gd name="T11" fmla="*/ 3 h 3"/>
              <a:gd name="T12" fmla="*/ 0 w 1"/>
              <a:gd name="T13" fmla="*/ 3 h 3"/>
              <a:gd name="T14" fmla="*/ 0 w 1"/>
              <a:gd name="T15" fmla="*/ 2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0" y="2"/>
                </a:lnTo>
                <a:lnTo>
                  <a:pt x="1" y="2"/>
                </a:lnTo>
                <a:lnTo>
                  <a:pt x="0" y="2"/>
                </a:lnTo>
                <a:lnTo>
                  <a:pt x="1" y="2"/>
                </a:lnTo>
                <a:lnTo>
                  <a:pt x="1" y="3"/>
                </a:lnTo>
                <a:lnTo>
                  <a:pt x="0" y="3"/>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9" name="Rectangle 581"/>
          <p:cNvSpPr>
            <a:spLocks noChangeArrowheads="1"/>
          </p:cNvSpPr>
          <p:nvPr/>
        </p:nvSpPr>
        <p:spPr bwMode="auto">
          <a:xfrm>
            <a:off x="3768726" y="46087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0" name="Freeform 582"/>
          <p:cNvSpPr>
            <a:spLocks/>
          </p:cNvSpPr>
          <p:nvPr/>
        </p:nvSpPr>
        <p:spPr bwMode="auto">
          <a:xfrm>
            <a:off x="3759201" y="4608729"/>
            <a:ext cx="3175" cy="6350"/>
          </a:xfrm>
          <a:custGeom>
            <a:avLst/>
            <a:gdLst>
              <a:gd name="T0" fmla="*/ 2 w 2"/>
              <a:gd name="T1" fmla="*/ 1 h 4"/>
              <a:gd name="T2" fmla="*/ 2 w 2"/>
              <a:gd name="T3" fmla="*/ 0 h 4"/>
              <a:gd name="T4" fmla="*/ 2 w 2"/>
              <a:gd name="T5" fmla="*/ 1 h 4"/>
              <a:gd name="T6" fmla="*/ 2 w 2"/>
              <a:gd name="T7" fmla="*/ 2 h 4"/>
              <a:gd name="T8" fmla="*/ 2 w 2"/>
              <a:gd name="T9" fmla="*/ 1 h 4"/>
              <a:gd name="T10" fmla="*/ 2 w 2"/>
              <a:gd name="T11" fmla="*/ 2 h 4"/>
              <a:gd name="T12" fmla="*/ 0 w 2"/>
              <a:gd name="T13" fmla="*/ 2 h 4"/>
              <a:gd name="T14" fmla="*/ 0 w 2"/>
              <a:gd name="T15" fmla="*/ 4 h 4"/>
              <a:gd name="T16" fmla="*/ 0 w 2"/>
              <a:gd name="T17" fmla="*/ 2 h 4"/>
              <a:gd name="T18" fmla="*/ 0 w 2"/>
              <a:gd name="T19" fmla="*/ 1 h 4"/>
              <a:gd name="T20" fmla="*/ 0 w 2"/>
              <a:gd name="T21" fmla="*/ 0 h 4"/>
              <a:gd name="T22" fmla="*/ 2 w 2"/>
              <a:gd name="T23" fmla="*/ 0 h 4"/>
              <a:gd name="T24" fmla="*/ 2 w 2"/>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1"/>
                </a:moveTo>
                <a:lnTo>
                  <a:pt x="2" y="0"/>
                </a:lnTo>
                <a:lnTo>
                  <a:pt x="2" y="1"/>
                </a:lnTo>
                <a:lnTo>
                  <a:pt x="2" y="2"/>
                </a:lnTo>
                <a:lnTo>
                  <a:pt x="2" y="1"/>
                </a:lnTo>
                <a:lnTo>
                  <a:pt x="2" y="2"/>
                </a:lnTo>
                <a:lnTo>
                  <a:pt x="0" y="2"/>
                </a:lnTo>
                <a:lnTo>
                  <a:pt x="0" y="4"/>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1" name="Rectangle 583"/>
          <p:cNvSpPr>
            <a:spLocks noChangeArrowheads="1"/>
          </p:cNvSpPr>
          <p:nvPr/>
        </p:nvSpPr>
        <p:spPr bwMode="auto">
          <a:xfrm>
            <a:off x="3771901" y="46087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2" name="Freeform 584"/>
          <p:cNvSpPr>
            <a:spLocks/>
          </p:cNvSpPr>
          <p:nvPr/>
        </p:nvSpPr>
        <p:spPr bwMode="auto">
          <a:xfrm>
            <a:off x="3762376" y="4608729"/>
            <a:ext cx="3175" cy="3175"/>
          </a:xfrm>
          <a:custGeom>
            <a:avLst/>
            <a:gdLst>
              <a:gd name="T0" fmla="*/ 2 w 2"/>
              <a:gd name="T1" fmla="*/ 0 h 2"/>
              <a:gd name="T2" fmla="*/ 2 w 2"/>
              <a:gd name="T3" fmla="*/ 1 h 2"/>
              <a:gd name="T4" fmla="*/ 2 w 2"/>
              <a:gd name="T5" fmla="*/ 0 h 2"/>
              <a:gd name="T6" fmla="*/ 1 w 2"/>
              <a:gd name="T7" fmla="*/ 0 h 2"/>
              <a:gd name="T8" fmla="*/ 1 w 2"/>
              <a:gd name="T9" fmla="*/ 1 h 2"/>
              <a:gd name="T10" fmla="*/ 0 w 2"/>
              <a:gd name="T11" fmla="*/ 1 h 2"/>
              <a:gd name="T12" fmla="*/ 0 w 2"/>
              <a:gd name="T13" fmla="*/ 2 h 2"/>
              <a:gd name="T14" fmla="*/ 0 w 2"/>
              <a:gd name="T15" fmla="*/ 1 h 2"/>
              <a:gd name="T16" fmla="*/ 1 w 2"/>
              <a:gd name="T17" fmla="*/ 1 h 2"/>
              <a:gd name="T18" fmla="*/ 0 w 2"/>
              <a:gd name="T19" fmla="*/ 1 h 2"/>
              <a:gd name="T20" fmla="*/ 1 w 2"/>
              <a:gd name="T21" fmla="*/ 0 h 2"/>
              <a:gd name="T22" fmla="*/ 2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0"/>
                </a:moveTo>
                <a:lnTo>
                  <a:pt x="2" y="1"/>
                </a:lnTo>
                <a:lnTo>
                  <a:pt x="2" y="0"/>
                </a:lnTo>
                <a:lnTo>
                  <a:pt x="1" y="0"/>
                </a:lnTo>
                <a:lnTo>
                  <a:pt x="1" y="1"/>
                </a:lnTo>
                <a:lnTo>
                  <a:pt x="0" y="1"/>
                </a:lnTo>
                <a:lnTo>
                  <a:pt x="0" y="2"/>
                </a:lnTo>
                <a:lnTo>
                  <a:pt x="0" y="1"/>
                </a:lnTo>
                <a:lnTo>
                  <a:pt x="1" y="1"/>
                </a:lnTo>
                <a:lnTo>
                  <a:pt x="0"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3" name="Freeform 585"/>
          <p:cNvSpPr>
            <a:spLocks/>
          </p:cNvSpPr>
          <p:nvPr/>
        </p:nvSpPr>
        <p:spPr bwMode="auto">
          <a:xfrm>
            <a:off x="3762376" y="4607142"/>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4" name="Freeform 586"/>
          <p:cNvSpPr>
            <a:spLocks/>
          </p:cNvSpPr>
          <p:nvPr/>
        </p:nvSpPr>
        <p:spPr bwMode="auto">
          <a:xfrm>
            <a:off x="3765551" y="4603967"/>
            <a:ext cx="3175" cy="4763"/>
          </a:xfrm>
          <a:custGeom>
            <a:avLst/>
            <a:gdLst>
              <a:gd name="T0" fmla="*/ 2 w 2"/>
              <a:gd name="T1" fmla="*/ 2 h 3"/>
              <a:gd name="T2" fmla="*/ 0 w 2"/>
              <a:gd name="T3" fmla="*/ 2 h 3"/>
              <a:gd name="T4" fmla="*/ 2 w 2"/>
              <a:gd name="T5" fmla="*/ 2 h 3"/>
              <a:gd name="T6" fmla="*/ 2 w 2"/>
              <a:gd name="T7" fmla="*/ 3 h 3"/>
              <a:gd name="T8" fmla="*/ 0 w 2"/>
              <a:gd name="T9" fmla="*/ 2 h 3"/>
              <a:gd name="T10" fmla="*/ 0 w 2"/>
              <a:gd name="T11" fmla="*/ 0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lnTo>
                  <a:pt x="0" y="2"/>
                </a:lnTo>
                <a:lnTo>
                  <a:pt x="2" y="2"/>
                </a:lnTo>
                <a:lnTo>
                  <a:pt x="2" y="3"/>
                </a:lnTo>
                <a:lnTo>
                  <a:pt x="0" y="2"/>
                </a:lnTo>
                <a:lnTo>
                  <a:pt x="0"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5" name="Freeform 587"/>
          <p:cNvSpPr>
            <a:spLocks/>
          </p:cNvSpPr>
          <p:nvPr/>
        </p:nvSpPr>
        <p:spPr bwMode="auto">
          <a:xfrm>
            <a:off x="3768726" y="4603967"/>
            <a:ext cx="1588" cy="4763"/>
          </a:xfrm>
          <a:custGeom>
            <a:avLst/>
            <a:gdLst>
              <a:gd name="T0" fmla="*/ 0 w 1"/>
              <a:gd name="T1" fmla="*/ 3 h 3"/>
              <a:gd name="T2" fmla="*/ 0 w 1"/>
              <a:gd name="T3" fmla="*/ 2 h 3"/>
              <a:gd name="T4" fmla="*/ 0 w 1"/>
              <a:gd name="T5" fmla="*/ 0 h 3"/>
              <a:gd name="T6" fmla="*/ 0 w 1"/>
              <a:gd name="T7" fmla="*/ 2 h 3"/>
              <a:gd name="T8" fmla="*/ 1 w 1"/>
              <a:gd name="T9" fmla="*/ 2 h 3"/>
              <a:gd name="T10" fmla="*/ 1 w 1"/>
              <a:gd name="T11" fmla="*/ 3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lnTo>
                  <a:pt x="0" y="2"/>
                </a:lnTo>
                <a:lnTo>
                  <a:pt x="0" y="0"/>
                </a:lnTo>
                <a:lnTo>
                  <a:pt x="0" y="2"/>
                </a:lnTo>
                <a:lnTo>
                  <a:pt x="1" y="2"/>
                </a:lnTo>
                <a:lnTo>
                  <a:pt x="1" y="3"/>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6" name="Freeform 588"/>
          <p:cNvSpPr>
            <a:spLocks/>
          </p:cNvSpPr>
          <p:nvPr/>
        </p:nvSpPr>
        <p:spPr bwMode="auto">
          <a:xfrm>
            <a:off x="3762376" y="4602379"/>
            <a:ext cx="6350" cy="4763"/>
          </a:xfrm>
          <a:custGeom>
            <a:avLst/>
            <a:gdLst>
              <a:gd name="T0" fmla="*/ 2 w 4"/>
              <a:gd name="T1" fmla="*/ 0 h 3"/>
              <a:gd name="T2" fmla="*/ 4 w 4"/>
              <a:gd name="T3" fmla="*/ 0 h 3"/>
              <a:gd name="T4" fmla="*/ 4 w 4"/>
              <a:gd name="T5" fmla="*/ 1 h 3"/>
              <a:gd name="T6" fmla="*/ 4 w 4"/>
              <a:gd name="T7" fmla="*/ 3 h 3"/>
              <a:gd name="T8" fmla="*/ 4 w 4"/>
              <a:gd name="T9" fmla="*/ 1 h 3"/>
              <a:gd name="T10" fmla="*/ 4 w 4"/>
              <a:gd name="T11" fmla="*/ 3 h 3"/>
              <a:gd name="T12" fmla="*/ 4 w 4"/>
              <a:gd name="T13" fmla="*/ 1 h 3"/>
              <a:gd name="T14" fmla="*/ 2 w 4"/>
              <a:gd name="T15" fmla="*/ 1 h 3"/>
              <a:gd name="T16" fmla="*/ 2 w 4"/>
              <a:gd name="T17" fmla="*/ 3 h 3"/>
              <a:gd name="T18" fmla="*/ 1 w 4"/>
              <a:gd name="T19" fmla="*/ 3 h 3"/>
              <a:gd name="T20" fmla="*/ 2 w 4"/>
              <a:gd name="T21" fmla="*/ 3 h 3"/>
              <a:gd name="T22" fmla="*/ 2 w 4"/>
              <a:gd name="T23" fmla="*/ 1 h 3"/>
              <a:gd name="T24" fmla="*/ 1 w 4"/>
              <a:gd name="T25" fmla="*/ 1 h 3"/>
              <a:gd name="T26" fmla="*/ 1 w 4"/>
              <a:gd name="T27" fmla="*/ 3 h 3"/>
              <a:gd name="T28" fmla="*/ 1 w 4"/>
              <a:gd name="T29" fmla="*/ 1 h 3"/>
              <a:gd name="T30" fmla="*/ 0 w 4"/>
              <a:gd name="T31" fmla="*/ 1 h 3"/>
              <a:gd name="T32" fmla="*/ 1 w 4"/>
              <a:gd name="T33" fmla="*/ 1 h 3"/>
              <a:gd name="T34" fmla="*/ 2 w 4"/>
              <a:gd name="T35" fmla="*/ 1 h 3"/>
              <a:gd name="T36" fmla="*/ 2 w 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2" y="0"/>
                </a:moveTo>
                <a:lnTo>
                  <a:pt x="4" y="0"/>
                </a:lnTo>
                <a:lnTo>
                  <a:pt x="4" y="1"/>
                </a:lnTo>
                <a:lnTo>
                  <a:pt x="4" y="3"/>
                </a:lnTo>
                <a:lnTo>
                  <a:pt x="4" y="1"/>
                </a:lnTo>
                <a:lnTo>
                  <a:pt x="4" y="3"/>
                </a:lnTo>
                <a:lnTo>
                  <a:pt x="4" y="1"/>
                </a:lnTo>
                <a:lnTo>
                  <a:pt x="2" y="1"/>
                </a:lnTo>
                <a:lnTo>
                  <a:pt x="2" y="3"/>
                </a:lnTo>
                <a:lnTo>
                  <a:pt x="1" y="3"/>
                </a:lnTo>
                <a:lnTo>
                  <a:pt x="2" y="3"/>
                </a:lnTo>
                <a:lnTo>
                  <a:pt x="2" y="1"/>
                </a:lnTo>
                <a:lnTo>
                  <a:pt x="1" y="1"/>
                </a:lnTo>
                <a:lnTo>
                  <a:pt x="1" y="3"/>
                </a:lnTo>
                <a:lnTo>
                  <a:pt x="1" y="1"/>
                </a:lnTo>
                <a:lnTo>
                  <a:pt x="0" y="1"/>
                </a:lnTo>
                <a:lnTo>
                  <a:pt x="1" y="1"/>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7" name="Freeform 589"/>
          <p:cNvSpPr>
            <a:spLocks/>
          </p:cNvSpPr>
          <p:nvPr/>
        </p:nvSpPr>
        <p:spPr bwMode="auto">
          <a:xfrm>
            <a:off x="3762376" y="4600792"/>
            <a:ext cx="3175" cy="3175"/>
          </a:xfrm>
          <a:custGeom>
            <a:avLst/>
            <a:gdLst>
              <a:gd name="T0" fmla="*/ 1 w 2"/>
              <a:gd name="T1" fmla="*/ 0 h 2"/>
              <a:gd name="T2" fmla="*/ 1 w 2"/>
              <a:gd name="T3" fmla="*/ 1 h 2"/>
              <a:gd name="T4" fmla="*/ 2 w 2"/>
              <a:gd name="T5" fmla="*/ 1 h 2"/>
              <a:gd name="T6" fmla="*/ 2 w 2"/>
              <a:gd name="T7" fmla="*/ 2 h 2"/>
              <a:gd name="T8" fmla="*/ 1 w 2"/>
              <a:gd name="T9" fmla="*/ 2 h 2"/>
              <a:gd name="T10" fmla="*/ 1 w 2"/>
              <a:gd name="T11" fmla="*/ 1 h 2"/>
              <a:gd name="T12" fmla="*/ 0 w 2"/>
              <a:gd name="T13" fmla="*/ 1 h 2"/>
              <a:gd name="T14" fmla="*/ 1 w 2"/>
              <a:gd name="T15" fmla="*/ 0 h 2"/>
              <a:gd name="T16" fmla="*/ 1 w 2"/>
              <a:gd name="T17" fmla="*/ 1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lnTo>
                  <a:pt x="1" y="1"/>
                </a:lnTo>
                <a:lnTo>
                  <a:pt x="2" y="1"/>
                </a:lnTo>
                <a:lnTo>
                  <a:pt x="2" y="2"/>
                </a:lnTo>
                <a:lnTo>
                  <a:pt x="1" y="2"/>
                </a:lnTo>
                <a:lnTo>
                  <a:pt x="1" y="1"/>
                </a:lnTo>
                <a:lnTo>
                  <a:pt x="0" y="1"/>
                </a:lnTo>
                <a:lnTo>
                  <a:pt x="1"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8" name="Freeform 590"/>
          <p:cNvSpPr>
            <a:spLocks/>
          </p:cNvSpPr>
          <p:nvPr/>
        </p:nvSpPr>
        <p:spPr bwMode="auto">
          <a:xfrm>
            <a:off x="3762376" y="4600792"/>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9" name="Freeform 591"/>
          <p:cNvSpPr>
            <a:spLocks/>
          </p:cNvSpPr>
          <p:nvPr/>
        </p:nvSpPr>
        <p:spPr bwMode="auto">
          <a:xfrm>
            <a:off x="3765551" y="45992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0" name="Freeform 592"/>
          <p:cNvSpPr>
            <a:spLocks/>
          </p:cNvSpPr>
          <p:nvPr/>
        </p:nvSpPr>
        <p:spPr bwMode="auto">
          <a:xfrm>
            <a:off x="3757613" y="4599204"/>
            <a:ext cx="4763" cy="3175"/>
          </a:xfrm>
          <a:custGeom>
            <a:avLst/>
            <a:gdLst>
              <a:gd name="T0" fmla="*/ 1 w 3"/>
              <a:gd name="T1" fmla="*/ 0 h 2"/>
              <a:gd name="T2" fmla="*/ 3 w 3"/>
              <a:gd name="T3" fmla="*/ 0 h 2"/>
              <a:gd name="T4" fmla="*/ 1 w 3"/>
              <a:gd name="T5" fmla="*/ 0 h 2"/>
              <a:gd name="T6" fmla="*/ 1 w 3"/>
              <a:gd name="T7" fmla="*/ 1 h 2"/>
              <a:gd name="T8" fmla="*/ 1 w 3"/>
              <a:gd name="T9" fmla="*/ 0 h 2"/>
              <a:gd name="T10" fmla="*/ 1 w 3"/>
              <a:gd name="T11" fmla="*/ 1 h 2"/>
              <a:gd name="T12" fmla="*/ 1 w 3"/>
              <a:gd name="T13" fmla="*/ 2 h 2"/>
              <a:gd name="T14" fmla="*/ 0 w 3"/>
              <a:gd name="T15" fmla="*/ 2 h 2"/>
              <a:gd name="T16" fmla="*/ 0 w 3"/>
              <a:gd name="T17" fmla="*/ 1 h 2"/>
              <a:gd name="T18" fmla="*/ 1 w 3"/>
              <a:gd name="T19" fmla="*/ 1 h 2"/>
              <a:gd name="T20" fmla="*/ 0 w 3"/>
              <a:gd name="T21" fmla="*/ 1 h 2"/>
              <a:gd name="T22" fmla="*/ 1 w 3"/>
              <a:gd name="T23" fmla="*/ 1 h 2"/>
              <a:gd name="T24" fmla="*/ 1 w 3"/>
              <a:gd name="T25" fmla="*/ 0 h 2"/>
              <a:gd name="T26" fmla="*/ 0 w 3"/>
              <a:gd name="T27" fmla="*/ 0 h 2"/>
              <a:gd name="T28" fmla="*/ 1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1" y="0"/>
                </a:moveTo>
                <a:lnTo>
                  <a:pt x="3" y="0"/>
                </a:lnTo>
                <a:lnTo>
                  <a:pt x="1" y="0"/>
                </a:lnTo>
                <a:lnTo>
                  <a:pt x="1" y="1"/>
                </a:lnTo>
                <a:lnTo>
                  <a:pt x="1" y="0"/>
                </a:lnTo>
                <a:lnTo>
                  <a:pt x="1" y="1"/>
                </a:lnTo>
                <a:lnTo>
                  <a:pt x="1" y="2"/>
                </a:lnTo>
                <a:lnTo>
                  <a:pt x="0" y="2"/>
                </a:lnTo>
                <a:lnTo>
                  <a:pt x="0" y="1"/>
                </a:lnTo>
                <a:lnTo>
                  <a:pt x="1" y="1"/>
                </a:lnTo>
                <a:lnTo>
                  <a:pt x="0"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1" name="Freeform 593"/>
          <p:cNvSpPr>
            <a:spLocks/>
          </p:cNvSpPr>
          <p:nvPr/>
        </p:nvSpPr>
        <p:spPr bwMode="auto">
          <a:xfrm>
            <a:off x="3765551" y="4596029"/>
            <a:ext cx="4763" cy="6350"/>
          </a:xfrm>
          <a:custGeom>
            <a:avLst/>
            <a:gdLst>
              <a:gd name="T0" fmla="*/ 0 w 3"/>
              <a:gd name="T1" fmla="*/ 2 h 4"/>
              <a:gd name="T2" fmla="*/ 2 w 3"/>
              <a:gd name="T3" fmla="*/ 2 h 4"/>
              <a:gd name="T4" fmla="*/ 2 w 3"/>
              <a:gd name="T5" fmla="*/ 3 h 4"/>
              <a:gd name="T6" fmla="*/ 3 w 3"/>
              <a:gd name="T7" fmla="*/ 3 h 4"/>
              <a:gd name="T8" fmla="*/ 2 w 3"/>
              <a:gd name="T9" fmla="*/ 3 h 4"/>
              <a:gd name="T10" fmla="*/ 3 w 3"/>
              <a:gd name="T11" fmla="*/ 3 h 4"/>
              <a:gd name="T12" fmla="*/ 3 w 3"/>
              <a:gd name="T13" fmla="*/ 4 h 4"/>
              <a:gd name="T14" fmla="*/ 2 w 3"/>
              <a:gd name="T15" fmla="*/ 4 h 4"/>
              <a:gd name="T16" fmla="*/ 0 w 3"/>
              <a:gd name="T17" fmla="*/ 4 h 4"/>
              <a:gd name="T18" fmla="*/ 0 w 3"/>
              <a:gd name="T19" fmla="*/ 3 h 4"/>
              <a:gd name="T20" fmla="*/ 0 w 3"/>
              <a:gd name="T21" fmla="*/ 2 h 4"/>
              <a:gd name="T22" fmla="*/ 2 w 3"/>
              <a:gd name="T23" fmla="*/ 2 h 4"/>
              <a:gd name="T24" fmla="*/ 0 w 3"/>
              <a:gd name="T25" fmla="*/ 2 h 4"/>
              <a:gd name="T26" fmla="*/ 0 w 3"/>
              <a:gd name="T27" fmla="*/ 0 h 4"/>
              <a:gd name="T28" fmla="*/ 0 w 3"/>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2"/>
                </a:moveTo>
                <a:lnTo>
                  <a:pt x="2" y="2"/>
                </a:lnTo>
                <a:lnTo>
                  <a:pt x="2" y="3"/>
                </a:lnTo>
                <a:lnTo>
                  <a:pt x="3" y="3"/>
                </a:lnTo>
                <a:lnTo>
                  <a:pt x="2" y="3"/>
                </a:lnTo>
                <a:lnTo>
                  <a:pt x="3" y="3"/>
                </a:lnTo>
                <a:lnTo>
                  <a:pt x="3" y="4"/>
                </a:lnTo>
                <a:lnTo>
                  <a:pt x="2" y="4"/>
                </a:lnTo>
                <a:lnTo>
                  <a:pt x="0" y="4"/>
                </a:lnTo>
                <a:lnTo>
                  <a:pt x="0" y="3"/>
                </a:lnTo>
                <a:lnTo>
                  <a:pt x="0" y="2"/>
                </a:lnTo>
                <a:lnTo>
                  <a:pt x="2" y="2"/>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2" name="Rectangle 594"/>
          <p:cNvSpPr>
            <a:spLocks noChangeArrowheads="1"/>
          </p:cNvSpPr>
          <p:nvPr/>
        </p:nvSpPr>
        <p:spPr bwMode="auto">
          <a:xfrm>
            <a:off x="3763963" y="4596029"/>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3" name="Freeform 595"/>
          <p:cNvSpPr>
            <a:spLocks/>
          </p:cNvSpPr>
          <p:nvPr/>
        </p:nvSpPr>
        <p:spPr bwMode="auto">
          <a:xfrm>
            <a:off x="3762376" y="4594442"/>
            <a:ext cx="1588" cy="4763"/>
          </a:xfrm>
          <a:custGeom>
            <a:avLst/>
            <a:gdLst>
              <a:gd name="T0" fmla="*/ 0 w 1"/>
              <a:gd name="T1" fmla="*/ 3 h 3"/>
              <a:gd name="T2" fmla="*/ 0 w 1"/>
              <a:gd name="T3" fmla="*/ 1 h 3"/>
              <a:gd name="T4" fmla="*/ 1 w 1"/>
              <a:gd name="T5" fmla="*/ 0 h 3"/>
              <a:gd name="T6" fmla="*/ 1 w 1"/>
              <a:gd name="T7" fmla="*/ 1 h 3"/>
              <a:gd name="T8" fmla="*/ 0 w 1"/>
              <a:gd name="T9" fmla="*/ 1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0" y="1"/>
                </a:lnTo>
                <a:lnTo>
                  <a:pt x="1" y="0"/>
                </a:lnTo>
                <a:lnTo>
                  <a:pt x="1" y="1"/>
                </a:lnTo>
                <a:lnTo>
                  <a:pt x="0" y="1"/>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4" name="Freeform 596"/>
          <p:cNvSpPr>
            <a:spLocks/>
          </p:cNvSpPr>
          <p:nvPr/>
        </p:nvSpPr>
        <p:spPr bwMode="auto">
          <a:xfrm>
            <a:off x="3757613" y="4592854"/>
            <a:ext cx="6350" cy="6350"/>
          </a:xfrm>
          <a:custGeom>
            <a:avLst/>
            <a:gdLst>
              <a:gd name="T0" fmla="*/ 1 w 4"/>
              <a:gd name="T1" fmla="*/ 0 h 4"/>
              <a:gd name="T2" fmla="*/ 3 w 4"/>
              <a:gd name="T3" fmla="*/ 0 h 4"/>
              <a:gd name="T4" fmla="*/ 3 w 4"/>
              <a:gd name="T5" fmla="*/ 1 h 4"/>
              <a:gd name="T6" fmla="*/ 4 w 4"/>
              <a:gd name="T7" fmla="*/ 1 h 4"/>
              <a:gd name="T8" fmla="*/ 4 w 4"/>
              <a:gd name="T9" fmla="*/ 0 h 4"/>
              <a:gd name="T10" fmla="*/ 4 w 4"/>
              <a:gd name="T11" fmla="*/ 1 h 4"/>
              <a:gd name="T12" fmla="*/ 3 w 4"/>
              <a:gd name="T13" fmla="*/ 1 h 4"/>
              <a:gd name="T14" fmla="*/ 3 w 4"/>
              <a:gd name="T15" fmla="*/ 2 h 4"/>
              <a:gd name="T16" fmla="*/ 1 w 4"/>
              <a:gd name="T17" fmla="*/ 2 h 4"/>
              <a:gd name="T18" fmla="*/ 1 w 4"/>
              <a:gd name="T19" fmla="*/ 4 h 4"/>
              <a:gd name="T20" fmla="*/ 1 w 4"/>
              <a:gd name="T21" fmla="*/ 2 h 4"/>
              <a:gd name="T22" fmla="*/ 0 w 4"/>
              <a:gd name="T23" fmla="*/ 2 h 4"/>
              <a:gd name="T24" fmla="*/ 0 w 4"/>
              <a:gd name="T25" fmla="*/ 1 h 4"/>
              <a:gd name="T26" fmla="*/ 1 w 4"/>
              <a:gd name="T27" fmla="*/ 1 h 4"/>
              <a:gd name="T28" fmla="*/ 0 w 4"/>
              <a:gd name="T29" fmla="*/ 1 h 4"/>
              <a:gd name="T30" fmla="*/ 1 w 4"/>
              <a:gd name="T31" fmla="*/ 1 h 4"/>
              <a:gd name="T32" fmla="*/ 3 w 4"/>
              <a:gd name="T33" fmla="*/ 1 h 4"/>
              <a:gd name="T34" fmla="*/ 1 w 4"/>
              <a:gd name="T35" fmla="*/ 1 h 4"/>
              <a:gd name="T36" fmla="*/ 1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1" y="0"/>
                </a:moveTo>
                <a:lnTo>
                  <a:pt x="3" y="0"/>
                </a:lnTo>
                <a:lnTo>
                  <a:pt x="3" y="1"/>
                </a:lnTo>
                <a:lnTo>
                  <a:pt x="4" y="1"/>
                </a:lnTo>
                <a:lnTo>
                  <a:pt x="4" y="0"/>
                </a:lnTo>
                <a:lnTo>
                  <a:pt x="4" y="1"/>
                </a:lnTo>
                <a:lnTo>
                  <a:pt x="3" y="1"/>
                </a:lnTo>
                <a:lnTo>
                  <a:pt x="3" y="2"/>
                </a:lnTo>
                <a:lnTo>
                  <a:pt x="1" y="2"/>
                </a:lnTo>
                <a:lnTo>
                  <a:pt x="1" y="4"/>
                </a:lnTo>
                <a:lnTo>
                  <a:pt x="1" y="2"/>
                </a:lnTo>
                <a:lnTo>
                  <a:pt x="0" y="2"/>
                </a:lnTo>
                <a:lnTo>
                  <a:pt x="0" y="1"/>
                </a:lnTo>
                <a:lnTo>
                  <a:pt x="1" y="1"/>
                </a:lnTo>
                <a:lnTo>
                  <a:pt x="0" y="1"/>
                </a:lnTo>
                <a:lnTo>
                  <a:pt x="1" y="1"/>
                </a:lnTo>
                <a:lnTo>
                  <a:pt x="3"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5" name="Freeform 597"/>
          <p:cNvSpPr>
            <a:spLocks/>
          </p:cNvSpPr>
          <p:nvPr/>
        </p:nvSpPr>
        <p:spPr bwMode="auto">
          <a:xfrm>
            <a:off x="3757613" y="4586504"/>
            <a:ext cx="4763" cy="3175"/>
          </a:xfrm>
          <a:custGeom>
            <a:avLst/>
            <a:gdLst>
              <a:gd name="T0" fmla="*/ 0 w 3"/>
              <a:gd name="T1" fmla="*/ 0 h 2"/>
              <a:gd name="T2" fmla="*/ 1 w 3"/>
              <a:gd name="T3" fmla="*/ 0 h 2"/>
              <a:gd name="T4" fmla="*/ 1 w 3"/>
              <a:gd name="T5" fmla="*/ 1 h 2"/>
              <a:gd name="T6" fmla="*/ 3 w 3"/>
              <a:gd name="T7" fmla="*/ 2 h 2"/>
              <a:gd name="T8" fmla="*/ 1 w 3"/>
              <a:gd name="T9" fmla="*/ 2 h 2"/>
              <a:gd name="T10" fmla="*/ 1 w 3"/>
              <a:gd name="T11" fmla="*/ 1 h 2"/>
              <a:gd name="T12" fmla="*/ 0 w 3"/>
              <a:gd name="T13" fmla="*/ 1 h 2"/>
              <a:gd name="T14" fmla="*/ 0 w 3"/>
              <a:gd name="T15" fmla="*/ 2 h 2"/>
              <a:gd name="T16" fmla="*/ 0 w 3"/>
              <a:gd name="T17" fmla="*/ 1 h 2"/>
              <a:gd name="T18" fmla="*/ 0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0"/>
                </a:moveTo>
                <a:lnTo>
                  <a:pt x="1" y="0"/>
                </a:lnTo>
                <a:lnTo>
                  <a:pt x="1" y="1"/>
                </a:lnTo>
                <a:lnTo>
                  <a:pt x="3" y="2"/>
                </a:lnTo>
                <a:lnTo>
                  <a:pt x="1" y="2"/>
                </a:lnTo>
                <a:lnTo>
                  <a:pt x="1" y="1"/>
                </a:lnTo>
                <a:lnTo>
                  <a:pt x="0" y="1"/>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6" name="Freeform 598"/>
          <p:cNvSpPr>
            <a:spLocks/>
          </p:cNvSpPr>
          <p:nvPr/>
        </p:nvSpPr>
        <p:spPr bwMode="auto">
          <a:xfrm>
            <a:off x="3768726" y="458491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7" name="Freeform 599"/>
          <p:cNvSpPr>
            <a:spLocks/>
          </p:cNvSpPr>
          <p:nvPr/>
        </p:nvSpPr>
        <p:spPr bwMode="auto">
          <a:xfrm>
            <a:off x="3759201" y="4578567"/>
            <a:ext cx="4763" cy="3175"/>
          </a:xfrm>
          <a:custGeom>
            <a:avLst/>
            <a:gdLst>
              <a:gd name="T0" fmla="*/ 2 w 3"/>
              <a:gd name="T1" fmla="*/ 0 h 2"/>
              <a:gd name="T2" fmla="*/ 2 w 3"/>
              <a:gd name="T3" fmla="*/ 1 h 2"/>
              <a:gd name="T4" fmla="*/ 2 w 3"/>
              <a:gd name="T5" fmla="*/ 0 h 2"/>
              <a:gd name="T6" fmla="*/ 3 w 3"/>
              <a:gd name="T7" fmla="*/ 1 h 2"/>
              <a:gd name="T8" fmla="*/ 3 w 3"/>
              <a:gd name="T9" fmla="*/ 2 h 2"/>
              <a:gd name="T10" fmla="*/ 2 w 3"/>
              <a:gd name="T11" fmla="*/ 2 h 2"/>
              <a:gd name="T12" fmla="*/ 2 w 3"/>
              <a:gd name="T13" fmla="*/ 1 h 2"/>
              <a:gd name="T14" fmla="*/ 0 w 3"/>
              <a:gd name="T15" fmla="*/ 1 h 2"/>
              <a:gd name="T16" fmla="*/ 2 w 3"/>
              <a:gd name="T17" fmla="*/ 1 h 2"/>
              <a:gd name="T18" fmla="*/ 0 w 3"/>
              <a:gd name="T19" fmla="*/ 1 h 2"/>
              <a:gd name="T20" fmla="*/ 2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0"/>
                </a:moveTo>
                <a:lnTo>
                  <a:pt x="2" y="1"/>
                </a:lnTo>
                <a:lnTo>
                  <a:pt x="2" y="0"/>
                </a:lnTo>
                <a:lnTo>
                  <a:pt x="3" y="1"/>
                </a:lnTo>
                <a:lnTo>
                  <a:pt x="3" y="2"/>
                </a:lnTo>
                <a:lnTo>
                  <a:pt x="2" y="2"/>
                </a:lnTo>
                <a:lnTo>
                  <a:pt x="2" y="1"/>
                </a:lnTo>
                <a:lnTo>
                  <a:pt x="0" y="1"/>
                </a:lnTo>
                <a:lnTo>
                  <a:pt x="2" y="1"/>
                </a:lnTo>
                <a:lnTo>
                  <a:pt x="0"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8" name="Freeform 600"/>
          <p:cNvSpPr>
            <a:spLocks/>
          </p:cNvSpPr>
          <p:nvPr/>
        </p:nvSpPr>
        <p:spPr bwMode="auto">
          <a:xfrm>
            <a:off x="3756026" y="4578567"/>
            <a:ext cx="3175" cy="3175"/>
          </a:xfrm>
          <a:custGeom>
            <a:avLst/>
            <a:gdLst>
              <a:gd name="T0" fmla="*/ 2 w 2"/>
              <a:gd name="T1" fmla="*/ 0 h 2"/>
              <a:gd name="T2" fmla="*/ 2 w 2"/>
              <a:gd name="T3" fmla="*/ 1 h 2"/>
              <a:gd name="T4" fmla="*/ 1 w 2"/>
              <a:gd name="T5" fmla="*/ 1 h 2"/>
              <a:gd name="T6" fmla="*/ 2 w 2"/>
              <a:gd name="T7" fmla="*/ 1 h 2"/>
              <a:gd name="T8" fmla="*/ 1 w 2"/>
              <a:gd name="T9" fmla="*/ 1 h 2"/>
              <a:gd name="T10" fmla="*/ 1 w 2"/>
              <a:gd name="T11" fmla="*/ 2 h 2"/>
              <a:gd name="T12" fmla="*/ 0 w 2"/>
              <a:gd name="T13" fmla="*/ 1 h 2"/>
              <a:gd name="T14" fmla="*/ 1 w 2"/>
              <a:gd name="T15" fmla="*/ 1 h 2"/>
              <a:gd name="T16" fmla="*/ 1 w 2"/>
              <a:gd name="T17" fmla="*/ 0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lnTo>
                  <a:pt x="2" y="1"/>
                </a:lnTo>
                <a:lnTo>
                  <a:pt x="1" y="1"/>
                </a:lnTo>
                <a:lnTo>
                  <a:pt x="2" y="1"/>
                </a:lnTo>
                <a:lnTo>
                  <a:pt x="1" y="1"/>
                </a:lnTo>
                <a:lnTo>
                  <a:pt x="1" y="2"/>
                </a:lnTo>
                <a:lnTo>
                  <a:pt x="0" y="1"/>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9" name="Freeform 601"/>
          <p:cNvSpPr>
            <a:spLocks/>
          </p:cNvSpPr>
          <p:nvPr/>
        </p:nvSpPr>
        <p:spPr bwMode="auto">
          <a:xfrm>
            <a:off x="3756026" y="4575392"/>
            <a:ext cx="3175" cy="4763"/>
          </a:xfrm>
          <a:custGeom>
            <a:avLst/>
            <a:gdLst>
              <a:gd name="T0" fmla="*/ 1 w 2"/>
              <a:gd name="T1" fmla="*/ 0 h 3"/>
              <a:gd name="T2" fmla="*/ 2 w 2"/>
              <a:gd name="T3" fmla="*/ 0 h 3"/>
              <a:gd name="T4" fmla="*/ 2 w 2"/>
              <a:gd name="T5" fmla="*/ 2 h 3"/>
              <a:gd name="T6" fmla="*/ 2 w 2"/>
              <a:gd name="T7" fmla="*/ 0 h 3"/>
              <a:gd name="T8" fmla="*/ 2 w 2"/>
              <a:gd name="T9" fmla="*/ 2 h 3"/>
              <a:gd name="T10" fmla="*/ 2 w 2"/>
              <a:gd name="T11" fmla="*/ 3 h 3"/>
              <a:gd name="T12" fmla="*/ 2 w 2"/>
              <a:gd name="T13" fmla="*/ 2 h 3"/>
              <a:gd name="T14" fmla="*/ 1 w 2"/>
              <a:gd name="T15" fmla="*/ 2 h 3"/>
              <a:gd name="T16" fmla="*/ 0 w 2"/>
              <a:gd name="T17" fmla="*/ 2 h 3"/>
              <a:gd name="T18" fmla="*/ 0 w 2"/>
              <a:gd name="T19" fmla="*/ 0 h 3"/>
              <a:gd name="T20" fmla="*/ 1 w 2"/>
              <a:gd name="T21" fmla="*/ 0 h 3"/>
              <a:gd name="T22" fmla="*/ 2 w 2"/>
              <a:gd name="T23" fmla="*/ 0 h 3"/>
              <a:gd name="T24" fmla="*/ 1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1" y="0"/>
                </a:moveTo>
                <a:lnTo>
                  <a:pt x="2" y="0"/>
                </a:lnTo>
                <a:lnTo>
                  <a:pt x="2" y="2"/>
                </a:lnTo>
                <a:lnTo>
                  <a:pt x="2" y="0"/>
                </a:lnTo>
                <a:lnTo>
                  <a:pt x="2" y="2"/>
                </a:lnTo>
                <a:lnTo>
                  <a:pt x="2" y="3"/>
                </a:lnTo>
                <a:lnTo>
                  <a:pt x="2" y="2"/>
                </a:lnTo>
                <a:lnTo>
                  <a:pt x="1" y="2"/>
                </a:lnTo>
                <a:lnTo>
                  <a:pt x="0" y="2"/>
                </a:lnTo>
                <a:lnTo>
                  <a:pt x="0" y="0"/>
                </a:lnTo>
                <a:lnTo>
                  <a:pt x="1" y="0"/>
                </a:lnTo>
                <a:lnTo>
                  <a:pt x="2"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0" name="Rectangle 602"/>
          <p:cNvSpPr>
            <a:spLocks noChangeArrowheads="1"/>
          </p:cNvSpPr>
          <p:nvPr/>
        </p:nvSpPr>
        <p:spPr bwMode="auto">
          <a:xfrm>
            <a:off x="3759201" y="4575392"/>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1" name="Freeform 603"/>
          <p:cNvSpPr>
            <a:spLocks/>
          </p:cNvSpPr>
          <p:nvPr/>
        </p:nvSpPr>
        <p:spPr bwMode="auto">
          <a:xfrm>
            <a:off x="3757613" y="4573804"/>
            <a:ext cx="11113" cy="19050"/>
          </a:xfrm>
          <a:custGeom>
            <a:avLst/>
            <a:gdLst>
              <a:gd name="T0" fmla="*/ 5 w 7"/>
              <a:gd name="T1" fmla="*/ 1 h 12"/>
              <a:gd name="T2" fmla="*/ 5 w 7"/>
              <a:gd name="T3" fmla="*/ 1 h 12"/>
              <a:gd name="T4" fmla="*/ 5 w 7"/>
              <a:gd name="T5" fmla="*/ 1 h 12"/>
              <a:gd name="T6" fmla="*/ 7 w 7"/>
              <a:gd name="T7" fmla="*/ 3 h 12"/>
              <a:gd name="T8" fmla="*/ 5 w 7"/>
              <a:gd name="T9" fmla="*/ 4 h 12"/>
              <a:gd name="T10" fmla="*/ 7 w 7"/>
              <a:gd name="T11" fmla="*/ 5 h 12"/>
              <a:gd name="T12" fmla="*/ 5 w 7"/>
              <a:gd name="T13" fmla="*/ 7 h 12"/>
              <a:gd name="T14" fmla="*/ 5 w 7"/>
              <a:gd name="T15" fmla="*/ 9 h 12"/>
              <a:gd name="T16" fmla="*/ 7 w 7"/>
              <a:gd name="T17" fmla="*/ 8 h 12"/>
              <a:gd name="T18" fmla="*/ 5 w 7"/>
              <a:gd name="T19" fmla="*/ 9 h 12"/>
              <a:gd name="T20" fmla="*/ 7 w 7"/>
              <a:gd name="T21" fmla="*/ 10 h 12"/>
              <a:gd name="T22" fmla="*/ 7 w 7"/>
              <a:gd name="T23" fmla="*/ 10 h 12"/>
              <a:gd name="T24" fmla="*/ 5 w 7"/>
              <a:gd name="T25" fmla="*/ 12 h 12"/>
              <a:gd name="T26" fmla="*/ 4 w 7"/>
              <a:gd name="T27" fmla="*/ 10 h 12"/>
              <a:gd name="T28" fmla="*/ 4 w 7"/>
              <a:gd name="T29" fmla="*/ 10 h 12"/>
              <a:gd name="T30" fmla="*/ 4 w 7"/>
              <a:gd name="T31" fmla="*/ 8 h 12"/>
              <a:gd name="T32" fmla="*/ 4 w 7"/>
              <a:gd name="T33" fmla="*/ 8 h 12"/>
              <a:gd name="T34" fmla="*/ 4 w 7"/>
              <a:gd name="T35" fmla="*/ 8 h 12"/>
              <a:gd name="T36" fmla="*/ 5 w 7"/>
              <a:gd name="T37" fmla="*/ 7 h 12"/>
              <a:gd name="T38" fmla="*/ 5 w 7"/>
              <a:gd name="T39" fmla="*/ 7 h 12"/>
              <a:gd name="T40" fmla="*/ 4 w 7"/>
              <a:gd name="T41" fmla="*/ 7 h 12"/>
              <a:gd name="T42" fmla="*/ 3 w 7"/>
              <a:gd name="T43" fmla="*/ 8 h 12"/>
              <a:gd name="T44" fmla="*/ 3 w 7"/>
              <a:gd name="T45" fmla="*/ 8 h 12"/>
              <a:gd name="T46" fmla="*/ 3 w 7"/>
              <a:gd name="T47" fmla="*/ 10 h 12"/>
              <a:gd name="T48" fmla="*/ 1 w 7"/>
              <a:gd name="T49" fmla="*/ 9 h 12"/>
              <a:gd name="T50" fmla="*/ 1 w 7"/>
              <a:gd name="T51" fmla="*/ 7 h 12"/>
              <a:gd name="T52" fmla="*/ 0 w 7"/>
              <a:gd name="T53" fmla="*/ 5 h 12"/>
              <a:gd name="T54" fmla="*/ 1 w 7"/>
              <a:gd name="T55" fmla="*/ 7 h 12"/>
              <a:gd name="T56" fmla="*/ 1 w 7"/>
              <a:gd name="T57" fmla="*/ 7 h 12"/>
              <a:gd name="T58" fmla="*/ 3 w 7"/>
              <a:gd name="T59" fmla="*/ 5 h 12"/>
              <a:gd name="T60" fmla="*/ 3 w 7"/>
              <a:gd name="T61" fmla="*/ 5 h 12"/>
              <a:gd name="T62" fmla="*/ 3 w 7"/>
              <a:gd name="T63" fmla="*/ 5 h 12"/>
              <a:gd name="T64" fmla="*/ 3 w 7"/>
              <a:gd name="T65" fmla="*/ 5 h 12"/>
              <a:gd name="T66" fmla="*/ 4 w 7"/>
              <a:gd name="T67" fmla="*/ 4 h 12"/>
              <a:gd name="T68" fmla="*/ 4 w 7"/>
              <a:gd name="T69" fmla="*/ 3 h 12"/>
              <a:gd name="T70" fmla="*/ 3 w 7"/>
              <a:gd name="T71" fmla="*/ 1 h 12"/>
              <a:gd name="T72" fmla="*/ 3 w 7"/>
              <a:gd name="T73" fmla="*/ 1 h 12"/>
              <a:gd name="T74" fmla="*/ 3 w 7"/>
              <a:gd name="T75" fmla="*/ 1 h 12"/>
              <a:gd name="T76" fmla="*/ 4 w 7"/>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12">
                <a:moveTo>
                  <a:pt x="5" y="0"/>
                </a:moveTo>
                <a:lnTo>
                  <a:pt x="5" y="1"/>
                </a:lnTo>
                <a:lnTo>
                  <a:pt x="5" y="0"/>
                </a:lnTo>
                <a:lnTo>
                  <a:pt x="5" y="1"/>
                </a:lnTo>
                <a:lnTo>
                  <a:pt x="5" y="3"/>
                </a:lnTo>
                <a:lnTo>
                  <a:pt x="5" y="1"/>
                </a:lnTo>
                <a:lnTo>
                  <a:pt x="5" y="3"/>
                </a:lnTo>
                <a:lnTo>
                  <a:pt x="7" y="3"/>
                </a:lnTo>
                <a:lnTo>
                  <a:pt x="5" y="3"/>
                </a:lnTo>
                <a:lnTo>
                  <a:pt x="5" y="4"/>
                </a:lnTo>
                <a:lnTo>
                  <a:pt x="7" y="4"/>
                </a:lnTo>
                <a:lnTo>
                  <a:pt x="7" y="5"/>
                </a:lnTo>
                <a:lnTo>
                  <a:pt x="7" y="7"/>
                </a:lnTo>
                <a:lnTo>
                  <a:pt x="5" y="7"/>
                </a:lnTo>
                <a:lnTo>
                  <a:pt x="5" y="8"/>
                </a:lnTo>
                <a:lnTo>
                  <a:pt x="5" y="9"/>
                </a:lnTo>
                <a:lnTo>
                  <a:pt x="5" y="8"/>
                </a:lnTo>
                <a:lnTo>
                  <a:pt x="7" y="8"/>
                </a:lnTo>
                <a:lnTo>
                  <a:pt x="7" y="9"/>
                </a:lnTo>
                <a:lnTo>
                  <a:pt x="5" y="9"/>
                </a:lnTo>
                <a:lnTo>
                  <a:pt x="7" y="9"/>
                </a:lnTo>
                <a:lnTo>
                  <a:pt x="7" y="10"/>
                </a:lnTo>
                <a:lnTo>
                  <a:pt x="5" y="10"/>
                </a:lnTo>
                <a:lnTo>
                  <a:pt x="7" y="10"/>
                </a:lnTo>
                <a:lnTo>
                  <a:pt x="5" y="10"/>
                </a:lnTo>
                <a:lnTo>
                  <a:pt x="5" y="12"/>
                </a:lnTo>
                <a:lnTo>
                  <a:pt x="4" y="12"/>
                </a:lnTo>
                <a:lnTo>
                  <a:pt x="4" y="10"/>
                </a:lnTo>
                <a:lnTo>
                  <a:pt x="5" y="10"/>
                </a:lnTo>
                <a:lnTo>
                  <a:pt x="4" y="10"/>
                </a:lnTo>
                <a:lnTo>
                  <a:pt x="4" y="9"/>
                </a:lnTo>
                <a:lnTo>
                  <a:pt x="4" y="8"/>
                </a:lnTo>
                <a:lnTo>
                  <a:pt x="4" y="9"/>
                </a:lnTo>
                <a:lnTo>
                  <a:pt x="4" y="8"/>
                </a:lnTo>
                <a:lnTo>
                  <a:pt x="5" y="8"/>
                </a:lnTo>
                <a:lnTo>
                  <a:pt x="4" y="8"/>
                </a:lnTo>
                <a:lnTo>
                  <a:pt x="4" y="7"/>
                </a:lnTo>
                <a:lnTo>
                  <a:pt x="5" y="7"/>
                </a:lnTo>
                <a:lnTo>
                  <a:pt x="4" y="7"/>
                </a:lnTo>
                <a:lnTo>
                  <a:pt x="5" y="7"/>
                </a:lnTo>
                <a:lnTo>
                  <a:pt x="5" y="5"/>
                </a:lnTo>
                <a:lnTo>
                  <a:pt x="4" y="7"/>
                </a:lnTo>
                <a:lnTo>
                  <a:pt x="4" y="8"/>
                </a:lnTo>
                <a:lnTo>
                  <a:pt x="3" y="8"/>
                </a:lnTo>
                <a:lnTo>
                  <a:pt x="3" y="7"/>
                </a:lnTo>
                <a:lnTo>
                  <a:pt x="3" y="8"/>
                </a:lnTo>
                <a:lnTo>
                  <a:pt x="3" y="9"/>
                </a:lnTo>
                <a:lnTo>
                  <a:pt x="3" y="10"/>
                </a:lnTo>
                <a:lnTo>
                  <a:pt x="3" y="9"/>
                </a:lnTo>
                <a:lnTo>
                  <a:pt x="1" y="9"/>
                </a:lnTo>
                <a:lnTo>
                  <a:pt x="1" y="8"/>
                </a:lnTo>
                <a:lnTo>
                  <a:pt x="1" y="7"/>
                </a:lnTo>
                <a:lnTo>
                  <a:pt x="0" y="7"/>
                </a:lnTo>
                <a:lnTo>
                  <a:pt x="0" y="5"/>
                </a:lnTo>
                <a:lnTo>
                  <a:pt x="1" y="5"/>
                </a:lnTo>
                <a:lnTo>
                  <a:pt x="1" y="7"/>
                </a:lnTo>
                <a:lnTo>
                  <a:pt x="3" y="7"/>
                </a:lnTo>
                <a:lnTo>
                  <a:pt x="1" y="7"/>
                </a:lnTo>
                <a:lnTo>
                  <a:pt x="1" y="5"/>
                </a:lnTo>
                <a:lnTo>
                  <a:pt x="3" y="5"/>
                </a:lnTo>
                <a:lnTo>
                  <a:pt x="3" y="7"/>
                </a:lnTo>
                <a:lnTo>
                  <a:pt x="3" y="5"/>
                </a:lnTo>
                <a:lnTo>
                  <a:pt x="1" y="5"/>
                </a:lnTo>
                <a:lnTo>
                  <a:pt x="3" y="5"/>
                </a:lnTo>
                <a:lnTo>
                  <a:pt x="3" y="4"/>
                </a:lnTo>
                <a:lnTo>
                  <a:pt x="3" y="5"/>
                </a:lnTo>
                <a:lnTo>
                  <a:pt x="4" y="5"/>
                </a:lnTo>
                <a:lnTo>
                  <a:pt x="4" y="4"/>
                </a:lnTo>
                <a:lnTo>
                  <a:pt x="3" y="3"/>
                </a:lnTo>
                <a:lnTo>
                  <a:pt x="4" y="3"/>
                </a:lnTo>
                <a:lnTo>
                  <a:pt x="3" y="3"/>
                </a:lnTo>
                <a:lnTo>
                  <a:pt x="3" y="1"/>
                </a:lnTo>
                <a:lnTo>
                  <a:pt x="4" y="1"/>
                </a:lnTo>
                <a:lnTo>
                  <a:pt x="3" y="1"/>
                </a:lnTo>
                <a:lnTo>
                  <a:pt x="4" y="1"/>
                </a:lnTo>
                <a:lnTo>
                  <a:pt x="3" y="1"/>
                </a:lnTo>
                <a:lnTo>
                  <a:pt x="3" y="0"/>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2" name="Rectangle 604"/>
          <p:cNvSpPr>
            <a:spLocks noChangeArrowheads="1"/>
          </p:cNvSpPr>
          <p:nvPr/>
        </p:nvSpPr>
        <p:spPr bwMode="auto">
          <a:xfrm>
            <a:off x="3759201" y="45738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3" name="Freeform 605"/>
          <p:cNvSpPr>
            <a:spLocks/>
          </p:cNvSpPr>
          <p:nvPr/>
        </p:nvSpPr>
        <p:spPr bwMode="auto">
          <a:xfrm>
            <a:off x="3762376" y="45738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4" name="Freeform 606"/>
          <p:cNvSpPr>
            <a:spLocks/>
          </p:cNvSpPr>
          <p:nvPr/>
        </p:nvSpPr>
        <p:spPr bwMode="auto">
          <a:xfrm>
            <a:off x="3756026" y="4573804"/>
            <a:ext cx="3175" cy="1588"/>
          </a:xfrm>
          <a:custGeom>
            <a:avLst/>
            <a:gdLst>
              <a:gd name="T0" fmla="*/ 2 w 2"/>
              <a:gd name="T1" fmla="*/ 0 h 1"/>
              <a:gd name="T2" fmla="*/ 1 w 2"/>
              <a:gd name="T3" fmla="*/ 0 h 1"/>
              <a:gd name="T4" fmla="*/ 1 w 2"/>
              <a:gd name="T5" fmla="*/ 1 h 1"/>
              <a:gd name="T6" fmla="*/ 0 w 2"/>
              <a:gd name="T7" fmla="*/ 1 h 1"/>
              <a:gd name="T8" fmla="*/ 0 w 2"/>
              <a:gd name="T9" fmla="*/ 0 h 1"/>
              <a:gd name="T10" fmla="*/ 1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1" y="0"/>
                </a:lnTo>
                <a:lnTo>
                  <a:pt x="1" y="1"/>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5" name="Freeform 608"/>
          <p:cNvSpPr>
            <a:spLocks/>
          </p:cNvSpPr>
          <p:nvPr/>
        </p:nvSpPr>
        <p:spPr bwMode="auto">
          <a:xfrm>
            <a:off x="3756026" y="4570629"/>
            <a:ext cx="3175" cy="3175"/>
          </a:xfrm>
          <a:custGeom>
            <a:avLst/>
            <a:gdLst>
              <a:gd name="T0" fmla="*/ 2 w 2"/>
              <a:gd name="T1" fmla="*/ 1 h 2"/>
              <a:gd name="T2" fmla="*/ 2 w 2"/>
              <a:gd name="T3" fmla="*/ 0 h 2"/>
              <a:gd name="T4" fmla="*/ 2 w 2"/>
              <a:gd name="T5" fmla="*/ 1 h 2"/>
              <a:gd name="T6" fmla="*/ 2 w 2"/>
              <a:gd name="T7" fmla="*/ 2 h 2"/>
              <a:gd name="T8" fmla="*/ 1 w 2"/>
              <a:gd name="T9" fmla="*/ 2 h 2"/>
              <a:gd name="T10" fmla="*/ 1 w 2"/>
              <a:gd name="T11" fmla="*/ 1 h 2"/>
              <a:gd name="T12" fmla="*/ 1 w 2"/>
              <a:gd name="T13" fmla="*/ 2 h 2"/>
              <a:gd name="T14" fmla="*/ 0 w 2"/>
              <a:gd name="T15" fmla="*/ 1 h 2"/>
              <a:gd name="T16" fmla="*/ 1 w 2"/>
              <a:gd name="T17" fmla="*/ 1 h 2"/>
              <a:gd name="T18" fmla="*/ 1 w 2"/>
              <a:gd name="T19" fmla="*/ 0 h 2"/>
              <a:gd name="T20" fmla="*/ 1 w 2"/>
              <a:gd name="T21" fmla="*/ 1 h 2"/>
              <a:gd name="T22" fmla="*/ 1 w 2"/>
              <a:gd name="T23" fmla="*/ 0 h 2"/>
              <a:gd name="T24" fmla="*/ 1 w 2"/>
              <a:gd name="T25" fmla="*/ 1 h 2"/>
              <a:gd name="T26" fmla="*/ 2 w 2"/>
              <a:gd name="T27" fmla="*/ 0 h 2"/>
              <a:gd name="T28" fmla="*/ 2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1"/>
                </a:moveTo>
                <a:lnTo>
                  <a:pt x="2" y="0"/>
                </a:lnTo>
                <a:lnTo>
                  <a:pt x="2" y="1"/>
                </a:lnTo>
                <a:lnTo>
                  <a:pt x="2" y="2"/>
                </a:lnTo>
                <a:lnTo>
                  <a:pt x="1" y="2"/>
                </a:lnTo>
                <a:lnTo>
                  <a:pt x="1" y="1"/>
                </a:lnTo>
                <a:lnTo>
                  <a:pt x="1" y="2"/>
                </a:lnTo>
                <a:lnTo>
                  <a:pt x="0" y="1"/>
                </a:lnTo>
                <a:lnTo>
                  <a:pt x="1" y="1"/>
                </a:lnTo>
                <a:lnTo>
                  <a:pt x="1" y="0"/>
                </a:lnTo>
                <a:lnTo>
                  <a:pt x="1" y="1"/>
                </a:lnTo>
                <a:lnTo>
                  <a:pt x="1" y="0"/>
                </a:lnTo>
                <a:lnTo>
                  <a:pt x="1"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6" name="Freeform 609"/>
          <p:cNvSpPr>
            <a:spLocks/>
          </p:cNvSpPr>
          <p:nvPr/>
        </p:nvSpPr>
        <p:spPr bwMode="auto">
          <a:xfrm>
            <a:off x="3765551" y="4570629"/>
            <a:ext cx="3175" cy="1588"/>
          </a:xfrm>
          <a:custGeom>
            <a:avLst/>
            <a:gdLst>
              <a:gd name="T0" fmla="*/ 2 w 2"/>
              <a:gd name="T1" fmla="*/ 1 h 1"/>
              <a:gd name="T2" fmla="*/ 0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7" name="Freeform 610"/>
          <p:cNvSpPr>
            <a:spLocks/>
          </p:cNvSpPr>
          <p:nvPr/>
        </p:nvSpPr>
        <p:spPr bwMode="auto">
          <a:xfrm>
            <a:off x="3768726" y="4570629"/>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8" name="Freeform 611"/>
          <p:cNvSpPr>
            <a:spLocks/>
          </p:cNvSpPr>
          <p:nvPr/>
        </p:nvSpPr>
        <p:spPr bwMode="auto">
          <a:xfrm>
            <a:off x="3765551" y="4567454"/>
            <a:ext cx="4763" cy="4763"/>
          </a:xfrm>
          <a:custGeom>
            <a:avLst/>
            <a:gdLst>
              <a:gd name="T0" fmla="*/ 2 w 3"/>
              <a:gd name="T1" fmla="*/ 2 h 3"/>
              <a:gd name="T2" fmla="*/ 3 w 3"/>
              <a:gd name="T3" fmla="*/ 2 h 3"/>
              <a:gd name="T4" fmla="*/ 2 w 3"/>
              <a:gd name="T5" fmla="*/ 3 h 3"/>
              <a:gd name="T6" fmla="*/ 2 w 3"/>
              <a:gd name="T7" fmla="*/ 2 h 3"/>
              <a:gd name="T8" fmla="*/ 0 w 3"/>
              <a:gd name="T9" fmla="*/ 2 h 3"/>
              <a:gd name="T10" fmla="*/ 2 w 3"/>
              <a:gd name="T11" fmla="*/ 2 h 3"/>
              <a:gd name="T12" fmla="*/ 2 w 3"/>
              <a:gd name="T13" fmla="*/ 0 h 3"/>
              <a:gd name="T14" fmla="*/ 2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2"/>
                </a:moveTo>
                <a:lnTo>
                  <a:pt x="3" y="2"/>
                </a:lnTo>
                <a:lnTo>
                  <a:pt x="2" y="3"/>
                </a:lnTo>
                <a:lnTo>
                  <a:pt x="2" y="2"/>
                </a:lnTo>
                <a:lnTo>
                  <a:pt x="0" y="2"/>
                </a:lnTo>
                <a:lnTo>
                  <a:pt x="2"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9" name="Freeform 612"/>
          <p:cNvSpPr>
            <a:spLocks/>
          </p:cNvSpPr>
          <p:nvPr/>
        </p:nvSpPr>
        <p:spPr bwMode="auto">
          <a:xfrm>
            <a:off x="3762376" y="4565867"/>
            <a:ext cx="3175" cy="7938"/>
          </a:xfrm>
          <a:custGeom>
            <a:avLst/>
            <a:gdLst>
              <a:gd name="T0" fmla="*/ 1 w 2"/>
              <a:gd name="T1" fmla="*/ 1 h 5"/>
              <a:gd name="T2" fmla="*/ 2 w 2"/>
              <a:gd name="T3" fmla="*/ 1 h 5"/>
              <a:gd name="T4" fmla="*/ 2 w 2"/>
              <a:gd name="T5" fmla="*/ 3 h 5"/>
              <a:gd name="T6" fmla="*/ 2 w 2"/>
              <a:gd name="T7" fmla="*/ 4 h 5"/>
              <a:gd name="T8" fmla="*/ 2 w 2"/>
              <a:gd name="T9" fmla="*/ 5 h 5"/>
              <a:gd name="T10" fmla="*/ 2 w 2"/>
              <a:gd name="T11" fmla="*/ 4 h 5"/>
              <a:gd name="T12" fmla="*/ 2 w 2"/>
              <a:gd name="T13" fmla="*/ 5 h 5"/>
              <a:gd name="T14" fmla="*/ 1 w 2"/>
              <a:gd name="T15" fmla="*/ 5 h 5"/>
              <a:gd name="T16" fmla="*/ 0 w 2"/>
              <a:gd name="T17" fmla="*/ 5 h 5"/>
              <a:gd name="T18" fmla="*/ 0 w 2"/>
              <a:gd name="T19" fmla="*/ 4 h 5"/>
              <a:gd name="T20" fmla="*/ 0 w 2"/>
              <a:gd name="T21" fmla="*/ 3 h 5"/>
              <a:gd name="T22" fmla="*/ 1 w 2"/>
              <a:gd name="T23" fmla="*/ 3 h 5"/>
              <a:gd name="T24" fmla="*/ 1 w 2"/>
              <a:gd name="T25" fmla="*/ 4 h 5"/>
              <a:gd name="T26" fmla="*/ 1 w 2"/>
              <a:gd name="T27" fmla="*/ 3 h 5"/>
              <a:gd name="T28" fmla="*/ 1 w 2"/>
              <a:gd name="T29" fmla="*/ 1 h 5"/>
              <a:gd name="T30" fmla="*/ 1 w 2"/>
              <a:gd name="T31" fmla="*/ 0 h 5"/>
              <a:gd name="T32" fmla="*/ 2 w 2"/>
              <a:gd name="T33" fmla="*/ 1 h 5"/>
              <a:gd name="T34" fmla="*/ 1 w 2"/>
              <a:gd name="T3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1" y="1"/>
                </a:moveTo>
                <a:lnTo>
                  <a:pt x="2" y="1"/>
                </a:lnTo>
                <a:lnTo>
                  <a:pt x="2" y="3"/>
                </a:lnTo>
                <a:lnTo>
                  <a:pt x="2" y="4"/>
                </a:lnTo>
                <a:lnTo>
                  <a:pt x="2" y="5"/>
                </a:lnTo>
                <a:lnTo>
                  <a:pt x="2" y="4"/>
                </a:lnTo>
                <a:lnTo>
                  <a:pt x="2" y="5"/>
                </a:lnTo>
                <a:lnTo>
                  <a:pt x="1" y="5"/>
                </a:lnTo>
                <a:lnTo>
                  <a:pt x="0" y="5"/>
                </a:lnTo>
                <a:lnTo>
                  <a:pt x="0" y="4"/>
                </a:lnTo>
                <a:lnTo>
                  <a:pt x="0" y="3"/>
                </a:lnTo>
                <a:lnTo>
                  <a:pt x="1" y="3"/>
                </a:lnTo>
                <a:lnTo>
                  <a:pt x="1" y="4"/>
                </a:lnTo>
                <a:lnTo>
                  <a:pt x="1" y="3"/>
                </a:lnTo>
                <a:lnTo>
                  <a:pt x="1" y="1"/>
                </a:lnTo>
                <a:lnTo>
                  <a:pt x="1" y="0"/>
                </a:lnTo>
                <a:lnTo>
                  <a:pt x="2"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0" name="Freeform 613"/>
          <p:cNvSpPr>
            <a:spLocks/>
          </p:cNvSpPr>
          <p:nvPr/>
        </p:nvSpPr>
        <p:spPr bwMode="auto">
          <a:xfrm>
            <a:off x="3765551" y="4565867"/>
            <a:ext cx="3175" cy="4763"/>
          </a:xfrm>
          <a:custGeom>
            <a:avLst/>
            <a:gdLst>
              <a:gd name="T0" fmla="*/ 2 w 2"/>
              <a:gd name="T1" fmla="*/ 1 h 3"/>
              <a:gd name="T2" fmla="*/ 2 w 2"/>
              <a:gd name="T3" fmla="*/ 3 h 3"/>
              <a:gd name="T4" fmla="*/ 0 w 2"/>
              <a:gd name="T5" fmla="*/ 3 h 3"/>
              <a:gd name="T6" fmla="*/ 0 w 2"/>
              <a:gd name="T7" fmla="*/ 1 h 3"/>
              <a:gd name="T8" fmla="*/ 0 w 2"/>
              <a:gd name="T9" fmla="*/ 0 h 3"/>
              <a:gd name="T10" fmla="*/ 0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0" y="3"/>
                </a:lnTo>
                <a:lnTo>
                  <a:pt x="0" y="1"/>
                </a:lnTo>
                <a:lnTo>
                  <a:pt x="0" y="0"/>
                </a:lnTo>
                <a:lnTo>
                  <a:pt x="0"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1" name="Freeform 614"/>
          <p:cNvSpPr>
            <a:spLocks/>
          </p:cNvSpPr>
          <p:nvPr/>
        </p:nvSpPr>
        <p:spPr bwMode="auto">
          <a:xfrm>
            <a:off x="3759201" y="4565867"/>
            <a:ext cx="4763" cy="4763"/>
          </a:xfrm>
          <a:custGeom>
            <a:avLst/>
            <a:gdLst>
              <a:gd name="T0" fmla="*/ 2 w 3"/>
              <a:gd name="T1" fmla="*/ 0 h 3"/>
              <a:gd name="T2" fmla="*/ 3 w 3"/>
              <a:gd name="T3" fmla="*/ 0 h 3"/>
              <a:gd name="T4" fmla="*/ 3 w 3"/>
              <a:gd name="T5" fmla="*/ 1 h 3"/>
              <a:gd name="T6" fmla="*/ 3 w 3"/>
              <a:gd name="T7" fmla="*/ 3 h 3"/>
              <a:gd name="T8" fmla="*/ 2 w 3"/>
              <a:gd name="T9" fmla="*/ 3 h 3"/>
              <a:gd name="T10" fmla="*/ 2 w 3"/>
              <a:gd name="T11" fmla="*/ 1 h 3"/>
              <a:gd name="T12" fmla="*/ 0 w 3"/>
              <a:gd name="T13" fmla="*/ 1 h 3"/>
              <a:gd name="T14" fmla="*/ 0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3" y="0"/>
                </a:lnTo>
                <a:lnTo>
                  <a:pt x="3" y="1"/>
                </a:lnTo>
                <a:lnTo>
                  <a:pt x="3" y="3"/>
                </a:lnTo>
                <a:lnTo>
                  <a:pt x="2" y="3"/>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2" name="Freeform 615"/>
          <p:cNvSpPr>
            <a:spLocks/>
          </p:cNvSpPr>
          <p:nvPr/>
        </p:nvSpPr>
        <p:spPr bwMode="auto">
          <a:xfrm>
            <a:off x="3757613" y="4565867"/>
            <a:ext cx="4763" cy="7938"/>
          </a:xfrm>
          <a:custGeom>
            <a:avLst/>
            <a:gdLst>
              <a:gd name="T0" fmla="*/ 1 w 3"/>
              <a:gd name="T1" fmla="*/ 0 h 5"/>
              <a:gd name="T2" fmla="*/ 1 w 3"/>
              <a:gd name="T3" fmla="*/ 1 h 5"/>
              <a:gd name="T4" fmla="*/ 1 w 3"/>
              <a:gd name="T5" fmla="*/ 3 h 5"/>
              <a:gd name="T6" fmla="*/ 3 w 3"/>
              <a:gd name="T7" fmla="*/ 3 h 5"/>
              <a:gd name="T8" fmla="*/ 1 w 3"/>
              <a:gd name="T9" fmla="*/ 3 h 5"/>
              <a:gd name="T10" fmla="*/ 3 w 3"/>
              <a:gd name="T11" fmla="*/ 3 h 5"/>
              <a:gd name="T12" fmla="*/ 3 w 3"/>
              <a:gd name="T13" fmla="*/ 4 h 5"/>
              <a:gd name="T14" fmla="*/ 3 w 3"/>
              <a:gd name="T15" fmla="*/ 5 h 5"/>
              <a:gd name="T16" fmla="*/ 1 w 3"/>
              <a:gd name="T17" fmla="*/ 5 h 5"/>
              <a:gd name="T18" fmla="*/ 1 w 3"/>
              <a:gd name="T19" fmla="*/ 4 h 5"/>
              <a:gd name="T20" fmla="*/ 1 w 3"/>
              <a:gd name="T21" fmla="*/ 3 h 5"/>
              <a:gd name="T22" fmla="*/ 0 w 3"/>
              <a:gd name="T23" fmla="*/ 3 h 5"/>
              <a:gd name="T24" fmla="*/ 1 w 3"/>
              <a:gd name="T25" fmla="*/ 3 h 5"/>
              <a:gd name="T26" fmla="*/ 1 w 3"/>
              <a:gd name="T27" fmla="*/ 1 h 5"/>
              <a:gd name="T28" fmla="*/ 0 w 3"/>
              <a:gd name="T29" fmla="*/ 3 h 5"/>
              <a:gd name="T30" fmla="*/ 0 w 3"/>
              <a:gd name="T31" fmla="*/ 1 h 5"/>
              <a:gd name="T32" fmla="*/ 0 w 3"/>
              <a:gd name="T33" fmla="*/ 0 h 5"/>
              <a:gd name="T34" fmla="*/ 1 w 3"/>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5">
                <a:moveTo>
                  <a:pt x="1" y="0"/>
                </a:moveTo>
                <a:lnTo>
                  <a:pt x="1" y="1"/>
                </a:lnTo>
                <a:lnTo>
                  <a:pt x="1" y="3"/>
                </a:lnTo>
                <a:lnTo>
                  <a:pt x="3" y="3"/>
                </a:lnTo>
                <a:lnTo>
                  <a:pt x="1" y="3"/>
                </a:lnTo>
                <a:lnTo>
                  <a:pt x="3" y="3"/>
                </a:lnTo>
                <a:lnTo>
                  <a:pt x="3" y="4"/>
                </a:lnTo>
                <a:lnTo>
                  <a:pt x="3" y="5"/>
                </a:lnTo>
                <a:lnTo>
                  <a:pt x="1" y="5"/>
                </a:lnTo>
                <a:lnTo>
                  <a:pt x="1" y="4"/>
                </a:lnTo>
                <a:lnTo>
                  <a:pt x="1" y="3"/>
                </a:lnTo>
                <a:lnTo>
                  <a:pt x="0" y="3"/>
                </a:lnTo>
                <a:lnTo>
                  <a:pt x="1" y="3"/>
                </a:lnTo>
                <a:lnTo>
                  <a:pt x="1" y="1"/>
                </a:lnTo>
                <a:lnTo>
                  <a:pt x="0" y="3"/>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3" name="Freeform 616"/>
          <p:cNvSpPr>
            <a:spLocks/>
          </p:cNvSpPr>
          <p:nvPr/>
        </p:nvSpPr>
        <p:spPr bwMode="auto">
          <a:xfrm>
            <a:off x="3759201" y="4562692"/>
            <a:ext cx="4763" cy="3175"/>
          </a:xfrm>
          <a:custGeom>
            <a:avLst/>
            <a:gdLst>
              <a:gd name="T0" fmla="*/ 3 w 3"/>
              <a:gd name="T1" fmla="*/ 0 h 2"/>
              <a:gd name="T2" fmla="*/ 3 w 3"/>
              <a:gd name="T3" fmla="*/ 1 h 2"/>
              <a:gd name="T4" fmla="*/ 3 w 3"/>
              <a:gd name="T5" fmla="*/ 2 h 2"/>
              <a:gd name="T6" fmla="*/ 2 w 3"/>
              <a:gd name="T7" fmla="*/ 2 h 2"/>
              <a:gd name="T8" fmla="*/ 0 w 3"/>
              <a:gd name="T9" fmla="*/ 2 h 2"/>
              <a:gd name="T10" fmla="*/ 0 w 3"/>
              <a:gd name="T11" fmla="*/ 1 h 2"/>
              <a:gd name="T12" fmla="*/ 2 w 3"/>
              <a:gd name="T13" fmla="*/ 1 h 2"/>
              <a:gd name="T14" fmla="*/ 3 w 3"/>
              <a:gd name="T15" fmla="*/ 1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1"/>
                </a:lnTo>
                <a:lnTo>
                  <a:pt x="3" y="2"/>
                </a:lnTo>
                <a:lnTo>
                  <a:pt x="2" y="2"/>
                </a:lnTo>
                <a:lnTo>
                  <a:pt x="0" y="2"/>
                </a:lnTo>
                <a:lnTo>
                  <a:pt x="0" y="1"/>
                </a:lnTo>
                <a:lnTo>
                  <a:pt x="2" y="1"/>
                </a:lnTo>
                <a:lnTo>
                  <a:pt x="3" y="1"/>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4" name="Freeform 617"/>
          <p:cNvSpPr>
            <a:spLocks/>
          </p:cNvSpPr>
          <p:nvPr/>
        </p:nvSpPr>
        <p:spPr bwMode="auto">
          <a:xfrm>
            <a:off x="3765551" y="4562692"/>
            <a:ext cx="6350" cy="1588"/>
          </a:xfrm>
          <a:custGeom>
            <a:avLst/>
            <a:gdLst>
              <a:gd name="T0" fmla="*/ 4 w 4"/>
              <a:gd name="T1" fmla="*/ 1 h 1"/>
              <a:gd name="T2" fmla="*/ 3 w 4"/>
              <a:gd name="T3" fmla="*/ 1 h 1"/>
              <a:gd name="T4" fmla="*/ 2 w 4"/>
              <a:gd name="T5" fmla="*/ 1 h 1"/>
              <a:gd name="T6" fmla="*/ 0 w 4"/>
              <a:gd name="T7" fmla="*/ 1 h 1"/>
              <a:gd name="T8" fmla="*/ 2 w 4"/>
              <a:gd name="T9" fmla="*/ 1 h 1"/>
              <a:gd name="T10" fmla="*/ 2 w 4"/>
              <a:gd name="T11" fmla="*/ 0 h 1"/>
              <a:gd name="T12" fmla="*/ 3 w 4"/>
              <a:gd name="T13" fmla="*/ 1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lnTo>
                  <a:pt x="3" y="1"/>
                </a:lnTo>
                <a:lnTo>
                  <a:pt x="2" y="1"/>
                </a:lnTo>
                <a:lnTo>
                  <a:pt x="0" y="1"/>
                </a:lnTo>
                <a:lnTo>
                  <a:pt x="2" y="1"/>
                </a:lnTo>
                <a:lnTo>
                  <a:pt x="2" y="0"/>
                </a:lnTo>
                <a:lnTo>
                  <a:pt x="3" y="1"/>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5" name="Freeform 618"/>
          <p:cNvSpPr>
            <a:spLocks/>
          </p:cNvSpPr>
          <p:nvPr/>
        </p:nvSpPr>
        <p:spPr bwMode="auto">
          <a:xfrm>
            <a:off x="3765551" y="4562692"/>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6" name="Rectangle 619"/>
          <p:cNvSpPr>
            <a:spLocks noChangeArrowheads="1"/>
          </p:cNvSpPr>
          <p:nvPr/>
        </p:nvSpPr>
        <p:spPr bwMode="auto">
          <a:xfrm>
            <a:off x="3759201" y="4562692"/>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7" name="Freeform 620"/>
          <p:cNvSpPr>
            <a:spLocks/>
          </p:cNvSpPr>
          <p:nvPr/>
        </p:nvSpPr>
        <p:spPr bwMode="auto">
          <a:xfrm>
            <a:off x="3762376" y="4559517"/>
            <a:ext cx="1588" cy="3175"/>
          </a:xfrm>
          <a:custGeom>
            <a:avLst/>
            <a:gdLst>
              <a:gd name="T0" fmla="*/ 1 w 1"/>
              <a:gd name="T1" fmla="*/ 2 h 2"/>
              <a:gd name="T2" fmla="*/ 0 w 1"/>
              <a:gd name="T3" fmla="*/ 2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0" y="0"/>
                </a:lnTo>
                <a:lnTo>
                  <a:pt x="0" y="2"/>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8" name="Freeform 621"/>
          <p:cNvSpPr>
            <a:spLocks/>
          </p:cNvSpPr>
          <p:nvPr/>
        </p:nvSpPr>
        <p:spPr bwMode="auto">
          <a:xfrm>
            <a:off x="3765551" y="4553167"/>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9" name="Freeform 622"/>
          <p:cNvSpPr>
            <a:spLocks/>
          </p:cNvSpPr>
          <p:nvPr/>
        </p:nvSpPr>
        <p:spPr bwMode="auto">
          <a:xfrm>
            <a:off x="3770313" y="4551579"/>
            <a:ext cx="1588" cy="1588"/>
          </a:xfrm>
          <a:custGeom>
            <a:avLst/>
            <a:gdLst>
              <a:gd name="T0" fmla="*/ 0 w 1"/>
              <a:gd name="T1" fmla="*/ 0 h 1"/>
              <a:gd name="T2" fmla="*/ 0 w 1"/>
              <a:gd name="T3" fmla="*/ 1 h 1"/>
              <a:gd name="T4" fmla="*/ 0 w 1"/>
              <a:gd name="T5" fmla="*/ 0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0" y="1"/>
                </a:lnTo>
                <a:lnTo>
                  <a:pt x="0" y="0"/>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0" name="Rectangle 623"/>
          <p:cNvSpPr>
            <a:spLocks noChangeArrowheads="1"/>
          </p:cNvSpPr>
          <p:nvPr/>
        </p:nvSpPr>
        <p:spPr bwMode="auto">
          <a:xfrm>
            <a:off x="3759201" y="45484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1" name="Rectangle 624"/>
          <p:cNvSpPr>
            <a:spLocks noChangeArrowheads="1"/>
          </p:cNvSpPr>
          <p:nvPr/>
        </p:nvSpPr>
        <p:spPr bwMode="auto">
          <a:xfrm>
            <a:off x="3771901" y="4540467"/>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2" name="Freeform 625"/>
          <p:cNvSpPr>
            <a:spLocks/>
          </p:cNvSpPr>
          <p:nvPr/>
        </p:nvSpPr>
        <p:spPr bwMode="auto">
          <a:xfrm>
            <a:off x="3771901" y="4537292"/>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3" name="Freeform 626"/>
          <p:cNvSpPr>
            <a:spLocks/>
          </p:cNvSpPr>
          <p:nvPr/>
        </p:nvSpPr>
        <p:spPr bwMode="auto">
          <a:xfrm>
            <a:off x="3762376" y="4537292"/>
            <a:ext cx="1588" cy="4763"/>
          </a:xfrm>
          <a:custGeom>
            <a:avLst/>
            <a:gdLst>
              <a:gd name="T0" fmla="*/ 1 w 1"/>
              <a:gd name="T1" fmla="*/ 0 h 3"/>
              <a:gd name="T2" fmla="*/ 1 w 1"/>
              <a:gd name="T3" fmla="*/ 2 h 3"/>
              <a:gd name="T4" fmla="*/ 1 w 1"/>
              <a:gd name="T5" fmla="*/ 3 h 3"/>
              <a:gd name="T6" fmla="*/ 0 w 1"/>
              <a:gd name="T7" fmla="*/ 3 h 3"/>
              <a:gd name="T8" fmla="*/ 0 w 1"/>
              <a:gd name="T9" fmla="*/ 2 h 3"/>
              <a:gd name="T10" fmla="*/ 1 w 1"/>
              <a:gd name="T11" fmla="*/ 2 h 3"/>
              <a:gd name="T12" fmla="*/ 0 w 1"/>
              <a:gd name="T13" fmla="*/ 2 h 3"/>
              <a:gd name="T14" fmla="*/ 0 w 1"/>
              <a:gd name="T15" fmla="*/ 0 h 3"/>
              <a:gd name="T16" fmla="*/ 1 w 1"/>
              <a:gd name="T17" fmla="*/ 2 h 3"/>
              <a:gd name="T18" fmla="*/ 0 w 1"/>
              <a:gd name="T19" fmla="*/ 0 h 3"/>
              <a:gd name="T20" fmla="*/ 1 w 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0"/>
                </a:moveTo>
                <a:lnTo>
                  <a:pt x="1" y="2"/>
                </a:lnTo>
                <a:lnTo>
                  <a:pt x="1" y="3"/>
                </a:lnTo>
                <a:lnTo>
                  <a:pt x="0" y="3"/>
                </a:lnTo>
                <a:lnTo>
                  <a:pt x="0" y="2"/>
                </a:lnTo>
                <a:lnTo>
                  <a:pt x="1" y="2"/>
                </a:lnTo>
                <a:lnTo>
                  <a:pt x="0" y="2"/>
                </a:lnTo>
                <a:lnTo>
                  <a:pt x="0" y="0"/>
                </a:ln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4" name="Freeform 627"/>
          <p:cNvSpPr>
            <a:spLocks/>
          </p:cNvSpPr>
          <p:nvPr/>
        </p:nvSpPr>
        <p:spPr bwMode="auto">
          <a:xfrm>
            <a:off x="3771901" y="4537292"/>
            <a:ext cx="1588" cy="3175"/>
          </a:xfrm>
          <a:custGeom>
            <a:avLst/>
            <a:gdLst>
              <a:gd name="T0" fmla="*/ 1 w 1"/>
              <a:gd name="T1" fmla="*/ 0 h 2"/>
              <a:gd name="T2" fmla="*/ 0 w 1"/>
              <a:gd name="T3" fmla="*/ 0 h 2"/>
              <a:gd name="T4" fmla="*/ 0 w 1"/>
              <a:gd name="T5" fmla="*/ 2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5" name="Freeform 628"/>
          <p:cNvSpPr>
            <a:spLocks/>
          </p:cNvSpPr>
          <p:nvPr/>
        </p:nvSpPr>
        <p:spPr bwMode="auto">
          <a:xfrm>
            <a:off x="3770313" y="4535704"/>
            <a:ext cx="1588" cy="4763"/>
          </a:xfrm>
          <a:custGeom>
            <a:avLst/>
            <a:gdLst>
              <a:gd name="T0" fmla="*/ 0 w 1"/>
              <a:gd name="T1" fmla="*/ 1 h 3"/>
              <a:gd name="T2" fmla="*/ 1 w 1"/>
              <a:gd name="T3" fmla="*/ 1 h 3"/>
              <a:gd name="T4" fmla="*/ 0 w 1"/>
              <a:gd name="T5" fmla="*/ 3 h 3"/>
              <a:gd name="T6" fmla="*/ 0 w 1"/>
              <a:gd name="T7" fmla="*/ 1 h 3"/>
              <a:gd name="T8" fmla="*/ 0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1"/>
                </a:ln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6" name="Freeform 629"/>
          <p:cNvSpPr>
            <a:spLocks/>
          </p:cNvSpPr>
          <p:nvPr/>
        </p:nvSpPr>
        <p:spPr bwMode="auto">
          <a:xfrm>
            <a:off x="3765551" y="4534117"/>
            <a:ext cx="0" cy="3175"/>
          </a:xfrm>
          <a:custGeom>
            <a:avLst/>
            <a:gdLst>
              <a:gd name="T0" fmla="*/ 2 h 2"/>
              <a:gd name="T1" fmla="*/ 1 h 2"/>
              <a:gd name="T2" fmla="*/ 0 h 2"/>
              <a:gd name="T3" fmla="*/ 1 h 2"/>
              <a:gd name="T4" fmla="*/ 2 h 2"/>
            </a:gdLst>
            <a:ahLst/>
            <a:cxnLst>
              <a:cxn ang="0">
                <a:pos x="0" y="T0"/>
              </a:cxn>
              <a:cxn ang="0">
                <a:pos x="0" y="T1"/>
              </a:cxn>
              <a:cxn ang="0">
                <a:pos x="0" y="T2"/>
              </a:cxn>
              <a:cxn ang="0">
                <a:pos x="0" y="T3"/>
              </a:cxn>
              <a:cxn ang="0">
                <a:pos x="0" y="T4"/>
              </a:cxn>
            </a:cxnLst>
            <a:rect l="0" t="0" r="r" b="b"/>
            <a:pathLst>
              <a:path h="2">
                <a:moveTo>
                  <a:pt x="0" y="2"/>
                </a:moveTo>
                <a:lnTo>
                  <a:pt x="0" y="1"/>
                </a:lnTo>
                <a:lnTo>
                  <a:pt x="0" y="0"/>
                </a:lnTo>
                <a:lnTo>
                  <a:pt x="0" y="1"/>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7" name="Rectangle 630"/>
          <p:cNvSpPr>
            <a:spLocks noChangeArrowheads="1"/>
          </p:cNvSpPr>
          <p:nvPr/>
        </p:nvSpPr>
        <p:spPr bwMode="auto">
          <a:xfrm>
            <a:off x="3770313" y="4534117"/>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8" name="Freeform 631"/>
          <p:cNvSpPr>
            <a:spLocks/>
          </p:cNvSpPr>
          <p:nvPr/>
        </p:nvSpPr>
        <p:spPr bwMode="auto">
          <a:xfrm>
            <a:off x="3765551" y="4534117"/>
            <a:ext cx="4763" cy="3175"/>
          </a:xfrm>
          <a:custGeom>
            <a:avLst/>
            <a:gdLst>
              <a:gd name="T0" fmla="*/ 2 w 3"/>
              <a:gd name="T1" fmla="*/ 1 h 2"/>
              <a:gd name="T2" fmla="*/ 3 w 3"/>
              <a:gd name="T3" fmla="*/ 1 h 2"/>
              <a:gd name="T4" fmla="*/ 2 w 3"/>
              <a:gd name="T5" fmla="*/ 1 h 2"/>
              <a:gd name="T6" fmla="*/ 2 w 3"/>
              <a:gd name="T7" fmla="*/ 2 h 2"/>
              <a:gd name="T8" fmla="*/ 0 w 3"/>
              <a:gd name="T9" fmla="*/ 2 h 2"/>
              <a:gd name="T10" fmla="*/ 0 w 3"/>
              <a:gd name="T11" fmla="*/ 1 h 2"/>
              <a:gd name="T12" fmla="*/ 2 w 3"/>
              <a:gd name="T13" fmla="*/ 1 h 2"/>
              <a:gd name="T14" fmla="*/ 0 w 3"/>
              <a:gd name="T15" fmla="*/ 1 h 2"/>
              <a:gd name="T16" fmla="*/ 2 w 3"/>
              <a:gd name="T17" fmla="*/ 1 h 2"/>
              <a:gd name="T18" fmla="*/ 2 w 3"/>
              <a:gd name="T19" fmla="*/ 0 h 2"/>
              <a:gd name="T20" fmla="*/ 3 w 3"/>
              <a:gd name="T21" fmla="*/ 0 h 2"/>
              <a:gd name="T22" fmla="*/ 3 w 3"/>
              <a:gd name="T23" fmla="*/ 1 h 2"/>
              <a:gd name="T24" fmla="*/ 2 w 3"/>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1"/>
                </a:moveTo>
                <a:lnTo>
                  <a:pt x="3" y="1"/>
                </a:lnTo>
                <a:lnTo>
                  <a:pt x="2" y="1"/>
                </a:lnTo>
                <a:lnTo>
                  <a:pt x="2" y="2"/>
                </a:lnTo>
                <a:lnTo>
                  <a:pt x="0" y="2"/>
                </a:lnTo>
                <a:lnTo>
                  <a:pt x="0" y="1"/>
                </a:lnTo>
                <a:lnTo>
                  <a:pt x="2" y="1"/>
                </a:lnTo>
                <a:lnTo>
                  <a:pt x="0" y="1"/>
                </a:lnTo>
                <a:lnTo>
                  <a:pt x="2" y="1"/>
                </a:lnTo>
                <a:lnTo>
                  <a:pt x="2" y="0"/>
                </a:lnTo>
                <a:lnTo>
                  <a:pt x="3" y="0"/>
                </a:lnTo>
                <a:lnTo>
                  <a:pt x="3"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9" name="Freeform 632"/>
          <p:cNvSpPr>
            <a:spLocks/>
          </p:cNvSpPr>
          <p:nvPr/>
        </p:nvSpPr>
        <p:spPr bwMode="auto">
          <a:xfrm>
            <a:off x="3771901" y="4534117"/>
            <a:ext cx="1588" cy="3175"/>
          </a:xfrm>
          <a:custGeom>
            <a:avLst/>
            <a:gdLst>
              <a:gd name="T0" fmla="*/ 1 w 1"/>
              <a:gd name="T1" fmla="*/ 1 h 2"/>
              <a:gd name="T2" fmla="*/ 1 w 1"/>
              <a:gd name="T3" fmla="*/ 2 h 2"/>
              <a:gd name="T4" fmla="*/ 1 w 1"/>
              <a:gd name="T5" fmla="*/ 1 h 2"/>
              <a:gd name="T6" fmla="*/ 0 w 1"/>
              <a:gd name="T7" fmla="*/ 1 h 2"/>
              <a:gd name="T8" fmla="*/ 1 w 1"/>
              <a:gd name="T9" fmla="*/ 1 h 2"/>
              <a:gd name="T10" fmla="*/ 0 w 1"/>
              <a:gd name="T11" fmla="*/ 0 h 2"/>
              <a:gd name="T12" fmla="*/ 1 w 1"/>
              <a:gd name="T13" fmla="*/ 0 h 2"/>
              <a:gd name="T14" fmla="*/ 1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1"/>
                </a:moveTo>
                <a:lnTo>
                  <a:pt x="1" y="2"/>
                </a:lnTo>
                <a:lnTo>
                  <a:pt x="1" y="1"/>
                </a:lnTo>
                <a:lnTo>
                  <a:pt x="0" y="1"/>
                </a:lnTo>
                <a:lnTo>
                  <a:pt x="1"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0" name="Freeform 633"/>
          <p:cNvSpPr>
            <a:spLocks/>
          </p:cNvSpPr>
          <p:nvPr/>
        </p:nvSpPr>
        <p:spPr bwMode="auto">
          <a:xfrm>
            <a:off x="3770313" y="453411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1" name="Freeform 634"/>
          <p:cNvSpPr>
            <a:spLocks/>
          </p:cNvSpPr>
          <p:nvPr/>
        </p:nvSpPr>
        <p:spPr bwMode="auto">
          <a:xfrm>
            <a:off x="3765551" y="4534117"/>
            <a:ext cx="3175" cy="1588"/>
          </a:xfrm>
          <a:custGeom>
            <a:avLst/>
            <a:gdLst>
              <a:gd name="T0" fmla="*/ 0 w 2"/>
              <a:gd name="T1" fmla="*/ 0 h 1"/>
              <a:gd name="T2" fmla="*/ 0 w 2"/>
              <a:gd name="T3" fmla="*/ 1 h 1"/>
              <a:gd name="T4" fmla="*/ 0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1"/>
                </a:lnTo>
                <a:lnTo>
                  <a:pt x="0" y="0"/>
                </a:ln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2" name="Freeform 635"/>
          <p:cNvSpPr>
            <a:spLocks/>
          </p:cNvSpPr>
          <p:nvPr/>
        </p:nvSpPr>
        <p:spPr bwMode="auto">
          <a:xfrm>
            <a:off x="3770313" y="4530942"/>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3" name="Freeform 636"/>
          <p:cNvSpPr>
            <a:spLocks/>
          </p:cNvSpPr>
          <p:nvPr/>
        </p:nvSpPr>
        <p:spPr bwMode="auto">
          <a:xfrm>
            <a:off x="3765551" y="4530942"/>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4" name="Freeform 637"/>
          <p:cNvSpPr>
            <a:spLocks/>
          </p:cNvSpPr>
          <p:nvPr/>
        </p:nvSpPr>
        <p:spPr bwMode="auto">
          <a:xfrm>
            <a:off x="3770313" y="4529354"/>
            <a:ext cx="1588" cy="1588"/>
          </a:xfrm>
          <a:custGeom>
            <a:avLst/>
            <a:gdLst>
              <a:gd name="T0" fmla="*/ 0 w 1"/>
              <a:gd name="T1" fmla="*/ 1 h 1"/>
              <a:gd name="T2" fmla="*/ 1 w 1"/>
              <a:gd name="T3" fmla="*/ 1 h 1"/>
              <a:gd name="T4" fmla="*/ 0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5" name="Freeform 638"/>
          <p:cNvSpPr>
            <a:spLocks/>
          </p:cNvSpPr>
          <p:nvPr/>
        </p:nvSpPr>
        <p:spPr bwMode="auto">
          <a:xfrm>
            <a:off x="3768726" y="45293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6" name="Freeform 639"/>
          <p:cNvSpPr>
            <a:spLocks/>
          </p:cNvSpPr>
          <p:nvPr/>
        </p:nvSpPr>
        <p:spPr bwMode="auto">
          <a:xfrm>
            <a:off x="3768726" y="4527767"/>
            <a:ext cx="4763" cy="3175"/>
          </a:xfrm>
          <a:custGeom>
            <a:avLst/>
            <a:gdLst>
              <a:gd name="T0" fmla="*/ 2 w 3"/>
              <a:gd name="T1" fmla="*/ 0 h 2"/>
              <a:gd name="T2" fmla="*/ 3 w 3"/>
              <a:gd name="T3" fmla="*/ 0 h 2"/>
              <a:gd name="T4" fmla="*/ 3 w 3"/>
              <a:gd name="T5" fmla="*/ 1 h 2"/>
              <a:gd name="T6" fmla="*/ 3 w 3"/>
              <a:gd name="T7" fmla="*/ 2 h 2"/>
              <a:gd name="T8" fmla="*/ 2 w 3"/>
              <a:gd name="T9" fmla="*/ 2 h 2"/>
              <a:gd name="T10" fmla="*/ 2 w 3"/>
              <a:gd name="T11" fmla="*/ 1 h 2"/>
              <a:gd name="T12" fmla="*/ 2 w 3"/>
              <a:gd name="T13" fmla="*/ 2 h 2"/>
              <a:gd name="T14" fmla="*/ 2 w 3"/>
              <a:gd name="T15" fmla="*/ 1 h 2"/>
              <a:gd name="T16" fmla="*/ 1 w 3"/>
              <a:gd name="T17" fmla="*/ 1 h 2"/>
              <a:gd name="T18" fmla="*/ 0 w 3"/>
              <a:gd name="T19" fmla="*/ 1 h 2"/>
              <a:gd name="T20" fmla="*/ 1 w 3"/>
              <a:gd name="T21" fmla="*/ 0 h 2"/>
              <a:gd name="T22" fmla="*/ 2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0"/>
                </a:moveTo>
                <a:lnTo>
                  <a:pt x="3" y="0"/>
                </a:lnTo>
                <a:lnTo>
                  <a:pt x="3" y="1"/>
                </a:lnTo>
                <a:lnTo>
                  <a:pt x="3" y="2"/>
                </a:lnTo>
                <a:lnTo>
                  <a:pt x="2" y="2"/>
                </a:lnTo>
                <a:lnTo>
                  <a:pt x="2" y="1"/>
                </a:lnTo>
                <a:lnTo>
                  <a:pt x="2" y="2"/>
                </a:lnTo>
                <a:lnTo>
                  <a:pt x="2" y="1"/>
                </a:lnTo>
                <a:lnTo>
                  <a:pt x="1" y="1"/>
                </a:lnTo>
                <a:lnTo>
                  <a:pt x="0"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7" name="Freeform 640"/>
          <p:cNvSpPr>
            <a:spLocks/>
          </p:cNvSpPr>
          <p:nvPr/>
        </p:nvSpPr>
        <p:spPr bwMode="auto">
          <a:xfrm>
            <a:off x="3768726" y="4526179"/>
            <a:ext cx="3175" cy="1588"/>
          </a:xfrm>
          <a:custGeom>
            <a:avLst/>
            <a:gdLst>
              <a:gd name="T0" fmla="*/ 2 w 2"/>
              <a:gd name="T1" fmla="*/ 1 h 1"/>
              <a:gd name="T2" fmla="*/ 1 w 2"/>
              <a:gd name="T3" fmla="*/ 1 h 1"/>
              <a:gd name="T4" fmla="*/ 0 w 2"/>
              <a:gd name="T5" fmla="*/ 1 h 1"/>
              <a:gd name="T6" fmla="*/ 1 w 2"/>
              <a:gd name="T7" fmla="*/ 0 h 1"/>
              <a:gd name="T8" fmla="*/ 2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1" y="1"/>
                </a:lnTo>
                <a:lnTo>
                  <a:pt x="0"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8" name="Freeform 641"/>
          <p:cNvSpPr>
            <a:spLocks/>
          </p:cNvSpPr>
          <p:nvPr/>
        </p:nvSpPr>
        <p:spPr bwMode="auto">
          <a:xfrm>
            <a:off x="3770313" y="452617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9" name="Freeform 642"/>
          <p:cNvSpPr>
            <a:spLocks/>
          </p:cNvSpPr>
          <p:nvPr/>
        </p:nvSpPr>
        <p:spPr bwMode="auto">
          <a:xfrm>
            <a:off x="3771901" y="4526179"/>
            <a:ext cx="1588" cy="1588"/>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0" name="Freeform 643"/>
          <p:cNvSpPr>
            <a:spLocks/>
          </p:cNvSpPr>
          <p:nvPr/>
        </p:nvSpPr>
        <p:spPr bwMode="auto">
          <a:xfrm>
            <a:off x="3759201" y="4526179"/>
            <a:ext cx="3175" cy="1588"/>
          </a:xfrm>
          <a:custGeom>
            <a:avLst/>
            <a:gdLst>
              <a:gd name="T0" fmla="*/ 2 w 2"/>
              <a:gd name="T1" fmla="*/ 1 h 1"/>
              <a:gd name="T2" fmla="*/ 2 w 2"/>
              <a:gd name="T3" fmla="*/ 0 h 1"/>
              <a:gd name="T4" fmla="*/ 0 w 2"/>
              <a:gd name="T5" fmla="*/ 0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1" name="Freeform 644"/>
          <p:cNvSpPr>
            <a:spLocks/>
          </p:cNvSpPr>
          <p:nvPr/>
        </p:nvSpPr>
        <p:spPr bwMode="auto">
          <a:xfrm>
            <a:off x="3773488" y="4523004"/>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2" name="Rectangle 645"/>
          <p:cNvSpPr>
            <a:spLocks noChangeArrowheads="1"/>
          </p:cNvSpPr>
          <p:nvPr/>
        </p:nvSpPr>
        <p:spPr bwMode="auto">
          <a:xfrm>
            <a:off x="3765551" y="4523004"/>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3" name="Freeform 646"/>
          <p:cNvSpPr>
            <a:spLocks/>
          </p:cNvSpPr>
          <p:nvPr/>
        </p:nvSpPr>
        <p:spPr bwMode="auto">
          <a:xfrm>
            <a:off x="3765551" y="45230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4" name="Freeform 647"/>
          <p:cNvSpPr>
            <a:spLocks/>
          </p:cNvSpPr>
          <p:nvPr/>
        </p:nvSpPr>
        <p:spPr bwMode="auto">
          <a:xfrm>
            <a:off x="3768726" y="4523004"/>
            <a:ext cx="3175" cy="3175"/>
          </a:xfrm>
          <a:custGeom>
            <a:avLst/>
            <a:gdLst>
              <a:gd name="T0" fmla="*/ 2 w 2"/>
              <a:gd name="T1" fmla="*/ 0 h 2"/>
              <a:gd name="T2" fmla="*/ 1 w 2"/>
              <a:gd name="T3" fmla="*/ 0 h 2"/>
              <a:gd name="T4" fmla="*/ 1 w 2"/>
              <a:gd name="T5" fmla="*/ 2 h 2"/>
              <a:gd name="T6" fmla="*/ 0 w 2"/>
              <a:gd name="T7" fmla="*/ 2 h 2"/>
              <a:gd name="T8" fmla="*/ 0 w 2"/>
              <a:gd name="T9" fmla="*/ 0 h 2"/>
              <a:gd name="T10" fmla="*/ 1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1" y="0"/>
                </a:lnTo>
                <a:lnTo>
                  <a:pt x="1" y="2"/>
                </a:lnTo>
                <a:lnTo>
                  <a:pt x="0" y="2"/>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5" name="Freeform 648"/>
          <p:cNvSpPr>
            <a:spLocks/>
          </p:cNvSpPr>
          <p:nvPr/>
        </p:nvSpPr>
        <p:spPr bwMode="auto">
          <a:xfrm>
            <a:off x="3763963" y="4521417"/>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6" name="Rectangle 649"/>
          <p:cNvSpPr>
            <a:spLocks noChangeArrowheads="1"/>
          </p:cNvSpPr>
          <p:nvPr/>
        </p:nvSpPr>
        <p:spPr bwMode="auto">
          <a:xfrm>
            <a:off x="3771901" y="4521417"/>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7" name="Freeform 650"/>
          <p:cNvSpPr>
            <a:spLocks/>
          </p:cNvSpPr>
          <p:nvPr/>
        </p:nvSpPr>
        <p:spPr bwMode="auto">
          <a:xfrm>
            <a:off x="3768726" y="452141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8" name="Freeform 651"/>
          <p:cNvSpPr>
            <a:spLocks/>
          </p:cNvSpPr>
          <p:nvPr/>
        </p:nvSpPr>
        <p:spPr bwMode="auto">
          <a:xfrm>
            <a:off x="3770313" y="452141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9" name="Freeform 652"/>
          <p:cNvSpPr>
            <a:spLocks/>
          </p:cNvSpPr>
          <p:nvPr/>
        </p:nvSpPr>
        <p:spPr bwMode="auto">
          <a:xfrm>
            <a:off x="3765551" y="4519829"/>
            <a:ext cx="4763" cy="1588"/>
          </a:xfrm>
          <a:custGeom>
            <a:avLst/>
            <a:gdLst>
              <a:gd name="T0" fmla="*/ 3 w 3"/>
              <a:gd name="T1" fmla="*/ 1 h 1"/>
              <a:gd name="T2" fmla="*/ 2 w 3"/>
              <a:gd name="T3" fmla="*/ 1 h 1"/>
              <a:gd name="T4" fmla="*/ 0 w 3"/>
              <a:gd name="T5" fmla="*/ 1 h 1"/>
              <a:gd name="T6" fmla="*/ 2 w 3"/>
              <a:gd name="T7" fmla="*/ 1 h 1"/>
              <a:gd name="T8" fmla="*/ 2 w 3"/>
              <a:gd name="T9" fmla="*/ 0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lnTo>
                  <a:pt x="2" y="1"/>
                </a:lnTo>
                <a:lnTo>
                  <a:pt x="0" y="1"/>
                </a:lnTo>
                <a:lnTo>
                  <a:pt x="2" y="1"/>
                </a:lnTo>
                <a:lnTo>
                  <a:pt x="2"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0" name="Freeform 653"/>
          <p:cNvSpPr>
            <a:spLocks/>
          </p:cNvSpPr>
          <p:nvPr/>
        </p:nvSpPr>
        <p:spPr bwMode="auto">
          <a:xfrm>
            <a:off x="3771901" y="45198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1" name="Freeform 654"/>
          <p:cNvSpPr>
            <a:spLocks/>
          </p:cNvSpPr>
          <p:nvPr/>
        </p:nvSpPr>
        <p:spPr bwMode="auto">
          <a:xfrm>
            <a:off x="3776663" y="4519829"/>
            <a:ext cx="4763" cy="7938"/>
          </a:xfrm>
          <a:custGeom>
            <a:avLst/>
            <a:gdLst>
              <a:gd name="T0" fmla="*/ 2 w 3"/>
              <a:gd name="T1" fmla="*/ 1 h 5"/>
              <a:gd name="T2" fmla="*/ 3 w 3"/>
              <a:gd name="T3" fmla="*/ 1 h 5"/>
              <a:gd name="T4" fmla="*/ 3 w 3"/>
              <a:gd name="T5" fmla="*/ 2 h 5"/>
              <a:gd name="T6" fmla="*/ 2 w 3"/>
              <a:gd name="T7" fmla="*/ 2 h 5"/>
              <a:gd name="T8" fmla="*/ 3 w 3"/>
              <a:gd name="T9" fmla="*/ 2 h 5"/>
              <a:gd name="T10" fmla="*/ 2 w 3"/>
              <a:gd name="T11" fmla="*/ 2 h 5"/>
              <a:gd name="T12" fmla="*/ 2 w 3"/>
              <a:gd name="T13" fmla="*/ 4 h 5"/>
              <a:gd name="T14" fmla="*/ 1 w 3"/>
              <a:gd name="T15" fmla="*/ 4 h 5"/>
              <a:gd name="T16" fmla="*/ 1 w 3"/>
              <a:gd name="T17" fmla="*/ 5 h 5"/>
              <a:gd name="T18" fmla="*/ 1 w 3"/>
              <a:gd name="T19" fmla="*/ 4 h 5"/>
              <a:gd name="T20" fmla="*/ 0 w 3"/>
              <a:gd name="T21" fmla="*/ 4 h 5"/>
              <a:gd name="T22" fmla="*/ 1 w 3"/>
              <a:gd name="T23" fmla="*/ 4 h 5"/>
              <a:gd name="T24" fmla="*/ 0 w 3"/>
              <a:gd name="T25" fmla="*/ 4 h 5"/>
              <a:gd name="T26" fmla="*/ 0 w 3"/>
              <a:gd name="T27" fmla="*/ 2 h 5"/>
              <a:gd name="T28" fmla="*/ 1 w 3"/>
              <a:gd name="T29" fmla="*/ 2 h 5"/>
              <a:gd name="T30" fmla="*/ 1 w 3"/>
              <a:gd name="T31" fmla="*/ 1 h 5"/>
              <a:gd name="T32" fmla="*/ 1 w 3"/>
              <a:gd name="T33" fmla="*/ 0 h 5"/>
              <a:gd name="T34" fmla="*/ 1 w 3"/>
              <a:gd name="T35" fmla="*/ 1 h 5"/>
              <a:gd name="T36" fmla="*/ 2 w 3"/>
              <a:gd name="T37" fmla="*/ 1 h 5"/>
              <a:gd name="T38" fmla="*/ 2 w 3"/>
              <a:gd name="T39" fmla="*/ 0 h 5"/>
              <a:gd name="T40" fmla="*/ 1 w 3"/>
              <a:gd name="T41" fmla="*/ 0 h 5"/>
              <a:gd name="T42" fmla="*/ 2 w 3"/>
              <a:gd name="T43" fmla="*/ 0 h 5"/>
              <a:gd name="T44" fmla="*/ 2 w 3"/>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5">
                <a:moveTo>
                  <a:pt x="2" y="1"/>
                </a:moveTo>
                <a:lnTo>
                  <a:pt x="3" y="1"/>
                </a:lnTo>
                <a:lnTo>
                  <a:pt x="3" y="2"/>
                </a:lnTo>
                <a:lnTo>
                  <a:pt x="2" y="2"/>
                </a:lnTo>
                <a:lnTo>
                  <a:pt x="3" y="2"/>
                </a:lnTo>
                <a:lnTo>
                  <a:pt x="2" y="2"/>
                </a:lnTo>
                <a:lnTo>
                  <a:pt x="2" y="4"/>
                </a:lnTo>
                <a:lnTo>
                  <a:pt x="1" y="4"/>
                </a:lnTo>
                <a:lnTo>
                  <a:pt x="1" y="5"/>
                </a:lnTo>
                <a:lnTo>
                  <a:pt x="1" y="4"/>
                </a:lnTo>
                <a:lnTo>
                  <a:pt x="0" y="4"/>
                </a:lnTo>
                <a:lnTo>
                  <a:pt x="1" y="4"/>
                </a:lnTo>
                <a:lnTo>
                  <a:pt x="0" y="4"/>
                </a:lnTo>
                <a:lnTo>
                  <a:pt x="0" y="2"/>
                </a:lnTo>
                <a:lnTo>
                  <a:pt x="1" y="2"/>
                </a:lnTo>
                <a:lnTo>
                  <a:pt x="1" y="1"/>
                </a:lnTo>
                <a:lnTo>
                  <a:pt x="1" y="0"/>
                </a:lnTo>
                <a:lnTo>
                  <a:pt x="1" y="1"/>
                </a:lnTo>
                <a:lnTo>
                  <a:pt x="2" y="1"/>
                </a:lnTo>
                <a:lnTo>
                  <a:pt x="2" y="0"/>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2" name="Freeform 655"/>
          <p:cNvSpPr>
            <a:spLocks/>
          </p:cNvSpPr>
          <p:nvPr/>
        </p:nvSpPr>
        <p:spPr bwMode="auto">
          <a:xfrm>
            <a:off x="3771901" y="4519829"/>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3" name="Freeform 656"/>
          <p:cNvSpPr>
            <a:spLocks/>
          </p:cNvSpPr>
          <p:nvPr/>
        </p:nvSpPr>
        <p:spPr bwMode="auto">
          <a:xfrm>
            <a:off x="3770313" y="4519829"/>
            <a:ext cx="1588" cy="1588"/>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1"/>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4" name="Freeform 657"/>
          <p:cNvSpPr>
            <a:spLocks/>
          </p:cNvSpPr>
          <p:nvPr/>
        </p:nvSpPr>
        <p:spPr bwMode="auto">
          <a:xfrm>
            <a:off x="3768726" y="4518242"/>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5" name="Freeform 658"/>
          <p:cNvSpPr>
            <a:spLocks/>
          </p:cNvSpPr>
          <p:nvPr/>
        </p:nvSpPr>
        <p:spPr bwMode="auto">
          <a:xfrm>
            <a:off x="3773488" y="4518242"/>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6" name="Freeform 659"/>
          <p:cNvSpPr>
            <a:spLocks/>
          </p:cNvSpPr>
          <p:nvPr/>
        </p:nvSpPr>
        <p:spPr bwMode="auto">
          <a:xfrm>
            <a:off x="3770313" y="4518242"/>
            <a:ext cx="1588" cy="1588"/>
          </a:xfrm>
          <a:custGeom>
            <a:avLst/>
            <a:gdLst>
              <a:gd name="T0" fmla="*/ 0 w 1"/>
              <a:gd name="T1" fmla="*/ 0 h 1"/>
              <a:gd name="T2" fmla="*/ 1 w 1"/>
              <a:gd name="T3" fmla="*/ 0 h 1"/>
              <a:gd name="T4" fmla="*/ 1 w 1"/>
              <a:gd name="T5" fmla="*/ 1 h 1"/>
              <a:gd name="T6" fmla="*/ 0 w 1"/>
              <a:gd name="T7" fmla="*/ 1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1" y="0"/>
                </a:lnTo>
                <a:lnTo>
                  <a:pt x="1" y="1"/>
                </a:ln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7" name="Freeform 660"/>
          <p:cNvSpPr>
            <a:spLocks/>
          </p:cNvSpPr>
          <p:nvPr/>
        </p:nvSpPr>
        <p:spPr bwMode="auto">
          <a:xfrm>
            <a:off x="3770313" y="4518242"/>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8" name="Freeform 661"/>
          <p:cNvSpPr>
            <a:spLocks/>
          </p:cNvSpPr>
          <p:nvPr/>
        </p:nvSpPr>
        <p:spPr bwMode="auto">
          <a:xfrm>
            <a:off x="3768726" y="451506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9" name="Freeform 662"/>
          <p:cNvSpPr>
            <a:spLocks/>
          </p:cNvSpPr>
          <p:nvPr/>
        </p:nvSpPr>
        <p:spPr bwMode="auto">
          <a:xfrm>
            <a:off x="3773488" y="4515067"/>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0" name="Freeform 663"/>
          <p:cNvSpPr>
            <a:spLocks/>
          </p:cNvSpPr>
          <p:nvPr/>
        </p:nvSpPr>
        <p:spPr bwMode="auto">
          <a:xfrm>
            <a:off x="3778251" y="45134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1" name="Freeform 664"/>
          <p:cNvSpPr>
            <a:spLocks/>
          </p:cNvSpPr>
          <p:nvPr/>
        </p:nvSpPr>
        <p:spPr bwMode="auto">
          <a:xfrm>
            <a:off x="3770313" y="4513479"/>
            <a:ext cx="3175" cy="1588"/>
          </a:xfrm>
          <a:custGeom>
            <a:avLst/>
            <a:gdLst>
              <a:gd name="T0" fmla="*/ 1 w 2"/>
              <a:gd name="T1" fmla="*/ 0 h 1"/>
              <a:gd name="T2" fmla="*/ 2 w 2"/>
              <a:gd name="T3" fmla="*/ 0 h 1"/>
              <a:gd name="T4" fmla="*/ 1 w 2"/>
              <a:gd name="T5" fmla="*/ 0 h 1"/>
              <a:gd name="T6" fmla="*/ 1 w 2"/>
              <a:gd name="T7" fmla="*/ 1 h 1"/>
              <a:gd name="T8" fmla="*/ 0 w 2"/>
              <a:gd name="T9" fmla="*/ 1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2" name="Freeform 665"/>
          <p:cNvSpPr>
            <a:spLocks/>
          </p:cNvSpPr>
          <p:nvPr/>
        </p:nvSpPr>
        <p:spPr bwMode="auto">
          <a:xfrm>
            <a:off x="3763963" y="4508717"/>
            <a:ext cx="1588" cy="3175"/>
          </a:xfrm>
          <a:custGeom>
            <a:avLst/>
            <a:gdLst>
              <a:gd name="T0" fmla="*/ 1 w 1"/>
              <a:gd name="T1" fmla="*/ 0 h 2"/>
              <a:gd name="T2" fmla="*/ 1 w 1"/>
              <a:gd name="T3" fmla="*/ 2 h 2"/>
              <a:gd name="T4" fmla="*/ 0 w 1"/>
              <a:gd name="T5" fmla="*/ 2 h 2"/>
              <a:gd name="T6" fmla="*/ 0 w 1"/>
              <a:gd name="T7" fmla="*/ 0 h 2"/>
              <a:gd name="T8" fmla="*/ 0 w 1"/>
              <a:gd name="T9" fmla="*/ 2 h 2"/>
              <a:gd name="T10" fmla="*/ 0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2"/>
                </a:lnTo>
                <a:lnTo>
                  <a:pt x="0" y="2"/>
                </a:lnTo>
                <a:lnTo>
                  <a:pt x="0" y="0"/>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3" name="Freeform 666"/>
          <p:cNvSpPr>
            <a:spLocks/>
          </p:cNvSpPr>
          <p:nvPr/>
        </p:nvSpPr>
        <p:spPr bwMode="auto">
          <a:xfrm>
            <a:off x="3768726" y="4507129"/>
            <a:ext cx="1588" cy="1588"/>
          </a:xfrm>
          <a:custGeom>
            <a:avLst/>
            <a:gdLst>
              <a:gd name="T0" fmla="*/ 0 w 1"/>
              <a:gd name="T1" fmla="*/ 1 h 1"/>
              <a:gd name="T2" fmla="*/ 0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4" name="Freeform 667"/>
          <p:cNvSpPr>
            <a:spLocks/>
          </p:cNvSpPr>
          <p:nvPr/>
        </p:nvSpPr>
        <p:spPr bwMode="auto">
          <a:xfrm>
            <a:off x="3773488" y="4505542"/>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5" name="Freeform 668"/>
          <p:cNvSpPr>
            <a:spLocks/>
          </p:cNvSpPr>
          <p:nvPr/>
        </p:nvSpPr>
        <p:spPr bwMode="auto">
          <a:xfrm>
            <a:off x="3773488" y="450395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6" name="Freeform 669"/>
          <p:cNvSpPr>
            <a:spLocks/>
          </p:cNvSpPr>
          <p:nvPr/>
        </p:nvSpPr>
        <p:spPr bwMode="auto">
          <a:xfrm>
            <a:off x="3779838" y="4499192"/>
            <a:ext cx="0" cy="1588"/>
          </a:xfrm>
          <a:custGeom>
            <a:avLst/>
            <a:gdLst>
              <a:gd name="T0" fmla="*/ 1 h 1"/>
              <a:gd name="T1" fmla="*/ 0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0"/>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7" name="Freeform 670"/>
          <p:cNvSpPr>
            <a:spLocks/>
          </p:cNvSpPr>
          <p:nvPr/>
        </p:nvSpPr>
        <p:spPr bwMode="auto">
          <a:xfrm>
            <a:off x="3776663" y="4499192"/>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8" name="Freeform 671"/>
          <p:cNvSpPr>
            <a:spLocks/>
          </p:cNvSpPr>
          <p:nvPr/>
        </p:nvSpPr>
        <p:spPr bwMode="auto">
          <a:xfrm>
            <a:off x="3773488" y="4496017"/>
            <a:ext cx="3175" cy="3175"/>
          </a:xfrm>
          <a:custGeom>
            <a:avLst/>
            <a:gdLst>
              <a:gd name="T0" fmla="*/ 2 w 2"/>
              <a:gd name="T1" fmla="*/ 2 h 2"/>
              <a:gd name="T2" fmla="*/ 2 w 2"/>
              <a:gd name="T3" fmla="*/ 1 h 2"/>
              <a:gd name="T4" fmla="*/ 0 w 2"/>
              <a:gd name="T5" fmla="*/ 1 h 2"/>
              <a:gd name="T6" fmla="*/ 0 w 2"/>
              <a:gd name="T7" fmla="*/ 0 h 2"/>
              <a:gd name="T8" fmla="*/ 0 w 2"/>
              <a:gd name="T9" fmla="*/ 1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1"/>
                </a:lnTo>
                <a:lnTo>
                  <a:pt x="0" y="1"/>
                </a:lnTo>
                <a:lnTo>
                  <a:pt x="0" y="0"/>
                </a:lnTo>
                <a:lnTo>
                  <a:pt x="0" y="1"/>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9" name="Freeform 672"/>
          <p:cNvSpPr>
            <a:spLocks/>
          </p:cNvSpPr>
          <p:nvPr/>
        </p:nvSpPr>
        <p:spPr bwMode="auto">
          <a:xfrm>
            <a:off x="3778251" y="449601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0" name="Freeform 673"/>
          <p:cNvSpPr>
            <a:spLocks/>
          </p:cNvSpPr>
          <p:nvPr/>
        </p:nvSpPr>
        <p:spPr bwMode="auto">
          <a:xfrm>
            <a:off x="3781426" y="4492842"/>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1" name="Freeform 674"/>
          <p:cNvSpPr>
            <a:spLocks/>
          </p:cNvSpPr>
          <p:nvPr/>
        </p:nvSpPr>
        <p:spPr bwMode="auto">
          <a:xfrm>
            <a:off x="3768726" y="4489667"/>
            <a:ext cx="7938" cy="19050"/>
          </a:xfrm>
          <a:custGeom>
            <a:avLst/>
            <a:gdLst>
              <a:gd name="T0" fmla="*/ 2 w 5"/>
              <a:gd name="T1" fmla="*/ 0 h 12"/>
              <a:gd name="T2" fmla="*/ 1 w 5"/>
              <a:gd name="T3" fmla="*/ 0 h 12"/>
              <a:gd name="T4" fmla="*/ 2 w 5"/>
              <a:gd name="T5" fmla="*/ 0 h 12"/>
              <a:gd name="T6" fmla="*/ 2 w 5"/>
              <a:gd name="T7" fmla="*/ 1 h 12"/>
              <a:gd name="T8" fmla="*/ 3 w 5"/>
              <a:gd name="T9" fmla="*/ 1 h 12"/>
              <a:gd name="T10" fmla="*/ 2 w 5"/>
              <a:gd name="T11" fmla="*/ 1 h 12"/>
              <a:gd name="T12" fmla="*/ 3 w 5"/>
              <a:gd name="T13" fmla="*/ 0 h 12"/>
              <a:gd name="T14" fmla="*/ 5 w 5"/>
              <a:gd name="T15" fmla="*/ 0 h 12"/>
              <a:gd name="T16" fmla="*/ 5 w 5"/>
              <a:gd name="T17" fmla="*/ 1 h 12"/>
              <a:gd name="T18" fmla="*/ 3 w 5"/>
              <a:gd name="T19" fmla="*/ 1 h 12"/>
              <a:gd name="T20" fmla="*/ 5 w 5"/>
              <a:gd name="T21" fmla="*/ 1 h 12"/>
              <a:gd name="T22" fmla="*/ 3 w 5"/>
              <a:gd name="T23" fmla="*/ 1 h 12"/>
              <a:gd name="T24" fmla="*/ 5 w 5"/>
              <a:gd name="T25" fmla="*/ 1 h 12"/>
              <a:gd name="T26" fmla="*/ 5 w 5"/>
              <a:gd name="T27" fmla="*/ 2 h 12"/>
              <a:gd name="T28" fmla="*/ 5 w 5"/>
              <a:gd name="T29" fmla="*/ 4 h 12"/>
              <a:gd name="T30" fmla="*/ 3 w 5"/>
              <a:gd name="T31" fmla="*/ 4 h 12"/>
              <a:gd name="T32" fmla="*/ 3 w 5"/>
              <a:gd name="T33" fmla="*/ 5 h 12"/>
              <a:gd name="T34" fmla="*/ 2 w 5"/>
              <a:gd name="T35" fmla="*/ 5 h 12"/>
              <a:gd name="T36" fmla="*/ 3 w 5"/>
              <a:gd name="T37" fmla="*/ 5 h 12"/>
              <a:gd name="T38" fmla="*/ 2 w 5"/>
              <a:gd name="T39" fmla="*/ 5 h 12"/>
              <a:gd name="T40" fmla="*/ 2 w 5"/>
              <a:gd name="T41" fmla="*/ 6 h 12"/>
              <a:gd name="T42" fmla="*/ 3 w 5"/>
              <a:gd name="T43" fmla="*/ 6 h 12"/>
              <a:gd name="T44" fmla="*/ 3 w 5"/>
              <a:gd name="T45" fmla="*/ 7 h 12"/>
              <a:gd name="T46" fmla="*/ 5 w 5"/>
              <a:gd name="T47" fmla="*/ 7 h 12"/>
              <a:gd name="T48" fmla="*/ 3 w 5"/>
              <a:gd name="T49" fmla="*/ 7 h 12"/>
              <a:gd name="T50" fmla="*/ 3 w 5"/>
              <a:gd name="T51" fmla="*/ 9 h 12"/>
              <a:gd name="T52" fmla="*/ 5 w 5"/>
              <a:gd name="T53" fmla="*/ 9 h 12"/>
              <a:gd name="T54" fmla="*/ 3 w 5"/>
              <a:gd name="T55" fmla="*/ 9 h 12"/>
              <a:gd name="T56" fmla="*/ 5 w 5"/>
              <a:gd name="T57" fmla="*/ 10 h 12"/>
              <a:gd name="T58" fmla="*/ 3 w 5"/>
              <a:gd name="T59" fmla="*/ 10 h 12"/>
              <a:gd name="T60" fmla="*/ 2 w 5"/>
              <a:gd name="T61" fmla="*/ 10 h 12"/>
              <a:gd name="T62" fmla="*/ 3 w 5"/>
              <a:gd name="T63" fmla="*/ 10 h 12"/>
              <a:gd name="T64" fmla="*/ 3 w 5"/>
              <a:gd name="T65" fmla="*/ 11 h 12"/>
              <a:gd name="T66" fmla="*/ 2 w 5"/>
              <a:gd name="T67" fmla="*/ 11 h 12"/>
              <a:gd name="T68" fmla="*/ 2 w 5"/>
              <a:gd name="T69" fmla="*/ 12 h 12"/>
              <a:gd name="T70" fmla="*/ 2 w 5"/>
              <a:gd name="T71" fmla="*/ 11 h 12"/>
              <a:gd name="T72" fmla="*/ 2 w 5"/>
              <a:gd name="T73" fmla="*/ 12 h 12"/>
              <a:gd name="T74" fmla="*/ 2 w 5"/>
              <a:gd name="T75" fmla="*/ 11 h 12"/>
              <a:gd name="T76" fmla="*/ 1 w 5"/>
              <a:gd name="T77" fmla="*/ 11 h 12"/>
              <a:gd name="T78" fmla="*/ 0 w 5"/>
              <a:gd name="T79" fmla="*/ 11 h 12"/>
              <a:gd name="T80" fmla="*/ 0 w 5"/>
              <a:gd name="T81" fmla="*/ 10 h 12"/>
              <a:gd name="T82" fmla="*/ 0 w 5"/>
              <a:gd name="T83" fmla="*/ 9 h 12"/>
              <a:gd name="T84" fmla="*/ 1 w 5"/>
              <a:gd name="T85" fmla="*/ 9 h 12"/>
              <a:gd name="T86" fmla="*/ 0 w 5"/>
              <a:gd name="T87" fmla="*/ 9 h 12"/>
              <a:gd name="T88" fmla="*/ 1 w 5"/>
              <a:gd name="T89" fmla="*/ 9 h 12"/>
              <a:gd name="T90" fmla="*/ 1 w 5"/>
              <a:gd name="T91" fmla="*/ 7 h 12"/>
              <a:gd name="T92" fmla="*/ 1 w 5"/>
              <a:gd name="T93" fmla="*/ 6 h 12"/>
              <a:gd name="T94" fmla="*/ 1 w 5"/>
              <a:gd name="T95" fmla="*/ 5 h 12"/>
              <a:gd name="T96" fmla="*/ 1 w 5"/>
              <a:gd name="T97" fmla="*/ 4 h 12"/>
              <a:gd name="T98" fmla="*/ 1 w 5"/>
              <a:gd name="T99" fmla="*/ 2 h 12"/>
              <a:gd name="T100" fmla="*/ 1 w 5"/>
              <a:gd name="T101" fmla="*/ 1 h 12"/>
              <a:gd name="T102" fmla="*/ 1 w 5"/>
              <a:gd name="T103" fmla="*/ 0 h 12"/>
              <a:gd name="T104" fmla="*/ 2 w 5"/>
              <a:gd name="T10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12">
                <a:moveTo>
                  <a:pt x="2" y="0"/>
                </a:moveTo>
                <a:lnTo>
                  <a:pt x="1" y="0"/>
                </a:lnTo>
                <a:lnTo>
                  <a:pt x="2" y="0"/>
                </a:lnTo>
                <a:lnTo>
                  <a:pt x="2" y="1"/>
                </a:lnTo>
                <a:lnTo>
                  <a:pt x="3" y="1"/>
                </a:lnTo>
                <a:lnTo>
                  <a:pt x="2" y="1"/>
                </a:lnTo>
                <a:lnTo>
                  <a:pt x="3" y="0"/>
                </a:lnTo>
                <a:lnTo>
                  <a:pt x="5" y="0"/>
                </a:lnTo>
                <a:lnTo>
                  <a:pt x="5" y="1"/>
                </a:lnTo>
                <a:lnTo>
                  <a:pt x="3" y="1"/>
                </a:lnTo>
                <a:lnTo>
                  <a:pt x="5" y="1"/>
                </a:lnTo>
                <a:lnTo>
                  <a:pt x="3" y="1"/>
                </a:lnTo>
                <a:lnTo>
                  <a:pt x="5" y="1"/>
                </a:lnTo>
                <a:lnTo>
                  <a:pt x="5" y="2"/>
                </a:lnTo>
                <a:lnTo>
                  <a:pt x="5" y="4"/>
                </a:lnTo>
                <a:lnTo>
                  <a:pt x="3" y="4"/>
                </a:lnTo>
                <a:lnTo>
                  <a:pt x="3" y="5"/>
                </a:lnTo>
                <a:lnTo>
                  <a:pt x="2" y="5"/>
                </a:lnTo>
                <a:lnTo>
                  <a:pt x="3" y="5"/>
                </a:lnTo>
                <a:lnTo>
                  <a:pt x="2" y="5"/>
                </a:lnTo>
                <a:lnTo>
                  <a:pt x="2" y="6"/>
                </a:lnTo>
                <a:lnTo>
                  <a:pt x="3" y="6"/>
                </a:lnTo>
                <a:lnTo>
                  <a:pt x="3" y="7"/>
                </a:lnTo>
                <a:lnTo>
                  <a:pt x="5" y="7"/>
                </a:lnTo>
                <a:lnTo>
                  <a:pt x="3" y="7"/>
                </a:lnTo>
                <a:lnTo>
                  <a:pt x="3" y="9"/>
                </a:lnTo>
                <a:lnTo>
                  <a:pt x="5" y="9"/>
                </a:lnTo>
                <a:lnTo>
                  <a:pt x="3" y="9"/>
                </a:lnTo>
                <a:lnTo>
                  <a:pt x="5" y="10"/>
                </a:lnTo>
                <a:lnTo>
                  <a:pt x="3" y="10"/>
                </a:lnTo>
                <a:lnTo>
                  <a:pt x="2" y="10"/>
                </a:lnTo>
                <a:lnTo>
                  <a:pt x="3" y="10"/>
                </a:lnTo>
                <a:lnTo>
                  <a:pt x="3" y="11"/>
                </a:lnTo>
                <a:lnTo>
                  <a:pt x="2" y="11"/>
                </a:lnTo>
                <a:lnTo>
                  <a:pt x="2" y="12"/>
                </a:lnTo>
                <a:lnTo>
                  <a:pt x="2" y="11"/>
                </a:lnTo>
                <a:lnTo>
                  <a:pt x="2" y="12"/>
                </a:lnTo>
                <a:lnTo>
                  <a:pt x="2" y="11"/>
                </a:lnTo>
                <a:lnTo>
                  <a:pt x="1" y="11"/>
                </a:lnTo>
                <a:lnTo>
                  <a:pt x="0" y="11"/>
                </a:lnTo>
                <a:lnTo>
                  <a:pt x="0" y="10"/>
                </a:lnTo>
                <a:lnTo>
                  <a:pt x="0" y="9"/>
                </a:lnTo>
                <a:lnTo>
                  <a:pt x="1" y="9"/>
                </a:lnTo>
                <a:lnTo>
                  <a:pt x="0" y="9"/>
                </a:lnTo>
                <a:lnTo>
                  <a:pt x="1" y="9"/>
                </a:lnTo>
                <a:lnTo>
                  <a:pt x="1" y="7"/>
                </a:lnTo>
                <a:lnTo>
                  <a:pt x="1" y="6"/>
                </a:lnTo>
                <a:lnTo>
                  <a:pt x="1" y="5"/>
                </a:lnTo>
                <a:lnTo>
                  <a:pt x="1" y="4"/>
                </a:lnTo>
                <a:lnTo>
                  <a:pt x="1" y="2"/>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2" name="Freeform 675"/>
          <p:cNvSpPr>
            <a:spLocks/>
          </p:cNvSpPr>
          <p:nvPr/>
        </p:nvSpPr>
        <p:spPr bwMode="auto">
          <a:xfrm>
            <a:off x="3778251" y="4489667"/>
            <a:ext cx="1588" cy="1588"/>
          </a:xfrm>
          <a:custGeom>
            <a:avLst/>
            <a:gdLst>
              <a:gd name="T0" fmla="*/ 1 w 1"/>
              <a:gd name="T1" fmla="*/ 1 h 1"/>
              <a:gd name="T2" fmla="*/ 0 w 1"/>
              <a:gd name="T3" fmla="*/ 0 h 1"/>
              <a:gd name="T4" fmla="*/ 1 w 1"/>
              <a:gd name="T5" fmla="*/ 0 h 1"/>
              <a:gd name="T6" fmla="*/ 0 w 1"/>
              <a:gd name="T7" fmla="*/ 0 h 1"/>
              <a:gd name="T8" fmla="*/ 1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0" y="0"/>
                </a:ln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3" name="Freeform 676"/>
          <p:cNvSpPr>
            <a:spLocks/>
          </p:cNvSpPr>
          <p:nvPr/>
        </p:nvSpPr>
        <p:spPr bwMode="auto">
          <a:xfrm>
            <a:off x="3773488" y="443727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4" name="Freeform 677"/>
          <p:cNvSpPr>
            <a:spLocks/>
          </p:cNvSpPr>
          <p:nvPr/>
        </p:nvSpPr>
        <p:spPr bwMode="auto">
          <a:xfrm>
            <a:off x="3713163" y="440076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5" name="Freeform 678"/>
          <p:cNvSpPr>
            <a:spLocks/>
          </p:cNvSpPr>
          <p:nvPr/>
        </p:nvSpPr>
        <p:spPr bwMode="auto">
          <a:xfrm>
            <a:off x="3727451" y="440076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6" name="Rectangle 679"/>
          <p:cNvSpPr>
            <a:spLocks noChangeArrowheads="1"/>
          </p:cNvSpPr>
          <p:nvPr/>
        </p:nvSpPr>
        <p:spPr bwMode="auto">
          <a:xfrm>
            <a:off x="3465513" y="4334092"/>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7" name="Freeform 680"/>
          <p:cNvSpPr>
            <a:spLocks/>
          </p:cNvSpPr>
          <p:nvPr/>
        </p:nvSpPr>
        <p:spPr bwMode="auto">
          <a:xfrm>
            <a:off x="3717926" y="4327742"/>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8" name="Freeform 681"/>
          <p:cNvSpPr>
            <a:spLocks/>
          </p:cNvSpPr>
          <p:nvPr/>
        </p:nvSpPr>
        <p:spPr bwMode="auto">
          <a:xfrm>
            <a:off x="3756026" y="4246779"/>
            <a:ext cx="74613" cy="400050"/>
          </a:xfrm>
          <a:custGeom>
            <a:avLst/>
            <a:gdLst>
              <a:gd name="T0" fmla="*/ 38 w 47"/>
              <a:gd name="T1" fmla="*/ 11 h 252"/>
              <a:gd name="T2" fmla="*/ 43 w 47"/>
              <a:gd name="T3" fmla="*/ 28 h 252"/>
              <a:gd name="T4" fmla="*/ 39 w 47"/>
              <a:gd name="T5" fmla="*/ 41 h 252"/>
              <a:gd name="T6" fmla="*/ 37 w 47"/>
              <a:gd name="T7" fmla="*/ 57 h 252"/>
              <a:gd name="T8" fmla="*/ 30 w 47"/>
              <a:gd name="T9" fmla="*/ 70 h 252"/>
              <a:gd name="T10" fmla="*/ 30 w 47"/>
              <a:gd name="T11" fmla="*/ 85 h 252"/>
              <a:gd name="T12" fmla="*/ 32 w 47"/>
              <a:gd name="T13" fmla="*/ 99 h 252"/>
              <a:gd name="T14" fmla="*/ 28 w 47"/>
              <a:gd name="T15" fmla="*/ 115 h 252"/>
              <a:gd name="T16" fmla="*/ 25 w 47"/>
              <a:gd name="T17" fmla="*/ 121 h 252"/>
              <a:gd name="T18" fmla="*/ 23 w 47"/>
              <a:gd name="T19" fmla="*/ 137 h 252"/>
              <a:gd name="T20" fmla="*/ 20 w 47"/>
              <a:gd name="T21" fmla="*/ 150 h 252"/>
              <a:gd name="T22" fmla="*/ 20 w 47"/>
              <a:gd name="T23" fmla="*/ 162 h 252"/>
              <a:gd name="T24" fmla="*/ 25 w 47"/>
              <a:gd name="T25" fmla="*/ 173 h 252"/>
              <a:gd name="T26" fmla="*/ 22 w 47"/>
              <a:gd name="T27" fmla="*/ 181 h 252"/>
              <a:gd name="T28" fmla="*/ 20 w 47"/>
              <a:gd name="T29" fmla="*/ 195 h 252"/>
              <a:gd name="T30" fmla="*/ 16 w 47"/>
              <a:gd name="T31" fmla="*/ 209 h 252"/>
              <a:gd name="T32" fmla="*/ 13 w 47"/>
              <a:gd name="T33" fmla="*/ 216 h 252"/>
              <a:gd name="T34" fmla="*/ 19 w 47"/>
              <a:gd name="T35" fmla="*/ 228 h 252"/>
              <a:gd name="T36" fmla="*/ 33 w 47"/>
              <a:gd name="T37" fmla="*/ 236 h 252"/>
              <a:gd name="T38" fmla="*/ 30 w 47"/>
              <a:gd name="T39" fmla="*/ 241 h 252"/>
              <a:gd name="T40" fmla="*/ 23 w 47"/>
              <a:gd name="T41" fmla="*/ 251 h 252"/>
              <a:gd name="T42" fmla="*/ 22 w 47"/>
              <a:gd name="T43" fmla="*/ 248 h 252"/>
              <a:gd name="T44" fmla="*/ 20 w 47"/>
              <a:gd name="T45" fmla="*/ 243 h 252"/>
              <a:gd name="T46" fmla="*/ 16 w 47"/>
              <a:gd name="T47" fmla="*/ 248 h 252"/>
              <a:gd name="T48" fmla="*/ 16 w 47"/>
              <a:gd name="T49" fmla="*/ 241 h 252"/>
              <a:gd name="T50" fmla="*/ 15 w 47"/>
              <a:gd name="T51" fmla="*/ 239 h 252"/>
              <a:gd name="T52" fmla="*/ 13 w 47"/>
              <a:gd name="T53" fmla="*/ 242 h 252"/>
              <a:gd name="T54" fmla="*/ 14 w 47"/>
              <a:gd name="T55" fmla="*/ 241 h 252"/>
              <a:gd name="T56" fmla="*/ 13 w 47"/>
              <a:gd name="T57" fmla="*/ 236 h 252"/>
              <a:gd name="T58" fmla="*/ 18 w 47"/>
              <a:gd name="T59" fmla="*/ 236 h 252"/>
              <a:gd name="T60" fmla="*/ 18 w 47"/>
              <a:gd name="T61" fmla="*/ 232 h 252"/>
              <a:gd name="T62" fmla="*/ 14 w 47"/>
              <a:gd name="T63" fmla="*/ 230 h 252"/>
              <a:gd name="T64" fmla="*/ 14 w 47"/>
              <a:gd name="T65" fmla="*/ 236 h 252"/>
              <a:gd name="T66" fmla="*/ 10 w 47"/>
              <a:gd name="T67" fmla="*/ 230 h 252"/>
              <a:gd name="T68" fmla="*/ 9 w 47"/>
              <a:gd name="T69" fmla="*/ 227 h 252"/>
              <a:gd name="T70" fmla="*/ 11 w 47"/>
              <a:gd name="T71" fmla="*/ 223 h 252"/>
              <a:gd name="T72" fmla="*/ 9 w 47"/>
              <a:gd name="T73" fmla="*/ 222 h 252"/>
              <a:gd name="T74" fmla="*/ 9 w 47"/>
              <a:gd name="T75" fmla="*/ 219 h 252"/>
              <a:gd name="T76" fmla="*/ 9 w 47"/>
              <a:gd name="T77" fmla="*/ 215 h 252"/>
              <a:gd name="T78" fmla="*/ 9 w 47"/>
              <a:gd name="T79" fmla="*/ 209 h 252"/>
              <a:gd name="T80" fmla="*/ 10 w 47"/>
              <a:gd name="T81" fmla="*/ 205 h 252"/>
              <a:gd name="T82" fmla="*/ 9 w 47"/>
              <a:gd name="T83" fmla="*/ 201 h 252"/>
              <a:gd name="T84" fmla="*/ 14 w 47"/>
              <a:gd name="T85" fmla="*/ 201 h 252"/>
              <a:gd name="T86" fmla="*/ 6 w 47"/>
              <a:gd name="T87" fmla="*/ 199 h 252"/>
              <a:gd name="T88" fmla="*/ 6 w 47"/>
              <a:gd name="T89" fmla="*/ 196 h 252"/>
              <a:gd name="T90" fmla="*/ 5 w 47"/>
              <a:gd name="T91" fmla="*/ 191 h 252"/>
              <a:gd name="T92" fmla="*/ 2 w 47"/>
              <a:gd name="T93" fmla="*/ 192 h 252"/>
              <a:gd name="T94" fmla="*/ 5 w 47"/>
              <a:gd name="T95" fmla="*/ 186 h 252"/>
              <a:gd name="T96" fmla="*/ 10 w 47"/>
              <a:gd name="T97" fmla="*/ 186 h 252"/>
              <a:gd name="T98" fmla="*/ 10 w 47"/>
              <a:gd name="T99" fmla="*/ 190 h 252"/>
              <a:gd name="T100" fmla="*/ 13 w 47"/>
              <a:gd name="T101" fmla="*/ 182 h 252"/>
              <a:gd name="T102" fmla="*/ 14 w 47"/>
              <a:gd name="T103" fmla="*/ 178 h 252"/>
              <a:gd name="T104" fmla="*/ 14 w 47"/>
              <a:gd name="T105" fmla="*/ 171 h 252"/>
              <a:gd name="T106" fmla="*/ 16 w 47"/>
              <a:gd name="T107" fmla="*/ 163 h 252"/>
              <a:gd name="T108" fmla="*/ 18 w 47"/>
              <a:gd name="T109" fmla="*/ 157 h 252"/>
              <a:gd name="T110" fmla="*/ 16 w 47"/>
              <a:gd name="T111" fmla="*/ 153 h 252"/>
              <a:gd name="T112" fmla="*/ 10 w 47"/>
              <a:gd name="T113" fmla="*/ 148 h 252"/>
              <a:gd name="T114" fmla="*/ 14 w 47"/>
              <a:gd name="T115" fmla="*/ 135 h 252"/>
              <a:gd name="T116" fmla="*/ 14 w 47"/>
              <a:gd name="T117" fmla="*/ 120 h 252"/>
              <a:gd name="T118" fmla="*/ 18 w 47"/>
              <a:gd name="T119" fmla="*/ 10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252">
                <a:moveTo>
                  <a:pt x="34" y="0"/>
                </a:moveTo>
                <a:lnTo>
                  <a:pt x="34" y="1"/>
                </a:lnTo>
                <a:lnTo>
                  <a:pt x="36" y="1"/>
                </a:lnTo>
                <a:lnTo>
                  <a:pt x="36" y="2"/>
                </a:lnTo>
                <a:lnTo>
                  <a:pt x="37" y="2"/>
                </a:lnTo>
                <a:lnTo>
                  <a:pt x="36" y="2"/>
                </a:lnTo>
                <a:lnTo>
                  <a:pt x="36" y="4"/>
                </a:lnTo>
                <a:lnTo>
                  <a:pt x="37" y="4"/>
                </a:lnTo>
                <a:lnTo>
                  <a:pt x="37" y="5"/>
                </a:lnTo>
                <a:lnTo>
                  <a:pt x="37" y="6"/>
                </a:lnTo>
                <a:lnTo>
                  <a:pt x="37" y="8"/>
                </a:lnTo>
                <a:lnTo>
                  <a:pt x="38" y="8"/>
                </a:lnTo>
                <a:lnTo>
                  <a:pt x="38" y="9"/>
                </a:lnTo>
                <a:lnTo>
                  <a:pt x="39" y="9"/>
                </a:lnTo>
                <a:lnTo>
                  <a:pt x="39" y="10"/>
                </a:lnTo>
                <a:lnTo>
                  <a:pt x="39" y="11"/>
                </a:lnTo>
                <a:lnTo>
                  <a:pt x="38" y="11"/>
                </a:lnTo>
                <a:lnTo>
                  <a:pt x="38" y="13"/>
                </a:lnTo>
                <a:lnTo>
                  <a:pt x="39" y="13"/>
                </a:lnTo>
                <a:lnTo>
                  <a:pt x="39" y="14"/>
                </a:lnTo>
                <a:lnTo>
                  <a:pt x="38" y="14"/>
                </a:lnTo>
                <a:lnTo>
                  <a:pt x="38" y="15"/>
                </a:lnTo>
                <a:lnTo>
                  <a:pt x="38" y="16"/>
                </a:lnTo>
                <a:lnTo>
                  <a:pt x="39" y="16"/>
                </a:lnTo>
                <a:lnTo>
                  <a:pt x="39" y="18"/>
                </a:lnTo>
                <a:lnTo>
                  <a:pt x="39" y="19"/>
                </a:lnTo>
                <a:lnTo>
                  <a:pt x="41" y="20"/>
                </a:lnTo>
                <a:lnTo>
                  <a:pt x="41" y="22"/>
                </a:lnTo>
                <a:lnTo>
                  <a:pt x="41" y="23"/>
                </a:lnTo>
                <a:lnTo>
                  <a:pt x="42" y="23"/>
                </a:lnTo>
                <a:lnTo>
                  <a:pt x="42" y="24"/>
                </a:lnTo>
                <a:lnTo>
                  <a:pt x="42" y="25"/>
                </a:lnTo>
                <a:lnTo>
                  <a:pt x="42" y="27"/>
                </a:lnTo>
                <a:lnTo>
                  <a:pt x="43" y="28"/>
                </a:lnTo>
                <a:lnTo>
                  <a:pt x="43" y="29"/>
                </a:lnTo>
                <a:lnTo>
                  <a:pt x="43" y="30"/>
                </a:lnTo>
                <a:lnTo>
                  <a:pt x="45" y="30"/>
                </a:lnTo>
                <a:lnTo>
                  <a:pt x="47" y="30"/>
                </a:lnTo>
                <a:lnTo>
                  <a:pt x="47" y="32"/>
                </a:lnTo>
                <a:lnTo>
                  <a:pt x="47" y="33"/>
                </a:lnTo>
                <a:lnTo>
                  <a:pt x="47" y="34"/>
                </a:lnTo>
                <a:lnTo>
                  <a:pt x="46" y="36"/>
                </a:lnTo>
                <a:lnTo>
                  <a:pt x="46" y="37"/>
                </a:lnTo>
                <a:lnTo>
                  <a:pt x="45" y="37"/>
                </a:lnTo>
                <a:lnTo>
                  <a:pt x="45" y="38"/>
                </a:lnTo>
                <a:lnTo>
                  <a:pt x="43" y="38"/>
                </a:lnTo>
                <a:lnTo>
                  <a:pt x="42" y="38"/>
                </a:lnTo>
                <a:lnTo>
                  <a:pt x="42" y="39"/>
                </a:lnTo>
                <a:lnTo>
                  <a:pt x="41" y="39"/>
                </a:lnTo>
                <a:lnTo>
                  <a:pt x="39" y="39"/>
                </a:lnTo>
                <a:lnTo>
                  <a:pt x="39" y="41"/>
                </a:lnTo>
                <a:lnTo>
                  <a:pt x="39" y="42"/>
                </a:lnTo>
                <a:lnTo>
                  <a:pt x="39" y="43"/>
                </a:lnTo>
                <a:lnTo>
                  <a:pt x="41" y="43"/>
                </a:lnTo>
                <a:lnTo>
                  <a:pt x="39" y="43"/>
                </a:lnTo>
                <a:lnTo>
                  <a:pt x="39" y="44"/>
                </a:lnTo>
                <a:lnTo>
                  <a:pt x="39" y="46"/>
                </a:lnTo>
                <a:lnTo>
                  <a:pt x="39" y="47"/>
                </a:lnTo>
                <a:lnTo>
                  <a:pt x="39" y="48"/>
                </a:lnTo>
                <a:lnTo>
                  <a:pt x="39" y="50"/>
                </a:lnTo>
                <a:lnTo>
                  <a:pt x="39" y="51"/>
                </a:lnTo>
                <a:lnTo>
                  <a:pt x="39" y="52"/>
                </a:lnTo>
                <a:lnTo>
                  <a:pt x="41" y="55"/>
                </a:lnTo>
                <a:lnTo>
                  <a:pt x="39" y="55"/>
                </a:lnTo>
                <a:lnTo>
                  <a:pt x="39" y="56"/>
                </a:lnTo>
                <a:lnTo>
                  <a:pt x="38" y="56"/>
                </a:lnTo>
                <a:lnTo>
                  <a:pt x="37" y="56"/>
                </a:lnTo>
                <a:lnTo>
                  <a:pt x="37" y="57"/>
                </a:lnTo>
                <a:lnTo>
                  <a:pt x="37" y="58"/>
                </a:lnTo>
                <a:lnTo>
                  <a:pt x="36" y="58"/>
                </a:lnTo>
                <a:lnTo>
                  <a:pt x="37" y="58"/>
                </a:lnTo>
                <a:lnTo>
                  <a:pt x="37" y="60"/>
                </a:lnTo>
                <a:lnTo>
                  <a:pt x="36" y="60"/>
                </a:lnTo>
                <a:lnTo>
                  <a:pt x="36" y="61"/>
                </a:lnTo>
                <a:lnTo>
                  <a:pt x="34" y="61"/>
                </a:lnTo>
                <a:lnTo>
                  <a:pt x="34" y="62"/>
                </a:lnTo>
                <a:lnTo>
                  <a:pt x="34" y="64"/>
                </a:lnTo>
                <a:lnTo>
                  <a:pt x="33" y="64"/>
                </a:lnTo>
                <a:lnTo>
                  <a:pt x="33" y="65"/>
                </a:lnTo>
                <a:lnTo>
                  <a:pt x="33" y="66"/>
                </a:lnTo>
                <a:lnTo>
                  <a:pt x="32" y="66"/>
                </a:lnTo>
                <a:lnTo>
                  <a:pt x="32" y="67"/>
                </a:lnTo>
                <a:lnTo>
                  <a:pt x="32" y="69"/>
                </a:lnTo>
                <a:lnTo>
                  <a:pt x="30" y="69"/>
                </a:lnTo>
                <a:lnTo>
                  <a:pt x="30" y="70"/>
                </a:lnTo>
                <a:lnTo>
                  <a:pt x="32" y="70"/>
                </a:lnTo>
                <a:lnTo>
                  <a:pt x="32" y="71"/>
                </a:lnTo>
                <a:lnTo>
                  <a:pt x="32" y="72"/>
                </a:lnTo>
                <a:lnTo>
                  <a:pt x="32" y="74"/>
                </a:lnTo>
                <a:lnTo>
                  <a:pt x="32" y="75"/>
                </a:lnTo>
                <a:lnTo>
                  <a:pt x="32" y="76"/>
                </a:lnTo>
                <a:lnTo>
                  <a:pt x="30" y="76"/>
                </a:lnTo>
                <a:lnTo>
                  <a:pt x="30" y="78"/>
                </a:lnTo>
                <a:lnTo>
                  <a:pt x="29" y="78"/>
                </a:lnTo>
                <a:lnTo>
                  <a:pt x="29" y="79"/>
                </a:lnTo>
                <a:lnTo>
                  <a:pt x="29" y="80"/>
                </a:lnTo>
                <a:lnTo>
                  <a:pt x="28" y="81"/>
                </a:lnTo>
                <a:lnTo>
                  <a:pt x="28" y="83"/>
                </a:lnTo>
                <a:lnTo>
                  <a:pt x="28" y="84"/>
                </a:lnTo>
                <a:lnTo>
                  <a:pt x="29" y="84"/>
                </a:lnTo>
                <a:lnTo>
                  <a:pt x="29" y="85"/>
                </a:lnTo>
                <a:lnTo>
                  <a:pt x="30" y="85"/>
                </a:lnTo>
                <a:lnTo>
                  <a:pt x="30" y="86"/>
                </a:lnTo>
                <a:lnTo>
                  <a:pt x="29" y="86"/>
                </a:lnTo>
                <a:lnTo>
                  <a:pt x="29" y="88"/>
                </a:lnTo>
                <a:lnTo>
                  <a:pt x="30" y="88"/>
                </a:lnTo>
                <a:lnTo>
                  <a:pt x="30" y="89"/>
                </a:lnTo>
                <a:lnTo>
                  <a:pt x="30" y="90"/>
                </a:lnTo>
                <a:lnTo>
                  <a:pt x="30" y="92"/>
                </a:lnTo>
                <a:lnTo>
                  <a:pt x="32" y="92"/>
                </a:lnTo>
                <a:lnTo>
                  <a:pt x="30" y="93"/>
                </a:lnTo>
                <a:lnTo>
                  <a:pt x="30" y="94"/>
                </a:lnTo>
                <a:lnTo>
                  <a:pt x="32" y="94"/>
                </a:lnTo>
                <a:lnTo>
                  <a:pt x="32" y="95"/>
                </a:lnTo>
                <a:lnTo>
                  <a:pt x="33" y="95"/>
                </a:lnTo>
                <a:lnTo>
                  <a:pt x="32" y="95"/>
                </a:lnTo>
                <a:lnTo>
                  <a:pt x="32" y="97"/>
                </a:lnTo>
                <a:lnTo>
                  <a:pt x="32" y="98"/>
                </a:lnTo>
                <a:lnTo>
                  <a:pt x="32" y="99"/>
                </a:lnTo>
                <a:lnTo>
                  <a:pt x="32" y="101"/>
                </a:lnTo>
                <a:lnTo>
                  <a:pt x="30" y="101"/>
                </a:lnTo>
                <a:lnTo>
                  <a:pt x="30" y="102"/>
                </a:lnTo>
                <a:lnTo>
                  <a:pt x="30" y="103"/>
                </a:lnTo>
                <a:lnTo>
                  <a:pt x="30" y="104"/>
                </a:lnTo>
                <a:lnTo>
                  <a:pt x="29" y="104"/>
                </a:lnTo>
                <a:lnTo>
                  <a:pt x="29" y="106"/>
                </a:lnTo>
                <a:lnTo>
                  <a:pt x="29" y="107"/>
                </a:lnTo>
                <a:lnTo>
                  <a:pt x="28" y="107"/>
                </a:lnTo>
                <a:lnTo>
                  <a:pt x="28" y="108"/>
                </a:lnTo>
                <a:lnTo>
                  <a:pt x="29" y="108"/>
                </a:lnTo>
                <a:lnTo>
                  <a:pt x="29" y="109"/>
                </a:lnTo>
                <a:lnTo>
                  <a:pt x="29" y="111"/>
                </a:lnTo>
                <a:lnTo>
                  <a:pt x="29" y="112"/>
                </a:lnTo>
                <a:lnTo>
                  <a:pt x="29" y="113"/>
                </a:lnTo>
                <a:lnTo>
                  <a:pt x="28" y="113"/>
                </a:lnTo>
                <a:lnTo>
                  <a:pt x="28" y="115"/>
                </a:lnTo>
                <a:lnTo>
                  <a:pt x="27" y="115"/>
                </a:lnTo>
                <a:lnTo>
                  <a:pt x="28" y="115"/>
                </a:lnTo>
                <a:lnTo>
                  <a:pt x="28" y="116"/>
                </a:lnTo>
                <a:lnTo>
                  <a:pt x="27" y="116"/>
                </a:lnTo>
                <a:lnTo>
                  <a:pt x="27" y="115"/>
                </a:lnTo>
                <a:lnTo>
                  <a:pt x="27" y="116"/>
                </a:lnTo>
                <a:lnTo>
                  <a:pt x="25" y="116"/>
                </a:lnTo>
                <a:lnTo>
                  <a:pt x="25" y="117"/>
                </a:lnTo>
                <a:lnTo>
                  <a:pt x="25" y="118"/>
                </a:lnTo>
                <a:lnTo>
                  <a:pt x="24" y="118"/>
                </a:lnTo>
                <a:lnTo>
                  <a:pt x="25" y="118"/>
                </a:lnTo>
                <a:lnTo>
                  <a:pt x="25" y="120"/>
                </a:lnTo>
                <a:lnTo>
                  <a:pt x="24" y="118"/>
                </a:lnTo>
                <a:lnTo>
                  <a:pt x="25" y="120"/>
                </a:lnTo>
                <a:lnTo>
                  <a:pt x="25" y="121"/>
                </a:lnTo>
                <a:lnTo>
                  <a:pt x="24" y="121"/>
                </a:lnTo>
                <a:lnTo>
                  <a:pt x="25" y="121"/>
                </a:lnTo>
                <a:lnTo>
                  <a:pt x="25" y="122"/>
                </a:lnTo>
                <a:lnTo>
                  <a:pt x="25" y="123"/>
                </a:lnTo>
                <a:lnTo>
                  <a:pt x="25" y="125"/>
                </a:lnTo>
                <a:lnTo>
                  <a:pt x="25" y="126"/>
                </a:lnTo>
                <a:lnTo>
                  <a:pt x="25" y="127"/>
                </a:lnTo>
                <a:lnTo>
                  <a:pt x="25" y="129"/>
                </a:lnTo>
                <a:lnTo>
                  <a:pt x="27" y="130"/>
                </a:lnTo>
                <a:lnTo>
                  <a:pt x="27" y="131"/>
                </a:lnTo>
                <a:lnTo>
                  <a:pt x="25" y="131"/>
                </a:lnTo>
                <a:lnTo>
                  <a:pt x="24" y="131"/>
                </a:lnTo>
                <a:lnTo>
                  <a:pt x="24" y="132"/>
                </a:lnTo>
                <a:lnTo>
                  <a:pt x="23" y="134"/>
                </a:lnTo>
                <a:lnTo>
                  <a:pt x="24" y="134"/>
                </a:lnTo>
                <a:lnTo>
                  <a:pt x="24" y="135"/>
                </a:lnTo>
                <a:lnTo>
                  <a:pt x="23" y="135"/>
                </a:lnTo>
                <a:lnTo>
                  <a:pt x="23" y="136"/>
                </a:lnTo>
                <a:lnTo>
                  <a:pt x="23" y="137"/>
                </a:lnTo>
                <a:lnTo>
                  <a:pt x="22" y="137"/>
                </a:lnTo>
                <a:lnTo>
                  <a:pt x="22" y="139"/>
                </a:lnTo>
                <a:lnTo>
                  <a:pt x="23" y="139"/>
                </a:lnTo>
                <a:lnTo>
                  <a:pt x="23" y="140"/>
                </a:lnTo>
                <a:lnTo>
                  <a:pt x="22" y="140"/>
                </a:lnTo>
                <a:lnTo>
                  <a:pt x="22" y="141"/>
                </a:lnTo>
                <a:lnTo>
                  <a:pt x="22" y="140"/>
                </a:lnTo>
                <a:lnTo>
                  <a:pt x="22" y="141"/>
                </a:lnTo>
                <a:lnTo>
                  <a:pt x="22" y="143"/>
                </a:lnTo>
                <a:lnTo>
                  <a:pt x="22" y="144"/>
                </a:lnTo>
                <a:lnTo>
                  <a:pt x="22" y="145"/>
                </a:lnTo>
                <a:lnTo>
                  <a:pt x="20" y="145"/>
                </a:lnTo>
                <a:lnTo>
                  <a:pt x="20" y="146"/>
                </a:lnTo>
                <a:lnTo>
                  <a:pt x="22" y="146"/>
                </a:lnTo>
                <a:lnTo>
                  <a:pt x="22" y="148"/>
                </a:lnTo>
                <a:lnTo>
                  <a:pt x="22" y="149"/>
                </a:lnTo>
                <a:lnTo>
                  <a:pt x="20" y="150"/>
                </a:lnTo>
                <a:lnTo>
                  <a:pt x="22" y="150"/>
                </a:lnTo>
                <a:lnTo>
                  <a:pt x="22" y="151"/>
                </a:lnTo>
                <a:lnTo>
                  <a:pt x="20" y="151"/>
                </a:lnTo>
                <a:lnTo>
                  <a:pt x="22" y="153"/>
                </a:lnTo>
                <a:lnTo>
                  <a:pt x="22" y="154"/>
                </a:lnTo>
                <a:lnTo>
                  <a:pt x="22" y="155"/>
                </a:lnTo>
                <a:lnTo>
                  <a:pt x="20" y="155"/>
                </a:lnTo>
                <a:lnTo>
                  <a:pt x="20" y="157"/>
                </a:lnTo>
                <a:lnTo>
                  <a:pt x="19" y="157"/>
                </a:lnTo>
                <a:lnTo>
                  <a:pt x="20" y="157"/>
                </a:lnTo>
                <a:lnTo>
                  <a:pt x="20" y="158"/>
                </a:lnTo>
                <a:lnTo>
                  <a:pt x="19" y="159"/>
                </a:lnTo>
                <a:lnTo>
                  <a:pt x="20" y="159"/>
                </a:lnTo>
                <a:lnTo>
                  <a:pt x="19" y="159"/>
                </a:lnTo>
                <a:lnTo>
                  <a:pt x="20" y="159"/>
                </a:lnTo>
                <a:lnTo>
                  <a:pt x="20" y="160"/>
                </a:lnTo>
                <a:lnTo>
                  <a:pt x="20" y="162"/>
                </a:lnTo>
                <a:lnTo>
                  <a:pt x="19" y="162"/>
                </a:lnTo>
                <a:lnTo>
                  <a:pt x="20" y="162"/>
                </a:lnTo>
                <a:lnTo>
                  <a:pt x="20" y="163"/>
                </a:lnTo>
                <a:lnTo>
                  <a:pt x="22" y="163"/>
                </a:lnTo>
                <a:lnTo>
                  <a:pt x="22" y="164"/>
                </a:lnTo>
                <a:lnTo>
                  <a:pt x="20" y="164"/>
                </a:lnTo>
                <a:lnTo>
                  <a:pt x="20" y="165"/>
                </a:lnTo>
                <a:lnTo>
                  <a:pt x="22" y="165"/>
                </a:lnTo>
                <a:lnTo>
                  <a:pt x="22" y="167"/>
                </a:lnTo>
                <a:lnTo>
                  <a:pt x="22" y="168"/>
                </a:lnTo>
                <a:lnTo>
                  <a:pt x="23" y="169"/>
                </a:lnTo>
                <a:lnTo>
                  <a:pt x="22" y="169"/>
                </a:lnTo>
                <a:lnTo>
                  <a:pt x="22" y="171"/>
                </a:lnTo>
                <a:lnTo>
                  <a:pt x="22" y="172"/>
                </a:lnTo>
                <a:lnTo>
                  <a:pt x="23" y="172"/>
                </a:lnTo>
                <a:lnTo>
                  <a:pt x="24" y="173"/>
                </a:lnTo>
                <a:lnTo>
                  <a:pt x="25" y="173"/>
                </a:lnTo>
                <a:lnTo>
                  <a:pt x="25" y="174"/>
                </a:lnTo>
                <a:lnTo>
                  <a:pt x="24" y="174"/>
                </a:lnTo>
                <a:lnTo>
                  <a:pt x="24" y="176"/>
                </a:lnTo>
                <a:lnTo>
                  <a:pt x="23" y="176"/>
                </a:lnTo>
                <a:lnTo>
                  <a:pt x="23" y="174"/>
                </a:lnTo>
                <a:lnTo>
                  <a:pt x="23" y="176"/>
                </a:lnTo>
                <a:lnTo>
                  <a:pt x="22" y="176"/>
                </a:lnTo>
                <a:lnTo>
                  <a:pt x="20" y="176"/>
                </a:lnTo>
                <a:lnTo>
                  <a:pt x="20" y="177"/>
                </a:lnTo>
                <a:lnTo>
                  <a:pt x="22" y="177"/>
                </a:lnTo>
                <a:lnTo>
                  <a:pt x="23" y="177"/>
                </a:lnTo>
                <a:lnTo>
                  <a:pt x="23" y="178"/>
                </a:lnTo>
                <a:lnTo>
                  <a:pt x="24" y="178"/>
                </a:lnTo>
                <a:lnTo>
                  <a:pt x="24" y="179"/>
                </a:lnTo>
                <a:lnTo>
                  <a:pt x="23" y="179"/>
                </a:lnTo>
                <a:lnTo>
                  <a:pt x="23" y="181"/>
                </a:lnTo>
                <a:lnTo>
                  <a:pt x="22" y="181"/>
                </a:lnTo>
                <a:lnTo>
                  <a:pt x="22" y="182"/>
                </a:lnTo>
                <a:lnTo>
                  <a:pt x="22" y="183"/>
                </a:lnTo>
                <a:lnTo>
                  <a:pt x="23" y="185"/>
                </a:lnTo>
                <a:lnTo>
                  <a:pt x="22" y="185"/>
                </a:lnTo>
                <a:lnTo>
                  <a:pt x="22" y="186"/>
                </a:lnTo>
                <a:lnTo>
                  <a:pt x="20" y="186"/>
                </a:lnTo>
                <a:lnTo>
                  <a:pt x="22" y="186"/>
                </a:lnTo>
                <a:lnTo>
                  <a:pt x="22" y="187"/>
                </a:lnTo>
                <a:lnTo>
                  <a:pt x="22" y="188"/>
                </a:lnTo>
                <a:lnTo>
                  <a:pt x="22" y="190"/>
                </a:lnTo>
                <a:lnTo>
                  <a:pt x="22" y="191"/>
                </a:lnTo>
                <a:lnTo>
                  <a:pt x="20" y="191"/>
                </a:lnTo>
                <a:lnTo>
                  <a:pt x="20" y="192"/>
                </a:lnTo>
                <a:lnTo>
                  <a:pt x="20" y="193"/>
                </a:lnTo>
                <a:lnTo>
                  <a:pt x="22" y="193"/>
                </a:lnTo>
                <a:lnTo>
                  <a:pt x="22" y="195"/>
                </a:lnTo>
                <a:lnTo>
                  <a:pt x="20" y="195"/>
                </a:lnTo>
                <a:lnTo>
                  <a:pt x="19" y="196"/>
                </a:lnTo>
                <a:lnTo>
                  <a:pt x="18" y="196"/>
                </a:lnTo>
                <a:lnTo>
                  <a:pt x="19" y="196"/>
                </a:lnTo>
                <a:lnTo>
                  <a:pt x="19" y="197"/>
                </a:lnTo>
                <a:lnTo>
                  <a:pt x="18" y="199"/>
                </a:lnTo>
                <a:lnTo>
                  <a:pt x="18" y="200"/>
                </a:lnTo>
                <a:lnTo>
                  <a:pt x="18" y="201"/>
                </a:lnTo>
                <a:lnTo>
                  <a:pt x="19" y="201"/>
                </a:lnTo>
                <a:lnTo>
                  <a:pt x="19" y="202"/>
                </a:lnTo>
                <a:lnTo>
                  <a:pt x="19" y="204"/>
                </a:lnTo>
                <a:lnTo>
                  <a:pt x="18" y="204"/>
                </a:lnTo>
                <a:lnTo>
                  <a:pt x="18" y="205"/>
                </a:lnTo>
                <a:lnTo>
                  <a:pt x="16" y="205"/>
                </a:lnTo>
                <a:lnTo>
                  <a:pt x="18" y="206"/>
                </a:lnTo>
                <a:lnTo>
                  <a:pt x="18" y="207"/>
                </a:lnTo>
                <a:lnTo>
                  <a:pt x="16" y="207"/>
                </a:lnTo>
                <a:lnTo>
                  <a:pt x="16" y="209"/>
                </a:lnTo>
                <a:lnTo>
                  <a:pt x="15" y="209"/>
                </a:lnTo>
                <a:lnTo>
                  <a:pt x="14" y="209"/>
                </a:lnTo>
                <a:lnTo>
                  <a:pt x="14" y="210"/>
                </a:lnTo>
                <a:lnTo>
                  <a:pt x="14" y="211"/>
                </a:lnTo>
                <a:lnTo>
                  <a:pt x="13" y="211"/>
                </a:lnTo>
                <a:lnTo>
                  <a:pt x="13" y="213"/>
                </a:lnTo>
                <a:lnTo>
                  <a:pt x="11" y="213"/>
                </a:lnTo>
                <a:lnTo>
                  <a:pt x="11" y="214"/>
                </a:lnTo>
                <a:lnTo>
                  <a:pt x="13" y="214"/>
                </a:lnTo>
                <a:lnTo>
                  <a:pt x="11" y="214"/>
                </a:lnTo>
                <a:lnTo>
                  <a:pt x="11" y="215"/>
                </a:lnTo>
                <a:lnTo>
                  <a:pt x="13" y="215"/>
                </a:lnTo>
                <a:lnTo>
                  <a:pt x="13" y="216"/>
                </a:lnTo>
                <a:lnTo>
                  <a:pt x="11" y="216"/>
                </a:lnTo>
                <a:lnTo>
                  <a:pt x="13" y="216"/>
                </a:lnTo>
                <a:lnTo>
                  <a:pt x="11" y="216"/>
                </a:lnTo>
                <a:lnTo>
                  <a:pt x="13" y="216"/>
                </a:lnTo>
                <a:lnTo>
                  <a:pt x="13" y="218"/>
                </a:lnTo>
                <a:lnTo>
                  <a:pt x="11" y="218"/>
                </a:lnTo>
                <a:lnTo>
                  <a:pt x="13" y="219"/>
                </a:lnTo>
                <a:lnTo>
                  <a:pt x="14" y="220"/>
                </a:lnTo>
                <a:lnTo>
                  <a:pt x="14" y="222"/>
                </a:lnTo>
                <a:lnTo>
                  <a:pt x="14" y="223"/>
                </a:lnTo>
                <a:lnTo>
                  <a:pt x="14" y="224"/>
                </a:lnTo>
                <a:lnTo>
                  <a:pt x="15" y="224"/>
                </a:lnTo>
                <a:lnTo>
                  <a:pt x="15" y="223"/>
                </a:lnTo>
                <a:lnTo>
                  <a:pt x="16" y="223"/>
                </a:lnTo>
                <a:lnTo>
                  <a:pt x="18" y="223"/>
                </a:lnTo>
                <a:lnTo>
                  <a:pt x="19" y="223"/>
                </a:lnTo>
                <a:lnTo>
                  <a:pt x="19" y="224"/>
                </a:lnTo>
                <a:lnTo>
                  <a:pt x="19" y="225"/>
                </a:lnTo>
                <a:lnTo>
                  <a:pt x="19" y="227"/>
                </a:lnTo>
                <a:lnTo>
                  <a:pt x="18" y="227"/>
                </a:lnTo>
                <a:lnTo>
                  <a:pt x="19" y="228"/>
                </a:lnTo>
                <a:lnTo>
                  <a:pt x="19" y="229"/>
                </a:lnTo>
                <a:lnTo>
                  <a:pt x="19" y="230"/>
                </a:lnTo>
                <a:lnTo>
                  <a:pt x="18" y="230"/>
                </a:lnTo>
                <a:lnTo>
                  <a:pt x="19" y="230"/>
                </a:lnTo>
                <a:lnTo>
                  <a:pt x="19" y="232"/>
                </a:lnTo>
                <a:lnTo>
                  <a:pt x="20" y="233"/>
                </a:lnTo>
                <a:lnTo>
                  <a:pt x="20" y="234"/>
                </a:lnTo>
                <a:lnTo>
                  <a:pt x="22" y="234"/>
                </a:lnTo>
                <a:lnTo>
                  <a:pt x="23" y="234"/>
                </a:lnTo>
                <a:lnTo>
                  <a:pt x="24" y="234"/>
                </a:lnTo>
                <a:lnTo>
                  <a:pt x="25" y="234"/>
                </a:lnTo>
                <a:lnTo>
                  <a:pt x="27" y="234"/>
                </a:lnTo>
                <a:lnTo>
                  <a:pt x="28" y="234"/>
                </a:lnTo>
                <a:lnTo>
                  <a:pt x="29" y="234"/>
                </a:lnTo>
                <a:lnTo>
                  <a:pt x="30" y="234"/>
                </a:lnTo>
                <a:lnTo>
                  <a:pt x="32" y="234"/>
                </a:lnTo>
                <a:lnTo>
                  <a:pt x="33" y="236"/>
                </a:lnTo>
                <a:lnTo>
                  <a:pt x="34" y="236"/>
                </a:lnTo>
                <a:lnTo>
                  <a:pt x="36" y="236"/>
                </a:lnTo>
                <a:lnTo>
                  <a:pt x="37" y="236"/>
                </a:lnTo>
                <a:lnTo>
                  <a:pt x="37" y="237"/>
                </a:lnTo>
                <a:lnTo>
                  <a:pt x="38" y="237"/>
                </a:lnTo>
                <a:lnTo>
                  <a:pt x="39" y="237"/>
                </a:lnTo>
                <a:lnTo>
                  <a:pt x="39" y="238"/>
                </a:lnTo>
                <a:lnTo>
                  <a:pt x="38" y="237"/>
                </a:lnTo>
                <a:lnTo>
                  <a:pt x="37" y="237"/>
                </a:lnTo>
                <a:lnTo>
                  <a:pt x="36" y="237"/>
                </a:lnTo>
                <a:lnTo>
                  <a:pt x="34" y="237"/>
                </a:lnTo>
                <a:lnTo>
                  <a:pt x="34" y="238"/>
                </a:lnTo>
                <a:lnTo>
                  <a:pt x="33" y="238"/>
                </a:lnTo>
                <a:lnTo>
                  <a:pt x="33" y="239"/>
                </a:lnTo>
                <a:lnTo>
                  <a:pt x="32" y="239"/>
                </a:lnTo>
                <a:lnTo>
                  <a:pt x="30" y="239"/>
                </a:lnTo>
                <a:lnTo>
                  <a:pt x="30" y="241"/>
                </a:lnTo>
                <a:lnTo>
                  <a:pt x="29" y="241"/>
                </a:lnTo>
                <a:lnTo>
                  <a:pt x="28" y="241"/>
                </a:lnTo>
                <a:lnTo>
                  <a:pt x="27" y="241"/>
                </a:lnTo>
                <a:lnTo>
                  <a:pt x="27" y="242"/>
                </a:lnTo>
                <a:lnTo>
                  <a:pt x="27" y="243"/>
                </a:lnTo>
                <a:lnTo>
                  <a:pt x="27" y="244"/>
                </a:lnTo>
                <a:lnTo>
                  <a:pt x="27" y="246"/>
                </a:lnTo>
                <a:lnTo>
                  <a:pt x="25" y="247"/>
                </a:lnTo>
                <a:lnTo>
                  <a:pt x="25" y="248"/>
                </a:lnTo>
                <a:lnTo>
                  <a:pt x="27" y="248"/>
                </a:lnTo>
                <a:lnTo>
                  <a:pt x="27" y="250"/>
                </a:lnTo>
                <a:lnTo>
                  <a:pt x="25" y="250"/>
                </a:lnTo>
                <a:lnTo>
                  <a:pt x="25" y="251"/>
                </a:lnTo>
                <a:lnTo>
                  <a:pt x="24" y="251"/>
                </a:lnTo>
                <a:lnTo>
                  <a:pt x="24" y="252"/>
                </a:lnTo>
                <a:lnTo>
                  <a:pt x="24" y="251"/>
                </a:lnTo>
                <a:lnTo>
                  <a:pt x="23" y="251"/>
                </a:lnTo>
                <a:lnTo>
                  <a:pt x="22" y="251"/>
                </a:lnTo>
                <a:lnTo>
                  <a:pt x="22" y="250"/>
                </a:lnTo>
                <a:lnTo>
                  <a:pt x="20" y="250"/>
                </a:lnTo>
                <a:lnTo>
                  <a:pt x="19" y="250"/>
                </a:lnTo>
                <a:lnTo>
                  <a:pt x="19" y="248"/>
                </a:lnTo>
                <a:lnTo>
                  <a:pt x="18" y="248"/>
                </a:lnTo>
                <a:lnTo>
                  <a:pt x="18" y="247"/>
                </a:lnTo>
                <a:lnTo>
                  <a:pt x="18" y="246"/>
                </a:lnTo>
                <a:lnTo>
                  <a:pt x="19" y="246"/>
                </a:lnTo>
                <a:lnTo>
                  <a:pt x="20" y="246"/>
                </a:lnTo>
                <a:lnTo>
                  <a:pt x="20" y="247"/>
                </a:lnTo>
                <a:lnTo>
                  <a:pt x="19" y="247"/>
                </a:lnTo>
                <a:lnTo>
                  <a:pt x="20" y="247"/>
                </a:lnTo>
                <a:lnTo>
                  <a:pt x="20" y="246"/>
                </a:lnTo>
                <a:lnTo>
                  <a:pt x="22" y="246"/>
                </a:lnTo>
                <a:lnTo>
                  <a:pt x="22" y="247"/>
                </a:lnTo>
                <a:lnTo>
                  <a:pt x="22" y="248"/>
                </a:lnTo>
                <a:lnTo>
                  <a:pt x="20" y="248"/>
                </a:lnTo>
                <a:lnTo>
                  <a:pt x="22" y="248"/>
                </a:lnTo>
                <a:lnTo>
                  <a:pt x="22" y="247"/>
                </a:lnTo>
                <a:lnTo>
                  <a:pt x="22" y="246"/>
                </a:lnTo>
                <a:lnTo>
                  <a:pt x="23" y="246"/>
                </a:lnTo>
                <a:lnTo>
                  <a:pt x="23" y="244"/>
                </a:lnTo>
                <a:lnTo>
                  <a:pt x="24" y="244"/>
                </a:lnTo>
                <a:lnTo>
                  <a:pt x="24" y="243"/>
                </a:lnTo>
                <a:lnTo>
                  <a:pt x="25" y="243"/>
                </a:lnTo>
                <a:lnTo>
                  <a:pt x="25" y="242"/>
                </a:lnTo>
                <a:lnTo>
                  <a:pt x="24" y="242"/>
                </a:lnTo>
                <a:lnTo>
                  <a:pt x="24" y="241"/>
                </a:lnTo>
                <a:lnTo>
                  <a:pt x="24" y="242"/>
                </a:lnTo>
                <a:lnTo>
                  <a:pt x="23" y="242"/>
                </a:lnTo>
                <a:lnTo>
                  <a:pt x="23" y="243"/>
                </a:lnTo>
                <a:lnTo>
                  <a:pt x="22" y="243"/>
                </a:lnTo>
                <a:lnTo>
                  <a:pt x="20" y="243"/>
                </a:lnTo>
                <a:lnTo>
                  <a:pt x="20" y="244"/>
                </a:lnTo>
                <a:lnTo>
                  <a:pt x="19" y="244"/>
                </a:lnTo>
                <a:lnTo>
                  <a:pt x="19" y="243"/>
                </a:lnTo>
                <a:lnTo>
                  <a:pt x="19" y="244"/>
                </a:lnTo>
                <a:lnTo>
                  <a:pt x="18" y="244"/>
                </a:lnTo>
                <a:lnTo>
                  <a:pt x="19" y="244"/>
                </a:lnTo>
                <a:lnTo>
                  <a:pt x="19" y="246"/>
                </a:lnTo>
                <a:lnTo>
                  <a:pt x="18" y="246"/>
                </a:lnTo>
                <a:lnTo>
                  <a:pt x="18" y="247"/>
                </a:lnTo>
                <a:lnTo>
                  <a:pt x="16" y="247"/>
                </a:lnTo>
                <a:lnTo>
                  <a:pt x="16" y="246"/>
                </a:lnTo>
                <a:lnTo>
                  <a:pt x="16" y="247"/>
                </a:lnTo>
                <a:lnTo>
                  <a:pt x="18" y="247"/>
                </a:lnTo>
                <a:lnTo>
                  <a:pt x="18" y="248"/>
                </a:lnTo>
                <a:lnTo>
                  <a:pt x="19" y="248"/>
                </a:lnTo>
                <a:lnTo>
                  <a:pt x="18" y="248"/>
                </a:lnTo>
                <a:lnTo>
                  <a:pt x="16" y="248"/>
                </a:lnTo>
                <a:lnTo>
                  <a:pt x="16" y="247"/>
                </a:lnTo>
                <a:lnTo>
                  <a:pt x="15" y="247"/>
                </a:lnTo>
                <a:lnTo>
                  <a:pt x="14" y="246"/>
                </a:lnTo>
                <a:lnTo>
                  <a:pt x="14" y="244"/>
                </a:lnTo>
                <a:lnTo>
                  <a:pt x="14" y="246"/>
                </a:lnTo>
                <a:lnTo>
                  <a:pt x="14" y="244"/>
                </a:lnTo>
                <a:lnTo>
                  <a:pt x="15" y="244"/>
                </a:lnTo>
                <a:lnTo>
                  <a:pt x="15" y="246"/>
                </a:lnTo>
                <a:lnTo>
                  <a:pt x="16" y="246"/>
                </a:lnTo>
                <a:lnTo>
                  <a:pt x="16" y="244"/>
                </a:lnTo>
                <a:lnTo>
                  <a:pt x="16" y="246"/>
                </a:lnTo>
                <a:lnTo>
                  <a:pt x="16" y="244"/>
                </a:lnTo>
                <a:lnTo>
                  <a:pt x="15" y="244"/>
                </a:lnTo>
                <a:lnTo>
                  <a:pt x="15" y="243"/>
                </a:lnTo>
                <a:lnTo>
                  <a:pt x="15" y="242"/>
                </a:lnTo>
                <a:lnTo>
                  <a:pt x="16" y="242"/>
                </a:lnTo>
                <a:lnTo>
                  <a:pt x="16" y="241"/>
                </a:lnTo>
                <a:lnTo>
                  <a:pt x="16" y="242"/>
                </a:lnTo>
                <a:lnTo>
                  <a:pt x="18" y="242"/>
                </a:lnTo>
                <a:lnTo>
                  <a:pt x="19" y="241"/>
                </a:lnTo>
                <a:lnTo>
                  <a:pt x="20" y="241"/>
                </a:lnTo>
                <a:lnTo>
                  <a:pt x="22" y="241"/>
                </a:lnTo>
                <a:lnTo>
                  <a:pt x="23" y="241"/>
                </a:lnTo>
                <a:lnTo>
                  <a:pt x="23" y="239"/>
                </a:lnTo>
                <a:lnTo>
                  <a:pt x="22" y="239"/>
                </a:lnTo>
                <a:lnTo>
                  <a:pt x="20" y="239"/>
                </a:lnTo>
                <a:lnTo>
                  <a:pt x="19" y="239"/>
                </a:lnTo>
                <a:lnTo>
                  <a:pt x="18" y="239"/>
                </a:lnTo>
                <a:lnTo>
                  <a:pt x="18" y="241"/>
                </a:lnTo>
                <a:lnTo>
                  <a:pt x="18" y="239"/>
                </a:lnTo>
                <a:lnTo>
                  <a:pt x="18" y="241"/>
                </a:lnTo>
                <a:lnTo>
                  <a:pt x="18" y="239"/>
                </a:lnTo>
                <a:lnTo>
                  <a:pt x="16" y="239"/>
                </a:lnTo>
                <a:lnTo>
                  <a:pt x="15" y="239"/>
                </a:lnTo>
                <a:lnTo>
                  <a:pt x="15" y="241"/>
                </a:lnTo>
                <a:lnTo>
                  <a:pt x="15" y="239"/>
                </a:lnTo>
                <a:lnTo>
                  <a:pt x="16" y="239"/>
                </a:lnTo>
                <a:lnTo>
                  <a:pt x="16" y="241"/>
                </a:lnTo>
                <a:lnTo>
                  <a:pt x="15" y="242"/>
                </a:lnTo>
                <a:lnTo>
                  <a:pt x="15" y="243"/>
                </a:lnTo>
                <a:lnTo>
                  <a:pt x="15" y="244"/>
                </a:lnTo>
                <a:lnTo>
                  <a:pt x="14" y="244"/>
                </a:lnTo>
                <a:lnTo>
                  <a:pt x="14" y="243"/>
                </a:lnTo>
                <a:lnTo>
                  <a:pt x="14" y="244"/>
                </a:lnTo>
                <a:lnTo>
                  <a:pt x="13" y="244"/>
                </a:lnTo>
                <a:lnTo>
                  <a:pt x="13" y="243"/>
                </a:lnTo>
                <a:lnTo>
                  <a:pt x="14" y="243"/>
                </a:lnTo>
                <a:lnTo>
                  <a:pt x="14" y="242"/>
                </a:lnTo>
                <a:lnTo>
                  <a:pt x="14" y="243"/>
                </a:lnTo>
                <a:lnTo>
                  <a:pt x="14" y="242"/>
                </a:lnTo>
                <a:lnTo>
                  <a:pt x="13" y="242"/>
                </a:lnTo>
                <a:lnTo>
                  <a:pt x="11" y="242"/>
                </a:lnTo>
                <a:lnTo>
                  <a:pt x="13" y="242"/>
                </a:lnTo>
                <a:lnTo>
                  <a:pt x="14" y="242"/>
                </a:lnTo>
                <a:lnTo>
                  <a:pt x="14" y="241"/>
                </a:lnTo>
                <a:lnTo>
                  <a:pt x="14" y="242"/>
                </a:lnTo>
                <a:lnTo>
                  <a:pt x="14" y="241"/>
                </a:lnTo>
                <a:lnTo>
                  <a:pt x="13" y="241"/>
                </a:lnTo>
                <a:lnTo>
                  <a:pt x="14" y="241"/>
                </a:lnTo>
                <a:lnTo>
                  <a:pt x="14" y="239"/>
                </a:lnTo>
                <a:lnTo>
                  <a:pt x="15" y="239"/>
                </a:lnTo>
                <a:lnTo>
                  <a:pt x="14" y="239"/>
                </a:lnTo>
                <a:lnTo>
                  <a:pt x="15" y="239"/>
                </a:lnTo>
                <a:lnTo>
                  <a:pt x="15" y="238"/>
                </a:lnTo>
                <a:lnTo>
                  <a:pt x="14" y="239"/>
                </a:lnTo>
                <a:lnTo>
                  <a:pt x="14" y="238"/>
                </a:lnTo>
                <a:lnTo>
                  <a:pt x="14" y="239"/>
                </a:lnTo>
                <a:lnTo>
                  <a:pt x="14" y="241"/>
                </a:lnTo>
                <a:lnTo>
                  <a:pt x="13" y="241"/>
                </a:lnTo>
                <a:lnTo>
                  <a:pt x="13" y="239"/>
                </a:lnTo>
                <a:lnTo>
                  <a:pt x="14" y="239"/>
                </a:lnTo>
                <a:lnTo>
                  <a:pt x="13" y="239"/>
                </a:lnTo>
                <a:lnTo>
                  <a:pt x="13" y="241"/>
                </a:lnTo>
                <a:lnTo>
                  <a:pt x="11" y="241"/>
                </a:lnTo>
                <a:lnTo>
                  <a:pt x="11" y="239"/>
                </a:lnTo>
                <a:lnTo>
                  <a:pt x="13" y="239"/>
                </a:lnTo>
                <a:lnTo>
                  <a:pt x="13" y="238"/>
                </a:lnTo>
                <a:lnTo>
                  <a:pt x="11" y="238"/>
                </a:lnTo>
                <a:lnTo>
                  <a:pt x="11" y="237"/>
                </a:lnTo>
                <a:lnTo>
                  <a:pt x="11" y="236"/>
                </a:lnTo>
                <a:lnTo>
                  <a:pt x="11" y="234"/>
                </a:lnTo>
                <a:lnTo>
                  <a:pt x="11" y="236"/>
                </a:lnTo>
                <a:lnTo>
                  <a:pt x="11" y="237"/>
                </a:lnTo>
                <a:lnTo>
                  <a:pt x="13" y="237"/>
                </a:lnTo>
                <a:lnTo>
                  <a:pt x="13" y="236"/>
                </a:lnTo>
                <a:lnTo>
                  <a:pt x="13" y="237"/>
                </a:lnTo>
                <a:lnTo>
                  <a:pt x="14" y="237"/>
                </a:lnTo>
                <a:lnTo>
                  <a:pt x="14" y="236"/>
                </a:lnTo>
                <a:lnTo>
                  <a:pt x="15" y="236"/>
                </a:lnTo>
                <a:lnTo>
                  <a:pt x="14" y="237"/>
                </a:lnTo>
                <a:lnTo>
                  <a:pt x="15" y="237"/>
                </a:lnTo>
                <a:lnTo>
                  <a:pt x="16" y="237"/>
                </a:lnTo>
                <a:lnTo>
                  <a:pt x="16" y="236"/>
                </a:lnTo>
                <a:lnTo>
                  <a:pt x="15" y="236"/>
                </a:lnTo>
                <a:lnTo>
                  <a:pt x="15" y="237"/>
                </a:lnTo>
                <a:lnTo>
                  <a:pt x="15" y="236"/>
                </a:lnTo>
                <a:lnTo>
                  <a:pt x="15" y="234"/>
                </a:lnTo>
                <a:lnTo>
                  <a:pt x="15" y="236"/>
                </a:lnTo>
                <a:lnTo>
                  <a:pt x="15" y="234"/>
                </a:lnTo>
                <a:lnTo>
                  <a:pt x="16" y="234"/>
                </a:lnTo>
                <a:lnTo>
                  <a:pt x="16" y="236"/>
                </a:lnTo>
                <a:lnTo>
                  <a:pt x="18" y="236"/>
                </a:lnTo>
                <a:lnTo>
                  <a:pt x="18" y="237"/>
                </a:lnTo>
                <a:lnTo>
                  <a:pt x="18" y="238"/>
                </a:lnTo>
                <a:lnTo>
                  <a:pt x="16" y="238"/>
                </a:lnTo>
                <a:lnTo>
                  <a:pt x="16" y="237"/>
                </a:lnTo>
                <a:lnTo>
                  <a:pt x="16" y="238"/>
                </a:lnTo>
                <a:lnTo>
                  <a:pt x="15" y="238"/>
                </a:lnTo>
                <a:lnTo>
                  <a:pt x="16" y="238"/>
                </a:lnTo>
                <a:lnTo>
                  <a:pt x="18" y="238"/>
                </a:lnTo>
                <a:lnTo>
                  <a:pt x="16" y="238"/>
                </a:lnTo>
                <a:lnTo>
                  <a:pt x="18" y="238"/>
                </a:lnTo>
                <a:lnTo>
                  <a:pt x="18" y="237"/>
                </a:lnTo>
                <a:lnTo>
                  <a:pt x="18" y="236"/>
                </a:lnTo>
                <a:lnTo>
                  <a:pt x="16" y="236"/>
                </a:lnTo>
                <a:lnTo>
                  <a:pt x="16" y="234"/>
                </a:lnTo>
                <a:lnTo>
                  <a:pt x="18" y="234"/>
                </a:lnTo>
                <a:lnTo>
                  <a:pt x="18" y="233"/>
                </a:lnTo>
                <a:lnTo>
                  <a:pt x="18" y="232"/>
                </a:lnTo>
                <a:lnTo>
                  <a:pt x="16" y="232"/>
                </a:lnTo>
                <a:lnTo>
                  <a:pt x="16" y="230"/>
                </a:lnTo>
                <a:lnTo>
                  <a:pt x="15" y="230"/>
                </a:lnTo>
                <a:lnTo>
                  <a:pt x="14" y="229"/>
                </a:lnTo>
                <a:lnTo>
                  <a:pt x="14" y="230"/>
                </a:lnTo>
                <a:lnTo>
                  <a:pt x="15" y="230"/>
                </a:lnTo>
                <a:lnTo>
                  <a:pt x="14" y="230"/>
                </a:lnTo>
                <a:lnTo>
                  <a:pt x="15" y="230"/>
                </a:lnTo>
                <a:lnTo>
                  <a:pt x="16" y="230"/>
                </a:lnTo>
                <a:lnTo>
                  <a:pt x="16" y="232"/>
                </a:lnTo>
                <a:lnTo>
                  <a:pt x="18" y="232"/>
                </a:lnTo>
                <a:lnTo>
                  <a:pt x="18" y="233"/>
                </a:lnTo>
                <a:lnTo>
                  <a:pt x="16" y="233"/>
                </a:lnTo>
                <a:lnTo>
                  <a:pt x="15" y="233"/>
                </a:lnTo>
                <a:lnTo>
                  <a:pt x="15" y="232"/>
                </a:lnTo>
                <a:lnTo>
                  <a:pt x="14" y="232"/>
                </a:lnTo>
                <a:lnTo>
                  <a:pt x="14" y="230"/>
                </a:lnTo>
                <a:lnTo>
                  <a:pt x="14" y="232"/>
                </a:lnTo>
                <a:lnTo>
                  <a:pt x="15" y="232"/>
                </a:lnTo>
                <a:lnTo>
                  <a:pt x="15" y="233"/>
                </a:lnTo>
                <a:lnTo>
                  <a:pt x="14" y="232"/>
                </a:lnTo>
                <a:lnTo>
                  <a:pt x="14" y="233"/>
                </a:lnTo>
                <a:lnTo>
                  <a:pt x="15" y="233"/>
                </a:lnTo>
                <a:lnTo>
                  <a:pt x="14" y="233"/>
                </a:lnTo>
                <a:lnTo>
                  <a:pt x="15" y="233"/>
                </a:lnTo>
                <a:lnTo>
                  <a:pt x="15" y="234"/>
                </a:lnTo>
                <a:lnTo>
                  <a:pt x="14" y="234"/>
                </a:lnTo>
                <a:lnTo>
                  <a:pt x="14" y="236"/>
                </a:lnTo>
                <a:lnTo>
                  <a:pt x="14" y="234"/>
                </a:lnTo>
                <a:lnTo>
                  <a:pt x="14" y="233"/>
                </a:lnTo>
                <a:lnTo>
                  <a:pt x="13" y="232"/>
                </a:lnTo>
                <a:lnTo>
                  <a:pt x="13" y="233"/>
                </a:lnTo>
                <a:lnTo>
                  <a:pt x="13" y="234"/>
                </a:lnTo>
                <a:lnTo>
                  <a:pt x="14" y="236"/>
                </a:lnTo>
                <a:lnTo>
                  <a:pt x="13" y="236"/>
                </a:lnTo>
                <a:lnTo>
                  <a:pt x="11" y="236"/>
                </a:lnTo>
                <a:lnTo>
                  <a:pt x="11" y="234"/>
                </a:lnTo>
                <a:lnTo>
                  <a:pt x="11" y="233"/>
                </a:lnTo>
                <a:lnTo>
                  <a:pt x="13" y="233"/>
                </a:lnTo>
                <a:lnTo>
                  <a:pt x="13" y="234"/>
                </a:lnTo>
                <a:lnTo>
                  <a:pt x="13" y="233"/>
                </a:lnTo>
                <a:lnTo>
                  <a:pt x="11" y="233"/>
                </a:lnTo>
                <a:lnTo>
                  <a:pt x="11" y="232"/>
                </a:lnTo>
                <a:lnTo>
                  <a:pt x="13" y="232"/>
                </a:lnTo>
                <a:lnTo>
                  <a:pt x="11" y="232"/>
                </a:lnTo>
                <a:lnTo>
                  <a:pt x="11" y="233"/>
                </a:lnTo>
                <a:lnTo>
                  <a:pt x="11" y="232"/>
                </a:lnTo>
                <a:lnTo>
                  <a:pt x="10" y="232"/>
                </a:lnTo>
                <a:lnTo>
                  <a:pt x="11" y="232"/>
                </a:lnTo>
                <a:lnTo>
                  <a:pt x="10" y="232"/>
                </a:lnTo>
                <a:lnTo>
                  <a:pt x="10" y="230"/>
                </a:lnTo>
                <a:lnTo>
                  <a:pt x="10" y="229"/>
                </a:lnTo>
                <a:lnTo>
                  <a:pt x="11" y="229"/>
                </a:lnTo>
                <a:lnTo>
                  <a:pt x="11" y="230"/>
                </a:lnTo>
                <a:lnTo>
                  <a:pt x="11" y="232"/>
                </a:lnTo>
                <a:lnTo>
                  <a:pt x="11" y="230"/>
                </a:lnTo>
                <a:lnTo>
                  <a:pt x="11" y="229"/>
                </a:lnTo>
                <a:lnTo>
                  <a:pt x="11" y="228"/>
                </a:lnTo>
                <a:lnTo>
                  <a:pt x="10" y="228"/>
                </a:lnTo>
                <a:lnTo>
                  <a:pt x="11" y="228"/>
                </a:lnTo>
                <a:lnTo>
                  <a:pt x="11" y="227"/>
                </a:lnTo>
                <a:lnTo>
                  <a:pt x="10" y="227"/>
                </a:lnTo>
                <a:lnTo>
                  <a:pt x="11" y="227"/>
                </a:lnTo>
                <a:lnTo>
                  <a:pt x="10" y="228"/>
                </a:lnTo>
                <a:lnTo>
                  <a:pt x="10" y="227"/>
                </a:lnTo>
                <a:lnTo>
                  <a:pt x="9" y="227"/>
                </a:lnTo>
                <a:lnTo>
                  <a:pt x="9" y="228"/>
                </a:lnTo>
                <a:lnTo>
                  <a:pt x="9" y="227"/>
                </a:lnTo>
                <a:lnTo>
                  <a:pt x="9" y="225"/>
                </a:lnTo>
                <a:lnTo>
                  <a:pt x="9" y="227"/>
                </a:lnTo>
                <a:lnTo>
                  <a:pt x="9" y="225"/>
                </a:lnTo>
                <a:lnTo>
                  <a:pt x="8" y="225"/>
                </a:lnTo>
                <a:lnTo>
                  <a:pt x="9" y="225"/>
                </a:lnTo>
                <a:lnTo>
                  <a:pt x="8" y="225"/>
                </a:lnTo>
                <a:lnTo>
                  <a:pt x="9" y="225"/>
                </a:lnTo>
                <a:lnTo>
                  <a:pt x="9" y="224"/>
                </a:lnTo>
                <a:lnTo>
                  <a:pt x="10" y="225"/>
                </a:lnTo>
                <a:lnTo>
                  <a:pt x="10" y="224"/>
                </a:lnTo>
                <a:lnTo>
                  <a:pt x="10" y="225"/>
                </a:lnTo>
                <a:lnTo>
                  <a:pt x="10" y="224"/>
                </a:lnTo>
                <a:lnTo>
                  <a:pt x="11" y="224"/>
                </a:lnTo>
                <a:lnTo>
                  <a:pt x="10" y="224"/>
                </a:lnTo>
                <a:lnTo>
                  <a:pt x="11" y="224"/>
                </a:lnTo>
                <a:lnTo>
                  <a:pt x="10" y="223"/>
                </a:lnTo>
                <a:lnTo>
                  <a:pt x="11" y="223"/>
                </a:lnTo>
                <a:lnTo>
                  <a:pt x="13" y="223"/>
                </a:lnTo>
                <a:lnTo>
                  <a:pt x="11" y="223"/>
                </a:lnTo>
                <a:lnTo>
                  <a:pt x="11" y="222"/>
                </a:lnTo>
                <a:lnTo>
                  <a:pt x="11" y="220"/>
                </a:lnTo>
                <a:lnTo>
                  <a:pt x="11" y="222"/>
                </a:lnTo>
                <a:lnTo>
                  <a:pt x="10" y="222"/>
                </a:lnTo>
                <a:lnTo>
                  <a:pt x="10" y="223"/>
                </a:lnTo>
                <a:lnTo>
                  <a:pt x="10" y="224"/>
                </a:lnTo>
                <a:lnTo>
                  <a:pt x="9" y="224"/>
                </a:lnTo>
                <a:lnTo>
                  <a:pt x="9" y="223"/>
                </a:lnTo>
                <a:lnTo>
                  <a:pt x="9" y="224"/>
                </a:lnTo>
                <a:lnTo>
                  <a:pt x="9" y="223"/>
                </a:lnTo>
                <a:lnTo>
                  <a:pt x="9" y="222"/>
                </a:lnTo>
                <a:lnTo>
                  <a:pt x="8" y="222"/>
                </a:lnTo>
                <a:lnTo>
                  <a:pt x="9" y="222"/>
                </a:lnTo>
                <a:lnTo>
                  <a:pt x="9" y="223"/>
                </a:lnTo>
                <a:lnTo>
                  <a:pt x="9" y="222"/>
                </a:lnTo>
                <a:lnTo>
                  <a:pt x="10" y="222"/>
                </a:lnTo>
                <a:lnTo>
                  <a:pt x="9" y="222"/>
                </a:lnTo>
                <a:lnTo>
                  <a:pt x="9" y="220"/>
                </a:lnTo>
                <a:lnTo>
                  <a:pt x="8" y="222"/>
                </a:lnTo>
                <a:lnTo>
                  <a:pt x="8" y="220"/>
                </a:lnTo>
                <a:lnTo>
                  <a:pt x="8" y="219"/>
                </a:lnTo>
                <a:lnTo>
                  <a:pt x="8" y="220"/>
                </a:lnTo>
                <a:lnTo>
                  <a:pt x="6" y="220"/>
                </a:lnTo>
                <a:lnTo>
                  <a:pt x="8" y="220"/>
                </a:lnTo>
                <a:lnTo>
                  <a:pt x="6" y="220"/>
                </a:lnTo>
                <a:lnTo>
                  <a:pt x="6" y="219"/>
                </a:lnTo>
                <a:lnTo>
                  <a:pt x="6" y="218"/>
                </a:lnTo>
                <a:lnTo>
                  <a:pt x="6" y="219"/>
                </a:lnTo>
                <a:lnTo>
                  <a:pt x="6" y="218"/>
                </a:lnTo>
                <a:lnTo>
                  <a:pt x="8" y="218"/>
                </a:lnTo>
                <a:lnTo>
                  <a:pt x="8" y="219"/>
                </a:lnTo>
                <a:lnTo>
                  <a:pt x="9" y="219"/>
                </a:lnTo>
                <a:lnTo>
                  <a:pt x="10" y="220"/>
                </a:lnTo>
                <a:lnTo>
                  <a:pt x="10" y="219"/>
                </a:lnTo>
                <a:lnTo>
                  <a:pt x="9" y="219"/>
                </a:lnTo>
                <a:lnTo>
                  <a:pt x="10" y="219"/>
                </a:lnTo>
                <a:lnTo>
                  <a:pt x="9" y="219"/>
                </a:lnTo>
                <a:lnTo>
                  <a:pt x="9" y="218"/>
                </a:lnTo>
                <a:lnTo>
                  <a:pt x="8" y="218"/>
                </a:lnTo>
                <a:lnTo>
                  <a:pt x="8" y="216"/>
                </a:lnTo>
                <a:lnTo>
                  <a:pt x="9" y="216"/>
                </a:lnTo>
                <a:lnTo>
                  <a:pt x="9" y="218"/>
                </a:lnTo>
                <a:lnTo>
                  <a:pt x="10" y="218"/>
                </a:lnTo>
                <a:lnTo>
                  <a:pt x="9" y="218"/>
                </a:lnTo>
                <a:lnTo>
                  <a:pt x="10" y="216"/>
                </a:lnTo>
                <a:lnTo>
                  <a:pt x="9" y="216"/>
                </a:lnTo>
                <a:lnTo>
                  <a:pt x="8" y="216"/>
                </a:lnTo>
                <a:lnTo>
                  <a:pt x="8" y="215"/>
                </a:lnTo>
                <a:lnTo>
                  <a:pt x="9" y="215"/>
                </a:lnTo>
                <a:lnTo>
                  <a:pt x="8" y="215"/>
                </a:lnTo>
                <a:lnTo>
                  <a:pt x="8" y="214"/>
                </a:lnTo>
                <a:lnTo>
                  <a:pt x="9" y="214"/>
                </a:lnTo>
                <a:lnTo>
                  <a:pt x="10" y="214"/>
                </a:lnTo>
                <a:lnTo>
                  <a:pt x="10" y="215"/>
                </a:lnTo>
                <a:lnTo>
                  <a:pt x="11" y="215"/>
                </a:lnTo>
                <a:lnTo>
                  <a:pt x="11" y="214"/>
                </a:lnTo>
                <a:lnTo>
                  <a:pt x="10" y="214"/>
                </a:lnTo>
                <a:lnTo>
                  <a:pt x="10" y="213"/>
                </a:lnTo>
                <a:lnTo>
                  <a:pt x="9" y="213"/>
                </a:lnTo>
                <a:lnTo>
                  <a:pt x="9" y="211"/>
                </a:lnTo>
                <a:lnTo>
                  <a:pt x="10" y="211"/>
                </a:lnTo>
                <a:lnTo>
                  <a:pt x="9" y="211"/>
                </a:lnTo>
                <a:lnTo>
                  <a:pt x="10" y="210"/>
                </a:lnTo>
                <a:lnTo>
                  <a:pt x="9" y="210"/>
                </a:lnTo>
                <a:lnTo>
                  <a:pt x="10" y="209"/>
                </a:lnTo>
                <a:lnTo>
                  <a:pt x="9" y="209"/>
                </a:lnTo>
                <a:lnTo>
                  <a:pt x="9" y="210"/>
                </a:lnTo>
                <a:lnTo>
                  <a:pt x="9" y="211"/>
                </a:lnTo>
                <a:lnTo>
                  <a:pt x="9" y="210"/>
                </a:lnTo>
                <a:lnTo>
                  <a:pt x="9" y="211"/>
                </a:lnTo>
                <a:lnTo>
                  <a:pt x="9" y="213"/>
                </a:lnTo>
                <a:lnTo>
                  <a:pt x="9" y="214"/>
                </a:lnTo>
                <a:lnTo>
                  <a:pt x="8" y="213"/>
                </a:lnTo>
                <a:lnTo>
                  <a:pt x="8" y="211"/>
                </a:lnTo>
                <a:lnTo>
                  <a:pt x="8" y="210"/>
                </a:lnTo>
                <a:lnTo>
                  <a:pt x="8" y="209"/>
                </a:lnTo>
                <a:lnTo>
                  <a:pt x="8" y="207"/>
                </a:lnTo>
                <a:lnTo>
                  <a:pt x="8" y="206"/>
                </a:lnTo>
                <a:lnTo>
                  <a:pt x="9" y="206"/>
                </a:lnTo>
                <a:lnTo>
                  <a:pt x="8" y="206"/>
                </a:lnTo>
                <a:lnTo>
                  <a:pt x="8" y="205"/>
                </a:lnTo>
                <a:lnTo>
                  <a:pt x="9" y="205"/>
                </a:lnTo>
                <a:lnTo>
                  <a:pt x="10" y="205"/>
                </a:lnTo>
                <a:lnTo>
                  <a:pt x="9" y="205"/>
                </a:lnTo>
                <a:lnTo>
                  <a:pt x="9" y="204"/>
                </a:lnTo>
                <a:lnTo>
                  <a:pt x="10" y="204"/>
                </a:lnTo>
                <a:lnTo>
                  <a:pt x="9" y="204"/>
                </a:lnTo>
                <a:lnTo>
                  <a:pt x="8" y="204"/>
                </a:lnTo>
                <a:lnTo>
                  <a:pt x="8" y="202"/>
                </a:lnTo>
                <a:lnTo>
                  <a:pt x="6" y="201"/>
                </a:lnTo>
                <a:lnTo>
                  <a:pt x="8" y="201"/>
                </a:lnTo>
                <a:lnTo>
                  <a:pt x="6" y="201"/>
                </a:lnTo>
                <a:lnTo>
                  <a:pt x="6" y="200"/>
                </a:lnTo>
                <a:lnTo>
                  <a:pt x="8" y="200"/>
                </a:lnTo>
                <a:lnTo>
                  <a:pt x="8" y="201"/>
                </a:lnTo>
                <a:lnTo>
                  <a:pt x="8" y="202"/>
                </a:lnTo>
                <a:lnTo>
                  <a:pt x="9" y="202"/>
                </a:lnTo>
                <a:lnTo>
                  <a:pt x="9" y="201"/>
                </a:lnTo>
                <a:lnTo>
                  <a:pt x="8" y="201"/>
                </a:lnTo>
                <a:lnTo>
                  <a:pt x="9" y="201"/>
                </a:lnTo>
                <a:lnTo>
                  <a:pt x="10" y="201"/>
                </a:lnTo>
                <a:lnTo>
                  <a:pt x="11" y="201"/>
                </a:lnTo>
                <a:lnTo>
                  <a:pt x="10" y="201"/>
                </a:lnTo>
                <a:lnTo>
                  <a:pt x="11" y="201"/>
                </a:lnTo>
                <a:lnTo>
                  <a:pt x="11" y="202"/>
                </a:lnTo>
                <a:lnTo>
                  <a:pt x="13" y="202"/>
                </a:lnTo>
                <a:lnTo>
                  <a:pt x="14" y="202"/>
                </a:lnTo>
                <a:lnTo>
                  <a:pt x="14" y="201"/>
                </a:lnTo>
                <a:lnTo>
                  <a:pt x="13" y="201"/>
                </a:lnTo>
                <a:lnTo>
                  <a:pt x="13" y="202"/>
                </a:lnTo>
                <a:lnTo>
                  <a:pt x="13" y="201"/>
                </a:lnTo>
                <a:lnTo>
                  <a:pt x="11" y="201"/>
                </a:lnTo>
                <a:lnTo>
                  <a:pt x="11" y="200"/>
                </a:lnTo>
                <a:lnTo>
                  <a:pt x="13" y="200"/>
                </a:lnTo>
                <a:lnTo>
                  <a:pt x="13" y="201"/>
                </a:lnTo>
                <a:lnTo>
                  <a:pt x="13" y="200"/>
                </a:lnTo>
                <a:lnTo>
                  <a:pt x="14" y="201"/>
                </a:lnTo>
                <a:lnTo>
                  <a:pt x="14" y="200"/>
                </a:lnTo>
                <a:lnTo>
                  <a:pt x="13" y="200"/>
                </a:lnTo>
                <a:lnTo>
                  <a:pt x="11" y="200"/>
                </a:lnTo>
                <a:lnTo>
                  <a:pt x="11" y="199"/>
                </a:lnTo>
                <a:lnTo>
                  <a:pt x="11" y="197"/>
                </a:lnTo>
                <a:lnTo>
                  <a:pt x="10" y="197"/>
                </a:lnTo>
                <a:lnTo>
                  <a:pt x="11" y="197"/>
                </a:lnTo>
                <a:lnTo>
                  <a:pt x="10" y="199"/>
                </a:lnTo>
                <a:lnTo>
                  <a:pt x="11" y="199"/>
                </a:lnTo>
                <a:lnTo>
                  <a:pt x="10" y="199"/>
                </a:lnTo>
                <a:lnTo>
                  <a:pt x="10" y="200"/>
                </a:lnTo>
                <a:lnTo>
                  <a:pt x="9" y="200"/>
                </a:lnTo>
                <a:lnTo>
                  <a:pt x="9" y="199"/>
                </a:lnTo>
                <a:lnTo>
                  <a:pt x="8" y="199"/>
                </a:lnTo>
                <a:lnTo>
                  <a:pt x="6" y="199"/>
                </a:lnTo>
                <a:lnTo>
                  <a:pt x="5" y="199"/>
                </a:lnTo>
                <a:lnTo>
                  <a:pt x="6" y="199"/>
                </a:lnTo>
                <a:lnTo>
                  <a:pt x="6" y="197"/>
                </a:lnTo>
                <a:lnTo>
                  <a:pt x="6" y="199"/>
                </a:lnTo>
                <a:lnTo>
                  <a:pt x="6" y="197"/>
                </a:lnTo>
                <a:lnTo>
                  <a:pt x="8" y="197"/>
                </a:lnTo>
                <a:lnTo>
                  <a:pt x="8" y="199"/>
                </a:lnTo>
                <a:lnTo>
                  <a:pt x="6" y="199"/>
                </a:lnTo>
                <a:lnTo>
                  <a:pt x="8" y="199"/>
                </a:lnTo>
                <a:lnTo>
                  <a:pt x="9" y="199"/>
                </a:lnTo>
                <a:lnTo>
                  <a:pt x="8" y="199"/>
                </a:lnTo>
                <a:lnTo>
                  <a:pt x="8" y="197"/>
                </a:lnTo>
                <a:lnTo>
                  <a:pt x="9" y="199"/>
                </a:lnTo>
                <a:lnTo>
                  <a:pt x="9" y="197"/>
                </a:lnTo>
                <a:lnTo>
                  <a:pt x="8" y="197"/>
                </a:lnTo>
                <a:lnTo>
                  <a:pt x="9" y="197"/>
                </a:lnTo>
                <a:lnTo>
                  <a:pt x="8" y="197"/>
                </a:lnTo>
                <a:lnTo>
                  <a:pt x="8" y="196"/>
                </a:lnTo>
                <a:lnTo>
                  <a:pt x="6" y="196"/>
                </a:lnTo>
                <a:lnTo>
                  <a:pt x="8" y="196"/>
                </a:lnTo>
                <a:lnTo>
                  <a:pt x="8" y="195"/>
                </a:lnTo>
                <a:lnTo>
                  <a:pt x="9" y="195"/>
                </a:lnTo>
                <a:lnTo>
                  <a:pt x="9" y="193"/>
                </a:lnTo>
                <a:lnTo>
                  <a:pt x="10" y="195"/>
                </a:lnTo>
                <a:lnTo>
                  <a:pt x="10" y="193"/>
                </a:lnTo>
                <a:lnTo>
                  <a:pt x="9" y="193"/>
                </a:lnTo>
                <a:lnTo>
                  <a:pt x="10" y="193"/>
                </a:lnTo>
                <a:lnTo>
                  <a:pt x="10" y="192"/>
                </a:lnTo>
                <a:lnTo>
                  <a:pt x="9" y="192"/>
                </a:lnTo>
                <a:lnTo>
                  <a:pt x="9" y="191"/>
                </a:lnTo>
                <a:lnTo>
                  <a:pt x="8" y="191"/>
                </a:lnTo>
                <a:lnTo>
                  <a:pt x="6" y="191"/>
                </a:lnTo>
                <a:lnTo>
                  <a:pt x="8" y="191"/>
                </a:lnTo>
                <a:lnTo>
                  <a:pt x="6" y="192"/>
                </a:lnTo>
                <a:lnTo>
                  <a:pt x="6" y="191"/>
                </a:lnTo>
                <a:lnTo>
                  <a:pt x="5" y="191"/>
                </a:lnTo>
                <a:lnTo>
                  <a:pt x="4" y="191"/>
                </a:lnTo>
                <a:lnTo>
                  <a:pt x="4" y="190"/>
                </a:lnTo>
                <a:lnTo>
                  <a:pt x="4" y="188"/>
                </a:lnTo>
                <a:lnTo>
                  <a:pt x="5" y="188"/>
                </a:lnTo>
                <a:lnTo>
                  <a:pt x="4" y="188"/>
                </a:lnTo>
                <a:lnTo>
                  <a:pt x="4" y="190"/>
                </a:lnTo>
                <a:lnTo>
                  <a:pt x="2" y="190"/>
                </a:lnTo>
                <a:lnTo>
                  <a:pt x="1" y="190"/>
                </a:lnTo>
                <a:lnTo>
                  <a:pt x="1" y="191"/>
                </a:lnTo>
                <a:lnTo>
                  <a:pt x="0" y="191"/>
                </a:lnTo>
                <a:lnTo>
                  <a:pt x="1" y="191"/>
                </a:lnTo>
                <a:lnTo>
                  <a:pt x="1" y="190"/>
                </a:lnTo>
                <a:lnTo>
                  <a:pt x="1" y="191"/>
                </a:lnTo>
                <a:lnTo>
                  <a:pt x="2" y="191"/>
                </a:lnTo>
                <a:lnTo>
                  <a:pt x="1" y="191"/>
                </a:lnTo>
                <a:lnTo>
                  <a:pt x="2" y="191"/>
                </a:lnTo>
                <a:lnTo>
                  <a:pt x="2" y="192"/>
                </a:lnTo>
                <a:lnTo>
                  <a:pt x="1" y="192"/>
                </a:lnTo>
                <a:lnTo>
                  <a:pt x="0" y="192"/>
                </a:lnTo>
                <a:lnTo>
                  <a:pt x="0" y="191"/>
                </a:lnTo>
                <a:lnTo>
                  <a:pt x="0" y="190"/>
                </a:lnTo>
                <a:lnTo>
                  <a:pt x="1" y="190"/>
                </a:lnTo>
                <a:lnTo>
                  <a:pt x="1" y="188"/>
                </a:lnTo>
                <a:lnTo>
                  <a:pt x="2" y="188"/>
                </a:lnTo>
                <a:lnTo>
                  <a:pt x="2" y="187"/>
                </a:lnTo>
                <a:lnTo>
                  <a:pt x="2" y="188"/>
                </a:lnTo>
                <a:lnTo>
                  <a:pt x="2" y="187"/>
                </a:lnTo>
                <a:lnTo>
                  <a:pt x="4" y="187"/>
                </a:lnTo>
                <a:lnTo>
                  <a:pt x="4" y="186"/>
                </a:lnTo>
                <a:lnTo>
                  <a:pt x="4" y="187"/>
                </a:lnTo>
                <a:lnTo>
                  <a:pt x="5" y="187"/>
                </a:lnTo>
                <a:lnTo>
                  <a:pt x="4" y="187"/>
                </a:lnTo>
                <a:lnTo>
                  <a:pt x="4" y="186"/>
                </a:lnTo>
                <a:lnTo>
                  <a:pt x="5" y="186"/>
                </a:lnTo>
                <a:lnTo>
                  <a:pt x="5" y="185"/>
                </a:lnTo>
                <a:lnTo>
                  <a:pt x="6" y="185"/>
                </a:lnTo>
                <a:lnTo>
                  <a:pt x="5" y="185"/>
                </a:lnTo>
                <a:lnTo>
                  <a:pt x="6" y="183"/>
                </a:lnTo>
                <a:lnTo>
                  <a:pt x="6" y="185"/>
                </a:lnTo>
                <a:lnTo>
                  <a:pt x="6" y="183"/>
                </a:lnTo>
                <a:lnTo>
                  <a:pt x="6" y="185"/>
                </a:lnTo>
                <a:lnTo>
                  <a:pt x="8" y="185"/>
                </a:lnTo>
                <a:lnTo>
                  <a:pt x="6" y="185"/>
                </a:lnTo>
                <a:lnTo>
                  <a:pt x="8" y="185"/>
                </a:lnTo>
                <a:lnTo>
                  <a:pt x="8" y="183"/>
                </a:lnTo>
                <a:lnTo>
                  <a:pt x="9" y="183"/>
                </a:lnTo>
                <a:lnTo>
                  <a:pt x="9" y="185"/>
                </a:lnTo>
                <a:lnTo>
                  <a:pt x="9" y="186"/>
                </a:lnTo>
                <a:lnTo>
                  <a:pt x="9" y="185"/>
                </a:lnTo>
                <a:lnTo>
                  <a:pt x="10" y="185"/>
                </a:lnTo>
                <a:lnTo>
                  <a:pt x="10" y="186"/>
                </a:lnTo>
                <a:lnTo>
                  <a:pt x="9" y="186"/>
                </a:lnTo>
                <a:lnTo>
                  <a:pt x="8" y="187"/>
                </a:lnTo>
                <a:lnTo>
                  <a:pt x="8" y="186"/>
                </a:lnTo>
                <a:lnTo>
                  <a:pt x="6" y="186"/>
                </a:lnTo>
                <a:lnTo>
                  <a:pt x="8" y="186"/>
                </a:lnTo>
                <a:lnTo>
                  <a:pt x="8" y="187"/>
                </a:lnTo>
                <a:lnTo>
                  <a:pt x="9" y="187"/>
                </a:lnTo>
                <a:lnTo>
                  <a:pt x="9" y="186"/>
                </a:lnTo>
                <a:lnTo>
                  <a:pt x="9" y="187"/>
                </a:lnTo>
                <a:lnTo>
                  <a:pt x="10" y="187"/>
                </a:lnTo>
                <a:lnTo>
                  <a:pt x="10" y="186"/>
                </a:lnTo>
                <a:lnTo>
                  <a:pt x="9" y="186"/>
                </a:lnTo>
                <a:lnTo>
                  <a:pt x="10" y="186"/>
                </a:lnTo>
                <a:lnTo>
                  <a:pt x="11" y="187"/>
                </a:lnTo>
                <a:lnTo>
                  <a:pt x="10" y="187"/>
                </a:lnTo>
                <a:lnTo>
                  <a:pt x="10" y="188"/>
                </a:lnTo>
                <a:lnTo>
                  <a:pt x="10" y="190"/>
                </a:lnTo>
                <a:lnTo>
                  <a:pt x="10" y="188"/>
                </a:lnTo>
                <a:lnTo>
                  <a:pt x="11" y="188"/>
                </a:lnTo>
                <a:lnTo>
                  <a:pt x="11" y="187"/>
                </a:lnTo>
                <a:lnTo>
                  <a:pt x="13" y="187"/>
                </a:lnTo>
                <a:lnTo>
                  <a:pt x="11" y="187"/>
                </a:lnTo>
                <a:lnTo>
                  <a:pt x="13" y="186"/>
                </a:lnTo>
                <a:lnTo>
                  <a:pt x="13" y="185"/>
                </a:lnTo>
                <a:lnTo>
                  <a:pt x="13" y="186"/>
                </a:lnTo>
                <a:lnTo>
                  <a:pt x="11" y="186"/>
                </a:lnTo>
                <a:lnTo>
                  <a:pt x="11" y="187"/>
                </a:lnTo>
                <a:lnTo>
                  <a:pt x="11" y="186"/>
                </a:lnTo>
                <a:lnTo>
                  <a:pt x="11" y="185"/>
                </a:lnTo>
                <a:lnTo>
                  <a:pt x="11" y="183"/>
                </a:lnTo>
                <a:lnTo>
                  <a:pt x="13" y="183"/>
                </a:lnTo>
                <a:lnTo>
                  <a:pt x="11" y="183"/>
                </a:lnTo>
                <a:lnTo>
                  <a:pt x="13" y="183"/>
                </a:lnTo>
                <a:lnTo>
                  <a:pt x="13" y="182"/>
                </a:lnTo>
                <a:lnTo>
                  <a:pt x="14" y="182"/>
                </a:lnTo>
                <a:lnTo>
                  <a:pt x="13" y="182"/>
                </a:lnTo>
                <a:lnTo>
                  <a:pt x="13" y="183"/>
                </a:lnTo>
                <a:lnTo>
                  <a:pt x="11" y="183"/>
                </a:lnTo>
                <a:lnTo>
                  <a:pt x="11" y="182"/>
                </a:lnTo>
                <a:lnTo>
                  <a:pt x="13" y="181"/>
                </a:lnTo>
                <a:lnTo>
                  <a:pt x="13" y="179"/>
                </a:lnTo>
                <a:lnTo>
                  <a:pt x="14" y="179"/>
                </a:lnTo>
                <a:lnTo>
                  <a:pt x="15" y="179"/>
                </a:lnTo>
                <a:lnTo>
                  <a:pt x="15" y="181"/>
                </a:lnTo>
                <a:lnTo>
                  <a:pt x="16" y="181"/>
                </a:lnTo>
                <a:lnTo>
                  <a:pt x="16" y="179"/>
                </a:lnTo>
                <a:lnTo>
                  <a:pt x="15" y="179"/>
                </a:lnTo>
                <a:lnTo>
                  <a:pt x="14" y="179"/>
                </a:lnTo>
                <a:lnTo>
                  <a:pt x="13" y="179"/>
                </a:lnTo>
                <a:lnTo>
                  <a:pt x="13" y="178"/>
                </a:lnTo>
                <a:lnTo>
                  <a:pt x="14" y="178"/>
                </a:lnTo>
                <a:lnTo>
                  <a:pt x="13" y="178"/>
                </a:lnTo>
                <a:lnTo>
                  <a:pt x="13" y="177"/>
                </a:lnTo>
                <a:lnTo>
                  <a:pt x="14" y="177"/>
                </a:lnTo>
                <a:lnTo>
                  <a:pt x="15" y="176"/>
                </a:lnTo>
                <a:lnTo>
                  <a:pt x="16" y="176"/>
                </a:lnTo>
                <a:lnTo>
                  <a:pt x="16" y="174"/>
                </a:lnTo>
                <a:lnTo>
                  <a:pt x="16" y="176"/>
                </a:lnTo>
                <a:lnTo>
                  <a:pt x="16" y="174"/>
                </a:lnTo>
                <a:lnTo>
                  <a:pt x="16" y="173"/>
                </a:lnTo>
                <a:lnTo>
                  <a:pt x="18" y="173"/>
                </a:lnTo>
                <a:lnTo>
                  <a:pt x="16" y="173"/>
                </a:lnTo>
                <a:lnTo>
                  <a:pt x="18" y="172"/>
                </a:lnTo>
                <a:lnTo>
                  <a:pt x="16" y="172"/>
                </a:lnTo>
                <a:lnTo>
                  <a:pt x="16" y="173"/>
                </a:lnTo>
                <a:lnTo>
                  <a:pt x="15" y="172"/>
                </a:lnTo>
                <a:lnTo>
                  <a:pt x="14" y="172"/>
                </a:lnTo>
                <a:lnTo>
                  <a:pt x="14" y="171"/>
                </a:lnTo>
                <a:lnTo>
                  <a:pt x="14" y="169"/>
                </a:lnTo>
                <a:lnTo>
                  <a:pt x="14" y="171"/>
                </a:lnTo>
                <a:lnTo>
                  <a:pt x="14" y="169"/>
                </a:lnTo>
                <a:lnTo>
                  <a:pt x="15" y="168"/>
                </a:lnTo>
                <a:lnTo>
                  <a:pt x="16" y="168"/>
                </a:lnTo>
                <a:lnTo>
                  <a:pt x="15" y="168"/>
                </a:lnTo>
                <a:lnTo>
                  <a:pt x="15" y="167"/>
                </a:lnTo>
                <a:lnTo>
                  <a:pt x="15" y="168"/>
                </a:lnTo>
                <a:lnTo>
                  <a:pt x="15" y="167"/>
                </a:lnTo>
                <a:lnTo>
                  <a:pt x="15" y="165"/>
                </a:lnTo>
                <a:lnTo>
                  <a:pt x="14" y="165"/>
                </a:lnTo>
                <a:lnTo>
                  <a:pt x="14" y="164"/>
                </a:lnTo>
                <a:lnTo>
                  <a:pt x="15" y="164"/>
                </a:lnTo>
                <a:lnTo>
                  <a:pt x="15" y="163"/>
                </a:lnTo>
                <a:lnTo>
                  <a:pt x="15" y="162"/>
                </a:lnTo>
                <a:lnTo>
                  <a:pt x="16" y="162"/>
                </a:lnTo>
                <a:lnTo>
                  <a:pt x="16" y="163"/>
                </a:lnTo>
                <a:lnTo>
                  <a:pt x="16" y="162"/>
                </a:lnTo>
                <a:lnTo>
                  <a:pt x="16" y="160"/>
                </a:lnTo>
                <a:lnTo>
                  <a:pt x="15" y="160"/>
                </a:lnTo>
                <a:lnTo>
                  <a:pt x="15" y="159"/>
                </a:lnTo>
                <a:lnTo>
                  <a:pt x="16" y="159"/>
                </a:lnTo>
                <a:lnTo>
                  <a:pt x="15" y="159"/>
                </a:lnTo>
                <a:lnTo>
                  <a:pt x="15" y="158"/>
                </a:lnTo>
                <a:lnTo>
                  <a:pt x="16" y="158"/>
                </a:lnTo>
                <a:lnTo>
                  <a:pt x="18" y="159"/>
                </a:lnTo>
                <a:lnTo>
                  <a:pt x="18" y="158"/>
                </a:lnTo>
                <a:lnTo>
                  <a:pt x="16" y="158"/>
                </a:lnTo>
                <a:lnTo>
                  <a:pt x="16" y="157"/>
                </a:lnTo>
                <a:lnTo>
                  <a:pt x="15" y="157"/>
                </a:lnTo>
                <a:lnTo>
                  <a:pt x="16" y="157"/>
                </a:lnTo>
                <a:lnTo>
                  <a:pt x="16" y="155"/>
                </a:lnTo>
                <a:lnTo>
                  <a:pt x="18" y="155"/>
                </a:lnTo>
                <a:lnTo>
                  <a:pt x="18" y="157"/>
                </a:lnTo>
                <a:lnTo>
                  <a:pt x="18" y="158"/>
                </a:lnTo>
                <a:lnTo>
                  <a:pt x="18" y="157"/>
                </a:lnTo>
                <a:lnTo>
                  <a:pt x="18" y="155"/>
                </a:lnTo>
                <a:lnTo>
                  <a:pt x="18" y="154"/>
                </a:lnTo>
                <a:lnTo>
                  <a:pt x="18" y="155"/>
                </a:lnTo>
                <a:lnTo>
                  <a:pt x="16" y="155"/>
                </a:lnTo>
                <a:lnTo>
                  <a:pt x="16" y="154"/>
                </a:lnTo>
                <a:lnTo>
                  <a:pt x="15" y="154"/>
                </a:lnTo>
                <a:lnTo>
                  <a:pt x="16" y="154"/>
                </a:lnTo>
                <a:lnTo>
                  <a:pt x="16" y="153"/>
                </a:lnTo>
                <a:lnTo>
                  <a:pt x="18" y="153"/>
                </a:lnTo>
                <a:lnTo>
                  <a:pt x="18" y="151"/>
                </a:lnTo>
                <a:lnTo>
                  <a:pt x="19" y="151"/>
                </a:lnTo>
                <a:lnTo>
                  <a:pt x="19" y="150"/>
                </a:lnTo>
                <a:lnTo>
                  <a:pt x="18" y="151"/>
                </a:lnTo>
                <a:lnTo>
                  <a:pt x="18" y="153"/>
                </a:lnTo>
                <a:lnTo>
                  <a:pt x="16" y="153"/>
                </a:lnTo>
                <a:lnTo>
                  <a:pt x="16" y="151"/>
                </a:lnTo>
                <a:lnTo>
                  <a:pt x="15" y="150"/>
                </a:lnTo>
                <a:lnTo>
                  <a:pt x="15" y="151"/>
                </a:lnTo>
                <a:lnTo>
                  <a:pt x="15" y="150"/>
                </a:lnTo>
                <a:lnTo>
                  <a:pt x="15" y="151"/>
                </a:lnTo>
                <a:lnTo>
                  <a:pt x="14" y="151"/>
                </a:lnTo>
                <a:lnTo>
                  <a:pt x="15" y="153"/>
                </a:lnTo>
                <a:lnTo>
                  <a:pt x="14" y="153"/>
                </a:lnTo>
                <a:lnTo>
                  <a:pt x="13" y="153"/>
                </a:lnTo>
                <a:lnTo>
                  <a:pt x="11" y="153"/>
                </a:lnTo>
                <a:lnTo>
                  <a:pt x="11" y="151"/>
                </a:lnTo>
                <a:lnTo>
                  <a:pt x="13" y="151"/>
                </a:lnTo>
                <a:lnTo>
                  <a:pt x="11" y="151"/>
                </a:lnTo>
                <a:lnTo>
                  <a:pt x="10" y="151"/>
                </a:lnTo>
                <a:lnTo>
                  <a:pt x="10" y="150"/>
                </a:lnTo>
                <a:lnTo>
                  <a:pt x="10" y="149"/>
                </a:lnTo>
                <a:lnTo>
                  <a:pt x="10" y="148"/>
                </a:lnTo>
                <a:lnTo>
                  <a:pt x="10" y="146"/>
                </a:lnTo>
                <a:lnTo>
                  <a:pt x="10" y="145"/>
                </a:lnTo>
                <a:lnTo>
                  <a:pt x="11" y="144"/>
                </a:lnTo>
                <a:lnTo>
                  <a:pt x="10" y="143"/>
                </a:lnTo>
                <a:lnTo>
                  <a:pt x="11" y="143"/>
                </a:lnTo>
                <a:lnTo>
                  <a:pt x="11" y="141"/>
                </a:lnTo>
                <a:lnTo>
                  <a:pt x="11" y="140"/>
                </a:lnTo>
                <a:lnTo>
                  <a:pt x="11" y="139"/>
                </a:lnTo>
                <a:lnTo>
                  <a:pt x="13" y="139"/>
                </a:lnTo>
                <a:lnTo>
                  <a:pt x="13" y="140"/>
                </a:lnTo>
                <a:lnTo>
                  <a:pt x="13" y="139"/>
                </a:lnTo>
                <a:lnTo>
                  <a:pt x="13" y="137"/>
                </a:lnTo>
                <a:lnTo>
                  <a:pt x="14" y="137"/>
                </a:lnTo>
                <a:lnTo>
                  <a:pt x="14" y="136"/>
                </a:lnTo>
                <a:lnTo>
                  <a:pt x="14" y="135"/>
                </a:lnTo>
                <a:lnTo>
                  <a:pt x="14" y="134"/>
                </a:lnTo>
                <a:lnTo>
                  <a:pt x="14" y="135"/>
                </a:lnTo>
                <a:lnTo>
                  <a:pt x="14" y="134"/>
                </a:lnTo>
                <a:lnTo>
                  <a:pt x="13" y="132"/>
                </a:lnTo>
                <a:lnTo>
                  <a:pt x="13" y="131"/>
                </a:lnTo>
                <a:lnTo>
                  <a:pt x="13" y="130"/>
                </a:lnTo>
                <a:lnTo>
                  <a:pt x="11" y="129"/>
                </a:lnTo>
                <a:lnTo>
                  <a:pt x="13" y="129"/>
                </a:lnTo>
                <a:lnTo>
                  <a:pt x="13" y="127"/>
                </a:lnTo>
                <a:lnTo>
                  <a:pt x="13" y="126"/>
                </a:lnTo>
                <a:lnTo>
                  <a:pt x="11" y="125"/>
                </a:lnTo>
                <a:lnTo>
                  <a:pt x="11" y="123"/>
                </a:lnTo>
                <a:lnTo>
                  <a:pt x="11" y="122"/>
                </a:lnTo>
                <a:lnTo>
                  <a:pt x="11" y="121"/>
                </a:lnTo>
                <a:lnTo>
                  <a:pt x="11" y="120"/>
                </a:lnTo>
                <a:lnTo>
                  <a:pt x="11" y="121"/>
                </a:lnTo>
                <a:lnTo>
                  <a:pt x="13" y="121"/>
                </a:lnTo>
                <a:lnTo>
                  <a:pt x="14" y="121"/>
                </a:lnTo>
                <a:lnTo>
                  <a:pt x="14" y="120"/>
                </a:lnTo>
                <a:lnTo>
                  <a:pt x="14" y="118"/>
                </a:lnTo>
                <a:lnTo>
                  <a:pt x="14" y="117"/>
                </a:lnTo>
                <a:lnTo>
                  <a:pt x="14" y="116"/>
                </a:lnTo>
                <a:lnTo>
                  <a:pt x="14" y="117"/>
                </a:lnTo>
                <a:lnTo>
                  <a:pt x="15" y="117"/>
                </a:lnTo>
                <a:lnTo>
                  <a:pt x="15" y="116"/>
                </a:lnTo>
                <a:lnTo>
                  <a:pt x="15" y="115"/>
                </a:lnTo>
                <a:lnTo>
                  <a:pt x="16" y="115"/>
                </a:lnTo>
                <a:lnTo>
                  <a:pt x="15" y="113"/>
                </a:lnTo>
                <a:lnTo>
                  <a:pt x="16" y="113"/>
                </a:lnTo>
                <a:lnTo>
                  <a:pt x="16" y="112"/>
                </a:lnTo>
                <a:lnTo>
                  <a:pt x="16" y="111"/>
                </a:lnTo>
                <a:lnTo>
                  <a:pt x="18" y="111"/>
                </a:lnTo>
                <a:lnTo>
                  <a:pt x="16" y="109"/>
                </a:lnTo>
                <a:lnTo>
                  <a:pt x="18" y="109"/>
                </a:lnTo>
                <a:lnTo>
                  <a:pt x="18" y="108"/>
                </a:lnTo>
                <a:lnTo>
                  <a:pt x="18" y="107"/>
                </a:lnTo>
                <a:lnTo>
                  <a:pt x="19" y="107"/>
                </a:lnTo>
                <a:lnTo>
                  <a:pt x="19" y="106"/>
                </a:lnTo>
                <a:lnTo>
                  <a:pt x="19" y="104"/>
                </a:lnTo>
                <a:lnTo>
                  <a:pt x="20" y="10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9" name="Freeform 682"/>
          <p:cNvSpPr>
            <a:spLocks/>
          </p:cNvSpPr>
          <p:nvPr/>
        </p:nvSpPr>
        <p:spPr bwMode="auto">
          <a:xfrm>
            <a:off x="3787776" y="4245192"/>
            <a:ext cx="22225" cy="166688"/>
          </a:xfrm>
          <a:custGeom>
            <a:avLst/>
            <a:gdLst>
              <a:gd name="T0" fmla="*/ 0 w 14"/>
              <a:gd name="T1" fmla="*/ 104 h 105"/>
              <a:gd name="T2" fmla="*/ 0 w 14"/>
              <a:gd name="T3" fmla="*/ 102 h 105"/>
              <a:gd name="T4" fmla="*/ 2 w 14"/>
              <a:gd name="T5" fmla="*/ 100 h 105"/>
              <a:gd name="T6" fmla="*/ 2 w 14"/>
              <a:gd name="T7" fmla="*/ 98 h 105"/>
              <a:gd name="T8" fmla="*/ 3 w 14"/>
              <a:gd name="T9" fmla="*/ 96 h 105"/>
              <a:gd name="T10" fmla="*/ 2 w 14"/>
              <a:gd name="T11" fmla="*/ 95 h 105"/>
              <a:gd name="T12" fmla="*/ 3 w 14"/>
              <a:gd name="T13" fmla="*/ 94 h 105"/>
              <a:gd name="T14" fmla="*/ 3 w 14"/>
              <a:gd name="T15" fmla="*/ 91 h 105"/>
              <a:gd name="T16" fmla="*/ 4 w 14"/>
              <a:gd name="T17" fmla="*/ 90 h 105"/>
              <a:gd name="T18" fmla="*/ 3 w 14"/>
              <a:gd name="T19" fmla="*/ 87 h 105"/>
              <a:gd name="T20" fmla="*/ 3 w 14"/>
              <a:gd name="T21" fmla="*/ 85 h 105"/>
              <a:gd name="T22" fmla="*/ 3 w 14"/>
              <a:gd name="T23" fmla="*/ 82 h 105"/>
              <a:gd name="T24" fmla="*/ 2 w 14"/>
              <a:gd name="T25" fmla="*/ 81 h 105"/>
              <a:gd name="T26" fmla="*/ 2 w 14"/>
              <a:gd name="T27" fmla="*/ 80 h 105"/>
              <a:gd name="T28" fmla="*/ 2 w 14"/>
              <a:gd name="T29" fmla="*/ 77 h 105"/>
              <a:gd name="T30" fmla="*/ 3 w 14"/>
              <a:gd name="T31" fmla="*/ 76 h 105"/>
              <a:gd name="T32" fmla="*/ 4 w 14"/>
              <a:gd name="T33" fmla="*/ 75 h 105"/>
              <a:gd name="T34" fmla="*/ 4 w 14"/>
              <a:gd name="T35" fmla="*/ 72 h 105"/>
              <a:gd name="T36" fmla="*/ 4 w 14"/>
              <a:gd name="T37" fmla="*/ 70 h 105"/>
              <a:gd name="T38" fmla="*/ 3 w 14"/>
              <a:gd name="T39" fmla="*/ 68 h 105"/>
              <a:gd name="T40" fmla="*/ 4 w 14"/>
              <a:gd name="T41" fmla="*/ 67 h 105"/>
              <a:gd name="T42" fmla="*/ 4 w 14"/>
              <a:gd name="T43" fmla="*/ 65 h 105"/>
              <a:gd name="T44" fmla="*/ 5 w 14"/>
              <a:gd name="T45" fmla="*/ 63 h 105"/>
              <a:gd name="T46" fmla="*/ 5 w 14"/>
              <a:gd name="T47" fmla="*/ 61 h 105"/>
              <a:gd name="T48" fmla="*/ 7 w 14"/>
              <a:gd name="T49" fmla="*/ 59 h 105"/>
              <a:gd name="T50" fmla="*/ 7 w 14"/>
              <a:gd name="T51" fmla="*/ 57 h 105"/>
              <a:gd name="T52" fmla="*/ 7 w 14"/>
              <a:gd name="T53" fmla="*/ 54 h 105"/>
              <a:gd name="T54" fmla="*/ 8 w 14"/>
              <a:gd name="T55" fmla="*/ 53 h 105"/>
              <a:gd name="T56" fmla="*/ 8 w 14"/>
              <a:gd name="T57" fmla="*/ 51 h 105"/>
              <a:gd name="T58" fmla="*/ 7 w 14"/>
              <a:gd name="T59" fmla="*/ 49 h 105"/>
              <a:gd name="T60" fmla="*/ 8 w 14"/>
              <a:gd name="T61" fmla="*/ 48 h 105"/>
              <a:gd name="T62" fmla="*/ 9 w 14"/>
              <a:gd name="T63" fmla="*/ 47 h 105"/>
              <a:gd name="T64" fmla="*/ 9 w 14"/>
              <a:gd name="T65" fmla="*/ 44 h 105"/>
              <a:gd name="T66" fmla="*/ 9 w 14"/>
              <a:gd name="T67" fmla="*/ 44 h 105"/>
              <a:gd name="T68" fmla="*/ 8 w 14"/>
              <a:gd name="T69" fmla="*/ 42 h 105"/>
              <a:gd name="T70" fmla="*/ 8 w 14"/>
              <a:gd name="T71" fmla="*/ 39 h 105"/>
              <a:gd name="T72" fmla="*/ 8 w 14"/>
              <a:gd name="T73" fmla="*/ 37 h 105"/>
              <a:gd name="T74" fmla="*/ 9 w 14"/>
              <a:gd name="T75" fmla="*/ 35 h 105"/>
              <a:gd name="T76" fmla="*/ 8 w 14"/>
              <a:gd name="T77" fmla="*/ 34 h 105"/>
              <a:gd name="T78" fmla="*/ 8 w 14"/>
              <a:gd name="T79" fmla="*/ 31 h 105"/>
              <a:gd name="T80" fmla="*/ 9 w 14"/>
              <a:gd name="T81" fmla="*/ 33 h 105"/>
              <a:gd name="T82" fmla="*/ 9 w 14"/>
              <a:gd name="T83" fmla="*/ 33 h 105"/>
              <a:gd name="T84" fmla="*/ 9 w 14"/>
              <a:gd name="T85" fmla="*/ 30 h 105"/>
              <a:gd name="T86" fmla="*/ 10 w 14"/>
              <a:gd name="T87" fmla="*/ 29 h 105"/>
              <a:gd name="T88" fmla="*/ 10 w 14"/>
              <a:gd name="T89" fmla="*/ 26 h 105"/>
              <a:gd name="T90" fmla="*/ 10 w 14"/>
              <a:gd name="T91" fmla="*/ 24 h 105"/>
              <a:gd name="T92" fmla="*/ 10 w 14"/>
              <a:gd name="T93" fmla="*/ 21 h 105"/>
              <a:gd name="T94" fmla="*/ 10 w 14"/>
              <a:gd name="T95" fmla="*/ 19 h 105"/>
              <a:gd name="T96" fmla="*/ 10 w 14"/>
              <a:gd name="T97" fmla="*/ 16 h 105"/>
              <a:gd name="T98" fmla="*/ 10 w 14"/>
              <a:gd name="T99" fmla="*/ 14 h 105"/>
              <a:gd name="T100" fmla="*/ 10 w 14"/>
              <a:gd name="T101" fmla="*/ 11 h 105"/>
              <a:gd name="T102" fmla="*/ 9 w 14"/>
              <a:gd name="T103" fmla="*/ 10 h 105"/>
              <a:gd name="T104" fmla="*/ 9 w 14"/>
              <a:gd name="T105" fmla="*/ 7 h 105"/>
              <a:gd name="T106" fmla="*/ 9 w 14"/>
              <a:gd name="T107" fmla="*/ 5 h 105"/>
              <a:gd name="T108" fmla="*/ 12 w 14"/>
              <a:gd name="T109" fmla="*/ 5 h 105"/>
              <a:gd name="T110" fmla="*/ 13 w 14"/>
              <a:gd name="T111" fmla="*/ 2 h 105"/>
              <a:gd name="T112" fmla="*/ 12 w 14"/>
              <a:gd name="T113" fmla="*/ 1 h 105"/>
              <a:gd name="T114" fmla="*/ 14 w 14"/>
              <a:gd name="T11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05">
                <a:moveTo>
                  <a:pt x="0" y="105"/>
                </a:moveTo>
                <a:lnTo>
                  <a:pt x="0" y="104"/>
                </a:lnTo>
                <a:lnTo>
                  <a:pt x="0" y="103"/>
                </a:lnTo>
                <a:lnTo>
                  <a:pt x="0" y="102"/>
                </a:lnTo>
                <a:lnTo>
                  <a:pt x="0" y="100"/>
                </a:lnTo>
                <a:lnTo>
                  <a:pt x="2" y="100"/>
                </a:lnTo>
                <a:lnTo>
                  <a:pt x="2" y="99"/>
                </a:lnTo>
                <a:lnTo>
                  <a:pt x="2" y="98"/>
                </a:lnTo>
                <a:lnTo>
                  <a:pt x="3" y="98"/>
                </a:lnTo>
                <a:lnTo>
                  <a:pt x="3" y="96"/>
                </a:lnTo>
                <a:lnTo>
                  <a:pt x="2" y="96"/>
                </a:lnTo>
                <a:lnTo>
                  <a:pt x="2" y="95"/>
                </a:lnTo>
                <a:lnTo>
                  <a:pt x="2" y="94"/>
                </a:lnTo>
                <a:lnTo>
                  <a:pt x="3" y="94"/>
                </a:lnTo>
                <a:lnTo>
                  <a:pt x="3" y="93"/>
                </a:lnTo>
                <a:lnTo>
                  <a:pt x="3" y="91"/>
                </a:lnTo>
                <a:lnTo>
                  <a:pt x="3" y="90"/>
                </a:lnTo>
                <a:lnTo>
                  <a:pt x="4" y="90"/>
                </a:lnTo>
                <a:lnTo>
                  <a:pt x="3" y="89"/>
                </a:lnTo>
                <a:lnTo>
                  <a:pt x="3" y="87"/>
                </a:lnTo>
                <a:lnTo>
                  <a:pt x="3" y="86"/>
                </a:lnTo>
                <a:lnTo>
                  <a:pt x="3" y="85"/>
                </a:lnTo>
                <a:lnTo>
                  <a:pt x="3" y="84"/>
                </a:lnTo>
                <a:lnTo>
                  <a:pt x="3" y="82"/>
                </a:lnTo>
                <a:lnTo>
                  <a:pt x="2" y="82"/>
                </a:lnTo>
                <a:lnTo>
                  <a:pt x="2" y="81"/>
                </a:lnTo>
                <a:lnTo>
                  <a:pt x="3" y="81"/>
                </a:lnTo>
                <a:lnTo>
                  <a:pt x="2" y="80"/>
                </a:lnTo>
                <a:lnTo>
                  <a:pt x="2" y="79"/>
                </a:lnTo>
                <a:lnTo>
                  <a:pt x="2" y="77"/>
                </a:lnTo>
                <a:lnTo>
                  <a:pt x="2" y="76"/>
                </a:lnTo>
                <a:lnTo>
                  <a:pt x="3" y="76"/>
                </a:lnTo>
                <a:lnTo>
                  <a:pt x="4" y="76"/>
                </a:lnTo>
                <a:lnTo>
                  <a:pt x="4" y="75"/>
                </a:lnTo>
                <a:lnTo>
                  <a:pt x="4" y="73"/>
                </a:lnTo>
                <a:lnTo>
                  <a:pt x="4" y="72"/>
                </a:lnTo>
                <a:lnTo>
                  <a:pt x="4" y="71"/>
                </a:lnTo>
                <a:lnTo>
                  <a:pt x="4" y="70"/>
                </a:lnTo>
                <a:lnTo>
                  <a:pt x="3" y="70"/>
                </a:lnTo>
                <a:lnTo>
                  <a:pt x="3" y="68"/>
                </a:lnTo>
                <a:lnTo>
                  <a:pt x="3" y="67"/>
                </a:lnTo>
                <a:lnTo>
                  <a:pt x="4" y="67"/>
                </a:lnTo>
                <a:lnTo>
                  <a:pt x="4" y="66"/>
                </a:lnTo>
                <a:lnTo>
                  <a:pt x="4" y="65"/>
                </a:lnTo>
                <a:lnTo>
                  <a:pt x="5" y="65"/>
                </a:lnTo>
                <a:lnTo>
                  <a:pt x="5" y="63"/>
                </a:lnTo>
                <a:lnTo>
                  <a:pt x="5" y="62"/>
                </a:lnTo>
                <a:lnTo>
                  <a:pt x="5" y="61"/>
                </a:lnTo>
                <a:lnTo>
                  <a:pt x="5" y="59"/>
                </a:lnTo>
                <a:lnTo>
                  <a:pt x="7" y="59"/>
                </a:lnTo>
                <a:lnTo>
                  <a:pt x="7" y="58"/>
                </a:lnTo>
                <a:lnTo>
                  <a:pt x="7" y="57"/>
                </a:lnTo>
                <a:lnTo>
                  <a:pt x="7" y="56"/>
                </a:lnTo>
                <a:lnTo>
                  <a:pt x="7" y="54"/>
                </a:lnTo>
                <a:lnTo>
                  <a:pt x="8" y="54"/>
                </a:lnTo>
                <a:lnTo>
                  <a:pt x="8" y="53"/>
                </a:lnTo>
                <a:lnTo>
                  <a:pt x="8" y="52"/>
                </a:lnTo>
                <a:lnTo>
                  <a:pt x="8" y="51"/>
                </a:lnTo>
                <a:lnTo>
                  <a:pt x="8" y="49"/>
                </a:lnTo>
                <a:lnTo>
                  <a:pt x="7" y="49"/>
                </a:lnTo>
                <a:lnTo>
                  <a:pt x="7" y="48"/>
                </a:lnTo>
                <a:lnTo>
                  <a:pt x="8" y="48"/>
                </a:lnTo>
                <a:lnTo>
                  <a:pt x="8" y="47"/>
                </a:lnTo>
                <a:lnTo>
                  <a:pt x="9" y="47"/>
                </a:lnTo>
                <a:lnTo>
                  <a:pt x="9" y="45"/>
                </a:lnTo>
                <a:lnTo>
                  <a:pt x="9" y="44"/>
                </a:lnTo>
                <a:lnTo>
                  <a:pt x="8" y="44"/>
                </a:lnTo>
                <a:lnTo>
                  <a:pt x="9" y="44"/>
                </a:lnTo>
                <a:lnTo>
                  <a:pt x="8" y="43"/>
                </a:lnTo>
                <a:lnTo>
                  <a:pt x="8" y="42"/>
                </a:lnTo>
                <a:lnTo>
                  <a:pt x="8" y="40"/>
                </a:lnTo>
                <a:lnTo>
                  <a:pt x="8" y="39"/>
                </a:lnTo>
                <a:lnTo>
                  <a:pt x="8" y="38"/>
                </a:lnTo>
                <a:lnTo>
                  <a:pt x="8" y="37"/>
                </a:lnTo>
                <a:lnTo>
                  <a:pt x="9" y="37"/>
                </a:lnTo>
                <a:lnTo>
                  <a:pt x="9" y="35"/>
                </a:lnTo>
                <a:lnTo>
                  <a:pt x="8" y="35"/>
                </a:lnTo>
                <a:lnTo>
                  <a:pt x="8" y="34"/>
                </a:lnTo>
                <a:lnTo>
                  <a:pt x="8" y="33"/>
                </a:lnTo>
                <a:lnTo>
                  <a:pt x="8" y="31"/>
                </a:lnTo>
                <a:lnTo>
                  <a:pt x="9" y="31"/>
                </a:lnTo>
                <a:lnTo>
                  <a:pt x="9" y="33"/>
                </a:lnTo>
                <a:lnTo>
                  <a:pt x="8" y="33"/>
                </a:lnTo>
                <a:lnTo>
                  <a:pt x="9" y="33"/>
                </a:lnTo>
                <a:lnTo>
                  <a:pt x="9" y="31"/>
                </a:lnTo>
                <a:lnTo>
                  <a:pt x="9" y="30"/>
                </a:lnTo>
                <a:lnTo>
                  <a:pt x="9" y="29"/>
                </a:lnTo>
                <a:lnTo>
                  <a:pt x="10" y="29"/>
                </a:lnTo>
                <a:lnTo>
                  <a:pt x="10" y="28"/>
                </a:lnTo>
                <a:lnTo>
                  <a:pt x="10" y="26"/>
                </a:lnTo>
                <a:lnTo>
                  <a:pt x="10" y="25"/>
                </a:lnTo>
                <a:lnTo>
                  <a:pt x="10" y="24"/>
                </a:lnTo>
                <a:lnTo>
                  <a:pt x="10" y="23"/>
                </a:lnTo>
                <a:lnTo>
                  <a:pt x="10" y="21"/>
                </a:lnTo>
                <a:lnTo>
                  <a:pt x="10" y="20"/>
                </a:lnTo>
                <a:lnTo>
                  <a:pt x="10" y="19"/>
                </a:lnTo>
                <a:lnTo>
                  <a:pt x="10" y="17"/>
                </a:lnTo>
                <a:lnTo>
                  <a:pt x="10" y="16"/>
                </a:lnTo>
                <a:lnTo>
                  <a:pt x="10" y="15"/>
                </a:lnTo>
                <a:lnTo>
                  <a:pt x="10" y="14"/>
                </a:lnTo>
                <a:lnTo>
                  <a:pt x="10" y="12"/>
                </a:lnTo>
                <a:lnTo>
                  <a:pt x="10" y="11"/>
                </a:lnTo>
                <a:lnTo>
                  <a:pt x="9" y="11"/>
                </a:lnTo>
                <a:lnTo>
                  <a:pt x="9" y="10"/>
                </a:lnTo>
                <a:lnTo>
                  <a:pt x="9" y="9"/>
                </a:lnTo>
                <a:lnTo>
                  <a:pt x="9" y="7"/>
                </a:lnTo>
                <a:lnTo>
                  <a:pt x="9" y="6"/>
                </a:lnTo>
                <a:lnTo>
                  <a:pt x="9" y="5"/>
                </a:lnTo>
                <a:lnTo>
                  <a:pt x="10" y="5"/>
                </a:lnTo>
                <a:lnTo>
                  <a:pt x="12" y="5"/>
                </a:lnTo>
                <a:lnTo>
                  <a:pt x="12" y="3"/>
                </a:lnTo>
                <a:lnTo>
                  <a:pt x="13" y="2"/>
                </a:lnTo>
                <a:lnTo>
                  <a:pt x="12" y="2"/>
                </a:lnTo>
                <a:lnTo>
                  <a:pt x="12" y="1"/>
                </a:lnTo>
                <a:lnTo>
                  <a:pt x="13" y="1"/>
                </a:lnTo>
                <a:lnTo>
                  <a:pt x="14" y="0"/>
                </a:lnTo>
                <a:lnTo>
                  <a:pt x="1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1" name="Freeform 684"/>
          <p:cNvSpPr>
            <a:spLocks/>
          </p:cNvSpPr>
          <p:nvPr/>
        </p:nvSpPr>
        <p:spPr bwMode="auto">
          <a:xfrm>
            <a:off x="5346701" y="3913404"/>
            <a:ext cx="22225" cy="17463"/>
          </a:xfrm>
          <a:custGeom>
            <a:avLst/>
            <a:gdLst>
              <a:gd name="T0" fmla="*/ 12 w 14"/>
              <a:gd name="T1" fmla="*/ 0 h 11"/>
              <a:gd name="T2" fmla="*/ 12 w 14"/>
              <a:gd name="T3" fmla="*/ 1 h 11"/>
              <a:gd name="T4" fmla="*/ 13 w 14"/>
              <a:gd name="T5" fmla="*/ 1 h 11"/>
              <a:gd name="T6" fmla="*/ 13 w 14"/>
              <a:gd name="T7" fmla="*/ 2 h 11"/>
              <a:gd name="T8" fmla="*/ 13 w 14"/>
              <a:gd name="T9" fmla="*/ 4 h 11"/>
              <a:gd name="T10" fmla="*/ 14 w 14"/>
              <a:gd name="T11" fmla="*/ 4 h 11"/>
              <a:gd name="T12" fmla="*/ 13 w 14"/>
              <a:gd name="T13" fmla="*/ 4 h 11"/>
              <a:gd name="T14" fmla="*/ 13 w 14"/>
              <a:gd name="T15" fmla="*/ 5 h 11"/>
              <a:gd name="T16" fmla="*/ 12 w 14"/>
              <a:gd name="T17" fmla="*/ 5 h 11"/>
              <a:gd name="T18" fmla="*/ 12 w 14"/>
              <a:gd name="T19" fmla="*/ 6 h 11"/>
              <a:gd name="T20" fmla="*/ 10 w 14"/>
              <a:gd name="T21" fmla="*/ 6 h 11"/>
              <a:gd name="T22" fmla="*/ 12 w 14"/>
              <a:gd name="T23" fmla="*/ 6 h 11"/>
              <a:gd name="T24" fmla="*/ 12 w 14"/>
              <a:gd name="T25" fmla="*/ 7 h 11"/>
              <a:gd name="T26" fmla="*/ 10 w 14"/>
              <a:gd name="T27" fmla="*/ 7 h 11"/>
              <a:gd name="T28" fmla="*/ 10 w 14"/>
              <a:gd name="T29" fmla="*/ 9 h 11"/>
              <a:gd name="T30" fmla="*/ 10 w 14"/>
              <a:gd name="T31" fmla="*/ 7 h 11"/>
              <a:gd name="T32" fmla="*/ 10 w 14"/>
              <a:gd name="T33" fmla="*/ 9 h 11"/>
              <a:gd name="T34" fmla="*/ 9 w 14"/>
              <a:gd name="T35" fmla="*/ 9 h 11"/>
              <a:gd name="T36" fmla="*/ 9 w 14"/>
              <a:gd name="T37" fmla="*/ 10 h 11"/>
              <a:gd name="T38" fmla="*/ 8 w 14"/>
              <a:gd name="T39" fmla="*/ 10 h 11"/>
              <a:gd name="T40" fmla="*/ 9 w 14"/>
              <a:gd name="T41" fmla="*/ 10 h 11"/>
              <a:gd name="T42" fmla="*/ 8 w 14"/>
              <a:gd name="T43" fmla="*/ 10 h 11"/>
              <a:gd name="T44" fmla="*/ 8 w 14"/>
              <a:gd name="T45" fmla="*/ 11 h 11"/>
              <a:gd name="T46" fmla="*/ 8 w 14"/>
              <a:gd name="T47" fmla="*/ 10 h 11"/>
              <a:gd name="T48" fmla="*/ 7 w 14"/>
              <a:gd name="T49" fmla="*/ 10 h 11"/>
              <a:gd name="T50" fmla="*/ 7 w 14"/>
              <a:gd name="T51" fmla="*/ 11 h 11"/>
              <a:gd name="T52" fmla="*/ 5 w 14"/>
              <a:gd name="T53" fmla="*/ 11 h 11"/>
              <a:gd name="T54" fmla="*/ 4 w 14"/>
              <a:gd name="T55" fmla="*/ 11 h 11"/>
              <a:gd name="T56" fmla="*/ 3 w 14"/>
              <a:gd name="T57" fmla="*/ 11 h 11"/>
              <a:gd name="T58" fmla="*/ 4 w 14"/>
              <a:gd name="T59" fmla="*/ 11 h 11"/>
              <a:gd name="T60" fmla="*/ 3 w 14"/>
              <a:gd name="T61" fmla="*/ 11 h 11"/>
              <a:gd name="T62" fmla="*/ 3 w 14"/>
              <a:gd name="T63" fmla="*/ 10 h 11"/>
              <a:gd name="T64" fmla="*/ 1 w 14"/>
              <a:gd name="T65" fmla="*/ 10 h 11"/>
              <a:gd name="T66" fmla="*/ 1 w 14"/>
              <a:gd name="T67" fmla="*/ 9 h 11"/>
              <a:gd name="T68" fmla="*/ 0 w 14"/>
              <a:gd name="T69" fmla="*/ 9 h 11"/>
              <a:gd name="T70" fmla="*/ 0 w 14"/>
              <a:gd name="T71" fmla="*/ 7 h 11"/>
              <a:gd name="T72" fmla="*/ 0 w 14"/>
              <a:gd name="T73" fmla="*/ 6 h 11"/>
              <a:gd name="T74" fmla="*/ 1 w 14"/>
              <a:gd name="T75" fmla="*/ 6 h 11"/>
              <a:gd name="T76" fmla="*/ 0 w 14"/>
              <a:gd name="T77" fmla="*/ 6 h 11"/>
              <a:gd name="T78" fmla="*/ 0 w 14"/>
              <a:gd name="T79" fmla="*/ 5 h 11"/>
              <a:gd name="T80" fmla="*/ 1 w 14"/>
              <a:gd name="T81" fmla="*/ 5 h 11"/>
              <a:gd name="T82" fmla="*/ 3 w 14"/>
              <a:gd name="T83" fmla="*/ 4 h 11"/>
              <a:gd name="T84" fmla="*/ 4 w 14"/>
              <a:gd name="T85" fmla="*/ 4 h 11"/>
              <a:gd name="T86" fmla="*/ 4 w 14"/>
              <a:gd name="T87" fmla="*/ 2 h 11"/>
              <a:gd name="T88" fmla="*/ 5 w 14"/>
              <a:gd name="T89" fmla="*/ 2 h 11"/>
              <a:gd name="T90" fmla="*/ 5 w 14"/>
              <a:gd name="T91" fmla="*/ 1 h 11"/>
              <a:gd name="T92" fmla="*/ 5 w 14"/>
              <a:gd name="T93" fmla="*/ 2 h 11"/>
              <a:gd name="T94" fmla="*/ 5 w 14"/>
              <a:gd name="T95" fmla="*/ 1 h 11"/>
              <a:gd name="T96" fmla="*/ 7 w 14"/>
              <a:gd name="T97" fmla="*/ 1 h 11"/>
              <a:gd name="T98" fmla="*/ 8 w 14"/>
              <a:gd name="T99" fmla="*/ 1 h 11"/>
              <a:gd name="T100" fmla="*/ 8 w 14"/>
              <a:gd name="T101" fmla="*/ 2 h 11"/>
              <a:gd name="T102" fmla="*/ 8 w 14"/>
              <a:gd name="T103" fmla="*/ 1 h 11"/>
              <a:gd name="T104" fmla="*/ 9 w 14"/>
              <a:gd name="T105" fmla="*/ 1 h 11"/>
              <a:gd name="T106" fmla="*/ 10 w 14"/>
              <a:gd name="T107" fmla="*/ 1 h 11"/>
              <a:gd name="T108" fmla="*/ 10 w 14"/>
              <a:gd name="T109" fmla="*/ 2 h 11"/>
              <a:gd name="T110" fmla="*/ 10 w 14"/>
              <a:gd name="T111" fmla="*/ 1 h 11"/>
              <a:gd name="T112" fmla="*/ 12 w 14"/>
              <a:gd name="T113" fmla="*/ 1 h 11"/>
              <a:gd name="T114" fmla="*/ 12 w 14"/>
              <a:gd name="T115" fmla="*/ 2 h 11"/>
              <a:gd name="T116" fmla="*/ 12 w 14"/>
              <a:gd name="T117" fmla="*/ 1 h 11"/>
              <a:gd name="T118" fmla="*/ 12 w 14"/>
              <a:gd name="T1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1">
                <a:moveTo>
                  <a:pt x="12" y="0"/>
                </a:moveTo>
                <a:lnTo>
                  <a:pt x="12" y="1"/>
                </a:lnTo>
                <a:lnTo>
                  <a:pt x="13" y="1"/>
                </a:lnTo>
                <a:lnTo>
                  <a:pt x="13" y="2"/>
                </a:lnTo>
                <a:lnTo>
                  <a:pt x="13" y="4"/>
                </a:lnTo>
                <a:lnTo>
                  <a:pt x="14" y="4"/>
                </a:lnTo>
                <a:lnTo>
                  <a:pt x="13" y="4"/>
                </a:lnTo>
                <a:lnTo>
                  <a:pt x="13" y="5"/>
                </a:lnTo>
                <a:lnTo>
                  <a:pt x="12" y="5"/>
                </a:lnTo>
                <a:lnTo>
                  <a:pt x="12" y="6"/>
                </a:lnTo>
                <a:lnTo>
                  <a:pt x="10" y="6"/>
                </a:lnTo>
                <a:lnTo>
                  <a:pt x="12" y="6"/>
                </a:lnTo>
                <a:lnTo>
                  <a:pt x="12" y="7"/>
                </a:lnTo>
                <a:lnTo>
                  <a:pt x="10" y="7"/>
                </a:lnTo>
                <a:lnTo>
                  <a:pt x="10" y="9"/>
                </a:lnTo>
                <a:lnTo>
                  <a:pt x="10" y="7"/>
                </a:lnTo>
                <a:lnTo>
                  <a:pt x="10" y="9"/>
                </a:lnTo>
                <a:lnTo>
                  <a:pt x="9" y="9"/>
                </a:lnTo>
                <a:lnTo>
                  <a:pt x="9" y="10"/>
                </a:lnTo>
                <a:lnTo>
                  <a:pt x="8" y="10"/>
                </a:lnTo>
                <a:lnTo>
                  <a:pt x="9" y="10"/>
                </a:lnTo>
                <a:lnTo>
                  <a:pt x="8" y="10"/>
                </a:lnTo>
                <a:lnTo>
                  <a:pt x="8" y="11"/>
                </a:lnTo>
                <a:lnTo>
                  <a:pt x="8" y="10"/>
                </a:lnTo>
                <a:lnTo>
                  <a:pt x="7" y="10"/>
                </a:lnTo>
                <a:lnTo>
                  <a:pt x="7" y="11"/>
                </a:lnTo>
                <a:lnTo>
                  <a:pt x="5" y="11"/>
                </a:lnTo>
                <a:lnTo>
                  <a:pt x="4" y="11"/>
                </a:lnTo>
                <a:lnTo>
                  <a:pt x="3" y="11"/>
                </a:lnTo>
                <a:lnTo>
                  <a:pt x="4" y="11"/>
                </a:lnTo>
                <a:lnTo>
                  <a:pt x="3" y="11"/>
                </a:lnTo>
                <a:lnTo>
                  <a:pt x="3" y="10"/>
                </a:lnTo>
                <a:lnTo>
                  <a:pt x="1" y="10"/>
                </a:lnTo>
                <a:lnTo>
                  <a:pt x="1" y="9"/>
                </a:lnTo>
                <a:lnTo>
                  <a:pt x="0" y="9"/>
                </a:lnTo>
                <a:lnTo>
                  <a:pt x="0" y="7"/>
                </a:lnTo>
                <a:lnTo>
                  <a:pt x="0" y="6"/>
                </a:lnTo>
                <a:lnTo>
                  <a:pt x="1" y="6"/>
                </a:lnTo>
                <a:lnTo>
                  <a:pt x="0" y="6"/>
                </a:lnTo>
                <a:lnTo>
                  <a:pt x="0" y="5"/>
                </a:lnTo>
                <a:lnTo>
                  <a:pt x="1" y="5"/>
                </a:lnTo>
                <a:lnTo>
                  <a:pt x="3" y="4"/>
                </a:lnTo>
                <a:lnTo>
                  <a:pt x="4" y="4"/>
                </a:lnTo>
                <a:lnTo>
                  <a:pt x="4" y="2"/>
                </a:lnTo>
                <a:lnTo>
                  <a:pt x="5" y="2"/>
                </a:lnTo>
                <a:lnTo>
                  <a:pt x="5" y="1"/>
                </a:lnTo>
                <a:lnTo>
                  <a:pt x="5" y="2"/>
                </a:lnTo>
                <a:lnTo>
                  <a:pt x="5" y="1"/>
                </a:lnTo>
                <a:lnTo>
                  <a:pt x="7" y="1"/>
                </a:lnTo>
                <a:lnTo>
                  <a:pt x="8" y="1"/>
                </a:lnTo>
                <a:lnTo>
                  <a:pt x="8" y="2"/>
                </a:lnTo>
                <a:lnTo>
                  <a:pt x="8" y="1"/>
                </a:lnTo>
                <a:lnTo>
                  <a:pt x="9" y="1"/>
                </a:lnTo>
                <a:lnTo>
                  <a:pt x="10" y="1"/>
                </a:lnTo>
                <a:lnTo>
                  <a:pt x="10" y="2"/>
                </a:lnTo>
                <a:lnTo>
                  <a:pt x="10" y="1"/>
                </a:lnTo>
                <a:lnTo>
                  <a:pt x="12" y="1"/>
                </a:lnTo>
                <a:lnTo>
                  <a:pt x="12" y="2"/>
                </a:lnTo>
                <a:lnTo>
                  <a:pt x="12" y="1"/>
                </a:lnTo>
                <a:lnTo>
                  <a:pt x="1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2" name="Freeform 685"/>
          <p:cNvSpPr>
            <a:spLocks/>
          </p:cNvSpPr>
          <p:nvPr/>
        </p:nvSpPr>
        <p:spPr bwMode="auto">
          <a:xfrm>
            <a:off x="5362576" y="3908642"/>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3" name="Freeform 686"/>
          <p:cNvSpPr>
            <a:spLocks/>
          </p:cNvSpPr>
          <p:nvPr/>
        </p:nvSpPr>
        <p:spPr bwMode="auto">
          <a:xfrm>
            <a:off x="5351463" y="3905467"/>
            <a:ext cx="1588" cy="1588"/>
          </a:xfrm>
          <a:custGeom>
            <a:avLst/>
            <a:gdLst>
              <a:gd name="T0" fmla="*/ 0 w 1"/>
              <a:gd name="T1" fmla="*/ 1 h 1"/>
              <a:gd name="T2" fmla="*/ 0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4" name="Freeform 687"/>
          <p:cNvSpPr>
            <a:spLocks/>
          </p:cNvSpPr>
          <p:nvPr/>
        </p:nvSpPr>
        <p:spPr bwMode="auto">
          <a:xfrm>
            <a:off x="5360988" y="3905467"/>
            <a:ext cx="4763" cy="1588"/>
          </a:xfrm>
          <a:custGeom>
            <a:avLst/>
            <a:gdLst>
              <a:gd name="T0" fmla="*/ 1 w 3"/>
              <a:gd name="T1" fmla="*/ 0 h 1"/>
              <a:gd name="T2" fmla="*/ 3 w 3"/>
              <a:gd name="T3" fmla="*/ 0 h 1"/>
              <a:gd name="T4" fmla="*/ 3 w 3"/>
              <a:gd name="T5" fmla="*/ 1 h 1"/>
              <a:gd name="T6" fmla="*/ 1 w 3"/>
              <a:gd name="T7" fmla="*/ 1 h 1"/>
              <a:gd name="T8" fmla="*/ 0 w 3"/>
              <a:gd name="T9" fmla="*/ 1 h 1"/>
              <a:gd name="T10" fmla="*/ 0 w 3"/>
              <a:gd name="T11" fmla="*/ 0 h 1"/>
              <a:gd name="T12" fmla="*/ 1 w 3"/>
              <a:gd name="T13" fmla="*/ 0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3" y="0"/>
                </a:lnTo>
                <a:lnTo>
                  <a:pt x="3" y="1"/>
                </a:lnTo>
                <a:lnTo>
                  <a:pt x="1" y="1"/>
                </a:lnTo>
                <a:lnTo>
                  <a:pt x="0" y="1"/>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5" name="Freeform 688"/>
          <p:cNvSpPr>
            <a:spLocks/>
          </p:cNvSpPr>
          <p:nvPr/>
        </p:nvSpPr>
        <p:spPr bwMode="auto">
          <a:xfrm>
            <a:off x="5362576" y="3905467"/>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6" name="Freeform 689"/>
          <p:cNvSpPr>
            <a:spLocks/>
          </p:cNvSpPr>
          <p:nvPr/>
        </p:nvSpPr>
        <p:spPr bwMode="auto">
          <a:xfrm>
            <a:off x="5375276" y="39007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7" name="Freeform 690"/>
          <p:cNvSpPr>
            <a:spLocks/>
          </p:cNvSpPr>
          <p:nvPr/>
        </p:nvSpPr>
        <p:spPr bwMode="auto">
          <a:xfrm>
            <a:off x="5381626" y="3899117"/>
            <a:ext cx="1588" cy="1588"/>
          </a:xfrm>
          <a:custGeom>
            <a:avLst/>
            <a:gdLst>
              <a:gd name="T0" fmla="*/ 0 w 1"/>
              <a:gd name="T1" fmla="*/ 1 h 1"/>
              <a:gd name="T2" fmla="*/ 0 w 1"/>
              <a:gd name="T3" fmla="*/ 0 h 1"/>
              <a:gd name="T4" fmla="*/ 1 w 1"/>
              <a:gd name="T5" fmla="*/ 0 h 1"/>
              <a:gd name="T6" fmla="*/ 0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0" y="1"/>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8" name="Freeform 691"/>
          <p:cNvSpPr>
            <a:spLocks/>
          </p:cNvSpPr>
          <p:nvPr/>
        </p:nvSpPr>
        <p:spPr bwMode="auto">
          <a:xfrm>
            <a:off x="5383213" y="3899117"/>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9" name="Freeform 692"/>
          <p:cNvSpPr>
            <a:spLocks/>
          </p:cNvSpPr>
          <p:nvPr/>
        </p:nvSpPr>
        <p:spPr bwMode="auto">
          <a:xfrm>
            <a:off x="5387976" y="38975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0" name="Freeform 693"/>
          <p:cNvSpPr>
            <a:spLocks/>
          </p:cNvSpPr>
          <p:nvPr/>
        </p:nvSpPr>
        <p:spPr bwMode="auto">
          <a:xfrm>
            <a:off x="5395913" y="38975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1" name="Freeform 694"/>
          <p:cNvSpPr>
            <a:spLocks/>
          </p:cNvSpPr>
          <p:nvPr/>
        </p:nvSpPr>
        <p:spPr bwMode="auto">
          <a:xfrm>
            <a:off x="5387976" y="38975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2" name="Freeform 695"/>
          <p:cNvSpPr>
            <a:spLocks/>
          </p:cNvSpPr>
          <p:nvPr/>
        </p:nvSpPr>
        <p:spPr bwMode="auto">
          <a:xfrm>
            <a:off x="5389563" y="38943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3" name="Freeform 696"/>
          <p:cNvSpPr>
            <a:spLocks/>
          </p:cNvSpPr>
          <p:nvPr/>
        </p:nvSpPr>
        <p:spPr bwMode="auto">
          <a:xfrm>
            <a:off x="5387976" y="3894354"/>
            <a:ext cx="1588" cy="3175"/>
          </a:xfrm>
          <a:custGeom>
            <a:avLst/>
            <a:gdLst>
              <a:gd name="T0" fmla="*/ 1 w 1"/>
              <a:gd name="T1" fmla="*/ 0 h 2"/>
              <a:gd name="T2" fmla="*/ 0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4" name="Freeform 697"/>
          <p:cNvSpPr>
            <a:spLocks/>
          </p:cNvSpPr>
          <p:nvPr/>
        </p:nvSpPr>
        <p:spPr bwMode="auto">
          <a:xfrm>
            <a:off x="5389563" y="38911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5" name="Rectangle 698"/>
          <p:cNvSpPr>
            <a:spLocks noChangeArrowheads="1"/>
          </p:cNvSpPr>
          <p:nvPr/>
        </p:nvSpPr>
        <p:spPr bwMode="auto">
          <a:xfrm>
            <a:off x="5389563" y="388800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6" name="Rectangle 699"/>
          <p:cNvSpPr>
            <a:spLocks noChangeArrowheads="1"/>
          </p:cNvSpPr>
          <p:nvPr/>
        </p:nvSpPr>
        <p:spPr bwMode="auto">
          <a:xfrm>
            <a:off x="5419726" y="3883242"/>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7" name="Freeform 700"/>
          <p:cNvSpPr>
            <a:spLocks/>
          </p:cNvSpPr>
          <p:nvPr/>
        </p:nvSpPr>
        <p:spPr bwMode="auto">
          <a:xfrm>
            <a:off x="5421313" y="3880067"/>
            <a:ext cx="3175" cy="3175"/>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8" name="Freeform 701"/>
          <p:cNvSpPr>
            <a:spLocks/>
          </p:cNvSpPr>
          <p:nvPr/>
        </p:nvSpPr>
        <p:spPr bwMode="auto">
          <a:xfrm>
            <a:off x="5429251" y="387212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9" name="Freeform 702"/>
          <p:cNvSpPr>
            <a:spLocks/>
          </p:cNvSpPr>
          <p:nvPr/>
        </p:nvSpPr>
        <p:spPr bwMode="auto">
          <a:xfrm>
            <a:off x="5440363" y="38626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0" name="Freeform 703"/>
          <p:cNvSpPr>
            <a:spLocks/>
          </p:cNvSpPr>
          <p:nvPr/>
        </p:nvSpPr>
        <p:spPr bwMode="auto">
          <a:xfrm>
            <a:off x="5441951" y="3862604"/>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1" name="Freeform 704"/>
          <p:cNvSpPr>
            <a:spLocks/>
          </p:cNvSpPr>
          <p:nvPr/>
        </p:nvSpPr>
        <p:spPr bwMode="auto">
          <a:xfrm>
            <a:off x="5448301" y="38499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2" name="Freeform 705"/>
          <p:cNvSpPr>
            <a:spLocks/>
          </p:cNvSpPr>
          <p:nvPr/>
        </p:nvSpPr>
        <p:spPr bwMode="auto">
          <a:xfrm>
            <a:off x="5454651" y="3843554"/>
            <a:ext cx="1588"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3" name="Freeform 706"/>
          <p:cNvSpPr>
            <a:spLocks/>
          </p:cNvSpPr>
          <p:nvPr/>
        </p:nvSpPr>
        <p:spPr bwMode="auto">
          <a:xfrm>
            <a:off x="5456238" y="384037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4" name="Freeform 707"/>
          <p:cNvSpPr>
            <a:spLocks/>
          </p:cNvSpPr>
          <p:nvPr/>
        </p:nvSpPr>
        <p:spPr bwMode="auto">
          <a:xfrm>
            <a:off x="5454651" y="38403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5" name="Freeform 708"/>
          <p:cNvSpPr>
            <a:spLocks/>
          </p:cNvSpPr>
          <p:nvPr/>
        </p:nvSpPr>
        <p:spPr bwMode="auto">
          <a:xfrm>
            <a:off x="5456238" y="3838792"/>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6" name="Freeform 709"/>
          <p:cNvSpPr>
            <a:spLocks/>
          </p:cNvSpPr>
          <p:nvPr/>
        </p:nvSpPr>
        <p:spPr bwMode="auto">
          <a:xfrm>
            <a:off x="5462588" y="382767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7" name="Freeform 710"/>
          <p:cNvSpPr>
            <a:spLocks/>
          </p:cNvSpPr>
          <p:nvPr/>
        </p:nvSpPr>
        <p:spPr bwMode="auto">
          <a:xfrm>
            <a:off x="5464176" y="382132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8" name="Freeform 711"/>
          <p:cNvSpPr>
            <a:spLocks/>
          </p:cNvSpPr>
          <p:nvPr/>
        </p:nvSpPr>
        <p:spPr bwMode="auto">
          <a:xfrm>
            <a:off x="5464176" y="38213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9" name="Freeform 712"/>
          <p:cNvSpPr>
            <a:spLocks/>
          </p:cNvSpPr>
          <p:nvPr/>
        </p:nvSpPr>
        <p:spPr bwMode="auto">
          <a:xfrm>
            <a:off x="5465763" y="3819742"/>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0" name="Freeform 713"/>
          <p:cNvSpPr>
            <a:spLocks/>
          </p:cNvSpPr>
          <p:nvPr/>
        </p:nvSpPr>
        <p:spPr bwMode="auto">
          <a:xfrm>
            <a:off x="5462588" y="3818154"/>
            <a:ext cx="3175" cy="1588"/>
          </a:xfrm>
          <a:custGeom>
            <a:avLst/>
            <a:gdLst>
              <a:gd name="T0" fmla="*/ 1 w 2"/>
              <a:gd name="T1" fmla="*/ 0 h 1"/>
              <a:gd name="T2" fmla="*/ 1 w 2"/>
              <a:gd name="T3" fmla="*/ 1 h 1"/>
              <a:gd name="T4" fmla="*/ 2 w 2"/>
              <a:gd name="T5" fmla="*/ 1 h 1"/>
              <a:gd name="T6" fmla="*/ 1 w 2"/>
              <a:gd name="T7" fmla="*/ 1 h 1"/>
              <a:gd name="T8" fmla="*/ 0 w 2"/>
              <a:gd name="T9" fmla="*/ 1 h 1"/>
              <a:gd name="T10" fmla="*/ 1 w 2"/>
              <a:gd name="T11" fmla="*/ 1 h 1"/>
              <a:gd name="T12" fmla="*/ 0 w 2"/>
              <a:gd name="T13" fmla="*/ 1 h 1"/>
              <a:gd name="T14" fmla="*/ 1 w 2"/>
              <a:gd name="T15" fmla="*/ 1 h 1"/>
              <a:gd name="T16" fmla="*/ 0 w 2"/>
              <a:gd name="T17" fmla="*/ 1 h 1"/>
              <a:gd name="T18" fmla="*/ 0 w 2"/>
              <a:gd name="T19" fmla="*/ 0 h 1"/>
              <a:gd name="T20" fmla="*/ 1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0"/>
                </a:moveTo>
                <a:lnTo>
                  <a:pt x="1" y="1"/>
                </a:lnTo>
                <a:lnTo>
                  <a:pt x="2" y="1"/>
                </a:lnTo>
                <a:lnTo>
                  <a:pt x="1" y="1"/>
                </a:lnTo>
                <a:lnTo>
                  <a:pt x="0" y="1"/>
                </a:lnTo>
                <a:lnTo>
                  <a:pt x="1" y="1"/>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1" name="Freeform 714"/>
          <p:cNvSpPr>
            <a:spLocks/>
          </p:cNvSpPr>
          <p:nvPr/>
        </p:nvSpPr>
        <p:spPr bwMode="auto">
          <a:xfrm>
            <a:off x="5464176" y="381656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2" name="Rectangle 715"/>
          <p:cNvSpPr>
            <a:spLocks noChangeArrowheads="1"/>
          </p:cNvSpPr>
          <p:nvPr/>
        </p:nvSpPr>
        <p:spPr bwMode="auto">
          <a:xfrm>
            <a:off x="5465763" y="38118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3" name="Freeform 716"/>
          <p:cNvSpPr>
            <a:spLocks/>
          </p:cNvSpPr>
          <p:nvPr/>
        </p:nvSpPr>
        <p:spPr bwMode="auto">
          <a:xfrm>
            <a:off x="5462588" y="38054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4" name="Freeform 717"/>
          <p:cNvSpPr>
            <a:spLocks/>
          </p:cNvSpPr>
          <p:nvPr/>
        </p:nvSpPr>
        <p:spPr bwMode="auto">
          <a:xfrm>
            <a:off x="5461001" y="38054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5" name="Freeform 718"/>
          <p:cNvSpPr>
            <a:spLocks/>
          </p:cNvSpPr>
          <p:nvPr/>
        </p:nvSpPr>
        <p:spPr bwMode="auto">
          <a:xfrm>
            <a:off x="5456238" y="3802279"/>
            <a:ext cx="6350" cy="3175"/>
          </a:xfrm>
          <a:custGeom>
            <a:avLst/>
            <a:gdLst>
              <a:gd name="T0" fmla="*/ 4 w 4"/>
              <a:gd name="T1" fmla="*/ 2 h 2"/>
              <a:gd name="T2" fmla="*/ 3 w 4"/>
              <a:gd name="T3" fmla="*/ 2 h 2"/>
              <a:gd name="T4" fmla="*/ 3 w 4"/>
              <a:gd name="T5" fmla="*/ 1 h 2"/>
              <a:gd name="T6" fmla="*/ 1 w 4"/>
              <a:gd name="T7" fmla="*/ 1 h 2"/>
              <a:gd name="T8" fmla="*/ 0 w 4"/>
              <a:gd name="T9" fmla="*/ 1 h 2"/>
              <a:gd name="T10" fmla="*/ 0 w 4"/>
              <a:gd name="T11" fmla="*/ 0 h 2"/>
              <a:gd name="T12" fmla="*/ 1 w 4"/>
              <a:gd name="T13" fmla="*/ 0 h 2"/>
              <a:gd name="T14" fmla="*/ 3 w 4"/>
              <a:gd name="T15" fmla="*/ 0 h 2"/>
              <a:gd name="T16" fmla="*/ 3 w 4"/>
              <a:gd name="T17" fmla="*/ 1 h 2"/>
              <a:gd name="T18" fmla="*/ 4 w 4"/>
              <a:gd name="T19" fmla="*/ 1 h 2"/>
              <a:gd name="T20" fmla="*/ 4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4" y="2"/>
                </a:moveTo>
                <a:lnTo>
                  <a:pt x="3" y="2"/>
                </a:lnTo>
                <a:lnTo>
                  <a:pt x="3" y="1"/>
                </a:lnTo>
                <a:lnTo>
                  <a:pt x="1" y="1"/>
                </a:lnTo>
                <a:lnTo>
                  <a:pt x="0" y="1"/>
                </a:lnTo>
                <a:lnTo>
                  <a:pt x="0" y="0"/>
                </a:lnTo>
                <a:lnTo>
                  <a:pt x="1" y="0"/>
                </a:lnTo>
                <a:lnTo>
                  <a:pt x="3" y="0"/>
                </a:lnTo>
                <a:lnTo>
                  <a:pt x="3" y="1"/>
                </a:lnTo>
                <a:lnTo>
                  <a:pt x="4" y="1"/>
                </a:lnTo>
                <a:lnTo>
                  <a:pt x="4"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6" name="Freeform 719"/>
          <p:cNvSpPr>
            <a:spLocks/>
          </p:cNvSpPr>
          <p:nvPr/>
        </p:nvSpPr>
        <p:spPr bwMode="auto">
          <a:xfrm>
            <a:off x="5443538" y="3797517"/>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7" name="Freeform 720"/>
          <p:cNvSpPr>
            <a:spLocks/>
          </p:cNvSpPr>
          <p:nvPr/>
        </p:nvSpPr>
        <p:spPr bwMode="auto">
          <a:xfrm>
            <a:off x="5449888" y="3737192"/>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8" name="Rectangle 721"/>
          <p:cNvSpPr>
            <a:spLocks noChangeArrowheads="1"/>
          </p:cNvSpPr>
          <p:nvPr/>
        </p:nvSpPr>
        <p:spPr bwMode="auto">
          <a:xfrm>
            <a:off x="5432426" y="3724492"/>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9" name="Freeform 722"/>
          <p:cNvSpPr>
            <a:spLocks/>
          </p:cNvSpPr>
          <p:nvPr/>
        </p:nvSpPr>
        <p:spPr bwMode="auto">
          <a:xfrm>
            <a:off x="5472113" y="3724492"/>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0" name="Freeform 723"/>
          <p:cNvSpPr>
            <a:spLocks/>
          </p:cNvSpPr>
          <p:nvPr/>
        </p:nvSpPr>
        <p:spPr bwMode="auto">
          <a:xfrm>
            <a:off x="5468938" y="37229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1" name="Freeform 724"/>
          <p:cNvSpPr>
            <a:spLocks/>
          </p:cNvSpPr>
          <p:nvPr/>
        </p:nvSpPr>
        <p:spPr bwMode="auto">
          <a:xfrm>
            <a:off x="5456238" y="372131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2" name="Freeform 725"/>
          <p:cNvSpPr>
            <a:spLocks/>
          </p:cNvSpPr>
          <p:nvPr/>
        </p:nvSpPr>
        <p:spPr bwMode="auto">
          <a:xfrm>
            <a:off x="5472113" y="3718142"/>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3" name="Freeform 726"/>
          <p:cNvSpPr>
            <a:spLocks/>
          </p:cNvSpPr>
          <p:nvPr/>
        </p:nvSpPr>
        <p:spPr bwMode="auto">
          <a:xfrm>
            <a:off x="5281613" y="3540342"/>
            <a:ext cx="292100" cy="373063"/>
          </a:xfrm>
          <a:custGeom>
            <a:avLst/>
            <a:gdLst>
              <a:gd name="T0" fmla="*/ 133 w 184"/>
              <a:gd name="T1" fmla="*/ 5 h 235"/>
              <a:gd name="T2" fmla="*/ 138 w 184"/>
              <a:gd name="T3" fmla="*/ 16 h 235"/>
              <a:gd name="T4" fmla="*/ 143 w 184"/>
              <a:gd name="T5" fmla="*/ 28 h 235"/>
              <a:gd name="T6" fmla="*/ 155 w 184"/>
              <a:gd name="T7" fmla="*/ 37 h 235"/>
              <a:gd name="T8" fmla="*/ 162 w 184"/>
              <a:gd name="T9" fmla="*/ 47 h 235"/>
              <a:gd name="T10" fmla="*/ 174 w 184"/>
              <a:gd name="T11" fmla="*/ 50 h 235"/>
              <a:gd name="T12" fmla="*/ 183 w 184"/>
              <a:gd name="T13" fmla="*/ 50 h 235"/>
              <a:gd name="T14" fmla="*/ 179 w 184"/>
              <a:gd name="T15" fmla="*/ 63 h 235"/>
              <a:gd name="T16" fmla="*/ 174 w 184"/>
              <a:gd name="T17" fmla="*/ 72 h 235"/>
              <a:gd name="T18" fmla="*/ 165 w 184"/>
              <a:gd name="T19" fmla="*/ 81 h 235"/>
              <a:gd name="T20" fmla="*/ 160 w 184"/>
              <a:gd name="T21" fmla="*/ 88 h 235"/>
              <a:gd name="T22" fmla="*/ 148 w 184"/>
              <a:gd name="T23" fmla="*/ 97 h 235"/>
              <a:gd name="T24" fmla="*/ 139 w 184"/>
              <a:gd name="T25" fmla="*/ 97 h 235"/>
              <a:gd name="T26" fmla="*/ 129 w 184"/>
              <a:gd name="T27" fmla="*/ 107 h 235"/>
              <a:gd name="T28" fmla="*/ 120 w 184"/>
              <a:gd name="T29" fmla="*/ 111 h 235"/>
              <a:gd name="T30" fmla="*/ 113 w 184"/>
              <a:gd name="T31" fmla="*/ 118 h 235"/>
              <a:gd name="T32" fmla="*/ 113 w 184"/>
              <a:gd name="T33" fmla="*/ 111 h 235"/>
              <a:gd name="T34" fmla="*/ 111 w 184"/>
              <a:gd name="T35" fmla="*/ 102 h 235"/>
              <a:gd name="T36" fmla="*/ 101 w 184"/>
              <a:gd name="T37" fmla="*/ 111 h 235"/>
              <a:gd name="T38" fmla="*/ 91 w 184"/>
              <a:gd name="T39" fmla="*/ 116 h 235"/>
              <a:gd name="T40" fmla="*/ 99 w 184"/>
              <a:gd name="T41" fmla="*/ 125 h 235"/>
              <a:gd name="T42" fmla="*/ 110 w 184"/>
              <a:gd name="T43" fmla="*/ 126 h 235"/>
              <a:gd name="T44" fmla="*/ 118 w 184"/>
              <a:gd name="T45" fmla="*/ 132 h 235"/>
              <a:gd name="T46" fmla="*/ 111 w 184"/>
              <a:gd name="T47" fmla="*/ 132 h 235"/>
              <a:gd name="T48" fmla="*/ 105 w 184"/>
              <a:gd name="T49" fmla="*/ 137 h 235"/>
              <a:gd name="T50" fmla="*/ 100 w 184"/>
              <a:gd name="T51" fmla="*/ 143 h 235"/>
              <a:gd name="T52" fmla="*/ 106 w 184"/>
              <a:gd name="T53" fmla="*/ 151 h 235"/>
              <a:gd name="T54" fmla="*/ 111 w 184"/>
              <a:gd name="T55" fmla="*/ 162 h 235"/>
              <a:gd name="T56" fmla="*/ 101 w 184"/>
              <a:gd name="T57" fmla="*/ 161 h 235"/>
              <a:gd name="T58" fmla="*/ 114 w 184"/>
              <a:gd name="T59" fmla="*/ 170 h 235"/>
              <a:gd name="T60" fmla="*/ 107 w 184"/>
              <a:gd name="T61" fmla="*/ 175 h 235"/>
              <a:gd name="T62" fmla="*/ 113 w 184"/>
              <a:gd name="T63" fmla="*/ 179 h 235"/>
              <a:gd name="T64" fmla="*/ 113 w 184"/>
              <a:gd name="T65" fmla="*/ 181 h 235"/>
              <a:gd name="T66" fmla="*/ 111 w 184"/>
              <a:gd name="T67" fmla="*/ 184 h 235"/>
              <a:gd name="T68" fmla="*/ 107 w 184"/>
              <a:gd name="T69" fmla="*/ 189 h 235"/>
              <a:gd name="T70" fmla="*/ 106 w 184"/>
              <a:gd name="T71" fmla="*/ 194 h 235"/>
              <a:gd name="T72" fmla="*/ 104 w 184"/>
              <a:gd name="T73" fmla="*/ 198 h 235"/>
              <a:gd name="T74" fmla="*/ 102 w 184"/>
              <a:gd name="T75" fmla="*/ 198 h 235"/>
              <a:gd name="T76" fmla="*/ 100 w 184"/>
              <a:gd name="T77" fmla="*/ 204 h 235"/>
              <a:gd name="T78" fmla="*/ 97 w 184"/>
              <a:gd name="T79" fmla="*/ 205 h 235"/>
              <a:gd name="T80" fmla="*/ 95 w 184"/>
              <a:gd name="T81" fmla="*/ 209 h 235"/>
              <a:gd name="T82" fmla="*/ 92 w 184"/>
              <a:gd name="T83" fmla="*/ 213 h 235"/>
              <a:gd name="T84" fmla="*/ 87 w 184"/>
              <a:gd name="T85" fmla="*/ 214 h 235"/>
              <a:gd name="T86" fmla="*/ 82 w 184"/>
              <a:gd name="T87" fmla="*/ 219 h 235"/>
              <a:gd name="T88" fmla="*/ 76 w 184"/>
              <a:gd name="T89" fmla="*/ 219 h 235"/>
              <a:gd name="T90" fmla="*/ 73 w 184"/>
              <a:gd name="T91" fmla="*/ 221 h 235"/>
              <a:gd name="T92" fmla="*/ 69 w 184"/>
              <a:gd name="T93" fmla="*/ 218 h 235"/>
              <a:gd name="T94" fmla="*/ 67 w 184"/>
              <a:gd name="T95" fmla="*/ 221 h 235"/>
              <a:gd name="T96" fmla="*/ 62 w 184"/>
              <a:gd name="T97" fmla="*/ 225 h 235"/>
              <a:gd name="T98" fmla="*/ 55 w 184"/>
              <a:gd name="T99" fmla="*/ 227 h 235"/>
              <a:gd name="T100" fmla="*/ 51 w 184"/>
              <a:gd name="T101" fmla="*/ 231 h 235"/>
              <a:gd name="T102" fmla="*/ 48 w 184"/>
              <a:gd name="T103" fmla="*/ 232 h 235"/>
              <a:gd name="T104" fmla="*/ 46 w 184"/>
              <a:gd name="T105" fmla="*/ 227 h 235"/>
              <a:gd name="T106" fmla="*/ 44 w 184"/>
              <a:gd name="T107" fmla="*/ 226 h 235"/>
              <a:gd name="T108" fmla="*/ 41 w 184"/>
              <a:gd name="T109" fmla="*/ 225 h 235"/>
              <a:gd name="T110" fmla="*/ 40 w 184"/>
              <a:gd name="T111" fmla="*/ 227 h 235"/>
              <a:gd name="T112" fmla="*/ 32 w 184"/>
              <a:gd name="T113" fmla="*/ 219 h 235"/>
              <a:gd name="T114" fmla="*/ 18 w 184"/>
              <a:gd name="T115" fmla="*/ 221 h 235"/>
              <a:gd name="T116" fmla="*/ 8 w 184"/>
              <a:gd name="T117" fmla="*/ 221 h 235"/>
              <a:gd name="T118" fmla="*/ 0 w 184"/>
              <a:gd name="T119" fmla="*/ 2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 h="235">
                <a:moveTo>
                  <a:pt x="123" y="2"/>
                </a:moveTo>
                <a:lnTo>
                  <a:pt x="123" y="0"/>
                </a:lnTo>
                <a:lnTo>
                  <a:pt x="123" y="2"/>
                </a:lnTo>
                <a:lnTo>
                  <a:pt x="123" y="0"/>
                </a:lnTo>
                <a:lnTo>
                  <a:pt x="123" y="2"/>
                </a:lnTo>
                <a:lnTo>
                  <a:pt x="124" y="2"/>
                </a:lnTo>
                <a:lnTo>
                  <a:pt x="125" y="2"/>
                </a:lnTo>
                <a:lnTo>
                  <a:pt x="125" y="3"/>
                </a:lnTo>
                <a:lnTo>
                  <a:pt x="127" y="3"/>
                </a:lnTo>
                <a:lnTo>
                  <a:pt x="127" y="4"/>
                </a:lnTo>
                <a:lnTo>
                  <a:pt x="128" y="4"/>
                </a:lnTo>
                <a:lnTo>
                  <a:pt x="129" y="4"/>
                </a:lnTo>
                <a:lnTo>
                  <a:pt x="130" y="4"/>
                </a:lnTo>
                <a:lnTo>
                  <a:pt x="130" y="5"/>
                </a:lnTo>
                <a:lnTo>
                  <a:pt x="130" y="4"/>
                </a:lnTo>
                <a:lnTo>
                  <a:pt x="132" y="4"/>
                </a:lnTo>
                <a:lnTo>
                  <a:pt x="133" y="5"/>
                </a:lnTo>
                <a:lnTo>
                  <a:pt x="134" y="5"/>
                </a:lnTo>
                <a:lnTo>
                  <a:pt x="134" y="7"/>
                </a:lnTo>
                <a:lnTo>
                  <a:pt x="135" y="7"/>
                </a:lnTo>
                <a:lnTo>
                  <a:pt x="135" y="8"/>
                </a:lnTo>
                <a:lnTo>
                  <a:pt x="137" y="8"/>
                </a:lnTo>
                <a:lnTo>
                  <a:pt x="137" y="9"/>
                </a:lnTo>
                <a:lnTo>
                  <a:pt x="135" y="9"/>
                </a:lnTo>
                <a:lnTo>
                  <a:pt x="137" y="11"/>
                </a:lnTo>
                <a:lnTo>
                  <a:pt x="137" y="9"/>
                </a:lnTo>
                <a:lnTo>
                  <a:pt x="137" y="11"/>
                </a:lnTo>
                <a:lnTo>
                  <a:pt x="138" y="11"/>
                </a:lnTo>
                <a:lnTo>
                  <a:pt x="138" y="12"/>
                </a:lnTo>
                <a:lnTo>
                  <a:pt x="138" y="13"/>
                </a:lnTo>
                <a:lnTo>
                  <a:pt x="139" y="13"/>
                </a:lnTo>
                <a:lnTo>
                  <a:pt x="139" y="14"/>
                </a:lnTo>
                <a:lnTo>
                  <a:pt x="138" y="14"/>
                </a:lnTo>
                <a:lnTo>
                  <a:pt x="138" y="16"/>
                </a:lnTo>
                <a:lnTo>
                  <a:pt x="139" y="17"/>
                </a:lnTo>
                <a:lnTo>
                  <a:pt x="141" y="17"/>
                </a:lnTo>
                <a:lnTo>
                  <a:pt x="141" y="18"/>
                </a:lnTo>
                <a:lnTo>
                  <a:pt x="139" y="18"/>
                </a:lnTo>
                <a:lnTo>
                  <a:pt x="141" y="19"/>
                </a:lnTo>
                <a:lnTo>
                  <a:pt x="141" y="21"/>
                </a:lnTo>
                <a:lnTo>
                  <a:pt x="141" y="22"/>
                </a:lnTo>
                <a:lnTo>
                  <a:pt x="141" y="21"/>
                </a:lnTo>
                <a:lnTo>
                  <a:pt x="142" y="21"/>
                </a:lnTo>
                <a:lnTo>
                  <a:pt x="142" y="22"/>
                </a:lnTo>
                <a:lnTo>
                  <a:pt x="141" y="22"/>
                </a:lnTo>
                <a:lnTo>
                  <a:pt x="141" y="23"/>
                </a:lnTo>
                <a:lnTo>
                  <a:pt x="142" y="23"/>
                </a:lnTo>
                <a:lnTo>
                  <a:pt x="142" y="25"/>
                </a:lnTo>
                <a:lnTo>
                  <a:pt x="143" y="26"/>
                </a:lnTo>
                <a:lnTo>
                  <a:pt x="143" y="27"/>
                </a:lnTo>
                <a:lnTo>
                  <a:pt x="143" y="28"/>
                </a:lnTo>
                <a:lnTo>
                  <a:pt x="143" y="30"/>
                </a:lnTo>
                <a:lnTo>
                  <a:pt x="144" y="30"/>
                </a:lnTo>
                <a:lnTo>
                  <a:pt x="144" y="31"/>
                </a:lnTo>
                <a:lnTo>
                  <a:pt x="144" y="32"/>
                </a:lnTo>
                <a:lnTo>
                  <a:pt x="144" y="33"/>
                </a:lnTo>
                <a:lnTo>
                  <a:pt x="146" y="35"/>
                </a:lnTo>
                <a:lnTo>
                  <a:pt x="146" y="36"/>
                </a:lnTo>
                <a:lnTo>
                  <a:pt x="147" y="36"/>
                </a:lnTo>
                <a:lnTo>
                  <a:pt x="148" y="36"/>
                </a:lnTo>
                <a:lnTo>
                  <a:pt x="149" y="36"/>
                </a:lnTo>
                <a:lnTo>
                  <a:pt x="151" y="36"/>
                </a:lnTo>
                <a:lnTo>
                  <a:pt x="152" y="36"/>
                </a:lnTo>
                <a:lnTo>
                  <a:pt x="151" y="36"/>
                </a:lnTo>
                <a:lnTo>
                  <a:pt x="151" y="37"/>
                </a:lnTo>
                <a:lnTo>
                  <a:pt x="152" y="37"/>
                </a:lnTo>
                <a:lnTo>
                  <a:pt x="153" y="37"/>
                </a:lnTo>
                <a:lnTo>
                  <a:pt x="155" y="37"/>
                </a:lnTo>
                <a:lnTo>
                  <a:pt x="156" y="37"/>
                </a:lnTo>
                <a:lnTo>
                  <a:pt x="156" y="39"/>
                </a:lnTo>
                <a:lnTo>
                  <a:pt x="157" y="39"/>
                </a:lnTo>
                <a:lnTo>
                  <a:pt x="157" y="40"/>
                </a:lnTo>
                <a:lnTo>
                  <a:pt x="157" y="41"/>
                </a:lnTo>
                <a:lnTo>
                  <a:pt x="158" y="41"/>
                </a:lnTo>
                <a:lnTo>
                  <a:pt x="160" y="42"/>
                </a:lnTo>
                <a:lnTo>
                  <a:pt x="160" y="41"/>
                </a:lnTo>
                <a:lnTo>
                  <a:pt x="161" y="41"/>
                </a:lnTo>
                <a:lnTo>
                  <a:pt x="161" y="42"/>
                </a:lnTo>
                <a:lnTo>
                  <a:pt x="161" y="41"/>
                </a:lnTo>
                <a:lnTo>
                  <a:pt x="161" y="42"/>
                </a:lnTo>
                <a:lnTo>
                  <a:pt x="161" y="44"/>
                </a:lnTo>
                <a:lnTo>
                  <a:pt x="161" y="45"/>
                </a:lnTo>
                <a:lnTo>
                  <a:pt x="162" y="45"/>
                </a:lnTo>
                <a:lnTo>
                  <a:pt x="162" y="46"/>
                </a:lnTo>
                <a:lnTo>
                  <a:pt x="162" y="47"/>
                </a:lnTo>
                <a:lnTo>
                  <a:pt x="161" y="47"/>
                </a:lnTo>
                <a:lnTo>
                  <a:pt x="161" y="49"/>
                </a:lnTo>
                <a:lnTo>
                  <a:pt x="162" y="49"/>
                </a:lnTo>
                <a:lnTo>
                  <a:pt x="162" y="50"/>
                </a:lnTo>
                <a:lnTo>
                  <a:pt x="163" y="50"/>
                </a:lnTo>
                <a:lnTo>
                  <a:pt x="163" y="51"/>
                </a:lnTo>
                <a:lnTo>
                  <a:pt x="165" y="51"/>
                </a:lnTo>
                <a:lnTo>
                  <a:pt x="166" y="51"/>
                </a:lnTo>
                <a:lnTo>
                  <a:pt x="167" y="51"/>
                </a:lnTo>
                <a:lnTo>
                  <a:pt x="169" y="51"/>
                </a:lnTo>
                <a:lnTo>
                  <a:pt x="170" y="51"/>
                </a:lnTo>
                <a:lnTo>
                  <a:pt x="171" y="51"/>
                </a:lnTo>
                <a:lnTo>
                  <a:pt x="172" y="51"/>
                </a:lnTo>
                <a:lnTo>
                  <a:pt x="172" y="50"/>
                </a:lnTo>
                <a:lnTo>
                  <a:pt x="172" y="49"/>
                </a:lnTo>
                <a:lnTo>
                  <a:pt x="172" y="50"/>
                </a:lnTo>
                <a:lnTo>
                  <a:pt x="174" y="50"/>
                </a:lnTo>
                <a:lnTo>
                  <a:pt x="174" y="49"/>
                </a:lnTo>
                <a:lnTo>
                  <a:pt x="175" y="49"/>
                </a:lnTo>
                <a:lnTo>
                  <a:pt x="175" y="47"/>
                </a:lnTo>
                <a:lnTo>
                  <a:pt x="176" y="47"/>
                </a:lnTo>
                <a:lnTo>
                  <a:pt x="176" y="49"/>
                </a:lnTo>
                <a:lnTo>
                  <a:pt x="177" y="49"/>
                </a:lnTo>
                <a:lnTo>
                  <a:pt x="177" y="47"/>
                </a:lnTo>
                <a:lnTo>
                  <a:pt x="179" y="47"/>
                </a:lnTo>
                <a:lnTo>
                  <a:pt x="179" y="46"/>
                </a:lnTo>
                <a:lnTo>
                  <a:pt x="180" y="46"/>
                </a:lnTo>
                <a:lnTo>
                  <a:pt x="181" y="46"/>
                </a:lnTo>
                <a:lnTo>
                  <a:pt x="183" y="46"/>
                </a:lnTo>
                <a:lnTo>
                  <a:pt x="184" y="46"/>
                </a:lnTo>
                <a:lnTo>
                  <a:pt x="184" y="47"/>
                </a:lnTo>
                <a:lnTo>
                  <a:pt x="183" y="47"/>
                </a:lnTo>
                <a:lnTo>
                  <a:pt x="183" y="49"/>
                </a:lnTo>
                <a:lnTo>
                  <a:pt x="183" y="50"/>
                </a:lnTo>
                <a:lnTo>
                  <a:pt x="184" y="50"/>
                </a:lnTo>
                <a:lnTo>
                  <a:pt x="184" y="51"/>
                </a:lnTo>
                <a:lnTo>
                  <a:pt x="184" y="53"/>
                </a:lnTo>
                <a:lnTo>
                  <a:pt x="183" y="53"/>
                </a:lnTo>
                <a:lnTo>
                  <a:pt x="183" y="54"/>
                </a:lnTo>
                <a:lnTo>
                  <a:pt x="181" y="54"/>
                </a:lnTo>
                <a:lnTo>
                  <a:pt x="180" y="54"/>
                </a:lnTo>
                <a:lnTo>
                  <a:pt x="180" y="55"/>
                </a:lnTo>
                <a:lnTo>
                  <a:pt x="181" y="55"/>
                </a:lnTo>
                <a:lnTo>
                  <a:pt x="181" y="56"/>
                </a:lnTo>
                <a:lnTo>
                  <a:pt x="180" y="56"/>
                </a:lnTo>
                <a:lnTo>
                  <a:pt x="180" y="58"/>
                </a:lnTo>
                <a:lnTo>
                  <a:pt x="180" y="59"/>
                </a:lnTo>
                <a:lnTo>
                  <a:pt x="180" y="60"/>
                </a:lnTo>
                <a:lnTo>
                  <a:pt x="179" y="60"/>
                </a:lnTo>
                <a:lnTo>
                  <a:pt x="179" y="62"/>
                </a:lnTo>
                <a:lnTo>
                  <a:pt x="179" y="63"/>
                </a:lnTo>
                <a:lnTo>
                  <a:pt x="179" y="64"/>
                </a:lnTo>
                <a:lnTo>
                  <a:pt x="177" y="64"/>
                </a:lnTo>
                <a:lnTo>
                  <a:pt x="177" y="65"/>
                </a:lnTo>
                <a:lnTo>
                  <a:pt x="177" y="67"/>
                </a:lnTo>
                <a:lnTo>
                  <a:pt x="176" y="67"/>
                </a:lnTo>
                <a:lnTo>
                  <a:pt x="177" y="67"/>
                </a:lnTo>
                <a:lnTo>
                  <a:pt x="176" y="67"/>
                </a:lnTo>
                <a:lnTo>
                  <a:pt x="176" y="68"/>
                </a:lnTo>
                <a:lnTo>
                  <a:pt x="177" y="68"/>
                </a:lnTo>
                <a:lnTo>
                  <a:pt x="176" y="68"/>
                </a:lnTo>
                <a:lnTo>
                  <a:pt x="176" y="69"/>
                </a:lnTo>
                <a:lnTo>
                  <a:pt x="175" y="69"/>
                </a:lnTo>
                <a:lnTo>
                  <a:pt x="175" y="70"/>
                </a:lnTo>
                <a:lnTo>
                  <a:pt x="175" y="72"/>
                </a:lnTo>
                <a:lnTo>
                  <a:pt x="174" y="72"/>
                </a:lnTo>
                <a:lnTo>
                  <a:pt x="174" y="73"/>
                </a:lnTo>
                <a:lnTo>
                  <a:pt x="174" y="72"/>
                </a:lnTo>
                <a:lnTo>
                  <a:pt x="172" y="70"/>
                </a:lnTo>
                <a:lnTo>
                  <a:pt x="171" y="70"/>
                </a:lnTo>
                <a:lnTo>
                  <a:pt x="170" y="70"/>
                </a:lnTo>
                <a:lnTo>
                  <a:pt x="169" y="70"/>
                </a:lnTo>
                <a:lnTo>
                  <a:pt x="167" y="70"/>
                </a:lnTo>
                <a:lnTo>
                  <a:pt x="167" y="72"/>
                </a:lnTo>
                <a:lnTo>
                  <a:pt x="166" y="72"/>
                </a:lnTo>
                <a:lnTo>
                  <a:pt x="167" y="72"/>
                </a:lnTo>
                <a:lnTo>
                  <a:pt x="166" y="72"/>
                </a:lnTo>
                <a:lnTo>
                  <a:pt x="166" y="73"/>
                </a:lnTo>
                <a:lnTo>
                  <a:pt x="165" y="73"/>
                </a:lnTo>
                <a:lnTo>
                  <a:pt x="163" y="73"/>
                </a:lnTo>
                <a:lnTo>
                  <a:pt x="163" y="74"/>
                </a:lnTo>
                <a:lnTo>
                  <a:pt x="163" y="76"/>
                </a:lnTo>
                <a:lnTo>
                  <a:pt x="165" y="78"/>
                </a:lnTo>
                <a:lnTo>
                  <a:pt x="165" y="79"/>
                </a:lnTo>
                <a:lnTo>
                  <a:pt x="165" y="81"/>
                </a:lnTo>
                <a:lnTo>
                  <a:pt x="165" y="82"/>
                </a:lnTo>
                <a:lnTo>
                  <a:pt x="165" y="83"/>
                </a:lnTo>
                <a:lnTo>
                  <a:pt x="165" y="84"/>
                </a:lnTo>
                <a:lnTo>
                  <a:pt x="165" y="86"/>
                </a:lnTo>
                <a:lnTo>
                  <a:pt x="165" y="87"/>
                </a:lnTo>
                <a:lnTo>
                  <a:pt x="163" y="87"/>
                </a:lnTo>
                <a:lnTo>
                  <a:pt x="163" y="88"/>
                </a:lnTo>
                <a:lnTo>
                  <a:pt x="162" y="88"/>
                </a:lnTo>
                <a:lnTo>
                  <a:pt x="162" y="90"/>
                </a:lnTo>
                <a:lnTo>
                  <a:pt x="161" y="90"/>
                </a:lnTo>
                <a:lnTo>
                  <a:pt x="160" y="90"/>
                </a:lnTo>
                <a:lnTo>
                  <a:pt x="160" y="91"/>
                </a:lnTo>
                <a:lnTo>
                  <a:pt x="161" y="90"/>
                </a:lnTo>
                <a:lnTo>
                  <a:pt x="161" y="91"/>
                </a:lnTo>
                <a:lnTo>
                  <a:pt x="160" y="91"/>
                </a:lnTo>
                <a:lnTo>
                  <a:pt x="160" y="90"/>
                </a:lnTo>
                <a:lnTo>
                  <a:pt x="160" y="88"/>
                </a:lnTo>
                <a:lnTo>
                  <a:pt x="158" y="88"/>
                </a:lnTo>
                <a:lnTo>
                  <a:pt x="157" y="88"/>
                </a:lnTo>
                <a:lnTo>
                  <a:pt x="157" y="90"/>
                </a:lnTo>
                <a:lnTo>
                  <a:pt x="157" y="91"/>
                </a:lnTo>
                <a:lnTo>
                  <a:pt x="156" y="91"/>
                </a:lnTo>
                <a:lnTo>
                  <a:pt x="156" y="92"/>
                </a:lnTo>
                <a:lnTo>
                  <a:pt x="155" y="92"/>
                </a:lnTo>
                <a:lnTo>
                  <a:pt x="153" y="92"/>
                </a:lnTo>
                <a:lnTo>
                  <a:pt x="153" y="93"/>
                </a:lnTo>
                <a:lnTo>
                  <a:pt x="153" y="95"/>
                </a:lnTo>
                <a:lnTo>
                  <a:pt x="152" y="95"/>
                </a:lnTo>
                <a:lnTo>
                  <a:pt x="151" y="95"/>
                </a:lnTo>
                <a:lnTo>
                  <a:pt x="149" y="95"/>
                </a:lnTo>
                <a:lnTo>
                  <a:pt x="148" y="95"/>
                </a:lnTo>
                <a:lnTo>
                  <a:pt x="147" y="95"/>
                </a:lnTo>
                <a:lnTo>
                  <a:pt x="147" y="96"/>
                </a:lnTo>
                <a:lnTo>
                  <a:pt x="148" y="97"/>
                </a:lnTo>
                <a:lnTo>
                  <a:pt x="148" y="98"/>
                </a:lnTo>
                <a:lnTo>
                  <a:pt x="148" y="100"/>
                </a:lnTo>
                <a:lnTo>
                  <a:pt x="147" y="100"/>
                </a:lnTo>
                <a:lnTo>
                  <a:pt x="147" y="98"/>
                </a:lnTo>
                <a:lnTo>
                  <a:pt x="147" y="100"/>
                </a:lnTo>
                <a:lnTo>
                  <a:pt x="147" y="98"/>
                </a:lnTo>
                <a:lnTo>
                  <a:pt x="147" y="100"/>
                </a:lnTo>
                <a:lnTo>
                  <a:pt x="146" y="100"/>
                </a:lnTo>
                <a:lnTo>
                  <a:pt x="144" y="100"/>
                </a:lnTo>
                <a:lnTo>
                  <a:pt x="144" y="98"/>
                </a:lnTo>
                <a:lnTo>
                  <a:pt x="143" y="98"/>
                </a:lnTo>
                <a:lnTo>
                  <a:pt x="142" y="98"/>
                </a:lnTo>
                <a:lnTo>
                  <a:pt x="143" y="98"/>
                </a:lnTo>
                <a:lnTo>
                  <a:pt x="142" y="98"/>
                </a:lnTo>
                <a:lnTo>
                  <a:pt x="142" y="97"/>
                </a:lnTo>
                <a:lnTo>
                  <a:pt x="141" y="97"/>
                </a:lnTo>
                <a:lnTo>
                  <a:pt x="139" y="97"/>
                </a:lnTo>
                <a:lnTo>
                  <a:pt x="141" y="97"/>
                </a:lnTo>
                <a:lnTo>
                  <a:pt x="139" y="97"/>
                </a:lnTo>
                <a:lnTo>
                  <a:pt x="139" y="98"/>
                </a:lnTo>
                <a:lnTo>
                  <a:pt x="139" y="100"/>
                </a:lnTo>
                <a:lnTo>
                  <a:pt x="138" y="100"/>
                </a:lnTo>
                <a:lnTo>
                  <a:pt x="138" y="101"/>
                </a:lnTo>
                <a:lnTo>
                  <a:pt x="137" y="102"/>
                </a:lnTo>
                <a:lnTo>
                  <a:pt x="135" y="104"/>
                </a:lnTo>
                <a:lnTo>
                  <a:pt x="137" y="104"/>
                </a:lnTo>
                <a:lnTo>
                  <a:pt x="135" y="104"/>
                </a:lnTo>
                <a:lnTo>
                  <a:pt x="134" y="104"/>
                </a:lnTo>
                <a:lnTo>
                  <a:pt x="134" y="105"/>
                </a:lnTo>
                <a:lnTo>
                  <a:pt x="133" y="105"/>
                </a:lnTo>
                <a:lnTo>
                  <a:pt x="132" y="105"/>
                </a:lnTo>
                <a:lnTo>
                  <a:pt x="132" y="106"/>
                </a:lnTo>
                <a:lnTo>
                  <a:pt x="130" y="106"/>
                </a:lnTo>
                <a:lnTo>
                  <a:pt x="129" y="107"/>
                </a:lnTo>
                <a:lnTo>
                  <a:pt x="128" y="107"/>
                </a:lnTo>
                <a:lnTo>
                  <a:pt x="128" y="109"/>
                </a:lnTo>
                <a:lnTo>
                  <a:pt x="128" y="110"/>
                </a:lnTo>
                <a:lnTo>
                  <a:pt x="127" y="110"/>
                </a:lnTo>
                <a:lnTo>
                  <a:pt x="127" y="111"/>
                </a:lnTo>
                <a:lnTo>
                  <a:pt x="125" y="111"/>
                </a:lnTo>
                <a:lnTo>
                  <a:pt x="124" y="111"/>
                </a:lnTo>
                <a:lnTo>
                  <a:pt x="123" y="110"/>
                </a:lnTo>
                <a:lnTo>
                  <a:pt x="124" y="110"/>
                </a:lnTo>
                <a:lnTo>
                  <a:pt x="123" y="110"/>
                </a:lnTo>
                <a:lnTo>
                  <a:pt x="123" y="111"/>
                </a:lnTo>
                <a:lnTo>
                  <a:pt x="121" y="111"/>
                </a:lnTo>
                <a:lnTo>
                  <a:pt x="123" y="111"/>
                </a:lnTo>
                <a:lnTo>
                  <a:pt x="121" y="111"/>
                </a:lnTo>
                <a:lnTo>
                  <a:pt x="121" y="112"/>
                </a:lnTo>
                <a:lnTo>
                  <a:pt x="120" y="112"/>
                </a:lnTo>
                <a:lnTo>
                  <a:pt x="120" y="111"/>
                </a:lnTo>
                <a:lnTo>
                  <a:pt x="120" y="112"/>
                </a:lnTo>
                <a:lnTo>
                  <a:pt x="120" y="111"/>
                </a:lnTo>
                <a:lnTo>
                  <a:pt x="120" y="112"/>
                </a:lnTo>
                <a:lnTo>
                  <a:pt x="119" y="112"/>
                </a:lnTo>
                <a:lnTo>
                  <a:pt x="118" y="112"/>
                </a:lnTo>
                <a:lnTo>
                  <a:pt x="118" y="114"/>
                </a:lnTo>
                <a:lnTo>
                  <a:pt x="116" y="114"/>
                </a:lnTo>
                <a:lnTo>
                  <a:pt x="116" y="115"/>
                </a:lnTo>
                <a:lnTo>
                  <a:pt x="116" y="114"/>
                </a:lnTo>
                <a:lnTo>
                  <a:pt x="116" y="115"/>
                </a:lnTo>
                <a:lnTo>
                  <a:pt x="115" y="115"/>
                </a:lnTo>
                <a:lnTo>
                  <a:pt x="115" y="116"/>
                </a:lnTo>
                <a:lnTo>
                  <a:pt x="114" y="116"/>
                </a:lnTo>
                <a:lnTo>
                  <a:pt x="114" y="118"/>
                </a:lnTo>
                <a:lnTo>
                  <a:pt x="114" y="116"/>
                </a:lnTo>
                <a:lnTo>
                  <a:pt x="113" y="116"/>
                </a:lnTo>
                <a:lnTo>
                  <a:pt x="113" y="118"/>
                </a:lnTo>
                <a:lnTo>
                  <a:pt x="111" y="118"/>
                </a:lnTo>
                <a:lnTo>
                  <a:pt x="110" y="118"/>
                </a:lnTo>
                <a:lnTo>
                  <a:pt x="110" y="119"/>
                </a:lnTo>
                <a:lnTo>
                  <a:pt x="110" y="118"/>
                </a:lnTo>
                <a:lnTo>
                  <a:pt x="110" y="116"/>
                </a:lnTo>
                <a:lnTo>
                  <a:pt x="111" y="116"/>
                </a:lnTo>
                <a:lnTo>
                  <a:pt x="113" y="116"/>
                </a:lnTo>
                <a:lnTo>
                  <a:pt x="113" y="115"/>
                </a:lnTo>
                <a:lnTo>
                  <a:pt x="113" y="114"/>
                </a:lnTo>
                <a:lnTo>
                  <a:pt x="114" y="114"/>
                </a:lnTo>
                <a:lnTo>
                  <a:pt x="113" y="114"/>
                </a:lnTo>
                <a:lnTo>
                  <a:pt x="111" y="114"/>
                </a:lnTo>
                <a:lnTo>
                  <a:pt x="111" y="112"/>
                </a:lnTo>
                <a:lnTo>
                  <a:pt x="110" y="112"/>
                </a:lnTo>
                <a:lnTo>
                  <a:pt x="111" y="112"/>
                </a:lnTo>
                <a:lnTo>
                  <a:pt x="113" y="112"/>
                </a:lnTo>
                <a:lnTo>
                  <a:pt x="113" y="111"/>
                </a:lnTo>
                <a:lnTo>
                  <a:pt x="111" y="111"/>
                </a:lnTo>
                <a:lnTo>
                  <a:pt x="111" y="110"/>
                </a:lnTo>
                <a:lnTo>
                  <a:pt x="113" y="111"/>
                </a:lnTo>
                <a:lnTo>
                  <a:pt x="113" y="110"/>
                </a:lnTo>
                <a:lnTo>
                  <a:pt x="114" y="110"/>
                </a:lnTo>
                <a:lnTo>
                  <a:pt x="114" y="109"/>
                </a:lnTo>
                <a:lnTo>
                  <a:pt x="115" y="109"/>
                </a:lnTo>
                <a:lnTo>
                  <a:pt x="115" y="107"/>
                </a:lnTo>
                <a:lnTo>
                  <a:pt x="115" y="106"/>
                </a:lnTo>
                <a:lnTo>
                  <a:pt x="116" y="106"/>
                </a:lnTo>
                <a:lnTo>
                  <a:pt x="115" y="105"/>
                </a:lnTo>
                <a:lnTo>
                  <a:pt x="114" y="104"/>
                </a:lnTo>
                <a:lnTo>
                  <a:pt x="114" y="102"/>
                </a:lnTo>
                <a:lnTo>
                  <a:pt x="114" y="104"/>
                </a:lnTo>
                <a:lnTo>
                  <a:pt x="113" y="104"/>
                </a:lnTo>
                <a:lnTo>
                  <a:pt x="111" y="104"/>
                </a:lnTo>
                <a:lnTo>
                  <a:pt x="111" y="102"/>
                </a:lnTo>
                <a:lnTo>
                  <a:pt x="111" y="104"/>
                </a:lnTo>
                <a:lnTo>
                  <a:pt x="110" y="104"/>
                </a:lnTo>
                <a:lnTo>
                  <a:pt x="110" y="102"/>
                </a:lnTo>
                <a:lnTo>
                  <a:pt x="110" y="104"/>
                </a:lnTo>
                <a:lnTo>
                  <a:pt x="109" y="104"/>
                </a:lnTo>
                <a:lnTo>
                  <a:pt x="109" y="105"/>
                </a:lnTo>
                <a:lnTo>
                  <a:pt x="107" y="105"/>
                </a:lnTo>
                <a:lnTo>
                  <a:pt x="107" y="106"/>
                </a:lnTo>
                <a:lnTo>
                  <a:pt x="106" y="106"/>
                </a:lnTo>
                <a:lnTo>
                  <a:pt x="106" y="107"/>
                </a:lnTo>
                <a:lnTo>
                  <a:pt x="106" y="109"/>
                </a:lnTo>
                <a:lnTo>
                  <a:pt x="105" y="109"/>
                </a:lnTo>
                <a:lnTo>
                  <a:pt x="104" y="109"/>
                </a:lnTo>
                <a:lnTo>
                  <a:pt x="104" y="110"/>
                </a:lnTo>
                <a:lnTo>
                  <a:pt x="102" y="110"/>
                </a:lnTo>
                <a:lnTo>
                  <a:pt x="101" y="110"/>
                </a:lnTo>
                <a:lnTo>
                  <a:pt x="101" y="111"/>
                </a:lnTo>
                <a:lnTo>
                  <a:pt x="100" y="111"/>
                </a:lnTo>
                <a:lnTo>
                  <a:pt x="100" y="112"/>
                </a:lnTo>
                <a:lnTo>
                  <a:pt x="100" y="114"/>
                </a:lnTo>
                <a:lnTo>
                  <a:pt x="99" y="114"/>
                </a:lnTo>
                <a:lnTo>
                  <a:pt x="99" y="115"/>
                </a:lnTo>
                <a:lnTo>
                  <a:pt x="97" y="115"/>
                </a:lnTo>
                <a:lnTo>
                  <a:pt x="97" y="116"/>
                </a:lnTo>
                <a:lnTo>
                  <a:pt x="97" y="115"/>
                </a:lnTo>
                <a:lnTo>
                  <a:pt x="99" y="115"/>
                </a:lnTo>
                <a:lnTo>
                  <a:pt x="97" y="115"/>
                </a:lnTo>
                <a:lnTo>
                  <a:pt x="96" y="115"/>
                </a:lnTo>
                <a:lnTo>
                  <a:pt x="96" y="116"/>
                </a:lnTo>
                <a:lnTo>
                  <a:pt x="95" y="116"/>
                </a:lnTo>
                <a:lnTo>
                  <a:pt x="93" y="116"/>
                </a:lnTo>
                <a:lnTo>
                  <a:pt x="93" y="115"/>
                </a:lnTo>
                <a:lnTo>
                  <a:pt x="92" y="115"/>
                </a:lnTo>
                <a:lnTo>
                  <a:pt x="91" y="116"/>
                </a:lnTo>
                <a:lnTo>
                  <a:pt x="91" y="118"/>
                </a:lnTo>
                <a:lnTo>
                  <a:pt x="91" y="119"/>
                </a:lnTo>
                <a:lnTo>
                  <a:pt x="90" y="119"/>
                </a:lnTo>
                <a:lnTo>
                  <a:pt x="91" y="119"/>
                </a:lnTo>
                <a:lnTo>
                  <a:pt x="91" y="120"/>
                </a:lnTo>
                <a:lnTo>
                  <a:pt x="91" y="121"/>
                </a:lnTo>
                <a:lnTo>
                  <a:pt x="92" y="121"/>
                </a:lnTo>
                <a:lnTo>
                  <a:pt x="92" y="123"/>
                </a:lnTo>
                <a:lnTo>
                  <a:pt x="93" y="123"/>
                </a:lnTo>
                <a:lnTo>
                  <a:pt x="95" y="123"/>
                </a:lnTo>
                <a:lnTo>
                  <a:pt x="96" y="123"/>
                </a:lnTo>
                <a:lnTo>
                  <a:pt x="97" y="123"/>
                </a:lnTo>
                <a:lnTo>
                  <a:pt x="97" y="124"/>
                </a:lnTo>
                <a:lnTo>
                  <a:pt x="99" y="124"/>
                </a:lnTo>
                <a:lnTo>
                  <a:pt x="99" y="125"/>
                </a:lnTo>
                <a:lnTo>
                  <a:pt x="100" y="125"/>
                </a:lnTo>
                <a:lnTo>
                  <a:pt x="99" y="125"/>
                </a:lnTo>
                <a:lnTo>
                  <a:pt x="99" y="126"/>
                </a:lnTo>
                <a:lnTo>
                  <a:pt x="97" y="126"/>
                </a:lnTo>
                <a:lnTo>
                  <a:pt x="97" y="128"/>
                </a:lnTo>
                <a:lnTo>
                  <a:pt x="97" y="129"/>
                </a:lnTo>
                <a:lnTo>
                  <a:pt x="99" y="129"/>
                </a:lnTo>
                <a:lnTo>
                  <a:pt x="100" y="129"/>
                </a:lnTo>
                <a:lnTo>
                  <a:pt x="101" y="129"/>
                </a:lnTo>
                <a:lnTo>
                  <a:pt x="102" y="129"/>
                </a:lnTo>
                <a:lnTo>
                  <a:pt x="102" y="128"/>
                </a:lnTo>
                <a:lnTo>
                  <a:pt x="104" y="128"/>
                </a:lnTo>
                <a:lnTo>
                  <a:pt x="105" y="126"/>
                </a:lnTo>
                <a:lnTo>
                  <a:pt x="105" y="125"/>
                </a:lnTo>
                <a:lnTo>
                  <a:pt x="106" y="125"/>
                </a:lnTo>
                <a:lnTo>
                  <a:pt x="107" y="125"/>
                </a:lnTo>
                <a:lnTo>
                  <a:pt x="109" y="125"/>
                </a:lnTo>
                <a:lnTo>
                  <a:pt x="110" y="125"/>
                </a:lnTo>
                <a:lnTo>
                  <a:pt x="110" y="126"/>
                </a:lnTo>
                <a:lnTo>
                  <a:pt x="111" y="126"/>
                </a:lnTo>
                <a:lnTo>
                  <a:pt x="111" y="128"/>
                </a:lnTo>
                <a:lnTo>
                  <a:pt x="113" y="128"/>
                </a:lnTo>
                <a:lnTo>
                  <a:pt x="114" y="128"/>
                </a:lnTo>
                <a:lnTo>
                  <a:pt x="114" y="126"/>
                </a:lnTo>
                <a:lnTo>
                  <a:pt x="115" y="126"/>
                </a:lnTo>
                <a:lnTo>
                  <a:pt x="115" y="128"/>
                </a:lnTo>
                <a:lnTo>
                  <a:pt x="116" y="128"/>
                </a:lnTo>
                <a:lnTo>
                  <a:pt x="118" y="128"/>
                </a:lnTo>
                <a:lnTo>
                  <a:pt x="118" y="129"/>
                </a:lnTo>
                <a:lnTo>
                  <a:pt x="118" y="128"/>
                </a:lnTo>
                <a:lnTo>
                  <a:pt x="118" y="129"/>
                </a:lnTo>
                <a:lnTo>
                  <a:pt x="116" y="130"/>
                </a:lnTo>
                <a:lnTo>
                  <a:pt x="116" y="129"/>
                </a:lnTo>
                <a:lnTo>
                  <a:pt x="116" y="130"/>
                </a:lnTo>
                <a:lnTo>
                  <a:pt x="118" y="130"/>
                </a:lnTo>
                <a:lnTo>
                  <a:pt x="118" y="132"/>
                </a:lnTo>
                <a:lnTo>
                  <a:pt x="118" y="130"/>
                </a:lnTo>
                <a:lnTo>
                  <a:pt x="116" y="130"/>
                </a:lnTo>
                <a:lnTo>
                  <a:pt x="116" y="132"/>
                </a:lnTo>
                <a:lnTo>
                  <a:pt x="116" y="130"/>
                </a:lnTo>
                <a:lnTo>
                  <a:pt x="116" y="132"/>
                </a:lnTo>
                <a:lnTo>
                  <a:pt x="115" y="132"/>
                </a:lnTo>
                <a:lnTo>
                  <a:pt x="116" y="132"/>
                </a:lnTo>
                <a:lnTo>
                  <a:pt x="115" y="132"/>
                </a:lnTo>
                <a:lnTo>
                  <a:pt x="115" y="130"/>
                </a:lnTo>
                <a:lnTo>
                  <a:pt x="115" y="132"/>
                </a:lnTo>
                <a:lnTo>
                  <a:pt x="115" y="130"/>
                </a:lnTo>
                <a:lnTo>
                  <a:pt x="114" y="130"/>
                </a:lnTo>
                <a:lnTo>
                  <a:pt x="114" y="132"/>
                </a:lnTo>
                <a:lnTo>
                  <a:pt x="113" y="132"/>
                </a:lnTo>
                <a:lnTo>
                  <a:pt x="111" y="132"/>
                </a:lnTo>
                <a:lnTo>
                  <a:pt x="113" y="132"/>
                </a:lnTo>
                <a:lnTo>
                  <a:pt x="111" y="132"/>
                </a:lnTo>
                <a:lnTo>
                  <a:pt x="111" y="133"/>
                </a:lnTo>
                <a:lnTo>
                  <a:pt x="110" y="133"/>
                </a:lnTo>
                <a:lnTo>
                  <a:pt x="109" y="133"/>
                </a:lnTo>
                <a:lnTo>
                  <a:pt x="107" y="133"/>
                </a:lnTo>
                <a:lnTo>
                  <a:pt x="107" y="134"/>
                </a:lnTo>
                <a:lnTo>
                  <a:pt x="107" y="133"/>
                </a:lnTo>
                <a:lnTo>
                  <a:pt x="109" y="133"/>
                </a:lnTo>
                <a:lnTo>
                  <a:pt x="109" y="134"/>
                </a:lnTo>
                <a:lnTo>
                  <a:pt x="107" y="134"/>
                </a:lnTo>
                <a:lnTo>
                  <a:pt x="107" y="135"/>
                </a:lnTo>
                <a:lnTo>
                  <a:pt x="107" y="137"/>
                </a:lnTo>
                <a:lnTo>
                  <a:pt x="106" y="137"/>
                </a:lnTo>
                <a:lnTo>
                  <a:pt x="105" y="137"/>
                </a:lnTo>
                <a:lnTo>
                  <a:pt x="105" y="135"/>
                </a:lnTo>
                <a:lnTo>
                  <a:pt x="104" y="135"/>
                </a:lnTo>
                <a:lnTo>
                  <a:pt x="104" y="137"/>
                </a:lnTo>
                <a:lnTo>
                  <a:pt x="105" y="137"/>
                </a:lnTo>
                <a:lnTo>
                  <a:pt x="105" y="138"/>
                </a:lnTo>
                <a:lnTo>
                  <a:pt x="105" y="137"/>
                </a:lnTo>
                <a:lnTo>
                  <a:pt x="105" y="138"/>
                </a:lnTo>
                <a:lnTo>
                  <a:pt x="104" y="138"/>
                </a:lnTo>
                <a:lnTo>
                  <a:pt x="104" y="139"/>
                </a:lnTo>
                <a:lnTo>
                  <a:pt x="102" y="139"/>
                </a:lnTo>
                <a:lnTo>
                  <a:pt x="104" y="139"/>
                </a:lnTo>
                <a:lnTo>
                  <a:pt x="102" y="139"/>
                </a:lnTo>
                <a:lnTo>
                  <a:pt x="104" y="139"/>
                </a:lnTo>
                <a:lnTo>
                  <a:pt x="102" y="139"/>
                </a:lnTo>
                <a:lnTo>
                  <a:pt x="102" y="140"/>
                </a:lnTo>
                <a:lnTo>
                  <a:pt x="102" y="139"/>
                </a:lnTo>
                <a:lnTo>
                  <a:pt x="102" y="140"/>
                </a:lnTo>
                <a:lnTo>
                  <a:pt x="101" y="140"/>
                </a:lnTo>
                <a:lnTo>
                  <a:pt x="101" y="142"/>
                </a:lnTo>
                <a:lnTo>
                  <a:pt x="100" y="142"/>
                </a:lnTo>
                <a:lnTo>
                  <a:pt x="100" y="143"/>
                </a:lnTo>
                <a:lnTo>
                  <a:pt x="100" y="144"/>
                </a:lnTo>
                <a:lnTo>
                  <a:pt x="99" y="144"/>
                </a:lnTo>
                <a:lnTo>
                  <a:pt x="100" y="144"/>
                </a:lnTo>
                <a:lnTo>
                  <a:pt x="99" y="144"/>
                </a:lnTo>
                <a:lnTo>
                  <a:pt x="99" y="146"/>
                </a:lnTo>
                <a:lnTo>
                  <a:pt x="100" y="146"/>
                </a:lnTo>
                <a:lnTo>
                  <a:pt x="99" y="146"/>
                </a:lnTo>
                <a:lnTo>
                  <a:pt x="100" y="146"/>
                </a:lnTo>
                <a:lnTo>
                  <a:pt x="101" y="146"/>
                </a:lnTo>
                <a:lnTo>
                  <a:pt x="101" y="147"/>
                </a:lnTo>
                <a:lnTo>
                  <a:pt x="102" y="147"/>
                </a:lnTo>
                <a:lnTo>
                  <a:pt x="104" y="147"/>
                </a:lnTo>
                <a:lnTo>
                  <a:pt x="104" y="148"/>
                </a:lnTo>
                <a:lnTo>
                  <a:pt x="105" y="148"/>
                </a:lnTo>
                <a:lnTo>
                  <a:pt x="105" y="149"/>
                </a:lnTo>
                <a:lnTo>
                  <a:pt x="105" y="151"/>
                </a:lnTo>
                <a:lnTo>
                  <a:pt x="106" y="151"/>
                </a:lnTo>
                <a:lnTo>
                  <a:pt x="106" y="152"/>
                </a:lnTo>
                <a:lnTo>
                  <a:pt x="106" y="153"/>
                </a:lnTo>
                <a:lnTo>
                  <a:pt x="107" y="154"/>
                </a:lnTo>
                <a:lnTo>
                  <a:pt x="107" y="156"/>
                </a:lnTo>
                <a:lnTo>
                  <a:pt x="107" y="157"/>
                </a:lnTo>
                <a:lnTo>
                  <a:pt x="109" y="157"/>
                </a:lnTo>
                <a:lnTo>
                  <a:pt x="109" y="158"/>
                </a:lnTo>
                <a:lnTo>
                  <a:pt x="109" y="160"/>
                </a:lnTo>
                <a:lnTo>
                  <a:pt x="109" y="158"/>
                </a:lnTo>
                <a:lnTo>
                  <a:pt x="107" y="158"/>
                </a:lnTo>
                <a:lnTo>
                  <a:pt x="109" y="160"/>
                </a:lnTo>
                <a:lnTo>
                  <a:pt x="110" y="160"/>
                </a:lnTo>
                <a:lnTo>
                  <a:pt x="110" y="161"/>
                </a:lnTo>
                <a:lnTo>
                  <a:pt x="110" y="160"/>
                </a:lnTo>
                <a:lnTo>
                  <a:pt x="110" y="161"/>
                </a:lnTo>
                <a:lnTo>
                  <a:pt x="111" y="161"/>
                </a:lnTo>
                <a:lnTo>
                  <a:pt x="111" y="162"/>
                </a:lnTo>
                <a:lnTo>
                  <a:pt x="113" y="163"/>
                </a:lnTo>
                <a:lnTo>
                  <a:pt x="114" y="163"/>
                </a:lnTo>
                <a:lnTo>
                  <a:pt x="114" y="165"/>
                </a:lnTo>
                <a:lnTo>
                  <a:pt x="114" y="166"/>
                </a:lnTo>
                <a:lnTo>
                  <a:pt x="113" y="165"/>
                </a:lnTo>
                <a:lnTo>
                  <a:pt x="111" y="165"/>
                </a:lnTo>
                <a:lnTo>
                  <a:pt x="110" y="165"/>
                </a:lnTo>
                <a:lnTo>
                  <a:pt x="109" y="165"/>
                </a:lnTo>
                <a:lnTo>
                  <a:pt x="109" y="163"/>
                </a:lnTo>
                <a:lnTo>
                  <a:pt x="107" y="163"/>
                </a:lnTo>
                <a:lnTo>
                  <a:pt x="106" y="163"/>
                </a:lnTo>
                <a:lnTo>
                  <a:pt x="105" y="163"/>
                </a:lnTo>
                <a:lnTo>
                  <a:pt x="104" y="163"/>
                </a:lnTo>
                <a:lnTo>
                  <a:pt x="104" y="162"/>
                </a:lnTo>
                <a:lnTo>
                  <a:pt x="102" y="162"/>
                </a:lnTo>
                <a:lnTo>
                  <a:pt x="102" y="161"/>
                </a:lnTo>
                <a:lnTo>
                  <a:pt x="101" y="161"/>
                </a:lnTo>
                <a:lnTo>
                  <a:pt x="102" y="161"/>
                </a:lnTo>
                <a:lnTo>
                  <a:pt x="102" y="162"/>
                </a:lnTo>
                <a:lnTo>
                  <a:pt x="101" y="162"/>
                </a:lnTo>
                <a:lnTo>
                  <a:pt x="102" y="162"/>
                </a:lnTo>
                <a:lnTo>
                  <a:pt x="102" y="163"/>
                </a:lnTo>
                <a:lnTo>
                  <a:pt x="104" y="163"/>
                </a:lnTo>
                <a:lnTo>
                  <a:pt x="105" y="163"/>
                </a:lnTo>
                <a:lnTo>
                  <a:pt x="106" y="163"/>
                </a:lnTo>
                <a:lnTo>
                  <a:pt x="107" y="163"/>
                </a:lnTo>
                <a:lnTo>
                  <a:pt x="107" y="165"/>
                </a:lnTo>
                <a:lnTo>
                  <a:pt x="109" y="165"/>
                </a:lnTo>
                <a:lnTo>
                  <a:pt x="110" y="166"/>
                </a:lnTo>
                <a:lnTo>
                  <a:pt x="111" y="167"/>
                </a:lnTo>
                <a:lnTo>
                  <a:pt x="113" y="167"/>
                </a:lnTo>
                <a:lnTo>
                  <a:pt x="113" y="168"/>
                </a:lnTo>
                <a:lnTo>
                  <a:pt x="114" y="168"/>
                </a:lnTo>
                <a:lnTo>
                  <a:pt x="114" y="170"/>
                </a:lnTo>
                <a:lnTo>
                  <a:pt x="114" y="171"/>
                </a:lnTo>
                <a:lnTo>
                  <a:pt x="113" y="171"/>
                </a:lnTo>
                <a:lnTo>
                  <a:pt x="111" y="171"/>
                </a:lnTo>
                <a:lnTo>
                  <a:pt x="111" y="172"/>
                </a:lnTo>
                <a:lnTo>
                  <a:pt x="110" y="172"/>
                </a:lnTo>
                <a:lnTo>
                  <a:pt x="109" y="172"/>
                </a:lnTo>
                <a:lnTo>
                  <a:pt x="109" y="174"/>
                </a:lnTo>
                <a:lnTo>
                  <a:pt x="107" y="174"/>
                </a:lnTo>
                <a:lnTo>
                  <a:pt x="107" y="175"/>
                </a:lnTo>
                <a:lnTo>
                  <a:pt x="107" y="174"/>
                </a:lnTo>
                <a:lnTo>
                  <a:pt x="106" y="174"/>
                </a:lnTo>
                <a:lnTo>
                  <a:pt x="106" y="175"/>
                </a:lnTo>
                <a:lnTo>
                  <a:pt x="105" y="175"/>
                </a:lnTo>
                <a:lnTo>
                  <a:pt x="106" y="175"/>
                </a:lnTo>
                <a:lnTo>
                  <a:pt x="106" y="174"/>
                </a:lnTo>
                <a:lnTo>
                  <a:pt x="107" y="174"/>
                </a:lnTo>
                <a:lnTo>
                  <a:pt x="107" y="175"/>
                </a:lnTo>
                <a:lnTo>
                  <a:pt x="107" y="176"/>
                </a:lnTo>
                <a:lnTo>
                  <a:pt x="107" y="175"/>
                </a:lnTo>
                <a:lnTo>
                  <a:pt x="109" y="175"/>
                </a:lnTo>
                <a:lnTo>
                  <a:pt x="110" y="175"/>
                </a:lnTo>
                <a:lnTo>
                  <a:pt x="110" y="174"/>
                </a:lnTo>
                <a:lnTo>
                  <a:pt x="111" y="174"/>
                </a:lnTo>
                <a:lnTo>
                  <a:pt x="111" y="175"/>
                </a:lnTo>
                <a:lnTo>
                  <a:pt x="113" y="175"/>
                </a:lnTo>
                <a:lnTo>
                  <a:pt x="113" y="176"/>
                </a:lnTo>
                <a:lnTo>
                  <a:pt x="114" y="176"/>
                </a:lnTo>
                <a:lnTo>
                  <a:pt x="114" y="177"/>
                </a:lnTo>
                <a:lnTo>
                  <a:pt x="115" y="177"/>
                </a:lnTo>
                <a:lnTo>
                  <a:pt x="115" y="176"/>
                </a:lnTo>
                <a:lnTo>
                  <a:pt x="115" y="177"/>
                </a:lnTo>
                <a:lnTo>
                  <a:pt x="114" y="177"/>
                </a:lnTo>
                <a:lnTo>
                  <a:pt x="114" y="179"/>
                </a:lnTo>
                <a:lnTo>
                  <a:pt x="113" y="179"/>
                </a:lnTo>
                <a:lnTo>
                  <a:pt x="111" y="179"/>
                </a:lnTo>
                <a:lnTo>
                  <a:pt x="111" y="180"/>
                </a:lnTo>
                <a:lnTo>
                  <a:pt x="113" y="180"/>
                </a:lnTo>
                <a:lnTo>
                  <a:pt x="113" y="179"/>
                </a:lnTo>
                <a:lnTo>
                  <a:pt x="113" y="180"/>
                </a:lnTo>
                <a:lnTo>
                  <a:pt x="114" y="180"/>
                </a:lnTo>
                <a:lnTo>
                  <a:pt x="114" y="179"/>
                </a:lnTo>
                <a:lnTo>
                  <a:pt x="113" y="179"/>
                </a:lnTo>
                <a:lnTo>
                  <a:pt x="114" y="179"/>
                </a:lnTo>
                <a:lnTo>
                  <a:pt x="114" y="180"/>
                </a:lnTo>
                <a:lnTo>
                  <a:pt x="114" y="181"/>
                </a:lnTo>
                <a:lnTo>
                  <a:pt x="114" y="180"/>
                </a:lnTo>
                <a:lnTo>
                  <a:pt x="114" y="181"/>
                </a:lnTo>
                <a:lnTo>
                  <a:pt x="114" y="180"/>
                </a:lnTo>
                <a:lnTo>
                  <a:pt x="113" y="180"/>
                </a:lnTo>
                <a:lnTo>
                  <a:pt x="114" y="180"/>
                </a:lnTo>
                <a:lnTo>
                  <a:pt x="113" y="181"/>
                </a:lnTo>
                <a:lnTo>
                  <a:pt x="113" y="180"/>
                </a:lnTo>
                <a:lnTo>
                  <a:pt x="113" y="181"/>
                </a:lnTo>
                <a:lnTo>
                  <a:pt x="113" y="180"/>
                </a:lnTo>
                <a:lnTo>
                  <a:pt x="113" y="181"/>
                </a:lnTo>
                <a:lnTo>
                  <a:pt x="111" y="181"/>
                </a:lnTo>
                <a:lnTo>
                  <a:pt x="113" y="181"/>
                </a:lnTo>
                <a:lnTo>
                  <a:pt x="113" y="183"/>
                </a:lnTo>
                <a:lnTo>
                  <a:pt x="111" y="183"/>
                </a:lnTo>
                <a:lnTo>
                  <a:pt x="113" y="183"/>
                </a:lnTo>
                <a:lnTo>
                  <a:pt x="111" y="183"/>
                </a:lnTo>
                <a:lnTo>
                  <a:pt x="113" y="183"/>
                </a:lnTo>
                <a:lnTo>
                  <a:pt x="111" y="183"/>
                </a:lnTo>
                <a:lnTo>
                  <a:pt x="113" y="183"/>
                </a:lnTo>
                <a:lnTo>
                  <a:pt x="113" y="184"/>
                </a:lnTo>
                <a:lnTo>
                  <a:pt x="111" y="184"/>
                </a:lnTo>
                <a:lnTo>
                  <a:pt x="110" y="184"/>
                </a:lnTo>
                <a:lnTo>
                  <a:pt x="111" y="184"/>
                </a:lnTo>
                <a:lnTo>
                  <a:pt x="111" y="185"/>
                </a:lnTo>
                <a:lnTo>
                  <a:pt x="113" y="185"/>
                </a:lnTo>
                <a:lnTo>
                  <a:pt x="111" y="185"/>
                </a:lnTo>
                <a:lnTo>
                  <a:pt x="113" y="185"/>
                </a:lnTo>
                <a:lnTo>
                  <a:pt x="113" y="186"/>
                </a:lnTo>
                <a:lnTo>
                  <a:pt x="113" y="188"/>
                </a:lnTo>
                <a:lnTo>
                  <a:pt x="113" y="186"/>
                </a:lnTo>
                <a:lnTo>
                  <a:pt x="111" y="186"/>
                </a:lnTo>
                <a:lnTo>
                  <a:pt x="111" y="188"/>
                </a:lnTo>
                <a:lnTo>
                  <a:pt x="110" y="188"/>
                </a:lnTo>
                <a:lnTo>
                  <a:pt x="110" y="186"/>
                </a:lnTo>
                <a:lnTo>
                  <a:pt x="109" y="186"/>
                </a:lnTo>
                <a:lnTo>
                  <a:pt x="110" y="186"/>
                </a:lnTo>
                <a:lnTo>
                  <a:pt x="110" y="188"/>
                </a:lnTo>
                <a:lnTo>
                  <a:pt x="109" y="188"/>
                </a:lnTo>
                <a:lnTo>
                  <a:pt x="109" y="189"/>
                </a:lnTo>
                <a:lnTo>
                  <a:pt x="107" y="189"/>
                </a:lnTo>
                <a:lnTo>
                  <a:pt x="106" y="189"/>
                </a:lnTo>
                <a:lnTo>
                  <a:pt x="106" y="188"/>
                </a:lnTo>
                <a:lnTo>
                  <a:pt x="106" y="189"/>
                </a:lnTo>
                <a:lnTo>
                  <a:pt x="107" y="189"/>
                </a:lnTo>
                <a:lnTo>
                  <a:pt x="109" y="189"/>
                </a:lnTo>
                <a:lnTo>
                  <a:pt x="107" y="189"/>
                </a:lnTo>
                <a:lnTo>
                  <a:pt x="107" y="190"/>
                </a:lnTo>
                <a:lnTo>
                  <a:pt x="107" y="191"/>
                </a:lnTo>
                <a:lnTo>
                  <a:pt x="106" y="191"/>
                </a:lnTo>
                <a:lnTo>
                  <a:pt x="107" y="191"/>
                </a:lnTo>
                <a:lnTo>
                  <a:pt x="107" y="193"/>
                </a:lnTo>
                <a:lnTo>
                  <a:pt x="106" y="193"/>
                </a:lnTo>
                <a:lnTo>
                  <a:pt x="106" y="194"/>
                </a:lnTo>
                <a:lnTo>
                  <a:pt x="106" y="193"/>
                </a:lnTo>
                <a:lnTo>
                  <a:pt x="106" y="194"/>
                </a:lnTo>
                <a:lnTo>
                  <a:pt x="106" y="193"/>
                </a:lnTo>
                <a:lnTo>
                  <a:pt x="106" y="194"/>
                </a:lnTo>
                <a:lnTo>
                  <a:pt x="106" y="193"/>
                </a:lnTo>
                <a:lnTo>
                  <a:pt x="105" y="193"/>
                </a:lnTo>
                <a:lnTo>
                  <a:pt x="105" y="194"/>
                </a:lnTo>
                <a:lnTo>
                  <a:pt x="105" y="193"/>
                </a:lnTo>
                <a:lnTo>
                  <a:pt x="105" y="194"/>
                </a:lnTo>
                <a:lnTo>
                  <a:pt x="105" y="193"/>
                </a:lnTo>
                <a:lnTo>
                  <a:pt x="105" y="194"/>
                </a:lnTo>
                <a:lnTo>
                  <a:pt x="106" y="194"/>
                </a:lnTo>
                <a:lnTo>
                  <a:pt x="105" y="194"/>
                </a:lnTo>
                <a:lnTo>
                  <a:pt x="106" y="194"/>
                </a:lnTo>
                <a:lnTo>
                  <a:pt x="105" y="194"/>
                </a:lnTo>
                <a:lnTo>
                  <a:pt x="105" y="195"/>
                </a:lnTo>
                <a:lnTo>
                  <a:pt x="104" y="195"/>
                </a:lnTo>
                <a:lnTo>
                  <a:pt x="104" y="197"/>
                </a:lnTo>
                <a:lnTo>
                  <a:pt x="105" y="197"/>
                </a:lnTo>
                <a:lnTo>
                  <a:pt x="104" y="197"/>
                </a:lnTo>
                <a:lnTo>
                  <a:pt x="104" y="198"/>
                </a:lnTo>
                <a:lnTo>
                  <a:pt x="102" y="198"/>
                </a:lnTo>
                <a:lnTo>
                  <a:pt x="102" y="197"/>
                </a:lnTo>
                <a:lnTo>
                  <a:pt x="104" y="197"/>
                </a:lnTo>
                <a:lnTo>
                  <a:pt x="102" y="197"/>
                </a:lnTo>
                <a:lnTo>
                  <a:pt x="102" y="195"/>
                </a:lnTo>
                <a:lnTo>
                  <a:pt x="102" y="197"/>
                </a:lnTo>
                <a:lnTo>
                  <a:pt x="102" y="195"/>
                </a:lnTo>
                <a:lnTo>
                  <a:pt x="102" y="197"/>
                </a:lnTo>
                <a:lnTo>
                  <a:pt x="101" y="197"/>
                </a:lnTo>
                <a:lnTo>
                  <a:pt x="101" y="198"/>
                </a:lnTo>
                <a:lnTo>
                  <a:pt x="101" y="197"/>
                </a:lnTo>
                <a:lnTo>
                  <a:pt x="102" y="197"/>
                </a:lnTo>
                <a:lnTo>
                  <a:pt x="102" y="198"/>
                </a:lnTo>
                <a:lnTo>
                  <a:pt x="101" y="198"/>
                </a:lnTo>
                <a:lnTo>
                  <a:pt x="101" y="199"/>
                </a:lnTo>
                <a:lnTo>
                  <a:pt x="102" y="199"/>
                </a:lnTo>
                <a:lnTo>
                  <a:pt x="102" y="198"/>
                </a:lnTo>
                <a:lnTo>
                  <a:pt x="102" y="199"/>
                </a:lnTo>
                <a:lnTo>
                  <a:pt x="104" y="199"/>
                </a:lnTo>
                <a:lnTo>
                  <a:pt x="102" y="199"/>
                </a:lnTo>
                <a:lnTo>
                  <a:pt x="101" y="199"/>
                </a:lnTo>
                <a:lnTo>
                  <a:pt x="101" y="200"/>
                </a:lnTo>
                <a:lnTo>
                  <a:pt x="100" y="200"/>
                </a:lnTo>
                <a:lnTo>
                  <a:pt x="99" y="200"/>
                </a:lnTo>
                <a:lnTo>
                  <a:pt x="100" y="200"/>
                </a:lnTo>
                <a:lnTo>
                  <a:pt x="100" y="202"/>
                </a:lnTo>
                <a:lnTo>
                  <a:pt x="101" y="202"/>
                </a:lnTo>
                <a:lnTo>
                  <a:pt x="101" y="200"/>
                </a:lnTo>
                <a:lnTo>
                  <a:pt x="102" y="200"/>
                </a:lnTo>
                <a:lnTo>
                  <a:pt x="102" y="202"/>
                </a:lnTo>
                <a:lnTo>
                  <a:pt x="101" y="202"/>
                </a:lnTo>
                <a:lnTo>
                  <a:pt x="101" y="203"/>
                </a:lnTo>
                <a:lnTo>
                  <a:pt x="101" y="204"/>
                </a:lnTo>
                <a:lnTo>
                  <a:pt x="100" y="204"/>
                </a:lnTo>
                <a:lnTo>
                  <a:pt x="101" y="204"/>
                </a:lnTo>
                <a:lnTo>
                  <a:pt x="100" y="204"/>
                </a:lnTo>
                <a:lnTo>
                  <a:pt x="100" y="203"/>
                </a:lnTo>
                <a:lnTo>
                  <a:pt x="100" y="204"/>
                </a:lnTo>
                <a:lnTo>
                  <a:pt x="99" y="204"/>
                </a:lnTo>
                <a:lnTo>
                  <a:pt x="99" y="205"/>
                </a:lnTo>
                <a:lnTo>
                  <a:pt x="99" y="204"/>
                </a:lnTo>
                <a:lnTo>
                  <a:pt x="100" y="204"/>
                </a:lnTo>
                <a:lnTo>
                  <a:pt x="100" y="205"/>
                </a:lnTo>
                <a:lnTo>
                  <a:pt x="99" y="205"/>
                </a:lnTo>
                <a:lnTo>
                  <a:pt x="100" y="205"/>
                </a:lnTo>
                <a:lnTo>
                  <a:pt x="99" y="205"/>
                </a:lnTo>
                <a:lnTo>
                  <a:pt x="99" y="207"/>
                </a:lnTo>
                <a:lnTo>
                  <a:pt x="99" y="205"/>
                </a:lnTo>
                <a:lnTo>
                  <a:pt x="97" y="205"/>
                </a:lnTo>
                <a:lnTo>
                  <a:pt x="99" y="205"/>
                </a:lnTo>
                <a:lnTo>
                  <a:pt x="97" y="205"/>
                </a:lnTo>
                <a:lnTo>
                  <a:pt x="97" y="207"/>
                </a:lnTo>
                <a:lnTo>
                  <a:pt x="99" y="207"/>
                </a:lnTo>
                <a:lnTo>
                  <a:pt x="97" y="207"/>
                </a:lnTo>
                <a:lnTo>
                  <a:pt x="97" y="208"/>
                </a:lnTo>
                <a:lnTo>
                  <a:pt x="99" y="208"/>
                </a:lnTo>
                <a:lnTo>
                  <a:pt x="97" y="208"/>
                </a:lnTo>
                <a:lnTo>
                  <a:pt x="96" y="208"/>
                </a:lnTo>
                <a:lnTo>
                  <a:pt x="96" y="207"/>
                </a:lnTo>
                <a:lnTo>
                  <a:pt x="96" y="208"/>
                </a:lnTo>
                <a:lnTo>
                  <a:pt x="96" y="207"/>
                </a:lnTo>
                <a:lnTo>
                  <a:pt x="96" y="208"/>
                </a:lnTo>
                <a:lnTo>
                  <a:pt x="97" y="208"/>
                </a:lnTo>
                <a:lnTo>
                  <a:pt x="96" y="208"/>
                </a:lnTo>
                <a:lnTo>
                  <a:pt x="96" y="209"/>
                </a:lnTo>
                <a:lnTo>
                  <a:pt x="95" y="209"/>
                </a:lnTo>
                <a:lnTo>
                  <a:pt x="95" y="208"/>
                </a:lnTo>
                <a:lnTo>
                  <a:pt x="95" y="209"/>
                </a:lnTo>
                <a:lnTo>
                  <a:pt x="93" y="209"/>
                </a:lnTo>
                <a:lnTo>
                  <a:pt x="92" y="209"/>
                </a:lnTo>
                <a:lnTo>
                  <a:pt x="93" y="209"/>
                </a:lnTo>
                <a:lnTo>
                  <a:pt x="92" y="209"/>
                </a:lnTo>
                <a:lnTo>
                  <a:pt x="92" y="211"/>
                </a:lnTo>
                <a:lnTo>
                  <a:pt x="92" y="209"/>
                </a:lnTo>
                <a:lnTo>
                  <a:pt x="92" y="211"/>
                </a:lnTo>
                <a:lnTo>
                  <a:pt x="91" y="211"/>
                </a:lnTo>
                <a:lnTo>
                  <a:pt x="92" y="211"/>
                </a:lnTo>
                <a:lnTo>
                  <a:pt x="93" y="211"/>
                </a:lnTo>
                <a:lnTo>
                  <a:pt x="92" y="211"/>
                </a:lnTo>
                <a:lnTo>
                  <a:pt x="93" y="211"/>
                </a:lnTo>
                <a:lnTo>
                  <a:pt x="93" y="212"/>
                </a:lnTo>
                <a:lnTo>
                  <a:pt x="92" y="212"/>
                </a:lnTo>
                <a:lnTo>
                  <a:pt x="92" y="213"/>
                </a:lnTo>
                <a:lnTo>
                  <a:pt x="91" y="213"/>
                </a:lnTo>
                <a:lnTo>
                  <a:pt x="92" y="213"/>
                </a:lnTo>
                <a:lnTo>
                  <a:pt x="91" y="213"/>
                </a:lnTo>
                <a:lnTo>
                  <a:pt x="91" y="212"/>
                </a:lnTo>
                <a:lnTo>
                  <a:pt x="91" y="213"/>
                </a:lnTo>
                <a:lnTo>
                  <a:pt x="91" y="212"/>
                </a:lnTo>
                <a:lnTo>
                  <a:pt x="91" y="213"/>
                </a:lnTo>
                <a:lnTo>
                  <a:pt x="91" y="214"/>
                </a:lnTo>
                <a:lnTo>
                  <a:pt x="91" y="213"/>
                </a:lnTo>
                <a:lnTo>
                  <a:pt x="90" y="213"/>
                </a:lnTo>
                <a:lnTo>
                  <a:pt x="90" y="214"/>
                </a:lnTo>
                <a:lnTo>
                  <a:pt x="88" y="214"/>
                </a:lnTo>
                <a:lnTo>
                  <a:pt x="88" y="216"/>
                </a:lnTo>
                <a:lnTo>
                  <a:pt x="88" y="214"/>
                </a:lnTo>
                <a:lnTo>
                  <a:pt x="88" y="216"/>
                </a:lnTo>
                <a:lnTo>
                  <a:pt x="87" y="216"/>
                </a:lnTo>
                <a:lnTo>
                  <a:pt x="87" y="214"/>
                </a:lnTo>
                <a:lnTo>
                  <a:pt x="87" y="216"/>
                </a:lnTo>
                <a:lnTo>
                  <a:pt x="87" y="214"/>
                </a:lnTo>
                <a:lnTo>
                  <a:pt x="87" y="216"/>
                </a:lnTo>
                <a:lnTo>
                  <a:pt x="86" y="216"/>
                </a:lnTo>
                <a:lnTo>
                  <a:pt x="87" y="216"/>
                </a:lnTo>
                <a:lnTo>
                  <a:pt x="86" y="217"/>
                </a:lnTo>
                <a:lnTo>
                  <a:pt x="84" y="217"/>
                </a:lnTo>
                <a:lnTo>
                  <a:pt x="84" y="216"/>
                </a:lnTo>
                <a:lnTo>
                  <a:pt x="84" y="217"/>
                </a:lnTo>
                <a:lnTo>
                  <a:pt x="86" y="217"/>
                </a:lnTo>
                <a:lnTo>
                  <a:pt x="86" y="218"/>
                </a:lnTo>
                <a:lnTo>
                  <a:pt x="84" y="218"/>
                </a:lnTo>
                <a:lnTo>
                  <a:pt x="84" y="217"/>
                </a:lnTo>
                <a:lnTo>
                  <a:pt x="84" y="218"/>
                </a:lnTo>
                <a:lnTo>
                  <a:pt x="84" y="219"/>
                </a:lnTo>
                <a:lnTo>
                  <a:pt x="83" y="219"/>
                </a:lnTo>
                <a:lnTo>
                  <a:pt x="83" y="218"/>
                </a:lnTo>
                <a:lnTo>
                  <a:pt x="83" y="219"/>
                </a:lnTo>
                <a:lnTo>
                  <a:pt x="82" y="219"/>
                </a:lnTo>
                <a:lnTo>
                  <a:pt x="81" y="219"/>
                </a:lnTo>
                <a:lnTo>
                  <a:pt x="81" y="221"/>
                </a:lnTo>
                <a:lnTo>
                  <a:pt x="81" y="219"/>
                </a:lnTo>
                <a:lnTo>
                  <a:pt x="79" y="219"/>
                </a:lnTo>
                <a:lnTo>
                  <a:pt x="81" y="219"/>
                </a:lnTo>
                <a:lnTo>
                  <a:pt x="79" y="219"/>
                </a:lnTo>
                <a:lnTo>
                  <a:pt x="78" y="219"/>
                </a:lnTo>
                <a:lnTo>
                  <a:pt x="79" y="219"/>
                </a:lnTo>
                <a:lnTo>
                  <a:pt x="79" y="221"/>
                </a:lnTo>
                <a:lnTo>
                  <a:pt x="78" y="221"/>
                </a:lnTo>
                <a:lnTo>
                  <a:pt x="78" y="219"/>
                </a:lnTo>
                <a:lnTo>
                  <a:pt x="78" y="221"/>
                </a:lnTo>
                <a:lnTo>
                  <a:pt x="78" y="219"/>
                </a:lnTo>
                <a:lnTo>
                  <a:pt x="77" y="219"/>
                </a:lnTo>
                <a:lnTo>
                  <a:pt x="77" y="221"/>
                </a:lnTo>
                <a:lnTo>
                  <a:pt x="76" y="221"/>
                </a:lnTo>
                <a:lnTo>
                  <a:pt x="76" y="219"/>
                </a:lnTo>
                <a:lnTo>
                  <a:pt x="76" y="221"/>
                </a:lnTo>
                <a:lnTo>
                  <a:pt x="76" y="222"/>
                </a:lnTo>
                <a:lnTo>
                  <a:pt x="76" y="221"/>
                </a:lnTo>
                <a:lnTo>
                  <a:pt x="74" y="221"/>
                </a:lnTo>
                <a:lnTo>
                  <a:pt x="76" y="221"/>
                </a:lnTo>
                <a:lnTo>
                  <a:pt x="74" y="221"/>
                </a:lnTo>
                <a:lnTo>
                  <a:pt x="76" y="221"/>
                </a:lnTo>
                <a:lnTo>
                  <a:pt x="76" y="219"/>
                </a:lnTo>
                <a:lnTo>
                  <a:pt x="74" y="219"/>
                </a:lnTo>
                <a:lnTo>
                  <a:pt x="74" y="221"/>
                </a:lnTo>
                <a:lnTo>
                  <a:pt x="73" y="221"/>
                </a:lnTo>
                <a:lnTo>
                  <a:pt x="74" y="221"/>
                </a:lnTo>
                <a:lnTo>
                  <a:pt x="73" y="221"/>
                </a:lnTo>
                <a:lnTo>
                  <a:pt x="74" y="221"/>
                </a:lnTo>
                <a:lnTo>
                  <a:pt x="74" y="222"/>
                </a:lnTo>
                <a:lnTo>
                  <a:pt x="73" y="222"/>
                </a:lnTo>
                <a:lnTo>
                  <a:pt x="73" y="221"/>
                </a:lnTo>
                <a:lnTo>
                  <a:pt x="72" y="221"/>
                </a:lnTo>
                <a:lnTo>
                  <a:pt x="72" y="222"/>
                </a:lnTo>
                <a:lnTo>
                  <a:pt x="70" y="222"/>
                </a:lnTo>
                <a:lnTo>
                  <a:pt x="70" y="221"/>
                </a:lnTo>
                <a:lnTo>
                  <a:pt x="69" y="221"/>
                </a:lnTo>
                <a:lnTo>
                  <a:pt x="69" y="219"/>
                </a:lnTo>
                <a:lnTo>
                  <a:pt x="69" y="218"/>
                </a:lnTo>
                <a:lnTo>
                  <a:pt x="69" y="219"/>
                </a:lnTo>
                <a:lnTo>
                  <a:pt x="69" y="218"/>
                </a:lnTo>
                <a:lnTo>
                  <a:pt x="69" y="219"/>
                </a:lnTo>
                <a:lnTo>
                  <a:pt x="68" y="219"/>
                </a:lnTo>
                <a:lnTo>
                  <a:pt x="69" y="219"/>
                </a:lnTo>
                <a:lnTo>
                  <a:pt x="69" y="218"/>
                </a:lnTo>
                <a:lnTo>
                  <a:pt x="68" y="218"/>
                </a:lnTo>
                <a:lnTo>
                  <a:pt x="69" y="218"/>
                </a:lnTo>
                <a:lnTo>
                  <a:pt x="70" y="218"/>
                </a:lnTo>
                <a:lnTo>
                  <a:pt x="69" y="218"/>
                </a:lnTo>
                <a:lnTo>
                  <a:pt x="68" y="218"/>
                </a:lnTo>
                <a:lnTo>
                  <a:pt x="68" y="219"/>
                </a:lnTo>
                <a:lnTo>
                  <a:pt x="67" y="219"/>
                </a:lnTo>
                <a:lnTo>
                  <a:pt x="68" y="219"/>
                </a:lnTo>
                <a:lnTo>
                  <a:pt x="68" y="221"/>
                </a:lnTo>
                <a:lnTo>
                  <a:pt x="68" y="219"/>
                </a:lnTo>
                <a:lnTo>
                  <a:pt x="68" y="221"/>
                </a:lnTo>
                <a:lnTo>
                  <a:pt x="69" y="221"/>
                </a:lnTo>
                <a:lnTo>
                  <a:pt x="69" y="222"/>
                </a:lnTo>
                <a:lnTo>
                  <a:pt x="68" y="222"/>
                </a:lnTo>
                <a:lnTo>
                  <a:pt x="69" y="222"/>
                </a:lnTo>
                <a:lnTo>
                  <a:pt x="69" y="223"/>
                </a:lnTo>
                <a:lnTo>
                  <a:pt x="68" y="223"/>
                </a:lnTo>
                <a:lnTo>
                  <a:pt x="69" y="223"/>
                </a:lnTo>
                <a:lnTo>
                  <a:pt x="68" y="223"/>
                </a:lnTo>
                <a:lnTo>
                  <a:pt x="67" y="222"/>
                </a:lnTo>
                <a:lnTo>
                  <a:pt x="67" y="221"/>
                </a:lnTo>
                <a:lnTo>
                  <a:pt x="67" y="222"/>
                </a:lnTo>
                <a:lnTo>
                  <a:pt x="67" y="223"/>
                </a:lnTo>
                <a:lnTo>
                  <a:pt x="68" y="223"/>
                </a:lnTo>
                <a:lnTo>
                  <a:pt x="67" y="223"/>
                </a:lnTo>
                <a:lnTo>
                  <a:pt x="67" y="225"/>
                </a:lnTo>
                <a:lnTo>
                  <a:pt x="65" y="225"/>
                </a:lnTo>
                <a:lnTo>
                  <a:pt x="67" y="225"/>
                </a:lnTo>
                <a:lnTo>
                  <a:pt x="67" y="223"/>
                </a:lnTo>
                <a:lnTo>
                  <a:pt x="65" y="223"/>
                </a:lnTo>
                <a:lnTo>
                  <a:pt x="65" y="225"/>
                </a:lnTo>
                <a:lnTo>
                  <a:pt x="65" y="226"/>
                </a:lnTo>
                <a:lnTo>
                  <a:pt x="64" y="226"/>
                </a:lnTo>
                <a:lnTo>
                  <a:pt x="64" y="225"/>
                </a:lnTo>
                <a:lnTo>
                  <a:pt x="64" y="226"/>
                </a:lnTo>
                <a:lnTo>
                  <a:pt x="63" y="226"/>
                </a:lnTo>
                <a:lnTo>
                  <a:pt x="63" y="225"/>
                </a:lnTo>
                <a:lnTo>
                  <a:pt x="62" y="225"/>
                </a:lnTo>
                <a:lnTo>
                  <a:pt x="62" y="226"/>
                </a:lnTo>
                <a:lnTo>
                  <a:pt x="60" y="226"/>
                </a:lnTo>
                <a:lnTo>
                  <a:pt x="59" y="226"/>
                </a:lnTo>
                <a:lnTo>
                  <a:pt x="59" y="225"/>
                </a:lnTo>
                <a:lnTo>
                  <a:pt x="59" y="226"/>
                </a:lnTo>
                <a:lnTo>
                  <a:pt x="60" y="226"/>
                </a:lnTo>
                <a:lnTo>
                  <a:pt x="59" y="226"/>
                </a:lnTo>
                <a:lnTo>
                  <a:pt x="59" y="227"/>
                </a:lnTo>
                <a:lnTo>
                  <a:pt x="59" y="226"/>
                </a:lnTo>
                <a:lnTo>
                  <a:pt x="58" y="226"/>
                </a:lnTo>
                <a:lnTo>
                  <a:pt x="59" y="226"/>
                </a:lnTo>
                <a:lnTo>
                  <a:pt x="59" y="227"/>
                </a:lnTo>
                <a:lnTo>
                  <a:pt x="58" y="227"/>
                </a:lnTo>
                <a:lnTo>
                  <a:pt x="56" y="227"/>
                </a:lnTo>
                <a:lnTo>
                  <a:pt x="56" y="228"/>
                </a:lnTo>
                <a:lnTo>
                  <a:pt x="56" y="227"/>
                </a:lnTo>
                <a:lnTo>
                  <a:pt x="55" y="227"/>
                </a:lnTo>
                <a:lnTo>
                  <a:pt x="54" y="227"/>
                </a:lnTo>
                <a:lnTo>
                  <a:pt x="55" y="227"/>
                </a:lnTo>
                <a:lnTo>
                  <a:pt x="54" y="228"/>
                </a:lnTo>
                <a:lnTo>
                  <a:pt x="55" y="228"/>
                </a:lnTo>
                <a:lnTo>
                  <a:pt x="55" y="227"/>
                </a:lnTo>
                <a:lnTo>
                  <a:pt x="55" y="228"/>
                </a:lnTo>
                <a:lnTo>
                  <a:pt x="54" y="228"/>
                </a:lnTo>
                <a:lnTo>
                  <a:pt x="53" y="228"/>
                </a:lnTo>
                <a:lnTo>
                  <a:pt x="53" y="230"/>
                </a:lnTo>
                <a:lnTo>
                  <a:pt x="53" y="228"/>
                </a:lnTo>
                <a:lnTo>
                  <a:pt x="53" y="230"/>
                </a:lnTo>
                <a:lnTo>
                  <a:pt x="51" y="230"/>
                </a:lnTo>
                <a:lnTo>
                  <a:pt x="51" y="228"/>
                </a:lnTo>
                <a:lnTo>
                  <a:pt x="51" y="230"/>
                </a:lnTo>
                <a:lnTo>
                  <a:pt x="50" y="230"/>
                </a:lnTo>
                <a:lnTo>
                  <a:pt x="50" y="231"/>
                </a:lnTo>
                <a:lnTo>
                  <a:pt x="51" y="231"/>
                </a:lnTo>
                <a:lnTo>
                  <a:pt x="51" y="232"/>
                </a:lnTo>
                <a:lnTo>
                  <a:pt x="51" y="231"/>
                </a:lnTo>
                <a:lnTo>
                  <a:pt x="51" y="232"/>
                </a:lnTo>
                <a:lnTo>
                  <a:pt x="50" y="232"/>
                </a:lnTo>
                <a:lnTo>
                  <a:pt x="51" y="232"/>
                </a:lnTo>
                <a:lnTo>
                  <a:pt x="51" y="233"/>
                </a:lnTo>
                <a:lnTo>
                  <a:pt x="51" y="235"/>
                </a:lnTo>
                <a:lnTo>
                  <a:pt x="50" y="235"/>
                </a:lnTo>
                <a:lnTo>
                  <a:pt x="49" y="235"/>
                </a:lnTo>
                <a:lnTo>
                  <a:pt x="49" y="233"/>
                </a:lnTo>
                <a:lnTo>
                  <a:pt x="49" y="235"/>
                </a:lnTo>
                <a:lnTo>
                  <a:pt x="49" y="233"/>
                </a:lnTo>
                <a:lnTo>
                  <a:pt x="48" y="233"/>
                </a:lnTo>
                <a:lnTo>
                  <a:pt x="49" y="233"/>
                </a:lnTo>
                <a:lnTo>
                  <a:pt x="49" y="232"/>
                </a:lnTo>
                <a:lnTo>
                  <a:pt x="48" y="233"/>
                </a:lnTo>
                <a:lnTo>
                  <a:pt x="48" y="232"/>
                </a:lnTo>
                <a:lnTo>
                  <a:pt x="49" y="232"/>
                </a:lnTo>
                <a:lnTo>
                  <a:pt x="48" y="232"/>
                </a:lnTo>
                <a:lnTo>
                  <a:pt x="48" y="231"/>
                </a:lnTo>
                <a:lnTo>
                  <a:pt x="48" y="232"/>
                </a:lnTo>
                <a:lnTo>
                  <a:pt x="48" y="231"/>
                </a:lnTo>
                <a:lnTo>
                  <a:pt x="48" y="232"/>
                </a:lnTo>
                <a:lnTo>
                  <a:pt x="48" y="231"/>
                </a:lnTo>
                <a:lnTo>
                  <a:pt x="48" y="230"/>
                </a:lnTo>
                <a:lnTo>
                  <a:pt x="48" y="228"/>
                </a:lnTo>
                <a:lnTo>
                  <a:pt x="49" y="228"/>
                </a:lnTo>
                <a:lnTo>
                  <a:pt x="49" y="227"/>
                </a:lnTo>
                <a:lnTo>
                  <a:pt x="48" y="227"/>
                </a:lnTo>
                <a:lnTo>
                  <a:pt x="49" y="227"/>
                </a:lnTo>
                <a:lnTo>
                  <a:pt x="48" y="227"/>
                </a:lnTo>
                <a:lnTo>
                  <a:pt x="48" y="228"/>
                </a:lnTo>
                <a:lnTo>
                  <a:pt x="48" y="227"/>
                </a:lnTo>
                <a:lnTo>
                  <a:pt x="46" y="227"/>
                </a:lnTo>
                <a:lnTo>
                  <a:pt x="46" y="226"/>
                </a:lnTo>
                <a:lnTo>
                  <a:pt x="46" y="227"/>
                </a:lnTo>
                <a:lnTo>
                  <a:pt x="46" y="226"/>
                </a:lnTo>
                <a:lnTo>
                  <a:pt x="46" y="227"/>
                </a:lnTo>
                <a:lnTo>
                  <a:pt x="46" y="228"/>
                </a:lnTo>
                <a:lnTo>
                  <a:pt x="45" y="228"/>
                </a:lnTo>
                <a:lnTo>
                  <a:pt x="45" y="227"/>
                </a:lnTo>
                <a:lnTo>
                  <a:pt x="45" y="228"/>
                </a:lnTo>
                <a:lnTo>
                  <a:pt x="45" y="227"/>
                </a:lnTo>
                <a:lnTo>
                  <a:pt x="45" y="228"/>
                </a:lnTo>
                <a:lnTo>
                  <a:pt x="44" y="228"/>
                </a:lnTo>
                <a:lnTo>
                  <a:pt x="44" y="227"/>
                </a:lnTo>
                <a:lnTo>
                  <a:pt x="45" y="227"/>
                </a:lnTo>
                <a:lnTo>
                  <a:pt x="44" y="227"/>
                </a:lnTo>
                <a:lnTo>
                  <a:pt x="42" y="227"/>
                </a:lnTo>
                <a:lnTo>
                  <a:pt x="42" y="226"/>
                </a:lnTo>
                <a:lnTo>
                  <a:pt x="44" y="226"/>
                </a:lnTo>
                <a:lnTo>
                  <a:pt x="42" y="226"/>
                </a:lnTo>
                <a:lnTo>
                  <a:pt x="42" y="227"/>
                </a:lnTo>
                <a:lnTo>
                  <a:pt x="42" y="226"/>
                </a:lnTo>
                <a:lnTo>
                  <a:pt x="42" y="227"/>
                </a:lnTo>
                <a:lnTo>
                  <a:pt x="42" y="226"/>
                </a:lnTo>
                <a:lnTo>
                  <a:pt x="41" y="226"/>
                </a:lnTo>
                <a:lnTo>
                  <a:pt x="42" y="226"/>
                </a:lnTo>
                <a:lnTo>
                  <a:pt x="41" y="226"/>
                </a:lnTo>
                <a:lnTo>
                  <a:pt x="42" y="226"/>
                </a:lnTo>
                <a:lnTo>
                  <a:pt x="41" y="226"/>
                </a:lnTo>
                <a:lnTo>
                  <a:pt x="41" y="225"/>
                </a:lnTo>
                <a:lnTo>
                  <a:pt x="41" y="226"/>
                </a:lnTo>
                <a:lnTo>
                  <a:pt x="41" y="225"/>
                </a:lnTo>
                <a:lnTo>
                  <a:pt x="41" y="226"/>
                </a:lnTo>
                <a:lnTo>
                  <a:pt x="41" y="225"/>
                </a:lnTo>
                <a:lnTo>
                  <a:pt x="41" y="226"/>
                </a:lnTo>
                <a:lnTo>
                  <a:pt x="41" y="225"/>
                </a:lnTo>
                <a:lnTo>
                  <a:pt x="41" y="226"/>
                </a:lnTo>
                <a:lnTo>
                  <a:pt x="41" y="227"/>
                </a:lnTo>
                <a:lnTo>
                  <a:pt x="41" y="226"/>
                </a:lnTo>
                <a:lnTo>
                  <a:pt x="41" y="227"/>
                </a:lnTo>
                <a:lnTo>
                  <a:pt x="41" y="226"/>
                </a:lnTo>
                <a:lnTo>
                  <a:pt x="41" y="227"/>
                </a:lnTo>
                <a:lnTo>
                  <a:pt x="41" y="226"/>
                </a:lnTo>
                <a:lnTo>
                  <a:pt x="41" y="227"/>
                </a:lnTo>
                <a:lnTo>
                  <a:pt x="40" y="227"/>
                </a:lnTo>
                <a:lnTo>
                  <a:pt x="41" y="227"/>
                </a:lnTo>
                <a:lnTo>
                  <a:pt x="40" y="227"/>
                </a:lnTo>
                <a:lnTo>
                  <a:pt x="41" y="227"/>
                </a:lnTo>
                <a:lnTo>
                  <a:pt x="40" y="227"/>
                </a:lnTo>
                <a:lnTo>
                  <a:pt x="40" y="226"/>
                </a:lnTo>
                <a:lnTo>
                  <a:pt x="40" y="227"/>
                </a:lnTo>
                <a:lnTo>
                  <a:pt x="40" y="226"/>
                </a:lnTo>
                <a:lnTo>
                  <a:pt x="40" y="227"/>
                </a:lnTo>
                <a:lnTo>
                  <a:pt x="40" y="226"/>
                </a:lnTo>
                <a:lnTo>
                  <a:pt x="40" y="227"/>
                </a:lnTo>
                <a:lnTo>
                  <a:pt x="39" y="227"/>
                </a:lnTo>
                <a:lnTo>
                  <a:pt x="39" y="228"/>
                </a:lnTo>
                <a:lnTo>
                  <a:pt x="39" y="227"/>
                </a:lnTo>
                <a:lnTo>
                  <a:pt x="37" y="227"/>
                </a:lnTo>
                <a:lnTo>
                  <a:pt x="36" y="227"/>
                </a:lnTo>
                <a:lnTo>
                  <a:pt x="35" y="227"/>
                </a:lnTo>
                <a:lnTo>
                  <a:pt x="35" y="226"/>
                </a:lnTo>
                <a:lnTo>
                  <a:pt x="34" y="226"/>
                </a:lnTo>
                <a:lnTo>
                  <a:pt x="32" y="226"/>
                </a:lnTo>
                <a:lnTo>
                  <a:pt x="32" y="225"/>
                </a:lnTo>
                <a:lnTo>
                  <a:pt x="31" y="225"/>
                </a:lnTo>
                <a:lnTo>
                  <a:pt x="31" y="223"/>
                </a:lnTo>
                <a:lnTo>
                  <a:pt x="30" y="222"/>
                </a:lnTo>
                <a:lnTo>
                  <a:pt x="31" y="221"/>
                </a:lnTo>
                <a:lnTo>
                  <a:pt x="32" y="219"/>
                </a:lnTo>
                <a:lnTo>
                  <a:pt x="31" y="219"/>
                </a:lnTo>
                <a:lnTo>
                  <a:pt x="30" y="219"/>
                </a:lnTo>
                <a:lnTo>
                  <a:pt x="28" y="219"/>
                </a:lnTo>
                <a:lnTo>
                  <a:pt x="27" y="218"/>
                </a:lnTo>
                <a:lnTo>
                  <a:pt x="27" y="219"/>
                </a:lnTo>
                <a:lnTo>
                  <a:pt x="26" y="219"/>
                </a:lnTo>
                <a:lnTo>
                  <a:pt x="26" y="218"/>
                </a:lnTo>
                <a:lnTo>
                  <a:pt x="25" y="218"/>
                </a:lnTo>
                <a:lnTo>
                  <a:pt x="25" y="217"/>
                </a:lnTo>
                <a:lnTo>
                  <a:pt x="23" y="217"/>
                </a:lnTo>
                <a:lnTo>
                  <a:pt x="22" y="217"/>
                </a:lnTo>
                <a:lnTo>
                  <a:pt x="22" y="218"/>
                </a:lnTo>
                <a:lnTo>
                  <a:pt x="21" y="218"/>
                </a:lnTo>
                <a:lnTo>
                  <a:pt x="21" y="219"/>
                </a:lnTo>
                <a:lnTo>
                  <a:pt x="20" y="219"/>
                </a:lnTo>
                <a:lnTo>
                  <a:pt x="20" y="221"/>
                </a:lnTo>
                <a:lnTo>
                  <a:pt x="18" y="221"/>
                </a:lnTo>
                <a:lnTo>
                  <a:pt x="18" y="219"/>
                </a:lnTo>
                <a:lnTo>
                  <a:pt x="17" y="219"/>
                </a:lnTo>
                <a:lnTo>
                  <a:pt x="17" y="221"/>
                </a:lnTo>
                <a:lnTo>
                  <a:pt x="17" y="222"/>
                </a:lnTo>
                <a:lnTo>
                  <a:pt x="16" y="222"/>
                </a:lnTo>
                <a:lnTo>
                  <a:pt x="16" y="221"/>
                </a:lnTo>
                <a:lnTo>
                  <a:pt x="14" y="221"/>
                </a:lnTo>
                <a:lnTo>
                  <a:pt x="14" y="219"/>
                </a:lnTo>
                <a:lnTo>
                  <a:pt x="14" y="221"/>
                </a:lnTo>
                <a:lnTo>
                  <a:pt x="13" y="221"/>
                </a:lnTo>
                <a:lnTo>
                  <a:pt x="13" y="219"/>
                </a:lnTo>
                <a:lnTo>
                  <a:pt x="12" y="221"/>
                </a:lnTo>
                <a:lnTo>
                  <a:pt x="12" y="222"/>
                </a:lnTo>
                <a:lnTo>
                  <a:pt x="11" y="222"/>
                </a:lnTo>
                <a:lnTo>
                  <a:pt x="11" y="221"/>
                </a:lnTo>
                <a:lnTo>
                  <a:pt x="9" y="221"/>
                </a:lnTo>
                <a:lnTo>
                  <a:pt x="8" y="221"/>
                </a:lnTo>
                <a:lnTo>
                  <a:pt x="8" y="219"/>
                </a:lnTo>
                <a:lnTo>
                  <a:pt x="8" y="221"/>
                </a:lnTo>
                <a:lnTo>
                  <a:pt x="7" y="222"/>
                </a:lnTo>
                <a:lnTo>
                  <a:pt x="6" y="222"/>
                </a:lnTo>
                <a:lnTo>
                  <a:pt x="4" y="222"/>
                </a:lnTo>
                <a:lnTo>
                  <a:pt x="3" y="222"/>
                </a:lnTo>
                <a:lnTo>
                  <a:pt x="3" y="223"/>
                </a:lnTo>
                <a:lnTo>
                  <a:pt x="3" y="225"/>
                </a:lnTo>
                <a:lnTo>
                  <a:pt x="4" y="225"/>
                </a:lnTo>
                <a:lnTo>
                  <a:pt x="4" y="226"/>
                </a:lnTo>
                <a:lnTo>
                  <a:pt x="4" y="227"/>
                </a:lnTo>
                <a:lnTo>
                  <a:pt x="4" y="228"/>
                </a:lnTo>
                <a:lnTo>
                  <a:pt x="4" y="230"/>
                </a:lnTo>
                <a:lnTo>
                  <a:pt x="3" y="230"/>
                </a:lnTo>
                <a:lnTo>
                  <a:pt x="2" y="230"/>
                </a:lnTo>
                <a:lnTo>
                  <a:pt x="2" y="228"/>
                </a:lnTo>
                <a:lnTo>
                  <a:pt x="0" y="228"/>
                </a:lnTo>
                <a:lnTo>
                  <a:pt x="2" y="227"/>
                </a:lnTo>
                <a:lnTo>
                  <a:pt x="0" y="227"/>
                </a:lnTo>
                <a:lnTo>
                  <a:pt x="2" y="227"/>
                </a:lnTo>
                <a:lnTo>
                  <a:pt x="0" y="227"/>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4" name="Freeform 727"/>
          <p:cNvSpPr>
            <a:spLocks/>
          </p:cNvSpPr>
          <p:nvPr/>
        </p:nvSpPr>
        <p:spPr bwMode="auto">
          <a:xfrm>
            <a:off x="5045076" y="3540342"/>
            <a:ext cx="431800" cy="361950"/>
          </a:xfrm>
          <a:custGeom>
            <a:avLst/>
            <a:gdLst>
              <a:gd name="T0" fmla="*/ 144 w 272"/>
              <a:gd name="T1" fmla="*/ 226 h 228"/>
              <a:gd name="T2" fmla="*/ 141 w 272"/>
              <a:gd name="T3" fmla="*/ 219 h 228"/>
              <a:gd name="T4" fmla="*/ 137 w 272"/>
              <a:gd name="T5" fmla="*/ 212 h 228"/>
              <a:gd name="T6" fmla="*/ 130 w 272"/>
              <a:gd name="T7" fmla="*/ 209 h 228"/>
              <a:gd name="T8" fmla="*/ 137 w 272"/>
              <a:gd name="T9" fmla="*/ 200 h 228"/>
              <a:gd name="T10" fmla="*/ 135 w 272"/>
              <a:gd name="T11" fmla="*/ 191 h 228"/>
              <a:gd name="T12" fmla="*/ 129 w 272"/>
              <a:gd name="T13" fmla="*/ 186 h 228"/>
              <a:gd name="T14" fmla="*/ 124 w 272"/>
              <a:gd name="T15" fmla="*/ 183 h 228"/>
              <a:gd name="T16" fmla="*/ 118 w 272"/>
              <a:gd name="T17" fmla="*/ 181 h 228"/>
              <a:gd name="T18" fmla="*/ 110 w 272"/>
              <a:gd name="T19" fmla="*/ 184 h 228"/>
              <a:gd name="T20" fmla="*/ 102 w 272"/>
              <a:gd name="T21" fmla="*/ 190 h 228"/>
              <a:gd name="T22" fmla="*/ 93 w 272"/>
              <a:gd name="T23" fmla="*/ 189 h 228"/>
              <a:gd name="T24" fmla="*/ 86 w 272"/>
              <a:gd name="T25" fmla="*/ 190 h 228"/>
              <a:gd name="T26" fmla="*/ 83 w 272"/>
              <a:gd name="T27" fmla="*/ 190 h 228"/>
              <a:gd name="T28" fmla="*/ 73 w 272"/>
              <a:gd name="T29" fmla="*/ 189 h 228"/>
              <a:gd name="T30" fmla="*/ 67 w 272"/>
              <a:gd name="T31" fmla="*/ 188 h 228"/>
              <a:gd name="T32" fmla="*/ 58 w 272"/>
              <a:gd name="T33" fmla="*/ 183 h 228"/>
              <a:gd name="T34" fmla="*/ 50 w 272"/>
              <a:gd name="T35" fmla="*/ 177 h 228"/>
              <a:gd name="T36" fmla="*/ 41 w 272"/>
              <a:gd name="T37" fmla="*/ 176 h 228"/>
              <a:gd name="T38" fmla="*/ 31 w 272"/>
              <a:gd name="T39" fmla="*/ 170 h 228"/>
              <a:gd name="T40" fmla="*/ 27 w 272"/>
              <a:gd name="T41" fmla="*/ 163 h 228"/>
              <a:gd name="T42" fmla="*/ 31 w 272"/>
              <a:gd name="T43" fmla="*/ 161 h 228"/>
              <a:gd name="T44" fmla="*/ 28 w 272"/>
              <a:gd name="T45" fmla="*/ 149 h 228"/>
              <a:gd name="T46" fmla="*/ 23 w 272"/>
              <a:gd name="T47" fmla="*/ 140 h 228"/>
              <a:gd name="T48" fmla="*/ 13 w 272"/>
              <a:gd name="T49" fmla="*/ 135 h 228"/>
              <a:gd name="T50" fmla="*/ 7 w 272"/>
              <a:gd name="T51" fmla="*/ 130 h 228"/>
              <a:gd name="T52" fmla="*/ 7 w 272"/>
              <a:gd name="T53" fmla="*/ 125 h 228"/>
              <a:gd name="T54" fmla="*/ 2 w 272"/>
              <a:gd name="T55" fmla="*/ 120 h 228"/>
              <a:gd name="T56" fmla="*/ 2 w 272"/>
              <a:gd name="T57" fmla="*/ 110 h 228"/>
              <a:gd name="T58" fmla="*/ 12 w 272"/>
              <a:gd name="T59" fmla="*/ 106 h 228"/>
              <a:gd name="T60" fmla="*/ 18 w 272"/>
              <a:gd name="T61" fmla="*/ 102 h 228"/>
              <a:gd name="T62" fmla="*/ 30 w 272"/>
              <a:gd name="T63" fmla="*/ 97 h 228"/>
              <a:gd name="T64" fmla="*/ 37 w 272"/>
              <a:gd name="T65" fmla="*/ 90 h 228"/>
              <a:gd name="T66" fmla="*/ 37 w 272"/>
              <a:gd name="T67" fmla="*/ 74 h 228"/>
              <a:gd name="T68" fmla="*/ 45 w 272"/>
              <a:gd name="T69" fmla="*/ 70 h 228"/>
              <a:gd name="T70" fmla="*/ 49 w 272"/>
              <a:gd name="T71" fmla="*/ 67 h 228"/>
              <a:gd name="T72" fmla="*/ 54 w 272"/>
              <a:gd name="T73" fmla="*/ 56 h 228"/>
              <a:gd name="T74" fmla="*/ 65 w 272"/>
              <a:gd name="T75" fmla="*/ 56 h 228"/>
              <a:gd name="T76" fmla="*/ 72 w 272"/>
              <a:gd name="T77" fmla="*/ 44 h 228"/>
              <a:gd name="T78" fmla="*/ 77 w 272"/>
              <a:gd name="T79" fmla="*/ 41 h 228"/>
              <a:gd name="T80" fmla="*/ 83 w 272"/>
              <a:gd name="T81" fmla="*/ 49 h 228"/>
              <a:gd name="T82" fmla="*/ 92 w 272"/>
              <a:gd name="T83" fmla="*/ 55 h 228"/>
              <a:gd name="T84" fmla="*/ 93 w 272"/>
              <a:gd name="T85" fmla="*/ 70 h 228"/>
              <a:gd name="T86" fmla="*/ 102 w 272"/>
              <a:gd name="T87" fmla="*/ 73 h 228"/>
              <a:gd name="T88" fmla="*/ 115 w 272"/>
              <a:gd name="T89" fmla="*/ 77 h 228"/>
              <a:gd name="T90" fmla="*/ 127 w 272"/>
              <a:gd name="T91" fmla="*/ 90 h 228"/>
              <a:gd name="T92" fmla="*/ 148 w 272"/>
              <a:gd name="T93" fmla="*/ 91 h 228"/>
              <a:gd name="T94" fmla="*/ 169 w 272"/>
              <a:gd name="T95" fmla="*/ 96 h 228"/>
              <a:gd name="T96" fmla="*/ 189 w 272"/>
              <a:gd name="T97" fmla="*/ 92 h 228"/>
              <a:gd name="T98" fmla="*/ 202 w 272"/>
              <a:gd name="T99" fmla="*/ 88 h 228"/>
              <a:gd name="T100" fmla="*/ 207 w 272"/>
              <a:gd name="T101" fmla="*/ 78 h 228"/>
              <a:gd name="T102" fmla="*/ 214 w 272"/>
              <a:gd name="T103" fmla="*/ 74 h 228"/>
              <a:gd name="T104" fmla="*/ 227 w 272"/>
              <a:gd name="T105" fmla="*/ 69 h 228"/>
              <a:gd name="T106" fmla="*/ 239 w 272"/>
              <a:gd name="T107" fmla="*/ 62 h 228"/>
              <a:gd name="T108" fmla="*/ 250 w 272"/>
              <a:gd name="T109" fmla="*/ 60 h 228"/>
              <a:gd name="T110" fmla="*/ 248 w 272"/>
              <a:gd name="T111" fmla="*/ 51 h 228"/>
              <a:gd name="T112" fmla="*/ 235 w 272"/>
              <a:gd name="T113" fmla="*/ 50 h 228"/>
              <a:gd name="T114" fmla="*/ 231 w 272"/>
              <a:gd name="T115" fmla="*/ 42 h 228"/>
              <a:gd name="T116" fmla="*/ 244 w 272"/>
              <a:gd name="T117" fmla="*/ 33 h 228"/>
              <a:gd name="T118" fmla="*/ 250 w 272"/>
              <a:gd name="T119" fmla="*/ 27 h 228"/>
              <a:gd name="T120" fmla="*/ 254 w 272"/>
              <a:gd name="T121" fmla="*/ 17 h 228"/>
              <a:gd name="T122" fmla="*/ 254 w 272"/>
              <a:gd name="T123" fmla="*/ 8 h 228"/>
              <a:gd name="T124" fmla="*/ 263 w 272"/>
              <a:gd name="T125" fmla="*/ 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228">
                <a:moveTo>
                  <a:pt x="149" y="227"/>
                </a:moveTo>
                <a:lnTo>
                  <a:pt x="151" y="227"/>
                </a:lnTo>
                <a:lnTo>
                  <a:pt x="149" y="227"/>
                </a:lnTo>
                <a:lnTo>
                  <a:pt x="149" y="226"/>
                </a:lnTo>
                <a:lnTo>
                  <a:pt x="148" y="227"/>
                </a:lnTo>
                <a:lnTo>
                  <a:pt x="147" y="227"/>
                </a:lnTo>
                <a:lnTo>
                  <a:pt x="147" y="228"/>
                </a:lnTo>
                <a:lnTo>
                  <a:pt x="146" y="228"/>
                </a:lnTo>
                <a:lnTo>
                  <a:pt x="146" y="227"/>
                </a:lnTo>
                <a:lnTo>
                  <a:pt x="144" y="228"/>
                </a:lnTo>
                <a:lnTo>
                  <a:pt x="144" y="227"/>
                </a:lnTo>
                <a:lnTo>
                  <a:pt x="144" y="226"/>
                </a:lnTo>
                <a:lnTo>
                  <a:pt x="143" y="226"/>
                </a:lnTo>
                <a:lnTo>
                  <a:pt x="143" y="225"/>
                </a:lnTo>
                <a:lnTo>
                  <a:pt x="142" y="225"/>
                </a:lnTo>
                <a:lnTo>
                  <a:pt x="141" y="225"/>
                </a:lnTo>
                <a:lnTo>
                  <a:pt x="141" y="223"/>
                </a:lnTo>
                <a:lnTo>
                  <a:pt x="141" y="225"/>
                </a:lnTo>
                <a:lnTo>
                  <a:pt x="139" y="225"/>
                </a:lnTo>
                <a:lnTo>
                  <a:pt x="139" y="223"/>
                </a:lnTo>
                <a:lnTo>
                  <a:pt x="139" y="222"/>
                </a:lnTo>
                <a:lnTo>
                  <a:pt x="141" y="222"/>
                </a:lnTo>
                <a:lnTo>
                  <a:pt x="141" y="221"/>
                </a:lnTo>
                <a:lnTo>
                  <a:pt x="141" y="219"/>
                </a:lnTo>
                <a:lnTo>
                  <a:pt x="142" y="219"/>
                </a:lnTo>
                <a:lnTo>
                  <a:pt x="141" y="218"/>
                </a:lnTo>
                <a:lnTo>
                  <a:pt x="139" y="218"/>
                </a:lnTo>
                <a:lnTo>
                  <a:pt x="138" y="218"/>
                </a:lnTo>
                <a:lnTo>
                  <a:pt x="138" y="217"/>
                </a:lnTo>
                <a:lnTo>
                  <a:pt x="138" y="216"/>
                </a:lnTo>
                <a:lnTo>
                  <a:pt x="137" y="216"/>
                </a:lnTo>
                <a:lnTo>
                  <a:pt x="138" y="216"/>
                </a:lnTo>
                <a:lnTo>
                  <a:pt x="137" y="214"/>
                </a:lnTo>
                <a:lnTo>
                  <a:pt x="137" y="213"/>
                </a:lnTo>
                <a:lnTo>
                  <a:pt x="138" y="212"/>
                </a:lnTo>
                <a:lnTo>
                  <a:pt x="137" y="212"/>
                </a:lnTo>
                <a:lnTo>
                  <a:pt x="135" y="212"/>
                </a:lnTo>
                <a:lnTo>
                  <a:pt x="134" y="212"/>
                </a:lnTo>
                <a:lnTo>
                  <a:pt x="133" y="212"/>
                </a:lnTo>
                <a:lnTo>
                  <a:pt x="133" y="213"/>
                </a:lnTo>
                <a:lnTo>
                  <a:pt x="132" y="213"/>
                </a:lnTo>
                <a:lnTo>
                  <a:pt x="130" y="213"/>
                </a:lnTo>
                <a:lnTo>
                  <a:pt x="132" y="212"/>
                </a:lnTo>
                <a:lnTo>
                  <a:pt x="132" y="211"/>
                </a:lnTo>
                <a:lnTo>
                  <a:pt x="130" y="211"/>
                </a:lnTo>
                <a:lnTo>
                  <a:pt x="132" y="211"/>
                </a:lnTo>
                <a:lnTo>
                  <a:pt x="130" y="211"/>
                </a:lnTo>
                <a:lnTo>
                  <a:pt x="130" y="209"/>
                </a:lnTo>
                <a:lnTo>
                  <a:pt x="130" y="208"/>
                </a:lnTo>
                <a:lnTo>
                  <a:pt x="132" y="208"/>
                </a:lnTo>
                <a:lnTo>
                  <a:pt x="132" y="207"/>
                </a:lnTo>
                <a:lnTo>
                  <a:pt x="132" y="205"/>
                </a:lnTo>
                <a:lnTo>
                  <a:pt x="133" y="205"/>
                </a:lnTo>
                <a:lnTo>
                  <a:pt x="133" y="204"/>
                </a:lnTo>
                <a:lnTo>
                  <a:pt x="134" y="204"/>
                </a:lnTo>
                <a:lnTo>
                  <a:pt x="134" y="203"/>
                </a:lnTo>
                <a:lnTo>
                  <a:pt x="135" y="203"/>
                </a:lnTo>
                <a:lnTo>
                  <a:pt x="135" y="202"/>
                </a:lnTo>
                <a:lnTo>
                  <a:pt x="137" y="202"/>
                </a:lnTo>
                <a:lnTo>
                  <a:pt x="137" y="200"/>
                </a:lnTo>
                <a:lnTo>
                  <a:pt x="135" y="200"/>
                </a:lnTo>
                <a:lnTo>
                  <a:pt x="137" y="200"/>
                </a:lnTo>
                <a:lnTo>
                  <a:pt x="137" y="199"/>
                </a:lnTo>
                <a:lnTo>
                  <a:pt x="137" y="198"/>
                </a:lnTo>
                <a:lnTo>
                  <a:pt x="137" y="197"/>
                </a:lnTo>
                <a:lnTo>
                  <a:pt x="137" y="195"/>
                </a:lnTo>
                <a:lnTo>
                  <a:pt x="137" y="194"/>
                </a:lnTo>
                <a:lnTo>
                  <a:pt x="137" y="193"/>
                </a:lnTo>
                <a:lnTo>
                  <a:pt x="137" y="191"/>
                </a:lnTo>
                <a:lnTo>
                  <a:pt x="135" y="191"/>
                </a:lnTo>
                <a:lnTo>
                  <a:pt x="135" y="190"/>
                </a:lnTo>
                <a:lnTo>
                  <a:pt x="135" y="191"/>
                </a:lnTo>
                <a:lnTo>
                  <a:pt x="134" y="191"/>
                </a:lnTo>
                <a:lnTo>
                  <a:pt x="134" y="190"/>
                </a:lnTo>
                <a:lnTo>
                  <a:pt x="134" y="189"/>
                </a:lnTo>
                <a:lnTo>
                  <a:pt x="133" y="189"/>
                </a:lnTo>
                <a:lnTo>
                  <a:pt x="134" y="188"/>
                </a:lnTo>
                <a:lnTo>
                  <a:pt x="133" y="188"/>
                </a:lnTo>
                <a:lnTo>
                  <a:pt x="133" y="186"/>
                </a:lnTo>
                <a:lnTo>
                  <a:pt x="132" y="186"/>
                </a:lnTo>
                <a:lnTo>
                  <a:pt x="132" y="185"/>
                </a:lnTo>
                <a:lnTo>
                  <a:pt x="130" y="185"/>
                </a:lnTo>
                <a:lnTo>
                  <a:pt x="130" y="186"/>
                </a:lnTo>
                <a:lnTo>
                  <a:pt x="129" y="186"/>
                </a:lnTo>
                <a:lnTo>
                  <a:pt x="129" y="188"/>
                </a:lnTo>
                <a:lnTo>
                  <a:pt x="129" y="186"/>
                </a:lnTo>
                <a:lnTo>
                  <a:pt x="128" y="186"/>
                </a:lnTo>
                <a:lnTo>
                  <a:pt x="127" y="186"/>
                </a:lnTo>
                <a:lnTo>
                  <a:pt x="127" y="185"/>
                </a:lnTo>
                <a:lnTo>
                  <a:pt x="125" y="185"/>
                </a:lnTo>
                <a:lnTo>
                  <a:pt x="125" y="186"/>
                </a:lnTo>
                <a:lnTo>
                  <a:pt x="124" y="185"/>
                </a:lnTo>
                <a:lnTo>
                  <a:pt x="125" y="185"/>
                </a:lnTo>
                <a:lnTo>
                  <a:pt x="125" y="184"/>
                </a:lnTo>
                <a:lnTo>
                  <a:pt x="125" y="183"/>
                </a:lnTo>
                <a:lnTo>
                  <a:pt x="124" y="183"/>
                </a:lnTo>
                <a:lnTo>
                  <a:pt x="124" y="181"/>
                </a:lnTo>
                <a:lnTo>
                  <a:pt x="124" y="183"/>
                </a:lnTo>
                <a:lnTo>
                  <a:pt x="123" y="183"/>
                </a:lnTo>
                <a:lnTo>
                  <a:pt x="123" y="181"/>
                </a:lnTo>
                <a:lnTo>
                  <a:pt x="124" y="181"/>
                </a:lnTo>
                <a:lnTo>
                  <a:pt x="123" y="181"/>
                </a:lnTo>
                <a:lnTo>
                  <a:pt x="123" y="180"/>
                </a:lnTo>
                <a:lnTo>
                  <a:pt x="121" y="180"/>
                </a:lnTo>
                <a:lnTo>
                  <a:pt x="120" y="180"/>
                </a:lnTo>
                <a:lnTo>
                  <a:pt x="120" y="181"/>
                </a:lnTo>
                <a:lnTo>
                  <a:pt x="119" y="181"/>
                </a:lnTo>
                <a:lnTo>
                  <a:pt x="118" y="181"/>
                </a:lnTo>
                <a:lnTo>
                  <a:pt x="118" y="183"/>
                </a:lnTo>
                <a:lnTo>
                  <a:pt x="118" y="181"/>
                </a:lnTo>
                <a:lnTo>
                  <a:pt x="116" y="181"/>
                </a:lnTo>
                <a:lnTo>
                  <a:pt x="115" y="181"/>
                </a:lnTo>
                <a:lnTo>
                  <a:pt x="115" y="180"/>
                </a:lnTo>
                <a:lnTo>
                  <a:pt x="114" y="180"/>
                </a:lnTo>
                <a:lnTo>
                  <a:pt x="114" y="181"/>
                </a:lnTo>
                <a:lnTo>
                  <a:pt x="113" y="181"/>
                </a:lnTo>
                <a:lnTo>
                  <a:pt x="113" y="183"/>
                </a:lnTo>
                <a:lnTo>
                  <a:pt x="111" y="183"/>
                </a:lnTo>
                <a:lnTo>
                  <a:pt x="111" y="184"/>
                </a:lnTo>
                <a:lnTo>
                  <a:pt x="110" y="184"/>
                </a:lnTo>
                <a:lnTo>
                  <a:pt x="111" y="184"/>
                </a:lnTo>
                <a:lnTo>
                  <a:pt x="110" y="184"/>
                </a:lnTo>
                <a:lnTo>
                  <a:pt x="109" y="184"/>
                </a:lnTo>
                <a:lnTo>
                  <a:pt x="107" y="185"/>
                </a:lnTo>
                <a:lnTo>
                  <a:pt x="106" y="185"/>
                </a:lnTo>
                <a:lnTo>
                  <a:pt x="106" y="186"/>
                </a:lnTo>
                <a:lnTo>
                  <a:pt x="105" y="186"/>
                </a:lnTo>
                <a:lnTo>
                  <a:pt x="105" y="188"/>
                </a:lnTo>
                <a:lnTo>
                  <a:pt x="104" y="188"/>
                </a:lnTo>
                <a:lnTo>
                  <a:pt x="104" y="189"/>
                </a:lnTo>
                <a:lnTo>
                  <a:pt x="102" y="189"/>
                </a:lnTo>
                <a:lnTo>
                  <a:pt x="102" y="190"/>
                </a:lnTo>
                <a:lnTo>
                  <a:pt x="102" y="189"/>
                </a:lnTo>
                <a:lnTo>
                  <a:pt x="102" y="190"/>
                </a:lnTo>
                <a:lnTo>
                  <a:pt x="101" y="189"/>
                </a:lnTo>
                <a:lnTo>
                  <a:pt x="101" y="190"/>
                </a:lnTo>
                <a:lnTo>
                  <a:pt x="100" y="190"/>
                </a:lnTo>
                <a:lnTo>
                  <a:pt x="99" y="190"/>
                </a:lnTo>
                <a:lnTo>
                  <a:pt x="99" y="189"/>
                </a:lnTo>
                <a:lnTo>
                  <a:pt x="97" y="189"/>
                </a:lnTo>
                <a:lnTo>
                  <a:pt x="96" y="188"/>
                </a:lnTo>
                <a:lnTo>
                  <a:pt x="96" y="189"/>
                </a:lnTo>
                <a:lnTo>
                  <a:pt x="95" y="189"/>
                </a:lnTo>
                <a:lnTo>
                  <a:pt x="93" y="189"/>
                </a:lnTo>
                <a:lnTo>
                  <a:pt x="93" y="188"/>
                </a:lnTo>
                <a:lnTo>
                  <a:pt x="92" y="188"/>
                </a:lnTo>
                <a:lnTo>
                  <a:pt x="92" y="186"/>
                </a:lnTo>
                <a:lnTo>
                  <a:pt x="91" y="186"/>
                </a:lnTo>
                <a:lnTo>
                  <a:pt x="91" y="188"/>
                </a:lnTo>
                <a:lnTo>
                  <a:pt x="91" y="186"/>
                </a:lnTo>
                <a:lnTo>
                  <a:pt x="90" y="186"/>
                </a:lnTo>
                <a:lnTo>
                  <a:pt x="88" y="186"/>
                </a:lnTo>
                <a:lnTo>
                  <a:pt x="88" y="188"/>
                </a:lnTo>
                <a:lnTo>
                  <a:pt x="87" y="188"/>
                </a:lnTo>
                <a:lnTo>
                  <a:pt x="86" y="189"/>
                </a:lnTo>
                <a:lnTo>
                  <a:pt x="86" y="190"/>
                </a:lnTo>
                <a:lnTo>
                  <a:pt x="84" y="190"/>
                </a:lnTo>
                <a:lnTo>
                  <a:pt x="84" y="191"/>
                </a:lnTo>
                <a:lnTo>
                  <a:pt x="83" y="191"/>
                </a:lnTo>
                <a:lnTo>
                  <a:pt x="83" y="193"/>
                </a:lnTo>
                <a:lnTo>
                  <a:pt x="84" y="193"/>
                </a:lnTo>
                <a:lnTo>
                  <a:pt x="83" y="193"/>
                </a:lnTo>
                <a:lnTo>
                  <a:pt x="83" y="191"/>
                </a:lnTo>
                <a:lnTo>
                  <a:pt x="82" y="191"/>
                </a:lnTo>
                <a:lnTo>
                  <a:pt x="83" y="191"/>
                </a:lnTo>
                <a:lnTo>
                  <a:pt x="82" y="191"/>
                </a:lnTo>
                <a:lnTo>
                  <a:pt x="83" y="191"/>
                </a:lnTo>
                <a:lnTo>
                  <a:pt x="83" y="190"/>
                </a:lnTo>
                <a:lnTo>
                  <a:pt x="83" y="189"/>
                </a:lnTo>
                <a:lnTo>
                  <a:pt x="82" y="188"/>
                </a:lnTo>
                <a:lnTo>
                  <a:pt x="81" y="189"/>
                </a:lnTo>
                <a:lnTo>
                  <a:pt x="79" y="189"/>
                </a:lnTo>
                <a:lnTo>
                  <a:pt x="78" y="189"/>
                </a:lnTo>
                <a:lnTo>
                  <a:pt x="77" y="189"/>
                </a:lnTo>
                <a:lnTo>
                  <a:pt x="77" y="190"/>
                </a:lnTo>
                <a:lnTo>
                  <a:pt x="76" y="190"/>
                </a:lnTo>
                <a:lnTo>
                  <a:pt x="76" y="189"/>
                </a:lnTo>
                <a:lnTo>
                  <a:pt x="74" y="189"/>
                </a:lnTo>
                <a:lnTo>
                  <a:pt x="74" y="190"/>
                </a:lnTo>
                <a:lnTo>
                  <a:pt x="73" y="189"/>
                </a:lnTo>
                <a:lnTo>
                  <a:pt x="72" y="189"/>
                </a:lnTo>
                <a:lnTo>
                  <a:pt x="72" y="188"/>
                </a:lnTo>
                <a:lnTo>
                  <a:pt x="70" y="188"/>
                </a:lnTo>
                <a:lnTo>
                  <a:pt x="70" y="189"/>
                </a:lnTo>
                <a:lnTo>
                  <a:pt x="69" y="189"/>
                </a:lnTo>
                <a:lnTo>
                  <a:pt x="69" y="188"/>
                </a:lnTo>
                <a:lnTo>
                  <a:pt x="68" y="188"/>
                </a:lnTo>
                <a:lnTo>
                  <a:pt x="69" y="188"/>
                </a:lnTo>
                <a:lnTo>
                  <a:pt x="68" y="188"/>
                </a:lnTo>
                <a:lnTo>
                  <a:pt x="68" y="189"/>
                </a:lnTo>
                <a:lnTo>
                  <a:pt x="67" y="189"/>
                </a:lnTo>
                <a:lnTo>
                  <a:pt x="67" y="188"/>
                </a:lnTo>
                <a:lnTo>
                  <a:pt x="65" y="186"/>
                </a:lnTo>
                <a:lnTo>
                  <a:pt x="65" y="188"/>
                </a:lnTo>
                <a:lnTo>
                  <a:pt x="65" y="186"/>
                </a:lnTo>
                <a:lnTo>
                  <a:pt x="64" y="186"/>
                </a:lnTo>
                <a:lnTo>
                  <a:pt x="63" y="186"/>
                </a:lnTo>
                <a:lnTo>
                  <a:pt x="63" y="185"/>
                </a:lnTo>
                <a:lnTo>
                  <a:pt x="62" y="185"/>
                </a:lnTo>
                <a:lnTo>
                  <a:pt x="60" y="185"/>
                </a:lnTo>
                <a:lnTo>
                  <a:pt x="60" y="184"/>
                </a:lnTo>
                <a:lnTo>
                  <a:pt x="59" y="184"/>
                </a:lnTo>
                <a:lnTo>
                  <a:pt x="58" y="184"/>
                </a:lnTo>
                <a:lnTo>
                  <a:pt x="58" y="183"/>
                </a:lnTo>
                <a:lnTo>
                  <a:pt x="58" y="181"/>
                </a:lnTo>
                <a:lnTo>
                  <a:pt x="56" y="181"/>
                </a:lnTo>
                <a:lnTo>
                  <a:pt x="56" y="180"/>
                </a:lnTo>
                <a:lnTo>
                  <a:pt x="56" y="181"/>
                </a:lnTo>
                <a:lnTo>
                  <a:pt x="55" y="181"/>
                </a:lnTo>
                <a:lnTo>
                  <a:pt x="54" y="181"/>
                </a:lnTo>
                <a:lnTo>
                  <a:pt x="54" y="180"/>
                </a:lnTo>
                <a:lnTo>
                  <a:pt x="53" y="180"/>
                </a:lnTo>
                <a:lnTo>
                  <a:pt x="53" y="179"/>
                </a:lnTo>
                <a:lnTo>
                  <a:pt x="51" y="179"/>
                </a:lnTo>
                <a:lnTo>
                  <a:pt x="50" y="179"/>
                </a:lnTo>
                <a:lnTo>
                  <a:pt x="50" y="177"/>
                </a:lnTo>
                <a:lnTo>
                  <a:pt x="49" y="177"/>
                </a:lnTo>
                <a:lnTo>
                  <a:pt x="49" y="176"/>
                </a:lnTo>
                <a:lnTo>
                  <a:pt x="48" y="176"/>
                </a:lnTo>
                <a:lnTo>
                  <a:pt x="46" y="176"/>
                </a:lnTo>
                <a:lnTo>
                  <a:pt x="46" y="175"/>
                </a:lnTo>
                <a:lnTo>
                  <a:pt x="46" y="174"/>
                </a:lnTo>
                <a:lnTo>
                  <a:pt x="45" y="174"/>
                </a:lnTo>
                <a:lnTo>
                  <a:pt x="44" y="174"/>
                </a:lnTo>
                <a:lnTo>
                  <a:pt x="42" y="174"/>
                </a:lnTo>
                <a:lnTo>
                  <a:pt x="42" y="175"/>
                </a:lnTo>
                <a:lnTo>
                  <a:pt x="42" y="176"/>
                </a:lnTo>
                <a:lnTo>
                  <a:pt x="41" y="176"/>
                </a:lnTo>
                <a:lnTo>
                  <a:pt x="41" y="175"/>
                </a:lnTo>
                <a:lnTo>
                  <a:pt x="40" y="175"/>
                </a:lnTo>
                <a:lnTo>
                  <a:pt x="39" y="174"/>
                </a:lnTo>
                <a:lnTo>
                  <a:pt x="37" y="174"/>
                </a:lnTo>
                <a:lnTo>
                  <a:pt x="37" y="172"/>
                </a:lnTo>
                <a:lnTo>
                  <a:pt x="36" y="172"/>
                </a:lnTo>
                <a:lnTo>
                  <a:pt x="36" y="171"/>
                </a:lnTo>
                <a:lnTo>
                  <a:pt x="35" y="171"/>
                </a:lnTo>
                <a:lnTo>
                  <a:pt x="35" y="170"/>
                </a:lnTo>
                <a:lnTo>
                  <a:pt x="34" y="170"/>
                </a:lnTo>
                <a:lnTo>
                  <a:pt x="32" y="170"/>
                </a:lnTo>
                <a:lnTo>
                  <a:pt x="31" y="170"/>
                </a:lnTo>
                <a:lnTo>
                  <a:pt x="31" y="168"/>
                </a:lnTo>
                <a:lnTo>
                  <a:pt x="31" y="167"/>
                </a:lnTo>
                <a:lnTo>
                  <a:pt x="30" y="167"/>
                </a:lnTo>
                <a:lnTo>
                  <a:pt x="28" y="167"/>
                </a:lnTo>
                <a:lnTo>
                  <a:pt x="28" y="168"/>
                </a:lnTo>
                <a:lnTo>
                  <a:pt x="28" y="167"/>
                </a:lnTo>
                <a:lnTo>
                  <a:pt x="28" y="166"/>
                </a:lnTo>
                <a:lnTo>
                  <a:pt x="28" y="165"/>
                </a:lnTo>
                <a:lnTo>
                  <a:pt x="27" y="165"/>
                </a:lnTo>
                <a:lnTo>
                  <a:pt x="28" y="165"/>
                </a:lnTo>
                <a:lnTo>
                  <a:pt x="28" y="163"/>
                </a:lnTo>
                <a:lnTo>
                  <a:pt x="27" y="163"/>
                </a:lnTo>
                <a:lnTo>
                  <a:pt x="27" y="162"/>
                </a:lnTo>
                <a:lnTo>
                  <a:pt x="26" y="161"/>
                </a:lnTo>
                <a:lnTo>
                  <a:pt x="27" y="161"/>
                </a:lnTo>
                <a:lnTo>
                  <a:pt x="26" y="161"/>
                </a:lnTo>
                <a:lnTo>
                  <a:pt x="26" y="160"/>
                </a:lnTo>
                <a:lnTo>
                  <a:pt x="27" y="160"/>
                </a:lnTo>
                <a:lnTo>
                  <a:pt x="28" y="160"/>
                </a:lnTo>
                <a:lnTo>
                  <a:pt x="28" y="161"/>
                </a:lnTo>
                <a:lnTo>
                  <a:pt x="30" y="161"/>
                </a:lnTo>
                <a:lnTo>
                  <a:pt x="31" y="161"/>
                </a:lnTo>
                <a:lnTo>
                  <a:pt x="31" y="160"/>
                </a:lnTo>
                <a:lnTo>
                  <a:pt x="31" y="161"/>
                </a:lnTo>
                <a:lnTo>
                  <a:pt x="31" y="160"/>
                </a:lnTo>
                <a:lnTo>
                  <a:pt x="32" y="160"/>
                </a:lnTo>
                <a:lnTo>
                  <a:pt x="32" y="158"/>
                </a:lnTo>
                <a:lnTo>
                  <a:pt x="31" y="157"/>
                </a:lnTo>
                <a:lnTo>
                  <a:pt x="31" y="156"/>
                </a:lnTo>
                <a:lnTo>
                  <a:pt x="30" y="156"/>
                </a:lnTo>
                <a:lnTo>
                  <a:pt x="30" y="154"/>
                </a:lnTo>
                <a:lnTo>
                  <a:pt x="28" y="154"/>
                </a:lnTo>
                <a:lnTo>
                  <a:pt x="28" y="153"/>
                </a:lnTo>
                <a:lnTo>
                  <a:pt x="28" y="152"/>
                </a:lnTo>
                <a:lnTo>
                  <a:pt x="28" y="151"/>
                </a:lnTo>
                <a:lnTo>
                  <a:pt x="28" y="149"/>
                </a:lnTo>
                <a:lnTo>
                  <a:pt x="30" y="149"/>
                </a:lnTo>
                <a:lnTo>
                  <a:pt x="30" y="148"/>
                </a:lnTo>
                <a:lnTo>
                  <a:pt x="28" y="148"/>
                </a:lnTo>
                <a:lnTo>
                  <a:pt x="28" y="147"/>
                </a:lnTo>
                <a:lnTo>
                  <a:pt x="27" y="147"/>
                </a:lnTo>
                <a:lnTo>
                  <a:pt x="26" y="147"/>
                </a:lnTo>
                <a:lnTo>
                  <a:pt x="26" y="146"/>
                </a:lnTo>
                <a:lnTo>
                  <a:pt x="25" y="144"/>
                </a:lnTo>
                <a:lnTo>
                  <a:pt x="25" y="143"/>
                </a:lnTo>
                <a:lnTo>
                  <a:pt x="25" y="142"/>
                </a:lnTo>
                <a:lnTo>
                  <a:pt x="25" y="140"/>
                </a:lnTo>
                <a:lnTo>
                  <a:pt x="23" y="140"/>
                </a:lnTo>
                <a:lnTo>
                  <a:pt x="22" y="140"/>
                </a:lnTo>
                <a:lnTo>
                  <a:pt x="21" y="140"/>
                </a:lnTo>
                <a:lnTo>
                  <a:pt x="20" y="140"/>
                </a:lnTo>
                <a:lnTo>
                  <a:pt x="18" y="140"/>
                </a:lnTo>
                <a:lnTo>
                  <a:pt x="18" y="139"/>
                </a:lnTo>
                <a:lnTo>
                  <a:pt x="17" y="139"/>
                </a:lnTo>
                <a:lnTo>
                  <a:pt x="16" y="139"/>
                </a:lnTo>
                <a:lnTo>
                  <a:pt x="16" y="138"/>
                </a:lnTo>
                <a:lnTo>
                  <a:pt x="14" y="138"/>
                </a:lnTo>
                <a:lnTo>
                  <a:pt x="13" y="138"/>
                </a:lnTo>
                <a:lnTo>
                  <a:pt x="13" y="137"/>
                </a:lnTo>
                <a:lnTo>
                  <a:pt x="13" y="135"/>
                </a:lnTo>
                <a:lnTo>
                  <a:pt x="13" y="134"/>
                </a:lnTo>
                <a:lnTo>
                  <a:pt x="12" y="133"/>
                </a:lnTo>
                <a:lnTo>
                  <a:pt x="12" y="132"/>
                </a:lnTo>
                <a:lnTo>
                  <a:pt x="11" y="132"/>
                </a:lnTo>
                <a:lnTo>
                  <a:pt x="11" y="133"/>
                </a:lnTo>
                <a:lnTo>
                  <a:pt x="11" y="132"/>
                </a:lnTo>
                <a:lnTo>
                  <a:pt x="9" y="132"/>
                </a:lnTo>
                <a:lnTo>
                  <a:pt x="9" y="130"/>
                </a:lnTo>
                <a:lnTo>
                  <a:pt x="8" y="130"/>
                </a:lnTo>
                <a:lnTo>
                  <a:pt x="7" y="130"/>
                </a:lnTo>
                <a:lnTo>
                  <a:pt x="7" y="132"/>
                </a:lnTo>
                <a:lnTo>
                  <a:pt x="7" y="130"/>
                </a:lnTo>
                <a:lnTo>
                  <a:pt x="6" y="130"/>
                </a:lnTo>
                <a:lnTo>
                  <a:pt x="4" y="130"/>
                </a:lnTo>
                <a:lnTo>
                  <a:pt x="4" y="129"/>
                </a:lnTo>
                <a:lnTo>
                  <a:pt x="6" y="129"/>
                </a:lnTo>
                <a:lnTo>
                  <a:pt x="7" y="129"/>
                </a:lnTo>
                <a:lnTo>
                  <a:pt x="7" y="128"/>
                </a:lnTo>
                <a:lnTo>
                  <a:pt x="7" y="129"/>
                </a:lnTo>
                <a:lnTo>
                  <a:pt x="8" y="129"/>
                </a:lnTo>
                <a:lnTo>
                  <a:pt x="8" y="128"/>
                </a:lnTo>
                <a:lnTo>
                  <a:pt x="8" y="126"/>
                </a:lnTo>
                <a:lnTo>
                  <a:pt x="7" y="126"/>
                </a:lnTo>
                <a:lnTo>
                  <a:pt x="7" y="125"/>
                </a:lnTo>
                <a:lnTo>
                  <a:pt x="8" y="125"/>
                </a:lnTo>
                <a:lnTo>
                  <a:pt x="7" y="125"/>
                </a:lnTo>
                <a:lnTo>
                  <a:pt x="7" y="124"/>
                </a:lnTo>
                <a:lnTo>
                  <a:pt x="7" y="123"/>
                </a:lnTo>
                <a:lnTo>
                  <a:pt x="7" y="121"/>
                </a:lnTo>
                <a:lnTo>
                  <a:pt x="7" y="120"/>
                </a:lnTo>
                <a:lnTo>
                  <a:pt x="6" y="120"/>
                </a:lnTo>
                <a:lnTo>
                  <a:pt x="6" y="119"/>
                </a:lnTo>
                <a:lnTo>
                  <a:pt x="4" y="119"/>
                </a:lnTo>
                <a:lnTo>
                  <a:pt x="3" y="119"/>
                </a:lnTo>
                <a:lnTo>
                  <a:pt x="3" y="120"/>
                </a:lnTo>
                <a:lnTo>
                  <a:pt x="2" y="120"/>
                </a:lnTo>
                <a:lnTo>
                  <a:pt x="2" y="119"/>
                </a:lnTo>
                <a:lnTo>
                  <a:pt x="0" y="119"/>
                </a:lnTo>
                <a:lnTo>
                  <a:pt x="0" y="118"/>
                </a:lnTo>
                <a:lnTo>
                  <a:pt x="2" y="118"/>
                </a:lnTo>
                <a:lnTo>
                  <a:pt x="2" y="116"/>
                </a:lnTo>
                <a:lnTo>
                  <a:pt x="0" y="116"/>
                </a:lnTo>
                <a:lnTo>
                  <a:pt x="0" y="115"/>
                </a:lnTo>
                <a:lnTo>
                  <a:pt x="0" y="114"/>
                </a:lnTo>
                <a:lnTo>
                  <a:pt x="2" y="114"/>
                </a:lnTo>
                <a:lnTo>
                  <a:pt x="2" y="112"/>
                </a:lnTo>
                <a:lnTo>
                  <a:pt x="2" y="111"/>
                </a:lnTo>
                <a:lnTo>
                  <a:pt x="2" y="110"/>
                </a:lnTo>
                <a:lnTo>
                  <a:pt x="2" y="109"/>
                </a:lnTo>
                <a:lnTo>
                  <a:pt x="3" y="109"/>
                </a:lnTo>
                <a:lnTo>
                  <a:pt x="4" y="109"/>
                </a:lnTo>
                <a:lnTo>
                  <a:pt x="6" y="109"/>
                </a:lnTo>
                <a:lnTo>
                  <a:pt x="6" y="107"/>
                </a:lnTo>
                <a:lnTo>
                  <a:pt x="7" y="107"/>
                </a:lnTo>
                <a:lnTo>
                  <a:pt x="7" y="106"/>
                </a:lnTo>
                <a:lnTo>
                  <a:pt x="8" y="106"/>
                </a:lnTo>
                <a:lnTo>
                  <a:pt x="9" y="106"/>
                </a:lnTo>
                <a:lnTo>
                  <a:pt x="11" y="105"/>
                </a:lnTo>
                <a:lnTo>
                  <a:pt x="11" y="106"/>
                </a:lnTo>
                <a:lnTo>
                  <a:pt x="12" y="106"/>
                </a:lnTo>
                <a:lnTo>
                  <a:pt x="11" y="107"/>
                </a:lnTo>
                <a:lnTo>
                  <a:pt x="12" y="107"/>
                </a:lnTo>
                <a:lnTo>
                  <a:pt x="13" y="107"/>
                </a:lnTo>
                <a:lnTo>
                  <a:pt x="14" y="107"/>
                </a:lnTo>
                <a:lnTo>
                  <a:pt x="14" y="106"/>
                </a:lnTo>
                <a:lnTo>
                  <a:pt x="14" y="107"/>
                </a:lnTo>
                <a:lnTo>
                  <a:pt x="16" y="107"/>
                </a:lnTo>
                <a:lnTo>
                  <a:pt x="16" y="106"/>
                </a:lnTo>
                <a:lnTo>
                  <a:pt x="17" y="105"/>
                </a:lnTo>
                <a:lnTo>
                  <a:pt x="17" y="104"/>
                </a:lnTo>
                <a:lnTo>
                  <a:pt x="17" y="102"/>
                </a:lnTo>
                <a:lnTo>
                  <a:pt x="18" y="102"/>
                </a:lnTo>
                <a:lnTo>
                  <a:pt x="20" y="102"/>
                </a:lnTo>
                <a:lnTo>
                  <a:pt x="21" y="102"/>
                </a:lnTo>
                <a:lnTo>
                  <a:pt x="22" y="102"/>
                </a:lnTo>
                <a:lnTo>
                  <a:pt x="23" y="102"/>
                </a:lnTo>
                <a:lnTo>
                  <a:pt x="25" y="102"/>
                </a:lnTo>
                <a:lnTo>
                  <a:pt x="25" y="101"/>
                </a:lnTo>
                <a:lnTo>
                  <a:pt x="26" y="101"/>
                </a:lnTo>
                <a:lnTo>
                  <a:pt x="26" y="100"/>
                </a:lnTo>
                <a:lnTo>
                  <a:pt x="27" y="100"/>
                </a:lnTo>
                <a:lnTo>
                  <a:pt x="27" y="98"/>
                </a:lnTo>
                <a:lnTo>
                  <a:pt x="28" y="98"/>
                </a:lnTo>
                <a:lnTo>
                  <a:pt x="30" y="97"/>
                </a:lnTo>
                <a:lnTo>
                  <a:pt x="31" y="97"/>
                </a:lnTo>
                <a:lnTo>
                  <a:pt x="32" y="97"/>
                </a:lnTo>
                <a:lnTo>
                  <a:pt x="32" y="96"/>
                </a:lnTo>
                <a:lnTo>
                  <a:pt x="34" y="96"/>
                </a:lnTo>
                <a:lnTo>
                  <a:pt x="34" y="95"/>
                </a:lnTo>
                <a:lnTo>
                  <a:pt x="35" y="95"/>
                </a:lnTo>
                <a:lnTo>
                  <a:pt x="36" y="95"/>
                </a:lnTo>
                <a:lnTo>
                  <a:pt x="36" y="93"/>
                </a:lnTo>
                <a:lnTo>
                  <a:pt x="36" y="92"/>
                </a:lnTo>
                <a:lnTo>
                  <a:pt x="36" y="91"/>
                </a:lnTo>
                <a:lnTo>
                  <a:pt x="36" y="90"/>
                </a:lnTo>
                <a:lnTo>
                  <a:pt x="37" y="90"/>
                </a:lnTo>
                <a:lnTo>
                  <a:pt x="37" y="88"/>
                </a:lnTo>
                <a:lnTo>
                  <a:pt x="37" y="87"/>
                </a:lnTo>
                <a:lnTo>
                  <a:pt x="39" y="87"/>
                </a:lnTo>
                <a:lnTo>
                  <a:pt x="39" y="86"/>
                </a:lnTo>
                <a:lnTo>
                  <a:pt x="39" y="84"/>
                </a:lnTo>
                <a:lnTo>
                  <a:pt x="39" y="83"/>
                </a:lnTo>
                <a:lnTo>
                  <a:pt x="37" y="81"/>
                </a:lnTo>
                <a:lnTo>
                  <a:pt x="37" y="79"/>
                </a:lnTo>
                <a:lnTo>
                  <a:pt x="37" y="78"/>
                </a:lnTo>
                <a:lnTo>
                  <a:pt x="37" y="77"/>
                </a:lnTo>
                <a:lnTo>
                  <a:pt x="37" y="76"/>
                </a:lnTo>
                <a:lnTo>
                  <a:pt x="37" y="74"/>
                </a:lnTo>
                <a:lnTo>
                  <a:pt x="36" y="74"/>
                </a:lnTo>
                <a:lnTo>
                  <a:pt x="35" y="74"/>
                </a:lnTo>
                <a:lnTo>
                  <a:pt x="34" y="74"/>
                </a:lnTo>
                <a:lnTo>
                  <a:pt x="35" y="73"/>
                </a:lnTo>
                <a:lnTo>
                  <a:pt x="36" y="73"/>
                </a:lnTo>
                <a:lnTo>
                  <a:pt x="36" y="72"/>
                </a:lnTo>
                <a:lnTo>
                  <a:pt x="37" y="72"/>
                </a:lnTo>
                <a:lnTo>
                  <a:pt x="39" y="72"/>
                </a:lnTo>
                <a:lnTo>
                  <a:pt x="40" y="72"/>
                </a:lnTo>
                <a:lnTo>
                  <a:pt x="41" y="72"/>
                </a:lnTo>
                <a:lnTo>
                  <a:pt x="44" y="70"/>
                </a:lnTo>
                <a:lnTo>
                  <a:pt x="45" y="70"/>
                </a:lnTo>
                <a:lnTo>
                  <a:pt x="45" y="72"/>
                </a:lnTo>
                <a:lnTo>
                  <a:pt x="46" y="72"/>
                </a:lnTo>
                <a:lnTo>
                  <a:pt x="46" y="70"/>
                </a:lnTo>
                <a:lnTo>
                  <a:pt x="48" y="70"/>
                </a:lnTo>
                <a:lnTo>
                  <a:pt x="48" y="72"/>
                </a:lnTo>
                <a:lnTo>
                  <a:pt x="49" y="72"/>
                </a:lnTo>
                <a:lnTo>
                  <a:pt x="49" y="70"/>
                </a:lnTo>
                <a:lnTo>
                  <a:pt x="49" y="69"/>
                </a:lnTo>
                <a:lnTo>
                  <a:pt x="48" y="69"/>
                </a:lnTo>
                <a:lnTo>
                  <a:pt x="48" y="68"/>
                </a:lnTo>
                <a:lnTo>
                  <a:pt x="48" y="67"/>
                </a:lnTo>
                <a:lnTo>
                  <a:pt x="49" y="67"/>
                </a:lnTo>
                <a:lnTo>
                  <a:pt x="49" y="65"/>
                </a:lnTo>
                <a:lnTo>
                  <a:pt x="49" y="64"/>
                </a:lnTo>
                <a:lnTo>
                  <a:pt x="49" y="63"/>
                </a:lnTo>
                <a:lnTo>
                  <a:pt x="50" y="63"/>
                </a:lnTo>
                <a:lnTo>
                  <a:pt x="50" y="62"/>
                </a:lnTo>
                <a:lnTo>
                  <a:pt x="50" y="59"/>
                </a:lnTo>
                <a:lnTo>
                  <a:pt x="51" y="58"/>
                </a:lnTo>
                <a:lnTo>
                  <a:pt x="51" y="56"/>
                </a:lnTo>
                <a:lnTo>
                  <a:pt x="51" y="55"/>
                </a:lnTo>
                <a:lnTo>
                  <a:pt x="53" y="55"/>
                </a:lnTo>
                <a:lnTo>
                  <a:pt x="53" y="56"/>
                </a:lnTo>
                <a:lnTo>
                  <a:pt x="54" y="56"/>
                </a:lnTo>
                <a:lnTo>
                  <a:pt x="56" y="58"/>
                </a:lnTo>
                <a:lnTo>
                  <a:pt x="58" y="58"/>
                </a:lnTo>
                <a:lnTo>
                  <a:pt x="58" y="56"/>
                </a:lnTo>
                <a:lnTo>
                  <a:pt x="59" y="56"/>
                </a:lnTo>
                <a:lnTo>
                  <a:pt x="59" y="58"/>
                </a:lnTo>
                <a:lnTo>
                  <a:pt x="60" y="58"/>
                </a:lnTo>
                <a:lnTo>
                  <a:pt x="60" y="59"/>
                </a:lnTo>
                <a:lnTo>
                  <a:pt x="62" y="58"/>
                </a:lnTo>
                <a:lnTo>
                  <a:pt x="63" y="58"/>
                </a:lnTo>
                <a:lnTo>
                  <a:pt x="63" y="56"/>
                </a:lnTo>
                <a:lnTo>
                  <a:pt x="64" y="56"/>
                </a:lnTo>
                <a:lnTo>
                  <a:pt x="65" y="56"/>
                </a:lnTo>
                <a:lnTo>
                  <a:pt x="65" y="55"/>
                </a:lnTo>
                <a:lnTo>
                  <a:pt x="65" y="54"/>
                </a:lnTo>
                <a:lnTo>
                  <a:pt x="65" y="53"/>
                </a:lnTo>
                <a:lnTo>
                  <a:pt x="65" y="50"/>
                </a:lnTo>
                <a:lnTo>
                  <a:pt x="65" y="49"/>
                </a:lnTo>
                <a:lnTo>
                  <a:pt x="65" y="47"/>
                </a:lnTo>
                <a:lnTo>
                  <a:pt x="67" y="46"/>
                </a:lnTo>
                <a:lnTo>
                  <a:pt x="68" y="45"/>
                </a:lnTo>
                <a:lnTo>
                  <a:pt x="69" y="45"/>
                </a:lnTo>
                <a:lnTo>
                  <a:pt x="70" y="45"/>
                </a:lnTo>
                <a:lnTo>
                  <a:pt x="70" y="44"/>
                </a:lnTo>
                <a:lnTo>
                  <a:pt x="72" y="44"/>
                </a:lnTo>
                <a:lnTo>
                  <a:pt x="72" y="42"/>
                </a:lnTo>
                <a:lnTo>
                  <a:pt x="72" y="41"/>
                </a:lnTo>
                <a:lnTo>
                  <a:pt x="72" y="40"/>
                </a:lnTo>
                <a:lnTo>
                  <a:pt x="73" y="40"/>
                </a:lnTo>
                <a:lnTo>
                  <a:pt x="74" y="40"/>
                </a:lnTo>
                <a:lnTo>
                  <a:pt x="76" y="40"/>
                </a:lnTo>
                <a:lnTo>
                  <a:pt x="77" y="40"/>
                </a:lnTo>
                <a:lnTo>
                  <a:pt x="78" y="40"/>
                </a:lnTo>
                <a:lnTo>
                  <a:pt x="77" y="40"/>
                </a:lnTo>
                <a:lnTo>
                  <a:pt x="78" y="40"/>
                </a:lnTo>
                <a:lnTo>
                  <a:pt x="78" y="41"/>
                </a:lnTo>
                <a:lnTo>
                  <a:pt x="77" y="41"/>
                </a:lnTo>
                <a:lnTo>
                  <a:pt x="77" y="42"/>
                </a:lnTo>
                <a:lnTo>
                  <a:pt x="78" y="42"/>
                </a:lnTo>
                <a:lnTo>
                  <a:pt x="79" y="44"/>
                </a:lnTo>
                <a:lnTo>
                  <a:pt x="78" y="44"/>
                </a:lnTo>
                <a:lnTo>
                  <a:pt x="78" y="45"/>
                </a:lnTo>
                <a:lnTo>
                  <a:pt x="79" y="45"/>
                </a:lnTo>
                <a:lnTo>
                  <a:pt x="81" y="45"/>
                </a:lnTo>
                <a:lnTo>
                  <a:pt x="81" y="46"/>
                </a:lnTo>
                <a:lnTo>
                  <a:pt x="82" y="46"/>
                </a:lnTo>
                <a:lnTo>
                  <a:pt x="82" y="47"/>
                </a:lnTo>
                <a:lnTo>
                  <a:pt x="83" y="47"/>
                </a:lnTo>
                <a:lnTo>
                  <a:pt x="83" y="49"/>
                </a:lnTo>
                <a:lnTo>
                  <a:pt x="84" y="49"/>
                </a:lnTo>
                <a:lnTo>
                  <a:pt x="86" y="49"/>
                </a:lnTo>
                <a:lnTo>
                  <a:pt x="87" y="49"/>
                </a:lnTo>
                <a:lnTo>
                  <a:pt x="87" y="50"/>
                </a:lnTo>
                <a:lnTo>
                  <a:pt x="88" y="50"/>
                </a:lnTo>
                <a:lnTo>
                  <a:pt x="90" y="50"/>
                </a:lnTo>
                <a:lnTo>
                  <a:pt x="90" y="51"/>
                </a:lnTo>
                <a:lnTo>
                  <a:pt x="91" y="51"/>
                </a:lnTo>
                <a:lnTo>
                  <a:pt x="91" y="53"/>
                </a:lnTo>
                <a:lnTo>
                  <a:pt x="92" y="53"/>
                </a:lnTo>
                <a:lnTo>
                  <a:pt x="92" y="54"/>
                </a:lnTo>
                <a:lnTo>
                  <a:pt x="92" y="55"/>
                </a:lnTo>
                <a:lnTo>
                  <a:pt x="93" y="56"/>
                </a:lnTo>
                <a:lnTo>
                  <a:pt x="93" y="58"/>
                </a:lnTo>
                <a:lnTo>
                  <a:pt x="95" y="58"/>
                </a:lnTo>
                <a:lnTo>
                  <a:pt x="95" y="59"/>
                </a:lnTo>
                <a:lnTo>
                  <a:pt x="95" y="60"/>
                </a:lnTo>
                <a:lnTo>
                  <a:pt x="95" y="62"/>
                </a:lnTo>
                <a:lnTo>
                  <a:pt x="95" y="63"/>
                </a:lnTo>
                <a:lnTo>
                  <a:pt x="95" y="64"/>
                </a:lnTo>
                <a:lnTo>
                  <a:pt x="95" y="65"/>
                </a:lnTo>
                <a:lnTo>
                  <a:pt x="93" y="67"/>
                </a:lnTo>
                <a:lnTo>
                  <a:pt x="93" y="69"/>
                </a:lnTo>
                <a:lnTo>
                  <a:pt x="93" y="70"/>
                </a:lnTo>
                <a:lnTo>
                  <a:pt x="95" y="70"/>
                </a:lnTo>
                <a:lnTo>
                  <a:pt x="93" y="70"/>
                </a:lnTo>
                <a:lnTo>
                  <a:pt x="95" y="72"/>
                </a:lnTo>
                <a:lnTo>
                  <a:pt x="95" y="70"/>
                </a:lnTo>
                <a:lnTo>
                  <a:pt x="96" y="70"/>
                </a:lnTo>
                <a:lnTo>
                  <a:pt x="96" y="72"/>
                </a:lnTo>
                <a:lnTo>
                  <a:pt x="97" y="72"/>
                </a:lnTo>
                <a:lnTo>
                  <a:pt x="99" y="72"/>
                </a:lnTo>
                <a:lnTo>
                  <a:pt x="100" y="72"/>
                </a:lnTo>
                <a:lnTo>
                  <a:pt x="101" y="72"/>
                </a:lnTo>
                <a:lnTo>
                  <a:pt x="101" y="73"/>
                </a:lnTo>
                <a:lnTo>
                  <a:pt x="102" y="73"/>
                </a:lnTo>
                <a:lnTo>
                  <a:pt x="104" y="73"/>
                </a:lnTo>
                <a:lnTo>
                  <a:pt x="105" y="73"/>
                </a:lnTo>
                <a:lnTo>
                  <a:pt x="106" y="73"/>
                </a:lnTo>
                <a:lnTo>
                  <a:pt x="107" y="73"/>
                </a:lnTo>
                <a:lnTo>
                  <a:pt x="109" y="73"/>
                </a:lnTo>
                <a:lnTo>
                  <a:pt x="110" y="73"/>
                </a:lnTo>
                <a:lnTo>
                  <a:pt x="110" y="74"/>
                </a:lnTo>
                <a:lnTo>
                  <a:pt x="111" y="76"/>
                </a:lnTo>
                <a:lnTo>
                  <a:pt x="113" y="76"/>
                </a:lnTo>
                <a:lnTo>
                  <a:pt x="113" y="77"/>
                </a:lnTo>
                <a:lnTo>
                  <a:pt x="114" y="77"/>
                </a:lnTo>
                <a:lnTo>
                  <a:pt x="115" y="77"/>
                </a:lnTo>
                <a:lnTo>
                  <a:pt x="115" y="78"/>
                </a:lnTo>
                <a:lnTo>
                  <a:pt x="116" y="78"/>
                </a:lnTo>
                <a:lnTo>
                  <a:pt x="119" y="78"/>
                </a:lnTo>
                <a:lnTo>
                  <a:pt x="119" y="79"/>
                </a:lnTo>
                <a:lnTo>
                  <a:pt x="119" y="81"/>
                </a:lnTo>
                <a:lnTo>
                  <a:pt x="120" y="82"/>
                </a:lnTo>
                <a:lnTo>
                  <a:pt x="120" y="83"/>
                </a:lnTo>
                <a:lnTo>
                  <a:pt x="121" y="84"/>
                </a:lnTo>
                <a:lnTo>
                  <a:pt x="121" y="86"/>
                </a:lnTo>
                <a:lnTo>
                  <a:pt x="124" y="88"/>
                </a:lnTo>
                <a:lnTo>
                  <a:pt x="124" y="90"/>
                </a:lnTo>
                <a:lnTo>
                  <a:pt x="127" y="90"/>
                </a:lnTo>
                <a:lnTo>
                  <a:pt x="129" y="90"/>
                </a:lnTo>
                <a:lnTo>
                  <a:pt x="130" y="90"/>
                </a:lnTo>
                <a:lnTo>
                  <a:pt x="132" y="90"/>
                </a:lnTo>
                <a:lnTo>
                  <a:pt x="134" y="90"/>
                </a:lnTo>
                <a:lnTo>
                  <a:pt x="137" y="91"/>
                </a:lnTo>
                <a:lnTo>
                  <a:pt x="139" y="91"/>
                </a:lnTo>
                <a:lnTo>
                  <a:pt x="141" y="91"/>
                </a:lnTo>
                <a:lnTo>
                  <a:pt x="142" y="91"/>
                </a:lnTo>
                <a:lnTo>
                  <a:pt x="143" y="90"/>
                </a:lnTo>
                <a:lnTo>
                  <a:pt x="144" y="90"/>
                </a:lnTo>
                <a:lnTo>
                  <a:pt x="146" y="91"/>
                </a:lnTo>
                <a:lnTo>
                  <a:pt x="148" y="91"/>
                </a:lnTo>
                <a:lnTo>
                  <a:pt x="151" y="91"/>
                </a:lnTo>
                <a:lnTo>
                  <a:pt x="152" y="91"/>
                </a:lnTo>
                <a:lnTo>
                  <a:pt x="153" y="91"/>
                </a:lnTo>
                <a:lnTo>
                  <a:pt x="153" y="92"/>
                </a:lnTo>
                <a:lnTo>
                  <a:pt x="155" y="93"/>
                </a:lnTo>
                <a:lnTo>
                  <a:pt x="157" y="95"/>
                </a:lnTo>
                <a:lnTo>
                  <a:pt x="158" y="95"/>
                </a:lnTo>
                <a:lnTo>
                  <a:pt x="161" y="95"/>
                </a:lnTo>
                <a:lnTo>
                  <a:pt x="162" y="96"/>
                </a:lnTo>
                <a:lnTo>
                  <a:pt x="163" y="97"/>
                </a:lnTo>
                <a:lnTo>
                  <a:pt x="166" y="96"/>
                </a:lnTo>
                <a:lnTo>
                  <a:pt x="169" y="96"/>
                </a:lnTo>
                <a:lnTo>
                  <a:pt x="169" y="97"/>
                </a:lnTo>
                <a:lnTo>
                  <a:pt x="170" y="97"/>
                </a:lnTo>
                <a:lnTo>
                  <a:pt x="171" y="98"/>
                </a:lnTo>
                <a:lnTo>
                  <a:pt x="172" y="97"/>
                </a:lnTo>
                <a:lnTo>
                  <a:pt x="174" y="96"/>
                </a:lnTo>
                <a:lnTo>
                  <a:pt x="176" y="95"/>
                </a:lnTo>
                <a:lnTo>
                  <a:pt x="177" y="95"/>
                </a:lnTo>
                <a:lnTo>
                  <a:pt x="180" y="93"/>
                </a:lnTo>
                <a:lnTo>
                  <a:pt x="183" y="92"/>
                </a:lnTo>
                <a:lnTo>
                  <a:pt x="185" y="92"/>
                </a:lnTo>
                <a:lnTo>
                  <a:pt x="188" y="92"/>
                </a:lnTo>
                <a:lnTo>
                  <a:pt x="189" y="92"/>
                </a:lnTo>
                <a:lnTo>
                  <a:pt x="190" y="92"/>
                </a:lnTo>
                <a:lnTo>
                  <a:pt x="191" y="92"/>
                </a:lnTo>
                <a:lnTo>
                  <a:pt x="193" y="92"/>
                </a:lnTo>
                <a:lnTo>
                  <a:pt x="194" y="92"/>
                </a:lnTo>
                <a:lnTo>
                  <a:pt x="195" y="92"/>
                </a:lnTo>
                <a:lnTo>
                  <a:pt x="197" y="91"/>
                </a:lnTo>
                <a:lnTo>
                  <a:pt x="198" y="91"/>
                </a:lnTo>
                <a:lnTo>
                  <a:pt x="199" y="91"/>
                </a:lnTo>
                <a:lnTo>
                  <a:pt x="199" y="90"/>
                </a:lnTo>
                <a:lnTo>
                  <a:pt x="200" y="90"/>
                </a:lnTo>
                <a:lnTo>
                  <a:pt x="200" y="88"/>
                </a:lnTo>
                <a:lnTo>
                  <a:pt x="202" y="88"/>
                </a:lnTo>
                <a:lnTo>
                  <a:pt x="202" y="87"/>
                </a:lnTo>
                <a:lnTo>
                  <a:pt x="203" y="87"/>
                </a:lnTo>
                <a:lnTo>
                  <a:pt x="203" y="86"/>
                </a:lnTo>
                <a:lnTo>
                  <a:pt x="204" y="84"/>
                </a:lnTo>
                <a:lnTo>
                  <a:pt x="205" y="84"/>
                </a:lnTo>
                <a:lnTo>
                  <a:pt x="207" y="84"/>
                </a:lnTo>
                <a:lnTo>
                  <a:pt x="208" y="83"/>
                </a:lnTo>
                <a:lnTo>
                  <a:pt x="209" y="82"/>
                </a:lnTo>
                <a:lnTo>
                  <a:pt x="208" y="82"/>
                </a:lnTo>
                <a:lnTo>
                  <a:pt x="208" y="81"/>
                </a:lnTo>
                <a:lnTo>
                  <a:pt x="207" y="79"/>
                </a:lnTo>
                <a:lnTo>
                  <a:pt x="207" y="78"/>
                </a:lnTo>
                <a:lnTo>
                  <a:pt x="205" y="78"/>
                </a:lnTo>
                <a:lnTo>
                  <a:pt x="205" y="77"/>
                </a:lnTo>
                <a:lnTo>
                  <a:pt x="207" y="77"/>
                </a:lnTo>
                <a:lnTo>
                  <a:pt x="207" y="76"/>
                </a:lnTo>
                <a:lnTo>
                  <a:pt x="208" y="73"/>
                </a:lnTo>
                <a:lnTo>
                  <a:pt x="208" y="72"/>
                </a:lnTo>
                <a:lnTo>
                  <a:pt x="209" y="72"/>
                </a:lnTo>
                <a:lnTo>
                  <a:pt x="211" y="72"/>
                </a:lnTo>
                <a:lnTo>
                  <a:pt x="212" y="72"/>
                </a:lnTo>
                <a:lnTo>
                  <a:pt x="212" y="73"/>
                </a:lnTo>
                <a:lnTo>
                  <a:pt x="213" y="74"/>
                </a:lnTo>
                <a:lnTo>
                  <a:pt x="214" y="74"/>
                </a:lnTo>
                <a:lnTo>
                  <a:pt x="217" y="74"/>
                </a:lnTo>
                <a:lnTo>
                  <a:pt x="218" y="74"/>
                </a:lnTo>
                <a:lnTo>
                  <a:pt x="219" y="74"/>
                </a:lnTo>
                <a:lnTo>
                  <a:pt x="219" y="73"/>
                </a:lnTo>
                <a:lnTo>
                  <a:pt x="221" y="73"/>
                </a:lnTo>
                <a:lnTo>
                  <a:pt x="221" y="72"/>
                </a:lnTo>
                <a:lnTo>
                  <a:pt x="222" y="72"/>
                </a:lnTo>
                <a:lnTo>
                  <a:pt x="222" y="70"/>
                </a:lnTo>
                <a:lnTo>
                  <a:pt x="223" y="69"/>
                </a:lnTo>
                <a:lnTo>
                  <a:pt x="225" y="69"/>
                </a:lnTo>
                <a:lnTo>
                  <a:pt x="226" y="69"/>
                </a:lnTo>
                <a:lnTo>
                  <a:pt x="227" y="69"/>
                </a:lnTo>
                <a:lnTo>
                  <a:pt x="228" y="69"/>
                </a:lnTo>
                <a:lnTo>
                  <a:pt x="230" y="69"/>
                </a:lnTo>
                <a:lnTo>
                  <a:pt x="231" y="68"/>
                </a:lnTo>
                <a:lnTo>
                  <a:pt x="232" y="67"/>
                </a:lnTo>
                <a:lnTo>
                  <a:pt x="232" y="65"/>
                </a:lnTo>
                <a:lnTo>
                  <a:pt x="232" y="64"/>
                </a:lnTo>
                <a:lnTo>
                  <a:pt x="233" y="63"/>
                </a:lnTo>
                <a:lnTo>
                  <a:pt x="235" y="63"/>
                </a:lnTo>
                <a:lnTo>
                  <a:pt x="235" y="62"/>
                </a:lnTo>
                <a:lnTo>
                  <a:pt x="236" y="62"/>
                </a:lnTo>
                <a:lnTo>
                  <a:pt x="237" y="62"/>
                </a:lnTo>
                <a:lnTo>
                  <a:pt x="239" y="62"/>
                </a:lnTo>
                <a:lnTo>
                  <a:pt x="239" y="60"/>
                </a:lnTo>
                <a:lnTo>
                  <a:pt x="240" y="60"/>
                </a:lnTo>
                <a:lnTo>
                  <a:pt x="241" y="60"/>
                </a:lnTo>
                <a:lnTo>
                  <a:pt x="242" y="60"/>
                </a:lnTo>
                <a:lnTo>
                  <a:pt x="242" y="59"/>
                </a:lnTo>
                <a:lnTo>
                  <a:pt x="244" y="59"/>
                </a:lnTo>
                <a:lnTo>
                  <a:pt x="245" y="59"/>
                </a:lnTo>
                <a:lnTo>
                  <a:pt x="246" y="59"/>
                </a:lnTo>
                <a:lnTo>
                  <a:pt x="248" y="59"/>
                </a:lnTo>
                <a:lnTo>
                  <a:pt x="248" y="60"/>
                </a:lnTo>
                <a:lnTo>
                  <a:pt x="249" y="60"/>
                </a:lnTo>
                <a:lnTo>
                  <a:pt x="250" y="60"/>
                </a:lnTo>
                <a:lnTo>
                  <a:pt x="251" y="60"/>
                </a:lnTo>
                <a:lnTo>
                  <a:pt x="251" y="59"/>
                </a:lnTo>
                <a:lnTo>
                  <a:pt x="253" y="59"/>
                </a:lnTo>
                <a:lnTo>
                  <a:pt x="251" y="59"/>
                </a:lnTo>
                <a:lnTo>
                  <a:pt x="251" y="58"/>
                </a:lnTo>
                <a:lnTo>
                  <a:pt x="251" y="56"/>
                </a:lnTo>
                <a:lnTo>
                  <a:pt x="251" y="55"/>
                </a:lnTo>
                <a:lnTo>
                  <a:pt x="250" y="55"/>
                </a:lnTo>
                <a:lnTo>
                  <a:pt x="249" y="54"/>
                </a:lnTo>
                <a:lnTo>
                  <a:pt x="249" y="53"/>
                </a:lnTo>
                <a:lnTo>
                  <a:pt x="248" y="53"/>
                </a:lnTo>
                <a:lnTo>
                  <a:pt x="248" y="51"/>
                </a:lnTo>
                <a:lnTo>
                  <a:pt x="246" y="51"/>
                </a:lnTo>
                <a:lnTo>
                  <a:pt x="245" y="50"/>
                </a:lnTo>
                <a:lnTo>
                  <a:pt x="245" y="49"/>
                </a:lnTo>
                <a:lnTo>
                  <a:pt x="244" y="49"/>
                </a:lnTo>
                <a:lnTo>
                  <a:pt x="242" y="49"/>
                </a:lnTo>
                <a:lnTo>
                  <a:pt x="241" y="49"/>
                </a:lnTo>
                <a:lnTo>
                  <a:pt x="240" y="49"/>
                </a:lnTo>
                <a:lnTo>
                  <a:pt x="239" y="50"/>
                </a:lnTo>
                <a:lnTo>
                  <a:pt x="239" y="51"/>
                </a:lnTo>
                <a:lnTo>
                  <a:pt x="237" y="51"/>
                </a:lnTo>
                <a:lnTo>
                  <a:pt x="236" y="50"/>
                </a:lnTo>
                <a:lnTo>
                  <a:pt x="235" y="50"/>
                </a:lnTo>
                <a:lnTo>
                  <a:pt x="233" y="50"/>
                </a:lnTo>
                <a:lnTo>
                  <a:pt x="232" y="50"/>
                </a:lnTo>
                <a:lnTo>
                  <a:pt x="231" y="50"/>
                </a:lnTo>
                <a:lnTo>
                  <a:pt x="231" y="51"/>
                </a:lnTo>
                <a:lnTo>
                  <a:pt x="230" y="51"/>
                </a:lnTo>
                <a:lnTo>
                  <a:pt x="228" y="50"/>
                </a:lnTo>
                <a:lnTo>
                  <a:pt x="228" y="49"/>
                </a:lnTo>
                <a:lnTo>
                  <a:pt x="228" y="47"/>
                </a:lnTo>
                <a:lnTo>
                  <a:pt x="230" y="47"/>
                </a:lnTo>
                <a:lnTo>
                  <a:pt x="230" y="46"/>
                </a:lnTo>
                <a:lnTo>
                  <a:pt x="230" y="45"/>
                </a:lnTo>
                <a:lnTo>
                  <a:pt x="231" y="42"/>
                </a:lnTo>
                <a:lnTo>
                  <a:pt x="232" y="39"/>
                </a:lnTo>
                <a:lnTo>
                  <a:pt x="233" y="36"/>
                </a:lnTo>
                <a:lnTo>
                  <a:pt x="235" y="33"/>
                </a:lnTo>
                <a:lnTo>
                  <a:pt x="236" y="35"/>
                </a:lnTo>
                <a:lnTo>
                  <a:pt x="237" y="36"/>
                </a:lnTo>
                <a:lnTo>
                  <a:pt x="239" y="36"/>
                </a:lnTo>
                <a:lnTo>
                  <a:pt x="240" y="36"/>
                </a:lnTo>
                <a:lnTo>
                  <a:pt x="241" y="36"/>
                </a:lnTo>
                <a:lnTo>
                  <a:pt x="242" y="36"/>
                </a:lnTo>
                <a:lnTo>
                  <a:pt x="242" y="35"/>
                </a:lnTo>
                <a:lnTo>
                  <a:pt x="244" y="35"/>
                </a:lnTo>
                <a:lnTo>
                  <a:pt x="244" y="33"/>
                </a:lnTo>
                <a:lnTo>
                  <a:pt x="245" y="33"/>
                </a:lnTo>
                <a:lnTo>
                  <a:pt x="245" y="32"/>
                </a:lnTo>
                <a:lnTo>
                  <a:pt x="246" y="32"/>
                </a:lnTo>
                <a:lnTo>
                  <a:pt x="248" y="32"/>
                </a:lnTo>
                <a:lnTo>
                  <a:pt x="249" y="32"/>
                </a:lnTo>
                <a:lnTo>
                  <a:pt x="249" y="31"/>
                </a:lnTo>
                <a:lnTo>
                  <a:pt x="249" y="30"/>
                </a:lnTo>
                <a:lnTo>
                  <a:pt x="248" y="30"/>
                </a:lnTo>
                <a:lnTo>
                  <a:pt x="248" y="28"/>
                </a:lnTo>
                <a:lnTo>
                  <a:pt x="249" y="28"/>
                </a:lnTo>
                <a:lnTo>
                  <a:pt x="249" y="27"/>
                </a:lnTo>
                <a:lnTo>
                  <a:pt x="250" y="27"/>
                </a:lnTo>
                <a:lnTo>
                  <a:pt x="250" y="26"/>
                </a:lnTo>
                <a:lnTo>
                  <a:pt x="250" y="25"/>
                </a:lnTo>
                <a:lnTo>
                  <a:pt x="251" y="23"/>
                </a:lnTo>
                <a:lnTo>
                  <a:pt x="251" y="22"/>
                </a:lnTo>
                <a:lnTo>
                  <a:pt x="251" y="21"/>
                </a:lnTo>
                <a:lnTo>
                  <a:pt x="253" y="21"/>
                </a:lnTo>
                <a:lnTo>
                  <a:pt x="251" y="21"/>
                </a:lnTo>
                <a:lnTo>
                  <a:pt x="253" y="21"/>
                </a:lnTo>
                <a:lnTo>
                  <a:pt x="253" y="19"/>
                </a:lnTo>
                <a:lnTo>
                  <a:pt x="253" y="18"/>
                </a:lnTo>
                <a:lnTo>
                  <a:pt x="254" y="18"/>
                </a:lnTo>
                <a:lnTo>
                  <a:pt x="254" y="17"/>
                </a:lnTo>
                <a:lnTo>
                  <a:pt x="255" y="17"/>
                </a:lnTo>
                <a:lnTo>
                  <a:pt x="255" y="16"/>
                </a:lnTo>
                <a:lnTo>
                  <a:pt x="256" y="16"/>
                </a:lnTo>
                <a:lnTo>
                  <a:pt x="256" y="14"/>
                </a:lnTo>
                <a:lnTo>
                  <a:pt x="256" y="13"/>
                </a:lnTo>
                <a:lnTo>
                  <a:pt x="256" y="12"/>
                </a:lnTo>
                <a:lnTo>
                  <a:pt x="256" y="11"/>
                </a:lnTo>
                <a:lnTo>
                  <a:pt x="255" y="9"/>
                </a:lnTo>
                <a:lnTo>
                  <a:pt x="254" y="9"/>
                </a:lnTo>
                <a:lnTo>
                  <a:pt x="253" y="9"/>
                </a:lnTo>
                <a:lnTo>
                  <a:pt x="253" y="8"/>
                </a:lnTo>
                <a:lnTo>
                  <a:pt x="254" y="8"/>
                </a:lnTo>
                <a:lnTo>
                  <a:pt x="254" y="7"/>
                </a:lnTo>
                <a:lnTo>
                  <a:pt x="255" y="7"/>
                </a:lnTo>
                <a:lnTo>
                  <a:pt x="255" y="5"/>
                </a:lnTo>
                <a:lnTo>
                  <a:pt x="256" y="5"/>
                </a:lnTo>
                <a:lnTo>
                  <a:pt x="256" y="4"/>
                </a:lnTo>
                <a:lnTo>
                  <a:pt x="258" y="4"/>
                </a:lnTo>
                <a:lnTo>
                  <a:pt x="258" y="3"/>
                </a:lnTo>
                <a:lnTo>
                  <a:pt x="259" y="4"/>
                </a:lnTo>
                <a:lnTo>
                  <a:pt x="259" y="3"/>
                </a:lnTo>
                <a:lnTo>
                  <a:pt x="260" y="3"/>
                </a:lnTo>
                <a:lnTo>
                  <a:pt x="262" y="3"/>
                </a:lnTo>
                <a:lnTo>
                  <a:pt x="263" y="2"/>
                </a:lnTo>
                <a:lnTo>
                  <a:pt x="264" y="2"/>
                </a:lnTo>
                <a:lnTo>
                  <a:pt x="265" y="2"/>
                </a:lnTo>
                <a:lnTo>
                  <a:pt x="268" y="2"/>
                </a:lnTo>
                <a:lnTo>
                  <a:pt x="269" y="2"/>
                </a:lnTo>
                <a:lnTo>
                  <a:pt x="270" y="2"/>
                </a:lnTo>
                <a:lnTo>
                  <a:pt x="270" y="0"/>
                </a:lnTo>
                <a:lnTo>
                  <a:pt x="270" y="2"/>
                </a:lnTo>
                <a:lnTo>
                  <a:pt x="27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4" name="Freeform 767"/>
          <p:cNvSpPr>
            <a:spLocks/>
          </p:cNvSpPr>
          <p:nvPr/>
        </p:nvSpPr>
        <p:spPr bwMode="auto">
          <a:xfrm>
            <a:off x="4397376" y="3581617"/>
            <a:ext cx="3175" cy="1588"/>
          </a:xfrm>
          <a:custGeom>
            <a:avLst/>
            <a:gdLst>
              <a:gd name="T0" fmla="*/ 1 w 2"/>
              <a:gd name="T1" fmla="*/ 0 h 1"/>
              <a:gd name="T2" fmla="*/ 2 w 2"/>
              <a:gd name="T3" fmla="*/ 0 h 1"/>
              <a:gd name="T4" fmla="*/ 2 w 2"/>
              <a:gd name="T5" fmla="*/ 1 h 1"/>
              <a:gd name="T6" fmla="*/ 1 w 2"/>
              <a:gd name="T7" fmla="*/ 1 h 1"/>
              <a:gd name="T8" fmla="*/ 0 w 2"/>
              <a:gd name="T9" fmla="*/ 1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2"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5" name="Freeform 768"/>
          <p:cNvSpPr>
            <a:spLocks/>
          </p:cNvSpPr>
          <p:nvPr/>
        </p:nvSpPr>
        <p:spPr bwMode="auto">
          <a:xfrm>
            <a:off x="4400551" y="358161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6" name="Freeform 769"/>
          <p:cNvSpPr>
            <a:spLocks/>
          </p:cNvSpPr>
          <p:nvPr/>
        </p:nvSpPr>
        <p:spPr bwMode="auto">
          <a:xfrm>
            <a:off x="4416426" y="3570504"/>
            <a:ext cx="3175" cy="3175"/>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7" name="Freeform 770"/>
          <p:cNvSpPr>
            <a:spLocks/>
          </p:cNvSpPr>
          <p:nvPr/>
        </p:nvSpPr>
        <p:spPr bwMode="auto">
          <a:xfrm>
            <a:off x="4368801" y="3545104"/>
            <a:ext cx="1588" cy="1588"/>
          </a:xfrm>
          <a:custGeom>
            <a:avLst/>
            <a:gdLst>
              <a:gd name="T0" fmla="*/ 1 w 1"/>
              <a:gd name="T1" fmla="*/ 0 h 1"/>
              <a:gd name="T2" fmla="*/ 1 w 1"/>
              <a:gd name="T3" fmla="*/ 1 h 1"/>
              <a:gd name="T4" fmla="*/ 1 w 1"/>
              <a:gd name="T5" fmla="*/ 0 h 1"/>
              <a:gd name="T6" fmla="*/ 1 w 1"/>
              <a:gd name="T7" fmla="*/ 1 h 1"/>
              <a:gd name="T8" fmla="*/ 1 w 1"/>
              <a:gd name="T9" fmla="*/ 0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8" name="Freeform 771"/>
          <p:cNvSpPr>
            <a:spLocks/>
          </p:cNvSpPr>
          <p:nvPr/>
        </p:nvSpPr>
        <p:spPr bwMode="auto">
          <a:xfrm>
            <a:off x="4370388" y="3543517"/>
            <a:ext cx="4763" cy="4763"/>
          </a:xfrm>
          <a:custGeom>
            <a:avLst/>
            <a:gdLst>
              <a:gd name="T0" fmla="*/ 3 w 3"/>
              <a:gd name="T1" fmla="*/ 1 h 3"/>
              <a:gd name="T2" fmla="*/ 3 w 3"/>
              <a:gd name="T3" fmla="*/ 2 h 3"/>
              <a:gd name="T4" fmla="*/ 1 w 3"/>
              <a:gd name="T5" fmla="*/ 2 h 3"/>
              <a:gd name="T6" fmla="*/ 1 w 3"/>
              <a:gd name="T7" fmla="*/ 3 h 3"/>
              <a:gd name="T8" fmla="*/ 1 w 3"/>
              <a:gd name="T9" fmla="*/ 2 h 3"/>
              <a:gd name="T10" fmla="*/ 0 w 3"/>
              <a:gd name="T11" fmla="*/ 2 h 3"/>
              <a:gd name="T12" fmla="*/ 0 w 3"/>
              <a:gd name="T13" fmla="*/ 1 h 3"/>
              <a:gd name="T14" fmla="*/ 1 w 3"/>
              <a:gd name="T15" fmla="*/ 0 h 3"/>
              <a:gd name="T16" fmla="*/ 1 w 3"/>
              <a:gd name="T17" fmla="*/ 1 h 3"/>
              <a:gd name="T18" fmla="*/ 3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1"/>
                </a:moveTo>
                <a:lnTo>
                  <a:pt x="3" y="2"/>
                </a:lnTo>
                <a:lnTo>
                  <a:pt x="1" y="2"/>
                </a:lnTo>
                <a:lnTo>
                  <a:pt x="1" y="3"/>
                </a:lnTo>
                <a:lnTo>
                  <a:pt x="1" y="2"/>
                </a:lnTo>
                <a:lnTo>
                  <a:pt x="0" y="2"/>
                </a:lnTo>
                <a:lnTo>
                  <a:pt x="0" y="1"/>
                </a:lnTo>
                <a:lnTo>
                  <a:pt x="1" y="0"/>
                </a:lnTo>
                <a:lnTo>
                  <a:pt x="1"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9" name="Freeform 772"/>
          <p:cNvSpPr>
            <a:spLocks/>
          </p:cNvSpPr>
          <p:nvPr/>
        </p:nvSpPr>
        <p:spPr bwMode="auto">
          <a:xfrm>
            <a:off x="4340226" y="3516529"/>
            <a:ext cx="22225" cy="19050"/>
          </a:xfrm>
          <a:custGeom>
            <a:avLst/>
            <a:gdLst>
              <a:gd name="T0" fmla="*/ 10 w 14"/>
              <a:gd name="T1" fmla="*/ 0 h 12"/>
              <a:gd name="T2" fmla="*/ 11 w 14"/>
              <a:gd name="T3" fmla="*/ 1 h 12"/>
              <a:gd name="T4" fmla="*/ 11 w 14"/>
              <a:gd name="T5" fmla="*/ 4 h 12"/>
              <a:gd name="T6" fmla="*/ 13 w 14"/>
              <a:gd name="T7" fmla="*/ 5 h 12"/>
              <a:gd name="T8" fmla="*/ 13 w 14"/>
              <a:gd name="T9" fmla="*/ 5 h 12"/>
              <a:gd name="T10" fmla="*/ 11 w 14"/>
              <a:gd name="T11" fmla="*/ 6 h 12"/>
              <a:gd name="T12" fmla="*/ 13 w 14"/>
              <a:gd name="T13" fmla="*/ 5 h 12"/>
              <a:gd name="T14" fmla="*/ 14 w 14"/>
              <a:gd name="T15" fmla="*/ 6 h 12"/>
              <a:gd name="T16" fmla="*/ 14 w 14"/>
              <a:gd name="T17" fmla="*/ 9 h 12"/>
              <a:gd name="T18" fmla="*/ 14 w 14"/>
              <a:gd name="T19" fmla="*/ 6 h 12"/>
              <a:gd name="T20" fmla="*/ 13 w 14"/>
              <a:gd name="T21" fmla="*/ 8 h 12"/>
              <a:gd name="T22" fmla="*/ 14 w 14"/>
              <a:gd name="T23" fmla="*/ 9 h 12"/>
              <a:gd name="T24" fmla="*/ 13 w 14"/>
              <a:gd name="T25" fmla="*/ 10 h 12"/>
              <a:gd name="T26" fmla="*/ 11 w 14"/>
              <a:gd name="T27" fmla="*/ 12 h 12"/>
              <a:gd name="T28" fmla="*/ 11 w 14"/>
              <a:gd name="T29" fmla="*/ 12 h 12"/>
              <a:gd name="T30" fmla="*/ 9 w 14"/>
              <a:gd name="T31" fmla="*/ 12 h 12"/>
              <a:gd name="T32" fmla="*/ 8 w 14"/>
              <a:gd name="T33" fmla="*/ 10 h 12"/>
              <a:gd name="T34" fmla="*/ 6 w 14"/>
              <a:gd name="T35" fmla="*/ 9 h 12"/>
              <a:gd name="T36" fmla="*/ 5 w 14"/>
              <a:gd name="T37" fmla="*/ 8 h 12"/>
              <a:gd name="T38" fmla="*/ 5 w 14"/>
              <a:gd name="T39" fmla="*/ 10 h 12"/>
              <a:gd name="T40" fmla="*/ 5 w 14"/>
              <a:gd name="T41" fmla="*/ 10 h 12"/>
              <a:gd name="T42" fmla="*/ 4 w 14"/>
              <a:gd name="T43" fmla="*/ 12 h 12"/>
              <a:gd name="T44" fmla="*/ 3 w 14"/>
              <a:gd name="T45" fmla="*/ 10 h 12"/>
              <a:gd name="T46" fmla="*/ 1 w 14"/>
              <a:gd name="T47" fmla="*/ 9 h 12"/>
              <a:gd name="T48" fmla="*/ 0 w 14"/>
              <a:gd name="T49" fmla="*/ 8 h 12"/>
              <a:gd name="T50" fmla="*/ 1 w 14"/>
              <a:gd name="T51" fmla="*/ 6 h 12"/>
              <a:gd name="T52" fmla="*/ 1 w 14"/>
              <a:gd name="T53" fmla="*/ 6 h 12"/>
              <a:gd name="T54" fmla="*/ 3 w 14"/>
              <a:gd name="T55" fmla="*/ 5 h 12"/>
              <a:gd name="T56" fmla="*/ 4 w 14"/>
              <a:gd name="T57" fmla="*/ 3 h 12"/>
              <a:gd name="T58" fmla="*/ 5 w 14"/>
              <a:gd name="T59" fmla="*/ 1 h 12"/>
              <a:gd name="T60" fmla="*/ 5 w 14"/>
              <a:gd name="T61" fmla="*/ 1 h 12"/>
              <a:gd name="T62" fmla="*/ 8 w 14"/>
              <a:gd name="T63" fmla="*/ 1 h 12"/>
              <a:gd name="T64" fmla="*/ 9 w 14"/>
              <a:gd name="T6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9" y="0"/>
                </a:moveTo>
                <a:lnTo>
                  <a:pt x="10" y="0"/>
                </a:lnTo>
                <a:lnTo>
                  <a:pt x="11" y="0"/>
                </a:lnTo>
                <a:lnTo>
                  <a:pt x="11" y="1"/>
                </a:lnTo>
                <a:lnTo>
                  <a:pt x="11" y="3"/>
                </a:lnTo>
                <a:lnTo>
                  <a:pt x="11" y="4"/>
                </a:lnTo>
                <a:lnTo>
                  <a:pt x="13" y="4"/>
                </a:lnTo>
                <a:lnTo>
                  <a:pt x="13" y="5"/>
                </a:lnTo>
                <a:lnTo>
                  <a:pt x="13" y="4"/>
                </a:lnTo>
                <a:lnTo>
                  <a:pt x="13" y="5"/>
                </a:lnTo>
                <a:lnTo>
                  <a:pt x="11" y="5"/>
                </a:lnTo>
                <a:lnTo>
                  <a:pt x="11" y="6"/>
                </a:lnTo>
                <a:lnTo>
                  <a:pt x="13" y="6"/>
                </a:lnTo>
                <a:lnTo>
                  <a:pt x="13" y="5"/>
                </a:lnTo>
                <a:lnTo>
                  <a:pt x="14" y="5"/>
                </a:lnTo>
                <a:lnTo>
                  <a:pt x="14" y="6"/>
                </a:lnTo>
                <a:lnTo>
                  <a:pt x="14" y="8"/>
                </a:lnTo>
                <a:lnTo>
                  <a:pt x="14" y="9"/>
                </a:lnTo>
                <a:lnTo>
                  <a:pt x="14" y="8"/>
                </a:lnTo>
                <a:lnTo>
                  <a:pt x="14" y="6"/>
                </a:lnTo>
                <a:lnTo>
                  <a:pt x="13" y="6"/>
                </a:lnTo>
                <a:lnTo>
                  <a:pt x="13" y="8"/>
                </a:lnTo>
                <a:lnTo>
                  <a:pt x="13" y="9"/>
                </a:lnTo>
                <a:lnTo>
                  <a:pt x="14" y="9"/>
                </a:lnTo>
                <a:lnTo>
                  <a:pt x="13" y="9"/>
                </a:lnTo>
                <a:lnTo>
                  <a:pt x="13" y="10"/>
                </a:lnTo>
                <a:lnTo>
                  <a:pt x="11" y="10"/>
                </a:lnTo>
                <a:lnTo>
                  <a:pt x="11" y="12"/>
                </a:lnTo>
                <a:lnTo>
                  <a:pt x="10" y="12"/>
                </a:lnTo>
                <a:lnTo>
                  <a:pt x="11" y="12"/>
                </a:lnTo>
                <a:lnTo>
                  <a:pt x="10" y="12"/>
                </a:lnTo>
                <a:lnTo>
                  <a:pt x="9" y="12"/>
                </a:lnTo>
                <a:lnTo>
                  <a:pt x="8" y="12"/>
                </a:lnTo>
                <a:lnTo>
                  <a:pt x="8" y="10"/>
                </a:lnTo>
                <a:lnTo>
                  <a:pt x="6" y="10"/>
                </a:lnTo>
                <a:lnTo>
                  <a:pt x="6" y="9"/>
                </a:lnTo>
                <a:lnTo>
                  <a:pt x="6" y="8"/>
                </a:lnTo>
                <a:lnTo>
                  <a:pt x="5" y="8"/>
                </a:lnTo>
                <a:lnTo>
                  <a:pt x="5" y="9"/>
                </a:lnTo>
                <a:lnTo>
                  <a:pt x="5" y="10"/>
                </a:lnTo>
                <a:lnTo>
                  <a:pt x="4" y="10"/>
                </a:lnTo>
                <a:lnTo>
                  <a:pt x="5" y="10"/>
                </a:lnTo>
                <a:lnTo>
                  <a:pt x="4" y="10"/>
                </a:lnTo>
                <a:lnTo>
                  <a:pt x="4" y="12"/>
                </a:lnTo>
                <a:lnTo>
                  <a:pt x="4" y="10"/>
                </a:lnTo>
                <a:lnTo>
                  <a:pt x="3" y="10"/>
                </a:lnTo>
                <a:lnTo>
                  <a:pt x="1" y="10"/>
                </a:lnTo>
                <a:lnTo>
                  <a:pt x="1" y="9"/>
                </a:lnTo>
                <a:lnTo>
                  <a:pt x="0" y="9"/>
                </a:lnTo>
                <a:lnTo>
                  <a:pt x="0" y="8"/>
                </a:lnTo>
                <a:lnTo>
                  <a:pt x="0" y="6"/>
                </a:lnTo>
                <a:lnTo>
                  <a:pt x="1" y="6"/>
                </a:lnTo>
                <a:lnTo>
                  <a:pt x="3" y="6"/>
                </a:lnTo>
                <a:lnTo>
                  <a:pt x="1" y="6"/>
                </a:lnTo>
                <a:lnTo>
                  <a:pt x="1" y="5"/>
                </a:lnTo>
                <a:lnTo>
                  <a:pt x="3" y="5"/>
                </a:lnTo>
                <a:lnTo>
                  <a:pt x="4" y="4"/>
                </a:lnTo>
                <a:lnTo>
                  <a:pt x="4" y="3"/>
                </a:lnTo>
                <a:lnTo>
                  <a:pt x="4" y="1"/>
                </a:lnTo>
                <a:lnTo>
                  <a:pt x="5" y="1"/>
                </a:lnTo>
                <a:lnTo>
                  <a:pt x="5" y="3"/>
                </a:lnTo>
                <a:lnTo>
                  <a:pt x="5" y="1"/>
                </a:lnTo>
                <a:lnTo>
                  <a:pt x="6" y="1"/>
                </a:lnTo>
                <a:lnTo>
                  <a:pt x="8" y="1"/>
                </a:lnTo>
                <a:lnTo>
                  <a:pt x="8" y="0"/>
                </a:lnTo>
                <a:lnTo>
                  <a:pt x="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0" name="Freeform 773"/>
          <p:cNvSpPr>
            <a:spLocks/>
          </p:cNvSpPr>
          <p:nvPr/>
        </p:nvSpPr>
        <p:spPr bwMode="auto">
          <a:xfrm>
            <a:off x="4362451" y="3510179"/>
            <a:ext cx="4763" cy="4763"/>
          </a:xfrm>
          <a:custGeom>
            <a:avLst/>
            <a:gdLst>
              <a:gd name="T0" fmla="*/ 3 w 3"/>
              <a:gd name="T1" fmla="*/ 3 h 3"/>
              <a:gd name="T2" fmla="*/ 1 w 3"/>
              <a:gd name="T3" fmla="*/ 3 h 3"/>
              <a:gd name="T4" fmla="*/ 1 w 3"/>
              <a:gd name="T5" fmla="*/ 2 h 3"/>
              <a:gd name="T6" fmla="*/ 0 w 3"/>
              <a:gd name="T7" fmla="*/ 2 h 3"/>
              <a:gd name="T8" fmla="*/ 0 w 3"/>
              <a:gd name="T9" fmla="*/ 0 h 3"/>
              <a:gd name="T10" fmla="*/ 1 w 3"/>
              <a:gd name="T11" fmla="*/ 0 h 3"/>
              <a:gd name="T12" fmla="*/ 3 w 3"/>
              <a:gd name="T13" fmla="*/ 0 h 3"/>
              <a:gd name="T14" fmla="*/ 3 w 3"/>
              <a:gd name="T15" fmla="*/ 2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1" y="3"/>
                </a:lnTo>
                <a:lnTo>
                  <a:pt x="1" y="2"/>
                </a:lnTo>
                <a:lnTo>
                  <a:pt x="0" y="2"/>
                </a:lnTo>
                <a:lnTo>
                  <a:pt x="0" y="0"/>
                </a:lnTo>
                <a:lnTo>
                  <a:pt x="1" y="0"/>
                </a:lnTo>
                <a:lnTo>
                  <a:pt x="3" y="0"/>
                </a:lnTo>
                <a:lnTo>
                  <a:pt x="3" y="2"/>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1" name="Freeform 774"/>
          <p:cNvSpPr>
            <a:spLocks/>
          </p:cNvSpPr>
          <p:nvPr/>
        </p:nvSpPr>
        <p:spPr bwMode="auto">
          <a:xfrm>
            <a:off x="4364038" y="3507004"/>
            <a:ext cx="3175" cy="3175"/>
          </a:xfrm>
          <a:custGeom>
            <a:avLst/>
            <a:gdLst>
              <a:gd name="T0" fmla="*/ 2 w 2"/>
              <a:gd name="T1" fmla="*/ 2 h 2"/>
              <a:gd name="T2" fmla="*/ 2 w 2"/>
              <a:gd name="T3" fmla="*/ 1 h 2"/>
              <a:gd name="T4" fmla="*/ 0 w 2"/>
              <a:gd name="T5" fmla="*/ 1 h 2"/>
              <a:gd name="T6" fmla="*/ 0 w 2"/>
              <a:gd name="T7" fmla="*/ 0 h 2"/>
              <a:gd name="T8" fmla="*/ 2 w 2"/>
              <a:gd name="T9" fmla="*/ 0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1"/>
                </a:lnTo>
                <a:lnTo>
                  <a:pt x="0" y="1"/>
                </a:lnTo>
                <a:lnTo>
                  <a:pt x="0" y="0"/>
                </a:lnTo>
                <a:lnTo>
                  <a:pt x="2" y="0"/>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2" name="Freeform 775"/>
          <p:cNvSpPr>
            <a:spLocks/>
          </p:cNvSpPr>
          <p:nvPr/>
        </p:nvSpPr>
        <p:spPr bwMode="auto">
          <a:xfrm>
            <a:off x="4354513" y="3507004"/>
            <a:ext cx="3175" cy="6350"/>
          </a:xfrm>
          <a:custGeom>
            <a:avLst/>
            <a:gdLst>
              <a:gd name="T0" fmla="*/ 1 w 2"/>
              <a:gd name="T1" fmla="*/ 1 h 4"/>
              <a:gd name="T2" fmla="*/ 2 w 2"/>
              <a:gd name="T3" fmla="*/ 1 h 4"/>
              <a:gd name="T4" fmla="*/ 2 w 2"/>
              <a:gd name="T5" fmla="*/ 2 h 4"/>
              <a:gd name="T6" fmla="*/ 1 w 2"/>
              <a:gd name="T7" fmla="*/ 2 h 4"/>
              <a:gd name="T8" fmla="*/ 1 w 2"/>
              <a:gd name="T9" fmla="*/ 4 h 4"/>
              <a:gd name="T10" fmla="*/ 1 w 2"/>
              <a:gd name="T11" fmla="*/ 2 h 4"/>
              <a:gd name="T12" fmla="*/ 1 w 2"/>
              <a:gd name="T13" fmla="*/ 1 h 4"/>
              <a:gd name="T14" fmla="*/ 0 w 2"/>
              <a:gd name="T15" fmla="*/ 1 h 4"/>
              <a:gd name="T16" fmla="*/ 0 w 2"/>
              <a:gd name="T17" fmla="*/ 2 h 4"/>
              <a:gd name="T18" fmla="*/ 0 w 2"/>
              <a:gd name="T19" fmla="*/ 1 h 4"/>
              <a:gd name="T20" fmla="*/ 0 w 2"/>
              <a:gd name="T21" fmla="*/ 0 h 4"/>
              <a:gd name="T22" fmla="*/ 1 w 2"/>
              <a:gd name="T23" fmla="*/ 0 h 4"/>
              <a:gd name="T24" fmla="*/ 0 w 2"/>
              <a:gd name="T25" fmla="*/ 0 h 4"/>
              <a:gd name="T26" fmla="*/ 0 w 2"/>
              <a:gd name="T27" fmla="*/ 1 h 4"/>
              <a:gd name="T28" fmla="*/ 1 w 2"/>
              <a:gd name="T29" fmla="*/ 1 h 4"/>
              <a:gd name="T30" fmla="*/ 1 w 2"/>
              <a:gd name="T31" fmla="*/ 0 h 4"/>
              <a:gd name="T32" fmla="*/ 1 w 2"/>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1"/>
                </a:moveTo>
                <a:lnTo>
                  <a:pt x="2" y="1"/>
                </a:lnTo>
                <a:lnTo>
                  <a:pt x="2" y="2"/>
                </a:lnTo>
                <a:lnTo>
                  <a:pt x="1" y="2"/>
                </a:lnTo>
                <a:lnTo>
                  <a:pt x="1" y="4"/>
                </a:lnTo>
                <a:lnTo>
                  <a:pt x="1" y="2"/>
                </a:lnTo>
                <a:lnTo>
                  <a:pt x="1" y="1"/>
                </a:lnTo>
                <a:lnTo>
                  <a:pt x="0" y="1"/>
                </a:lnTo>
                <a:lnTo>
                  <a:pt x="0" y="2"/>
                </a:lnTo>
                <a:lnTo>
                  <a:pt x="0" y="1"/>
                </a:lnTo>
                <a:lnTo>
                  <a:pt x="0" y="0"/>
                </a:lnTo>
                <a:lnTo>
                  <a:pt x="1" y="0"/>
                </a:lnTo>
                <a:lnTo>
                  <a:pt x="0" y="0"/>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3" name="Freeform 776"/>
          <p:cNvSpPr>
            <a:spLocks/>
          </p:cNvSpPr>
          <p:nvPr/>
        </p:nvSpPr>
        <p:spPr bwMode="auto">
          <a:xfrm>
            <a:off x="4356101" y="3502242"/>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4" name="Freeform 777"/>
          <p:cNvSpPr>
            <a:spLocks/>
          </p:cNvSpPr>
          <p:nvPr/>
        </p:nvSpPr>
        <p:spPr bwMode="auto">
          <a:xfrm>
            <a:off x="4357688" y="3502242"/>
            <a:ext cx="3175" cy="6350"/>
          </a:xfrm>
          <a:custGeom>
            <a:avLst/>
            <a:gdLst>
              <a:gd name="T0" fmla="*/ 2 w 2"/>
              <a:gd name="T1" fmla="*/ 1 h 4"/>
              <a:gd name="T2" fmla="*/ 0 w 2"/>
              <a:gd name="T3" fmla="*/ 3 h 4"/>
              <a:gd name="T4" fmla="*/ 0 w 2"/>
              <a:gd name="T5" fmla="*/ 4 h 4"/>
              <a:gd name="T6" fmla="*/ 0 w 2"/>
              <a:gd name="T7" fmla="*/ 3 h 4"/>
              <a:gd name="T8" fmla="*/ 0 w 2"/>
              <a:gd name="T9" fmla="*/ 1 h 4"/>
              <a:gd name="T10" fmla="*/ 2 w 2"/>
              <a:gd name="T11" fmla="*/ 1 h 4"/>
              <a:gd name="T12" fmla="*/ 2 w 2"/>
              <a:gd name="T13" fmla="*/ 0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0" y="3"/>
                </a:lnTo>
                <a:lnTo>
                  <a:pt x="0" y="4"/>
                </a:lnTo>
                <a:lnTo>
                  <a:pt x="0" y="3"/>
                </a:ln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5" name="Rectangle 778"/>
          <p:cNvSpPr>
            <a:spLocks noChangeArrowheads="1"/>
          </p:cNvSpPr>
          <p:nvPr/>
        </p:nvSpPr>
        <p:spPr bwMode="auto">
          <a:xfrm>
            <a:off x="4360863" y="35006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6" name="Freeform 779"/>
          <p:cNvSpPr>
            <a:spLocks/>
          </p:cNvSpPr>
          <p:nvPr/>
        </p:nvSpPr>
        <p:spPr bwMode="auto">
          <a:xfrm>
            <a:off x="4360863" y="35006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7" name="Freeform 780"/>
          <p:cNvSpPr>
            <a:spLocks/>
          </p:cNvSpPr>
          <p:nvPr/>
        </p:nvSpPr>
        <p:spPr bwMode="auto">
          <a:xfrm>
            <a:off x="4349751" y="3495892"/>
            <a:ext cx="3175" cy="3175"/>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8" name="Freeform 781"/>
          <p:cNvSpPr>
            <a:spLocks/>
          </p:cNvSpPr>
          <p:nvPr/>
        </p:nvSpPr>
        <p:spPr bwMode="auto">
          <a:xfrm>
            <a:off x="4354513" y="3494304"/>
            <a:ext cx="6350" cy="6350"/>
          </a:xfrm>
          <a:custGeom>
            <a:avLst/>
            <a:gdLst>
              <a:gd name="T0" fmla="*/ 2 w 4"/>
              <a:gd name="T1" fmla="*/ 1 h 4"/>
              <a:gd name="T2" fmla="*/ 4 w 4"/>
              <a:gd name="T3" fmla="*/ 1 h 4"/>
              <a:gd name="T4" fmla="*/ 4 w 4"/>
              <a:gd name="T5" fmla="*/ 3 h 4"/>
              <a:gd name="T6" fmla="*/ 4 w 4"/>
              <a:gd name="T7" fmla="*/ 1 h 4"/>
              <a:gd name="T8" fmla="*/ 4 w 4"/>
              <a:gd name="T9" fmla="*/ 3 h 4"/>
              <a:gd name="T10" fmla="*/ 4 w 4"/>
              <a:gd name="T11" fmla="*/ 4 h 4"/>
              <a:gd name="T12" fmla="*/ 2 w 4"/>
              <a:gd name="T13" fmla="*/ 4 h 4"/>
              <a:gd name="T14" fmla="*/ 4 w 4"/>
              <a:gd name="T15" fmla="*/ 4 h 4"/>
              <a:gd name="T16" fmla="*/ 2 w 4"/>
              <a:gd name="T17" fmla="*/ 4 h 4"/>
              <a:gd name="T18" fmla="*/ 1 w 4"/>
              <a:gd name="T19" fmla="*/ 4 h 4"/>
              <a:gd name="T20" fmla="*/ 0 w 4"/>
              <a:gd name="T21" fmla="*/ 4 h 4"/>
              <a:gd name="T22" fmla="*/ 1 w 4"/>
              <a:gd name="T23" fmla="*/ 4 h 4"/>
              <a:gd name="T24" fmla="*/ 2 w 4"/>
              <a:gd name="T25" fmla="*/ 4 h 4"/>
              <a:gd name="T26" fmla="*/ 2 w 4"/>
              <a:gd name="T27" fmla="*/ 3 h 4"/>
              <a:gd name="T28" fmla="*/ 1 w 4"/>
              <a:gd name="T29" fmla="*/ 4 h 4"/>
              <a:gd name="T30" fmla="*/ 1 w 4"/>
              <a:gd name="T31" fmla="*/ 3 h 4"/>
              <a:gd name="T32" fmla="*/ 2 w 4"/>
              <a:gd name="T33" fmla="*/ 3 h 4"/>
              <a:gd name="T34" fmla="*/ 1 w 4"/>
              <a:gd name="T35" fmla="*/ 3 h 4"/>
              <a:gd name="T36" fmla="*/ 1 w 4"/>
              <a:gd name="T37" fmla="*/ 1 h 4"/>
              <a:gd name="T38" fmla="*/ 0 w 4"/>
              <a:gd name="T39" fmla="*/ 1 h 4"/>
              <a:gd name="T40" fmla="*/ 1 w 4"/>
              <a:gd name="T41" fmla="*/ 1 h 4"/>
              <a:gd name="T42" fmla="*/ 1 w 4"/>
              <a:gd name="T43" fmla="*/ 0 h 4"/>
              <a:gd name="T44" fmla="*/ 2 w 4"/>
              <a:gd name="T4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4">
                <a:moveTo>
                  <a:pt x="2" y="1"/>
                </a:moveTo>
                <a:lnTo>
                  <a:pt x="4" y="1"/>
                </a:lnTo>
                <a:lnTo>
                  <a:pt x="4" y="3"/>
                </a:lnTo>
                <a:lnTo>
                  <a:pt x="4" y="1"/>
                </a:lnTo>
                <a:lnTo>
                  <a:pt x="4" y="3"/>
                </a:lnTo>
                <a:lnTo>
                  <a:pt x="4" y="4"/>
                </a:lnTo>
                <a:lnTo>
                  <a:pt x="2" y="4"/>
                </a:lnTo>
                <a:lnTo>
                  <a:pt x="4" y="4"/>
                </a:lnTo>
                <a:lnTo>
                  <a:pt x="2" y="4"/>
                </a:lnTo>
                <a:lnTo>
                  <a:pt x="1" y="4"/>
                </a:lnTo>
                <a:lnTo>
                  <a:pt x="0" y="4"/>
                </a:lnTo>
                <a:lnTo>
                  <a:pt x="1" y="4"/>
                </a:lnTo>
                <a:lnTo>
                  <a:pt x="2" y="4"/>
                </a:lnTo>
                <a:lnTo>
                  <a:pt x="2" y="3"/>
                </a:lnTo>
                <a:lnTo>
                  <a:pt x="1" y="4"/>
                </a:lnTo>
                <a:lnTo>
                  <a:pt x="1" y="3"/>
                </a:lnTo>
                <a:lnTo>
                  <a:pt x="2" y="3"/>
                </a:lnTo>
                <a:lnTo>
                  <a:pt x="1" y="3"/>
                </a:lnTo>
                <a:lnTo>
                  <a:pt x="1" y="1"/>
                </a:lnTo>
                <a:lnTo>
                  <a:pt x="0" y="1"/>
                </a:lnTo>
                <a:lnTo>
                  <a:pt x="1" y="1"/>
                </a:lnTo>
                <a:lnTo>
                  <a:pt x="1"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9" name="Rectangle 782"/>
          <p:cNvSpPr>
            <a:spLocks noChangeArrowheads="1"/>
          </p:cNvSpPr>
          <p:nvPr/>
        </p:nvSpPr>
        <p:spPr bwMode="auto">
          <a:xfrm>
            <a:off x="4352926" y="34943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0" name="Freeform 783"/>
          <p:cNvSpPr>
            <a:spLocks/>
          </p:cNvSpPr>
          <p:nvPr/>
        </p:nvSpPr>
        <p:spPr bwMode="auto">
          <a:xfrm>
            <a:off x="4344988" y="3487954"/>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1" name="Rectangle 784"/>
          <p:cNvSpPr>
            <a:spLocks noChangeArrowheads="1"/>
          </p:cNvSpPr>
          <p:nvPr/>
        </p:nvSpPr>
        <p:spPr bwMode="auto">
          <a:xfrm>
            <a:off x="4354513" y="348795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2" name="Freeform 785"/>
          <p:cNvSpPr>
            <a:spLocks/>
          </p:cNvSpPr>
          <p:nvPr/>
        </p:nvSpPr>
        <p:spPr bwMode="auto">
          <a:xfrm>
            <a:off x="4352926" y="34879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3" name="Freeform 786"/>
          <p:cNvSpPr>
            <a:spLocks/>
          </p:cNvSpPr>
          <p:nvPr/>
        </p:nvSpPr>
        <p:spPr bwMode="auto">
          <a:xfrm>
            <a:off x="4346576" y="3481604"/>
            <a:ext cx="1588" cy="6350"/>
          </a:xfrm>
          <a:custGeom>
            <a:avLst/>
            <a:gdLst>
              <a:gd name="T0" fmla="*/ 0 w 1"/>
              <a:gd name="T1" fmla="*/ 0 h 4"/>
              <a:gd name="T2" fmla="*/ 0 w 1"/>
              <a:gd name="T3" fmla="*/ 2 h 4"/>
              <a:gd name="T4" fmla="*/ 1 w 1"/>
              <a:gd name="T5" fmla="*/ 2 h 4"/>
              <a:gd name="T6" fmla="*/ 0 w 1"/>
              <a:gd name="T7" fmla="*/ 2 h 4"/>
              <a:gd name="T8" fmla="*/ 1 w 1"/>
              <a:gd name="T9" fmla="*/ 2 h 4"/>
              <a:gd name="T10" fmla="*/ 1 w 1"/>
              <a:gd name="T11" fmla="*/ 3 h 4"/>
              <a:gd name="T12" fmla="*/ 0 w 1"/>
              <a:gd name="T13" fmla="*/ 3 h 4"/>
              <a:gd name="T14" fmla="*/ 1 w 1"/>
              <a:gd name="T15" fmla="*/ 3 h 4"/>
              <a:gd name="T16" fmla="*/ 0 w 1"/>
              <a:gd name="T17" fmla="*/ 4 h 4"/>
              <a:gd name="T18" fmla="*/ 0 w 1"/>
              <a:gd name="T19" fmla="*/ 3 h 4"/>
              <a:gd name="T20" fmla="*/ 0 w 1"/>
              <a:gd name="T21" fmla="*/ 4 h 4"/>
              <a:gd name="T22" fmla="*/ 1 w 1"/>
              <a:gd name="T23" fmla="*/ 4 h 4"/>
              <a:gd name="T24" fmla="*/ 0 w 1"/>
              <a:gd name="T25" fmla="*/ 4 h 4"/>
              <a:gd name="T26" fmla="*/ 0 w 1"/>
              <a:gd name="T27" fmla="*/ 3 h 4"/>
              <a:gd name="T28" fmla="*/ 0 w 1"/>
              <a:gd name="T29" fmla="*/ 2 h 4"/>
              <a:gd name="T30" fmla="*/ 0 w 1"/>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4">
                <a:moveTo>
                  <a:pt x="0" y="0"/>
                </a:moveTo>
                <a:lnTo>
                  <a:pt x="0" y="2"/>
                </a:lnTo>
                <a:lnTo>
                  <a:pt x="1" y="2"/>
                </a:lnTo>
                <a:lnTo>
                  <a:pt x="0" y="2"/>
                </a:lnTo>
                <a:lnTo>
                  <a:pt x="1" y="2"/>
                </a:lnTo>
                <a:lnTo>
                  <a:pt x="1" y="3"/>
                </a:lnTo>
                <a:lnTo>
                  <a:pt x="0" y="3"/>
                </a:lnTo>
                <a:lnTo>
                  <a:pt x="1" y="3"/>
                </a:lnTo>
                <a:lnTo>
                  <a:pt x="0" y="4"/>
                </a:lnTo>
                <a:lnTo>
                  <a:pt x="0" y="3"/>
                </a:lnTo>
                <a:lnTo>
                  <a:pt x="0" y="4"/>
                </a:lnTo>
                <a:lnTo>
                  <a:pt x="1" y="4"/>
                </a:lnTo>
                <a:lnTo>
                  <a:pt x="0" y="4"/>
                </a:lnTo>
                <a:lnTo>
                  <a:pt x="0" y="3"/>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4" name="Freeform 787"/>
          <p:cNvSpPr>
            <a:spLocks/>
          </p:cNvSpPr>
          <p:nvPr/>
        </p:nvSpPr>
        <p:spPr bwMode="auto">
          <a:xfrm>
            <a:off x="4346576" y="3481604"/>
            <a:ext cx="1588" cy="3175"/>
          </a:xfrm>
          <a:custGeom>
            <a:avLst/>
            <a:gdLst>
              <a:gd name="T0" fmla="*/ 0 w 1"/>
              <a:gd name="T1" fmla="*/ 0 h 2"/>
              <a:gd name="T2" fmla="*/ 1 w 1"/>
              <a:gd name="T3" fmla="*/ 0 h 2"/>
              <a:gd name="T4" fmla="*/ 0 w 1"/>
              <a:gd name="T5" fmla="*/ 0 h 2"/>
              <a:gd name="T6" fmla="*/ 1 w 1"/>
              <a:gd name="T7" fmla="*/ 0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1" y="0"/>
                </a:lnTo>
                <a:lnTo>
                  <a:pt x="0" y="0"/>
                </a:lnTo>
                <a:lnTo>
                  <a:pt x="1"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5" name="Freeform 788"/>
          <p:cNvSpPr>
            <a:spLocks/>
          </p:cNvSpPr>
          <p:nvPr/>
        </p:nvSpPr>
        <p:spPr bwMode="auto">
          <a:xfrm>
            <a:off x="4357688" y="3481604"/>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6" name="Freeform 789"/>
          <p:cNvSpPr>
            <a:spLocks/>
          </p:cNvSpPr>
          <p:nvPr/>
        </p:nvSpPr>
        <p:spPr bwMode="auto">
          <a:xfrm>
            <a:off x="4357688" y="3480017"/>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7" name="Freeform 790"/>
          <p:cNvSpPr>
            <a:spLocks/>
          </p:cNvSpPr>
          <p:nvPr/>
        </p:nvSpPr>
        <p:spPr bwMode="auto">
          <a:xfrm>
            <a:off x="4344988" y="3478429"/>
            <a:ext cx="3175" cy="3175"/>
          </a:xfrm>
          <a:custGeom>
            <a:avLst/>
            <a:gdLst>
              <a:gd name="T0" fmla="*/ 2 w 2"/>
              <a:gd name="T1" fmla="*/ 1 h 2"/>
              <a:gd name="T2" fmla="*/ 1 w 2"/>
              <a:gd name="T3" fmla="*/ 1 h 2"/>
              <a:gd name="T4" fmla="*/ 2 w 2"/>
              <a:gd name="T5" fmla="*/ 1 h 2"/>
              <a:gd name="T6" fmla="*/ 2 w 2"/>
              <a:gd name="T7" fmla="*/ 2 h 2"/>
              <a:gd name="T8" fmla="*/ 1 w 2"/>
              <a:gd name="T9" fmla="*/ 2 h 2"/>
              <a:gd name="T10" fmla="*/ 1 w 2"/>
              <a:gd name="T11" fmla="*/ 1 h 2"/>
              <a:gd name="T12" fmla="*/ 0 w 2"/>
              <a:gd name="T13" fmla="*/ 1 h 2"/>
              <a:gd name="T14" fmla="*/ 1 w 2"/>
              <a:gd name="T15" fmla="*/ 1 h 2"/>
              <a:gd name="T16" fmla="*/ 1 w 2"/>
              <a:gd name="T17" fmla="*/ 0 h 2"/>
              <a:gd name="T18" fmla="*/ 1 w 2"/>
              <a:gd name="T19" fmla="*/ 1 h 2"/>
              <a:gd name="T20" fmla="*/ 1 w 2"/>
              <a:gd name="T21" fmla="*/ 0 h 2"/>
              <a:gd name="T22" fmla="*/ 1 w 2"/>
              <a:gd name="T23" fmla="*/ 1 h 2"/>
              <a:gd name="T24" fmla="*/ 1 w 2"/>
              <a:gd name="T25" fmla="*/ 0 h 2"/>
              <a:gd name="T26" fmla="*/ 1 w 2"/>
              <a:gd name="T27" fmla="*/ 1 h 2"/>
              <a:gd name="T28" fmla="*/ 2 w 2"/>
              <a:gd name="T29" fmla="*/ 1 h 2"/>
              <a:gd name="T30" fmla="*/ 1 w 2"/>
              <a:gd name="T31" fmla="*/ 1 h 2"/>
              <a:gd name="T32" fmla="*/ 1 w 2"/>
              <a:gd name="T33" fmla="*/ 0 h 2"/>
              <a:gd name="T34" fmla="*/ 2 w 2"/>
              <a:gd name="T35" fmla="*/ 0 h 2"/>
              <a:gd name="T36" fmla="*/ 2 w 2"/>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2" y="1"/>
                </a:moveTo>
                <a:lnTo>
                  <a:pt x="1" y="1"/>
                </a:lnTo>
                <a:lnTo>
                  <a:pt x="2" y="1"/>
                </a:lnTo>
                <a:lnTo>
                  <a:pt x="2" y="2"/>
                </a:lnTo>
                <a:lnTo>
                  <a:pt x="1" y="2"/>
                </a:lnTo>
                <a:lnTo>
                  <a:pt x="1" y="1"/>
                </a:lnTo>
                <a:lnTo>
                  <a:pt x="0" y="1"/>
                </a:lnTo>
                <a:lnTo>
                  <a:pt x="1" y="1"/>
                </a:lnTo>
                <a:lnTo>
                  <a:pt x="1" y="0"/>
                </a:lnTo>
                <a:lnTo>
                  <a:pt x="1" y="1"/>
                </a:lnTo>
                <a:lnTo>
                  <a:pt x="1" y="0"/>
                </a:lnTo>
                <a:lnTo>
                  <a:pt x="1" y="1"/>
                </a:lnTo>
                <a:lnTo>
                  <a:pt x="1" y="0"/>
                </a:lnTo>
                <a:lnTo>
                  <a:pt x="1" y="1"/>
                </a:lnTo>
                <a:lnTo>
                  <a:pt x="2" y="1"/>
                </a:lnTo>
                <a:lnTo>
                  <a:pt x="1"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8" name="Freeform 791"/>
          <p:cNvSpPr>
            <a:spLocks/>
          </p:cNvSpPr>
          <p:nvPr/>
        </p:nvSpPr>
        <p:spPr bwMode="auto">
          <a:xfrm>
            <a:off x="4352926" y="3478429"/>
            <a:ext cx="7938" cy="9525"/>
          </a:xfrm>
          <a:custGeom>
            <a:avLst/>
            <a:gdLst>
              <a:gd name="T0" fmla="*/ 2 w 5"/>
              <a:gd name="T1" fmla="*/ 0 h 6"/>
              <a:gd name="T2" fmla="*/ 2 w 5"/>
              <a:gd name="T3" fmla="*/ 1 h 6"/>
              <a:gd name="T4" fmla="*/ 2 w 5"/>
              <a:gd name="T5" fmla="*/ 2 h 6"/>
              <a:gd name="T6" fmla="*/ 2 w 5"/>
              <a:gd name="T7" fmla="*/ 4 h 6"/>
              <a:gd name="T8" fmla="*/ 2 w 5"/>
              <a:gd name="T9" fmla="*/ 2 h 6"/>
              <a:gd name="T10" fmla="*/ 2 w 5"/>
              <a:gd name="T11" fmla="*/ 4 h 6"/>
              <a:gd name="T12" fmla="*/ 3 w 5"/>
              <a:gd name="T13" fmla="*/ 4 h 6"/>
              <a:gd name="T14" fmla="*/ 3 w 5"/>
              <a:gd name="T15" fmla="*/ 5 h 6"/>
              <a:gd name="T16" fmla="*/ 3 w 5"/>
              <a:gd name="T17" fmla="*/ 4 h 6"/>
              <a:gd name="T18" fmla="*/ 3 w 5"/>
              <a:gd name="T19" fmla="*/ 5 h 6"/>
              <a:gd name="T20" fmla="*/ 5 w 5"/>
              <a:gd name="T21" fmla="*/ 5 h 6"/>
              <a:gd name="T22" fmla="*/ 5 w 5"/>
              <a:gd name="T23" fmla="*/ 6 h 6"/>
              <a:gd name="T24" fmla="*/ 3 w 5"/>
              <a:gd name="T25" fmla="*/ 6 h 6"/>
              <a:gd name="T26" fmla="*/ 3 w 5"/>
              <a:gd name="T27" fmla="*/ 5 h 6"/>
              <a:gd name="T28" fmla="*/ 5 w 5"/>
              <a:gd name="T29" fmla="*/ 5 h 6"/>
              <a:gd name="T30" fmla="*/ 3 w 5"/>
              <a:gd name="T31" fmla="*/ 5 h 6"/>
              <a:gd name="T32" fmla="*/ 3 w 5"/>
              <a:gd name="T33" fmla="*/ 6 h 6"/>
              <a:gd name="T34" fmla="*/ 2 w 5"/>
              <a:gd name="T35" fmla="*/ 6 h 6"/>
              <a:gd name="T36" fmla="*/ 2 w 5"/>
              <a:gd name="T37" fmla="*/ 5 h 6"/>
              <a:gd name="T38" fmla="*/ 1 w 5"/>
              <a:gd name="T39" fmla="*/ 5 h 6"/>
              <a:gd name="T40" fmla="*/ 1 w 5"/>
              <a:gd name="T41" fmla="*/ 4 h 6"/>
              <a:gd name="T42" fmla="*/ 2 w 5"/>
              <a:gd name="T43" fmla="*/ 4 h 6"/>
              <a:gd name="T44" fmla="*/ 1 w 5"/>
              <a:gd name="T45" fmla="*/ 4 h 6"/>
              <a:gd name="T46" fmla="*/ 1 w 5"/>
              <a:gd name="T47" fmla="*/ 2 h 6"/>
              <a:gd name="T48" fmla="*/ 1 w 5"/>
              <a:gd name="T49" fmla="*/ 4 h 6"/>
              <a:gd name="T50" fmla="*/ 0 w 5"/>
              <a:gd name="T51" fmla="*/ 4 h 6"/>
              <a:gd name="T52" fmla="*/ 0 w 5"/>
              <a:gd name="T53" fmla="*/ 2 h 6"/>
              <a:gd name="T54" fmla="*/ 0 w 5"/>
              <a:gd name="T55" fmla="*/ 1 h 6"/>
              <a:gd name="T56" fmla="*/ 1 w 5"/>
              <a:gd name="T57" fmla="*/ 1 h 6"/>
              <a:gd name="T58" fmla="*/ 1 w 5"/>
              <a:gd name="T59" fmla="*/ 2 h 6"/>
              <a:gd name="T60" fmla="*/ 2 w 5"/>
              <a:gd name="T61" fmla="*/ 2 h 6"/>
              <a:gd name="T62" fmla="*/ 1 w 5"/>
              <a:gd name="T63" fmla="*/ 2 h 6"/>
              <a:gd name="T64" fmla="*/ 1 w 5"/>
              <a:gd name="T65" fmla="*/ 1 h 6"/>
              <a:gd name="T66" fmla="*/ 1 w 5"/>
              <a:gd name="T67" fmla="*/ 0 h 6"/>
              <a:gd name="T68" fmla="*/ 2 w 5"/>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2" y="0"/>
                </a:moveTo>
                <a:lnTo>
                  <a:pt x="2" y="1"/>
                </a:lnTo>
                <a:lnTo>
                  <a:pt x="2" y="2"/>
                </a:lnTo>
                <a:lnTo>
                  <a:pt x="2" y="4"/>
                </a:lnTo>
                <a:lnTo>
                  <a:pt x="2" y="2"/>
                </a:lnTo>
                <a:lnTo>
                  <a:pt x="2" y="4"/>
                </a:lnTo>
                <a:lnTo>
                  <a:pt x="3" y="4"/>
                </a:lnTo>
                <a:lnTo>
                  <a:pt x="3" y="5"/>
                </a:lnTo>
                <a:lnTo>
                  <a:pt x="3" y="4"/>
                </a:lnTo>
                <a:lnTo>
                  <a:pt x="3" y="5"/>
                </a:lnTo>
                <a:lnTo>
                  <a:pt x="5" y="5"/>
                </a:lnTo>
                <a:lnTo>
                  <a:pt x="5" y="6"/>
                </a:lnTo>
                <a:lnTo>
                  <a:pt x="3" y="6"/>
                </a:lnTo>
                <a:lnTo>
                  <a:pt x="3" y="5"/>
                </a:lnTo>
                <a:lnTo>
                  <a:pt x="5" y="5"/>
                </a:lnTo>
                <a:lnTo>
                  <a:pt x="3" y="5"/>
                </a:lnTo>
                <a:lnTo>
                  <a:pt x="3" y="6"/>
                </a:lnTo>
                <a:lnTo>
                  <a:pt x="2" y="6"/>
                </a:lnTo>
                <a:lnTo>
                  <a:pt x="2" y="5"/>
                </a:lnTo>
                <a:lnTo>
                  <a:pt x="1" y="5"/>
                </a:lnTo>
                <a:lnTo>
                  <a:pt x="1" y="4"/>
                </a:lnTo>
                <a:lnTo>
                  <a:pt x="2" y="4"/>
                </a:lnTo>
                <a:lnTo>
                  <a:pt x="1" y="4"/>
                </a:lnTo>
                <a:lnTo>
                  <a:pt x="1" y="2"/>
                </a:lnTo>
                <a:lnTo>
                  <a:pt x="1" y="4"/>
                </a:lnTo>
                <a:lnTo>
                  <a:pt x="0" y="4"/>
                </a:lnTo>
                <a:lnTo>
                  <a:pt x="0" y="2"/>
                </a:lnTo>
                <a:lnTo>
                  <a:pt x="0" y="1"/>
                </a:lnTo>
                <a:lnTo>
                  <a:pt x="1" y="1"/>
                </a:lnTo>
                <a:lnTo>
                  <a:pt x="1" y="2"/>
                </a:lnTo>
                <a:lnTo>
                  <a:pt x="2" y="2"/>
                </a:lnTo>
                <a:lnTo>
                  <a:pt x="1" y="2"/>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9" name="Rectangle 792"/>
          <p:cNvSpPr>
            <a:spLocks noChangeArrowheads="1"/>
          </p:cNvSpPr>
          <p:nvPr/>
        </p:nvSpPr>
        <p:spPr bwMode="auto">
          <a:xfrm>
            <a:off x="4348163" y="3473667"/>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0" name="Freeform 793"/>
          <p:cNvSpPr>
            <a:spLocks/>
          </p:cNvSpPr>
          <p:nvPr/>
        </p:nvSpPr>
        <p:spPr bwMode="auto">
          <a:xfrm>
            <a:off x="4349751" y="3470492"/>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1" name="Freeform 794"/>
          <p:cNvSpPr>
            <a:spLocks/>
          </p:cNvSpPr>
          <p:nvPr/>
        </p:nvSpPr>
        <p:spPr bwMode="auto">
          <a:xfrm>
            <a:off x="4348163" y="3465729"/>
            <a:ext cx="7938" cy="12700"/>
          </a:xfrm>
          <a:custGeom>
            <a:avLst/>
            <a:gdLst>
              <a:gd name="T0" fmla="*/ 5 w 5"/>
              <a:gd name="T1" fmla="*/ 2 h 8"/>
              <a:gd name="T2" fmla="*/ 5 w 5"/>
              <a:gd name="T3" fmla="*/ 3 h 8"/>
              <a:gd name="T4" fmla="*/ 4 w 5"/>
              <a:gd name="T5" fmla="*/ 3 h 8"/>
              <a:gd name="T6" fmla="*/ 5 w 5"/>
              <a:gd name="T7" fmla="*/ 3 h 8"/>
              <a:gd name="T8" fmla="*/ 4 w 5"/>
              <a:gd name="T9" fmla="*/ 3 h 8"/>
              <a:gd name="T10" fmla="*/ 4 w 5"/>
              <a:gd name="T11" fmla="*/ 4 h 8"/>
              <a:gd name="T12" fmla="*/ 3 w 5"/>
              <a:gd name="T13" fmla="*/ 4 h 8"/>
              <a:gd name="T14" fmla="*/ 4 w 5"/>
              <a:gd name="T15" fmla="*/ 4 h 8"/>
              <a:gd name="T16" fmla="*/ 4 w 5"/>
              <a:gd name="T17" fmla="*/ 5 h 8"/>
              <a:gd name="T18" fmla="*/ 3 w 5"/>
              <a:gd name="T19" fmla="*/ 5 h 8"/>
              <a:gd name="T20" fmla="*/ 3 w 5"/>
              <a:gd name="T21" fmla="*/ 4 h 8"/>
              <a:gd name="T22" fmla="*/ 3 w 5"/>
              <a:gd name="T23" fmla="*/ 5 h 8"/>
              <a:gd name="T24" fmla="*/ 3 w 5"/>
              <a:gd name="T25" fmla="*/ 7 h 8"/>
              <a:gd name="T26" fmla="*/ 1 w 5"/>
              <a:gd name="T27" fmla="*/ 7 h 8"/>
              <a:gd name="T28" fmla="*/ 3 w 5"/>
              <a:gd name="T29" fmla="*/ 7 h 8"/>
              <a:gd name="T30" fmla="*/ 1 w 5"/>
              <a:gd name="T31" fmla="*/ 7 h 8"/>
              <a:gd name="T32" fmla="*/ 1 w 5"/>
              <a:gd name="T33" fmla="*/ 8 h 8"/>
              <a:gd name="T34" fmla="*/ 0 w 5"/>
              <a:gd name="T35" fmla="*/ 8 h 8"/>
              <a:gd name="T36" fmla="*/ 0 w 5"/>
              <a:gd name="T37" fmla="*/ 7 h 8"/>
              <a:gd name="T38" fmla="*/ 1 w 5"/>
              <a:gd name="T39" fmla="*/ 7 h 8"/>
              <a:gd name="T40" fmla="*/ 1 w 5"/>
              <a:gd name="T41" fmla="*/ 5 h 8"/>
              <a:gd name="T42" fmla="*/ 1 w 5"/>
              <a:gd name="T43" fmla="*/ 7 h 8"/>
              <a:gd name="T44" fmla="*/ 1 w 5"/>
              <a:gd name="T45" fmla="*/ 5 h 8"/>
              <a:gd name="T46" fmla="*/ 0 w 5"/>
              <a:gd name="T47" fmla="*/ 5 h 8"/>
              <a:gd name="T48" fmla="*/ 1 w 5"/>
              <a:gd name="T49" fmla="*/ 5 h 8"/>
              <a:gd name="T50" fmla="*/ 1 w 5"/>
              <a:gd name="T51" fmla="*/ 4 h 8"/>
              <a:gd name="T52" fmla="*/ 0 w 5"/>
              <a:gd name="T53" fmla="*/ 4 h 8"/>
              <a:gd name="T54" fmla="*/ 1 w 5"/>
              <a:gd name="T55" fmla="*/ 4 h 8"/>
              <a:gd name="T56" fmla="*/ 0 w 5"/>
              <a:gd name="T57" fmla="*/ 4 h 8"/>
              <a:gd name="T58" fmla="*/ 1 w 5"/>
              <a:gd name="T59" fmla="*/ 4 h 8"/>
              <a:gd name="T60" fmla="*/ 0 w 5"/>
              <a:gd name="T61" fmla="*/ 4 h 8"/>
              <a:gd name="T62" fmla="*/ 0 w 5"/>
              <a:gd name="T63" fmla="*/ 3 h 8"/>
              <a:gd name="T64" fmla="*/ 1 w 5"/>
              <a:gd name="T65" fmla="*/ 3 h 8"/>
              <a:gd name="T66" fmla="*/ 0 w 5"/>
              <a:gd name="T67" fmla="*/ 3 h 8"/>
              <a:gd name="T68" fmla="*/ 1 w 5"/>
              <a:gd name="T69" fmla="*/ 3 h 8"/>
              <a:gd name="T70" fmla="*/ 1 w 5"/>
              <a:gd name="T71" fmla="*/ 4 h 8"/>
              <a:gd name="T72" fmla="*/ 1 w 5"/>
              <a:gd name="T73" fmla="*/ 3 h 8"/>
              <a:gd name="T74" fmla="*/ 3 w 5"/>
              <a:gd name="T75" fmla="*/ 3 h 8"/>
              <a:gd name="T76" fmla="*/ 1 w 5"/>
              <a:gd name="T77" fmla="*/ 3 h 8"/>
              <a:gd name="T78" fmla="*/ 3 w 5"/>
              <a:gd name="T79" fmla="*/ 3 h 8"/>
              <a:gd name="T80" fmla="*/ 1 w 5"/>
              <a:gd name="T81" fmla="*/ 3 h 8"/>
              <a:gd name="T82" fmla="*/ 1 w 5"/>
              <a:gd name="T83" fmla="*/ 2 h 8"/>
              <a:gd name="T84" fmla="*/ 3 w 5"/>
              <a:gd name="T85" fmla="*/ 2 h 8"/>
              <a:gd name="T86" fmla="*/ 4 w 5"/>
              <a:gd name="T87" fmla="*/ 2 h 8"/>
              <a:gd name="T88" fmla="*/ 4 w 5"/>
              <a:gd name="T89" fmla="*/ 0 h 8"/>
              <a:gd name="T90" fmla="*/ 5 w 5"/>
              <a:gd name="T91" fmla="*/ 0 h 8"/>
              <a:gd name="T92" fmla="*/ 5 w 5"/>
              <a:gd name="T9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8">
                <a:moveTo>
                  <a:pt x="5" y="2"/>
                </a:moveTo>
                <a:lnTo>
                  <a:pt x="5" y="3"/>
                </a:lnTo>
                <a:lnTo>
                  <a:pt x="4" y="3"/>
                </a:lnTo>
                <a:lnTo>
                  <a:pt x="5" y="3"/>
                </a:lnTo>
                <a:lnTo>
                  <a:pt x="4" y="3"/>
                </a:lnTo>
                <a:lnTo>
                  <a:pt x="4" y="4"/>
                </a:lnTo>
                <a:lnTo>
                  <a:pt x="3" y="4"/>
                </a:lnTo>
                <a:lnTo>
                  <a:pt x="4" y="4"/>
                </a:lnTo>
                <a:lnTo>
                  <a:pt x="4" y="5"/>
                </a:lnTo>
                <a:lnTo>
                  <a:pt x="3" y="5"/>
                </a:lnTo>
                <a:lnTo>
                  <a:pt x="3" y="4"/>
                </a:lnTo>
                <a:lnTo>
                  <a:pt x="3" y="5"/>
                </a:lnTo>
                <a:lnTo>
                  <a:pt x="3" y="7"/>
                </a:lnTo>
                <a:lnTo>
                  <a:pt x="1" y="7"/>
                </a:lnTo>
                <a:lnTo>
                  <a:pt x="3" y="7"/>
                </a:lnTo>
                <a:lnTo>
                  <a:pt x="1" y="7"/>
                </a:lnTo>
                <a:lnTo>
                  <a:pt x="1" y="8"/>
                </a:lnTo>
                <a:lnTo>
                  <a:pt x="0" y="8"/>
                </a:lnTo>
                <a:lnTo>
                  <a:pt x="0" y="7"/>
                </a:lnTo>
                <a:lnTo>
                  <a:pt x="1" y="7"/>
                </a:lnTo>
                <a:lnTo>
                  <a:pt x="1" y="5"/>
                </a:lnTo>
                <a:lnTo>
                  <a:pt x="1" y="7"/>
                </a:lnTo>
                <a:lnTo>
                  <a:pt x="1" y="5"/>
                </a:lnTo>
                <a:lnTo>
                  <a:pt x="0" y="5"/>
                </a:lnTo>
                <a:lnTo>
                  <a:pt x="1" y="5"/>
                </a:lnTo>
                <a:lnTo>
                  <a:pt x="1" y="4"/>
                </a:lnTo>
                <a:lnTo>
                  <a:pt x="0" y="4"/>
                </a:lnTo>
                <a:lnTo>
                  <a:pt x="1" y="4"/>
                </a:lnTo>
                <a:lnTo>
                  <a:pt x="0" y="4"/>
                </a:lnTo>
                <a:lnTo>
                  <a:pt x="1" y="4"/>
                </a:lnTo>
                <a:lnTo>
                  <a:pt x="0" y="4"/>
                </a:lnTo>
                <a:lnTo>
                  <a:pt x="0" y="3"/>
                </a:lnTo>
                <a:lnTo>
                  <a:pt x="1" y="3"/>
                </a:lnTo>
                <a:lnTo>
                  <a:pt x="0" y="3"/>
                </a:lnTo>
                <a:lnTo>
                  <a:pt x="1" y="3"/>
                </a:lnTo>
                <a:lnTo>
                  <a:pt x="1" y="4"/>
                </a:lnTo>
                <a:lnTo>
                  <a:pt x="1" y="3"/>
                </a:lnTo>
                <a:lnTo>
                  <a:pt x="3" y="3"/>
                </a:lnTo>
                <a:lnTo>
                  <a:pt x="1" y="3"/>
                </a:lnTo>
                <a:lnTo>
                  <a:pt x="3" y="3"/>
                </a:lnTo>
                <a:lnTo>
                  <a:pt x="1" y="3"/>
                </a:lnTo>
                <a:lnTo>
                  <a:pt x="1" y="2"/>
                </a:lnTo>
                <a:lnTo>
                  <a:pt x="3" y="2"/>
                </a:lnTo>
                <a:lnTo>
                  <a:pt x="4" y="2"/>
                </a:lnTo>
                <a:lnTo>
                  <a:pt x="4" y="0"/>
                </a:lnTo>
                <a:lnTo>
                  <a:pt x="5" y="0"/>
                </a:lnTo>
                <a:lnTo>
                  <a:pt x="5"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2" name="Freeform 795"/>
          <p:cNvSpPr>
            <a:spLocks/>
          </p:cNvSpPr>
          <p:nvPr/>
        </p:nvSpPr>
        <p:spPr bwMode="auto">
          <a:xfrm>
            <a:off x="4356101" y="3462554"/>
            <a:ext cx="68263" cy="128588"/>
          </a:xfrm>
          <a:custGeom>
            <a:avLst/>
            <a:gdLst>
              <a:gd name="T0" fmla="*/ 14 w 43"/>
              <a:gd name="T1" fmla="*/ 5 h 81"/>
              <a:gd name="T2" fmla="*/ 13 w 43"/>
              <a:gd name="T3" fmla="*/ 9 h 81"/>
              <a:gd name="T4" fmla="*/ 10 w 43"/>
              <a:gd name="T5" fmla="*/ 11 h 81"/>
              <a:gd name="T6" fmla="*/ 15 w 43"/>
              <a:gd name="T7" fmla="*/ 10 h 81"/>
              <a:gd name="T8" fmla="*/ 23 w 43"/>
              <a:gd name="T9" fmla="*/ 14 h 81"/>
              <a:gd name="T10" fmla="*/ 18 w 43"/>
              <a:gd name="T11" fmla="*/ 23 h 81"/>
              <a:gd name="T12" fmla="*/ 19 w 43"/>
              <a:gd name="T13" fmla="*/ 25 h 81"/>
              <a:gd name="T14" fmla="*/ 15 w 43"/>
              <a:gd name="T15" fmla="*/ 28 h 81"/>
              <a:gd name="T16" fmla="*/ 23 w 43"/>
              <a:gd name="T17" fmla="*/ 28 h 81"/>
              <a:gd name="T18" fmla="*/ 27 w 43"/>
              <a:gd name="T19" fmla="*/ 38 h 81"/>
              <a:gd name="T20" fmla="*/ 32 w 43"/>
              <a:gd name="T21" fmla="*/ 43 h 81"/>
              <a:gd name="T22" fmla="*/ 31 w 43"/>
              <a:gd name="T23" fmla="*/ 48 h 81"/>
              <a:gd name="T24" fmla="*/ 36 w 43"/>
              <a:gd name="T25" fmla="*/ 52 h 81"/>
              <a:gd name="T26" fmla="*/ 40 w 43"/>
              <a:gd name="T27" fmla="*/ 56 h 81"/>
              <a:gd name="T28" fmla="*/ 41 w 43"/>
              <a:gd name="T29" fmla="*/ 65 h 81"/>
              <a:gd name="T30" fmla="*/ 38 w 43"/>
              <a:gd name="T31" fmla="*/ 66 h 81"/>
              <a:gd name="T32" fmla="*/ 36 w 43"/>
              <a:gd name="T33" fmla="*/ 68 h 81"/>
              <a:gd name="T34" fmla="*/ 41 w 43"/>
              <a:gd name="T35" fmla="*/ 71 h 81"/>
              <a:gd name="T36" fmla="*/ 31 w 43"/>
              <a:gd name="T37" fmla="*/ 75 h 81"/>
              <a:gd name="T38" fmla="*/ 27 w 43"/>
              <a:gd name="T39" fmla="*/ 74 h 81"/>
              <a:gd name="T40" fmla="*/ 21 w 43"/>
              <a:gd name="T41" fmla="*/ 77 h 81"/>
              <a:gd name="T42" fmla="*/ 14 w 43"/>
              <a:gd name="T43" fmla="*/ 77 h 81"/>
              <a:gd name="T44" fmla="*/ 12 w 43"/>
              <a:gd name="T45" fmla="*/ 77 h 81"/>
              <a:gd name="T46" fmla="*/ 7 w 43"/>
              <a:gd name="T47" fmla="*/ 80 h 81"/>
              <a:gd name="T48" fmla="*/ 5 w 43"/>
              <a:gd name="T49" fmla="*/ 79 h 81"/>
              <a:gd name="T50" fmla="*/ 8 w 43"/>
              <a:gd name="T51" fmla="*/ 76 h 81"/>
              <a:gd name="T52" fmla="*/ 12 w 43"/>
              <a:gd name="T53" fmla="*/ 71 h 81"/>
              <a:gd name="T54" fmla="*/ 21 w 43"/>
              <a:gd name="T55" fmla="*/ 67 h 81"/>
              <a:gd name="T56" fmla="*/ 14 w 43"/>
              <a:gd name="T57" fmla="*/ 68 h 81"/>
              <a:gd name="T58" fmla="*/ 10 w 43"/>
              <a:gd name="T59" fmla="*/ 67 h 81"/>
              <a:gd name="T60" fmla="*/ 7 w 43"/>
              <a:gd name="T61" fmla="*/ 66 h 81"/>
              <a:gd name="T62" fmla="*/ 7 w 43"/>
              <a:gd name="T63" fmla="*/ 65 h 81"/>
              <a:gd name="T64" fmla="*/ 12 w 43"/>
              <a:gd name="T65" fmla="*/ 60 h 81"/>
              <a:gd name="T66" fmla="*/ 10 w 43"/>
              <a:gd name="T67" fmla="*/ 56 h 81"/>
              <a:gd name="T68" fmla="*/ 17 w 43"/>
              <a:gd name="T69" fmla="*/ 52 h 81"/>
              <a:gd name="T70" fmla="*/ 17 w 43"/>
              <a:gd name="T71" fmla="*/ 48 h 81"/>
              <a:gd name="T72" fmla="*/ 18 w 43"/>
              <a:gd name="T73" fmla="*/ 44 h 81"/>
              <a:gd name="T74" fmla="*/ 14 w 43"/>
              <a:gd name="T75" fmla="*/ 40 h 81"/>
              <a:gd name="T76" fmla="*/ 18 w 43"/>
              <a:gd name="T77" fmla="*/ 37 h 81"/>
              <a:gd name="T78" fmla="*/ 12 w 43"/>
              <a:gd name="T79" fmla="*/ 38 h 81"/>
              <a:gd name="T80" fmla="*/ 8 w 43"/>
              <a:gd name="T81" fmla="*/ 40 h 81"/>
              <a:gd name="T82" fmla="*/ 8 w 43"/>
              <a:gd name="T83" fmla="*/ 34 h 81"/>
              <a:gd name="T84" fmla="*/ 9 w 43"/>
              <a:gd name="T85" fmla="*/ 28 h 81"/>
              <a:gd name="T86" fmla="*/ 8 w 43"/>
              <a:gd name="T87" fmla="*/ 28 h 81"/>
              <a:gd name="T88" fmla="*/ 5 w 43"/>
              <a:gd name="T89" fmla="*/ 28 h 81"/>
              <a:gd name="T90" fmla="*/ 4 w 43"/>
              <a:gd name="T91" fmla="*/ 30 h 81"/>
              <a:gd name="T92" fmla="*/ 3 w 43"/>
              <a:gd name="T93" fmla="*/ 29 h 81"/>
              <a:gd name="T94" fmla="*/ 4 w 43"/>
              <a:gd name="T95" fmla="*/ 24 h 81"/>
              <a:gd name="T96" fmla="*/ 4 w 43"/>
              <a:gd name="T97" fmla="*/ 21 h 81"/>
              <a:gd name="T98" fmla="*/ 5 w 43"/>
              <a:gd name="T99" fmla="*/ 20 h 81"/>
              <a:gd name="T100" fmla="*/ 1 w 43"/>
              <a:gd name="T101" fmla="*/ 20 h 81"/>
              <a:gd name="T102" fmla="*/ 1 w 43"/>
              <a:gd name="T103" fmla="*/ 20 h 81"/>
              <a:gd name="T104" fmla="*/ 3 w 43"/>
              <a:gd name="T105" fmla="*/ 18 h 81"/>
              <a:gd name="T106" fmla="*/ 3 w 43"/>
              <a:gd name="T107" fmla="*/ 14 h 81"/>
              <a:gd name="T108" fmla="*/ 1 w 43"/>
              <a:gd name="T109" fmla="*/ 12 h 81"/>
              <a:gd name="T110" fmla="*/ 3 w 43"/>
              <a:gd name="T111" fmla="*/ 9 h 81"/>
              <a:gd name="T112" fmla="*/ 5 w 43"/>
              <a:gd name="T113" fmla="*/ 9 h 81"/>
              <a:gd name="T114" fmla="*/ 7 w 43"/>
              <a:gd name="T115" fmla="*/ 5 h 81"/>
              <a:gd name="T116" fmla="*/ 8 w 43"/>
              <a:gd name="T117" fmla="*/ 1 h 81"/>
              <a:gd name="T118" fmla="*/ 9 w 43"/>
              <a:gd name="T119"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81">
                <a:moveTo>
                  <a:pt x="15" y="0"/>
                </a:moveTo>
                <a:lnTo>
                  <a:pt x="17" y="0"/>
                </a:lnTo>
                <a:lnTo>
                  <a:pt x="17" y="1"/>
                </a:lnTo>
                <a:lnTo>
                  <a:pt x="17" y="0"/>
                </a:lnTo>
                <a:lnTo>
                  <a:pt x="18" y="1"/>
                </a:lnTo>
                <a:lnTo>
                  <a:pt x="17" y="1"/>
                </a:lnTo>
                <a:lnTo>
                  <a:pt x="17" y="2"/>
                </a:lnTo>
                <a:lnTo>
                  <a:pt x="17" y="4"/>
                </a:lnTo>
                <a:lnTo>
                  <a:pt x="15" y="5"/>
                </a:lnTo>
                <a:lnTo>
                  <a:pt x="14" y="5"/>
                </a:lnTo>
                <a:lnTo>
                  <a:pt x="14" y="6"/>
                </a:lnTo>
                <a:lnTo>
                  <a:pt x="13" y="6"/>
                </a:lnTo>
                <a:lnTo>
                  <a:pt x="13" y="7"/>
                </a:lnTo>
                <a:lnTo>
                  <a:pt x="12" y="7"/>
                </a:lnTo>
                <a:lnTo>
                  <a:pt x="12" y="9"/>
                </a:lnTo>
                <a:lnTo>
                  <a:pt x="10" y="9"/>
                </a:lnTo>
                <a:lnTo>
                  <a:pt x="10" y="7"/>
                </a:lnTo>
                <a:lnTo>
                  <a:pt x="10" y="9"/>
                </a:lnTo>
                <a:lnTo>
                  <a:pt x="12" y="9"/>
                </a:lnTo>
                <a:lnTo>
                  <a:pt x="13" y="9"/>
                </a:lnTo>
                <a:lnTo>
                  <a:pt x="13" y="10"/>
                </a:lnTo>
                <a:lnTo>
                  <a:pt x="12" y="10"/>
                </a:lnTo>
                <a:lnTo>
                  <a:pt x="10" y="10"/>
                </a:lnTo>
                <a:lnTo>
                  <a:pt x="10" y="11"/>
                </a:lnTo>
                <a:lnTo>
                  <a:pt x="10" y="10"/>
                </a:lnTo>
                <a:lnTo>
                  <a:pt x="12" y="10"/>
                </a:lnTo>
                <a:lnTo>
                  <a:pt x="12" y="11"/>
                </a:lnTo>
                <a:lnTo>
                  <a:pt x="12" y="10"/>
                </a:lnTo>
                <a:lnTo>
                  <a:pt x="12" y="11"/>
                </a:lnTo>
                <a:lnTo>
                  <a:pt x="10" y="11"/>
                </a:lnTo>
                <a:lnTo>
                  <a:pt x="12" y="11"/>
                </a:lnTo>
                <a:lnTo>
                  <a:pt x="10" y="12"/>
                </a:lnTo>
                <a:lnTo>
                  <a:pt x="12" y="12"/>
                </a:lnTo>
                <a:lnTo>
                  <a:pt x="12" y="11"/>
                </a:lnTo>
                <a:lnTo>
                  <a:pt x="13" y="11"/>
                </a:lnTo>
                <a:lnTo>
                  <a:pt x="14" y="11"/>
                </a:lnTo>
                <a:lnTo>
                  <a:pt x="14" y="10"/>
                </a:lnTo>
                <a:lnTo>
                  <a:pt x="14" y="11"/>
                </a:lnTo>
                <a:lnTo>
                  <a:pt x="14" y="10"/>
                </a:lnTo>
                <a:lnTo>
                  <a:pt x="15" y="10"/>
                </a:lnTo>
                <a:lnTo>
                  <a:pt x="17" y="10"/>
                </a:lnTo>
                <a:lnTo>
                  <a:pt x="18" y="10"/>
                </a:lnTo>
                <a:lnTo>
                  <a:pt x="19" y="10"/>
                </a:lnTo>
                <a:lnTo>
                  <a:pt x="21" y="10"/>
                </a:lnTo>
                <a:lnTo>
                  <a:pt x="22" y="10"/>
                </a:lnTo>
                <a:lnTo>
                  <a:pt x="23" y="10"/>
                </a:lnTo>
                <a:lnTo>
                  <a:pt x="24" y="11"/>
                </a:lnTo>
                <a:lnTo>
                  <a:pt x="24" y="12"/>
                </a:lnTo>
                <a:lnTo>
                  <a:pt x="24" y="14"/>
                </a:lnTo>
                <a:lnTo>
                  <a:pt x="23" y="14"/>
                </a:lnTo>
                <a:lnTo>
                  <a:pt x="23" y="15"/>
                </a:lnTo>
                <a:lnTo>
                  <a:pt x="23" y="16"/>
                </a:lnTo>
                <a:lnTo>
                  <a:pt x="22" y="18"/>
                </a:lnTo>
                <a:lnTo>
                  <a:pt x="22" y="19"/>
                </a:lnTo>
                <a:lnTo>
                  <a:pt x="21" y="19"/>
                </a:lnTo>
                <a:lnTo>
                  <a:pt x="21" y="20"/>
                </a:lnTo>
                <a:lnTo>
                  <a:pt x="21" y="21"/>
                </a:lnTo>
                <a:lnTo>
                  <a:pt x="19" y="21"/>
                </a:lnTo>
                <a:lnTo>
                  <a:pt x="19" y="23"/>
                </a:lnTo>
                <a:lnTo>
                  <a:pt x="18" y="23"/>
                </a:lnTo>
                <a:lnTo>
                  <a:pt x="17" y="23"/>
                </a:lnTo>
                <a:lnTo>
                  <a:pt x="17" y="24"/>
                </a:lnTo>
                <a:lnTo>
                  <a:pt x="15" y="24"/>
                </a:lnTo>
                <a:lnTo>
                  <a:pt x="17" y="24"/>
                </a:lnTo>
                <a:lnTo>
                  <a:pt x="18" y="23"/>
                </a:lnTo>
                <a:lnTo>
                  <a:pt x="19" y="23"/>
                </a:lnTo>
                <a:lnTo>
                  <a:pt x="18" y="24"/>
                </a:lnTo>
                <a:lnTo>
                  <a:pt x="19" y="24"/>
                </a:lnTo>
                <a:lnTo>
                  <a:pt x="21" y="24"/>
                </a:lnTo>
                <a:lnTo>
                  <a:pt x="19" y="25"/>
                </a:lnTo>
                <a:lnTo>
                  <a:pt x="18" y="25"/>
                </a:lnTo>
                <a:lnTo>
                  <a:pt x="17" y="25"/>
                </a:lnTo>
                <a:lnTo>
                  <a:pt x="17" y="26"/>
                </a:lnTo>
                <a:lnTo>
                  <a:pt x="15" y="26"/>
                </a:lnTo>
                <a:lnTo>
                  <a:pt x="14" y="26"/>
                </a:lnTo>
                <a:lnTo>
                  <a:pt x="13" y="26"/>
                </a:lnTo>
                <a:lnTo>
                  <a:pt x="14" y="26"/>
                </a:lnTo>
                <a:lnTo>
                  <a:pt x="15" y="28"/>
                </a:lnTo>
                <a:lnTo>
                  <a:pt x="15" y="26"/>
                </a:lnTo>
                <a:lnTo>
                  <a:pt x="15" y="28"/>
                </a:lnTo>
                <a:lnTo>
                  <a:pt x="17" y="28"/>
                </a:lnTo>
                <a:lnTo>
                  <a:pt x="18" y="28"/>
                </a:lnTo>
                <a:lnTo>
                  <a:pt x="18" y="26"/>
                </a:lnTo>
                <a:lnTo>
                  <a:pt x="19" y="26"/>
                </a:lnTo>
                <a:lnTo>
                  <a:pt x="21" y="26"/>
                </a:lnTo>
                <a:lnTo>
                  <a:pt x="19" y="26"/>
                </a:lnTo>
                <a:lnTo>
                  <a:pt x="21" y="26"/>
                </a:lnTo>
                <a:lnTo>
                  <a:pt x="21" y="28"/>
                </a:lnTo>
                <a:lnTo>
                  <a:pt x="22" y="28"/>
                </a:lnTo>
                <a:lnTo>
                  <a:pt x="23" y="28"/>
                </a:lnTo>
                <a:lnTo>
                  <a:pt x="23" y="29"/>
                </a:lnTo>
                <a:lnTo>
                  <a:pt x="23" y="30"/>
                </a:lnTo>
                <a:lnTo>
                  <a:pt x="24" y="30"/>
                </a:lnTo>
                <a:lnTo>
                  <a:pt x="26" y="32"/>
                </a:lnTo>
                <a:lnTo>
                  <a:pt x="26" y="33"/>
                </a:lnTo>
                <a:lnTo>
                  <a:pt x="26" y="34"/>
                </a:lnTo>
                <a:lnTo>
                  <a:pt x="26" y="35"/>
                </a:lnTo>
                <a:lnTo>
                  <a:pt x="26" y="37"/>
                </a:lnTo>
                <a:lnTo>
                  <a:pt x="27" y="37"/>
                </a:lnTo>
                <a:lnTo>
                  <a:pt x="27" y="38"/>
                </a:lnTo>
                <a:lnTo>
                  <a:pt x="27" y="39"/>
                </a:lnTo>
                <a:lnTo>
                  <a:pt x="28" y="39"/>
                </a:lnTo>
                <a:lnTo>
                  <a:pt x="27" y="39"/>
                </a:lnTo>
                <a:lnTo>
                  <a:pt x="28" y="40"/>
                </a:lnTo>
                <a:lnTo>
                  <a:pt x="27" y="40"/>
                </a:lnTo>
                <a:lnTo>
                  <a:pt x="28" y="40"/>
                </a:lnTo>
                <a:lnTo>
                  <a:pt x="29" y="40"/>
                </a:lnTo>
                <a:lnTo>
                  <a:pt x="31" y="42"/>
                </a:lnTo>
                <a:lnTo>
                  <a:pt x="32" y="42"/>
                </a:lnTo>
                <a:lnTo>
                  <a:pt x="32" y="43"/>
                </a:lnTo>
                <a:lnTo>
                  <a:pt x="32" y="44"/>
                </a:lnTo>
                <a:lnTo>
                  <a:pt x="33" y="44"/>
                </a:lnTo>
                <a:lnTo>
                  <a:pt x="33" y="46"/>
                </a:lnTo>
                <a:lnTo>
                  <a:pt x="33" y="47"/>
                </a:lnTo>
                <a:lnTo>
                  <a:pt x="33" y="48"/>
                </a:lnTo>
                <a:lnTo>
                  <a:pt x="35" y="49"/>
                </a:lnTo>
                <a:lnTo>
                  <a:pt x="33" y="49"/>
                </a:lnTo>
                <a:lnTo>
                  <a:pt x="33" y="48"/>
                </a:lnTo>
                <a:lnTo>
                  <a:pt x="32" y="48"/>
                </a:lnTo>
                <a:lnTo>
                  <a:pt x="31" y="48"/>
                </a:lnTo>
                <a:lnTo>
                  <a:pt x="29" y="49"/>
                </a:lnTo>
                <a:lnTo>
                  <a:pt x="31" y="49"/>
                </a:lnTo>
                <a:lnTo>
                  <a:pt x="31" y="48"/>
                </a:lnTo>
                <a:lnTo>
                  <a:pt x="31" y="49"/>
                </a:lnTo>
                <a:lnTo>
                  <a:pt x="32" y="48"/>
                </a:lnTo>
                <a:lnTo>
                  <a:pt x="32" y="49"/>
                </a:lnTo>
                <a:lnTo>
                  <a:pt x="33" y="49"/>
                </a:lnTo>
                <a:lnTo>
                  <a:pt x="35" y="51"/>
                </a:lnTo>
                <a:lnTo>
                  <a:pt x="35" y="52"/>
                </a:lnTo>
                <a:lnTo>
                  <a:pt x="36" y="52"/>
                </a:lnTo>
                <a:lnTo>
                  <a:pt x="36" y="53"/>
                </a:lnTo>
                <a:lnTo>
                  <a:pt x="36" y="54"/>
                </a:lnTo>
                <a:lnTo>
                  <a:pt x="35" y="54"/>
                </a:lnTo>
                <a:lnTo>
                  <a:pt x="35" y="56"/>
                </a:lnTo>
                <a:lnTo>
                  <a:pt x="35" y="57"/>
                </a:lnTo>
                <a:lnTo>
                  <a:pt x="36" y="57"/>
                </a:lnTo>
                <a:lnTo>
                  <a:pt x="36" y="56"/>
                </a:lnTo>
                <a:lnTo>
                  <a:pt x="37" y="56"/>
                </a:lnTo>
                <a:lnTo>
                  <a:pt x="38" y="56"/>
                </a:lnTo>
                <a:lnTo>
                  <a:pt x="40" y="56"/>
                </a:lnTo>
                <a:lnTo>
                  <a:pt x="41" y="56"/>
                </a:lnTo>
                <a:lnTo>
                  <a:pt x="43" y="57"/>
                </a:lnTo>
                <a:lnTo>
                  <a:pt x="43" y="58"/>
                </a:lnTo>
                <a:lnTo>
                  <a:pt x="43" y="60"/>
                </a:lnTo>
                <a:lnTo>
                  <a:pt x="43" y="61"/>
                </a:lnTo>
                <a:lnTo>
                  <a:pt x="43" y="62"/>
                </a:lnTo>
                <a:lnTo>
                  <a:pt x="42" y="62"/>
                </a:lnTo>
                <a:lnTo>
                  <a:pt x="42" y="63"/>
                </a:lnTo>
                <a:lnTo>
                  <a:pt x="42" y="65"/>
                </a:lnTo>
                <a:lnTo>
                  <a:pt x="41" y="65"/>
                </a:lnTo>
                <a:lnTo>
                  <a:pt x="41" y="63"/>
                </a:lnTo>
                <a:lnTo>
                  <a:pt x="40" y="63"/>
                </a:lnTo>
                <a:lnTo>
                  <a:pt x="41" y="65"/>
                </a:lnTo>
                <a:lnTo>
                  <a:pt x="40" y="65"/>
                </a:lnTo>
                <a:lnTo>
                  <a:pt x="41" y="65"/>
                </a:lnTo>
                <a:lnTo>
                  <a:pt x="41" y="66"/>
                </a:lnTo>
                <a:lnTo>
                  <a:pt x="40" y="66"/>
                </a:lnTo>
                <a:lnTo>
                  <a:pt x="38" y="66"/>
                </a:lnTo>
                <a:lnTo>
                  <a:pt x="37" y="66"/>
                </a:lnTo>
                <a:lnTo>
                  <a:pt x="38" y="66"/>
                </a:lnTo>
                <a:lnTo>
                  <a:pt x="38" y="67"/>
                </a:lnTo>
                <a:lnTo>
                  <a:pt x="38" y="66"/>
                </a:lnTo>
                <a:lnTo>
                  <a:pt x="40" y="66"/>
                </a:lnTo>
                <a:lnTo>
                  <a:pt x="40" y="67"/>
                </a:lnTo>
                <a:lnTo>
                  <a:pt x="38" y="67"/>
                </a:lnTo>
                <a:lnTo>
                  <a:pt x="40" y="67"/>
                </a:lnTo>
                <a:lnTo>
                  <a:pt x="38" y="67"/>
                </a:lnTo>
                <a:lnTo>
                  <a:pt x="38" y="68"/>
                </a:lnTo>
                <a:lnTo>
                  <a:pt x="37" y="68"/>
                </a:lnTo>
                <a:lnTo>
                  <a:pt x="36" y="68"/>
                </a:lnTo>
                <a:lnTo>
                  <a:pt x="37" y="68"/>
                </a:lnTo>
                <a:lnTo>
                  <a:pt x="38" y="68"/>
                </a:lnTo>
                <a:lnTo>
                  <a:pt x="37" y="68"/>
                </a:lnTo>
                <a:lnTo>
                  <a:pt x="37" y="70"/>
                </a:lnTo>
                <a:lnTo>
                  <a:pt x="38" y="70"/>
                </a:lnTo>
                <a:lnTo>
                  <a:pt x="40" y="70"/>
                </a:lnTo>
                <a:lnTo>
                  <a:pt x="42" y="70"/>
                </a:lnTo>
                <a:lnTo>
                  <a:pt x="41" y="70"/>
                </a:lnTo>
                <a:lnTo>
                  <a:pt x="42" y="71"/>
                </a:lnTo>
                <a:lnTo>
                  <a:pt x="41" y="71"/>
                </a:lnTo>
                <a:lnTo>
                  <a:pt x="41" y="72"/>
                </a:lnTo>
                <a:lnTo>
                  <a:pt x="40" y="72"/>
                </a:lnTo>
                <a:lnTo>
                  <a:pt x="40" y="74"/>
                </a:lnTo>
                <a:lnTo>
                  <a:pt x="38" y="74"/>
                </a:lnTo>
                <a:lnTo>
                  <a:pt x="37" y="74"/>
                </a:lnTo>
                <a:lnTo>
                  <a:pt x="36" y="75"/>
                </a:lnTo>
                <a:lnTo>
                  <a:pt x="35" y="75"/>
                </a:lnTo>
                <a:lnTo>
                  <a:pt x="33" y="75"/>
                </a:lnTo>
                <a:lnTo>
                  <a:pt x="32" y="75"/>
                </a:lnTo>
                <a:lnTo>
                  <a:pt x="31" y="75"/>
                </a:lnTo>
                <a:lnTo>
                  <a:pt x="29" y="75"/>
                </a:lnTo>
                <a:lnTo>
                  <a:pt x="29" y="74"/>
                </a:lnTo>
                <a:lnTo>
                  <a:pt x="28" y="74"/>
                </a:lnTo>
                <a:lnTo>
                  <a:pt x="28" y="75"/>
                </a:lnTo>
                <a:lnTo>
                  <a:pt x="28" y="74"/>
                </a:lnTo>
                <a:lnTo>
                  <a:pt x="28" y="75"/>
                </a:lnTo>
                <a:lnTo>
                  <a:pt x="27" y="75"/>
                </a:lnTo>
                <a:lnTo>
                  <a:pt x="27" y="74"/>
                </a:lnTo>
                <a:lnTo>
                  <a:pt x="26" y="74"/>
                </a:lnTo>
                <a:lnTo>
                  <a:pt x="27" y="74"/>
                </a:lnTo>
                <a:lnTo>
                  <a:pt x="27" y="75"/>
                </a:lnTo>
                <a:lnTo>
                  <a:pt x="26" y="75"/>
                </a:lnTo>
                <a:lnTo>
                  <a:pt x="27" y="75"/>
                </a:lnTo>
                <a:lnTo>
                  <a:pt x="26" y="75"/>
                </a:lnTo>
                <a:lnTo>
                  <a:pt x="24" y="75"/>
                </a:lnTo>
                <a:lnTo>
                  <a:pt x="23" y="75"/>
                </a:lnTo>
                <a:lnTo>
                  <a:pt x="23" y="76"/>
                </a:lnTo>
                <a:lnTo>
                  <a:pt x="22" y="76"/>
                </a:lnTo>
                <a:lnTo>
                  <a:pt x="21" y="76"/>
                </a:lnTo>
                <a:lnTo>
                  <a:pt x="21" y="77"/>
                </a:lnTo>
                <a:lnTo>
                  <a:pt x="21" y="76"/>
                </a:lnTo>
                <a:lnTo>
                  <a:pt x="19" y="75"/>
                </a:lnTo>
                <a:lnTo>
                  <a:pt x="18" y="75"/>
                </a:lnTo>
                <a:lnTo>
                  <a:pt x="17" y="75"/>
                </a:lnTo>
                <a:lnTo>
                  <a:pt x="17" y="76"/>
                </a:lnTo>
                <a:lnTo>
                  <a:pt x="17" y="75"/>
                </a:lnTo>
                <a:lnTo>
                  <a:pt x="17" y="76"/>
                </a:lnTo>
                <a:lnTo>
                  <a:pt x="15" y="76"/>
                </a:lnTo>
                <a:lnTo>
                  <a:pt x="15" y="77"/>
                </a:lnTo>
                <a:lnTo>
                  <a:pt x="14" y="77"/>
                </a:lnTo>
                <a:lnTo>
                  <a:pt x="15" y="77"/>
                </a:lnTo>
                <a:lnTo>
                  <a:pt x="15" y="79"/>
                </a:lnTo>
                <a:lnTo>
                  <a:pt x="14" y="79"/>
                </a:lnTo>
                <a:lnTo>
                  <a:pt x="14" y="80"/>
                </a:lnTo>
                <a:lnTo>
                  <a:pt x="13" y="80"/>
                </a:lnTo>
                <a:lnTo>
                  <a:pt x="13" y="79"/>
                </a:lnTo>
                <a:lnTo>
                  <a:pt x="12" y="79"/>
                </a:lnTo>
                <a:lnTo>
                  <a:pt x="12" y="77"/>
                </a:lnTo>
                <a:lnTo>
                  <a:pt x="10" y="77"/>
                </a:lnTo>
                <a:lnTo>
                  <a:pt x="12" y="77"/>
                </a:lnTo>
                <a:lnTo>
                  <a:pt x="10" y="77"/>
                </a:lnTo>
                <a:lnTo>
                  <a:pt x="10" y="79"/>
                </a:lnTo>
                <a:lnTo>
                  <a:pt x="12" y="79"/>
                </a:lnTo>
                <a:lnTo>
                  <a:pt x="10" y="79"/>
                </a:lnTo>
                <a:lnTo>
                  <a:pt x="12" y="79"/>
                </a:lnTo>
                <a:lnTo>
                  <a:pt x="10" y="79"/>
                </a:lnTo>
                <a:lnTo>
                  <a:pt x="9" y="79"/>
                </a:lnTo>
                <a:lnTo>
                  <a:pt x="8" y="79"/>
                </a:lnTo>
                <a:lnTo>
                  <a:pt x="8" y="80"/>
                </a:lnTo>
                <a:lnTo>
                  <a:pt x="7" y="80"/>
                </a:lnTo>
                <a:lnTo>
                  <a:pt x="7" y="81"/>
                </a:lnTo>
                <a:lnTo>
                  <a:pt x="5" y="81"/>
                </a:lnTo>
                <a:lnTo>
                  <a:pt x="5" y="80"/>
                </a:lnTo>
                <a:lnTo>
                  <a:pt x="4" y="80"/>
                </a:lnTo>
                <a:lnTo>
                  <a:pt x="4" y="81"/>
                </a:lnTo>
                <a:lnTo>
                  <a:pt x="3" y="81"/>
                </a:lnTo>
                <a:lnTo>
                  <a:pt x="3" y="80"/>
                </a:lnTo>
                <a:lnTo>
                  <a:pt x="4" y="80"/>
                </a:lnTo>
                <a:lnTo>
                  <a:pt x="5" y="80"/>
                </a:lnTo>
                <a:lnTo>
                  <a:pt x="5" y="79"/>
                </a:lnTo>
                <a:lnTo>
                  <a:pt x="7" y="79"/>
                </a:lnTo>
                <a:lnTo>
                  <a:pt x="7" y="77"/>
                </a:lnTo>
                <a:lnTo>
                  <a:pt x="7" y="76"/>
                </a:lnTo>
                <a:lnTo>
                  <a:pt x="7" y="77"/>
                </a:lnTo>
                <a:lnTo>
                  <a:pt x="8" y="77"/>
                </a:lnTo>
                <a:lnTo>
                  <a:pt x="8" y="76"/>
                </a:lnTo>
                <a:lnTo>
                  <a:pt x="7" y="76"/>
                </a:lnTo>
                <a:lnTo>
                  <a:pt x="8" y="76"/>
                </a:lnTo>
                <a:lnTo>
                  <a:pt x="7" y="76"/>
                </a:lnTo>
                <a:lnTo>
                  <a:pt x="8" y="76"/>
                </a:lnTo>
                <a:lnTo>
                  <a:pt x="9" y="75"/>
                </a:lnTo>
                <a:lnTo>
                  <a:pt x="9" y="74"/>
                </a:lnTo>
                <a:lnTo>
                  <a:pt x="9" y="72"/>
                </a:lnTo>
                <a:lnTo>
                  <a:pt x="10" y="72"/>
                </a:lnTo>
                <a:lnTo>
                  <a:pt x="12" y="72"/>
                </a:lnTo>
                <a:lnTo>
                  <a:pt x="10" y="72"/>
                </a:lnTo>
                <a:lnTo>
                  <a:pt x="10" y="71"/>
                </a:lnTo>
                <a:lnTo>
                  <a:pt x="12" y="71"/>
                </a:lnTo>
                <a:lnTo>
                  <a:pt x="10" y="71"/>
                </a:lnTo>
                <a:lnTo>
                  <a:pt x="12" y="71"/>
                </a:lnTo>
                <a:lnTo>
                  <a:pt x="13" y="71"/>
                </a:lnTo>
                <a:lnTo>
                  <a:pt x="14" y="71"/>
                </a:lnTo>
                <a:lnTo>
                  <a:pt x="15" y="71"/>
                </a:lnTo>
                <a:lnTo>
                  <a:pt x="17" y="71"/>
                </a:lnTo>
                <a:lnTo>
                  <a:pt x="18" y="71"/>
                </a:lnTo>
                <a:lnTo>
                  <a:pt x="18" y="70"/>
                </a:lnTo>
                <a:lnTo>
                  <a:pt x="18" y="68"/>
                </a:lnTo>
                <a:lnTo>
                  <a:pt x="19" y="68"/>
                </a:lnTo>
                <a:lnTo>
                  <a:pt x="19" y="67"/>
                </a:lnTo>
                <a:lnTo>
                  <a:pt x="21" y="67"/>
                </a:lnTo>
                <a:lnTo>
                  <a:pt x="21" y="66"/>
                </a:lnTo>
                <a:lnTo>
                  <a:pt x="21" y="67"/>
                </a:lnTo>
                <a:lnTo>
                  <a:pt x="19" y="67"/>
                </a:lnTo>
                <a:lnTo>
                  <a:pt x="19" y="68"/>
                </a:lnTo>
                <a:lnTo>
                  <a:pt x="18" y="68"/>
                </a:lnTo>
                <a:lnTo>
                  <a:pt x="17" y="68"/>
                </a:lnTo>
                <a:lnTo>
                  <a:pt x="17" y="70"/>
                </a:lnTo>
                <a:lnTo>
                  <a:pt x="15" y="70"/>
                </a:lnTo>
                <a:lnTo>
                  <a:pt x="14" y="70"/>
                </a:lnTo>
                <a:lnTo>
                  <a:pt x="14" y="68"/>
                </a:lnTo>
                <a:lnTo>
                  <a:pt x="13" y="68"/>
                </a:lnTo>
                <a:lnTo>
                  <a:pt x="13" y="67"/>
                </a:lnTo>
                <a:lnTo>
                  <a:pt x="12" y="67"/>
                </a:lnTo>
                <a:lnTo>
                  <a:pt x="13" y="67"/>
                </a:lnTo>
                <a:lnTo>
                  <a:pt x="13" y="68"/>
                </a:lnTo>
                <a:lnTo>
                  <a:pt x="12" y="68"/>
                </a:lnTo>
                <a:lnTo>
                  <a:pt x="10" y="68"/>
                </a:lnTo>
                <a:lnTo>
                  <a:pt x="10" y="67"/>
                </a:lnTo>
                <a:lnTo>
                  <a:pt x="12" y="67"/>
                </a:lnTo>
                <a:lnTo>
                  <a:pt x="10" y="67"/>
                </a:lnTo>
                <a:lnTo>
                  <a:pt x="10" y="66"/>
                </a:lnTo>
                <a:lnTo>
                  <a:pt x="9" y="66"/>
                </a:lnTo>
                <a:lnTo>
                  <a:pt x="9" y="67"/>
                </a:lnTo>
                <a:lnTo>
                  <a:pt x="8" y="67"/>
                </a:lnTo>
                <a:lnTo>
                  <a:pt x="7" y="67"/>
                </a:lnTo>
                <a:lnTo>
                  <a:pt x="8" y="67"/>
                </a:lnTo>
                <a:lnTo>
                  <a:pt x="8" y="66"/>
                </a:lnTo>
                <a:lnTo>
                  <a:pt x="8" y="67"/>
                </a:lnTo>
                <a:lnTo>
                  <a:pt x="8" y="66"/>
                </a:lnTo>
                <a:lnTo>
                  <a:pt x="7" y="66"/>
                </a:lnTo>
                <a:lnTo>
                  <a:pt x="8" y="66"/>
                </a:lnTo>
                <a:lnTo>
                  <a:pt x="7" y="67"/>
                </a:lnTo>
                <a:lnTo>
                  <a:pt x="7" y="66"/>
                </a:lnTo>
                <a:lnTo>
                  <a:pt x="5" y="67"/>
                </a:lnTo>
                <a:lnTo>
                  <a:pt x="5" y="66"/>
                </a:lnTo>
                <a:lnTo>
                  <a:pt x="7" y="66"/>
                </a:lnTo>
                <a:lnTo>
                  <a:pt x="7" y="65"/>
                </a:lnTo>
                <a:lnTo>
                  <a:pt x="7" y="66"/>
                </a:lnTo>
                <a:lnTo>
                  <a:pt x="5" y="65"/>
                </a:lnTo>
                <a:lnTo>
                  <a:pt x="7" y="65"/>
                </a:lnTo>
                <a:lnTo>
                  <a:pt x="7" y="63"/>
                </a:lnTo>
                <a:lnTo>
                  <a:pt x="8" y="63"/>
                </a:lnTo>
                <a:lnTo>
                  <a:pt x="7" y="63"/>
                </a:lnTo>
                <a:lnTo>
                  <a:pt x="8" y="63"/>
                </a:lnTo>
                <a:lnTo>
                  <a:pt x="9" y="63"/>
                </a:lnTo>
                <a:lnTo>
                  <a:pt x="9" y="62"/>
                </a:lnTo>
                <a:lnTo>
                  <a:pt x="10" y="62"/>
                </a:lnTo>
                <a:lnTo>
                  <a:pt x="12" y="62"/>
                </a:lnTo>
                <a:lnTo>
                  <a:pt x="12" y="61"/>
                </a:lnTo>
                <a:lnTo>
                  <a:pt x="12" y="60"/>
                </a:lnTo>
                <a:lnTo>
                  <a:pt x="13" y="60"/>
                </a:lnTo>
                <a:lnTo>
                  <a:pt x="12" y="60"/>
                </a:lnTo>
                <a:lnTo>
                  <a:pt x="12" y="58"/>
                </a:lnTo>
                <a:lnTo>
                  <a:pt x="12" y="57"/>
                </a:lnTo>
                <a:lnTo>
                  <a:pt x="12" y="56"/>
                </a:lnTo>
                <a:lnTo>
                  <a:pt x="10" y="56"/>
                </a:lnTo>
                <a:lnTo>
                  <a:pt x="9" y="57"/>
                </a:lnTo>
                <a:lnTo>
                  <a:pt x="8" y="57"/>
                </a:lnTo>
                <a:lnTo>
                  <a:pt x="9" y="56"/>
                </a:lnTo>
                <a:lnTo>
                  <a:pt x="10" y="56"/>
                </a:lnTo>
                <a:lnTo>
                  <a:pt x="10" y="54"/>
                </a:lnTo>
                <a:lnTo>
                  <a:pt x="10" y="53"/>
                </a:lnTo>
                <a:lnTo>
                  <a:pt x="12" y="53"/>
                </a:lnTo>
                <a:lnTo>
                  <a:pt x="13" y="53"/>
                </a:lnTo>
                <a:lnTo>
                  <a:pt x="13" y="52"/>
                </a:lnTo>
                <a:lnTo>
                  <a:pt x="14" y="52"/>
                </a:lnTo>
                <a:lnTo>
                  <a:pt x="15" y="52"/>
                </a:lnTo>
                <a:lnTo>
                  <a:pt x="17" y="52"/>
                </a:lnTo>
                <a:lnTo>
                  <a:pt x="17" y="53"/>
                </a:lnTo>
                <a:lnTo>
                  <a:pt x="17" y="52"/>
                </a:lnTo>
                <a:lnTo>
                  <a:pt x="17" y="51"/>
                </a:lnTo>
                <a:lnTo>
                  <a:pt x="18" y="51"/>
                </a:lnTo>
                <a:lnTo>
                  <a:pt x="18" y="52"/>
                </a:lnTo>
                <a:lnTo>
                  <a:pt x="19" y="52"/>
                </a:lnTo>
                <a:lnTo>
                  <a:pt x="18" y="52"/>
                </a:lnTo>
                <a:lnTo>
                  <a:pt x="17" y="51"/>
                </a:lnTo>
                <a:lnTo>
                  <a:pt x="17" y="49"/>
                </a:lnTo>
                <a:lnTo>
                  <a:pt x="18" y="49"/>
                </a:lnTo>
                <a:lnTo>
                  <a:pt x="18" y="48"/>
                </a:lnTo>
                <a:lnTo>
                  <a:pt x="17" y="48"/>
                </a:lnTo>
                <a:lnTo>
                  <a:pt x="18" y="47"/>
                </a:lnTo>
                <a:lnTo>
                  <a:pt x="17" y="47"/>
                </a:lnTo>
                <a:lnTo>
                  <a:pt x="18" y="47"/>
                </a:lnTo>
                <a:lnTo>
                  <a:pt x="18" y="46"/>
                </a:lnTo>
                <a:lnTo>
                  <a:pt x="19" y="44"/>
                </a:lnTo>
                <a:lnTo>
                  <a:pt x="18" y="44"/>
                </a:lnTo>
                <a:lnTo>
                  <a:pt x="19" y="44"/>
                </a:lnTo>
                <a:lnTo>
                  <a:pt x="18" y="44"/>
                </a:lnTo>
                <a:lnTo>
                  <a:pt x="17" y="44"/>
                </a:lnTo>
                <a:lnTo>
                  <a:pt x="18" y="44"/>
                </a:lnTo>
                <a:lnTo>
                  <a:pt x="17" y="44"/>
                </a:lnTo>
                <a:lnTo>
                  <a:pt x="17" y="46"/>
                </a:lnTo>
                <a:lnTo>
                  <a:pt x="17" y="44"/>
                </a:lnTo>
                <a:lnTo>
                  <a:pt x="17" y="43"/>
                </a:lnTo>
                <a:lnTo>
                  <a:pt x="17" y="44"/>
                </a:lnTo>
                <a:lnTo>
                  <a:pt x="15" y="44"/>
                </a:lnTo>
                <a:lnTo>
                  <a:pt x="15" y="43"/>
                </a:lnTo>
                <a:lnTo>
                  <a:pt x="15" y="42"/>
                </a:lnTo>
                <a:lnTo>
                  <a:pt x="14" y="42"/>
                </a:lnTo>
                <a:lnTo>
                  <a:pt x="14" y="40"/>
                </a:lnTo>
                <a:lnTo>
                  <a:pt x="14" y="39"/>
                </a:lnTo>
                <a:lnTo>
                  <a:pt x="15" y="39"/>
                </a:lnTo>
                <a:lnTo>
                  <a:pt x="15" y="38"/>
                </a:lnTo>
                <a:lnTo>
                  <a:pt x="17" y="38"/>
                </a:lnTo>
                <a:lnTo>
                  <a:pt x="15" y="38"/>
                </a:lnTo>
                <a:lnTo>
                  <a:pt x="15" y="37"/>
                </a:lnTo>
                <a:lnTo>
                  <a:pt x="17" y="37"/>
                </a:lnTo>
                <a:lnTo>
                  <a:pt x="18" y="37"/>
                </a:lnTo>
                <a:lnTo>
                  <a:pt x="17" y="37"/>
                </a:lnTo>
                <a:lnTo>
                  <a:pt x="18" y="37"/>
                </a:lnTo>
                <a:lnTo>
                  <a:pt x="17" y="37"/>
                </a:lnTo>
                <a:lnTo>
                  <a:pt x="15" y="37"/>
                </a:lnTo>
                <a:lnTo>
                  <a:pt x="14" y="37"/>
                </a:lnTo>
                <a:lnTo>
                  <a:pt x="15" y="37"/>
                </a:lnTo>
                <a:lnTo>
                  <a:pt x="14" y="37"/>
                </a:lnTo>
                <a:lnTo>
                  <a:pt x="14" y="38"/>
                </a:lnTo>
                <a:lnTo>
                  <a:pt x="13" y="38"/>
                </a:lnTo>
                <a:lnTo>
                  <a:pt x="13" y="39"/>
                </a:lnTo>
                <a:lnTo>
                  <a:pt x="12" y="39"/>
                </a:lnTo>
                <a:lnTo>
                  <a:pt x="12" y="38"/>
                </a:lnTo>
                <a:lnTo>
                  <a:pt x="12" y="39"/>
                </a:lnTo>
                <a:lnTo>
                  <a:pt x="12" y="38"/>
                </a:lnTo>
                <a:lnTo>
                  <a:pt x="10" y="38"/>
                </a:lnTo>
                <a:lnTo>
                  <a:pt x="10" y="39"/>
                </a:lnTo>
                <a:lnTo>
                  <a:pt x="9" y="39"/>
                </a:lnTo>
                <a:lnTo>
                  <a:pt x="8" y="38"/>
                </a:lnTo>
                <a:lnTo>
                  <a:pt x="7" y="38"/>
                </a:lnTo>
                <a:lnTo>
                  <a:pt x="7" y="39"/>
                </a:lnTo>
                <a:lnTo>
                  <a:pt x="8" y="39"/>
                </a:lnTo>
                <a:lnTo>
                  <a:pt x="8" y="40"/>
                </a:lnTo>
                <a:lnTo>
                  <a:pt x="7" y="40"/>
                </a:lnTo>
                <a:lnTo>
                  <a:pt x="7" y="39"/>
                </a:lnTo>
                <a:lnTo>
                  <a:pt x="7" y="38"/>
                </a:lnTo>
                <a:lnTo>
                  <a:pt x="5" y="38"/>
                </a:lnTo>
                <a:lnTo>
                  <a:pt x="5" y="37"/>
                </a:lnTo>
                <a:lnTo>
                  <a:pt x="7" y="37"/>
                </a:lnTo>
                <a:lnTo>
                  <a:pt x="7" y="38"/>
                </a:lnTo>
                <a:lnTo>
                  <a:pt x="7" y="37"/>
                </a:lnTo>
                <a:lnTo>
                  <a:pt x="7" y="35"/>
                </a:lnTo>
                <a:lnTo>
                  <a:pt x="8" y="34"/>
                </a:lnTo>
                <a:lnTo>
                  <a:pt x="8" y="33"/>
                </a:lnTo>
                <a:lnTo>
                  <a:pt x="9" y="33"/>
                </a:lnTo>
                <a:lnTo>
                  <a:pt x="9" y="32"/>
                </a:lnTo>
                <a:lnTo>
                  <a:pt x="8" y="32"/>
                </a:lnTo>
                <a:lnTo>
                  <a:pt x="9" y="32"/>
                </a:lnTo>
                <a:lnTo>
                  <a:pt x="8" y="30"/>
                </a:lnTo>
                <a:lnTo>
                  <a:pt x="7" y="30"/>
                </a:lnTo>
                <a:lnTo>
                  <a:pt x="8" y="29"/>
                </a:lnTo>
                <a:lnTo>
                  <a:pt x="8" y="28"/>
                </a:lnTo>
                <a:lnTo>
                  <a:pt x="9" y="28"/>
                </a:lnTo>
                <a:lnTo>
                  <a:pt x="8" y="26"/>
                </a:lnTo>
                <a:lnTo>
                  <a:pt x="8" y="28"/>
                </a:lnTo>
                <a:lnTo>
                  <a:pt x="8" y="26"/>
                </a:lnTo>
                <a:lnTo>
                  <a:pt x="8" y="25"/>
                </a:lnTo>
                <a:lnTo>
                  <a:pt x="8" y="26"/>
                </a:lnTo>
                <a:lnTo>
                  <a:pt x="8" y="25"/>
                </a:lnTo>
                <a:lnTo>
                  <a:pt x="7" y="25"/>
                </a:lnTo>
                <a:lnTo>
                  <a:pt x="8" y="25"/>
                </a:lnTo>
                <a:lnTo>
                  <a:pt x="8" y="26"/>
                </a:lnTo>
                <a:lnTo>
                  <a:pt x="8" y="28"/>
                </a:lnTo>
                <a:lnTo>
                  <a:pt x="7" y="28"/>
                </a:lnTo>
                <a:lnTo>
                  <a:pt x="7" y="26"/>
                </a:lnTo>
                <a:lnTo>
                  <a:pt x="7" y="28"/>
                </a:lnTo>
                <a:lnTo>
                  <a:pt x="8" y="28"/>
                </a:lnTo>
                <a:lnTo>
                  <a:pt x="7" y="28"/>
                </a:lnTo>
                <a:lnTo>
                  <a:pt x="7" y="26"/>
                </a:lnTo>
                <a:lnTo>
                  <a:pt x="7" y="28"/>
                </a:lnTo>
                <a:lnTo>
                  <a:pt x="5" y="28"/>
                </a:lnTo>
                <a:lnTo>
                  <a:pt x="5" y="29"/>
                </a:lnTo>
                <a:lnTo>
                  <a:pt x="5" y="28"/>
                </a:lnTo>
                <a:lnTo>
                  <a:pt x="5" y="26"/>
                </a:lnTo>
                <a:lnTo>
                  <a:pt x="7" y="25"/>
                </a:lnTo>
                <a:lnTo>
                  <a:pt x="7" y="24"/>
                </a:lnTo>
                <a:lnTo>
                  <a:pt x="7" y="25"/>
                </a:lnTo>
                <a:lnTo>
                  <a:pt x="5" y="25"/>
                </a:lnTo>
                <a:lnTo>
                  <a:pt x="5" y="26"/>
                </a:lnTo>
                <a:lnTo>
                  <a:pt x="4" y="26"/>
                </a:lnTo>
                <a:lnTo>
                  <a:pt x="4" y="28"/>
                </a:lnTo>
                <a:lnTo>
                  <a:pt x="5" y="29"/>
                </a:lnTo>
                <a:lnTo>
                  <a:pt x="4" y="30"/>
                </a:lnTo>
                <a:lnTo>
                  <a:pt x="4" y="32"/>
                </a:lnTo>
                <a:lnTo>
                  <a:pt x="4" y="33"/>
                </a:lnTo>
                <a:lnTo>
                  <a:pt x="4" y="34"/>
                </a:lnTo>
                <a:lnTo>
                  <a:pt x="3" y="34"/>
                </a:lnTo>
                <a:lnTo>
                  <a:pt x="3" y="33"/>
                </a:lnTo>
                <a:lnTo>
                  <a:pt x="3" y="32"/>
                </a:lnTo>
                <a:lnTo>
                  <a:pt x="3" y="30"/>
                </a:lnTo>
                <a:lnTo>
                  <a:pt x="4" y="30"/>
                </a:lnTo>
                <a:lnTo>
                  <a:pt x="4" y="29"/>
                </a:lnTo>
                <a:lnTo>
                  <a:pt x="3" y="29"/>
                </a:lnTo>
                <a:lnTo>
                  <a:pt x="3" y="28"/>
                </a:lnTo>
                <a:lnTo>
                  <a:pt x="4" y="28"/>
                </a:lnTo>
                <a:lnTo>
                  <a:pt x="3" y="28"/>
                </a:lnTo>
                <a:lnTo>
                  <a:pt x="4" y="26"/>
                </a:lnTo>
                <a:lnTo>
                  <a:pt x="3" y="26"/>
                </a:lnTo>
                <a:lnTo>
                  <a:pt x="3" y="28"/>
                </a:lnTo>
                <a:lnTo>
                  <a:pt x="3" y="26"/>
                </a:lnTo>
                <a:lnTo>
                  <a:pt x="4" y="26"/>
                </a:lnTo>
                <a:lnTo>
                  <a:pt x="4" y="25"/>
                </a:lnTo>
                <a:lnTo>
                  <a:pt x="4" y="24"/>
                </a:lnTo>
                <a:lnTo>
                  <a:pt x="4" y="25"/>
                </a:lnTo>
                <a:lnTo>
                  <a:pt x="4" y="24"/>
                </a:lnTo>
                <a:lnTo>
                  <a:pt x="4" y="23"/>
                </a:lnTo>
                <a:lnTo>
                  <a:pt x="5" y="23"/>
                </a:lnTo>
                <a:lnTo>
                  <a:pt x="7" y="23"/>
                </a:lnTo>
                <a:lnTo>
                  <a:pt x="7" y="21"/>
                </a:lnTo>
                <a:lnTo>
                  <a:pt x="7" y="23"/>
                </a:lnTo>
                <a:lnTo>
                  <a:pt x="5" y="23"/>
                </a:lnTo>
                <a:lnTo>
                  <a:pt x="4" y="23"/>
                </a:lnTo>
                <a:lnTo>
                  <a:pt x="4" y="21"/>
                </a:lnTo>
                <a:lnTo>
                  <a:pt x="5" y="21"/>
                </a:lnTo>
                <a:lnTo>
                  <a:pt x="4" y="21"/>
                </a:lnTo>
                <a:lnTo>
                  <a:pt x="5" y="21"/>
                </a:lnTo>
                <a:lnTo>
                  <a:pt x="5" y="20"/>
                </a:lnTo>
                <a:lnTo>
                  <a:pt x="7" y="20"/>
                </a:lnTo>
                <a:lnTo>
                  <a:pt x="5" y="20"/>
                </a:lnTo>
                <a:lnTo>
                  <a:pt x="5" y="19"/>
                </a:lnTo>
                <a:lnTo>
                  <a:pt x="7" y="19"/>
                </a:lnTo>
                <a:lnTo>
                  <a:pt x="5" y="19"/>
                </a:lnTo>
                <a:lnTo>
                  <a:pt x="5" y="20"/>
                </a:lnTo>
                <a:lnTo>
                  <a:pt x="4" y="20"/>
                </a:lnTo>
                <a:lnTo>
                  <a:pt x="4" y="21"/>
                </a:lnTo>
                <a:lnTo>
                  <a:pt x="3" y="23"/>
                </a:lnTo>
                <a:lnTo>
                  <a:pt x="3" y="21"/>
                </a:lnTo>
                <a:lnTo>
                  <a:pt x="1" y="21"/>
                </a:lnTo>
                <a:lnTo>
                  <a:pt x="1" y="20"/>
                </a:lnTo>
                <a:lnTo>
                  <a:pt x="1" y="21"/>
                </a:lnTo>
                <a:lnTo>
                  <a:pt x="3" y="21"/>
                </a:lnTo>
                <a:lnTo>
                  <a:pt x="3" y="20"/>
                </a:lnTo>
                <a:lnTo>
                  <a:pt x="1" y="20"/>
                </a:lnTo>
                <a:lnTo>
                  <a:pt x="3" y="20"/>
                </a:lnTo>
                <a:lnTo>
                  <a:pt x="4" y="20"/>
                </a:lnTo>
                <a:lnTo>
                  <a:pt x="3" y="20"/>
                </a:lnTo>
                <a:lnTo>
                  <a:pt x="1" y="20"/>
                </a:lnTo>
                <a:lnTo>
                  <a:pt x="0" y="20"/>
                </a:lnTo>
                <a:lnTo>
                  <a:pt x="1" y="20"/>
                </a:lnTo>
                <a:lnTo>
                  <a:pt x="1" y="19"/>
                </a:lnTo>
                <a:lnTo>
                  <a:pt x="1" y="20"/>
                </a:lnTo>
                <a:lnTo>
                  <a:pt x="3" y="20"/>
                </a:lnTo>
                <a:lnTo>
                  <a:pt x="1" y="20"/>
                </a:lnTo>
                <a:lnTo>
                  <a:pt x="1" y="19"/>
                </a:lnTo>
                <a:lnTo>
                  <a:pt x="3" y="19"/>
                </a:lnTo>
                <a:lnTo>
                  <a:pt x="3" y="18"/>
                </a:lnTo>
                <a:lnTo>
                  <a:pt x="1" y="19"/>
                </a:lnTo>
                <a:lnTo>
                  <a:pt x="1" y="18"/>
                </a:lnTo>
                <a:lnTo>
                  <a:pt x="3" y="18"/>
                </a:lnTo>
                <a:lnTo>
                  <a:pt x="1" y="18"/>
                </a:lnTo>
                <a:lnTo>
                  <a:pt x="3" y="18"/>
                </a:lnTo>
                <a:lnTo>
                  <a:pt x="3" y="16"/>
                </a:lnTo>
                <a:lnTo>
                  <a:pt x="3" y="18"/>
                </a:lnTo>
                <a:lnTo>
                  <a:pt x="4" y="18"/>
                </a:lnTo>
                <a:lnTo>
                  <a:pt x="3" y="18"/>
                </a:lnTo>
                <a:lnTo>
                  <a:pt x="3" y="16"/>
                </a:lnTo>
                <a:lnTo>
                  <a:pt x="4" y="16"/>
                </a:lnTo>
                <a:lnTo>
                  <a:pt x="3" y="16"/>
                </a:lnTo>
                <a:lnTo>
                  <a:pt x="3" y="15"/>
                </a:lnTo>
                <a:lnTo>
                  <a:pt x="4" y="15"/>
                </a:lnTo>
                <a:lnTo>
                  <a:pt x="4" y="14"/>
                </a:lnTo>
                <a:lnTo>
                  <a:pt x="4" y="15"/>
                </a:lnTo>
                <a:lnTo>
                  <a:pt x="3" y="14"/>
                </a:lnTo>
                <a:lnTo>
                  <a:pt x="4" y="14"/>
                </a:lnTo>
                <a:lnTo>
                  <a:pt x="4" y="12"/>
                </a:lnTo>
                <a:lnTo>
                  <a:pt x="4" y="14"/>
                </a:lnTo>
                <a:lnTo>
                  <a:pt x="3" y="14"/>
                </a:lnTo>
                <a:lnTo>
                  <a:pt x="4" y="14"/>
                </a:lnTo>
                <a:lnTo>
                  <a:pt x="4" y="12"/>
                </a:lnTo>
                <a:lnTo>
                  <a:pt x="3" y="12"/>
                </a:lnTo>
                <a:lnTo>
                  <a:pt x="3" y="14"/>
                </a:lnTo>
                <a:lnTo>
                  <a:pt x="3" y="12"/>
                </a:lnTo>
                <a:lnTo>
                  <a:pt x="1" y="12"/>
                </a:lnTo>
                <a:lnTo>
                  <a:pt x="3" y="12"/>
                </a:lnTo>
                <a:lnTo>
                  <a:pt x="3" y="11"/>
                </a:lnTo>
                <a:lnTo>
                  <a:pt x="3" y="12"/>
                </a:lnTo>
                <a:lnTo>
                  <a:pt x="4" y="11"/>
                </a:lnTo>
                <a:lnTo>
                  <a:pt x="3" y="11"/>
                </a:lnTo>
                <a:lnTo>
                  <a:pt x="3" y="10"/>
                </a:lnTo>
                <a:lnTo>
                  <a:pt x="3" y="9"/>
                </a:lnTo>
                <a:lnTo>
                  <a:pt x="3" y="10"/>
                </a:lnTo>
                <a:lnTo>
                  <a:pt x="4" y="10"/>
                </a:lnTo>
                <a:lnTo>
                  <a:pt x="3" y="9"/>
                </a:lnTo>
                <a:lnTo>
                  <a:pt x="4" y="9"/>
                </a:lnTo>
                <a:lnTo>
                  <a:pt x="3" y="9"/>
                </a:lnTo>
                <a:lnTo>
                  <a:pt x="4" y="7"/>
                </a:lnTo>
                <a:lnTo>
                  <a:pt x="4" y="9"/>
                </a:lnTo>
                <a:lnTo>
                  <a:pt x="4" y="7"/>
                </a:lnTo>
                <a:lnTo>
                  <a:pt x="5" y="9"/>
                </a:lnTo>
                <a:lnTo>
                  <a:pt x="5" y="7"/>
                </a:lnTo>
                <a:lnTo>
                  <a:pt x="4" y="7"/>
                </a:lnTo>
                <a:lnTo>
                  <a:pt x="5" y="7"/>
                </a:lnTo>
                <a:lnTo>
                  <a:pt x="5" y="9"/>
                </a:lnTo>
                <a:lnTo>
                  <a:pt x="7" y="9"/>
                </a:lnTo>
                <a:lnTo>
                  <a:pt x="5" y="7"/>
                </a:lnTo>
                <a:lnTo>
                  <a:pt x="5" y="6"/>
                </a:lnTo>
                <a:lnTo>
                  <a:pt x="4" y="7"/>
                </a:lnTo>
                <a:lnTo>
                  <a:pt x="4" y="6"/>
                </a:lnTo>
                <a:lnTo>
                  <a:pt x="5" y="6"/>
                </a:lnTo>
                <a:lnTo>
                  <a:pt x="5" y="5"/>
                </a:lnTo>
                <a:lnTo>
                  <a:pt x="4" y="5"/>
                </a:lnTo>
                <a:lnTo>
                  <a:pt x="5" y="5"/>
                </a:lnTo>
                <a:lnTo>
                  <a:pt x="7" y="5"/>
                </a:lnTo>
                <a:lnTo>
                  <a:pt x="7" y="4"/>
                </a:lnTo>
                <a:lnTo>
                  <a:pt x="5" y="4"/>
                </a:lnTo>
                <a:lnTo>
                  <a:pt x="7" y="4"/>
                </a:lnTo>
                <a:lnTo>
                  <a:pt x="5" y="4"/>
                </a:lnTo>
                <a:lnTo>
                  <a:pt x="7" y="4"/>
                </a:lnTo>
                <a:lnTo>
                  <a:pt x="7" y="2"/>
                </a:lnTo>
                <a:lnTo>
                  <a:pt x="7" y="4"/>
                </a:lnTo>
                <a:lnTo>
                  <a:pt x="7" y="2"/>
                </a:lnTo>
                <a:lnTo>
                  <a:pt x="7" y="1"/>
                </a:lnTo>
                <a:lnTo>
                  <a:pt x="8" y="1"/>
                </a:lnTo>
                <a:lnTo>
                  <a:pt x="8" y="2"/>
                </a:lnTo>
                <a:lnTo>
                  <a:pt x="8" y="1"/>
                </a:lnTo>
                <a:lnTo>
                  <a:pt x="9" y="1"/>
                </a:lnTo>
                <a:lnTo>
                  <a:pt x="9" y="2"/>
                </a:lnTo>
                <a:lnTo>
                  <a:pt x="8" y="2"/>
                </a:lnTo>
                <a:lnTo>
                  <a:pt x="9" y="2"/>
                </a:lnTo>
                <a:lnTo>
                  <a:pt x="9" y="1"/>
                </a:lnTo>
                <a:lnTo>
                  <a:pt x="10" y="1"/>
                </a:lnTo>
                <a:lnTo>
                  <a:pt x="10" y="2"/>
                </a:lnTo>
                <a:lnTo>
                  <a:pt x="9" y="2"/>
                </a:lnTo>
                <a:lnTo>
                  <a:pt x="10" y="2"/>
                </a:lnTo>
                <a:lnTo>
                  <a:pt x="10" y="1"/>
                </a:lnTo>
                <a:lnTo>
                  <a:pt x="10" y="2"/>
                </a:lnTo>
                <a:lnTo>
                  <a:pt x="10" y="1"/>
                </a:lnTo>
                <a:lnTo>
                  <a:pt x="12" y="1"/>
                </a:lnTo>
                <a:lnTo>
                  <a:pt x="13" y="1"/>
                </a:lnTo>
                <a:lnTo>
                  <a:pt x="14" y="1"/>
                </a:lnTo>
                <a:lnTo>
                  <a:pt x="15" y="1"/>
                </a:lnTo>
                <a:lnTo>
                  <a:pt x="1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3" name="Freeform 796"/>
          <p:cNvSpPr>
            <a:spLocks/>
          </p:cNvSpPr>
          <p:nvPr/>
        </p:nvSpPr>
        <p:spPr bwMode="auto">
          <a:xfrm>
            <a:off x="4384676" y="345937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4" name="Rectangle 797"/>
          <p:cNvSpPr>
            <a:spLocks noChangeArrowheads="1"/>
          </p:cNvSpPr>
          <p:nvPr/>
        </p:nvSpPr>
        <p:spPr bwMode="auto">
          <a:xfrm>
            <a:off x="4379913" y="3457792"/>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5" name="Freeform 798"/>
          <p:cNvSpPr>
            <a:spLocks/>
          </p:cNvSpPr>
          <p:nvPr/>
        </p:nvSpPr>
        <p:spPr bwMode="auto">
          <a:xfrm>
            <a:off x="4379913" y="3454617"/>
            <a:ext cx="6350" cy="4763"/>
          </a:xfrm>
          <a:custGeom>
            <a:avLst/>
            <a:gdLst>
              <a:gd name="T0" fmla="*/ 2 w 4"/>
              <a:gd name="T1" fmla="*/ 0 h 3"/>
              <a:gd name="T2" fmla="*/ 2 w 4"/>
              <a:gd name="T3" fmla="*/ 1 h 3"/>
              <a:gd name="T4" fmla="*/ 3 w 4"/>
              <a:gd name="T5" fmla="*/ 1 h 3"/>
              <a:gd name="T6" fmla="*/ 2 w 4"/>
              <a:gd name="T7" fmla="*/ 1 h 3"/>
              <a:gd name="T8" fmla="*/ 2 w 4"/>
              <a:gd name="T9" fmla="*/ 2 h 3"/>
              <a:gd name="T10" fmla="*/ 3 w 4"/>
              <a:gd name="T11" fmla="*/ 2 h 3"/>
              <a:gd name="T12" fmla="*/ 3 w 4"/>
              <a:gd name="T13" fmla="*/ 1 h 3"/>
              <a:gd name="T14" fmla="*/ 3 w 4"/>
              <a:gd name="T15" fmla="*/ 2 h 3"/>
              <a:gd name="T16" fmla="*/ 3 w 4"/>
              <a:gd name="T17" fmla="*/ 1 h 3"/>
              <a:gd name="T18" fmla="*/ 3 w 4"/>
              <a:gd name="T19" fmla="*/ 2 h 3"/>
              <a:gd name="T20" fmla="*/ 4 w 4"/>
              <a:gd name="T21" fmla="*/ 2 h 3"/>
              <a:gd name="T22" fmla="*/ 3 w 4"/>
              <a:gd name="T23" fmla="*/ 2 h 3"/>
              <a:gd name="T24" fmla="*/ 4 w 4"/>
              <a:gd name="T25" fmla="*/ 2 h 3"/>
              <a:gd name="T26" fmla="*/ 4 w 4"/>
              <a:gd name="T27" fmla="*/ 3 h 3"/>
              <a:gd name="T28" fmla="*/ 3 w 4"/>
              <a:gd name="T29" fmla="*/ 3 h 3"/>
              <a:gd name="T30" fmla="*/ 3 w 4"/>
              <a:gd name="T31" fmla="*/ 2 h 3"/>
              <a:gd name="T32" fmla="*/ 2 w 4"/>
              <a:gd name="T33" fmla="*/ 2 h 3"/>
              <a:gd name="T34" fmla="*/ 2 w 4"/>
              <a:gd name="T35" fmla="*/ 1 h 3"/>
              <a:gd name="T36" fmla="*/ 2 w 4"/>
              <a:gd name="T37" fmla="*/ 2 h 3"/>
              <a:gd name="T38" fmla="*/ 0 w 4"/>
              <a:gd name="T39" fmla="*/ 2 h 3"/>
              <a:gd name="T40" fmla="*/ 0 w 4"/>
              <a:gd name="T41" fmla="*/ 1 h 3"/>
              <a:gd name="T42" fmla="*/ 2 w 4"/>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0"/>
                </a:moveTo>
                <a:lnTo>
                  <a:pt x="2" y="1"/>
                </a:lnTo>
                <a:lnTo>
                  <a:pt x="3" y="1"/>
                </a:lnTo>
                <a:lnTo>
                  <a:pt x="2" y="1"/>
                </a:lnTo>
                <a:lnTo>
                  <a:pt x="2" y="2"/>
                </a:lnTo>
                <a:lnTo>
                  <a:pt x="3" y="2"/>
                </a:lnTo>
                <a:lnTo>
                  <a:pt x="3" y="1"/>
                </a:lnTo>
                <a:lnTo>
                  <a:pt x="3" y="2"/>
                </a:lnTo>
                <a:lnTo>
                  <a:pt x="3" y="1"/>
                </a:lnTo>
                <a:lnTo>
                  <a:pt x="3" y="2"/>
                </a:lnTo>
                <a:lnTo>
                  <a:pt x="4" y="2"/>
                </a:lnTo>
                <a:lnTo>
                  <a:pt x="3" y="2"/>
                </a:lnTo>
                <a:lnTo>
                  <a:pt x="4" y="2"/>
                </a:lnTo>
                <a:lnTo>
                  <a:pt x="4" y="3"/>
                </a:lnTo>
                <a:lnTo>
                  <a:pt x="3" y="3"/>
                </a:lnTo>
                <a:lnTo>
                  <a:pt x="3" y="2"/>
                </a:lnTo>
                <a:lnTo>
                  <a:pt x="2" y="2"/>
                </a:lnTo>
                <a:lnTo>
                  <a:pt x="2" y="1"/>
                </a:lnTo>
                <a:lnTo>
                  <a:pt x="2" y="2"/>
                </a:lnTo>
                <a:lnTo>
                  <a:pt x="0" y="2"/>
                </a:lnTo>
                <a:lnTo>
                  <a:pt x="0"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6" name="Freeform 799"/>
          <p:cNvSpPr>
            <a:spLocks/>
          </p:cNvSpPr>
          <p:nvPr/>
        </p:nvSpPr>
        <p:spPr bwMode="auto">
          <a:xfrm>
            <a:off x="4386263" y="3454617"/>
            <a:ext cx="3175" cy="1588"/>
          </a:xfrm>
          <a:custGeom>
            <a:avLst/>
            <a:gdLst>
              <a:gd name="T0" fmla="*/ 0 w 2"/>
              <a:gd name="T1" fmla="*/ 0 h 1"/>
              <a:gd name="T2" fmla="*/ 2 w 2"/>
              <a:gd name="T3" fmla="*/ 0 h 1"/>
              <a:gd name="T4" fmla="*/ 0 w 2"/>
              <a:gd name="T5" fmla="*/ 0 h 1"/>
              <a:gd name="T6" fmla="*/ 0 w 2"/>
              <a:gd name="T7" fmla="*/ 1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0" y="0"/>
                </a:lnTo>
                <a:lnTo>
                  <a:pt x="0" y="1"/>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7" name="Freeform 800"/>
          <p:cNvSpPr>
            <a:spLocks/>
          </p:cNvSpPr>
          <p:nvPr/>
        </p:nvSpPr>
        <p:spPr bwMode="auto">
          <a:xfrm>
            <a:off x="4383088" y="3454617"/>
            <a:ext cx="1588" cy="1588"/>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8" name="Freeform 801"/>
          <p:cNvSpPr>
            <a:spLocks/>
          </p:cNvSpPr>
          <p:nvPr/>
        </p:nvSpPr>
        <p:spPr bwMode="auto">
          <a:xfrm>
            <a:off x="4384676" y="3451442"/>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9" name="Freeform 802"/>
          <p:cNvSpPr>
            <a:spLocks/>
          </p:cNvSpPr>
          <p:nvPr/>
        </p:nvSpPr>
        <p:spPr bwMode="auto">
          <a:xfrm>
            <a:off x="4386263" y="3451442"/>
            <a:ext cx="3175" cy="3175"/>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0" name="Freeform 803"/>
          <p:cNvSpPr>
            <a:spLocks/>
          </p:cNvSpPr>
          <p:nvPr/>
        </p:nvSpPr>
        <p:spPr bwMode="auto">
          <a:xfrm>
            <a:off x="4383088" y="3451442"/>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1" name="Freeform 804"/>
          <p:cNvSpPr>
            <a:spLocks/>
          </p:cNvSpPr>
          <p:nvPr/>
        </p:nvSpPr>
        <p:spPr bwMode="auto">
          <a:xfrm>
            <a:off x="4394201" y="3448267"/>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2" name="Freeform 805"/>
          <p:cNvSpPr>
            <a:spLocks/>
          </p:cNvSpPr>
          <p:nvPr/>
        </p:nvSpPr>
        <p:spPr bwMode="auto">
          <a:xfrm>
            <a:off x="4398963" y="3437154"/>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3" name="Freeform 806"/>
          <p:cNvSpPr>
            <a:spLocks/>
          </p:cNvSpPr>
          <p:nvPr/>
        </p:nvSpPr>
        <p:spPr bwMode="auto">
          <a:xfrm>
            <a:off x="4391026" y="34371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4" name="Freeform 807"/>
          <p:cNvSpPr>
            <a:spLocks/>
          </p:cNvSpPr>
          <p:nvPr/>
        </p:nvSpPr>
        <p:spPr bwMode="auto">
          <a:xfrm>
            <a:off x="4400551" y="343397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5" name="Freeform 809"/>
          <p:cNvSpPr>
            <a:spLocks/>
          </p:cNvSpPr>
          <p:nvPr/>
        </p:nvSpPr>
        <p:spPr bwMode="auto">
          <a:xfrm>
            <a:off x="4394201" y="3429216"/>
            <a:ext cx="6350" cy="12700"/>
          </a:xfrm>
          <a:custGeom>
            <a:avLst/>
            <a:gdLst>
              <a:gd name="T0" fmla="*/ 3 w 4"/>
              <a:gd name="T1" fmla="*/ 0 h 8"/>
              <a:gd name="T2" fmla="*/ 3 w 4"/>
              <a:gd name="T3" fmla="*/ 2 h 8"/>
              <a:gd name="T4" fmla="*/ 3 w 4"/>
              <a:gd name="T5" fmla="*/ 3 h 8"/>
              <a:gd name="T6" fmla="*/ 3 w 4"/>
              <a:gd name="T7" fmla="*/ 2 h 8"/>
              <a:gd name="T8" fmla="*/ 4 w 4"/>
              <a:gd name="T9" fmla="*/ 2 h 8"/>
              <a:gd name="T10" fmla="*/ 4 w 4"/>
              <a:gd name="T11" fmla="*/ 3 h 8"/>
              <a:gd name="T12" fmla="*/ 3 w 4"/>
              <a:gd name="T13" fmla="*/ 2 h 8"/>
              <a:gd name="T14" fmla="*/ 3 w 4"/>
              <a:gd name="T15" fmla="*/ 3 h 8"/>
              <a:gd name="T16" fmla="*/ 4 w 4"/>
              <a:gd name="T17" fmla="*/ 3 h 8"/>
              <a:gd name="T18" fmla="*/ 4 w 4"/>
              <a:gd name="T19" fmla="*/ 2 h 8"/>
              <a:gd name="T20" fmla="*/ 4 w 4"/>
              <a:gd name="T21" fmla="*/ 3 h 8"/>
              <a:gd name="T22" fmla="*/ 4 w 4"/>
              <a:gd name="T23" fmla="*/ 2 h 8"/>
              <a:gd name="T24" fmla="*/ 4 w 4"/>
              <a:gd name="T25" fmla="*/ 3 h 8"/>
              <a:gd name="T26" fmla="*/ 4 w 4"/>
              <a:gd name="T27" fmla="*/ 4 h 8"/>
              <a:gd name="T28" fmla="*/ 3 w 4"/>
              <a:gd name="T29" fmla="*/ 4 h 8"/>
              <a:gd name="T30" fmla="*/ 4 w 4"/>
              <a:gd name="T31" fmla="*/ 4 h 8"/>
              <a:gd name="T32" fmla="*/ 3 w 4"/>
              <a:gd name="T33" fmla="*/ 5 h 8"/>
              <a:gd name="T34" fmla="*/ 4 w 4"/>
              <a:gd name="T35" fmla="*/ 5 h 8"/>
              <a:gd name="T36" fmla="*/ 3 w 4"/>
              <a:gd name="T37" fmla="*/ 5 h 8"/>
              <a:gd name="T38" fmla="*/ 3 w 4"/>
              <a:gd name="T39" fmla="*/ 7 h 8"/>
              <a:gd name="T40" fmla="*/ 4 w 4"/>
              <a:gd name="T41" fmla="*/ 7 h 8"/>
              <a:gd name="T42" fmla="*/ 3 w 4"/>
              <a:gd name="T43" fmla="*/ 7 h 8"/>
              <a:gd name="T44" fmla="*/ 3 w 4"/>
              <a:gd name="T45" fmla="*/ 8 h 8"/>
              <a:gd name="T46" fmla="*/ 3 w 4"/>
              <a:gd name="T47" fmla="*/ 7 h 8"/>
              <a:gd name="T48" fmla="*/ 3 w 4"/>
              <a:gd name="T49" fmla="*/ 5 h 8"/>
              <a:gd name="T50" fmla="*/ 3 w 4"/>
              <a:gd name="T51" fmla="*/ 4 h 8"/>
              <a:gd name="T52" fmla="*/ 2 w 4"/>
              <a:gd name="T53" fmla="*/ 4 h 8"/>
              <a:gd name="T54" fmla="*/ 3 w 4"/>
              <a:gd name="T55" fmla="*/ 4 h 8"/>
              <a:gd name="T56" fmla="*/ 3 w 4"/>
              <a:gd name="T57" fmla="*/ 5 h 8"/>
              <a:gd name="T58" fmla="*/ 2 w 4"/>
              <a:gd name="T59" fmla="*/ 5 h 8"/>
              <a:gd name="T60" fmla="*/ 2 w 4"/>
              <a:gd name="T61" fmla="*/ 4 h 8"/>
              <a:gd name="T62" fmla="*/ 0 w 4"/>
              <a:gd name="T63" fmla="*/ 4 h 8"/>
              <a:gd name="T64" fmla="*/ 2 w 4"/>
              <a:gd name="T65" fmla="*/ 4 h 8"/>
              <a:gd name="T66" fmla="*/ 2 w 4"/>
              <a:gd name="T67" fmla="*/ 3 h 8"/>
              <a:gd name="T68" fmla="*/ 2 w 4"/>
              <a:gd name="T69" fmla="*/ 4 h 8"/>
              <a:gd name="T70" fmla="*/ 2 w 4"/>
              <a:gd name="T71" fmla="*/ 3 h 8"/>
              <a:gd name="T72" fmla="*/ 2 w 4"/>
              <a:gd name="T73" fmla="*/ 4 h 8"/>
              <a:gd name="T74" fmla="*/ 2 w 4"/>
              <a:gd name="T75" fmla="*/ 3 h 8"/>
              <a:gd name="T76" fmla="*/ 3 w 4"/>
              <a:gd name="T77" fmla="*/ 3 h 8"/>
              <a:gd name="T78" fmla="*/ 3 w 4"/>
              <a:gd name="T79" fmla="*/ 4 h 8"/>
              <a:gd name="T80" fmla="*/ 3 w 4"/>
              <a:gd name="T81" fmla="*/ 3 h 8"/>
              <a:gd name="T82" fmla="*/ 2 w 4"/>
              <a:gd name="T83" fmla="*/ 3 h 8"/>
              <a:gd name="T84" fmla="*/ 2 w 4"/>
              <a:gd name="T85" fmla="*/ 2 h 8"/>
              <a:gd name="T86" fmla="*/ 2 w 4"/>
              <a:gd name="T87" fmla="*/ 0 h 8"/>
              <a:gd name="T88" fmla="*/ 2 w 4"/>
              <a:gd name="T89" fmla="*/ 2 h 8"/>
              <a:gd name="T90" fmla="*/ 3 w 4"/>
              <a:gd name="T91" fmla="*/ 2 h 8"/>
              <a:gd name="T92" fmla="*/ 2 w 4"/>
              <a:gd name="T93" fmla="*/ 2 h 8"/>
              <a:gd name="T94" fmla="*/ 2 w 4"/>
              <a:gd name="T95" fmla="*/ 0 h 8"/>
              <a:gd name="T96" fmla="*/ 3 w 4"/>
              <a:gd name="T9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8">
                <a:moveTo>
                  <a:pt x="3" y="0"/>
                </a:moveTo>
                <a:lnTo>
                  <a:pt x="3" y="2"/>
                </a:lnTo>
                <a:lnTo>
                  <a:pt x="3" y="3"/>
                </a:lnTo>
                <a:lnTo>
                  <a:pt x="3" y="2"/>
                </a:lnTo>
                <a:lnTo>
                  <a:pt x="4" y="2"/>
                </a:lnTo>
                <a:lnTo>
                  <a:pt x="4" y="3"/>
                </a:lnTo>
                <a:lnTo>
                  <a:pt x="3" y="2"/>
                </a:lnTo>
                <a:lnTo>
                  <a:pt x="3" y="3"/>
                </a:lnTo>
                <a:lnTo>
                  <a:pt x="4" y="3"/>
                </a:lnTo>
                <a:lnTo>
                  <a:pt x="4" y="2"/>
                </a:lnTo>
                <a:lnTo>
                  <a:pt x="4" y="3"/>
                </a:lnTo>
                <a:lnTo>
                  <a:pt x="4" y="2"/>
                </a:lnTo>
                <a:lnTo>
                  <a:pt x="4" y="3"/>
                </a:lnTo>
                <a:lnTo>
                  <a:pt x="4" y="4"/>
                </a:lnTo>
                <a:lnTo>
                  <a:pt x="3" y="4"/>
                </a:lnTo>
                <a:lnTo>
                  <a:pt x="4" y="4"/>
                </a:lnTo>
                <a:lnTo>
                  <a:pt x="3" y="5"/>
                </a:lnTo>
                <a:lnTo>
                  <a:pt x="4" y="5"/>
                </a:lnTo>
                <a:lnTo>
                  <a:pt x="3" y="5"/>
                </a:lnTo>
                <a:lnTo>
                  <a:pt x="3" y="7"/>
                </a:lnTo>
                <a:lnTo>
                  <a:pt x="4" y="7"/>
                </a:lnTo>
                <a:lnTo>
                  <a:pt x="3" y="7"/>
                </a:lnTo>
                <a:lnTo>
                  <a:pt x="3" y="8"/>
                </a:lnTo>
                <a:lnTo>
                  <a:pt x="3" y="7"/>
                </a:lnTo>
                <a:lnTo>
                  <a:pt x="3" y="5"/>
                </a:lnTo>
                <a:lnTo>
                  <a:pt x="3" y="4"/>
                </a:lnTo>
                <a:lnTo>
                  <a:pt x="2" y="4"/>
                </a:lnTo>
                <a:lnTo>
                  <a:pt x="3" y="4"/>
                </a:lnTo>
                <a:lnTo>
                  <a:pt x="3" y="5"/>
                </a:lnTo>
                <a:lnTo>
                  <a:pt x="2" y="5"/>
                </a:lnTo>
                <a:lnTo>
                  <a:pt x="2" y="4"/>
                </a:lnTo>
                <a:lnTo>
                  <a:pt x="0" y="4"/>
                </a:lnTo>
                <a:lnTo>
                  <a:pt x="2" y="4"/>
                </a:lnTo>
                <a:lnTo>
                  <a:pt x="2" y="3"/>
                </a:lnTo>
                <a:lnTo>
                  <a:pt x="2" y="4"/>
                </a:lnTo>
                <a:lnTo>
                  <a:pt x="2" y="3"/>
                </a:lnTo>
                <a:lnTo>
                  <a:pt x="2" y="4"/>
                </a:lnTo>
                <a:lnTo>
                  <a:pt x="2" y="3"/>
                </a:lnTo>
                <a:lnTo>
                  <a:pt x="3" y="3"/>
                </a:lnTo>
                <a:lnTo>
                  <a:pt x="3" y="4"/>
                </a:lnTo>
                <a:lnTo>
                  <a:pt x="3" y="3"/>
                </a:lnTo>
                <a:lnTo>
                  <a:pt x="2" y="3"/>
                </a:lnTo>
                <a:lnTo>
                  <a:pt x="2" y="2"/>
                </a:lnTo>
                <a:lnTo>
                  <a:pt x="2" y="0"/>
                </a:lnTo>
                <a:lnTo>
                  <a:pt x="2" y="2"/>
                </a:lnTo>
                <a:lnTo>
                  <a:pt x="3" y="2"/>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6" name="Freeform 810"/>
          <p:cNvSpPr>
            <a:spLocks/>
          </p:cNvSpPr>
          <p:nvPr/>
        </p:nvSpPr>
        <p:spPr bwMode="auto">
          <a:xfrm>
            <a:off x="4398963" y="3427629"/>
            <a:ext cx="1588" cy="4763"/>
          </a:xfrm>
          <a:custGeom>
            <a:avLst/>
            <a:gdLst>
              <a:gd name="T0" fmla="*/ 1 w 1"/>
              <a:gd name="T1" fmla="*/ 0 h 3"/>
              <a:gd name="T2" fmla="*/ 1 w 1"/>
              <a:gd name="T3" fmla="*/ 1 h 3"/>
              <a:gd name="T4" fmla="*/ 1 w 1"/>
              <a:gd name="T5" fmla="*/ 0 h 3"/>
              <a:gd name="T6" fmla="*/ 1 w 1"/>
              <a:gd name="T7" fmla="*/ 1 h 3"/>
              <a:gd name="T8" fmla="*/ 1 w 1"/>
              <a:gd name="T9" fmla="*/ 3 h 3"/>
              <a:gd name="T10" fmla="*/ 0 w 1"/>
              <a:gd name="T11" fmla="*/ 1 h 3"/>
              <a:gd name="T12" fmla="*/ 1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1"/>
                </a:lnTo>
                <a:lnTo>
                  <a:pt x="1" y="0"/>
                </a:lnTo>
                <a:lnTo>
                  <a:pt x="1" y="1"/>
                </a:lnTo>
                <a:lnTo>
                  <a:pt x="1" y="3"/>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7" name="Freeform 811"/>
          <p:cNvSpPr>
            <a:spLocks/>
          </p:cNvSpPr>
          <p:nvPr/>
        </p:nvSpPr>
        <p:spPr bwMode="auto">
          <a:xfrm>
            <a:off x="4400551" y="3426041"/>
            <a:ext cx="1588" cy="1588"/>
          </a:xfrm>
          <a:custGeom>
            <a:avLst/>
            <a:gdLst>
              <a:gd name="T0" fmla="*/ 1 w 1"/>
              <a:gd name="T1" fmla="*/ 0 h 1"/>
              <a:gd name="T2" fmla="*/ 1 w 1"/>
              <a:gd name="T3" fmla="*/ 1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1" name="Freeform 825"/>
          <p:cNvSpPr>
            <a:spLocks/>
          </p:cNvSpPr>
          <p:nvPr/>
        </p:nvSpPr>
        <p:spPr bwMode="auto">
          <a:xfrm>
            <a:off x="4051301" y="3070441"/>
            <a:ext cx="193675" cy="295275"/>
          </a:xfrm>
          <a:custGeom>
            <a:avLst/>
            <a:gdLst>
              <a:gd name="T0" fmla="*/ 108 w 122"/>
              <a:gd name="T1" fmla="*/ 11 h 186"/>
              <a:gd name="T2" fmla="*/ 113 w 122"/>
              <a:gd name="T3" fmla="*/ 10 h 186"/>
              <a:gd name="T4" fmla="*/ 118 w 122"/>
              <a:gd name="T5" fmla="*/ 20 h 186"/>
              <a:gd name="T6" fmla="*/ 116 w 122"/>
              <a:gd name="T7" fmla="*/ 25 h 186"/>
              <a:gd name="T8" fmla="*/ 106 w 122"/>
              <a:gd name="T9" fmla="*/ 25 h 186"/>
              <a:gd name="T10" fmla="*/ 107 w 122"/>
              <a:gd name="T11" fmla="*/ 35 h 186"/>
              <a:gd name="T12" fmla="*/ 113 w 122"/>
              <a:gd name="T13" fmla="*/ 34 h 186"/>
              <a:gd name="T14" fmla="*/ 106 w 122"/>
              <a:gd name="T15" fmla="*/ 47 h 186"/>
              <a:gd name="T16" fmla="*/ 103 w 122"/>
              <a:gd name="T17" fmla="*/ 40 h 186"/>
              <a:gd name="T18" fmla="*/ 93 w 122"/>
              <a:gd name="T19" fmla="*/ 40 h 186"/>
              <a:gd name="T20" fmla="*/ 90 w 122"/>
              <a:gd name="T21" fmla="*/ 42 h 186"/>
              <a:gd name="T22" fmla="*/ 78 w 122"/>
              <a:gd name="T23" fmla="*/ 43 h 186"/>
              <a:gd name="T24" fmla="*/ 76 w 122"/>
              <a:gd name="T25" fmla="*/ 52 h 186"/>
              <a:gd name="T26" fmla="*/ 89 w 122"/>
              <a:gd name="T27" fmla="*/ 52 h 186"/>
              <a:gd name="T28" fmla="*/ 83 w 122"/>
              <a:gd name="T29" fmla="*/ 54 h 186"/>
              <a:gd name="T30" fmla="*/ 90 w 122"/>
              <a:gd name="T31" fmla="*/ 56 h 186"/>
              <a:gd name="T32" fmla="*/ 88 w 122"/>
              <a:gd name="T33" fmla="*/ 65 h 186"/>
              <a:gd name="T34" fmla="*/ 98 w 122"/>
              <a:gd name="T35" fmla="*/ 66 h 186"/>
              <a:gd name="T36" fmla="*/ 103 w 122"/>
              <a:gd name="T37" fmla="*/ 73 h 186"/>
              <a:gd name="T38" fmla="*/ 103 w 122"/>
              <a:gd name="T39" fmla="*/ 79 h 186"/>
              <a:gd name="T40" fmla="*/ 108 w 122"/>
              <a:gd name="T41" fmla="*/ 79 h 186"/>
              <a:gd name="T42" fmla="*/ 104 w 122"/>
              <a:gd name="T43" fmla="*/ 85 h 186"/>
              <a:gd name="T44" fmla="*/ 107 w 122"/>
              <a:gd name="T45" fmla="*/ 90 h 186"/>
              <a:gd name="T46" fmla="*/ 104 w 122"/>
              <a:gd name="T47" fmla="*/ 95 h 186"/>
              <a:gd name="T48" fmla="*/ 95 w 122"/>
              <a:gd name="T49" fmla="*/ 90 h 186"/>
              <a:gd name="T50" fmla="*/ 85 w 122"/>
              <a:gd name="T51" fmla="*/ 77 h 186"/>
              <a:gd name="T52" fmla="*/ 74 w 122"/>
              <a:gd name="T53" fmla="*/ 70 h 186"/>
              <a:gd name="T54" fmla="*/ 75 w 122"/>
              <a:gd name="T55" fmla="*/ 75 h 186"/>
              <a:gd name="T56" fmla="*/ 81 w 122"/>
              <a:gd name="T57" fmla="*/ 79 h 186"/>
              <a:gd name="T58" fmla="*/ 84 w 122"/>
              <a:gd name="T59" fmla="*/ 85 h 186"/>
              <a:gd name="T60" fmla="*/ 72 w 122"/>
              <a:gd name="T61" fmla="*/ 86 h 186"/>
              <a:gd name="T62" fmla="*/ 71 w 122"/>
              <a:gd name="T63" fmla="*/ 95 h 186"/>
              <a:gd name="T64" fmla="*/ 78 w 122"/>
              <a:gd name="T65" fmla="*/ 98 h 186"/>
              <a:gd name="T66" fmla="*/ 76 w 122"/>
              <a:gd name="T67" fmla="*/ 103 h 186"/>
              <a:gd name="T68" fmla="*/ 92 w 122"/>
              <a:gd name="T69" fmla="*/ 98 h 186"/>
              <a:gd name="T70" fmla="*/ 102 w 122"/>
              <a:gd name="T71" fmla="*/ 104 h 186"/>
              <a:gd name="T72" fmla="*/ 97 w 122"/>
              <a:gd name="T73" fmla="*/ 108 h 186"/>
              <a:gd name="T74" fmla="*/ 94 w 122"/>
              <a:gd name="T75" fmla="*/ 112 h 186"/>
              <a:gd name="T76" fmla="*/ 89 w 122"/>
              <a:gd name="T77" fmla="*/ 117 h 186"/>
              <a:gd name="T78" fmla="*/ 83 w 122"/>
              <a:gd name="T79" fmla="*/ 122 h 186"/>
              <a:gd name="T80" fmla="*/ 74 w 122"/>
              <a:gd name="T81" fmla="*/ 126 h 186"/>
              <a:gd name="T82" fmla="*/ 67 w 122"/>
              <a:gd name="T83" fmla="*/ 128 h 186"/>
              <a:gd name="T84" fmla="*/ 60 w 122"/>
              <a:gd name="T85" fmla="*/ 130 h 186"/>
              <a:gd name="T86" fmla="*/ 53 w 122"/>
              <a:gd name="T87" fmla="*/ 131 h 186"/>
              <a:gd name="T88" fmla="*/ 50 w 122"/>
              <a:gd name="T89" fmla="*/ 124 h 186"/>
              <a:gd name="T90" fmla="*/ 51 w 122"/>
              <a:gd name="T91" fmla="*/ 133 h 186"/>
              <a:gd name="T92" fmla="*/ 44 w 122"/>
              <a:gd name="T93" fmla="*/ 144 h 186"/>
              <a:gd name="T94" fmla="*/ 41 w 122"/>
              <a:gd name="T95" fmla="*/ 150 h 186"/>
              <a:gd name="T96" fmla="*/ 37 w 122"/>
              <a:gd name="T97" fmla="*/ 155 h 186"/>
              <a:gd name="T98" fmla="*/ 33 w 122"/>
              <a:gd name="T99" fmla="*/ 158 h 186"/>
              <a:gd name="T100" fmla="*/ 27 w 122"/>
              <a:gd name="T101" fmla="*/ 160 h 186"/>
              <a:gd name="T102" fmla="*/ 23 w 122"/>
              <a:gd name="T103" fmla="*/ 163 h 186"/>
              <a:gd name="T104" fmla="*/ 20 w 122"/>
              <a:gd name="T105" fmla="*/ 156 h 186"/>
              <a:gd name="T106" fmla="*/ 18 w 122"/>
              <a:gd name="T107" fmla="*/ 161 h 186"/>
              <a:gd name="T108" fmla="*/ 16 w 122"/>
              <a:gd name="T109" fmla="*/ 165 h 186"/>
              <a:gd name="T110" fmla="*/ 13 w 122"/>
              <a:gd name="T111" fmla="*/ 165 h 186"/>
              <a:gd name="T112" fmla="*/ 9 w 122"/>
              <a:gd name="T113" fmla="*/ 169 h 186"/>
              <a:gd name="T114" fmla="*/ 5 w 122"/>
              <a:gd name="T115" fmla="*/ 173 h 186"/>
              <a:gd name="T116" fmla="*/ 5 w 122"/>
              <a:gd name="T117" fmla="*/ 178 h 186"/>
              <a:gd name="T118" fmla="*/ 2 w 122"/>
              <a:gd name="T119" fmla="*/ 18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2" h="186">
                <a:moveTo>
                  <a:pt x="103" y="0"/>
                </a:moveTo>
                <a:lnTo>
                  <a:pt x="104" y="1"/>
                </a:lnTo>
                <a:lnTo>
                  <a:pt x="106" y="1"/>
                </a:lnTo>
                <a:lnTo>
                  <a:pt x="108" y="2"/>
                </a:lnTo>
                <a:lnTo>
                  <a:pt x="109" y="2"/>
                </a:lnTo>
                <a:lnTo>
                  <a:pt x="109" y="3"/>
                </a:lnTo>
                <a:lnTo>
                  <a:pt x="111" y="3"/>
                </a:lnTo>
                <a:lnTo>
                  <a:pt x="112" y="5"/>
                </a:lnTo>
                <a:lnTo>
                  <a:pt x="112" y="6"/>
                </a:lnTo>
                <a:lnTo>
                  <a:pt x="113" y="6"/>
                </a:lnTo>
                <a:lnTo>
                  <a:pt x="113" y="7"/>
                </a:lnTo>
                <a:lnTo>
                  <a:pt x="114" y="7"/>
                </a:lnTo>
                <a:lnTo>
                  <a:pt x="114" y="9"/>
                </a:lnTo>
                <a:lnTo>
                  <a:pt x="113" y="9"/>
                </a:lnTo>
                <a:lnTo>
                  <a:pt x="112" y="9"/>
                </a:lnTo>
                <a:lnTo>
                  <a:pt x="111" y="9"/>
                </a:lnTo>
                <a:lnTo>
                  <a:pt x="108" y="11"/>
                </a:lnTo>
                <a:lnTo>
                  <a:pt x="108" y="12"/>
                </a:lnTo>
                <a:lnTo>
                  <a:pt x="107" y="11"/>
                </a:lnTo>
                <a:lnTo>
                  <a:pt x="107" y="10"/>
                </a:lnTo>
                <a:lnTo>
                  <a:pt x="104" y="9"/>
                </a:lnTo>
                <a:lnTo>
                  <a:pt x="104" y="7"/>
                </a:lnTo>
                <a:lnTo>
                  <a:pt x="104" y="9"/>
                </a:lnTo>
                <a:lnTo>
                  <a:pt x="106" y="10"/>
                </a:lnTo>
                <a:lnTo>
                  <a:pt x="107" y="10"/>
                </a:lnTo>
                <a:lnTo>
                  <a:pt x="107" y="11"/>
                </a:lnTo>
                <a:lnTo>
                  <a:pt x="106" y="11"/>
                </a:lnTo>
                <a:lnTo>
                  <a:pt x="107" y="11"/>
                </a:lnTo>
                <a:lnTo>
                  <a:pt x="107" y="12"/>
                </a:lnTo>
                <a:lnTo>
                  <a:pt x="108" y="12"/>
                </a:lnTo>
                <a:lnTo>
                  <a:pt x="109" y="12"/>
                </a:lnTo>
                <a:lnTo>
                  <a:pt x="111" y="10"/>
                </a:lnTo>
                <a:lnTo>
                  <a:pt x="112" y="10"/>
                </a:lnTo>
                <a:lnTo>
                  <a:pt x="113" y="10"/>
                </a:lnTo>
                <a:lnTo>
                  <a:pt x="113" y="11"/>
                </a:lnTo>
                <a:lnTo>
                  <a:pt x="113" y="12"/>
                </a:lnTo>
                <a:lnTo>
                  <a:pt x="113" y="14"/>
                </a:lnTo>
                <a:lnTo>
                  <a:pt x="113" y="15"/>
                </a:lnTo>
                <a:lnTo>
                  <a:pt x="113" y="16"/>
                </a:lnTo>
                <a:lnTo>
                  <a:pt x="114" y="17"/>
                </a:lnTo>
                <a:lnTo>
                  <a:pt x="113" y="17"/>
                </a:lnTo>
                <a:lnTo>
                  <a:pt x="113" y="19"/>
                </a:lnTo>
                <a:lnTo>
                  <a:pt x="111" y="19"/>
                </a:lnTo>
                <a:lnTo>
                  <a:pt x="112" y="19"/>
                </a:lnTo>
                <a:lnTo>
                  <a:pt x="113" y="19"/>
                </a:lnTo>
                <a:lnTo>
                  <a:pt x="114" y="19"/>
                </a:lnTo>
                <a:lnTo>
                  <a:pt x="114" y="17"/>
                </a:lnTo>
                <a:lnTo>
                  <a:pt x="116" y="19"/>
                </a:lnTo>
                <a:lnTo>
                  <a:pt x="117" y="19"/>
                </a:lnTo>
                <a:lnTo>
                  <a:pt x="118" y="19"/>
                </a:lnTo>
                <a:lnTo>
                  <a:pt x="118" y="20"/>
                </a:lnTo>
                <a:lnTo>
                  <a:pt x="120" y="19"/>
                </a:lnTo>
                <a:lnTo>
                  <a:pt x="120" y="17"/>
                </a:lnTo>
                <a:lnTo>
                  <a:pt x="121" y="17"/>
                </a:lnTo>
                <a:lnTo>
                  <a:pt x="121" y="19"/>
                </a:lnTo>
                <a:lnTo>
                  <a:pt x="121" y="20"/>
                </a:lnTo>
                <a:lnTo>
                  <a:pt x="121" y="21"/>
                </a:lnTo>
                <a:lnTo>
                  <a:pt x="121" y="20"/>
                </a:lnTo>
                <a:lnTo>
                  <a:pt x="121" y="21"/>
                </a:lnTo>
                <a:lnTo>
                  <a:pt x="122" y="21"/>
                </a:lnTo>
                <a:lnTo>
                  <a:pt x="122" y="23"/>
                </a:lnTo>
                <a:lnTo>
                  <a:pt x="122" y="24"/>
                </a:lnTo>
                <a:lnTo>
                  <a:pt x="122" y="25"/>
                </a:lnTo>
                <a:lnTo>
                  <a:pt x="121" y="26"/>
                </a:lnTo>
                <a:lnTo>
                  <a:pt x="120" y="28"/>
                </a:lnTo>
                <a:lnTo>
                  <a:pt x="117" y="26"/>
                </a:lnTo>
                <a:lnTo>
                  <a:pt x="116" y="26"/>
                </a:lnTo>
                <a:lnTo>
                  <a:pt x="116" y="25"/>
                </a:lnTo>
                <a:lnTo>
                  <a:pt x="116" y="24"/>
                </a:lnTo>
                <a:lnTo>
                  <a:pt x="116" y="23"/>
                </a:lnTo>
                <a:lnTo>
                  <a:pt x="114" y="23"/>
                </a:lnTo>
                <a:lnTo>
                  <a:pt x="113" y="23"/>
                </a:lnTo>
                <a:lnTo>
                  <a:pt x="111" y="23"/>
                </a:lnTo>
                <a:lnTo>
                  <a:pt x="109" y="23"/>
                </a:lnTo>
                <a:lnTo>
                  <a:pt x="108" y="23"/>
                </a:lnTo>
                <a:lnTo>
                  <a:pt x="107" y="23"/>
                </a:lnTo>
                <a:lnTo>
                  <a:pt x="107" y="21"/>
                </a:lnTo>
                <a:lnTo>
                  <a:pt x="106" y="20"/>
                </a:lnTo>
                <a:lnTo>
                  <a:pt x="107" y="21"/>
                </a:lnTo>
                <a:lnTo>
                  <a:pt x="107" y="23"/>
                </a:lnTo>
                <a:lnTo>
                  <a:pt x="108" y="23"/>
                </a:lnTo>
                <a:lnTo>
                  <a:pt x="108" y="24"/>
                </a:lnTo>
                <a:lnTo>
                  <a:pt x="107" y="24"/>
                </a:lnTo>
                <a:lnTo>
                  <a:pt x="107" y="25"/>
                </a:lnTo>
                <a:lnTo>
                  <a:pt x="106" y="25"/>
                </a:lnTo>
                <a:lnTo>
                  <a:pt x="104" y="26"/>
                </a:lnTo>
                <a:lnTo>
                  <a:pt x="104" y="25"/>
                </a:lnTo>
                <a:lnTo>
                  <a:pt x="104" y="26"/>
                </a:lnTo>
                <a:lnTo>
                  <a:pt x="106" y="26"/>
                </a:lnTo>
                <a:lnTo>
                  <a:pt x="106" y="28"/>
                </a:lnTo>
                <a:lnTo>
                  <a:pt x="104" y="29"/>
                </a:lnTo>
                <a:lnTo>
                  <a:pt x="106" y="29"/>
                </a:lnTo>
                <a:lnTo>
                  <a:pt x="106" y="30"/>
                </a:lnTo>
                <a:lnTo>
                  <a:pt x="104" y="30"/>
                </a:lnTo>
                <a:lnTo>
                  <a:pt x="103" y="30"/>
                </a:lnTo>
                <a:lnTo>
                  <a:pt x="104" y="30"/>
                </a:lnTo>
                <a:lnTo>
                  <a:pt x="104" y="32"/>
                </a:lnTo>
                <a:lnTo>
                  <a:pt x="106" y="32"/>
                </a:lnTo>
                <a:lnTo>
                  <a:pt x="107" y="32"/>
                </a:lnTo>
                <a:lnTo>
                  <a:pt x="107" y="33"/>
                </a:lnTo>
                <a:lnTo>
                  <a:pt x="107" y="34"/>
                </a:lnTo>
                <a:lnTo>
                  <a:pt x="107" y="35"/>
                </a:lnTo>
                <a:lnTo>
                  <a:pt x="107" y="37"/>
                </a:lnTo>
                <a:lnTo>
                  <a:pt x="107" y="38"/>
                </a:lnTo>
                <a:lnTo>
                  <a:pt x="107" y="39"/>
                </a:lnTo>
                <a:lnTo>
                  <a:pt x="107" y="38"/>
                </a:lnTo>
                <a:lnTo>
                  <a:pt x="107" y="39"/>
                </a:lnTo>
                <a:lnTo>
                  <a:pt x="108" y="39"/>
                </a:lnTo>
                <a:lnTo>
                  <a:pt x="108" y="38"/>
                </a:lnTo>
                <a:lnTo>
                  <a:pt x="108" y="37"/>
                </a:lnTo>
                <a:lnTo>
                  <a:pt x="108" y="35"/>
                </a:lnTo>
                <a:lnTo>
                  <a:pt x="108" y="34"/>
                </a:lnTo>
                <a:lnTo>
                  <a:pt x="107" y="34"/>
                </a:lnTo>
                <a:lnTo>
                  <a:pt x="107" y="33"/>
                </a:lnTo>
                <a:lnTo>
                  <a:pt x="107" y="32"/>
                </a:lnTo>
                <a:lnTo>
                  <a:pt x="107" y="30"/>
                </a:lnTo>
                <a:lnTo>
                  <a:pt x="108" y="30"/>
                </a:lnTo>
                <a:lnTo>
                  <a:pt x="111" y="33"/>
                </a:lnTo>
                <a:lnTo>
                  <a:pt x="113" y="34"/>
                </a:lnTo>
                <a:lnTo>
                  <a:pt x="116" y="34"/>
                </a:lnTo>
                <a:lnTo>
                  <a:pt x="116" y="35"/>
                </a:lnTo>
                <a:lnTo>
                  <a:pt x="116" y="37"/>
                </a:lnTo>
                <a:lnTo>
                  <a:pt x="114" y="37"/>
                </a:lnTo>
                <a:lnTo>
                  <a:pt x="114" y="38"/>
                </a:lnTo>
                <a:lnTo>
                  <a:pt x="114" y="39"/>
                </a:lnTo>
                <a:lnTo>
                  <a:pt x="114" y="40"/>
                </a:lnTo>
                <a:lnTo>
                  <a:pt x="114" y="42"/>
                </a:lnTo>
                <a:lnTo>
                  <a:pt x="114" y="43"/>
                </a:lnTo>
                <a:lnTo>
                  <a:pt x="112" y="43"/>
                </a:lnTo>
                <a:lnTo>
                  <a:pt x="111" y="43"/>
                </a:lnTo>
                <a:lnTo>
                  <a:pt x="109" y="42"/>
                </a:lnTo>
                <a:lnTo>
                  <a:pt x="108" y="43"/>
                </a:lnTo>
                <a:lnTo>
                  <a:pt x="108" y="44"/>
                </a:lnTo>
                <a:lnTo>
                  <a:pt x="107" y="44"/>
                </a:lnTo>
                <a:lnTo>
                  <a:pt x="106" y="46"/>
                </a:lnTo>
                <a:lnTo>
                  <a:pt x="106" y="47"/>
                </a:lnTo>
                <a:lnTo>
                  <a:pt x="104" y="47"/>
                </a:lnTo>
                <a:lnTo>
                  <a:pt x="103" y="46"/>
                </a:lnTo>
                <a:lnTo>
                  <a:pt x="100" y="44"/>
                </a:lnTo>
                <a:lnTo>
                  <a:pt x="99" y="43"/>
                </a:lnTo>
                <a:lnTo>
                  <a:pt x="98" y="43"/>
                </a:lnTo>
                <a:lnTo>
                  <a:pt x="98" y="42"/>
                </a:lnTo>
                <a:lnTo>
                  <a:pt x="97" y="40"/>
                </a:lnTo>
                <a:lnTo>
                  <a:pt x="95" y="40"/>
                </a:lnTo>
                <a:lnTo>
                  <a:pt x="95" y="39"/>
                </a:lnTo>
                <a:lnTo>
                  <a:pt x="95" y="38"/>
                </a:lnTo>
                <a:lnTo>
                  <a:pt x="97" y="38"/>
                </a:lnTo>
                <a:lnTo>
                  <a:pt x="98" y="38"/>
                </a:lnTo>
                <a:lnTo>
                  <a:pt x="99" y="38"/>
                </a:lnTo>
                <a:lnTo>
                  <a:pt x="99" y="39"/>
                </a:lnTo>
                <a:lnTo>
                  <a:pt x="100" y="39"/>
                </a:lnTo>
                <a:lnTo>
                  <a:pt x="102" y="40"/>
                </a:lnTo>
                <a:lnTo>
                  <a:pt x="103" y="40"/>
                </a:lnTo>
                <a:lnTo>
                  <a:pt x="104" y="39"/>
                </a:lnTo>
                <a:lnTo>
                  <a:pt x="106" y="39"/>
                </a:lnTo>
                <a:lnTo>
                  <a:pt x="104" y="39"/>
                </a:lnTo>
                <a:lnTo>
                  <a:pt x="103" y="40"/>
                </a:lnTo>
                <a:lnTo>
                  <a:pt x="102" y="40"/>
                </a:lnTo>
                <a:lnTo>
                  <a:pt x="102" y="39"/>
                </a:lnTo>
                <a:lnTo>
                  <a:pt x="100" y="39"/>
                </a:lnTo>
                <a:lnTo>
                  <a:pt x="98" y="37"/>
                </a:lnTo>
                <a:lnTo>
                  <a:pt x="97" y="37"/>
                </a:lnTo>
                <a:lnTo>
                  <a:pt x="95" y="37"/>
                </a:lnTo>
                <a:lnTo>
                  <a:pt x="95" y="35"/>
                </a:lnTo>
                <a:lnTo>
                  <a:pt x="94" y="35"/>
                </a:lnTo>
                <a:lnTo>
                  <a:pt x="94" y="37"/>
                </a:lnTo>
                <a:lnTo>
                  <a:pt x="93" y="37"/>
                </a:lnTo>
                <a:lnTo>
                  <a:pt x="93" y="38"/>
                </a:lnTo>
                <a:lnTo>
                  <a:pt x="93" y="39"/>
                </a:lnTo>
                <a:lnTo>
                  <a:pt x="93" y="40"/>
                </a:lnTo>
                <a:lnTo>
                  <a:pt x="90" y="39"/>
                </a:lnTo>
                <a:lnTo>
                  <a:pt x="90" y="38"/>
                </a:lnTo>
                <a:lnTo>
                  <a:pt x="89" y="37"/>
                </a:lnTo>
                <a:lnTo>
                  <a:pt x="88" y="35"/>
                </a:lnTo>
                <a:lnTo>
                  <a:pt x="88" y="34"/>
                </a:lnTo>
                <a:lnTo>
                  <a:pt x="86" y="33"/>
                </a:lnTo>
                <a:lnTo>
                  <a:pt x="86" y="34"/>
                </a:lnTo>
                <a:lnTo>
                  <a:pt x="86" y="35"/>
                </a:lnTo>
                <a:lnTo>
                  <a:pt x="88" y="37"/>
                </a:lnTo>
                <a:lnTo>
                  <a:pt x="89" y="37"/>
                </a:lnTo>
                <a:lnTo>
                  <a:pt x="89" y="38"/>
                </a:lnTo>
                <a:lnTo>
                  <a:pt x="89" y="39"/>
                </a:lnTo>
                <a:lnTo>
                  <a:pt x="90" y="39"/>
                </a:lnTo>
                <a:lnTo>
                  <a:pt x="90" y="40"/>
                </a:lnTo>
                <a:lnTo>
                  <a:pt x="92" y="40"/>
                </a:lnTo>
                <a:lnTo>
                  <a:pt x="92" y="42"/>
                </a:lnTo>
                <a:lnTo>
                  <a:pt x="90" y="42"/>
                </a:lnTo>
                <a:lnTo>
                  <a:pt x="89" y="42"/>
                </a:lnTo>
                <a:lnTo>
                  <a:pt x="88" y="43"/>
                </a:lnTo>
                <a:lnTo>
                  <a:pt x="88" y="44"/>
                </a:lnTo>
                <a:lnTo>
                  <a:pt x="86" y="46"/>
                </a:lnTo>
                <a:lnTo>
                  <a:pt x="86" y="47"/>
                </a:lnTo>
                <a:lnTo>
                  <a:pt x="85" y="47"/>
                </a:lnTo>
                <a:lnTo>
                  <a:pt x="84" y="47"/>
                </a:lnTo>
                <a:lnTo>
                  <a:pt x="83" y="46"/>
                </a:lnTo>
                <a:lnTo>
                  <a:pt x="83" y="44"/>
                </a:lnTo>
                <a:lnTo>
                  <a:pt x="81" y="44"/>
                </a:lnTo>
                <a:lnTo>
                  <a:pt x="81" y="46"/>
                </a:lnTo>
                <a:lnTo>
                  <a:pt x="80" y="44"/>
                </a:lnTo>
                <a:lnTo>
                  <a:pt x="78" y="43"/>
                </a:lnTo>
                <a:lnTo>
                  <a:pt x="78" y="42"/>
                </a:lnTo>
                <a:lnTo>
                  <a:pt x="76" y="42"/>
                </a:lnTo>
                <a:lnTo>
                  <a:pt x="76" y="43"/>
                </a:lnTo>
                <a:lnTo>
                  <a:pt x="78" y="43"/>
                </a:lnTo>
                <a:lnTo>
                  <a:pt x="79" y="44"/>
                </a:lnTo>
                <a:lnTo>
                  <a:pt x="80" y="46"/>
                </a:lnTo>
                <a:lnTo>
                  <a:pt x="83" y="46"/>
                </a:lnTo>
                <a:lnTo>
                  <a:pt x="83" y="47"/>
                </a:lnTo>
                <a:lnTo>
                  <a:pt x="81" y="47"/>
                </a:lnTo>
                <a:lnTo>
                  <a:pt x="81" y="48"/>
                </a:lnTo>
                <a:lnTo>
                  <a:pt x="80" y="48"/>
                </a:lnTo>
                <a:lnTo>
                  <a:pt x="79" y="48"/>
                </a:lnTo>
                <a:lnTo>
                  <a:pt x="78" y="48"/>
                </a:lnTo>
                <a:lnTo>
                  <a:pt x="76" y="48"/>
                </a:lnTo>
                <a:lnTo>
                  <a:pt x="75" y="48"/>
                </a:lnTo>
                <a:lnTo>
                  <a:pt x="75" y="49"/>
                </a:lnTo>
                <a:lnTo>
                  <a:pt x="76" y="48"/>
                </a:lnTo>
                <a:lnTo>
                  <a:pt x="76" y="49"/>
                </a:lnTo>
                <a:lnTo>
                  <a:pt x="78" y="51"/>
                </a:lnTo>
                <a:lnTo>
                  <a:pt x="78" y="52"/>
                </a:lnTo>
                <a:lnTo>
                  <a:pt x="76" y="52"/>
                </a:lnTo>
                <a:lnTo>
                  <a:pt x="78" y="52"/>
                </a:lnTo>
                <a:lnTo>
                  <a:pt x="78" y="51"/>
                </a:lnTo>
                <a:lnTo>
                  <a:pt x="78" y="49"/>
                </a:lnTo>
                <a:lnTo>
                  <a:pt x="78" y="48"/>
                </a:lnTo>
                <a:lnTo>
                  <a:pt x="79" y="48"/>
                </a:lnTo>
                <a:lnTo>
                  <a:pt x="80" y="49"/>
                </a:lnTo>
                <a:lnTo>
                  <a:pt x="81" y="49"/>
                </a:lnTo>
                <a:lnTo>
                  <a:pt x="81" y="48"/>
                </a:lnTo>
                <a:lnTo>
                  <a:pt x="83" y="47"/>
                </a:lnTo>
                <a:lnTo>
                  <a:pt x="84" y="47"/>
                </a:lnTo>
                <a:lnTo>
                  <a:pt x="85" y="48"/>
                </a:lnTo>
                <a:lnTo>
                  <a:pt x="86" y="48"/>
                </a:lnTo>
                <a:lnTo>
                  <a:pt x="88" y="49"/>
                </a:lnTo>
                <a:lnTo>
                  <a:pt x="90" y="49"/>
                </a:lnTo>
                <a:lnTo>
                  <a:pt x="90" y="51"/>
                </a:lnTo>
                <a:lnTo>
                  <a:pt x="90" y="52"/>
                </a:lnTo>
                <a:lnTo>
                  <a:pt x="89" y="52"/>
                </a:lnTo>
                <a:lnTo>
                  <a:pt x="89" y="53"/>
                </a:lnTo>
                <a:lnTo>
                  <a:pt x="88" y="53"/>
                </a:lnTo>
                <a:lnTo>
                  <a:pt x="86" y="53"/>
                </a:lnTo>
                <a:lnTo>
                  <a:pt x="85" y="53"/>
                </a:lnTo>
                <a:lnTo>
                  <a:pt x="85" y="54"/>
                </a:lnTo>
                <a:lnTo>
                  <a:pt x="84" y="54"/>
                </a:lnTo>
                <a:lnTo>
                  <a:pt x="84" y="56"/>
                </a:lnTo>
                <a:lnTo>
                  <a:pt x="83" y="54"/>
                </a:lnTo>
                <a:lnTo>
                  <a:pt x="81" y="53"/>
                </a:lnTo>
                <a:lnTo>
                  <a:pt x="80" y="53"/>
                </a:lnTo>
                <a:lnTo>
                  <a:pt x="79" y="54"/>
                </a:lnTo>
                <a:lnTo>
                  <a:pt x="78" y="53"/>
                </a:lnTo>
                <a:lnTo>
                  <a:pt x="78" y="54"/>
                </a:lnTo>
                <a:lnTo>
                  <a:pt x="79" y="54"/>
                </a:lnTo>
                <a:lnTo>
                  <a:pt x="80" y="54"/>
                </a:lnTo>
                <a:lnTo>
                  <a:pt x="81" y="54"/>
                </a:lnTo>
                <a:lnTo>
                  <a:pt x="83" y="54"/>
                </a:lnTo>
                <a:lnTo>
                  <a:pt x="83" y="56"/>
                </a:lnTo>
                <a:lnTo>
                  <a:pt x="81" y="56"/>
                </a:lnTo>
                <a:lnTo>
                  <a:pt x="80" y="56"/>
                </a:lnTo>
                <a:lnTo>
                  <a:pt x="80" y="57"/>
                </a:lnTo>
                <a:lnTo>
                  <a:pt x="83" y="56"/>
                </a:lnTo>
                <a:lnTo>
                  <a:pt x="83" y="57"/>
                </a:lnTo>
                <a:lnTo>
                  <a:pt x="83" y="58"/>
                </a:lnTo>
                <a:lnTo>
                  <a:pt x="81" y="58"/>
                </a:lnTo>
                <a:lnTo>
                  <a:pt x="83" y="58"/>
                </a:lnTo>
                <a:lnTo>
                  <a:pt x="83" y="57"/>
                </a:lnTo>
                <a:lnTo>
                  <a:pt x="84" y="56"/>
                </a:lnTo>
                <a:lnTo>
                  <a:pt x="85" y="56"/>
                </a:lnTo>
                <a:lnTo>
                  <a:pt x="86" y="54"/>
                </a:lnTo>
                <a:lnTo>
                  <a:pt x="88" y="54"/>
                </a:lnTo>
                <a:lnTo>
                  <a:pt x="89" y="54"/>
                </a:lnTo>
                <a:lnTo>
                  <a:pt x="89" y="56"/>
                </a:lnTo>
                <a:lnTo>
                  <a:pt x="90" y="56"/>
                </a:lnTo>
                <a:lnTo>
                  <a:pt x="92" y="57"/>
                </a:lnTo>
                <a:lnTo>
                  <a:pt x="92" y="58"/>
                </a:lnTo>
                <a:lnTo>
                  <a:pt x="92" y="59"/>
                </a:lnTo>
                <a:lnTo>
                  <a:pt x="92" y="61"/>
                </a:lnTo>
                <a:lnTo>
                  <a:pt x="90" y="61"/>
                </a:lnTo>
                <a:lnTo>
                  <a:pt x="89" y="61"/>
                </a:lnTo>
                <a:lnTo>
                  <a:pt x="88" y="62"/>
                </a:lnTo>
                <a:lnTo>
                  <a:pt x="85" y="62"/>
                </a:lnTo>
                <a:lnTo>
                  <a:pt x="86" y="62"/>
                </a:lnTo>
                <a:lnTo>
                  <a:pt x="88" y="62"/>
                </a:lnTo>
                <a:lnTo>
                  <a:pt x="89" y="62"/>
                </a:lnTo>
                <a:lnTo>
                  <a:pt x="88" y="62"/>
                </a:lnTo>
                <a:lnTo>
                  <a:pt x="88" y="65"/>
                </a:lnTo>
                <a:lnTo>
                  <a:pt x="88" y="66"/>
                </a:lnTo>
                <a:lnTo>
                  <a:pt x="88" y="67"/>
                </a:lnTo>
                <a:lnTo>
                  <a:pt x="88" y="66"/>
                </a:lnTo>
                <a:lnTo>
                  <a:pt x="88" y="65"/>
                </a:lnTo>
                <a:lnTo>
                  <a:pt x="89" y="63"/>
                </a:lnTo>
                <a:lnTo>
                  <a:pt x="89" y="62"/>
                </a:lnTo>
                <a:lnTo>
                  <a:pt x="90" y="62"/>
                </a:lnTo>
                <a:lnTo>
                  <a:pt x="90" y="61"/>
                </a:lnTo>
                <a:lnTo>
                  <a:pt x="92" y="62"/>
                </a:lnTo>
                <a:lnTo>
                  <a:pt x="93" y="62"/>
                </a:lnTo>
                <a:lnTo>
                  <a:pt x="94" y="63"/>
                </a:lnTo>
                <a:lnTo>
                  <a:pt x="95" y="65"/>
                </a:lnTo>
                <a:lnTo>
                  <a:pt x="97" y="65"/>
                </a:lnTo>
                <a:lnTo>
                  <a:pt x="95" y="65"/>
                </a:lnTo>
                <a:lnTo>
                  <a:pt x="97" y="65"/>
                </a:lnTo>
                <a:lnTo>
                  <a:pt x="97" y="66"/>
                </a:lnTo>
                <a:lnTo>
                  <a:pt x="97" y="65"/>
                </a:lnTo>
                <a:lnTo>
                  <a:pt x="97" y="66"/>
                </a:lnTo>
                <a:lnTo>
                  <a:pt x="97" y="67"/>
                </a:lnTo>
                <a:lnTo>
                  <a:pt x="97" y="66"/>
                </a:lnTo>
                <a:lnTo>
                  <a:pt x="98" y="66"/>
                </a:lnTo>
                <a:lnTo>
                  <a:pt x="100" y="68"/>
                </a:lnTo>
                <a:lnTo>
                  <a:pt x="99" y="68"/>
                </a:lnTo>
                <a:lnTo>
                  <a:pt x="100" y="70"/>
                </a:lnTo>
                <a:lnTo>
                  <a:pt x="100" y="68"/>
                </a:lnTo>
                <a:lnTo>
                  <a:pt x="102" y="70"/>
                </a:lnTo>
                <a:lnTo>
                  <a:pt x="103" y="70"/>
                </a:lnTo>
                <a:lnTo>
                  <a:pt x="103" y="71"/>
                </a:lnTo>
                <a:lnTo>
                  <a:pt x="102" y="72"/>
                </a:lnTo>
                <a:lnTo>
                  <a:pt x="100" y="73"/>
                </a:lnTo>
                <a:lnTo>
                  <a:pt x="100" y="75"/>
                </a:lnTo>
                <a:lnTo>
                  <a:pt x="100" y="76"/>
                </a:lnTo>
                <a:lnTo>
                  <a:pt x="100" y="75"/>
                </a:lnTo>
                <a:lnTo>
                  <a:pt x="102" y="75"/>
                </a:lnTo>
                <a:lnTo>
                  <a:pt x="103" y="73"/>
                </a:lnTo>
                <a:lnTo>
                  <a:pt x="104" y="72"/>
                </a:lnTo>
                <a:lnTo>
                  <a:pt x="104" y="73"/>
                </a:lnTo>
                <a:lnTo>
                  <a:pt x="103" y="73"/>
                </a:lnTo>
                <a:lnTo>
                  <a:pt x="103" y="75"/>
                </a:lnTo>
                <a:lnTo>
                  <a:pt x="103" y="76"/>
                </a:lnTo>
                <a:lnTo>
                  <a:pt x="103" y="75"/>
                </a:lnTo>
                <a:lnTo>
                  <a:pt x="104" y="75"/>
                </a:lnTo>
                <a:lnTo>
                  <a:pt x="104" y="76"/>
                </a:lnTo>
                <a:lnTo>
                  <a:pt x="104" y="75"/>
                </a:lnTo>
                <a:lnTo>
                  <a:pt x="104" y="73"/>
                </a:lnTo>
                <a:lnTo>
                  <a:pt x="106" y="73"/>
                </a:lnTo>
                <a:lnTo>
                  <a:pt x="107" y="73"/>
                </a:lnTo>
                <a:lnTo>
                  <a:pt x="107" y="75"/>
                </a:lnTo>
                <a:lnTo>
                  <a:pt x="106" y="75"/>
                </a:lnTo>
                <a:lnTo>
                  <a:pt x="107" y="75"/>
                </a:lnTo>
                <a:lnTo>
                  <a:pt x="106" y="75"/>
                </a:lnTo>
                <a:lnTo>
                  <a:pt x="106" y="76"/>
                </a:lnTo>
                <a:lnTo>
                  <a:pt x="104" y="76"/>
                </a:lnTo>
                <a:lnTo>
                  <a:pt x="103" y="77"/>
                </a:lnTo>
                <a:lnTo>
                  <a:pt x="103" y="79"/>
                </a:lnTo>
                <a:lnTo>
                  <a:pt x="103" y="80"/>
                </a:lnTo>
                <a:lnTo>
                  <a:pt x="104" y="80"/>
                </a:lnTo>
                <a:lnTo>
                  <a:pt x="104" y="81"/>
                </a:lnTo>
                <a:lnTo>
                  <a:pt x="104" y="82"/>
                </a:lnTo>
                <a:lnTo>
                  <a:pt x="104" y="81"/>
                </a:lnTo>
                <a:lnTo>
                  <a:pt x="104" y="80"/>
                </a:lnTo>
                <a:lnTo>
                  <a:pt x="104" y="79"/>
                </a:lnTo>
                <a:lnTo>
                  <a:pt x="106" y="77"/>
                </a:lnTo>
                <a:lnTo>
                  <a:pt x="107" y="77"/>
                </a:lnTo>
                <a:lnTo>
                  <a:pt x="107" y="79"/>
                </a:lnTo>
                <a:lnTo>
                  <a:pt x="107" y="77"/>
                </a:lnTo>
                <a:lnTo>
                  <a:pt x="108" y="77"/>
                </a:lnTo>
                <a:lnTo>
                  <a:pt x="108" y="79"/>
                </a:lnTo>
                <a:lnTo>
                  <a:pt x="107" y="79"/>
                </a:lnTo>
                <a:lnTo>
                  <a:pt x="108" y="79"/>
                </a:lnTo>
                <a:lnTo>
                  <a:pt x="107" y="79"/>
                </a:lnTo>
                <a:lnTo>
                  <a:pt x="108" y="79"/>
                </a:lnTo>
                <a:lnTo>
                  <a:pt x="108" y="80"/>
                </a:lnTo>
                <a:lnTo>
                  <a:pt x="107" y="80"/>
                </a:lnTo>
                <a:lnTo>
                  <a:pt x="108" y="80"/>
                </a:lnTo>
                <a:lnTo>
                  <a:pt x="107" y="81"/>
                </a:lnTo>
                <a:lnTo>
                  <a:pt x="108" y="81"/>
                </a:lnTo>
                <a:lnTo>
                  <a:pt x="107" y="81"/>
                </a:lnTo>
                <a:lnTo>
                  <a:pt x="107" y="82"/>
                </a:lnTo>
                <a:lnTo>
                  <a:pt x="107" y="81"/>
                </a:lnTo>
                <a:lnTo>
                  <a:pt x="108" y="82"/>
                </a:lnTo>
                <a:lnTo>
                  <a:pt x="108" y="84"/>
                </a:lnTo>
                <a:lnTo>
                  <a:pt x="107" y="84"/>
                </a:lnTo>
                <a:lnTo>
                  <a:pt x="107" y="82"/>
                </a:lnTo>
                <a:lnTo>
                  <a:pt x="107" y="84"/>
                </a:lnTo>
                <a:lnTo>
                  <a:pt x="108" y="84"/>
                </a:lnTo>
                <a:lnTo>
                  <a:pt x="108" y="85"/>
                </a:lnTo>
                <a:lnTo>
                  <a:pt x="106" y="85"/>
                </a:lnTo>
                <a:lnTo>
                  <a:pt x="104" y="85"/>
                </a:lnTo>
                <a:lnTo>
                  <a:pt x="107" y="85"/>
                </a:lnTo>
                <a:lnTo>
                  <a:pt x="108" y="85"/>
                </a:lnTo>
                <a:lnTo>
                  <a:pt x="108" y="86"/>
                </a:lnTo>
                <a:lnTo>
                  <a:pt x="107" y="86"/>
                </a:lnTo>
                <a:lnTo>
                  <a:pt x="108" y="86"/>
                </a:lnTo>
                <a:lnTo>
                  <a:pt x="108" y="87"/>
                </a:lnTo>
                <a:lnTo>
                  <a:pt x="107" y="87"/>
                </a:lnTo>
                <a:lnTo>
                  <a:pt x="108" y="87"/>
                </a:lnTo>
                <a:lnTo>
                  <a:pt x="108" y="86"/>
                </a:lnTo>
                <a:lnTo>
                  <a:pt x="108" y="87"/>
                </a:lnTo>
                <a:lnTo>
                  <a:pt x="108" y="86"/>
                </a:lnTo>
                <a:lnTo>
                  <a:pt x="108" y="87"/>
                </a:lnTo>
                <a:lnTo>
                  <a:pt x="108" y="89"/>
                </a:lnTo>
                <a:lnTo>
                  <a:pt x="108" y="90"/>
                </a:lnTo>
                <a:lnTo>
                  <a:pt x="107" y="90"/>
                </a:lnTo>
                <a:lnTo>
                  <a:pt x="107" y="89"/>
                </a:lnTo>
                <a:lnTo>
                  <a:pt x="107" y="90"/>
                </a:lnTo>
                <a:lnTo>
                  <a:pt x="108" y="90"/>
                </a:lnTo>
                <a:lnTo>
                  <a:pt x="107" y="90"/>
                </a:lnTo>
                <a:lnTo>
                  <a:pt x="108" y="90"/>
                </a:lnTo>
                <a:lnTo>
                  <a:pt x="108" y="91"/>
                </a:lnTo>
                <a:lnTo>
                  <a:pt x="109" y="91"/>
                </a:lnTo>
                <a:lnTo>
                  <a:pt x="108" y="91"/>
                </a:lnTo>
                <a:lnTo>
                  <a:pt x="108" y="93"/>
                </a:lnTo>
                <a:lnTo>
                  <a:pt x="108" y="94"/>
                </a:lnTo>
                <a:lnTo>
                  <a:pt x="109" y="94"/>
                </a:lnTo>
                <a:lnTo>
                  <a:pt x="109" y="95"/>
                </a:lnTo>
                <a:lnTo>
                  <a:pt x="108" y="95"/>
                </a:lnTo>
                <a:lnTo>
                  <a:pt x="107" y="95"/>
                </a:lnTo>
                <a:lnTo>
                  <a:pt x="107" y="96"/>
                </a:lnTo>
                <a:lnTo>
                  <a:pt x="107" y="95"/>
                </a:lnTo>
                <a:lnTo>
                  <a:pt x="106" y="94"/>
                </a:lnTo>
                <a:lnTo>
                  <a:pt x="106" y="95"/>
                </a:lnTo>
                <a:lnTo>
                  <a:pt x="104" y="95"/>
                </a:lnTo>
                <a:lnTo>
                  <a:pt x="104" y="94"/>
                </a:lnTo>
                <a:lnTo>
                  <a:pt x="104" y="93"/>
                </a:lnTo>
                <a:lnTo>
                  <a:pt x="104" y="91"/>
                </a:lnTo>
                <a:lnTo>
                  <a:pt x="104" y="90"/>
                </a:lnTo>
                <a:lnTo>
                  <a:pt x="104" y="89"/>
                </a:lnTo>
                <a:lnTo>
                  <a:pt x="103" y="89"/>
                </a:lnTo>
                <a:lnTo>
                  <a:pt x="103" y="90"/>
                </a:lnTo>
                <a:lnTo>
                  <a:pt x="103" y="91"/>
                </a:lnTo>
                <a:lnTo>
                  <a:pt x="103" y="93"/>
                </a:lnTo>
                <a:lnTo>
                  <a:pt x="103" y="94"/>
                </a:lnTo>
                <a:lnTo>
                  <a:pt x="103" y="95"/>
                </a:lnTo>
                <a:lnTo>
                  <a:pt x="100" y="95"/>
                </a:lnTo>
                <a:lnTo>
                  <a:pt x="99" y="95"/>
                </a:lnTo>
                <a:lnTo>
                  <a:pt x="97" y="94"/>
                </a:lnTo>
                <a:lnTo>
                  <a:pt x="95" y="93"/>
                </a:lnTo>
                <a:lnTo>
                  <a:pt x="95" y="91"/>
                </a:lnTo>
                <a:lnTo>
                  <a:pt x="95" y="90"/>
                </a:lnTo>
                <a:lnTo>
                  <a:pt x="94" y="90"/>
                </a:lnTo>
                <a:lnTo>
                  <a:pt x="94" y="89"/>
                </a:lnTo>
                <a:lnTo>
                  <a:pt x="94" y="87"/>
                </a:lnTo>
                <a:lnTo>
                  <a:pt x="94" y="86"/>
                </a:lnTo>
                <a:lnTo>
                  <a:pt x="94" y="85"/>
                </a:lnTo>
                <a:lnTo>
                  <a:pt x="93" y="84"/>
                </a:lnTo>
                <a:lnTo>
                  <a:pt x="93" y="82"/>
                </a:lnTo>
                <a:lnTo>
                  <a:pt x="92" y="81"/>
                </a:lnTo>
                <a:lnTo>
                  <a:pt x="92" y="80"/>
                </a:lnTo>
                <a:lnTo>
                  <a:pt x="92" y="81"/>
                </a:lnTo>
                <a:lnTo>
                  <a:pt x="90" y="81"/>
                </a:lnTo>
                <a:lnTo>
                  <a:pt x="89" y="81"/>
                </a:lnTo>
                <a:lnTo>
                  <a:pt x="89" y="80"/>
                </a:lnTo>
                <a:lnTo>
                  <a:pt x="88" y="80"/>
                </a:lnTo>
                <a:lnTo>
                  <a:pt x="88" y="79"/>
                </a:lnTo>
                <a:lnTo>
                  <a:pt x="86" y="77"/>
                </a:lnTo>
                <a:lnTo>
                  <a:pt x="85" y="77"/>
                </a:lnTo>
                <a:lnTo>
                  <a:pt x="85" y="76"/>
                </a:lnTo>
                <a:lnTo>
                  <a:pt x="84" y="76"/>
                </a:lnTo>
                <a:lnTo>
                  <a:pt x="83" y="76"/>
                </a:lnTo>
                <a:lnTo>
                  <a:pt x="83" y="75"/>
                </a:lnTo>
                <a:lnTo>
                  <a:pt x="83" y="76"/>
                </a:lnTo>
                <a:lnTo>
                  <a:pt x="81" y="76"/>
                </a:lnTo>
                <a:lnTo>
                  <a:pt x="81" y="77"/>
                </a:lnTo>
                <a:lnTo>
                  <a:pt x="80" y="77"/>
                </a:lnTo>
                <a:lnTo>
                  <a:pt x="80" y="76"/>
                </a:lnTo>
                <a:lnTo>
                  <a:pt x="79" y="76"/>
                </a:lnTo>
                <a:lnTo>
                  <a:pt x="79" y="75"/>
                </a:lnTo>
                <a:lnTo>
                  <a:pt x="78" y="75"/>
                </a:lnTo>
                <a:lnTo>
                  <a:pt x="78" y="73"/>
                </a:lnTo>
                <a:lnTo>
                  <a:pt x="78" y="72"/>
                </a:lnTo>
                <a:lnTo>
                  <a:pt x="76" y="72"/>
                </a:lnTo>
                <a:lnTo>
                  <a:pt x="76" y="71"/>
                </a:lnTo>
                <a:lnTo>
                  <a:pt x="74" y="70"/>
                </a:lnTo>
                <a:lnTo>
                  <a:pt x="74" y="68"/>
                </a:lnTo>
                <a:lnTo>
                  <a:pt x="74" y="70"/>
                </a:lnTo>
                <a:lnTo>
                  <a:pt x="72" y="70"/>
                </a:lnTo>
                <a:lnTo>
                  <a:pt x="72" y="68"/>
                </a:lnTo>
                <a:lnTo>
                  <a:pt x="71" y="67"/>
                </a:lnTo>
                <a:lnTo>
                  <a:pt x="70" y="67"/>
                </a:lnTo>
                <a:lnTo>
                  <a:pt x="71" y="67"/>
                </a:lnTo>
                <a:lnTo>
                  <a:pt x="71" y="68"/>
                </a:lnTo>
                <a:lnTo>
                  <a:pt x="71" y="70"/>
                </a:lnTo>
                <a:lnTo>
                  <a:pt x="72" y="71"/>
                </a:lnTo>
                <a:lnTo>
                  <a:pt x="75" y="71"/>
                </a:lnTo>
                <a:lnTo>
                  <a:pt x="74" y="71"/>
                </a:lnTo>
                <a:lnTo>
                  <a:pt x="75" y="72"/>
                </a:lnTo>
                <a:lnTo>
                  <a:pt x="78" y="73"/>
                </a:lnTo>
                <a:lnTo>
                  <a:pt x="78" y="75"/>
                </a:lnTo>
                <a:lnTo>
                  <a:pt x="76" y="75"/>
                </a:lnTo>
                <a:lnTo>
                  <a:pt x="75" y="75"/>
                </a:lnTo>
                <a:lnTo>
                  <a:pt x="75" y="76"/>
                </a:lnTo>
                <a:lnTo>
                  <a:pt x="74" y="76"/>
                </a:lnTo>
                <a:lnTo>
                  <a:pt x="71" y="76"/>
                </a:lnTo>
                <a:lnTo>
                  <a:pt x="71" y="77"/>
                </a:lnTo>
                <a:lnTo>
                  <a:pt x="72" y="77"/>
                </a:lnTo>
                <a:lnTo>
                  <a:pt x="74" y="76"/>
                </a:lnTo>
                <a:lnTo>
                  <a:pt x="75" y="76"/>
                </a:lnTo>
                <a:lnTo>
                  <a:pt x="78" y="76"/>
                </a:lnTo>
                <a:lnTo>
                  <a:pt x="79" y="76"/>
                </a:lnTo>
                <a:lnTo>
                  <a:pt x="79" y="77"/>
                </a:lnTo>
                <a:lnTo>
                  <a:pt x="78" y="77"/>
                </a:lnTo>
                <a:lnTo>
                  <a:pt x="78" y="79"/>
                </a:lnTo>
                <a:lnTo>
                  <a:pt x="78" y="77"/>
                </a:lnTo>
                <a:lnTo>
                  <a:pt x="79" y="77"/>
                </a:lnTo>
                <a:lnTo>
                  <a:pt x="80" y="77"/>
                </a:lnTo>
                <a:lnTo>
                  <a:pt x="80" y="79"/>
                </a:lnTo>
                <a:lnTo>
                  <a:pt x="81" y="79"/>
                </a:lnTo>
                <a:lnTo>
                  <a:pt x="83" y="77"/>
                </a:lnTo>
                <a:lnTo>
                  <a:pt x="84" y="77"/>
                </a:lnTo>
                <a:lnTo>
                  <a:pt x="84" y="79"/>
                </a:lnTo>
                <a:lnTo>
                  <a:pt x="84" y="77"/>
                </a:lnTo>
                <a:lnTo>
                  <a:pt x="85" y="77"/>
                </a:lnTo>
                <a:lnTo>
                  <a:pt x="86" y="79"/>
                </a:lnTo>
                <a:lnTo>
                  <a:pt x="86" y="80"/>
                </a:lnTo>
                <a:lnTo>
                  <a:pt x="88" y="80"/>
                </a:lnTo>
                <a:lnTo>
                  <a:pt x="88" y="81"/>
                </a:lnTo>
                <a:lnTo>
                  <a:pt x="88" y="82"/>
                </a:lnTo>
                <a:lnTo>
                  <a:pt x="86" y="82"/>
                </a:lnTo>
                <a:lnTo>
                  <a:pt x="85" y="82"/>
                </a:lnTo>
                <a:lnTo>
                  <a:pt x="86" y="82"/>
                </a:lnTo>
                <a:lnTo>
                  <a:pt x="86" y="84"/>
                </a:lnTo>
                <a:lnTo>
                  <a:pt x="85" y="84"/>
                </a:lnTo>
                <a:lnTo>
                  <a:pt x="85" y="85"/>
                </a:lnTo>
                <a:lnTo>
                  <a:pt x="84" y="85"/>
                </a:lnTo>
                <a:lnTo>
                  <a:pt x="83" y="85"/>
                </a:lnTo>
                <a:lnTo>
                  <a:pt x="83" y="86"/>
                </a:lnTo>
                <a:lnTo>
                  <a:pt x="80" y="87"/>
                </a:lnTo>
                <a:lnTo>
                  <a:pt x="79" y="87"/>
                </a:lnTo>
                <a:lnTo>
                  <a:pt x="78" y="87"/>
                </a:lnTo>
                <a:lnTo>
                  <a:pt x="76" y="87"/>
                </a:lnTo>
                <a:lnTo>
                  <a:pt x="76" y="86"/>
                </a:lnTo>
                <a:lnTo>
                  <a:pt x="75" y="85"/>
                </a:lnTo>
                <a:lnTo>
                  <a:pt x="75" y="84"/>
                </a:lnTo>
                <a:lnTo>
                  <a:pt x="74" y="84"/>
                </a:lnTo>
                <a:lnTo>
                  <a:pt x="75" y="85"/>
                </a:lnTo>
                <a:lnTo>
                  <a:pt x="75" y="86"/>
                </a:lnTo>
                <a:lnTo>
                  <a:pt x="76" y="87"/>
                </a:lnTo>
                <a:lnTo>
                  <a:pt x="75" y="87"/>
                </a:lnTo>
                <a:lnTo>
                  <a:pt x="75" y="86"/>
                </a:lnTo>
                <a:lnTo>
                  <a:pt x="74" y="86"/>
                </a:lnTo>
                <a:lnTo>
                  <a:pt x="72" y="86"/>
                </a:lnTo>
                <a:lnTo>
                  <a:pt x="71" y="86"/>
                </a:lnTo>
                <a:lnTo>
                  <a:pt x="72" y="87"/>
                </a:lnTo>
                <a:lnTo>
                  <a:pt x="74" y="87"/>
                </a:lnTo>
                <a:lnTo>
                  <a:pt x="74" y="89"/>
                </a:lnTo>
                <a:lnTo>
                  <a:pt x="74" y="90"/>
                </a:lnTo>
                <a:lnTo>
                  <a:pt x="74" y="91"/>
                </a:lnTo>
                <a:lnTo>
                  <a:pt x="72" y="93"/>
                </a:lnTo>
                <a:lnTo>
                  <a:pt x="72" y="94"/>
                </a:lnTo>
                <a:lnTo>
                  <a:pt x="71" y="94"/>
                </a:lnTo>
                <a:lnTo>
                  <a:pt x="70" y="94"/>
                </a:lnTo>
                <a:lnTo>
                  <a:pt x="69" y="95"/>
                </a:lnTo>
                <a:lnTo>
                  <a:pt x="67" y="95"/>
                </a:lnTo>
                <a:lnTo>
                  <a:pt x="67" y="96"/>
                </a:lnTo>
                <a:lnTo>
                  <a:pt x="69" y="96"/>
                </a:lnTo>
                <a:lnTo>
                  <a:pt x="69" y="95"/>
                </a:lnTo>
                <a:lnTo>
                  <a:pt x="70" y="95"/>
                </a:lnTo>
                <a:lnTo>
                  <a:pt x="71" y="95"/>
                </a:lnTo>
                <a:lnTo>
                  <a:pt x="71" y="94"/>
                </a:lnTo>
                <a:lnTo>
                  <a:pt x="72" y="94"/>
                </a:lnTo>
                <a:lnTo>
                  <a:pt x="72" y="95"/>
                </a:lnTo>
                <a:lnTo>
                  <a:pt x="71" y="95"/>
                </a:lnTo>
                <a:lnTo>
                  <a:pt x="72" y="96"/>
                </a:lnTo>
                <a:lnTo>
                  <a:pt x="74" y="96"/>
                </a:lnTo>
                <a:lnTo>
                  <a:pt x="76" y="95"/>
                </a:lnTo>
                <a:lnTo>
                  <a:pt x="78" y="95"/>
                </a:lnTo>
                <a:lnTo>
                  <a:pt x="79" y="95"/>
                </a:lnTo>
                <a:lnTo>
                  <a:pt x="80" y="95"/>
                </a:lnTo>
                <a:lnTo>
                  <a:pt x="81" y="95"/>
                </a:lnTo>
                <a:lnTo>
                  <a:pt x="83" y="96"/>
                </a:lnTo>
                <a:lnTo>
                  <a:pt x="83" y="98"/>
                </a:lnTo>
                <a:lnTo>
                  <a:pt x="81" y="98"/>
                </a:lnTo>
                <a:lnTo>
                  <a:pt x="80" y="98"/>
                </a:lnTo>
                <a:lnTo>
                  <a:pt x="79" y="98"/>
                </a:lnTo>
                <a:lnTo>
                  <a:pt x="78" y="98"/>
                </a:lnTo>
                <a:lnTo>
                  <a:pt x="78" y="99"/>
                </a:lnTo>
                <a:lnTo>
                  <a:pt x="76" y="99"/>
                </a:lnTo>
                <a:lnTo>
                  <a:pt x="76" y="100"/>
                </a:lnTo>
                <a:lnTo>
                  <a:pt x="75" y="100"/>
                </a:lnTo>
                <a:lnTo>
                  <a:pt x="75" y="101"/>
                </a:lnTo>
                <a:lnTo>
                  <a:pt x="74" y="101"/>
                </a:lnTo>
                <a:lnTo>
                  <a:pt x="72" y="100"/>
                </a:lnTo>
                <a:lnTo>
                  <a:pt x="71" y="101"/>
                </a:lnTo>
                <a:lnTo>
                  <a:pt x="70" y="101"/>
                </a:lnTo>
                <a:lnTo>
                  <a:pt x="71" y="101"/>
                </a:lnTo>
                <a:lnTo>
                  <a:pt x="72" y="101"/>
                </a:lnTo>
                <a:lnTo>
                  <a:pt x="74" y="101"/>
                </a:lnTo>
                <a:lnTo>
                  <a:pt x="74" y="103"/>
                </a:lnTo>
                <a:lnTo>
                  <a:pt x="75" y="103"/>
                </a:lnTo>
                <a:lnTo>
                  <a:pt x="75" y="101"/>
                </a:lnTo>
                <a:lnTo>
                  <a:pt x="76" y="101"/>
                </a:lnTo>
                <a:lnTo>
                  <a:pt x="76" y="103"/>
                </a:lnTo>
                <a:lnTo>
                  <a:pt x="78" y="103"/>
                </a:lnTo>
                <a:lnTo>
                  <a:pt x="78" y="101"/>
                </a:lnTo>
                <a:lnTo>
                  <a:pt x="78" y="100"/>
                </a:lnTo>
                <a:lnTo>
                  <a:pt x="79" y="99"/>
                </a:lnTo>
                <a:lnTo>
                  <a:pt x="80" y="99"/>
                </a:lnTo>
                <a:lnTo>
                  <a:pt x="81" y="99"/>
                </a:lnTo>
                <a:lnTo>
                  <a:pt x="83" y="99"/>
                </a:lnTo>
                <a:lnTo>
                  <a:pt x="85" y="98"/>
                </a:lnTo>
                <a:lnTo>
                  <a:pt x="88" y="96"/>
                </a:lnTo>
                <a:lnTo>
                  <a:pt x="89" y="96"/>
                </a:lnTo>
                <a:lnTo>
                  <a:pt x="88" y="96"/>
                </a:lnTo>
                <a:lnTo>
                  <a:pt x="89" y="96"/>
                </a:lnTo>
                <a:lnTo>
                  <a:pt x="88" y="98"/>
                </a:lnTo>
                <a:lnTo>
                  <a:pt x="89" y="98"/>
                </a:lnTo>
                <a:lnTo>
                  <a:pt x="90" y="96"/>
                </a:lnTo>
                <a:lnTo>
                  <a:pt x="90" y="98"/>
                </a:lnTo>
                <a:lnTo>
                  <a:pt x="92" y="98"/>
                </a:lnTo>
                <a:lnTo>
                  <a:pt x="93" y="98"/>
                </a:lnTo>
                <a:lnTo>
                  <a:pt x="93" y="99"/>
                </a:lnTo>
                <a:lnTo>
                  <a:pt x="94" y="99"/>
                </a:lnTo>
                <a:lnTo>
                  <a:pt x="95" y="99"/>
                </a:lnTo>
                <a:lnTo>
                  <a:pt x="95" y="100"/>
                </a:lnTo>
                <a:lnTo>
                  <a:pt x="97" y="100"/>
                </a:lnTo>
                <a:lnTo>
                  <a:pt x="98" y="100"/>
                </a:lnTo>
                <a:lnTo>
                  <a:pt x="100" y="100"/>
                </a:lnTo>
                <a:lnTo>
                  <a:pt x="102" y="100"/>
                </a:lnTo>
                <a:lnTo>
                  <a:pt x="104" y="100"/>
                </a:lnTo>
                <a:lnTo>
                  <a:pt x="106" y="100"/>
                </a:lnTo>
                <a:lnTo>
                  <a:pt x="106" y="101"/>
                </a:lnTo>
                <a:lnTo>
                  <a:pt x="104" y="103"/>
                </a:lnTo>
                <a:lnTo>
                  <a:pt x="103" y="103"/>
                </a:lnTo>
                <a:lnTo>
                  <a:pt x="103" y="104"/>
                </a:lnTo>
                <a:lnTo>
                  <a:pt x="102" y="103"/>
                </a:lnTo>
                <a:lnTo>
                  <a:pt x="102" y="104"/>
                </a:lnTo>
                <a:lnTo>
                  <a:pt x="102" y="103"/>
                </a:lnTo>
                <a:lnTo>
                  <a:pt x="102" y="104"/>
                </a:lnTo>
                <a:lnTo>
                  <a:pt x="100" y="104"/>
                </a:lnTo>
                <a:lnTo>
                  <a:pt x="100" y="103"/>
                </a:lnTo>
                <a:lnTo>
                  <a:pt x="100" y="104"/>
                </a:lnTo>
                <a:lnTo>
                  <a:pt x="99" y="104"/>
                </a:lnTo>
                <a:lnTo>
                  <a:pt x="99" y="105"/>
                </a:lnTo>
                <a:lnTo>
                  <a:pt x="100" y="105"/>
                </a:lnTo>
                <a:lnTo>
                  <a:pt x="102" y="105"/>
                </a:lnTo>
                <a:lnTo>
                  <a:pt x="100" y="107"/>
                </a:lnTo>
                <a:lnTo>
                  <a:pt x="100" y="105"/>
                </a:lnTo>
                <a:lnTo>
                  <a:pt x="99" y="105"/>
                </a:lnTo>
                <a:lnTo>
                  <a:pt x="99" y="107"/>
                </a:lnTo>
                <a:lnTo>
                  <a:pt x="98" y="107"/>
                </a:lnTo>
                <a:lnTo>
                  <a:pt x="95" y="107"/>
                </a:lnTo>
                <a:lnTo>
                  <a:pt x="97" y="107"/>
                </a:lnTo>
                <a:lnTo>
                  <a:pt x="97" y="108"/>
                </a:lnTo>
                <a:lnTo>
                  <a:pt x="98" y="108"/>
                </a:lnTo>
                <a:lnTo>
                  <a:pt x="98" y="109"/>
                </a:lnTo>
                <a:lnTo>
                  <a:pt x="97" y="109"/>
                </a:lnTo>
                <a:lnTo>
                  <a:pt x="98" y="109"/>
                </a:lnTo>
                <a:lnTo>
                  <a:pt x="97" y="109"/>
                </a:lnTo>
                <a:lnTo>
                  <a:pt x="97" y="110"/>
                </a:lnTo>
                <a:lnTo>
                  <a:pt x="95" y="110"/>
                </a:lnTo>
                <a:lnTo>
                  <a:pt x="95" y="109"/>
                </a:lnTo>
                <a:lnTo>
                  <a:pt x="94" y="109"/>
                </a:lnTo>
                <a:lnTo>
                  <a:pt x="95" y="109"/>
                </a:lnTo>
                <a:lnTo>
                  <a:pt x="95" y="110"/>
                </a:lnTo>
                <a:lnTo>
                  <a:pt x="94" y="110"/>
                </a:lnTo>
                <a:lnTo>
                  <a:pt x="94" y="112"/>
                </a:lnTo>
                <a:lnTo>
                  <a:pt x="95" y="112"/>
                </a:lnTo>
                <a:lnTo>
                  <a:pt x="94" y="112"/>
                </a:lnTo>
                <a:lnTo>
                  <a:pt x="93" y="112"/>
                </a:lnTo>
                <a:lnTo>
                  <a:pt x="94" y="112"/>
                </a:lnTo>
                <a:lnTo>
                  <a:pt x="93" y="112"/>
                </a:lnTo>
                <a:lnTo>
                  <a:pt x="93" y="113"/>
                </a:lnTo>
                <a:lnTo>
                  <a:pt x="93" y="112"/>
                </a:lnTo>
                <a:lnTo>
                  <a:pt x="92" y="112"/>
                </a:lnTo>
                <a:lnTo>
                  <a:pt x="92" y="113"/>
                </a:lnTo>
                <a:lnTo>
                  <a:pt x="92" y="114"/>
                </a:lnTo>
                <a:lnTo>
                  <a:pt x="90" y="114"/>
                </a:lnTo>
                <a:lnTo>
                  <a:pt x="89" y="113"/>
                </a:lnTo>
                <a:lnTo>
                  <a:pt x="89" y="114"/>
                </a:lnTo>
                <a:lnTo>
                  <a:pt x="90" y="114"/>
                </a:lnTo>
                <a:lnTo>
                  <a:pt x="90" y="116"/>
                </a:lnTo>
                <a:lnTo>
                  <a:pt x="89" y="116"/>
                </a:lnTo>
                <a:lnTo>
                  <a:pt x="90" y="116"/>
                </a:lnTo>
                <a:lnTo>
                  <a:pt x="89" y="117"/>
                </a:lnTo>
                <a:lnTo>
                  <a:pt x="89" y="116"/>
                </a:lnTo>
                <a:lnTo>
                  <a:pt x="88" y="116"/>
                </a:lnTo>
                <a:lnTo>
                  <a:pt x="89" y="117"/>
                </a:lnTo>
                <a:lnTo>
                  <a:pt x="89" y="118"/>
                </a:lnTo>
                <a:lnTo>
                  <a:pt x="88" y="118"/>
                </a:lnTo>
                <a:lnTo>
                  <a:pt x="88" y="117"/>
                </a:lnTo>
                <a:lnTo>
                  <a:pt x="86" y="117"/>
                </a:lnTo>
                <a:lnTo>
                  <a:pt x="86" y="118"/>
                </a:lnTo>
                <a:lnTo>
                  <a:pt x="88" y="118"/>
                </a:lnTo>
                <a:lnTo>
                  <a:pt x="86" y="118"/>
                </a:lnTo>
                <a:lnTo>
                  <a:pt x="86" y="119"/>
                </a:lnTo>
                <a:lnTo>
                  <a:pt x="86" y="121"/>
                </a:lnTo>
                <a:lnTo>
                  <a:pt x="85" y="119"/>
                </a:lnTo>
                <a:lnTo>
                  <a:pt x="85" y="121"/>
                </a:lnTo>
                <a:lnTo>
                  <a:pt x="84" y="122"/>
                </a:lnTo>
                <a:lnTo>
                  <a:pt x="84" y="121"/>
                </a:lnTo>
                <a:lnTo>
                  <a:pt x="84" y="122"/>
                </a:lnTo>
                <a:lnTo>
                  <a:pt x="84" y="121"/>
                </a:lnTo>
                <a:lnTo>
                  <a:pt x="83" y="121"/>
                </a:lnTo>
                <a:lnTo>
                  <a:pt x="83" y="122"/>
                </a:lnTo>
                <a:lnTo>
                  <a:pt x="83" y="123"/>
                </a:lnTo>
                <a:lnTo>
                  <a:pt x="81" y="123"/>
                </a:lnTo>
                <a:lnTo>
                  <a:pt x="80" y="123"/>
                </a:lnTo>
                <a:lnTo>
                  <a:pt x="81" y="123"/>
                </a:lnTo>
                <a:lnTo>
                  <a:pt x="80" y="122"/>
                </a:lnTo>
                <a:lnTo>
                  <a:pt x="80" y="123"/>
                </a:lnTo>
                <a:lnTo>
                  <a:pt x="79" y="123"/>
                </a:lnTo>
                <a:lnTo>
                  <a:pt x="79" y="124"/>
                </a:lnTo>
                <a:lnTo>
                  <a:pt x="78" y="124"/>
                </a:lnTo>
                <a:lnTo>
                  <a:pt x="76" y="124"/>
                </a:lnTo>
                <a:lnTo>
                  <a:pt x="75" y="124"/>
                </a:lnTo>
                <a:lnTo>
                  <a:pt x="75" y="126"/>
                </a:lnTo>
                <a:lnTo>
                  <a:pt x="76" y="126"/>
                </a:lnTo>
                <a:lnTo>
                  <a:pt x="75" y="126"/>
                </a:lnTo>
                <a:lnTo>
                  <a:pt x="74" y="126"/>
                </a:lnTo>
                <a:lnTo>
                  <a:pt x="74" y="124"/>
                </a:lnTo>
                <a:lnTo>
                  <a:pt x="74" y="126"/>
                </a:lnTo>
                <a:lnTo>
                  <a:pt x="74" y="127"/>
                </a:lnTo>
                <a:lnTo>
                  <a:pt x="72" y="127"/>
                </a:lnTo>
                <a:lnTo>
                  <a:pt x="72" y="126"/>
                </a:lnTo>
                <a:lnTo>
                  <a:pt x="71" y="126"/>
                </a:lnTo>
                <a:lnTo>
                  <a:pt x="72" y="126"/>
                </a:lnTo>
                <a:lnTo>
                  <a:pt x="72" y="127"/>
                </a:lnTo>
                <a:lnTo>
                  <a:pt x="71" y="126"/>
                </a:lnTo>
                <a:lnTo>
                  <a:pt x="71" y="127"/>
                </a:lnTo>
                <a:lnTo>
                  <a:pt x="70" y="127"/>
                </a:lnTo>
                <a:lnTo>
                  <a:pt x="69" y="127"/>
                </a:lnTo>
                <a:lnTo>
                  <a:pt x="69" y="128"/>
                </a:lnTo>
                <a:lnTo>
                  <a:pt x="69" y="127"/>
                </a:lnTo>
                <a:lnTo>
                  <a:pt x="69" y="128"/>
                </a:lnTo>
                <a:lnTo>
                  <a:pt x="67" y="127"/>
                </a:lnTo>
                <a:lnTo>
                  <a:pt x="67" y="128"/>
                </a:lnTo>
                <a:lnTo>
                  <a:pt x="67" y="130"/>
                </a:lnTo>
                <a:lnTo>
                  <a:pt x="67" y="128"/>
                </a:lnTo>
                <a:lnTo>
                  <a:pt x="66" y="128"/>
                </a:lnTo>
                <a:lnTo>
                  <a:pt x="66" y="130"/>
                </a:lnTo>
                <a:lnTo>
                  <a:pt x="65" y="130"/>
                </a:lnTo>
                <a:lnTo>
                  <a:pt x="65" y="128"/>
                </a:lnTo>
                <a:lnTo>
                  <a:pt x="64" y="128"/>
                </a:lnTo>
                <a:lnTo>
                  <a:pt x="64" y="127"/>
                </a:lnTo>
                <a:lnTo>
                  <a:pt x="62" y="127"/>
                </a:lnTo>
                <a:lnTo>
                  <a:pt x="62" y="128"/>
                </a:lnTo>
                <a:lnTo>
                  <a:pt x="62" y="130"/>
                </a:lnTo>
                <a:lnTo>
                  <a:pt x="61" y="130"/>
                </a:lnTo>
                <a:lnTo>
                  <a:pt x="62" y="130"/>
                </a:lnTo>
                <a:lnTo>
                  <a:pt x="62" y="131"/>
                </a:lnTo>
                <a:lnTo>
                  <a:pt x="61" y="131"/>
                </a:lnTo>
                <a:lnTo>
                  <a:pt x="61" y="132"/>
                </a:lnTo>
                <a:lnTo>
                  <a:pt x="61" y="131"/>
                </a:lnTo>
                <a:lnTo>
                  <a:pt x="61" y="130"/>
                </a:lnTo>
                <a:lnTo>
                  <a:pt x="60" y="130"/>
                </a:lnTo>
                <a:lnTo>
                  <a:pt x="58" y="130"/>
                </a:lnTo>
                <a:lnTo>
                  <a:pt x="60" y="131"/>
                </a:lnTo>
                <a:lnTo>
                  <a:pt x="61" y="132"/>
                </a:lnTo>
                <a:lnTo>
                  <a:pt x="60" y="132"/>
                </a:lnTo>
                <a:lnTo>
                  <a:pt x="61" y="132"/>
                </a:lnTo>
                <a:lnTo>
                  <a:pt x="60" y="132"/>
                </a:lnTo>
                <a:lnTo>
                  <a:pt x="58" y="132"/>
                </a:lnTo>
                <a:lnTo>
                  <a:pt x="57" y="132"/>
                </a:lnTo>
                <a:lnTo>
                  <a:pt x="58" y="132"/>
                </a:lnTo>
                <a:lnTo>
                  <a:pt x="57" y="132"/>
                </a:lnTo>
                <a:lnTo>
                  <a:pt x="56" y="132"/>
                </a:lnTo>
                <a:lnTo>
                  <a:pt x="55" y="131"/>
                </a:lnTo>
                <a:lnTo>
                  <a:pt x="56" y="131"/>
                </a:lnTo>
                <a:lnTo>
                  <a:pt x="55" y="131"/>
                </a:lnTo>
                <a:lnTo>
                  <a:pt x="55" y="132"/>
                </a:lnTo>
                <a:lnTo>
                  <a:pt x="53" y="132"/>
                </a:lnTo>
                <a:lnTo>
                  <a:pt x="53" y="131"/>
                </a:lnTo>
                <a:lnTo>
                  <a:pt x="55" y="131"/>
                </a:lnTo>
                <a:lnTo>
                  <a:pt x="53" y="132"/>
                </a:lnTo>
                <a:lnTo>
                  <a:pt x="53" y="131"/>
                </a:lnTo>
                <a:lnTo>
                  <a:pt x="53" y="130"/>
                </a:lnTo>
                <a:lnTo>
                  <a:pt x="55" y="130"/>
                </a:lnTo>
                <a:lnTo>
                  <a:pt x="52" y="130"/>
                </a:lnTo>
                <a:lnTo>
                  <a:pt x="52" y="128"/>
                </a:lnTo>
                <a:lnTo>
                  <a:pt x="52" y="127"/>
                </a:lnTo>
                <a:lnTo>
                  <a:pt x="51" y="127"/>
                </a:lnTo>
                <a:lnTo>
                  <a:pt x="51" y="126"/>
                </a:lnTo>
                <a:lnTo>
                  <a:pt x="51" y="127"/>
                </a:lnTo>
                <a:lnTo>
                  <a:pt x="50" y="126"/>
                </a:lnTo>
                <a:lnTo>
                  <a:pt x="51" y="126"/>
                </a:lnTo>
                <a:lnTo>
                  <a:pt x="50" y="126"/>
                </a:lnTo>
                <a:lnTo>
                  <a:pt x="50" y="124"/>
                </a:lnTo>
                <a:lnTo>
                  <a:pt x="50" y="123"/>
                </a:lnTo>
                <a:lnTo>
                  <a:pt x="50" y="124"/>
                </a:lnTo>
                <a:lnTo>
                  <a:pt x="50" y="126"/>
                </a:lnTo>
                <a:lnTo>
                  <a:pt x="48" y="126"/>
                </a:lnTo>
                <a:lnTo>
                  <a:pt x="50" y="127"/>
                </a:lnTo>
                <a:lnTo>
                  <a:pt x="51" y="128"/>
                </a:lnTo>
                <a:lnTo>
                  <a:pt x="52" y="130"/>
                </a:lnTo>
                <a:lnTo>
                  <a:pt x="51" y="130"/>
                </a:lnTo>
                <a:lnTo>
                  <a:pt x="50" y="130"/>
                </a:lnTo>
                <a:lnTo>
                  <a:pt x="51" y="130"/>
                </a:lnTo>
                <a:lnTo>
                  <a:pt x="51" y="131"/>
                </a:lnTo>
                <a:lnTo>
                  <a:pt x="52" y="131"/>
                </a:lnTo>
                <a:lnTo>
                  <a:pt x="52" y="132"/>
                </a:lnTo>
                <a:lnTo>
                  <a:pt x="51" y="132"/>
                </a:lnTo>
                <a:lnTo>
                  <a:pt x="51" y="133"/>
                </a:lnTo>
                <a:lnTo>
                  <a:pt x="52" y="133"/>
                </a:lnTo>
                <a:lnTo>
                  <a:pt x="51" y="133"/>
                </a:lnTo>
                <a:lnTo>
                  <a:pt x="52" y="133"/>
                </a:lnTo>
                <a:lnTo>
                  <a:pt x="51" y="133"/>
                </a:lnTo>
                <a:lnTo>
                  <a:pt x="51" y="135"/>
                </a:lnTo>
                <a:lnTo>
                  <a:pt x="50" y="135"/>
                </a:lnTo>
                <a:lnTo>
                  <a:pt x="50" y="136"/>
                </a:lnTo>
                <a:lnTo>
                  <a:pt x="48" y="136"/>
                </a:lnTo>
                <a:lnTo>
                  <a:pt x="48" y="137"/>
                </a:lnTo>
                <a:lnTo>
                  <a:pt x="47" y="137"/>
                </a:lnTo>
                <a:lnTo>
                  <a:pt x="46" y="137"/>
                </a:lnTo>
                <a:lnTo>
                  <a:pt x="46" y="138"/>
                </a:lnTo>
                <a:lnTo>
                  <a:pt x="46" y="140"/>
                </a:lnTo>
                <a:lnTo>
                  <a:pt x="44" y="140"/>
                </a:lnTo>
                <a:lnTo>
                  <a:pt x="44" y="141"/>
                </a:lnTo>
                <a:lnTo>
                  <a:pt x="44" y="142"/>
                </a:lnTo>
                <a:lnTo>
                  <a:pt x="44" y="141"/>
                </a:lnTo>
                <a:lnTo>
                  <a:pt x="44" y="142"/>
                </a:lnTo>
                <a:lnTo>
                  <a:pt x="43" y="142"/>
                </a:lnTo>
                <a:lnTo>
                  <a:pt x="44" y="142"/>
                </a:lnTo>
                <a:lnTo>
                  <a:pt x="44" y="144"/>
                </a:lnTo>
                <a:lnTo>
                  <a:pt x="43" y="144"/>
                </a:lnTo>
                <a:lnTo>
                  <a:pt x="43" y="145"/>
                </a:lnTo>
                <a:lnTo>
                  <a:pt x="43" y="146"/>
                </a:lnTo>
                <a:lnTo>
                  <a:pt x="42" y="146"/>
                </a:lnTo>
                <a:lnTo>
                  <a:pt x="42" y="147"/>
                </a:lnTo>
                <a:lnTo>
                  <a:pt x="41" y="147"/>
                </a:lnTo>
                <a:lnTo>
                  <a:pt x="42" y="147"/>
                </a:lnTo>
                <a:lnTo>
                  <a:pt x="41" y="147"/>
                </a:lnTo>
                <a:lnTo>
                  <a:pt x="41" y="149"/>
                </a:lnTo>
                <a:lnTo>
                  <a:pt x="42" y="149"/>
                </a:lnTo>
                <a:lnTo>
                  <a:pt x="41" y="149"/>
                </a:lnTo>
                <a:lnTo>
                  <a:pt x="41" y="150"/>
                </a:lnTo>
                <a:lnTo>
                  <a:pt x="42" y="150"/>
                </a:lnTo>
                <a:lnTo>
                  <a:pt x="41" y="151"/>
                </a:lnTo>
                <a:lnTo>
                  <a:pt x="41" y="150"/>
                </a:lnTo>
                <a:lnTo>
                  <a:pt x="41" y="151"/>
                </a:lnTo>
                <a:lnTo>
                  <a:pt x="41" y="150"/>
                </a:lnTo>
                <a:lnTo>
                  <a:pt x="41" y="151"/>
                </a:lnTo>
                <a:lnTo>
                  <a:pt x="41" y="152"/>
                </a:lnTo>
                <a:lnTo>
                  <a:pt x="39" y="152"/>
                </a:lnTo>
                <a:lnTo>
                  <a:pt x="39" y="151"/>
                </a:lnTo>
                <a:lnTo>
                  <a:pt x="39" y="152"/>
                </a:lnTo>
                <a:lnTo>
                  <a:pt x="39" y="151"/>
                </a:lnTo>
                <a:lnTo>
                  <a:pt x="38" y="151"/>
                </a:lnTo>
                <a:lnTo>
                  <a:pt x="38" y="152"/>
                </a:lnTo>
                <a:lnTo>
                  <a:pt x="38" y="154"/>
                </a:lnTo>
                <a:lnTo>
                  <a:pt x="39" y="154"/>
                </a:lnTo>
                <a:lnTo>
                  <a:pt x="38" y="154"/>
                </a:lnTo>
                <a:lnTo>
                  <a:pt x="38" y="155"/>
                </a:lnTo>
                <a:lnTo>
                  <a:pt x="37" y="155"/>
                </a:lnTo>
                <a:lnTo>
                  <a:pt x="38" y="155"/>
                </a:lnTo>
                <a:lnTo>
                  <a:pt x="38" y="156"/>
                </a:lnTo>
                <a:lnTo>
                  <a:pt x="37" y="156"/>
                </a:lnTo>
                <a:lnTo>
                  <a:pt x="37" y="155"/>
                </a:lnTo>
                <a:lnTo>
                  <a:pt x="37" y="156"/>
                </a:lnTo>
                <a:lnTo>
                  <a:pt x="36" y="156"/>
                </a:lnTo>
                <a:lnTo>
                  <a:pt x="34" y="156"/>
                </a:lnTo>
                <a:lnTo>
                  <a:pt x="36" y="156"/>
                </a:lnTo>
                <a:lnTo>
                  <a:pt x="36" y="155"/>
                </a:lnTo>
                <a:lnTo>
                  <a:pt x="34" y="155"/>
                </a:lnTo>
                <a:lnTo>
                  <a:pt x="34" y="156"/>
                </a:lnTo>
                <a:lnTo>
                  <a:pt x="36" y="158"/>
                </a:lnTo>
                <a:lnTo>
                  <a:pt x="34" y="158"/>
                </a:lnTo>
                <a:lnTo>
                  <a:pt x="33" y="156"/>
                </a:lnTo>
                <a:lnTo>
                  <a:pt x="32" y="156"/>
                </a:lnTo>
                <a:lnTo>
                  <a:pt x="32" y="155"/>
                </a:lnTo>
                <a:lnTo>
                  <a:pt x="30" y="155"/>
                </a:lnTo>
                <a:lnTo>
                  <a:pt x="32" y="155"/>
                </a:lnTo>
                <a:lnTo>
                  <a:pt x="32" y="156"/>
                </a:lnTo>
                <a:lnTo>
                  <a:pt x="32" y="158"/>
                </a:lnTo>
                <a:lnTo>
                  <a:pt x="33" y="158"/>
                </a:lnTo>
                <a:lnTo>
                  <a:pt x="32" y="158"/>
                </a:lnTo>
                <a:lnTo>
                  <a:pt x="32" y="159"/>
                </a:lnTo>
                <a:lnTo>
                  <a:pt x="33" y="159"/>
                </a:lnTo>
                <a:lnTo>
                  <a:pt x="32" y="159"/>
                </a:lnTo>
                <a:lnTo>
                  <a:pt x="32" y="158"/>
                </a:lnTo>
                <a:lnTo>
                  <a:pt x="32" y="159"/>
                </a:lnTo>
                <a:lnTo>
                  <a:pt x="30" y="159"/>
                </a:lnTo>
                <a:lnTo>
                  <a:pt x="32" y="159"/>
                </a:lnTo>
                <a:lnTo>
                  <a:pt x="32" y="160"/>
                </a:lnTo>
                <a:lnTo>
                  <a:pt x="30" y="160"/>
                </a:lnTo>
                <a:lnTo>
                  <a:pt x="30" y="161"/>
                </a:lnTo>
                <a:lnTo>
                  <a:pt x="29" y="161"/>
                </a:lnTo>
                <a:lnTo>
                  <a:pt x="29" y="160"/>
                </a:lnTo>
                <a:lnTo>
                  <a:pt x="29" y="161"/>
                </a:lnTo>
                <a:lnTo>
                  <a:pt x="28" y="161"/>
                </a:lnTo>
                <a:lnTo>
                  <a:pt x="28" y="160"/>
                </a:lnTo>
                <a:lnTo>
                  <a:pt x="27" y="160"/>
                </a:lnTo>
                <a:lnTo>
                  <a:pt x="28" y="160"/>
                </a:lnTo>
                <a:lnTo>
                  <a:pt x="28" y="161"/>
                </a:lnTo>
                <a:lnTo>
                  <a:pt x="27" y="161"/>
                </a:lnTo>
                <a:lnTo>
                  <a:pt x="25" y="161"/>
                </a:lnTo>
                <a:lnTo>
                  <a:pt x="25" y="163"/>
                </a:lnTo>
                <a:lnTo>
                  <a:pt x="24" y="163"/>
                </a:lnTo>
                <a:lnTo>
                  <a:pt x="24" y="161"/>
                </a:lnTo>
                <a:lnTo>
                  <a:pt x="24" y="160"/>
                </a:lnTo>
                <a:lnTo>
                  <a:pt x="24" y="161"/>
                </a:lnTo>
                <a:lnTo>
                  <a:pt x="24" y="160"/>
                </a:lnTo>
                <a:lnTo>
                  <a:pt x="24" y="161"/>
                </a:lnTo>
                <a:lnTo>
                  <a:pt x="24" y="163"/>
                </a:lnTo>
                <a:lnTo>
                  <a:pt x="24" y="164"/>
                </a:lnTo>
                <a:lnTo>
                  <a:pt x="24" y="163"/>
                </a:lnTo>
                <a:lnTo>
                  <a:pt x="23" y="163"/>
                </a:lnTo>
                <a:lnTo>
                  <a:pt x="24" y="164"/>
                </a:lnTo>
                <a:lnTo>
                  <a:pt x="23" y="163"/>
                </a:lnTo>
                <a:lnTo>
                  <a:pt x="22" y="163"/>
                </a:lnTo>
                <a:lnTo>
                  <a:pt x="22" y="161"/>
                </a:lnTo>
                <a:lnTo>
                  <a:pt x="20" y="161"/>
                </a:lnTo>
                <a:lnTo>
                  <a:pt x="20" y="163"/>
                </a:lnTo>
                <a:lnTo>
                  <a:pt x="20" y="161"/>
                </a:lnTo>
                <a:lnTo>
                  <a:pt x="20" y="160"/>
                </a:lnTo>
                <a:lnTo>
                  <a:pt x="22" y="160"/>
                </a:lnTo>
                <a:lnTo>
                  <a:pt x="22" y="159"/>
                </a:lnTo>
                <a:lnTo>
                  <a:pt x="22" y="158"/>
                </a:lnTo>
                <a:lnTo>
                  <a:pt x="23" y="158"/>
                </a:lnTo>
                <a:lnTo>
                  <a:pt x="23" y="156"/>
                </a:lnTo>
                <a:lnTo>
                  <a:pt x="24" y="156"/>
                </a:lnTo>
                <a:lnTo>
                  <a:pt x="23" y="156"/>
                </a:lnTo>
                <a:lnTo>
                  <a:pt x="22" y="156"/>
                </a:lnTo>
                <a:lnTo>
                  <a:pt x="20" y="156"/>
                </a:lnTo>
                <a:lnTo>
                  <a:pt x="20" y="155"/>
                </a:lnTo>
                <a:lnTo>
                  <a:pt x="20" y="156"/>
                </a:lnTo>
                <a:lnTo>
                  <a:pt x="19" y="155"/>
                </a:lnTo>
                <a:lnTo>
                  <a:pt x="19" y="156"/>
                </a:lnTo>
                <a:lnTo>
                  <a:pt x="20" y="156"/>
                </a:lnTo>
                <a:lnTo>
                  <a:pt x="20" y="158"/>
                </a:lnTo>
                <a:lnTo>
                  <a:pt x="22" y="158"/>
                </a:lnTo>
                <a:lnTo>
                  <a:pt x="20" y="158"/>
                </a:lnTo>
                <a:lnTo>
                  <a:pt x="19" y="158"/>
                </a:lnTo>
                <a:lnTo>
                  <a:pt x="20" y="158"/>
                </a:lnTo>
                <a:lnTo>
                  <a:pt x="20" y="159"/>
                </a:lnTo>
                <a:lnTo>
                  <a:pt x="19" y="159"/>
                </a:lnTo>
                <a:lnTo>
                  <a:pt x="19" y="160"/>
                </a:lnTo>
                <a:lnTo>
                  <a:pt x="19" y="161"/>
                </a:lnTo>
                <a:lnTo>
                  <a:pt x="18" y="161"/>
                </a:lnTo>
                <a:lnTo>
                  <a:pt x="19" y="161"/>
                </a:lnTo>
                <a:lnTo>
                  <a:pt x="19" y="163"/>
                </a:lnTo>
                <a:lnTo>
                  <a:pt x="18" y="163"/>
                </a:lnTo>
                <a:lnTo>
                  <a:pt x="18" y="161"/>
                </a:lnTo>
                <a:lnTo>
                  <a:pt x="18" y="160"/>
                </a:lnTo>
                <a:lnTo>
                  <a:pt x="16" y="160"/>
                </a:lnTo>
                <a:lnTo>
                  <a:pt x="16" y="161"/>
                </a:lnTo>
                <a:lnTo>
                  <a:pt x="16" y="163"/>
                </a:lnTo>
                <a:lnTo>
                  <a:pt x="18" y="163"/>
                </a:lnTo>
                <a:lnTo>
                  <a:pt x="19" y="163"/>
                </a:lnTo>
                <a:lnTo>
                  <a:pt x="19" y="164"/>
                </a:lnTo>
                <a:lnTo>
                  <a:pt x="18" y="164"/>
                </a:lnTo>
                <a:lnTo>
                  <a:pt x="19" y="164"/>
                </a:lnTo>
                <a:lnTo>
                  <a:pt x="18" y="164"/>
                </a:lnTo>
                <a:lnTo>
                  <a:pt x="19" y="164"/>
                </a:lnTo>
                <a:lnTo>
                  <a:pt x="18" y="165"/>
                </a:lnTo>
                <a:lnTo>
                  <a:pt x="16" y="165"/>
                </a:lnTo>
                <a:lnTo>
                  <a:pt x="16" y="166"/>
                </a:lnTo>
                <a:lnTo>
                  <a:pt x="16" y="165"/>
                </a:lnTo>
                <a:lnTo>
                  <a:pt x="15" y="165"/>
                </a:lnTo>
                <a:lnTo>
                  <a:pt x="16" y="165"/>
                </a:lnTo>
                <a:lnTo>
                  <a:pt x="15" y="165"/>
                </a:lnTo>
                <a:lnTo>
                  <a:pt x="16" y="165"/>
                </a:lnTo>
                <a:lnTo>
                  <a:pt x="16" y="166"/>
                </a:lnTo>
                <a:lnTo>
                  <a:pt x="15" y="166"/>
                </a:lnTo>
                <a:lnTo>
                  <a:pt x="15" y="165"/>
                </a:lnTo>
                <a:lnTo>
                  <a:pt x="15" y="166"/>
                </a:lnTo>
                <a:lnTo>
                  <a:pt x="14" y="166"/>
                </a:lnTo>
                <a:lnTo>
                  <a:pt x="14" y="165"/>
                </a:lnTo>
                <a:lnTo>
                  <a:pt x="13" y="165"/>
                </a:lnTo>
                <a:lnTo>
                  <a:pt x="13" y="164"/>
                </a:lnTo>
                <a:lnTo>
                  <a:pt x="11" y="164"/>
                </a:lnTo>
                <a:lnTo>
                  <a:pt x="11" y="165"/>
                </a:lnTo>
                <a:lnTo>
                  <a:pt x="13" y="165"/>
                </a:lnTo>
                <a:lnTo>
                  <a:pt x="13" y="166"/>
                </a:lnTo>
                <a:lnTo>
                  <a:pt x="11" y="166"/>
                </a:lnTo>
                <a:lnTo>
                  <a:pt x="13" y="166"/>
                </a:lnTo>
                <a:lnTo>
                  <a:pt x="13" y="165"/>
                </a:lnTo>
                <a:lnTo>
                  <a:pt x="11" y="165"/>
                </a:lnTo>
                <a:lnTo>
                  <a:pt x="11" y="166"/>
                </a:lnTo>
                <a:lnTo>
                  <a:pt x="11" y="165"/>
                </a:lnTo>
                <a:lnTo>
                  <a:pt x="10" y="165"/>
                </a:lnTo>
                <a:lnTo>
                  <a:pt x="10" y="166"/>
                </a:lnTo>
                <a:lnTo>
                  <a:pt x="9" y="166"/>
                </a:lnTo>
                <a:lnTo>
                  <a:pt x="10" y="166"/>
                </a:lnTo>
                <a:lnTo>
                  <a:pt x="9" y="166"/>
                </a:lnTo>
                <a:lnTo>
                  <a:pt x="10" y="168"/>
                </a:lnTo>
                <a:lnTo>
                  <a:pt x="9" y="168"/>
                </a:lnTo>
                <a:lnTo>
                  <a:pt x="9" y="166"/>
                </a:lnTo>
                <a:lnTo>
                  <a:pt x="8" y="166"/>
                </a:lnTo>
                <a:lnTo>
                  <a:pt x="8" y="168"/>
                </a:lnTo>
                <a:lnTo>
                  <a:pt x="9" y="168"/>
                </a:lnTo>
                <a:lnTo>
                  <a:pt x="8" y="168"/>
                </a:lnTo>
                <a:lnTo>
                  <a:pt x="9" y="168"/>
                </a:lnTo>
                <a:lnTo>
                  <a:pt x="9" y="169"/>
                </a:lnTo>
                <a:lnTo>
                  <a:pt x="9" y="168"/>
                </a:lnTo>
                <a:lnTo>
                  <a:pt x="10" y="169"/>
                </a:lnTo>
                <a:lnTo>
                  <a:pt x="9" y="169"/>
                </a:lnTo>
                <a:lnTo>
                  <a:pt x="9" y="170"/>
                </a:lnTo>
                <a:lnTo>
                  <a:pt x="10" y="170"/>
                </a:lnTo>
                <a:lnTo>
                  <a:pt x="9" y="170"/>
                </a:lnTo>
                <a:lnTo>
                  <a:pt x="9" y="172"/>
                </a:lnTo>
                <a:lnTo>
                  <a:pt x="8" y="172"/>
                </a:lnTo>
                <a:lnTo>
                  <a:pt x="8" y="173"/>
                </a:lnTo>
                <a:lnTo>
                  <a:pt x="9" y="173"/>
                </a:lnTo>
                <a:lnTo>
                  <a:pt x="8" y="173"/>
                </a:lnTo>
                <a:lnTo>
                  <a:pt x="8" y="174"/>
                </a:lnTo>
                <a:lnTo>
                  <a:pt x="8" y="173"/>
                </a:lnTo>
                <a:lnTo>
                  <a:pt x="8" y="174"/>
                </a:lnTo>
                <a:lnTo>
                  <a:pt x="6" y="174"/>
                </a:lnTo>
                <a:lnTo>
                  <a:pt x="6" y="173"/>
                </a:lnTo>
                <a:lnTo>
                  <a:pt x="5" y="173"/>
                </a:lnTo>
                <a:lnTo>
                  <a:pt x="5" y="172"/>
                </a:lnTo>
                <a:lnTo>
                  <a:pt x="5" y="173"/>
                </a:lnTo>
                <a:lnTo>
                  <a:pt x="5" y="174"/>
                </a:lnTo>
                <a:lnTo>
                  <a:pt x="5" y="173"/>
                </a:lnTo>
                <a:lnTo>
                  <a:pt x="4" y="173"/>
                </a:lnTo>
                <a:lnTo>
                  <a:pt x="2" y="173"/>
                </a:lnTo>
                <a:lnTo>
                  <a:pt x="2" y="172"/>
                </a:lnTo>
                <a:lnTo>
                  <a:pt x="2" y="173"/>
                </a:lnTo>
                <a:lnTo>
                  <a:pt x="2" y="174"/>
                </a:lnTo>
                <a:lnTo>
                  <a:pt x="4" y="174"/>
                </a:lnTo>
                <a:lnTo>
                  <a:pt x="2" y="174"/>
                </a:lnTo>
                <a:lnTo>
                  <a:pt x="2" y="175"/>
                </a:lnTo>
                <a:lnTo>
                  <a:pt x="4" y="175"/>
                </a:lnTo>
                <a:lnTo>
                  <a:pt x="2" y="177"/>
                </a:lnTo>
                <a:lnTo>
                  <a:pt x="4" y="177"/>
                </a:lnTo>
                <a:lnTo>
                  <a:pt x="5" y="177"/>
                </a:lnTo>
                <a:lnTo>
                  <a:pt x="5" y="178"/>
                </a:lnTo>
                <a:lnTo>
                  <a:pt x="5" y="179"/>
                </a:lnTo>
                <a:lnTo>
                  <a:pt x="5" y="180"/>
                </a:lnTo>
                <a:lnTo>
                  <a:pt x="6" y="182"/>
                </a:lnTo>
                <a:lnTo>
                  <a:pt x="5" y="183"/>
                </a:lnTo>
                <a:lnTo>
                  <a:pt x="5" y="182"/>
                </a:lnTo>
                <a:lnTo>
                  <a:pt x="4" y="182"/>
                </a:lnTo>
                <a:lnTo>
                  <a:pt x="4" y="183"/>
                </a:lnTo>
                <a:lnTo>
                  <a:pt x="2" y="183"/>
                </a:lnTo>
                <a:lnTo>
                  <a:pt x="1" y="183"/>
                </a:lnTo>
                <a:lnTo>
                  <a:pt x="1" y="182"/>
                </a:lnTo>
                <a:lnTo>
                  <a:pt x="0" y="183"/>
                </a:lnTo>
                <a:lnTo>
                  <a:pt x="0" y="182"/>
                </a:lnTo>
                <a:lnTo>
                  <a:pt x="0" y="183"/>
                </a:lnTo>
                <a:lnTo>
                  <a:pt x="1" y="183"/>
                </a:lnTo>
                <a:lnTo>
                  <a:pt x="0" y="184"/>
                </a:lnTo>
                <a:lnTo>
                  <a:pt x="1" y="184"/>
                </a:lnTo>
                <a:lnTo>
                  <a:pt x="2" y="184"/>
                </a:lnTo>
                <a:lnTo>
                  <a:pt x="2" y="186"/>
                </a:lnTo>
                <a:lnTo>
                  <a:pt x="4" y="186"/>
                </a:lnTo>
                <a:lnTo>
                  <a:pt x="4" y="184"/>
                </a:lnTo>
                <a:lnTo>
                  <a:pt x="5" y="18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2" name="Freeform 826"/>
          <p:cNvSpPr>
            <a:spLocks/>
          </p:cNvSpPr>
          <p:nvPr/>
        </p:nvSpPr>
        <p:spPr bwMode="auto">
          <a:xfrm>
            <a:off x="3943351" y="3299041"/>
            <a:ext cx="117475" cy="141288"/>
          </a:xfrm>
          <a:custGeom>
            <a:avLst/>
            <a:gdLst>
              <a:gd name="T0" fmla="*/ 69 w 74"/>
              <a:gd name="T1" fmla="*/ 47 h 89"/>
              <a:gd name="T2" fmla="*/ 69 w 74"/>
              <a:gd name="T3" fmla="*/ 49 h 89"/>
              <a:gd name="T4" fmla="*/ 68 w 74"/>
              <a:gd name="T5" fmla="*/ 50 h 89"/>
              <a:gd name="T6" fmla="*/ 64 w 74"/>
              <a:gd name="T7" fmla="*/ 52 h 89"/>
              <a:gd name="T8" fmla="*/ 63 w 74"/>
              <a:gd name="T9" fmla="*/ 56 h 89"/>
              <a:gd name="T10" fmla="*/ 63 w 74"/>
              <a:gd name="T11" fmla="*/ 61 h 89"/>
              <a:gd name="T12" fmla="*/ 64 w 74"/>
              <a:gd name="T13" fmla="*/ 66 h 89"/>
              <a:gd name="T14" fmla="*/ 63 w 74"/>
              <a:gd name="T15" fmla="*/ 71 h 89"/>
              <a:gd name="T16" fmla="*/ 59 w 74"/>
              <a:gd name="T17" fmla="*/ 75 h 89"/>
              <a:gd name="T18" fmla="*/ 56 w 74"/>
              <a:gd name="T19" fmla="*/ 76 h 89"/>
              <a:gd name="T20" fmla="*/ 61 w 74"/>
              <a:gd name="T21" fmla="*/ 80 h 89"/>
              <a:gd name="T22" fmla="*/ 59 w 74"/>
              <a:gd name="T23" fmla="*/ 82 h 89"/>
              <a:gd name="T24" fmla="*/ 55 w 74"/>
              <a:gd name="T25" fmla="*/ 84 h 89"/>
              <a:gd name="T26" fmla="*/ 59 w 74"/>
              <a:gd name="T27" fmla="*/ 86 h 89"/>
              <a:gd name="T28" fmla="*/ 54 w 74"/>
              <a:gd name="T29" fmla="*/ 86 h 89"/>
              <a:gd name="T30" fmla="*/ 50 w 74"/>
              <a:gd name="T31" fmla="*/ 87 h 89"/>
              <a:gd name="T32" fmla="*/ 49 w 74"/>
              <a:gd name="T33" fmla="*/ 87 h 89"/>
              <a:gd name="T34" fmla="*/ 47 w 74"/>
              <a:gd name="T35" fmla="*/ 84 h 89"/>
              <a:gd name="T36" fmla="*/ 44 w 74"/>
              <a:gd name="T37" fmla="*/ 82 h 89"/>
              <a:gd name="T38" fmla="*/ 45 w 74"/>
              <a:gd name="T39" fmla="*/ 80 h 89"/>
              <a:gd name="T40" fmla="*/ 46 w 74"/>
              <a:gd name="T41" fmla="*/ 76 h 89"/>
              <a:gd name="T42" fmla="*/ 44 w 74"/>
              <a:gd name="T43" fmla="*/ 76 h 89"/>
              <a:gd name="T44" fmla="*/ 39 w 74"/>
              <a:gd name="T45" fmla="*/ 80 h 89"/>
              <a:gd name="T46" fmla="*/ 32 w 74"/>
              <a:gd name="T47" fmla="*/ 80 h 89"/>
              <a:gd name="T48" fmla="*/ 32 w 74"/>
              <a:gd name="T49" fmla="*/ 76 h 89"/>
              <a:gd name="T50" fmla="*/ 30 w 74"/>
              <a:gd name="T51" fmla="*/ 76 h 89"/>
              <a:gd name="T52" fmla="*/ 31 w 74"/>
              <a:gd name="T53" fmla="*/ 71 h 89"/>
              <a:gd name="T54" fmla="*/ 27 w 74"/>
              <a:gd name="T55" fmla="*/ 68 h 89"/>
              <a:gd name="T56" fmla="*/ 25 w 74"/>
              <a:gd name="T57" fmla="*/ 68 h 89"/>
              <a:gd name="T58" fmla="*/ 26 w 74"/>
              <a:gd name="T59" fmla="*/ 66 h 89"/>
              <a:gd name="T60" fmla="*/ 25 w 74"/>
              <a:gd name="T61" fmla="*/ 63 h 89"/>
              <a:gd name="T62" fmla="*/ 22 w 74"/>
              <a:gd name="T63" fmla="*/ 57 h 89"/>
              <a:gd name="T64" fmla="*/ 19 w 74"/>
              <a:gd name="T65" fmla="*/ 56 h 89"/>
              <a:gd name="T66" fmla="*/ 17 w 74"/>
              <a:gd name="T67" fmla="*/ 52 h 89"/>
              <a:gd name="T68" fmla="*/ 16 w 74"/>
              <a:gd name="T69" fmla="*/ 50 h 89"/>
              <a:gd name="T70" fmla="*/ 16 w 74"/>
              <a:gd name="T71" fmla="*/ 47 h 89"/>
              <a:gd name="T72" fmla="*/ 14 w 74"/>
              <a:gd name="T73" fmla="*/ 44 h 89"/>
              <a:gd name="T74" fmla="*/ 21 w 74"/>
              <a:gd name="T75" fmla="*/ 39 h 89"/>
              <a:gd name="T76" fmla="*/ 16 w 74"/>
              <a:gd name="T77" fmla="*/ 40 h 89"/>
              <a:gd name="T78" fmla="*/ 18 w 74"/>
              <a:gd name="T79" fmla="*/ 36 h 89"/>
              <a:gd name="T80" fmla="*/ 23 w 74"/>
              <a:gd name="T81" fmla="*/ 38 h 89"/>
              <a:gd name="T82" fmla="*/ 17 w 74"/>
              <a:gd name="T83" fmla="*/ 28 h 89"/>
              <a:gd name="T84" fmla="*/ 14 w 74"/>
              <a:gd name="T85" fmla="*/ 34 h 89"/>
              <a:gd name="T86" fmla="*/ 12 w 74"/>
              <a:gd name="T87" fmla="*/ 33 h 89"/>
              <a:gd name="T88" fmla="*/ 11 w 74"/>
              <a:gd name="T89" fmla="*/ 31 h 89"/>
              <a:gd name="T90" fmla="*/ 9 w 74"/>
              <a:gd name="T91" fmla="*/ 26 h 89"/>
              <a:gd name="T92" fmla="*/ 12 w 74"/>
              <a:gd name="T93" fmla="*/ 22 h 89"/>
              <a:gd name="T94" fmla="*/ 11 w 74"/>
              <a:gd name="T95" fmla="*/ 22 h 89"/>
              <a:gd name="T96" fmla="*/ 7 w 74"/>
              <a:gd name="T97" fmla="*/ 21 h 89"/>
              <a:gd name="T98" fmla="*/ 9 w 74"/>
              <a:gd name="T99" fmla="*/ 19 h 89"/>
              <a:gd name="T100" fmla="*/ 8 w 74"/>
              <a:gd name="T101" fmla="*/ 17 h 89"/>
              <a:gd name="T102" fmla="*/ 4 w 74"/>
              <a:gd name="T103" fmla="*/ 16 h 89"/>
              <a:gd name="T104" fmla="*/ 14 w 74"/>
              <a:gd name="T105" fmla="*/ 6 h 89"/>
              <a:gd name="T106" fmla="*/ 21 w 74"/>
              <a:gd name="T107" fmla="*/ 3 h 89"/>
              <a:gd name="T108" fmla="*/ 7 w 74"/>
              <a:gd name="T109" fmla="*/ 14 h 89"/>
              <a:gd name="T110" fmla="*/ 2 w 74"/>
              <a:gd name="T111" fmla="*/ 11 h 89"/>
              <a:gd name="T112" fmla="*/ 5 w 74"/>
              <a:gd name="T113" fmla="*/ 10 h 89"/>
              <a:gd name="T114" fmla="*/ 5 w 74"/>
              <a:gd name="T115" fmla="*/ 6 h 89"/>
              <a:gd name="T116" fmla="*/ 5 w 74"/>
              <a:gd name="T117" fmla="*/ 5 h 89"/>
              <a:gd name="T118" fmla="*/ 4 w 74"/>
              <a:gd name="T119"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89">
                <a:moveTo>
                  <a:pt x="73" y="40"/>
                </a:moveTo>
                <a:lnTo>
                  <a:pt x="73" y="42"/>
                </a:lnTo>
                <a:lnTo>
                  <a:pt x="73" y="43"/>
                </a:lnTo>
                <a:lnTo>
                  <a:pt x="72" y="43"/>
                </a:lnTo>
                <a:lnTo>
                  <a:pt x="73" y="43"/>
                </a:lnTo>
                <a:lnTo>
                  <a:pt x="73" y="44"/>
                </a:lnTo>
                <a:lnTo>
                  <a:pt x="73" y="45"/>
                </a:lnTo>
                <a:lnTo>
                  <a:pt x="74" y="45"/>
                </a:lnTo>
                <a:lnTo>
                  <a:pt x="73" y="47"/>
                </a:lnTo>
                <a:lnTo>
                  <a:pt x="70" y="47"/>
                </a:lnTo>
                <a:lnTo>
                  <a:pt x="70" y="45"/>
                </a:lnTo>
                <a:lnTo>
                  <a:pt x="69" y="45"/>
                </a:lnTo>
                <a:lnTo>
                  <a:pt x="69" y="44"/>
                </a:lnTo>
                <a:lnTo>
                  <a:pt x="68" y="44"/>
                </a:lnTo>
                <a:lnTo>
                  <a:pt x="68" y="45"/>
                </a:lnTo>
                <a:lnTo>
                  <a:pt x="69" y="45"/>
                </a:lnTo>
                <a:lnTo>
                  <a:pt x="69" y="47"/>
                </a:lnTo>
                <a:lnTo>
                  <a:pt x="70" y="47"/>
                </a:lnTo>
                <a:lnTo>
                  <a:pt x="72" y="47"/>
                </a:lnTo>
                <a:lnTo>
                  <a:pt x="72" y="48"/>
                </a:lnTo>
                <a:lnTo>
                  <a:pt x="73" y="48"/>
                </a:lnTo>
                <a:lnTo>
                  <a:pt x="72" y="48"/>
                </a:lnTo>
                <a:lnTo>
                  <a:pt x="73" y="48"/>
                </a:lnTo>
                <a:lnTo>
                  <a:pt x="72" y="49"/>
                </a:lnTo>
                <a:lnTo>
                  <a:pt x="72" y="48"/>
                </a:lnTo>
                <a:lnTo>
                  <a:pt x="70" y="48"/>
                </a:lnTo>
                <a:lnTo>
                  <a:pt x="70" y="49"/>
                </a:lnTo>
                <a:lnTo>
                  <a:pt x="70" y="48"/>
                </a:lnTo>
                <a:lnTo>
                  <a:pt x="69" y="48"/>
                </a:lnTo>
                <a:lnTo>
                  <a:pt x="70" y="48"/>
                </a:lnTo>
                <a:lnTo>
                  <a:pt x="70" y="49"/>
                </a:lnTo>
                <a:lnTo>
                  <a:pt x="70" y="50"/>
                </a:lnTo>
                <a:lnTo>
                  <a:pt x="70" y="49"/>
                </a:lnTo>
                <a:lnTo>
                  <a:pt x="69" y="49"/>
                </a:lnTo>
                <a:lnTo>
                  <a:pt x="69" y="48"/>
                </a:lnTo>
                <a:lnTo>
                  <a:pt x="69" y="49"/>
                </a:lnTo>
                <a:lnTo>
                  <a:pt x="68" y="48"/>
                </a:lnTo>
                <a:lnTo>
                  <a:pt x="68" y="49"/>
                </a:lnTo>
                <a:lnTo>
                  <a:pt x="69" y="49"/>
                </a:lnTo>
                <a:lnTo>
                  <a:pt x="69" y="50"/>
                </a:lnTo>
                <a:lnTo>
                  <a:pt x="70" y="50"/>
                </a:lnTo>
                <a:lnTo>
                  <a:pt x="69" y="50"/>
                </a:lnTo>
                <a:lnTo>
                  <a:pt x="69" y="49"/>
                </a:lnTo>
                <a:lnTo>
                  <a:pt x="68" y="49"/>
                </a:lnTo>
                <a:lnTo>
                  <a:pt x="68" y="48"/>
                </a:lnTo>
                <a:lnTo>
                  <a:pt x="67" y="48"/>
                </a:lnTo>
                <a:lnTo>
                  <a:pt x="67" y="49"/>
                </a:lnTo>
                <a:lnTo>
                  <a:pt x="67" y="50"/>
                </a:lnTo>
                <a:lnTo>
                  <a:pt x="68" y="50"/>
                </a:lnTo>
                <a:lnTo>
                  <a:pt x="67" y="50"/>
                </a:lnTo>
                <a:lnTo>
                  <a:pt x="68" y="50"/>
                </a:lnTo>
                <a:lnTo>
                  <a:pt x="68" y="52"/>
                </a:lnTo>
                <a:lnTo>
                  <a:pt x="68" y="53"/>
                </a:lnTo>
                <a:lnTo>
                  <a:pt x="69" y="53"/>
                </a:lnTo>
                <a:lnTo>
                  <a:pt x="68" y="53"/>
                </a:lnTo>
                <a:lnTo>
                  <a:pt x="67" y="52"/>
                </a:lnTo>
                <a:lnTo>
                  <a:pt x="65" y="52"/>
                </a:lnTo>
                <a:lnTo>
                  <a:pt x="67" y="52"/>
                </a:lnTo>
                <a:lnTo>
                  <a:pt x="67" y="53"/>
                </a:lnTo>
                <a:lnTo>
                  <a:pt x="68" y="53"/>
                </a:lnTo>
                <a:lnTo>
                  <a:pt x="68" y="54"/>
                </a:lnTo>
                <a:lnTo>
                  <a:pt x="67" y="54"/>
                </a:lnTo>
                <a:lnTo>
                  <a:pt x="67" y="53"/>
                </a:lnTo>
                <a:lnTo>
                  <a:pt x="65" y="53"/>
                </a:lnTo>
                <a:lnTo>
                  <a:pt x="65" y="54"/>
                </a:lnTo>
                <a:lnTo>
                  <a:pt x="65" y="53"/>
                </a:lnTo>
                <a:lnTo>
                  <a:pt x="65" y="52"/>
                </a:lnTo>
                <a:lnTo>
                  <a:pt x="64" y="52"/>
                </a:lnTo>
                <a:lnTo>
                  <a:pt x="65" y="53"/>
                </a:lnTo>
                <a:lnTo>
                  <a:pt x="64" y="53"/>
                </a:lnTo>
                <a:lnTo>
                  <a:pt x="65" y="53"/>
                </a:lnTo>
                <a:lnTo>
                  <a:pt x="65" y="54"/>
                </a:lnTo>
                <a:lnTo>
                  <a:pt x="67" y="54"/>
                </a:lnTo>
                <a:lnTo>
                  <a:pt x="68" y="54"/>
                </a:lnTo>
                <a:lnTo>
                  <a:pt x="68" y="56"/>
                </a:lnTo>
                <a:lnTo>
                  <a:pt x="67" y="56"/>
                </a:lnTo>
                <a:lnTo>
                  <a:pt x="67" y="57"/>
                </a:lnTo>
                <a:lnTo>
                  <a:pt x="65" y="57"/>
                </a:lnTo>
                <a:lnTo>
                  <a:pt x="65" y="56"/>
                </a:lnTo>
                <a:lnTo>
                  <a:pt x="65" y="57"/>
                </a:lnTo>
                <a:lnTo>
                  <a:pt x="64" y="57"/>
                </a:lnTo>
                <a:lnTo>
                  <a:pt x="64" y="56"/>
                </a:lnTo>
                <a:lnTo>
                  <a:pt x="63" y="56"/>
                </a:lnTo>
                <a:lnTo>
                  <a:pt x="63" y="57"/>
                </a:lnTo>
                <a:lnTo>
                  <a:pt x="63" y="56"/>
                </a:lnTo>
                <a:lnTo>
                  <a:pt x="63" y="57"/>
                </a:lnTo>
                <a:lnTo>
                  <a:pt x="63" y="58"/>
                </a:lnTo>
                <a:lnTo>
                  <a:pt x="63" y="57"/>
                </a:lnTo>
                <a:lnTo>
                  <a:pt x="63" y="58"/>
                </a:lnTo>
                <a:lnTo>
                  <a:pt x="61" y="58"/>
                </a:lnTo>
                <a:lnTo>
                  <a:pt x="61" y="57"/>
                </a:lnTo>
                <a:lnTo>
                  <a:pt x="61" y="58"/>
                </a:lnTo>
                <a:lnTo>
                  <a:pt x="60" y="58"/>
                </a:lnTo>
                <a:lnTo>
                  <a:pt x="59" y="58"/>
                </a:lnTo>
                <a:lnTo>
                  <a:pt x="59" y="57"/>
                </a:lnTo>
                <a:lnTo>
                  <a:pt x="59" y="58"/>
                </a:lnTo>
                <a:lnTo>
                  <a:pt x="60" y="58"/>
                </a:lnTo>
                <a:lnTo>
                  <a:pt x="61" y="59"/>
                </a:lnTo>
                <a:lnTo>
                  <a:pt x="63" y="59"/>
                </a:lnTo>
                <a:lnTo>
                  <a:pt x="64" y="59"/>
                </a:lnTo>
                <a:lnTo>
                  <a:pt x="64" y="61"/>
                </a:lnTo>
                <a:lnTo>
                  <a:pt x="63" y="61"/>
                </a:lnTo>
                <a:lnTo>
                  <a:pt x="63" y="62"/>
                </a:lnTo>
                <a:lnTo>
                  <a:pt x="64" y="62"/>
                </a:lnTo>
                <a:lnTo>
                  <a:pt x="63" y="62"/>
                </a:lnTo>
                <a:lnTo>
                  <a:pt x="63" y="61"/>
                </a:lnTo>
                <a:lnTo>
                  <a:pt x="61" y="61"/>
                </a:lnTo>
                <a:lnTo>
                  <a:pt x="60" y="61"/>
                </a:lnTo>
                <a:lnTo>
                  <a:pt x="61" y="62"/>
                </a:lnTo>
                <a:lnTo>
                  <a:pt x="63" y="62"/>
                </a:lnTo>
                <a:lnTo>
                  <a:pt x="64" y="63"/>
                </a:lnTo>
                <a:lnTo>
                  <a:pt x="64" y="64"/>
                </a:lnTo>
                <a:lnTo>
                  <a:pt x="64" y="66"/>
                </a:lnTo>
                <a:lnTo>
                  <a:pt x="63" y="66"/>
                </a:lnTo>
                <a:lnTo>
                  <a:pt x="64" y="66"/>
                </a:lnTo>
                <a:lnTo>
                  <a:pt x="63" y="66"/>
                </a:lnTo>
                <a:lnTo>
                  <a:pt x="63" y="67"/>
                </a:lnTo>
                <a:lnTo>
                  <a:pt x="64" y="67"/>
                </a:lnTo>
                <a:lnTo>
                  <a:pt x="64" y="66"/>
                </a:lnTo>
                <a:lnTo>
                  <a:pt x="65" y="66"/>
                </a:lnTo>
                <a:lnTo>
                  <a:pt x="65" y="67"/>
                </a:lnTo>
                <a:lnTo>
                  <a:pt x="64" y="67"/>
                </a:lnTo>
                <a:lnTo>
                  <a:pt x="63" y="67"/>
                </a:lnTo>
                <a:lnTo>
                  <a:pt x="64" y="67"/>
                </a:lnTo>
                <a:lnTo>
                  <a:pt x="64" y="68"/>
                </a:lnTo>
                <a:lnTo>
                  <a:pt x="64" y="70"/>
                </a:lnTo>
                <a:lnTo>
                  <a:pt x="63" y="70"/>
                </a:lnTo>
                <a:lnTo>
                  <a:pt x="61" y="70"/>
                </a:lnTo>
                <a:lnTo>
                  <a:pt x="61" y="68"/>
                </a:lnTo>
                <a:lnTo>
                  <a:pt x="60" y="70"/>
                </a:lnTo>
                <a:lnTo>
                  <a:pt x="61" y="70"/>
                </a:lnTo>
                <a:lnTo>
                  <a:pt x="61" y="68"/>
                </a:lnTo>
                <a:lnTo>
                  <a:pt x="63" y="70"/>
                </a:lnTo>
                <a:lnTo>
                  <a:pt x="64" y="70"/>
                </a:lnTo>
                <a:lnTo>
                  <a:pt x="63" y="70"/>
                </a:lnTo>
                <a:lnTo>
                  <a:pt x="63" y="71"/>
                </a:lnTo>
                <a:lnTo>
                  <a:pt x="64" y="71"/>
                </a:lnTo>
                <a:lnTo>
                  <a:pt x="63" y="71"/>
                </a:lnTo>
                <a:lnTo>
                  <a:pt x="64" y="71"/>
                </a:lnTo>
                <a:lnTo>
                  <a:pt x="63" y="71"/>
                </a:lnTo>
                <a:lnTo>
                  <a:pt x="63" y="72"/>
                </a:lnTo>
                <a:lnTo>
                  <a:pt x="61" y="72"/>
                </a:lnTo>
                <a:lnTo>
                  <a:pt x="60" y="71"/>
                </a:lnTo>
                <a:lnTo>
                  <a:pt x="60" y="72"/>
                </a:lnTo>
                <a:lnTo>
                  <a:pt x="61" y="72"/>
                </a:lnTo>
                <a:lnTo>
                  <a:pt x="63" y="72"/>
                </a:lnTo>
                <a:lnTo>
                  <a:pt x="63" y="73"/>
                </a:lnTo>
                <a:lnTo>
                  <a:pt x="63" y="75"/>
                </a:lnTo>
                <a:lnTo>
                  <a:pt x="61" y="75"/>
                </a:lnTo>
                <a:lnTo>
                  <a:pt x="60" y="73"/>
                </a:lnTo>
                <a:lnTo>
                  <a:pt x="60" y="75"/>
                </a:lnTo>
                <a:lnTo>
                  <a:pt x="59" y="73"/>
                </a:lnTo>
                <a:lnTo>
                  <a:pt x="59" y="75"/>
                </a:lnTo>
                <a:lnTo>
                  <a:pt x="60" y="75"/>
                </a:lnTo>
                <a:lnTo>
                  <a:pt x="61" y="75"/>
                </a:lnTo>
                <a:lnTo>
                  <a:pt x="60" y="75"/>
                </a:lnTo>
                <a:lnTo>
                  <a:pt x="61" y="75"/>
                </a:lnTo>
                <a:lnTo>
                  <a:pt x="63" y="76"/>
                </a:lnTo>
                <a:lnTo>
                  <a:pt x="61" y="76"/>
                </a:lnTo>
                <a:lnTo>
                  <a:pt x="60" y="76"/>
                </a:lnTo>
                <a:lnTo>
                  <a:pt x="59" y="76"/>
                </a:lnTo>
                <a:lnTo>
                  <a:pt x="60" y="76"/>
                </a:lnTo>
                <a:lnTo>
                  <a:pt x="61" y="76"/>
                </a:lnTo>
                <a:lnTo>
                  <a:pt x="61" y="77"/>
                </a:lnTo>
                <a:lnTo>
                  <a:pt x="61" y="76"/>
                </a:lnTo>
                <a:lnTo>
                  <a:pt x="60" y="76"/>
                </a:lnTo>
                <a:lnTo>
                  <a:pt x="60" y="77"/>
                </a:lnTo>
                <a:lnTo>
                  <a:pt x="59" y="76"/>
                </a:lnTo>
                <a:lnTo>
                  <a:pt x="58" y="76"/>
                </a:lnTo>
                <a:lnTo>
                  <a:pt x="56" y="76"/>
                </a:lnTo>
                <a:lnTo>
                  <a:pt x="58" y="76"/>
                </a:lnTo>
                <a:lnTo>
                  <a:pt x="58" y="77"/>
                </a:lnTo>
                <a:lnTo>
                  <a:pt x="59" y="77"/>
                </a:lnTo>
                <a:lnTo>
                  <a:pt x="60" y="77"/>
                </a:lnTo>
                <a:lnTo>
                  <a:pt x="61" y="77"/>
                </a:lnTo>
                <a:lnTo>
                  <a:pt x="61" y="78"/>
                </a:lnTo>
                <a:lnTo>
                  <a:pt x="61" y="77"/>
                </a:lnTo>
                <a:lnTo>
                  <a:pt x="61" y="78"/>
                </a:lnTo>
                <a:lnTo>
                  <a:pt x="60" y="78"/>
                </a:lnTo>
                <a:lnTo>
                  <a:pt x="60" y="80"/>
                </a:lnTo>
                <a:lnTo>
                  <a:pt x="59" y="78"/>
                </a:lnTo>
                <a:lnTo>
                  <a:pt x="58" y="78"/>
                </a:lnTo>
                <a:lnTo>
                  <a:pt x="59" y="80"/>
                </a:lnTo>
                <a:lnTo>
                  <a:pt x="60" y="80"/>
                </a:lnTo>
                <a:lnTo>
                  <a:pt x="61" y="80"/>
                </a:lnTo>
                <a:lnTo>
                  <a:pt x="60" y="80"/>
                </a:lnTo>
                <a:lnTo>
                  <a:pt x="61" y="80"/>
                </a:lnTo>
                <a:lnTo>
                  <a:pt x="60" y="80"/>
                </a:lnTo>
                <a:lnTo>
                  <a:pt x="59" y="80"/>
                </a:lnTo>
                <a:lnTo>
                  <a:pt x="58" y="80"/>
                </a:lnTo>
                <a:lnTo>
                  <a:pt x="59" y="80"/>
                </a:lnTo>
                <a:lnTo>
                  <a:pt x="60" y="80"/>
                </a:lnTo>
                <a:lnTo>
                  <a:pt x="60" y="81"/>
                </a:lnTo>
                <a:lnTo>
                  <a:pt x="61" y="81"/>
                </a:lnTo>
                <a:lnTo>
                  <a:pt x="60" y="81"/>
                </a:lnTo>
                <a:lnTo>
                  <a:pt x="60" y="82"/>
                </a:lnTo>
                <a:lnTo>
                  <a:pt x="60" y="81"/>
                </a:lnTo>
                <a:lnTo>
                  <a:pt x="59" y="81"/>
                </a:lnTo>
                <a:lnTo>
                  <a:pt x="59" y="82"/>
                </a:lnTo>
                <a:lnTo>
                  <a:pt x="60" y="82"/>
                </a:lnTo>
                <a:lnTo>
                  <a:pt x="61" y="81"/>
                </a:lnTo>
                <a:lnTo>
                  <a:pt x="61" y="82"/>
                </a:lnTo>
                <a:lnTo>
                  <a:pt x="60" y="82"/>
                </a:lnTo>
                <a:lnTo>
                  <a:pt x="59" y="82"/>
                </a:lnTo>
                <a:lnTo>
                  <a:pt x="60" y="82"/>
                </a:lnTo>
                <a:lnTo>
                  <a:pt x="61" y="82"/>
                </a:lnTo>
                <a:lnTo>
                  <a:pt x="60" y="82"/>
                </a:lnTo>
                <a:lnTo>
                  <a:pt x="59" y="82"/>
                </a:lnTo>
                <a:lnTo>
                  <a:pt x="59" y="84"/>
                </a:lnTo>
                <a:lnTo>
                  <a:pt x="60" y="84"/>
                </a:lnTo>
                <a:lnTo>
                  <a:pt x="59" y="84"/>
                </a:lnTo>
                <a:lnTo>
                  <a:pt x="59" y="82"/>
                </a:lnTo>
                <a:lnTo>
                  <a:pt x="59" y="84"/>
                </a:lnTo>
                <a:lnTo>
                  <a:pt x="58" y="84"/>
                </a:lnTo>
                <a:lnTo>
                  <a:pt x="58" y="82"/>
                </a:lnTo>
                <a:lnTo>
                  <a:pt x="56" y="82"/>
                </a:lnTo>
                <a:lnTo>
                  <a:pt x="56" y="81"/>
                </a:lnTo>
                <a:lnTo>
                  <a:pt x="56" y="82"/>
                </a:lnTo>
                <a:lnTo>
                  <a:pt x="54" y="82"/>
                </a:lnTo>
                <a:lnTo>
                  <a:pt x="55" y="82"/>
                </a:lnTo>
                <a:lnTo>
                  <a:pt x="55" y="84"/>
                </a:lnTo>
                <a:lnTo>
                  <a:pt x="56" y="84"/>
                </a:lnTo>
                <a:lnTo>
                  <a:pt x="55" y="84"/>
                </a:lnTo>
                <a:lnTo>
                  <a:pt x="56" y="84"/>
                </a:lnTo>
                <a:lnTo>
                  <a:pt x="58" y="84"/>
                </a:lnTo>
                <a:lnTo>
                  <a:pt x="59" y="84"/>
                </a:lnTo>
                <a:lnTo>
                  <a:pt x="58" y="84"/>
                </a:lnTo>
                <a:lnTo>
                  <a:pt x="58" y="85"/>
                </a:lnTo>
                <a:lnTo>
                  <a:pt x="56" y="85"/>
                </a:lnTo>
                <a:lnTo>
                  <a:pt x="56" y="86"/>
                </a:lnTo>
                <a:lnTo>
                  <a:pt x="56" y="85"/>
                </a:lnTo>
                <a:lnTo>
                  <a:pt x="58" y="85"/>
                </a:lnTo>
                <a:lnTo>
                  <a:pt x="59" y="85"/>
                </a:lnTo>
                <a:lnTo>
                  <a:pt x="58" y="85"/>
                </a:lnTo>
                <a:lnTo>
                  <a:pt x="59" y="85"/>
                </a:lnTo>
                <a:lnTo>
                  <a:pt x="59" y="86"/>
                </a:lnTo>
                <a:lnTo>
                  <a:pt x="60" y="86"/>
                </a:lnTo>
                <a:lnTo>
                  <a:pt x="59" y="86"/>
                </a:lnTo>
                <a:lnTo>
                  <a:pt x="58" y="86"/>
                </a:lnTo>
                <a:lnTo>
                  <a:pt x="59" y="86"/>
                </a:lnTo>
                <a:lnTo>
                  <a:pt x="59" y="87"/>
                </a:lnTo>
                <a:lnTo>
                  <a:pt x="60" y="87"/>
                </a:lnTo>
                <a:lnTo>
                  <a:pt x="59" y="87"/>
                </a:lnTo>
                <a:lnTo>
                  <a:pt x="58" y="87"/>
                </a:lnTo>
                <a:lnTo>
                  <a:pt x="56" y="87"/>
                </a:lnTo>
                <a:lnTo>
                  <a:pt x="55" y="87"/>
                </a:lnTo>
                <a:lnTo>
                  <a:pt x="54" y="87"/>
                </a:lnTo>
                <a:lnTo>
                  <a:pt x="54" y="86"/>
                </a:lnTo>
                <a:lnTo>
                  <a:pt x="55" y="86"/>
                </a:lnTo>
                <a:lnTo>
                  <a:pt x="55" y="85"/>
                </a:lnTo>
                <a:lnTo>
                  <a:pt x="54" y="85"/>
                </a:lnTo>
                <a:lnTo>
                  <a:pt x="54" y="86"/>
                </a:lnTo>
                <a:lnTo>
                  <a:pt x="54" y="85"/>
                </a:lnTo>
                <a:lnTo>
                  <a:pt x="53" y="85"/>
                </a:lnTo>
                <a:lnTo>
                  <a:pt x="54" y="86"/>
                </a:lnTo>
                <a:lnTo>
                  <a:pt x="53" y="86"/>
                </a:lnTo>
                <a:lnTo>
                  <a:pt x="54" y="86"/>
                </a:lnTo>
                <a:lnTo>
                  <a:pt x="54" y="87"/>
                </a:lnTo>
                <a:lnTo>
                  <a:pt x="53" y="87"/>
                </a:lnTo>
                <a:lnTo>
                  <a:pt x="51" y="89"/>
                </a:lnTo>
                <a:lnTo>
                  <a:pt x="51" y="87"/>
                </a:lnTo>
                <a:lnTo>
                  <a:pt x="51" y="89"/>
                </a:lnTo>
                <a:lnTo>
                  <a:pt x="50" y="89"/>
                </a:lnTo>
                <a:lnTo>
                  <a:pt x="50" y="87"/>
                </a:lnTo>
                <a:lnTo>
                  <a:pt x="50" y="89"/>
                </a:lnTo>
                <a:lnTo>
                  <a:pt x="49" y="89"/>
                </a:lnTo>
                <a:lnTo>
                  <a:pt x="50" y="89"/>
                </a:lnTo>
                <a:lnTo>
                  <a:pt x="49" y="89"/>
                </a:lnTo>
                <a:lnTo>
                  <a:pt x="49" y="87"/>
                </a:lnTo>
                <a:lnTo>
                  <a:pt x="49" y="89"/>
                </a:lnTo>
                <a:lnTo>
                  <a:pt x="50" y="89"/>
                </a:lnTo>
                <a:lnTo>
                  <a:pt x="50" y="87"/>
                </a:lnTo>
                <a:lnTo>
                  <a:pt x="49" y="87"/>
                </a:lnTo>
                <a:lnTo>
                  <a:pt x="49" y="89"/>
                </a:lnTo>
                <a:lnTo>
                  <a:pt x="49" y="87"/>
                </a:lnTo>
                <a:lnTo>
                  <a:pt x="50" y="87"/>
                </a:lnTo>
                <a:lnTo>
                  <a:pt x="50" y="86"/>
                </a:lnTo>
                <a:lnTo>
                  <a:pt x="51" y="85"/>
                </a:lnTo>
                <a:lnTo>
                  <a:pt x="51" y="84"/>
                </a:lnTo>
                <a:lnTo>
                  <a:pt x="53" y="84"/>
                </a:lnTo>
                <a:lnTo>
                  <a:pt x="53" y="82"/>
                </a:lnTo>
                <a:lnTo>
                  <a:pt x="51" y="84"/>
                </a:lnTo>
                <a:lnTo>
                  <a:pt x="51" y="85"/>
                </a:lnTo>
                <a:lnTo>
                  <a:pt x="50" y="85"/>
                </a:lnTo>
                <a:lnTo>
                  <a:pt x="50" y="86"/>
                </a:lnTo>
                <a:lnTo>
                  <a:pt x="49" y="86"/>
                </a:lnTo>
                <a:lnTo>
                  <a:pt x="49" y="87"/>
                </a:lnTo>
                <a:lnTo>
                  <a:pt x="47" y="87"/>
                </a:lnTo>
                <a:lnTo>
                  <a:pt x="49" y="87"/>
                </a:lnTo>
                <a:lnTo>
                  <a:pt x="47" y="87"/>
                </a:lnTo>
                <a:lnTo>
                  <a:pt x="49" y="86"/>
                </a:lnTo>
                <a:lnTo>
                  <a:pt x="49" y="85"/>
                </a:lnTo>
                <a:lnTo>
                  <a:pt x="50" y="85"/>
                </a:lnTo>
                <a:lnTo>
                  <a:pt x="50" y="84"/>
                </a:lnTo>
                <a:lnTo>
                  <a:pt x="50" y="82"/>
                </a:lnTo>
                <a:lnTo>
                  <a:pt x="51" y="81"/>
                </a:lnTo>
                <a:lnTo>
                  <a:pt x="50" y="81"/>
                </a:lnTo>
                <a:lnTo>
                  <a:pt x="50" y="82"/>
                </a:lnTo>
                <a:lnTo>
                  <a:pt x="49" y="84"/>
                </a:lnTo>
                <a:lnTo>
                  <a:pt x="47" y="84"/>
                </a:lnTo>
                <a:lnTo>
                  <a:pt x="47" y="82"/>
                </a:lnTo>
                <a:lnTo>
                  <a:pt x="49" y="82"/>
                </a:lnTo>
                <a:lnTo>
                  <a:pt x="49" y="81"/>
                </a:lnTo>
                <a:lnTo>
                  <a:pt x="49" y="82"/>
                </a:lnTo>
                <a:lnTo>
                  <a:pt x="47" y="82"/>
                </a:lnTo>
                <a:lnTo>
                  <a:pt x="47" y="84"/>
                </a:lnTo>
                <a:lnTo>
                  <a:pt x="46" y="84"/>
                </a:lnTo>
                <a:lnTo>
                  <a:pt x="47" y="84"/>
                </a:lnTo>
                <a:lnTo>
                  <a:pt x="47" y="82"/>
                </a:lnTo>
                <a:lnTo>
                  <a:pt x="49" y="81"/>
                </a:lnTo>
                <a:lnTo>
                  <a:pt x="47" y="81"/>
                </a:lnTo>
                <a:lnTo>
                  <a:pt x="47" y="82"/>
                </a:lnTo>
                <a:lnTo>
                  <a:pt x="46" y="82"/>
                </a:lnTo>
                <a:lnTo>
                  <a:pt x="46" y="84"/>
                </a:lnTo>
                <a:lnTo>
                  <a:pt x="45" y="84"/>
                </a:lnTo>
                <a:lnTo>
                  <a:pt x="46" y="84"/>
                </a:lnTo>
                <a:lnTo>
                  <a:pt x="46" y="82"/>
                </a:lnTo>
                <a:lnTo>
                  <a:pt x="45" y="82"/>
                </a:lnTo>
                <a:lnTo>
                  <a:pt x="46" y="82"/>
                </a:lnTo>
                <a:lnTo>
                  <a:pt x="45" y="82"/>
                </a:lnTo>
                <a:lnTo>
                  <a:pt x="45" y="84"/>
                </a:lnTo>
                <a:lnTo>
                  <a:pt x="45" y="82"/>
                </a:lnTo>
                <a:lnTo>
                  <a:pt x="44" y="82"/>
                </a:lnTo>
                <a:lnTo>
                  <a:pt x="45" y="82"/>
                </a:lnTo>
                <a:lnTo>
                  <a:pt x="45" y="81"/>
                </a:lnTo>
                <a:lnTo>
                  <a:pt x="46" y="81"/>
                </a:lnTo>
                <a:lnTo>
                  <a:pt x="45" y="81"/>
                </a:lnTo>
                <a:lnTo>
                  <a:pt x="46" y="81"/>
                </a:lnTo>
                <a:lnTo>
                  <a:pt x="46" y="80"/>
                </a:lnTo>
                <a:lnTo>
                  <a:pt x="46" y="81"/>
                </a:lnTo>
                <a:lnTo>
                  <a:pt x="46" y="80"/>
                </a:lnTo>
                <a:lnTo>
                  <a:pt x="47" y="80"/>
                </a:lnTo>
                <a:lnTo>
                  <a:pt x="47" y="78"/>
                </a:lnTo>
                <a:lnTo>
                  <a:pt x="47" y="77"/>
                </a:lnTo>
                <a:lnTo>
                  <a:pt x="47" y="78"/>
                </a:lnTo>
                <a:lnTo>
                  <a:pt x="46" y="78"/>
                </a:lnTo>
                <a:lnTo>
                  <a:pt x="46" y="80"/>
                </a:lnTo>
                <a:lnTo>
                  <a:pt x="45" y="80"/>
                </a:lnTo>
                <a:lnTo>
                  <a:pt x="45" y="81"/>
                </a:lnTo>
                <a:lnTo>
                  <a:pt x="45" y="80"/>
                </a:lnTo>
                <a:lnTo>
                  <a:pt x="44" y="80"/>
                </a:lnTo>
                <a:lnTo>
                  <a:pt x="44" y="81"/>
                </a:lnTo>
                <a:lnTo>
                  <a:pt x="42" y="81"/>
                </a:lnTo>
                <a:lnTo>
                  <a:pt x="42" y="80"/>
                </a:lnTo>
                <a:lnTo>
                  <a:pt x="44" y="80"/>
                </a:lnTo>
                <a:lnTo>
                  <a:pt x="45" y="80"/>
                </a:lnTo>
                <a:lnTo>
                  <a:pt x="45" y="78"/>
                </a:lnTo>
                <a:lnTo>
                  <a:pt x="44" y="80"/>
                </a:lnTo>
                <a:lnTo>
                  <a:pt x="42" y="80"/>
                </a:lnTo>
                <a:lnTo>
                  <a:pt x="45" y="78"/>
                </a:lnTo>
                <a:lnTo>
                  <a:pt x="46" y="78"/>
                </a:lnTo>
                <a:lnTo>
                  <a:pt x="46" y="77"/>
                </a:lnTo>
                <a:lnTo>
                  <a:pt x="47" y="77"/>
                </a:lnTo>
                <a:lnTo>
                  <a:pt x="47" y="76"/>
                </a:lnTo>
                <a:lnTo>
                  <a:pt x="47" y="77"/>
                </a:lnTo>
                <a:lnTo>
                  <a:pt x="47" y="76"/>
                </a:lnTo>
                <a:lnTo>
                  <a:pt x="46" y="76"/>
                </a:lnTo>
                <a:lnTo>
                  <a:pt x="47" y="76"/>
                </a:lnTo>
                <a:lnTo>
                  <a:pt x="46" y="76"/>
                </a:lnTo>
                <a:lnTo>
                  <a:pt x="46" y="75"/>
                </a:lnTo>
                <a:lnTo>
                  <a:pt x="46" y="76"/>
                </a:lnTo>
                <a:lnTo>
                  <a:pt x="46" y="77"/>
                </a:lnTo>
                <a:lnTo>
                  <a:pt x="45" y="78"/>
                </a:lnTo>
                <a:lnTo>
                  <a:pt x="44" y="78"/>
                </a:lnTo>
                <a:lnTo>
                  <a:pt x="44" y="77"/>
                </a:lnTo>
                <a:lnTo>
                  <a:pt x="45" y="77"/>
                </a:lnTo>
                <a:lnTo>
                  <a:pt x="45" y="76"/>
                </a:lnTo>
                <a:lnTo>
                  <a:pt x="46" y="76"/>
                </a:lnTo>
                <a:lnTo>
                  <a:pt x="45" y="76"/>
                </a:lnTo>
                <a:lnTo>
                  <a:pt x="45" y="75"/>
                </a:lnTo>
                <a:lnTo>
                  <a:pt x="44" y="75"/>
                </a:lnTo>
                <a:lnTo>
                  <a:pt x="44" y="76"/>
                </a:lnTo>
                <a:lnTo>
                  <a:pt x="45" y="76"/>
                </a:lnTo>
                <a:lnTo>
                  <a:pt x="44" y="76"/>
                </a:lnTo>
                <a:lnTo>
                  <a:pt x="44" y="77"/>
                </a:lnTo>
                <a:lnTo>
                  <a:pt x="42" y="77"/>
                </a:lnTo>
                <a:lnTo>
                  <a:pt x="44" y="77"/>
                </a:lnTo>
                <a:lnTo>
                  <a:pt x="42" y="77"/>
                </a:lnTo>
                <a:lnTo>
                  <a:pt x="42" y="78"/>
                </a:lnTo>
                <a:lnTo>
                  <a:pt x="42" y="77"/>
                </a:lnTo>
                <a:lnTo>
                  <a:pt x="41" y="77"/>
                </a:lnTo>
                <a:lnTo>
                  <a:pt x="41" y="78"/>
                </a:lnTo>
                <a:lnTo>
                  <a:pt x="41" y="77"/>
                </a:lnTo>
                <a:lnTo>
                  <a:pt x="41" y="78"/>
                </a:lnTo>
                <a:lnTo>
                  <a:pt x="40" y="78"/>
                </a:lnTo>
                <a:lnTo>
                  <a:pt x="41" y="78"/>
                </a:lnTo>
                <a:lnTo>
                  <a:pt x="40" y="78"/>
                </a:lnTo>
                <a:lnTo>
                  <a:pt x="39" y="78"/>
                </a:lnTo>
                <a:lnTo>
                  <a:pt x="40" y="78"/>
                </a:lnTo>
                <a:lnTo>
                  <a:pt x="40" y="80"/>
                </a:lnTo>
                <a:lnTo>
                  <a:pt x="39" y="80"/>
                </a:lnTo>
                <a:lnTo>
                  <a:pt x="39" y="78"/>
                </a:lnTo>
                <a:lnTo>
                  <a:pt x="37" y="78"/>
                </a:lnTo>
                <a:lnTo>
                  <a:pt x="39" y="78"/>
                </a:lnTo>
                <a:lnTo>
                  <a:pt x="37" y="78"/>
                </a:lnTo>
                <a:lnTo>
                  <a:pt x="36" y="78"/>
                </a:lnTo>
                <a:lnTo>
                  <a:pt x="35" y="78"/>
                </a:lnTo>
                <a:lnTo>
                  <a:pt x="36" y="78"/>
                </a:lnTo>
                <a:lnTo>
                  <a:pt x="35" y="78"/>
                </a:lnTo>
                <a:lnTo>
                  <a:pt x="33" y="78"/>
                </a:lnTo>
                <a:lnTo>
                  <a:pt x="33" y="80"/>
                </a:lnTo>
                <a:lnTo>
                  <a:pt x="35" y="80"/>
                </a:lnTo>
                <a:lnTo>
                  <a:pt x="36" y="80"/>
                </a:lnTo>
                <a:lnTo>
                  <a:pt x="36" y="78"/>
                </a:lnTo>
                <a:lnTo>
                  <a:pt x="36" y="80"/>
                </a:lnTo>
                <a:lnTo>
                  <a:pt x="35" y="80"/>
                </a:lnTo>
                <a:lnTo>
                  <a:pt x="33" y="80"/>
                </a:lnTo>
                <a:lnTo>
                  <a:pt x="32" y="80"/>
                </a:lnTo>
                <a:lnTo>
                  <a:pt x="32" y="78"/>
                </a:lnTo>
                <a:lnTo>
                  <a:pt x="33" y="78"/>
                </a:lnTo>
                <a:lnTo>
                  <a:pt x="35" y="78"/>
                </a:lnTo>
                <a:lnTo>
                  <a:pt x="35" y="77"/>
                </a:lnTo>
                <a:lnTo>
                  <a:pt x="33" y="77"/>
                </a:lnTo>
                <a:lnTo>
                  <a:pt x="33" y="78"/>
                </a:lnTo>
                <a:lnTo>
                  <a:pt x="32" y="78"/>
                </a:lnTo>
                <a:lnTo>
                  <a:pt x="31" y="78"/>
                </a:lnTo>
                <a:lnTo>
                  <a:pt x="31" y="77"/>
                </a:lnTo>
                <a:lnTo>
                  <a:pt x="32" y="77"/>
                </a:lnTo>
                <a:lnTo>
                  <a:pt x="33" y="77"/>
                </a:lnTo>
                <a:lnTo>
                  <a:pt x="33" y="76"/>
                </a:lnTo>
                <a:lnTo>
                  <a:pt x="35" y="76"/>
                </a:lnTo>
                <a:lnTo>
                  <a:pt x="33" y="76"/>
                </a:lnTo>
                <a:lnTo>
                  <a:pt x="33" y="77"/>
                </a:lnTo>
                <a:lnTo>
                  <a:pt x="32" y="77"/>
                </a:lnTo>
                <a:lnTo>
                  <a:pt x="32" y="76"/>
                </a:lnTo>
                <a:lnTo>
                  <a:pt x="32" y="75"/>
                </a:lnTo>
                <a:lnTo>
                  <a:pt x="33" y="75"/>
                </a:lnTo>
                <a:lnTo>
                  <a:pt x="33" y="73"/>
                </a:lnTo>
                <a:lnTo>
                  <a:pt x="32" y="75"/>
                </a:lnTo>
                <a:lnTo>
                  <a:pt x="31" y="75"/>
                </a:lnTo>
                <a:lnTo>
                  <a:pt x="31" y="76"/>
                </a:lnTo>
                <a:lnTo>
                  <a:pt x="32" y="76"/>
                </a:lnTo>
                <a:lnTo>
                  <a:pt x="31" y="76"/>
                </a:lnTo>
                <a:lnTo>
                  <a:pt x="31" y="75"/>
                </a:lnTo>
                <a:lnTo>
                  <a:pt x="31" y="76"/>
                </a:lnTo>
                <a:lnTo>
                  <a:pt x="30" y="76"/>
                </a:lnTo>
                <a:lnTo>
                  <a:pt x="31" y="76"/>
                </a:lnTo>
                <a:lnTo>
                  <a:pt x="30" y="76"/>
                </a:lnTo>
                <a:lnTo>
                  <a:pt x="30" y="75"/>
                </a:lnTo>
                <a:lnTo>
                  <a:pt x="30" y="76"/>
                </a:lnTo>
                <a:lnTo>
                  <a:pt x="30" y="75"/>
                </a:lnTo>
                <a:lnTo>
                  <a:pt x="30" y="76"/>
                </a:lnTo>
                <a:lnTo>
                  <a:pt x="30" y="75"/>
                </a:lnTo>
                <a:lnTo>
                  <a:pt x="31" y="75"/>
                </a:lnTo>
                <a:lnTo>
                  <a:pt x="30" y="75"/>
                </a:lnTo>
                <a:lnTo>
                  <a:pt x="30" y="73"/>
                </a:lnTo>
                <a:lnTo>
                  <a:pt x="31" y="73"/>
                </a:lnTo>
                <a:lnTo>
                  <a:pt x="30" y="73"/>
                </a:lnTo>
                <a:lnTo>
                  <a:pt x="28" y="73"/>
                </a:lnTo>
                <a:lnTo>
                  <a:pt x="27" y="73"/>
                </a:lnTo>
                <a:lnTo>
                  <a:pt x="28" y="73"/>
                </a:lnTo>
                <a:lnTo>
                  <a:pt x="27" y="73"/>
                </a:lnTo>
                <a:lnTo>
                  <a:pt x="28" y="73"/>
                </a:lnTo>
                <a:lnTo>
                  <a:pt x="28" y="72"/>
                </a:lnTo>
                <a:lnTo>
                  <a:pt x="30" y="72"/>
                </a:lnTo>
                <a:lnTo>
                  <a:pt x="31" y="72"/>
                </a:lnTo>
                <a:lnTo>
                  <a:pt x="32" y="72"/>
                </a:lnTo>
                <a:lnTo>
                  <a:pt x="31" y="72"/>
                </a:lnTo>
                <a:lnTo>
                  <a:pt x="31" y="71"/>
                </a:lnTo>
                <a:lnTo>
                  <a:pt x="30" y="72"/>
                </a:lnTo>
                <a:lnTo>
                  <a:pt x="28" y="72"/>
                </a:lnTo>
                <a:lnTo>
                  <a:pt x="27" y="72"/>
                </a:lnTo>
                <a:lnTo>
                  <a:pt x="26" y="72"/>
                </a:lnTo>
                <a:lnTo>
                  <a:pt x="26" y="71"/>
                </a:lnTo>
                <a:lnTo>
                  <a:pt x="27" y="71"/>
                </a:lnTo>
                <a:lnTo>
                  <a:pt x="30" y="71"/>
                </a:lnTo>
                <a:lnTo>
                  <a:pt x="28" y="71"/>
                </a:lnTo>
                <a:lnTo>
                  <a:pt x="27" y="71"/>
                </a:lnTo>
                <a:lnTo>
                  <a:pt x="28" y="71"/>
                </a:lnTo>
                <a:lnTo>
                  <a:pt x="27" y="71"/>
                </a:lnTo>
                <a:lnTo>
                  <a:pt x="27" y="70"/>
                </a:lnTo>
                <a:lnTo>
                  <a:pt x="28" y="70"/>
                </a:lnTo>
                <a:lnTo>
                  <a:pt x="28" y="68"/>
                </a:lnTo>
                <a:lnTo>
                  <a:pt x="28" y="70"/>
                </a:lnTo>
                <a:lnTo>
                  <a:pt x="27" y="70"/>
                </a:lnTo>
                <a:lnTo>
                  <a:pt x="27" y="68"/>
                </a:lnTo>
                <a:lnTo>
                  <a:pt x="28" y="68"/>
                </a:lnTo>
                <a:lnTo>
                  <a:pt x="28" y="67"/>
                </a:lnTo>
                <a:lnTo>
                  <a:pt x="27" y="67"/>
                </a:lnTo>
                <a:lnTo>
                  <a:pt x="27" y="68"/>
                </a:lnTo>
                <a:lnTo>
                  <a:pt x="26" y="68"/>
                </a:lnTo>
                <a:lnTo>
                  <a:pt x="27" y="68"/>
                </a:lnTo>
                <a:lnTo>
                  <a:pt x="27" y="70"/>
                </a:lnTo>
                <a:lnTo>
                  <a:pt x="26" y="70"/>
                </a:lnTo>
                <a:lnTo>
                  <a:pt x="27" y="70"/>
                </a:lnTo>
                <a:lnTo>
                  <a:pt x="26" y="70"/>
                </a:lnTo>
                <a:lnTo>
                  <a:pt x="26" y="68"/>
                </a:lnTo>
                <a:lnTo>
                  <a:pt x="27" y="67"/>
                </a:lnTo>
                <a:lnTo>
                  <a:pt x="26" y="67"/>
                </a:lnTo>
                <a:lnTo>
                  <a:pt x="26" y="68"/>
                </a:lnTo>
                <a:lnTo>
                  <a:pt x="25" y="68"/>
                </a:lnTo>
                <a:lnTo>
                  <a:pt x="26" y="68"/>
                </a:lnTo>
                <a:lnTo>
                  <a:pt x="25" y="68"/>
                </a:lnTo>
                <a:lnTo>
                  <a:pt x="26" y="68"/>
                </a:lnTo>
                <a:lnTo>
                  <a:pt x="26" y="67"/>
                </a:lnTo>
                <a:lnTo>
                  <a:pt x="27" y="67"/>
                </a:lnTo>
                <a:lnTo>
                  <a:pt x="27" y="66"/>
                </a:lnTo>
                <a:lnTo>
                  <a:pt x="28" y="66"/>
                </a:lnTo>
                <a:lnTo>
                  <a:pt x="27" y="66"/>
                </a:lnTo>
                <a:lnTo>
                  <a:pt x="27" y="64"/>
                </a:lnTo>
                <a:lnTo>
                  <a:pt x="27" y="66"/>
                </a:lnTo>
                <a:lnTo>
                  <a:pt x="27" y="64"/>
                </a:lnTo>
                <a:lnTo>
                  <a:pt x="27" y="66"/>
                </a:lnTo>
                <a:lnTo>
                  <a:pt x="26" y="66"/>
                </a:lnTo>
                <a:lnTo>
                  <a:pt x="26" y="67"/>
                </a:lnTo>
                <a:lnTo>
                  <a:pt x="25" y="67"/>
                </a:lnTo>
                <a:lnTo>
                  <a:pt x="26" y="67"/>
                </a:lnTo>
                <a:lnTo>
                  <a:pt x="26" y="66"/>
                </a:lnTo>
                <a:lnTo>
                  <a:pt x="25" y="66"/>
                </a:lnTo>
                <a:lnTo>
                  <a:pt x="26" y="66"/>
                </a:lnTo>
                <a:lnTo>
                  <a:pt x="25" y="66"/>
                </a:lnTo>
                <a:lnTo>
                  <a:pt x="25" y="67"/>
                </a:lnTo>
                <a:lnTo>
                  <a:pt x="23" y="67"/>
                </a:lnTo>
                <a:lnTo>
                  <a:pt x="23" y="66"/>
                </a:lnTo>
                <a:lnTo>
                  <a:pt x="25" y="66"/>
                </a:lnTo>
                <a:lnTo>
                  <a:pt x="23" y="66"/>
                </a:lnTo>
                <a:lnTo>
                  <a:pt x="23" y="64"/>
                </a:lnTo>
                <a:lnTo>
                  <a:pt x="25" y="64"/>
                </a:lnTo>
                <a:lnTo>
                  <a:pt x="26" y="66"/>
                </a:lnTo>
                <a:lnTo>
                  <a:pt x="25" y="64"/>
                </a:lnTo>
                <a:lnTo>
                  <a:pt x="26" y="64"/>
                </a:lnTo>
                <a:lnTo>
                  <a:pt x="25" y="64"/>
                </a:lnTo>
                <a:lnTo>
                  <a:pt x="23" y="64"/>
                </a:lnTo>
                <a:lnTo>
                  <a:pt x="25" y="64"/>
                </a:lnTo>
                <a:lnTo>
                  <a:pt x="25" y="63"/>
                </a:lnTo>
                <a:lnTo>
                  <a:pt x="26" y="63"/>
                </a:lnTo>
                <a:lnTo>
                  <a:pt x="25" y="63"/>
                </a:lnTo>
                <a:lnTo>
                  <a:pt x="23" y="63"/>
                </a:lnTo>
                <a:lnTo>
                  <a:pt x="22" y="63"/>
                </a:lnTo>
                <a:lnTo>
                  <a:pt x="23" y="63"/>
                </a:lnTo>
                <a:lnTo>
                  <a:pt x="22" y="63"/>
                </a:lnTo>
                <a:lnTo>
                  <a:pt x="22" y="62"/>
                </a:lnTo>
                <a:lnTo>
                  <a:pt x="22" y="63"/>
                </a:lnTo>
                <a:lnTo>
                  <a:pt x="22" y="62"/>
                </a:lnTo>
                <a:lnTo>
                  <a:pt x="21" y="62"/>
                </a:lnTo>
                <a:lnTo>
                  <a:pt x="21" y="61"/>
                </a:lnTo>
                <a:lnTo>
                  <a:pt x="21" y="59"/>
                </a:lnTo>
                <a:lnTo>
                  <a:pt x="21" y="58"/>
                </a:lnTo>
                <a:lnTo>
                  <a:pt x="22" y="58"/>
                </a:lnTo>
                <a:lnTo>
                  <a:pt x="22" y="57"/>
                </a:lnTo>
                <a:lnTo>
                  <a:pt x="22" y="56"/>
                </a:lnTo>
                <a:lnTo>
                  <a:pt x="23" y="56"/>
                </a:lnTo>
                <a:lnTo>
                  <a:pt x="22" y="56"/>
                </a:lnTo>
                <a:lnTo>
                  <a:pt x="22" y="57"/>
                </a:lnTo>
                <a:lnTo>
                  <a:pt x="21" y="57"/>
                </a:lnTo>
                <a:lnTo>
                  <a:pt x="21" y="58"/>
                </a:lnTo>
                <a:lnTo>
                  <a:pt x="21" y="57"/>
                </a:lnTo>
                <a:lnTo>
                  <a:pt x="21" y="56"/>
                </a:lnTo>
                <a:lnTo>
                  <a:pt x="23" y="54"/>
                </a:lnTo>
                <a:lnTo>
                  <a:pt x="22" y="56"/>
                </a:lnTo>
                <a:lnTo>
                  <a:pt x="21" y="56"/>
                </a:lnTo>
                <a:lnTo>
                  <a:pt x="21" y="57"/>
                </a:lnTo>
                <a:lnTo>
                  <a:pt x="19" y="57"/>
                </a:lnTo>
                <a:lnTo>
                  <a:pt x="21" y="57"/>
                </a:lnTo>
                <a:lnTo>
                  <a:pt x="19" y="57"/>
                </a:lnTo>
                <a:lnTo>
                  <a:pt x="19" y="56"/>
                </a:lnTo>
                <a:lnTo>
                  <a:pt x="21" y="56"/>
                </a:lnTo>
                <a:lnTo>
                  <a:pt x="21" y="54"/>
                </a:lnTo>
                <a:lnTo>
                  <a:pt x="19" y="56"/>
                </a:lnTo>
                <a:lnTo>
                  <a:pt x="19" y="54"/>
                </a:lnTo>
                <a:lnTo>
                  <a:pt x="19" y="56"/>
                </a:lnTo>
                <a:lnTo>
                  <a:pt x="19" y="54"/>
                </a:lnTo>
                <a:lnTo>
                  <a:pt x="18" y="56"/>
                </a:lnTo>
                <a:lnTo>
                  <a:pt x="18" y="54"/>
                </a:lnTo>
                <a:lnTo>
                  <a:pt x="19" y="54"/>
                </a:lnTo>
                <a:lnTo>
                  <a:pt x="18" y="54"/>
                </a:lnTo>
                <a:lnTo>
                  <a:pt x="19" y="54"/>
                </a:lnTo>
                <a:lnTo>
                  <a:pt x="18" y="54"/>
                </a:lnTo>
                <a:lnTo>
                  <a:pt x="18" y="53"/>
                </a:lnTo>
                <a:lnTo>
                  <a:pt x="19" y="53"/>
                </a:lnTo>
                <a:lnTo>
                  <a:pt x="22" y="52"/>
                </a:lnTo>
                <a:lnTo>
                  <a:pt x="21" y="52"/>
                </a:lnTo>
                <a:lnTo>
                  <a:pt x="19" y="52"/>
                </a:lnTo>
                <a:lnTo>
                  <a:pt x="19" y="53"/>
                </a:lnTo>
                <a:lnTo>
                  <a:pt x="19" y="52"/>
                </a:lnTo>
                <a:lnTo>
                  <a:pt x="18" y="52"/>
                </a:lnTo>
                <a:lnTo>
                  <a:pt x="17" y="53"/>
                </a:lnTo>
                <a:lnTo>
                  <a:pt x="17" y="52"/>
                </a:lnTo>
                <a:lnTo>
                  <a:pt x="18" y="52"/>
                </a:lnTo>
                <a:lnTo>
                  <a:pt x="17" y="52"/>
                </a:lnTo>
                <a:lnTo>
                  <a:pt x="17" y="53"/>
                </a:lnTo>
                <a:lnTo>
                  <a:pt x="16" y="53"/>
                </a:lnTo>
                <a:lnTo>
                  <a:pt x="17" y="52"/>
                </a:lnTo>
                <a:lnTo>
                  <a:pt x="16" y="52"/>
                </a:lnTo>
                <a:lnTo>
                  <a:pt x="17" y="52"/>
                </a:lnTo>
                <a:lnTo>
                  <a:pt x="16" y="52"/>
                </a:lnTo>
                <a:lnTo>
                  <a:pt x="16" y="50"/>
                </a:lnTo>
                <a:lnTo>
                  <a:pt x="17" y="50"/>
                </a:lnTo>
                <a:lnTo>
                  <a:pt x="19" y="50"/>
                </a:lnTo>
                <a:lnTo>
                  <a:pt x="21" y="49"/>
                </a:lnTo>
                <a:lnTo>
                  <a:pt x="19" y="49"/>
                </a:lnTo>
                <a:lnTo>
                  <a:pt x="19" y="50"/>
                </a:lnTo>
                <a:lnTo>
                  <a:pt x="18" y="50"/>
                </a:lnTo>
                <a:lnTo>
                  <a:pt x="17" y="50"/>
                </a:lnTo>
                <a:lnTo>
                  <a:pt x="16" y="50"/>
                </a:lnTo>
                <a:lnTo>
                  <a:pt x="17" y="49"/>
                </a:lnTo>
                <a:lnTo>
                  <a:pt x="16" y="49"/>
                </a:lnTo>
                <a:lnTo>
                  <a:pt x="16" y="50"/>
                </a:lnTo>
                <a:lnTo>
                  <a:pt x="16" y="49"/>
                </a:lnTo>
                <a:lnTo>
                  <a:pt x="17" y="49"/>
                </a:lnTo>
                <a:lnTo>
                  <a:pt x="18" y="48"/>
                </a:lnTo>
                <a:lnTo>
                  <a:pt x="17" y="48"/>
                </a:lnTo>
                <a:lnTo>
                  <a:pt x="16" y="48"/>
                </a:lnTo>
                <a:lnTo>
                  <a:pt x="16" y="47"/>
                </a:lnTo>
                <a:lnTo>
                  <a:pt x="17" y="47"/>
                </a:lnTo>
                <a:lnTo>
                  <a:pt x="17" y="48"/>
                </a:lnTo>
                <a:lnTo>
                  <a:pt x="17" y="47"/>
                </a:lnTo>
                <a:lnTo>
                  <a:pt x="19" y="47"/>
                </a:lnTo>
                <a:lnTo>
                  <a:pt x="19" y="48"/>
                </a:lnTo>
                <a:lnTo>
                  <a:pt x="19" y="47"/>
                </a:lnTo>
                <a:lnTo>
                  <a:pt x="17" y="47"/>
                </a:lnTo>
                <a:lnTo>
                  <a:pt x="16" y="47"/>
                </a:lnTo>
                <a:lnTo>
                  <a:pt x="16" y="48"/>
                </a:lnTo>
                <a:lnTo>
                  <a:pt x="14" y="48"/>
                </a:lnTo>
                <a:lnTo>
                  <a:pt x="14" y="47"/>
                </a:lnTo>
                <a:lnTo>
                  <a:pt x="13" y="47"/>
                </a:lnTo>
                <a:lnTo>
                  <a:pt x="14" y="47"/>
                </a:lnTo>
                <a:lnTo>
                  <a:pt x="14" y="45"/>
                </a:lnTo>
                <a:lnTo>
                  <a:pt x="13" y="47"/>
                </a:lnTo>
                <a:lnTo>
                  <a:pt x="13" y="45"/>
                </a:lnTo>
                <a:lnTo>
                  <a:pt x="14" y="45"/>
                </a:lnTo>
                <a:lnTo>
                  <a:pt x="16" y="45"/>
                </a:lnTo>
                <a:lnTo>
                  <a:pt x="16" y="44"/>
                </a:lnTo>
                <a:lnTo>
                  <a:pt x="17" y="44"/>
                </a:lnTo>
                <a:lnTo>
                  <a:pt x="17" y="43"/>
                </a:lnTo>
                <a:lnTo>
                  <a:pt x="16" y="44"/>
                </a:lnTo>
                <a:lnTo>
                  <a:pt x="14" y="44"/>
                </a:lnTo>
                <a:lnTo>
                  <a:pt x="14" y="45"/>
                </a:lnTo>
                <a:lnTo>
                  <a:pt x="14" y="44"/>
                </a:lnTo>
                <a:lnTo>
                  <a:pt x="14" y="43"/>
                </a:lnTo>
                <a:lnTo>
                  <a:pt x="13" y="43"/>
                </a:lnTo>
                <a:lnTo>
                  <a:pt x="13" y="42"/>
                </a:lnTo>
                <a:lnTo>
                  <a:pt x="14" y="42"/>
                </a:lnTo>
                <a:lnTo>
                  <a:pt x="14" y="43"/>
                </a:lnTo>
                <a:lnTo>
                  <a:pt x="14" y="42"/>
                </a:lnTo>
                <a:lnTo>
                  <a:pt x="16" y="42"/>
                </a:lnTo>
                <a:lnTo>
                  <a:pt x="17" y="42"/>
                </a:lnTo>
                <a:lnTo>
                  <a:pt x="18" y="40"/>
                </a:lnTo>
                <a:lnTo>
                  <a:pt x="19" y="40"/>
                </a:lnTo>
                <a:lnTo>
                  <a:pt x="21" y="40"/>
                </a:lnTo>
                <a:lnTo>
                  <a:pt x="22" y="40"/>
                </a:lnTo>
                <a:lnTo>
                  <a:pt x="22" y="42"/>
                </a:lnTo>
                <a:lnTo>
                  <a:pt x="22" y="40"/>
                </a:lnTo>
                <a:lnTo>
                  <a:pt x="21" y="40"/>
                </a:lnTo>
                <a:lnTo>
                  <a:pt x="22" y="39"/>
                </a:lnTo>
                <a:lnTo>
                  <a:pt x="21" y="39"/>
                </a:lnTo>
                <a:lnTo>
                  <a:pt x="19" y="40"/>
                </a:lnTo>
                <a:lnTo>
                  <a:pt x="19" y="39"/>
                </a:lnTo>
                <a:lnTo>
                  <a:pt x="21" y="38"/>
                </a:lnTo>
                <a:lnTo>
                  <a:pt x="19" y="38"/>
                </a:lnTo>
                <a:lnTo>
                  <a:pt x="19" y="39"/>
                </a:lnTo>
                <a:lnTo>
                  <a:pt x="18" y="39"/>
                </a:lnTo>
                <a:lnTo>
                  <a:pt x="18" y="40"/>
                </a:lnTo>
                <a:lnTo>
                  <a:pt x="16" y="40"/>
                </a:lnTo>
                <a:lnTo>
                  <a:pt x="14" y="42"/>
                </a:lnTo>
                <a:lnTo>
                  <a:pt x="13" y="42"/>
                </a:lnTo>
                <a:lnTo>
                  <a:pt x="13" y="40"/>
                </a:lnTo>
                <a:lnTo>
                  <a:pt x="14" y="40"/>
                </a:lnTo>
                <a:lnTo>
                  <a:pt x="13" y="40"/>
                </a:lnTo>
                <a:lnTo>
                  <a:pt x="12" y="40"/>
                </a:lnTo>
                <a:lnTo>
                  <a:pt x="13" y="40"/>
                </a:lnTo>
                <a:lnTo>
                  <a:pt x="14" y="40"/>
                </a:lnTo>
                <a:lnTo>
                  <a:pt x="16" y="40"/>
                </a:lnTo>
                <a:lnTo>
                  <a:pt x="16" y="39"/>
                </a:lnTo>
                <a:lnTo>
                  <a:pt x="17" y="39"/>
                </a:lnTo>
                <a:lnTo>
                  <a:pt x="17" y="40"/>
                </a:lnTo>
                <a:lnTo>
                  <a:pt x="17" y="39"/>
                </a:lnTo>
                <a:lnTo>
                  <a:pt x="17" y="38"/>
                </a:lnTo>
                <a:lnTo>
                  <a:pt x="18" y="38"/>
                </a:lnTo>
                <a:lnTo>
                  <a:pt x="19" y="38"/>
                </a:lnTo>
                <a:lnTo>
                  <a:pt x="18" y="38"/>
                </a:lnTo>
                <a:lnTo>
                  <a:pt x="18" y="36"/>
                </a:lnTo>
                <a:lnTo>
                  <a:pt x="19" y="38"/>
                </a:lnTo>
                <a:lnTo>
                  <a:pt x="21" y="38"/>
                </a:lnTo>
                <a:lnTo>
                  <a:pt x="21" y="36"/>
                </a:lnTo>
                <a:lnTo>
                  <a:pt x="19" y="38"/>
                </a:lnTo>
                <a:lnTo>
                  <a:pt x="18" y="36"/>
                </a:lnTo>
                <a:lnTo>
                  <a:pt x="19" y="36"/>
                </a:lnTo>
                <a:lnTo>
                  <a:pt x="19" y="35"/>
                </a:lnTo>
                <a:lnTo>
                  <a:pt x="18" y="36"/>
                </a:lnTo>
                <a:lnTo>
                  <a:pt x="18" y="35"/>
                </a:lnTo>
                <a:lnTo>
                  <a:pt x="17" y="35"/>
                </a:lnTo>
                <a:lnTo>
                  <a:pt x="17" y="34"/>
                </a:lnTo>
                <a:lnTo>
                  <a:pt x="18" y="34"/>
                </a:lnTo>
                <a:lnTo>
                  <a:pt x="18" y="35"/>
                </a:lnTo>
                <a:lnTo>
                  <a:pt x="18" y="34"/>
                </a:lnTo>
                <a:lnTo>
                  <a:pt x="19" y="34"/>
                </a:lnTo>
                <a:lnTo>
                  <a:pt x="18" y="34"/>
                </a:lnTo>
                <a:lnTo>
                  <a:pt x="19" y="34"/>
                </a:lnTo>
                <a:lnTo>
                  <a:pt x="21" y="34"/>
                </a:lnTo>
                <a:lnTo>
                  <a:pt x="21" y="35"/>
                </a:lnTo>
                <a:lnTo>
                  <a:pt x="21" y="36"/>
                </a:lnTo>
                <a:lnTo>
                  <a:pt x="22" y="36"/>
                </a:lnTo>
                <a:lnTo>
                  <a:pt x="22" y="38"/>
                </a:lnTo>
                <a:lnTo>
                  <a:pt x="23" y="38"/>
                </a:lnTo>
                <a:lnTo>
                  <a:pt x="25" y="38"/>
                </a:lnTo>
                <a:lnTo>
                  <a:pt x="23" y="38"/>
                </a:lnTo>
                <a:lnTo>
                  <a:pt x="23" y="36"/>
                </a:lnTo>
                <a:lnTo>
                  <a:pt x="22" y="36"/>
                </a:lnTo>
                <a:lnTo>
                  <a:pt x="22" y="35"/>
                </a:lnTo>
                <a:lnTo>
                  <a:pt x="21" y="35"/>
                </a:lnTo>
                <a:lnTo>
                  <a:pt x="21" y="34"/>
                </a:lnTo>
                <a:lnTo>
                  <a:pt x="22" y="34"/>
                </a:lnTo>
                <a:lnTo>
                  <a:pt x="21" y="34"/>
                </a:lnTo>
                <a:lnTo>
                  <a:pt x="21" y="33"/>
                </a:lnTo>
                <a:lnTo>
                  <a:pt x="22" y="31"/>
                </a:lnTo>
                <a:lnTo>
                  <a:pt x="21" y="31"/>
                </a:lnTo>
                <a:lnTo>
                  <a:pt x="21" y="33"/>
                </a:lnTo>
                <a:lnTo>
                  <a:pt x="19" y="33"/>
                </a:lnTo>
                <a:lnTo>
                  <a:pt x="18" y="31"/>
                </a:lnTo>
                <a:lnTo>
                  <a:pt x="18" y="30"/>
                </a:lnTo>
                <a:lnTo>
                  <a:pt x="18" y="29"/>
                </a:lnTo>
                <a:lnTo>
                  <a:pt x="17" y="29"/>
                </a:lnTo>
                <a:lnTo>
                  <a:pt x="17" y="28"/>
                </a:lnTo>
                <a:lnTo>
                  <a:pt x="18" y="28"/>
                </a:lnTo>
                <a:lnTo>
                  <a:pt x="17" y="28"/>
                </a:lnTo>
                <a:lnTo>
                  <a:pt x="17" y="29"/>
                </a:lnTo>
                <a:lnTo>
                  <a:pt x="17" y="30"/>
                </a:lnTo>
                <a:lnTo>
                  <a:pt x="18" y="30"/>
                </a:lnTo>
                <a:lnTo>
                  <a:pt x="18" y="31"/>
                </a:lnTo>
                <a:lnTo>
                  <a:pt x="18" y="33"/>
                </a:lnTo>
                <a:lnTo>
                  <a:pt x="17" y="34"/>
                </a:lnTo>
                <a:lnTo>
                  <a:pt x="16" y="34"/>
                </a:lnTo>
                <a:lnTo>
                  <a:pt x="17" y="34"/>
                </a:lnTo>
                <a:lnTo>
                  <a:pt x="17" y="35"/>
                </a:lnTo>
                <a:lnTo>
                  <a:pt x="16" y="35"/>
                </a:lnTo>
                <a:lnTo>
                  <a:pt x="16" y="34"/>
                </a:lnTo>
                <a:lnTo>
                  <a:pt x="16" y="33"/>
                </a:lnTo>
                <a:lnTo>
                  <a:pt x="17" y="33"/>
                </a:lnTo>
                <a:lnTo>
                  <a:pt x="16" y="33"/>
                </a:lnTo>
                <a:lnTo>
                  <a:pt x="14" y="34"/>
                </a:lnTo>
                <a:lnTo>
                  <a:pt x="14" y="35"/>
                </a:lnTo>
                <a:lnTo>
                  <a:pt x="14" y="36"/>
                </a:lnTo>
                <a:lnTo>
                  <a:pt x="13" y="36"/>
                </a:lnTo>
                <a:lnTo>
                  <a:pt x="13" y="38"/>
                </a:lnTo>
                <a:lnTo>
                  <a:pt x="13" y="39"/>
                </a:lnTo>
                <a:lnTo>
                  <a:pt x="12" y="39"/>
                </a:lnTo>
                <a:lnTo>
                  <a:pt x="12" y="40"/>
                </a:lnTo>
                <a:lnTo>
                  <a:pt x="11" y="40"/>
                </a:lnTo>
                <a:lnTo>
                  <a:pt x="11" y="39"/>
                </a:lnTo>
                <a:lnTo>
                  <a:pt x="11" y="40"/>
                </a:lnTo>
                <a:lnTo>
                  <a:pt x="11" y="39"/>
                </a:lnTo>
                <a:lnTo>
                  <a:pt x="11" y="38"/>
                </a:lnTo>
                <a:lnTo>
                  <a:pt x="11" y="36"/>
                </a:lnTo>
                <a:lnTo>
                  <a:pt x="11" y="35"/>
                </a:lnTo>
                <a:lnTo>
                  <a:pt x="11" y="34"/>
                </a:lnTo>
                <a:lnTo>
                  <a:pt x="11" y="33"/>
                </a:lnTo>
                <a:lnTo>
                  <a:pt x="12" y="33"/>
                </a:lnTo>
                <a:lnTo>
                  <a:pt x="13" y="31"/>
                </a:lnTo>
                <a:lnTo>
                  <a:pt x="14" y="31"/>
                </a:lnTo>
                <a:lnTo>
                  <a:pt x="14" y="30"/>
                </a:lnTo>
                <a:lnTo>
                  <a:pt x="16" y="30"/>
                </a:lnTo>
                <a:lnTo>
                  <a:pt x="16" y="29"/>
                </a:lnTo>
                <a:lnTo>
                  <a:pt x="14" y="30"/>
                </a:lnTo>
                <a:lnTo>
                  <a:pt x="13" y="31"/>
                </a:lnTo>
                <a:lnTo>
                  <a:pt x="13" y="30"/>
                </a:lnTo>
                <a:lnTo>
                  <a:pt x="12" y="30"/>
                </a:lnTo>
                <a:lnTo>
                  <a:pt x="12" y="31"/>
                </a:lnTo>
                <a:lnTo>
                  <a:pt x="13" y="31"/>
                </a:lnTo>
                <a:lnTo>
                  <a:pt x="12" y="31"/>
                </a:lnTo>
                <a:lnTo>
                  <a:pt x="12" y="33"/>
                </a:lnTo>
                <a:lnTo>
                  <a:pt x="11" y="33"/>
                </a:lnTo>
                <a:lnTo>
                  <a:pt x="11" y="31"/>
                </a:lnTo>
                <a:lnTo>
                  <a:pt x="12" y="31"/>
                </a:lnTo>
                <a:lnTo>
                  <a:pt x="11" y="31"/>
                </a:lnTo>
                <a:lnTo>
                  <a:pt x="11" y="33"/>
                </a:lnTo>
                <a:lnTo>
                  <a:pt x="11" y="31"/>
                </a:lnTo>
                <a:lnTo>
                  <a:pt x="11" y="30"/>
                </a:lnTo>
                <a:lnTo>
                  <a:pt x="11" y="29"/>
                </a:lnTo>
                <a:lnTo>
                  <a:pt x="9" y="29"/>
                </a:lnTo>
                <a:lnTo>
                  <a:pt x="11" y="29"/>
                </a:lnTo>
                <a:lnTo>
                  <a:pt x="11" y="28"/>
                </a:lnTo>
                <a:lnTo>
                  <a:pt x="11" y="29"/>
                </a:lnTo>
                <a:lnTo>
                  <a:pt x="11" y="28"/>
                </a:lnTo>
                <a:lnTo>
                  <a:pt x="11" y="26"/>
                </a:lnTo>
                <a:lnTo>
                  <a:pt x="11" y="28"/>
                </a:lnTo>
                <a:lnTo>
                  <a:pt x="9" y="28"/>
                </a:lnTo>
                <a:lnTo>
                  <a:pt x="9" y="26"/>
                </a:lnTo>
                <a:lnTo>
                  <a:pt x="11" y="26"/>
                </a:lnTo>
                <a:lnTo>
                  <a:pt x="11" y="25"/>
                </a:lnTo>
                <a:lnTo>
                  <a:pt x="9" y="25"/>
                </a:lnTo>
                <a:lnTo>
                  <a:pt x="9" y="26"/>
                </a:lnTo>
                <a:lnTo>
                  <a:pt x="9" y="25"/>
                </a:lnTo>
                <a:lnTo>
                  <a:pt x="9" y="26"/>
                </a:lnTo>
                <a:lnTo>
                  <a:pt x="9" y="28"/>
                </a:lnTo>
                <a:lnTo>
                  <a:pt x="8" y="28"/>
                </a:lnTo>
                <a:lnTo>
                  <a:pt x="8" y="26"/>
                </a:lnTo>
                <a:lnTo>
                  <a:pt x="9" y="26"/>
                </a:lnTo>
                <a:lnTo>
                  <a:pt x="8" y="26"/>
                </a:lnTo>
                <a:lnTo>
                  <a:pt x="9" y="26"/>
                </a:lnTo>
                <a:lnTo>
                  <a:pt x="8" y="26"/>
                </a:lnTo>
                <a:lnTo>
                  <a:pt x="9" y="26"/>
                </a:lnTo>
                <a:lnTo>
                  <a:pt x="8" y="26"/>
                </a:lnTo>
                <a:lnTo>
                  <a:pt x="8" y="25"/>
                </a:lnTo>
                <a:lnTo>
                  <a:pt x="9" y="25"/>
                </a:lnTo>
                <a:lnTo>
                  <a:pt x="9" y="24"/>
                </a:lnTo>
                <a:lnTo>
                  <a:pt x="11" y="24"/>
                </a:lnTo>
                <a:lnTo>
                  <a:pt x="12" y="24"/>
                </a:lnTo>
                <a:lnTo>
                  <a:pt x="12" y="22"/>
                </a:lnTo>
                <a:lnTo>
                  <a:pt x="13" y="22"/>
                </a:lnTo>
                <a:lnTo>
                  <a:pt x="12" y="22"/>
                </a:lnTo>
                <a:lnTo>
                  <a:pt x="12" y="21"/>
                </a:lnTo>
                <a:lnTo>
                  <a:pt x="13" y="21"/>
                </a:lnTo>
                <a:lnTo>
                  <a:pt x="14" y="20"/>
                </a:lnTo>
                <a:lnTo>
                  <a:pt x="16" y="20"/>
                </a:lnTo>
                <a:lnTo>
                  <a:pt x="17" y="20"/>
                </a:lnTo>
                <a:lnTo>
                  <a:pt x="18" y="21"/>
                </a:lnTo>
                <a:lnTo>
                  <a:pt x="19" y="21"/>
                </a:lnTo>
                <a:lnTo>
                  <a:pt x="18" y="21"/>
                </a:lnTo>
                <a:lnTo>
                  <a:pt x="18" y="20"/>
                </a:lnTo>
                <a:lnTo>
                  <a:pt x="17" y="20"/>
                </a:lnTo>
                <a:lnTo>
                  <a:pt x="16" y="20"/>
                </a:lnTo>
                <a:lnTo>
                  <a:pt x="14" y="20"/>
                </a:lnTo>
                <a:lnTo>
                  <a:pt x="12" y="21"/>
                </a:lnTo>
                <a:lnTo>
                  <a:pt x="12" y="22"/>
                </a:lnTo>
                <a:lnTo>
                  <a:pt x="11" y="22"/>
                </a:lnTo>
                <a:lnTo>
                  <a:pt x="11" y="24"/>
                </a:lnTo>
                <a:lnTo>
                  <a:pt x="9" y="24"/>
                </a:lnTo>
                <a:lnTo>
                  <a:pt x="8" y="25"/>
                </a:lnTo>
                <a:lnTo>
                  <a:pt x="8" y="24"/>
                </a:lnTo>
                <a:lnTo>
                  <a:pt x="9" y="24"/>
                </a:lnTo>
                <a:lnTo>
                  <a:pt x="9" y="22"/>
                </a:lnTo>
                <a:lnTo>
                  <a:pt x="8" y="24"/>
                </a:lnTo>
                <a:lnTo>
                  <a:pt x="8" y="22"/>
                </a:lnTo>
                <a:lnTo>
                  <a:pt x="8" y="21"/>
                </a:lnTo>
                <a:lnTo>
                  <a:pt x="8" y="22"/>
                </a:lnTo>
                <a:lnTo>
                  <a:pt x="8" y="24"/>
                </a:lnTo>
                <a:lnTo>
                  <a:pt x="7" y="24"/>
                </a:lnTo>
                <a:lnTo>
                  <a:pt x="7" y="22"/>
                </a:lnTo>
                <a:lnTo>
                  <a:pt x="8" y="21"/>
                </a:lnTo>
                <a:lnTo>
                  <a:pt x="7" y="22"/>
                </a:lnTo>
                <a:lnTo>
                  <a:pt x="8" y="21"/>
                </a:lnTo>
                <a:lnTo>
                  <a:pt x="7" y="21"/>
                </a:lnTo>
                <a:lnTo>
                  <a:pt x="8" y="21"/>
                </a:lnTo>
                <a:lnTo>
                  <a:pt x="8" y="20"/>
                </a:lnTo>
                <a:lnTo>
                  <a:pt x="7" y="20"/>
                </a:lnTo>
                <a:lnTo>
                  <a:pt x="7" y="21"/>
                </a:lnTo>
                <a:lnTo>
                  <a:pt x="5" y="21"/>
                </a:lnTo>
                <a:lnTo>
                  <a:pt x="4" y="21"/>
                </a:lnTo>
                <a:lnTo>
                  <a:pt x="5" y="20"/>
                </a:lnTo>
                <a:lnTo>
                  <a:pt x="7" y="20"/>
                </a:lnTo>
                <a:lnTo>
                  <a:pt x="5" y="20"/>
                </a:lnTo>
                <a:lnTo>
                  <a:pt x="4" y="20"/>
                </a:lnTo>
                <a:lnTo>
                  <a:pt x="5" y="20"/>
                </a:lnTo>
                <a:lnTo>
                  <a:pt x="5" y="19"/>
                </a:lnTo>
                <a:lnTo>
                  <a:pt x="7" y="19"/>
                </a:lnTo>
                <a:lnTo>
                  <a:pt x="7" y="17"/>
                </a:lnTo>
                <a:lnTo>
                  <a:pt x="8" y="17"/>
                </a:lnTo>
                <a:lnTo>
                  <a:pt x="8" y="19"/>
                </a:lnTo>
                <a:lnTo>
                  <a:pt x="9" y="19"/>
                </a:lnTo>
                <a:lnTo>
                  <a:pt x="11" y="19"/>
                </a:lnTo>
                <a:lnTo>
                  <a:pt x="9" y="19"/>
                </a:lnTo>
                <a:lnTo>
                  <a:pt x="9" y="17"/>
                </a:lnTo>
                <a:lnTo>
                  <a:pt x="11" y="17"/>
                </a:lnTo>
                <a:lnTo>
                  <a:pt x="12" y="16"/>
                </a:lnTo>
                <a:lnTo>
                  <a:pt x="12" y="17"/>
                </a:lnTo>
                <a:lnTo>
                  <a:pt x="13" y="17"/>
                </a:lnTo>
                <a:lnTo>
                  <a:pt x="12" y="17"/>
                </a:lnTo>
                <a:lnTo>
                  <a:pt x="12" y="16"/>
                </a:lnTo>
                <a:lnTo>
                  <a:pt x="13" y="16"/>
                </a:lnTo>
                <a:lnTo>
                  <a:pt x="12" y="16"/>
                </a:lnTo>
                <a:lnTo>
                  <a:pt x="11" y="16"/>
                </a:lnTo>
                <a:lnTo>
                  <a:pt x="11" y="17"/>
                </a:lnTo>
                <a:lnTo>
                  <a:pt x="9" y="17"/>
                </a:lnTo>
                <a:lnTo>
                  <a:pt x="9" y="19"/>
                </a:lnTo>
                <a:lnTo>
                  <a:pt x="8" y="19"/>
                </a:lnTo>
                <a:lnTo>
                  <a:pt x="8" y="17"/>
                </a:lnTo>
                <a:lnTo>
                  <a:pt x="8" y="16"/>
                </a:lnTo>
                <a:lnTo>
                  <a:pt x="8" y="17"/>
                </a:lnTo>
                <a:lnTo>
                  <a:pt x="7" y="17"/>
                </a:lnTo>
                <a:lnTo>
                  <a:pt x="5" y="17"/>
                </a:lnTo>
                <a:lnTo>
                  <a:pt x="5" y="19"/>
                </a:lnTo>
                <a:lnTo>
                  <a:pt x="4" y="19"/>
                </a:lnTo>
                <a:lnTo>
                  <a:pt x="5" y="19"/>
                </a:lnTo>
                <a:lnTo>
                  <a:pt x="4" y="17"/>
                </a:lnTo>
                <a:lnTo>
                  <a:pt x="5" y="17"/>
                </a:lnTo>
                <a:lnTo>
                  <a:pt x="7" y="16"/>
                </a:lnTo>
                <a:lnTo>
                  <a:pt x="5" y="16"/>
                </a:lnTo>
                <a:lnTo>
                  <a:pt x="5" y="17"/>
                </a:lnTo>
                <a:lnTo>
                  <a:pt x="4" y="17"/>
                </a:lnTo>
                <a:lnTo>
                  <a:pt x="3" y="17"/>
                </a:lnTo>
                <a:lnTo>
                  <a:pt x="4" y="16"/>
                </a:lnTo>
                <a:lnTo>
                  <a:pt x="5" y="16"/>
                </a:lnTo>
                <a:lnTo>
                  <a:pt x="4" y="16"/>
                </a:lnTo>
                <a:lnTo>
                  <a:pt x="3" y="16"/>
                </a:lnTo>
                <a:lnTo>
                  <a:pt x="4" y="16"/>
                </a:lnTo>
                <a:lnTo>
                  <a:pt x="5" y="15"/>
                </a:lnTo>
                <a:lnTo>
                  <a:pt x="7" y="14"/>
                </a:lnTo>
                <a:lnTo>
                  <a:pt x="7" y="12"/>
                </a:lnTo>
                <a:lnTo>
                  <a:pt x="8" y="12"/>
                </a:lnTo>
                <a:lnTo>
                  <a:pt x="8" y="11"/>
                </a:lnTo>
                <a:lnTo>
                  <a:pt x="9" y="11"/>
                </a:lnTo>
                <a:lnTo>
                  <a:pt x="11" y="10"/>
                </a:lnTo>
                <a:lnTo>
                  <a:pt x="12" y="10"/>
                </a:lnTo>
                <a:lnTo>
                  <a:pt x="11" y="10"/>
                </a:lnTo>
                <a:lnTo>
                  <a:pt x="12" y="10"/>
                </a:lnTo>
                <a:lnTo>
                  <a:pt x="12" y="8"/>
                </a:lnTo>
                <a:lnTo>
                  <a:pt x="13" y="7"/>
                </a:lnTo>
                <a:lnTo>
                  <a:pt x="14" y="7"/>
                </a:lnTo>
                <a:lnTo>
                  <a:pt x="13" y="7"/>
                </a:lnTo>
                <a:lnTo>
                  <a:pt x="14" y="6"/>
                </a:lnTo>
                <a:lnTo>
                  <a:pt x="16" y="5"/>
                </a:lnTo>
                <a:lnTo>
                  <a:pt x="16" y="6"/>
                </a:lnTo>
                <a:lnTo>
                  <a:pt x="16" y="5"/>
                </a:lnTo>
                <a:lnTo>
                  <a:pt x="17" y="5"/>
                </a:lnTo>
                <a:lnTo>
                  <a:pt x="17" y="6"/>
                </a:lnTo>
                <a:lnTo>
                  <a:pt x="18" y="6"/>
                </a:lnTo>
                <a:lnTo>
                  <a:pt x="18" y="5"/>
                </a:lnTo>
                <a:lnTo>
                  <a:pt x="19" y="6"/>
                </a:lnTo>
                <a:lnTo>
                  <a:pt x="21" y="5"/>
                </a:lnTo>
                <a:lnTo>
                  <a:pt x="18" y="5"/>
                </a:lnTo>
                <a:lnTo>
                  <a:pt x="17" y="5"/>
                </a:lnTo>
                <a:lnTo>
                  <a:pt x="17" y="3"/>
                </a:lnTo>
                <a:lnTo>
                  <a:pt x="18" y="3"/>
                </a:lnTo>
                <a:lnTo>
                  <a:pt x="19" y="3"/>
                </a:lnTo>
                <a:lnTo>
                  <a:pt x="21" y="3"/>
                </a:lnTo>
                <a:lnTo>
                  <a:pt x="22" y="3"/>
                </a:lnTo>
                <a:lnTo>
                  <a:pt x="21" y="3"/>
                </a:lnTo>
                <a:lnTo>
                  <a:pt x="19" y="3"/>
                </a:lnTo>
                <a:lnTo>
                  <a:pt x="18" y="3"/>
                </a:lnTo>
                <a:lnTo>
                  <a:pt x="19" y="2"/>
                </a:lnTo>
                <a:lnTo>
                  <a:pt x="21" y="2"/>
                </a:lnTo>
                <a:lnTo>
                  <a:pt x="18" y="2"/>
                </a:lnTo>
                <a:lnTo>
                  <a:pt x="18" y="3"/>
                </a:lnTo>
                <a:lnTo>
                  <a:pt x="17" y="3"/>
                </a:lnTo>
                <a:lnTo>
                  <a:pt x="16" y="5"/>
                </a:lnTo>
                <a:lnTo>
                  <a:pt x="14" y="5"/>
                </a:lnTo>
                <a:lnTo>
                  <a:pt x="14" y="6"/>
                </a:lnTo>
                <a:lnTo>
                  <a:pt x="13" y="7"/>
                </a:lnTo>
                <a:lnTo>
                  <a:pt x="12" y="7"/>
                </a:lnTo>
                <a:lnTo>
                  <a:pt x="11" y="8"/>
                </a:lnTo>
                <a:lnTo>
                  <a:pt x="11" y="10"/>
                </a:lnTo>
                <a:lnTo>
                  <a:pt x="9" y="10"/>
                </a:lnTo>
                <a:lnTo>
                  <a:pt x="7" y="12"/>
                </a:lnTo>
                <a:lnTo>
                  <a:pt x="7" y="14"/>
                </a:lnTo>
                <a:lnTo>
                  <a:pt x="5" y="14"/>
                </a:lnTo>
                <a:lnTo>
                  <a:pt x="4" y="15"/>
                </a:lnTo>
                <a:lnTo>
                  <a:pt x="3" y="15"/>
                </a:lnTo>
                <a:lnTo>
                  <a:pt x="2" y="15"/>
                </a:lnTo>
                <a:lnTo>
                  <a:pt x="3" y="15"/>
                </a:lnTo>
                <a:lnTo>
                  <a:pt x="2" y="15"/>
                </a:lnTo>
                <a:lnTo>
                  <a:pt x="3" y="15"/>
                </a:lnTo>
                <a:lnTo>
                  <a:pt x="3" y="14"/>
                </a:lnTo>
                <a:lnTo>
                  <a:pt x="4" y="14"/>
                </a:lnTo>
                <a:lnTo>
                  <a:pt x="5" y="12"/>
                </a:lnTo>
                <a:lnTo>
                  <a:pt x="4" y="14"/>
                </a:lnTo>
                <a:lnTo>
                  <a:pt x="4" y="12"/>
                </a:lnTo>
                <a:lnTo>
                  <a:pt x="4" y="14"/>
                </a:lnTo>
                <a:lnTo>
                  <a:pt x="3" y="14"/>
                </a:lnTo>
                <a:lnTo>
                  <a:pt x="2" y="14"/>
                </a:lnTo>
                <a:lnTo>
                  <a:pt x="2" y="12"/>
                </a:lnTo>
                <a:lnTo>
                  <a:pt x="2" y="11"/>
                </a:lnTo>
                <a:lnTo>
                  <a:pt x="3" y="11"/>
                </a:lnTo>
                <a:lnTo>
                  <a:pt x="3" y="10"/>
                </a:lnTo>
                <a:lnTo>
                  <a:pt x="3" y="11"/>
                </a:lnTo>
                <a:lnTo>
                  <a:pt x="2" y="11"/>
                </a:lnTo>
                <a:lnTo>
                  <a:pt x="3" y="11"/>
                </a:lnTo>
                <a:lnTo>
                  <a:pt x="3" y="10"/>
                </a:lnTo>
                <a:lnTo>
                  <a:pt x="2" y="10"/>
                </a:lnTo>
                <a:lnTo>
                  <a:pt x="3" y="10"/>
                </a:lnTo>
                <a:lnTo>
                  <a:pt x="4" y="10"/>
                </a:lnTo>
                <a:lnTo>
                  <a:pt x="5" y="10"/>
                </a:lnTo>
                <a:lnTo>
                  <a:pt x="7" y="10"/>
                </a:lnTo>
                <a:lnTo>
                  <a:pt x="9" y="10"/>
                </a:lnTo>
                <a:lnTo>
                  <a:pt x="8" y="10"/>
                </a:lnTo>
                <a:lnTo>
                  <a:pt x="7" y="10"/>
                </a:lnTo>
                <a:lnTo>
                  <a:pt x="7" y="8"/>
                </a:lnTo>
                <a:lnTo>
                  <a:pt x="5" y="8"/>
                </a:lnTo>
                <a:lnTo>
                  <a:pt x="5" y="10"/>
                </a:lnTo>
                <a:lnTo>
                  <a:pt x="4" y="10"/>
                </a:lnTo>
                <a:lnTo>
                  <a:pt x="3" y="8"/>
                </a:lnTo>
                <a:lnTo>
                  <a:pt x="4" y="8"/>
                </a:lnTo>
                <a:lnTo>
                  <a:pt x="3" y="8"/>
                </a:lnTo>
                <a:lnTo>
                  <a:pt x="4" y="7"/>
                </a:lnTo>
                <a:lnTo>
                  <a:pt x="5" y="7"/>
                </a:lnTo>
                <a:lnTo>
                  <a:pt x="7" y="7"/>
                </a:lnTo>
                <a:lnTo>
                  <a:pt x="8" y="7"/>
                </a:lnTo>
                <a:lnTo>
                  <a:pt x="7" y="7"/>
                </a:lnTo>
                <a:lnTo>
                  <a:pt x="5" y="7"/>
                </a:lnTo>
                <a:lnTo>
                  <a:pt x="4" y="7"/>
                </a:lnTo>
                <a:lnTo>
                  <a:pt x="5" y="7"/>
                </a:lnTo>
                <a:lnTo>
                  <a:pt x="5" y="6"/>
                </a:lnTo>
                <a:lnTo>
                  <a:pt x="7" y="6"/>
                </a:lnTo>
                <a:lnTo>
                  <a:pt x="8" y="6"/>
                </a:lnTo>
                <a:lnTo>
                  <a:pt x="7" y="6"/>
                </a:lnTo>
                <a:lnTo>
                  <a:pt x="5" y="6"/>
                </a:lnTo>
                <a:lnTo>
                  <a:pt x="5" y="5"/>
                </a:lnTo>
                <a:lnTo>
                  <a:pt x="7" y="6"/>
                </a:lnTo>
                <a:lnTo>
                  <a:pt x="7" y="5"/>
                </a:lnTo>
                <a:lnTo>
                  <a:pt x="8" y="5"/>
                </a:lnTo>
                <a:lnTo>
                  <a:pt x="9" y="6"/>
                </a:lnTo>
                <a:lnTo>
                  <a:pt x="9" y="5"/>
                </a:lnTo>
                <a:lnTo>
                  <a:pt x="9" y="6"/>
                </a:lnTo>
                <a:lnTo>
                  <a:pt x="9" y="5"/>
                </a:lnTo>
                <a:lnTo>
                  <a:pt x="8" y="5"/>
                </a:lnTo>
                <a:lnTo>
                  <a:pt x="9" y="5"/>
                </a:lnTo>
                <a:lnTo>
                  <a:pt x="8" y="5"/>
                </a:lnTo>
                <a:lnTo>
                  <a:pt x="8" y="3"/>
                </a:lnTo>
                <a:lnTo>
                  <a:pt x="9" y="3"/>
                </a:lnTo>
                <a:lnTo>
                  <a:pt x="8" y="3"/>
                </a:lnTo>
                <a:lnTo>
                  <a:pt x="8" y="5"/>
                </a:lnTo>
                <a:lnTo>
                  <a:pt x="7" y="5"/>
                </a:lnTo>
                <a:lnTo>
                  <a:pt x="5" y="5"/>
                </a:lnTo>
                <a:lnTo>
                  <a:pt x="4" y="5"/>
                </a:lnTo>
                <a:lnTo>
                  <a:pt x="3" y="5"/>
                </a:lnTo>
                <a:lnTo>
                  <a:pt x="2" y="5"/>
                </a:lnTo>
                <a:lnTo>
                  <a:pt x="2" y="3"/>
                </a:lnTo>
                <a:lnTo>
                  <a:pt x="3" y="3"/>
                </a:lnTo>
                <a:lnTo>
                  <a:pt x="4" y="3"/>
                </a:lnTo>
                <a:lnTo>
                  <a:pt x="3" y="3"/>
                </a:lnTo>
                <a:lnTo>
                  <a:pt x="2" y="3"/>
                </a:lnTo>
                <a:lnTo>
                  <a:pt x="2" y="2"/>
                </a:lnTo>
                <a:lnTo>
                  <a:pt x="3" y="2"/>
                </a:lnTo>
                <a:lnTo>
                  <a:pt x="4" y="2"/>
                </a:lnTo>
                <a:lnTo>
                  <a:pt x="3" y="2"/>
                </a:lnTo>
                <a:lnTo>
                  <a:pt x="0" y="2"/>
                </a:lnTo>
                <a:lnTo>
                  <a:pt x="0" y="1"/>
                </a:lnTo>
                <a:lnTo>
                  <a:pt x="2" y="1"/>
                </a:lnTo>
                <a:lnTo>
                  <a:pt x="3" y="1"/>
                </a:lnTo>
                <a:lnTo>
                  <a:pt x="4" y="1"/>
                </a:lnTo>
                <a:lnTo>
                  <a:pt x="3" y="1"/>
                </a:lnTo>
                <a:lnTo>
                  <a:pt x="3" y="0"/>
                </a:lnTo>
                <a:lnTo>
                  <a:pt x="3" y="1"/>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3" name="Freeform 827"/>
          <p:cNvSpPr>
            <a:spLocks/>
          </p:cNvSpPr>
          <p:nvPr/>
        </p:nvSpPr>
        <p:spPr bwMode="auto">
          <a:xfrm>
            <a:off x="3903663" y="3070441"/>
            <a:ext cx="311150" cy="230188"/>
          </a:xfrm>
          <a:custGeom>
            <a:avLst/>
            <a:gdLst>
              <a:gd name="T0" fmla="*/ 42 w 196"/>
              <a:gd name="T1" fmla="*/ 145 h 145"/>
              <a:gd name="T2" fmla="*/ 37 w 196"/>
              <a:gd name="T3" fmla="*/ 142 h 145"/>
              <a:gd name="T4" fmla="*/ 27 w 196"/>
              <a:gd name="T5" fmla="*/ 144 h 145"/>
              <a:gd name="T6" fmla="*/ 32 w 196"/>
              <a:gd name="T7" fmla="*/ 137 h 145"/>
              <a:gd name="T8" fmla="*/ 37 w 196"/>
              <a:gd name="T9" fmla="*/ 138 h 145"/>
              <a:gd name="T10" fmla="*/ 46 w 196"/>
              <a:gd name="T11" fmla="*/ 140 h 145"/>
              <a:gd name="T12" fmla="*/ 42 w 196"/>
              <a:gd name="T13" fmla="*/ 137 h 145"/>
              <a:gd name="T14" fmla="*/ 42 w 196"/>
              <a:gd name="T15" fmla="*/ 135 h 145"/>
              <a:gd name="T16" fmla="*/ 42 w 196"/>
              <a:gd name="T17" fmla="*/ 133 h 145"/>
              <a:gd name="T18" fmla="*/ 38 w 196"/>
              <a:gd name="T19" fmla="*/ 136 h 145"/>
              <a:gd name="T20" fmla="*/ 37 w 196"/>
              <a:gd name="T21" fmla="*/ 135 h 145"/>
              <a:gd name="T22" fmla="*/ 28 w 196"/>
              <a:gd name="T23" fmla="*/ 137 h 145"/>
              <a:gd name="T24" fmla="*/ 29 w 196"/>
              <a:gd name="T25" fmla="*/ 136 h 145"/>
              <a:gd name="T26" fmla="*/ 34 w 196"/>
              <a:gd name="T27" fmla="*/ 133 h 145"/>
              <a:gd name="T28" fmla="*/ 34 w 196"/>
              <a:gd name="T29" fmla="*/ 132 h 145"/>
              <a:gd name="T30" fmla="*/ 38 w 196"/>
              <a:gd name="T31" fmla="*/ 132 h 145"/>
              <a:gd name="T32" fmla="*/ 42 w 196"/>
              <a:gd name="T33" fmla="*/ 131 h 145"/>
              <a:gd name="T34" fmla="*/ 42 w 196"/>
              <a:gd name="T35" fmla="*/ 126 h 145"/>
              <a:gd name="T36" fmla="*/ 34 w 196"/>
              <a:gd name="T37" fmla="*/ 130 h 145"/>
              <a:gd name="T38" fmla="*/ 33 w 196"/>
              <a:gd name="T39" fmla="*/ 128 h 145"/>
              <a:gd name="T40" fmla="*/ 34 w 196"/>
              <a:gd name="T41" fmla="*/ 126 h 145"/>
              <a:gd name="T42" fmla="*/ 42 w 196"/>
              <a:gd name="T43" fmla="*/ 124 h 145"/>
              <a:gd name="T44" fmla="*/ 41 w 196"/>
              <a:gd name="T45" fmla="*/ 122 h 145"/>
              <a:gd name="T46" fmla="*/ 43 w 196"/>
              <a:gd name="T47" fmla="*/ 117 h 145"/>
              <a:gd name="T48" fmla="*/ 43 w 196"/>
              <a:gd name="T49" fmla="*/ 116 h 145"/>
              <a:gd name="T50" fmla="*/ 42 w 196"/>
              <a:gd name="T51" fmla="*/ 116 h 145"/>
              <a:gd name="T52" fmla="*/ 44 w 196"/>
              <a:gd name="T53" fmla="*/ 109 h 145"/>
              <a:gd name="T54" fmla="*/ 43 w 196"/>
              <a:gd name="T55" fmla="*/ 105 h 145"/>
              <a:gd name="T56" fmla="*/ 42 w 196"/>
              <a:gd name="T57" fmla="*/ 103 h 145"/>
              <a:gd name="T58" fmla="*/ 36 w 196"/>
              <a:gd name="T59" fmla="*/ 101 h 145"/>
              <a:gd name="T60" fmla="*/ 23 w 196"/>
              <a:gd name="T61" fmla="*/ 91 h 145"/>
              <a:gd name="T62" fmla="*/ 36 w 196"/>
              <a:gd name="T63" fmla="*/ 93 h 145"/>
              <a:gd name="T64" fmla="*/ 44 w 196"/>
              <a:gd name="T65" fmla="*/ 94 h 145"/>
              <a:gd name="T66" fmla="*/ 42 w 196"/>
              <a:gd name="T67" fmla="*/ 93 h 145"/>
              <a:gd name="T68" fmla="*/ 43 w 196"/>
              <a:gd name="T69" fmla="*/ 91 h 145"/>
              <a:gd name="T70" fmla="*/ 41 w 196"/>
              <a:gd name="T71" fmla="*/ 86 h 145"/>
              <a:gd name="T72" fmla="*/ 38 w 196"/>
              <a:gd name="T73" fmla="*/ 82 h 145"/>
              <a:gd name="T74" fmla="*/ 36 w 196"/>
              <a:gd name="T75" fmla="*/ 80 h 145"/>
              <a:gd name="T76" fmla="*/ 34 w 196"/>
              <a:gd name="T77" fmla="*/ 76 h 145"/>
              <a:gd name="T78" fmla="*/ 30 w 196"/>
              <a:gd name="T79" fmla="*/ 73 h 145"/>
              <a:gd name="T80" fmla="*/ 29 w 196"/>
              <a:gd name="T81" fmla="*/ 71 h 145"/>
              <a:gd name="T82" fmla="*/ 25 w 196"/>
              <a:gd name="T83" fmla="*/ 65 h 145"/>
              <a:gd name="T84" fmla="*/ 25 w 196"/>
              <a:gd name="T85" fmla="*/ 75 h 145"/>
              <a:gd name="T86" fmla="*/ 20 w 196"/>
              <a:gd name="T87" fmla="*/ 79 h 145"/>
              <a:gd name="T88" fmla="*/ 18 w 196"/>
              <a:gd name="T89" fmla="*/ 72 h 145"/>
              <a:gd name="T90" fmla="*/ 22 w 196"/>
              <a:gd name="T91" fmla="*/ 68 h 145"/>
              <a:gd name="T92" fmla="*/ 22 w 196"/>
              <a:gd name="T93" fmla="*/ 63 h 145"/>
              <a:gd name="T94" fmla="*/ 19 w 196"/>
              <a:gd name="T95" fmla="*/ 61 h 145"/>
              <a:gd name="T96" fmla="*/ 20 w 196"/>
              <a:gd name="T97" fmla="*/ 58 h 145"/>
              <a:gd name="T98" fmla="*/ 22 w 196"/>
              <a:gd name="T99" fmla="*/ 52 h 145"/>
              <a:gd name="T100" fmla="*/ 16 w 196"/>
              <a:gd name="T101" fmla="*/ 48 h 145"/>
              <a:gd name="T102" fmla="*/ 16 w 196"/>
              <a:gd name="T103" fmla="*/ 42 h 145"/>
              <a:gd name="T104" fmla="*/ 15 w 196"/>
              <a:gd name="T105" fmla="*/ 37 h 145"/>
              <a:gd name="T106" fmla="*/ 13 w 196"/>
              <a:gd name="T107" fmla="*/ 30 h 145"/>
              <a:gd name="T108" fmla="*/ 8 w 196"/>
              <a:gd name="T109" fmla="*/ 29 h 145"/>
              <a:gd name="T110" fmla="*/ 11 w 196"/>
              <a:gd name="T111" fmla="*/ 24 h 145"/>
              <a:gd name="T112" fmla="*/ 9 w 196"/>
              <a:gd name="T113" fmla="*/ 17 h 145"/>
              <a:gd name="T114" fmla="*/ 8 w 196"/>
              <a:gd name="T115" fmla="*/ 12 h 145"/>
              <a:gd name="T116" fmla="*/ 1 w 196"/>
              <a:gd name="T117" fmla="*/ 6 h 145"/>
              <a:gd name="T118" fmla="*/ 2 w 196"/>
              <a:gd name="T119" fmla="*/ 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 h="145">
                <a:moveTo>
                  <a:pt x="28" y="144"/>
                </a:moveTo>
                <a:lnTo>
                  <a:pt x="29" y="144"/>
                </a:lnTo>
                <a:lnTo>
                  <a:pt x="30" y="144"/>
                </a:lnTo>
                <a:lnTo>
                  <a:pt x="32" y="144"/>
                </a:lnTo>
                <a:lnTo>
                  <a:pt x="33" y="142"/>
                </a:lnTo>
                <a:lnTo>
                  <a:pt x="34" y="142"/>
                </a:lnTo>
                <a:lnTo>
                  <a:pt x="36" y="142"/>
                </a:lnTo>
                <a:lnTo>
                  <a:pt x="38" y="142"/>
                </a:lnTo>
                <a:lnTo>
                  <a:pt x="39" y="142"/>
                </a:lnTo>
                <a:lnTo>
                  <a:pt x="39" y="144"/>
                </a:lnTo>
                <a:lnTo>
                  <a:pt x="39" y="145"/>
                </a:lnTo>
                <a:lnTo>
                  <a:pt x="41" y="145"/>
                </a:lnTo>
                <a:lnTo>
                  <a:pt x="42" y="145"/>
                </a:lnTo>
                <a:lnTo>
                  <a:pt x="43" y="145"/>
                </a:lnTo>
                <a:lnTo>
                  <a:pt x="44" y="145"/>
                </a:lnTo>
                <a:lnTo>
                  <a:pt x="46" y="145"/>
                </a:lnTo>
                <a:lnTo>
                  <a:pt x="44" y="145"/>
                </a:lnTo>
                <a:lnTo>
                  <a:pt x="44" y="144"/>
                </a:lnTo>
                <a:lnTo>
                  <a:pt x="42" y="145"/>
                </a:lnTo>
                <a:lnTo>
                  <a:pt x="41" y="145"/>
                </a:lnTo>
                <a:lnTo>
                  <a:pt x="39" y="144"/>
                </a:lnTo>
                <a:lnTo>
                  <a:pt x="39" y="142"/>
                </a:lnTo>
                <a:lnTo>
                  <a:pt x="41" y="142"/>
                </a:lnTo>
                <a:lnTo>
                  <a:pt x="41" y="141"/>
                </a:lnTo>
                <a:lnTo>
                  <a:pt x="38" y="141"/>
                </a:lnTo>
                <a:lnTo>
                  <a:pt x="37" y="142"/>
                </a:lnTo>
                <a:lnTo>
                  <a:pt x="36" y="142"/>
                </a:lnTo>
                <a:lnTo>
                  <a:pt x="36" y="141"/>
                </a:lnTo>
                <a:lnTo>
                  <a:pt x="34" y="142"/>
                </a:lnTo>
                <a:lnTo>
                  <a:pt x="33" y="142"/>
                </a:lnTo>
                <a:lnTo>
                  <a:pt x="32" y="142"/>
                </a:lnTo>
                <a:lnTo>
                  <a:pt x="30" y="144"/>
                </a:lnTo>
                <a:lnTo>
                  <a:pt x="29" y="144"/>
                </a:lnTo>
                <a:lnTo>
                  <a:pt x="29" y="142"/>
                </a:lnTo>
                <a:lnTo>
                  <a:pt x="29" y="144"/>
                </a:lnTo>
                <a:lnTo>
                  <a:pt x="28" y="144"/>
                </a:lnTo>
                <a:lnTo>
                  <a:pt x="27" y="144"/>
                </a:lnTo>
                <a:lnTo>
                  <a:pt x="27" y="145"/>
                </a:lnTo>
                <a:lnTo>
                  <a:pt x="27" y="144"/>
                </a:lnTo>
                <a:lnTo>
                  <a:pt x="25" y="144"/>
                </a:lnTo>
                <a:lnTo>
                  <a:pt x="27" y="144"/>
                </a:lnTo>
                <a:lnTo>
                  <a:pt x="25" y="144"/>
                </a:lnTo>
                <a:lnTo>
                  <a:pt x="27" y="144"/>
                </a:lnTo>
                <a:lnTo>
                  <a:pt x="25" y="142"/>
                </a:lnTo>
                <a:lnTo>
                  <a:pt x="27" y="142"/>
                </a:lnTo>
                <a:lnTo>
                  <a:pt x="27" y="141"/>
                </a:lnTo>
                <a:lnTo>
                  <a:pt x="28" y="140"/>
                </a:lnTo>
                <a:lnTo>
                  <a:pt x="29" y="140"/>
                </a:lnTo>
                <a:lnTo>
                  <a:pt x="30" y="138"/>
                </a:lnTo>
                <a:lnTo>
                  <a:pt x="29" y="138"/>
                </a:lnTo>
                <a:lnTo>
                  <a:pt x="30" y="138"/>
                </a:lnTo>
                <a:lnTo>
                  <a:pt x="32" y="137"/>
                </a:lnTo>
                <a:lnTo>
                  <a:pt x="30" y="137"/>
                </a:lnTo>
                <a:lnTo>
                  <a:pt x="30" y="138"/>
                </a:lnTo>
                <a:lnTo>
                  <a:pt x="30" y="137"/>
                </a:lnTo>
                <a:lnTo>
                  <a:pt x="32" y="137"/>
                </a:lnTo>
                <a:lnTo>
                  <a:pt x="33" y="137"/>
                </a:lnTo>
                <a:lnTo>
                  <a:pt x="32" y="137"/>
                </a:lnTo>
                <a:lnTo>
                  <a:pt x="32" y="136"/>
                </a:lnTo>
                <a:lnTo>
                  <a:pt x="33" y="136"/>
                </a:lnTo>
                <a:lnTo>
                  <a:pt x="34" y="136"/>
                </a:lnTo>
                <a:lnTo>
                  <a:pt x="34" y="137"/>
                </a:lnTo>
                <a:lnTo>
                  <a:pt x="36" y="137"/>
                </a:lnTo>
                <a:lnTo>
                  <a:pt x="37" y="137"/>
                </a:lnTo>
                <a:lnTo>
                  <a:pt x="37" y="138"/>
                </a:lnTo>
                <a:lnTo>
                  <a:pt x="38" y="138"/>
                </a:lnTo>
                <a:lnTo>
                  <a:pt x="38" y="137"/>
                </a:lnTo>
                <a:lnTo>
                  <a:pt x="39" y="138"/>
                </a:lnTo>
                <a:lnTo>
                  <a:pt x="39" y="137"/>
                </a:lnTo>
                <a:lnTo>
                  <a:pt x="41" y="138"/>
                </a:lnTo>
                <a:lnTo>
                  <a:pt x="42" y="138"/>
                </a:lnTo>
                <a:lnTo>
                  <a:pt x="42" y="140"/>
                </a:lnTo>
                <a:lnTo>
                  <a:pt x="43" y="140"/>
                </a:lnTo>
                <a:lnTo>
                  <a:pt x="44" y="140"/>
                </a:lnTo>
                <a:lnTo>
                  <a:pt x="46" y="141"/>
                </a:lnTo>
                <a:lnTo>
                  <a:pt x="46" y="140"/>
                </a:lnTo>
                <a:lnTo>
                  <a:pt x="47" y="140"/>
                </a:lnTo>
                <a:lnTo>
                  <a:pt x="46" y="140"/>
                </a:lnTo>
                <a:lnTo>
                  <a:pt x="44" y="140"/>
                </a:lnTo>
                <a:lnTo>
                  <a:pt x="43" y="140"/>
                </a:lnTo>
                <a:lnTo>
                  <a:pt x="42" y="138"/>
                </a:lnTo>
                <a:lnTo>
                  <a:pt x="43" y="138"/>
                </a:lnTo>
                <a:lnTo>
                  <a:pt x="44" y="137"/>
                </a:lnTo>
                <a:lnTo>
                  <a:pt x="46" y="137"/>
                </a:lnTo>
                <a:lnTo>
                  <a:pt x="47" y="137"/>
                </a:lnTo>
                <a:lnTo>
                  <a:pt x="46" y="137"/>
                </a:lnTo>
                <a:lnTo>
                  <a:pt x="44" y="137"/>
                </a:lnTo>
                <a:lnTo>
                  <a:pt x="43" y="137"/>
                </a:lnTo>
                <a:lnTo>
                  <a:pt x="43" y="138"/>
                </a:lnTo>
                <a:lnTo>
                  <a:pt x="42" y="138"/>
                </a:lnTo>
                <a:lnTo>
                  <a:pt x="42" y="137"/>
                </a:lnTo>
                <a:lnTo>
                  <a:pt x="42" y="138"/>
                </a:lnTo>
                <a:lnTo>
                  <a:pt x="41" y="137"/>
                </a:lnTo>
                <a:lnTo>
                  <a:pt x="39" y="137"/>
                </a:lnTo>
                <a:lnTo>
                  <a:pt x="41" y="137"/>
                </a:lnTo>
                <a:lnTo>
                  <a:pt x="42" y="137"/>
                </a:lnTo>
                <a:lnTo>
                  <a:pt x="42" y="136"/>
                </a:lnTo>
                <a:lnTo>
                  <a:pt x="43" y="136"/>
                </a:lnTo>
                <a:lnTo>
                  <a:pt x="44" y="136"/>
                </a:lnTo>
                <a:lnTo>
                  <a:pt x="46" y="136"/>
                </a:lnTo>
                <a:lnTo>
                  <a:pt x="46" y="135"/>
                </a:lnTo>
                <a:lnTo>
                  <a:pt x="44" y="135"/>
                </a:lnTo>
                <a:lnTo>
                  <a:pt x="43" y="135"/>
                </a:lnTo>
                <a:lnTo>
                  <a:pt x="42" y="135"/>
                </a:lnTo>
                <a:lnTo>
                  <a:pt x="43" y="135"/>
                </a:lnTo>
                <a:lnTo>
                  <a:pt x="42" y="135"/>
                </a:lnTo>
                <a:lnTo>
                  <a:pt x="43" y="135"/>
                </a:lnTo>
                <a:lnTo>
                  <a:pt x="43" y="136"/>
                </a:lnTo>
                <a:lnTo>
                  <a:pt x="42" y="136"/>
                </a:lnTo>
                <a:lnTo>
                  <a:pt x="41" y="136"/>
                </a:lnTo>
                <a:lnTo>
                  <a:pt x="41" y="135"/>
                </a:lnTo>
                <a:lnTo>
                  <a:pt x="39" y="135"/>
                </a:lnTo>
                <a:lnTo>
                  <a:pt x="41" y="135"/>
                </a:lnTo>
                <a:lnTo>
                  <a:pt x="42" y="135"/>
                </a:lnTo>
                <a:lnTo>
                  <a:pt x="42" y="133"/>
                </a:lnTo>
                <a:lnTo>
                  <a:pt x="41" y="133"/>
                </a:lnTo>
                <a:lnTo>
                  <a:pt x="42" y="133"/>
                </a:lnTo>
                <a:lnTo>
                  <a:pt x="41" y="133"/>
                </a:lnTo>
                <a:lnTo>
                  <a:pt x="39" y="133"/>
                </a:lnTo>
                <a:lnTo>
                  <a:pt x="39" y="135"/>
                </a:lnTo>
                <a:lnTo>
                  <a:pt x="39" y="133"/>
                </a:lnTo>
                <a:lnTo>
                  <a:pt x="38" y="133"/>
                </a:lnTo>
                <a:lnTo>
                  <a:pt x="38" y="135"/>
                </a:lnTo>
                <a:lnTo>
                  <a:pt x="39" y="135"/>
                </a:lnTo>
                <a:lnTo>
                  <a:pt x="39" y="136"/>
                </a:lnTo>
                <a:lnTo>
                  <a:pt x="39" y="137"/>
                </a:lnTo>
                <a:lnTo>
                  <a:pt x="38" y="137"/>
                </a:lnTo>
                <a:lnTo>
                  <a:pt x="39" y="137"/>
                </a:lnTo>
                <a:lnTo>
                  <a:pt x="39" y="136"/>
                </a:lnTo>
                <a:lnTo>
                  <a:pt x="38" y="136"/>
                </a:lnTo>
                <a:lnTo>
                  <a:pt x="38" y="137"/>
                </a:lnTo>
                <a:lnTo>
                  <a:pt x="37" y="137"/>
                </a:lnTo>
                <a:lnTo>
                  <a:pt x="37" y="136"/>
                </a:lnTo>
                <a:lnTo>
                  <a:pt x="38" y="136"/>
                </a:lnTo>
                <a:lnTo>
                  <a:pt x="37" y="136"/>
                </a:lnTo>
                <a:lnTo>
                  <a:pt x="34" y="136"/>
                </a:lnTo>
                <a:lnTo>
                  <a:pt x="34" y="135"/>
                </a:lnTo>
                <a:lnTo>
                  <a:pt x="36" y="135"/>
                </a:lnTo>
                <a:lnTo>
                  <a:pt x="37" y="135"/>
                </a:lnTo>
                <a:lnTo>
                  <a:pt x="37" y="133"/>
                </a:lnTo>
                <a:lnTo>
                  <a:pt x="38" y="133"/>
                </a:lnTo>
                <a:lnTo>
                  <a:pt x="37" y="133"/>
                </a:lnTo>
                <a:lnTo>
                  <a:pt x="37" y="135"/>
                </a:lnTo>
                <a:lnTo>
                  <a:pt x="36" y="135"/>
                </a:lnTo>
                <a:lnTo>
                  <a:pt x="34" y="135"/>
                </a:lnTo>
                <a:lnTo>
                  <a:pt x="34" y="136"/>
                </a:lnTo>
                <a:lnTo>
                  <a:pt x="33" y="136"/>
                </a:lnTo>
                <a:lnTo>
                  <a:pt x="32" y="136"/>
                </a:lnTo>
                <a:lnTo>
                  <a:pt x="30" y="136"/>
                </a:lnTo>
                <a:lnTo>
                  <a:pt x="30" y="137"/>
                </a:lnTo>
                <a:lnTo>
                  <a:pt x="29" y="138"/>
                </a:lnTo>
                <a:lnTo>
                  <a:pt x="28" y="140"/>
                </a:lnTo>
                <a:lnTo>
                  <a:pt x="27" y="140"/>
                </a:lnTo>
                <a:lnTo>
                  <a:pt x="27" y="138"/>
                </a:lnTo>
                <a:lnTo>
                  <a:pt x="28" y="138"/>
                </a:lnTo>
                <a:lnTo>
                  <a:pt x="28" y="137"/>
                </a:lnTo>
                <a:lnTo>
                  <a:pt x="27" y="138"/>
                </a:lnTo>
                <a:lnTo>
                  <a:pt x="28" y="137"/>
                </a:lnTo>
                <a:lnTo>
                  <a:pt x="28" y="136"/>
                </a:lnTo>
                <a:lnTo>
                  <a:pt x="27" y="136"/>
                </a:lnTo>
                <a:lnTo>
                  <a:pt x="28" y="136"/>
                </a:lnTo>
                <a:lnTo>
                  <a:pt x="28" y="135"/>
                </a:lnTo>
                <a:lnTo>
                  <a:pt x="28" y="136"/>
                </a:lnTo>
                <a:lnTo>
                  <a:pt x="29" y="136"/>
                </a:lnTo>
                <a:lnTo>
                  <a:pt x="28" y="135"/>
                </a:lnTo>
                <a:lnTo>
                  <a:pt x="29" y="135"/>
                </a:lnTo>
                <a:lnTo>
                  <a:pt x="28" y="135"/>
                </a:lnTo>
                <a:lnTo>
                  <a:pt x="29" y="135"/>
                </a:lnTo>
                <a:lnTo>
                  <a:pt x="29" y="136"/>
                </a:lnTo>
                <a:lnTo>
                  <a:pt x="29" y="135"/>
                </a:lnTo>
                <a:lnTo>
                  <a:pt x="30" y="135"/>
                </a:lnTo>
                <a:lnTo>
                  <a:pt x="29" y="135"/>
                </a:lnTo>
                <a:lnTo>
                  <a:pt x="29" y="133"/>
                </a:lnTo>
                <a:lnTo>
                  <a:pt x="30" y="133"/>
                </a:lnTo>
                <a:lnTo>
                  <a:pt x="32" y="133"/>
                </a:lnTo>
                <a:lnTo>
                  <a:pt x="30" y="133"/>
                </a:lnTo>
                <a:lnTo>
                  <a:pt x="29" y="133"/>
                </a:lnTo>
                <a:lnTo>
                  <a:pt x="29" y="132"/>
                </a:lnTo>
                <a:lnTo>
                  <a:pt x="30" y="132"/>
                </a:lnTo>
                <a:lnTo>
                  <a:pt x="32" y="133"/>
                </a:lnTo>
                <a:lnTo>
                  <a:pt x="33" y="133"/>
                </a:lnTo>
                <a:lnTo>
                  <a:pt x="34" y="133"/>
                </a:lnTo>
                <a:lnTo>
                  <a:pt x="36" y="133"/>
                </a:lnTo>
                <a:lnTo>
                  <a:pt x="33" y="133"/>
                </a:lnTo>
                <a:lnTo>
                  <a:pt x="32" y="133"/>
                </a:lnTo>
                <a:lnTo>
                  <a:pt x="30" y="132"/>
                </a:lnTo>
                <a:lnTo>
                  <a:pt x="30" y="131"/>
                </a:lnTo>
                <a:lnTo>
                  <a:pt x="29" y="131"/>
                </a:lnTo>
                <a:lnTo>
                  <a:pt x="28" y="131"/>
                </a:lnTo>
                <a:lnTo>
                  <a:pt x="29" y="131"/>
                </a:lnTo>
                <a:lnTo>
                  <a:pt x="30" y="130"/>
                </a:lnTo>
                <a:lnTo>
                  <a:pt x="30" y="131"/>
                </a:lnTo>
                <a:lnTo>
                  <a:pt x="32" y="131"/>
                </a:lnTo>
                <a:lnTo>
                  <a:pt x="33" y="132"/>
                </a:lnTo>
                <a:lnTo>
                  <a:pt x="34" y="132"/>
                </a:lnTo>
                <a:lnTo>
                  <a:pt x="33" y="131"/>
                </a:lnTo>
                <a:lnTo>
                  <a:pt x="32" y="131"/>
                </a:lnTo>
                <a:lnTo>
                  <a:pt x="33" y="131"/>
                </a:lnTo>
                <a:lnTo>
                  <a:pt x="32" y="131"/>
                </a:lnTo>
                <a:lnTo>
                  <a:pt x="32" y="130"/>
                </a:lnTo>
                <a:lnTo>
                  <a:pt x="33" y="130"/>
                </a:lnTo>
                <a:lnTo>
                  <a:pt x="33" y="131"/>
                </a:lnTo>
                <a:lnTo>
                  <a:pt x="33" y="130"/>
                </a:lnTo>
                <a:lnTo>
                  <a:pt x="33" y="131"/>
                </a:lnTo>
                <a:lnTo>
                  <a:pt x="34" y="131"/>
                </a:lnTo>
                <a:lnTo>
                  <a:pt x="36" y="132"/>
                </a:lnTo>
                <a:lnTo>
                  <a:pt x="37" y="132"/>
                </a:lnTo>
                <a:lnTo>
                  <a:pt x="38" y="132"/>
                </a:lnTo>
                <a:lnTo>
                  <a:pt x="41" y="132"/>
                </a:lnTo>
                <a:lnTo>
                  <a:pt x="42" y="133"/>
                </a:lnTo>
                <a:lnTo>
                  <a:pt x="43" y="133"/>
                </a:lnTo>
                <a:lnTo>
                  <a:pt x="43" y="135"/>
                </a:lnTo>
                <a:lnTo>
                  <a:pt x="44" y="135"/>
                </a:lnTo>
                <a:lnTo>
                  <a:pt x="44" y="133"/>
                </a:lnTo>
                <a:lnTo>
                  <a:pt x="46" y="135"/>
                </a:lnTo>
                <a:lnTo>
                  <a:pt x="46" y="133"/>
                </a:lnTo>
                <a:lnTo>
                  <a:pt x="44" y="133"/>
                </a:lnTo>
                <a:lnTo>
                  <a:pt x="43" y="133"/>
                </a:lnTo>
                <a:lnTo>
                  <a:pt x="43" y="132"/>
                </a:lnTo>
                <a:lnTo>
                  <a:pt x="42" y="132"/>
                </a:lnTo>
                <a:lnTo>
                  <a:pt x="42" y="131"/>
                </a:lnTo>
                <a:lnTo>
                  <a:pt x="41" y="131"/>
                </a:lnTo>
                <a:lnTo>
                  <a:pt x="39" y="131"/>
                </a:lnTo>
                <a:lnTo>
                  <a:pt x="39" y="130"/>
                </a:lnTo>
                <a:lnTo>
                  <a:pt x="42" y="131"/>
                </a:lnTo>
                <a:lnTo>
                  <a:pt x="42" y="130"/>
                </a:lnTo>
                <a:lnTo>
                  <a:pt x="41" y="130"/>
                </a:lnTo>
                <a:lnTo>
                  <a:pt x="39" y="130"/>
                </a:lnTo>
                <a:lnTo>
                  <a:pt x="41" y="128"/>
                </a:lnTo>
                <a:lnTo>
                  <a:pt x="41" y="127"/>
                </a:lnTo>
                <a:lnTo>
                  <a:pt x="42" y="127"/>
                </a:lnTo>
                <a:lnTo>
                  <a:pt x="42" y="126"/>
                </a:lnTo>
                <a:lnTo>
                  <a:pt x="43" y="126"/>
                </a:lnTo>
                <a:lnTo>
                  <a:pt x="42" y="126"/>
                </a:lnTo>
                <a:lnTo>
                  <a:pt x="41" y="127"/>
                </a:lnTo>
                <a:lnTo>
                  <a:pt x="39" y="127"/>
                </a:lnTo>
                <a:lnTo>
                  <a:pt x="38" y="127"/>
                </a:lnTo>
                <a:lnTo>
                  <a:pt x="39" y="127"/>
                </a:lnTo>
                <a:lnTo>
                  <a:pt x="39" y="128"/>
                </a:lnTo>
                <a:lnTo>
                  <a:pt x="39" y="127"/>
                </a:lnTo>
                <a:lnTo>
                  <a:pt x="41" y="128"/>
                </a:lnTo>
                <a:lnTo>
                  <a:pt x="39" y="128"/>
                </a:lnTo>
                <a:lnTo>
                  <a:pt x="38" y="128"/>
                </a:lnTo>
                <a:lnTo>
                  <a:pt x="38" y="130"/>
                </a:lnTo>
                <a:lnTo>
                  <a:pt x="37" y="130"/>
                </a:lnTo>
                <a:lnTo>
                  <a:pt x="36" y="130"/>
                </a:lnTo>
                <a:lnTo>
                  <a:pt x="34" y="130"/>
                </a:lnTo>
                <a:lnTo>
                  <a:pt x="34" y="131"/>
                </a:lnTo>
                <a:lnTo>
                  <a:pt x="33" y="131"/>
                </a:lnTo>
                <a:lnTo>
                  <a:pt x="33" y="130"/>
                </a:lnTo>
                <a:lnTo>
                  <a:pt x="34" y="130"/>
                </a:lnTo>
                <a:lnTo>
                  <a:pt x="33" y="130"/>
                </a:lnTo>
                <a:lnTo>
                  <a:pt x="33" y="128"/>
                </a:lnTo>
                <a:lnTo>
                  <a:pt x="32" y="128"/>
                </a:lnTo>
                <a:lnTo>
                  <a:pt x="32" y="130"/>
                </a:lnTo>
                <a:lnTo>
                  <a:pt x="33" y="130"/>
                </a:lnTo>
                <a:lnTo>
                  <a:pt x="32" y="130"/>
                </a:lnTo>
                <a:lnTo>
                  <a:pt x="30" y="130"/>
                </a:lnTo>
                <a:lnTo>
                  <a:pt x="32" y="128"/>
                </a:lnTo>
                <a:lnTo>
                  <a:pt x="33" y="128"/>
                </a:lnTo>
                <a:lnTo>
                  <a:pt x="32" y="128"/>
                </a:lnTo>
                <a:lnTo>
                  <a:pt x="30" y="128"/>
                </a:lnTo>
                <a:lnTo>
                  <a:pt x="29" y="128"/>
                </a:lnTo>
                <a:lnTo>
                  <a:pt x="29" y="130"/>
                </a:lnTo>
                <a:lnTo>
                  <a:pt x="29" y="128"/>
                </a:lnTo>
                <a:lnTo>
                  <a:pt x="30" y="128"/>
                </a:lnTo>
                <a:lnTo>
                  <a:pt x="30" y="127"/>
                </a:lnTo>
                <a:lnTo>
                  <a:pt x="32" y="127"/>
                </a:lnTo>
                <a:lnTo>
                  <a:pt x="33" y="127"/>
                </a:lnTo>
                <a:lnTo>
                  <a:pt x="33" y="126"/>
                </a:lnTo>
                <a:lnTo>
                  <a:pt x="34" y="126"/>
                </a:lnTo>
                <a:lnTo>
                  <a:pt x="33" y="126"/>
                </a:lnTo>
                <a:lnTo>
                  <a:pt x="34" y="126"/>
                </a:lnTo>
                <a:lnTo>
                  <a:pt x="33" y="126"/>
                </a:lnTo>
                <a:lnTo>
                  <a:pt x="36" y="124"/>
                </a:lnTo>
                <a:lnTo>
                  <a:pt x="37" y="124"/>
                </a:lnTo>
                <a:lnTo>
                  <a:pt x="37" y="126"/>
                </a:lnTo>
                <a:lnTo>
                  <a:pt x="37" y="124"/>
                </a:lnTo>
                <a:lnTo>
                  <a:pt x="38" y="124"/>
                </a:lnTo>
                <a:lnTo>
                  <a:pt x="38" y="126"/>
                </a:lnTo>
                <a:lnTo>
                  <a:pt x="38" y="124"/>
                </a:lnTo>
                <a:lnTo>
                  <a:pt x="39" y="124"/>
                </a:lnTo>
                <a:lnTo>
                  <a:pt x="41" y="124"/>
                </a:lnTo>
                <a:lnTo>
                  <a:pt x="39" y="124"/>
                </a:lnTo>
                <a:lnTo>
                  <a:pt x="41" y="124"/>
                </a:lnTo>
                <a:lnTo>
                  <a:pt x="42" y="124"/>
                </a:lnTo>
                <a:lnTo>
                  <a:pt x="42" y="123"/>
                </a:lnTo>
                <a:lnTo>
                  <a:pt x="41" y="123"/>
                </a:lnTo>
                <a:lnTo>
                  <a:pt x="42" y="123"/>
                </a:lnTo>
                <a:lnTo>
                  <a:pt x="43" y="123"/>
                </a:lnTo>
                <a:lnTo>
                  <a:pt x="42" y="123"/>
                </a:lnTo>
                <a:lnTo>
                  <a:pt x="42" y="122"/>
                </a:lnTo>
                <a:lnTo>
                  <a:pt x="43" y="122"/>
                </a:lnTo>
                <a:lnTo>
                  <a:pt x="43" y="121"/>
                </a:lnTo>
                <a:lnTo>
                  <a:pt x="42" y="121"/>
                </a:lnTo>
                <a:lnTo>
                  <a:pt x="42" y="122"/>
                </a:lnTo>
                <a:lnTo>
                  <a:pt x="41" y="122"/>
                </a:lnTo>
                <a:lnTo>
                  <a:pt x="39" y="122"/>
                </a:lnTo>
                <a:lnTo>
                  <a:pt x="41" y="122"/>
                </a:lnTo>
                <a:lnTo>
                  <a:pt x="41" y="121"/>
                </a:lnTo>
                <a:lnTo>
                  <a:pt x="41" y="119"/>
                </a:lnTo>
                <a:lnTo>
                  <a:pt x="42" y="119"/>
                </a:lnTo>
                <a:lnTo>
                  <a:pt x="41" y="119"/>
                </a:lnTo>
                <a:lnTo>
                  <a:pt x="41" y="118"/>
                </a:lnTo>
                <a:lnTo>
                  <a:pt x="41" y="117"/>
                </a:lnTo>
                <a:lnTo>
                  <a:pt x="41" y="116"/>
                </a:lnTo>
                <a:lnTo>
                  <a:pt x="43" y="116"/>
                </a:lnTo>
                <a:lnTo>
                  <a:pt x="43" y="117"/>
                </a:lnTo>
                <a:lnTo>
                  <a:pt x="42" y="117"/>
                </a:lnTo>
                <a:lnTo>
                  <a:pt x="42" y="118"/>
                </a:lnTo>
                <a:lnTo>
                  <a:pt x="42" y="117"/>
                </a:lnTo>
                <a:lnTo>
                  <a:pt x="43" y="117"/>
                </a:lnTo>
                <a:lnTo>
                  <a:pt x="44" y="117"/>
                </a:lnTo>
                <a:lnTo>
                  <a:pt x="44" y="118"/>
                </a:lnTo>
                <a:lnTo>
                  <a:pt x="44" y="119"/>
                </a:lnTo>
                <a:lnTo>
                  <a:pt x="46" y="119"/>
                </a:lnTo>
                <a:lnTo>
                  <a:pt x="44" y="118"/>
                </a:lnTo>
                <a:lnTo>
                  <a:pt x="46" y="118"/>
                </a:lnTo>
                <a:lnTo>
                  <a:pt x="44" y="118"/>
                </a:lnTo>
                <a:lnTo>
                  <a:pt x="46" y="117"/>
                </a:lnTo>
                <a:lnTo>
                  <a:pt x="46" y="118"/>
                </a:lnTo>
                <a:lnTo>
                  <a:pt x="46" y="117"/>
                </a:lnTo>
                <a:lnTo>
                  <a:pt x="44" y="117"/>
                </a:lnTo>
                <a:lnTo>
                  <a:pt x="43" y="117"/>
                </a:lnTo>
                <a:lnTo>
                  <a:pt x="43" y="116"/>
                </a:lnTo>
                <a:lnTo>
                  <a:pt x="44" y="116"/>
                </a:lnTo>
                <a:lnTo>
                  <a:pt x="46" y="117"/>
                </a:lnTo>
                <a:lnTo>
                  <a:pt x="46" y="116"/>
                </a:lnTo>
                <a:lnTo>
                  <a:pt x="46" y="114"/>
                </a:lnTo>
                <a:lnTo>
                  <a:pt x="46" y="116"/>
                </a:lnTo>
                <a:lnTo>
                  <a:pt x="44" y="116"/>
                </a:lnTo>
                <a:lnTo>
                  <a:pt x="44" y="114"/>
                </a:lnTo>
                <a:lnTo>
                  <a:pt x="44" y="113"/>
                </a:lnTo>
                <a:lnTo>
                  <a:pt x="43" y="114"/>
                </a:lnTo>
                <a:lnTo>
                  <a:pt x="44" y="114"/>
                </a:lnTo>
                <a:lnTo>
                  <a:pt x="43" y="114"/>
                </a:lnTo>
                <a:lnTo>
                  <a:pt x="43" y="116"/>
                </a:lnTo>
                <a:lnTo>
                  <a:pt x="42" y="116"/>
                </a:lnTo>
                <a:lnTo>
                  <a:pt x="41" y="116"/>
                </a:lnTo>
                <a:lnTo>
                  <a:pt x="41" y="114"/>
                </a:lnTo>
                <a:lnTo>
                  <a:pt x="42" y="114"/>
                </a:lnTo>
                <a:lnTo>
                  <a:pt x="42" y="113"/>
                </a:lnTo>
                <a:lnTo>
                  <a:pt x="42" y="112"/>
                </a:lnTo>
                <a:lnTo>
                  <a:pt x="42" y="110"/>
                </a:lnTo>
                <a:lnTo>
                  <a:pt x="43" y="110"/>
                </a:lnTo>
                <a:lnTo>
                  <a:pt x="44" y="110"/>
                </a:lnTo>
                <a:lnTo>
                  <a:pt x="44" y="112"/>
                </a:lnTo>
                <a:lnTo>
                  <a:pt x="44" y="110"/>
                </a:lnTo>
                <a:lnTo>
                  <a:pt x="46" y="110"/>
                </a:lnTo>
                <a:lnTo>
                  <a:pt x="44" y="110"/>
                </a:lnTo>
                <a:lnTo>
                  <a:pt x="44" y="109"/>
                </a:lnTo>
                <a:lnTo>
                  <a:pt x="44" y="110"/>
                </a:lnTo>
                <a:lnTo>
                  <a:pt x="43" y="110"/>
                </a:lnTo>
                <a:lnTo>
                  <a:pt x="42" y="110"/>
                </a:lnTo>
                <a:lnTo>
                  <a:pt x="43" y="109"/>
                </a:lnTo>
                <a:lnTo>
                  <a:pt x="42" y="109"/>
                </a:lnTo>
                <a:lnTo>
                  <a:pt x="42" y="108"/>
                </a:lnTo>
                <a:lnTo>
                  <a:pt x="43" y="108"/>
                </a:lnTo>
                <a:lnTo>
                  <a:pt x="44" y="109"/>
                </a:lnTo>
                <a:lnTo>
                  <a:pt x="44" y="108"/>
                </a:lnTo>
                <a:lnTo>
                  <a:pt x="43" y="108"/>
                </a:lnTo>
                <a:lnTo>
                  <a:pt x="42" y="107"/>
                </a:lnTo>
                <a:lnTo>
                  <a:pt x="43" y="107"/>
                </a:lnTo>
                <a:lnTo>
                  <a:pt x="43" y="105"/>
                </a:lnTo>
                <a:lnTo>
                  <a:pt x="44" y="105"/>
                </a:lnTo>
                <a:lnTo>
                  <a:pt x="44" y="107"/>
                </a:lnTo>
                <a:lnTo>
                  <a:pt x="46" y="107"/>
                </a:lnTo>
                <a:lnTo>
                  <a:pt x="46" y="105"/>
                </a:lnTo>
                <a:lnTo>
                  <a:pt x="46" y="104"/>
                </a:lnTo>
                <a:lnTo>
                  <a:pt x="44" y="104"/>
                </a:lnTo>
                <a:lnTo>
                  <a:pt x="43" y="104"/>
                </a:lnTo>
                <a:lnTo>
                  <a:pt x="44" y="103"/>
                </a:lnTo>
                <a:lnTo>
                  <a:pt x="46" y="103"/>
                </a:lnTo>
                <a:lnTo>
                  <a:pt x="46" y="101"/>
                </a:lnTo>
                <a:lnTo>
                  <a:pt x="44" y="101"/>
                </a:lnTo>
                <a:lnTo>
                  <a:pt x="43" y="103"/>
                </a:lnTo>
                <a:lnTo>
                  <a:pt x="42" y="103"/>
                </a:lnTo>
                <a:lnTo>
                  <a:pt x="41" y="103"/>
                </a:lnTo>
                <a:lnTo>
                  <a:pt x="41" y="101"/>
                </a:lnTo>
                <a:lnTo>
                  <a:pt x="42" y="101"/>
                </a:lnTo>
                <a:lnTo>
                  <a:pt x="42" y="103"/>
                </a:lnTo>
                <a:lnTo>
                  <a:pt x="42" y="101"/>
                </a:lnTo>
                <a:lnTo>
                  <a:pt x="41" y="101"/>
                </a:lnTo>
                <a:lnTo>
                  <a:pt x="39" y="103"/>
                </a:lnTo>
                <a:lnTo>
                  <a:pt x="38" y="103"/>
                </a:lnTo>
                <a:lnTo>
                  <a:pt x="38" y="101"/>
                </a:lnTo>
                <a:lnTo>
                  <a:pt x="38" y="103"/>
                </a:lnTo>
                <a:lnTo>
                  <a:pt x="37" y="103"/>
                </a:lnTo>
                <a:lnTo>
                  <a:pt x="36" y="103"/>
                </a:lnTo>
                <a:lnTo>
                  <a:pt x="36" y="101"/>
                </a:lnTo>
                <a:lnTo>
                  <a:pt x="34" y="101"/>
                </a:lnTo>
                <a:lnTo>
                  <a:pt x="33" y="100"/>
                </a:lnTo>
                <a:lnTo>
                  <a:pt x="33" y="99"/>
                </a:lnTo>
                <a:lnTo>
                  <a:pt x="32" y="98"/>
                </a:lnTo>
                <a:lnTo>
                  <a:pt x="29" y="96"/>
                </a:lnTo>
                <a:lnTo>
                  <a:pt x="28" y="96"/>
                </a:lnTo>
                <a:lnTo>
                  <a:pt x="27" y="96"/>
                </a:lnTo>
                <a:lnTo>
                  <a:pt x="25" y="96"/>
                </a:lnTo>
                <a:lnTo>
                  <a:pt x="25" y="95"/>
                </a:lnTo>
                <a:lnTo>
                  <a:pt x="24" y="95"/>
                </a:lnTo>
                <a:lnTo>
                  <a:pt x="24" y="94"/>
                </a:lnTo>
                <a:lnTo>
                  <a:pt x="23" y="93"/>
                </a:lnTo>
                <a:lnTo>
                  <a:pt x="23" y="91"/>
                </a:lnTo>
                <a:lnTo>
                  <a:pt x="22" y="91"/>
                </a:lnTo>
                <a:lnTo>
                  <a:pt x="23" y="91"/>
                </a:lnTo>
                <a:lnTo>
                  <a:pt x="23" y="90"/>
                </a:lnTo>
                <a:lnTo>
                  <a:pt x="24" y="90"/>
                </a:lnTo>
                <a:lnTo>
                  <a:pt x="24" y="89"/>
                </a:lnTo>
                <a:lnTo>
                  <a:pt x="25" y="89"/>
                </a:lnTo>
                <a:lnTo>
                  <a:pt x="27" y="90"/>
                </a:lnTo>
                <a:lnTo>
                  <a:pt x="28" y="90"/>
                </a:lnTo>
                <a:lnTo>
                  <a:pt x="29" y="90"/>
                </a:lnTo>
                <a:lnTo>
                  <a:pt x="32" y="90"/>
                </a:lnTo>
                <a:lnTo>
                  <a:pt x="34" y="91"/>
                </a:lnTo>
                <a:lnTo>
                  <a:pt x="34" y="93"/>
                </a:lnTo>
                <a:lnTo>
                  <a:pt x="36" y="93"/>
                </a:lnTo>
                <a:lnTo>
                  <a:pt x="36" y="94"/>
                </a:lnTo>
                <a:lnTo>
                  <a:pt x="37" y="94"/>
                </a:lnTo>
                <a:lnTo>
                  <a:pt x="38" y="95"/>
                </a:lnTo>
                <a:lnTo>
                  <a:pt x="39" y="95"/>
                </a:lnTo>
                <a:lnTo>
                  <a:pt x="41" y="96"/>
                </a:lnTo>
                <a:lnTo>
                  <a:pt x="42" y="96"/>
                </a:lnTo>
                <a:lnTo>
                  <a:pt x="43" y="98"/>
                </a:lnTo>
                <a:lnTo>
                  <a:pt x="44" y="98"/>
                </a:lnTo>
                <a:lnTo>
                  <a:pt x="44" y="96"/>
                </a:lnTo>
                <a:lnTo>
                  <a:pt x="43" y="96"/>
                </a:lnTo>
                <a:lnTo>
                  <a:pt x="43" y="95"/>
                </a:lnTo>
                <a:lnTo>
                  <a:pt x="44" y="95"/>
                </a:lnTo>
                <a:lnTo>
                  <a:pt x="44" y="94"/>
                </a:lnTo>
                <a:lnTo>
                  <a:pt x="43" y="94"/>
                </a:lnTo>
                <a:lnTo>
                  <a:pt x="43" y="95"/>
                </a:lnTo>
                <a:lnTo>
                  <a:pt x="42" y="95"/>
                </a:lnTo>
                <a:lnTo>
                  <a:pt x="41" y="95"/>
                </a:lnTo>
                <a:lnTo>
                  <a:pt x="42" y="95"/>
                </a:lnTo>
                <a:lnTo>
                  <a:pt x="41" y="94"/>
                </a:lnTo>
                <a:lnTo>
                  <a:pt x="39" y="94"/>
                </a:lnTo>
                <a:lnTo>
                  <a:pt x="39" y="93"/>
                </a:lnTo>
                <a:lnTo>
                  <a:pt x="41" y="93"/>
                </a:lnTo>
                <a:lnTo>
                  <a:pt x="41" y="94"/>
                </a:lnTo>
                <a:lnTo>
                  <a:pt x="42" y="94"/>
                </a:lnTo>
                <a:lnTo>
                  <a:pt x="43" y="94"/>
                </a:lnTo>
                <a:lnTo>
                  <a:pt x="42" y="93"/>
                </a:lnTo>
                <a:lnTo>
                  <a:pt x="42" y="91"/>
                </a:lnTo>
                <a:lnTo>
                  <a:pt x="43" y="93"/>
                </a:lnTo>
                <a:lnTo>
                  <a:pt x="42" y="91"/>
                </a:lnTo>
                <a:lnTo>
                  <a:pt x="41" y="91"/>
                </a:lnTo>
                <a:lnTo>
                  <a:pt x="41" y="90"/>
                </a:lnTo>
                <a:lnTo>
                  <a:pt x="41" y="91"/>
                </a:lnTo>
                <a:lnTo>
                  <a:pt x="39" y="91"/>
                </a:lnTo>
                <a:lnTo>
                  <a:pt x="39" y="90"/>
                </a:lnTo>
                <a:lnTo>
                  <a:pt x="41" y="90"/>
                </a:lnTo>
                <a:lnTo>
                  <a:pt x="41" y="89"/>
                </a:lnTo>
                <a:lnTo>
                  <a:pt x="41" y="90"/>
                </a:lnTo>
                <a:lnTo>
                  <a:pt x="42" y="90"/>
                </a:lnTo>
                <a:lnTo>
                  <a:pt x="43" y="91"/>
                </a:lnTo>
                <a:lnTo>
                  <a:pt x="43" y="90"/>
                </a:lnTo>
                <a:lnTo>
                  <a:pt x="42" y="90"/>
                </a:lnTo>
                <a:lnTo>
                  <a:pt x="42" y="89"/>
                </a:lnTo>
                <a:lnTo>
                  <a:pt x="41" y="89"/>
                </a:lnTo>
                <a:lnTo>
                  <a:pt x="41" y="87"/>
                </a:lnTo>
                <a:lnTo>
                  <a:pt x="39" y="87"/>
                </a:lnTo>
                <a:lnTo>
                  <a:pt x="38" y="87"/>
                </a:lnTo>
                <a:lnTo>
                  <a:pt x="37" y="86"/>
                </a:lnTo>
                <a:lnTo>
                  <a:pt x="37" y="85"/>
                </a:lnTo>
                <a:lnTo>
                  <a:pt x="39" y="86"/>
                </a:lnTo>
                <a:lnTo>
                  <a:pt x="41" y="86"/>
                </a:lnTo>
                <a:lnTo>
                  <a:pt x="42" y="86"/>
                </a:lnTo>
                <a:lnTo>
                  <a:pt x="41" y="86"/>
                </a:lnTo>
                <a:lnTo>
                  <a:pt x="39" y="85"/>
                </a:lnTo>
                <a:lnTo>
                  <a:pt x="41" y="84"/>
                </a:lnTo>
                <a:lnTo>
                  <a:pt x="39" y="84"/>
                </a:lnTo>
                <a:lnTo>
                  <a:pt x="38" y="85"/>
                </a:lnTo>
                <a:lnTo>
                  <a:pt x="38" y="84"/>
                </a:lnTo>
                <a:lnTo>
                  <a:pt x="37" y="84"/>
                </a:lnTo>
                <a:lnTo>
                  <a:pt x="36" y="85"/>
                </a:lnTo>
                <a:lnTo>
                  <a:pt x="36" y="84"/>
                </a:lnTo>
                <a:lnTo>
                  <a:pt x="34" y="84"/>
                </a:lnTo>
                <a:lnTo>
                  <a:pt x="36" y="84"/>
                </a:lnTo>
                <a:lnTo>
                  <a:pt x="36" y="82"/>
                </a:lnTo>
                <a:lnTo>
                  <a:pt x="37" y="82"/>
                </a:lnTo>
                <a:lnTo>
                  <a:pt x="38" y="82"/>
                </a:lnTo>
                <a:lnTo>
                  <a:pt x="38" y="81"/>
                </a:lnTo>
                <a:lnTo>
                  <a:pt x="39" y="81"/>
                </a:lnTo>
                <a:lnTo>
                  <a:pt x="38" y="81"/>
                </a:lnTo>
                <a:lnTo>
                  <a:pt x="38" y="80"/>
                </a:lnTo>
                <a:lnTo>
                  <a:pt x="36" y="82"/>
                </a:lnTo>
                <a:lnTo>
                  <a:pt x="34" y="82"/>
                </a:lnTo>
                <a:lnTo>
                  <a:pt x="34" y="84"/>
                </a:lnTo>
                <a:lnTo>
                  <a:pt x="33" y="84"/>
                </a:lnTo>
                <a:lnTo>
                  <a:pt x="33" y="82"/>
                </a:lnTo>
                <a:lnTo>
                  <a:pt x="34" y="82"/>
                </a:lnTo>
                <a:lnTo>
                  <a:pt x="34" y="81"/>
                </a:lnTo>
                <a:lnTo>
                  <a:pt x="34" y="80"/>
                </a:lnTo>
                <a:lnTo>
                  <a:pt x="36" y="80"/>
                </a:lnTo>
                <a:lnTo>
                  <a:pt x="36" y="79"/>
                </a:lnTo>
                <a:lnTo>
                  <a:pt x="37" y="79"/>
                </a:lnTo>
                <a:lnTo>
                  <a:pt x="38" y="79"/>
                </a:lnTo>
                <a:lnTo>
                  <a:pt x="39" y="79"/>
                </a:lnTo>
                <a:lnTo>
                  <a:pt x="39" y="77"/>
                </a:lnTo>
                <a:lnTo>
                  <a:pt x="38" y="77"/>
                </a:lnTo>
                <a:lnTo>
                  <a:pt x="36" y="79"/>
                </a:lnTo>
                <a:lnTo>
                  <a:pt x="34" y="80"/>
                </a:lnTo>
                <a:lnTo>
                  <a:pt x="32" y="80"/>
                </a:lnTo>
                <a:lnTo>
                  <a:pt x="30" y="79"/>
                </a:lnTo>
                <a:lnTo>
                  <a:pt x="32" y="79"/>
                </a:lnTo>
                <a:lnTo>
                  <a:pt x="32" y="77"/>
                </a:lnTo>
                <a:lnTo>
                  <a:pt x="34" y="76"/>
                </a:lnTo>
                <a:lnTo>
                  <a:pt x="36" y="76"/>
                </a:lnTo>
                <a:lnTo>
                  <a:pt x="37" y="76"/>
                </a:lnTo>
                <a:lnTo>
                  <a:pt x="38" y="76"/>
                </a:lnTo>
                <a:lnTo>
                  <a:pt x="38" y="75"/>
                </a:lnTo>
                <a:lnTo>
                  <a:pt x="38" y="73"/>
                </a:lnTo>
                <a:lnTo>
                  <a:pt x="37" y="73"/>
                </a:lnTo>
                <a:lnTo>
                  <a:pt x="37" y="75"/>
                </a:lnTo>
                <a:lnTo>
                  <a:pt x="36" y="76"/>
                </a:lnTo>
                <a:lnTo>
                  <a:pt x="33" y="75"/>
                </a:lnTo>
                <a:lnTo>
                  <a:pt x="30" y="75"/>
                </a:lnTo>
                <a:lnTo>
                  <a:pt x="29" y="75"/>
                </a:lnTo>
                <a:lnTo>
                  <a:pt x="29" y="73"/>
                </a:lnTo>
                <a:lnTo>
                  <a:pt x="30" y="73"/>
                </a:lnTo>
                <a:lnTo>
                  <a:pt x="30" y="72"/>
                </a:lnTo>
                <a:lnTo>
                  <a:pt x="32" y="72"/>
                </a:lnTo>
                <a:lnTo>
                  <a:pt x="32" y="71"/>
                </a:lnTo>
                <a:lnTo>
                  <a:pt x="32" y="70"/>
                </a:lnTo>
                <a:lnTo>
                  <a:pt x="33" y="68"/>
                </a:lnTo>
                <a:lnTo>
                  <a:pt x="32" y="68"/>
                </a:lnTo>
                <a:lnTo>
                  <a:pt x="32" y="70"/>
                </a:lnTo>
                <a:lnTo>
                  <a:pt x="30" y="71"/>
                </a:lnTo>
                <a:lnTo>
                  <a:pt x="30" y="72"/>
                </a:lnTo>
                <a:lnTo>
                  <a:pt x="29" y="72"/>
                </a:lnTo>
                <a:lnTo>
                  <a:pt x="29" y="73"/>
                </a:lnTo>
                <a:lnTo>
                  <a:pt x="29" y="72"/>
                </a:lnTo>
                <a:lnTo>
                  <a:pt x="29" y="71"/>
                </a:lnTo>
                <a:lnTo>
                  <a:pt x="29" y="70"/>
                </a:lnTo>
                <a:lnTo>
                  <a:pt x="28" y="70"/>
                </a:lnTo>
                <a:lnTo>
                  <a:pt x="28" y="68"/>
                </a:lnTo>
                <a:lnTo>
                  <a:pt x="29" y="68"/>
                </a:lnTo>
                <a:lnTo>
                  <a:pt x="28" y="68"/>
                </a:lnTo>
                <a:lnTo>
                  <a:pt x="28" y="67"/>
                </a:lnTo>
                <a:lnTo>
                  <a:pt x="27" y="67"/>
                </a:lnTo>
                <a:lnTo>
                  <a:pt x="27" y="66"/>
                </a:lnTo>
                <a:lnTo>
                  <a:pt x="27" y="65"/>
                </a:lnTo>
                <a:lnTo>
                  <a:pt x="27" y="63"/>
                </a:lnTo>
                <a:lnTo>
                  <a:pt x="28" y="63"/>
                </a:lnTo>
                <a:lnTo>
                  <a:pt x="25" y="63"/>
                </a:lnTo>
                <a:lnTo>
                  <a:pt x="25" y="65"/>
                </a:lnTo>
                <a:lnTo>
                  <a:pt x="27" y="65"/>
                </a:lnTo>
                <a:lnTo>
                  <a:pt x="27" y="66"/>
                </a:lnTo>
                <a:lnTo>
                  <a:pt x="27" y="67"/>
                </a:lnTo>
                <a:lnTo>
                  <a:pt x="28" y="68"/>
                </a:lnTo>
                <a:lnTo>
                  <a:pt x="28" y="70"/>
                </a:lnTo>
                <a:lnTo>
                  <a:pt x="28" y="71"/>
                </a:lnTo>
                <a:lnTo>
                  <a:pt x="28" y="72"/>
                </a:lnTo>
                <a:lnTo>
                  <a:pt x="27" y="73"/>
                </a:lnTo>
                <a:lnTo>
                  <a:pt x="25" y="73"/>
                </a:lnTo>
                <a:lnTo>
                  <a:pt x="27" y="73"/>
                </a:lnTo>
                <a:lnTo>
                  <a:pt x="27" y="75"/>
                </a:lnTo>
                <a:lnTo>
                  <a:pt x="27" y="76"/>
                </a:lnTo>
                <a:lnTo>
                  <a:pt x="25" y="75"/>
                </a:lnTo>
                <a:lnTo>
                  <a:pt x="25" y="73"/>
                </a:lnTo>
                <a:lnTo>
                  <a:pt x="24" y="75"/>
                </a:lnTo>
                <a:lnTo>
                  <a:pt x="25" y="75"/>
                </a:lnTo>
                <a:lnTo>
                  <a:pt x="24" y="76"/>
                </a:lnTo>
                <a:lnTo>
                  <a:pt x="25" y="76"/>
                </a:lnTo>
                <a:lnTo>
                  <a:pt x="27" y="76"/>
                </a:lnTo>
                <a:lnTo>
                  <a:pt x="27" y="77"/>
                </a:lnTo>
                <a:lnTo>
                  <a:pt x="25" y="79"/>
                </a:lnTo>
                <a:lnTo>
                  <a:pt x="24" y="80"/>
                </a:lnTo>
                <a:lnTo>
                  <a:pt x="23" y="80"/>
                </a:lnTo>
                <a:lnTo>
                  <a:pt x="22" y="80"/>
                </a:lnTo>
                <a:lnTo>
                  <a:pt x="20" y="80"/>
                </a:lnTo>
                <a:lnTo>
                  <a:pt x="20" y="79"/>
                </a:lnTo>
                <a:lnTo>
                  <a:pt x="19" y="79"/>
                </a:lnTo>
                <a:lnTo>
                  <a:pt x="19" y="77"/>
                </a:lnTo>
                <a:lnTo>
                  <a:pt x="19" y="79"/>
                </a:lnTo>
                <a:lnTo>
                  <a:pt x="19" y="80"/>
                </a:lnTo>
                <a:lnTo>
                  <a:pt x="18" y="80"/>
                </a:lnTo>
                <a:lnTo>
                  <a:pt x="18" y="79"/>
                </a:lnTo>
                <a:lnTo>
                  <a:pt x="16" y="79"/>
                </a:lnTo>
                <a:lnTo>
                  <a:pt x="16" y="76"/>
                </a:lnTo>
                <a:lnTo>
                  <a:pt x="16" y="75"/>
                </a:lnTo>
                <a:lnTo>
                  <a:pt x="15" y="75"/>
                </a:lnTo>
                <a:lnTo>
                  <a:pt x="15" y="73"/>
                </a:lnTo>
                <a:lnTo>
                  <a:pt x="16" y="73"/>
                </a:lnTo>
                <a:lnTo>
                  <a:pt x="18" y="72"/>
                </a:lnTo>
                <a:lnTo>
                  <a:pt x="18" y="73"/>
                </a:lnTo>
                <a:lnTo>
                  <a:pt x="19" y="73"/>
                </a:lnTo>
                <a:lnTo>
                  <a:pt x="18" y="72"/>
                </a:lnTo>
                <a:lnTo>
                  <a:pt x="18" y="71"/>
                </a:lnTo>
                <a:lnTo>
                  <a:pt x="20" y="71"/>
                </a:lnTo>
                <a:lnTo>
                  <a:pt x="23" y="68"/>
                </a:lnTo>
                <a:lnTo>
                  <a:pt x="23" y="67"/>
                </a:lnTo>
                <a:lnTo>
                  <a:pt x="23" y="66"/>
                </a:lnTo>
                <a:lnTo>
                  <a:pt x="23" y="65"/>
                </a:lnTo>
                <a:lnTo>
                  <a:pt x="23" y="66"/>
                </a:lnTo>
                <a:lnTo>
                  <a:pt x="23" y="67"/>
                </a:lnTo>
                <a:lnTo>
                  <a:pt x="22" y="67"/>
                </a:lnTo>
                <a:lnTo>
                  <a:pt x="22" y="68"/>
                </a:lnTo>
                <a:lnTo>
                  <a:pt x="22" y="70"/>
                </a:lnTo>
                <a:lnTo>
                  <a:pt x="20" y="70"/>
                </a:lnTo>
                <a:lnTo>
                  <a:pt x="19" y="71"/>
                </a:lnTo>
                <a:lnTo>
                  <a:pt x="16" y="70"/>
                </a:lnTo>
                <a:lnTo>
                  <a:pt x="16" y="68"/>
                </a:lnTo>
                <a:lnTo>
                  <a:pt x="18" y="68"/>
                </a:lnTo>
                <a:lnTo>
                  <a:pt x="18" y="67"/>
                </a:lnTo>
                <a:lnTo>
                  <a:pt x="19" y="67"/>
                </a:lnTo>
                <a:lnTo>
                  <a:pt x="19" y="66"/>
                </a:lnTo>
                <a:lnTo>
                  <a:pt x="20" y="65"/>
                </a:lnTo>
                <a:lnTo>
                  <a:pt x="20" y="63"/>
                </a:lnTo>
                <a:lnTo>
                  <a:pt x="20" y="62"/>
                </a:lnTo>
                <a:lnTo>
                  <a:pt x="22" y="63"/>
                </a:lnTo>
                <a:lnTo>
                  <a:pt x="22" y="62"/>
                </a:lnTo>
                <a:lnTo>
                  <a:pt x="20" y="62"/>
                </a:lnTo>
                <a:lnTo>
                  <a:pt x="19" y="62"/>
                </a:lnTo>
                <a:lnTo>
                  <a:pt x="18" y="62"/>
                </a:lnTo>
                <a:lnTo>
                  <a:pt x="19" y="62"/>
                </a:lnTo>
                <a:lnTo>
                  <a:pt x="18" y="62"/>
                </a:lnTo>
                <a:lnTo>
                  <a:pt x="18" y="61"/>
                </a:lnTo>
                <a:lnTo>
                  <a:pt x="18" y="62"/>
                </a:lnTo>
                <a:lnTo>
                  <a:pt x="16" y="62"/>
                </a:lnTo>
                <a:lnTo>
                  <a:pt x="16" y="61"/>
                </a:lnTo>
                <a:lnTo>
                  <a:pt x="16" y="59"/>
                </a:lnTo>
                <a:lnTo>
                  <a:pt x="18" y="59"/>
                </a:lnTo>
                <a:lnTo>
                  <a:pt x="19" y="61"/>
                </a:lnTo>
                <a:lnTo>
                  <a:pt x="19" y="59"/>
                </a:lnTo>
                <a:lnTo>
                  <a:pt x="20" y="61"/>
                </a:lnTo>
                <a:lnTo>
                  <a:pt x="22" y="61"/>
                </a:lnTo>
                <a:lnTo>
                  <a:pt x="23" y="61"/>
                </a:lnTo>
                <a:lnTo>
                  <a:pt x="24" y="61"/>
                </a:lnTo>
                <a:lnTo>
                  <a:pt x="23" y="59"/>
                </a:lnTo>
                <a:lnTo>
                  <a:pt x="23" y="61"/>
                </a:lnTo>
                <a:lnTo>
                  <a:pt x="22" y="61"/>
                </a:lnTo>
                <a:lnTo>
                  <a:pt x="22" y="59"/>
                </a:lnTo>
                <a:lnTo>
                  <a:pt x="20" y="59"/>
                </a:lnTo>
                <a:lnTo>
                  <a:pt x="20" y="58"/>
                </a:lnTo>
                <a:lnTo>
                  <a:pt x="22" y="58"/>
                </a:lnTo>
                <a:lnTo>
                  <a:pt x="20" y="58"/>
                </a:lnTo>
                <a:lnTo>
                  <a:pt x="20" y="57"/>
                </a:lnTo>
                <a:lnTo>
                  <a:pt x="22" y="57"/>
                </a:lnTo>
                <a:lnTo>
                  <a:pt x="22" y="56"/>
                </a:lnTo>
                <a:lnTo>
                  <a:pt x="23" y="56"/>
                </a:lnTo>
                <a:lnTo>
                  <a:pt x="23" y="54"/>
                </a:lnTo>
                <a:lnTo>
                  <a:pt x="22" y="54"/>
                </a:lnTo>
                <a:lnTo>
                  <a:pt x="22" y="56"/>
                </a:lnTo>
                <a:lnTo>
                  <a:pt x="20" y="56"/>
                </a:lnTo>
                <a:lnTo>
                  <a:pt x="20" y="54"/>
                </a:lnTo>
                <a:lnTo>
                  <a:pt x="22" y="54"/>
                </a:lnTo>
                <a:lnTo>
                  <a:pt x="22" y="53"/>
                </a:lnTo>
                <a:lnTo>
                  <a:pt x="20" y="52"/>
                </a:lnTo>
                <a:lnTo>
                  <a:pt x="22" y="52"/>
                </a:lnTo>
                <a:lnTo>
                  <a:pt x="20" y="52"/>
                </a:lnTo>
                <a:lnTo>
                  <a:pt x="22" y="52"/>
                </a:lnTo>
                <a:lnTo>
                  <a:pt x="22" y="51"/>
                </a:lnTo>
                <a:lnTo>
                  <a:pt x="20" y="51"/>
                </a:lnTo>
                <a:lnTo>
                  <a:pt x="19" y="51"/>
                </a:lnTo>
                <a:lnTo>
                  <a:pt x="20" y="51"/>
                </a:lnTo>
                <a:lnTo>
                  <a:pt x="20" y="49"/>
                </a:lnTo>
                <a:lnTo>
                  <a:pt x="19" y="49"/>
                </a:lnTo>
                <a:lnTo>
                  <a:pt x="19" y="51"/>
                </a:lnTo>
                <a:lnTo>
                  <a:pt x="18" y="51"/>
                </a:lnTo>
                <a:lnTo>
                  <a:pt x="18" y="49"/>
                </a:lnTo>
                <a:lnTo>
                  <a:pt x="16" y="49"/>
                </a:lnTo>
                <a:lnTo>
                  <a:pt x="16" y="48"/>
                </a:lnTo>
                <a:lnTo>
                  <a:pt x="16" y="49"/>
                </a:lnTo>
                <a:lnTo>
                  <a:pt x="18" y="49"/>
                </a:lnTo>
                <a:lnTo>
                  <a:pt x="18" y="48"/>
                </a:lnTo>
                <a:lnTo>
                  <a:pt x="18" y="47"/>
                </a:lnTo>
                <a:lnTo>
                  <a:pt x="19" y="48"/>
                </a:lnTo>
                <a:lnTo>
                  <a:pt x="19" y="47"/>
                </a:lnTo>
                <a:lnTo>
                  <a:pt x="18" y="47"/>
                </a:lnTo>
                <a:lnTo>
                  <a:pt x="18" y="46"/>
                </a:lnTo>
                <a:lnTo>
                  <a:pt x="18" y="44"/>
                </a:lnTo>
                <a:lnTo>
                  <a:pt x="19" y="44"/>
                </a:lnTo>
                <a:lnTo>
                  <a:pt x="19" y="43"/>
                </a:lnTo>
                <a:lnTo>
                  <a:pt x="18" y="42"/>
                </a:lnTo>
                <a:lnTo>
                  <a:pt x="16" y="42"/>
                </a:lnTo>
                <a:lnTo>
                  <a:pt x="16" y="40"/>
                </a:lnTo>
                <a:lnTo>
                  <a:pt x="15" y="40"/>
                </a:lnTo>
                <a:lnTo>
                  <a:pt x="15" y="39"/>
                </a:lnTo>
                <a:lnTo>
                  <a:pt x="14" y="39"/>
                </a:lnTo>
                <a:lnTo>
                  <a:pt x="15" y="39"/>
                </a:lnTo>
                <a:lnTo>
                  <a:pt x="15" y="38"/>
                </a:lnTo>
                <a:lnTo>
                  <a:pt x="14" y="38"/>
                </a:lnTo>
                <a:lnTo>
                  <a:pt x="15" y="38"/>
                </a:lnTo>
                <a:lnTo>
                  <a:pt x="15" y="37"/>
                </a:lnTo>
                <a:lnTo>
                  <a:pt x="15" y="38"/>
                </a:lnTo>
                <a:lnTo>
                  <a:pt x="16" y="38"/>
                </a:lnTo>
                <a:lnTo>
                  <a:pt x="15" y="38"/>
                </a:lnTo>
                <a:lnTo>
                  <a:pt x="15" y="37"/>
                </a:lnTo>
                <a:lnTo>
                  <a:pt x="15" y="35"/>
                </a:lnTo>
                <a:lnTo>
                  <a:pt x="15" y="34"/>
                </a:lnTo>
                <a:lnTo>
                  <a:pt x="15" y="35"/>
                </a:lnTo>
                <a:lnTo>
                  <a:pt x="16" y="35"/>
                </a:lnTo>
                <a:lnTo>
                  <a:pt x="16" y="34"/>
                </a:lnTo>
                <a:lnTo>
                  <a:pt x="15" y="34"/>
                </a:lnTo>
                <a:lnTo>
                  <a:pt x="15" y="33"/>
                </a:lnTo>
                <a:lnTo>
                  <a:pt x="14" y="33"/>
                </a:lnTo>
                <a:lnTo>
                  <a:pt x="14" y="32"/>
                </a:lnTo>
                <a:lnTo>
                  <a:pt x="15" y="32"/>
                </a:lnTo>
                <a:lnTo>
                  <a:pt x="14" y="32"/>
                </a:lnTo>
                <a:lnTo>
                  <a:pt x="13" y="32"/>
                </a:lnTo>
                <a:lnTo>
                  <a:pt x="13" y="30"/>
                </a:lnTo>
                <a:lnTo>
                  <a:pt x="14" y="29"/>
                </a:lnTo>
                <a:lnTo>
                  <a:pt x="13" y="30"/>
                </a:lnTo>
                <a:lnTo>
                  <a:pt x="13" y="29"/>
                </a:lnTo>
                <a:lnTo>
                  <a:pt x="13" y="28"/>
                </a:lnTo>
                <a:lnTo>
                  <a:pt x="14" y="28"/>
                </a:lnTo>
                <a:lnTo>
                  <a:pt x="14" y="26"/>
                </a:lnTo>
                <a:lnTo>
                  <a:pt x="13" y="28"/>
                </a:lnTo>
                <a:lnTo>
                  <a:pt x="11" y="29"/>
                </a:lnTo>
                <a:lnTo>
                  <a:pt x="9" y="29"/>
                </a:lnTo>
                <a:lnTo>
                  <a:pt x="8" y="30"/>
                </a:lnTo>
                <a:lnTo>
                  <a:pt x="8" y="29"/>
                </a:lnTo>
                <a:lnTo>
                  <a:pt x="9" y="29"/>
                </a:lnTo>
                <a:lnTo>
                  <a:pt x="8" y="29"/>
                </a:lnTo>
                <a:lnTo>
                  <a:pt x="9" y="29"/>
                </a:lnTo>
                <a:lnTo>
                  <a:pt x="10" y="28"/>
                </a:lnTo>
                <a:lnTo>
                  <a:pt x="11" y="28"/>
                </a:lnTo>
                <a:lnTo>
                  <a:pt x="11" y="26"/>
                </a:lnTo>
                <a:lnTo>
                  <a:pt x="13" y="26"/>
                </a:lnTo>
                <a:lnTo>
                  <a:pt x="13" y="25"/>
                </a:lnTo>
                <a:lnTo>
                  <a:pt x="11" y="26"/>
                </a:lnTo>
                <a:lnTo>
                  <a:pt x="11" y="25"/>
                </a:lnTo>
                <a:lnTo>
                  <a:pt x="10" y="25"/>
                </a:lnTo>
                <a:lnTo>
                  <a:pt x="11" y="25"/>
                </a:lnTo>
                <a:lnTo>
                  <a:pt x="14" y="25"/>
                </a:lnTo>
                <a:lnTo>
                  <a:pt x="14" y="24"/>
                </a:lnTo>
                <a:lnTo>
                  <a:pt x="11" y="24"/>
                </a:lnTo>
                <a:lnTo>
                  <a:pt x="10" y="23"/>
                </a:lnTo>
                <a:lnTo>
                  <a:pt x="11" y="23"/>
                </a:lnTo>
                <a:lnTo>
                  <a:pt x="13" y="23"/>
                </a:lnTo>
                <a:lnTo>
                  <a:pt x="14" y="23"/>
                </a:lnTo>
                <a:lnTo>
                  <a:pt x="13" y="21"/>
                </a:lnTo>
                <a:lnTo>
                  <a:pt x="14" y="21"/>
                </a:lnTo>
                <a:lnTo>
                  <a:pt x="13" y="20"/>
                </a:lnTo>
                <a:lnTo>
                  <a:pt x="13" y="21"/>
                </a:lnTo>
                <a:lnTo>
                  <a:pt x="11" y="20"/>
                </a:lnTo>
                <a:lnTo>
                  <a:pt x="11" y="19"/>
                </a:lnTo>
                <a:lnTo>
                  <a:pt x="10" y="19"/>
                </a:lnTo>
                <a:lnTo>
                  <a:pt x="10" y="17"/>
                </a:lnTo>
                <a:lnTo>
                  <a:pt x="9" y="17"/>
                </a:lnTo>
                <a:lnTo>
                  <a:pt x="9" y="19"/>
                </a:lnTo>
                <a:lnTo>
                  <a:pt x="9" y="17"/>
                </a:lnTo>
                <a:lnTo>
                  <a:pt x="9" y="16"/>
                </a:lnTo>
                <a:lnTo>
                  <a:pt x="8" y="17"/>
                </a:lnTo>
                <a:lnTo>
                  <a:pt x="9" y="16"/>
                </a:lnTo>
                <a:lnTo>
                  <a:pt x="8" y="16"/>
                </a:lnTo>
                <a:lnTo>
                  <a:pt x="9" y="16"/>
                </a:lnTo>
                <a:lnTo>
                  <a:pt x="10" y="16"/>
                </a:lnTo>
                <a:lnTo>
                  <a:pt x="10" y="15"/>
                </a:lnTo>
                <a:lnTo>
                  <a:pt x="9" y="15"/>
                </a:lnTo>
                <a:lnTo>
                  <a:pt x="9" y="14"/>
                </a:lnTo>
                <a:lnTo>
                  <a:pt x="8" y="14"/>
                </a:lnTo>
                <a:lnTo>
                  <a:pt x="8" y="12"/>
                </a:lnTo>
                <a:lnTo>
                  <a:pt x="6" y="12"/>
                </a:lnTo>
                <a:lnTo>
                  <a:pt x="5" y="11"/>
                </a:lnTo>
                <a:lnTo>
                  <a:pt x="4" y="11"/>
                </a:lnTo>
                <a:lnTo>
                  <a:pt x="4" y="10"/>
                </a:lnTo>
                <a:lnTo>
                  <a:pt x="2" y="11"/>
                </a:lnTo>
                <a:lnTo>
                  <a:pt x="2" y="10"/>
                </a:lnTo>
                <a:lnTo>
                  <a:pt x="4" y="10"/>
                </a:lnTo>
                <a:lnTo>
                  <a:pt x="2" y="10"/>
                </a:lnTo>
                <a:lnTo>
                  <a:pt x="4" y="9"/>
                </a:lnTo>
                <a:lnTo>
                  <a:pt x="4" y="7"/>
                </a:lnTo>
                <a:lnTo>
                  <a:pt x="2" y="7"/>
                </a:lnTo>
                <a:lnTo>
                  <a:pt x="2" y="6"/>
                </a:lnTo>
                <a:lnTo>
                  <a:pt x="1" y="6"/>
                </a:lnTo>
                <a:lnTo>
                  <a:pt x="1" y="5"/>
                </a:lnTo>
                <a:lnTo>
                  <a:pt x="2" y="5"/>
                </a:lnTo>
                <a:lnTo>
                  <a:pt x="1" y="5"/>
                </a:lnTo>
                <a:lnTo>
                  <a:pt x="1" y="3"/>
                </a:lnTo>
                <a:lnTo>
                  <a:pt x="2" y="3"/>
                </a:lnTo>
                <a:lnTo>
                  <a:pt x="2" y="2"/>
                </a:lnTo>
                <a:lnTo>
                  <a:pt x="1" y="2"/>
                </a:lnTo>
                <a:lnTo>
                  <a:pt x="1" y="3"/>
                </a:lnTo>
                <a:lnTo>
                  <a:pt x="1" y="5"/>
                </a:lnTo>
                <a:lnTo>
                  <a:pt x="0" y="3"/>
                </a:lnTo>
                <a:lnTo>
                  <a:pt x="1" y="3"/>
                </a:lnTo>
                <a:lnTo>
                  <a:pt x="1" y="2"/>
                </a:lnTo>
                <a:lnTo>
                  <a:pt x="2" y="2"/>
                </a:lnTo>
                <a:lnTo>
                  <a:pt x="2" y="1"/>
                </a:lnTo>
                <a:lnTo>
                  <a:pt x="2" y="0"/>
                </a:lnTo>
                <a:lnTo>
                  <a:pt x="19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4" name="Freeform 828"/>
          <p:cNvSpPr>
            <a:spLocks/>
          </p:cNvSpPr>
          <p:nvPr/>
        </p:nvSpPr>
        <p:spPr bwMode="auto">
          <a:xfrm>
            <a:off x="4029076" y="3440329"/>
            <a:ext cx="3175" cy="3175"/>
          </a:xfrm>
          <a:custGeom>
            <a:avLst/>
            <a:gdLst>
              <a:gd name="T0" fmla="*/ 2 w 2"/>
              <a:gd name="T1" fmla="*/ 1 h 2"/>
              <a:gd name="T2" fmla="*/ 2 w 2"/>
              <a:gd name="T3" fmla="*/ 2 h 2"/>
              <a:gd name="T4" fmla="*/ 2 w 2"/>
              <a:gd name="T5" fmla="*/ 1 h 2"/>
              <a:gd name="T6" fmla="*/ 2 w 2"/>
              <a:gd name="T7" fmla="*/ 2 h 2"/>
              <a:gd name="T8" fmla="*/ 1 w 2"/>
              <a:gd name="T9" fmla="*/ 2 h 2"/>
              <a:gd name="T10" fmla="*/ 1 w 2"/>
              <a:gd name="T11" fmla="*/ 1 h 2"/>
              <a:gd name="T12" fmla="*/ 2 w 2"/>
              <a:gd name="T13" fmla="*/ 1 h 2"/>
              <a:gd name="T14" fmla="*/ 1 w 2"/>
              <a:gd name="T15" fmla="*/ 1 h 2"/>
              <a:gd name="T16" fmla="*/ 1 w 2"/>
              <a:gd name="T17" fmla="*/ 2 h 2"/>
              <a:gd name="T18" fmla="*/ 1 w 2"/>
              <a:gd name="T19" fmla="*/ 1 h 2"/>
              <a:gd name="T20" fmla="*/ 1 w 2"/>
              <a:gd name="T21" fmla="*/ 2 h 2"/>
              <a:gd name="T22" fmla="*/ 0 w 2"/>
              <a:gd name="T23" fmla="*/ 2 h 2"/>
              <a:gd name="T24" fmla="*/ 0 w 2"/>
              <a:gd name="T25" fmla="*/ 1 h 2"/>
              <a:gd name="T26" fmla="*/ 1 w 2"/>
              <a:gd name="T27" fmla="*/ 1 h 2"/>
              <a:gd name="T28" fmla="*/ 1 w 2"/>
              <a:gd name="T29" fmla="*/ 0 h 2"/>
              <a:gd name="T30" fmla="*/ 1 w 2"/>
              <a:gd name="T31" fmla="*/ 1 h 2"/>
              <a:gd name="T32" fmla="*/ 2 w 2"/>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2" y="1"/>
                </a:moveTo>
                <a:lnTo>
                  <a:pt x="2" y="2"/>
                </a:lnTo>
                <a:lnTo>
                  <a:pt x="2" y="1"/>
                </a:lnTo>
                <a:lnTo>
                  <a:pt x="2" y="2"/>
                </a:lnTo>
                <a:lnTo>
                  <a:pt x="1" y="2"/>
                </a:lnTo>
                <a:lnTo>
                  <a:pt x="1" y="1"/>
                </a:lnTo>
                <a:lnTo>
                  <a:pt x="2" y="1"/>
                </a:lnTo>
                <a:lnTo>
                  <a:pt x="1" y="1"/>
                </a:lnTo>
                <a:lnTo>
                  <a:pt x="1" y="2"/>
                </a:lnTo>
                <a:lnTo>
                  <a:pt x="1" y="1"/>
                </a:lnTo>
                <a:lnTo>
                  <a:pt x="1" y="2"/>
                </a:lnTo>
                <a:lnTo>
                  <a:pt x="0" y="2"/>
                </a:lnTo>
                <a:lnTo>
                  <a:pt x="0" y="1"/>
                </a:lnTo>
                <a:lnTo>
                  <a:pt x="1" y="1"/>
                </a:lnTo>
                <a:lnTo>
                  <a:pt x="1" y="0"/>
                </a:lnTo>
                <a:lnTo>
                  <a:pt x="1"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5" name="Freeform 829"/>
          <p:cNvSpPr>
            <a:spLocks/>
          </p:cNvSpPr>
          <p:nvPr/>
        </p:nvSpPr>
        <p:spPr bwMode="auto">
          <a:xfrm>
            <a:off x="4024313" y="34403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6" name="Freeform 830"/>
          <p:cNvSpPr>
            <a:spLocks/>
          </p:cNvSpPr>
          <p:nvPr/>
        </p:nvSpPr>
        <p:spPr bwMode="auto">
          <a:xfrm>
            <a:off x="4035426" y="3440329"/>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7" name="Freeform 831"/>
          <p:cNvSpPr>
            <a:spLocks/>
          </p:cNvSpPr>
          <p:nvPr/>
        </p:nvSpPr>
        <p:spPr bwMode="auto">
          <a:xfrm>
            <a:off x="4027488" y="3440329"/>
            <a:ext cx="3175" cy="1588"/>
          </a:xfrm>
          <a:custGeom>
            <a:avLst/>
            <a:gdLst>
              <a:gd name="T0" fmla="*/ 2 w 2"/>
              <a:gd name="T1" fmla="*/ 0 h 1"/>
              <a:gd name="T2" fmla="*/ 1 w 2"/>
              <a:gd name="T3" fmla="*/ 1 h 1"/>
              <a:gd name="T4" fmla="*/ 1 w 2"/>
              <a:gd name="T5" fmla="*/ 0 h 1"/>
              <a:gd name="T6" fmla="*/ 1 w 2"/>
              <a:gd name="T7" fmla="*/ 1 h 1"/>
              <a:gd name="T8" fmla="*/ 0 w 2"/>
              <a:gd name="T9" fmla="*/ 1 h 1"/>
              <a:gd name="T10" fmla="*/ 0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lnTo>
                  <a:pt x="1" y="1"/>
                </a:lnTo>
                <a:lnTo>
                  <a:pt x="1" y="0"/>
                </a:lnTo>
                <a:lnTo>
                  <a:pt x="1" y="1"/>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8" name="Freeform 832"/>
          <p:cNvSpPr>
            <a:spLocks/>
          </p:cNvSpPr>
          <p:nvPr/>
        </p:nvSpPr>
        <p:spPr bwMode="auto">
          <a:xfrm>
            <a:off x="4035426" y="34403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9" name="Freeform 833"/>
          <p:cNvSpPr>
            <a:spLocks/>
          </p:cNvSpPr>
          <p:nvPr/>
        </p:nvSpPr>
        <p:spPr bwMode="auto">
          <a:xfrm>
            <a:off x="4027488" y="3437154"/>
            <a:ext cx="1588" cy="4763"/>
          </a:xfrm>
          <a:custGeom>
            <a:avLst/>
            <a:gdLst>
              <a:gd name="T0" fmla="*/ 1 w 1"/>
              <a:gd name="T1" fmla="*/ 0 h 3"/>
              <a:gd name="T2" fmla="*/ 1 w 1"/>
              <a:gd name="T3" fmla="*/ 2 h 3"/>
              <a:gd name="T4" fmla="*/ 0 w 1"/>
              <a:gd name="T5" fmla="*/ 2 h 3"/>
              <a:gd name="T6" fmla="*/ 0 w 1"/>
              <a:gd name="T7" fmla="*/ 3 h 3"/>
              <a:gd name="T8" fmla="*/ 0 w 1"/>
              <a:gd name="T9" fmla="*/ 2 h 3"/>
              <a:gd name="T10" fmla="*/ 0 w 1"/>
              <a:gd name="T11" fmla="*/ 0 h 3"/>
              <a:gd name="T12" fmla="*/ 0 w 1"/>
              <a:gd name="T13" fmla="*/ 2 h 3"/>
              <a:gd name="T14" fmla="*/ 0 w 1"/>
              <a:gd name="T15" fmla="*/ 0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lnTo>
                  <a:pt x="1" y="2"/>
                </a:lnTo>
                <a:lnTo>
                  <a:pt x="0" y="2"/>
                </a:lnTo>
                <a:lnTo>
                  <a:pt x="0" y="3"/>
                </a:lnTo>
                <a:lnTo>
                  <a:pt x="0" y="2"/>
                </a:lnTo>
                <a:lnTo>
                  <a:pt x="0" y="0"/>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0" name="Freeform 834"/>
          <p:cNvSpPr>
            <a:spLocks/>
          </p:cNvSpPr>
          <p:nvPr/>
        </p:nvSpPr>
        <p:spPr bwMode="auto">
          <a:xfrm>
            <a:off x="4029076" y="3437154"/>
            <a:ext cx="1588" cy="3175"/>
          </a:xfrm>
          <a:custGeom>
            <a:avLst/>
            <a:gdLst>
              <a:gd name="T0" fmla="*/ 1 w 1"/>
              <a:gd name="T1" fmla="*/ 2 h 2"/>
              <a:gd name="T2" fmla="*/ 0 w 1"/>
              <a:gd name="T3" fmla="*/ 2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0" y="0"/>
                </a:lnTo>
                <a:lnTo>
                  <a:pt x="0" y="2"/>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1" name="Freeform 835"/>
          <p:cNvSpPr>
            <a:spLocks/>
          </p:cNvSpPr>
          <p:nvPr/>
        </p:nvSpPr>
        <p:spPr bwMode="auto">
          <a:xfrm>
            <a:off x="4029076" y="3437154"/>
            <a:ext cx="7938" cy="4763"/>
          </a:xfrm>
          <a:custGeom>
            <a:avLst/>
            <a:gdLst>
              <a:gd name="T0" fmla="*/ 2 w 5"/>
              <a:gd name="T1" fmla="*/ 0 h 3"/>
              <a:gd name="T2" fmla="*/ 5 w 5"/>
              <a:gd name="T3" fmla="*/ 2 h 3"/>
              <a:gd name="T4" fmla="*/ 4 w 5"/>
              <a:gd name="T5" fmla="*/ 2 h 3"/>
              <a:gd name="T6" fmla="*/ 4 w 5"/>
              <a:gd name="T7" fmla="*/ 0 h 3"/>
              <a:gd name="T8" fmla="*/ 2 w 5"/>
              <a:gd name="T9" fmla="*/ 0 h 3"/>
              <a:gd name="T10" fmla="*/ 2 w 5"/>
              <a:gd name="T11" fmla="*/ 2 h 3"/>
              <a:gd name="T12" fmla="*/ 4 w 5"/>
              <a:gd name="T13" fmla="*/ 2 h 3"/>
              <a:gd name="T14" fmla="*/ 4 w 5"/>
              <a:gd name="T15" fmla="*/ 3 h 3"/>
              <a:gd name="T16" fmla="*/ 2 w 5"/>
              <a:gd name="T17" fmla="*/ 3 h 3"/>
              <a:gd name="T18" fmla="*/ 2 w 5"/>
              <a:gd name="T19" fmla="*/ 2 h 3"/>
              <a:gd name="T20" fmla="*/ 2 w 5"/>
              <a:gd name="T21" fmla="*/ 3 h 3"/>
              <a:gd name="T22" fmla="*/ 2 w 5"/>
              <a:gd name="T23" fmla="*/ 2 h 3"/>
              <a:gd name="T24" fmla="*/ 1 w 5"/>
              <a:gd name="T25" fmla="*/ 2 h 3"/>
              <a:gd name="T26" fmla="*/ 2 w 5"/>
              <a:gd name="T27" fmla="*/ 2 h 3"/>
              <a:gd name="T28" fmla="*/ 1 w 5"/>
              <a:gd name="T29" fmla="*/ 2 h 3"/>
              <a:gd name="T30" fmla="*/ 1 w 5"/>
              <a:gd name="T31" fmla="*/ 0 h 3"/>
              <a:gd name="T32" fmla="*/ 0 w 5"/>
              <a:gd name="T33" fmla="*/ 0 h 3"/>
              <a:gd name="T34" fmla="*/ 2 w 5"/>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2" y="0"/>
                </a:moveTo>
                <a:lnTo>
                  <a:pt x="5" y="2"/>
                </a:lnTo>
                <a:lnTo>
                  <a:pt x="4" y="2"/>
                </a:lnTo>
                <a:lnTo>
                  <a:pt x="4" y="0"/>
                </a:lnTo>
                <a:lnTo>
                  <a:pt x="2" y="0"/>
                </a:lnTo>
                <a:lnTo>
                  <a:pt x="2" y="2"/>
                </a:lnTo>
                <a:lnTo>
                  <a:pt x="4" y="2"/>
                </a:lnTo>
                <a:lnTo>
                  <a:pt x="4" y="3"/>
                </a:lnTo>
                <a:lnTo>
                  <a:pt x="2" y="3"/>
                </a:lnTo>
                <a:lnTo>
                  <a:pt x="2" y="2"/>
                </a:lnTo>
                <a:lnTo>
                  <a:pt x="2" y="3"/>
                </a:lnTo>
                <a:lnTo>
                  <a:pt x="2" y="2"/>
                </a:lnTo>
                <a:lnTo>
                  <a:pt x="1" y="2"/>
                </a:lnTo>
                <a:lnTo>
                  <a:pt x="2" y="2"/>
                </a:lnTo>
                <a:lnTo>
                  <a:pt x="1" y="2"/>
                </a:lnTo>
                <a:lnTo>
                  <a:pt x="1"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2" name="Freeform 836"/>
          <p:cNvSpPr>
            <a:spLocks/>
          </p:cNvSpPr>
          <p:nvPr/>
        </p:nvSpPr>
        <p:spPr bwMode="auto">
          <a:xfrm>
            <a:off x="4017963" y="3433979"/>
            <a:ext cx="3175" cy="3175"/>
          </a:xfrm>
          <a:custGeom>
            <a:avLst/>
            <a:gdLst>
              <a:gd name="T0" fmla="*/ 0 w 2"/>
              <a:gd name="T1" fmla="*/ 0 h 2"/>
              <a:gd name="T2" fmla="*/ 2 w 2"/>
              <a:gd name="T3" fmla="*/ 0 h 2"/>
              <a:gd name="T4" fmla="*/ 2 w 2"/>
              <a:gd name="T5" fmla="*/ 1 h 2"/>
              <a:gd name="T6" fmla="*/ 0 w 2"/>
              <a:gd name="T7" fmla="*/ 1 h 2"/>
              <a:gd name="T8" fmla="*/ 0 w 2"/>
              <a:gd name="T9" fmla="*/ 2 h 2"/>
              <a:gd name="T10" fmla="*/ 0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1"/>
                </a:lnTo>
                <a:lnTo>
                  <a:pt x="0" y="1"/>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3" name="Freeform 837"/>
          <p:cNvSpPr>
            <a:spLocks/>
          </p:cNvSpPr>
          <p:nvPr/>
        </p:nvSpPr>
        <p:spPr bwMode="auto">
          <a:xfrm>
            <a:off x="4021138" y="34323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4" name="Freeform 838"/>
          <p:cNvSpPr>
            <a:spLocks/>
          </p:cNvSpPr>
          <p:nvPr/>
        </p:nvSpPr>
        <p:spPr bwMode="auto">
          <a:xfrm>
            <a:off x="4021138" y="3432391"/>
            <a:ext cx="1588" cy="3175"/>
          </a:xfrm>
          <a:custGeom>
            <a:avLst/>
            <a:gdLst>
              <a:gd name="T0" fmla="*/ 0 w 1"/>
              <a:gd name="T1" fmla="*/ 1 h 2"/>
              <a:gd name="T2" fmla="*/ 0 w 1"/>
              <a:gd name="T3" fmla="*/ 2 h 2"/>
              <a:gd name="T4" fmla="*/ 0 w 1"/>
              <a:gd name="T5" fmla="*/ 1 h 2"/>
              <a:gd name="T6" fmla="*/ 0 w 1"/>
              <a:gd name="T7" fmla="*/ 0 h 2"/>
              <a:gd name="T8" fmla="*/ 1 w 1"/>
              <a:gd name="T9" fmla="*/ 0 h 2"/>
              <a:gd name="T10" fmla="*/ 1 w 1"/>
              <a:gd name="T11" fmla="*/ 1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lnTo>
                  <a:pt x="0" y="2"/>
                </a:lnTo>
                <a:lnTo>
                  <a:pt x="0" y="1"/>
                </a:lnTo>
                <a:lnTo>
                  <a:pt x="0" y="0"/>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5" name="Freeform 839"/>
          <p:cNvSpPr>
            <a:spLocks/>
          </p:cNvSpPr>
          <p:nvPr/>
        </p:nvSpPr>
        <p:spPr bwMode="auto">
          <a:xfrm>
            <a:off x="4016376" y="3432391"/>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6" name="Rectangle 840"/>
          <p:cNvSpPr>
            <a:spLocks noChangeArrowheads="1"/>
          </p:cNvSpPr>
          <p:nvPr/>
        </p:nvSpPr>
        <p:spPr bwMode="auto">
          <a:xfrm>
            <a:off x="4013201" y="34276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7" name="Freeform 841"/>
          <p:cNvSpPr>
            <a:spLocks/>
          </p:cNvSpPr>
          <p:nvPr/>
        </p:nvSpPr>
        <p:spPr bwMode="auto">
          <a:xfrm>
            <a:off x="4010026" y="3427629"/>
            <a:ext cx="4763" cy="1588"/>
          </a:xfrm>
          <a:custGeom>
            <a:avLst/>
            <a:gdLst>
              <a:gd name="T0" fmla="*/ 2 w 3"/>
              <a:gd name="T1" fmla="*/ 0 h 1"/>
              <a:gd name="T2" fmla="*/ 2 w 3"/>
              <a:gd name="T3" fmla="*/ 1 h 1"/>
              <a:gd name="T4" fmla="*/ 0 w 3"/>
              <a:gd name="T5" fmla="*/ 1 h 1"/>
              <a:gd name="T6" fmla="*/ 0 w 3"/>
              <a:gd name="T7" fmla="*/ 0 h 1"/>
              <a:gd name="T8" fmla="*/ 2 w 3"/>
              <a:gd name="T9" fmla="*/ 0 h 1"/>
              <a:gd name="T10" fmla="*/ 3 w 3"/>
              <a:gd name="T11" fmla="*/ 0 h 1"/>
              <a:gd name="T12" fmla="*/ 2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0"/>
                </a:moveTo>
                <a:lnTo>
                  <a:pt x="2" y="1"/>
                </a:lnTo>
                <a:lnTo>
                  <a:pt x="0" y="1"/>
                </a:lnTo>
                <a:lnTo>
                  <a:pt x="0" y="0"/>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8" name="Freeform 842"/>
          <p:cNvSpPr>
            <a:spLocks/>
          </p:cNvSpPr>
          <p:nvPr/>
        </p:nvSpPr>
        <p:spPr bwMode="auto">
          <a:xfrm>
            <a:off x="4006851" y="3426041"/>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9" name="Freeform 843"/>
          <p:cNvSpPr>
            <a:spLocks/>
          </p:cNvSpPr>
          <p:nvPr/>
        </p:nvSpPr>
        <p:spPr bwMode="auto">
          <a:xfrm>
            <a:off x="4008438" y="3426041"/>
            <a:ext cx="1588" cy="1588"/>
          </a:xfrm>
          <a:custGeom>
            <a:avLst/>
            <a:gdLst>
              <a:gd name="T0" fmla="*/ 1 w 1"/>
              <a:gd name="T1" fmla="*/ 1 h 1"/>
              <a:gd name="T2" fmla="*/ 0 w 1"/>
              <a:gd name="T3" fmla="*/ 1 h 1"/>
              <a:gd name="T4" fmla="*/ 1 w 1"/>
              <a:gd name="T5" fmla="*/ 1 h 1"/>
              <a:gd name="T6" fmla="*/ 0 w 1"/>
              <a:gd name="T7" fmla="*/ 1 h 1"/>
              <a:gd name="T8" fmla="*/ 1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0" y="1"/>
                </a:lnTo>
                <a:lnTo>
                  <a:pt x="1" y="1"/>
                </a:ln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0" name="Freeform 844"/>
          <p:cNvSpPr>
            <a:spLocks/>
          </p:cNvSpPr>
          <p:nvPr/>
        </p:nvSpPr>
        <p:spPr bwMode="auto">
          <a:xfrm>
            <a:off x="4000501" y="3426041"/>
            <a:ext cx="1588" cy="1588"/>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1"/>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1" name="Freeform 845"/>
          <p:cNvSpPr>
            <a:spLocks/>
          </p:cNvSpPr>
          <p:nvPr/>
        </p:nvSpPr>
        <p:spPr bwMode="auto">
          <a:xfrm>
            <a:off x="4008438" y="34260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2" name="Freeform 846"/>
          <p:cNvSpPr>
            <a:spLocks/>
          </p:cNvSpPr>
          <p:nvPr/>
        </p:nvSpPr>
        <p:spPr bwMode="auto">
          <a:xfrm>
            <a:off x="3994151" y="3426041"/>
            <a:ext cx="4763" cy="1588"/>
          </a:xfrm>
          <a:custGeom>
            <a:avLst/>
            <a:gdLst>
              <a:gd name="T0" fmla="*/ 1 w 3"/>
              <a:gd name="T1" fmla="*/ 0 h 1"/>
              <a:gd name="T2" fmla="*/ 3 w 3"/>
              <a:gd name="T3" fmla="*/ 0 h 1"/>
              <a:gd name="T4" fmla="*/ 1 w 3"/>
              <a:gd name="T5" fmla="*/ 0 h 1"/>
              <a:gd name="T6" fmla="*/ 3 w 3"/>
              <a:gd name="T7" fmla="*/ 0 h 1"/>
              <a:gd name="T8" fmla="*/ 3 w 3"/>
              <a:gd name="T9" fmla="*/ 1 h 1"/>
              <a:gd name="T10" fmla="*/ 1 w 3"/>
              <a:gd name="T11" fmla="*/ 1 h 1"/>
              <a:gd name="T12" fmla="*/ 3 w 3"/>
              <a:gd name="T13" fmla="*/ 1 h 1"/>
              <a:gd name="T14" fmla="*/ 1 w 3"/>
              <a:gd name="T15" fmla="*/ 1 h 1"/>
              <a:gd name="T16" fmla="*/ 0 w 3"/>
              <a:gd name="T17" fmla="*/ 1 h 1"/>
              <a:gd name="T18" fmla="*/ 0 w 3"/>
              <a:gd name="T19" fmla="*/ 0 h 1"/>
              <a:gd name="T20" fmla="*/ 1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1" y="0"/>
                </a:moveTo>
                <a:lnTo>
                  <a:pt x="3" y="0"/>
                </a:lnTo>
                <a:lnTo>
                  <a:pt x="1" y="0"/>
                </a:lnTo>
                <a:lnTo>
                  <a:pt x="3" y="0"/>
                </a:lnTo>
                <a:lnTo>
                  <a:pt x="3" y="1"/>
                </a:lnTo>
                <a:lnTo>
                  <a:pt x="1" y="1"/>
                </a:lnTo>
                <a:lnTo>
                  <a:pt x="3"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3" name="Freeform 847"/>
          <p:cNvSpPr>
            <a:spLocks/>
          </p:cNvSpPr>
          <p:nvPr/>
        </p:nvSpPr>
        <p:spPr bwMode="auto">
          <a:xfrm>
            <a:off x="4038601" y="3422866"/>
            <a:ext cx="4763" cy="3175"/>
          </a:xfrm>
          <a:custGeom>
            <a:avLst/>
            <a:gdLst>
              <a:gd name="T0" fmla="*/ 1 w 3"/>
              <a:gd name="T1" fmla="*/ 2 h 2"/>
              <a:gd name="T2" fmla="*/ 0 w 3"/>
              <a:gd name="T3" fmla="*/ 2 h 2"/>
              <a:gd name="T4" fmla="*/ 0 w 3"/>
              <a:gd name="T5" fmla="*/ 0 h 2"/>
              <a:gd name="T6" fmla="*/ 1 w 3"/>
              <a:gd name="T7" fmla="*/ 0 h 2"/>
              <a:gd name="T8" fmla="*/ 3 w 3"/>
              <a:gd name="T9" fmla="*/ 0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0" y="2"/>
                </a:lnTo>
                <a:lnTo>
                  <a:pt x="0" y="0"/>
                </a:lnTo>
                <a:lnTo>
                  <a:pt x="1" y="0"/>
                </a:lnTo>
                <a:lnTo>
                  <a:pt x="3"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4" name="Freeform 848"/>
          <p:cNvSpPr>
            <a:spLocks/>
          </p:cNvSpPr>
          <p:nvPr/>
        </p:nvSpPr>
        <p:spPr bwMode="auto">
          <a:xfrm>
            <a:off x="4002088" y="3422866"/>
            <a:ext cx="3175" cy="3175"/>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5" name="Freeform 849"/>
          <p:cNvSpPr>
            <a:spLocks/>
          </p:cNvSpPr>
          <p:nvPr/>
        </p:nvSpPr>
        <p:spPr bwMode="auto">
          <a:xfrm>
            <a:off x="4005263" y="3422866"/>
            <a:ext cx="4763" cy="4763"/>
          </a:xfrm>
          <a:custGeom>
            <a:avLst/>
            <a:gdLst>
              <a:gd name="T0" fmla="*/ 3 w 3"/>
              <a:gd name="T1" fmla="*/ 0 h 3"/>
              <a:gd name="T2" fmla="*/ 3 w 3"/>
              <a:gd name="T3" fmla="*/ 2 h 3"/>
              <a:gd name="T4" fmla="*/ 2 w 3"/>
              <a:gd name="T5" fmla="*/ 2 h 3"/>
              <a:gd name="T6" fmla="*/ 1 w 3"/>
              <a:gd name="T7" fmla="*/ 2 h 3"/>
              <a:gd name="T8" fmla="*/ 1 w 3"/>
              <a:gd name="T9" fmla="*/ 3 h 3"/>
              <a:gd name="T10" fmla="*/ 0 w 3"/>
              <a:gd name="T11" fmla="*/ 2 h 3"/>
              <a:gd name="T12" fmla="*/ 1 w 3"/>
              <a:gd name="T13" fmla="*/ 2 h 3"/>
              <a:gd name="T14" fmla="*/ 2 w 3"/>
              <a:gd name="T15" fmla="*/ 2 h 3"/>
              <a:gd name="T16" fmla="*/ 2 w 3"/>
              <a:gd name="T17" fmla="*/ 0 h 3"/>
              <a:gd name="T18" fmla="*/ 3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0"/>
                </a:moveTo>
                <a:lnTo>
                  <a:pt x="3" y="2"/>
                </a:lnTo>
                <a:lnTo>
                  <a:pt x="2" y="2"/>
                </a:lnTo>
                <a:lnTo>
                  <a:pt x="1" y="2"/>
                </a:lnTo>
                <a:lnTo>
                  <a:pt x="1" y="3"/>
                </a:lnTo>
                <a:lnTo>
                  <a:pt x="0" y="2"/>
                </a:lnTo>
                <a:lnTo>
                  <a:pt x="1" y="2"/>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6" name="Freeform 850"/>
          <p:cNvSpPr>
            <a:spLocks/>
          </p:cNvSpPr>
          <p:nvPr/>
        </p:nvSpPr>
        <p:spPr bwMode="auto">
          <a:xfrm>
            <a:off x="3992563" y="34212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7" name="Freeform 851"/>
          <p:cNvSpPr>
            <a:spLocks/>
          </p:cNvSpPr>
          <p:nvPr/>
        </p:nvSpPr>
        <p:spPr bwMode="auto">
          <a:xfrm>
            <a:off x="3986213" y="34181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8" name="Rectangle 852"/>
          <p:cNvSpPr>
            <a:spLocks noChangeArrowheads="1"/>
          </p:cNvSpPr>
          <p:nvPr/>
        </p:nvSpPr>
        <p:spPr bwMode="auto">
          <a:xfrm>
            <a:off x="3987801" y="3414929"/>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9" name="Freeform 853"/>
          <p:cNvSpPr>
            <a:spLocks/>
          </p:cNvSpPr>
          <p:nvPr/>
        </p:nvSpPr>
        <p:spPr bwMode="auto">
          <a:xfrm>
            <a:off x="4043363" y="3413341"/>
            <a:ext cx="1588" cy="1588"/>
          </a:xfrm>
          <a:custGeom>
            <a:avLst/>
            <a:gdLst>
              <a:gd name="T0" fmla="*/ 0 w 1"/>
              <a:gd name="T1" fmla="*/ 0 h 1"/>
              <a:gd name="T2" fmla="*/ 0 w 1"/>
              <a:gd name="T3" fmla="*/ 1 h 1"/>
              <a:gd name="T4" fmla="*/ 0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0" name="Rectangle 854"/>
          <p:cNvSpPr>
            <a:spLocks noChangeArrowheads="1"/>
          </p:cNvSpPr>
          <p:nvPr/>
        </p:nvSpPr>
        <p:spPr bwMode="auto">
          <a:xfrm>
            <a:off x="3984626" y="34101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1" name="Freeform 855"/>
          <p:cNvSpPr>
            <a:spLocks/>
          </p:cNvSpPr>
          <p:nvPr/>
        </p:nvSpPr>
        <p:spPr bwMode="auto">
          <a:xfrm>
            <a:off x="4044951" y="3406991"/>
            <a:ext cx="1588" cy="3175"/>
          </a:xfrm>
          <a:custGeom>
            <a:avLst/>
            <a:gdLst>
              <a:gd name="T0" fmla="*/ 0 w 1"/>
              <a:gd name="T1" fmla="*/ 0 h 2"/>
              <a:gd name="T2" fmla="*/ 1 w 1"/>
              <a:gd name="T3" fmla="*/ 0 h 2"/>
              <a:gd name="T4" fmla="*/ 1 w 1"/>
              <a:gd name="T5" fmla="*/ 2 h 2"/>
              <a:gd name="T6" fmla="*/ 0 w 1"/>
              <a:gd name="T7" fmla="*/ 2 h 2"/>
              <a:gd name="T8" fmla="*/ 0 w 1"/>
              <a:gd name="T9" fmla="*/ 0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lnTo>
                  <a:pt x="1" y="0"/>
                </a:lnTo>
                <a:lnTo>
                  <a:pt x="1" y="2"/>
                </a:lnTo>
                <a:lnTo>
                  <a:pt x="0" y="2"/>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2" name="Rectangle 856"/>
          <p:cNvSpPr>
            <a:spLocks noChangeArrowheads="1"/>
          </p:cNvSpPr>
          <p:nvPr/>
        </p:nvSpPr>
        <p:spPr bwMode="auto">
          <a:xfrm>
            <a:off x="4044951" y="339270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3" name="Freeform 857"/>
          <p:cNvSpPr>
            <a:spLocks/>
          </p:cNvSpPr>
          <p:nvPr/>
        </p:nvSpPr>
        <p:spPr bwMode="auto">
          <a:xfrm>
            <a:off x="4043363" y="3389529"/>
            <a:ext cx="6350" cy="1588"/>
          </a:xfrm>
          <a:custGeom>
            <a:avLst/>
            <a:gdLst>
              <a:gd name="T0" fmla="*/ 1 w 4"/>
              <a:gd name="T1" fmla="*/ 0 h 1"/>
              <a:gd name="T2" fmla="*/ 2 w 4"/>
              <a:gd name="T3" fmla="*/ 0 h 1"/>
              <a:gd name="T4" fmla="*/ 2 w 4"/>
              <a:gd name="T5" fmla="*/ 1 h 1"/>
              <a:gd name="T6" fmla="*/ 4 w 4"/>
              <a:gd name="T7" fmla="*/ 1 h 1"/>
              <a:gd name="T8" fmla="*/ 2 w 4"/>
              <a:gd name="T9" fmla="*/ 1 h 1"/>
              <a:gd name="T10" fmla="*/ 1 w 4"/>
              <a:gd name="T11" fmla="*/ 1 h 1"/>
              <a:gd name="T12" fmla="*/ 2 w 4"/>
              <a:gd name="T13" fmla="*/ 1 h 1"/>
              <a:gd name="T14" fmla="*/ 1 w 4"/>
              <a:gd name="T15" fmla="*/ 1 h 1"/>
              <a:gd name="T16" fmla="*/ 0 w 4"/>
              <a:gd name="T17" fmla="*/ 1 h 1"/>
              <a:gd name="T18" fmla="*/ 0 w 4"/>
              <a:gd name="T19" fmla="*/ 0 h 1"/>
              <a:gd name="T20" fmla="*/ 1 w 4"/>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1" y="0"/>
                </a:moveTo>
                <a:lnTo>
                  <a:pt x="2" y="0"/>
                </a:lnTo>
                <a:lnTo>
                  <a:pt x="2" y="1"/>
                </a:lnTo>
                <a:lnTo>
                  <a:pt x="4" y="1"/>
                </a:lnTo>
                <a:lnTo>
                  <a:pt x="2" y="1"/>
                </a:lnTo>
                <a:lnTo>
                  <a:pt x="1" y="1"/>
                </a:lnTo>
                <a:lnTo>
                  <a:pt x="2"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4" name="Freeform 858"/>
          <p:cNvSpPr>
            <a:spLocks/>
          </p:cNvSpPr>
          <p:nvPr/>
        </p:nvSpPr>
        <p:spPr bwMode="auto">
          <a:xfrm>
            <a:off x="4046538" y="338952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5" name="Freeform 859"/>
          <p:cNvSpPr>
            <a:spLocks/>
          </p:cNvSpPr>
          <p:nvPr/>
        </p:nvSpPr>
        <p:spPr bwMode="auto">
          <a:xfrm>
            <a:off x="4051301" y="3384766"/>
            <a:ext cx="1588" cy="3175"/>
          </a:xfrm>
          <a:custGeom>
            <a:avLst/>
            <a:gdLst>
              <a:gd name="T0" fmla="*/ 0 w 1"/>
              <a:gd name="T1" fmla="*/ 2 h 2"/>
              <a:gd name="T2" fmla="*/ 0 w 1"/>
              <a:gd name="T3" fmla="*/ 0 h 2"/>
              <a:gd name="T4" fmla="*/ 1 w 1"/>
              <a:gd name="T5" fmla="*/ 0 h 2"/>
              <a:gd name="T6" fmla="*/ 0 w 1"/>
              <a:gd name="T7" fmla="*/ 0 h 2"/>
              <a:gd name="T8" fmla="*/ 0 w 1"/>
              <a:gd name="T9" fmla="*/ 2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lnTo>
                  <a:pt x="0" y="0"/>
                </a:lnTo>
                <a:lnTo>
                  <a:pt x="1" y="0"/>
                </a:lnTo>
                <a:lnTo>
                  <a:pt x="0" y="0"/>
                </a:lnTo>
                <a:lnTo>
                  <a:pt x="0" y="2"/>
                </a:lnTo>
                <a:lnTo>
                  <a:pt x="1"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6" name="Freeform 860"/>
          <p:cNvSpPr>
            <a:spLocks/>
          </p:cNvSpPr>
          <p:nvPr/>
        </p:nvSpPr>
        <p:spPr bwMode="auto">
          <a:xfrm>
            <a:off x="3971926" y="33831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7" name="Rectangle 861"/>
          <p:cNvSpPr>
            <a:spLocks noChangeArrowheads="1"/>
          </p:cNvSpPr>
          <p:nvPr/>
        </p:nvSpPr>
        <p:spPr bwMode="auto">
          <a:xfrm>
            <a:off x="4051301" y="33831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8" name="Freeform 862"/>
          <p:cNvSpPr>
            <a:spLocks/>
          </p:cNvSpPr>
          <p:nvPr/>
        </p:nvSpPr>
        <p:spPr bwMode="auto">
          <a:xfrm>
            <a:off x="3970338" y="3381591"/>
            <a:ext cx="1588" cy="3175"/>
          </a:xfrm>
          <a:custGeom>
            <a:avLst/>
            <a:gdLst>
              <a:gd name="T0" fmla="*/ 1 w 1"/>
              <a:gd name="T1" fmla="*/ 1 h 2"/>
              <a:gd name="T2" fmla="*/ 1 w 1"/>
              <a:gd name="T3" fmla="*/ 2 h 2"/>
              <a:gd name="T4" fmla="*/ 0 w 1"/>
              <a:gd name="T5" fmla="*/ 1 h 2"/>
              <a:gd name="T6" fmla="*/ 1 w 1"/>
              <a:gd name="T7" fmla="*/ 1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lnTo>
                  <a:pt x="1" y="2"/>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9" name="Rectangle 863"/>
          <p:cNvSpPr>
            <a:spLocks noChangeArrowheads="1"/>
          </p:cNvSpPr>
          <p:nvPr/>
        </p:nvSpPr>
        <p:spPr bwMode="auto">
          <a:xfrm>
            <a:off x="3971926" y="33815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0" name="Freeform 864"/>
          <p:cNvSpPr>
            <a:spLocks/>
          </p:cNvSpPr>
          <p:nvPr/>
        </p:nvSpPr>
        <p:spPr bwMode="auto">
          <a:xfrm>
            <a:off x="4051301" y="3381591"/>
            <a:ext cx="3175" cy="1588"/>
          </a:xfrm>
          <a:custGeom>
            <a:avLst/>
            <a:gdLst>
              <a:gd name="T0" fmla="*/ 2 w 2"/>
              <a:gd name="T1" fmla="*/ 1 h 1"/>
              <a:gd name="T2" fmla="*/ 1 w 2"/>
              <a:gd name="T3" fmla="*/ 1 h 1"/>
              <a:gd name="T4" fmla="*/ 2 w 2"/>
              <a:gd name="T5" fmla="*/ 1 h 1"/>
              <a:gd name="T6" fmla="*/ 1 w 2"/>
              <a:gd name="T7" fmla="*/ 1 h 1"/>
              <a:gd name="T8" fmla="*/ 0 w 2"/>
              <a:gd name="T9" fmla="*/ 1 h 1"/>
              <a:gd name="T10" fmla="*/ 0 w 2"/>
              <a:gd name="T11" fmla="*/ 0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lnTo>
                  <a:pt x="1" y="1"/>
                </a:lnTo>
                <a:lnTo>
                  <a:pt x="2" y="1"/>
                </a:lnTo>
                <a:lnTo>
                  <a:pt x="1" y="1"/>
                </a:lnTo>
                <a:lnTo>
                  <a:pt x="0" y="1"/>
                </a:lnTo>
                <a:lnTo>
                  <a:pt x="0" y="0"/>
                </a:lnTo>
                <a:lnTo>
                  <a:pt x="1"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1" name="Freeform 865"/>
          <p:cNvSpPr>
            <a:spLocks/>
          </p:cNvSpPr>
          <p:nvPr/>
        </p:nvSpPr>
        <p:spPr bwMode="auto">
          <a:xfrm>
            <a:off x="4049713" y="3376829"/>
            <a:ext cx="4763" cy="4763"/>
          </a:xfrm>
          <a:custGeom>
            <a:avLst/>
            <a:gdLst>
              <a:gd name="T0" fmla="*/ 1 w 3"/>
              <a:gd name="T1" fmla="*/ 0 h 3"/>
              <a:gd name="T2" fmla="*/ 2 w 3"/>
              <a:gd name="T3" fmla="*/ 1 h 3"/>
              <a:gd name="T4" fmla="*/ 3 w 3"/>
              <a:gd name="T5" fmla="*/ 1 h 3"/>
              <a:gd name="T6" fmla="*/ 3 w 3"/>
              <a:gd name="T7" fmla="*/ 3 h 3"/>
              <a:gd name="T8" fmla="*/ 2 w 3"/>
              <a:gd name="T9" fmla="*/ 3 h 3"/>
              <a:gd name="T10" fmla="*/ 3 w 3"/>
              <a:gd name="T11" fmla="*/ 3 h 3"/>
              <a:gd name="T12" fmla="*/ 2 w 3"/>
              <a:gd name="T13" fmla="*/ 3 h 3"/>
              <a:gd name="T14" fmla="*/ 1 w 3"/>
              <a:gd name="T15" fmla="*/ 3 h 3"/>
              <a:gd name="T16" fmla="*/ 1 w 3"/>
              <a:gd name="T17" fmla="*/ 1 h 3"/>
              <a:gd name="T18" fmla="*/ 0 w 3"/>
              <a:gd name="T19" fmla="*/ 1 h 3"/>
              <a:gd name="T20" fmla="*/ 0 w 3"/>
              <a:gd name="T21" fmla="*/ 0 h 3"/>
              <a:gd name="T22" fmla="*/ 1 w 3"/>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0"/>
                </a:moveTo>
                <a:lnTo>
                  <a:pt x="2" y="1"/>
                </a:lnTo>
                <a:lnTo>
                  <a:pt x="3" y="1"/>
                </a:lnTo>
                <a:lnTo>
                  <a:pt x="3" y="3"/>
                </a:lnTo>
                <a:lnTo>
                  <a:pt x="2" y="3"/>
                </a:lnTo>
                <a:lnTo>
                  <a:pt x="3" y="3"/>
                </a:lnTo>
                <a:lnTo>
                  <a:pt x="2" y="3"/>
                </a:lnTo>
                <a:lnTo>
                  <a:pt x="1" y="3"/>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2" name="Rectangle 866"/>
          <p:cNvSpPr>
            <a:spLocks noChangeArrowheads="1"/>
          </p:cNvSpPr>
          <p:nvPr/>
        </p:nvSpPr>
        <p:spPr bwMode="auto">
          <a:xfrm>
            <a:off x="3965576" y="33752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3" name="Rectangle 867"/>
          <p:cNvSpPr>
            <a:spLocks noChangeArrowheads="1"/>
          </p:cNvSpPr>
          <p:nvPr/>
        </p:nvSpPr>
        <p:spPr bwMode="auto">
          <a:xfrm>
            <a:off x="4057651" y="33736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4" name="Freeform 868"/>
          <p:cNvSpPr>
            <a:spLocks/>
          </p:cNvSpPr>
          <p:nvPr/>
        </p:nvSpPr>
        <p:spPr bwMode="auto">
          <a:xfrm>
            <a:off x="3960813" y="3362541"/>
            <a:ext cx="1588" cy="3175"/>
          </a:xfrm>
          <a:custGeom>
            <a:avLst/>
            <a:gdLst>
              <a:gd name="T0" fmla="*/ 1 w 1"/>
              <a:gd name="T1" fmla="*/ 0 h 2"/>
              <a:gd name="T2" fmla="*/ 0 w 1"/>
              <a:gd name="T3" fmla="*/ 2 h 2"/>
              <a:gd name="T4" fmla="*/ 0 w 1"/>
              <a:gd name="T5" fmla="*/ 0 h 2"/>
              <a:gd name="T6" fmla="*/ 0 w 1"/>
              <a:gd name="T7" fmla="*/ 2 h 2"/>
              <a:gd name="T8" fmla="*/ 0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0" y="2"/>
                </a:lnTo>
                <a:lnTo>
                  <a:pt x="0" y="0"/>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5" name="Freeform 869"/>
          <p:cNvSpPr>
            <a:spLocks/>
          </p:cNvSpPr>
          <p:nvPr/>
        </p:nvSpPr>
        <p:spPr bwMode="auto">
          <a:xfrm>
            <a:off x="4054476" y="3360954"/>
            <a:ext cx="4763" cy="1588"/>
          </a:xfrm>
          <a:custGeom>
            <a:avLst/>
            <a:gdLst>
              <a:gd name="T0" fmla="*/ 3 w 3"/>
              <a:gd name="T1" fmla="*/ 1 h 1"/>
              <a:gd name="T2" fmla="*/ 3 w 3"/>
              <a:gd name="T3" fmla="*/ 0 h 1"/>
              <a:gd name="T4" fmla="*/ 3 w 3"/>
              <a:gd name="T5" fmla="*/ 1 h 1"/>
              <a:gd name="T6" fmla="*/ 2 w 3"/>
              <a:gd name="T7" fmla="*/ 1 h 1"/>
              <a:gd name="T8" fmla="*/ 0 w 3"/>
              <a:gd name="T9" fmla="*/ 1 h 1"/>
              <a:gd name="T10" fmla="*/ 0 w 3"/>
              <a:gd name="T11" fmla="*/ 0 h 1"/>
              <a:gd name="T12" fmla="*/ 2 w 3"/>
              <a:gd name="T13" fmla="*/ 0 h 1"/>
              <a:gd name="T14" fmla="*/ 3 w 3"/>
              <a:gd name="T15" fmla="*/ 0 h 1"/>
              <a:gd name="T16" fmla="*/ 3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1"/>
                </a:moveTo>
                <a:lnTo>
                  <a:pt x="3" y="0"/>
                </a:lnTo>
                <a:lnTo>
                  <a:pt x="3" y="1"/>
                </a:lnTo>
                <a:lnTo>
                  <a:pt x="2" y="1"/>
                </a:lnTo>
                <a:lnTo>
                  <a:pt x="0" y="1"/>
                </a:lnTo>
                <a:lnTo>
                  <a:pt x="0" y="0"/>
                </a:lnTo>
                <a:lnTo>
                  <a:pt x="2"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6" name="Freeform 870"/>
          <p:cNvSpPr>
            <a:spLocks/>
          </p:cNvSpPr>
          <p:nvPr/>
        </p:nvSpPr>
        <p:spPr bwMode="auto">
          <a:xfrm>
            <a:off x="3965576" y="3354604"/>
            <a:ext cx="6350" cy="7938"/>
          </a:xfrm>
          <a:custGeom>
            <a:avLst/>
            <a:gdLst>
              <a:gd name="T0" fmla="*/ 2 w 4"/>
              <a:gd name="T1" fmla="*/ 4 h 5"/>
              <a:gd name="T2" fmla="*/ 2 w 4"/>
              <a:gd name="T3" fmla="*/ 5 h 5"/>
              <a:gd name="T4" fmla="*/ 0 w 4"/>
              <a:gd name="T5" fmla="*/ 4 h 5"/>
              <a:gd name="T6" fmla="*/ 2 w 4"/>
              <a:gd name="T7" fmla="*/ 4 h 5"/>
              <a:gd name="T8" fmla="*/ 2 w 4"/>
              <a:gd name="T9" fmla="*/ 3 h 5"/>
              <a:gd name="T10" fmla="*/ 2 w 4"/>
              <a:gd name="T11" fmla="*/ 1 h 5"/>
              <a:gd name="T12" fmla="*/ 3 w 4"/>
              <a:gd name="T13" fmla="*/ 1 h 5"/>
              <a:gd name="T14" fmla="*/ 3 w 4"/>
              <a:gd name="T15" fmla="*/ 0 h 5"/>
              <a:gd name="T16" fmla="*/ 4 w 4"/>
              <a:gd name="T17" fmla="*/ 1 h 5"/>
              <a:gd name="T18" fmla="*/ 3 w 4"/>
              <a:gd name="T19" fmla="*/ 1 h 5"/>
              <a:gd name="T20" fmla="*/ 3 w 4"/>
              <a:gd name="T21" fmla="*/ 3 h 5"/>
              <a:gd name="T22" fmla="*/ 2 w 4"/>
              <a:gd name="T23" fmla="*/ 3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lnTo>
                  <a:pt x="2" y="5"/>
                </a:lnTo>
                <a:lnTo>
                  <a:pt x="0" y="4"/>
                </a:lnTo>
                <a:lnTo>
                  <a:pt x="2" y="4"/>
                </a:lnTo>
                <a:lnTo>
                  <a:pt x="2" y="3"/>
                </a:lnTo>
                <a:lnTo>
                  <a:pt x="2" y="1"/>
                </a:lnTo>
                <a:lnTo>
                  <a:pt x="3" y="1"/>
                </a:lnTo>
                <a:lnTo>
                  <a:pt x="3" y="0"/>
                </a:lnTo>
                <a:lnTo>
                  <a:pt x="4" y="1"/>
                </a:lnTo>
                <a:lnTo>
                  <a:pt x="3" y="1"/>
                </a:lnTo>
                <a:lnTo>
                  <a:pt x="3" y="3"/>
                </a:lnTo>
                <a:lnTo>
                  <a:pt x="2" y="3"/>
                </a:lnTo>
                <a:lnTo>
                  <a:pt x="2"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7" name="Freeform 871"/>
          <p:cNvSpPr>
            <a:spLocks/>
          </p:cNvSpPr>
          <p:nvPr/>
        </p:nvSpPr>
        <p:spPr bwMode="auto">
          <a:xfrm>
            <a:off x="3965576" y="3354604"/>
            <a:ext cx="3175" cy="4763"/>
          </a:xfrm>
          <a:custGeom>
            <a:avLst/>
            <a:gdLst>
              <a:gd name="T0" fmla="*/ 2 w 2"/>
              <a:gd name="T1" fmla="*/ 3 h 3"/>
              <a:gd name="T2" fmla="*/ 0 w 2"/>
              <a:gd name="T3" fmla="*/ 3 h 3"/>
              <a:gd name="T4" fmla="*/ 0 w 2"/>
              <a:gd name="T5" fmla="*/ 1 h 3"/>
              <a:gd name="T6" fmla="*/ 2 w 2"/>
              <a:gd name="T7" fmla="*/ 0 h 3"/>
              <a:gd name="T8" fmla="*/ 2 w 2"/>
              <a:gd name="T9" fmla="*/ 1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0" y="3"/>
                </a:lnTo>
                <a:lnTo>
                  <a:pt x="0" y="1"/>
                </a:lnTo>
                <a:lnTo>
                  <a:pt x="2" y="0"/>
                </a:lnTo>
                <a:lnTo>
                  <a:pt x="2" y="1"/>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8" name="Freeform 872"/>
          <p:cNvSpPr>
            <a:spLocks/>
          </p:cNvSpPr>
          <p:nvPr/>
        </p:nvSpPr>
        <p:spPr bwMode="auto">
          <a:xfrm>
            <a:off x="4057651" y="3346666"/>
            <a:ext cx="6350" cy="9525"/>
          </a:xfrm>
          <a:custGeom>
            <a:avLst/>
            <a:gdLst>
              <a:gd name="T0" fmla="*/ 2 w 4"/>
              <a:gd name="T1" fmla="*/ 4 h 6"/>
              <a:gd name="T2" fmla="*/ 1 w 4"/>
              <a:gd name="T3" fmla="*/ 4 h 6"/>
              <a:gd name="T4" fmla="*/ 2 w 4"/>
              <a:gd name="T5" fmla="*/ 4 h 6"/>
              <a:gd name="T6" fmla="*/ 2 w 4"/>
              <a:gd name="T7" fmla="*/ 5 h 6"/>
              <a:gd name="T8" fmla="*/ 4 w 4"/>
              <a:gd name="T9" fmla="*/ 5 h 6"/>
              <a:gd name="T10" fmla="*/ 4 w 4"/>
              <a:gd name="T11" fmla="*/ 6 h 6"/>
              <a:gd name="T12" fmla="*/ 2 w 4"/>
              <a:gd name="T13" fmla="*/ 6 h 6"/>
              <a:gd name="T14" fmla="*/ 2 w 4"/>
              <a:gd name="T15" fmla="*/ 5 h 6"/>
              <a:gd name="T16" fmla="*/ 1 w 4"/>
              <a:gd name="T17" fmla="*/ 5 h 6"/>
              <a:gd name="T18" fmla="*/ 2 w 4"/>
              <a:gd name="T19" fmla="*/ 5 h 6"/>
              <a:gd name="T20" fmla="*/ 1 w 4"/>
              <a:gd name="T21" fmla="*/ 5 h 6"/>
              <a:gd name="T22" fmla="*/ 1 w 4"/>
              <a:gd name="T23" fmla="*/ 4 h 6"/>
              <a:gd name="T24" fmla="*/ 1 w 4"/>
              <a:gd name="T25" fmla="*/ 3 h 6"/>
              <a:gd name="T26" fmla="*/ 0 w 4"/>
              <a:gd name="T27" fmla="*/ 3 h 6"/>
              <a:gd name="T28" fmla="*/ 0 w 4"/>
              <a:gd name="T29" fmla="*/ 1 h 6"/>
              <a:gd name="T30" fmla="*/ 0 w 4"/>
              <a:gd name="T31" fmla="*/ 0 h 6"/>
              <a:gd name="T32" fmla="*/ 1 w 4"/>
              <a:gd name="T33" fmla="*/ 0 h 6"/>
              <a:gd name="T34" fmla="*/ 1 w 4"/>
              <a:gd name="T35" fmla="*/ 1 h 6"/>
              <a:gd name="T36" fmla="*/ 2 w 4"/>
              <a:gd name="T37" fmla="*/ 3 h 6"/>
              <a:gd name="T38" fmla="*/ 1 w 4"/>
              <a:gd name="T39" fmla="*/ 3 h 6"/>
              <a:gd name="T40" fmla="*/ 2 w 4"/>
              <a:gd name="T41" fmla="*/ 3 h 6"/>
              <a:gd name="T42" fmla="*/ 2 w 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2" y="4"/>
                </a:moveTo>
                <a:lnTo>
                  <a:pt x="1" y="4"/>
                </a:lnTo>
                <a:lnTo>
                  <a:pt x="2" y="4"/>
                </a:lnTo>
                <a:lnTo>
                  <a:pt x="2" y="5"/>
                </a:lnTo>
                <a:lnTo>
                  <a:pt x="4" y="5"/>
                </a:lnTo>
                <a:lnTo>
                  <a:pt x="4" y="6"/>
                </a:lnTo>
                <a:lnTo>
                  <a:pt x="2" y="6"/>
                </a:lnTo>
                <a:lnTo>
                  <a:pt x="2" y="5"/>
                </a:lnTo>
                <a:lnTo>
                  <a:pt x="1" y="5"/>
                </a:lnTo>
                <a:lnTo>
                  <a:pt x="2" y="5"/>
                </a:lnTo>
                <a:lnTo>
                  <a:pt x="1" y="5"/>
                </a:lnTo>
                <a:lnTo>
                  <a:pt x="1" y="4"/>
                </a:lnTo>
                <a:lnTo>
                  <a:pt x="1" y="3"/>
                </a:lnTo>
                <a:lnTo>
                  <a:pt x="0" y="3"/>
                </a:lnTo>
                <a:lnTo>
                  <a:pt x="0" y="1"/>
                </a:lnTo>
                <a:lnTo>
                  <a:pt x="0" y="0"/>
                </a:lnTo>
                <a:lnTo>
                  <a:pt x="1" y="0"/>
                </a:lnTo>
                <a:lnTo>
                  <a:pt x="1" y="1"/>
                </a:lnTo>
                <a:lnTo>
                  <a:pt x="2" y="3"/>
                </a:lnTo>
                <a:lnTo>
                  <a:pt x="1" y="3"/>
                </a:lnTo>
                <a:lnTo>
                  <a:pt x="2" y="3"/>
                </a:lnTo>
                <a:lnTo>
                  <a:pt x="2"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9" name="Freeform 873"/>
          <p:cNvSpPr>
            <a:spLocks/>
          </p:cNvSpPr>
          <p:nvPr/>
        </p:nvSpPr>
        <p:spPr bwMode="auto">
          <a:xfrm>
            <a:off x="4067176" y="3338729"/>
            <a:ext cx="1588" cy="1588"/>
          </a:xfrm>
          <a:custGeom>
            <a:avLst/>
            <a:gdLst>
              <a:gd name="T0" fmla="*/ 0 w 1"/>
              <a:gd name="T1" fmla="*/ 0 h 1"/>
              <a:gd name="T2" fmla="*/ 1 w 1"/>
              <a:gd name="T3" fmla="*/ 0 h 1"/>
              <a:gd name="T4" fmla="*/ 1 w 1"/>
              <a:gd name="T5" fmla="*/ 1 h 1"/>
              <a:gd name="T6" fmla="*/ 0 w 1"/>
              <a:gd name="T7" fmla="*/ 1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1" y="0"/>
                </a:lnTo>
                <a:lnTo>
                  <a:pt x="1" y="1"/>
                </a:ln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0" name="Freeform 874"/>
          <p:cNvSpPr>
            <a:spLocks/>
          </p:cNvSpPr>
          <p:nvPr/>
        </p:nvSpPr>
        <p:spPr bwMode="auto">
          <a:xfrm>
            <a:off x="3949701" y="3332379"/>
            <a:ext cx="4763" cy="1588"/>
          </a:xfrm>
          <a:custGeom>
            <a:avLst/>
            <a:gdLst>
              <a:gd name="T0" fmla="*/ 1 w 3"/>
              <a:gd name="T1" fmla="*/ 1 h 1"/>
              <a:gd name="T2" fmla="*/ 0 w 3"/>
              <a:gd name="T3" fmla="*/ 1 h 1"/>
              <a:gd name="T4" fmla="*/ 0 w 3"/>
              <a:gd name="T5" fmla="*/ 0 h 1"/>
              <a:gd name="T6" fmla="*/ 1 w 3"/>
              <a:gd name="T7" fmla="*/ 0 h 1"/>
              <a:gd name="T8" fmla="*/ 3 w 3"/>
              <a:gd name="T9" fmla="*/ 0 h 1"/>
              <a:gd name="T10" fmla="*/ 3 w 3"/>
              <a:gd name="T11" fmla="*/ 1 h 1"/>
              <a:gd name="T12" fmla="*/ 1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1"/>
                </a:moveTo>
                <a:lnTo>
                  <a:pt x="0" y="1"/>
                </a:lnTo>
                <a:lnTo>
                  <a:pt x="0" y="0"/>
                </a:lnTo>
                <a:lnTo>
                  <a:pt x="1" y="0"/>
                </a:lnTo>
                <a:lnTo>
                  <a:pt x="3" y="0"/>
                </a:lnTo>
                <a:lnTo>
                  <a:pt x="3"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1" name="Freeform 875"/>
          <p:cNvSpPr>
            <a:spLocks/>
          </p:cNvSpPr>
          <p:nvPr/>
        </p:nvSpPr>
        <p:spPr bwMode="auto">
          <a:xfrm>
            <a:off x="4089401" y="3330791"/>
            <a:ext cx="1588" cy="3175"/>
          </a:xfrm>
          <a:custGeom>
            <a:avLst/>
            <a:gdLst>
              <a:gd name="T0" fmla="*/ 1 w 1"/>
              <a:gd name="T1" fmla="*/ 2 h 2"/>
              <a:gd name="T2" fmla="*/ 0 w 1"/>
              <a:gd name="T3" fmla="*/ 2 h 2"/>
              <a:gd name="T4" fmla="*/ 0 w 1"/>
              <a:gd name="T5" fmla="*/ 1 h 2"/>
              <a:gd name="T6" fmla="*/ 0 w 1"/>
              <a:gd name="T7" fmla="*/ 0 h 2"/>
              <a:gd name="T8" fmla="*/ 0 w 1"/>
              <a:gd name="T9" fmla="*/ 1 h 2"/>
              <a:gd name="T10" fmla="*/ 1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lnTo>
                  <a:pt x="0" y="2"/>
                </a:lnTo>
                <a:lnTo>
                  <a:pt x="0" y="1"/>
                </a:lnTo>
                <a:lnTo>
                  <a:pt x="0" y="0"/>
                </a:lnTo>
                <a:lnTo>
                  <a:pt x="0" y="1"/>
                </a:lnTo>
                <a:lnTo>
                  <a:pt x="1" y="1"/>
                </a:lnTo>
                <a:lnTo>
                  <a:pt x="0"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2" name="Freeform 876"/>
          <p:cNvSpPr>
            <a:spLocks/>
          </p:cNvSpPr>
          <p:nvPr/>
        </p:nvSpPr>
        <p:spPr bwMode="auto">
          <a:xfrm>
            <a:off x="4090988" y="3329204"/>
            <a:ext cx="3175" cy="1588"/>
          </a:xfrm>
          <a:custGeom>
            <a:avLst/>
            <a:gdLst>
              <a:gd name="T0" fmla="*/ 0 w 2"/>
              <a:gd name="T1" fmla="*/ 1 h 1"/>
              <a:gd name="T2" fmla="*/ 0 w 2"/>
              <a:gd name="T3" fmla="*/ 0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0" y="0"/>
                </a:lnTo>
                <a:lnTo>
                  <a:pt x="2"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3" name="Freeform 877"/>
          <p:cNvSpPr>
            <a:spLocks/>
          </p:cNvSpPr>
          <p:nvPr/>
        </p:nvSpPr>
        <p:spPr bwMode="auto">
          <a:xfrm>
            <a:off x="4081463" y="3329204"/>
            <a:ext cx="6350" cy="4763"/>
          </a:xfrm>
          <a:custGeom>
            <a:avLst/>
            <a:gdLst>
              <a:gd name="T0" fmla="*/ 4 w 4"/>
              <a:gd name="T1" fmla="*/ 0 h 3"/>
              <a:gd name="T2" fmla="*/ 4 w 4"/>
              <a:gd name="T3" fmla="*/ 1 h 3"/>
              <a:gd name="T4" fmla="*/ 3 w 4"/>
              <a:gd name="T5" fmla="*/ 1 h 3"/>
              <a:gd name="T6" fmla="*/ 4 w 4"/>
              <a:gd name="T7" fmla="*/ 1 h 3"/>
              <a:gd name="T8" fmla="*/ 3 w 4"/>
              <a:gd name="T9" fmla="*/ 1 h 3"/>
              <a:gd name="T10" fmla="*/ 4 w 4"/>
              <a:gd name="T11" fmla="*/ 1 h 3"/>
              <a:gd name="T12" fmla="*/ 3 w 4"/>
              <a:gd name="T13" fmla="*/ 1 h 3"/>
              <a:gd name="T14" fmla="*/ 4 w 4"/>
              <a:gd name="T15" fmla="*/ 2 h 3"/>
              <a:gd name="T16" fmla="*/ 4 w 4"/>
              <a:gd name="T17" fmla="*/ 1 h 3"/>
              <a:gd name="T18" fmla="*/ 4 w 4"/>
              <a:gd name="T19" fmla="*/ 2 h 3"/>
              <a:gd name="T20" fmla="*/ 3 w 4"/>
              <a:gd name="T21" fmla="*/ 2 h 3"/>
              <a:gd name="T22" fmla="*/ 3 w 4"/>
              <a:gd name="T23" fmla="*/ 3 h 3"/>
              <a:gd name="T24" fmla="*/ 3 w 4"/>
              <a:gd name="T25" fmla="*/ 2 h 3"/>
              <a:gd name="T26" fmla="*/ 3 w 4"/>
              <a:gd name="T27" fmla="*/ 3 h 3"/>
              <a:gd name="T28" fmla="*/ 3 w 4"/>
              <a:gd name="T29" fmla="*/ 2 h 3"/>
              <a:gd name="T30" fmla="*/ 1 w 4"/>
              <a:gd name="T31" fmla="*/ 2 h 3"/>
              <a:gd name="T32" fmla="*/ 3 w 4"/>
              <a:gd name="T33" fmla="*/ 2 h 3"/>
              <a:gd name="T34" fmla="*/ 3 w 4"/>
              <a:gd name="T35" fmla="*/ 3 h 3"/>
              <a:gd name="T36" fmla="*/ 1 w 4"/>
              <a:gd name="T37" fmla="*/ 3 h 3"/>
              <a:gd name="T38" fmla="*/ 0 w 4"/>
              <a:gd name="T39" fmla="*/ 2 h 3"/>
              <a:gd name="T40" fmla="*/ 0 w 4"/>
              <a:gd name="T41" fmla="*/ 1 h 3"/>
              <a:gd name="T42" fmla="*/ 1 w 4"/>
              <a:gd name="T43" fmla="*/ 1 h 3"/>
              <a:gd name="T44" fmla="*/ 1 w 4"/>
              <a:gd name="T45" fmla="*/ 0 h 3"/>
              <a:gd name="T46" fmla="*/ 3 w 4"/>
              <a:gd name="T47" fmla="*/ 0 h 3"/>
              <a:gd name="T48" fmla="*/ 4 w 4"/>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3">
                <a:moveTo>
                  <a:pt x="4" y="0"/>
                </a:moveTo>
                <a:lnTo>
                  <a:pt x="4" y="1"/>
                </a:lnTo>
                <a:lnTo>
                  <a:pt x="3" y="1"/>
                </a:lnTo>
                <a:lnTo>
                  <a:pt x="4" y="1"/>
                </a:lnTo>
                <a:lnTo>
                  <a:pt x="3" y="1"/>
                </a:lnTo>
                <a:lnTo>
                  <a:pt x="4" y="1"/>
                </a:lnTo>
                <a:lnTo>
                  <a:pt x="3" y="1"/>
                </a:lnTo>
                <a:lnTo>
                  <a:pt x="4" y="2"/>
                </a:lnTo>
                <a:lnTo>
                  <a:pt x="4" y="1"/>
                </a:lnTo>
                <a:lnTo>
                  <a:pt x="4" y="2"/>
                </a:lnTo>
                <a:lnTo>
                  <a:pt x="3" y="2"/>
                </a:lnTo>
                <a:lnTo>
                  <a:pt x="3" y="3"/>
                </a:lnTo>
                <a:lnTo>
                  <a:pt x="3" y="2"/>
                </a:lnTo>
                <a:lnTo>
                  <a:pt x="3" y="3"/>
                </a:lnTo>
                <a:lnTo>
                  <a:pt x="3" y="2"/>
                </a:lnTo>
                <a:lnTo>
                  <a:pt x="1" y="2"/>
                </a:lnTo>
                <a:lnTo>
                  <a:pt x="3" y="2"/>
                </a:lnTo>
                <a:lnTo>
                  <a:pt x="3" y="3"/>
                </a:lnTo>
                <a:lnTo>
                  <a:pt x="1" y="3"/>
                </a:lnTo>
                <a:lnTo>
                  <a:pt x="0" y="2"/>
                </a:lnTo>
                <a:lnTo>
                  <a:pt x="0" y="1"/>
                </a:lnTo>
                <a:lnTo>
                  <a:pt x="1" y="1"/>
                </a:lnTo>
                <a:lnTo>
                  <a:pt x="1" y="0"/>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4" name="Freeform 878"/>
          <p:cNvSpPr>
            <a:spLocks/>
          </p:cNvSpPr>
          <p:nvPr/>
        </p:nvSpPr>
        <p:spPr bwMode="auto">
          <a:xfrm>
            <a:off x="4095751" y="3326029"/>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5" name="Freeform 879"/>
          <p:cNvSpPr>
            <a:spLocks/>
          </p:cNvSpPr>
          <p:nvPr/>
        </p:nvSpPr>
        <p:spPr bwMode="auto">
          <a:xfrm>
            <a:off x="4094163" y="3326029"/>
            <a:ext cx="1588" cy="4763"/>
          </a:xfrm>
          <a:custGeom>
            <a:avLst/>
            <a:gdLst>
              <a:gd name="T0" fmla="*/ 1 w 1"/>
              <a:gd name="T1" fmla="*/ 0 h 3"/>
              <a:gd name="T2" fmla="*/ 0 w 1"/>
              <a:gd name="T3" fmla="*/ 2 h 3"/>
              <a:gd name="T4" fmla="*/ 0 w 1"/>
              <a:gd name="T5" fmla="*/ 3 h 3"/>
              <a:gd name="T6" fmla="*/ 0 w 1"/>
              <a:gd name="T7" fmla="*/ 2 h 3"/>
              <a:gd name="T8" fmla="*/ 0 w 1"/>
              <a:gd name="T9" fmla="*/ 0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lnTo>
                  <a:pt x="0" y="2"/>
                </a:lnTo>
                <a:lnTo>
                  <a:pt x="0" y="3"/>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6" name="Freeform 880"/>
          <p:cNvSpPr>
            <a:spLocks/>
          </p:cNvSpPr>
          <p:nvPr/>
        </p:nvSpPr>
        <p:spPr bwMode="auto">
          <a:xfrm>
            <a:off x="4103688" y="33212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7" name="Freeform 881"/>
          <p:cNvSpPr>
            <a:spLocks/>
          </p:cNvSpPr>
          <p:nvPr/>
        </p:nvSpPr>
        <p:spPr bwMode="auto">
          <a:xfrm>
            <a:off x="4116388" y="3306979"/>
            <a:ext cx="1588" cy="1588"/>
          </a:xfrm>
          <a:custGeom>
            <a:avLst/>
            <a:gdLst>
              <a:gd name="T0" fmla="*/ 1 w 1"/>
              <a:gd name="T1" fmla="*/ 1 h 1"/>
              <a:gd name="T2" fmla="*/ 0 w 1"/>
              <a:gd name="T3" fmla="*/ 1 h 1"/>
              <a:gd name="T4" fmla="*/ 0 w 1"/>
              <a:gd name="T5" fmla="*/ 0 h 1"/>
              <a:gd name="T6" fmla="*/ 1 w 1"/>
              <a:gd name="T7" fmla="*/ 0 h 1"/>
              <a:gd name="T8" fmla="*/ 1 w 1"/>
              <a:gd name="T9" fmla="*/ 1 h 1"/>
              <a:gd name="T10" fmla="*/ 1 w 1"/>
              <a:gd name="T11" fmla="*/ 0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lnTo>
                  <a:pt x="0" y="1"/>
                </a:lnTo>
                <a:lnTo>
                  <a:pt x="0" y="0"/>
                </a:lnTo>
                <a:lnTo>
                  <a:pt x="1" y="0"/>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8" name="Freeform 882"/>
          <p:cNvSpPr>
            <a:spLocks/>
          </p:cNvSpPr>
          <p:nvPr/>
        </p:nvSpPr>
        <p:spPr bwMode="auto">
          <a:xfrm>
            <a:off x="4121151" y="3295866"/>
            <a:ext cx="3175" cy="3175"/>
          </a:xfrm>
          <a:custGeom>
            <a:avLst/>
            <a:gdLst>
              <a:gd name="T0" fmla="*/ 2 w 2"/>
              <a:gd name="T1" fmla="*/ 0 h 2"/>
              <a:gd name="T2" fmla="*/ 2 w 2"/>
              <a:gd name="T3" fmla="*/ 2 h 2"/>
              <a:gd name="T4" fmla="*/ 0 w 2"/>
              <a:gd name="T5" fmla="*/ 0 h 2"/>
              <a:gd name="T6" fmla="*/ 2 w 2"/>
              <a:gd name="T7" fmla="*/ 0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2"/>
                </a:lnTo>
                <a:lnTo>
                  <a:pt x="0" y="0"/>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9" name="Freeform 883"/>
          <p:cNvSpPr>
            <a:spLocks/>
          </p:cNvSpPr>
          <p:nvPr/>
        </p:nvSpPr>
        <p:spPr bwMode="auto">
          <a:xfrm>
            <a:off x="4149726" y="3276816"/>
            <a:ext cx="4763" cy="1588"/>
          </a:xfrm>
          <a:custGeom>
            <a:avLst/>
            <a:gdLst>
              <a:gd name="T0" fmla="*/ 2 w 3"/>
              <a:gd name="T1" fmla="*/ 1 h 1"/>
              <a:gd name="T2" fmla="*/ 0 w 3"/>
              <a:gd name="T3" fmla="*/ 1 h 1"/>
              <a:gd name="T4" fmla="*/ 0 w 3"/>
              <a:gd name="T5" fmla="*/ 0 h 1"/>
              <a:gd name="T6" fmla="*/ 2 w 3"/>
              <a:gd name="T7" fmla="*/ 0 h 1"/>
              <a:gd name="T8" fmla="*/ 3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lnTo>
                  <a:pt x="0" y="1"/>
                </a:lnTo>
                <a:lnTo>
                  <a:pt x="0" y="0"/>
                </a:lnTo>
                <a:lnTo>
                  <a:pt x="2" y="0"/>
                </a:lnTo>
                <a:lnTo>
                  <a:pt x="3" y="0"/>
                </a:lnTo>
                <a:lnTo>
                  <a:pt x="3"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0" name="Freeform 884"/>
          <p:cNvSpPr>
            <a:spLocks/>
          </p:cNvSpPr>
          <p:nvPr/>
        </p:nvSpPr>
        <p:spPr bwMode="auto">
          <a:xfrm>
            <a:off x="3949701" y="3270466"/>
            <a:ext cx="4763" cy="1588"/>
          </a:xfrm>
          <a:custGeom>
            <a:avLst/>
            <a:gdLst>
              <a:gd name="T0" fmla="*/ 1 w 3"/>
              <a:gd name="T1" fmla="*/ 0 h 1"/>
              <a:gd name="T2" fmla="*/ 3 w 3"/>
              <a:gd name="T3" fmla="*/ 0 h 1"/>
              <a:gd name="T4" fmla="*/ 3 w 3"/>
              <a:gd name="T5" fmla="*/ 1 h 1"/>
              <a:gd name="T6" fmla="*/ 1 w 3"/>
              <a:gd name="T7" fmla="*/ 1 h 1"/>
              <a:gd name="T8" fmla="*/ 0 w 3"/>
              <a:gd name="T9" fmla="*/ 1 h 1"/>
              <a:gd name="T10" fmla="*/ 1 w 3"/>
              <a:gd name="T11" fmla="*/ 0 h 1"/>
              <a:gd name="T12" fmla="*/ 1 w 3"/>
              <a:gd name="T13" fmla="*/ 1 h 1"/>
              <a:gd name="T14" fmla="*/ 1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0"/>
                </a:moveTo>
                <a:lnTo>
                  <a:pt x="3" y="0"/>
                </a:lnTo>
                <a:lnTo>
                  <a:pt x="3" y="1"/>
                </a:lnTo>
                <a:lnTo>
                  <a:pt x="1" y="1"/>
                </a:lnTo>
                <a:lnTo>
                  <a:pt x="0" y="1"/>
                </a:lnTo>
                <a:lnTo>
                  <a:pt x="1"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1" name="Freeform 885"/>
          <p:cNvSpPr>
            <a:spLocks/>
          </p:cNvSpPr>
          <p:nvPr/>
        </p:nvSpPr>
        <p:spPr bwMode="auto">
          <a:xfrm>
            <a:off x="3957638" y="3265704"/>
            <a:ext cx="4763" cy="1588"/>
          </a:xfrm>
          <a:custGeom>
            <a:avLst/>
            <a:gdLst>
              <a:gd name="T0" fmla="*/ 2 w 3"/>
              <a:gd name="T1" fmla="*/ 1 h 1"/>
              <a:gd name="T2" fmla="*/ 0 w 3"/>
              <a:gd name="T3" fmla="*/ 1 h 1"/>
              <a:gd name="T4" fmla="*/ 0 w 3"/>
              <a:gd name="T5" fmla="*/ 0 h 1"/>
              <a:gd name="T6" fmla="*/ 2 w 3"/>
              <a:gd name="T7" fmla="*/ 0 h 1"/>
              <a:gd name="T8" fmla="*/ 2 w 3"/>
              <a:gd name="T9" fmla="*/ 1 h 1"/>
              <a:gd name="T10" fmla="*/ 3 w 3"/>
              <a:gd name="T11" fmla="*/ 1 h 1"/>
              <a:gd name="T12" fmla="*/ 3 w 3"/>
              <a:gd name="T13" fmla="*/ 0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lnTo>
                  <a:pt x="0" y="1"/>
                </a:lnTo>
                <a:lnTo>
                  <a:pt x="0" y="0"/>
                </a:lnTo>
                <a:lnTo>
                  <a:pt x="2" y="0"/>
                </a:lnTo>
                <a:lnTo>
                  <a:pt x="2" y="1"/>
                </a:lnTo>
                <a:lnTo>
                  <a:pt x="3" y="1"/>
                </a:lnTo>
                <a:lnTo>
                  <a:pt x="3" y="0"/>
                </a:lnTo>
                <a:lnTo>
                  <a:pt x="3"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2" name="Freeform 886"/>
          <p:cNvSpPr>
            <a:spLocks/>
          </p:cNvSpPr>
          <p:nvPr/>
        </p:nvSpPr>
        <p:spPr bwMode="auto">
          <a:xfrm>
            <a:off x="3951288" y="3264116"/>
            <a:ext cx="9525" cy="3175"/>
          </a:xfrm>
          <a:custGeom>
            <a:avLst/>
            <a:gdLst>
              <a:gd name="T0" fmla="*/ 6 w 6"/>
              <a:gd name="T1" fmla="*/ 1 h 2"/>
              <a:gd name="T2" fmla="*/ 4 w 6"/>
              <a:gd name="T3" fmla="*/ 1 h 2"/>
              <a:gd name="T4" fmla="*/ 3 w 6"/>
              <a:gd name="T5" fmla="*/ 1 h 2"/>
              <a:gd name="T6" fmla="*/ 2 w 6"/>
              <a:gd name="T7" fmla="*/ 1 h 2"/>
              <a:gd name="T8" fmla="*/ 0 w 6"/>
              <a:gd name="T9" fmla="*/ 2 h 2"/>
              <a:gd name="T10" fmla="*/ 0 w 6"/>
              <a:gd name="T11" fmla="*/ 1 h 2"/>
              <a:gd name="T12" fmla="*/ 2 w 6"/>
              <a:gd name="T13" fmla="*/ 1 h 2"/>
              <a:gd name="T14" fmla="*/ 3 w 6"/>
              <a:gd name="T15" fmla="*/ 1 h 2"/>
              <a:gd name="T16" fmla="*/ 3 w 6"/>
              <a:gd name="T17" fmla="*/ 0 h 2"/>
              <a:gd name="T18" fmla="*/ 3 w 6"/>
              <a:gd name="T19" fmla="*/ 1 h 2"/>
              <a:gd name="T20" fmla="*/ 4 w 6"/>
              <a:gd name="T21" fmla="*/ 0 h 2"/>
              <a:gd name="T22" fmla="*/ 6 w 6"/>
              <a:gd name="T23" fmla="*/ 0 h 2"/>
              <a:gd name="T24" fmla="*/ 6 w 6"/>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6" y="1"/>
                </a:moveTo>
                <a:lnTo>
                  <a:pt x="4" y="1"/>
                </a:lnTo>
                <a:lnTo>
                  <a:pt x="3" y="1"/>
                </a:lnTo>
                <a:lnTo>
                  <a:pt x="2" y="1"/>
                </a:lnTo>
                <a:lnTo>
                  <a:pt x="0" y="2"/>
                </a:lnTo>
                <a:lnTo>
                  <a:pt x="0" y="1"/>
                </a:lnTo>
                <a:lnTo>
                  <a:pt x="2" y="1"/>
                </a:lnTo>
                <a:lnTo>
                  <a:pt x="3" y="1"/>
                </a:lnTo>
                <a:lnTo>
                  <a:pt x="3" y="0"/>
                </a:lnTo>
                <a:lnTo>
                  <a:pt x="3" y="1"/>
                </a:lnTo>
                <a:lnTo>
                  <a:pt x="4" y="0"/>
                </a:lnTo>
                <a:lnTo>
                  <a:pt x="6" y="0"/>
                </a:lnTo>
                <a:lnTo>
                  <a:pt x="6"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3" name="Rectangle 887"/>
          <p:cNvSpPr>
            <a:spLocks noChangeArrowheads="1"/>
          </p:cNvSpPr>
          <p:nvPr/>
        </p:nvSpPr>
        <p:spPr bwMode="auto">
          <a:xfrm>
            <a:off x="4206876" y="32403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4" name="Freeform 888"/>
          <p:cNvSpPr>
            <a:spLocks/>
          </p:cNvSpPr>
          <p:nvPr/>
        </p:nvSpPr>
        <p:spPr bwMode="auto">
          <a:xfrm>
            <a:off x="3965576" y="3235541"/>
            <a:ext cx="6350" cy="9525"/>
          </a:xfrm>
          <a:custGeom>
            <a:avLst/>
            <a:gdLst>
              <a:gd name="T0" fmla="*/ 3 w 4"/>
              <a:gd name="T1" fmla="*/ 0 h 6"/>
              <a:gd name="T2" fmla="*/ 4 w 4"/>
              <a:gd name="T3" fmla="*/ 0 h 6"/>
              <a:gd name="T4" fmla="*/ 4 w 4"/>
              <a:gd name="T5" fmla="*/ 1 h 6"/>
              <a:gd name="T6" fmla="*/ 4 w 4"/>
              <a:gd name="T7" fmla="*/ 3 h 6"/>
              <a:gd name="T8" fmla="*/ 3 w 4"/>
              <a:gd name="T9" fmla="*/ 3 h 6"/>
              <a:gd name="T10" fmla="*/ 3 w 4"/>
              <a:gd name="T11" fmla="*/ 4 h 6"/>
              <a:gd name="T12" fmla="*/ 3 w 4"/>
              <a:gd name="T13" fmla="*/ 5 h 6"/>
              <a:gd name="T14" fmla="*/ 2 w 4"/>
              <a:gd name="T15" fmla="*/ 6 h 6"/>
              <a:gd name="T16" fmla="*/ 2 w 4"/>
              <a:gd name="T17" fmla="*/ 5 h 6"/>
              <a:gd name="T18" fmla="*/ 0 w 4"/>
              <a:gd name="T19" fmla="*/ 4 h 6"/>
              <a:gd name="T20" fmla="*/ 0 w 4"/>
              <a:gd name="T21" fmla="*/ 3 h 6"/>
              <a:gd name="T22" fmla="*/ 2 w 4"/>
              <a:gd name="T23" fmla="*/ 3 h 6"/>
              <a:gd name="T24" fmla="*/ 2 w 4"/>
              <a:gd name="T25" fmla="*/ 1 h 6"/>
              <a:gd name="T26" fmla="*/ 3 w 4"/>
              <a:gd name="T27" fmla="*/ 0 h 6"/>
              <a:gd name="T28" fmla="*/ 2 w 4"/>
              <a:gd name="T29" fmla="*/ 0 h 6"/>
              <a:gd name="T30" fmla="*/ 2 w 4"/>
              <a:gd name="T31" fmla="*/ 1 h 6"/>
              <a:gd name="T32" fmla="*/ 0 w 4"/>
              <a:gd name="T33" fmla="*/ 1 h 6"/>
              <a:gd name="T34" fmla="*/ 0 w 4"/>
              <a:gd name="T35" fmla="*/ 0 h 6"/>
              <a:gd name="T36" fmla="*/ 2 w 4"/>
              <a:gd name="T37" fmla="*/ 0 h 6"/>
              <a:gd name="T38" fmla="*/ 3 w 4"/>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
                <a:moveTo>
                  <a:pt x="3" y="0"/>
                </a:moveTo>
                <a:lnTo>
                  <a:pt x="4" y="0"/>
                </a:lnTo>
                <a:lnTo>
                  <a:pt x="4" y="1"/>
                </a:lnTo>
                <a:lnTo>
                  <a:pt x="4" y="3"/>
                </a:lnTo>
                <a:lnTo>
                  <a:pt x="3" y="3"/>
                </a:lnTo>
                <a:lnTo>
                  <a:pt x="3" y="4"/>
                </a:lnTo>
                <a:lnTo>
                  <a:pt x="3" y="5"/>
                </a:lnTo>
                <a:lnTo>
                  <a:pt x="2" y="6"/>
                </a:lnTo>
                <a:lnTo>
                  <a:pt x="2" y="5"/>
                </a:lnTo>
                <a:lnTo>
                  <a:pt x="0" y="4"/>
                </a:lnTo>
                <a:lnTo>
                  <a:pt x="0" y="3"/>
                </a:lnTo>
                <a:lnTo>
                  <a:pt x="2" y="3"/>
                </a:lnTo>
                <a:lnTo>
                  <a:pt x="2" y="1"/>
                </a:lnTo>
                <a:lnTo>
                  <a:pt x="3" y="0"/>
                </a:lnTo>
                <a:lnTo>
                  <a:pt x="2" y="0"/>
                </a:lnTo>
                <a:lnTo>
                  <a:pt x="2" y="1"/>
                </a:lnTo>
                <a:lnTo>
                  <a:pt x="0" y="1"/>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5" name="Freeform 889"/>
          <p:cNvSpPr>
            <a:spLocks/>
          </p:cNvSpPr>
          <p:nvPr/>
        </p:nvSpPr>
        <p:spPr bwMode="auto">
          <a:xfrm>
            <a:off x="3935413" y="3226016"/>
            <a:ext cx="26988" cy="25400"/>
          </a:xfrm>
          <a:custGeom>
            <a:avLst/>
            <a:gdLst>
              <a:gd name="T0" fmla="*/ 13 w 17"/>
              <a:gd name="T1" fmla="*/ 6 h 16"/>
              <a:gd name="T2" fmla="*/ 14 w 17"/>
              <a:gd name="T3" fmla="*/ 7 h 16"/>
              <a:gd name="T4" fmla="*/ 17 w 17"/>
              <a:gd name="T5" fmla="*/ 9 h 16"/>
              <a:gd name="T6" fmla="*/ 16 w 17"/>
              <a:gd name="T7" fmla="*/ 10 h 16"/>
              <a:gd name="T8" fmla="*/ 17 w 17"/>
              <a:gd name="T9" fmla="*/ 11 h 16"/>
              <a:gd name="T10" fmla="*/ 14 w 17"/>
              <a:gd name="T11" fmla="*/ 14 h 16"/>
              <a:gd name="T12" fmla="*/ 10 w 17"/>
              <a:gd name="T13" fmla="*/ 15 h 16"/>
              <a:gd name="T14" fmla="*/ 9 w 17"/>
              <a:gd name="T15" fmla="*/ 16 h 16"/>
              <a:gd name="T16" fmla="*/ 7 w 17"/>
              <a:gd name="T17" fmla="*/ 16 h 16"/>
              <a:gd name="T18" fmla="*/ 5 w 17"/>
              <a:gd name="T19" fmla="*/ 15 h 16"/>
              <a:gd name="T20" fmla="*/ 4 w 17"/>
              <a:gd name="T21" fmla="*/ 14 h 16"/>
              <a:gd name="T22" fmla="*/ 7 w 17"/>
              <a:gd name="T23" fmla="*/ 14 h 16"/>
              <a:gd name="T24" fmla="*/ 9 w 17"/>
              <a:gd name="T25" fmla="*/ 14 h 16"/>
              <a:gd name="T26" fmla="*/ 8 w 17"/>
              <a:gd name="T27" fmla="*/ 12 h 16"/>
              <a:gd name="T28" fmla="*/ 9 w 17"/>
              <a:gd name="T29" fmla="*/ 11 h 16"/>
              <a:gd name="T30" fmla="*/ 8 w 17"/>
              <a:gd name="T31" fmla="*/ 12 h 16"/>
              <a:gd name="T32" fmla="*/ 5 w 17"/>
              <a:gd name="T33" fmla="*/ 12 h 16"/>
              <a:gd name="T34" fmla="*/ 4 w 17"/>
              <a:gd name="T35" fmla="*/ 11 h 16"/>
              <a:gd name="T36" fmla="*/ 2 w 17"/>
              <a:gd name="T37" fmla="*/ 11 h 16"/>
              <a:gd name="T38" fmla="*/ 0 w 17"/>
              <a:gd name="T39" fmla="*/ 10 h 16"/>
              <a:gd name="T40" fmla="*/ 2 w 17"/>
              <a:gd name="T41" fmla="*/ 9 h 16"/>
              <a:gd name="T42" fmla="*/ 3 w 17"/>
              <a:gd name="T43" fmla="*/ 10 h 16"/>
              <a:gd name="T44" fmla="*/ 2 w 17"/>
              <a:gd name="T45" fmla="*/ 9 h 16"/>
              <a:gd name="T46" fmla="*/ 0 w 17"/>
              <a:gd name="T47" fmla="*/ 6 h 16"/>
              <a:gd name="T48" fmla="*/ 0 w 17"/>
              <a:gd name="T49" fmla="*/ 6 h 16"/>
              <a:gd name="T50" fmla="*/ 2 w 17"/>
              <a:gd name="T51" fmla="*/ 5 h 16"/>
              <a:gd name="T52" fmla="*/ 4 w 17"/>
              <a:gd name="T53" fmla="*/ 5 h 16"/>
              <a:gd name="T54" fmla="*/ 2 w 17"/>
              <a:gd name="T55" fmla="*/ 3 h 16"/>
              <a:gd name="T56" fmla="*/ 0 w 17"/>
              <a:gd name="T57" fmla="*/ 2 h 16"/>
              <a:gd name="T58" fmla="*/ 2 w 17"/>
              <a:gd name="T59" fmla="*/ 1 h 16"/>
              <a:gd name="T60" fmla="*/ 3 w 17"/>
              <a:gd name="T61" fmla="*/ 0 h 16"/>
              <a:gd name="T62" fmla="*/ 5 w 17"/>
              <a:gd name="T63" fmla="*/ 0 h 16"/>
              <a:gd name="T64" fmla="*/ 8 w 17"/>
              <a:gd name="T65" fmla="*/ 1 h 16"/>
              <a:gd name="T66" fmla="*/ 9 w 17"/>
              <a:gd name="T67" fmla="*/ 2 h 16"/>
              <a:gd name="T68" fmla="*/ 10 w 17"/>
              <a:gd name="T69" fmla="*/ 3 h 16"/>
              <a:gd name="T70" fmla="*/ 12 w 17"/>
              <a:gd name="T7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16">
                <a:moveTo>
                  <a:pt x="12" y="6"/>
                </a:moveTo>
                <a:lnTo>
                  <a:pt x="13" y="6"/>
                </a:lnTo>
                <a:lnTo>
                  <a:pt x="14" y="6"/>
                </a:lnTo>
                <a:lnTo>
                  <a:pt x="14" y="7"/>
                </a:lnTo>
                <a:lnTo>
                  <a:pt x="16" y="7"/>
                </a:lnTo>
                <a:lnTo>
                  <a:pt x="17" y="9"/>
                </a:lnTo>
                <a:lnTo>
                  <a:pt x="17" y="10"/>
                </a:lnTo>
                <a:lnTo>
                  <a:pt x="16" y="10"/>
                </a:lnTo>
                <a:lnTo>
                  <a:pt x="17" y="10"/>
                </a:lnTo>
                <a:lnTo>
                  <a:pt x="17" y="11"/>
                </a:lnTo>
                <a:lnTo>
                  <a:pt x="16" y="12"/>
                </a:lnTo>
                <a:lnTo>
                  <a:pt x="14" y="14"/>
                </a:lnTo>
                <a:lnTo>
                  <a:pt x="12" y="15"/>
                </a:lnTo>
                <a:lnTo>
                  <a:pt x="10" y="15"/>
                </a:lnTo>
                <a:lnTo>
                  <a:pt x="9" y="15"/>
                </a:lnTo>
                <a:lnTo>
                  <a:pt x="9" y="16"/>
                </a:lnTo>
                <a:lnTo>
                  <a:pt x="8" y="16"/>
                </a:lnTo>
                <a:lnTo>
                  <a:pt x="7" y="16"/>
                </a:lnTo>
                <a:lnTo>
                  <a:pt x="5" y="16"/>
                </a:lnTo>
                <a:lnTo>
                  <a:pt x="5" y="15"/>
                </a:lnTo>
                <a:lnTo>
                  <a:pt x="4" y="15"/>
                </a:lnTo>
                <a:lnTo>
                  <a:pt x="4" y="14"/>
                </a:lnTo>
                <a:lnTo>
                  <a:pt x="5" y="14"/>
                </a:lnTo>
                <a:lnTo>
                  <a:pt x="7" y="14"/>
                </a:lnTo>
                <a:lnTo>
                  <a:pt x="8" y="14"/>
                </a:lnTo>
                <a:lnTo>
                  <a:pt x="9" y="14"/>
                </a:lnTo>
                <a:lnTo>
                  <a:pt x="8" y="14"/>
                </a:lnTo>
                <a:lnTo>
                  <a:pt x="8" y="12"/>
                </a:lnTo>
                <a:lnTo>
                  <a:pt x="8" y="11"/>
                </a:lnTo>
                <a:lnTo>
                  <a:pt x="9" y="11"/>
                </a:lnTo>
                <a:lnTo>
                  <a:pt x="8" y="11"/>
                </a:lnTo>
                <a:lnTo>
                  <a:pt x="8" y="12"/>
                </a:lnTo>
                <a:lnTo>
                  <a:pt x="7" y="12"/>
                </a:lnTo>
                <a:lnTo>
                  <a:pt x="5" y="12"/>
                </a:lnTo>
                <a:lnTo>
                  <a:pt x="5" y="11"/>
                </a:lnTo>
                <a:lnTo>
                  <a:pt x="4" y="11"/>
                </a:lnTo>
                <a:lnTo>
                  <a:pt x="3" y="11"/>
                </a:lnTo>
                <a:lnTo>
                  <a:pt x="2" y="11"/>
                </a:lnTo>
                <a:lnTo>
                  <a:pt x="0" y="11"/>
                </a:lnTo>
                <a:lnTo>
                  <a:pt x="0" y="10"/>
                </a:lnTo>
                <a:lnTo>
                  <a:pt x="0" y="9"/>
                </a:lnTo>
                <a:lnTo>
                  <a:pt x="2" y="9"/>
                </a:lnTo>
                <a:lnTo>
                  <a:pt x="3" y="9"/>
                </a:lnTo>
                <a:lnTo>
                  <a:pt x="3" y="10"/>
                </a:lnTo>
                <a:lnTo>
                  <a:pt x="3" y="9"/>
                </a:lnTo>
                <a:lnTo>
                  <a:pt x="2" y="9"/>
                </a:lnTo>
                <a:lnTo>
                  <a:pt x="0" y="7"/>
                </a:lnTo>
                <a:lnTo>
                  <a:pt x="0" y="6"/>
                </a:lnTo>
                <a:lnTo>
                  <a:pt x="2" y="6"/>
                </a:lnTo>
                <a:lnTo>
                  <a:pt x="0" y="6"/>
                </a:lnTo>
                <a:lnTo>
                  <a:pt x="0" y="5"/>
                </a:lnTo>
                <a:lnTo>
                  <a:pt x="2" y="5"/>
                </a:lnTo>
                <a:lnTo>
                  <a:pt x="4" y="6"/>
                </a:lnTo>
                <a:lnTo>
                  <a:pt x="4" y="5"/>
                </a:lnTo>
                <a:lnTo>
                  <a:pt x="3" y="5"/>
                </a:lnTo>
                <a:lnTo>
                  <a:pt x="2" y="3"/>
                </a:lnTo>
                <a:lnTo>
                  <a:pt x="0" y="3"/>
                </a:lnTo>
                <a:lnTo>
                  <a:pt x="0" y="2"/>
                </a:lnTo>
                <a:lnTo>
                  <a:pt x="0" y="1"/>
                </a:lnTo>
                <a:lnTo>
                  <a:pt x="2" y="1"/>
                </a:lnTo>
                <a:lnTo>
                  <a:pt x="2" y="0"/>
                </a:lnTo>
                <a:lnTo>
                  <a:pt x="3" y="0"/>
                </a:lnTo>
                <a:lnTo>
                  <a:pt x="4" y="0"/>
                </a:lnTo>
                <a:lnTo>
                  <a:pt x="5" y="0"/>
                </a:lnTo>
                <a:lnTo>
                  <a:pt x="7" y="1"/>
                </a:lnTo>
                <a:lnTo>
                  <a:pt x="8" y="1"/>
                </a:lnTo>
                <a:lnTo>
                  <a:pt x="9" y="1"/>
                </a:lnTo>
                <a:lnTo>
                  <a:pt x="9" y="2"/>
                </a:lnTo>
                <a:lnTo>
                  <a:pt x="10" y="2"/>
                </a:lnTo>
                <a:lnTo>
                  <a:pt x="10" y="3"/>
                </a:lnTo>
                <a:lnTo>
                  <a:pt x="12" y="5"/>
                </a:lnTo>
                <a:lnTo>
                  <a:pt x="12" y="6"/>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6" name="Rectangle 890"/>
          <p:cNvSpPr>
            <a:spLocks noChangeArrowheads="1"/>
          </p:cNvSpPr>
          <p:nvPr/>
        </p:nvSpPr>
        <p:spPr bwMode="auto">
          <a:xfrm>
            <a:off x="3935413" y="322125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7" name="Rectangle 891"/>
          <p:cNvSpPr>
            <a:spLocks noChangeArrowheads="1"/>
          </p:cNvSpPr>
          <p:nvPr/>
        </p:nvSpPr>
        <p:spPr bwMode="auto">
          <a:xfrm>
            <a:off x="4183063" y="32196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8" name="Freeform 892"/>
          <p:cNvSpPr>
            <a:spLocks/>
          </p:cNvSpPr>
          <p:nvPr/>
        </p:nvSpPr>
        <p:spPr bwMode="auto">
          <a:xfrm>
            <a:off x="3962401" y="3213316"/>
            <a:ext cx="3175" cy="1588"/>
          </a:xfrm>
          <a:custGeom>
            <a:avLst/>
            <a:gdLst>
              <a:gd name="T0" fmla="*/ 2 w 2"/>
              <a:gd name="T1" fmla="*/ 1 h 1"/>
              <a:gd name="T2" fmla="*/ 1 w 2"/>
              <a:gd name="T3" fmla="*/ 1 h 1"/>
              <a:gd name="T4" fmla="*/ 0 w 2"/>
              <a:gd name="T5" fmla="*/ 1 h 1"/>
              <a:gd name="T6" fmla="*/ 0 w 2"/>
              <a:gd name="T7" fmla="*/ 0 h 1"/>
              <a:gd name="T8" fmla="*/ 1 w 2"/>
              <a:gd name="T9" fmla="*/ 0 h 1"/>
              <a:gd name="T10" fmla="*/ 1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lnTo>
                  <a:pt x="1" y="1"/>
                </a:lnTo>
                <a:lnTo>
                  <a:pt x="0" y="1"/>
                </a:lnTo>
                <a:lnTo>
                  <a:pt x="0" y="0"/>
                </a:lnTo>
                <a:lnTo>
                  <a:pt x="1" y="0"/>
                </a:lnTo>
                <a:lnTo>
                  <a:pt x="1"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9" name="Freeform 893"/>
          <p:cNvSpPr>
            <a:spLocks/>
          </p:cNvSpPr>
          <p:nvPr/>
        </p:nvSpPr>
        <p:spPr bwMode="auto">
          <a:xfrm>
            <a:off x="4170363" y="3208554"/>
            <a:ext cx="4763" cy="4763"/>
          </a:xfrm>
          <a:custGeom>
            <a:avLst/>
            <a:gdLst>
              <a:gd name="T0" fmla="*/ 1 w 3"/>
              <a:gd name="T1" fmla="*/ 0 h 3"/>
              <a:gd name="T2" fmla="*/ 3 w 3"/>
              <a:gd name="T3" fmla="*/ 0 h 3"/>
              <a:gd name="T4" fmla="*/ 3 w 3"/>
              <a:gd name="T5" fmla="*/ 2 h 3"/>
              <a:gd name="T6" fmla="*/ 1 w 3"/>
              <a:gd name="T7" fmla="*/ 3 h 3"/>
              <a:gd name="T8" fmla="*/ 0 w 3"/>
              <a:gd name="T9" fmla="*/ 3 h 3"/>
              <a:gd name="T10" fmla="*/ 0 w 3"/>
              <a:gd name="T11" fmla="*/ 2 h 3"/>
              <a:gd name="T12" fmla="*/ 0 w 3"/>
              <a:gd name="T13" fmla="*/ 0 h 3"/>
              <a:gd name="T14" fmla="*/ 1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0"/>
                </a:moveTo>
                <a:lnTo>
                  <a:pt x="3" y="0"/>
                </a:lnTo>
                <a:lnTo>
                  <a:pt x="3" y="2"/>
                </a:lnTo>
                <a:lnTo>
                  <a:pt x="1" y="3"/>
                </a:lnTo>
                <a:lnTo>
                  <a:pt x="0" y="3"/>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0" name="Freeform 894"/>
          <p:cNvSpPr>
            <a:spLocks/>
          </p:cNvSpPr>
          <p:nvPr/>
        </p:nvSpPr>
        <p:spPr bwMode="auto">
          <a:xfrm>
            <a:off x="3960813" y="3206966"/>
            <a:ext cx="3175" cy="4763"/>
          </a:xfrm>
          <a:custGeom>
            <a:avLst/>
            <a:gdLst>
              <a:gd name="T0" fmla="*/ 2 w 2"/>
              <a:gd name="T1" fmla="*/ 3 h 3"/>
              <a:gd name="T2" fmla="*/ 1 w 2"/>
              <a:gd name="T3" fmla="*/ 3 h 3"/>
              <a:gd name="T4" fmla="*/ 0 w 2"/>
              <a:gd name="T5" fmla="*/ 3 h 3"/>
              <a:gd name="T6" fmla="*/ 0 w 2"/>
              <a:gd name="T7" fmla="*/ 1 h 3"/>
              <a:gd name="T8" fmla="*/ 0 w 2"/>
              <a:gd name="T9" fmla="*/ 0 h 3"/>
              <a:gd name="T10" fmla="*/ 1 w 2"/>
              <a:gd name="T11" fmla="*/ 0 h 3"/>
              <a:gd name="T12" fmla="*/ 1 w 2"/>
              <a:gd name="T13" fmla="*/ 1 h 3"/>
              <a:gd name="T14" fmla="*/ 2 w 2"/>
              <a:gd name="T15" fmla="*/ 1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1" y="3"/>
                </a:lnTo>
                <a:lnTo>
                  <a:pt x="0" y="3"/>
                </a:lnTo>
                <a:lnTo>
                  <a:pt x="0" y="1"/>
                </a:lnTo>
                <a:lnTo>
                  <a:pt x="0" y="0"/>
                </a:lnTo>
                <a:lnTo>
                  <a:pt x="1" y="0"/>
                </a:lnTo>
                <a:lnTo>
                  <a:pt x="1" y="1"/>
                </a:lnTo>
                <a:lnTo>
                  <a:pt x="2" y="1"/>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1" name="Freeform 895"/>
          <p:cNvSpPr>
            <a:spLocks/>
          </p:cNvSpPr>
          <p:nvPr/>
        </p:nvSpPr>
        <p:spPr bwMode="auto">
          <a:xfrm>
            <a:off x="4165601" y="3205379"/>
            <a:ext cx="26988" cy="15875"/>
          </a:xfrm>
          <a:custGeom>
            <a:avLst/>
            <a:gdLst>
              <a:gd name="T0" fmla="*/ 16 w 17"/>
              <a:gd name="T1" fmla="*/ 5 h 10"/>
              <a:gd name="T2" fmla="*/ 16 w 17"/>
              <a:gd name="T3" fmla="*/ 6 h 10"/>
              <a:gd name="T4" fmla="*/ 17 w 17"/>
              <a:gd name="T5" fmla="*/ 6 h 10"/>
              <a:gd name="T6" fmla="*/ 16 w 17"/>
              <a:gd name="T7" fmla="*/ 6 h 10"/>
              <a:gd name="T8" fmla="*/ 16 w 17"/>
              <a:gd name="T9" fmla="*/ 8 h 10"/>
              <a:gd name="T10" fmla="*/ 16 w 17"/>
              <a:gd name="T11" fmla="*/ 6 h 10"/>
              <a:gd name="T12" fmla="*/ 16 w 17"/>
              <a:gd name="T13" fmla="*/ 8 h 10"/>
              <a:gd name="T14" fmla="*/ 14 w 17"/>
              <a:gd name="T15" fmla="*/ 8 h 10"/>
              <a:gd name="T16" fmla="*/ 13 w 17"/>
              <a:gd name="T17" fmla="*/ 8 h 10"/>
              <a:gd name="T18" fmla="*/ 13 w 17"/>
              <a:gd name="T19" fmla="*/ 9 h 10"/>
              <a:gd name="T20" fmla="*/ 12 w 17"/>
              <a:gd name="T21" fmla="*/ 9 h 10"/>
              <a:gd name="T22" fmla="*/ 12 w 17"/>
              <a:gd name="T23" fmla="*/ 8 h 10"/>
              <a:gd name="T24" fmla="*/ 11 w 17"/>
              <a:gd name="T25" fmla="*/ 8 h 10"/>
              <a:gd name="T26" fmla="*/ 11 w 17"/>
              <a:gd name="T27" fmla="*/ 9 h 10"/>
              <a:gd name="T28" fmla="*/ 9 w 17"/>
              <a:gd name="T29" fmla="*/ 9 h 10"/>
              <a:gd name="T30" fmla="*/ 8 w 17"/>
              <a:gd name="T31" fmla="*/ 9 h 10"/>
              <a:gd name="T32" fmla="*/ 7 w 17"/>
              <a:gd name="T33" fmla="*/ 9 h 10"/>
              <a:gd name="T34" fmla="*/ 6 w 17"/>
              <a:gd name="T35" fmla="*/ 10 h 10"/>
              <a:gd name="T36" fmla="*/ 3 w 17"/>
              <a:gd name="T37" fmla="*/ 10 h 10"/>
              <a:gd name="T38" fmla="*/ 2 w 17"/>
              <a:gd name="T39" fmla="*/ 10 h 10"/>
              <a:gd name="T40" fmla="*/ 0 w 17"/>
              <a:gd name="T41" fmla="*/ 10 h 10"/>
              <a:gd name="T42" fmla="*/ 2 w 17"/>
              <a:gd name="T43" fmla="*/ 10 h 10"/>
              <a:gd name="T44" fmla="*/ 2 w 17"/>
              <a:gd name="T45" fmla="*/ 9 h 10"/>
              <a:gd name="T46" fmla="*/ 2 w 17"/>
              <a:gd name="T47" fmla="*/ 8 h 10"/>
              <a:gd name="T48" fmla="*/ 3 w 17"/>
              <a:gd name="T49" fmla="*/ 6 h 10"/>
              <a:gd name="T50" fmla="*/ 4 w 17"/>
              <a:gd name="T51" fmla="*/ 6 h 10"/>
              <a:gd name="T52" fmla="*/ 4 w 17"/>
              <a:gd name="T53" fmla="*/ 5 h 10"/>
              <a:gd name="T54" fmla="*/ 6 w 17"/>
              <a:gd name="T55" fmla="*/ 5 h 10"/>
              <a:gd name="T56" fmla="*/ 6 w 17"/>
              <a:gd name="T57" fmla="*/ 4 h 10"/>
              <a:gd name="T58" fmla="*/ 7 w 17"/>
              <a:gd name="T59" fmla="*/ 4 h 10"/>
              <a:gd name="T60" fmla="*/ 7 w 17"/>
              <a:gd name="T61" fmla="*/ 2 h 10"/>
              <a:gd name="T62" fmla="*/ 9 w 17"/>
              <a:gd name="T63" fmla="*/ 2 h 10"/>
              <a:gd name="T64" fmla="*/ 11 w 17"/>
              <a:gd name="T65" fmla="*/ 2 h 10"/>
              <a:gd name="T66" fmla="*/ 11 w 17"/>
              <a:gd name="T67" fmla="*/ 1 h 10"/>
              <a:gd name="T68" fmla="*/ 12 w 17"/>
              <a:gd name="T69" fmla="*/ 1 h 10"/>
              <a:gd name="T70" fmla="*/ 14 w 17"/>
              <a:gd name="T71" fmla="*/ 0 h 10"/>
              <a:gd name="T72" fmla="*/ 14 w 17"/>
              <a:gd name="T73" fmla="*/ 1 h 10"/>
              <a:gd name="T74" fmla="*/ 16 w 17"/>
              <a:gd name="T75" fmla="*/ 1 h 10"/>
              <a:gd name="T76" fmla="*/ 16 w 17"/>
              <a:gd name="T77" fmla="*/ 2 h 10"/>
              <a:gd name="T78" fmla="*/ 16 w 17"/>
              <a:gd name="T79" fmla="*/ 4 h 10"/>
              <a:gd name="T80" fmla="*/ 16 w 17"/>
              <a:gd name="T8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0">
                <a:moveTo>
                  <a:pt x="16" y="5"/>
                </a:moveTo>
                <a:lnTo>
                  <a:pt x="16" y="6"/>
                </a:lnTo>
                <a:lnTo>
                  <a:pt x="17" y="6"/>
                </a:lnTo>
                <a:lnTo>
                  <a:pt x="16" y="6"/>
                </a:lnTo>
                <a:lnTo>
                  <a:pt x="16" y="8"/>
                </a:lnTo>
                <a:lnTo>
                  <a:pt x="16" y="6"/>
                </a:lnTo>
                <a:lnTo>
                  <a:pt x="16" y="8"/>
                </a:lnTo>
                <a:lnTo>
                  <a:pt x="14" y="8"/>
                </a:lnTo>
                <a:lnTo>
                  <a:pt x="13" y="8"/>
                </a:lnTo>
                <a:lnTo>
                  <a:pt x="13" y="9"/>
                </a:lnTo>
                <a:lnTo>
                  <a:pt x="12" y="9"/>
                </a:lnTo>
                <a:lnTo>
                  <a:pt x="12" y="8"/>
                </a:lnTo>
                <a:lnTo>
                  <a:pt x="11" y="8"/>
                </a:lnTo>
                <a:lnTo>
                  <a:pt x="11" y="9"/>
                </a:lnTo>
                <a:lnTo>
                  <a:pt x="9" y="9"/>
                </a:lnTo>
                <a:lnTo>
                  <a:pt x="8" y="9"/>
                </a:lnTo>
                <a:lnTo>
                  <a:pt x="7" y="9"/>
                </a:lnTo>
                <a:lnTo>
                  <a:pt x="6" y="10"/>
                </a:lnTo>
                <a:lnTo>
                  <a:pt x="3" y="10"/>
                </a:lnTo>
                <a:lnTo>
                  <a:pt x="2" y="10"/>
                </a:lnTo>
                <a:lnTo>
                  <a:pt x="0" y="10"/>
                </a:lnTo>
                <a:lnTo>
                  <a:pt x="2" y="10"/>
                </a:lnTo>
                <a:lnTo>
                  <a:pt x="2" y="9"/>
                </a:lnTo>
                <a:lnTo>
                  <a:pt x="2" y="8"/>
                </a:lnTo>
                <a:lnTo>
                  <a:pt x="3" y="6"/>
                </a:lnTo>
                <a:lnTo>
                  <a:pt x="4" y="6"/>
                </a:lnTo>
                <a:lnTo>
                  <a:pt x="4" y="5"/>
                </a:lnTo>
                <a:lnTo>
                  <a:pt x="6" y="5"/>
                </a:lnTo>
                <a:lnTo>
                  <a:pt x="6" y="4"/>
                </a:lnTo>
                <a:lnTo>
                  <a:pt x="7" y="4"/>
                </a:lnTo>
                <a:lnTo>
                  <a:pt x="7" y="2"/>
                </a:lnTo>
                <a:lnTo>
                  <a:pt x="9" y="2"/>
                </a:lnTo>
                <a:lnTo>
                  <a:pt x="11" y="2"/>
                </a:lnTo>
                <a:lnTo>
                  <a:pt x="11" y="1"/>
                </a:lnTo>
                <a:lnTo>
                  <a:pt x="12" y="1"/>
                </a:lnTo>
                <a:lnTo>
                  <a:pt x="14" y="0"/>
                </a:lnTo>
                <a:lnTo>
                  <a:pt x="14" y="1"/>
                </a:lnTo>
                <a:lnTo>
                  <a:pt x="16" y="1"/>
                </a:lnTo>
                <a:lnTo>
                  <a:pt x="16" y="2"/>
                </a:lnTo>
                <a:lnTo>
                  <a:pt x="16" y="4"/>
                </a:lnTo>
                <a:lnTo>
                  <a:pt x="16"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2" name="Freeform 896"/>
          <p:cNvSpPr>
            <a:spLocks/>
          </p:cNvSpPr>
          <p:nvPr/>
        </p:nvSpPr>
        <p:spPr bwMode="auto">
          <a:xfrm>
            <a:off x="4187826" y="3205379"/>
            <a:ext cx="3175" cy="1588"/>
          </a:xfrm>
          <a:custGeom>
            <a:avLst/>
            <a:gdLst>
              <a:gd name="T0" fmla="*/ 0 w 2"/>
              <a:gd name="T1" fmla="*/ 0 h 1"/>
              <a:gd name="T2" fmla="*/ 2 w 2"/>
              <a:gd name="T3" fmla="*/ 0 h 1"/>
              <a:gd name="T4" fmla="*/ 2 w 2"/>
              <a:gd name="T5" fmla="*/ 1 h 1"/>
              <a:gd name="T6" fmla="*/ 2 w 2"/>
              <a:gd name="T7" fmla="*/ 0 h 1"/>
              <a:gd name="T8" fmla="*/ 2 w 2"/>
              <a:gd name="T9" fmla="*/ 1 h 1"/>
              <a:gd name="T10" fmla="*/ 2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2" y="1"/>
                </a:lnTo>
                <a:lnTo>
                  <a:pt x="2" y="0"/>
                </a:lnTo>
                <a:lnTo>
                  <a:pt x="2" y="1"/>
                </a:ln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3" name="Freeform 897"/>
          <p:cNvSpPr>
            <a:spLocks/>
          </p:cNvSpPr>
          <p:nvPr/>
        </p:nvSpPr>
        <p:spPr bwMode="auto">
          <a:xfrm>
            <a:off x="3943351" y="3199029"/>
            <a:ext cx="6350" cy="7938"/>
          </a:xfrm>
          <a:custGeom>
            <a:avLst/>
            <a:gdLst>
              <a:gd name="T0" fmla="*/ 3 w 4"/>
              <a:gd name="T1" fmla="*/ 5 h 5"/>
              <a:gd name="T2" fmla="*/ 2 w 4"/>
              <a:gd name="T3" fmla="*/ 5 h 5"/>
              <a:gd name="T4" fmla="*/ 0 w 4"/>
              <a:gd name="T5" fmla="*/ 4 h 5"/>
              <a:gd name="T6" fmla="*/ 0 w 4"/>
              <a:gd name="T7" fmla="*/ 3 h 5"/>
              <a:gd name="T8" fmla="*/ 2 w 4"/>
              <a:gd name="T9" fmla="*/ 1 h 5"/>
              <a:gd name="T10" fmla="*/ 2 w 4"/>
              <a:gd name="T11" fmla="*/ 0 h 5"/>
              <a:gd name="T12" fmla="*/ 3 w 4"/>
              <a:gd name="T13" fmla="*/ 0 h 5"/>
              <a:gd name="T14" fmla="*/ 3 w 4"/>
              <a:gd name="T15" fmla="*/ 1 h 5"/>
              <a:gd name="T16" fmla="*/ 3 w 4"/>
              <a:gd name="T17" fmla="*/ 3 h 5"/>
              <a:gd name="T18" fmla="*/ 4 w 4"/>
              <a:gd name="T19" fmla="*/ 3 h 5"/>
              <a:gd name="T20" fmla="*/ 3 w 4"/>
              <a:gd name="T21" fmla="*/ 4 h 5"/>
              <a:gd name="T22" fmla="*/ 3 w 4"/>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5"/>
                </a:moveTo>
                <a:lnTo>
                  <a:pt x="2" y="5"/>
                </a:lnTo>
                <a:lnTo>
                  <a:pt x="0" y="4"/>
                </a:lnTo>
                <a:lnTo>
                  <a:pt x="0" y="3"/>
                </a:lnTo>
                <a:lnTo>
                  <a:pt x="2" y="1"/>
                </a:lnTo>
                <a:lnTo>
                  <a:pt x="2" y="0"/>
                </a:lnTo>
                <a:lnTo>
                  <a:pt x="3" y="0"/>
                </a:lnTo>
                <a:lnTo>
                  <a:pt x="3" y="1"/>
                </a:lnTo>
                <a:lnTo>
                  <a:pt x="3" y="3"/>
                </a:lnTo>
                <a:lnTo>
                  <a:pt x="4" y="3"/>
                </a:lnTo>
                <a:lnTo>
                  <a:pt x="3" y="4"/>
                </a:lnTo>
                <a:lnTo>
                  <a:pt x="3"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4" name="Freeform 898"/>
          <p:cNvSpPr>
            <a:spLocks/>
          </p:cNvSpPr>
          <p:nvPr/>
        </p:nvSpPr>
        <p:spPr bwMode="auto">
          <a:xfrm>
            <a:off x="3949701" y="3197441"/>
            <a:ext cx="7938" cy="6350"/>
          </a:xfrm>
          <a:custGeom>
            <a:avLst/>
            <a:gdLst>
              <a:gd name="T0" fmla="*/ 4 w 5"/>
              <a:gd name="T1" fmla="*/ 4 h 4"/>
              <a:gd name="T2" fmla="*/ 1 w 5"/>
              <a:gd name="T3" fmla="*/ 4 h 4"/>
              <a:gd name="T4" fmla="*/ 1 w 5"/>
              <a:gd name="T5" fmla="*/ 2 h 4"/>
              <a:gd name="T6" fmla="*/ 0 w 5"/>
              <a:gd name="T7" fmla="*/ 1 h 4"/>
              <a:gd name="T8" fmla="*/ 0 w 5"/>
              <a:gd name="T9" fmla="*/ 0 h 4"/>
              <a:gd name="T10" fmla="*/ 1 w 5"/>
              <a:gd name="T11" fmla="*/ 0 h 4"/>
              <a:gd name="T12" fmla="*/ 4 w 5"/>
              <a:gd name="T13" fmla="*/ 0 h 4"/>
              <a:gd name="T14" fmla="*/ 5 w 5"/>
              <a:gd name="T15" fmla="*/ 0 h 4"/>
              <a:gd name="T16" fmla="*/ 5 w 5"/>
              <a:gd name="T17" fmla="*/ 1 h 4"/>
              <a:gd name="T18" fmla="*/ 4 w 5"/>
              <a:gd name="T19" fmla="*/ 2 h 4"/>
              <a:gd name="T20" fmla="*/ 4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4"/>
                </a:moveTo>
                <a:lnTo>
                  <a:pt x="1" y="4"/>
                </a:lnTo>
                <a:lnTo>
                  <a:pt x="1" y="2"/>
                </a:lnTo>
                <a:lnTo>
                  <a:pt x="0" y="1"/>
                </a:lnTo>
                <a:lnTo>
                  <a:pt x="0" y="0"/>
                </a:lnTo>
                <a:lnTo>
                  <a:pt x="1" y="0"/>
                </a:lnTo>
                <a:lnTo>
                  <a:pt x="4" y="0"/>
                </a:lnTo>
                <a:lnTo>
                  <a:pt x="5" y="0"/>
                </a:lnTo>
                <a:lnTo>
                  <a:pt x="5" y="1"/>
                </a:lnTo>
                <a:lnTo>
                  <a:pt x="4" y="2"/>
                </a:lnTo>
                <a:lnTo>
                  <a:pt x="4"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5" name="Freeform 899"/>
          <p:cNvSpPr>
            <a:spLocks/>
          </p:cNvSpPr>
          <p:nvPr/>
        </p:nvSpPr>
        <p:spPr bwMode="auto">
          <a:xfrm>
            <a:off x="3948113" y="3189504"/>
            <a:ext cx="6350" cy="3175"/>
          </a:xfrm>
          <a:custGeom>
            <a:avLst/>
            <a:gdLst>
              <a:gd name="T0" fmla="*/ 2 w 4"/>
              <a:gd name="T1" fmla="*/ 0 h 2"/>
              <a:gd name="T2" fmla="*/ 4 w 4"/>
              <a:gd name="T3" fmla="*/ 0 h 2"/>
              <a:gd name="T4" fmla="*/ 4 w 4"/>
              <a:gd name="T5" fmla="*/ 1 h 2"/>
              <a:gd name="T6" fmla="*/ 2 w 4"/>
              <a:gd name="T7" fmla="*/ 1 h 2"/>
              <a:gd name="T8" fmla="*/ 2 w 4"/>
              <a:gd name="T9" fmla="*/ 2 h 2"/>
              <a:gd name="T10" fmla="*/ 1 w 4"/>
              <a:gd name="T11" fmla="*/ 2 h 2"/>
              <a:gd name="T12" fmla="*/ 0 w 4"/>
              <a:gd name="T13" fmla="*/ 2 h 2"/>
              <a:gd name="T14" fmla="*/ 0 w 4"/>
              <a:gd name="T15" fmla="*/ 1 h 2"/>
              <a:gd name="T16" fmla="*/ 0 w 4"/>
              <a:gd name="T17" fmla="*/ 0 h 2"/>
              <a:gd name="T18" fmla="*/ 2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0"/>
                </a:moveTo>
                <a:lnTo>
                  <a:pt x="4" y="0"/>
                </a:lnTo>
                <a:lnTo>
                  <a:pt x="4" y="1"/>
                </a:lnTo>
                <a:lnTo>
                  <a:pt x="2" y="1"/>
                </a:lnTo>
                <a:lnTo>
                  <a:pt x="2" y="2"/>
                </a:lnTo>
                <a:lnTo>
                  <a:pt x="1" y="2"/>
                </a:lnTo>
                <a:lnTo>
                  <a:pt x="0" y="2"/>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6" name="Freeform 900"/>
          <p:cNvSpPr>
            <a:spLocks/>
          </p:cNvSpPr>
          <p:nvPr/>
        </p:nvSpPr>
        <p:spPr bwMode="auto">
          <a:xfrm>
            <a:off x="3927476" y="3181566"/>
            <a:ext cx="4763" cy="3175"/>
          </a:xfrm>
          <a:custGeom>
            <a:avLst/>
            <a:gdLst>
              <a:gd name="T0" fmla="*/ 1 w 3"/>
              <a:gd name="T1" fmla="*/ 2 h 2"/>
              <a:gd name="T2" fmla="*/ 0 w 3"/>
              <a:gd name="T3" fmla="*/ 1 h 2"/>
              <a:gd name="T4" fmla="*/ 1 w 3"/>
              <a:gd name="T5" fmla="*/ 1 h 2"/>
              <a:gd name="T6" fmla="*/ 1 w 3"/>
              <a:gd name="T7" fmla="*/ 0 h 2"/>
              <a:gd name="T8" fmla="*/ 3 w 3"/>
              <a:gd name="T9" fmla="*/ 1 h 2"/>
              <a:gd name="T10" fmla="*/ 3 w 3"/>
              <a:gd name="T11" fmla="*/ 2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0" y="1"/>
                </a:lnTo>
                <a:lnTo>
                  <a:pt x="1" y="1"/>
                </a:lnTo>
                <a:lnTo>
                  <a:pt x="1" y="0"/>
                </a:lnTo>
                <a:lnTo>
                  <a:pt x="3" y="1"/>
                </a:lnTo>
                <a:lnTo>
                  <a:pt x="3" y="2"/>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7" name="Freeform 901"/>
          <p:cNvSpPr>
            <a:spLocks/>
          </p:cNvSpPr>
          <p:nvPr/>
        </p:nvSpPr>
        <p:spPr bwMode="auto">
          <a:xfrm>
            <a:off x="3929063" y="3168866"/>
            <a:ext cx="6350" cy="6350"/>
          </a:xfrm>
          <a:custGeom>
            <a:avLst/>
            <a:gdLst>
              <a:gd name="T0" fmla="*/ 3 w 4"/>
              <a:gd name="T1" fmla="*/ 1 h 4"/>
              <a:gd name="T2" fmla="*/ 4 w 4"/>
              <a:gd name="T3" fmla="*/ 1 h 4"/>
              <a:gd name="T4" fmla="*/ 3 w 4"/>
              <a:gd name="T5" fmla="*/ 1 h 4"/>
              <a:gd name="T6" fmla="*/ 3 w 4"/>
              <a:gd name="T7" fmla="*/ 3 h 4"/>
              <a:gd name="T8" fmla="*/ 3 w 4"/>
              <a:gd name="T9" fmla="*/ 4 h 4"/>
              <a:gd name="T10" fmla="*/ 2 w 4"/>
              <a:gd name="T11" fmla="*/ 4 h 4"/>
              <a:gd name="T12" fmla="*/ 0 w 4"/>
              <a:gd name="T13" fmla="*/ 4 h 4"/>
              <a:gd name="T14" fmla="*/ 0 w 4"/>
              <a:gd name="T15" fmla="*/ 3 h 4"/>
              <a:gd name="T16" fmla="*/ 2 w 4"/>
              <a:gd name="T17" fmla="*/ 3 h 4"/>
              <a:gd name="T18" fmla="*/ 0 w 4"/>
              <a:gd name="T19" fmla="*/ 3 h 4"/>
              <a:gd name="T20" fmla="*/ 0 w 4"/>
              <a:gd name="T21" fmla="*/ 1 h 4"/>
              <a:gd name="T22" fmla="*/ 2 w 4"/>
              <a:gd name="T23" fmla="*/ 1 h 4"/>
              <a:gd name="T24" fmla="*/ 3 w 4"/>
              <a:gd name="T25" fmla="*/ 1 h 4"/>
              <a:gd name="T26" fmla="*/ 3 w 4"/>
              <a:gd name="T27" fmla="*/ 0 h 4"/>
              <a:gd name="T28" fmla="*/ 4 w 4"/>
              <a:gd name="T29" fmla="*/ 0 h 4"/>
              <a:gd name="T30" fmla="*/ 4 w 4"/>
              <a:gd name="T31" fmla="*/ 1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lnTo>
                  <a:pt x="4" y="1"/>
                </a:lnTo>
                <a:lnTo>
                  <a:pt x="3" y="1"/>
                </a:lnTo>
                <a:lnTo>
                  <a:pt x="3" y="3"/>
                </a:lnTo>
                <a:lnTo>
                  <a:pt x="3" y="4"/>
                </a:lnTo>
                <a:lnTo>
                  <a:pt x="2" y="4"/>
                </a:lnTo>
                <a:lnTo>
                  <a:pt x="0" y="4"/>
                </a:lnTo>
                <a:lnTo>
                  <a:pt x="0" y="3"/>
                </a:lnTo>
                <a:lnTo>
                  <a:pt x="2" y="3"/>
                </a:lnTo>
                <a:lnTo>
                  <a:pt x="0" y="3"/>
                </a:lnTo>
                <a:lnTo>
                  <a:pt x="0" y="1"/>
                </a:lnTo>
                <a:lnTo>
                  <a:pt x="2" y="1"/>
                </a:lnTo>
                <a:lnTo>
                  <a:pt x="3" y="1"/>
                </a:lnTo>
                <a:lnTo>
                  <a:pt x="3" y="0"/>
                </a:lnTo>
                <a:lnTo>
                  <a:pt x="4" y="0"/>
                </a:lnTo>
                <a:lnTo>
                  <a:pt x="4"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8" name="Freeform 902"/>
          <p:cNvSpPr>
            <a:spLocks/>
          </p:cNvSpPr>
          <p:nvPr/>
        </p:nvSpPr>
        <p:spPr bwMode="auto">
          <a:xfrm>
            <a:off x="3924301" y="3156166"/>
            <a:ext cx="4763" cy="4763"/>
          </a:xfrm>
          <a:custGeom>
            <a:avLst/>
            <a:gdLst>
              <a:gd name="T0" fmla="*/ 3 w 3"/>
              <a:gd name="T1" fmla="*/ 2 h 3"/>
              <a:gd name="T2" fmla="*/ 3 w 3"/>
              <a:gd name="T3" fmla="*/ 3 h 3"/>
              <a:gd name="T4" fmla="*/ 2 w 3"/>
              <a:gd name="T5" fmla="*/ 3 h 3"/>
              <a:gd name="T6" fmla="*/ 2 w 3"/>
              <a:gd name="T7" fmla="*/ 2 h 3"/>
              <a:gd name="T8" fmla="*/ 2 w 3"/>
              <a:gd name="T9" fmla="*/ 3 h 3"/>
              <a:gd name="T10" fmla="*/ 1 w 3"/>
              <a:gd name="T11" fmla="*/ 3 h 3"/>
              <a:gd name="T12" fmla="*/ 0 w 3"/>
              <a:gd name="T13" fmla="*/ 3 h 3"/>
              <a:gd name="T14" fmla="*/ 1 w 3"/>
              <a:gd name="T15" fmla="*/ 2 h 3"/>
              <a:gd name="T16" fmla="*/ 2 w 3"/>
              <a:gd name="T17" fmla="*/ 2 h 3"/>
              <a:gd name="T18" fmla="*/ 1 w 3"/>
              <a:gd name="T19" fmla="*/ 2 h 3"/>
              <a:gd name="T20" fmla="*/ 2 w 3"/>
              <a:gd name="T21" fmla="*/ 2 h 3"/>
              <a:gd name="T22" fmla="*/ 2 w 3"/>
              <a:gd name="T23" fmla="*/ 0 h 3"/>
              <a:gd name="T24" fmla="*/ 3 w 3"/>
              <a:gd name="T25" fmla="*/ 2 h 3"/>
              <a:gd name="T26" fmla="*/ 2 w 3"/>
              <a:gd name="T27" fmla="*/ 2 h 3"/>
              <a:gd name="T28" fmla="*/ 3 w 3"/>
              <a:gd name="T29" fmla="*/ 2 h 3"/>
              <a:gd name="T30" fmla="*/ 3 w 3"/>
              <a:gd name="T31" fmla="*/ 0 h 3"/>
              <a:gd name="T32" fmla="*/ 3 w 3"/>
              <a:gd name="T3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3" y="2"/>
                </a:moveTo>
                <a:lnTo>
                  <a:pt x="3" y="3"/>
                </a:lnTo>
                <a:lnTo>
                  <a:pt x="2" y="3"/>
                </a:lnTo>
                <a:lnTo>
                  <a:pt x="2" y="2"/>
                </a:lnTo>
                <a:lnTo>
                  <a:pt x="2" y="3"/>
                </a:lnTo>
                <a:lnTo>
                  <a:pt x="1" y="3"/>
                </a:lnTo>
                <a:lnTo>
                  <a:pt x="0" y="3"/>
                </a:lnTo>
                <a:lnTo>
                  <a:pt x="1" y="2"/>
                </a:lnTo>
                <a:lnTo>
                  <a:pt x="2" y="2"/>
                </a:lnTo>
                <a:lnTo>
                  <a:pt x="1" y="2"/>
                </a:lnTo>
                <a:lnTo>
                  <a:pt x="2" y="2"/>
                </a:lnTo>
                <a:lnTo>
                  <a:pt x="2" y="0"/>
                </a:lnTo>
                <a:lnTo>
                  <a:pt x="3" y="2"/>
                </a:lnTo>
                <a:lnTo>
                  <a:pt x="2" y="2"/>
                </a:lnTo>
                <a:lnTo>
                  <a:pt x="3" y="2"/>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9" name="Freeform 903"/>
          <p:cNvSpPr>
            <a:spLocks/>
          </p:cNvSpPr>
          <p:nvPr/>
        </p:nvSpPr>
        <p:spPr bwMode="auto">
          <a:xfrm>
            <a:off x="3927476" y="3156166"/>
            <a:ext cx="7938" cy="7938"/>
          </a:xfrm>
          <a:custGeom>
            <a:avLst/>
            <a:gdLst>
              <a:gd name="T0" fmla="*/ 5 w 5"/>
              <a:gd name="T1" fmla="*/ 0 h 5"/>
              <a:gd name="T2" fmla="*/ 4 w 5"/>
              <a:gd name="T3" fmla="*/ 0 h 5"/>
              <a:gd name="T4" fmla="*/ 4 w 5"/>
              <a:gd name="T5" fmla="*/ 2 h 5"/>
              <a:gd name="T6" fmla="*/ 4 w 5"/>
              <a:gd name="T7" fmla="*/ 3 h 5"/>
              <a:gd name="T8" fmla="*/ 3 w 5"/>
              <a:gd name="T9" fmla="*/ 3 h 5"/>
              <a:gd name="T10" fmla="*/ 3 w 5"/>
              <a:gd name="T11" fmla="*/ 4 h 5"/>
              <a:gd name="T12" fmla="*/ 3 w 5"/>
              <a:gd name="T13" fmla="*/ 5 h 5"/>
              <a:gd name="T14" fmla="*/ 1 w 5"/>
              <a:gd name="T15" fmla="*/ 5 h 5"/>
              <a:gd name="T16" fmla="*/ 1 w 5"/>
              <a:gd name="T17" fmla="*/ 4 h 5"/>
              <a:gd name="T18" fmla="*/ 3 w 5"/>
              <a:gd name="T19" fmla="*/ 4 h 5"/>
              <a:gd name="T20" fmla="*/ 1 w 5"/>
              <a:gd name="T21" fmla="*/ 4 h 5"/>
              <a:gd name="T22" fmla="*/ 1 w 5"/>
              <a:gd name="T23" fmla="*/ 3 h 5"/>
              <a:gd name="T24" fmla="*/ 1 w 5"/>
              <a:gd name="T25" fmla="*/ 4 h 5"/>
              <a:gd name="T26" fmla="*/ 0 w 5"/>
              <a:gd name="T27" fmla="*/ 4 h 5"/>
              <a:gd name="T28" fmla="*/ 0 w 5"/>
              <a:gd name="T29" fmla="*/ 3 h 5"/>
              <a:gd name="T30" fmla="*/ 1 w 5"/>
              <a:gd name="T31" fmla="*/ 3 h 5"/>
              <a:gd name="T32" fmla="*/ 1 w 5"/>
              <a:gd name="T33" fmla="*/ 2 h 5"/>
              <a:gd name="T34" fmla="*/ 3 w 5"/>
              <a:gd name="T35" fmla="*/ 2 h 5"/>
              <a:gd name="T36" fmla="*/ 3 w 5"/>
              <a:gd name="T37" fmla="*/ 0 h 5"/>
              <a:gd name="T38" fmla="*/ 4 w 5"/>
              <a:gd name="T39" fmla="*/ 0 h 5"/>
              <a:gd name="T40" fmla="*/ 5 w 5"/>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5">
                <a:moveTo>
                  <a:pt x="5" y="0"/>
                </a:moveTo>
                <a:lnTo>
                  <a:pt x="4" y="0"/>
                </a:lnTo>
                <a:lnTo>
                  <a:pt x="4" y="2"/>
                </a:lnTo>
                <a:lnTo>
                  <a:pt x="4" y="3"/>
                </a:lnTo>
                <a:lnTo>
                  <a:pt x="3" y="3"/>
                </a:lnTo>
                <a:lnTo>
                  <a:pt x="3" y="4"/>
                </a:lnTo>
                <a:lnTo>
                  <a:pt x="3" y="5"/>
                </a:lnTo>
                <a:lnTo>
                  <a:pt x="1" y="5"/>
                </a:lnTo>
                <a:lnTo>
                  <a:pt x="1" y="4"/>
                </a:lnTo>
                <a:lnTo>
                  <a:pt x="3" y="4"/>
                </a:lnTo>
                <a:lnTo>
                  <a:pt x="1" y="4"/>
                </a:lnTo>
                <a:lnTo>
                  <a:pt x="1" y="3"/>
                </a:lnTo>
                <a:lnTo>
                  <a:pt x="1" y="4"/>
                </a:lnTo>
                <a:lnTo>
                  <a:pt x="0" y="4"/>
                </a:lnTo>
                <a:lnTo>
                  <a:pt x="0" y="3"/>
                </a:lnTo>
                <a:lnTo>
                  <a:pt x="1" y="3"/>
                </a:lnTo>
                <a:lnTo>
                  <a:pt x="1" y="2"/>
                </a:lnTo>
                <a:lnTo>
                  <a:pt x="3" y="2"/>
                </a:lnTo>
                <a:lnTo>
                  <a:pt x="3" y="0"/>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0" name="Freeform 904"/>
          <p:cNvSpPr>
            <a:spLocks/>
          </p:cNvSpPr>
          <p:nvPr/>
        </p:nvSpPr>
        <p:spPr bwMode="auto">
          <a:xfrm>
            <a:off x="4198938" y="3154579"/>
            <a:ext cx="22225" cy="22225"/>
          </a:xfrm>
          <a:custGeom>
            <a:avLst/>
            <a:gdLst>
              <a:gd name="T0" fmla="*/ 2 w 14"/>
              <a:gd name="T1" fmla="*/ 0 h 14"/>
              <a:gd name="T2" fmla="*/ 4 w 14"/>
              <a:gd name="T3" fmla="*/ 0 h 14"/>
              <a:gd name="T4" fmla="*/ 5 w 14"/>
              <a:gd name="T5" fmla="*/ 1 h 14"/>
              <a:gd name="T6" fmla="*/ 7 w 14"/>
              <a:gd name="T7" fmla="*/ 1 h 14"/>
              <a:gd name="T8" fmla="*/ 7 w 14"/>
              <a:gd name="T9" fmla="*/ 3 h 14"/>
              <a:gd name="T10" fmla="*/ 9 w 14"/>
              <a:gd name="T11" fmla="*/ 3 h 14"/>
              <a:gd name="T12" fmla="*/ 9 w 14"/>
              <a:gd name="T13" fmla="*/ 4 h 14"/>
              <a:gd name="T14" fmla="*/ 10 w 14"/>
              <a:gd name="T15" fmla="*/ 4 h 14"/>
              <a:gd name="T16" fmla="*/ 10 w 14"/>
              <a:gd name="T17" fmla="*/ 5 h 14"/>
              <a:gd name="T18" fmla="*/ 11 w 14"/>
              <a:gd name="T19" fmla="*/ 5 h 14"/>
              <a:gd name="T20" fmla="*/ 11 w 14"/>
              <a:gd name="T21" fmla="*/ 6 h 14"/>
              <a:gd name="T22" fmla="*/ 13 w 14"/>
              <a:gd name="T23" fmla="*/ 6 h 14"/>
              <a:gd name="T24" fmla="*/ 13 w 14"/>
              <a:gd name="T25" fmla="*/ 8 h 14"/>
              <a:gd name="T26" fmla="*/ 13 w 14"/>
              <a:gd name="T27" fmla="*/ 6 h 14"/>
              <a:gd name="T28" fmla="*/ 14 w 14"/>
              <a:gd name="T29" fmla="*/ 8 h 14"/>
              <a:gd name="T30" fmla="*/ 14 w 14"/>
              <a:gd name="T31" fmla="*/ 9 h 14"/>
              <a:gd name="T32" fmla="*/ 13 w 14"/>
              <a:gd name="T33" fmla="*/ 9 h 14"/>
              <a:gd name="T34" fmla="*/ 11 w 14"/>
              <a:gd name="T35" fmla="*/ 9 h 14"/>
              <a:gd name="T36" fmla="*/ 11 w 14"/>
              <a:gd name="T37" fmla="*/ 8 h 14"/>
              <a:gd name="T38" fmla="*/ 11 w 14"/>
              <a:gd name="T39" fmla="*/ 9 h 14"/>
              <a:gd name="T40" fmla="*/ 10 w 14"/>
              <a:gd name="T41" fmla="*/ 8 h 14"/>
              <a:gd name="T42" fmla="*/ 9 w 14"/>
              <a:gd name="T43" fmla="*/ 8 h 14"/>
              <a:gd name="T44" fmla="*/ 9 w 14"/>
              <a:gd name="T45" fmla="*/ 9 h 14"/>
              <a:gd name="T46" fmla="*/ 10 w 14"/>
              <a:gd name="T47" fmla="*/ 9 h 14"/>
              <a:gd name="T48" fmla="*/ 11 w 14"/>
              <a:gd name="T49" fmla="*/ 10 h 14"/>
              <a:gd name="T50" fmla="*/ 11 w 14"/>
              <a:gd name="T51" fmla="*/ 12 h 14"/>
              <a:gd name="T52" fmla="*/ 13 w 14"/>
              <a:gd name="T53" fmla="*/ 12 h 14"/>
              <a:gd name="T54" fmla="*/ 13 w 14"/>
              <a:gd name="T55" fmla="*/ 13 h 14"/>
              <a:gd name="T56" fmla="*/ 13 w 14"/>
              <a:gd name="T57" fmla="*/ 14 h 14"/>
              <a:gd name="T58" fmla="*/ 10 w 14"/>
              <a:gd name="T59" fmla="*/ 14 h 14"/>
              <a:gd name="T60" fmla="*/ 10 w 14"/>
              <a:gd name="T61" fmla="*/ 13 h 14"/>
              <a:gd name="T62" fmla="*/ 9 w 14"/>
              <a:gd name="T63" fmla="*/ 13 h 14"/>
              <a:gd name="T64" fmla="*/ 9 w 14"/>
              <a:gd name="T65" fmla="*/ 12 h 14"/>
              <a:gd name="T66" fmla="*/ 7 w 14"/>
              <a:gd name="T67" fmla="*/ 12 h 14"/>
              <a:gd name="T68" fmla="*/ 7 w 14"/>
              <a:gd name="T69" fmla="*/ 10 h 14"/>
              <a:gd name="T70" fmla="*/ 6 w 14"/>
              <a:gd name="T71" fmla="*/ 9 h 14"/>
              <a:gd name="T72" fmla="*/ 5 w 14"/>
              <a:gd name="T73" fmla="*/ 9 h 14"/>
              <a:gd name="T74" fmla="*/ 4 w 14"/>
              <a:gd name="T75" fmla="*/ 9 h 14"/>
              <a:gd name="T76" fmla="*/ 2 w 14"/>
              <a:gd name="T77" fmla="*/ 8 h 14"/>
              <a:gd name="T78" fmla="*/ 2 w 14"/>
              <a:gd name="T79" fmla="*/ 6 h 14"/>
              <a:gd name="T80" fmla="*/ 1 w 14"/>
              <a:gd name="T81" fmla="*/ 6 h 14"/>
              <a:gd name="T82" fmla="*/ 1 w 14"/>
              <a:gd name="T83" fmla="*/ 5 h 14"/>
              <a:gd name="T84" fmla="*/ 0 w 14"/>
              <a:gd name="T85" fmla="*/ 5 h 14"/>
              <a:gd name="T86" fmla="*/ 0 w 14"/>
              <a:gd name="T87" fmla="*/ 4 h 14"/>
              <a:gd name="T88" fmla="*/ 0 w 14"/>
              <a:gd name="T89" fmla="*/ 3 h 14"/>
              <a:gd name="T90" fmla="*/ 0 w 14"/>
              <a:gd name="T91" fmla="*/ 1 h 14"/>
              <a:gd name="T92" fmla="*/ 0 w 14"/>
              <a:gd name="T93" fmla="*/ 0 h 14"/>
              <a:gd name="T94" fmla="*/ 2 w 14"/>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14">
                <a:moveTo>
                  <a:pt x="2" y="0"/>
                </a:moveTo>
                <a:lnTo>
                  <a:pt x="4" y="0"/>
                </a:lnTo>
                <a:lnTo>
                  <a:pt x="5" y="1"/>
                </a:lnTo>
                <a:lnTo>
                  <a:pt x="7" y="1"/>
                </a:lnTo>
                <a:lnTo>
                  <a:pt x="7" y="3"/>
                </a:lnTo>
                <a:lnTo>
                  <a:pt x="9" y="3"/>
                </a:lnTo>
                <a:lnTo>
                  <a:pt x="9" y="4"/>
                </a:lnTo>
                <a:lnTo>
                  <a:pt x="10" y="4"/>
                </a:lnTo>
                <a:lnTo>
                  <a:pt x="10" y="5"/>
                </a:lnTo>
                <a:lnTo>
                  <a:pt x="11" y="5"/>
                </a:lnTo>
                <a:lnTo>
                  <a:pt x="11" y="6"/>
                </a:lnTo>
                <a:lnTo>
                  <a:pt x="13" y="6"/>
                </a:lnTo>
                <a:lnTo>
                  <a:pt x="13" y="8"/>
                </a:lnTo>
                <a:lnTo>
                  <a:pt x="13" y="6"/>
                </a:lnTo>
                <a:lnTo>
                  <a:pt x="14" y="8"/>
                </a:lnTo>
                <a:lnTo>
                  <a:pt x="14" y="9"/>
                </a:lnTo>
                <a:lnTo>
                  <a:pt x="13" y="9"/>
                </a:lnTo>
                <a:lnTo>
                  <a:pt x="11" y="9"/>
                </a:lnTo>
                <a:lnTo>
                  <a:pt x="11" y="8"/>
                </a:lnTo>
                <a:lnTo>
                  <a:pt x="11" y="9"/>
                </a:lnTo>
                <a:lnTo>
                  <a:pt x="10" y="8"/>
                </a:lnTo>
                <a:lnTo>
                  <a:pt x="9" y="8"/>
                </a:lnTo>
                <a:lnTo>
                  <a:pt x="9" y="9"/>
                </a:lnTo>
                <a:lnTo>
                  <a:pt x="10" y="9"/>
                </a:lnTo>
                <a:lnTo>
                  <a:pt x="11" y="10"/>
                </a:lnTo>
                <a:lnTo>
                  <a:pt x="11" y="12"/>
                </a:lnTo>
                <a:lnTo>
                  <a:pt x="13" y="12"/>
                </a:lnTo>
                <a:lnTo>
                  <a:pt x="13" y="13"/>
                </a:lnTo>
                <a:lnTo>
                  <a:pt x="13" y="14"/>
                </a:lnTo>
                <a:lnTo>
                  <a:pt x="10" y="14"/>
                </a:lnTo>
                <a:lnTo>
                  <a:pt x="10" y="13"/>
                </a:lnTo>
                <a:lnTo>
                  <a:pt x="9" y="13"/>
                </a:lnTo>
                <a:lnTo>
                  <a:pt x="9" y="12"/>
                </a:lnTo>
                <a:lnTo>
                  <a:pt x="7" y="12"/>
                </a:lnTo>
                <a:lnTo>
                  <a:pt x="7" y="10"/>
                </a:lnTo>
                <a:lnTo>
                  <a:pt x="6" y="9"/>
                </a:lnTo>
                <a:lnTo>
                  <a:pt x="5" y="9"/>
                </a:lnTo>
                <a:lnTo>
                  <a:pt x="4" y="9"/>
                </a:lnTo>
                <a:lnTo>
                  <a:pt x="2" y="8"/>
                </a:lnTo>
                <a:lnTo>
                  <a:pt x="2" y="6"/>
                </a:lnTo>
                <a:lnTo>
                  <a:pt x="1" y="6"/>
                </a:lnTo>
                <a:lnTo>
                  <a:pt x="1" y="5"/>
                </a:lnTo>
                <a:lnTo>
                  <a:pt x="0" y="5"/>
                </a:lnTo>
                <a:lnTo>
                  <a:pt x="0" y="4"/>
                </a:lnTo>
                <a:lnTo>
                  <a:pt x="0" y="3"/>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1" name="Freeform 905"/>
          <p:cNvSpPr>
            <a:spLocks/>
          </p:cNvSpPr>
          <p:nvPr/>
        </p:nvSpPr>
        <p:spPr bwMode="auto">
          <a:xfrm>
            <a:off x="4191001" y="3154579"/>
            <a:ext cx="6350" cy="4763"/>
          </a:xfrm>
          <a:custGeom>
            <a:avLst/>
            <a:gdLst>
              <a:gd name="T0" fmla="*/ 4 w 4"/>
              <a:gd name="T1" fmla="*/ 0 h 3"/>
              <a:gd name="T2" fmla="*/ 2 w 4"/>
              <a:gd name="T3" fmla="*/ 0 h 3"/>
              <a:gd name="T4" fmla="*/ 2 w 4"/>
              <a:gd name="T5" fmla="*/ 1 h 3"/>
              <a:gd name="T6" fmla="*/ 2 w 4"/>
              <a:gd name="T7" fmla="*/ 3 h 3"/>
              <a:gd name="T8" fmla="*/ 2 w 4"/>
              <a:gd name="T9" fmla="*/ 1 h 3"/>
              <a:gd name="T10" fmla="*/ 1 w 4"/>
              <a:gd name="T11" fmla="*/ 1 h 3"/>
              <a:gd name="T12" fmla="*/ 0 w 4"/>
              <a:gd name="T13" fmla="*/ 1 h 3"/>
              <a:gd name="T14" fmla="*/ 1 w 4"/>
              <a:gd name="T15" fmla="*/ 1 h 3"/>
              <a:gd name="T16" fmla="*/ 1 w 4"/>
              <a:gd name="T17" fmla="*/ 0 h 3"/>
              <a:gd name="T18" fmla="*/ 2 w 4"/>
              <a:gd name="T19" fmla="*/ 0 h 3"/>
              <a:gd name="T20" fmla="*/ 4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4" y="0"/>
                </a:moveTo>
                <a:lnTo>
                  <a:pt x="2" y="0"/>
                </a:lnTo>
                <a:lnTo>
                  <a:pt x="2" y="1"/>
                </a:lnTo>
                <a:lnTo>
                  <a:pt x="2" y="3"/>
                </a:lnTo>
                <a:lnTo>
                  <a:pt x="2" y="1"/>
                </a:lnTo>
                <a:lnTo>
                  <a:pt x="1" y="1"/>
                </a:lnTo>
                <a:lnTo>
                  <a:pt x="0" y="1"/>
                </a:lnTo>
                <a:lnTo>
                  <a:pt x="1" y="1"/>
                </a:lnTo>
                <a:lnTo>
                  <a:pt x="1" y="0"/>
                </a:lnTo>
                <a:lnTo>
                  <a:pt x="2"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2" name="Freeform 906"/>
          <p:cNvSpPr>
            <a:spLocks/>
          </p:cNvSpPr>
          <p:nvPr/>
        </p:nvSpPr>
        <p:spPr bwMode="auto">
          <a:xfrm>
            <a:off x="3929063" y="3151404"/>
            <a:ext cx="4763" cy="1588"/>
          </a:xfrm>
          <a:custGeom>
            <a:avLst/>
            <a:gdLst>
              <a:gd name="T0" fmla="*/ 0 w 3"/>
              <a:gd name="T1" fmla="*/ 0 h 1"/>
              <a:gd name="T2" fmla="*/ 3 w 3"/>
              <a:gd name="T3" fmla="*/ 0 h 1"/>
              <a:gd name="T4" fmla="*/ 3 w 3"/>
              <a:gd name="T5" fmla="*/ 1 h 1"/>
              <a:gd name="T6" fmla="*/ 2 w 3"/>
              <a:gd name="T7" fmla="*/ 1 h 1"/>
              <a:gd name="T8" fmla="*/ 2 w 3"/>
              <a:gd name="T9" fmla="*/ 0 h 1"/>
              <a:gd name="T10" fmla="*/ 2 w 3"/>
              <a:gd name="T11" fmla="*/ 1 h 1"/>
              <a:gd name="T12" fmla="*/ 0 w 3"/>
              <a:gd name="T13" fmla="*/ 1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0"/>
                </a:moveTo>
                <a:lnTo>
                  <a:pt x="3" y="0"/>
                </a:lnTo>
                <a:lnTo>
                  <a:pt x="3" y="1"/>
                </a:lnTo>
                <a:lnTo>
                  <a:pt x="2" y="1"/>
                </a:lnTo>
                <a:lnTo>
                  <a:pt x="2" y="0"/>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3" name="Freeform 907"/>
          <p:cNvSpPr>
            <a:spLocks/>
          </p:cNvSpPr>
          <p:nvPr/>
        </p:nvSpPr>
        <p:spPr bwMode="auto">
          <a:xfrm>
            <a:off x="4198938" y="3148229"/>
            <a:ext cx="22225" cy="12700"/>
          </a:xfrm>
          <a:custGeom>
            <a:avLst/>
            <a:gdLst>
              <a:gd name="T0" fmla="*/ 6 w 14"/>
              <a:gd name="T1" fmla="*/ 0 h 8"/>
              <a:gd name="T2" fmla="*/ 9 w 14"/>
              <a:gd name="T3" fmla="*/ 2 h 8"/>
              <a:gd name="T4" fmla="*/ 11 w 14"/>
              <a:gd name="T5" fmla="*/ 3 h 8"/>
              <a:gd name="T6" fmla="*/ 13 w 14"/>
              <a:gd name="T7" fmla="*/ 3 h 8"/>
              <a:gd name="T8" fmla="*/ 14 w 14"/>
              <a:gd name="T9" fmla="*/ 3 h 8"/>
              <a:gd name="T10" fmla="*/ 14 w 14"/>
              <a:gd name="T11" fmla="*/ 4 h 8"/>
              <a:gd name="T12" fmla="*/ 14 w 14"/>
              <a:gd name="T13" fmla="*/ 5 h 8"/>
              <a:gd name="T14" fmla="*/ 13 w 14"/>
              <a:gd name="T15" fmla="*/ 5 h 8"/>
              <a:gd name="T16" fmla="*/ 14 w 14"/>
              <a:gd name="T17" fmla="*/ 5 h 8"/>
              <a:gd name="T18" fmla="*/ 14 w 14"/>
              <a:gd name="T19" fmla="*/ 7 h 8"/>
              <a:gd name="T20" fmla="*/ 13 w 14"/>
              <a:gd name="T21" fmla="*/ 7 h 8"/>
              <a:gd name="T22" fmla="*/ 14 w 14"/>
              <a:gd name="T23" fmla="*/ 7 h 8"/>
              <a:gd name="T24" fmla="*/ 14 w 14"/>
              <a:gd name="T25" fmla="*/ 8 h 8"/>
              <a:gd name="T26" fmla="*/ 13 w 14"/>
              <a:gd name="T27" fmla="*/ 8 h 8"/>
              <a:gd name="T28" fmla="*/ 13 w 14"/>
              <a:gd name="T29" fmla="*/ 7 h 8"/>
              <a:gd name="T30" fmla="*/ 13 w 14"/>
              <a:gd name="T31" fmla="*/ 8 h 8"/>
              <a:gd name="T32" fmla="*/ 11 w 14"/>
              <a:gd name="T33" fmla="*/ 8 h 8"/>
              <a:gd name="T34" fmla="*/ 10 w 14"/>
              <a:gd name="T35" fmla="*/ 8 h 8"/>
              <a:gd name="T36" fmla="*/ 9 w 14"/>
              <a:gd name="T37" fmla="*/ 7 h 8"/>
              <a:gd name="T38" fmla="*/ 10 w 14"/>
              <a:gd name="T39" fmla="*/ 7 h 8"/>
              <a:gd name="T40" fmla="*/ 9 w 14"/>
              <a:gd name="T41" fmla="*/ 7 h 8"/>
              <a:gd name="T42" fmla="*/ 9 w 14"/>
              <a:gd name="T43" fmla="*/ 5 h 8"/>
              <a:gd name="T44" fmla="*/ 7 w 14"/>
              <a:gd name="T45" fmla="*/ 4 h 8"/>
              <a:gd name="T46" fmla="*/ 6 w 14"/>
              <a:gd name="T47" fmla="*/ 4 h 8"/>
              <a:gd name="T48" fmla="*/ 5 w 14"/>
              <a:gd name="T49" fmla="*/ 4 h 8"/>
              <a:gd name="T50" fmla="*/ 4 w 14"/>
              <a:gd name="T51" fmla="*/ 4 h 8"/>
              <a:gd name="T52" fmla="*/ 1 w 14"/>
              <a:gd name="T53" fmla="*/ 4 h 8"/>
              <a:gd name="T54" fmla="*/ 0 w 14"/>
              <a:gd name="T55" fmla="*/ 4 h 8"/>
              <a:gd name="T56" fmla="*/ 0 w 14"/>
              <a:gd name="T57" fmla="*/ 3 h 8"/>
              <a:gd name="T58" fmla="*/ 0 w 14"/>
              <a:gd name="T59" fmla="*/ 2 h 8"/>
              <a:gd name="T60" fmla="*/ 1 w 14"/>
              <a:gd name="T61" fmla="*/ 2 h 8"/>
              <a:gd name="T62" fmla="*/ 4 w 14"/>
              <a:gd name="T63" fmla="*/ 2 h 8"/>
              <a:gd name="T64" fmla="*/ 5 w 14"/>
              <a:gd name="T65" fmla="*/ 2 h 8"/>
              <a:gd name="T66" fmla="*/ 6 w 14"/>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8">
                <a:moveTo>
                  <a:pt x="6" y="0"/>
                </a:moveTo>
                <a:lnTo>
                  <a:pt x="9" y="2"/>
                </a:lnTo>
                <a:lnTo>
                  <a:pt x="11" y="3"/>
                </a:lnTo>
                <a:lnTo>
                  <a:pt x="13" y="3"/>
                </a:lnTo>
                <a:lnTo>
                  <a:pt x="14" y="3"/>
                </a:lnTo>
                <a:lnTo>
                  <a:pt x="14" y="4"/>
                </a:lnTo>
                <a:lnTo>
                  <a:pt x="14" y="5"/>
                </a:lnTo>
                <a:lnTo>
                  <a:pt x="13" y="5"/>
                </a:lnTo>
                <a:lnTo>
                  <a:pt x="14" y="5"/>
                </a:lnTo>
                <a:lnTo>
                  <a:pt x="14" y="7"/>
                </a:lnTo>
                <a:lnTo>
                  <a:pt x="13" y="7"/>
                </a:lnTo>
                <a:lnTo>
                  <a:pt x="14" y="7"/>
                </a:lnTo>
                <a:lnTo>
                  <a:pt x="14" y="8"/>
                </a:lnTo>
                <a:lnTo>
                  <a:pt x="13" y="8"/>
                </a:lnTo>
                <a:lnTo>
                  <a:pt x="13" y="7"/>
                </a:lnTo>
                <a:lnTo>
                  <a:pt x="13" y="8"/>
                </a:lnTo>
                <a:lnTo>
                  <a:pt x="11" y="8"/>
                </a:lnTo>
                <a:lnTo>
                  <a:pt x="10" y="8"/>
                </a:lnTo>
                <a:lnTo>
                  <a:pt x="9" y="7"/>
                </a:lnTo>
                <a:lnTo>
                  <a:pt x="10" y="7"/>
                </a:lnTo>
                <a:lnTo>
                  <a:pt x="9" y="7"/>
                </a:lnTo>
                <a:lnTo>
                  <a:pt x="9" y="5"/>
                </a:lnTo>
                <a:lnTo>
                  <a:pt x="7" y="4"/>
                </a:lnTo>
                <a:lnTo>
                  <a:pt x="6" y="4"/>
                </a:lnTo>
                <a:lnTo>
                  <a:pt x="5" y="4"/>
                </a:lnTo>
                <a:lnTo>
                  <a:pt x="4" y="4"/>
                </a:lnTo>
                <a:lnTo>
                  <a:pt x="1" y="4"/>
                </a:lnTo>
                <a:lnTo>
                  <a:pt x="0" y="4"/>
                </a:lnTo>
                <a:lnTo>
                  <a:pt x="0" y="3"/>
                </a:lnTo>
                <a:lnTo>
                  <a:pt x="0" y="2"/>
                </a:lnTo>
                <a:lnTo>
                  <a:pt x="1" y="2"/>
                </a:lnTo>
                <a:lnTo>
                  <a:pt x="4" y="2"/>
                </a:lnTo>
                <a:lnTo>
                  <a:pt x="5" y="2"/>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4" name="Rectangle 908"/>
          <p:cNvSpPr>
            <a:spLocks noChangeArrowheads="1"/>
          </p:cNvSpPr>
          <p:nvPr/>
        </p:nvSpPr>
        <p:spPr bwMode="auto">
          <a:xfrm>
            <a:off x="4224338" y="31466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5" name="Freeform 909"/>
          <p:cNvSpPr>
            <a:spLocks/>
          </p:cNvSpPr>
          <p:nvPr/>
        </p:nvSpPr>
        <p:spPr bwMode="auto">
          <a:xfrm>
            <a:off x="4187826" y="3138704"/>
            <a:ext cx="25400" cy="12700"/>
          </a:xfrm>
          <a:custGeom>
            <a:avLst/>
            <a:gdLst>
              <a:gd name="T0" fmla="*/ 9 w 16"/>
              <a:gd name="T1" fmla="*/ 1 h 8"/>
              <a:gd name="T2" fmla="*/ 12 w 16"/>
              <a:gd name="T3" fmla="*/ 3 h 8"/>
              <a:gd name="T4" fmla="*/ 13 w 16"/>
              <a:gd name="T5" fmla="*/ 4 h 8"/>
              <a:gd name="T6" fmla="*/ 11 w 16"/>
              <a:gd name="T7" fmla="*/ 4 h 8"/>
              <a:gd name="T8" fmla="*/ 9 w 16"/>
              <a:gd name="T9" fmla="*/ 3 h 8"/>
              <a:gd name="T10" fmla="*/ 7 w 16"/>
              <a:gd name="T11" fmla="*/ 3 h 8"/>
              <a:gd name="T12" fmla="*/ 4 w 16"/>
              <a:gd name="T13" fmla="*/ 3 h 8"/>
              <a:gd name="T14" fmla="*/ 6 w 16"/>
              <a:gd name="T15" fmla="*/ 3 h 8"/>
              <a:gd name="T16" fmla="*/ 7 w 16"/>
              <a:gd name="T17" fmla="*/ 3 h 8"/>
              <a:gd name="T18" fmla="*/ 7 w 16"/>
              <a:gd name="T19" fmla="*/ 4 h 8"/>
              <a:gd name="T20" fmla="*/ 8 w 16"/>
              <a:gd name="T21" fmla="*/ 3 h 8"/>
              <a:gd name="T22" fmla="*/ 9 w 16"/>
              <a:gd name="T23" fmla="*/ 4 h 8"/>
              <a:gd name="T24" fmla="*/ 11 w 16"/>
              <a:gd name="T25" fmla="*/ 4 h 8"/>
              <a:gd name="T26" fmla="*/ 12 w 16"/>
              <a:gd name="T27" fmla="*/ 5 h 8"/>
              <a:gd name="T28" fmla="*/ 14 w 16"/>
              <a:gd name="T29" fmla="*/ 5 h 8"/>
              <a:gd name="T30" fmla="*/ 16 w 16"/>
              <a:gd name="T31" fmla="*/ 5 h 8"/>
              <a:gd name="T32" fmla="*/ 14 w 16"/>
              <a:gd name="T33" fmla="*/ 6 h 8"/>
              <a:gd name="T34" fmla="*/ 12 w 16"/>
              <a:gd name="T35" fmla="*/ 6 h 8"/>
              <a:gd name="T36" fmla="*/ 9 w 16"/>
              <a:gd name="T37" fmla="*/ 6 h 8"/>
              <a:gd name="T38" fmla="*/ 7 w 16"/>
              <a:gd name="T39" fmla="*/ 8 h 8"/>
              <a:gd name="T40" fmla="*/ 6 w 16"/>
              <a:gd name="T41" fmla="*/ 8 h 8"/>
              <a:gd name="T42" fmla="*/ 6 w 16"/>
              <a:gd name="T43" fmla="*/ 6 h 8"/>
              <a:gd name="T44" fmla="*/ 4 w 16"/>
              <a:gd name="T45" fmla="*/ 6 h 8"/>
              <a:gd name="T46" fmla="*/ 3 w 16"/>
              <a:gd name="T47" fmla="*/ 6 h 8"/>
              <a:gd name="T48" fmla="*/ 2 w 16"/>
              <a:gd name="T49" fmla="*/ 6 h 8"/>
              <a:gd name="T50" fmla="*/ 0 w 16"/>
              <a:gd name="T51" fmla="*/ 5 h 8"/>
              <a:gd name="T52" fmla="*/ 0 w 16"/>
              <a:gd name="T53" fmla="*/ 4 h 8"/>
              <a:gd name="T54" fmla="*/ 0 w 16"/>
              <a:gd name="T55" fmla="*/ 3 h 8"/>
              <a:gd name="T56" fmla="*/ 2 w 16"/>
              <a:gd name="T57" fmla="*/ 3 h 8"/>
              <a:gd name="T58" fmla="*/ 3 w 16"/>
              <a:gd name="T59" fmla="*/ 1 h 8"/>
              <a:gd name="T60" fmla="*/ 2 w 16"/>
              <a:gd name="T61" fmla="*/ 1 h 8"/>
              <a:gd name="T62" fmla="*/ 3 w 16"/>
              <a:gd name="T63" fmla="*/ 0 h 8"/>
              <a:gd name="T64" fmla="*/ 4 w 16"/>
              <a:gd name="T65" fmla="*/ 0 h 8"/>
              <a:gd name="T66" fmla="*/ 7 w 16"/>
              <a:gd name="T67" fmla="*/ 0 h 8"/>
              <a:gd name="T68" fmla="*/ 9 w 16"/>
              <a:gd name="T6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8">
                <a:moveTo>
                  <a:pt x="9" y="1"/>
                </a:moveTo>
                <a:lnTo>
                  <a:pt x="12" y="3"/>
                </a:lnTo>
                <a:lnTo>
                  <a:pt x="13" y="4"/>
                </a:lnTo>
                <a:lnTo>
                  <a:pt x="11" y="4"/>
                </a:lnTo>
                <a:lnTo>
                  <a:pt x="9" y="3"/>
                </a:lnTo>
                <a:lnTo>
                  <a:pt x="7" y="3"/>
                </a:lnTo>
                <a:lnTo>
                  <a:pt x="4" y="3"/>
                </a:lnTo>
                <a:lnTo>
                  <a:pt x="6" y="3"/>
                </a:lnTo>
                <a:lnTo>
                  <a:pt x="7" y="3"/>
                </a:lnTo>
                <a:lnTo>
                  <a:pt x="7" y="4"/>
                </a:lnTo>
                <a:lnTo>
                  <a:pt x="8" y="3"/>
                </a:lnTo>
                <a:lnTo>
                  <a:pt x="9" y="4"/>
                </a:lnTo>
                <a:lnTo>
                  <a:pt x="11" y="4"/>
                </a:lnTo>
                <a:lnTo>
                  <a:pt x="12" y="5"/>
                </a:lnTo>
                <a:lnTo>
                  <a:pt x="14" y="5"/>
                </a:lnTo>
                <a:lnTo>
                  <a:pt x="16" y="5"/>
                </a:lnTo>
                <a:lnTo>
                  <a:pt x="14" y="6"/>
                </a:lnTo>
                <a:lnTo>
                  <a:pt x="12" y="6"/>
                </a:lnTo>
                <a:lnTo>
                  <a:pt x="9" y="6"/>
                </a:lnTo>
                <a:lnTo>
                  <a:pt x="7" y="8"/>
                </a:lnTo>
                <a:lnTo>
                  <a:pt x="6" y="8"/>
                </a:lnTo>
                <a:lnTo>
                  <a:pt x="6" y="6"/>
                </a:lnTo>
                <a:lnTo>
                  <a:pt x="4" y="6"/>
                </a:lnTo>
                <a:lnTo>
                  <a:pt x="3" y="6"/>
                </a:lnTo>
                <a:lnTo>
                  <a:pt x="2" y="6"/>
                </a:lnTo>
                <a:lnTo>
                  <a:pt x="0" y="5"/>
                </a:lnTo>
                <a:lnTo>
                  <a:pt x="0" y="4"/>
                </a:lnTo>
                <a:lnTo>
                  <a:pt x="0" y="3"/>
                </a:lnTo>
                <a:lnTo>
                  <a:pt x="2" y="3"/>
                </a:lnTo>
                <a:lnTo>
                  <a:pt x="3" y="1"/>
                </a:lnTo>
                <a:lnTo>
                  <a:pt x="2" y="1"/>
                </a:lnTo>
                <a:lnTo>
                  <a:pt x="3" y="0"/>
                </a:lnTo>
                <a:lnTo>
                  <a:pt x="4" y="0"/>
                </a:lnTo>
                <a:lnTo>
                  <a:pt x="7" y="0"/>
                </a:lnTo>
                <a:lnTo>
                  <a:pt x="9"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6" name="Freeform 910"/>
          <p:cNvSpPr>
            <a:spLocks/>
          </p:cNvSpPr>
          <p:nvPr/>
        </p:nvSpPr>
        <p:spPr bwMode="auto">
          <a:xfrm>
            <a:off x="3925888" y="3133941"/>
            <a:ext cx="6350" cy="6350"/>
          </a:xfrm>
          <a:custGeom>
            <a:avLst/>
            <a:gdLst>
              <a:gd name="T0" fmla="*/ 1 w 4"/>
              <a:gd name="T1" fmla="*/ 0 h 4"/>
              <a:gd name="T2" fmla="*/ 1 w 4"/>
              <a:gd name="T3" fmla="*/ 2 h 4"/>
              <a:gd name="T4" fmla="*/ 2 w 4"/>
              <a:gd name="T5" fmla="*/ 2 h 4"/>
              <a:gd name="T6" fmla="*/ 2 w 4"/>
              <a:gd name="T7" fmla="*/ 3 h 4"/>
              <a:gd name="T8" fmla="*/ 4 w 4"/>
              <a:gd name="T9" fmla="*/ 3 h 4"/>
              <a:gd name="T10" fmla="*/ 2 w 4"/>
              <a:gd name="T11" fmla="*/ 3 h 4"/>
              <a:gd name="T12" fmla="*/ 2 w 4"/>
              <a:gd name="T13" fmla="*/ 4 h 4"/>
              <a:gd name="T14" fmla="*/ 2 w 4"/>
              <a:gd name="T15" fmla="*/ 3 h 4"/>
              <a:gd name="T16" fmla="*/ 2 w 4"/>
              <a:gd name="T17" fmla="*/ 4 h 4"/>
              <a:gd name="T18" fmla="*/ 1 w 4"/>
              <a:gd name="T19" fmla="*/ 4 h 4"/>
              <a:gd name="T20" fmla="*/ 2 w 4"/>
              <a:gd name="T21" fmla="*/ 3 h 4"/>
              <a:gd name="T22" fmla="*/ 2 w 4"/>
              <a:gd name="T23" fmla="*/ 2 h 4"/>
              <a:gd name="T24" fmla="*/ 1 w 4"/>
              <a:gd name="T25" fmla="*/ 2 h 4"/>
              <a:gd name="T26" fmla="*/ 1 w 4"/>
              <a:gd name="T27" fmla="*/ 0 h 4"/>
              <a:gd name="T28" fmla="*/ 1 w 4"/>
              <a:gd name="T29" fmla="*/ 2 h 4"/>
              <a:gd name="T30" fmla="*/ 0 w 4"/>
              <a:gd name="T31" fmla="*/ 2 h 4"/>
              <a:gd name="T32" fmla="*/ 0 w 4"/>
              <a:gd name="T33" fmla="*/ 0 h 4"/>
              <a:gd name="T34" fmla="*/ 1 w 4"/>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4">
                <a:moveTo>
                  <a:pt x="1" y="0"/>
                </a:moveTo>
                <a:lnTo>
                  <a:pt x="1" y="2"/>
                </a:lnTo>
                <a:lnTo>
                  <a:pt x="2" y="2"/>
                </a:lnTo>
                <a:lnTo>
                  <a:pt x="2" y="3"/>
                </a:lnTo>
                <a:lnTo>
                  <a:pt x="4" y="3"/>
                </a:lnTo>
                <a:lnTo>
                  <a:pt x="2" y="3"/>
                </a:lnTo>
                <a:lnTo>
                  <a:pt x="2" y="4"/>
                </a:lnTo>
                <a:lnTo>
                  <a:pt x="2" y="3"/>
                </a:lnTo>
                <a:lnTo>
                  <a:pt x="2" y="4"/>
                </a:lnTo>
                <a:lnTo>
                  <a:pt x="1" y="4"/>
                </a:lnTo>
                <a:lnTo>
                  <a:pt x="2" y="3"/>
                </a:lnTo>
                <a:lnTo>
                  <a:pt x="2" y="2"/>
                </a:lnTo>
                <a:lnTo>
                  <a:pt x="1" y="2"/>
                </a:lnTo>
                <a:lnTo>
                  <a:pt x="1" y="0"/>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7" name="Freeform 911"/>
          <p:cNvSpPr>
            <a:spLocks/>
          </p:cNvSpPr>
          <p:nvPr/>
        </p:nvSpPr>
        <p:spPr bwMode="auto">
          <a:xfrm>
            <a:off x="3919538" y="3122829"/>
            <a:ext cx="7938" cy="6350"/>
          </a:xfrm>
          <a:custGeom>
            <a:avLst/>
            <a:gdLst>
              <a:gd name="T0" fmla="*/ 3 w 5"/>
              <a:gd name="T1" fmla="*/ 1 h 4"/>
              <a:gd name="T2" fmla="*/ 4 w 5"/>
              <a:gd name="T3" fmla="*/ 2 h 4"/>
              <a:gd name="T4" fmla="*/ 5 w 5"/>
              <a:gd name="T5" fmla="*/ 2 h 4"/>
              <a:gd name="T6" fmla="*/ 4 w 5"/>
              <a:gd name="T7" fmla="*/ 2 h 4"/>
              <a:gd name="T8" fmla="*/ 3 w 5"/>
              <a:gd name="T9" fmla="*/ 2 h 4"/>
              <a:gd name="T10" fmla="*/ 3 w 5"/>
              <a:gd name="T11" fmla="*/ 4 h 4"/>
              <a:gd name="T12" fmla="*/ 3 w 5"/>
              <a:gd name="T13" fmla="*/ 2 h 4"/>
              <a:gd name="T14" fmla="*/ 1 w 5"/>
              <a:gd name="T15" fmla="*/ 2 h 4"/>
              <a:gd name="T16" fmla="*/ 0 w 5"/>
              <a:gd name="T17" fmla="*/ 2 h 4"/>
              <a:gd name="T18" fmla="*/ 1 w 5"/>
              <a:gd name="T19" fmla="*/ 1 h 4"/>
              <a:gd name="T20" fmla="*/ 0 w 5"/>
              <a:gd name="T21" fmla="*/ 1 h 4"/>
              <a:gd name="T22" fmla="*/ 1 w 5"/>
              <a:gd name="T23" fmla="*/ 0 h 4"/>
              <a:gd name="T24" fmla="*/ 1 w 5"/>
              <a:gd name="T25" fmla="*/ 1 h 4"/>
              <a:gd name="T26" fmla="*/ 3 w 5"/>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3" y="1"/>
                </a:moveTo>
                <a:lnTo>
                  <a:pt x="4" y="2"/>
                </a:lnTo>
                <a:lnTo>
                  <a:pt x="5" y="2"/>
                </a:lnTo>
                <a:lnTo>
                  <a:pt x="4" y="2"/>
                </a:lnTo>
                <a:lnTo>
                  <a:pt x="3" y="2"/>
                </a:lnTo>
                <a:lnTo>
                  <a:pt x="3" y="4"/>
                </a:lnTo>
                <a:lnTo>
                  <a:pt x="3" y="2"/>
                </a:lnTo>
                <a:lnTo>
                  <a:pt x="1" y="2"/>
                </a:lnTo>
                <a:lnTo>
                  <a:pt x="0" y="2"/>
                </a:lnTo>
                <a:lnTo>
                  <a:pt x="1" y="1"/>
                </a:lnTo>
                <a:lnTo>
                  <a:pt x="0" y="1"/>
                </a:lnTo>
                <a:lnTo>
                  <a:pt x="1" y="0"/>
                </a:lnTo>
                <a:lnTo>
                  <a:pt x="1"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8" name="Freeform 912"/>
          <p:cNvSpPr>
            <a:spLocks/>
          </p:cNvSpPr>
          <p:nvPr/>
        </p:nvSpPr>
        <p:spPr bwMode="auto">
          <a:xfrm>
            <a:off x="4221163" y="3106954"/>
            <a:ext cx="15875" cy="11113"/>
          </a:xfrm>
          <a:custGeom>
            <a:avLst/>
            <a:gdLst>
              <a:gd name="T0" fmla="*/ 5 w 10"/>
              <a:gd name="T1" fmla="*/ 1 h 7"/>
              <a:gd name="T2" fmla="*/ 7 w 10"/>
              <a:gd name="T3" fmla="*/ 1 h 7"/>
              <a:gd name="T4" fmla="*/ 7 w 10"/>
              <a:gd name="T5" fmla="*/ 2 h 7"/>
              <a:gd name="T6" fmla="*/ 7 w 10"/>
              <a:gd name="T7" fmla="*/ 3 h 7"/>
              <a:gd name="T8" fmla="*/ 9 w 10"/>
              <a:gd name="T9" fmla="*/ 3 h 7"/>
              <a:gd name="T10" fmla="*/ 9 w 10"/>
              <a:gd name="T11" fmla="*/ 5 h 7"/>
              <a:gd name="T12" fmla="*/ 10 w 10"/>
              <a:gd name="T13" fmla="*/ 5 h 7"/>
              <a:gd name="T14" fmla="*/ 9 w 10"/>
              <a:gd name="T15" fmla="*/ 6 h 7"/>
              <a:gd name="T16" fmla="*/ 7 w 10"/>
              <a:gd name="T17" fmla="*/ 6 h 7"/>
              <a:gd name="T18" fmla="*/ 6 w 10"/>
              <a:gd name="T19" fmla="*/ 6 h 7"/>
              <a:gd name="T20" fmla="*/ 5 w 10"/>
              <a:gd name="T21" fmla="*/ 6 h 7"/>
              <a:gd name="T22" fmla="*/ 5 w 10"/>
              <a:gd name="T23" fmla="*/ 7 h 7"/>
              <a:gd name="T24" fmla="*/ 4 w 10"/>
              <a:gd name="T25" fmla="*/ 7 h 7"/>
              <a:gd name="T26" fmla="*/ 2 w 10"/>
              <a:gd name="T27" fmla="*/ 6 h 7"/>
              <a:gd name="T28" fmla="*/ 1 w 10"/>
              <a:gd name="T29" fmla="*/ 6 h 7"/>
              <a:gd name="T30" fmla="*/ 0 w 10"/>
              <a:gd name="T31" fmla="*/ 5 h 7"/>
              <a:gd name="T32" fmla="*/ 0 w 10"/>
              <a:gd name="T33" fmla="*/ 3 h 7"/>
              <a:gd name="T34" fmla="*/ 0 w 10"/>
              <a:gd name="T35" fmla="*/ 2 h 7"/>
              <a:gd name="T36" fmla="*/ 2 w 10"/>
              <a:gd name="T37" fmla="*/ 1 h 7"/>
              <a:gd name="T38" fmla="*/ 4 w 10"/>
              <a:gd name="T39" fmla="*/ 0 h 7"/>
              <a:gd name="T40" fmla="*/ 5 w 10"/>
              <a:gd name="T41" fmla="*/ 0 h 7"/>
              <a:gd name="T42" fmla="*/ 5 w 10"/>
              <a:gd name="T4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7">
                <a:moveTo>
                  <a:pt x="5" y="1"/>
                </a:moveTo>
                <a:lnTo>
                  <a:pt x="7" y="1"/>
                </a:lnTo>
                <a:lnTo>
                  <a:pt x="7" y="2"/>
                </a:lnTo>
                <a:lnTo>
                  <a:pt x="7" y="3"/>
                </a:lnTo>
                <a:lnTo>
                  <a:pt x="9" y="3"/>
                </a:lnTo>
                <a:lnTo>
                  <a:pt x="9" y="5"/>
                </a:lnTo>
                <a:lnTo>
                  <a:pt x="10" y="5"/>
                </a:lnTo>
                <a:lnTo>
                  <a:pt x="9" y="6"/>
                </a:lnTo>
                <a:lnTo>
                  <a:pt x="7" y="6"/>
                </a:lnTo>
                <a:lnTo>
                  <a:pt x="6" y="6"/>
                </a:lnTo>
                <a:lnTo>
                  <a:pt x="5" y="6"/>
                </a:lnTo>
                <a:lnTo>
                  <a:pt x="5" y="7"/>
                </a:lnTo>
                <a:lnTo>
                  <a:pt x="4" y="7"/>
                </a:lnTo>
                <a:lnTo>
                  <a:pt x="2" y="6"/>
                </a:lnTo>
                <a:lnTo>
                  <a:pt x="1" y="6"/>
                </a:lnTo>
                <a:lnTo>
                  <a:pt x="0" y="5"/>
                </a:lnTo>
                <a:lnTo>
                  <a:pt x="0" y="3"/>
                </a:lnTo>
                <a:lnTo>
                  <a:pt x="0" y="2"/>
                </a:lnTo>
                <a:lnTo>
                  <a:pt x="2" y="1"/>
                </a:lnTo>
                <a:lnTo>
                  <a:pt x="4" y="0"/>
                </a:lnTo>
                <a:lnTo>
                  <a:pt x="5"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9" name="Freeform 913"/>
          <p:cNvSpPr>
            <a:spLocks/>
          </p:cNvSpPr>
          <p:nvPr/>
        </p:nvSpPr>
        <p:spPr bwMode="auto">
          <a:xfrm>
            <a:off x="3913188" y="3102191"/>
            <a:ext cx="7938" cy="4763"/>
          </a:xfrm>
          <a:custGeom>
            <a:avLst/>
            <a:gdLst>
              <a:gd name="T0" fmla="*/ 5 w 5"/>
              <a:gd name="T1" fmla="*/ 1 h 3"/>
              <a:gd name="T2" fmla="*/ 5 w 5"/>
              <a:gd name="T3" fmla="*/ 3 h 3"/>
              <a:gd name="T4" fmla="*/ 4 w 5"/>
              <a:gd name="T5" fmla="*/ 3 h 3"/>
              <a:gd name="T6" fmla="*/ 4 w 5"/>
              <a:gd name="T7" fmla="*/ 1 h 3"/>
              <a:gd name="T8" fmla="*/ 3 w 5"/>
              <a:gd name="T9" fmla="*/ 3 h 3"/>
              <a:gd name="T10" fmla="*/ 2 w 5"/>
              <a:gd name="T11" fmla="*/ 3 h 3"/>
              <a:gd name="T12" fmla="*/ 0 w 5"/>
              <a:gd name="T13" fmla="*/ 3 h 3"/>
              <a:gd name="T14" fmla="*/ 0 w 5"/>
              <a:gd name="T15" fmla="*/ 1 h 3"/>
              <a:gd name="T16" fmla="*/ 2 w 5"/>
              <a:gd name="T17" fmla="*/ 1 h 3"/>
              <a:gd name="T18" fmla="*/ 4 w 5"/>
              <a:gd name="T19" fmla="*/ 1 h 3"/>
              <a:gd name="T20" fmla="*/ 4 w 5"/>
              <a:gd name="T21" fmla="*/ 0 h 3"/>
              <a:gd name="T22" fmla="*/ 5 w 5"/>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5" y="1"/>
                </a:moveTo>
                <a:lnTo>
                  <a:pt x="5" y="3"/>
                </a:lnTo>
                <a:lnTo>
                  <a:pt x="4" y="3"/>
                </a:lnTo>
                <a:lnTo>
                  <a:pt x="4" y="1"/>
                </a:lnTo>
                <a:lnTo>
                  <a:pt x="3" y="3"/>
                </a:lnTo>
                <a:lnTo>
                  <a:pt x="2" y="3"/>
                </a:lnTo>
                <a:lnTo>
                  <a:pt x="0" y="3"/>
                </a:lnTo>
                <a:lnTo>
                  <a:pt x="0" y="1"/>
                </a:lnTo>
                <a:lnTo>
                  <a:pt x="2" y="1"/>
                </a:lnTo>
                <a:lnTo>
                  <a:pt x="4" y="1"/>
                </a:lnTo>
                <a:lnTo>
                  <a:pt x="4"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0" name="Freeform 914"/>
          <p:cNvSpPr>
            <a:spLocks/>
          </p:cNvSpPr>
          <p:nvPr/>
        </p:nvSpPr>
        <p:spPr bwMode="auto">
          <a:xfrm>
            <a:off x="4243388" y="3100604"/>
            <a:ext cx="6350" cy="3175"/>
          </a:xfrm>
          <a:custGeom>
            <a:avLst/>
            <a:gdLst>
              <a:gd name="T0" fmla="*/ 2 w 4"/>
              <a:gd name="T1" fmla="*/ 0 h 2"/>
              <a:gd name="T2" fmla="*/ 4 w 4"/>
              <a:gd name="T3" fmla="*/ 0 h 2"/>
              <a:gd name="T4" fmla="*/ 4 w 4"/>
              <a:gd name="T5" fmla="*/ 1 h 2"/>
              <a:gd name="T6" fmla="*/ 2 w 4"/>
              <a:gd name="T7" fmla="*/ 1 h 2"/>
              <a:gd name="T8" fmla="*/ 4 w 4"/>
              <a:gd name="T9" fmla="*/ 1 h 2"/>
              <a:gd name="T10" fmla="*/ 2 w 4"/>
              <a:gd name="T11" fmla="*/ 1 h 2"/>
              <a:gd name="T12" fmla="*/ 2 w 4"/>
              <a:gd name="T13" fmla="*/ 2 h 2"/>
              <a:gd name="T14" fmla="*/ 1 w 4"/>
              <a:gd name="T15" fmla="*/ 2 h 2"/>
              <a:gd name="T16" fmla="*/ 1 w 4"/>
              <a:gd name="T17" fmla="*/ 1 h 2"/>
              <a:gd name="T18" fmla="*/ 0 w 4"/>
              <a:gd name="T19" fmla="*/ 1 h 2"/>
              <a:gd name="T20" fmla="*/ 1 w 4"/>
              <a:gd name="T21" fmla="*/ 1 h 2"/>
              <a:gd name="T22" fmla="*/ 1 w 4"/>
              <a:gd name="T23" fmla="*/ 0 h 2"/>
              <a:gd name="T24" fmla="*/ 2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0"/>
                </a:moveTo>
                <a:lnTo>
                  <a:pt x="4" y="0"/>
                </a:lnTo>
                <a:lnTo>
                  <a:pt x="4" y="1"/>
                </a:lnTo>
                <a:lnTo>
                  <a:pt x="2" y="1"/>
                </a:lnTo>
                <a:lnTo>
                  <a:pt x="4" y="1"/>
                </a:lnTo>
                <a:lnTo>
                  <a:pt x="2" y="1"/>
                </a:lnTo>
                <a:lnTo>
                  <a:pt x="2" y="2"/>
                </a:lnTo>
                <a:lnTo>
                  <a:pt x="1" y="2"/>
                </a:lnTo>
                <a:lnTo>
                  <a:pt x="1" y="1"/>
                </a:lnTo>
                <a:lnTo>
                  <a:pt x="0" y="1"/>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1" name="Rectangle 915"/>
          <p:cNvSpPr>
            <a:spLocks noChangeArrowheads="1"/>
          </p:cNvSpPr>
          <p:nvPr/>
        </p:nvSpPr>
        <p:spPr bwMode="auto">
          <a:xfrm>
            <a:off x="4249738" y="3097429"/>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2" name="Freeform 916"/>
          <p:cNvSpPr>
            <a:spLocks/>
          </p:cNvSpPr>
          <p:nvPr/>
        </p:nvSpPr>
        <p:spPr bwMode="auto">
          <a:xfrm>
            <a:off x="4230688" y="3086316"/>
            <a:ext cx="7938" cy="11113"/>
          </a:xfrm>
          <a:custGeom>
            <a:avLst/>
            <a:gdLst>
              <a:gd name="T0" fmla="*/ 3 w 5"/>
              <a:gd name="T1" fmla="*/ 4 h 7"/>
              <a:gd name="T2" fmla="*/ 4 w 5"/>
              <a:gd name="T3" fmla="*/ 4 h 7"/>
              <a:gd name="T4" fmla="*/ 4 w 5"/>
              <a:gd name="T5" fmla="*/ 2 h 7"/>
              <a:gd name="T6" fmla="*/ 4 w 5"/>
              <a:gd name="T7" fmla="*/ 4 h 7"/>
              <a:gd name="T8" fmla="*/ 4 w 5"/>
              <a:gd name="T9" fmla="*/ 2 h 7"/>
              <a:gd name="T10" fmla="*/ 4 w 5"/>
              <a:gd name="T11" fmla="*/ 4 h 7"/>
              <a:gd name="T12" fmla="*/ 5 w 5"/>
              <a:gd name="T13" fmla="*/ 4 h 7"/>
              <a:gd name="T14" fmla="*/ 5 w 5"/>
              <a:gd name="T15" fmla="*/ 5 h 7"/>
              <a:gd name="T16" fmla="*/ 5 w 5"/>
              <a:gd name="T17" fmla="*/ 6 h 7"/>
              <a:gd name="T18" fmla="*/ 4 w 5"/>
              <a:gd name="T19" fmla="*/ 6 h 7"/>
              <a:gd name="T20" fmla="*/ 4 w 5"/>
              <a:gd name="T21" fmla="*/ 7 h 7"/>
              <a:gd name="T22" fmla="*/ 3 w 5"/>
              <a:gd name="T23" fmla="*/ 7 h 7"/>
              <a:gd name="T24" fmla="*/ 1 w 5"/>
              <a:gd name="T25" fmla="*/ 7 h 7"/>
              <a:gd name="T26" fmla="*/ 0 w 5"/>
              <a:gd name="T27" fmla="*/ 6 h 7"/>
              <a:gd name="T28" fmla="*/ 0 w 5"/>
              <a:gd name="T29" fmla="*/ 5 h 7"/>
              <a:gd name="T30" fmla="*/ 1 w 5"/>
              <a:gd name="T31" fmla="*/ 5 h 7"/>
              <a:gd name="T32" fmla="*/ 1 w 5"/>
              <a:gd name="T33" fmla="*/ 4 h 7"/>
              <a:gd name="T34" fmla="*/ 1 w 5"/>
              <a:gd name="T35" fmla="*/ 2 h 7"/>
              <a:gd name="T36" fmla="*/ 0 w 5"/>
              <a:gd name="T37" fmla="*/ 2 h 7"/>
              <a:gd name="T38" fmla="*/ 1 w 5"/>
              <a:gd name="T39" fmla="*/ 1 h 7"/>
              <a:gd name="T40" fmla="*/ 3 w 5"/>
              <a:gd name="T41" fmla="*/ 0 h 7"/>
              <a:gd name="T42" fmla="*/ 3 w 5"/>
              <a:gd name="T43" fmla="*/ 1 h 7"/>
              <a:gd name="T44" fmla="*/ 4 w 5"/>
              <a:gd name="T45" fmla="*/ 1 h 7"/>
              <a:gd name="T46" fmla="*/ 4 w 5"/>
              <a:gd name="T47" fmla="*/ 2 h 7"/>
              <a:gd name="T48" fmla="*/ 3 w 5"/>
              <a:gd name="T49" fmla="*/ 2 h 7"/>
              <a:gd name="T50" fmla="*/ 3 w 5"/>
              <a:gd name="T5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7">
                <a:moveTo>
                  <a:pt x="3" y="4"/>
                </a:moveTo>
                <a:lnTo>
                  <a:pt x="4" y="4"/>
                </a:lnTo>
                <a:lnTo>
                  <a:pt x="4" y="2"/>
                </a:lnTo>
                <a:lnTo>
                  <a:pt x="4" y="4"/>
                </a:lnTo>
                <a:lnTo>
                  <a:pt x="4" y="2"/>
                </a:lnTo>
                <a:lnTo>
                  <a:pt x="4" y="4"/>
                </a:lnTo>
                <a:lnTo>
                  <a:pt x="5" y="4"/>
                </a:lnTo>
                <a:lnTo>
                  <a:pt x="5" y="5"/>
                </a:lnTo>
                <a:lnTo>
                  <a:pt x="5" y="6"/>
                </a:lnTo>
                <a:lnTo>
                  <a:pt x="4" y="6"/>
                </a:lnTo>
                <a:lnTo>
                  <a:pt x="4" y="7"/>
                </a:lnTo>
                <a:lnTo>
                  <a:pt x="3" y="7"/>
                </a:lnTo>
                <a:lnTo>
                  <a:pt x="1" y="7"/>
                </a:lnTo>
                <a:lnTo>
                  <a:pt x="0" y="6"/>
                </a:lnTo>
                <a:lnTo>
                  <a:pt x="0" y="5"/>
                </a:lnTo>
                <a:lnTo>
                  <a:pt x="1" y="5"/>
                </a:lnTo>
                <a:lnTo>
                  <a:pt x="1" y="4"/>
                </a:lnTo>
                <a:lnTo>
                  <a:pt x="1" y="2"/>
                </a:lnTo>
                <a:lnTo>
                  <a:pt x="0" y="2"/>
                </a:lnTo>
                <a:lnTo>
                  <a:pt x="1" y="1"/>
                </a:lnTo>
                <a:lnTo>
                  <a:pt x="3" y="0"/>
                </a:lnTo>
                <a:lnTo>
                  <a:pt x="3" y="1"/>
                </a:lnTo>
                <a:lnTo>
                  <a:pt x="4" y="1"/>
                </a:lnTo>
                <a:lnTo>
                  <a:pt x="4" y="2"/>
                </a:lnTo>
                <a:lnTo>
                  <a:pt x="3" y="2"/>
                </a:lnTo>
                <a:lnTo>
                  <a:pt x="3"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4" name="Freeform 928"/>
          <p:cNvSpPr>
            <a:spLocks/>
          </p:cNvSpPr>
          <p:nvPr/>
        </p:nvSpPr>
        <p:spPr bwMode="auto">
          <a:xfrm>
            <a:off x="5457826" y="418327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5" name="Freeform 929"/>
          <p:cNvSpPr>
            <a:spLocks/>
          </p:cNvSpPr>
          <p:nvPr/>
        </p:nvSpPr>
        <p:spPr bwMode="auto">
          <a:xfrm>
            <a:off x="5470526" y="4181691"/>
            <a:ext cx="6350" cy="4763"/>
          </a:xfrm>
          <a:custGeom>
            <a:avLst/>
            <a:gdLst>
              <a:gd name="T0" fmla="*/ 2 w 4"/>
              <a:gd name="T1" fmla="*/ 1 h 3"/>
              <a:gd name="T2" fmla="*/ 4 w 4"/>
              <a:gd name="T3" fmla="*/ 1 h 3"/>
              <a:gd name="T4" fmla="*/ 2 w 4"/>
              <a:gd name="T5" fmla="*/ 1 h 3"/>
              <a:gd name="T6" fmla="*/ 2 w 4"/>
              <a:gd name="T7" fmla="*/ 3 h 3"/>
              <a:gd name="T8" fmla="*/ 1 w 4"/>
              <a:gd name="T9" fmla="*/ 3 h 3"/>
              <a:gd name="T10" fmla="*/ 0 w 4"/>
              <a:gd name="T11" fmla="*/ 3 h 3"/>
              <a:gd name="T12" fmla="*/ 0 w 4"/>
              <a:gd name="T13" fmla="*/ 1 h 3"/>
              <a:gd name="T14" fmla="*/ 1 w 4"/>
              <a:gd name="T15" fmla="*/ 1 h 3"/>
              <a:gd name="T16" fmla="*/ 2 w 4"/>
              <a:gd name="T17" fmla="*/ 1 h 3"/>
              <a:gd name="T18" fmla="*/ 2 w 4"/>
              <a:gd name="T19" fmla="*/ 0 h 3"/>
              <a:gd name="T20" fmla="*/ 2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2" y="1"/>
                </a:moveTo>
                <a:lnTo>
                  <a:pt x="4" y="1"/>
                </a:lnTo>
                <a:lnTo>
                  <a:pt x="2" y="1"/>
                </a:lnTo>
                <a:lnTo>
                  <a:pt x="2" y="3"/>
                </a:lnTo>
                <a:lnTo>
                  <a:pt x="1" y="3"/>
                </a:lnTo>
                <a:lnTo>
                  <a:pt x="0" y="3"/>
                </a:lnTo>
                <a:lnTo>
                  <a:pt x="0" y="1"/>
                </a:lnTo>
                <a:lnTo>
                  <a:pt x="1"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6" name="Freeform 930"/>
          <p:cNvSpPr>
            <a:spLocks/>
          </p:cNvSpPr>
          <p:nvPr/>
        </p:nvSpPr>
        <p:spPr bwMode="auto">
          <a:xfrm>
            <a:off x="5461001" y="4181691"/>
            <a:ext cx="1588" cy="1588"/>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7" name="Freeform 931"/>
          <p:cNvSpPr>
            <a:spLocks/>
          </p:cNvSpPr>
          <p:nvPr/>
        </p:nvSpPr>
        <p:spPr bwMode="auto">
          <a:xfrm>
            <a:off x="5473701" y="4180104"/>
            <a:ext cx="3175" cy="1588"/>
          </a:xfrm>
          <a:custGeom>
            <a:avLst/>
            <a:gdLst>
              <a:gd name="T0" fmla="*/ 2 w 2"/>
              <a:gd name="T1" fmla="*/ 0 h 1"/>
              <a:gd name="T2" fmla="*/ 0 w 2"/>
              <a:gd name="T3" fmla="*/ 0 h 1"/>
              <a:gd name="T4" fmla="*/ 2 w 2"/>
              <a:gd name="T5" fmla="*/ 0 h 1"/>
              <a:gd name="T6" fmla="*/ 2 w 2"/>
              <a:gd name="T7" fmla="*/ 1 h 1"/>
              <a:gd name="T8" fmla="*/ 0 w 2"/>
              <a:gd name="T9" fmla="*/ 1 h 1"/>
              <a:gd name="T10" fmla="*/ 0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0" y="0"/>
                </a:lnTo>
                <a:lnTo>
                  <a:pt x="2" y="0"/>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8" name="Freeform 932"/>
          <p:cNvSpPr>
            <a:spLocks/>
          </p:cNvSpPr>
          <p:nvPr/>
        </p:nvSpPr>
        <p:spPr bwMode="auto">
          <a:xfrm>
            <a:off x="5435601" y="4172166"/>
            <a:ext cx="15875" cy="9525"/>
          </a:xfrm>
          <a:custGeom>
            <a:avLst/>
            <a:gdLst>
              <a:gd name="T0" fmla="*/ 7 w 10"/>
              <a:gd name="T1" fmla="*/ 1 h 6"/>
              <a:gd name="T2" fmla="*/ 8 w 10"/>
              <a:gd name="T3" fmla="*/ 1 h 6"/>
              <a:gd name="T4" fmla="*/ 8 w 10"/>
              <a:gd name="T5" fmla="*/ 2 h 6"/>
              <a:gd name="T6" fmla="*/ 9 w 10"/>
              <a:gd name="T7" fmla="*/ 2 h 6"/>
              <a:gd name="T8" fmla="*/ 10 w 10"/>
              <a:gd name="T9" fmla="*/ 2 h 6"/>
              <a:gd name="T10" fmla="*/ 10 w 10"/>
              <a:gd name="T11" fmla="*/ 4 h 6"/>
              <a:gd name="T12" fmla="*/ 10 w 10"/>
              <a:gd name="T13" fmla="*/ 5 h 6"/>
              <a:gd name="T14" fmla="*/ 9 w 10"/>
              <a:gd name="T15" fmla="*/ 5 h 6"/>
              <a:gd name="T16" fmla="*/ 9 w 10"/>
              <a:gd name="T17" fmla="*/ 6 h 6"/>
              <a:gd name="T18" fmla="*/ 9 w 10"/>
              <a:gd name="T19" fmla="*/ 5 h 6"/>
              <a:gd name="T20" fmla="*/ 8 w 10"/>
              <a:gd name="T21" fmla="*/ 5 h 6"/>
              <a:gd name="T22" fmla="*/ 7 w 10"/>
              <a:gd name="T23" fmla="*/ 5 h 6"/>
              <a:gd name="T24" fmla="*/ 7 w 10"/>
              <a:gd name="T25" fmla="*/ 4 h 6"/>
              <a:gd name="T26" fmla="*/ 5 w 10"/>
              <a:gd name="T27" fmla="*/ 4 h 6"/>
              <a:gd name="T28" fmla="*/ 5 w 10"/>
              <a:gd name="T29" fmla="*/ 2 h 6"/>
              <a:gd name="T30" fmla="*/ 4 w 10"/>
              <a:gd name="T31" fmla="*/ 2 h 6"/>
              <a:gd name="T32" fmla="*/ 3 w 10"/>
              <a:gd name="T33" fmla="*/ 2 h 6"/>
              <a:gd name="T34" fmla="*/ 2 w 10"/>
              <a:gd name="T35" fmla="*/ 2 h 6"/>
              <a:gd name="T36" fmla="*/ 0 w 10"/>
              <a:gd name="T37" fmla="*/ 1 h 6"/>
              <a:gd name="T38" fmla="*/ 2 w 10"/>
              <a:gd name="T39" fmla="*/ 1 h 6"/>
              <a:gd name="T40" fmla="*/ 3 w 10"/>
              <a:gd name="T41" fmla="*/ 1 h 6"/>
              <a:gd name="T42" fmla="*/ 4 w 10"/>
              <a:gd name="T43" fmla="*/ 1 h 6"/>
              <a:gd name="T44" fmla="*/ 4 w 10"/>
              <a:gd name="T45" fmla="*/ 0 h 6"/>
              <a:gd name="T46" fmla="*/ 4 w 10"/>
              <a:gd name="T47" fmla="*/ 1 h 6"/>
              <a:gd name="T48" fmla="*/ 5 w 10"/>
              <a:gd name="T49" fmla="*/ 1 h 6"/>
              <a:gd name="T50" fmla="*/ 7 w 10"/>
              <a:gd name="T51" fmla="*/ 0 h 6"/>
              <a:gd name="T52" fmla="*/ 7 w 10"/>
              <a:gd name="T5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6">
                <a:moveTo>
                  <a:pt x="7" y="1"/>
                </a:moveTo>
                <a:lnTo>
                  <a:pt x="8" y="1"/>
                </a:lnTo>
                <a:lnTo>
                  <a:pt x="8" y="2"/>
                </a:lnTo>
                <a:lnTo>
                  <a:pt x="9" y="2"/>
                </a:lnTo>
                <a:lnTo>
                  <a:pt x="10" y="2"/>
                </a:lnTo>
                <a:lnTo>
                  <a:pt x="10" y="4"/>
                </a:lnTo>
                <a:lnTo>
                  <a:pt x="10" y="5"/>
                </a:lnTo>
                <a:lnTo>
                  <a:pt x="9" y="5"/>
                </a:lnTo>
                <a:lnTo>
                  <a:pt x="9" y="6"/>
                </a:lnTo>
                <a:lnTo>
                  <a:pt x="9" y="5"/>
                </a:lnTo>
                <a:lnTo>
                  <a:pt x="8" y="5"/>
                </a:lnTo>
                <a:lnTo>
                  <a:pt x="7" y="5"/>
                </a:lnTo>
                <a:lnTo>
                  <a:pt x="7" y="4"/>
                </a:lnTo>
                <a:lnTo>
                  <a:pt x="5" y="4"/>
                </a:lnTo>
                <a:lnTo>
                  <a:pt x="5" y="2"/>
                </a:lnTo>
                <a:lnTo>
                  <a:pt x="4" y="2"/>
                </a:lnTo>
                <a:lnTo>
                  <a:pt x="3" y="2"/>
                </a:lnTo>
                <a:lnTo>
                  <a:pt x="2" y="2"/>
                </a:lnTo>
                <a:lnTo>
                  <a:pt x="0" y="1"/>
                </a:lnTo>
                <a:lnTo>
                  <a:pt x="2" y="1"/>
                </a:lnTo>
                <a:lnTo>
                  <a:pt x="3" y="1"/>
                </a:lnTo>
                <a:lnTo>
                  <a:pt x="4" y="1"/>
                </a:lnTo>
                <a:lnTo>
                  <a:pt x="4" y="0"/>
                </a:lnTo>
                <a:lnTo>
                  <a:pt x="4" y="1"/>
                </a:lnTo>
                <a:lnTo>
                  <a:pt x="5" y="1"/>
                </a:lnTo>
                <a:lnTo>
                  <a:pt x="7" y="0"/>
                </a:lnTo>
                <a:lnTo>
                  <a:pt x="7"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9" name="Freeform 933"/>
          <p:cNvSpPr>
            <a:spLocks/>
          </p:cNvSpPr>
          <p:nvPr/>
        </p:nvSpPr>
        <p:spPr bwMode="auto">
          <a:xfrm>
            <a:off x="5476876" y="4168991"/>
            <a:ext cx="14288" cy="12700"/>
          </a:xfrm>
          <a:custGeom>
            <a:avLst/>
            <a:gdLst>
              <a:gd name="T0" fmla="*/ 7 w 9"/>
              <a:gd name="T1" fmla="*/ 0 h 8"/>
              <a:gd name="T2" fmla="*/ 9 w 9"/>
              <a:gd name="T3" fmla="*/ 0 h 8"/>
              <a:gd name="T4" fmla="*/ 9 w 9"/>
              <a:gd name="T5" fmla="*/ 2 h 8"/>
              <a:gd name="T6" fmla="*/ 7 w 9"/>
              <a:gd name="T7" fmla="*/ 2 h 8"/>
              <a:gd name="T8" fmla="*/ 7 w 9"/>
              <a:gd name="T9" fmla="*/ 3 h 8"/>
              <a:gd name="T10" fmla="*/ 9 w 9"/>
              <a:gd name="T11" fmla="*/ 3 h 8"/>
              <a:gd name="T12" fmla="*/ 7 w 9"/>
              <a:gd name="T13" fmla="*/ 3 h 8"/>
              <a:gd name="T14" fmla="*/ 7 w 9"/>
              <a:gd name="T15" fmla="*/ 4 h 8"/>
              <a:gd name="T16" fmla="*/ 6 w 9"/>
              <a:gd name="T17" fmla="*/ 6 h 8"/>
              <a:gd name="T18" fmla="*/ 5 w 9"/>
              <a:gd name="T19" fmla="*/ 6 h 8"/>
              <a:gd name="T20" fmla="*/ 5 w 9"/>
              <a:gd name="T21" fmla="*/ 7 h 8"/>
              <a:gd name="T22" fmla="*/ 4 w 9"/>
              <a:gd name="T23" fmla="*/ 7 h 8"/>
              <a:gd name="T24" fmla="*/ 2 w 9"/>
              <a:gd name="T25" fmla="*/ 7 h 8"/>
              <a:gd name="T26" fmla="*/ 2 w 9"/>
              <a:gd name="T27" fmla="*/ 8 h 8"/>
              <a:gd name="T28" fmla="*/ 1 w 9"/>
              <a:gd name="T29" fmla="*/ 8 h 8"/>
              <a:gd name="T30" fmla="*/ 0 w 9"/>
              <a:gd name="T31" fmla="*/ 8 h 8"/>
              <a:gd name="T32" fmla="*/ 0 w 9"/>
              <a:gd name="T33" fmla="*/ 7 h 8"/>
              <a:gd name="T34" fmla="*/ 1 w 9"/>
              <a:gd name="T35" fmla="*/ 7 h 8"/>
              <a:gd name="T36" fmla="*/ 1 w 9"/>
              <a:gd name="T37" fmla="*/ 6 h 8"/>
              <a:gd name="T38" fmla="*/ 0 w 9"/>
              <a:gd name="T39" fmla="*/ 6 h 8"/>
              <a:gd name="T40" fmla="*/ 0 w 9"/>
              <a:gd name="T41" fmla="*/ 7 h 8"/>
              <a:gd name="T42" fmla="*/ 0 w 9"/>
              <a:gd name="T43" fmla="*/ 6 h 8"/>
              <a:gd name="T44" fmla="*/ 1 w 9"/>
              <a:gd name="T45" fmla="*/ 6 h 8"/>
              <a:gd name="T46" fmla="*/ 1 w 9"/>
              <a:gd name="T47" fmla="*/ 4 h 8"/>
              <a:gd name="T48" fmla="*/ 0 w 9"/>
              <a:gd name="T49" fmla="*/ 4 h 8"/>
              <a:gd name="T50" fmla="*/ 1 w 9"/>
              <a:gd name="T51" fmla="*/ 4 h 8"/>
              <a:gd name="T52" fmla="*/ 1 w 9"/>
              <a:gd name="T53" fmla="*/ 3 h 8"/>
              <a:gd name="T54" fmla="*/ 2 w 9"/>
              <a:gd name="T55" fmla="*/ 3 h 8"/>
              <a:gd name="T56" fmla="*/ 2 w 9"/>
              <a:gd name="T57" fmla="*/ 2 h 8"/>
              <a:gd name="T58" fmla="*/ 2 w 9"/>
              <a:gd name="T59" fmla="*/ 3 h 8"/>
              <a:gd name="T60" fmla="*/ 4 w 9"/>
              <a:gd name="T61" fmla="*/ 3 h 8"/>
              <a:gd name="T62" fmla="*/ 5 w 9"/>
              <a:gd name="T63" fmla="*/ 3 h 8"/>
              <a:gd name="T64" fmla="*/ 5 w 9"/>
              <a:gd name="T65" fmla="*/ 2 h 8"/>
              <a:gd name="T66" fmla="*/ 6 w 9"/>
              <a:gd name="T67" fmla="*/ 2 h 8"/>
              <a:gd name="T68" fmla="*/ 6 w 9"/>
              <a:gd name="T69" fmla="*/ 0 h 8"/>
              <a:gd name="T70" fmla="*/ 7 w 9"/>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8">
                <a:moveTo>
                  <a:pt x="7" y="0"/>
                </a:moveTo>
                <a:lnTo>
                  <a:pt x="9" y="0"/>
                </a:lnTo>
                <a:lnTo>
                  <a:pt x="9" y="2"/>
                </a:lnTo>
                <a:lnTo>
                  <a:pt x="7" y="2"/>
                </a:lnTo>
                <a:lnTo>
                  <a:pt x="7" y="3"/>
                </a:lnTo>
                <a:lnTo>
                  <a:pt x="9" y="3"/>
                </a:lnTo>
                <a:lnTo>
                  <a:pt x="7" y="3"/>
                </a:lnTo>
                <a:lnTo>
                  <a:pt x="7" y="4"/>
                </a:lnTo>
                <a:lnTo>
                  <a:pt x="6" y="6"/>
                </a:lnTo>
                <a:lnTo>
                  <a:pt x="5" y="6"/>
                </a:lnTo>
                <a:lnTo>
                  <a:pt x="5" y="7"/>
                </a:lnTo>
                <a:lnTo>
                  <a:pt x="4" y="7"/>
                </a:lnTo>
                <a:lnTo>
                  <a:pt x="2" y="7"/>
                </a:lnTo>
                <a:lnTo>
                  <a:pt x="2" y="8"/>
                </a:lnTo>
                <a:lnTo>
                  <a:pt x="1" y="8"/>
                </a:lnTo>
                <a:lnTo>
                  <a:pt x="0" y="8"/>
                </a:lnTo>
                <a:lnTo>
                  <a:pt x="0" y="7"/>
                </a:lnTo>
                <a:lnTo>
                  <a:pt x="1" y="7"/>
                </a:lnTo>
                <a:lnTo>
                  <a:pt x="1" y="6"/>
                </a:lnTo>
                <a:lnTo>
                  <a:pt x="0" y="6"/>
                </a:lnTo>
                <a:lnTo>
                  <a:pt x="0" y="7"/>
                </a:lnTo>
                <a:lnTo>
                  <a:pt x="0" y="6"/>
                </a:lnTo>
                <a:lnTo>
                  <a:pt x="1" y="6"/>
                </a:lnTo>
                <a:lnTo>
                  <a:pt x="1" y="4"/>
                </a:lnTo>
                <a:lnTo>
                  <a:pt x="0" y="4"/>
                </a:lnTo>
                <a:lnTo>
                  <a:pt x="1" y="4"/>
                </a:lnTo>
                <a:lnTo>
                  <a:pt x="1" y="3"/>
                </a:lnTo>
                <a:lnTo>
                  <a:pt x="2" y="3"/>
                </a:lnTo>
                <a:lnTo>
                  <a:pt x="2" y="2"/>
                </a:lnTo>
                <a:lnTo>
                  <a:pt x="2" y="3"/>
                </a:lnTo>
                <a:lnTo>
                  <a:pt x="4" y="3"/>
                </a:lnTo>
                <a:lnTo>
                  <a:pt x="5" y="3"/>
                </a:lnTo>
                <a:lnTo>
                  <a:pt x="5" y="2"/>
                </a:lnTo>
                <a:lnTo>
                  <a:pt x="6" y="2"/>
                </a:lnTo>
                <a:lnTo>
                  <a:pt x="6" y="0"/>
                </a:lnTo>
                <a:lnTo>
                  <a:pt x="7"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0" name="Freeform 934"/>
          <p:cNvSpPr>
            <a:spLocks/>
          </p:cNvSpPr>
          <p:nvPr/>
        </p:nvSpPr>
        <p:spPr bwMode="auto">
          <a:xfrm>
            <a:off x="5441951" y="4165816"/>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1" name="Freeform 935"/>
          <p:cNvSpPr>
            <a:spLocks/>
          </p:cNvSpPr>
          <p:nvPr/>
        </p:nvSpPr>
        <p:spPr bwMode="auto">
          <a:xfrm>
            <a:off x="5387976" y="41658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2" name="Freeform 936"/>
          <p:cNvSpPr>
            <a:spLocks/>
          </p:cNvSpPr>
          <p:nvPr/>
        </p:nvSpPr>
        <p:spPr bwMode="auto">
          <a:xfrm>
            <a:off x="5440363" y="4164229"/>
            <a:ext cx="1588" cy="3175"/>
          </a:xfrm>
          <a:custGeom>
            <a:avLst/>
            <a:gdLst>
              <a:gd name="T0" fmla="*/ 1 w 1"/>
              <a:gd name="T1" fmla="*/ 1 h 2"/>
              <a:gd name="T2" fmla="*/ 1 w 1"/>
              <a:gd name="T3" fmla="*/ 2 h 2"/>
              <a:gd name="T4" fmla="*/ 0 w 1"/>
              <a:gd name="T5" fmla="*/ 2 h 2"/>
              <a:gd name="T6" fmla="*/ 0 w 1"/>
              <a:gd name="T7" fmla="*/ 1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lnTo>
                  <a:pt x="1" y="2"/>
                </a:lnTo>
                <a:lnTo>
                  <a:pt x="0" y="2"/>
                </a:ln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3" name="Freeform 937"/>
          <p:cNvSpPr>
            <a:spLocks/>
          </p:cNvSpPr>
          <p:nvPr/>
        </p:nvSpPr>
        <p:spPr bwMode="auto">
          <a:xfrm>
            <a:off x="5470526" y="4164229"/>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4" name="Freeform 938"/>
          <p:cNvSpPr>
            <a:spLocks/>
          </p:cNvSpPr>
          <p:nvPr/>
        </p:nvSpPr>
        <p:spPr bwMode="auto">
          <a:xfrm>
            <a:off x="5472113" y="41642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5" name="Freeform 939"/>
          <p:cNvSpPr>
            <a:spLocks/>
          </p:cNvSpPr>
          <p:nvPr/>
        </p:nvSpPr>
        <p:spPr bwMode="auto">
          <a:xfrm>
            <a:off x="5410201" y="4164229"/>
            <a:ext cx="7938" cy="4763"/>
          </a:xfrm>
          <a:custGeom>
            <a:avLst/>
            <a:gdLst>
              <a:gd name="T0" fmla="*/ 5 w 5"/>
              <a:gd name="T1" fmla="*/ 0 h 3"/>
              <a:gd name="T2" fmla="*/ 5 w 5"/>
              <a:gd name="T3" fmla="*/ 1 h 3"/>
              <a:gd name="T4" fmla="*/ 3 w 5"/>
              <a:gd name="T5" fmla="*/ 1 h 3"/>
              <a:gd name="T6" fmla="*/ 3 w 5"/>
              <a:gd name="T7" fmla="*/ 2 h 3"/>
              <a:gd name="T8" fmla="*/ 3 w 5"/>
              <a:gd name="T9" fmla="*/ 3 h 3"/>
              <a:gd name="T10" fmla="*/ 3 w 5"/>
              <a:gd name="T11" fmla="*/ 2 h 3"/>
              <a:gd name="T12" fmla="*/ 3 w 5"/>
              <a:gd name="T13" fmla="*/ 3 h 3"/>
              <a:gd name="T14" fmla="*/ 2 w 5"/>
              <a:gd name="T15" fmla="*/ 3 h 3"/>
              <a:gd name="T16" fmla="*/ 2 w 5"/>
              <a:gd name="T17" fmla="*/ 2 h 3"/>
              <a:gd name="T18" fmla="*/ 1 w 5"/>
              <a:gd name="T19" fmla="*/ 2 h 3"/>
              <a:gd name="T20" fmla="*/ 1 w 5"/>
              <a:gd name="T21" fmla="*/ 3 h 3"/>
              <a:gd name="T22" fmla="*/ 1 w 5"/>
              <a:gd name="T23" fmla="*/ 2 h 3"/>
              <a:gd name="T24" fmla="*/ 1 w 5"/>
              <a:gd name="T25" fmla="*/ 3 h 3"/>
              <a:gd name="T26" fmla="*/ 1 w 5"/>
              <a:gd name="T27" fmla="*/ 2 h 3"/>
              <a:gd name="T28" fmla="*/ 0 w 5"/>
              <a:gd name="T29" fmla="*/ 2 h 3"/>
              <a:gd name="T30" fmla="*/ 1 w 5"/>
              <a:gd name="T31" fmla="*/ 2 h 3"/>
              <a:gd name="T32" fmla="*/ 1 w 5"/>
              <a:gd name="T33" fmla="*/ 1 h 3"/>
              <a:gd name="T34" fmla="*/ 1 w 5"/>
              <a:gd name="T35" fmla="*/ 0 h 3"/>
              <a:gd name="T36" fmla="*/ 2 w 5"/>
              <a:gd name="T37" fmla="*/ 0 h 3"/>
              <a:gd name="T38" fmla="*/ 3 w 5"/>
              <a:gd name="T39" fmla="*/ 0 h 3"/>
              <a:gd name="T40" fmla="*/ 5 w 5"/>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3">
                <a:moveTo>
                  <a:pt x="5" y="0"/>
                </a:moveTo>
                <a:lnTo>
                  <a:pt x="5" y="1"/>
                </a:lnTo>
                <a:lnTo>
                  <a:pt x="3" y="1"/>
                </a:lnTo>
                <a:lnTo>
                  <a:pt x="3" y="2"/>
                </a:lnTo>
                <a:lnTo>
                  <a:pt x="3" y="3"/>
                </a:lnTo>
                <a:lnTo>
                  <a:pt x="3" y="2"/>
                </a:lnTo>
                <a:lnTo>
                  <a:pt x="3" y="3"/>
                </a:lnTo>
                <a:lnTo>
                  <a:pt x="2" y="3"/>
                </a:lnTo>
                <a:lnTo>
                  <a:pt x="2" y="2"/>
                </a:lnTo>
                <a:lnTo>
                  <a:pt x="1" y="2"/>
                </a:lnTo>
                <a:lnTo>
                  <a:pt x="1" y="3"/>
                </a:lnTo>
                <a:lnTo>
                  <a:pt x="1" y="2"/>
                </a:lnTo>
                <a:lnTo>
                  <a:pt x="1" y="3"/>
                </a:lnTo>
                <a:lnTo>
                  <a:pt x="1" y="2"/>
                </a:lnTo>
                <a:lnTo>
                  <a:pt x="0" y="2"/>
                </a:lnTo>
                <a:lnTo>
                  <a:pt x="1" y="2"/>
                </a:lnTo>
                <a:lnTo>
                  <a:pt x="1" y="1"/>
                </a:lnTo>
                <a:lnTo>
                  <a:pt x="1" y="0"/>
                </a:lnTo>
                <a:lnTo>
                  <a:pt x="2" y="0"/>
                </a:lnTo>
                <a:lnTo>
                  <a:pt x="3"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6" name="Freeform 940"/>
          <p:cNvSpPr>
            <a:spLocks/>
          </p:cNvSpPr>
          <p:nvPr/>
        </p:nvSpPr>
        <p:spPr bwMode="auto">
          <a:xfrm>
            <a:off x="5514976" y="41642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7" name="Freeform 941"/>
          <p:cNvSpPr>
            <a:spLocks/>
          </p:cNvSpPr>
          <p:nvPr/>
        </p:nvSpPr>
        <p:spPr bwMode="auto">
          <a:xfrm>
            <a:off x="5473701" y="4161054"/>
            <a:ext cx="6350" cy="4763"/>
          </a:xfrm>
          <a:custGeom>
            <a:avLst/>
            <a:gdLst>
              <a:gd name="T0" fmla="*/ 4 w 4"/>
              <a:gd name="T1" fmla="*/ 2 h 3"/>
              <a:gd name="T2" fmla="*/ 3 w 4"/>
              <a:gd name="T3" fmla="*/ 2 h 3"/>
              <a:gd name="T4" fmla="*/ 3 w 4"/>
              <a:gd name="T5" fmla="*/ 3 h 3"/>
              <a:gd name="T6" fmla="*/ 3 w 4"/>
              <a:gd name="T7" fmla="*/ 2 h 3"/>
              <a:gd name="T8" fmla="*/ 2 w 4"/>
              <a:gd name="T9" fmla="*/ 2 h 3"/>
              <a:gd name="T10" fmla="*/ 2 w 4"/>
              <a:gd name="T11" fmla="*/ 3 h 3"/>
              <a:gd name="T12" fmla="*/ 0 w 4"/>
              <a:gd name="T13" fmla="*/ 3 h 3"/>
              <a:gd name="T14" fmla="*/ 0 w 4"/>
              <a:gd name="T15" fmla="*/ 2 h 3"/>
              <a:gd name="T16" fmla="*/ 2 w 4"/>
              <a:gd name="T17" fmla="*/ 2 h 3"/>
              <a:gd name="T18" fmla="*/ 0 w 4"/>
              <a:gd name="T19" fmla="*/ 2 h 3"/>
              <a:gd name="T20" fmla="*/ 2 w 4"/>
              <a:gd name="T21" fmla="*/ 2 h 3"/>
              <a:gd name="T22" fmla="*/ 3 w 4"/>
              <a:gd name="T23" fmla="*/ 2 h 3"/>
              <a:gd name="T24" fmla="*/ 3 w 4"/>
              <a:gd name="T25" fmla="*/ 0 h 3"/>
              <a:gd name="T26" fmla="*/ 3 w 4"/>
              <a:gd name="T27" fmla="*/ 2 h 3"/>
              <a:gd name="T28" fmla="*/ 4 w 4"/>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4" y="2"/>
                </a:moveTo>
                <a:lnTo>
                  <a:pt x="3" y="2"/>
                </a:lnTo>
                <a:lnTo>
                  <a:pt x="3" y="3"/>
                </a:lnTo>
                <a:lnTo>
                  <a:pt x="3" y="2"/>
                </a:lnTo>
                <a:lnTo>
                  <a:pt x="2" y="2"/>
                </a:lnTo>
                <a:lnTo>
                  <a:pt x="2" y="3"/>
                </a:lnTo>
                <a:lnTo>
                  <a:pt x="0" y="3"/>
                </a:lnTo>
                <a:lnTo>
                  <a:pt x="0" y="2"/>
                </a:lnTo>
                <a:lnTo>
                  <a:pt x="2" y="2"/>
                </a:lnTo>
                <a:lnTo>
                  <a:pt x="0" y="2"/>
                </a:lnTo>
                <a:lnTo>
                  <a:pt x="2" y="2"/>
                </a:lnTo>
                <a:lnTo>
                  <a:pt x="3" y="2"/>
                </a:lnTo>
                <a:lnTo>
                  <a:pt x="3" y="0"/>
                </a:lnTo>
                <a:lnTo>
                  <a:pt x="3" y="2"/>
                </a:lnTo>
                <a:lnTo>
                  <a:pt x="4"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8" name="Freeform 942"/>
          <p:cNvSpPr>
            <a:spLocks/>
          </p:cNvSpPr>
          <p:nvPr/>
        </p:nvSpPr>
        <p:spPr bwMode="auto">
          <a:xfrm>
            <a:off x="5480051" y="4161054"/>
            <a:ext cx="3175" cy="4763"/>
          </a:xfrm>
          <a:custGeom>
            <a:avLst/>
            <a:gdLst>
              <a:gd name="T0" fmla="*/ 2 w 2"/>
              <a:gd name="T1" fmla="*/ 2 h 3"/>
              <a:gd name="T2" fmla="*/ 2 w 2"/>
              <a:gd name="T3" fmla="*/ 3 h 3"/>
              <a:gd name="T4" fmla="*/ 0 w 2"/>
              <a:gd name="T5" fmla="*/ 3 h 3"/>
              <a:gd name="T6" fmla="*/ 0 w 2"/>
              <a:gd name="T7" fmla="*/ 2 h 3"/>
              <a:gd name="T8" fmla="*/ 0 w 2"/>
              <a:gd name="T9" fmla="*/ 3 h 3"/>
              <a:gd name="T10" fmla="*/ 0 w 2"/>
              <a:gd name="T11" fmla="*/ 2 h 3"/>
              <a:gd name="T12" fmla="*/ 2 w 2"/>
              <a:gd name="T13" fmla="*/ 2 h 3"/>
              <a:gd name="T14" fmla="*/ 2 w 2"/>
              <a:gd name="T15" fmla="*/ 0 h 3"/>
              <a:gd name="T16" fmla="*/ 2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2"/>
                </a:moveTo>
                <a:lnTo>
                  <a:pt x="2" y="3"/>
                </a:lnTo>
                <a:lnTo>
                  <a:pt x="0" y="3"/>
                </a:lnTo>
                <a:lnTo>
                  <a:pt x="0" y="2"/>
                </a:lnTo>
                <a:lnTo>
                  <a:pt x="0" y="3"/>
                </a:lnTo>
                <a:lnTo>
                  <a:pt x="0" y="2"/>
                </a:lnTo>
                <a:lnTo>
                  <a:pt x="2"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9" name="Freeform 943"/>
          <p:cNvSpPr>
            <a:spLocks/>
          </p:cNvSpPr>
          <p:nvPr/>
        </p:nvSpPr>
        <p:spPr bwMode="auto">
          <a:xfrm>
            <a:off x="5522913" y="41610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0" name="Freeform 944"/>
          <p:cNvSpPr>
            <a:spLocks/>
          </p:cNvSpPr>
          <p:nvPr/>
        </p:nvSpPr>
        <p:spPr bwMode="auto">
          <a:xfrm>
            <a:off x="5605463" y="4161054"/>
            <a:ext cx="4763" cy="3175"/>
          </a:xfrm>
          <a:custGeom>
            <a:avLst/>
            <a:gdLst>
              <a:gd name="T0" fmla="*/ 3 w 3"/>
              <a:gd name="T1" fmla="*/ 2 h 2"/>
              <a:gd name="T2" fmla="*/ 1 w 3"/>
              <a:gd name="T3" fmla="*/ 2 h 2"/>
              <a:gd name="T4" fmla="*/ 0 w 3"/>
              <a:gd name="T5" fmla="*/ 2 h 2"/>
              <a:gd name="T6" fmla="*/ 1 w 3"/>
              <a:gd name="T7" fmla="*/ 2 h 2"/>
              <a:gd name="T8" fmla="*/ 1 w 3"/>
              <a:gd name="T9" fmla="*/ 0 h 2"/>
              <a:gd name="T10" fmla="*/ 1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1" y="2"/>
                </a:lnTo>
                <a:lnTo>
                  <a:pt x="0" y="2"/>
                </a:lnTo>
                <a:lnTo>
                  <a:pt x="1" y="2"/>
                </a:lnTo>
                <a:lnTo>
                  <a:pt x="1" y="0"/>
                </a:lnTo>
                <a:lnTo>
                  <a:pt x="1" y="2"/>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1" name="Freeform 945"/>
          <p:cNvSpPr>
            <a:spLocks/>
          </p:cNvSpPr>
          <p:nvPr/>
        </p:nvSpPr>
        <p:spPr bwMode="auto">
          <a:xfrm>
            <a:off x="5510213" y="4161054"/>
            <a:ext cx="3175" cy="3175"/>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2" name="Rectangle 946"/>
          <p:cNvSpPr>
            <a:spLocks noChangeArrowheads="1"/>
          </p:cNvSpPr>
          <p:nvPr/>
        </p:nvSpPr>
        <p:spPr bwMode="auto">
          <a:xfrm>
            <a:off x="5424488" y="416105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3" name="Freeform 947"/>
          <p:cNvSpPr>
            <a:spLocks/>
          </p:cNvSpPr>
          <p:nvPr/>
        </p:nvSpPr>
        <p:spPr bwMode="auto">
          <a:xfrm>
            <a:off x="5438776" y="41610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4" name="Freeform 948"/>
          <p:cNvSpPr>
            <a:spLocks/>
          </p:cNvSpPr>
          <p:nvPr/>
        </p:nvSpPr>
        <p:spPr bwMode="auto">
          <a:xfrm>
            <a:off x="5483226" y="4161054"/>
            <a:ext cx="7938" cy="4763"/>
          </a:xfrm>
          <a:custGeom>
            <a:avLst/>
            <a:gdLst>
              <a:gd name="T0" fmla="*/ 1 w 5"/>
              <a:gd name="T1" fmla="*/ 0 h 3"/>
              <a:gd name="T2" fmla="*/ 2 w 5"/>
              <a:gd name="T3" fmla="*/ 0 h 3"/>
              <a:gd name="T4" fmla="*/ 2 w 5"/>
              <a:gd name="T5" fmla="*/ 2 h 3"/>
              <a:gd name="T6" fmla="*/ 2 w 5"/>
              <a:gd name="T7" fmla="*/ 0 h 3"/>
              <a:gd name="T8" fmla="*/ 3 w 5"/>
              <a:gd name="T9" fmla="*/ 0 h 3"/>
              <a:gd name="T10" fmla="*/ 5 w 5"/>
              <a:gd name="T11" fmla="*/ 0 h 3"/>
              <a:gd name="T12" fmla="*/ 5 w 5"/>
              <a:gd name="T13" fmla="*/ 2 h 3"/>
              <a:gd name="T14" fmla="*/ 3 w 5"/>
              <a:gd name="T15" fmla="*/ 2 h 3"/>
              <a:gd name="T16" fmla="*/ 2 w 5"/>
              <a:gd name="T17" fmla="*/ 2 h 3"/>
              <a:gd name="T18" fmla="*/ 1 w 5"/>
              <a:gd name="T19" fmla="*/ 3 h 3"/>
              <a:gd name="T20" fmla="*/ 1 w 5"/>
              <a:gd name="T21" fmla="*/ 2 h 3"/>
              <a:gd name="T22" fmla="*/ 1 w 5"/>
              <a:gd name="T23" fmla="*/ 3 h 3"/>
              <a:gd name="T24" fmla="*/ 0 w 5"/>
              <a:gd name="T25" fmla="*/ 3 h 3"/>
              <a:gd name="T26" fmla="*/ 0 w 5"/>
              <a:gd name="T27" fmla="*/ 2 h 3"/>
              <a:gd name="T28" fmla="*/ 1 w 5"/>
              <a:gd name="T29" fmla="*/ 2 h 3"/>
              <a:gd name="T30" fmla="*/ 1 w 5"/>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1" y="0"/>
                </a:moveTo>
                <a:lnTo>
                  <a:pt x="2" y="0"/>
                </a:lnTo>
                <a:lnTo>
                  <a:pt x="2" y="2"/>
                </a:lnTo>
                <a:lnTo>
                  <a:pt x="2" y="0"/>
                </a:lnTo>
                <a:lnTo>
                  <a:pt x="3" y="0"/>
                </a:lnTo>
                <a:lnTo>
                  <a:pt x="5" y="0"/>
                </a:lnTo>
                <a:lnTo>
                  <a:pt x="5" y="2"/>
                </a:lnTo>
                <a:lnTo>
                  <a:pt x="3" y="2"/>
                </a:lnTo>
                <a:lnTo>
                  <a:pt x="2" y="2"/>
                </a:lnTo>
                <a:lnTo>
                  <a:pt x="1" y="3"/>
                </a:lnTo>
                <a:lnTo>
                  <a:pt x="1" y="2"/>
                </a:lnTo>
                <a:lnTo>
                  <a:pt x="1" y="3"/>
                </a:lnTo>
                <a:lnTo>
                  <a:pt x="0" y="3"/>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5" name="Freeform 949"/>
          <p:cNvSpPr>
            <a:spLocks/>
          </p:cNvSpPr>
          <p:nvPr/>
        </p:nvSpPr>
        <p:spPr bwMode="auto">
          <a:xfrm>
            <a:off x="5513388" y="4161054"/>
            <a:ext cx="3175" cy="3175"/>
          </a:xfrm>
          <a:custGeom>
            <a:avLst/>
            <a:gdLst>
              <a:gd name="T0" fmla="*/ 0 w 2"/>
              <a:gd name="T1" fmla="*/ 0 h 2"/>
              <a:gd name="T2" fmla="*/ 1 w 2"/>
              <a:gd name="T3" fmla="*/ 0 h 2"/>
              <a:gd name="T4" fmla="*/ 2 w 2"/>
              <a:gd name="T5" fmla="*/ 0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1" y="0"/>
                </a:lnTo>
                <a:lnTo>
                  <a:pt x="2" y="0"/>
                </a:lnTo>
                <a:lnTo>
                  <a:pt x="1" y="2"/>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6" name="Freeform 950"/>
          <p:cNvSpPr>
            <a:spLocks/>
          </p:cNvSpPr>
          <p:nvPr/>
        </p:nvSpPr>
        <p:spPr bwMode="auto">
          <a:xfrm>
            <a:off x="5418138" y="4161054"/>
            <a:ext cx="22225" cy="7938"/>
          </a:xfrm>
          <a:custGeom>
            <a:avLst/>
            <a:gdLst>
              <a:gd name="T0" fmla="*/ 6 w 14"/>
              <a:gd name="T1" fmla="*/ 0 h 5"/>
              <a:gd name="T2" fmla="*/ 7 w 14"/>
              <a:gd name="T3" fmla="*/ 0 h 5"/>
              <a:gd name="T4" fmla="*/ 7 w 14"/>
              <a:gd name="T5" fmla="*/ 2 h 5"/>
              <a:gd name="T6" fmla="*/ 9 w 14"/>
              <a:gd name="T7" fmla="*/ 2 h 5"/>
              <a:gd name="T8" fmla="*/ 10 w 14"/>
              <a:gd name="T9" fmla="*/ 2 h 5"/>
              <a:gd name="T10" fmla="*/ 10 w 14"/>
              <a:gd name="T11" fmla="*/ 3 h 5"/>
              <a:gd name="T12" fmla="*/ 10 w 14"/>
              <a:gd name="T13" fmla="*/ 2 h 5"/>
              <a:gd name="T14" fmla="*/ 11 w 14"/>
              <a:gd name="T15" fmla="*/ 2 h 5"/>
              <a:gd name="T16" fmla="*/ 13 w 14"/>
              <a:gd name="T17" fmla="*/ 2 h 5"/>
              <a:gd name="T18" fmla="*/ 13 w 14"/>
              <a:gd name="T19" fmla="*/ 3 h 5"/>
              <a:gd name="T20" fmla="*/ 14 w 14"/>
              <a:gd name="T21" fmla="*/ 3 h 5"/>
              <a:gd name="T22" fmla="*/ 13 w 14"/>
              <a:gd name="T23" fmla="*/ 3 h 5"/>
              <a:gd name="T24" fmla="*/ 13 w 14"/>
              <a:gd name="T25" fmla="*/ 4 h 5"/>
              <a:gd name="T26" fmla="*/ 11 w 14"/>
              <a:gd name="T27" fmla="*/ 4 h 5"/>
              <a:gd name="T28" fmla="*/ 10 w 14"/>
              <a:gd name="T29" fmla="*/ 4 h 5"/>
              <a:gd name="T30" fmla="*/ 11 w 14"/>
              <a:gd name="T31" fmla="*/ 4 h 5"/>
              <a:gd name="T32" fmla="*/ 10 w 14"/>
              <a:gd name="T33" fmla="*/ 4 h 5"/>
              <a:gd name="T34" fmla="*/ 9 w 14"/>
              <a:gd name="T35" fmla="*/ 4 h 5"/>
              <a:gd name="T36" fmla="*/ 9 w 14"/>
              <a:gd name="T37" fmla="*/ 3 h 5"/>
              <a:gd name="T38" fmla="*/ 9 w 14"/>
              <a:gd name="T39" fmla="*/ 4 h 5"/>
              <a:gd name="T40" fmla="*/ 7 w 14"/>
              <a:gd name="T41" fmla="*/ 4 h 5"/>
              <a:gd name="T42" fmla="*/ 6 w 14"/>
              <a:gd name="T43" fmla="*/ 4 h 5"/>
              <a:gd name="T44" fmla="*/ 6 w 14"/>
              <a:gd name="T45" fmla="*/ 5 h 5"/>
              <a:gd name="T46" fmla="*/ 5 w 14"/>
              <a:gd name="T47" fmla="*/ 5 h 5"/>
              <a:gd name="T48" fmla="*/ 4 w 14"/>
              <a:gd name="T49" fmla="*/ 5 h 5"/>
              <a:gd name="T50" fmla="*/ 2 w 14"/>
              <a:gd name="T51" fmla="*/ 5 h 5"/>
              <a:gd name="T52" fmla="*/ 1 w 14"/>
              <a:gd name="T53" fmla="*/ 5 h 5"/>
              <a:gd name="T54" fmla="*/ 0 w 14"/>
              <a:gd name="T55" fmla="*/ 5 h 5"/>
              <a:gd name="T56" fmla="*/ 0 w 14"/>
              <a:gd name="T57" fmla="*/ 4 h 5"/>
              <a:gd name="T58" fmla="*/ 0 w 14"/>
              <a:gd name="T59" fmla="*/ 3 h 5"/>
              <a:gd name="T60" fmla="*/ 1 w 14"/>
              <a:gd name="T61" fmla="*/ 3 h 5"/>
              <a:gd name="T62" fmla="*/ 1 w 14"/>
              <a:gd name="T63" fmla="*/ 2 h 5"/>
              <a:gd name="T64" fmla="*/ 2 w 14"/>
              <a:gd name="T65" fmla="*/ 2 h 5"/>
              <a:gd name="T66" fmla="*/ 4 w 14"/>
              <a:gd name="T67" fmla="*/ 3 h 5"/>
              <a:gd name="T68" fmla="*/ 4 w 14"/>
              <a:gd name="T69" fmla="*/ 2 h 5"/>
              <a:gd name="T70" fmla="*/ 5 w 14"/>
              <a:gd name="T71" fmla="*/ 2 h 5"/>
              <a:gd name="T72" fmla="*/ 5 w 14"/>
              <a:gd name="T73" fmla="*/ 3 h 5"/>
              <a:gd name="T74" fmla="*/ 5 w 14"/>
              <a:gd name="T75" fmla="*/ 4 h 5"/>
              <a:gd name="T76" fmla="*/ 6 w 14"/>
              <a:gd name="T77" fmla="*/ 4 h 5"/>
              <a:gd name="T78" fmla="*/ 7 w 14"/>
              <a:gd name="T79" fmla="*/ 4 h 5"/>
              <a:gd name="T80" fmla="*/ 7 w 14"/>
              <a:gd name="T81" fmla="*/ 3 h 5"/>
              <a:gd name="T82" fmla="*/ 9 w 14"/>
              <a:gd name="T83" fmla="*/ 3 h 5"/>
              <a:gd name="T84" fmla="*/ 7 w 14"/>
              <a:gd name="T85" fmla="*/ 3 h 5"/>
              <a:gd name="T86" fmla="*/ 6 w 14"/>
              <a:gd name="T87" fmla="*/ 3 h 5"/>
              <a:gd name="T88" fmla="*/ 6 w 14"/>
              <a:gd name="T89" fmla="*/ 2 h 5"/>
              <a:gd name="T90" fmla="*/ 5 w 14"/>
              <a:gd name="T91" fmla="*/ 2 h 5"/>
              <a:gd name="T92" fmla="*/ 5 w 14"/>
              <a:gd name="T93" fmla="*/ 0 h 5"/>
              <a:gd name="T94" fmla="*/ 6 w 14"/>
              <a:gd name="T9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5">
                <a:moveTo>
                  <a:pt x="6" y="0"/>
                </a:moveTo>
                <a:lnTo>
                  <a:pt x="7" y="0"/>
                </a:lnTo>
                <a:lnTo>
                  <a:pt x="7" y="2"/>
                </a:lnTo>
                <a:lnTo>
                  <a:pt x="9" y="2"/>
                </a:lnTo>
                <a:lnTo>
                  <a:pt x="10" y="2"/>
                </a:lnTo>
                <a:lnTo>
                  <a:pt x="10" y="3"/>
                </a:lnTo>
                <a:lnTo>
                  <a:pt x="10" y="2"/>
                </a:lnTo>
                <a:lnTo>
                  <a:pt x="11" y="2"/>
                </a:lnTo>
                <a:lnTo>
                  <a:pt x="13" y="2"/>
                </a:lnTo>
                <a:lnTo>
                  <a:pt x="13" y="3"/>
                </a:lnTo>
                <a:lnTo>
                  <a:pt x="14" y="3"/>
                </a:lnTo>
                <a:lnTo>
                  <a:pt x="13" y="3"/>
                </a:lnTo>
                <a:lnTo>
                  <a:pt x="13" y="4"/>
                </a:lnTo>
                <a:lnTo>
                  <a:pt x="11" y="4"/>
                </a:lnTo>
                <a:lnTo>
                  <a:pt x="10" y="4"/>
                </a:lnTo>
                <a:lnTo>
                  <a:pt x="11" y="4"/>
                </a:lnTo>
                <a:lnTo>
                  <a:pt x="10" y="4"/>
                </a:lnTo>
                <a:lnTo>
                  <a:pt x="9" y="4"/>
                </a:lnTo>
                <a:lnTo>
                  <a:pt x="9" y="3"/>
                </a:lnTo>
                <a:lnTo>
                  <a:pt x="9" y="4"/>
                </a:lnTo>
                <a:lnTo>
                  <a:pt x="7" y="4"/>
                </a:lnTo>
                <a:lnTo>
                  <a:pt x="6" y="4"/>
                </a:lnTo>
                <a:lnTo>
                  <a:pt x="6" y="5"/>
                </a:lnTo>
                <a:lnTo>
                  <a:pt x="5" y="5"/>
                </a:lnTo>
                <a:lnTo>
                  <a:pt x="4" y="5"/>
                </a:lnTo>
                <a:lnTo>
                  <a:pt x="2" y="5"/>
                </a:lnTo>
                <a:lnTo>
                  <a:pt x="1" y="5"/>
                </a:lnTo>
                <a:lnTo>
                  <a:pt x="0" y="5"/>
                </a:lnTo>
                <a:lnTo>
                  <a:pt x="0" y="4"/>
                </a:lnTo>
                <a:lnTo>
                  <a:pt x="0" y="3"/>
                </a:lnTo>
                <a:lnTo>
                  <a:pt x="1" y="3"/>
                </a:lnTo>
                <a:lnTo>
                  <a:pt x="1" y="2"/>
                </a:lnTo>
                <a:lnTo>
                  <a:pt x="2" y="2"/>
                </a:lnTo>
                <a:lnTo>
                  <a:pt x="4" y="3"/>
                </a:lnTo>
                <a:lnTo>
                  <a:pt x="4" y="2"/>
                </a:lnTo>
                <a:lnTo>
                  <a:pt x="5" y="2"/>
                </a:lnTo>
                <a:lnTo>
                  <a:pt x="5" y="3"/>
                </a:lnTo>
                <a:lnTo>
                  <a:pt x="5" y="4"/>
                </a:lnTo>
                <a:lnTo>
                  <a:pt x="6" y="4"/>
                </a:lnTo>
                <a:lnTo>
                  <a:pt x="7" y="4"/>
                </a:lnTo>
                <a:lnTo>
                  <a:pt x="7" y="3"/>
                </a:lnTo>
                <a:lnTo>
                  <a:pt x="9" y="3"/>
                </a:lnTo>
                <a:lnTo>
                  <a:pt x="7" y="3"/>
                </a:lnTo>
                <a:lnTo>
                  <a:pt x="6" y="3"/>
                </a:lnTo>
                <a:lnTo>
                  <a:pt x="6" y="2"/>
                </a:lnTo>
                <a:lnTo>
                  <a:pt x="5" y="2"/>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7" name="Freeform 951"/>
          <p:cNvSpPr>
            <a:spLocks/>
          </p:cNvSpPr>
          <p:nvPr/>
        </p:nvSpPr>
        <p:spPr bwMode="auto">
          <a:xfrm>
            <a:off x="5538788" y="4161054"/>
            <a:ext cx="4763" cy="3175"/>
          </a:xfrm>
          <a:custGeom>
            <a:avLst/>
            <a:gdLst>
              <a:gd name="T0" fmla="*/ 1 w 3"/>
              <a:gd name="T1" fmla="*/ 0 h 2"/>
              <a:gd name="T2" fmla="*/ 3 w 3"/>
              <a:gd name="T3" fmla="*/ 0 h 2"/>
              <a:gd name="T4" fmla="*/ 1 w 3"/>
              <a:gd name="T5" fmla="*/ 0 h 2"/>
              <a:gd name="T6" fmla="*/ 1 w 3"/>
              <a:gd name="T7" fmla="*/ 2 h 2"/>
              <a:gd name="T8" fmla="*/ 0 w 3"/>
              <a:gd name="T9" fmla="*/ 2 h 2"/>
              <a:gd name="T10" fmla="*/ 1 w 3"/>
              <a:gd name="T11" fmla="*/ 2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lnTo>
                  <a:pt x="3" y="0"/>
                </a:lnTo>
                <a:lnTo>
                  <a:pt x="1" y="0"/>
                </a:lnTo>
                <a:lnTo>
                  <a:pt x="1" y="2"/>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8" name="Freeform 952"/>
          <p:cNvSpPr>
            <a:spLocks/>
          </p:cNvSpPr>
          <p:nvPr/>
        </p:nvSpPr>
        <p:spPr bwMode="auto">
          <a:xfrm>
            <a:off x="5443538" y="4161054"/>
            <a:ext cx="28575" cy="7938"/>
          </a:xfrm>
          <a:custGeom>
            <a:avLst/>
            <a:gdLst>
              <a:gd name="T0" fmla="*/ 18 w 18"/>
              <a:gd name="T1" fmla="*/ 0 h 5"/>
              <a:gd name="T2" fmla="*/ 18 w 18"/>
              <a:gd name="T3" fmla="*/ 2 h 5"/>
              <a:gd name="T4" fmla="*/ 17 w 18"/>
              <a:gd name="T5" fmla="*/ 2 h 5"/>
              <a:gd name="T6" fmla="*/ 17 w 18"/>
              <a:gd name="T7" fmla="*/ 3 h 5"/>
              <a:gd name="T8" fmla="*/ 17 w 18"/>
              <a:gd name="T9" fmla="*/ 2 h 5"/>
              <a:gd name="T10" fmla="*/ 17 w 18"/>
              <a:gd name="T11" fmla="*/ 3 h 5"/>
              <a:gd name="T12" fmla="*/ 16 w 18"/>
              <a:gd name="T13" fmla="*/ 3 h 5"/>
              <a:gd name="T14" fmla="*/ 16 w 18"/>
              <a:gd name="T15" fmla="*/ 4 h 5"/>
              <a:gd name="T16" fmla="*/ 14 w 18"/>
              <a:gd name="T17" fmla="*/ 4 h 5"/>
              <a:gd name="T18" fmla="*/ 13 w 18"/>
              <a:gd name="T19" fmla="*/ 4 h 5"/>
              <a:gd name="T20" fmla="*/ 12 w 18"/>
              <a:gd name="T21" fmla="*/ 4 h 5"/>
              <a:gd name="T22" fmla="*/ 11 w 18"/>
              <a:gd name="T23" fmla="*/ 4 h 5"/>
              <a:gd name="T24" fmla="*/ 11 w 18"/>
              <a:gd name="T25" fmla="*/ 5 h 5"/>
              <a:gd name="T26" fmla="*/ 11 w 18"/>
              <a:gd name="T27" fmla="*/ 4 h 5"/>
              <a:gd name="T28" fmla="*/ 9 w 18"/>
              <a:gd name="T29" fmla="*/ 4 h 5"/>
              <a:gd name="T30" fmla="*/ 9 w 18"/>
              <a:gd name="T31" fmla="*/ 5 h 5"/>
              <a:gd name="T32" fmla="*/ 8 w 18"/>
              <a:gd name="T33" fmla="*/ 5 h 5"/>
              <a:gd name="T34" fmla="*/ 8 w 18"/>
              <a:gd name="T35" fmla="*/ 4 h 5"/>
              <a:gd name="T36" fmla="*/ 8 w 18"/>
              <a:gd name="T37" fmla="*/ 5 h 5"/>
              <a:gd name="T38" fmla="*/ 7 w 18"/>
              <a:gd name="T39" fmla="*/ 5 h 5"/>
              <a:gd name="T40" fmla="*/ 7 w 18"/>
              <a:gd name="T41" fmla="*/ 4 h 5"/>
              <a:gd name="T42" fmla="*/ 5 w 18"/>
              <a:gd name="T43" fmla="*/ 4 h 5"/>
              <a:gd name="T44" fmla="*/ 4 w 18"/>
              <a:gd name="T45" fmla="*/ 4 h 5"/>
              <a:gd name="T46" fmla="*/ 3 w 18"/>
              <a:gd name="T47" fmla="*/ 4 h 5"/>
              <a:gd name="T48" fmla="*/ 2 w 18"/>
              <a:gd name="T49" fmla="*/ 4 h 5"/>
              <a:gd name="T50" fmla="*/ 0 w 18"/>
              <a:gd name="T51" fmla="*/ 4 h 5"/>
              <a:gd name="T52" fmla="*/ 0 w 18"/>
              <a:gd name="T53" fmla="*/ 3 h 5"/>
              <a:gd name="T54" fmla="*/ 0 w 18"/>
              <a:gd name="T55" fmla="*/ 2 h 5"/>
              <a:gd name="T56" fmla="*/ 0 w 18"/>
              <a:gd name="T57" fmla="*/ 3 h 5"/>
              <a:gd name="T58" fmla="*/ 2 w 18"/>
              <a:gd name="T59" fmla="*/ 3 h 5"/>
              <a:gd name="T60" fmla="*/ 2 w 18"/>
              <a:gd name="T61" fmla="*/ 2 h 5"/>
              <a:gd name="T62" fmla="*/ 3 w 18"/>
              <a:gd name="T63" fmla="*/ 2 h 5"/>
              <a:gd name="T64" fmla="*/ 4 w 18"/>
              <a:gd name="T65" fmla="*/ 2 h 5"/>
              <a:gd name="T66" fmla="*/ 5 w 18"/>
              <a:gd name="T67" fmla="*/ 2 h 5"/>
              <a:gd name="T68" fmla="*/ 7 w 18"/>
              <a:gd name="T69" fmla="*/ 2 h 5"/>
              <a:gd name="T70" fmla="*/ 8 w 18"/>
              <a:gd name="T71" fmla="*/ 2 h 5"/>
              <a:gd name="T72" fmla="*/ 8 w 18"/>
              <a:gd name="T73" fmla="*/ 3 h 5"/>
              <a:gd name="T74" fmla="*/ 9 w 18"/>
              <a:gd name="T75" fmla="*/ 3 h 5"/>
              <a:gd name="T76" fmla="*/ 11 w 18"/>
              <a:gd name="T77" fmla="*/ 3 h 5"/>
              <a:gd name="T78" fmla="*/ 12 w 18"/>
              <a:gd name="T79" fmla="*/ 3 h 5"/>
              <a:gd name="T80" fmla="*/ 12 w 18"/>
              <a:gd name="T81" fmla="*/ 2 h 5"/>
              <a:gd name="T82" fmla="*/ 13 w 18"/>
              <a:gd name="T83" fmla="*/ 2 h 5"/>
              <a:gd name="T84" fmla="*/ 13 w 18"/>
              <a:gd name="T85" fmla="*/ 3 h 5"/>
              <a:gd name="T86" fmla="*/ 14 w 18"/>
              <a:gd name="T87" fmla="*/ 3 h 5"/>
              <a:gd name="T88" fmla="*/ 16 w 18"/>
              <a:gd name="T89" fmla="*/ 3 h 5"/>
              <a:gd name="T90" fmla="*/ 16 w 18"/>
              <a:gd name="T91" fmla="*/ 2 h 5"/>
              <a:gd name="T92" fmla="*/ 17 w 18"/>
              <a:gd name="T93" fmla="*/ 2 h 5"/>
              <a:gd name="T94" fmla="*/ 18 w 18"/>
              <a:gd name="T95" fmla="*/ 2 h 5"/>
              <a:gd name="T96" fmla="*/ 17 w 18"/>
              <a:gd name="T97" fmla="*/ 0 h 5"/>
              <a:gd name="T98" fmla="*/ 17 w 18"/>
              <a:gd name="T99" fmla="*/ 2 h 5"/>
              <a:gd name="T100" fmla="*/ 17 w 18"/>
              <a:gd name="T101" fmla="*/ 0 h 5"/>
              <a:gd name="T102" fmla="*/ 18 w 18"/>
              <a:gd name="T10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5">
                <a:moveTo>
                  <a:pt x="18" y="0"/>
                </a:moveTo>
                <a:lnTo>
                  <a:pt x="18" y="2"/>
                </a:lnTo>
                <a:lnTo>
                  <a:pt x="17" y="2"/>
                </a:lnTo>
                <a:lnTo>
                  <a:pt x="17" y="3"/>
                </a:lnTo>
                <a:lnTo>
                  <a:pt x="17" y="2"/>
                </a:lnTo>
                <a:lnTo>
                  <a:pt x="17" y="3"/>
                </a:lnTo>
                <a:lnTo>
                  <a:pt x="16" y="3"/>
                </a:lnTo>
                <a:lnTo>
                  <a:pt x="16" y="4"/>
                </a:lnTo>
                <a:lnTo>
                  <a:pt x="14" y="4"/>
                </a:lnTo>
                <a:lnTo>
                  <a:pt x="13" y="4"/>
                </a:lnTo>
                <a:lnTo>
                  <a:pt x="12" y="4"/>
                </a:lnTo>
                <a:lnTo>
                  <a:pt x="11" y="4"/>
                </a:lnTo>
                <a:lnTo>
                  <a:pt x="11" y="5"/>
                </a:lnTo>
                <a:lnTo>
                  <a:pt x="11" y="4"/>
                </a:lnTo>
                <a:lnTo>
                  <a:pt x="9" y="4"/>
                </a:lnTo>
                <a:lnTo>
                  <a:pt x="9" y="5"/>
                </a:lnTo>
                <a:lnTo>
                  <a:pt x="8" y="5"/>
                </a:lnTo>
                <a:lnTo>
                  <a:pt x="8" y="4"/>
                </a:lnTo>
                <a:lnTo>
                  <a:pt x="8" y="5"/>
                </a:lnTo>
                <a:lnTo>
                  <a:pt x="7" y="5"/>
                </a:lnTo>
                <a:lnTo>
                  <a:pt x="7" y="4"/>
                </a:lnTo>
                <a:lnTo>
                  <a:pt x="5" y="4"/>
                </a:lnTo>
                <a:lnTo>
                  <a:pt x="4" y="4"/>
                </a:lnTo>
                <a:lnTo>
                  <a:pt x="3" y="4"/>
                </a:lnTo>
                <a:lnTo>
                  <a:pt x="2" y="4"/>
                </a:lnTo>
                <a:lnTo>
                  <a:pt x="0" y="4"/>
                </a:lnTo>
                <a:lnTo>
                  <a:pt x="0" y="3"/>
                </a:lnTo>
                <a:lnTo>
                  <a:pt x="0" y="2"/>
                </a:lnTo>
                <a:lnTo>
                  <a:pt x="0" y="3"/>
                </a:lnTo>
                <a:lnTo>
                  <a:pt x="2" y="3"/>
                </a:lnTo>
                <a:lnTo>
                  <a:pt x="2" y="2"/>
                </a:lnTo>
                <a:lnTo>
                  <a:pt x="3" y="2"/>
                </a:lnTo>
                <a:lnTo>
                  <a:pt x="4" y="2"/>
                </a:lnTo>
                <a:lnTo>
                  <a:pt x="5" y="2"/>
                </a:lnTo>
                <a:lnTo>
                  <a:pt x="7" y="2"/>
                </a:lnTo>
                <a:lnTo>
                  <a:pt x="8" y="2"/>
                </a:lnTo>
                <a:lnTo>
                  <a:pt x="8" y="3"/>
                </a:lnTo>
                <a:lnTo>
                  <a:pt x="9" y="3"/>
                </a:lnTo>
                <a:lnTo>
                  <a:pt x="11" y="3"/>
                </a:lnTo>
                <a:lnTo>
                  <a:pt x="12" y="3"/>
                </a:lnTo>
                <a:lnTo>
                  <a:pt x="12" y="2"/>
                </a:lnTo>
                <a:lnTo>
                  <a:pt x="13" y="2"/>
                </a:lnTo>
                <a:lnTo>
                  <a:pt x="13" y="3"/>
                </a:lnTo>
                <a:lnTo>
                  <a:pt x="14" y="3"/>
                </a:lnTo>
                <a:lnTo>
                  <a:pt x="16" y="3"/>
                </a:lnTo>
                <a:lnTo>
                  <a:pt x="16" y="2"/>
                </a:lnTo>
                <a:lnTo>
                  <a:pt x="17" y="2"/>
                </a:lnTo>
                <a:lnTo>
                  <a:pt x="18" y="2"/>
                </a:lnTo>
                <a:lnTo>
                  <a:pt x="17" y="0"/>
                </a:lnTo>
                <a:lnTo>
                  <a:pt x="17" y="2"/>
                </a:lnTo>
                <a:lnTo>
                  <a:pt x="17" y="0"/>
                </a:lnTo>
                <a:lnTo>
                  <a:pt x="18"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9" name="Freeform 953"/>
          <p:cNvSpPr>
            <a:spLocks/>
          </p:cNvSpPr>
          <p:nvPr/>
        </p:nvSpPr>
        <p:spPr bwMode="auto">
          <a:xfrm>
            <a:off x="5397501" y="4161054"/>
            <a:ext cx="12700" cy="6350"/>
          </a:xfrm>
          <a:custGeom>
            <a:avLst/>
            <a:gdLst>
              <a:gd name="T0" fmla="*/ 6 w 8"/>
              <a:gd name="T1" fmla="*/ 0 h 4"/>
              <a:gd name="T2" fmla="*/ 6 w 8"/>
              <a:gd name="T3" fmla="*/ 2 h 4"/>
              <a:gd name="T4" fmla="*/ 8 w 8"/>
              <a:gd name="T5" fmla="*/ 2 h 4"/>
              <a:gd name="T6" fmla="*/ 6 w 8"/>
              <a:gd name="T7" fmla="*/ 3 h 4"/>
              <a:gd name="T8" fmla="*/ 5 w 8"/>
              <a:gd name="T9" fmla="*/ 3 h 4"/>
              <a:gd name="T10" fmla="*/ 5 w 8"/>
              <a:gd name="T11" fmla="*/ 4 h 4"/>
              <a:gd name="T12" fmla="*/ 4 w 8"/>
              <a:gd name="T13" fmla="*/ 4 h 4"/>
              <a:gd name="T14" fmla="*/ 5 w 8"/>
              <a:gd name="T15" fmla="*/ 4 h 4"/>
              <a:gd name="T16" fmla="*/ 4 w 8"/>
              <a:gd name="T17" fmla="*/ 4 h 4"/>
              <a:gd name="T18" fmla="*/ 5 w 8"/>
              <a:gd name="T19" fmla="*/ 4 h 4"/>
              <a:gd name="T20" fmla="*/ 4 w 8"/>
              <a:gd name="T21" fmla="*/ 4 h 4"/>
              <a:gd name="T22" fmla="*/ 4 w 8"/>
              <a:gd name="T23" fmla="*/ 3 h 4"/>
              <a:gd name="T24" fmla="*/ 3 w 8"/>
              <a:gd name="T25" fmla="*/ 3 h 4"/>
              <a:gd name="T26" fmla="*/ 3 w 8"/>
              <a:gd name="T27" fmla="*/ 2 h 4"/>
              <a:gd name="T28" fmla="*/ 1 w 8"/>
              <a:gd name="T29" fmla="*/ 2 h 4"/>
              <a:gd name="T30" fmla="*/ 0 w 8"/>
              <a:gd name="T31" fmla="*/ 2 h 4"/>
              <a:gd name="T32" fmla="*/ 0 w 8"/>
              <a:gd name="T33" fmla="*/ 0 h 4"/>
              <a:gd name="T34" fmla="*/ 1 w 8"/>
              <a:gd name="T35" fmla="*/ 0 h 4"/>
              <a:gd name="T36" fmla="*/ 3 w 8"/>
              <a:gd name="T37" fmla="*/ 0 h 4"/>
              <a:gd name="T38" fmla="*/ 4 w 8"/>
              <a:gd name="T39" fmla="*/ 0 h 4"/>
              <a:gd name="T40" fmla="*/ 5 w 8"/>
              <a:gd name="T41" fmla="*/ 0 h 4"/>
              <a:gd name="T42" fmla="*/ 6 w 8"/>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6" y="0"/>
                </a:moveTo>
                <a:lnTo>
                  <a:pt x="6" y="2"/>
                </a:lnTo>
                <a:lnTo>
                  <a:pt x="8" y="2"/>
                </a:lnTo>
                <a:lnTo>
                  <a:pt x="6" y="3"/>
                </a:lnTo>
                <a:lnTo>
                  <a:pt x="5" y="3"/>
                </a:lnTo>
                <a:lnTo>
                  <a:pt x="5" y="4"/>
                </a:lnTo>
                <a:lnTo>
                  <a:pt x="4" y="4"/>
                </a:lnTo>
                <a:lnTo>
                  <a:pt x="5" y="4"/>
                </a:lnTo>
                <a:lnTo>
                  <a:pt x="4" y="4"/>
                </a:lnTo>
                <a:lnTo>
                  <a:pt x="5" y="4"/>
                </a:lnTo>
                <a:lnTo>
                  <a:pt x="4" y="4"/>
                </a:lnTo>
                <a:lnTo>
                  <a:pt x="4" y="3"/>
                </a:lnTo>
                <a:lnTo>
                  <a:pt x="3" y="3"/>
                </a:lnTo>
                <a:lnTo>
                  <a:pt x="3" y="2"/>
                </a:lnTo>
                <a:lnTo>
                  <a:pt x="1" y="2"/>
                </a:lnTo>
                <a:lnTo>
                  <a:pt x="0" y="2"/>
                </a:lnTo>
                <a:lnTo>
                  <a:pt x="0" y="0"/>
                </a:lnTo>
                <a:lnTo>
                  <a:pt x="1" y="0"/>
                </a:lnTo>
                <a:lnTo>
                  <a:pt x="3" y="0"/>
                </a:lnTo>
                <a:lnTo>
                  <a:pt x="4" y="0"/>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0" name="Freeform 954"/>
          <p:cNvSpPr>
            <a:spLocks/>
          </p:cNvSpPr>
          <p:nvPr/>
        </p:nvSpPr>
        <p:spPr bwMode="auto">
          <a:xfrm>
            <a:off x="5507038" y="41610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1" name="Rectangle 955"/>
          <p:cNvSpPr>
            <a:spLocks noChangeArrowheads="1"/>
          </p:cNvSpPr>
          <p:nvPr/>
        </p:nvSpPr>
        <p:spPr bwMode="auto">
          <a:xfrm>
            <a:off x="5529263" y="41594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2" name="Freeform 956"/>
          <p:cNvSpPr>
            <a:spLocks/>
          </p:cNvSpPr>
          <p:nvPr/>
        </p:nvSpPr>
        <p:spPr bwMode="auto">
          <a:xfrm>
            <a:off x="5532438" y="41578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3" name="Freeform 957"/>
          <p:cNvSpPr>
            <a:spLocks/>
          </p:cNvSpPr>
          <p:nvPr/>
        </p:nvSpPr>
        <p:spPr bwMode="auto">
          <a:xfrm>
            <a:off x="5348288" y="4157879"/>
            <a:ext cx="3175" cy="1588"/>
          </a:xfrm>
          <a:custGeom>
            <a:avLst/>
            <a:gdLst>
              <a:gd name="T0" fmla="*/ 2 w 2"/>
              <a:gd name="T1" fmla="*/ 0 h 1"/>
              <a:gd name="T2" fmla="*/ 2 w 2"/>
              <a:gd name="T3" fmla="*/ 1 h 1"/>
              <a:gd name="T4" fmla="*/ 0 w 2"/>
              <a:gd name="T5" fmla="*/ 1 h 1"/>
              <a:gd name="T6" fmla="*/ 0 w 2"/>
              <a:gd name="T7" fmla="*/ 0 h 1"/>
              <a:gd name="T8" fmla="*/ 0 w 2"/>
              <a:gd name="T9" fmla="*/ 1 h 1"/>
              <a:gd name="T10" fmla="*/ 0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2" y="1"/>
                </a:lnTo>
                <a:lnTo>
                  <a:pt x="0" y="1"/>
                </a:ln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4" name="Freeform 958"/>
          <p:cNvSpPr>
            <a:spLocks/>
          </p:cNvSpPr>
          <p:nvPr/>
        </p:nvSpPr>
        <p:spPr bwMode="auto">
          <a:xfrm>
            <a:off x="5495926" y="4157879"/>
            <a:ext cx="9525" cy="3175"/>
          </a:xfrm>
          <a:custGeom>
            <a:avLst/>
            <a:gdLst>
              <a:gd name="T0" fmla="*/ 6 w 6"/>
              <a:gd name="T1" fmla="*/ 0 h 2"/>
              <a:gd name="T2" fmla="*/ 6 w 6"/>
              <a:gd name="T3" fmla="*/ 1 h 2"/>
              <a:gd name="T4" fmla="*/ 4 w 6"/>
              <a:gd name="T5" fmla="*/ 1 h 2"/>
              <a:gd name="T6" fmla="*/ 3 w 6"/>
              <a:gd name="T7" fmla="*/ 1 h 2"/>
              <a:gd name="T8" fmla="*/ 2 w 6"/>
              <a:gd name="T9" fmla="*/ 1 h 2"/>
              <a:gd name="T10" fmla="*/ 0 w 6"/>
              <a:gd name="T11" fmla="*/ 1 h 2"/>
              <a:gd name="T12" fmla="*/ 0 w 6"/>
              <a:gd name="T13" fmla="*/ 2 h 2"/>
              <a:gd name="T14" fmla="*/ 0 w 6"/>
              <a:gd name="T15" fmla="*/ 1 h 2"/>
              <a:gd name="T16" fmla="*/ 0 w 6"/>
              <a:gd name="T17" fmla="*/ 0 h 2"/>
              <a:gd name="T18" fmla="*/ 2 w 6"/>
              <a:gd name="T19" fmla="*/ 0 h 2"/>
              <a:gd name="T20" fmla="*/ 3 w 6"/>
              <a:gd name="T21" fmla="*/ 0 h 2"/>
              <a:gd name="T22" fmla="*/ 4 w 6"/>
              <a:gd name="T23" fmla="*/ 0 h 2"/>
              <a:gd name="T24" fmla="*/ 6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6" y="0"/>
                </a:moveTo>
                <a:lnTo>
                  <a:pt x="6" y="1"/>
                </a:lnTo>
                <a:lnTo>
                  <a:pt x="4" y="1"/>
                </a:lnTo>
                <a:lnTo>
                  <a:pt x="3" y="1"/>
                </a:lnTo>
                <a:lnTo>
                  <a:pt x="2" y="1"/>
                </a:lnTo>
                <a:lnTo>
                  <a:pt x="0" y="1"/>
                </a:lnTo>
                <a:lnTo>
                  <a:pt x="0" y="2"/>
                </a:lnTo>
                <a:lnTo>
                  <a:pt x="0" y="1"/>
                </a:lnTo>
                <a:lnTo>
                  <a:pt x="0" y="0"/>
                </a:lnTo>
                <a:lnTo>
                  <a:pt x="2" y="0"/>
                </a:lnTo>
                <a:lnTo>
                  <a:pt x="3" y="0"/>
                </a:lnTo>
                <a:lnTo>
                  <a:pt x="4"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5" name="Freeform 959"/>
          <p:cNvSpPr>
            <a:spLocks/>
          </p:cNvSpPr>
          <p:nvPr/>
        </p:nvSpPr>
        <p:spPr bwMode="auto">
          <a:xfrm>
            <a:off x="5508626" y="4156291"/>
            <a:ext cx="1588" cy="1588"/>
          </a:xfrm>
          <a:custGeom>
            <a:avLst/>
            <a:gdLst>
              <a:gd name="T0" fmla="*/ 0 w 1"/>
              <a:gd name="T1" fmla="*/ 1 h 1"/>
              <a:gd name="T2" fmla="*/ 0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6" name="Freeform 960"/>
          <p:cNvSpPr>
            <a:spLocks/>
          </p:cNvSpPr>
          <p:nvPr/>
        </p:nvSpPr>
        <p:spPr bwMode="auto">
          <a:xfrm>
            <a:off x="5538788" y="4156291"/>
            <a:ext cx="1588" cy="1588"/>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7" name="Freeform 961"/>
          <p:cNvSpPr>
            <a:spLocks/>
          </p:cNvSpPr>
          <p:nvPr/>
        </p:nvSpPr>
        <p:spPr bwMode="auto">
          <a:xfrm>
            <a:off x="5540376" y="4156291"/>
            <a:ext cx="3175" cy="1588"/>
          </a:xfrm>
          <a:custGeom>
            <a:avLst/>
            <a:gdLst>
              <a:gd name="T0" fmla="*/ 2 w 2"/>
              <a:gd name="T1" fmla="*/ 0 h 1"/>
              <a:gd name="T2" fmla="*/ 0 w 2"/>
              <a:gd name="T3" fmla="*/ 0 h 1"/>
              <a:gd name="T4" fmla="*/ 0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8" name="Freeform 962"/>
          <p:cNvSpPr>
            <a:spLocks/>
          </p:cNvSpPr>
          <p:nvPr/>
        </p:nvSpPr>
        <p:spPr bwMode="auto">
          <a:xfrm>
            <a:off x="5597526" y="4156291"/>
            <a:ext cx="12700" cy="7938"/>
          </a:xfrm>
          <a:custGeom>
            <a:avLst/>
            <a:gdLst>
              <a:gd name="T0" fmla="*/ 8 w 8"/>
              <a:gd name="T1" fmla="*/ 3 h 5"/>
              <a:gd name="T2" fmla="*/ 6 w 8"/>
              <a:gd name="T3" fmla="*/ 3 h 5"/>
              <a:gd name="T4" fmla="*/ 5 w 8"/>
              <a:gd name="T5" fmla="*/ 5 h 5"/>
              <a:gd name="T6" fmla="*/ 4 w 8"/>
              <a:gd name="T7" fmla="*/ 5 h 5"/>
              <a:gd name="T8" fmla="*/ 3 w 8"/>
              <a:gd name="T9" fmla="*/ 5 h 5"/>
              <a:gd name="T10" fmla="*/ 1 w 8"/>
              <a:gd name="T11" fmla="*/ 5 h 5"/>
              <a:gd name="T12" fmla="*/ 0 w 8"/>
              <a:gd name="T13" fmla="*/ 5 h 5"/>
              <a:gd name="T14" fmla="*/ 1 w 8"/>
              <a:gd name="T15" fmla="*/ 3 h 5"/>
              <a:gd name="T16" fmla="*/ 1 w 8"/>
              <a:gd name="T17" fmla="*/ 2 h 5"/>
              <a:gd name="T18" fmla="*/ 3 w 8"/>
              <a:gd name="T19" fmla="*/ 2 h 5"/>
              <a:gd name="T20" fmla="*/ 3 w 8"/>
              <a:gd name="T21" fmla="*/ 1 h 5"/>
              <a:gd name="T22" fmla="*/ 4 w 8"/>
              <a:gd name="T23" fmla="*/ 0 h 5"/>
              <a:gd name="T24" fmla="*/ 5 w 8"/>
              <a:gd name="T25" fmla="*/ 0 h 5"/>
              <a:gd name="T26" fmla="*/ 6 w 8"/>
              <a:gd name="T27" fmla="*/ 0 h 5"/>
              <a:gd name="T28" fmla="*/ 8 w 8"/>
              <a:gd name="T29" fmla="*/ 1 h 5"/>
              <a:gd name="T30" fmla="*/ 8 w 8"/>
              <a:gd name="T31" fmla="*/ 2 h 5"/>
              <a:gd name="T32" fmla="*/ 8 w 8"/>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8" y="3"/>
                </a:moveTo>
                <a:lnTo>
                  <a:pt x="6" y="3"/>
                </a:lnTo>
                <a:lnTo>
                  <a:pt x="5" y="5"/>
                </a:lnTo>
                <a:lnTo>
                  <a:pt x="4" y="5"/>
                </a:lnTo>
                <a:lnTo>
                  <a:pt x="3" y="5"/>
                </a:lnTo>
                <a:lnTo>
                  <a:pt x="1" y="5"/>
                </a:lnTo>
                <a:lnTo>
                  <a:pt x="0" y="5"/>
                </a:lnTo>
                <a:lnTo>
                  <a:pt x="1" y="3"/>
                </a:lnTo>
                <a:lnTo>
                  <a:pt x="1" y="2"/>
                </a:lnTo>
                <a:lnTo>
                  <a:pt x="3" y="2"/>
                </a:lnTo>
                <a:lnTo>
                  <a:pt x="3" y="1"/>
                </a:lnTo>
                <a:lnTo>
                  <a:pt x="4" y="0"/>
                </a:lnTo>
                <a:lnTo>
                  <a:pt x="5" y="0"/>
                </a:lnTo>
                <a:lnTo>
                  <a:pt x="6" y="0"/>
                </a:lnTo>
                <a:lnTo>
                  <a:pt x="8" y="1"/>
                </a:lnTo>
                <a:lnTo>
                  <a:pt x="8" y="2"/>
                </a:lnTo>
                <a:lnTo>
                  <a:pt x="8"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9" name="Freeform 963"/>
          <p:cNvSpPr>
            <a:spLocks/>
          </p:cNvSpPr>
          <p:nvPr/>
        </p:nvSpPr>
        <p:spPr bwMode="auto">
          <a:xfrm>
            <a:off x="5461001" y="41562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0" name="Freeform 964"/>
          <p:cNvSpPr>
            <a:spLocks/>
          </p:cNvSpPr>
          <p:nvPr/>
        </p:nvSpPr>
        <p:spPr bwMode="auto">
          <a:xfrm>
            <a:off x="5451476" y="4153116"/>
            <a:ext cx="3175" cy="3175"/>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0"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1" name="Freeform 965"/>
          <p:cNvSpPr>
            <a:spLocks/>
          </p:cNvSpPr>
          <p:nvPr/>
        </p:nvSpPr>
        <p:spPr bwMode="auto">
          <a:xfrm>
            <a:off x="5397501" y="41531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2" name="Freeform 966"/>
          <p:cNvSpPr>
            <a:spLocks/>
          </p:cNvSpPr>
          <p:nvPr/>
        </p:nvSpPr>
        <p:spPr bwMode="auto">
          <a:xfrm>
            <a:off x="5540376" y="4153116"/>
            <a:ext cx="6350" cy="7938"/>
          </a:xfrm>
          <a:custGeom>
            <a:avLst/>
            <a:gdLst>
              <a:gd name="T0" fmla="*/ 4 w 4"/>
              <a:gd name="T1" fmla="*/ 0 h 5"/>
              <a:gd name="T2" fmla="*/ 4 w 4"/>
              <a:gd name="T3" fmla="*/ 2 h 5"/>
              <a:gd name="T4" fmla="*/ 4 w 4"/>
              <a:gd name="T5" fmla="*/ 3 h 5"/>
              <a:gd name="T6" fmla="*/ 3 w 4"/>
              <a:gd name="T7" fmla="*/ 3 h 5"/>
              <a:gd name="T8" fmla="*/ 3 w 4"/>
              <a:gd name="T9" fmla="*/ 4 h 5"/>
              <a:gd name="T10" fmla="*/ 2 w 4"/>
              <a:gd name="T11" fmla="*/ 4 h 5"/>
              <a:gd name="T12" fmla="*/ 2 w 4"/>
              <a:gd name="T13" fmla="*/ 5 h 5"/>
              <a:gd name="T14" fmla="*/ 2 w 4"/>
              <a:gd name="T15" fmla="*/ 4 h 5"/>
              <a:gd name="T16" fmla="*/ 2 w 4"/>
              <a:gd name="T17" fmla="*/ 5 h 5"/>
              <a:gd name="T18" fmla="*/ 0 w 4"/>
              <a:gd name="T19" fmla="*/ 5 h 5"/>
              <a:gd name="T20" fmla="*/ 0 w 4"/>
              <a:gd name="T21" fmla="*/ 4 h 5"/>
              <a:gd name="T22" fmla="*/ 2 w 4"/>
              <a:gd name="T23" fmla="*/ 4 h 5"/>
              <a:gd name="T24" fmla="*/ 0 w 4"/>
              <a:gd name="T25" fmla="*/ 4 h 5"/>
              <a:gd name="T26" fmla="*/ 2 w 4"/>
              <a:gd name="T27" fmla="*/ 4 h 5"/>
              <a:gd name="T28" fmla="*/ 0 w 4"/>
              <a:gd name="T29" fmla="*/ 4 h 5"/>
              <a:gd name="T30" fmla="*/ 0 w 4"/>
              <a:gd name="T31" fmla="*/ 3 h 5"/>
              <a:gd name="T32" fmla="*/ 2 w 4"/>
              <a:gd name="T33" fmla="*/ 3 h 5"/>
              <a:gd name="T34" fmla="*/ 2 w 4"/>
              <a:gd name="T35" fmla="*/ 2 h 5"/>
              <a:gd name="T36" fmla="*/ 3 w 4"/>
              <a:gd name="T37" fmla="*/ 2 h 5"/>
              <a:gd name="T38" fmla="*/ 3 w 4"/>
              <a:gd name="T39" fmla="*/ 0 h 5"/>
              <a:gd name="T40" fmla="*/ 4 w 4"/>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0"/>
                </a:moveTo>
                <a:lnTo>
                  <a:pt x="4" y="2"/>
                </a:lnTo>
                <a:lnTo>
                  <a:pt x="4" y="3"/>
                </a:lnTo>
                <a:lnTo>
                  <a:pt x="3" y="3"/>
                </a:lnTo>
                <a:lnTo>
                  <a:pt x="3" y="4"/>
                </a:lnTo>
                <a:lnTo>
                  <a:pt x="2" y="4"/>
                </a:lnTo>
                <a:lnTo>
                  <a:pt x="2" y="5"/>
                </a:lnTo>
                <a:lnTo>
                  <a:pt x="2" y="4"/>
                </a:lnTo>
                <a:lnTo>
                  <a:pt x="2" y="5"/>
                </a:lnTo>
                <a:lnTo>
                  <a:pt x="0" y="5"/>
                </a:lnTo>
                <a:lnTo>
                  <a:pt x="0" y="4"/>
                </a:lnTo>
                <a:lnTo>
                  <a:pt x="2" y="4"/>
                </a:lnTo>
                <a:lnTo>
                  <a:pt x="0" y="4"/>
                </a:lnTo>
                <a:lnTo>
                  <a:pt x="2" y="4"/>
                </a:lnTo>
                <a:lnTo>
                  <a:pt x="0" y="4"/>
                </a:lnTo>
                <a:lnTo>
                  <a:pt x="0" y="3"/>
                </a:lnTo>
                <a:lnTo>
                  <a:pt x="2" y="3"/>
                </a:lnTo>
                <a:lnTo>
                  <a:pt x="2" y="2"/>
                </a:lnTo>
                <a:lnTo>
                  <a:pt x="3" y="2"/>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3" name="Freeform 967"/>
          <p:cNvSpPr>
            <a:spLocks/>
          </p:cNvSpPr>
          <p:nvPr/>
        </p:nvSpPr>
        <p:spPr bwMode="auto">
          <a:xfrm>
            <a:off x="5546726" y="415311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4" name="Freeform 968"/>
          <p:cNvSpPr>
            <a:spLocks/>
          </p:cNvSpPr>
          <p:nvPr/>
        </p:nvSpPr>
        <p:spPr bwMode="auto">
          <a:xfrm>
            <a:off x="5518151" y="415311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5" name="Freeform 969"/>
          <p:cNvSpPr>
            <a:spLocks/>
          </p:cNvSpPr>
          <p:nvPr/>
        </p:nvSpPr>
        <p:spPr bwMode="auto">
          <a:xfrm>
            <a:off x="5395913" y="41531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6" name="Freeform 970"/>
          <p:cNvSpPr>
            <a:spLocks/>
          </p:cNvSpPr>
          <p:nvPr/>
        </p:nvSpPr>
        <p:spPr bwMode="auto">
          <a:xfrm>
            <a:off x="5449888" y="4151529"/>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7" name="Freeform 971"/>
          <p:cNvSpPr>
            <a:spLocks/>
          </p:cNvSpPr>
          <p:nvPr/>
        </p:nvSpPr>
        <p:spPr bwMode="auto">
          <a:xfrm>
            <a:off x="5383213" y="4151529"/>
            <a:ext cx="12700" cy="1588"/>
          </a:xfrm>
          <a:custGeom>
            <a:avLst/>
            <a:gdLst>
              <a:gd name="T0" fmla="*/ 6 w 8"/>
              <a:gd name="T1" fmla="*/ 0 h 1"/>
              <a:gd name="T2" fmla="*/ 8 w 8"/>
              <a:gd name="T3" fmla="*/ 0 h 1"/>
              <a:gd name="T4" fmla="*/ 6 w 8"/>
              <a:gd name="T5" fmla="*/ 0 h 1"/>
              <a:gd name="T6" fmla="*/ 6 w 8"/>
              <a:gd name="T7" fmla="*/ 1 h 1"/>
              <a:gd name="T8" fmla="*/ 5 w 8"/>
              <a:gd name="T9" fmla="*/ 1 h 1"/>
              <a:gd name="T10" fmla="*/ 4 w 8"/>
              <a:gd name="T11" fmla="*/ 1 h 1"/>
              <a:gd name="T12" fmla="*/ 3 w 8"/>
              <a:gd name="T13" fmla="*/ 1 h 1"/>
              <a:gd name="T14" fmla="*/ 1 w 8"/>
              <a:gd name="T15" fmla="*/ 1 h 1"/>
              <a:gd name="T16" fmla="*/ 3 w 8"/>
              <a:gd name="T17" fmla="*/ 1 h 1"/>
              <a:gd name="T18" fmla="*/ 0 w 8"/>
              <a:gd name="T19" fmla="*/ 1 h 1"/>
              <a:gd name="T20" fmla="*/ 0 w 8"/>
              <a:gd name="T21" fmla="*/ 0 h 1"/>
              <a:gd name="T22" fmla="*/ 1 w 8"/>
              <a:gd name="T23" fmla="*/ 0 h 1"/>
              <a:gd name="T24" fmla="*/ 3 w 8"/>
              <a:gd name="T25" fmla="*/ 0 h 1"/>
              <a:gd name="T26" fmla="*/ 4 w 8"/>
              <a:gd name="T27" fmla="*/ 0 h 1"/>
              <a:gd name="T28" fmla="*/ 5 w 8"/>
              <a:gd name="T29" fmla="*/ 0 h 1"/>
              <a:gd name="T30" fmla="*/ 6 w 8"/>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
                <a:moveTo>
                  <a:pt x="6" y="0"/>
                </a:moveTo>
                <a:lnTo>
                  <a:pt x="8" y="0"/>
                </a:lnTo>
                <a:lnTo>
                  <a:pt x="6" y="0"/>
                </a:lnTo>
                <a:lnTo>
                  <a:pt x="6" y="1"/>
                </a:lnTo>
                <a:lnTo>
                  <a:pt x="5" y="1"/>
                </a:lnTo>
                <a:lnTo>
                  <a:pt x="4" y="1"/>
                </a:lnTo>
                <a:lnTo>
                  <a:pt x="3" y="1"/>
                </a:lnTo>
                <a:lnTo>
                  <a:pt x="1" y="1"/>
                </a:lnTo>
                <a:lnTo>
                  <a:pt x="3" y="1"/>
                </a:lnTo>
                <a:lnTo>
                  <a:pt x="0" y="1"/>
                </a:lnTo>
                <a:lnTo>
                  <a:pt x="0" y="0"/>
                </a:lnTo>
                <a:lnTo>
                  <a:pt x="1" y="0"/>
                </a:lnTo>
                <a:lnTo>
                  <a:pt x="3" y="0"/>
                </a:lnTo>
                <a:lnTo>
                  <a:pt x="4" y="0"/>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8" name="Freeform 972"/>
          <p:cNvSpPr>
            <a:spLocks/>
          </p:cNvSpPr>
          <p:nvPr/>
        </p:nvSpPr>
        <p:spPr bwMode="auto">
          <a:xfrm>
            <a:off x="5403851" y="4151529"/>
            <a:ext cx="3175" cy="0"/>
          </a:xfrm>
          <a:custGeom>
            <a:avLst/>
            <a:gdLst>
              <a:gd name="T0" fmla="*/ 1 w 2"/>
              <a:gd name="T1" fmla="*/ 2 w 2"/>
              <a:gd name="T2" fmla="*/ 1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9" name="Freeform 973"/>
          <p:cNvSpPr>
            <a:spLocks/>
          </p:cNvSpPr>
          <p:nvPr/>
        </p:nvSpPr>
        <p:spPr bwMode="auto">
          <a:xfrm>
            <a:off x="5527676" y="41499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0" name="Freeform 974"/>
          <p:cNvSpPr>
            <a:spLocks/>
          </p:cNvSpPr>
          <p:nvPr/>
        </p:nvSpPr>
        <p:spPr bwMode="auto">
          <a:xfrm>
            <a:off x="5605463" y="4149941"/>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1" name="Freeform 975"/>
          <p:cNvSpPr>
            <a:spLocks/>
          </p:cNvSpPr>
          <p:nvPr/>
        </p:nvSpPr>
        <p:spPr bwMode="auto">
          <a:xfrm>
            <a:off x="5545138" y="41499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2" name="Freeform 976"/>
          <p:cNvSpPr>
            <a:spLocks/>
          </p:cNvSpPr>
          <p:nvPr/>
        </p:nvSpPr>
        <p:spPr bwMode="auto">
          <a:xfrm>
            <a:off x="5572126" y="41499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3" name="Freeform 977"/>
          <p:cNvSpPr>
            <a:spLocks/>
          </p:cNvSpPr>
          <p:nvPr/>
        </p:nvSpPr>
        <p:spPr bwMode="auto">
          <a:xfrm>
            <a:off x="5316538" y="4146766"/>
            <a:ext cx="1588" cy="3175"/>
          </a:xfrm>
          <a:custGeom>
            <a:avLst/>
            <a:gdLst>
              <a:gd name="T0" fmla="*/ 1 w 1"/>
              <a:gd name="T1" fmla="*/ 0 h 2"/>
              <a:gd name="T2" fmla="*/ 1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4" name="Freeform 978"/>
          <p:cNvSpPr>
            <a:spLocks/>
          </p:cNvSpPr>
          <p:nvPr/>
        </p:nvSpPr>
        <p:spPr bwMode="auto">
          <a:xfrm>
            <a:off x="5572126" y="41467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5" name="Rectangle 979"/>
          <p:cNvSpPr>
            <a:spLocks noChangeArrowheads="1"/>
          </p:cNvSpPr>
          <p:nvPr/>
        </p:nvSpPr>
        <p:spPr bwMode="auto">
          <a:xfrm>
            <a:off x="5568951" y="4145179"/>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6" name="Freeform 980"/>
          <p:cNvSpPr>
            <a:spLocks/>
          </p:cNvSpPr>
          <p:nvPr/>
        </p:nvSpPr>
        <p:spPr bwMode="auto">
          <a:xfrm>
            <a:off x="5573713" y="41451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7" name="Freeform 981"/>
          <p:cNvSpPr>
            <a:spLocks/>
          </p:cNvSpPr>
          <p:nvPr/>
        </p:nvSpPr>
        <p:spPr bwMode="auto">
          <a:xfrm>
            <a:off x="5567363" y="4145179"/>
            <a:ext cx="4763" cy="6350"/>
          </a:xfrm>
          <a:custGeom>
            <a:avLst/>
            <a:gdLst>
              <a:gd name="T0" fmla="*/ 3 w 3"/>
              <a:gd name="T1" fmla="*/ 1 h 4"/>
              <a:gd name="T2" fmla="*/ 3 w 3"/>
              <a:gd name="T3" fmla="*/ 3 h 4"/>
              <a:gd name="T4" fmla="*/ 1 w 3"/>
              <a:gd name="T5" fmla="*/ 3 h 4"/>
              <a:gd name="T6" fmla="*/ 3 w 3"/>
              <a:gd name="T7" fmla="*/ 3 h 4"/>
              <a:gd name="T8" fmla="*/ 1 w 3"/>
              <a:gd name="T9" fmla="*/ 3 h 4"/>
              <a:gd name="T10" fmla="*/ 1 w 3"/>
              <a:gd name="T11" fmla="*/ 4 h 4"/>
              <a:gd name="T12" fmla="*/ 0 w 3"/>
              <a:gd name="T13" fmla="*/ 4 h 4"/>
              <a:gd name="T14" fmla="*/ 0 w 3"/>
              <a:gd name="T15" fmla="*/ 3 h 4"/>
              <a:gd name="T16" fmla="*/ 0 w 3"/>
              <a:gd name="T17" fmla="*/ 1 h 4"/>
              <a:gd name="T18" fmla="*/ 1 w 3"/>
              <a:gd name="T19" fmla="*/ 1 h 4"/>
              <a:gd name="T20" fmla="*/ 0 w 3"/>
              <a:gd name="T21" fmla="*/ 1 h 4"/>
              <a:gd name="T22" fmla="*/ 0 w 3"/>
              <a:gd name="T23" fmla="*/ 0 h 4"/>
              <a:gd name="T24" fmla="*/ 1 w 3"/>
              <a:gd name="T25" fmla="*/ 0 h 4"/>
              <a:gd name="T26" fmla="*/ 1 w 3"/>
              <a:gd name="T27" fmla="*/ 1 h 4"/>
              <a:gd name="T28" fmla="*/ 3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1"/>
                </a:moveTo>
                <a:lnTo>
                  <a:pt x="3" y="3"/>
                </a:lnTo>
                <a:lnTo>
                  <a:pt x="1" y="3"/>
                </a:lnTo>
                <a:lnTo>
                  <a:pt x="3" y="3"/>
                </a:lnTo>
                <a:lnTo>
                  <a:pt x="1" y="3"/>
                </a:lnTo>
                <a:lnTo>
                  <a:pt x="1" y="4"/>
                </a:lnTo>
                <a:lnTo>
                  <a:pt x="0" y="4"/>
                </a:lnTo>
                <a:lnTo>
                  <a:pt x="0" y="3"/>
                </a:lnTo>
                <a:lnTo>
                  <a:pt x="0" y="1"/>
                </a:lnTo>
                <a:lnTo>
                  <a:pt x="1" y="1"/>
                </a:lnTo>
                <a:lnTo>
                  <a:pt x="0" y="1"/>
                </a:lnTo>
                <a:lnTo>
                  <a:pt x="0" y="0"/>
                </a:lnTo>
                <a:lnTo>
                  <a:pt x="1" y="0"/>
                </a:lnTo>
                <a:lnTo>
                  <a:pt x="1"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8" name="Rectangle 982"/>
          <p:cNvSpPr>
            <a:spLocks noChangeArrowheads="1"/>
          </p:cNvSpPr>
          <p:nvPr/>
        </p:nvSpPr>
        <p:spPr bwMode="auto">
          <a:xfrm>
            <a:off x="5567363" y="41435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9" name="Freeform 983"/>
          <p:cNvSpPr>
            <a:spLocks/>
          </p:cNvSpPr>
          <p:nvPr/>
        </p:nvSpPr>
        <p:spPr bwMode="auto">
          <a:xfrm>
            <a:off x="5318126" y="4143591"/>
            <a:ext cx="80963" cy="23813"/>
          </a:xfrm>
          <a:custGeom>
            <a:avLst/>
            <a:gdLst>
              <a:gd name="T0" fmla="*/ 8 w 51"/>
              <a:gd name="T1" fmla="*/ 0 h 15"/>
              <a:gd name="T2" fmla="*/ 9 w 51"/>
              <a:gd name="T3" fmla="*/ 0 h 15"/>
              <a:gd name="T4" fmla="*/ 12 w 51"/>
              <a:gd name="T5" fmla="*/ 1 h 15"/>
              <a:gd name="T6" fmla="*/ 16 w 51"/>
              <a:gd name="T7" fmla="*/ 1 h 15"/>
              <a:gd name="T8" fmla="*/ 17 w 51"/>
              <a:gd name="T9" fmla="*/ 1 h 15"/>
              <a:gd name="T10" fmla="*/ 19 w 51"/>
              <a:gd name="T11" fmla="*/ 4 h 15"/>
              <a:gd name="T12" fmla="*/ 19 w 51"/>
              <a:gd name="T13" fmla="*/ 5 h 15"/>
              <a:gd name="T14" fmla="*/ 21 w 51"/>
              <a:gd name="T15" fmla="*/ 5 h 15"/>
              <a:gd name="T16" fmla="*/ 23 w 51"/>
              <a:gd name="T17" fmla="*/ 4 h 15"/>
              <a:gd name="T18" fmla="*/ 26 w 51"/>
              <a:gd name="T19" fmla="*/ 5 h 15"/>
              <a:gd name="T20" fmla="*/ 30 w 51"/>
              <a:gd name="T21" fmla="*/ 5 h 15"/>
              <a:gd name="T22" fmla="*/ 31 w 51"/>
              <a:gd name="T23" fmla="*/ 2 h 15"/>
              <a:gd name="T24" fmla="*/ 33 w 51"/>
              <a:gd name="T25" fmla="*/ 4 h 15"/>
              <a:gd name="T26" fmla="*/ 36 w 51"/>
              <a:gd name="T27" fmla="*/ 5 h 15"/>
              <a:gd name="T28" fmla="*/ 37 w 51"/>
              <a:gd name="T29" fmla="*/ 5 h 15"/>
              <a:gd name="T30" fmla="*/ 40 w 51"/>
              <a:gd name="T31" fmla="*/ 6 h 15"/>
              <a:gd name="T32" fmla="*/ 40 w 51"/>
              <a:gd name="T33" fmla="*/ 6 h 15"/>
              <a:gd name="T34" fmla="*/ 41 w 51"/>
              <a:gd name="T35" fmla="*/ 6 h 15"/>
              <a:gd name="T36" fmla="*/ 42 w 51"/>
              <a:gd name="T37" fmla="*/ 9 h 15"/>
              <a:gd name="T38" fmla="*/ 45 w 51"/>
              <a:gd name="T39" fmla="*/ 10 h 15"/>
              <a:gd name="T40" fmla="*/ 47 w 51"/>
              <a:gd name="T41" fmla="*/ 9 h 15"/>
              <a:gd name="T42" fmla="*/ 50 w 51"/>
              <a:gd name="T43" fmla="*/ 11 h 15"/>
              <a:gd name="T44" fmla="*/ 51 w 51"/>
              <a:gd name="T45" fmla="*/ 14 h 15"/>
              <a:gd name="T46" fmla="*/ 50 w 51"/>
              <a:gd name="T47" fmla="*/ 14 h 15"/>
              <a:gd name="T48" fmla="*/ 46 w 51"/>
              <a:gd name="T49" fmla="*/ 14 h 15"/>
              <a:gd name="T50" fmla="*/ 42 w 51"/>
              <a:gd name="T51" fmla="*/ 13 h 15"/>
              <a:gd name="T52" fmla="*/ 40 w 51"/>
              <a:gd name="T53" fmla="*/ 13 h 15"/>
              <a:gd name="T54" fmla="*/ 36 w 51"/>
              <a:gd name="T55" fmla="*/ 13 h 15"/>
              <a:gd name="T56" fmla="*/ 35 w 51"/>
              <a:gd name="T57" fmla="*/ 13 h 15"/>
              <a:gd name="T58" fmla="*/ 31 w 51"/>
              <a:gd name="T59" fmla="*/ 13 h 15"/>
              <a:gd name="T60" fmla="*/ 27 w 51"/>
              <a:gd name="T61" fmla="*/ 11 h 15"/>
              <a:gd name="T62" fmla="*/ 23 w 51"/>
              <a:gd name="T63" fmla="*/ 10 h 15"/>
              <a:gd name="T64" fmla="*/ 21 w 51"/>
              <a:gd name="T65" fmla="*/ 9 h 15"/>
              <a:gd name="T66" fmla="*/ 18 w 51"/>
              <a:gd name="T67" fmla="*/ 10 h 15"/>
              <a:gd name="T68" fmla="*/ 14 w 51"/>
              <a:gd name="T69" fmla="*/ 10 h 15"/>
              <a:gd name="T70" fmla="*/ 12 w 51"/>
              <a:gd name="T71" fmla="*/ 9 h 15"/>
              <a:gd name="T72" fmla="*/ 12 w 51"/>
              <a:gd name="T73" fmla="*/ 8 h 15"/>
              <a:gd name="T74" fmla="*/ 8 w 51"/>
              <a:gd name="T75" fmla="*/ 8 h 15"/>
              <a:gd name="T76" fmla="*/ 7 w 51"/>
              <a:gd name="T77" fmla="*/ 5 h 15"/>
              <a:gd name="T78" fmla="*/ 3 w 51"/>
              <a:gd name="T79" fmla="*/ 5 h 15"/>
              <a:gd name="T80" fmla="*/ 0 w 51"/>
              <a:gd name="T81" fmla="*/ 4 h 15"/>
              <a:gd name="T82" fmla="*/ 2 w 51"/>
              <a:gd name="T83" fmla="*/ 4 h 15"/>
              <a:gd name="T84" fmla="*/ 3 w 51"/>
              <a:gd name="T85" fmla="*/ 1 h 15"/>
              <a:gd name="T86" fmla="*/ 5 w 51"/>
              <a:gd name="T8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15">
                <a:moveTo>
                  <a:pt x="5" y="0"/>
                </a:moveTo>
                <a:lnTo>
                  <a:pt x="7" y="0"/>
                </a:lnTo>
                <a:lnTo>
                  <a:pt x="8" y="0"/>
                </a:lnTo>
                <a:lnTo>
                  <a:pt x="9" y="0"/>
                </a:lnTo>
                <a:lnTo>
                  <a:pt x="11" y="0"/>
                </a:lnTo>
                <a:lnTo>
                  <a:pt x="9" y="0"/>
                </a:lnTo>
                <a:lnTo>
                  <a:pt x="11" y="0"/>
                </a:lnTo>
                <a:lnTo>
                  <a:pt x="12" y="0"/>
                </a:lnTo>
                <a:lnTo>
                  <a:pt x="12" y="1"/>
                </a:lnTo>
                <a:lnTo>
                  <a:pt x="13" y="1"/>
                </a:lnTo>
                <a:lnTo>
                  <a:pt x="14" y="1"/>
                </a:lnTo>
                <a:lnTo>
                  <a:pt x="16" y="1"/>
                </a:lnTo>
                <a:lnTo>
                  <a:pt x="17" y="1"/>
                </a:lnTo>
                <a:lnTo>
                  <a:pt x="16" y="1"/>
                </a:lnTo>
                <a:lnTo>
                  <a:pt x="17" y="1"/>
                </a:lnTo>
                <a:lnTo>
                  <a:pt x="18" y="2"/>
                </a:lnTo>
                <a:lnTo>
                  <a:pt x="18" y="4"/>
                </a:lnTo>
                <a:lnTo>
                  <a:pt x="19" y="4"/>
                </a:lnTo>
                <a:lnTo>
                  <a:pt x="19" y="5"/>
                </a:lnTo>
                <a:lnTo>
                  <a:pt x="19" y="4"/>
                </a:lnTo>
                <a:lnTo>
                  <a:pt x="19" y="5"/>
                </a:lnTo>
                <a:lnTo>
                  <a:pt x="21" y="5"/>
                </a:lnTo>
                <a:lnTo>
                  <a:pt x="21" y="4"/>
                </a:lnTo>
                <a:lnTo>
                  <a:pt x="21" y="5"/>
                </a:lnTo>
                <a:lnTo>
                  <a:pt x="22" y="5"/>
                </a:lnTo>
                <a:lnTo>
                  <a:pt x="23" y="5"/>
                </a:lnTo>
                <a:lnTo>
                  <a:pt x="23" y="4"/>
                </a:lnTo>
                <a:lnTo>
                  <a:pt x="23" y="5"/>
                </a:lnTo>
                <a:lnTo>
                  <a:pt x="25" y="5"/>
                </a:lnTo>
                <a:lnTo>
                  <a:pt x="26" y="5"/>
                </a:lnTo>
                <a:lnTo>
                  <a:pt x="27" y="5"/>
                </a:lnTo>
                <a:lnTo>
                  <a:pt x="28" y="5"/>
                </a:lnTo>
                <a:lnTo>
                  <a:pt x="30" y="5"/>
                </a:lnTo>
                <a:lnTo>
                  <a:pt x="30" y="4"/>
                </a:lnTo>
                <a:lnTo>
                  <a:pt x="30" y="2"/>
                </a:lnTo>
                <a:lnTo>
                  <a:pt x="31" y="2"/>
                </a:lnTo>
                <a:lnTo>
                  <a:pt x="32" y="2"/>
                </a:lnTo>
                <a:lnTo>
                  <a:pt x="32" y="4"/>
                </a:lnTo>
                <a:lnTo>
                  <a:pt x="33" y="4"/>
                </a:lnTo>
                <a:lnTo>
                  <a:pt x="35" y="4"/>
                </a:lnTo>
                <a:lnTo>
                  <a:pt x="36" y="4"/>
                </a:lnTo>
                <a:lnTo>
                  <a:pt x="36" y="5"/>
                </a:lnTo>
                <a:lnTo>
                  <a:pt x="36" y="4"/>
                </a:lnTo>
                <a:lnTo>
                  <a:pt x="37" y="4"/>
                </a:lnTo>
                <a:lnTo>
                  <a:pt x="37" y="5"/>
                </a:lnTo>
                <a:lnTo>
                  <a:pt x="39" y="5"/>
                </a:lnTo>
                <a:lnTo>
                  <a:pt x="40" y="5"/>
                </a:lnTo>
                <a:lnTo>
                  <a:pt x="40" y="6"/>
                </a:lnTo>
                <a:lnTo>
                  <a:pt x="41" y="5"/>
                </a:lnTo>
                <a:lnTo>
                  <a:pt x="41" y="6"/>
                </a:lnTo>
                <a:lnTo>
                  <a:pt x="40" y="6"/>
                </a:lnTo>
                <a:lnTo>
                  <a:pt x="41" y="6"/>
                </a:lnTo>
                <a:lnTo>
                  <a:pt x="40" y="6"/>
                </a:lnTo>
                <a:lnTo>
                  <a:pt x="41" y="6"/>
                </a:lnTo>
                <a:lnTo>
                  <a:pt x="41" y="8"/>
                </a:lnTo>
                <a:lnTo>
                  <a:pt x="41" y="9"/>
                </a:lnTo>
                <a:lnTo>
                  <a:pt x="42" y="9"/>
                </a:lnTo>
                <a:lnTo>
                  <a:pt x="44" y="9"/>
                </a:lnTo>
                <a:lnTo>
                  <a:pt x="44" y="10"/>
                </a:lnTo>
                <a:lnTo>
                  <a:pt x="45" y="10"/>
                </a:lnTo>
                <a:lnTo>
                  <a:pt x="45" y="9"/>
                </a:lnTo>
                <a:lnTo>
                  <a:pt x="46" y="9"/>
                </a:lnTo>
                <a:lnTo>
                  <a:pt x="47" y="9"/>
                </a:lnTo>
                <a:lnTo>
                  <a:pt x="49" y="9"/>
                </a:lnTo>
                <a:lnTo>
                  <a:pt x="50" y="10"/>
                </a:lnTo>
                <a:lnTo>
                  <a:pt x="50" y="11"/>
                </a:lnTo>
                <a:lnTo>
                  <a:pt x="50" y="13"/>
                </a:lnTo>
                <a:lnTo>
                  <a:pt x="50" y="14"/>
                </a:lnTo>
                <a:lnTo>
                  <a:pt x="51" y="14"/>
                </a:lnTo>
                <a:lnTo>
                  <a:pt x="51" y="15"/>
                </a:lnTo>
                <a:lnTo>
                  <a:pt x="50" y="15"/>
                </a:lnTo>
                <a:lnTo>
                  <a:pt x="50" y="14"/>
                </a:lnTo>
                <a:lnTo>
                  <a:pt x="49" y="14"/>
                </a:lnTo>
                <a:lnTo>
                  <a:pt x="47" y="14"/>
                </a:lnTo>
                <a:lnTo>
                  <a:pt x="46" y="14"/>
                </a:lnTo>
                <a:lnTo>
                  <a:pt x="45" y="13"/>
                </a:lnTo>
                <a:lnTo>
                  <a:pt x="44" y="13"/>
                </a:lnTo>
                <a:lnTo>
                  <a:pt x="42" y="13"/>
                </a:lnTo>
                <a:lnTo>
                  <a:pt x="41" y="13"/>
                </a:lnTo>
                <a:lnTo>
                  <a:pt x="41" y="14"/>
                </a:lnTo>
                <a:lnTo>
                  <a:pt x="40" y="13"/>
                </a:lnTo>
                <a:lnTo>
                  <a:pt x="39" y="13"/>
                </a:lnTo>
                <a:lnTo>
                  <a:pt x="37" y="13"/>
                </a:lnTo>
                <a:lnTo>
                  <a:pt x="36" y="13"/>
                </a:lnTo>
                <a:lnTo>
                  <a:pt x="35" y="13"/>
                </a:lnTo>
                <a:lnTo>
                  <a:pt x="36" y="13"/>
                </a:lnTo>
                <a:lnTo>
                  <a:pt x="35" y="13"/>
                </a:lnTo>
                <a:lnTo>
                  <a:pt x="33" y="13"/>
                </a:lnTo>
                <a:lnTo>
                  <a:pt x="32" y="13"/>
                </a:lnTo>
                <a:lnTo>
                  <a:pt x="31" y="13"/>
                </a:lnTo>
                <a:lnTo>
                  <a:pt x="30" y="11"/>
                </a:lnTo>
                <a:lnTo>
                  <a:pt x="28" y="11"/>
                </a:lnTo>
                <a:lnTo>
                  <a:pt x="27" y="11"/>
                </a:lnTo>
                <a:lnTo>
                  <a:pt x="26" y="10"/>
                </a:lnTo>
                <a:lnTo>
                  <a:pt x="25" y="10"/>
                </a:lnTo>
                <a:lnTo>
                  <a:pt x="23" y="10"/>
                </a:lnTo>
                <a:lnTo>
                  <a:pt x="23" y="9"/>
                </a:lnTo>
                <a:lnTo>
                  <a:pt x="22" y="9"/>
                </a:lnTo>
                <a:lnTo>
                  <a:pt x="21" y="9"/>
                </a:lnTo>
                <a:lnTo>
                  <a:pt x="19" y="9"/>
                </a:lnTo>
                <a:lnTo>
                  <a:pt x="18" y="9"/>
                </a:lnTo>
                <a:lnTo>
                  <a:pt x="18" y="10"/>
                </a:lnTo>
                <a:lnTo>
                  <a:pt x="17" y="10"/>
                </a:lnTo>
                <a:lnTo>
                  <a:pt x="16" y="10"/>
                </a:lnTo>
                <a:lnTo>
                  <a:pt x="14" y="10"/>
                </a:lnTo>
                <a:lnTo>
                  <a:pt x="14" y="9"/>
                </a:lnTo>
                <a:lnTo>
                  <a:pt x="13" y="9"/>
                </a:lnTo>
                <a:lnTo>
                  <a:pt x="12" y="9"/>
                </a:lnTo>
                <a:lnTo>
                  <a:pt x="12" y="8"/>
                </a:lnTo>
                <a:lnTo>
                  <a:pt x="12" y="9"/>
                </a:lnTo>
                <a:lnTo>
                  <a:pt x="12" y="8"/>
                </a:lnTo>
                <a:lnTo>
                  <a:pt x="11" y="8"/>
                </a:lnTo>
                <a:lnTo>
                  <a:pt x="9" y="8"/>
                </a:lnTo>
                <a:lnTo>
                  <a:pt x="8" y="8"/>
                </a:lnTo>
                <a:lnTo>
                  <a:pt x="7" y="8"/>
                </a:lnTo>
                <a:lnTo>
                  <a:pt x="7" y="6"/>
                </a:lnTo>
                <a:lnTo>
                  <a:pt x="7" y="5"/>
                </a:lnTo>
                <a:lnTo>
                  <a:pt x="5" y="5"/>
                </a:lnTo>
                <a:lnTo>
                  <a:pt x="4" y="5"/>
                </a:lnTo>
                <a:lnTo>
                  <a:pt x="3" y="5"/>
                </a:lnTo>
                <a:lnTo>
                  <a:pt x="2" y="5"/>
                </a:lnTo>
                <a:lnTo>
                  <a:pt x="0" y="5"/>
                </a:lnTo>
                <a:lnTo>
                  <a:pt x="0" y="4"/>
                </a:lnTo>
                <a:lnTo>
                  <a:pt x="2" y="4"/>
                </a:lnTo>
                <a:lnTo>
                  <a:pt x="2" y="5"/>
                </a:lnTo>
                <a:lnTo>
                  <a:pt x="2" y="4"/>
                </a:lnTo>
                <a:lnTo>
                  <a:pt x="3" y="4"/>
                </a:lnTo>
                <a:lnTo>
                  <a:pt x="3" y="2"/>
                </a:lnTo>
                <a:lnTo>
                  <a:pt x="3" y="1"/>
                </a:lnTo>
                <a:lnTo>
                  <a:pt x="4" y="1"/>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0" name="Freeform 984"/>
          <p:cNvSpPr>
            <a:spLocks/>
          </p:cNvSpPr>
          <p:nvPr/>
        </p:nvSpPr>
        <p:spPr bwMode="auto">
          <a:xfrm>
            <a:off x="5480051" y="41420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1" name="Freeform 985"/>
          <p:cNvSpPr>
            <a:spLocks/>
          </p:cNvSpPr>
          <p:nvPr/>
        </p:nvSpPr>
        <p:spPr bwMode="auto">
          <a:xfrm>
            <a:off x="5362576" y="41420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2" name="Freeform 986"/>
          <p:cNvSpPr>
            <a:spLocks/>
          </p:cNvSpPr>
          <p:nvPr/>
        </p:nvSpPr>
        <p:spPr bwMode="auto">
          <a:xfrm>
            <a:off x="5449888" y="4142004"/>
            <a:ext cx="0" cy="4763"/>
          </a:xfrm>
          <a:custGeom>
            <a:avLst/>
            <a:gdLst>
              <a:gd name="T0" fmla="*/ 3 h 3"/>
              <a:gd name="T1" fmla="*/ 2 h 3"/>
              <a:gd name="T2" fmla="*/ 1 h 3"/>
              <a:gd name="T3" fmla="*/ 0 h 3"/>
              <a:gd name="T4" fmla="*/ 1 h 3"/>
              <a:gd name="T5" fmla="*/ 2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2"/>
                </a:lnTo>
                <a:lnTo>
                  <a:pt x="0" y="1"/>
                </a:lnTo>
                <a:lnTo>
                  <a:pt x="0" y="0"/>
                </a:lnTo>
                <a:lnTo>
                  <a:pt x="0" y="1"/>
                </a:lnTo>
                <a:lnTo>
                  <a:pt x="0" y="2"/>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3" name="Freeform 987"/>
          <p:cNvSpPr>
            <a:spLocks/>
          </p:cNvSpPr>
          <p:nvPr/>
        </p:nvSpPr>
        <p:spPr bwMode="auto">
          <a:xfrm>
            <a:off x="5567363" y="41420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4" name="Freeform 988"/>
          <p:cNvSpPr>
            <a:spLocks/>
          </p:cNvSpPr>
          <p:nvPr/>
        </p:nvSpPr>
        <p:spPr bwMode="auto">
          <a:xfrm>
            <a:off x="5381626" y="41420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5" name="Freeform 989"/>
          <p:cNvSpPr>
            <a:spLocks/>
          </p:cNvSpPr>
          <p:nvPr/>
        </p:nvSpPr>
        <p:spPr bwMode="auto">
          <a:xfrm>
            <a:off x="5554663" y="4138829"/>
            <a:ext cx="3175" cy="4763"/>
          </a:xfrm>
          <a:custGeom>
            <a:avLst/>
            <a:gdLst>
              <a:gd name="T0" fmla="*/ 0 w 2"/>
              <a:gd name="T1" fmla="*/ 0 h 3"/>
              <a:gd name="T2" fmla="*/ 0 w 2"/>
              <a:gd name="T3" fmla="*/ 2 h 3"/>
              <a:gd name="T4" fmla="*/ 2 w 2"/>
              <a:gd name="T5" fmla="*/ 2 h 3"/>
              <a:gd name="T6" fmla="*/ 2 w 2"/>
              <a:gd name="T7" fmla="*/ 3 h 3"/>
              <a:gd name="T8" fmla="*/ 0 w 2"/>
              <a:gd name="T9" fmla="*/ 3 h 3"/>
              <a:gd name="T10" fmla="*/ 0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0" y="2"/>
                </a:lnTo>
                <a:lnTo>
                  <a:pt x="2" y="2"/>
                </a:lnTo>
                <a:lnTo>
                  <a:pt x="2" y="3"/>
                </a:lnTo>
                <a:lnTo>
                  <a:pt x="0" y="3"/>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6" name="Rectangle 990"/>
          <p:cNvSpPr>
            <a:spLocks noChangeArrowheads="1"/>
          </p:cNvSpPr>
          <p:nvPr/>
        </p:nvSpPr>
        <p:spPr bwMode="auto">
          <a:xfrm>
            <a:off x="5554663" y="4138829"/>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7" name="Freeform 991"/>
          <p:cNvSpPr>
            <a:spLocks/>
          </p:cNvSpPr>
          <p:nvPr/>
        </p:nvSpPr>
        <p:spPr bwMode="auto">
          <a:xfrm>
            <a:off x="5551488" y="41388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8" name="Freeform 992"/>
          <p:cNvSpPr>
            <a:spLocks/>
          </p:cNvSpPr>
          <p:nvPr/>
        </p:nvSpPr>
        <p:spPr bwMode="auto">
          <a:xfrm>
            <a:off x="5568951" y="4138829"/>
            <a:ext cx="4763" cy="7938"/>
          </a:xfrm>
          <a:custGeom>
            <a:avLst/>
            <a:gdLst>
              <a:gd name="T0" fmla="*/ 2 w 3"/>
              <a:gd name="T1" fmla="*/ 0 h 5"/>
              <a:gd name="T2" fmla="*/ 3 w 3"/>
              <a:gd name="T3" fmla="*/ 0 h 5"/>
              <a:gd name="T4" fmla="*/ 2 w 3"/>
              <a:gd name="T5" fmla="*/ 0 h 5"/>
              <a:gd name="T6" fmla="*/ 3 w 3"/>
              <a:gd name="T7" fmla="*/ 0 h 5"/>
              <a:gd name="T8" fmla="*/ 3 w 3"/>
              <a:gd name="T9" fmla="*/ 2 h 5"/>
              <a:gd name="T10" fmla="*/ 3 w 3"/>
              <a:gd name="T11" fmla="*/ 3 h 5"/>
              <a:gd name="T12" fmla="*/ 2 w 3"/>
              <a:gd name="T13" fmla="*/ 3 h 5"/>
              <a:gd name="T14" fmla="*/ 3 w 3"/>
              <a:gd name="T15" fmla="*/ 3 h 5"/>
              <a:gd name="T16" fmla="*/ 3 w 3"/>
              <a:gd name="T17" fmla="*/ 4 h 5"/>
              <a:gd name="T18" fmla="*/ 2 w 3"/>
              <a:gd name="T19" fmla="*/ 5 h 5"/>
              <a:gd name="T20" fmla="*/ 2 w 3"/>
              <a:gd name="T21" fmla="*/ 4 h 5"/>
              <a:gd name="T22" fmla="*/ 0 w 3"/>
              <a:gd name="T23" fmla="*/ 4 h 5"/>
              <a:gd name="T24" fmla="*/ 0 w 3"/>
              <a:gd name="T25" fmla="*/ 3 h 5"/>
              <a:gd name="T26" fmla="*/ 0 w 3"/>
              <a:gd name="T27" fmla="*/ 2 h 5"/>
              <a:gd name="T28" fmla="*/ 0 w 3"/>
              <a:gd name="T29" fmla="*/ 0 h 5"/>
              <a:gd name="T30" fmla="*/ 2 w 3"/>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2" y="0"/>
                </a:moveTo>
                <a:lnTo>
                  <a:pt x="3" y="0"/>
                </a:lnTo>
                <a:lnTo>
                  <a:pt x="2" y="0"/>
                </a:lnTo>
                <a:lnTo>
                  <a:pt x="3" y="0"/>
                </a:lnTo>
                <a:lnTo>
                  <a:pt x="3" y="2"/>
                </a:lnTo>
                <a:lnTo>
                  <a:pt x="3" y="3"/>
                </a:lnTo>
                <a:lnTo>
                  <a:pt x="2" y="3"/>
                </a:lnTo>
                <a:lnTo>
                  <a:pt x="3" y="3"/>
                </a:lnTo>
                <a:lnTo>
                  <a:pt x="3" y="4"/>
                </a:lnTo>
                <a:lnTo>
                  <a:pt x="2" y="5"/>
                </a:lnTo>
                <a:lnTo>
                  <a:pt x="2" y="4"/>
                </a:lnTo>
                <a:lnTo>
                  <a:pt x="0" y="4"/>
                </a:lnTo>
                <a:lnTo>
                  <a:pt x="0" y="3"/>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9" name="Freeform 993"/>
          <p:cNvSpPr>
            <a:spLocks/>
          </p:cNvSpPr>
          <p:nvPr/>
        </p:nvSpPr>
        <p:spPr bwMode="auto">
          <a:xfrm>
            <a:off x="5513388" y="41372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0" name="Freeform 994"/>
          <p:cNvSpPr>
            <a:spLocks/>
          </p:cNvSpPr>
          <p:nvPr/>
        </p:nvSpPr>
        <p:spPr bwMode="auto">
          <a:xfrm>
            <a:off x="5557838" y="4137241"/>
            <a:ext cx="1588" cy="6350"/>
          </a:xfrm>
          <a:custGeom>
            <a:avLst/>
            <a:gdLst>
              <a:gd name="T0" fmla="*/ 1 w 1"/>
              <a:gd name="T1" fmla="*/ 3 h 4"/>
              <a:gd name="T2" fmla="*/ 0 w 1"/>
              <a:gd name="T3" fmla="*/ 3 h 4"/>
              <a:gd name="T4" fmla="*/ 0 w 1"/>
              <a:gd name="T5" fmla="*/ 4 h 4"/>
              <a:gd name="T6" fmla="*/ 0 w 1"/>
              <a:gd name="T7" fmla="*/ 3 h 4"/>
              <a:gd name="T8" fmla="*/ 0 w 1"/>
              <a:gd name="T9" fmla="*/ 1 h 4"/>
              <a:gd name="T10" fmla="*/ 0 w 1"/>
              <a:gd name="T11" fmla="*/ 3 h 4"/>
              <a:gd name="T12" fmla="*/ 0 w 1"/>
              <a:gd name="T13" fmla="*/ 1 h 4"/>
              <a:gd name="T14" fmla="*/ 1 w 1"/>
              <a:gd name="T15" fmla="*/ 1 h 4"/>
              <a:gd name="T16" fmla="*/ 1 w 1"/>
              <a:gd name="T17" fmla="*/ 0 h 4"/>
              <a:gd name="T18" fmla="*/ 1 w 1"/>
              <a:gd name="T19" fmla="*/ 1 h 4"/>
              <a:gd name="T20" fmla="*/ 1 w 1"/>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1" y="3"/>
                </a:moveTo>
                <a:lnTo>
                  <a:pt x="0" y="3"/>
                </a:lnTo>
                <a:lnTo>
                  <a:pt x="0" y="4"/>
                </a:lnTo>
                <a:lnTo>
                  <a:pt x="0" y="3"/>
                </a:lnTo>
                <a:lnTo>
                  <a:pt x="0" y="1"/>
                </a:lnTo>
                <a:lnTo>
                  <a:pt x="0" y="3"/>
                </a:lnTo>
                <a:lnTo>
                  <a:pt x="0" y="1"/>
                </a:lnTo>
                <a:lnTo>
                  <a:pt x="1" y="1"/>
                </a:lnTo>
                <a:lnTo>
                  <a:pt x="1"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1" name="Freeform 995"/>
          <p:cNvSpPr>
            <a:spLocks/>
          </p:cNvSpPr>
          <p:nvPr/>
        </p:nvSpPr>
        <p:spPr bwMode="auto">
          <a:xfrm>
            <a:off x="5291138" y="4137241"/>
            <a:ext cx="3175" cy="1588"/>
          </a:xfrm>
          <a:custGeom>
            <a:avLst/>
            <a:gdLst>
              <a:gd name="T0" fmla="*/ 2 w 2"/>
              <a:gd name="T1" fmla="*/ 1 h 1"/>
              <a:gd name="T2" fmla="*/ 1 w 2"/>
              <a:gd name="T3" fmla="*/ 1 h 1"/>
              <a:gd name="T4" fmla="*/ 1 w 2"/>
              <a:gd name="T5" fmla="*/ 0 h 1"/>
              <a:gd name="T6" fmla="*/ 0 w 2"/>
              <a:gd name="T7" fmla="*/ 0 h 1"/>
              <a:gd name="T8" fmla="*/ 1 w 2"/>
              <a:gd name="T9" fmla="*/ 0 h 1"/>
              <a:gd name="T10" fmla="*/ 2 w 2"/>
              <a:gd name="T11" fmla="*/ 0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lnTo>
                  <a:pt x="1" y="1"/>
                </a:lnTo>
                <a:lnTo>
                  <a:pt x="1" y="0"/>
                </a:lnTo>
                <a:lnTo>
                  <a:pt x="0" y="0"/>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2" name="Freeform 996"/>
          <p:cNvSpPr>
            <a:spLocks/>
          </p:cNvSpPr>
          <p:nvPr/>
        </p:nvSpPr>
        <p:spPr bwMode="auto">
          <a:xfrm>
            <a:off x="5462588" y="4135654"/>
            <a:ext cx="1588" cy="3175"/>
          </a:xfrm>
          <a:custGeom>
            <a:avLst/>
            <a:gdLst>
              <a:gd name="T0" fmla="*/ 0 w 1"/>
              <a:gd name="T1" fmla="*/ 0 h 2"/>
              <a:gd name="T2" fmla="*/ 1 w 1"/>
              <a:gd name="T3" fmla="*/ 0 h 2"/>
              <a:gd name="T4" fmla="*/ 1 w 1"/>
              <a:gd name="T5" fmla="*/ 1 h 2"/>
              <a:gd name="T6" fmla="*/ 1 w 1"/>
              <a:gd name="T7" fmla="*/ 2 h 2"/>
              <a:gd name="T8" fmla="*/ 0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lnTo>
                  <a:pt x="1" y="0"/>
                </a:lnTo>
                <a:lnTo>
                  <a:pt x="1" y="1"/>
                </a:lnTo>
                <a:lnTo>
                  <a:pt x="1" y="2"/>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3" name="Freeform 997"/>
          <p:cNvSpPr>
            <a:spLocks/>
          </p:cNvSpPr>
          <p:nvPr/>
        </p:nvSpPr>
        <p:spPr bwMode="auto">
          <a:xfrm>
            <a:off x="5546726" y="413089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4" name="Freeform 998"/>
          <p:cNvSpPr>
            <a:spLocks/>
          </p:cNvSpPr>
          <p:nvPr/>
        </p:nvSpPr>
        <p:spPr bwMode="auto">
          <a:xfrm>
            <a:off x="5465763" y="4130891"/>
            <a:ext cx="4763" cy="7938"/>
          </a:xfrm>
          <a:custGeom>
            <a:avLst/>
            <a:gdLst>
              <a:gd name="T0" fmla="*/ 3 w 3"/>
              <a:gd name="T1" fmla="*/ 3 h 5"/>
              <a:gd name="T2" fmla="*/ 2 w 3"/>
              <a:gd name="T3" fmla="*/ 3 h 5"/>
              <a:gd name="T4" fmla="*/ 2 w 3"/>
              <a:gd name="T5" fmla="*/ 4 h 5"/>
              <a:gd name="T6" fmla="*/ 2 w 3"/>
              <a:gd name="T7" fmla="*/ 5 h 5"/>
              <a:gd name="T8" fmla="*/ 2 w 3"/>
              <a:gd name="T9" fmla="*/ 4 h 5"/>
              <a:gd name="T10" fmla="*/ 0 w 3"/>
              <a:gd name="T11" fmla="*/ 4 h 5"/>
              <a:gd name="T12" fmla="*/ 0 w 3"/>
              <a:gd name="T13" fmla="*/ 3 h 5"/>
              <a:gd name="T14" fmla="*/ 0 w 3"/>
              <a:gd name="T15" fmla="*/ 2 h 5"/>
              <a:gd name="T16" fmla="*/ 2 w 3"/>
              <a:gd name="T17" fmla="*/ 2 h 5"/>
              <a:gd name="T18" fmla="*/ 2 w 3"/>
              <a:gd name="T19" fmla="*/ 0 h 5"/>
              <a:gd name="T20" fmla="*/ 3 w 3"/>
              <a:gd name="T21" fmla="*/ 0 h 5"/>
              <a:gd name="T22" fmla="*/ 3 w 3"/>
              <a:gd name="T23" fmla="*/ 2 h 5"/>
              <a:gd name="T24" fmla="*/ 3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3"/>
                </a:moveTo>
                <a:lnTo>
                  <a:pt x="2" y="3"/>
                </a:lnTo>
                <a:lnTo>
                  <a:pt x="2" y="4"/>
                </a:lnTo>
                <a:lnTo>
                  <a:pt x="2" y="5"/>
                </a:lnTo>
                <a:lnTo>
                  <a:pt x="2" y="4"/>
                </a:lnTo>
                <a:lnTo>
                  <a:pt x="0" y="4"/>
                </a:lnTo>
                <a:lnTo>
                  <a:pt x="0" y="3"/>
                </a:lnTo>
                <a:lnTo>
                  <a:pt x="0" y="2"/>
                </a:lnTo>
                <a:lnTo>
                  <a:pt x="2" y="2"/>
                </a:lnTo>
                <a:lnTo>
                  <a:pt x="2" y="0"/>
                </a:lnTo>
                <a:lnTo>
                  <a:pt x="3" y="0"/>
                </a:lnTo>
                <a:lnTo>
                  <a:pt x="3" y="2"/>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5" name="Freeform 999"/>
          <p:cNvSpPr>
            <a:spLocks/>
          </p:cNvSpPr>
          <p:nvPr/>
        </p:nvSpPr>
        <p:spPr bwMode="auto">
          <a:xfrm>
            <a:off x="5545138" y="4129304"/>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6" name="Freeform 1000"/>
          <p:cNvSpPr>
            <a:spLocks/>
          </p:cNvSpPr>
          <p:nvPr/>
        </p:nvSpPr>
        <p:spPr bwMode="auto">
          <a:xfrm>
            <a:off x="5468938" y="4129304"/>
            <a:ext cx="4763" cy="12700"/>
          </a:xfrm>
          <a:custGeom>
            <a:avLst/>
            <a:gdLst>
              <a:gd name="T0" fmla="*/ 3 w 3"/>
              <a:gd name="T1" fmla="*/ 1 h 8"/>
              <a:gd name="T2" fmla="*/ 3 w 3"/>
              <a:gd name="T3" fmla="*/ 3 h 8"/>
              <a:gd name="T4" fmla="*/ 2 w 3"/>
              <a:gd name="T5" fmla="*/ 3 h 8"/>
              <a:gd name="T6" fmla="*/ 2 w 3"/>
              <a:gd name="T7" fmla="*/ 4 h 8"/>
              <a:gd name="T8" fmla="*/ 1 w 3"/>
              <a:gd name="T9" fmla="*/ 4 h 8"/>
              <a:gd name="T10" fmla="*/ 2 w 3"/>
              <a:gd name="T11" fmla="*/ 5 h 8"/>
              <a:gd name="T12" fmla="*/ 2 w 3"/>
              <a:gd name="T13" fmla="*/ 4 h 8"/>
              <a:gd name="T14" fmla="*/ 2 w 3"/>
              <a:gd name="T15" fmla="*/ 5 h 8"/>
              <a:gd name="T16" fmla="*/ 3 w 3"/>
              <a:gd name="T17" fmla="*/ 5 h 8"/>
              <a:gd name="T18" fmla="*/ 2 w 3"/>
              <a:gd name="T19" fmla="*/ 5 h 8"/>
              <a:gd name="T20" fmla="*/ 2 w 3"/>
              <a:gd name="T21" fmla="*/ 6 h 8"/>
              <a:gd name="T22" fmla="*/ 2 w 3"/>
              <a:gd name="T23" fmla="*/ 5 h 8"/>
              <a:gd name="T24" fmla="*/ 1 w 3"/>
              <a:gd name="T25" fmla="*/ 6 h 8"/>
              <a:gd name="T26" fmla="*/ 1 w 3"/>
              <a:gd name="T27" fmla="*/ 8 h 8"/>
              <a:gd name="T28" fmla="*/ 1 w 3"/>
              <a:gd name="T29" fmla="*/ 6 h 8"/>
              <a:gd name="T30" fmla="*/ 1 w 3"/>
              <a:gd name="T31" fmla="*/ 8 h 8"/>
              <a:gd name="T32" fmla="*/ 1 w 3"/>
              <a:gd name="T33" fmla="*/ 6 h 8"/>
              <a:gd name="T34" fmla="*/ 0 w 3"/>
              <a:gd name="T35" fmla="*/ 8 h 8"/>
              <a:gd name="T36" fmla="*/ 0 w 3"/>
              <a:gd name="T37" fmla="*/ 6 h 8"/>
              <a:gd name="T38" fmla="*/ 0 w 3"/>
              <a:gd name="T39" fmla="*/ 5 h 8"/>
              <a:gd name="T40" fmla="*/ 1 w 3"/>
              <a:gd name="T41" fmla="*/ 5 h 8"/>
              <a:gd name="T42" fmla="*/ 1 w 3"/>
              <a:gd name="T43" fmla="*/ 4 h 8"/>
              <a:gd name="T44" fmla="*/ 1 w 3"/>
              <a:gd name="T45" fmla="*/ 3 h 8"/>
              <a:gd name="T46" fmla="*/ 1 w 3"/>
              <a:gd name="T47" fmla="*/ 1 h 8"/>
              <a:gd name="T48" fmla="*/ 1 w 3"/>
              <a:gd name="T49" fmla="*/ 0 h 8"/>
              <a:gd name="T50" fmla="*/ 2 w 3"/>
              <a:gd name="T51" fmla="*/ 0 h 8"/>
              <a:gd name="T52" fmla="*/ 2 w 3"/>
              <a:gd name="T53" fmla="*/ 1 h 8"/>
              <a:gd name="T54" fmla="*/ 3 w 3"/>
              <a:gd name="T5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8">
                <a:moveTo>
                  <a:pt x="3" y="1"/>
                </a:moveTo>
                <a:lnTo>
                  <a:pt x="3" y="3"/>
                </a:lnTo>
                <a:lnTo>
                  <a:pt x="2" y="3"/>
                </a:lnTo>
                <a:lnTo>
                  <a:pt x="2" y="4"/>
                </a:lnTo>
                <a:lnTo>
                  <a:pt x="1" y="4"/>
                </a:lnTo>
                <a:lnTo>
                  <a:pt x="2" y="5"/>
                </a:lnTo>
                <a:lnTo>
                  <a:pt x="2" y="4"/>
                </a:lnTo>
                <a:lnTo>
                  <a:pt x="2" y="5"/>
                </a:lnTo>
                <a:lnTo>
                  <a:pt x="3" y="5"/>
                </a:lnTo>
                <a:lnTo>
                  <a:pt x="2" y="5"/>
                </a:lnTo>
                <a:lnTo>
                  <a:pt x="2" y="6"/>
                </a:lnTo>
                <a:lnTo>
                  <a:pt x="2" y="5"/>
                </a:lnTo>
                <a:lnTo>
                  <a:pt x="1" y="6"/>
                </a:lnTo>
                <a:lnTo>
                  <a:pt x="1" y="8"/>
                </a:lnTo>
                <a:lnTo>
                  <a:pt x="1" y="6"/>
                </a:lnTo>
                <a:lnTo>
                  <a:pt x="1" y="8"/>
                </a:lnTo>
                <a:lnTo>
                  <a:pt x="1" y="6"/>
                </a:lnTo>
                <a:lnTo>
                  <a:pt x="0" y="8"/>
                </a:lnTo>
                <a:lnTo>
                  <a:pt x="0" y="6"/>
                </a:lnTo>
                <a:lnTo>
                  <a:pt x="0" y="5"/>
                </a:lnTo>
                <a:lnTo>
                  <a:pt x="1" y="5"/>
                </a:lnTo>
                <a:lnTo>
                  <a:pt x="1" y="4"/>
                </a:lnTo>
                <a:lnTo>
                  <a:pt x="1" y="3"/>
                </a:lnTo>
                <a:lnTo>
                  <a:pt x="1" y="1"/>
                </a:lnTo>
                <a:lnTo>
                  <a:pt x="1" y="0"/>
                </a:lnTo>
                <a:lnTo>
                  <a:pt x="2" y="0"/>
                </a:lnTo>
                <a:lnTo>
                  <a:pt x="2"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7" name="Freeform 1001"/>
          <p:cNvSpPr>
            <a:spLocks/>
          </p:cNvSpPr>
          <p:nvPr/>
        </p:nvSpPr>
        <p:spPr bwMode="auto">
          <a:xfrm>
            <a:off x="5561013" y="4127716"/>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8" name="Freeform 1002"/>
          <p:cNvSpPr>
            <a:spLocks/>
          </p:cNvSpPr>
          <p:nvPr/>
        </p:nvSpPr>
        <p:spPr bwMode="auto">
          <a:xfrm>
            <a:off x="5543551" y="41277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9" name="Freeform 1003"/>
          <p:cNvSpPr>
            <a:spLocks/>
          </p:cNvSpPr>
          <p:nvPr/>
        </p:nvSpPr>
        <p:spPr bwMode="auto">
          <a:xfrm>
            <a:off x="5543551" y="412454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0" name="Freeform 1004"/>
          <p:cNvSpPr>
            <a:spLocks/>
          </p:cNvSpPr>
          <p:nvPr/>
        </p:nvSpPr>
        <p:spPr bwMode="auto">
          <a:xfrm>
            <a:off x="5472113" y="4124541"/>
            <a:ext cx="1588" cy="3175"/>
          </a:xfrm>
          <a:custGeom>
            <a:avLst/>
            <a:gdLst>
              <a:gd name="T0" fmla="*/ 0 w 1"/>
              <a:gd name="T1" fmla="*/ 0 h 2"/>
              <a:gd name="T2" fmla="*/ 0 w 1"/>
              <a:gd name="T3" fmla="*/ 2 h 2"/>
              <a:gd name="T4" fmla="*/ 0 w 1"/>
              <a:gd name="T5" fmla="*/ 0 h 2"/>
              <a:gd name="T6" fmla="*/ 1 w 1"/>
              <a:gd name="T7" fmla="*/ 0 h 2"/>
              <a:gd name="T8" fmla="*/ 1 w 1"/>
              <a:gd name="T9" fmla="*/ 2 h 2"/>
              <a:gd name="T10" fmla="*/ 0 w 1"/>
              <a:gd name="T11" fmla="*/ 2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lnTo>
                  <a:pt x="0" y="2"/>
                </a:lnTo>
                <a:lnTo>
                  <a:pt x="0" y="0"/>
                </a:lnTo>
                <a:lnTo>
                  <a:pt x="1" y="0"/>
                </a:lnTo>
                <a:lnTo>
                  <a:pt x="1" y="2"/>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1" name="Freeform 1005"/>
          <p:cNvSpPr>
            <a:spLocks/>
          </p:cNvSpPr>
          <p:nvPr/>
        </p:nvSpPr>
        <p:spPr bwMode="auto">
          <a:xfrm>
            <a:off x="5543551" y="4124541"/>
            <a:ext cx="1588" cy="317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2" name="Freeform 1006"/>
          <p:cNvSpPr>
            <a:spLocks/>
          </p:cNvSpPr>
          <p:nvPr/>
        </p:nvSpPr>
        <p:spPr bwMode="auto">
          <a:xfrm>
            <a:off x="5507038" y="41245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3" name="Freeform 1007"/>
          <p:cNvSpPr>
            <a:spLocks/>
          </p:cNvSpPr>
          <p:nvPr/>
        </p:nvSpPr>
        <p:spPr bwMode="auto">
          <a:xfrm>
            <a:off x="5521326" y="412295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4" name="Freeform 1008"/>
          <p:cNvSpPr>
            <a:spLocks/>
          </p:cNvSpPr>
          <p:nvPr/>
        </p:nvSpPr>
        <p:spPr bwMode="auto">
          <a:xfrm>
            <a:off x="5472113" y="41213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5" name="Freeform 1010"/>
          <p:cNvSpPr>
            <a:spLocks/>
          </p:cNvSpPr>
          <p:nvPr/>
        </p:nvSpPr>
        <p:spPr bwMode="auto">
          <a:xfrm>
            <a:off x="5518150" y="41213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6" name="Freeform 1011"/>
          <p:cNvSpPr>
            <a:spLocks/>
          </p:cNvSpPr>
          <p:nvPr/>
        </p:nvSpPr>
        <p:spPr bwMode="auto">
          <a:xfrm>
            <a:off x="5465763" y="41213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7" name="Freeform 1012"/>
          <p:cNvSpPr>
            <a:spLocks/>
          </p:cNvSpPr>
          <p:nvPr/>
        </p:nvSpPr>
        <p:spPr bwMode="auto">
          <a:xfrm>
            <a:off x="5514975" y="4121366"/>
            <a:ext cx="3175" cy="1588"/>
          </a:xfrm>
          <a:custGeom>
            <a:avLst/>
            <a:gdLst>
              <a:gd name="T0" fmla="*/ 1 w 2"/>
              <a:gd name="T1" fmla="*/ 1 h 1"/>
              <a:gd name="T2" fmla="*/ 2 w 2"/>
              <a:gd name="T3" fmla="*/ 1 h 1"/>
              <a:gd name="T4" fmla="*/ 1 w 2"/>
              <a:gd name="T5" fmla="*/ 1 h 1"/>
              <a:gd name="T6" fmla="*/ 0 w 2"/>
              <a:gd name="T7" fmla="*/ 1 h 1"/>
              <a:gd name="T8" fmla="*/ 1 w 2"/>
              <a:gd name="T9" fmla="*/ 1 h 1"/>
              <a:gd name="T10" fmla="*/ 0 w 2"/>
              <a:gd name="T11" fmla="*/ 1 h 1"/>
              <a:gd name="T12" fmla="*/ 1 w 2"/>
              <a:gd name="T13" fmla="*/ 1 h 1"/>
              <a:gd name="T14" fmla="*/ 1 w 2"/>
              <a:gd name="T15" fmla="*/ 0 h 1"/>
              <a:gd name="T16" fmla="*/ 2 w 2"/>
              <a:gd name="T17" fmla="*/ 0 h 1"/>
              <a:gd name="T18" fmla="*/ 2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lnTo>
                  <a:pt x="2" y="1"/>
                </a:lnTo>
                <a:lnTo>
                  <a:pt x="1" y="1"/>
                </a:lnTo>
                <a:lnTo>
                  <a:pt x="0" y="1"/>
                </a:lnTo>
                <a:lnTo>
                  <a:pt x="1" y="1"/>
                </a:lnTo>
                <a:lnTo>
                  <a:pt x="0" y="1"/>
                </a:lnTo>
                <a:lnTo>
                  <a:pt x="1" y="1"/>
                </a:lnTo>
                <a:lnTo>
                  <a:pt x="1" y="0"/>
                </a:lnTo>
                <a:lnTo>
                  <a:pt x="2" y="0"/>
                </a:lnTo>
                <a:lnTo>
                  <a:pt x="2"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8" name="Freeform 1013"/>
          <p:cNvSpPr>
            <a:spLocks/>
          </p:cNvSpPr>
          <p:nvPr/>
        </p:nvSpPr>
        <p:spPr bwMode="auto">
          <a:xfrm>
            <a:off x="5518150" y="4121366"/>
            <a:ext cx="3175" cy="1588"/>
          </a:xfrm>
          <a:custGeom>
            <a:avLst/>
            <a:gdLst>
              <a:gd name="T0" fmla="*/ 2 w 2"/>
              <a:gd name="T1" fmla="*/ 0 h 1"/>
              <a:gd name="T2" fmla="*/ 2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2"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9" name="Rectangle 1014"/>
          <p:cNvSpPr>
            <a:spLocks noChangeArrowheads="1"/>
          </p:cNvSpPr>
          <p:nvPr/>
        </p:nvSpPr>
        <p:spPr bwMode="auto">
          <a:xfrm>
            <a:off x="5413375" y="41213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0" name="Freeform 1015"/>
          <p:cNvSpPr>
            <a:spLocks/>
          </p:cNvSpPr>
          <p:nvPr/>
        </p:nvSpPr>
        <p:spPr bwMode="auto">
          <a:xfrm>
            <a:off x="5510213" y="4119779"/>
            <a:ext cx="3175" cy="1588"/>
          </a:xfrm>
          <a:custGeom>
            <a:avLst/>
            <a:gdLst>
              <a:gd name="T0" fmla="*/ 0 w 2"/>
              <a:gd name="T1" fmla="*/ 0 h 1"/>
              <a:gd name="T2" fmla="*/ 0 w 2"/>
              <a:gd name="T3" fmla="*/ 1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1"/>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1" name="Freeform 1016"/>
          <p:cNvSpPr>
            <a:spLocks/>
          </p:cNvSpPr>
          <p:nvPr/>
        </p:nvSpPr>
        <p:spPr bwMode="auto">
          <a:xfrm>
            <a:off x="5411788" y="4119779"/>
            <a:ext cx="1588" cy="7938"/>
          </a:xfrm>
          <a:custGeom>
            <a:avLst/>
            <a:gdLst>
              <a:gd name="T0" fmla="*/ 0 w 1"/>
              <a:gd name="T1" fmla="*/ 5 h 5"/>
              <a:gd name="T2" fmla="*/ 0 w 1"/>
              <a:gd name="T3" fmla="*/ 3 h 5"/>
              <a:gd name="T4" fmla="*/ 0 w 1"/>
              <a:gd name="T5" fmla="*/ 2 h 5"/>
              <a:gd name="T6" fmla="*/ 0 w 1"/>
              <a:gd name="T7" fmla="*/ 1 h 5"/>
              <a:gd name="T8" fmla="*/ 1 w 1"/>
              <a:gd name="T9" fmla="*/ 0 h 5"/>
              <a:gd name="T10" fmla="*/ 1 w 1"/>
              <a:gd name="T11" fmla="*/ 1 h 5"/>
              <a:gd name="T12" fmla="*/ 1 w 1"/>
              <a:gd name="T13" fmla="*/ 2 h 5"/>
              <a:gd name="T14" fmla="*/ 1 w 1"/>
              <a:gd name="T15" fmla="*/ 3 h 5"/>
              <a:gd name="T16" fmla="*/ 0 w 1"/>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
                <a:moveTo>
                  <a:pt x="0" y="5"/>
                </a:moveTo>
                <a:lnTo>
                  <a:pt x="0" y="3"/>
                </a:lnTo>
                <a:lnTo>
                  <a:pt x="0" y="2"/>
                </a:lnTo>
                <a:lnTo>
                  <a:pt x="0" y="1"/>
                </a:lnTo>
                <a:lnTo>
                  <a:pt x="1" y="0"/>
                </a:lnTo>
                <a:lnTo>
                  <a:pt x="1" y="1"/>
                </a:lnTo>
                <a:lnTo>
                  <a:pt x="1" y="2"/>
                </a:lnTo>
                <a:lnTo>
                  <a:pt x="1" y="3"/>
                </a:lnTo>
                <a:lnTo>
                  <a:pt x="0"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2" name="Freeform 1017"/>
          <p:cNvSpPr>
            <a:spLocks/>
          </p:cNvSpPr>
          <p:nvPr/>
        </p:nvSpPr>
        <p:spPr bwMode="auto">
          <a:xfrm>
            <a:off x="5495925" y="4116604"/>
            <a:ext cx="12700" cy="7938"/>
          </a:xfrm>
          <a:custGeom>
            <a:avLst/>
            <a:gdLst>
              <a:gd name="T0" fmla="*/ 6 w 8"/>
              <a:gd name="T1" fmla="*/ 2 h 5"/>
              <a:gd name="T2" fmla="*/ 7 w 8"/>
              <a:gd name="T3" fmla="*/ 2 h 5"/>
              <a:gd name="T4" fmla="*/ 7 w 8"/>
              <a:gd name="T5" fmla="*/ 3 h 5"/>
              <a:gd name="T6" fmla="*/ 8 w 8"/>
              <a:gd name="T7" fmla="*/ 3 h 5"/>
              <a:gd name="T8" fmla="*/ 8 w 8"/>
              <a:gd name="T9" fmla="*/ 4 h 5"/>
              <a:gd name="T10" fmla="*/ 7 w 8"/>
              <a:gd name="T11" fmla="*/ 4 h 5"/>
              <a:gd name="T12" fmla="*/ 6 w 8"/>
              <a:gd name="T13" fmla="*/ 5 h 5"/>
              <a:gd name="T14" fmla="*/ 4 w 8"/>
              <a:gd name="T15" fmla="*/ 5 h 5"/>
              <a:gd name="T16" fmla="*/ 3 w 8"/>
              <a:gd name="T17" fmla="*/ 4 h 5"/>
              <a:gd name="T18" fmla="*/ 2 w 8"/>
              <a:gd name="T19" fmla="*/ 4 h 5"/>
              <a:gd name="T20" fmla="*/ 2 w 8"/>
              <a:gd name="T21" fmla="*/ 3 h 5"/>
              <a:gd name="T22" fmla="*/ 0 w 8"/>
              <a:gd name="T23" fmla="*/ 2 h 5"/>
              <a:gd name="T24" fmla="*/ 2 w 8"/>
              <a:gd name="T25" fmla="*/ 2 h 5"/>
              <a:gd name="T26" fmla="*/ 3 w 8"/>
              <a:gd name="T27" fmla="*/ 2 h 5"/>
              <a:gd name="T28" fmla="*/ 2 w 8"/>
              <a:gd name="T29" fmla="*/ 2 h 5"/>
              <a:gd name="T30" fmla="*/ 3 w 8"/>
              <a:gd name="T31" fmla="*/ 2 h 5"/>
              <a:gd name="T32" fmla="*/ 3 w 8"/>
              <a:gd name="T33" fmla="*/ 0 h 5"/>
              <a:gd name="T34" fmla="*/ 6 w 8"/>
              <a:gd name="T35" fmla="*/ 0 h 5"/>
              <a:gd name="T36" fmla="*/ 6 w 8"/>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5">
                <a:moveTo>
                  <a:pt x="6" y="2"/>
                </a:moveTo>
                <a:lnTo>
                  <a:pt x="7" y="2"/>
                </a:lnTo>
                <a:lnTo>
                  <a:pt x="7" y="3"/>
                </a:lnTo>
                <a:lnTo>
                  <a:pt x="8" y="3"/>
                </a:lnTo>
                <a:lnTo>
                  <a:pt x="8" y="4"/>
                </a:lnTo>
                <a:lnTo>
                  <a:pt x="7" y="4"/>
                </a:lnTo>
                <a:lnTo>
                  <a:pt x="6" y="5"/>
                </a:lnTo>
                <a:lnTo>
                  <a:pt x="4" y="5"/>
                </a:lnTo>
                <a:lnTo>
                  <a:pt x="3" y="4"/>
                </a:lnTo>
                <a:lnTo>
                  <a:pt x="2" y="4"/>
                </a:lnTo>
                <a:lnTo>
                  <a:pt x="2" y="3"/>
                </a:lnTo>
                <a:lnTo>
                  <a:pt x="0" y="2"/>
                </a:lnTo>
                <a:lnTo>
                  <a:pt x="2" y="2"/>
                </a:lnTo>
                <a:lnTo>
                  <a:pt x="3" y="2"/>
                </a:lnTo>
                <a:lnTo>
                  <a:pt x="2" y="2"/>
                </a:lnTo>
                <a:lnTo>
                  <a:pt x="3" y="2"/>
                </a:lnTo>
                <a:lnTo>
                  <a:pt x="3" y="0"/>
                </a:lnTo>
                <a:lnTo>
                  <a:pt x="6" y="0"/>
                </a:lnTo>
                <a:lnTo>
                  <a:pt x="6"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3" name="Freeform 1018"/>
          <p:cNvSpPr>
            <a:spLocks/>
          </p:cNvSpPr>
          <p:nvPr/>
        </p:nvSpPr>
        <p:spPr bwMode="auto">
          <a:xfrm>
            <a:off x="5513388" y="41166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4" name="Freeform 1019"/>
          <p:cNvSpPr>
            <a:spLocks/>
          </p:cNvSpPr>
          <p:nvPr/>
        </p:nvSpPr>
        <p:spPr bwMode="auto">
          <a:xfrm>
            <a:off x="5330825" y="41166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5" name="Freeform 1020"/>
          <p:cNvSpPr>
            <a:spLocks/>
          </p:cNvSpPr>
          <p:nvPr/>
        </p:nvSpPr>
        <p:spPr bwMode="auto">
          <a:xfrm>
            <a:off x="5332413" y="4115016"/>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6" name="Rectangle 1021"/>
          <p:cNvSpPr>
            <a:spLocks noChangeArrowheads="1"/>
          </p:cNvSpPr>
          <p:nvPr/>
        </p:nvSpPr>
        <p:spPr bwMode="auto">
          <a:xfrm>
            <a:off x="5337175" y="41150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7" name="Freeform 1022"/>
          <p:cNvSpPr>
            <a:spLocks/>
          </p:cNvSpPr>
          <p:nvPr/>
        </p:nvSpPr>
        <p:spPr bwMode="auto">
          <a:xfrm>
            <a:off x="5513388" y="4115016"/>
            <a:ext cx="25400" cy="9525"/>
          </a:xfrm>
          <a:custGeom>
            <a:avLst/>
            <a:gdLst>
              <a:gd name="T0" fmla="*/ 10 w 16"/>
              <a:gd name="T1" fmla="*/ 0 h 6"/>
              <a:gd name="T2" fmla="*/ 11 w 16"/>
              <a:gd name="T3" fmla="*/ 1 h 6"/>
              <a:gd name="T4" fmla="*/ 12 w 16"/>
              <a:gd name="T5" fmla="*/ 1 h 6"/>
              <a:gd name="T6" fmla="*/ 14 w 16"/>
              <a:gd name="T7" fmla="*/ 1 h 6"/>
              <a:gd name="T8" fmla="*/ 15 w 16"/>
              <a:gd name="T9" fmla="*/ 3 h 6"/>
              <a:gd name="T10" fmla="*/ 15 w 16"/>
              <a:gd name="T11" fmla="*/ 4 h 6"/>
              <a:gd name="T12" fmla="*/ 16 w 16"/>
              <a:gd name="T13" fmla="*/ 4 h 6"/>
              <a:gd name="T14" fmla="*/ 16 w 16"/>
              <a:gd name="T15" fmla="*/ 5 h 6"/>
              <a:gd name="T16" fmla="*/ 16 w 16"/>
              <a:gd name="T17" fmla="*/ 6 h 6"/>
              <a:gd name="T18" fmla="*/ 15 w 16"/>
              <a:gd name="T19" fmla="*/ 6 h 6"/>
              <a:gd name="T20" fmla="*/ 15 w 16"/>
              <a:gd name="T21" fmla="*/ 5 h 6"/>
              <a:gd name="T22" fmla="*/ 14 w 16"/>
              <a:gd name="T23" fmla="*/ 5 h 6"/>
              <a:gd name="T24" fmla="*/ 12 w 16"/>
              <a:gd name="T25" fmla="*/ 4 h 6"/>
              <a:gd name="T26" fmla="*/ 11 w 16"/>
              <a:gd name="T27" fmla="*/ 4 h 6"/>
              <a:gd name="T28" fmla="*/ 10 w 16"/>
              <a:gd name="T29" fmla="*/ 3 h 6"/>
              <a:gd name="T30" fmla="*/ 9 w 16"/>
              <a:gd name="T31" fmla="*/ 4 h 6"/>
              <a:gd name="T32" fmla="*/ 10 w 16"/>
              <a:gd name="T33" fmla="*/ 4 h 6"/>
              <a:gd name="T34" fmla="*/ 9 w 16"/>
              <a:gd name="T35" fmla="*/ 4 h 6"/>
              <a:gd name="T36" fmla="*/ 7 w 16"/>
              <a:gd name="T37" fmla="*/ 4 h 6"/>
              <a:gd name="T38" fmla="*/ 6 w 16"/>
              <a:gd name="T39" fmla="*/ 4 h 6"/>
              <a:gd name="T40" fmla="*/ 6 w 16"/>
              <a:gd name="T41" fmla="*/ 3 h 6"/>
              <a:gd name="T42" fmla="*/ 5 w 16"/>
              <a:gd name="T43" fmla="*/ 3 h 6"/>
              <a:gd name="T44" fmla="*/ 5 w 16"/>
              <a:gd name="T45" fmla="*/ 4 h 6"/>
              <a:gd name="T46" fmla="*/ 3 w 16"/>
              <a:gd name="T47" fmla="*/ 4 h 6"/>
              <a:gd name="T48" fmla="*/ 2 w 16"/>
              <a:gd name="T49" fmla="*/ 3 h 6"/>
              <a:gd name="T50" fmla="*/ 2 w 16"/>
              <a:gd name="T51" fmla="*/ 1 h 6"/>
              <a:gd name="T52" fmla="*/ 2 w 16"/>
              <a:gd name="T53" fmla="*/ 3 h 6"/>
              <a:gd name="T54" fmla="*/ 1 w 16"/>
              <a:gd name="T55" fmla="*/ 3 h 6"/>
              <a:gd name="T56" fmla="*/ 1 w 16"/>
              <a:gd name="T57" fmla="*/ 4 h 6"/>
              <a:gd name="T58" fmla="*/ 1 w 16"/>
              <a:gd name="T59" fmla="*/ 5 h 6"/>
              <a:gd name="T60" fmla="*/ 1 w 16"/>
              <a:gd name="T61" fmla="*/ 4 h 6"/>
              <a:gd name="T62" fmla="*/ 1 w 16"/>
              <a:gd name="T63" fmla="*/ 3 h 6"/>
              <a:gd name="T64" fmla="*/ 0 w 16"/>
              <a:gd name="T65" fmla="*/ 3 h 6"/>
              <a:gd name="T66" fmla="*/ 1 w 16"/>
              <a:gd name="T67" fmla="*/ 3 h 6"/>
              <a:gd name="T68" fmla="*/ 1 w 16"/>
              <a:gd name="T69" fmla="*/ 1 h 6"/>
              <a:gd name="T70" fmla="*/ 1 w 16"/>
              <a:gd name="T71" fmla="*/ 3 h 6"/>
              <a:gd name="T72" fmla="*/ 2 w 16"/>
              <a:gd name="T73" fmla="*/ 1 h 6"/>
              <a:gd name="T74" fmla="*/ 1 w 16"/>
              <a:gd name="T75" fmla="*/ 1 h 6"/>
              <a:gd name="T76" fmla="*/ 2 w 16"/>
              <a:gd name="T77" fmla="*/ 1 h 6"/>
              <a:gd name="T78" fmla="*/ 1 w 16"/>
              <a:gd name="T79" fmla="*/ 1 h 6"/>
              <a:gd name="T80" fmla="*/ 2 w 16"/>
              <a:gd name="T81" fmla="*/ 1 h 6"/>
              <a:gd name="T82" fmla="*/ 3 w 16"/>
              <a:gd name="T83" fmla="*/ 1 h 6"/>
              <a:gd name="T84" fmla="*/ 3 w 16"/>
              <a:gd name="T85" fmla="*/ 0 h 6"/>
              <a:gd name="T86" fmla="*/ 5 w 16"/>
              <a:gd name="T87" fmla="*/ 1 h 6"/>
              <a:gd name="T88" fmla="*/ 6 w 16"/>
              <a:gd name="T89" fmla="*/ 1 h 6"/>
              <a:gd name="T90" fmla="*/ 6 w 16"/>
              <a:gd name="T91" fmla="*/ 0 h 6"/>
              <a:gd name="T92" fmla="*/ 7 w 16"/>
              <a:gd name="T93" fmla="*/ 0 h 6"/>
              <a:gd name="T94" fmla="*/ 7 w 16"/>
              <a:gd name="T95" fmla="*/ 1 h 6"/>
              <a:gd name="T96" fmla="*/ 9 w 16"/>
              <a:gd name="T97" fmla="*/ 1 h 6"/>
              <a:gd name="T98" fmla="*/ 9 w 16"/>
              <a:gd name="T99" fmla="*/ 0 h 6"/>
              <a:gd name="T100" fmla="*/ 10 w 16"/>
              <a:gd name="T10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6">
                <a:moveTo>
                  <a:pt x="10" y="0"/>
                </a:moveTo>
                <a:lnTo>
                  <a:pt x="11" y="1"/>
                </a:lnTo>
                <a:lnTo>
                  <a:pt x="12" y="1"/>
                </a:lnTo>
                <a:lnTo>
                  <a:pt x="14" y="1"/>
                </a:lnTo>
                <a:lnTo>
                  <a:pt x="15" y="3"/>
                </a:lnTo>
                <a:lnTo>
                  <a:pt x="15" y="4"/>
                </a:lnTo>
                <a:lnTo>
                  <a:pt x="16" y="4"/>
                </a:lnTo>
                <a:lnTo>
                  <a:pt x="16" y="5"/>
                </a:lnTo>
                <a:lnTo>
                  <a:pt x="16" y="6"/>
                </a:lnTo>
                <a:lnTo>
                  <a:pt x="15" y="6"/>
                </a:lnTo>
                <a:lnTo>
                  <a:pt x="15" y="5"/>
                </a:lnTo>
                <a:lnTo>
                  <a:pt x="14" y="5"/>
                </a:lnTo>
                <a:lnTo>
                  <a:pt x="12" y="4"/>
                </a:lnTo>
                <a:lnTo>
                  <a:pt x="11" y="4"/>
                </a:lnTo>
                <a:lnTo>
                  <a:pt x="10" y="3"/>
                </a:lnTo>
                <a:lnTo>
                  <a:pt x="9" y="4"/>
                </a:lnTo>
                <a:lnTo>
                  <a:pt x="10" y="4"/>
                </a:lnTo>
                <a:lnTo>
                  <a:pt x="9" y="4"/>
                </a:lnTo>
                <a:lnTo>
                  <a:pt x="7" y="4"/>
                </a:lnTo>
                <a:lnTo>
                  <a:pt x="6" y="4"/>
                </a:lnTo>
                <a:lnTo>
                  <a:pt x="6" y="3"/>
                </a:lnTo>
                <a:lnTo>
                  <a:pt x="5" y="3"/>
                </a:lnTo>
                <a:lnTo>
                  <a:pt x="5" y="4"/>
                </a:lnTo>
                <a:lnTo>
                  <a:pt x="3" y="4"/>
                </a:lnTo>
                <a:lnTo>
                  <a:pt x="2" y="3"/>
                </a:lnTo>
                <a:lnTo>
                  <a:pt x="2" y="1"/>
                </a:lnTo>
                <a:lnTo>
                  <a:pt x="2" y="3"/>
                </a:lnTo>
                <a:lnTo>
                  <a:pt x="1" y="3"/>
                </a:lnTo>
                <a:lnTo>
                  <a:pt x="1" y="4"/>
                </a:lnTo>
                <a:lnTo>
                  <a:pt x="1" y="5"/>
                </a:lnTo>
                <a:lnTo>
                  <a:pt x="1" y="4"/>
                </a:lnTo>
                <a:lnTo>
                  <a:pt x="1" y="3"/>
                </a:lnTo>
                <a:lnTo>
                  <a:pt x="0" y="3"/>
                </a:lnTo>
                <a:lnTo>
                  <a:pt x="1" y="3"/>
                </a:lnTo>
                <a:lnTo>
                  <a:pt x="1" y="1"/>
                </a:lnTo>
                <a:lnTo>
                  <a:pt x="1" y="3"/>
                </a:lnTo>
                <a:lnTo>
                  <a:pt x="2" y="1"/>
                </a:lnTo>
                <a:lnTo>
                  <a:pt x="1" y="1"/>
                </a:lnTo>
                <a:lnTo>
                  <a:pt x="2" y="1"/>
                </a:lnTo>
                <a:lnTo>
                  <a:pt x="1" y="1"/>
                </a:lnTo>
                <a:lnTo>
                  <a:pt x="2" y="1"/>
                </a:lnTo>
                <a:lnTo>
                  <a:pt x="3" y="1"/>
                </a:lnTo>
                <a:lnTo>
                  <a:pt x="3" y="0"/>
                </a:lnTo>
                <a:lnTo>
                  <a:pt x="5" y="1"/>
                </a:lnTo>
                <a:lnTo>
                  <a:pt x="6" y="1"/>
                </a:lnTo>
                <a:lnTo>
                  <a:pt x="6" y="0"/>
                </a:lnTo>
                <a:lnTo>
                  <a:pt x="7" y="0"/>
                </a:lnTo>
                <a:lnTo>
                  <a:pt x="7" y="1"/>
                </a:lnTo>
                <a:lnTo>
                  <a:pt x="9" y="1"/>
                </a:lnTo>
                <a:lnTo>
                  <a:pt x="9" y="0"/>
                </a:lnTo>
                <a:lnTo>
                  <a:pt x="1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8" name="Freeform 1023"/>
          <p:cNvSpPr>
            <a:spLocks/>
          </p:cNvSpPr>
          <p:nvPr/>
        </p:nvSpPr>
        <p:spPr bwMode="auto">
          <a:xfrm>
            <a:off x="5273675" y="4115016"/>
            <a:ext cx="4763" cy="6350"/>
          </a:xfrm>
          <a:custGeom>
            <a:avLst/>
            <a:gdLst>
              <a:gd name="T0" fmla="*/ 3 w 3"/>
              <a:gd name="T1" fmla="*/ 1 h 4"/>
              <a:gd name="T2" fmla="*/ 3 w 3"/>
              <a:gd name="T3" fmla="*/ 3 h 4"/>
              <a:gd name="T4" fmla="*/ 2 w 3"/>
              <a:gd name="T5" fmla="*/ 3 h 4"/>
              <a:gd name="T6" fmla="*/ 3 w 3"/>
              <a:gd name="T7" fmla="*/ 3 h 4"/>
              <a:gd name="T8" fmla="*/ 3 w 3"/>
              <a:gd name="T9" fmla="*/ 4 h 4"/>
              <a:gd name="T10" fmla="*/ 2 w 3"/>
              <a:gd name="T11" fmla="*/ 4 h 4"/>
              <a:gd name="T12" fmla="*/ 2 w 3"/>
              <a:gd name="T13" fmla="*/ 3 h 4"/>
              <a:gd name="T14" fmla="*/ 2 w 3"/>
              <a:gd name="T15" fmla="*/ 1 h 4"/>
              <a:gd name="T16" fmla="*/ 0 w 3"/>
              <a:gd name="T17" fmla="*/ 1 h 4"/>
              <a:gd name="T18" fmla="*/ 0 w 3"/>
              <a:gd name="T19" fmla="*/ 0 h 4"/>
              <a:gd name="T20" fmla="*/ 2 w 3"/>
              <a:gd name="T21" fmla="*/ 0 h 4"/>
              <a:gd name="T22" fmla="*/ 2 w 3"/>
              <a:gd name="T23" fmla="*/ 1 h 4"/>
              <a:gd name="T24" fmla="*/ 3 w 3"/>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1"/>
                </a:moveTo>
                <a:lnTo>
                  <a:pt x="3" y="3"/>
                </a:lnTo>
                <a:lnTo>
                  <a:pt x="2" y="3"/>
                </a:lnTo>
                <a:lnTo>
                  <a:pt x="3" y="3"/>
                </a:lnTo>
                <a:lnTo>
                  <a:pt x="3" y="4"/>
                </a:lnTo>
                <a:lnTo>
                  <a:pt x="2" y="4"/>
                </a:lnTo>
                <a:lnTo>
                  <a:pt x="2" y="3"/>
                </a:lnTo>
                <a:lnTo>
                  <a:pt x="2" y="1"/>
                </a:lnTo>
                <a:lnTo>
                  <a:pt x="0" y="1"/>
                </a:lnTo>
                <a:lnTo>
                  <a:pt x="0" y="0"/>
                </a:lnTo>
                <a:lnTo>
                  <a:pt x="2" y="0"/>
                </a:lnTo>
                <a:lnTo>
                  <a:pt x="2"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9" name="Freeform 1024"/>
          <p:cNvSpPr>
            <a:spLocks/>
          </p:cNvSpPr>
          <p:nvPr/>
        </p:nvSpPr>
        <p:spPr bwMode="auto">
          <a:xfrm>
            <a:off x="5545138" y="411501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0" name="Freeform 1025"/>
          <p:cNvSpPr>
            <a:spLocks/>
          </p:cNvSpPr>
          <p:nvPr/>
        </p:nvSpPr>
        <p:spPr bwMode="auto">
          <a:xfrm>
            <a:off x="5338763" y="4113429"/>
            <a:ext cx="6350" cy="6350"/>
          </a:xfrm>
          <a:custGeom>
            <a:avLst/>
            <a:gdLst>
              <a:gd name="T0" fmla="*/ 1 w 4"/>
              <a:gd name="T1" fmla="*/ 0 h 4"/>
              <a:gd name="T2" fmla="*/ 3 w 4"/>
              <a:gd name="T3" fmla="*/ 0 h 4"/>
              <a:gd name="T4" fmla="*/ 3 w 4"/>
              <a:gd name="T5" fmla="*/ 1 h 4"/>
              <a:gd name="T6" fmla="*/ 3 w 4"/>
              <a:gd name="T7" fmla="*/ 0 h 4"/>
              <a:gd name="T8" fmla="*/ 3 w 4"/>
              <a:gd name="T9" fmla="*/ 1 h 4"/>
              <a:gd name="T10" fmla="*/ 4 w 4"/>
              <a:gd name="T11" fmla="*/ 1 h 4"/>
              <a:gd name="T12" fmla="*/ 4 w 4"/>
              <a:gd name="T13" fmla="*/ 2 h 4"/>
              <a:gd name="T14" fmla="*/ 4 w 4"/>
              <a:gd name="T15" fmla="*/ 4 h 4"/>
              <a:gd name="T16" fmla="*/ 3 w 4"/>
              <a:gd name="T17" fmla="*/ 4 h 4"/>
              <a:gd name="T18" fmla="*/ 4 w 4"/>
              <a:gd name="T19" fmla="*/ 4 h 4"/>
              <a:gd name="T20" fmla="*/ 3 w 4"/>
              <a:gd name="T21" fmla="*/ 4 h 4"/>
              <a:gd name="T22" fmla="*/ 1 w 4"/>
              <a:gd name="T23" fmla="*/ 4 h 4"/>
              <a:gd name="T24" fmla="*/ 1 w 4"/>
              <a:gd name="T25" fmla="*/ 2 h 4"/>
              <a:gd name="T26" fmla="*/ 1 w 4"/>
              <a:gd name="T27" fmla="*/ 4 h 4"/>
              <a:gd name="T28" fmla="*/ 0 w 4"/>
              <a:gd name="T29" fmla="*/ 4 h 4"/>
              <a:gd name="T30" fmla="*/ 0 w 4"/>
              <a:gd name="T31" fmla="*/ 2 h 4"/>
              <a:gd name="T32" fmla="*/ 0 w 4"/>
              <a:gd name="T33" fmla="*/ 1 h 4"/>
              <a:gd name="T34" fmla="*/ 0 w 4"/>
              <a:gd name="T35" fmla="*/ 0 h 4"/>
              <a:gd name="T36" fmla="*/ 1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1" y="0"/>
                </a:moveTo>
                <a:lnTo>
                  <a:pt x="3" y="0"/>
                </a:lnTo>
                <a:lnTo>
                  <a:pt x="3" y="1"/>
                </a:lnTo>
                <a:lnTo>
                  <a:pt x="3" y="0"/>
                </a:lnTo>
                <a:lnTo>
                  <a:pt x="3" y="1"/>
                </a:lnTo>
                <a:lnTo>
                  <a:pt x="4" y="1"/>
                </a:lnTo>
                <a:lnTo>
                  <a:pt x="4" y="2"/>
                </a:lnTo>
                <a:lnTo>
                  <a:pt x="4" y="4"/>
                </a:lnTo>
                <a:lnTo>
                  <a:pt x="3" y="4"/>
                </a:lnTo>
                <a:lnTo>
                  <a:pt x="4" y="4"/>
                </a:lnTo>
                <a:lnTo>
                  <a:pt x="3" y="4"/>
                </a:lnTo>
                <a:lnTo>
                  <a:pt x="1" y="4"/>
                </a:lnTo>
                <a:lnTo>
                  <a:pt x="1" y="2"/>
                </a:lnTo>
                <a:lnTo>
                  <a:pt x="1" y="4"/>
                </a:lnTo>
                <a:lnTo>
                  <a:pt x="0" y="4"/>
                </a:lnTo>
                <a:lnTo>
                  <a:pt x="0" y="2"/>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1" name="Freeform 1026"/>
          <p:cNvSpPr>
            <a:spLocks/>
          </p:cNvSpPr>
          <p:nvPr/>
        </p:nvSpPr>
        <p:spPr bwMode="auto">
          <a:xfrm>
            <a:off x="5272088" y="4113429"/>
            <a:ext cx="1588" cy="3175"/>
          </a:xfrm>
          <a:custGeom>
            <a:avLst/>
            <a:gdLst>
              <a:gd name="T0" fmla="*/ 1 w 1"/>
              <a:gd name="T1" fmla="*/ 1 h 2"/>
              <a:gd name="T2" fmla="*/ 1 w 1"/>
              <a:gd name="T3" fmla="*/ 2 h 2"/>
              <a:gd name="T4" fmla="*/ 1 w 1"/>
              <a:gd name="T5" fmla="*/ 1 h 2"/>
              <a:gd name="T6" fmla="*/ 0 w 1"/>
              <a:gd name="T7" fmla="*/ 1 h 2"/>
              <a:gd name="T8" fmla="*/ 1 w 1"/>
              <a:gd name="T9" fmla="*/ 1 h 2"/>
              <a:gd name="T10" fmla="*/ 0 w 1"/>
              <a:gd name="T11" fmla="*/ 1 h 2"/>
              <a:gd name="T12" fmla="*/ 0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lnTo>
                  <a:pt x="1" y="2"/>
                </a:lnTo>
                <a:lnTo>
                  <a:pt x="1" y="1"/>
                </a:lnTo>
                <a:lnTo>
                  <a:pt x="0" y="1"/>
                </a:lnTo>
                <a:lnTo>
                  <a:pt x="1" y="1"/>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2" name="Freeform 1027"/>
          <p:cNvSpPr>
            <a:spLocks/>
          </p:cNvSpPr>
          <p:nvPr/>
        </p:nvSpPr>
        <p:spPr bwMode="auto">
          <a:xfrm>
            <a:off x="5572125" y="41118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3" name="Freeform 1028"/>
          <p:cNvSpPr>
            <a:spLocks/>
          </p:cNvSpPr>
          <p:nvPr/>
        </p:nvSpPr>
        <p:spPr bwMode="auto">
          <a:xfrm>
            <a:off x="5268913" y="4108666"/>
            <a:ext cx="3175" cy="4763"/>
          </a:xfrm>
          <a:custGeom>
            <a:avLst/>
            <a:gdLst>
              <a:gd name="T0" fmla="*/ 1 w 2"/>
              <a:gd name="T1" fmla="*/ 0 h 3"/>
              <a:gd name="T2" fmla="*/ 1 w 2"/>
              <a:gd name="T3" fmla="*/ 2 h 3"/>
              <a:gd name="T4" fmla="*/ 2 w 2"/>
              <a:gd name="T5" fmla="*/ 2 h 3"/>
              <a:gd name="T6" fmla="*/ 2 w 2"/>
              <a:gd name="T7" fmla="*/ 3 h 3"/>
              <a:gd name="T8" fmla="*/ 2 w 2"/>
              <a:gd name="T9" fmla="*/ 2 h 3"/>
              <a:gd name="T10" fmla="*/ 2 w 2"/>
              <a:gd name="T11" fmla="*/ 3 h 3"/>
              <a:gd name="T12" fmla="*/ 2 w 2"/>
              <a:gd name="T13" fmla="*/ 2 h 3"/>
              <a:gd name="T14" fmla="*/ 1 w 2"/>
              <a:gd name="T15" fmla="*/ 2 h 3"/>
              <a:gd name="T16" fmla="*/ 0 w 2"/>
              <a:gd name="T17" fmla="*/ 2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lnTo>
                  <a:pt x="1" y="2"/>
                </a:lnTo>
                <a:lnTo>
                  <a:pt x="2" y="2"/>
                </a:lnTo>
                <a:lnTo>
                  <a:pt x="2" y="3"/>
                </a:lnTo>
                <a:lnTo>
                  <a:pt x="2" y="2"/>
                </a:lnTo>
                <a:lnTo>
                  <a:pt x="2" y="3"/>
                </a:lnTo>
                <a:lnTo>
                  <a:pt x="2" y="2"/>
                </a:lnTo>
                <a:lnTo>
                  <a:pt x="1" y="2"/>
                </a:lnTo>
                <a:lnTo>
                  <a:pt x="0"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4" name="Freeform 1029"/>
          <p:cNvSpPr>
            <a:spLocks/>
          </p:cNvSpPr>
          <p:nvPr/>
        </p:nvSpPr>
        <p:spPr bwMode="auto">
          <a:xfrm>
            <a:off x="5478463" y="41086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5" name="Freeform 1030"/>
          <p:cNvSpPr>
            <a:spLocks/>
          </p:cNvSpPr>
          <p:nvPr/>
        </p:nvSpPr>
        <p:spPr bwMode="auto">
          <a:xfrm>
            <a:off x="5568950" y="4108666"/>
            <a:ext cx="3175" cy="3175"/>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6" name="Freeform 1031"/>
          <p:cNvSpPr>
            <a:spLocks/>
          </p:cNvSpPr>
          <p:nvPr/>
        </p:nvSpPr>
        <p:spPr bwMode="auto">
          <a:xfrm>
            <a:off x="5495925" y="4108666"/>
            <a:ext cx="3175" cy="4763"/>
          </a:xfrm>
          <a:custGeom>
            <a:avLst/>
            <a:gdLst>
              <a:gd name="T0" fmla="*/ 2 w 2"/>
              <a:gd name="T1" fmla="*/ 3 h 3"/>
              <a:gd name="T2" fmla="*/ 0 w 2"/>
              <a:gd name="T3" fmla="*/ 3 h 3"/>
              <a:gd name="T4" fmla="*/ 0 w 2"/>
              <a:gd name="T5" fmla="*/ 2 h 3"/>
              <a:gd name="T6" fmla="*/ 0 w 2"/>
              <a:gd name="T7" fmla="*/ 0 h 3"/>
              <a:gd name="T8" fmla="*/ 2 w 2"/>
              <a:gd name="T9" fmla="*/ 0 h 3"/>
              <a:gd name="T10" fmla="*/ 0 w 2"/>
              <a:gd name="T11" fmla="*/ 0 h 3"/>
              <a:gd name="T12" fmla="*/ 0 w 2"/>
              <a:gd name="T13" fmla="*/ 2 h 3"/>
              <a:gd name="T14" fmla="*/ 2 w 2"/>
              <a:gd name="T15" fmla="*/ 2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0" y="3"/>
                </a:lnTo>
                <a:lnTo>
                  <a:pt x="0" y="2"/>
                </a:lnTo>
                <a:lnTo>
                  <a:pt x="0" y="0"/>
                </a:lnTo>
                <a:lnTo>
                  <a:pt x="2" y="0"/>
                </a:lnTo>
                <a:lnTo>
                  <a:pt x="0" y="0"/>
                </a:lnTo>
                <a:lnTo>
                  <a:pt x="0" y="2"/>
                </a:lnTo>
                <a:lnTo>
                  <a:pt x="2"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7" name="Freeform 1032"/>
          <p:cNvSpPr>
            <a:spLocks/>
          </p:cNvSpPr>
          <p:nvPr/>
        </p:nvSpPr>
        <p:spPr bwMode="auto">
          <a:xfrm>
            <a:off x="5483225" y="41086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8" name="Rectangle 1033"/>
          <p:cNvSpPr>
            <a:spLocks noChangeArrowheads="1"/>
          </p:cNvSpPr>
          <p:nvPr/>
        </p:nvSpPr>
        <p:spPr bwMode="auto">
          <a:xfrm>
            <a:off x="5476875" y="41070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9" name="Freeform 1034"/>
          <p:cNvSpPr>
            <a:spLocks/>
          </p:cNvSpPr>
          <p:nvPr/>
        </p:nvSpPr>
        <p:spPr bwMode="auto">
          <a:xfrm>
            <a:off x="5478463" y="41070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0" name="Freeform 1035"/>
          <p:cNvSpPr>
            <a:spLocks/>
          </p:cNvSpPr>
          <p:nvPr/>
        </p:nvSpPr>
        <p:spPr bwMode="auto">
          <a:xfrm>
            <a:off x="5478463" y="41070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1" name="Freeform 1036"/>
          <p:cNvSpPr>
            <a:spLocks/>
          </p:cNvSpPr>
          <p:nvPr/>
        </p:nvSpPr>
        <p:spPr bwMode="auto">
          <a:xfrm>
            <a:off x="5492750" y="4107079"/>
            <a:ext cx="7938" cy="1588"/>
          </a:xfrm>
          <a:custGeom>
            <a:avLst/>
            <a:gdLst>
              <a:gd name="T0" fmla="*/ 0 w 5"/>
              <a:gd name="T1" fmla="*/ 0 h 1"/>
              <a:gd name="T2" fmla="*/ 1 w 5"/>
              <a:gd name="T3" fmla="*/ 0 h 1"/>
              <a:gd name="T4" fmla="*/ 2 w 5"/>
              <a:gd name="T5" fmla="*/ 0 h 1"/>
              <a:gd name="T6" fmla="*/ 4 w 5"/>
              <a:gd name="T7" fmla="*/ 0 h 1"/>
              <a:gd name="T8" fmla="*/ 5 w 5"/>
              <a:gd name="T9" fmla="*/ 0 h 1"/>
              <a:gd name="T10" fmla="*/ 4 w 5"/>
              <a:gd name="T11" fmla="*/ 0 h 1"/>
              <a:gd name="T12" fmla="*/ 2 w 5"/>
              <a:gd name="T13" fmla="*/ 0 h 1"/>
              <a:gd name="T14" fmla="*/ 2 w 5"/>
              <a:gd name="T15" fmla="*/ 1 h 1"/>
              <a:gd name="T16" fmla="*/ 2 w 5"/>
              <a:gd name="T17" fmla="*/ 0 h 1"/>
              <a:gd name="T18" fmla="*/ 2 w 5"/>
              <a:gd name="T19" fmla="*/ 1 h 1"/>
              <a:gd name="T20" fmla="*/ 1 w 5"/>
              <a:gd name="T21" fmla="*/ 1 h 1"/>
              <a:gd name="T22" fmla="*/ 0 w 5"/>
              <a:gd name="T23" fmla="*/ 1 h 1"/>
              <a:gd name="T24" fmla="*/ 0 w 5"/>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
                <a:moveTo>
                  <a:pt x="0" y="0"/>
                </a:moveTo>
                <a:lnTo>
                  <a:pt x="1" y="0"/>
                </a:lnTo>
                <a:lnTo>
                  <a:pt x="2" y="0"/>
                </a:lnTo>
                <a:lnTo>
                  <a:pt x="4" y="0"/>
                </a:lnTo>
                <a:lnTo>
                  <a:pt x="5" y="0"/>
                </a:lnTo>
                <a:lnTo>
                  <a:pt x="4" y="0"/>
                </a:lnTo>
                <a:lnTo>
                  <a:pt x="2" y="0"/>
                </a:lnTo>
                <a:lnTo>
                  <a:pt x="2" y="1"/>
                </a:lnTo>
                <a:lnTo>
                  <a:pt x="2" y="0"/>
                </a:lnTo>
                <a:lnTo>
                  <a:pt x="2"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2" name="Rectangle 1037"/>
          <p:cNvSpPr>
            <a:spLocks noChangeArrowheads="1"/>
          </p:cNvSpPr>
          <p:nvPr/>
        </p:nvSpPr>
        <p:spPr bwMode="auto">
          <a:xfrm>
            <a:off x="5567363" y="41070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3" name="Freeform 1038"/>
          <p:cNvSpPr>
            <a:spLocks/>
          </p:cNvSpPr>
          <p:nvPr/>
        </p:nvSpPr>
        <p:spPr bwMode="auto">
          <a:xfrm>
            <a:off x="5529263" y="4107079"/>
            <a:ext cx="6350" cy="1588"/>
          </a:xfrm>
          <a:custGeom>
            <a:avLst/>
            <a:gdLst>
              <a:gd name="T0" fmla="*/ 4 w 4"/>
              <a:gd name="T1" fmla="*/ 0 h 1"/>
              <a:gd name="T2" fmla="*/ 4 w 4"/>
              <a:gd name="T3" fmla="*/ 1 h 1"/>
              <a:gd name="T4" fmla="*/ 2 w 4"/>
              <a:gd name="T5" fmla="*/ 1 h 1"/>
              <a:gd name="T6" fmla="*/ 1 w 4"/>
              <a:gd name="T7" fmla="*/ 1 h 1"/>
              <a:gd name="T8" fmla="*/ 0 w 4"/>
              <a:gd name="T9" fmla="*/ 1 h 1"/>
              <a:gd name="T10" fmla="*/ 0 w 4"/>
              <a:gd name="T11" fmla="*/ 0 h 1"/>
              <a:gd name="T12" fmla="*/ 1 w 4"/>
              <a:gd name="T13" fmla="*/ 0 h 1"/>
              <a:gd name="T14" fmla="*/ 2 w 4"/>
              <a:gd name="T15" fmla="*/ 0 h 1"/>
              <a:gd name="T16" fmla="*/ 4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0"/>
                </a:moveTo>
                <a:lnTo>
                  <a:pt x="4" y="1"/>
                </a:lnTo>
                <a:lnTo>
                  <a:pt x="2" y="1"/>
                </a:lnTo>
                <a:lnTo>
                  <a:pt x="1" y="1"/>
                </a:lnTo>
                <a:lnTo>
                  <a:pt x="0" y="1"/>
                </a:lnTo>
                <a:lnTo>
                  <a:pt x="0" y="0"/>
                </a:lnTo>
                <a:lnTo>
                  <a:pt x="1" y="0"/>
                </a:lnTo>
                <a:lnTo>
                  <a:pt x="2"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4" name="Freeform 1039"/>
          <p:cNvSpPr>
            <a:spLocks/>
          </p:cNvSpPr>
          <p:nvPr/>
        </p:nvSpPr>
        <p:spPr bwMode="auto">
          <a:xfrm>
            <a:off x="5483225" y="4105491"/>
            <a:ext cx="9525" cy="3175"/>
          </a:xfrm>
          <a:custGeom>
            <a:avLst/>
            <a:gdLst>
              <a:gd name="T0" fmla="*/ 1 w 6"/>
              <a:gd name="T1" fmla="*/ 0 h 2"/>
              <a:gd name="T2" fmla="*/ 2 w 6"/>
              <a:gd name="T3" fmla="*/ 0 h 2"/>
              <a:gd name="T4" fmla="*/ 2 w 6"/>
              <a:gd name="T5" fmla="*/ 1 h 2"/>
              <a:gd name="T6" fmla="*/ 3 w 6"/>
              <a:gd name="T7" fmla="*/ 1 h 2"/>
              <a:gd name="T8" fmla="*/ 5 w 6"/>
              <a:gd name="T9" fmla="*/ 1 h 2"/>
              <a:gd name="T10" fmla="*/ 6 w 6"/>
              <a:gd name="T11" fmla="*/ 1 h 2"/>
              <a:gd name="T12" fmla="*/ 5 w 6"/>
              <a:gd name="T13" fmla="*/ 1 h 2"/>
              <a:gd name="T14" fmla="*/ 6 w 6"/>
              <a:gd name="T15" fmla="*/ 1 h 2"/>
              <a:gd name="T16" fmla="*/ 5 w 6"/>
              <a:gd name="T17" fmla="*/ 1 h 2"/>
              <a:gd name="T18" fmla="*/ 3 w 6"/>
              <a:gd name="T19" fmla="*/ 1 h 2"/>
              <a:gd name="T20" fmla="*/ 3 w 6"/>
              <a:gd name="T21" fmla="*/ 2 h 2"/>
              <a:gd name="T22" fmla="*/ 3 w 6"/>
              <a:gd name="T23" fmla="*/ 1 h 2"/>
              <a:gd name="T24" fmla="*/ 2 w 6"/>
              <a:gd name="T25" fmla="*/ 2 h 2"/>
              <a:gd name="T26" fmla="*/ 1 w 6"/>
              <a:gd name="T27" fmla="*/ 2 h 2"/>
              <a:gd name="T28" fmla="*/ 0 w 6"/>
              <a:gd name="T29" fmla="*/ 1 h 2"/>
              <a:gd name="T30" fmla="*/ 1 w 6"/>
              <a:gd name="T31" fmla="*/ 1 h 2"/>
              <a:gd name="T32" fmla="*/ 1 w 6"/>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1" y="0"/>
                </a:moveTo>
                <a:lnTo>
                  <a:pt x="2" y="0"/>
                </a:lnTo>
                <a:lnTo>
                  <a:pt x="2" y="1"/>
                </a:lnTo>
                <a:lnTo>
                  <a:pt x="3" y="1"/>
                </a:lnTo>
                <a:lnTo>
                  <a:pt x="5" y="1"/>
                </a:lnTo>
                <a:lnTo>
                  <a:pt x="6" y="1"/>
                </a:lnTo>
                <a:lnTo>
                  <a:pt x="5" y="1"/>
                </a:lnTo>
                <a:lnTo>
                  <a:pt x="6" y="1"/>
                </a:lnTo>
                <a:lnTo>
                  <a:pt x="5" y="1"/>
                </a:lnTo>
                <a:lnTo>
                  <a:pt x="3" y="1"/>
                </a:lnTo>
                <a:lnTo>
                  <a:pt x="3" y="2"/>
                </a:lnTo>
                <a:lnTo>
                  <a:pt x="3" y="1"/>
                </a:lnTo>
                <a:lnTo>
                  <a:pt x="2" y="2"/>
                </a:lnTo>
                <a:lnTo>
                  <a:pt x="1" y="2"/>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5" name="Freeform 1040"/>
          <p:cNvSpPr>
            <a:spLocks/>
          </p:cNvSpPr>
          <p:nvPr/>
        </p:nvSpPr>
        <p:spPr bwMode="auto">
          <a:xfrm>
            <a:off x="5580063" y="4105491"/>
            <a:ext cx="11113" cy="3175"/>
          </a:xfrm>
          <a:custGeom>
            <a:avLst/>
            <a:gdLst>
              <a:gd name="T0" fmla="*/ 0 w 7"/>
              <a:gd name="T1" fmla="*/ 0 h 2"/>
              <a:gd name="T2" fmla="*/ 1 w 7"/>
              <a:gd name="T3" fmla="*/ 0 h 2"/>
              <a:gd name="T4" fmla="*/ 2 w 7"/>
              <a:gd name="T5" fmla="*/ 0 h 2"/>
              <a:gd name="T6" fmla="*/ 3 w 7"/>
              <a:gd name="T7" fmla="*/ 0 h 2"/>
              <a:gd name="T8" fmla="*/ 3 w 7"/>
              <a:gd name="T9" fmla="*/ 1 h 2"/>
              <a:gd name="T10" fmla="*/ 5 w 7"/>
              <a:gd name="T11" fmla="*/ 1 h 2"/>
              <a:gd name="T12" fmla="*/ 6 w 7"/>
              <a:gd name="T13" fmla="*/ 1 h 2"/>
              <a:gd name="T14" fmla="*/ 7 w 7"/>
              <a:gd name="T15" fmla="*/ 1 h 2"/>
              <a:gd name="T16" fmla="*/ 6 w 7"/>
              <a:gd name="T17" fmla="*/ 1 h 2"/>
              <a:gd name="T18" fmla="*/ 5 w 7"/>
              <a:gd name="T19" fmla="*/ 1 h 2"/>
              <a:gd name="T20" fmla="*/ 3 w 7"/>
              <a:gd name="T21" fmla="*/ 1 h 2"/>
              <a:gd name="T22" fmla="*/ 3 w 7"/>
              <a:gd name="T23" fmla="*/ 2 h 2"/>
              <a:gd name="T24" fmla="*/ 3 w 7"/>
              <a:gd name="T25" fmla="*/ 1 h 2"/>
              <a:gd name="T26" fmla="*/ 2 w 7"/>
              <a:gd name="T27" fmla="*/ 1 h 2"/>
              <a:gd name="T28" fmla="*/ 1 w 7"/>
              <a:gd name="T29" fmla="*/ 1 h 2"/>
              <a:gd name="T30" fmla="*/ 0 w 7"/>
              <a:gd name="T31" fmla="*/ 1 h 2"/>
              <a:gd name="T32" fmla="*/ 0 w 7"/>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
                <a:moveTo>
                  <a:pt x="0" y="0"/>
                </a:moveTo>
                <a:lnTo>
                  <a:pt x="1" y="0"/>
                </a:lnTo>
                <a:lnTo>
                  <a:pt x="2" y="0"/>
                </a:lnTo>
                <a:lnTo>
                  <a:pt x="3" y="0"/>
                </a:lnTo>
                <a:lnTo>
                  <a:pt x="3" y="1"/>
                </a:lnTo>
                <a:lnTo>
                  <a:pt x="5" y="1"/>
                </a:lnTo>
                <a:lnTo>
                  <a:pt x="6" y="1"/>
                </a:lnTo>
                <a:lnTo>
                  <a:pt x="7" y="1"/>
                </a:lnTo>
                <a:lnTo>
                  <a:pt x="6" y="1"/>
                </a:lnTo>
                <a:lnTo>
                  <a:pt x="5" y="1"/>
                </a:lnTo>
                <a:lnTo>
                  <a:pt x="3" y="1"/>
                </a:lnTo>
                <a:lnTo>
                  <a:pt x="3" y="2"/>
                </a:lnTo>
                <a:lnTo>
                  <a:pt x="3" y="1"/>
                </a:lnTo>
                <a:lnTo>
                  <a:pt x="2"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6" name="Freeform 1041"/>
          <p:cNvSpPr>
            <a:spLocks/>
          </p:cNvSpPr>
          <p:nvPr/>
        </p:nvSpPr>
        <p:spPr bwMode="auto">
          <a:xfrm>
            <a:off x="5348288" y="4105491"/>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7" name="Freeform 1042"/>
          <p:cNvSpPr>
            <a:spLocks/>
          </p:cNvSpPr>
          <p:nvPr/>
        </p:nvSpPr>
        <p:spPr bwMode="auto">
          <a:xfrm>
            <a:off x="5316538" y="4105491"/>
            <a:ext cx="15875" cy="14288"/>
          </a:xfrm>
          <a:custGeom>
            <a:avLst/>
            <a:gdLst>
              <a:gd name="T0" fmla="*/ 5 w 10"/>
              <a:gd name="T1" fmla="*/ 0 h 9"/>
              <a:gd name="T2" fmla="*/ 5 w 10"/>
              <a:gd name="T3" fmla="*/ 1 h 9"/>
              <a:gd name="T4" fmla="*/ 6 w 10"/>
              <a:gd name="T5" fmla="*/ 1 h 9"/>
              <a:gd name="T6" fmla="*/ 6 w 10"/>
              <a:gd name="T7" fmla="*/ 2 h 9"/>
              <a:gd name="T8" fmla="*/ 6 w 10"/>
              <a:gd name="T9" fmla="*/ 4 h 9"/>
              <a:gd name="T10" fmla="*/ 6 w 10"/>
              <a:gd name="T11" fmla="*/ 5 h 9"/>
              <a:gd name="T12" fmla="*/ 8 w 10"/>
              <a:gd name="T13" fmla="*/ 5 h 9"/>
              <a:gd name="T14" fmla="*/ 9 w 10"/>
              <a:gd name="T15" fmla="*/ 5 h 9"/>
              <a:gd name="T16" fmla="*/ 10 w 10"/>
              <a:gd name="T17" fmla="*/ 5 h 9"/>
              <a:gd name="T18" fmla="*/ 9 w 10"/>
              <a:gd name="T19" fmla="*/ 6 h 9"/>
              <a:gd name="T20" fmla="*/ 9 w 10"/>
              <a:gd name="T21" fmla="*/ 7 h 9"/>
              <a:gd name="T22" fmla="*/ 9 w 10"/>
              <a:gd name="T23" fmla="*/ 9 h 9"/>
              <a:gd name="T24" fmla="*/ 9 w 10"/>
              <a:gd name="T25" fmla="*/ 7 h 9"/>
              <a:gd name="T26" fmla="*/ 9 w 10"/>
              <a:gd name="T27" fmla="*/ 9 h 9"/>
              <a:gd name="T28" fmla="*/ 8 w 10"/>
              <a:gd name="T29" fmla="*/ 9 h 9"/>
              <a:gd name="T30" fmla="*/ 8 w 10"/>
              <a:gd name="T31" fmla="*/ 7 h 9"/>
              <a:gd name="T32" fmla="*/ 6 w 10"/>
              <a:gd name="T33" fmla="*/ 7 h 9"/>
              <a:gd name="T34" fmla="*/ 5 w 10"/>
              <a:gd name="T35" fmla="*/ 6 h 9"/>
              <a:gd name="T36" fmla="*/ 5 w 10"/>
              <a:gd name="T37" fmla="*/ 5 h 9"/>
              <a:gd name="T38" fmla="*/ 4 w 10"/>
              <a:gd name="T39" fmla="*/ 5 h 9"/>
              <a:gd name="T40" fmla="*/ 4 w 10"/>
              <a:gd name="T41" fmla="*/ 4 h 9"/>
              <a:gd name="T42" fmla="*/ 4 w 10"/>
              <a:gd name="T43" fmla="*/ 2 h 9"/>
              <a:gd name="T44" fmla="*/ 3 w 10"/>
              <a:gd name="T45" fmla="*/ 2 h 9"/>
              <a:gd name="T46" fmla="*/ 1 w 10"/>
              <a:gd name="T47" fmla="*/ 2 h 9"/>
              <a:gd name="T48" fmla="*/ 0 w 10"/>
              <a:gd name="T49" fmla="*/ 2 h 9"/>
              <a:gd name="T50" fmla="*/ 1 w 10"/>
              <a:gd name="T51" fmla="*/ 2 h 9"/>
              <a:gd name="T52" fmla="*/ 1 w 10"/>
              <a:gd name="T53" fmla="*/ 1 h 9"/>
              <a:gd name="T54" fmla="*/ 3 w 10"/>
              <a:gd name="T55" fmla="*/ 1 h 9"/>
              <a:gd name="T56" fmla="*/ 1 w 10"/>
              <a:gd name="T57" fmla="*/ 1 h 9"/>
              <a:gd name="T58" fmla="*/ 1 w 10"/>
              <a:gd name="T59" fmla="*/ 0 h 9"/>
              <a:gd name="T60" fmla="*/ 3 w 10"/>
              <a:gd name="T61" fmla="*/ 0 h 9"/>
              <a:gd name="T62" fmla="*/ 4 w 10"/>
              <a:gd name="T63" fmla="*/ 0 h 9"/>
              <a:gd name="T64" fmla="*/ 4 w 10"/>
              <a:gd name="T65" fmla="*/ 1 h 9"/>
              <a:gd name="T66" fmla="*/ 4 w 10"/>
              <a:gd name="T67" fmla="*/ 0 h 9"/>
              <a:gd name="T68" fmla="*/ 5 w 10"/>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9">
                <a:moveTo>
                  <a:pt x="5" y="0"/>
                </a:moveTo>
                <a:lnTo>
                  <a:pt x="5" y="1"/>
                </a:lnTo>
                <a:lnTo>
                  <a:pt x="6" y="1"/>
                </a:lnTo>
                <a:lnTo>
                  <a:pt x="6" y="2"/>
                </a:lnTo>
                <a:lnTo>
                  <a:pt x="6" y="4"/>
                </a:lnTo>
                <a:lnTo>
                  <a:pt x="6" y="5"/>
                </a:lnTo>
                <a:lnTo>
                  <a:pt x="8" y="5"/>
                </a:lnTo>
                <a:lnTo>
                  <a:pt x="9" y="5"/>
                </a:lnTo>
                <a:lnTo>
                  <a:pt x="10" y="5"/>
                </a:lnTo>
                <a:lnTo>
                  <a:pt x="9" y="6"/>
                </a:lnTo>
                <a:lnTo>
                  <a:pt x="9" y="7"/>
                </a:lnTo>
                <a:lnTo>
                  <a:pt x="9" y="9"/>
                </a:lnTo>
                <a:lnTo>
                  <a:pt x="9" y="7"/>
                </a:lnTo>
                <a:lnTo>
                  <a:pt x="9" y="9"/>
                </a:lnTo>
                <a:lnTo>
                  <a:pt x="8" y="9"/>
                </a:lnTo>
                <a:lnTo>
                  <a:pt x="8" y="7"/>
                </a:lnTo>
                <a:lnTo>
                  <a:pt x="6" y="7"/>
                </a:lnTo>
                <a:lnTo>
                  <a:pt x="5" y="6"/>
                </a:lnTo>
                <a:lnTo>
                  <a:pt x="5" y="5"/>
                </a:lnTo>
                <a:lnTo>
                  <a:pt x="4" y="5"/>
                </a:lnTo>
                <a:lnTo>
                  <a:pt x="4" y="4"/>
                </a:lnTo>
                <a:lnTo>
                  <a:pt x="4" y="2"/>
                </a:lnTo>
                <a:lnTo>
                  <a:pt x="3" y="2"/>
                </a:lnTo>
                <a:lnTo>
                  <a:pt x="1" y="2"/>
                </a:lnTo>
                <a:lnTo>
                  <a:pt x="0" y="2"/>
                </a:lnTo>
                <a:lnTo>
                  <a:pt x="1" y="2"/>
                </a:lnTo>
                <a:lnTo>
                  <a:pt x="1" y="1"/>
                </a:lnTo>
                <a:lnTo>
                  <a:pt x="3" y="1"/>
                </a:lnTo>
                <a:lnTo>
                  <a:pt x="1" y="1"/>
                </a:lnTo>
                <a:lnTo>
                  <a:pt x="1" y="0"/>
                </a:lnTo>
                <a:lnTo>
                  <a:pt x="3" y="0"/>
                </a:lnTo>
                <a:lnTo>
                  <a:pt x="4" y="0"/>
                </a:lnTo>
                <a:lnTo>
                  <a:pt x="4" y="1"/>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8" name="Freeform 1043"/>
          <p:cNvSpPr>
            <a:spLocks/>
          </p:cNvSpPr>
          <p:nvPr/>
        </p:nvSpPr>
        <p:spPr bwMode="auto">
          <a:xfrm>
            <a:off x="5476875" y="410549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9" name="Freeform 1044"/>
          <p:cNvSpPr>
            <a:spLocks/>
          </p:cNvSpPr>
          <p:nvPr/>
        </p:nvSpPr>
        <p:spPr bwMode="auto">
          <a:xfrm>
            <a:off x="5575300" y="41054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0" name="Freeform 1045"/>
          <p:cNvSpPr>
            <a:spLocks/>
          </p:cNvSpPr>
          <p:nvPr/>
        </p:nvSpPr>
        <p:spPr bwMode="auto">
          <a:xfrm>
            <a:off x="5508625" y="4102316"/>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1" name="Freeform 1046"/>
          <p:cNvSpPr>
            <a:spLocks/>
          </p:cNvSpPr>
          <p:nvPr/>
        </p:nvSpPr>
        <p:spPr bwMode="auto">
          <a:xfrm>
            <a:off x="5508625" y="4102316"/>
            <a:ext cx="7938" cy="4763"/>
          </a:xfrm>
          <a:custGeom>
            <a:avLst/>
            <a:gdLst>
              <a:gd name="T0" fmla="*/ 3 w 5"/>
              <a:gd name="T1" fmla="*/ 0 h 3"/>
              <a:gd name="T2" fmla="*/ 3 w 5"/>
              <a:gd name="T3" fmla="*/ 2 h 3"/>
              <a:gd name="T4" fmla="*/ 3 w 5"/>
              <a:gd name="T5" fmla="*/ 0 h 3"/>
              <a:gd name="T6" fmla="*/ 4 w 5"/>
              <a:gd name="T7" fmla="*/ 0 h 3"/>
              <a:gd name="T8" fmla="*/ 4 w 5"/>
              <a:gd name="T9" fmla="*/ 2 h 3"/>
              <a:gd name="T10" fmla="*/ 5 w 5"/>
              <a:gd name="T11" fmla="*/ 2 h 3"/>
              <a:gd name="T12" fmla="*/ 5 w 5"/>
              <a:gd name="T13" fmla="*/ 3 h 3"/>
              <a:gd name="T14" fmla="*/ 4 w 5"/>
              <a:gd name="T15" fmla="*/ 3 h 3"/>
              <a:gd name="T16" fmla="*/ 3 w 5"/>
              <a:gd name="T17" fmla="*/ 3 h 3"/>
              <a:gd name="T18" fmla="*/ 1 w 5"/>
              <a:gd name="T19" fmla="*/ 3 h 3"/>
              <a:gd name="T20" fmla="*/ 0 w 5"/>
              <a:gd name="T21" fmla="*/ 2 h 3"/>
              <a:gd name="T22" fmla="*/ 1 w 5"/>
              <a:gd name="T23" fmla="*/ 2 h 3"/>
              <a:gd name="T24" fmla="*/ 0 w 5"/>
              <a:gd name="T25" fmla="*/ 2 h 3"/>
              <a:gd name="T26" fmla="*/ 1 w 5"/>
              <a:gd name="T27" fmla="*/ 2 h 3"/>
              <a:gd name="T28" fmla="*/ 1 w 5"/>
              <a:gd name="T29" fmla="*/ 0 h 3"/>
              <a:gd name="T30" fmla="*/ 1 w 5"/>
              <a:gd name="T31" fmla="*/ 2 h 3"/>
              <a:gd name="T32" fmla="*/ 1 w 5"/>
              <a:gd name="T33" fmla="*/ 0 h 3"/>
              <a:gd name="T34" fmla="*/ 3 w 5"/>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3" y="0"/>
                </a:moveTo>
                <a:lnTo>
                  <a:pt x="3" y="2"/>
                </a:lnTo>
                <a:lnTo>
                  <a:pt x="3" y="0"/>
                </a:lnTo>
                <a:lnTo>
                  <a:pt x="4" y="0"/>
                </a:lnTo>
                <a:lnTo>
                  <a:pt x="4" y="2"/>
                </a:lnTo>
                <a:lnTo>
                  <a:pt x="5" y="2"/>
                </a:lnTo>
                <a:lnTo>
                  <a:pt x="5" y="3"/>
                </a:lnTo>
                <a:lnTo>
                  <a:pt x="4" y="3"/>
                </a:lnTo>
                <a:lnTo>
                  <a:pt x="3" y="3"/>
                </a:lnTo>
                <a:lnTo>
                  <a:pt x="1" y="3"/>
                </a:lnTo>
                <a:lnTo>
                  <a:pt x="0" y="2"/>
                </a:lnTo>
                <a:lnTo>
                  <a:pt x="1" y="2"/>
                </a:lnTo>
                <a:lnTo>
                  <a:pt x="0" y="2"/>
                </a:lnTo>
                <a:lnTo>
                  <a:pt x="1" y="2"/>
                </a:lnTo>
                <a:lnTo>
                  <a:pt x="1" y="0"/>
                </a:lnTo>
                <a:lnTo>
                  <a:pt x="1" y="2"/>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2" name="Freeform 1047"/>
          <p:cNvSpPr>
            <a:spLocks/>
          </p:cNvSpPr>
          <p:nvPr/>
        </p:nvSpPr>
        <p:spPr bwMode="auto">
          <a:xfrm>
            <a:off x="5351463" y="41023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3" name="Freeform 1048"/>
          <p:cNvSpPr>
            <a:spLocks/>
          </p:cNvSpPr>
          <p:nvPr/>
        </p:nvSpPr>
        <p:spPr bwMode="auto">
          <a:xfrm>
            <a:off x="5510213" y="4100729"/>
            <a:ext cx="3175" cy="1588"/>
          </a:xfrm>
          <a:custGeom>
            <a:avLst/>
            <a:gdLst>
              <a:gd name="T0" fmla="*/ 2 w 2"/>
              <a:gd name="T1" fmla="*/ 1 h 1"/>
              <a:gd name="T2" fmla="*/ 0 w 2"/>
              <a:gd name="T3" fmla="*/ 1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4" name="Freeform 1049"/>
          <p:cNvSpPr>
            <a:spLocks/>
          </p:cNvSpPr>
          <p:nvPr/>
        </p:nvSpPr>
        <p:spPr bwMode="auto">
          <a:xfrm>
            <a:off x="5353050" y="41007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5" name="Freeform 1050"/>
          <p:cNvSpPr>
            <a:spLocks/>
          </p:cNvSpPr>
          <p:nvPr/>
        </p:nvSpPr>
        <p:spPr bwMode="auto">
          <a:xfrm>
            <a:off x="5470525" y="4100729"/>
            <a:ext cx="6350" cy="4763"/>
          </a:xfrm>
          <a:custGeom>
            <a:avLst/>
            <a:gdLst>
              <a:gd name="T0" fmla="*/ 2 w 4"/>
              <a:gd name="T1" fmla="*/ 0 h 3"/>
              <a:gd name="T2" fmla="*/ 2 w 4"/>
              <a:gd name="T3" fmla="*/ 1 h 3"/>
              <a:gd name="T4" fmla="*/ 4 w 4"/>
              <a:gd name="T5" fmla="*/ 1 h 3"/>
              <a:gd name="T6" fmla="*/ 4 w 4"/>
              <a:gd name="T7" fmla="*/ 3 h 3"/>
              <a:gd name="T8" fmla="*/ 2 w 4"/>
              <a:gd name="T9" fmla="*/ 3 h 3"/>
              <a:gd name="T10" fmla="*/ 2 w 4"/>
              <a:gd name="T11" fmla="*/ 1 h 3"/>
              <a:gd name="T12" fmla="*/ 2 w 4"/>
              <a:gd name="T13" fmla="*/ 3 h 3"/>
              <a:gd name="T14" fmla="*/ 1 w 4"/>
              <a:gd name="T15" fmla="*/ 3 h 3"/>
              <a:gd name="T16" fmla="*/ 2 w 4"/>
              <a:gd name="T17" fmla="*/ 3 h 3"/>
              <a:gd name="T18" fmla="*/ 1 w 4"/>
              <a:gd name="T19" fmla="*/ 1 h 3"/>
              <a:gd name="T20" fmla="*/ 1 w 4"/>
              <a:gd name="T21" fmla="*/ 3 h 3"/>
              <a:gd name="T22" fmla="*/ 0 w 4"/>
              <a:gd name="T23" fmla="*/ 3 h 3"/>
              <a:gd name="T24" fmla="*/ 0 w 4"/>
              <a:gd name="T25" fmla="*/ 1 h 3"/>
              <a:gd name="T26" fmla="*/ 0 w 4"/>
              <a:gd name="T27" fmla="*/ 0 h 3"/>
              <a:gd name="T28" fmla="*/ 1 w 4"/>
              <a:gd name="T29" fmla="*/ 0 h 3"/>
              <a:gd name="T30" fmla="*/ 2 w 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2" y="0"/>
                </a:moveTo>
                <a:lnTo>
                  <a:pt x="2" y="1"/>
                </a:lnTo>
                <a:lnTo>
                  <a:pt x="4" y="1"/>
                </a:lnTo>
                <a:lnTo>
                  <a:pt x="4" y="3"/>
                </a:lnTo>
                <a:lnTo>
                  <a:pt x="2" y="3"/>
                </a:lnTo>
                <a:lnTo>
                  <a:pt x="2" y="1"/>
                </a:lnTo>
                <a:lnTo>
                  <a:pt x="2" y="3"/>
                </a:lnTo>
                <a:lnTo>
                  <a:pt x="1" y="3"/>
                </a:lnTo>
                <a:lnTo>
                  <a:pt x="2" y="3"/>
                </a:lnTo>
                <a:lnTo>
                  <a:pt x="1" y="1"/>
                </a:lnTo>
                <a:lnTo>
                  <a:pt x="1" y="3"/>
                </a:lnTo>
                <a:lnTo>
                  <a:pt x="0" y="3"/>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6" name="Freeform 1051"/>
          <p:cNvSpPr>
            <a:spLocks/>
          </p:cNvSpPr>
          <p:nvPr/>
        </p:nvSpPr>
        <p:spPr bwMode="auto">
          <a:xfrm>
            <a:off x="5530850" y="4100729"/>
            <a:ext cx="0" cy="1588"/>
          </a:xfrm>
          <a:custGeom>
            <a:avLst/>
            <a:gdLst>
              <a:gd name="T0" fmla="*/ 0 h 1"/>
              <a:gd name="T1" fmla="*/ 1 h 1"/>
              <a:gd name="T2" fmla="*/ 0 h 1"/>
              <a:gd name="T3" fmla="*/ 1 h 1"/>
              <a:gd name="T4" fmla="*/ 0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lnTo>
                  <a:pt x="0" y="1"/>
                </a:lnTo>
                <a:lnTo>
                  <a:pt x="0" y="0"/>
                </a:ln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7" name="Rectangle 1052"/>
          <p:cNvSpPr>
            <a:spLocks noChangeArrowheads="1"/>
          </p:cNvSpPr>
          <p:nvPr/>
        </p:nvSpPr>
        <p:spPr bwMode="auto">
          <a:xfrm>
            <a:off x="5354638" y="4100729"/>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8" name="Rectangle 1053"/>
          <p:cNvSpPr>
            <a:spLocks noChangeArrowheads="1"/>
          </p:cNvSpPr>
          <p:nvPr/>
        </p:nvSpPr>
        <p:spPr bwMode="auto">
          <a:xfrm>
            <a:off x="5516563" y="40991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9" name="Rectangle 1054"/>
          <p:cNvSpPr>
            <a:spLocks noChangeArrowheads="1"/>
          </p:cNvSpPr>
          <p:nvPr/>
        </p:nvSpPr>
        <p:spPr bwMode="auto">
          <a:xfrm>
            <a:off x="5573713" y="40991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0" name="Freeform 1055"/>
          <p:cNvSpPr>
            <a:spLocks/>
          </p:cNvSpPr>
          <p:nvPr/>
        </p:nvSpPr>
        <p:spPr bwMode="auto">
          <a:xfrm>
            <a:off x="5262563" y="4099141"/>
            <a:ext cx="3175" cy="7938"/>
          </a:xfrm>
          <a:custGeom>
            <a:avLst/>
            <a:gdLst>
              <a:gd name="T0" fmla="*/ 1 w 2"/>
              <a:gd name="T1" fmla="*/ 0 h 5"/>
              <a:gd name="T2" fmla="*/ 1 w 2"/>
              <a:gd name="T3" fmla="*/ 1 h 5"/>
              <a:gd name="T4" fmla="*/ 1 w 2"/>
              <a:gd name="T5" fmla="*/ 2 h 5"/>
              <a:gd name="T6" fmla="*/ 2 w 2"/>
              <a:gd name="T7" fmla="*/ 2 h 5"/>
              <a:gd name="T8" fmla="*/ 1 w 2"/>
              <a:gd name="T9" fmla="*/ 2 h 5"/>
              <a:gd name="T10" fmla="*/ 2 w 2"/>
              <a:gd name="T11" fmla="*/ 2 h 5"/>
              <a:gd name="T12" fmla="*/ 2 w 2"/>
              <a:gd name="T13" fmla="*/ 4 h 5"/>
              <a:gd name="T14" fmla="*/ 2 w 2"/>
              <a:gd name="T15" fmla="*/ 2 h 5"/>
              <a:gd name="T16" fmla="*/ 2 w 2"/>
              <a:gd name="T17" fmla="*/ 4 h 5"/>
              <a:gd name="T18" fmla="*/ 2 w 2"/>
              <a:gd name="T19" fmla="*/ 5 h 5"/>
              <a:gd name="T20" fmla="*/ 2 w 2"/>
              <a:gd name="T21" fmla="*/ 4 h 5"/>
              <a:gd name="T22" fmla="*/ 2 w 2"/>
              <a:gd name="T23" fmla="*/ 5 h 5"/>
              <a:gd name="T24" fmla="*/ 1 w 2"/>
              <a:gd name="T25" fmla="*/ 5 h 5"/>
              <a:gd name="T26" fmla="*/ 1 w 2"/>
              <a:gd name="T27" fmla="*/ 4 h 5"/>
              <a:gd name="T28" fmla="*/ 0 w 2"/>
              <a:gd name="T29" fmla="*/ 4 h 5"/>
              <a:gd name="T30" fmla="*/ 1 w 2"/>
              <a:gd name="T31" fmla="*/ 4 h 5"/>
              <a:gd name="T32" fmla="*/ 0 w 2"/>
              <a:gd name="T33" fmla="*/ 4 h 5"/>
              <a:gd name="T34" fmla="*/ 0 w 2"/>
              <a:gd name="T35" fmla="*/ 2 h 5"/>
              <a:gd name="T36" fmla="*/ 0 w 2"/>
              <a:gd name="T37" fmla="*/ 1 h 5"/>
              <a:gd name="T38" fmla="*/ 0 w 2"/>
              <a:gd name="T39" fmla="*/ 0 h 5"/>
              <a:gd name="T40" fmla="*/ 1 w 2"/>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5">
                <a:moveTo>
                  <a:pt x="1" y="0"/>
                </a:moveTo>
                <a:lnTo>
                  <a:pt x="1" y="1"/>
                </a:lnTo>
                <a:lnTo>
                  <a:pt x="1" y="2"/>
                </a:lnTo>
                <a:lnTo>
                  <a:pt x="2" y="2"/>
                </a:lnTo>
                <a:lnTo>
                  <a:pt x="1" y="2"/>
                </a:lnTo>
                <a:lnTo>
                  <a:pt x="2" y="2"/>
                </a:lnTo>
                <a:lnTo>
                  <a:pt x="2" y="4"/>
                </a:lnTo>
                <a:lnTo>
                  <a:pt x="2" y="2"/>
                </a:lnTo>
                <a:lnTo>
                  <a:pt x="2" y="4"/>
                </a:lnTo>
                <a:lnTo>
                  <a:pt x="2" y="5"/>
                </a:lnTo>
                <a:lnTo>
                  <a:pt x="2" y="4"/>
                </a:lnTo>
                <a:lnTo>
                  <a:pt x="2" y="5"/>
                </a:lnTo>
                <a:lnTo>
                  <a:pt x="1" y="5"/>
                </a:lnTo>
                <a:lnTo>
                  <a:pt x="1" y="4"/>
                </a:lnTo>
                <a:lnTo>
                  <a:pt x="0" y="4"/>
                </a:lnTo>
                <a:lnTo>
                  <a:pt x="1" y="4"/>
                </a:lnTo>
                <a:lnTo>
                  <a:pt x="0" y="4"/>
                </a:lnTo>
                <a:lnTo>
                  <a:pt x="0" y="2"/>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1" name="Freeform 1056"/>
          <p:cNvSpPr>
            <a:spLocks/>
          </p:cNvSpPr>
          <p:nvPr/>
        </p:nvSpPr>
        <p:spPr bwMode="auto">
          <a:xfrm>
            <a:off x="5537200" y="4099141"/>
            <a:ext cx="3175" cy="3175"/>
          </a:xfrm>
          <a:custGeom>
            <a:avLst/>
            <a:gdLst>
              <a:gd name="T0" fmla="*/ 2 w 2"/>
              <a:gd name="T1" fmla="*/ 0 h 2"/>
              <a:gd name="T2" fmla="*/ 2 w 2"/>
              <a:gd name="T3" fmla="*/ 1 h 2"/>
              <a:gd name="T4" fmla="*/ 2 w 2"/>
              <a:gd name="T5" fmla="*/ 2 h 2"/>
              <a:gd name="T6" fmla="*/ 1 w 2"/>
              <a:gd name="T7" fmla="*/ 2 h 2"/>
              <a:gd name="T8" fmla="*/ 1 w 2"/>
              <a:gd name="T9" fmla="*/ 1 h 2"/>
              <a:gd name="T10" fmla="*/ 0 w 2"/>
              <a:gd name="T11" fmla="*/ 1 h 2"/>
              <a:gd name="T12" fmla="*/ 1 w 2"/>
              <a:gd name="T13" fmla="*/ 0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2" y="1"/>
                </a:lnTo>
                <a:lnTo>
                  <a:pt x="2" y="2"/>
                </a:lnTo>
                <a:lnTo>
                  <a:pt x="1" y="2"/>
                </a:lnTo>
                <a:lnTo>
                  <a:pt x="1" y="1"/>
                </a:lnTo>
                <a:lnTo>
                  <a:pt x="0"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2" name="Freeform 1057"/>
          <p:cNvSpPr>
            <a:spLocks/>
          </p:cNvSpPr>
          <p:nvPr/>
        </p:nvSpPr>
        <p:spPr bwMode="auto">
          <a:xfrm>
            <a:off x="5535613" y="4099141"/>
            <a:ext cx="4763" cy="0"/>
          </a:xfrm>
          <a:custGeom>
            <a:avLst/>
            <a:gdLst>
              <a:gd name="T0" fmla="*/ 2 w 3"/>
              <a:gd name="T1" fmla="*/ 3 w 3"/>
              <a:gd name="T2" fmla="*/ 2 w 3"/>
              <a:gd name="T3" fmla="*/ 1 w 3"/>
              <a:gd name="T4" fmla="*/ 0 w 3"/>
              <a:gd name="T5" fmla="*/ 1 w 3"/>
              <a:gd name="T6" fmla="*/ 2 w 3"/>
            </a:gdLst>
            <a:ahLst/>
            <a:cxnLst>
              <a:cxn ang="0">
                <a:pos x="T0" y="0"/>
              </a:cxn>
              <a:cxn ang="0">
                <a:pos x="T1" y="0"/>
              </a:cxn>
              <a:cxn ang="0">
                <a:pos x="T2" y="0"/>
              </a:cxn>
              <a:cxn ang="0">
                <a:pos x="T3" y="0"/>
              </a:cxn>
              <a:cxn ang="0">
                <a:pos x="T4" y="0"/>
              </a:cxn>
              <a:cxn ang="0">
                <a:pos x="T5" y="0"/>
              </a:cxn>
              <a:cxn ang="0">
                <a:pos x="T6" y="0"/>
              </a:cxn>
            </a:cxnLst>
            <a:rect l="0" t="0" r="r" b="b"/>
            <a:pathLst>
              <a:path w="3">
                <a:moveTo>
                  <a:pt x="2" y="0"/>
                </a:moveTo>
                <a:lnTo>
                  <a:pt x="3" y="0"/>
                </a:lnTo>
                <a:lnTo>
                  <a:pt x="2" y="0"/>
                </a:lnTo>
                <a:lnTo>
                  <a:pt x="1" y="0"/>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3" name="Freeform 1058"/>
          <p:cNvSpPr>
            <a:spLocks/>
          </p:cNvSpPr>
          <p:nvPr/>
        </p:nvSpPr>
        <p:spPr bwMode="auto">
          <a:xfrm>
            <a:off x="5580063" y="4097554"/>
            <a:ext cx="7938" cy="4763"/>
          </a:xfrm>
          <a:custGeom>
            <a:avLst/>
            <a:gdLst>
              <a:gd name="T0" fmla="*/ 0 w 5"/>
              <a:gd name="T1" fmla="*/ 0 h 3"/>
              <a:gd name="T2" fmla="*/ 1 w 5"/>
              <a:gd name="T3" fmla="*/ 0 h 3"/>
              <a:gd name="T4" fmla="*/ 1 w 5"/>
              <a:gd name="T5" fmla="*/ 1 h 3"/>
              <a:gd name="T6" fmla="*/ 1 w 5"/>
              <a:gd name="T7" fmla="*/ 0 h 3"/>
              <a:gd name="T8" fmla="*/ 2 w 5"/>
              <a:gd name="T9" fmla="*/ 0 h 3"/>
              <a:gd name="T10" fmla="*/ 2 w 5"/>
              <a:gd name="T11" fmla="*/ 1 h 3"/>
              <a:gd name="T12" fmla="*/ 3 w 5"/>
              <a:gd name="T13" fmla="*/ 1 h 3"/>
              <a:gd name="T14" fmla="*/ 3 w 5"/>
              <a:gd name="T15" fmla="*/ 2 h 3"/>
              <a:gd name="T16" fmla="*/ 5 w 5"/>
              <a:gd name="T17" fmla="*/ 2 h 3"/>
              <a:gd name="T18" fmla="*/ 3 w 5"/>
              <a:gd name="T19" fmla="*/ 2 h 3"/>
              <a:gd name="T20" fmla="*/ 3 w 5"/>
              <a:gd name="T21" fmla="*/ 3 h 3"/>
              <a:gd name="T22" fmla="*/ 2 w 5"/>
              <a:gd name="T23" fmla="*/ 2 h 3"/>
              <a:gd name="T24" fmla="*/ 1 w 5"/>
              <a:gd name="T25" fmla="*/ 2 h 3"/>
              <a:gd name="T26" fmla="*/ 2 w 5"/>
              <a:gd name="T27" fmla="*/ 2 h 3"/>
              <a:gd name="T28" fmla="*/ 1 w 5"/>
              <a:gd name="T29" fmla="*/ 2 h 3"/>
              <a:gd name="T30" fmla="*/ 1 w 5"/>
              <a:gd name="T31" fmla="*/ 1 h 3"/>
              <a:gd name="T32" fmla="*/ 0 w 5"/>
              <a:gd name="T33" fmla="*/ 1 h 3"/>
              <a:gd name="T34" fmla="*/ 0 w 5"/>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0" y="0"/>
                </a:moveTo>
                <a:lnTo>
                  <a:pt x="1" y="0"/>
                </a:lnTo>
                <a:lnTo>
                  <a:pt x="1" y="1"/>
                </a:lnTo>
                <a:lnTo>
                  <a:pt x="1" y="0"/>
                </a:lnTo>
                <a:lnTo>
                  <a:pt x="2" y="0"/>
                </a:lnTo>
                <a:lnTo>
                  <a:pt x="2" y="1"/>
                </a:lnTo>
                <a:lnTo>
                  <a:pt x="3" y="1"/>
                </a:lnTo>
                <a:lnTo>
                  <a:pt x="3" y="2"/>
                </a:lnTo>
                <a:lnTo>
                  <a:pt x="5" y="2"/>
                </a:lnTo>
                <a:lnTo>
                  <a:pt x="3" y="2"/>
                </a:lnTo>
                <a:lnTo>
                  <a:pt x="3" y="3"/>
                </a:lnTo>
                <a:lnTo>
                  <a:pt x="2" y="2"/>
                </a:lnTo>
                <a:lnTo>
                  <a:pt x="1" y="2"/>
                </a:lnTo>
                <a:lnTo>
                  <a:pt x="2" y="2"/>
                </a:lnTo>
                <a:lnTo>
                  <a:pt x="1" y="2"/>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4" name="Rectangle 1059"/>
          <p:cNvSpPr>
            <a:spLocks noChangeArrowheads="1"/>
          </p:cNvSpPr>
          <p:nvPr/>
        </p:nvSpPr>
        <p:spPr bwMode="auto">
          <a:xfrm>
            <a:off x="5507038" y="40975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5" name="Freeform 1060"/>
          <p:cNvSpPr>
            <a:spLocks/>
          </p:cNvSpPr>
          <p:nvPr/>
        </p:nvSpPr>
        <p:spPr bwMode="auto">
          <a:xfrm>
            <a:off x="5537200" y="4094379"/>
            <a:ext cx="1588" cy="3175"/>
          </a:xfrm>
          <a:custGeom>
            <a:avLst/>
            <a:gdLst>
              <a:gd name="T0" fmla="*/ 1 w 1"/>
              <a:gd name="T1" fmla="*/ 0 h 2"/>
              <a:gd name="T2" fmla="*/ 0 w 1"/>
              <a:gd name="T3" fmla="*/ 2 h 2"/>
              <a:gd name="T4" fmla="*/ 0 w 1"/>
              <a:gd name="T5" fmla="*/ 0 h 2"/>
              <a:gd name="T6" fmla="*/ 0 w 1"/>
              <a:gd name="T7" fmla="*/ 2 h 2"/>
              <a:gd name="T8" fmla="*/ 0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0" y="2"/>
                </a:lnTo>
                <a:lnTo>
                  <a:pt x="0" y="0"/>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6" name="Freeform 1061"/>
          <p:cNvSpPr>
            <a:spLocks/>
          </p:cNvSpPr>
          <p:nvPr/>
        </p:nvSpPr>
        <p:spPr bwMode="auto">
          <a:xfrm>
            <a:off x="5530850" y="409437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7" name="Freeform 1062"/>
          <p:cNvSpPr>
            <a:spLocks/>
          </p:cNvSpPr>
          <p:nvPr/>
        </p:nvSpPr>
        <p:spPr bwMode="auto">
          <a:xfrm>
            <a:off x="5461000" y="4094379"/>
            <a:ext cx="1588" cy="3175"/>
          </a:xfrm>
          <a:custGeom>
            <a:avLst/>
            <a:gdLst>
              <a:gd name="T0" fmla="*/ 1 w 1"/>
              <a:gd name="T1" fmla="*/ 0 h 2"/>
              <a:gd name="T2" fmla="*/ 1 w 1"/>
              <a:gd name="T3" fmla="*/ 2 h 2"/>
              <a:gd name="T4" fmla="*/ 1 w 1"/>
              <a:gd name="T5" fmla="*/ 0 h 2"/>
              <a:gd name="T6" fmla="*/ 1 w 1"/>
              <a:gd name="T7" fmla="*/ 2 h 2"/>
              <a:gd name="T8" fmla="*/ 1 w 1"/>
              <a:gd name="T9" fmla="*/ 0 h 2"/>
              <a:gd name="T10" fmla="*/ 0 w 1"/>
              <a:gd name="T11" fmla="*/ 0 h 2"/>
              <a:gd name="T12" fmla="*/ 0 w 1"/>
              <a:gd name="T13" fmla="*/ 2 h 2"/>
              <a:gd name="T14" fmla="*/ 0 w 1"/>
              <a:gd name="T15" fmla="*/ 0 h 2"/>
              <a:gd name="T16" fmla="*/ 1 w 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0"/>
                </a:moveTo>
                <a:lnTo>
                  <a:pt x="1" y="2"/>
                </a:lnTo>
                <a:lnTo>
                  <a:pt x="1" y="0"/>
                </a:lnTo>
                <a:lnTo>
                  <a:pt x="1" y="2"/>
                </a:lnTo>
                <a:lnTo>
                  <a:pt x="1" y="0"/>
                </a:lnTo>
                <a:lnTo>
                  <a:pt x="0" y="0"/>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8" name="Freeform 1063"/>
          <p:cNvSpPr>
            <a:spLocks/>
          </p:cNvSpPr>
          <p:nvPr/>
        </p:nvSpPr>
        <p:spPr bwMode="auto">
          <a:xfrm>
            <a:off x="5540375" y="4094379"/>
            <a:ext cx="85725" cy="74613"/>
          </a:xfrm>
          <a:custGeom>
            <a:avLst/>
            <a:gdLst>
              <a:gd name="T0" fmla="*/ 12 w 54"/>
              <a:gd name="T1" fmla="*/ 2 h 47"/>
              <a:gd name="T2" fmla="*/ 16 w 54"/>
              <a:gd name="T3" fmla="*/ 3 h 47"/>
              <a:gd name="T4" fmla="*/ 17 w 54"/>
              <a:gd name="T5" fmla="*/ 3 h 47"/>
              <a:gd name="T6" fmla="*/ 17 w 54"/>
              <a:gd name="T7" fmla="*/ 8 h 47"/>
              <a:gd name="T8" fmla="*/ 20 w 54"/>
              <a:gd name="T9" fmla="*/ 13 h 47"/>
              <a:gd name="T10" fmla="*/ 21 w 54"/>
              <a:gd name="T11" fmla="*/ 13 h 47"/>
              <a:gd name="T12" fmla="*/ 23 w 54"/>
              <a:gd name="T13" fmla="*/ 17 h 47"/>
              <a:gd name="T14" fmla="*/ 27 w 54"/>
              <a:gd name="T15" fmla="*/ 14 h 47"/>
              <a:gd name="T16" fmla="*/ 30 w 54"/>
              <a:gd name="T17" fmla="*/ 11 h 47"/>
              <a:gd name="T18" fmla="*/ 34 w 54"/>
              <a:gd name="T19" fmla="*/ 8 h 47"/>
              <a:gd name="T20" fmla="*/ 39 w 54"/>
              <a:gd name="T21" fmla="*/ 7 h 47"/>
              <a:gd name="T22" fmla="*/ 42 w 54"/>
              <a:gd name="T23" fmla="*/ 9 h 47"/>
              <a:gd name="T24" fmla="*/ 49 w 54"/>
              <a:gd name="T25" fmla="*/ 11 h 47"/>
              <a:gd name="T26" fmla="*/ 53 w 54"/>
              <a:gd name="T27" fmla="*/ 12 h 47"/>
              <a:gd name="T28" fmla="*/ 54 w 54"/>
              <a:gd name="T29" fmla="*/ 12 h 47"/>
              <a:gd name="T30" fmla="*/ 54 w 54"/>
              <a:gd name="T31" fmla="*/ 19 h 47"/>
              <a:gd name="T32" fmla="*/ 54 w 54"/>
              <a:gd name="T33" fmla="*/ 27 h 47"/>
              <a:gd name="T34" fmla="*/ 54 w 54"/>
              <a:gd name="T35" fmla="*/ 33 h 47"/>
              <a:gd name="T36" fmla="*/ 54 w 54"/>
              <a:gd name="T37" fmla="*/ 40 h 47"/>
              <a:gd name="T38" fmla="*/ 54 w 54"/>
              <a:gd name="T39" fmla="*/ 47 h 47"/>
              <a:gd name="T40" fmla="*/ 49 w 54"/>
              <a:gd name="T41" fmla="*/ 44 h 47"/>
              <a:gd name="T42" fmla="*/ 49 w 54"/>
              <a:gd name="T43" fmla="*/ 42 h 47"/>
              <a:gd name="T44" fmla="*/ 45 w 54"/>
              <a:gd name="T45" fmla="*/ 41 h 47"/>
              <a:gd name="T46" fmla="*/ 44 w 54"/>
              <a:gd name="T47" fmla="*/ 42 h 47"/>
              <a:gd name="T48" fmla="*/ 42 w 54"/>
              <a:gd name="T49" fmla="*/ 37 h 47"/>
              <a:gd name="T50" fmla="*/ 42 w 54"/>
              <a:gd name="T51" fmla="*/ 36 h 47"/>
              <a:gd name="T52" fmla="*/ 44 w 54"/>
              <a:gd name="T53" fmla="*/ 36 h 47"/>
              <a:gd name="T54" fmla="*/ 40 w 54"/>
              <a:gd name="T55" fmla="*/ 32 h 47"/>
              <a:gd name="T56" fmla="*/ 39 w 54"/>
              <a:gd name="T57" fmla="*/ 30 h 47"/>
              <a:gd name="T58" fmla="*/ 36 w 54"/>
              <a:gd name="T59" fmla="*/ 27 h 47"/>
              <a:gd name="T60" fmla="*/ 34 w 54"/>
              <a:gd name="T61" fmla="*/ 25 h 47"/>
              <a:gd name="T62" fmla="*/ 30 w 54"/>
              <a:gd name="T63" fmla="*/ 23 h 47"/>
              <a:gd name="T64" fmla="*/ 25 w 54"/>
              <a:gd name="T65" fmla="*/ 22 h 47"/>
              <a:gd name="T66" fmla="*/ 20 w 54"/>
              <a:gd name="T67" fmla="*/ 21 h 47"/>
              <a:gd name="T68" fmla="*/ 20 w 54"/>
              <a:gd name="T69" fmla="*/ 19 h 47"/>
              <a:gd name="T70" fmla="*/ 18 w 54"/>
              <a:gd name="T71" fmla="*/ 19 h 47"/>
              <a:gd name="T72" fmla="*/ 17 w 54"/>
              <a:gd name="T73" fmla="*/ 19 h 47"/>
              <a:gd name="T74" fmla="*/ 16 w 54"/>
              <a:gd name="T75" fmla="*/ 16 h 47"/>
              <a:gd name="T76" fmla="*/ 14 w 54"/>
              <a:gd name="T77" fmla="*/ 18 h 47"/>
              <a:gd name="T78" fmla="*/ 11 w 54"/>
              <a:gd name="T79" fmla="*/ 21 h 47"/>
              <a:gd name="T80" fmla="*/ 11 w 54"/>
              <a:gd name="T81" fmla="*/ 16 h 47"/>
              <a:gd name="T82" fmla="*/ 8 w 54"/>
              <a:gd name="T83" fmla="*/ 14 h 47"/>
              <a:gd name="T84" fmla="*/ 6 w 54"/>
              <a:gd name="T85" fmla="*/ 13 h 47"/>
              <a:gd name="T86" fmla="*/ 11 w 54"/>
              <a:gd name="T87" fmla="*/ 12 h 47"/>
              <a:gd name="T88" fmla="*/ 13 w 54"/>
              <a:gd name="T89" fmla="*/ 13 h 47"/>
              <a:gd name="T90" fmla="*/ 16 w 54"/>
              <a:gd name="T91" fmla="*/ 12 h 47"/>
              <a:gd name="T92" fmla="*/ 16 w 54"/>
              <a:gd name="T93" fmla="*/ 11 h 47"/>
              <a:gd name="T94" fmla="*/ 16 w 54"/>
              <a:gd name="T95" fmla="*/ 9 h 47"/>
              <a:gd name="T96" fmla="*/ 11 w 54"/>
              <a:gd name="T97" fmla="*/ 11 h 47"/>
              <a:gd name="T98" fmla="*/ 7 w 54"/>
              <a:gd name="T99" fmla="*/ 9 h 47"/>
              <a:gd name="T100" fmla="*/ 3 w 54"/>
              <a:gd name="T101" fmla="*/ 7 h 47"/>
              <a:gd name="T102" fmla="*/ 0 w 54"/>
              <a:gd name="T103" fmla="*/ 5 h 47"/>
              <a:gd name="T104" fmla="*/ 3 w 54"/>
              <a:gd name="T105" fmla="*/ 2 h 47"/>
              <a:gd name="T106" fmla="*/ 8 w 54"/>
              <a:gd name="T10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 h="47">
                <a:moveTo>
                  <a:pt x="8" y="0"/>
                </a:moveTo>
                <a:lnTo>
                  <a:pt x="9" y="0"/>
                </a:lnTo>
                <a:lnTo>
                  <a:pt x="11" y="0"/>
                </a:lnTo>
                <a:lnTo>
                  <a:pt x="12" y="0"/>
                </a:lnTo>
                <a:lnTo>
                  <a:pt x="12" y="2"/>
                </a:lnTo>
                <a:lnTo>
                  <a:pt x="13" y="2"/>
                </a:lnTo>
                <a:lnTo>
                  <a:pt x="14" y="3"/>
                </a:lnTo>
                <a:lnTo>
                  <a:pt x="14" y="2"/>
                </a:lnTo>
                <a:lnTo>
                  <a:pt x="14" y="3"/>
                </a:lnTo>
                <a:lnTo>
                  <a:pt x="16" y="3"/>
                </a:lnTo>
                <a:lnTo>
                  <a:pt x="16" y="2"/>
                </a:lnTo>
                <a:lnTo>
                  <a:pt x="16" y="3"/>
                </a:lnTo>
                <a:lnTo>
                  <a:pt x="16" y="2"/>
                </a:lnTo>
                <a:lnTo>
                  <a:pt x="17" y="2"/>
                </a:lnTo>
                <a:lnTo>
                  <a:pt x="17" y="3"/>
                </a:lnTo>
                <a:lnTo>
                  <a:pt x="17" y="4"/>
                </a:lnTo>
                <a:lnTo>
                  <a:pt x="18" y="5"/>
                </a:lnTo>
                <a:lnTo>
                  <a:pt x="18" y="7"/>
                </a:lnTo>
                <a:lnTo>
                  <a:pt x="17" y="7"/>
                </a:lnTo>
                <a:lnTo>
                  <a:pt x="17" y="8"/>
                </a:lnTo>
                <a:lnTo>
                  <a:pt x="17" y="9"/>
                </a:lnTo>
                <a:lnTo>
                  <a:pt x="17" y="11"/>
                </a:lnTo>
                <a:lnTo>
                  <a:pt x="18" y="12"/>
                </a:lnTo>
                <a:lnTo>
                  <a:pt x="18" y="13"/>
                </a:lnTo>
                <a:lnTo>
                  <a:pt x="20" y="13"/>
                </a:lnTo>
                <a:lnTo>
                  <a:pt x="20" y="14"/>
                </a:lnTo>
                <a:lnTo>
                  <a:pt x="20" y="13"/>
                </a:lnTo>
                <a:lnTo>
                  <a:pt x="20" y="12"/>
                </a:lnTo>
                <a:lnTo>
                  <a:pt x="21" y="12"/>
                </a:lnTo>
                <a:lnTo>
                  <a:pt x="21" y="13"/>
                </a:lnTo>
                <a:lnTo>
                  <a:pt x="21" y="14"/>
                </a:lnTo>
                <a:lnTo>
                  <a:pt x="21" y="16"/>
                </a:lnTo>
                <a:lnTo>
                  <a:pt x="22" y="16"/>
                </a:lnTo>
                <a:lnTo>
                  <a:pt x="22" y="17"/>
                </a:lnTo>
                <a:lnTo>
                  <a:pt x="23" y="17"/>
                </a:lnTo>
                <a:lnTo>
                  <a:pt x="25" y="17"/>
                </a:lnTo>
                <a:lnTo>
                  <a:pt x="25" y="16"/>
                </a:lnTo>
                <a:lnTo>
                  <a:pt x="26" y="16"/>
                </a:lnTo>
                <a:lnTo>
                  <a:pt x="26" y="14"/>
                </a:lnTo>
                <a:lnTo>
                  <a:pt x="27" y="14"/>
                </a:lnTo>
                <a:lnTo>
                  <a:pt x="27" y="13"/>
                </a:lnTo>
                <a:lnTo>
                  <a:pt x="28" y="13"/>
                </a:lnTo>
                <a:lnTo>
                  <a:pt x="28" y="12"/>
                </a:lnTo>
                <a:lnTo>
                  <a:pt x="30" y="12"/>
                </a:lnTo>
                <a:lnTo>
                  <a:pt x="30" y="11"/>
                </a:lnTo>
                <a:lnTo>
                  <a:pt x="31" y="11"/>
                </a:lnTo>
                <a:lnTo>
                  <a:pt x="32" y="11"/>
                </a:lnTo>
                <a:lnTo>
                  <a:pt x="32" y="9"/>
                </a:lnTo>
                <a:lnTo>
                  <a:pt x="34" y="9"/>
                </a:lnTo>
                <a:lnTo>
                  <a:pt x="34" y="8"/>
                </a:lnTo>
                <a:lnTo>
                  <a:pt x="35" y="8"/>
                </a:lnTo>
                <a:lnTo>
                  <a:pt x="35" y="7"/>
                </a:lnTo>
                <a:lnTo>
                  <a:pt x="36" y="7"/>
                </a:lnTo>
                <a:lnTo>
                  <a:pt x="37" y="7"/>
                </a:lnTo>
                <a:lnTo>
                  <a:pt x="39" y="7"/>
                </a:lnTo>
                <a:lnTo>
                  <a:pt x="40" y="7"/>
                </a:lnTo>
                <a:lnTo>
                  <a:pt x="40" y="8"/>
                </a:lnTo>
                <a:lnTo>
                  <a:pt x="41" y="8"/>
                </a:lnTo>
                <a:lnTo>
                  <a:pt x="42" y="8"/>
                </a:lnTo>
                <a:lnTo>
                  <a:pt x="42" y="9"/>
                </a:lnTo>
                <a:lnTo>
                  <a:pt x="44" y="9"/>
                </a:lnTo>
                <a:lnTo>
                  <a:pt x="45" y="9"/>
                </a:lnTo>
                <a:lnTo>
                  <a:pt x="46" y="11"/>
                </a:lnTo>
                <a:lnTo>
                  <a:pt x="48" y="11"/>
                </a:lnTo>
                <a:lnTo>
                  <a:pt x="49" y="11"/>
                </a:lnTo>
                <a:lnTo>
                  <a:pt x="49" y="12"/>
                </a:lnTo>
                <a:lnTo>
                  <a:pt x="50" y="11"/>
                </a:lnTo>
                <a:lnTo>
                  <a:pt x="50" y="12"/>
                </a:lnTo>
                <a:lnTo>
                  <a:pt x="51" y="12"/>
                </a:lnTo>
                <a:lnTo>
                  <a:pt x="53" y="12"/>
                </a:lnTo>
                <a:lnTo>
                  <a:pt x="53" y="13"/>
                </a:lnTo>
                <a:lnTo>
                  <a:pt x="53" y="12"/>
                </a:lnTo>
                <a:lnTo>
                  <a:pt x="54" y="12"/>
                </a:lnTo>
                <a:lnTo>
                  <a:pt x="54" y="13"/>
                </a:lnTo>
                <a:lnTo>
                  <a:pt x="54" y="12"/>
                </a:lnTo>
                <a:lnTo>
                  <a:pt x="54" y="13"/>
                </a:lnTo>
                <a:lnTo>
                  <a:pt x="54" y="14"/>
                </a:lnTo>
                <a:lnTo>
                  <a:pt x="54" y="16"/>
                </a:lnTo>
                <a:lnTo>
                  <a:pt x="54" y="18"/>
                </a:lnTo>
                <a:lnTo>
                  <a:pt x="54" y="19"/>
                </a:lnTo>
                <a:lnTo>
                  <a:pt x="54" y="21"/>
                </a:lnTo>
                <a:lnTo>
                  <a:pt x="54" y="23"/>
                </a:lnTo>
                <a:lnTo>
                  <a:pt x="54" y="25"/>
                </a:lnTo>
                <a:lnTo>
                  <a:pt x="54" y="26"/>
                </a:lnTo>
                <a:lnTo>
                  <a:pt x="54" y="27"/>
                </a:lnTo>
                <a:lnTo>
                  <a:pt x="54" y="28"/>
                </a:lnTo>
                <a:lnTo>
                  <a:pt x="54" y="30"/>
                </a:lnTo>
                <a:lnTo>
                  <a:pt x="54" y="31"/>
                </a:lnTo>
                <a:lnTo>
                  <a:pt x="54" y="32"/>
                </a:lnTo>
                <a:lnTo>
                  <a:pt x="54" y="33"/>
                </a:lnTo>
                <a:lnTo>
                  <a:pt x="54" y="35"/>
                </a:lnTo>
                <a:lnTo>
                  <a:pt x="54" y="36"/>
                </a:lnTo>
                <a:lnTo>
                  <a:pt x="54" y="37"/>
                </a:lnTo>
                <a:lnTo>
                  <a:pt x="54" y="39"/>
                </a:lnTo>
                <a:lnTo>
                  <a:pt x="54" y="40"/>
                </a:lnTo>
                <a:lnTo>
                  <a:pt x="54" y="41"/>
                </a:lnTo>
                <a:lnTo>
                  <a:pt x="54" y="42"/>
                </a:lnTo>
                <a:lnTo>
                  <a:pt x="54" y="45"/>
                </a:lnTo>
                <a:lnTo>
                  <a:pt x="54" y="46"/>
                </a:lnTo>
                <a:lnTo>
                  <a:pt x="54" y="47"/>
                </a:lnTo>
                <a:lnTo>
                  <a:pt x="53" y="46"/>
                </a:lnTo>
                <a:lnTo>
                  <a:pt x="51" y="45"/>
                </a:lnTo>
                <a:lnTo>
                  <a:pt x="50" y="45"/>
                </a:lnTo>
                <a:lnTo>
                  <a:pt x="50" y="44"/>
                </a:lnTo>
                <a:lnTo>
                  <a:pt x="49" y="44"/>
                </a:lnTo>
                <a:lnTo>
                  <a:pt x="49" y="42"/>
                </a:lnTo>
                <a:lnTo>
                  <a:pt x="50" y="42"/>
                </a:lnTo>
                <a:lnTo>
                  <a:pt x="50" y="41"/>
                </a:lnTo>
                <a:lnTo>
                  <a:pt x="50" y="42"/>
                </a:lnTo>
                <a:lnTo>
                  <a:pt x="49" y="42"/>
                </a:lnTo>
                <a:lnTo>
                  <a:pt x="48" y="42"/>
                </a:lnTo>
                <a:lnTo>
                  <a:pt x="46" y="42"/>
                </a:lnTo>
                <a:lnTo>
                  <a:pt x="46" y="44"/>
                </a:lnTo>
                <a:lnTo>
                  <a:pt x="45" y="42"/>
                </a:lnTo>
                <a:lnTo>
                  <a:pt x="45" y="41"/>
                </a:lnTo>
                <a:lnTo>
                  <a:pt x="45" y="42"/>
                </a:lnTo>
                <a:lnTo>
                  <a:pt x="44" y="42"/>
                </a:lnTo>
                <a:lnTo>
                  <a:pt x="44" y="44"/>
                </a:lnTo>
                <a:lnTo>
                  <a:pt x="42" y="42"/>
                </a:lnTo>
                <a:lnTo>
                  <a:pt x="44" y="42"/>
                </a:lnTo>
                <a:lnTo>
                  <a:pt x="44" y="41"/>
                </a:lnTo>
                <a:lnTo>
                  <a:pt x="44" y="40"/>
                </a:lnTo>
                <a:lnTo>
                  <a:pt x="44" y="39"/>
                </a:lnTo>
                <a:lnTo>
                  <a:pt x="42" y="39"/>
                </a:lnTo>
                <a:lnTo>
                  <a:pt x="42" y="37"/>
                </a:lnTo>
                <a:lnTo>
                  <a:pt x="44" y="37"/>
                </a:lnTo>
                <a:lnTo>
                  <a:pt x="45" y="37"/>
                </a:lnTo>
                <a:lnTo>
                  <a:pt x="44" y="37"/>
                </a:lnTo>
                <a:lnTo>
                  <a:pt x="42" y="37"/>
                </a:lnTo>
                <a:lnTo>
                  <a:pt x="42" y="36"/>
                </a:lnTo>
                <a:lnTo>
                  <a:pt x="41" y="36"/>
                </a:lnTo>
                <a:lnTo>
                  <a:pt x="42" y="36"/>
                </a:lnTo>
                <a:lnTo>
                  <a:pt x="44" y="36"/>
                </a:lnTo>
                <a:lnTo>
                  <a:pt x="45" y="36"/>
                </a:lnTo>
                <a:lnTo>
                  <a:pt x="44" y="36"/>
                </a:lnTo>
                <a:lnTo>
                  <a:pt x="42" y="36"/>
                </a:lnTo>
                <a:lnTo>
                  <a:pt x="42" y="35"/>
                </a:lnTo>
                <a:lnTo>
                  <a:pt x="41" y="33"/>
                </a:lnTo>
                <a:lnTo>
                  <a:pt x="41" y="32"/>
                </a:lnTo>
                <a:lnTo>
                  <a:pt x="40" y="32"/>
                </a:lnTo>
                <a:lnTo>
                  <a:pt x="40" y="31"/>
                </a:lnTo>
                <a:lnTo>
                  <a:pt x="40" y="30"/>
                </a:lnTo>
                <a:lnTo>
                  <a:pt x="39" y="30"/>
                </a:lnTo>
                <a:lnTo>
                  <a:pt x="40" y="30"/>
                </a:lnTo>
                <a:lnTo>
                  <a:pt x="39" y="30"/>
                </a:lnTo>
                <a:lnTo>
                  <a:pt x="39" y="28"/>
                </a:lnTo>
                <a:lnTo>
                  <a:pt x="39" y="27"/>
                </a:lnTo>
                <a:lnTo>
                  <a:pt x="39" y="28"/>
                </a:lnTo>
                <a:lnTo>
                  <a:pt x="37" y="27"/>
                </a:lnTo>
                <a:lnTo>
                  <a:pt x="36" y="27"/>
                </a:lnTo>
                <a:lnTo>
                  <a:pt x="36" y="26"/>
                </a:lnTo>
                <a:lnTo>
                  <a:pt x="35" y="26"/>
                </a:lnTo>
                <a:lnTo>
                  <a:pt x="35" y="25"/>
                </a:lnTo>
                <a:lnTo>
                  <a:pt x="34" y="26"/>
                </a:lnTo>
                <a:lnTo>
                  <a:pt x="34" y="25"/>
                </a:lnTo>
                <a:lnTo>
                  <a:pt x="34" y="26"/>
                </a:lnTo>
                <a:lnTo>
                  <a:pt x="32" y="25"/>
                </a:lnTo>
                <a:lnTo>
                  <a:pt x="31" y="25"/>
                </a:lnTo>
                <a:lnTo>
                  <a:pt x="30" y="25"/>
                </a:lnTo>
                <a:lnTo>
                  <a:pt x="30" y="23"/>
                </a:lnTo>
                <a:lnTo>
                  <a:pt x="28" y="23"/>
                </a:lnTo>
                <a:lnTo>
                  <a:pt x="27" y="23"/>
                </a:lnTo>
                <a:lnTo>
                  <a:pt x="26" y="23"/>
                </a:lnTo>
                <a:lnTo>
                  <a:pt x="26" y="22"/>
                </a:lnTo>
                <a:lnTo>
                  <a:pt x="25" y="22"/>
                </a:lnTo>
                <a:lnTo>
                  <a:pt x="23" y="22"/>
                </a:lnTo>
                <a:lnTo>
                  <a:pt x="22" y="22"/>
                </a:lnTo>
                <a:lnTo>
                  <a:pt x="21" y="22"/>
                </a:lnTo>
                <a:lnTo>
                  <a:pt x="21" y="21"/>
                </a:lnTo>
                <a:lnTo>
                  <a:pt x="20" y="21"/>
                </a:lnTo>
                <a:lnTo>
                  <a:pt x="21" y="21"/>
                </a:lnTo>
                <a:lnTo>
                  <a:pt x="21" y="19"/>
                </a:lnTo>
                <a:lnTo>
                  <a:pt x="22" y="19"/>
                </a:lnTo>
                <a:lnTo>
                  <a:pt x="21" y="19"/>
                </a:lnTo>
                <a:lnTo>
                  <a:pt x="20" y="19"/>
                </a:lnTo>
                <a:lnTo>
                  <a:pt x="20" y="21"/>
                </a:lnTo>
                <a:lnTo>
                  <a:pt x="20" y="19"/>
                </a:lnTo>
                <a:lnTo>
                  <a:pt x="18" y="19"/>
                </a:lnTo>
                <a:lnTo>
                  <a:pt x="18" y="21"/>
                </a:lnTo>
                <a:lnTo>
                  <a:pt x="18" y="19"/>
                </a:lnTo>
                <a:lnTo>
                  <a:pt x="17" y="19"/>
                </a:lnTo>
                <a:lnTo>
                  <a:pt x="18" y="19"/>
                </a:lnTo>
                <a:lnTo>
                  <a:pt x="17" y="19"/>
                </a:lnTo>
                <a:lnTo>
                  <a:pt x="17" y="18"/>
                </a:lnTo>
                <a:lnTo>
                  <a:pt x="17" y="19"/>
                </a:lnTo>
                <a:lnTo>
                  <a:pt x="16" y="18"/>
                </a:lnTo>
                <a:lnTo>
                  <a:pt x="14" y="18"/>
                </a:lnTo>
                <a:lnTo>
                  <a:pt x="14" y="17"/>
                </a:lnTo>
                <a:lnTo>
                  <a:pt x="14" y="16"/>
                </a:lnTo>
                <a:lnTo>
                  <a:pt x="16" y="16"/>
                </a:lnTo>
                <a:lnTo>
                  <a:pt x="16" y="14"/>
                </a:lnTo>
                <a:lnTo>
                  <a:pt x="14" y="14"/>
                </a:lnTo>
                <a:lnTo>
                  <a:pt x="14" y="16"/>
                </a:lnTo>
                <a:lnTo>
                  <a:pt x="14" y="17"/>
                </a:lnTo>
                <a:lnTo>
                  <a:pt x="14" y="18"/>
                </a:lnTo>
                <a:lnTo>
                  <a:pt x="13" y="18"/>
                </a:lnTo>
                <a:lnTo>
                  <a:pt x="13" y="19"/>
                </a:lnTo>
                <a:lnTo>
                  <a:pt x="13" y="21"/>
                </a:lnTo>
                <a:lnTo>
                  <a:pt x="12" y="21"/>
                </a:lnTo>
                <a:lnTo>
                  <a:pt x="11" y="21"/>
                </a:lnTo>
                <a:lnTo>
                  <a:pt x="11" y="19"/>
                </a:lnTo>
                <a:lnTo>
                  <a:pt x="9" y="18"/>
                </a:lnTo>
                <a:lnTo>
                  <a:pt x="11" y="18"/>
                </a:lnTo>
                <a:lnTo>
                  <a:pt x="11" y="17"/>
                </a:lnTo>
                <a:lnTo>
                  <a:pt x="11" y="16"/>
                </a:lnTo>
                <a:lnTo>
                  <a:pt x="9" y="16"/>
                </a:lnTo>
                <a:lnTo>
                  <a:pt x="9" y="17"/>
                </a:lnTo>
                <a:lnTo>
                  <a:pt x="9" y="16"/>
                </a:lnTo>
                <a:lnTo>
                  <a:pt x="8" y="16"/>
                </a:lnTo>
                <a:lnTo>
                  <a:pt x="8" y="14"/>
                </a:lnTo>
                <a:lnTo>
                  <a:pt x="7" y="14"/>
                </a:lnTo>
                <a:lnTo>
                  <a:pt x="6" y="14"/>
                </a:lnTo>
                <a:lnTo>
                  <a:pt x="6" y="13"/>
                </a:lnTo>
                <a:lnTo>
                  <a:pt x="7" y="13"/>
                </a:lnTo>
                <a:lnTo>
                  <a:pt x="6" y="13"/>
                </a:lnTo>
                <a:lnTo>
                  <a:pt x="7" y="13"/>
                </a:lnTo>
                <a:lnTo>
                  <a:pt x="8" y="13"/>
                </a:lnTo>
                <a:lnTo>
                  <a:pt x="9" y="13"/>
                </a:lnTo>
                <a:lnTo>
                  <a:pt x="11" y="13"/>
                </a:lnTo>
                <a:lnTo>
                  <a:pt x="11" y="12"/>
                </a:lnTo>
                <a:lnTo>
                  <a:pt x="12" y="12"/>
                </a:lnTo>
                <a:lnTo>
                  <a:pt x="13" y="12"/>
                </a:lnTo>
                <a:lnTo>
                  <a:pt x="13" y="13"/>
                </a:lnTo>
                <a:lnTo>
                  <a:pt x="13" y="12"/>
                </a:lnTo>
                <a:lnTo>
                  <a:pt x="13" y="13"/>
                </a:lnTo>
                <a:lnTo>
                  <a:pt x="13" y="12"/>
                </a:lnTo>
                <a:lnTo>
                  <a:pt x="14" y="12"/>
                </a:lnTo>
                <a:lnTo>
                  <a:pt x="14" y="13"/>
                </a:lnTo>
                <a:lnTo>
                  <a:pt x="14" y="12"/>
                </a:lnTo>
                <a:lnTo>
                  <a:pt x="16" y="12"/>
                </a:lnTo>
                <a:lnTo>
                  <a:pt x="16" y="13"/>
                </a:lnTo>
                <a:lnTo>
                  <a:pt x="16" y="12"/>
                </a:lnTo>
                <a:lnTo>
                  <a:pt x="17" y="12"/>
                </a:lnTo>
                <a:lnTo>
                  <a:pt x="16" y="12"/>
                </a:lnTo>
                <a:lnTo>
                  <a:pt x="16" y="11"/>
                </a:lnTo>
                <a:lnTo>
                  <a:pt x="17" y="11"/>
                </a:lnTo>
                <a:lnTo>
                  <a:pt x="16" y="11"/>
                </a:lnTo>
                <a:lnTo>
                  <a:pt x="17" y="11"/>
                </a:lnTo>
                <a:lnTo>
                  <a:pt x="16" y="11"/>
                </a:lnTo>
                <a:lnTo>
                  <a:pt x="16" y="9"/>
                </a:lnTo>
                <a:lnTo>
                  <a:pt x="16" y="11"/>
                </a:lnTo>
                <a:lnTo>
                  <a:pt x="14" y="11"/>
                </a:lnTo>
                <a:lnTo>
                  <a:pt x="13" y="11"/>
                </a:lnTo>
                <a:lnTo>
                  <a:pt x="12" y="11"/>
                </a:lnTo>
                <a:lnTo>
                  <a:pt x="11" y="11"/>
                </a:lnTo>
                <a:lnTo>
                  <a:pt x="9" y="11"/>
                </a:lnTo>
                <a:lnTo>
                  <a:pt x="8" y="11"/>
                </a:lnTo>
                <a:lnTo>
                  <a:pt x="7" y="11"/>
                </a:lnTo>
                <a:lnTo>
                  <a:pt x="6" y="9"/>
                </a:lnTo>
                <a:lnTo>
                  <a:pt x="7" y="9"/>
                </a:lnTo>
                <a:lnTo>
                  <a:pt x="6" y="9"/>
                </a:lnTo>
                <a:lnTo>
                  <a:pt x="6" y="8"/>
                </a:lnTo>
                <a:lnTo>
                  <a:pt x="6" y="7"/>
                </a:lnTo>
                <a:lnTo>
                  <a:pt x="4" y="7"/>
                </a:lnTo>
                <a:lnTo>
                  <a:pt x="3" y="7"/>
                </a:lnTo>
                <a:lnTo>
                  <a:pt x="3" y="5"/>
                </a:lnTo>
                <a:lnTo>
                  <a:pt x="2" y="5"/>
                </a:lnTo>
                <a:lnTo>
                  <a:pt x="2" y="7"/>
                </a:lnTo>
                <a:lnTo>
                  <a:pt x="0" y="7"/>
                </a:lnTo>
                <a:lnTo>
                  <a:pt x="0" y="5"/>
                </a:lnTo>
                <a:lnTo>
                  <a:pt x="2" y="5"/>
                </a:lnTo>
                <a:lnTo>
                  <a:pt x="2" y="4"/>
                </a:lnTo>
                <a:lnTo>
                  <a:pt x="2" y="3"/>
                </a:lnTo>
                <a:lnTo>
                  <a:pt x="3" y="3"/>
                </a:lnTo>
                <a:lnTo>
                  <a:pt x="3" y="2"/>
                </a:lnTo>
                <a:lnTo>
                  <a:pt x="3" y="3"/>
                </a:lnTo>
                <a:lnTo>
                  <a:pt x="4" y="2"/>
                </a:lnTo>
                <a:lnTo>
                  <a:pt x="6" y="2"/>
                </a:lnTo>
                <a:lnTo>
                  <a:pt x="7" y="0"/>
                </a:lnTo>
                <a:lnTo>
                  <a:pt x="8"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9" name="Rectangle 1064"/>
          <p:cNvSpPr>
            <a:spLocks noChangeArrowheads="1"/>
          </p:cNvSpPr>
          <p:nvPr/>
        </p:nvSpPr>
        <p:spPr bwMode="auto">
          <a:xfrm>
            <a:off x="5310188" y="4094379"/>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0" name="Freeform 1065"/>
          <p:cNvSpPr>
            <a:spLocks/>
          </p:cNvSpPr>
          <p:nvPr/>
        </p:nvSpPr>
        <p:spPr bwMode="auto">
          <a:xfrm>
            <a:off x="5462588" y="40943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1" name="Freeform 1066"/>
          <p:cNvSpPr>
            <a:spLocks/>
          </p:cNvSpPr>
          <p:nvPr/>
        </p:nvSpPr>
        <p:spPr bwMode="auto">
          <a:xfrm>
            <a:off x="5508625" y="4094379"/>
            <a:ext cx="6350" cy="4763"/>
          </a:xfrm>
          <a:custGeom>
            <a:avLst/>
            <a:gdLst>
              <a:gd name="T0" fmla="*/ 1 w 4"/>
              <a:gd name="T1" fmla="*/ 0 h 3"/>
              <a:gd name="T2" fmla="*/ 3 w 4"/>
              <a:gd name="T3" fmla="*/ 0 h 3"/>
              <a:gd name="T4" fmla="*/ 3 w 4"/>
              <a:gd name="T5" fmla="*/ 2 h 3"/>
              <a:gd name="T6" fmla="*/ 1 w 4"/>
              <a:gd name="T7" fmla="*/ 2 h 3"/>
              <a:gd name="T8" fmla="*/ 3 w 4"/>
              <a:gd name="T9" fmla="*/ 2 h 3"/>
              <a:gd name="T10" fmla="*/ 4 w 4"/>
              <a:gd name="T11" fmla="*/ 3 h 3"/>
              <a:gd name="T12" fmla="*/ 3 w 4"/>
              <a:gd name="T13" fmla="*/ 3 h 3"/>
              <a:gd name="T14" fmla="*/ 1 w 4"/>
              <a:gd name="T15" fmla="*/ 3 h 3"/>
              <a:gd name="T16" fmla="*/ 1 w 4"/>
              <a:gd name="T17" fmla="*/ 2 h 3"/>
              <a:gd name="T18" fmla="*/ 0 w 4"/>
              <a:gd name="T19" fmla="*/ 2 h 3"/>
              <a:gd name="T20" fmla="*/ 0 w 4"/>
              <a:gd name="T21" fmla="*/ 0 h 3"/>
              <a:gd name="T22" fmla="*/ 1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0"/>
                </a:moveTo>
                <a:lnTo>
                  <a:pt x="3" y="0"/>
                </a:lnTo>
                <a:lnTo>
                  <a:pt x="3" y="2"/>
                </a:lnTo>
                <a:lnTo>
                  <a:pt x="1" y="2"/>
                </a:lnTo>
                <a:lnTo>
                  <a:pt x="3" y="2"/>
                </a:lnTo>
                <a:lnTo>
                  <a:pt x="4" y="3"/>
                </a:lnTo>
                <a:lnTo>
                  <a:pt x="3" y="3"/>
                </a:lnTo>
                <a:lnTo>
                  <a:pt x="1" y="3"/>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2" name="Freeform 1067"/>
          <p:cNvSpPr>
            <a:spLocks/>
          </p:cNvSpPr>
          <p:nvPr/>
        </p:nvSpPr>
        <p:spPr bwMode="auto">
          <a:xfrm>
            <a:off x="5310188" y="409437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3" name="Freeform 1068"/>
          <p:cNvSpPr>
            <a:spLocks/>
          </p:cNvSpPr>
          <p:nvPr/>
        </p:nvSpPr>
        <p:spPr bwMode="auto">
          <a:xfrm>
            <a:off x="5464175" y="40927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4" name="Freeform 1069"/>
          <p:cNvSpPr>
            <a:spLocks/>
          </p:cNvSpPr>
          <p:nvPr/>
        </p:nvSpPr>
        <p:spPr bwMode="auto">
          <a:xfrm>
            <a:off x="5507038" y="4092791"/>
            <a:ext cx="1588" cy="4763"/>
          </a:xfrm>
          <a:custGeom>
            <a:avLst/>
            <a:gdLst>
              <a:gd name="T0" fmla="*/ 1 w 1"/>
              <a:gd name="T1" fmla="*/ 0 h 3"/>
              <a:gd name="T2" fmla="*/ 1 w 1"/>
              <a:gd name="T3" fmla="*/ 1 h 3"/>
              <a:gd name="T4" fmla="*/ 1 w 1"/>
              <a:gd name="T5" fmla="*/ 3 h 3"/>
              <a:gd name="T6" fmla="*/ 0 w 1"/>
              <a:gd name="T7" fmla="*/ 3 h 3"/>
              <a:gd name="T8" fmla="*/ 0 w 1"/>
              <a:gd name="T9" fmla="*/ 1 h 3"/>
              <a:gd name="T10" fmla="*/ 0 w 1"/>
              <a:gd name="T11" fmla="*/ 0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lnTo>
                  <a:pt x="1" y="1"/>
                </a:lnTo>
                <a:lnTo>
                  <a:pt x="1" y="3"/>
                </a:lnTo>
                <a:lnTo>
                  <a:pt x="0" y="3"/>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5" name="Freeform 1070"/>
          <p:cNvSpPr>
            <a:spLocks/>
          </p:cNvSpPr>
          <p:nvPr/>
        </p:nvSpPr>
        <p:spPr bwMode="auto">
          <a:xfrm>
            <a:off x="5257800" y="4092791"/>
            <a:ext cx="1588" cy="4763"/>
          </a:xfrm>
          <a:custGeom>
            <a:avLst/>
            <a:gdLst>
              <a:gd name="T0" fmla="*/ 1 w 1"/>
              <a:gd name="T1" fmla="*/ 3 h 3"/>
              <a:gd name="T2" fmla="*/ 0 w 1"/>
              <a:gd name="T3" fmla="*/ 3 h 3"/>
              <a:gd name="T4" fmla="*/ 1 w 1"/>
              <a:gd name="T5" fmla="*/ 1 h 3"/>
              <a:gd name="T6" fmla="*/ 1 w 1"/>
              <a:gd name="T7" fmla="*/ 0 h 3"/>
              <a:gd name="T8" fmla="*/ 1 w 1"/>
              <a:gd name="T9" fmla="*/ 1 h 3"/>
              <a:gd name="T10" fmla="*/ 1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1" y="3"/>
                </a:moveTo>
                <a:lnTo>
                  <a:pt x="0" y="3"/>
                </a:lnTo>
                <a:lnTo>
                  <a:pt x="1" y="1"/>
                </a:lnTo>
                <a:lnTo>
                  <a:pt x="1"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6" name="Freeform 1071"/>
          <p:cNvSpPr>
            <a:spLocks/>
          </p:cNvSpPr>
          <p:nvPr/>
        </p:nvSpPr>
        <p:spPr bwMode="auto">
          <a:xfrm>
            <a:off x="5302250" y="4092791"/>
            <a:ext cx="4763" cy="1588"/>
          </a:xfrm>
          <a:custGeom>
            <a:avLst/>
            <a:gdLst>
              <a:gd name="T0" fmla="*/ 3 w 3"/>
              <a:gd name="T1" fmla="*/ 1 h 1"/>
              <a:gd name="T2" fmla="*/ 1 w 3"/>
              <a:gd name="T3" fmla="*/ 1 h 1"/>
              <a:gd name="T4" fmla="*/ 0 w 3"/>
              <a:gd name="T5" fmla="*/ 1 h 1"/>
              <a:gd name="T6" fmla="*/ 1 w 3"/>
              <a:gd name="T7" fmla="*/ 0 h 1"/>
              <a:gd name="T8" fmla="*/ 1 w 3"/>
              <a:gd name="T9" fmla="*/ 1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lnTo>
                  <a:pt x="1" y="1"/>
                </a:lnTo>
                <a:lnTo>
                  <a:pt x="0" y="1"/>
                </a:lnTo>
                <a:lnTo>
                  <a:pt x="1" y="0"/>
                </a:lnTo>
                <a:lnTo>
                  <a:pt x="1"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7" name="Freeform 1072"/>
          <p:cNvSpPr>
            <a:spLocks/>
          </p:cNvSpPr>
          <p:nvPr/>
        </p:nvSpPr>
        <p:spPr bwMode="auto">
          <a:xfrm>
            <a:off x="5464175" y="4092791"/>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8" name="Freeform 1073"/>
          <p:cNvSpPr>
            <a:spLocks/>
          </p:cNvSpPr>
          <p:nvPr/>
        </p:nvSpPr>
        <p:spPr bwMode="auto">
          <a:xfrm>
            <a:off x="5464175" y="4092791"/>
            <a:ext cx="1588" cy="1588"/>
          </a:xfrm>
          <a:custGeom>
            <a:avLst/>
            <a:gdLst>
              <a:gd name="T0" fmla="*/ 1 w 1"/>
              <a:gd name="T1" fmla="*/ 0 h 1"/>
              <a:gd name="T2" fmla="*/ 1 w 1"/>
              <a:gd name="T3" fmla="*/ 1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9" name="Freeform 1074"/>
          <p:cNvSpPr>
            <a:spLocks/>
          </p:cNvSpPr>
          <p:nvPr/>
        </p:nvSpPr>
        <p:spPr bwMode="auto">
          <a:xfrm>
            <a:off x="5535613" y="4091204"/>
            <a:ext cx="7938" cy="3175"/>
          </a:xfrm>
          <a:custGeom>
            <a:avLst/>
            <a:gdLst>
              <a:gd name="T0" fmla="*/ 2 w 5"/>
              <a:gd name="T1" fmla="*/ 0 h 2"/>
              <a:gd name="T2" fmla="*/ 3 w 5"/>
              <a:gd name="T3" fmla="*/ 1 h 2"/>
              <a:gd name="T4" fmla="*/ 5 w 5"/>
              <a:gd name="T5" fmla="*/ 1 h 2"/>
              <a:gd name="T6" fmla="*/ 5 w 5"/>
              <a:gd name="T7" fmla="*/ 2 h 2"/>
              <a:gd name="T8" fmla="*/ 3 w 5"/>
              <a:gd name="T9" fmla="*/ 2 h 2"/>
              <a:gd name="T10" fmla="*/ 2 w 5"/>
              <a:gd name="T11" fmla="*/ 2 h 2"/>
              <a:gd name="T12" fmla="*/ 2 w 5"/>
              <a:gd name="T13" fmla="*/ 1 h 2"/>
              <a:gd name="T14" fmla="*/ 1 w 5"/>
              <a:gd name="T15" fmla="*/ 1 h 2"/>
              <a:gd name="T16" fmla="*/ 2 w 5"/>
              <a:gd name="T17" fmla="*/ 1 h 2"/>
              <a:gd name="T18" fmla="*/ 2 w 5"/>
              <a:gd name="T19" fmla="*/ 2 h 2"/>
              <a:gd name="T20" fmla="*/ 3 w 5"/>
              <a:gd name="T21" fmla="*/ 2 h 2"/>
              <a:gd name="T22" fmla="*/ 2 w 5"/>
              <a:gd name="T23" fmla="*/ 2 h 2"/>
              <a:gd name="T24" fmla="*/ 1 w 5"/>
              <a:gd name="T25" fmla="*/ 2 h 2"/>
              <a:gd name="T26" fmla="*/ 1 w 5"/>
              <a:gd name="T27" fmla="*/ 1 h 2"/>
              <a:gd name="T28" fmla="*/ 1 w 5"/>
              <a:gd name="T29" fmla="*/ 2 h 2"/>
              <a:gd name="T30" fmla="*/ 0 w 5"/>
              <a:gd name="T31" fmla="*/ 2 h 2"/>
              <a:gd name="T32" fmla="*/ 0 w 5"/>
              <a:gd name="T33" fmla="*/ 1 h 2"/>
              <a:gd name="T34" fmla="*/ 0 w 5"/>
              <a:gd name="T35" fmla="*/ 2 h 2"/>
              <a:gd name="T36" fmla="*/ 0 w 5"/>
              <a:gd name="T37" fmla="*/ 1 h 2"/>
              <a:gd name="T38" fmla="*/ 1 w 5"/>
              <a:gd name="T39" fmla="*/ 1 h 2"/>
              <a:gd name="T40" fmla="*/ 2 w 5"/>
              <a:gd name="T41" fmla="*/ 1 h 2"/>
              <a:gd name="T42" fmla="*/ 2 w 5"/>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2" y="0"/>
                </a:moveTo>
                <a:lnTo>
                  <a:pt x="3" y="1"/>
                </a:lnTo>
                <a:lnTo>
                  <a:pt x="5" y="1"/>
                </a:lnTo>
                <a:lnTo>
                  <a:pt x="5" y="2"/>
                </a:lnTo>
                <a:lnTo>
                  <a:pt x="3" y="2"/>
                </a:lnTo>
                <a:lnTo>
                  <a:pt x="2" y="2"/>
                </a:lnTo>
                <a:lnTo>
                  <a:pt x="2" y="1"/>
                </a:lnTo>
                <a:lnTo>
                  <a:pt x="1" y="1"/>
                </a:lnTo>
                <a:lnTo>
                  <a:pt x="2" y="1"/>
                </a:lnTo>
                <a:lnTo>
                  <a:pt x="2" y="2"/>
                </a:lnTo>
                <a:lnTo>
                  <a:pt x="3" y="2"/>
                </a:lnTo>
                <a:lnTo>
                  <a:pt x="2" y="2"/>
                </a:lnTo>
                <a:lnTo>
                  <a:pt x="1" y="2"/>
                </a:lnTo>
                <a:lnTo>
                  <a:pt x="1" y="1"/>
                </a:lnTo>
                <a:lnTo>
                  <a:pt x="1" y="2"/>
                </a:lnTo>
                <a:lnTo>
                  <a:pt x="0" y="2"/>
                </a:lnTo>
                <a:lnTo>
                  <a:pt x="0" y="1"/>
                </a:lnTo>
                <a:lnTo>
                  <a:pt x="0" y="2"/>
                </a:lnTo>
                <a:lnTo>
                  <a:pt x="0" y="1"/>
                </a:lnTo>
                <a:lnTo>
                  <a:pt x="1" y="1"/>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0" name="Freeform 1075"/>
          <p:cNvSpPr>
            <a:spLocks/>
          </p:cNvSpPr>
          <p:nvPr/>
        </p:nvSpPr>
        <p:spPr bwMode="auto">
          <a:xfrm>
            <a:off x="5257800" y="4091204"/>
            <a:ext cx="1588" cy="3175"/>
          </a:xfrm>
          <a:custGeom>
            <a:avLst/>
            <a:gdLst>
              <a:gd name="T0" fmla="*/ 1 w 1"/>
              <a:gd name="T1" fmla="*/ 2 h 2"/>
              <a:gd name="T2" fmla="*/ 1 w 1"/>
              <a:gd name="T3" fmla="*/ 1 h 2"/>
              <a:gd name="T4" fmla="*/ 0 w 1"/>
              <a:gd name="T5" fmla="*/ 1 h 2"/>
              <a:gd name="T6" fmla="*/ 0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1" y="1"/>
                </a:lnTo>
                <a:lnTo>
                  <a:pt x="0" y="1"/>
                </a:lnTo>
                <a:lnTo>
                  <a:pt x="0" y="0"/>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1" name="Freeform 1076"/>
          <p:cNvSpPr>
            <a:spLocks/>
          </p:cNvSpPr>
          <p:nvPr/>
        </p:nvSpPr>
        <p:spPr bwMode="auto">
          <a:xfrm>
            <a:off x="5310188" y="4091204"/>
            <a:ext cx="6350" cy="3175"/>
          </a:xfrm>
          <a:custGeom>
            <a:avLst/>
            <a:gdLst>
              <a:gd name="T0" fmla="*/ 2 w 4"/>
              <a:gd name="T1" fmla="*/ 0 h 2"/>
              <a:gd name="T2" fmla="*/ 2 w 4"/>
              <a:gd name="T3" fmla="*/ 1 h 2"/>
              <a:gd name="T4" fmla="*/ 3 w 4"/>
              <a:gd name="T5" fmla="*/ 1 h 2"/>
              <a:gd name="T6" fmla="*/ 4 w 4"/>
              <a:gd name="T7" fmla="*/ 1 h 2"/>
              <a:gd name="T8" fmla="*/ 4 w 4"/>
              <a:gd name="T9" fmla="*/ 2 h 2"/>
              <a:gd name="T10" fmla="*/ 3 w 4"/>
              <a:gd name="T11" fmla="*/ 2 h 2"/>
              <a:gd name="T12" fmla="*/ 3 w 4"/>
              <a:gd name="T13" fmla="*/ 1 h 2"/>
              <a:gd name="T14" fmla="*/ 2 w 4"/>
              <a:gd name="T15" fmla="*/ 1 h 2"/>
              <a:gd name="T16" fmla="*/ 2 w 4"/>
              <a:gd name="T17" fmla="*/ 2 h 2"/>
              <a:gd name="T18" fmla="*/ 2 w 4"/>
              <a:gd name="T19" fmla="*/ 1 h 2"/>
              <a:gd name="T20" fmla="*/ 0 w 4"/>
              <a:gd name="T21" fmla="*/ 1 h 2"/>
              <a:gd name="T22" fmla="*/ 2 w 4"/>
              <a:gd name="T23" fmla="*/ 1 h 2"/>
              <a:gd name="T24" fmla="*/ 2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0"/>
                </a:moveTo>
                <a:lnTo>
                  <a:pt x="2" y="1"/>
                </a:lnTo>
                <a:lnTo>
                  <a:pt x="3" y="1"/>
                </a:lnTo>
                <a:lnTo>
                  <a:pt x="4" y="1"/>
                </a:lnTo>
                <a:lnTo>
                  <a:pt x="4" y="2"/>
                </a:lnTo>
                <a:lnTo>
                  <a:pt x="3" y="2"/>
                </a:lnTo>
                <a:lnTo>
                  <a:pt x="3" y="1"/>
                </a:lnTo>
                <a:lnTo>
                  <a:pt x="2" y="1"/>
                </a:lnTo>
                <a:lnTo>
                  <a:pt x="2" y="2"/>
                </a:lnTo>
                <a:lnTo>
                  <a:pt x="2" y="1"/>
                </a:lnTo>
                <a:lnTo>
                  <a:pt x="0" y="1"/>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2" name="Freeform 1077"/>
          <p:cNvSpPr>
            <a:spLocks/>
          </p:cNvSpPr>
          <p:nvPr/>
        </p:nvSpPr>
        <p:spPr bwMode="auto">
          <a:xfrm>
            <a:off x="5527675" y="4091204"/>
            <a:ext cx="1588" cy="1588"/>
          </a:xfrm>
          <a:custGeom>
            <a:avLst/>
            <a:gdLst>
              <a:gd name="T0" fmla="*/ 1 w 1"/>
              <a:gd name="T1" fmla="*/ 1 h 1"/>
              <a:gd name="T2" fmla="*/ 0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3" name="Freeform 1078"/>
          <p:cNvSpPr>
            <a:spLocks/>
          </p:cNvSpPr>
          <p:nvPr/>
        </p:nvSpPr>
        <p:spPr bwMode="auto">
          <a:xfrm>
            <a:off x="5508625" y="4091204"/>
            <a:ext cx="1588" cy="1588"/>
          </a:xfrm>
          <a:custGeom>
            <a:avLst/>
            <a:gdLst>
              <a:gd name="T0" fmla="*/ 1 w 1"/>
              <a:gd name="T1" fmla="*/ 0 h 1"/>
              <a:gd name="T2" fmla="*/ 1 w 1"/>
              <a:gd name="T3" fmla="*/ 1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4" name="Freeform 1079"/>
          <p:cNvSpPr>
            <a:spLocks/>
          </p:cNvSpPr>
          <p:nvPr/>
        </p:nvSpPr>
        <p:spPr bwMode="auto">
          <a:xfrm>
            <a:off x="5259388" y="4091204"/>
            <a:ext cx="4763" cy="0"/>
          </a:xfrm>
          <a:custGeom>
            <a:avLst/>
            <a:gdLst>
              <a:gd name="T0" fmla="*/ 2 w 3"/>
              <a:gd name="T1" fmla="*/ 3 w 3"/>
              <a:gd name="T2" fmla="*/ 2 w 3"/>
              <a:gd name="T3" fmla="*/ 0 w 3"/>
              <a:gd name="T4" fmla="*/ 2 w 3"/>
            </a:gdLst>
            <a:ahLst/>
            <a:cxnLst>
              <a:cxn ang="0">
                <a:pos x="T0" y="0"/>
              </a:cxn>
              <a:cxn ang="0">
                <a:pos x="T1" y="0"/>
              </a:cxn>
              <a:cxn ang="0">
                <a:pos x="T2" y="0"/>
              </a:cxn>
              <a:cxn ang="0">
                <a:pos x="T3" y="0"/>
              </a:cxn>
              <a:cxn ang="0">
                <a:pos x="T4" y="0"/>
              </a:cxn>
            </a:cxnLst>
            <a:rect l="0" t="0" r="r" b="b"/>
            <a:pathLst>
              <a:path w="3">
                <a:moveTo>
                  <a:pt x="2" y="0"/>
                </a:moveTo>
                <a:lnTo>
                  <a:pt x="3" y="0"/>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5" name="Freeform 1080"/>
          <p:cNvSpPr>
            <a:spLocks/>
          </p:cNvSpPr>
          <p:nvPr/>
        </p:nvSpPr>
        <p:spPr bwMode="auto">
          <a:xfrm>
            <a:off x="5310188" y="4091204"/>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6" name="Freeform 1081"/>
          <p:cNvSpPr>
            <a:spLocks/>
          </p:cNvSpPr>
          <p:nvPr/>
        </p:nvSpPr>
        <p:spPr bwMode="auto">
          <a:xfrm>
            <a:off x="5313363" y="4089616"/>
            <a:ext cx="1588" cy="1588"/>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7" name="Freeform 1082"/>
          <p:cNvSpPr>
            <a:spLocks/>
          </p:cNvSpPr>
          <p:nvPr/>
        </p:nvSpPr>
        <p:spPr bwMode="auto">
          <a:xfrm>
            <a:off x="5508625" y="40896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8" name="Freeform 1083"/>
          <p:cNvSpPr>
            <a:spLocks/>
          </p:cNvSpPr>
          <p:nvPr/>
        </p:nvSpPr>
        <p:spPr bwMode="auto">
          <a:xfrm>
            <a:off x="5299075" y="40864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9" name="Rectangle 1084"/>
          <p:cNvSpPr>
            <a:spLocks noChangeArrowheads="1"/>
          </p:cNvSpPr>
          <p:nvPr/>
        </p:nvSpPr>
        <p:spPr bwMode="auto">
          <a:xfrm>
            <a:off x="5302250" y="40848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0" name="Freeform 1085"/>
          <p:cNvSpPr>
            <a:spLocks/>
          </p:cNvSpPr>
          <p:nvPr/>
        </p:nvSpPr>
        <p:spPr bwMode="auto">
          <a:xfrm>
            <a:off x="5300663" y="4084854"/>
            <a:ext cx="1588" cy="1588"/>
          </a:xfrm>
          <a:custGeom>
            <a:avLst/>
            <a:gdLst>
              <a:gd name="T0" fmla="*/ 0 w 1"/>
              <a:gd name="T1" fmla="*/ 1 h 1"/>
              <a:gd name="T2" fmla="*/ 0 w 1"/>
              <a:gd name="T3" fmla="*/ 0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0" y="1"/>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1" name="Freeform 1086"/>
          <p:cNvSpPr>
            <a:spLocks/>
          </p:cNvSpPr>
          <p:nvPr/>
        </p:nvSpPr>
        <p:spPr bwMode="auto">
          <a:xfrm>
            <a:off x="5310188" y="40848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2" name="Rectangle 1087"/>
          <p:cNvSpPr>
            <a:spLocks noChangeArrowheads="1"/>
          </p:cNvSpPr>
          <p:nvPr/>
        </p:nvSpPr>
        <p:spPr bwMode="auto">
          <a:xfrm>
            <a:off x="5508625" y="40848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3" name="Freeform 1088"/>
          <p:cNvSpPr>
            <a:spLocks/>
          </p:cNvSpPr>
          <p:nvPr/>
        </p:nvSpPr>
        <p:spPr bwMode="auto">
          <a:xfrm>
            <a:off x="5308600" y="40848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4" name="Freeform 1089"/>
          <p:cNvSpPr>
            <a:spLocks/>
          </p:cNvSpPr>
          <p:nvPr/>
        </p:nvSpPr>
        <p:spPr bwMode="auto">
          <a:xfrm>
            <a:off x="5302250" y="40848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5" name="Freeform 1090"/>
          <p:cNvSpPr>
            <a:spLocks/>
          </p:cNvSpPr>
          <p:nvPr/>
        </p:nvSpPr>
        <p:spPr bwMode="auto">
          <a:xfrm>
            <a:off x="5302250" y="40848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6" name="Freeform 1091"/>
          <p:cNvSpPr>
            <a:spLocks/>
          </p:cNvSpPr>
          <p:nvPr/>
        </p:nvSpPr>
        <p:spPr bwMode="auto">
          <a:xfrm>
            <a:off x="5303838" y="408485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7" name="Freeform 1092"/>
          <p:cNvSpPr>
            <a:spLocks/>
          </p:cNvSpPr>
          <p:nvPr/>
        </p:nvSpPr>
        <p:spPr bwMode="auto">
          <a:xfrm>
            <a:off x="5302250" y="40832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8" name="Freeform 1093"/>
          <p:cNvSpPr>
            <a:spLocks/>
          </p:cNvSpPr>
          <p:nvPr/>
        </p:nvSpPr>
        <p:spPr bwMode="auto">
          <a:xfrm>
            <a:off x="5308600" y="4083266"/>
            <a:ext cx="1588" cy="1588"/>
          </a:xfrm>
          <a:custGeom>
            <a:avLst/>
            <a:gdLst>
              <a:gd name="T0" fmla="*/ 0 w 1"/>
              <a:gd name="T1" fmla="*/ 1 h 1"/>
              <a:gd name="T2" fmla="*/ 1 w 1"/>
              <a:gd name="T3" fmla="*/ 1 h 1"/>
              <a:gd name="T4" fmla="*/ 0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9" name="Freeform 1094"/>
          <p:cNvSpPr>
            <a:spLocks/>
          </p:cNvSpPr>
          <p:nvPr/>
        </p:nvSpPr>
        <p:spPr bwMode="auto">
          <a:xfrm>
            <a:off x="5448300" y="40832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0" name="Freeform 1095"/>
          <p:cNvSpPr>
            <a:spLocks/>
          </p:cNvSpPr>
          <p:nvPr/>
        </p:nvSpPr>
        <p:spPr bwMode="auto">
          <a:xfrm>
            <a:off x="5294313" y="4083266"/>
            <a:ext cx="6350" cy="1588"/>
          </a:xfrm>
          <a:custGeom>
            <a:avLst/>
            <a:gdLst>
              <a:gd name="T0" fmla="*/ 1 w 4"/>
              <a:gd name="T1" fmla="*/ 0 h 1"/>
              <a:gd name="T2" fmla="*/ 3 w 4"/>
              <a:gd name="T3" fmla="*/ 0 h 1"/>
              <a:gd name="T4" fmla="*/ 3 w 4"/>
              <a:gd name="T5" fmla="*/ 1 h 1"/>
              <a:gd name="T6" fmla="*/ 4 w 4"/>
              <a:gd name="T7" fmla="*/ 1 h 1"/>
              <a:gd name="T8" fmla="*/ 3 w 4"/>
              <a:gd name="T9" fmla="*/ 1 h 1"/>
              <a:gd name="T10" fmla="*/ 1 w 4"/>
              <a:gd name="T11" fmla="*/ 1 h 1"/>
              <a:gd name="T12" fmla="*/ 0 w 4"/>
              <a:gd name="T13" fmla="*/ 1 h 1"/>
              <a:gd name="T14" fmla="*/ 0 w 4"/>
              <a:gd name="T15" fmla="*/ 0 h 1"/>
              <a:gd name="T16" fmla="*/ 1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0"/>
                </a:moveTo>
                <a:lnTo>
                  <a:pt x="3" y="0"/>
                </a:lnTo>
                <a:lnTo>
                  <a:pt x="3" y="1"/>
                </a:lnTo>
                <a:lnTo>
                  <a:pt x="4" y="1"/>
                </a:lnTo>
                <a:lnTo>
                  <a:pt x="3"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1" name="Freeform 1096"/>
          <p:cNvSpPr>
            <a:spLocks/>
          </p:cNvSpPr>
          <p:nvPr/>
        </p:nvSpPr>
        <p:spPr bwMode="auto">
          <a:xfrm>
            <a:off x="5295900" y="4080091"/>
            <a:ext cx="4763" cy="4763"/>
          </a:xfrm>
          <a:custGeom>
            <a:avLst/>
            <a:gdLst>
              <a:gd name="T0" fmla="*/ 2 w 3"/>
              <a:gd name="T1" fmla="*/ 2 h 3"/>
              <a:gd name="T2" fmla="*/ 3 w 3"/>
              <a:gd name="T3" fmla="*/ 2 h 3"/>
              <a:gd name="T4" fmla="*/ 3 w 3"/>
              <a:gd name="T5" fmla="*/ 3 h 3"/>
              <a:gd name="T6" fmla="*/ 2 w 3"/>
              <a:gd name="T7" fmla="*/ 2 h 3"/>
              <a:gd name="T8" fmla="*/ 0 w 3"/>
              <a:gd name="T9" fmla="*/ 2 h 3"/>
              <a:gd name="T10" fmla="*/ 0 w 3"/>
              <a:gd name="T11" fmla="*/ 0 h 3"/>
              <a:gd name="T12" fmla="*/ 2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2"/>
                </a:moveTo>
                <a:lnTo>
                  <a:pt x="3" y="2"/>
                </a:lnTo>
                <a:lnTo>
                  <a:pt x="3" y="3"/>
                </a:lnTo>
                <a:lnTo>
                  <a:pt x="2" y="2"/>
                </a:lnTo>
                <a:lnTo>
                  <a:pt x="0" y="2"/>
                </a:lnTo>
                <a:lnTo>
                  <a:pt x="0"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2" name="Freeform 1097"/>
          <p:cNvSpPr>
            <a:spLocks/>
          </p:cNvSpPr>
          <p:nvPr/>
        </p:nvSpPr>
        <p:spPr bwMode="auto">
          <a:xfrm>
            <a:off x="5307013" y="4080091"/>
            <a:ext cx="1588" cy="3175"/>
          </a:xfrm>
          <a:custGeom>
            <a:avLst/>
            <a:gdLst>
              <a:gd name="T0" fmla="*/ 1 w 1"/>
              <a:gd name="T1" fmla="*/ 2 h 2"/>
              <a:gd name="T2" fmla="*/ 0 w 1"/>
              <a:gd name="T3" fmla="*/ 2 h 2"/>
              <a:gd name="T4" fmla="*/ 0 w 1"/>
              <a:gd name="T5" fmla="*/ 0 h 2"/>
              <a:gd name="T6" fmla="*/ 1 w 1"/>
              <a:gd name="T7" fmla="*/ 2 h 2"/>
              <a:gd name="T8" fmla="*/ 1 w 1"/>
              <a:gd name="T9" fmla="*/ 0 h 2"/>
              <a:gd name="T10" fmla="*/ 1 w 1"/>
              <a:gd name="T11" fmla="*/ 2 h 2"/>
              <a:gd name="T12" fmla="*/ 1 w 1"/>
              <a:gd name="T13" fmla="*/ 0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lnTo>
                  <a:pt x="0" y="2"/>
                </a:lnTo>
                <a:lnTo>
                  <a:pt x="0" y="0"/>
                </a:lnTo>
                <a:lnTo>
                  <a:pt x="1" y="2"/>
                </a:lnTo>
                <a:lnTo>
                  <a:pt x="1" y="0"/>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3" name="Freeform 1098"/>
          <p:cNvSpPr>
            <a:spLocks/>
          </p:cNvSpPr>
          <p:nvPr/>
        </p:nvSpPr>
        <p:spPr bwMode="auto">
          <a:xfrm>
            <a:off x="5310188" y="4080091"/>
            <a:ext cx="3175" cy="4763"/>
          </a:xfrm>
          <a:custGeom>
            <a:avLst/>
            <a:gdLst>
              <a:gd name="T0" fmla="*/ 2 w 2"/>
              <a:gd name="T1" fmla="*/ 0 h 3"/>
              <a:gd name="T2" fmla="*/ 2 w 2"/>
              <a:gd name="T3" fmla="*/ 2 h 3"/>
              <a:gd name="T4" fmla="*/ 2 w 2"/>
              <a:gd name="T5" fmla="*/ 3 h 3"/>
              <a:gd name="T6" fmla="*/ 2 w 2"/>
              <a:gd name="T7" fmla="*/ 2 h 3"/>
              <a:gd name="T8" fmla="*/ 0 w 2"/>
              <a:gd name="T9" fmla="*/ 2 h 3"/>
              <a:gd name="T10" fmla="*/ 2 w 2"/>
              <a:gd name="T11" fmla="*/ 2 h 3"/>
              <a:gd name="T12" fmla="*/ 0 w 2"/>
              <a:gd name="T13" fmla="*/ 2 h 3"/>
              <a:gd name="T14" fmla="*/ 0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lnTo>
                  <a:pt x="2" y="2"/>
                </a:lnTo>
                <a:lnTo>
                  <a:pt x="2" y="3"/>
                </a:lnTo>
                <a:lnTo>
                  <a:pt x="2" y="2"/>
                </a:lnTo>
                <a:lnTo>
                  <a:pt x="0" y="2"/>
                </a:lnTo>
                <a:lnTo>
                  <a:pt x="2" y="2"/>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4" name="Freeform 1099"/>
          <p:cNvSpPr>
            <a:spLocks/>
          </p:cNvSpPr>
          <p:nvPr/>
        </p:nvSpPr>
        <p:spPr bwMode="auto">
          <a:xfrm>
            <a:off x="5292725" y="4078504"/>
            <a:ext cx="1588" cy="4763"/>
          </a:xfrm>
          <a:custGeom>
            <a:avLst/>
            <a:gdLst>
              <a:gd name="T0" fmla="*/ 1 w 1"/>
              <a:gd name="T1" fmla="*/ 3 h 3"/>
              <a:gd name="T2" fmla="*/ 0 w 1"/>
              <a:gd name="T3" fmla="*/ 3 h 3"/>
              <a:gd name="T4" fmla="*/ 0 w 1"/>
              <a:gd name="T5" fmla="*/ 1 h 3"/>
              <a:gd name="T6" fmla="*/ 0 w 1"/>
              <a:gd name="T7" fmla="*/ 0 h 3"/>
              <a:gd name="T8" fmla="*/ 1 w 1"/>
              <a:gd name="T9" fmla="*/ 1 h 3"/>
              <a:gd name="T10" fmla="*/ 1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1" y="3"/>
                </a:moveTo>
                <a:lnTo>
                  <a:pt x="0" y="3"/>
                </a:lnTo>
                <a:lnTo>
                  <a:pt x="0" y="1"/>
                </a:lnTo>
                <a:lnTo>
                  <a:pt x="0"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5" name="Freeform 1100"/>
          <p:cNvSpPr>
            <a:spLocks/>
          </p:cNvSpPr>
          <p:nvPr/>
        </p:nvSpPr>
        <p:spPr bwMode="auto">
          <a:xfrm>
            <a:off x="5248275" y="4078504"/>
            <a:ext cx="7938" cy="7938"/>
          </a:xfrm>
          <a:custGeom>
            <a:avLst/>
            <a:gdLst>
              <a:gd name="T0" fmla="*/ 1 w 5"/>
              <a:gd name="T1" fmla="*/ 0 h 5"/>
              <a:gd name="T2" fmla="*/ 2 w 5"/>
              <a:gd name="T3" fmla="*/ 0 h 5"/>
              <a:gd name="T4" fmla="*/ 2 w 5"/>
              <a:gd name="T5" fmla="*/ 1 h 5"/>
              <a:gd name="T6" fmla="*/ 4 w 5"/>
              <a:gd name="T7" fmla="*/ 1 h 5"/>
              <a:gd name="T8" fmla="*/ 4 w 5"/>
              <a:gd name="T9" fmla="*/ 3 h 5"/>
              <a:gd name="T10" fmla="*/ 5 w 5"/>
              <a:gd name="T11" fmla="*/ 3 h 5"/>
              <a:gd name="T12" fmla="*/ 5 w 5"/>
              <a:gd name="T13" fmla="*/ 4 h 5"/>
              <a:gd name="T14" fmla="*/ 4 w 5"/>
              <a:gd name="T15" fmla="*/ 4 h 5"/>
              <a:gd name="T16" fmla="*/ 4 w 5"/>
              <a:gd name="T17" fmla="*/ 5 h 5"/>
              <a:gd name="T18" fmla="*/ 4 w 5"/>
              <a:gd name="T19" fmla="*/ 4 h 5"/>
              <a:gd name="T20" fmla="*/ 2 w 5"/>
              <a:gd name="T21" fmla="*/ 4 h 5"/>
              <a:gd name="T22" fmla="*/ 2 w 5"/>
              <a:gd name="T23" fmla="*/ 3 h 5"/>
              <a:gd name="T24" fmla="*/ 1 w 5"/>
              <a:gd name="T25" fmla="*/ 3 h 5"/>
              <a:gd name="T26" fmla="*/ 1 w 5"/>
              <a:gd name="T27" fmla="*/ 1 h 5"/>
              <a:gd name="T28" fmla="*/ 0 w 5"/>
              <a:gd name="T29" fmla="*/ 1 h 5"/>
              <a:gd name="T30" fmla="*/ 0 w 5"/>
              <a:gd name="T31" fmla="*/ 0 h 5"/>
              <a:gd name="T32" fmla="*/ 1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1" y="0"/>
                </a:moveTo>
                <a:lnTo>
                  <a:pt x="2" y="0"/>
                </a:lnTo>
                <a:lnTo>
                  <a:pt x="2" y="1"/>
                </a:lnTo>
                <a:lnTo>
                  <a:pt x="4" y="1"/>
                </a:lnTo>
                <a:lnTo>
                  <a:pt x="4" y="3"/>
                </a:lnTo>
                <a:lnTo>
                  <a:pt x="5" y="3"/>
                </a:lnTo>
                <a:lnTo>
                  <a:pt x="5" y="4"/>
                </a:lnTo>
                <a:lnTo>
                  <a:pt x="4" y="4"/>
                </a:lnTo>
                <a:lnTo>
                  <a:pt x="4" y="5"/>
                </a:lnTo>
                <a:lnTo>
                  <a:pt x="4" y="4"/>
                </a:lnTo>
                <a:lnTo>
                  <a:pt x="2" y="4"/>
                </a:lnTo>
                <a:lnTo>
                  <a:pt x="2" y="3"/>
                </a:lnTo>
                <a:lnTo>
                  <a:pt x="1" y="3"/>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6" name="Freeform 1101"/>
          <p:cNvSpPr>
            <a:spLocks/>
          </p:cNvSpPr>
          <p:nvPr/>
        </p:nvSpPr>
        <p:spPr bwMode="auto">
          <a:xfrm>
            <a:off x="5491163" y="40785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7" name="Freeform 1102"/>
          <p:cNvSpPr>
            <a:spLocks/>
          </p:cNvSpPr>
          <p:nvPr/>
        </p:nvSpPr>
        <p:spPr bwMode="auto">
          <a:xfrm>
            <a:off x="5291138" y="4076916"/>
            <a:ext cx="3175" cy="3175"/>
          </a:xfrm>
          <a:custGeom>
            <a:avLst/>
            <a:gdLst>
              <a:gd name="T0" fmla="*/ 1 w 2"/>
              <a:gd name="T1" fmla="*/ 1 h 2"/>
              <a:gd name="T2" fmla="*/ 2 w 2"/>
              <a:gd name="T3" fmla="*/ 1 h 2"/>
              <a:gd name="T4" fmla="*/ 2 w 2"/>
              <a:gd name="T5" fmla="*/ 2 h 2"/>
              <a:gd name="T6" fmla="*/ 1 w 2"/>
              <a:gd name="T7" fmla="*/ 1 h 2"/>
              <a:gd name="T8" fmla="*/ 0 w 2"/>
              <a:gd name="T9" fmla="*/ 1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2" y="1"/>
                </a:lnTo>
                <a:lnTo>
                  <a:pt x="2" y="2"/>
                </a:lnTo>
                <a:lnTo>
                  <a:pt x="1" y="1"/>
                </a:lnTo>
                <a:lnTo>
                  <a:pt x="0" y="1"/>
                </a:lnTo>
                <a:lnTo>
                  <a:pt x="0"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8" name="Freeform 1103"/>
          <p:cNvSpPr>
            <a:spLocks/>
          </p:cNvSpPr>
          <p:nvPr/>
        </p:nvSpPr>
        <p:spPr bwMode="auto">
          <a:xfrm>
            <a:off x="5259388" y="4076916"/>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9" name="Freeform 1104"/>
          <p:cNvSpPr>
            <a:spLocks/>
          </p:cNvSpPr>
          <p:nvPr/>
        </p:nvSpPr>
        <p:spPr bwMode="auto">
          <a:xfrm>
            <a:off x="5435600" y="4076916"/>
            <a:ext cx="55563" cy="65088"/>
          </a:xfrm>
          <a:custGeom>
            <a:avLst/>
            <a:gdLst>
              <a:gd name="T0" fmla="*/ 33 w 35"/>
              <a:gd name="T1" fmla="*/ 2 h 41"/>
              <a:gd name="T2" fmla="*/ 31 w 35"/>
              <a:gd name="T3" fmla="*/ 6 h 41"/>
              <a:gd name="T4" fmla="*/ 27 w 35"/>
              <a:gd name="T5" fmla="*/ 8 h 41"/>
              <a:gd name="T6" fmla="*/ 23 w 35"/>
              <a:gd name="T7" fmla="*/ 6 h 41"/>
              <a:gd name="T8" fmla="*/ 18 w 35"/>
              <a:gd name="T9" fmla="*/ 6 h 41"/>
              <a:gd name="T10" fmla="*/ 14 w 35"/>
              <a:gd name="T11" fmla="*/ 6 h 41"/>
              <a:gd name="T12" fmla="*/ 12 w 35"/>
              <a:gd name="T13" fmla="*/ 6 h 41"/>
              <a:gd name="T14" fmla="*/ 9 w 35"/>
              <a:gd name="T15" fmla="*/ 6 h 41"/>
              <a:gd name="T16" fmla="*/ 7 w 35"/>
              <a:gd name="T17" fmla="*/ 10 h 41"/>
              <a:gd name="T18" fmla="*/ 9 w 35"/>
              <a:gd name="T19" fmla="*/ 14 h 41"/>
              <a:gd name="T20" fmla="*/ 12 w 35"/>
              <a:gd name="T21" fmla="*/ 16 h 41"/>
              <a:gd name="T22" fmla="*/ 14 w 35"/>
              <a:gd name="T23" fmla="*/ 14 h 41"/>
              <a:gd name="T24" fmla="*/ 19 w 35"/>
              <a:gd name="T25" fmla="*/ 14 h 41"/>
              <a:gd name="T26" fmla="*/ 23 w 35"/>
              <a:gd name="T27" fmla="*/ 13 h 41"/>
              <a:gd name="T28" fmla="*/ 26 w 35"/>
              <a:gd name="T29" fmla="*/ 13 h 41"/>
              <a:gd name="T30" fmla="*/ 24 w 35"/>
              <a:gd name="T31" fmla="*/ 14 h 41"/>
              <a:gd name="T32" fmla="*/ 22 w 35"/>
              <a:gd name="T33" fmla="*/ 15 h 41"/>
              <a:gd name="T34" fmla="*/ 19 w 35"/>
              <a:gd name="T35" fmla="*/ 18 h 41"/>
              <a:gd name="T36" fmla="*/ 16 w 35"/>
              <a:gd name="T37" fmla="*/ 19 h 41"/>
              <a:gd name="T38" fmla="*/ 13 w 35"/>
              <a:gd name="T39" fmla="*/ 19 h 41"/>
              <a:gd name="T40" fmla="*/ 16 w 35"/>
              <a:gd name="T41" fmla="*/ 22 h 41"/>
              <a:gd name="T42" fmla="*/ 18 w 35"/>
              <a:gd name="T43" fmla="*/ 25 h 41"/>
              <a:gd name="T44" fmla="*/ 18 w 35"/>
              <a:gd name="T45" fmla="*/ 28 h 41"/>
              <a:gd name="T46" fmla="*/ 21 w 35"/>
              <a:gd name="T47" fmla="*/ 30 h 41"/>
              <a:gd name="T48" fmla="*/ 21 w 35"/>
              <a:gd name="T49" fmla="*/ 33 h 41"/>
              <a:gd name="T50" fmla="*/ 21 w 35"/>
              <a:gd name="T51" fmla="*/ 34 h 41"/>
              <a:gd name="T52" fmla="*/ 18 w 35"/>
              <a:gd name="T53" fmla="*/ 34 h 41"/>
              <a:gd name="T54" fmla="*/ 14 w 35"/>
              <a:gd name="T55" fmla="*/ 34 h 41"/>
              <a:gd name="T56" fmla="*/ 16 w 35"/>
              <a:gd name="T57" fmla="*/ 33 h 41"/>
              <a:gd name="T58" fmla="*/ 13 w 35"/>
              <a:gd name="T59" fmla="*/ 29 h 41"/>
              <a:gd name="T60" fmla="*/ 13 w 35"/>
              <a:gd name="T61" fmla="*/ 25 h 41"/>
              <a:gd name="T62" fmla="*/ 12 w 35"/>
              <a:gd name="T63" fmla="*/ 24 h 41"/>
              <a:gd name="T64" fmla="*/ 9 w 35"/>
              <a:gd name="T65" fmla="*/ 24 h 41"/>
              <a:gd name="T66" fmla="*/ 9 w 35"/>
              <a:gd name="T67" fmla="*/ 28 h 41"/>
              <a:gd name="T68" fmla="*/ 8 w 35"/>
              <a:gd name="T69" fmla="*/ 32 h 41"/>
              <a:gd name="T70" fmla="*/ 9 w 35"/>
              <a:gd name="T71" fmla="*/ 33 h 41"/>
              <a:gd name="T72" fmla="*/ 8 w 35"/>
              <a:gd name="T73" fmla="*/ 37 h 41"/>
              <a:gd name="T74" fmla="*/ 8 w 35"/>
              <a:gd name="T75" fmla="*/ 39 h 41"/>
              <a:gd name="T76" fmla="*/ 4 w 35"/>
              <a:gd name="T77" fmla="*/ 41 h 41"/>
              <a:gd name="T78" fmla="*/ 3 w 35"/>
              <a:gd name="T79" fmla="*/ 39 h 41"/>
              <a:gd name="T80" fmla="*/ 3 w 35"/>
              <a:gd name="T81" fmla="*/ 37 h 41"/>
              <a:gd name="T82" fmla="*/ 4 w 35"/>
              <a:gd name="T83" fmla="*/ 33 h 41"/>
              <a:gd name="T84" fmla="*/ 4 w 35"/>
              <a:gd name="T85" fmla="*/ 30 h 41"/>
              <a:gd name="T86" fmla="*/ 2 w 35"/>
              <a:gd name="T87" fmla="*/ 28 h 41"/>
              <a:gd name="T88" fmla="*/ 0 w 35"/>
              <a:gd name="T89" fmla="*/ 28 h 41"/>
              <a:gd name="T90" fmla="*/ 0 w 35"/>
              <a:gd name="T91" fmla="*/ 25 h 41"/>
              <a:gd name="T92" fmla="*/ 2 w 35"/>
              <a:gd name="T93" fmla="*/ 20 h 41"/>
              <a:gd name="T94" fmla="*/ 3 w 35"/>
              <a:gd name="T95" fmla="*/ 16 h 41"/>
              <a:gd name="T96" fmla="*/ 5 w 35"/>
              <a:gd name="T97" fmla="*/ 14 h 41"/>
              <a:gd name="T98" fmla="*/ 5 w 35"/>
              <a:gd name="T99" fmla="*/ 13 h 41"/>
              <a:gd name="T100" fmla="*/ 4 w 35"/>
              <a:gd name="T101" fmla="*/ 9 h 41"/>
              <a:gd name="T102" fmla="*/ 5 w 35"/>
              <a:gd name="T103" fmla="*/ 8 h 41"/>
              <a:gd name="T104" fmla="*/ 8 w 35"/>
              <a:gd name="T105" fmla="*/ 5 h 41"/>
              <a:gd name="T106" fmla="*/ 10 w 35"/>
              <a:gd name="T107" fmla="*/ 5 h 41"/>
              <a:gd name="T108" fmla="*/ 10 w 35"/>
              <a:gd name="T109" fmla="*/ 2 h 41"/>
              <a:gd name="T110" fmla="*/ 14 w 35"/>
              <a:gd name="T111" fmla="*/ 4 h 41"/>
              <a:gd name="T112" fmla="*/ 19 w 35"/>
              <a:gd name="T113" fmla="*/ 4 h 41"/>
              <a:gd name="T114" fmla="*/ 23 w 35"/>
              <a:gd name="T115" fmla="*/ 4 h 41"/>
              <a:gd name="T116" fmla="*/ 26 w 35"/>
              <a:gd name="T117" fmla="*/ 4 h 41"/>
              <a:gd name="T118" fmla="*/ 30 w 35"/>
              <a:gd name="T119" fmla="*/ 4 h 41"/>
              <a:gd name="T120" fmla="*/ 32 w 35"/>
              <a:gd name="T121"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41">
                <a:moveTo>
                  <a:pt x="35" y="0"/>
                </a:moveTo>
                <a:lnTo>
                  <a:pt x="35" y="1"/>
                </a:lnTo>
                <a:lnTo>
                  <a:pt x="35" y="2"/>
                </a:lnTo>
                <a:lnTo>
                  <a:pt x="33" y="2"/>
                </a:lnTo>
                <a:lnTo>
                  <a:pt x="33" y="4"/>
                </a:lnTo>
                <a:lnTo>
                  <a:pt x="32" y="4"/>
                </a:lnTo>
                <a:lnTo>
                  <a:pt x="32" y="5"/>
                </a:lnTo>
                <a:lnTo>
                  <a:pt x="31" y="6"/>
                </a:lnTo>
                <a:lnTo>
                  <a:pt x="31" y="8"/>
                </a:lnTo>
                <a:lnTo>
                  <a:pt x="30" y="8"/>
                </a:lnTo>
                <a:lnTo>
                  <a:pt x="28" y="8"/>
                </a:lnTo>
                <a:lnTo>
                  <a:pt x="27" y="8"/>
                </a:lnTo>
                <a:lnTo>
                  <a:pt x="26" y="8"/>
                </a:lnTo>
                <a:lnTo>
                  <a:pt x="24" y="8"/>
                </a:lnTo>
                <a:lnTo>
                  <a:pt x="23" y="8"/>
                </a:lnTo>
                <a:lnTo>
                  <a:pt x="23" y="6"/>
                </a:lnTo>
                <a:lnTo>
                  <a:pt x="22" y="6"/>
                </a:lnTo>
                <a:lnTo>
                  <a:pt x="21" y="6"/>
                </a:lnTo>
                <a:lnTo>
                  <a:pt x="19" y="6"/>
                </a:lnTo>
                <a:lnTo>
                  <a:pt x="18" y="6"/>
                </a:lnTo>
                <a:lnTo>
                  <a:pt x="17" y="6"/>
                </a:lnTo>
                <a:lnTo>
                  <a:pt x="17" y="8"/>
                </a:lnTo>
                <a:lnTo>
                  <a:pt x="16" y="6"/>
                </a:lnTo>
                <a:lnTo>
                  <a:pt x="14" y="6"/>
                </a:lnTo>
                <a:lnTo>
                  <a:pt x="13" y="6"/>
                </a:lnTo>
                <a:lnTo>
                  <a:pt x="13" y="8"/>
                </a:lnTo>
                <a:lnTo>
                  <a:pt x="12" y="8"/>
                </a:lnTo>
                <a:lnTo>
                  <a:pt x="12" y="6"/>
                </a:lnTo>
                <a:lnTo>
                  <a:pt x="12" y="8"/>
                </a:lnTo>
                <a:lnTo>
                  <a:pt x="12" y="6"/>
                </a:lnTo>
                <a:lnTo>
                  <a:pt x="10" y="6"/>
                </a:lnTo>
                <a:lnTo>
                  <a:pt x="9" y="6"/>
                </a:lnTo>
                <a:lnTo>
                  <a:pt x="8" y="6"/>
                </a:lnTo>
                <a:lnTo>
                  <a:pt x="8" y="8"/>
                </a:lnTo>
                <a:lnTo>
                  <a:pt x="7" y="9"/>
                </a:lnTo>
                <a:lnTo>
                  <a:pt x="7" y="10"/>
                </a:lnTo>
                <a:lnTo>
                  <a:pt x="7" y="11"/>
                </a:lnTo>
                <a:lnTo>
                  <a:pt x="7" y="13"/>
                </a:lnTo>
                <a:lnTo>
                  <a:pt x="8" y="14"/>
                </a:lnTo>
                <a:lnTo>
                  <a:pt x="9" y="14"/>
                </a:lnTo>
                <a:lnTo>
                  <a:pt x="9" y="15"/>
                </a:lnTo>
                <a:lnTo>
                  <a:pt x="9" y="16"/>
                </a:lnTo>
                <a:lnTo>
                  <a:pt x="10" y="16"/>
                </a:lnTo>
                <a:lnTo>
                  <a:pt x="12" y="16"/>
                </a:lnTo>
                <a:lnTo>
                  <a:pt x="13" y="16"/>
                </a:lnTo>
                <a:lnTo>
                  <a:pt x="13" y="15"/>
                </a:lnTo>
                <a:lnTo>
                  <a:pt x="14" y="15"/>
                </a:lnTo>
                <a:lnTo>
                  <a:pt x="14" y="14"/>
                </a:lnTo>
                <a:lnTo>
                  <a:pt x="16" y="14"/>
                </a:lnTo>
                <a:lnTo>
                  <a:pt x="17" y="14"/>
                </a:lnTo>
                <a:lnTo>
                  <a:pt x="18" y="14"/>
                </a:lnTo>
                <a:lnTo>
                  <a:pt x="19" y="14"/>
                </a:lnTo>
                <a:lnTo>
                  <a:pt x="21" y="14"/>
                </a:lnTo>
                <a:lnTo>
                  <a:pt x="22" y="14"/>
                </a:lnTo>
                <a:lnTo>
                  <a:pt x="23" y="14"/>
                </a:lnTo>
                <a:lnTo>
                  <a:pt x="23" y="13"/>
                </a:lnTo>
                <a:lnTo>
                  <a:pt x="22" y="13"/>
                </a:lnTo>
                <a:lnTo>
                  <a:pt x="23" y="13"/>
                </a:lnTo>
                <a:lnTo>
                  <a:pt x="24" y="13"/>
                </a:lnTo>
                <a:lnTo>
                  <a:pt x="26" y="13"/>
                </a:lnTo>
                <a:lnTo>
                  <a:pt x="24" y="13"/>
                </a:lnTo>
                <a:lnTo>
                  <a:pt x="26" y="13"/>
                </a:lnTo>
                <a:lnTo>
                  <a:pt x="26" y="14"/>
                </a:lnTo>
                <a:lnTo>
                  <a:pt x="24" y="14"/>
                </a:lnTo>
                <a:lnTo>
                  <a:pt x="24" y="15"/>
                </a:lnTo>
                <a:lnTo>
                  <a:pt x="23" y="14"/>
                </a:lnTo>
                <a:lnTo>
                  <a:pt x="22" y="14"/>
                </a:lnTo>
                <a:lnTo>
                  <a:pt x="22" y="15"/>
                </a:lnTo>
                <a:lnTo>
                  <a:pt x="21" y="15"/>
                </a:lnTo>
                <a:lnTo>
                  <a:pt x="21" y="16"/>
                </a:lnTo>
                <a:lnTo>
                  <a:pt x="19" y="16"/>
                </a:lnTo>
                <a:lnTo>
                  <a:pt x="19" y="18"/>
                </a:lnTo>
                <a:lnTo>
                  <a:pt x="18" y="18"/>
                </a:lnTo>
                <a:lnTo>
                  <a:pt x="17" y="18"/>
                </a:lnTo>
                <a:lnTo>
                  <a:pt x="17" y="19"/>
                </a:lnTo>
                <a:lnTo>
                  <a:pt x="16" y="19"/>
                </a:lnTo>
                <a:lnTo>
                  <a:pt x="16" y="20"/>
                </a:lnTo>
                <a:lnTo>
                  <a:pt x="14" y="20"/>
                </a:lnTo>
                <a:lnTo>
                  <a:pt x="14" y="19"/>
                </a:lnTo>
                <a:lnTo>
                  <a:pt x="13" y="19"/>
                </a:lnTo>
                <a:lnTo>
                  <a:pt x="14" y="19"/>
                </a:lnTo>
                <a:lnTo>
                  <a:pt x="14" y="20"/>
                </a:lnTo>
                <a:lnTo>
                  <a:pt x="16" y="20"/>
                </a:lnTo>
                <a:lnTo>
                  <a:pt x="16" y="22"/>
                </a:lnTo>
                <a:lnTo>
                  <a:pt x="17" y="22"/>
                </a:lnTo>
                <a:lnTo>
                  <a:pt x="17" y="23"/>
                </a:lnTo>
                <a:lnTo>
                  <a:pt x="18" y="24"/>
                </a:lnTo>
                <a:lnTo>
                  <a:pt x="18" y="25"/>
                </a:lnTo>
                <a:lnTo>
                  <a:pt x="19" y="25"/>
                </a:lnTo>
                <a:lnTo>
                  <a:pt x="19" y="27"/>
                </a:lnTo>
                <a:lnTo>
                  <a:pt x="19" y="28"/>
                </a:lnTo>
                <a:lnTo>
                  <a:pt x="18" y="28"/>
                </a:lnTo>
                <a:lnTo>
                  <a:pt x="18" y="29"/>
                </a:lnTo>
                <a:lnTo>
                  <a:pt x="19" y="29"/>
                </a:lnTo>
                <a:lnTo>
                  <a:pt x="19" y="30"/>
                </a:lnTo>
                <a:lnTo>
                  <a:pt x="21" y="30"/>
                </a:lnTo>
                <a:lnTo>
                  <a:pt x="21" y="32"/>
                </a:lnTo>
                <a:lnTo>
                  <a:pt x="22" y="32"/>
                </a:lnTo>
                <a:lnTo>
                  <a:pt x="22" y="33"/>
                </a:lnTo>
                <a:lnTo>
                  <a:pt x="21" y="33"/>
                </a:lnTo>
                <a:lnTo>
                  <a:pt x="22" y="33"/>
                </a:lnTo>
                <a:lnTo>
                  <a:pt x="22" y="34"/>
                </a:lnTo>
                <a:lnTo>
                  <a:pt x="21" y="33"/>
                </a:lnTo>
                <a:lnTo>
                  <a:pt x="21" y="34"/>
                </a:lnTo>
                <a:lnTo>
                  <a:pt x="21" y="33"/>
                </a:lnTo>
                <a:lnTo>
                  <a:pt x="19" y="33"/>
                </a:lnTo>
                <a:lnTo>
                  <a:pt x="18" y="33"/>
                </a:lnTo>
                <a:lnTo>
                  <a:pt x="18" y="34"/>
                </a:lnTo>
                <a:lnTo>
                  <a:pt x="18" y="36"/>
                </a:lnTo>
                <a:lnTo>
                  <a:pt x="17" y="36"/>
                </a:lnTo>
                <a:lnTo>
                  <a:pt x="16" y="36"/>
                </a:lnTo>
                <a:lnTo>
                  <a:pt x="14" y="34"/>
                </a:lnTo>
                <a:lnTo>
                  <a:pt x="14" y="33"/>
                </a:lnTo>
                <a:lnTo>
                  <a:pt x="14" y="32"/>
                </a:lnTo>
                <a:lnTo>
                  <a:pt x="16" y="32"/>
                </a:lnTo>
                <a:lnTo>
                  <a:pt x="16" y="33"/>
                </a:lnTo>
                <a:lnTo>
                  <a:pt x="16" y="32"/>
                </a:lnTo>
                <a:lnTo>
                  <a:pt x="14" y="30"/>
                </a:lnTo>
                <a:lnTo>
                  <a:pt x="13" y="30"/>
                </a:lnTo>
                <a:lnTo>
                  <a:pt x="13" y="29"/>
                </a:lnTo>
                <a:lnTo>
                  <a:pt x="12" y="28"/>
                </a:lnTo>
                <a:lnTo>
                  <a:pt x="12" y="27"/>
                </a:lnTo>
                <a:lnTo>
                  <a:pt x="12" y="25"/>
                </a:lnTo>
                <a:lnTo>
                  <a:pt x="13" y="25"/>
                </a:lnTo>
                <a:lnTo>
                  <a:pt x="12" y="25"/>
                </a:lnTo>
                <a:lnTo>
                  <a:pt x="12" y="24"/>
                </a:lnTo>
                <a:lnTo>
                  <a:pt x="12" y="25"/>
                </a:lnTo>
                <a:lnTo>
                  <a:pt x="12" y="24"/>
                </a:lnTo>
                <a:lnTo>
                  <a:pt x="13" y="24"/>
                </a:lnTo>
                <a:lnTo>
                  <a:pt x="12" y="24"/>
                </a:lnTo>
                <a:lnTo>
                  <a:pt x="10" y="24"/>
                </a:lnTo>
                <a:lnTo>
                  <a:pt x="9" y="24"/>
                </a:lnTo>
                <a:lnTo>
                  <a:pt x="8" y="25"/>
                </a:lnTo>
                <a:lnTo>
                  <a:pt x="8" y="27"/>
                </a:lnTo>
                <a:lnTo>
                  <a:pt x="9" y="27"/>
                </a:lnTo>
                <a:lnTo>
                  <a:pt x="9" y="28"/>
                </a:lnTo>
                <a:lnTo>
                  <a:pt x="9" y="29"/>
                </a:lnTo>
                <a:lnTo>
                  <a:pt x="9" y="30"/>
                </a:lnTo>
                <a:lnTo>
                  <a:pt x="8" y="30"/>
                </a:lnTo>
                <a:lnTo>
                  <a:pt x="8" y="32"/>
                </a:lnTo>
                <a:lnTo>
                  <a:pt x="9" y="32"/>
                </a:lnTo>
                <a:lnTo>
                  <a:pt x="9" y="33"/>
                </a:lnTo>
                <a:lnTo>
                  <a:pt x="8" y="33"/>
                </a:lnTo>
                <a:lnTo>
                  <a:pt x="9" y="33"/>
                </a:lnTo>
                <a:lnTo>
                  <a:pt x="9" y="34"/>
                </a:lnTo>
                <a:lnTo>
                  <a:pt x="9" y="36"/>
                </a:lnTo>
                <a:lnTo>
                  <a:pt x="8" y="36"/>
                </a:lnTo>
                <a:lnTo>
                  <a:pt x="8" y="37"/>
                </a:lnTo>
                <a:lnTo>
                  <a:pt x="8" y="38"/>
                </a:lnTo>
                <a:lnTo>
                  <a:pt x="9" y="38"/>
                </a:lnTo>
                <a:lnTo>
                  <a:pt x="9" y="39"/>
                </a:lnTo>
                <a:lnTo>
                  <a:pt x="8" y="39"/>
                </a:lnTo>
                <a:lnTo>
                  <a:pt x="7" y="39"/>
                </a:lnTo>
                <a:lnTo>
                  <a:pt x="5" y="39"/>
                </a:lnTo>
                <a:lnTo>
                  <a:pt x="5" y="41"/>
                </a:lnTo>
                <a:lnTo>
                  <a:pt x="4" y="41"/>
                </a:lnTo>
                <a:lnTo>
                  <a:pt x="4" y="39"/>
                </a:lnTo>
                <a:lnTo>
                  <a:pt x="4" y="41"/>
                </a:lnTo>
                <a:lnTo>
                  <a:pt x="4" y="39"/>
                </a:lnTo>
                <a:lnTo>
                  <a:pt x="3" y="39"/>
                </a:lnTo>
                <a:lnTo>
                  <a:pt x="4" y="39"/>
                </a:lnTo>
                <a:lnTo>
                  <a:pt x="3" y="39"/>
                </a:lnTo>
                <a:lnTo>
                  <a:pt x="3" y="38"/>
                </a:lnTo>
                <a:lnTo>
                  <a:pt x="3" y="37"/>
                </a:lnTo>
                <a:lnTo>
                  <a:pt x="4" y="37"/>
                </a:lnTo>
                <a:lnTo>
                  <a:pt x="4" y="36"/>
                </a:lnTo>
                <a:lnTo>
                  <a:pt x="4" y="34"/>
                </a:lnTo>
                <a:lnTo>
                  <a:pt x="4" y="33"/>
                </a:lnTo>
                <a:lnTo>
                  <a:pt x="4" y="32"/>
                </a:lnTo>
                <a:lnTo>
                  <a:pt x="4" y="30"/>
                </a:lnTo>
                <a:lnTo>
                  <a:pt x="4" y="32"/>
                </a:lnTo>
                <a:lnTo>
                  <a:pt x="4" y="30"/>
                </a:lnTo>
                <a:lnTo>
                  <a:pt x="4" y="29"/>
                </a:lnTo>
                <a:lnTo>
                  <a:pt x="4" y="28"/>
                </a:lnTo>
                <a:lnTo>
                  <a:pt x="3" y="28"/>
                </a:lnTo>
                <a:lnTo>
                  <a:pt x="2" y="28"/>
                </a:lnTo>
                <a:lnTo>
                  <a:pt x="2" y="29"/>
                </a:lnTo>
                <a:lnTo>
                  <a:pt x="2" y="28"/>
                </a:lnTo>
                <a:lnTo>
                  <a:pt x="0" y="29"/>
                </a:lnTo>
                <a:lnTo>
                  <a:pt x="0" y="28"/>
                </a:lnTo>
                <a:lnTo>
                  <a:pt x="0" y="27"/>
                </a:lnTo>
                <a:lnTo>
                  <a:pt x="0" y="25"/>
                </a:lnTo>
                <a:lnTo>
                  <a:pt x="0" y="27"/>
                </a:lnTo>
                <a:lnTo>
                  <a:pt x="0" y="25"/>
                </a:lnTo>
                <a:lnTo>
                  <a:pt x="0" y="24"/>
                </a:lnTo>
                <a:lnTo>
                  <a:pt x="2" y="23"/>
                </a:lnTo>
                <a:lnTo>
                  <a:pt x="2" y="22"/>
                </a:lnTo>
                <a:lnTo>
                  <a:pt x="2" y="20"/>
                </a:lnTo>
                <a:lnTo>
                  <a:pt x="3" y="20"/>
                </a:lnTo>
                <a:lnTo>
                  <a:pt x="3" y="19"/>
                </a:lnTo>
                <a:lnTo>
                  <a:pt x="3" y="18"/>
                </a:lnTo>
                <a:lnTo>
                  <a:pt x="3" y="16"/>
                </a:lnTo>
                <a:lnTo>
                  <a:pt x="3" y="15"/>
                </a:lnTo>
                <a:lnTo>
                  <a:pt x="4" y="15"/>
                </a:lnTo>
                <a:lnTo>
                  <a:pt x="4" y="14"/>
                </a:lnTo>
                <a:lnTo>
                  <a:pt x="5" y="14"/>
                </a:lnTo>
                <a:lnTo>
                  <a:pt x="4" y="13"/>
                </a:lnTo>
                <a:lnTo>
                  <a:pt x="5" y="13"/>
                </a:lnTo>
                <a:lnTo>
                  <a:pt x="5" y="14"/>
                </a:lnTo>
                <a:lnTo>
                  <a:pt x="5" y="13"/>
                </a:lnTo>
                <a:lnTo>
                  <a:pt x="5" y="11"/>
                </a:lnTo>
                <a:lnTo>
                  <a:pt x="5" y="10"/>
                </a:lnTo>
                <a:lnTo>
                  <a:pt x="4" y="10"/>
                </a:lnTo>
                <a:lnTo>
                  <a:pt x="4" y="9"/>
                </a:lnTo>
                <a:lnTo>
                  <a:pt x="5" y="9"/>
                </a:lnTo>
                <a:lnTo>
                  <a:pt x="5" y="10"/>
                </a:lnTo>
                <a:lnTo>
                  <a:pt x="5" y="9"/>
                </a:lnTo>
                <a:lnTo>
                  <a:pt x="5" y="8"/>
                </a:lnTo>
                <a:lnTo>
                  <a:pt x="5" y="6"/>
                </a:lnTo>
                <a:lnTo>
                  <a:pt x="7" y="6"/>
                </a:lnTo>
                <a:lnTo>
                  <a:pt x="7" y="5"/>
                </a:lnTo>
                <a:lnTo>
                  <a:pt x="8" y="5"/>
                </a:lnTo>
                <a:lnTo>
                  <a:pt x="8" y="4"/>
                </a:lnTo>
                <a:lnTo>
                  <a:pt x="8" y="5"/>
                </a:lnTo>
                <a:lnTo>
                  <a:pt x="9" y="5"/>
                </a:lnTo>
                <a:lnTo>
                  <a:pt x="10" y="5"/>
                </a:lnTo>
                <a:lnTo>
                  <a:pt x="9" y="5"/>
                </a:lnTo>
                <a:lnTo>
                  <a:pt x="10" y="5"/>
                </a:lnTo>
                <a:lnTo>
                  <a:pt x="10" y="4"/>
                </a:lnTo>
                <a:lnTo>
                  <a:pt x="10" y="2"/>
                </a:lnTo>
                <a:lnTo>
                  <a:pt x="12" y="2"/>
                </a:lnTo>
                <a:lnTo>
                  <a:pt x="13" y="2"/>
                </a:lnTo>
                <a:lnTo>
                  <a:pt x="14" y="2"/>
                </a:lnTo>
                <a:lnTo>
                  <a:pt x="14" y="4"/>
                </a:lnTo>
                <a:lnTo>
                  <a:pt x="16" y="4"/>
                </a:lnTo>
                <a:lnTo>
                  <a:pt x="17" y="4"/>
                </a:lnTo>
                <a:lnTo>
                  <a:pt x="18" y="4"/>
                </a:lnTo>
                <a:lnTo>
                  <a:pt x="19" y="4"/>
                </a:lnTo>
                <a:lnTo>
                  <a:pt x="21" y="4"/>
                </a:lnTo>
                <a:lnTo>
                  <a:pt x="22" y="5"/>
                </a:lnTo>
                <a:lnTo>
                  <a:pt x="22" y="4"/>
                </a:lnTo>
                <a:lnTo>
                  <a:pt x="23" y="4"/>
                </a:lnTo>
                <a:lnTo>
                  <a:pt x="24" y="4"/>
                </a:lnTo>
                <a:lnTo>
                  <a:pt x="23" y="4"/>
                </a:lnTo>
                <a:lnTo>
                  <a:pt x="24" y="4"/>
                </a:lnTo>
                <a:lnTo>
                  <a:pt x="26" y="4"/>
                </a:lnTo>
                <a:lnTo>
                  <a:pt x="26" y="5"/>
                </a:lnTo>
                <a:lnTo>
                  <a:pt x="27" y="5"/>
                </a:lnTo>
                <a:lnTo>
                  <a:pt x="28" y="5"/>
                </a:lnTo>
                <a:lnTo>
                  <a:pt x="30" y="4"/>
                </a:lnTo>
                <a:lnTo>
                  <a:pt x="31" y="2"/>
                </a:lnTo>
                <a:lnTo>
                  <a:pt x="32" y="2"/>
                </a:lnTo>
                <a:lnTo>
                  <a:pt x="31" y="2"/>
                </a:lnTo>
                <a:lnTo>
                  <a:pt x="32" y="1"/>
                </a:lnTo>
                <a:lnTo>
                  <a:pt x="33" y="1"/>
                </a:lnTo>
                <a:lnTo>
                  <a:pt x="33" y="0"/>
                </a:lnTo>
                <a:lnTo>
                  <a:pt x="3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0" name="Freeform 1105"/>
          <p:cNvSpPr>
            <a:spLocks/>
          </p:cNvSpPr>
          <p:nvPr/>
        </p:nvSpPr>
        <p:spPr bwMode="auto">
          <a:xfrm>
            <a:off x="5248275" y="4072154"/>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1" name="Freeform 1106"/>
          <p:cNvSpPr>
            <a:spLocks/>
          </p:cNvSpPr>
          <p:nvPr/>
        </p:nvSpPr>
        <p:spPr bwMode="auto">
          <a:xfrm>
            <a:off x="5284788" y="4072154"/>
            <a:ext cx="3175" cy="4763"/>
          </a:xfrm>
          <a:custGeom>
            <a:avLst/>
            <a:gdLst>
              <a:gd name="T0" fmla="*/ 2 w 2"/>
              <a:gd name="T1" fmla="*/ 2 h 3"/>
              <a:gd name="T2" fmla="*/ 2 w 2"/>
              <a:gd name="T3" fmla="*/ 3 h 3"/>
              <a:gd name="T4" fmla="*/ 1 w 2"/>
              <a:gd name="T5" fmla="*/ 3 h 3"/>
              <a:gd name="T6" fmla="*/ 1 w 2"/>
              <a:gd name="T7" fmla="*/ 2 h 3"/>
              <a:gd name="T8" fmla="*/ 0 w 2"/>
              <a:gd name="T9" fmla="*/ 2 h 3"/>
              <a:gd name="T10" fmla="*/ 1 w 2"/>
              <a:gd name="T11" fmla="*/ 2 h 3"/>
              <a:gd name="T12" fmla="*/ 1 w 2"/>
              <a:gd name="T13" fmla="*/ 0 h 3"/>
              <a:gd name="T14" fmla="*/ 2 w 2"/>
              <a:gd name="T15" fmla="*/ 0 h 3"/>
              <a:gd name="T16" fmla="*/ 2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2"/>
                </a:moveTo>
                <a:lnTo>
                  <a:pt x="2" y="3"/>
                </a:lnTo>
                <a:lnTo>
                  <a:pt x="1" y="3"/>
                </a:lnTo>
                <a:lnTo>
                  <a:pt x="1" y="2"/>
                </a:lnTo>
                <a:lnTo>
                  <a:pt x="0" y="2"/>
                </a:lnTo>
                <a:lnTo>
                  <a:pt x="1" y="2"/>
                </a:lnTo>
                <a:lnTo>
                  <a:pt x="1"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2" name="Freeform 1107"/>
          <p:cNvSpPr>
            <a:spLocks/>
          </p:cNvSpPr>
          <p:nvPr/>
        </p:nvSpPr>
        <p:spPr bwMode="auto">
          <a:xfrm>
            <a:off x="5243513" y="40721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3" name="Freeform 1108"/>
          <p:cNvSpPr>
            <a:spLocks/>
          </p:cNvSpPr>
          <p:nvPr/>
        </p:nvSpPr>
        <p:spPr bwMode="auto">
          <a:xfrm>
            <a:off x="5492750" y="4072154"/>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4" name="Freeform 1109"/>
          <p:cNvSpPr>
            <a:spLocks/>
          </p:cNvSpPr>
          <p:nvPr/>
        </p:nvSpPr>
        <p:spPr bwMode="auto">
          <a:xfrm>
            <a:off x="5510213" y="4072154"/>
            <a:ext cx="12700" cy="26988"/>
          </a:xfrm>
          <a:custGeom>
            <a:avLst/>
            <a:gdLst>
              <a:gd name="T0" fmla="*/ 3 w 8"/>
              <a:gd name="T1" fmla="*/ 0 h 17"/>
              <a:gd name="T2" fmla="*/ 3 w 8"/>
              <a:gd name="T3" fmla="*/ 2 h 17"/>
              <a:gd name="T4" fmla="*/ 2 w 8"/>
              <a:gd name="T5" fmla="*/ 2 h 17"/>
              <a:gd name="T6" fmla="*/ 2 w 8"/>
              <a:gd name="T7" fmla="*/ 3 h 17"/>
              <a:gd name="T8" fmla="*/ 3 w 8"/>
              <a:gd name="T9" fmla="*/ 3 h 17"/>
              <a:gd name="T10" fmla="*/ 3 w 8"/>
              <a:gd name="T11" fmla="*/ 4 h 17"/>
              <a:gd name="T12" fmla="*/ 3 w 8"/>
              <a:gd name="T13" fmla="*/ 5 h 17"/>
              <a:gd name="T14" fmla="*/ 2 w 8"/>
              <a:gd name="T15" fmla="*/ 5 h 17"/>
              <a:gd name="T16" fmla="*/ 2 w 8"/>
              <a:gd name="T17" fmla="*/ 7 h 17"/>
              <a:gd name="T18" fmla="*/ 0 w 8"/>
              <a:gd name="T19" fmla="*/ 7 h 17"/>
              <a:gd name="T20" fmla="*/ 2 w 8"/>
              <a:gd name="T21" fmla="*/ 7 h 17"/>
              <a:gd name="T22" fmla="*/ 2 w 8"/>
              <a:gd name="T23" fmla="*/ 8 h 17"/>
              <a:gd name="T24" fmla="*/ 3 w 8"/>
              <a:gd name="T25" fmla="*/ 8 h 17"/>
              <a:gd name="T26" fmla="*/ 3 w 8"/>
              <a:gd name="T27" fmla="*/ 7 h 17"/>
              <a:gd name="T28" fmla="*/ 4 w 8"/>
              <a:gd name="T29" fmla="*/ 7 h 17"/>
              <a:gd name="T30" fmla="*/ 4 w 8"/>
              <a:gd name="T31" fmla="*/ 5 h 17"/>
              <a:gd name="T32" fmla="*/ 3 w 8"/>
              <a:gd name="T33" fmla="*/ 5 h 17"/>
              <a:gd name="T34" fmla="*/ 4 w 8"/>
              <a:gd name="T35" fmla="*/ 5 h 17"/>
              <a:gd name="T36" fmla="*/ 4 w 8"/>
              <a:gd name="T37" fmla="*/ 4 h 17"/>
              <a:gd name="T38" fmla="*/ 5 w 8"/>
              <a:gd name="T39" fmla="*/ 4 h 17"/>
              <a:gd name="T40" fmla="*/ 7 w 8"/>
              <a:gd name="T41" fmla="*/ 4 h 17"/>
              <a:gd name="T42" fmla="*/ 7 w 8"/>
              <a:gd name="T43" fmla="*/ 5 h 17"/>
              <a:gd name="T44" fmla="*/ 7 w 8"/>
              <a:gd name="T45" fmla="*/ 7 h 17"/>
              <a:gd name="T46" fmla="*/ 5 w 8"/>
              <a:gd name="T47" fmla="*/ 7 h 17"/>
              <a:gd name="T48" fmla="*/ 4 w 8"/>
              <a:gd name="T49" fmla="*/ 8 h 17"/>
              <a:gd name="T50" fmla="*/ 4 w 8"/>
              <a:gd name="T51" fmla="*/ 9 h 17"/>
              <a:gd name="T52" fmla="*/ 5 w 8"/>
              <a:gd name="T53" fmla="*/ 9 h 17"/>
              <a:gd name="T54" fmla="*/ 7 w 8"/>
              <a:gd name="T55" fmla="*/ 9 h 17"/>
              <a:gd name="T56" fmla="*/ 7 w 8"/>
              <a:gd name="T57" fmla="*/ 11 h 17"/>
              <a:gd name="T58" fmla="*/ 8 w 8"/>
              <a:gd name="T59" fmla="*/ 11 h 17"/>
              <a:gd name="T60" fmla="*/ 7 w 8"/>
              <a:gd name="T61" fmla="*/ 11 h 17"/>
              <a:gd name="T62" fmla="*/ 5 w 8"/>
              <a:gd name="T63" fmla="*/ 11 h 17"/>
              <a:gd name="T64" fmla="*/ 4 w 8"/>
              <a:gd name="T65" fmla="*/ 11 h 17"/>
              <a:gd name="T66" fmla="*/ 4 w 8"/>
              <a:gd name="T67" fmla="*/ 9 h 17"/>
              <a:gd name="T68" fmla="*/ 3 w 8"/>
              <a:gd name="T69" fmla="*/ 9 h 17"/>
              <a:gd name="T70" fmla="*/ 3 w 8"/>
              <a:gd name="T71" fmla="*/ 11 h 17"/>
              <a:gd name="T72" fmla="*/ 3 w 8"/>
              <a:gd name="T73" fmla="*/ 12 h 17"/>
              <a:gd name="T74" fmla="*/ 3 w 8"/>
              <a:gd name="T75" fmla="*/ 13 h 17"/>
              <a:gd name="T76" fmla="*/ 3 w 8"/>
              <a:gd name="T77" fmla="*/ 14 h 17"/>
              <a:gd name="T78" fmla="*/ 3 w 8"/>
              <a:gd name="T79" fmla="*/ 16 h 17"/>
              <a:gd name="T80" fmla="*/ 4 w 8"/>
              <a:gd name="T81" fmla="*/ 16 h 17"/>
              <a:gd name="T82" fmla="*/ 4 w 8"/>
              <a:gd name="T83" fmla="*/ 17 h 17"/>
              <a:gd name="T84" fmla="*/ 5 w 8"/>
              <a:gd name="T85" fmla="*/ 17 h 17"/>
              <a:gd name="T86" fmla="*/ 4 w 8"/>
              <a:gd name="T87" fmla="*/ 17 h 17"/>
              <a:gd name="T88" fmla="*/ 3 w 8"/>
              <a:gd name="T89" fmla="*/ 16 h 17"/>
              <a:gd name="T90" fmla="*/ 3 w 8"/>
              <a:gd name="T91" fmla="*/ 14 h 17"/>
              <a:gd name="T92" fmla="*/ 2 w 8"/>
              <a:gd name="T93" fmla="*/ 14 h 17"/>
              <a:gd name="T94" fmla="*/ 2 w 8"/>
              <a:gd name="T95" fmla="*/ 13 h 17"/>
              <a:gd name="T96" fmla="*/ 2 w 8"/>
              <a:gd name="T97" fmla="*/ 12 h 17"/>
              <a:gd name="T98" fmla="*/ 2 w 8"/>
              <a:gd name="T99" fmla="*/ 11 h 17"/>
              <a:gd name="T100" fmla="*/ 0 w 8"/>
              <a:gd name="T101" fmla="*/ 11 h 17"/>
              <a:gd name="T102" fmla="*/ 0 w 8"/>
              <a:gd name="T103" fmla="*/ 9 h 17"/>
              <a:gd name="T104" fmla="*/ 0 w 8"/>
              <a:gd name="T105" fmla="*/ 8 h 17"/>
              <a:gd name="T106" fmla="*/ 0 w 8"/>
              <a:gd name="T107" fmla="*/ 7 h 17"/>
              <a:gd name="T108" fmla="*/ 0 w 8"/>
              <a:gd name="T109" fmla="*/ 5 h 17"/>
              <a:gd name="T110" fmla="*/ 0 w 8"/>
              <a:gd name="T111" fmla="*/ 4 h 17"/>
              <a:gd name="T112" fmla="*/ 0 w 8"/>
              <a:gd name="T113" fmla="*/ 3 h 17"/>
              <a:gd name="T114" fmla="*/ 2 w 8"/>
              <a:gd name="T115" fmla="*/ 2 h 17"/>
              <a:gd name="T116" fmla="*/ 2 w 8"/>
              <a:gd name="T117" fmla="*/ 0 h 17"/>
              <a:gd name="T118" fmla="*/ 3 w 8"/>
              <a:gd name="T1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 h="17">
                <a:moveTo>
                  <a:pt x="3" y="0"/>
                </a:moveTo>
                <a:lnTo>
                  <a:pt x="3" y="2"/>
                </a:lnTo>
                <a:lnTo>
                  <a:pt x="2" y="2"/>
                </a:lnTo>
                <a:lnTo>
                  <a:pt x="2" y="3"/>
                </a:lnTo>
                <a:lnTo>
                  <a:pt x="3" y="3"/>
                </a:lnTo>
                <a:lnTo>
                  <a:pt x="3" y="4"/>
                </a:lnTo>
                <a:lnTo>
                  <a:pt x="3" y="5"/>
                </a:lnTo>
                <a:lnTo>
                  <a:pt x="2" y="5"/>
                </a:lnTo>
                <a:lnTo>
                  <a:pt x="2" y="7"/>
                </a:lnTo>
                <a:lnTo>
                  <a:pt x="0" y="7"/>
                </a:lnTo>
                <a:lnTo>
                  <a:pt x="2" y="7"/>
                </a:lnTo>
                <a:lnTo>
                  <a:pt x="2" y="8"/>
                </a:lnTo>
                <a:lnTo>
                  <a:pt x="3" y="8"/>
                </a:lnTo>
                <a:lnTo>
                  <a:pt x="3" y="7"/>
                </a:lnTo>
                <a:lnTo>
                  <a:pt x="4" y="7"/>
                </a:lnTo>
                <a:lnTo>
                  <a:pt x="4" y="5"/>
                </a:lnTo>
                <a:lnTo>
                  <a:pt x="3" y="5"/>
                </a:lnTo>
                <a:lnTo>
                  <a:pt x="4" y="5"/>
                </a:lnTo>
                <a:lnTo>
                  <a:pt x="4" y="4"/>
                </a:lnTo>
                <a:lnTo>
                  <a:pt x="5" y="4"/>
                </a:lnTo>
                <a:lnTo>
                  <a:pt x="7" y="4"/>
                </a:lnTo>
                <a:lnTo>
                  <a:pt x="7" y="5"/>
                </a:lnTo>
                <a:lnTo>
                  <a:pt x="7" y="7"/>
                </a:lnTo>
                <a:lnTo>
                  <a:pt x="5" y="7"/>
                </a:lnTo>
                <a:lnTo>
                  <a:pt x="4" y="8"/>
                </a:lnTo>
                <a:lnTo>
                  <a:pt x="4" y="9"/>
                </a:lnTo>
                <a:lnTo>
                  <a:pt x="5" y="9"/>
                </a:lnTo>
                <a:lnTo>
                  <a:pt x="7" y="9"/>
                </a:lnTo>
                <a:lnTo>
                  <a:pt x="7" y="11"/>
                </a:lnTo>
                <a:lnTo>
                  <a:pt x="8" y="11"/>
                </a:lnTo>
                <a:lnTo>
                  <a:pt x="7" y="11"/>
                </a:lnTo>
                <a:lnTo>
                  <a:pt x="5" y="11"/>
                </a:lnTo>
                <a:lnTo>
                  <a:pt x="4" y="11"/>
                </a:lnTo>
                <a:lnTo>
                  <a:pt x="4" y="9"/>
                </a:lnTo>
                <a:lnTo>
                  <a:pt x="3" y="9"/>
                </a:lnTo>
                <a:lnTo>
                  <a:pt x="3" y="11"/>
                </a:lnTo>
                <a:lnTo>
                  <a:pt x="3" y="12"/>
                </a:lnTo>
                <a:lnTo>
                  <a:pt x="3" y="13"/>
                </a:lnTo>
                <a:lnTo>
                  <a:pt x="3" y="14"/>
                </a:lnTo>
                <a:lnTo>
                  <a:pt x="3" y="16"/>
                </a:lnTo>
                <a:lnTo>
                  <a:pt x="4" y="16"/>
                </a:lnTo>
                <a:lnTo>
                  <a:pt x="4" y="17"/>
                </a:lnTo>
                <a:lnTo>
                  <a:pt x="5" y="17"/>
                </a:lnTo>
                <a:lnTo>
                  <a:pt x="4" y="17"/>
                </a:lnTo>
                <a:lnTo>
                  <a:pt x="3" y="16"/>
                </a:lnTo>
                <a:lnTo>
                  <a:pt x="3" y="14"/>
                </a:lnTo>
                <a:lnTo>
                  <a:pt x="2" y="14"/>
                </a:lnTo>
                <a:lnTo>
                  <a:pt x="2" y="13"/>
                </a:lnTo>
                <a:lnTo>
                  <a:pt x="2" y="12"/>
                </a:lnTo>
                <a:lnTo>
                  <a:pt x="2" y="11"/>
                </a:lnTo>
                <a:lnTo>
                  <a:pt x="0" y="11"/>
                </a:lnTo>
                <a:lnTo>
                  <a:pt x="0" y="9"/>
                </a:lnTo>
                <a:lnTo>
                  <a:pt x="0" y="8"/>
                </a:lnTo>
                <a:lnTo>
                  <a:pt x="0" y="7"/>
                </a:lnTo>
                <a:lnTo>
                  <a:pt x="0" y="5"/>
                </a:lnTo>
                <a:lnTo>
                  <a:pt x="0" y="4"/>
                </a:lnTo>
                <a:lnTo>
                  <a:pt x="0" y="3"/>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5" name="Freeform 1110"/>
          <p:cNvSpPr>
            <a:spLocks/>
          </p:cNvSpPr>
          <p:nvPr/>
        </p:nvSpPr>
        <p:spPr bwMode="auto">
          <a:xfrm>
            <a:off x="5248275" y="4072154"/>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6" name="Freeform 1111"/>
          <p:cNvSpPr>
            <a:spLocks/>
          </p:cNvSpPr>
          <p:nvPr/>
        </p:nvSpPr>
        <p:spPr bwMode="auto">
          <a:xfrm>
            <a:off x="5434013" y="40705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7" name="Freeform 1112"/>
          <p:cNvSpPr>
            <a:spLocks/>
          </p:cNvSpPr>
          <p:nvPr/>
        </p:nvSpPr>
        <p:spPr bwMode="auto">
          <a:xfrm>
            <a:off x="5516563" y="40705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8" name="Freeform 1113"/>
          <p:cNvSpPr>
            <a:spLocks/>
          </p:cNvSpPr>
          <p:nvPr/>
        </p:nvSpPr>
        <p:spPr bwMode="auto">
          <a:xfrm>
            <a:off x="5351463" y="40689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9" name="Freeform 1114"/>
          <p:cNvSpPr>
            <a:spLocks/>
          </p:cNvSpPr>
          <p:nvPr/>
        </p:nvSpPr>
        <p:spPr bwMode="auto">
          <a:xfrm>
            <a:off x="5516563" y="4068979"/>
            <a:ext cx="4763" cy="6350"/>
          </a:xfrm>
          <a:custGeom>
            <a:avLst/>
            <a:gdLst>
              <a:gd name="T0" fmla="*/ 3 w 3"/>
              <a:gd name="T1" fmla="*/ 0 h 4"/>
              <a:gd name="T2" fmla="*/ 3 w 3"/>
              <a:gd name="T3" fmla="*/ 1 h 4"/>
              <a:gd name="T4" fmla="*/ 3 w 3"/>
              <a:gd name="T5" fmla="*/ 2 h 4"/>
              <a:gd name="T6" fmla="*/ 1 w 3"/>
              <a:gd name="T7" fmla="*/ 2 h 4"/>
              <a:gd name="T8" fmla="*/ 1 w 3"/>
              <a:gd name="T9" fmla="*/ 4 h 4"/>
              <a:gd name="T10" fmla="*/ 0 w 3"/>
              <a:gd name="T11" fmla="*/ 4 h 4"/>
              <a:gd name="T12" fmla="*/ 0 w 3"/>
              <a:gd name="T13" fmla="*/ 2 h 4"/>
              <a:gd name="T14" fmla="*/ 0 w 3"/>
              <a:gd name="T15" fmla="*/ 1 h 4"/>
              <a:gd name="T16" fmla="*/ 1 w 3"/>
              <a:gd name="T17" fmla="*/ 1 h 4"/>
              <a:gd name="T18" fmla="*/ 1 w 3"/>
              <a:gd name="T19" fmla="*/ 0 h 4"/>
              <a:gd name="T20" fmla="*/ 3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0"/>
                </a:moveTo>
                <a:lnTo>
                  <a:pt x="3" y="1"/>
                </a:lnTo>
                <a:lnTo>
                  <a:pt x="3" y="2"/>
                </a:lnTo>
                <a:lnTo>
                  <a:pt x="1" y="2"/>
                </a:lnTo>
                <a:lnTo>
                  <a:pt x="1" y="4"/>
                </a:lnTo>
                <a:lnTo>
                  <a:pt x="0" y="4"/>
                </a:lnTo>
                <a:lnTo>
                  <a:pt x="0" y="2"/>
                </a:lnTo>
                <a:lnTo>
                  <a:pt x="0"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0" name="Freeform 1115"/>
          <p:cNvSpPr>
            <a:spLocks/>
          </p:cNvSpPr>
          <p:nvPr/>
        </p:nvSpPr>
        <p:spPr bwMode="auto">
          <a:xfrm>
            <a:off x="5492750" y="40673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1" name="Freeform 1116"/>
          <p:cNvSpPr>
            <a:spLocks/>
          </p:cNvSpPr>
          <p:nvPr/>
        </p:nvSpPr>
        <p:spPr bwMode="auto">
          <a:xfrm>
            <a:off x="5326063" y="40673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2" name="Freeform 1117"/>
          <p:cNvSpPr>
            <a:spLocks/>
          </p:cNvSpPr>
          <p:nvPr/>
        </p:nvSpPr>
        <p:spPr bwMode="auto">
          <a:xfrm>
            <a:off x="5235575" y="4067391"/>
            <a:ext cx="6350" cy="3175"/>
          </a:xfrm>
          <a:custGeom>
            <a:avLst/>
            <a:gdLst>
              <a:gd name="T0" fmla="*/ 1 w 4"/>
              <a:gd name="T1" fmla="*/ 0 h 2"/>
              <a:gd name="T2" fmla="*/ 1 w 4"/>
              <a:gd name="T3" fmla="*/ 1 h 2"/>
              <a:gd name="T4" fmla="*/ 3 w 4"/>
              <a:gd name="T5" fmla="*/ 1 h 2"/>
              <a:gd name="T6" fmla="*/ 4 w 4"/>
              <a:gd name="T7" fmla="*/ 1 h 2"/>
              <a:gd name="T8" fmla="*/ 4 w 4"/>
              <a:gd name="T9" fmla="*/ 2 h 2"/>
              <a:gd name="T10" fmla="*/ 3 w 4"/>
              <a:gd name="T11" fmla="*/ 2 h 2"/>
              <a:gd name="T12" fmla="*/ 3 w 4"/>
              <a:gd name="T13" fmla="*/ 1 h 2"/>
              <a:gd name="T14" fmla="*/ 1 w 4"/>
              <a:gd name="T15" fmla="*/ 1 h 2"/>
              <a:gd name="T16" fmla="*/ 0 w 4"/>
              <a:gd name="T17" fmla="*/ 1 h 2"/>
              <a:gd name="T18" fmla="*/ 0 w 4"/>
              <a:gd name="T19" fmla="*/ 0 h 2"/>
              <a:gd name="T20" fmla="*/ 0 w 4"/>
              <a:gd name="T21" fmla="*/ 1 h 2"/>
              <a:gd name="T22" fmla="*/ 0 w 4"/>
              <a:gd name="T23" fmla="*/ 0 h 2"/>
              <a:gd name="T24" fmla="*/ 1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1" y="0"/>
                </a:moveTo>
                <a:lnTo>
                  <a:pt x="1" y="1"/>
                </a:lnTo>
                <a:lnTo>
                  <a:pt x="3" y="1"/>
                </a:lnTo>
                <a:lnTo>
                  <a:pt x="4" y="1"/>
                </a:lnTo>
                <a:lnTo>
                  <a:pt x="4" y="2"/>
                </a:lnTo>
                <a:lnTo>
                  <a:pt x="3" y="2"/>
                </a:lnTo>
                <a:lnTo>
                  <a:pt x="3" y="1"/>
                </a:lnTo>
                <a:lnTo>
                  <a:pt x="1" y="1"/>
                </a:lnTo>
                <a:lnTo>
                  <a:pt x="0"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3" name="Freeform 1118"/>
          <p:cNvSpPr>
            <a:spLocks/>
          </p:cNvSpPr>
          <p:nvPr/>
        </p:nvSpPr>
        <p:spPr bwMode="auto">
          <a:xfrm>
            <a:off x="5348288" y="4067391"/>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4" name="Freeform 1119"/>
          <p:cNvSpPr>
            <a:spLocks/>
          </p:cNvSpPr>
          <p:nvPr/>
        </p:nvSpPr>
        <p:spPr bwMode="auto">
          <a:xfrm>
            <a:off x="5340350" y="406421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5" name="Freeform 1120"/>
          <p:cNvSpPr>
            <a:spLocks/>
          </p:cNvSpPr>
          <p:nvPr/>
        </p:nvSpPr>
        <p:spPr bwMode="auto">
          <a:xfrm>
            <a:off x="5322888" y="4064216"/>
            <a:ext cx="1588" cy="3175"/>
          </a:xfrm>
          <a:custGeom>
            <a:avLst/>
            <a:gdLst>
              <a:gd name="T0" fmla="*/ 0 w 1"/>
              <a:gd name="T1" fmla="*/ 2 h 2"/>
              <a:gd name="T2" fmla="*/ 1 w 1"/>
              <a:gd name="T3" fmla="*/ 2 h 2"/>
              <a:gd name="T4" fmla="*/ 0 w 1"/>
              <a:gd name="T5" fmla="*/ 2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6" name="Freeform 1121"/>
          <p:cNvSpPr>
            <a:spLocks/>
          </p:cNvSpPr>
          <p:nvPr/>
        </p:nvSpPr>
        <p:spPr bwMode="auto">
          <a:xfrm>
            <a:off x="5326063" y="40626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7" name="Freeform 1122"/>
          <p:cNvSpPr>
            <a:spLocks/>
          </p:cNvSpPr>
          <p:nvPr/>
        </p:nvSpPr>
        <p:spPr bwMode="auto">
          <a:xfrm>
            <a:off x="5424488" y="4062629"/>
            <a:ext cx="1588" cy="1588"/>
          </a:xfrm>
          <a:custGeom>
            <a:avLst/>
            <a:gdLst>
              <a:gd name="T0" fmla="*/ 1 w 1"/>
              <a:gd name="T1" fmla="*/ 0 h 1"/>
              <a:gd name="T2" fmla="*/ 1 w 1"/>
              <a:gd name="T3" fmla="*/ 1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8" name="Freeform 1123"/>
          <p:cNvSpPr>
            <a:spLocks/>
          </p:cNvSpPr>
          <p:nvPr/>
        </p:nvSpPr>
        <p:spPr bwMode="auto">
          <a:xfrm>
            <a:off x="5426075" y="4061041"/>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9" name="Freeform 1124"/>
          <p:cNvSpPr>
            <a:spLocks/>
          </p:cNvSpPr>
          <p:nvPr/>
        </p:nvSpPr>
        <p:spPr bwMode="auto">
          <a:xfrm>
            <a:off x="5421313" y="4061041"/>
            <a:ext cx="3175" cy="1588"/>
          </a:xfrm>
          <a:custGeom>
            <a:avLst/>
            <a:gdLst>
              <a:gd name="T0" fmla="*/ 2 w 2"/>
              <a:gd name="T1" fmla="*/ 0 h 1"/>
              <a:gd name="T2" fmla="*/ 2 w 2"/>
              <a:gd name="T3" fmla="*/ 1 h 1"/>
              <a:gd name="T4" fmla="*/ 2 w 2"/>
              <a:gd name="T5" fmla="*/ 0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0" name="Freeform 1125"/>
          <p:cNvSpPr>
            <a:spLocks/>
          </p:cNvSpPr>
          <p:nvPr/>
        </p:nvSpPr>
        <p:spPr bwMode="auto">
          <a:xfrm>
            <a:off x="5492750" y="4057866"/>
            <a:ext cx="1588" cy="4763"/>
          </a:xfrm>
          <a:custGeom>
            <a:avLst/>
            <a:gdLst>
              <a:gd name="T0" fmla="*/ 1 w 1"/>
              <a:gd name="T1" fmla="*/ 2 h 3"/>
              <a:gd name="T2" fmla="*/ 1 w 1"/>
              <a:gd name="T3" fmla="*/ 3 h 3"/>
              <a:gd name="T4" fmla="*/ 0 w 1"/>
              <a:gd name="T5" fmla="*/ 3 h 3"/>
              <a:gd name="T6" fmla="*/ 0 w 1"/>
              <a:gd name="T7" fmla="*/ 2 h 3"/>
              <a:gd name="T8" fmla="*/ 0 w 1"/>
              <a:gd name="T9" fmla="*/ 0 h 3"/>
              <a:gd name="T10" fmla="*/ 0 w 1"/>
              <a:gd name="T11" fmla="*/ 2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lnTo>
                  <a:pt x="1" y="3"/>
                </a:lnTo>
                <a:lnTo>
                  <a:pt x="0" y="3"/>
                </a:lnTo>
                <a:lnTo>
                  <a:pt x="0" y="2"/>
                </a:lnTo>
                <a:lnTo>
                  <a:pt x="0" y="0"/>
                </a:lnTo>
                <a:lnTo>
                  <a:pt x="0" y="2"/>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1" name="Freeform 1126"/>
          <p:cNvSpPr>
            <a:spLocks/>
          </p:cNvSpPr>
          <p:nvPr/>
        </p:nvSpPr>
        <p:spPr bwMode="auto">
          <a:xfrm>
            <a:off x="5426075" y="405786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2" name="Freeform 1127"/>
          <p:cNvSpPr>
            <a:spLocks/>
          </p:cNvSpPr>
          <p:nvPr/>
        </p:nvSpPr>
        <p:spPr bwMode="auto">
          <a:xfrm>
            <a:off x="5502275" y="4056279"/>
            <a:ext cx="3175" cy="1588"/>
          </a:xfrm>
          <a:custGeom>
            <a:avLst/>
            <a:gdLst>
              <a:gd name="T0" fmla="*/ 2 w 2"/>
              <a:gd name="T1" fmla="*/ 1 h 1"/>
              <a:gd name="T2" fmla="*/ 0 w 2"/>
              <a:gd name="T3" fmla="*/ 1 h 1"/>
              <a:gd name="T4" fmla="*/ 0 w 2"/>
              <a:gd name="T5" fmla="*/ 0 h 1"/>
              <a:gd name="T6" fmla="*/ 2 w 2"/>
              <a:gd name="T7" fmla="*/ 1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0" y="1"/>
                </a:lnTo>
                <a:lnTo>
                  <a:pt x="0" y="0"/>
                </a:lnTo>
                <a:lnTo>
                  <a:pt x="2" y="1"/>
                </a:lnTo>
                <a:lnTo>
                  <a:pt x="0"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3" name="Freeform 1128"/>
          <p:cNvSpPr>
            <a:spLocks/>
          </p:cNvSpPr>
          <p:nvPr/>
        </p:nvSpPr>
        <p:spPr bwMode="auto">
          <a:xfrm>
            <a:off x="5426075" y="405627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4" name="Freeform 1129"/>
          <p:cNvSpPr>
            <a:spLocks/>
          </p:cNvSpPr>
          <p:nvPr/>
        </p:nvSpPr>
        <p:spPr bwMode="auto">
          <a:xfrm>
            <a:off x="5343525" y="4054691"/>
            <a:ext cx="1588" cy="6350"/>
          </a:xfrm>
          <a:custGeom>
            <a:avLst/>
            <a:gdLst>
              <a:gd name="T0" fmla="*/ 1 w 1"/>
              <a:gd name="T1" fmla="*/ 1 h 4"/>
              <a:gd name="T2" fmla="*/ 1 w 1"/>
              <a:gd name="T3" fmla="*/ 2 h 4"/>
              <a:gd name="T4" fmla="*/ 1 w 1"/>
              <a:gd name="T5" fmla="*/ 4 h 4"/>
              <a:gd name="T6" fmla="*/ 0 w 1"/>
              <a:gd name="T7" fmla="*/ 4 h 4"/>
              <a:gd name="T8" fmla="*/ 0 w 1"/>
              <a:gd name="T9" fmla="*/ 2 h 4"/>
              <a:gd name="T10" fmla="*/ 1 w 1"/>
              <a:gd name="T11" fmla="*/ 2 h 4"/>
              <a:gd name="T12" fmla="*/ 0 w 1"/>
              <a:gd name="T13" fmla="*/ 2 h 4"/>
              <a:gd name="T14" fmla="*/ 0 w 1"/>
              <a:gd name="T15" fmla="*/ 1 h 4"/>
              <a:gd name="T16" fmla="*/ 0 w 1"/>
              <a:gd name="T17" fmla="*/ 0 h 4"/>
              <a:gd name="T18" fmla="*/ 1 w 1"/>
              <a:gd name="T19" fmla="*/ 0 h 4"/>
              <a:gd name="T20" fmla="*/ 1 w 1"/>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1" y="1"/>
                </a:moveTo>
                <a:lnTo>
                  <a:pt x="1" y="2"/>
                </a:lnTo>
                <a:lnTo>
                  <a:pt x="1" y="4"/>
                </a:lnTo>
                <a:lnTo>
                  <a:pt x="0" y="4"/>
                </a:lnTo>
                <a:lnTo>
                  <a:pt x="0" y="2"/>
                </a:lnTo>
                <a:lnTo>
                  <a:pt x="1" y="2"/>
                </a:lnTo>
                <a:lnTo>
                  <a:pt x="0" y="2"/>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5" name="Freeform 1130"/>
          <p:cNvSpPr>
            <a:spLocks/>
          </p:cNvSpPr>
          <p:nvPr/>
        </p:nvSpPr>
        <p:spPr bwMode="auto">
          <a:xfrm>
            <a:off x="5348288" y="4054691"/>
            <a:ext cx="90488" cy="73025"/>
          </a:xfrm>
          <a:custGeom>
            <a:avLst/>
            <a:gdLst>
              <a:gd name="T0" fmla="*/ 48 w 57"/>
              <a:gd name="T1" fmla="*/ 0 h 46"/>
              <a:gd name="T2" fmla="*/ 49 w 57"/>
              <a:gd name="T3" fmla="*/ 2 h 46"/>
              <a:gd name="T4" fmla="*/ 49 w 57"/>
              <a:gd name="T5" fmla="*/ 4 h 46"/>
              <a:gd name="T6" fmla="*/ 45 w 57"/>
              <a:gd name="T7" fmla="*/ 4 h 46"/>
              <a:gd name="T8" fmla="*/ 46 w 57"/>
              <a:gd name="T9" fmla="*/ 5 h 46"/>
              <a:gd name="T10" fmla="*/ 48 w 57"/>
              <a:gd name="T11" fmla="*/ 8 h 46"/>
              <a:gd name="T12" fmla="*/ 51 w 57"/>
              <a:gd name="T13" fmla="*/ 10 h 46"/>
              <a:gd name="T14" fmla="*/ 50 w 57"/>
              <a:gd name="T15" fmla="*/ 13 h 46"/>
              <a:gd name="T16" fmla="*/ 55 w 57"/>
              <a:gd name="T17" fmla="*/ 16 h 46"/>
              <a:gd name="T18" fmla="*/ 54 w 57"/>
              <a:gd name="T19" fmla="*/ 19 h 46"/>
              <a:gd name="T20" fmla="*/ 50 w 57"/>
              <a:gd name="T21" fmla="*/ 19 h 46"/>
              <a:gd name="T22" fmla="*/ 49 w 57"/>
              <a:gd name="T23" fmla="*/ 22 h 46"/>
              <a:gd name="T24" fmla="*/ 48 w 57"/>
              <a:gd name="T25" fmla="*/ 27 h 46"/>
              <a:gd name="T26" fmla="*/ 48 w 57"/>
              <a:gd name="T27" fmla="*/ 27 h 46"/>
              <a:gd name="T28" fmla="*/ 48 w 57"/>
              <a:gd name="T29" fmla="*/ 28 h 46"/>
              <a:gd name="T30" fmla="*/ 44 w 57"/>
              <a:gd name="T31" fmla="*/ 30 h 46"/>
              <a:gd name="T32" fmla="*/ 42 w 57"/>
              <a:gd name="T33" fmla="*/ 30 h 46"/>
              <a:gd name="T34" fmla="*/ 41 w 57"/>
              <a:gd name="T35" fmla="*/ 34 h 46"/>
              <a:gd name="T36" fmla="*/ 41 w 57"/>
              <a:gd name="T37" fmla="*/ 38 h 46"/>
              <a:gd name="T38" fmla="*/ 41 w 57"/>
              <a:gd name="T39" fmla="*/ 39 h 46"/>
              <a:gd name="T40" fmla="*/ 41 w 57"/>
              <a:gd name="T41" fmla="*/ 41 h 46"/>
              <a:gd name="T42" fmla="*/ 40 w 57"/>
              <a:gd name="T43" fmla="*/ 43 h 46"/>
              <a:gd name="T44" fmla="*/ 34 w 57"/>
              <a:gd name="T45" fmla="*/ 46 h 46"/>
              <a:gd name="T46" fmla="*/ 31 w 57"/>
              <a:gd name="T47" fmla="*/ 42 h 46"/>
              <a:gd name="T48" fmla="*/ 30 w 57"/>
              <a:gd name="T49" fmla="*/ 41 h 46"/>
              <a:gd name="T50" fmla="*/ 25 w 57"/>
              <a:gd name="T51" fmla="*/ 41 h 46"/>
              <a:gd name="T52" fmla="*/ 23 w 57"/>
              <a:gd name="T53" fmla="*/ 41 h 46"/>
              <a:gd name="T54" fmla="*/ 17 w 57"/>
              <a:gd name="T55" fmla="*/ 43 h 46"/>
              <a:gd name="T56" fmla="*/ 16 w 57"/>
              <a:gd name="T57" fmla="*/ 38 h 46"/>
              <a:gd name="T58" fmla="*/ 13 w 57"/>
              <a:gd name="T59" fmla="*/ 39 h 46"/>
              <a:gd name="T60" fmla="*/ 11 w 57"/>
              <a:gd name="T61" fmla="*/ 39 h 46"/>
              <a:gd name="T62" fmla="*/ 8 w 57"/>
              <a:gd name="T63" fmla="*/ 38 h 46"/>
              <a:gd name="T64" fmla="*/ 7 w 57"/>
              <a:gd name="T65" fmla="*/ 33 h 46"/>
              <a:gd name="T66" fmla="*/ 6 w 57"/>
              <a:gd name="T67" fmla="*/ 29 h 46"/>
              <a:gd name="T68" fmla="*/ 3 w 57"/>
              <a:gd name="T69" fmla="*/ 28 h 46"/>
              <a:gd name="T70" fmla="*/ 3 w 57"/>
              <a:gd name="T71" fmla="*/ 27 h 46"/>
              <a:gd name="T72" fmla="*/ 2 w 57"/>
              <a:gd name="T73" fmla="*/ 27 h 46"/>
              <a:gd name="T74" fmla="*/ 2 w 57"/>
              <a:gd name="T75" fmla="*/ 25 h 46"/>
              <a:gd name="T76" fmla="*/ 2 w 57"/>
              <a:gd name="T77" fmla="*/ 20 h 46"/>
              <a:gd name="T78" fmla="*/ 3 w 57"/>
              <a:gd name="T79" fmla="*/ 16 h 46"/>
              <a:gd name="T80" fmla="*/ 3 w 57"/>
              <a:gd name="T81" fmla="*/ 14 h 46"/>
              <a:gd name="T82" fmla="*/ 6 w 57"/>
              <a:gd name="T83" fmla="*/ 13 h 46"/>
              <a:gd name="T84" fmla="*/ 7 w 57"/>
              <a:gd name="T85" fmla="*/ 15 h 46"/>
              <a:gd name="T86" fmla="*/ 9 w 57"/>
              <a:gd name="T87" fmla="*/ 19 h 46"/>
              <a:gd name="T88" fmla="*/ 13 w 57"/>
              <a:gd name="T89" fmla="*/ 18 h 46"/>
              <a:gd name="T90" fmla="*/ 18 w 57"/>
              <a:gd name="T91" fmla="*/ 16 h 46"/>
              <a:gd name="T92" fmla="*/ 21 w 57"/>
              <a:gd name="T93" fmla="*/ 15 h 46"/>
              <a:gd name="T94" fmla="*/ 26 w 57"/>
              <a:gd name="T95" fmla="*/ 16 h 46"/>
              <a:gd name="T96" fmla="*/ 32 w 57"/>
              <a:gd name="T97" fmla="*/ 15 h 46"/>
              <a:gd name="T98" fmla="*/ 34 w 57"/>
              <a:gd name="T99" fmla="*/ 10 h 46"/>
              <a:gd name="T100" fmla="*/ 36 w 57"/>
              <a:gd name="T101" fmla="*/ 8 h 46"/>
              <a:gd name="T102" fmla="*/ 37 w 57"/>
              <a:gd name="T103" fmla="*/ 2 h 46"/>
              <a:gd name="T104" fmla="*/ 41 w 57"/>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 h="46">
                <a:moveTo>
                  <a:pt x="42" y="0"/>
                </a:moveTo>
                <a:lnTo>
                  <a:pt x="44" y="0"/>
                </a:lnTo>
                <a:lnTo>
                  <a:pt x="45" y="0"/>
                </a:lnTo>
                <a:lnTo>
                  <a:pt x="46" y="0"/>
                </a:lnTo>
                <a:lnTo>
                  <a:pt x="48" y="0"/>
                </a:lnTo>
                <a:lnTo>
                  <a:pt x="48" y="1"/>
                </a:lnTo>
                <a:lnTo>
                  <a:pt x="49" y="1"/>
                </a:lnTo>
                <a:lnTo>
                  <a:pt x="48" y="1"/>
                </a:lnTo>
                <a:lnTo>
                  <a:pt x="49" y="1"/>
                </a:lnTo>
                <a:lnTo>
                  <a:pt x="49" y="2"/>
                </a:lnTo>
                <a:lnTo>
                  <a:pt x="48" y="2"/>
                </a:lnTo>
                <a:lnTo>
                  <a:pt x="49" y="2"/>
                </a:lnTo>
                <a:lnTo>
                  <a:pt x="50" y="2"/>
                </a:lnTo>
                <a:lnTo>
                  <a:pt x="50" y="4"/>
                </a:lnTo>
                <a:lnTo>
                  <a:pt x="49" y="4"/>
                </a:lnTo>
                <a:lnTo>
                  <a:pt x="48" y="4"/>
                </a:lnTo>
                <a:lnTo>
                  <a:pt x="48" y="2"/>
                </a:lnTo>
                <a:lnTo>
                  <a:pt x="48" y="4"/>
                </a:lnTo>
                <a:lnTo>
                  <a:pt x="46" y="4"/>
                </a:lnTo>
                <a:lnTo>
                  <a:pt x="45" y="4"/>
                </a:lnTo>
                <a:lnTo>
                  <a:pt x="46" y="4"/>
                </a:lnTo>
                <a:lnTo>
                  <a:pt x="46" y="5"/>
                </a:lnTo>
                <a:lnTo>
                  <a:pt x="48" y="5"/>
                </a:lnTo>
                <a:lnTo>
                  <a:pt x="48" y="6"/>
                </a:lnTo>
                <a:lnTo>
                  <a:pt x="46" y="5"/>
                </a:lnTo>
                <a:lnTo>
                  <a:pt x="46" y="6"/>
                </a:lnTo>
                <a:lnTo>
                  <a:pt x="48" y="6"/>
                </a:lnTo>
                <a:lnTo>
                  <a:pt x="49" y="6"/>
                </a:lnTo>
                <a:lnTo>
                  <a:pt x="49" y="8"/>
                </a:lnTo>
                <a:lnTo>
                  <a:pt x="48" y="8"/>
                </a:lnTo>
                <a:lnTo>
                  <a:pt x="49" y="8"/>
                </a:lnTo>
                <a:lnTo>
                  <a:pt x="49" y="9"/>
                </a:lnTo>
                <a:lnTo>
                  <a:pt x="50" y="9"/>
                </a:lnTo>
                <a:lnTo>
                  <a:pt x="50" y="10"/>
                </a:lnTo>
                <a:lnTo>
                  <a:pt x="51" y="10"/>
                </a:lnTo>
                <a:lnTo>
                  <a:pt x="51" y="11"/>
                </a:lnTo>
                <a:lnTo>
                  <a:pt x="50" y="11"/>
                </a:lnTo>
                <a:lnTo>
                  <a:pt x="50" y="13"/>
                </a:lnTo>
                <a:lnTo>
                  <a:pt x="49" y="13"/>
                </a:lnTo>
                <a:lnTo>
                  <a:pt x="50" y="13"/>
                </a:lnTo>
                <a:lnTo>
                  <a:pt x="50" y="14"/>
                </a:lnTo>
                <a:lnTo>
                  <a:pt x="51" y="14"/>
                </a:lnTo>
                <a:lnTo>
                  <a:pt x="53" y="15"/>
                </a:lnTo>
                <a:lnTo>
                  <a:pt x="54" y="16"/>
                </a:lnTo>
                <a:lnTo>
                  <a:pt x="55" y="16"/>
                </a:lnTo>
                <a:lnTo>
                  <a:pt x="55" y="18"/>
                </a:lnTo>
                <a:lnTo>
                  <a:pt x="57" y="18"/>
                </a:lnTo>
                <a:lnTo>
                  <a:pt x="55" y="18"/>
                </a:lnTo>
                <a:lnTo>
                  <a:pt x="55" y="19"/>
                </a:lnTo>
                <a:lnTo>
                  <a:pt x="54" y="19"/>
                </a:lnTo>
                <a:lnTo>
                  <a:pt x="53" y="19"/>
                </a:lnTo>
                <a:lnTo>
                  <a:pt x="51" y="19"/>
                </a:lnTo>
                <a:lnTo>
                  <a:pt x="51" y="18"/>
                </a:lnTo>
                <a:lnTo>
                  <a:pt x="50" y="18"/>
                </a:lnTo>
                <a:lnTo>
                  <a:pt x="50" y="19"/>
                </a:lnTo>
                <a:lnTo>
                  <a:pt x="51" y="19"/>
                </a:lnTo>
                <a:lnTo>
                  <a:pt x="50" y="19"/>
                </a:lnTo>
                <a:lnTo>
                  <a:pt x="49" y="19"/>
                </a:lnTo>
                <a:lnTo>
                  <a:pt x="49" y="20"/>
                </a:lnTo>
                <a:lnTo>
                  <a:pt x="49" y="22"/>
                </a:lnTo>
                <a:lnTo>
                  <a:pt x="48" y="22"/>
                </a:lnTo>
                <a:lnTo>
                  <a:pt x="48" y="23"/>
                </a:lnTo>
                <a:lnTo>
                  <a:pt x="48" y="24"/>
                </a:lnTo>
                <a:lnTo>
                  <a:pt x="48" y="25"/>
                </a:lnTo>
                <a:lnTo>
                  <a:pt x="48" y="27"/>
                </a:lnTo>
                <a:lnTo>
                  <a:pt x="49" y="25"/>
                </a:lnTo>
                <a:lnTo>
                  <a:pt x="48" y="25"/>
                </a:lnTo>
                <a:lnTo>
                  <a:pt x="48" y="27"/>
                </a:lnTo>
                <a:lnTo>
                  <a:pt x="49" y="27"/>
                </a:lnTo>
                <a:lnTo>
                  <a:pt x="48" y="27"/>
                </a:lnTo>
                <a:lnTo>
                  <a:pt x="49" y="27"/>
                </a:lnTo>
                <a:lnTo>
                  <a:pt x="48" y="27"/>
                </a:lnTo>
                <a:lnTo>
                  <a:pt x="49" y="27"/>
                </a:lnTo>
                <a:lnTo>
                  <a:pt x="49" y="28"/>
                </a:lnTo>
                <a:lnTo>
                  <a:pt x="48" y="28"/>
                </a:lnTo>
                <a:lnTo>
                  <a:pt x="46" y="28"/>
                </a:lnTo>
                <a:lnTo>
                  <a:pt x="46" y="29"/>
                </a:lnTo>
                <a:lnTo>
                  <a:pt x="45" y="29"/>
                </a:lnTo>
                <a:lnTo>
                  <a:pt x="45" y="30"/>
                </a:lnTo>
                <a:lnTo>
                  <a:pt x="44" y="30"/>
                </a:lnTo>
                <a:lnTo>
                  <a:pt x="44" y="29"/>
                </a:lnTo>
                <a:lnTo>
                  <a:pt x="44" y="30"/>
                </a:lnTo>
                <a:lnTo>
                  <a:pt x="44" y="29"/>
                </a:lnTo>
                <a:lnTo>
                  <a:pt x="44" y="30"/>
                </a:lnTo>
                <a:lnTo>
                  <a:pt x="42" y="30"/>
                </a:lnTo>
                <a:lnTo>
                  <a:pt x="42" y="32"/>
                </a:lnTo>
                <a:lnTo>
                  <a:pt x="41" y="33"/>
                </a:lnTo>
                <a:lnTo>
                  <a:pt x="42" y="33"/>
                </a:lnTo>
                <a:lnTo>
                  <a:pt x="42" y="34"/>
                </a:lnTo>
                <a:lnTo>
                  <a:pt x="41" y="34"/>
                </a:lnTo>
                <a:lnTo>
                  <a:pt x="41" y="36"/>
                </a:lnTo>
                <a:lnTo>
                  <a:pt x="42" y="36"/>
                </a:lnTo>
                <a:lnTo>
                  <a:pt x="42" y="37"/>
                </a:lnTo>
                <a:lnTo>
                  <a:pt x="41" y="37"/>
                </a:lnTo>
                <a:lnTo>
                  <a:pt x="41" y="38"/>
                </a:lnTo>
                <a:lnTo>
                  <a:pt x="41" y="37"/>
                </a:lnTo>
                <a:lnTo>
                  <a:pt x="42" y="37"/>
                </a:lnTo>
                <a:lnTo>
                  <a:pt x="41" y="37"/>
                </a:lnTo>
                <a:lnTo>
                  <a:pt x="41" y="38"/>
                </a:lnTo>
                <a:lnTo>
                  <a:pt x="41" y="39"/>
                </a:lnTo>
                <a:lnTo>
                  <a:pt x="40" y="39"/>
                </a:lnTo>
                <a:lnTo>
                  <a:pt x="40" y="38"/>
                </a:lnTo>
                <a:lnTo>
                  <a:pt x="40" y="39"/>
                </a:lnTo>
                <a:lnTo>
                  <a:pt x="41" y="39"/>
                </a:lnTo>
                <a:lnTo>
                  <a:pt x="41" y="41"/>
                </a:lnTo>
                <a:lnTo>
                  <a:pt x="40" y="41"/>
                </a:lnTo>
                <a:lnTo>
                  <a:pt x="41" y="41"/>
                </a:lnTo>
                <a:lnTo>
                  <a:pt x="40" y="41"/>
                </a:lnTo>
                <a:lnTo>
                  <a:pt x="40" y="42"/>
                </a:lnTo>
                <a:lnTo>
                  <a:pt x="40" y="43"/>
                </a:lnTo>
                <a:lnTo>
                  <a:pt x="39" y="43"/>
                </a:lnTo>
                <a:lnTo>
                  <a:pt x="37" y="44"/>
                </a:lnTo>
                <a:lnTo>
                  <a:pt x="36" y="44"/>
                </a:lnTo>
                <a:lnTo>
                  <a:pt x="35" y="44"/>
                </a:lnTo>
                <a:lnTo>
                  <a:pt x="34" y="46"/>
                </a:lnTo>
                <a:lnTo>
                  <a:pt x="32" y="46"/>
                </a:lnTo>
                <a:lnTo>
                  <a:pt x="32" y="44"/>
                </a:lnTo>
                <a:lnTo>
                  <a:pt x="32" y="43"/>
                </a:lnTo>
                <a:lnTo>
                  <a:pt x="32" y="42"/>
                </a:lnTo>
                <a:lnTo>
                  <a:pt x="31" y="42"/>
                </a:lnTo>
                <a:lnTo>
                  <a:pt x="30" y="42"/>
                </a:lnTo>
                <a:lnTo>
                  <a:pt x="31" y="42"/>
                </a:lnTo>
                <a:lnTo>
                  <a:pt x="31" y="41"/>
                </a:lnTo>
                <a:lnTo>
                  <a:pt x="30" y="42"/>
                </a:lnTo>
                <a:lnTo>
                  <a:pt x="30" y="41"/>
                </a:lnTo>
                <a:lnTo>
                  <a:pt x="28" y="42"/>
                </a:lnTo>
                <a:lnTo>
                  <a:pt x="27" y="42"/>
                </a:lnTo>
                <a:lnTo>
                  <a:pt x="27" y="41"/>
                </a:lnTo>
                <a:lnTo>
                  <a:pt x="26" y="41"/>
                </a:lnTo>
                <a:lnTo>
                  <a:pt x="25" y="41"/>
                </a:lnTo>
                <a:lnTo>
                  <a:pt x="26" y="41"/>
                </a:lnTo>
                <a:lnTo>
                  <a:pt x="25" y="41"/>
                </a:lnTo>
                <a:lnTo>
                  <a:pt x="25" y="39"/>
                </a:lnTo>
                <a:lnTo>
                  <a:pt x="23" y="39"/>
                </a:lnTo>
                <a:lnTo>
                  <a:pt x="23" y="41"/>
                </a:lnTo>
                <a:lnTo>
                  <a:pt x="22" y="42"/>
                </a:lnTo>
                <a:lnTo>
                  <a:pt x="21" y="42"/>
                </a:lnTo>
                <a:lnTo>
                  <a:pt x="20" y="42"/>
                </a:lnTo>
                <a:lnTo>
                  <a:pt x="18" y="42"/>
                </a:lnTo>
                <a:lnTo>
                  <a:pt x="17" y="43"/>
                </a:lnTo>
                <a:lnTo>
                  <a:pt x="17" y="42"/>
                </a:lnTo>
                <a:lnTo>
                  <a:pt x="17" y="41"/>
                </a:lnTo>
                <a:lnTo>
                  <a:pt x="17" y="39"/>
                </a:lnTo>
                <a:lnTo>
                  <a:pt x="17" y="38"/>
                </a:lnTo>
                <a:lnTo>
                  <a:pt x="16" y="38"/>
                </a:lnTo>
                <a:lnTo>
                  <a:pt x="17" y="38"/>
                </a:lnTo>
                <a:lnTo>
                  <a:pt x="17" y="39"/>
                </a:lnTo>
                <a:lnTo>
                  <a:pt x="16" y="39"/>
                </a:lnTo>
                <a:lnTo>
                  <a:pt x="14" y="39"/>
                </a:lnTo>
                <a:lnTo>
                  <a:pt x="13" y="39"/>
                </a:lnTo>
                <a:lnTo>
                  <a:pt x="12" y="41"/>
                </a:lnTo>
                <a:lnTo>
                  <a:pt x="12" y="39"/>
                </a:lnTo>
                <a:lnTo>
                  <a:pt x="11" y="39"/>
                </a:lnTo>
                <a:lnTo>
                  <a:pt x="12" y="39"/>
                </a:lnTo>
                <a:lnTo>
                  <a:pt x="11" y="39"/>
                </a:lnTo>
                <a:lnTo>
                  <a:pt x="11" y="41"/>
                </a:lnTo>
                <a:lnTo>
                  <a:pt x="11" y="39"/>
                </a:lnTo>
                <a:lnTo>
                  <a:pt x="9" y="39"/>
                </a:lnTo>
                <a:lnTo>
                  <a:pt x="8" y="39"/>
                </a:lnTo>
                <a:lnTo>
                  <a:pt x="8" y="38"/>
                </a:lnTo>
                <a:lnTo>
                  <a:pt x="8" y="37"/>
                </a:lnTo>
                <a:lnTo>
                  <a:pt x="8" y="36"/>
                </a:lnTo>
                <a:lnTo>
                  <a:pt x="8" y="34"/>
                </a:lnTo>
                <a:lnTo>
                  <a:pt x="7" y="34"/>
                </a:lnTo>
                <a:lnTo>
                  <a:pt x="7" y="33"/>
                </a:lnTo>
                <a:lnTo>
                  <a:pt x="7" y="32"/>
                </a:lnTo>
                <a:lnTo>
                  <a:pt x="8" y="30"/>
                </a:lnTo>
                <a:lnTo>
                  <a:pt x="7" y="30"/>
                </a:lnTo>
                <a:lnTo>
                  <a:pt x="7" y="29"/>
                </a:lnTo>
                <a:lnTo>
                  <a:pt x="6" y="29"/>
                </a:lnTo>
                <a:lnTo>
                  <a:pt x="6" y="28"/>
                </a:lnTo>
                <a:lnTo>
                  <a:pt x="6" y="29"/>
                </a:lnTo>
                <a:lnTo>
                  <a:pt x="6" y="28"/>
                </a:lnTo>
                <a:lnTo>
                  <a:pt x="4" y="28"/>
                </a:lnTo>
                <a:lnTo>
                  <a:pt x="3" y="28"/>
                </a:lnTo>
                <a:lnTo>
                  <a:pt x="3" y="27"/>
                </a:lnTo>
                <a:lnTo>
                  <a:pt x="4" y="27"/>
                </a:lnTo>
                <a:lnTo>
                  <a:pt x="4" y="28"/>
                </a:lnTo>
                <a:lnTo>
                  <a:pt x="4" y="27"/>
                </a:lnTo>
                <a:lnTo>
                  <a:pt x="3" y="27"/>
                </a:lnTo>
                <a:lnTo>
                  <a:pt x="4" y="27"/>
                </a:lnTo>
                <a:lnTo>
                  <a:pt x="3" y="27"/>
                </a:lnTo>
                <a:lnTo>
                  <a:pt x="4" y="27"/>
                </a:lnTo>
                <a:lnTo>
                  <a:pt x="3" y="27"/>
                </a:lnTo>
                <a:lnTo>
                  <a:pt x="2" y="27"/>
                </a:lnTo>
                <a:lnTo>
                  <a:pt x="2" y="25"/>
                </a:lnTo>
                <a:lnTo>
                  <a:pt x="3" y="25"/>
                </a:lnTo>
                <a:lnTo>
                  <a:pt x="2" y="25"/>
                </a:lnTo>
                <a:lnTo>
                  <a:pt x="2" y="24"/>
                </a:lnTo>
                <a:lnTo>
                  <a:pt x="2" y="25"/>
                </a:lnTo>
                <a:lnTo>
                  <a:pt x="2" y="24"/>
                </a:lnTo>
                <a:lnTo>
                  <a:pt x="3" y="24"/>
                </a:lnTo>
                <a:lnTo>
                  <a:pt x="3" y="23"/>
                </a:lnTo>
                <a:lnTo>
                  <a:pt x="2" y="22"/>
                </a:lnTo>
                <a:lnTo>
                  <a:pt x="2" y="20"/>
                </a:lnTo>
                <a:lnTo>
                  <a:pt x="0" y="19"/>
                </a:lnTo>
                <a:lnTo>
                  <a:pt x="2" y="19"/>
                </a:lnTo>
                <a:lnTo>
                  <a:pt x="2" y="18"/>
                </a:lnTo>
                <a:lnTo>
                  <a:pt x="2" y="16"/>
                </a:lnTo>
                <a:lnTo>
                  <a:pt x="3" y="16"/>
                </a:lnTo>
                <a:lnTo>
                  <a:pt x="3" y="15"/>
                </a:lnTo>
                <a:lnTo>
                  <a:pt x="3" y="16"/>
                </a:lnTo>
                <a:lnTo>
                  <a:pt x="2" y="16"/>
                </a:lnTo>
                <a:lnTo>
                  <a:pt x="2" y="15"/>
                </a:lnTo>
                <a:lnTo>
                  <a:pt x="3" y="14"/>
                </a:lnTo>
                <a:lnTo>
                  <a:pt x="3" y="13"/>
                </a:lnTo>
                <a:lnTo>
                  <a:pt x="4" y="13"/>
                </a:lnTo>
                <a:lnTo>
                  <a:pt x="6" y="13"/>
                </a:lnTo>
                <a:lnTo>
                  <a:pt x="6" y="11"/>
                </a:lnTo>
                <a:lnTo>
                  <a:pt x="6" y="13"/>
                </a:lnTo>
                <a:lnTo>
                  <a:pt x="4" y="13"/>
                </a:lnTo>
                <a:lnTo>
                  <a:pt x="4" y="14"/>
                </a:lnTo>
                <a:lnTo>
                  <a:pt x="6" y="14"/>
                </a:lnTo>
                <a:lnTo>
                  <a:pt x="6" y="15"/>
                </a:lnTo>
                <a:lnTo>
                  <a:pt x="7" y="15"/>
                </a:lnTo>
                <a:lnTo>
                  <a:pt x="7" y="16"/>
                </a:lnTo>
                <a:lnTo>
                  <a:pt x="8" y="16"/>
                </a:lnTo>
                <a:lnTo>
                  <a:pt x="8" y="18"/>
                </a:lnTo>
                <a:lnTo>
                  <a:pt x="9" y="18"/>
                </a:lnTo>
                <a:lnTo>
                  <a:pt x="9" y="19"/>
                </a:lnTo>
                <a:lnTo>
                  <a:pt x="11" y="19"/>
                </a:lnTo>
                <a:lnTo>
                  <a:pt x="11" y="18"/>
                </a:lnTo>
                <a:lnTo>
                  <a:pt x="12" y="19"/>
                </a:lnTo>
                <a:lnTo>
                  <a:pt x="12" y="18"/>
                </a:lnTo>
                <a:lnTo>
                  <a:pt x="13" y="18"/>
                </a:lnTo>
                <a:lnTo>
                  <a:pt x="14" y="18"/>
                </a:lnTo>
                <a:lnTo>
                  <a:pt x="16" y="18"/>
                </a:lnTo>
                <a:lnTo>
                  <a:pt x="17" y="18"/>
                </a:lnTo>
                <a:lnTo>
                  <a:pt x="18" y="18"/>
                </a:lnTo>
                <a:lnTo>
                  <a:pt x="18" y="16"/>
                </a:lnTo>
                <a:lnTo>
                  <a:pt x="20" y="16"/>
                </a:lnTo>
                <a:lnTo>
                  <a:pt x="20" y="15"/>
                </a:lnTo>
                <a:lnTo>
                  <a:pt x="18" y="15"/>
                </a:lnTo>
                <a:lnTo>
                  <a:pt x="20" y="15"/>
                </a:lnTo>
                <a:lnTo>
                  <a:pt x="21" y="15"/>
                </a:lnTo>
                <a:lnTo>
                  <a:pt x="22" y="15"/>
                </a:lnTo>
                <a:lnTo>
                  <a:pt x="23" y="15"/>
                </a:lnTo>
                <a:lnTo>
                  <a:pt x="25" y="15"/>
                </a:lnTo>
                <a:lnTo>
                  <a:pt x="25" y="16"/>
                </a:lnTo>
                <a:lnTo>
                  <a:pt x="26" y="16"/>
                </a:lnTo>
                <a:lnTo>
                  <a:pt x="27" y="16"/>
                </a:lnTo>
                <a:lnTo>
                  <a:pt x="28" y="15"/>
                </a:lnTo>
                <a:lnTo>
                  <a:pt x="30" y="15"/>
                </a:lnTo>
                <a:lnTo>
                  <a:pt x="31" y="15"/>
                </a:lnTo>
                <a:lnTo>
                  <a:pt x="32" y="15"/>
                </a:lnTo>
                <a:lnTo>
                  <a:pt x="32" y="14"/>
                </a:lnTo>
                <a:lnTo>
                  <a:pt x="32" y="13"/>
                </a:lnTo>
                <a:lnTo>
                  <a:pt x="34" y="13"/>
                </a:lnTo>
                <a:lnTo>
                  <a:pt x="34" y="11"/>
                </a:lnTo>
                <a:lnTo>
                  <a:pt x="34" y="10"/>
                </a:lnTo>
                <a:lnTo>
                  <a:pt x="35" y="10"/>
                </a:lnTo>
                <a:lnTo>
                  <a:pt x="35" y="9"/>
                </a:lnTo>
                <a:lnTo>
                  <a:pt x="35" y="8"/>
                </a:lnTo>
                <a:lnTo>
                  <a:pt x="36" y="6"/>
                </a:lnTo>
                <a:lnTo>
                  <a:pt x="36" y="8"/>
                </a:lnTo>
                <a:lnTo>
                  <a:pt x="36" y="6"/>
                </a:lnTo>
                <a:lnTo>
                  <a:pt x="37" y="6"/>
                </a:lnTo>
                <a:lnTo>
                  <a:pt x="37" y="5"/>
                </a:lnTo>
                <a:lnTo>
                  <a:pt x="37" y="4"/>
                </a:lnTo>
                <a:lnTo>
                  <a:pt x="37" y="2"/>
                </a:lnTo>
                <a:lnTo>
                  <a:pt x="37" y="1"/>
                </a:lnTo>
                <a:lnTo>
                  <a:pt x="37" y="0"/>
                </a:lnTo>
                <a:lnTo>
                  <a:pt x="39" y="0"/>
                </a:lnTo>
                <a:lnTo>
                  <a:pt x="40" y="0"/>
                </a:lnTo>
                <a:lnTo>
                  <a:pt x="41" y="0"/>
                </a:lnTo>
                <a:lnTo>
                  <a:pt x="4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6" name="Freeform 1131"/>
          <p:cNvSpPr>
            <a:spLocks/>
          </p:cNvSpPr>
          <p:nvPr/>
        </p:nvSpPr>
        <p:spPr bwMode="auto">
          <a:xfrm>
            <a:off x="5502275" y="4053104"/>
            <a:ext cx="3175" cy="3175"/>
          </a:xfrm>
          <a:custGeom>
            <a:avLst/>
            <a:gdLst>
              <a:gd name="T0" fmla="*/ 2 w 2"/>
              <a:gd name="T1" fmla="*/ 0 h 2"/>
              <a:gd name="T2" fmla="*/ 2 w 2"/>
              <a:gd name="T3" fmla="*/ 1 h 2"/>
              <a:gd name="T4" fmla="*/ 2 w 2"/>
              <a:gd name="T5" fmla="*/ 2 h 2"/>
              <a:gd name="T6" fmla="*/ 0 w 2"/>
              <a:gd name="T7" fmla="*/ 2 h 2"/>
              <a:gd name="T8" fmla="*/ 2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2" y="2"/>
                </a:lnTo>
                <a:lnTo>
                  <a:pt x="0" y="2"/>
                </a:lnTo>
                <a:lnTo>
                  <a:pt x="2" y="2"/>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7" name="Freeform 1132"/>
          <p:cNvSpPr>
            <a:spLocks/>
          </p:cNvSpPr>
          <p:nvPr/>
        </p:nvSpPr>
        <p:spPr bwMode="auto">
          <a:xfrm>
            <a:off x="5340350" y="404992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8" name="Freeform 1133"/>
          <p:cNvSpPr>
            <a:spLocks/>
          </p:cNvSpPr>
          <p:nvPr/>
        </p:nvSpPr>
        <p:spPr bwMode="auto">
          <a:xfrm>
            <a:off x="5232400" y="4041991"/>
            <a:ext cx="92075" cy="101600"/>
          </a:xfrm>
          <a:custGeom>
            <a:avLst/>
            <a:gdLst>
              <a:gd name="T0" fmla="*/ 3 w 58"/>
              <a:gd name="T1" fmla="*/ 2 h 64"/>
              <a:gd name="T2" fmla="*/ 9 w 58"/>
              <a:gd name="T3" fmla="*/ 3 h 64"/>
              <a:gd name="T4" fmla="*/ 14 w 58"/>
              <a:gd name="T5" fmla="*/ 4 h 64"/>
              <a:gd name="T6" fmla="*/ 16 w 58"/>
              <a:gd name="T7" fmla="*/ 7 h 64"/>
              <a:gd name="T8" fmla="*/ 19 w 58"/>
              <a:gd name="T9" fmla="*/ 10 h 64"/>
              <a:gd name="T10" fmla="*/ 24 w 58"/>
              <a:gd name="T11" fmla="*/ 14 h 64"/>
              <a:gd name="T12" fmla="*/ 25 w 58"/>
              <a:gd name="T13" fmla="*/ 16 h 64"/>
              <a:gd name="T14" fmla="*/ 26 w 58"/>
              <a:gd name="T15" fmla="*/ 17 h 64"/>
              <a:gd name="T16" fmla="*/ 26 w 58"/>
              <a:gd name="T17" fmla="*/ 17 h 64"/>
              <a:gd name="T18" fmla="*/ 29 w 58"/>
              <a:gd name="T19" fmla="*/ 19 h 64"/>
              <a:gd name="T20" fmla="*/ 31 w 58"/>
              <a:gd name="T21" fmla="*/ 21 h 64"/>
              <a:gd name="T22" fmla="*/ 33 w 58"/>
              <a:gd name="T23" fmla="*/ 19 h 64"/>
              <a:gd name="T24" fmla="*/ 35 w 58"/>
              <a:gd name="T25" fmla="*/ 22 h 64"/>
              <a:gd name="T26" fmla="*/ 38 w 58"/>
              <a:gd name="T27" fmla="*/ 26 h 64"/>
              <a:gd name="T28" fmla="*/ 43 w 58"/>
              <a:gd name="T29" fmla="*/ 28 h 64"/>
              <a:gd name="T30" fmla="*/ 39 w 58"/>
              <a:gd name="T31" fmla="*/ 31 h 64"/>
              <a:gd name="T32" fmla="*/ 40 w 58"/>
              <a:gd name="T33" fmla="*/ 30 h 64"/>
              <a:gd name="T34" fmla="*/ 44 w 58"/>
              <a:gd name="T35" fmla="*/ 28 h 64"/>
              <a:gd name="T36" fmla="*/ 45 w 58"/>
              <a:gd name="T37" fmla="*/ 31 h 64"/>
              <a:gd name="T38" fmla="*/ 44 w 58"/>
              <a:gd name="T39" fmla="*/ 32 h 64"/>
              <a:gd name="T40" fmla="*/ 45 w 58"/>
              <a:gd name="T41" fmla="*/ 33 h 64"/>
              <a:gd name="T42" fmla="*/ 44 w 58"/>
              <a:gd name="T43" fmla="*/ 35 h 64"/>
              <a:gd name="T44" fmla="*/ 47 w 58"/>
              <a:gd name="T45" fmla="*/ 37 h 64"/>
              <a:gd name="T46" fmla="*/ 51 w 58"/>
              <a:gd name="T47" fmla="*/ 38 h 64"/>
              <a:gd name="T48" fmla="*/ 51 w 58"/>
              <a:gd name="T49" fmla="*/ 41 h 64"/>
              <a:gd name="T50" fmla="*/ 51 w 58"/>
              <a:gd name="T51" fmla="*/ 44 h 64"/>
              <a:gd name="T52" fmla="*/ 51 w 58"/>
              <a:gd name="T53" fmla="*/ 45 h 64"/>
              <a:gd name="T54" fmla="*/ 52 w 58"/>
              <a:gd name="T55" fmla="*/ 44 h 64"/>
              <a:gd name="T56" fmla="*/ 54 w 58"/>
              <a:gd name="T57" fmla="*/ 44 h 64"/>
              <a:gd name="T58" fmla="*/ 56 w 58"/>
              <a:gd name="T59" fmla="*/ 45 h 64"/>
              <a:gd name="T60" fmla="*/ 58 w 58"/>
              <a:gd name="T61" fmla="*/ 47 h 64"/>
              <a:gd name="T62" fmla="*/ 58 w 58"/>
              <a:gd name="T63" fmla="*/ 52 h 64"/>
              <a:gd name="T64" fmla="*/ 58 w 58"/>
              <a:gd name="T65" fmla="*/ 55 h 64"/>
              <a:gd name="T66" fmla="*/ 58 w 58"/>
              <a:gd name="T67" fmla="*/ 60 h 64"/>
              <a:gd name="T68" fmla="*/ 57 w 58"/>
              <a:gd name="T69" fmla="*/ 64 h 64"/>
              <a:gd name="T70" fmla="*/ 54 w 58"/>
              <a:gd name="T71" fmla="*/ 61 h 64"/>
              <a:gd name="T72" fmla="*/ 52 w 58"/>
              <a:gd name="T73" fmla="*/ 61 h 64"/>
              <a:gd name="T74" fmla="*/ 51 w 58"/>
              <a:gd name="T75" fmla="*/ 64 h 64"/>
              <a:gd name="T76" fmla="*/ 48 w 58"/>
              <a:gd name="T77" fmla="*/ 61 h 64"/>
              <a:gd name="T78" fmla="*/ 45 w 58"/>
              <a:gd name="T79" fmla="*/ 59 h 64"/>
              <a:gd name="T80" fmla="*/ 42 w 58"/>
              <a:gd name="T81" fmla="*/ 56 h 64"/>
              <a:gd name="T82" fmla="*/ 38 w 58"/>
              <a:gd name="T83" fmla="*/ 54 h 64"/>
              <a:gd name="T84" fmla="*/ 37 w 58"/>
              <a:gd name="T85" fmla="*/ 50 h 64"/>
              <a:gd name="T86" fmla="*/ 33 w 58"/>
              <a:gd name="T87" fmla="*/ 46 h 64"/>
              <a:gd name="T88" fmla="*/ 30 w 58"/>
              <a:gd name="T89" fmla="*/ 42 h 64"/>
              <a:gd name="T90" fmla="*/ 28 w 58"/>
              <a:gd name="T91" fmla="*/ 38 h 64"/>
              <a:gd name="T92" fmla="*/ 26 w 58"/>
              <a:gd name="T93" fmla="*/ 33 h 64"/>
              <a:gd name="T94" fmla="*/ 25 w 58"/>
              <a:gd name="T95" fmla="*/ 32 h 64"/>
              <a:gd name="T96" fmla="*/ 23 w 58"/>
              <a:gd name="T97" fmla="*/ 30 h 64"/>
              <a:gd name="T98" fmla="*/ 20 w 58"/>
              <a:gd name="T99" fmla="*/ 27 h 64"/>
              <a:gd name="T100" fmla="*/ 19 w 58"/>
              <a:gd name="T101" fmla="*/ 22 h 64"/>
              <a:gd name="T102" fmla="*/ 15 w 58"/>
              <a:gd name="T103" fmla="*/ 19 h 64"/>
              <a:gd name="T104" fmla="*/ 12 w 58"/>
              <a:gd name="T105" fmla="*/ 16 h 64"/>
              <a:gd name="T106" fmla="*/ 10 w 58"/>
              <a:gd name="T107" fmla="*/ 13 h 64"/>
              <a:gd name="T108" fmla="*/ 7 w 58"/>
              <a:gd name="T109" fmla="*/ 10 h 64"/>
              <a:gd name="T110" fmla="*/ 5 w 58"/>
              <a:gd name="T111" fmla="*/ 8 h 64"/>
              <a:gd name="T112" fmla="*/ 2 w 58"/>
              <a:gd name="T113" fmla="*/ 5 h 64"/>
              <a:gd name="T114" fmla="*/ 0 w 58"/>
              <a:gd name="T115"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64">
                <a:moveTo>
                  <a:pt x="1" y="0"/>
                </a:moveTo>
                <a:lnTo>
                  <a:pt x="2" y="0"/>
                </a:lnTo>
                <a:lnTo>
                  <a:pt x="2" y="2"/>
                </a:lnTo>
                <a:lnTo>
                  <a:pt x="3" y="2"/>
                </a:lnTo>
                <a:lnTo>
                  <a:pt x="5" y="3"/>
                </a:lnTo>
                <a:lnTo>
                  <a:pt x="6" y="3"/>
                </a:lnTo>
                <a:lnTo>
                  <a:pt x="7" y="3"/>
                </a:lnTo>
                <a:lnTo>
                  <a:pt x="9" y="3"/>
                </a:lnTo>
                <a:lnTo>
                  <a:pt x="10" y="3"/>
                </a:lnTo>
                <a:lnTo>
                  <a:pt x="11" y="3"/>
                </a:lnTo>
                <a:lnTo>
                  <a:pt x="12" y="3"/>
                </a:lnTo>
                <a:lnTo>
                  <a:pt x="14" y="4"/>
                </a:lnTo>
                <a:lnTo>
                  <a:pt x="15" y="4"/>
                </a:lnTo>
                <a:lnTo>
                  <a:pt x="15" y="5"/>
                </a:lnTo>
                <a:lnTo>
                  <a:pt x="15" y="7"/>
                </a:lnTo>
                <a:lnTo>
                  <a:pt x="16" y="7"/>
                </a:lnTo>
                <a:lnTo>
                  <a:pt x="16" y="8"/>
                </a:lnTo>
                <a:lnTo>
                  <a:pt x="16" y="9"/>
                </a:lnTo>
                <a:lnTo>
                  <a:pt x="17" y="9"/>
                </a:lnTo>
                <a:lnTo>
                  <a:pt x="19" y="10"/>
                </a:lnTo>
                <a:lnTo>
                  <a:pt x="20" y="12"/>
                </a:lnTo>
                <a:lnTo>
                  <a:pt x="21" y="12"/>
                </a:lnTo>
                <a:lnTo>
                  <a:pt x="23" y="13"/>
                </a:lnTo>
                <a:lnTo>
                  <a:pt x="24" y="14"/>
                </a:lnTo>
                <a:lnTo>
                  <a:pt x="25" y="14"/>
                </a:lnTo>
                <a:lnTo>
                  <a:pt x="25" y="16"/>
                </a:lnTo>
                <a:lnTo>
                  <a:pt x="25" y="14"/>
                </a:lnTo>
                <a:lnTo>
                  <a:pt x="25" y="16"/>
                </a:lnTo>
                <a:lnTo>
                  <a:pt x="26" y="16"/>
                </a:lnTo>
                <a:lnTo>
                  <a:pt x="25" y="16"/>
                </a:lnTo>
                <a:lnTo>
                  <a:pt x="25" y="17"/>
                </a:lnTo>
                <a:lnTo>
                  <a:pt x="26" y="17"/>
                </a:lnTo>
                <a:lnTo>
                  <a:pt x="25" y="17"/>
                </a:lnTo>
                <a:lnTo>
                  <a:pt x="26" y="17"/>
                </a:lnTo>
                <a:lnTo>
                  <a:pt x="26" y="18"/>
                </a:lnTo>
                <a:lnTo>
                  <a:pt x="26" y="17"/>
                </a:lnTo>
                <a:lnTo>
                  <a:pt x="28" y="17"/>
                </a:lnTo>
                <a:lnTo>
                  <a:pt x="28" y="18"/>
                </a:lnTo>
                <a:lnTo>
                  <a:pt x="28" y="19"/>
                </a:lnTo>
                <a:lnTo>
                  <a:pt x="29" y="19"/>
                </a:lnTo>
                <a:lnTo>
                  <a:pt x="30" y="21"/>
                </a:lnTo>
                <a:lnTo>
                  <a:pt x="30" y="22"/>
                </a:lnTo>
                <a:lnTo>
                  <a:pt x="31" y="22"/>
                </a:lnTo>
                <a:lnTo>
                  <a:pt x="31" y="21"/>
                </a:lnTo>
                <a:lnTo>
                  <a:pt x="30" y="21"/>
                </a:lnTo>
                <a:lnTo>
                  <a:pt x="30" y="19"/>
                </a:lnTo>
                <a:lnTo>
                  <a:pt x="31" y="19"/>
                </a:lnTo>
                <a:lnTo>
                  <a:pt x="33" y="19"/>
                </a:lnTo>
                <a:lnTo>
                  <a:pt x="33" y="21"/>
                </a:lnTo>
                <a:lnTo>
                  <a:pt x="33" y="22"/>
                </a:lnTo>
                <a:lnTo>
                  <a:pt x="34" y="22"/>
                </a:lnTo>
                <a:lnTo>
                  <a:pt x="35" y="22"/>
                </a:lnTo>
                <a:lnTo>
                  <a:pt x="37" y="23"/>
                </a:lnTo>
                <a:lnTo>
                  <a:pt x="38" y="23"/>
                </a:lnTo>
                <a:lnTo>
                  <a:pt x="38" y="24"/>
                </a:lnTo>
                <a:lnTo>
                  <a:pt x="38" y="26"/>
                </a:lnTo>
                <a:lnTo>
                  <a:pt x="39" y="27"/>
                </a:lnTo>
                <a:lnTo>
                  <a:pt x="40" y="27"/>
                </a:lnTo>
                <a:lnTo>
                  <a:pt x="42" y="27"/>
                </a:lnTo>
                <a:lnTo>
                  <a:pt x="43" y="28"/>
                </a:lnTo>
                <a:lnTo>
                  <a:pt x="42" y="30"/>
                </a:lnTo>
                <a:lnTo>
                  <a:pt x="40" y="30"/>
                </a:lnTo>
                <a:lnTo>
                  <a:pt x="40" y="31"/>
                </a:lnTo>
                <a:lnTo>
                  <a:pt x="39" y="31"/>
                </a:lnTo>
                <a:lnTo>
                  <a:pt x="39" y="30"/>
                </a:lnTo>
                <a:lnTo>
                  <a:pt x="39" y="31"/>
                </a:lnTo>
                <a:lnTo>
                  <a:pt x="40" y="31"/>
                </a:lnTo>
                <a:lnTo>
                  <a:pt x="40" y="30"/>
                </a:lnTo>
                <a:lnTo>
                  <a:pt x="42" y="30"/>
                </a:lnTo>
                <a:lnTo>
                  <a:pt x="43" y="30"/>
                </a:lnTo>
                <a:lnTo>
                  <a:pt x="43" y="28"/>
                </a:lnTo>
                <a:lnTo>
                  <a:pt x="44" y="28"/>
                </a:lnTo>
                <a:lnTo>
                  <a:pt x="45" y="30"/>
                </a:lnTo>
                <a:lnTo>
                  <a:pt x="47" y="30"/>
                </a:lnTo>
                <a:lnTo>
                  <a:pt x="47" y="31"/>
                </a:lnTo>
                <a:lnTo>
                  <a:pt x="45" y="31"/>
                </a:lnTo>
                <a:lnTo>
                  <a:pt x="45" y="32"/>
                </a:lnTo>
                <a:lnTo>
                  <a:pt x="45" y="31"/>
                </a:lnTo>
                <a:lnTo>
                  <a:pt x="45" y="32"/>
                </a:lnTo>
                <a:lnTo>
                  <a:pt x="44" y="32"/>
                </a:lnTo>
                <a:lnTo>
                  <a:pt x="43" y="32"/>
                </a:lnTo>
                <a:lnTo>
                  <a:pt x="44" y="32"/>
                </a:lnTo>
                <a:lnTo>
                  <a:pt x="44" y="33"/>
                </a:lnTo>
                <a:lnTo>
                  <a:pt x="45" y="33"/>
                </a:lnTo>
                <a:lnTo>
                  <a:pt x="45" y="35"/>
                </a:lnTo>
                <a:lnTo>
                  <a:pt x="44" y="35"/>
                </a:lnTo>
                <a:lnTo>
                  <a:pt x="44" y="33"/>
                </a:lnTo>
                <a:lnTo>
                  <a:pt x="44" y="35"/>
                </a:lnTo>
                <a:lnTo>
                  <a:pt x="44" y="36"/>
                </a:lnTo>
                <a:lnTo>
                  <a:pt x="45" y="36"/>
                </a:lnTo>
                <a:lnTo>
                  <a:pt x="45" y="37"/>
                </a:lnTo>
                <a:lnTo>
                  <a:pt x="47" y="37"/>
                </a:lnTo>
                <a:lnTo>
                  <a:pt x="48" y="37"/>
                </a:lnTo>
                <a:lnTo>
                  <a:pt x="49" y="37"/>
                </a:lnTo>
                <a:lnTo>
                  <a:pt x="49" y="38"/>
                </a:lnTo>
                <a:lnTo>
                  <a:pt x="51" y="38"/>
                </a:lnTo>
                <a:lnTo>
                  <a:pt x="51" y="40"/>
                </a:lnTo>
                <a:lnTo>
                  <a:pt x="51" y="41"/>
                </a:lnTo>
                <a:lnTo>
                  <a:pt x="51" y="42"/>
                </a:lnTo>
                <a:lnTo>
                  <a:pt x="51" y="41"/>
                </a:lnTo>
                <a:lnTo>
                  <a:pt x="51" y="42"/>
                </a:lnTo>
                <a:lnTo>
                  <a:pt x="52" y="42"/>
                </a:lnTo>
                <a:lnTo>
                  <a:pt x="52" y="44"/>
                </a:lnTo>
                <a:lnTo>
                  <a:pt x="51" y="44"/>
                </a:lnTo>
                <a:lnTo>
                  <a:pt x="51" y="45"/>
                </a:lnTo>
                <a:lnTo>
                  <a:pt x="52" y="44"/>
                </a:lnTo>
                <a:lnTo>
                  <a:pt x="52" y="45"/>
                </a:lnTo>
                <a:lnTo>
                  <a:pt x="51" y="45"/>
                </a:lnTo>
                <a:lnTo>
                  <a:pt x="51" y="46"/>
                </a:lnTo>
                <a:lnTo>
                  <a:pt x="52" y="46"/>
                </a:lnTo>
                <a:lnTo>
                  <a:pt x="52" y="45"/>
                </a:lnTo>
                <a:lnTo>
                  <a:pt x="52" y="44"/>
                </a:lnTo>
                <a:lnTo>
                  <a:pt x="53" y="45"/>
                </a:lnTo>
                <a:lnTo>
                  <a:pt x="53" y="44"/>
                </a:lnTo>
                <a:lnTo>
                  <a:pt x="53" y="45"/>
                </a:lnTo>
                <a:lnTo>
                  <a:pt x="54" y="44"/>
                </a:lnTo>
                <a:lnTo>
                  <a:pt x="54" y="45"/>
                </a:lnTo>
                <a:lnTo>
                  <a:pt x="56" y="45"/>
                </a:lnTo>
                <a:lnTo>
                  <a:pt x="57" y="45"/>
                </a:lnTo>
                <a:lnTo>
                  <a:pt x="56" y="45"/>
                </a:lnTo>
                <a:lnTo>
                  <a:pt x="57" y="45"/>
                </a:lnTo>
                <a:lnTo>
                  <a:pt x="57" y="46"/>
                </a:lnTo>
                <a:lnTo>
                  <a:pt x="57" y="47"/>
                </a:lnTo>
                <a:lnTo>
                  <a:pt x="58" y="47"/>
                </a:lnTo>
                <a:lnTo>
                  <a:pt x="58" y="49"/>
                </a:lnTo>
                <a:lnTo>
                  <a:pt x="58" y="50"/>
                </a:lnTo>
                <a:lnTo>
                  <a:pt x="57" y="51"/>
                </a:lnTo>
                <a:lnTo>
                  <a:pt x="58" y="52"/>
                </a:lnTo>
                <a:lnTo>
                  <a:pt x="58" y="54"/>
                </a:lnTo>
                <a:lnTo>
                  <a:pt x="57" y="54"/>
                </a:lnTo>
                <a:lnTo>
                  <a:pt x="57" y="55"/>
                </a:lnTo>
                <a:lnTo>
                  <a:pt x="58" y="55"/>
                </a:lnTo>
                <a:lnTo>
                  <a:pt x="58" y="56"/>
                </a:lnTo>
                <a:lnTo>
                  <a:pt x="58" y="58"/>
                </a:lnTo>
                <a:lnTo>
                  <a:pt x="58" y="59"/>
                </a:lnTo>
                <a:lnTo>
                  <a:pt x="58" y="60"/>
                </a:lnTo>
                <a:lnTo>
                  <a:pt x="57" y="60"/>
                </a:lnTo>
                <a:lnTo>
                  <a:pt x="57" y="61"/>
                </a:lnTo>
                <a:lnTo>
                  <a:pt x="57" y="63"/>
                </a:lnTo>
                <a:lnTo>
                  <a:pt x="57" y="64"/>
                </a:lnTo>
                <a:lnTo>
                  <a:pt x="57" y="63"/>
                </a:lnTo>
                <a:lnTo>
                  <a:pt x="56" y="63"/>
                </a:lnTo>
                <a:lnTo>
                  <a:pt x="56" y="61"/>
                </a:lnTo>
                <a:lnTo>
                  <a:pt x="54" y="61"/>
                </a:lnTo>
                <a:lnTo>
                  <a:pt x="54" y="63"/>
                </a:lnTo>
                <a:lnTo>
                  <a:pt x="53" y="63"/>
                </a:lnTo>
                <a:lnTo>
                  <a:pt x="52" y="63"/>
                </a:lnTo>
                <a:lnTo>
                  <a:pt x="52" y="61"/>
                </a:lnTo>
                <a:lnTo>
                  <a:pt x="51" y="61"/>
                </a:lnTo>
                <a:lnTo>
                  <a:pt x="52" y="63"/>
                </a:lnTo>
                <a:lnTo>
                  <a:pt x="52" y="64"/>
                </a:lnTo>
                <a:lnTo>
                  <a:pt x="51" y="64"/>
                </a:lnTo>
                <a:lnTo>
                  <a:pt x="51" y="63"/>
                </a:lnTo>
                <a:lnTo>
                  <a:pt x="49" y="63"/>
                </a:lnTo>
                <a:lnTo>
                  <a:pt x="49" y="61"/>
                </a:lnTo>
                <a:lnTo>
                  <a:pt x="48" y="61"/>
                </a:lnTo>
                <a:lnTo>
                  <a:pt x="48" y="60"/>
                </a:lnTo>
                <a:lnTo>
                  <a:pt x="47" y="60"/>
                </a:lnTo>
                <a:lnTo>
                  <a:pt x="47" y="59"/>
                </a:lnTo>
                <a:lnTo>
                  <a:pt x="45" y="59"/>
                </a:lnTo>
                <a:lnTo>
                  <a:pt x="45" y="58"/>
                </a:lnTo>
                <a:lnTo>
                  <a:pt x="44" y="58"/>
                </a:lnTo>
                <a:lnTo>
                  <a:pt x="43" y="56"/>
                </a:lnTo>
                <a:lnTo>
                  <a:pt x="42" y="56"/>
                </a:lnTo>
                <a:lnTo>
                  <a:pt x="42" y="55"/>
                </a:lnTo>
                <a:lnTo>
                  <a:pt x="40" y="55"/>
                </a:lnTo>
                <a:lnTo>
                  <a:pt x="39" y="54"/>
                </a:lnTo>
                <a:lnTo>
                  <a:pt x="38" y="54"/>
                </a:lnTo>
                <a:lnTo>
                  <a:pt x="38" y="52"/>
                </a:lnTo>
                <a:lnTo>
                  <a:pt x="38" y="51"/>
                </a:lnTo>
                <a:lnTo>
                  <a:pt x="37" y="51"/>
                </a:lnTo>
                <a:lnTo>
                  <a:pt x="37" y="50"/>
                </a:lnTo>
                <a:lnTo>
                  <a:pt x="35" y="49"/>
                </a:lnTo>
                <a:lnTo>
                  <a:pt x="34" y="49"/>
                </a:lnTo>
                <a:lnTo>
                  <a:pt x="34" y="47"/>
                </a:lnTo>
                <a:lnTo>
                  <a:pt x="33" y="46"/>
                </a:lnTo>
                <a:lnTo>
                  <a:pt x="31" y="46"/>
                </a:lnTo>
                <a:lnTo>
                  <a:pt x="31" y="45"/>
                </a:lnTo>
                <a:lnTo>
                  <a:pt x="30" y="44"/>
                </a:lnTo>
                <a:lnTo>
                  <a:pt x="30" y="42"/>
                </a:lnTo>
                <a:lnTo>
                  <a:pt x="30" y="41"/>
                </a:lnTo>
                <a:lnTo>
                  <a:pt x="29" y="40"/>
                </a:lnTo>
                <a:lnTo>
                  <a:pt x="29" y="38"/>
                </a:lnTo>
                <a:lnTo>
                  <a:pt x="28" y="38"/>
                </a:lnTo>
                <a:lnTo>
                  <a:pt x="28" y="37"/>
                </a:lnTo>
                <a:lnTo>
                  <a:pt x="28" y="36"/>
                </a:lnTo>
                <a:lnTo>
                  <a:pt x="26" y="35"/>
                </a:lnTo>
                <a:lnTo>
                  <a:pt x="26" y="33"/>
                </a:lnTo>
                <a:lnTo>
                  <a:pt x="25" y="33"/>
                </a:lnTo>
                <a:lnTo>
                  <a:pt x="25" y="32"/>
                </a:lnTo>
                <a:lnTo>
                  <a:pt x="24" y="32"/>
                </a:lnTo>
                <a:lnTo>
                  <a:pt x="25" y="32"/>
                </a:lnTo>
                <a:lnTo>
                  <a:pt x="24" y="32"/>
                </a:lnTo>
                <a:lnTo>
                  <a:pt x="24" y="31"/>
                </a:lnTo>
                <a:lnTo>
                  <a:pt x="23" y="31"/>
                </a:lnTo>
                <a:lnTo>
                  <a:pt x="23" y="30"/>
                </a:lnTo>
                <a:lnTo>
                  <a:pt x="21" y="30"/>
                </a:lnTo>
                <a:lnTo>
                  <a:pt x="21" y="28"/>
                </a:lnTo>
                <a:lnTo>
                  <a:pt x="20" y="28"/>
                </a:lnTo>
                <a:lnTo>
                  <a:pt x="20" y="27"/>
                </a:lnTo>
                <a:lnTo>
                  <a:pt x="20" y="26"/>
                </a:lnTo>
                <a:lnTo>
                  <a:pt x="20" y="24"/>
                </a:lnTo>
                <a:lnTo>
                  <a:pt x="19" y="23"/>
                </a:lnTo>
                <a:lnTo>
                  <a:pt x="19" y="22"/>
                </a:lnTo>
                <a:lnTo>
                  <a:pt x="17" y="21"/>
                </a:lnTo>
                <a:lnTo>
                  <a:pt x="16" y="21"/>
                </a:lnTo>
                <a:lnTo>
                  <a:pt x="16" y="19"/>
                </a:lnTo>
                <a:lnTo>
                  <a:pt x="15" y="19"/>
                </a:lnTo>
                <a:lnTo>
                  <a:pt x="14" y="19"/>
                </a:lnTo>
                <a:lnTo>
                  <a:pt x="14" y="18"/>
                </a:lnTo>
                <a:lnTo>
                  <a:pt x="12" y="17"/>
                </a:lnTo>
                <a:lnTo>
                  <a:pt x="12" y="16"/>
                </a:lnTo>
                <a:lnTo>
                  <a:pt x="11" y="16"/>
                </a:lnTo>
                <a:lnTo>
                  <a:pt x="11" y="14"/>
                </a:lnTo>
                <a:lnTo>
                  <a:pt x="10" y="14"/>
                </a:lnTo>
                <a:lnTo>
                  <a:pt x="10" y="13"/>
                </a:lnTo>
                <a:lnTo>
                  <a:pt x="10" y="12"/>
                </a:lnTo>
                <a:lnTo>
                  <a:pt x="9" y="12"/>
                </a:lnTo>
                <a:lnTo>
                  <a:pt x="9" y="10"/>
                </a:lnTo>
                <a:lnTo>
                  <a:pt x="7" y="10"/>
                </a:lnTo>
                <a:lnTo>
                  <a:pt x="6" y="10"/>
                </a:lnTo>
                <a:lnTo>
                  <a:pt x="6" y="9"/>
                </a:lnTo>
                <a:lnTo>
                  <a:pt x="5" y="9"/>
                </a:lnTo>
                <a:lnTo>
                  <a:pt x="5" y="8"/>
                </a:lnTo>
                <a:lnTo>
                  <a:pt x="3" y="8"/>
                </a:lnTo>
                <a:lnTo>
                  <a:pt x="3" y="7"/>
                </a:lnTo>
                <a:lnTo>
                  <a:pt x="2" y="7"/>
                </a:lnTo>
                <a:lnTo>
                  <a:pt x="2" y="5"/>
                </a:lnTo>
                <a:lnTo>
                  <a:pt x="1" y="5"/>
                </a:lnTo>
                <a:lnTo>
                  <a:pt x="1" y="4"/>
                </a:lnTo>
                <a:lnTo>
                  <a:pt x="0" y="4"/>
                </a:lnTo>
                <a:lnTo>
                  <a:pt x="0" y="3"/>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9" name="Freeform 1134"/>
          <p:cNvSpPr>
            <a:spLocks/>
          </p:cNvSpPr>
          <p:nvPr/>
        </p:nvSpPr>
        <p:spPr bwMode="auto">
          <a:xfrm>
            <a:off x="5229225" y="4041991"/>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0" name="Freeform 1135"/>
          <p:cNvSpPr>
            <a:spLocks/>
          </p:cNvSpPr>
          <p:nvPr/>
        </p:nvSpPr>
        <p:spPr bwMode="auto">
          <a:xfrm>
            <a:off x="5232400" y="4040404"/>
            <a:ext cx="1588" cy="1588"/>
          </a:xfrm>
          <a:custGeom>
            <a:avLst/>
            <a:gdLst>
              <a:gd name="T0" fmla="*/ 0 w 1"/>
              <a:gd name="T1" fmla="*/ 0 h 1"/>
              <a:gd name="T2" fmla="*/ 1 w 1"/>
              <a:gd name="T3" fmla="*/ 0 h 1"/>
              <a:gd name="T4" fmla="*/ 1 w 1"/>
              <a:gd name="T5" fmla="*/ 1 h 1"/>
              <a:gd name="T6" fmla="*/ 1 w 1"/>
              <a:gd name="T7" fmla="*/ 0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1" y="0"/>
                </a:lnTo>
                <a:lnTo>
                  <a:pt x="1" y="1"/>
                </a:lnTo>
                <a:lnTo>
                  <a:pt x="1" y="0"/>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3" name="Freeform 1138"/>
          <p:cNvSpPr>
            <a:spLocks/>
          </p:cNvSpPr>
          <p:nvPr/>
        </p:nvSpPr>
        <p:spPr bwMode="auto">
          <a:xfrm>
            <a:off x="5218113" y="4027704"/>
            <a:ext cx="3175" cy="6350"/>
          </a:xfrm>
          <a:custGeom>
            <a:avLst/>
            <a:gdLst>
              <a:gd name="T0" fmla="*/ 1 w 2"/>
              <a:gd name="T1" fmla="*/ 0 h 4"/>
              <a:gd name="T2" fmla="*/ 1 w 2"/>
              <a:gd name="T3" fmla="*/ 2 h 4"/>
              <a:gd name="T4" fmla="*/ 2 w 2"/>
              <a:gd name="T5" fmla="*/ 2 h 4"/>
              <a:gd name="T6" fmla="*/ 2 w 2"/>
              <a:gd name="T7" fmla="*/ 3 h 4"/>
              <a:gd name="T8" fmla="*/ 1 w 2"/>
              <a:gd name="T9" fmla="*/ 3 h 4"/>
              <a:gd name="T10" fmla="*/ 1 w 2"/>
              <a:gd name="T11" fmla="*/ 4 h 4"/>
              <a:gd name="T12" fmla="*/ 1 w 2"/>
              <a:gd name="T13" fmla="*/ 3 h 4"/>
              <a:gd name="T14" fmla="*/ 1 w 2"/>
              <a:gd name="T15" fmla="*/ 2 h 4"/>
              <a:gd name="T16" fmla="*/ 0 w 2"/>
              <a:gd name="T17" fmla="*/ 2 h 4"/>
              <a:gd name="T18" fmla="*/ 1 w 2"/>
              <a:gd name="T19" fmla="*/ 2 h 4"/>
              <a:gd name="T20" fmla="*/ 1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0"/>
                </a:moveTo>
                <a:lnTo>
                  <a:pt x="1" y="2"/>
                </a:lnTo>
                <a:lnTo>
                  <a:pt x="2" y="2"/>
                </a:lnTo>
                <a:lnTo>
                  <a:pt x="2" y="3"/>
                </a:lnTo>
                <a:lnTo>
                  <a:pt x="1" y="3"/>
                </a:lnTo>
                <a:lnTo>
                  <a:pt x="1" y="4"/>
                </a:lnTo>
                <a:lnTo>
                  <a:pt x="1" y="3"/>
                </a:lnTo>
                <a:lnTo>
                  <a:pt x="1" y="2"/>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4" name="Freeform 1139"/>
          <p:cNvSpPr>
            <a:spLocks/>
          </p:cNvSpPr>
          <p:nvPr/>
        </p:nvSpPr>
        <p:spPr bwMode="auto">
          <a:xfrm>
            <a:off x="5218113" y="4026116"/>
            <a:ext cx="1588" cy="1588"/>
          </a:xfrm>
          <a:custGeom>
            <a:avLst/>
            <a:gdLst>
              <a:gd name="T0" fmla="*/ 0 w 1"/>
              <a:gd name="T1" fmla="*/ 1 h 1"/>
              <a:gd name="T2" fmla="*/ 1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5" name="Rectangle 1140"/>
          <p:cNvSpPr>
            <a:spLocks noChangeArrowheads="1"/>
          </p:cNvSpPr>
          <p:nvPr/>
        </p:nvSpPr>
        <p:spPr bwMode="auto">
          <a:xfrm>
            <a:off x="5214938" y="40229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6" name="Freeform 1141"/>
          <p:cNvSpPr>
            <a:spLocks/>
          </p:cNvSpPr>
          <p:nvPr/>
        </p:nvSpPr>
        <p:spPr bwMode="auto">
          <a:xfrm>
            <a:off x="5218113" y="401976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7" name="Freeform 1142"/>
          <p:cNvSpPr>
            <a:spLocks/>
          </p:cNvSpPr>
          <p:nvPr/>
        </p:nvSpPr>
        <p:spPr bwMode="auto">
          <a:xfrm>
            <a:off x="5040313" y="401976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8" name="Freeform 1143"/>
          <p:cNvSpPr>
            <a:spLocks/>
          </p:cNvSpPr>
          <p:nvPr/>
        </p:nvSpPr>
        <p:spPr bwMode="auto">
          <a:xfrm>
            <a:off x="5210175" y="40118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9" name="Rectangle 1144"/>
          <p:cNvSpPr>
            <a:spLocks noChangeArrowheads="1"/>
          </p:cNvSpPr>
          <p:nvPr/>
        </p:nvSpPr>
        <p:spPr bwMode="auto">
          <a:xfrm>
            <a:off x="5207000" y="39975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0" name="Freeform 1145"/>
          <p:cNvSpPr>
            <a:spLocks/>
          </p:cNvSpPr>
          <p:nvPr/>
        </p:nvSpPr>
        <p:spPr bwMode="auto">
          <a:xfrm>
            <a:off x="5210175" y="399119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1" name="Freeform 1146"/>
          <p:cNvSpPr>
            <a:spLocks/>
          </p:cNvSpPr>
          <p:nvPr/>
        </p:nvSpPr>
        <p:spPr bwMode="auto">
          <a:xfrm>
            <a:off x="5205413" y="39911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2" name="Freeform 1147"/>
          <p:cNvSpPr>
            <a:spLocks/>
          </p:cNvSpPr>
          <p:nvPr/>
        </p:nvSpPr>
        <p:spPr bwMode="auto">
          <a:xfrm>
            <a:off x="5211763" y="3988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3" name="Freeform 1148"/>
          <p:cNvSpPr>
            <a:spLocks/>
          </p:cNvSpPr>
          <p:nvPr/>
        </p:nvSpPr>
        <p:spPr bwMode="auto">
          <a:xfrm>
            <a:off x="5210175" y="397690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4" name="Freeform 1149"/>
          <p:cNvSpPr>
            <a:spLocks/>
          </p:cNvSpPr>
          <p:nvPr/>
        </p:nvSpPr>
        <p:spPr bwMode="auto">
          <a:xfrm>
            <a:off x="5224463" y="39737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5" name="Freeform 1150"/>
          <p:cNvSpPr>
            <a:spLocks/>
          </p:cNvSpPr>
          <p:nvPr/>
        </p:nvSpPr>
        <p:spPr bwMode="auto">
          <a:xfrm>
            <a:off x="5210175" y="3973729"/>
            <a:ext cx="3175" cy="17463"/>
          </a:xfrm>
          <a:custGeom>
            <a:avLst/>
            <a:gdLst>
              <a:gd name="T0" fmla="*/ 2 w 2"/>
              <a:gd name="T1" fmla="*/ 0 h 11"/>
              <a:gd name="T2" fmla="*/ 2 w 2"/>
              <a:gd name="T3" fmla="*/ 1 h 11"/>
              <a:gd name="T4" fmla="*/ 2 w 2"/>
              <a:gd name="T5" fmla="*/ 2 h 11"/>
              <a:gd name="T6" fmla="*/ 1 w 2"/>
              <a:gd name="T7" fmla="*/ 2 h 11"/>
              <a:gd name="T8" fmla="*/ 1 w 2"/>
              <a:gd name="T9" fmla="*/ 4 h 11"/>
              <a:gd name="T10" fmla="*/ 1 w 2"/>
              <a:gd name="T11" fmla="*/ 2 h 11"/>
              <a:gd name="T12" fmla="*/ 1 w 2"/>
              <a:gd name="T13" fmla="*/ 4 h 11"/>
              <a:gd name="T14" fmla="*/ 2 w 2"/>
              <a:gd name="T15" fmla="*/ 4 h 11"/>
              <a:gd name="T16" fmla="*/ 2 w 2"/>
              <a:gd name="T17" fmla="*/ 5 h 11"/>
              <a:gd name="T18" fmla="*/ 2 w 2"/>
              <a:gd name="T19" fmla="*/ 6 h 11"/>
              <a:gd name="T20" fmla="*/ 1 w 2"/>
              <a:gd name="T21" fmla="*/ 6 h 11"/>
              <a:gd name="T22" fmla="*/ 1 w 2"/>
              <a:gd name="T23" fmla="*/ 8 h 11"/>
              <a:gd name="T24" fmla="*/ 1 w 2"/>
              <a:gd name="T25" fmla="*/ 9 h 11"/>
              <a:gd name="T26" fmla="*/ 0 w 2"/>
              <a:gd name="T27" fmla="*/ 9 h 11"/>
              <a:gd name="T28" fmla="*/ 1 w 2"/>
              <a:gd name="T29" fmla="*/ 9 h 11"/>
              <a:gd name="T30" fmla="*/ 1 w 2"/>
              <a:gd name="T31" fmla="*/ 10 h 11"/>
              <a:gd name="T32" fmla="*/ 0 w 2"/>
              <a:gd name="T33" fmla="*/ 10 h 11"/>
              <a:gd name="T34" fmla="*/ 1 w 2"/>
              <a:gd name="T35" fmla="*/ 10 h 11"/>
              <a:gd name="T36" fmla="*/ 1 w 2"/>
              <a:gd name="T37" fmla="*/ 11 h 11"/>
              <a:gd name="T38" fmla="*/ 0 w 2"/>
              <a:gd name="T39" fmla="*/ 11 h 11"/>
              <a:gd name="T40" fmla="*/ 0 w 2"/>
              <a:gd name="T41" fmla="*/ 10 h 11"/>
              <a:gd name="T42" fmla="*/ 0 w 2"/>
              <a:gd name="T43" fmla="*/ 9 h 11"/>
              <a:gd name="T44" fmla="*/ 0 w 2"/>
              <a:gd name="T45" fmla="*/ 8 h 11"/>
              <a:gd name="T46" fmla="*/ 1 w 2"/>
              <a:gd name="T47" fmla="*/ 8 h 11"/>
              <a:gd name="T48" fmla="*/ 1 w 2"/>
              <a:gd name="T49" fmla="*/ 6 h 11"/>
              <a:gd name="T50" fmla="*/ 0 w 2"/>
              <a:gd name="T51" fmla="*/ 6 h 11"/>
              <a:gd name="T52" fmla="*/ 0 w 2"/>
              <a:gd name="T53" fmla="*/ 5 h 11"/>
              <a:gd name="T54" fmla="*/ 1 w 2"/>
              <a:gd name="T55" fmla="*/ 5 h 11"/>
              <a:gd name="T56" fmla="*/ 1 w 2"/>
              <a:gd name="T57" fmla="*/ 4 h 11"/>
              <a:gd name="T58" fmla="*/ 0 w 2"/>
              <a:gd name="T59" fmla="*/ 4 h 11"/>
              <a:gd name="T60" fmla="*/ 1 w 2"/>
              <a:gd name="T61" fmla="*/ 4 h 11"/>
              <a:gd name="T62" fmla="*/ 1 w 2"/>
              <a:gd name="T63" fmla="*/ 2 h 11"/>
              <a:gd name="T64" fmla="*/ 1 w 2"/>
              <a:gd name="T65" fmla="*/ 1 h 11"/>
              <a:gd name="T66" fmla="*/ 1 w 2"/>
              <a:gd name="T67" fmla="*/ 0 h 11"/>
              <a:gd name="T68" fmla="*/ 2 w 2"/>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11">
                <a:moveTo>
                  <a:pt x="2" y="0"/>
                </a:moveTo>
                <a:lnTo>
                  <a:pt x="2" y="1"/>
                </a:lnTo>
                <a:lnTo>
                  <a:pt x="2" y="2"/>
                </a:lnTo>
                <a:lnTo>
                  <a:pt x="1" y="2"/>
                </a:lnTo>
                <a:lnTo>
                  <a:pt x="1" y="4"/>
                </a:lnTo>
                <a:lnTo>
                  <a:pt x="1" y="2"/>
                </a:lnTo>
                <a:lnTo>
                  <a:pt x="1" y="4"/>
                </a:lnTo>
                <a:lnTo>
                  <a:pt x="2" y="4"/>
                </a:lnTo>
                <a:lnTo>
                  <a:pt x="2" y="5"/>
                </a:lnTo>
                <a:lnTo>
                  <a:pt x="2" y="6"/>
                </a:lnTo>
                <a:lnTo>
                  <a:pt x="1" y="6"/>
                </a:lnTo>
                <a:lnTo>
                  <a:pt x="1" y="8"/>
                </a:lnTo>
                <a:lnTo>
                  <a:pt x="1" y="9"/>
                </a:lnTo>
                <a:lnTo>
                  <a:pt x="0" y="9"/>
                </a:lnTo>
                <a:lnTo>
                  <a:pt x="1" y="9"/>
                </a:lnTo>
                <a:lnTo>
                  <a:pt x="1" y="10"/>
                </a:lnTo>
                <a:lnTo>
                  <a:pt x="0" y="10"/>
                </a:lnTo>
                <a:lnTo>
                  <a:pt x="1" y="10"/>
                </a:lnTo>
                <a:lnTo>
                  <a:pt x="1" y="11"/>
                </a:lnTo>
                <a:lnTo>
                  <a:pt x="0" y="11"/>
                </a:lnTo>
                <a:lnTo>
                  <a:pt x="0" y="10"/>
                </a:lnTo>
                <a:lnTo>
                  <a:pt x="0" y="9"/>
                </a:lnTo>
                <a:lnTo>
                  <a:pt x="0" y="8"/>
                </a:lnTo>
                <a:lnTo>
                  <a:pt x="1" y="8"/>
                </a:lnTo>
                <a:lnTo>
                  <a:pt x="1" y="6"/>
                </a:lnTo>
                <a:lnTo>
                  <a:pt x="0" y="6"/>
                </a:lnTo>
                <a:lnTo>
                  <a:pt x="0" y="5"/>
                </a:lnTo>
                <a:lnTo>
                  <a:pt x="1" y="5"/>
                </a:lnTo>
                <a:lnTo>
                  <a:pt x="1" y="4"/>
                </a:lnTo>
                <a:lnTo>
                  <a:pt x="0" y="4"/>
                </a:lnTo>
                <a:lnTo>
                  <a:pt x="1" y="4"/>
                </a:lnTo>
                <a:lnTo>
                  <a:pt x="1" y="2"/>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6" name="Freeform 1151"/>
          <p:cNvSpPr>
            <a:spLocks/>
          </p:cNvSpPr>
          <p:nvPr/>
        </p:nvSpPr>
        <p:spPr bwMode="auto">
          <a:xfrm>
            <a:off x="5213350" y="39721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7" name="Rectangle 1152"/>
          <p:cNvSpPr>
            <a:spLocks noChangeArrowheads="1"/>
          </p:cNvSpPr>
          <p:nvPr/>
        </p:nvSpPr>
        <p:spPr bwMode="auto">
          <a:xfrm>
            <a:off x="5168900" y="38991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8" name="Freeform 1153"/>
          <p:cNvSpPr>
            <a:spLocks/>
          </p:cNvSpPr>
          <p:nvPr/>
        </p:nvSpPr>
        <p:spPr bwMode="auto">
          <a:xfrm>
            <a:off x="5175250" y="38975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9" name="Freeform 1154"/>
          <p:cNvSpPr>
            <a:spLocks/>
          </p:cNvSpPr>
          <p:nvPr/>
        </p:nvSpPr>
        <p:spPr bwMode="auto">
          <a:xfrm>
            <a:off x="5170488" y="38975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0" name="Freeform 1155"/>
          <p:cNvSpPr>
            <a:spLocks/>
          </p:cNvSpPr>
          <p:nvPr/>
        </p:nvSpPr>
        <p:spPr bwMode="auto">
          <a:xfrm>
            <a:off x="4997450" y="3762591"/>
            <a:ext cx="252413" cy="260350"/>
          </a:xfrm>
          <a:custGeom>
            <a:avLst/>
            <a:gdLst>
              <a:gd name="T0" fmla="*/ 58 w 159"/>
              <a:gd name="T1" fmla="*/ 13 h 164"/>
              <a:gd name="T2" fmla="*/ 56 w 159"/>
              <a:gd name="T3" fmla="*/ 20 h 164"/>
              <a:gd name="T4" fmla="*/ 61 w 159"/>
              <a:gd name="T5" fmla="*/ 28 h 164"/>
              <a:gd name="T6" fmla="*/ 67 w 159"/>
              <a:gd name="T7" fmla="*/ 39 h 164"/>
              <a:gd name="T8" fmla="*/ 71 w 159"/>
              <a:gd name="T9" fmla="*/ 48 h 164"/>
              <a:gd name="T10" fmla="*/ 85 w 159"/>
              <a:gd name="T11" fmla="*/ 51 h 164"/>
              <a:gd name="T12" fmla="*/ 94 w 159"/>
              <a:gd name="T13" fmla="*/ 55 h 164"/>
              <a:gd name="T14" fmla="*/ 104 w 159"/>
              <a:gd name="T15" fmla="*/ 58 h 164"/>
              <a:gd name="T16" fmla="*/ 111 w 159"/>
              <a:gd name="T17" fmla="*/ 49 h 164"/>
              <a:gd name="T18" fmla="*/ 117 w 159"/>
              <a:gd name="T19" fmla="*/ 55 h 164"/>
              <a:gd name="T20" fmla="*/ 129 w 159"/>
              <a:gd name="T21" fmla="*/ 55 h 164"/>
              <a:gd name="T22" fmla="*/ 132 w 159"/>
              <a:gd name="T23" fmla="*/ 50 h 164"/>
              <a:gd name="T24" fmla="*/ 141 w 159"/>
              <a:gd name="T25" fmla="*/ 43 h 164"/>
              <a:gd name="T26" fmla="*/ 153 w 159"/>
              <a:gd name="T27" fmla="*/ 41 h 164"/>
              <a:gd name="T28" fmla="*/ 159 w 159"/>
              <a:gd name="T29" fmla="*/ 46 h 164"/>
              <a:gd name="T30" fmla="*/ 150 w 159"/>
              <a:gd name="T31" fmla="*/ 55 h 164"/>
              <a:gd name="T32" fmla="*/ 145 w 159"/>
              <a:gd name="T33" fmla="*/ 65 h 164"/>
              <a:gd name="T34" fmla="*/ 137 w 159"/>
              <a:gd name="T35" fmla="*/ 77 h 164"/>
              <a:gd name="T36" fmla="*/ 132 w 159"/>
              <a:gd name="T37" fmla="*/ 79 h 164"/>
              <a:gd name="T38" fmla="*/ 127 w 159"/>
              <a:gd name="T39" fmla="*/ 77 h 164"/>
              <a:gd name="T40" fmla="*/ 132 w 159"/>
              <a:gd name="T41" fmla="*/ 67 h 164"/>
              <a:gd name="T42" fmla="*/ 118 w 159"/>
              <a:gd name="T43" fmla="*/ 60 h 164"/>
              <a:gd name="T44" fmla="*/ 111 w 159"/>
              <a:gd name="T45" fmla="*/ 58 h 164"/>
              <a:gd name="T46" fmla="*/ 109 w 159"/>
              <a:gd name="T47" fmla="*/ 68 h 164"/>
              <a:gd name="T48" fmla="*/ 113 w 159"/>
              <a:gd name="T49" fmla="*/ 79 h 164"/>
              <a:gd name="T50" fmla="*/ 112 w 159"/>
              <a:gd name="T51" fmla="*/ 87 h 164"/>
              <a:gd name="T52" fmla="*/ 111 w 159"/>
              <a:gd name="T53" fmla="*/ 86 h 164"/>
              <a:gd name="T54" fmla="*/ 108 w 159"/>
              <a:gd name="T55" fmla="*/ 82 h 164"/>
              <a:gd name="T56" fmla="*/ 102 w 159"/>
              <a:gd name="T57" fmla="*/ 92 h 164"/>
              <a:gd name="T58" fmla="*/ 95 w 159"/>
              <a:gd name="T59" fmla="*/ 97 h 164"/>
              <a:gd name="T60" fmla="*/ 93 w 159"/>
              <a:gd name="T61" fmla="*/ 100 h 164"/>
              <a:gd name="T62" fmla="*/ 84 w 159"/>
              <a:gd name="T63" fmla="*/ 109 h 164"/>
              <a:gd name="T64" fmla="*/ 74 w 159"/>
              <a:gd name="T65" fmla="*/ 118 h 164"/>
              <a:gd name="T66" fmla="*/ 66 w 159"/>
              <a:gd name="T67" fmla="*/ 120 h 164"/>
              <a:gd name="T68" fmla="*/ 66 w 159"/>
              <a:gd name="T69" fmla="*/ 133 h 164"/>
              <a:gd name="T70" fmla="*/ 65 w 159"/>
              <a:gd name="T71" fmla="*/ 142 h 164"/>
              <a:gd name="T72" fmla="*/ 61 w 159"/>
              <a:gd name="T73" fmla="*/ 153 h 164"/>
              <a:gd name="T74" fmla="*/ 56 w 159"/>
              <a:gd name="T75" fmla="*/ 158 h 164"/>
              <a:gd name="T76" fmla="*/ 46 w 159"/>
              <a:gd name="T77" fmla="*/ 158 h 164"/>
              <a:gd name="T78" fmla="*/ 46 w 159"/>
              <a:gd name="T79" fmla="*/ 155 h 164"/>
              <a:gd name="T80" fmla="*/ 42 w 159"/>
              <a:gd name="T81" fmla="*/ 146 h 164"/>
              <a:gd name="T82" fmla="*/ 36 w 159"/>
              <a:gd name="T83" fmla="*/ 133 h 164"/>
              <a:gd name="T84" fmla="*/ 34 w 159"/>
              <a:gd name="T85" fmla="*/ 127 h 164"/>
              <a:gd name="T86" fmla="*/ 29 w 159"/>
              <a:gd name="T87" fmla="*/ 115 h 164"/>
              <a:gd name="T88" fmla="*/ 28 w 159"/>
              <a:gd name="T89" fmla="*/ 106 h 164"/>
              <a:gd name="T90" fmla="*/ 25 w 159"/>
              <a:gd name="T91" fmla="*/ 99 h 164"/>
              <a:gd name="T92" fmla="*/ 27 w 159"/>
              <a:gd name="T93" fmla="*/ 90 h 164"/>
              <a:gd name="T94" fmla="*/ 27 w 159"/>
              <a:gd name="T95" fmla="*/ 86 h 164"/>
              <a:gd name="T96" fmla="*/ 23 w 159"/>
              <a:gd name="T97" fmla="*/ 82 h 164"/>
              <a:gd name="T98" fmla="*/ 19 w 159"/>
              <a:gd name="T99" fmla="*/ 91 h 164"/>
              <a:gd name="T100" fmla="*/ 6 w 159"/>
              <a:gd name="T101" fmla="*/ 82 h 164"/>
              <a:gd name="T102" fmla="*/ 11 w 159"/>
              <a:gd name="T103" fmla="*/ 78 h 164"/>
              <a:gd name="T104" fmla="*/ 2 w 159"/>
              <a:gd name="T105" fmla="*/ 76 h 164"/>
              <a:gd name="T106" fmla="*/ 4 w 159"/>
              <a:gd name="T107" fmla="*/ 72 h 164"/>
              <a:gd name="T108" fmla="*/ 14 w 159"/>
              <a:gd name="T109" fmla="*/ 72 h 164"/>
              <a:gd name="T110" fmla="*/ 11 w 159"/>
              <a:gd name="T111" fmla="*/ 62 h 164"/>
              <a:gd name="T112" fmla="*/ 14 w 159"/>
              <a:gd name="T113" fmla="*/ 49 h 164"/>
              <a:gd name="T114" fmla="*/ 27 w 159"/>
              <a:gd name="T115" fmla="*/ 41 h 164"/>
              <a:gd name="T116" fmla="*/ 36 w 159"/>
              <a:gd name="T117" fmla="*/ 26 h 164"/>
              <a:gd name="T118" fmla="*/ 33 w 159"/>
              <a:gd name="T119" fmla="*/ 17 h 164"/>
              <a:gd name="T120" fmla="*/ 32 w 159"/>
              <a:gd name="T121" fmla="*/ 6 h 164"/>
              <a:gd name="T122" fmla="*/ 48 w 159"/>
              <a:gd name="T123" fmla="*/ 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64">
                <a:moveTo>
                  <a:pt x="53" y="0"/>
                </a:moveTo>
                <a:lnTo>
                  <a:pt x="55" y="0"/>
                </a:lnTo>
                <a:lnTo>
                  <a:pt x="55" y="2"/>
                </a:lnTo>
                <a:lnTo>
                  <a:pt x="55" y="3"/>
                </a:lnTo>
                <a:lnTo>
                  <a:pt x="55" y="4"/>
                </a:lnTo>
                <a:lnTo>
                  <a:pt x="56" y="6"/>
                </a:lnTo>
                <a:lnTo>
                  <a:pt x="56" y="7"/>
                </a:lnTo>
                <a:lnTo>
                  <a:pt x="57" y="7"/>
                </a:lnTo>
                <a:lnTo>
                  <a:pt x="58" y="7"/>
                </a:lnTo>
                <a:lnTo>
                  <a:pt x="58" y="8"/>
                </a:lnTo>
                <a:lnTo>
                  <a:pt x="60" y="8"/>
                </a:lnTo>
                <a:lnTo>
                  <a:pt x="60" y="9"/>
                </a:lnTo>
                <a:lnTo>
                  <a:pt x="58" y="9"/>
                </a:lnTo>
                <a:lnTo>
                  <a:pt x="58" y="11"/>
                </a:lnTo>
                <a:lnTo>
                  <a:pt x="58" y="12"/>
                </a:lnTo>
                <a:lnTo>
                  <a:pt x="58" y="13"/>
                </a:lnTo>
                <a:lnTo>
                  <a:pt x="58" y="14"/>
                </a:lnTo>
                <a:lnTo>
                  <a:pt x="60" y="14"/>
                </a:lnTo>
                <a:lnTo>
                  <a:pt x="60" y="16"/>
                </a:lnTo>
                <a:lnTo>
                  <a:pt x="61" y="16"/>
                </a:lnTo>
                <a:lnTo>
                  <a:pt x="61" y="17"/>
                </a:lnTo>
                <a:lnTo>
                  <a:pt x="62" y="18"/>
                </a:lnTo>
                <a:lnTo>
                  <a:pt x="62" y="20"/>
                </a:lnTo>
                <a:lnTo>
                  <a:pt x="61" y="20"/>
                </a:lnTo>
                <a:lnTo>
                  <a:pt x="61" y="21"/>
                </a:lnTo>
                <a:lnTo>
                  <a:pt x="61" y="20"/>
                </a:lnTo>
                <a:lnTo>
                  <a:pt x="61" y="21"/>
                </a:lnTo>
                <a:lnTo>
                  <a:pt x="60" y="21"/>
                </a:lnTo>
                <a:lnTo>
                  <a:pt x="58" y="21"/>
                </a:lnTo>
                <a:lnTo>
                  <a:pt x="58" y="20"/>
                </a:lnTo>
                <a:lnTo>
                  <a:pt x="57" y="20"/>
                </a:lnTo>
                <a:lnTo>
                  <a:pt x="56" y="20"/>
                </a:lnTo>
                <a:lnTo>
                  <a:pt x="56" y="21"/>
                </a:lnTo>
                <a:lnTo>
                  <a:pt x="57" y="21"/>
                </a:lnTo>
                <a:lnTo>
                  <a:pt x="56" y="21"/>
                </a:lnTo>
                <a:lnTo>
                  <a:pt x="57" y="22"/>
                </a:lnTo>
                <a:lnTo>
                  <a:pt x="57" y="23"/>
                </a:lnTo>
                <a:lnTo>
                  <a:pt x="58" y="23"/>
                </a:lnTo>
                <a:lnTo>
                  <a:pt x="58" y="25"/>
                </a:lnTo>
                <a:lnTo>
                  <a:pt x="57" y="25"/>
                </a:lnTo>
                <a:lnTo>
                  <a:pt x="58" y="25"/>
                </a:lnTo>
                <a:lnTo>
                  <a:pt x="58" y="26"/>
                </a:lnTo>
                <a:lnTo>
                  <a:pt x="58" y="27"/>
                </a:lnTo>
                <a:lnTo>
                  <a:pt x="58" y="28"/>
                </a:lnTo>
                <a:lnTo>
                  <a:pt x="58" y="27"/>
                </a:lnTo>
                <a:lnTo>
                  <a:pt x="60" y="27"/>
                </a:lnTo>
                <a:lnTo>
                  <a:pt x="61" y="27"/>
                </a:lnTo>
                <a:lnTo>
                  <a:pt x="61" y="28"/>
                </a:lnTo>
                <a:lnTo>
                  <a:pt x="61" y="30"/>
                </a:lnTo>
                <a:lnTo>
                  <a:pt x="62" y="30"/>
                </a:lnTo>
                <a:lnTo>
                  <a:pt x="64" y="30"/>
                </a:lnTo>
                <a:lnTo>
                  <a:pt x="65" y="30"/>
                </a:lnTo>
                <a:lnTo>
                  <a:pt x="65" y="31"/>
                </a:lnTo>
                <a:lnTo>
                  <a:pt x="66" y="31"/>
                </a:lnTo>
                <a:lnTo>
                  <a:pt x="66" y="32"/>
                </a:lnTo>
                <a:lnTo>
                  <a:pt x="67" y="32"/>
                </a:lnTo>
                <a:lnTo>
                  <a:pt x="67" y="34"/>
                </a:lnTo>
                <a:lnTo>
                  <a:pt x="69" y="34"/>
                </a:lnTo>
                <a:lnTo>
                  <a:pt x="70" y="35"/>
                </a:lnTo>
                <a:lnTo>
                  <a:pt x="69" y="36"/>
                </a:lnTo>
                <a:lnTo>
                  <a:pt x="67" y="37"/>
                </a:lnTo>
                <a:lnTo>
                  <a:pt x="67" y="39"/>
                </a:lnTo>
                <a:lnTo>
                  <a:pt x="66" y="39"/>
                </a:lnTo>
                <a:lnTo>
                  <a:pt x="67" y="39"/>
                </a:lnTo>
                <a:lnTo>
                  <a:pt x="66" y="39"/>
                </a:lnTo>
                <a:lnTo>
                  <a:pt x="66" y="40"/>
                </a:lnTo>
                <a:lnTo>
                  <a:pt x="66" y="41"/>
                </a:lnTo>
                <a:lnTo>
                  <a:pt x="66" y="43"/>
                </a:lnTo>
                <a:lnTo>
                  <a:pt x="65" y="43"/>
                </a:lnTo>
                <a:lnTo>
                  <a:pt x="65" y="44"/>
                </a:lnTo>
                <a:lnTo>
                  <a:pt x="66" y="44"/>
                </a:lnTo>
                <a:lnTo>
                  <a:pt x="66" y="45"/>
                </a:lnTo>
                <a:lnTo>
                  <a:pt x="67" y="45"/>
                </a:lnTo>
                <a:lnTo>
                  <a:pt x="67" y="44"/>
                </a:lnTo>
                <a:lnTo>
                  <a:pt x="67" y="45"/>
                </a:lnTo>
                <a:lnTo>
                  <a:pt x="69" y="45"/>
                </a:lnTo>
                <a:lnTo>
                  <a:pt x="70" y="45"/>
                </a:lnTo>
                <a:lnTo>
                  <a:pt x="70" y="46"/>
                </a:lnTo>
                <a:lnTo>
                  <a:pt x="71" y="46"/>
                </a:lnTo>
                <a:lnTo>
                  <a:pt x="71" y="48"/>
                </a:lnTo>
                <a:lnTo>
                  <a:pt x="72" y="48"/>
                </a:lnTo>
                <a:lnTo>
                  <a:pt x="74" y="49"/>
                </a:lnTo>
                <a:lnTo>
                  <a:pt x="75" y="49"/>
                </a:lnTo>
                <a:lnTo>
                  <a:pt x="76" y="49"/>
                </a:lnTo>
                <a:lnTo>
                  <a:pt x="78" y="50"/>
                </a:lnTo>
                <a:lnTo>
                  <a:pt x="79" y="50"/>
                </a:lnTo>
                <a:lnTo>
                  <a:pt x="80" y="50"/>
                </a:lnTo>
                <a:lnTo>
                  <a:pt x="80" y="51"/>
                </a:lnTo>
                <a:lnTo>
                  <a:pt x="81" y="51"/>
                </a:lnTo>
                <a:lnTo>
                  <a:pt x="83" y="51"/>
                </a:lnTo>
                <a:lnTo>
                  <a:pt x="83" y="53"/>
                </a:lnTo>
                <a:lnTo>
                  <a:pt x="84" y="53"/>
                </a:lnTo>
                <a:lnTo>
                  <a:pt x="83" y="53"/>
                </a:lnTo>
                <a:lnTo>
                  <a:pt x="83" y="51"/>
                </a:lnTo>
                <a:lnTo>
                  <a:pt x="84" y="51"/>
                </a:lnTo>
                <a:lnTo>
                  <a:pt x="85" y="51"/>
                </a:lnTo>
                <a:lnTo>
                  <a:pt x="85" y="53"/>
                </a:lnTo>
                <a:lnTo>
                  <a:pt x="86" y="53"/>
                </a:lnTo>
                <a:lnTo>
                  <a:pt x="85" y="51"/>
                </a:lnTo>
                <a:lnTo>
                  <a:pt x="86" y="51"/>
                </a:lnTo>
                <a:lnTo>
                  <a:pt x="88" y="51"/>
                </a:lnTo>
                <a:lnTo>
                  <a:pt x="88" y="53"/>
                </a:lnTo>
                <a:lnTo>
                  <a:pt x="90" y="53"/>
                </a:lnTo>
                <a:lnTo>
                  <a:pt x="90" y="54"/>
                </a:lnTo>
                <a:lnTo>
                  <a:pt x="90" y="55"/>
                </a:lnTo>
                <a:lnTo>
                  <a:pt x="92" y="55"/>
                </a:lnTo>
                <a:lnTo>
                  <a:pt x="92" y="54"/>
                </a:lnTo>
                <a:lnTo>
                  <a:pt x="92" y="55"/>
                </a:lnTo>
                <a:lnTo>
                  <a:pt x="93" y="55"/>
                </a:lnTo>
                <a:lnTo>
                  <a:pt x="93" y="57"/>
                </a:lnTo>
                <a:lnTo>
                  <a:pt x="94" y="57"/>
                </a:lnTo>
                <a:lnTo>
                  <a:pt x="94" y="55"/>
                </a:lnTo>
                <a:lnTo>
                  <a:pt x="95" y="55"/>
                </a:lnTo>
                <a:lnTo>
                  <a:pt x="95" y="57"/>
                </a:lnTo>
                <a:lnTo>
                  <a:pt x="97" y="57"/>
                </a:lnTo>
                <a:lnTo>
                  <a:pt x="97" y="58"/>
                </a:lnTo>
                <a:lnTo>
                  <a:pt x="97" y="57"/>
                </a:lnTo>
                <a:lnTo>
                  <a:pt x="98" y="57"/>
                </a:lnTo>
                <a:lnTo>
                  <a:pt x="98" y="58"/>
                </a:lnTo>
                <a:lnTo>
                  <a:pt x="99" y="58"/>
                </a:lnTo>
                <a:lnTo>
                  <a:pt x="99" y="57"/>
                </a:lnTo>
                <a:lnTo>
                  <a:pt x="99" y="58"/>
                </a:lnTo>
                <a:lnTo>
                  <a:pt x="100" y="58"/>
                </a:lnTo>
                <a:lnTo>
                  <a:pt x="102" y="58"/>
                </a:lnTo>
                <a:lnTo>
                  <a:pt x="103" y="58"/>
                </a:lnTo>
                <a:lnTo>
                  <a:pt x="104" y="58"/>
                </a:lnTo>
                <a:lnTo>
                  <a:pt x="104" y="59"/>
                </a:lnTo>
                <a:lnTo>
                  <a:pt x="104" y="58"/>
                </a:lnTo>
                <a:lnTo>
                  <a:pt x="106" y="58"/>
                </a:lnTo>
                <a:lnTo>
                  <a:pt x="107" y="59"/>
                </a:lnTo>
                <a:lnTo>
                  <a:pt x="107" y="58"/>
                </a:lnTo>
                <a:lnTo>
                  <a:pt x="108" y="58"/>
                </a:lnTo>
                <a:lnTo>
                  <a:pt x="108" y="59"/>
                </a:lnTo>
                <a:lnTo>
                  <a:pt x="108" y="58"/>
                </a:lnTo>
                <a:lnTo>
                  <a:pt x="109" y="58"/>
                </a:lnTo>
                <a:lnTo>
                  <a:pt x="109" y="57"/>
                </a:lnTo>
                <a:lnTo>
                  <a:pt x="109" y="55"/>
                </a:lnTo>
                <a:lnTo>
                  <a:pt x="109" y="54"/>
                </a:lnTo>
                <a:lnTo>
                  <a:pt x="108" y="54"/>
                </a:lnTo>
                <a:lnTo>
                  <a:pt x="108" y="53"/>
                </a:lnTo>
                <a:lnTo>
                  <a:pt x="108" y="51"/>
                </a:lnTo>
                <a:lnTo>
                  <a:pt x="109" y="50"/>
                </a:lnTo>
                <a:lnTo>
                  <a:pt x="109" y="49"/>
                </a:lnTo>
                <a:lnTo>
                  <a:pt x="111" y="49"/>
                </a:lnTo>
                <a:lnTo>
                  <a:pt x="112" y="48"/>
                </a:lnTo>
                <a:lnTo>
                  <a:pt x="113" y="49"/>
                </a:lnTo>
                <a:lnTo>
                  <a:pt x="113" y="50"/>
                </a:lnTo>
                <a:lnTo>
                  <a:pt x="113" y="51"/>
                </a:lnTo>
                <a:lnTo>
                  <a:pt x="112" y="51"/>
                </a:lnTo>
                <a:lnTo>
                  <a:pt x="113" y="51"/>
                </a:lnTo>
                <a:lnTo>
                  <a:pt x="112" y="51"/>
                </a:lnTo>
                <a:lnTo>
                  <a:pt x="113" y="51"/>
                </a:lnTo>
                <a:lnTo>
                  <a:pt x="113" y="53"/>
                </a:lnTo>
                <a:lnTo>
                  <a:pt x="112" y="54"/>
                </a:lnTo>
                <a:lnTo>
                  <a:pt x="113" y="54"/>
                </a:lnTo>
                <a:lnTo>
                  <a:pt x="113" y="55"/>
                </a:lnTo>
                <a:lnTo>
                  <a:pt x="114" y="55"/>
                </a:lnTo>
                <a:lnTo>
                  <a:pt x="116" y="55"/>
                </a:lnTo>
                <a:lnTo>
                  <a:pt x="116" y="57"/>
                </a:lnTo>
                <a:lnTo>
                  <a:pt x="117" y="55"/>
                </a:lnTo>
                <a:lnTo>
                  <a:pt x="117" y="57"/>
                </a:lnTo>
                <a:lnTo>
                  <a:pt x="118" y="57"/>
                </a:lnTo>
                <a:lnTo>
                  <a:pt x="120" y="57"/>
                </a:lnTo>
                <a:lnTo>
                  <a:pt x="121" y="55"/>
                </a:lnTo>
                <a:lnTo>
                  <a:pt x="122" y="55"/>
                </a:lnTo>
                <a:lnTo>
                  <a:pt x="122" y="57"/>
                </a:lnTo>
                <a:lnTo>
                  <a:pt x="123" y="57"/>
                </a:lnTo>
                <a:lnTo>
                  <a:pt x="125" y="57"/>
                </a:lnTo>
                <a:lnTo>
                  <a:pt x="125" y="55"/>
                </a:lnTo>
                <a:lnTo>
                  <a:pt x="126" y="57"/>
                </a:lnTo>
                <a:lnTo>
                  <a:pt x="127" y="57"/>
                </a:lnTo>
                <a:lnTo>
                  <a:pt x="127" y="55"/>
                </a:lnTo>
                <a:lnTo>
                  <a:pt x="127" y="57"/>
                </a:lnTo>
                <a:lnTo>
                  <a:pt x="129" y="55"/>
                </a:lnTo>
                <a:lnTo>
                  <a:pt x="129" y="57"/>
                </a:lnTo>
                <a:lnTo>
                  <a:pt x="129" y="55"/>
                </a:lnTo>
                <a:lnTo>
                  <a:pt x="130" y="55"/>
                </a:lnTo>
                <a:lnTo>
                  <a:pt x="130" y="57"/>
                </a:lnTo>
                <a:lnTo>
                  <a:pt x="130" y="55"/>
                </a:lnTo>
                <a:lnTo>
                  <a:pt x="131" y="55"/>
                </a:lnTo>
                <a:lnTo>
                  <a:pt x="131" y="54"/>
                </a:lnTo>
                <a:lnTo>
                  <a:pt x="130" y="54"/>
                </a:lnTo>
                <a:lnTo>
                  <a:pt x="130" y="53"/>
                </a:lnTo>
                <a:lnTo>
                  <a:pt x="131" y="53"/>
                </a:lnTo>
                <a:lnTo>
                  <a:pt x="130" y="51"/>
                </a:lnTo>
                <a:lnTo>
                  <a:pt x="129" y="53"/>
                </a:lnTo>
                <a:lnTo>
                  <a:pt x="129" y="51"/>
                </a:lnTo>
                <a:lnTo>
                  <a:pt x="129" y="50"/>
                </a:lnTo>
                <a:lnTo>
                  <a:pt x="130" y="50"/>
                </a:lnTo>
                <a:lnTo>
                  <a:pt x="131" y="50"/>
                </a:lnTo>
                <a:lnTo>
                  <a:pt x="131" y="49"/>
                </a:lnTo>
                <a:lnTo>
                  <a:pt x="132" y="50"/>
                </a:lnTo>
                <a:lnTo>
                  <a:pt x="132" y="49"/>
                </a:lnTo>
                <a:lnTo>
                  <a:pt x="132" y="50"/>
                </a:lnTo>
                <a:lnTo>
                  <a:pt x="132" y="49"/>
                </a:lnTo>
                <a:lnTo>
                  <a:pt x="134" y="49"/>
                </a:lnTo>
                <a:lnTo>
                  <a:pt x="134" y="48"/>
                </a:lnTo>
                <a:lnTo>
                  <a:pt x="135" y="48"/>
                </a:lnTo>
                <a:lnTo>
                  <a:pt x="135" y="46"/>
                </a:lnTo>
                <a:lnTo>
                  <a:pt x="136" y="46"/>
                </a:lnTo>
                <a:lnTo>
                  <a:pt x="136" y="45"/>
                </a:lnTo>
                <a:lnTo>
                  <a:pt x="137" y="45"/>
                </a:lnTo>
                <a:lnTo>
                  <a:pt x="139" y="44"/>
                </a:lnTo>
                <a:lnTo>
                  <a:pt x="140" y="44"/>
                </a:lnTo>
                <a:lnTo>
                  <a:pt x="141" y="44"/>
                </a:lnTo>
                <a:lnTo>
                  <a:pt x="140" y="44"/>
                </a:lnTo>
                <a:lnTo>
                  <a:pt x="141" y="44"/>
                </a:lnTo>
                <a:lnTo>
                  <a:pt x="141" y="43"/>
                </a:lnTo>
                <a:lnTo>
                  <a:pt x="143" y="43"/>
                </a:lnTo>
                <a:lnTo>
                  <a:pt x="143" y="41"/>
                </a:lnTo>
                <a:lnTo>
                  <a:pt x="144" y="41"/>
                </a:lnTo>
                <a:lnTo>
                  <a:pt x="144" y="40"/>
                </a:lnTo>
                <a:lnTo>
                  <a:pt x="145" y="40"/>
                </a:lnTo>
                <a:lnTo>
                  <a:pt x="145" y="41"/>
                </a:lnTo>
                <a:lnTo>
                  <a:pt x="146" y="41"/>
                </a:lnTo>
                <a:lnTo>
                  <a:pt x="148" y="41"/>
                </a:lnTo>
                <a:lnTo>
                  <a:pt x="148" y="43"/>
                </a:lnTo>
                <a:lnTo>
                  <a:pt x="148" y="41"/>
                </a:lnTo>
                <a:lnTo>
                  <a:pt x="149" y="41"/>
                </a:lnTo>
                <a:lnTo>
                  <a:pt x="150" y="41"/>
                </a:lnTo>
                <a:lnTo>
                  <a:pt x="150" y="40"/>
                </a:lnTo>
                <a:lnTo>
                  <a:pt x="151" y="40"/>
                </a:lnTo>
                <a:lnTo>
                  <a:pt x="153" y="40"/>
                </a:lnTo>
                <a:lnTo>
                  <a:pt x="153" y="41"/>
                </a:lnTo>
                <a:lnTo>
                  <a:pt x="154" y="41"/>
                </a:lnTo>
                <a:lnTo>
                  <a:pt x="153" y="41"/>
                </a:lnTo>
                <a:lnTo>
                  <a:pt x="153" y="43"/>
                </a:lnTo>
                <a:lnTo>
                  <a:pt x="154" y="43"/>
                </a:lnTo>
                <a:lnTo>
                  <a:pt x="154" y="41"/>
                </a:lnTo>
                <a:lnTo>
                  <a:pt x="154" y="43"/>
                </a:lnTo>
                <a:lnTo>
                  <a:pt x="155" y="43"/>
                </a:lnTo>
                <a:lnTo>
                  <a:pt x="155" y="44"/>
                </a:lnTo>
                <a:lnTo>
                  <a:pt x="155" y="45"/>
                </a:lnTo>
                <a:lnTo>
                  <a:pt x="154" y="45"/>
                </a:lnTo>
                <a:lnTo>
                  <a:pt x="155" y="46"/>
                </a:lnTo>
                <a:lnTo>
                  <a:pt x="155" y="45"/>
                </a:lnTo>
                <a:lnTo>
                  <a:pt x="157" y="45"/>
                </a:lnTo>
                <a:lnTo>
                  <a:pt x="157" y="46"/>
                </a:lnTo>
                <a:lnTo>
                  <a:pt x="158" y="46"/>
                </a:lnTo>
                <a:lnTo>
                  <a:pt x="159" y="46"/>
                </a:lnTo>
                <a:lnTo>
                  <a:pt x="159" y="48"/>
                </a:lnTo>
                <a:lnTo>
                  <a:pt x="159" y="49"/>
                </a:lnTo>
                <a:lnTo>
                  <a:pt x="158" y="49"/>
                </a:lnTo>
                <a:lnTo>
                  <a:pt x="158" y="50"/>
                </a:lnTo>
                <a:lnTo>
                  <a:pt x="157" y="50"/>
                </a:lnTo>
                <a:lnTo>
                  <a:pt x="157" y="51"/>
                </a:lnTo>
                <a:lnTo>
                  <a:pt x="157" y="53"/>
                </a:lnTo>
                <a:lnTo>
                  <a:pt x="158" y="54"/>
                </a:lnTo>
                <a:lnTo>
                  <a:pt x="157" y="54"/>
                </a:lnTo>
                <a:lnTo>
                  <a:pt x="157" y="53"/>
                </a:lnTo>
                <a:lnTo>
                  <a:pt x="155" y="53"/>
                </a:lnTo>
                <a:lnTo>
                  <a:pt x="154" y="53"/>
                </a:lnTo>
                <a:lnTo>
                  <a:pt x="153" y="53"/>
                </a:lnTo>
                <a:lnTo>
                  <a:pt x="151" y="54"/>
                </a:lnTo>
                <a:lnTo>
                  <a:pt x="151" y="55"/>
                </a:lnTo>
                <a:lnTo>
                  <a:pt x="150" y="55"/>
                </a:lnTo>
                <a:lnTo>
                  <a:pt x="149" y="55"/>
                </a:lnTo>
                <a:lnTo>
                  <a:pt x="149" y="57"/>
                </a:lnTo>
                <a:lnTo>
                  <a:pt x="148" y="57"/>
                </a:lnTo>
                <a:lnTo>
                  <a:pt x="148" y="58"/>
                </a:lnTo>
                <a:lnTo>
                  <a:pt x="146" y="58"/>
                </a:lnTo>
                <a:lnTo>
                  <a:pt x="146" y="59"/>
                </a:lnTo>
                <a:lnTo>
                  <a:pt x="148" y="59"/>
                </a:lnTo>
                <a:lnTo>
                  <a:pt x="146" y="60"/>
                </a:lnTo>
                <a:lnTo>
                  <a:pt x="148" y="60"/>
                </a:lnTo>
                <a:lnTo>
                  <a:pt x="146" y="62"/>
                </a:lnTo>
                <a:lnTo>
                  <a:pt x="146" y="63"/>
                </a:lnTo>
                <a:lnTo>
                  <a:pt x="145" y="63"/>
                </a:lnTo>
                <a:lnTo>
                  <a:pt x="145" y="64"/>
                </a:lnTo>
                <a:lnTo>
                  <a:pt x="144" y="64"/>
                </a:lnTo>
                <a:lnTo>
                  <a:pt x="144" y="65"/>
                </a:lnTo>
                <a:lnTo>
                  <a:pt x="145" y="65"/>
                </a:lnTo>
                <a:lnTo>
                  <a:pt x="145" y="67"/>
                </a:lnTo>
                <a:lnTo>
                  <a:pt x="145" y="68"/>
                </a:lnTo>
                <a:lnTo>
                  <a:pt x="144" y="68"/>
                </a:lnTo>
                <a:lnTo>
                  <a:pt x="144" y="69"/>
                </a:lnTo>
                <a:lnTo>
                  <a:pt x="143" y="71"/>
                </a:lnTo>
                <a:lnTo>
                  <a:pt x="143" y="72"/>
                </a:lnTo>
                <a:lnTo>
                  <a:pt x="143" y="73"/>
                </a:lnTo>
                <a:lnTo>
                  <a:pt x="141" y="73"/>
                </a:lnTo>
                <a:lnTo>
                  <a:pt x="140" y="73"/>
                </a:lnTo>
                <a:lnTo>
                  <a:pt x="139" y="73"/>
                </a:lnTo>
                <a:lnTo>
                  <a:pt x="137" y="73"/>
                </a:lnTo>
                <a:lnTo>
                  <a:pt x="137" y="72"/>
                </a:lnTo>
                <a:lnTo>
                  <a:pt x="137" y="73"/>
                </a:lnTo>
                <a:lnTo>
                  <a:pt x="137" y="74"/>
                </a:lnTo>
                <a:lnTo>
                  <a:pt x="137" y="76"/>
                </a:lnTo>
                <a:lnTo>
                  <a:pt x="137" y="77"/>
                </a:lnTo>
                <a:lnTo>
                  <a:pt x="137" y="78"/>
                </a:lnTo>
                <a:lnTo>
                  <a:pt x="136" y="78"/>
                </a:lnTo>
                <a:lnTo>
                  <a:pt x="136" y="79"/>
                </a:lnTo>
                <a:lnTo>
                  <a:pt x="136" y="81"/>
                </a:lnTo>
                <a:lnTo>
                  <a:pt x="136" y="82"/>
                </a:lnTo>
                <a:lnTo>
                  <a:pt x="136" y="83"/>
                </a:lnTo>
                <a:lnTo>
                  <a:pt x="136" y="85"/>
                </a:lnTo>
                <a:lnTo>
                  <a:pt x="135" y="85"/>
                </a:lnTo>
                <a:lnTo>
                  <a:pt x="136" y="85"/>
                </a:lnTo>
                <a:lnTo>
                  <a:pt x="135" y="85"/>
                </a:lnTo>
                <a:lnTo>
                  <a:pt x="134" y="83"/>
                </a:lnTo>
                <a:lnTo>
                  <a:pt x="134" y="85"/>
                </a:lnTo>
                <a:lnTo>
                  <a:pt x="134" y="83"/>
                </a:lnTo>
                <a:lnTo>
                  <a:pt x="134" y="82"/>
                </a:lnTo>
                <a:lnTo>
                  <a:pt x="132" y="81"/>
                </a:lnTo>
                <a:lnTo>
                  <a:pt x="132" y="79"/>
                </a:lnTo>
                <a:lnTo>
                  <a:pt x="132" y="78"/>
                </a:lnTo>
                <a:lnTo>
                  <a:pt x="132" y="77"/>
                </a:lnTo>
                <a:lnTo>
                  <a:pt x="132" y="76"/>
                </a:lnTo>
                <a:lnTo>
                  <a:pt x="131" y="76"/>
                </a:lnTo>
                <a:lnTo>
                  <a:pt x="131" y="74"/>
                </a:lnTo>
                <a:lnTo>
                  <a:pt x="130" y="74"/>
                </a:lnTo>
                <a:lnTo>
                  <a:pt x="130" y="76"/>
                </a:lnTo>
                <a:lnTo>
                  <a:pt x="130" y="77"/>
                </a:lnTo>
                <a:lnTo>
                  <a:pt x="129" y="77"/>
                </a:lnTo>
                <a:lnTo>
                  <a:pt x="129" y="78"/>
                </a:lnTo>
                <a:lnTo>
                  <a:pt x="129" y="79"/>
                </a:lnTo>
                <a:lnTo>
                  <a:pt x="129" y="78"/>
                </a:lnTo>
                <a:lnTo>
                  <a:pt x="129" y="79"/>
                </a:lnTo>
                <a:lnTo>
                  <a:pt x="127" y="79"/>
                </a:lnTo>
                <a:lnTo>
                  <a:pt x="127" y="78"/>
                </a:lnTo>
                <a:lnTo>
                  <a:pt x="127" y="77"/>
                </a:lnTo>
                <a:lnTo>
                  <a:pt x="127" y="78"/>
                </a:lnTo>
                <a:lnTo>
                  <a:pt x="126" y="78"/>
                </a:lnTo>
                <a:lnTo>
                  <a:pt x="126" y="77"/>
                </a:lnTo>
                <a:lnTo>
                  <a:pt x="126" y="76"/>
                </a:lnTo>
                <a:lnTo>
                  <a:pt x="126" y="74"/>
                </a:lnTo>
                <a:lnTo>
                  <a:pt x="126" y="73"/>
                </a:lnTo>
                <a:lnTo>
                  <a:pt x="127" y="73"/>
                </a:lnTo>
                <a:lnTo>
                  <a:pt x="127" y="72"/>
                </a:lnTo>
                <a:lnTo>
                  <a:pt x="129" y="72"/>
                </a:lnTo>
                <a:lnTo>
                  <a:pt x="130" y="72"/>
                </a:lnTo>
                <a:lnTo>
                  <a:pt x="130" y="71"/>
                </a:lnTo>
                <a:lnTo>
                  <a:pt x="131" y="71"/>
                </a:lnTo>
                <a:lnTo>
                  <a:pt x="131" y="69"/>
                </a:lnTo>
                <a:lnTo>
                  <a:pt x="131" y="68"/>
                </a:lnTo>
                <a:lnTo>
                  <a:pt x="132" y="68"/>
                </a:lnTo>
                <a:lnTo>
                  <a:pt x="132" y="67"/>
                </a:lnTo>
                <a:lnTo>
                  <a:pt x="131" y="67"/>
                </a:lnTo>
                <a:lnTo>
                  <a:pt x="131" y="65"/>
                </a:lnTo>
                <a:lnTo>
                  <a:pt x="130" y="65"/>
                </a:lnTo>
                <a:lnTo>
                  <a:pt x="129" y="65"/>
                </a:lnTo>
                <a:lnTo>
                  <a:pt x="127" y="65"/>
                </a:lnTo>
                <a:lnTo>
                  <a:pt x="126" y="65"/>
                </a:lnTo>
                <a:lnTo>
                  <a:pt x="125" y="65"/>
                </a:lnTo>
                <a:lnTo>
                  <a:pt x="123" y="65"/>
                </a:lnTo>
                <a:lnTo>
                  <a:pt x="122" y="65"/>
                </a:lnTo>
                <a:lnTo>
                  <a:pt x="121" y="65"/>
                </a:lnTo>
                <a:lnTo>
                  <a:pt x="120" y="65"/>
                </a:lnTo>
                <a:lnTo>
                  <a:pt x="118" y="65"/>
                </a:lnTo>
                <a:lnTo>
                  <a:pt x="118" y="64"/>
                </a:lnTo>
                <a:lnTo>
                  <a:pt x="118" y="63"/>
                </a:lnTo>
                <a:lnTo>
                  <a:pt x="118" y="62"/>
                </a:lnTo>
                <a:lnTo>
                  <a:pt x="118" y="60"/>
                </a:lnTo>
                <a:lnTo>
                  <a:pt x="117" y="60"/>
                </a:lnTo>
                <a:lnTo>
                  <a:pt x="117" y="59"/>
                </a:lnTo>
                <a:lnTo>
                  <a:pt x="117" y="60"/>
                </a:lnTo>
                <a:lnTo>
                  <a:pt x="117" y="62"/>
                </a:lnTo>
                <a:lnTo>
                  <a:pt x="117" y="60"/>
                </a:lnTo>
                <a:lnTo>
                  <a:pt x="116" y="60"/>
                </a:lnTo>
                <a:lnTo>
                  <a:pt x="114" y="60"/>
                </a:lnTo>
                <a:lnTo>
                  <a:pt x="114" y="59"/>
                </a:lnTo>
                <a:lnTo>
                  <a:pt x="114" y="58"/>
                </a:lnTo>
                <a:lnTo>
                  <a:pt x="113" y="58"/>
                </a:lnTo>
                <a:lnTo>
                  <a:pt x="113" y="59"/>
                </a:lnTo>
                <a:lnTo>
                  <a:pt x="114" y="59"/>
                </a:lnTo>
                <a:lnTo>
                  <a:pt x="113" y="59"/>
                </a:lnTo>
                <a:lnTo>
                  <a:pt x="112" y="59"/>
                </a:lnTo>
                <a:lnTo>
                  <a:pt x="112" y="58"/>
                </a:lnTo>
                <a:lnTo>
                  <a:pt x="111" y="58"/>
                </a:lnTo>
                <a:lnTo>
                  <a:pt x="111" y="57"/>
                </a:lnTo>
                <a:lnTo>
                  <a:pt x="111" y="58"/>
                </a:lnTo>
                <a:lnTo>
                  <a:pt x="111" y="59"/>
                </a:lnTo>
                <a:lnTo>
                  <a:pt x="109" y="59"/>
                </a:lnTo>
                <a:lnTo>
                  <a:pt x="109" y="60"/>
                </a:lnTo>
                <a:lnTo>
                  <a:pt x="109" y="62"/>
                </a:lnTo>
                <a:lnTo>
                  <a:pt x="111" y="63"/>
                </a:lnTo>
                <a:lnTo>
                  <a:pt x="111" y="64"/>
                </a:lnTo>
                <a:lnTo>
                  <a:pt x="112" y="64"/>
                </a:lnTo>
                <a:lnTo>
                  <a:pt x="113" y="64"/>
                </a:lnTo>
                <a:lnTo>
                  <a:pt x="113" y="65"/>
                </a:lnTo>
                <a:lnTo>
                  <a:pt x="112" y="65"/>
                </a:lnTo>
                <a:lnTo>
                  <a:pt x="111" y="65"/>
                </a:lnTo>
                <a:lnTo>
                  <a:pt x="111" y="67"/>
                </a:lnTo>
                <a:lnTo>
                  <a:pt x="111" y="68"/>
                </a:lnTo>
                <a:lnTo>
                  <a:pt x="109" y="68"/>
                </a:lnTo>
                <a:lnTo>
                  <a:pt x="109" y="67"/>
                </a:lnTo>
                <a:lnTo>
                  <a:pt x="109" y="68"/>
                </a:lnTo>
                <a:lnTo>
                  <a:pt x="108" y="68"/>
                </a:lnTo>
                <a:lnTo>
                  <a:pt x="108" y="69"/>
                </a:lnTo>
                <a:lnTo>
                  <a:pt x="109" y="69"/>
                </a:lnTo>
                <a:lnTo>
                  <a:pt x="111" y="71"/>
                </a:lnTo>
                <a:lnTo>
                  <a:pt x="112" y="71"/>
                </a:lnTo>
                <a:lnTo>
                  <a:pt x="112" y="72"/>
                </a:lnTo>
                <a:lnTo>
                  <a:pt x="112" y="73"/>
                </a:lnTo>
                <a:lnTo>
                  <a:pt x="112" y="74"/>
                </a:lnTo>
                <a:lnTo>
                  <a:pt x="112" y="76"/>
                </a:lnTo>
                <a:lnTo>
                  <a:pt x="113" y="76"/>
                </a:lnTo>
                <a:lnTo>
                  <a:pt x="112" y="77"/>
                </a:lnTo>
                <a:lnTo>
                  <a:pt x="113" y="77"/>
                </a:lnTo>
                <a:lnTo>
                  <a:pt x="113" y="78"/>
                </a:lnTo>
                <a:lnTo>
                  <a:pt x="113" y="79"/>
                </a:lnTo>
                <a:lnTo>
                  <a:pt x="113" y="81"/>
                </a:lnTo>
                <a:lnTo>
                  <a:pt x="113" y="82"/>
                </a:lnTo>
                <a:lnTo>
                  <a:pt x="114" y="82"/>
                </a:lnTo>
                <a:lnTo>
                  <a:pt x="113" y="82"/>
                </a:lnTo>
                <a:lnTo>
                  <a:pt x="114" y="82"/>
                </a:lnTo>
                <a:lnTo>
                  <a:pt x="114" y="83"/>
                </a:lnTo>
                <a:lnTo>
                  <a:pt x="114" y="85"/>
                </a:lnTo>
                <a:lnTo>
                  <a:pt x="113" y="85"/>
                </a:lnTo>
                <a:lnTo>
                  <a:pt x="114" y="86"/>
                </a:lnTo>
                <a:lnTo>
                  <a:pt x="114" y="87"/>
                </a:lnTo>
                <a:lnTo>
                  <a:pt x="113" y="87"/>
                </a:lnTo>
                <a:lnTo>
                  <a:pt x="113" y="86"/>
                </a:lnTo>
                <a:lnTo>
                  <a:pt x="113" y="87"/>
                </a:lnTo>
                <a:lnTo>
                  <a:pt x="113" y="86"/>
                </a:lnTo>
                <a:lnTo>
                  <a:pt x="113" y="87"/>
                </a:lnTo>
                <a:lnTo>
                  <a:pt x="112" y="87"/>
                </a:lnTo>
                <a:lnTo>
                  <a:pt x="112" y="86"/>
                </a:lnTo>
                <a:lnTo>
                  <a:pt x="112" y="85"/>
                </a:lnTo>
                <a:lnTo>
                  <a:pt x="113" y="85"/>
                </a:lnTo>
                <a:lnTo>
                  <a:pt x="112" y="85"/>
                </a:lnTo>
                <a:lnTo>
                  <a:pt x="113" y="83"/>
                </a:lnTo>
                <a:lnTo>
                  <a:pt x="112" y="83"/>
                </a:lnTo>
                <a:lnTo>
                  <a:pt x="112" y="85"/>
                </a:lnTo>
                <a:lnTo>
                  <a:pt x="112" y="83"/>
                </a:lnTo>
                <a:lnTo>
                  <a:pt x="112" y="85"/>
                </a:lnTo>
                <a:lnTo>
                  <a:pt x="112" y="86"/>
                </a:lnTo>
                <a:lnTo>
                  <a:pt x="112" y="87"/>
                </a:lnTo>
                <a:lnTo>
                  <a:pt x="111" y="87"/>
                </a:lnTo>
                <a:lnTo>
                  <a:pt x="112" y="87"/>
                </a:lnTo>
                <a:lnTo>
                  <a:pt x="111" y="86"/>
                </a:lnTo>
                <a:lnTo>
                  <a:pt x="112" y="86"/>
                </a:lnTo>
                <a:lnTo>
                  <a:pt x="111" y="86"/>
                </a:lnTo>
                <a:lnTo>
                  <a:pt x="111" y="85"/>
                </a:lnTo>
                <a:lnTo>
                  <a:pt x="111" y="86"/>
                </a:lnTo>
                <a:lnTo>
                  <a:pt x="111" y="87"/>
                </a:lnTo>
                <a:lnTo>
                  <a:pt x="111" y="86"/>
                </a:lnTo>
                <a:lnTo>
                  <a:pt x="111" y="87"/>
                </a:lnTo>
                <a:lnTo>
                  <a:pt x="111" y="86"/>
                </a:lnTo>
                <a:lnTo>
                  <a:pt x="109" y="86"/>
                </a:lnTo>
                <a:lnTo>
                  <a:pt x="111" y="87"/>
                </a:lnTo>
                <a:lnTo>
                  <a:pt x="109" y="87"/>
                </a:lnTo>
                <a:lnTo>
                  <a:pt x="111" y="87"/>
                </a:lnTo>
                <a:lnTo>
                  <a:pt x="109" y="87"/>
                </a:lnTo>
                <a:lnTo>
                  <a:pt x="109" y="86"/>
                </a:lnTo>
                <a:lnTo>
                  <a:pt x="109" y="85"/>
                </a:lnTo>
                <a:lnTo>
                  <a:pt x="109" y="83"/>
                </a:lnTo>
                <a:lnTo>
                  <a:pt x="108" y="83"/>
                </a:lnTo>
                <a:lnTo>
                  <a:pt x="108" y="82"/>
                </a:lnTo>
                <a:lnTo>
                  <a:pt x="108" y="83"/>
                </a:lnTo>
                <a:lnTo>
                  <a:pt x="109" y="83"/>
                </a:lnTo>
                <a:lnTo>
                  <a:pt x="109" y="85"/>
                </a:lnTo>
                <a:lnTo>
                  <a:pt x="108" y="85"/>
                </a:lnTo>
                <a:lnTo>
                  <a:pt x="108" y="86"/>
                </a:lnTo>
                <a:lnTo>
                  <a:pt x="107" y="86"/>
                </a:lnTo>
                <a:lnTo>
                  <a:pt x="107" y="87"/>
                </a:lnTo>
                <a:lnTo>
                  <a:pt x="106" y="87"/>
                </a:lnTo>
                <a:lnTo>
                  <a:pt x="104" y="87"/>
                </a:lnTo>
                <a:lnTo>
                  <a:pt x="103" y="87"/>
                </a:lnTo>
                <a:lnTo>
                  <a:pt x="103" y="88"/>
                </a:lnTo>
                <a:lnTo>
                  <a:pt x="102" y="88"/>
                </a:lnTo>
                <a:lnTo>
                  <a:pt x="102" y="90"/>
                </a:lnTo>
                <a:lnTo>
                  <a:pt x="103" y="91"/>
                </a:lnTo>
                <a:lnTo>
                  <a:pt x="103" y="92"/>
                </a:lnTo>
                <a:lnTo>
                  <a:pt x="102" y="92"/>
                </a:lnTo>
                <a:lnTo>
                  <a:pt x="103" y="92"/>
                </a:lnTo>
                <a:lnTo>
                  <a:pt x="102" y="93"/>
                </a:lnTo>
                <a:lnTo>
                  <a:pt x="102" y="95"/>
                </a:lnTo>
                <a:lnTo>
                  <a:pt x="102" y="93"/>
                </a:lnTo>
                <a:lnTo>
                  <a:pt x="102" y="95"/>
                </a:lnTo>
                <a:lnTo>
                  <a:pt x="100" y="95"/>
                </a:lnTo>
                <a:lnTo>
                  <a:pt x="100" y="96"/>
                </a:lnTo>
                <a:lnTo>
                  <a:pt x="99" y="96"/>
                </a:lnTo>
                <a:lnTo>
                  <a:pt x="100" y="96"/>
                </a:lnTo>
                <a:lnTo>
                  <a:pt x="99" y="96"/>
                </a:lnTo>
                <a:lnTo>
                  <a:pt x="98" y="96"/>
                </a:lnTo>
                <a:lnTo>
                  <a:pt x="99" y="96"/>
                </a:lnTo>
                <a:lnTo>
                  <a:pt x="99" y="97"/>
                </a:lnTo>
                <a:lnTo>
                  <a:pt x="98" y="97"/>
                </a:lnTo>
                <a:lnTo>
                  <a:pt x="97" y="97"/>
                </a:lnTo>
                <a:lnTo>
                  <a:pt x="95" y="97"/>
                </a:lnTo>
                <a:lnTo>
                  <a:pt x="95" y="99"/>
                </a:lnTo>
                <a:lnTo>
                  <a:pt x="94" y="99"/>
                </a:lnTo>
                <a:lnTo>
                  <a:pt x="94" y="97"/>
                </a:lnTo>
                <a:lnTo>
                  <a:pt x="95" y="97"/>
                </a:lnTo>
                <a:lnTo>
                  <a:pt x="94" y="97"/>
                </a:lnTo>
                <a:lnTo>
                  <a:pt x="93" y="97"/>
                </a:lnTo>
                <a:lnTo>
                  <a:pt x="93" y="99"/>
                </a:lnTo>
                <a:lnTo>
                  <a:pt x="93" y="100"/>
                </a:lnTo>
                <a:lnTo>
                  <a:pt x="93" y="99"/>
                </a:lnTo>
                <a:lnTo>
                  <a:pt x="94" y="99"/>
                </a:lnTo>
                <a:lnTo>
                  <a:pt x="93" y="99"/>
                </a:lnTo>
                <a:lnTo>
                  <a:pt x="94" y="99"/>
                </a:lnTo>
                <a:lnTo>
                  <a:pt x="95" y="99"/>
                </a:lnTo>
                <a:lnTo>
                  <a:pt x="94" y="99"/>
                </a:lnTo>
                <a:lnTo>
                  <a:pt x="93" y="99"/>
                </a:lnTo>
                <a:lnTo>
                  <a:pt x="93" y="100"/>
                </a:lnTo>
                <a:lnTo>
                  <a:pt x="92" y="100"/>
                </a:lnTo>
                <a:lnTo>
                  <a:pt x="92" y="101"/>
                </a:lnTo>
                <a:lnTo>
                  <a:pt x="90" y="101"/>
                </a:lnTo>
                <a:lnTo>
                  <a:pt x="92" y="101"/>
                </a:lnTo>
                <a:lnTo>
                  <a:pt x="90" y="101"/>
                </a:lnTo>
                <a:lnTo>
                  <a:pt x="90" y="102"/>
                </a:lnTo>
                <a:lnTo>
                  <a:pt x="90" y="104"/>
                </a:lnTo>
                <a:lnTo>
                  <a:pt x="89" y="104"/>
                </a:lnTo>
                <a:lnTo>
                  <a:pt x="89" y="105"/>
                </a:lnTo>
                <a:lnTo>
                  <a:pt x="88" y="105"/>
                </a:lnTo>
                <a:lnTo>
                  <a:pt x="89" y="105"/>
                </a:lnTo>
                <a:lnTo>
                  <a:pt x="88" y="105"/>
                </a:lnTo>
                <a:lnTo>
                  <a:pt x="88" y="106"/>
                </a:lnTo>
                <a:lnTo>
                  <a:pt x="85" y="107"/>
                </a:lnTo>
                <a:lnTo>
                  <a:pt x="84" y="107"/>
                </a:lnTo>
                <a:lnTo>
                  <a:pt x="84" y="109"/>
                </a:lnTo>
                <a:lnTo>
                  <a:pt x="83" y="109"/>
                </a:lnTo>
                <a:lnTo>
                  <a:pt x="83" y="110"/>
                </a:lnTo>
                <a:lnTo>
                  <a:pt x="83" y="109"/>
                </a:lnTo>
                <a:lnTo>
                  <a:pt x="83" y="110"/>
                </a:lnTo>
                <a:lnTo>
                  <a:pt x="81" y="110"/>
                </a:lnTo>
                <a:lnTo>
                  <a:pt x="81" y="111"/>
                </a:lnTo>
                <a:lnTo>
                  <a:pt x="80" y="111"/>
                </a:lnTo>
                <a:lnTo>
                  <a:pt x="79" y="113"/>
                </a:lnTo>
                <a:lnTo>
                  <a:pt x="78" y="113"/>
                </a:lnTo>
                <a:lnTo>
                  <a:pt x="78" y="114"/>
                </a:lnTo>
                <a:lnTo>
                  <a:pt x="78" y="115"/>
                </a:lnTo>
                <a:lnTo>
                  <a:pt x="78" y="116"/>
                </a:lnTo>
                <a:lnTo>
                  <a:pt x="76" y="116"/>
                </a:lnTo>
                <a:lnTo>
                  <a:pt x="75" y="116"/>
                </a:lnTo>
                <a:lnTo>
                  <a:pt x="75" y="118"/>
                </a:lnTo>
                <a:lnTo>
                  <a:pt x="74" y="118"/>
                </a:lnTo>
                <a:lnTo>
                  <a:pt x="74" y="116"/>
                </a:lnTo>
                <a:lnTo>
                  <a:pt x="74" y="118"/>
                </a:lnTo>
                <a:lnTo>
                  <a:pt x="72" y="118"/>
                </a:lnTo>
                <a:lnTo>
                  <a:pt x="72" y="116"/>
                </a:lnTo>
                <a:lnTo>
                  <a:pt x="72" y="118"/>
                </a:lnTo>
                <a:lnTo>
                  <a:pt x="72" y="116"/>
                </a:lnTo>
                <a:lnTo>
                  <a:pt x="72" y="118"/>
                </a:lnTo>
                <a:lnTo>
                  <a:pt x="71" y="118"/>
                </a:lnTo>
                <a:lnTo>
                  <a:pt x="71" y="119"/>
                </a:lnTo>
                <a:lnTo>
                  <a:pt x="71" y="120"/>
                </a:lnTo>
                <a:lnTo>
                  <a:pt x="70" y="120"/>
                </a:lnTo>
                <a:lnTo>
                  <a:pt x="70" y="119"/>
                </a:lnTo>
                <a:lnTo>
                  <a:pt x="70" y="120"/>
                </a:lnTo>
                <a:lnTo>
                  <a:pt x="69" y="120"/>
                </a:lnTo>
                <a:lnTo>
                  <a:pt x="67" y="120"/>
                </a:lnTo>
                <a:lnTo>
                  <a:pt x="66" y="120"/>
                </a:lnTo>
                <a:lnTo>
                  <a:pt x="66" y="121"/>
                </a:lnTo>
                <a:lnTo>
                  <a:pt x="66" y="123"/>
                </a:lnTo>
                <a:lnTo>
                  <a:pt x="65" y="123"/>
                </a:lnTo>
                <a:lnTo>
                  <a:pt x="66" y="123"/>
                </a:lnTo>
                <a:lnTo>
                  <a:pt x="65" y="124"/>
                </a:lnTo>
                <a:lnTo>
                  <a:pt x="65" y="125"/>
                </a:lnTo>
                <a:lnTo>
                  <a:pt x="66" y="127"/>
                </a:lnTo>
                <a:lnTo>
                  <a:pt x="66" y="128"/>
                </a:lnTo>
                <a:lnTo>
                  <a:pt x="66" y="129"/>
                </a:lnTo>
                <a:lnTo>
                  <a:pt x="65" y="129"/>
                </a:lnTo>
                <a:lnTo>
                  <a:pt x="66" y="129"/>
                </a:lnTo>
                <a:lnTo>
                  <a:pt x="66" y="130"/>
                </a:lnTo>
                <a:lnTo>
                  <a:pt x="66" y="132"/>
                </a:lnTo>
                <a:lnTo>
                  <a:pt x="66" y="133"/>
                </a:lnTo>
                <a:lnTo>
                  <a:pt x="66" y="132"/>
                </a:lnTo>
                <a:lnTo>
                  <a:pt x="66" y="133"/>
                </a:lnTo>
                <a:lnTo>
                  <a:pt x="66" y="132"/>
                </a:lnTo>
                <a:lnTo>
                  <a:pt x="65" y="133"/>
                </a:lnTo>
                <a:lnTo>
                  <a:pt x="66" y="133"/>
                </a:lnTo>
                <a:lnTo>
                  <a:pt x="66" y="134"/>
                </a:lnTo>
                <a:lnTo>
                  <a:pt x="67" y="133"/>
                </a:lnTo>
                <a:lnTo>
                  <a:pt x="67" y="134"/>
                </a:lnTo>
                <a:lnTo>
                  <a:pt x="66" y="134"/>
                </a:lnTo>
                <a:lnTo>
                  <a:pt x="67" y="134"/>
                </a:lnTo>
                <a:lnTo>
                  <a:pt x="67" y="135"/>
                </a:lnTo>
                <a:lnTo>
                  <a:pt x="66" y="135"/>
                </a:lnTo>
                <a:lnTo>
                  <a:pt x="66" y="137"/>
                </a:lnTo>
                <a:lnTo>
                  <a:pt x="66" y="138"/>
                </a:lnTo>
                <a:lnTo>
                  <a:pt x="66" y="139"/>
                </a:lnTo>
                <a:lnTo>
                  <a:pt x="65" y="139"/>
                </a:lnTo>
                <a:lnTo>
                  <a:pt x="65" y="141"/>
                </a:lnTo>
                <a:lnTo>
                  <a:pt x="65" y="142"/>
                </a:lnTo>
                <a:lnTo>
                  <a:pt x="64" y="142"/>
                </a:lnTo>
                <a:lnTo>
                  <a:pt x="64" y="143"/>
                </a:lnTo>
                <a:lnTo>
                  <a:pt x="64" y="144"/>
                </a:lnTo>
                <a:lnTo>
                  <a:pt x="64" y="146"/>
                </a:lnTo>
                <a:lnTo>
                  <a:pt x="64" y="147"/>
                </a:lnTo>
                <a:lnTo>
                  <a:pt x="64" y="148"/>
                </a:lnTo>
                <a:lnTo>
                  <a:pt x="64" y="149"/>
                </a:lnTo>
                <a:lnTo>
                  <a:pt x="65" y="149"/>
                </a:lnTo>
                <a:lnTo>
                  <a:pt x="65" y="151"/>
                </a:lnTo>
                <a:lnTo>
                  <a:pt x="64" y="151"/>
                </a:lnTo>
                <a:lnTo>
                  <a:pt x="62" y="151"/>
                </a:lnTo>
                <a:lnTo>
                  <a:pt x="64" y="151"/>
                </a:lnTo>
                <a:lnTo>
                  <a:pt x="62" y="151"/>
                </a:lnTo>
                <a:lnTo>
                  <a:pt x="61" y="151"/>
                </a:lnTo>
                <a:lnTo>
                  <a:pt x="61" y="152"/>
                </a:lnTo>
                <a:lnTo>
                  <a:pt x="61" y="153"/>
                </a:lnTo>
                <a:lnTo>
                  <a:pt x="60" y="153"/>
                </a:lnTo>
                <a:lnTo>
                  <a:pt x="60" y="155"/>
                </a:lnTo>
                <a:lnTo>
                  <a:pt x="60" y="156"/>
                </a:lnTo>
                <a:lnTo>
                  <a:pt x="58" y="156"/>
                </a:lnTo>
                <a:lnTo>
                  <a:pt x="60" y="156"/>
                </a:lnTo>
                <a:lnTo>
                  <a:pt x="60" y="157"/>
                </a:lnTo>
                <a:lnTo>
                  <a:pt x="61" y="157"/>
                </a:lnTo>
                <a:lnTo>
                  <a:pt x="61" y="156"/>
                </a:lnTo>
                <a:lnTo>
                  <a:pt x="61" y="157"/>
                </a:lnTo>
                <a:lnTo>
                  <a:pt x="62" y="157"/>
                </a:lnTo>
                <a:lnTo>
                  <a:pt x="61" y="157"/>
                </a:lnTo>
                <a:lnTo>
                  <a:pt x="60" y="157"/>
                </a:lnTo>
                <a:lnTo>
                  <a:pt x="58" y="157"/>
                </a:lnTo>
                <a:lnTo>
                  <a:pt x="57" y="157"/>
                </a:lnTo>
                <a:lnTo>
                  <a:pt x="56" y="157"/>
                </a:lnTo>
                <a:lnTo>
                  <a:pt x="56" y="158"/>
                </a:lnTo>
                <a:lnTo>
                  <a:pt x="55" y="158"/>
                </a:lnTo>
                <a:lnTo>
                  <a:pt x="55" y="160"/>
                </a:lnTo>
                <a:lnTo>
                  <a:pt x="55" y="161"/>
                </a:lnTo>
                <a:lnTo>
                  <a:pt x="55" y="162"/>
                </a:lnTo>
                <a:lnTo>
                  <a:pt x="53" y="162"/>
                </a:lnTo>
                <a:lnTo>
                  <a:pt x="52" y="162"/>
                </a:lnTo>
                <a:lnTo>
                  <a:pt x="52" y="164"/>
                </a:lnTo>
                <a:lnTo>
                  <a:pt x="51" y="164"/>
                </a:lnTo>
                <a:lnTo>
                  <a:pt x="51" y="162"/>
                </a:lnTo>
                <a:lnTo>
                  <a:pt x="50" y="162"/>
                </a:lnTo>
                <a:lnTo>
                  <a:pt x="48" y="162"/>
                </a:lnTo>
                <a:lnTo>
                  <a:pt x="48" y="161"/>
                </a:lnTo>
                <a:lnTo>
                  <a:pt x="47" y="160"/>
                </a:lnTo>
                <a:lnTo>
                  <a:pt x="46" y="158"/>
                </a:lnTo>
                <a:lnTo>
                  <a:pt x="47" y="158"/>
                </a:lnTo>
                <a:lnTo>
                  <a:pt x="46" y="158"/>
                </a:lnTo>
                <a:lnTo>
                  <a:pt x="47" y="158"/>
                </a:lnTo>
                <a:lnTo>
                  <a:pt x="46" y="158"/>
                </a:lnTo>
                <a:lnTo>
                  <a:pt x="46" y="157"/>
                </a:lnTo>
                <a:lnTo>
                  <a:pt x="46" y="156"/>
                </a:lnTo>
                <a:lnTo>
                  <a:pt x="44" y="156"/>
                </a:lnTo>
                <a:lnTo>
                  <a:pt x="44" y="155"/>
                </a:lnTo>
                <a:lnTo>
                  <a:pt x="44" y="153"/>
                </a:lnTo>
                <a:lnTo>
                  <a:pt x="44" y="155"/>
                </a:lnTo>
                <a:lnTo>
                  <a:pt x="46" y="155"/>
                </a:lnTo>
                <a:lnTo>
                  <a:pt x="44" y="153"/>
                </a:lnTo>
                <a:lnTo>
                  <a:pt x="46" y="153"/>
                </a:lnTo>
                <a:lnTo>
                  <a:pt x="44" y="153"/>
                </a:lnTo>
                <a:lnTo>
                  <a:pt x="46" y="153"/>
                </a:lnTo>
                <a:lnTo>
                  <a:pt x="46" y="155"/>
                </a:lnTo>
                <a:lnTo>
                  <a:pt x="46" y="156"/>
                </a:lnTo>
                <a:lnTo>
                  <a:pt x="46" y="155"/>
                </a:lnTo>
                <a:lnTo>
                  <a:pt x="46" y="153"/>
                </a:lnTo>
                <a:lnTo>
                  <a:pt x="44" y="153"/>
                </a:lnTo>
                <a:lnTo>
                  <a:pt x="44" y="152"/>
                </a:lnTo>
                <a:lnTo>
                  <a:pt x="44" y="153"/>
                </a:lnTo>
                <a:lnTo>
                  <a:pt x="44" y="152"/>
                </a:lnTo>
                <a:lnTo>
                  <a:pt x="44" y="151"/>
                </a:lnTo>
                <a:lnTo>
                  <a:pt x="44" y="152"/>
                </a:lnTo>
                <a:lnTo>
                  <a:pt x="44" y="151"/>
                </a:lnTo>
                <a:lnTo>
                  <a:pt x="43" y="151"/>
                </a:lnTo>
                <a:lnTo>
                  <a:pt x="43" y="149"/>
                </a:lnTo>
                <a:lnTo>
                  <a:pt x="43" y="148"/>
                </a:lnTo>
                <a:lnTo>
                  <a:pt x="43" y="147"/>
                </a:lnTo>
                <a:lnTo>
                  <a:pt x="42" y="147"/>
                </a:lnTo>
                <a:lnTo>
                  <a:pt x="42" y="146"/>
                </a:lnTo>
                <a:lnTo>
                  <a:pt x="42" y="144"/>
                </a:lnTo>
                <a:lnTo>
                  <a:pt x="42" y="146"/>
                </a:lnTo>
                <a:lnTo>
                  <a:pt x="42" y="144"/>
                </a:lnTo>
                <a:lnTo>
                  <a:pt x="41" y="144"/>
                </a:lnTo>
                <a:lnTo>
                  <a:pt x="41" y="143"/>
                </a:lnTo>
                <a:lnTo>
                  <a:pt x="39" y="142"/>
                </a:lnTo>
                <a:lnTo>
                  <a:pt x="39" y="141"/>
                </a:lnTo>
                <a:lnTo>
                  <a:pt x="38" y="141"/>
                </a:lnTo>
                <a:lnTo>
                  <a:pt x="38" y="139"/>
                </a:lnTo>
                <a:lnTo>
                  <a:pt x="38" y="138"/>
                </a:lnTo>
                <a:lnTo>
                  <a:pt x="37" y="138"/>
                </a:lnTo>
                <a:lnTo>
                  <a:pt x="37" y="137"/>
                </a:lnTo>
                <a:lnTo>
                  <a:pt x="38" y="137"/>
                </a:lnTo>
                <a:lnTo>
                  <a:pt x="37" y="137"/>
                </a:lnTo>
                <a:lnTo>
                  <a:pt x="37" y="135"/>
                </a:lnTo>
                <a:lnTo>
                  <a:pt x="37" y="134"/>
                </a:lnTo>
                <a:lnTo>
                  <a:pt x="36" y="134"/>
                </a:lnTo>
                <a:lnTo>
                  <a:pt x="36" y="133"/>
                </a:lnTo>
                <a:lnTo>
                  <a:pt x="36" y="134"/>
                </a:lnTo>
                <a:lnTo>
                  <a:pt x="37" y="134"/>
                </a:lnTo>
                <a:lnTo>
                  <a:pt x="36" y="134"/>
                </a:lnTo>
                <a:lnTo>
                  <a:pt x="36" y="133"/>
                </a:lnTo>
                <a:lnTo>
                  <a:pt x="37" y="133"/>
                </a:lnTo>
                <a:lnTo>
                  <a:pt x="37" y="132"/>
                </a:lnTo>
                <a:lnTo>
                  <a:pt x="36" y="132"/>
                </a:lnTo>
                <a:lnTo>
                  <a:pt x="36" y="130"/>
                </a:lnTo>
                <a:lnTo>
                  <a:pt x="36" y="129"/>
                </a:lnTo>
                <a:lnTo>
                  <a:pt x="34" y="129"/>
                </a:lnTo>
                <a:lnTo>
                  <a:pt x="36" y="129"/>
                </a:lnTo>
                <a:lnTo>
                  <a:pt x="34" y="129"/>
                </a:lnTo>
                <a:lnTo>
                  <a:pt x="34" y="128"/>
                </a:lnTo>
                <a:lnTo>
                  <a:pt x="34" y="127"/>
                </a:lnTo>
                <a:lnTo>
                  <a:pt x="34" y="128"/>
                </a:lnTo>
                <a:lnTo>
                  <a:pt x="34" y="127"/>
                </a:lnTo>
                <a:lnTo>
                  <a:pt x="33" y="127"/>
                </a:lnTo>
                <a:lnTo>
                  <a:pt x="33" y="125"/>
                </a:lnTo>
                <a:lnTo>
                  <a:pt x="32" y="125"/>
                </a:lnTo>
                <a:lnTo>
                  <a:pt x="32" y="124"/>
                </a:lnTo>
                <a:lnTo>
                  <a:pt x="32" y="123"/>
                </a:lnTo>
                <a:lnTo>
                  <a:pt x="32" y="121"/>
                </a:lnTo>
                <a:lnTo>
                  <a:pt x="30" y="121"/>
                </a:lnTo>
                <a:lnTo>
                  <a:pt x="32" y="121"/>
                </a:lnTo>
                <a:lnTo>
                  <a:pt x="30" y="121"/>
                </a:lnTo>
                <a:lnTo>
                  <a:pt x="30" y="120"/>
                </a:lnTo>
                <a:lnTo>
                  <a:pt x="29" y="119"/>
                </a:lnTo>
                <a:lnTo>
                  <a:pt x="29" y="118"/>
                </a:lnTo>
                <a:lnTo>
                  <a:pt x="29" y="119"/>
                </a:lnTo>
                <a:lnTo>
                  <a:pt x="29" y="118"/>
                </a:lnTo>
                <a:lnTo>
                  <a:pt x="29" y="116"/>
                </a:lnTo>
                <a:lnTo>
                  <a:pt x="29" y="115"/>
                </a:lnTo>
                <a:lnTo>
                  <a:pt x="28" y="115"/>
                </a:lnTo>
                <a:lnTo>
                  <a:pt x="29" y="115"/>
                </a:lnTo>
                <a:lnTo>
                  <a:pt x="28" y="115"/>
                </a:lnTo>
                <a:lnTo>
                  <a:pt x="28" y="114"/>
                </a:lnTo>
                <a:lnTo>
                  <a:pt x="28" y="113"/>
                </a:lnTo>
                <a:lnTo>
                  <a:pt x="28" y="114"/>
                </a:lnTo>
                <a:lnTo>
                  <a:pt x="28" y="113"/>
                </a:lnTo>
                <a:lnTo>
                  <a:pt x="28" y="111"/>
                </a:lnTo>
                <a:lnTo>
                  <a:pt x="28" y="110"/>
                </a:lnTo>
                <a:lnTo>
                  <a:pt x="28" y="109"/>
                </a:lnTo>
                <a:lnTo>
                  <a:pt x="27" y="109"/>
                </a:lnTo>
                <a:lnTo>
                  <a:pt x="27" y="107"/>
                </a:lnTo>
                <a:lnTo>
                  <a:pt x="27" y="106"/>
                </a:lnTo>
                <a:lnTo>
                  <a:pt x="28" y="106"/>
                </a:lnTo>
                <a:lnTo>
                  <a:pt x="27" y="106"/>
                </a:lnTo>
                <a:lnTo>
                  <a:pt x="28" y="106"/>
                </a:lnTo>
                <a:lnTo>
                  <a:pt x="27" y="106"/>
                </a:lnTo>
                <a:lnTo>
                  <a:pt x="27" y="105"/>
                </a:lnTo>
                <a:lnTo>
                  <a:pt x="27" y="104"/>
                </a:lnTo>
                <a:lnTo>
                  <a:pt x="27" y="102"/>
                </a:lnTo>
                <a:lnTo>
                  <a:pt x="27" y="104"/>
                </a:lnTo>
                <a:lnTo>
                  <a:pt x="27" y="102"/>
                </a:lnTo>
                <a:lnTo>
                  <a:pt x="27" y="101"/>
                </a:lnTo>
                <a:lnTo>
                  <a:pt x="27" y="102"/>
                </a:lnTo>
                <a:lnTo>
                  <a:pt x="25" y="102"/>
                </a:lnTo>
                <a:lnTo>
                  <a:pt x="25" y="101"/>
                </a:lnTo>
                <a:lnTo>
                  <a:pt x="25" y="100"/>
                </a:lnTo>
                <a:lnTo>
                  <a:pt x="27" y="100"/>
                </a:lnTo>
                <a:lnTo>
                  <a:pt x="27" y="101"/>
                </a:lnTo>
                <a:lnTo>
                  <a:pt x="27" y="100"/>
                </a:lnTo>
                <a:lnTo>
                  <a:pt x="25" y="100"/>
                </a:lnTo>
                <a:lnTo>
                  <a:pt x="25" y="99"/>
                </a:lnTo>
                <a:lnTo>
                  <a:pt x="27" y="99"/>
                </a:lnTo>
                <a:lnTo>
                  <a:pt x="25" y="99"/>
                </a:lnTo>
                <a:lnTo>
                  <a:pt x="25" y="97"/>
                </a:lnTo>
                <a:lnTo>
                  <a:pt x="25" y="99"/>
                </a:lnTo>
                <a:lnTo>
                  <a:pt x="25" y="97"/>
                </a:lnTo>
                <a:lnTo>
                  <a:pt x="25" y="96"/>
                </a:lnTo>
                <a:lnTo>
                  <a:pt x="25" y="95"/>
                </a:lnTo>
                <a:lnTo>
                  <a:pt x="25" y="93"/>
                </a:lnTo>
                <a:lnTo>
                  <a:pt x="27" y="93"/>
                </a:lnTo>
                <a:lnTo>
                  <a:pt x="27" y="92"/>
                </a:lnTo>
                <a:lnTo>
                  <a:pt x="27" y="91"/>
                </a:lnTo>
                <a:lnTo>
                  <a:pt x="27" y="92"/>
                </a:lnTo>
                <a:lnTo>
                  <a:pt x="27" y="91"/>
                </a:lnTo>
                <a:lnTo>
                  <a:pt x="25" y="91"/>
                </a:lnTo>
                <a:lnTo>
                  <a:pt x="25" y="90"/>
                </a:lnTo>
                <a:lnTo>
                  <a:pt x="27" y="90"/>
                </a:lnTo>
                <a:lnTo>
                  <a:pt x="25" y="90"/>
                </a:lnTo>
                <a:lnTo>
                  <a:pt x="25" y="88"/>
                </a:lnTo>
                <a:lnTo>
                  <a:pt x="24" y="88"/>
                </a:lnTo>
                <a:lnTo>
                  <a:pt x="25" y="88"/>
                </a:lnTo>
                <a:lnTo>
                  <a:pt x="24" y="88"/>
                </a:lnTo>
                <a:lnTo>
                  <a:pt x="25" y="88"/>
                </a:lnTo>
                <a:lnTo>
                  <a:pt x="25" y="87"/>
                </a:lnTo>
                <a:lnTo>
                  <a:pt x="25" y="88"/>
                </a:lnTo>
                <a:lnTo>
                  <a:pt x="25" y="87"/>
                </a:lnTo>
                <a:lnTo>
                  <a:pt x="25" y="88"/>
                </a:lnTo>
                <a:lnTo>
                  <a:pt x="24" y="88"/>
                </a:lnTo>
                <a:lnTo>
                  <a:pt x="25" y="87"/>
                </a:lnTo>
                <a:lnTo>
                  <a:pt x="27" y="87"/>
                </a:lnTo>
                <a:lnTo>
                  <a:pt x="27" y="86"/>
                </a:lnTo>
                <a:lnTo>
                  <a:pt x="28" y="86"/>
                </a:lnTo>
                <a:lnTo>
                  <a:pt x="27" y="86"/>
                </a:lnTo>
                <a:lnTo>
                  <a:pt x="25" y="87"/>
                </a:lnTo>
                <a:lnTo>
                  <a:pt x="25" y="86"/>
                </a:lnTo>
                <a:lnTo>
                  <a:pt x="25" y="87"/>
                </a:lnTo>
                <a:lnTo>
                  <a:pt x="25" y="86"/>
                </a:lnTo>
                <a:lnTo>
                  <a:pt x="24" y="87"/>
                </a:lnTo>
                <a:lnTo>
                  <a:pt x="24" y="86"/>
                </a:lnTo>
                <a:lnTo>
                  <a:pt x="25" y="86"/>
                </a:lnTo>
                <a:lnTo>
                  <a:pt x="25" y="85"/>
                </a:lnTo>
                <a:lnTo>
                  <a:pt x="24" y="85"/>
                </a:lnTo>
                <a:lnTo>
                  <a:pt x="24" y="83"/>
                </a:lnTo>
                <a:lnTo>
                  <a:pt x="25" y="83"/>
                </a:lnTo>
                <a:lnTo>
                  <a:pt x="27" y="83"/>
                </a:lnTo>
                <a:lnTo>
                  <a:pt x="25" y="83"/>
                </a:lnTo>
                <a:lnTo>
                  <a:pt x="24" y="83"/>
                </a:lnTo>
                <a:lnTo>
                  <a:pt x="24" y="82"/>
                </a:lnTo>
                <a:lnTo>
                  <a:pt x="23" y="82"/>
                </a:lnTo>
                <a:lnTo>
                  <a:pt x="23" y="83"/>
                </a:lnTo>
                <a:lnTo>
                  <a:pt x="23" y="85"/>
                </a:lnTo>
                <a:lnTo>
                  <a:pt x="22" y="85"/>
                </a:lnTo>
                <a:lnTo>
                  <a:pt x="23" y="85"/>
                </a:lnTo>
                <a:lnTo>
                  <a:pt x="23" y="86"/>
                </a:lnTo>
                <a:lnTo>
                  <a:pt x="22" y="86"/>
                </a:lnTo>
                <a:lnTo>
                  <a:pt x="22" y="85"/>
                </a:lnTo>
                <a:lnTo>
                  <a:pt x="22" y="86"/>
                </a:lnTo>
                <a:lnTo>
                  <a:pt x="23" y="86"/>
                </a:lnTo>
                <a:lnTo>
                  <a:pt x="23" y="87"/>
                </a:lnTo>
                <a:lnTo>
                  <a:pt x="23" y="88"/>
                </a:lnTo>
                <a:lnTo>
                  <a:pt x="22" y="88"/>
                </a:lnTo>
                <a:lnTo>
                  <a:pt x="22" y="90"/>
                </a:lnTo>
                <a:lnTo>
                  <a:pt x="20" y="90"/>
                </a:lnTo>
                <a:lnTo>
                  <a:pt x="20" y="91"/>
                </a:lnTo>
                <a:lnTo>
                  <a:pt x="19" y="91"/>
                </a:lnTo>
                <a:lnTo>
                  <a:pt x="18" y="91"/>
                </a:lnTo>
                <a:lnTo>
                  <a:pt x="16" y="92"/>
                </a:lnTo>
                <a:lnTo>
                  <a:pt x="15" y="92"/>
                </a:lnTo>
                <a:lnTo>
                  <a:pt x="14" y="92"/>
                </a:lnTo>
                <a:lnTo>
                  <a:pt x="13" y="91"/>
                </a:lnTo>
                <a:lnTo>
                  <a:pt x="11" y="90"/>
                </a:lnTo>
                <a:lnTo>
                  <a:pt x="10" y="88"/>
                </a:lnTo>
                <a:lnTo>
                  <a:pt x="10" y="87"/>
                </a:lnTo>
                <a:lnTo>
                  <a:pt x="9" y="87"/>
                </a:lnTo>
                <a:lnTo>
                  <a:pt x="8" y="86"/>
                </a:lnTo>
                <a:lnTo>
                  <a:pt x="6" y="85"/>
                </a:lnTo>
                <a:lnTo>
                  <a:pt x="5" y="83"/>
                </a:lnTo>
                <a:lnTo>
                  <a:pt x="5" y="82"/>
                </a:lnTo>
                <a:lnTo>
                  <a:pt x="6" y="82"/>
                </a:lnTo>
                <a:lnTo>
                  <a:pt x="5" y="82"/>
                </a:lnTo>
                <a:lnTo>
                  <a:pt x="6" y="82"/>
                </a:lnTo>
                <a:lnTo>
                  <a:pt x="6" y="83"/>
                </a:lnTo>
                <a:lnTo>
                  <a:pt x="8" y="83"/>
                </a:lnTo>
                <a:lnTo>
                  <a:pt x="8" y="82"/>
                </a:lnTo>
                <a:lnTo>
                  <a:pt x="9" y="82"/>
                </a:lnTo>
                <a:lnTo>
                  <a:pt x="10" y="82"/>
                </a:lnTo>
                <a:lnTo>
                  <a:pt x="10" y="81"/>
                </a:lnTo>
                <a:lnTo>
                  <a:pt x="11" y="81"/>
                </a:lnTo>
                <a:lnTo>
                  <a:pt x="11" y="82"/>
                </a:lnTo>
                <a:lnTo>
                  <a:pt x="11" y="81"/>
                </a:lnTo>
                <a:lnTo>
                  <a:pt x="13" y="81"/>
                </a:lnTo>
                <a:lnTo>
                  <a:pt x="13" y="79"/>
                </a:lnTo>
                <a:lnTo>
                  <a:pt x="14" y="79"/>
                </a:lnTo>
                <a:lnTo>
                  <a:pt x="14" y="78"/>
                </a:lnTo>
                <a:lnTo>
                  <a:pt x="13" y="78"/>
                </a:lnTo>
                <a:lnTo>
                  <a:pt x="13" y="79"/>
                </a:lnTo>
                <a:lnTo>
                  <a:pt x="11" y="78"/>
                </a:lnTo>
                <a:lnTo>
                  <a:pt x="11" y="79"/>
                </a:lnTo>
                <a:lnTo>
                  <a:pt x="11" y="78"/>
                </a:lnTo>
                <a:lnTo>
                  <a:pt x="11" y="79"/>
                </a:lnTo>
                <a:lnTo>
                  <a:pt x="10" y="79"/>
                </a:lnTo>
                <a:lnTo>
                  <a:pt x="9" y="79"/>
                </a:lnTo>
                <a:lnTo>
                  <a:pt x="9" y="81"/>
                </a:lnTo>
                <a:lnTo>
                  <a:pt x="9" y="79"/>
                </a:lnTo>
                <a:lnTo>
                  <a:pt x="8" y="79"/>
                </a:lnTo>
                <a:lnTo>
                  <a:pt x="6" y="79"/>
                </a:lnTo>
                <a:lnTo>
                  <a:pt x="5" y="79"/>
                </a:lnTo>
                <a:lnTo>
                  <a:pt x="5" y="78"/>
                </a:lnTo>
                <a:lnTo>
                  <a:pt x="4" y="78"/>
                </a:lnTo>
                <a:lnTo>
                  <a:pt x="2" y="77"/>
                </a:lnTo>
                <a:lnTo>
                  <a:pt x="4" y="77"/>
                </a:lnTo>
                <a:lnTo>
                  <a:pt x="2" y="77"/>
                </a:lnTo>
                <a:lnTo>
                  <a:pt x="2" y="76"/>
                </a:lnTo>
                <a:lnTo>
                  <a:pt x="2" y="77"/>
                </a:lnTo>
                <a:lnTo>
                  <a:pt x="2" y="76"/>
                </a:lnTo>
                <a:lnTo>
                  <a:pt x="2" y="74"/>
                </a:lnTo>
                <a:lnTo>
                  <a:pt x="2" y="76"/>
                </a:lnTo>
                <a:lnTo>
                  <a:pt x="2" y="74"/>
                </a:lnTo>
                <a:lnTo>
                  <a:pt x="4" y="74"/>
                </a:lnTo>
                <a:lnTo>
                  <a:pt x="4" y="73"/>
                </a:lnTo>
                <a:lnTo>
                  <a:pt x="4" y="74"/>
                </a:lnTo>
                <a:lnTo>
                  <a:pt x="2" y="74"/>
                </a:lnTo>
                <a:lnTo>
                  <a:pt x="1" y="76"/>
                </a:lnTo>
                <a:lnTo>
                  <a:pt x="0" y="76"/>
                </a:lnTo>
                <a:lnTo>
                  <a:pt x="1" y="74"/>
                </a:lnTo>
                <a:lnTo>
                  <a:pt x="1" y="73"/>
                </a:lnTo>
                <a:lnTo>
                  <a:pt x="2" y="73"/>
                </a:lnTo>
                <a:lnTo>
                  <a:pt x="4" y="73"/>
                </a:lnTo>
                <a:lnTo>
                  <a:pt x="4" y="72"/>
                </a:lnTo>
                <a:lnTo>
                  <a:pt x="4" y="71"/>
                </a:lnTo>
                <a:lnTo>
                  <a:pt x="4" y="72"/>
                </a:lnTo>
                <a:lnTo>
                  <a:pt x="5" y="71"/>
                </a:lnTo>
                <a:lnTo>
                  <a:pt x="5" y="72"/>
                </a:lnTo>
                <a:lnTo>
                  <a:pt x="5" y="71"/>
                </a:lnTo>
                <a:lnTo>
                  <a:pt x="6" y="71"/>
                </a:lnTo>
                <a:lnTo>
                  <a:pt x="6" y="72"/>
                </a:lnTo>
                <a:lnTo>
                  <a:pt x="6" y="71"/>
                </a:lnTo>
                <a:lnTo>
                  <a:pt x="9" y="71"/>
                </a:lnTo>
                <a:lnTo>
                  <a:pt x="9" y="72"/>
                </a:lnTo>
                <a:lnTo>
                  <a:pt x="10" y="72"/>
                </a:lnTo>
                <a:lnTo>
                  <a:pt x="11" y="72"/>
                </a:lnTo>
                <a:lnTo>
                  <a:pt x="11" y="71"/>
                </a:lnTo>
                <a:lnTo>
                  <a:pt x="13" y="71"/>
                </a:lnTo>
                <a:lnTo>
                  <a:pt x="14" y="71"/>
                </a:lnTo>
                <a:lnTo>
                  <a:pt x="14" y="72"/>
                </a:lnTo>
                <a:lnTo>
                  <a:pt x="15" y="72"/>
                </a:lnTo>
                <a:lnTo>
                  <a:pt x="15" y="71"/>
                </a:lnTo>
                <a:lnTo>
                  <a:pt x="16" y="71"/>
                </a:lnTo>
                <a:lnTo>
                  <a:pt x="16" y="69"/>
                </a:lnTo>
                <a:lnTo>
                  <a:pt x="15" y="69"/>
                </a:lnTo>
                <a:lnTo>
                  <a:pt x="16" y="69"/>
                </a:lnTo>
                <a:lnTo>
                  <a:pt x="16" y="68"/>
                </a:lnTo>
                <a:lnTo>
                  <a:pt x="15" y="68"/>
                </a:lnTo>
                <a:lnTo>
                  <a:pt x="15" y="67"/>
                </a:lnTo>
                <a:lnTo>
                  <a:pt x="15" y="65"/>
                </a:lnTo>
                <a:lnTo>
                  <a:pt x="14" y="65"/>
                </a:lnTo>
                <a:lnTo>
                  <a:pt x="14" y="64"/>
                </a:lnTo>
                <a:lnTo>
                  <a:pt x="14" y="63"/>
                </a:lnTo>
                <a:lnTo>
                  <a:pt x="13" y="63"/>
                </a:lnTo>
                <a:lnTo>
                  <a:pt x="11" y="63"/>
                </a:lnTo>
                <a:lnTo>
                  <a:pt x="11" y="62"/>
                </a:lnTo>
                <a:lnTo>
                  <a:pt x="11" y="60"/>
                </a:lnTo>
                <a:lnTo>
                  <a:pt x="11" y="59"/>
                </a:lnTo>
                <a:lnTo>
                  <a:pt x="11" y="58"/>
                </a:lnTo>
                <a:lnTo>
                  <a:pt x="10" y="58"/>
                </a:lnTo>
                <a:lnTo>
                  <a:pt x="9" y="57"/>
                </a:lnTo>
                <a:lnTo>
                  <a:pt x="8" y="57"/>
                </a:lnTo>
                <a:lnTo>
                  <a:pt x="8" y="55"/>
                </a:lnTo>
                <a:lnTo>
                  <a:pt x="8" y="54"/>
                </a:lnTo>
                <a:lnTo>
                  <a:pt x="9" y="54"/>
                </a:lnTo>
                <a:lnTo>
                  <a:pt x="9" y="53"/>
                </a:lnTo>
                <a:lnTo>
                  <a:pt x="10" y="53"/>
                </a:lnTo>
                <a:lnTo>
                  <a:pt x="10" y="51"/>
                </a:lnTo>
                <a:lnTo>
                  <a:pt x="11" y="50"/>
                </a:lnTo>
                <a:lnTo>
                  <a:pt x="11" y="49"/>
                </a:lnTo>
                <a:lnTo>
                  <a:pt x="13" y="49"/>
                </a:lnTo>
                <a:lnTo>
                  <a:pt x="14" y="49"/>
                </a:lnTo>
                <a:lnTo>
                  <a:pt x="14" y="50"/>
                </a:lnTo>
                <a:lnTo>
                  <a:pt x="15" y="50"/>
                </a:lnTo>
                <a:lnTo>
                  <a:pt x="16" y="50"/>
                </a:lnTo>
                <a:lnTo>
                  <a:pt x="18" y="49"/>
                </a:lnTo>
                <a:lnTo>
                  <a:pt x="19" y="49"/>
                </a:lnTo>
                <a:lnTo>
                  <a:pt x="20" y="49"/>
                </a:lnTo>
                <a:lnTo>
                  <a:pt x="20" y="48"/>
                </a:lnTo>
                <a:lnTo>
                  <a:pt x="22" y="48"/>
                </a:lnTo>
                <a:lnTo>
                  <a:pt x="22" y="46"/>
                </a:lnTo>
                <a:lnTo>
                  <a:pt x="23" y="46"/>
                </a:lnTo>
                <a:lnTo>
                  <a:pt x="23" y="45"/>
                </a:lnTo>
                <a:lnTo>
                  <a:pt x="23" y="44"/>
                </a:lnTo>
                <a:lnTo>
                  <a:pt x="24" y="44"/>
                </a:lnTo>
                <a:lnTo>
                  <a:pt x="25" y="43"/>
                </a:lnTo>
                <a:lnTo>
                  <a:pt x="27" y="43"/>
                </a:lnTo>
                <a:lnTo>
                  <a:pt x="27" y="41"/>
                </a:lnTo>
                <a:lnTo>
                  <a:pt x="28" y="40"/>
                </a:lnTo>
                <a:lnTo>
                  <a:pt x="28" y="39"/>
                </a:lnTo>
                <a:lnTo>
                  <a:pt x="29" y="37"/>
                </a:lnTo>
                <a:lnTo>
                  <a:pt x="29" y="36"/>
                </a:lnTo>
                <a:lnTo>
                  <a:pt x="30" y="36"/>
                </a:lnTo>
                <a:lnTo>
                  <a:pt x="32" y="36"/>
                </a:lnTo>
                <a:lnTo>
                  <a:pt x="32" y="35"/>
                </a:lnTo>
                <a:lnTo>
                  <a:pt x="32" y="34"/>
                </a:lnTo>
                <a:lnTo>
                  <a:pt x="33" y="32"/>
                </a:lnTo>
                <a:lnTo>
                  <a:pt x="33" y="31"/>
                </a:lnTo>
                <a:lnTo>
                  <a:pt x="34" y="31"/>
                </a:lnTo>
                <a:lnTo>
                  <a:pt x="34" y="30"/>
                </a:lnTo>
                <a:lnTo>
                  <a:pt x="36" y="30"/>
                </a:lnTo>
                <a:lnTo>
                  <a:pt x="36" y="28"/>
                </a:lnTo>
                <a:lnTo>
                  <a:pt x="36" y="27"/>
                </a:lnTo>
                <a:lnTo>
                  <a:pt x="36" y="26"/>
                </a:lnTo>
                <a:lnTo>
                  <a:pt x="36" y="25"/>
                </a:lnTo>
                <a:lnTo>
                  <a:pt x="36" y="23"/>
                </a:lnTo>
                <a:lnTo>
                  <a:pt x="37" y="23"/>
                </a:lnTo>
                <a:lnTo>
                  <a:pt x="38" y="23"/>
                </a:lnTo>
                <a:lnTo>
                  <a:pt x="39" y="23"/>
                </a:lnTo>
                <a:lnTo>
                  <a:pt x="38" y="22"/>
                </a:lnTo>
                <a:lnTo>
                  <a:pt x="39" y="22"/>
                </a:lnTo>
                <a:lnTo>
                  <a:pt x="39" y="21"/>
                </a:lnTo>
                <a:lnTo>
                  <a:pt x="38" y="21"/>
                </a:lnTo>
                <a:lnTo>
                  <a:pt x="37" y="21"/>
                </a:lnTo>
                <a:lnTo>
                  <a:pt x="36" y="21"/>
                </a:lnTo>
                <a:lnTo>
                  <a:pt x="36" y="20"/>
                </a:lnTo>
                <a:lnTo>
                  <a:pt x="36" y="18"/>
                </a:lnTo>
                <a:lnTo>
                  <a:pt x="34" y="18"/>
                </a:lnTo>
                <a:lnTo>
                  <a:pt x="34" y="17"/>
                </a:lnTo>
                <a:lnTo>
                  <a:pt x="33" y="17"/>
                </a:lnTo>
                <a:lnTo>
                  <a:pt x="33" y="16"/>
                </a:lnTo>
                <a:lnTo>
                  <a:pt x="32" y="16"/>
                </a:lnTo>
                <a:lnTo>
                  <a:pt x="33" y="16"/>
                </a:lnTo>
                <a:lnTo>
                  <a:pt x="33" y="14"/>
                </a:lnTo>
                <a:lnTo>
                  <a:pt x="33" y="13"/>
                </a:lnTo>
                <a:lnTo>
                  <a:pt x="32" y="13"/>
                </a:lnTo>
                <a:lnTo>
                  <a:pt x="32" y="12"/>
                </a:lnTo>
                <a:lnTo>
                  <a:pt x="33" y="12"/>
                </a:lnTo>
                <a:lnTo>
                  <a:pt x="33" y="11"/>
                </a:lnTo>
                <a:lnTo>
                  <a:pt x="34" y="11"/>
                </a:lnTo>
                <a:lnTo>
                  <a:pt x="33" y="11"/>
                </a:lnTo>
                <a:lnTo>
                  <a:pt x="32" y="11"/>
                </a:lnTo>
                <a:lnTo>
                  <a:pt x="32" y="9"/>
                </a:lnTo>
                <a:lnTo>
                  <a:pt x="32" y="8"/>
                </a:lnTo>
                <a:lnTo>
                  <a:pt x="32" y="7"/>
                </a:lnTo>
                <a:lnTo>
                  <a:pt x="32" y="6"/>
                </a:lnTo>
                <a:lnTo>
                  <a:pt x="33" y="6"/>
                </a:lnTo>
                <a:lnTo>
                  <a:pt x="34" y="6"/>
                </a:lnTo>
                <a:lnTo>
                  <a:pt x="36" y="6"/>
                </a:lnTo>
                <a:lnTo>
                  <a:pt x="38" y="7"/>
                </a:lnTo>
                <a:lnTo>
                  <a:pt x="39" y="6"/>
                </a:lnTo>
                <a:lnTo>
                  <a:pt x="39" y="7"/>
                </a:lnTo>
                <a:lnTo>
                  <a:pt x="41" y="7"/>
                </a:lnTo>
                <a:lnTo>
                  <a:pt x="42" y="7"/>
                </a:lnTo>
                <a:lnTo>
                  <a:pt x="43" y="7"/>
                </a:lnTo>
                <a:lnTo>
                  <a:pt x="43" y="6"/>
                </a:lnTo>
                <a:lnTo>
                  <a:pt x="44" y="6"/>
                </a:lnTo>
                <a:lnTo>
                  <a:pt x="46" y="6"/>
                </a:lnTo>
                <a:lnTo>
                  <a:pt x="47" y="6"/>
                </a:lnTo>
                <a:lnTo>
                  <a:pt x="47" y="4"/>
                </a:lnTo>
                <a:lnTo>
                  <a:pt x="48" y="4"/>
                </a:lnTo>
                <a:lnTo>
                  <a:pt x="48" y="3"/>
                </a:lnTo>
                <a:lnTo>
                  <a:pt x="50" y="3"/>
                </a:lnTo>
                <a:lnTo>
                  <a:pt x="51" y="2"/>
                </a:lnTo>
                <a:lnTo>
                  <a:pt x="5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6" name="Freeform 1222"/>
          <p:cNvSpPr>
            <a:spLocks/>
          </p:cNvSpPr>
          <p:nvPr/>
        </p:nvSpPr>
        <p:spPr bwMode="auto">
          <a:xfrm>
            <a:off x="4438651" y="46531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7" name="Freeform 1223"/>
          <p:cNvSpPr>
            <a:spLocks/>
          </p:cNvSpPr>
          <p:nvPr/>
        </p:nvSpPr>
        <p:spPr bwMode="auto">
          <a:xfrm>
            <a:off x="4503738" y="34562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8" name="Rectangle 1224"/>
          <p:cNvSpPr>
            <a:spLocks noChangeArrowheads="1"/>
          </p:cNvSpPr>
          <p:nvPr/>
        </p:nvSpPr>
        <p:spPr bwMode="auto">
          <a:xfrm>
            <a:off x="4457701" y="34546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9" name="Freeform 1225"/>
          <p:cNvSpPr>
            <a:spLocks/>
          </p:cNvSpPr>
          <p:nvPr/>
        </p:nvSpPr>
        <p:spPr bwMode="auto">
          <a:xfrm>
            <a:off x="4456113" y="34546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0" name="Freeform 1226"/>
          <p:cNvSpPr>
            <a:spLocks/>
          </p:cNvSpPr>
          <p:nvPr/>
        </p:nvSpPr>
        <p:spPr bwMode="auto">
          <a:xfrm>
            <a:off x="4460876" y="3451441"/>
            <a:ext cx="3175" cy="3175"/>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1" name="Freeform 1227"/>
          <p:cNvSpPr>
            <a:spLocks/>
          </p:cNvSpPr>
          <p:nvPr/>
        </p:nvSpPr>
        <p:spPr bwMode="auto">
          <a:xfrm>
            <a:off x="4456113" y="3449854"/>
            <a:ext cx="0" cy="4763"/>
          </a:xfrm>
          <a:custGeom>
            <a:avLst/>
            <a:gdLst>
              <a:gd name="T0" fmla="*/ 1 h 3"/>
              <a:gd name="T1" fmla="*/ 3 h 3"/>
              <a:gd name="T2" fmla="*/ 1 h 3"/>
              <a:gd name="T3" fmla="*/ 0 h 3"/>
              <a:gd name="T4" fmla="*/ 1 h 3"/>
            </a:gdLst>
            <a:ahLst/>
            <a:cxnLst>
              <a:cxn ang="0">
                <a:pos x="0" y="T0"/>
              </a:cxn>
              <a:cxn ang="0">
                <a:pos x="0" y="T1"/>
              </a:cxn>
              <a:cxn ang="0">
                <a:pos x="0" y="T2"/>
              </a:cxn>
              <a:cxn ang="0">
                <a:pos x="0" y="T3"/>
              </a:cxn>
              <a:cxn ang="0">
                <a:pos x="0" y="T4"/>
              </a:cxn>
            </a:cxnLst>
            <a:rect l="0" t="0" r="r" b="b"/>
            <a:pathLst>
              <a:path h="3">
                <a:moveTo>
                  <a:pt x="0" y="1"/>
                </a:move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2" name="Freeform 1228"/>
          <p:cNvSpPr>
            <a:spLocks/>
          </p:cNvSpPr>
          <p:nvPr/>
        </p:nvSpPr>
        <p:spPr bwMode="auto">
          <a:xfrm>
            <a:off x="4452938" y="3441916"/>
            <a:ext cx="3175" cy="6350"/>
          </a:xfrm>
          <a:custGeom>
            <a:avLst/>
            <a:gdLst>
              <a:gd name="T0" fmla="*/ 2 w 2"/>
              <a:gd name="T1" fmla="*/ 1 h 4"/>
              <a:gd name="T2" fmla="*/ 2 w 2"/>
              <a:gd name="T3" fmla="*/ 3 h 4"/>
              <a:gd name="T4" fmla="*/ 2 w 2"/>
              <a:gd name="T5" fmla="*/ 1 h 4"/>
              <a:gd name="T6" fmla="*/ 2 w 2"/>
              <a:gd name="T7" fmla="*/ 3 h 4"/>
              <a:gd name="T8" fmla="*/ 2 w 2"/>
              <a:gd name="T9" fmla="*/ 4 h 4"/>
              <a:gd name="T10" fmla="*/ 0 w 2"/>
              <a:gd name="T11" fmla="*/ 4 h 4"/>
              <a:gd name="T12" fmla="*/ 0 w 2"/>
              <a:gd name="T13" fmla="*/ 3 h 4"/>
              <a:gd name="T14" fmla="*/ 2 w 2"/>
              <a:gd name="T15" fmla="*/ 1 h 4"/>
              <a:gd name="T16" fmla="*/ 0 w 2"/>
              <a:gd name="T17" fmla="*/ 1 h 4"/>
              <a:gd name="T18" fmla="*/ 0 w 2"/>
              <a:gd name="T19" fmla="*/ 0 h 4"/>
              <a:gd name="T20" fmla="*/ 2 w 2"/>
              <a:gd name="T21" fmla="*/ 0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lnTo>
                  <a:pt x="2" y="3"/>
                </a:lnTo>
                <a:lnTo>
                  <a:pt x="2" y="1"/>
                </a:lnTo>
                <a:lnTo>
                  <a:pt x="2" y="3"/>
                </a:lnTo>
                <a:lnTo>
                  <a:pt x="2" y="4"/>
                </a:lnTo>
                <a:lnTo>
                  <a:pt x="0" y="4"/>
                </a:lnTo>
                <a:lnTo>
                  <a:pt x="0" y="3"/>
                </a:lnTo>
                <a:lnTo>
                  <a:pt x="2" y="1"/>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3" name="Freeform 1229"/>
          <p:cNvSpPr>
            <a:spLocks/>
          </p:cNvSpPr>
          <p:nvPr/>
        </p:nvSpPr>
        <p:spPr bwMode="auto">
          <a:xfrm>
            <a:off x="4456113" y="3440329"/>
            <a:ext cx="1588" cy="3175"/>
          </a:xfrm>
          <a:custGeom>
            <a:avLst/>
            <a:gdLst>
              <a:gd name="T0" fmla="*/ 1 w 1"/>
              <a:gd name="T1" fmla="*/ 2 h 2"/>
              <a:gd name="T2" fmla="*/ 0 w 1"/>
              <a:gd name="T3" fmla="*/ 2 h 2"/>
              <a:gd name="T4" fmla="*/ 1 w 1"/>
              <a:gd name="T5" fmla="*/ 2 h 2"/>
              <a:gd name="T6" fmla="*/ 0 w 1"/>
              <a:gd name="T7" fmla="*/ 2 h 2"/>
              <a:gd name="T8" fmla="*/ 0 w 1"/>
              <a:gd name="T9" fmla="*/ 1 h 2"/>
              <a:gd name="T10" fmla="*/ 0 w 1"/>
              <a:gd name="T11" fmla="*/ 0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lnTo>
                  <a:pt x="0" y="2"/>
                </a:lnTo>
                <a:lnTo>
                  <a:pt x="1" y="2"/>
                </a:lnTo>
                <a:lnTo>
                  <a:pt x="0" y="2"/>
                </a:lnTo>
                <a:lnTo>
                  <a:pt x="0" y="1"/>
                </a:lnTo>
                <a:lnTo>
                  <a:pt x="0"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4" name="Freeform 1230"/>
          <p:cNvSpPr>
            <a:spLocks/>
          </p:cNvSpPr>
          <p:nvPr/>
        </p:nvSpPr>
        <p:spPr bwMode="auto">
          <a:xfrm>
            <a:off x="4456113" y="3437154"/>
            <a:ext cx="3175" cy="4763"/>
          </a:xfrm>
          <a:custGeom>
            <a:avLst/>
            <a:gdLst>
              <a:gd name="T0" fmla="*/ 2 w 2"/>
              <a:gd name="T1" fmla="*/ 2 h 3"/>
              <a:gd name="T2" fmla="*/ 1 w 2"/>
              <a:gd name="T3" fmla="*/ 2 h 3"/>
              <a:gd name="T4" fmla="*/ 1 w 2"/>
              <a:gd name="T5" fmla="*/ 3 h 3"/>
              <a:gd name="T6" fmla="*/ 2 w 2"/>
              <a:gd name="T7" fmla="*/ 3 h 3"/>
              <a:gd name="T8" fmla="*/ 1 w 2"/>
              <a:gd name="T9" fmla="*/ 3 h 3"/>
              <a:gd name="T10" fmla="*/ 1 w 2"/>
              <a:gd name="T11" fmla="*/ 2 h 3"/>
              <a:gd name="T12" fmla="*/ 1 w 2"/>
              <a:gd name="T13" fmla="*/ 3 h 3"/>
              <a:gd name="T14" fmla="*/ 1 w 2"/>
              <a:gd name="T15" fmla="*/ 2 h 3"/>
              <a:gd name="T16" fmla="*/ 0 w 2"/>
              <a:gd name="T17" fmla="*/ 2 h 3"/>
              <a:gd name="T18" fmla="*/ 1 w 2"/>
              <a:gd name="T19" fmla="*/ 2 h 3"/>
              <a:gd name="T20" fmla="*/ 2 w 2"/>
              <a:gd name="T21" fmla="*/ 2 h 3"/>
              <a:gd name="T22" fmla="*/ 2 w 2"/>
              <a:gd name="T23" fmla="*/ 0 h 3"/>
              <a:gd name="T24" fmla="*/ 2 w 2"/>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2" y="2"/>
                </a:moveTo>
                <a:lnTo>
                  <a:pt x="1" y="2"/>
                </a:lnTo>
                <a:lnTo>
                  <a:pt x="1" y="3"/>
                </a:lnTo>
                <a:lnTo>
                  <a:pt x="2" y="3"/>
                </a:lnTo>
                <a:lnTo>
                  <a:pt x="1" y="3"/>
                </a:lnTo>
                <a:lnTo>
                  <a:pt x="1" y="2"/>
                </a:lnTo>
                <a:lnTo>
                  <a:pt x="1" y="3"/>
                </a:lnTo>
                <a:lnTo>
                  <a:pt x="1" y="2"/>
                </a:lnTo>
                <a:lnTo>
                  <a:pt x="0" y="2"/>
                </a:lnTo>
                <a:lnTo>
                  <a:pt x="1" y="2"/>
                </a:lnTo>
                <a:lnTo>
                  <a:pt x="2"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5" name="Freeform 1231"/>
          <p:cNvSpPr>
            <a:spLocks/>
          </p:cNvSpPr>
          <p:nvPr/>
        </p:nvSpPr>
        <p:spPr bwMode="auto">
          <a:xfrm>
            <a:off x="4456113" y="3437154"/>
            <a:ext cx="0" cy="3175"/>
          </a:xfrm>
          <a:custGeom>
            <a:avLst/>
            <a:gdLst>
              <a:gd name="T0" fmla="*/ 2 h 2"/>
              <a:gd name="T1" fmla="*/ 0 h 2"/>
              <a:gd name="T2" fmla="*/ 2 h 2"/>
              <a:gd name="T3" fmla="*/ 0 h 2"/>
              <a:gd name="T4" fmla="*/ 2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2"/>
                </a:lnTo>
                <a:lnTo>
                  <a:pt x="0" y="0"/>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6" name="Freeform 1232"/>
          <p:cNvSpPr>
            <a:spLocks/>
          </p:cNvSpPr>
          <p:nvPr/>
        </p:nvSpPr>
        <p:spPr bwMode="auto">
          <a:xfrm>
            <a:off x="4452938" y="3432391"/>
            <a:ext cx="0" cy="4763"/>
          </a:xfrm>
          <a:custGeom>
            <a:avLst/>
            <a:gdLst>
              <a:gd name="T0" fmla="*/ 1 h 3"/>
              <a:gd name="T1" fmla="*/ 2 h 3"/>
              <a:gd name="T2" fmla="*/ 3 h 3"/>
              <a:gd name="T3" fmla="*/ 2 h 3"/>
              <a:gd name="T4" fmla="*/ 1 h 3"/>
              <a:gd name="T5" fmla="*/ 2 h 3"/>
              <a:gd name="T6" fmla="*/ 1 h 3"/>
              <a:gd name="T7" fmla="*/ 0 h 3"/>
              <a:gd name="T8" fmla="*/ 1 h 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3">
                <a:moveTo>
                  <a:pt x="0" y="1"/>
                </a:moveTo>
                <a:lnTo>
                  <a:pt x="0" y="2"/>
                </a:lnTo>
                <a:lnTo>
                  <a:pt x="0" y="3"/>
                </a:lnTo>
                <a:lnTo>
                  <a:pt x="0" y="2"/>
                </a:lnTo>
                <a:lnTo>
                  <a:pt x="0" y="1"/>
                </a:ln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7" name="Freeform 1233"/>
          <p:cNvSpPr>
            <a:spLocks/>
          </p:cNvSpPr>
          <p:nvPr/>
        </p:nvSpPr>
        <p:spPr bwMode="auto">
          <a:xfrm>
            <a:off x="4452938" y="3429216"/>
            <a:ext cx="3175" cy="4763"/>
          </a:xfrm>
          <a:custGeom>
            <a:avLst/>
            <a:gdLst>
              <a:gd name="T0" fmla="*/ 0 w 2"/>
              <a:gd name="T1" fmla="*/ 2 h 3"/>
              <a:gd name="T2" fmla="*/ 2 w 2"/>
              <a:gd name="T3" fmla="*/ 2 h 3"/>
              <a:gd name="T4" fmla="*/ 2 w 2"/>
              <a:gd name="T5" fmla="*/ 3 h 3"/>
              <a:gd name="T6" fmla="*/ 0 w 2"/>
              <a:gd name="T7" fmla="*/ 3 h 3"/>
              <a:gd name="T8" fmla="*/ 0 w 2"/>
              <a:gd name="T9" fmla="*/ 2 h 3"/>
              <a:gd name="T10" fmla="*/ 0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lnTo>
                  <a:pt x="2" y="2"/>
                </a:lnTo>
                <a:lnTo>
                  <a:pt x="2" y="3"/>
                </a:lnTo>
                <a:lnTo>
                  <a:pt x="0" y="3"/>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8" name="Freeform 1234"/>
          <p:cNvSpPr>
            <a:spLocks/>
          </p:cNvSpPr>
          <p:nvPr/>
        </p:nvSpPr>
        <p:spPr bwMode="auto">
          <a:xfrm>
            <a:off x="4451351" y="34276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9" name="Freeform 1235"/>
          <p:cNvSpPr>
            <a:spLocks/>
          </p:cNvSpPr>
          <p:nvPr/>
        </p:nvSpPr>
        <p:spPr bwMode="auto">
          <a:xfrm>
            <a:off x="4456113" y="3427629"/>
            <a:ext cx="3175" cy="4763"/>
          </a:xfrm>
          <a:custGeom>
            <a:avLst/>
            <a:gdLst>
              <a:gd name="T0" fmla="*/ 2 w 2"/>
              <a:gd name="T1" fmla="*/ 3 h 3"/>
              <a:gd name="T2" fmla="*/ 1 w 2"/>
              <a:gd name="T3" fmla="*/ 3 h 3"/>
              <a:gd name="T4" fmla="*/ 0 w 2"/>
              <a:gd name="T5" fmla="*/ 1 h 3"/>
              <a:gd name="T6" fmla="*/ 1 w 2"/>
              <a:gd name="T7" fmla="*/ 1 h 3"/>
              <a:gd name="T8" fmla="*/ 1 w 2"/>
              <a:gd name="T9" fmla="*/ 0 h 3"/>
              <a:gd name="T10" fmla="*/ 2 w 2"/>
              <a:gd name="T11" fmla="*/ 0 h 3"/>
              <a:gd name="T12" fmla="*/ 2 w 2"/>
              <a:gd name="T13" fmla="*/ 1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lnTo>
                  <a:pt x="1" y="3"/>
                </a:lnTo>
                <a:lnTo>
                  <a:pt x="0" y="1"/>
                </a:lnTo>
                <a:lnTo>
                  <a:pt x="1" y="1"/>
                </a:lnTo>
                <a:lnTo>
                  <a:pt x="1" y="0"/>
                </a:lnTo>
                <a:lnTo>
                  <a:pt x="2" y="0"/>
                </a:lnTo>
                <a:lnTo>
                  <a:pt x="2" y="1"/>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0" name="Freeform 1236"/>
          <p:cNvSpPr>
            <a:spLocks/>
          </p:cNvSpPr>
          <p:nvPr/>
        </p:nvSpPr>
        <p:spPr bwMode="auto">
          <a:xfrm>
            <a:off x="4451351" y="3422866"/>
            <a:ext cx="1588" cy="3175"/>
          </a:xfrm>
          <a:custGeom>
            <a:avLst/>
            <a:gdLst>
              <a:gd name="T0" fmla="*/ 0 w 1"/>
              <a:gd name="T1" fmla="*/ 0 h 2"/>
              <a:gd name="T2" fmla="*/ 1 w 1"/>
              <a:gd name="T3" fmla="*/ 2 h 2"/>
              <a:gd name="T4" fmla="*/ 0 w 1"/>
              <a:gd name="T5" fmla="*/ 2 h 2"/>
              <a:gd name="T6" fmla="*/ 0 w 1"/>
              <a:gd name="T7" fmla="*/ 0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1" y="2"/>
                </a:lnTo>
                <a:lnTo>
                  <a:pt x="0" y="2"/>
                </a:lnTo>
                <a:lnTo>
                  <a:pt x="0"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1" name="Freeform 1237"/>
          <p:cNvSpPr>
            <a:spLocks/>
          </p:cNvSpPr>
          <p:nvPr/>
        </p:nvSpPr>
        <p:spPr bwMode="auto">
          <a:xfrm>
            <a:off x="4449763" y="3421279"/>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2" name="Rectangle 1238"/>
          <p:cNvSpPr>
            <a:spLocks noChangeArrowheads="1"/>
          </p:cNvSpPr>
          <p:nvPr/>
        </p:nvSpPr>
        <p:spPr bwMode="auto">
          <a:xfrm>
            <a:off x="4451351" y="34196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3" name="Freeform 1239"/>
          <p:cNvSpPr>
            <a:spLocks/>
          </p:cNvSpPr>
          <p:nvPr/>
        </p:nvSpPr>
        <p:spPr bwMode="auto">
          <a:xfrm>
            <a:off x="4451351" y="341016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4" name="Freeform 1240"/>
          <p:cNvSpPr>
            <a:spLocks/>
          </p:cNvSpPr>
          <p:nvPr/>
        </p:nvSpPr>
        <p:spPr bwMode="auto">
          <a:xfrm>
            <a:off x="4451351" y="3405404"/>
            <a:ext cx="4763" cy="4763"/>
          </a:xfrm>
          <a:custGeom>
            <a:avLst/>
            <a:gdLst>
              <a:gd name="T0" fmla="*/ 1 w 3"/>
              <a:gd name="T1" fmla="*/ 0 h 3"/>
              <a:gd name="T2" fmla="*/ 3 w 3"/>
              <a:gd name="T3" fmla="*/ 1 h 3"/>
              <a:gd name="T4" fmla="*/ 1 w 3"/>
              <a:gd name="T5" fmla="*/ 1 h 3"/>
              <a:gd name="T6" fmla="*/ 1 w 3"/>
              <a:gd name="T7" fmla="*/ 3 h 3"/>
              <a:gd name="T8" fmla="*/ 0 w 3"/>
              <a:gd name="T9" fmla="*/ 1 h 3"/>
              <a:gd name="T10" fmla="*/ 1 w 3"/>
              <a:gd name="T11" fmla="*/ 1 h 3"/>
              <a:gd name="T12" fmla="*/ 0 w 3"/>
              <a:gd name="T13" fmla="*/ 1 h 3"/>
              <a:gd name="T14" fmla="*/ 0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3" y="1"/>
                </a:lnTo>
                <a:lnTo>
                  <a:pt x="1" y="1"/>
                </a:lnTo>
                <a:lnTo>
                  <a:pt x="1" y="3"/>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5" name="Freeform 1241"/>
          <p:cNvSpPr>
            <a:spLocks/>
          </p:cNvSpPr>
          <p:nvPr/>
        </p:nvSpPr>
        <p:spPr bwMode="auto">
          <a:xfrm>
            <a:off x="4452938" y="3403816"/>
            <a:ext cx="3175" cy="1588"/>
          </a:xfrm>
          <a:custGeom>
            <a:avLst/>
            <a:gdLst>
              <a:gd name="T0" fmla="*/ 0 w 2"/>
              <a:gd name="T1" fmla="*/ 0 h 1"/>
              <a:gd name="T2" fmla="*/ 2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6" name="Freeform 1242"/>
          <p:cNvSpPr>
            <a:spLocks/>
          </p:cNvSpPr>
          <p:nvPr/>
        </p:nvSpPr>
        <p:spPr bwMode="auto">
          <a:xfrm>
            <a:off x="4457701" y="3399054"/>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7" name="Rectangle 1243"/>
          <p:cNvSpPr>
            <a:spLocks noChangeArrowheads="1"/>
          </p:cNvSpPr>
          <p:nvPr/>
        </p:nvSpPr>
        <p:spPr bwMode="auto">
          <a:xfrm>
            <a:off x="4457701" y="33974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8" name="Freeform 1244"/>
          <p:cNvSpPr>
            <a:spLocks/>
          </p:cNvSpPr>
          <p:nvPr/>
        </p:nvSpPr>
        <p:spPr bwMode="auto">
          <a:xfrm>
            <a:off x="4457701" y="339746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9" name="Rectangle 1245"/>
          <p:cNvSpPr>
            <a:spLocks noChangeArrowheads="1"/>
          </p:cNvSpPr>
          <p:nvPr/>
        </p:nvSpPr>
        <p:spPr bwMode="auto">
          <a:xfrm>
            <a:off x="4459288" y="33974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0" name="Freeform 1246"/>
          <p:cNvSpPr>
            <a:spLocks/>
          </p:cNvSpPr>
          <p:nvPr/>
        </p:nvSpPr>
        <p:spPr bwMode="auto">
          <a:xfrm>
            <a:off x="4460876" y="3395879"/>
            <a:ext cx="4763" cy="1588"/>
          </a:xfrm>
          <a:custGeom>
            <a:avLst/>
            <a:gdLst>
              <a:gd name="T0" fmla="*/ 2 w 3"/>
              <a:gd name="T1" fmla="*/ 1 h 1"/>
              <a:gd name="T2" fmla="*/ 3 w 3"/>
              <a:gd name="T3" fmla="*/ 1 h 1"/>
              <a:gd name="T4" fmla="*/ 2 w 3"/>
              <a:gd name="T5" fmla="*/ 1 h 1"/>
              <a:gd name="T6" fmla="*/ 0 w 3"/>
              <a:gd name="T7" fmla="*/ 1 h 1"/>
              <a:gd name="T8" fmla="*/ 2 w 3"/>
              <a:gd name="T9" fmla="*/ 0 h 1"/>
              <a:gd name="T10" fmla="*/ 2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2" y="1"/>
                </a:moveTo>
                <a:lnTo>
                  <a:pt x="3" y="1"/>
                </a:lnTo>
                <a:lnTo>
                  <a:pt x="2" y="1"/>
                </a:lnTo>
                <a:lnTo>
                  <a:pt x="0"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1" name="Freeform 1247"/>
          <p:cNvSpPr>
            <a:spLocks/>
          </p:cNvSpPr>
          <p:nvPr/>
        </p:nvSpPr>
        <p:spPr bwMode="auto">
          <a:xfrm>
            <a:off x="4467226" y="3391116"/>
            <a:ext cx="1588" cy="1588"/>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2" name="Freeform 1248"/>
          <p:cNvSpPr>
            <a:spLocks/>
          </p:cNvSpPr>
          <p:nvPr/>
        </p:nvSpPr>
        <p:spPr bwMode="auto">
          <a:xfrm>
            <a:off x="4467226" y="3389529"/>
            <a:ext cx="1588"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3" name="Freeform 1249"/>
          <p:cNvSpPr>
            <a:spLocks/>
          </p:cNvSpPr>
          <p:nvPr/>
        </p:nvSpPr>
        <p:spPr bwMode="auto">
          <a:xfrm>
            <a:off x="4475163" y="3383179"/>
            <a:ext cx="3175" cy="1588"/>
          </a:xfrm>
          <a:custGeom>
            <a:avLst/>
            <a:gdLst>
              <a:gd name="T0" fmla="*/ 2 w 2"/>
              <a:gd name="T1" fmla="*/ 1 h 1"/>
              <a:gd name="T2" fmla="*/ 0 w 2"/>
              <a:gd name="T3" fmla="*/ 1 h 1"/>
              <a:gd name="T4" fmla="*/ 0 w 2"/>
              <a:gd name="T5" fmla="*/ 0 h 1"/>
              <a:gd name="T6" fmla="*/ 2 w 2"/>
              <a:gd name="T7" fmla="*/ 0 h 1"/>
              <a:gd name="T8" fmla="*/ 2 w 2"/>
              <a:gd name="T9" fmla="*/ 1 h 1"/>
              <a:gd name="T10" fmla="*/ 2 w 2"/>
              <a:gd name="T11" fmla="*/ 0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lnTo>
                  <a:pt x="0" y="1"/>
                </a:lnTo>
                <a:lnTo>
                  <a:pt x="0" y="0"/>
                </a:lnTo>
                <a:lnTo>
                  <a:pt x="2" y="0"/>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4" name="Freeform 1250"/>
          <p:cNvSpPr>
            <a:spLocks/>
          </p:cNvSpPr>
          <p:nvPr/>
        </p:nvSpPr>
        <p:spPr bwMode="auto">
          <a:xfrm>
            <a:off x="4473576" y="3383179"/>
            <a:ext cx="1588" cy="4763"/>
          </a:xfrm>
          <a:custGeom>
            <a:avLst/>
            <a:gdLst>
              <a:gd name="T0" fmla="*/ 1 w 1"/>
              <a:gd name="T1" fmla="*/ 1 h 3"/>
              <a:gd name="T2" fmla="*/ 1 w 1"/>
              <a:gd name="T3" fmla="*/ 3 h 3"/>
              <a:gd name="T4" fmla="*/ 0 w 1"/>
              <a:gd name="T5" fmla="*/ 3 h 3"/>
              <a:gd name="T6" fmla="*/ 0 w 1"/>
              <a:gd name="T7" fmla="*/ 1 h 3"/>
              <a:gd name="T8" fmla="*/ 1 w 1"/>
              <a:gd name="T9" fmla="*/ 1 h 3"/>
              <a:gd name="T10" fmla="*/ 1 w 1"/>
              <a:gd name="T11" fmla="*/ 0 h 3"/>
              <a:gd name="T12" fmla="*/ 1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1"/>
                </a:moveTo>
                <a:lnTo>
                  <a:pt x="1" y="3"/>
                </a:lnTo>
                <a:lnTo>
                  <a:pt x="0" y="3"/>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5" name="Rectangle 1251"/>
          <p:cNvSpPr>
            <a:spLocks noChangeArrowheads="1"/>
          </p:cNvSpPr>
          <p:nvPr/>
        </p:nvSpPr>
        <p:spPr bwMode="auto">
          <a:xfrm>
            <a:off x="4479926" y="33815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6" name="Freeform 1252"/>
          <p:cNvSpPr>
            <a:spLocks/>
          </p:cNvSpPr>
          <p:nvPr/>
        </p:nvSpPr>
        <p:spPr bwMode="auto">
          <a:xfrm>
            <a:off x="4478338" y="3381591"/>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7" name="Rectangle 1253"/>
          <p:cNvSpPr>
            <a:spLocks noChangeArrowheads="1"/>
          </p:cNvSpPr>
          <p:nvPr/>
        </p:nvSpPr>
        <p:spPr bwMode="auto">
          <a:xfrm>
            <a:off x="4481513" y="33815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8" name="Freeform 1254"/>
          <p:cNvSpPr>
            <a:spLocks/>
          </p:cNvSpPr>
          <p:nvPr/>
        </p:nvSpPr>
        <p:spPr bwMode="auto">
          <a:xfrm>
            <a:off x="4478338" y="3376829"/>
            <a:ext cx="1588" cy="1588"/>
          </a:xfrm>
          <a:custGeom>
            <a:avLst/>
            <a:gdLst>
              <a:gd name="T0" fmla="*/ 1 w 1"/>
              <a:gd name="T1" fmla="*/ 1 h 1"/>
              <a:gd name="T2" fmla="*/ 0 w 1"/>
              <a:gd name="T3" fmla="*/ 1 h 1"/>
              <a:gd name="T4" fmla="*/ 1 w 1"/>
              <a:gd name="T5" fmla="*/ 1 h 1"/>
              <a:gd name="T6" fmla="*/ 0 w 1"/>
              <a:gd name="T7" fmla="*/ 1 h 1"/>
              <a:gd name="T8" fmla="*/ 0 w 1"/>
              <a:gd name="T9" fmla="*/ 0 h 1"/>
              <a:gd name="T10" fmla="*/ 1 w 1"/>
              <a:gd name="T11" fmla="*/ 0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lnTo>
                  <a:pt x="0" y="1"/>
                </a:lnTo>
                <a:lnTo>
                  <a:pt x="1" y="1"/>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9" name="Freeform 1255"/>
          <p:cNvSpPr>
            <a:spLocks/>
          </p:cNvSpPr>
          <p:nvPr/>
        </p:nvSpPr>
        <p:spPr bwMode="auto">
          <a:xfrm>
            <a:off x="4481513" y="3373654"/>
            <a:ext cx="7938" cy="3175"/>
          </a:xfrm>
          <a:custGeom>
            <a:avLst/>
            <a:gdLst>
              <a:gd name="T0" fmla="*/ 4 w 5"/>
              <a:gd name="T1" fmla="*/ 0 h 2"/>
              <a:gd name="T2" fmla="*/ 4 w 5"/>
              <a:gd name="T3" fmla="*/ 1 h 2"/>
              <a:gd name="T4" fmla="*/ 5 w 5"/>
              <a:gd name="T5" fmla="*/ 1 h 2"/>
              <a:gd name="T6" fmla="*/ 4 w 5"/>
              <a:gd name="T7" fmla="*/ 1 h 2"/>
              <a:gd name="T8" fmla="*/ 3 w 5"/>
              <a:gd name="T9" fmla="*/ 2 h 2"/>
              <a:gd name="T10" fmla="*/ 1 w 5"/>
              <a:gd name="T11" fmla="*/ 2 h 2"/>
              <a:gd name="T12" fmla="*/ 0 w 5"/>
              <a:gd name="T13" fmla="*/ 2 h 2"/>
              <a:gd name="T14" fmla="*/ 0 w 5"/>
              <a:gd name="T15" fmla="*/ 1 h 2"/>
              <a:gd name="T16" fmla="*/ 1 w 5"/>
              <a:gd name="T17" fmla="*/ 1 h 2"/>
              <a:gd name="T18" fmla="*/ 3 w 5"/>
              <a:gd name="T19" fmla="*/ 1 h 2"/>
              <a:gd name="T20" fmla="*/ 1 w 5"/>
              <a:gd name="T21" fmla="*/ 1 h 2"/>
              <a:gd name="T22" fmla="*/ 1 w 5"/>
              <a:gd name="T23" fmla="*/ 0 h 2"/>
              <a:gd name="T24" fmla="*/ 1 w 5"/>
              <a:gd name="T25" fmla="*/ 1 h 2"/>
              <a:gd name="T26" fmla="*/ 3 w 5"/>
              <a:gd name="T27" fmla="*/ 0 h 2"/>
              <a:gd name="T28" fmla="*/ 4 w 5"/>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2">
                <a:moveTo>
                  <a:pt x="4" y="0"/>
                </a:moveTo>
                <a:lnTo>
                  <a:pt x="4" y="1"/>
                </a:lnTo>
                <a:lnTo>
                  <a:pt x="5" y="1"/>
                </a:lnTo>
                <a:lnTo>
                  <a:pt x="4" y="1"/>
                </a:lnTo>
                <a:lnTo>
                  <a:pt x="3" y="2"/>
                </a:lnTo>
                <a:lnTo>
                  <a:pt x="1" y="2"/>
                </a:lnTo>
                <a:lnTo>
                  <a:pt x="0" y="2"/>
                </a:lnTo>
                <a:lnTo>
                  <a:pt x="0" y="1"/>
                </a:lnTo>
                <a:lnTo>
                  <a:pt x="1" y="1"/>
                </a:lnTo>
                <a:lnTo>
                  <a:pt x="3" y="1"/>
                </a:lnTo>
                <a:lnTo>
                  <a:pt x="1" y="1"/>
                </a:lnTo>
                <a:lnTo>
                  <a:pt x="1" y="0"/>
                </a:lnTo>
                <a:lnTo>
                  <a:pt x="1" y="1"/>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0" name="Freeform 1256"/>
          <p:cNvSpPr>
            <a:spLocks/>
          </p:cNvSpPr>
          <p:nvPr/>
        </p:nvSpPr>
        <p:spPr bwMode="auto">
          <a:xfrm>
            <a:off x="4487863" y="337365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1" name="Freeform 1257"/>
          <p:cNvSpPr>
            <a:spLocks/>
          </p:cNvSpPr>
          <p:nvPr/>
        </p:nvSpPr>
        <p:spPr bwMode="auto">
          <a:xfrm>
            <a:off x="4481513" y="3370479"/>
            <a:ext cx="4763" cy="3175"/>
          </a:xfrm>
          <a:custGeom>
            <a:avLst/>
            <a:gdLst>
              <a:gd name="T0" fmla="*/ 3 w 3"/>
              <a:gd name="T1" fmla="*/ 0 h 2"/>
              <a:gd name="T2" fmla="*/ 3 w 3"/>
              <a:gd name="T3" fmla="*/ 2 h 2"/>
              <a:gd name="T4" fmla="*/ 1 w 3"/>
              <a:gd name="T5" fmla="*/ 2 h 2"/>
              <a:gd name="T6" fmla="*/ 0 w 3"/>
              <a:gd name="T7" fmla="*/ 2 h 2"/>
              <a:gd name="T8" fmla="*/ 1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2"/>
                </a:lnTo>
                <a:lnTo>
                  <a:pt x="1" y="2"/>
                </a:lnTo>
                <a:lnTo>
                  <a:pt x="0" y="2"/>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2" name="Freeform 1258"/>
          <p:cNvSpPr>
            <a:spLocks/>
          </p:cNvSpPr>
          <p:nvPr/>
        </p:nvSpPr>
        <p:spPr bwMode="auto">
          <a:xfrm>
            <a:off x="4495801" y="336571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3" name="Freeform 1259"/>
          <p:cNvSpPr>
            <a:spLocks/>
          </p:cNvSpPr>
          <p:nvPr/>
        </p:nvSpPr>
        <p:spPr bwMode="auto">
          <a:xfrm>
            <a:off x="4508501" y="3353016"/>
            <a:ext cx="1588" cy="1588"/>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4" name="Freeform 1260"/>
          <p:cNvSpPr>
            <a:spLocks/>
          </p:cNvSpPr>
          <p:nvPr/>
        </p:nvSpPr>
        <p:spPr bwMode="auto">
          <a:xfrm>
            <a:off x="4505326" y="3353016"/>
            <a:ext cx="3175" cy="3175"/>
          </a:xfrm>
          <a:custGeom>
            <a:avLst/>
            <a:gdLst>
              <a:gd name="T0" fmla="*/ 0 w 2"/>
              <a:gd name="T1" fmla="*/ 1 h 2"/>
              <a:gd name="T2" fmla="*/ 2 w 2"/>
              <a:gd name="T3" fmla="*/ 1 h 2"/>
              <a:gd name="T4" fmla="*/ 2 w 2"/>
              <a:gd name="T5" fmla="*/ 2 h 2"/>
              <a:gd name="T6" fmla="*/ 0 w 2"/>
              <a:gd name="T7" fmla="*/ 2 h 2"/>
              <a:gd name="T8" fmla="*/ 0 w 2"/>
              <a:gd name="T9" fmla="*/ 1 h 2"/>
              <a:gd name="T10" fmla="*/ 0 w 2"/>
              <a:gd name="T11" fmla="*/ 0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lnTo>
                  <a:pt x="2" y="1"/>
                </a:lnTo>
                <a:lnTo>
                  <a:pt x="2" y="2"/>
                </a:ln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5" name="Freeform 1261"/>
          <p:cNvSpPr>
            <a:spLocks/>
          </p:cNvSpPr>
          <p:nvPr/>
        </p:nvSpPr>
        <p:spPr bwMode="auto">
          <a:xfrm>
            <a:off x="4505326" y="3353016"/>
            <a:ext cx="3175" cy="1588"/>
          </a:xfrm>
          <a:custGeom>
            <a:avLst/>
            <a:gdLst>
              <a:gd name="T0" fmla="*/ 2 w 2"/>
              <a:gd name="T1" fmla="*/ 0 h 1"/>
              <a:gd name="T2" fmla="*/ 2 w 2"/>
              <a:gd name="T3" fmla="*/ 1 h 1"/>
              <a:gd name="T4" fmla="*/ 2 w 2"/>
              <a:gd name="T5" fmla="*/ 0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6" name="Freeform 1262"/>
          <p:cNvSpPr>
            <a:spLocks/>
          </p:cNvSpPr>
          <p:nvPr/>
        </p:nvSpPr>
        <p:spPr bwMode="auto">
          <a:xfrm>
            <a:off x="4503738" y="3346666"/>
            <a:ext cx="4763" cy="1588"/>
          </a:xfrm>
          <a:custGeom>
            <a:avLst/>
            <a:gdLst>
              <a:gd name="T0" fmla="*/ 1 w 3"/>
              <a:gd name="T1" fmla="*/ 1 h 1"/>
              <a:gd name="T2" fmla="*/ 3 w 3"/>
              <a:gd name="T3" fmla="*/ 1 h 1"/>
              <a:gd name="T4" fmla="*/ 1 w 3"/>
              <a:gd name="T5" fmla="*/ 1 h 1"/>
              <a:gd name="T6" fmla="*/ 0 w 3"/>
              <a:gd name="T7" fmla="*/ 1 h 1"/>
              <a:gd name="T8" fmla="*/ 1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lnTo>
                  <a:pt x="3" y="1"/>
                </a:lnTo>
                <a:lnTo>
                  <a:pt x="1" y="1"/>
                </a:ln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7" name="Freeform 1263"/>
          <p:cNvSpPr>
            <a:spLocks/>
          </p:cNvSpPr>
          <p:nvPr/>
        </p:nvSpPr>
        <p:spPr bwMode="auto">
          <a:xfrm>
            <a:off x="4502151" y="3346666"/>
            <a:ext cx="3175" cy="1588"/>
          </a:xfrm>
          <a:custGeom>
            <a:avLst/>
            <a:gdLst>
              <a:gd name="T0" fmla="*/ 1 w 2"/>
              <a:gd name="T1" fmla="*/ 1 h 1"/>
              <a:gd name="T2" fmla="*/ 0 w 2"/>
              <a:gd name="T3" fmla="*/ 1 h 1"/>
              <a:gd name="T4" fmla="*/ 1 w 2"/>
              <a:gd name="T5" fmla="*/ 1 h 1"/>
              <a:gd name="T6" fmla="*/ 1 w 2"/>
              <a:gd name="T7" fmla="*/ 0 h 1"/>
              <a:gd name="T8" fmla="*/ 2 w 2"/>
              <a:gd name="T9" fmla="*/ 0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1" y="1"/>
                </a:lnTo>
                <a:lnTo>
                  <a:pt x="1" y="0"/>
                </a:lnTo>
                <a:lnTo>
                  <a:pt x="2"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8" name="Freeform 1264"/>
          <p:cNvSpPr>
            <a:spLocks/>
          </p:cNvSpPr>
          <p:nvPr/>
        </p:nvSpPr>
        <p:spPr bwMode="auto">
          <a:xfrm>
            <a:off x="4510088" y="33450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9" name="Freeform 1265"/>
          <p:cNvSpPr>
            <a:spLocks/>
          </p:cNvSpPr>
          <p:nvPr/>
        </p:nvSpPr>
        <p:spPr bwMode="auto">
          <a:xfrm>
            <a:off x="4514851" y="3343491"/>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0" name="Freeform 1266"/>
          <p:cNvSpPr>
            <a:spLocks/>
          </p:cNvSpPr>
          <p:nvPr/>
        </p:nvSpPr>
        <p:spPr bwMode="auto">
          <a:xfrm>
            <a:off x="4514851" y="3333966"/>
            <a:ext cx="3175" cy="9525"/>
          </a:xfrm>
          <a:custGeom>
            <a:avLst/>
            <a:gdLst>
              <a:gd name="T0" fmla="*/ 1 w 2"/>
              <a:gd name="T1" fmla="*/ 2 h 6"/>
              <a:gd name="T2" fmla="*/ 2 w 2"/>
              <a:gd name="T3" fmla="*/ 2 h 6"/>
              <a:gd name="T4" fmla="*/ 2 w 2"/>
              <a:gd name="T5" fmla="*/ 3 h 6"/>
              <a:gd name="T6" fmla="*/ 1 w 2"/>
              <a:gd name="T7" fmla="*/ 3 h 6"/>
              <a:gd name="T8" fmla="*/ 1 w 2"/>
              <a:gd name="T9" fmla="*/ 4 h 6"/>
              <a:gd name="T10" fmla="*/ 0 w 2"/>
              <a:gd name="T11" fmla="*/ 6 h 6"/>
              <a:gd name="T12" fmla="*/ 0 w 2"/>
              <a:gd name="T13" fmla="*/ 4 h 6"/>
              <a:gd name="T14" fmla="*/ 0 w 2"/>
              <a:gd name="T15" fmla="*/ 3 h 6"/>
              <a:gd name="T16" fmla="*/ 1 w 2"/>
              <a:gd name="T17" fmla="*/ 3 h 6"/>
              <a:gd name="T18" fmla="*/ 0 w 2"/>
              <a:gd name="T19" fmla="*/ 3 h 6"/>
              <a:gd name="T20" fmla="*/ 1 w 2"/>
              <a:gd name="T21" fmla="*/ 2 h 6"/>
              <a:gd name="T22" fmla="*/ 1 w 2"/>
              <a:gd name="T23" fmla="*/ 0 h 6"/>
              <a:gd name="T24" fmla="*/ 1 w 2"/>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1" y="2"/>
                </a:moveTo>
                <a:lnTo>
                  <a:pt x="2" y="2"/>
                </a:lnTo>
                <a:lnTo>
                  <a:pt x="2" y="3"/>
                </a:lnTo>
                <a:lnTo>
                  <a:pt x="1" y="3"/>
                </a:lnTo>
                <a:lnTo>
                  <a:pt x="1" y="4"/>
                </a:lnTo>
                <a:lnTo>
                  <a:pt x="0" y="6"/>
                </a:lnTo>
                <a:lnTo>
                  <a:pt x="0" y="4"/>
                </a:lnTo>
                <a:lnTo>
                  <a:pt x="0" y="3"/>
                </a:lnTo>
                <a:lnTo>
                  <a:pt x="1" y="3"/>
                </a:lnTo>
                <a:lnTo>
                  <a:pt x="0" y="3"/>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1" name="Freeform 1267"/>
          <p:cNvSpPr>
            <a:spLocks/>
          </p:cNvSpPr>
          <p:nvPr/>
        </p:nvSpPr>
        <p:spPr bwMode="auto">
          <a:xfrm>
            <a:off x="4511676" y="3332379"/>
            <a:ext cx="3175" cy="1588"/>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2" name="Freeform 1268"/>
          <p:cNvSpPr>
            <a:spLocks/>
          </p:cNvSpPr>
          <p:nvPr/>
        </p:nvSpPr>
        <p:spPr bwMode="auto">
          <a:xfrm>
            <a:off x="4516438" y="3324441"/>
            <a:ext cx="6350" cy="4763"/>
          </a:xfrm>
          <a:custGeom>
            <a:avLst/>
            <a:gdLst>
              <a:gd name="T0" fmla="*/ 2 w 4"/>
              <a:gd name="T1" fmla="*/ 1 h 3"/>
              <a:gd name="T2" fmla="*/ 1 w 4"/>
              <a:gd name="T3" fmla="*/ 1 h 3"/>
              <a:gd name="T4" fmla="*/ 1 w 4"/>
              <a:gd name="T5" fmla="*/ 3 h 3"/>
              <a:gd name="T6" fmla="*/ 0 w 4"/>
              <a:gd name="T7" fmla="*/ 3 h 3"/>
              <a:gd name="T8" fmla="*/ 0 w 4"/>
              <a:gd name="T9" fmla="*/ 1 h 3"/>
              <a:gd name="T10" fmla="*/ 1 w 4"/>
              <a:gd name="T11" fmla="*/ 1 h 3"/>
              <a:gd name="T12" fmla="*/ 1 w 4"/>
              <a:gd name="T13" fmla="*/ 0 h 3"/>
              <a:gd name="T14" fmla="*/ 2 w 4"/>
              <a:gd name="T15" fmla="*/ 0 h 3"/>
              <a:gd name="T16" fmla="*/ 1 w 4"/>
              <a:gd name="T17" fmla="*/ 1 h 3"/>
              <a:gd name="T18" fmla="*/ 2 w 4"/>
              <a:gd name="T19" fmla="*/ 1 h 3"/>
              <a:gd name="T20" fmla="*/ 2 w 4"/>
              <a:gd name="T21" fmla="*/ 0 h 3"/>
              <a:gd name="T22" fmla="*/ 4 w 4"/>
              <a:gd name="T23" fmla="*/ 0 h 3"/>
              <a:gd name="T24" fmla="*/ 2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1"/>
                </a:moveTo>
                <a:lnTo>
                  <a:pt x="1" y="1"/>
                </a:lnTo>
                <a:lnTo>
                  <a:pt x="1" y="3"/>
                </a:lnTo>
                <a:lnTo>
                  <a:pt x="0" y="3"/>
                </a:lnTo>
                <a:lnTo>
                  <a:pt x="0" y="1"/>
                </a:lnTo>
                <a:lnTo>
                  <a:pt x="1" y="1"/>
                </a:lnTo>
                <a:lnTo>
                  <a:pt x="1" y="0"/>
                </a:lnTo>
                <a:lnTo>
                  <a:pt x="2" y="0"/>
                </a:lnTo>
                <a:lnTo>
                  <a:pt x="1" y="1"/>
                </a:lnTo>
                <a:lnTo>
                  <a:pt x="2" y="1"/>
                </a:lnTo>
                <a:lnTo>
                  <a:pt x="2" y="0"/>
                </a:lnTo>
                <a:lnTo>
                  <a:pt x="4"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3" name="Freeform 1269"/>
          <p:cNvSpPr>
            <a:spLocks/>
          </p:cNvSpPr>
          <p:nvPr/>
        </p:nvSpPr>
        <p:spPr bwMode="auto">
          <a:xfrm>
            <a:off x="4516438" y="3321266"/>
            <a:ext cx="3175" cy="3175"/>
          </a:xfrm>
          <a:custGeom>
            <a:avLst/>
            <a:gdLst>
              <a:gd name="T0" fmla="*/ 1 w 2"/>
              <a:gd name="T1" fmla="*/ 1 h 2"/>
              <a:gd name="T2" fmla="*/ 2 w 2"/>
              <a:gd name="T3" fmla="*/ 1 h 2"/>
              <a:gd name="T4" fmla="*/ 2 w 2"/>
              <a:gd name="T5" fmla="*/ 2 h 2"/>
              <a:gd name="T6" fmla="*/ 1 w 2"/>
              <a:gd name="T7" fmla="*/ 2 h 2"/>
              <a:gd name="T8" fmla="*/ 0 w 2"/>
              <a:gd name="T9" fmla="*/ 2 h 2"/>
              <a:gd name="T10" fmla="*/ 1 w 2"/>
              <a:gd name="T11" fmla="*/ 2 h 2"/>
              <a:gd name="T12" fmla="*/ 0 w 2"/>
              <a:gd name="T13" fmla="*/ 2 h 2"/>
              <a:gd name="T14" fmla="*/ 0 w 2"/>
              <a:gd name="T15" fmla="*/ 1 h 2"/>
              <a:gd name="T16" fmla="*/ 1 w 2"/>
              <a:gd name="T17" fmla="*/ 1 h 2"/>
              <a:gd name="T18" fmla="*/ 1 w 2"/>
              <a:gd name="T19" fmla="*/ 0 h 2"/>
              <a:gd name="T20" fmla="*/ 1 w 2"/>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1"/>
                </a:moveTo>
                <a:lnTo>
                  <a:pt x="2" y="1"/>
                </a:lnTo>
                <a:lnTo>
                  <a:pt x="2" y="2"/>
                </a:lnTo>
                <a:lnTo>
                  <a:pt x="1" y="2"/>
                </a:lnTo>
                <a:lnTo>
                  <a:pt x="0" y="2"/>
                </a:lnTo>
                <a:lnTo>
                  <a:pt x="1" y="2"/>
                </a:lnTo>
                <a:lnTo>
                  <a:pt x="0" y="2"/>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4" name="Freeform 1270"/>
          <p:cNvSpPr>
            <a:spLocks/>
          </p:cNvSpPr>
          <p:nvPr/>
        </p:nvSpPr>
        <p:spPr bwMode="auto">
          <a:xfrm>
            <a:off x="4519613" y="3318091"/>
            <a:ext cx="3175" cy="3175"/>
          </a:xfrm>
          <a:custGeom>
            <a:avLst/>
            <a:gdLst>
              <a:gd name="T0" fmla="*/ 0 w 2"/>
              <a:gd name="T1" fmla="*/ 0 h 2"/>
              <a:gd name="T2" fmla="*/ 2 w 2"/>
              <a:gd name="T3" fmla="*/ 2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5" name="Rectangle 1271"/>
          <p:cNvSpPr>
            <a:spLocks noChangeArrowheads="1"/>
          </p:cNvSpPr>
          <p:nvPr/>
        </p:nvSpPr>
        <p:spPr bwMode="auto">
          <a:xfrm>
            <a:off x="4519613" y="33165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6" name="Freeform 1272"/>
          <p:cNvSpPr>
            <a:spLocks/>
          </p:cNvSpPr>
          <p:nvPr/>
        </p:nvSpPr>
        <p:spPr bwMode="auto">
          <a:xfrm>
            <a:off x="4530726" y="3300629"/>
            <a:ext cx="1588" cy="3175"/>
          </a:xfrm>
          <a:custGeom>
            <a:avLst/>
            <a:gdLst>
              <a:gd name="T0" fmla="*/ 1 w 1"/>
              <a:gd name="T1" fmla="*/ 1 h 2"/>
              <a:gd name="T2" fmla="*/ 1 w 1"/>
              <a:gd name="T3" fmla="*/ 2 h 2"/>
              <a:gd name="T4" fmla="*/ 1 w 1"/>
              <a:gd name="T5" fmla="*/ 1 h 2"/>
              <a:gd name="T6" fmla="*/ 0 w 1"/>
              <a:gd name="T7" fmla="*/ 1 h 2"/>
              <a:gd name="T8" fmla="*/ 1 w 1"/>
              <a:gd name="T9" fmla="*/ 1 h 2"/>
              <a:gd name="T10" fmla="*/ 1 w 1"/>
              <a:gd name="T11" fmla="*/ 0 h 2"/>
              <a:gd name="T12" fmla="*/ 1 w 1"/>
              <a:gd name="T13" fmla="*/ 1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lnTo>
                  <a:pt x="1" y="2"/>
                </a:lnTo>
                <a:lnTo>
                  <a:pt x="1" y="1"/>
                </a:lnTo>
                <a:lnTo>
                  <a:pt x="0" y="1"/>
                </a:lnTo>
                <a:lnTo>
                  <a:pt x="1" y="1"/>
                </a:lnTo>
                <a:lnTo>
                  <a:pt x="1" y="0"/>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7" name="Rectangle 1273"/>
          <p:cNvSpPr>
            <a:spLocks noChangeArrowheads="1"/>
          </p:cNvSpPr>
          <p:nvPr/>
        </p:nvSpPr>
        <p:spPr bwMode="auto">
          <a:xfrm>
            <a:off x="4532313" y="32942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8" name="Freeform 1274"/>
          <p:cNvSpPr>
            <a:spLocks/>
          </p:cNvSpPr>
          <p:nvPr/>
        </p:nvSpPr>
        <p:spPr bwMode="auto">
          <a:xfrm>
            <a:off x="4538663" y="3281579"/>
            <a:ext cx="3175" cy="3175"/>
          </a:xfrm>
          <a:custGeom>
            <a:avLst/>
            <a:gdLst>
              <a:gd name="T0" fmla="*/ 1 w 2"/>
              <a:gd name="T1" fmla="*/ 0 h 2"/>
              <a:gd name="T2" fmla="*/ 2 w 2"/>
              <a:gd name="T3" fmla="*/ 0 h 2"/>
              <a:gd name="T4" fmla="*/ 2 w 2"/>
              <a:gd name="T5" fmla="*/ 2 h 2"/>
              <a:gd name="T6" fmla="*/ 1 w 2"/>
              <a:gd name="T7" fmla="*/ 2 h 2"/>
              <a:gd name="T8" fmla="*/ 0 w 2"/>
              <a:gd name="T9" fmla="*/ 2 h 2"/>
              <a:gd name="T10" fmla="*/ 0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lnTo>
                  <a:pt x="2" y="0"/>
                </a:lnTo>
                <a:lnTo>
                  <a:pt x="2" y="2"/>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9" name="Freeform 1275"/>
          <p:cNvSpPr>
            <a:spLocks/>
          </p:cNvSpPr>
          <p:nvPr/>
        </p:nvSpPr>
        <p:spPr bwMode="auto">
          <a:xfrm>
            <a:off x="4545013" y="3279991"/>
            <a:ext cx="3175" cy="1588"/>
          </a:xfrm>
          <a:custGeom>
            <a:avLst/>
            <a:gdLst>
              <a:gd name="T0" fmla="*/ 1 w 2"/>
              <a:gd name="T1" fmla="*/ 0 h 1"/>
              <a:gd name="T2" fmla="*/ 2 w 2"/>
              <a:gd name="T3" fmla="*/ 1 h 1"/>
              <a:gd name="T4" fmla="*/ 1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2"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0" name="Rectangle 1276"/>
          <p:cNvSpPr>
            <a:spLocks noChangeArrowheads="1"/>
          </p:cNvSpPr>
          <p:nvPr/>
        </p:nvSpPr>
        <p:spPr bwMode="auto">
          <a:xfrm>
            <a:off x="4540251" y="32799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1" name="Freeform 1277"/>
          <p:cNvSpPr>
            <a:spLocks/>
          </p:cNvSpPr>
          <p:nvPr/>
        </p:nvSpPr>
        <p:spPr bwMode="auto">
          <a:xfrm>
            <a:off x="4519613" y="3278404"/>
            <a:ext cx="4763" cy="7938"/>
          </a:xfrm>
          <a:custGeom>
            <a:avLst/>
            <a:gdLst>
              <a:gd name="T0" fmla="*/ 2 w 3"/>
              <a:gd name="T1" fmla="*/ 1 h 5"/>
              <a:gd name="T2" fmla="*/ 3 w 3"/>
              <a:gd name="T3" fmla="*/ 1 h 5"/>
              <a:gd name="T4" fmla="*/ 2 w 3"/>
              <a:gd name="T5" fmla="*/ 1 h 5"/>
              <a:gd name="T6" fmla="*/ 2 w 3"/>
              <a:gd name="T7" fmla="*/ 2 h 5"/>
              <a:gd name="T8" fmla="*/ 2 w 3"/>
              <a:gd name="T9" fmla="*/ 1 h 5"/>
              <a:gd name="T10" fmla="*/ 3 w 3"/>
              <a:gd name="T11" fmla="*/ 2 h 5"/>
              <a:gd name="T12" fmla="*/ 2 w 3"/>
              <a:gd name="T13" fmla="*/ 2 h 5"/>
              <a:gd name="T14" fmla="*/ 2 w 3"/>
              <a:gd name="T15" fmla="*/ 4 h 5"/>
              <a:gd name="T16" fmla="*/ 0 w 3"/>
              <a:gd name="T17" fmla="*/ 5 h 5"/>
              <a:gd name="T18" fmla="*/ 0 w 3"/>
              <a:gd name="T19" fmla="*/ 4 h 5"/>
              <a:gd name="T20" fmla="*/ 2 w 3"/>
              <a:gd name="T21" fmla="*/ 4 h 5"/>
              <a:gd name="T22" fmla="*/ 2 w 3"/>
              <a:gd name="T23" fmla="*/ 2 h 5"/>
              <a:gd name="T24" fmla="*/ 2 w 3"/>
              <a:gd name="T25" fmla="*/ 1 h 5"/>
              <a:gd name="T26" fmla="*/ 2 w 3"/>
              <a:gd name="T27" fmla="*/ 0 h 5"/>
              <a:gd name="T28" fmla="*/ 3 w 3"/>
              <a:gd name="T29" fmla="*/ 1 h 5"/>
              <a:gd name="T30" fmla="*/ 2 w 3"/>
              <a:gd name="T3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2" y="1"/>
                </a:moveTo>
                <a:lnTo>
                  <a:pt x="3" y="1"/>
                </a:lnTo>
                <a:lnTo>
                  <a:pt x="2" y="1"/>
                </a:lnTo>
                <a:lnTo>
                  <a:pt x="2" y="2"/>
                </a:lnTo>
                <a:lnTo>
                  <a:pt x="2" y="1"/>
                </a:lnTo>
                <a:lnTo>
                  <a:pt x="3" y="2"/>
                </a:lnTo>
                <a:lnTo>
                  <a:pt x="2" y="2"/>
                </a:lnTo>
                <a:lnTo>
                  <a:pt x="2" y="4"/>
                </a:lnTo>
                <a:lnTo>
                  <a:pt x="0" y="5"/>
                </a:lnTo>
                <a:lnTo>
                  <a:pt x="0" y="4"/>
                </a:lnTo>
                <a:lnTo>
                  <a:pt x="2" y="4"/>
                </a:lnTo>
                <a:lnTo>
                  <a:pt x="2" y="2"/>
                </a:lnTo>
                <a:lnTo>
                  <a:pt x="2" y="1"/>
                </a:lnTo>
                <a:lnTo>
                  <a:pt x="2" y="0"/>
                </a:lnTo>
                <a:lnTo>
                  <a:pt x="3"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2" name="Freeform 1278"/>
          <p:cNvSpPr>
            <a:spLocks/>
          </p:cNvSpPr>
          <p:nvPr/>
        </p:nvSpPr>
        <p:spPr bwMode="auto">
          <a:xfrm>
            <a:off x="4524376" y="3278404"/>
            <a:ext cx="1588" cy="3175"/>
          </a:xfrm>
          <a:custGeom>
            <a:avLst/>
            <a:gdLst>
              <a:gd name="T0" fmla="*/ 1 w 1"/>
              <a:gd name="T1" fmla="*/ 1 h 2"/>
              <a:gd name="T2" fmla="*/ 1 w 1"/>
              <a:gd name="T3" fmla="*/ 2 h 2"/>
              <a:gd name="T4" fmla="*/ 0 w 1"/>
              <a:gd name="T5" fmla="*/ 1 h 2"/>
              <a:gd name="T6" fmla="*/ 0 w 1"/>
              <a:gd name="T7" fmla="*/ 2 h 2"/>
              <a:gd name="T8" fmla="*/ 0 w 1"/>
              <a:gd name="T9" fmla="*/ 1 h 2"/>
              <a:gd name="T10" fmla="*/ 0 w 1"/>
              <a:gd name="T11" fmla="*/ 2 h 2"/>
              <a:gd name="T12" fmla="*/ 0 w 1"/>
              <a:gd name="T13" fmla="*/ 1 h 2"/>
              <a:gd name="T14" fmla="*/ 0 w 1"/>
              <a:gd name="T15" fmla="*/ 0 h 2"/>
              <a:gd name="T16" fmla="*/ 1 w 1"/>
              <a:gd name="T17" fmla="*/ 0 h 2"/>
              <a:gd name="T18" fmla="*/ 1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1"/>
                </a:moveTo>
                <a:lnTo>
                  <a:pt x="1" y="2"/>
                </a:lnTo>
                <a:lnTo>
                  <a:pt x="0" y="1"/>
                </a:lnTo>
                <a:lnTo>
                  <a:pt x="0" y="2"/>
                </a:lnTo>
                <a:lnTo>
                  <a:pt x="0" y="1"/>
                </a:lnTo>
                <a:lnTo>
                  <a:pt x="0" y="2"/>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3" name="Freeform 1279"/>
          <p:cNvSpPr>
            <a:spLocks/>
          </p:cNvSpPr>
          <p:nvPr/>
        </p:nvSpPr>
        <p:spPr bwMode="auto">
          <a:xfrm>
            <a:off x="4538663" y="327364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4" name="Freeform 1280"/>
          <p:cNvSpPr>
            <a:spLocks/>
          </p:cNvSpPr>
          <p:nvPr/>
        </p:nvSpPr>
        <p:spPr bwMode="auto">
          <a:xfrm>
            <a:off x="4530726" y="3273641"/>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5" name="Freeform 1281"/>
          <p:cNvSpPr>
            <a:spLocks/>
          </p:cNvSpPr>
          <p:nvPr/>
        </p:nvSpPr>
        <p:spPr bwMode="auto">
          <a:xfrm>
            <a:off x="4525963" y="3273641"/>
            <a:ext cx="6350" cy="6350"/>
          </a:xfrm>
          <a:custGeom>
            <a:avLst/>
            <a:gdLst>
              <a:gd name="T0" fmla="*/ 3 w 4"/>
              <a:gd name="T1" fmla="*/ 2 h 4"/>
              <a:gd name="T2" fmla="*/ 4 w 4"/>
              <a:gd name="T3" fmla="*/ 0 h 4"/>
              <a:gd name="T4" fmla="*/ 4 w 4"/>
              <a:gd name="T5" fmla="*/ 2 h 4"/>
              <a:gd name="T6" fmla="*/ 3 w 4"/>
              <a:gd name="T7" fmla="*/ 3 h 4"/>
              <a:gd name="T8" fmla="*/ 1 w 4"/>
              <a:gd name="T9" fmla="*/ 3 h 4"/>
              <a:gd name="T10" fmla="*/ 3 w 4"/>
              <a:gd name="T11" fmla="*/ 3 h 4"/>
              <a:gd name="T12" fmla="*/ 1 w 4"/>
              <a:gd name="T13" fmla="*/ 3 h 4"/>
              <a:gd name="T14" fmla="*/ 1 w 4"/>
              <a:gd name="T15" fmla="*/ 4 h 4"/>
              <a:gd name="T16" fmla="*/ 1 w 4"/>
              <a:gd name="T17" fmla="*/ 3 h 4"/>
              <a:gd name="T18" fmla="*/ 0 w 4"/>
              <a:gd name="T19" fmla="*/ 3 h 4"/>
              <a:gd name="T20" fmla="*/ 0 w 4"/>
              <a:gd name="T21" fmla="*/ 4 h 4"/>
              <a:gd name="T22" fmla="*/ 0 w 4"/>
              <a:gd name="T23" fmla="*/ 3 h 4"/>
              <a:gd name="T24" fmla="*/ 1 w 4"/>
              <a:gd name="T25" fmla="*/ 3 h 4"/>
              <a:gd name="T26" fmla="*/ 0 w 4"/>
              <a:gd name="T27" fmla="*/ 3 h 4"/>
              <a:gd name="T28" fmla="*/ 0 w 4"/>
              <a:gd name="T29" fmla="*/ 2 h 4"/>
              <a:gd name="T30" fmla="*/ 1 w 4"/>
              <a:gd name="T31" fmla="*/ 2 h 4"/>
              <a:gd name="T32" fmla="*/ 0 w 4"/>
              <a:gd name="T33" fmla="*/ 2 h 4"/>
              <a:gd name="T34" fmla="*/ 1 w 4"/>
              <a:gd name="T35" fmla="*/ 0 h 4"/>
              <a:gd name="T36" fmla="*/ 1 w 4"/>
              <a:gd name="T37" fmla="*/ 2 h 4"/>
              <a:gd name="T38" fmla="*/ 3 w 4"/>
              <a:gd name="T39" fmla="*/ 0 h 4"/>
              <a:gd name="T40" fmla="*/ 3 w 4"/>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2"/>
                </a:moveTo>
                <a:lnTo>
                  <a:pt x="4" y="0"/>
                </a:lnTo>
                <a:lnTo>
                  <a:pt x="4" y="2"/>
                </a:lnTo>
                <a:lnTo>
                  <a:pt x="3" y="3"/>
                </a:lnTo>
                <a:lnTo>
                  <a:pt x="1" y="3"/>
                </a:lnTo>
                <a:lnTo>
                  <a:pt x="3" y="3"/>
                </a:lnTo>
                <a:lnTo>
                  <a:pt x="1" y="3"/>
                </a:lnTo>
                <a:lnTo>
                  <a:pt x="1" y="4"/>
                </a:lnTo>
                <a:lnTo>
                  <a:pt x="1" y="3"/>
                </a:lnTo>
                <a:lnTo>
                  <a:pt x="0" y="3"/>
                </a:lnTo>
                <a:lnTo>
                  <a:pt x="0" y="4"/>
                </a:lnTo>
                <a:lnTo>
                  <a:pt x="0" y="3"/>
                </a:lnTo>
                <a:lnTo>
                  <a:pt x="1" y="3"/>
                </a:lnTo>
                <a:lnTo>
                  <a:pt x="0" y="3"/>
                </a:lnTo>
                <a:lnTo>
                  <a:pt x="0" y="2"/>
                </a:lnTo>
                <a:lnTo>
                  <a:pt x="1" y="2"/>
                </a:lnTo>
                <a:lnTo>
                  <a:pt x="0" y="2"/>
                </a:lnTo>
                <a:lnTo>
                  <a:pt x="1" y="0"/>
                </a:lnTo>
                <a:lnTo>
                  <a:pt x="1" y="2"/>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6" name="Freeform 1282"/>
          <p:cNvSpPr>
            <a:spLocks/>
          </p:cNvSpPr>
          <p:nvPr/>
        </p:nvSpPr>
        <p:spPr bwMode="auto">
          <a:xfrm>
            <a:off x="4532313" y="3270466"/>
            <a:ext cx="7938" cy="7938"/>
          </a:xfrm>
          <a:custGeom>
            <a:avLst/>
            <a:gdLst>
              <a:gd name="T0" fmla="*/ 5 w 5"/>
              <a:gd name="T1" fmla="*/ 1 h 5"/>
              <a:gd name="T2" fmla="*/ 5 w 5"/>
              <a:gd name="T3" fmla="*/ 2 h 5"/>
              <a:gd name="T4" fmla="*/ 5 w 5"/>
              <a:gd name="T5" fmla="*/ 1 h 5"/>
              <a:gd name="T6" fmla="*/ 4 w 5"/>
              <a:gd name="T7" fmla="*/ 2 h 5"/>
              <a:gd name="T8" fmla="*/ 4 w 5"/>
              <a:gd name="T9" fmla="*/ 4 h 5"/>
              <a:gd name="T10" fmla="*/ 3 w 5"/>
              <a:gd name="T11" fmla="*/ 4 h 5"/>
              <a:gd name="T12" fmla="*/ 3 w 5"/>
              <a:gd name="T13" fmla="*/ 2 h 5"/>
              <a:gd name="T14" fmla="*/ 4 w 5"/>
              <a:gd name="T15" fmla="*/ 2 h 5"/>
              <a:gd name="T16" fmla="*/ 3 w 5"/>
              <a:gd name="T17" fmla="*/ 2 h 5"/>
              <a:gd name="T18" fmla="*/ 3 w 5"/>
              <a:gd name="T19" fmla="*/ 4 h 5"/>
              <a:gd name="T20" fmla="*/ 1 w 5"/>
              <a:gd name="T21" fmla="*/ 4 h 5"/>
              <a:gd name="T22" fmla="*/ 1 w 5"/>
              <a:gd name="T23" fmla="*/ 5 h 5"/>
              <a:gd name="T24" fmla="*/ 0 w 5"/>
              <a:gd name="T25" fmla="*/ 5 h 5"/>
              <a:gd name="T26" fmla="*/ 0 w 5"/>
              <a:gd name="T27" fmla="*/ 4 h 5"/>
              <a:gd name="T28" fmla="*/ 1 w 5"/>
              <a:gd name="T29" fmla="*/ 4 h 5"/>
              <a:gd name="T30" fmla="*/ 0 w 5"/>
              <a:gd name="T31" fmla="*/ 4 h 5"/>
              <a:gd name="T32" fmla="*/ 1 w 5"/>
              <a:gd name="T33" fmla="*/ 4 h 5"/>
              <a:gd name="T34" fmla="*/ 1 w 5"/>
              <a:gd name="T35" fmla="*/ 2 h 5"/>
              <a:gd name="T36" fmla="*/ 1 w 5"/>
              <a:gd name="T37" fmla="*/ 1 h 5"/>
              <a:gd name="T38" fmla="*/ 3 w 5"/>
              <a:gd name="T39" fmla="*/ 1 h 5"/>
              <a:gd name="T40" fmla="*/ 4 w 5"/>
              <a:gd name="T41" fmla="*/ 1 h 5"/>
              <a:gd name="T42" fmla="*/ 4 w 5"/>
              <a:gd name="T43" fmla="*/ 2 h 5"/>
              <a:gd name="T44" fmla="*/ 4 w 5"/>
              <a:gd name="T45" fmla="*/ 1 h 5"/>
              <a:gd name="T46" fmla="*/ 5 w 5"/>
              <a:gd name="T47" fmla="*/ 1 h 5"/>
              <a:gd name="T48" fmla="*/ 5 w 5"/>
              <a:gd name="T49" fmla="*/ 0 h 5"/>
              <a:gd name="T50" fmla="*/ 5 w 5"/>
              <a:gd name="T5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5">
                <a:moveTo>
                  <a:pt x="5" y="1"/>
                </a:moveTo>
                <a:lnTo>
                  <a:pt x="5" y="2"/>
                </a:lnTo>
                <a:lnTo>
                  <a:pt x="5" y="1"/>
                </a:lnTo>
                <a:lnTo>
                  <a:pt x="4" y="2"/>
                </a:lnTo>
                <a:lnTo>
                  <a:pt x="4" y="4"/>
                </a:lnTo>
                <a:lnTo>
                  <a:pt x="3" y="4"/>
                </a:lnTo>
                <a:lnTo>
                  <a:pt x="3" y="2"/>
                </a:lnTo>
                <a:lnTo>
                  <a:pt x="4" y="2"/>
                </a:lnTo>
                <a:lnTo>
                  <a:pt x="3" y="2"/>
                </a:lnTo>
                <a:lnTo>
                  <a:pt x="3" y="4"/>
                </a:lnTo>
                <a:lnTo>
                  <a:pt x="1" y="4"/>
                </a:lnTo>
                <a:lnTo>
                  <a:pt x="1" y="5"/>
                </a:lnTo>
                <a:lnTo>
                  <a:pt x="0" y="5"/>
                </a:lnTo>
                <a:lnTo>
                  <a:pt x="0" y="4"/>
                </a:lnTo>
                <a:lnTo>
                  <a:pt x="1" y="4"/>
                </a:lnTo>
                <a:lnTo>
                  <a:pt x="0" y="4"/>
                </a:lnTo>
                <a:lnTo>
                  <a:pt x="1" y="4"/>
                </a:lnTo>
                <a:lnTo>
                  <a:pt x="1" y="2"/>
                </a:lnTo>
                <a:lnTo>
                  <a:pt x="1" y="1"/>
                </a:lnTo>
                <a:lnTo>
                  <a:pt x="3" y="1"/>
                </a:lnTo>
                <a:lnTo>
                  <a:pt x="4" y="1"/>
                </a:lnTo>
                <a:lnTo>
                  <a:pt x="4" y="2"/>
                </a:lnTo>
                <a:lnTo>
                  <a:pt x="4" y="1"/>
                </a:lnTo>
                <a:lnTo>
                  <a:pt x="5" y="1"/>
                </a:lnTo>
                <a:lnTo>
                  <a:pt x="5"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7" name="Freeform 1283"/>
          <p:cNvSpPr>
            <a:spLocks/>
          </p:cNvSpPr>
          <p:nvPr/>
        </p:nvSpPr>
        <p:spPr bwMode="auto">
          <a:xfrm>
            <a:off x="4548188" y="3267291"/>
            <a:ext cx="4763" cy="4763"/>
          </a:xfrm>
          <a:custGeom>
            <a:avLst/>
            <a:gdLst>
              <a:gd name="T0" fmla="*/ 3 w 3"/>
              <a:gd name="T1" fmla="*/ 3 h 3"/>
              <a:gd name="T2" fmla="*/ 1 w 3"/>
              <a:gd name="T3" fmla="*/ 3 h 3"/>
              <a:gd name="T4" fmla="*/ 0 w 3"/>
              <a:gd name="T5" fmla="*/ 3 h 3"/>
              <a:gd name="T6" fmla="*/ 1 w 3"/>
              <a:gd name="T7" fmla="*/ 3 h 3"/>
              <a:gd name="T8" fmla="*/ 0 w 3"/>
              <a:gd name="T9" fmla="*/ 3 h 3"/>
              <a:gd name="T10" fmla="*/ 0 w 3"/>
              <a:gd name="T11" fmla="*/ 2 h 3"/>
              <a:gd name="T12" fmla="*/ 1 w 3"/>
              <a:gd name="T13" fmla="*/ 2 h 3"/>
              <a:gd name="T14" fmla="*/ 1 w 3"/>
              <a:gd name="T15" fmla="*/ 0 h 3"/>
              <a:gd name="T16" fmla="*/ 1 w 3"/>
              <a:gd name="T17" fmla="*/ 2 h 3"/>
              <a:gd name="T18" fmla="*/ 3 w 3"/>
              <a:gd name="T19" fmla="*/ 2 h 3"/>
              <a:gd name="T20" fmla="*/ 1 w 3"/>
              <a:gd name="T21" fmla="*/ 2 h 3"/>
              <a:gd name="T22" fmla="*/ 1 w 3"/>
              <a:gd name="T23" fmla="*/ 3 h 3"/>
              <a:gd name="T24" fmla="*/ 3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3" y="3"/>
                </a:moveTo>
                <a:lnTo>
                  <a:pt x="1" y="3"/>
                </a:lnTo>
                <a:lnTo>
                  <a:pt x="0" y="3"/>
                </a:lnTo>
                <a:lnTo>
                  <a:pt x="1" y="3"/>
                </a:lnTo>
                <a:lnTo>
                  <a:pt x="0" y="3"/>
                </a:lnTo>
                <a:lnTo>
                  <a:pt x="0" y="2"/>
                </a:lnTo>
                <a:lnTo>
                  <a:pt x="1" y="2"/>
                </a:lnTo>
                <a:lnTo>
                  <a:pt x="1" y="0"/>
                </a:lnTo>
                <a:lnTo>
                  <a:pt x="1" y="2"/>
                </a:lnTo>
                <a:lnTo>
                  <a:pt x="3" y="2"/>
                </a:lnTo>
                <a:lnTo>
                  <a:pt x="1" y="2"/>
                </a:lnTo>
                <a:lnTo>
                  <a:pt x="1" y="3"/>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8" name="Freeform 1284"/>
          <p:cNvSpPr>
            <a:spLocks/>
          </p:cNvSpPr>
          <p:nvPr/>
        </p:nvSpPr>
        <p:spPr bwMode="auto">
          <a:xfrm>
            <a:off x="4537076" y="3267291"/>
            <a:ext cx="3175" cy="3175"/>
          </a:xfrm>
          <a:custGeom>
            <a:avLst/>
            <a:gdLst>
              <a:gd name="T0" fmla="*/ 1 w 2"/>
              <a:gd name="T1" fmla="*/ 2 h 2"/>
              <a:gd name="T2" fmla="*/ 0 w 2"/>
              <a:gd name="T3" fmla="*/ 2 h 2"/>
              <a:gd name="T4" fmla="*/ 0 w 2"/>
              <a:gd name="T5" fmla="*/ 0 h 2"/>
              <a:gd name="T6" fmla="*/ 1 w 2"/>
              <a:gd name="T7" fmla="*/ 0 h 2"/>
              <a:gd name="T8" fmla="*/ 2 w 2"/>
              <a:gd name="T9" fmla="*/ 0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2"/>
                </a:lnTo>
                <a:lnTo>
                  <a:pt x="0" y="0"/>
                </a:lnTo>
                <a:lnTo>
                  <a:pt x="1" y="0"/>
                </a:lnTo>
                <a:lnTo>
                  <a:pt x="2" y="0"/>
                </a:lnTo>
                <a:lnTo>
                  <a:pt x="2" y="2"/>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9" name="Freeform 1285"/>
          <p:cNvSpPr>
            <a:spLocks/>
          </p:cNvSpPr>
          <p:nvPr/>
        </p:nvSpPr>
        <p:spPr bwMode="auto">
          <a:xfrm>
            <a:off x="4554538" y="3262529"/>
            <a:ext cx="4763" cy="1588"/>
          </a:xfrm>
          <a:custGeom>
            <a:avLst/>
            <a:gdLst>
              <a:gd name="T0" fmla="*/ 3 w 3"/>
              <a:gd name="T1" fmla="*/ 1 h 1"/>
              <a:gd name="T2" fmla="*/ 0 w 3"/>
              <a:gd name="T3" fmla="*/ 1 h 1"/>
              <a:gd name="T4" fmla="*/ 1 w 3"/>
              <a:gd name="T5" fmla="*/ 1 h 1"/>
              <a:gd name="T6" fmla="*/ 1 w 3"/>
              <a:gd name="T7" fmla="*/ 0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0" y="1"/>
                </a:lnTo>
                <a:lnTo>
                  <a:pt x="1" y="1"/>
                </a:lnTo>
                <a:lnTo>
                  <a:pt x="1"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0" name="Freeform 1286"/>
          <p:cNvSpPr>
            <a:spLocks/>
          </p:cNvSpPr>
          <p:nvPr/>
        </p:nvSpPr>
        <p:spPr bwMode="auto">
          <a:xfrm>
            <a:off x="4556126" y="3259354"/>
            <a:ext cx="4763" cy="3175"/>
          </a:xfrm>
          <a:custGeom>
            <a:avLst/>
            <a:gdLst>
              <a:gd name="T0" fmla="*/ 2 w 3"/>
              <a:gd name="T1" fmla="*/ 2 h 2"/>
              <a:gd name="T2" fmla="*/ 2 w 3"/>
              <a:gd name="T3" fmla="*/ 0 h 2"/>
              <a:gd name="T4" fmla="*/ 3 w 3"/>
              <a:gd name="T5" fmla="*/ 0 h 2"/>
              <a:gd name="T6" fmla="*/ 3 w 3"/>
              <a:gd name="T7" fmla="*/ 2 h 2"/>
              <a:gd name="T8" fmla="*/ 2 w 3"/>
              <a:gd name="T9" fmla="*/ 2 h 2"/>
              <a:gd name="T10" fmla="*/ 2 w 3"/>
              <a:gd name="T11" fmla="*/ 0 h 2"/>
              <a:gd name="T12" fmla="*/ 0 w 3"/>
              <a:gd name="T13" fmla="*/ 0 h 2"/>
              <a:gd name="T14" fmla="*/ 2 w 3"/>
              <a:gd name="T15" fmla="*/ 0 h 2"/>
              <a:gd name="T16" fmla="*/ 2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2"/>
                </a:moveTo>
                <a:lnTo>
                  <a:pt x="2" y="0"/>
                </a:lnTo>
                <a:lnTo>
                  <a:pt x="3" y="0"/>
                </a:lnTo>
                <a:lnTo>
                  <a:pt x="3" y="2"/>
                </a:lnTo>
                <a:lnTo>
                  <a:pt x="2" y="2"/>
                </a:lnTo>
                <a:lnTo>
                  <a:pt x="2" y="0"/>
                </a:lnTo>
                <a:lnTo>
                  <a:pt x="0"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1" name="Freeform 1287"/>
          <p:cNvSpPr>
            <a:spLocks/>
          </p:cNvSpPr>
          <p:nvPr/>
        </p:nvSpPr>
        <p:spPr bwMode="auto">
          <a:xfrm>
            <a:off x="4538663" y="3259354"/>
            <a:ext cx="1588" cy="3175"/>
          </a:xfrm>
          <a:custGeom>
            <a:avLst/>
            <a:gdLst>
              <a:gd name="T0" fmla="*/ 0 w 1"/>
              <a:gd name="T1" fmla="*/ 0 h 2"/>
              <a:gd name="T2" fmla="*/ 0 w 1"/>
              <a:gd name="T3" fmla="*/ 2 h 2"/>
              <a:gd name="T4" fmla="*/ 0 w 1"/>
              <a:gd name="T5" fmla="*/ 0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2" name="Freeform 1288"/>
          <p:cNvSpPr>
            <a:spLocks/>
          </p:cNvSpPr>
          <p:nvPr/>
        </p:nvSpPr>
        <p:spPr bwMode="auto">
          <a:xfrm>
            <a:off x="4540251" y="3257766"/>
            <a:ext cx="12700" cy="19050"/>
          </a:xfrm>
          <a:custGeom>
            <a:avLst/>
            <a:gdLst>
              <a:gd name="T0" fmla="*/ 4 w 8"/>
              <a:gd name="T1" fmla="*/ 1 h 12"/>
              <a:gd name="T2" fmla="*/ 4 w 8"/>
              <a:gd name="T3" fmla="*/ 3 h 12"/>
              <a:gd name="T4" fmla="*/ 5 w 8"/>
              <a:gd name="T5" fmla="*/ 4 h 12"/>
              <a:gd name="T6" fmla="*/ 5 w 8"/>
              <a:gd name="T7" fmla="*/ 4 h 12"/>
              <a:gd name="T8" fmla="*/ 4 w 8"/>
              <a:gd name="T9" fmla="*/ 5 h 12"/>
              <a:gd name="T10" fmla="*/ 4 w 8"/>
              <a:gd name="T11" fmla="*/ 8 h 12"/>
              <a:gd name="T12" fmla="*/ 4 w 8"/>
              <a:gd name="T13" fmla="*/ 5 h 12"/>
              <a:gd name="T14" fmla="*/ 5 w 8"/>
              <a:gd name="T15" fmla="*/ 4 h 12"/>
              <a:gd name="T16" fmla="*/ 5 w 8"/>
              <a:gd name="T17" fmla="*/ 4 h 12"/>
              <a:gd name="T18" fmla="*/ 6 w 8"/>
              <a:gd name="T19" fmla="*/ 3 h 12"/>
              <a:gd name="T20" fmla="*/ 6 w 8"/>
              <a:gd name="T21" fmla="*/ 3 h 12"/>
              <a:gd name="T22" fmla="*/ 8 w 8"/>
              <a:gd name="T23" fmla="*/ 4 h 12"/>
              <a:gd name="T24" fmla="*/ 8 w 8"/>
              <a:gd name="T25" fmla="*/ 6 h 12"/>
              <a:gd name="T26" fmla="*/ 5 w 8"/>
              <a:gd name="T27" fmla="*/ 8 h 12"/>
              <a:gd name="T28" fmla="*/ 5 w 8"/>
              <a:gd name="T29" fmla="*/ 8 h 12"/>
              <a:gd name="T30" fmla="*/ 4 w 8"/>
              <a:gd name="T31" fmla="*/ 9 h 12"/>
              <a:gd name="T32" fmla="*/ 4 w 8"/>
              <a:gd name="T33" fmla="*/ 9 h 12"/>
              <a:gd name="T34" fmla="*/ 3 w 8"/>
              <a:gd name="T35" fmla="*/ 10 h 12"/>
              <a:gd name="T36" fmla="*/ 3 w 8"/>
              <a:gd name="T37" fmla="*/ 10 h 12"/>
              <a:gd name="T38" fmla="*/ 1 w 8"/>
              <a:gd name="T39" fmla="*/ 9 h 12"/>
              <a:gd name="T40" fmla="*/ 3 w 8"/>
              <a:gd name="T41" fmla="*/ 8 h 12"/>
              <a:gd name="T42" fmla="*/ 0 w 8"/>
              <a:gd name="T43" fmla="*/ 9 h 12"/>
              <a:gd name="T44" fmla="*/ 1 w 8"/>
              <a:gd name="T45" fmla="*/ 10 h 12"/>
              <a:gd name="T46" fmla="*/ 0 w 8"/>
              <a:gd name="T47" fmla="*/ 12 h 12"/>
              <a:gd name="T48" fmla="*/ 0 w 8"/>
              <a:gd name="T49" fmla="*/ 9 h 12"/>
              <a:gd name="T50" fmla="*/ 1 w 8"/>
              <a:gd name="T51" fmla="*/ 8 h 12"/>
              <a:gd name="T52" fmla="*/ 0 w 8"/>
              <a:gd name="T53" fmla="*/ 6 h 12"/>
              <a:gd name="T54" fmla="*/ 1 w 8"/>
              <a:gd name="T55" fmla="*/ 5 h 12"/>
              <a:gd name="T56" fmla="*/ 3 w 8"/>
              <a:gd name="T57" fmla="*/ 6 h 12"/>
              <a:gd name="T58" fmla="*/ 1 w 8"/>
              <a:gd name="T59" fmla="*/ 5 h 12"/>
              <a:gd name="T60" fmla="*/ 3 w 8"/>
              <a:gd name="T61" fmla="*/ 4 h 12"/>
              <a:gd name="T62" fmla="*/ 3 w 8"/>
              <a:gd name="T63" fmla="*/ 4 h 12"/>
              <a:gd name="T64" fmla="*/ 1 w 8"/>
              <a:gd name="T65" fmla="*/ 3 h 12"/>
              <a:gd name="T66" fmla="*/ 3 w 8"/>
              <a:gd name="T67" fmla="*/ 1 h 12"/>
              <a:gd name="T68" fmla="*/ 4 w 8"/>
              <a:gd name="T6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2">
                <a:moveTo>
                  <a:pt x="4" y="0"/>
                </a:moveTo>
                <a:lnTo>
                  <a:pt x="4" y="1"/>
                </a:lnTo>
                <a:lnTo>
                  <a:pt x="5" y="1"/>
                </a:lnTo>
                <a:lnTo>
                  <a:pt x="4" y="3"/>
                </a:lnTo>
                <a:lnTo>
                  <a:pt x="4" y="4"/>
                </a:lnTo>
                <a:lnTo>
                  <a:pt x="5" y="4"/>
                </a:lnTo>
                <a:lnTo>
                  <a:pt x="5" y="3"/>
                </a:lnTo>
                <a:lnTo>
                  <a:pt x="5" y="4"/>
                </a:lnTo>
                <a:lnTo>
                  <a:pt x="5" y="5"/>
                </a:lnTo>
                <a:lnTo>
                  <a:pt x="4" y="5"/>
                </a:lnTo>
                <a:lnTo>
                  <a:pt x="4" y="6"/>
                </a:lnTo>
                <a:lnTo>
                  <a:pt x="4" y="8"/>
                </a:lnTo>
                <a:lnTo>
                  <a:pt x="4" y="6"/>
                </a:lnTo>
                <a:lnTo>
                  <a:pt x="4" y="5"/>
                </a:lnTo>
                <a:lnTo>
                  <a:pt x="5" y="5"/>
                </a:lnTo>
                <a:lnTo>
                  <a:pt x="5" y="4"/>
                </a:lnTo>
                <a:lnTo>
                  <a:pt x="6" y="4"/>
                </a:lnTo>
                <a:lnTo>
                  <a:pt x="5" y="4"/>
                </a:lnTo>
                <a:lnTo>
                  <a:pt x="5" y="3"/>
                </a:lnTo>
                <a:lnTo>
                  <a:pt x="6" y="3"/>
                </a:lnTo>
                <a:lnTo>
                  <a:pt x="6" y="1"/>
                </a:lnTo>
                <a:lnTo>
                  <a:pt x="6" y="3"/>
                </a:lnTo>
                <a:lnTo>
                  <a:pt x="8" y="3"/>
                </a:lnTo>
                <a:lnTo>
                  <a:pt x="8" y="4"/>
                </a:lnTo>
                <a:lnTo>
                  <a:pt x="8" y="5"/>
                </a:lnTo>
                <a:lnTo>
                  <a:pt x="8" y="6"/>
                </a:lnTo>
                <a:lnTo>
                  <a:pt x="6" y="6"/>
                </a:lnTo>
                <a:lnTo>
                  <a:pt x="5" y="8"/>
                </a:lnTo>
                <a:lnTo>
                  <a:pt x="5" y="6"/>
                </a:lnTo>
                <a:lnTo>
                  <a:pt x="5" y="8"/>
                </a:lnTo>
                <a:lnTo>
                  <a:pt x="5" y="9"/>
                </a:lnTo>
                <a:lnTo>
                  <a:pt x="4" y="9"/>
                </a:lnTo>
                <a:lnTo>
                  <a:pt x="4" y="8"/>
                </a:lnTo>
                <a:lnTo>
                  <a:pt x="4" y="9"/>
                </a:lnTo>
                <a:lnTo>
                  <a:pt x="3" y="9"/>
                </a:lnTo>
                <a:lnTo>
                  <a:pt x="3" y="10"/>
                </a:lnTo>
                <a:lnTo>
                  <a:pt x="4" y="10"/>
                </a:lnTo>
                <a:lnTo>
                  <a:pt x="3" y="10"/>
                </a:lnTo>
                <a:lnTo>
                  <a:pt x="1" y="10"/>
                </a:lnTo>
                <a:lnTo>
                  <a:pt x="1" y="9"/>
                </a:lnTo>
                <a:lnTo>
                  <a:pt x="3" y="9"/>
                </a:lnTo>
                <a:lnTo>
                  <a:pt x="3" y="8"/>
                </a:lnTo>
                <a:lnTo>
                  <a:pt x="1" y="9"/>
                </a:lnTo>
                <a:lnTo>
                  <a:pt x="0" y="9"/>
                </a:lnTo>
                <a:lnTo>
                  <a:pt x="0" y="10"/>
                </a:lnTo>
                <a:lnTo>
                  <a:pt x="1" y="10"/>
                </a:lnTo>
                <a:lnTo>
                  <a:pt x="0" y="10"/>
                </a:lnTo>
                <a:lnTo>
                  <a:pt x="0" y="12"/>
                </a:lnTo>
                <a:lnTo>
                  <a:pt x="0" y="10"/>
                </a:lnTo>
                <a:lnTo>
                  <a:pt x="0" y="9"/>
                </a:lnTo>
                <a:lnTo>
                  <a:pt x="1" y="9"/>
                </a:lnTo>
                <a:lnTo>
                  <a:pt x="1" y="8"/>
                </a:lnTo>
                <a:lnTo>
                  <a:pt x="0" y="8"/>
                </a:lnTo>
                <a:lnTo>
                  <a:pt x="0" y="6"/>
                </a:lnTo>
                <a:lnTo>
                  <a:pt x="1" y="6"/>
                </a:lnTo>
                <a:lnTo>
                  <a:pt x="1" y="5"/>
                </a:lnTo>
                <a:lnTo>
                  <a:pt x="3" y="5"/>
                </a:lnTo>
                <a:lnTo>
                  <a:pt x="3" y="6"/>
                </a:lnTo>
                <a:lnTo>
                  <a:pt x="3" y="5"/>
                </a:lnTo>
                <a:lnTo>
                  <a:pt x="1" y="5"/>
                </a:lnTo>
                <a:lnTo>
                  <a:pt x="1" y="4"/>
                </a:lnTo>
                <a:lnTo>
                  <a:pt x="3" y="4"/>
                </a:lnTo>
                <a:lnTo>
                  <a:pt x="4" y="5"/>
                </a:lnTo>
                <a:lnTo>
                  <a:pt x="3" y="4"/>
                </a:lnTo>
                <a:lnTo>
                  <a:pt x="3" y="3"/>
                </a:lnTo>
                <a:lnTo>
                  <a:pt x="1" y="3"/>
                </a:lnTo>
                <a:lnTo>
                  <a:pt x="3" y="3"/>
                </a:lnTo>
                <a:lnTo>
                  <a:pt x="3" y="1"/>
                </a:lnTo>
                <a:lnTo>
                  <a:pt x="3" y="0"/>
                </a:lnTo>
                <a:lnTo>
                  <a:pt x="4" y="1"/>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3" name="Rectangle 1289"/>
          <p:cNvSpPr>
            <a:spLocks noChangeArrowheads="1"/>
          </p:cNvSpPr>
          <p:nvPr/>
        </p:nvSpPr>
        <p:spPr bwMode="auto">
          <a:xfrm>
            <a:off x="4549776" y="3257766"/>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4" name="Freeform 1290"/>
          <p:cNvSpPr>
            <a:spLocks/>
          </p:cNvSpPr>
          <p:nvPr/>
        </p:nvSpPr>
        <p:spPr bwMode="auto">
          <a:xfrm>
            <a:off x="4533901" y="3257766"/>
            <a:ext cx="7938" cy="9525"/>
          </a:xfrm>
          <a:custGeom>
            <a:avLst/>
            <a:gdLst>
              <a:gd name="T0" fmla="*/ 4 w 5"/>
              <a:gd name="T1" fmla="*/ 1 h 6"/>
              <a:gd name="T2" fmla="*/ 5 w 5"/>
              <a:gd name="T3" fmla="*/ 1 h 6"/>
              <a:gd name="T4" fmla="*/ 4 w 5"/>
              <a:gd name="T5" fmla="*/ 1 h 6"/>
              <a:gd name="T6" fmla="*/ 5 w 5"/>
              <a:gd name="T7" fmla="*/ 1 h 6"/>
              <a:gd name="T8" fmla="*/ 5 w 5"/>
              <a:gd name="T9" fmla="*/ 3 h 6"/>
              <a:gd name="T10" fmla="*/ 5 w 5"/>
              <a:gd name="T11" fmla="*/ 4 h 6"/>
              <a:gd name="T12" fmla="*/ 5 w 5"/>
              <a:gd name="T13" fmla="*/ 5 h 6"/>
              <a:gd name="T14" fmla="*/ 4 w 5"/>
              <a:gd name="T15" fmla="*/ 6 h 6"/>
              <a:gd name="T16" fmla="*/ 3 w 5"/>
              <a:gd name="T17" fmla="*/ 6 h 6"/>
              <a:gd name="T18" fmla="*/ 3 w 5"/>
              <a:gd name="T19" fmla="*/ 5 h 6"/>
              <a:gd name="T20" fmla="*/ 4 w 5"/>
              <a:gd name="T21" fmla="*/ 5 h 6"/>
              <a:gd name="T22" fmla="*/ 4 w 5"/>
              <a:gd name="T23" fmla="*/ 4 h 6"/>
              <a:gd name="T24" fmla="*/ 4 w 5"/>
              <a:gd name="T25" fmla="*/ 5 h 6"/>
              <a:gd name="T26" fmla="*/ 3 w 5"/>
              <a:gd name="T27" fmla="*/ 4 h 6"/>
              <a:gd name="T28" fmla="*/ 3 w 5"/>
              <a:gd name="T29" fmla="*/ 5 h 6"/>
              <a:gd name="T30" fmla="*/ 3 w 5"/>
              <a:gd name="T31" fmla="*/ 4 h 6"/>
              <a:gd name="T32" fmla="*/ 3 w 5"/>
              <a:gd name="T33" fmla="*/ 5 h 6"/>
              <a:gd name="T34" fmla="*/ 2 w 5"/>
              <a:gd name="T35" fmla="*/ 5 h 6"/>
              <a:gd name="T36" fmla="*/ 2 w 5"/>
              <a:gd name="T37" fmla="*/ 4 h 6"/>
              <a:gd name="T38" fmla="*/ 2 w 5"/>
              <a:gd name="T39" fmla="*/ 5 h 6"/>
              <a:gd name="T40" fmla="*/ 2 w 5"/>
              <a:gd name="T41" fmla="*/ 6 h 6"/>
              <a:gd name="T42" fmla="*/ 0 w 5"/>
              <a:gd name="T43" fmla="*/ 6 h 6"/>
              <a:gd name="T44" fmla="*/ 0 w 5"/>
              <a:gd name="T45" fmla="*/ 5 h 6"/>
              <a:gd name="T46" fmla="*/ 0 w 5"/>
              <a:gd name="T47" fmla="*/ 4 h 6"/>
              <a:gd name="T48" fmla="*/ 2 w 5"/>
              <a:gd name="T49" fmla="*/ 4 h 6"/>
              <a:gd name="T50" fmla="*/ 0 w 5"/>
              <a:gd name="T51" fmla="*/ 4 h 6"/>
              <a:gd name="T52" fmla="*/ 0 w 5"/>
              <a:gd name="T53" fmla="*/ 3 h 6"/>
              <a:gd name="T54" fmla="*/ 2 w 5"/>
              <a:gd name="T55" fmla="*/ 3 h 6"/>
              <a:gd name="T56" fmla="*/ 2 w 5"/>
              <a:gd name="T57" fmla="*/ 4 h 6"/>
              <a:gd name="T58" fmla="*/ 2 w 5"/>
              <a:gd name="T59" fmla="*/ 3 h 6"/>
              <a:gd name="T60" fmla="*/ 2 w 5"/>
              <a:gd name="T61" fmla="*/ 4 h 6"/>
              <a:gd name="T62" fmla="*/ 3 w 5"/>
              <a:gd name="T63" fmla="*/ 3 h 6"/>
              <a:gd name="T64" fmla="*/ 3 w 5"/>
              <a:gd name="T65" fmla="*/ 4 h 6"/>
              <a:gd name="T66" fmla="*/ 3 w 5"/>
              <a:gd name="T67" fmla="*/ 3 h 6"/>
              <a:gd name="T68" fmla="*/ 4 w 5"/>
              <a:gd name="T69" fmla="*/ 3 h 6"/>
              <a:gd name="T70" fmla="*/ 4 w 5"/>
              <a:gd name="T71" fmla="*/ 1 h 6"/>
              <a:gd name="T72" fmla="*/ 4 w 5"/>
              <a:gd name="T73" fmla="*/ 0 h 6"/>
              <a:gd name="T74" fmla="*/ 4 w 5"/>
              <a:gd name="T7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4" y="1"/>
                </a:moveTo>
                <a:lnTo>
                  <a:pt x="5" y="1"/>
                </a:lnTo>
                <a:lnTo>
                  <a:pt x="4" y="1"/>
                </a:lnTo>
                <a:lnTo>
                  <a:pt x="5" y="1"/>
                </a:lnTo>
                <a:lnTo>
                  <a:pt x="5" y="3"/>
                </a:lnTo>
                <a:lnTo>
                  <a:pt x="5" y="4"/>
                </a:lnTo>
                <a:lnTo>
                  <a:pt x="5" y="5"/>
                </a:lnTo>
                <a:lnTo>
                  <a:pt x="4" y="6"/>
                </a:lnTo>
                <a:lnTo>
                  <a:pt x="3" y="6"/>
                </a:lnTo>
                <a:lnTo>
                  <a:pt x="3" y="5"/>
                </a:lnTo>
                <a:lnTo>
                  <a:pt x="4" y="5"/>
                </a:lnTo>
                <a:lnTo>
                  <a:pt x="4" y="4"/>
                </a:lnTo>
                <a:lnTo>
                  <a:pt x="4" y="5"/>
                </a:lnTo>
                <a:lnTo>
                  <a:pt x="3" y="4"/>
                </a:lnTo>
                <a:lnTo>
                  <a:pt x="3" y="5"/>
                </a:lnTo>
                <a:lnTo>
                  <a:pt x="3" y="4"/>
                </a:lnTo>
                <a:lnTo>
                  <a:pt x="3" y="5"/>
                </a:lnTo>
                <a:lnTo>
                  <a:pt x="2" y="5"/>
                </a:lnTo>
                <a:lnTo>
                  <a:pt x="2" y="4"/>
                </a:lnTo>
                <a:lnTo>
                  <a:pt x="2" y="5"/>
                </a:lnTo>
                <a:lnTo>
                  <a:pt x="2" y="6"/>
                </a:lnTo>
                <a:lnTo>
                  <a:pt x="0" y="6"/>
                </a:lnTo>
                <a:lnTo>
                  <a:pt x="0" y="5"/>
                </a:lnTo>
                <a:lnTo>
                  <a:pt x="0" y="4"/>
                </a:lnTo>
                <a:lnTo>
                  <a:pt x="2" y="4"/>
                </a:lnTo>
                <a:lnTo>
                  <a:pt x="0" y="4"/>
                </a:lnTo>
                <a:lnTo>
                  <a:pt x="0" y="3"/>
                </a:lnTo>
                <a:lnTo>
                  <a:pt x="2" y="3"/>
                </a:lnTo>
                <a:lnTo>
                  <a:pt x="2" y="4"/>
                </a:lnTo>
                <a:lnTo>
                  <a:pt x="2" y="3"/>
                </a:lnTo>
                <a:lnTo>
                  <a:pt x="2" y="4"/>
                </a:lnTo>
                <a:lnTo>
                  <a:pt x="3" y="3"/>
                </a:lnTo>
                <a:lnTo>
                  <a:pt x="3" y="4"/>
                </a:lnTo>
                <a:lnTo>
                  <a:pt x="3" y="3"/>
                </a:lnTo>
                <a:lnTo>
                  <a:pt x="4" y="3"/>
                </a:lnTo>
                <a:lnTo>
                  <a:pt x="4" y="1"/>
                </a:lnTo>
                <a:lnTo>
                  <a:pt x="4"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5" name="Freeform 1291"/>
          <p:cNvSpPr>
            <a:spLocks/>
          </p:cNvSpPr>
          <p:nvPr/>
        </p:nvSpPr>
        <p:spPr bwMode="auto">
          <a:xfrm>
            <a:off x="4560888" y="3256179"/>
            <a:ext cx="1588" cy="1588"/>
          </a:xfrm>
          <a:custGeom>
            <a:avLst/>
            <a:gdLst>
              <a:gd name="T0" fmla="*/ 0 w 1"/>
              <a:gd name="T1" fmla="*/ 1 h 1"/>
              <a:gd name="T2" fmla="*/ 0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6" name="Freeform 1292"/>
          <p:cNvSpPr>
            <a:spLocks/>
          </p:cNvSpPr>
          <p:nvPr/>
        </p:nvSpPr>
        <p:spPr bwMode="auto">
          <a:xfrm>
            <a:off x="4541838" y="3249829"/>
            <a:ext cx="6350" cy="9525"/>
          </a:xfrm>
          <a:custGeom>
            <a:avLst/>
            <a:gdLst>
              <a:gd name="T0" fmla="*/ 3 w 4"/>
              <a:gd name="T1" fmla="*/ 5 h 6"/>
              <a:gd name="T2" fmla="*/ 2 w 4"/>
              <a:gd name="T3" fmla="*/ 5 h 6"/>
              <a:gd name="T4" fmla="*/ 2 w 4"/>
              <a:gd name="T5" fmla="*/ 6 h 6"/>
              <a:gd name="T6" fmla="*/ 0 w 4"/>
              <a:gd name="T7" fmla="*/ 6 h 6"/>
              <a:gd name="T8" fmla="*/ 0 w 4"/>
              <a:gd name="T9" fmla="*/ 5 h 6"/>
              <a:gd name="T10" fmla="*/ 2 w 4"/>
              <a:gd name="T11" fmla="*/ 5 h 6"/>
              <a:gd name="T12" fmla="*/ 2 w 4"/>
              <a:gd name="T13" fmla="*/ 4 h 6"/>
              <a:gd name="T14" fmla="*/ 2 w 4"/>
              <a:gd name="T15" fmla="*/ 3 h 6"/>
              <a:gd name="T16" fmla="*/ 3 w 4"/>
              <a:gd name="T17" fmla="*/ 3 h 6"/>
              <a:gd name="T18" fmla="*/ 3 w 4"/>
              <a:gd name="T19" fmla="*/ 1 h 6"/>
              <a:gd name="T20" fmla="*/ 4 w 4"/>
              <a:gd name="T21" fmla="*/ 1 h 6"/>
              <a:gd name="T22" fmla="*/ 4 w 4"/>
              <a:gd name="T23" fmla="*/ 0 h 6"/>
              <a:gd name="T24" fmla="*/ 4 w 4"/>
              <a:gd name="T25" fmla="*/ 1 h 6"/>
              <a:gd name="T26" fmla="*/ 4 w 4"/>
              <a:gd name="T27" fmla="*/ 3 h 6"/>
              <a:gd name="T28" fmla="*/ 4 w 4"/>
              <a:gd name="T29" fmla="*/ 4 h 6"/>
              <a:gd name="T30" fmla="*/ 3 w 4"/>
              <a:gd name="T31" fmla="*/ 4 h 6"/>
              <a:gd name="T32" fmla="*/ 3 w 4"/>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5"/>
                </a:moveTo>
                <a:lnTo>
                  <a:pt x="2" y="5"/>
                </a:lnTo>
                <a:lnTo>
                  <a:pt x="2" y="6"/>
                </a:lnTo>
                <a:lnTo>
                  <a:pt x="0" y="6"/>
                </a:lnTo>
                <a:lnTo>
                  <a:pt x="0" y="5"/>
                </a:lnTo>
                <a:lnTo>
                  <a:pt x="2" y="5"/>
                </a:lnTo>
                <a:lnTo>
                  <a:pt x="2" y="4"/>
                </a:lnTo>
                <a:lnTo>
                  <a:pt x="2" y="3"/>
                </a:lnTo>
                <a:lnTo>
                  <a:pt x="3" y="3"/>
                </a:lnTo>
                <a:lnTo>
                  <a:pt x="3" y="1"/>
                </a:lnTo>
                <a:lnTo>
                  <a:pt x="4" y="1"/>
                </a:lnTo>
                <a:lnTo>
                  <a:pt x="4" y="0"/>
                </a:lnTo>
                <a:lnTo>
                  <a:pt x="4" y="1"/>
                </a:lnTo>
                <a:lnTo>
                  <a:pt x="4" y="3"/>
                </a:lnTo>
                <a:lnTo>
                  <a:pt x="4" y="4"/>
                </a:lnTo>
                <a:lnTo>
                  <a:pt x="3" y="4"/>
                </a:lnTo>
                <a:lnTo>
                  <a:pt x="3"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7" name="Freeform 1293"/>
          <p:cNvSpPr>
            <a:spLocks/>
          </p:cNvSpPr>
          <p:nvPr/>
        </p:nvSpPr>
        <p:spPr bwMode="auto">
          <a:xfrm>
            <a:off x="4554538" y="3243479"/>
            <a:ext cx="12700" cy="14288"/>
          </a:xfrm>
          <a:custGeom>
            <a:avLst/>
            <a:gdLst>
              <a:gd name="T0" fmla="*/ 5 w 8"/>
              <a:gd name="T1" fmla="*/ 0 h 9"/>
              <a:gd name="T2" fmla="*/ 6 w 8"/>
              <a:gd name="T3" fmla="*/ 0 h 9"/>
              <a:gd name="T4" fmla="*/ 6 w 8"/>
              <a:gd name="T5" fmla="*/ 1 h 9"/>
              <a:gd name="T6" fmla="*/ 6 w 8"/>
              <a:gd name="T7" fmla="*/ 3 h 9"/>
              <a:gd name="T8" fmla="*/ 6 w 8"/>
              <a:gd name="T9" fmla="*/ 1 h 9"/>
              <a:gd name="T10" fmla="*/ 8 w 8"/>
              <a:gd name="T11" fmla="*/ 1 h 9"/>
              <a:gd name="T12" fmla="*/ 6 w 8"/>
              <a:gd name="T13" fmla="*/ 1 h 9"/>
              <a:gd name="T14" fmla="*/ 6 w 8"/>
              <a:gd name="T15" fmla="*/ 3 h 9"/>
              <a:gd name="T16" fmla="*/ 8 w 8"/>
              <a:gd name="T17" fmla="*/ 3 h 9"/>
              <a:gd name="T18" fmla="*/ 8 w 8"/>
              <a:gd name="T19" fmla="*/ 4 h 9"/>
              <a:gd name="T20" fmla="*/ 6 w 8"/>
              <a:gd name="T21" fmla="*/ 4 h 9"/>
              <a:gd name="T22" fmla="*/ 6 w 8"/>
              <a:gd name="T23" fmla="*/ 5 h 9"/>
              <a:gd name="T24" fmla="*/ 6 w 8"/>
              <a:gd name="T25" fmla="*/ 7 h 9"/>
              <a:gd name="T26" fmla="*/ 5 w 8"/>
              <a:gd name="T27" fmla="*/ 7 h 9"/>
              <a:gd name="T28" fmla="*/ 4 w 8"/>
              <a:gd name="T29" fmla="*/ 7 h 9"/>
              <a:gd name="T30" fmla="*/ 3 w 8"/>
              <a:gd name="T31" fmla="*/ 8 h 9"/>
              <a:gd name="T32" fmla="*/ 3 w 8"/>
              <a:gd name="T33" fmla="*/ 9 h 9"/>
              <a:gd name="T34" fmla="*/ 1 w 8"/>
              <a:gd name="T35" fmla="*/ 9 h 9"/>
              <a:gd name="T36" fmla="*/ 1 w 8"/>
              <a:gd name="T37" fmla="*/ 8 h 9"/>
              <a:gd name="T38" fmla="*/ 3 w 8"/>
              <a:gd name="T39" fmla="*/ 8 h 9"/>
              <a:gd name="T40" fmla="*/ 1 w 8"/>
              <a:gd name="T41" fmla="*/ 8 h 9"/>
              <a:gd name="T42" fmla="*/ 3 w 8"/>
              <a:gd name="T43" fmla="*/ 8 h 9"/>
              <a:gd name="T44" fmla="*/ 0 w 8"/>
              <a:gd name="T45" fmla="*/ 8 h 9"/>
              <a:gd name="T46" fmla="*/ 1 w 8"/>
              <a:gd name="T47" fmla="*/ 8 h 9"/>
              <a:gd name="T48" fmla="*/ 1 w 8"/>
              <a:gd name="T49" fmla="*/ 7 h 9"/>
              <a:gd name="T50" fmla="*/ 3 w 8"/>
              <a:gd name="T51" fmla="*/ 7 h 9"/>
              <a:gd name="T52" fmla="*/ 1 w 8"/>
              <a:gd name="T53" fmla="*/ 7 h 9"/>
              <a:gd name="T54" fmla="*/ 1 w 8"/>
              <a:gd name="T55" fmla="*/ 5 h 9"/>
              <a:gd name="T56" fmla="*/ 3 w 8"/>
              <a:gd name="T57" fmla="*/ 5 h 9"/>
              <a:gd name="T58" fmla="*/ 1 w 8"/>
              <a:gd name="T59" fmla="*/ 5 h 9"/>
              <a:gd name="T60" fmla="*/ 1 w 8"/>
              <a:gd name="T61" fmla="*/ 4 h 9"/>
              <a:gd name="T62" fmla="*/ 3 w 8"/>
              <a:gd name="T63" fmla="*/ 4 h 9"/>
              <a:gd name="T64" fmla="*/ 1 w 8"/>
              <a:gd name="T65" fmla="*/ 4 h 9"/>
              <a:gd name="T66" fmla="*/ 3 w 8"/>
              <a:gd name="T67" fmla="*/ 4 h 9"/>
              <a:gd name="T68" fmla="*/ 1 w 8"/>
              <a:gd name="T69" fmla="*/ 4 h 9"/>
              <a:gd name="T70" fmla="*/ 1 w 8"/>
              <a:gd name="T71" fmla="*/ 3 h 9"/>
              <a:gd name="T72" fmla="*/ 3 w 8"/>
              <a:gd name="T73" fmla="*/ 3 h 9"/>
              <a:gd name="T74" fmla="*/ 4 w 8"/>
              <a:gd name="T75" fmla="*/ 4 h 9"/>
              <a:gd name="T76" fmla="*/ 4 w 8"/>
              <a:gd name="T77" fmla="*/ 3 h 9"/>
              <a:gd name="T78" fmla="*/ 3 w 8"/>
              <a:gd name="T79" fmla="*/ 3 h 9"/>
              <a:gd name="T80" fmla="*/ 4 w 8"/>
              <a:gd name="T81" fmla="*/ 3 h 9"/>
              <a:gd name="T82" fmla="*/ 3 w 8"/>
              <a:gd name="T83" fmla="*/ 3 h 9"/>
              <a:gd name="T84" fmla="*/ 3 w 8"/>
              <a:gd name="T85" fmla="*/ 1 h 9"/>
              <a:gd name="T86" fmla="*/ 4 w 8"/>
              <a:gd name="T87" fmla="*/ 1 h 9"/>
              <a:gd name="T88" fmla="*/ 3 w 8"/>
              <a:gd name="T89" fmla="*/ 1 h 9"/>
              <a:gd name="T90" fmla="*/ 4 w 8"/>
              <a:gd name="T91" fmla="*/ 1 h 9"/>
              <a:gd name="T92" fmla="*/ 5 w 8"/>
              <a:gd name="T93" fmla="*/ 1 h 9"/>
              <a:gd name="T94" fmla="*/ 4 w 8"/>
              <a:gd name="T95" fmla="*/ 0 h 9"/>
              <a:gd name="T96" fmla="*/ 5 w 8"/>
              <a:gd name="T97" fmla="*/ 1 h 9"/>
              <a:gd name="T98" fmla="*/ 5 w 8"/>
              <a:gd name="T9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 h="9">
                <a:moveTo>
                  <a:pt x="5" y="0"/>
                </a:moveTo>
                <a:lnTo>
                  <a:pt x="6" y="0"/>
                </a:lnTo>
                <a:lnTo>
                  <a:pt x="6" y="1"/>
                </a:lnTo>
                <a:lnTo>
                  <a:pt x="6" y="3"/>
                </a:lnTo>
                <a:lnTo>
                  <a:pt x="6" y="1"/>
                </a:lnTo>
                <a:lnTo>
                  <a:pt x="8" y="1"/>
                </a:lnTo>
                <a:lnTo>
                  <a:pt x="6" y="1"/>
                </a:lnTo>
                <a:lnTo>
                  <a:pt x="6" y="3"/>
                </a:lnTo>
                <a:lnTo>
                  <a:pt x="8" y="3"/>
                </a:lnTo>
                <a:lnTo>
                  <a:pt x="8" y="4"/>
                </a:lnTo>
                <a:lnTo>
                  <a:pt x="6" y="4"/>
                </a:lnTo>
                <a:lnTo>
                  <a:pt x="6" y="5"/>
                </a:lnTo>
                <a:lnTo>
                  <a:pt x="6" y="7"/>
                </a:lnTo>
                <a:lnTo>
                  <a:pt x="5" y="7"/>
                </a:lnTo>
                <a:lnTo>
                  <a:pt x="4" y="7"/>
                </a:lnTo>
                <a:lnTo>
                  <a:pt x="3" y="8"/>
                </a:lnTo>
                <a:lnTo>
                  <a:pt x="3" y="9"/>
                </a:lnTo>
                <a:lnTo>
                  <a:pt x="1" y="9"/>
                </a:lnTo>
                <a:lnTo>
                  <a:pt x="1" y="8"/>
                </a:lnTo>
                <a:lnTo>
                  <a:pt x="3" y="8"/>
                </a:lnTo>
                <a:lnTo>
                  <a:pt x="1" y="8"/>
                </a:lnTo>
                <a:lnTo>
                  <a:pt x="3" y="8"/>
                </a:lnTo>
                <a:lnTo>
                  <a:pt x="0" y="8"/>
                </a:lnTo>
                <a:lnTo>
                  <a:pt x="1" y="8"/>
                </a:lnTo>
                <a:lnTo>
                  <a:pt x="1" y="7"/>
                </a:lnTo>
                <a:lnTo>
                  <a:pt x="3" y="7"/>
                </a:lnTo>
                <a:lnTo>
                  <a:pt x="1" y="7"/>
                </a:lnTo>
                <a:lnTo>
                  <a:pt x="1" y="5"/>
                </a:lnTo>
                <a:lnTo>
                  <a:pt x="3" y="5"/>
                </a:lnTo>
                <a:lnTo>
                  <a:pt x="1" y="5"/>
                </a:lnTo>
                <a:lnTo>
                  <a:pt x="1" y="4"/>
                </a:lnTo>
                <a:lnTo>
                  <a:pt x="3" y="4"/>
                </a:lnTo>
                <a:lnTo>
                  <a:pt x="1" y="4"/>
                </a:lnTo>
                <a:lnTo>
                  <a:pt x="3" y="4"/>
                </a:lnTo>
                <a:lnTo>
                  <a:pt x="1" y="4"/>
                </a:lnTo>
                <a:lnTo>
                  <a:pt x="1" y="3"/>
                </a:lnTo>
                <a:lnTo>
                  <a:pt x="3" y="3"/>
                </a:lnTo>
                <a:lnTo>
                  <a:pt x="4" y="4"/>
                </a:lnTo>
                <a:lnTo>
                  <a:pt x="4" y="3"/>
                </a:lnTo>
                <a:lnTo>
                  <a:pt x="3" y="3"/>
                </a:lnTo>
                <a:lnTo>
                  <a:pt x="4" y="3"/>
                </a:lnTo>
                <a:lnTo>
                  <a:pt x="3" y="3"/>
                </a:lnTo>
                <a:lnTo>
                  <a:pt x="3" y="1"/>
                </a:lnTo>
                <a:lnTo>
                  <a:pt x="4" y="1"/>
                </a:lnTo>
                <a:lnTo>
                  <a:pt x="3" y="1"/>
                </a:lnTo>
                <a:lnTo>
                  <a:pt x="4" y="1"/>
                </a:lnTo>
                <a:lnTo>
                  <a:pt x="5" y="1"/>
                </a:lnTo>
                <a:lnTo>
                  <a:pt x="4" y="0"/>
                </a:lnTo>
                <a:lnTo>
                  <a:pt x="5" y="1"/>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8" name="Freeform 1294"/>
          <p:cNvSpPr>
            <a:spLocks/>
          </p:cNvSpPr>
          <p:nvPr/>
        </p:nvSpPr>
        <p:spPr bwMode="auto">
          <a:xfrm>
            <a:off x="4564063" y="3235541"/>
            <a:ext cx="11113" cy="9525"/>
          </a:xfrm>
          <a:custGeom>
            <a:avLst/>
            <a:gdLst>
              <a:gd name="T0" fmla="*/ 5 w 7"/>
              <a:gd name="T1" fmla="*/ 0 h 6"/>
              <a:gd name="T2" fmla="*/ 5 w 7"/>
              <a:gd name="T3" fmla="*/ 1 h 6"/>
              <a:gd name="T4" fmla="*/ 7 w 7"/>
              <a:gd name="T5" fmla="*/ 1 h 6"/>
              <a:gd name="T6" fmla="*/ 7 w 7"/>
              <a:gd name="T7" fmla="*/ 3 h 6"/>
              <a:gd name="T8" fmla="*/ 5 w 7"/>
              <a:gd name="T9" fmla="*/ 4 h 6"/>
              <a:gd name="T10" fmla="*/ 5 w 7"/>
              <a:gd name="T11" fmla="*/ 5 h 6"/>
              <a:gd name="T12" fmla="*/ 4 w 7"/>
              <a:gd name="T13" fmla="*/ 5 h 6"/>
              <a:gd name="T14" fmla="*/ 3 w 7"/>
              <a:gd name="T15" fmla="*/ 5 h 6"/>
              <a:gd name="T16" fmla="*/ 2 w 7"/>
              <a:gd name="T17" fmla="*/ 6 h 6"/>
              <a:gd name="T18" fmla="*/ 2 w 7"/>
              <a:gd name="T19" fmla="*/ 5 h 6"/>
              <a:gd name="T20" fmla="*/ 0 w 7"/>
              <a:gd name="T21" fmla="*/ 5 h 6"/>
              <a:gd name="T22" fmla="*/ 2 w 7"/>
              <a:gd name="T23" fmla="*/ 5 h 6"/>
              <a:gd name="T24" fmla="*/ 2 w 7"/>
              <a:gd name="T25" fmla="*/ 4 h 6"/>
              <a:gd name="T26" fmla="*/ 0 w 7"/>
              <a:gd name="T27" fmla="*/ 4 h 6"/>
              <a:gd name="T28" fmla="*/ 2 w 7"/>
              <a:gd name="T29" fmla="*/ 4 h 6"/>
              <a:gd name="T30" fmla="*/ 3 w 7"/>
              <a:gd name="T31" fmla="*/ 5 h 6"/>
              <a:gd name="T32" fmla="*/ 3 w 7"/>
              <a:gd name="T33" fmla="*/ 4 h 6"/>
              <a:gd name="T34" fmla="*/ 2 w 7"/>
              <a:gd name="T35" fmla="*/ 3 h 6"/>
              <a:gd name="T36" fmla="*/ 3 w 7"/>
              <a:gd name="T37" fmla="*/ 3 h 6"/>
              <a:gd name="T38" fmla="*/ 4 w 7"/>
              <a:gd name="T39" fmla="*/ 4 h 6"/>
              <a:gd name="T40" fmla="*/ 4 w 7"/>
              <a:gd name="T41" fmla="*/ 3 h 6"/>
              <a:gd name="T42" fmla="*/ 3 w 7"/>
              <a:gd name="T43" fmla="*/ 3 h 6"/>
              <a:gd name="T44" fmla="*/ 3 w 7"/>
              <a:gd name="T45" fmla="*/ 1 h 6"/>
              <a:gd name="T46" fmla="*/ 3 w 7"/>
              <a:gd name="T47" fmla="*/ 3 h 6"/>
              <a:gd name="T48" fmla="*/ 4 w 7"/>
              <a:gd name="T49" fmla="*/ 3 h 6"/>
              <a:gd name="T50" fmla="*/ 4 w 7"/>
              <a:gd name="T51" fmla="*/ 1 h 6"/>
              <a:gd name="T52" fmla="*/ 4 w 7"/>
              <a:gd name="T53" fmla="*/ 3 h 6"/>
              <a:gd name="T54" fmla="*/ 4 w 7"/>
              <a:gd name="T55" fmla="*/ 4 h 6"/>
              <a:gd name="T56" fmla="*/ 5 w 7"/>
              <a:gd name="T57" fmla="*/ 4 h 6"/>
              <a:gd name="T58" fmla="*/ 5 w 7"/>
              <a:gd name="T59" fmla="*/ 3 h 6"/>
              <a:gd name="T60" fmla="*/ 5 w 7"/>
              <a:gd name="T61" fmla="*/ 1 h 6"/>
              <a:gd name="T62" fmla="*/ 4 w 7"/>
              <a:gd name="T63" fmla="*/ 1 h 6"/>
              <a:gd name="T64" fmla="*/ 4 w 7"/>
              <a:gd name="T65" fmla="*/ 0 h 6"/>
              <a:gd name="T66" fmla="*/ 5 w 7"/>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6">
                <a:moveTo>
                  <a:pt x="5" y="0"/>
                </a:moveTo>
                <a:lnTo>
                  <a:pt x="5" y="1"/>
                </a:lnTo>
                <a:lnTo>
                  <a:pt x="7" y="1"/>
                </a:lnTo>
                <a:lnTo>
                  <a:pt x="7" y="3"/>
                </a:lnTo>
                <a:lnTo>
                  <a:pt x="5" y="4"/>
                </a:lnTo>
                <a:lnTo>
                  <a:pt x="5" y="5"/>
                </a:lnTo>
                <a:lnTo>
                  <a:pt x="4" y="5"/>
                </a:lnTo>
                <a:lnTo>
                  <a:pt x="3" y="5"/>
                </a:lnTo>
                <a:lnTo>
                  <a:pt x="2" y="6"/>
                </a:lnTo>
                <a:lnTo>
                  <a:pt x="2" y="5"/>
                </a:lnTo>
                <a:lnTo>
                  <a:pt x="0" y="5"/>
                </a:lnTo>
                <a:lnTo>
                  <a:pt x="2" y="5"/>
                </a:lnTo>
                <a:lnTo>
                  <a:pt x="2" y="4"/>
                </a:lnTo>
                <a:lnTo>
                  <a:pt x="0" y="4"/>
                </a:lnTo>
                <a:lnTo>
                  <a:pt x="2" y="4"/>
                </a:lnTo>
                <a:lnTo>
                  <a:pt x="3" y="5"/>
                </a:lnTo>
                <a:lnTo>
                  <a:pt x="3" y="4"/>
                </a:lnTo>
                <a:lnTo>
                  <a:pt x="2" y="3"/>
                </a:lnTo>
                <a:lnTo>
                  <a:pt x="3" y="3"/>
                </a:lnTo>
                <a:lnTo>
                  <a:pt x="4" y="4"/>
                </a:lnTo>
                <a:lnTo>
                  <a:pt x="4" y="3"/>
                </a:lnTo>
                <a:lnTo>
                  <a:pt x="3" y="3"/>
                </a:lnTo>
                <a:lnTo>
                  <a:pt x="3" y="1"/>
                </a:lnTo>
                <a:lnTo>
                  <a:pt x="3" y="3"/>
                </a:lnTo>
                <a:lnTo>
                  <a:pt x="4" y="3"/>
                </a:lnTo>
                <a:lnTo>
                  <a:pt x="4" y="1"/>
                </a:lnTo>
                <a:lnTo>
                  <a:pt x="4" y="3"/>
                </a:lnTo>
                <a:lnTo>
                  <a:pt x="4" y="4"/>
                </a:lnTo>
                <a:lnTo>
                  <a:pt x="5" y="4"/>
                </a:lnTo>
                <a:lnTo>
                  <a:pt x="5" y="3"/>
                </a:lnTo>
                <a:lnTo>
                  <a:pt x="5" y="1"/>
                </a:lnTo>
                <a:lnTo>
                  <a:pt x="4" y="1"/>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9" name="Rectangle 1295"/>
          <p:cNvSpPr>
            <a:spLocks noChangeArrowheads="1"/>
          </p:cNvSpPr>
          <p:nvPr/>
        </p:nvSpPr>
        <p:spPr bwMode="auto">
          <a:xfrm>
            <a:off x="4586288" y="32355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0" name="Freeform 1296"/>
          <p:cNvSpPr>
            <a:spLocks/>
          </p:cNvSpPr>
          <p:nvPr/>
        </p:nvSpPr>
        <p:spPr bwMode="auto">
          <a:xfrm>
            <a:off x="4665663" y="3235541"/>
            <a:ext cx="4763" cy="4763"/>
          </a:xfrm>
          <a:custGeom>
            <a:avLst/>
            <a:gdLst>
              <a:gd name="T0" fmla="*/ 3 w 3"/>
              <a:gd name="T1" fmla="*/ 1 h 3"/>
              <a:gd name="T2" fmla="*/ 1 w 3"/>
              <a:gd name="T3" fmla="*/ 3 h 3"/>
              <a:gd name="T4" fmla="*/ 1 w 3"/>
              <a:gd name="T5" fmla="*/ 1 h 3"/>
              <a:gd name="T6" fmla="*/ 1 w 3"/>
              <a:gd name="T7" fmla="*/ 3 h 3"/>
              <a:gd name="T8" fmla="*/ 0 w 3"/>
              <a:gd name="T9" fmla="*/ 3 h 3"/>
              <a:gd name="T10" fmla="*/ 0 w 3"/>
              <a:gd name="T11" fmla="*/ 1 h 3"/>
              <a:gd name="T12" fmla="*/ 1 w 3"/>
              <a:gd name="T13" fmla="*/ 1 h 3"/>
              <a:gd name="T14" fmla="*/ 1 w 3"/>
              <a:gd name="T15" fmla="*/ 0 h 3"/>
              <a:gd name="T16" fmla="*/ 3 w 3"/>
              <a:gd name="T17" fmla="*/ 0 h 3"/>
              <a:gd name="T18" fmla="*/ 3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1"/>
                </a:moveTo>
                <a:lnTo>
                  <a:pt x="1" y="3"/>
                </a:lnTo>
                <a:lnTo>
                  <a:pt x="1" y="1"/>
                </a:lnTo>
                <a:lnTo>
                  <a:pt x="1" y="3"/>
                </a:lnTo>
                <a:lnTo>
                  <a:pt x="0" y="3"/>
                </a:lnTo>
                <a:lnTo>
                  <a:pt x="0" y="1"/>
                </a:lnTo>
                <a:lnTo>
                  <a:pt x="1" y="1"/>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1" name="Freeform 1297"/>
          <p:cNvSpPr>
            <a:spLocks/>
          </p:cNvSpPr>
          <p:nvPr/>
        </p:nvSpPr>
        <p:spPr bwMode="auto">
          <a:xfrm>
            <a:off x="4597401" y="32339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2" name="Freeform 1298"/>
          <p:cNvSpPr>
            <a:spLocks/>
          </p:cNvSpPr>
          <p:nvPr/>
        </p:nvSpPr>
        <p:spPr bwMode="auto">
          <a:xfrm>
            <a:off x="4576763" y="3233954"/>
            <a:ext cx="4763" cy="3175"/>
          </a:xfrm>
          <a:custGeom>
            <a:avLst/>
            <a:gdLst>
              <a:gd name="T0" fmla="*/ 3 w 3"/>
              <a:gd name="T1" fmla="*/ 2 h 2"/>
              <a:gd name="T2" fmla="*/ 1 w 3"/>
              <a:gd name="T3" fmla="*/ 2 h 2"/>
              <a:gd name="T4" fmla="*/ 0 w 3"/>
              <a:gd name="T5" fmla="*/ 2 h 2"/>
              <a:gd name="T6" fmla="*/ 1 w 3"/>
              <a:gd name="T7" fmla="*/ 2 h 2"/>
              <a:gd name="T8" fmla="*/ 1 w 3"/>
              <a:gd name="T9" fmla="*/ 1 h 2"/>
              <a:gd name="T10" fmla="*/ 3 w 3"/>
              <a:gd name="T11" fmla="*/ 0 h 2"/>
              <a:gd name="T12" fmla="*/ 3 w 3"/>
              <a:gd name="T13" fmla="*/ 1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1" y="2"/>
                </a:lnTo>
                <a:lnTo>
                  <a:pt x="0" y="2"/>
                </a:lnTo>
                <a:lnTo>
                  <a:pt x="1" y="2"/>
                </a:lnTo>
                <a:lnTo>
                  <a:pt x="1" y="1"/>
                </a:lnTo>
                <a:lnTo>
                  <a:pt x="3" y="0"/>
                </a:lnTo>
                <a:lnTo>
                  <a:pt x="3" y="1"/>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3" name="Freeform 1299"/>
          <p:cNvSpPr>
            <a:spLocks/>
          </p:cNvSpPr>
          <p:nvPr/>
        </p:nvSpPr>
        <p:spPr bwMode="auto">
          <a:xfrm>
            <a:off x="4581526" y="3230779"/>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4" name="Freeform 1300"/>
          <p:cNvSpPr>
            <a:spLocks/>
          </p:cNvSpPr>
          <p:nvPr/>
        </p:nvSpPr>
        <p:spPr bwMode="auto">
          <a:xfrm>
            <a:off x="4589463" y="3230779"/>
            <a:ext cx="3175" cy="4763"/>
          </a:xfrm>
          <a:custGeom>
            <a:avLst/>
            <a:gdLst>
              <a:gd name="T0" fmla="*/ 1 w 2"/>
              <a:gd name="T1" fmla="*/ 2 h 3"/>
              <a:gd name="T2" fmla="*/ 2 w 2"/>
              <a:gd name="T3" fmla="*/ 2 h 3"/>
              <a:gd name="T4" fmla="*/ 1 w 2"/>
              <a:gd name="T5" fmla="*/ 2 h 3"/>
              <a:gd name="T6" fmla="*/ 1 w 2"/>
              <a:gd name="T7" fmla="*/ 3 h 3"/>
              <a:gd name="T8" fmla="*/ 0 w 2"/>
              <a:gd name="T9" fmla="*/ 2 h 3"/>
              <a:gd name="T10" fmla="*/ 0 w 2"/>
              <a:gd name="T11" fmla="*/ 0 h 3"/>
              <a:gd name="T12" fmla="*/ 1 w 2"/>
              <a:gd name="T13" fmla="*/ 0 h 3"/>
              <a:gd name="T14" fmla="*/ 1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2"/>
                </a:moveTo>
                <a:lnTo>
                  <a:pt x="2" y="2"/>
                </a:lnTo>
                <a:lnTo>
                  <a:pt x="1" y="2"/>
                </a:lnTo>
                <a:lnTo>
                  <a:pt x="1" y="3"/>
                </a:lnTo>
                <a:lnTo>
                  <a:pt x="0" y="2"/>
                </a:ln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5" name="Freeform 1301"/>
          <p:cNvSpPr>
            <a:spLocks/>
          </p:cNvSpPr>
          <p:nvPr/>
        </p:nvSpPr>
        <p:spPr bwMode="auto">
          <a:xfrm>
            <a:off x="4570413" y="3230779"/>
            <a:ext cx="11113" cy="6350"/>
          </a:xfrm>
          <a:custGeom>
            <a:avLst/>
            <a:gdLst>
              <a:gd name="T0" fmla="*/ 4 w 7"/>
              <a:gd name="T1" fmla="*/ 0 h 4"/>
              <a:gd name="T2" fmla="*/ 4 w 7"/>
              <a:gd name="T3" fmla="*/ 2 h 4"/>
              <a:gd name="T4" fmla="*/ 5 w 7"/>
              <a:gd name="T5" fmla="*/ 0 h 4"/>
              <a:gd name="T6" fmla="*/ 5 w 7"/>
              <a:gd name="T7" fmla="*/ 2 h 4"/>
              <a:gd name="T8" fmla="*/ 7 w 7"/>
              <a:gd name="T9" fmla="*/ 2 h 4"/>
              <a:gd name="T10" fmla="*/ 5 w 7"/>
              <a:gd name="T11" fmla="*/ 2 h 4"/>
              <a:gd name="T12" fmla="*/ 5 w 7"/>
              <a:gd name="T13" fmla="*/ 3 h 4"/>
              <a:gd name="T14" fmla="*/ 4 w 7"/>
              <a:gd name="T15" fmla="*/ 3 h 4"/>
              <a:gd name="T16" fmla="*/ 4 w 7"/>
              <a:gd name="T17" fmla="*/ 4 h 4"/>
              <a:gd name="T18" fmla="*/ 3 w 7"/>
              <a:gd name="T19" fmla="*/ 4 h 4"/>
              <a:gd name="T20" fmla="*/ 1 w 7"/>
              <a:gd name="T21" fmla="*/ 3 h 4"/>
              <a:gd name="T22" fmla="*/ 0 w 7"/>
              <a:gd name="T23" fmla="*/ 2 h 4"/>
              <a:gd name="T24" fmla="*/ 1 w 7"/>
              <a:gd name="T25" fmla="*/ 2 h 4"/>
              <a:gd name="T26" fmla="*/ 1 w 7"/>
              <a:gd name="T27" fmla="*/ 3 h 4"/>
              <a:gd name="T28" fmla="*/ 1 w 7"/>
              <a:gd name="T29" fmla="*/ 2 h 4"/>
              <a:gd name="T30" fmla="*/ 1 w 7"/>
              <a:gd name="T31" fmla="*/ 0 h 4"/>
              <a:gd name="T32" fmla="*/ 3 w 7"/>
              <a:gd name="T33" fmla="*/ 0 h 4"/>
              <a:gd name="T34" fmla="*/ 3 w 7"/>
              <a:gd name="T35" fmla="*/ 2 h 4"/>
              <a:gd name="T36" fmla="*/ 3 w 7"/>
              <a:gd name="T37" fmla="*/ 0 h 4"/>
              <a:gd name="T38" fmla="*/ 4 w 7"/>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4">
                <a:moveTo>
                  <a:pt x="4" y="0"/>
                </a:moveTo>
                <a:lnTo>
                  <a:pt x="4" y="2"/>
                </a:lnTo>
                <a:lnTo>
                  <a:pt x="5" y="0"/>
                </a:lnTo>
                <a:lnTo>
                  <a:pt x="5" y="2"/>
                </a:lnTo>
                <a:lnTo>
                  <a:pt x="7" y="2"/>
                </a:lnTo>
                <a:lnTo>
                  <a:pt x="5" y="2"/>
                </a:lnTo>
                <a:lnTo>
                  <a:pt x="5" y="3"/>
                </a:lnTo>
                <a:lnTo>
                  <a:pt x="4" y="3"/>
                </a:lnTo>
                <a:lnTo>
                  <a:pt x="4" y="4"/>
                </a:lnTo>
                <a:lnTo>
                  <a:pt x="3" y="4"/>
                </a:lnTo>
                <a:lnTo>
                  <a:pt x="1" y="3"/>
                </a:lnTo>
                <a:lnTo>
                  <a:pt x="0" y="2"/>
                </a:lnTo>
                <a:lnTo>
                  <a:pt x="1" y="2"/>
                </a:lnTo>
                <a:lnTo>
                  <a:pt x="1" y="3"/>
                </a:lnTo>
                <a:lnTo>
                  <a:pt x="1" y="2"/>
                </a:lnTo>
                <a:lnTo>
                  <a:pt x="1" y="0"/>
                </a:lnTo>
                <a:lnTo>
                  <a:pt x="3" y="0"/>
                </a:lnTo>
                <a:lnTo>
                  <a:pt x="3" y="2"/>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6" name="Freeform 1302"/>
          <p:cNvSpPr>
            <a:spLocks/>
          </p:cNvSpPr>
          <p:nvPr/>
        </p:nvSpPr>
        <p:spPr bwMode="auto">
          <a:xfrm>
            <a:off x="4570413" y="3229191"/>
            <a:ext cx="4763" cy="4763"/>
          </a:xfrm>
          <a:custGeom>
            <a:avLst/>
            <a:gdLst>
              <a:gd name="T0" fmla="*/ 1 w 3"/>
              <a:gd name="T1" fmla="*/ 1 h 3"/>
              <a:gd name="T2" fmla="*/ 1 w 3"/>
              <a:gd name="T3" fmla="*/ 0 h 3"/>
              <a:gd name="T4" fmla="*/ 1 w 3"/>
              <a:gd name="T5" fmla="*/ 1 h 3"/>
              <a:gd name="T6" fmla="*/ 3 w 3"/>
              <a:gd name="T7" fmla="*/ 1 h 3"/>
              <a:gd name="T8" fmla="*/ 1 w 3"/>
              <a:gd name="T9" fmla="*/ 1 h 3"/>
              <a:gd name="T10" fmla="*/ 1 w 3"/>
              <a:gd name="T11" fmla="*/ 3 h 3"/>
              <a:gd name="T12" fmla="*/ 0 w 3"/>
              <a:gd name="T13" fmla="*/ 3 h 3"/>
              <a:gd name="T14" fmla="*/ 0 w 3"/>
              <a:gd name="T15" fmla="*/ 1 h 3"/>
              <a:gd name="T16" fmla="*/ 0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lnTo>
                  <a:pt x="1" y="0"/>
                </a:lnTo>
                <a:lnTo>
                  <a:pt x="1" y="1"/>
                </a:lnTo>
                <a:lnTo>
                  <a:pt x="3" y="1"/>
                </a:lnTo>
                <a:lnTo>
                  <a:pt x="1" y="1"/>
                </a:lnTo>
                <a:lnTo>
                  <a:pt x="1" y="3"/>
                </a:lnTo>
                <a:lnTo>
                  <a:pt x="0" y="3"/>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7" name="Rectangle 1303"/>
          <p:cNvSpPr>
            <a:spLocks noChangeArrowheads="1"/>
          </p:cNvSpPr>
          <p:nvPr/>
        </p:nvSpPr>
        <p:spPr bwMode="auto">
          <a:xfrm>
            <a:off x="4589463" y="32291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8" name="Freeform 1304"/>
          <p:cNvSpPr>
            <a:spLocks/>
          </p:cNvSpPr>
          <p:nvPr/>
        </p:nvSpPr>
        <p:spPr bwMode="auto">
          <a:xfrm>
            <a:off x="4576763" y="3229191"/>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9" name="Freeform 1305"/>
          <p:cNvSpPr>
            <a:spLocks/>
          </p:cNvSpPr>
          <p:nvPr/>
        </p:nvSpPr>
        <p:spPr bwMode="auto">
          <a:xfrm>
            <a:off x="4586288" y="3227604"/>
            <a:ext cx="3175" cy="3175"/>
          </a:xfrm>
          <a:custGeom>
            <a:avLst/>
            <a:gdLst>
              <a:gd name="T0" fmla="*/ 2 w 2"/>
              <a:gd name="T1" fmla="*/ 1 h 2"/>
              <a:gd name="T2" fmla="*/ 2 w 2"/>
              <a:gd name="T3" fmla="*/ 2 h 2"/>
              <a:gd name="T4" fmla="*/ 0 w 2"/>
              <a:gd name="T5" fmla="*/ 2 h 2"/>
              <a:gd name="T6" fmla="*/ 0 w 2"/>
              <a:gd name="T7" fmla="*/ 1 h 2"/>
              <a:gd name="T8" fmla="*/ 0 w 2"/>
              <a:gd name="T9" fmla="*/ 2 h 2"/>
              <a:gd name="T10" fmla="*/ 0 w 2"/>
              <a:gd name="T11" fmla="*/ 1 h 2"/>
              <a:gd name="T12" fmla="*/ 0 w 2"/>
              <a:gd name="T13" fmla="*/ 0 h 2"/>
              <a:gd name="T14" fmla="*/ 2 w 2"/>
              <a:gd name="T15" fmla="*/ 0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lnTo>
                  <a:pt x="2" y="2"/>
                </a:lnTo>
                <a:lnTo>
                  <a:pt x="0" y="2"/>
                </a:lnTo>
                <a:lnTo>
                  <a:pt x="0" y="1"/>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0" name="Rectangle 1306"/>
          <p:cNvSpPr>
            <a:spLocks noChangeArrowheads="1"/>
          </p:cNvSpPr>
          <p:nvPr/>
        </p:nvSpPr>
        <p:spPr bwMode="auto">
          <a:xfrm>
            <a:off x="4575176" y="32276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1" name="Freeform 1307"/>
          <p:cNvSpPr>
            <a:spLocks/>
          </p:cNvSpPr>
          <p:nvPr/>
        </p:nvSpPr>
        <p:spPr bwMode="auto">
          <a:xfrm>
            <a:off x="4578351" y="3226016"/>
            <a:ext cx="6350" cy="4763"/>
          </a:xfrm>
          <a:custGeom>
            <a:avLst/>
            <a:gdLst>
              <a:gd name="T0" fmla="*/ 2 w 4"/>
              <a:gd name="T1" fmla="*/ 1 h 3"/>
              <a:gd name="T2" fmla="*/ 2 w 4"/>
              <a:gd name="T3" fmla="*/ 2 h 3"/>
              <a:gd name="T4" fmla="*/ 2 w 4"/>
              <a:gd name="T5" fmla="*/ 1 h 3"/>
              <a:gd name="T6" fmla="*/ 3 w 4"/>
              <a:gd name="T7" fmla="*/ 1 h 3"/>
              <a:gd name="T8" fmla="*/ 3 w 4"/>
              <a:gd name="T9" fmla="*/ 2 h 3"/>
              <a:gd name="T10" fmla="*/ 4 w 4"/>
              <a:gd name="T11" fmla="*/ 2 h 3"/>
              <a:gd name="T12" fmla="*/ 3 w 4"/>
              <a:gd name="T13" fmla="*/ 3 h 3"/>
              <a:gd name="T14" fmla="*/ 2 w 4"/>
              <a:gd name="T15" fmla="*/ 3 h 3"/>
              <a:gd name="T16" fmla="*/ 2 w 4"/>
              <a:gd name="T17" fmla="*/ 2 h 3"/>
              <a:gd name="T18" fmla="*/ 2 w 4"/>
              <a:gd name="T19" fmla="*/ 1 h 3"/>
              <a:gd name="T20" fmla="*/ 0 w 4"/>
              <a:gd name="T21" fmla="*/ 1 h 3"/>
              <a:gd name="T22" fmla="*/ 0 w 4"/>
              <a:gd name="T23" fmla="*/ 0 h 3"/>
              <a:gd name="T24" fmla="*/ 2 w 4"/>
              <a:gd name="T25" fmla="*/ 0 h 3"/>
              <a:gd name="T26" fmla="*/ 2 w 4"/>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2" y="1"/>
                </a:moveTo>
                <a:lnTo>
                  <a:pt x="2" y="2"/>
                </a:lnTo>
                <a:lnTo>
                  <a:pt x="2" y="1"/>
                </a:lnTo>
                <a:lnTo>
                  <a:pt x="3" y="1"/>
                </a:lnTo>
                <a:lnTo>
                  <a:pt x="3" y="2"/>
                </a:lnTo>
                <a:lnTo>
                  <a:pt x="4" y="2"/>
                </a:lnTo>
                <a:lnTo>
                  <a:pt x="3" y="3"/>
                </a:lnTo>
                <a:lnTo>
                  <a:pt x="2" y="3"/>
                </a:lnTo>
                <a:lnTo>
                  <a:pt x="2" y="2"/>
                </a:lnTo>
                <a:lnTo>
                  <a:pt x="2" y="1"/>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2" name="Freeform 1308"/>
          <p:cNvSpPr>
            <a:spLocks/>
          </p:cNvSpPr>
          <p:nvPr/>
        </p:nvSpPr>
        <p:spPr bwMode="auto">
          <a:xfrm>
            <a:off x="4597401" y="3222841"/>
            <a:ext cx="1588" cy="4763"/>
          </a:xfrm>
          <a:custGeom>
            <a:avLst/>
            <a:gdLst>
              <a:gd name="T0" fmla="*/ 0 w 1"/>
              <a:gd name="T1" fmla="*/ 2 h 3"/>
              <a:gd name="T2" fmla="*/ 0 w 1"/>
              <a:gd name="T3" fmla="*/ 3 h 3"/>
              <a:gd name="T4" fmla="*/ 0 w 1"/>
              <a:gd name="T5" fmla="*/ 2 h 3"/>
              <a:gd name="T6" fmla="*/ 0 w 1"/>
              <a:gd name="T7" fmla="*/ 0 h 3"/>
              <a:gd name="T8" fmla="*/ 1 w 1"/>
              <a:gd name="T9" fmla="*/ 0 h 3"/>
              <a:gd name="T10" fmla="*/ 1 w 1"/>
              <a:gd name="T11" fmla="*/ 2 h 3"/>
              <a:gd name="T12" fmla="*/ 0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2"/>
                </a:moveTo>
                <a:lnTo>
                  <a:pt x="0" y="3"/>
                </a:lnTo>
                <a:lnTo>
                  <a:pt x="0" y="2"/>
                </a:lnTo>
                <a:lnTo>
                  <a:pt x="0" y="0"/>
                </a:lnTo>
                <a:lnTo>
                  <a:pt x="1" y="0"/>
                </a:lnTo>
                <a:lnTo>
                  <a:pt x="1"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3" name="Freeform 1309"/>
          <p:cNvSpPr>
            <a:spLocks/>
          </p:cNvSpPr>
          <p:nvPr/>
        </p:nvSpPr>
        <p:spPr bwMode="auto">
          <a:xfrm>
            <a:off x="4603751" y="3222841"/>
            <a:ext cx="4763" cy="4763"/>
          </a:xfrm>
          <a:custGeom>
            <a:avLst/>
            <a:gdLst>
              <a:gd name="T0" fmla="*/ 1 w 3"/>
              <a:gd name="T1" fmla="*/ 0 h 3"/>
              <a:gd name="T2" fmla="*/ 2 w 3"/>
              <a:gd name="T3" fmla="*/ 2 h 3"/>
              <a:gd name="T4" fmla="*/ 2 w 3"/>
              <a:gd name="T5" fmla="*/ 0 h 3"/>
              <a:gd name="T6" fmla="*/ 2 w 3"/>
              <a:gd name="T7" fmla="*/ 2 h 3"/>
              <a:gd name="T8" fmla="*/ 3 w 3"/>
              <a:gd name="T9" fmla="*/ 2 h 3"/>
              <a:gd name="T10" fmla="*/ 2 w 3"/>
              <a:gd name="T11" fmla="*/ 2 h 3"/>
              <a:gd name="T12" fmla="*/ 3 w 3"/>
              <a:gd name="T13" fmla="*/ 2 h 3"/>
              <a:gd name="T14" fmla="*/ 3 w 3"/>
              <a:gd name="T15" fmla="*/ 3 h 3"/>
              <a:gd name="T16" fmla="*/ 2 w 3"/>
              <a:gd name="T17" fmla="*/ 3 h 3"/>
              <a:gd name="T18" fmla="*/ 0 w 3"/>
              <a:gd name="T19" fmla="*/ 2 h 3"/>
              <a:gd name="T20" fmla="*/ 0 w 3"/>
              <a:gd name="T21" fmla="*/ 0 h 3"/>
              <a:gd name="T22" fmla="*/ 0 w 3"/>
              <a:gd name="T23" fmla="*/ 2 h 3"/>
              <a:gd name="T24" fmla="*/ 1 w 3"/>
              <a:gd name="T25" fmla="*/ 2 h 3"/>
              <a:gd name="T26" fmla="*/ 0 w 3"/>
              <a:gd name="T27" fmla="*/ 0 h 3"/>
              <a:gd name="T28" fmla="*/ 1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1" y="0"/>
                </a:moveTo>
                <a:lnTo>
                  <a:pt x="2" y="2"/>
                </a:lnTo>
                <a:lnTo>
                  <a:pt x="2" y="0"/>
                </a:lnTo>
                <a:lnTo>
                  <a:pt x="2" y="2"/>
                </a:lnTo>
                <a:lnTo>
                  <a:pt x="3" y="2"/>
                </a:lnTo>
                <a:lnTo>
                  <a:pt x="2" y="2"/>
                </a:lnTo>
                <a:lnTo>
                  <a:pt x="3" y="2"/>
                </a:lnTo>
                <a:lnTo>
                  <a:pt x="3" y="3"/>
                </a:lnTo>
                <a:lnTo>
                  <a:pt x="2" y="3"/>
                </a:lnTo>
                <a:lnTo>
                  <a:pt x="0" y="2"/>
                </a:lnTo>
                <a:lnTo>
                  <a:pt x="0" y="0"/>
                </a:lnTo>
                <a:lnTo>
                  <a:pt x="0" y="2"/>
                </a:ln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4" name="Freeform 1310"/>
          <p:cNvSpPr>
            <a:spLocks/>
          </p:cNvSpPr>
          <p:nvPr/>
        </p:nvSpPr>
        <p:spPr bwMode="auto">
          <a:xfrm>
            <a:off x="4606926" y="3218079"/>
            <a:ext cx="7938" cy="7938"/>
          </a:xfrm>
          <a:custGeom>
            <a:avLst/>
            <a:gdLst>
              <a:gd name="T0" fmla="*/ 4 w 5"/>
              <a:gd name="T1" fmla="*/ 0 h 5"/>
              <a:gd name="T2" fmla="*/ 4 w 5"/>
              <a:gd name="T3" fmla="*/ 1 h 5"/>
              <a:gd name="T4" fmla="*/ 5 w 5"/>
              <a:gd name="T5" fmla="*/ 1 h 5"/>
              <a:gd name="T6" fmla="*/ 4 w 5"/>
              <a:gd name="T7" fmla="*/ 1 h 5"/>
              <a:gd name="T8" fmla="*/ 4 w 5"/>
              <a:gd name="T9" fmla="*/ 2 h 5"/>
              <a:gd name="T10" fmla="*/ 5 w 5"/>
              <a:gd name="T11" fmla="*/ 2 h 5"/>
              <a:gd name="T12" fmla="*/ 4 w 5"/>
              <a:gd name="T13" fmla="*/ 2 h 5"/>
              <a:gd name="T14" fmla="*/ 4 w 5"/>
              <a:gd name="T15" fmla="*/ 3 h 5"/>
              <a:gd name="T16" fmla="*/ 3 w 5"/>
              <a:gd name="T17" fmla="*/ 3 h 5"/>
              <a:gd name="T18" fmla="*/ 3 w 5"/>
              <a:gd name="T19" fmla="*/ 5 h 5"/>
              <a:gd name="T20" fmla="*/ 1 w 5"/>
              <a:gd name="T21" fmla="*/ 5 h 5"/>
              <a:gd name="T22" fmla="*/ 1 w 5"/>
              <a:gd name="T23" fmla="*/ 3 h 5"/>
              <a:gd name="T24" fmla="*/ 1 w 5"/>
              <a:gd name="T25" fmla="*/ 5 h 5"/>
              <a:gd name="T26" fmla="*/ 1 w 5"/>
              <a:gd name="T27" fmla="*/ 3 h 5"/>
              <a:gd name="T28" fmla="*/ 0 w 5"/>
              <a:gd name="T29" fmla="*/ 3 h 5"/>
              <a:gd name="T30" fmla="*/ 1 w 5"/>
              <a:gd name="T31" fmla="*/ 2 h 5"/>
              <a:gd name="T32" fmla="*/ 0 w 5"/>
              <a:gd name="T33" fmla="*/ 2 h 5"/>
              <a:gd name="T34" fmla="*/ 1 w 5"/>
              <a:gd name="T35" fmla="*/ 2 h 5"/>
              <a:gd name="T36" fmla="*/ 1 w 5"/>
              <a:gd name="T37" fmla="*/ 1 h 5"/>
              <a:gd name="T38" fmla="*/ 3 w 5"/>
              <a:gd name="T39" fmla="*/ 1 h 5"/>
              <a:gd name="T40" fmla="*/ 1 w 5"/>
              <a:gd name="T41" fmla="*/ 1 h 5"/>
              <a:gd name="T42" fmla="*/ 3 w 5"/>
              <a:gd name="T43" fmla="*/ 1 h 5"/>
              <a:gd name="T44" fmla="*/ 3 w 5"/>
              <a:gd name="T45" fmla="*/ 2 h 5"/>
              <a:gd name="T46" fmla="*/ 3 w 5"/>
              <a:gd name="T47" fmla="*/ 1 h 5"/>
              <a:gd name="T48" fmla="*/ 4 w 5"/>
              <a:gd name="T49" fmla="*/ 1 h 5"/>
              <a:gd name="T50" fmla="*/ 4 w 5"/>
              <a:gd name="T51" fmla="*/ 0 h 5"/>
              <a:gd name="T52" fmla="*/ 3 w 5"/>
              <a:gd name="T53" fmla="*/ 0 h 5"/>
              <a:gd name="T54" fmla="*/ 4 w 5"/>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5">
                <a:moveTo>
                  <a:pt x="4" y="0"/>
                </a:moveTo>
                <a:lnTo>
                  <a:pt x="4" y="1"/>
                </a:lnTo>
                <a:lnTo>
                  <a:pt x="5" y="1"/>
                </a:lnTo>
                <a:lnTo>
                  <a:pt x="4" y="1"/>
                </a:lnTo>
                <a:lnTo>
                  <a:pt x="4" y="2"/>
                </a:lnTo>
                <a:lnTo>
                  <a:pt x="5" y="2"/>
                </a:lnTo>
                <a:lnTo>
                  <a:pt x="4" y="2"/>
                </a:lnTo>
                <a:lnTo>
                  <a:pt x="4" y="3"/>
                </a:lnTo>
                <a:lnTo>
                  <a:pt x="3" y="3"/>
                </a:lnTo>
                <a:lnTo>
                  <a:pt x="3" y="5"/>
                </a:lnTo>
                <a:lnTo>
                  <a:pt x="1" y="5"/>
                </a:lnTo>
                <a:lnTo>
                  <a:pt x="1" y="3"/>
                </a:lnTo>
                <a:lnTo>
                  <a:pt x="1" y="5"/>
                </a:lnTo>
                <a:lnTo>
                  <a:pt x="1" y="3"/>
                </a:lnTo>
                <a:lnTo>
                  <a:pt x="0" y="3"/>
                </a:lnTo>
                <a:lnTo>
                  <a:pt x="1" y="2"/>
                </a:lnTo>
                <a:lnTo>
                  <a:pt x="0" y="2"/>
                </a:lnTo>
                <a:lnTo>
                  <a:pt x="1" y="2"/>
                </a:lnTo>
                <a:lnTo>
                  <a:pt x="1" y="1"/>
                </a:lnTo>
                <a:lnTo>
                  <a:pt x="3" y="1"/>
                </a:lnTo>
                <a:lnTo>
                  <a:pt x="1" y="1"/>
                </a:lnTo>
                <a:lnTo>
                  <a:pt x="3" y="1"/>
                </a:lnTo>
                <a:lnTo>
                  <a:pt x="3" y="2"/>
                </a:lnTo>
                <a:lnTo>
                  <a:pt x="3" y="1"/>
                </a:lnTo>
                <a:lnTo>
                  <a:pt x="4" y="1"/>
                </a:lnTo>
                <a:lnTo>
                  <a:pt x="4" y="0"/>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5" name="Freeform 1311"/>
          <p:cNvSpPr>
            <a:spLocks/>
          </p:cNvSpPr>
          <p:nvPr/>
        </p:nvSpPr>
        <p:spPr bwMode="auto">
          <a:xfrm>
            <a:off x="4613276" y="3213316"/>
            <a:ext cx="6350" cy="6350"/>
          </a:xfrm>
          <a:custGeom>
            <a:avLst/>
            <a:gdLst>
              <a:gd name="T0" fmla="*/ 1 w 4"/>
              <a:gd name="T1" fmla="*/ 1 h 4"/>
              <a:gd name="T2" fmla="*/ 2 w 4"/>
              <a:gd name="T3" fmla="*/ 1 h 4"/>
              <a:gd name="T4" fmla="*/ 2 w 4"/>
              <a:gd name="T5" fmla="*/ 3 h 4"/>
              <a:gd name="T6" fmla="*/ 4 w 4"/>
              <a:gd name="T7" fmla="*/ 3 h 4"/>
              <a:gd name="T8" fmla="*/ 2 w 4"/>
              <a:gd name="T9" fmla="*/ 3 h 4"/>
              <a:gd name="T10" fmla="*/ 2 w 4"/>
              <a:gd name="T11" fmla="*/ 4 h 4"/>
              <a:gd name="T12" fmla="*/ 1 w 4"/>
              <a:gd name="T13" fmla="*/ 4 h 4"/>
              <a:gd name="T14" fmla="*/ 1 w 4"/>
              <a:gd name="T15" fmla="*/ 3 h 4"/>
              <a:gd name="T16" fmla="*/ 0 w 4"/>
              <a:gd name="T17" fmla="*/ 3 h 4"/>
              <a:gd name="T18" fmla="*/ 1 w 4"/>
              <a:gd name="T19" fmla="*/ 3 h 4"/>
              <a:gd name="T20" fmla="*/ 1 w 4"/>
              <a:gd name="T21" fmla="*/ 1 h 4"/>
              <a:gd name="T22" fmla="*/ 0 w 4"/>
              <a:gd name="T23" fmla="*/ 1 h 4"/>
              <a:gd name="T24" fmla="*/ 1 w 4"/>
              <a:gd name="T25" fmla="*/ 1 h 4"/>
              <a:gd name="T26" fmla="*/ 1 w 4"/>
              <a:gd name="T27" fmla="*/ 0 h 4"/>
              <a:gd name="T28" fmla="*/ 1 w 4"/>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1" y="1"/>
                </a:moveTo>
                <a:lnTo>
                  <a:pt x="2" y="1"/>
                </a:lnTo>
                <a:lnTo>
                  <a:pt x="2" y="3"/>
                </a:lnTo>
                <a:lnTo>
                  <a:pt x="4" y="3"/>
                </a:lnTo>
                <a:lnTo>
                  <a:pt x="2" y="3"/>
                </a:lnTo>
                <a:lnTo>
                  <a:pt x="2" y="4"/>
                </a:lnTo>
                <a:lnTo>
                  <a:pt x="1" y="4"/>
                </a:lnTo>
                <a:lnTo>
                  <a:pt x="1" y="3"/>
                </a:lnTo>
                <a:lnTo>
                  <a:pt x="0" y="3"/>
                </a:lnTo>
                <a:lnTo>
                  <a:pt x="1" y="3"/>
                </a:lnTo>
                <a:lnTo>
                  <a:pt x="1" y="1"/>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6" name="Freeform 1312"/>
          <p:cNvSpPr>
            <a:spLocks/>
          </p:cNvSpPr>
          <p:nvPr/>
        </p:nvSpPr>
        <p:spPr bwMode="auto">
          <a:xfrm>
            <a:off x="4598988" y="3211729"/>
            <a:ext cx="14288" cy="9525"/>
          </a:xfrm>
          <a:custGeom>
            <a:avLst/>
            <a:gdLst>
              <a:gd name="T0" fmla="*/ 8 w 9"/>
              <a:gd name="T1" fmla="*/ 0 h 6"/>
              <a:gd name="T2" fmla="*/ 9 w 9"/>
              <a:gd name="T3" fmla="*/ 0 h 6"/>
              <a:gd name="T4" fmla="*/ 9 w 9"/>
              <a:gd name="T5" fmla="*/ 1 h 6"/>
              <a:gd name="T6" fmla="*/ 8 w 9"/>
              <a:gd name="T7" fmla="*/ 1 h 6"/>
              <a:gd name="T8" fmla="*/ 9 w 9"/>
              <a:gd name="T9" fmla="*/ 1 h 6"/>
              <a:gd name="T10" fmla="*/ 8 w 9"/>
              <a:gd name="T11" fmla="*/ 1 h 6"/>
              <a:gd name="T12" fmla="*/ 8 w 9"/>
              <a:gd name="T13" fmla="*/ 2 h 6"/>
              <a:gd name="T14" fmla="*/ 6 w 9"/>
              <a:gd name="T15" fmla="*/ 2 h 6"/>
              <a:gd name="T16" fmla="*/ 6 w 9"/>
              <a:gd name="T17" fmla="*/ 4 h 6"/>
              <a:gd name="T18" fmla="*/ 6 w 9"/>
              <a:gd name="T19" fmla="*/ 5 h 6"/>
              <a:gd name="T20" fmla="*/ 5 w 9"/>
              <a:gd name="T21" fmla="*/ 4 h 6"/>
              <a:gd name="T22" fmla="*/ 5 w 9"/>
              <a:gd name="T23" fmla="*/ 5 h 6"/>
              <a:gd name="T24" fmla="*/ 4 w 9"/>
              <a:gd name="T25" fmla="*/ 5 h 6"/>
              <a:gd name="T26" fmla="*/ 3 w 9"/>
              <a:gd name="T27" fmla="*/ 5 h 6"/>
              <a:gd name="T28" fmla="*/ 3 w 9"/>
              <a:gd name="T29" fmla="*/ 6 h 6"/>
              <a:gd name="T30" fmla="*/ 3 w 9"/>
              <a:gd name="T31" fmla="*/ 5 h 6"/>
              <a:gd name="T32" fmla="*/ 1 w 9"/>
              <a:gd name="T33" fmla="*/ 6 h 6"/>
              <a:gd name="T34" fmla="*/ 1 w 9"/>
              <a:gd name="T35" fmla="*/ 5 h 6"/>
              <a:gd name="T36" fmla="*/ 3 w 9"/>
              <a:gd name="T37" fmla="*/ 5 h 6"/>
              <a:gd name="T38" fmla="*/ 1 w 9"/>
              <a:gd name="T39" fmla="*/ 4 h 6"/>
              <a:gd name="T40" fmla="*/ 3 w 9"/>
              <a:gd name="T41" fmla="*/ 4 h 6"/>
              <a:gd name="T42" fmla="*/ 1 w 9"/>
              <a:gd name="T43" fmla="*/ 4 h 6"/>
              <a:gd name="T44" fmla="*/ 0 w 9"/>
              <a:gd name="T45" fmla="*/ 4 h 6"/>
              <a:gd name="T46" fmla="*/ 1 w 9"/>
              <a:gd name="T47" fmla="*/ 4 h 6"/>
              <a:gd name="T48" fmla="*/ 0 w 9"/>
              <a:gd name="T49" fmla="*/ 4 h 6"/>
              <a:gd name="T50" fmla="*/ 0 w 9"/>
              <a:gd name="T51" fmla="*/ 2 h 6"/>
              <a:gd name="T52" fmla="*/ 1 w 9"/>
              <a:gd name="T53" fmla="*/ 2 h 6"/>
              <a:gd name="T54" fmla="*/ 1 w 9"/>
              <a:gd name="T55" fmla="*/ 4 h 6"/>
              <a:gd name="T56" fmla="*/ 3 w 9"/>
              <a:gd name="T57" fmla="*/ 4 h 6"/>
              <a:gd name="T58" fmla="*/ 3 w 9"/>
              <a:gd name="T59" fmla="*/ 2 h 6"/>
              <a:gd name="T60" fmla="*/ 1 w 9"/>
              <a:gd name="T61" fmla="*/ 2 h 6"/>
              <a:gd name="T62" fmla="*/ 3 w 9"/>
              <a:gd name="T63" fmla="*/ 2 h 6"/>
              <a:gd name="T64" fmla="*/ 3 w 9"/>
              <a:gd name="T65" fmla="*/ 4 h 6"/>
              <a:gd name="T66" fmla="*/ 3 w 9"/>
              <a:gd name="T67" fmla="*/ 2 h 6"/>
              <a:gd name="T68" fmla="*/ 4 w 9"/>
              <a:gd name="T69" fmla="*/ 2 h 6"/>
              <a:gd name="T70" fmla="*/ 4 w 9"/>
              <a:gd name="T71" fmla="*/ 4 h 6"/>
              <a:gd name="T72" fmla="*/ 4 w 9"/>
              <a:gd name="T73" fmla="*/ 2 h 6"/>
              <a:gd name="T74" fmla="*/ 4 w 9"/>
              <a:gd name="T75" fmla="*/ 4 h 6"/>
              <a:gd name="T76" fmla="*/ 5 w 9"/>
              <a:gd name="T77" fmla="*/ 4 h 6"/>
              <a:gd name="T78" fmla="*/ 5 w 9"/>
              <a:gd name="T79" fmla="*/ 2 h 6"/>
              <a:gd name="T80" fmla="*/ 5 w 9"/>
              <a:gd name="T81" fmla="*/ 1 h 6"/>
              <a:gd name="T82" fmla="*/ 5 w 9"/>
              <a:gd name="T83" fmla="*/ 2 h 6"/>
              <a:gd name="T84" fmla="*/ 6 w 9"/>
              <a:gd name="T85" fmla="*/ 2 h 6"/>
              <a:gd name="T86" fmla="*/ 6 w 9"/>
              <a:gd name="T87" fmla="*/ 1 h 6"/>
              <a:gd name="T88" fmla="*/ 6 w 9"/>
              <a:gd name="T89" fmla="*/ 2 h 6"/>
              <a:gd name="T90" fmla="*/ 6 w 9"/>
              <a:gd name="T91" fmla="*/ 1 h 6"/>
              <a:gd name="T92" fmla="*/ 6 w 9"/>
              <a:gd name="T93" fmla="*/ 0 h 6"/>
              <a:gd name="T94" fmla="*/ 6 w 9"/>
              <a:gd name="T95" fmla="*/ 1 h 6"/>
              <a:gd name="T96" fmla="*/ 8 w 9"/>
              <a:gd name="T97" fmla="*/ 1 h 6"/>
              <a:gd name="T98" fmla="*/ 6 w 9"/>
              <a:gd name="T99" fmla="*/ 0 h 6"/>
              <a:gd name="T100" fmla="*/ 8 w 9"/>
              <a:gd name="T101" fmla="*/ 0 h 6"/>
              <a:gd name="T102" fmla="*/ 8 w 9"/>
              <a:gd name="T103" fmla="*/ 1 h 6"/>
              <a:gd name="T104" fmla="*/ 8 w 9"/>
              <a:gd name="T10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6">
                <a:moveTo>
                  <a:pt x="8" y="0"/>
                </a:moveTo>
                <a:lnTo>
                  <a:pt x="9" y="0"/>
                </a:lnTo>
                <a:lnTo>
                  <a:pt x="9" y="1"/>
                </a:lnTo>
                <a:lnTo>
                  <a:pt x="8" y="1"/>
                </a:lnTo>
                <a:lnTo>
                  <a:pt x="9" y="1"/>
                </a:lnTo>
                <a:lnTo>
                  <a:pt x="8" y="1"/>
                </a:lnTo>
                <a:lnTo>
                  <a:pt x="8" y="2"/>
                </a:lnTo>
                <a:lnTo>
                  <a:pt x="6" y="2"/>
                </a:lnTo>
                <a:lnTo>
                  <a:pt x="6" y="4"/>
                </a:lnTo>
                <a:lnTo>
                  <a:pt x="6" y="5"/>
                </a:lnTo>
                <a:lnTo>
                  <a:pt x="5" y="4"/>
                </a:lnTo>
                <a:lnTo>
                  <a:pt x="5" y="5"/>
                </a:lnTo>
                <a:lnTo>
                  <a:pt x="4" y="5"/>
                </a:lnTo>
                <a:lnTo>
                  <a:pt x="3" y="5"/>
                </a:lnTo>
                <a:lnTo>
                  <a:pt x="3" y="6"/>
                </a:lnTo>
                <a:lnTo>
                  <a:pt x="3" y="5"/>
                </a:lnTo>
                <a:lnTo>
                  <a:pt x="1" y="6"/>
                </a:lnTo>
                <a:lnTo>
                  <a:pt x="1" y="5"/>
                </a:lnTo>
                <a:lnTo>
                  <a:pt x="3" y="5"/>
                </a:lnTo>
                <a:lnTo>
                  <a:pt x="1" y="4"/>
                </a:lnTo>
                <a:lnTo>
                  <a:pt x="3" y="4"/>
                </a:lnTo>
                <a:lnTo>
                  <a:pt x="1" y="4"/>
                </a:lnTo>
                <a:lnTo>
                  <a:pt x="0" y="4"/>
                </a:lnTo>
                <a:lnTo>
                  <a:pt x="1" y="4"/>
                </a:lnTo>
                <a:lnTo>
                  <a:pt x="0" y="4"/>
                </a:lnTo>
                <a:lnTo>
                  <a:pt x="0" y="2"/>
                </a:lnTo>
                <a:lnTo>
                  <a:pt x="1" y="2"/>
                </a:lnTo>
                <a:lnTo>
                  <a:pt x="1" y="4"/>
                </a:lnTo>
                <a:lnTo>
                  <a:pt x="3" y="4"/>
                </a:lnTo>
                <a:lnTo>
                  <a:pt x="3" y="2"/>
                </a:lnTo>
                <a:lnTo>
                  <a:pt x="1" y="2"/>
                </a:lnTo>
                <a:lnTo>
                  <a:pt x="3" y="2"/>
                </a:lnTo>
                <a:lnTo>
                  <a:pt x="3" y="4"/>
                </a:lnTo>
                <a:lnTo>
                  <a:pt x="3" y="2"/>
                </a:lnTo>
                <a:lnTo>
                  <a:pt x="4" y="2"/>
                </a:lnTo>
                <a:lnTo>
                  <a:pt x="4" y="4"/>
                </a:lnTo>
                <a:lnTo>
                  <a:pt x="4" y="2"/>
                </a:lnTo>
                <a:lnTo>
                  <a:pt x="4" y="4"/>
                </a:lnTo>
                <a:lnTo>
                  <a:pt x="5" y="4"/>
                </a:lnTo>
                <a:lnTo>
                  <a:pt x="5" y="2"/>
                </a:lnTo>
                <a:lnTo>
                  <a:pt x="5" y="1"/>
                </a:lnTo>
                <a:lnTo>
                  <a:pt x="5" y="2"/>
                </a:lnTo>
                <a:lnTo>
                  <a:pt x="6" y="2"/>
                </a:lnTo>
                <a:lnTo>
                  <a:pt x="6" y="1"/>
                </a:lnTo>
                <a:lnTo>
                  <a:pt x="6" y="2"/>
                </a:lnTo>
                <a:lnTo>
                  <a:pt x="6" y="1"/>
                </a:lnTo>
                <a:lnTo>
                  <a:pt x="6" y="0"/>
                </a:lnTo>
                <a:lnTo>
                  <a:pt x="6" y="1"/>
                </a:lnTo>
                <a:lnTo>
                  <a:pt x="8" y="1"/>
                </a:lnTo>
                <a:lnTo>
                  <a:pt x="6" y="0"/>
                </a:lnTo>
                <a:lnTo>
                  <a:pt x="8" y="0"/>
                </a:lnTo>
                <a:lnTo>
                  <a:pt x="8" y="1"/>
                </a:lnTo>
                <a:lnTo>
                  <a:pt x="8"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7" name="Freeform 1313"/>
          <p:cNvSpPr>
            <a:spLocks/>
          </p:cNvSpPr>
          <p:nvPr/>
        </p:nvSpPr>
        <p:spPr bwMode="auto">
          <a:xfrm>
            <a:off x="4616451" y="3206966"/>
            <a:ext cx="3175" cy="1588"/>
          </a:xfrm>
          <a:custGeom>
            <a:avLst/>
            <a:gdLst>
              <a:gd name="T0" fmla="*/ 0 w 2"/>
              <a:gd name="T1" fmla="*/ 0 h 1"/>
              <a:gd name="T2" fmla="*/ 2 w 2"/>
              <a:gd name="T3" fmla="*/ 0 h 1"/>
              <a:gd name="T4" fmla="*/ 0 w 2"/>
              <a:gd name="T5" fmla="*/ 0 h 1"/>
              <a:gd name="T6" fmla="*/ 2 w 2"/>
              <a:gd name="T7" fmla="*/ 0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0" y="0"/>
                </a:lnTo>
                <a:lnTo>
                  <a:pt x="2" y="0"/>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8" name="Freeform 1314"/>
          <p:cNvSpPr>
            <a:spLocks/>
          </p:cNvSpPr>
          <p:nvPr/>
        </p:nvSpPr>
        <p:spPr bwMode="auto">
          <a:xfrm>
            <a:off x="4622801" y="3205379"/>
            <a:ext cx="3175" cy="1588"/>
          </a:xfrm>
          <a:custGeom>
            <a:avLst/>
            <a:gdLst>
              <a:gd name="T0" fmla="*/ 0 w 2"/>
              <a:gd name="T1" fmla="*/ 0 h 1"/>
              <a:gd name="T2" fmla="*/ 2 w 2"/>
              <a:gd name="T3" fmla="*/ 0 h 1"/>
              <a:gd name="T4" fmla="*/ 0 w 2"/>
              <a:gd name="T5" fmla="*/ 0 h 1"/>
              <a:gd name="T6" fmla="*/ 2 w 2"/>
              <a:gd name="T7" fmla="*/ 0 h 1"/>
              <a:gd name="T8" fmla="*/ 0 w 2"/>
              <a:gd name="T9" fmla="*/ 0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0" y="0"/>
                </a:lnTo>
                <a:lnTo>
                  <a:pt x="2"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9" name="Freeform 1315"/>
          <p:cNvSpPr>
            <a:spLocks/>
          </p:cNvSpPr>
          <p:nvPr/>
        </p:nvSpPr>
        <p:spPr bwMode="auto">
          <a:xfrm>
            <a:off x="4452938" y="3205379"/>
            <a:ext cx="225425" cy="268288"/>
          </a:xfrm>
          <a:custGeom>
            <a:avLst/>
            <a:gdLst>
              <a:gd name="T0" fmla="*/ 125 w 142"/>
              <a:gd name="T1" fmla="*/ 5 h 169"/>
              <a:gd name="T2" fmla="*/ 126 w 142"/>
              <a:gd name="T3" fmla="*/ 14 h 169"/>
              <a:gd name="T4" fmla="*/ 129 w 142"/>
              <a:gd name="T5" fmla="*/ 4 h 169"/>
              <a:gd name="T6" fmla="*/ 138 w 142"/>
              <a:gd name="T7" fmla="*/ 9 h 169"/>
              <a:gd name="T8" fmla="*/ 129 w 142"/>
              <a:gd name="T9" fmla="*/ 16 h 169"/>
              <a:gd name="T10" fmla="*/ 135 w 142"/>
              <a:gd name="T11" fmla="*/ 20 h 169"/>
              <a:gd name="T12" fmla="*/ 137 w 142"/>
              <a:gd name="T13" fmla="*/ 19 h 169"/>
              <a:gd name="T14" fmla="*/ 139 w 142"/>
              <a:gd name="T15" fmla="*/ 25 h 169"/>
              <a:gd name="T16" fmla="*/ 130 w 142"/>
              <a:gd name="T17" fmla="*/ 33 h 169"/>
              <a:gd name="T18" fmla="*/ 121 w 142"/>
              <a:gd name="T19" fmla="*/ 19 h 169"/>
              <a:gd name="T20" fmla="*/ 114 w 142"/>
              <a:gd name="T21" fmla="*/ 31 h 169"/>
              <a:gd name="T22" fmla="*/ 102 w 142"/>
              <a:gd name="T23" fmla="*/ 36 h 169"/>
              <a:gd name="T24" fmla="*/ 88 w 142"/>
              <a:gd name="T25" fmla="*/ 32 h 169"/>
              <a:gd name="T26" fmla="*/ 74 w 142"/>
              <a:gd name="T27" fmla="*/ 41 h 169"/>
              <a:gd name="T28" fmla="*/ 63 w 142"/>
              <a:gd name="T29" fmla="*/ 60 h 169"/>
              <a:gd name="T30" fmla="*/ 53 w 142"/>
              <a:gd name="T31" fmla="*/ 84 h 169"/>
              <a:gd name="T32" fmla="*/ 39 w 142"/>
              <a:gd name="T33" fmla="*/ 107 h 169"/>
              <a:gd name="T34" fmla="*/ 42 w 142"/>
              <a:gd name="T35" fmla="*/ 135 h 169"/>
              <a:gd name="T36" fmla="*/ 37 w 142"/>
              <a:gd name="T37" fmla="*/ 152 h 169"/>
              <a:gd name="T38" fmla="*/ 31 w 142"/>
              <a:gd name="T39" fmla="*/ 157 h 169"/>
              <a:gd name="T40" fmla="*/ 31 w 142"/>
              <a:gd name="T41" fmla="*/ 153 h 169"/>
              <a:gd name="T42" fmla="*/ 30 w 142"/>
              <a:gd name="T43" fmla="*/ 158 h 169"/>
              <a:gd name="T44" fmla="*/ 24 w 142"/>
              <a:gd name="T45" fmla="*/ 160 h 169"/>
              <a:gd name="T46" fmla="*/ 22 w 142"/>
              <a:gd name="T47" fmla="*/ 164 h 169"/>
              <a:gd name="T48" fmla="*/ 12 w 142"/>
              <a:gd name="T49" fmla="*/ 168 h 169"/>
              <a:gd name="T50" fmla="*/ 10 w 142"/>
              <a:gd name="T51" fmla="*/ 167 h 169"/>
              <a:gd name="T52" fmla="*/ 4 w 142"/>
              <a:gd name="T53" fmla="*/ 159 h 169"/>
              <a:gd name="T54" fmla="*/ 5 w 142"/>
              <a:gd name="T55" fmla="*/ 157 h 169"/>
              <a:gd name="T56" fmla="*/ 7 w 142"/>
              <a:gd name="T57" fmla="*/ 154 h 169"/>
              <a:gd name="T58" fmla="*/ 3 w 142"/>
              <a:gd name="T59" fmla="*/ 154 h 169"/>
              <a:gd name="T60" fmla="*/ 4 w 142"/>
              <a:gd name="T61" fmla="*/ 152 h 169"/>
              <a:gd name="T62" fmla="*/ 7 w 142"/>
              <a:gd name="T63" fmla="*/ 146 h 169"/>
              <a:gd name="T64" fmla="*/ 10 w 142"/>
              <a:gd name="T65" fmla="*/ 143 h 169"/>
              <a:gd name="T66" fmla="*/ 4 w 142"/>
              <a:gd name="T67" fmla="*/ 145 h 169"/>
              <a:gd name="T68" fmla="*/ 2 w 142"/>
              <a:gd name="T69" fmla="*/ 143 h 169"/>
              <a:gd name="T70" fmla="*/ 2 w 142"/>
              <a:gd name="T71" fmla="*/ 141 h 169"/>
              <a:gd name="T72" fmla="*/ 0 w 142"/>
              <a:gd name="T73" fmla="*/ 136 h 169"/>
              <a:gd name="T74" fmla="*/ 10 w 142"/>
              <a:gd name="T75" fmla="*/ 137 h 169"/>
              <a:gd name="T76" fmla="*/ 14 w 142"/>
              <a:gd name="T77" fmla="*/ 132 h 169"/>
              <a:gd name="T78" fmla="*/ 7 w 142"/>
              <a:gd name="T79" fmla="*/ 135 h 169"/>
              <a:gd name="T80" fmla="*/ 3 w 142"/>
              <a:gd name="T81" fmla="*/ 132 h 169"/>
              <a:gd name="T82" fmla="*/ 2 w 142"/>
              <a:gd name="T83" fmla="*/ 131 h 169"/>
              <a:gd name="T84" fmla="*/ 3 w 142"/>
              <a:gd name="T85" fmla="*/ 126 h 169"/>
              <a:gd name="T86" fmla="*/ 5 w 142"/>
              <a:gd name="T87" fmla="*/ 127 h 169"/>
              <a:gd name="T88" fmla="*/ 3 w 142"/>
              <a:gd name="T89" fmla="*/ 123 h 169"/>
              <a:gd name="T90" fmla="*/ 5 w 142"/>
              <a:gd name="T91" fmla="*/ 122 h 169"/>
              <a:gd name="T92" fmla="*/ 10 w 142"/>
              <a:gd name="T93" fmla="*/ 122 h 169"/>
              <a:gd name="T94" fmla="*/ 9 w 142"/>
              <a:gd name="T95" fmla="*/ 120 h 169"/>
              <a:gd name="T96" fmla="*/ 12 w 142"/>
              <a:gd name="T97" fmla="*/ 118 h 169"/>
              <a:gd name="T98" fmla="*/ 14 w 142"/>
              <a:gd name="T99" fmla="*/ 116 h 169"/>
              <a:gd name="T100" fmla="*/ 17 w 142"/>
              <a:gd name="T101" fmla="*/ 116 h 169"/>
              <a:gd name="T102" fmla="*/ 17 w 142"/>
              <a:gd name="T103" fmla="*/ 113 h 169"/>
              <a:gd name="T104" fmla="*/ 17 w 142"/>
              <a:gd name="T105" fmla="*/ 112 h 169"/>
              <a:gd name="T106" fmla="*/ 22 w 142"/>
              <a:gd name="T107" fmla="*/ 109 h 169"/>
              <a:gd name="T108" fmla="*/ 27 w 142"/>
              <a:gd name="T109" fmla="*/ 108 h 169"/>
              <a:gd name="T110" fmla="*/ 32 w 142"/>
              <a:gd name="T111" fmla="*/ 106 h 169"/>
              <a:gd name="T112" fmla="*/ 31 w 142"/>
              <a:gd name="T113" fmla="*/ 104 h 169"/>
              <a:gd name="T114" fmla="*/ 27 w 142"/>
              <a:gd name="T115" fmla="*/ 104 h 169"/>
              <a:gd name="T116" fmla="*/ 27 w 142"/>
              <a:gd name="T117" fmla="*/ 102 h 169"/>
              <a:gd name="T118" fmla="*/ 32 w 142"/>
              <a:gd name="T119" fmla="*/ 9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69">
                <a:moveTo>
                  <a:pt x="124" y="0"/>
                </a:moveTo>
                <a:lnTo>
                  <a:pt x="125" y="1"/>
                </a:lnTo>
                <a:lnTo>
                  <a:pt x="125" y="0"/>
                </a:lnTo>
                <a:lnTo>
                  <a:pt x="126" y="0"/>
                </a:lnTo>
                <a:lnTo>
                  <a:pt x="126" y="1"/>
                </a:lnTo>
                <a:lnTo>
                  <a:pt x="128" y="1"/>
                </a:lnTo>
                <a:lnTo>
                  <a:pt x="128" y="2"/>
                </a:lnTo>
                <a:lnTo>
                  <a:pt x="128" y="4"/>
                </a:lnTo>
                <a:lnTo>
                  <a:pt x="128" y="2"/>
                </a:lnTo>
                <a:lnTo>
                  <a:pt x="128" y="4"/>
                </a:lnTo>
                <a:lnTo>
                  <a:pt x="126" y="4"/>
                </a:lnTo>
                <a:lnTo>
                  <a:pt x="126" y="5"/>
                </a:lnTo>
                <a:lnTo>
                  <a:pt x="125" y="5"/>
                </a:lnTo>
                <a:lnTo>
                  <a:pt x="125" y="4"/>
                </a:lnTo>
                <a:lnTo>
                  <a:pt x="125" y="5"/>
                </a:lnTo>
                <a:lnTo>
                  <a:pt x="124" y="5"/>
                </a:lnTo>
                <a:lnTo>
                  <a:pt x="125" y="5"/>
                </a:lnTo>
                <a:lnTo>
                  <a:pt x="126" y="5"/>
                </a:lnTo>
                <a:lnTo>
                  <a:pt x="125" y="6"/>
                </a:lnTo>
                <a:lnTo>
                  <a:pt x="124" y="8"/>
                </a:lnTo>
                <a:lnTo>
                  <a:pt x="126" y="6"/>
                </a:lnTo>
                <a:lnTo>
                  <a:pt x="126" y="8"/>
                </a:lnTo>
                <a:lnTo>
                  <a:pt x="125" y="9"/>
                </a:lnTo>
                <a:lnTo>
                  <a:pt x="124" y="10"/>
                </a:lnTo>
                <a:lnTo>
                  <a:pt x="125" y="10"/>
                </a:lnTo>
                <a:lnTo>
                  <a:pt x="126" y="9"/>
                </a:lnTo>
                <a:lnTo>
                  <a:pt x="125" y="10"/>
                </a:lnTo>
                <a:lnTo>
                  <a:pt x="126" y="10"/>
                </a:lnTo>
                <a:lnTo>
                  <a:pt x="126" y="9"/>
                </a:lnTo>
                <a:lnTo>
                  <a:pt x="128" y="9"/>
                </a:lnTo>
                <a:lnTo>
                  <a:pt x="126" y="10"/>
                </a:lnTo>
                <a:lnTo>
                  <a:pt x="126" y="11"/>
                </a:lnTo>
                <a:lnTo>
                  <a:pt x="126" y="13"/>
                </a:lnTo>
                <a:lnTo>
                  <a:pt x="126" y="14"/>
                </a:lnTo>
                <a:lnTo>
                  <a:pt x="126" y="15"/>
                </a:lnTo>
                <a:lnTo>
                  <a:pt x="125" y="16"/>
                </a:lnTo>
                <a:lnTo>
                  <a:pt x="126" y="16"/>
                </a:lnTo>
                <a:lnTo>
                  <a:pt x="126" y="15"/>
                </a:lnTo>
                <a:lnTo>
                  <a:pt x="126" y="14"/>
                </a:lnTo>
                <a:lnTo>
                  <a:pt x="126" y="13"/>
                </a:lnTo>
                <a:lnTo>
                  <a:pt x="126" y="11"/>
                </a:lnTo>
                <a:lnTo>
                  <a:pt x="126" y="10"/>
                </a:lnTo>
                <a:lnTo>
                  <a:pt x="128" y="10"/>
                </a:lnTo>
                <a:lnTo>
                  <a:pt x="128" y="9"/>
                </a:lnTo>
                <a:lnTo>
                  <a:pt x="128" y="8"/>
                </a:lnTo>
                <a:lnTo>
                  <a:pt x="128" y="6"/>
                </a:lnTo>
                <a:lnTo>
                  <a:pt x="129" y="6"/>
                </a:lnTo>
                <a:lnTo>
                  <a:pt x="128" y="6"/>
                </a:lnTo>
                <a:lnTo>
                  <a:pt x="128" y="5"/>
                </a:lnTo>
                <a:lnTo>
                  <a:pt x="129" y="5"/>
                </a:lnTo>
                <a:lnTo>
                  <a:pt x="129" y="4"/>
                </a:lnTo>
                <a:lnTo>
                  <a:pt x="131" y="4"/>
                </a:lnTo>
                <a:lnTo>
                  <a:pt x="133" y="4"/>
                </a:lnTo>
                <a:lnTo>
                  <a:pt x="133" y="5"/>
                </a:lnTo>
                <a:lnTo>
                  <a:pt x="133" y="6"/>
                </a:lnTo>
                <a:lnTo>
                  <a:pt x="133" y="8"/>
                </a:lnTo>
                <a:lnTo>
                  <a:pt x="133" y="6"/>
                </a:lnTo>
                <a:lnTo>
                  <a:pt x="134" y="6"/>
                </a:lnTo>
                <a:lnTo>
                  <a:pt x="134" y="5"/>
                </a:lnTo>
                <a:lnTo>
                  <a:pt x="135" y="5"/>
                </a:lnTo>
                <a:lnTo>
                  <a:pt x="135" y="6"/>
                </a:lnTo>
                <a:lnTo>
                  <a:pt x="134" y="8"/>
                </a:lnTo>
                <a:lnTo>
                  <a:pt x="135" y="8"/>
                </a:lnTo>
                <a:lnTo>
                  <a:pt x="135" y="6"/>
                </a:lnTo>
                <a:lnTo>
                  <a:pt x="137" y="6"/>
                </a:lnTo>
                <a:lnTo>
                  <a:pt x="137" y="8"/>
                </a:lnTo>
                <a:lnTo>
                  <a:pt x="138" y="8"/>
                </a:lnTo>
                <a:lnTo>
                  <a:pt x="138" y="9"/>
                </a:lnTo>
                <a:lnTo>
                  <a:pt x="137" y="9"/>
                </a:lnTo>
                <a:lnTo>
                  <a:pt x="139" y="9"/>
                </a:lnTo>
                <a:lnTo>
                  <a:pt x="140" y="10"/>
                </a:lnTo>
                <a:lnTo>
                  <a:pt x="140" y="11"/>
                </a:lnTo>
                <a:lnTo>
                  <a:pt x="140" y="10"/>
                </a:lnTo>
                <a:lnTo>
                  <a:pt x="142" y="10"/>
                </a:lnTo>
                <a:lnTo>
                  <a:pt x="142" y="11"/>
                </a:lnTo>
                <a:lnTo>
                  <a:pt x="142" y="13"/>
                </a:lnTo>
                <a:lnTo>
                  <a:pt x="139" y="14"/>
                </a:lnTo>
                <a:lnTo>
                  <a:pt x="138" y="14"/>
                </a:lnTo>
                <a:lnTo>
                  <a:pt x="138" y="15"/>
                </a:lnTo>
                <a:lnTo>
                  <a:pt x="137" y="16"/>
                </a:lnTo>
                <a:lnTo>
                  <a:pt x="134" y="16"/>
                </a:lnTo>
                <a:lnTo>
                  <a:pt x="131" y="15"/>
                </a:lnTo>
                <a:lnTo>
                  <a:pt x="130" y="15"/>
                </a:lnTo>
                <a:lnTo>
                  <a:pt x="129" y="15"/>
                </a:lnTo>
                <a:lnTo>
                  <a:pt x="129" y="16"/>
                </a:lnTo>
                <a:lnTo>
                  <a:pt x="129" y="15"/>
                </a:lnTo>
                <a:lnTo>
                  <a:pt x="130" y="16"/>
                </a:lnTo>
                <a:lnTo>
                  <a:pt x="129" y="16"/>
                </a:lnTo>
                <a:lnTo>
                  <a:pt x="130" y="16"/>
                </a:lnTo>
                <a:lnTo>
                  <a:pt x="131" y="16"/>
                </a:lnTo>
                <a:lnTo>
                  <a:pt x="131" y="18"/>
                </a:lnTo>
                <a:lnTo>
                  <a:pt x="133" y="18"/>
                </a:lnTo>
                <a:lnTo>
                  <a:pt x="134" y="18"/>
                </a:lnTo>
                <a:lnTo>
                  <a:pt x="134" y="19"/>
                </a:lnTo>
                <a:lnTo>
                  <a:pt x="133" y="19"/>
                </a:lnTo>
                <a:lnTo>
                  <a:pt x="133" y="20"/>
                </a:lnTo>
                <a:lnTo>
                  <a:pt x="133" y="19"/>
                </a:lnTo>
                <a:lnTo>
                  <a:pt x="134" y="19"/>
                </a:lnTo>
                <a:lnTo>
                  <a:pt x="135" y="19"/>
                </a:lnTo>
                <a:lnTo>
                  <a:pt x="134" y="19"/>
                </a:lnTo>
                <a:lnTo>
                  <a:pt x="135" y="19"/>
                </a:lnTo>
                <a:lnTo>
                  <a:pt x="135" y="20"/>
                </a:lnTo>
                <a:lnTo>
                  <a:pt x="134" y="20"/>
                </a:lnTo>
                <a:lnTo>
                  <a:pt x="134" y="22"/>
                </a:lnTo>
                <a:lnTo>
                  <a:pt x="134" y="23"/>
                </a:lnTo>
                <a:lnTo>
                  <a:pt x="133" y="23"/>
                </a:lnTo>
                <a:lnTo>
                  <a:pt x="134" y="23"/>
                </a:lnTo>
                <a:lnTo>
                  <a:pt x="134" y="22"/>
                </a:lnTo>
                <a:lnTo>
                  <a:pt x="135" y="22"/>
                </a:lnTo>
                <a:lnTo>
                  <a:pt x="137" y="22"/>
                </a:lnTo>
                <a:lnTo>
                  <a:pt x="135" y="22"/>
                </a:lnTo>
                <a:lnTo>
                  <a:pt x="135" y="23"/>
                </a:lnTo>
                <a:lnTo>
                  <a:pt x="135" y="22"/>
                </a:lnTo>
                <a:lnTo>
                  <a:pt x="137" y="22"/>
                </a:lnTo>
                <a:lnTo>
                  <a:pt x="137" y="23"/>
                </a:lnTo>
                <a:lnTo>
                  <a:pt x="137" y="22"/>
                </a:lnTo>
                <a:lnTo>
                  <a:pt x="138" y="20"/>
                </a:lnTo>
                <a:lnTo>
                  <a:pt x="137" y="20"/>
                </a:lnTo>
                <a:lnTo>
                  <a:pt x="137" y="19"/>
                </a:lnTo>
                <a:lnTo>
                  <a:pt x="138" y="19"/>
                </a:lnTo>
                <a:lnTo>
                  <a:pt x="138" y="20"/>
                </a:lnTo>
                <a:lnTo>
                  <a:pt x="138" y="22"/>
                </a:lnTo>
                <a:lnTo>
                  <a:pt x="138" y="23"/>
                </a:lnTo>
                <a:lnTo>
                  <a:pt x="139" y="23"/>
                </a:lnTo>
                <a:lnTo>
                  <a:pt x="139" y="22"/>
                </a:lnTo>
                <a:lnTo>
                  <a:pt x="139" y="20"/>
                </a:lnTo>
                <a:lnTo>
                  <a:pt x="140" y="20"/>
                </a:lnTo>
                <a:lnTo>
                  <a:pt x="140" y="22"/>
                </a:lnTo>
                <a:lnTo>
                  <a:pt x="140" y="20"/>
                </a:lnTo>
                <a:lnTo>
                  <a:pt x="140" y="22"/>
                </a:lnTo>
                <a:lnTo>
                  <a:pt x="140" y="23"/>
                </a:lnTo>
                <a:lnTo>
                  <a:pt x="142" y="23"/>
                </a:lnTo>
                <a:lnTo>
                  <a:pt x="142" y="24"/>
                </a:lnTo>
                <a:lnTo>
                  <a:pt x="140" y="24"/>
                </a:lnTo>
                <a:lnTo>
                  <a:pt x="140" y="25"/>
                </a:lnTo>
                <a:lnTo>
                  <a:pt x="139" y="25"/>
                </a:lnTo>
                <a:lnTo>
                  <a:pt x="139" y="24"/>
                </a:lnTo>
                <a:lnTo>
                  <a:pt x="138" y="23"/>
                </a:lnTo>
                <a:lnTo>
                  <a:pt x="137" y="23"/>
                </a:lnTo>
                <a:lnTo>
                  <a:pt x="137" y="24"/>
                </a:lnTo>
                <a:lnTo>
                  <a:pt x="138" y="24"/>
                </a:lnTo>
                <a:lnTo>
                  <a:pt x="138" y="25"/>
                </a:lnTo>
                <a:lnTo>
                  <a:pt x="137" y="25"/>
                </a:lnTo>
                <a:lnTo>
                  <a:pt x="137" y="27"/>
                </a:lnTo>
                <a:lnTo>
                  <a:pt x="135" y="28"/>
                </a:lnTo>
                <a:lnTo>
                  <a:pt x="134" y="28"/>
                </a:lnTo>
                <a:lnTo>
                  <a:pt x="133" y="28"/>
                </a:lnTo>
                <a:lnTo>
                  <a:pt x="133" y="29"/>
                </a:lnTo>
                <a:lnTo>
                  <a:pt x="133" y="31"/>
                </a:lnTo>
                <a:lnTo>
                  <a:pt x="131" y="31"/>
                </a:lnTo>
                <a:lnTo>
                  <a:pt x="131" y="32"/>
                </a:lnTo>
                <a:lnTo>
                  <a:pt x="131" y="33"/>
                </a:lnTo>
                <a:lnTo>
                  <a:pt x="130" y="33"/>
                </a:lnTo>
                <a:lnTo>
                  <a:pt x="130" y="32"/>
                </a:lnTo>
                <a:lnTo>
                  <a:pt x="130" y="31"/>
                </a:lnTo>
                <a:lnTo>
                  <a:pt x="130" y="29"/>
                </a:lnTo>
                <a:lnTo>
                  <a:pt x="131" y="27"/>
                </a:lnTo>
                <a:lnTo>
                  <a:pt x="133" y="25"/>
                </a:lnTo>
                <a:lnTo>
                  <a:pt x="131" y="24"/>
                </a:lnTo>
                <a:lnTo>
                  <a:pt x="131" y="23"/>
                </a:lnTo>
                <a:lnTo>
                  <a:pt x="130" y="22"/>
                </a:lnTo>
                <a:lnTo>
                  <a:pt x="128" y="20"/>
                </a:lnTo>
                <a:lnTo>
                  <a:pt x="126" y="19"/>
                </a:lnTo>
                <a:lnTo>
                  <a:pt x="125" y="18"/>
                </a:lnTo>
                <a:lnTo>
                  <a:pt x="125" y="16"/>
                </a:lnTo>
                <a:lnTo>
                  <a:pt x="124" y="16"/>
                </a:lnTo>
                <a:lnTo>
                  <a:pt x="123" y="16"/>
                </a:lnTo>
                <a:lnTo>
                  <a:pt x="123" y="18"/>
                </a:lnTo>
                <a:lnTo>
                  <a:pt x="121" y="18"/>
                </a:lnTo>
                <a:lnTo>
                  <a:pt x="121" y="19"/>
                </a:lnTo>
                <a:lnTo>
                  <a:pt x="120" y="19"/>
                </a:lnTo>
                <a:lnTo>
                  <a:pt x="119" y="19"/>
                </a:lnTo>
                <a:lnTo>
                  <a:pt x="117" y="19"/>
                </a:lnTo>
                <a:lnTo>
                  <a:pt x="116" y="19"/>
                </a:lnTo>
                <a:lnTo>
                  <a:pt x="116" y="20"/>
                </a:lnTo>
                <a:lnTo>
                  <a:pt x="116" y="22"/>
                </a:lnTo>
                <a:lnTo>
                  <a:pt x="115" y="22"/>
                </a:lnTo>
                <a:lnTo>
                  <a:pt x="115" y="23"/>
                </a:lnTo>
                <a:lnTo>
                  <a:pt x="114" y="23"/>
                </a:lnTo>
                <a:lnTo>
                  <a:pt x="115" y="24"/>
                </a:lnTo>
                <a:lnTo>
                  <a:pt x="114" y="24"/>
                </a:lnTo>
                <a:lnTo>
                  <a:pt x="114" y="25"/>
                </a:lnTo>
                <a:lnTo>
                  <a:pt x="114" y="27"/>
                </a:lnTo>
                <a:lnTo>
                  <a:pt x="114" y="28"/>
                </a:lnTo>
                <a:lnTo>
                  <a:pt x="112" y="29"/>
                </a:lnTo>
                <a:lnTo>
                  <a:pt x="112" y="31"/>
                </a:lnTo>
                <a:lnTo>
                  <a:pt x="114" y="31"/>
                </a:lnTo>
                <a:lnTo>
                  <a:pt x="114" y="32"/>
                </a:lnTo>
                <a:lnTo>
                  <a:pt x="112" y="32"/>
                </a:lnTo>
                <a:lnTo>
                  <a:pt x="114" y="32"/>
                </a:lnTo>
                <a:lnTo>
                  <a:pt x="114" y="33"/>
                </a:lnTo>
                <a:lnTo>
                  <a:pt x="112" y="33"/>
                </a:lnTo>
                <a:lnTo>
                  <a:pt x="112" y="34"/>
                </a:lnTo>
                <a:lnTo>
                  <a:pt x="112" y="36"/>
                </a:lnTo>
                <a:lnTo>
                  <a:pt x="111" y="34"/>
                </a:lnTo>
                <a:lnTo>
                  <a:pt x="110" y="36"/>
                </a:lnTo>
                <a:lnTo>
                  <a:pt x="110" y="37"/>
                </a:lnTo>
                <a:lnTo>
                  <a:pt x="110" y="38"/>
                </a:lnTo>
                <a:lnTo>
                  <a:pt x="109" y="39"/>
                </a:lnTo>
                <a:lnTo>
                  <a:pt x="107" y="38"/>
                </a:lnTo>
                <a:lnTo>
                  <a:pt x="106" y="38"/>
                </a:lnTo>
                <a:lnTo>
                  <a:pt x="105" y="37"/>
                </a:lnTo>
                <a:lnTo>
                  <a:pt x="103" y="36"/>
                </a:lnTo>
                <a:lnTo>
                  <a:pt x="102" y="36"/>
                </a:lnTo>
                <a:lnTo>
                  <a:pt x="102" y="37"/>
                </a:lnTo>
                <a:lnTo>
                  <a:pt x="101" y="38"/>
                </a:lnTo>
                <a:lnTo>
                  <a:pt x="100" y="39"/>
                </a:lnTo>
                <a:lnTo>
                  <a:pt x="98" y="38"/>
                </a:lnTo>
                <a:lnTo>
                  <a:pt x="97" y="38"/>
                </a:lnTo>
                <a:lnTo>
                  <a:pt x="96" y="37"/>
                </a:lnTo>
                <a:lnTo>
                  <a:pt x="95" y="37"/>
                </a:lnTo>
                <a:lnTo>
                  <a:pt x="95" y="36"/>
                </a:lnTo>
                <a:lnTo>
                  <a:pt x="93" y="34"/>
                </a:lnTo>
                <a:lnTo>
                  <a:pt x="93" y="33"/>
                </a:lnTo>
                <a:lnTo>
                  <a:pt x="92" y="32"/>
                </a:lnTo>
                <a:lnTo>
                  <a:pt x="91" y="29"/>
                </a:lnTo>
                <a:lnTo>
                  <a:pt x="89" y="28"/>
                </a:lnTo>
                <a:lnTo>
                  <a:pt x="88" y="29"/>
                </a:lnTo>
                <a:lnTo>
                  <a:pt x="87" y="29"/>
                </a:lnTo>
                <a:lnTo>
                  <a:pt x="87" y="31"/>
                </a:lnTo>
                <a:lnTo>
                  <a:pt x="88" y="32"/>
                </a:lnTo>
                <a:lnTo>
                  <a:pt x="87" y="33"/>
                </a:lnTo>
                <a:lnTo>
                  <a:pt x="86" y="32"/>
                </a:lnTo>
                <a:lnTo>
                  <a:pt x="86" y="33"/>
                </a:lnTo>
                <a:lnTo>
                  <a:pt x="83" y="33"/>
                </a:lnTo>
                <a:lnTo>
                  <a:pt x="82" y="33"/>
                </a:lnTo>
                <a:lnTo>
                  <a:pt x="83" y="34"/>
                </a:lnTo>
                <a:lnTo>
                  <a:pt x="83" y="36"/>
                </a:lnTo>
                <a:lnTo>
                  <a:pt x="83" y="37"/>
                </a:lnTo>
                <a:lnTo>
                  <a:pt x="83" y="38"/>
                </a:lnTo>
                <a:lnTo>
                  <a:pt x="83" y="39"/>
                </a:lnTo>
                <a:lnTo>
                  <a:pt x="82" y="39"/>
                </a:lnTo>
                <a:lnTo>
                  <a:pt x="83" y="41"/>
                </a:lnTo>
                <a:lnTo>
                  <a:pt x="82" y="42"/>
                </a:lnTo>
                <a:lnTo>
                  <a:pt x="82" y="43"/>
                </a:lnTo>
                <a:lnTo>
                  <a:pt x="79" y="42"/>
                </a:lnTo>
                <a:lnTo>
                  <a:pt x="77" y="41"/>
                </a:lnTo>
                <a:lnTo>
                  <a:pt x="74" y="41"/>
                </a:lnTo>
                <a:lnTo>
                  <a:pt x="73" y="39"/>
                </a:lnTo>
                <a:lnTo>
                  <a:pt x="72" y="39"/>
                </a:lnTo>
                <a:lnTo>
                  <a:pt x="72" y="41"/>
                </a:lnTo>
                <a:lnTo>
                  <a:pt x="72" y="42"/>
                </a:lnTo>
                <a:lnTo>
                  <a:pt x="72" y="45"/>
                </a:lnTo>
                <a:lnTo>
                  <a:pt x="72" y="46"/>
                </a:lnTo>
                <a:lnTo>
                  <a:pt x="70" y="47"/>
                </a:lnTo>
                <a:lnTo>
                  <a:pt x="70" y="48"/>
                </a:lnTo>
                <a:lnTo>
                  <a:pt x="69" y="47"/>
                </a:lnTo>
                <a:lnTo>
                  <a:pt x="67" y="46"/>
                </a:lnTo>
                <a:lnTo>
                  <a:pt x="67" y="47"/>
                </a:lnTo>
                <a:lnTo>
                  <a:pt x="64" y="50"/>
                </a:lnTo>
                <a:lnTo>
                  <a:pt x="63" y="53"/>
                </a:lnTo>
                <a:lnTo>
                  <a:pt x="63" y="55"/>
                </a:lnTo>
                <a:lnTo>
                  <a:pt x="61" y="55"/>
                </a:lnTo>
                <a:lnTo>
                  <a:pt x="60" y="56"/>
                </a:lnTo>
                <a:lnTo>
                  <a:pt x="63" y="60"/>
                </a:lnTo>
                <a:lnTo>
                  <a:pt x="63" y="61"/>
                </a:lnTo>
                <a:lnTo>
                  <a:pt x="61" y="62"/>
                </a:lnTo>
                <a:lnTo>
                  <a:pt x="60" y="64"/>
                </a:lnTo>
                <a:lnTo>
                  <a:pt x="58" y="67"/>
                </a:lnTo>
                <a:lnTo>
                  <a:pt x="56" y="69"/>
                </a:lnTo>
                <a:lnTo>
                  <a:pt x="56" y="70"/>
                </a:lnTo>
                <a:lnTo>
                  <a:pt x="58" y="71"/>
                </a:lnTo>
                <a:lnTo>
                  <a:pt x="58" y="73"/>
                </a:lnTo>
                <a:lnTo>
                  <a:pt x="55" y="74"/>
                </a:lnTo>
                <a:lnTo>
                  <a:pt x="54" y="74"/>
                </a:lnTo>
                <a:lnTo>
                  <a:pt x="53" y="74"/>
                </a:lnTo>
                <a:lnTo>
                  <a:pt x="53" y="78"/>
                </a:lnTo>
                <a:lnTo>
                  <a:pt x="53" y="79"/>
                </a:lnTo>
                <a:lnTo>
                  <a:pt x="53" y="80"/>
                </a:lnTo>
                <a:lnTo>
                  <a:pt x="51" y="83"/>
                </a:lnTo>
                <a:lnTo>
                  <a:pt x="51" y="84"/>
                </a:lnTo>
                <a:lnTo>
                  <a:pt x="53" y="84"/>
                </a:lnTo>
                <a:lnTo>
                  <a:pt x="51" y="85"/>
                </a:lnTo>
                <a:lnTo>
                  <a:pt x="51" y="87"/>
                </a:lnTo>
                <a:lnTo>
                  <a:pt x="51" y="88"/>
                </a:lnTo>
                <a:lnTo>
                  <a:pt x="50" y="89"/>
                </a:lnTo>
                <a:lnTo>
                  <a:pt x="49" y="92"/>
                </a:lnTo>
                <a:lnTo>
                  <a:pt x="47" y="94"/>
                </a:lnTo>
                <a:lnTo>
                  <a:pt x="49" y="95"/>
                </a:lnTo>
                <a:lnTo>
                  <a:pt x="50" y="95"/>
                </a:lnTo>
                <a:lnTo>
                  <a:pt x="50" y="99"/>
                </a:lnTo>
                <a:lnTo>
                  <a:pt x="49" y="102"/>
                </a:lnTo>
                <a:lnTo>
                  <a:pt x="47" y="101"/>
                </a:lnTo>
                <a:lnTo>
                  <a:pt x="45" y="101"/>
                </a:lnTo>
                <a:lnTo>
                  <a:pt x="44" y="101"/>
                </a:lnTo>
                <a:lnTo>
                  <a:pt x="42" y="102"/>
                </a:lnTo>
                <a:lnTo>
                  <a:pt x="41" y="104"/>
                </a:lnTo>
                <a:lnTo>
                  <a:pt x="40" y="106"/>
                </a:lnTo>
                <a:lnTo>
                  <a:pt x="39" y="107"/>
                </a:lnTo>
                <a:lnTo>
                  <a:pt x="40" y="108"/>
                </a:lnTo>
                <a:lnTo>
                  <a:pt x="39" y="111"/>
                </a:lnTo>
                <a:lnTo>
                  <a:pt x="40" y="113"/>
                </a:lnTo>
                <a:lnTo>
                  <a:pt x="39" y="115"/>
                </a:lnTo>
                <a:lnTo>
                  <a:pt x="39" y="117"/>
                </a:lnTo>
                <a:lnTo>
                  <a:pt x="39" y="118"/>
                </a:lnTo>
                <a:lnTo>
                  <a:pt x="40" y="121"/>
                </a:lnTo>
                <a:lnTo>
                  <a:pt x="40" y="122"/>
                </a:lnTo>
                <a:lnTo>
                  <a:pt x="40" y="126"/>
                </a:lnTo>
                <a:lnTo>
                  <a:pt x="39" y="129"/>
                </a:lnTo>
                <a:lnTo>
                  <a:pt x="40" y="130"/>
                </a:lnTo>
                <a:lnTo>
                  <a:pt x="41" y="130"/>
                </a:lnTo>
                <a:lnTo>
                  <a:pt x="41" y="131"/>
                </a:lnTo>
                <a:lnTo>
                  <a:pt x="42" y="132"/>
                </a:lnTo>
                <a:lnTo>
                  <a:pt x="44" y="132"/>
                </a:lnTo>
                <a:lnTo>
                  <a:pt x="42" y="134"/>
                </a:lnTo>
                <a:lnTo>
                  <a:pt x="42" y="135"/>
                </a:lnTo>
                <a:lnTo>
                  <a:pt x="42" y="136"/>
                </a:lnTo>
                <a:lnTo>
                  <a:pt x="41" y="136"/>
                </a:lnTo>
                <a:lnTo>
                  <a:pt x="40" y="136"/>
                </a:lnTo>
                <a:lnTo>
                  <a:pt x="40" y="137"/>
                </a:lnTo>
                <a:lnTo>
                  <a:pt x="40" y="139"/>
                </a:lnTo>
                <a:lnTo>
                  <a:pt x="40" y="140"/>
                </a:lnTo>
                <a:lnTo>
                  <a:pt x="41" y="141"/>
                </a:lnTo>
                <a:lnTo>
                  <a:pt x="41" y="143"/>
                </a:lnTo>
                <a:lnTo>
                  <a:pt x="41" y="144"/>
                </a:lnTo>
                <a:lnTo>
                  <a:pt x="41" y="145"/>
                </a:lnTo>
                <a:lnTo>
                  <a:pt x="41" y="146"/>
                </a:lnTo>
                <a:lnTo>
                  <a:pt x="41" y="148"/>
                </a:lnTo>
                <a:lnTo>
                  <a:pt x="40" y="149"/>
                </a:lnTo>
                <a:lnTo>
                  <a:pt x="39" y="149"/>
                </a:lnTo>
                <a:lnTo>
                  <a:pt x="37" y="149"/>
                </a:lnTo>
                <a:lnTo>
                  <a:pt x="37" y="150"/>
                </a:lnTo>
                <a:lnTo>
                  <a:pt x="37" y="152"/>
                </a:lnTo>
                <a:lnTo>
                  <a:pt x="36" y="152"/>
                </a:lnTo>
                <a:lnTo>
                  <a:pt x="36" y="153"/>
                </a:lnTo>
                <a:lnTo>
                  <a:pt x="37" y="155"/>
                </a:lnTo>
                <a:lnTo>
                  <a:pt x="37" y="157"/>
                </a:lnTo>
                <a:lnTo>
                  <a:pt x="37" y="158"/>
                </a:lnTo>
                <a:lnTo>
                  <a:pt x="36" y="159"/>
                </a:lnTo>
                <a:lnTo>
                  <a:pt x="36" y="160"/>
                </a:lnTo>
                <a:lnTo>
                  <a:pt x="35" y="159"/>
                </a:lnTo>
                <a:lnTo>
                  <a:pt x="35" y="158"/>
                </a:lnTo>
                <a:lnTo>
                  <a:pt x="33" y="158"/>
                </a:lnTo>
                <a:lnTo>
                  <a:pt x="33" y="157"/>
                </a:lnTo>
                <a:lnTo>
                  <a:pt x="33" y="158"/>
                </a:lnTo>
                <a:lnTo>
                  <a:pt x="33" y="157"/>
                </a:lnTo>
                <a:lnTo>
                  <a:pt x="32" y="157"/>
                </a:lnTo>
                <a:lnTo>
                  <a:pt x="31" y="157"/>
                </a:lnTo>
                <a:lnTo>
                  <a:pt x="32" y="155"/>
                </a:lnTo>
                <a:lnTo>
                  <a:pt x="31" y="157"/>
                </a:lnTo>
                <a:lnTo>
                  <a:pt x="31" y="155"/>
                </a:lnTo>
                <a:lnTo>
                  <a:pt x="32" y="155"/>
                </a:lnTo>
                <a:lnTo>
                  <a:pt x="31" y="155"/>
                </a:lnTo>
                <a:lnTo>
                  <a:pt x="31" y="154"/>
                </a:lnTo>
                <a:lnTo>
                  <a:pt x="31" y="153"/>
                </a:lnTo>
                <a:lnTo>
                  <a:pt x="31" y="154"/>
                </a:lnTo>
                <a:lnTo>
                  <a:pt x="31" y="153"/>
                </a:lnTo>
                <a:lnTo>
                  <a:pt x="31" y="152"/>
                </a:lnTo>
                <a:lnTo>
                  <a:pt x="31" y="150"/>
                </a:lnTo>
                <a:lnTo>
                  <a:pt x="31" y="149"/>
                </a:lnTo>
                <a:lnTo>
                  <a:pt x="31" y="150"/>
                </a:lnTo>
                <a:lnTo>
                  <a:pt x="31" y="149"/>
                </a:lnTo>
                <a:lnTo>
                  <a:pt x="30" y="149"/>
                </a:lnTo>
                <a:lnTo>
                  <a:pt x="30" y="150"/>
                </a:lnTo>
                <a:lnTo>
                  <a:pt x="30" y="152"/>
                </a:lnTo>
                <a:lnTo>
                  <a:pt x="31" y="152"/>
                </a:lnTo>
                <a:lnTo>
                  <a:pt x="31" y="153"/>
                </a:lnTo>
                <a:lnTo>
                  <a:pt x="30" y="153"/>
                </a:lnTo>
                <a:lnTo>
                  <a:pt x="30" y="152"/>
                </a:lnTo>
                <a:lnTo>
                  <a:pt x="28" y="150"/>
                </a:lnTo>
                <a:lnTo>
                  <a:pt x="28" y="152"/>
                </a:lnTo>
                <a:lnTo>
                  <a:pt x="30" y="152"/>
                </a:lnTo>
                <a:lnTo>
                  <a:pt x="30" y="153"/>
                </a:lnTo>
                <a:lnTo>
                  <a:pt x="28" y="153"/>
                </a:lnTo>
                <a:lnTo>
                  <a:pt x="30" y="153"/>
                </a:lnTo>
                <a:lnTo>
                  <a:pt x="30" y="154"/>
                </a:lnTo>
                <a:lnTo>
                  <a:pt x="30" y="155"/>
                </a:lnTo>
                <a:lnTo>
                  <a:pt x="30" y="157"/>
                </a:lnTo>
                <a:lnTo>
                  <a:pt x="30" y="155"/>
                </a:lnTo>
                <a:lnTo>
                  <a:pt x="30" y="157"/>
                </a:lnTo>
                <a:lnTo>
                  <a:pt x="30" y="158"/>
                </a:lnTo>
                <a:lnTo>
                  <a:pt x="28" y="157"/>
                </a:lnTo>
                <a:lnTo>
                  <a:pt x="28" y="158"/>
                </a:lnTo>
                <a:lnTo>
                  <a:pt x="30" y="158"/>
                </a:lnTo>
                <a:lnTo>
                  <a:pt x="28" y="158"/>
                </a:lnTo>
                <a:lnTo>
                  <a:pt x="28" y="159"/>
                </a:lnTo>
                <a:lnTo>
                  <a:pt x="28" y="158"/>
                </a:lnTo>
                <a:lnTo>
                  <a:pt x="27" y="158"/>
                </a:lnTo>
                <a:lnTo>
                  <a:pt x="27" y="159"/>
                </a:lnTo>
                <a:lnTo>
                  <a:pt x="26" y="159"/>
                </a:lnTo>
                <a:lnTo>
                  <a:pt x="27" y="159"/>
                </a:lnTo>
                <a:lnTo>
                  <a:pt x="26" y="158"/>
                </a:lnTo>
                <a:lnTo>
                  <a:pt x="26" y="157"/>
                </a:lnTo>
                <a:lnTo>
                  <a:pt x="26" y="158"/>
                </a:lnTo>
                <a:lnTo>
                  <a:pt x="24" y="158"/>
                </a:lnTo>
                <a:lnTo>
                  <a:pt x="26" y="158"/>
                </a:lnTo>
                <a:lnTo>
                  <a:pt x="26" y="159"/>
                </a:lnTo>
                <a:lnTo>
                  <a:pt x="24" y="159"/>
                </a:lnTo>
                <a:lnTo>
                  <a:pt x="26" y="159"/>
                </a:lnTo>
                <a:lnTo>
                  <a:pt x="24" y="159"/>
                </a:lnTo>
                <a:lnTo>
                  <a:pt x="24" y="160"/>
                </a:lnTo>
                <a:lnTo>
                  <a:pt x="24" y="159"/>
                </a:lnTo>
                <a:lnTo>
                  <a:pt x="23" y="160"/>
                </a:lnTo>
                <a:lnTo>
                  <a:pt x="24" y="160"/>
                </a:lnTo>
                <a:lnTo>
                  <a:pt x="24" y="159"/>
                </a:lnTo>
                <a:lnTo>
                  <a:pt x="24" y="160"/>
                </a:lnTo>
                <a:lnTo>
                  <a:pt x="23" y="160"/>
                </a:lnTo>
                <a:lnTo>
                  <a:pt x="24" y="160"/>
                </a:lnTo>
                <a:lnTo>
                  <a:pt x="23" y="162"/>
                </a:lnTo>
                <a:lnTo>
                  <a:pt x="22" y="162"/>
                </a:lnTo>
                <a:lnTo>
                  <a:pt x="23" y="162"/>
                </a:lnTo>
                <a:lnTo>
                  <a:pt x="22" y="162"/>
                </a:lnTo>
                <a:lnTo>
                  <a:pt x="23" y="162"/>
                </a:lnTo>
                <a:lnTo>
                  <a:pt x="22" y="162"/>
                </a:lnTo>
                <a:lnTo>
                  <a:pt x="23" y="162"/>
                </a:lnTo>
                <a:lnTo>
                  <a:pt x="23" y="163"/>
                </a:lnTo>
                <a:lnTo>
                  <a:pt x="22" y="163"/>
                </a:lnTo>
                <a:lnTo>
                  <a:pt x="22" y="164"/>
                </a:lnTo>
                <a:lnTo>
                  <a:pt x="21" y="164"/>
                </a:lnTo>
                <a:lnTo>
                  <a:pt x="21" y="166"/>
                </a:lnTo>
                <a:lnTo>
                  <a:pt x="19" y="166"/>
                </a:lnTo>
                <a:lnTo>
                  <a:pt x="19" y="167"/>
                </a:lnTo>
                <a:lnTo>
                  <a:pt x="18" y="167"/>
                </a:lnTo>
                <a:lnTo>
                  <a:pt x="18" y="168"/>
                </a:lnTo>
                <a:lnTo>
                  <a:pt x="17" y="168"/>
                </a:lnTo>
                <a:lnTo>
                  <a:pt x="17" y="167"/>
                </a:lnTo>
                <a:lnTo>
                  <a:pt x="17" y="168"/>
                </a:lnTo>
                <a:lnTo>
                  <a:pt x="16" y="168"/>
                </a:lnTo>
                <a:lnTo>
                  <a:pt x="14" y="168"/>
                </a:lnTo>
                <a:lnTo>
                  <a:pt x="14" y="169"/>
                </a:lnTo>
                <a:lnTo>
                  <a:pt x="14" y="168"/>
                </a:lnTo>
                <a:lnTo>
                  <a:pt x="14" y="169"/>
                </a:lnTo>
                <a:lnTo>
                  <a:pt x="13" y="169"/>
                </a:lnTo>
                <a:lnTo>
                  <a:pt x="13" y="168"/>
                </a:lnTo>
                <a:lnTo>
                  <a:pt x="12" y="168"/>
                </a:lnTo>
                <a:lnTo>
                  <a:pt x="12" y="169"/>
                </a:lnTo>
                <a:lnTo>
                  <a:pt x="12" y="168"/>
                </a:lnTo>
                <a:lnTo>
                  <a:pt x="12" y="169"/>
                </a:lnTo>
                <a:lnTo>
                  <a:pt x="10" y="169"/>
                </a:lnTo>
                <a:lnTo>
                  <a:pt x="10" y="168"/>
                </a:lnTo>
                <a:lnTo>
                  <a:pt x="12" y="168"/>
                </a:lnTo>
                <a:lnTo>
                  <a:pt x="10" y="168"/>
                </a:lnTo>
                <a:lnTo>
                  <a:pt x="10" y="167"/>
                </a:lnTo>
                <a:lnTo>
                  <a:pt x="9" y="167"/>
                </a:lnTo>
                <a:lnTo>
                  <a:pt x="10" y="168"/>
                </a:lnTo>
                <a:lnTo>
                  <a:pt x="9" y="168"/>
                </a:lnTo>
                <a:lnTo>
                  <a:pt x="9" y="167"/>
                </a:lnTo>
                <a:lnTo>
                  <a:pt x="9" y="168"/>
                </a:lnTo>
                <a:lnTo>
                  <a:pt x="8" y="168"/>
                </a:lnTo>
                <a:lnTo>
                  <a:pt x="9" y="168"/>
                </a:lnTo>
                <a:lnTo>
                  <a:pt x="9" y="167"/>
                </a:lnTo>
                <a:lnTo>
                  <a:pt x="10" y="167"/>
                </a:lnTo>
                <a:lnTo>
                  <a:pt x="9" y="167"/>
                </a:lnTo>
                <a:lnTo>
                  <a:pt x="9" y="166"/>
                </a:lnTo>
                <a:lnTo>
                  <a:pt x="9" y="167"/>
                </a:lnTo>
                <a:lnTo>
                  <a:pt x="8" y="167"/>
                </a:lnTo>
                <a:lnTo>
                  <a:pt x="8" y="166"/>
                </a:lnTo>
                <a:lnTo>
                  <a:pt x="7" y="166"/>
                </a:lnTo>
                <a:lnTo>
                  <a:pt x="5" y="166"/>
                </a:lnTo>
                <a:lnTo>
                  <a:pt x="5" y="164"/>
                </a:lnTo>
                <a:lnTo>
                  <a:pt x="4" y="164"/>
                </a:lnTo>
                <a:lnTo>
                  <a:pt x="4" y="163"/>
                </a:lnTo>
                <a:lnTo>
                  <a:pt x="4" y="164"/>
                </a:lnTo>
                <a:lnTo>
                  <a:pt x="4" y="163"/>
                </a:lnTo>
                <a:lnTo>
                  <a:pt x="3" y="163"/>
                </a:lnTo>
                <a:lnTo>
                  <a:pt x="3" y="162"/>
                </a:lnTo>
                <a:lnTo>
                  <a:pt x="3" y="160"/>
                </a:lnTo>
                <a:lnTo>
                  <a:pt x="3" y="159"/>
                </a:lnTo>
                <a:lnTo>
                  <a:pt x="4" y="159"/>
                </a:lnTo>
                <a:lnTo>
                  <a:pt x="3" y="159"/>
                </a:lnTo>
                <a:lnTo>
                  <a:pt x="3" y="158"/>
                </a:lnTo>
                <a:lnTo>
                  <a:pt x="4" y="159"/>
                </a:lnTo>
                <a:lnTo>
                  <a:pt x="4" y="160"/>
                </a:lnTo>
                <a:lnTo>
                  <a:pt x="4" y="159"/>
                </a:lnTo>
                <a:lnTo>
                  <a:pt x="5" y="159"/>
                </a:lnTo>
                <a:lnTo>
                  <a:pt x="7" y="160"/>
                </a:lnTo>
                <a:lnTo>
                  <a:pt x="5" y="160"/>
                </a:lnTo>
                <a:lnTo>
                  <a:pt x="5" y="159"/>
                </a:lnTo>
                <a:lnTo>
                  <a:pt x="7" y="159"/>
                </a:lnTo>
                <a:lnTo>
                  <a:pt x="9" y="158"/>
                </a:lnTo>
                <a:lnTo>
                  <a:pt x="8" y="158"/>
                </a:lnTo>
                <a:lnTo>
                  <a:pt x="7" y="158"/>
                </a:lnTo>
                <a:lnTo>
                  <a:pt x="7" y="159"/>
                </a:lnTo>
                <a:lnTo>
                  <a:pt x="5" y="159"/>
                </a:lnTo>
                <a:lnTo>
                  <a:pt x="5" y="158"/>
                </a:lnTo>
                <a:lnTo>
                  <a:pt x="5" y="157"/>
                </a:lnTo>
                <a:lnTo>
                  <a:pt x="7" y="157"/>
                </a:lnTo>
                <a:lnTo>
                  <a:pt x="5" y="157"/>
                </a:lnTo>
                <a:lnTo>
                  <a:pt x="7" y="157"/>
                </a:lnTo>
                <a:lnTo>
                  <a:pt x="7" y="155"/>
                </a:lnTo>
                <a:lnTo>
                  <a:pt x="8" y="155"/>
                </a:lnTo>
                <a:lnTo>
                  <a:pt x="7" y="155"/>
                </a:lnTo>
                <a:lnTo>
                  <a:pt x="5" y="155"/>
                </a:lnTo>
                <a:lnTo>
                  <a:pt x="7" y="155"/>
                </a:lnTo>
                <a:lnTo>
                  <a:pt x="5" y="155"/>
                </a:lnTo>
                <a:lnTo>
                  <a:pt x="5" y="154"/>
                </a:lnTo>
                <a:lnTo>
                  <a:pt x="7" y="154"/>
                </a:lnTo>
                <a:lnTo>
                  <a:pt x="7" y="153"/>
                </a:lnTo>
                <a:lnTo>
                  <a:pt x="8" y="153"/>
                </a:lnTo>
                <a:lnTo>
                  <a:pt x="7" y="153"/>
                </a:lnTo>
                <a:lnTo>
                  <a:pt x="7" y="152"/>
                </a:lnTo>
                <a:lnTo>
                  <a:pt x="7" y="153"/>
                </a:lnTo>
                <a:lnTo>
                  <a:pt x="7" y="154"/>
                </a:lnTo>
                <a:lnTo>
                  <a:pt x="5" y="154"/>
                </a:lnTo>
                <a:lnTo>
                  <a:pt x="5" y="155"/>
                </a:lnTo>
                <a:lnTo>
                  <a:pt x="5" y="154"/>
                </a:lnTo>
                <a:lnTo>
                  <a:pt x="7" y="154"/>
                </a:lnTo>
                <a:lnTo>
                  <a:pt x="7" y="153"/>
                </a:lnTo>
                <a:lnTo>
                  <a:pt x="5" y="154"/>
                </a:lnTo>
                <a:lnTo>
                  <a:pt x="5" y="153"/>
                </a:lnTo>
                <a:lnTo>
                  <a:pt x="4" y="153"/>
                </a:lnTo>
                <a:lnTo>
                  <a:pt x="4" y="154"/>
                </a:lnTo>
                <a:lnTo>
                  <a:pt x="5" y="154"/>
                </a:lnTo>
                <a:lnTo>
                  <a:pt x="5" y="155"/>
                </a:lnTo>
                <a:lnTo>
                  <a:pt x="4" y="155"/>
                </a:lnTo>
                <a:lnTo>
                  <a:pt x="3" y="155"/>
                </a:lnTo>
                <a:lnTo>
                  <a:pt x="4" y="155"/>
                </a:lnTo>
                <a:lnTo>
                  <a:pt x="3" y="154"/>
                </a:lnTo>
                <a:lnTo>
                  <a:pt x="3" y="155"/>
                </a:lnTo>
                <a:lnTo>
                  <a:pt x="3" y="154"/>
                </a:lnTo>
                <a:lnTo>
                  <a:pt x="3" y="155"/>
                </a:lnTo>
                <a:lnTo>
                  <a:pt x="2" y="155"/>
                </a:lnTo>
                <a:lnTo>
                  <a:pt x="2" y="154"/>
                </a:lnTo>
                <a:lnTo>
                  <a:pt x="2" y="155"/>
                </a:lnTo>
                <a:lnTo>
                  <a:pt x="2" y="154"/>
                </a:lnTo>
                <a:lnTo>
                  <a:pt x="2" y="153"/>
                </a:lnTo>
                <a:lnTo>
                  <a:pt x="2" y="152"/>
                </a:lnTo>
                <a:lnTo>
                  <a:pt x="3" y="152"/>
                </a:lnTo>
                <a:lnTo>
                  <a:pt x="3" y="153"/>
                </a:lnTo>
                <a:lnTo>
                  <a:pt x="3" y="152"/>
                </a:lnTo>
                <a:lnTo>
                  <a:pt x="3" y="150"/>
                </a:lnTo>
                <a:lnTo>
                  <a:pt x="3" y="152"/>
                </a:lnTo>
                <a:lnTo>
                  <a:pt x="3" y="153"/>
                </a:lnTo>
                <a:lnTo>
                  <a:pt x="3" y="152"/>
                </a:lnTo>
                <a:lnTo>
                  <a:pt x="4" y="152"/>
                </a:lnTo>
                <a:lnTo>
                  <a:pt x="4" y="153"/>
                </a:lnTo>
                <a:lnTo>
                  <a:pt x="4" y="152"/>
                </a:lnTo>
                <a:lnTo>
                  <a:pt x="5" y="152"/>
                </a:lnTo>
                <a:lnTo>
                  <a:pt x="4" y="152"/>
                </a:lnTo>
                <a:lnTo>
                  <a:pt x="4" y="150"/>
                </a:lnTo>
                <a:lnTo>
                  <a:pt x="5" y="150"/>
                </a:lnTo>
                <a:lnTo>
                  <a:pt x="7" y="150"/>
                </a:lnTo>
                <a:lnTo>
                  <a:pt x="7" y="149"/>
                </a:lnTo>
                <a:lnTo>
                  <a:pt x="7" y="150"/>
                </a:lnTo>
                <a:lnTo>
                  <a:pt x="5" y="150"/>
                </a:lnTo>
                <a:lnTo>
                  <a:pt x="5" y="149"/>
                </a:lnTo>
                <a:lnTo>
                  <a:pt x="5" y="150"/>
                </a:lnTo>
                <a:lnTo>
                  <a:pt x="4" y="150"/>
                </a:lnTo>
                <a:lnTo>
                  <a:pt x="4" y="149"/>
                </a:lnTo>
                <a:lnTo>
                  <a:pt x="4" y="150"/>
                </a:lnTo>
                <a:lnTo>
                  <a:pt x="4" y="149"/>
                </a:lnTo>
                <a:lnTo>
                  <a:pt x="5" y="149"/>
                </a:lnTo>
                <a:lnTo>
                  <a:pt x="5" y="148"/>
                </a:lnTo>
                <a:lnTo>
                  <a:pt x="7" y="146"/>
                </a:lnTo>
                <a:lnTo>
                  <a:pt x="5" y="146"/>
                </a:lnTo>
                <a:lnTo>
                  <a:pt x="5" y="145"/>
                </a:lnTo>
                <a:lnTo>
                  <a:pt x="7" y="145"/>
                </a:lnTo>
                <a:lnTo>
                  <a:pt x="7" y="144"/>
                </a:lnTo>
                <a:lnTo>
                  <a:pt x="8" y="144"/>
                </a:lnTo>
                <a:lnTo>
                  <a:pt x="8" y="143"/>
                </a:lnTo>
                <a:lnTo>
                  <a:pt x="9" y="143"/>
                </a:lnTo>
                <a:lnTo>
                  <a:pt x="9" y="144"/>
                </a:lnTo>
                <a:lnTo>
                  <a:pt x="9" y="145"/>
                </a:lnTo>
                <a:lnTo>
                  <a:pt x="8" y="145"/>
                </a:lnTo>
                <a:lnTo>
                  <a:pt x="8" y="146"/>
                </a:lnTo>
                <a:lnTo>
                  <a:pt x="9" y="145"/>
                </a:lnTo>
                <a:lnTo>
                  <a:pt x="9" y="144"/>
                </a:lnTo>
                <a:lnTo>
                  <a:pt x="9" y="143"/>
                </a:lnTo>
                <a:lnTo>
                  <a:pt x="10" y="143"/>
                </a:lnTo>
                <a:lnTo>
                  <a:pt x="12" y="143"/>
                </a:lnTo>
                <a:lnTo>
                  <a:pt x="10" y="143"/>
                </a:lnTo>
                <a:lnTo>
                  <a:pt x="10" y="141"/>
                </a:lnTo>
                <a:lnTo>
                  <a:pt x="10" y="143"/>
                </a:lnTo>
                <a:lnTo>
                  <a:pt x="9" y="143"/>
                </a:lnTo>
                <a:lnTo>
                  <a:pt x="8" y="143"/>
                </a:lnTo>
                <a:lnTo>
                  <a:pt x="8" y="144"/>
                </a:lnTo>
                <a:lnTo>
                  <a:pt x="7" y="144"/>
                </a:lnTo>
                <a:lnTo>
                  <a:pt x="7" y="143"/>
                </a:lnTo>
                <a:lnTo>
                  <a:pt x="7" y="144"/>
                </a:lnTo>
                <a:lnTo>
                  <a:pt x="7" y="145"/>
                </a:lnTo>
                <a:lnTo>
                  <a:pt x="5" y="145"/>
                </a:lnTo>
                <a:lnTo>
                  <a:pt x="5" y="146"/>
                </a:lnTo>
                <a:lnTo>
                  <a:pt x="4" y="146"/>
                </a:lnTo>
                <a:lnTo>
                  <a:pt x="5" y="146"/>
                </a:lnTo>
                <a:lnTo>
                  <a:pt x="5" y="148"/>
                </a:lnTo>
                <a:lnTo>
                  <a:pt x="4" y="148"/>
                </a:lnTo>
                <a:lnTo>
                  <a:pt x="4" y="146"/>
                </a:lnTo>
                <a:lnTo>
                  <a:pt x="4" y="145"/>
                </a:lnTo>
                <a:lnTo>
                  <a:pt x="4" y="146"/>
                </a:lnTo>
                <a:lnTo>
                  <a:pt x="3" y="146"/>
                </a:lnTo>
                <a:lnTo>
                  <a:pt x="3" y="145"/>
                </a:lnTo>
                <a:lnTo>
                  <a:pt x="4" y="145"/>
                </a:lnTo>
                <a:lnTo>
                  <a:pt x="3" y="145"/>
                </a:lnTo>
                <a:lnTo>
                  <a:pt x="4" y="145"/>
                </a:lnTo>
                <a:lnTo>
                  <a:pt x="3" y="145"/>
                </a:lnTo>
                <a:lnTo>
                  <a:pt x="4" y="144"/>
                </a:lnTo>
                <a:lnTo>
                  <a:pt x="3" y="144"/>
                </a:lnTo>
                <a:lnTo>
                  <a:pt x="3" y="145"/>
                </a:lnTo>
                <a:lnTo>
                  <a:pt x="3" y="146"/>
                </a:lnTo>
                <a:lnTo>
                  <a:pt x="2" y="146"/>
                </a:lnTo>
                <a:lnTo>
                  <a:pt x="2" y="145"/>
                </a:lnTo>
                <a:lnTo>
                  <a:pt x="2" y="144"/>
                </a:lnTo>
                <a:lnTo>
                  <a:pt x="0" y="144"/>
                </a:lnTo>
                <a:lnTo>
                  <a:pt x="2" y="144"/>
                </a:lnTo>
                <a:lnTo>
                  <a:pt x="2" y="143"/>
                </a:lnTo>
                <a:lnTo>
                  <a:pt x="3" y="143"/>
                </a:lnTo>
                <a:lnTo>
                  <a:pt x="3" y="144"/>
                </a:lnTo>
                <a:lnTo>
                  <a:pt x="4" y="143"/>
                </a:lnTo>
                <a:lnTo>
                  <a:pt x="4" y="141"/>
                </a:lnTo>
                <a:lnTo>
                  <a:pt x="4" y="140"/>
                </a:lnTo>
                <a:lnTo>
                  <a:pt x="3" y="140"/>
                </a:lnTo>
                <a:lnTo>
                  <a:pt x="3" y="141"/>
                </a:lnTo>
                <a:lnTo>
                  <a:pt x="2" y="141"/>
                </a:lnTo>
                <a:lnTo>
                  <a:pt x="0" y="141"/>
                </a:lnTo>
                <a:lnTo>
                  <a:pt x="0" y="140"/>
                </a:lnTo>
                <a:lnTo>
                  <a:pt x="2" y="141"/>
                </a:lnTo>
                <a:lnTo>
                  <a:pt x="2" y="140"/>
                </a:lnTo>
                <a:lnTo>
                  <a:pt x="0" y="140"/>
                </a:lnTo>
                <a:lnTo>
                  <a:pt x="0" y="139"/>
                </a:lnTo>
                <a:lnTo>
                  <a:pt x="0" y="140"/>
                </a:lnTo>
                <a:lnTo>
                  <a:pt x="2" y="140"/>
                </a:lnTo>
                <a:lnTo>
                  <a:pt x="2" y="141"/>
                </a:lnTo>
                <a:lnTo>
                  <a:pt x="2" y="140"/>
                </a:lnTo>
                <a:lnTo>
                  <a:pt x="2" y="141"/>
                </a:lnTo>
                <a:lnTo>
                  <a:pt x="3" y="141"/>
                </a:lnTo>
                <a:lnTo>
                  <a:pt x="3" y="140"/>
                </a:lnTo>
                <a:lnTo>
                  <a:pt x="2" y="140"/>
                </a:lnTo>
                <a:lnTo>
                  <a:pt x="3" y="140"/>
                </a:lnTo>
                <a:lnTo>
                  <a:pt x="2" y="140"/>
                </a:lnTo>
                <a:lnTo>
                  <a:pt x="2" y="139"/>
                </a:lnTo>
                <a:lnTo>
                  <a:pt x="3" y="139"/>
                </a:lnTo>
                <a:lnTo>
                  <a:pt x="3" y="137"/>
                </a:lnTo>
                <a:lnTo>
                  <a:pt x="3" y="139"/>
                </a:lnTo>
                <a:lnTo>
                  <a:pt x="2" y="139"/>
                </a:lnTo>
                <a:lnTo>
                  <a:pt x="0" y="139"/>
                </a:lnTo>
                <a:lnTo>
                  <a:pt x="0" y="137"/>
                </a:lnTo>
                <a:lnTo>
                  <a:pt x="0" y="139"/>
                </a:lnTo>
                <a:lnTo>
                  <a:pt x="0" y="137"/>
                </a:lnTo>
                <a:lnTo>
                  <a:pt x="0" y="136"/>
                </a:lnTo>
                <a:lnTo>
                  <a:pt x="2" y="136"/>
                </a:lnTo>
                <a:lnTo>
                  <a:pt x="3" y="136"/>
                </a:lnTo>
                <a:lnTo>
                  <a:pt x="3" y="137"/>
                </a:lnTo>
                <a:lnTo>
                  <a:pt x="3" y="136"/>
                </a:lnTo>
                <a:lnTo>
                  <a:pt x="4" y="136"/>
                </a:lnTo>
                <a:lnTo>
                  <a:pt x="3" y="136"/>
                </a:lnTo>
                <a:lnTo>
                  <a:pt x="4" y="136"/>
                </a:lnTo>
                <a:lnTo>
                  <a:pt x="4" y="135"/>
                </a:lnTo>
                <a:lnTo>
                  <a:pt x="4" y="136"/>
                </a:lnTo>
                <a:lnTo>
                  <a:pt x="5" y="135"/>
                </a:lnTo>
                <a:lnTo>
                  <a:pt x="7" y="135"/>
                </a:lnTo>
                <a:lnTo>
                  <a:pt x="7" y="136"/>
                </a:lnTo>
                <a:lnTo>
                  <a:pt x="8" y="136"/>
                </a:lnTo>
                <a:lnTo>
                  <a:pt x="9" y="135"/>
                </a:lnTo>
                <a:lnTo>
                  <a:pt x="10" y="135"/>
                </a:lnTo>
                <a:lnTo>
                  <a:pt x="10" y="136"/>
                </a:lnTo>
                <a:lnTo>
                  <a:pt x="10" y="137"/>
                </a:lnTo>
                <a:lnTo>
                  <a:pt x="12" y="137"/>
                </a:lnTo>
                <a:lnTo>
                  <a:pt x="12" y="139"/>
                </a:lnTo>
                <a:lnTo>
                  <a:pt x="12" y="137"/>
                </a:lnTo>
                <a:lnTo>
                  <a:pt x="12" y="136"/>
                </a:lnTo>
                <a:lnTo>
                  <a:pt x="10" y="136"/>
                </a:lnTo>
                <a:lnTo>
                  <a:pt x="12" y="136"/>
                </a:lnTo>
                <a:lnTo>
                  <a:pt x="12" y="135"/>
                </a:lnTo>
                <a:lnTo>
                  <a:pt x="13" y="135"/>
                </a:lnTo>
                <a:lnTo>
                  <a:pt x="13" y="136"/>
                </a:lnTo>
                <a:lnTo>
                  <a:pt x="13" y="135"/>
                </a:lnTo>
                <a:lnTo>
                  <a:pt x="14" y="135"/>
                </a:lnTo>
                <a:lnTo>
                  <a:pt x="14" y="134"/>
                </a:lnTo>
                <a:lnTo>
                  <a:pt x="14" y="135"/>
                </a:lnTo>
                <a:lnTo>
                  <a:pt x="13" y="135"/>
                </a:lnTo>
                <a:lnTo>
                  <a:pt x="13" y="134"/>
                </a:lnTo>
                <a:lnTo>
                  <a:pt x="13" y="132"/>
                </a:lnTo>
                <a:lnTo>
                  <a:pt x="14" y="132"/>
                </a:lnTo>
                <a:lnTo>
                  <a:pt x="14" y="131"/>
                </a:lnTo>
                <a:lnTo>
                  <a:pt x="13" y="131"/>
                </a:lnTo>
                <a:lnTo>
                  <a:pt x="13" y="132"/>
                </a:lnTo>
                <a:lnTo>
                  <a:pt x="12" y="134"/>
                </a:lnTo>
                <a:lnTo>
                  <a:pt x="13" y="134"/>
                </a:lnTo>
                <a:lnTo>
                  <a:pt x="13" y="135"/>
                </a:lnTo>
                <a:lnTo>
                  <a:pt x="12" y="135"/>
                </a:lnTo>
                <a:lnTo>
                  <a:pt x="10" y="135"/>
                </a:lnTo>
                <a:lnTo>
                  <a:pt x="10" y="136"/>
                </a:lnTo>
                <a:lnTo>
                  <a:pt x="10" y="135"/>
                </a:lnTo>
                <a:lnTo>
                  <a:pt x="9" y="135"/>
                </a:lnTo>
                <a:lnTo>
                  <a:pt x="9" y="134"/>
                </a:lnTo>
                <a:lnTo>
                  <a:pt x="9" y="132"/>
                </a:lnTo>
                <a:lnTo>
                  <a:pt x="9" y="134"/>
                </a:lnTo>
                <a:lnTo>
                  <a:pt x="8" y="134"/>
                </a:lnTo>
                <a:lnTo>
                  <a:pt x="8" y="135"/>
                </a:lnTo>
                <a:lnTo>
                  <a:pt x="7" y="135"/>
                </a:lnTo>
                <a:lnTo>
                  <a:pt x="5" y="135"/>
                </a:lnTo>
                <a:lnTo>
                  <a:pt x="4" y="135"/>
                </a:lnTo>
                <a:lnTo>
                  <a:pt x="3" y="135"/>
                </a:lnTo>
                <a:lnTo>
                  <a:pt x="3" y="136"/>
                </a:lnTo>
                <a:lnTo>
                  <a:pt x="2" y="136"/>
                </a:lnTo>
                <a:lnTo>
                  <a:pt x="2" y="135"/>
                </a:lnTo>
                <a:lnTo>
                  <a:pt x="2" y="136"/>
                </a:lnTo>
                <a:lnTo>
                  <a:pt x="2" y="135"/>
                </a:lnTo>
                <a:lnTo>
                  <a:pt x="0" y="135"/>
                </a:lnTo>
                <a:lnTo>
                  <a:pt x="2" y="135"/>
                </a:lnTo>
                <a:lnTo>
                  <a:pt x="0" y="135"/>
                </a:lnTo>
                <a:lnTo>
                  <a:pt x="0" y="134"/>
                </a:lnTo>
                <a:lnTo>
                  <a:pt x="2" y="134"/>
                </a:lnTo>
                <a:lnTo>
                  <a:pt x="2" y="132"/>
                </a:lnTo>
                <a:lnTo>
                  <a:pt x="2" y="134"/>
                </a:lnTo>
                <a:lnTo>
                  <a:pt x="2" y="132"/>
                </a:lnTo>
                <a:lnTo>
                  <a:pt x="3" y="132"/>
                </a:lnTo>
                <a:lnTo>
                  <a:pt x="4" y="132"/>
                </a:lnTo>
                <a:lnTo>
                  <a:pt x="3" y="132"/>
                </a:lnTo>
                <a:lnTo>
                  <a:pt x="2" y="132"/>
                </a:lnTo>
                <a:lnTo>
                  <a:pt x="0" y="132"/>
                </a:lnTo>
                <a:lnTo>
                  <a:pt x="0" y="134"/>
                </a:lnTo>
                <a:lnTo>
                  <a:pt x="0" y="132"/>
                </a:lnTo>
                <a:lnTo>
                  <a:pt x="2" y="132"/>
                </a:lnTo>
                <a:lnTo>
                  <a:pt x="2" y="131"/>
                </a:lnTo>
                <a:lnTo>
                  <a:pt x="2" y="132"/>
                </a:lnTo>
                <a:lnTo>
                  <a:pt x="2" y="131"/>
                </a:lnTo>
                <a:lnTo>
                  <a:pt x="3" y="132"/>
                </a:lnTo>
                <a:lnTo>
                  <a:pt x="3" y="131"/>
                </a:lnTo>
                <a:lnTo>
                  <a:pt x="4" y="131"/>
                </a:lnTo>
                <a:lnTo>
                  <a:pt x="4" y="132"/>
                </a:lnTo>
                <a:lnTo>
                  <a:pt x="4" y="131"/>
                </a:lnTo>
                <a:lnTo>
                  <a:pt x="3" y="131"/>
                </a:lnTo>
                <a:lnTo>
                  <a:pt x="2" y="131"/>
                </a:lnTo>
                <a:lnTo>
                  <a:pt x="0" y="131"/>
                </a:lnTo>
                <a:lnTo>
                  <a:pt x="2" y="131"/>
                </a:lnTo>
                <a:lnTo>
                  <a:pt x="2" y="130"/>
                </a:lnTo>
                <a:lnTo>
                  <a:pt x="0" y="130"/>
                </a:lnTo>
                <a:lnTo>
                  <a:pt x="2" y="130"/>
                </a:lnTo>
                <a:lnTo>
                  <a:pt x="3" y="130"/>
                </a:lnTo>
                <a:lnTo>
                  <a:pt x="2" y="130"/>
                </a:lnTo>
                <a:lnTo>
                  <a:pt x="0" y="130"/>
                </a:lnTo>
                <a:lnTo>
                  <a:pt x="0" y="129"/>
                </a:lnTo>
                <a:lnTo>
                  <a:pt x="2" y="129"/>
                </a:lnTo>
                <a:lnTo>
                  <a:pt x="0" y="129"/>
                </a:lnTo>
                <a:lnTo>
                  <a:pt x="2" y="129"/>
                </a:lnTo>
                <a:lnTo>
                  <a:pt x="0" y="129"/>
                </a:lnTo>
                <a:lnTo>
                  <a:pt x="0" y="127"/>
                </a:lnTo>
                <a:lnTo>
                  <a:pt x="2" y="127"/>
                </a:lnTo>
                <a:lnTo>
                  <a:pt x="2" y="126"/>
                </a:lnTo>
                <a:lnTo>
                  <a:pt x="3" y="126"/>
                </a:lnTo>
                <a:lnTo>
                  <a:pt x="4" y="127"/>
                </a:lnTo>
                <a:lnTo>
                  <a:pt x="5" y="127"/>
                </a:lnTo>
                <a:lnTo>
                  <a:pt x="5" y="129"/>
                </a:lnTo>
                <a:lnTo>
                  <a:pt x="5" y="127"/>
                </a:lnTo>
                <a:lnTo>
                  <a:pt x="7" y="129"/>
                </a:lnTo>
                <a:lnTo>
                  <a:pt x="7" y="127"/>
                </a:lnTo>
                <a:lnTo>
                  <a:pt x="5" y="127"/>
                </a:lnTo>
                <a:lnTo>
                  <a:pt x="7" y="127"/>
                </a:lnTo>
                <a:lnTo>
                  <a:pt x="8" y="127"/>
                </a:lnTo>
                <a:lnTo>
                  <a:pt x="9" y="127"/>
                </a:lnTo>
                <a:lnTo>
                  <a:pt x="10" y="127"/>
                </a:lnTo>
                <a:lnTo>
                  <a:pt x="9" y="127"/>
                </a:lnTo>
                <a:lnTo>
                  <a:pt x="9" y="126"/>
                </a:lnTo>
                <a:lnTo>
                  <a:pt x="9" y="127"/>
                </a:lnTo>
                <a:lnTo>
                  <a:pt x="8" y="127"/>
                </a:lnTo>
                <a:lnTo>
                  <a:pt x="7" y="127"/>
                </a:lnTo>
                <a:lnTo>
                  <a:pt x="5" y="127"/>
                </a:lnTo>
                <a:lnTo>
                  <a:pt x="4" y="127"/>
                </a:lnTo>
                <a:lnTo>
                  <a:pt x="4" y="126"/>
                </a:lnTo>
                <a:lnTo>
                  <a:pt x="5" y="126"/>
                </a:lnTo>
                <a:lnTo>
                  <a:pt x="4" y="126"/>
                </a:lnTo>
                <a:lnTo>
                  <a:pt x="3" y="126"/>
                </a:lnTo>
                <a:lnTo>
                  <a:pt x="2" y="126"/>
                </a:lnTo>
                <a:lnTo>
                  <a:pt x="0" y="126"/>
                </a:lnTo>
                <a:lnTo>
                  <a:pt x="2" y="126"/>
                </a:lnTo>
                <a:lnTo>
                  <a:pt x="2" y="125"/>
                </a:lnTo>
                <a:lnTo>
                  <a:pt x="3" y="125"/>
                </a:lnTo>
                <a:lnTo>
                  <a:pt x="2" y="125"/>
                </a:lnTo>
                <a:lnTo>
                  <a:pt x="0" y="125"/>
                </a:lnTo>
                <a:lnTo>
                  <a:pt x="0" y="123"/>
                </a:lnTo>
                <a:lnTo>
                  <a:pt x="2" y="123"/>
                </a:lnTo>
                <a:lnTo>
                  <a:pt x="2" y="125"/>
                </a:lnTo>
                <a:lnTo>
                  <a:pt x="3" y="125"/>
                </a:lnTo>
                <a:lnTo>
                  <a:pt x="3" y="123"/>
                </a:lnTo>
                <a:lnTo>
                  <a:pt x="4" y="123"/>
                </a:lnTo>
                <a:lnTo>
                  <a:pt x="4" y="125"/>
                </a:lnTo>
                <a:lnTo>
                  <a:pt x="4" y="123"/>
                </a:lnTo>
                <a:lnTo>
                  <a:pt x="5" y="123"/>
                </a:lnTo>
                <a:lnTo>
                  <a:pt x="5" y="125"/>
                </a:lnTo>
                <a:lnTo>
                  <a:pt x="4" y="125"/>
                </a:lnTo>
                <a:lnTo>
                  <a:pt x="5" y="125"/>
                </a:lnTo>
                <a:lnTo>
                  <a:pt x="5" y="123"/>
                </a:lnTo>
                <a:lnTo>
                  <a:pt x="5" y="125"/>
                </a:lnTo>
                <a:lnTo>
                  <a:pt x="7" y="125"/>
                </a:lnTo>
                <a:lnTo>
                  <a:pt x="8" y="125"/>
                </a:lnTo>
                <a:lnTo>
                  <a:pt x="7" y="125"/>
                </a:lnTo>
                <a:lnTo>
                  <a:pt x="5" y="125"/>
                </a:lnTo>
                <a:lnTo>
                  <a:pt x="5" y="123"/>
                </a:lnTo>
                <a:lnTo>
                  <a:pt x="5" y="122"/>
                </a:lnTo>
                <a:lnTo>
                  <a:pt x="5" y="123"/>
                </a:lnTo>
                <a:lnTo>
                  <a:pt x="5" y="122"/>
                </a:lnTo>
                <a:lnTo>
                  <a:pt x="7" y="122"/>
                </a:lnTo>
                <a:lnTo>
                  <a:pt x="7" y="121"/>
                </a:lnTo>
                <a:lnTo>
                  <a:pt x="8" y="121"/>
                </a:lnTo>
                <a:lnTo>
                  <a:pt x="8" y="122"/>
                </a:lnTo>
                <a:lnTo>
                  <a:pt x="8" y="123"/>
                </a:lnTo>
                <a:lnTo>
                  <a:pt x="9" y="123"/>
                </a:lnTo>
                <a:lnTo>
                  <a:pt x="8" y="125"/>
                </a:lnTo>
                <a:lnTo>
                  <a:pt x="9" y="123"/>
                </a:lnTo>
                <a:lnTo>
                  <a:pt x="8" y="122"/>
                </a:lnTo>
                <a:lnTo>
                  <a:pt x="8" y="121"/>
                </a:lnTo>
                <a:lnTo>
                  <a:pt x="9" y="121"/>
                </a:lnTo>
                <a:lnTo>
                  <a:pt x="8" y="121"/>
                </a:lnTo>
                <a:lnTo>
                  <a:pt x="9" y="121"/>
                </a:lnTo>
                <a:lnTo>
                  <a:pt x="9" y="120"/>
                </a:lnTo>
                <a:lnTo>
                  <a:pt x="9" y="121"/>
                </a:lnTo>
                <a:lnTo>
                  <a:pt x="10" y="121"/>
                </a:lnTo>
                <a:lnTo>
                  <a:pt x="10" y="122"/>
                </a:lnTo>
                <a:lnTo>
                  <a:pt x="10" y="123"/>
                </a:lnTo>
                <a:lnTo>
                  <a:pt x="10" y="125"/>
                </a:lnTo>
                <a:lnTo>
                  <a:pt x="12" y="125"/>
                </a:lnTo>
                <a:lnTo>
                  <a:pt x="12" y="123"/>
                </a:lnTo>
                <a:lnTo>
                  <a:pt x="12" y="125"/>
                </a:lnTo>
                <a:lnTo>
                  <a:pt x="12" y="123"/>
                </a:lnTo>
                <a:lnTo>
                  <a:pt x="12" y="125"/>
                </a:lnTo>
                <a:lnTo>
                  <a:pt x="10" y="125"/>
                </a:lnTo>
                <a:lnTo>
                  <a:pt x="10" y="123"/>
                </a:lnTo>
                <a:lnTo>
                  <a:pt x="12" y="123"/>
                </a:lnTo>
                <a:lnTo>
                  <a:pt x="12" y="122"/>
                </a:lnTo>
                <a:lnTo>
                  <a:pt x="13" y="122"/>
                </a:lnTo>
                <a:lnTo>
                  <a:pt x="12" y="122"/>
                </a:lnTo>
                <a:lnTo>
                  <a:pt x="10" y="122"/>
                </a:lnTo>
                <a:lnTo>
                  <a:pt x="10" y="121"/>
                </a:lnTo>
                <a:lnTo>
                  <a:pt x="10" y="120"/>
                </a:lnTo>
                <a:lnTo>
                  <a:pt x="9" y="120"/>
                </a:lnTo>
                <a:lnTo>
                  <a:pt x="10" y="120"/>
                </a:lnTo>
                <a:lnTo>
                  <a:pt x="9" y="120"/>
                </a:lnTo>
                <a:lnTo>
                  <a:pt x="8" y="121"/>
                </a:lnTo>
                <a:lnTo>
                  <a:pt x="7" y="120"/>
                </a:lnTo>
                <a:lnTo>
                  <a:pt x="8" y="120"/>
                </a:lnTo>
                <a:lnTo>
                  <a:pt x="9" y="120"/>
                </a:lnTo>
                <a:lnTo>
                  <a:pt x="8" y="120"/>
                </a:lnTo>
                <a:lnTo>
                  <a:pt x="9" y="120"/>
                </a:lnTo>
                <a:lnTo>
                  <a:pt x="8" y="120"/>
                </a:lnTo>
                <a:lnTo>
                  <a:pt x="7" y="120"/>
                </a:lnTo>
                <a:lnTo>
                  <a:pt x="7" y="118"/>
                </a:lnTo>
                <a:lnTo>
                  <a:pt x="8" y="118"/>
                </a:lnTo>
                <a:lnTo>
                  <a:pt x="9" y="118"/>
                </a:lnTo>
                <a:lnTo>
                  <a:pt x="10" y="118"/>
                </a:lnTo>
                <a:lnTo>
                  <a:pt x="12" y="118"/>
                </a:lnTo>
                <a:lnTo>
                  <a:pt x="12" y="120"/>
                </a:lnTo>
                <a:lnTo>
                  <a:pt x="12" y="118"/>
                </a:lnTo>
                <a:lnTo>
                  <a:pt x="13" y="118"/>
                </a:lnTo>
                <a:lnTo>
                  <a:pt x="13" y="120"/>
                </a:lnTo>
                <a:lnTo>
                  <a:pt x="14" y="120"/>
                </a:lnTo>
                <a:lnTo>
                  <a:pt x="14" y="118"/>
                </a:lnTo>
                <a:lnTo>
                  <a:pt x="16" y="118"/>
                </a:lnTo>
                <a:lnTo>
                  <a:pt x="14" y="118"/>
                </a:lnTo>
                <a:lnTo>
                  <a:pt x="13" y="118"/>
                </a:lnTo>
                <a:lnTo>
                  <a:pt x="14" y="118"/>
                </a:lnTo>
                <a:lnTo>
                  <a:pt x="14" y="117"/>
                </a:lnTo>
                <a:lnTo>
                  <a:pt x="16" y="117"/>
                </a:lnTo>
                <a:lnTo>
                  <a:pt x="17" y="117"/>
                </a:lnTo>
                <a:lnTo>
                  <a:pt x="17" y="116"/>
                </a:lnTo>
                <a:lnTo>
                  <a:pt x="16" y="117"/>
                </a:lnTo>
                <a:lnTo>
                  <a:pt x="14" y="117"/>
                </a:lnTo>
                <a:lnTo>
                  <a:pt x="13" y="117"/>
                </a:lnTo>
                <a:lnTo>
                  <a:pt x="13" y="116"/>
                </a:lnTo>
                <a:lnTo>
                  <a:pt x="14" y="116"/>
                </a:lnTo>
                <a:lnTo>
                  <a:pt x="13" y="116"/>
                </a:lnTo>
                <a:lnTo>
                  <a:pt x="13" y="117"/>
                </a:lnTo>
                <a:lnTo>
                  <a:pt x="10" y="117"/>
                </a:lnTo>
                <a:lnTo>
                  <a:pt x="10" y="116"/>
                </a:lnTo>
                <a:lnTo>
                  <a:pt x="12" y="116"/>
                </a:lnTo>
                <a:lnTo>
                  <a:pt x="10" y="116"/>
                </a:lnTo>
                <a:lnTo>
                  <a:pt x="10" y="115"/>
                </a:lnTo>
                <a:lnTo>
                  <a:pt x="12" y="113"/>
                </a:lnTo>
                <a:lnTo>
                  <a:pt x="13" y="113"/>
                </a:lnTo>
                <a:lnTo>
                  <a:pt x="13" y="115"/>
                </a:lnTo>
                <a:lnTo>
                  <a:pt x="14" y="115"/>
                </a:lnTo>
                <a:lnTo>
                  <a:pt x="14" y="113"/>
                </a:lnTo>
                <a:lnTo>
                  <a:pt x="16" y="115"/>
                </a:lnTo>
                <a:lnTo>
                  <a:pt x="14" y="115"/>
                </a:lnTo>
                <a:lnTo>
                  <a:pt x="16" y="115"/>
                </a:lnTo>
                <a:lnTo>
                  <a:pt x="17" y="115"/>
                </a:lnTo>
                <a:lnTo>
                  <a:pt x="17" y="116"/>
                </a:lnTo>
                <a:lnTo>
                  <a:pt x="18" y="116"/>
                </a:lnTo>
                <a:lnTo>
                  <a:pt x="18" y="117"/>
                </a:lnTo>
                <a:lnTo>
                  <a:pt x="19" y="117"/>
                </a:lnTo>
                <a:lnTo>
                  <a:pt x="19" y="118"/>
                </a:lnTo>
                <a:lnTo>
                  <a:pt x="19" y="117"/>
                </a:lnTo>
                <a:lnTo>
                  <a:pt x="18" y="116"/>
                </a:lnTo>
                <a:lnTo>
                  <a:pt x="17" y="116"/>
                </a:lnTo>
                <a:lnTo>
                  <a:pt x="17" y="115"/>
                </a:lnTo>
                <a:lnTo>
                  <a:pt x="18" y="115"/>
                </a:lnTo>
                <a:lnTo>
                  <a:pt x="17" y="115"/>
                </a:lnTo>
                <a:lnTo>
                  <a:pt x="17" y="113"/>
                </a:lnTo>
                <a:lnTo>
                  <a:pt x="16" y="113"/>
                </a:lnTo>
                <a:lnTo>
                  <a:pt x="17" y="113"/>
                </a:lnTo>
                <a:lnTo>
                  <a:pt x="16" y="113"/>
                </a:lnTo>
                <a:lnTo>
                  <a:pt x="17" y="113"/>
                </a:lnTo>
                <a:lnTo>
                  <a:pt x="17" y="112"/>
                </a:lnTo>
                <a:lnTo>
                  <a:pt x="17" y="113"/>
                </a:lnTo>
                <a:lnTo>
                  <a:pt x="18" y="113"/>
                </a:lnTo>
                <a:lnTo>
                  <a:pt x="18" y="115"/>
                </a:lnTo>
                <a:lnTo>
                  <a:pt x="19" y="116"/>
                </a:lnTo>
                <a:lnTo>
                  <a:pt x="19" y="115"/>
                </a:lnTo>
                <a:lnTo>
                  <a:pt x="19" y="116"/>
                </a:lnTo>
                <a:lnTo>
                  <a:pt x="21" y="116"/>
                </a:lnTo>
                <a:lnTo>
                  <a:pt x="19" y="115"/>
                </a:lnTo>
                <a:lnTo>
                  <a:pt x="18" y="115"/>
                </a:lnTo>
                <a:lnTo>
                  <a:pt x="19" y="115"/>
                </a:lnTo>
                <a:lnTo>
                  <a:pt x="21" y="113"/>
                </a:lnTo>
                <a:lnTo>
                  <a:pt x="19" y="113"/>
                </a:lnTo>
                <a:lnTo>
                  <a:pt x="18" y="115"/>
                </a:lnTo>
                <a:lnTo>
                  <a:pt x="18" y="113"/>
                </a:lnTo>
                <a:lnTo>
                  <a:pt x="19" y="113"/>
                </a:lnTo>
                <a:lnTo>
                  <a:pt x="18" y="113"/>
                </a:lnTo>
                <a:lnTo>
                  <a:pt x="18" y="112"/>
                </a:lnTo>
                <a:lnTo>
                  <a:pt x="17" y="112"/>
                </a:lnTo>
                <a:lnTo>
                  <a:pt x="18" y="112"/>
                </a:lnTo>
                <a:lnTo>
                  <a:pt x="18" y="113"/>
                </a:lnTo>
                <a:lnTo>
                  <a:pt x="18" y="112"/>
                </a:lnTo>
                <a:lnTo>
                  <a:pt x="19" y="112"/>
                </a:lnTo>
                <a:lnTo>
                  <a:pt x="21" y="111"/>
                </a:lnTo>
                <a:lnTo>
                  <a:pt x="22" y="111"/>
                </a:lnTo>
                <a:lnTo>
                  <a:pt x="21" y="111"/>
                </a:lnTo>
                <a:lnTo>
                  <a:pt x="19" y="111"/>
                </a:lnTo>
                <a:lnTo>
                  <a:pt x="19" y="109"/>
                </a:lnTo>
                <a:lnTo>
                  <a:pt x="21" y="109"/>
                </a:lnTo>
                <a:lnTo>
                  <a:pt x="19" y="109"/>
                </a:lnTo>
                <a:lnTo>
                  <a:pt x="19" y="108"/>
                </a:lnTo>
                <a:lnTo>
                  <a:pt x="21" y="108"/>
                </a:lnTo>
                <a:lnTo>
                  <a:pt x="21" y="109"/>
                </a:lnTo>
                <a:lnTo>
                  <a:pt x="21" y="108"/>
                </a:lnTo>
                <a:lnTo>
                  <a:pt x="22" y="108"/>
                </a:lnTo>
                <a:lnTo>
                  <a:pt x="22" y="109"/>
                </a:lnTo>
                <a:lnTo>
                  <a:pt x="23" y="109"/>
                </a:lnTo>
                <a:lnTo>
                  <a:pt x="22" y="109"/>
                </a:lnTo>
                <a:lnTo>
                  <a:pt x="22" y="111"/>
                </a:lnTo>
                <a:lnTo>
                  <a:pt x="22" y="109"/>
                </a:lnTo>
                <a:lnTo>
                  <a:pt x="23" y="109"/>
                </a:lnTo>
                <a:lnTo>
                  <a:pt x="24" y="109"/>
                </a:lnTo>
                <a:lnTo>
                  <a:pt x="24" y="108"/>
                </a:lnTo>
                <a:lnTo>
                  <a:pt x="24" y="109"/>
                </a:lnTo>
                <a:lnTo>
                  <a:pt x="23" y="109"/>
                </a:lnTo>
                <a:lnTo>
                  <a:pt x="23" y="108"/>
                </a:lnTo>
                <a:lnTo>
                  <a:pt x="24" y="108"/>
                </a:lnTo>
                <a:lnTo>
                  <a:pt x="23" y="108"/>
                </a:lnTo>
                <a:lnTo>
                  <a:pt x="23" y="107"/>
                </a:lnTo>
                <a:lnTo>
                  <a:pt x="24" y="107"/>
                </a:lnTo>
                <a:lnTo>
                  <a:pt x="26" y="106"/>
                </a:lnTo>
                <a:lnTo>
                  <a:pt x="26" y="107"/>
                </a:lnTo>
                <a:lnTo>
                  <a:pt x="27" y="108"/>
                </a:lnTo>
                <a:lnTo>
                  <a:pt x="27" y="109"/>
                </a:lnTo>
                <a:lnTo>
                  <a:pt x="26" y="109"/>
                </a:lnTo>
                <a:lnTo>
                  <a:pt x="27" y="109"/>
                </a:lnTo>
                <a:lnTo>
                  <a:pt x="28" y="109"/>
                </a:lnTo>
                <a:lnTo>
                  <a:pt x="28" y="111"/>
                </a:lnTo>
                <a:lnTo>
                  <a:pt x="28" y="109"/>
                </a:lnTo>
                <a:lnTo>
                  <a:pt x="27" y="109"/>
                </a:lnTo>
                <a:lnTo>
                  <a:pt x="27" y="108"/>
                </a:lnTo>
                <a:lnTo>
                  <a:pt x="28" y="108"/>
                </a:lnTo>
                <a:lnTo>
                  <a:pt x="30" y="108"/>
                </a:lnTo>
                <a:lnTo>
                  <a:pt x="31" y="108"/>
                </a:lnTo>
                <a:lnTo>
                  <a:pt x="32" y="108"/>
                </a:lnTo>
                <a:lnTo>
                  <a:pt x="31" y="107"/>
                </a:lnTo>
                <a:lnTo>
                  <a:pt x="32" y="107"/>
                </a:lnTo>
                <a:lnTo>
                  <a:pt x="31" y="107"/>
                </a:lnTo>
                <a:lnTo>
                  <a:pt x="31" y="106"/>
                </a:lnTo>
                <a:lnTo>
                  <a:pt x="32" y="106"/>
                </a:lnTo>
                <a:lnTo>
                  <a:pt x="33" y="104"/>
                </a:lnTo>
                <a:lnTo>
                  <a:pt x="33" y="106"/>
                </a:lnTo>
                <a:lnTo>
                  <a:pt x="33" y="104"/>
                </a:lnTo>
                <a:lnTo>
                  <a:pt x="35" y="104"/>
                </a:lnTo>
                <a:lnTo>
                  <a:pt x="35" y="103"/>
                </a:lnTo>
                <a:lnTo>
                  <a:pt x="33" y="103"/>
                </a:lnTo>
                <a:lnTo>
                  <a:pt x="33" y="102"/>
                </a:lnTo>
                <a:lnTo>
                  <a:pt x="35" y="102"/>
                </a:lnTo>
                <a:lnTo>
                  <a:pt x="36" y="102"/>
                </a:lnTo>
                <a:lnTo>
                  <a:pt x="35" y="102"/>
                </a:lnTo>
                <a:lnTo>
                  <a:pt x="35" y="101"/>
                </a:lnTo>
                <a:lnTo>
                  <a:pt x="33" y="101"/>
                </a:lnTo>
                <a:lnTo>
                  <a:pt x="33" y="102"/>
                </a:lnTo>
                <a:lnTo>
                  <a:pt x="32" y="102"/>
                </a:lnTo>
                <a:lnTo>
                  <a:pt x="32" y="103"/>
                </a:lnTo>
                <a:lnTo>
                  <a:pt x="31" y="103"/>
                </a:lnTo>
                <a:lnTo>
                  <a:pt x="31" y="104"/>
                </a:lnTo>
                <a:lnTo>
                  <a:pt x="31" y="103"/>
                </a:lnTo>
                <a:lnTo>
                  <a:pt x="32" y="103"/>
                </a:lnTo>
                <a:lnTo>
                  <a:pt x="33" y="103"/>
                </a:lnTo>
                <a:lnTo>
                  <a:pt x="33" y="104"/>
                </a:lnTo>
                <a:lnTo>
                  <a:pt x="32" y="104"/>
                </a:lnTo>
                <a:lnTo>
                  <a:pt x="31" y="106"/>
                </a:lnTo>
                <a:lnTo>
                  <a:pt x="30" y="106"/>
                </a:lnTo>
                <a:lnTo>
                  <a:pt x="30" y="107"/>
                </a:lnTo>
                <a:lnTo>
                  <a:pt x="28" y="107"/>
                </a:lnTo>
                <a:lnTo>
                  <a:pt x="27" y="108"/>
                </a:lnTo>
                <a:lnTo>
                  <a:pt x="27" y="107"/>
                </a:lnTo>
                <a:lnTo>
                  <a:pt x="26" y="107"/>
                </a:lnTo>
                <a:lnTo>
                  <a:pt x="26" y="106"/>
                </a:lnTo>
                <a:lnTo>
                  <a:pt x="27" y="106"/>
                </a:lnTo>
                <a:lnTo>
                  <a:pt x="27" y="104"/>
                </a:lnTo>
                <a:lnTo>
                  <a:pt x="28" y="104"/>
                </a:lnTo>
                <a:lnTo>
                  <a:pt x="27" y="104"/>
                </a:lnTo>
                <a:lnTo>
                  <a:pt x="26" y="104"/>
                </a:lnTo>
                <a:lnTo>
                  <a:pt x="26" y="106"/>
                </a:lnTo>
                <a:lnTo>
                  <a:pt x="24" y="106"/>
                </a:lnTo>
                <a:lnTo>
                  <a:pt x="24" y="104"/>
                </a:lnTo>
                <a:lnTo>
                  <a:pt x="26" y="104"/>
                </a:lnTo>
                <a:lnTo>
                  <a:pt x="24" y="104"/>
                </a:lnTo>
                <a:lnTo>
                  <a:pt x="26" y="103"/>
                </a:lnTo>
                <a:lnTo>
                  <a:pt x="27" y="103"/>
                </a:lnTo>
                <a:lnTo>
                  <a:pt x="26" y="103"/>
                </a:lnTo>
                <a:lnTo>
                  <a:pt x="27" y="103"/>
                </a:lnTo>
                <a:lnTo>
                  <a:pt x="28" y="103"/>
                </a:lnTo>
                <a:lnTo>
                  <a:pt x="28" y="102"/>
                </a:lnTo>
                <a:lnTo>
                  <a:pt x="27" y="102"/>
                </a:lnTo>
                <a:lnTo>
                  <a:pt x="27" y="103"/>
                </a:lnTo>
                <a:lnTo>
                  <a:pt x="27" y="102"/>
                </a:lnTo>
                <a:lnTo>
                  <a:pt x="28" y="102"/>
                </a:lnTo>
                <a:lnTo>
                  <a:pt x="27" y="102"/>
                </a:lnTo>
                <a:lnTo>
                  <a:pt x="27" y="101"/>
                </a:lnTo>
                <a:lnTo>
                  <a:pt x="28" y="101"/>
                </a:lnTo>
                <a:lnTo>
                  <a:pt x="28" y="99"/>
                </a:lnTo>
                <a:lnTo>
                  <a:pt x="30" y="99"/>
                </a:lnTo>
                <a:lnTo>
                  <a:pt x="28" y="98"/>
                </a:lnTo>
                <a:lnTo>
                  <a:pt x="30" y="98"/>
                </a:lnTo>
                <a:lnTo>
                  <a:pt x="30" y="97"/>
                </a:lnTo>
                <a:lnTo>
                  <a:pt x="31" y="98"/>
                </a:lnTo>
                <a:lnTo>
                  <a:pt x="31" y="97"/>
                </a:lnTo>
                <a:lnTo>
                  <a:pt x="30" y="97"/>
                </a:lnTo>
                <a:lnTo>
                  <a:pt x="31" y="97"/>
                </a:lnTo>
                <a:lnTo>
                  <a:pt x="30" y="97"/>
                </a:lnTo>
                <a:lnTo>
                  <a:pt x="30" y="95"/>
                </a:lnTo>
                <a:lnTo>
                  <a:pt x="31" y="97"/>
                </a:lnTo>
                <a:lnTo>
                  <a:pt x="31" y="95"/>
                </a:lnTo>
                <a:lnTo>
                  <a:pt x="31" y="97"/>
                </a:lnTo>
                <a:lnTo>
                  <a:pt x="32" y="97"/>
                </a:lnTo>
                <a:lnTo>
                  <a:pt x="32" y="95"/>
                </a:lnTo>
                <a:lnTo>
                  <a:pt x="31" y="95"/>
                </a:lnTo>
                <a:lnTo>
                  <a:pt x="32" y="95"/>
                </a:lnTo>
                <a:lnTo>
                  <a:pt x="32" y="9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0" name="Freeform 1316"/>
          <p:cNvSpPr>
            <a:spLocks/>
          </p:cNvSpPr>
          <p:nvPr/>
        </p:nvSpPr>
        <p:spPr bwMode="auto">
          <a:xfrm>
            <a:off x="4503738" y="3203791"/>
            <a:ext cx="146050" cy="157163"/>
          </a:xfrm>
          <a:custGeom>
            <a:avLst/>
            <a:gdLst>
              <a:gd name="T0" fmla="*/ 4 w 92"/>
              <a:gd name="T1" fmla="*/ 96 h 99"/>
              <a:gd name="T2" fmla="*/ 5 w 92"/>
              <a:gd name="T3" fmla="*/ 91 h 99"/>
              <a:gd name="T4" fmla="*/ 1 w 92"/>
              <a:gd name="T5" fmla="*/ 93 h 99"/>
              <a:gd name="T6" fmla="*/ 8 w 92"/>
              <a:gd name="T7" fmla="*/ 90 h 99"/>
              <a:gd name="T8" fmla="*/ 10 w 92"/>
              <a:gd name="T9" fmla="*/ 88 h 99"/>
              <a:gd name="T10" fmla="*/ 9 w 92"/>
              <a:gd name="T11" fmla="*/ 85 h 99"/>
              <a:gd name="T12" fmla="*/ 9 w 92"/>
              <a:gd name="T13" fmla="*/ 84 h 99"/>
              <a:gd name="T14" fmla="*/ 9 w 92"/>
              <a:gd name="T15" fmla="*/ 81 h 99"/>
              <a:gd name="T16" fmla="*/ 13 w 92"/>
              <a:gd name="T17" fmla="*/ 77 h 99"/>
              <a:gd name="T18" fmla="*/ 15 w 92"/>
              <a:gd name="T19" fmla="*/ 75 h 99"/>
              <a:gd name="T20" fmla="*/ 15 w 92"/>
              <a:gd name="T21" fmla="*/ 74 h 99"/>
              <a:gd name="T22" fmla="*/ 13 w 92"/>
              <a:gd name="T23" fmla="*/ 71 h 99"/>
              <a:gd name="T24" fmla="*/ 14 w 92"/>
              <a:gd name="T25" fmla="*/ 68 h 99"/>
              <a:gd name="T26" fmla="*/ 14 w 92"/>
              <a:gd name="T27" fmla="*/ 68 h 99"/>
              <a:gd name="T28" fmla="*/ 14 w 92"/>
              <a:gd name="T29" fmla="*/ 66 h 99"/>
              <a:gd name="T30" fmla="*/ 18 w 92"/>
              <a:gd name="T31" fmla="*/ 63 h 99"/>
              <a:gd name="T32" fmla="*/ 21 w 92"/>
              <a:gd name="T33" fmla="*/ 61 h 99"/>
              <a:gd name="T34" fmla="*/ 22 w 92"/>
              <a:gd name="T35" fmla="*/ 61 h 99"/>
              <a:gd name="T36" fmla="*/ 27 w 92"/>
              <a:gd name="T37" fmla="*/ 61 h 99"/>
              <a:gd name="T38" fmla="*/ 19 w 92"/>
              <a:gd name="T39" fmla="*/ 60 h 99"/>
              <a:gd name="T40" fmla="*/ 23 w 92"/>
              <a:gd name="T41" fmla="*/ 54 h 99"/>
              <a:gd name="T42" fmla="*/ 27 w 92"/>
              <a:gd name="T43" fmla="*/ 58 h 99"/>
              <a:gd name="T44" fmla="*/ 24 w 92"/>
              <a:gd name="T45" fmla="*/ 54 h 99"/>
              <a:gd name="T46" fmla="*/ 24 w 92"/>
              <a:gd name="T47" fmla="*/ 51 h 99"/>
              <a:gd name="T48" fmla="*/ 23 w 92"/>
              <a:gd name="T49" fmla="*/ 53 h 99"/>
              <a:gd name="T50" fmla="*/ 26 w 92"/>
              <a:gd name="T51" fmla="*/ 49 h 99"/>
              <a:gd name="T52" fmla="*/ 26 w 92"/>
              <a:gd name="T53" fmla="*/ 47 h 99"/>
              <a:gd name="T54" fmla="*/ 28 w 92"/>
              <a:gd name="T55" fmla="*/ 47 h 99"/>
              <a:gd name="T56" fmla="*/ 29 w 92"/>
              <a:gd name="T57" fmla="*/ 49 h 99"/>
              <a:gd name="T58" fmla="*/ 29 w 92"/>
              <a:gd name="T59" fmla="*/ 46 h 99"/>
              <a:gd name="T60" fmla="*/ 31 w 92"/>
              <a:gd name="T61" fmla="*/ 43 h 99"/>
              <a:gd name="T62" fmla="*/ 35 w 92"/>
              <a:gd name="T63" fmla="*/ 46 h 99"/>
              <a:gd name="T64" fmla="*/ 37 w 92"/>
              <a:gd name="T65" fmla="*/ 42 h 99"/>
              <a:gd name="T66" fmla="*/ 31 w 92"/>
              <a:gd name="T67" fmla="*/ 42 h 99"/>
              <a:gd name="T68" fmla="*/ 36 w 92"/>
              <a:gd name="T69" fmla="*/ 39 h 99"/>
              <a:gd name="T70" fmla="*/ 37 w 92"/>
              <a:gd name="T71" fmla="*/ 35 h 99"/>
              <a:gd name="T72" fmla="*/ 38 w 92"/>
              <a:gd name="T73" fmla="*/ 30 h 99"/>
              <a:gd name="T74" fmla="*/ 42 w 92"/>
              <a:gd name="T75" fmla="*/ 30 h 99"/>
              <a:gd name="T76" fmla="*/ 42 w 92"/>
              <a:gd name="T77" fmla="*/ 26 h 99"/>
              <a:gd name="T78" fmla="*/ 47 w 92"/>
              <a:gd name="T79" fmla="*/ 29 h 99"/>
              <a:gd name="T80" fmla="*/ 45 w 92"/>
              <a:gd name="T81" fmla="*/ 24 h 99"/>
              <a:gd name="T82" fmla="*/ 47 w 92"/>
              <a:gd name="T83" fmla="*/ 28 h 99"/>
              <a:gd name="T84" fmla="*/ 51 w 92"/>
              <a:gd name="T85" fmla="*/ 20 h 99"/>
              <a:gd name="T86" fmla="*/ 51 w 92"/>
              <a:gd name="T87" fmla="*/ 28 h 99"/>
              <a:gd name="T88" fmla="*/ 54 w 92"/>
              <a:gd name="T89" fmla="*/ 25 h 99"/>
              <a:gd name="T90" fmla="*/ 56 w 92"/>
              <a:gd name="T91" fmla="*/ 20 h 99"/>
              <a:gd name="T92" fmla="*/ 60 w 92"/>
              <a:gd name="T93" fmla="*/ 23 h 99"/>
              <a:gd name="T94" fmla="*/ 60 w 92"/>
              <a:gd name="T95" fmla="*/ 17 h 99"/>
              <a:gd name="T96" fmla="*/ 57 w 92"/>
              <a:gd name="T97" fmla="*/ 15 h 99"/>
              <a:gd name="T98" fmla="*/ 61 w 92"/>
              <a:gd name="T99" fmla="*/ 14 h 99"/>
              <a:gd name="T100" fmla="*/ 65 w 92"/>
              <a:gd name="T101" fmla="*/ 17 h 99"/>
              <a:gd name="T102" fmla="*/ 66 w 92"/>
              <a:gd name="T103" fmla="*/ 17 h 99"/>
              <a:gd name="T104" fmla="*/ 73 w 92"/>
              <a:gd name="T105" fmla="*/ 11 h 99"/>
              <a:gd name="T106" fmla="*/ 73 w 92"/>
              <a:gd name="T107" fmla="*/ 6 h 99"/>
              <a:gd name="T108" fmla="*/ 77 w 92"/>
              <a:gd name="T109" fmla="*/ 3 h 99"/>
              <a:gd name="T110" fmla="*/ 79 w 92"/>
              <a:gd name="T111" fmla="*/ 5 h 99"/>
              <a:gd name="T112" fmla="*/ 80 w 92"/>
              <a:gd name="T113" fmla="*/ 6 h 99"/>
              <a:gd name="T114" fmla="*/ 77 w 92"/>
              <a:gd name="T115" fmla="*/ 17 h 99"/>
              <a:gd name="T116" fmla="*/ 82 w 92"/>
              <a:gd name="T117" fmla="*/ 10 h 99"/>
              <a:gd name="T118" fmla="*/ 87 w 92"/>
              <a:gd name="T119" fmla="*/ 6 h 99"/>
              <a:gd name="T120" fmla="*/ 88 w 92"/>
              <a:gd name="T121" fmla="*/ 10 h 99"/>
              <a:gd name="T122" fmla="*/ 91 w 92"/>
              <a:gd name="T123" fmla="*/ 3 h 99"/>
              <a:gd name="T124" fmla="*/ 91 w 92"/>
              <a:gd name="T125"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99">
                <a:moveTo>
                  <a:pt x="0" y="95"/>
                </a:moveTo>
                <a:lnTo>
                  <a:pt x="1" y="95"/>
                </a:lnTo>
                <a:lnTo>
                  <a:pt x="1" y="96"/>
                </a:lnTo>
                <a:lnTo>
                  <a:pt x="3" y="96"/>
                </a:lnTo>
                <a:lnTo>
                  <a:pt x="3" y="98"/>
                </a:lnTo>
                <a:lnTo>
                  <a:pt x="1" y="99"/>
                </a:lnTo>
                <a:lnTo>
                  <a:pt x="3" y="99"/>
                </a:lnTo>
                <a:lnTo>
                  <a:pt x="3" y="98"/>
                </a:lnTo>
                <a:lnTo>
                  <a:pt x="3" y="96"/>
                </a:lnTo>
                <a:lnTo>
                  <a:pt x="4" y="96"/>
                </a:lnTo>
                <a:lnTo>
                  <a:pt x="3" y="96"/>
                </a:lnTo>
                <a:lnTo>
                  <a:pt x="4" y="96"/>
                </a:lnTo>
                <a:lnTo>
                  <a:pt x="4" y="95"/>
                </a:lnTo>
                <a:lnTo>
                  <a:pt x="5" y="95"/>
                </a:lnTo>
                <a:lnTo>
                  <a:pt x="4" y="95"/>
                </a:lnTo>
                <a:lnTo>
                  <a:pt x="3" y="95"/>
                </a:lnTo>
                <a:lnTo>
                  <a:pt x="3" y="94"/>
                </a:lnTo>
                <a:lnTo>
                  <a:pt x="4" y="94"/>
                </a:lnTo>
                <a:lnTo>
                  <a:pt x="4" y="93"/>
                </a:lnTo>
                <a:lnTo>
                  <a:pt x="5" y="93"/>
                </a:lnTo>
                <a:lnTo>
                  <a:pt x="4" y="93"/>
                </a:lnTo>
                <a:lnTo>
                  <a:pt x="5" y="91"/>
                </a:lnTo>
                <a:lnTo>
                  <a:pt x="4" y="91"/>
                </a:lnTo>
                <a:lnTo>
                  <a:pt x="5" y="91"/>
                </a:lnTo>
                <a:lnTo>
                  <a:pt x="7" y="91"/>
                </a:lnTo>
                <a:lnTo>
                  <a:pt x="7" y="90"/>
                </a:lnTo>
                <a:lnTo>
                  <a:pt x="8" y="90"/>
                </a:lnTo>
                <a:lnTo>
                  <a:pt x="7" y="90"/>
                </a:lnTo>
                <a:lnTo>
                  <a:pt x="5" y="90"/>
                </a:lnTo>
                <a:lnTo>
                  <a:pt x="5" y="91"/>
                </a:lnTo>
                <a:lnTo>
                  <a:pt x="4" y="91"/>
                </a:lnTo>
                <a:lnTo>
                  <a:pt x="4" y="93"/>
                </a:lnTo>
                <a:lnTo>
                  <a:pt x="3" y="93"/>
                </a:lnTo>
                <a:lnTo>
                  <a:pt x="1" y="93"/>
                </a:lnTo>
                <a:lnTo>
                  <a:pt x="3" y="93"/>
                </a:lnTo>
                <a:lnTo>
                  <a:pt x="1" y="93"/>
                </a:lnTo>
                <a:lnTo>
                  <a:pt x="3" y="91"/>
                </a:lnTo>
                <a:lnTo>
                  <a:pt x="4" y="91"/>
                </a:lnTo>
                <a:lnTo>
                  <a:pt x="3" y="91"/>
                </a:lnTo>
                <a:lnTo>
                  <a:pt x="4" y="91"/>
                </a:lnTo>
                <a:lnTo>
                  <a:pt x="4" y="90"/>
                </a:lnTo>
                <a:lnTo>
                  <a:pt x="5" y="90"/>
                </a:lnTo>
                <a:lnTo>
                  <a:pt x="5" y="89"/>
                </a:lnTo>
                <a:lnTo>
                  <a:pt x="7" y="89"/>
                </a:lnTo>
                <a:lnTo>
                  <a:pt x="7" y="90"/>
                </a:lnTo>
                <a:lnTo>
                  <a:pt x="7" y="89"/>
                </a:lnTo>
                <a:lnTo>
                  <a:pt x="7" y="90"/>
                </a:lnTo>
                <a:lnTo>
                  <a:pt x="8" y="90"/>
                </a:lnTo>
                <a:lnTo>
                  <a:pt x="7" y="90"/>
                </a:lnTo>
                <a:lnTo>
                  <a:pt x="8" y="90"/>
                </a:lnTo>
                <a:lnTo>
                  <a:pt x="8" y="89"/>
                </a:lnTo>
                <a:lnTo>
                  <a:pt x="9" y="89"/>
                </a:lnTo>
                <a:lnTo>
                  <a:pt x="9" y="88"/>
                </a:lnTo>
                <a:lnTo>
                  <a:pt x="10" y="88"/>
                </a:lnTo>
                <a:lnTo>
                  <a:pt x="10" y="86"/>
                </a:lnTo>
                <a:lnTo>
                  <a:pt x="12" y="86"/>
                </a:lnTo>
                <a:lnTo>
                  <a:pt x="12" y="85"/>
                </a:lnTo>
                <a:lnTo>
                  <a:pt x="12" y="86"/>
                </a:lnTo>
                <a:lnTo>
                  <a:pt x="10" y="86"/>
                </a:lnTo>
                <a:lnTo>
                  <a:pt x="10" y="88"/>
                </a:lnTo>
                <a:lnTo>
                  <a:pt x="9" y="88"/>
                </a:lnTo>
                <a:lnTo>
                  <a:pt x="8" y="88"/>
                </a:lnTo>
                <a:lnTo>
                  <a:pt x="9" y="88"/>
                </a:lnTo>
                <a:lnTo>
                  <a:pt x="9" y="86"/>
                </a:lnTo>
                <a:lnTo>
                  <a:pt x="8" y="88"/>
                </a:lnTo>
                <a:lnTo>
                  <a:pt x="8" y="86"/>
                </a:lnTo>
                <a:lnTo>
                  <a:pt x="9" y="86"/>
                </a:lnTo>
                <a:lnTo>
                  <a:pt x="10" y="86"/>
                </a:lnTo>
                <a:lnTo>
                  <a:pt x="9" y="86"/>
                </a:lnTo>
                <a:lnTo>
                  <a:pt x="8" y="86"/>
                </a:lnTo>
                <a:lnTo>
                  <a:pt x="9" y="86"/>
                </a:lnTo>
                <a:lnTo>
                  <a:pt x="9" y="85"/>
                </a:lnTo>
                <a:lnTo>
                  <a:pt x="9" y="86"/>
                </a:lnTo>
                <a:lnTo>
                  <a:pt x="9" y="85"/>
                </a:lnTo>
                <a:lnTo>
                  <a:pt x="10" y="86"/>
                </a:lnTo>
                <a:lnTo>
                  <a:pt x="10" y="85"/>
                </a:lnTo>
                <a:lnTo>
                  <a:pt x="9" y="85"/>
                </a:lnTo>
                <a:lnTo>
                  <a:pt x="9" y="84"/>
                </a:lnTo>
                <a:lnTo>
                  <a:pt x="9" y="85"/>
                </a:lnTo>
                <a:lnTo>
                  <a:pt x="9" y="84"/>
                </a:lnTo>
                <a:lnTo>
                  <a:pt x="9" y="85"/>
                </a:lnTo>
                <a:lnTo>
                  <a:pt x="10" y="85"/>
                </a:lnTo>
                <a:lnTo>
                  <a:pt x="9" y="85"/>
                </a:lnTo>
                <a:lnTo>
                  <a:pt x="9" y="84"/>
                </a:lnTo>
                <a:lnTo>
                  <a:pt x="10" y="84"/>
                </a:lnTo>
                <a:lnTo>
                  <a:pt x="9" y="84"/>
                </a:lnTo>
                <a:lnTo>
                  <a:pt x="10" y="84"/>
                </a:lnTo>
                <a:lnTo>
                  <a:pt x="9" y="84"/>
                </a:lnTo>
                <a:lnTo>
                  <a:pt x="9" y="82"/>
                </a:lnTo>
                <a:lnTo>
                  <a:pt x="9" y="84"/>
                </a:lnTo>
                <a:lnTo>
                  <a:pt x="9" y="82"/>
                </a:lnTo>
                <a:lnTo>
                  <a:pt x="8" y="82"/>
                </a:lnTo>
                <a:lnTo>
                  <a:pt x="9" y="82"/>
                </a:lnTo>
                <a:lnTo>
                  <a:pt x="8" y="82"/>
                </a:lnTo>
                <a:lnTo>
                  <a:pt x="8" y="81"/>
                </a:lnTo>
                <a:lnTo>
                  <a:pt x="9" y="81"/>
                </a:lnTo>
                <a:lnTo>
                  <a:pt x="9" y="80"/>
                </a:lnTo>
                <a:lnTo>
                  <a:pt x="9" y="81"/>
                </a:lnTo>
                <a:lnTo>
                  <a:pt x="10" y="81"/>
                </a:lnTo>
                <a:lnTo>
                  <a:pt x="9" y="80"/>
                </a:lnTo>
                <a:lnTo>
                  <a:pt x="10" y="80"/>
                </a:lnTo>
                <a:lnTo>
                  <a:pt x="10" y="79"/>
                </a:lnTo>
                <a:lnTo>
                  <a:pt x="9" y="79"/>
                </a:lnTo>
                <a:lnTo>
                  <a:pt x="10" y="77"/>
                </a:lnTo>
                <a:lnTo>
                  <a:pt x="12" y="77"/>
                </a:lnTo>
                <a:lnTo>
                  <a:pt x="12" y="79"/>
                </a:lnTo>
                <a:lnTo>
                  <a:pt x="13" y="79"/>
                </a:lnTo>
                <a:lnTo>
                  <a:pt x="13" y="77"/>
                </a:lnTo>
                <a:lnTo>
                  <a:pt x="12" y="77"/>
                </a:lnTo>
                <a:lnTo>
                  <a:pt x="12" y="76"/>
                </a:lnTo>
                <a:lnTo>
                  <a:pt x="10" y="76"/>
                </a:lnTo>
                <a:lnTo>
                  <a:pt x="10" y="75"/>
                </a:lnTo>
                <a:lnTo>
                  <a:pt x="12" y="75"/>
                </a:lnTo>
                <a:lnTo>
                  <a:pt x="13" y="75"/>
                </a:lnTo>
                <a:lnTo>
                  <a:pt x="13" y="74"/>
                </a:lnTo>
                <a:lnTo>
                  <a:pt x="14" y="74"/>
                </a:lnTo>
                <a:lnTo>
                  <a:pt x="14" y="75"/>
                </a:lnTo>
                <a:lnTo>
                  <a:pt x="15" y="75"/>
                </a:lnTo>
                <a:lnTo>
                  <a:pt x="14" y="75"/>
                </a:lnTo>
                <a:lnTo>
                  <a:pt x="15" y="75"/>
                </a:lnTo>
                <a:lnTo>
                  <a:pt x="17" y="75"/>
                </a:lnTo>
                <a:lnTo>
                  <a:pt x="15" y="75"/>
                </a:lnTo>
                <a:lnTo>
                  <a:pt x="15" y="74"/>
                </a:lnTo>
                <a:lnTo>
                  <a:pt x="17" y="74"/>
                </a:lnTo>
                <a:lnTo>
                  <a:pt x="18" y="72"/>
                </a:lnTo>
                <a:lnTo>
                  <a:pt x="17" y="72"/>
                </a:lnTo>
                <a:lnTo>
                  <a:pt x="17" y="74"/>
                </a:lnTo>
                <a:lnTo>
                  <a:pt x="15" y="74"/>
                </a:lnTo>
                <a:lnTo>
                  <a:pt x="15" y="72"/>
                </a:lnTo>
                <a:lnTo>
                  <a:pt x="15" y="74"/>
                </a:lnTo>
                <a:lnTo>
                  <a:pt x="14" y="74"/>
                </a:lnTo>
                <a:lnTo>
                  <a:pt x="15" y="74"/>
                </a:lnTo>
                <a:lnTo>
                  <a:pt x="15" y="72"/>
                </a:lnTo>
                <a:lnTo>
                  <a:pt x="14" y="72"/>
                </a:lnTo>
                <a:lnTo>
                  <a:pt x="14" y="74"/>
                </a:lnTo>
                <a:lnTo>
                  <a:pt x="13" y="74"/>
                </a:lnTo>
                <a:lnTo>
                  <a:pt x="12" y="75"/>
                </a:lnTo>
                <a:lnTo>
                  <a:pt x="12" y="74"/>
                </a:lnTo>
                <a:lnTo>
                  <a:pt x="13" y="74"/>
                </a:lnTo>
                <a:lnTo>
                  <a:pt x="13" y="72"/>
                </a:lnTo>
                <a:lnTo>
                  <a:pt x="14" y="72"/>
                </a:lnTo>
                <a:lnTo>
                  <a:pt x="13" y="72"/>
                </a:lnTo>
                <a:lnTo>
                  <a:pt x="12" y="72"/>
                </a:lnTo>
                <a:lnTo>
                  <a:pt x="13" y="71"/>
                </a:lnTo>
                <a:lnTo>
                  <a:pt x="12" y="71"/>
                </a:lnTo>
                <a:lnTo>
                  <a:pt x="13" y="71"/>
                </a:lnTo>
                <a:lnTo>
                  <a:pt x="12" y="70"/>
                </a:lnTo>
                <a:lnTo>
                  <a:pt x="13" y="70"/>
                </a:lnTo>
                <a:lnTo>
                  <a:pt x="13" y="71"/>
                </a:lnTo>
                <a:lnTo>
                  <a:pt x="14" y="71"/>
                </a:lnTo>
                <a:lnTo>
                  <a:pt x="13" y="71"/>
                </a:lnTo>
                <a:lnTo>
                  <a:pt x="13" y="70"/>
                </a:lnTo>
                <a:lnTo>
                  <a:pt x="14" y="70"/>
                </a:lnTo>
                <a:lnTo>
                  <a:pt x="15" y="70"/>
                </a:lnTo>
                <a:lnTo>
                  <a:pt x="14" y="70"/>
                </a:lnTo>
                <a:lnTo>
                  <a:pt x="14" y="68"/>
                </a:lnTo>
                <a:lnTo>
                  <a:pt x="15" y="68"/>
                </a:lnTo>
                <a:lnTo>
                  <a:pt x="14" y="68"/>
                </a:lnTo>
                <a:lnTo>
                  <a:pt x="14" y="70"/>
                </a:lnTo>
                <a:lnTo>
                  <a:pt x="13" y="70"/>
                </a:lnTo>
                <a:lnTo>
                  <a:pt x="13" y="68"/>
                </a:lnTo>
                <a:lnTo>
                  <a:pt x="14" y="68"/>
                </a:lnTo>
                <a:lnTo>
                  <a:pt x="13" y="68"/>
                </a:lnTo>
                <a:lnTo>
                  <a:pt x="13" y="67"/>
                </a:lnTo>
                <a:lnTo>
                  <a:pt x="13" y="68"/>
                </a:lnTo>
                <a:lnTo>
                  <a:pt x="13" y="67"/>
                </a:lnTo>
                <a:lnTo>
                  <a:pt x="13" y="68"/>
                </a:lnTo>
                <a:lnTo>
                  <a:pt x="14" y="68"/>
                </a:lnTo>
                <a:lnTo>
                  <a:pt x="14" y="67"/>
                </a:lnTo>
                <a:lnTo>
                  <a:pt x="13" y="67"/>
                </a:lnTo>
                <a:lnTo>
                  <a:pt x="14" y="67"/>
                </a:lnTo>
                <a:lnTo>
                  <a:pt x="15" y="67"/>
                </a:lnTo>
                <a:lnTo>
                  <a:pt x="17" y="67"/>
                </a:lnTo>
                <a:lnTo>
                  <a:pt x="15" y="67"/>
                </a:lnTo>
                <a:lnTo>
                  <a:pt x="14" y="67"/>
                </a:lnTo>
                <a:lnTo>
                  <a:pt x="14" y="66"/>
                </a:lnTo>
                <a:lnTo>
                  <a:pt x="15" y="66"/>
                </a:lnTo>
                <a:lnTo>
                  <a:pt x="15" y="67"/>
                </a:lnTo>
                <a:lnTo>
                  <a:pt x="15" y="66"/>
                </a:lnTo>
                <a:lnTo>
                  <a:pt x="14" y="66"/>
                </a:lnTo>
                <a:lnTo>
                  <a:pt x="15" y="66"/>
                </a:lnTo>
                <a:lnTo>
                  <a:pt x="17" y="66"/>
                </a:lnTo>
                <a:lnTo>
                  <a:pt x="15" y="66"/>
                </a:lnTo>
                <a:lnTo>
                  <a:pt x="15" y="65"/>
                </a:lnTo>
                <a:lnTo>
                  <a:pt x="14" y="65"/>
                </a:lnTo>
                <a:lnTo>
                  <a:pt x="15" y="63"/>
                </a:lnTo>
                <a:lnTo>
                  <a:pt x="17" y="63"/>
                </a:lnTo>
                <a:lnTo>
                  <a:pt x="17" y="65"/>
                </a:lnTo>
                <a:lnTo>
                  <a:pt x="17" y="63"/>
                </a:lnTo>
                <a:lnTo>
                  <a:pt x="17" y="62"/>
                </a:lnTo>
                <a:lnTo>
                  <a:pt x="18" y="62"/>
                </a:lnTo>
                <a:lnTo>
                  <a:pt x="18" y="63"/>
                </a:lnTo>
                <a:lnTo>
                  <a:pt x="18" y="62"/>
                </a:lnTo>
                <a:lnTo>
                  <a:pt x="19" y="62"/>
                </a:lnTo>
                <a:lnTo>
                  <a:pt x="21" y="62"/>
                </a:lnTo>
                <a:lnTo>
                  <a:pt x="21" y="63"/>
                </a:lnTo>
                <a:lnTo>
                  <a:pt x="21" y="62"/>
                </a:lnTo>
                <a:lnTo>
                  <a:pt x="19" y="62"/>
                </a:lnTo>
                <a:lnTo>
                  <a:pt x="18" y="62"/>
                </a:lnTo>
                <a:lnTo>
                  <a:pt x="19" y="62"/>
                </a:lnTo>
                <a:lnTo>
                  <a:pt x="19" y="61"/>
                </a:lnTo>
                <a:lnTo>
                  <a:pt x="19" y="62"/>
                </a:lnTo>
                <a:lnTo>
                  <a:pt x="19" y="61"/>
                </a:lnTo>
                <a:lnTo>
                  <a:pt x="21" y="61"/>
                </a:lnTo>
                <a:lnTo>
                  <a:pt x="21" y="62"/>
                </a:lnTo>
                <a:lnTo>
                  <a:pt x="21" y="61"/>
                </a:lnTo>
                <a:lnTo>
                  <a:pt x="19" y="61"/>
                </a:lnTo>
                <a:lnTo>
                  <a:pt x="21" y="61"/>
                </a:lnTo>
                <a:lnTo>
                  <a:pt x="22" y="60"/>
                </a:lnTo>
                <a:lnTo>
                  <a:pt x="22" y="61"/>
                </a:lnTo>
                <a:lnTo>
                  <a:pt x="22" y="60"/>
                </a:lnTo>
                <a:lnTo>
                  <a:pt x="22" y="61"/>
                </a:lnTo>
                <a:lnTo>
                  <a:pt x="22" y="62"/>
                </a:lnTo>
                <a:lnTo>
                  <a:pt x="23" y="62"/>
                </a:lnTo>
                <a:lnTo>
                  <a:pt x="23" y="61"/>
                </a:lnTo>
                <a:lnTo>
                  <a:pt x="22" y="61"/>
                </a:lnTo>
                <a:lnTo>
                  <a:pt x="23" y="61"/>
                </a:lnTo>
                <a:lnTo>
                  <a:pt x="23" y="60"/>
                </a:lnTo>
                <a:lnTo>
                  <a:pt x="23" y="61"/>
                </a:lnTo>
                <a:lnTo>
                  <a:pt x="24" y="61"/>
                </a:lnTo>
                <a:lnTo>
                  <a:pt x="24" y="62"/>
                </a:lnTo>
                <a:lnTo>
                  <a:pt x="26" y="62"/>
                </a:lnTo>
                <a:lnTo>
                  <a:pt x="24" y="62"/>
                </a:lnTo>
                <a:lnTo>
                  <a:pt x="26" y="61"/>
                </a:lnTo>
                <a:lnTo>
                  <a:pt x="24" y="61"/>
                </a:lnTo>
                <a:lnTo>
                  <a:pt x="24" y="60"/>
                </a:lnTo>
                <a:lnTo>
                  <a:pt x="26" y="60"/>
                </a:lnTo>
                <a:lnTo>
                  <a:pt x="27" y="61"/>
                </a:lnTo>
                <a:lnTo>
                  <a:pt x="27" y="60"/>
                </a:lnTo>
                <a:lnTo>
                  <a:pt x="26" y="61"/>
                </a:lnTo>
                <a:lnTo>
                  <a:pt x="26" y="60"/>
                </a:lnTo>
                <a:lnTo>
                  <a:pt x="24" y="60"/>
                </a:lnTo>
                <a:lnTo>
                  <a:pt x="24" y="61"/>
                </a:lnTo>
                <a:lnTo>
                  <a:pt x="24" y="60"/>
                </a:lnTo>
                <a:lnTo>
                  <a:pt x="23" y="60"/>
                </a:lnTo>
                <a:lnTo>
                  <a:pt x="23" y="58"/>
                </a:lnTo>
                <a:lnTo>
                  <a:pt x="23" y="60"/>
                </a:lnTo>
                <a:lnTo>
                  <a:pt x="22" y="60"/>
                </a:lnTo>
                <a:lnTo>
                  <a:pt x="21" y="60"/>
                </a:lnTo>
                <a:lnTo>
                  <a:pt x="19" y="60"/>
                </a:lnTo>
                <a:lnTo>
                  <a:pt x="19" y="58"/>
                </a:lnTo>
                <a:lnTo>
                  <a:pt x="21" y="58"/>
                </a:lnTo>
                <a:lnTo>
                  <a:pt x="21" y="57"/>
                </a:lnTo>
                <a:lnTo>
                  <a:pt x="22" y="57"/>
                </a:lnTo>
                <a:lnTo>
                  <a:pt x="22" y="58"/>
                </a:lnTo>
                <a:lnTo>
                  <a:pt x="22" y="57"/>
                </a:lnTo>
                <a:lnTo>
                  <a:pt x="23" y="57"/>
                </a:lnTo>
                <a:lnTo>
                  <a:pt x="22" y="57"/>
                </a:lnTo>
                <a:lnTo>
                  <a:pt x="22" y="56"/>
                </a:lnTo>
                <a:lnTo>
                  <a:pt x="21" y="56"/>
                </a:lnTo>
                <a:lnTo>
                  <a:pt x="22" y="56"/>
                </a:lnTo>
                <a:lnTo>
                  <a:pt x="23" y="54"/>
                </a:lnTo>
                <a:lnTo>
                  <a:pt x="23" y="56"/>
                </a:lnTo>
                <a:lnTo>
                  <a:pt x="22" y="56"/>
                </a:lnTo>
                <a:lnTo>
                  <a:pt x="22" y="57"/>
                </a:lnTo>
                <a:lnTo>
                  <a:pt x="23" y="57"/>
                </a:lnTo>
                <a:lnTo>
                  <a:pt x="23" y="56"/>
                </a:lnTo>
                <a:lnTo>
                  <a:pt x="23" y="57"/>
                </a:lnTo>
                <a:lnTo>
                  <a:pt x="24" y="57"/>
                </a:lnTo>
                <a:lnTo>
                  <a:pt x="24" y="56"/>
                </a:lnTo>
                <a:lnTo>
                  <a:pt x="26" y="57"/>
                </a:lnTo>
                <a:lnTo>
                  <a:pt x="26" y="58"/>
                </a:lnTo>
                <a:lnTo>
                  <a:pt x="26" y="60"/>
                </a:lnTo>
                <a:lnTo>
                  <a:pt x="27" y="58"/>
                </a:lnTo>
                <a:lnTo>
                  <a:pt x="26" y="58"/>
                </a:lnTo>
                <a:lnTo>
                  <a:pt x="26" y="57"/>
                </a:lnTo>
                <a:lnTo>
                  <a:pt x="26" y="56"/>
                </a:lnTo>
                <a:lnTo>
                  <a:pt x="27" y="56"/>
                </a:lnTo>
                <a:lnTo>
                  <a:pt x="27" y="54"/>
                </a:lnTo>
                <a:lnTo>
                  <a:pt x="26" y="56"/>
                </a:lnTo>
                <a:lnTo>
                  <a:pt x="24" y="56"/>
                </a:lnTo>
                <a:lnTo>
                  <a:pt x="24" y="54"/>
                </a:lnTo>
                <a:lnTo>
                  <a:pt x="24" y="56"/>
                </a:lnTo>
                <a:lnTo>
                  <a:pt x="26" y="56"/>
                </a:lnTo>
                <a:lnTo>
                  <a:pt x="26" y="54"/>
                </a:lnTo>
                <a:lnTo>
                  <a:pt x="24" y="54"/>
                </a:lnTo>
                <a:lnTo>
                  <a:pt x="23" y="54"/>
                </a:lnTo>
                <a:lnTo>
                  <a:pt x="24" y="53"/>
                </a:lnTo>
                <a:lnTo>
                  <a:pt x="26" y="53"/>
                </a:lnTo>
                <a:lnTo>
                  <a:pt x="24" y="53"/>
                </a:lnTo>
                <a:lnTo>
                  <a:pt x="26" y="52"/>
                </a:lnTo>
                <a:lnTo>
                  <a:pt x="26" y="53"/>
                </a:lnTo>
                <a:lnTo>
                  <a:pt x="27" y="53"/>
                </a:lnTo>
                <a:lnTo>
                  <a:pt x="26" y="52"/>
                </a:lnTo>
                <a:lnTo>
                  <a:pt x="27" y="52"/>
                </a:lnTo>
                <a:lnTo>
                  <a:pt x="26" y="52"/>
                </a:lnTo>
                <a:lnTo>
                  <a:pt x="24" y="52"/>
                </a:lnTo>
                <a:lnTo>
                  <a:pt x="24" y="51"/>
                </a:lnTo>
                <a:lnTo>
                  <a:pt x="24" y="52"/>
                </a:lnTo>
                <a:lnTo>
                  <a:pt x="24" y="51"/>
                </a:lnTo>
                <a:lnTo>
                  <a:pt x="24" y="52"/>
                </a:lnTo>
                <a:lnTo>
                  <a:pt x="24" y="53"/>
                </a:lnTo>
                <a:lnTo>
                  <a:pt x="23" y="53"/>
                </a:lnTo>
                <a:lnTo>
                  <a:pt x="22" y="53"/>
                </a:lnTo>
                <a:lnTo>
                  <a:pt x="22" y="54"/>
                </a:lnTo>
                <a:lnTo>
                  <a:pt x="21" y="53"/>
                </a:lnTo>
                <a:lnTo>
                  <a:pt x="22" y="53"/>
                </a:lnTo>
                <a:lnTo>
                  <a:pt x="23" y="53"/>
                </a:lnTo>
                <a:lnTo>
                  <a:pt x="23" y="52"/>
                </a:lnTo>
                <a:lnTo>
                  <a:pt x="23" y="53"/>
                </a:lnTo>
                <a:lnTo>
                  <a:pt x="23" y="52"/>
                </a:lnTo>
                <a:lnTo>
                  <a:pt x="22" y="52"/>
                </a:lnTo>
                <a:lnTo>
                  <a:pt x="22" y="51"/>
                </a:lnTo>
                <a:lnTo>
                  <a:pt x="23" y="51"/>
                </a:lnTo>
                <a:lnTo>
                  <a:pt x="22" y="51"/>
                </a:lnTo>
                <a:lnTo>
                  <a:pt x="23" y="51"/>
                </a:lnTo>
                <a:lnTo>
                  <a:pt x="24" y="51"/>
                </a:lnTo>
                <a:lnTo>
                  <a:pt x="23" y="51"/>
                </a:lnTo>
                <a:lnTo>
                  <a:pt x="23" y="52"/>
                </a:lnTo>
                <a:lnTo>
                  <a:pt x="24" y="51"/>
                </a:lnTo>
                <a:lnTo>
                  <a:pt x="26" y="51"/>
                </a:lnTo>
                <a:lnTo>
                  <a:pt x="26" y="49"/>
                </a:lnTo>
                <a:lnTo>
                  <a:pt x="27" y="49"/>
                </a:lnTo>
                <a:lnTo>
                  <a:pt x="27" y="51"/>
                </a:lnTo>
                <a:lnTo>
                  <a:pt x="27" y="49"/>
                </a:lnTo>
                <a:lnTo>
                  <a:pt x="28" y="49"/>
                </a:lnTo>
                <a:lnTo>
                  <a:pt x="28" y="48"/>
                </a:lnTo>
                <a:lnTo>
                  <a:pt x="27" y="48"/>
                </a:lnTo>
                <a:lnTo>
                  <a:pt x="26" y="48"/>
                </a:lnTo>
                <a:lnTo>
                  <a:pt x="24" y="48"/>
                </a:lnTo>
                <a:lnTo>
                  <a:pt x="24" y="49"/>
                </a:lnTo>
                <a:lnTo>
                  <a:pt x="24" y="48"/>
                </a:lnTo>
                <a:lnTo>
                  <a:pt x="24" y="47"/>
                </a:lnTo>
                <a:lnTo>
                  <a:pt x="26" y="47"/>
                </a:lnTo>
                <a:lnTo>
                  <a:pt x="26" y="48"/>
                </a:lnTo>
                <a:lnTo>
                  <a:pt x="26" y="47"/>
                </a:lnTo>
                <a:lnTo>
                  <a:pt x="27" y="47"/>
                </a:lnTo>
                <a:lnTo>
                  <a:pt x="27" y="48"/>
                </a:lnTo>
                <a:lnTo>
                  <a:pt x="26" y="48"/>
                </a:lnTo>
                <a:lnTo>
                  <a:pt x="27" y="48"/>
                </a:lnTo>
                <a:lnTo>
                  <a:pt x="27" y="47"/>
                </a:lnTo>
                <a:lnTo>
                  <a:pt x="28" y="47"/>
                </a:lnTo>
                <a:lnTo>
                  <a:pt x="27" y="47"/>
                </a:lnTo>
                <a:lnTo>
                  <a:pt x="27" y="46"/>
                </a:lnTo>
                <a:lnTo>
                  <a:pt x="27" y="47"/>
                </a:lnTo>
                <a:lnTo>
                  <a:pt x="28" y="47"/>
                </a:lnTo>
                <a:lnTo>
                  <a:pt x="28" y="46"/>
                </a:lnTo>
                <a:lnTo>
                  <a:pt x="28" y="47"/>
                </a:lnTo>
                <a:lnTo>
                  <a:pt x="28" y="48"/>
                </a:lnTo>
                <a:lnTo>
                  <a:pt x="29" y="49"/>
                </a:lnTo>
                <a:lnTo>
                  <a:pt x="29" y="51"/>
                </a:lnTo>
                <a:lnTo>
                  <a:pt x="31" y="52"/>
                </a:lnTo>
                <a:lnTo>
                  <a:pt x="31" y="51"/>
                </a:lnTo>
                <a:lnTo>
                  <a:pt x="29" y="51"/>
                </a:lnTo>
                <a:lnTo>
                  <a:pt x="29" y="49"/>
                </a:lnTo>
                <a:lnTo>
                  <a:pt x="31" y="51"/>
                </a:lnTo>
                <a:lnTo>
                  <a:pt x="31" y="49"/>
                </a:lnTo>
                <a:lnTo>
                  <a:pt x="29" y="49"/>
                </a:lnTo>
                <a:lnTo>
                  <a:pt x="31" y="49"/>
                </a:lnTo>
                <a:lnTo>
                  <a:pt x="31" y="48"/>
                </a:lnTo>
                <a:lnTo>
                  <a:pt x="29" y="48"/>
                </a:lnTo>
                <a:lnTo>
                  <a:pt x="31" y="48"/>
                </a:lnTo>
                <a:lnTo>
                  <a:pt x="32" y="48"/>
                </a:lnTo>
                <a:lnTo>
                  <a:pt x="31" y="48"/>
                </a:lnTo>
                <a:lnTo>
                  <a:pt x="31" y="47"/>
                </a:lnTo>
                <a:lnTo>
                  <a:pt x="29" y="48"/>
                </a:lnTo>
                <a:lnTo>
                  <a:pt x="29" y="47"/>
                </a:lnTo>
                <a:lnTo>
                  <a:pt x="31" y="47"/>
                </a:lnTo>
                <a:lnTo>
                  <a:pt x="31" y="46"/>
                </a:lnTo>
                <a:lnTo>
                  <a:pt x="29" y="46"/>
                </a:lnTo>
                <a:lnTo>
                  <a:pt x="28" y="46"/>
                </a:lnTo>
                <a:lnTo>
                  <a:pt x="28" y="44"/>
                </a:lnTo>
                <a:lnTo>
                  <a:pt x="29" y="44"/>
                </a:lnTo>
                <a:lnTo>
                  <a:pt x="31" y="44"/>
                </a:lnTo>
                <a:lnTo>
                  <a:pt x="31" y="46"/>
                </a:lnTo>
                <a:lnTo>
                  <a:pt x="32" y="47"/>
                </a:lnTo>
                <a:lnTo>
                  <a:pt x="32" y="46"/>
                </a:lnTo>
                <a:lnTo>
                  <a:pt x="31" y="46"/>
                </a:lnTo>
                <a:lnTo>
                  <a:pt x="31" y="44"/>
                </a:lnTo>
                <a:lnTo>
                  <a:pt x="29" y="44"/>
                </a:lnTo>
                <a:lnTo>
                  <a:pt x="29" y="43"/>
                </a:lnTo>
                <a:lnTo>
                  <a:pt x="31" y="43"/>
                </a:lnTo>
                <a:lnTo>
                  <a:pt x="32" y="43"/>
                </a:lnTo>
                <a:lnTo>
                  <a:pt x="33" y="43"/>
                </a:lnTo>
                <a:lnTo>
                  <a:pt x="33" y="44"/>
                </a:lnTo>
                <a:lnTo>
                  <a:pt x="32" y="44"/>
                </a:lnTo>
                <a:lnTo>
                  <a:pt x="33" y="44"/>
                </a:lnTo>
                <a:lnTo>
                  <a:pt x="33" y="43"/>
                </a:lnTo>
                <a:lnTo>
                  <a:pt x="35" y="43"/>
                </a:lnTo>
                <a:lnTo>
                  <a:pt x="35" y="44"/>
                </a:lnTo>
                <a:lnTo>
                  <a:pt x="36" y="46"/>
                </a:lnTo>
                <a:lnTo>
                  <a:pt x="35" y="46"/>
                </a:lnTo>
                <a:lnTo>
                  <a:pt x="36" y="46"/>
                </a:lnTo>
                <a:lnTo>
                  <a:pt x="35" y="46"/>
                </a:lnTo>
                <a:lnTo>
                  <a:pt x="35" y="47"/>
                </a:lnTo>
                <a:lnTo>
                  <a:pt x="36" y="47"/>
                </a:lnTo>
                <a:lnTo>
                  <a:pt x="36" y="46"/>
                </a:lnTo>
                <a:lnTo>
                  <a:pt x="36" y="44"/>
                </a:lnTo>
                <a:lnTo>
                  <a:pt x="35" y="44"/>
                </a:lnTo>
                <a:lnTo>
                  <a:pt x="35" y="43"/>
                </a:lnTo>
                <a:lnTo>
                  <a:pt x="36" y="43"/>
                </a:lnTo>
                <a:lnTo>
                  <a:pt x="37" y="44"/>
                </a:lnTo>
                <a:lnTo>
                  <a:pt x="36" y="43"/>
                </a:lnTo>
                <a:lnTo>
                  <a:pt x="37" y="43"/>
                </a:lnTo>
                <a:lnTo>
                  <a:pt x="38" y="43"/>
                </a:lnTo>
                <a:lnTo>
                  <a:pt x="37" y="42"/>
                </a:lnTo>
                <a:lnTo>
                  <a:pt x="36" y="42"/>
                </a:lnTo>
                <a:lnTo>
                  <a:pt x="35" y="42"/>
                </a:lnTo>
                <a:lnTo>
                  <a:pt x="33" y="43"/>
                </a:lnTo>
                <a:lnTo>
                  <a:pt x="33" y="42"/>
                </a:lnTo>
                <a:lnTo>
                  <a:pt x="35" y="42"/>
                </a:lnTo>
                <a:lnTo>
                  <a:pt x="33" y="42"/>
                </a:lnTo>
                <a:lnTo>
                  <a:pt x="32" y="42"/>
                </a:lnTo>
                <a:lnTo>
                  <a:pt x="32" y="43"/>
                </a:lnTo>
                <a:lnTo>
                  <a:pt x="31" y="43"/>
                </a:lnTo>
                <a:lnTo>
                  <a:pt x="31" y="42"/>
                </a:lnTo>
                <a:lnTo>
                  <a:pt x="31" y="40"/>
                </a:lnTo>
                <a:lnTo>
                  <a:pt x="31" y="42"/>
                </a:lnTo>
                <a:lnTo>
                  <a:pt x="31" y="40"/>
                </a:lnTo>
                <a:lnTo>
                  <a:pt x="32" y="40"/>
                </a:lnTo>
                <a:lnTo>
                  <a:pt x="31" y="40"/>
                </a:lnTo>
                <a:lnTo>
                  <a:pt x="31" y="39"/>
                </a:lnTo>
                <a:lnTo>
                  <a:pt x="32" y="39"/>
                </a:lnTo>
                <a:lnTo>
                  <a:pt x="33" y="39"/>
                </a:lnTo>
                <a:lnTo>
                  <a:pt x="33" y="38"/>
                </a:lnTo>
                <a:lnTo>
                  <a:pt x="33" y="39"/>
                </a:lnTo>
                <a:lnTo>
                  <a:pt x="35" y="39"/>
                </a:lnTo>
                <a:lnTo>
                  <a:pt x="35" y="38"/>
                </a:lnTo>
                <a:lnTo>
                  <a:pt x="36" y="38"/>
                </a:lnTo>
                <a:lnTo>
                  <a:pt x="36" y="39"/>
                </a:lnTo>
                <a:lnTo>
                  <a:pt x="37" y="39"/>
                </a:lnTo>
                <a:lnTo>
                  <a:pt x="36" y="39"/>
                </a:lnTo>
                <a:lnTo>
                  <a:pt x="36" y="38"/>
                </a:lnTo>
                <a:lnTo>
                  <a:pt x="35" y="38"/>
                </a:lnTo>
                <a:lnTo>
                  <a:pt x="36" y="38"/>
                </a:lnTo>
                <a:lnTo>
                  <a:pt x="36" y="37"/>
                </a:lnTo>
                <a:lnTo>
                  <a:pt x="37" y="37"/>
                </a:lnTo>
                <a:lnTo>
                  <a:pt x="37" y="38"/>
                </a:lnTo>
                <a:lnTo>
                  <a:pt x="37" y="37"/>
                </a:lnTo>
                <a:lnTo>
                  <a:pt x="36" y="37"/>
                </a:lnTo>
                <a:lnTo>
                  <a:pt x="37" y="37"/>
                </a:lnTo>
                <a:lnTo>
                  <a:pt x="37" y="35"/>
                </a:lnTo>
                <a:lnTo>
                  <a:pt x="37" y="37"/>
                </a:lnTo>
                <a:lnTo>
                  <a:pt x="38" y="37"/>
                </a:lnTo>
                <a:lnTo>
                  <a:pt x="38" y="35"/>
                </a:lnTo>
                <a:lnTo>
                  <a:pt x="37" y="35"/>
                </a:lnTo>
                <a:lnTo>
                  <a:pt x="36" y="35"/>
                </a:lnTo>
                <a:lnTo>
                  <a:pt x="36" y="34"/>
                </a:lnTo>
                <a:lnTo>
                  <a:pt x="37" y="33"/>
                </a:lnTo>
                <a:lnTo>
                  <a:pt x="38" y="33"/>
                </a:lnTo>
                <a:lnTo>
                  <a:pt x="38" y="32"/>
                </a:lnTo>
                <a:lnTo>
                  <a:pt x="40" y="32"/>
                </a:lnTo>
                <a:lnTo>
                  <a:pt x="40" y="30"/>
                </a:lnTo>
                <a:lnTo>
                  <a:pt x="38" y="30"/>
                </a:lnTo>
                <a:lnTo>
                  <a:pt x="38" y="29"/>
                </a:lnTo>
                <a:lnTo>
                  <a:pt x="40" y="29"/>
                </a:lnTo>
                <a:lnTo>
                  <a:pt x="40" y="28"/>
                </a:lnTo>
                <a:lnTo>
                  <a:pt x="40" y="26"/>
                </a:lnTo>
                <a:lnTo>
                  <a:pt x="41" y="26"/>
                </a:lnTo>
                <a:lnTo>
                  <a:pt x="41" y="28"/>
                </a:lnTo>
                <a:lnTo>
                  <a:pt x="42" y="29"/>
                </a:lnTo>
                <a:lnTo>
                  <a:pt x="41" y="29"/>
                </a:lnTo>
                <a:lnTo>
                  <a:pt x="41" y="30"/>
                </a:lnTo>
                <a:lnTo>
                  <a:pt x="42" y="30"/>
                </a:lnTo>
                <a:lnTo>
                  <a:pt x="41" y="30"/>
                </a:lnTo>
                <a:lnTo>
                  <a:pt x="42" y="30"/>
                </a:lnTo>
                <a:lnTo>
                  <a:pt x="42" y="29"/>
                </a:lnTo>
                <a:lnTo>
                  <a:pt x="42" y="30"/>
                </a:lnTo>
                <a:lnTo>
                  <a:pt x="42" y="29"/>
                </a:lnTo>
                <a:lnTo>
                  <a:pt x="43" y="29"/>
                </a:lnTo>
                <a:lnTo>
                  <a:pt x="45" y="30"/>
                </a:lnTo>
                <a:lnTo>
                  <a:pt x="45" y="29"/>
                </a:lnTo>
                <a:lnTo>
                  <a:pt x="43" y="29"/>
                </a:lnTo>
                <a:lnTo>
                  <a:pt x="42" y="29"/>
                </a:lnTo>
                <a:lnTo>
                  <a:pt x="42" y="28"/>
                </a:lnTo>
                <a:lnTo>
                  <a:pt x="41" y="28"/>
                </a:lnTo>
                <a:lnTo>
                  <a:pt x="41" y="26"/>
                </a:lnTo>
                <a:lnTo>
                  <a:pt x="42" y="26"/>
                </a:lnTo>
                <a:lnTo>
                  <a:pt x="42" y="25"/>
                </a:lnTo>
                <a:lnTo>
                  <a:pt x="43" y="25"/>
                </a:lnTo>
                <a:lnTo>
                  <a:pt x="43" y="26"/>
                </a:lnTo>
                <a:lnTo>
                  <a:pt x="43" y="28"/>
                </a:lnTo>
                <a:lnTo>
                  <a:pt x="45" y="28"/>
                </a:lnTo>
                <a:lnTo>
                  <a:pt x="45" y="29"/>
                </a:lnTo>
                <a:lnTo>
                  <a:pt x="46" y="29"/>
                </a:lnTo>
                <a:lnTo>
                  <a:pt x="46" y="30"/>
                </a:lnTo>
                <a:lnTo>
                  <a:pt x="45" y="30"/>
                </a:lnTo>
                <a:lnTo>
                  <a:pt x="46" y="30"/>
                </a:lnTo>
                <a:lnTo>
                  <a:pt x="47" y="30"/>
                </a:lnTo>
                <a:lnTo>
                  <a:pt x="47" y="29"/>
                </a:lnTo>
                <a:lnTo>
                  <a:pt x="46" y="29"/>
                </a:lnTo>
                <a:lnTo>
                  <a:pt x="46" y="28"/>
                </a:lnTo>
                <a:lnTo>
                  <a:pt x="45" y="28"/>
                </a:lnTo>
                <a:lnTo>
                  <a:pt x="45" y="26"/>
                </a:lnTo>
                <a:lnTo>
                  <a:pt x="45" y="25"/>
                </a:lnTo>
                <a:lnTo>
                  <a:pt x="46" y="26"/>
                </a:lnTo>
                <a:lnTo>
                  <a:pt x="46" y="25"/>
                </a:lnTo>
                <a:lnTo>
                  <a:pt x="45" y="25"/>
                </a:lnTo>
                <a:lnTo>
                  <a:pt x="45" y="26"/>
                </a:lnTo>
                <a:lnTo>
                  <a:pt x="45" y="25"/>
                </a:lnTo>
                <a:lnTo>
                  <a:pt x="43" y="25"/>
                </a:lnTo>
                <a:lnTo>
                  <a:pt x="45" y="24"/>
                </a:lnTo>
                <a:lnTo>
                  <a:pt x="45" y="23"/>
                </a:lnTo>
                <a:lnTo>
                  <a:pt x="46" y="23"/>
                </a:lnTo>
                <a:lnTo>
                  <a:pt x="46" y="21"/>
                </a:lnTo>
                <a:lnTo>
                  <a:pt x="47" y="23"/>
                </a:lnTo>
                <a:lnTo>
                  <a:pt x="47" y="21"/>
                </a:lnTo>
                <a:lnTo>
                  <a:pt x="49" y="21"/>
                </a:lnTo>
                <a:lnTo>
                  <a:pt x="49" y="23"/>
                </a:lnTo>
                <a:lnTo>
                  <a:pt x="49" y="24"/>
                </a:lnTo>
                <a:lnTo>
                  <a:pt x="49" y="25"/>
                </a:lnTo>
                <a:lnTo>
                  <a:pt x="47" y="25"/>
                </a:lnTo>
                <a:lnTo>
                  <a:pt x="47" y="26"/>
                </a:lnTo>
                <a:lnTo>
                  <a:pt x="47" y="28"/>
                </a:lnTo>
                <a:lnTo>
                  <a:pt x="49" y="28"/>
                </a:lnTo>
                <a:lnTo>
                  <a:pt x="49" y="26"/>
                </a:lnTo>
                <a:lnTo>
                  <a:pt x="49" y="25"/>
                </a:lnTo>
                <a:lnTo>
                  <a:pt x="50" y="25"/>
                </a:lnTo>
                <a:lnTo>
                  <a:pt x="49" y="25"/>
                </a:lnTo>
                <a:lnTo>
                  <a:pt x="49" y="24"/>
                </a:lnTo>
                <a:lnTo>
                  <a:pt x="49" y="23"/>
                </a:lnTo>
                <a:lnTo>
                  <a:pt x="50" y="21"/>
                </a:lnTo>
                <a:lnTo>
                  <a:pt x="50" y="23"/>
                </a:lnTo>
                <a:lnTo>
                  <a:pt x="50" y="21"/>
                </a:lnTo>
                <a:lnTo>
                  <a:pt x="50" y="20"/>
                </a:lnTo>
                <a:lnTo>
                  <a:pt x="51" y="20"/>
                </a:lnTo>
                <a:lnTo>
                  <a:pt x="51" y="21"/>
                </a:lnTo>
                <a:lnTo>
                  <a:pt x="51" y="20"/>
                </a:lnTo>
                <a:lnTo>
                  <a:pt x="51" y="19"/>
                </a:lnTo>
                <a:lnTo>
                  <a:pt x="52" y="20"/>
                </a:lnTo>
                <a:lnTo>
                  <a:pt x="52" y="21"/>
                </a:lnTo>
                <a:lnTo>
                  <a:pt x="51" y="23"/>
                </a:lnTo>
                <a:lnTo>
                  <a:pt x="51" y="24"/>
                </a:lnTo>
                <a:lnTo>
                  <a:pt x="52" y="24"/>
                </a:lnTo>
                <a:lnTo>
                  <a:pt x="52" y="25"/>
                </a:lnTo>
                <a:lnTo>
                  <a:pt x="51" y="25"/>
                </a:lnTo>
                <a:lnTo>
                  <a:pt x="51" y="26"/>
                </a:lnTo>
                <a:lnTo>
                  <a:pt x="51" y="28"/>
                </a:lnTo>
                <a:lnTo>
                  <a:pt x="50" y="28"/>
                </a:lnTo>
                <a:lnTo>
                  <a:pt x="50" y="29"/>
                </a:lnTo>
                <a:lnTo>
                  <a:pt x="50" y="30"/>
                </a:lnTo>
                <a:lnTo>
                  <a:pt x="50" y="29"/>
                </a:lnTo>
                <a:lnTo>
                  <a:pt x="51" y="28"/>
                </a:lnTo>
                <a:lnTo>
                  <a:pt x="51" y="26"/>
                </a:lnTo>
                <a:lnTo>
                  <a:pt x="52" y="26"/>
                </a:lnTo>
                <a:lnTo>
                  <a:pt x="52" y="25"/>
                </a:lnTo>
                <a:lnTo>
                  <a:pt x="54" y="26"/>
                </a:lnTo>
                <a:lnTo>
                  <a:pt x="55" y="26"/>
                </a:lnTo>
                <a:lnTo>
                  <a:pt x="54" y="26"/>
                </a:lnTo>
                <a:lnTo>
                  <a:pt x="54" y="25"/>
                </a:lnTo>
                <a:lnTo>
                  <a:pt x="52" y="25"/>
                </a:lnTo>
                <a:lnTo>
                  <a:pt x="52" y="24"/>
                </a:lnTo>
                <a:lnTo>
                  <a:pt x="52" y="23"/>
                </a:lnTo>
                <a:lnTo>
                  <a:pt x="54" y="23"/>
                </a:lnTo>
                <a:lnTo>
                  <a:pt x="54" y="21"/>
                </a:lnTo>
                <a:lnTo>
                  <a:pt x="54" y="20"/>
                </a:lnTo>
                <a:lnTo>
                  <a:pt x="55" y="19"/>
                </a:lnTo>
                <a:lnTo>
                  <a:pt x="56" y="19"/>
                </a:lnTo>
                <a:lnTo>
                  <a:pt x="56" y="20"/>
                </a:lnTo>
                <a:lnTo>
                  <a:pt x="55" y="20"/>
                </a:lnTo>
                <a:lnTo>
                  <a:pt x="55" y="21"/>
                </a:lnTo>
                <a:lnTo>
                  <a:pt x="56" y="20"/>
                </a:lnTo>
                <a:lnTo>
                  <a:pt x="56" y="21"/>
                </a:lnTo>
                <a:lnTo>
                  <a:pt x="56" y="20"/>
                </a:lnTo>
                <a:lnTo>
                  <a:pt x="57" y="20"/>
                </a:lnTo>
                <a:lnTo>
                  <a:pt x="56" y="20"/>
                </a:lnTo>
                <a:lnTo>
                  <a:pt x="56" y="19"/>
                </a:lnTo>
                <a:lnTo>
                  <a:pt x="57" y="17"/>
                </a:lnTo>
                <a:lnTo>
                  <a:pt x="59" y="19"/>
                </a:lnTo>
                <a:lnTo>
                  <a:pt x="59" y="20"/>
                </a:lnTo>
                <a:lnTo>
                  <a:pt x="60" y="21"/>
                </a:lnTo>
                <a:lnTo>
                  <a:pt x="60" y="23"/>
                </a:lnTo>
                <a:lnTo>
                  <a:pt x="61" y="23"/>
                </a:lnTo>
                <a:lnTo>
                  <a:pt x="60" y="23"/>
                </a:lnTo>
                <a:lnTo>
                  <a:pt x="61" y="23"/>
                </a:lnTo>
                <a:lnTo>
                  <a:pt x="61" y="21"/>
                </a:lnTo>
                <a:lnTo>
                  <a:pt x="60" y="21"/>
                </a:lnTo>
                <a:lnTo>
                  <a:pt x="61" y="21"/>
                </a:lnTo>
                <a:lnTo>
                  <a:pt x="60" y="20"/>
                </a:lnTo>
                <a:lnTo>
                  <a:pt x="60" y="19"/>
                </a:lnTo>
                <a:lnTo>
                  <a:pt x="61" y="19"/>
                </a:lnTo>
                <a:lnTo>
                  <a:pt x="61" y="20"/>
                </a:lnTo>
                <a:lnTo>
                  <a:pt x="61" y="19"/>
                </a:lnTo>
                <a:lnTo>
                  <a:pt x="61" y="17"/>
                </a:lnTo>
                <a:lnTo>
                  <a:pt x="60" y="19"/>
                </a:lnTo>
                <a:lnTo>
                  <a:pt x="60" y="17"/>
                </a:lnTo>
                <a:lnTo>
                  <a:pt x="61" y="17"/>
                </a:lnTo>
                <a:lnTo>
                  <a:pt x="61" y="16"/>
                </a:lnTo>
                <a:lnTo>
                  <a:pt x="61" y="17"/>
                </a:lnTo>
                <a:lnTo>
                  <a:pt x="60" y="17"/>
                </a:lnTo>
                <a:lnTo>
                  <a:pt x="59" y="17"/>
                </a:lnTo>
                <a:lnTo>
                  <a:pt x="57" y="17"/>
                </a:lnTo>
                <a:lnTo>
                  <a:pt x="57" y="16"/>
                </a:lnTo>
                <a:lnTo>
                  <a:pt x="56" y="16"/>
                </a:lnTo>
                <a:lnTo>
                  <a:pt x="56" y="15"/>
                </a:lnTo>
                <a:lnTo>
                  <a:pt x="57" y="15"/>
                </a:lnTo>
                <a:lnTo>
                  <a:pt x="57" y="14"/>
                </a:lnTo>
                <a:lnTo>
                  <a:pt x="57" y="15"/>
                </a:lnTo>
                <a:lnTo>
                  <a:pt x="57" y="14"/>
                </a:lnTo>
                <a:lnTo>
                  <a:pt x="59" y="14"/>
                </a:lnTo>
                <a:lnTo>
                  <a:pt x="59" y="15"/>
                </a:lnTo>
                <a:lnTo>
                  <a:pt x="60" y="15"/>
                </a:lnTo>
                <a:lnTo>
                  <a:pt x="60" y="16"/>
                </a:lnTo>
                <a:lnTo>
                  <a:pt x="60" y="15"/>
                </a:lnTo>
                <a:lnTo>
                  <a:pt x="60" y="14"/>
                </a:lnTo>
                <a:lnTo>
                  <a:pt x="61" y="14"/>
                </a:lnTo>
                <a:lnTo>
                  <a:pt x="60" y="14"/>
                </a:lnTo>
                <a:lnTo>
                  <a:pt x="61" y="14"/>
                </a:lnTo>
                <a:lnTo>
                  <a:pt x="61" y="15"/>
                </a:lnTo>
                <a:lnTo>
                  <a:pt x="61" y="14"/>
                </a:lnTo>
                <a:lnTo>
                  <a:pt x="63" y="14"/>
                </a:lnTo>
                <a:lnTo>
                  <a:pt x="63" y="15"/>
                </a:lnTo>
                <a:lnTo>
                  <a:pt x="63" y="16"/>
                </a:lnTo>
                <a:lnTo>
                  <a:pt x="61" y="16"/>
                </a:lnTo>
                <a:lnTo>
                  <a:pt x="63" y="16"/>
                </a:lnTo>
                <a:lnTo>
                  <a:pt x="64" y="16"/>
                </a:lnTo>
                <a:lnTo>
                  <a:pt x="63" y="16"/>
                </a:lnTo>
                <a:lnTo>
                  <a:pt x="63" y="15"/>
                </a:lnTo>
                <a:lnTo>
                  <a:pt x="64" y="15"/>
                </a:lnTo>
                <a:lnTo>
                  <a:pt x="66" y="15"/>
                </a:lnTo>
                <a:lnTo>
                  <a:pt x="65" y="16"/>
                </a:lnTo>
                <a:lnTo>
                  <a:pt x="65" y="17"/>
                </a:lnTo>
                <a:lnTo>
                  <a:pt x="64" y="17"/>
                </a:lnTo>
                <a:lnTo>
                  <a:pt x="63" y="17"/>
                </a:lnTo>
                <a:lnTo>
                  <a:pt x="64" y="17"/>
                </a:lnTo>
                <a:lnTo>
                  <a:pt x="65" y="16"/>
                </a:lnTo>
                <a:lnTo>
                  <a:pt x="66" y="16"/>
                </a:lnTo>
                <a:lnTo>
                  <a:pt x="66" y="17"/>
                </a:lnTo>
                <a:lnTo>
                  <a:pt x="66" y="19"/>
                </a:lnTo>
                <a:lnTo>
                  <a:pt x="68" y="19"/>
                </a:lnTo>
                <a:lnTo>
                  <a:pt x="69" y="19"/>
                </a:lnTo>
                <a:lnTo>
                  <a:pt x="69" y="17"/>
                </a:lnTo>
                <a:lnTo>
                  <a:pt x="68" y="17"/>
                </a:lnTo>
                <a:lnTo>
                  <a:pt x="66" y="17"/>
                </a:lnTo>
                <a:lnTo>
                  <a:pt x="68" y="17"/>
                </a:lnTo>
                <a:lnTo>
                  <a:pt x="68" y="16"/>
                </a:lnTo>
                <a:lnTo>
                  <a:pt x="69" y="15"/>
                </a:lnTo>
                <a:lnTo>
                  <a:pt x="68" y="15"/>
                </a:lnTo>
                <a:lnTo>
                  <a:pt x="69" y="15"/>
                </a:lnTo>
                <a:lnTo>
                  <a:pt x="68" y="15"/>
                </a:lnTo>
                <a:lnTo>
                  <a:pt x="68" y="14"/>
                </a:lnTo>
                <a:lnTo>
                  <a:pt x="69" y="14"/>
                </a:lnTo>
                <a:lnTo>
                  <a:pt x="69" y="12"/>
                </a:lnTo>
                <a:lnTo>
                  <a:pt x="70" y="11"/>
                </a:lnTo>
                <a:lnTo>
                  <a:pt x="71" y="10"/>
                </a:lnTo>
                <a:lnTo>
                  <a:pt x="73" y="11"/>
                </a:lnTo>
                <a:lnTo>
                  <a:pt x="74" y="11"/>
                </a:lnTo>
                <a:lnTo>
                  <a:pt x="73" y="11"/>
                </a:lnTo>
                <a:lnTo>
                  <a:pt x="73" y="10"/>
                </a:lnTo>
                <a:lnTo>
                  <a:pt x="71" y="10"/>
                </a:lnTo>
                <a:lnTo>
                  <a:pt x="73" y="9"/>
                </a:lnTo>
                <a:lnTo>
                  <a:pt x="73" y="7"/>
                </a:lnTo>
                <a:lnTo>
                  <a:pt x="74" y="7"/>
                </a:lnTo>
                <a:lnTo>
                  <a:pt x="75" y="9"/>
                </a:lnTo>
                <a:lnTo>
                  <a:pt x="75" y="7"/>
                </a:lnTo>
                <a:lnTo>
                  <a:pt x="74" y="7"/>
                </a:lnTo>
                <a:lnTo>
                  <a:pt x="74" y="6"/>
                </a:lnTo>
                <a:lnTo>
                  <a:pt x="73" y="6"/>
                </a:lnTo>
                <a:lnTo>
                  <a:pt x="73" y="5"/>
                </a:lnTo>
                <a:lnTo>
                  <a:pt x="74" y="5"/>
                </a:lnTo>
                <a:lnTo>
                  <a:pt x="74" y="6"/>
                </a:lnTo>
                <a:lnTo>
                  <a:pt x="75" y="6"/>
                </a:lnTo>
                <a:lnTo>
                  <a:pt x="75" y="5"/>
                </a:lnTo>
                <a:lnTo>
                  <a:pt x="75" y="3"/>
                </a:lnTo>
                <a:lnTo>
                  <a:pt x="74" y="3"/>
                </a:lnTo>
                <a:lnTo>
                  <a:pt x="75" y="3"/>
                </a:lnTo>
                <a:lnTo>
                  <a:pt x="74" y="2"/>
                </a:lnTo>
                <a:lnTo>
                  <a:pt x="75" y="2"/>
                </a:lnTo>
                <a:lnTo>
                  <a:pt x="75" y="3"/>
                </a:lnTo>
                <a:lnTo>
                  <a:pt x="77" y="3"/>
                </a:lnTo>
                <a:lnTo>
                  <a:pt x="75" y="3"/>
                </a:lnTo>
                <a:lnTo>
                  <a:pt x="77" y="3"/>
                </a:lnTo>
                <a:lnTo>
                  <a:pt x="77" y="2"/>
                </a:lnTo>
                <a:lnTo>
                  <a:pt x="78" y="3"/>
                </a:lnTo>
                <a:lnTo>
                  <a:pt x="77" y="3"/>
                </a:lnTo>
                <a:lnTo>
                  <a:pt x="77" y="5"/>
                </a:lnTo>
                <a:lnTo>
                  <a:pt x="78" y="5"/>
                </a:lnTo>
                <a:lnTo>
                  <a:pt x="78" y="3"/>
                </a:lnTo>
                <a:lnTo>
                  <a:pt x="78" y="5"/>
                </a:lnTo>
                <a:lnTo>
                  <a:pt x="78" y="6"/>
                </a:lnTo>
                <a:lnTo>
                  <a:pt x="78" y="5"/>
                </a:lnTo>
                <a:lnTo>
                  <a:pt x="79" y="5"/>
                </a:lnTo>
                <a:lnTo>
                  <a:pt x="79" y="3"/>
                </a:lnTo>
                <a:lnTo>
                  <a:pt x="79" y="2"/>
                </a:lnTo>
                <a:lnTo>
                  <a:pt x="80" y="3"/>
                </a:lnTo>
                <a:lnTo>
                  <a:pt x="79" y="3"/>
                </a:lnTo>
                <a:lnTo>
                  <a:pt x="79" y="5"/>
                </a:lnTo>
                <a:lnTo>
                  <a:pt x="80" y="5"/>
                </a:lnTo>
                <a:lnTo>
                  <a:pt x="80" y="3"/>
                </a:lnTo>
                <a:lnTo>
                  <a:pt x="80" y="5"/>
                </a:lnTo>
                <a:lnTo>
                  <a:pt x="82" y="5"/>
                </a:lnTo>
                <a:lnTo>
                  <a:pt x="82" y="3"/>
                </a:lnTo>
                <a:lnTo>
                  <a:pt x="82" y="5"/>
                </a:lnTo>
                <a:lnTo>
                  <a:pt x="80" y="6"/>
                </a:lnTo>
                <a:lnTo>
                  <a:pt x="80" y="7"/>
                </a:lnTo>
                <a:lnTo>
                  <a:pt x="79" y="7"/>
                </a:lnTo>
                <a:lnTo>
                  <a:pt x="79" y="9"/>
                </a:lnTo>
                <a:lnTo>
                  <a:pt x="78" y="9"/>
                </a:lnTo>
                <a:lnTo>
                  <a:pt x="78" y="10"/>
                </a:lnTo>
                <a:lnTo>
                  <a:pt x="78" y="11"/>
                </a:lnTo>
                <a:lnTo>
                  <a:pt x="78" y="12"/>
                </a:lnTo>
                <a:lnTo>
                  <a:pt x="78" y="14"/>
                </a:lnTo>
                <a:lnTo>
                  <a:pt x="78" y="15"/>
                </a:lnTo>
                <a:lnTo>
                  <a:pt x="77" y="15"/>
                </a:lnTo>
                <a:lnTo>
                  <a:pt x="77" y="16"/>
                </a:lnTo>
                <a:lnTo>
                  <a:pt x="77" y="17"/>
                </a:lnTo>
                <a:lnTo>
                  <a:pt x="77" y="16"/>
                </a:lnTo>
                <a:lnTo>
                  <a:pt x="78" y="16"/>
                </a:lnTo>
                <a:lnTo>
                  <a:pt x="78" y="17"/>
                </a:lnTo>
                <a:lnTo>
                  <a:pt x="78" y="16"/>
                </a:lnTo>
                <a:lnTo>
                  <a:pt x="79" y="16"/>
                </a:lnTo>
                <a:lnTo>
                  <a:pt x="79" y="15"/>
                </a:lnTo>
                <a:lnTo>
                  <a:pt x="79" y="14"/>
                </a:lnTo>
                <a:lnTo>
                  <a:pt x="80" y="14"/>
                </a:lnTo>
                <a:lnTo>
                  <a:pt x="79" y="14"/>
                </a:lnTo>
                <a:lnTo>
                  <a:pt x="79" y="12"/>
                </a:lnTo>
                <a:lnTo>
                  <a:pt x="80" y="11"/>
                </a:lnTo>
                <a:lnTo>
                  <a:pt x="82" y="10"/>
                </a:lnTo>
                <a:lnTo>
                  <a:pt x="82" y="9"/>
                </a:lnTo>
                <a:lnTo>
                  <a:pt x="83" y="9"/>
                </a:lnTo>
                <a:lnTo>
                  <a:pt x="83" y="7"/>
                </a:lnTo>
                <a:lnTo>
                  <a:pt x="83" y="6"/>
                </a:lnTo>
                <a:lnTo>
                  <a:pt x="84" y="6"/>
                </a:lnTo>
                <a:lnTo>
                  <a:pt x="84" y="5"/>
                </a:lnTo>
                <a:lnTo>
                  <a:pt x="85" y="3"/>
                </a:lnTo>
                <a:lnTo>
                  <a:pt x="87" y="3"/>
                </a:lnTo>
                <a:lnTo>
                  <a:pt x="87" y="5"/>
                </a:lnTo>
                <a:lnTo>
                  <a:pt x="85" y="5"/>
                </a:lnTo>
                <a:lnTo>
                  <a:pt x="87" y="5"/>
                </a:lnTo>
                <a:lnTo>
                  <a:pt x="87" y="6"/>
                </a:lnTo>
                <a:lnTo>
                  <a:pt x="85" y="6"/>
                </a:lnTo>
                <a:lnTo>
                  <a:pt x="85" y="7"/>
                </a:lnTo>
                <a:lnTo>
                  <a:pt x="84" y="9"/>
                </a:lnTo>
                <a:lnTo>
                  <a:pt x="85" y="7"/>
                </a:lnTo>
                <a:lnTo>
                  <a:pt x="85" y="9"/>
                </a:lnTo>
                <a:lnTo>
                  <a:pt x="85" y="10"/>
                </a:lnTo>
                <a:lnTo>
                  <a:pt x="85" y="11"/>
                </a:lnTo>
                <a:lnTo>
                  <a:pt x="85" y="12"/>
                </a:lnTo>
                <a:lnTo>
                  <a:pt x="85" y="11"/>
                </a:lnTo>
                <a:lnTo>
                  <a:pt x="87" y="11"/>
                </a:lnTo>
                <a:lnTo>
                  <a:pt x="88" y="11"/>
                </a:lnTo>
                <a:lnTo>
                  <a:pt x="88" y="10"/>
                </a:lnTo>
                <a:lnTo>
                  <a:pt x="88" y="9"/>
                </a:lnTo>
                <a:lnTo>
                  <a:pt x="89" y="9"/>
                </a:lnTo>
                <a:lnTo>
                  <a:pt x="88" y="9"/>
                </a:lnTo>
                <a:lnTo>
                  <a:pt x="88" y="7"/>
                </a:lnTo>
                <a:lnTo>
                  <a:pt x="88" y="6"/>
                </a:lnTo>
                <a:lnTo>
                  <a:pt x="89" y="6"/>
                </a:lnTo>
                <a:lnTo>
                  <a:pt x="89" y="5"/>
                </a:lnTo>
                <a:lnTo>
                  <a:pt x="91" y="6"/>
                </a:lnTo>
                <a:lnTo>
                  <a:pt x="91" y="5"/>
                </a:lnTo>
                <a:lnTo>
                  <a:pt x="89" y="5"/>
                </a:lnTo>
                <a:lnTo>
                  <a:pt x="89" y="3"/>
                </a:lnTo>
                <a:lnTo>
                  <a:pt x="91" y="3"/>
                </a:lnTo>
                <a:lnTo>
                  <a:pt x="89" y="3"/>
                </a:lnTo>
                <a:lnTo>
                  <a:pt x="89" y="5"/>
                </a:lnTo>
                <a:lnTo>
                  <a:pt x="89" y="3"/>
                </a:lnTo>
                <a:lnTo>
                  <a:pt x="88" y="3"/>
                </a:lnTo>
                <a:lnTo>
                  <a:pt x="88" y="2"/>
                </a:lnTo>
                <a:lnTo>
                  <a:pt x="89" y="2"/>
                </a:lnTo>
                <a:lnTo>
                  <a:pt x="89" y="3"/>
                </a:lnTo>
                <a:lnTo>
                  <a:pt x="89" y="2"/>
                </a:lnTo>
                <a:lnTo>
                  <a:pt x="91" y="2"/>
                </a:lnTo>
                <a:lnTo>
                  <a:pt x="91" y="3"/>
                </a:lnTo>
                <a:lnTo>
                  <a:pt x="91" y="2"/>
                </a:lnTo>
                <a:lnTo>
                  <a:pt x="91" y="1"/>
                </a:lnTo>
                <a:lnTo>
                  <a:pt x="92" y="1"/>
                </a:lnTo>
                <a:lnTo>
                  <a:pt x="92" y="0"/>
                </a:lnTo>
                <a:lnTo>
                  <a:pt x="9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1" name="Freeform 1317"/>
          <p:cNvSpPr>
            <a:spLocks/>
          </p:cNvSpPr>
          <p:nvPr/>
        </p:nvSpPr>
        <p:spPr bwMode="auto">
          <a:xfrm>
            <a:off x="4629151" y="3203791"/>
            <a:ext cx="6350" cy="4763"/>
          </a:xfrm>
          <a:custGeom>
            <a:avLst/>
            <a:gdLst>
              <a:gd name="T0" fmla="*/ 1 w 4"/>
              <a:gd name="T1" fmla="*/ 0 h 3"/>
              <a:gd name="T2" fmla="*/ 3 w 4"/>
              <a:gd name="T3" fmla="*/ 0 h 3"/>
              <a:gd name="T4" fmla="*/ 3 w 4"/>
              <a:gd name="T5" fmla="*/ 1 h 3"/>
              <a:gd name="T6" fmla="*/ 4 w 4"/>
              <a:gd name="T7" fmla="*/ 0 h 3"/>
              <a:gd name="T8" fmla="*/ 4 w 4"/>
              <a:gd name="T9" fmla="*/ 1 h 3"/>
              <a:gd name="T10" fmla="*/ 3 w 4"/>
              <a:gd name="T11" fmla="*/ 1 h 3"/>
              <a:gd name="T12" fmla="*/ 3 w 4"/>
              <a:gd name="T13" fmla="*/ 2 h 3"/>
              <a:gd name="T14" fmla="*/ 4 w 4"/>
              <a:gd name="T15" fmla="*/ 2 h 3"/>
              <a:gd name="T16" fmla="*/ 4 w 4"/>
              <a:gd name="T17" fmla="*/ 1 h 3"/>
              <a:gd name="T18" fmla="*/ 4 w 4"/>
              <a:gd name="T19" fmla="*/ 2 h 3"/>
              <a:gd name="T20" fmla="*/ 3 w 4"/>
              <a:gd name="T21" fmla="*/ 2 h 3"/>
              <a:gd name="T22" fmla="*/ 3 w 4"/>
              <a:gd name="T23" fmla="*/ 3 h 3"/>
              <a:gd name="T24" fmla="*/ 3 w 4"/>
              <a:gd name="T25" fmla="*/ 2 h 3"/>
              <a:gd name="T26" fmla="*/ 1 w 4"/>
              <a:gd name="T27" fmla="*/ 2 h 3"/>
              <a:gd name="T28" fmla="*/ 1 w 4"/>
              <a:gd name="T29" fmla="*/ 3 h 3"/>
              <a:gd name="T30" fmla="*/ 0 w 4"/>
              <a:gd name="T31" fmla="*/ 3 h 3"/>
              <a:gd name="T32" fmla="*/ 0 w 4"/>
              <a:gd name="T33" fmla="*/ 2 h 3"/>
              <a:gd name="T34" fmla="*/ 1 w 4"/>
              <a:gd name="T35" fmla="*/ 2 h 3"/>
              <a:gd name="T36" fmla="*/ 0 w 4"/>
              <a:gd name="T37" fmla="*/ 2 h 3"/>
              <a:gd name="T38" fmla="*/ 0 w 4"/>
              <a:gd name="T39" fmla="*/ 1 h 3"/>
              <a:gd name="T40" fmla="*/ 1 w 4"/>
              <a:gd name="T41" fmla="*/ 1 h 3"/>
              <a:gd name="T42" fmla="*/ 1 w 4"/>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1" y="0"/>
                </a:moveTo>
                <a:lnTo>
                  <a:pt x="3" y="0"/>
                </a:lnTo>
                <a:lnTo>
                  <a:pt x="3" y="1"/>
                </a:lnTo>
                <a:lnTo>
                  <a:pt x="4" y="0"/>
                </a:lnTo>
                <a:lnTo>
                  <a:pt x="4" y="1"/>
                </a:lnTo>
                <a:lnTo>
                  <a:pt x="3" y="1"/>
                </a:lnTo>
                <a:lnTo>
                  <a:pt x="3" y="2"/>
                </a:lnTo>
                <a:lnTo>
                  <a:pt x="4" y="2"/>
                </a:lnTo>
                <a:lnTo>
                  <a:pt x="4" y="1"/>
                </a:lnTo>
                <a:lnTo>
                  <a:pt x="4" y="2"/>
                </a:lnTo>
                <a:lnTo>
                  <a:pt x="3" y="2"/>
                </a:lnTo>
                <a:lnTo>
                  <a:pt x="3" y="3"/>
                </a:lnTo>
                <a:lnTo>
                  <a:pt x="3" y="2"/>
                </a:lnTo>
                <a:lnTo>
                  <a:pt x="1" y="2"/>
                </a:lnTo>
                <a:lnTo>
                  <a:pt x="1" y="3"/>
                </a:lnTo>
                <a:lnTo>
                  <a:pt x="0" y="3"/>
                </a:lnTo>
                <a:lnTo>
                  <a:pt x="0" y="2"/>
                </a:lnTo>
                <a:lnTo>
                  <a:pt x="1" y="2"/>
                </a:lnTo>
                <a:lnTo>
                  <a:pt x="0" y="2"/>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2" name="Freeform 1318"/>
          <p:cNvSpPr>
            <a:spLocks/>
          </p:cNvSpPr>
          <p:nvPr/>
        </p:nvSpPr>
        <p:spPr bwMode="auto">
          <a:xfrm>
            <a:off x="4332288" y="3203791"/>
            <a:ext cx="9525" cy="9525"/>
          </a:xfrm>
          <a:custGeom>
            <a:avLst/>
            <a:gdLst>
              <a:gd name="T0" fmla="*/ 6 w 6"/>
              <a:gd name="T1" fmla="*/ 0 h 6"/>
              <a:gd name="T2" fmla="*/ 5 w 6"/>
              <a:gd name="T3" fmla="*/ 1 h 6"/>
              <a:gd name="T4" fmla="*/ 5 w 6"/>
              <a:gd name="T5" fmla="*/ 2 h 6"/>
              <a:gd name="T6" fmla="*/ 4 w 6"/>
              <a:gd name="T7" fmla="*/ 2 h 6"/>
              <a:gd name="T8" fmla="*/ 2 w 6"/>
              <a:gd name="T9" fmla="*/ 2 h 6"/>
              <a:gd name="T10" fmla="*/ 2 w 6"/>
              <a:gd name="T11" fmla="*/ 3 h 6"/>
              <a:gd name="T12" fmla="*/ 1 w 6"/>
              <a:gd name="T13" fmla="*/ 3 h 6"/>
              <a:gd name="T14" fmla="*/ 1 w 6"/>
              <a:gd name="T15" fmla="*/ 5 h 6"/>
              <a:gd name="T16" fmla="*/ 0 w 6"/>
              <a:gd name="T17" fmla="*/ 5 h 6"/>
              <a:gd name="T18" fmla="*/ 0 w 6"/>
              <a:gd name="T19" fmla="*/ 6 h 6"/>
              <a:gd name="T20" fmla="*/ 0 w 6"/>
              <a:gd name="T21" fmla="*/ 5 h 6"/>
              <a:gd name="T22" fmla="*/ 0 w 6"/>
              <a:gd name="T23" fmla="*/ 3 h 6"/>
              <a:gd name="T24" fmla="*/ 1 w 6"/>
              <a:gd name="T25" fmla="*/ 3 h 6"/>
              <a:gd name="T26" fmla="*/ 1 w 6"/>
              <a:gd name="T27" fmla="*/ 2 h 6"/>
              <a:gd name="T28" fmla="*/ 2 w 6"/>
              <a:gd name="T29" fmla="*/ 2 h 6"/>
              <a:gd name="T30" fmla="*/ 2 w 6"/>
              <a:gd name="T31" fmla="*/ 1 h 6"/>
              <a:gd name="T32" fmla="*/ 4 w 6"/>
              <a:gd name="T33" fmla="*/ 1 h 6"/>
              <a:gd name="T34" fmla="*/ 4 w 6"/>
              <a:gd name="T35" fmla="*/ 0 h 6"/>
              <a:gd name="T36" fmla="*/ 5 w 6"/>
              <a:gd name="T37" fmla="*/ 0 h 6"/>
              <a:gd name="T38" fmla="*/ 6 w 6"/>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6">
                <a:moveTo>
                  <a:pt x="6" y="0"/>
                </a:moveTo>
                <a:lnTo>
                  <a:pt x="5" y="1"/>
                </a:lnTo>
                <a:lnTo>
                  <a:pt x="5" y="2"/>
                </a:lnTo>
                <a:lnTo>
                  <a:pt x="4" y="2"/>
                </a:lnTo>
                <a:lnTo>
                  <a:pt x="2" y="2"/>
                </a:lnTo>
                <a:lnTo>
                  <a:pt x="2" y="3"/>
                </a:lnTo>
                <a:lnTo>
                  <a:pt x="1" y="3"/>
                </a:lnTo>
                <a:lnTo>
                  <a:pt x="1" y="5"/>
                </a:lnTo>
                <a:lnTo>
                  <a:pt x="0" y="5"/>
                </a:lnTo>
                <a:lnTo>
                  <a:pt x="0" y="6"/>
                </a:lnTo>
                <a:lnTo>
                  <a:pt x="0" y="5"/>
                </a:lnTo>
                <a:lnTo>
                  <a:pt x="0" y="3"/>
                </a:lnTo>
                <a:lnTo>
                  <a:pt x="1" y="3"/>
                </a:lnTo>
                <a:lnTo>
                  <a:pt x="1" y="2"/>
                </a:lnTo>
                <a:lnTo>
                  <a:pt x="2" y="2"/>
                </a:lnTo>
                <a:lnTo>
                  <a:pt x="2" y="1"/>
                </a:lnTo>
                <a:lnTo>
                  <a:pt x="4" y="1"/>
                </a:lnTo>
                <a:lnTo>
                  <a:pt x="4" y="0"/>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3" name="Freeform 1319"/>
          <p:cNvSpPr>
            <a:spLocks/>
          </p:cNvSpPr>
          <p:nvPr/>
        </p:nvSpPr>
        <p:spPr bwMode="auto">
          <a:xfrm>
            <a:off x="4572001" y="3103779"/>
            <a:ext cx="4763" cy="6350"/>
          </a:xfrm>
          <a:custGeom>
            <a:avLst/>
            <a:gdLst>
              <a:gd name="T0" fmla="*/ 2 w 3"/>
              <a:gd name="T1" fmla="*/ 0 h 4"/>
              <a:gd name="T2" fmla="*/ 3 w 3"/>
              <a:gd name="T3" fmla="*/ 2 h 4"/>
              <a:gd name="T4" fmla="*/ 3 w 3"/>
              <a:gd name="T5" fmla="*/ 3 h 4"/>
              <a:gd name="T6" fmla="*/ 2 w 3"/>
              <a:gd name="T7" fmla="*/ 3 h 4"/>
              <a:gd name="T8" fmla="*/ 2 w 3"/>
              <a:gd name="T9" fmla="*/ 4 h 4"/>
              <a:gd name="T10" fmla="*/ 2 w 3"/>
              <a:gd name="T11" fmla="*/ 3 h 4"/>
              <a:gd name="T12" fmla="*/ 0 w 3"/>
              <a:gd name="T13" fmla="*/ 3 h 4"/>
              <a:gd name="T14" fmla="*/ 0 w 3"/>
              <a:gd name="T15" fmla="*/ 2 h 4"/>
              <a:gd name="T16" fmla="*/ 0 w 3"/>
              <a:gd name="T17" fmla="*/ 0 h 4"/>
              <a:gd name="T18" fmla="*/ 2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0"/>
                </a:moveTo>
                <a:lnTo>
                  <a:pt x="3" y="2"/>
                </a:lnTo>
                <a:lnTo>
                  <a:pt x="3" y="3"/>
                </a:lnTo>
                <a:lnTo>
                  <a:pt x="2" y="3"/>
                </a:lnTo>
                <a:lnTo>
                  <a:pt x="2" y="4"/>
                </a:lnTo>
                <a:lnTo>
                  <a:pt x="2" y="3"/>
                </a:lnTo>
                <a:lnTo>
                  <a:pt x="0" y="3"/>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6" name="Freeform 1342"/>
          <p:cNvSpPr>
            <a:spLocks/>
          </p:cNvSpPr>
          <p:nvPr/>
        </p:nvSpPr>
        <p:spPr bwMode="auto">
          <a:xfrm>
            <a:off x="5316538" y="3070441"/>
            <a:ext cx="603250" cy="200025"/>
          </a:xfrm>
          <a:custGeom>
            <a:avLst/>
            <a:gdLst>
              <a:gd name="T0" fmla="*/ 38 w 380"/>
              <a:gd name="T1" fmla="*/ 15 h 126"/>
              <a:gd name="T2" fmla="*/ 29 w 380"/>
              <a:gd name="T3" fmla="*/ 23 h 126"/>
              <a:gd name="T4" fmla="*/ 20 w 380"/>
              <a:gd name="T5" fmla="*/ 33 h 126"/>
              <a:gd name="T6" fmla="*/ 9 w 380"/>
              <a:gd name="T7" fmla="*/ 46 h 126"/>
              <a:gd name="T8" fmla="*/ 4 w 380"/>
              <a:gd name="T9" fmla="*/ 54 h 126"/>
              <a:gd name="T10" fmla="*/ 6 w 380"/>
              <a:gd name="T11" fmla="*/ 48 h 126"/>
              <a:gd name="T12" fmla="*/ 23 w 380"/>
              <a:gd name="T13" fmla="*/ 42 h 126"/>
              <a:gd name="T14" fmla="*/ 28 w 380"/>
              <a:gd name="T15" fmla="*/ 38 h 126"/>
              <a:gd name="T16" fmla="*/ 36 w 380"/>
              <a:gd name="T17" fmla="*/ 32 h 126"/>
              <a:gd name="T18" fmla="*/ 42 w 380"/>
              <a:gd name="T19" fmla="*/ 33 h 126"/>
              <a:gd name="T20" fmla="*/ 46 w 380"/>
              <a:gd name="T21" fmla="*/ 48 h 126"/>
              <a:gd name="T22" fmla="*/ 45 w 380"/>
              <a:gd name="T23" fmla="*/ 53 h 126"/>
              <a:gd name="T24" fmla="*/ 50 w 380"/>
              <a:gd name="T25" fmla="*/ 39 h 126"/>
              <a:gd name="T26" fmla="*/ 77 w 380"/>
              <a:gd name="T27" fmla="*/ 42 h 126"/>
              <a:gd name="T28" fmla="*/ 82 w 380"/>
              <a:gd name="T29" fmla="*/ 53 h 126"/>
              <a:gd name="T30" fmla="*/ 94 w 380"/>
              <a:gd name="T31" fmla="*/ 52 h 126"/>
              <a:gd name="T32" fmla="*/ 99 w 380"/>
              <a:gd name="T33" fmla="*/ 48 h 126"/>
              <a:gd name="T34" fmla="*/ 99 w 380"/>
              <a:gd name="T35" fmla="*/ 40 h 126"/>
              <a:gd name="T36" fmla="*/ 105 w 380"/>
              <a:gd name="T37" fmla="*/ 35 h 126"/>
              <a:gd name="T38" fmla="*/ 113 w 380"/>
              <a:gd name="T39" fmla="*/ 42 h 126"/>
              <a:gd name="T40" fmla="*/ 116 w 380"/>
              <a:gd name="T41" fmla="*/ 43 h 126"/>
              <a:gd name="T42" fmla="*/ 122 w 380"/>
              <a:gd name="T43" fmla="*/ 42 h 126"/>
              <a:gd name="T44" fmla="*/ 129 w 380"/>
              <a:gd name="T45" fmla="*/ 49 h 126"/>
              <a:gd name="T46" fmla="*/ 130 w 380"/>
              <a:gd name="T47" fmla="*/ 57 h 126"/>
              <a:gd name="T48" fmla="*/ 134 w 380"/>
              <a:gd name="T49" fmla="*/ 65 h 126"/>
              <a:gd name="T50" fmla="*/ 124 w 380"/>
              <a:gd name="T51" fmla="*/ 63 h 126"/>
              <a:gd name="T52" fmla="*/ 130 w 380"/>
              <a:gd name="T53" fmla="*/ 68 h 126"/>
              <a:gd name="T54" fmla="*/ 134 w 380"/>
              <a:gd name="T55" fmla="*/ 81 h 126"/>
              <a:gd name="T56" fmla="*/ 140 w 380"/>
              <a:gd name="T57" fmla="*/ 89 h 126"/>
              <a:gd name="T58" fmla="*/ 148 w 380"/>
              <a:gd name="T59" fmla="*/ 76 h 126"/>
              <a:gd name="T60" fmla="*/ 150 w 380"/>
              <a:gd name="T61" fmla="*/ 73 h 126"/>
              <a:gd name="T62" fmla="*/ 162 w 380"/>
              <a:gd name="T63" fmla="*/ 79 h 126"/>
              <a:gd name="T64" fmla="*/ 175 w 380"/>
              <a:gd name="T65" fmla="*/ 80 h 126"/>
              <a:gd name="T66" fmla="*/ 178 w 380"/>
              <a:gd name="T67" fmla="*/ 84 h 126"/>
              <a:gd name="T68" fmla="*/ 181 w 380"/>
              <a:gd name="T69" fmla="*/ 76 h 126"/>
              <a:gd name="T70" fmla="*/ 189 w 380"/>
              <a:gd name="T71" fmla="*/ 73 h 126"/>
              <a:gd name="T72" fmla="*/ 187 w 380"/>
              <a:gd name="T73" fmla="*/ 67 h 126"/>
              <a:gd name="T74" fmla="*/ 195 w 380"/>
              <a:gd name="T75" fmla="*/ 58 h 126"/>
              <a:gd name="T76" fmla="*/ 208 w 380"/>
              <a:gd name="T77" fmla="*/ 57 h 126"/>
              <a:gd name="T78" fmla="*/ 227 w 380"/>
              <a:gd name="T79" fmla="*/ 63 h 126"/>
              <a:gd name="T80" fmla="*/ 213 w 380"/>
              <a:gd name="T81" fmla="*/ 66 h 126"/>
              <a:gd name="T82" fmla="*/ 223 w 380"/>
              <a:gd name="T83" fmla="*/ 72 h 126"/>
              <a:gd name="T84" fmla="*/ 222 w 380"/>
              <a:gd name="T85" fmla="*/ 65 h 126"/>
              <a:gd name="T86" fmla="*/ 217 w 380"/>
              <a:gd name="T87" fmla="*/ 73 h 126"/>
              <a:gd name="T88" fmla="*/ 232 w 380"/>
              <a:gd name="T89" fmla="*/ 63 h 126"/>
              <a:gd name="T90" fmla="*/ 240 w 380"/>
              <a:gd name="T91" fmla="*/ 72 h 126"/>
              <a:gd name="T92" fmla="*/ 248 w 380"/>
              <a:gd name="T93" fmla="*/ 77 h 126"/>
              <a:gd name="T94" fmla="*/ 254 w 380"/>
              <a:gd name="T95" fmla="*/ 82 h 126"/>
              <a:gd name="T96" fmla="*/ 268 w 380"/>
              <a:gd name="T97" fmla="*/ 87 h 126"/>
              <a:gd name="T98" fmla="*/ 287 w 380"/>
              <a:gd name="T99" fmla="*/ 85 h 126"/>
              <a:gd name="T100" fmla="*/ 298 w 380"/>
              <a:gd name="T101" fmla="*/ 101 h 126"/>
              <a:gd name="T102" fmla="*/ 304 w 380"/>
              <a:gd name="T103" fmla="*/ 113 h 126"/>
              <a:gd name="T104" fmla="*/ 306 w 380"/>
              <a:gd name="T105" fmla="*/ 124 h 126"/>
              <a:gd name="T106" fmla="*/ 311 w 380"/>
              <a:gd name="T107" fmla="*/ 108 h 126"/>
              <a:gd name="T108" fmla="*/ 325 w 380"/>
              <a:gd name="T109" fmla="*/ 109 h 126"/>
              <a:gd name="T110" fmla="*/ 344 w 380"/>
              <a:gd name="T111" fmla="*/ 110 h 126"/>
              <a:gd name="T112" fmla="*/ 355 w 380"/>
              <a:gd name="T113" fmla="*/ 121 h 126"/>
              <a:gd name="T114" fmla="*/ 358 w 380"/>
              <a:gd name="T115" fmla="*/ 112 h 126"/>
              <a:gd name="T116" fmla="*/ 361 w 380"/>
              <a:gd name="T117" fmla="*/ 101 h 126"/>
              <a:gd name="T118" fmla="*/ 375 w 380"/>
              <a:gd name="T119" fmla="*/ 10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0" h="126">
                <a:moveTo>
                  <a:pt x="45" y="0"/>
                </a:moveTo>
                <a:lnTo>
                  <a:pt x="46" y="1"/>
                </a:lnTo>
                <a:lnTo>
                  <a:pt x="47" y="1"/>
                </a:lnTo>
                <a:lnTo>
                  <a:pt x="47" y="2"/>
                </a:lnTo>
                <a:lnTo>
                  <a:pt x="46" y="3"/>
                </a:lnTo>
                <a:lnTo>
                  <a:pt x="47" y="3"/>
                </a:lnTo>
                <a:lnTo>
                  <a:pt x="47" y="5"/>
                </a:lnTo>
                <a:lnTo>
                  <a:pt x="47" y="6"/>
                </a:lnTo>
                <a:lnTo>
                  <a:pt x="46" y="6"/>
                </a:lnTo>
                <a:lnTo>
                  <a:pt x="46" y="7"/>
                </a:lnTo>
                <a:lnTo>
                  <a:pt x="45" y="9"/>
                </a:lnTo>
                <a:lnTo>
                  <a:pt x="45" y="10"/>
                </a:lnTo>
                <a:lnTo>
                  <a:pt x="43" y="10"/>
                </a:lnTo>
                <a:lnTo>
                  <a:pt x="43" y="11"/>
                </a:lnTo>
                <a:lnTo>
                  <a:pt x="41" y="14"/>
                </a:lnTo>
                <a:lnTo>
                  <a:pt x="38" y="14"/>
                </a:lnTo>
                <a:lnTo>
                  <a:pt x="38" y="15"/>
                </a:lnTo>
                <a:lnTo>
                  <a:pt x="38" y="16"/>
                </a:lnTo>
                <a:lnTo>
                  <a:pt x="37" y="16"/>
                </a:lnTo>
                <a:lnTo>
                  <a:pt x="37" y="17"/>
                </a:lnTo>
                <a:lnTo>
                  <a:pt x="38" y="17"/>
                </a:lnTo>
                <a:lnTo>
                  <a:pt x="37" y="17"/>
                </a:lnTo>
                <a:lnTo>
                  <a:pt x="37" y="19"/>
                </a:lnTo>
                <a:lnTo>
                  <a:pt x="34" y="17"/>
                </a:lnTo>
                <a:lnTo>
                  <a:pt x="33" y="20"/>
                </a:lnTo>
                <a:lnTo>
                  <a:pt x="32" y="20"/>
                </a:lnTo>
                <a:lnTo>
                  <a:pt x="33" y="20"/>
                </a:lnTo>
                <a:lnTo>
                  <a:pt x="32" y="21"/>
                </a:lnTo>
                <a:lnTo>
                  <a:pt x="31" y="21"/>
                </a:lnTo>
                <a:lnTo>
                  <a:pt x="31" y="23"/>
                </a:lnTo>
                <a:lnTo>
                  <a:pt x="29" y="23"/>
                </a:lnTo>
                <a:lnTo>
                  <a:pt x="29" y="21"/>
                </a:lnTo>
                <a:lnTo>
                  <a:pt x="28" y="23"/>
                </a:lnTo>
                <a:lnTo>
                  <a:pt x="29" y="23"/>
                </a:lnTo>
                <a:lnTo>
                  <a:pt x="29" y="24"/>
                </a:lnTo>
                <a:lnTo>
                  <a:pt x="28" y="24"/>
                </a:lnTo>
                <a:lnTo>
                  <a:pt x="27" y="24"/>
                </a:lnTo>
                <a:lnTo>
                  <a:pt x="27" y="25"/>
                </a:lnTo>
                <a:lnTo>
                  <a:pt x="26" y="25"/>
                </a:lnTo>
                <a:lnTo>
                  <a:pt x="24" y="25"/>
                </a:lnTo>
                <a:lnTo>
                  <a:pt x="26" y="26"/>
                </a:lnTo>
                <a:lnTo>
                  <a:pt x="27" y="25"/>
                </a:lnTo>
                <a:lnTo>
                  <a:pt x="27" y="26"/>
                </a:lnTo>
                <a:lnTo>
                  <a:pt x="27" y="28"/>
                </a:lnTo>
                <a:lnTo>
                  <a:pt x="26" y="29"/>
                </a:lnTo>
                <a:lnTo>
                  <a:pt x="24" y="29"/>
                </a:lnTo>
                <a:lnTo>
                  <a:pt x="24" y="30"/>
                </a:lnTo>
                <a:lnTo>
                  <a:pt x="23" y="30"/>
                </a:lnTo>
                <a:lnTo>
                  <a:pt x="22" y="32"/>
                </a:lnTo>
                <a:lnTo>
                  <a:pt x="22" y="33"/>
                </a:lnTo>
                <a:lnTo>
                  <a:pt x="20" y="33"/>
                </a:lnTo>
                <a:lnTo>
                  <a:pt x="20" y="34"/>
                </a:lnTo>
                <a:lnTo>
                  <a:pt x="19" y="34"/>
                </a:lnTo>
                <a:lnTo>
                  <a:pt x="19" y="35"/>
                </a:lnTo>
                <a:lnTo>
                  <a:pt x="19" y="37"/>
                </a:lnTo>
                <a:lnTo>
                  <a:pt x="18" y="37"/>
                </a:lnTo>
                <a:lnTo>
                  <a:pt x="17" y="39"/>
                </a:lnTo>
                <a:lnTo>
                  <a:pt x="17" y="38"/>
                </a:lnTo>
                <a:lnTo>
                  <a:pt x="15" y="39"/>
                </a:lnTo>
                <a:lnTo>
                  <a:pt x="14" y="39"/>
                </a:lnTo>
                <a:lnTo>
                  <a:pt x="13" y="39"/>
                </a:lnTo>
                <a:lnTo>
                  <a:pt x="12" y="39"/>
                </a:lnTo>
                <a:lnTo>
                  <a:pt x="12" y="40"/>
                </a:lnTo>
                <a:lnTo>
                  <a:pt x="10" y="42"/>
                </a:lnTo>
                <a:lnTo>
                  <a:pt x="10" y="43"/>
                </a:lnTo>
                <a:lnTo>
                  <a:pt x="10" y="44"/>
                </a:lnTo>
                <a:lnTo>
                  <a:pt x="9" y="44"/>
                </a:lnTo>
                <a:lnTo>
                  <a:pt x="9" y="46"/>
                </a:lnTo>
                <a:lnTo>
                  <a:pt x="8" y="46"/>
                </a:lnTo>
                <a:lnTo>
                  <a:pt x="6" y="46"/>
                </a:lnTo>
                <a:lnTo>
                  <a:pt x="5" y="46"/>
                </a:lnTo>
                <a:lnTo>
                  <a:pt x="5" y="47"/>
                </a:lnTo>
                <a:lnTo>
                  <a:pt x="5" y="48"/>
                </a:lnTo>
                <a:lnTo>
                  <a:pt x="5" y="49"/>
                </a:lnTo>
                <a:lnTo>
                  <a:pt x="4" y="49"/>
                </a:lnTo>
                <a:lnTo>
                  <a:pt x="4" y="51"/>
                </a:lnTo>
                <a:lnTo>
                  <a:pt x="4" y="52"/>
                </a:lnTo>
                <a:lnTo>
                  <a:pt x="4" y="53"/>
                </a:lnTo>
                <a:lnTo>
                  <a:pt x="3" y="53"/>
                </a:lnTo>
                <a:lnTo>
                  <a:pt x="1" y="54"/>
                </a:lnTo>
                <a:lnTo>
                  <a:pt x="0" y="54"/>
                </a:lnTo>
                <a:lnTo>
                  <a:pt x="0" y="56"/>
                </a:lnTo>
                <a:lnTo>
                  <a:pt x="3" y="56"/>
                </a:lnTo>
                <a:lnTo>
                  <a:pt x="3" y="54"/>
                </a:lnTo>
                <a:lnTo>
                  <a:pt x="4" y="54"/>
                </a:lnTo>
                <a:lnTo>
                  <a:pt x="4" y="53"/>
                </a:lnTo>
                <a:lnTo>
                  <a:pt x="5" y="53"/>
                </a:lnTo>
                <a:lnTo>
                  <a:pt x="5" y="52"/>
                </a:lnTo>
                <a:lnTo>
                  <a:pt x="6" y="52"/>
                </a:lnTo>
                <a:lnTo>
                  <a:pt x="6" y="53"/>
                </a:lnTo>
                <a:lnTo>
                  <a:pt x="8" y="53"/>
                </a:lnTo>
                <a:lnTo>
                  <a:pt x="9" y="53"/>
                </a:lnTo>
                <a:lnTo>
                  <a:pt x="9" y="54"/>
                </a:lnTo>
                <a:lnTo>
                  <a:pt x="10" y="54"/>
                </a:lnTo>
                <a:lnTo>
                  <a:pt x="12" y="53"/>
                </a:lnTo>
                <a:lnTo>
                  <a:pt x="10" y="53"/>
                </a:lnTo>
                <a:lnTo>
                  <a:pt x="9" y="53"/>
                </a:lnTo>
                <a:lnTo>
                  <a:pt x="8" y="52"/>
                </a:lnTo>
                <a:lnTo>
                  <a:pt x="6" y="52"/>
                </a:lnTo>
                <a:lnTo>
                  <a:pt x="6" y="51"/>
                </a:lnTo>
                <a:lnTo>
                  <a:pt x="6" y="49"/>
                </a:lnTo>
                <a:lnTo>
                  <a:pt x="6" y="48"/>
                </a:lnTo>
                <a:lnTo>
                  <a:pt x="8" y="48"/>
                </a:lnTo>
                <a:lnTo>
                  <a:pt x="8" y="47"/>
                </a:lnTo>
                <a:lnTo>
                  <a:pt x="9" y="48"/>
                </a:lnTo>
                <a:lnTo>
                  <a:pt x="10" y="48"/>
                </a:lnTo>
                <a:lnTo>
                  <a:pt x="12" y="48"/>
                </a:lnTo>
                <a:lnTo>
                  <a:pt x="13" y="48"/>
                </a:lnTo>
                <a:lnTo>
                  <a:pt x="14" y="48"/>
                </a:lnTo>
                <a:lnTo>
                  <a:pt x="15" y="48"/>
                </a:lnTo>
                <a:lnTo>
                  <a:pt x="17" y="47"/>
                </a:lnTo>
                <a:lnTo>
                  <a:pt x="18" y="47"/>
                </a:lnTo>
                <a:lnTo>
                  <a:pt x="18" y="46"/>
                </a:lnTo>
                <a:lnTo>
                  <a:pt x="19" y="46"/>
                </a:lnTo>
                <a:lnTo>
                  <a:pt x="20" y="44"/>
                </a:lnTo>
                <a:lnTo>
                  <a:pt x="22" y="44"/>
                </a:lnTo>
                <a:lnTo>
                  <a:pt x="23" y="44"/>
                </a:lnTo>
                <a:lnTo>
                  <a:pt x="23" y="43"/>
                </a:lnTo>
                <a:lnTo>
                  <a:pt x="23" y="42"/>
                </a:lnTo>
                <a:lnTo>
                  <a:pt x="23" y="43"/>
                </a:lnTo>
                <a:lnTo>
                  <a:pt x="24" y="43"/>
                </a:lnTo>
                <a:lnTo>
                  <a:pt x="23" y="42"/>
                </a:lnTo>
                <a:lnTo>
                  <a:pt x="23" y="40"/>
                </a:lnTo>
                <a:lnTo>
                  <a:pt x="23" y="42"/>
                </a:lnTo>
                <a:lnTo>
                  <a:pt x="24" y="42"/>
                </a:lnTo>
                <a:lnTo>
                  <a:pt x="24" y="43"/>
                </a:lnTo>
                <a:lnTo>
                  <a:pt x="26" y="43"/>
                </a:lnTo>
                <a:lnTo>
                  <a:pt x="27" y="42"/>
                </a:lnTo>
                <a:lnTo>
                  <a:pt x="28" y="42"/>
                </a:lnTo>
                <a:lnTo>
                  <a:pt x="28" y="40"/>
                </a:lnTo>
                <a:lnTo>
                  <a:pt x="29" y="39"/>
                </a:lnTo>
                <a:lnTo>
                  <a:pt x="31" y="39"/>
                </a:lnTo>
                <a:lnTo>
                  <a:pt x="32" y="38"/>
                </a:lnTo>
                <a:lnTo>
                  <a:pt x="32" y="37"/>
                </a:lnTo>
                <a:lnTo>
                  <a:pt x="31" y="37"/>
                </a:lnTo>
                <a:lnTo>
                  <a:pt x="28" y="38"/>
                </a:lnTo>
                <a:lnTo>
                  <a:pt x="26" y="38"/>
                </a:lnTo>
                <a:lnTo>
                  <a:pt x="24" y="37"/>
                </a:lnTo>
                <a:lnTo>
                  <a:pt x="24" y="35"/>
                </a:lnTo>
                <a:lnTo>
                  <a:pt x="26" y="35"/>
                </a:lnTo>
                <a:lnTo>
                  <a:pt x="26" y="34"/>
                </a:lnTo>
                <a:lnTo>
                  <a:pt x="27" y="34"/>
                </a:lnTo>
                <a:lnTo>
                  <a:pt x="27" y="33"/>
                </a:lnTo>
                <a:lnTo>
                  <a:pt x="27" y="32"/>
                </a:lnTo>
                <a:lnTo>
                  <a:pt x="28" y="32"/>
                </a:lnTo>
                <a:lnTo>
                  <a:pt x="31" y="32"/>
                </a:lnTo>
                <a:lnTo>
                  <a:pt x="31" y="33"/>
                </a:lnTo>
                <a:lnTo>
                  <a:pt x="32" y="33"/>
                </a:lnTo>
                <a:lnTo>
                  <a:pt x="32" y="34"/>
                </a:lnTo>
                <a:lnTo>
                  <a:pt x="33" y="34"/>
                </a:lnTo>
                <a:lnTo>
                  <a:pt x="33" y="33"/>
                </a:lnTo>
                <a:lnTo>
                  <a:pt x="33" y="32"/>
                </a:lnTo>
                <a:lnTo>
                  <a:pt x="36" y="32"/>
                </a:lnTo>
                <a:lnTo>
                  <a:pt x="34" y="32"/>
                </a:lnTo>
                <a:lnTo>
                  <a:pt x="34" y="33"/>
                </a:lnTo>
                <a:lnTo>
                  <a:pt x="34" y="32"/>
                </a:lnTo>
                <a:lnTo>
                  <a:pt x="33" y="32"/>
                </a:lnTo>
                <a:lnTo>
                  <a:pt x="33" y="33"/>
                </a:lnTo>
                <a:lnTo>
                  <a:pt x="34" y="34"/>
                </a:lnTo>
                <a:lnTo>
                  <a:pt x="34" y="35"/>
                </a:lnTo>
                <a:lnTo>
                  <a:pt x="37" y="37"/>
                </a:lnTo>
                <a:lnTo>
                  <a:pt x="38" y="38"/>
                </a:lnTo>
                <a:lnTo>
                  <a:pt x="40" y="38"/>
                </a:lnTo>
                <a:lnTo>
                  <a:pt x="41" y="38"/>
                </a:lnTo>
                <a:lnTo>
                  <a:pt x="42" y="37"/>
                </a:lnTo>
                <a:lnTo>
                  <a:pt x="43" y="37"/>
                </a:lnTo>
                <a:lnTo>
                  <a:pt x="43" y="35"/>
                </a:lnTo>
                <a:lnTo>
                  <a:pt x="43" y="34"/>
                </a:lnTo>
                <a:lnTo>
                  <a:pt x="42" y="34"/>
                </a:lnTo>
                <a:lnTo>
                  <a:pt x="42" y="33"/>
                </a:lnTo>
                <a:lnTo>
                  <a:pt x="42" y="32"/>
                </a:lnTo>
                <a:lnTo>
                  <a:pt x="43" y="33"/>
                </a:lnTo>
                <a:lnTo>
                  <a:pt x="43" y="34"/>
                </a:lnTo>
                <a:lnTo>
                  <a:pt x="45" y="34"/>
                </a:lnTo>
                <a:lnTo>
                  <a:pt x="45" y="35"/>
                </a:lnTo>
                <a:lnTo>
                  <a:pt x="45" y="37"/>
                </a:lnTo>
                <a:lnTo>
                  <a:pt x="46" y="38"/>
                </a:lnTo>
                <a:lnTo>
                  <a:pt x="46" y="39"/>
                </a:lnTo>
                <a:lnTo>
                  <a:pt x="46" y="40"/>
                </a:lnTo>
                <a:lnTo>
                  <a:pt x="45" y="40"/>
                </a:lnTo>
                <a:lnTo>
                  <a:pt x="45" y="42"/>
                </a:lnTo>
                <a:lnTo>
                  <a:pt x="45" y="43"/>
                </a:lnTo>
                <a:lnTo>
                  <a:pt x="45" y="44"/>
                </a:lnTo>
                <a:lnTo>
                  <a:pt x="46" y="44"/>
                </a:lnTo>
                <a:lnTo>
                  <a:pt x="46" y="46"/>
                </a:lnTo>
                <a:lnTo>
                  <a:pt x="46" y="47"/>
                </a:lnTo>
                <a:lnTo>
                  <a:pt x="46" y="48"/>
                </a:lnTo>
                <a:lnTo>
                  <a:pt x="46" y="49"/>
                </a:lnTo>
                <a:lnTo>
                  <a:pt x="46" y="51"/>
                </a:lnTo>
                <a:lnTo>
                  <a:pt x="46" y="52"/>
                </a:lnTo>
                <a:lnTo>
                  <a:pt x="45" y="53"/>
                </a:lnTo>
                <a:lnTo>
                  <a:pt x="43" y="54"/>
                </a:lnTo>
                <a:lnTo>
                  <a:pt x="45" y="54"/>
                </a:lnTo>
                <a:lnTo>
                  <a:pt x="45" y="56"/>
                </a:lnTo>
                <a:lnTo>
                  <a:pt x="45" y="57"/>
                </a:lnTo>
                <a:lnTo>
                  <a:pt x="46" y="57"/>
                </a:lnTo>
                <a:lnTo>
                  <a:pt x="47" y="58"/>
                </a:lnTo>
                <a:lnTo>
                  <a:pt x="50" y="58"/>
                </a:lnTo>
                <a:lnTo>
                  <a:pt x="48" y="58"/>
                </a:lnTo>
                <a:lnTo>
                  <a:pt x="47" y="57"/>
                </a:lnTo>
                <a:lnTo>
                  <a:pt x="46" y="57"/>
                </a:lnTo>
                <a:lnTo>
                  <a:pt x="45" y="56"/>
                </a:lnTo>
                <a:lnTo>
                  <a:pt x="45" y="54"/>
                </a:lnTo>
                <a:lnTo>
                  <a:pt x="45" y="53"/>
                </a:lnTo>
                <a:lnTo>
                  <a:pt x="46" y="53"/>
                </a:lnTo>
                <a:lnTo>
                  <a:pt x="46" y="52"/>
                </a:lnTo>
                <a:lnTo>
                  <a:pt x="46" y="51"/>
                </a:lnTo>
                <a:lnTo>
                  <a:pt x="47" y="49"/>
                </a:lnTo>
                <a:lnTo>
                  <a:pt x="47" y="48"/>
                </a:lnTo>
                <a:lnTo>
                  <a:pt x="46" y="48"/>
                </a:lnTo>
                <a:lnTo>
                  <a:pt x="46" y="47"/>
                </a:lnTo>
                <a:lnTo>
                  <a:pt x="47" y="46"/>
                </a:lnTo>
                <a:lnTo>
                  <a:pt x="48" y="46"/>
                </a:lnTo>
                <a:lnTo>
                  <a:pt x="48" y="44"/>
                </a:lnTo>
                <a:lnTo>
                  <a:pt x="47" y="44"/>
                </a:lnTo>
                <a:lnTo>
                  <a:pt x="47" y="43"/>
                </a:lnTo>
                <a:lnTo>
                  <a:pt x="46" y="43"/>
                </a:lnTo>
                <a:lnTo>
                  <a:pt x="46" y="42"/>
                </a:lnTo>
                <a:lnTo>
                  <a:pt x="47" y="42"/>
                </a:lnTo>
                <a:lnTo>
                  <a:pt x="48" y="40"/>
                </a:lnTo>
                <a:lnTo>
                  <a:pt x="50" y="39"/>
                </a:lnTo>
                <a:lnTo>
                  <a:pt x="51" y="39"/>
                </a:lnTo>
                <a:lnTo>
                  <a:pt x="52" y="40"/>
                </a:lnTo>
                <a:lnTo>
                  <a:pt x="52" y="39"/>
                </a:lnTo>
                <a:lnTo>
                  <a:pt x="54" y="39"/>
                </a:lnTo>
                <a:lnTo>
                  <a:pt x="55" y="38"/>
                </a:lnTo>
                <a:lnTo>
                  <a:pt x="56" y="38"/>
                </a:lnTo>
                <a:lnTo>
                  <a:pt x="59" y="38"/>
                </a:lnTo>
                <a:lnTo>
                  <a:pt x="61" y="38"/>
                </a:lnTo>
                <a:lnTo>
                  <a:pt x="62" y="38"/>
                </a:lnTo>
                <a:lnTo>
                  <a:pt x="65" y="39"/>
                </a:lnTo>
                <a:lnTo>
                  <a:pt x="68" y="40"/>
                </a:lnTo>
                <a:lnTo>
                  <a:pt x="69" y="40"/>
                </a:lnTo>
                <a:lnTo>
                  <a:pt x="70" y="39"/>
                </a:lnTo>
                <a:lnTo>
                  <a:pt x="71" y="40"/>
                </a:lnTo>
                <a:lnTo>
                  <a:pt x="73" y="40"/>
                </a:lnTo>
                <a:lnTo>
                  <a:pt x="75" y="40"/>
                </a:lnTo>
                <a:lnTo>
                  <a:pt x="77" y="42"/>
                </a:lnTo>
                <a:lnTo>
                  <a:pt x="75" y="42"/>
                </a:lnTo>
                <a:lnTo>
                  <a:pt x="75" y="43"/>
                </a:lnTo>
                <a:lnTo>
                  <a:pt x="74" y="43"/>
                </a:lnTo>
                <a:lnTo>
                  <a:pt x="74" y="42"/>
                </a:lnTo>
                <a:lnTo>
                  <a:pt x="73" y="42"/>
                </a:lnTo>
                <a:lnTo>
                  <a:pt x="73" y="43"/>
                </a:lnTo>
                <a:lnTo>
                  <a:pt x="73" y="44"/>
                </a:lnTo>
                <a:lnTo>
                  <a:pt x="73" y="46"/>
                </a:lnTo>
                <a:lnTo>
                  <a:pt x="73" y="47"/>
                </a:lnTo>
                <a:lnTo>
                  <a:pt x="75" y="49"/>
                </a:lnTo>
                <a:lnTo>
                  <a:pt x="77" y="49"/>
                </a:lnTo>
                <a:lnTo>
                  <a:pt x="78" y="49"/>
                </a:lnTo>
                <a:lnTo>
                  <a:pt x="79" y="49"/>
                </a:lnTo>
                <a:lnTo>
                  <a:pt x="79" y="51"/>
                </a:lnTo>
                <a:lnTo>
                  <a:pt x="80" y="51"/>
                </a:lnTo>
                <a:lnTo>
                  <a:pt x="80" y="52"/>
                </a:lnTo>
                <a:lnTo>
                  <a:pt x="82" y="53"/>
                </a:lnTo>
                <a:lnTo>
                  <a:pt x="84" y="53"/>
                </a:lnTo>
                <a:lnTo>
                  <a:pt x="83" y="52"/>
                </a:lnTo>
                <a:lnTo>
                  <a:pt x="80" y="52"/>
                </a:lnTo>
                <a:lnTo>
                  <a:pt x="80" y="51"/>
                </a:lnTo>
                <a:lnTo>
                  <a:pt x="83" y="52"/>
                </a:lnTo>
                <a:lnTo>
                  <a:pt x="84" y="52"/>
                </a:lnTo>
                <a:lnTo>
                  <a:pt x="85" y="52"/>
                </a:lnTo>
                <a:lnTo>
                  <a:pt x="87" y="52"/>
                </a:lnTo>
                <a:lnTo>
                  <a:pt x="88" y="52"/>
                </a:lnTo>
                <a:lnTo>
                  <a:pt x="89" y="52"/>
                </a:lnTo>
                <a:lnTo>
                  <a:pt x="91" y="52"/>
                </a:lnTo>
                <a:lnTo>
                  <a:pt x="92" y="52"/>
                </a:lnTo>
                <a:lnTo>
                  <a:pt x="93" y="53"/>
                </a:lnTo>
                <a:lnTo>
                  <a:pt x="94" y="53"/>
                </a:lnTo>
                <a:lnTo>
                  <a:pt x="96" y="54"/>
                </a:lnTo>
                <a:lnTo>
                  <a:pt x="97" y="54"/>
                </a:lnTo>
                <a:lnTo>
                  <a:pt x="94" y="52"/>
                </a:lnTo>
                <a:lnTo>
                  <a:pt x="97" y="53"/>
                </a:lnTo>
                <a:lnTo>
                  <a:pt x="98" y="53"/>
                </a:lnTo>
                <a:lnTo>
                  <a:pt x="96" y="52"/>
                </a:lnTo>
                <a:lnTo>
                  <a:pt x="94" y="52"/>
                </a:lnTo>
                <a:lnTo>
                  <a:pt x="94" y="51"/>
                </a:lnTo>
                <a:lnTo>
                  <a:pt x="96" y="51"/>
                </a:lnTo>
                <a:lnTo>
                  <a:pt x="94" y="51"/>
                </a:lnTo>
                <a:lnTo>
                  <a:pt x="96" y="51"/>
                </a:lnTo>
                <a:lnTo>
                  <a:pt x="97" y="51"/>
                </a:lnTo>
                <a:lnTo>
                  <a:pt x="97" y="52"/>
                </a:lnTo>
                <a:lnTo>
                  <a:pt x="98" y="53"/>
                </a:lnTo>
                <a:lnTo>
                  <a:pt x="99" y="52"/>
                </a:lnTo>
                <a:lnTo>
                  <a:pt x="99" y="51"/>
                </a:lnTo>
                <a:lnTo>
                  <a:pt x="99" y="49"/>
                </a:lnTo>
                <a:lnTo>
                  <a:pt x="101" y="49"/>
                </a:lnTo>
                <a:lnTo>
                  <a:pt x="99" y="49"/>
                </a:lnTo>
                <a:lnTo>
                  <a:pt x="99" y="48"/>
                </a:lnTo>
                <a:lnTo>
                  <a:pt x="101" y="48"/>
                </a:lnTo>
                <a:lnTo>
                  <a:pt x="101" y="47"/>
                </a:lnTo>
                <a:lnTo>
                  <a:pt x="101" y="48"/>
                </a:lnTo>
                <a:lnTo>
                  <a:pt x="102" y="48"/>
                </a:lnTo>
                <a:lnTo>
                  <a:pt x="101" y="48"/>
                </a:lnTo>
                <a:lnTo>
                  <a:pt x="101" y="47"/>
                </a:lnTo>
                <a:lnTo>
                  <a:pt x="102" y="47"/>
                </a:lnTo>
                <a:lnTo>
                  <a:pt x="101" y="47"/>
                </a:lnTo>
                <a:lnTo>
                  <a:pt x="101" y="46"/>
                </a:lnTo>
                <a:lnTo>
                  <a:pt x="99" y="46"/>
                </a:lnTo>
                <a:lnTo>
                  <a:pt x="99" y="44"/>
                </a:lnTo>
                <a:lnTo>
                  <a:pt x="99" y="43"/>
                </a:lnTo>
                <a:lnTo>
                  <a:pt x="99" y="42"/>
                </a:lnTo>
                <a:lnTo>
                  <a:pt x="99" y="43"/>
                </a:lnTo>
                <a:lnTo>
                  <a:pt x="101" y="43"/>
                </a:lnTo>
                <a:lnTo>
                  <a:pt x="99" y="42"/>
                </a:lnTo>
                <a:lnTo>
                  <a:pt x="99" y="40"/>
                </a:lnTo>
                <a:lnTo>
                  <a:pt x="101" y="40"/>
                </a:lnTo>
                <a:lnTo>
                  <a:pt x="99" y="39"/>
                </a:lnTo>
                <a:lnTo>
                  <a:pt x="99" y="38"/>
                </a:lnTo>
                <a:lnTo>
                  <a:pt x="101" y="38"/>
                </a:lnTo>
                <a:lnTo>
                  <a:pt x="101" y="39"/>
                </a:lnTo>
                <a:lnTo>
                  <a:pt x="102" y="39"/>
                </a:lnTo>
                <a:lnTo>
                  <a:pt x="101" y="39"/>
                </a:lnTo>
                <a:lnTo>
                  <a:pt x="102" y="39"/>
                </a:lnTo>
                <a:lnTo>
                  <a:pt x="103" y="39"/>
                </a:lnTo>
                <a:lnTo>
                  <a:pt x="103" y="38"/>
                </a:lnTo>
                <a:lnTo>
                  <a:pt x="103" y="37"/>
                </a:lnTo>
                <a:lnTo>
                  <a:pt x="102" y="37"/>
                </a:lnTo>
                <a:lnTo>
                  <a:pt x="103" y="37"/>
                </a:lnTo>
                <a:lnTo>
                  <a:pt x="103" y="38"/>
                </a:lnTo>
                <a:lnTo>
                  <a:pt x="105" y="38"/>
                </a:lnTo>
                <a:lnTo>
                  <a:pt x="105" y="37"/>
                </a:lnTo>
                <a:lnTo>
                  <a:pt x="105" y="35"/>
                </a:lnTo>
                <a:lnTo>
                  <a:pt x="106" y="35"/>
                </a:lnTo>
                <a:lnTo>
                  <a:pt x="106" y="37"/>
                </a:lnTo>
                <a:lnTo>
                  <a:pt x="107" y="37"/>
                </a:lnTo>
                <a:lnTo>
                  <a:pt x="107" y="38"/>
                </a:lnTo>
                <a:lnTo>
                  <a:pt x="108" y="38"/>
                </a:lnTo>
                <a:lnTo>
                  <a:pt x="108" y="39"/>
                </a:lnTo>
                <a:lnTo>
                  <a:pt x="110" y="39"/>
                </a:lnTo>
                <a:lnTo>
                  <a:pt x="108" y="38"/>
                </a:lnTo>
                <a:lnTo>
                  <a:pt x="110" y="38"/>
                </a:lnTo>
                <a:lnTo>
                  <a:pt x="110" y="39"/>
                </a:lnTo>
                <a:lnTo>
                  <a:pt x="110" y="40"/>
                </a:lnTo>
                <a:lnTo>
                  <a:pt x="111" y="40"/>
                </a:lnTo>
                <a:lnTo>
                  <a:pt x="112" y="40"/>
                </a:lnTo>
                <a:lnTo>
                  <a:pt x="112" y="42"/>
                </a:lnTo>
                <a:lnTo>
                  <a:pt x="111" y="43"/>
                </a:lnTo>
                <a:lnTo>
                  <a:pt x="112" y="43"/>
                </a:lnTo>
                <a:lnTo>
                  <a:pt x="113" y="42"/>
                </a:lnTo>
                <a:lnTo>
                  <a:pt x="113" y="43"/>
                </a:lnTo>
                <a:lnTo>
                  <a:pt x="113" y="42"/>
                </a:lnTo>
                <a:lnTo>
                  <a:pt x="113" y="40"/>
                </a:lnTo>
                <a:lnTo>
                  <a:pt x="113" y="42"/>
                </a:lnTo>
                <a:lnTo>
                  <a:pt x="113" y="43"/>
                </a:lnTo>
                <a:lnTo>
                  <a:pt x="115" y="43"/>
                </a:lnTo>
                <a:lnTo>
                  <a:pt x="115" y="42"/>
                </a:lnTo>
                <a:lnTo>
                  <a:pt x="115" y="40"/>
                </a:lnTo>
                <a:lnTo>
                  <a:pt x="116" y="40"/>
                </a:lnTo>
                <a:lnTo>
                  <a:pt x="116" y="42"/>
                </a:lnTo>
                <a:lnTo>
                  <a:pt x="116" y="43"/>
                </a:lnTo>
                <a:lnTo>
                  <a:pt x="115" y="43"/>
                </a:lnTo>
                <a:lnTo>
                  <a:pt x="116" y="43"/>
                </a:lnTo>
                <a:lnTo>
                  <a:pt x="116" y="44"/>
                </a:lnTo>
                <a:lnTo>
                  <a:pt x="115" y="44"/>
                </a:lnTo>
                <a:lnTo>
                  <a:pt x="116" y="44"/>
                </a:lnTo>
                <a:lnTo>
                  <a:pt x="116" y="43"/>
                </a:lnTo>
                <a:lnTo>
                  <a:pt x="116" y="44"/>
                </a:lnTo>
                <a:lnTo>
                  <a:pt x="117" y="44"/>
                </a:lnTo>
                <a:lnTo>
                  <a:pt x="117" y="46"/>
                </a:lnTo>
                <a:lnTo>
                  <a:pt x="117" y="47"/>
                </a:lnTo>
                <a:lnTo>
                  <a:pt x="117" y="46"/>
                </a:lnTo>
                <a:lnTo>
                  <a:pt x="117" y="44"/>
                </a:lnTo>
                <a:lnTo>
                  <a:pt x="117" y="43"/>
                </a:lnTo>
                <a:lnTo>
                  <a:pt x="119" y="43"/>
                </a:lnTo>
                <a:lnTo>
                  <a:pt x="119" y="44"/>
                </a:lnTo>
                <a:lnTo>
                  <a:pt x="119" y="43"/>
                </a:lnTo>
                <a:lnTo>
                  <a:pt x="120" y="43"/>
                </a:lnTo>
                <a:lnTo>
                  <a:pt x="119" y="43"/>
                </a:lnTo>
                <a:lnTo>
                  <a:pt x="119" y="42"/>
                </a:lnTo>
                <a:lnTo>
                  <a:pt x="119" y="40"/>
                </a:lnTo>
                <a:lnTo>
                  <a:pt x="120" y="40"/>
                </a:lnTo>
                <a:lnTo>
                  <a:pt x="121" y="40"/>
                </a:lnTo>
                <a:lnTo>
                  <a:pt x="122" y="42"/>
                </a:lnTo>
                <a:lnTo>
                  <a:pt x="125" y="42"/>
                </a:lnTo>
                <a:lnTo>
                  <a:pt x="125" y="43"/>
                </a:lnTo>
                <a:lnTo>
                  <a:pt x="125" y="44"/>
                </a:lnTo>
                <a:lnTo>
                  <a:pt x="126" y="44"/>
                </a:lnTo>
                <a:lnTo>
                  <a:pt x="127" y="44"/>
                </a:lnTo>
                <a:lnTo>
                  <a:pt x="126" y="44"/>
                </a:lnTo>
                <a:lnTo>
                  <a:pt x="126" y="46"/>
                </a:lnTo>
                <a:lnTo>
                  <a:pt x="127" y="46"/>
                </a:lnTo>
                <a:lnTo>
                  <a:pt x="127" y="47"/>
                </a:lnTo>
                <a:lnTo>
                  <a:pt x="129" y="46"/>
                </a:lnTo>
                <a:lnTo>
                  <a:pt x="129" y="47"/>
                </a:lnTo>
                <a:lnTo>
                  <a:pt x="130" y="47"/>
                </a:lnTo>
                <a:lnTo>
                  <a:pt x="130" y="48"/>
                </a:lnTo>
                <a:lnTo>
                  <a:pt x="130" y="47"/>
                </a:lnTo>
                <a:lnTo>
                  <a:pt x="130" y="48"/>
                </a:lnTo>
                <a:lnTo>
                  <a:pt x="130" y="49"/>
                </a:lnTo>
                <a:lnTo>
                  <a:pt x="129" y="49"/>
                </a:lnTo>
                <a:lnTo>
                  <a:pt x="130" y="49"/>
                </a:lnTo>
                <a:lnTo>
                  <a:pt x="131" y="48"/>
                </a:lnTo>
                <a:lnTo>
                  <a:pt x="131" y="49"/>
                </a:lnTo>
                <a:lnTo>
                  <a:pt x="133" y="49"/>
                </a:lnTo>
                <a:lnTo>
                  <a:pt x="133" y="51"/>
                </a:lnTo>
                <a:lnTo>
                  <a:pt x="133" y="52"/>
                </a:lnTo>
                <a:lnTo>
                  <a:pt x="131" y="52"/>
                </a:lnTo>
                <a:lnTo>
                  <a:pt x="130" y="52"/>
                </a:lnTo>
                <a:lnTo>
                  <a:pt x="129" y="52"/>
                </a:lnTo>
                <a:lnTo>
                  <a:pt x="126" y="53"/>
                </a:lnTo>
                <a:lnTo>
                  <a:pt x="126" y="54"/>
                </a:lnTo>
                <a:lnTo>
                  <a:pt x="127" y="54"/>
                </a:lnTo>
                <a:lnTo>
                  <a:pt x="130" y="56"/>
                </a:lnTo>
                <a:lnTo>
                  <a:pt x="133" y="56"/>
                </a:lnTo>
                <a:lnTo>
                  <a:pt x="133" y="57"/>
                </a:lnTo>
                <a:lnTo>
                  <a:pt x="131" y="57"/>
                </a:lnTo>
                <a:lnTo>
                  <a:pt x="130" y="57"/>
                </a:lnTo>
                <a:lnTo>
                  <a:pt x="129" y="57"/>
                </a:lnTo>
                <a:lnTo>
                  <a:pt x="127" y="57"/>
                </a:lnTo>
                <a:lnTo>
                  <a:pt x="127" y="56"/>
                </a:lnTo>
                <a:lnTo>
                  <a:pt x="127" y="57"/>
                </a:lnTo>
                <a:lnTo>
                  <a:pt x="125" y="57"/>
                </a:lnTo>
                <a:lnTo>
                  <a:pt x="125" y="58"/>
                </a:lnTo>
                <a:lnTo>
                  <a:pt x="126" y="58"/>
                </a:lnTo>
                <a:lnTo>
                  <a:pt x="126" y="59"/>
                </a:lnTo>
                <a:lnTo>
                  <a:pt x="129" y="61"/>
                </a:lnTo>
                <a:lnTo>
                  <a:pt x="130" y="61"/>
                </a:lnTo>
                <a:lnTo>
                  <a:pt x="131" y="61"/>
                </a:lnTo>
                <a:lnTo>
                  <a:pt x="133" y="61"/>
                </a:lnTo>
                <a:lnTo>
                  <a:pt x="131" y="62"/>
                </a:lnTo>
                <a:lnTo>
                  <a:pt x="133" y="62"/>
                </a:lnTo>
                <a:lnTo>
                  <a:pt x="133" y="63"/>
                </a:lnTo>
                <a:lnTo>
                  <a:pt x="133" y="65"/>
                </a:lnTo>
                <a:lnTo>
                  <a:pt x="134" y="65"/>
                </a:lnTo>
                <a:lnTo>
                  <a:pt x="134" y="66"/>
                </a:lnTo>
                <a:lnTo>
                  <a:pt x="133" y="66"/>
                </a:lnTo>
                <a:lnTo>
                  <a:pt x="131" y="67"/>
                </a:lnTo>
                <a:lnTo>
                  <a:pt x="133" y="67"/>
                </a:lnTo>
                <a:lnTo>
                  <a:pt x="131" y="67"/>
                </a:lnTo>
                <a:lnTo>
                  <a:pt x="130" y="68"/>
                </a:lnTo>
                <a:lnTo>
                  <a:pt x="130" y="67"/>
                </a:lnTo>
                <a:lnTo>
                  <a:pt x="129" y="66"/>
                </a:lnTo>
                <a:lnTo>
                  <a:pt x="127" y="66"/>
                </a:lnTo>
                <a:lnTo>
                  <a:pt x="127" y="65"/>
                </a:lnTo>
                <a:lnTo>
                  <a:pt x="129" y="65"/>
                </a:lnTo>
                <a:lnTo>
                  <a:pt x="127" y="65"/>
                </a:lnTo>
                <a:lnTo>
                  <a:pt x="126" y="63"/>
                </a:lnTo>
                <a:lnTo>
                  <a:pt x="124" y="62"/>
                </a:lnTo>
                <a:lnTo>
                  <a:pt x="124" y="61"/>
                </a:lnTo>
                <a:lnTo>
                  <a:pt x="124" y="62"/>
                </a:lnTo>
                <a:lnTo>
                  <a:pt x="124" y="63"/>
                </a:lnTo>
                <a:lnTo>
                  <a:pt x="125" y="63"/>
                </a:lnTo>
                <a:lnTo>
                  <a:pt x="125" y="65"/>
                </a:lnTo>
                <a:lnTo>
                  <a:pt x="126" y="65"/>
                </a:lnTo>
                <a:lnTo>
                  <a:pt x="126" y="66"/>
                </a:lnTo>
                <a:lnTo>
                  <a:pt x="127" y="67"/>
                </a:lnTo>
                <a:lnTo>
                  <a:pt x="127" y="68"/>
                </a:lnTo>
                <a:lnTo>
                  <a:pt x="127" y="70"/>
                </a:lnTo>
                <a:lnTo>
                  <a:pt x="129" y="70"/>
                </a:lnTo>
                <a:lnTo>
                  <a:pt x="129" y="71"/>
                </a:lnTo>
                <a:lnTo>
                  <a:pt x="129" y="72"/>
                </a:lnTo>
                <a:lnTo>
                  <a:pt x="130" y="73"/>
                </a:lnTo>
                <a:lnTo>
                  <a:pt x="131" y="73"/>
                </a:lnTo>
                <a:lnTo>
                  <a:pt x="131" y="72"/>
                </a:lnTo>
                <a:lnTo>
                  <a:pt x="131" y="71"/>
                </a:lnTo>
                <a:lnTo>
                  <a:pt x="131" y="70"/>
                </a:lnTo>
                <a:lnTo>
                  <a:pt x="130" y="70"/>
                </a:lnTo>
                <a:lnTo>
                  <a:pt x="130" y="68"/>
                </a:lnTo>
                <a:lnTo>
                  <a:pt x="131" y="68"/>
                </a:lnTo>
                <a:lnTo>
                  <a:pt x="131" y="70"/>
                </a:lnTo>
                <a:lnTo>
                  <a:pt x="133" y="71"/>
                </a:lnTo>
                <a:lnTo>
                  <a:pt x="133" y="72"/>
                </a:lnTo>
                <a:lnTo>
                  <a:pt x="134" y="73"/>
                </a:lnTo>
                <a:lnTo>
                  <a:pt x="133" y="73"/>
                </a:lnTo>
                <a:lnTo>
                  <a:pt x="131" y="73"/>
                </a:lnTo>
                <a:lnTo>
                  <a:pt x="130" y="73"/>
                </a:lnTo>
                <a:lnTo>
                  <a:pt x="130" y="75"/>
                </a:lnTo>
                <a:lnTo>
                  <a:pt x="130" y="76"/>
                </a:lnTo>
                <a:lnTo>
                  <a:pt x="131" y="76"/>
                </a:lnTo>
                <a:lnTo>
                  <a:pt x="131" y="77"/>
                </a:lnTo>
                <a:lnTo>
                  <a:pt x="131" y="79"/>
                </a:lnTo>
                <a:lnTo>
                  <a:pt x="133" y="79"/>
                </a:lnTo>
                <a:lnTo>
                  <a:pt x="133" y="80"/>
                </a:lnTo>
                <a:lnTo>
                  <a:pt x="133" y="81"/>
                </a:lnTo>
                <a:lnTo>
                  <a:pt x="134" y="81"/>
                </a:lnTo>
                <a:lnTo>
                  <a:pt x="134" y="82"/>
                </a:lnTo>
                <a:lnTo>
                  <a:pt x="134" y="84"/>
                </a:lnTo>
                <a:lnTo>
                  <a:pt x="135" y="84"/>
                </a:lnTo>
                <a:lnTo>
                  <a:pt x="134" y="84"/>
                </a:lnTo>
                <a:lnTo>
                  <a:pt x="134" y="85"/>
                </a:lnTo>
                <a:lnTo>
                  <a:pt x="135" y="85"/>
                </a:lnTo>
                <a:lnTo>
                  <a:pt x="136" y="85"/>
                </a:lnTo>
                <a:lnTo>
                  <a:pt x="136" y="86"/>
                </a:lnTo>
                <a:lnTo>
                  <a:pt x="138" y="86"/>
                </a:lnTo>
                <a:lnTo>
                  <a:pt x="136" y="86"/>
                </a:lnTo>
                <a:lnTo>
                  <a:pt x="138" y="87"/>
                </a:lnTo>
                <a:lnTo>
                  <a:pt x="139" y="87"/>
                </a:lnTo>
                <a:lnTo>
                  <a:pt x="139" y="89"/>
                </a:lnTo>
                <a:lnTo>
                  <a:pt x="140" y="87"/>
                </a:lnTo>
                <a:lnTo>
                  <a:pt x="140" y="86"/>
                </a:lnTo>
                <a:lnTo>
                  <a:pt x="140" y="87"/>
                </a:lnTo>
                <a:lnTo>
                  <a:pt x="140" y="89"/>
                </a:lnTo>
                <a:lnTo>
                  <a:pt x="140" y="90"/>
                </a:lnTo>
                <a:lnTo>
                  <a:pt x="141" y="90"/>
                </a:lnTo>
                <a:lnTo>
                  <a:pt x="143" y="90"/>
                </a:lnTo>
                <a:lnTo>
                  <a:pt x="144" y="90"/>
                </a:lnTo>
                <a:lnTo>
                  <a:pt x="144" y="87"/>
                </a:lnTo>
                <a:lnTo>
                  <a:pt x="145" y="85"/>
                </a:lnTo>
                <a:lnTo>
                  <a:pt x="145" y="84"/>
                </a:lnTo>
                <a:lnTo>
                  <a:pt x="147" y="84"/>
                </a:lnTo>
                <a:lnTo>
                  <a:pt x="145" y="84"/>
                </a:lnTo>
                <a:lnTo>
                  <a:pt x="147" y="82"/>
                </a:lnTo>
                <a:lnTo>
                  <a:pt x="148" y="82"/>
                </a:lnTo>
                <a:lnTo>
                  <a:pt x="147" y="82"/>
                </a:lnTo>
                <a:lnTo>
                  <a:pt x="147" y="81"/>
                </a:lnTo>
                <a:lnTo>
                  <a:pt x="147" y="80"/>
                </a:lnTo>
                <a:lnTo>
                  <a:pt x="147" y="79"/>
                </a:lnTo>
                <a:lnTo>
                  <a:pt x="148" y="77"/>
                </a:lnTo>
                <a:lnTo>
                  <a:pt x="148" y="76"/>
                </a:lnTo>
                <a:lnTo>
                  <a:pt x="148" y="75"/>
                </a:lnTo>
                <a:lnTo>
                  <a:pt x="149" y="71"/>
                </a:lnTo>
                <a:lnTo>
                  <a:pt x="150" y="71"/>
                </a:lnTo>
                <a:lnTo>
                  <a:pt x="150" y="70"/>
                </a:lnTo>
                <a:lnTo>
                  <a:pt x="152" y="70"/>
                </a:lnTo>
                <a:lnTo>
                  <a:pt x="153" y="70"/>
                </a:lnTo>
                <a:lnTo>
                  <a:pt x="154" y="71"/>
                </a:lnTo>
                <a:lnTo>
                  <a:pt x="154" y="72"/>
                </a:lnTo>
                <a:lnTo>
                  <a:pt x="154" y="71"/>
                </a:lnTo>
                <a:lnTo>
                  <a:pt x="153" y="71"/>
                </a:lnTo>
                <a:lnTo>
                  <a:pt x="153" y="70"/>
                </a:lnTo>
                <a:lnTo>
                  <a:pt x="152" y="70"/>
                </a:lnTo>
                <a:lnTo>
                  <a:pt x="152" y="71"/>
                </a:lnTo>
                <a:lnTo>
                  <a:pt x="150" y="71"/>
                </a:lnTo>
                <a:lnTo>
                  <a:pt x="152" y="72"/>
                </a:lnTo>
                <a:lnTo>
                  <a:pt x="150" y="72"/>
                </a:lnTo>
                <a:lnTo>
                  <a:pt x="150" y="73"/>
                </a:lnTo>
                <a:lnTo>
                  <a:pt x="152" y="73"/>
                </a:lnTo>
                <a:lnTo>
                  <a:pt x="152" y="75"/>
                </a:lnTo>
                <a:lnTo>
                  <a:pt x="153" y="75"/>
                </a:lnTo>
                <a:lnTo>
                  <a:pt x="153" y="76"/>
                </a:lnTo>
                <a:lnTo>
                  <a:pt x="154" y="77"/>
                </a:lnTo>
                <a:lnTo>
                  <a:pt x="155" y="79"/>
                </a:lnTo>
                <a:lnTo>
                  <a:pt x="157" y="79"/>
                </a:lnTo>
                <a:lnTo>
                  <a:pt x="157" y="80"/>
                </a:lnTo>
                <a:lnTo>
                  <a:pt x="158" y="80"/>
                </a:lnTo>
                <a:lnTo>
                  <a:pt x="161" y="80"/>
                </a:lnTo>
                <a:lnTo>
                  <a:pt x="162" y="80"/>
                </a:lnTo>
                <a:lnTo>
                  <a:pt x="162" y="81"/>
                </a:lnTo>
                <a:lnTo>
                  <a:pt x="161" y="81"/>
                </a:lnTo>
                <a:lnTo>
                  <a:pt x="162" y="82"/>
                </a:lnTo>
                <a:lnTo>
                  <a:pt x="162" y="81"/>
                </a:lnTo>
                <a:lnTo>
                  <a:pt x="162" y="80"/>
                </a:lnTo>
                <a:lnTo>
                  <a:pt x="162" y="79"/>
                </a:lnTo>
                <a:lnTo>
                  <a:pt x="162" y="77"/>
                </a:lnTo>
                <a:lnTo>
                  <a:pt x="163" y="77"/>
                </a:lnTo>
                <a:lnTo>
                  <a:pt x="164" y="77"/>
                </a:lnTo>
                <a:lnTo>
                  <a:pt x="166" y="77"/>
                </a:lnTo>
                <a:lnTo>
                  <a:pt x="164" y="76"/>
                </a:lnTo>
                <a:lnTo>
                  <a:pt x="166" y="76"/>
                </a:lnTo>
                <a:lnTo>
                  <a:pt x="167" y="76"/>
                </a:lnTo>
                <a:lnTo>
                  <a:pt x="168" y="76"/>
                </a:lnTo>
                <a:lnTo>
                  <a:pt x="171" y="76"/>
                </a:lnTo>
                <a:lnTo>
                  <a:pt x="171" y="77"/>
                </a:lnTo>
                <a:lnTo>
                  <a:pt x="172" y="77"/>
                </a:lnTo>
                <a:lnTo>
                  <a:pt x="172" y="79"/>
                </a:lnTo>
                <a:lnTo>
                  <a:pt x="172" y="77"/>
                </a:lnTo>
                <a:lnTo>
                  <a:pt x="173" y="77"/>
                </a:lnTo>
                <a:lnTo>
                  <a:pt x="173" y="79"/>
                </a:lnTo>
                <a:lnTo>
                  <a:pt x="175" y="79"/>
                </a:lnTo>
                <a:lnTo>
                  <a:pt x="175" y="80"/>
                </a:lnTo>
                <a:lnTo>
                  <a:pt x="176" y="80"/>
                </a:lnTo>
                <a:lnTo>
                  <a:pt x="177" y="80"/>
                </a:lnTo>
                <a:lnTo>
                  <a:pt x="177" y="81"/>
                </a:lnTo>
                <a:lnTo>
                  <a:pt x="176" y="81"/>
                </a:lnTo>
                <a:lnTo>
                  <a:pt x="177" y="81"/>
                </a:lnTo>
                <a:lnTo>
                  <a:pt x="176" y="81"/>
                </a:lnTo>
                <a:lnTo>
                  <a:pt x="177" y="82"/>
                </a:lnTo>
                <a:lnTo>
                  <a:pt x="178" y="81"/>
                </a:lnTo>
                <a:lnTo>
                  <a:pt x="177" y="81"/>
                </a:lnTo>
                <a:lnTo>
                  <a:pt x="177" y="82"/>
                </a:lnTo>
                <a:lnTo>
                  <a:pt x="178" y="82"/>
                </a:lnTo>
                <a:lnTo>
                  <a:pt x="177" y="82"/>
                </a:lnTo>
                <a:lnTo>
                  <a:pt x="178" y="84"/>
                </a:lnTo>
                <a:lnTo>
                  <a:pt x="180" y="84"/>
                </a:lnTo>
                <a:lnTo>
                  <a:pt x="180" y="82"/>
                </a:lnTo>
                <a:lnTo>
                  <a:pt x="178" y="82"/>
                </a:lnTo>
                <a:lnTo>
                  <a:pt x="178" y="84"/>
                </a:lnTo>
                <a:lnTo>
                  <a:pt x="178" y="82"/>
                </a:lnTo>
                <a:lnTo>
                  <a:pt x="180" y="82"/>
                </a:lnTo>
                <a:lnTo>
                  <a:pt x="181" y="82"/>
                </a:lnTo>
                <a:lnTo>
                  <a:pt x="181" y="81"/>
                </a:lnTo>
                <a:lnTo>
                  <a:pt x="180" y="81"/>
                </a:lnTo>
                <a:lnTo>
                  <a:pt x="181" y="81"/>
                </a:lnTo>
                <a:lnTo>
                  <a:pt x="180" y="81"/>
                </a:lnTo>
                <a:lnTo>
                  <a:pt x="180" y="80"/>
                </a:lnTo>
                <a:lnTo>
                  <a:pt x="178" y="80"/>
                </a:lnTo>
                <a:lnTo>
                  <a:pt x="180" y="80"/>
                </a:lnTo>
                <a:lnTo>
                  <a:pt x="178" y="80"/>
                </a:lnTo>
                <a:lnTo>
                  <a:pt x="180" y="79"/>
                </a:lnTo>
                <a:lnTo>
                  <a:pt x="180" y="77"/>
                </a:lnTo>
                <a:lnTo>
                  <a:pt x="180" y="76"/>
                </a:lnTo>
                <a:lnTo>
                  <a:pt x="181" y="76"/>
                </a:lnTo>
                <a:lnTo>
                  <a:pt x="182" y="76"/>
                </a:lnTo>
                <a:lnTo>
                  <a:pt x="181" y="76"/>
                </a:lnTo>
                <a:lnTo>
                  <a:pt x="182" y="77"/>
                </a:lnTo>
                <a:lnTo>
                  <a:pt x="182" y="76"/>
                </a:lnTo>
                <a:lnTo>
                  <a:pt x="183" y="75"/>
                </a:lnTo>
                <a:lnTo>
                  <a:pt x="185" y="76"/>
                </a:lnTo>
                <a:lnTo>
                  <a:pt x="185" y="77"/>
                </a:lnTo>
                <a:lnTo>
                  <a:pt x="185" y="79"/>
                </a:lnTo>
                <a:lnTo>
                  <a:pt x="186" y="79"/>
                </a:lnTo>
                <a:lnTo>
                  <a:pt x="187" y="79"/>
                </a:lnTo>
                <a:lnTo>
                  <a:pt x="187" y="77"/>
                </a:lnTo>
                <a:lnTo>
                  <a:pt x="189" y="77"/>
                </a:lnTo>
                <a:lnTo>
                  <a:pt x="189" y="79"/>
                </a:lnTo>
                <a:lnTo>
                  <a:pt x="190" y="77"/>
                </a:lnTo>
                <a:lnTo>
                  <a:pt x="190" y="79"/>
                </a:lnTo>
                <a:lnTo>
                  <a:pt x="190" y="77"/>
                </a:lnTo>
                <a:lnTo>
                  <a:pt x="190" y="76"/>
                </a:lnTo>
                <a:lnTo>
                  <a:pt x="189" y="75"/>
                </a:lnTo>
                <a:lnTo>
                  <a:pt x="189" y="73"/>
                </a:lnTo>
                <a:lnTo>
                  <a:pt x="189" y="72"/>
                </a:lnTo>
                <a:lnTo>
                  <a:pt x="189" y="71"/>
                </a:lnTo>
                <a:lnTo>
                  <a:pt x="187" y="70"/>
                </a:lnTo>
                <a:lnTo>
                  <a:pt x="186" y="70"/>
                </a:lnTo>
                <a:lnTo>
                  <a:pt x="187" y="70"/>
                </a:lnTo>
                <a:lnTo>
                  <a:pt x="189" y="70"/>
                </a:lnTo>
                <a:lnTo>
                  <a:pt x="189" y="68"/>
                </a:lnTo>
                <a:lnTo>
                  <a:pt x="189" y="67"/>
                </a:lnTo>
                <a:lnTo>
                  <a:pt x="190" y="67"/>
                </a:lnTo>
                <a:lnTo>
                  <a:pt x="190" y="66"/>
                </a:lnTo>
                <a:lnTo>
                  <a:pt x="191" y="66"/>
                </a:lnTo>
                <a:lnTo>
                  <a:pt x="191" y="65"/>
                </a:lnTo>
                <a:lnTo>
                  <a:pt x="190" y="65"/>
                </a:lnTo>
                <a:lnTo>
                  <a:pt x="187" y="65"/>
                </a:lnTo>
                <a:lnTo>
                  <a:pt x="187" y="66"/>
                </a:lnTo>
                <a:lnTo>
                  <a:pt x="186" y="66"/>
                </a:lnTo>
                <a:lnTo>
                  <a:pt x="187" y="67"/>
                </a:lnTo>
                <a:lnTo>
                  <a:pt x="186" y="67"/>
                </a:lnTo>
                <a:lnTo>
                  <a:pt x="186" y="66"/>
                </a:lnTo>
                <a:lnTo>
                  <a:pt x="185" y="65"/>
                </a:lnTo>
                <a:lnTo>
                  <a:pt x="186" y="65"/>
                </a:lnTo>
                <a:lnTo>
                  <a:pt x="186" y="63"/>
                </a:lnTo>
                <a:lnTo>
                  <a:pt x="186" y="62"/>
                </a:lnTo>
                <a:lnTo>
                  <a:pt x="187" y="62"/>
                </a:lnTo>
                <a:lnTo>
                  <a:pt x="187" y="61"/>
                </a:lnTo>
                <a:lnTo>
                  <a:pt x="190" y="59"/>
                </a:lnTo>
                <a:lnTo>
                  <a:pt x="191" y="61"/>
                </a:lnTo>
                <a:lnTo>
                  <a:pt x="192" y="61"/>
                </a:lnTo>
                <a:lnTo>
                  <a:pt x="194" y="61"/>
                </a:lnTo>
                <a:lnTo>
                  <a:pt x="195" y="59"/>
                </a:lnTo>
                <a:lnTo>
                  <a:pt x="196" y="58"/>
                </a:lnTo>
                <a:lnTo>
                  <a:pt x="195" y="58"/>
                </a:lnTo>
                <a:lnTo>
                  <a:pt x="196" y="58"/>
                </a:lnTo>
                <a:lnTo>
                  <a:pt x="195" y="58"/>
                </a:lnTo>
                <a:lnTo>
                  <a:pt x="196" y="57"/>
                </a:lnTo>
                <a:lnTo>
                  <a:pt x="195" y="56"/>
                </a:lnTo>
                <a:lnTo>
                  <a:pt x="194" y="54"/>
                </a:lnTo>
                <a:lnTo>
                  <a:pt x="194" y="53"/>
                </a:lnTo>
                <a:lnTo>
                  <a:pt x="195" y="53"/>
                </a:lnTo>
                <a:lnTo>
                  <a:pt x="196" y="53"/>
                </a:lnTo>
                <a:lnTo>
                  <a:pt x="197" y="53"/>
                </a:lnTo>
                <a:lnTo>
                  <a:pt x="197" y="54"/>
                </a:lnTo>
                <a:lnTo>
                  <a:pt x="199" y="54"/>
                </a:lnTo>
                <a:lnTo>
                  <a:pt x="199" y="56"/>
                </a:lnTo>
                <a:lnTo>
                  <a:pt x="200" y="56"/>
                </a:lnTo>
                <a:lnTo>
                  <a:pt x="201" y="56"/>
                </a:lnTo>
                <a:lnTo>
                  <a:pt x="203" y="57"/>
                </a:lnTo>
                <a:lnTo>
                  <a:pt x="204" y="56"/>
                </a:lnTo>
                <a:lnTo>
                  <a:pt x="205" y="57"/>
                </a:lnTo>
                <a:lnTo>
                  <a:pt x="206" y="57"/>
                </a:lnTo>
                <a:lnTo>
                  <a:pt x="208" y="57"/>
                </a:lnTo>
                <a:lnTo>
                  <a:pt x="209" y="57"/>
                </a:lnTo>
                <a:lnTo>
                  <a:pt x="210" y="57"/>
                </a:lnTo>
                <a:lnTo>
                  <a:pt x="213" y="57"/>
                </a:lnTo>
                <a:lnTo>
                  <a:pt x="214" y="58"/>
                </a:lnTo>
                <a:lnTo>
                  <a:pt x="215" y="58"/>
                </a:lnTo>
                <a:lnTo>
                  <a:pt x="217" y="58"/>
                </a:lnTo>
                <a:lnTo>
                  <a:pt x="218" y="58"/>
                </a:lnTo>
                <a:lnTo>
                  <a:pt x="219" y="59"/>
                </a:lnTo>
                <a:lnTo>
                  <a:pt x="222" y="61"/>
                </a:lnTo>
                <a:lnTo>
                  <a:pt x="223" y="61"/>
                </a:lnTo>
                <a:lnTo>
                  <a:pt x="224" y="61"/>
                </a:lnTo>
                <a:lnTo>
                  <a:pt x="226" y="62"/>
                </a:lnTo>
                <a:lnTo>
                  <a:pt x="227" y="63"/>
                </a:lnTo>
                <a:lnTo>
                  <a:pt x="228" y="63"/>
                </a:lnTo>
                <a:lnTo>
                  <a:pt x="227" y="63"/>
                </a:lnTo>
                <a:lnTo>
                  <a:pt x="228" y="63"/>
                </a:lnTo>
                <a:lnTo>
                  <a:pt x="227" y="63"/>
                </a:lnTo>
                <a:lnTo>
                  <a:pt x="226" y="63"/>
                </a:lnTo>
                <a:lnTo>
                  <a:pt x="223" y="63"/>
                </a:lnTo>
                <a:lnTo>
                  <a:pt x="222" y="62"/>
                </a:lnTo>
                <a:lnTo>
                  <a:pt x="220" y="63"/>
                </a:lnTo>
                <a:lnTo>
                  <a:pt x="219" y="63"/>
                </a:lnTo>
                <a:lnTo>
                  <a:pt x="219" y="62"/>
                </a:lnTo>
                <a:lnTo>
                  <a:pt x="218" y="62"/>
                </a:lnTo>
                <a:lnTo>
                  <a:pt x="218" y="61"/>
                </a:lnTo>
                <a:lnTo>
                  <a:pt x="217" y="61"/>
                </a:lnTo>
                <a:lnTo>
                  <a:pt x="217" y="62"/>
                </a:lnTo>
                <a:lnTo>
                  <a:pt x="215" y="62"/>
                </a:lnTo>
                <a:lnTo>
                  <a:pt x="215" y="63"/>
                </a:lnTo>
                <a:lnTo>
                  <a:pt x="215" y="65"/>
                </a:lnTo>
                <a:lnTo>
                  <a:pt x="214" y="65"/>
                </a:lnTo>
                <a:lnTo>
                  <a:pt x="214" y="63"/>
                </a:lnTo>
                <a:lnTo>
                  <a:pt x="213" y="65"/>
                </a:lnTo>
                <a:lnTo>
                  <a:pt x="213" y="66"/>
                </a:lnTo>
                <a:lnTo>
                  <a:pt x="214" y="66"/>
                </a:lnTo>
                <a:lnTo>
                  <a:pt x="215" y="66"/>
                </a:lnTo>
                <a:lnTo>
                  <a:pt x="215" y="65"/>
                </a:lnTo>
                <a:lnTo>
                  <a:pt x="217" y="65"/>
                </a:lnTo>
                <a:lnTo>
                  <a:pt x="218" y="65"/>
                </a:lnTo>
                <a:lnTo>
                  <a:pt x="219" y="65"/>
                </a:lnTo>
                <a:lnTo>
                  <a:pt x="222" y="65"/>
                </a:lnTo>
                <a:lnTo>
                  <a:pt x="223" y="63"/>
                </a:lnTo>
                <a:lnTo>
                  <a:pt x="224" y="63"/>
                </a:lnTo>
                <a:lnTo>
                  <a:pt x="226" y="63"/>
                </a:lnTo>
                <a:lnTo>
                  <a:pt x="228" y="63"/>
                </a:lnTo>
                <a:lnTo>
                  <a:pt x="228" y="65"/>
                </a:lnTo>
                <a:lnTo>
                  <a:pt x="227" y="65"/>
                </a:lnTo>
                <a:lnTo>
                  <a:pt x="227" y="66"/>
                </a:lnTo>
                <a:lnTo>
                  <a:pt x="226" y="68"/>
                </a:lnTo>
                <a:lnTo>
                  <a:pt x="224" y="70"/>
                </a:lnTo>
                <a:lnTo>
                  <a:pt x="223" y="72"/>
                </a:lnTo>
                <a:lnTo>
                  <a:pt x="223" y="71"/>
                </a:lnTo>
                <a:lnTo>
                  <a:pt x="223" y="70"/>
                </a:lnTo>
                <a:lnTo>
                  <a:pt x="223" y="68"/>
                </a:lnTo>
                <a:lnTo>
                  <a:pt x="224" y="68"/>
                </a:lnTo>
                <a:lnTo>
                  <a:pt x="224" y="67"/>
                </a:lnTo>
                <a:lnTo>
                  <a:pt x="224" y="66"/>
                </a:lnTo>
                <a:lnTo>
                  <a:pt x="223" y="66"/>
                </a:lnTo>
                <a:lnTo>
                  <a:pt x="223" y="67"/>
                </a:lnTo>
                <a:lnTo>
                  <a:pt x="223" y="68"/>
                </a:lnTo>
                <a:lnTo>
                  <a:pt x="223" y="67"/>
                </a:lnTo>
                <a:lnTo>
                  <a:pt x="223" y="66"/>
                </a:lnTo>
                <a:lnTo>
                  <a:pt x="222" y="66"/>
                </a:lnTo>
                <a:lnTo>
                  <a:pt x="223" y="66"/>
                </a:lnTo>
                <a:lnTo>
                  <a:pt x="222" y="65"/>
                </a:lnTo>
                <a:lnTo>
                  <a:pt x="220" y="65"/>
                </a:lnTo>
                <a:lnTo>
                  <a:pt x="222" y="66"/>
                </a:lnTo>
                <a:lnTo>
                  <a:pt x="222" y="65"/>
                </a:lnTo>
                <a:lnTo>
                  <a:pt x="222" y="66"/>
                </a:lnTo>
                <a:lnTo>
                  <a:pt x="220" y="67"/>
                </a:lnTo>
                <a:lnTo>
                  <a:pt x="220" y="68"/>
                </a:lnTo>
                <a:lnTo>
                  <a:pt x="222" y="68"/>
                </a:lnTo>
                <a:lnTo>
                  <a:pt x="222" y="70"/>
                </a:lnTo>
                <a:lnTo>
                  <a:pt x="222" y="71"/>
                </a:lnTo>
                <a:lnTo>
                  <a:pt x="220" y="71"/>
                </a:lnTo>
                <a:lnTo>
                  <a:pt x="219" y="71"/>
                </a:lnTo>
                <a:lnTo>
                  <a:pt x="218" y="70"/>
                </a:lnTo>
                <a:lnTo>
                  <a:pt x="217" y="70"/>
                </a:lnTo>
                <a:lnTo>
                  <a:pt x="217" y="71"/>
                </a:lnTo>
                <a:lnTo>
                  <a:pt x="218" y="71"/>
                </a:lnTo>
                <a:lnTo>
                  <a:pt x="218" y="72"/>
                </a:lnTo>
                <a:lnTo>
                  <a:pt x="219" y="72"/>
                </a:lnTo>
                <a:lnTo>
                  <a:pt x="218" y="72"/>
                </a:lnTo>
                <a:lnTo>
                  <a:pt x="218" y="73"/>
                </a:lnTo>
                <a:lnTo>
                  <a:pt x="217" y="73"/>
                </a:lnTo>
                <a:lnTo>
                  <a:pt x="217" y="75"/>
                </a:lnTo>
                <a:lnTo>
                  <a:pt x="218" y="75"/>
                </a:lnTo>
                <a:lnTo>
                  <a:pt x="219" y="75"/>
                </a:lnTo>
                <a:lnTo>
                  <a:pt x="220" y="73"/>
                </a:lnTo>
                <a:lnTo>
                  <a:pt x="222" y="73"/>
                </a:lnTo>
                <a:lnTo>
                  <a:pt x="223" y="73"/>
                </a:lnTo>
                <a:lnTo>
                  <a:pt x="223" y="72"/>
                </a:lnTo>
                <a:lnTo>
                  <a:pt x="224" y="72"/>
                </a:lnTo>
                <a:lnTo>
                  <a:pt x="224" y="71"/>
                </a:lnTo>
                <a:lnTo>
                  <a:pt x="226" y="71"/>
                </a:lnTo>
                <a:lnTo>
                  <a:pt x="226" y="70"/>
                </a:lnTo>
                <a:lnTo>
                  <a:pt x="226" y="68"/>
                </a:lnTo>
                <a:lnTo>
                  <a:pt x="227" y="68"/>
                </a:lnTo>
                <a:lnTo>
                  <a:pt x="227" y="67"/>
                </a:lnTo>
                <a:lnTo>
                  <a:pt x="229" y="63"/>
                </a:lnTo>
                <a:lnTo>
                  <a:pt x="231" y="63"/>
                </a:lnTo>
                <a:lnTo>
                  <a:pt x="232" y="63"/>
                </a:lnTo>
                <a:lnTo>
                  <a:pt x="234" y="63"/>
                </a:lnTo>
                <a:lnTo>
                  <a:pt x="236" y="63"/>
                </a:lnTo>
                <a:lnTo>
                  <a:pt x="237" y="65"/>
                </a:lnTo>
                <a:lnTo>
                  <a:pt x="240" y="65"/>
                </a:lnTo>
                <a:lnTo>
                  <a:pt x="241" y="66"/>
                </a:lnTo>
                <a:lnTo>
                  <a:pt x="242" y="66"/>
                </a:lnTo>
                <a:lnTo>
                  <a:pt x="243" y="67"/>
                </a:lnTo>
                <a:lnTo>
                  <a:pt x="245" y="70"/>
                </a:lnTo>
                <a:lnTo>
                  <a:pt x="245" y="71"/>
                </a:lnTo>
                <a:lnTo>
                  <a:pt x="245" y="72"/>
                </a:lnTo>
                <a:lnTo>
                  <a:pt x="243" y="73"/>
                </a:lnTo>
                <a:lnTo>
                  <a:pt x="242" y="73"/>
                </a:lnTo>
                <a:lnTo>
                  <a:pt x="242" y="72"/>
                </a:lnTo>
                <a:lnTo>
                  <a:pt x="241" y="71"/>
                </a:lnTo>
                <a:lnTo>
                  <a:pt x="241" y="72"/>
                </a:lnTo>
                <a:lnTo>
                  <a:pt x="240" y="73"/>
                </a:lnTo>
                <a:lnTo>
                  <a:pt x="240" y="72"/>
                </a:lnTo>
                <a:lnTo>
                  <a:pt x="238" y="72"/>
                </a:lnTo>
                <a:lnTo>
                  <a:pt x="238" y="73"/>
                </a:lnTo>
                <a:lnTo>
                  <a:pt x="240" y="73"/>
                </a:lnTo>
                <a:lnTo>
                  <a:pt x="240" y="75"/>
                </a:lnTo>
                <a:lnTo>
                  <a:pt x="238" y="75"/>
                </a:lnTo>
                <a:lnTo>
                  <a:pt x="240" y="75"/>
                </a:lnTo>
                <a:lnTo>
                  <a:pt x="241" y="75"/>
                </a:lnTo>
                <a:lnTo>
                  <a:pt x="243" y="75"/>
                </a:lnTo>
                <a:lnTo>
                  <a:pt x="245" y="75"/>
                </a:lnTo>
                <a:lnTo>
                  <a:pt x="245" y="76"/>
                </a:lnTo>
                <a:lnTo>
                  <a:pt x="245" y="77"/>
                </a:lnTo>
                <a:lnTo>
                  <a:pt x="243" y="77"/>
                </a:lnTo>
                <a:lnTo>
                  <a:pt x="243" y="79"/>
                </a:lnTo>
                <a:lnTo>
                  <a:pt x="245" y="79"/>
                </a:lnTo>
                <a:lnTo>
                  <a:pt x="246" y="77"/>
                </a:lnTo>
                <a:lnTo>
                  <a:pt x="247" y="77"/>
                </a:lnTo>
                <a:lnTo>
                  <a:pt x="248" y="77"/>
                </a:lnTo>
                <a:lnTo>
                  <a:pt x="248" y="79"/>
                </a:lnTo>
                <a:lnTo>
                  <a:pt x="247" y="80"/>
                </a:lnTo>
                <a:lnTo>
                  <a:pt x="247" y="81"/>
                </a:lnTo>
                <a:lnTo>
                  <a:pt x="246" y="81"/>
                </a:lnTo>
                <a:lnTo>
                  <a:pt x="245" y="82"/>
                </a:lnTo>
                <a:lnTo>
                  <a:pt x="246" y="82"/>
                </a:lnTo>
                <a:lnTo>
                  <a:pt x="246" y="81"/>
                </a:lnTo>
                <a:lnTo>
                  <a:pt x="247" y="81"/>
                </a:lnTo>
                <a:lnTo>
                  <a:pt x="248" y="80"/>
                </a:lnTo>
                <a:lnTo>
                  <a:pt x="248" y="81"/>
                </a:lnTo>
                <a:lnTo>
                  <a:pt x="250" y="80"/>
                </a:lnTo>
                <a:lnTo>
                  <a:pt x="251" y="80"/>
                </a:lnTo>
                <a:lnTo>
                  <a:pt x="252" y="81"/>
                </a:lnTo>
                <a:lnTo>
                  <a:pt x="254" y="81"/>
                </a:lnTo>
                <a:lnTo>
                  <a:pt x="254" y="82"/>
                </a:lnTo>
                <a:lnTo>
                  <a:pt x="255" y="82"/>
                </a:lnTo>
                <a:lnTo>
                  <a:pt x="254" y="82"/>
                </a:lnTo>
                <a:lnTo>
                  <a:pt x="255" y="84"/>
                </a:lnTo>
                <a:lnTo>
                  <a:pt x="255" y="85"/>
                </a:lnTo>
                <a:lnTo>
                  <a:pt x="256" y="85"/>
                </a:lnTo>
                <a:lnTo>
                  <a:pt x="256" y="86"/>
                </a:lnTo>
                <a:lnTo>
                  <a:pt x="254" y="86"/>
                </a:lnTo>
                <a:lnTo>
                  <a:pt x="255" y="87"/>
                </a:lnTo>
                <a:lnTo>
                  <a:pt x="256" y="89"/>
                </a:lnTo>
                <a:lnTo>
                  <a:pt x="259" y="89"/>
                </a:lnTo>
                <a:lnTo>
                  <a:pt x="259" y="90"/>
                </a:lnTo>
                <a:lnTo>
                  <a:pt x="259" y="89"/>
                </a:lnTo>
                <a:lnTo>
                  <a:pt x="260" y="89"/>
                </a:lnTo>
                <a:lnTo>
                  <a:pt x="261" y="89"/>
                </a:lnTo>
                <a:lnTo>
                  <a:pt x="262" y="89"/>
                </a:lnTo>
                <a:lnTo>
                  <a:pt x="264" y="89"/>
                </a:lnTo>
                <a:lnTo>
                  <a:pt x="265" y="89"/>
                </a:lnTo>
                <a:lnTo>
                  <a:pt x="266" y="87"/>
                </a:lnTo>
                <a:lnTo>
                  <a:pt x="268" y="87"/>
                </a:lnTo>
                <a:lnTo>
                  <a:pt x="268" y="86"/>
                </a:lnTo>
                <a:lnTo>
                  <a:pt x="269" y="86"/>
                </a:lnTo>
                <a:lnTo>
                  <a:pt x="270" y="86"/>
                </a:lnTo>
                <a:lnTo>
                  <a:pt x="271" y="86"/>
                </a:lnTo>
                <a:lnTo>
                  <a:pt x="274" y="85"/>
                </a:lnTo>
                <a:lnTo>
                  <a:pt x="275" y="85"/>
                </a:lnTo>
                <a:lnTo>
                  <a:pt x="275" y="86"/>
                </a:lnTo>
                <a:lnTo>
                  <a:pt x="274" y="86"/>
                </a:lnTo>
                <a:lnTo>
                  <a:pt x="275" y="86"/>
                </a:lnTo>
                <a:lnTo>
                  <a:pt x="275" y="85"/>
                </a:lnTo>
                <a:lnTo>
                  <a:pt x="276" y="85"/>
                </a:lnTo>
                <a:lnTo>
                  <a:pt x="279" y="85"/>
                </a:lnTo>
                <a:lnTo>
                  <a:pt x="282" y="85"/>
                </a:lnTo>
                <a:lnTo>
                  <a:pt x="283" y="85"/>
                </a:lnTo>
                <a:lnTo>
                  <a:pt x="284" y="85"/>
                </a:lnTo>
                <a:lnTo>
                  <a:pt x="285" y="85"/>
                </a:lnTo>
                <a:lnTo>
                  <a:pt x="287" y="85"/>
                </a:lnTo>
                <a:lnTo>
                  <a:pt x="288" y="85"/>
                </a:lnTo>
                <a:lnTo>
                  <a:pt x="289" y="86"/>
                </a:lnTo>
                <a:lnTo>
                  <a:pt x="290" y="86"/>
                </a:lnTo>
                <a:lnTo>
                  <a:pt x="293" y="87"/>
                </a:lnTo>
                <a:lnTo>
                  <a:pt x="294" y="89"/>
                </a:lnTo>
                <a:lnTo>
                  <a:pt x="297" y="91"/>
                </a:lnTo>
                <a:lnTo>
                  <a:pt x="298" y="93"/>
                </a:lnTo>
                <a:lnTo>
                  <a:pt x="299" y="96"/>
                </a:lnTo>
                <a:lnTo>
                  <a:pt x="299" y="98"/>
                </a:lnTo>
                <a:lnTo>
                  <a:pt x="299" y="99"/>
                </a:lnTo>
                <a:lnTo>
                  <a:pt x="299" y="100"/>
                </a:lnTo>
                <a:lnTo>
                  <a:pt x="298" y="100"/>
                </a:lnTo>
                <a:lnTo>
                  <a:pt x="297" y="100"/>
                </a:lnTo>
                <a:lnTo>
                  <a:pt x="298" y="100"/>
                </a:lnTo>
                <a:lnTo>
                  <a:pt x="298" y="101"/>
                </a:lnTo>
                <a:lnTo>
                  <a:pt x="298" y="100"/>
                </a:lnTo>
                <a:lnTo>
                  <a:pt x="298" y="101"/>
                </a:lnTo>
                <a:lnTo>
                  <a:pt x="298" y="103"/>
                </a:lnTo>
                <a:lnTo>
                  <a:pt x="297" y="104"/>
                </a:lnTo>
                <a:lnTo>
                  <a:pt x="298" y="105"/>
                </a:lnTo>
                <a:lnTo>
                  <a:pt x="298" y="107"/>
                </a:lnTo>
                <a:lnTo>
                  <a:pt x="298" y="105"/>
                </a:lnTo>
                <a:lnTo>
                  <a:pt x="299" y="107"/>
                </a:lnTo>
                <a:lnTo>
                  <a:pt x="301" y="107"/>
                </a:lnTo>
                <a:lnTo>
                  <a:pt x="299" y="107"/>
                </a:lnTo>
                <a:lnTo>
                  <a:pt x="301" y="107"/>
                </a:lnTo>
                <a:lnTo>
                  <a:pt x="301" y="108"/>
                </a:lnTo>
                <a:lnTo>
                  <a:pt x="302" y="108"/>
                </a:lnTo>
                <a:lnTo>
                  <a:pt x="303" y="108"/>
                </a:lnTo>
                <a:lnTo>
                  <a:pt x="304" y="108"/>
                </a:lnTo>
                <a:lnTo>
                  <a:pt x="304" y="109"/>
                </a:lnTo>
                <a:lnTo>
                  <a:pt x="304" y="110"/>
                </a:lnTo>
                <a:lnTo>
                  <a:pt x="304" y="112"/>
                </a:lnTo>
                <a:lnTo>
                  <a:pt x="304" y="113"/>
                </a:lnTo>
                <a:lnTo>
                  <a:pt x="304" y="114"/>
                </a:lnTo>
                <a:lnTo>
                  <a:pt x="304" y="116"/>
                </a:lnTo>
                <a:lnTo>
                  <a:pt x="304" y="117"/>
                </a:lnTo>
                <a:lnTo>
                  <a:pt x="306" y="117"/>
                </a:lnTo>
                <a:lnTo>
                  <a:pt x="306" y="118"/>
                </a:lnTo>
                <a:lnTo>
                  <a:pt x="307" y="118"/>
                </a:lnTo>
                <a:lnTo>
                  <a:pt x="307" y="119"/>
                </a:lnTo>
                <a:lnTo>
                  <a:pt x="306" y="119"/>
                </a:lnTo>
                <a:lnTo>
                  <a:pt x="306" y="121"/>
                </a:lnTo>
                <a:lnTo>
                  <a:pt x="306" y="122"/>
                </a:lnTo>
                <a:lnTo>
                  <a:pt x="306" y="123"/>
                </a:lnTo>
                <a:lnTo>
                  <a:pt x="304" y="124"/>
                </a:lnTo>
                <a:lnTo>
                  <a:pt x="303" y="124"/>
                </a:lnTo>
                <a:lnTo>
                  <a:pt x="303" y="126"/>
                </a:lnTo>
                <a:lnTo>
                  <a:pt x="304" y="126"/>
                </a:lnTo>
                <a:lnTo>
                  <a:pt x="304" y="124"/>
                </a:lnTo>
                <a:lnTo>
                  <a:pt x="306" y="124"/>
                </a:lnTo>
                <a:lnTo>
                  <a:pt x="306" y="123"/>
                </a:lnTo>
                <a:lnTo>
                  <a:pt x="306" y="122"/>
                </a:lnTo>
                <a:lnTo>
                  <a:pt x="306" y="121"/>
                </a:lnTo>
                <a:lnTo>
                  <a:pt x="307" y="121"/>
                </a:lnTo>
                <a:lnTo>
                  <a:pt x="307" y="119"/>
                </a:lnTo>
                <a:lnTo>
                  <a:pt x="307" y="118"/>
                </a:lnTo>
                <a:lnTo>
                  <a:pt x="307" y="117"/>
                </a:lnTo>
                <a:lnTo>
                  <a:pt x="307" y="116"/>
                </a:lnTo>
                <a:lnTo>
                  <a:pt x="307" y="114"/>
                </a:lnTo>
                <a:lnTo>
                  <a:pt x="307" y="113"/>
                </a:lnTo>
                <a:lnTo>
                  <a:pt x="307" y="112"/>
                </a:lnTo>
                <a:lnTo>
                  <a:pt x="308" y="112"/>
                </a:lnTo>
                <a:lnTo>
                  <a:pt x="308" y="110"/>
                </a:lnTo>
                <a:lnTo>
                  <a:pt x="310" y="110"/>
                </a:lnTo>
                <a:lnTo>
                  <a:pt x="310" y="109"/>
                </a:lnTo>
                <a:lnTo>
                  <a:pt x="311" y="109"/>
                </a:lnTo>
                <a:lnTo>
                  <a:pt x="311" y="108"/>
                </a:lnTo>
                <a:lnTo>
                  <a:pt x="312" y="108"/>
                </a:lnTo>
                <a:lnTo>
                  <a:pt x="312" y="107"/>
                </a:lnTo>
                <a:lnTo>
                  <a:pt x="312" y="108"/>
                </a:lnTo>
                <a:lnTo>
                  <a:pt x="313" y="108"/>
                </a:lnTo>
                <a:lnTo>
                  <a:pt x="315" y="108"/>
                </a:lnTo>
                <a:lnTo>
                  <a:pt x="316" y="108"/>
                </a:lnTo>
                <a:lnTo>
                  <a:pt x="316" y="107"/>
                </a:lnTo>
                <a:lnTo>
                  <a:pt x="317" y="107"/>
                </a:lnTo>
                <a:lnTo>
                  <a:pt x="317" y="108"/>
                </a:lnTo>
                <a:lnTo>
                  <a:pt x="318" y="108"/>
                </a:lnTo>
                <a:lnTo>
                  <a:pt x="320" y="108"/>
                </a:lnTo>
                <a:lnTo>
                  <a:pt x="320" y="107"/>
                </a:lnTo>
                <a:lnTo>
                  <a:pt x="321" y="107"/>
                </a:lnTo>
                <a:lnTo>
                  <a:pt x="322" y="108"/>
                </a:lnTo>
                <a:lnTo>
                  <a:pt x="324" y="108"/>
                </a:lnTo>
                <a:lnTo>
                  <a:pt x="324" y="109"/>
                </a:lnTo>
                <a:lnTo>
                  <a:pt x="325" y="109"/>
                </a:lnTo>
                <a:lnTo>
                  <a:pt x="327" y="109"/>
                </a:lnTo>
                <a:lnTo>
                  <a:pt x="330" y="109"/>
                </a:lnTo>
                <a:lnTo>
                  <a:pt x="331" y="109"/>
                </a:lnTo>
                <a:lnTo>
                  <a:pt x="331" y="110"/>
                </a:lnTo>
                <a:lnTo>
                  <a:pt x="332" y="110"/>
                </a:lnTo>
                <a:lnTo>
                  <a:pt x="334" y="110"/>
                </a:lnTo>
                <a:lnTo>
                  <a:pt x="335" y="110"/>
                </a:lnTo>
                <a:lnTo>
                  <a:pt x="336" y="110"/>
                </a:lnTo>
                <a:lnTo>
                  <a:pt x="339" y="109"/>
                </a:lnTo>
                <a:lnTo>
                  <a:pt x="340" y="108"/>
                </a:lnTo>
                <a:lnTo>
                  <a:pt x="340" y="107"/>
                </a:lnTo>
                <a:lnTo>
                  <a:pt x="341" y="107"/>
                </a:lnTo>
                <a:lnTo>
                  <a:pt x="343" y="107"/>
                </a:lnTo>
                <a:lnTo>
                  <a:pt x="343" y="108"/>
                </a:lnTo>
                <a:lnTo>
                  <a:pt x="343" y="109"/>
                </a:lnTo>
                <a:lnTo>
                  <a:pt x="344" y="109"/>
                </a:lnTo>
                <a:lnTo>
                  <a:pt x="344" y="110"/>
                </a:lnTo>
                <a:lnTo>
                  <a:pt x="344" y="112"/>
                </a:lnTo>
                <a:lnTo>
                  <a:pt x="344" y="113"/>
                </a:lnTo>
                <a:lnTo>
                  <a:pt x="344" y="114"/>
                </a:lnTo>
                <a:lnTo>
                  <a:pt x="346" y="114"/>
                </a:lnTo>
                <a:lnTo>
                  <a:pt x="348" y="116"/>
                </a:lnTo>
                <a:lnTo>
                  <a:pt x="349" y="117"/>
                </a:lnTo>
                <a:lnTo>
                  <a:pt x="350" y="117"/>
                </a:lnTo>
                <a:lnTo>
                  <a:pt x="350" y="118"/>
                </a:lnTo>
                <a:lnTo>
                  <a:pt x="350" y="119"/>
                </a:lnTo>
                <a:lnTo>
                  <a:pt x="350" y="121"/>
                </a:lnTo>
                <a:lnTo>
                  <a:pt x="352" y="122"/>
                </a:lnTo>
                <a:lnTo>
                  <a:pt x="353" y="121"/>
                </a:lnTo>
                <a:lnTo>
                  <a:pt x="355" y="121"/>
                </a:lnTo>
                <a:lnTo>
                  <a:pt x="357" y="121"/>
                </a:lnTo>
                <a:lnTo>
                  <a:pt x="357" y="122"/>
                </a:lnTo>
                <a:lnTo>
                  <a:pt x="357" y="121"/>
                </a:lnTo>
                <a:lnTo>
                  <a:pt x="355" y="121"/>
                </a:lnTo>
                <a:lnTo>
                  <a:pt x="355" y="119"/>
                </a:lnTo>
                <a:lnTo>
                  <a:pt x="357" y="119"/>
                </a:lnTo>
                <a:lnTo>
                  <a:pt x="357" y="121"/>
                </a:lnTo>
                <a:lnTo>
                  <a:pt x="358" y="121"/>
                </a:lnTo>
                <a:lnTo>
                  <a:pt x="357" y="121"/>
                </a:lnTo>
                <a:lnTo>
                  <a:pt x="357" y="119"/>
                </a:lnTo>
                <a:lnTo>
                  <a:pt x="358" y="119"/>
                </a:lnTo>
                <a:lnTo>
                  <a:pt x="358" y="118"/>
                </a:lnTo>
                <a:lnTo>
                  <a:pt x="358" y="117"/>
                </a:lnTo>
                <a:lnTo>
                  <a:pt x="359" y="117"/>
                </a:lnTo>
                <a:lnTo>
                  <a:pt x="359" y="118"/>
                </a:lnTo>
                <a:lnTo>
                  <a:pt x="359" y="117"/>
                </a:lnTo>
                <a:lnTo>
                  <a:pt x="359" y="116"/>
                </a:lnTo>
                <a:lnTo>
                  <a:pt x="358" y="116"/>
                </a:lnTo>
                <a:lnTo>
                  <a:pt x="358" y="114"/>
                </a:lnTo>
                <a:lnTo>
                  <a:pt x="358" y="113"/>
                </a:lnTo>
                <a:lnTo>
                  <a:pt x="358" y="112"/>
                </a:lnTo>
                <a:lnTo>
                  <a:pt x="358" y="110"/>
                </a:lnTo>
                <a:lnTo>
                  <a:pt x="357" y="110"/>
                </a:lnTo>
                <a:lnTo>
                  <a:pt x="357" y="109"/>
                </a:lnTo>
                <a:lnTo>
                  <a:pt x="355" y="109"/>
                </a:lnTo>
                <a:lnTo>
                  <a:pt x="354" y="109"/>
                </a:lnTo>
                <a:lnTo>
                  <a:pt x="354" y="108"/>
                </a:lnTo>
                <a:lnTo>
                  <a:pt x="355" y="107"/>
                </a:lnTo>
                <a:lnTo>
                  <a:pt x="357" y="107"/>
                </a:lnTo>
                <a:lnTo>
                  <a:pt x="357" y="105"/>
                </a:lnTo>
                <a:lnTo>
                  <a:pt x="357" y="104"/>
                </a:lnTo>
                <a:lnTo>
                  <a:pt x="357" y="103"/>
                </a:lnTo>
                <a:lnTo>
                  <a:pt x="357" y="101"/>
                </a:lnTo>
                <a:lnTo>
                  <a:pt x="357" y="100"/>
                </a:lnTo>
                <a:lnTo>
                  <a:pt x="355" y="100"/>
                </a:lnTo>
                <a:lnTo>
                  <a:pt x="357" y="100"/>
                </a:lnTo>
                <a:lnTo>
                  <a:pt x="359" y="101"/>
                </a:lnTo>
                <a:lnTo>
                  <a:pt x="361" y="101"/>
                </a:lnTo>
                <a:lnTo>
                  <a:pt x="362" y="101"/>
                </a:lnTo>
                <a:lnTo>
                  <a:pt x="364" y="103"/>
                </a:lnTo>
                <a:lnTo>
                  <a:pt x="366" y="103"/>
                </a:lnTo>
                <a:lnTo>
                  <a:pt x="368" y="103"/>
                </a:lnTo>
                <a:lnTo>
                  <a:pt x="368" y="104"/>
                </a:lnTo>
                <a:lnTo>
                  <a:pt x="369" y="104"/>
                </a:lnTo>
                <a:lnTo>
                  <a:pt x="371" y="105"/>
                </a:lnTo>
                <a:lnTo>
                  <a:pt x="372" y="105"/>
                </a:lnTo>
                <a:lnTo>
                  <a:pt x="372" y="104"/>
                </a:lnTo>
                <a:lnTo>
                  <a:pt x="371" y="104"/>
                </a:lnTo>
                <a:lnTo>
                  <a:pt x="372" y="103"/>
                </a:lnTo>
                <a:lnTo>
                  <a:pt x="373" y="104"/>
                </a:lnTo>
                <a:lnTo>
                  <a:pt x="373" y="105"/>
                </a:lnTo>
                <a:lnTo>
                  <a:pt x="375" y="105"/>
                </a:lnTo>
                <a:lnTo>
                  <a:pt x="373" y="104"/>
                </a:lnTo>
                <a:lnTo>
                  <a:pt x="375" y="104"/>
                </a:lnTo>
                <a:lnTo>
                  <a:pt x="375" y="105"/>
                </a:lnTo>
                <a:lnTo>
                  <a:pt x="375" y="104"/>
                </a:lnTo>
                <a:lnTo>
                  <a:pt x="376" y="104"/>
                </a:lnTo>
                <a:lnTo>
                  <a:pt x="377" y="104"/>
                </a:lnTo>
                <a:lnTo>
                  <a:pt x="380" y="10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7" name="Freeform 1343"/>
          <p:cNvSpPr>
            <a:spLocks/>
          </p:cNvSpPr>
          <p:nvPr/>
        </p:nvSpPr>
        <p:spPr bwMode="auto">
          <a:xfrm>
            <a:off x="5602288" y="3235541"/>
            <a:ext cx="361950" cy="344488"/>
          </a:xfrm>
          <a:custGeom>
            <a:avLst/>
            <a:gdLst>
              <a:gd name="T0" fmla="*/ 207 w 228"/>
              <a:gd name="T1" fmla="*/ 3 h 217"/>
              <a:gd name="T2" fmla="*/ 220 w 228"/>
              <a:gd name="T3" fmla="*/ 8 h 217"/>
              <a:gd name="T4" fmla="*/ 228 w 228"/>
              <a:gd name="T5" fmla="*/ 36 h 217"/>
              <a:gd name="T6" fmla="*/ 216 w 228"/>
              <a:gd name="T7" fmla="*/ 74 h 217"/>
              <a:gd name="T8" fmla="*/ 212 w 228"/>
              <a:gd name="T9" fmla="*/ 71 h 217"/>
              <a:gd name="T10" fmla="*/ 202 w 228"/>
              <a:gd name="T11" fmla="*/ 73 h 217"/>
              <a:gd name="T12" fmla="*/ 206 w 228"/>
              <a:gd name="T13" fmla="*/ 75 h 217"/>
              <a:gd name="T14" fmla="*/ 217 w 228"/>
              <a:gd name="T15" fmla="*/ 80 h 217"/>
              <a:gd name="T16" fmla="*/ 221 w 228"/>
              <a:gd name="T17" fmla="*/ 87 h 217"/>
              <a:gd name="T18" fmla="*/ 221 w 228"/>
              <a:gd name="T19" fmla="*/ 88 h 217"/>
              <a:gd name="T20" fmla="*/ 225 w 228"/>
              <a:gd name="T21" fmla="*/ 101 h 217"/>
              <a:gd name="T22" fmla="*/ 212 w 228"/>
              <a:gd name="T23" fmla="*/ 98 h 217"/>
              <a:gd name="T24" fmla="*/ 202 w 228"/>
              <a:gd name="T25" fmla="*/ 106 h 217"/>
              <a:gd name="T26" fmla="*/ 192 w 228"/>
              <a:gd name="T27" fmla="*/ 112 h 217"/>
              <a:gd name="T28" fmla="*/ 186 w 228"/>
              <a:gd name="T29" fmla="*/ 116 h 217"/>
              <a:gd name="T30" fmla="*/ 181 w 228"/>
              <a:gd name="T31" fmla="*/ 121 h 217"/>
              <a:gd name="T32" fmla="*/ 173 w 228"/>
              <a:gd name="T33" fmla="*/ 127 h 217"/>
              <a:gd name="T34" fmla="*/ 161 w 228"/>
              <a:gd name="T35" fmla="*/ 124 h 217"/>
              <a:gd name="T36" fmla="*/ 154 w 228"/>
              <a:gd name="T37" fmla="*/ 126 h 217"/>
              <a:gd name="T38" fmla="*/ 146 w 228"/>
              <a:gd name="T39" fmla="*/ 127 h 217"/>
              <a:gd name="T40" fmla="*/ 141 w 228"/>
              <a:gd name="T41" fmla="*/ 129 h 217"/>
              <a:gd name="T42" fmla="*/ 136 w 228"/>
              <a:gd name="T43" fmla="*/ 135 h 217"/>
              <a:gd name="T44" fmla="*/ 135 w 228"/>
              <a:gd name="T45" fmla="*/ 140 h 217"/>
              <a:gd name="T46" fmla="*/ 135 w 228"/>
              <a:gd name="T47" fmla="*/ 150 h 217"/>
              <a:gd name="T48" fmla="*/ 137 w 228"/>
              <a:gd name="T49" fmla="*/ 164 h 217"/>
              <a:gd name="T50" fmla="*/ 132 w 228"/>
              <a:gd name="T51" fmla="*/ 166 h 217"/>
              <a:gd name="T52" fmla="*/ 128 w 228"/>
              <a:gd name="T53" fmla="*/ 178 h 217"/>
              <a:gd name="T54" fmla="*/ 122 w 228"/>
              <a:gd name="T55" fmla="*/ 185 h 217"/>
              <a:gd name="T56" fmla="*/ 119 w 228"/>
              <a:gd name="T57" fmla="*/ 197 h 217"/>
              <a:gd name="T58" fmla="*/ 112 w 228"/>
              <a:gd name="T59" fmla="*/ 200 h 217"/>
              <a:gd name="T60" fmla="*/ 107 w 228"/>
              <a:gd name="T61" fmla="*/ 211 h 217"/>
              <a:gd name="T62" fmla="*/ 100 w 228"/>
              <a:gd name="T63" fmla="*/ 209 h 217"/>
              <a:gd name="T64" fmla="*/ 96 w 228"/>
              <a:gd name="T65" fmla="*/ 187 h 217"/>
              <a:gd name="T66" fmla="*/ 98 w 228"/>
              <a:gd name="T67" fmla="*/ 162 h 217"/>
              <a:gd name="T68" fmla="*/ 107 w 228"/>
              <a:gd name="T69" fmla="*/ 150 h 217"/>
              <a:gd name="T70" fmla="*/ 118 w 228"/>
              <a:gd name="T71" fmla="*/ 140 h 217"/>
              <a:gd name="T72" fmla="*/ 130 w 228"/>
              <a:gd name="T73" fmla="*/ 126 h 217"/>
              <a:gd name="T74" fmla="*/ 138 w 228"/>
              <a:gd name="T75" fmla="*/ 118 h 217"/>
              <a:gd name="T76" fmla="*/ 141 w 228"/>
              <a:gd name="T77" fmla="*/ 103 h 217"/>
              <a:gd name="T78" fmla="*/ 145 w 228"/>
              <a:gd name="T79" fmla="*/ 99 h 217"/>
              <a:gd name="T80" fmla="*/ 136 w 228"/>
              <a:gd name="T81" fmla="*/ 103 h 217"/>
              <a:gd name="T82" fmla="*/ 135 w 228"/>
              <a:gd name="T83" fmla="*/ 110 h 217"/>
              <a:gd name="T84" fmla="*/ 130 w 228"/>
              <a:gd name="T85" fmla="*/ 113 h 217"/>
              <a:gd name="T86" fmla="*/ 119 w 228"/>
              <a:gd name="T87" fmla="*/ 122 h 217"/>
              <a:gd name="T88" fmla="*/ 119 w 228"/>
              <a:gd name="T89" fmla="*/ 117 h 217"/>
              <a:gd name="T90" fmla="*/ 119 w 228"/>
              <a:gd name="T91" fmla="*/ 110 h 217"/>
              <a:gd name="T92" fmla="*/ 108 w 228"/>
              <a:gd name="T93" fmla="*/ 110 h 217"/>
              <a:gd name="T94" fmla="*/ 98 w 228"/>
              <a:gd name="T95" fmla="*/ 117 h 217"/>
              <a:gd name="T96" fmla="*/ 89 w 228"/>
              <a:gd name="T97" fmla="*/ 129 h 217"/>
              <a:gd name="T98" fmla="*/ 89 w 228"/>
              <a:gd name="T99" fmla="*/ 135 h 217"/>
              <a:gd name="T100" fmla="*/ 86 w 228"/>
              <a:gd name="T101" fmla="*/ 139 h 217"/>
              <a:gd name="T102" fmla="*/ 74 w 228"/>
              <a:gd name="T103" fmla="*/ 141 h 217"/>
              <a:gd name="T104" fmla="*/ 74 w 228"/>
              <a:gd name="T105" fmla="*/ 134 h 217"/>
              <a:gd name="T106" fmla="*/ 61 w 228"/>
              <a:gd name="T107" fmla="*/ 131 h 217"/>
              <a:gd name="T108" fmla="*/ 60 w 228"/>
              <a:gd name="T109" fmla="*/ 136 h 217"/>
              <a:gd name="T110" fmla="*/ 51 w 228"/>
              <a:gd name="T111" fmla="*/ 138 h 217"/>
              <a:gd name="T112" fmla="*/ 42 w 228"/>
              <a:gd name="T113" fmla="*/ 136 h 217"/>
              <a:gd name="T114" fmla="*/ 24 w 228"/>
              <a:gd name="T115" fmla="*/ 138 h 217"/>
              <a:gd name="T116" fmla="*/ 11 w 228"/>
              <a:gd name="T117" fmla="*/ 153 h 217"/>
              <a:gd name="T118" fmla="*/ 2 w 228"/>
              <a:gd name="T119" fmla="*/ 16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217">
                <a:moveTo>
                  <a:pt x="200" y="1"/>
                </a:moveTo>
                <a:lnTo>
                  <a:pt x="201" y="1"/>
                </a:lnTo>
                <a:lnTo>
                  <a:pt x="202" y="1"/>
                </a:lnTo>
                <a:lnTo>
                  <a:pt x="203" y="0"/>
                </a:lnTo>
                <a:lnTo>
                  <a:pt x="205" y="0"/>
                </a:lnTo>
                <a:lnTo>
                  <a:pt x="203" y="1"/>
                </a:lnTo>
                <a:lnTo>
                  <a:pt x="205" y="1"/>
                </a:lnTo>
                <a:lnTo>
                  <a:pt x="206" y="3"/>
                </a:lnTo>
                <a:lnTo>
                  <a:pt x="207" y="3"/>
                </a:lnTo>
                <a:lnTo>
                  <a:pt x="207" y="1"/>
                </a:lnTo>
                <a:lnTo>
                  <a:pt x="206" y="1"/>
                </a:lnTo>
                <a:lnTo>
                  <a:pt x="205" y="1"/>
                </a:lnTo>
                <a:lnTo>
                  <a:pt x="205" y="0"/>
                </a:lnTo>
                <a:lnTo>
                  <a:pt x="206" y="0"/>
                </a:lnTo>
                <a:lnTo>
                  <a:pt x="207" y="0"/>
                </a:lnTo>
                <a:lnTo>
                  <a:pt x="207" y="1"/>
                </a:lnTo>
                <a:lnTo>
                  <a:pt x="207" y="3"/>
                </a:lnTo>
                <a:lnTo>
                  <a:pt x="209" y="3"/>
                </a:lnTo>
                <a:lnTo>
                  <a:pt x="210" y="3"/>
                </a:lnTo>
                <a:lnTo>
                  <a:pt x="210" y="4"/>
                </a:lnTo>
                <a:lnTo>
                  <a:pt x="211" y="4"/>
                </a:lnTo>
                <a:lnTo>
                  <a:pt x="212" y="5"/>
                </a:lnTo>
                <a:lnTo>
                  <a:pt x="214" y="5"/>
                </a:lnTo>
                <a:lnTo>
                  <a:pt x="215" y="5"/>
                </a:lnTo>
                <a:lnTo>
                  <a:pt x="215" y="6"/>
                </a:lnTo>
                <a:lnTo>
                  <a:pt x="216" y="6"/>
                </a:lnTo>
                <a:lnTo>
                  <a:pt x="217" y="6"/>
                </a:lnTo>
                <a:lnTo>
                  <a:pt x="217" y="8"/>
                </a:lnTo>
                <a:lnTo>
                  <a:pt x="219" y="8"/>
                </a:lnTo>
                <a:lnTo>
                  <a:pt x="219" y="6"/>
                </a:lnTo>
                <a:lnTo>
                  <a:pt x="221" y="8"/>
                </a:lnTo>
                <a:lnTo>
                  <a:pt x="223" y="9"/>
                </a:lnTo>
                <a:lnTo>
                  <a:pt x="221" y="9"/>
                </a:lnTo>
                <a:lnTo>
                  <a:pt x="220" y="8"/>
                </a:lnTo>
                <a:lnTo>
                  <a:pt x="220" y="9"/>
                </a:lnTo>
                <a:lnTo>
                  <a:pt x="221" y="10"/>
                </a:lnTo>
                <a:lnTo>
                  <a:pt x="221" y="9"/>
                </a:lnTo>
                <a:lnTo>
                  <a:pt x="223" y="10"/>
                </a:lnTo>
                <a:lnTo>
                  <a:pt x="223" y="9"/>
                </a:lnTo>
                <a:lnTo>
                  <a:pt x="224" y="10"/>
                </a:lnTo>
                <a:lnTo>
                  <a:pt x="226" y="13"/>
                </a:lnTo>
                <a:lnTo>
                  <a:pt x="228" y="14"/>
                </a:lnTo>
                <a:lnTo>
                  <a:pt x="226" y="14"/>
                </a:lnTo>
                <a:lnTo>
                  <a:pt x="226" y="13"/>
                </a:lnTo>
                <a:lnTo>
                  <a:pt x="225" y="13"/>
                </a:lnTo>
                <a:lnTo>
                  <a:pt x="226" y="13"/>
                </a:lnTo>
                <a:lnTo>
                  <a:pt x="226" y="14"/>
                </a:lnTo>
                <a:lnTo>
                  <a:pt x="228" y="14"/>
                </a:lnTo>
                <a:lnTo>
                  <a:pt x="228" y="22"/>
                </a:lnTo>
                <a:lnTo>
                  <a:pt x="228" y="29"/>
                </a:lnTo>
                <a:lnTo>
                  <a:pt x="228" y="36"/>
                </a:lnTo>
                <a:lnTo>
                  <a:pt x="228" y="43"/>
                </a:lnTo>
                <a:lnTo>
                  <a:pt x="228" y="50"/>
                </a:lnTo>
                <a:lnTo>
                  <a:pt x="228" y="56"/>
                </a:lnTo>
                <a:lnTo>
                  <a:pt x="228" y="62"/>
                </a:lnTo>
                <a:lnTo>
                  <a:pt x="228" y="69"/>
                </a:lnTo>
                <a:lnTo>
                  <a:pt x="226" y="69"/>
                </a:lnTo>
                <a:lnTo>
                  <a:pt x="226" y="70"/>
                </a:lnTo>
                <a:lnTo>
                  <a:pt x="225" y="73"/>
                </a:lnTo>
                <a:lnTo>
                  <a:pt x="224" y="73"/>
                </a:lnTo>
                <a:lnTo>
                  <a:pt x="223" y="73"/>
                </a:lnTo>
                <a:lnTo>
                  <a:pt x="221" y="74"/>
                </a:lnTo>
                <a:lnTo>
                  <a:pt x="220" y="75"/>
                </a:lnTo>
                <a:lnTo>
                  <a:pt x="221" y="74"/>
                </a:lnTo>
                <a:lnTo>
                  <a:pt x="220" y="74"/>
                </a:lnTo>
                <a:lnTo>
                  <a:pt x="219" y="74"/>
                </a:lnTo>
                <a:lnTo>
                  <a:pt x="217" y="74"/>
                </a:lnTo>
                <a:lnTo>
                  <a:pt x="216" y="74"/>
                </a:lnTo>
                <a:lnTo>
                  <a:pt x="215" y="74"/>
                </a:lnTo>
                <a:lnTo>
                  <a:pt x="215" y="73"/>
                </a:lnTo>
                <a:lnTo>
                  <a:pt x="214" y="73"/>
                </a:lnTo>
                <a:lnTo>
                  <a:pt x="214" y="71"/>
                </a:lnTo>
                <a:lnTo>
                  <a:pt x="214" y="70"/>
                </a:lnTo>
                <a:lnTo>
                  <a:pt x="212" y="70"/>
                </a:lnTo>
                <a:lnTo>
                  <a:pt x="212" y="69"/>
                </a:lnTo>
                <a:lnTo>
                  <a:pt x="211" y="69"/>
                </a:lnTo>
                <a:lnTo>
                  <a:pt x="210" y="69"/>
                </a:lnTo>
                <a:lnTo>
                  <a:pt x="209" y="69"/>
                </a:lnTo>
                <a:lnTo>
                  <a:pt x="207" y="69"/>
                </a:lnTo>
                <a:lnTo>
                  <a:pt x="209" y="69"/>
                </a:lnTo>
                <a:lnTo>
                  <a:pt x="209" y="70"/>
                </a:lnTo>
                <a:lnTo>
                  <a:pt x="211" y="69"/>
                </a:lnTo>
                <a:lnTo>
                  <a:pt x="211" y="70"/>
                </a:lnTo>
                <a:lnTo>
                  <a:pt x="212" y="70"/>
                </a:lnTo>
                <a:lnTo>
                  <a:pt x="212" y="71"/>
                </a:lnTo>
                <a:lnTo>
                  <a:pt x="214" y="71"/>
                </a:lnTo>
                <a:lnTo>
                  <a:pt x="214" y="73"/>
                </a:lnTo>
                <a:lnTo>
                  <a:pt x="212" y="73"/>
                </a:lnTo>
                <a:lnTo>
                  <a:pt x="211" y="73"/>
                </a:lnTo>
                <a:lnTo>
                  <a:pt x="211" y="71"/>
                </a:lnTo>
                <a:lnTo>
                  <a:pt x="210" y="71"/>
                </a:lnTo>
                <a:lnTo>
                  <a:pt x="209" y="71"/>
                </a:lnTo>
                <a:lnTo>
                  <a:pt x="209" y="73"/>
                </a:lnTo>
                <a:lnTo>
                  <a:pt x="209" y="71"/>
                </a:lnTo>
                <a:lnTo>
                  <a:pt x="207" y="71"/>
                </a:lnTo>
                <a:lnTo>
                  <a:pt x="206" y="71"/>
                </a:lnTo>
                <a:lnTo>
                  <a:pt x="206" y="70"/>
                </a:lnTo>
                <a:lnTo>
                  <a:pt x="206" y="71"/>
                </a:lnTo>
                <a:lnTo>
                  <a:pt x="205" y="71"/>
                </a:lnTo>
                <a:lnTo>
                  <a:pt x="205" y="73"/>
                </a:lnTo>
                <a:lnTo>
                  <a:pt x="203" y="73"/>
                </a:lnTo>
                <a:lnTo>
                  <a:pt x="202" y="73"/>
                </a:lnTo>
                <a:lnTo>
                  <a:pt x="201" y="73"/>
                </a:lnTo>
                <a:lnTo>
                  <a:pt x="200" y="74"/>
                </a:lnTo>
                <a:lnTo>
                  <a:pt x="197" y="74"/>
                </a:lnTo>
                <a:lnTo>
                  <a:pt x="198" y="74"/>
                </a:lnTo>
                <a:lnTo>
                  <a:pt x="200" y="74"/>
                </a:lnTo>
                <a:lnTo>
                  <a:pt x="201" y="73"/>
                </a:lnTo>
                <a:lnTo>
                  <a:pt x="202" y="73"/>
                </a:lnTo>
                <a:lnTo>
                  <a:pt x="203" y="73"/>
                </a:lnTo>
                <a:lnTo>
                  <a:pt x="205" y="73"/>
                </a:lnTo>
                <a:lnTo>
                  <a:pt x="206" y="71"/>
                </a:lnTo>
                <a:lnTo>
                  <a:pt x="207" y="71"/>
                </a:lnTo>
                <a:lnTo>
                  <a:pt x="207" y="73"/>
                </a:lnTo>
                <a:lnTo>
                  <a:pt x="209" y="73"/>
                </a:lnTo>
                <a:lnTo>
                  <a:pt x="209" y="74"/>
                </a:lnTo>
                <a:lnTo>
                  <a:pt x="207" y="74"/>
                </a:lnTo>
                <a:lnTo>
                  <a:pt x="207" y="75"/>
                </a:lnTo>
                <a:lnTo>
                  <a:pt x="206" y="75"/>
                </a:lnTo>
                <a:lnTo>
                  <a:pt x="207" y="75"/>
                </a:lnTo>
                <a:lnTo>
                  <a:pt x="209" y="74"/>
                </a:lnTo>
                <a:lnTo>
                  <a:pt x="210" y="74"/>
                </a:lnTo>
                <a:lnTo>
                  <a:pt x="210" y="75"/>
                </a:lnTo>
                <a:lnTo>
                  <a:pt x="211" y="75"/>
                </a:lnTo>
                <a:lnTo>
                  <a:pt x="211" y="74"/>
                </a:lnTo>
                <a:lnTo>
                  <a:pt x="212" y="74"/>
                </a:lnTo>
                <a:lnTo>
                  <a:pt x="212" y="73"/>
                </a:lnTo>
                <a:lnTo>
                  <a:pt x="214" y="73"/>
                </a:lnTo>
                <a:lnTo>
                  <a:pt x="214" y="74"/>
                </a:lnTo>
                <a:lnTo>
                  <a:pt x="214" y="75"/>
                </a:lnTo>
                <a:lnTo>
                  <a:pt x="214" y="76"/>
                </a:lnTo>
                <a:lnTo>
                  <a:pt x="214" y="78"/>
                </a:lnTo>
                <a:lnTo>
                  <a:pt x="215" y="78"/>
                </a:lnTo>
                <a:lnTo>
                  <a:pt x="215" y="79"/>
                </a:lnTo>
                <a:lnTo>
                  <a:pt x="216" y="79"/>
                </a:lnTo>
                <a:lnTo>
                  <a:pt x="217" y="80"/>
                </a:lnTo>
                <a:lnTo>
                  <a:pt x="217" y="79"/>
                </a:lnTo>
                <a:lnTo>
                  <a:pt x="219" y="79"/>
                </a:lnTo>
                <a:lnTo>
                  <a:pt x="219" y="78"/>
                </a:lnTo>
                <a:lnTo>
                  <a:pt x="217" y="78"/>
                </a:lnTo>
                <a:lnTo>
                  <a:pt x="217" y="76"/>
                </a:lnTo>
                <a:lnTo>
                  <a:pt x="219" y="78"/>
                </a:lnTo>
                <a:lnTo>
                  <a:pt x="219" y="79"/>
                </a:lnTo>
                <a:lnTo>
                  <a:pt x="219" y="80"/>
                </a:lnTo>
                <a:lnTo>
                  <a:pt x="220" y="82"/>
                </a:lnTo>
                <a:lnTo>
                  <a:pt x="219" y="82"/>
                </a:lnTo>
                <a:lnTo>
                  <a:pt x="219" y="83"/>
                </a:lnTo>
                <a:lnTo>
                  <a:pt x="220" y="83"/>
                </a:lnTo>
                <a:lnTo>
                  <a:pt x="219" y="83"/>
                </a:lnTo>
                <a:lnTo>
                  <a:pt x="220" y="83"/>
                </a:lnTo>
                <a:lnTo>
                  <a:pt x="221" y="84"/>
                </a:lnTo>
                <a:lnTo>
                  <a:pt x="221" y="85"/>
                </a:lnTo>
                <a:lnTo>
                  <a:pt x="221" y="87"/>
                </a:lnTo>
                <a:lnTo>
                  <a:pt x="220" y="87"/>
                </a:lnTo>
                <a:lnTo>
                  <a:pt x="221" y="87"/>
                </a:lnTo>
                <a:lnTo>
                  <a:pt x="221" y="88"/>
                </a:lnTo>
                <a:lnTo>
                  <a:pt x="220" y="88"/>
                </a:lnTo>
                <a:lnTo>
                  <a:pt x="220" y="87"/>
                </a:lnTo>
                <a:lnTo>
                  <a:pt x="220" y="88"/>
                </a:lnTo>
                <a:lnTo>
                  <a:pt x="220" y="87"/>
                </a:lnTo>
                <a:lnTo>
                  <a:pt x="219" y="87"/>
                </a:lnTo>
                <a:lnTo>
                  <a:pt x="219" y="88"/>
                </a:lnTo>
                <a:lnTo>
                  <a:pt x="220" y="88"/>
                </a:lnTo>
                <a:lnTo>
                  <a:pt x="221" y="88"/>
                </a:lnTo>
                <a:lnTo>
                  <a:pt x="221" y="89"/>
                </a:lnTo>
                <a:lnTo>
                  <a:pt x="220" y="89"/>
                </a:lnTo>
                <a:lnTo>
                  <a:pt x="220" y="90"/>
                </a:lnTo>
                <a:lnTo>
                  <a:pt x="221" y="90"/>
                </a:lnTo>
                <a:lnTo>
                  <a:pt x="221" y="89"/>
                </a:lnTo>
                <a:lnTo>
                  <a:pt x="221" y="88"/>
                </a:lnTo>
                <a:lnTo>
                  <a:pt x="221" y="89"/>
                </a:lnTo>
                <a:lnTo>
                  <a:pt x="223" y="90"/>
                </a:lnTo>
                <a:lnTo>
                  <a:pt x="221" y="90"/>
                </a:lnTo>
                <a:lnTo>
                  <a:pt x="221" y="89"/>
                </a:lnTo>
                <a:lnTo>
                  <a:pt x="221" y="90"/>
                </a:lnTo>
                <a:lnTo>
                  <a:pt x="223" y="92"/>
                </a:lnTo>
                <a:lnTo>
                  <a:pt x="224" y="92"/>
                </a:lnTo>
                <a:lnTo>
                  <a:pt x="224" y="93"/>
                </a:lnTo>
                <a:lnTo>
                  <a:pt x="225" y="93"/>
                </a:lnTo>
                <a:lnTo>
                  <a:pt x="225" y="94"/>
                </a:lnTo>
                <a:lnTo>
                  <a:pt x="224" y="94"/>
                </a:lnTo>
                <a:lnTo>
                  <a:pt x="224" y="96"/>
                </a:lnTo>
                <a:lnTo>
                  <a:pt x="225" y="96"/>
                </a:lnTo>
                <a:lnTo>
                  <a:pt x="225" y="97"/>
                </a:lnTo>
                <a:lnTo>
                  <a:pt x="225" y="98"/>
                </a:lnTo>
                <a:lnTo>
                  <a:pt x="225" y="99"/>
                </a:lnTo>
                <a:lnTo>
                  <a:pt x="225" y="101"/>
                </a:lnTo>
                <a:lnTo>
                  <a:pt x="224" y="101"/>
                </a:lnTo>
                <a:lnTo>
                  <a:pt x="223" y="101"/>
                </a:lnTo>
                <a:lnTo>
                  <a:pt x="223" y="102"/>
                </a:lnTo>
                <a:lnTo>
                  <a:pt x="223" y="103"/>
                </a:lnTo>
                <a:lnTo>
                  <a:pt x="223" y="102"/>
                </a:lnTo>
                <a:lnTo>
                  <a:pt x="221" y="102"/>
                </a:lnTo>
                <a:lnTo>
                  <a:pt x="220" y="102"/>
                </a:lnTo>
                <a:lnTo>
                  <a:pt x="219" y="101"/>
                </a:lnTo>
                <a:lnTo>
                  <a:pt x="217" y="101"/>
                </a:lnTo>
                <a:lnTo>
                  <a:pt x="216" y="99"/>
                </a:lnTo>
                <a:lnTo>
                  <a:pt x="215" y="99"/>
                </a:lnTo>
                <a:lnTo>
                  <a:pt x="214" y="99"/>
                </a:lnTo>
                <a:lnTo>
                  <a:pt x="212" y="99"/>
                </a:lnTo>
                <a:lnTo>
                  <a:pt x="214" y="99"/>
                </a:lnTo>
                <a:lnTo>
                  <a:pt x="214" y="98"/>
                </a:lnTo>
                <a:lnTo>
                  <a:pt x="214" y="97"/>
                </a:lnTo>
                <a:lnTo>
                  <a:pt x="212" y="98"/>
                </a:lnTo>
                <a:lnTo>
                  <a:pt x="212" y="97"/>
                </a:lnTo>
                <a:lnTo>
                  <a:pt x="211" y="97"/>
                </a:lnTo>
                <a:lnTo>
                  <a:pt x="211" y="98"/>
                </a:lnTo>
                <a:lnTo>
                  <a:pt x="211" y="99"/>
                </a:lnTo>
                <a:lnTo>
                  <a:pt x="212" y="99"/>
                </a:lnTo>
                <a:lnTo>
                  <a:pt x="211" y="99"/>
                </a:lnTo>
                <a:lnTo>
                  <a:pt x="211" y="101"/>
                </a:lnTo>
                <a:lnTo>
                  <a:pt x="210" y="101"/>
                </a:lnTo>
                <a:lnTo>
                  <a:pt x="209" y="101"/>
                </a:lnTo>
                <a:lnTo>
                  <a:pt x="209" y="102"/>
                </a:lnTo>
                <a:lnTo>
                  <a:pt x="207" y="102"/>
                </a:lnTo>
                <a:lnTo>
                  <a:pt x="207" y="103"/>
                </a:lnTo>
                <a:lnTo>
                  <a:pt x="206" y="103"/>
                </a:lnTo>
                <a:lnTo>
                  <a:pt x="203" y="104"/>
                </a:lnTo>
                <a:lnTo>
                  <a:pt x="202" y="106"/>
                </a:lnTo>
                <a:lnTo>
                  <a:pt x="202" y="104"/>
                </a:lnTo>
                <a:lnTo>
                  <a:pt x="202" y="106"/>
                </a:lnTo>
                <a:lnTo>
                  <a:pt x="202" y="104"/>
                </a:lnTo>
                <a:lnTo>
                  <a:pt x="202" y="106"/>
                </a:lnTo>
                <a:lnTo>
                  <a:pt x="200" y="107"/>
                </a:lnTo>
                <a:lnTo>
                  <a:pt x="198" y="107"/>
                </a:lnTo>
                <a:lnTo>
                  <a:pt x="200" y="107"/>
                </a:lnTo>
                <a:lnTo>
                  <a:pt x="200" y="108"/>
                </a:lnTo>
                <a:lnTo>
                  <a:pt x="198" y="108"/>
                </a:lnTo>
                <a:lnTo>
                  <a:pt x="197" y="108"/>
                </a:lnTo>
                <a:lnTo>
                  <a:pt x="196" y="108"/>
                </a:lnTo>
                <a:lnTo>
                  <a:pt x="196" y="110"/>
                </a:lnTo>
                <a:lnTo>
                  <a:pt x="195" y="110"/>
                </a:lnTo>
                <a:lnTo>
                  <a:pt x="195" y="111"/>
                </a:lnTo>
                <a:lnTo>
                  <a:pt x="195" y="110"/>
                </a:lnTo>
                <a:lnTo>
                  <a:pt x="193" y="110"/>
                </a:lnTo>
                <a:lnTo>
                  <a:pt x="192" y="110"/>
                </a:lnTo>
                <a:lnTo>
                  <a:pt x="192" y="111"/>
                </a:lnTo>
                <a:lnTo>
                  <a:pt x="192" y="112"/>
                </a:lnTo>
                <a:lnTo>
                  <a:pt x="191" y="112"/>
                </a:lnTo>
                <a:lnTo>
                  <a:pt x="192" y="112"/>
                </a:lnTo>
                <a:lnTo>
                  <a:pt x="191" y="112"/>
                </a:lnTo>
                <a:lnTo>
                  <a:pt x="191" y="113"/>
                </a:lnTo>
                <a:lnTo>
                  <a:pt x="189" y="113"/>
                </a:lnTo>
                <a:lnTo>
                  <a:pt x="189" y="112"/>
                </a:lnTo>
                <a:lnTo>
                  <a:pt x="188" y="112"/>
                </a:lnTo>
                <a:lnTo>
                  <a:pt x="188" y="113"/>
                </a:lnTo>
                <a:lnTo>
                  <a:pt x="189" y="113"/>
                </a:lnTo>
                <a:lnTo>
                  <a:pt x="189" y="115"/>
                </a:lnTo>
                <a:lnTo>
                  <a:pt x="188" y="115"/>
                </a:lnTo>
                <a:lnTo>
                  <a:pt x="188" y="116"/>
                </a:lnTo>
                <a:lnTo>
                  <a:pt x="187" y="116"/>
                </a:lnTo>
                <a:lnTo>
                  <a:pt x="187" y="115"/>
                </a:lnTo>
                <a:lnTo>
                  <a:pt x="186" y="116"/>
                </a:lnTo>
                <a:lnTo>
                  <a:pt x="187" y="116"/>
                </a:lnTo>
                <a:lnTo>
                  <a:pt x="186" y="116"/>
                </a:lnTo>
                <a:lnTo>
                  <a:pt x="186" y="117"/>
                </a:lnTo>
                <a:lnTo>
                  <a:pt x="187" y="117"/>
                </a:lnTo>
                <a:lnTo>
                  <a:pt x="186" y="117"/>
                </a:lnTo>
                <a:lnTo>
                  <a:pt x="184" y="117"/>
                </a:lnTo>
                <a:lnTo>
                  <a:pt x="186" y="117"/>
                </a:lnTo>
                <a:lnTo>
                  <a:pt x="186" y="118"/>
                </a:lnTo>
                <a:lnTo>
                  <a:pt x="184" y="118"/>
                </a:lnTo>
                <a:lnTo>
                  <a:pt x="184" y="120"/>
                </a:lnTo>
                <a:lnTo>
                  <a:pt x="184" y="118"/>
                </a:lnTo>
                <a:lnTo>
                  <a:pt x="184" y="120"/>
                </a:lnTo>
                <a:lnTo>
                  <a:pt x="183" y="120"/>
                </a:lnTo>
                <a:lnTo>
                  <a:pt x="182" y="120"/>
                </a:lnTo>
                <a:lnTo>
                  <a:pt x="182" y="121"/>
                </a:lnTo>
                <a:lnTo>
                  <a:pt x="181" y="121"/>
                </a:lnTo>
                <a:lnTo>
                  <a:pt x="182" y="121"/>
                </a:lnTo>
                <a:lnTo>
                  <a:pt x="181" y="120"/>
                </a:lnTo>
                <a:lnTo>
                  <a:pt x="181" y="121"/>
                </a:lnTo>
                <a:lnTo>
                  <a:pt x="181" y="122"/>
                </a:lnTo>
                <a:lnTo>
                  <a:pt x="179" y="122"/>
                </a:lnTo>
                <a:lnTo>
                  <a:pt x="179" y="124"/>
                </a:lnTo>
                <a:lnTo>
                  <a:pt x="178" y="124"/>
                </a:lnTo>
                <a:lnTo>
                  <a:pt x="177" y="124"/>
                </a:lnTo>
                <a:lnTo>
                  <a:pt x="177" y="125"/>
                </a:lnTo>
                <a:lnTo>
                  <a:pt x="177" y="124"/>
                </a:lnTo>
                <a:lnTo>
                  <a:pt x="177" y="125"/>
                </a:lnTo>
                <a:lnTo>
                  <a:pt x="177" y="126"/>
                </a:lnTo>
                <a:lnTo>
                  <a:pt x="175" y="126"/>
                </a:lnTo>
                <a:lnTo>
                  <a:pt x="175" y="127"/>
                </a:lnTo>
                <a:lnTo>
                  <a:pt x="175" y="129"/>
                </a:lnTo>
                <a:lnTo>
                  <a:pt x="175" y="130"/>
                </a:lnTo>
                <a:lnTo>
                  <a:pt x="174" y="130"/>
                </a:lnTo>
                <a:lnTo>
                  <a:pt x="174" y="129"/>
                </a:lnTo>
                <a:lnTo>
                  <a:pt x="173" y="129"/>
                </a:lnTo>
                <a:lnTo>
                  <a:pt x="173" y="127"/>
                </a:lnTo>
                <a:lnTo>
                  <a:pt x="173" y="126"/>
                </a:lnTo>
                <a:lnTo>
                  <a:pt x="172" y="126"/>
                </a:lnTo>
                <a:lnTo>
                  <a:pt x="172" y="125"/>
                </a:lnTo>
                <a:lnTo>
                  <a:pt x="172" y="124"/>
                </a:lnTo>
                <a:lnTo>
                  <a:pt x="170" y="124"/>
                </a:lnTo>
                <a:lnTo>
                  <a:pt x="169" y="124"/>
                </a:lnTo>
                <a:lnTo>
                  <a:pt x="169" y="122"/>
                </a:lnTo>
                <a:lnTo>
                  <a:pt x="170" y="122"/>
                </a:lnTo>
                <a:lnTo>
                  <a:pt x="169" y="122"/>
                </a:lnTo>
                <a:lnTo>
                  <a:pt x="168" y="122"/>
                </a:lnTo>
                <a:lnTo>
                  <a:pt x="166" y="122"/>
                </a:lnTo>
                <a:lnTo>
                  <a:pt x="165" y="122"/>
                </a:lnTo>
                <a:lnTo>
                  <a:pt x="164" y="122"/>
                </a:lnTo>
                <a:lnTo>
                  <a:pt x="163" y="122"/>
                </a:lnTo>
                <a:lnTo>
                  <a:pt x="161" y="124"/>
                </a:lnTo>
                <a:lnTo>
                  <a:pt x="161" y="122"/>
                </a:lnTo>
                <a:lnTo>
                  <a:pt x="161" y="124"/>
                </a:lnTo>
                <a:lnTo>
                  <a:pt x="160" y="124"/>
                </a:lnTo>
                <a:lnTo>
                  <a:pt x="160" y="125"/>
                </a:lnTo>
                <a:lnTo>
                  <a:pt x="159" y="125"/>
                </a:lnTo>
                <a:lnTo>
                  <a:pt x="159" y="124"/>
                </a:lnTo>
                <a:lnTo>
                  <a:pt x="159" y="125"/>
                </a:lnTo>
                <a:lnTo>
                  <a:pt x="158" y="125"/>
                </a:lnTo>
                <a:lnTo>
                  <a:pt x="158" y="124"/>
                </a:lnTo>
                <a:lnTo>
                  <a:pt x="158" y="125"/>
                </a:lnTo>
                <a:lnTo>
                  <a:pt x="156" y="126"/>
                </a:lnTo>
                <a:lnTo>
                  <a:pt x="155" y="127"/>
                </a:lnTo>
                <a:lnTo>
                  <a:pt x="155" y="129"/>
                </a:lnTo>
                <a:lnTo>
                  <a:pt x="154" y="130"/>
                </a:lnTo>
                <a:lnTo>
                  <a:pt x="152" y="131"/>
                </a:lnTo>
                <a:lnTo>
                  <a:pt x="152" y="130"/>
                </a:lnTo>
                <a:lnTo>
                  <a:pt x="152" y="129"/>
                </a:lnTo>
                <a:lnTo>
                  <a:pt x="152" y="127"/>
                </a:lnTo>
                <a:lnTo>
                  <a:pt x="154" y="126"/>
                </a:lnTo>
                <a:lnTo>
                  <a:pt x="152" y="126"/>
                </a:lnTo>
                <a:lnTo>
                  <a:pt x="154" y="125"/>
                </a:lnTo>
                <a:lnTo>
                  <a:pt x="152" y="125"/>
                </a:lnTo>
                <a:lnTo>
                  <a:pt x="154" y="125"/>
                </a:lnTo>
                <a:lnTo>
                  <a:pt x="154" y="124"/>
                </a:lnTo>
                <a:lnTo>
                  <a:pt x="152" y="124"/>
                </a:lnTo>
                <a:lnTo>
                  <a:pt x="151" y="124"/>
                </a:lnTo>
                <a:lnTo>
                  <a:pt x="151" y="125"/>
                </a:lnTo>
                <a:lnTo>
                  <a:pt x="152" y="125"/>
                </a:lnTo>
                <a:lnTo>
                  <a:pt x="152" y="124"/>
                </a:lnTo>
                <a:lnTo>
                  <a:pt x="152" y="125"/>
                </a:lnTo>
                <a:lnTo>
                  <a:pt x="151" y="125"/>
                </a:lnTo>
                <a:lnTo>
                  <a:pt x="150" y="126"/>
                </a:lnTo>
                <a:lnTo>
                  <a:pt x="149" y="126"/>
                </a:lnTo>
                <a:lnTo>
                  <a:pt x="149" y="127"/>
                </a:lnTo>
                <a:lnTo>
                  <a:pt x="147" y="127"/>
                </a:lnTo>
                <a:lnTo>
                  <a:pt x="146" y="127"/>
                </a:lnTo>
                <a:lnTo>
                  <a:pt x="146" y="129"/>
                </a:lnTo>
                <a:lnTo>
                  <a:pt x="146" y="127"/>
                </a:lnTo>
                <a:lnTo>
                  <a:pt x="147" y="127"/>
                </a:lnTo>
                <a:lnTo>
                  <a:pt x="147" y="129"/>
                </a:lnTo>
                <a:lnTo>
                  <a:pt x="147" y="130"/>
                </a:lnTo>
                <a:lnTo>
                  <a:pt x="146" y="130"/>
                </a:lnTo>
                <a:lnTo>
                  <a:pt x="146" y="131"/>
                </a:lnTo>
                <a:lnTo>
                  <a:pt x="145" y="131"/>
                </a:lnTo>
                <a:lnTo>
                  <a:pt x="145" y="130"/>
                </a:lnTo>
                <a:lnTo>
                  <a:pt x="145" y="129"/>
                </a:lnTo>
                <a:lnTo>
                  <a:pt x="144" y="129"/>
                </a:lnTo>
                <a:lnTo>
                  <a:pt x="144" y="127"/>
                </a:lnTo>
                <a:lnTo>
                  <a:pt x="142" y="127"/>
                </a:lnTo>
                <a:lnTo>
                  <a:pt x="142" y="129"/>
                </a:lnTo>
                <a:lnTo>
                  <a:pt x="142" y="127"/>
                </a:lnTo>
                <a:lnTo>
                  <a:pt x="142" y="129"/>
                </a:lnTo>
                <a:lnTo>
                  <a:pt x="141" y="129"/>
                </a:lnTo>
                <a:lnTo>
                  <a:pt x="141" y="130"/>
                </a:lnTo>
                <a:lnTo>
                  <a:pt x="142" y="130"/>
                </a:lnTo>
                <a:lnTo>
                  <a:pt x="141" y="130"/>
                </a:lnTo>
                <a:lnTo>
                  <a:pt x="141" y="129"/>
                </a:lnTo>
                <a:lnTo>
                  <a:pt x="142" y="129"/>
                </a:lnTo>
                <a:lnTo>
                  <a:pt x="141" y="129"/>
                </a:lnTo>
                <a:lnTo>
                  <a:pt x="140" y="129"/>
                </a:lnTo>
                <a:lnTo>
                  <a:pt x="138" y="129"/>
                </a:lnTo>
                <a:lnTo>
                  <a:pt x="140" y="129"/>
                </a:lnTo>
                <a:lnTo>
                  <a:pt x="140" y="130"/>
                </a:lnTo>
                <a:lnTo>
                  <a:pt x="138" y="130"/>
                </a:lnTo>
                <a:lnTo>
                  <a:pt x="137" y="130"/>
                </a:lnTo>
                <a:lnTo>
                  <a:pt x="137" y="131"/>
                </a:lnTo>
                <a:lnTo>
                  <a:pt x="137" y="133"/>
                </a:lnTo>
                <a:lnTo>
                  <a:pt x="137" y="134"/>
                </a:lnTo>
                <a:lnTo>
                  <a:pt x="136" y="134"/>
                </a:lnTo>
                <a:lnTo>
                  <a:pt x="136" y="135"/>
                </a:lnTo>
                <a:lnTo>
                  <a:pt x="137" y="135"/>
                </a:lnTo>
                <a:lnTo>
                  <a:pt x="137" y="136"/>
                </a:lnTo>
                <a:lnTo>
                  <a:pt x="137" y="138"/>
                </a:lnTo>
                <a:lnTo>
                  <a:pt x="136" y="138"/>
                </a:lnTo>
                <a:lnTo>
                  <a:pt x="137" y="138"/>
                </a:lnTo>
                <a:lnTo>
                  <a:pt x="137" y="136"/>
                </a:lnTo>
                <a:lnTo>
                  <a:pt x="136" y="136"/>
                </a:lnTo>
                <a:lnTo>
                  <a:pt x="136" y="138"/>
                </a:lnTo>
                <a:lnTo>
                  <a:pt x="137" y="138"/>
                </a:lnTo>
                <a:lnTo>
                  <a:pt x="137" y="139"/>
                </a:lnTo>
                <a:lnTo>
                  <a:pt x="136" y="139"/>
                </a:lnTo>
                <a:lnTo>
                  <a:pt x="136" y="138"/>
                </a:lnTo>
                <a:lnTo>
                  <a:pt x="135" y="138"/>
                </a:lnTo>
                <a:lnTo>
                  <a:pt x="135" y="139"/>
                </a:lnTo>
                <a:lnTo>
                  <a:pt x="136" y="139"/>
                </a:lnTo>
                <a:lnTo>
                  <a:pt x="136" y="140"/>
                </a:lnTo>
                <a:lnTo>
                  <a:pt x="135" y="140"/>
                </a:lnTo>
                <a:lnTo>
                  <a:pt x="135" y="141"/>
                </a:lnTo>
                <a:lnTo>
                  <a:pt x="133" y="140"/>
                </a:lnTo>
                <a:lnTo>
                  <a:pt x="133" y="141"/>
                </a:lnTo>
                <a:lnTo>
                  <a:pt x="135" y="141"/>
                </a:lnTo>
                <a:lnTo>
                  <a:pt x="133" y="141"/>
                </a:lnTo>
                <a:lnTo>
                  <a:pt x="132" y="143"/>
                </a:lnTo>
                <a:lnTo>
                  <a:pt x="132" y="144"/>
                </a:lnTo>
                <a:lnTo>
                  <a:pt x="131" y="145"/>
                </a:lnTo>
                <a:lnTo>
                  <a:pt x="130" y="148"/>
                </a:lnTo>
                <a:lnTo>
                  <a:pt x="130" y="149"/>
                </a:lnTo>
                <a:lnTo>
                  <a:pt x="130" y="150"/>
                </a:lnTo>
                <a:lnTo>
                  <a:pt x="131" y="152"/>
                </a:lnTo>
                <a:lnTo>
                  <a:pt x="132" y="152"/>
                </a:lnTo>
                <a:lnTo>
                  <a:pt x="132" y="153"/>
                </a:lnTo>
                <a:lnTo>
                  <a:pt x="132" y="152"/>
                </a:lnTo>
                <a:lnTo>
                  <a:pt x="133" y="150"/>
                </a:lnTo>
                <a:lnTo>
                  <a:pt x="135" y="150"/>
                </a:lnTo>
                <a:lnTo>
                  <a:pt x="136" y="152"/>
                </a:lnTo>
                <a:lnTo>
                  <a:pt x="137" y="153"/>
                </a:lnTo>
                <a:lnTo>
                  <a:pt x="137" y="154"/>
                </a:lnTo>
                <a:lnTo>
                  <a:pt x="136" y="154"/>
                </a:lnTo>
                <a:lnTo>
                  <a:pt x="136" y="155"/>
                </a:lnTo>
                <a:lnTo>
                  <a:pt x="135" y="155"/>
                </a:lnTo>
                <a:lnTo>
                  <a:pt x="135" y="157"/>
                </a:lnTo>
                <a:lnTo>
                  <a:pt x="135" y="158"/>
                </a:lnTo>
                <a:lnTo>
                  <a:pt x="135" y="159"/>
                </a:lnTo>
                <a:lnTo>
                  <a:pt x="135" y="161"/>
                </a:lnTo>
                <a:lnTo>
                  <a:pt x="135" y="162"/>
                </a:lnTo>
                <a:lnTo>
                  <a:pt x="135" y="163"/>
                </a:lnTo>
                <a:lnTo>
                  <a:pt x="136" y="163"/>
                </a:lnTo>
                <a:lnTo>
                  <a:pt x="137" y="163"/>
                </a:lnTo>
                <a:lnTo>
                  <a:pt x="136" y="163"/>
                </a:lnTo>
                <a:lnTo>
                  <a:pt x="137" y="163"/>
                </a:lnTo>
                <a:lnTo>
                  <a:pt x="137" y="164"/>
                </a:lnTo>
                <a:lnTo>
                  <a:pt x="137" y="166"/>
                </a:lnTo>
                <a:lnTo>
                  <a:pt x="137" y="167"/>
                </a:lnTo>
                <a:lnTo>
                  <a:pt x="137" y="168"/>
                </a:lnTo>
                <a:lnTo>
                  <a:pt x="136" y="168"/>
                </a:lnTo>
                <a:lnTo>
                  <a:pt x="136" y="169"/>
                </a:lnTo>
                <a:lnTo>
                  <a:pt x="135" y="169"/>
                </a:lnTo>
                <a:lnTo>
                  <a:pt x="133" y="169"/>
                </a:lnTo>
                <a:lnTo>
                  <a:pt x="133" y="168"/>
                </a:lnTo>
                <a:lnTo>
                  <a:pt x="133" y="167"/>
                </a:lnTo>
                <a:lnTo>
                  <a:pt x="135" y="167"/>
                </a:lnTo>
                <a:lnTo>
                  <a:pt x="135" y="166"/>
                </a:lnTo>
                <a:lnTo>
                  <a:pt x="136" y="166"/>
                </a:lnTo>
                <a:lnTo>
                  <a:pt x="136" y="164"/>
                </a:lnTo>
                <a:lnTo>
                  <a:pt x="135" y="164"/>
                </a:lnTo>
                <a:lnTo>
                  <a:pt x="135" y="166"/>
                </a:lnTo>
                <a:lnTo>
                  <a:pt x="133" y="166"/>
                </a:lnTo>
                <a:lnTo>
                  <a:pt x="132" y="166"/>
                </a:lnTo>
                <a:lnTo>
                  <a:pt x="132" y="167"/>
                </a:lnTo>
                <a:lnTo>
                  <a:pt x="133" y="167"/>
                </a:lnTo>
                <a:lnTo>
                  <a:pt x="133" y="168"/>
                </a:lnTo>
                <a:lnTo>
                  <a:pt x="132" y="168"/>
                </a:lnTo>
                <a:lnTo>
                  <a:pt x="131" y="168"/>
                </a:lnTo>
                <a:lnTo>
                  <a:pt x="131" y="169"/>
                </a:lnTo>
                <a:lnTo>
                  <a:pt x="130" y="169"/>
                </a:lnTo>
                <a:lnTo>
                  <a:pt x="131" y="169"/>
                </a:lnTo>
                <a:lnTo>
                  <a:pt x="130" y="169"/>
                </a:lnTo>
                <a:lnTo>
                  <a:pt x="130" y="171"/>
                </a:lnTo>
                <a:lnTo>
                  <a:pt x="130" y="172"/>
                </a:lnTo>
                <a:lnTo>
                  <a:pt x="130" y="173"/>
                </a:lnTo>
                <a:lnTo>
                  <a:pt x="128" y="173"/>
                </a:lnTo>
                <a:lnTo>
                  <a:pt x="128" y="175"/>
                </a:lnTo>
                <a:lnTo>
                  <a:pt x="128" y="176"/>
                </a:lnTo>
                <a:lnTo>
                  <a:pt x="128" y="177"/>
                </a:lnTo>
                <a:lnTo>
                  <a:pt x="128" y="178"/>
                </a:lnTo>
                <a:lnTo>
                  <a:pt x="130" y="178"/>
                </a:lnTo>
                <a:lnTo>
                  <a:pt x="130" y="180"/>
                </a:lnTo>
                <a:lnTo>
                  <a:pt x="130" y="181"/>
                </a:lnTo>
                <a:lnTo>
                  <a:pt x="131" y="181"/>
                </a:lnTo>
                <a:lnTo>
                  <a:pt x="131" y="182"/>
                </a:lnTo>
                <a:lnTo>
                  <a:pt x="130" y="182"/>
                </a:lnTo>
                <a:lnTo>
                  <a:pt x="130" y="183"/>
                </a:lnTo>
                <a:lnTo>
                  <a:pt x="128" y="183"/>
                </a:lnTo>
                <a:lnTo>
                  <a:pt x="128" y="185"/>
                </a:lnTo>
                <a:lnTo>
                  <a:pt x="128" y="183"/>
                </a:lnTo>
                <a:lnTo>
                  <a:pt x="127" y="185"/>
                </a:lnTo>
                <a:lnTo>
                  <a:pt x="126" y="185"/>
                </a:lnTo>
                <a:lnTo>
                  <a:pt x="126" y="183"/>
                </a:lnTo>
                <a:lnTo>
                  <a:pt x="124" y="183"/>
                </a:lnTo>
                <a:lnTo>
                  <a:pt x="123" y="183"/>
                </a:lnTo>
                <a:lnTo>
                  <a:pt x="123" y="185"/>
                </a:lnTo>
                <a:lnTo>
                  <a:pt x="122" y="185"/>
                </a:lnTo>
                <a:lnTo>
                  <a:pt x="122" y="186"/>
                </a:lnTo>
                <a:lnTo>
                  <a:pt x="121" y="186"/>
                </a:lnTo>
                <a:lnTo>
                  <a:pt x="121" y="187"/>
                </a:lnTo>
                <a:lnTo>
                  <a:pt x="119" y="187"/>
                </a:lnTo>
                <a:lnTo>
                  <a:pt x="119" y="189"/>
                </a:lnTo>
                <a:lnTo>
                  <a:pt x="118" y="189"/>
                </a:lnTo>
                <a:lnTo>
                  <a:pt x="118" y="191"/>
                </a:lnTo>
                <a:lnTo>
                  <a:pt x="118" y="192"/>
                </a:lnTo>
                <a:lnTo>
                  <a:pt x="119" y="192"/>
                </a:lnTo>
                <a:lnTo>
                  <a:pt x="119" y="194"/>
                </a:lnTo>
                <a:lnTo>
                  <a:pt x="118" y="194"/>
                </a:lnTo>
                <a:lnTo>
                  <a:pt x="118" y="195"/>
                </a:lnTo>
                <a:lnTo>
                  <a:pt x="119" y="195"/>
                </a:lnTo>
                <a:lnTo>
                  <a:pt x="118" y="195"/>
                </a:lnTo>
                <a:lnTo>
                  <a:pt x="118" y="196"/>
                </a:lnTo>
                <a:lnTo>
                  <a:pt x="119" y="196"/>
                </a:lnTo>
                <a:lnTo>
                  <a:pt x="119" y="197"/>
                </a:lnTo>
                <a:lnTo>
                  <a:pt x="118" y="196"/>
                </a:lnTo>
                <a:lnTo>
                  <a:pt x="117" y="196"/>
                </a:lnTo>
                <a:lnTo>
                  <a:pt x="116" y="196"/>
                </a:lnTo>
                <a:lnTo>
                  <a:pt x="114" y="196"/>
                </a:lnTo>
                <a:lnTo>
                  <a:pt x="114" y="197"/>
                </a:lnTo>
                <a:lnTo>
                  <a:pt x="113" y="197"/>
                </a:lnTo>
                <a:lnTo>
                  <a:pt x="113" y="199"/>
                </a:lnTo>
                <a:lnTo>
                  <a:pt x="112" y="199"/>
                </a:lnTo>
                <a:lnTo>
                  <a:pt x="112" y="197"/>
                </a:lnTo>
                <a:lnTo>
                  <a:pt x="110" y="197"/>
                </a:lnTo>
                <a:lnTo>
                  <a:pt x="110" y="199"/>
                </a:lnTo>
                <a:lnTo>
                  <a:pt x="112" y="199"/>
                </a:lnTo>
                <a:lnTo>
                  <a:pt x="112" y="200"/>
                </a:lnTo>
                <a:lnTo>
                  <a:pt x="110" y="200"/>
                </a:lnTo>
                <a:lnTo>
                  <a:pt x="112" y="200"/>
                </a:lnTo>
                <a:lnTo>
                  <a:pt x="110" y="200"/>
                </a:lnTo>
                <a:lnTo>
                  <a:pt x="112" y="200"/>
                </a:lnTo>
                <a:lnTo>
                  <a:pt x="112" y="201"/>
                </a:lnTo>
                <a:lnTo>
                  <a:pt x="110" y="201"/>
                </a:lnTo>
                <a:lnTo>
                  <a:pt x="110" y="203"/>
                </a:lnTo>
                <a:lnTo>
                  <a:pt x="110" y="204"/>
                </a:lnTo>
                <a:lnTo>
                  <a:pt x="112" y="204"/>
                </a:lnTo>
                <a:lnTo>
                  <a:pt x="110" y="204"/>
                </a:lnTo>
                <a:lnTo>
                  <a:pt x="112" y="204"/>
                </a:lnTo>
                <a:lnTo>
                  <a:pt x="110" y="204"/>
                </a:lnTo>
                <a:lnTo>
                  <a:pt x="110" y="205"/>
                </a:lnTo>
                <a:lnTo>
                  <a:pt x="110" y="206"/>
                </a:lnTo>
                <a:lnTo>
                  <a:pt x="109" y="206"/>
                </a:lnTo>
                <a:lnTo>
                  <a:pt x="109" y="208"/>
                </a:lnTo>
                <a:lnTo>
                  <a:pt x="109" y="209"/>
                </a:lnTo>
                <a:lnTo>
                  <a:pt x="108" y="209"/>
                </a:lnTo>
                <a:lnTo>
                  <a:pt x="108" y="210"/>
                </a:lnTo>
                <a:lnTo>
                  <a:pt x="107" y="210"/>
                </a:lnTo>
                <a:lnTo>
                  <a:pt x="107" y="211"/>
                </a:lnTo>
                <a:lnTo>
                  <a:pt x="105" y="211"/>
                </a:lnTo>
                <a:lnTo>
                  <a:pt x="105" y="213"/>
                </a:lnTo>
                <a:lnTo>
                  <a:pt x="104" y="213"/>
                </a:lnTo>
                <a:lnTo>
                  <a:pt x="104" y="214"/>
                </a:lnTo>
                <a:lnTo>
                  <a:pt x="103" y="214"/>
                </a:lnTo>
                <a:lnTo>
                  <a:pt x="103" y="215"/>
                </a:lnTo>
                <a:lnTo>
                  <a:pt x="102" y="215"/>
                </a:lnTo>
                <a:lnTo>
                  <a:pt x="102" y="217"/>
                </a:lnTo>
                <a:lnTo>
                  <a:pt x="100" y="217"/>
                </a:lnTo>
                <a:lnTo>
                  <a:pt x="102" y="217"/>
                </a:lnTo>
                <a:lnTo>
                  <a:pt x="102" y="215"/>
                </a:lnTo>
                <a:lnTo>
                  <a:pt x="102" y="214"/>
                </a:lnTo>
                <a:lnTo>
                  <a:pt x="100" y="214"/>
                </a:lnTo>
                <a:lnTo>
                  <a:pt x="100" y="213"/>
                </a:lnTo>
                <a:lnTo>
                  <a:pt x="100" y="211"/>
                </a:lnTo>
                <a:lnTo>
                  <a:pt x="100" y="210"/>
                </a:lnTo>
                <a:lnTo>
                  <a:pt x="100" y="209"/>
                </a:lnTo>
                <a:lnTo>
                  <a:pt x="100" y="208"/>
                </a:lnTo>
                <a:lnTo>
                  <a:pt x="100" y="205"/>
                </a:lnTo>
                <a:lnTo>
                  <a:pt x="99" y="204"/>
                </a:lnTo>
                <a:lnTo>
                  <a:pt x="99" y="203"/>
                </a:lnTo>
                <a:lnTo>
                  <a:pt x="100" y="203"/>
                </a:lnTo>
                <a:lnTo>
                  <a:pt x="99" y="203"/>
                </a:lnTo>
                <a:lnTo>
                  <a:pt x="99" y="201"/>
                </a:lnTo>
                <a:lnTo>
                  <a:pt x="98" y="200"/>
                </a:lnTo>
                <a:lnTo>
                  <a:pt x="98" y="199"/>
                </a:lnTo>
                <a:lnTo>
                  <a:pt x="98" y="197"/>
                </a:lnTo>
                <a:lnTo>
                  <a:pt x="98" y="196"/>
                </a:lnTo>
                <a:lnTo>
                  <a:pt x="98" y="195"/>
                </a:lnTo>
                <a:lnTo>
                  <a:pt x="98" y="192"/>
                </a:lnTo>
                <a:lnTo>
                  <a:pt x="96" y="191"/>
                </a:lnTo>
                <a:lnTo>
                  <a:pt x="96" y="190"/>
                </a:lnTo>
                <a:lnTo>
                  <a:pt x="96" y="189"/>
                </a:lnTo>
                <a:lnTo>
                  <a:pt x="96" y="187"/>
                </a:lnTo>
                <a:lnTo>
                  <a:pt x="95" y="185"/>
                </a:lnTo>
                <a:lnTo>
                  <a:pt x="95" y="182"/>
                </a:lnTo>
                <a:lnTo>
                  <a:pt x="95" y="181"/>
                </a:lnTo>
                <a:lnTo>
                  <a:pt x="95" y="177"/>
                </a:lnTo>
                <a:lnTo>
                  <a:pt x="95" y="176"/>
                </a:lnTo>
                <a:lnTo>
                  <a:pt x="95" y="175"/>
                </a:lnTo>
                <a:lnTo>
                  <a:pt x="95" y="173"/>
                </a:lnTo>
                <a:lnTo>
                  <a:pt x="95" y="171"/>
                </a:lnTo>
                <a:lnTo>
                  <a:pt x="95" y="169"/>
                </a:lnTo>
                <a:lnTo>
                  <a:pt x="96" y="169"/>
                </a:lnTo>
                <a:lnTo>
                  <a:pt x="96" y="168"/>
                </a:lnTo>
                <a:lnTo>
                  <a:pt x="96" y="167"/>
                </a:lnTo>
                <a:lnTo>
                  <a:pt x="96" y="164"/>
                </a:lnTo>
                <a:lnTo>
                  <a:pt x="98" y="163"/>
                </a:lnTo>
                <a:lnTo>
                  <a:pt x="98" y="162"/>
                </a:lnTo>
                <a:lnTo>
                  <a:pt x="98" y="163"/>
                </a:lnTo>
                <a:lnTo>
                  <a:pt x="98" y="162"/>
                </a:lnTo>
                <a:lnTo>
                  <a:pt x="99" y="162"/>
                </a:lnTo>
                <a:lnTo>
                  <a:pt x="99" y="161"/>
                </a:lnTo>
                <a:lnTo>
                  <a:pt x="100" y="161"/>
                </a:lnTo>
                <a:lnTo>
                  <a:pt x="100" y="159"/>
                </a:lnTo>
                <a:lnTo>
                  <a:pt x="102" y="159"/>
                </a:lnTo>
                <a:lnTo>
                  <a:pt x="102" y="158"/>
                </a:lnTo>
                <a:lnTo>
                  <a:pt x="103" y="157"/>
                </a:lnTo>
                <a:lnTo>
                  <a:pt x="103" y="155"/>
                </a:lnTo>
                <a:lnTo>
                  <a:pt x="103" y="154"/>
                </a:lnTo>
                <a:lnTo>
                  <a:pt x="103" y="153"/>
                </a:lnTo>
                <a:lnTo>
                  <a:pt x="102" y="153"/>
                </a:lnTo>
                <a:lnTo>
                  <a:pt x="103" y="152"/>
                </a:lnTo>
                <a:lnTo>
                  <a:pt x="104" y="153"/>
                </a:lnTo>
                <a:lnTo>
                  <a:pt x="105" y="153"/>
                </a:lnTo>
                <a:lnTo>
                  <a:pt x="105" y="152"/>
                </a:lnTo>
                <a:lnTo>
                  <a:pt x="105" y="150"/>
                </a:lnTo>
                <a:lnTo>
                  <a:pt x="107" y="150"/>
                </a:lnTo>
                <a:lnTo>
                  <a:pt x="108" y="150"/>
                </a:lnTo>
                <a:lnTo>
                  <a:pt x="109" y="150"/>
                </a:lnTo>
                <a:lnTo>
                  <a:pt x="110" y="150"/>
                </a:lnTo>
                <a:lnTo>
                  <a:pt x="109" y="150"/>
                </a:lnTo>
                <a:lnTo>
                  <a:pt x="109" y="149"/>
                </a:lnTo>
                <a:lnTo>
                  <a:pt x="110" y="149"/>
                </a:lnTo>
                <a:lnTo>
                  <a:pt x="110" y="148"/>
                </a:lnTo>
                <a:lnTo>
                  <a:pt x="112" y="148"/>
                </a:lnTo>
                <a:lnTo>
                  <a:pt x="113" y="147"/>
                </a:lnTo>
                <a:lnTo>
                  <a:pt x="114" y="145"/>
                </a:lnTo>
                <a:lnTo>
                  <a:pt x="114" y="144"/>
                </a:lnTo>
                <a:lnTo>
                  <a:pt x="116" y="144"/>
                </a:lnTo>
                <a:lnTo>
                  <a:pt x="116" y="143"/>
                </a:lnTo>
                <a:lnTo>
                  <a:pt x="117" y="143"/>
                </a:lnTo>
                <a:lnTo>
                  <a:pt x="117" y="141"/>
                </a:lnTo>
                <a:lnTo>
                  <a:pt x="118" y="141"/>
                </a:lnTo>
                <a:lnTo>
                  <a:pt x="118" y="140"/>
                </a:lnTo>
                <a:lnTo>
                  <a:pt x="118" y="139"/>
                </a:lnTo>
                <a:lnTo>
                  <a:pt x="118" y="138"/>
                </a:lnTo>
                <a:lnTo>
                  <a:pt x="119" y="136"/>
                </a:lnTo>
                <a:lnTo>
                  <a:pt x="121" y="136"/>
                </a:lnTo>
                <a:lnTo>
                  <a:pt x="122" y="135"/>
                </a:lnTo>
                <a:lnTo>
                  <a:pt x="122" y="134"/>
                </a:lnTo>
                <a:lnTo>
                  <a:pt x="123" y="134"/>
                </a:lnTo>
                <a:lnTo>
                  <a:pt x="123" y="133"/>
                </a:lnTo>
                <a:lnTo>
                  <a:pt x="124" y="133"/>
                </a:lnTo>
                <a:lnTo>
                  <a:pt x="124" y="131"/>
                </a:lnTo>
                <a:lnTo>
                  <a:pt x="126" y="131"/>
                </a:lnTo>
                <a:lnTo>
                  <a:pt x="126" y="130"/>
                </a:lnTo>
                <a:lnTo>
                  <a:pt x="127" y="129"/>
                </a:lnTo>
                <a:lnTo>
                  <a:pt x="128" y="127"/>
                </a:lnTo>
                <a:lnTo>
                  <a:pt x="130" y="126"/>
                </a:lnTo>
                <a:lnTo>
                  <a:pt x="130" y="125"/>
                </a:lnTo>
                <a:lnTo>
                  <a:pt x="130" y="126"/>
                </a:lnTo>
                <a:lnTo>
                  <a:pt x="130" y="125"/>
                </a:lnTo>
                <a:lnTo>
                  <a:pt x="130" y="124"/>
                </a:lnTo>
                <a:lnTo>
                  <a:pt x="131" y="124"/>
                </a:lnTo>
                <a:lnTo>
                  <a:pt x="132" y="122"/>
                </a:lnTo>
                <a:lnTo>
                  <a:pt x="133" y="122"/>
                </a:lnTo>
                <a:lnTo>
                  <a:pt x="135" y="122"/>
                </a:lnTo>
                <a:lnTo>
                  <a:pt x="135" y="121"/>
                </a:lnTo>
                <a:lnTo>
                  <a:pt x="136" y="120"/>
                </a:lnTo>
                <a:lnTo>
                  <a:pt x="136" y="121"/>
                </a:lnTo>
                <a:lnTo>
                  <a:pt x="136" y="120"/>
                </a:lnTo>
                <a:lnTo>
                  <a:pt x="137" y="120"/>
                </a:lnTo>
                <a:lnTo>
                  <a:pt x="137" y="121"/>
                </a:lnTo>
                <a:lnTo>
                  <a:pt x="137" y="120"/>
                </a:lnTo>
                <a:lnTo>
                  <a:pt x="138" y="120"/>
                </a:lnTo>
                <a:lnTo>
                  <a:pt x="140" y="120"/>
                </a:lnTo>
                <a:lnTo>
                  <a:pt x="140" y="118"/>
                </a:lnTo>
                <a:lnTo>
                  <a:pt x="138" y="118"/>
                </a:lnTo>
                <a:lnTo>
                  <a:pt x="138" y="117"/>
                </a:lnTo>
                <a:lnTo>
                  <a:pt x="138" y="116"/>
                </a:lnTo>
                <a:lnTo>
                  <a:pt x="140" y="116"/>
                </a:lnTo>
                <a:lnTo>
                  <a:pt x="140" y="115"/>
                </a:lnTo>
                <a:lnTo>
                  <a:pt x="141" y="115"/>
                </a:lnTo>
                <a:lnTo>
                  <a:pt x="141" y="113"/>
                </a:lnTo>
                <a:lnTo>
                  <a:pt x="140" y="112"/>
                </a:lnTo>
                <a:lnTo>
                  <a:pt x="140" y="113"/>
                </a:lnTo>
                <a:lnTo>
                  <a:pt x="140" y="112"/>
                </a:lnTo>
                <a:lnTo>
                  <a:pt x="140" y="111"/>
                </a:lnTo>
                <a:lnTo>
                  <a:pt x="141" y="111"/>
                </a:lnTo>
                <a:lnTo>
                  <a:pt x="141" y="110"/>
                </a:lnTo>
                <a:lnTo>
                  <a:pt x="141" y="108"/>
                </a:lnTo>
                <a:lnTo>
                  <a:pt x="141" y="107"/>
                </a:lnTo>
                <a:lnTo>
                  <a:pt x="141" y="106"/>
                </a:lnTo>
                <a:lnTo>
                  <a:pt x="141" y="104"/>
                </a:lnTo>
                <a:lnTo>
                  <a:pt x="141" y="103"/>
                </a:lnTo>
                <a:lnTo>
                  <a:pt x="142" y="103"/>
                </a:lnTo>
                <a:lnTo>
                  <a:pt x="142" y="102"/>
                </a:lnTo>
                <a:lnTo>
                  <a:pt x="144" y="102"/>
                </a:lnTo>
                <a:lnTo>
                  <a:pt x="144" y="101"/>
                </a:lnTo>
                <a:lnTo>
                  <a:pt x="145" y="101"/>
                </a:lnTo>
                <a:lnTo>
                  <a:pt x="145" y="102"/>
                </a:lnTo>
                <a:lnTo>
                  <a:pt x="146" y="102"/>
                </a:lnTo>
                <a:lnTo>
                  <a:pt x="147" y="102"/>
                </a:lnTo>
                <a:lnTo>
                  <a:pt x="147" y="103"/>
                </a:lnTo>
                <a:lnTo>
                  <a:pt x="147" y="102"/>
                </a:lnTo>
                <a:lnTo>
                  <a:pt x="147" y="101"/>
                </a:lnTo>
                <a:lnTo>
                  <a:pt x="149" y="101"/>
                </a:lnTo>
                <a:lnTo>
                  <a:pt x="150" y="101"/>
                </a:lnTo>
                <a:lnTo>
                  <a:pt x="149" y="101"/>
                </a:lnTo>
                <a:lnTo>
                  <a:pt x="147" y="101"/>
                </a:lnTo>
                <a:lnTo>
                  <a:pt x="146" y="101"/>
                </a:lnTo>
                <a:lnTo>
                  <a:pt x="145" y="99"/>
                </a:lnTo>
                <a:lnTo>
                  <a:pt x="144" y="99"/>
                </a:lnTo>
                <a:lnTo>
                  <a:pt x="144" y="98"/>
                </a:lnTo>
                <a:lnTo>
                  <a:pt x="142" y="98"/>
                </a:lnTo>
                <a:lnTo>
                  <a:pt x="141" y="99"/>
                </a:lnTo>
                <a:lnTo>
                  <a:pt x="140" y="99"/>
                </a:lnTo>
                <a:lnTo>
                  <a:pt x="138" y="99"/>
                </a:lnTo>
                <a:lnTo>
                  <a:pt x="138" y="101"/>
                </a:lnTo>
                <a:lnTo>
                  <a:pt x="137" y="99"/>
                </a:lnTo>
                <a:lnTo>
                  <a:pt x="137" y="101"/>
                </a:lnTo>
                <a:lnTo>
                  <a:pt x="136" y="102"/>
                </a:lnTo>
                <a:lnTo>
                  <a:pt x="136" y="101"/>
                </a:lnTo>
                <a:lnTo>
                  <a:pt x="136" y="102"/>
                </a:lnTo>
                <a:lnTo>
                  <a:pt x="137" y="102"/>
                </a:lnTo>
                <a:lnTo>
                  <a:pt x="136" y="102"/>
                </a:lnTo>
                <a:lnTo>
                  <a:pt x="137" y="102"/>
                </a:lnTo>
                <a:lnTo>
                  <a:pt x="137" y="103"/>
                </a:lnTo>
                <a:lnTo>
                  <a:pt x="136" y="103"/>
                </a:lnTo>
                <a:lnTo>
                  <a:pt x="137" y="103"/>
                </a:lnTo>
                <a:lnTo>
                  <a:pt x="136" y="103"/>
                </a:lnTo>
                <a:lnTo>
                  <a:pt x="136" y="104"/>
                </a:lnTo>
                <a:lnTo>
                  <a:pt x="136" y="106"/>
                </a:lnTo>
                <a:lnTo>
                  <a:pt x="136" y="107"/>
                </a:lnTo>
                <a:lnTo>
                  <a:pt x="136" y="108"/>
                </a:lnTo>
                <a:lnTo>
                  <a:pt x="135" y="108"/>
                </a:lnTo>
                <a:lnTo>
                  <a:pt x="136" y="110"/>
                </a:lnTo>
                <a:lnTo>
                  <a:pt x="137" y="110"/>
                </a:lnTo>
                <a:lnTo>
                  <a:pt x="137" y="111"/>
                </a:lnTo>
                <a:lnTo>
                  <a:pt x="136" y="111"/>
                </a:lnTo>
                <a:lnTo>
                  <a:pt x="137" y="111"/>
                </a:lnTo>
                <a:lnTo>
                  <a:pt x="136" y="111"/>
                </a:lnTo>
                <a:lnTo>
                  <a:pt x="136" y="112"/>
                </a:lnTo>
                <a:lnTo>
                  <a:pt x="135" y="112"/>
                </a:lnTo>
                <a:lnTo>
                  <a:pt x="135" y="111"/>
                </a:lnTo>
                <a:lnTo>
                  <a:pt x="135" y="110"/>
                </a:lnTo>
                <a:lnTo>
                  <a:pt x="133" y="110"/>
                </a:lnTo>
                <a:lnTo>
                  <a:pt x="133" y="111"/>
                </a:lnTo>
                <a:lnTo>
                  <a:pt x="135" y="111"/>
                </a:lnTo>
                <a:lnTo>
                  <a:pt x="133" y="111"/>
                </a:lnTo>
                <a:lnTo>
                  <a:pt x="132" y="111"/>
                </a:lnTo>
                <a:lnTo>
                  <a:pt x="132" y="110"/>
                </a:lnTo>
                <a:lnTo>
                  <a:pt x="132" y="111"/>
                </a:lnTo>
                <a:lnTo>
                  <a:pt x="131" y="111"/>
                </a:lnTo>
                <a:lnTo>
                  <a:pt x="132" y="111"/>
                </a:lnTo>
                <a:lnTo>
                  <a:pt x="131" y="111"/>
                </a:lnTo>
                <a:lnTo>
                  <a:pt x="131" y="112"/>
                </a:lnTo>
                <a:lnTo>
                  <a:pt x="131" y="113"/>
                </a:lnTo>
                <a:lnTo>
                  <a:pt x="130" y="113"/>
                </a:lnTo>
                <a:lnTo>
                  <a:pt x="131" y="113"/>
                </a:lnTo>
                <a:lnTo>
                  <a:pt x="130" y="113"/>
                </a:lnTo>
                <a:lnTo>
                  <a:pt x="130" y="115"/>
                </a:lnTo>
                <a:lnTo>
                  <a:pt x="130" y="113"/>
                </a:lnTo>
                <a:lnTo>
                  <a:pt x="128" y="113"/>
                </a:lnTo>
                <a:lnTo>
                  <a:pt x="128" y="115"/>
                </a:lnTo>
                <a:lnTo>
                  <a:pt x="128" y="116"/>
                </a:lnTo>
                <a:lnTo>
                  <a:pt x="127" y="116"/>
                </a:lnTo>
                <a:lnTo>
                  <a:pt x="127" y="117"/>
                </a:lnTo>
                <a:lnTo>
                  <a:pt x="126" y="117"/>
                </a:lnTo>
                <a:lnTo>
                  <a:pt x="126" y="118"/>
                </a:lnTo>
                <a:lnTo>
                  <a:pt x="124" y="118"/>
                </a:lnTo>
                <a:lnTo>
                  <a:pt x="124" y="120"/>
                </a:lnTo>
                <a:lnTo>
                  <a:pt x="123" y="120"/>
                </a:lnTo>
                <a:lnTo>
                  <a:pt x="123" y="121"/>
                </a:lnTo>
                <a:lnTo>
                  <a:pt x="122" y="121"/>
                </a:lnTo>
                <a:lnTo>
                  <a:pt x="121" y="121"/>
                </a:lnTo>
                <a:lnTo>
                  <a:pt x="122" y="121"/>
                </a:lnTo>
                <a:lnTo>
                  <a:pt x="121" y="121"/>
                </a:lnTo>
                <a:lnTo>
                  <a:pt x="121" y="122"/>
                </a:lnTo>
                <a:lnTo>
                  <a:pt x="119" y="122"/>
                </a:lnTo>
                <a:lnTo>
                  <a:pt x="119" y="121"/>
                </a:lnTo>
                <a:lnTo>
                  <a:pt x="121" y="121"/>
                </a:lnTo>
                <a:lnTo>
                  <a:pt x="121" y="120"/>
                </a:lnTo>
                <a:lnTo>
                  <a:pt x="119" y="120"/>
                </a:lnTo>
                <a:lnTo>
                  <a:pt x="121" y="120"/>
                </a:lnTo>
                <a:lnTo>
                  <a:pt x="121" y="118"/>
                </a:lnTo>
                <a:lnTo>
                  <a:pt x="122" y="118"/>
                </a:lnTo>
                <a:lnTo>
                  <a:pt x="121" y="117"/>
                </a:lnTo>
                <a:lnTo>
                  <a:pt x="122" y="117"/>
                </a:lnTo>
                <a:lnTo>
                  <a:pt x="121" y="117"/>
                </a:lnTo>
                <a:lnTo>
                  <a:pt x="119" y="117"/>
                </a:lnTo>
                <a:lnTo>
                  <a:pt x="119" y="118"/>
                </a:lnTo>
                <a:lnTo>
                  <a:pt x="118" y="118"/>
                </a:lnTo>
                <a:lnTo>
                  <a:pt x="119" y="118"/>
                </a:lnTo>
                <a:lnTo>
                  <a:pt x="118" y="118"/>
                </a:lnTo>
                <a:lnTo>
                  <a:pt x="118" y="117"/>
                </a:lnTo>
                <a:lnTo>
                  <a:pt x="119" y="117"/>
                </a:lnTo>
                <a:lnTo>
                  <a:pt x="119" y="116"/>
                </a:lnTo>
                <a:lnTo>
                  <a:pt x="118" y="116"/>
                </a:lnTo>
                <a:lnTo>
                  <a:pt x="119" y="115"/>
                </a:lnTo>
                <a:lnTo>
                  <a:pt x="118" y="115"/>
                </a:lnTo>
                <a:lnTo>
                  <a:pt x="119" y="115"/>
                </a:lnTo>
                <a:lnTo>
                  <a:pt x="118" y="115"/>
                </a:lnTo>
                <a:lnTo>
                  <a:pt x="119" y="113"/>
                </a:lnTo>
                <a:lnTo>
                  <a:pt x="119" y="112"/>
                </a:lnTo>
                <a:lnTo>
                  <a:pt x="119" y="113"/>
                </a:lnTo>
                <a:lnTo>
                  <a:pt x="119" y="112"/>
                </a:lnTo>
                <a:lnTo>
                  <a:pt x="121" y="112"/>
                </a:lnTo>
                <a:lnTo>
                  <a:pt x="121" y="111"/>
                </a:lnTo>
                <a:lnTo>
                  <a:pt x="121" y="110"/>
                </a:lnTo>
                <a:lnTo>
                  <a:pt x="121" y="108"/>
                </a:lnTo>
                <a:lnTo>
                  <a:pt x="121" y="107"/>
                </a:lnTo>
                <a:lnTo>
                  <a:pt x="119" y="108"/>
                </a:lnTo>
                <a:lnTo>
                  <a:pt x="119" y="110"/>
                </a:lnTo>
                <a:lnTo>
                  <a:pt x="118" y="110"/>
                </a:lnTo>
                <a:lnTo>
                  <a:pt x="117" y="110"/>
                </a:lnTo>
                <a:lnTo>
                  <a:pt x="117" y="111"/>
                </a:lnTo>
                <a:lnTo>
                  <a:pt x="117" y="110"/>
                </a:lnTo>
                <a:lnTo>
                  <a:pt x="117" y="108"/>
                </a:lnTo>
                <a:lnTo>
                  <a:pt x="117" y="110"/>
                </a:lnTo>
                <a:lnTo>
                  <a:pt x="116" y="110"/>
                </a:lnTo>
                <a:lnTo>
                  <a:pt x="116" y="108"/>
                </a:lnTo>
                <a:lnTo>
                  <a:pt x="116" y="107"/>
                </a:lnTo>
                <a:lnTo>
                  <a:pt x="114" y="107"/>
                </a:lnTo>
                <a:lnTo>
                  <a:pt x="113" y="107"/>
                </a:lnTo>
                <a:lnTo>
                  <a:pt x="113" y="108"/>
                </a:lnTo>
                <a:lnTo>
                  <a:pt x="112" y="108"/>
                </a:lnTo>
                <a:lnTo>
                  <a:pt x="110" y="108"/>
                </a:lnTo>
                <a:lnTo>
                  <a:pt x="109" y="108"/>
                </a:lnTo>
                <a:lnTo>
                  <a:pt x="109" y="110"/>
                </a:lnTo>
                <a:lnTo>
                  <a:pt x="108" y="110"/>
                </a:lnTo>
                <a:lnTo>
                  <a:pt x="107" y="110"/>
                </a:lnTo>
                <a:lnTo>
                  <a:pt x="105" y="108"/>
                </a:lnTo>
                <a:lnTo>
                  <a:pt x="105" y="110"/>
                </a:lnTo>
                <a:lnTo>
                  <a:pt x="104" y="110"/>
                </a:lnTo>
                <a:lnTo>
                  <a:pt x="104" y="111"/>
                </a:lnTo>
                <a:lnTo>
                  <a:pt x="103" y="111"/>
                </a:lnTo>
                <a:lnTo>
                  <a:pt x="103" y="112"/>
                </a:lnTo>
                <a:lnTo>
                  <a:pt x="102" y="112"/>
                </a:lnTo>
                <a:lnTo>
                  <a:pt x="100" y="112"/>
                </a:lnTo>
                <a:lnTo>
                  <a:pt x="102" y="112"/>
                </a:lnTo>
                <a:lnTo>
                  <a:pt x="100" y="112"/>
                </a:lnTo>
                <a:lnTo>
                  <a:pt x="100" y="113"/>
                </a:lnTo>
                <a:lnTo>
                  <a:pt x="100" y="115"/>
                </a:lnTo>
                <a:lnTo>
                  <a:pt x="100" y="116"/>
                </a:lnTo>
                <a:lnTo>
                  <a:pt x="99" y="116"/>
                </a:lnTo>
                <a:lnTo>
                  <a:pt x="99" y="117"/>
                </a:lnTo>
                <a:lnTo>
                  <a:pt x="98" y="117"/>
                </a:lnTo>
                <a:lnTo>
                  <a:pt x="98" y="118"/>
                </a:lnTo>
                <a:lnTo>
                  <a:pt x="96" y="118"/>
                </a:lnTo>
                <a:lnTo>
                  <a:pt x="98" y="118"/>
                </a:lnTo>
                <a:lnTo>
                  <a:pt x="96" y="120"/>
                </a:lnTo>
                <a:lnTo>
                  <a:pt x="96" y="121"/>
                </a:lnTo>
                <a:lnTo>
                  <a:pt x="95" y="122"/>
                </a:lnTo>
                <a:lnTo>
                  <a:pt x="95" y="121"/>
                </a:lnTo>
                <a:lnTo>
                  <a:pt x="95" y="122"/>
                </a:lnTo>
                <a:lnTo>
                  <a:pt x="94" y="122"/>
                </a:lnTo>
                <a:lnTo>
                  <a:pt x="94" y="124"/>
                </a:lnTo>
                <a:lnTo>
                  <a:pt x="93" y="124"/>
                </a:lnTo>
                <a:lnTo>
                  <a:pt x="93" y="125"/>
                </a:lnTo>
                <a:lnTo>
                  <a:pt x="91" y="125"/>
                </a:lnTo>
                <a:lnTo>
                  <a:pt x="91" y="126"/>
                </a:lnTo>
                <a:lnTo>
                  <a:pt x="90" y="126"/>
                </a:lnTo>
                <a:lnTo>
                  <a:pt x="90" y="127"/>
                </a:lnTo>
                <a:lnTo>
                  <a:pt x="89" y="129"/>
                </a:lnTo>
                <a:lnTo>
                  <a:pt x="89" y="130"/>
                </a:lnTo>
                <a:lnTo>
                  <a:pt x="89" y="129"/>
                </a:lnTo>
                <a:lnTo>
                  <a:pt x="89" y="127"/>
                </a:lnTo>
                <a:lnTo>
                  <a:pt x="89" y="129"/>
                </a:lnTo>
                <a:lnTo>
                  <a:pt x="89" y="130"/>
                </a:lnTo>
                <a:lnTo>
                  <a:pt x="88" y="130"/>
                </a:lnTo>
                <a:lnTo>
                  <a:pt x="88" y="131"/>
                </a:lnTo>
                <a:lnTo>
                  <a:pt x="88" y="133"/>
                </a:lnTo>
                <a:lnTo>
                  <a:pt x="89" y="134"/>
                </a:lnTo>
                <a:lnTo>
                  <a:pt x="88" y="134"/>
                </a:lnTo>
                <a:lnTo>
                  <a:pt x="88" y="133"/>
                </a:lnTo>
                <a:lnTo>
                  <a:pt x="88" y="134"/>
                </a:lnTo>
                <a:lnTo>
                  <a:pt x="86" y="134"/>
                </a:lnTo>
                <a:lnTo>
                  <a:pt x="88" y="135"/>
                </a:lnTo>
                <a:lnTo>
                  <a:pt x="89" y="135"/>
                </a:lnTo>
                <a:lnTo>
                  <a:pt x="89" y="134"/>
                </a:lnTo>
                <a:lnTo>
                  <a:pt x="89" y="135"/>
                </a:lnTo>
                <a:lnTo>
                  <a:pt x="89" y="134"/>
                </a:lnTo>
                <a:lnTo>
                  <a:pt x="90" y="134"/>
                </a:lnTo>
                <a:lnTo>
                  <a:pt x="90" y="135"/>
                </a:lnTo>
                <a:lnTo>
                  <a:pt x="91" y="135"/>
                </a:lnTo>
                <a:lnTo>
                  <a:pt x="91" y="134"/>
                </a:lnTo>
                <a:lnTo>
                  <a:pt x="91" y="135"/>
                </a:lnTo>
                <a:lnTo>
                  <a:pt x="93" y="135"/>
                </a:lnTo>
                <a:lnTo>
                  <a:pt x="93" y="136"/>
                </a:lnTo>
                <a:lnTo>
                  <a:pt x="93" y="138"/>
                </a:lnTo>
                <a:lnTo>
                  <a:pt x="91" y="138"/>
                </a:lnTo>
                <a:lnTo>
                  <a:pt x="90" y="138"/>
                </a:lnTo>
                <a:lnTo>
                  <a:pt x="91" y="138"/>
                </a:lnTo>
                <a:lnTo>
                  <a:pt x="90" y="138"/>
                </a:lnTo>
                <a:lnTo>
                  <a:pt x="89" y="138"/>
                </a:lnTo>
                <a:lnTo>
                  <a:pt x="89" y="139"/>
                </a:lnTo>
                <a:lnTo>
                  <a:pt x="88" y="139"/>
                </a:lnTo>
                <a:lnTo>
                  <a:pt x="86" y="139"/>
                </a:lnTo>
                <a:lnTo>
                  <a:pt x="85" y="138"/>
                </a:lnTo>
                <a:lnTo>
                  <a:pt x="84" y="138"/>
                </a:lnTo>
                <a:lnTo>
                  <a:pt x="82" y="138"/>
                </a:lnTo>
                <a:lnTo>
                  <a:pt x="82" y="139"/>
                </a:lnTo>
                <a:lnTo>
                  <a:pt x="82" y="138"/>
                </a:lnTo>
                <a:lnTo>
                  <a:pt x="82" y="139"/>
                </a:lnTo>
                <a:lnTo>
                  <a:pt x="81" y="139"/>
                </a:lnTo>
                <a:lnTo>
                  <a:pt x="81" y="140"/>
                </a:lnTo>
                <a:lnTo>
                  <a:pt x="80" y="140"/>
                </a:lnTo>
                <a:lnTo>
                  <a:pt x="79" y="140"/>
                </a:lnTo>
                <a:lnTo>
                  <a:pt x="77" y="140"/>
                </a:lnTo>
                <a:lnTo>
                  <a:pt x="77" y="139"/>
                </a:lnTo>
                <a:lnTo>
                  <a:pt x="77" y="140"/>
                </a:lnTo>
                <a:lnTo>
                  <a:pt x="76" y="140"/>
                </a:lnTo>
                <a:lnTo>
                  <a:pt x="76" y="141"/>
                </a:lnTo>
                <a:lnTo>
                  <a:pt x="75" y="141"/>
                </a:lnTo>
                <a:lnTo>
                  <a:pt x="74" y="141"/>
                </a:lnTo>
                <a:lnTo>
                  <a:pt x="72" y="141"/>
                </a:lnTo>
                <a:lnTo>
                  <a:pt x="72" y="140"/>
                </a:lnTo>
                <a:lnTo>
                  <a:pt x="71" y="140"/>
                </a:lnTo>
                <a:lnTo>
                  <a:pt x="71" y="139"/>
                </a:lnTo>
                <a:lnTo>
                  <a:pt x="72" y="139"/>
                </a:lnTo>
                <a:lnTo>
                  <a:pt x="72" y="138"/>
                </a:lnTo>
                <a:lnTo>
                  <a:pt x="74" y="138"/>
                </a:lnTo>
                <a:lnTo>
                  <a:pt x="75" y="138"/>
                </a:lnTo>
                <a:lnTo>
                  <a:pt x="76" y="138"/>
                </a:lnTo>
                <a:lnTo>
                  <a:pt x="77" y="138"/>
                </a:lnTo>
                <a:lnTo>
                  <a:pt x="76" y="136"/>
                </a:lnTo>
                <a:lnTo>
                  <a:pt x="75" y="136"/>
                </a:lnTo>
                <a:lnTo>
                  <a:pt x="74" y="136"/>
                </a:lnTo>
                <a:lnTo>
                  <a:pt x="75" y="136"/>
                </a:lnTo>
                <a:lnTo>
                  <a:pt x="74" y="136"/>
                </a:lnTo>
                <a:lnTo>
                  <a:pt x="74" y="135"/>
                </a:lnTo>
                <a:lnTo>
                  <a:pt x="74" y="134"/>
                </a:lnTo>
                <a:lnTo>
                  <a:pt x="72" y="134"/>
                </a:lnTo>
                <a:lnTo>
                  <a:pt x="71" y="134"/>
                </a:lnTo>
                <a:lnTo>
                  <a:pt x="70" y="134"/>
                </a:lnTo>
                <a:lnTo>
                  <a:pt x="70" y="135"/>
                </a:lnTo>
                <a:lnTo>
                  <a:pt x="68" y="135"/>
                </a:lnTo>
                <a:lnTo>
                  <a:pt x="68" y="134"/>
                </a:lnTo>
                <a:lnTo>
                  <a:pt x="68" y="135"/>
                </a:lnTo>
                <a:lnTo>
                  <a:pt x="67" y="135"/>
                </a:lnTo>
                <a:lnTo>
                  <a:pt x="67" y="134"/>
                </a:lnTo>
                <a:lnTo>
                  <a:pt x="68" y="134"/>
                </a:lnTo>
                <a:lnTo>
                  <a:pt x="67" y="134"/>
                </a:lnTo>
                <a:lnTo>
                  <a:pt x="67" y="133"/>
                </a:lnTo>
                <a:lnTo>
                  <a:pt x="66" y="133"/>
                </a:lnTo>
                <a:lnTo>
                  <a:pt x="65" y="133"/>
                </a:lnTo>
                <a:lnTo>
                  <a:pt x="63" y="131"/>
                </a:lnTo>
                <a:lnTo>
                  <a:pt x="62" y="131"/>
                </a:lnTo>
                <a:lnTo>
                  <a:pt x="61" y="131"/>
                </a:lnTo>
                <a:lnTo>
                  <a:pt x="61" y="133"/>
                </a:lnTo>
                <a:lnTo>
                  <a:pt x="60" y="133"/>
                </a:lnTo>
                <a:lnTo>
                  <a:pt x="60" y="134"/>
                </a:lnTo>
                <a:lnTo>
                  <a:pt x="61" y="134"/>
                </a:lnTo>
                <a:lnTo>
                  <a:pt x="61" y="135"/>
                </a:lnTo>
                <a:lnTo>
                  <a:pt x="60" y="135"/>
                </a:lnTo>
                <a:lnTo>
                  <a:pt x="60" y="134"/>
                </a:lnTo>
                <a:lnTo>
                  <a:pt x="60" y="135"/>
                </a:lnTo>
                <a:lnTo>
                  <a:pt x="58" y="135"/>
                </a:lnTo>
                <a:lnTo>
                  <a:pt x="58" y="134"/>
                </a:lnTo>
                <a:lnTo>
                  <a:pt x="58" y="135"/>
                </a:lnTo>
                <a:lnTo>
                  <a:pt x="58" y="136"/>
                </a:lnTo>
                <a:lnTo>
                  <a:pt x="58" y="135"/>
                </a:lnTo>
                <a:lnTo>
                  <a:pt x="58" y="136"/>
                </a:lnTo>
                <a:lnTo>
                  <a:pt x="58" y="135"/>
                </a:lnTo>
                <a:lnTo>
                  <a:pt x="60" y="135"/>
                </a:lnTo>
                <a:lnTo>
                  <a:pt x="60" y="136"/>
                </a:lnTo>
                <a:lnTo>
                  <a:pt x="58" y="136"/>
                </a:lnTo>
                <a:lnTo>
                  <a:pt x="60" y="136"/>
                </a:lnTo>
                <a:lnTo>
                  <a:pt x="60" y="138"/>
                </a:lnTo>
                <a:lnTo>
                  <a:pt x="58" y="138"/>
                </a:lnTo>
                <a:lnTo>
                  <a:pt x="58" y="136"/>
                </a:lnTo>
                <a:lnTo>
                  <a:pt x="58" y="138"/>
                </a:lnTo>
                <a:lnTo>
                  <a:pt x="58" y="136"/>
                </a:lnTo>
                <a:lnTo>
                  <a:pt x="57" y="136"/>
                </a:lnTo>
                <a:lnTo>
                  <a:pt x="57" y="138"/>
                </a:lnTo>
                <a:lnTo>
                  <a:pt x="56" y="136"/>
                </a:lnTo>
                <a:lnTo>
                  <a:pt x="56" y="135"/>
                </a:lnTo>
                <a:lnTo>
                  <a:pt x="54" y="135"/>
                </a:lnTo>
                <a:lnTo>
                  <a:pt x="53" y="135"/>
                </a:lnTo>
                <a:lnTo>
                  <a:pt x="53" y="136"/>
                </a:lnTo>
                <a:lnTo>
                  <a:pt x="52" y="136"/>
                </a:lnTo>
                <a:lnTo>
                  <a:pt x="52" y="138"/>
                </a:lnTo>
                <a:lnTo>
                  <a:pt x="51" y="138"/>
                </a:lnTo>
                <a:lnTo>
                  <a:pt x="51" y="136"/>
                </a:lnTo>
                <a:lnTo>
                  <a:pt x="49" y="136"/>
                </a:lnTo>
                <a:lnTo>
                  <a:pt x="48" y="136"/>
                </a:lnTo>
                <a:lnTo>
                  <a:pt x="48" y="135"/>
                </a:lnTo>
                <a:lnTo>
                  <a:pt x="48" y="136"/>
                </a:lnTo>
                <a:lnTo>
                  <a:pt x="47" y="135"/>
                </a:lnTo>
                <a:lnTo>
                  <a:pt x="46" y="135"/>
                </a:lnTo>
                <a:lnTo>
                  <a:pt x="44" y="135"/>
                </a:lnTo>
                <a:lnTo>
                  <a:pt x="44" y="136"/>
                </a:lnTo>
                <a:lnTo>
                  <a:pt x="44" y="138"/>
                </a:lnTo>
                <a:lnTo>
                  <a:pt x="43" y="138"/>
                </a:lnTo>
                <a:lnTo>
                  <a:pt x="42" y="138"/>
                </a:lnTo>
                <a:lnTo>
                  <a:pt x="42" y="136"/>
                </a:lnTo>
                <a:lnTo>
                  <a:pt x="43" y="136"/>
                </a:lnTo>
                <a:lnTo>
                  <a:pt x="43" y="135"/>
                </a:lnTo>
                <a:lnTo>
                  <a:pt x="42" y="135"/>
                </a:lnTo>
                <a:lnTo>
                  <a:pt x="42" y="136"/>
                </a:lnTo>
                <a:lnTo>
                  <a:pt x="42" y="135"/>
                </a:lnTo>
                <a:lnTo>
                  <a:pt x="40" y="135"/>
                </a:lnTo>
                <a:lnTo>
                  <a:pt x="39" y="135"/>
                </a:lnTo>
                <a:lnTo>
                  <a:pt x="38" y="135"/>
                </a:lnTo>
                <a:lnTo>
                  <a:pt x="38" y="136"/>
                </a:lnTo>
                <a:lnTo>
                  <a:pt x="37" y="135"/>
                </a:lnTo>
                <a:lnTo>
                  <a:pt x="35" y="135"/>
                </a:lnTo>
                <a:lnTo>
                  <a:pt x="34" y="135"/>
                </a:lnTo>
                <a:lnTo>
                  <a:pt x="33" y="135"/>
                </a:lnTo>
                <a:lnTo>
                  <a:pt x="31" y="135"/>
                </a:lnTo>
                <a:lnTo>
                  <a:pt x="30" y="136"/>
                </a:lnTo>
                <a:lnTo>
                  <a:pt x="29" y="136"/>
                </a:lnTo>
                <a:lnTo>
                  <a:pt x="28" y="136"/>
                </a:lnTo>
                <a:lnTo>
                  <a:pt x="28" y="135"/>
                </a:lnTo>
                <a:lnTo>
                  <a:pt x="28" y="136"/>
                </a:lnTo>
                <a:lnTo>
                  <a:pt x="26" y="136"/>
                </a:lnTo>
                <a:lnTo>
                  <a:pt x="24" y="138"/>
                </a:lnTo>
                <a:lnTo>
                  <a:pt x="23" y="139"/>
                </a:lnTo>
                <a:lnTo>
                  <a:pt x="21" y="139"/>
                </a:lnTo>
                <a:lnTo>
                  <a:pt x="21" y="140"/>
                </a:lnTo>
                <a:lnTo>
                  <a:pt x="20" y="143"/>
                </a:lnTo>
                <a:lnTo>
                  <a:pt x="19" y="143"/>
                </a:lnTo>
                <a:lnTo>
                  <a:pt x="19" y="144"/>
                </a:lnTo>
                <a:lnTo>
                  <a:pt x="17" y="144"/>
                </a:lnTo>
                <a:lnTo>
                  <a:pt x="17" y="145"/>
                </a:lnTo>
                <a:lnTo>
                  <a:pt x="16" y="145"/>
                </a:lnTo>
                <a:lnTo>
                  <a:pt x="15" y="147"/>
                </a:lnTo>
                <a:lnTo>
                  <a:pt x="14" y="148"/>
                </a:lnTo>
                <a:lnTo>
                  <a:pt x="14" y="149"/>
                </a:lnTo>
                <a:lnTo>
                  <a:pt x="14" y="150"/>
                </a:lnTo>
                <a:lnTo>
                  <a:pt x="12" y="150"/>
                </a:lnTo>
                <a:lnTo>
                  <a:pt x="12" y="152"/>
                </a:lnTo>
                <a:lnTo>
                  <a:pt x="12" y="153"/>
                </a:lnTo>
                <a:lnTo>
                  <a:pt x="11" y="153"/>
                </a:lnTo>
                <a:lnTo>
                  <a:pt x="10" y="153"/>
                </a:lnTo>
                <a:lnTo>
                  <a:pt x="10" y="154"/>
                </a:lnTo>
                <a:lnTo>
                  <a:pt x="10" y="155"/>
                </a:lnTo>
                <a:lnTo>
                  <a:pt x="9" y="155"/>
                </a:lnTo>
                <a:lnTo>
                  <a:pt x="7" y="155"/>
                </a:lnTo>
                <a:lnTo>
                  <a:pt x="7" y="157"/>
                </a:lnTo>
                <a:lnTo>
                  <a:pt x="6" y="158"/>
                </a:lnTo>
                <a:lnTo>
                  <a:pt x="5" y="158"/>
                </a:lnTo>
                <a:lnTo>
                  <a:pt x="5" y="159"/>
                </a:lnTo>
                <a:lnTo>
                  <a:pt x="5" y="158"/>
                </a:lnTo>
                <a:lnTo>
                  <a:pt x="5" y="159"/>
                </a:lnTo>
                <a:lnTo>
                  <a:pt x="5" y="161"/>
                </a:lnTo>
                <a:lnTo>
                  <a:pt x="3" y="161"/>
                </a:lnTo>
                <a:lnTo>
                  <a:pt x="3" y="159"/>
                </a:lnTo>
                <a:lnTo>
                  <a:pt x="3" y="161"/>
                </a:lnTo>
                <a:lnTo>
                  <a:pt x="2" y="161"/>
                </a:lnTo>
                <a:lnTo>
                  <a:pt x="2" y="162"/>
                </a:lnTo>
                <a:lnTo>
                  <a:pt x="2" y="163"/>
                </a:lnTo>
                <a:lnTo>
                  <a:pt x="1" y="163"/>
                </a:lnTo>
                <a:lnTo>
                  <a:pt x="1" y="164"/>
                </a:lnTo>
                <a:lnTo>
                  <a:pt x="0" y="16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8" name="Freeform 1344"/>
          <p:cNvSpPr>
            <a:spLocks/>
          </p:cNvSpPr>
          <p:nvPr/>
        </p:nvSpPr>
        <p:spPr bwMode="auto">
          <a:xfrm>
            <a:off x="4933951" y="3495891"/>
            <a:ext cx="698500" cy="192088"/>
          </a:xfrm>
          <a:custGeom>
            <a:avLst/>
            <a:gdLst>
              <a:gd name="T0" fmla="*/ 413 w 440"/>
              <a:gd name="T1" fmla="*/ 11 h 121"/>
              <a:gd name="T2" fmla="*/ 412 w 440"/>
              <a:gd name="T3" fmla="*/ 19 h 121"/>
              <a:gd name="T4" fmla="*/ 413 w 440"/>
              <a:gd name="T5" fmla="*/ 27 h 121"/>
              <a:gd name="T6" fmla="*/ 417 w 440"/>
              <a:gd name="T7" fmla="*/ 25 h 121"/>
              <a:gd name="T8" fmla="*/ 423 w 440"/>
              <a:gd name="T9" fmla="*/ 25 h 121"/>
              <a:gd name="T10" fmla="*/ 430 w 440"/>
              <a:gd name="T11" fmla="*/ 23 h 121"/>
              <a:gd name="T12" fmla="*/ 438 w 440"/>
              <a:gd name="T13" fmla="*/ 33 h 121"/>
              <a:gd name="T14" fmla="*/ 438 w 440"/>
              <a:gd name="T15" fmla="*/ 40 h 121"/>
              <a:gd name="T16" fmla="*/ 435 w 440"/>
              <a:gd name="T17" fmla="*/ 54 h 121"/>
              <a:gd name="T18" fmla="*/ 435 w 440"/>
              <a:gd name="T19" fmla="*/ 63 h 121"/>
              <a:gd name="T20" fmla="*/ 428 w 440"/>
              <a:gd name="T21" fmla="*/ 77 h 121"/>
              <a:gd name="T22" fmla="*/ 419 w 440"/>
              <a:gd name="T23" fmla="*/ 92 h 121"/>
              <a:gd name="T24" fmla="*/ 412 w 440"/>
              <a:gd name="T25" fmla="*/ 104 h 121"/>
              <a:gd name="T26" fmla="*/ 403 w 440"/>
              <a:gd name="T27" fmla="*/ 114 h 121"/>
              <a:gd name="T28" fmla="*/ 393 w 440"/>
              <a:gd name="T29" fmla="*/ 118 h 121"/>
              <a:gd name="T30" fmla="*/ 388 w 440"/>
              <a:gd name="T31" fmla="*/ 115 h 121"/>
              <a:gd name="T32" fmla="*/ 381 w 440"/>
              <a:gd name="T33" fmla="*/ 119 h 121"/>
              <a:gd name="T34" fmla="*/ 384 w 440"/>
              <a:gd name="T35" fmla="*/ 111 h 121"/>
              <a:gd name="T36" fmla="*/ 388 w 440"/>
              <a:gd name="T37" fmla="*/ 101 h 121"/>
              <a:gd name="T38" fmla="*/ 394 w 440"/>
              <a:gd name="T39" fmla="*/ 97 h 121"/>
              <a:gd name="T40" fmla="*/ 399 w 440"/>
              <a:gd name="T41" fmla="*/ 86 h 121"/>
              <a:gd name="T42" fmla="*/ 402 w 440"/>
              <a:gd name="T43" fmla="*/ 74 h 121"/>
              <a:gd name="T44" fmla="*/ 390 w 440"/>
              <a:gd name="T45" fmla="*/ 79 h 121"/>
              <a:gd name="T46" fmla="*/ 380 w 440"/>
              <a:gd name="T47" fmla="*/ 70 h 121"/>
              <a:gd name="T48" fmla="*/ 371 w 440"/>
              <a:gd name="T49" fmla="*/ 64 h 121"/>
              <a:gd name="T50" fmla="*/ 360 w 440"/>
              <a:gd name="T51" fmla="*/ 51 h 121"/>
              <a:gd name="T52" fmla="*/ 357 w 440"/>
              <a:gd name="T53" fmla="*/ 40 h 121"/>
              <a:gd name="T54" fmla="*/ 348 w 440"/>
              <a:gd name="T55" fmla="*/ 32 h 121"/>
              <a:gd name="T56" fmla="*/ 335 w 440"/>
              <a:gd name="T57" fmla="*/ 30 h 121"/>
              <a:gd name="T58" fmla="*/ 324 w 440"/>
              <a:gd name="T59" fmla="*/ 37 h 121"/>
              <a:gd name="T60" fmla="*/ 321 w 440"/>
              <a:gd name="T61" fmla="*/ 50 h 121"/>
              <a:gd name="T62" fmla="*/ 314 w 440"/>
              <a:gd name="T63" fmla="*/ 63 h 121"/>
              <a:gd name="T64" fmla="*/ 295 w 440"/>
              <a:gd name="T65" fmla="*/ 59 h 121"/>
              <a:gd name="T66" fmla="*/ 279 w 440"/>
              <a:gd name="T67" fmla="*/ 65 h 121"/>
              <a:gd name="T68" fmla="*/ 261 w 440"/>
              <a:gd name="T69" fmla="*/ 65 h 121"/>
              <a:gd name="T70" fmla="*/ 246 w 440"/>
              <a:gd name="T71" fmla="*/ 58 h 121"/>
              <a:gd name="T72" fmla="*/ 230 w 440"/>
              <a:gd name="T73" fmla="*/ 58 h 121"/>
              <a:gd name="T74" fmla="*/ 217 w 440"/>
              <a:gd name="T75" fmla="*/ 45 h 121"/>
              <a:gd name="T76" fmla="*/ 202 w 440"/>
              <a:gd name="T77" fmla="*/ 51 h 121"/>
              <a:gd name="T78" fmla="*/ 195 w 440"/>
              <a:gd name="T79" fmla="*/ 61 h 121"/>
              <a:gd name="T80" fmla="*/ 183 w 440"/>
              <a:gd name="T81" fmla="*/ 55 h 121"/>
              <a:gd name="T82" fmla="*/ 167 w 440"/>
              <a:gd name="T83" fmla="*/ 56 h 121"/>
              <a:gd name="T84" fmla="*/ 154 w 440"/>
              <a:gd name="T85" fmla="*/ 64 h 121"/>
              <a:gd name="T86" fmla="*/ 143 w 440"/>
              <a:gd name="T87" fmla="*/ 67 h 121"/>
              <a:gd name="T88" fmla="*/ 133 w 440"/>
              <a:gd name="T89" fmla="*/ 63 h 121"/>
              <a:gd name="T90" fmla="*/ 126 w 440"/>
              <a:gd name="T91" fmla="*/ 54 h 121"/>
              <a:gd name="T92" fmla="*/ 111 w 440"/>
              <a:gd name="T93" fmla="*/ 51 h 121"/>
              <a:gd name="T94" fmla="*/ 102 w 440"/>
              <a:gd name="T95" fmla="*/ 49 h 121"/>
              <a:gd name="T96" fmla="*/ 91 w 440"/>
              <a:gd name="T97" fmla="*/ 30 h 121"/>
              <a:gd name="T98" fmla="*/ 84 w 440"/>
              <a:gd name="T99" fmla="*/ 22 h 121"/>
              <a:gd name="T100" fmla="*/ 73 w 440"/>
              <a:gd name="T101" fmla="*/ 28 h 121"/>
              <a:gd name="T102" fmla="*/ 67 w 440"/>
              <a:gd name="T103" fmla="*/ 23 h 121"/>
              <a:gd name="T104" fmla="*/ 60 w 440"/>
              <a:gd name="T105" fmla="*/ 23 h 121"/>
              <a:gd name="T106" fmla="*/ 55 w 440"/>
              <a:gd name="T107" fmla="*/ 17 h 121"/>
              <a:gd name="T108" fmla="*/ 46 w 440"/>
              <a:gd name="T109" fmla="*/ 12 h 121"/>
              <a:gd name="T110" fmla="*/ 34 w 440"/>
              <a:gd name="T111" fmla="*/ 18 h 121"/>
              <a:gd name="T112" fmla="*/ 18 w 440"/>
              <a:gd name="T113" fmla="*/ 23 h 121"/>
              <a:gd name="T114" fmla="*/ 3 w 440"/>
              <a:gd name="T115" fmla="*/ 25 h 121"/>
              <a:gd name="T116" fmla="*/ 5 w 440"/>
              <a:gd name="T117" fmla="*/ 32 h 121"/>
              <a:gd name="T118" fmla="*/ 2 w 440"/>
              <a:gd name="T119"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0" h="121">
                <a:moveTo>
                  <a:pt x="421" y="0"/>
                </a:moveTo>
                <a:lnTo>
                  <a:pt x="421" y="2"/>
                </a:lnTo>
                <a:lnTo>
                  <a:pt x="422" y="2"/>
                </a:lnTo>
                <a:lnTo>
                  <a:pt x="421" y="2"/>
                </a:lnTo>
                <a:lnTo>
                  <a:pt x="421" y="3"/>
                </a:lnTo>
                <a:lnTo>
                  <a:pt x="419" y="3"/>
                </a:lnTo>
                <a:lnTo>
                  <a:pt x="419" y="4"/>
                </a:lnTo>
                <a:lnTo>
                  <a:pt x="418" y="4"/>
                </a:lnTo>
                <a:lnTo>
                  <a:pt x="418" y="5"/>
                </a:lnTo>
                <a:lnTo>
                  <a:pt x="417" y="5"/>
                </a:lnTo>
                <a:lnTo>
                  <a:pt x="417" y="7"/>
                </a:lnTo>
                <a:lnTo>
                  <a:pt x="416" y="7"/>
                </a:lnTo>
                <a:lnTo>
                  <a:pt x="416" y="8"/>
                </a:lnTo>
                <a:lnTo>
                  <a:pt x="414" y="8"/>
                </a:lnTo>
                <a:lnTo>
                  <a:pt x="414" y="9"/>
                </a:lnTo>
                <a:lnTo>
                  <a:pt x="413" y="9"/>
                </a:lnTo>
                <a:lnTo>
                  <a:pt x="413" y="11"/>
                </a:lnTo>
                <a:lnTo>
                  <a:pt x="412" y="11"/>
                </a:lnTo>
                <a:lnTo>
                  <a:pt x="412" y="12"/>
                </a:lnTo>
                <a:lnTo>
                  <a:pt x="410" y="12"/>
                </a:lnTo>
                <a:lnTo>
                  <a:pt x="410" y="13"/>
                </a:lnTo>
                <a:lnTo>
                  <a:pt x="409" y="13"/>
                </a:lnTo>
                <a:lnTo>
                  <a:pt x="409" y="14"/>
                </a:lnTo>
                <a:lnTo>
                  <a:pt x="408" y="14"/>
                </a:lnTo>
                <a:lnTo>
                  <a:pt x="407" y="14"/>
                </a:lnTo>
                <a:lnTo>
                  <a:pt x="407" y="16"/>
                </a:lnTo>
                <a:lnTo>
                  <a:pt x="405" y="16"/>
                </a:lnTo>
                <a:lnTo>
                  <a:pt x="405" y="17"/>
                </a:lnTo>
                <a:lnTo>
                  <a:pt x="405" y="18"/>
                </a:lnTo>
                <a:lnTo>
                  <a:pt x="408" y="18"/>
                </a:lnTo>
                <a:lnTo>
                  <a:pt x="408" y="19"/>
                </a:lnTo>
                <a:lnTo>
                  <a:pt x="409" y="19"/>
                </a:lnTo>
                <a:lnTo>
                  <a:pt x="410" y="19"/>
                </a:lnTo>
                <a:lnTo>
                  <a:pt x="412" y="19"/>
                </a:lnTo>
                <a:lnTo>
                  <a:pt x="413" y="19"/>
                </a:lnTo>
                <a:lnTo>
                  <a:pt x="413" y="18"/>
                </a:lnTo>
                <a:lnTo>
                  <a:pt x="413" y="19"/>
                </a:lnTo>
                <a:lnTo>
                  <a:pt x="414" y="19"/>
                </a:lnTo>
                <a:lnTo>
                  <a:pt x="414" y="21"/>
                </a:lnTo>
                <a:lnTo>
                  <a:pt x="413" y="21"/>
                </a:lnTo>
                <a:lnTo>
                  <a:pt x="413" y="22"/>
                </a:lnTo>
                <a:lnTo>
                  <a:pt x="414" y="22"/>
                </a:lnTo>
                <a:lnTo>
                  <a:pt x="413" y="22"/>
                </a:lnTo>
                <a:lnTo>
                  <a:pt x="414" y="22"/>
                </a:lnTo>
                <a:lnTo>
                  <a:pt x="414" y="23"/>
                </a:lnTo>
                <a:lnTo>
                  <a:pt x="413" y="23"/>
                </a:lnTo>
                <a:lnTo>
                  <a:pt x="414" y="23"/>
                </a:lnTo>
                <a:lnTo>
                  <a:pt x="414" y="25"/>
                </a:lnTo>
                <a:lnTo>
                  <a:pt x="413" y="25"/>
                </a:lnTo>
                <a:lnTo>
                  <a:pt x="413" y="26"/>
                </a:lnTo>
                <a:lnTo>
                  <a:pt x="413" y="27"/>
                </a:lnTo>
                <a:lnTo>
                  <a:pt x="414" y="27"/>
                </a:lnTo>
                <a:lnTo>
                  <a:pt x="414" y="26"/>
                </a:lnTo>
                <a:lnTo>
                  <a:pt x="416" y="26"/>
                </a:lnTo>
                <a:lnTo>
                  <a:pt x="416" y="27"/>
                </a:lnTo>
                <a:lnTo>
                  <a:pt x="416" y="26"/>
                </a:lnTo>
                <a:lnTo>
                  <a:pt x="417" y="26"/>
                </a:lnTo>
                <a:lnTo>
                  <a:pt x="417" y="25"/>
                </a:lnTo>
                <a:lnTo>
                  <a:pt x="416" y="25"/>
                </a:lnTo>
                <a:lnTo>
                  <a:pt x="416" y="23"/>
                </a:lnTo>
                <a:lnTo>
                  <a:pt x="417" y="23"/>
                </a:lnTo>
                <a:lnTo>
                  <a:pt x="417" y="22"/>
                </a:lnTo>
                <a:lnTo>
                  <a:pt x="418" y="22"/>
                </a:lnTo>
                <a:lnTo>
                  <a:pt x="419" y="22"/>
                </a:lnTo>
                <a:lnTo>
                  <a:pt x="418" y="22"/>
                </a:lnTo>
                <a:lnTo>
                  <a:pt x="418" y="23"/>
                </a:lnTo>
                <a:lnTo>
                  <a:pt x="418" y="25"/>
                </a:lnTo>
                <a:lnTo>
                  <a:pt x="417" y="25"/>
                </a:lnTo>
                <a:lnTo>
                  <a:pt x="417" y="23"/>
                </a:lnTo>
                <a:lnTo>
                  <a:pt x="417" y="25"/>
                </a:lnTo>
                <a:lnTo>
                  <a:pt x="418" y="26"/>
                </a:lnTo>
                <a:lnTo>
                  <a:pt x="419" y="26"/>
                </a:lnTo>
                <a:lnTo>
                  <a:pt x="418" y="26"/>
                </a:lnTo>
                <a:lnTo>
                  <a:pt x="418" y="27"/>
                </a:lnTo>
                <a:lnTo>
                  <a:pt x="418" y="28"/>
                </a:lnTo>
                <a:lnTo>
                  <a:pt x="417" y="28"/>
                </a:lnTo>
                <a:lnTo>
                  <a:pt x="416" y="28"/>
                </a:lnTo>
                <a:lnTo>
                  <a:pt x="417" y="30"/>
                </a:lnTo>
                <a:lnTo>
                  <a:pt x="418" y="30"/>
                </a:lnTo>
                <a:lnTo>
                  <a:pt x="419" y="28"/>
                </a:lnTo>
                <a:lnTo>
                  <a:pt x="421" y="28"/>
                </a:lnTo>
                <a:lnTo>
                  <a:pt x="422" y="27"/>
                </a:lnTo>
                <a:lnTo>
                  <a:pt x="422" y="26"/>
                </a:lnTo>
                <a:lnTo>
                  <a:pt x="423" y="26"/>
                </a:lnTo>
                <a:lnTo>
                  <a:pt x="423" y="25"/>
                </a:lnTo>
                <a:lnTo>
                  <a:pt x="423" y="26"/>
                </a:lnTo>
                <a:lnTo>
                  <a:pt x="423" y="27"/>
                </a:lnTo>
                <a:lnTo>
                  <a:pt x="422" y="28"/>
                </a:lnTo>
                <a:lnTo>
                  <a:pt x="422" y="30"/>
                </a:lnTo>
                <a:lnTo>
                  <a:pt x="423" y="30"/>
                </a:lnTo>
                <a:lnTo>
                  <a:pt x="423" y="28"/>
                </a:lnTo>
                <a:lnTo>
                  <a:pt x="424" y="27"/>
                </a:lnTo>
                <a:lnTo>
                  <a:pt x="424" y="26"/>
                </a:lnTo>
                <a:lnTo>
                  <a:pt x="424" y="25"/>
                </a:lnTo>
                <a:lnTo>
                  <a:pt x="424" y="23"/>
                </a:lnTo>
                <a:lnTo>
                  <a:pt x="424" y="22"/>
                </a:lnTo>
                <a:lnTo>
                  <a:pt x="426" y="22"/>
                </a:lnTo>
                <a:lnTo>
                  <a:pt x="426" y="23"/>
                </a:lnTo>
                <a:lnTo>
                  <a:pt x="427" y="23"/>
                </a:lnTo>
                <a:lnTo>
                  <a:pt x="428" y="23"/>
                </a:lnTo>
                <a:lnTo>
                  <a:pt x="430" y="22"/>
                </a:lnTo>
                <a:lnTo>
                  <a:pt x="430" y="23"/>
                </a:lnTo>
                <a:lnTo>
                  <a:pt x="431" y="23"/>
                </a:lnTo>
                <a:lnTo>
                  <a:pt x="432" y="25"/>
                </a:lnTo>
                <a:lnTo>
                  <a:pt x="433" y="25"/>
                </a:lnTo>
                <a:lnTo>
                  <a:pt x="433" y="26"/>
                </a:lnTo>
                <a:lnTo>
                  <a:pt x="432" y="26"/>
                </a:lnTo>
                <a:lnTo>
                  <a:pt x="433" y="27"/>
                </a:lnTo>
                <a:lnTo>
                  <a:pt x="435" y="27"/>
                </a:lnTo>
                <a:lnTo>
                  <a:pt x="435" y="28"/>
                </a:lnTo>
                <a:lnTo>
                  <a:pt x="437" y="30"/>
                </a:lnTo>
                <a:lnTo>
                  <a:pt x="436" y="30"/>
                </a:lnTo>
                <a:lnTo>
                  <a:pt x="437" y="30"/>
                </a:lnTo>
                <a:lnTo>
                  <a:pt x="437" y="31"/>
                </a:lnTo>
                <a:lnTo>
                  <a:pt x="438" y="31"/>
                </a:lnTo>
                <a:lnTo>
                  <a:pt x="438" y="32"/>
                </a:lnTo>
                <a:lnTo>
                  <a:pt x="438" y="33"/>
                </a:lnTo>
                <a:lnTo>
                  <a:pt x="437" y="33"/>
                </a:lnTo>
                <a:lnTo>
                  <a:pt x="438" y="33"/>
                </a:lnTo>
                <a:lnTo>
                  <a:pt x="438" y="35"/>
                </a:lnTo>
                <a:lnTo>
                  <a:pt x="437" y="35"/>
                </a:lnTo>
                <a:lnTo>
                  <a:pt x="437" y="33"/>
                </a:lnTo>
                <a:lnTo>
                  <a:pt x="436" y="33"/>
                </a:lnTo>
                <a:lnTo>
                  <a:pt x="435" y="33"/>
                </a:lnTo>
                <a:lnTo>
                  <a:pt x="436" y="33"/>
                </a:lnTo>
                <a:lnTo>
                  <a:pt x="436" y="35"/>
                </a:lnTo>
                <a:lnTo>
                  <a:pt x="437" y="35"/>
                </a:lnTo>
                <a:lnTo>
                  <a:pt x="437" y="36"/>
                </a:lnTo>
                <a:lnTo>
                  <a:pt x="438" y="36"/>
                </a:lnTo>
                <a:lnTo>
                  <a:pt x="437" y="36"/>
                </a:lnTo>
                <a:lnTo>
                  <a:pt x="438" y="36"/>
                </a:lnTo>
                <a:lnTo>
                  <a:pt x="438" y="37"/>
                </a:lnTo>
                <a:lnTo>
                  <a:pt x="438" y="39"/>
                </a:lnTo>
                <a:lnTo>
                  <a:pt x="437" y="39"/>
                </a:lnTo>
                <a:lnTo>
                  <a:pt x="437" y="40"/>
                </a:lnTo>
                <a:lnTo>
                  <a:pt x="438" y="40"/>
                </a:lnTo>
                <a:lnTo>
                  <a:pt x="438" y="41"/>
                </a:lnTo>
                <a:lnTo>
                  <a:pt x="440" y="41"/>
                </a:lnTo>
                <a:lnTo>
                  <a:pt x="438" y="42"/>
                </a:lnTo>
                <a:lnTo>
                  <a:pt x="438" y="44"/>
                </a:lnTo>
                <a:lnTo>
                  <a:pt x="438" y="45"/>
                </a:lnTo>
                <a:lnTo>
                  <a:pt x="437" y="45"/>
                </a:lnTo>
                <a:lnTo>
                  <a:pt x="437" y="46"/>
                </a:lnTo>
                <a:lnTo>
                  <a:pt x="436" y="46"/>
                </a:lnTo>
                <a:lnTo>
                  <a:pt x="436" y="47"/>
                </a:lnTo>
                <a:lnTo>
                  <a:pt x="436" y="49"/>
                </a:lnTo>
                <a:lnTo>
                  <a:pt x="436" y="47"/>
                </a:lnTo>
                <a:lnTo>
                  <a:pt x="436" y="49"/>
                </a:lnTo>
                <a:lnTo>
                  <a:pt x="435" y="49"/>
                </a:lnTo>
                <a:lnTo>
                  <a:pt x="435" y="50"/>
                </a:lnTo>
                <a:lnTo>
                  <a:pt x="435" y="51"/>
                </a:lnTo>
                <a:lnTo>
                  <a:pt x="435" y="53"/>
                </a:lnTo>
                <a:lnTo>
                  <a:pt x="435" y="54"/>
                </a:lnTo>
                <a:lnTo>
                  <a:pt x="433" y="54"/>
                </a:lnTo>
                <a:lnTo>
                  <a:pt x="433" y="55"/>
                </a:lnTo>
                <a:lnTo>
                  <a:pt x="435" y="55"/>
                </a:lnTo>
                <a:lnTo>
                  <a:pt x="433" y="55"/>
                </a:lnTo>
                <a:lnTo>
                  <a:pt x="433" y="56"/>
                </a:lnTo>
                <a:lnTo>
                  <a:pt x="435" y="56"/>
                </a:lnTo>
                <a:lnTo>
                  <a:pt x="433" y="56"/>
                </a:lnTo>
                <a:lnTo>
                  <a:pt x="435" y="56"/>
                </a:lnTo>
                <a:lnTo>
                  <a:pt x="435" y="58"/>
                </a:lnTo>
                <a:lnTo>
                  <a:pt x="435" y="59"/>
                </a:lnTo>
                <a:lnTo>
                  <a:pt x="435" y="60"/>
                </a:lnTo>
                <a:lnTo>
                  <a:pt x="435" y="59"/>
                </a:lnTo>
                <a:lnTo>
                  <a:pt x="435" y="60"/>
                </a:lnTo>
                <a:lnTo>
                  <a:pt x="433" y="60"/>
                </a:lnTo>
                <a:lnTo>
                  <a:pt x="433" y="61"/>
                </a:lnTo>
                <a:lnTo>
                  <a:pt x="433" y="63"/>
                </a:lnTo>
                <a:lnTo>
                  <a:pt x="435" y="63"/>
                </a:lnTo>
                <a:lnTo>
                  <a:pt x="433" y="63"/>
                </a:lnTo>
                <a:lnTo>
                  <a:pt x="435" y="63"/>
                </a:lnTo>
                <a:lnTo>
                  <a:pt x="435" y="64"/>
                </a:lnTo>
                <a:lnTo>
                  <a:pt x="433" y="64"/>
                </a:lnTo>
                <a:lnTo>
                  <a:pt x="433" y="65"/>
                </a:lnTo>
                <a:lnTo>
                  <a:pt x="433" y="67"/>
                </a:lnTo>
                <a:lnTo>
                  <a:pt x="433" y="68"/>
                </a:lnTo>
                <a:lnTo>
                  <a:pt x="432" y="69"/>
                </a:lnTo>
                <a:lnTo>
                  <a:pt x="433" y="69"/>
                </a:lnTo>
                <a:lnTo>
                  <a:pt x="432" y="70"/>
                </a:lnTo>
                <a:lnTo>
                  <a:pt x="432" y="72"/>
                </a:lnTo>
                <a:lnTo>
                  <a:pt x="432" y="73"/>
                </a:lnTo>
                <a:lnTo>
                  <a:pt x="432" y="74"/>
                </a:lnTo>
                <a:lnTo>
                  <a:pt x="431" y="74"/>
                </a:lnTo>
                <a:lnTo>
                  <a:pt x="430" y="75"/>
                </a:lnTo>
                <a:lnTo>
                  <a:pt x="430" y="77"/>
                </a:lnTo>
                <a:lnTo>
                  <a:pt x="428" y="77"/>
                </a:lnTo>
                <a:lnTo>
                  <a:pt x="428" y="78"/>
                </a:lnTo>
                <a:lnTo>
                  <a:pt x="427" y="78"/>
                </a:lnTo>
                <a:lnTo>
                  <a:pt x="427" y="79"/>
                </a:lnTo>
                <a:lnTo>
                  <a:pt x="427" y="81"/>
                </a:lnTo>
                <a:lnTo>
                  <a:pt x="426" y="81"/>
                </a:lnTo>
                <a:lnTo>
                  <a:pt x="426" y="82"/>
                </a:lnTo>
                <a:lnTo>
                  <a:pt x="426" y="83"/>
                </a:lnTo>
                <a:lnTo>
                  <a:pt x="424" y="84"/>
                </a:lnTo>
                <a:lnTo>
                  <a:pt x="423" y="84"/>
                </a:lnTo>
                <a:lnTo>
                  <a:pt x="423" y="86"/>
                </a:lnTo>
                <a:lnTo>
                  <a:pt x="423" y="87"/>
                </a:lnTo>
                <a:lnTo>
                  <a:pt x="422" y="87"/>
                </a:lnTo>
                <a:lnTo>
                  <a:pt x="422" y="88"/>
                </a:lnTo>
                <a:lnTo>
                  <a:pt x="422" y="90"/>
                </a:lnTo>
                <a:lnTo>
                  <a:pt x="421" y="91"/>
                </a:lnTo>
                <a:lnTo>
                  <a:pt x="421" y="92"/>
                </a:lnTo>
                <a:lnTo>
                  <a:pt x="419" y="92"/>
                </a:lnTo>
                <a:lnTo>
                  <a:pt x="419" y="93"/>
                </a:lnTo>
                <a:lnTo>
                  <a:pt x="419" y="95"/>
                </a:lnTo>
                <a:lnTo>
                  <a:pt x="418" y="95"/>
                </a:lnTo>
                <a:lnTo>
                  <a:pt x="418" y="96"/>
                </a:lnTo>
                <a:lnTo>
                  <a:pt x="417" y="96"/>
                </a:lnTo>
                <a:lnTo>
                  <a:pt x="417" y="97"/>
                </a:lnTo>
                <a:lnTo>
                  <a:pt x="416" y="97"/>
                </a:lnTo>
                <a:lnTo>
                  <a:pt x="416" y="98"/>
                </a:lnTo>
                <a:lnTo>
                  <a:pt x="414" y="98"/>
                </a:lnTo>
                <a:lnTo>
                  <a:pt x="414" y="100"/>
                </a:lnTo>
                <a:lnTo>
                  <a:pt x="413" y="100"/>
                </a:lnTo>
                <a:lnTo>
                  <a:pt x="413" y="101"/>
                </a:lnTo>
                <a:lnTo>
                  <a:pt x="413" y="100"/>
                </a:lnTo>
                <a:lnTo>
                  <a:pt x="413" y="101"/>
                </a:lnTo>
                <a:lnTo>
                  <a:pt x="412" y="101"/>
                </a:lnTo>
                <a:lnTo>
                  <a:pt x="412" y="102"/>
                </a:lnTo>
                <a:lnTo>
                  <a:pt x="412" y="104"/>
                </a:lnTo>
                <a:lnTo>
                  <a:pt x="410" y="104"/>
                </a:lnTo>
                <a:lnTo>
                  <a:pt x="410" y="105"/>
                </a:lnTo>
                <a:lnTo>
                  <a:pt x="409" y="105"/>
                </a:lnTo>
                <a:lnTo>
                  <a:pt x="409" y="106"/>
                </a:lnTo>
                <a:lnTo>
                  <a:pt x="408" y="106"/>
                </a:lnTo>
                <a:lnTo>
                  <a:pt x="408" y="107"/>
                </a:lnTo>
                <a:lnTo>
                  <a:pt x="408" y="109"/>
                </a:lnTo>
                <a:lnTo>
                  <a:pt x="407" y="109"/>
                </a:lnTo>
                <a:lnTo>
                  <a:pt x="407" y="110"/>
                </a:lnTo>
                <a:lnTo>
                  <a:pt x="405" y="110"/>
                </a:lnTo>
                <a:lnTo>
                  <a:pt x="405" y="111"/>
                </a:lnTo>
                <a:lnTo>
                  <a:pt x="405" y="110"/>
                </a:lnTo>
                <a:lnTo>
                  <a:pt x="405" y="111"/>
                </a:lnTo>
                <a:lnTo>
                  <a:pt x="405" y="112"/>
                </a:lnTo>
                <a:lnTo>
                  <a:pt x="404" y="112"/>
                </a:lnTo>
                <a:lnTo>
                  <a:pt x="403" y="112"/>
                </a:lnTo>
                <a:lnTo>
                  <a:pt x="403" y="114"/>
                </a:lnTo>
                <a:lnTo>
                  <a:pt x="402" y="114"/>
                </a:lnTo>
                <a:lnTo>
                  <a:pt x="402" y="115"/>
                </a:lnTo>
                <a:lnTo>
                  <a:pt x="400" y="115"/>
                </a:lnTo>
                <a:lnTo>
                  <a:pt x="399" y="115"/>
                </a:lnTo>
                <a:lnTo>
                  <a:pt x="399" y="116"/>
                </a:lnTo>
                <a:lnTo>
                  <a:pt x="398" y="116"/>
                </a:lnTo>
                <a:lnTo>
                  <a:pt x="398" y="118"/>
                </a:lnTo>
                <a:lnTo>
                  <a:pt x="396" y="118"/>
                </a:lnTo>
                <a:lnTo>
                  <a:pt x="396" y="116"/>
                </a:lnTo>
                <a:lnTo>
                  <a:pt x="396" y="118"/>
                </a:lnTo>
                <a:lnTo>
                  <a:pt x="396" y="116"/>
                </a:lnTo>
                <a:lnTo>
                  <a:pt x="396" y="118"/>
                </a:lnTo>
                <a:lnTo>
                  <a:pt x="395" y="118"/>
                </a:lnTo>
                <a:lnTo>
                  <a:pt x="394" y="118"/>
                </a:lnTo>
                <a:lnTo>
                  <a:pt x="393" y="118"/>
                </a:lnTo>
                <a:lnTo>
                  <a:pt x="394" y="118"/>
                </a:lnTo>
                <a:lnTo>
                  <a:pt x="393" y="118"/>
                </a:lnTo>
                <a:lnTo>
                  <a:pt x="391" y="118"/>
                </a:lnTo>
                <a:lnTo>
                  <a:pt x="391" y="116"/>
                </a:lnTo>
                <a:lnTo>
                  <a:pt x="391" y="118"/>
                </a:lnTo>
                <a:lnTo>
                  <a:pt x="390" y="116"/>
                </a:lnTo>
                <a:lnTo>
                  <a:pt x="390" y="118"/>
                </a:lnTo>
                <a:lnTo>
                  <a:pt x="389" y="118"/>
                </a:lnTo>
                <a:lnTo>
                  <a:pt x="389" y="116"/>
                </a:lnTo>
                <a:lnTo>
                  <a:pt x="389" y="115"/>
                </a:lnTo>
                <a:lnTo>
                  <a:pt x="390" y="115"/>
                </a:lnTo>
                <a:lnTo>
                  <a:pt x="390" y="114"/>
                </a:lnTo>
                <a:lnTo>
                  <a:pt x="389" y="114"/>
                </a:lnTo>
                <a:lnTo>
                  <a:pt x="390" y="114"/>
                </a:lnTo>
                <a:lnTo>
                  <a:pt x="389" y="114"/>
                </a:lnTo>
                <a:lnTo>
                  <a:pt x="389" y="115"/>
                </a:lnTo>
                <a:lnTo>
                  <a:pt x="388" y="115"/>
                </a:lnTo>
                <a:lnTo>
                  <a:pt x="386" y="115"/>
                </a:lnTo>
                <a:lnTo>
                  <a:pt x="388" y="115"/>
                </a:lnTo>
                <a:lnTo>
                  <a:pt x="388" y="114"/>
                </a:lnTo>
                <a:lnTo>
                  <a:pt x="386" y="114"/>
                </a:lnTo>
                <a:lnTo>
                  <a:pt x="386" y="115"/>
                </a:lnTo>
                <a:lnTo>
                  <a:pt x="386" y="114"/>
                </a:lnTo>
                <a:lnTo>
                  <a:pt x="386" y="115"/>
                </a:lnTo>
                <a:lnTo>
                  <a:pt x="385" y="115"/>
                </a:lnTo>
                <a:lnTo>
                  <a:pt x="385" y="116"/>
                </a:lnTo>
                <a:lnTo>
                  <a:pt x="385" y="118"/>
                </a:lnTo>
                <a:lnTo>
                  <a:pt x="384" y="118"/>
                </a:lnTo>
                <a:lnTo>
                  <a:pt x="384" y="119"/>
                </a:lnTo>
                <a:lnTo>
                  <a:pt x="382" y="119"/>
                </a:lnTo>
                <a:lnTo>
                  <a:pt x="381" y="119"/>
                </a:lnTo>
                <a:lnTo>
                  <a:pt x="382" y="119"/>
                </a:lnTo>
                <a:lnTo>
                  <a:pt x="381" y="119"/>
                </a:lnTo>
                <a:lnTo>
                  <a:pt x="381" y="118"/>
                </a:lnTo>
                <a:lnTo>
                  <a:pt x="380" y="119"/>
                </a:lnTo>
                <a:lnTo>
                  <a:pt x="381" y="119"/>
                </a:lnTo>
                <a:lnTo>
                  <a:pt x="381" y="120"/>
                </a:lnTo>
                <a:lnTo>
                  <a:pt x="381" y="121"/>
                </a:lnTo>
                <a:lnTo>
                  <a:pt x="380" y="121"/>
                </a:lnTo>
                <a:lnTo>
                  <a:pt x="380" y="120"/>
                </a:lnTo>
                <a:lnTo>
                  <a:pt x="380" y="119"/>
                </a:lnTo>
                <a:lnTo>
                  <a:pt x="380" y="118"/>
                </a:lnTo>
                <a:lnTo>
                  <a:pt x="379" y="119"/>
                </a:lnTo>
                <a:lnTo>
                  <a:pt x="379" y="118"/>
                </a:lnTo>
                <a:lnTo>
                  <a:pt x="380" y="118"/>
                </a:lnTo>
                <a:lnTo>
                  <a:pt x="381" y="118"/>
                </a:lnTo>
                <a:lnTo>
                  <a:pt x="381" y="116"/>
                </a:lnTo>
                <a:lnTo>
                  <a:pt x="382" y="116"/>
                </a:lnTo>
                <a:lnTo>
                  <a:pt x="382" y="115"/>
                </a:lnTo>
                <a:lnTo>
                  <a:pt x="384" y="115"/>
                </a:lnTo>
                <a:lnTo>
                  <a:pt x="384" y="114"/>
                </a:lnTo>
                <a:lnTo>
                  <a:pt x="384" y="112"/>
                </a:lnTo>
                <a:lnTo>
                  <a:pt x="384" y="111"/>
                </a:lnTo>
                <a:lnTo>
                  <a:pt x="384" y="110"/>
                </a:lnTo>
                <a:lnTo>
                  <a:pt x="384" y="109"/>
                </a:lnTo>
                <a:lnTo>
                  <a:pt x="384" y="107"/>
                </a:lnTo>
                <a:lnTo>
                  <a:pt x="384" y="106"/>
                </a:lnTo>
                <a:lnTo>
                  <a:pt x="382" y="104"/>
                </a:lnTo>
                <a:lnTo>
                  <a:pt x="382" y="102"/>
                </a:lnTo>
                <a:lnTo>
                  <a:pt x="382" y="101"/>
                </a:lnTo>
                <a:lnTo>
                  <a:pt x="384" y="101"/>
                </a:lnTo>
                <a:lnTo>
                  <a:pt x="385" y="101"/>
                </a:lnTo>
                <a:lnTo>
                  <a:pt x="385" y="100"/>
                </a:lnTo>
                <a:lnTo>
                  <a:pt x="386" y="100"/>
                </a:lnTo>
                <a:lnTo>
                  <a:pt x="385" y="100"/>
                </a:lnTo>
                <a:lnTo>
                  <a:pt x="386" y="100"/>
                </a:lnTo>
                <a:lnTo>
                  <a:pt x="386" y="98"/>
                </a:lnTo>
                <a:lnTo>
                  <a:pt x="388" y="98"/>
                </a:lnTo>
                <a:lnTo>
                  <a:pt x="388" y="100"/>
                </a:lnTo>
                <a:lnTo>
                  <a:pt x="388" y="101"/>
                </a:lnTo>
                <a:lnTo>
                  <a:pt x="389" y="101"/>
                </a:lnTo>
                <a:lnTo>
                  <a:pt x="389" y="102"/>
                </a:lnTo>
                <a:lnTo>
                  <a:pt x="388" y="102"/>
                </a:lnTo>
                <a:lnTo>
                  <a:pt x="389" y="104"/>
                </a:lnTo>
                <a:lnTo>
                  <a:pt x="390" y="104"/>
                </a:lnTo>
                <a:lnTo>
                  <a:pt x="390" y="105"/>
                </a:lnTo>
                <a:lnTo>
                  <a:pt x="390" y="104"/>
                </a:lnTo>
                <a:lnTo>
                  <a:pt x="391" y="104"/>
                </a:lnTo>
                <a:lnTo>
                  <a:pt x="391" y="102"/>
                </a:lnTo>
                <a:lnTo>
                  <a:pt x="391" y="101"/>
                </a:lnTo>
                <a:lnTo>
                  <a:pt x="393" y="101"/>
                </a:lnTo>
                <a:lnTo>
                  <a:pt x="393" y="100"/>
                </a:lnTo>
                <a:lnTo>
                  <a:pt x="393" y="101"/>
                </a:lnTo>
                <a:lnTo>
                  <a:pt x="393" y="100"/>
                </a:lnTo>
                <a:lnTo>
                  <a:pt x="394" y="100"/>
                </a:lnTo>
                <a:lnTo>
                  <a:pt x="394" y="98"/>
                </a:lnTo>
                <a:lnTo>
                  <a:pt x="394" y="97"/>
                </a:lnTo>
                <a:lnTo>
                  <a:pt x="395" y="97"/>
                </a:lnTo>
                <a:lnTo>
                  <a:pt x="395" y="96"/>
                </a:lnTo>
                <a:lnTo>
                  <a:pt x="396" y="96"/>
                </a:lnTo>
                <a:lnTo>
                  <a:pt x="395" y="96"/>
                </a:lnTo>
                <a:lnTo>
                  <a:pt x="395" y="95"/>
                </a:lnTo>
                <a:lnTo>
                  <a:pt x="396" y="95"/>
                </a:lnTo>
                <a:lnTo>
                  <a:pt x="395" y="95"/>
                </a:lnTo>
                <a:lnTo>
                  <a:pt x="396" y="95"/>
                </a:lnTo>
                <a:lnTo>
                  <a:pt x="396" y="93"/>
                </a:lnTo>
                <a:lnTo>
                  <a:pt x="396" y="92"/>
                </a:lnTo>
                <a:lnTo>
                  <a:pt x="398" y="92"/>
                </a:lnTo>
                <a:lnTo>
                  <a:pt x="398" y="91"/>
                </a:lnTo>
                <a:lnTo>
                  <a:pt x="398" y="90"/>
                </a:lnTo>
                <a:lnTo>
                  <a:pt x="398" y="88"/>
                </a:lnTo>
                <a:lnTo>
                  <a:pt x="399" y="88"/>
                </a:lnTo>
                <a:lnTo>
                  <a:pt x="399" y="87"/>
                </a:lnTo>
                <a:lnTo>
                  <a:pt x="399" y="86"/>
                </a:lnTo>
                <a:lnTo>
                  <a:pt x="399" y="84"/>
                </a:lnTo>
                <a:lnTo>
                  <a:pt x="400" y="84"/>
                </a:lnTo>
                <a:lnTo>
                  <a:pt x="400" y="83"/>
                </a:lnTo>
                <a:lnTo>
                  <a:pt x="399" y="83"/>
                </a:lnTo>
                <a:lnTo>
                  <a:pt x="399" y="82"/>
                </a:lnTo>
                <a:lnTo>
                  <a:pt x="400" y="82"/>
                </a:lnTo>
                <a:lnTo>
                  <a:pt x="402" y="82"/>
                </a:lnTo>
                <a:lnTo>
                  <a:pt x="402" y="81"/>
                </a:lnTo>
                <a:lnTo>
                  <a:pt x="403" y="81"/>
                </a:lnTo>
                <a:lnTo>
                  <a:pt x="403" y="79"/>
                </a:lnTo>
                <a:lnTo>
                  <a:pt x="403" y="78"/>
                </a:lnTo>
                <a:lnTo>
                  <a:pt x="402" y="78"/>
                </a:lnTo>
                <a:lnTo>
                  <a:pt x="402" y="77"/>
                </a:lnTo>
                <a:lnTo>
                  <a:pt x="402" y="75"/>
                </a:lnTo>
                <a:lnTo>
                  <a:pt x="403" y="75"/>
                </a:lnTo>
                <a:lnTo>
                  <a:pt x="403" y="74"/>
                </a:lnTo>
                <a:lnTo>
                  <a:pt x="402" y="74"/>
                </a:lnTo>
                <a:lnTo>
                  <a:pt x="400" y="74"/>
                </a:lnTo>
                <a:lnTo>
                  <a:pt x="399" y="74"/>
                </a:lnTo>
                <a:lnTo>
                  <a:pt x="398" y="74"/>
                </a:lnTo>
                <a:lnTo>
                  <a:pt x="398" y="75"/>
                </a:lnTo>
                <a:lnTo>
                  <a:pt x="396" y="75"/>
                </a:lnTo>
                <a:lnTo>
                  <a:pt x="396" y="77"/>
                </a:lnTo>
                <a:lnTo>
                  <a:pt x="395" y="77"/>
                </a:lnTo>
                <a:lnTo>
                  <a:pt x="395" y="75"/>
                </a:lnTo>
                <a:lnTo>
                  <a:pt x="394" y="75"/>
                </a:lnTo>
                <a:lnTo>
                  <a:pt x="394" y="77"/>
                </a:lnTo>
                <a:lnTo>
                  <a:pt x="393" y="77"/>
                </a:lnTo>
                <a:lnTo>
                  <a:pt x="393" y="78"/>
                </a:lnTo>
                <a:lnTo>
                  <a:pt x="391" y="78"/>
                </a:lnTo>
                <a:lnTo>
                  <a:pt x="391" y="77"/>
                </a:lnTo>
                <a:lnTo>
                  <a:pt x="391" y="78"/>
                </a:lnTo>
                <a:lnTo>
                  <a:pt x="391" y="79"/>
                </a:lnTo>
                <a:lnTo>
                  <a:pt x="390" y="79"/>
                </a:lnTo>
                <a:lnTo>
                  <a:pt x="389" y="79"/>
                </a:lnTo>
                <a:lnTo>
                  <a:pt x="388" y="79"/>
                </a:lnTo>
                <a:lnTo>
                  <a:pt x="386" y="79"/>
                </a:lnTo>
                <a:lnTo>
                  <a:pt x="385" y="79"/>
                </a:lnTo>
                <a:lnTo>
                  <a:pt x="384" y="79"/>
                </a:lnTo>
                <a:lnTo>
                  <a:pt x="382" y="79"/>
                </a:lnTo>
                <a:lnTo>
                  <a:pt x="382" y="78"/>
                </a:lnTo>
                <a:lnTo>
                  <a:pt x="381" y="78"/>
                </a:lnTo>
                <a:lnTo>
                  <a:pt x="381" y="77"/>
                </a:lnTo>
                <a:lnTo>
                  <a:pt x="380" y="77"/>
                </a:lnTo>
                <a:lnTo>
                  <a:pt x="380" y="75"/>
                </a:lnTo>
                <a:lnTo>
                  <a:pt x="381" y="75"/>
                </a:lnTo>
                <a:lnTo>
                  <a:pt x="381" y="74"/>
                </a:lnTo>
                <a:lnTo>
                  <a:pt x="381" y="73"/>
                </a:lnTo>
                <a:lnTo>
                  <a:pt x="380" y="73"/>
                </a:lnTo>
                <a:lnTo>
                  <a:pt x="380" y="72"/>
                </a:lnTo>
                <a:lnTo>
                  <a:pt x="380" y="70"/>
                </a:lnTo>
                <a:lnTo>
                  <a:pt x="380" y="69"/>
                </a:lnTo>
                <a:lnTo>
                  <a:pt x="380" y="70"/>
                </a:lnTo>
                <a:lnTo>
                  <a:pt x="380" y="69"/>
                </a:lnTo>
                <a:lnTo>
                  <a:pt x="379" y="69"/>
                </a:lnTo>
                <a:lnTo>
                  <a:pt x="379" y="70"/>
                </a:lnTo>
                <a:lnTo>
                  <a:pt x="377" y="69"/>
                </a:lnTo>
                <a:lnTo>
                  <a:pt x="376" y="69"/>
                </a:lnTo>
                <a:lnTo>
                  <a:pt x="376" y="68"/>
                </a:lnTo>
                <a:lnTo>
                  <a:pt x="376" y="67"/>
                </a:lnTo>
                <a:lnTo>
                  <a:pt x="375" y="67"/>
                </a:lnTo>
                <a:lnTo>
                  <a:pt x="375" y="65"/>
                </a:lnTo>
                <a:lnTo>
                  <a:pt x="374" y="65"/>
                </a:lnTo>
                <a:lnTo>
                  <a:pt x="372" y="65"/>
                </a:lnTo>
                <a:lnTo>
                  <a:pt x="371" y="65"/>
                </a:lnTo>
                <a:lnTo>
                  <a:pt x="370" y="65"/>
                </a:lnTo>
                <a:lnTo>
                  <a:pt x="370" y="64"/>
                </a:lnTo>
                <a:lnTo>
                  <a:pt x="371" y="64"/>
                </a:lnTo>
                <a:lnTo>
                  <a:pt x="370" y="64"/>
                </a:lnTo>
                <a:lnTo>
                  <a:pt x="368" y="64"/>
                </a:lnTo>
                <a:lnTo>
                  <a:pt x="367" y="64"/>
                </a:lnTo>
                <a:lnTo>
                  <a:pt x="366" y="64"/>
                </a:lnTo>
                <a:lnTo>
                  <a:pt x="365" y="64"/>
                </a:lnTo>
                <a:lnTo>
                  <a:pt x="365" y="63"/>
                </a:lnTo>
                <a:lnTo>
                  <a:pt x="363" y="61"/>
                </a:lnTo>
                <a:lnTo>
                  <a:pt x="363" y="60"/>
                </a:lnTo>
                <a:lnTo>
                  <a:pt x="363" y="59"/>
                </a:lnTo>
                <a:lnTo>
                  <a:pt x="363" y="58"/>
                </a:lnTo>
                <a:lnTo>
                  <a:pt x="362" y="58"/>
                </a:lnTo>
                <a:lnTo>
                  <a:pt x="362" y="56"/>
                </a:lnTo>
                <a:lnTo>
                  <a:pt x="362" y="55"/>
                </a:lnTo>
                <a:lnTo>
                  <a:pt x="362" y="54"/>
                </a:lnTo>
                <a:lnTo>
                  <a:pt x="361" y="53"/>
                </a:lnTo>
                <a:lnTo>
                  <a:pt x="361" y="51"/>
                </a:lnTo>
                <a:lnTo>
                  <a:pt x="360" y="51"/>
                </a:lnTo>
                <a:lnTo>
                  <a:pt x="360" y="50"/>
                </a:lnTo>
                <a:lnTo>
                  <a:pt x="361" y="50"/>
                </a:lnTo>
                <a:lnTo>
                  <a:pt x="361" y="49"/>
                </a:lnTo>
                <a:lnTo>
                  <a:pt x="360" y="49"/>
                </a:lnTo>
                <a:lnTo>
                  <a:pt x="360" y="50"/>
                </a:lnTo>
                <a:lnTo>
                  <a:pt x="360" y="49"/>
                </a:lnTo>
                <a:lnTo>
                  <a:pt x="360" y="47"/>
                </a:lnTo>
                <a:lnTo>
                  <a:pt x="358" y="46"/>
                </a:lnTo>
                <a:lnTo>
                  <a:pt x="360" y="46"/>
                </a:lnTo>
                <a:lnTo>
                  <a:pt x="360" y="45"/>
                </a:lnTo>
                <a:lnTo>
                  <a:pt x="358" y="45"/>
                </a:lnTo>
                <a:lnTo>
                  <a:pt x="357" y="44"/>
                </a:lnTo>
                <a:lnTo>
                  <a:pt x="357" y="42"/>
                </a:lnTo>
                <a:lnTo>
                  <a:pt x="358" y="42"/>
                </a:lnTo>
                <a:lnTo>
                  <a:pt x="358" y="41"/>
                </a:lnTo>
                <a:lnTo>
                  <a:pt x="357" y="41"/>
                </a:lnTo>
                <a:lnTo>
                  <a:pt x="357" y="40"/>
                </a:lnTo>
                <a:lnTo>
                  <a:pt x="357" y="39"/>
                </a:lnTo>
                <a:lnTo>
                  <a:pt x="356" y="39"/>
                </a:lnTo>
                <a:lnTo>
                  <a:pt x="356" y="37"/>
                </a:lnTo>
                <a:lnTo>
                  <a:pt x="356" y="39"/>
                </a:lnTo>
                <a:lnTo>
                  <a:pt x="354" y="37"/>
                </a:lnTo>
                <a:lnTo>
                  <a:pt x="356" y="37"/>
                </a:lnTo>
                <a:lnTo>
                  <a:pt x="356" y="36"/>
                </a:lnTo>
                <a:lnTo>
                  <a:pt x="354" y="36"/>
                </a:lnTo>
                <a:lnTo>
                  <a:pt x="354" y="35"/>
                </a:lnTo>
                <a:lnTo>
                  <a:pt x="353" y="35"/>
                </a:lnTo>
                <a:lnTo>
                  <a:pt x="353" y="33"/>
                </a:lnTo>
                <a:lnTo>
                  <a:pt x="352" y="33"/>
                </a:lnTo>
                <a:lnTo>
                  <a:pt x="351" y="32"/>
                </a:lnTo>
                <a:lnTo>
                  <a:pt x="349" y="32"/>
                </a:lnTo>
                <a:lnTo>
                  <a:pt x="349" y="33"/>
                </a:lnTo>
                <a:lnTo>
                  <a:pt x="349" y="32"/>
                </a:lnTo>
                <a:lnTo>
                  <a:pt x="348" y="32"/>
                </a:lnTo>
                <a:lnTo>
                  <a:pt x="347" y="32"/>
                </a:lnTo>
                <a:lnTo>
                  <a:pt x="346" y="32"/>
                </a:lnTo>
                <a:lnTo>
                  <a:pt x="346" y="31"/>
                </a:lnTo>
                <a:lnTo>
                  <a:pt x="344" y="31"/>
                </a:lnTo>
                <a:lnTo>
                  <a:pt x="344" y="30"/>
                </a:lnTo>
                <a:lnTo>
                  <a:pt x="343" y="30"/>
                </a:lnTo>
                <a:lnTo>
                  <a:pt x="342" y="30"/>
                </a:lnTo>
                <a:lnTo>
                  <a:pt x="342" y="28"/>
                </a:lnTo>
                <a:lnTo>
                  <a:pt x="342" y="30"/>
                </a:lnTo>
                <a:lnTo>
                  <a:pt x="342" y="28"/>
                </a:lnTo>
                <a:lnTo>
                  <a:pt x="342" y="30"/>
                </a:lnTo>
                <a:lnTo>
                  <a:pt x="340" y="30"/>
                </a:lnTo>
                <a:lnTo>
                  <a:pt x="340" y="28"/>
                </a:lnTo>
                <a:lnTo>
                  <a:pt x="340" y="30"/>
                </a:lnTo>
                <a:lnTo>
                  <a:pt x="339" y="30"/>
                </a:lnTo>
                <a:lnTo>
                  <a:pt x="338" y="30"/>
                </a:lnTo>
                <a:lnTo>
                  <a:pt x="335" y="30"/>
                </a:lnTo>
                <a:lnTo>
                  <a:pt x="334" y="30"/>
                </a:lnTo>
                <a:lnTo>
                  <a:pt x="333" y="30"/>
                </a:lnTo>
                <a:lnTo>
                  <a:pt x="332" y="31"/>
                </a:lnTo>
                <a:lnTo>
                  <a:pt x="330" y="31"/>
                </a:lnTo>
                <a:lnTo>
                  <a:pt x="329" y="31"/>
                </a:lnTo>
                <a:lnTo>
                  <a:pt x="329" y="32"/>
                </a:lnTo>
                <a:lnTo>
                  <a:pt x="328" y="31"/>
                </a:lnTo>
                <a:lnTo>
                  <a:pt x="328" y="32"/>
                </a:lnTo>
                <a:lnTo>
                  <a:pt x="326" y="32"/>
                </a:lnTo>
                <a:lnTo>
                  <a:pt x="326" y="33"/>
                </a:lnTo>
                <a:lnTo>
                  <a:pt x="325" y="33"/>
                </a:lnTo>
                <a:lnTo>
                  <a:pt x="325" y="35"/>
                </a:lnTo>
                <a:lnTo>
                  <a:pt x="324" y="35"/>
                </a:lnTo>
                <a:lnTo>
                  <a:pt x="324" y="36"/>
                </a:lnTo>
                <a:lnTo>
                  <a:pt x="323" y="36"/>
                </a:lnTo>
                <a:lnTo>
                  <a:pt x="323" y="37"/>
                </a:lnTo>
                <a:lnTo>
                  <a:pt x="324" y="37"/>
                </a:lnTo>
                <a:lnTo>
                  <a:pt x="325" y="37"/>
                </a:lnTo>
                <a:lnTo>
                  <a:pt x="326" y="39"/>
                </a:lnTo>
                <a:lnTo>
                  <a:pt x="326" y="40"/>
                </a:lnTo>
                <a:lnTo>
                  <a:pt x="326" y="41"/>
                </a:lnTo>
                <a:lnTo>
                  <a:pt x="326" y="42"/>
                </a:lnTo>
                <a:lnTo>
                  <a:pt x="326" y="44"/>
                </a:lnTo>
                <a:lnTo>
                  <a:pt x="325" y="44"/>
                </a:lnTo>
                <a:lnTo>
                  <a:pt x="325" y="45"/>
                </a:lnTo>
                <a:lnTo>
                  <a:pt x="324" y="45"/>
                </a:lnTo>
                <a:lnTo>
                  <a:pt x="324" y="46"/>
                </a:lnTo>
                <a:lnTo>
                  <a:pt x="323" y="46"/>
                </a:lnTo>
                <a:lnTo>
                  <a:pt x="323" y="47"/>
                </a:lnTo>
                <a:lnTo>
                  <a:pt x="323" y="49"/>
                </a:lnTo>
                <a:lnTo>
                  <a:pt x="321" y="49"/>
                </a:lnTo>
                <a:lnTo>
                  <a:pt x="323" y="49"/>
                </a:lnTo>
                <a:lnTo>
                  <a:pt x="321" y="49"/>
                </a:lnTo>
                <a:lnTo>
                  <a:pt x="321" y="50"/>
                </a:lnTo>
                <a:lnTo>
                  <a:pt x="321" y="51"/>
                </a:lnTo>
                <a:lnTo>
                  <a:pt x="320" y="53"/>
                </a:lnTo>
                <a:lnTo>
                  <a:pt x="320" y="54"/>
                </a:lnTo>
                <a:lnTo>
                  <a:pt x="320" y="55"/>
                </a:lnTo>
                <a:lnTo>
                  <a:pt x="319" y="55"/>
                </a:lnTo>
                <a:lnTo>
                  <a:pt x="319" y="56"/>
                </a:lnTo>
                <a:lnTo>
                  <a:pt x="318" y="56"/>
                </a:lnTo>
                <a:lnTo>
                  <a:pt x="318" y="58"/>
                </a:lnTo>
                <a:lnTo>
                  <a:pt x="319" y="58"/>
                </a:lnTo>
                <a:lnTo>
                  <a:pt x="319" y="59"/>
                </a:lnTo>
                <a:lnTo>
                  <a:pt x="319" y="60"/>
                </a:lnTo>
                <a:lnTo>
                  <a:pt x="318" y="60"/>
                </a:lnTo>
                <a:lnTo>
                  <a:pt x="316" y="60"/>
                </a:lnTo>
                <a:lnTo>
                  <a:pt x="315" y="60"/>
                </a:lnTo>
                <a:lnTo>
                  <a:pt x="315" y="61"/>
                </a:lnTo>
                <a:lnTo>
                  <a:pt x="314" y="61"/>
                </a:lnTo>
                <a:lnTo>
                  <a:pt x="314" y="63"/>
                </a:lnTo>
                <a:lnTo>
                  <a:pt x="312" y="63"/>
                </a:lnTo>
                <a:lnTo>
                  <a:pt x="312" y="64"/>
                </a:lnTo>
                <a:lnTo>
                  <a:pt x="311" y="64"/>
                </a:lnTo>
                <a:lnTo>
                  <a:pt x="310" y="64"/>
                </a:lnTo>
                <a:lnTo>
                  <a:pt x="309" y="64"/>
                </a:lnTo>
                <a:lnTo>
                  <a:pt x="307" y="64"/>
                </a:lnTo>
                <a:lnTo>
                  <a:pt x="306" y="63"/>
                </a:lnTo>
                <a:lnTo>
                  <a:pt x="305" y="61"/>
                </a:lnTo>
                <a:lnTo>
                  <a:pt x="303" y="61"/>
                </a:lnTo>
                <a:lnTo>
                  <a:pt x="302" y="60"/>
                </a:lnTo>
                <a:lnTo>
                  <a:pt x="301" y="60"/>
                </a:lnTo>
                <a:lnTo>
                  <a:pt x="300" y="61"/>
                </a:lnTo>
                <a:lnTo>
                  <a:pt x="298" y="61"/>
                </a:lnTo>
                <a:lnTo>
                  <a:pt x="297" y="61"/>
                </a:lnTo>
                <a:lnTo>
                  <a:pt x="296" y="60"/>
                </a:lnTo>
                <a:lnTo>
                  <a:pt x="296" y="59"/>
                </a:lnTo>
                <a:lnTo>
                  <a:pt x="295" y="59"/>
                </a:lnTo>
                <a:lnTo>
                  <a:pt x="293" y="58"/>
                </a:lnTo>
                <a:lnTo>
                  <a:pt x="292" y="59"/>
                </a:lnTo>
                <a:lnTo>
                  <a:pt x="292" y="58"/>
                </a:lnTo>
                <a:lnTo>
                  <a:pt x="291" y="58"/>
                </a:lnTo>
                <a:lnTo>
                  <a:pt x="291" y="59"/>
                </a:lnTo>
                <a:lnTo>
                  <a:pt x="289" y="59"/>
                </a:lnTo>
                <a:lnTo>
                  <a:pt x="289" y="60"/>
                </a:lnTo>
                <a:lnTo>
                  <a:pt x="288" y="60"/>
                </a:lnTo>
                <a:lnTo>
                  <a:pt x="287" y="60"/>
                </a:lnTo>
                <a:lnTo>
                  <a:pt x="287" y="61"/>
                </a:lnTo>
                <a:lnTo>
                  <a:pt x="286" y="61"/>
                </a:lnTo>
                <a:lnTo>
                  <a:pt x="286" y="63"/>
                </a:lnTo>
                <a:lnTo>
                  <a:pt x="284" y="63"/>
                </a:lnTo>
                <a:lnTo>
                  <a:pt x="284" y="64"/>
                </a:lnTo>
                <a:lnTo>
                  <a:pt x="283" y="64"/>
                </a:lnTo>
                <a:lnTo>
                  <a:pt x="282" y="64"/>
                </a:lnTo>
                <a:lnTo>
                  <a:pt x="279" y="65"/>
                </a:lnTo>
                <a:lnTo>
                  <a:pt x="277" y="65"/>
                </a:lnTo>
                <a:lnTo>
                  <a:pt x="275" y="65"/>
                </a:lnTo>
                <a:lnTo>
                  <a:pt x="275" y="67"/>
                </a:lnTo>
                <a:lnTo>
                  <a:pt x="274" y="67"/>
                </a:lnTo>
                <a:lnTo>
                  <a:pt x="273" y="67"/>
                </a:lnTo>
                <a:lnTo>
                  <a:pt x="273" y="68"/>
                </a:lnTo>
                <a:lnTo>
                  <a:pt x="272" y="68"/>
                </a:lnTo>
                <a:lnTo>
                  <a:pt x="270" y="67"/>
                </a:lnTo>
                <a:lnTo>
                  <a:pt x="269" y="68"/>
                </a:lnTo>
                <a:lnTo>
                  <a:pt x="268" y="67"/>
                </a:lnTo>
                <a:lnTo>
                  <a:pt x="267" y="67"/>
                </a:lnTo>
                <a:lnTo>
                  <a:pt x="265" y="67"/>
                </a:lnTo>
                <a:lnTo>
                  <a:pt x="264" y="67"/>
                </a:lnTo>
                <a:lnTo>
                  <a:pt x="264" y="65"/>
                </a:lnTo>
                <a:lnTo>
                  <a:pt x="263" y="67"/>
                </a:lnTo>
                <a:lnTo>
                  <a:pt x="263" y="65"/>
                </a:lnTo>
                <a:lnTo>
                  <a:pt x="261" y="65"/>
                </a:lnTo>
                <a:lnTo>
                  <a:pt x="260" y="67"/>
                </a:lnTo>
                <a:lnTo>
                  <a:pt x="260" y="65"/>
                </a:lnTo>
                <a:lnTo>
                  <a:pt x="259" y="65"/>
                </a:lnTo>
                <a:lnTo>
                  <a:pt x="259" y="64"/>
                </a:lnTo>
                <a:lnTo>
                  <a:pt x="258" y="64"/>
                </a:lnTo>
                <a:lnTo>
                  <a:pt x="258" y="63"/>
                </a:lnTo>
                <a:lnTo>
                  <a:pt x="256" y="63"/>
                </a:lnTo>
                <a:lnTo>
                  <a:pt x="256" y="61"/>
                </a:lnTo>
                <a:lnTo>
                  <a:pt x="256" y="60"/>
                </a:lnTo>
                <a:lnTo>
                  <a:pt x="254" y="60"/>
                </a:lnTo>
                <a:lnTo>
                  <a:pt x="253" y="60"/>
                </a:lnTo>
                <a:lnTo>
                  <a:pt x="253" y="59"/>
                </a:lnTo>
                <a:lnTo>
                  <a:pt x="251" y="59"/>
                </a:lnTo>
                <a:lnTo>
                  <a:pt x="250" y="58"/>
                </a:lnTo>
                <a:lnTo>
                  <a:pt x="249" y="58"/>
                </a:lnTo>
                <a:lnTo>
                  <a:pt x="247" y="58"/>
                </a:lnTo>
                <a:lnTo>
                  <a:pt x="246" y="58"/>
                </a:lnTo>
                <a:lnTo>
                  <a:pt x="246" y="56"/>
                </a:lnTo>
                <a:lnTo>
                  <a:pt x="245" y="56"/>
                </a:lnTo>
                <a:lnTo>
                  <a:pt x="242" y="56"/>
                </a:lnTo>
                <a:lnTo>
                  <a:pt x="241" y="56"/>
                </a:lnTo>
                <a:lnTo>
                  <a:pt x="241" y="58"/>
                </a:lnTo>
                <a:lnTo>
                  <a:pt x="241" y="56"/>
                </a:lnTo>
                <a:lnTo>
                  <a:pt x="240" y="58"/>
                </a:lnTo>
                <a:lnTo>
                  <a:pt x="239" y="58"/>
                </a:lnTo>
                <a:lnTo>
                  <a:pt x="237" y="58"/>
                </a:lnTo>
                <a:lnTo>
                  <a:pt x="237" y="59"/>
                </a:lnTo>
                <a:lnTo>
                  <a:pt x="236" y="59"/>
                </a:lnTo>
                <a:lnTo>
                  <a:pt x="235" y="59"/>
                </a:lnTo>
                <a:lnTo>
                  <a:pt x="233" y="59"/>
                </a:lnTo>
                <a:lnTo>
                  <a:pt x="232" y="59"/>
                </a:lnTo>
                <a:lnTo>
                  <a:pt x="231" y="59"/>
                </a:lnTo>
                <a:lnTo>
                  <a:pt x="231" y="58"/>
                </a:lnTo>
                <a:lnTo>
                  <a:pt x="230" y="58"/>
                </a:lnTo>
                <a:lnTo>
                  <a:pt x="228" y="58"/>
                </a:lnTo>
                <a:lnTo>
                  <a:pt x="228" y="56"/>
                </a:lnTo>
                <a:lnTo>
                  <a:pt x="227" y="56"/>
                </a:lnTo>
                <a:lnTo>
                  <a:pt x="226" y="55"/>
                </a:lnTo>
                <a:lnTo>
                  <a:pt x="226" y="54"/>
                </a:lnTo>
                <a:lnTo>
                  <a:pt x="226" y="53"/>
                </a:lnTo>
                <a:lnTo>
                  <a:pt x="226" y="51"/>
                </a:lnTo>
                <a:lnTo>
                  <a:pt x="226" y="50"/>
                </a:lnTo>
                <a:lnTo>
                  <a:pt x="226" y="49"/>
                </a:lnTo>
                <a:lnTo>
                  <a:pt x="225" y="49"/>
                </a:lnTo>
                <a:lnTo>
                  <a:pt x="223" y="49"/>
                </a:lnTo>
                <a:lnTo>
                  <a:pt x="223" y="47"/>
                </a:lnTo>
                <a:lnTo>
                  <a:pt x="222" y="47"/>
                </a:lnTo>
                <a:lnTo>
                  <a:pt x="221" y="47"/>
                </a:lnTo>
                <a:lnTo>
                  <a:pt x="219" y="47"/>
                </a:lnTo>
                <a:lnTo>
                  <a:pt x="217" y="46"/>
                </a:lnTo>
                <a:lnTo>
                  <a:pt x="217" y="45"/>
                </a:lnTo>
                <a:lnTo>
                  <a:pt x="214" y="45"/>
                </a:lnTo>
                <a:lnTo>
                  <a:pt x="213" y="45"/>
                </a:lnTo>
                <a:lnTo>
                  <a:pt x="212" y="44"/>
                </a:lnTo>
                <a:lnTo>
                  <a:pt x="211" y="44"/>
                </a:lnTo>
                <a:lnTo>
                  <a:pt x="209" y="44"/>
                </a:lnTo>
                <a:lnTo>
                  <a:pt x="209" y="42"/>
                </a:lnTo>
                <a:lnTo>
                  <a:pt x="208" y="42"/>
                </a:lnTo>
                <a:lnTo>
                  <a:pt x="207" y="44"/>
                </a:lnTo>
                <a:lnTo>
                  <a:pt x="207" y="45"/>
                </a:lnTo>
                <a:lnTo>
                  <a:pt x="205" y="45"/>
                </a:lnTo>
                <a:lnTo>
                  <a:pt x="204" y="45"/>
                </a:lnTo>
                <a:lnTo>
                  <a:pt x="204" y="46"/>
                </a:lnTo>
                <a:lnTo>
                  <a:pt x="204" y="47"/>
                </a:lnTo>
                <a:lnTo>
                  <a:pt x="203" y="47"/>
                </a:lnTo>
                <a:lnTo>
                  <a:pt x="203" y="49"/>
                </a:lnTo>
                <a:lnTo>
                  <a:pt x="203" y="50"/>
                </a:lnTo>
                <a:lnTo>
                  <a:pt x="202" y="51"/>
                </a:lnTo>
                <a:lnTo>
                  <a:pt x="202" y="53"/>
                </a:lnTo>
                <a:lnTo>
                  <a:pt x="203" y="53"/>
                </a:lnTo>
                <a:lnTo>
                  <a:pt x="203" y="54"/>
                </a:lnTo>
                <a:lnTo>
                  <a:pt x="203" y="55"/>
                </a:lnTo>
                <a:lnTo>
                  <a:pt x="204" y="55"/>
                </a:lnTo>
                <a:lnTo>
                  <a:pt x="204" y="56"/>
                </a:lnTo>
                <a:lnTo>
                  <a:pt x="204" y="58"/>
                </a:lnTo>
                <a:lnTo>
                  <a:pt x="203" y="60"/>
                </a:lnTo>
                <a:lnTo>
                  <a:pt x="202" y="60"/>
                </a:lnTo>
                <a:lnTo>
                  <a:pt x="202" y="61"/>
                </a:lnTo>
                <a:lnTo>
                  <a:pt x="202" y="60"/>
                </a:lnTo>
                <a:lnTo>
                  <a:pt x="200" y="61"/>
                </a:lnTo>
                <a:lnTo>
                  <a:pt x="200" y="63"/>
                </a:lnTo>
                <a:lnTo>
                  <a:pt x="199" y="63"/>
                </a:lnTo>
                <a:lnTo>
                  <a:pt x="198" y="63"/>
                </a:lnTo>
                <a:lnTo>
                  <a:pt x="198" y="61"/>
                </a:lnTo>
                <a:lnTo>
                  <a:pt x="195" y="61"/>
                </a:lnTo>
                <a:lnTo>
                  <a:pt x="194" y="61"/>
                </a:lnTo>
                <a:lnTo>
                  <a:pt x="193" y="60"/>
                </a:lnTo>
                <a:lnTo>
                  <a:pt x="191" y="60"/>
                </a:lnTo>
                <a:lnTo>
                  <a:pt x="191" y="61"/>
                </a:lnTo>
                <a:lnTo>
                  <a:pt x="191" y="60"/>
                </a:lnTo>
                <a:lnTo>
                  <a:pt x="190" y="60"/>
                </a:lnTo>
                <a:lnTo>
                  <a:pt x="190" y="61"/>
                </a:lnTo>
                <a:lnTo>
                  <a:pt x="189" y="61"/>
                </a:lnTo>
                <a:lnTo>
                  <a:pt x="189" y="60"/>
                </a:lnTo>
                <a:lnTo>
                  <a:pt x="186" y="60"/>
                </a:lnTo>
                <a:lnTo>
                  <a:pt x="185" y="60"/>
                </a:lnTo>
                <a:lnTo>
                  <a:pt x="184" y="60"/>
                </a:lnTo>
                <a:lnTo>
                  <a:pt x="184" y="59"/>
                </a:lnTo>
                <a:lnTo>
                  <a:pt x="183" y="59"/>
                </a:lnTo>
                <a:lnTo>
                  <a:pt x="183" y="58"/>
                </a:lnTo>
                <a:lnTo>
                  <a:pt x="183" y="56"/>
                </a:lnTo>
                <a:lnTo>
                  <a:pt x="183" y="55"/>
                </a:lnTo>
                <a:lnTo>
                  <a:pt x="180" y="55"/>
                </a:lnTo>
                <a:lnTo>
                  <a:pt x="179" y="55"/>
                </a:lnTo>
                <a:lnTo>
                  <a:pt x="177" y="55"/>
                </a:lnTo>
                <a:lnTo>
                  <a:pt x="176" y="55"/>
                </a:lnTo>
                <a:lnTo>
                  <a:pt x="176" y="54"/>
                </a:lnTo>
                <a:lnTo>
                  <a:pt x="175" y="54"/>
                </a:lnTo>
                <a:lnTo>
                  <a:pt x="174" y="54"/>
                </a:lnTo>
                <a:lnTo>
                  <a:pt x="174" y="55"/>
                </a:lnTo>
                <a:lnTo>
                  <a:pt x="174" y="54"/>
                </a:lnTo>
                <a:lnTo>
                  <a:pt x="172" y="54"/>
                </a:lnTo>
                <a:lnTo>
                  <a:pt x="172" y="53"/>
                </a:lnTo>
                <a:lnTo>
                  <a:pt x="172" y="54"/>
                </a:lnTo>
                <a:lnTo>
                  <a:pt x="171" y="54"/>
                </a:lnTo>
                <a:lnTo>
                  <a:pt x="171" y="55"/>
                </a:lnTo>
                <a:lnTo>
                  <a:pt x="170" y="54"/>
                </a:lnTo>
                <a:lnTo>
                  <a:pt x="169" y="55"/>
                </a:lnTo>
                <a:lnTo>
                  <a:pt x="167" y="56"/>
                </a:lnTo>
                <a:lnTo>
                  <a:pt x="166" y="56"/>
                </a:lnTo>
                <a:lnTo>
                  <a:pt x="165" y="56"/>
                </a:lnTo>
                <a:lnTo>
                  <a:pt x="165" y="58"/>
                </a:lnTo>
                <a:lnTo>
                  <a:pt x="163" y="58"/>
                </a:lnTo>
                <a:lnTo>
                  <a:pt x="163" y="59"/>
                </a:lnTo>
                <a:lnTo>
                  <a:pt x="162" y="59"/>
                </a:lnTo>
                <a:lnTo>
                  <a:pt x="161" y="59"/>
                </a:lnTo>
                <a:lnTo>
                  <a:pt x="160" y="60"/>
                </a:lnTo>
                <a:lnTo>
                  <a:pt x="158" y="60"/>
                </a:lnTo>
                <a:lnTo>
                  <a:pt x="158" y="61"/>
                </a:lnTo>
                <a:lnTo>
                  <a:pt x="157" y="61"/>
                </a:lnTo>
                <a:lnTo>
                  <a:pt x="157" y="63"/>
                </a:lnTo>
                <a:lnTo>
                  <a:pt x="158" y="63"/>
                </a:lnTo>
                <a:lnTo>
                  <a:pt x="157" y="63"/>
                </a:lnTo>
                <a:lnTo>
                  <a:pt x="156" y="63"/>
                </a:lnTo>
                <a:lnTo>
                  <a:pt x="156" y="64"/>
                </a:lnTo>
                <a:lnTo>
                  <a:pt x="154" y="64"/>
                </a:lnTo>
                <a:lnTo>
                  <a:pt x="154" y="65"/>
                </a:lnTo>
                <a:lnTo>
                  <a:pt x="153" y="65"/>
                </a:lnTo>
                <a:lnTo>
                  <a:pt x="153" y="64"/>
                </a:lnTo>
                <a:lnTo>
                  <a:pt x="153" y="65"/>
                </a:lnTo>
                <a:lnTo>
                  <a:pt x="152" y="65"/>
                </a:lnTo>
                <a:lnTo>
                  <a:pt x="152" y="64"/>
                </a:lnTo>
                <a:lnTo>
                  <a:pt x="152" y="65"/>
                </a:lnTo>
                <a:lnTo>
                  <a:pt x="151" y="65"/>
                </a:lnTo>
                <a:lnTo>
                  <a:pt x="149" y="65"/>
                </a:lnTo>
                <a:lnTo>
                  <a:pt x="149" y="67"/>
                </a:lnTo>
                <a:lnTo>
                  <a:pt x="148" y="67"/>
                </a:lnTo>
                <a:lnTo>
                  <a:pt x="148" y="68"/>
                </a:lnTo>
                <a:lnTo>
                  <a:pt x="147" y="68"/>
                </a:lnTo>
                <a:lnTo>
                  <a:pt x="146" y="68"/>
                </a:lnTo>
                <a:lnTo>
                  <a:pt x="144" y="68"/>
                </a:lnTo>
                <a:lnTo>
                  <a:pt x="144" y="67"/>
                </a:lnTo>
                <a:lnTo>
                  <a:pt x="143" y="67"/>
                </a:lnTo>
                <a:lnTo>
                  <a:pt x="143" y="65"/>
                </a:lnTo>
                <a:lnTo>
                  <a:pt x="142" y="65"/>
                </a:lnTo>
                <a:lnTo>
                  <a:pt x="142" y="64"/>
                </a:lnTo>
                <a:lnTo>
                  <a:pt x="140" y="64"/>
                </a:lnTo>
                <a:lnTo>
                  <a:pt x="140" y="63"/>
                </a:lnTo>
                <a:lnTo>
                  <a:pt x="142" y="63"/>
                </a:lnTo>
                <a:lnTo>
                  <a:pt x="140" y="61"/>
                </a:lnTo>
                <a:lnTo>
                  <a:pt x="140" y="63"/>
                </a:lnTo>
                <a:lnTo>
                  <a:pt x="139" y="64"/>
                </a:lnTo>
                <a:lnTo>
                  <a:pt x="138" y="65"/>
                </a:lnTo>
                <a:lnTo>
                  <a:pt x="138" y="64"/>
                </a:lnTo>
                <a:lnTo>
                  <a:pt x="138" y="65"/>
                </a:lnTo>
                <a:lnTo>
                  <a:pt x="137" y="64"/>
                </a:lnTo>
                <a:lnTo>
                  <a:pt x="135" y="64"/>
                </a:lnTo>
                <a:lnTo>
                  <a:pt x="134" y="64"/>
                </a:lnTo>
                <a:lnTo>
                  <a:pt x="133" y="64"/>
                </a:lnTo>
                <a:lnTo>
                  <a:pt x="133" y="63"/>
                </a:lnTo>
                <a:lnTo>
                  <a:pt x="133" y="61"/>
                </a:lnTo>
                <a:lnTo>
                  <a:pt x="132" y="61"/>
                </a:lnTo>
                <a:lnTo>
                  <a:pt x="132" y="60"/>
                </a:lnTo>
                <a:lnTo>
                  <a:pt x="133" y="60"/>
                </a:lnTo>
                <a:lnTo>
                  <a:pt x="132" y="60"/>
                </a:lnTo>
                <a:lnTo>
                  <a:pt x="132" y="59"/>
                </a:lnTo>
                <a:lnTo>
                  <a:pt x="132" y="60"/>
                </a:lnTo>
                <a:lnTo>
                  <a:pt x="132" y="59"/>
                </a:lnTo>
                <a:lnTo>
                  <a:pt x="130" y="59"/>
                </a:lnTo>
                <a:lnTo>
                  <a:pt x="129" y="59"/>
                </a:lnTo>
                <a:lnTo>
                  <a:pt x="129" y="58"/>
                </a:lnTo>
                <a:lnTo>
                  <a:pt x="129" y="59"/>
                </a:lnTo>
                <a:lnTo>
                  <a:pt x="128" y="58"/>
                </a:lnTo>
                <a:lnTo>
                  <a:pt x="128" y="56"/>
                </a:lnTo>
                <a:lnTo>
                  <a:pt x="128" y="55"/>
                </a:lnTo>
                <a:lnTo>
                  <a:pt x="126" y="55"/>
                </a:lnTo>
                <a:lnTo>
                  <a:pt x="126" y="54"/>
                </a:lnTo>
                <a:lnTo>
                  <a:pt x="125" y="53"/>
                </a:lnTo>
                <a:lnTo>
                  <a:pt x="124" y="53"/>
                </a:lnTo>
                <a:lnTo>
                  <a:pt x="124" y="51"/>
                </a:lnTo>
                <a:lnTo>
                  <a:pt x="123" y="51"/>
                </a:lnTo>
                <a:lnTo>
                  <a:pt x="121" y="51"/>
                </a:lnTo>
                <a:lnTo>
                  <a:pt x="121" y="53"/>
                </a:lnTo>
                <a:lnTo>
                  <a:pt x="120" y="53"/>
                </a:lnTo>
                <a:lnTo>
                  <a:pt x="120" y="54"/>
                </a:lnTo>
                <a:lnTo>
                  <a:pt x="119" y="54"/>
                </a:lnTo>
                <a:lnTo>
                  <a:pt x="118" y="54"/>
                </a:lnTo>
                <a:lnTo>
                  <a:pt x="116" y="54"/>
                </a:lnTo>
                <a:lnTo>
                  <a:pt x="115" y="54"/>
                </a:lnTo>
                <a:lnTo>
                  <a:pt x="114" y="54"/>
                </a:lnTo>
                <a:lnTo>
                  <a:pt x="112" y="54"/>
                </a:lnTo>
                <a:lnTo>
                  <a:pt x="112" y="53"/>
                </a:lnTo>
                <a:lnTo>
                  <a:pt x="111" y="53"/>
                </a:lnTo>
                <a:lnTo>
                  <a:pt x="111" y="51"/>
                </a:lnTo>
                <a:lnTo>
                  <a:pt x="111" y="50"/>
                </a:lnTo>
                <a:lnTo>
                  <a:pt x="110" y="50"/>
                </a:lnTo>
                <a:lnTo>
                  <a:pt x="110" y="49"/>
                </a:lnTo>
                <a:lnTo>
                  <a:pt x="110" y="50"/>
                </a:lnTo>
                <a:lnTo>
                  <a:pt x="109" y="49"/>
                </a:lnTo>
                <a:lnTo>
                  <a:pt x="109" y="50"/>
                </a:lnTo>
                <a:lnTo>
                  <a:pt x="107" y="50"/>
                </a:lnTo>
                <a:lnTo>
                  <a:pt x="107" y="51"/>
                </a:lnTo>
                <a:lnTo>
                  <a:pt x="107" y="53"/>
                </a:lnTo>
                <a:lnTo>
                  <a:pt x="106" y="53"/>
                </a:lnTo>
                <a:lnTo>
                  <a:pt x="106" y="54"/>
                </a:lnTo>
                <a:lnTo>
                  <a:pt x="105" y="53"/>
                </a:lnTo>
                <a:lnTo>
                  <a:pt x="105" y="54"/>
                </a:lnTo>
                <a:lnTo>
                  <a:pt x="105" y="53"/>
                </a:lnTo>
                <a:lnTo>
                  <a:pt x="104" y="51"/>
                </a:lnTo>
                <a:lnTo>
                  <a:pt x="104" y="50"/>
                </a:lnTo>
                <a:lnTo>
                  <a:pt x="102" y="49"/>
                </a:lnTo>
                <a:lnTo>
                  <a:pt x="102" y="47"/>
                </a:lnTo>
                <a:lnTo>
                  <a:pt x="101" y="46"/>
                </a:lnTo>
                <a:lnTo>
                  <a:pt x="101" y="45"/>
                </a:lnTo>
                <a:lnTo>
                  <a:pt x="100" y="44"/>
                </a:lnTo>
                <a:lnTo>
                  <a:pt x="98" y="41"/>
                </a:lnTo>
                <a:lnTo>
                  <a:pt x="98" y="40"/>
                </a:lnTo>
                <a:lnTo>
                  <a:pt x="97" y="39"/>
                </a:lnTo>
                <a:lnTo>
                  <a:pt x="97" y="37"/>
                </a:lnTo>
                <a:lnTo>
                  <a:pt x="96" y="36"/>
                </a:lnTo>
                <a:lnTo>
                  <a:pt x="96" y="35"/>
                </a:lnTo>
                <a:lnTo>
                  <a:pt x="95" y="35"/>
                </a:lnTo>
                <a:lnTo>
                  <a:pt x="95" y="33"/>
                </a:lnTo>
                <a:lnTo>
                  <a:pt x="93" y="32"/>
                </a:lnTo>
                <a:lnTo>
                  <a:pt x="93" y="31"/>
                </a:lnTo>
                <a:lnTo>
                  <a:pt x="92" y="31"/>
                </a:lnTo>
                <a:lnTo>
                  <a:pt x="92" y="30"/>
                </a:lnTo>
                <a:lnTo>
                  <a:pt x="91" y="30"/>
                </a:lnTo>
                <a:lnTo>
                  <a:pt x="91" y="28"/>
                </a:lnTo>
                <a:lnTo>
                  <a:pt x="90" y="28"/>
                </a:lnTo>
                <a:lnTo>
                  <a:pt x="88" y="27"/>
                </a:lnTo>
                <a:lnTo>
                  <a:pt x="87" y="26"/>
                </a:lnTo>
                <a:lnTo>
                  <a:pt x="86" y="26"/>
                </a:lnTo>
                <a:lnTo>
                  <a:pt x="86" y="25"/>
                </a:lnTo>
                <a:lnTo>
                  <a:pt x="86" y="23"/>
                </a:lnTo>
                <a:lnTo>
                  <a:pt x="87" y="23"/>
                </a:lnTo>
                <a:lnTo>
                  <a:pt x="87" y="22"/>
                </a:lnTo>
                <a:lnTo>
                  <a:pt x="88" y="22"/>
                </a:lnTo>
                <a:lnTo>
                  <a:pt x="87" y="22"/>
                </a:lnTo>
                <a:lnTo>
                  <a:pt x="87" y="21"/>
                </a:lnTo>
                <a:lnTo>
                  <a:pt x="88" y="21"/>
                </a:lnTo>
                <a:lnTo>
                  <a:pt x="87" y="21"/>
                </a:lnTo>
                <a:lnTo>
                  <a:pt x="87" y="22"/>
                </a:lnTo>
                <a:lnTo>
                  <a:pt x="86" y="22"/>
                </a:lnTo>
                <a:lnTo>
                  <a:pt x="84" y="22"/>
                </a:lnTo>
                <a:lnTo>
                  <a:pt x="84" y="23"/>
                </a:lnTo>
                <a:lnTo>
                  <a:pt x="83" y="23"/>
                </a:lnTo>
                <a:lnTo>
                  <a:pt x="82" y="23"/>
                </a:lnTo>
                <a:lnTo>
                  <a:pt x="82" y="25"/>
                </a:lnTo>
                <a:lnTo>
                  <a:pt x="81" y="25"/>
                </a:lnTo>
                <a:lnTo>
                  <a:pt x="79" y="25"/>
                </a:lnTo>
                <a:lnTo>
                  <a:pt x="81" y="25"/>
                </a:lnTo>
                <a:lnTo>
                  <a:pt x="79" y="26"/>
                </a:lnTo>
                <a:lnTo>
                  <a:pt x="78" y="26"/>
                </a:lnTo>
                <a:lnTo>
                  <a:pt x="78" y="27"/>
                </a:lnTo>
                <a:lnTo>
                  <a:pt x="77" y="27"/>
                </a:lnTo>
                <a:lnTo>
                  <a:pt x="76" y="27"/>
                </a:lnTo>
                <a:lnTo>
                  <a:pt x="76" y="28"/>
                </a:lnTo>
                <a:lnTo>
                  <a:pt x="74" y="28"/>
                </a:lnTo>
                <a:lnTo>
                  <a:pt x="74" y="30"/>
                </a:lnTo>
                <a:lnTo>
                  <a:pt x="74" y="28"/>
                </a:lnTo>
                <a:lnTo>
                  <a:pt x="73" y="28"/>
                </a:lnTo>
                <a:lnTo>
                  <a:pt x="72" y="28"/>
                </a:lnTo>
                <a:lnTo>
                  <a:pt x="70" y="28"/>
                </a:lnTo>
                <a:lnTo>
                  <a:pt x="70" y="30"/>
                </a:lnTo>
                <a:lnTo>
                  <a:pt x="70" y="28"/>
                </a:lnTo>
                <a:lnTo>
                  <a:pt x="70" y="30"/>
                </a:lnTo>
                <a:lnTo>
                  <a:pt x="69" y="30"/>
                </a:lnTo>
                <a:lnTo>
                  <a:pt x="68" y="28"/>
                </a:lnTo>
                <a:lnTo>
                  <a:pt x="69" y="28"/>
                </a:lnTo>
                <a:lnTo>
                  <a:pt x="69" y="27"/>
                </a:lnTo>
                <a:lnTo>
                  <a:pt x="69" y="26"/>
                </a:lnTo>
                <a:lnTo>
                  <a:pt x="70" y="26"/>
                </a:lnTo>
                <a:lnTo>
                  <a:pt x="70" y="25"/>
                </a:lnTo>
                <a:lnTo>
                  <a:pt x="69" y="25"/>
                </a:lnTo>
                <a:lnTo>
                  <a:pt x="69" y="26"/>
                </a:lnTo>
                <a:lnTo>
                  <a:pt x="68" y="26"/>
                </a:lnTo>
                <a:lnTo>
                  <a:pt x="67" y="25"/>
                </a:lnTo>
                <a:lnTo>
                  <a:pt x="67" y="23"/>
                </a:lnTo>
                <a:lnTo>
                  <a:pt x="65" y="23"/>
                </a:lnTo>
                <a:lnTo>
                  <a:pt x="64" y="23"/>
                </a:lnTo>
                <a:lnTo>
                  <a:pt x="64" y="25"/>
                </a:lnTo>
                <a:lnTo>
                  <a:pt x="65" y="25"/>
                </a:lnTo>
                <a:lnTo>
                  <a:pt x="65" y="26"/>
                </a:lnTo>
                <a:lnTo>
                  <a:pt x="64" y="26"/>
                </a:lnTo>
                <a:lnTo>
                  <a:pt x="64" y="25"/>
                </a:lnTo>
                <a:lnTo>
                  <a:pt x="63" y="25"/>
                </a:lnTo>
                <a:lnTo>
                  <a:pt x="64" y="25"/>
                </a:lnTo>
                <a:lnTo>
                  <a:pt x="64" y="23"/>
                </a:lnTo>
                <a:lnTo>
                  <a:pt x="63" y="23"/>
                </a:lnTo>
                <a:lnTo>
                  <a:pt x="63" y="22"/>
                </a:lnTo>
                <a:lnTo>
                  <a:pt x="62" y="22"/>
                </a:lnTo>
                <a:lnTo>
                  <a:pt x="62" y="23"/>
                </a:lnTo>
                <a:lnTo>
                  <a:pt x="63" y="23"/>
                </a:lnTo>
                <a:lnTo>
                  <a:pt x="62" y="23"/>
                </a:lnTo>
                <a:lnTo>
                  <a:pt x="60" y="23"/>
                </a:lnTo>
                <a:lnTo>
                  <a:pt x="59" y="25"/>
                </a:lnTo>
                <a:lnTo>
                  <a:pt x="59" y="23"/>
                </a:lnTo>
                <a:lnTo>
                  <a:pt x="59" y="25"/>
                </a:lnTo>
                <a:lnTo>
                  <a:pt x="59" y="23"/>
                </a:lnTo>
                <a:lnTo>
                  <a:pt x="58" y="23"/>
                </a:lnTo>
                <a:lnTo>
                  <a:pt x="56" y="25"/>
                </a:lnTo>
                <a:lnTo>
                  <a:pt x="56" y="23"/>
                </a:lnTo>
                <a:lnTo>
                  <a:pt x="56" y="22"/>
                </a:lnTo>
                <a:lnTo>
                  <a:pt x="58" y="22"/>
                </a:lnTo>
                <a:lnTo>
                  <a:pt x="58" y="21"/>
                </a:lnTo>
                <a:lnTo>
                  <a:pt x="56" y="21"/>
                </a:lnTo>
                <a:lnTo>
                  <a:pt x="56" y="19"/>
                </a:lnTo>
                <a:lnTo>
                  <a:pt x="58" y="19"/>
                </a:lnTo>
                <a:lnTo>
                  <a:pt x="58" y="18"/>
                </a:lnTo>
                <a:lnTo>
                  <a:pt x="56" y="18"/>
                </a:lnTo>
                <a:lnTo>
                  <a:pt x="56" y="17"/>
                </a:lnTo>
                <a:lnTo>
                  <a:pt x="55" y="17"/>
                </a:lnTo>
                <a:lnTo>
                  <a:pt x="56" y="16"/>
                </a:lnTo>
                <a:lnTo>
                  <a:pt x="55" y="16"/>
                </a:lnTo>
                <a:lnTo>
                  <a:pt x="56" y="16"/>
                </a:lnTo>
                <a:lnTo>
                  <a:pt x="56" y="14"/>
                </a:lnTo>
                <a:lnTo>
                  <a:pt x="55" y="14"/>
                </a:lnTo>
                <a:lnTo>
                  <a:pt x="55" y="13"/>
                </a:lnTo>
                <a:lnTo>
                  <a:pt x="54" y="13"/>
                </a:lnTo>
                <a:lnTo>
                  <a:pt x="53" y="13"/>
                </a:lnTo>
                <a:lnTo>
                  <a:pt x="53" y="14"/>
                </a:lnTo>
                <a:lnTo>
                  <a:pt x="51" y="14"/>
                </a:lnTo>
                <a:lnTo>
                  <a:pt x="50" y="14"/>
                </a:lnTo>
                <a:lnTo>
                  <a:pt x="50" y="13"/>
                </a:lnTo>
                <a:lnTo>
                  <a:pt x="49" y="12"/>
                </a:lnTo>
                <a:lnTo>
                  <a:pt x="48" y="12"/>
                </a:lnTo>
                <a:lnTo>
                  <a:pt x="46" y="12"/>
                </a:lnTo>
                <a:lnTo>
                  <a:pt x="46" y="13"/>
                </a:lnTo>
                <a:lnTo>
                  <a:pt x="46" y="12"/>
                </a:lnTo>
                <a:lnTo>
                  <a:pt x="45" y="12"/>
                </a:lnTo>
                <a:lnTo>
                  <a:pt x="45" y="13"/>
                </a:lnTo>
                <a:lnTo>
                  <a:pt x="44" y="12"/>
                </a:lnTo>
                <a:lnTo>
                  <a:pt x="44" y="13"/>
                </a:lnTo>
                <a:lnTo>
                  <a:pt x="42" y="13"/>
                </a:lnTo>
                <a:lnTo>
                  <a:pt x="44" y="13"/>
                </a:lnTo>
                <a:lnTo>
                  <a:pt x="42" y="13"/>
                </a:lnTo>
                <a:lnTo>
                  <a:pt x="42" y="14"/>
                </a:lnTo>
                <a:lnTo>
                  <a:pt x="41" y="14"/>
                </a:lnTo>
                <a:lnTo>
                  <a:pt x="41" y="16"/>
                </a:lnTo>
                <a:lnTo>
                  <a:pt x="40" y="16"/>
                </a:lnTo>
                <a:lnTo>
                  <a:pt x="39" y="16"/>
                </a:lnTo>
                <a:lnTo>
                  <a:pt x="39" y="17"/>
                </a:lnTo>
                <a:lnTo>
                  <a:pt x="37" y="17"/>
                </a:lnTo>
                <a:lnTo>
                  <a:pt x="36" y="17"/>
                </a:lnTo>
                <a:lnTo>
                  <a:pt x="35" y="18"/>
                </a:lnTo>
                <a:lnTo>
                  <a:pt x="34" y="18"/>
                </a:lnTo>
                <a:lnTo>
                  <a:pt x="32" y="18"/>
                </a:lnTo>
                <a:lnTo>
                  <a:pt x="31" y="18"/>
                </a:lnTo>
                <a:lnTo>
                  <a:pt x="30" y="19"/>
                </a:lnTo>
                <a:lnTo>
                  <a:pt x="28" y="19"/>
                </a:lnTo>
                <a:lnTo>
                  <a:pt x="28" y="18"/>
                </a:lnTo>
                <a:lnTo>
                  <a:pt x="27" y="19"/>
                </a:lnTo>
                <a:lnTo>
                  <a:pt x="26" y="19"/>
                </a:lnTo>
                <a:lnTo>
                  <a:pt x="25" y="19"/>
                </a:lnTo>
                <a:lnTo>
                  <a:pt x="25" y="21"/>
                </a:lnTo>
                <a:lnTo>
                  <a:pt x="25" y="22"/>
                </a:lnTo>
                <a:lnTo>
                  <a:pt x="23" y="22"/>
                </a:lnTo>
                <a:lnTo>
                  <a:pt x="23" y="21"/>
                </a:lnTo>
                <a:lnTo>
                  <a:pt x="22" y="22"/>
                </a:lnTo>
                <a:lnTo>
                  <a:pt x="21" y="22"/>
                </a:lnTo>
                <a:lnTo>
                  <a:pt x="19" y="22"/>
                </a:lnTo>
                <a:lnTo>
                  <a:pt x="18" y="22"/>
                </a:lnTo>
                <a:lnTo>
                  <a:pt x="18" y="23"/>
                </a:lnTo>
                <a:lnTo>
                  <a:pt x="17" y="23"/>
                </a:lnTo>
                <a:lnTo>
                  <a:pt x="16" y="23"/>
                </a:lnTo>
                <a:lnTo>
                  <a:pt x="14" y="23"/>
                </a:lnTo>
                <a:lnTo>
                  <a:pt x="13" y="23"/>
                </a:lnTo>
                <a:lnTo>
                  <a:pt x="13" y="25"/>
                </a:lnTo>
                <a:lnTo>
                  <a:pt x="12" y="25"/>
                </a:lnTo>
                <a:lnTo>
                  <a:pt x="11" y="25"/>
                </a:lnTo>
                <a:lnTo>
                  <a:pt x="11" y="26"/>
                </a:lnTo>
                <a:lnTo>
                  <a:pt x="9" y="26"/>
                </a:lnTo>
                <a:lnTo>
                  <a:pt x="9" y="25"/>
                </a:lnTo>
                <a:lnTo>
                  <a:pt x="7" y="25"/>
                </a:lnTo>
                <a:lnTo>
                  <a:pt x="7" y="26"/>
                </a:lnTo>
                <a:lnTo>
                  <a:pt x="5" y="25"/>
                </a:lnTo>
                <a:lnTo>
                  <a:pt x="5" y="26"/>
                </a:lnTo>
                <a:lnTo>
                  <a:pt x="4" y="26"/>
                </a:lnTo>
                <a:lnTo>
                  <a:pt x="4" y="25"/>
                </a:lnTo>
                <a:lnTo>
                  <a:pt x="3" y="25"/>
                </a:lnTo>
                <a:lnTo>
                  <a:pt x="3" y="26"/>
                </a:lnTo>
                <a:lnTo>
                  <a:pt x="2" y="26"/>
                </a:lnTo>
                <a:lnTo>
                  <a:pt x="3" y="26"/>
                </a:lnTo>
                <a:lnTo>
                  <a:pt x="3" y="27"/>
                </a:lnTo>
                <a:lnTo>
                  <a:pt x="2" y="27"/>
                </a:lnTo>
                <a:lnTo>
                  <a:pt x="2" y="28"/>
                </a:lnTo>
                <a:lnTo>
                  <a:pt x="0" y="28"/>
                </a:lnTo>
                <a:lnTo>
                  <a:pt x="2" y="28"/>
                </a:lnTo>
                <a:lnTo>
                  <a:pt x="3" y="28"/>
                </a:lnTo>
                <a:lnTo>
                  <a:pt x="3" y="30"/>
                </a:lnTo>
                <a:lnTo>
                  <a:pt x="4" y="28"/>
                </a:lnTo>
                <a:lnTo>
                  <a:pt x="4" y="30"/>
                </a:lnTo>
                <a:lnTo>
                  <a:pt x="3" y="30"/>
                </a:lnTo>
                <a:lnTo>
                  <a:pt x="3" y="31"/>
                </a:lnTo>
                <a:lnTo>
                  <a:pt x="3" y="32"/>
                </a:lnTo>
                <a:lnTo>
                  <a:pt x="4" y="32"/>
                </a:lnTo>
                <a:lnTo>
                  <a:pt x="5" y="32"/>
                </a:lnTo>
                <a:lnTo>
                  <a:pt x="7" y="32"/>
                </a:lnTo>
                <a:lnTo>
                  <a:pt x="7" y="33"/>
                </a:lnTo>
                <a:lnTo>
                  <a:pt x="8" y="33"/>
                </a:lnTo>
                <a:lnTo>
                  <a:pt x="8" y="35"/>
                </a:lnTo>
                <a:lnTo>
                  <a:pt x="7" y="35"/>
                </a:lnTo>
                <a:lnTo>
                  <a:pt x="5" y="35"/>
                </a:lnTo>
                <a:lnTo>
                  <a:pt x="4" y="35"/>
                </a:lnTo>
                <a:lnTo>
                  <a:pt x="4" y="33"/>
                </a:lnTo>
                <a:lnTo>
                  <a:pt x="4" y="35"/>
                </a:lnTo>
                <a:lnTo>
                  <a:pt x="3" y="35"/>
                </a:lnTo>
                <a:lnTo>
                  <a:pt x="3" y="33"/>
                </a:lnTo>
                <a:lnTo>
                  <a:pt x="3" y="35"/>
                </a:lnTo>
                <a:lnTo>
                  <a:pt x="2" y="35"/>
                </a:lnTo>
                <a:lnTo>
                  <a:pt x="0" y="36"/>
                </a:lnTo>
                <a:lnTo>
                  <a:pt x="0" y="37"/>
                </a:lnTo>
                <a:lnTo>
                  <a:pt x="0" y="39"/>
                </a:lnTo>
                <a:lnTo>
                  <a:pt x="2" y="39"/>
                </a:lnTo>
                <a:lnTo>
                  <a:pt x="2" y="40"/>
                </a:lnTo>
                <a:lnTo>
                  <a:pt x="2" y="41"/>
                </a:lnTo>
                <a:lnTo>
                  <a:pt x="0" y="41"/>
                </a:lnTo>
                <a:lnTo>
                  <a:pt x="0" y="4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9" name="Freeform 1345"/>
          <p:cNvSpPr>
            <a:spLocks/>
          </p:cNvSpPr>
          <p:nvPr/>
        </p:nvSpPr>
        <p:spPr bwMode="auto">
          <a:xfrm>
            <a:off x="4645026" y="3233954"/>
            <a:ext cx="296863" cy="466725"/>
          </a:xfrm>
          <a:custGeom>
            <a:avLst/>
            <a:gdLst>
              <a:gd name="T0" fmla="*/ 185 w 187"/>
              <a:gd name="T1" fmla="*/ 212 h 294"/>
              <a:gd name="T2" fmla="*/ 177 w 187"/>
              <a:gd name="T3" fmla="*/ 220 h 294"/>
              <a:gd name="T4" fmla="*/ 167 w 187"/>
              <a:gd name="T5" fmla="*/ 216 h 294"/>
              <a:gd name="T6" fmla="*/ 154 w 187"/>
              <a:gd name="T7" fmla="*/ 220 h 294"/>
              <a:gd name="T8" fmla="*/ 145 w 187"/>
              <a:gd name="T9" fmla="*/ 216 h 294"/>
              <a:gd name="T10" fmla="*/ 130 w 187"/>
              <a:gd name="T11" fmla="*/ 212 h 294"/>
              <a:gd name="T12" fmla="*/ 124 w 187"/>
              <a:gd name="T13" fmla="*/ 215 h 294"/>
              <a:gd name="T14" fmla="*/ 117 w 187"/>
              <a:gd name="T15" fmla="*/ 225 h 294"/>
              <a:gd name="T16" fmla="*/ 110 w 187"/>
              <a:gd name="T17" fmla="*/ 224 h 294"/>
              <a:gd name="T18" fmla="*/ 107 w 187"/>
              <a:gd name="T19" fmla="*/ 242 h 294"/>
              <a:gd name="T20" fmla="*/ 117 w 187"/>
              <a:gd name="T21" fmla="*/ 255 h 294"/>
              <a:gd name="T22" fmla="*/ 116 w 187"/>
              <a:gd name="T23" fmla="*/ 258 h 294"/>
              <a:gd name="T24" fmla="*/ 110 w 187"/>
              <a:gd name="T25" fmla="*/ 261 h 294"/>
              <a:gd name="T26" fmla="*/ 109 w 187"/>
              <a:gd name="T27" fmla="*/ 272 h 294"/>
              <a:gd name="T28" fmla="*/ 110 w 187"/>
              <a:gd name="T29" fmla="*/ 279 h 294"/>
              <a:gd name="T30" fmla="*/ 114 w 187"/>
              <a:gd name="T31" fmla="*/ 293 h 294"/>
              <a:gd name="T32" fmla="*/ 101 w 187"/>
              <a:gd name="T33" fmla="*/ 288 h 294"/>
              <a:gd name="T34" fmla="*/ 89 w 187"/>
              <a:gd name="T35" fmla="*/ 284 h 294"/>
              <a:gd name="T36" fmla="*/ 75 w 187"/>
              <a:gd name="T37" fmla="*/ 277 h 294"/>
              <a:gd name="T38" fmla="*/ 60 w 187"/>
              <a:gd name="T39" fmla="*/ 270 h 294"/>
              <a:gd name="T40" fmla="*/ 52 w 187"/>
              <a:gd name="T41" fmla="*/ 263 h 294"/>
              <a:gd name="T42" fmla="*/ 56 w 187"/>
              <a:gd name="T43" fmla="*/ 261 h 294"/>
              <a:gd name="T44" fmla="*/ 58 w 187"/>
              <a:gd name="T45" fmla="*/ 255 h 294"/>
              <a:gd name="T46" fmla="*/ 65 w 187"/>
              <a:gd name="T47" fmla="*/ 248 h 294"/>
              <a:gd name="T48" fmla="*/ 65 w 187"/>
              <a:gd name="T49" fmla="*/ 243 h 294"/>
              <a:gd name="T50" fmla="*/ 68 w 187"/>
              <a:gd name="T51" fmla="*/ 233 h 294"/>
              <a:gd name="T52" fmla="*/ 61 w 187"/>
              <a:gd name="T53" fmla="*/ 225 h 294"/>
              <a:gd name="T54" fmla="*/ 50 w 187"/>
              <a:gd name="T55" fmla="*/ 223 h 294"/>
              <a:gd name="T56" fmla="*/ 38 w 187"/>
              <a:gd name="T57" fmla="*/ 215 h 294"/>
              <a:gd name="T58" fmla="*/ 35 w 187"/>
              <a:gd name="T59" fmla="*/ 206 h 294"/>
              <a:gd name="T60" fmla="*/ 23 w 187"/>
              <a:gd name="T61" fmla="*/ 201 h 294"/>
              <a:gd name="T62" fmla="*/ 27 w 187"/>
              <a:gd name="T63" fmla="*/ 192 h 294"/>
              <a:gd name="T64" fmla="*/ 21 w 187"/>
              <a:gd name="T65" fmla="*/ 181 h 294"/>
              <a:gd name="T66" fmla="*/ 18 w 187"/>
              <a:gd name="T67" fmla="*/ 174 h 294"/>
              <a:gd name="T68" fmla="*/ 5 w 187"/>
              <a:gd name="T69" fmla="*/ 170 h 294"/>
              <a:gd name="T70" fmla="*/ 3 w 187"/>
              <a:gd name="T71" fmla="*/ 159 h 294"/>
              <a:gd name="T72" fmla="*/ 5 w 187"/>
              <a:gd name="T73" fmla="*/ 151 h 294"/>
              <a:gd name="T74" fmla="*/ 4 w 187"/>
              <a:gd name="T75" fmla="*/ 139 h 294"/>
              <a:gd name="T76" fmla="*/ 5 w 187"/>
              <a:gd name="T77" fmla="*/ 134 h 294"/>
              <a:gd name="T78" fmla="*/ 14 w 187"/>
              <a:gd name="T79" fmla="*/ 130 h 294"/>
              <a:gd name="T80" fmla="*/ 7 w 187"/>
              <a:gd name="T81" fmla="*/ 123 h 294"/>
              <a:gd name="T82" fmla="*/ 10 w 187"/>
              <a:gd name="T83" fmla="*/ 117 h 294"/>
              <a:gd name="T84" fmla="*/ 22 w 187"/>
              <a:gd name="T85" fmla="*/ 102 h 294"/>
              <a:gd name="T86" fmla="*/ 18 w 187"/>
              <a:gd name="T87" fmla="*/ 83 h 294"/>
              <a:gd name="T88" fmla="*/ 13 w 187"/>
              <a:gd name="T89" fmla="*/ 67 h 294"/>
              <a:gd name="T90" fmla="*/ 13 w 187"/>
              <a:gd name="T91" fmla="*/ 51 h 294"/>
              <a:gd name="T92" fmla="*/ 7 w 187"/>
              <a:gd name="T93" fmla="*/ 23 h 294"/>
              <a:gd name="T94" fmla="*/ 16 w 187"/>
              <a:gd name="T95" fmla="*/ 7 h 294"/>
              <a:gd name="T96" fmla="*/ 23 w 187"/>
              <a:gd name="T97" fmla="*/ 4 h 294"/>
              <a:gd name="T98" fmla="*/ 27 w 187"/>
              <a:gd name="T99" fmla="*/ 1 h 294"/>
              <a:gd name="T100" fmla="*/ 28 w 187"/>
              <a:gd name="T101" fmla="*/ 7 h 294"/>
              <a:gd name="T102" fmla="*/ 33 w 187"/>
              <a:gd name="T103" fmla="*/ 11 h 294"/>
              <a:gd name="T104" fmla="*/ 35 w 187"/>
              <a:gd name="T105" fmla="*/ 11 h 294"/>
              <a:gd name="T106" fmla="*/ 50 w 187"/>
              <a:gd name="T107" fmla="*/ 14 h 294"/>
              <a:gd name="T108" fmla="*/ 63 w 187"/>
              <a:gd name="T109" fmla="*/ 25 h 294"/>
              <a:gd name="T110" fmla="*/ 70 w 187"/>
              <a:gd name="T111" fmla="*/ 30 h 294"/>
              <a:gd name="T112" fmla="*/ 75 w 187"/>
              <a:gd name="T113" fmla="*/ 48 h 294"/>
              <a:gd name="T114" fmla="*/ 55 w 187"/>
              <a:gd name="T115" fmla="*/ 55 h 294"/>
              <a:gd name="T116" fmla="*/ 38 w 187"/>
              <a:gd name="T117" fmla="*/ 48 h 294"/>
              <a:gd name="T118" fmla="*/ 30 w 187"/>
              <a:gd name="T119" fmla="*/ 4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294">
                <a:moveTo>
                  <a:pt x="182" y="207"/>
                </a:moveTo>
                <a:lnTo>
                  <a:pt x="181" y="207"/>
                </a:lnTo>
                <a:lnTo>
                  <a:pt x="181" y="206"/>
                </a:lnTo>
                <a:lnTo>
                  <a:pt x="181" y="207"/>
                </a:lnTo>
                <a:lnTo>
                  <a:pt x="180" y="207"/>
                </a:lnTo>
                <a:lnTo>
                  <a:pt x="180" y="209"/>
                </a:lnTo>
                <a:lnTo>
                  <a:pt x="179" y="209"/>
                </a:lnTo>
                <a:lnTo>
                  <a:pt x="179" y="210"/>
                </a:lnTo>
                <a:lnTo>
                  <a:pt x="179" y="209"/>
                </a:lnTo>
                <a:lnTo>
                  <a:pt x="180" y="210"/>
                </a:lnTo>
                <a:lnTo>
                  <a:pt x="181" y="210"/>
                </a:lnTo>
                <a:lnTo>
                  <a:pt x="180" y="210"/>
                </a:lnTo>
                <a:lnTo>
                  <a:pt x="180" y="211"/>
                </a:lnTo>
                <a:lnTo>
                  <a:pt x="181" y="211"/>
                </a:lnTo>
                <a:lnTo>
                  <a:pt x="184" y="211"/>
                </a:lnTo>
                <a:lnTo>
                  <a:pt x="184" y="212"/>
                </a:lnTo>
                <a:lnTo>
                  <a:pt x="185" y="212"/>
                </a:lnTo>
                <a:lnTo>
                  <a:pt x="186" y="212"/>
                </a:lnTo>
                <a:lnTo>
                  <a:pt x="186" y="214"/>
                </a:lnTo>
                <a:lnTo>
                  <a:pt x="187" y="214"/>
                </a:lnTo>
                <a:lnTo>
                  <a:pt x="187" y="215"/>
                </a:lnTo>
                <a:lnTo>
                  <a:pt x="186" y="215"/>
                </a:lnTo>
                <a:lnTo>
                  <a:pt x="186" y="216"/>
                </a:lnTo>
                <a:lnTo>
                  <a:pt x="186" y="218"/>
                </a:lnTo>
                <a:lnTo>
                  <a:pt x="186" y="219"/>
                </a:lnTo>
                <a:lnTo>
                  <a:pt x="184" y="219"/>
                </a:lnTo>
                <a:lnTo>
                  <a:pt x="182" y="220"/>
                </a:lnTo>
                <a:lnTo>
                  <a:pt x="180" y="220"/>
                </a:lnTo>
                <a:lnTo>
                  <a:pt x="180" y="219"/>
                </a:lnTo>
                <a:lnTo>
                  <a:pt x="179" y="219"/>
                </a:lnTo>
                <a:lnTo>
                  <a:pt x="179" y="218"/>
                </a:lnTo>
                <a:lnTo>
                  <a:pt x="179" y="219"/>
                </a:lnTo>
                <a:lnTo>
                  <a:pt x="177" y="219"/>
                </a:lnTo>
                <a:lnTo>
                  <a:pt x="177" y="220"/>
                </a:lnTo>
                <a:lnTo>
                  <a:pt x="177" y="221"/>
                </a:lnTo>
                <a:lnTo>
                  <a:pt x="176" y="221"/>
                </a:lnTo>
                <a:lnTo>
                  <a:pt x="175" y="221"/>
                </a:lnTo>
                <a:lnTo>
                  <a:pt x="175" y="220"/>
                </a:lnTo>
                <a:lnTo>
                  <a:pt x="176" y="220"/>
                </a:lnTo>
                <a:lnTo>
                  <a:pt x="175" y="220"/>
                </a:lnTo>
                <a:lnTo>
                  <a:pt x="173" y="220"/>
                </a:lnTo>
                <a:lnTo>
                  <a:pt x="172" y="220"/>
                </a:lnTo>
                <a:lnTo>
                  <a:pt x="172" y="219"/>
                </a:lnTo>
                <a:lnTo>
                  <a:pt x="171" y="219"/>
                </a:lnTo>
                <a:lnTo>
                  <a:pt x="171" y="218"/>
                </a:lnTo>
                <a:lnTo>
                  <a:pt x="171" y="216"/>
                </a:lnTo>
                <a:lnTo>
                  <a:pt x="170" y="216"/>
                </a:lnTo>
                <a:lnTo>
                  <a:pt x="170" y="215"/>
                </a:lnTo>
                <a:lnTo>
                  <a:pt x="168" y="215"/>
                </a:lnTo>
                <a:lnTo>
                  <a:pt x="168" y="216"/>
                </a:lnTo>
                <a:lnTo>
                  <a:pt x="167" y="216"/>
                </a:lnTo>
                <a:lnTo>
                  <a:pt x="166" y="216"/>
                </a:lnTo>
                <a:lnTo>
                  <a:pt x="166" y="218"/>
                </a:lnTo>
                <a:lnTo>
                  <a:pt x="165" y="218"/>
                </a:lnTo>
                <a:lnTo>
                  <a:pt x="163" y="218"/>
                </a:lnTo>
                <a:lnTo>
                  <a:pt x="163" y="216"/>
                </a:lnTo>
                <a:lnTo>
                  <a:pt x="162" y="216"/>
                </a:lnTo>
                <a:lnTo>
                  <a:pt x="161" y="216"/>
                </a:lnTo>
                <a:lnTo>
                  <a:pt x="161" y="218"/>
                </a:lnTo>
                <a:lnTo>
                  <a:pt x="159" y="218"/>
                </a:lnTo>
                <a:lnTo>
                  <a:pt x="159" y="216"/>
                </a:lnTo>
                <a:lnTo>
                  <a:pt x="158" y="216"/>
                </a:lnTo>
                <a:lnTo>
                  <a:pt x="158" y="218"/>
                </a:lnTo>
                <a:lnTo>
                  <a:pt x="157" y="218"/>
                </a:lnTo>
                <a:lnTo>
                  <a:pt x="157" y="219"/>
                </a:lnTo>
                <a:lnTo>
                  <a:pt x="156" y="220"/>
                </a:lnTo>
                <a:lnTo>
                  <a:pt x="154" y="221"/>
                </a:lnTo>
                <a:lnTo>
                  <a:pt x="154" y="220"/>
                </a:lnTo>
                <a:lnTo>
                  <a:pt x="153" y="220"/>
                </a:lnTo>
                <a:lnTo>
                  <a:pt x="152" y="219"/>
                </a:lnTo>
                <a:lnTo>
                  <a:pt x="152" y="218"/>
                </a:lnTo>
                <a:lnTo>
                  <a:pt x="151" y="218"/>
                </a:lnTo>
                <a:lnTo>
                  <a:pt x="149" y="216"/>
                </a:lnTo>
                <a:lnTo>
                  <a:pt x="148" y="216"/>
                </a:lnTo>
                <a:lnTo>
                  <a:pt x="148" y="218"/>
                </a:lnTo>
                <a:lnTo>
                  <a:pt x="149" y="218"/>
                </a:lnTo>
                <a:lnTo>
                  <a:pt x="149" y="219"/>
                </a:lnTo>
                <a:lnTo>
                  <a:pt x="149" y="220"/>
                </a:lnTo>
                <a:lnTo>
                  <a:pt x="148" y="221"/>
                </a:lnTo>
                <a:lnTo>
                  <a:pt x="148" y="220"/>
                </a:lnTo>
                <a:lnTo>
                  <a:pt x="148" y="219"/>
                </a:lnTo>
                <a:lnTo>
                  <a:pt x="148" y="218"/>
                </a:lnTo>
                <a:lnTo>
                  <a:pt x="147" y="218"/>
                </a:lnTo>
                <a:lnTo>
                  <a:pt x="147" y="216"/>
                </a:lnTo>
                <a:lnTo>
                  <a:pt x="145" y="216"/>
                </a:lnTo>
                <a:lnTo>
                  <a:pt x="145" y="215"/>
                </a:lnTo>
                <a:lnTo>
                  <a:pt x="144" y="215"/>
                </a:lnTo>
                <a:lnTo>
                  <a:pt x="143" y="214"/>
                </a:lnTo>
                <a:lnTo>
                  <a:pt x="143" y="212"/>
                </a:lnTo>
                <a:lnTo>
                  <a:pt x="142" y="212"/>
                </a:lnTo>
                <a:lnTo>
                  <a:pt x="140" y="212"/>
                </a:lnTo>
                <a:lnTo>
                  <a:pt x="139" y="212"/>
                </a:lnTo>
                <a:lnTo>
                  <a:pt x="138" y="212"/>
                </a:lnTo>
                <a:lnTo>
                  <a:pt x="137" y="211"/>
                </a:lnTo>
                <a:lnTo>
                  <a:pt x="137" y="210"/>
                </a:lnTo>
                <a:lnTo>
                  <a:pt x="135" y="210"/>
                </a:lnTo>
                <a:lnTo>
                  <a:pt x="135" y="211"/>
                </a:lnTo>
                <a:lnTo>
                  <a:pt x="134" y="211"/>
                </a:lnTo>
                <a:lnTo>
                  <a:pt x="134" y="212"/>
                </a:lnTo>
                <a:lnTo>
                  <a:pt x="133" y="212"/>
                </a:lnTo>
                <a:lnTo>
                  <a:pt x="131" y="212"/>
                </a:lnTo>
                <a:lnTo>
                  <a:pt x="130" y="212"/>
                </a:lnTo>
                <a:lnTo>
                  <a:pt x="131" y="212"/>
                </a:lnTo>
                <a:lnTo>
                  <a:pt x="131" y="211"/>
                </a:lnTo>
                <a:lnTo>
                  <a:pt x="130" y="211"/>
                </a:lnTo>
                <a:lnTo>
                  <a:pt x="129" y="211"/>
                </a:lnTo>
                <a:lnTo>
                  <a:pt x="129" y="210"/>
                </a:lnTo>
                <a:lnTo>
                  <a:pt x="128" y="210"/>
                </a:lnTo>
                <a:lnTo>
                  <a:pt x="128" y="211"/>
                </a:lnTo>
                <a:lnTo>
                  <a:pt x="128" y="212"/>
                </a:lnTo>
                <a:lnTo>
                  <a:pt x="128" y="211"/>
                </a:lnTo>
                <a:lnTo>
                  <a:pt x="126" y="211"/>
                </a:lnTo>
                <a:lnTo>
                  <a:pt x="126" y="212"/>
                </a:lnTo>
                <a:lnTo>
                  <a:pt x="126" y="214"/>
                </a:lnTo>
                <a:lnTo>
                  <a:pt x="125" y="214"/>
                </a:lnTo>
                <a:lnTo>
                  <a:pt x="126" y="214"/>
                </a:lnTo>
                <a:lnTo>
                  <a:pt x="125" y="214"/>
                </a:lnTo>
                <a:lnTo>
                  <a:pt x="125" y="215"/>
                </a:lnTo>
                <a:lnTo>
                  <a:pt x="124" y="215"/>
                </a:lnTo>
                <a:lnTo>
                  <a:pt x="123" y="215"/>
                </a:lnTo>
                <a:lnTo>
                  <a:pt x="123" y="216"/>
                </a:lnTo>
                <a:lnTo>
                  <a:pt x="121" y="216"/>
                </a:lnTo>
                <a:lnTo>
                  <a:pt x="120" y="216"/>
                </a:lnTo>
                <a:lnTo>
                  <a:pt x="120" y="218"/>
                </a:lnTo>
                <a:lnTo>
                  <a:pt x="121" y="218"/>
                </a:lnTo>
                <a:lnTo>
                  <a:pt x="120" y="218"/>
                </a:lnTo>
                <a:lnTo>
                  <a:pt x="120" y="219"/>
                </a:lnTo>
                <a:lnTo>
                  <a:pt x="119" y="219"/>
                </a:lnTo>
                <a:lnTo>
                  <a:pt x="119" y="220"/>
                </a:lnTo>
                <a:lnTo>
                  <a:pt x="117" y="220"/>
                </a:lnTo>
                <a:lnTo>
                  <a:pt x="116" y="220"/>
                </a:lnTo>
                <a:lnTo>
                  <a:pt x="116" y="221"/>
                </a:lnTo>
                <a:lnTo>
                  <a:pt x="116" y="223"/>
                </a:lnTo>
                <a:lnTo>
                  <a:pt x="117" y="223"/>
                </a:lnTo>
                <a:lnTo>
                  <a:pt x="117" y="224"/>
                </a:lnTo>
                <a:lnTo>
                  <a:pt x="117" y="225"/>
                </a:lnTo>
                <a:lnTo>
                  <a:pt x="117" y="226"/>
                </a:lnTo>
                <a:lnTo>
                  <a:pt x="116" y="226"/>
                </a:lnTo>
                <a:lnTo>
                  <a:pt x="115" y="226"/>
                </a:lnTo>
                <a:lnTo>
                  <a:pt x="114" y="226"/>
                </a:lnTo>
                <a:lnTo>
                  <a:pt x="114" y="225"/>
                </a:lnTo>
                <a:lnTo>
                  <a:pt x="114" y="224"/>
                </a:lnTo>
                <a:lnTo>
                  <a:pt x="112" y="224"/>
                </a:lnTo>
                <a:lnTo>
                  <a:pt x="112" y="223"/>
                </a:lnTo>
                <a:lnTo>
                  <a:pt x="111" y="223"/>
                </a:lnTo>
                <a:lnTo>
                  <a:pt x="111" y="221"/>
                </a:lnTo>
                <a:lnTo>
                  <a:pt x="110" y="221"/>
                </a:lnTo>
                <a:lnTo>
                  <a:pt x="110" y="223"/>
                </a:lnTo>
                <a:lnTo>
                  <a:pt x="109" y="223"/>
                </a:lnTo>
                <a:lnTo>
                  <a:pt x="110" y="223"/>
                </a:lnTo>
                <a:lnTo>
                  <a:pt x="110" y="224"/>
                </a:lnTo>
                <a:lnTo>
                  <a:pt x="109" y="224"/>
                </a:lnTo>
                <a:lnTo>
                  <a:pt x="110" y="224"/>
                </a:lnTo>
                <a:lnTo>
                  <a:pt x="110" y="225"/>
                </a:lnTo>
                <a:lnTo>
                  <a:pt x="109" y="225"/>
                </a:lnTo>
                <a:lnTo>
                  <a:pt x="107" y="226"/>
                </a:lnTo>
                <a:lnTo>
                  <a:pt x="107" y="229"/>
                </a:lnTo>
                <a:lnTo>
                  <a:pt x="106" y="232"/>
                </a:lnTo>
                <a:lnTo>
                  <a:pt x="107" y="232"/>
                </a:lnTo>
                <a:lnTo>
                  <a:pt x="107" y="233"/>
                </a:lnTo>
                <a:lnTo>
                  <a:pt x="107" y="234"/>
                </a:lnTo>
                <a:lnTo>
                  <a:pt x="106" y="234"/>
                </a:lnTo>
                <a:lnTo>
                  <a:pt x="106" y="237"/>
                </a:lnTo>
                <a:lnTo>
                  <a:pt x="105" y="238"/>
                </a:lnTo>
                <a:lnTo>
                  <a:pt x="106" y="239"/>
                </a:lnTo>
                <a:lnTo>
                  <a:pt x="107" y="239"/>
                </a:lnTo>
                <a:lnTo>
                  <a:pt x="109" y="239"/>
                </a:lnTo>
                <a:lnTo>
                  <a:pt x="109" y="240"/>
                </a:lnTo>
                <a:lnTo>
                  <a:pt x="109" y="242"/>
                </a:lnTo>
                <a:lnTo>
                  <a:pt x="107" y="242"/>
                </a:lnTo>
                <a:lnTo>
                  <a:pt x="109" y="243"/>
                </a:lnTo>
                <a:lnTo>
                  <a:pt x="109" y="244"/>
                </a:lnTo>
                <a:lnTo>
                  <a:pt x="110" y="244"/>
                </a:lnTo>
                <a:lnTo>
                  <a:pt x="110" y="243"/>
                </a:lnTo>
                <a:lnTo>
                  <a:pt x="111" y="244"/>
                </a:lnTo>
                <a:lnTo>
                  <a:pt x="114" y="244"/>
                </a:lnTo>
                <a:lnTo>
                  <a:pt x="115" y="246"/>
                </a:lnTo>
                <a:lnTo>
                  <a:pt x="115" y="247"/>
                </a:lnTo>
                <a:lnTo>
                  <a:pt x="116" y="247"/>
                </a:lnTo>
                <a:lnTo>
                  <a:pt x="116" y="249"/>
                </a:lnTo>
                <a:lnTo>
                  <a:pt x="119" y="252"/>
                </a:lnTo>
                <a:lnTo>
                  <a:pt x="117" y="252"/>
                </a:lnTo>
                <a:lnTo>
                  <a:pt x="116" y="252"/>
                </a:lnTo>
                <a:lnTo>
                  <a:pt x="115" y="253"/>
                </a:lnTo>
                <a:lnTo>
                  <a:pt x="116" y="253"/>
                </a:lnTo>
                <a:lnTo>
                  <a:pt x="117" y="253"/>
                </a:lnTo>
                <a:lnTo>
                  <a:pt x="117" y="255"/>
                </a:lnTo>
                <a:lnTo>
                  <a:pt x="119" y="255"/>
                </a:lnTo>
                <a:lnTo>
                  <a:pt x="120" y="256"/>
                </a:lnTo>
                <a:lnTo>
                  <a:pt x="119" y="256"/>
                </a:lnTo>
                <a:lnTo>
                  <a:pt x="119" y="257"/>
                </a:lnTo>
                <a:lnTo>
                  <a:pt x="119" y="256"/>
                </a:lnTo>
                <a:lnTo>
                  <a:pt x="119" y="257"/>
                </a:lnTo>
                <a:lnTo>
                  <a:pt x="117" y="257"/>
                </a:lnTo>
                <a:lnTo>
                  <a:pt x="119" y="257"/>
                </a:lnTo>
                <a:lnTo>
                  <a:pt x="117" y="257"/>
                </a:lnTo>
                <a:lnTo>
                  <a:pt x="116" y="257"/>
                </a:lnTo>
                <a:lnTo>
                  <a:pt x="117" y="257"/>
                </a:lnTo>
                <a:lnTo>
                  <a:pt x="117" y="258"/>
                </a:lnTo>
                <a:lnTo>
                  <a:pt x="116" y="258"/>
                </a:lnTo>
                <a:lnTo>
                  <a:pt x="117" y="258"/>
                </a:lnTo>
                <a:lnTo>
                  <a:pt x="117" y="260"/>
                </a:lnTo>
                <a:lnTo>
                  <a:pt x="116" y="260"/>
                </a:lnTo>
                <a:lnTo>
                  <a:pt x="116" y="258"/>
                </a:lnTo>
                <a:lnTo>
                  <a:pt x="117" y="258"/>
                </a:lnTo>
                <a:lnTo>
                  <a:pt x="116" y="258"/>
                </a:lnTo>
                <a:lnTo>
                  <a:pt x="115" y="258"/>
                </a:lnTo>
                <a:lnTo>
                  <a:pt x="115" y="260"/>
                </a:lnTo>
                <a:lnTo>
                  <a:pt x="114" y="260"/>
                </a:lnTo>
                <a:lnTo>
                  <a:pt x="115" y="260"/>
                </a:lnTo>
                <a:lnTo>
                  <a:pt x="114" y="260"/>
                </a:lnTo>
                <a:lnTo>
                  <a:pt x="112" y="260"/>
                </a:lnTo>
                <a:lnTo>
                  <a:pt x="112" y="261"/>
                </a:lnTo>
                <a:lnTo>
                  <a:pt x="112" y="260"/>
                </a:lnTo>
                <a:lnTo>
                  <a:pt x="112" y="261"/>
                </a:lnTo>
                <a:lnTo>
                  <a:pt x="111" y="261"/>
                </a:lnTo>
                <a:lnTo>
                  <a:pt x="111" y="260"/>
                </a:lnTo>
                <a:lnTo>
                  <a:pt x="111" y="261"/>
                </a:lnTo>
                <a:lnTo>
                  <a:pt x="110" y="261"/>
                </a:lnTo>
                <a:lnTo>
                  <a:pt x="110" y="260"/>
                </a:lnTo>
                <a:lnTo>
                  <a:pt x="110" y="261"/>
                </a:lnTo>
                <a:lnTo>
                  <a:pt x="111" y="261"/>
                </a:lnTo>
                <a:lnTo>
                  <a:pt x="110" y="261"/>
                </a:lnTo>
                <a:lnTo>
                  <a:pt x="110" y="262"/>
                </a:lnTo>
                <a:lnTo>
                  <a:pt x="110" y="263"/>
                </a:lnTo>
                <a:lnTo>
                  <a:pt x="110" y="265"/>
                </a:lnTo>
                <a:lnTo>
                  <a:pt x="109" y="265"/>
                </a:lnTo>
                <a:lnTo>
                  <a:pt x="109" y="266"/>
                </a:lnTo>
                <a:lnTo>
                  <a:pt x="109" y="267"/>
                </a:lnTo>
                <a:lnTo>
                  <a:pt x="107" y="267"/>
                </a:lnTo>
                <a:lnTo>
                  <a:pt x="107" y="266"/>
                </a:lnTo>
                <a:lnTo>
                  <a:pt x="107" y="267"/>
                </a:lnTo>
                <a:lnTo>
                  <a:pt x="106" y="269"/>
                </a:lnTo>
                <a:lnTo>
                  <a:pt x="106" y="270"/>
                </a:lnTo>
                <a:lnTo>
                  <a:pt x="107" y="270"/>
                </a:lnTo>
                <a:lnTo>
                  <a:pt x="107" y="271"/>
                </a:lnTo>
                <a:lnTo>
                  <a:pt x="109" y="271"/>
                </a:lnTo>
                <a:lnTo>
                  <a:pt x="109" y="272"/>
                </a:lnTo>
                <a:lnTo>
                  <a:pt x="109" y="271"/>
                </a:lnTo>
                <a:lnTo>
                  <a:pt x="109" y="272"/>
                </a:lnTo>
                <a:lnTo>
                  <a:pt x="110" y="272"/>
                </a:lnTo>
                <a:lnTo>
                  <a:pt x="110" y="274"/>
                </a:lnTo>
                <a:lnTo>
                  <a:pt x="110" y="275"/>
                </a:lnTo>
                <a:lnTo>
                  <a:pt x="110" y="276"/>
                </a:lnTo>
                <a:lnTo>
                  <a:pt x="110" y="277"/>
                </a:lnTo>
                <a:lnTo>
                  <a:pt x="110" y="276"/>
                </a:lnTo>
                <a:lnTo>
                  <a:pt x="110" y="275"/>
                </a:lnTo>
                <a:lnTo>
                  <a:pt x="111" y="275"/>
                </a:lnTo>
                <a:lnTo>
                  <a:pt x="111" y="274"/>
                </a:lnTo>
                <a:lnTo>
                  <a:pt x="111" y="275"/>
                </a:lnTo>
                <a:lnTo>
                  <a:pt x="111" y="276"/>
                </a:lnTo>
                <a:lnTo>
                  <a:pt x="110" y="277"/>
                </a:lnTo>
                <a:lnTo>
                  <a:pt x="110" y="279"/>
                </a:lnTo>
                <a:lnTo>
                  <a:pt x="111" y="279"/>
                </a:lnTo>
                <a:lnTo>
                  <a:pt x="110" y="279"/>
                </a:lnTo>
                <a:lnTo>
                  <a:pt x="110" y="280"/>
                </a:lnTo>
                <a:lnTo>
                  <a:pt x="110" y="281"/>
                </a:lnTo>
                <a:lnTo>
                  <a:pt x="111" y="281"/>
                </a:lnTo>
                <a:lnTo>
                  <a:pt x="111" y="283"/>
                </a:lnTo>
                <a:lnTo>
                  <a:pt x="111" y="284"/>
                </a:lnTo>
                <a:lnTo>
                  <a:pt x="112" y="284"/>
                </a:lnTo>
                <a:lnTo>
                  <a:pt x="112" y="285"/>
                </a:lnTo>
                <a:lnTo>
                  <a:pt x="114" y="285"/>
                </a:lnTo>
                <a:lnTo>
                  <a:pt x="114" y="286"/>
                </a:lnTo>
                <a:lnTo>
                  <a:pt x="115" y="288"/>
                </a:lnTo>
                <a:lnTo>
                  <a:pt x="115" y="289"/>
                </a:lnTo>
                <a:lnTo>
                  <a:pt x="116" y="289"/>
                </a:lnTo>
                <a:lnTo>
                  <a:pt x="116" y="290"/>
                </a:lnTo>
                <a:lnTo>
                  <a:pt x="115" y="290"/>
                </a:lnTo>
                <a:lnTo>
                  <a:pt x="115" y="291"/>
                </a:lnTo>
                <a:lnTo>
                  <a:pt x="114" y="291"/>
                </a:lnTo>
                <a:lnTo>
                  <a:pt x="114" y="293"/>
                </a:lnTo>
                <a:lnTo>
                  <a:pt x="112" y="293"/>
                </a:lnTo>
                <a:lnTo>
                  <a:pt x="112" y="294"/>
                </a:lnTo>
                <a:lnTo>
                  <a:pt x="111" y="294"/>
                </a:lnTo>
                <a:lnTo>
                  <a:pt x="110" y="294"/>
                </a:lnTo>
                <a:lnTo>
                  <a:pt x="109" y="293"/>
                </a:lnTo>
                <a:lnTo>
                  <a:pt x="109" y="291"/>
                </a:lnTo>
                <a:lnTo>
                  <a:pt x="107" y="291"/>
                </a:lnTo>
                <a:lnTo>
                  <a:pt x="107" y="290"/>
                </a:lnTo>
                <a:lnTo>
                  <a:pt x="106" y="290"/>
                </a:lnTo>
                <a:lnTo>
                  <a:pt x="106" y="289"/>
                </a:lnTo>
                <a:lnTo>
                  <a:pt x="106" y="290"/>
                </a:lnTo>
                <a:lnTo>
                  <a:pt x="105" y="290"/>
                </a:lnTo>
                <a:lnTo>
                  <a:pt x="105" y="289"/>
                </a:lnTo>
                <a:lnTo>
                  <a:pt x="103" y="289"/>
                </a:lnTo>
                <a:lnTo>
                  <a:pt x="103" y="288"/>
                </a:lnTo>
                <a:lnTo>
                  <a:pt x="102" y="288"/>
                </a:lnTo>
                <a:lnTo>
                  <a:pt x="101" y="288"/>
                </a:lnTo>
                <a:lnTo>
                  <a:pt x="101" y="286"/>
                </a:lnTo>
                <a:lnTo>
                  <a:pt x="100" y="286"/>
                </a:lnTo>
                <a:lnTo>
                  <a:pt x="101" y="285"/>
                </a:lnTo>
                <a:lnTo>
                  <a:pt x="101" y="284"/>
                </a:lnTo>
                <a:lnTo>
                  <a:pt x="100" y="284"/>
                </a:lnTo>
                <a:lnTo>
                  <a:pt x="98" y="284"/>
                </a:lnTo>
                <a:lnTo>
                  <a:pt x="97" y="284"/>
                </a:lnTo>
                <a:lnTo>
                  <a:pt x="97" y="283"/>
                </a:lnTo>
                <a:lnTo>
                  <a:pt x="96" y="283"/>
                </a:lnTo>
                <a:lnTo>
                  <a:pt x="96" y="284"/>
                </a:lnTo>
                <a:lnTo>
                  <a:pt x="96" y="283"/>
                </a:lnTo>
                <a:lnTo>
                  <a:pt x="95" y="283"/>
                </a:lnTo>
                <a:lnTo>
                  <a:pt x="93" y="283"/>
                </a:lnTo>
                <a:lnTo>
                  <a:pt x="92" y="283"/>
                </a:lnTo>
                <a:lnTo>
                  <a:pt x="92" y="284"/>
                </a:lnTo>
                <a:lnTo>
                  <a:pt x="91" y="284"/>
                </a:lnTo>
                <a:lnTo>
                  <a:pt x="89" y="284"/>
                </a:lnTo>
                <a:lnTo>
                  <a:pt x="89" y="283"/>
                </a:lnTo>
                <a:lnTo>
                  <a:pt x="91" y="283"/>
                </a:lnTo>
                <a:lnTo>
                  <a:pt x="89" y="283"/>
                </a:lnTo>
                <a:lnTo>
                  <a:pt x="88" y="281"/>
                </a:lnTo>
                <a:lnTo>
                  <a:pt x="87" y="281"/>
                </a:lnTo>
                <a:lnTo>
                  <a:pt x="86" y="281"/>
                </a:lnTo>
                <a:lnTo>
                  <a:pt x="86" y="280"/>
                </a:lnTo>
                <a:lnTo>
                  <a:pt x="84" y="280"/>
                </a:lnTo>
                <a:lnTo>
                  <a:pt x="83" y="280"/>
                </a:lnTo>
                <a:lnTo>
                  <a:pt x="83" y="279"/>
                </a:lnTo>
                <a:lnTo>
                  <a:pt x="82" y="279"/>
                </a:lnTo>
                <a:lnTo>
                  <a:pt x="81" y="280"/>
                </a:lnTo>
                <a:lnTo>
                  <a:pt x="81" y="279"/>
                </a:lnTo>
                <a:lnTo>
                  <a:pt x="79" y="279"/>
                </a:lnTo>
                <a:lnTo>
                  <a:pt x="78" y="279"/>
                </a:lnTo>
                <a:lnTo>
                  <a:pt x="77" y="279"/>
                </a:lnTo>
                <a:lnTo>
                  <a:pt x="75" y="277"/>
                </a:lnTo>
                <a:lnTo>
                  <a:pt x="74" y="277"/>
                </a:lnTo>
                <a:lnTo>
                  <a:pt x="73" y="277"/>
                </a:lnTo>
                <a:lnTo>
                  <a:pt x="73" y="276"/>
                </a:lnTo>
                <a:lnTo>
                  <a:pt x="73" y="277"/>
                </a:lnTo>
                <a:lnTo>
                  <a:pt x="72" y="277"/>
                </a:lnTo>
                <a:lnTo>
                  <a:pt x="70" y="276"/>
                </a:lnTo>
                <a:lnTo>
                  <a:pt x="69" y="277"/>
                </a:lnTo>
                <a:lnTo>
                  <a:pt x="68" y="276"/>
                </a:lnTo>
                <a:lnTo>
                  <a:pt x="67" y="276"/>
                </a:lnTo>
                <a:lnTo>
                  <a:pt x="67" y="275"/>
                </a:lnTo>
                <a:lnTo>
                  <a:pt x="65" y="274"/>
                </a:lnTo>
                <a:lnTo>
                  <a:pt x="64" y="272"/>
                </a:lnTo>
                <a:lnTo>
                  <a:pt x="63" y="272"/>
                </a:lnTo>
                <a:lnTo>
                  <a:pt x="63" y="271"/>
                </a:lnTo>
                <a:lnTo>
                  <a:pt x="61" y="271"/>
                </a:lnTo>
                <a:lnTo>
                  <a:pt x="60" y="271"/>
                </a:lnTo>
                <a:lnTo>
                  <a:pt x="60" y="270"/>
                </a:lnTo>
                <a:lnTo>
                  <a:pt x="59" y="270"/>
                </a:lnTo>
                <a:lnTo>
                  <a:pt x="59" y="269"/>
                </a:lnTo>
                <a:lnTo>
                  <a:pt x="58" y="269"/>
                </a:lnTo>
                <a:lnTo>
                  <a:pt x="58" y="267"/>
                </a:lnTo>
                <a:lnTo>
                  <a:pt x="58" y="269"/>
                </a:lnTo>
                <a:lnTo>
                  <a:pt x="56" y="269"/>
                </a:lnTo>
                <a:lnTo>
                  <a:pt x="55" y="269"/>
                </a:lnTo>
                <a:lnTo>
                  <a:pt x="55" y="267"/>
                </a:lnTo>
                <a:lnTo>
                  <a:pt x="55" y="266"/>
                </a:lnTo>
                <a:lnTo>
                  <a:pt x="54" y="266"/>
                </a:lnTo>
                <a:lnTo>
                  <a:pt x="54" y="265"/>
                </a:lnTo>
                <a:lnTo>
                  <a:pt x="52" y="265"/>
                </a:lnTo>
                <a:lnTo>
                  <a:pt x="51" y="265"/>
                </a:lnTo>
                <a:lnTo>
                  <a:pt x="51" y="263"/>
                </a:lnTo>
                <a:lnTo>
                  <a:pt x="52" y="263"/>
                </a:lnTo>
                <a:lnTo>
                  <a:pt x="51" y="263"/>
                </a:lnTo>
                <a:lnTo>
                  <a:pt x="52" y="263"/>
                </a:lnTo>
                <a:lnTo>
                  <a:pt x="52" y="262"/>
                </a:lnTo>
                <a:lnTo>
                  <a:pt x="51" y="262"/>
                </a:lnTo>
                <a:lnTo>
                  <a:pt x="51" y="263"/>
                </a:lnTo>
                <a:lnTo>
                  <a:pt x="51" y="262"/>
                </a:lnTo>
                <a:lnTo>
                  <a:pt x="52" y="262"/>
                </a:lnTo>
                <a:lnTo>
                  <a:pt x="54" y="263"/>
                </a:lnTo>
                <a:lnTo>
                  <a:pt x="55" y="263"/>
                </a:lnTo>
                <a:lnTo>
                  <a:pt x="54" y="263"/>
                </a:lnTo>
                <a:lnTo>
                  <a:pt x="55" y="263"/>
                </a:lnTo>
                <a:lnTo>
                  <a:pt x="56" y="263"/>
                </a:lnTo>
                <a:lnTo>
                  <a:pt x="58" y="263"/>
                </a:lnTo>
                <a:lnTo>
                  <a:pt x="56" y="263"/>
                </a:lnTo>
                <a:lnTo>
                  <a:pt x="58" y="263"/>
                </a:lnTo>
                <a:lnTo>
                  <a:pt x="58" y="262"/>
                </a:lnTo>
                <a:lnTo>
                  <a:pt x="56" y="262"/>
                </a:lnTo>
                <a:lnTo>
                  <a:pt x="58" y="261"/>
                </a:lnTo>
                <a:lnTo>
                  <a:pt x="56" y="261"/>
                </a:lnTo>
                <a:lnTo>
                  <a:pt x="56" y="262"/>
                </a:lnTo>
                <a:lnTo>
                  <a:pt x="56" y="261"/>
                </a:lnTo>
                <a:lnTo>
                  <a:pt x="58" y="261"/>
                </a:lnTo>
                <a:lnTo>
                  <a:pt x="56" y="261"/>
                </a:lnTo>
                <a:lnTo>
                  <a:pt x="58" y="260"/>
                </a:lnTo>
                <a:lnTo>
                  <a:pt x="58" y="258"/>
                </a:lnTo>
                <a:lnTo>
                  <a:pt x="59" y="258"/>
                </a:lnTo>
                <a:lnTo>
                  <a:pt x="59" y="257"/>
                </a:lnTo>
                <a:lnTo>
                  <a:pt x="59" y="258"/>
                </a:lnTo>
                <a:lnTo>
                  <a:pt x="59" y="260"/>
                </a:lnTo>
                <a:lnTo>
                  <a:pt x="59" y="258"/>
                </a:lnTo>
                <a:lnTo>
                  <a:pt x="59" y="257"/>
                </a:lnTo>
                <a:lnTo>
                  <a:pt x="60" y="257"/>
                </a:lnTo>
                <a:lnTo>
                  <a:pt x="61" y="257"/>
                </a:lnTo>
                <a:lnTo>
                  <a:pt x="60" y="256"/>
                </a:lnTo>
                <a:lnTo>
                  <a:pt x="59" y="255"/>
                </a:lnTo>
                <a:lnTo>
                  <a:pt x="58" y="255"/>
                </a:lnTo>
                <a:lnTo>
                  <a:pt x="58" y="253"/>
                </a:lnTo>
                <a:lnTo>
                  <a:pt x="58" y="252"/>
                </a:lnTo>
                <a:lnTo>
                  <a:pt x="58" y="253"/>
                </a:lnTo>
                <a:lnTo>
                  <a:pt x="59" y="253"/>
                </a:lnTo>
                <a:lnTo>
                  <a:pt x="59" y="252"/>
                </a:lnTo>
                <a:lnTo>
                  <a:pt x="60" y="252"/>
                </a:lnTo>
                <a:lnTo>
                  <a:pt x="61" y="253"/>
                </a:lnTo>
                <a:lnTo>
                  <a:pt x="61" y="252"/>
                </a:lnTo>
                <a:lnTo>
                  <a:pt x="60" y="252"/>
                </a:lnTo>
                <a:lnTo>
                  <a:pt x="61" y="251"/>
                </a:lnTo>
                <a:lnTo>
                  <a:pt x="63" y="251"/>
                </a:lnTo>
                <a:lnTo>
                  <a:pt x="64" y="251"/>
                </a:lnTo>
                <a:lnTo>
                  <a:pt x="64" y="249"/>
                </a:lnTo>
                <a:lnTo>
                  <a:pt x="65" y="249"/>
                </a:lnTo>
                <a:lnTo>
                  <a:pt x="67" y="249"/>
                </a:lnTo>
                <a:lnTo>
                  <a:pt x="65" y="249"/>
                </a:lnTo>
                <a:lnTo>
                  <a:pt x="65" y="248"/>
                </a:lnTo>
                <a:lnTo>
                  <a:pt x="64" y="248"/>
                </a:lnTo>
                <a:lnTo>
                  <a:pt x="63" y="248"/>
                </a:lnTo>
                <a:lnTo>
                  <a:pt x="63" y="249"/>
                </a:lnTo>
                <a:lnTo>
                  <a:pt x="61" y="249"/>
                </a:lnTo>
                <a:lnTo>
                  <a:pt x="61" y="248"/>
                </a:lnTo>
                <a:lnTo>
                  <a:pt x="63" y="248"/>
                </a:lnTo>
                <a:lnTo>
                  <a:pt x="61" y="248"/>
                </a:lnTo>
                <a:lnTo>
                  <a:pt x="61" y="249"/>
                </a:lnTo>
                <a:lnTo>
                  <a:pt x="60" y="249"/>
                </a:lnTo>
                <a:lnTo>
                  <a:pt x="60" y="248"/>
                </a:lnTo>
                <a:lnTo>
                  <a:pt x="60" y="247"/>
                </a:lnTo>
                <a:lnTo>
                  <a:pt x="60" y="246"/>
                </a:lnTo>
                <a:lnTo>
                  <a:pt x="61" y="244"/>
                </a:lnTo>
                <a:lnTo>
                  <a:pt x="63" y="244"/>
                </a:lnTo>
                <a:lnTo>
                  <a:pt x="63" y="243"/>
                </a:lnTo>
                <a:lnTo>
                  <a:pt x="64" y="243"/>
                </a:lnTo>
                <a:lnTo>
                  <a:pt x="65" y="243"/>
                </a:lnTo>
                <a:lnTo>
                  <a:pt x="67" y="243"/>
                </a:lnTo>
                <a:lnTo>
                  <a:pt x="68" y="243"/>
                </a:lnTo>
                <a:lnTo>
                  <a:pt x="68" y="242"/>
                </a:lnTo>
                <a:lnTo>
                  <a:pt x="69" y="242"/>
                </a:lnTo>
                <a:lnTo>
                  <a:pt x="69" y="240"/>
                </a:lnTo>
                <a:lnTo>
                  <a:pt x="69" y="239"/>
                </a:lnTo>
                <a:lnTo>
                  <a:pt x="69" y="238"/>
                </a:lnTo>
                <a:lnTo>
                  <a:pt x="69" y="237"/>
                </a:lnTo>
                <a:lnTo>
                  <a:pt x="68" y="237"/>
                </a:lnTo>
                <a:lnTo>
                  <a:pt x="68" y="235"/>
                </a:lnTo>
                <a:lnTo>
                  <a:pt x="69" y="235"/>
                </a:lnTo>
                <a:lnTo>
                  <a:pt x="70" y="235"/>
                </a:lnTo>
                <a:lnTo>
                  <a:pt x="69" y="234"/>
                </a:lnTo>
                <a:lnTo>
                  <a:pt x="69" y="235"/>
                </a:lnTo>
                <a:lnTo>
                  <a:pt x="69" y="234"/>
                </a:lnTo>
                <a:lnTo>
                  <a:pt x="68" y="234"/>
                </a:lnTo>
                <a:lnTo>
                  <a:pt x="68" y="233"/>
                </a:lnTo>
                <a:lnTo>
                  <a:pt x="68" y="234"/>
                </a:lnTo>
                <a:lnTo>
                  <a:pt x="69" y="233"/>
                </a:lnTo>
                <a:lnTo>
                  <a:pt x="70" y="232"/>
                </a:lnTo>
                <a:lnTo>
                  <a:pt x="70" y="230"/>
                </a:lnTo>
                <a:lnTo>
                  <a:pt x="69" y="230"/>
                </a:lnTo>
                <a:lnTo>
                  <a:pt x="69" y="229"/>
                </a:lnTo>
                <a:lnTo>
                  <a:pt x="70" y="229"/>
                </a:lnTo>
                <a:lnTo>
                  <a:pt x="69" y="229"/>
                </a:lnTo>
                <a:lnTo>
                  <a:pt x="68" y="229"/>
                </a:lnTo>
                <a:lnTo>
                  <a:pt x="68" y="228"/>
                </a:lnTo>
                <a:lnTo>
                  <a:pt x="67" y="228"/>
                </a:lnTo>
                <a:lnTo>
                  <a:pt x="65" y="228"/>
                </a:lnTo>
                <a:lnTo>
                  <a:pt x="65" y="226"/>
                </a:lnTo>
                <a:lnTo>
                  <a:pt x="64" y="226"/>
                </a:lnTo>
                <a:lnTo>
                  <a:pt x="63" y="226"/>
                </a:lnTo>
                <a:lnTo>
                  <a:pt x="63" y="225"/>
                </a:lnTo>
                <a:lnTo>
                  <a:pt x="61" y="225"/>
                </a:lnTo>
                <a:lnTo>
                  <a:pt x="60" y="225"/>
                </a:lnTo>
                <a:lnTo>
                  <a:pt x="59" y="225"/>
                </a:lnTo>
                <a:lnTo>
                  <a:pt x="60" y="225"/>
                </a:lnTo>
                <a:lnTo>
                  <a:pt x="59" y="225"/>
                </a:lnTo>
                <a:lnTo>
                  <a:pt x="59" y="226"/>
                </a:lnTo>
                <a:lnTo>
                  <a:pt x="59" y="225"/>
                </a:lnTo>
                <a:lnTo>
                  <a:pt x="58" y="225"/>
                </a:lnTo>
                <a:lnTo>
                  <a:pt x="56" y="224"/>
                </a:lnTo>
                <a:lnTo>
                  <a:pt x="56" y="223"/>
                </a:lnTo>
                <a:lnTo>
                  <a:pt x="55" y="223"/>
                </a:lnTo>
                <a:lnTo>
                  <a:pt x="55" y="221"/>
                </a:lnTo>
                <a:lnTo>
                  <a:pt x="54" y="223"/>
                </a:lnTo>
                <a:lnTo>
                  <a:pt x="52" y="223"/>
                </a:lnTo>
                <a:lnTo>
                  <a:pt x="51" y="223"/>
                </a:lnTo>
                <a:lnTo>
                  <a:pt x="51" y="224"/>
                </a:lnTo>
                <a:lnTo>
                  <a:pt x="51" y="223"/>
                </a:lnTo>
                <a:lnTo>
                  <a:pt x="50" y="223"/>
                </a:lnTo>
                <a:lnTo>
                  <a:pt x="49" y="223"/>
                </a:lnTo>
                <a:lnTo>
                  <a:pt x="49" y="221"/>
                </a:lnTo>
                <a:lnTo>
                  <a:pt x="47" y="221"/>
                </a:lnTo>
                <a:lnTo>
                  <a:pt x="46" y="221"/>
                </a:lnTo>
                <a:lnTo>
                  <a:pt x="46" y="223"/>
                </a:lnTo>
                <a:lnTo>
                  <a:pt x="45" y="223"/>
                </a:lnTo>
                <a:lnTo>
                  <a:pt x="45" y="221"/>
                </a:lnTo>
                <a:lnTo>
                  <a:pt x="45" y="220"/>
                </a:lnTo>
                <a:lnTo>
                  <a:pt x="45" y="219"/>
                </a:lnTo>
                <a:lnTo>
                  <a:pt x="45" y="218"/>
                </a:lnTo>
                <a:lnTo>
                  <a:pt x="44" y="218"/>
                </a:lnTo>
                <a:lnTo>
                  <a:pt x="44" y="216"/>
                </a:lnTo>
                <a:lnTo>
                  <a:pt x="42" y="216"/>
                </a:lnTo>
                <a:lnTo>
                  <a:pt x="42" y="215"/>
                </a:lnTo>
                <a:lnTo>
                  <a:pt x="41" y="215"/>
                </a:lnTo>
                <a:lnTo>
                  <a:pt x="40" y="215"/>
                </a:lnTo>
                <a:lnTo>
                  <a:pt x="38" y="215"/>
                </a:lnTo>
                <a:lnTo>
                  <a:pt x="37" y="215"/>
                </a:lnTo>
                <a:lnTo>
                  <a:pt x="38" y="215"/>
                </a:lnTo>
                <a:lnTo>
                  <a:pt x="38" y="214"/>
                </a:lnTo>
                <a:lnTo>
                  <a:pt x="37" y="214"/>
                </a:lnTo>
                <a:lnTo>
                  <a:pt x="38" y="214"/>
                </a:lnTo>
                <a:lnTo>
                  <a:pt x="38" y="212"/>
                </a:lnTo>
                <a:lnTo>
                  <a:pt x="37" y="211"/>
                </a:lnTo>
                <a:lnTo>
                  <a:pt x="38" y="211"/>
                </a:lnTo>
                <a:lnTo>
                  <a:pt x="38" y="210"/>
                </a:lnTo>
                <a:lnTo>
                  <a:pt x="38" y="209"/>
                </a:lnTo>
                <a:lnTo>
                  <a:pt x="37" y="209"/>
                </a:lnTo>
                <a:lnTo>
                  <a:pt x="37" y="207"/>
                </a:lnTo>
                <a:lnTo>
                  <a:pt x="37" y="206"/>
                </a:lnTo>
                <a:lnTo>
                  <a:pt x="36" y="206"/>
                </a:lnTo>
                <a:lnTo>
                  <a:pt x="36" y="205"/>
                </a:lnTo>
                <a:lnTo>
                  <a:pt x="35" y="205"/>
                </a:lnTo>
                <a:lnTo>
                  <a:pt x="35" y="206"/>
                </a:lnTo>
                <a:lnTo>
                  <a:pt x="35" y="205"/>
                </a:lnTo>
                <a:lnTo>
                  <a:pt x="33" y="205"/>
                </a:lnTo>
                <a:lnTo>
                  <a:pt x="32" y="205"/>
                </a:lnTo>
                <a:lnTo>
                  <a:pt x="31" y="206"/>
                </a:lnTo>
                <a:lnTo>
                  <a:pt x="30" y="206"/>
                </a:lnTo>
                <a:lnTo>
                  <a:pt x="28" y="205"/>
                </a:lnTo>
                <a:lnTo>
                  <a:pt x="28" y="206"/>
                </a:lnTo>
                <a:lnTo>
                  <a:pt x="27" y="207"/>
                </a:lnTo>
                <a:lnTo>
                  <a:pt x="26" y="207"/>
                </a:lnTo>
                <a:lnTo>
                  <a:pt x="24" y="207"/>
                </a:lnTo>
                <a:lnTo>
                  <a:pt x="24" y="206"/>
                </a:lnTo>
                <a:lnTo>
                  <a:pt x="23" y="206"/>
                </a:lnTo>
                <a:lnTo>
                  <a:pt x="23" y="205"/>
                </a:lnTo>
                <a:lnTo>
                  <a:pt x="23" y="204"/>
                </a:lnTo>
                <a:lnTo>
                  <a:pt x="24" y="204"/>
                </a:lnTo>
                <a:lnTo>
                  <a:pt x="23" y="202"/>
                </a:lnTo>
                <a:lnTo>
                  <a:pt x="23" y="201"/>
                </a:lnTo>
                <a:lnTo>
                  <a:pt x="23" y="200"/>
                </a:lnTo>
                <a:lnTo>
                  <a:pt x="22" y="200"/>
                </a:lnTo>
                <a:lnTo>
                  <a:pt x="22" y="198"/>
                </a:lnTo>
                <a:lnTo>
                  <a:pt x="22" y="197"/>
                </a:lnTo>
                <a:lnTo>
                  <a:pt x="23" y="197"/>
                </a:lnTo>
                <a:lnTo>
                  <a:pt x="24" y="197"/>
                </a:lnTo>
                <a:lnTo>
                  <a:pt x="24" y="198"/>
                </a:lnTo>
                <a:lnTo>
                  <a:pt x="26" y="198"/>
                </a:lnTo>
                <a:lnTo>
                  <a:pt x="27" y="198"/>
                </a:lnTo>
                <a:lnTo>
                  <a:pt x="28" y="197"/>
                </a:lnTo>
                <a:lnTo>
                  <a:pt x="28" y="196"/>
                </a:lnTo>
                <a:lnTo>
                  <a:pt x="30" y="196"/>
                </a:lnTo>
                <a:lnTo>
                  <a:pt x="30" y="195"/>
                </a:lnTo>
                <a:lnTo>
                  <a:pt x="28" y="195"/>
                </a:lnTo>
                <a:lnTo>
                  <a:pt x="28" y="193"/>
                </a:lnTo>
                <a:lnTo>
                  <a:pt x="28" y="192"/>
                </a:lnTo>
                <a:lnTo>
                  <a:pt x="27" y="192"/>
                </a:lnTo>
                <a:lnTo>
                  <a:pt x="26" y="192"/>
                </a:lnTo>
                <a:lnTo>
                  <a:pt x="24" y="192"/>
                </a:lnTo>
                <a:lnTo>
                  <a:pt x="24" y="191"/>
                </a:lnTo>
                <a:lnTo>
                  <a:pt x="24" y="190"/>
                </a:lnTo>
                <a:lnTo>
                  <a:pt x="23" y="188"/>
                </a:lnTo>
                <a:lnTo>
                  <a:pt x="22" y="188"/>
                </a:lnTo>
                <a:lnTo>
                  <a:pt x="22" y="187"/>
                </a:lnTo>
                <a:lnTo>
                  <a:pt x="22" y="186"/>
                </a:lnTo>
                <a:lnTo>
                  <a:pt x="21" y="186"/>
                </a:lnTo>
                <a:lnTo>
                  <a:pt x="21" y="184"/>
                </a:lnTo>
                <a:lnTo>
                  <a:pt x="22" y="184"/>
                </a:lnTo>
                <a:lnTo>
                  <a:pt x="21" y="184"/>
                </a:lnTo>
                <a:lnTo>
                  <a:pt x="21" y="183"/>
                </a:lnTo>
                <a:lnTo>
                  <a:pt x="19" y="183"/>
                </a:lnTo>
                <a:lnTo>
                  <a:pt x="19" y="182"/>
                </a:lnTo>
                <a:lnTo>
                  <a:pt x="19" y="181"/>
                </a:lnTo>
                <a:lnTo>
                  <a:pt x="21" y="181"/>
                </a:lnTo>
                <a:lnTo>
                  <a:pt x="19" y="181"/>
                </a:lnTo>
                <a:lnTo>
                  <a:pt x="21" y="181"/>
                </a:lnTo>
                <a:lnTo>
                  <a:pt x="21" y="179"/>
                </a:lnTo>
                <a:lnTo>
                  <a:pt x="19" y="179"/>
                </a:lnTo>
                <a:lnTo>
                  <a:pt x="19" y="178"/>
                </a:lnTo>
                <a:lnTo>
                  <a:pt x="19" y="177"/>
                </a:lnTo>
                <a:lnTo>
                  <a:pt x="21" y="177"/>
                </a:lnTo>
                <a:lnTo>
                  <a:pt x="19" y="177"/>
                </a:lnTo>
                <a:lnTo>
                  <a:pt x="19" y="176"/>
                </a:lnTo>
                <a:lnTo>
                  <a:pt x="21" y="176"/>
                </a:lnTo>
                <a:lnTo>
                  <a:pt x="19" y="176"/>
                </a:lnTo>
                <a:lnTo>
                  <a:pt x="21" y="176"/>
                </a:lnTo>
                <a:lnTo>
                  <a:pt x="19" y="176"/>
                </a:lnTo>
                <a:lnTo>
                  <a:pt x="19" y="174"/>
                </a:lnTo>
                <a:lnTo>
                  <a:pt x="19" y="176"/>
                </a:lnTo>
                <a:lnTo>
                  <a:pt x="19" y="174"/>
                </a:lnTo>
                <a:lnTo>
                  <a:pt x="18" y="174"/>
                </a:lnTo>
                <a:lnTo>
                  <a:pt x="18" y="173"/>
                </a:lnTo>
                <a:lnTo>
                  <a:pt x="17" y="173"/>
                </a:lnTo>
                <a:lnTo>
                  <a:pt x="16" y="173"/>
                </a:lnTo>
                <a:lnTo>
                  <a:pt x="14" y="173"/>
                </a:lnTo>
                <a:lnTo>
                  <a:pt x="13" y="173"/>
                </a:lnTo>
                <a:lnTo>
                  <a:pt x="13" y="174"/>
                </a:lnTo>
                <a:lnTo>
                  <a:pt x="12" y="174"/>
                </a:lnTo>
                <a:lnTo>
                  <a:pt x="12" y="173"/>
                </a:lnTo>
                <a:lnTo>
                  <a:pt x="12" y="172"/>
                </a:lnTo>
                <a:lnTo>
                  <a:pt x="10" y="172"/>
                </a:lnTo>
                <a:lnTo>
                  <a:pt x="10" y="170"/>
                </a:lnTo>
                <a:lnTo>
                  <a:pt x="9" y="170"/>
                </a:lnTo>
                <a:lnTo>
                  <a:pt x="9" y="172"/>
                </a:lnTo>
                <a:lnTo>
                  <a:pt x="8" y="172"/>
                </a:lnTo>
                <a:lnTo>
                  <a:pt x="8" y="170"/>
                </a:lnTo>
                <a:lnTo>
                  <a:pt x="7" y="170"/>
                </a:lnTo>
                <a:lnTo>
                  <a:pt x="5" y="170"/>
                </a:lnTo>
                <a:lnTo>
                  <a:pt x="5" y="169"/>
                </a:lnTo>
                <a:lnTo>
                  <a:pt x="5" y="168"/>
                </a:lnTo>
                <a:lnTo>
                  <a:pt x="5" y="167"/>
                </a:lnTo>
                <a:lnTo>
                  <a:pt x="4" y="167"/>
                </a:lnTo>
                <a:lnTo>
                  <a:pt x="4" y="165"/>
                </a:lnTo>
                <a:lnTo>
                  <a:pt x="5" y="165"/>
                </a:lnTo>
                <a:lnTo>
                  <a:pt x="4" y="165"/>
                </a:lnTo>
                <a:lnTo>
                  <a:pt x="4" y="164"/>
                </a:lnTo>
                <a:lnTo>
                  <a:pt x="3" y="164"/>
                </a:lnTo>
                <a:lnTo>
                  <a:pt x="4" y="164"/>
                </a:lnTo>
                <a:lnTo>
                  <a:pt x="4" y="163"/>
                </a:lnTo>
                <a:lnTo>
                  <a:pt x="3" y="163"/>
                </a:lnTo>
                <a:lnTo>
                  <a:pt x="2" y="163"/>
                </a:lnTo>
                <a:lnTo>
                  <a:pt x="3" y="163"/>
                </a:lnTo>
                <a:lnTo>
                  <a:pt x="3" y="162"/>
                </a:lnTo>
                <a:lnTo>
                  <a:pt x="3" y="160"/>
                </a:lnTo>
                <a:lnTo>
                  <a:pt x="3" y="159"/>
                </a:lnTo>
                <a:lnTo>
                  <a:pt x="3" y="158"/>
                </a:lnTo>
                <a:lnTo>
                  <a:pt x="2" y="156"/>
                </a:lnTo>
                <a:lnTo>
                  <a:pt x="0" y="156"/>
                </a:lnTo>
                <a:lnTo>
                  <a:pt x="0" y="155"/>
                </a:lnTo>
                <a:lnTo>
                  <a:pt x="0" y="154"/>
                </a:lnTo>
                <a:lnTo>
                  <a:pt x="2" y="154"/>
                </a:lnTo>
                <a:lnTo>
                  <a:pt x="2" y="153"/>
                </a:lnTo>
                <a:lnTo>
                  <a:pt x="3" y="153"/>
                </a:lnTo>
                <a:lnTo>
                  <a:pt x="3" y="151"/>
                </a:lnTo>
                <a:lnTo>
                  <a:pt x="3" y="150"/>
                </a:lnTo>
                <a:lnTo>
                  <a:pt x="3" y="151"/>
                </a:lnTo>
                <a:lnTo>
                  <a:pt x="4" y="151"/>
                </a:lnTo>
                <a:lnTo>
                  <a:pt x="3" y="151"/>
                </a:lnTo>
                <a:lnTo>
                  <a:pt x="4" y="151"/>
                </a:lnTo>
                <a:lnTo>
                  <a:pt x="4" y="153"/>
                </a:lnTo>
                <a:lnTo>
                  <a:pt x="5" y="153"/>
                </a:lnTo>
                <a:lnTo>
                  <a:pt x="5" y="151"/>
                </a:lnTo>
                <a:lnTo>
                  <a:pt x="4" y="150"/>
                </a:lnTo>
                <a:lnTo>
                  <a:pt x="4" y="149"/>
                </a:lnTo>
                <a:lnTo>
                  <a:pt x="3" y="149"/>
                </a:lnTo>
                <a:lnTo>
                  <a:pt x="2" y="150"/>
                </a:lnTo>
                <a:lnTo>
                  <a:pt x="2" y="149"/>
                </a:lnTo>
                <a:lnTo>
                  <a:pt x="2" y="148"/>
                </a:lnTo>
                <a:lnTo>
                  <a:pt x="3" y="148"/>
                </a:lnTo>
                <a:lnTo>
                  <a:pt x="2" y="148"/>
                </a:lnTo>
                <a:lnTo>
                  <a:pt x="3" y="148"/>
                </a:lnTo>
                <a:lnTo>
                  <a:pt x="3" y="146"/>
                </a:lnTo>
                <a:lnTo>
                  <a:pt x="3" y="145"/>
                </a:lnTo>
                <a:lnTo>
                  <a:pt x="3" y="144"/>
                </a:lnTo>
                <a:lnTo>
                  <a:pt x="3" y="142"/>
                </a:lnTo>
                <a:lnTo>
                  <a:pt x="3" y="141"/>
                </a:lnTo>
                <a:lnTo>
                  <a:pt x="3" y="140"/>
                </a:lnTo>
                <a:lnTo>
                  <a:pt x="3" y="139"/>
                </a:lnTo>
                <a:lnTo>
                  <a:pt x="4" y="139"/>
                </a:lnTo>
                <a:lnTo>
                  <a:pt x="4" y="137"/>
                </a:lnTo>
                <a:lnTo>
                  <a:pt x="4" y="139"/>
                </a:lnTo>
                <a:lnTo>
                  <a:pt x="4" y="137"/>
                </a:lnTo>
                <a:lnTo>
                  <a:pt x="5" y="137"/>
                </a:lnTo>
                <a:lnTo>
                  <a:pt x="5" y="139"/>
                </a:lnTo>
                <a:lnTo>
                  <a:pt x="4" y="139"/>
                </a:lnTo>
                <a:lnTo>
                  <a:pt x="5" y="139"/>
                </a:lnTo>
                <a:lnTo>
                  <a:pt x="5" y="137"/>
                </a:lnTo>
                <a:lnTo>
                  <a:pt x="7" y="137"/>
                </a:lnTo>
                <a:lnTo>
                  <a:pt x="5" y="137"/>
                </a:lnTo>
                <a:lnTo>
                  <a:pt x="5" y="136"/>
                </a:lnTo>
                <a:lnTo>
                  <a:pt x="4" y="136"/>
                </a:lnTo>
                <a:lnTo>
                  <a:pt x="4" y="135"/>
                </a:lnTo>
                <a:lnTo>
                  <a:pt x="4" y="134"/>
                </a:lnTo>
                <a:lnTo>
                  <a:pt x="4" y="132"/>
                </a:lnTo>
                <a:lnTo>
                  <a:pt x="5" y="132"/>
                </a:lnTo>
                <a:lnTo>
                  <a:pt x="5" y="134"/>
                </a:lnTo>
                <a:lnTo>
                  <a:pt x="7" y="134"/>
                </a:lnTo>
                <a:lnTo>
                  <a:pt x="7" y="132"/>
                </a:lnTo>
                <a:lnTo>
                  <a:pt x="7" y="131"/>
                </a:lnTo>
                <a:lnTo>
                  <a:pt x="8" y="132"/>
                </a:lnTo>
                <a:lnTo>
                  <a:pt x="9" y="132"/>
                </a:lnTo>
                <a:lnTo>
                  <a:pt x="9" y="131"/>
                </a:lnTo>
                <a:lnTo>
                  <a:pt x="10" y="131"/>
                </a:lnTo>
                <a:lnTo>
                  <a:pt x="10" y="130"/>
                </a:lnTo>
                <a:lnTo>
                  <a:pt x="12" y="130"/>
                </a:lnTo>
                <a:lnTo>
                  <a:pt x="14" y="131"/>
                </a:lnTo>
                <a:lnTo>
                  <a:pt x="16" y="131"/>
                </a:lnTo>
                <a:lnTo>
                  <a:pt x="17" y="131"/>
                </a:lnTo>
                <a:lnTo>
                  <a:pt x="16" y="131"/>
                </a:lnTo>
                <a:lnTo>
                  <a:pt x="17" y="131"/>
                </a:lnTo>
                <a:lnTo>
                  <a:pt x="17" y="130"/>
                </a:lnTo>
                <a:lnTo>
                  <a:pt x="16" y="130"/>
                </a:lnTo>
                <a:lnTo>
                  <a:pt x="14" y="130"/>
                </a:lnTo>
                <a:lnTo>
                  <a:pt x="14" y="128"/>
                </a:lnTo>
                <a:lnTo>
                  <a:pt x="13" y="127"/>
                </a:lnTo>
                <a:lnTo>
                  <a:pt x="12" y="128"/>
                </a:lnTo>
                <a:lnTo>
                  <a:pt x="10" y="128"/>
                </a:lnTo>
                <a:lnTo>
                  <a:pt x="9" y="127"/>
                </a:lnTo>
                <a:lnTo>
                  <a:pt x="9" y="126"/>
                </a:lnTo>
                <a:lnTo>
                  <a:pt x="8" y="126"/>
                </a:lnTo>
                <a:lnTo>
                  <a:pt x="7" y="125"/>
                </a:lnTo>
                <a:lnTo>
                  <a:pt x="7" y="123"/>
                </a:lnTo>
                <a:lnTo>
                  <a:pt x="7" y="125"/>
                </a:lnTo>
                <a:lnTo>
                  <a:pt x="8" y="125"/>
                </a:lnTo>
                <a:lnTo>
                  <a:pt x="8" y="123"/>
                </a:lnTo>
                <a:lnTo>
                  <a:pt x="8" y="122"/>
                </a:lnTo>
                <a:lnTo>
                  <a:pt x="7" y="122"/>
                </a:lnTo>
                <a:lnTo>
                  <a:pt x="7" y="123"/>
                </a:lnTo>
                <a:lnTo>
                  <a:pt x="5" y="123"/>
                </a:lnTo>
                <a:lnTo>
                  <a:pt x="7" y="123"/>
                </a:lnTo>
                <a:lnTo>
                  <a:pt x="5" y="123"/>
                </a:lnTo>
                <a:lnTo>
                  <a:pt x="5" y="125"/>
                </a:lnTo>
                <a:lnTo>
                  <a:pt x="4" y="125"/>
                </a:lnTo>
                <a:lnTo>
                  <a:pt x="3" y="123"/>
                </a:lnTo>
                <a:lnTo>
                  <a:pt x="3" y="125"/>
                </a:lnTo>
                <a:lnTo>
                  <a:pt x="3" y="123"/>
                </a:lnTo>
                <a:lnTo>
                  <a:pt x="4" y="123"/>
                </a:lnTo>
                <a:lnTo>
                  <a:pt x="4" y="122"/>
                </a:lnTo>
                <a:lnTo>
                  <a:pt x="5" y="122"/>
                </a:lnTo>
                <a:lnTo>
                  <a:pt x="5" y="121"/>
                </a:lnTo>
                <a:lnTo>
                  <a:pt x="7" y="121"/>
                </a:lnTo>
                <a:lnTo>
                  <a:pt x="7" y="119"/>
                </a:lnTo>
                <a:lnTo>
                  <a:pt x="8" y="119"/>
                </a:lnTo>
                <a:lnTo>
                  <a:pt x="8" y="118"/>
                </a:lnTo>
                <a:lnTo>
                  <a:pt x="9" y="118"/>
                </a:lnTo>
                <a:lnTo>
                  <a:pt x="9" y="117"/>
                </a:lnTo>
                <a:lnTo>
                  <a:pt x="10" y="117"/>
                </a:lnTo>
                <a:lnTo>
                  <a:pt x="10" y="116"/>
                </a:lnTo>
                <a:lnTo>
                  <a:pt x="12" y="116"/>
                </a:lnTo>
                <a:lnTo>
                  <a:pt x="12" y="114"/>
                </a:lnTo>
                <a:lnTo>
                  <a:pt x="12" y="113"/>
                </a:lnTo>
                <a:lnTo>
                  <a:pt x="13" y="113"/>
                </a:lnTo>
                <a:lnTo>
                  <a:pt x="14" y="112"/>
                </a:lnTo>
                <a:lnTo>
                  <a:pt x="16" y="111"/>
                </a:lnTo>
                <a:lnTo>
                  <a:pt x="16" y="109"/>
                </a:lnTo>
                <a:lnTo>
                  <a:pt x="17" y="108"/>
                </a:lnTo>
                <a:lnTo>
                  <a:pt x="18" y="107"/>
                </a:lnTo>
                <a:lnTo>
                  <a:pt x="18" y="105"/>
                </a:lnTo>
                <a:lnTo>
                  <a:pt x="19" y="105"/>
                </a:lnTo>
                <a:lnTo>
                  <a:pt x="19" y="104"/>
                </a:lnTo>
                <a:lnTo>
                  <a:pt x="21" y="104"/>
                </a:lnTo>
                <a:lnTo>
                  <a:pt x="21" y="103"/>
                </a:lnTo>
                <a:lnTo>
                  <a:pt x="21" y="102"/>
                </a:lnTo>
                <a:lnTo>
                  <a:pt x="22" y="102"/>
                </a:lnTo>
                <a:lnTo>
                  <a:pt x="22" y="100"/>
                </a:lnTo>
                <a:lnTo>
                  <a:pt x="23" y="99"/>
                </a:lnTo>
                <a:lnTo>
                  <a:pt x="23" y="98"/>
                </a:lnTo>
                <a:lnTo>
                  <a:pt x="23" y="97"/>
                </a:lnTo>
                <a:lnTo>
                  <a:pt x="23" y="95"/>
                </a:lnTo>
                <a:lnTo>
                  <a:pt x="22" y="95"/>
                </a:lnTo>
                <a:lnTo>
                  <a:pt x="22" y="94"/>
                </a:lnTo>
                <a:lnTo>
                  <a:pt x="22" y="93"/>
                </a:lnTo>
                <a:lnTo>
                  <a:pt x="21" y="93"/>
                </a:lnTo>
                <a:lnTo>
                  <a:pt x="19" y="91"/>
                </a:lnTo>
                <a:lnTo>
                  <a:pt x="18" y="90"/>
                </a:lnTo>
                <a:lnTo>
                  <a:pt x="17" y="90"/>
                </a:lnTo>
                <a:lnTo>
                  <a:pt x="17" y="89"/>
                </a:lnTo>
                <a:lnTo>
                  <a:pt x="16" y="86"/>
                </a:lnTo>
                <a:lnTo>
                  <a:pt x="17" y="85"/>
                </a:lnTo>
                <a:lnTo>
                  <a:pt x="18" y="84"/>
                </a:lnTo>
                <a:lnTo>
                  <a:pt x="18" y="83"/>
                </a:lnTo>
                <a:lnTo>
                  <a:pt x="18" y="81"/>
                </a:lnTo>
                <a:lnTo>
                  <a:pt x="18" y="80"/>
                </a:lnTo>
                <a:lnTo>
                  <a:pt x="17" y="80"/>
                </a:lnTo>
                <a:lnTo>
                  <a:pt x="16" y="79"/>
                </a:lnTo>
                <a:lnTo>
                  <a:pt x="16" y="77"/>
                </a:lnTo>
                <a:lnTo>
                  <a:pt x="14" y="76"/>
                </a:lnTo>
                <a:lnTo>
                  <a:pt x="16" y="76"/>
                </a:lnTo>
                <a:lnTo>
                  <a:pt x="16" y="75"/>
                </a:lnTo>
                <a:lnTo>
                  <a:pt x="16" y="74"/>
                </a:lnTo>
                <a:lnTo>
                  <a:pt x="14" y="74"/>
                </a:lnTo>
                <a:lnTo>
                  <a:pt x="13" y="72"/>
                </a:lnTo>
                <a:lnTo>
                  <a:pt x="13" y="71"/>
                </a:lnTo>
                <a:lnTo>
                  <a:pt x="13" y="70"/>
                </a:lnTo>
                <a:lnTo>
                  <a:pt x="14" y="70"/>
                </a:lnTo>
                <a:lnTo>
                  <a:pt x="14" y="69"/>
                </a:lnTo>
                <a:lnTo>
                  <a:pt x="13" y="69"/>
                </a:lnTo>
                <a:lnTo>
                  <a:pt x="13" y="67"/>
                </a:lnTo>
                <a:lnTo>
                  <a:pt x="13" y="66"/>
                </a:lnTo>
                <a:lnTo>
                  <a:pt x="13" y="65"/>
                </a:lnTo>
                <a:lnTo>
                  <a:pt x="14" y="65"/>
                </a:lnTo>
                <a:lnTo>
                  <a:pt x="14" y="63"/>
                </a:lnTo>
                <a:lnTo>
                  <a:pt x="13" y="63"/>
                </a:lnTo>
                <a:lnTo>
                  <a:pt x="13" y="62"/>
                </a:lnTo>
                <a:lnTo>
                  <a:pt x="14" y="62"/>
                </a:lnTo>
                <a:lnTo>
                  <a:pt x="16" y="62"/>
                </a:lnTo>
                <a:lnTo>
                  <a:pt x="16" y="61"/>
                </a:lnTo>
                <a:lnTo>
                  <a:pt x="16" y="60"/>
                </a:lnTo>
                <a:lnTo>
                  <a:pt x="16" y="58"/>
                </a:lnTo>
                <a:lnTo>
                  <a:pt x="14" y="58"/>
                </a:lnTo>
                <a:lnTo>
                  <a:pt x="14" y="57"/>
                </a:lnTo>
                <a:lnTo>
                  <a:pt x="14" y="56"/>
                </a:lnTo>
                <a:lnTo>
                  <a:pt x="13" y="53"/>
                </a:lnTo>
                <a:lnTo>
                  <a:pt x="13" y="52"/>
                </a:lnTo>
                <a:lnTo>
                  <a:pt x="13" y="51"/>
                </a:lnTo>
                <a:lnTo>
                  <a:pt x="12" y="49"/>
                </a:lnTo>
                <a:lnTo>
                  <a:pt x="12" y="48"/>
                </a:lnTo>
                <a:lnTo>
                  <a:pt x="10" y="47"/>
                </a:lnTo>
                <a:lnTo>
                  <a:pt x="10" y="46"/>
                </a:lnTo>
                <a:lnTo>
                  <a:pt x="10" y="44"/>
                </a:lnTo>
                <a:lnTo>
                  <a:pt x="12" y="41"/>
                </a:lnTo>
                <a:lnTo>
                  <a:pt x="13" y="41"/>
                </a:lnTo>
                <a:lnTo>
                  <a:pt x="14" y="37"/>
                </a:lnTo>
                <a:lnTo>
                  <a:pt x="14" y="35"/>
                </a:lnTo>
                <a:lnTo>
                  <a:pt x="16" y="34"/>
                </a:lnTo>
                <a:lnTo>
                  <a:pt x="13" y="33"/>
                </a:lnTo>
                <a:lnTo>
                  <a:pt x="12" y="30"/>
                </a:lnTo>
                <a:lnTo>
                  <a:pt x="12" y="29"/>
                </a:lnTo>
                <a:lnTo>
                  <a:pt x="9" y="28"/>
                </a:lnTo>
                <a:lnTo>
                  <a:pt x="8" y="28"/>
                </a:lnTo>
                <a:lnTo>
                  <a:pt x="8" y="27"/>
                </a:lnTo>
                <a:lnTo>
                  <a:pt x="7" y="23"/>
                </a:lnTo>
                <a:lnTo>
                  <a:pt x="7" y="21"/>
                </a:lnTo>
                <a:lnTo>
                  <a:pt x="8" y="19"/>
                </a:lnTo>
                <a:lnTo>
                  <a:pt x="8" y="18"/>
                </a:lnTo>
                <a:lnTo>
                  <a:pt x="7" y="18"/>
                </a:lnTo>
                <a:lnTo>
                  <a:pt x="7" y="16"/>
                </a:lnTo>
                <a:lnTo>
                  <a:pt x="8" y="15"/>
                </a:lnTo>
                <a:lnTo>
                  <a:pt x="9" y="15"/>
                </a:lnTo>
                <a:lnTo>
                  <a:pt x="10" y="15"/>
                </a:lnTo>
                <a:lnTo>
                  <a:pt x="10" y="14"/>
                </a:lnTo>
                <a:lnTo>
                  <a:pt x="10" y="13"/>
                </a:lnTo>
                <a:lnTo>
                  <a:pt x="12" y="13"/>
                </a:lnTo>
                <a:lnTo>
                  <a:pt x="12" y="11"/>
                </a:lnTo>
                <a:lnTo>
                  <a:pt x="12" y="10"/>
                </a:lnTo>
                <a:lnTo>
                  <a:pt x="13" y="10"/>
                </a:lnTo>
                <a:lnTo>
                  <a:pt x="14" y="10"/>
                </a:lnTo>
                <a:lnTo>
                  <a:pt x="16" y="9"/>
                </a:lnTo>
                <a:lnTo>
                  <a:pt x="16" y="7"/>
                </a:lnTo>
                <a:lnTo>
                  <a:pt x="17" y="7"/>
                </a:lnTo>
                <a:lnTo>
                  <a:pt x="17" y="6"/>
                </a:lnTo>
                <a:lnTo>
                  <a:pt x="16" y="6"/>
                </a:lnTo>
                <a:lnTo>
                  <a:pt x="16" y="5"/>
                </a:lnTo>
                <a:lnTo>
                  <a:pt x="17" y="5"/>
                </a:lnTo>
                <a:lnTo>
                  <a:pt x="18" y="6"/>
                </a:lnTo>
                <a:lnTo>
                  <a:pt x="18" y="7"/>
                </a:lnTo>
                <a:lnTo>
                  <a:pt x="19" y="7"/>
                </a:lnTo>
                <a:lnTo>
                  <a:pt x="19" y="6"/>
                </a:lnTo>
                <a:lnTo>
                  <a:pt x="21" y="6"/>
                </a:lnTo>
                <a:lnTo>
                  <a:pt x="21" y="5"/>
                </a:lnTo>
                <a:lnTo>
                  <a:pt x="19" y="5"/>
                </a:lnTo>
                <a:lnTo>
                  <a:pt x="19" y="4"/>
                </a:lnTo>
                <a:lnTo>
                  <a:pt x="19" y="2"/>
                </a:lnTo>
                <a:lnTo>
                  <a:pt x="21" y="4"/>
                </a:lnTo>
                <a:lnTo>
                  <a:pt x="22" y="4"/>
                </a:lnTo>
                <a:lnTo>
                  <a:pt x="23" y="4"/>
                </a:lnTo>
                <a:lnTo>
                  <a:pt x="23" y="5"/>
                </a:lnTo>
                <a:lnTo>
                  <a:pt x="22" y="5"/>
                </a:lnTo>
                <a:lnTo>
                  <a:pt x="22" y="6"/>
                </a:lnTo>
                <a:lnTo>
                  <a:pt x="22" y="5"/>
                </a:lnTo>
                <a:lnTo>
                  <a:pt x="23" y="5"/>
                </a:lnTo>
                <a:lnTo>
                  <a:pt x="23" y="4"/>
                </a:lnTo>
                <a:lnTo>
                  <a:pt x="24" y="5"/>
                </a:lnTo>
                <a:lnTo>
                  <a:pt x="24" y="4"/>
                </a:lnTo>
                <a:lnTo>
                  <a:pt x="24" y="2"/>
                </a:lnTo>
                <a:lnTo>
                  <a:pt x="26" y="2"/>
                </a:lnTo>
                <a:lnTo>
                  <a:pt x="26" y="4"/>
                </a:lnTo>
                <a:lnTo>
                  <a:pt x="26" y="2"/>
                </a:lnTo>
                <a:lnTo>
                  <a:pt x="27" y="2"/>
                </a:lnTo>
                <a:lnTo>
                  <a:pt x="26" y="2"/>
                </a:lnTo>
                <a:lnTo>
                  <a:pt x="26" y="1"/>
                </a:lnTo>
                <a:lnTo>
                  <a:pt x="26" y="0"/>
                </a:lnTo>
                <a:lnTo>
                  <a:pt x="27" y="1"/>
                </a:lnTo>
                <a:lnTo>
                  <a:pt x="28" y="1"/>
                </a:lnTo>
                <a:lnTo>
                  <a:pt x="28" y="2"/>
                </a:lnTo>
                <a:lnTo>
                  <a:pt x="30" y="2"/>
                </a:lnTo>
                <a:lnTo>
                  <a:pt x="31" y="4"/>
                </a:lnTo>
                <a:lnTo>
                  <a:pt x="32" y="4"/>
                </a:lnTo>
                <a:lnTo>
                  <a:pt x="32" y="5"/>
                </a:lnTo>
                <a:lnTo>
                  <a:pt x="32" y="6"/>
                </a:lnTo>
                <a:lnTo>
                  <a:pt x="31" y="6"/>
                </a:lnTo>
                <a:lnTo>
                  <a:pt x="28" y="5"/>
                </a:lnTo>
                <a:lnTo>
                  <a:pt x="27" y="5"/>
                </a:lnTo>
                <a:lnTo>
                  <a:pt x="27" y="4"/>
                </a:lnTo>
                <a:lnTo>
                  <a:pt x="27" y="5"/>
                </a:lnTo>
                <a:lnTo>
                  <a:pt x="26" y="5"/>
                </a:lnTo>
                <a:lnTo>
                  <a:pt x="26" y="6"/>
                </a:lnTo>
                <a:lnTo>
                  <a:pt x="27" y="6"/>
                </a:lnTo>
                <a:lnTo>
                  <a:pt x="28" y="6"/>
                </a:lnTo>
                <a:lnTo>
                  <a:pt x="28" y="7"/>
                </a:lnTo>
                <a:lnTo>
                  <a:pt x="27" y="9"/>
                </a:lnTo>
                <a:lnTo>
                  <a:pt x="28" y="7"/>
                </a:lnTo>
                <a:lnTo>
                  <a:pt x="30" y="7"/>
                </a:lnTo>
                <a:lnTo>
                  <a:pt x="31" y="7"/>
                </a:lnTo>
                <a:lnTo>
                  <a:pt x="31" y="9"/>
                </a:lnTo>
                <a:lnTo>
                  <a:pt x="30" y="9"/>
                </a:lnTo>
                <a:lnTo>
                  <a:pt x="31" y="7"/>
                </a:lnTo>
                <a:lnTo>
                  <a:pt x="32" y="7"/>
                </a:lnTo>
                <a:lnTo>
                  <a:pt x="31" y="10"/>
                </a:lnTo>
                <a:lnTo>
                  <a:pt x="31" y="9"/>
                </a:lnTo>
                <a:lnTo>
                  <a:pt x="33" y="9"/>
                </a:lnTo>
                <a:lnTo>
                  <a:pt x="35" y="9"/>
                </a:lnTo>
                <a:lnTo>
                  <a:pt x="33" y="9"/>
                </a:lnTo>
                <a:lnTo>
                  <a:pt x="33" y="10"/>
                </a:lnTo>
                <a:lnTo>
                  <a:pt x="35" y="9"/>
                </a:lnTo>
                <a:lnTo>
                  <a:pt x="33" y="10"/>
                </a:lnTo>
                <a:lnTo>
                  <a:pt x="33" y="11"/>
                </a:lnTo>
                <a:lnTo>
                  <a:pt x="32" y="11"/>
                </a:lnTo>
                <a:lnTo>
                  <a:pt x="33" y="11"/>
                </a:lnTo>
                <a:lnTo>
                  <a:pt x="33" y="10"/>
                </a:lnTo>
                <a:lnTo>
                  <a:pt x="33" y="11"/>
                </a:lnTo>
                <a:lnTo>
                  <a:pt x="35" y="11"/>
                </a:lnTo>
                <a:lnTo>
                  <a:pt x="35" y="13"/>
                </a:lnTo>
                <a:lnTo>
                  <a:pt x="33" y="13"/>
                </a:lnTo>
                <a:lnTo>
                  <a:pt x="33" y="14"/>
                </a:lnTo>
                <a:lnTo>
                  <a:pt x="32" y="14"/>
                </a:lnTo>
                <a:lnTo>
                  <a:pt x="31" y="15"/>
                </a:lnTo>
                <a:lnTo>
                  <a:pt x="32" y="16"/>
                </a:lnTo>
                <a:lnTo>
                  <a:pt x="32" y="15"/>
                </a:lnTo>
                <a:lnTo>
                  <a:pt x="32" y="14"/>
                </a:lnTo>
                <a:lnTo>
                  <a:pt x="33" y="14"/>
                </a:lnTo>
                <a:lnTo>
                  <a:pt x="33" y="13"/>
                </a:lnTo>
                <a:lnTo>
                  <a:pt x="35" y="13"/>
                </a:lnTo>
                <a:lnTo>
                  <a:pt x="35" y="11"/>
                </a:lnTo>
                <a:lnTo>
                  <a:pt x="35" y="10"/>
                </a:lnTo>
                <a:lnTo>
                  <a:pt x="36" y="10"/>
                </a:lnTo>
                <a:lnTo>
                  <a:pt x="37" y="10"/>
                </a:lnTo>
                <a:lnTo>
                  <a:pt x="38" y="10"/>
                </a:lnTo>
                <a:lnTo>
                  <a:pt x="40" y="11"/>
                </a:lnTo>
                <a:lnTo>
                  <a:pt x="41" y="11"/>
                </a:lnTo>
                <a:lnTo>
                  <a:pt x="42" y="11"/>
                </a:lnTo>
                <a:lnTo>
                  <a:pt x="42" y="13"/>
                </a:lnTo>
                <a:lnTo>
                  <a:pt x="42" y="11"/>
                </a:lnTo>
                <a:lnTo>
                  <a:pt x="44" y="11"/>
                </a:lnTo>
                <a:lnTo>
                  <a:pt x="44" y="13"/>
                </a:lnTo>
                <a:lnTo>
                  <a:pt x="44" y="11"/>
                </a:lnTo>
                <a:lnTo>
                  <a:pt x="46" y="13"/>
                </a:lnTo>
                <a:lnTo>
                  <a:pt x="47" y="13"/>
                </a:lnTo>
                <a:lnTo>
                  <a:pt x="49" y="13"/>
                </a:lnTo>
                <a:lnTo>
                  <a:pt x="49" y="14"/>
                </a:lnTo>
                <a:lnTo>
                  <a:pt x="50" y="14"/>
                </a:lnTo>
                <a:lnTo>
                  <a:pt x="50" y="15"/>
                </a:lnTo>
                <a:lnTo>
                  <a:pt x="51" y="15"/>
                </a:lnTo>
                <a:lnTo>
                  <a:pt x="51" y="16"/>
                </a:lnTo>
                <a:lnTo>
                  <a:pt x="52" y="16"/>
                </a:lnTo>
                <a:lnTo>
                  <a:pt x="54" y="16"/>
                </a:lnTo>
                <a:lnTo>
                  <a:pt x="54" y="18"/>
                </a:lnTo>
                <a:lnTo>
                  <a:pt x="55" y="18"/>
                </a:lnTo>
                <a:lnTo>
                  <a:pt x="55" y="19"/>
                </a:lnTo>
                <a:lnTo>
                  <a:pt x="56" y="19"/>
                </a:lnTo>
                <a:lnTo>
                  <a:pt x="58" y="20"/>
                </a:lnTo>
                <a:lnTo>
                  <a:pt x="59" y="21"/>
                </a:lnTo>
                <a:lnTo>
                  <a:pt x="59" y="23"/>
                </a:lnTo>
                <a:lnTo>
                  <a:pt x="60" y="23"/>
                </a:lnTo>
                <a:lnTo>
                  <a:pt x="60" y="24"/>
                </a:lnTo>
                <a:lnTo>
                  <a:pt x="60" y="25"/>
                </a:lnTo>
                <a:lnTo>
                  <a:pt x="61" y="25"/>
                </a:lnTo>
                <a:lnTo>
                  <a:pt x="63" y="25"/>
                </a:lnTo>
                <a:lnTo>
                  <a:pt x="61" y="25"/>
                </a:lnTo>
                <a:lnTo>
                  <a:pt x="61" y="24"/>
                </a:lnTo>
                <a:lnTo>
                  <a:pt x="61" y="25"/>
                </a:lnTo>
                <a:lnTo>
                  <a:pt x="61" y="24"/>
                </a:lnTo>
                <a:lnTo>
                  <a:pt x="63" y="24"/>
                </a:lnTo>
                <a:lnTo>
                  <a:pt x="63" y="25"/>
                </a:lnTo>
                <a:lnTo>
                  <a:pt x="64" y="25"/>
                </a:lnTo>
                <a:lnTo>
                  <a:pt x="64" y="27"/>
                </a:lnTo>
                <a:lnTo>
                  <a:pt x="65" y="28"/>
                </a:lnTo>
                <a:lnTo>
                  <a:pt x="67" y="28"/>
                </a:lnTo>
                <a:lnTo>
                  <a:pt x="67" y="29"/>
                </a:lnTo>
                <a:lnTo>
                  <a:pt x="68" y="29"/>
                </a:lnTo>
                <a:lnTo>
                  <a:pt x="69" y="29"/>
                </a:lnTo>
                <a:lnTo>
                  <a:pt x="68" y="28"/>
                </a:lnTo>
                <a:lnTo>
                  <a:pt x="69" y="28"/>
                </a:lnTo>
                <a:lnTo>
                  <a:pt x="69" y="29"/>
                </a:lnTo>
                <a:lnTo>
                  <a:pt x="70" y="30"/>
                </a:lnTo>
                <a:lnTo>
                  <a:pt x="72" y="32"/>
                </a:lnTo>
                <a:lnTo>
                  <a:pt x="72" y="33"/>
                </a:lnTo>
                <a:lnTo>
                  <a:pt x="73" y="33"/>
                </a:lnTo>
                <a:lnTo>
                  <a:pt x="74" y="34"/>
                </a:lnTo>
                <a:lnTo>
                  <a:pt x="75" y="34"/>
                </a:lnTo>
                <a:lnTo>
                  <a:pt x="75" y="35"/>
                </a:lnTo>
                <a:lnTo>
                  <a:pt x="75" y="37"/>
                </a:lnTo>
                <a:lnTo>
                  <a:pt x="75" y="38"/>
                </a:lnTo>
                <a:lnTo>
                  <a:pt x="75" y="39"/>
                </a:lnTo>
                <a:lnTo>
                  <a:pt x="75" y="41"/>
                </a:lnTo>
                <a:lnTo>
                  <a:pt x="77" y="41"/>
                </a:lnTo>
                <a:lnTo>
                  <a:pt x="77" y="42"/>
                </a:lnTo>
                <a:lnTo>
                  <a:pt x="77" y="43"/>
                </a:lnTo>
                <a:lnTo>
                  <a:pt x="77" y="44"/>
                </a:lnTo>
                <a:lnTo>
                  <a:pt x="77" y="46"/>
                </a:lnTo>
                <a:lnTo>
                  <a:pt x="75" y="47"/>
                </a:lnTo>
                <a:lnTo>
                  <a:pt x="75" y="48"/>
                </a:lnTo>
                <a:lnTo>
                  <a:pt x="74" y="48"/>
                </a:lnTo>
                <a:lnTo>
                  <a:pt x="74" y="49"/>
                </a:lnTo>
                <a:lnTo>
                  <a:pt x="73" y="49"/>
                </a:lnTo>
                <a:lnTo>
                  <a:pt x="73" y="51"/>
                </a:lnTo>
                <a:lnTo>
                  <a:pt x="73" y="52"/>
                </a:lnTo>
                <a:lnTo>
                  <a:pt x="72" y="52"/>
                </a:lnTo>
                <a:lnTo>
                  <a:pt x="70" y="53"/>
                </a:lnTo>
                <a:lnTo>
                  <a:pt x="69" y="55"/>
                </a:lnTo>
                <a:lnTo>
                  <a:pt x="68" y="55"/>
                </a:lnTo>
                <a:lnTo>
                  <a:pt x="67" y="56"/>
                </a:lnTo>
                <a:lnTo>
                  <a:pt x="64" y="56"/>
                </a:lnTo>
                <a:lnTo>
                  <a:pt x="61" y="57"/>
                </a:lnTo>
                <a:lnTo>
                  <a:pt x="60" y="57"/>
                </a:lnTo>
                <a:lnTo>
                  <a:pt x="58" y="57"/>
                </a:lnTo>
                <a:lnTo>
                  <a:pt x="58" y="56"/>
                </a:lnTo>
                <a:lnTo>
                  <a:pt x="56" y="56"/>
                </a:lnTo>
                <a:lnTo>
                  <a:pt x="55" y="55"/>
                </a:lnTo>
                <a:lnTo>
                  <a:pt x="52" y="55"/>
                </a:lnTo>
                <a:lnTo>
                  <a:pt x="51" y="53"/>
                </a:lnTo>
                <a:lnTo>
                  <a:pt x="50" y="53"/>
                </a:lnTo>
                <a:lnTo>
                  <a:pt x="49" y="53"/>
                </a:lnTo>
                <a:lnTo>
                  <a:pt x="47" y="53"/>
                </a:lnTo>
                <a:lnTo>
                  <a:pt x="46" y="53"/>
                </a:lnTo>
                <a:lnTo>
                  <a:pt x="46" y="52"/>
                </a:lnTo>
                <a:lnTo>
                  <a:pt x="45" y="52"/>
                </a:lnTo>
                <a:lnTo>
                  <a:pt x="44" y="52"/>
                </a:lnTo>
                <a:lnTo>
                  <a:pt x="44" y="51"/>
                </a:lnTo>
                <a:lnTo>
                  <a:pt x="41" y="49"/>
                </a:lnTo>
                <a:lnTo>
                  <a:pt x="40" y="51"/>
                </a:lnTo>
                <a:lnTo>
                  <a:pt x="38" y="49"/>
                </a:lnTo>
                <a:lnTo>
                  <a:pt x="40" y="49"/>
                </a:lnTo>
                <a:lnTo>
                  <a:pt x="40" y="48"/>
                </a:lnTo>
                <a:lnTo>
                  <a:pt x="40" y="49"/>
                </a:lnTo>
                <a:lnTo>
                  <a:pt x="38" y="48"/>
                </a:lnTo>
                <a:lnTo>
                  <a:pt x="37" y="48"/>
                </a:lnTo>
                <a:lnTo>
                  <a:pt x="37" y="47"/>
                </a:lnTo>
                <a:lnTo>
                  <a:pt x="37" y="48"/>
                </a:lnTo>
                <a:lnTo>
                  <a:pt x="36" y="48"/>
                </a:lnTo>
                <a:lnTo>
                  <a:pt x="36" y="47"/>
                </a:lnTo>
                <a:lnTo>
                  <a:pt x="35" y="47"/>
                </a:lnTo>
                <a:lnTo>
                  <a:pt x="35" y="48"/>
                </a:lnTo>
                <a:lnTo>
                  <a:pt x="35" y="47"/>
                </a:lnTo>
                <a:lnTo>
                  <a:pt x="35" y="48"/>
                </a:lnTo>
                <a:lnTo>
                  <a:pt x="35" y="47"/>
                </a:lnTo>
                <a:lnTo>
                  <a:pt x="35" y="48"/>
                </a:lnTo>
                <a:lnTo>
                  <a:pt x="33" y="48"/>
                </a:lnTo>
                <a:lnTo>
                  <a:pt x="32" y="46"/>
                </a:lnTo>
                <a:lnTo>
                  <a:pt x="31" y="44"/>
                </a:lnTo>
                <a:lnTo>
                  <a:pt x="31" y="43"/>
                </a:lnTo>
                <a:lnTo>
                  <a:pt x="30" y="43"/>
                </a:lnTo>
                <a:lnTo>
                  <a:pt x="30" y="42"/>
                </a:lnTo>
                <a:lnTo>
                  <a:pt x="28" y="42"/>
                </a:lnTo>
                <a:lnTo>
                  <a:pt x="27" y="42"/>
                </a:lnTo>
                <a:lnTo>
                  <a:pt x="26" y="42"/>
                </a:lnTo>
                <a:lnTo>
                  <a:pt x="27" y="4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0" name="Freeform 1346"/>
          <p:cNvSpPr>
            <a:spLocks/>
          </p:cNvSpPr>
          <p:nvPr/>
        </p:nvSpPr>
        <p:spPr bwMode="auto">
          <a:xfrm>
            <a:off x="4687888" y="3152991"/>
            <a:ext cx="404813" cy="217488"/>
          </a:xfrm>
          <a:custGeom>
            <a:avLst/>
            <a:gdLst>
              <a:gd name="T0" fmla="*/ 6 w 255"/>
              <a:gd name="T1" fmla="*/ 100 h 137"/>
              <a:gd name="T2" fmla="*/ 8 w 255"/>
              <a:gd name="T3" fmla="*/ 104 h 137"/>
              <a:gd name="T4" fmla="*/ 14 w 255"/>
              <a:gd name="T5" fmla="*/ 111 h 137"/>
              <a:gd name="T6" fmla="*/ 13 w 255"/>
              <a:gd name="T7" fmla="*/ 120 h 137"/>
              <a:gd name="T8" fmla="*/ 15 w 255"/>
              <a:gd name="T9" fmla="*/ 128 h 137"/>
              <a:gd name="T10" fmla="*/ 25 w 255"/>
              <a:gd name="T11" fmla="*/ 135 h 137"/>
              <a:gd name="T12" fmla="*/ 31 w 255"/>
              <a:gd name="T13" fmla="*/ 128 h 137"/>
              <a:gd name="T14" fmla="*/ 25 w 255"/>
              <a:gd name="T15" fmla="*/ 121 h 137"/>
              <a:gd name="T16" fmla="*/ 37 w 255"/>
              <a:gd name="T17" fmla="*/ 126 h 137"/>
              <a:gd name="T18" fmla="*/ 45 w 255"/>
              <a:gd name="T19" fmla="*/ 123 h 137"/>
              <a:gd name="T20" fmla="*/ 50 w 255"/>
              <a:gd name="T21" fmla="*/ 108 h 137"/>
              <a:gd name="T22" fmla="*/ 60 w 255"/>
              <a:gd name="T23" fmla="*/ 108 h 137"/>
              <a:gd name="T24" fmla="*/ 66 w 255"/>
              <a:gd name="T25" fmla="*/ 100 h 137"/>
              <a:gd name="T26" fmla="*/ 65 w 255"/>
              <a:gd name="T27" fmla="*/ 86 h 137"/>
              <a:gd name="T28" fmla="*/ 62 w 255"/>
              <a:gd name="T29" fmla="*/ 72 h 137"/>
              <a:gd name="T30" fmla="*/ 79 w 255"/>
              <a:gd name="T31" fmla="*/ 84 h 137"/>
              <a:gd name="T32" fmla="*/ 74 w 255"/>
              <a:gd name="T33" fmla="*/ 95 h 137"/>
              <a:gd name="T34" fmla="*/ 85 w 255"/>
              <a:gd name="T35" fmla="*/ 90 h 137"/>
              <a:gd name="T36" fmla="*/ 90 w 255"/>
              <a:gd name="T37" fmla="*/ 84 h 137"/>
              <a:gd name="T38" fmla="*/ 103 w 255"/>
              <a:gd name="T39" fmla="*/ 76 h 137"/>
              <a:gd name="T40" fmla="*/ 110 w 255"/>
              <a:gd name="T41" fmla="*/ 72 h 137"/>
              <a:gd name="T42" fmla="*/ 117 w 255"/>
              <a:gd name="T43" fmla="*/ 70 h 137"/>
              <a:gd name="T44" fmla="*/ 117 w 255"/>
              <a:gd name="T45" fmla="*/ 78 h 137"/>
              <a:gd name="T46" fmla="*/ 130 w 255"/>
              <a:gd name="T47" fmla="*/ 71 h 137"/>
              <a:gd name="T48" fmla="*/ 141 w 255"/>
              <a:gd name="T49" fmla="*/ 70 h 137"/>
              <a:gd name="T50" fmla="*/ 148 w 255"/>
              <a:gd name="T51" fmla="*/ 75 h 137"/>
              <a:gd name="T52" fmla="*/ 154 w 255"/>
              <a:gd name="T53" fmla="*/ 65 h 137"/>
              <a:gd name="T54" fmla="*/ 157 w 255"/>
              <a:gd name="T55" fmla="*/ 53 h 137"/>
              <a:gd name="T56" fmla="*/ 178 w 255"/>
              <a:gd name="T57" fmla="*/ 61 h 137"/>
              <a:gd name="T58" fmla="*/ 185 w 255"/>
              <a:gd name="T59" fmla="*/ 66 h 137"/>
              <a:gd name="T60" fmla="*/ 197 w 255"/>
              <a:gd name="T61" fmla="*/ 76 h 137"/>
              <a:gd name="T62" fmla="*/ 199 w 255"/>
              <a:gd name="T63" fmla="*/ 67 h 137"/>
              <a:gd name="T64" fmla="*/ 189 w 255"/>
              <a:gd name="T65" fmla="*/ 56 h 137"/>
              <a:gd name="T66" fmla="*/ 191 w 255"/>
              <a:gd name="T67" fmla="*/ 48 h 137"/>
              <a:gd name="T68" fmla="*/ 187 w 255"/>
              <a:gd name="T69" fmla="*/ 38 h 137"/>
              <a:gd name="T70" fmla="*/ 194 w 255"/>
              <a:gd name="T71" fmla="*/ 27 h 137"/>
              <a:gd name="T72" fmla="*/ 199 w 255"/>
              <a:gd name="T73" fmla="*/ 9 h 137"/>
              <a:gd name="T74" fmla="*/ 206 w 255"/>
              <a:gd name="T75" fmla="*/ 1 h 137"/>
              <a:gd name="T76" fmla="*/ 220 w 255"/>
              <a:gd name="T77" fmla="*/ 10 h 137"/>
              <a:gd name="T78" fmla="*/ 217 w 255"/>
              <a:gd name="T79" fmla="*/ 25 h 137"/>
              <a:gd name="T80" fmla="*/ 220 w 255"/>
              <a:gd name="T81" fmla="*/ 43 h 137"/>
              <a:gd name="T82" fmla="*/ 219 w 255"/>
              <a:gd name="T83" fmla="*/ 60 h 137"/>
              <a:gd name="T84" fmla="*/ 224 w 255"/>
              <a:gd name="T85" fmla="*/ 76 h 137"/>
              <a:gd name="T86" fmla="*/ 217 w 255"/>
              <a:gd name="T87" fmla="*/ 92 h 137"/>
              <a:gd name="T88" fmla="*/ 214 w 255"/>
              <a:gd name="T89" fmla="*/ 99 h 137"/>
              <a:gd name="T90" fmla="*/ 209 w 255"/>
              <a:gd name="T91" fmla="*/ 98 h 137"/>
              <a:gd name="T92" fmla="*/ 203 w 255"/>
              <a:gd name="T93" fmla="*/ 102 h 137"/>
              <a:gd name="T94" fmla="*/ 219 w 255"/>
              <a:gd name="T95" fmla="*/ 102 h 137"/>
              <a:gd name="T96" fmla="*/ 232 w 255"/>
              <a:gd name="T97" fmla="*/ 84 h 137"/>
              <a:gd name="T98" fmla="*/ 238 w 255"/>
              <a:gd name="T99" fmla="*/ 66 h 137"/>
              <a:gd name="T100" fmla="*/ 245 w 255"/>
              <a:gd name="T101" fmla="*/ 79 h 137"/>
              <a:gd name="T102" fmla="*/ 250 w 255"/>
              <a:gd name="T103" fmla="*/ 86 h 137"/>
              <a:gd name="T104" fmla="*/ 250 w 255"/>
              <a:gd name="T105" fmla="*/ 85 h 137"/>
              <a:gd name="T106" fmla="*/ 248 w 255"/>
              <a:gd name="T107" fmla="*/ 74 h 137"/>
              <a:gd name="T108" fmla="*/ 237 w 255"/>
              <a:gd name="T109" fmla="*/ 62 h 137"/>
              <a:gd name="T110" fmla="*/ 225 w 255"/>
              <a:gd name="T111" fmla="*/ 56 h 137"/>
              <a:gd name="T112" fmla="*/ 227 w 255"/>
              <a:gd name="T113" fmla="*/ 34 h 137"/>
              <a:gd name="T114" fmla="*/ 231 w 255"/>
              <a:gd name="T115" fmla="*/ 16 h 137"/>
              <a:gd name="T116" fmla="*/ 236 w 255"/>
              <a:gd name="T117" fmla="*/ 4 h 137"/>
              <a:gd name="T118" fmla="*/ 234 w 255"/>
              <a:gd name="T119" fmla="*/ 1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 h="137">
                <a:moveTo>
                  <a:pt x="0" y="93"/>
                </a:moveTo>
                <a:lnTo>
                  <a:pt x="0" y="94"/>
                </a:lnTo>
                <a:lnTo>
                  <a:pt x="1" y="94"/>
                </a:lnTo>
                <a:lnTo>
                  <a:pt x="0" y="94"/>
                </a:lnTo>
                <a:lnTo>
                  <a:pt x="1" y="94"/>
                </a:lnTo>
                <a:lnTo>
                  <a:pt x="1" y="95"/>
                </a:lnTo>
                <a:lnTo>
                  <a:pt x="3" y="95"/>
                </a:lnTo>
                <a:lnTo>
                  <a:pt x="1" y="95"/>
                </a:lnTo>
                <a:lnTo>
                  <a:pt x="1" y="97"/>
                </a:lnTo>
                <a:lnTo>
                  <a:pt x="3" y="97"/>
                </a:lnTo>
                <a:lnTo>
                  <a:pt x="3" y="98"/>
                </a:lnTo>
                <a:lnTo>
                  <a:pt x="4" y="98"/>
                </a:lnTo>
                <a:lnTo>
                  <a:pt x="4" y="99"/>
                </a:lnTo>
                <a:lnTo>
                  <a:pt x="3" y="99"/>
                </a:lnTo>
                <a:lnTo>
                  <a:pt x="4" y="99"/>
                </a:lnTo>
                <a:lnTo>
                  <a:pt x="5" y="99"/>
                </a:lnTo>
                <a:lnTo>
                  <a:pt x="6" y="100"/>
                </a:lnTo>
                <a:lnTo>
                  <a:pt x="5" y="100"/>
                </a:lnTo>
                <a:lnTo>
                  <a:pt x="4" y="100"/>
                </a:lnTo>
                <a:lnTo>
                  <a:pt x="5" y="100"/>
                </a:lnTo>
                <a:lnTo>
                  <a:pt x="6" y="100"/>
                </a:lnTo>
                <a:lnTo>
                  <a:pt x="6" y="102"/>
                </a:lnTo>
                <a:lnTo>
                  <a:pt x="8" y="102"/>
                </a:lnTo>
                <a:lnTo>
                  <a:pt x="5" y="100"/>
                </a:lnTo>
                <a:lnTo>
                  <a:pt x="5" y="102"/>
                </a:lnTo>
                <a:lnTo>
                  <a:pt x="4" y="102"/>
                </a:lnTo>
                <a:lnTo>
                  <a:pt x="5" y="102"/>
                </a:lnTo>
                <a:lnTo>
                  <a:pt x="6" y="102"/>
                </a:lnTo>
                <a:lnTo>
                  <a:pt x="8" y="103"/>
                </a:lnTo>
                <a:lnTo>
                  <a:pt x="8" y="102"/>
                </a:lnTo>
                <a:lnTo>
                  <a:pt x="8" y="103"/>
                </a:lnTo>
                <a:lnTo>
                  <a:pt x="9" y="103"/>
                </a:lnTo>
                <a:lnTo>
                  <a:pt x="8" y="103"/>
                </a:lnTo>
                <a:lnTo>
                  <a:pt x="8" y="104"/>
                </a:lnTo>
                <a:lnTo>
                  <a:pt x="6" y="104"/>
                </a:lnTo>
                <a:lnTo>
                  <a:pt x="8" y="104"/>
                </a:lnTo>
                <a:lnTo>
                  <a:pt x="9" y="106"/>
                </a:lnTo>
                <a:lnTo>
                  <a:pt x="10" y="106"/>
                </a:lnTo>
                <a:lnTo>
                  <a:pt x="10" y="107"/>
                </a:lnTo>
                <a:lnTo>
                  <a:pt x="11" y="107"/>
                </a:lnTo>
                <a:lnTo>
                  <a:pt x="13" y="107"/>
                </a:lnTo>
                <a:lnTo>
                  <a:pt x="13" y="108"/>
                </a:lnTo>
                <a:lnTo>
                  <a:pt x="13" y="107"/>
                </a:lnTo>
                <a:lnTo>
                  <a:pt x="13" y="108"/>
                </a:lnTo>
                <a:lnTo>
                  <a:pt x="14" y="108"/>
                </a:lnTo>
                <a:lnTo>
                  <a:pt x="14" y="109"/>
                </a:lnTo>
                <a:lnTo>
                  <a:pt x="14" y="111"/>
                </a:lnTo>
                <a:lnTo>
                  <a:pt x="14" y="109"/>
                </a:lnTo>
                <a:lnTo>
                  <a:pt x="14" y="111"/>
                </a:lnTo>
                <a:lnTo>
                  <a:pt x="14" y="109"/>
                </a:lnTo>
                <a:lnTo>
                  <a:pt x="14" y="111"/>
                </a:lnTo>
                <a:lnTo>
                  <a:pt x="15" y="111"/>
                </a:lnTo>
                <a:lnTo>
                  <a:pt x="15" y="112"/>
                </a:lnTo>
                <a:lnTo>
                  <a:pt x="14" y="112"/>
                </a:lnTo>
                <a:lnTo>
                  <a:pt x="15" y="112"/>
                </a:lnTo>
                <a:lnTo>
                  <a:pt x="15" y="113"/>
                </a:lnTo>
                <a:lnTo>
                  <a:pt x="14" y="112"/>
                </a:lnTo>
                <a:lnTo>
                  <a:pt x="14" y="113"/>
                </a:lnTo>
                <a:lnTo>
                  <a:pt x="14" y="114"/>
                </a:lnTo>
                <a:lnTo>
                  <a:pt x="14" y="116"/>
                </a:lnTo>
                <a:lnTo>
                  <a:pt x="13" y="116"/>
                </a:lnTo>
                <a:lnTo>
                  <a:pt x="14" y="116"/>
                </a:lnTo>
                <a:lnTo>
                  <a:pt x="13" y="116"/>
                </a:lnTo>
                <a:lnTo>
                  <a:pt x="13" y="117"/>
                </a:lnTo>
                <a:lnTo>
                  <a:pt x="11" y="117"/>
                </a:lnTo>
                <a:lnTo>
                  <a:pt x="13" y="117"/>
                </a:lnTo>
                <a:lnTo>
                  <a:pt x="13" y="118"/>
                </a:lnTo>
                <a:lnTo>
                  <a:pt x="13" y="120"/>
                </a:lnTo>
                <a:lnTo>
                  <a:pt x="14" y="120"/>
                </a:lnTo>
                <a:lnTo>
                  <a:pt x="13" y="120"/>
                </a:lnTo>
                <a:lnTo>
                  <a:pt x="14" y="120"/>
                </a:lnTo>
                <a:lnTo>
                  <a:pt x="14" y="121"/>
                </a:lnTo>
                <a:lnTo>
                  <a:pt x="14" y="122"/>
                </a:lnTo>
                <a:lnTo>
                  <a:pt x="14" y="123"/>
                </a:lnTo>
                <a:lnTo>
                  <a:pt x="15" y="123"/>
                </a:lnTo>
                <a:lnTo>
                  <a:pt x="15" y="125"/>
                </a:lnTo>
                <a:lnTo>
                  <a:pt x="14" y="125"/>
                </a:lnTo>
                <a:lnTo>
                  <a:pt x="15" y="125"/>
                </a:lnTo>
                <a:lnTo>
                  <a:pt x="15" y="126"/>
                </a:lnTo>
                <a:lnTo>
                  <a:pt x="14" y="126"/>
                </a:lnTo>
                <a:lnTo>
                  <a:pt x="15" y="126"/>
                </a:lnTo>
                <a:lnTo>
                  <a:pt x="15" y="127"/>
                </a:lnTo>
                <a:lnTo>
                  <a:pt x="14" y="127"/>
                </a:lnTo>
                <a:lnTo>
                  <a:pt x="14" y="128"/>
                </a:lnTo>
                <a:lnTo>
                  <a:pt x="15" y="128"/>
                </a:lnTo>
                <a:lnTo>
                  <a:pt x="15" y="130"/>
                </a:lnTo>
                <a:lnTo>
                  <a:pt x="17" y="130"/>
                </a:lnTo>
                <a:lnTo>
                  <a:pt x="17" y="131"/>
                </a:lnTo>
                <a:lnTo>
                  <a:pt x="18" y="131"/>
                </a:lnTo>
                <a:lnTo>
                  <a:pt x="19" y="130"/>
                </a:lnTo>
                <a:lnTo>
                  <a:pt x="18" y="130"/>
                </a:lnTo>
                <a:lnTo>
                  <a:pt x="19" y="130"/>
                </a:lnTo>
                <a:lnTo>
                  <a:pt x="20" y="131"/>
                </a:lnTo>
                <a:lnTo>
                  <a:pt x="20" y="132"/>
                </a:lnTo>
                <a:lnTo>
                  <a:pt x="22" y="132"/>
                </a:lnTo>
                <a:lnTo>
                  <a:pt x="22" y="134"/>
                </a:lnTo>
                <a:lnTo>
                  <a:pt x="22" y="135"/>
                </a:lnTo>
                <a:lnTo>
                  <a:pt x="23" y="135"/>
                </a:lnTo>
                <a:lnTo>
                  <a:pt x="24" y="135"/>
                </a:lnTo>
                <a:lnTo>
                  <a:pt x="25" y="135"/>
                </a:lnTo>
                <a:lnTo>
                  <a:pt x="25" y="136"/>
                </a:lnTo>
                <a:lnTo>
                  <a:pt x="25" y="135"/>
                </a:lnTo>
                <a:lnTo>
                  <a:pt x="25" y="136"/>
                </a:lnTo>
                <a:lnTo>
                  <a:pt x="27" y="136"/>
                </a:lnTo>
                <a:lnTo>
                  <a:pt x="28" y="136"/>
                </a:lnTo>
                <a:lnTo>
                  <a:pt x="28" y="137"/>
                </a:lnTo>
                <a:lnTo>
                  <a:pt x="29" y="137"/>
                </a:lnTo>
                <a:lnTo>
                  <a:pt x="29" y="136"/>
                </a:lnTo>
                <a:lnTo>
                  <a:pt x="31" y="136"/>
                </a:lnTo>
                <a:lnTo>
                  <a:pt x="32" y="135"/>
                </a:lnTo>
                <a:lnTo>
                  <a:pt x="32" y="134"/>
                </a:lnTo>
                <a:lnTo>
                  <a:pt x="32" y="132"/>
                </a:lnTo>
                <a:lnTo>
                  <a:pt x="31" y="132"/>
                </a:lnTo>
                <a:lnTo>
                  <a:pt x="31" y="131"/>
                </a:lnTo>
                <a:lnTo>
                  <a:pt x="32" y="131"/>
                </a:lnTo>
                <a:lnTo>
                  <a:pt x="31" y="130"/>
                </a:lnTo>
                <a:lnTo>
                  <a:pt x="32" y="130"/>
                </a:lnTo>
                <a:lnTo>
                  <a:pt x="31" y="130"/>
                </a:lnTo>
                <a:lnTo>
                  <a:pt x="31" y="128"/>
                </a:lnTo>
                <a:lnTo>
                  <a:pt x="29" y="130"/>
                </a:lnTo>
                <a:lnTo>
                  <a:pt x="28" y="130"/>
                </a:lnTo>
                <a:lnTo>
                  <a:pt x="27" y="130"/>
                </a:lnTo>
                <a:lnTo>
                  <a:pt x="27" y="128"/>
                </a:lnTo>
                <a:lnTo>
                  <a:pt x="25" y="127"/>
                </a:lnTo>
                <a:lnTo>
                  <a:pt x="25" y="126"/>
                </a:lnTo>
                <a:lnTo>
                  <a:pt x="24" y="126"/>
                </a:lnTo>
                <a:lnTo>
                  <a:pt x="24" y="125"/>
                </a:lnTo>
                <a:lnTo>
                  <a:pt x="23" y="125"/>
                </a:lnTo>
                <a:lnTo>
                  <a:pt x="23" y="123"/>
                </a:lnTo>
                <a:lnTo>
                  <a:pt x="24" y="125"/>
                </a:lnTo>
                <a:lnTo>
                  <a:pt x="23" y="123"/>
                </a:lnTo>
                <a:lnTo>
                  <a:pt x="23" y="122"/>
                </a:lnTo>
                <a:lnTo>
                  <a:pt x="24" y="123"/>
                </a:lnTo>
                <a:lnTo>
                  <a:pt x="24" y="122"/>
                </a:lnTo>
                <a:lnTo>
                  <a:pt x="25" y="122"/>
                </a:lnTo>
                <a:lnTo>
                  <a:pt x="25" y="121"/>
                </a:lnTo>
                <a:lnTo>
                  <a:pt x="25" y="120"/>
                </a:lnTo>
                <a:lnTo>
                  <a:pt x="27" y="120"/>
                </a:lnTo>
                <a:lnTo>
                  <a:pt x="28" y="121"/>
                </a:lnTo>
                <a:lnTo>
                  <a:pt x="29" y="121"/>
                </a:lnTo>
                <a:lnTo>
                  <a:pt x="31" y="122"/>
                </a:lnTo>
                <a:lnTo>
                  <a:pt x="31" y="123"/>
                </a:lnTo>
                <a:lnTo>
                  <a:pt x="32" y="123"/>
                </a:lnTo>
                <a:lnTo>
                  <a:pt x="33" y="123"/>
                </a:lnTo>
                <a:lnTo>
                  <a:pt x="33" y="125"/>
                </a:lnTo>
                <a:lnTo>
                  <a:pt x="32" y="125"/>
                </a:lnTo>
                <a:lnTo>
                  <a:pt x="32" y="126"/>
                </a:lnTo>
                <a:lnTo>
                  <a:pt x="33" y="126"/>
                </a:lnTo>
                <a:lnTo>
                  <a:pt x="33" y="125"/>
                </a:lnTo>
                <a:lnTo>
                  <a:pt x="34" y="125"/>
                </a:lnTo>
                <a:lnTo>
                  <a:pt x="36" y="125"/>
                </a:lnTo>
                <a:lnTo>
                  <a:pt x="37" y="125"/>
                </a:lnTo>
                <a:lnTo>
                  <a:pt x="37" y="126"/>
                </a:lnTo>
                <a:lnTo>
                  <a:pt x="38" y="126"/>
                </a:lnTo>
                <a:lnTo>
                  <a:pt x="38" y="127"/>
                </a:lnTo>
                <a:lnTo>
                  <a:pt x="40" y="127"/>
                </a:lnTo>
                <a:lnTo>
                  <a:pt x="41" y="127"/>
                </a:lnTo>
                <a:lnTo>
                  <a:pt x="42" y="127"/>
                </a:lnTo>
                <a:lnTo>
                  <a:pt x="41" y="127"/>
                </a:lnTo>
                <a:lnTo>
                  <a:pt x="41" y="126"/>
                </a:lnTo>
                <a:lnTo>
                  <a:pt x="42" y="126"/>
                </a:lnTo>
                <a:lnTo>
                  <a:pt x="43" y="127"/>
                </a:lnTo>
                <a:lnTo>
                  <a:pt x="45" y="127"/>
                </a:lnTo>
                <a:lnTo>
                  <a:pt x="46" y="127"/>
                </a:lnTo>
                <a:lnTo>
                  <a:pt x="45" y="127"/>
                </a:lnTo>
                <a:lnTo>
                  <a:pt x="45" y="126"/>
                </a:lnTo>
                <a:lnTo>
                  <a:pt x="45" y="125"/>
                </a:lnTo>
                <a:lnTo>
                  <a:pt x="46" y="125"/>
                </a:lnTo>
                <a:lnTo>
                  <a:pt x="45" y="125"/>
                </a:lnTo>
                <a:lnTo>
                  <a:pt x="45" y="123"/>
                </a:lnTo>
                <a:lnTo>
                  <a:pt x="45" y="122"/>
                </a:lnTo>
                <a:lnTo>
                  <a:pt x="43" y="122"/>
                </a:lnTo>
                <a:lnTo>
                  <a:pt x="43" y="121"/>
                </a:lnTo>
                <a:lnTo>
                  <a:pt x="42" y="118"/>
                </a:lnTo>
                <a:lnTo>
                  <a:pt x="41" y="118"/>
                </a:lnTo>
                <a:lnTo>
                  <a:pt x="41" y="117"/>
                </a:lnTo>
                <a:lnTo>
                  <a:pt x="41" y="116"/>
                </a:lnTo>
                <a:lnTo>
                  <a:pt x="41" y="114"/>
                </a:lnTo>
                <a:lnTo>
                  <a:pt x="42" y="114"/>
                </a:lnTo>
                <a:lnTo>
                  <a:pt x="42" y="113"/>
                </a:lnTo>
                <a:lnTo>
                  <a:pt x="43" y="113"/>
                </a:lnTo>
                <a:lnTo>
                  <a:pt x="45" y="112"/>
                </a:lnTo>
                <a:lnTo>
                  <a:pt x="45" y="111"/>
                </a:lnTo>
                <a:lnTo>
                  <a:pt x="46" y="109"/>
                </a:lnTo>
                <a:lnTo>
                  <a:pt x="47" y="109"/>
                </a:lnTo>
                <a:lnTo>
                  <a:pt x="48" y="108"/>
                </a:lnTo>
                <a:lnTo>
                  <a:pt x="50" y="108"/>
                </a:lnTo>
                <a:lnTo>
                  <a:pt x="51" y="107"/>
                </a:lnTo>
                <a:lnTo>
                  <a:pt x="51" y="106"/>
                </a:lnTo>
                <a:lnTo>
                  <a:pt x="52" y="104"/>
                </a:lnTo>
                <a:lnTo>
                  <a:pt x="54" y="103"/>
                </a:lnTo>
                <a:lnTo>
                  <a:pt x="54" y="102"/>
                </a:lnTo>
                <a:lnTo>
                  <a:pt x="55" y="102"/>
                </a:lnTo>
                <a:lnTo>
                  <a:pt x="57" y="103"/>
                </a:lnTo>
                <a:lnTo>
                  <a:pt x="56" y="103"/>
                </a:lnTo>
                <a:lnTo>
                  <a:pt x="57" y="103"/>
                </a:lnTo>
                <a:lnTo>
                  <a:pt x="59" y="103"/>
                </a:lnTo>
                <a:lnTo>
                  <a:pt x="60" y="103"/>
                </a:lnTo>
                <a:lnTo>
                  <a:pt x="61" y="103"/>
                </a:lnTo>
                <a:lnTo>
                  <a:pt x="61" y="104"/>
                </a:lnTo>
                <a:lnTo>
                  <a:pt x="62" y="106"/>
                </a:lnTo>
                <a:lnTo>
                  <a:pt x="61" y="107"/>
                </a:lnTo>
                <a:lnTo>
                  <a:pt x="60" y="107"/>
                </a:lnTo>
                <a:lnTo>
                  <a:pt x="60" y="108"/>
                </a:lnTo>
                <a:lnTo>
                  <a:pt x="61" y="108"/>
                </a:lnTo>
                <a:lnTo>
                  <a:pt x="61" y="109"/>
                </a:lnTo>
                <a:lnTo>
                  <a:pt x="61" y="108"/>
                </a:lnTo>
                <a:lnTo>
                  <a:pt x="61" y="107"/>
                </a:lnTo>
                <a:lnTo>
                  <a:pt x="62" y="107"/>
                </a:lnTo>
                <a:lnTo>
                  <a:pt x="64" y="107"/>
                </a:lnTo>
                <a:lnTo>
                  <a:pt x="65" y="108"/>
                </a:lnTo>
                <a:lnTo>
                  <a:pt x="65" y="109"/>
                </a:lnTo>
                <a:lnTo>
                  <a:pt x="65" y="111"/>
                </a:lnTo>
                <a:lnTo>
                  <a:pt x="65" y="109"/>
                </a:lnTo>
                <a:lnTo>
                  <a:pt x="65" y="108"/>
                </a:lnTo>
                <a:lnTo>
                  <a:pt x="65" y="107"/>
                </a:lnTo>
                <a:lnTo>
                  <a:pt x="65" y="106"/>
                </a:lnTo>
                <a:lnTo>
                  <a:pt x="65" y="104"/>
                </a:lnTo>
                <a:lnTo>
                  <a:pt x="65" y="103"/>
                </a:lnTo>
                <a:lnTo>
                  <a:pt x="66" y="102"/>
                </a:lnTo>
                <a:lnTo>
                  <a:pt x="66" y="100"/>
                </a:lnTo>
                <a:lnTo>
                  <a:pt x="68" y="99"/>
                </a:lnTo>
                <a:lnTo>
                  <a:pt x="66" y="99"/>
                </a:lnTo>
                <a:lnTo>
                  <a:pt x="66" y="98"/>
                </a:lnTo>
                <a:lnTo>
                  <a:pt x="66" y="97"/>
                </a:lnTo>
                <a:lnTo>
                  <a:pt x="68" y="97"/>
                </a:lnTo>
                <a:lnTo>
                  <a:pt x="66" y="97"/>
                </a:lnTo>
                <a:lnTo>
                  <a:pt x="66" y="95"/>
                </a:lnTo>
                <a:lnTo>
                  <a:pt x="66" y="94"/>
                </a:lnTo>
                <a:lnTo>
                  <a:pt x="65" y="94"/>
                </a:lnTo>
                <a:lnTo>
                  <a:pt x="65" y="93"/>
                </a:lnTo>
                <a:lnTo>
                  <a:pt x="64" y="93"/>
                </a:lnTo>
                <a:lnTo>
                  <a:pt x="62" y="93"/>
                </a:lnTo>
                <a:lnTo>
                  <a:pt x="62" y="92"/>
                </a:lnTo>
                <a:lnTo>
                  <a:pt x="64" y="90"/>
                </a:lnTo>
                <a:lnTo>
                  <a:pt x="64" y="89"/>
                </a:lnTo>
                <a:lnTo>
                  <a:pt x="64" y="86"/>
                </a:lnTo>
                <a:lnTo>
                  <a:pt x="65" y="86"/>
                </a:lnTo>
                <a:lnTo>
                  <a:pt x="64" y="86"/>
                </a:lnTo>
                <a:lnTo>
                  <a:pt x="65" y="85"/>
                </a:lnTo>
                <a:lnTo>
                  <a:pt x="65" y="84"/>
                </a:lnTo>
                <a:lnTo>
                  <a:pt x="65" y="83"/>
                </a:lnTo>
                <a:lnTo>
                  <a:pt x="66" y="81"/>
                </a:lnTo>
                <a:lnTo>
                  <a:pt x="65" y="81"/>
                </a:lnTo>
                <a:lnTo>
                  <a:pt x="66" y="80"/>
                </a:lnTo>
                <a:lnTo>
                  <a:pt x="65" y="80"/>
                </a:lnTo>
                <a:lnTo>
                  <a:pt x="65" y="79"/>
                </a:lnTo>
                <a:lnTo>
                  <a:pt x="65" y="78"/>
                </a:lnTo>
                <a:lnTo>
                  <a:pt x="65" y="76"/>
                </a:lnTo>
                <a:lnTo>
                  <a:pt x="62" y="74"/>
                </a:lnTo>
                <a:lnTo>
                  <a:pt x="61" y="72"/>
                </a:lnTo>
                <a:lnTo>
                  <a:pt x="60" y="71"/>
                </a:lnTo>
                <a:lnTo>
                  <a:pt x="61" y="71"/>
                </a:lnTo>
                <a:lnTo>
                  <a:pt x="62" y="71"/>
                </a:lnTo>
                <a:lnTo>
                  <a:pt x="62" y="72"/>
                </a:lnTo>
                <a:lnTo>
                  <a:pt x="64" y="72"/>
                </a:lnTo>
                <a:lnTo>
                  <a:pt x="65" y="72"/>
                </a:lnTo>
                <a:lnTo>
                  <a:pt x="68" y="72"/>
                </a:lnTo>
                <a:lnTo>
                  <a:pt x="70" y="72"/>
                </a:lnTo>
                <a:lnTo>
                  <a:pt x="71" y="72"/>
                </a:lnTo>
                <a:lnTo>
                  <a:pt x="73" y="74"/>
                </a:lnTo>
                <a:lnTo>
                  <a:pt x="74" y="74"/>
                </a:lnTo>
                <a:lnTo>
                  <a:pt x="75" y="75"/>
                </a:lnTo>
                <a:lnTo>
                  <a:pt x="75" y="76"/>
                </a:lnTo>
                <a:lnTo>
                  <a:pt x="76" y="78"/>
                </a:lnTo>
                <a:lnTo>
                  <a:pt x="78" y="78"/>
                </a:lnTo>
                <a:lnTo>
                  <a:pt x="78" y="79"/>
                </a:lnTo>
                <a:lnTo>
                  <a:pt x="78" y="80"/>
                </a:lnTo>
                <a:lnTo>
                  <a:pt x="78" y="81"/>
                </a:lnTo>
                <a:lnTo>
                  <a:pt x="79" y="81"/>
                </a:lnTo>
                <a:lnTo>
                  <a:pt x="79" y="83"/>
                </a:lnTo>
                <a:lnTo>
                  <a:pt x="79" y="84"/>
                </a:lnTo>
                <a:lnTo>
                  <a:pt x="78" y="84"/>
                </a:lnTo>
                <a:lnTo>
                  <a:pt x="76" y="84"/>
                </a:lnTo>
                <a:lnTo>
                  <a:pt x="75" y="84"/>
                </a:lnTo>
                <a:lnTo>
                  <a:pt x="73" y="85"/>
                </a:lnTo>
                <a:lnTo>
                  <a:pt x="71" y="85"/>
                </a:lnTo>
                <a:lnTo>
                  <a:pt x="71" y="86"/>
                </a:lnTo>
                <a:lnTo>
                  <a:pt x="70" y="86"/>
                </a:lnTo>
                <a:lnTo>
                  <a:pt x="70" y="88"/>
                </a:lnTo>
                <a:lnTo>
                  <a:pt x="69" y="89"/>
                </a:lnTo>
                <a:lnTo>
                  <a:pt x="69" y="90"/>
                </a:lnTo>
                <a:lnTo>
                  <a:pt x="70" y="92"/>
                </a:lnTo>
                <a:lnTo>
                  <a:pt x="71" y="92"/>
                </a:lnTo>
                <a:lnTo>
                  <a:pt x="71" y="93"/>
                </a:lnTo>
                <a:lnTo>
                  <a:pt x="73" y="93"/>
                </a:lnTo>
                <a:lnTo>
                  <a:pt x="73" y="94"/>
                </a:lnTo>
                <a:lnTo>
                  <a:pt x="74" y="94"/>
                </a:lnTo>
                <a:lnTo>
                  <a:pt x="74" y="95"/>
                </a:lnTo>
                <a:lnTo>
                  <a:pt x="74" y="97"/>
                </a:lnTo>
                <a:lnTo>
                  <a:pt x="75" y="97"/>
                </a:lnTo>
                <a:lnTo>
                  <a:pt x="75" y="98"/>
                </a:lnTo>
                <a:lnTo>
                  <a:pt x="76" y="98"/>
                </a:lnTo>
                <a:lnTo>
                  <a:pt x="78" y="97"/>
                </a:lnTo>
                <a:lnTo>
                  <a:pt x="78" y="98"/>
                </a:lnTo>
                <a:lnTo>
                  <a:pt x="78" y="99"/>
                </a:lnTo>
                <a:lnTo>
                  <a:pt x="78" y="98"/>
                </a:lnTo>
                <a:lnTo>
                  <a:pt x="79" y="97"/>
                </a:lnTo>
                <a:lnTo>
                  <a:pt x="80" y="97"/>
                </a:lnTo>
                <a:lnTo>
                  <a:pt x="83" y="97"/>
                </a:lnTo>
                <a:lnTo>
                  <a:pt x="84" y="97"/>
                </a:lnTo>
                <a:lnTo>
                  <a:pt x="84" y="95"/>
                </a:lnTo>
                <a:lnTo>
                  <a:pt x="84" y="94"/>
                </a:lnTo>
                <a:lnTo>
                  <a:pt x="84" y="93"/>
                </a:lnTo>
                <a:lnTo>
                  <a:pt x="85" y="92"/>
                </a:lnTo>
                <a:lnTo>
                  <a:pt x="85" y="90"/>
                </a:lnTo>
                <a:lnTo>
                  <a:pt x="84" y="90"/>
                </a:lnTo>
                <a:lnTo>
                  <a:pt x="85" y="90"/>
                </a:lnTo>
                <a:lnTo>
                  <a:pt x="85" y="89"/>
                </a:lnTo>
                <a:lnTo>
                  <a:pt x="85" y="88"/>
                </a:lnTo>
                <a:lnTo>
                  <a:pt x="85" y="86"/>
                </a:lnTo>
                <a:lnTo>
                  <a:pt x="87" y="86"/>
                </a:lnTo>
                <a:lnTo>
                  <a:pt x="87" y="85"/>
                </a:lnTo>
                <a:lnTo>
                  <a:pt x="88" y="85"/>
                </a:lnTo>
                <a:lnTo>
                  <a:pt x="89" y="85"/>
                </a:lnTo>
                <a:lnTo>
                  <a:pt x="90" y="85"/>
                </a:lnTo>
                <a:lnTo>
                  <a:pt x="89" y="85"/>
                </a:lnTo>
                <a:lnTo>
                  <a:pt x="90" y="85"/>
                </a:lnTo>
                <a:lnTo>
                  <a:pt x="92" y="85"/>
                </a:lnTo>
                <a:lnTo>
                  <a:pt x="92" y="86"/>
                </a:lnTo>
                <a:lnTo>
                  <a:pt x="92" y="85"/>
                </a:lnTo>
                <a:lnTo>
                  <a:pt x="90" y="85"/>
                </a:lnTo>
                <a:lnTo>
                  <a:pt x="90" y="84"/>
                </a:lnTo>
                <a:lnTo>
                  <a:pt x="89" y="81"/>
                </a:lnTo>
                <a:lnTo>
                  <a:pt x="90" y="83"/>
                </a:lnTo>
                <a:lnTo>
                  <a:pt x="92" y="83"/>
                </a:lnTo>
                <a:lnTo>
                  <a:pt x="93" y="83"/>
                </a:lnTo>
                <a:lnTo>
                  <a:pt x="94" y="81"/>
                </a:lnTo>
                <a:lnTo>
                  <a:pt x="96" y="81"/>
                </a:lnTo>
                <a:lnTo>
                  <a:pt x="96" y="80"/>
                </a:lnTo>
                <a:lnTo>
                  <a:pt x="97" y="80"/>
                </a:lnTo>
                <a:lnTo>
                  <a:pt x="96" y="80"/>
                </a:lnTo>
                <a:lnTo>
                  <a:pt x="97" y="80"/>
                </a:lnTo>
                <a:lnTo>
                  <a:pt x="97" y="79"/>
                </a:lnTo>
                <a:lnTo>
                  <a:pt x="98" y="79"/>
                </a:lnTo>
                <a:lnTo>
                  <a:pt x="99" y="78"/>
                </a:lnTo>
                <a:lnTo>
                  <a:pt x="101" y="76"/>
                </a:lnTo>
                <a:lnTo>
                  <a:pt x="101" y="75"/>
                </a:lnTo>
                <a:lnTo>
                  <a:pt x="102" y="76"/>
                </a:lnTo>
                <a:lnTo>
                  <a:pt x="103" y="76"/>
                </a:lnTo>
                <a:lnTo>
                  <a:pt x="103" y="75"/>
                </a:lnTo>
                <a:lnTo>
                  <a:pt x="104" y="75"/>
                </a:lnTo>
                <a:lnTo>
                  <a:pt x="106" y="75"/>
                </a:lnTo>
                <a:lnTo>
                  <a:pt x="106" y="74"/>
                </a:lnTo>
                <a:lnTo>
                  <a:pt x="108" y="72"/>
                </a:lnTo>
                <a:lnTo>
                  <a:pt x="108" y="74"/>
                </a:lnTo>
                <a:lnTo>
                  <a:pt x="110" y="74"/>
                </a:lnTo>
                <a:lnTo>
                  <a:pt x="110" y="75"/>
                </a:lnTo>
                <a:lnTo>
                  <a:pt x="108" y="75"/>
                </a:lnTo>
                <a:lnTo>
                  <a:pt x="110" y="76"/>
                </a:lnTo>
                <a:lnTo>
                  <a:pt x="111" y="75"/>
                </a:lnTo>
                <a:lnTo>
                  <a:pt x="112" y="75"/>
                </a:lnTo>
                <a:lnTo>
                  <a:pt x="112" y="74"/>
                </a:lnTo>
                <a:lnTo>
                  <a:pt x="111" y="74"/>
                </a:lnTo>
                <a:lnTo>
                  <a:pt x="111" y="72"/>
                </a:lnTo>
                <a:lnTo>
                  <a:pt x="111" y="71"/>
                </a:lnTo>
                <a:lnTo>
                  <a:pt x="110" y="72"/>
                </a:lnTo>
                <a:lnTo>
                  <a:pt x="110" y="71"/>
                </a:lnTo>
                <a:lnTo>
                  <a:pt x="112" y="70"/>
                </a:lnTo>
                <a:lnTo>
                  <a:pt x="113" y="69"/>
                </a:lnTo>
                <a:lnTo>
                  <a:pt x="115" y="69"/>
                </a:lnTo>
                <a:lnTo>
                  <a:pt x="115" y="67"/>
                </a:lnTo>
                <a:lnTo>
                  <a:pt x="116" y="67"/>
                </a:lnTo>
                <a:lnTo>
                  <a:pt x="118" y="66"/>
                </a:lnTo>
                <a:lnTo>
                  <a:pt x="120" y="66"/>
                </a:lnTo>
                <a:lnTo>
                  <a:pt x="121" y="66"/>
                </a:lnTo>
                <a:lnTo>
                  <a:pt x="118" y="67"/>
                </a:lnTo>
                <a:lnTo>
                  <a:pt x="116" y="67"/>
                </a:lnTo>
                <a:lnTo>
                  <a:pt x="117" y="67"/>
                </a:lnTo>
                <a:lnTo>
                  <a:pt x="117" y="69"/>
                </a:lnTo>
                <a:lnTo>
                  <a:pt x="117" y="67"/>
                </a:lnTo>
                <a:lnTo>
                  <a:pt x="118" y="67"/>
                </a:lnTo>
                <a:lnTo>
                  <a:pt x="118" y="69"/>
                </a:lnTo>
                <a:lnTo>
                  <a:pt x="117" y="70"/>
                </a:lnTo>
                <a:lnTo>
                  <a:pt x="117" y="71"/>
                </a:lnTo>
                <a:lnTo>
                  <a:pt x="117" y="72"/>
                </a:lnTo>
                <a:lnTo>
                  <a:pt x="118" y="72"/>
                </a:lnTo>
                <a:lnTo>
                  <a:pt x="118" y="74"/>
                </a:lnTo>
                <a:lnTo>
                  <a:pt x="118" y="75"/>
                </a:lnTo>
                <a:lnTo>
                  <a:pt x="117" y="75"/>
                </a:lnTo>
                <a:lnTo>
                  <a:pt x="117" y="76"/>
                </a:lnTo>
                <a:lnTo>
                  <a:pt x="117" y="75"/>
                </a:lnTo>
                <a:lnTo>
                  <a:pt x="116" y="75"/>
                </a:lnTo>
                <a:lnTo>
                  <a:pt x="117" y="75"/>
                </a:lnTo>
                <a:lnTo>
                  <a:pt x="117" y="76"/>
                </a:lnTo>
                <a:lnTo>
                  <a:pt x="116" y="76"/>
                </a:lnTo>
                <a:lnTo>
                  <a:pt x="116" y="75"/>
                </a:lnTo>
                <a:lnTo>
                  <a:pt x="115" y="76"/>
                </a:lnTo>
                <a:lnTo>
                  <a:pt x="115" y="78"/>
                </a:lnTo>
                <a:lnTo>
                  <a:pt x="116" y="78"/>
                </a:lnTo>
                <a:lnTo>
                  <a:pt x="117" y="78"/>
                </a:lnTo>
                <a:lnTo>
                  <a:pt x="118" y="78"/>
                </a:lnTo>
                <a:lnTo>
                  <a:pt x="120" y="76"/>
                </a:lnTo>
                <a:lnTo>
                  <a:pt x="120" y="78"/>
                </a:lnTo>
                <a:lnTo>
                  <a:pt x="121" y="76"/>
                </a:lnTo>
                <a:lnTo>
                  <a:pt x="122" y="78"/>
                </a:lnTo>
                <a:lnTo>
                  <a:pt x="122" y="79"/>
                </a:lnTo>
                <a:lnTo>
                  <a:pt x="124" y="79"/>
                </a:lnTo>
                <a:lnTo>
                  <a:pt x="124" y="78"/>
                </a:lnTo>
                <a:lnTo>
                  <a:pt x="124" y="76"/>
                </a:lnTo>
                <a:lnTo>
                  <a:pt x="124" y="75"/>
                </a:lnTo>
                <a:lnTo>
                  <a:pt x="125" y="75"/>
                </a:lnTo>
                <a:lnTo>
                  <a:pt x="125" y="74"/>
                </a:lnTo>
                <a:lnTo>
                  <a:pt x="126" y="72"/>
                </a:lnTo>
                <a:lnTo>
                  <a:pt x="127" y="72"/>
                </a:lnTo>
                <a:lnTo>
                  <a:pt x="129" y="72"/>
                </a:lnTo>
                <a:lnTo>
                  <a:pt x="129" y="71"/>
                </a:lnTo>
                <a:lnTo>
                  <a:pt x="130" y="71"/>
                </a:lnTo>
                <a:lnTo>
                  <a:pt x="132" y="71"/>
                </a:lnTo>
                <a:lnTo>
                  <a:pt x="132" y="72"/>
                </a:lnTo>
                <a:lnTo>
                  <a:pt x="132" y="71"/>
                </a:lnTo>
                <a:lnTo>
                  <a:pt x="134" y="71"/>
                </a:lnTo>
                <a:lnTo>
                  <a:pt x="134" y="72"/>
                </a:lnTo>
                <a:lnTo>
                  <a:pt x="135" y="72"/>
                </a:lnTo>
                <a:lnTo>
                  <a:pt x="136" y="72"/>
                </a:lnTo>
                <a:lnTo>
                  <a:pt x="138" y="72"/>
                </a:lnTo>
                <a:lnTo>
                  <a:pt x="138" y="71"/>
                </a:lnTo>
                <a:lnTo>
                  <a:pt x="138" y="70"/>
                </a:lnTo>
                <a:lnTo>
                  <a:pt x="140" y="70"/>
                </a:lnTo>
                <a:lnTo>
                  <a:pt x="140" y="69"/>
                </a:lnTo>
                <a:lnTo>
                  <a:pt x="141" y="67"/>
                </a:lnTo>
                <a:lnTo>
                  <a:pt x="141" y="69"/>
                </a:lnTo>
                <a:lnTo>
                  <a:pt x="141" y="70"/>
                </a:lnTo>
                <a:lnTo>
                  <a:pt x="143" y="70"/>
                </a:lnTo>
                <a:lnTo>
                  <a:pt x="141" y="70"/>
                </a:lnTo>
                <a:lnTo>
                  <a:pt x="141" y="69"/>
                </a:lnTo>
                <a:lnTo>
                  <a:pt x="141" y="67"/>
                </a:lnTo>
                <a:lnTo>
                  <a:pt x="144" y="67"/>
                </a:lnTo>
                <a:lnTo>
                  <a:pt x="145" y="66"/>
                </a:lnTo>
                <a:lnTo>
                  <a:pt x="146" y="66"/>
                </a:lnTo>
                <a:lnTo>
                  <a:pt x="145" y="66"/>
                </a:lnTo>
                <a:lnTo>
                  <a:pt x="145" y="67"/>
                </a:lnTo>
                <a:lnTo>
                  <a:pt x="146" y="67"/>
                </a:lnTo>
                <a:lnTo>
                  <a:pt x="148" y="70"/>
                </a:lnTo>
                <a:lnTo>
                  <a:pt x="148" y="71"/>
                </a:lnTo>
                <a:lnTo>
                  <a:pt x="148" y="70"/>
                </a:lnTo>
                <a:lnTo>
                  <a:pt x="146" y="70"/>
                </a:lnTo>
                <a:lnTo>
                  <a:pt x="146" y="71"/>
                </a:lnTo>
                <a:lnTo>
                  <a:pt x="146" y="72"/>
                </a:lnTo>
                <a:lnTo>
                  <a:pt x="146" y="74"/>
                </a:lnTo>
                <a:lnTo>
                  <a:pt x="146" y="75"/>
                </a:lnTo>
                <a:lnTo>
                  <a:pt x="148" y="75"/>
                </a:lnTo>
                <a:lnTo>
                  <a:pt x="149" y="76"/>
                </a:lnTo>
                <a:lnTo>
                  <a:pt x="150" y="75"/>
                </a:lnTo>
                <a:lnTo>
                  <a:pt x="152" y="74"/>
                </a:lnTo>
                <a:lnTo>
                  <a:pt x="150" y="74"/>
                </a:lnTo>
                <a:lnTo>
                  <a:pt x="150" y="72"/>
                </a:lnTo>
                <a:lnTo>
                  <a:pt x="150" y="71"/>
                </a:lnTo>
                <a:lnTo>
                  <a:pt x="150" y="70"/>
                </a:lnTo>
                <a:lnTo>
                  <a:pt x="152" y="71"/>
                </a:lnTo>
                <a:lnTo>
                  <a:pt x="154" y="70"/>
                </a:lnTo>
                <a:lnTo>
                  <a:pt x="155" y="69"/>
                </a:lnTo>
                <a:lnTo>
                  <a:pt x="155" y="67"/>
                </a:lnTo>
                <a:lnTo>
                  <a:pt x="157" y="67"/>
                </a:lnTo>
                <a:lnTo>
                  <a:pt x="157" y="66"/>
                </a:lnTo>
                <a:lnTo>
                  <a:pt x="157" y="65"/>
                </a:lnTo>
                <a:lnTo>
                  <a:pt x="155" y="64"/>
                </a:lnTo>
                <a:lnTo>
                  <a:pt x="155" y="65"/>
                </a:lnTo>
                <a:lnTo>
                  <a:pt x="154" y="65"/>
                </a:lnTo>
                <a:lnTo>
                  <a:pt x="154" y="64"/>
                </a:lnTo>
                <a:lnTo>
                  <a:pt x="154" y="62"/>
                </a:lnTo>
                <a:lnTo>
                  <a:pt x="154" y="61"/>
                </a:lnTo>
                <a:lnTo>
                  <a:pt x="154" y="60"/>
                </a:lnTo>
                <a:lnTo>
                  <a:pt x="153" y="60"/>
                </a:lnTo>
                <a:lnTo>
                  <a:pt x="153" y="58"/>
                </a:lnTo>
                <a:lnTo>
                  <a:pt x="153" y="57"/>
                </a:lnTo>
                <a:lnTo>
                  <a:pt x="152" y="57"/>
                </a:lnTo>
                <a:lnTo>
                  <a:pt x="152" y="56"/>
                </a:lnTo>
                <a:lnTo>
                  <a:pt x="153" y="56"/>
                </a:lnTo>
                <a:lnTo>
                  <a:pt x="155" y="56"/>
                </a:lnTo>
                <a:lnTo>
                  <a:pt x="155" y="55"/>
                </a:lnTo>
                <a:lnTo>
                  <a:pt x="154" y="55"/>
                </a:lnTo>
                <a:lnTo>
                  <a:pt x="155" y="55"/>
                </a:lnTo>
                <a:lnTo>
                  <a:pt x="155" y="53"/>
                </a:lnTo>
                <a:lnTo>
                  <a:pt x="157" y="52"/>
                </a:lnTo>
                <a:lnTo>
                  <a:pt x="157" y="53"/>
                </a:lnTo>
                <a:lnTo>
                  <a:pt x="157" y="52"/>
                </a:lnTo>
                <a:lnTo>
                  <a:pt x="157" y="53"/>
                </a:lnTo>
                <a:lnTo>
                  <a:pt x="158" y="53"/>
                </a:lnTo>
                <a:lnTo>
                  <a:pt x="159" y="53"/>
                </a:lnTo>
                <a:lnTo>
                  <a:pt x="160" y="55"/>
                </a:lnTo>
                <a:lnTo>
                  <a:pt x="163" y="55"/>
                </a:lnTo>
                <a:lnTo>
                  <a:pt x="166" y="55"/>
                </a:lnTo>
                <a:lnTo>
                  <a:pt x="167" y="55"/>
                </a:lnTo>
                <a:lnTo>
                  <a:pt x="168" y="56"/>
                </a:lnTo>
                <a:lnTo>
                  <a:pt x="169" y="56"/>
                </a:lnTo>
                <a:lnTo>
                  <a:pt x="171" y="56"/>
                </a:lnTo>
                <a:lnTo>
                  <a:pt x="172" y="57"/>
                </a:lnTo>
                <a:lnTo>
                  <a:pt x="173" y="57"/>
                </a:lnTo>
                <a:lnTo>
                  <a:pt x="174" y="58"/>
                </a:lnTo>
                <a:lnTo>
                  <a:pt x="176" y="60"/>
                </a:lnTo>
                <a:lnTo>
                  <a:pt x="177" y="60"/>
                </a:lnTo>
                <a:lnTo>
                  <a:pt x="178" y="61"/>
                </a:lnTo>
                <a:lnTo>
                  <a:pt x="178" y="62"/>
                </a:lnTo>
                <a:lnTo>
                  <a:pt x="177" y="61"/>
                </a:lnTo>
                <a:lnTo>
                  <a:pt x="177" y="62"/>
                </a:lnTo>
                <a:lnTo>
                  <a:pt x="177" y="64"/>
                </a:lnTo>
                <a:lnTo>
                  <a:pt x="178" y="64"/>
                </a:lnTo>
                <a:lnTo>
                  <a:pt x="178" y="62"/>
                </a:lnTo>
                <a:lnTo>
                  <a:pt x="181" y="64"/>
                </a:lnTo>
                <a:lnTo>
                  <a:pt x="183" y="64"/>
                </a:lnTo>
                <a:lnTo>
                  <a:pt x="183" y="65"/>
                </a:lnTo>
                <a:lnTo>
                  <a:pt x="182" y="65"/>
                </a:lnTo>
                <a:lnTo>
                  <a:pt x="182" y="64"/>
                </a:lnTo>
                <a:lnTo>
                  <a:pt x="182" y="65"/>
                </a:lnTo>
                <a:lnTo>
                  <a:pt x="182" y="64"/>
                </a:lnTo>
                <a:lnTo>
                  <a:pt x="182" y="65"/>
                </a:lnTo>
                <a:lnTo>
                  <a:pt x="183" y="65"/>
                </a:lnTo>
                <a:lnTo>
                  <a:pt x="185" y="65"/>
                </a:lnTo>
                <a:lnTo>
                  <a:pt x="185" y="66"/>
                </a:lnTo>
                <a:lnTo>
                  <a:pt x="186" y="66"/>
                </a:lnTo>
                <a:lnTo>
                  <a:pt x="186" y="67"/>
                </a:lnTo>
                <a:lnTo>
                  <a:pt x="187" y="67"/>
                </a:lnTo>
                <a:lnTo>
                  <a:pt x="190" y="67"/>
                </a:lnTo>
                <a:lnTo>
                  <a:pt x="190" y="69"/>
                </a:lnTo>
                <a:lnTo>
                  <a:pt x="190" y="70"/>
                </a:lnTo>
                <a:lnTo>
                  <a:pt x="191" y="71"/>
                </a:lnTo>
                <a:lnTo>
                  <a:pt x="192" y="72"/>
                </a:lnTo>
                <a:lnTo>
                  <a:pt x="194" y="74"/>
                </a:lnTo>
                <a:lnTo>
                  <a:pt x="195" y="75"/>
                </a:lnTo>
                <a:lnTo>
                  <a:pt x="196" y="75"/>
                </a:lnTo>
                <a:lnTo>
                  <a:pt x="196" y="76"/>
                </a:lnTo>
                <a:lnTo>
                  <a:pt x="196" y="78"/>
                </a:lnTo>
                <a:lnTo>
                  <a:pt x="197" y="78"/>
                </a:lnTo>
                <a:lnTo>
                  <a:pt x="197" y="76"/>
                </a:lnTo>
                <a:lnTo>
                  <a:pt x="199" y="76"/>
                </a:lnTo>
                <a:lnTo>
                  <a:pt x="197" y="76"/>
                </a:lnTo>
                <a:lnTo>
                  <a:pt x="197" y="75"/>
                </a:lnTo>
                <a:lnTo>
                  <a:pt x="199" y="75"/>
                </a:lnTo>
                <a:lnTo>
                  <a:pt x="199" y="74"/>
                </a:lnTo>
                <a:lnTo>
                  <a:pt x="200" y="71"/>
                </a:lnTo>
                <a:lnTo>
                  <a:pt x="200" y="70"/>
                </a:lnTo>
                <a:lnTo>
                  <a:pt x="200" y="69"/>
                </a:lnTo>
                <a:lnTo>
                  <a:pt x="201" y="69"/>
                </a:lnTo>
                <a:lnTo>
                  <a:pt x="201" y="67"/>
                </a:lnTo>
                <a:lnTo>
                  <a:pt x="200" y="67"/>
                </a:lnTo>
                <a:lnTo>
                  <a:pt x="201" y="67"/>
                </a:lnTo>
                <a:lnTo>
                  <a:pt x="200" y="67"/>
                </a:lnTo>
                <a:lnTo>
                  <a:pt x="201" y="67"/>
                </a:lnTo>
                <a:lnTo>
                  <a:pt x="201" y="66"/>
                </a:lnTo>
                <a:lnTo>
                  <a:pt x="200" y="67"/>
                </a:lnTo>
                <a:lnTo>
                  <a:pt x="200" y="66"/>
                </a:lnTo>
                <a:lnTo>
                  <a:pt x="200" y="67"/>
                </a:lnTo>
                <a:lnTo>
                  <a:pt x="199" y="67"/>
                </a:lnTo>
                <a:lnTo>
                  <a:pt x="197" y="66"/>
                </a:lnTo>
                <a:lnTo>
                  <a:pt x="197" y="65"/>
                </a:lnTo>
                <a:lnTo>
                  <a:pt x="196" y="65"/>
                </a:lnTo>
                <a:lnTo>
                  <a:pt x="195" y="62"/>
                </a:lnTo>
                <a:lnTo>
                  <a:pt x="195" y="61"/>
                </a:lnTo>
                <a:lnTo>
                  <a:pt x="195" y="60"/>
                </a:lnTo>
                <a:lnTo>
                  <a:pt x="195" y="58"/>
                </a:lnTo>
                <a:lnTo>
                  <a:pt x="195" y="57"/>
                </a:lnTo>
                <a:lnTo>
                  <a:pt x="195" y="58"/>
                </a:lnTo>
                <a:lnTo>
                  <a:pt x="194" y="58"/>
                </a:lnTo>
                <a:lnTo>
                  <a:pt x="194" y="57"/>
                </a:lnTo>
                <a:lnTo>
                  <a:pt x="192" y="57"/>
                </a:lnTo>
                <a:lnTo>
                  <a:pt x="192" y="56"/>
                </a:lnTo>
                <a:lnTo>
                  <a:pt x="191" y="56"/>
                </a:lnTo>
                <a:lnTo>
                  <a:pt x="190" y="56"/>
                </a:lnTo>
                <a:lnTo>
                  <a:pt x="190" y="55"/>
                </a:lnTo>
                <a:lnTo>
                  <a:pt x="189" y="56"/>
                </a:lnTo>
                <a:lnTo>
                  <a:pt x="190" y="56"/>
                </a:lnTo>
                <a:lnTo>
                  <a:pt x="189" y="56"/>
                </a:lnTo>
                <a:lnTo>
                  <a:pt x="189" y="57"/>
                </a:lnTo>
                <a:lnTo>
                  <a:pt x="189" y="58"/>
                </a:lnTo>
                <a:lnTo>
                  <a:pt x="189" y="57"/>
                </a:lnTo>
                <a:lnTo>
                  <a:pt x="189" y="56"/>
                </a:lnTo>
                <a:lnTo>
                  <a:pt x="189" y="55"/>
                </a:lnTo>
                <a:lnTo>
                  <a:pt x="189" y="53"/>
                </a:lnTo>
                <a:lnTo>
                  <a:pt x="189" y="51"/>
                </a:lnTo>
                <a:lnTo>
                  <a:pt x="189" y="49"/>
                </a:lnTo>
                <a:lnTo>
                  <a:pt x="190" y="49"/>
                </a:lnTo>
                <a:lnTo>
                  <a:pt x="190" y="51"/>
                </a:lnTo>
                <a:lnTo>
                  <a:pt x="189" y="51"/>
                </a:lnTo>
                <a:lnTo>
                  <a:pt x="190" y="51"/>
                </a:lnTo>
                <a:lnTo>
                  <a:pt x="191" y="51"/>
                </a:lnTo>
                <a:lnTo>
                  <a:pt x="191" y="49"/>
                </a:lnTo>
                <a:lnTo>
                  <a:pt x="191" y="48"/>
                </a:lnTo>
                <a:lnTo>
                  <a:pt x="191" y="49"/>
                </a:lnTo>
                <a:lnTo>
                  <a:pt x="191" y="48"/>
                </a:lnTo>
                <a:lnTo>
                  <a:pt x="191" y="47"/>
                </a:lnTo>
                <a:lnTo>
                  <a:pt x="191" y="48"/>
                </a:lnTo>
                <a:lnTo>
                  <a:pt x="190" y="48"/>
                </a:lnTo>
                <a:lnTo>
                  <a:pt x="190" y="47"/>
                </a:lnTo>
                <a:lnTo>
                  <a:pt x="190" y="46"/>
                </a:lnTo>
                <a:lnTo>
                  <a:pt x="190" y="44"/>
                </a:lnTo>
                <a:lnTo>
                  <a:pt x="191" y="44"/>
                </a:lnTo>
                <a:lnTo>
                  <a:pt x="191" y="43"/>
                </a:lnTo>
                <a:lnTo>
                  <a:pt x="191" y="42"/>
                </a:lnTo>
                <a:lnTo>
                  <a:pt x="191" y="39"/>
                </a:lnTo>
                <a:lnTo>
                  <a:pt x="191" y="38"/>
                </a:lnTo>
                <a:lnTo>
                  <a:pt x="191" y="37"/>
                </a:lnTo>
                <a:lnTo>
                  <a:pt x="190" y="37"/>
                </a:lnTo>
                <a:lnTo>
                  <a:pt x="189" y="38"/>
                </a:lnTo>
                <a:lnTo>
                  <a:pt x="187" y="38"/>
                </a:lnTo>
                <a:lnTo>
                  <a:pt x="187" y="37"/>
                </a:lnTo>
                <a:lnTo>
                  <a:pt x="187" y="35"/>
                </a:lnTo>
                <a:lnTo>
                  <a:pt x="189" y="35"/>
                </a:lnTo>
                <a:lnTo>
                  <a:pt x="189" y="34"/>
                </a:lnTo>
                <a:lnTo>
                  <a:pt x="189" y="33"/>
                </a:lnTo>
                <a:lnTo>
                  <a:pt x="187" y="33"/>
                </a:lnTo>
                <a:lnTo>
                  <a:pt x="189" y="34"/>
                </a:lnTo>
                <a:lnTo>
                  <a:pt x="187" y="34"/>
                </a:lnTo>
                <a:lnTo>
                  <a:pt x="187" y="33"/>
                </a:lnTo>
                <a:lnTo>
                  <a:pt x="189" y="32"/>
                </a:lnTo>
                <a:lnTo>
                  <a:pt x="189" y="30"/>
                </a:lnTo>
                <a:lnTo>
                  <a:pt x="189" y="29"/>
                </a:lnTo>
                <a:lnTo>
                  <a:pt x="190" y="29"/>
                </a:lnTo>
                <a:lnTo>
                  <a:pt x="191" y="28"/>
                </a:lnTo>
                <a:lnTo>
                  <a:pt x="192" y="28"/>
                </a:lnTo>
                <a:lnTo>
                  <a:pt x="192" y="27"/>
                </a:lnTo>
                <a:lnTo>
                  <a:pt x="194" y="27"/>
                </a:lnTo>
                <a:lnTo>
                  <a:pt x="194" y="25"/>
                </a:lnTo>
                <a:lnTo>
                  <a:pt x="195" y="25"/>
                </a:lnTo>
                <a:lnTo>
                  <a:pt x="195" y="24"/>
                </a:lnTo>
                <a:lnTo>
                  <a:pt x="196" y="23"/>
                </a:lnTo>
                <a:lnTo>
                  <a:pt x="196" y="21"/>
                </a:lnTo>
                <a:lnTo>
                  <a:pt x="197" y="20"/>
                </a:lnTo>
                <a:lnTo>
                  <a:pt x="197" y="19"/>
                </a:lnTo>
                <a:lnTo>
                  <a:pt x="197" y="18"/>
                </a:lnTo>
                <a:lnTo>
                  <a:pt x="199" y="16"/>
                </a:lnTo>
                <a:lnTo>
                  <a:pt x="199" y="15"/>
                </a:lnTo>
                <a:lnTo>
                  <a:pt x="199" y="14"/>
                </a:lnTo>
                <a:lnTo>
                  <a:pt x="199" y="13"/>
                </a:lnTo>
                <a:lnTo>
                  <a:pt x="199" y="11"/>
                </a:lnTo>
                <a:lnTo>
                  <a:pt x="199" y="10"/>
                </a:lnTo>
                <a:lnTo>
                  <a:pt x="199" y="9"/>
                </a:lnTo>
                <a:lnTo>
                  <a:pt x="200" y="9"/>
                </a:lnTo>
                <a:lnTo>
                  <a:pt x="199" y="9"/>
                </a:lnTo>
                <a:lnTo>
                  <a:pt x="200" y="9"/>
                </a:lnTo>
                <a:lnTo>
                  <a:pt x="200" y="7"/>
                </a:lnTo>
                <a:lnTo>
                  <a:pt x="200" y="6"/>
                </a:lnTo>
                <a:lnTo>
                  <a:pt x="200" y="5"/>
                </a:lnTo>
                <a:lnTo>
                  <a:pt x="201" y="4"/>
                </a:lnTo>
                <a:lnTo>
                  <a:pt x="201" y="2"/>
                </a:lnTo>
                <a:lnTo>
                  <a:pt x="201" y="1"/>
                </a:lnTo>
                <a:lnTo>
                  <a:pt x="201" y="0"/>
                </a:lnTo>
                <a:lnTo>
                  <a:pt x="203" y="0"/>
                </a:lnTo>
                <a:lnTo>
                  <a:pt x="204" y="0"/>
                </a:lnTo>
                <a:lnTo>
                  <a:pt x="205" y="0"/>
                </a:lnTo>
                <a:lnTo>
                  <a:pt x="204" y="0"/>
                </a:lnTo>
                <a:lnTo>
                  <a:pt x="204" y="1"/>
                </a:lnTo>
                <a:lnTo>
                  <a:pt x="203" y="1"/>
                </a:lnTo>
                <a:lnTo>
                  <a:pt x="204" y="1"/>
                </a:lnTo>
                <a:lnTo>
                  <a:pt x="205" y="1"/>
                </a:lnTo>
                <a:lnTo>
                  <a:pt x="206" y="1"/>
                </a:lnTo>
                <a:lnTo>
                  <a:pt x="209" y="1"/>
                </a:lnTo>
                <a:lnTo>
                  <a:pt x="211" y="1"/>
                </a:lnTo>
                <a:lnTo>
                  <a:pt x="213" y="1"/>
                </a:lnTo>
                <a:lnTo>
                  <a:pt x="214" y="1"/>
                </a:lnTo>
                <a:lnTo>
                  <a:pt x="215" y="1"/>
                </a:lnTo>
                <a:lnTo>
                  <a:pt x="217" y="2"/>
                </a:lnTo>
                <a:lnTo>
                  <a:pt x="215" y="2"/>
                </a:lnTo>
                <a:lnTo>
                  <a:pt x="218" y="2"/>
                </a:lnTo>
                <a:lnTo>
                  <a:pt x="219" y="2"/>
                </a:lnTo>
                <a:lnTo>
                  <a:pt x="220" y="4"/>
                </a:lnTo>
                <a:lnTo>
                  <a:pt x="222" y="5"/>
                </a:lnTo>
                <a:lnTo>
                  <a:pt x="220" y="5"/>
                </a:lnTo>
                <a:lnTo>
                  <a:pt x="220" y="6"/>
                </a:lnTo>
                <a:lnTo>
                  <a:pt x="220" y="7"/>
                </a:lnTo>
                <a:lnTo>
                  <a:pt x="222" y="7"/>
                </a:lnTo>
                <a:lnTo>
                  <a:pt x="220" y="9"/>
                </a:lnTo>
                <a:lnTo>
                  <a:pt x="220" y="10"/>
                </a:lnTo>
                <a:lnTo>
                  <a:pt x="220" y="11"/>
                </a:lnTo>
                <a:lnTo>
                  <a:pt x="222" y="11"/>
                </a:lnTo>
                <a:lnTo>
                  <a:pt x="222" y="13"/>
                </a:lnTo>
                <a:lnTo>
                  <a:pt x="220" y="13"/>
                </a:lnTo>
                <a:lnTo>
                  <a:pt x="220" y="14"/>
                </a:lnTo>
                <a:lnTo>
                  <a:pt x="220" y="15"/>
                </a:lnTo>
                <a:lnTo>
                  <a:pt x="219" y="16"/>
                </a:lnTo>
                <a:lnTo>
                  <a:pt x="219" y="18"/>
                </a:lnTo>
                <a:lnTo>
                  <a:pt x="219" y="19"/>
                </a:lnTo>
                <a:lnTo>
                  <a:pt x="218" y="19"/>
                </a:lnTo>
                <a:lnTo>
                  <a:pt x="218" y="20"/>
                </a:lnTo>
                <a:lnTo>
                  <a:pt x="218" y="21"/>
                </a:lnTo>
                <a:lnTo>
                  <a:pt x="219" y="21"/>
                </a:lnTo>
                <a:lnTo>
                  <a:pt x="218" y="23"/>
                </a:lnTo>
                <a:lnTo>
                  <a:pt x="218" y="24"/>
                </a:lnTo>
                <a:lnTo>
                  <a:pt x="217" y="24"/>
                </a:lnTo>
                <a:lnTo>
                  <a:pt x="217" y="25"/>
                </a:lnTo>
                <a:lnTo>
                  <a:pt x="215" y="25"/>
                </a:lnTo>
                <a:lnTo>
                  <a:pt x="215" y="27"/>
                </a:lnTo>
                <a:lnTo>
                  <a:pt x="215" y="28"/>
                </a:lnTo>
                <a:lnTo>
                  <a:pt x="217" y="28"/>
                </a:lnTo>
                <a:lnTo>
                  <a:pt x="217" y="29"/>
                </a:lnTo>
                <a:lnTo>
                  <a:pt x="219" y="32"/>
                </a:lnTo>
                <a:lnTo>
                  <a:pt x="220" y="32"/>
                </a:lnTo>
                <a:lnTo>
                  <a:pt x="220" y="33"/>
                </a:lnTo>
                <a:lnTo>
                  <a:pt x="220" y="34"/>
                </a:lnTo>
                <a:lnTo>
                  <a:pt x="220" y="35"/>
                </a:lnTo>
                <a:lnTo>
                  <a:pt x="222" y="37"/>
                </a:lnTo>
                <a:lnTo>
                  <a:pt x="220" y="37"/>
                </a:lnTo>
                <a:lnTo>
                  <a:pt x="220" y="38"/>
                </a:lnTo>
                <a:lnTo>
                  <a:pt x="220" y="39"/>
                </a:lnTo>
                <a:lnTo>
                  <a:pt x="220" y="41"/>
                </a:lnTo>
                <a:lnTo>
                  <a:pt x="220" y="42"/>
                </a:lnTo>
                <a:lnTo>
                  <a:pt x="220" y="43"/>
                </a:lnTo>
                <a:lnTo>
                  <a:pt x="220" y="44"/>
                </a:lnTo>
                <a:lnTo>
                  <a:pt x="219" y="46"/>
                </a:lnTo>
                <a:lnTo>
                  <a:pt x="219" y="47"/>
                </a:lnTo>
                <a:lnTo>
                  <a:pt x="220" y="47"/>
                </a:lnTo>
                <a:lnTo>
                  <a:pt x="220" y="48"/>
                </a:lnTo>
                <a:lnTo>
                  <a:pt x="219" y="48"/>
                </a:lnTo>
                <a:lnTo>
                  <a:pt x="219" y="49"/>
                </a:lnTo>
                <a:lnTo>
                  <a:pt x="219" y="51"/>
                </a:lnTo>
                <a:lnTo>
                  <a:pt x="220" y="52"/>
                </a:lnTo>
                <a:lnTo>
                  <a:pt x="220" y="53"/>
                </a:lnTo>
                <a:lnTo>
                  <a:pt x="220" y="55"/>
                </a:lnTo>
                <a:lnTo>
                  <a:pt x="219" y="55"/>
                </a:lnTo>
                <a:lnTo>
                  <a:pt x="219" y="56"/>
                </a:lnTo>
                <a:lnTo>
                  <a:pt x="219" y="57"/>
                </a:lnTo>
                <a:lnTo>
                  <a:pt x="220" y="58"/>
                </a:lnTo>
                <a:lnTo>
                  <a:pt x="220" y="60"/>
                </a:lnTo>
                <a:lnTo>
                  <a:pt x="219" y="60"/>
                </a:lnTo>
                <a:lnTo>
                  <a:pt x="220" y="61"/>
                </a:lnTo>
                <a:lnTo>
                  <a:pt x="220" y="62"/>
                </a:lnTo>
                <a:lnTo>
                  <a:pt x="219" y="62"/>
                </a:lnTo>
                <a:lnTo>
                  <a:pt x="219" y="64"/>
                </a:lnTo>
                <a:lnTo>
                  <a:pt x="219" y="65"/>
                </a:lnTo>
                <a:lnTo>
                  <a:pt x="219" y="66"/>
                </a:lnTo>
                <a:lnTo>
                  <a:pt x="219" y="67"/>
                </a:lnTo>
                <a:lnTo>
                  <a:pt x="220" y="69"/>
                </a:lnTo>
                <a:lnTo>
                  <a:pt x="222" y="69"/>
                </a:lnTo>
                <a:lnTo>
                  <a:pt x="223" y="70"/>
                </a:lnTo>
                <a:lnTo>
                  <a:pt x="225" y="72"/>
                </a:lnTo>
                <a:lnTo>
                  <a:pt x="225" y="74"/>
                </a:lnTo>
                <a:lnTo>
                  <a:pt x="225" y="75"/>
                </a:lnTo>
                <a:lnTo>
                  <a:pt x="225" y="74"/>
                </a:lnTo>
                <a:lnTo>
                  <a:pt x="224" y="74"/>
                </a:lnTo>
                <a:lnTo>
                  <a:pt x="224" y="75"/>
                </a:lnTo>
                <a:lnTo>
                  <a:pt x="224" y="76"/>
                </a:lnTo>
                <a:lnTo>
                  <a:pt x="223" y="78"/>
                </a:lnTo>
                <a:lnTo>
                  <a:pt x="223" y="79"/>
                </a:lnTo>
                <a:lnTo>
                  <a:pt x="223" y="80"/>
                </a:lnTo>
                <a:lnTo>
                  <a:pt x="223" y="81"/>
                </a:lnTo>
                <a:lnTo>
                  <a:pt x="223" y="83"/>
                </a:lnTo>
                <a:lnTo>
                  <a:pt x="223" y="84"/>
                </a:lnTo>
                <a:lnTo>
                  <a:pt x="223" y="85"/>
                </a:lnTo>
                <a:lnTo>
                  <a:pt x="222" y="85"/>
                </a:lnTo>
                <a:lnTo>
                  <a:pt x="222" y="86"/>
                </a:lnTo>
                <a:lnTo>
                  <a:pt x="220" y="86"/>
                </a:lnTo>
                <a:lnTo>
                  <a:pt x="219" y="86"/>
                </a:lnTo>
                <a:lnTo>
                  <a:pt x="219" y="88"/>
                </a:lnTo>
                <a:lnTo>
                  <a:pt x="219" y="89"/>
                </a:lnTo>
                <a:lnTo>
                  <a:pt x="219" y="90"/>
                </a:lnTo>
                <a:lnTo>
                  <a:pt x="218" y="90"/>
                </a:lnTo>
                <a:lnTo>
                  <a:pt x="217" y="90"/>
                </a:lnTo>
                <a:lnTo>
                  <a:pt x="217" y="92"/>
                </a:lnTo>
                <a:lnTo>
                  <a:pt x="218" y="92"/>
                </a:lnTo>
                <a:lnTo>
                  <a:pt x="218" y="93"/>
                </a:lnTo>
                <a:lnTo>
                  <a:pt x="217" y="93"/>
                </a:lnTo>
                <a:lnTo>
                  <a:pt x="218" y="93"/>
                </a:lnTo>
                <a:lnTo>
                  <a:pt x="217" y="93"/>
                </a:lnTo>
                <a:lnTo>
                  <a:pt x="217" y="94"/>
                </a:lnTo>
                <a:lnTo>
                  <a:pt x="217" y="95"/>
                </a:lnTo>
                <a:lnTo>
                  <a:pt x="215" y="95"/>
                </a:lnTo>
                <a:lnTo>
                  <a:pt x="215" y="97"/>
                </a:lnTo>
                <a:lnTo>
                  <a:pt x="214" y="95"/>
                </a:lnTo>
                <a:lnTo>
                  <a:pt x="214" y="97"/>
                </a:lnTo>
                <a:lnTo>
                  <a:pt x="213" y="95"/>
                </a:lnTo>
                <a:lnTo>
                  <a:pt x="214" y="97"/>
                </a:lnTo>
                <a:lnTo>
                  <a:pt x="213" y="97"/>
                </a:lnTo>
                <a:lnTo>
                  <a:pt x="214" y="97"/>
                </a:lnTo>
                <a:lnTo>
                  <a:pt x="214" y="98"/>
                </a:lnTo>
                <a:lnTo>
                  <a:pt x="214" y="99"/>
                </a:lnTo>
                <a:lnTo>
                  <a:pt x="214" y="100"/>
                </a:lnTo>
                <a:lnTo>
                  <a:pt x="213" y="100"/>
                </a:lnTo>
                <a:lnTo>
                  <a:pt x="213" y="99"/>
                </a:lnTo>
                <a:lnTo>
                  <a:pt x="213" y="100"/>
                </a:lnTo>
                <a:lnTo>
                  <a:pt x="211" y="100"/>
                </a:lnTo>
                <a:lnTo>
                  <a:pt x="213" y="100"/>
                </a:lnTo>
                <a:lnTo>
                  <a:pt x="211" y="100"/>
                </a:lnTo>
                <a:lnTo>
                  <a:pt x="210" y="100"/>
                </a:lnTo>
                <a:lnTo>
                  <a:pt x="211" y="102"/>
                </a:lnTo>
                <a:lnTo>
                  <a:pt x="209" y="102"/>
                </a:lnTo>
                <a:lnTo>
                  <a:pt x="208" y="102"/>
                </a:lnTo>
                <a:lnTo>
                  <a:pt x="208" y="100"/>
                </a:lnTo>
                <a:lnTo>
                  <a:pt x="208" y="99"/>
                </a:lnTo>
                <a:lnTo>
                  <a:pt x="209" y="99"/>
                </a:lnTo>
                <a:lnTo>
                  <a:pt x="210" y="99"/>
                </a:lnTo>
                <a:lnTo>
                  <a:pt x="210" y="98"/>
                </a:lnTo>
                <a:lnTo>
                  <a:pt x="209" y="98"/>
                </a:lnTo>
                <a:lnTo>
                  <a:pt x="209" y="99"/>
                </a:lnTo>
                <a:lnTo>
                  <a:pt x="208" y="99"/>
                </a:lnTo>
                <a:lnTo>
                  <a:pt x="209" y="99"/>
                </a:lnTo>
                <a:lnTo>
                  <a:pt x="208" y="99"/>
                </a:lnTo>
                <a:lnTo>
                  <a:pt x="206" y="99"/>
                </a:lnTo>
                <a:lnTo>
                  <a:pt x="206" y="98"/>
                </a:lnTo>
                <a:lnTo>
                  <a:pt x="205" y="98"/>
                </a:lnTo>
                <a:lnTo>
                  <a:pt x="205" y="97"/>
                </a:lnTo>
                <a:lnTo>
                  <a:pt x="205" y="98"/>
                </a:lnTo>
                <a:lnTo>
                  <a:pt x="204" y="98"/>
                </a:lnTo>
                <a:lnTo>
                  <a:pt x="203" y="98"/>
                </a:lnTo>
                <a:lnTo>
                  <a:pt x="201" y="98"/>
                </a:lnTo>
                <a:lnTo>
                  <a:pt x="200" y="98"/>
                </a:lnTo>
                <a:lnTo>
                  <a:pt x="201" y="98"/>
                </a:lnTo>
                <a:lnTo>
                  <a:pt x="201" y="99"/>
                </a:lnTo>
                <a:lnTo>
                  <a:pt x="201" y="100"/>
                </a:lnTo>
                <a:lnTo>
                  <a:pt x="203" y="102"/>
                </a:lnTo>
                <a:lnTo>
                  <a:pt x="204" y="102"/>
                </a:lnTo>
                <a:lnTo>
                  <a:pt x="205" y="103"/>
                </a:lnTo>
                <a:lnTo>
                  <a:pt x="208" y="104"/>
                </a:lnTo>
                <a:lnTo>
                  <a:pt x="209" y="104"/>
                </a:lnTo>
                <a:lnTo>
                  <a:pt x="210" y="104"/>
                </a:lnTo>
                <a:lnTo>
                  <a:pt x="211" y="104"/>
                </a:lnTo>
                <a:lnTo>
                  <a:pt x="213" y="104"/>
                </a:lnTo>
                <a:lnTo>
                  <a:pt x="214" y="104"/>
                </a:lnTo>
                <a:lnTo>
                  <a:pt x="215" y="104"/>
                </a:lnTo>
                <a:lnTo>
                  <a:pt x="215" y="106"/>
                </a:lnTo>
                <a:lnTo>
                  <a:pt x="217" y="106"/>
                </a:lnTo>
                <a:lnTo>
                  <a:pt x="218" y="104"/>
                </a:lnTo>
                <a:lnTo>
                  <a:pt x="219" y="104"/>
                </a:lnTo>
                <a:lnTo>
                  <a:pt x="219" y="103"/>
                </a:lnTo>
                <a:lnTo>
                  <a:pt x="219" y="102"/>
                </a:lnTo>
                <a:lnTo>
                  <a:pt x="218" y="102"/>
                </a:lnTo>
                <a:lnTo>
                  <a:pt x="219" y="102"/>
                </a:lnTo>
                <a:lnTo>
                  <a:pt x="219" y="100"/>
                </a:lnTo>
                <a:lnTo>
                  <a:pt x="220" y="100"/>
                </a:lnTo>
                <a:lnTo>
                  <a:pt x="222" y="100"/>
                </a:lnTo>
                <a:lnTo>
                  <a:pt x="222" y="99"/>
                </a:lnTo>
                <a:lnTo>
                  <a:pt x="223" y="99"/>
                </a:lnTo>
                <a:lnTo>
                  <a:pt x="223" y="98"/>
                </a:lnTo>
                <a:lnTo>
                  <a:pt x="224" y="98"/>
                </a:lnTo>
                <a:lnTo>
                  <a:pt x="225" y="97"/>
                </a:lnTo>
                <a:lnTo>
                  <a:pt x="225" y="95"/>
                </a:lnTo>
                <a:lnTo>
                  <a:pt x="227" y="95"/>
                </a:lnTo>
                <a:lnTo>
                  <a:pt x="227" y="94"/>
                </a:lnTo>
                <a:lnTo>
                  <a:pt x="227" y="93"/>
                </a:lnTo>
                <a:lnTo>
                  <a:pt x="227" y="92"/>
                </a:lnTo>
                <a:lnTo>
                  <a:pt x="228" y="89"/>
                </a:lnTo>
                <a:lnTo>
                  <a:pt x="229" y="88"/>
                </a:lnTo>
                <a:lnTo>
                  <a:pt x="232" y="85"/>
                </a:lnTo>
                <a:lnTo>
                  <a:pt x="232" y="84"/>
                </a:lnTo>
                <a:lnTo>
                  <a:pt x="232" y="83"/>
                </a:lnTo>
                <a:lnTo>
                  <a:pt x="232" y="81"/>
                </a:lnTo>
                <a:lnTo>
                  <a:pt x="232" y="80"/>
                </a:lnTo>
                <a:lnTo>
                  <a:pt x="232" y="79"/>
                </a:lnTo>
                <a:lnTo>
                  <a:pt x="231" y="79"/>
                </a:lnTo>
                <a:lnTo>
                  <a:pt x="231" y="78"/>
                </a:lnTo>
                <a:lnTo>
                  <a:pt x="229" y="76"/>
                </a:lnTo>
                <a:lnTo>
                  <a:pt x="229" y="75"/>
                </a:lnTo>
                <a:lnTo>
                  <a:pt x="229" y="74"/>
                </a:lnTo>
                <a:lnTo>
                  <a:pt x="229" y="72"/>
                </a:lnTo>
                <a:lnTo>
                  <a:pt x="229" y="71"/>
                </a:lnTo>
                <a:lnTo>
                  <a:pt x="231" y="70"/>
                </a:lnTo>
                <a:lnTo>
                  <a:pt x="232" y="69"/>
                </a:lnTo>
                <a:lnTo>
                  <a:pt x="234" y="67"/>
                </a:lnTo>
                <a:lnTo>
                  <a:pt x="236" y="67"/>
                </a:lnTo>
                <a:lnTo>
                  <a:pt x="237" y="67"/>
                </a:lnTo>
                <a:lnTo>
                  <a:pt x="238" y="66"/>
                </a:lnTo>
                <a:lnTo>
                  <a:pt x="239" y="66"/>
                </a:lnTo>
                <a:lnTo>
                  <a:pt x="241" y="66"/>
                </a:lnTo>
                <a:lnTo>
                  <a:pt x="242" y="66"/>
                </a:lnTo>
                <a:lnTo>
                  <a:pt x="242" y="67"/>
                </a:lnTo>
                <a:lnTo>
                  <a:pt x="242" y="69"/>
                </a:lnTo>
                <a:lnTo>
                  <a:pt x="242" y="70"/>
                </a:lnTo>
                <a:lnTo>
                  <a:pt x="243" y="71"/>
                </a:lnTo>
                <a:lnTo>
                  <a:pt x="245" y="72"/>
                </a:lnTo>
                <a:lnTo>
                  <a:pt x="246" y="74"/>
                </a:lnTo>
                <a:lnTo>
                  <a:pt x="245" y="74"/>
                </a:lnTo>
                <a:lnTo>
                  <a:pt x="245" y="75"/>
                </a:lnTo>
                <a:lnTo>
                  <a:pt x="246" y="75"/>
                </a:lnTo>
                <a:lnTo>
                  <a:pt x="245" y="76"/>
                </a:lnTo>
                <a:lnTo>
                  <a:pt x="245" y="78"/>
                </a:lnTo>
                <a:lnTo>
                  <a:pt x="246" y="78"/>
                </a:lnTo>
                <a:lnTo>
                  <a:pt x="246" y="79"/>
                </a:lnTo>
                <a:lnTo>
                  <a:pt x="245" y="79"/>
                </a:lnTo>
                <a:lnTo>
                  <a:pt x="245" y="80"/>
                </a:lnTo>
                <a:lnTo>
                  <a:pt x="245" y="81"/>
                </a:lnTo>
                <a:lnTo>
                  <a:pt x="246" y="81"/>
                </a:lnTo>
                <a:lnTo>
                  <a:pt x="246" y="83"/>
                </a:lnTo>
                <a:lnTo>
                  <a:pt x="245" y="83"/>
                </a:lnTo>
                <a:lnTo>
                  <a:pt x="245" y="84"/>
                </a:lnTo>
                <a:lnTo>
                  <a:pt x="245" y="83"/>
                </a:lnTo>
                <a:lnTo>
                  <a:pt x="245" y="84"/>
                </a:lnTo>
                <a:lnTo>
                  <a:pt x="246" y="85"/>
                </a:lnTo>
                <a:lnTo>
                  <a:pt x="247" y="85"/>
                </a:lnTo>
                <a:lnTo>
                  <a:pt x="247" y="86"/>
                </a:lnTo>
                <a:lnTo>
                  <a:pt x="247" y="88"/>
                </a:lnTo>
                <a:lnTo>
                  <a:pt x="248" y="88"/>
                </a:lnTo>
                <a:lnTo>
                  <a:pt x="248" y="86"/>
                </a:lnTo>
                <a:lnTo>
                  <a:pt x="248" y="88"/>
                </a:lnTo>
                <a:lnTo>
                  <a:pt x="250" y="88"/>
                </a:lnTo>
                <a:lnTo>
                  <a:pt x="250" y="86"/>
                </a:lnTo>
                <a:lnTo>
                  <a:pt x="251" y="86"/>
                </a:lnTo>
                <a:lnTo>
                  <a:pt x="251" y="88"/>
                </a:lnTo>
                <a:lnTo>
                  <a:pt x="252" y="88"/>
                </a:lnTo>
                <a:lnTo>
                  <a:pt x="252" y="86"/>
                </a:lnTo>
                <a:lnTo>
                  <a:pt x="253" y="86"/>
                </a:lnTo>
                <a:lnTo>
                  <a:pt x="253" y="88"/>
                </a:lnTo>
                <a:lnTo>
                  <a:pt x="255" y="88"/>
                </a:lnTo>
                <a:lnTo>
                  <a:pt x="255" y="86"/>
                </a:lnTo>
                <a:lnTo>
                  <a:pt x="253" y="86"/>
                </a:lnTo>
                <a:lnTo>
                  <a:pt x="252" y="86"/>
                </a:lnTo>
                <a:lnTo>
                  <a:pt x="252" y="85"/>
                </a:lnTo>
                <a:lnTo>
                  <a:pt x="251" y="85"/>
                </a:lnTo>
                <a:lnTo>
                  <a:pt x="251" y="86"/>
                </a:lnTo>
                <a:lnTo>
                  <a:pt x="251" y="85"/>
                </a:lnTo>
                <a:lnTo>
                  <a:pt x="250" y="85"/>
                </a:lnTo>
                <a:lnTo>
                  <a:pt x="250" y="86"/>
                </a:lnTo>
                <a:lnTo>
                  <a:pt x="250" y="85"/>
                </a:lnTo>
                <a:lnTo>
                  <a:pt x="248" y="85"/>
                </a:lnTo>
                <a:lnTo>
                  <a:pt x="248" y="84"/>
                </a:lnTo>
                <a:lnTo>
                  <a:pt x="247" y="85"/>
                </a:lnTo>
                <a:lnTo>
                  <a:pt x="246" y="84"/>
                </a:lnTo>
                <a:lnTo>
                  <a:pt x="246" y="83"/>
                </a:lnTo>
                <a:lnTo>
                  <a:pt x="246" y="81"/>
                </a:lnTo>
                <a:lnTo>
                  <a:pt x="247" y="81"/>
                </a:lnTo>
                <a:lnTo>
                  <a:pt x="246" y="81"/>
                </a:lnTo>
                <a:lnTo>
                  <a:pt x="246" y="80"/>
                </a:lnTo>
                <a:lnTo>
                  <a:pt x="247" y="79"/>
                </a:lnTo>
                <a:lnTo>
                  <a:pt x="247" y="78"/>
                </a:lnTo>
                <a:lnTo>
                  <a:pt x="248" y="78"/>
                </a:lnTo>
                <a:lnTo>
                  <a:pt x="250" y="78"/>
                </a:lnTo>
                <a:lnTo>
                  <a:pt x="250" y="76"/>
                </a:lnTo>
                <a:lnTo>
                  <a:pt x="250" y="75"/>
                </a:lnTo>
                <a:lnTo>
                  <a:pt x="248" y="75"/>
                </a:lnTo>
                <a:lnTo>
                  <a:pt x="248" y="74"/>
                </a:lnTo>
                <a:lnTo>
                  <a:pt x="248" y="72"/>
                </a:lnTo>
                <a:lnTo>
                  <a:pt x="247" y="72"/>
                </a:lnTo>
                <a:lnTo>
                  <a:pt x="247" y="71"/>
                </a:lnTo>
                <a:lnTo>
                  <a:pt x="247" y="70"/>
                </a:lnTo>
                <a:lnTo>
                  <a:pt x="247" y="69"/>
                </a:lnTo>
                <a:lnTo>
                  <a:pt x="247" y="67"/>
                </a:lnTo>
                <a:lnTo>
                  <a:pt x="246" y="67"/>
                </a:lnTo>
                <a:lnTo>
                  <a:pt x="246" y="66"/>
                </a:lnTo>
                <a:lnTo>
                  <a:pt x="245" y="66"/>
                </a:lnTo>
                <a:lnTo>
                  <a:pt x="243" y="66"/>
                </a:lnTo>
                <a:lnTo>
                  <a:pt x="243" y="65"/>
                </a:lnTo>
                <a:lnTo>
                  <a:pt x="242" y="65"/>
                </a:lnTo>
                <a:lnTo>
                  <a:pt x="242" y="64"/>
                </a:lnTo>
                <a:lnTo>
                  <a:pt x="241" y="64"/>
                </a:lnTo>
                <a:lnTo>
                  <a:pt x="239" y="64"/>
                </a:lnTo>
                <a:lnTo>
                  <a:pt x="238" y="62"/>
                </a:lnTo>
                <a:lnTo>
                  <a:pt x="237" y="62"/>
                </a:lnTo>
                <a:lnTo>
                  <a:pt x="236" y="62"/>
                </a:lnTo>
                <a:lnTo>
                  <a:pt x="234" y="64"/>
                </a:lnTo>
                <a:lnTo>
                  <a:pt x="233" y="64"/>
                </a:lnTo>
                <a:lnTo>
                  <a:pt x="233" y="65"/>
                </a:lnTo>
                <a:lnTo>
                  <a:pt x="232" y="65"/>
                </a:lnTo>
                <a:lnTo>
                  <a:pt x="231" y="64"/>
                </a:lnTo>
                <a:lnTo>
                  <a:pt x="229" y="64"/>
                </a:lnTo>
                <a:lnTo>
                  <a:pt x="228" y="65"/>
                </a:lnTo>
                <a:lnTo>
                  <a:pt x="227" y="65"/>
                </a:lnTo>
                <a:lnTo>
                  <a:pt x="227" y="64"/>
                </a:lnTo>
                <a:lnTo>
                  <a:pt x="225" y="64"/>
                </a:lnTo>
                <a:lnTo>
                  <a:pt x="227" y="62"/>
                </a:lnTo>
                <a:lnTo>
                  <a:pt x="227" y="61"/>
                </a:lnTo>
                <a:lnTo>
                  <a:pt x="227" y="60"/>
                </a:lnTo>
                <a:lnTo>
                  <a:pt x="227" y="58"/>
                </a:lnTo>
                <a:lnTo>
                  <a:pt x="225" y="57"/>
                </a:lnTo>
                <a:lnTo>
                  <a:pt x="225" y="56"/>
                </a:lnTo>
                <a:lnTo>
                  <a:pt x="224" y="55"/>
                </a:lnTo>
                <a:lnTo>
                  <a:pt x="225" y="55"/>
                </a:lnTo>
                <a:lnTo>
                  <a:pt x="225" y="53"/>
                </a:lnTo>
                <a:lnTo>
                  <a:pt x="225" y="52"/>
                </a:lnTo>
                <a:lnTo>
                  <a:pt x="225" y="51"/>
                </a:lnTo>
                <a:lnTo>
                  <a:pt x="225" y="49"/>
                </a:lnTo>
                <a:lnTo>
                  <a:pt x="225" y="48"/>
                </a:lnTo>
                <a:lnTo>
                  <a:pt x="228" y="46"/>
                </a:lnTo>
                <a:lnTo>
                  <a:pt x="228" y="44"/>
                </a:lnTo>
                <a:lnTo>
                  <a:pt x="228" y="43"/>
                </a:lnTo>
                <a:lnTo>
                  <a:pt x="229" y="43"/>
                </a:lnTo>
                <a:lnTo>
                  <a:pt x="229" y="42"/>
                </a:lnTo>
                <a:lnTo>
                  <a:pt x="229" y="41"/>
                </a:lnTo>
                <a:lnTo>
                  <a:pt x="229" y="39"/>
                </a:lnTo>
                <a:lnTo>
                  <a:pt x="227" y="37"/>
                </a:lnTo>
                <a:lnTo>
                  <a:pt x="227" y="35"/>
                </a:lnTo>
                <a:lnTo>
                  <a:pt x="227" y="34"/>
                </a:lnTo>
                <a:lnTo>
                  <a:pt x="225" y="34"/>
                </a:lnTo>
                <a:lnTo>
                  <a:pt x="225" y="33"/>
                </a:lnTo>
                <a:lnTo>
                  <a:pt x="225" y="32"/>
                </a:lnTo>
                <a:lnTo>
                  <a:pt x="225" y="30"/>
                </a:lnTo>
                <a:lnTo>
                  <a:pt x="224" y="30"/>
                </a:lnTo>
                <a:lnTo>
                  <a:pt x="224" y="29"/>
                </a:lnTo>
                <a:lnTo>
                  <a:pt x="223" y="28"/>
                </a:lnTo>
                <a:lnTo>
                  <a:pt x="222" y="28"/>
                </a:lnTo>
                <a:lnTo>
                  <a:pt x="222" y="27"/>
                </a:lnTo>
                <a:lnTo>
                  <a:pt x="224" y="24"/>
                </a:lnTo>
                <a:lnTo>
                  <a:pt x="224" y="23"/>
                </a:lnTo>
                <a:lnTo>
                  <a:pt x="224" y="21"/>
                </a:lnTo>
                <a:lnTo>
                  <a:pt x="224" y="20"/>
                </a:lnTo>
                <a:lnTo>
                  <a:pt x="225" y="19"/>
                </a:lnTo>
                <a:lnTo>
                  <a:pt x="227" y="19"/>
                </a:lnTo>
                <a:lnTo>
                  <a:pt x="229" y="18"/>
                </a:lnTo>
                <a:lnTo>
                  <a:pt x="231" y="16"/>
                </a:lnTo>
                <a:lnTo>
                  <a:pt x="232" y="15"/>
                </a:lnTo>
                <a:lnTo>
                  <a:pt x="233" y="15"/>
                </a:lnTo>
                <a:lnTo>
                  <a:pt x="233" y="14"/>
                </a:lnTo>
                <a:lnTo>
                  <a:pt x="233" y="13"/>
                </a:lnTo>
                <a:lnTo>
                  <a:pt x="233" y="11"/>
                </a:lnTo>
                <a:lnTo>
                  <a:pt x="233" y="10"/>
                </a:lnTo>
                <a:lnTo>
                  <a:pt x="233" y="9"/>
                </a:lnTo>
                <a:lnTo>
                  <a:pt x="233" y="7"/>
                </a:lnTo>
                <a:lnTo>
                  <a:pt x="233" y="6"/>
                </a:lnTo>
                <a:lnTo>
                  <a:pt x="233" y="5"/>
                </a:lnTo>
                <a:lnTo>
                  <a:pt x="232" y="2"/>
                </a:lnTo>
                <a:lnTo>
                  <a:pt x="233" y="1"/>
                </a:lnTo>
                <a:lnTo>
                  <a:pt x="233" y="2"/>
                </a:lnTo>
                <a:lnTo>
                  <a:pt x="234" y="2"/>
                </a:lnTo>
                <a:lnTo>
                  <a:pt x="236" y="4"/>
                </a:lnTo>
                <a:lnTo>
                  <a:pt x="236" y="5"/>
                </a:lnTo>
                <a:lnTo>
                  <a:pt x="236" y="4"/>
                </a:lnTo>
                <a:lnTo>
                  <a:pt x="234" y="5"/>
                </a:lnTo>
                <a:lnTo>
                  <a:pt x="236" y="5"/>
                </a:lnTo>
                <a:lnTo>
                  <a:pt x="236" y="6"/>
                </a:lnTo>
                <a:lnTo>
                  <a:pt x="237" y="6"/>
                </a:lnTo>
                <a:lnTo>
                  <a:pt x="237" y="7"/>
                </a:lnTo>
                <a:lnTo>
                  <a:pt x="236" y="7"/>
                </a:lnTo>
                <a:lnTo>
                  <a:pt x="236" y="9"/>
                </a:lnTo>
                <a:lnTo>
                  <a:pt x="236" y="10"/>
                </a:lnTo>
                <a:lnTo>
                  <a:pt x="237" y="11"/>
                </a:lnTo>
                <a:lnTo>
                  <a:pt x="237" y="13"/>
                </a:lnTo>
                <a:lnTo>
                  <a:pt x="236" y="13"/>
                </a:lnTo>
                <a:lnTo>
                  <a:pt x="236" y="14"/>
                </a:lnTo>
                <a:lnTo>
                  <a:pt x="236" y="15"/>
                </a:lnTo>
                <a:lnTo>
                  <a:pt x="236" y="16"/>
                </a:lnTo>
                <a:lnTo>
                  <a:pt x="236" y="18"/>
                </a:lnTo>
                <a:lnTo>
                  <a:pt x="234" y="18"/>
                </a:lnTo>
                <a:lnTo>
                  <a:pt x="234" y="19"/>
                </a:lnTo>
                <a:lnTo>
                  <a:pt x="234" y="20"/>
                </a:lnTo>
                <a:lnTo>
                  <a:pt x="234" y="21"/>
                </a:lnTo>
                <a:lnTo>
                  <a:pt x="236" y="23"/>
                </a:lnTo>
                <a:lnTo>
                  <a:pt x="236" y="2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1" name="Freeform 1347"/>
          <p:cNvSpPr>
            <a:spLocks/>
          </p:cNvSpPr>
          <p:nvPr/>
        </p:nvSpPr>
        <p:spPr bwMode="auto">
          <a:xfrm>
            <a:off x="5059363" y="3070441"/>
            <a:ext cx="328613" cy="160338"/>
          </a:xfrm>
          <a:custGeom>
            <a:avLst/>
            <a:gdLst>
              <a:gd name="T0" fmla="*/ 0 w 207"/>
              <a:gd name="T1" fmla="*/ 80 h 101"/>
              <a:gd name="T2" fmla="*/ 9 w 207"/>
              <a:gd name="T3" fmla="*/ 82 h 101"/>
              <a:gd name="T4" fmla="*/ 14 w 207"/>
              <a:gd name="T5" fmla="*/ 85 h 101"/>
              <a:gd name="T6" fmla="*/ 21 w 207"/>
              <a:gd name="T7" fmla="*/ 86 h 101"/>
              <a:gd name="T8" fmla="*/ 18 w 207"/>
              <a:gd name="T9" fmla="*/ 86 h 101"/>
              <a:gd name="T10" fmla="*/ 17 w 207"/>
              <a:gd name="T11" fmla="*/ 84 h 101"/>
              <a:gd name="T12" fmla="*/ 14 w 207"/>
              <a:gd name="T13" fmla="*/ 81 h 101"/>
              <a:gd name="T14" fmla="*/ 11 w 207"/>
              <a:gd name="T15" fmla="*/ 80 h 101"/>
              <a:gd name="T16" fmla="*/ 5 w 207"/>
              <a:gd name="T17" fmla="*/ 76 h 101"/>
              <a:gd name="T18" fmla="*/ 9 w 207"/>
              <a:gd name="T19" fmla="*/ 68 h 101"/>
              <a:gd name="T20" fmla="*/ 16 w 207"/>
              <a:gd name="T21" fmla="*/ 67 h 101"/>
              <a:gd name="T22" fmla="*/ 12 w 207"/>
              <a:gd name="T23" fmla="*/ 65 h 101"/>
              <a:gd name="T24" fmla="*/ 19 w 207"/>
              <a:gd name="T25" fmla="*/ 62 h 101"/>
              <a:gd name="T26" fmla="*/ 31 w 207"/>
              <a:gd name="T27" fmla="*/ 67 h 101"/>
              <a:gd name="T28" fmla="*/ 31 w 207"/>
              <a:gd name="T29" fmla="*/ 70 h 101"/>
              <a:gd name="T30" fmla="*/ 35 w 207"/>
              <a:gd name="T31" fmla="*/ 73 h 101"/>
              <a:gd name="T32" fmla="*/ 44 w 207"/>
              <a:gd name="T33" fmla="*/ 73 h 101"/>
              <a:gd name="T34" fmla="*/ 41 w 207"/>
              <a:gd name="T35" fmla="*/ 80 h 101"/>
              <a:gd name="T36" fmla="*/ 39 w 207"/>
              <a:gd name="T37" fmla="*/ 87 h 101"/>
              <a:gd name="T38" fmla="*/ 37 w 207"/>
              <a:gd name="T39" fmla="*/ 93 h 101"/>
              <a:gd name="T40" fmla="*/ 39 w 207"/>
              <a:gd name="T41" fmla="*/ 98 h 101"/>
              <a:gd name="T42" fmla="*/ 40 w 207"/>
              <a:gd name="T43" fmla="*/ 93 h 101"/>
              <a:gd name="T44" fmla="*/ 41 w 207"/>
              <a:gd name="T45" fmla="*/ 87 h 101"/>
              <a:gd name="T46" fmla="*/ 44 w 207"/>
              <a:gd name="T47" fmla="*/ 89 h 101"/>
              <a:gd name="T48" fmla="*/ 42 w 207"/>
              <a:gd name="T49" fmla="*/ 95 h 101"/>
              <a:gd name="T50" fmla="*/ 41 w 207"/>
              <a:gd name="T51" fmla="*/ 101 h 101"/>
              <a:gd name="T52" fmla="*/ 45 w 207"/>
              <a:gd name="T53" fmla="*/ 98 h 101"/>
              <a:gd name="T54" fmla="*/ 45 w 207"/>
              <a:gd name="T55" fmla="*/ 91 h 101"/>
              <a:gd name="T56" fmla="*/ 42 w 207"/>
              <a:gd name="T57" fmla="*/ 85 h 101"/>
              <a:gd name="T58" fmla="*/ 45 w 207"/>
              <a:gd name="T59" fmla="*/ 79 h 101"/>
              <a:gd name="T60" fmla="*/ 44 w 207"/>
              <a:gd name="T61" fmla="*/ 72 h 101"/>
              <a:gd name="T62" fmla="*/ 39 w 207"/>
              <a:gd name="T63" fmla="*/ 68 h 101"/>
              <a:gd name="T64" fmla="*/ 36 w 207"/>
              <a:gd name="T65" fmla="*/ 63 h 101"/>
              <a:gd name="T66" fmla="*/ 30 w 207"/>
              <a:gd name="T67" fmla="*/ 58 h 101"/>
              <a:gd name="T68" fmla="*/ 31 w 207"/>
              <a:gd name="T69" fmla="*/ 52 h 101"/>
              <a:gd name="T70" fmla="*/ 28 w 207"/>
              <a:gd name="T71" fmla="*/ 48 h 101"/>
              <a:gd name="T72" fmla="*/ 27 w 207"/>
              <a:gd name="T73" fmla="*/ 44 h 101"/>
              <a:gd name="T74" fmla="*/ 30 w 207"/>
              <a:gd name="T75" fmla="*/ 40 h 101"/>
              <a:gd name="T76" fmla="*/ 40 w 207"/>
              <a:gd name="T77" fmla="*/ 38 h 101"/>
              <a:gd name="T78" fmla="*/ 53 w 207"/>
              <a:gd name="T79" fmla="*/ 37 h 101"/>
              <a:gd name="T80" fmla="*/ 56 w 207"/>
              <a:gd name="T81" fmla="*/ 35 h 101"/>
              <a:gd name="T82" fmla="*/ 64 w 207"/>
              <a:gd name="T83" fmla="*/ 37 h 101"/>
              <a:gd name="T84" fmla="*/ 58 w 207"/>
              <a:gd name="T85" fmla="*/ 43 h 101"/>
              <a:gd name="T86" fmla="*/ 63 w 207"/>
              <a:gd name="T87" fmla="*/ 51 h 101"/>
              <a:gd name="T88" fmla="*/ 58 w 207"/>
              <a:gd name="T89" fmla="*/ 46 h 101"/>
              <a:gd name="T90" fmla="*/ 63 w 207"/>
              <a:gd name="T91" fmla="*/ 40 h 101"/>
              <a:gd name="T92" fmla="*/ 68 w 207"/>
              <a:gd name="T93" fmla="*/ 35 h 101"/>
              <a:gd name="T94" fmla="*/ 64 w 207"/>
              <a:gd name="T95" fmla="*/ 33 h 101"/>
              <a:gd name="T96" fmla="*/ 63 w 207"/>
              <a:gd name="T97" fmla="*/ 29 h 101"/>
              <a:gd name="T98" fmla="*/ 60 w 207"/>
              <a:gd name="T99" fmla="*/ 25 h 101"/>
              <a:gd name="T100" fmla="*/ 63 w 207"/>
              <a:gd name="T101" fmla="*/ 24 h 101"/>
              <a:gd name="T102" fmla="*/ 64 w 207"/>
              <a:gd name="T103" fmla="*/ 25 h 101"/>
              <a:gd name="T104" fmla="*/ 63 w 207"/>
              <a:gd name="T105" fmla="*/ 24 h 101"/>
              <a:gd name="T106" fmla="*/ 60 w 207"/>
              <a:gd name="T107" fmla="*/ 20 h 101"/>
              <a:gd name="T108" fmla="*/ 60 w 207"/>
              <a:gd name="T109" fmla="*/ 15 h 101"/>
              <a:gd name="T110" fmla="*/ 63 w 207"/>
              <a:gd name="T111" fmla="*/ 19 h 101"/>
              <a:gd name="T112" fmla="*/ 64 w 207"/>
              <a:gd name="T113" fmla="*/ 17 h 101"/>
              <a:gd name="T114" fmla="*/ 67 w 207"/>
              <a:gd name="T115" fmla="*/ 11 h 101"/>
              <a:gd name="T116" fmla="*/ 65 w 207"/>
              <a:gd name="T117" fmla="*/ 10 h 101"/>
              <a:gd name="T118" fmla="*/ 70 w 207"/>
              <a:gd name="T119" fmla="*/ 9 h 101"/>
              <a:gd name="T120" fmla="*/ 74 w 207"/>
              <a:gd name="T121" fmla="*/ 2 h 101"/>
              <a:gd name="T122" fmla="*/ 75 w 207"/>
              <a:gd name="T123" fmla="*/ 1 h 101"/>
              <a:gd name="T124" fmla="*/ 81 w 207"/>
              <a:gd name="T125"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101">
                <a:moveTo>
                  <a:pt x="2" y="76"/>
                </a:moveTo>
                <a:lnTo>
                  <a:pt x="0" y="76"/>
                </a:lnTo>
                <a:lnTo>
                  <a:pt x="2" y="76"/>
                </a:lnTo>
                <a:lnTo>
                  <a:pt x="2" y="77"/>
                </a:lnTo>
                <a:lnTo>
                  <a:pt x="2" y="79"/>
                </a:lnTo>
                <a:lnTo>
                  <a:pt x="0" y="79"/>
                </a:lnTo>
                <a:lnTo>
                  <a:pt x="0" y="80"/>
                </a:lnTo>
                <a:lnTo>
                  <a:pt x="0" y="81"/>
                </a:lnTo>
                <a:lnTo>
                  <a:pt x="3" y="82"/>
                </a:lnTo>
                <a:lnTo>
                  <a:pt x="4" y="82"/>
                </a:lnTo>
                <a:lnTo>
                  <a:pt x="5" y="82"/>
                </a:lnTo>
                <a:lnTo>
                  <a:pt x="7" y="82"/>
                </a:lnTo>
                <a:lnTo>
                  <a:pt x="8" y="82"/>
                </a:lnTo>
                <a:lnTo>
                  <a:pt x="9" y="82"/>
                </a:lnTo>
                <a:lnTo>
                  <a:pt x="9" y="84"/>
                </a:lnTo>
                <a:lnTo>
                  <a:pt x="9" y="85"/>
                </a:lnTo>
                <a:lnTo>
                  <a:pt x="9" y="84"/>
                </a:lnTo>
                <a:lnTo>
                  <a:pt x="12" y="84"/>
                </a:lnTo>
                <a:lnTo>
                  <a:pt x="13" y="84"/>
                </a:lnTo>
                <a:lnTo>
                  <a:pt x="14" y="84"/>
                </a:lnTo>
                <a:lnTo>
                  <a:pt x="14" y="85"/>
                </a:lnTo>
                <a:lnTo>
                  <a:pt x="14" y="86"/>
                </a:lnTo>
                <a:lnTo>
                  <a:pt x="16" y="86"/>
                </a:lnTo>
                <a:lnTo>
                  <a:pt x="17" y="87"/>
                </a:lnTo>
                <a:lnTo>
                  <a:pt x="18" y="87"/>
                </a:lnTo>
                <a:lnTo>
                  <a:pt x="19" y="87"/>
                </a:lnTo>
                <a:lnTo>
                  <a:pt x="21" y="87"/>
                </a:lnTo>
                <a:lnTo>
                  <a:pt x="21" y="86"/>
                </a:lnTo>
                <a:lnTo>
                  <a:pt x="19" y="86"/>
                </a:lnTo>
                <a:lnTo>
                  <a:pt x="19" y="87"/>
                </a:lnTo>
                <a:lnTo>
                  <a:pt x="18" y="87"/>
                </a:lnTo>
                <a:lnTo>
                  <a:pt x="18" y="86"/>
                </a:lnTo>
                <a:lnTo>
                  <a:pt x="18" y="87"/>
                </a:lnTo>
                <a:lnTo>
                  <a:pt x="17" y="87"/>
                </a:lnTo>
                <a:lnTo>
                  <a:pt x="18" y="86"/>
                </a:lnTo>
                <a:lnTo>
                  <a:pt x="18" y="85"/>
                </a:lnTo>
                <a:lnTo>
                  <a:pt x="18" y="84"/>
                </a:lnTo>
                <a:lnTo>
                  <a:pt x="17" y="84"/>
                </a:lnTo>
                <a:lnTo>
                  <a:pt x="17" y="85"/>
                </a:lnTo>
                <a:lnTo>
                  <a:pt x="18" y="85"/>
                </a:lnTo>
                <a:lnTo>
                  <a:pt x="17" y="85"/>
                </a:lnTo>
                <a:lnTo>
                  <a:pt x="17" y="84"/>
                </a:lnTo>
                <a:lnTo>
                  <a:pt x="17" y="82"/>
                </a:lnTo>
                <a:lnTo>
                  <a:pt x="16" y="81"/>
                </a:lnTo>
                <a:lnTo>
                  <a:pt x="14" y="82"/>
                </a:lnTo>
                <a:lnTo>
                  <a:pt x="14" y="81"/>
                </a:lnTo>
                <a:lnTo>
                  <a:pt x="16" y="80"/>
                </a:lnTo>
                <a:lnTo>
                  <a:pt x="14" y="80"/>
                </a:lnTo>
                <a:lnTo>
                  <a:pt x="14" y="81"/>
                </a:lnTo>
                <a:lnTo>
                  <a:pt x="13" y="81"/>
                </a:lnTo>
                <a:lnTo>
                  <a:pt x="14" y="81"/>
                </a:lnTo>
                <a:lnTo>
                  <a:pt x="13" y="81"/>
                </a:lnTo>
                <a:lnTo>
                  <a:pt x="12" y="81"/>
                </a:lnTo>
                <a:lnTo>
                  <a:pt x="13" y="81"/>
                </a:lnTo>
                <a:lnTo>
                  <a:pt x="12" y="81"/>
                </a:lnTo>
                <a:lnTo>
                  <a:pt x="11" y="80"/>
                </a:lnTo>
                <a:lnTo>
                  <a:pt x="11" y="79"/>
                </a:lnTo>
                <a:lnTo>
                  <a:pt x="9" y="79"/>
                </a:lnTo>
                <a:lnTo>
                  <a:pt x="8" y="79"/>
                </a:lnTo>
                <a:lnTo>
                  <a:pt x="8" y="77"/>
                </a:lnTo>
                <a:lnTo>
                  <a:pt x="7" y="77"/>
                </a:lnTo>
                <a:lnTo>
                  <a:pt x="5" y="77"/>
                </a:lnTo>
                <a:lnTo>
                  <a:pt x="5" y="76"/>
                </a:lnTo>
                <a:lnTo>
                  <a:pt x="5" y="75"/>
                </a:lnTo>
                <a:lnTo>
                  <a:pt x="5" y="73"/>
                </a:lnTo>
                <a:lnTo>
                  <a:pt x="4" y="71"/>
                </a:lnTo>
                <a:lnTo>
                  <a:pt x="4" y="70"/>
                </a:lnTo>
                <a:lnTo>
                  <a:pt x="7" y="70"/>
                </a:lnTo>
                <a:lnTo>
                  <a:pt x="8" y="68"/>
                </a:lnTo>
                <a:lnTo>
                  <a:pt x="9" y="68"/>
                </a:lnTo>
                <a:lnTo>
                  <a:pt x="12" y="71"/>
                </a:lnTo>
                <a:lnTo>
                  <a:pt x="13" y="72"/>
                </a:lnTo>
                <a:lnTo>
                  <a:pt x="16" y="71"/>
                </a:lnTo>
                <a:lnTo>
                  <a:pt x="16" y="70"/>
                </a:lnTo>
                <a:lnTo>
                  <a:pt x="17" y="70"/>
                </a:lnTo>
                <a:lnTo>
                  <a:pt x="16" y="70"/>
                </a:lnTo>
                <a:lnTo>
                  <a:pt x="16" y="67"/>
                </a:lnTo>
                <a:lnTo>
                  <a:pt x="14" y="67"/>
                </a:lnTo>
                <a:lnTo>
                  <a:pt x="13" y="67"/>
                </a:lnTo>
                <a:lnTo>
                  <a:pt x="13" y="68"/>
                </a:lnTo>
                <a:lnTo>
                  <a:pt x="12" y="68"/>
                </a:lnTo>
                <a:lnTo>
                  <a:pt x="12" y="67"/>
                </a:lnTo>
                <a:lnTo>
                  <a:pt x="12" y="66"/>
                </a:lnTo>
                <a:lnTo>
                  <a:pt x="12" y="65"/>
                </a:lnTo>
                <a:lnTo>
                  <a:pt x="13" y="66"/>
                </a:lnTo>
                <a:lnTo>
                  <a:pt x="14" y="63"/>
                </a:lnTo>
                <a:lnTo>
                  <a:pt x="16" y="63"/>
                </a:lnTo>
                <a:lnTo>
                  <a:pt x="16" y="62"/>
                </a:lnTo>
                <a:lnTo>
                  <a:pt x="17" y="62"/>
                </a:lnTo>
                <a:lnTo>
                  <a:pt x="18" y="62"/>
                </a:lnTo>
                <a:lnTo>
                  <a:pt x="19" y="62"/>
                </a:lnTo>
                <a:lnTo>
                  <a:pt x="21" y="62"/>
                </a:lnTo>
                <a:lnTo>
                  <a:pt x="22" y="62"/>
                </a:lnTo>
                <a:lnTo>
                  <a:pt x="23" y="62"/>
                </a:lnTo>
                <a:lnTo>
                  <a:pt x="25" y="65"/>
                </a:lnTo>
                <a:lnTo>
                  <a:pt x="26" y="66"/>
                </a:lnTo>
                <a:lnTo>
                  <a:pt x="28" y="66"/>
                </a:lnTo>
                <a:lnTo>
                  <a:pt x="31" y="67"/>
                </a:lnTo>
                <a:lnTo>
                  <a:pt x="31" y="68"/>
                </a:lnTo>
                <a:lnTo>
                  <a:pt x="30" y="68"/>
                </a:lnTo>
                <a:lnTo>
                  <a:pt x="31" y="68"/>
                </a:lnTo>
                <a:lnTo>
                  <a:pt x="31" y="67"/>
                </a:lnTo>
                <a:lnTo>
                  <a:pt x="30" y="67"/>
                </a:lnTo>
                <a:lnTo>
                  <a:pt x="30" y="68"/>
                </a:lnTo>
                <a:lnTo>
                  <a:pt x="31" y="70"/>
                </a:lnTo>
                <a:lnTo>
                  <a:pt x="32" y="71"/>
                </a:lnTo>
                <a:lnTo>
                  <a:pt x="32" y="72"/>
                </a:lnTo>
                <a:lnTo>
                  <a:pt x="33" y="72"/>
                </a:lnTo>
                <a:lnTo>
                  <a:pt x="32" y="72"/>
                </a:lnTo>
                <a:lnTo>
                  <a:pt x="33" y="72"/>
                </a:lnTo>
                <a:lnTo>
                  <a:pt x="33" y="73"/>
                </a:lnTo>
                <a:lnTo>
                  <a:pt x="35" y="73"/>
                </a:lnTo>
                <a:lnTo>
                  <a:pt x="36" y="75"/>
                </a:lnTo>
                <a:lnTo>
                  <a:pt x="37" y="75"/>
                </a:lnTo>
                <a:lnTo>
                  <a:pt x="39" y="73"/>
                </a:lnTo>
                <a:lnTo>
                  <a:pt x="40" y="73"/>
                </a:lnTo>
                <a:lnTo>
                  <a:pt x="41" y="72"/>
                </a:lnTo>
                <a:lnTo>
                  <a:pt x="42" y="73"/>
                </a:lnTo>
                <a:lnTo>
                  <a:pt x="44" y="73"/>
                </a:lnTo>
                <a:lnTo>
                  <a:pt x="44" y="75"/>
                </a:lnTo>
                <a:lnTo>
                  <a:pt x="44" y="76"/>
                </a:lnTo>
                <a:lnTo>
                  <a:pt x="42" y="76"/>
                </a:lnTo>
                <a:lnTo>
                  <a:pt x="42" y="77"/>
                </a:lnTo>
                <a:lnTo>
                  <a:pt x="42" y="79"/>
                </a:lnTo>
                <a:lnTo>
                  <a:pt x="42" y="80"/>
                </a:lnTo>
                <a:lnTo>
                  <a:pt x="41" y="80"/>
                </a:lnTo>
                <a:lnTo>
                  <a:pt x="40" y="81"/>
                </a:lnTo>
                <a:lnTo>
                  <a:pt x="39" y="81"/>
                </a:lnTo>
                <a:lnTo>
                  <a:pt x="39" y="82"/>
                </a:lnTo>
                <a:lnTo>
                  <a:pt x="39" y="84"/>
                </a:lnTo>
                <a:lnTo>
                  <a:pt x="39" y="85"/>
                </a:lnTo>
                <a:lnTo>
                  <a:pt x="39" y="86"/>
                </a:lnTo>
                <a:lnTo>
                  <a:pt x="39" y="87"/>
                </a:lnTo>
                <a:lnTo>
                  <a:pt x="39" y="89"/>
                </a:lnTo>
                <a:lnTo>
                  <a:pt x="39" y="90"/>
                </a:lnTo>
                <a:lnTo>
                  <a:pt x="39" y="91"/>
                </a:lnTo>
                <a:lnTo>
                  <a:pt x="37" y="91"/>
                </a:lnTo>
                <a:lnTo>
                  <a:pt x="37" y="93"/>
                </a:lnTo>
                <a:lnTo>
                  <a:pt x="39" y="93"/>
                </a:lnTo>
                <a:lnTo>
                  <a:pt x="37" y="93"/>
                </a:lnTo>
                <a:lnTo>
                  <a:pt x="37" y="94"/>
                </a:lnTo>
                <a:lnTo>
                  <a:pt x="37" y="95"/>
                </a:lnTo>
                <a:lnTo>
                  <a:pt x="37" y="96"/>
                </a:lnTo>
                <a:lnTo>
                  <a:pt x="39" y="96"/>
                </a:lnTo>
                <a:lnTo>
                  <a:pt x="39" y="98"/>
                </a:lnTo>
                <a:lnTo>
                  <a:pt x="39" y="99"/>
                </a:lnTo>
                <a:lnTo>
                  <a:pt x="39" y="98"/>
                </a:lnTo>
                <a:lnTo>
                  <a:pt x="39" y="96"/>
                </a:lnTo>
                <a:lnTo>
                  <a:pt x="39" y="95"/>
                </a:lnTo>
                <a:lnTo>
                  <a:pt x="39" y="94"/>
                </a:lnTo>
                <a:lnTo>
                  <a:pt x="37" y="94"/>
                </a:lnTo>
                <a:lnTo>
                  <a:pt x="37" y="93"/>
                </a:lnTo>
                <a:lnTo>
                  <a:pt x="39" y="93"/>
                </a:lnTo>
                <a:lnTo>
                  <a:pt x="40" y="93"/>
                </a:lnTo>
                <a:lnTo>
                  <a:pt x="40" y="91"/>
                </a:lnTo>
                <a:lnTo>
                  <a:pt x="39" y="91"/>
                </a:lnTo>
                <a:lnTo>
                  <a:pt x="40" y="91"/>
                </a:lnTo>
                <a:lnTo>
                  <a:pt x="40" y="90"/>
                </a:lnTo>
                <a:lnTo>
                  <a:pt x="40" y="89"/>
                </a:lnTo>
                <a:lnTo>
                  <a:pt x="40" y="87"/>
                </a:lnTo>
                <a:lnTo>
                  <a:pt x="41" y="87"/>
                </a:lnTo>
                <a:lnTo>
                  <a:pt x="41" y="86"/>
                </a:lnTo>
                <a:lnTo>
                  <a:pt x="41" y="87"/>
                </a:lnTo>
                <a:lnTo>
                  <a:pt x="41" y="86"/>
                </a:lnTo>
                <a:lnTo>
                  <a:pt x="42" y="86"/>
                </a:lnTo>
                <a:lnTo>
                  <a:pt x="42" y="87"/>
                </a:lnTo>
                <a:lnTo>
                  <a:pt x="42" y="89"/>
                </a:lnTo>
                <a:lnTo>
                  <a:pt x="44" y="89"/>
                </a:lnTo>
                <a:lnTo>
                  <a:pt x="42" y="90"/>
                </a:lnTo>
                <a:lnTo>
                  <a:pt x="44" y="90"/>
                </a:lnTo>
                <a:lnTo>
                  <a:pt x="42" y="90"/>
                </a:lnTo>
                <a:lnTo>
                  <a:pt x="42" y="91"/>
                </a:lnTo>
                <a:lnTo>
                  <a:pt x="42" y="93"/>
                </a:lnTo>
                <a:lnTo>
                  <a:pt x="42" y="94"/>
                </a:lnTo>
                <a:lnTo>
                  <a:pt x="42" y="95"/>
                </a:lnTo>
                <a:lnTo>
                  <a:pt x="42" y="96"/>
                </a:lnTo>
                <a:lnTo>
                  <a:pt x="41" y="96"/>
                </a:lnTo>
                <a:lnTo>
                  <a:pt x="40" y="99"/>
                </a:lnTo>
                <a:lnTo>
                  <a:pt x="41" y="99"/>
                </a:lnTo>
                <a:lnTo>
                  <a:pt x="40" y="100"/>
                </a:lnTo>
                <a:lnTo>
                  <a:pt x="41" y="100"/>
                </a:lnTo>
                <a:lnTo>
                  <a:pt x="41" y="101"/>
                </a:lnTo>
                <a:lnTo>
                  <a:pt x="42" y="101"/>
                </a:lnTo>
                <a:lnTo>
                  <a:pt x="44" y="101"/>
                </a:lnTo>
                <a:lnTo>
                  <a:pt x="44" y="100"/>
                </a:lnTo>
                <a:lnTo>
                  <a:pt x="42" y="99"/>
                </a:lnTo>
                <a:lnTo>
                  <a:pt x="42" y="98"/>
                </a:lnTo>
                <a:lnTo>
                  <a:pt x="44" y="98"/>
                </a:lnTo>
                <a:lnTo>
                  <a:pt x="45" y="98"/>
                </a:lnTo>
                <a:lnTo>
                  <a:pt x="45" y="96"/>
                </a:lnTo>
                <a:lnTo>
                  <a:pt x="46" y="96"/>
                </a:lnTo>
                <a:lnTo>
                  <a:pt x="46" y="95"/>
                </a:lnTo>
                <a:lnTo>
                  <a:pt x="46" y="94"/>
                </a:lnTo>
                <a:lnTo>
                  <a:pt x="46" y="93"/>
                </a:lnTo>
                <a:lnTo>
                  <a:pt x="46" y="91"/>
                </a:lnTo>
                <a:lnTo>
                  <a:pt x="45" y="91"/>
                </a:lnTo>
                <a:lnTo>
                  <a:pt x="46" y="90"/>
                </a:lnTo>
                <a:lnTo>
                  <a:pt x="45" y="90"/>
                </a:lnTo>
                <a:lnTo>
                  <a:pt x="45" y="89"/>
                </a:lnTo>
                <a:lnTo>
                  <a:pt x="45" y="87"/>
                </a:lnTo>
                <a:lnTo>
                  <a:pt x="45" y="86"/>
                </a:lnTo>
                <a:lnTo>
                  <a:pt x="44" y="85"/>
                </a:lnTo>
                <a:lnTo>
                  <a:pt x="42" y="85"/>
                </a:lnTo>
                <a:lnTo>
                  <a:pt x="44" y="85"/>
                </a:lnTo>
                <a:lnTo>
                  <a:pt x="44" y="84"/>
                </a:lnTo>
                <a:lnTo>
                  <a:pt x="44" y="82"/>
                </a:lnTo>
                <a:lnTo>
                  <a:pt x="44" y="81"/>
                </a:lnTo>
                <a:lnTo>
                  <a:pt x="44" y="80"/>
                </a:lnTo>
                <a:lnTo>
                  <a:pt x="45" y="80"/>
                </a:lnTo>
                <a:lnTo>
                  <a:pt x="45" y="79"/>
                </a:lnTo>
                <a:lnTo>
                  <a:pt x="45" y="77"/>
                </a:lnTo>
                <a:lnTo>
                  <a:pt x="46" y="77"/>
                </a:lnTo>
                <a:lnTo>
                  <a:pt x="46" y="76"/>
                </a:lnTo>
                <a:lnTo>
                  <a:pt x="45" y="75"/>
                </a:lnTo>
                <a:lnTo>
                  <a:pt x="45" y="73"/>
                </a:lnTo>
                <a:lnTo>
                  <a:pt x="45" y="72"/>
                </a:lnTo>
                <a:lnTo>
                  <a:pt x="44" y="72"/>
                </a:lnTo>
                <a:lnTo>
                  <a:pt x="44" y="71"/>
                </a:lnTo>
                <a:lnTo>
                  <a:pt x="42" y="71"/>
                </a:lnTo>
                <a:lnTo>
                  <a:pt x="41" y="71"/>
                </a:lnTo>
                <a:lnTo>
                  <a:pt x="40" y="71"/>
                </a:lnTo>
                <a:lnTo>
                  <a:pt x="40" y="70"/>
                </a:lnTo>
                <a:lnTo>
                  <a:pt x="40" y="68"/>
                </a:lnTo>
                <a:lnTo>
                  <a:pt x="39" y="68"/>
                </a:lnTo>
                <a:lnTo>
                  <a:pt x="39" y="67"/>
                </a:lnTo>
                <a:lnTo>
                  <a:pt x="37" y="67"/>
                </a:lnTo>
                <a:lnTo>
                  <a:pt x="39" y="67"/>
                </a:lnTo>
                <a:lnTo>
                  <a:pt x="39" y="66"/>
                </a:lnTo>
                <a:lnTo>
                  <a:pt x="39" y="65"/>
                </a:lnTo>
                <a:lnTo>
                  <a:pt x="37" y="65"/>
                </a:lnTo>
                <a:lnTo>
                  <a:pt x="36" y="63"/>
                </a:lnTo>
                <a:lnTo>
                  <a:pt x="35" y="63"/>
                </a:lnTo>
                <a:lnTo>
                  <a:pt x="32" y="63"/>
                </a:lnTo>
                <a:lnTo>
                  <a:pt x="32" y="62"/>
                </a:lnTo>
                <a:lnTo>
                  <a:pt x="31" y="61"/>
                </a:lnTo>
                <a:lnTo>
                  <a:pt x="30" y="61"/>
                </a:lnTo>
                <a:lnTo>
                  <a:pt x="30" y="59"/>
                </a:lnTo>
                <a:lnTo>
                  <a:pt x="30" y="58"/>
                </a:lnTo>
                <a:lnTo>
                  <a:pt x="31" y="58"/>
                </a:lnTo>
                <a:lnTo>
                  <a:pt x="30" y="57"/>
                </a:lnTo>
                <a:lnTo>
                  <a:pt x="30" y="56"/>
                </a:lnTo>
                <a:lnTo>
                  <a:pt x="30" y="54"/>
                </a:lnTo>
                <a:lnTo>
                  <a:pt x="31" y="54"/>
                </a:lnTo>
                <a:lnTo>
                  <a:pt x="31" y="53"/>
                </a:lnTo>
                <a:lnTo>
                  <a:pt x="31" y="52"/>
                </a:lnTo>
                <a:lnTo>
                  <a:pt x="31" y="51"/>
                </a:lnTo>
                <a:lnTo>
                  <a:pt x="30" y="51"/>
                </a:lnTo>
                <a:lnTo>
                  <a:pt x="30" y="49"/>
                </a:lnTo>
                <a:lnTo>
                  <a:pt x="28" y="49"/>
                </a:lnTo>
                <a:lnTo>
                  <a:pt x="30" y="49"/>
                </a:lnTo>
                <a:lnTo>
                  <a:pt x="30" y="48"/>
                </a:lnTo>
                <a:lnTo>
                  <a:pt x="28" y="48"/>
                </a:lnTo>
                <a:lnTo>
                  <a:pt x="27" y="48"/>
                </a:lnTo>
                <a:lnTo>
                  <a:pt x="27" y="47"/>
                </a:lnTo>
                <a:lnTo>
                  <a:pt x="28" y="47"/>
                </a:lnTo>
                <a:lnTo>
                  <a:pt x="30" y="47"/>
                </a:lnTo>
                <a:lnTo>
                  <a:pt x="28" y="46"/>
                </a:lnTo>
                <a:lnTo>
                  <a:pt x="27" y="46"/>
                </a:lnTo>
                <a:lnTo>
                  <a:pt x="27" y="44"/>
                </a:lnTo>
                <a:lnTo>
                  <a:pt x="28" y="44"/>
                </a:lnTo>
                <a:lnTo>
                  <a:pt x="28" y="43"/>
                </a:lnTo>
                <a:lnTo>
                  <a:pt x="30" y="43"/>
                </a:lnTo>
                <a:lnTo>
                  <a:pt x="30" y="42"/>
                </a:lnTo>
                <a:lnTo>
                  <a:pt x="28" y="42"/>
                </a:lnTo>
                <a:lnTo>
                  <a:pt x="28" y="40"/>
                </a:lnTo>
                <a:lnTo>
                  <a:pt x="30" y="40"/>
                </a:lnTo>
                <a:lnTo>
                  <a:pt x="31" y="40"/>
                </a:lnTo>
                <a:lnTo>
                  <a:pt x="32" y="39"/>
                </a:lnTo>
                <a:lnTo>
                  <a:pt x="33" y="39"/>
                </a:lnTo>
                <a:lnTo>
                  <a:pt x="35" y="39"/>
                </a:lnTo>
                <a:lnTo>
                  <a:pt x="36" y="38"/>
                </a:lnTo>
                <a:lnTo>
                  <a:pt x="39" y="38"/>
                </a:lnTo>
                <a:lnTo>
                  <a:pt x="40" y="38"/>
                </a:lnTo>
                <a:lnTo>
                  <a:pt x="42" y="39"/>
                </a:lnTo>
                <a:lnTo>
                  <a:pt x="45" y="39"/>
                </a:lnTo>
                <a:lnTo>
                  <a:pt x="46" y="38"/>
                </a:lnTo>
                <a:lnTo>
                  <a:pt x="47" y="38"/>
                </a:lnTo>
                <a:lnTo>
                  <a:pt x="50" y="38"/>
                </a:lnTo>
                <a:lnTo>
                  <a:pt x="51" y="37"/>
                </a:lnTo>
                <a:lnTo>
                  <a:pt x="53" y="37"/>
                </a:lnTo>
                <a:lnTo>
                  <a:pt x="53" y="38"/>
                </a:lnTo>
                <a:lnTo>
                  <a:pt x="54" y="38"/>
                </a:lnTo>
                <a:lnTo>
                  <a:pt x="55" y="38"/>
                </a:lnTo>
                <a:lnTo>
                  <a:pt x="56" y="37"/>
                </a:lnTo>
                <a:lnTo>
                  <a:pt x="55" y="37"/>
                </a:lnTo>
                <a:lnTo>
                  <a:pt x="56" y="37"/>
                </a:lnTo>
                <a:lnTo>
                  <a:pt x="56" y="35"/>
                </a:lnTo>
                <a:lnTo>
                  <a:pt x="58" y="35"/>
                </a:lnTo>
                <a:lnTo>
                  <a:pt x="59" y="34"/>
                </a:lnTo>
                <a:lnTo>
                  <a:pt x="60" y="34"/>
                </a:lnTo>
                <a:lnTo>
                  <a:pt x="63" y="34"/>
                </a:lnTo>
                <a:lnTo>
                  <a:pt x="64" y="34"/>
                </a:lnTo>
                <a:lnTo>
                  <a:pt x="64" y="35"/>
                </a:lnTo>
                <a:lnTo>
                  <a:pt x="64" y="37"/>
                </a:lnTo>
                <a:lnTo>
                  <a:pt x="63" y="37"/>
                </a:lnTo>
                <a:lnTo>
                  <a:pt x="63" y="38"/>
                </a:lnTo>
                <a:lnTo>
                  <a:pt x="61" y="38"/>
                </a:lnTo>
                <a:lnTo>
                  <a:pt x="60" y="39"/>
                </a:lnTo>
                <a:lnTo>
                  <a:pt x="59" y="40"/>
                </a:lnTo>
                <a:lnTo>
                  <a:pt x="58" y="42"/>
                </a:lnTo>
                <a:lnTo>
                  <a:pt x="58" y="43"/>
                </a:lnTo>
                <a:lnTo>
                  <a:pt x="58" y="44"/>
                </a:lnTo>
                <a:lnTo>
                  <a:pt x="58" y="46"/>
                </a:lnTo>
                <a:lnTo>
                  <a:pt x="60" y="47"/>
                </a:lnTo>
                <a:lnTo>
                  <a:pt x="60" y="48"/>
                </a:lnTo>
                <a:lnTo>
                  <a:pt x="61" y="48"/>
                </a:lnTo>
                <a:lnTo>
                  <a:pt x="63" y="49"/>
                </a:lnTo>
                <a:lnTo>
                  <a:pt x="63" y="51"/>
                </a:lnTo>
                <a:lnTo>
                  <a:pt x="63" y="49"/>
                </a:lnTo>
                <a:lnTo>
                  <a:pt x="63" y="48"/>
                </a:lnTo>
                <a:lnTo>
                  <a:pt x="61" y="48"/>
                </a:lnTo>
                <a:lnTo>
                  <a:pt x="61" y="47"/>
                </a:lnTo>
                <a:lnTo>
                  <a:pt x="60" y="47"/>
                </a:lnTo>
                <a:lnTo>
                  <a:pt x="60" y="46"/>
                </a:lnTo>
                <a:lnTo>
                  <a:pt x="58" y="46"/>
                </a:lnTo>
                <a:lnTo>
                  <a:pt x="58" y="44"/>
                </a:lnTo>
                <a:lnTo>
                  <a:pt x="58" y="43"/>
                </a:lnTo>
                <a:lnTo>
                  <a:pt x="58" y="42"/>
                </a:lnTo>
                <a:lnTo>
                  <a:pt x="59" y="42"/>
                </a:lnTo>
                <a:lnTo>
                  <a:pt x="60" y="40"/>
                </a:lnTo>
                <a:lnTo>
                  <a:pt x="61" y="40"/>
                </a:lnTo>
                <a:lnTo>
                  <a:pt x="63" y="40"/>
                </a:lnTo>
                <a:lnTo>
                  <a:pt x="63" y="39"/>
                </a:lnTo>
                <a:lnTo>
                  <a:pt x="64" y="39"/>
                </a:lnTo>
                <a:lnTo>
                  <a:pt x="65" y="39"/>
                </a:lnTo>
                <a:lnTo>
                  <a:pt x="65" y="38"/>
                </a:lnTo>
                <a:lnTo>
                  <a:pt x="65" y="37"/>
                </a:lnTo>
                <a:lnTo>
                  <a:pt x="67" y="35"/>
                </a:lnTo>
                <a:lnTo>
                  <a:pt x="68" y="35"/>
                </a:lnTo>
                <a:lnTo>
                  <a:pt x="68" y="34"/>
                </a:lnTo>
                <a:lnTo>
                  <a:pt x="67" y="34"/>
                </a:lnTo>
                <a:lnTo>
                  <a:pt x="67" y="35"/>
                </a:lnTo>
                <a:lnTo>
                  <a:pt x="65" y="35"/>
                </a:lnTo>
                <a:lnTo>
                  <a:pt x="65" y="34"/>
                </a:lnTo>
                <a:lnTo>
                  <a:pt x="65" y="33"/>
                </a:lnTo>
                <a:lnTo>
                  <a:pt x="64" y="33"/>
                </a:lnTo>
                <a:lnTo>
                  <a:pt x="64" y="32"/>
                </a:lnTo>
                <a:lnTo>
                  <a:pt x="65" y="32"/>
                </a:lnTo>
                <a:lnTo>
                  <a:pt x="67" y="32"/>
                </a:lnTo>
                <a:lnTo>
                  <a:pt x="65" y="30"/>
                </a:lnTo>
                <a:lnTo>
                  <a:pt x="64" y="30"/>
                </a:lnTo>
                <a:lnTo>
                  <a:pt x="63" y="30"/>
                </a:lnTo>
                <a:lnTo>
                  <a:pt x="63" y="29"/>
                </a:lnTo>
                <a:lnTo>
                  <a:pt x="63" y="28"/>
                </a:lnTo>
                <a:lnTo>
                  <a:pt x="61" y="26"/>
                </a:lnTo>
                <a:lnTo>
                  <a:pt x="59" y="26"/>
                </a:lnTo>
                <a:lnTo>
                  <a:pt x="59" y="25"/>
                </a:lnTo>
                <a:lnTo>
                  <a:pt x="58" y="25"/>
                </a:lnTo>
                <a:lnTo>
                  <a:pt x="59" y="25"/>
                </a:lnTo>
                <a:lnTo>
                  <a:pt x="60" y="25"/>
                </a:lnTo>
                <a:lnTo>
                  <a:pt x="60" y="24"/>
                </a:lnTo>
                <a:lnTo>
                  <a:pt x="59" y="24"/>
                </a:lnTo>
                <a:lnTo>
                  <a:pt x="60" y="24"/>
                </a:lnTo>
                <a:lnTo>
                  <a:pt x="60" y="23"/>
                </a:lnTo>
                <a:lnTo>
                  <a:pt x="61" y="23"/>
                </a:lnTo>
                <a:lnTo>
                  <a:pt x="61" y="24"/>
                </a:lnTo>
                <a:lnTo>
                  <a:pt x="63" y="24"/>
                </a:lnTo>
                <a:lnTo>
                  <a:pt x="64" y="24"/>
                </a:lnTo>
                <a:lnTo>
                  <a:pt x="64" y="25"/>
                </a:lnTo>
                <a:lnTo>
                  <a:pt x="63" y="25"/>
                </a:lnTo>
                <a:lnTo>
                  <a:pt x="63" y="26"/>
                </a:lnTo>
                <a:lnTo>
                  <a:pt x="63" y="25"/>
                </a:lnTo>
                <a:lnTo>
                  <a:pt x="63" y="26"/>
                </a:lnTo>
                <a:lnTo>
                  <a:pt x="64" y="25"/>
                </a:lnTo>
                <a:lnTo>
                  <a:pt x="64" y="26"/>
                </a:lnTo>
                <a:lnTo>
                  <a:pt x="64" y="25"/>
                </a:lnTo>
                <a:lnTo>
                  <a:pt x="65" y="25"/>
                </a:lnTo>
                <a:lnTo>
                  <a:pt x="65" y="24"/>
                </a:lnTo>
                <a:lnTo>
                  <a:pt x="64" y="24"/>
                </a:lnTo>
                <a:lnTo>
                  <a:pt x="64" y="23"/>
                </a:lnTo>
                <a:lnTo>
                  <a:pt x="63" y="24"/>
                </a:lnTo>
                <a:lnTo>
                  <a:pt x="63" y="23"/>
                </a:lnTo>
                <a:lnTo>
                  <a:pt x="61" y="23"/>
                </a:lnTo>
                <a:lnTo>
                  <a:pt x="61" y="21"/>
                </a:lnTo>
                <a:lnTo>
                  <a:pt x="63" y="21"/>
                </a:lnTo>
                <a:lnTo>
                  <a:pt x="63" y="20"/>
                </a:lnTo>
                <a:lnTo>
                  <a:pt x="61" y="20"/>
                </a:lnTo>
                <a:lnTo>
                  <a:pt x="60" y="20"/>
                </a:lnTo>
                <a:lnTo>
                  <a:pt x="60" y="19"/>
                </a:lnTo>
                <a:lnTo>
                  <a:pt x="58" y="19"/>
                </a:lnTo>
                <a:lnTo>
                  <a:pt x="58" y="17"/>
                </a:lnTo>
                <a:lnTo>
                  <a:pt x="59" y="17"/>
                </a:lnTo>
                <a:lnTo>
                  <a:pt x="59" y="16"/>
                </a:lnTo>
                <a:lnTo>
                  <a:pt x="59" y="15"/>
                </a:lnTo>
                <a:lnTo>
                  <a:pt x="60" y="15"/>
                </a:lnTo>
                <a:lnTo>
                  <a:pt x="60" y="16"/>
                </a:lnTo>
                <a:lnTo>
                  <a:pt x="60" y="17"/>
                </a:lnTo>
                <a:lnTo>
                  <a:pt x="61" y="17"/>
                </a:lnTo>
                <a:lnTo>
                  <a:pt x="61" y="19"/>
                </a:lnTo>
                <a:lnTo>
                  <a:pt x="63" y="19"/>
                </a:lnTo>
                <a:lnTo>
                  <a:pt x="63" y="20"/>
                </a:lnTo>
                <a:lnTo>
                  <a:pt x="63" y="19"/>
                </a:lnTo>
                <a:lnTo>
                  <a:pt x="64" y="20"/>
                </a:lnTo>
                <a:lnTo>
                  <a:pt x="64" y="19"/>
                </a:lnTo>
                <a:lnTo>
                  <a:pt x="64" y="17"/>
                </a:lnTo>
                <a:lnTo>
                  <a:pt x="63" y="17"/>
                </a:lnTo>
                <a:lnTo>
                  <a:pt x="63" y="16"/>
                </a:lnTo>
                <a:lnTo>
                  <a:pt x="64" y="16"/>
                </a:lnTo>
                <a:lnTo>
                  <a:pt x="64" y="17"/>
                </a:lnTo>
                <a:lnTo>
                  <a:pt x="64" y="16"/>
                </a:lnTo>
                <a:lnTo>
                  <a:pt x="64" y="15"/>
                </a:lnTo>
                <a:lnTo>
                  <a:pt x="65" y="14"/>
                </a:lnTo>
                <a:lnTo>
                  <a:pt x="67" y="12"/>
                </a:lnTo>
                <a:lnTo>
                  <a:pt x="65" y="12"/>
                </a:lnTo>
                <a:lnTo>
                  <a:pt x="65" y="11"/>
                </a:lnTo>
                <a:lnTo>
                  <a:pt x="67" y="11"/>
                </a:lnTo>
                <a:lnTo>
                  <a:pt x="67" y="12"/>
                </a:lnTo>
                <a:lnTo>
                  <a:pt x="68" y="12"/>
                </a:lnTo>
                <a:lnTo>
                  <a:pt x="67" y="12"/>
                </a:lnTo>
                <a:lnTo>
                  <a:pt x="68" y="12"/>
                </a:lnTo>
                <a:lnTo>
                  <a:pt x="68" y="11"/>
                </a:lnTo>
                <a:lnTo>
                  <a:pt x="67" y="11"/>
                </a:lnTo>
                <a:lnTo>
                  <a:pt x="65" y="10"/>
                </a:lnTo>
                <a:lnTo>
                  <a:pt x="64" y="10"/>
                </a:lnTo>
                <a:lnTo>
                  <a:pt x="64" y="9"/>
                </a:lnTo>
                <a:lnTo>
                  <a:pt x="65" y="9"/>
                </a:lnTo>
                <a:lnTo>
                  <a:pt x="67" y="9"/>
                </a:lnTo>
                <a:lnTo>
                  <a:pt x="68" y="9"/>
                </a:lnTo>
                <a:lnTo>
                  <a:pt x="69" y="10"/>
                </a:lnTo>
                <a:lnTo>
                  <a:pt x="70" y="9"/>
                </a:lnTo>
                <a:lnTo>
                  <a:pt x="72" y="7"/>
                </a:lnTo>
                <a:lnTo>
                  <a:pt x="72" y="6"/>
                </a:lnTo>
                <a:lnTo>
                  <a:pt x="73" y="6"/>
                </a:lnTo>
                <a:lnTo>
                  <a:pt x="73" y="5"/>
                </a:lnTo>
                <a:lnTo>
                  <a:pt x="73" y="3"/>
                </a:lnTo>
                <a:lnTo>
                  <a:pt x="74" y="3"/>
                </a:lnTo>
                <a:lnTo>
                  <a:pt x="74" y="2"/>
                </a:lnTo>
                <a:lnTo>
                  <a:pt x="75" y="2"/>
                </a:lnTo>
                <a:lnTo>
                  <a:pt x="75" y="3"/>
                </a:lnTo>
                <a:lnTo>
                  <a:pt x="75" y="2"/>
                </a:lnTo>
                <a:lnTo>
                  <a:pt x="73" y="2"/>
                </a:lnTo>
                <a:lnTo>
                  <a:pt x="74" y="2"/>
                </a:lnTo>
                <a:lnTo>
                  <a:pt x="75" y="2"/>
                </a:lnTo>
                <a:lnTo>
                  <a:pt x="75" y="1"/>
                </a:lnTo>
                <a:lnTo>
                  <a:pt x="77" y="1"/>
                </a:lnTo>
                <a:lnTo>
                  <a:pt x="77" y="2"/>
                </a:lnTo>
                <a:lnTo>
                  <a:pt x="78" y="2"/>
                </a:lnTo>
                <a:lnTo>
                  <a:pt x="79" y="2"/>
                </a:lnTo>
                <a:lnTo>
                  <a:pt x="78" y="1"/>
                </a:lnTo>
                <a:lnTo>
                  <a:pt x="79" y="1"/>
                </a:lnTo>
                <a:lnTo>
                  <a:pt x="81" y="1"/>
                </a:lnTo>
                <a:lnTo>
                  <a:pt x="81" y="0"/>
                </a:lnTo>
                <a:lnTo>
                  <a:pt x="207"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2" name="Freeform 1348"/>
          <p:cNvSpPr>
            <a:spLocks/>
          </p:cNvSpPr>
          <p:nvPr/>
        </p:nvSpPr>
        <p:spPr bwMode="auto">
          <a:xfrm>
            <a:off x="5670551" y="3070441"/>
            <a:ext cx="42863" cy="25400"/>
          </a:xfrm>
          <a:custGeom>
            <a:avLst/>
            <a:gdLst>
              <a:gd name="T0" fmla="*/ 4 w 27"/>
              <a:gd name="T1" fmla="*/ 0 h 16"/>
              <a:gd name="T2" fmla="*/ 4 w 27"/>
              <a:gd name="T3" fmla="*/ 1 h 16"/>
              <a:gd name="T4" fmla="*/ 4 w 27"/>
              <a:gd name="T5" fmla="*/ 2 h 16"/>
              <a:gd name="T6" fmla="*/ 4 w 27"/>
              <a:gd name="T7" fmla="*/ 3 h 16"/>
              <a:gd name="T8" fmla="*/ 6 w 27"/>
              <a:gd name="T9" fmla="*/ 5 h 16"/>
              <a:gd name="T10" fmla="*/ 8 w 27"/>
              <a:gd name="T11" fmla="*/ 3 h 16"/>
              <a:gd name="T12" fmla="*/ 6 w 27"/>
              <a:gd name="T13" fmla="*/ 3 h 16"/>
              <a:gd name="T14" fmla="*/ 8 w 27"/>
              <a:gd name="T15" fmla="*/ 2 h 16"/>
              <a:gd name="T16" fmla="*/ 8 w 27"/>
              <a:gd name="T17" fmla="*/ 3 h 16"/>
              <a:gd name="T18" fmla="*/ 8 w 27"/>
              <a:gd name="T19" fmla="*/ 2 h 16"/>
              <a:gd name="T20" fmla="*/ 9 w 27"/>
              <a:gd name="T21" fmla="*/ 2 h 16"/>
              <a:gd name="T22" fmla="*/ 10 w 27"/>
              <a:gd name="T23" fmla="*/ 2 h 16"/>
              <a:gd name="T24" fmla="*/ 11 w 27"/>
              <a:gd name="T25" fmla="*/ 2 h 16"/>
              <a:gd name="T26" fmla="*/ 13 w 27"/>
              <a:gd name="T27" fmla="*/ 2 h 16"/>
              <a:gd name="T28" fmla="*/ 14 w 27"/>
              <a:gd name="T29" fmla="*/ 3 h 16"/>
              <a:gd name="T30" fmla="*/ 14 w 27"/>
              <a:gd name="T31" fmla="*/ 5 h 16"/>
              <a:gd name="T32" fmla="*/ 13 w 27"/>
              <a:gd name="T33" fmla="*/ 5 h 16"/>
              <a:gd name="T34" fmla="*/ 13 w 27"/>
              <a:gd name="T35" fmla="*/ 6 h 16"/>
              <a:gd name="T36" fmla="*/ 14 w 27"/>
              <a:gd name="T37" fmla="*/ 6 h 16"/>
              <a:gd name="T38" fmla="*/ 14 w 27"/>
              <a:gd name="T39" fmla="*/ 7 h 16"/>
              <a:gd name="T40" fmla="*/ 15 w 27"/>
              <a:gd name="T41" fmla="*/ 7 h 16"/>
              <a:gd name="T42" fmla="*/ 17 w 27"/>
              <a:gd name="T43" fmla="*/ 6 h 16"/>
              <a:gd name="T44" fmla="*/ 19 w 27"/>
              <a:gd name="T45" fmla="*/ 6 h 16"/>
              <a:gd name="T46" fmla="*/ 20 w 27"/>
              <a:gd name="T47" fmla="*/ 6 h 16"/>
              <a:gd name="T48" fmla="*/ 23 w 27"/>
              <a:gd name="T49" fmla="*/ 7 h 16"/>
              <a:gd name="T50" fmla="*/ 23 w 27"/>
              <a:gd name="T51" fmla="*/ 9 h 16"/>
              <a:gd name="T52" fmla="*/ 24 w 27"/>
              <a:gd name="T53" fmla="*/ 9 h 16"/>
              <a:gd name="T54" fmla="*/ 24 w 27"/>
              <a:gd name="T55" fmla="*/ 10 h 16"/>
              <a:gd name="T56" fmla="*/ 25 w 27"/>
              <a:gd name="T57" fmla="*/ 9 h 16"/>
              <a:gd name="T58" fmla="*/ 27 w 27"/>
              <a:gd name="T59" fmla="*/ 9 h 16"/>
              <a:gd name="T60" fmla="*/ 25 w 27"/>
              <a:gd name="T61" fmla="*/ 10 h 16"/>
              <a:gd name="T62" fmla="*/ 25 w 27"/>
              <a:gd name="T63" fmla="*/ 11 h 16"/>
              <a:gd name="T64" fmla="*/ 25 w 27"/>
              <a:gd name="T65" fmla="*/ 12 h 16"/>
              <a:gd name="T66" fmla="*/ 25 w 27"/>
              <a:gd name="T67" fmla="*/ 14 h 16"/>
              <a:gd name="T68" fmla="*/ 23 w 27"/>
              <a:gd name="T69" fmla="*/ 15 h 16"/>
              <a:gd name="T70" fmla="*/ 20 w 27"/>
              <a:gd name="T71" fmla="*/ 16 h 16"/>
              <a:gd name="T72" fmla="*/ 18 w 27"/>
              <a:gd name="T73" fmla="*/ 16 h 16"/>
              <a:gd name="T74" fmla="*/ 15 w 27"/>
              <a:gd name="T75" fmla="*/ 16 h 16"/>
              <a:gd name="T76" fmla="*/ 14 w 27"/>
              <a:gd name="T77" fmla="*/ 16 h 16"/>
              <a:gd name="T78" fmla="*/ 11 w 27"/>
              <a:gd name="T79" fmla="*/ 16 h 16"/>
              <a:gd name="T80" fmla="*/ 10 w 27"/>
              <a:gd name="T81" fmla="*/ 14 h 16"/>
              <a:gd name="T82" fmla="*/ 9 w 27"/>
              <a:gd name="T83" fmla="*/ 14 h 16"/>
              <a:gd name="T84" fmla="*/ 9 w 27"/>
              <a:gd name="T85" fmla="*/ 12 h 16"/>
              <a:gd name="T86" fmla="*/ 8 w 27"/>
              <a:gd name="T87" fmla="*/ 12 h 16"/>
              <a:gd name="T88" fmla="*/ 6 w 27"/>
              <a:gd name="T89" fmla="*/ 11 h 16"/>
              <a:gd name="T90" fmla="*/ 5 w 27"/>
              <a:gd name="T91" fmla="*/ 10 h 16"/>
              <a:gd name="T92" fmla="*/ 4 w 27"/>
              <a:gd name="T93" fmla="*/ 9 h 16"/>
              <a:gd name="T94" fmla="*/ 1 w 27"/>
              <a:gd name="T95" fmla="*/ 7 h 16"/>
              <a:gd name="T96" fmla="*/ 0 w 27"/>
              <a:gd name="T97" fmla="*/ 7 h 16"/>
              <a:gd name="T98" fmla="*/ 0 w 27"/>
              <a:gd name="T99" fmla="*/ 6 h 16"/>
              <a:gd name="T100" fmla="*/ 1 w 27"/>
              <a:gd name="T101" fmla="*/ 6 h 16"/>
              <a:gd name="T102" fmla="*/ 1 w 27"/>
              <a:gd name="T103" fmla="*/ 5 h 16"/>
              <a:gd name="T104" fmla="*/ 1 w 27"/>
              <a:gd name="T105" fmla="*/ 3 h 16"/>
              <a:gd name="T106" fmla="*/ 1 w 27"/>
              <a:gd name="T107" fmla="*/ 2 h 16"/>
              <a:gd name="T108" fmla="*/ 3 w 27"/>
              <a:gd name="T109" fmla="*/ 2 h 16"/>
              <a:gd name="T110" fmla="*/ 3 w 27"/>
              <a:gd name="T111" fmla="*/ 1 h 16"/>
              <a:gd name="T112" fmla="*/ 1 w 27"/>
              <a:gd name="T113" fmla="*/ 1 h 16"/>
              <a:gd name="T114" fmla="*/ 1 w 27"/>
              <a:gd name="T115" fmla="*/ 0 h 16"/>
              <a:gd name="T116" fmla="*/ 4 w 27"/>
              <a:gd name="T1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 h="16">
                <a:moveTo>
                  <a:pt x="4" y="0"/>
                </a:moveTo>
                <a:lnTo>
                  <a:pt x="4" y="1"/>
                </a:lnTo>
                <a:lnTo>
                  <a:pt x="4" y="2"/>
                </a:lnTo>
                <a:lnTo>
                  <a:pt x="4" y="3"/>
                </a:lnTo>
                <a:lnTo>
                  <a:pt x="6" y="5"/>
                </a:lnTo>
                <a:lnTo>
                  <a:pt x="8" y="3"/>
                </a:lnTo>
                <a:lnTo>
                  <a:pt x="6" y="3"/>
                </a:lnTo>
                <a:lnTo>
                  <a:pt x="8" y="2"/>
                </a:lnTo>
                <a:lnTo>
                  <a:pt x="8" y="3"/>
                </a:lnTo>
                <a:lnTo>
                  <a:pt x="8" y="2"/>
                </a:lnTo>
                <a:lnTo>
                  <a:pt x="9" y="2"/>
                </a:lnTo>
                <a:lnTo>
                  <a:pt x="10" y="2"/>
                </a:lnTo>
                <a:lnTo>
                  <a:pt x="11" y="2"/>
                </a:lnTo>
                <a:lnTo>
                  <a:pt x="13" y="2"/>
                </a:lnTo>
                <a:lnTo>
                  <a:pt x="14" y="3"/>
                </a:lnTo>
                <a:lnTo>
                  <a:pt x="14" y="5"/>
                </a:lnTo>
                <a:lnTo>
                  <a:pt x="13" y="5"/>
                </a:lnTo>
                <a:lnTo>
                  <a:pt x="13" y="6"/>
                </a:lnTo>
                <a:lnTo>
                  <a:pt x="14" y="6"/>
                </a:lnTo>
                <a:lnTo>
                  <a:pt x="14" y="7"/>
                </a:lnTo>
                <a:lnTo>
                  <a:pt x="15" y="7"/>
                </a:lnTo>
                <a:lnTo>
                  <a:pt x="17" y="6"/>
                </a:lnTo>
                <a:lnTo>
                  <a:pt x="19" y="6"/>
                </a:lnTo>
                <a:lnTo>
                  <a:pt x="20" y="6"/>
                </a:lnTo>
                <a:lnTo>
                  <a:pt x="23" y="7"/>
                </a:lnTo>
                <a:lnTo>
                  <a:pt x="23" y="9"/>
                </a:lnTo>
                <a:lnTo>
                  <a:pt x="24" y="9"/>
                </a:lnTo>
                <a:lnTo>
                  <a:pt x="24" y="10"/>
                </a:lnTo>
                <a:lnTo>
                  <a:pt x="25" y="9"/>
                </a:lnTo>
                <a:lnTo>
                  <a:pt x="27" y="9"/>
                </a:lnTo>
                <a:lnTo>
                  <a:pt x="25" y="10"/>
                </a:lnTo>
                <a:lnTo>
                  <a:pt x="25" y="11"/>
                </a:lnTo>
                <a:lnTo>
                  <a:pt x="25" y="12"/>
                </a:lnTo>
                <a:lnTo>
                  <a:pt x="25" y="14"/>
                </a:lnTo>
                <a:lnTo>
                  <a:pt x="23" y="15"/>
                </a:lnTo>
                <a:lnTo>
                  <a:pt x="20" y="16"/>
                </a:lnTo>
                <a:lnTo>
                  <a:pt x="18" y="16"/>
                </a:lnTo>
                <a:lnTo>
                  <a:pt x="15" y="16"/>
                </a:lnTo>
                <a:lnTo>
                  <a:pt x="14" y="16"/>
                </a:lnTo>
                <a:lnTo>
                  <a:pt x="11" y="16"/>
                </a:lnTo>
                <a:lnTo>
                  <a:pt x="10" y="14"/>
                </a:lnTo>
                <a:lnTo>
                  <a:pt x="9" y="14"/>
                </a:lnTo>
                <a:lnTo>
                  <a:pt x="9" y="12"/>
                </a:lnTo>
                <a:lnTo>
                  <a:pt x="8" y="12"/>
                </a:lnTo>
                <a:lnTo>
                  <a:pt x="6" y="11"/>
                </a:lnTo>
                <a:lnTo>
                  <a:pt x="5" y="10"/>
                </a:lnTo>
                <a:lnTo>
                  <a:pt x="4" y="9"/>
                </a:lnTo>
                <a:lnTo>
                  <a:pt x="1" y="7"/>
                </a:lnTo>
                <a:lnTo>
                  <a:pt x="0" y="7"/>
                </a:lnTo>
                <a:lnTo>
                  <a:pt x="0" y="6"/>
                </a:lnTo>
                <a:lnTo>
                  <a:pt x="1" y="6"/>
                </a:lnTo>
                <a:lnTo>
                  <a:pt x="1" y="5"/>
                </a:lnTo>
                <a:lnTo>
                  <a:pt x="1" y="3"/>
                </a:lnTo>
                <a:lnTo>
                  <a:pt x="1" y="2"/>
                </a:lnTo>
                <a:lnTo>
                  <a:pt x="3" y="2"/>
                </a:lnTo>
                <a:lnTo>
                  <a:pt x="3" y="1"/>
                </a:lnTo>
                <a:lnTo>
                  <a:pt x="1" y="1"/>
                </a:lnTo>
                <a:lnTo>
                  <a:pt x="1"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5" name="Freeform 1351"/>
          <p:cNvSpPr>
            <a:spLocks/>
          </p:cNvSpPr>
          <p:nvPr/>
        </p:nvSpPr>
        <p:spPr bwMode="auto">
          <a:xfrm>
            <a:off x="5591176" y="3070441"/>
            <a:ext cx="58738" cy="30163"/>
          </a:xfrm>
          <a:custGeom>
            <a:avLst/>
            <a:gdLst>
              <a:gd name="T0" fmla="*/ 28 w 37"/>
              <a:gd name="T1" fmla="*/ 1 h 19"/>
              <a:gd name="T2" fmla="*/ 30 w 37"/>
              <a:gd name="T3" fmla="*/ 2 h 19"/>
              <a:gd name="T4" fmla="*/ 31 w 37"/>
              <a:gd name="T5" fmla="*/ 6 h 19"/>
              <a:gd name="T6" fmla="*/ 31 w 37"/>
              <a:gd name="T7" fmla="*/ 9 h 19"/>
              <a:gd name="T8" fmla="*/ 33 w 37"/>
              <a:gd name="T9" fmla="*/ 10 h 19"/>
              <a:gd name="T10" fmla="*/ 36 w 37"/>
              <a:gd name="T11" fmla="*/ 11 h 19"/>
              <a:gd name="T12" fmla="*/ 37 w 37"/>
              <a:gd name="T13" fmla="*/ 12 h 19"/>
              <a:gd name="T14" fmla="*/ 33 w 37"/>
              <a:gd name="T15" fmla="*/ 14 h 19"/>
              <a:gd name="T16" fmla="*/ 32 w 37"/>
              <a:gd name="T17" fmla="*/ 15 h 19"/>
              <a:gd name="T18" fmla="*/ 30 w 37"/>
              <a:gd name="T19" fmla="*/ 15 h 19"/>
              <a:gd name="T20" fmla="*/ 30 w 37"/>
              <a:gd name="T21" fmla="*/ 12 h 19"/>
              <a:gd name="T22" fmla="*/ 30 w 37"/>
              <a:gd name="T23" fmla="*/ 12 h 19"/>
              <a:gd name="T24" fmla="*/ 27 w 37"/>
              <a:gd name="T25" fmla="*/ 11 h 19"/>
              <a:gd name="T26" fmla="*/ 24 w 37"/>
              <a:gd name="T27" fmla="*/ 14 h 19"/>
              <a:gd name="T28" fmla="*/ 21 w 37"/>
              <a:gd name="T29" fmla="*/ 14 h 19"/>
              <a:gd name="T30" fmla="*/ 18 w 37"/>
              <a:gd name="T31" fmla="*/ 15 h 19"/>
              <a:gd name="T32" fmla="*/ 17 w 37"/>
              <a:gd name="T33" fmla="*/ 14 h 19"/>
              <a:gd name="T34" fmla="*/ 16 w 37"/>
              <a:gd name="T35" fmla="*/ 12 h 19"/>
              <a:gd name="T36" fmla="*/ 14 w 37"/>
              <a:gd name="T37" fmla="*/ 14 h 19"/>
              <a:gd name="T38" fmla="*/ 16 w 37"/>
              <a:gd name="T39" fmla="*/ 14 h 19"/>
              <a:gd name="T40" fmla="*/ 14 w 37"/>
              <a:gd name="T41" fmla="*/ 15 h 19"/>
              <a:gd name="T42" fmla="*/ 14 w 37"/>
              <a:gd name="T43" fmla="*/ 17 h 19"/>
              <a:gd name="T44" fmla="*/ 12 w 37"/>
              <a:gd name="T45" fmla="*/ 19 h 19"/>
              <a:gd name="T46" fmla="*/ 9 w 37"/>
              <a:gd name="T47" fmla="*/ 16 h 19"/>
              <a:gd name="T48" fmla="*/ 5 w 37"/>
              <a:gd name="T49" fmla="*/ 15 h 19"/>
              <a:gd name="T50" fmla="*/ 5 w 37"/>
              <a:gd name="T51" fmla="*/ 12 h 19"/>
              <a:gd name="T52" fmla="*/ 3 w 37"/>
              <a:gd name="T53" fmla="*/ 10 h 19"/>
              <a:gd name="T54" fmla="*/ 2 w 37"/>
              <a:gd name="T55" fmla="*/ 7 h 19"/>
              <a:gd name="T56" fmla="*/ 0 w 37"/>
              <a:gd name="T57" fmla="*/ 5 h 19"/>
              <a:gd name="T58" fmla="*/ 2 w 37"/>
              <a:gd name="T59" fmla="*/ 3 h 19"/>
              <a:gd name="T60" fmla="*/ 3 w 37"/>
              <a:gd name="T61" fmla="*/ 5 h 19"/>
              <a:gd name="T62" fmla="*/ 3 w 37"/>
              <a:gd name="T63" fmla="*/ 2 h 19"/>
              <a:gd name="T64" fmla="*/ 2 w 37"/>
              <a:gd name="T65" fmla="*/ 3 h 19"/>
              <a:gd name="T66" fmla="*/ 2 w 37"/>
              <a:gd name="T67" fmla="*/ 1 h 19"/>
              <a:gd name="T68" fmla="*/ 2 w 37"/>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19">
                <a:moveTo>
                  <a:pt x="28" y="0"/>
                </a:moveTo>
                <a:lnTo>
                  <a:pt x="28" y="1"/>
                </a:lnTo>
                <a:lnTo>
                  <a:pt x="30" y="1"/>
                </a:lnTo>
                <a:lnTo>
                  <a:pt x="30" y="2"/>
                </a:lnTo>
                <a:lnTo>
                  <a:pt x="30" y="3"/>
                </a:lnTo>
                <a:lnTo>
                  <a:pt x="31" y="6"/>
                </a:lnTo>
                <a:lnTo>
                  <a:pt x="31" y="7"/>
                </a:lnTo>
                <a:lnTo>
                  <a:pt x="31" y="9"/>
                </a:lnTo>
                <a:lnTo>
                  <a:pt x="32" y="10"/>
                </a:lnTo>
                <a:lnTo>
                  <a:pt x="33" y="10"/>
                </a:lnTo>
                <a:lnTo>
                  <a:pt x="35" y="11"/>
                </a:lnTo>
                <a:lnTo>
                  <a:pt x="36" y="11"/>
                </a:lnTo>
                <a:lnTo>
                  <a:pt x="37" y="11"/>
                </a:lnTo>
                <a:lnTo>
                  <a:pt x="37" y="12"/>
                </a:lnTo>
                <a:lnTo>
                  <a:pt x="36" y="14"/>
                </a:lnTo>
                <a:lnTo>
                  <a:pt x="33" y="14"/>
                </a:lnTo>
                <a:lnTo>
                  <a:pt x="32" y="14"/>
                </a:lnTo>
                <a:lnTo>
                  <a:pt x="32" y="15"/>
                </a:lnTo>
                <a:lnTo>
                  <a:pt x="31" y="15"/>
                </a:lnTo>
                <a:lnTo>
                  <a:pt x="30" y="15"/>
                </a:lnTo>
                <a:lnTo>
                  <a:pt x="28" y="12"/>
                </a:lnTo>
                <a:lnTo>
                  <a:pt x="30" y="12"/>
                </a:lnTo>
                <a:lnTo>
                  <a:pt x="30" y="14"/>
                </a:lnTo>
                <a:lnTo>
                  <a:pt x="30" y="12"/>
                </a:lnTo>
                <a:lnTo>
                  <a:pt x="30" y="11"/>
                </a:lnTo>
                <a:lnTo>
                  <a:pt x="27" y="11"/>
                </a:lnTo>
                <a:lnTo>
                  <a:pt x="26" y="12"/>
                </a:lnTo>
                <a:lnTo>
                  <a:pt x="24" y="14"/>
                </a:lnTo>
                <a:lnTo>
                  <a:pt x="23" y="14"/>
                </a:lnTo>
                <a:lnTo>
                  <a:pt x="21" y="14"/>
                </a:lnTo>
                <a:lnTo>
                  <a:pt x="19" y="15"/>
                </a:lnTo>
                <a:lnTo>
                  <a:pt x="18" y="15"/>
                </a:lnTo>
                <a:lnTo>
                  <a:pt x="17" y="15"/>
                </a:lnTo>
                <a:lnTo>
                  <a:pt x="17" y="14"/>
                </a:lnTo>
                <a:lnTo>
                  <a:pt x="17" y="12"/>
                </a:lnTo>
                <a:lnTo>
                  <a:pt x="16" y="12"/>
                </a:lnTo>
                <a:lnTo>
                  <a:pt x="14" y="12"/>
                </a:lnTo>
                <a:lnTo>
                  <a:pt x="14" y="14"/>
                </a:lnTo>
                <a:lnTo>
                  <a:pt x="14" y="15"/>
                </a:lnTo>
                <a:lnTo>
                  <a:pt x="16" y="14"/>
                </a:lnTo>
                <a:lnTo>
                  <a:pt x="16" y="15"/>
                </a:lnTo>
                <a:lnTo>
                  <a:pt x="14" y="15"/>
                </a:lnTo>
                <a:lnTo>
                  <a:pt x="14" y="16"/>
                </a:lnTo>
                <a:lnTo>
                  <a:pt x="14" y="17"/>
                </a:lnTo>
                <a:lnTo>
                  <a:pt x="13" y="19"/>
                </a:lnTo>
                <a:lnTo>
                  <a:pt x="12" y="19"/>
                </a:lnTo>
                <a:lnTo>
                  <a:pt x="10" y="17"/>
                </a:lnTo>
                <a:lnTo>
                  <a:pt x="9" y="16"/>
                </a:lnTo>
                <a:lnTo>
                  <a:pt x="7" y="16"/>
                </a:lnTo>
                <a:lnTo>
                  <a:pt x="5" y="15"/>
                </a:lnTo>
                <a:lnTo>
                  <a:pt x="5" y="14"/>
                </a:lnTo>
                <a:lnTo>
                  <a:pt x="5" y="12"/>
                </a:lnTo>
                <a:lnTo>
                  <a:pt x="4" y="11"/>
                </a:lnTo>
                <a:lnTo>
                  <a:pt x="3" y="10"/>
                </a:lnTo>
                <a:lnTo>
                  <a:pt x="2" y="9"/>
                </a:lnTo>
                <a:lnTo>
                  <a:pt x="2" y="7"/>
                </a:lnTo>
                <a:lnTo>
                  <a:pt x="0" y="6"/>
                </a:lnTo>
                <a:lnTo>
                  <a:pt x="0" y="5"/>
                </a:lnTo>
                <a:lnTo>
                  <a:pt x="0" y="3"/>
                </a:lnTo>
                <a:lnTo>
                  <a:pt x="2" y="3"/>
                </a:lnTo>
                <a:lnTo>
                  <a:pt x="2" y="5"/>
                </a:lnTo>
                <a:lnTo>
                  <a:pt x="3" y="5"/>
                </a:lnTo>
                <a:lnTo>
                  <a:pt x="3" y="3"/>
                </a:lnTo>
                <a:lnTo>
                  <a:pt x="3" y="2"/>
                </a:lnTo>
                <a:lnTo>
                  <a:pt x="2" y="2"/>
                </a:lnTo>
                <a:lnTo>
                  <a:pt x="2" y="3"/>
                </a:lnTo>
                <a:lnTo>
                  <a:pt x="2" y="2"/>
                </a:lnTo>
                <a:lnTo>
                  <a:pt x="2" y="1"/>
                </a:lnTo>
                <a:lnTo>
                  <a:pt x="3" y="1"/>
                </a:lnTo>
                <a:lnTo>
                  <a:pt x="2" y="0"/>
                </a:lnTo>
                <a:lnTo>
                  <a:pt x="28"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6" name="Freeform 1352"/>
          <p:cNvSpPr>
            <a:spLocks/>
          </p:cNvSpPr>
          <p:nvPr/>
        </p:nvSpPr>
        <p:spPr bwMode="auto">
          <a:xfrm>
            <a:off x="4873626" y="3070441"/>
            <a:ext cx="79375" cy="74613"/>
          </a:xfrm>
          <a:custGeom>
            <a:avLst/>
            <a:gdLst>
              <a:gd name="T0" fmla="*/ 45 w 50"/>
              <a:gd name="T1" fmla="*/ 3 h 47"/>
              <a:gd name="T2" fmla="*/ 42 w 50"/>
              <a:gd name="T3" fmla="*/ 7 h 47"/>
              <a:gd name="T4" fmla="*/ 40 w 50"/>
              <a:gd name="T5" fmla="*/ 7 h 47"/>
              <a:gd name="T6" fmla="*/ 37 w 50"/>
              <a:gd name="T7" fmla="*/ 10 h 47"/>
              <a:gd name="T8" fmla="*/ 35 w 50"/>
              <a:gd name="T9" fmla="*/ 11 h 47"/>
              <a:gd name="T10" fmla="*/ 37 w 50"/>
              <a:gd name="T11" fmla="*/ 12 h 47"/>
              <a:gd name="T12" fmla="*/ 36 w 50"/>
              <a:gd name="T13" fmla="*/ 16 h 47"/>
              <a:gd name="T14" fmla="*/ 32 w 50"/>
              <a:gd name="T15" fmla="*/ 17 h 47"/>
              <a:gd name="T16" fmla="*/ 32 w 50"/>
              <a:gd name="T17" fmla="*/ 19 h 47"/>
              <a:gd name="T18" fmla="*/ 29 w 50"/>
              <a:gd name="T19" fmla="*/ 17 h 47"/>
              <a:gd name="T20" fmla="*/ 29 w 50"/>
              <a:gd name="T21" fmla="*/ 21 h 47"/>
              <a:gd name="T22" fmla="*/ 26 w 50"/>
              <a:gd name="T23" fmla="*/ 21 h 47"/>
              <a:gd name="T24" fmla="*/ 27 w 50"/>
              <a:gd name="T25" fmla="*/ 24 h 47"/>
              <a:gd name="T26" fmla="*/ 27 w 50"/>
              <a:gd name="T27" fmla="*/ 28 h 47"/>
              <a:gd name="T28" fmla="*/ 26 w 50"/>
              <a:gd name="T29" fmla="*/ 28 h 47"/>
              <a:gd name="T30" fmla="*/ 24 w 50"/>
              <a:gd name="T31" fmla="*/ 30 h 47"/>
              <a:gd name="T32" fmla="*/ 23 w 50"/>
              <a:gd name="T33" fmla="*/ 32 h 47"/>
              <a:gd name="T34" fmla="*/ 21 w 50"/>
              <a:gd name="T35" fmla="*/ 29 h 47"/>
              <a:gd name="T36" fmla="*/ 23 w 50"/>
              <a:gd name="T37" fmla="*/ 33 h 47"/>
              <a:gd name="T38" fmla="*/ 22 w 50"/>
              <a:gd name="T39" fmla="*/ 38 h 47"/>
              <a:gd name="T40" fmla="*/ 15 w 50"/>
              <a:gd name="T41" fmla="*/ 34 h 47"/>
              <a:gd name="T42" fmla="*/ 21 w 50"/>
              <a:gd name="T43" fmla="*/ 38 h 47"/>
              <a:gd name="T44" fmla="*/ 17 w 50"/>
              <a:gd name="T45" fmla="*/ 38 h 47"/>
              <a:gd name="T46" fmla="*/ 19 w 50"/>
              <a:gd name="T47" fmla="*/ 43 h 47"/>
              <a:gd name="T48" fmla="*/ 17 w 50"/>
              <a:gd name="T49" fmla="*/ 46 h 47"/>
              <a:gd name="T50" fmla="*/ 13 w 50"/>
              <a:gd name="T51" fmla="*/ 44 h 47"/>
              <a:gd name="T52" fmla="*/ 12 w 50"/>
              <a:gd name="T53" fmla="*/ 46 h 47"/>
              <a:gd name="T54" fmla="*/ 4 w 50"/>
              <a:gd name="T55" fmla="*/ 44 h 47"/>
              <a:gd name="T56" fmla="*/ 4 w 50"/>
              <a:gd name="T57" fmla="*/ 43 h 47"/>
              <a:gd name="T58" fmla="*/ 7 w 50"/>
              <a:gd name="T59" fmla="*/ 38 h 47"/>
              <a:gd name="T60" fmla="*/ 7 w 50"/>
              <a:gd name="T61" fmla="*/ 37 h 47"/>
              <a:gd name="T62" fmla="*/ 3 w 50"/>
              <a:gd name="T63" fmla="*/ 39 h 47"/>
              <a:gd name="T64" fmla="*/ 0 w 50"/>
              <a:gd name="T65" fmla="*/ 35 h 47"/>
              <a:gd name="T66" fmla="*/ 3 w 50"/>
              <a:gd name="T67" fmla="*/ 34 h 47"/>
              <a:gd name="T68" fmla="*/ 5 w 50"/>
              <a:gd name="T69" fmla="*/ 32 h 47"/>
              <a:gd name="T70" fmla="*/ 9 w 50"/>
              <a:gd name="T71" fmla="*/ 29 h 47"/>
              <a:gd name="T72" fmla="*/ 8 w 50"/>
              <a:gd name="T73" fmla="*/ 26 h 47"/>
              <a:gd name="T74" fmla="*/ 9 w 50"/>
              <a:gd name="T75" fmla="*/ 26 h 47"/>
              <a:gd name="T76" fmla="*/ 10 w 50"/>
              <a:gd name="T77" fmla="*/ 26 h 47"/>
              <a:gd name="T78" fmla="*/ 9 w 50"/>
              <a:gd name="T79" fmla="*/ 23 h 47"/>
              <a:gd name="T80" fmla="*/ 14 w 50"/>
              <a:gd name="T81" fmla="*/ 21 h 47"/>
              <a:gd name="T82" fmla="*/ 10 w 50"/>
              <a:gd name="T83" fmla="*/ 21 h 47"/>
              <a:gd name="T84" fmla="*/ 12 w 50"/>
              <a:gd name="T85" fmla="*/ 17 h 47"/>
              <a:gd name="T86" fmla="*/ 17 w 50"/>
              <a:gd name="T87" fmla="*/ 17 h 47"/>
              <a:gd name="T88" fmla="*/ 13 w 50"/>
              <a:gd name="T89" fmla="*/ 16 h 47"/>
              <a:gd name="T90" fmla="*/ 15 w 50"/>
              <a:gd name="T91" fmla="*/ 12 h 47"/>
              <a:gd name="T92" fmla="*/ 15 w 50"/>
              <a:gd name="T93" fmla="*/ 11 h 47"/>
              <a:gd name="T94" fmla="*/ 10 w 50"/>
              <a:gd name="T95" fmla="*/ 10 h 47"/>
              <a:gd name="T96" fmla="*/ 14 w 50"/>
              <a:gd name="T97" fmla="*/ 7 h 47"/>
              <a:gd name="T98" fmla="*/ 15 w 50"/>
              <a:gd name="T99" fmla="*/ 10 h 47"/>
              <a:gd name="T100" fmla="*/ 17 w 50"/>
              <a:gd name="T101" fmla="*/ 5 h 47"/>
              <a:gd name="T102" fmla="*/ 21 w 50"/>
              <a:gd name="T103" fmla="*/ 5 h 47"/>
              <a:gd name="T104" fmla="*/ 21 w 50"/>
              <a:gd name="T105"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 h="47">
                <a:moveTo>
                  <a:pt x="50" y="0"/>
                </a:moveTo>
                <a:lnTo>
                  <a:pt x="49" y="1"/>
                </a:lnTo>
                <a:lnTo>
                  <a:pt x="46" y="2"/>
                </a:lnTo>
                <a:lnTo>
                  <a:pt x="45" y="2"/>
                </a:lnTo>
                <a:lnTo>
                  <a:pt x="45" y="3"/>
                </a:lnTo>
                <a:lnTo>
                  <a:pt x="43" y="3"/>
                </a:lnTo>
                <a:lnTo>
                  <a:pt x="43" y="5"/>
                </a:lnTo>
                <a:lnTo>
                  <a:pt x="43" y="6"/>
                </a:lnTo>
                <a:lnTo>
                  <a:pt x="42" y="6"/>
                </a:lnTo>
                <a:lnTo>
                  <a:pt x="42" y="7"/>
                </a:lnTo>
                <a:lnTo>
                  <a:pt x="42" y="6"/>
                </a:lnTo>
                <a:lnTo>
                  <a:pt x="42" y="5"/>
                </a:lnTo>
                <a:lnTo>
                  <a:pt x="41" y="5"/>
                </a:lnTo>
                <a:lnTo>
                  <a:pt x="41" y="6"/>
                </a:lnTo>
                <a:lnTo>
                  <a:pt x="40" y="7"/>
                </a:lnTo>
                <a:lnTo>
                  <a:pt x="38" y="9"/>
                </a:lnTo>
                <a:lnTo>
                  <a:pt x="38" y="10"/>
                </a:lnTo>
                <a:lnTo>
                  <a:pt x="38" y="11"/>
                </a:lnTo>
                <a:lnTo>
                  <a:pt x="37" y="11"/>
                </a:lnTo>
                <a:lnTo>
                  <a:pt x="37" y="10"/>
                </a:lnTo>
                <a:lnTo>
                  <a:pt x="37" y="9"/>
                </a:lnTo>
                <a:lnTo>
                  <a:pt x="37" y="10"/>
                </a:lnTo>
                <a:lnTo>
                  <a:pt x="37" y="11"/>
                </a:lnTo>
                <a:lnTo>
                  <a:pt x="36" y="11"/>
                </a:lnTo>
                <a:lnTo>
                  <a:pt x="35" y="11"/>
                </a:lnTo>
                <a:lnTo>
                  <a:pt x="33" y="11"/>
                </a:lnTo>
                <a:lnTo>
                  <a:pt x="35" y="11"/>
                </a:lnTo>
                <a:lnTo>
                  <a:pt x="35" y="12"/>
                </a:lnTo>
                <a:lnTo>
                  <a:pt x="36" y="12"/>
                </a:lnTo>
                <a:lnTo>
                  <a:pt x="37" y="12"/>
                </a:lnTo>
                <a:lnTo>
                  <a:pt x="38" y="14"/>
                </a:lnTo>
                <a:lnTo>
                  <a:pt x="37" y="14"/>
                </a:lnTo>
                <a:lnTo>
                  <a:pt x="37" y="15"/>
                </a:lnTo>
                <a:lnTo>
                  <a:pt x="36" y="15"/>
                </a:lnTo>
                <a:lnTo>
                  <a:pt x="36" y="16"/>
                </a:lnTo>
                <a:lnTo>
                  <a:pt x="33" y="17"/>
                </a:lnTo>
                <a:lnTo>
                  <a:pt x="33" y="16"/>
                </a:lnTo>
                <a:lnTo>
                  <a:pt x="33" y="17"/>
                </a:lnTo>
                <a:lnTo>
                  <a:pt x="32" y="16"/>
                </a:lnTo>
                <a:lnTo>
                  <a:pt x="32" y="17"/>
                </a:lnTo>
                <a:lnTo>
                  <a:pt x="33" y="17"/>
                </a:lnTo>
                <a:lnTo>
                  <a:pt x="33" y="19"/>
                </a:lnTo>
                <a:lnTo>
                  <a:pt x="33" y="20"/>
                </a:lnTo>
                <a:lnTo>
                  <a:pt x="32" y="20"/>
                </a:lnTo>
                <a:lnTo>
                  <a:pt x="32" y="19"/>
                </a:lnTo>
                <a:lnTo>
                  <a:pt x="31" y="19"/>
                </a:lnTo>
                <a:lnTo>
                  <a:pt x="31" y="17"/>
                </a:lnTo>
                <a:lnTo>
                  <a:pt x="29" y="17"/>
                </a:lnTo>
                <a:lnTo>
                  <a:pt x="29" y="16"/>
                </a:lnTo>
                <a:lnTo>
                  <a:pt x="29" y="17"/>
                </a:lnTo>
                <a:lnTo>
                  <a:pt x="29" y="19"/>
                </a:lnTo>
                <a:lnTo>
                  <a:pt x="31" y="19"/>
                </a:lnTo>
                <a:lnTo>
                  <a:pt x="29" y="19"/>
                </a:lnTo>
                <a:lnTo>
                  <a:pt x="29" y="20"/>
                </a:lnTo>
                <a:lnTo>
                  <a:pt x="29" y="21"/>
                </a:lnTo>
                <a:lnTo>
                  <a:pt x="29" y="23"/>
                </a:lnTo>
                <a:lnTo>
                  <a:pt x="28" y="23"/>
                </a:lnTo>
                <a:lnTo>
                  <a:pt x="27" y="23"/>
                </a:lnTo>
                <a:lnTo>
                  <a:pt x="27" y="21"/>
                </a:lnTo>
                <a:lnTo>
                  <a:pt x="26" y="21"/>
                </a:lnTo>
                <a:lnTo>
                  <a:pt x="24" y="20"/>
                </a:lnTo>
                <a:lnTo>
                  <a:pt x="24" y="21"/>
                </a:lnTo>
                <a:lnTo>
                  <a:pt x="26" y="21"/>
                </a:lnTo>
                <a:lnTo>
                  <a:pt x="26" y="23"/>
                </a:lnTo>
                <a:lnTo>
                  <a:pt x="27" y="24"/>
                </a:lnTo>
                <a:lnTo>
                  <a:pt x="27" y="25"/>
                </a:lnTo>
                <a:lnTo>
                  <a:pt x="27" y="26"/>
                </a:lnTo>
                <a:lnTo>
                  <a:pt x="27" y="28"/>
                </a:lnTo>
                <a:lnTo>
                  <a:pt x="26" y="28"/>
                </a:lnTo>
                <a:lnTo>
                  <a:pt x="27" y="28"/>
                </a:lnTo>
                <a:lnTo>
                  <a:pt x="26" y="28"/>
                </a:lnTo>
                <a:lnTo>
                  <a:pt x="27" y="28"/>
                </a:lnTo>
                <a:lnTo>
                  <a:pt x="27" y="29"/>
                </a:lnTo>
                <a:lnTo>
                  <a:pt x="26" y="29"/>
                </a:lnTo>
                <a:lnTo>
                  <a:pt x="26" y="28"/>
                </a:lnTo>
                <a:lnTo>
                  <a:pt x="24" y="28"/>
                </a:lnTo>
                <a:lnTo>
                  <a:pt x="24" y="29"/>
                </a:lnTo>
                <a:lnTo>
                  <a:pt x="26" y="29"/>
                </a:lnTo>
                <a:lnTo>
                  <a:pt x="26" y="30"/>
                </a:lnTo>
                <a:lnTo>
                  <a:pt x="24" y="30"/>
                </a:lnTo>
                <a:lnTo>
                  <a:pt x="24" y="29"/>
                </a:lnTo>
                <a:lnTo>
                  <a:pt x="24" y="30"/>
                </a:lnTo>
                <a:lnTo>
                  <a:pt x="24" y="32"/>
                </a:lnTo>
                <a:lnTo>
                  <a:pt x="24" y="33"/>
                </a:lnTo>
                <a:lnTo>
                  <a:pt x="23" y="32"/>
                </a:lnTo>
                <a:lnTo>
                  <a:pt x="22" y="32"/>
                </a:lnTo>
                <a:lnTo>
                  <a:pt x="22" y="30"/>
                </a:lnTo>
                <a:lnTo>
                  <a:pt x="22" y="29"/>
                </a:lnTo>
                <a:lnTo>
                  <a:pt x="21" y="28"/>
                </a:lnTo>
                <a:lnTo>
                  <a:pt x="21" y="29"/>
                </a:lnTo>
                <a:lnTo>
                  <a:pt x="21" y="30"/>
                </a:lnTo>
                <a:lnTo>
                  <a:pt x="19" y="30"/>
                </a:lnTo>
                <a:lnTo>
                  <a:pt x="21" y="30"/>
                </a:lnTo>
                <a:lnTo>
                  <a:pt x="22" y="32"/>
                </a:lnTo>
                <a:lnTo>
                  <a:pt x="23" y="33"/>
                </a:lnTo>
                <a:lnTo>
                  <a:pt x="23" y="34"/>
                </a:lnTo>
                <a:lnTo>
                  <a:pt x="22" y="34"/>
                </a:lnTo>
                <a:lnTo>
                  <a:pt x="23" y="34"/>
                </a:lnTo>
                <a:lnTo>
                  <a:pt x="23" y="35"/>
                </a:lnTo>
                <a:lnTo>
                  <a:pt x="22" y="38"/>
                </a:lnTo>
                <a:lnTo>
                  <a:pt x="22" y="37"/>
                </a:lnTo>
                <a:lnTo>
                  <a:pt x="21" y="37"/>
                </a:lnTo>
                <a:lnTo>
                  <a:pt x="21" y="35"/>
                </a:lnTo>
                <a:lnTo>
                  <a:pt x="18" y="34"/>
                </a:lnTo>
                <a:lnTo>
                  <a:pt x="15" y="34"/>
                </a:lnTo>
                <a:lnTo>
                  <a:pt x="18" y="35"/>
                </a:lnTo>
                <a:lnTo>
                  <a:pt x="19" y="35"/>
                </a:lnTo>
                <a:lnTo>
                  <a:pt x="21" y="35"/>
                </a:lnTo>
                <a:lnTo>
                  <a:pt x="21" y="37"/>
                </a:lnTo>
                <a:lnTo>
                  <a:pt x="21" y="38"/>
                </a:lnTo>
                <a:lnTo>
                  <a:pt x="22" y="38"/>
                </a:lnTo>
                <a:lnTo>
                  <a:pt x="21" y="39"/>
                </a:lnTo>
                <a:lnTo>
                  <a:pt x="19" y="40"/>
                </a:lnTo>
                <a:lnTo>
                  <a:pt x="18" y="40"/>
                </a:lnTo>
                <a:lnTo>
                  <a:pt x="17" y="38"/>
                </a:lnTo>
                <a:lnTo>
                  <a:pt x="17" y="39"/>
                </a:lnTo>
                <a:lnTo>
                  <a:pt x="18" y="39"/>
                </a:lnTo>
                <a:lnTo>
                  <a:pt x="18" y="40"/>
                </a:lnTo>
                <a:lnTo>
                  <a:pt x="19" y="42"/>
                </a:lnTo>
                <a:lnTo>
                  <a:pt x="19" y="43"/>
                </a:lnTo>
                <a:lnTo>
                  <a:pt x="18" y="44"/>
                </a:lnTo>
                <a:lnTo>
                  <a:pt x="18" y="46"/>
                </a:lnTo>
                <a:lnTo>
                  <a:pt x="17" y="46"/>
                </a:lnTo>
                <a:lnTo>
                  <a:pt x="17" y="44"/>
                </a:lnTo>
                <a:lnTo>
                  <a:pt x="17" y="46"/>
                </a:lnTo>
                <a:lnTo>
                  <a:pt x="17" y="47"/>
                </a:lnTo>
                <a:lnTo>
                  <a:pt x="15" y="47"/>
                </a:lnTo>
                <a:lnTo>
                  <a:pt x="15" y="46"/>
                </a:lnTo>
                <a:lnTo>
                  <a:pt x="13" y="46"/>
                </a:lnTo>
                <a:lnTo>
                  <a:pt x="13" y="44"/>
                </a:lnTo>
                <a:lnTo>
                  <a:pt x="13" y="43"/>
                </a:lnTo>
                <a:lnTo>
                  <a:pt x="12" y="43"/>
                </a:lnTo>
                <a:lnTo>
                  <a:pt x="13" y="43"/>
                </a:lnTo>
                <a:lnTo>
                  <a:pt x="13" y="44"/>
                </a:lnTo>
                <a:lnTo>
                  <a:pt x="12" y="46"/>
                </a:lnTo>
                <a:lnTo>
                  <a:pt x="12" y="44"/>
                </a:lnTo>
                <a:lnTo>
                  <a:pt x="9" y="44"/>
                </a:lnTo>
                <a:lnTo>
                  <a:pt x="7" y="43"/>
                </a:lnTo>
                <a:lnTo>
                  <a:pt x="5" y="43"/>
                </a:lnTo>
                <a:lnTo>
                  <a:pt x="4" y="44"/>
                </a:lnTo>
                <a:lnTo>
                  <a:pt x="3" y="44"/>
                </a:lnTo>
                <a:lnTo>
                  <a:pt x="1" y="44"/>
                </a:lnTo>
                <a:lnTo>
                  <a:pt x="1" y="43"/>
                </a:lnTo>
                <a:lnTo>
                  <a:pt x="3" y="43"/>
                </a:lnTo>
                <a:lnTo>
                  <a:pt x="4" y="43"/>
                </a:lnTo>
                <a:lnTo>
                  <a:pt x="4" y="42"/>
                </a:lnTo>
                <a:lnTo>
                  <a:pt x="3" y="42"/>
                </a:lnTo>
                <a:lnTo>
                  <a:pt x="4" y="39"/>
                </a:lnTo>
                <a:lnTo>
                  <a:pt x="5" y="39"/>
                </a:lnTo>
                <a:lnTo>
                  <a:pt x="7" y="38"/>
                </a:lnTo>
                <a:lnTo>
                  <a:pt x="8" y="38"/>
                </a:lnTo>
                <a:lnTo>
                  <a:pt x="9" y="38"/>
                </a:lnTo>
                <a:lnTo>
                  <a:pt x="8" y="38"/>
                </a:lnTo>
                <a:lnTo>
                  <a:pt x="7" y="38"/>
                </a:lnTo>
                <a:lnTo>
                  <a:pt x="7" y="37"/>
                </a:lnTo>
                <a:lnTo>
                  <a:pt x="7" y="38"/>
                </a:lnTo>
                <a:lnTo>
                  <a:pt x="5" y="38"/>
                </a:lnTo>
                <a:lnTo>
                  <a:pt x="4" y="38"/>
                </a:lnTo>
                <a:lnTo>
                  <a:pt x="4" y="39"/>
                </a:lnTo>
                <a:lnTo>
                  <a:pt x="3" y="39"/>
                </a:lnTo>
                <a:lnTo>
                  <a:pt x="1" y="39"/>
                </a:lnTo>
                <a:lnTo>
                  <a:pt x="1" y="38"/>
                </a:lnTo>
                <a:lnTo>
                  <a:pt x="0" y="38"/>
                </a:lnTo>
                <a:lnTo>
                  <a:pt x="0" y="37"/>
                </a:lnTo>
                <a:lnTo>
                  <a:pt x="0" y="35"/>
                </a:lnTo>
                <a:lnTo>
                  <a:pt x="0" y="37"/>
                </a:lnTo>
                <a:lnTo>
                  <a:pt x="1" y="37"/>
                </a:lnTo>
                <a:lnTo>
                  <a:pt x="1" y="35"/>
                </a:lnTo>
                <a:lnTo>
                  <a:pt x="1" y="34"/>
                </a:lnTo>
                <a:lnTo>
                  <a:pt x="3" y="34"/>
                </a:lnTo>
                <a:lnTo>
                  <a:pt x="3" y="33"/>
                </a:lnTo>
                <a:lnTo>
                  <a:pt x="4" y="33"/>
                </a:lnTo>
                <a:lnTo>
                  <a:pt x="5" y="33"/>
                </a:lnTo>
                <a:lnTo>
                  <a:pt x="7" y="33"/>
                </a:lnTo>
                <a:lnTo>
                  <a:pt x="5" y="32"/>
                </a:lnTo>
                <a:lnTo>
                  <a:pt x="5" y="30"/>
                </a:lnTo>
                <a:lnTo>
                  <a:pt x="7" y="29"/>
                </a:lnTo>
                <a:lnTo>
                  <a:pt x="8" y="28"/>
                </a:lnTo>
                <a:lnTo>
                  <a:pt x="8" y="29"/>
                </a:lnTo>
                <a:lnTo>
                  <a:pt x="9" y="29"/>
                </a:lnTo>
                <a:lnTo>
                  <a:pt x="12" y="30"/>
                </a:lnTo>
                <a:lnTo>
                  <a:pt x="12" y="29"/>
                </a:lnTo>
                <a:lnTo>
                  <a:pt x="10" y="29"/>
                </a:lnTo>
                <a:lnTo>
                  <a:pt x="10" y="28"/>
                </a:lnTo>
                <a:lnTo>
                  <a:pt x="8" y="26"/>
                </a:lnTo>
                <a:lnTo>
                  <a:pt x="8" y="28"/>
                </a:lnTo>
                <a:lnTo>
                  <a:pt x="8" y="26"/>
                </a:lnTo>
                <a:lnTo>
                  <a:pt x="8" y="25"/>
                </a:lnTo>
                <a:lnTo>
                  <a:pt x="8" y="26"/>
                </a:lnTo>
                <a:lnTo>
                  <a:pt x="9" y="26"/>
                </a:lnTo>
                <a:lnTo>
                  <a:pt x="8" y="26"/>
                </a:lnTo>
                <a:lnTo>
                  <a:pt x="9" y="26"/>
                </a:lnTo>
                <a:lnTo>
                  <a:pt x="10" y="26"/>
                </a:lnTo>
                <a:lnTo>
                  <a:pt x="12" y="26"/>
                </a:lnTo>
                <a:lnTo>
                  <a:pt x="10" y="26"/>
                </a:lnTo>
                <a:lnTo>
                  <a:pt x="10" y="25"/>
                </a:lnTo>
                <a:lnTo>
                  <a:pt x="9" y="25"/>
                </a:lnTo>
                <a:lnTo>
                  <a:pt x="8" y="25"/>
                </a:lnTo>
                <a:lnTo>
                  <a:pt x="8" y="24"/>
                </a:lnTo>
                <a:lnTo>
                  <a:pt x="9" y="23"/>
                </a:lnTo>
                <a:lnTo>
                  <a:pt x="10" y="23"/>
                </a:lnTo>
                <a:lnTo>
                  <a:pt x="12" y="23"/>
                </a:lnTo>
                <a:lnTo>
                  <a:pt x="13" y="23"/>
                </a:lnTo>
                <a:lnTo>
                  <a:pt x="14" y="23"/>
                </a:lnTo>
                <a:lnTo>
                  <a:pt x="14" y="21"/>
                </a:lnTo>
                <a:lnTo>
                  <a:pt x="13" y="21"/>
                </a:lnTo>
                <a:lnTo>
                  <a:pt x="13" y="23"/>
                </a:lnTo>
                <a:lnTo>
                  <a:pt x="13" y="21"/>
                </a:lnTo>
                <a:lnTo>
                  <a:pt x="12" y="21"/>
                </a:lnTo>
                <a:lnTo>
                  <a:pt x="10" y="21"/>
                </a:lnTo>
                <a:lnTo>
                  <a:pt x="10" y="20"/>
                </a:lnTo>
                <a:lnTo>
                  <a:pt x="9" y="20"/>
                </a:lnTo>
                <a:lnTo>
                  <a:pt x="10" y="20"/>
                </a:lnTo>
                <a:lnTo>
                  <a:pt x="10" y="19"/>
                </a:lnTo>
                <a:lnTo>
                  <a:pt x="12" y="17"/>
                </a:lnTo>
                <a:lnTo>
                  <a:pt x="12" y="19"/>
                </a:lnTo>
                <a:lnTo>
                  <a:pt x="14" y="17"/>
                </a:lnTo>
                <a:lnTo>
                  <a:pt x="15" y="17"/>
                </a:lnTo>
                <a:lnTo>
                  <a:pt x="18" y="17"/>
                </a:lnTo>
                <a:lnTo>
                  <a:pt x="17" y="17"/>
                </a:lnTo>
                <a:lnTo>
                  <a:pt x="15" y="17"/>
                </a:lnTo>
                <a:lnTo>
                  <a:pt x="15" y="16"/>
                </a:lnTo>
                <a:lnTo>
                  <a:pt x="14" y="16"/>
                </a:lnTo>
                <a:lnTo>
                  <a:pt x="15" y="16"/>
                </a:lnTo>
                <a:lnTo>
                  <a:pt x="13" y="16"/>
                </a:lnTo>
                <a:lnTo>
                  <a:pt x="12" y="16"/>
                </a:lnTo>
                <a:lnTo>
                  <a:pt x="12" y="15"/>
                </a:lnTo>
                <a:lnTo>
                  <a:pt x="14" y="14"/>
                </a:lnTo>
                <a:lnTo>
                  <a:pt x="15" y="14"/>
                </a:lnTo>
                <a:lnTo>
                  <a:pt x="15" y="12"/>
                </a:lnTo>
                <a:lnTo>
                  <a:pt x="17" y="12"/>
                </a:lnTo>
                <a:lnTo>
                  <a:pt x="15" y="12"/>
                </a:lnTo>
                <a:lnTo>
                  <a:pt x="14" y="12"/>
                </a:lnTo>
                <a:lnTo>
                  <a:pt x="14" y="11"/>
                </a:lnTo>
                <a:lnTo>
                  <a:pt x="15" y="11"/>
                </a:lnTo>
                <a:lnTo>
                  <a:pt x="14" y="11"/>
                </a:lnTo>
                <a:lnTo>
                  <a:pt x="13" y="11"/>
                </a:lnTo>
                <a:lnTo>
                  <a:pt x="12" y="11"/>
                </a:lnTo>
                <a:lnTo>
                  <a:pt x="12" y="10"/>
                </a:lnTo>
                <a:lnTo>
                  <a:pt x="10" y="10"/>
                </a:lnTo>
                <a:lnTo>
                  <a:pt x="12" y="10"/>
                </a:lnTo>
                <a:lnTo>
                  <a:pt x="12" y="9"/>
                </a:lnTo>
                <a:lnTo>
                  <a:pt x="12" y="7"/>
                </a:lnTo>
                <a:lnTo>
                  <a:pt x="13" y="7"/>
                </a:lnTo>
                <a:lnTo>
                  <a:pt x="14" y="7"/>
                </a:lnTo>
                <a:lnTo>
                  <a:pt x="13" y="9"/>
                </a:lnTo>
                <a:lnTo>
                  <a:pt x="14" y="9"/>
                </a:lnTo>
                <a:lnTo>
                  <a:pt x="14" y="7"/>
                </a:lnTo>
                <a:lnTo>
                  <a:pt x="15" y="9"/>
                </a:lnTo>
                <a:lnTo>
                  <a:pt x="15" y="10"/>
                </a:lnTo>
                <a:lnTo>
                  <a:pt x="17" y="7"/>
                </a:lnTo>
                <a:lnTo>
                  <a:pt x="17" y="6"/>
                </a:lnTo>
                <a:lnTo>
                  <a:pt x="18" y="6"/>
                </a:lnTo>
                <a:lnTo>
                  <a:pt x="17" y="6"/>
                </a:lnTo>
                <a:lnTo>
                  <a:pt x="17" y="5"/>
                </a:lnTo>
                <a:lnTo>
                  <a:pt x="17" y="3"/>
                </a:lnTo>
                <a:lnTo>
                  <a:pt x="18" y="3"/>
                </a:lnTo>
                <a:lnTo>
                  <a:pt x="19" y="3"/>
                </a:lnTo>
                <a:lnTo>
                  <a:pt x="21" y="3"/>
                </a:lnTo>
                <a:lnTo>
                  <a:pt x="21" y="5"/>
                </a:lnTo>
                <a:lnTo>
                  <a:pt x="22" y="5"/>
                </a:lnTo>
                <a:lnTo>
                  <a:pt x="22" y="3"/>
                </a:lnTo>
                <a:lnTo>
                  <a:pt x="22" y="2"/>
                </a:lnTo>
                <a:lnTo>
                  <a:pt x="21" y="2"/>
                </a:lnTo>
                <a:lnTo>
                  <a:pt x="21" y="1"/>
                </a:lnTo>
                <a:lnTo>
                  <a:pt x="22" y="0"/>
                </a:lnTo>
                <a:lnTo>
                  <a:pt x="5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7" name="Freeform 1353"/>
          <p:cNvSpPr>
            <a:spLocks/>
          </p:cNvSpPr>
          <p:nvPr/>
        </p:nvSpPr>
        <p:spPr bwMode="auto">
          <a:xfrm>
            <a:off x="2855913" y="3257766"/>
            <a:ext cx="88900" cy="103188"/>
          </a:xfrm>
          <a:custGeom>
            <a:avLst/>
            <a:gdLst>
              <a:gd name="T0" fmla="*/ 4 w 56"/>
              <a:gd name="T1" fmla="*/ 1 h 65"/>
              <a:gd name="T2" fmla="*/ 8 w 56"/>
              <a:gd name="T3" fmla="*/ 5 h 65"/>
              <a:gd name="T4" fmla="*/ 8 w 56"/>
              <a:gd name="T5" fmla="*/ 8 h 65"/>
              <a:gd name="T6" fmla="*/ 10 w 56"/>
              <a:gd name="T7" fmla="*/ 10 h 65"/>
              <a:gd name="T8" fmla="*/ 10 w 56"/>
              <a:gd name="T9" fmla="*/ 8 h 65"/>
              <a:gd name="T10" fmla="*/ 14 w 56"/>
              <a:gd name="T11" fmla="*/ 10 h 65"/>
              <a:gd name="T12" fmla="*/ 15 w 56"/>
              <a:gd name="T13" fmla="*/ 13 h 65"/>
              <a:gd name="T14" fmla="*/ 18 w 56"/>
              <a:gd name="T15" fmla="*/ 14 h 65"/>
              <a:gd name="T16" fmla="*/ 22 w 56"/>
              <a:gd name="T17" fmla="*/ 17 h 65"/>
              <a:gd name="T18" fmla="*/ 21 w 56"/>
              <a:gd name="T19" fmla="*/ 20 h 65"/>
              <a:gd name="T20" fmla="*/ 22 w 56"/>
              <a:gd name="T21" fmla="*/ 19 h 65"/>
              <a:gd name="T22" fmla="*/ 26 w 56"/>
              <a:gd name="T23" fmla="*/ 20 h 65"/>
              <a:gd name="T24" fmla="*/ 26 w 56"/>
              <a:gd name="T25" fmla="*/ 23 h 65"/>
              <a:gd name="T26" fmla="*/ 28 w 56"/>
              <a:gd name="T27" fmla="*/ 23 h 65"/>
              <a:gd name="T28" fmla="*/ 29 w 56"/>
              <a:gd name="T29" fmla="*/ 31 h 65"/>
              <a:gd name="T30" fmla="*/ 28 w 56"/>
              <a:gd name="T31" fmla="*/ 32 h 65"/>
              <a:gd name="T32" fmla="*/ 31 w 56"/>
              <a:gd name="T33" fmla="*/ 36 h 65"/>
              <a:gd name="T34" fmla="*/ 33 w 56"/>
              <a:gd name="T35" fmla="*/ 37 h 65"/>
              <a:gd name="T36" fmla="*/ 35 w 56"/>
              <a:gd name="T37" fmla="*/ 38 h 65"/>
              <a:gd name="T38" fmla="*/ 32 w 56"/>
              <a:gd name="T39" fmla="*/ 34 h 65"/>
              <a:gd name="T40" fmla="*/ 32 w 56"/>
              <a:gd name="T41" fmla="*/ 29 h 65"/>
              <a:gd name="T42" fmla="*/ 29 w 56"/>
              <a:gd name="T43" fmla="*/ 29 h 65"/>
              <a:gd name="T44" fmla="*/ 36 w 56"/>
              <a:gd name="T45" fmla="*/ 28 h 65"/>
              <a:gd name="T46" fmla="*/ 36 w 56"/>
              <a:gd name="T47" fmla="*/ 31 h 65"/>
              <a:gd name="T48" fmla="*/ 37 w 56"/>
              <a:gd name="T49" fmla="*/ 29 h 65"/>
              <a:gd name="T50" fmla="*/ 41 w 56"/>
              <a:gd name="T51" fmla="*/ 31 h 65"/>
              <a:gd name="T52" fmla="*/ 40 w 56"/>
              <a:gd name="T53" fmla="*/ 28 h 65"/>
              <a:gd name="T54" fmla="*/ 46 w 56"/>
              <a:gd name="T55" fmla="*/ 31 h 65"/>
              <a:gd name="T56" fmla="*/ 49 w 56"/>
              <a:gd name="T57" fmla="*/ 34 h 65"/>
              <a:gd name="T58" fmla="*/ 52 w 56"/>
              <a:gd name="T59" fmla="*/ 38 h 65"/>
              <a:gd name="T60" fmla="*/ 52 w 56"/>
              <a:gd name="T61" fmla="*/ 41 h 65"/>
              <a:gd name="T62" fmla="*/ 56 w 56"/>
              <a:gd name="T63" fmla="*/ 42 h 65"/>
              <a:gd name="T64" fmla="*/ 51 w 56"/>
              <a:gd name="T65" fmla="*/ 46 h 65"/>
              <a:gd name="T66" fmla="*/ 49 w 56"/>
              <a:gd name="T67" fmla="*/ 47 h 65"/>
              <a:gd name="T68" fmla="*/ 47 w 56"/>
              <a:gd name="T69" fmla="*/ 47 h 65"/>
              <a:gd name="T70" fmla="*/ 44 w 56"/>
              <a:gd name="T71" fmla="*/ 50 h 65"/>
              <a:gd name="T72" fmla="*/ 41 w 56"/>
              <a:gd name="T73" fmla="*/ 47 h 65"/>
              <a:gd name="T74" fmla="*/ 41 w 56"/>
              <a:gd name="T75" fmla="*/ 50 h 65"/>
              <a:gd name="T76" fmla="*/ 42 w 56"/>
              <a:gd name="T77" fmla="*/ 52 h 65"/>
              <a:gd name="T78" fmla="*/ 44 w 56"/>
              <a:gd name="T79" fmla="*/ 55 h 65"/>
              <a:gd name="T80" fmla="*/ 37 w 56"/>
              <a:gd name="T81" fmla="*/ 59 h 65"/>
              <a:gd name="T82" fmla="*/ 40 w 56"/>
              <a:gd name="T83" fmla="*/ 61 h 65"/>
              <a:gd name="T84" fmla="*/ 40 w 56"/>
              <a:gd name="T85" fmla="*/ 62 h 65"/>
              <a:gd name="T86" fmla="*/ 38 w 56"/>
              <a:gd name="T87" fmla="*/ 64 h 65"/>
              <a:gd name="T88" fmla="*/ 36 w 56"/>
              <a:gd name="T89" fmla="*/ 62 h 65"/>
              <a:gd name="T90" fmla="*/ 35 w 56"/>
              <a:gd name="T91" fmla="*/ 64 h 65"/>
              <a:gd name="T92" fmla="*/ 29 w 56"/>
              <a:gd name="T93" fmla="*/ 60 h 65"/>
              <a:gd name="T94" fmla="*/ 27 w 56"/>
              <a:gd name="T95" fmla="*/ 59 h 65"/>
              <a:gd name="T96" fmla="*/ 23 w 56"/>
              <a:gd name="T97" fmla="*/ 57 h 65"/>
              <a:gd name="T98" fmla="*/ 22 w 56"/>
              <a:gd name="T99" fmla="*/ 51 h 65"/>
              <a:gd name="T100" fmla="*/ 15 w 56"/>
              <a:gd name="T101" fmla="*/ 48 h 65"/>
              <a:gd name="T102" fmla="*/ 8 w 56"/>
              <a:gd name="T103" fmla="*/ 48 h 65"/>
              <a:gd name="T104" fmla="*/ 7 w 56"/>
              <a:gd name="T105" fmla="*/ 43 h 65"/>
              <a:gd name="T106" fmla="*/ 8 w 56"/>
              <a:gd name="T107" fmla="*/ 41 h 65"/>
              <a:gd name="T108" fmla="*/ 7 w 56"/>
              <a:gd name="T109" fmla="*/ 40 h 65"/>
              <a:gd name="T110" fmla="*/ 4 w 56"/>
              <a:gd name="T111" fmla="*/ 37 h 65"/>
              <a:gd name="T112" fmla="*/ 3 w 56"/>
              <a:gd name="T113" fmla="*/ 41 h 65"/>
              <a:gd name="T114" fmla="*/ 1 w 56"/>
              <a:gd name="T115" fmla="*/ 45 h 65"/>
              <a:gd name="T116" fmla="*/ 3 w 56"/>
              <a:gd name="T117" fmla="*/ 50 h 65"/>
              <a:gd name="T118" fmla="*/ 0 w 56"/>
              <a:gd name="T119" fmla="*/ 55 h 65"/>
              <a:gd name="T120" fmla="*/ 0 w 56"/>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65">
                <a:moveTo>
                  <a:pt x="0" y="0"/>
                </a:moveTo>
                <a:lnTo>
                  <a:pt x="1" y="1"/>
                </a:lnTo>
                <a:lnTo>
                  <a:pt x="3" y="1"/>
                </a:lnTo>
                <a:lnTo>
                  <a:pt x="3" y="0"/>
                </a:lnTo>
                <a:lnTo>
                  <a:pt x="3" y="1"/>
                </a:lnTo>
                <a:lnTo>
                  <a:pt x="4" y="1"/>
                </a:lnTo>
                <a:lnTo>
                  <a:pt x="4" y="3"/>
                </a:lnTo>
                <a:lnTo>
                  <a:pt x="5" y="4"/>
                </a:lnTo>
                <a:lnTo>
                  <a:pt x="5" y="3"/>
                </a:lnTo>
                <a:lnTo>
                  <a:pt x="5" y="4"/>
                </a:lnTo>
                <a:lnTo>
                  <a:pt x="7" y="4"/>
                </a:lnTo>
                <a:lnTo>
                  <a:pt x="8" y="5"/>
                </a:lnTo>
                <a:lnTo>
                  <a:pt x="8" y="6"/>
                </a:lnTo>
                <a:lnTo>
                  <a:pt x="8" y="5"/>
                </a:lnTo>
                <a:lnTo>
                  <a:pt x="7" y="5"/>
                </a:lnTo>
                <a:lnTo>
                  <a:pt x="7" y="6"/>
                </a:lnTo>
                <a:lnTo>
                  <a:pt x="8" y="6"/>
                </a:lnTo>
                <a:lnTo>
                  <a:pt x="8" y="8"/>
                </a:lnTo>
                <a:lnTo>
                  <a:pt x="9" y="8"/>
                </a:lnTo>
                <a:lnTo>
                  <a:pt x="10" y="8"/>
                </a:lnTo>
                <a:lnTo>
                  <a:pt x="10" y="9"/>
                </a:lnTo>
                <a:lnTo>
                  <a:pt x="10" y="10"/>
                </a:lnTo>
                <a:lnTo>
                  <a:pt x="12" y="10"/>
                </a:lnTo>
                <a:lnTo>
                  <a:pt x="10" y="10"/>
                </a:lnTo>
                <a:lnTo>
                  <a:pt x="10" y="12"/>
                </a:lnTo>
                <a:lnTo>
                  <a:pt x="12" y="12"/>
                </a:lnTo>
                <a:lnTo>
                  <a:pt x="12" y="10"/>
                </a:lnTo>
                <a:lnTo>
                  <a:pt x="13" y="10"/>
                </a:lnTo>
                <a:lnTo>
                  <a:pt x="12" y="9"/>
                </a:lnTo>
                <a:lnTo>
                  <a:pt x="10" y="8"/>
                </a:lnTo>
                <a:lnTo>
                  <a:pt x="9" y="8"/>
                </a:lnTo>
                <a:lnTo>
                  <a:pt x="9" y="6"/>
                </a:lnTo>
                <a:lnTo>
                  <a:pt x="10" y="8"/>
                </a:lnTo>
                <a:lnTo>
                  <a:pt x="13" y="9"/>
                </a:lnTo>
                <a:lnTo>
                  <a:pt x="13" y="10"/>
                </a:lnTo>
                <a:lnTo>
                  <a:pt x="14" y="10"/>
                </a:lnTo>
                <a:lnTo>
                  <a:pt x="13" y="10"/>
                </a:lnTo>
                <a:lnTo>
                  <a:pt x="12" y="12"/>
                </a:lnTo>
                <a:lnTo>
                  <a:pt x="13" y="12"/>
                </a:lnTo>
                <a:lnTo>
                  <a:pt x="14" y="12"/>
                </a:lnTo>
                <a:lnTo>
                  <a:pt x="15" y="12"/>
                </a:lnTo>
                <a:lnTo>
                  <a:pt x="15" y="13"/>
                </a:lnTo>
                <a:lnTo>
                  <a:pt x="17" y="13"/>
                </a:lnTo>
                <a:lnTo>
                  <a:pt x="17" y="14"/>
                </a:lnTo>
                <a:lnTo>
                  <a:pt x="18" y="14"/>
                </a:lnTo>
                <a:lnTo>
                  <a:pt x="19" y="15"/>
                </a:lnTo>
                <a:lnTo>
                  <a:pt x="18" y="15"/>
                </a:lnTo>
                <a:lnTo>
                  <a:pt x="18" y="14"/>
                </a:lnTo>
                <a:lnTo>
                  <a:pt x="18" y="15"/>
                </a:lnTo>
                <a:lnTo>
                  <a:pt x="19" y="17"/>
                </a:lnTo>
                <a:lnTo>
                  <a:pt x="21" y="17"/>
                </a:lnTo>
                <a:lnTo>
                  <a:pt x="19" y="15"/>
                </a:lnTo>
                <a:lnTo>
                  <a:pt x="21" y="15"/>
                </a:lnTo>
                <a:lnTo>
                  <a:pt x="22" y="17"/>
                </a:lnTo>
                <a:lnTo>
                  <a:pt x="22" y="18"/>
                </a:lnTo>
                <a:lnTo>
                  <a:pt x="21" y="18"/>
                </a:lnTo>
                <a:lnTo>
                  <a:pt x="22" y="18"/>
                </a:lnTo>
                <a:lnTo>
                  <a:pt x="22" y="19"/>
                </a:lnTo>
                <a:lnTo>
                  <a:pt x="21" y="19"/>
                </a:lnTo>
                <a:lnTo>
                  <a:pt x="21" y="20"/>
                </a:lnTo>
                <a:lnTo>
                  <a:pt x="22" y="20"/>
                </a:lnTo>
                <a:lnTo>
                  <a:pt x="23" y="20"/>
                </a:lnTo>
                <a:lnTo>
                  <a:pt x="23" y="22"/>
                </a:lnTo>
                <a:lnTo>
                  <a:pt x="23" y="20"/>
                </a:lnTo>
                <a:lnTo>
                  <a:pt x="22" y="20"/>
                </a:lnTo>
                <a:lnTo>
                  <a:pt x="22" y="19"/>
                </a:lnTo>
                <a:lnTo>
                  <a:pt x="23" y="19"/>
                </a:lnTo>
                <a:lnTo>
                  <a:pt x="22" y="19"/>
                </a:lnTo>
                <a:lnTo>
                  <a:pt x="23" y="18"/>
                </a:lnTo>
                <a:lnTo>
                  <a:pt x="24" y="19"/>
                </a:lnTo>
                <a:lnTo>
                  <a:pt x="26" y="19"/>
                </a:lnTo>
                <a:lnTo>
                  <a:pt x="26" y="20"/>
                </a:lnTo>
                <a:lnTo>
                  <a:pt x="26" y="22"/>
                </a:lnTo>
                <a:lnTo>
                  <a:pt x="27" y="22"/>
                </a:lnTo>
                <a:lnTo>
                  <a:pt x="26" y="22"/>
                </a:lnTo>
                <a:lnTo>
                  <a:pt x="26" y="23"/>
                </a:lnTo>
                <a:lnTo>
                  <a:pt x="27" y="23"/>
                </a:lnTo>
                <a:lnTo>
                  <a:pt x="26" y="23"/>
                </a:lnTo>
                <a:lnTo>
                  <a:pt x="26" y="24"/>
                </a:lnTo>
                <a:lnTo>
                  <a:pt x="27" y="24"/>
                </a:lnTo>
                <a:lnTo>
                  <a:pt x="27" y="23"/>
                </a:lnTo>
                <a:lnTo>
                  <a:pt x="27" y="22"/>
                </a:lnTo>
                <a:lnTo>
                  <a:pt x="27" y="23"/>
                </a:lnTo>
                <a:lnTo>
                  <a:pt x="28" y="23"/>
                </a:lnTo>
                <a:lnTo>
                  <a:pt x="28" y="24"/>
                </a:lnTo>
                <a:lnTo>
                  <a:pt x="28" y="26"/>
                </a:lnTo>
                <a:lnTo>
                  <a:pt x="28" y="27"/>
                </a:lnTo>
                <a:lnTo>
                  <a:pt x="28" y="28"/>
                </a:lnTo>
                <a:lnTo>
                  <a:pt x="28" y="29"/>
                </a:lnTo>
                <a:lnTo>
                  <a:pt x="29" y="31"/>
                </a:lnTo>
                <a:lnTo>
                  <a:pt x="28" y="31"/>
                </a:lnTo>
                <a:lnTo>
                  <a:pt x="28" y="32"/>
                </a:lnTo>
                <a:lnTo>
                  <a:pt x="29" y="32"/>
                </a:lnTo>
                <a:lnTo>
                  <a:pt x="29" y="33"/>
                </a:lnTo>
                <a:lnTo>
                  <a:pt x="28" y="33"/>
                </a:lnTo>
                <a:lnTo>
                  <a:pt x="28" y="32"/>
                </a:lnTo>
                <a:lnTo>
                  <a:pt x="28" y="33"/>
                </a:lnTo>
                <a:lnTo>
                  <a:pt x="27" y="33"/>
                </a:lnTo>
                <a:lnTo>
                  <a:pt x="28" y="34"/>
                </a:lnTo>
                <a:lnTo>
                  <a:pt x="29" y="34"/>
                </a:lnTo>
                <a:lnTo>
                  <a:pt x="29" y="36"/>
                </a:lnTo>
                <a:lnTo>
                  <a:pt x="31" y="36"/>
                </a:lnTo>
                <a:lnTo>
                  <a:pt x="31" y="37"/>
                </a:lnTo>
                <a:lnTo>
                  <a:pt x="31" y="38"/>
                </a:lnTo>
                <a:lnTo>
                  <a:pt x="31" y="40"/>
                </a:lnTo>
                <a:lnTo>
                  <a:pt x="31" y="38"/>
                </a:lnTo>
                <a:lnTo>
                  <a:pt x="32" y="37"/>
                </a:lnTo>
                <a:lnTo>
                  <a:pt x="33" y="37"/>
                </a:lnTo>
                <a:lnTo>
                  <a:pt x="33" y="38"/>
                </a:lnTo>
                <a:lnTo>
                  <a:pt x="32" y="38"/>
                </a:lnTo>
                <a:lnTo>
                  <a:pt x="32" y="40"/>
                </a:lnTo>
                <a:lnTo>
                  <a:pt x="33" y="40"/>
                </a:lnTo>
                <a:lnTo>
                  <a:pt x="33" y="38"/>
                </a:lnTo>
                <a:lnTo>
                  <a:pt x="35" y="38"/>
                </a:lnTo>
                <a:lnTo>
                  <a:pt x="35" y="37"/>
                </a:lnTo>
                <a:lnTo>
                  <a:pt x="33" y="37"/>
                </a:lnTo>
                <a:lnTo>
                  <a:pt x="33" y="36"/>
                </a:lnTo>
                <a:lnTo>
                  <a:pt x="32" y="36"/>
                </a:lnTo>
                <a:lnTo>
                  <a:pt x="31" y="36"/>
                </a:lnTo>
                <a:lnTo>
                  <a:pt x="32" y="34"/>
                </a:lnTo>
                <a:lnTo>
                  <a:pt x="33" y="34"/>
                </a:lnTo>
                <a:lnTo>
                  <a:pt x="33" y="33"/>
                </a:lnTo>
                <a:lnTo>
                  <a:pt x="33" y="32"/>
                </a:lnTo>
                <a:lnTo>
                  <a:pt x="33" y="31"/>
                </a:lnTo>
                <a:lnTo>
                  <a:pt x="32" y="31"/>
                </a:lnTo>
                <a:lnTo>
                  <a:pt x="32" y="29"/>
                </a:lnTo>
                <a:lnTo>
                  <a:pt x="31" y="29"/>
                </a:lnTo>
                <a:lnTo>
                  <a:pt x="32" y="29"/>
                </a:lnTo>
                <a:lnTo>
                  <a:pt x="32" y="28"/>
                </a:lnTo>
                <a:lnTo>
                  <a:pt x="31" y="28"/>
                </a:lnTo>
                <a:lnTo>
                  <a:pt x="31" y="29"/>
                </a:lnTo>
                <a:lnTo>
                  <a:pt x="29" y="29"/>
                </a:lnTo>
                <a:lnTo>
                  <a:pt x="31" y="28"/>
                </a:lnTo>
                <a:lnTo>
                  <a:pt x="29" y="28"/>
                </a:lnTo>
                <a:lnTo>
                  <a:pt x="32" y="28"/>
                </a:lnTo>
                <a:lnTo>
                  <a:pt x="33" y="28"/>
                </a:lnTo>
                <a:lnTo>
                  <a:pt x="35" y="28"/>
                </a:lnTo>
                <a:lnTo>
                  <a:pt x="36" y="28"/>
                </a:lnTo>
                <a:lnTo>
                  <a:pt x="37" y="28"/>
                </a:lnTo>
                <a:lnTo>
                  <a:pt x="37" y="29"/>
                </a:lnTo>
                <a:lnTo>
                  <a:pt x="36" y="29"/>
                </a:lnTo>
                <a:lnTo>
                  <a:pt x="37" y="29"/>
                </a:lnTo>
                <a:lnTo>
                  <a:pt x="37" y="31"/>
                </a:lnTo>
                <a:lnTo>
                  <a:pt x="36" y="31"/>
                </a:lnTo>
                <a:lnTo>
                  <a:pt x="37" y="31"/>
                </a:lnTo>
                <a:lnTo>
                  <a:pt x="36" y="31"/>
                </a:lnTo>
                <a:lnTo>
                  <a:pt x="36" y="32"/>
                </a:lnTo>
                <a:lnTo>
                  <a:pt x="37" y="32"/>
                </a:lnTo>
                <a:lnTo>
                  <a:pt x="37" y="31"/>
                </a:lnTo>
                <a:lnTo>
                  <a:pt x="37" y="29"/>
                </a:lnTo>
                <a:lnTo>
                  <a:pt x="38" y="29"/>
                </a:lnTo>
                <a:lnTo>
                  <a:pt x="37" y="29"/>
                </a:lnTo>
                <a:lnTo>
                  <a:pt x="38" y="29"/>
                </a:lnTo>
                <a:lnTo>
                  <a:pt x="38" y="31"/>
                </a:lnTo>
                <a:lnTo>
                  <a:pt x="40" y="31"/>
                </a:lnTo>
                <a:lnTo>
                  <a:pt x="41" y="31"/>
                </a:lnTo>
                <a:lnTo>
                  <a:pt x="42" y="31"/>
                </a:lnTo>
                <a:lnTo>
                  <a:pt x="41" y="29"/>
                </a:lnTo>
                <a:lnTo>
                  <a:pt x="40" y="29"/>
                </a:lnTo>
                <a:lnTo>
                  <a:pt x="38" y="29"/>
                </a:lnTo>
                <a:lnTo>
                  <a:pt x="38" y="28"/>
                </a:lnTo>
                <a:lnTo>
                  <a:pt x="40" y="28"/>
                </a:lnTo>
                <a:lnTo>
                  <a:pt x="40" y="29"/>
                </a:lnTo>
                <a:lnTo>
                  <a:pt x="41" y="29"/>
                </a:lnTo>
                <a:lnTo>
                  <a:pt x="42" y="29"/>
                </a:lnTo>
                <a:lnTo>
                  <a:pt x="44" y="29"/>
                </a:lnTo>
                <a:lnTo>
                  <a:pt x="45" y="29"/>
                </a:lnTo>
                <a:lnTo>
                  <a:pt x="46" y="31"/>
                </a:lnTo>
                <a:lnTo>
                  <a:pt x="45" y="31"/>
                </a:lnTo>
                <a:lnTo>
                  <a:pt x="46" y="32"/>
                </a:lnTo>
                <a:lnTo>
                  <a:pt x="47" y="32"/>
                </a:lnTo>
                <a:lnTo>
                  <a:pt x="47" y="33"/>
                </a:lnTo>
                <a:lnTo>
                  <a:pt x="47" y="34"/>
                </a:lnTo>
                <a:lnTo>
                  <a:pt x="49" y="34"/>
                </a:lnTo>
                <a:lnTo>
                  <a:pt x="49" y="36"/>
                </a:lnTo>
                <a:lnTo>
                  <a:pt x="50" y="36"/>
                </a:lnTo>
                <a:lnTo>
                  <a:pt x="50" y="37"/>
                </a:lnTo>
                <a:lnTo>
                  <a:pt x="51" y="37"/>
                </a:lnTo>
                <a:lnTo>
                  <a:pt x="51" y="38"/>
                </a:lnTo>
                <a:lnTo>
                  <a:pt x="52" y="38"/>
                </a:lnTo>
                <a:lnTo>
                  <a:pt x="51" y="40"/>
                </a:lnTo>
                <a:lnTo>
                  <a:pt x="52" y="40"/>
                </a:lnTo>
                <a:lnTo>
                  <a:pt x="52" y="38"/>
                </a:lnTo>
                <a:lnTo>
                  <a:pt x="54" y="40"/>
                </a:lnTo>
                <a:lnTo>
                  <a:pt x="54" y="41"/>
                </a:lnTo>
                <a:lnTo>
                  <a:pt x="52" y="41"/>
                </a:lnTo>
                <a:lnTo>
                  <a:pt x="54" y="41"/>
                </a:lnTo>
                <a:lnTo>
                  <a:pt x="55" y="41"/>
                </a:lnTo>
                <a:lnTo>
                  <a:pt x="54" y="40"/>
                </a:lnTo>
                <a:lnTo>
                  <a:pt x="55" y="41"/>
                </a:lnTo>
                <a:lnTo>
                  <a:pt x="56" y="41"/>
                </a:lnTo>
                <a:lnTo>
                  <a:pt x="56" y="42"/>
                </a:lnTo>
                <a:lnTo>
                  <a:pt x="55" y="42"/>
                </a:lnTo>
                <a:lnTo>
                  <a:pt x="54" y="42"/>
                </a:lnTo>
                <a:lnTo>
                  <a:pt x="54" y="43"/>
                </a:lnTo>
                <a:lnTo>
                  <a:pt x="52" y="43"/>
                </a:lnTo>
                <a:lnTo>
                  <a:pt x="51" y="45"/>
                </a:lnTo>
                <a:lnTo>
                  <a:pt x="51" y="46"/>
                </a:lnTo>
                <a:lnTo>
                  <a:pt x="51" y="47"/>
                </a:lnTo>
                <a:lnTo>
                  <a:pt x="52" y="47"/>
                </a:lnTo>
                <a:lnTo>
                  <a:pt x="51" y="47"/>
                </a:lnTo>
                <a:lnTo>
                  <a:pt x="51" y="48"/>
                </a:lnTo>
                <a:lnTo>
                  <a:pt x="50" y="47"/>
                </a:lnTo>
                <a:lnTo>
                  <a:pt x="49" y="47"/>
                </a:lnTo>
                <a:lnTo>
                  <a:pt x="47" y="46"/>
                </a:lnTo>
                <a:lnTo>
                  <a:pt x="47" y="45"/>
                </a:lnTo>
                <a:lnTo>
                  <a:pt x="46" y="45"/>
                </a:lnTo>
                <a:lnTo>
                  <a:pt x="46" y="46"/>
                </a:lnTo>
                <a:lnTo>
                  <a:pt x="47" y="46"/>
                </a:lnTo>
                <a:lnTo>
                  <a:pt x="47" y="47"/>
                </a:lnTo>
                <a:lnTo>
                  <a:pt x="49" y="47"/>
                </a:lnTo>
                <a:lnTo>
                  <a:pt x="49" y="48"/>
                </a:lnTo>
                <a:lnTo>
                  <a:pt x="49" y="50"/>
                </a:lnTo>
                <a:lnTo>
                  <a:pt x="47" y="48"/>
                </a:lnTo>
                <a:lnTo>
                  <a:pt x="46" y="50"/>
                </a:lnTo>
                <a:lnTo>
                  <a:pt x="44" y="50"/>
                </a:lnTo>
                <a:lnTo>
                  <a:pt x="45" y="50"/>
                </a:lnTo>
                <a:lnTo>
                  <a:pt x="44" y="50"/>
                </a:lnTo>
                <a:lnTo>
                  <a:pt x="44" y="48"/>
                </a:lnTo>
                <a:lnTo>
                  <a:pt x="42" y="48"/>
                </a:lnTo>
                <a:lnTo>
                  <a:pt x="42" y="47"/>
                </a:lnTo>
                <a:lnTo>
                  <a:pt x="41" y="47"/>
                </a:lnTo>
                <a:lnTo>
                  <a:pt x="40" y="47"/>
                </a:lnTo>
                <a:lnTo>
                  <a:pt x="38" y="47"/>
                </a:lnTo>
                <a:lnTo>
                  <a:pt x="40" y="47"/>
                </a:lnTo>
                <a:lnTo>
                  <a:pt x="41" y="48"/>
                </a:lnTo>
                <a:lnTo>
                  <a:pt x="42" y="50"/>
                </a:lnTo>
                <a:lnTo>
                  <a:pt x="41" y="50"/>
                </a:lnTo>
                <a:lnTo>
                  <a:pt x="42" y="50"/>
                </a:lnTo>
                <a:lnTo>
                  <a:pt x="42" y="51"/>
                </a:lnTo>
                <a:lnTo>
                  <a:pt x="42" y="50"/>
                </a:lnTo>
                <a:lnTo>
                  <a:pt x="44" y="50"/>
                </a:lnTo>
                <a:lnTo>
                  <a:pt x="42" y="51"/>
                </a:lnTo>
                <a:lnTo>
                  <a:pt x="42" y="52"/>
                </a:lnTo>
                <a:lnTo>
                  <a:pt x="41" y="52"/>
                </a:lnTo>
                <a:lnTo>
                  <a:pt x="40" y="52"/>
                </a:lnTo>
                <a:lnTo>
                  <a:pt x="41" y="54"/>
                </a:lnTo>
                <a:lnTo>
                  <a:pt x="42" y="54"/>
                </a:lnTo>
                <a:lnTo>
                  <a:pt x="42" y="55"/>
                </a:lnTo>
                <a:lnTo>
                  <a:pt x="44" y="55"/>
                </a:lnTo>
                <a:lnTo>
                  <a:pt x="42" y="56"/>
                </a:lnTo>
                <a:lnTo>
                  <a:pt x="41" y="57"/>
                </a:lnTo>
                <a:lnTo>
                  <a:pt x="40" y="57"/>
                </a:lnTo>
                <a:lnTo>
                  <a:pt x="38" y="57"/>
                </a:lnTo>
                <a:lnTo>
                  <a:pt x="38" y="59"/>
                </a:lnTo>
                <a:lnTo>
                  <a:pt x="37" y="59"/>
                </a:lnTo>
                <a:lnTo>
                  <a:pt x="38" y="59"/>
                </a:lnTo>
                <a:lnTo>
                  <a:pt x="40" y="59"/>
                </a:lnTo>
                <a:lnTo>
                  <a:pt x="40" y="60"/>
                </a:lnTo>
                <a:lnTo>
                  <a:pt x="38" y="60"/>
                </a:lnTo>
                <a:lnTo>
                  <a:pt x="38" y="61"/>
                </a:lnTo>
                <a:lnTo>
                  <a:pt x="40" y="61"/>
                </a:lnTo>
                <a:lnTo>
                  <a:pt x="41" y="61"/>
                </a:lnTo>
                <a:lnTo>
                  <a:pt x="41" y="62"/>
                </a:lnTo>
                <a:lnTo>
                  <a:pt x="42" y="64"/>
                </a:lnTo>
                <a:lnTo>
                  <a:pt x="41" y="64"/>
                </a:lnTo>
                <a:lnTo>
                  <a:pt x="40" y="64"/>
                </a:lnTo>
                <a:lnTo>
                  <a:pt x="40" y="62"/>
                </a:lnTo>
                <a:lnTo>
                  <a:pt x="38" y="62"/>
                </a:lnTo>
                <a:lnTo>
                  <a:pt x="40" y="62"/>
                </a:lnTo>
                <a:lnTo>
                  <a:pt x="40" y="64"/>
                </a:lnTo>
                <a:lnTo>
                  <a:pt x="40" y="65"/>
                </a:lnTo>
                <a:lnTo>
                  <a:pt x="38" y="65"/>
                </a:lnTo>
                <a:lnTo>
                  <a:pt x="38" y="64"/>
                </a:lnTo>
                <a:lnTo>
                  <a:pt x="38" y="65"/>
                </a:lnTo>
                <a:lnTo>
                  <a:pt x="37" y="65"/>
                </a:lnTo>
                <a:lnTo>
                  <a:pt x="36" y="65"/>
                </a:lnTo>
                <a:lnTo>
                  <a:pt x="36" y="64"/>
                </a:lnTo>
                <a:lnTo>
                  <a:pt x="37" y="62"/>
                </a:lnTo>
                <a:lnTo>
                  <a:pt x="36" y="62"/>
                </a:lnTo>
                <a:lnTo>
                  <a:pt x="37" y="62"/>
                </a:lnTo>
                <a:lnTo>
                  <a:pt x="37" y="61"/>
                </a:lnTo>
                <a:lnTo>
                  <a:pt x="36" y="61"/>
                </a:lnTo>
                <a:lnTo>
                  <a:pt x="36" y="62"/>
                </a:lnTo>
                <a:lnTo>
                  <a:pt x="36" y="64"/>
                </a:lnTo>
                <a:lnTo>
                  <a:pt x="35" y="64"/>
                </a:lnTo>
                <a:lnTo>
                  <a:pt x="33" y="64"/>
                </a:lnTo>
                <a:lnTo>
                  <a:pt x="32" y="62"/>
                </a:lnTo>
                <a:lnTo>
                  <a:pt x="32" y="61"/>
                </a:lnTo>
                <a:lnTo>
                  <a:pt x="31" y="61"/>
                </a:lnTo>
                <a:lnTo>
                  <a:pt x="31" y="60"/>
                </a:lnTo>
                <a:lnTo>
                  <a:pt x="29" y="60"/>
                </a:lnTo>
                <a:lnTo>
                  <a:pt x="29" y="59"/>
                </a:lnTo>
                <a:lnTo>
                  <a:pt x="29" y="57"/>
                </a:lnTo>
                <a:lnTo>
                  <a:pt x="28" y="59"/>
                </a:lnTo>
                <a:lnTo>
                  <a:pt x="28" y="57"/>
                </a:lnTo>
                <a:lnTo>
                  <a:pt x="27" y="57"/>
                </a:lnTo>
                <a:lnTo>
                  <a:pt x="27" y="59"/>
                </a:lnTo>
                <a:lnTo>
                  <a:pt x="26" y="59"/>
                </a:lnTo>
                <a:lnTo>
                  <a:pt x="24" y="59"/>
                </a:lnTo>
                <a:lnTo>
                  <a:pt x="26" y="59"/>
                </a:lnTo>
                <a:lnTo>
                  <a:pt x="26" y="57"/>
                </a:lnTo>
                <a:lnTo>
                  <a:pt x="24" y="57"/>
                </a:lnTo>
                <a:lnTo>
                  <a:pt x="23" y="57"/>
                </a:lnTo>
                <a:lnTo>
                  <a:pt x="23" y="56"/>
                </a:lnTo>
                <a:lnTo>
                  <a:pt x="23" y="55"/>
                </a:lnTo>
                <a:lnTo>
                  <a:pt x="23" y="54"/>
                </a:lnTo>
                <a:lnTo>
                  <a:pt x="22" y="52"/>
                </a:lnTo>
                <a:lnTo>
                  <a:pt x="23" y="52"/>
                </a:lnTo>
                <a:lnTo>
                  <a:pt x="22" y="51"/>
                </a:lnTo>
                <a:lnTo>
                  <a:pt x="22" y="50"/>
                </a:lnTo>
                <a:lnTo>
                  <a:pt x="21" y="50"/>
                </a:lnTo>
                <a:lnTo>
                  <a:pt x="19" y="50"/>
                </a:lnTo>
                <a:lnTo>
                  <a:pt x="18" y="48"/>
                </a:lnTo>
                <a:lnTo>
                  <a:pt x="17" y="48"/>
                </a:lnTo>
                <a:lnTo>
                  <a:pt x="15" y="48"/>
                </a:lnTo>
                <a:lnTo>
                  <a:pt x="14" y="50"/>
                </a:lnTo>
                <a:lnTo>
                  <a:pt x="13" y="50"/>
                </a:lnTo>
                <a:lnTo>
                  <a:pt x="10" y="50"/>
                </a:lnTo>
                <a:lnTo>
                  <a:pt x="9" y="50"/>
                </a:lnTo>
                <a:lnTo>
                  <a:pt x="8" y="50"/>
                </a:lnTo>
                <a:lnTo>
                  <a:pt x="8" y="48"/>
                </a:lnTo>
                <a:lnTo>
                  <a:pt x="8" y="47"/>
                </a:lnTo>
                <a:lnTo>
                  <a:pt x="9" y="47"/>
                </a:lnTo>
                <a:lnTo>
                  <a:pt x="8" y="46"/>
                </a:lnTo>
                <a:lnTo>
                  <a:pt x="7" y="46"/>
                </a:lnTo>
                <a:lnTo>
                  <a:pt x="7" y="45"/>
                </a:lnTo>
                <a:lnTo>
                  <a:pt x="7" y="43"/>
                </a:lnTo>
                <a:lnTo>
                  <a:pt x="5" y="42"/>
                </a:lnTo>
                <a:lnTo>
                  <a:pt x="7" y="42"/>
                </a:lnTo>
                <a:lnTo>
                  <a:pt x="7" y="43"/>
                </a:lnTo>
                <a:lnTo>
                  <a:pt x="8" y="42"/>
                </a:lnTo>
                <a:lnTo>
                  <a:pt x="7" y="42"/>
                </a:lnTo>
                <a:lnTo>
                  <a:pt x="8" y="41"/>
                </a:lnTo>
                <a:lnTo>
                  <a:pt x="8" y="40"/>
                </a:lnTo>
                <a:lnTo>
                  <a:pt x="8" y="38"/>
                </a:lnTo>
                <a:lnTo>
                  <a:pt x="8" y="37"/>
                </a:lnTo>
                <a:lnTo>
                  <a:pt x="8" y="38"/>
                </a:lnTo>
                <a:lnTo>
                  <a:pt x="8" y="40"/>
                </a:lnTo>
                <a:lnTo>
                  <a:pt x="7" y="40"/>
                </a:lnTo>
                <a:lnTo>
                  <a:pt x="7" y="41"/>
                </a:lnTo>
                <a:lnTo>
                  <a:pt x="5" y="41"/>
                </a:lnTo>
                <a:lnTo>
                  <a:pt x="5" y="40"/>
                </a:lnTo>
                <a:lnTo>
                  <a:pt x="5" y="38"/>
                </a:lnTo>
                <a:lnTo>
                  <a:pt x="5" y="37"/>
                </a:lnTo>
                <a:lnTo>
                  <a:pt x="4" y="37"/>
                </a:lnTo>
                <a:lnTo>
                  <a:pt x="4" y="38"/>
                </a:lnTo>
                <a:lnTo>
                  <a:pt x="3" y="38"/>
                </a:lnTo>
                <a:lnTo>
                  <a:pt x="4" y="38"/>
                </a:lnTo>
                <a:lnTo>
                  <a:pt x="4" y="40"/>
                </a:lnTo>
                <a:lnTo>
                  <a:pt x="4" y="41"/>
                </a:lnTo>
                <a:lnTo>
                  <a:pt x="3" y="41"/>
                </a:lnTo>
                <a:lnTo>
                  <a:pt x="1" y="41"/>
                </a:lnTo>
                <a:lnTo>
                  <a:pt x="3" y="41"/>
                </a:lnTo>
                <a:lnTo>
                  <a:pt x="1" y="41"/>
                </a:lnTo>
                <a:lnTo>
                  <a:pt x="1" y="42"/>
                </a:lnTo>
                <a:lnTo>
                  <a:pt x="1" y="43"/>
                </a:lnTo>
                <a:lnTo>
                  <a:pt x="1" y="45"/>
                </a:lnTo>
                <a:lnTo>
                  <a:pt x="1" y="46"/>
                </a:lnTo>
                <a:lnTo>
                  <a:pt x="3" y="47"/>
                </a:lnTo>
                <a:lnTo>
                  <a:pt x="4" y="47"/>
                </a:lnTo>
                <a:lnTo>
                  <a:pt x="4" y="48"/>
                </a:lnTo>
                <a:lnTo>
                  <a:pt x="4" y="50"/>
                </a:lnTo>
                <a:lnTo>
                  <a:pt x="3" y="50"/>
                </a:lnTo>
                <a:lnTo>
                  <a:pt x="3" y="51"/>
                </a:lnTo>
                <a:lnTo>
                  <a:pt x="3" y="52"/>
                </a:lnTo>
                <a:lnTo>
                  <a:pt x="3" y="54"/>
                </a:lnTo>
                <a:lnTo>
                  <a:pt x="1" y="54"/>
                </a:lnTo>
                <a:lnTo>
                  <a:pt x="1" y="55"/>
                </a:lnTo>
                <a:lnTo>
                  <a:pt x="0" y="55"/>
                </a:lnTo>
                <a:lnTo>
                  <a:pt x="0" y="48"/>
                </a:lnTo>
                <a:lnTo>
                  <a:pt x="0" y="42"/>
                </a:lnTo>
                <a:lnTo>
                  <a:pt x="0" y="36"/>
                </a:lnTo>
                <a:lnTo>
                  <a:pt x="0" y="29"/>
                </a:lnTo>
                <a:lnTo>
                  <a:pt x="0" y="22"/>
                </a:lnTo>
                <a:lnTo>
                  <a:pt x="0" y="15"/>
                </a:lnTo>
                <a:lnTo>
                  <a:pt x="0" y="8"/>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8" name="Freeform 1354"/>
          <p:cNvSpPr>
            <a:spLocks/>
          </p:cNvSpPr>
          <p:nvPr/>
        </p:nvSpPr>
        <p:spPr bwMode="auto">
          <a:xfrm>
            <a:off x="5951538" y="3192679"/>
            <a:ext cx="12700" cy="20638"/>
          </a:xfrm>
          <a:custGeom>
            <a:avLst/>
            <a:gdLst>
              <a:gd name="T0" fmla="*/ 8 w 8"/>
              <a:gd name="T1" fmla="*/ 9 h 13"/>
              <a:gd name="T2" fmla="*/ 8 w 8"/>
              <a:gd name="T3" fmla="*/ 10 h 13"/>
              <a:gd name="T4" fmla="*/ 6 w 8"/>
              <a:gd name="T5" fmla="*/ 10 h 13"/>
              <a:gd name="T6" fmla="*/ 6 w 8"/>
              <a:gd name="T7" fmla="*/ 12 h 13"/>
              <a:gd name="T8" fmla="*/ 5 w 8"/>
              <a:gd name="T9" fmla="*/ 12 h 13"/>
              <a:gd name="T10" fmla="*/ 4 w 8"/>
              <a:gd name="T11" fmla="*/ 12 h 13"/>
              <a:gd name="T12" fmla="*/ 3 w 8"/>
              <a:gd name="T13" fmla="*/ 12 h 13"/>
              <a:gd name="T14" fmla="*/ 1 w 8"/>
              <a:gd name="T15" fmla="*/ 13 h 13"/>
              <a:gd name="T16" fmla="*/ 1 w 8"/>
              <a:gd name="T17" fmla="*/ 12 h 13"/>
              <a:gd name="T18" fmla="*/ 1 w 8"/>
              <a:gd name="T19" fmla="*/ 10 h 13"/>
              <a:gd name="T20" fmla="*/ 0 w 8"/>
              <a:gd name="T21" fmla="*/ 9 h 13"/>
              <a:gd name="T22" fmla="*/ 0 w 8"/>
              <a:gd name="T23" fmla="*/ 8 h 13"/>
              <a:gd name="T24" fmla="*/ 1 w 8"/>
              <a:gd name="T25" fmla="*/ 7 h 13"/>
              <a:gd name="T26" fmla="*/ 1 w 8"/>
              <a:gd name="T27" fmla="*/ 5 h 13"/>
              <a:gd name="T28" fmla="*/ 4 w 8"/>
              <a:gd name="T29" fmla="*/ 4 h 13"/>
              <a:gd name="T30" fmla="*/ 5 w 8"/>
              <a:gd name="T31" fmla="*/ 3 h 13"/>
              <a:gd name="T32" fmla="*/ 5 w 8"/>
              <a:gd name="T33" fmla="*/ 2 h 13"/>
              <a:gd name="T34" fmla="*/ 6 w 8"/>
              <a:gd name="T35" fmla="*/ 2 h 13"/>
              <a:gd name="T36" fmla="*/ 6 w 8"/>
              <a:gd name="T37" fmla="*/ 0 h 13"/>
              <a:gd name="T38" fmla="*/ 8 w 8"/>
              <a:gd name="T39" fmla="*/ 0 h 13"/>
              <a:gd name="T40" fmla="*/ 6 w 8"/>
              <a:gd name="T41" fmla="*/ 0 h 13"/>
              <a:gd name="T42" fmla="*/ 8 w 8"/>
              <a:gd name="T43" fmla="*/ 0 h 13"/>
              <a:gd name="T44" fmla="*/ 8 w 8"/>
              <a:gd name="T45" fmla="*/ 5 h 13"/>
              <a:gd name="T46" fmla="*/ 8 w 8"/>
              <a:gd name="T4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3">
                <a:moveTo>
                  <a:pt x="8" y="9"/>
                </a:moveTo>
                <a:lnTo>
                  <a:pt x="8" y="10"/>
                </a:lnTo>
                <a:lnTo>
                  <a:pt x="6" y="10"/>
                </a:lnTo>
                <a:lnTo>
                  <a:pt x="6" y="12"/>
                </a:lnTo>
                <a:lnTo>
                  <a:pt x="5" y="12"/>
                </a:lnTo>
                <a:lnTo>
                  <a:pt x="4" y="12"/>
                </a:lnTo>
                <a:lnTo>
                  <a:pt x="3" y="12"/>
                </a:lnTo>
                <a:lnTo>
                  <a:pt x="1" y="13"/>
                </a:lnTo>
                <a:lnTo>
                  <a:pt x="1" y="12"/>
                </a:lnTo>
                <a:lnTo>
                  <a:pt x="1" y="10"/>
                </a:lnTo>
                <a:lnTo>
                  <a:pt x="0" y="9"/>
                </a:lnTo>
                <a:lnTo>
                  <a:pt x="0" y="8"/>
                </a:lnTo>
                <a:lnTo>
                  <a:pt x="1" y="7"/>
                </a:lnTo>
                <a:lnTo>
                  <a:pt x="1" y="5"/>
                </a:lnTo>
                <a:lnTo>
                  <a:pt x="4" y="4"/>
                </a:lnTo>
                <a:lnTo>
                  <a:pt x="5" y="3"/>
                </a:lnTo>
                <a:lnTo>
                  <a:pt x="5" y="2"/>
                </a:lnTo>
                <a:lnTo>
                  <a:pt x="6" y="2"/>
                </a:lnTo>
                <a:lnTo>
                  <a:pt x="6" y="0"/>
                </a:lnTo>
                <a:lnTo>
                  <a:pt x="8" y="0"/>
                </a:lnTo>
                <a:lnTo>
                  <a:pt x="6" y="0"/>
                </a:lnTo>
                <a:lnTo>
                  <a:pt x="8" y="0"/>
                </a:lnTo>
                <a:lnTo>
                  <a:pt x="8" y="5"/>
                </a:lnTo>
                <a:lnTo>
                  <a:pt x="8" y="9"/>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9" name="Freeform 1355"/>
          <p:cNvSpPr>
            <a:spLocks/>
          </p:cNvSpPr>
          <p:nvPr/>
        </p:nvSpPr>
        <p:spPr bwMode="auto">
          <a:xfrm>
            <a:off x="2855913" y="3191091"/>
            <a:ext cx="22225" cy="17463"/>
          </a:xfrm>
          <a:custGeom>
            <a:avLst/>
            <a:gdLst>
              <a:gd name="T0" fmla="*/ 0 w 14"/>
              <a:gd name="T1" fmla="*/ 1 h 11"/>
              <a:gd name="T2" fmla="*/ 1 w 14"/>
              <a:gd name="T3" fmla="*/ 0 h 11"/>
              <a:gd name="T4" fmla="*/ 3 w 14"/>
              <a:gd name="T5" fmla="*/ 0 h 11"/>
              <a:gd name="T6" fmla="*/ 4 w 14"/>
              <a:gd name="T7" fmla="*/ 0 h 11"/>
              <a:gd name="T8" fmla="*/ 4 w 14"/>
              <a:gd name="T9" fmla="*/ 1 h 11"/>
              <a:gd name="T10" fmla="*/ 4 w 14"/>
              <a:gd name="T11" fmla="*/ 0 h 11"/>
              <a:gd name="T12" fmla="*/ 5 w 14"/>
              <a:gd name="T13" fmla="*/ 0 h 11"/>
              <a:gd name="T14" fmla="*/ 7 w 14"/>
              <a:gd name="T15" fmla="*/ 0 h 11"/>
              <a:gd name="T16" fmla="*/ 9 w 14"/>
              <a:gd name="T17" fmla="*/ 1 h 11"/>
              <a:gd name="T18" fmla="*/ 10 w 14"/>
              <a:gd name="T19" fmla="*/ 3 h 11"/>
              <a:gd name="T20" fmla="*/ 10 w 14"/>
              <a:gd name="T21" fmla="*/ 4 h 11"/>
              <a:gd name="T22" fmla="*/ 12 w 14"/>
              <a:gd name="T23" fmla="*/ 4 h 11"/>
              <a:gd name="T24" fmla="*/ 12 w 14"/>
              <a:gd name="T25" fmla="*/ 5 h 11"/>
              <a:gd name="T26" fmla="*/ 13 w 14"/>
              <a:gd name="T27" fmla="*/ 5 h 11"/>
              <a:gd name="T28" fmla="*/ 14 w 14"/>
              <a:gd name="T29" fmla="*/ 5 h 11"/>
              <a:gd name="T30" fmla="*/ 14 w 14"/>
              <a:gd name="T31" fmla="*/ 6 h 11"/>
              <a:gd name="T32" fmla="*/ 14 w 14"/>
              <a:gd name="T33" fmla="*/ 8 h 11"/>
              <a:gd name="T34" fmla="*/ 13 w 14"/>
              <a:gd name="T35" fmla="*/ 8 h 11"/>
              <a:gd name="T36" fmla="*/ 13 w 14"/>
              <a:gd name="T37" fmla="*/ 9 h 11"/>
              <a:gd name="T38" fmla="*/ 12 w 14"/>
              <a:gd name="T39" fmla="*/ 9 h 11"/>
              <a:gd name="T40" fmla="*/ 10 w 14"/>
              <a:gd name="T41" fmla="*/ 9 h 11"/>
              <a:gd name="T42" fmla="*/ 9 w 14"/>
              <a:gd name="T43" fmla="*/ 10 h 11"/>
              <a:gd name="T44" fmla="*/ 8 w 14"/>
              <a:gd name="T45" fmla="*/ 10 h 11"/>
              <a:gd name="T46" fmla="*/ 7 w 14"/>
              <a:gd name="T47" fmla="*/ 10 h 11"/>
              <a:gd name="T48" fmla="*/ 5 w 14"/>
              <a:gd name="T49" fmla="*/ 11 h 11"/>
              <a:gd name="T50" fmla="*/ 4 w 14"/>
              <a:gd name="T51" fmla="*/ 11 h 11"/>
              <a:gd name="T52" fmla="*/ 3 w 14"/>
              <a:gd name="T53" fmla="*/ 11 h 11"/>
              <a:gd name="T54" fmla="*/ 1 w 14"/>
              <a:gd name="T55" fmla="*/ 10 h 11"/>
              <a:gd name="T56" fmla="*/ 0 w 14"/>
              <a:gd name="T57" fmla="*/ 10 h 11"/>
              <a:gd name="T58" fmla="*/ 0 w 14"/>
              <a:gd name="T59" fmla="*/ 6 h 11"/>
              <a:gd name="T60" fmla="*/ 0 w 14"/>
              <a:gd name="T6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1">
                <a:moveTo>
                  <a:pt x="0" y="1"/>
                </a:moveTo>
                <a:lnTo>
                  <a:pt x="1" y="0"/>
                </a:lnTo>
                <a:lnTo>
                  <a:pt x="3" y="0"/>
                </a:lnTo>
                <a:lnTo>
                  <a:pt x="4" y="0"/>
                </a:lnTo>
                <a:lnTo>
                  <a:pt x="4" y="1"/>
                </a:lnTo>
                <a:lnTo>
                  <a:pt x="4" y="0"/>
                </a:lnTo>
                <a:lnTo>
                  <a:pt x="5" y="0"/>
                </a:lnTo>
                <a:lnTo>
                  <a:pt x="7" y="0"/>
                </a:lnTo>
                <a:lnTo>
                  <a:pt x="9" y="1"/>
                </a:lnTo>
                <a:lnTo>
                  <a:pt x="10" y="3"/>
                </a:lnTo>
                <a:lnTo>
                  <a:pt x="10" y="4"/>
                </a:lnTo>
                <a:lnTo>
                  <a:pt x="12" y="4"/>
                </a:lnTo>
                <a:lnTo>
                  <a:pt x="12" y="5"/>
                </a:lnTo>
                <a:lnTo>
                  <a:pt x="13" y="5"/>
                </a:lnTo>
                <a:lnTo>
                  <a:pt x="14" y="5"/>
                </a:lnTo>
                <a:lnTo>
                  <a:pt x="14" y="6"/>
                </a:lnTo>
                <a:lnTo>
                  <a:pt x="14" y="8"/>
                </a:lnTo>
                <a:lnTo>
                  <a:pt x="13" y="8"/>
                </a:lnTo>
                <a:lnTo>
                  <a:pt x="13" y="9"/>
                </a:lnTo>
                <a:lnTo>
                  <a:pt x="12" y="9"/>
                </a:lnTo>
                <a:lnTo>
                  <a:pt x="10" y="9"/>
                </a:lnTo>
                <a:lnTo>
                  <a:pt x="9" y="10"/>
                </a:lnTo>
                <a:lnTo>
                  <a:pt x="8" y="10"/>
                </a:lnTo>
                <a:lnTo>
                  <a:pt x="7" y="10"/>
                </a:lnTo>
                <a:lnTo>
                  <a:pt x="5" y="11"/>
                </a:lnTo>
                <a:lnTo>
                  <a:pt x="4" y="11"/>
                </a:lnTo>
                <a:lnTo>
                  <a:pt x="3" y="11"/>
                </a:lnTo>
                <a:lnTo>
                  <a:pt x="1" y="10"/>
                </a:lnTo>
                <a:lnTo>
                  <a:pt x="0" y="10"/>
                </a:lnTo>
                <a:lnTo>
                  <a:pt x="0" y="6"/>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0" name="Freeform 1356"/>
          <p:cNvSpPr>
            <a:spLocks/>
          </p:cNvSpPr>
          <p:nvPr/>
        </p:nvSpPr>
        <p:spPr bwMode="auto">
          <a:xfrm>
            <a:off x="5553076" y="368004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1" name="Freeform 1357"/>
          <p:cNvSpPr>
            <a:spLocks/>
          </p:cNvSpPr>
          <p:nvPr/>
        </p:nvSpPr>
        <p:spPr bwMode="auto">
          <a:xfrm>
            <a:off x="5546726" y="3678454"/>
            <a:ext cx="3175" cy="1588"/>
          </a:xfrm>
          <a:custGeom>
            <a:avLst/>
            <a:gdLst>
              <a:gd name="T0" fmla="*/ 2 w 2"/>
              <a:gd name="T1" fmla="*/ 0 h 1"/>
              <a:gd name="T2" fmla="*/ 2 w 2"/>
              <a:gd name="T3" fmla="*/ 1 h 1"/>
              <a:gd name="T4" fmla="*/ 0 w 2"/>
              <a:gd name="T5" fmla="*/ 1 h 1"/>
              <a:gd name="T6" fmla="*/ 0 w 2"/>
              <a:gd name="T7" fmla="*/ 0 h 1"/>
              <a:gd name="T8" fmla="*/ 0 w 2"/>
              <a:gd name="T9" fmla="*/ 1 h 1"/>
              <a:gd name="T10" fmla="*/ 0 w 2"/>
              <a:gd name="T11" fmla="*/ 0 h 1"/>
              <a:gd name="T12" fmla="*/ 2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lnTo>
                  <a:pt x="2" y="1"/>
                </a:lnTo>
                <a:lnTo>
                  <a:pt x="0" y="1"/>
                </a:lnTo>
                <a:lnTo>
                  <a:pt x="0" y="0"/>
                </a:lnTo>
                <a:lnTo>
                  <a:pt x="0" y="1"/>
                </a:lnTo>
                <a:lnTo>
                  <a:pt x="0" y="0"/>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2" name="Rectangle 1358"/>
          <p:cNvSpPr>
            <a:spLocks noChangeArrowheads="1"/>
          </p:cNvSpPr>
          <p:nvPr/>
        </p:nvSpPr>
        <p:spPr bwMode="auto">
          <a:xfrm>
            <a:off x="5670551" y="36721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3" name="Rectangle 1359"/>
          <p:cNvSpPr>
            <a:spLocks noChangeArrowheads="1"/>
          </p:cNvSpPr>
          <p:nvPr/>
        </p:nvSpPr>
        <p:spPr bwMode="auto">
          <a:xfrm>
            <a:off x="5676901" y="36689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4" name="Freeform 1360"/>
          <p:cNvSpPr>
            <a:spLocks/>
          </p:cNvSpPr>
          <p:nvPr/>
        </p:nvSpPr>
        <p:spPr bwMode="auto">
          <a:xfrm>
            <a:off x="4821238" y="36689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5" name="Freeform 1361"/>
          <p:cNvSpPr>
            <a:spLocks/>
          </p:cNvSpPr>
          <p:nvPr/>
        </p:nvSpPr>
        <p:spPr bwMode="auto">
          <a:xfrm>
            <a:off x="5664201" y="3662579"/>
            <a:ext cx="11113" cy="9525"/>
          </a:xfrm>
          <a:custGeom>
            <a:avLst/>
            <a:gdLst>
              <a:gd name="T0" fmla="*/ 5 w 7"/>
              <a:gd name="T1" fmla="*/ 0 h 6"/>
              <a:gd name="T2" fmla="*/ 7 w 7"/>
              <a:gd name="T3" fmla="*/ 0 h 6"/>
              <a:gd name="T4" fmla="*/ 7 w 7"/>
              <a:gd name="T5" fmla="*/ 1 h 6"/>
              <a:gd name="T6" fmla="*/ 7 w 7"/>
              <a:gd name="T7" fmla="*/ 0 h 6"/>
              <a:gd name="T8" fmla="*/ 7 w 7"/>
              <a:gd name="T9" fmla="*/ 1 h 6"/>
              <a:gd name="T10" fmla="*/ 5 w 7"/>
              <a:gd name="T11" fmla="*/ 1 h 6"/>
              <a:gd name="T12" fmla="*/ 4 w 7"/>
              <a:gd name="T13" fmla="*/ 1 h 6"/>
              <a:gd name="T14" fmla="*/ 4 w 7"/>
              <a:gd name="T15" fmla="*/ 2 h 6"/>
              <a:gd name="T16" fmla="*/ 3 w 7"/>
              <a:gd name="T17" fmla="*/ 2 h 6"/>
              <a:gd name="T18" fmla="*/ 3 w 7"/>
              <a:gd name="T19" fmla="*/ 4 h 6"/>
              <a:gd name="T20" fmla="*/ 1 w 7"/>
              <a:gd name="T21" fmla="*/ 4 h 6"/>
              <a:gd name="T22" fmla="*/ 1 w 7"/>
              <a:gd name="T23" fmla="*/ 5 h 6"/>
              <a:gd name="T24" fmla="*/ 1 w 7"/>
              <a:gd name="T25" fmla="*/ 6 h 6"/>
              <a:gd name="T26" fmla="*/ 1 w 7"/>
              <a:gd name="T27" fmla="*/ 5 h 6"/>
              <a:gd name="T28" fmla="*/ 0 w 7"/>
              <a:gd name="T29" fmla="*/ 5 h 6"/>
              <a:gd name="T30" fmla="*/ 1 w 7"/>
              <a:gd name="T31" fmla="*/ 5 h 6"/>
              <a:gd name="T32" fmla="*/ 1 w 7"/>
              <a:gd name="T33" fmla="*/ 4 h 6"/>
              <a:gd name="T34" fmla="*/ 3 w 7"/>
              <a:gd name="T35" fmla="*/ 4 h 6"/>
              <a:gd name="T36" fmla="*/ 3 w 7"/>
              <a:gd name="T37" fmla="*/ 2 h 6"/>
              <a:gd name="T38" fmla="*/ 3 w 7"/>
              <a:gd name="T39" fmla="*/ 1 h 6"/>
              <a:gd name="T40" fmla="*/ 4 w 7"/>
              <a:gd name="T41" fmla="*/ 1 h 6"/>
              <a:gd name="T42" fmla="*/ 4 w 7"/>
              <a:gd name="T43" fmla="*/ 0 h 6"/>
              <a:gd name="T44" fmla="*/ 5 w 7"/>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6">
                <a:moveTo>
                  <a:pt x="5" y="0"/>
                </a:moveTo>
                <a:lnTo>
                  <a:pt x="7" y="0"/>
                </a:lnTo>
                <a:lnTo>
                  <a:pt x="7" y="1"/>
                </a:lnTo>
                <a:lnTo>
                  <a:pt x="7" y="0"/>
                </a:lnTo>
                <a:lnTo>
                  <a:pt x="7" y="1"/>
                </a:lnTo>
                <a:lnTo>
                  <a:pt x="5" y="1"/>
                </a:lnTo>
                <a:lnTo>
                  <a:pt x="4" y="1"/>
                </a:lnTo>
                <a:lnTo>
                  <a:pt x="4" y="2"/>
                </a:lnTo>
                <a:lnTo>
                  <a:pt x="3" y="2"/>
                </a:lnTo>
                <a:lnTo>
                  <a:pt x="3" y="4"/>
                </a:lnTo>
                <a:lnTo>
                  <a:pt x="1" y="4"/>
                </a:lnTo>
                <a:lnTo>
                  <a:pt x="1" y="5"/>
                </a:lnTo>
                <a:lnTo>
                  <a:pt x="1" y="6"/>
                </a:lnTo>
                <a:lnTo>
                  <a:pt x="1" y="5"/>
                </a:lnTo>
                <a:lnTo>
                  <a:pt x="0" y="5"/>
                </a:lnTo>
                <a:lnTo>
                  <a:pt x="1" y="5"/>
                </a:lnTo>
                <a:lnTo>
                  <a:pt x="1" y="4"/>
                </a:lnTo>
                <a:lnTo>
                  <a:pt x="3" y="4"/>
                </a:lnTo>
                <a:lnTo>
                  <a:pt x="3" y="2"/>
                </a:lnTo>
                <a:lnTo>
                  <a:pt x="3" y="1"/>
                </a:lnTo>
                <a:lnTo>
                  <a:pt x="4" y="1"/>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6" name="Freeform 1362"/>
          <p:cNvSpPr>
            <a:spLocks/>
          </p:cNvSpPr>
          <p:nvPr/>
        </p:nvSpPr>
        <p:spPr bwMode="auto">
          <a:xfrm>
            <a:off x="5678488" y="3649879"/>
            <a:ext cx="15875" cy="12700"/>
          </a:xfrm>
          <a:custGeom>
            <a:avLst/>
            <a:gdLst>
              <a:gd name="T0" fmla="*/ 10 w 10"/>
              <a:gd name="T1" fmla="*/ 1 h 8"/>
              <a:gd name="T2" fmla="*/ 9 w 10"/>
              <a:gd name="T3" fmla="*/ 1 h 8"/>
              <a:gd name="T4" fmla="*/ 8 w 10"/>
              <a:gd name="T5" fmla="*/ 1 h 8"/>
              <a:gd name="T6" fmla="*/ 6 w 10"/>
              <a:gd name="T7" fmla="*/ 3 h 8"/>
              <a:gd name="T8" fmla="*/ 6 w 10"/>
              <a:gd name="T9" fmla="*/ 4 h 8"/>
              <a:gd name="T10" fmla="*/ 5 w 10"/>
              <a:gd name="T11" fmla="*/ 4 h 8"/>
              <a:gd name="T12" fmla="*/ 4 w 10"/>
              <a:gd name="T13" fmla="*/ 4 h 8"/>
              <a:gd name="T14" fmla="*/ 4 w 10"/>
              <a:gd name="T15" fmla="*/ 5 h 8"/>
              <a:gd name="T16" fmla="*/ 3 w 10"/>
              <a:gd name="T17" fmla="*/ 5 h 8"/>
              <a:gd name="T18" fmla="*/ 3 w 10"/>
              <a:gd name="T19" fmla="*/ 7 h 8"/>
              <a:gd name="T20" fmla="*/ 1 w 10"/>
              <a:gd name="T21" fmla="*/ 7 h 8"/>
              <a:gd name="T22" fmla="*/ 0 w 10"/>
              <a:gd name="T23" fmla="*/ 8 h 8"/>
              <a:gd name="T24" fmla="*/ 0 w 10"/>
              <a:gd name="T25" fmla="*/ 7 h 8"/>
              <a:gd name="T26" fmla="*/ 1 w 10"/>
              <a:gd name="T27" fmla="*/ 7 h 8"/>
              <a:gd name="T28" fmla="*/ 1 w 10"/>
              <a:gd name="T29" fmla="*/ 5 h 8"/>
              <a:gd name="T30" fmla="*/ 3 w 10"/>
              <a:gd name="T31" fmla="*/ 4 h 8"/>
              <a:gd name="T32" fmla="*/ 3 w 10"/>
              <a:gd name="T33" fmla="*/ 3 h 8"/>
              <a:gd name="T34" fmla="*/ 4 w 10"/>
              <a:gd name="T35" fmla="*/ 3 h 8"/>
              <a:gd name="T36" fmla="*/ 5 w 10"/>
              <a:gd name="T37" fmla="*/ 3 h 8"/>
              <a:gd name="T38" fmla="*/ 5 w 10"/>
              <a:gd name="T39" fmla="*/ 1 h 8"/>
              <a:gd name="T40" fmla="*/ 5 w 10"/>
              <a:gd name="T41" fmla="*/ 0 h 8"/>
              <a:gd name="T42" fmla="*/ 5 w 10"/>
              <a:gd name="T43" fmla="*/ 1 h 8"/>
              <a:gd name="T44" fmla="*/ 6 w 10"/>
              <a:gd name="T45" fmla="*/ 1 h 8"/>
              <a:gd name="T46" fmla="*/ 8 w 10"/>
              <a:gd name="T47" fmla="*/ 1 h 8"/>
              <a:gd name="T48" fmla="*/ 8 w 10"/>
              <a:gd name="T49" fmla="*/ 0 h 8"/>
              <a:gd name="T50" fmla="*/ 9 w 10"/>
              <a:gd name="T51" fmla="*/ 0 h 8"/>
              <a:gd name="T52" fmla="*/ 10 w 10"/>
              <a:gd name="T53" fmla="*/ 0 h 8"/>
              <a:gd name="T54" fmla="*/ 10 w 10"/>
              <a:gd name="T5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8">
                <a:moveTo>
                  <a:pt x="10" y="1"/>
                </a:moveTo>
                <a:lnTo>
                  <a:pt x="9" y="1"/>
                </a:lnTo>
                <a:lnTo>
                  <a:pt x="8" y="1"/>
                </a:lnTo>
                <a:lnTo>
                  <a:pt x="6" y="3"/>
                </a:lnTo>
                <a:lnTo>
                  <a:pt x="6" y="4"/>
                </a:lnTo>
                <a:lnTo>
                  <a:pt x="5" y="4"/>
                </a:lnTo>
                <a:lnTo>
                  <a:pt x="4" y="4"/>
                </a:lnTo>
                <a:lnTo>
                  <a:pt x="4" y="5"/>
                </a:lnTo>
                <a:lnTo>
                  <a:pt x="3" y="5"/>
                </a:lnTo>
                <a:lnTo>
                  <a:pt x="3" y="7"/>
                </a:lnTo>
                <a:lnTo>
                  <a:pt x="1" y="7"/>
                </a:lnTo>
                <a:lnTo>
                  <a:pt x="0" y="8"/>
                </a:lnTo>
                <a:lnTo>
                  <a:pt x="0" y="7"/>
                </a:lnTo>
                <a:lnTo>
                  <a:pt x="1" y="7"/>
                </a:lnTo>
                <a:lnTo>
                  <a:pt x="1" y="5"/>
                </a:lnTo>
                <a:lnTo>
                  <a:pt x="3" y="4"/>
                </a:lnTo>
                <a:lnTo>
                  <a:pt x="3" y="3"/>
                </a:lnTo>
                <a:lnTo>
                  <a:pt x="4" y="3"/>
                </a:lnTo>
                <a:lnTo>
                  <a:pt x="5" y="3"/>
                </a:lnTo>
                <a:lnTo>
                  <a:pt x="5" y="1"/>
                </a:lnTo>
                <a:lnTo>
                  <a:pt x="5" y="0"/>
                </a:lnTo>
                <a:lnTo>
                  <a:pt x="5" y="1"/>
                </a:lnTo>
                <a:lnTo>
                  <a:pt x="6" y="1"/>
                </a:lnTo>
                <a:lnTo>
                  <a:pt x="8" y="1"/>
                </a:lnTo>
                <a:lnTo>
                  <a:pt x="8" y="0"/>
                </a:lnTo>
                <a:lnTo>
                  <a:pt x="9" y="0"/>
                </a:lnTo>
                <a:lnTo>
                  <a:pt x="10" y="0"/>
                </a:lnTo>
                <a:lnTo>
                  <a:pt x="1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7" name="Freeform 1363"/>
          <p:cNvSpPr>
            <a:spLocks/>
          </p:cNvSpPr>
          <p:nvPr/>
        </p:nvSpPr>
        <p:spPr bwMode="auto">
          <a:xfrm>
            <a:off x="4822826" y="36482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8" name="Freeform 1364"/>
          <p:cNvSpPr>
            <a:spLocks/>
          </p:cNvSpPr>
          <p:nvPr/>
        </p:nvSpPr>
        <p:spPr bwMode="auto">
          <a:xfrm>
            <a:off x="5700713" y="3640354"/>
            <a:ext cx="7938" cy="7938"/>
          </a:xfrm>
          <a:custGeom>
            <a:avLst/>
            <a:gdLst>
              <a:gd name="T0" fmla="*/ 5 w 5"/>
              <a:gd name="T1" fmla="*/ 0 h 5"/>
              <a:gd name="T2" fmla="*/ 5 w 5"/>
              <a:gd name="T3" fmla="*/ 1 h 5"/>
              <a:gd name="T4" fmla="*/ 4 w 5"/>
              <a:gd name="T5" fmla="*/ 1 h 5"/>
              <a:gd name="T6" fmla="*/ 4 w 5"/>
              <a:gd name="T7" fmla="*/ 2 h 5"/>
              <a:gd name="T8" fmla="*/ 3 w 5"/>
              <a:gd name="T9" fmla="*/ 2 h 5"/>
              <a:gd name="T10" fmla="*/ 3 w 5"/>
              <a:gd name="T11" fmla="*/ 4 h 5"/>
              <a:gd name="T12" fmla="*/ 1 w 5"/>
              <a:gd name="T13" fmla="*/ 4 h 5"/>
              <a:gd name="T14" fmla="*/ 1 w 5"/>
              <a:gd name="T15" fmla="*/ 5 h 5"/>
              <a:gd name="T16" fmla="*/ 0 w 5"/>
              <a:gd name="T17" fmla="*/ 5 h 5"/>
              <a:gd name="T18" fmla="*/ 0 w 5"/>
              <a:gd name="T19" fmla="*/ 4 h 5"/>
              <a:gd name="T20" fmla="*/ 1 w 5"/>
              <a:gd name="T21" fmla="*/ 4 h 5"/>
              <a:gd name="T22" fmla="*/ 1 w 5"/>
              <a:gd name="T23" fmla="*/ 2 h 5"/>
              <a:gd name="T24" fmla="*/ 3 w 5"/>
              <a:gd name="T25" fmla="*/ 2 h 5"/>
              <a:gd name="T26" fmla="*/ 3 w 5"/>
              <a:gd name="T27" fmla="*/ 1 h 5"/>
              <a:gd name="T28" fmla="*/ 4 w 5"/>
              <a:gd name="T29" fmla="*/ 1 h 5"/>
              <a:gd name="T30" fmla="*/ 4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1"/>
                </a:lnTo>
                <a:lnTo>
                  <a:pt x="4" y="1"/>
                </a:lnTo>
                <a:lnTo>
                  <a:pt x="4" y="2"/>
                </a:lnTo>
                <a:lnTo>
                  <a:pt x="3" y="2"/>
                </a:lnTo>
                <a:lnTo>
                  <a:pt x="3" y="4"/>
                </a:lnTo>
                <a:lnTo>
                  <a:pt x="1" y="4"/>
                </a:lnTo>
                <a:lnTo>
                  <a:pt x="1" y="5"/>
                </a:lnTo>
                <a:lnTo>
                  <a:pt x="0" y="5"/>
                </a:lnTo>
                <a:lnTo>
                  <a:pt x="0" y="4"/>
                </a:lnTo>
                <a:lnTo>
                  <a:pt x="1" y="4"/>
                </a:lnTo>
                <a:lnTo>
                  <a:pt x="1" y="2"/>
                </a:lnTo>
                <a:lnTo>
                  <a:pt x="3" y="2"/>
                </a:lnTo>
                <a:lnTo>
                  <a:pt x="3" y="1"/>
                </a:lnTo>
                <a:lnTo>
                  <a:pt x="4" y="1"/>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9" name="Freeform 1365"/>
          <p:cNvSpPr>
            <a:spLocks/>
          </p:cNvSpPr>
          <p:nvPr/>
        </p:nvSpPr>
        <p:spPr bwMode="auto">
          <a:xfrm>
            <a:off x="5710238" y="36387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0" name="Freeform 1366"/>
          <p:cNvSpPr>
            <a:spLocks/>
          </p:cNvSpPr>
          <p:nvPr/>
        </p:nvSpPr>
        <p:spPr bwMode="auto">
          <a:xfrm>
            <a:off x="5719763" y="3627654"/>
            <a:ext cx="4763" cy="6350"/>
          </a:xfrm>
          <a:custGeom>
            <a:avLst/>
            <a:gdLst>
              <a:gd name="T0" fmla="*/ 2 w 3"/>
              <a:gd name="T1" fmla="*/ 1 h 4"/>
              <a:gd name="T2" fmla="*/ 3 w 3"/>
              <a:gd name="T3" fmla="*/ 1 h 4"/>
              <a:gd name="T4" fmla="*/ 3 w 3"/>
              <a:gd name="T5" fmla="*/ 0 h 4"/>
              <a:gd name="T6" fmla="*/ 3 w 3"/>
              <a:gd name="T7" fmla="*/ 1 h 4"/>
              <a:gd name="T8" fmla="*/ 2 w 3"/>
              <a:gd name="T9" fmla="*/ 1 h 4"/>
              <a:gd name="T10" fmla="*/ 2 w 3"/>
              <a:gd name="T11" fmla="*/ 3 h 4"/>
              <a:gd name="T12" fmla="*/ 1 w 3"/>
              <a:gd name="T13" fmla="*/ 3 h 4"/>
              <a:gd name="T14" fmla="*/ 1 w 3"/>
              <a:gd name="T15" fmla="*/ 4 h 4"/>
              <a:gd name="T16" fmla="*/ 0 w 3"/>
              <a:gd name="T17" fmla="*/ 4 h 4"/>
              <a:gd name="T18" fmla="*/ 0 w 3"/>
              <a:gd name="T19" fmla="*/ 3 h 4"/>
              <a:gd name="T20" fmla="*/ 1 w 3"/>
              <a:gd name="T21" fmla="*/ 3 h 4"/>
              <a:gd name="T22" fmla="*/ 2 w 3"/>
              <a:gd name="T23" fmla="*/ 1 h 4"/>
              <a:gd name="T24" fmla="*/ 3 w 3"/>
              <a:gd name="T25" fmla="*/ 0 h 4"/>
              <a:gd name="T26" fmla="*/ 2 w 3"/>
              <a:gd name="T27" fmla="*/ 0 h 4"/>
              <a:gd name="T28" fmla="*/ 2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2" y="1"/>
                </a:moveTo>
                <a:lnTo>
                  <a:pt x="3" y="1"/>
                </a:lnTo>
                <a:lnTo>
                  <a:pt x="3" y="0"/>
                </a:lnTo>
                <a:lnTo>
                  <a:pt x="3" y="1"/>
                </a:lnTo>
                <a:lnTo>
                  <a:pt x="2" y="1"/>
                </a:lnTo>
                <a:lnTo>
                  <a:pt x="2" y="3"/>
                </a:lnTo>
                <a:lnTo>
                  <a:pt x="1" y="3"/>
                </a:lnTo>
                <a:lnTo>
                  <a:pt x="1" y="4"/>
                </a:lnTo>
                <a:lnTo>
                  <a:pt x="0" y="4"/>
                </a:lnTo>
                <a:lnTo>
                  <a:pt x="0" y="3"/>
                </a:lnTo>
                <a:lnTo>
                  <a:pt x="1" y="3"/>
                </a:lnTo>
                <a:lnTo>
                  <a:pt x="2" y="1"/>
                </a:lnTo>
                <a:lnTo>
                  <a:pt x="3"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1" name="Freeform 1367"/>
          <p:cNvSpPr>
            <a:spLocks/>
          </p:cNvSpPr>
          <p:nvPr/>
        </p:nvSpPr>
        <p:spPr bwMode="auto">
          <a:xfrm>
            <a:off x="5724526" y="3626066"/>
            <a:ext cx="3175" cy="1588"/>
          </a:xfrm>
          <a:custGeom>
            <a:avLst/>
            <a:gdLst>
              <a:gd name="T0" fmla="*/ 2 w 2"/>
              <a:gd name="T1" fmla="*/ 0 h 1"/>
              <a:gd name="T2" fmla="*/ 2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2"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2" name="Freeform 1368"/>
          <p:cNvSpPr>
            <a:spLocks/>
          </p:cNvSpPr>
          <p:nvPr/>
        </p:nvSpPr>
        <p:spPr bwMode="auto">
          <a:xfrm>
            <a:off x="5730876" y="36197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3" name="Freeform 1369"/>
          <p:cNvSpPr>
            <a:spLocks/>
          </p:cNvSpPr>
          <p:nvPr/>
        </p:nvSpPr>
        <p:spPr bwMode="auto">
          <a:xfrm>
            <a:off x="5730876" y="3614954"/>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4" name="Freeform 1370"/>
          <p:cNvSpPr>
            <a:spLocks/>
          </p:cNvSpPr>
          <p:nvPr/>
        </p:nvSpPr>
        <p:spPr bwMode="auto">
          <a:xfrm>
            <a:off x="5738813" y="3605429"/>
            <a:ext cx="3175" cy="1588"/>
          </a:xfrm>
          <a:custGeom>
            <a:avLst/>
            <a:gdLst>
              <a:gd name="T0" fmla="*/ 0 w 2"/>
              <a:gd name="T1" fmla="*/ 1 h 1"/>
              <a:gd name="T2" fmla="*/ 2 w 2"/>
              <a:gd name="T3" fmla="*/ 1 h 1"/>
              <a:gd name="T4" fmla="*/ 2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2" y="1"/>
                </a:lnTo>
                <a:lnTo>
                  <a:pt x="2" y="0"/>
                </a:lnTo>
                <a:lnTo>
                  <a:pt x="2"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5" name="Freeform 1371"/>
          <p:cNvSpPr>
            <a:spLocks/>
          </p:cNvSpPr>
          <p:nvPr/>
        </p:nvSpPr>
        <p:spPr bwMode="auto">
          <a:xfrm>
            <a:off x="5743576" y="36038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6" name="Freeform 1372"/>
          <p:cNvSpPr>
            <a:spLocks/>
          </p:cNvSpPr>
          <p:nvPr/>
        </p:nvSpPr>
        <p:spPr bwMode="auto">
          <a:xfrm>
            <a:off x="5745163" y="3595904"/>
            <a:ext cx="1588" cy="6350"/>
          </a:xfrm>
          <a:custGeom>
            <a:avLst/>
            <a:gdLst>
              <a:gd name="T0" fmla="*/ 1 w 1"/>
              <a:gd name="T1" fmla="*/ 1 h 4"/>
              <a:gd name="T2" fmla="*/ 1 w 1"/>
              <a:gd name="T3" fmla="*/ 2 h 4"/>
              <a:gd name="T4" fmla="*/ 0 w 1"/>
              <a:gd name="T5" fmla="*/ 2 h 4"/>
              <a:gd name="T6" fmla="*/ 1 w 1"/>
              <a:gd name="T7" fmla="*/ 2 h 4"/>
              <a:gd name="T8" fmla="*/ 1 w 1"/>
              <a:gd name="T9" fmla="*/ 4 h 4"/>
              <a:gd name="T10" fmla="*/ 0 w 1"/>
              <a:gd name="T11" fmla="*/ 4 h 4"/>
              <a:gd name="T12" fmla="*/ 0 w 1"/>
              <a:gd name="T13" fmla="*/ 2 h 4"/>
              <a:gd name="T14" fmla="*/ 0 w 1"/>
              <a:gd name="T15" fmla="*/ 1 h 4"/>
              <a:gd name="T16" fmla="*/ 1 w 1"/>
              <a:gd name="T17" fmla="*/ 0 h 4"/>
              <a:gd name="T18" fmla="*/ 1 w 1"/>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1" y="1"/>
                </a:moveTo>
                <a:lnTo>
                  <a:pt x="1" y="2"/>
                </a:lnTo>
                <a:lnTo>
                  <a:pt x="0" y="2"/>
                </a:lnTo>
                <a:lnTo>
                  <a:pt x="1" y="2"/>
                </a:lnTo>
                <a:lnTo>
                  <a:pt x="1" y="4"/>
                </a:lnTo>
                <a:lnTo>
                  <a:pt x="0" y="4"/>
                </a:lnTo>
                <a:lnTo>
                  <a:pt x="0" y="2"/>
                </a:ln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7" name="Freeform 1373"/>
          <p:cNvSpPr>
            <a:spLocks/>
          </p:cNvSpPr>
          <p:nvPr/>
        </p:nvSpPr>
        <p:spPr bwMode="auto">
          <a:xfrm>
            <a:off x="5743576" y="3592729"/>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8" name="Freeform 1374"/>
          <p:cNvSpPr>
            <a:spLocks/>
          </p:cNvSpPr>
          <p:nvPr/>
        </p:nvSpPr>
        <p:spPr bwMode="auto">
          <a:xfrm>
            <a:off x="5749926" y="3581616"/>
            <a:ext cx="7938" cy="9525"/>
          </a:xfrm>
          <a:custGeom>
            <a:avLst/>
            <a:gdLst>
              <a:gd name="T0" fmla="*/ 5 w 5"/>
              <a:gd name="T1" fmla="*/ 2 h 6"/>
              <a:gd name="T2" fmla="*/ 5 w 5"/>
              <a:gd name="T3" fmla="*/ 4 h 6"/>
              <a:gd name="T4" fmla="*/ 3 w 5"/>
              <a:gd name="T5" fmla="*/ 4 h 6"/>
              <a:gd name="T6" fmla="*/ 3 w 5"/>
              <a:gd name="T7" fmla="*/ 5 h 6"/>
              <a:gd name="T8" fmla="*/ 2 w 5"/>
              <a:gd name="T9" fmla="*/ 5 h 6"/>
              <a:gd name="T10" fmla="*/ 1 w 5"/>
              <a:gd name="T11" fmla="*/ 5 h 6"/>
              <a:gd name="T12" fmla="*/ 1 w 5"/>
              <a:gd name="T13" fmla="*/ 6 h 6"/>
              <a:gd name="T14" fmla="*/ 0 w 5"/>
              <a:gd name="T15" fmla="*/ 6 h 6"/>
              <a:gd name="T16" fmla="*/ 0 w 5"/>
              <a:gd name="T17" fmla="*/ 5 h 6"/>
              <a:gd name="T18" fmla="*/ 0 w 5"/>
              <a:gd name="T19" fmla="*/ 4 h 6"/>
              <a:gd name="T20" fmla="*/ 1 w 5"/>
              <a:gd name="T21" fmla="*/ 4 h 6"/>
              <a:gd name="T22" fmla="*/ 2 w 5"/>
              <a:gd name="T23" fmla="*/ 4 h 6"/>
              <a:gd name="T24" fmla="*/ 2 w 5"/>
              <a:gd name="T25" fmla="*/ 2 h 6"/>
              <a:gd name="T26" fmla="*/ 2 w 5"/>
              <a:gd name="T27" fmla="*/ 4 h 6"/>
              <a:gd name="T28" fmla="*/ 2 w 5"/>
              <a:gd name="T29" fmla="*/ 2 h 6"/>
              <a:gd name="T30" fmla="*/ 3 w 5"/>
              <a:gd name="T31" fmla="*/ 2 h 6"/>
              <a:gd name="T32" fmla="*/ 3 w 5"/>
              <a:gd name="T33" fmla="*/ 1 h 6"/>
              <a:gd name="T34" fmla="*/ 3 w 5"/>
              <a:gd name="T35" fmla="*/ 0 h 6"/>
              <a:gd name="T36" fmla="*/ 5 w 5"/>
              <a:gd name="T37" fmla="*/ 0 h 6"/>
              <a:gd name="T38" fmla="*/ 5 w 5"/>
              <a:gd name="T39" fmla="*/ 1 h 6"/>
              <a:gd name="T40" fmla="*/ 5 w 5"/>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6">
                <a:moveTo>
                  <a:pt x="5" y="2"/>
                </a:moveTo>
                <a:lnTo>
                  <a:pt x="5" y="4"/>
                </a:lnTo>
                <a:lnTo>
                  <a:pt x="3" y="4"/>
                </a:lnTo>
                <a:lnTo>
                  <a:pt x="3" y="5"/>
                </a:lnTo>
                <a:lnTo>
                  <a:pt x="2" y="5"/>
                </a:lnTo>
                <a:lnTo>
                  <a:pt x="1" y="5"/>
                </a:lnTo>
                <a:lnTo>
                  <a:pt x="1" y="6"/>
                </a:lnTo>
                <a:lnTo>
                  <a:pt x="0" y="6"/>
                </a:lnTo>
                <a:lnTo>
                  <a:pt x="0" y="5"/>
                </a:lnTo>
                <a:lnTo>
                  <a:pt x="0" y="4"/>
                </a:lnTo>
                <a:lnTo>
                  <a:pt x="1" y="4"/>
                </a:lnTo>
                <a:lnTo>
                  <a:pt x="2" y="4"/>
                </a:lnTo>
                <a:lnTo>
                  <a:pt x="2" y="2"/>
                </a:lnTo>
                <a:lnTo>
                  <a:pt x="2" y="4"/>
                </a:lnTo>
                <a:lnTo>
                  <a:pt x="2" y="2"/>
                </a:lnTo>
                <a:lnTo>
                  <a:pt x="3" y="2"/>
                </a:lnTo>
                <a:lnTo>
                  <a:pt x="3" y="1"/>
                </a:lnTo>
                <a:lnTo>
                  <a:pt x="3" y="0"/>
                </a:lnTo>
                <a:lnTo>
                  <a:pt x="5" y="0"/>
                </a:lnTo>
                <a:lnTo>
                  <a:pt x="5" y="1"/>
                </a:lnTo>
                <a:lnTo>
                  <a:pt x="5"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9" name="Freeform 1375"/>
          <p:cNvSpPr>
            <a:spLocks/>
          </p:cNvSpPr>
          <p:nvPr/>
        </p:nvSpPr>
        <p:spPr bwMode="auto">
          <a:xfrm>
            <a:off x="5757863" y="3580029"/>
            <a:ext cx="3175" cy="3175"/>
          </a:xfrm>
          <a:custGeom>
            <a:avLst/>
            <a:gdLst>
              <a:gd name="T0" fmla="*/ 1 w 2"/>
              <a:gd name="T1" fmla="*/ 2 h 2"/>
              <a:gd name="T2" fmla="*/ 0 w 2"/>
              <a:gd name="T3" fmla="*/ 1 h 2"/>
              <a:gd name="T4" fmla="*/ 1 w 2"/>
              <a:gd name="T5" fmla="*/ 1 h 2"/>
              <a:gd name="T6" fmla="*/ 1 w 2"/>
              <a:gd name="T7" fmla="*/ 0 h 2"/>
              <a:gd name="T8" fmla="*/ 2 w 2"/>
              <a:gd name="T9" fmla="*/ 0 h 2"/>
              <a:gd name="T10" fmla="*/ 2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1"/>
                </a:lnTo>
                <a:lnTo>
                  <a:pt x="1" y="1"/>
                </a:lnTo>
                <a:lnTo>
                  <a:pt x="1" y="0"/>
                </a:lnTo>
                <a:lnTo>
                  <a:pt x="2" y="0"/>
                </a:lnTo>
                <a:lnTo>
                  <a:pt x="2"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0" name="Rectangle 1376"/>
          <p:cNvSpPr>
            <a:spLocks noChangeArrowheads="1"/>
          </p:cNvSpPr>
          <p:nvPr/>
        </p:nvSpPr>
        <p:spPr bwMode="auto">
          <a:xfrm>
            <a:off x="5751513" y="35800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1" name="Freeform 1377"/>
          <p:cNvSpPr>
            <a:spLocks/>
          </p:cNvSpPr>
          <p:nvPr/>
        </p:nvSpPr>
        <p:spPr bwMode="auto">
          <a:xfrm>
            <a:off x="5632451" y="3529229"/>
            <a:ext cx="28575" cy="114300"/>
          </a:xfrm>
          <a:custGeom>
            <a:avLst/>
            <a:gdLst>
              <a:gd name="T0" fmla="*/ 7 w 18"/>
              <a:gd name="T1" fmla="*/ 5 h 72"/>
              <a:gd name="T2" fmla="*/ 7 w 18"/>
              <a:gd name="T3" fmla="*/ 7 h 72"/>
              <a:gd name="T4" fmla="*/ 9 w 18"/>
              <a:gd name="T5" fmla="*/ 9 h 72"/>
              <a:gd name="T6" fmla="*/ 9 w 18"/>
              <a:gd name="T7" fmla="*/ 11 h 72"/>
              <a:gd name="T8" fmla="*/ 10 w 18"/>
              <a:gd name="T9" fmla="*/ 15 h 72"/>
              <a:gd name="T10" fmla="*/ 9 w 18"/>
              <a:gd name="T11" fmla="*/ 18 h 72"/>
              <a:gd name="T12" fmla="*/ 9 w 18"/>
              <a:gd name="T13" fmla="*/ 20 h 72"/>
              <a:gd name="T14" fmla="*/ 9 w 18"/>
              <a:gd name="T15" fmla="*/ 23 h 72"/>
              <a:gd name="T16" fmla="*/ 9 w 18"/>
              <a:gd name="T17" fmla="*/ 25 h 72"/>
              <a:gd name="T18" fmla="*/ 10 w 18"/>
              <a:gd name="T19" fmla="*/ 26 h 72"/>
              <a:gd name="T20" fmla="*/ 10 w 18"/>
              <a:gd name="T21" fmla="*/ 29 h 72"/>
              <a:gd name="T22" fmla="*/ 11 w 18"/>
              <a:gd name="T23" fmla="*/ 37 h 72"/>
              <a:gd name="T24" fmla="*/ 14 w 18"/>
              <a:gd name="T25" fmla="*/ 40 h 72"/>
              <a:gd name="T26" fmla="*/ 15 w 18"/>
              <a:gd name="T27" fmla="*/ 46 h 72"/>
              <a:gd name="T28" fmla="*/ 16 w 18"/>
              <a:gd name="T29" fmla="*/ 49 h 72"/>
              <a:gd name="T30" fmla="*/ 16 w 18"/>
              <a:gd name="T31" fmla="*/ 49 h 72"/>
              <a:gd name="T32" fmla="*/ 14 w 18"/>
              <a:gd name="T33" fmla="*/ 47 h 72"/>
              <a:gd name="T34" fmla="*/ 11 w 18"/>
              <a:gd name="T35" fmla="*/ 44 h 72"/>
              <a:gd name="T36" fmla="*/ 10 w 18"/>
              <a:gd name="T37" fmla="*/ 46 h 72"/>
              <a:gd name="T38" fmla="*/ 10 w 18"/>
              <a:gd name="T39" fmla="*/ 46 h 72"/>
              <a:gd name="T40" fmla="*/ 7 w 18"/>
              <a:gd name="T41" fmla="*/ 48 h 72"/>
              <a:gd name="T42" fmla="*/ 5 w 18"/>
              <a:gd name="T43" fmla="*/ 54 h 72"/>
              <a:gd name="T44" fmla="*/ 6 w 18"/>
              <a:gd name="T45" fmla="*/ 60 h 72"/>
              <a:gd name="T46" fmla="*/ 7 w 18"/>
              <a:gd name="T47" fmla="*/ 63 h 72"/>
              <a:gd name="T48" fmla="*/ 10 w 18"/>
              <a:gd name="T49" fmla="*/ 66 h 72"/>
              <a:gd name="T50" fmla="*/ 10 w 18"/>
              <a:gd name="T51" fmla="*/ 66 h 72"/>
              <a:gd name="T52" fmla="*/ 10 w 18"/>
              <a:gd name="T53" fmla="*/ 69 h 72"/>
              <a:gd name="T54" fmla="*/ 10 w 18"/>
              <a:gd name="T55" fmla="*/ 71 h 72"/>
              <a:gd name="T56" fmla="*/ 9 w 18"/>
              <a:gd name="T57" fmla="*/ 67 h 72"/>
              <a:gd name="T58" fmla="*/ 5 w 18"/>
              <a:gd name="T59" fmla="*/ 66 h 72"/>
              <a:gd name="T60" fmla="*/ 4 w 18"/>
              <a:gd name="T61" fmla="*/ 71 h 72"/>
              <a:gd name="T62" fmla="*/ 1 w 18"/>
              <a:gd name="T63" fmla="*/ 70 h 72"/>
              <a:gd name="T64" fmla="*/ 2 w 18"/>
              <a:gd name="T65" fmla="*/ 63 h 72"/>
              <a:gd name="T66" fmla="*/ 2 w 18"/>
              <a:gd name="T67" fmla="*/ 58 h 72"/>
              <a:gd name="T68" fmla="*/ 4 w 18"/>
              <a:gd name="T69" fmla="*/ 54 h 72"/>
              <a:gd name="T70" fmla="*/ 1 w 18"/>
              <a:gd name="T71" fmla="*/ 49 h 72"/>
              <a:gd name="T72" fmla="*/ 2 w 18"/>
              <a:gd name="T73" fmla="*/ 46 h 72"/>
              <a:gd name="T74" fmla="*/ 4 w 18"/>
              <a:gd name="T75" fmla="*/ 40 h 72"/>
              <a:gd name="T76" fmla="*/ 4 w 18"/>
              <a:gd name="T77" fmla="*/ 38 h 72"/>
              <a:gd name="T78" fmla="*/ 2 w 18"/>
              <a:gd name="T79" fmla="*/ 33 h 72"/>
              <a:gd name="T80" fmla="*/ 4 w 18"/>
              <a:gd name="T81" fmla="*/ 29 h 72"/>
              <a:gd name="T82" fmla="*/ 2 w 18"/>
              <a:gd name="T83" fmla="*/ 25 h 72"/>
              <a:gd name="T84" fmla="*/ 0 w 18"/>
              <a:gd name="T85" fmla="*/ 21 h 72"/>
              <a:gd name="T86" fmla="*/ 0 w 18"/>
              <a:gd name="T87" fmla="*/ 19 h 72"/>
              <a:gd name="T88" fmla="*/ 1 w 18"/>
              <a:gd name="T89" fmla="*/ 14 h 72"/>
              <a:gd name="T90" fmla="*/ 1 w 18"/>
              <a:gd name="T91" fmla="*/ 11 h 72"/>
              <a:gd name="T92" fmla="*/ 4 w 18"/>
              <a:gd name="T93" fmla="*/ 10 h 72"/>
              <a:gd name="T94" fmla="*/ 6 w 18"/>
              <a:gd name="T95" fmla="*/ 7 h 72"/>
              <a:gd name="T96" fmla="*/ 6 w 18"/>
              <a:gd name="T97" fmla="*/ 7 h 72"/>
              <a:gd name="T98" fmla="*/ 5 w 18"/>
              <a:gd name="T99" fmla="*/ 7 h 72"/>
              <a:gd name="T100" fmla="*/ 6 w 18"/>
              <a:gd name="T101" fmla="*/ 4 h 72"/>
              <a:gd name="T102" fmla="*/ 5 w 18"/>
              <a:gd name="T103" fmla="*/ 1 h 72"/>
              <a:gd name="T104" fmla="*/ 6 w 18"/>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72">
                <a:moveTo>
                  <a:pt x="6" y="1"/>
                </a:moveTo>
                <a:lnTo>
                  <a:pt x="7" y="2"/>
                </a:lnTo>
                <a:lnTo>
                  <a:pt x="7" y="4"/>
                </a:lnTo>
                <a:lnTo>
                  <a:pt x="7" y="5"/>
                </a:lnTo>
                <a:lnTo>
                  <a:pt x="6" y="5"/>
                </a:lnTo>
                <a:lnTo>
                  <a:pt x="7" y="5"/>
                </a:lnTo>
                <a:lnTo>
                  <a:pt x="7" y="6"/>
                </a:lnTo>
                <a:lnTo>
                  <a:pt x="7" y="7"/>
                </a:lnTo>
                <a:lnTo>
                  <a:pt x="7" y="6"/>
                </a:lnTo>
                <a:lnTo>
                  <a:pt x="7" y="7"/>
                </a:lnTo>
                <a:lnTo>
                  <a:pt x="7" y="9"/>
                </a:lnTo>
                <a:lnTo>
                  <a:pt x="9" y="9"/>
                </a:lnTo>
                <a:lnTo>
                  <a:pt x="7" y="9"/>
                </a:lnTo>
                <a:lnTo>
                  <a:pt x="9" y="9"/>
                </a:lnTo>
                <a:lnTo>
                  <a:pt x="9" y="10"/>
                </a:lnTo>
                <a:lnTo>
                  <a:pt x="9" y="11"/>
                </a:lnTo>
                <a:lnTo>
                  <a:pt x="9" y="12"/>
                </a:lnTo>
                <a:lnTo>
                  <a:pt x="9" y="14"/>
                </a:lnTo>
                <a:lnTo>
                  <a:pt x="10" y="14"/>
                </a:lnTo>
                <a:lnTo>
                  <a:pt x="10" y="15"/>
                </a:lnTo>
                <a:lnTo>
                  <a:pt x="10" y="16"/>
                </a:lnTo>
                <a:lnTo>
                  <a:pt x="9" y="18"/>
                </a:lnTo>
                <a:lnTo>
                  <a:pt x="9" y="19"/>
                </a:lnTo>
                <a:lnTo>
                  <a:pt x="9" y="18"/>
                </a:lnTo>
                <a:lnTo>
                  <a:pt x="9" y="16"/>
                </a:lnTo>
                <a:lnTo>
                  <a:pt x="9" y="18"/>
                </a:lnTo>
                <a:lnTo>
                  <a:pt x="9" y="19"/>
                </a:lnTo>
                <a:lnTo>
                  <a:pt x="9" y="20"/>
                </a:lnTo>
                <a:lnTo>
                  <a:pt x="9" y="21"/>
                </a:lnTo>
                <a:lnTo>
                  <a:pt x="9" y="20"/>
                </a:lnTo>
                <a:lnTo>
                  <a:pt x="9" y="21"/>
                </a:lnTo>
                <a:lnTo>
                  <a:pt x="9" y="23"/>
                </a:lnTo>
                <a:lnTo>
                  <a:pt x="9" y="24"/>
                </a:lnTo>
                <a:lnTo>
                  <a:pt x="9" y="23"/>
                </a:lnTo>
                <a:lnTo>
                  <a:pt x="9" y="24"/>
                </a:lnTo>
                <a:lnTo>
                  <a:pt x="9" y="25"/>
                </a:lnTo>
                <a:lnTo>
                  <a:pt x="9" y="26"/>
                </a:lnTo>
                <a:lnTo>
                  <a:pt x="10" y="26"/>
                </a:lnTo>
                <a:lnTo>
                  <a:pt x="10" y="25"/>
                </a:lnTo>
                <a:lnTo>
                  <a:pt x="10" y="26"/>
                </a:lnTo>
                <a:lnTo>
                  <a:pt x="10" y="28"/>
                </a:lnTo>
                <a:lnTo>
                  <a:pt x="10" y="29"/>
                </a:lnTo>
                <a:lnTo>
                  <a:pt x="10" y="28"/>
                </a:lnTo>
                <a:lnTo>
                  <a:pt x="10" y="29"/>
                </a:lnTo>
                <a:lnTo>
                  <a:pt x="11" y="30"/>
                </a:lnTo>
                <a:lnTo>
                  <a:pt x="11" y="33"/>
                </a:lnTo>
                <a:lnTo>
                  <a:pt x="11" y="34"/>
                </a:lnTo>
                <a:lnTo>
                  <a:pt x="11" y="37"/>
                </a:lnTo>
                <a:lnTo>
                  <a:pt x="12" y="37"/>
                </a:lnTo>
                <a:lnTo>
                  <a:pt x="12" y="38"/>
                </a:lnTo>
                <a:lnTo>
                  <a:pt x="12" y="39"/>
                </a:lnTo>
                <a:lnTo>
                  <a:pt x="14" y="40"/>
                </a:lnTo>
                <a:lnTo>
                  <a:pt x="14" y="42"/>
                </a:lnTo>
                <a:lnTo>
                  <a:pt x="14" y="43"/>
                </a:lnTo>
                <a:lnTo>
                  <a:pt x="14" y="44"/>
                </a:lnTo>
                <a:lnTo>
                  <a:pt x="15" y="46"/>
                </a:lnTo>
                <a:lnTo>
                  <a:pt x="15" y="47"/>
                </a:lnTo>
                <a:lnTo>
                  <a:pt x="15" y="48"/>
                </a:lnTo>
                <a:lnTo>
                  <a:pt x="16" y="48"/>
                </a:lnTo>
                <a:lnTo>
                  <a:pt x="16" y="49"/>
                </a:lnTo>
                <a:lnTo>
                  <a:pt x="16" y="51"/>
                </a:lnTo>
                <a:lnTo>
                  <a:pt x="18" y="51"/>
                </a:lnTo>
                <a:lnTo>
                  <a:pt x="16" y="51"/>
                </a:lnTo>
                <a:lnTo>
                  <a:pt x="16" y="49"/>
                </a:lnTo>
                <a:lnTo>
                  <a:pt x="16" y="48"/>
                </a:lnTo>
                <a:lnTo>
                  <a:pt x="15" y="48"/>
                </a:lnTo>
                <a:lnTo>
                  <a:pt x="15" y="47"/>
                </a:lnTo>
                <a:lnTo>
                  <a:pt x="14" y="47"/>
                </a:lnTo>
                <a:lnTo>
                  <a:pt x="14" y="46"/>
                </a:lnTo>
                <a:lnTo>
                  <a:pt x="12" y="46"/>
                </a:lnTo>
                <a:lnTo>
                  <a:pt x="11" y="46"/>
                </a:lnTo>
                <a:lnTo>
                  <a:pt x="11" y="44"/>
                </a:lnTo>
                <a:lnTo>
                  <a:pt x="10" y="44"/>
                </a:lnTo>
                <a:lnTo>
                  <a:pt x="9" y="44"/>
                </a:lnTo>
                <a:lnTo>
                  <a:pt x="10" y="44"/>
                </a:lnTo>
                <a:lnTo>
                  <a:pt x="10" y="46"/>
                </a:lnTo>
                <a:lnTo>
                  <a:pt x="9" y="46"/>
                </a:lnTo>
                <a:lnTo>
                  <a:pt x="10" y="46"/>
                </a:lnTo>
                <a:lnTo>
                  <a:pt x="11" y="46"/>
                </a:lnTo>
                <a:lnTo>
                  <a:pt x="10" y="46"/>
                </a:lnTo>
                <a:lnTo>
                  <a:pt x="9" y="46"/>
                </a:lnTo>
                <a:lnTo>
                  <a:pt x="7" y="46"/>
                </a:lnTo>
                <a:lnTo>
                  <a:pt x="7" y="47"/>
                </a:lnTo>
                <a:lnTo>
                  <a:pt x="7" y="48"/>
                </a:lnTo>
                <a:lnTo>
                  <a:pt x="7" y="49"/>
                </a:lnTo>
                <a:lnTo>
                  <a:pt x="6" y="52"/>
                </a:lnTo>
                <a:lnTo>
                  <a:pt x="6" y="53"/>
                </a:lnTo>
                <a:lnTo>
                  <a:pt x="5" y="54"/>
                </a:lnTo>
                <a:lnTo>
                  <a:pt x="5" y="56"/>
                </a:lnTo>
                <a:lnTo>
                  <a:pt x="5" y="57"/>
                </a:lnTo>
                <a:lnTo>
                  <a:pt x="5" y="58"/>
                </a:lnTo>
                <a:lnTo>
                  <a:pt x="6" y="60"/>
                </a:lnTo>
                <a:lnTo>
                  <a:pt x="6" y="61"/>
                </a:lnTo>
                <a:lnTo>
                  <a:pt x="7" y="61"/>
                </a:lnTo>
                <a:lnTo>
                  <a:pt x="7" y="62"/>
                </a:lnTo>
                <a:lnTo>
                  <a:pt x="7" y="63"/>
                </a:lnTo>
                <a:lnTo>
                  <a:pt x="9" y="65"/>
                </a:lnTo>
                <a:lnTo>
                  <a:pt x="7" y="66"/>
                </a:lnTo>
                <a:lnTo>
                  <a:pt x="9" y="66"/>
                </a:lnTo>
                <a:lnTo>
                  <a:pt x="10" y="66"/>
                </a:lnTo>
                <a:lnTo>
                  <a:pt x="9" y="66"/>
                </a:lnTo>
                <a:lnTo>
                  <a:pt x="9" y="65"/>
                </a:lnTo>
                <a:lnTo>
                  <a:pt x="9" y="66"/>
                </a:lnTo>
                <a:lnTo>
                  <a:pt x="10" y="66"/>
                </a:lnTo>
                <a:lnTo>
                  <a:pt x="10" y="65"/>
                </a:lnTo>
                <a:lnTo>
                  <a:pt x="10" y="66"/>
                </a:lnTo>
                <a:lnTo>
                  <a:pt x="10" y="67"/>
                </a:lnTo>
                <a:lnTo>
                  <a:pt x="10" y="69"/>
                </a:lnTo>
                <a:lnTo>
                  <a:pt x="11" y="69"/>
                </a:lnTo>
                <a:lnTo>
                  <a:pt x="11" y="70"/>
                </a:lnTo>
                <a:lnTo>
                  <a:pt x="10" y="70"/>
                </a:lnTo>
                <a:lnTo>
                  <a:pt x="10" y="71"/>
                </a:lnTo>
                <a:lnTo>
                  <a:pt x="10" y="70"/>
                </a:lnTo>
                <a:lnTo>
                  <a:pt x="10" y="69"/>
                </a:lnTo>
                <a:lnTo>
                  <a:pt x="10" y="67"/>
                </a:lnTo>
                <a:lnTo>
                  <a:pt x="9" y="67"/>
                </a:lnTo>
                <a:lnTo>
                  <a:pt x="7" y="67"/>
                </a:lnTo>
                <a:lnTo>
                  <a:pt x="6" y="67"/>
                </a:lnTo>
                <a:lnTo>
                  <a:pt x="6" y="66"/>
                </a:lnTo>
                <a:lnTo>
                  <a:pt x="5" y="66"/>
                </a:lnTo>
                <a:lnTo>
                  <a:pt x="5" y="67"/>
                </a:lnTo>
                <a:lnTo>
                  <a:pt x="4" y="69"/>
                </a:lnTo>
                <a:lnTo>
                  <a:pt x="4" y="70"/>
                </a:lnTo>
                <a:lnTo>
                  <a:pt x="4" y="71"/>
                </a:lnTo>
                <a:lnTo>
                  <a:pt x="4" y="72"/>
                </a:lnTo>
                <a:lnTo>
                  <a:pt x="2" y="72"/>
                </a:lnTo>
                <a:lnTo>
                  <a:pt x="2" y="71"/>
                </a:lnTo>
                <a:lnTo>
                  <a:pt x="1" y="70"/>
                </a:lnTo>
                <a:lnTo>
                  <a:pt x="1" y="69"/>
                </a:lnTo>
                <a:lnTo>
                  <a:pt x="1" y="67"/>
                </a:lnTo>
                <a:lnTo>
                  <a:pt x="1" y="66"/>
                </a:lnTo>
                <a:lnTo>
                  <a:pt x="2" y="63"/>
                </a:lnTo>
                <a:lnTo>
                  <a:pt x="2" y="62"/>
                </a:lnTo>
                <a:lnTo>
                  <a:pt x="2" y="61"/>
                </a:lnTo>
                <a:lnTo>
                  <a:pt x="2" y="60"/>
                </a:lnTo>
                <a:lnTo>
                  <a:pt x="2" y="58"/>
                </a:lnTo>
                <a:lnTo>
                  <a:pt x="2" y="57"/>
                </a:lnTo>
                <a:lnTo>
                  <a:pt x="4" y="57"/>
                </a:lnTo>
                <a:lnTo>
                  <a:pt x="4" y="56"/>
                </a:lnTo>
                <a:lnTo>
                  <a:pt x="4" y="54"/>
                </a:lnTo>
                <a:lnTo>
                  <a:pt x="2" y="53"/>
                </a:lnTo>
                <a:lnTo>
                  <a:pt x="2" y="51"/>
                </a:lnTo>
                <a:lnTo>
                  <a:pt x="1" y="51"/>
                </a:lnTo>
                <a:lnTo>
                  <a:pt x="1" y="49"/>
                </a:lnTo>
                <a:lnTo>
                  <a:pt x="2" y="49"/>
                </a:lnTo>
                <a:lnTo>
                  <a:pt x="2" y="48"/>
                </a:lnTo>
                <a:lnTo>
                  <a:pt x="2" y="47"/>
                </a:lnTo>
                <a:lnTo>
                  <a:pt x="2" y="46"/>
                </a:lnTo>
                <a:lnTo>
                  <a:pt x="2" y="44"/>
                </a:lnTo>
                <a:lnTo>
                  <a:pt x="2" y="43"/>
                </a:lnTo>
                <a:lnTo>
                  <a:pt x="4" y="42"/>
                </a:lnTo>
                <a:lnTo>
                  <a:pt x="4" y="40"/>
                </a:lnTo>
                <a:lnTo>
                  <a:pt x="2" y="40"/>
                </a:lnTo>
                <a:lnTo>
                  <a:pt x="2" y="39"/>
                </a:lnTo>
                <a:lnTo>
                  <a:pt x="4" y="39"/>
                </a:lnTo>
                <a:lnTo>
                  <a:pt x="4" y="38"/>
                </a:lnTo>
                <a:lnTo>
                  <a:pt x="2" y="37"/>
                </a:lnTo>
                <a:lnTo>
                  <a:pt x="2" y="35"/>
                </a:lnTo>
                <a:lnTo>
                  <a:pt x="2" y="34"/>
                </a:lnTo>
                <a:lnTo>
                  <a:pt x="2" y="33"/>
                </a:lnTo>
                <a:lnTo>
                  <a:pt x="2" y="32"/>
                </a:lnTo>
                <a:lnTo>
                  <a:pt x="4" y="32"/>
                </a:lnTo>
                <a:lnTo>
                  <a:pt x="4" y="30"/>
                </a:lnTo>
                <a:lnTo>
                  <a:pt x="4" y="29"/>
                </a:lnTo>
                <a:lnTo>
                  <a:pt x="4" y="28"/>
                </a:lnTo>
                <a:lnTo>
                  <a:pt x="2" y="28"/>
                </a:lnTo>
                <a:lnTo>
                  <a:pt x="2" y="26"/>
                </a:lnTo>
                <a:lnTo>
                  <a:pt x="2" y="25"/>
                </a:lnTo>
                <a:lnTo>
                  <a:pt x="1" y="25"/>
                </a:lnTo>
                <a:lnTo>
                  <a:pt x="1" y="24"/>
                </a:lnTo>
                <a:lnTo>
                  <a:pt x="0" y="23"/>
                </a:lnTo>
                <a:lnTo>
                  <a:pt x="0" y="21"/>
                </a:lnTo>
                <a:lnTo>
                  <a:pt x="1" y="21"/>
                </a:lnTo>
                <a:lnTo>
                  <a:pt x="1" y="20"/>
                </a:lnTo>
                <a:lnTo>
                  <a:pt x="0" y="20"/>
                </a:lnTo>
                <a:lnTo>
                  <a:pt x="0" y="19"/>
                </a:lnTo>
                <a:lnTo>
                  <a:pt x="1" y="18"/>
                </a:lnTo>
                <a:lnTo>
                  <a:pt x="1" y="16"/>
                </a:lnTo>
                <a:lnTo>
                  <a:pt x="1" y="15"/>
                </a:lnTo>
                <a:lnTo>
                  <a:pt x="1" y="14"/>
                </a:lnTo>
                <a:lnTo>
                  <a:pt x="2" y="14"/>
                </a:lnTo>
                <a:lnTo>
                  <a:pt x="2" y="12"/>
                </a:lnTo>
                <a:lnTo>
                  <a:pt x="1" y="12"/>
                </a:lnTo>
                <a:lnTo>
                  <a:pt x="1" y="11"/>
                </a:lnTo>
                <a:lnTo>
                  <a:pt x="1" y="10"/>
                </a:lnTo>
                <a:lnTo>
                  <a:pt x="2" y="9"/>
                </a:lnTo>
                <a:lnTo>
                  <a:pt x="4" y="9"/>
                </a:lnTo>
                <a:lnTo>
                  <a:pt x="4" y="10"/>
                </a:lnTo>
                <a:lnTo>
                  <a:pt x="5" y="10"/>
                </a:lnTo>
                <a:lnTo>
                  <a:pt x="5" y="9"/>
                </a:lnTo>
                <a:lnTo>
                  <a:pt x="6" y="9"/>
                </a:lnTo>
                <a:lnTo>
                  <a:pt x="6" y="7"/>
                </a:lnTo>
                <a:lnTo>
                  <a:pt x="5" y="7"/>
                </a:lnTo>
                <a:lnTo>
                  <a:pt x="5" y="9"/>
                </a:lnTo>
                <a:lnTo>
                  <a:pt x="5" y="7"/>
                </a:lnTo>
                <a:lnTo>
                  <a:pt x="6" y="7"/>
                </a:lnTo>
                <a:lnTo>
                  <a:pt x="6" y="6"/>
                </a:lnTo>
                <a:lnTo>
                  <a:pt x="6" y="5"/>
                </a:lnTo>
                <a:lnTo>
                  <a:pt x="6" y="6"/>
                </a:lnTo>
                <a:lnTo>
                  <a:pt x="5" y="7"/>
                </a:lnTo>
                <a:lnTo>
                  <a:pt x="5" y="6"/>
                </a:lnTo>
                <a:lnTo>
                  <a:pt x="6" y="6"/>
                </a:lnTo>
                <a:lnTo>
                  <a:pt x="6" y="5"/>
                </a:lnTo>
                <a:lnTo>
                  <a:pt x="6" y="4"/>
                </a:lnTo>
                <a:lnTo>
                  <a:pt x="5" y="4"/>
                </a:lnTo>
                <a:lnTo>
                  <a:pt x="5" y="2"/>
                </a:lnTo>
                <a:lnTo>
                  <a:pt x="4" y="1"/>
                </a:lnTo>
                <a:lnTo>
                  <a:pt x="5" y="1"/>
                </a:lnTo>
                <a:lnTo>
                  <a:pt x="5" y="2"/>
                </a:lnTo>
                <a:lnTo>
                  <a:pt x="5" y="1"/>
                </a:lnTo>
                <a:lnTo>
                  <a:pt x="6" y="1"/>
                </a:lnTo>
                <a:lnTo>
                  <a:pt x="6" y="0"/>
                </a:lnTo>
                <a:lnTo>
                  <a:pt x="6"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2" name="Freeform 1378"/>
          <p:cNvSpPr>
            <a:spLocks/>
          </p:cNvSpPr>
          <p:nvPr/>
        </p:nvSpPr>
        <p:spPr bwMode="auto">
          <a:xfrm>
            <a:off x="5599113" y="35292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3" name="Freeform 1379"/>
          <p:cNvSpPr>
            <a:spLocks/>
          </p:cNvSpPr>
          <p:nvPr/>
        </p:nvSpPr>
        <p:spPr bwMode="auto">
          <a:xfrm>
            <a:off x="5597526" y="35260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4" name="Freeform 1380"/>
          <p:cNvSpPr>
            <a:spLocks/>
          </p:cNvSpPr>
          <p:nvPr/>
        </p:nvSpPr>
        <p:spPr bwMode="auto">
          <a:xfrm>
            <a:off x="5854701" y="3522879"/>
            <a:ext cx="6350" cy="6350"/>
          </a:xfrm>
          <a:custGeom>
            <a:avLst/>
            <a:gdLst>
              <a:gd name="T0" fmla="*/ 4 w 4"/>
              <a:gd name="T1" fmla="*/ 4 h 4"/>
              <a:gd name="T2" fmla="*/ 4 w 4"/>
              <a:gd name="T3" fmla="*/ 2 h 4"/>
              <a:gd name="T4" fmla="*/ 2 w 4"/>
              <a:gd name="T5" fmla="*/ 2 h 4"/>
              <a:gd name="T6" fmla="*/ 2 w 4"/>
              <a:gd name="T7" fmla="*/ 1 h 4"/>
              <a:gd name="T8" fmla="*/ 1 w 4"/>
              <a:gd name="T9" fmla="*/ 1 h 4"/>
              <a:gd name="T10" fmla="*/ 1 w 4"/>
              <a:gd name="T11" fmla="*/ 0 h 4"/>
              <a:gd name="T12" fmla="*/ 0 w 4"/>
              <a:gd name="T13" fmla="*/ 0 h 4"/>
              <a:gd name="T14" fmla="*/ 1 w 4"/>
              <a:gd name="T15" fmla="*/ 0 h 4"/>
              <a:gd name="T16" fmla="*/ 1 w 4"/>
              <a:gd name="T17" fmla="*/ 1 h 4"/>
              <a:gd name="T18" fmla="*/ 2 w 4"/>
              <a:gd name="T19" fmla="*/ 1 h 4"/>
              <a:gd name="T20" fmla="*/ 2 w 4"/>
              <a:gd name="T21" fmla="*/ 2 h 4"/>
              <a:gd name="T22" fmla="*/ 4 w 4"/>
              <a:gd name="T23" fmla="*/ 2 h 4"/>
              <a:gd name="T24" fmla="*/ 4 w 4"/>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4"/>
                </a:moveTo>
                <a:lnTo>
                  <a:pt x="4" y="2"/>
                </a:lnTo>
                <a:lnTo>
                  <a:pt x="2" y="2"/>
                </a:lnTo>
                <a:lnTo>
                  <a:pt x="2" y="1"/>
                </a:lnTo>
                <a:lnTo>
                  <a:pt x="1" y="1"/>
                </a:lnTo>
                <a:lnTo>
                  <a:pt x="1" y="0"/>
                </a:lnTo>
                <a:lnTo>
                  <a:pt x="0" y="0"/>
                </a:lnTo>
                <a:lnTo>
                  <a:pt x="1" y="0"/>
                </a:lnTo>
                <a:lnTo>
                  <a:pt x="1" y="1"/>
                </a:lnTo>
                <a:lnTo>
                  <a:pt x="2" y="1"/>
                </a:lnTo>
                <a:lnTo>
                  <a:pt x="2" y="2"/>
                </a:lnTo>
                <a:lnTo>
                  <a:pt x="4" y="2"/>
                </a:lnTo>
                <a:lnTo>
                  <a:pt x="4"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5" name="Freeform 1381"/>
          <p:cNvSpPr>
            <a:spLocks/>
          </p:cNvSpPr>
          <p:nvPr/>
        </p:nvSpPr>
        <p:spPr bwMode="auto">
          <a:xfrm>
            <a:off x="5589588" y="3518116"/>
            <a:ext cx="4763" cy="4763"/>
          </a:xfrm>
          <a:custGeom>
            <a:avLst/>
            <a:gdLst>
              <a:gd name="T0" fmla="*/ 3 w 3"/>
              <a:gd name="T1" fmla="*/ 0 h 3"/>
              <a:gd name="T2" fmla="*/ 3 w 3"/>
              <a:gd name="T3" fmla="*/ 2 h 3"/>
              <a:gd name="T4" fmla="*/ 3 w 3"/>
              <a:gd name="T5" fmla="*/ 3 h 3"/>
              <a:gd name="T6" fmla="*/ 1 w 3"/>
              <a:gd name="T7" fmla="*/ 3 h 3"/>
              <a:gd name="T8" fmla="*/ 1 w 3"/>
              <a:gd name="T9" fmla="*/ 2 h 3"/>
              <a:gd name="T10" fmla="*/ 1 w 3"/>
              <a:gd name="T11" fmla="*/ 3 h 3"/>
              <a:gd name="T12" fmla="*/ 0 w 3"/>
              <a:gd name="T13" fmla="*/ 2 h 3"/>
              <a:gd name="T14" fmla="*/ 0 w 3"/>
              <a:gd name="T15" fmla="*/ 3 h 3"/>
              <a:gd name="T16" fmla="*/ 0 w 3"/>
              <a:gd name="T17" fmla="*/ 2 h 3"/>
              <a:gd name="T18" fmla="*/ 1 w 3"/>
              <a:gd name="T19" fmla="*/ 2 h 3"/>
              <a:gd name="T20" fmla="*/ 1 w 3"/>
              <a:gd name="T21" fmla="*/ 0 h 3"/>
              <a:gd name="T22" fmla="*/ 3 w 3"/>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3" y="0"/>
                </a:moveTo>
                <a:lnTo>
                  <a:pt x="3" y="2"/>
                </a:lnTo>
                <a:lnTo>
                  <a:pt x="3" y="3"/>
                </a:lnTo>
                <a:lnTo>
                  <a:pt x="1" y="3"/>
                </a:lnTo>
                <a:lnTo>
                  <a:pt x="1" y="2"/>
                </a:lnTo>
                <a:lnTo>
                  <a:pt x="1" y="3"/>
                </a:lnTo>
                <a:lnTo>
                  <a:pt x="0" y="2"/>
                </a:lnTo>
                <a:lnTo>
                  <a:pt x="0" y="3"/>
                </a:lnTo>
                <a:lnTo>
                  <a:pt x="0" y="2"/>
                </a:lnTo>
                <a:lnTo>
                  <a:pt x="1" y="2"/>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6" name="Freeform 1382"/>
          <p:cNvSpPr>
            <a:spLocks/>
          </p:cNvSpPr>
          <p:nvPr/>
        </p:nvSpPr>
        <p:spPr bwMode="auto">
          <a:xfrm>
            <a:off x="5594351" y="3516529"/>
            <a:ext cx="9525" cy="9525"/>
          </a:xfrm>
          <a:custGeom>
            <a:avLst/>
            <a:gdLst>
              <a:gd name="T0" fmla="*/ 3 w 6"/>
              <a:gd name="T1" fmla="*/ 1 h 6"/>
              <a:gd name="T2" fmla="*/ 5 w 6"/>
              <a:gd name="T3" fmla="*/ 1 h 6"/>
              <a:gd name="T4" fmla="*/ 3 w 6"/>
              <a:gd name="T5" fmla="*/ 3 h 6"/>
              <a:gd name="T6" fmla="*/ 5 w 6"/>
              <a:gd name="T7" fmla="*/ 3 h 6"/>
              <a:gd name="T8" fmla="*/ 6 w 6"/>
              <a:gd name="T9" fmla="*/ 3 h 6"/>
              <a:gd name="T10" fmla="*/ 5 w 6"/>
              <a:gd name="T11" fmla="*/ 3 h 6"/>
              <a:gd name="T12" fmla="*/ 5 w 6"/>
              <a:gd name="T13" fmla="*/ 4 h 6"/>
              <a:gd name="T14" fmla="*/ 3 w 6"/>
              <a:gd name="T15" fmla="*/ 5 h 6"/>
              <a:gd name="T16" fmla="*/ 3 w 6"/>
              <a:gd name="T17" fmla="*/ 6 h 6"/>
              <a:gd name="T18" fmla="*/ 2 w 6"/>
              <a:gd name="T19" fmla="*/ 6 h 6"/>
              <a:gd name="T20" fmla="*/ 2 w 6"/>
              <a:gd name="T21" fmla="*/ 5 h 6"/>
              <a:gd name="T22" fmla="*/ 2 w 6"/>
              <a:gd name="T23" fmla="*/ 4 h 6"/>
              <a:gd name="T24" fmla="*/ 1 w 6"/>
              <a:gd name="T25" fmla="*/ 4 h 6"/>
              <a:gd name="T26" fmla="*/ 1 w 6"/>
              <a:gd name="T27" fmla="*/ 5 h 6"/>
              <a:gd name="T28" fmla="*/ 0 w 6"/>
              <a:gd name="T29" fmla="*/ 5 h 6"/>
              <a:gd name="T30" fmla="*/ 1 w 6"/>
              <a:gd name="T31" fmla="*/ 4 h 6"/>
              <a:gd name="T32" fmla="*/ 1 w 6"/>
              <a:gd name="T33" fmla="*/ 3 h 6"/>
              <a:gd name="T34" fmla="*/ 2 w 6"/>
              <a:gd name="T35" fmla="*/ 3 h 6"/>
              <a:gd name="T36" fmla="*/ 2 w 6"/>
              <a:gd name="T37" fmla="*/ 1 h 6"/>
              <a:gd name="T38" fmla="*/ 2 w 6"/>
              <a:gd name="T39" fmla="*/ 0 h 6"/>
              <a:gd name="T40" fmla="*/ 2 w 6"/>
              <a:gd name="T41" fmla="*/ 1 h 6"/>
              <a:gd name="T42" fmla="*/ 3 w 6"/>
              <a:gd name="T43" fmla="*/ 1 h 6"/>
              <a:gd name="T44" fmla="*/ 2 w 6"/>
              <a:gd name="T45" fmla="*/ 1 h 6"/>
              <a:gd name="T46" fmla="*/ 3 w 6"/>
              <a:gd name="T4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6">
                <a:moveTo>
                  <a:pt x="3" y="1"/>
                </a:moveTo>
                <a:lnTo>
                  <a:pt x="5" y="1"/>
                </a:lnTo>
                <a:lnTo>
                  <a:pt x="3" y="3"/>
                </a:lnTo>
                <a:lnTo>
                  <a:pt x="5" y="3"/>
                </a:lnTo>
                <a:lnTo>
                  <a:pt x="6" y="3"/>
                </a:lnTo>
                <a:lnTo>
                  <a:pt x="5" y="3"/>
                </a:lnTo>
                <a:lnTo>
                  <a:pt x="5" y="4"/>
                </a:lnTo>
                <a:lnTo>
                  <a:pt x="3" y="5"/>
                </a:lnTo>
                <a:lnTo>
                  <a:pt x="3" y="6"/>
                </a:lnTo>
                <a:lnTo>
                  <a:pt x="2" y="6"/>
                </a:lnTo>
                <a:lnTo>
                  <a:pt x="2" y="5"/>
                </a:lnTo>
                <a:lnTo>
                  <a:pt x="2" y="4"/>
                </a:lnTo>
                <a:lnTo>
                  <a:pt x="1" y="4"/>
                </a:lnTo>
                <a:lnTo>
                  <a:pt x="1" y="5"/>
                </a:lnTo>
                <a:lnTo>
                  <a:pt x="0" y="5"/>
                </a:lnTo>
                <a:lnTo>
                  <a:pt x="1" y="4"/>
                </a:lnTo>
                <a:lnTo>
                  <a:pt x="1" y="3"/>
                </a:lnTo>
                <a:lnTo>
                  <a:pt x="2" y="3"/>
                </a:lnTo>
                <a:lnTo>
                  <a:pt x="2" y="1"/>
                </a:lnTo>
                <a:lnTo>
                  <a:pt x="2" y="0"/>
                </a:lnTo>
                <a:lnTo>
                  <a:pt x="2" y="1"/>
                </a:lnTo>
                <a:lnTo>
                  <a:pt x="3" y="1"/>
                </a:lnTo>
                <a:lnTo>
                  <a:pt x="2"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7" name="Freeform 1383"/>
          <p:cNvSpPr>
            <a:spLocks/>
          </p:cNvSpPr>
          <p:nvPr/>
        </p:nvSpPr>
        <p:spPr bwMode="auto">
          <a:xfrm>
            <a:off x="4578351" y="3516529"/>
            <a:ext cx="28575" cy="14288"/>
          </a:xfrm>
          <a:custGeom>
            <a:avLst/>
            <a:gdLst>
              <a:gd name="T0" fmla="*/ 10 w 18"/>
              <a:gd name="T1" fmla="*/ 0 h 9"/>
              <a:gd name="T2" fmla="*/ 10 w 18"/>
              <a:gd name="T3" fmla="*/ 1 h 9"/>
              <a:gd name="T4" fmla="*/ 12 w 18"/>
              <a:gd name="T5" fmla="*/ 1 h 9"/>
              <a:gd name="T6" fmla="*/ 13 w 18"/>
              <a:gd name="T7" fmla="*/ 1 h 9"/>
              <a:gd name="T8" fmla="*/ 14 w 18"/>
              <a:gd name="T9" fmla="*/ 1 h 9"/>
              <a:gd name="T10" fmla="*/ 14 w 18"/>
              <a:gd name="T11" fmla="*/ 3 h 9"/>
              <a:gd name="T12" fmla="*/ 16 w 18"/>
              <a:gd name="T13" fmla="*/ 1 h 9"/>
              <a:gd name="T14" fmla="*/ 16 w 18"/>
              <a:gd name="T15" fmla="*/ 3 h 9"/>
              <a:gd name="T16" fmla="*/ 17 w 18"/>
              <a:gd name="T17" fmla="*/ 1 h 9"/>
              <a:gd name="T18" fmla="*/ 17 w 18"/>
              <a:gd name="T19" fmla="*/ 3 h 9"/>
              <a:gd name="T20" fmla="*/ 18 w 18"/>
              <a:gd name="T21" fmla="*/ 3 h 9"/>
              <a:gd name="T22" fmla="*/ 18 w 18"/>
              <a:gd name="T23" fmla="*/ 4 h 9"/>
              <a:gd name="T24" fmla="*/ 18 w 18"/>
              <a:gd name="T25" fmla="*/ 5 h 9"/>
              <a:gd name="T26" fmla="*/ 17 w 18"/>
              <a:gd name="T27" fmla="*/ 5 h 9"/>
              <a:gd name="T28" fmla="*/ 17 w 18"/>
              <a:gd name="T29" fmla="*/ 6 h 9"/>
              <a:gd name="T30" fmla="*/ 17 w 18"/>
              <a:gd name="T31" fmla="*/ 8 h 9"/>
              <a:gd name="T32" fmla="*/ 18 w 18"/>
              <a:gd name="T33" fmla="*/ 9 h 9"/>
              <a:gd name="T34" fmla="*/ 17 w 18"/>
              <a:gd name="T35" fmla="*/ 9 h 9"/>
              <a:gd name="T36" fmla="*/ 16 w 18"/>
              <a:gd name="T37" fmla="*/ 9 h 9"/>
              <a:gd name="T38" fmla="*/ 13 w 18"/>
              <a:gd name="T39" fmla="*/ 9 h 9"/>
              <a:gd name="T40" fmla="*/ 12 w 18"/>
              <a:gd name="T41" fmla="*/ 9 h 9"/>
              <a:gd name="T42" fmla="*/ 9 w 18"/>
              <a:gd name="T43" fmla="*/ 9 h 9"/>
              <a:gd name="T44" fmla="*/ 8 w 18"/>
              <a:gd name="T45" fmla="*/ 8 h 9"/>
              <a:gd name="T46" fmla="*/ 7 w 18"/>
              <a:gd name="T47" fmla="*/ 8 h 9"/>
              <a:gd name="T48" fmla="*/ 4 w 18"/>
              <a:gd name="T49" fmla="*/ 8 h 9"/>
              <a:gd name="T50" fmla="*/ 3 w 18"/>
              <a:gd name="T51" fmla="*/ 8 h 9"/>
              <a:gd name="T52" fmla="*/ 2 w 18"/>
              <a:gd name="T53" fmla="*/ 8 h 9"/>
              <a:gd name="T54" fmla="*/ 3 w 18"/>
              <a:gd name="T55" fmla="*/ 8 h 9"/>
              <a:gd name="T56" fmla="*/ 3 w 18"/>
              <a:gd name="T57" fmla="*/ 6 h 9"/>
              <a:gd name="T58" fmla="*/ 4 w 18"/>
              <a:gd name="T59" fmla="*/ 6 h 9"/>
              <a:gd name="T60" fmla="*/ 5 w 18"/>
              <a:gd name="T61" fmla="*/ 5 h 9"/>
              <a:gd name="T62" fmla="*/ 4 w 18"/>
              <a:gd name="T63" fmla="*/ 5 h 9"/>
              <a:gd name="T64" fmla="*/ 3 w 18"/>
              <a:gd name="T65" fmla="*/ 5 h 9"/>
              <a:gd name="T66" fmla="*/ 3 w 18"/>
              <a:gd name="T67" fmla="*/ 6 h 9"/>
              <a:gd name="T68" fmla="*/ 3 w 18"/>
              <a:gd name="T69" fmla="*/ 5 h 9"/>
              <a:gd name="T70" fmla="*/ 3 w 18"/>
              <a:gd name="T71" fmla="*/ 6 h 9"/>
              <a:gd name="T72" fmla="*/ 2 w 18"/>
              <a:gd name="T73" fmla="*/ 6 h 9"/>
              <a:gd name="T74" fmla="*/ 2 w 18"/>
              <a:gd name="T75" fmla="*/ 8 h 9"/>
              <a:gd name="T76" fmla="*/ 0 w 18"/>
              <a:gd name="T77" fmla="*/ 8 h 9"/>
              <a:gd name="T78" fmla="*/ 2 w 18"/>
              <a:gd name="T79" fmla="*/ 6 h 9"/>
              <a:gd name="T80" fmla="*/ 2 w 18"/>
              <a:gd name="T81" fmla="*/ 5 h 9"/>
              <a:gd name="T82" fmla="*/ 3 w 18"/>
              <a:gd name="T83" fmla="*/ 5 h 9"/>
              <a:gd name="T84" fmla="*/ 3 w 18"/>
              <a:gd name="T85" fmla="*/ 4 h 9"/>
              <a:gd name="T86" fmla="*/ 3 w 18"/>
              <a:gd name="T87" fmla="*/ 3 h 9"/>
              <a:gd name="T88" fmla="*/ 4 w 18"/>
              <a:gd name="T89" fmla="*/ 3 h 9"/>
              <a:gd name="T90" fmla="*/ 5 w 18"/>
              <a:gd name="T91" fmla="*/ 3 h 9"/>
              <a:gd name="T92" fmla="*/ 7 w 18"/>
              <a:gd name="T93" fmla="*/ 3 h 9"/>
              <a:gd name="T94" fmla="*/ 7 w 18"/>
              <a:gd name="T95" fmla="*/ 1 h 9"/>
              <a:gd name="T96" fmla="*/ 8 w 18"/>
              <a:gd name="T97" fmla="*/ 0 h 9"/>
              <a:gd name="T98" fmla="*/ 8 w 18"/>
              <a:gd name="T99" fmla="*/ 1 h 9"/>
              <a:gd name="T100" fmla="*/ 7 w 18"/>
              <a:gd name="T101" fmla="*/ 1 h 9"/>
              <a:gd name="T102" fmla="*/ 7 w 18"/>
              <a:gd name="T103" fmla="*/ 3 h 9"/>
              <a:gd name="T104" fmla="*/ 5 w 18"/>
              <a:gd name="T105" fmla="*/ 3 h 9"/>
              <a:gd name="T106" fmla="*/ 7 w 18"/>
              <a:gd name="T107" fmla="*/ 3 h 9"/>
              <a:gd name="T108" fmla="*/ 8 w 18"/>
              <a:gd name="T109" fmla="*/ 4 h 9"/>
              <a:gd name="T110" fmla="*/ 9 w 18"/>
              <a:gd name="T111" fmla="*/ 4 h 9"/>
              <a:gd name="T112" fmla="*/ 9 w 18"/>
              <a:gd name="T113" fmla="*/ 3 h 9"/>
              <a:gd name="T114" fmla="*/ 9 w 18"/>
              <a:gd name="T115" fmla="*/ 1 h 9"/>
              <a:gd name="T116" fmla="*/ 9 w 18"/>
              <a:gd name="T117" fmla="*/ 0 h 9"/>
              <a:gd name="T118" fmla="*/ 10 w 18"/>
              <a:gd name="T1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9">
                <a:moveTo>
                  <a:pt x="10" y="0"/>
                </a:moveTo>
                <a:lnTo>
                  <a:pt x="10" y="1"/>
                </a:lnTo>
                <a:lnTo>
                  <a:pt x="12" y="1"/>
                </a:lnTo>
                <a:lnTo>
                  <a:pt x="13" y="1"/>
                </a:lnTo>
                <a:lnTo>
                  <a:pt x="14" y="1"/>
                </a:lnTo>
                <a:lnTo>
                  <a:pt x="14" y="3"/>
                </a:lnTo>
                <a:lnTo>
                  <a:pt x="16" y="1"/>
                </a:lnTo>
                <a:lnTo>
                  <a:pt x="16" y="3"/>
                </a:lnTo>
                <a:lnTo>
                  <a:pt x="17" y="1"/>
                </a:lnTo>
                <a:lnTo>
                  <a:pt x="17" y="3"/>
                </a:lnTo>
                <a:lnTo>
                  <a:pt x="18" y="3"/>
                </a:lnTo>
                <a:lnTo>
                  <a:pt x="18" y="4"/>
                </a:lnTo>
                <a:lnTo>
                  <a:pt x="18" y="5"/>
                </a:lnTo>
                <a:lnTo>
                  <a:pt x="17" y="5"/>
                </a:lnTo>
                <a:lnTo>
                  <a:pt x="17" y="6"/>
                </a:lnTo>
                <a:lnTo>
                  <a:pt x="17" y="8"/>
                </a:lnTo>
                <a:lnTo>
                  <a:pt x="18" y="9"/>
                </a:lnTo>
                <a:lnTo>
                  <a:pt x="17" y="9"/>
                </a:lnTo>
                <a:lnTo>
                  <a:pt x="16" y="9"/>
                </a:lnTo>
                <a:lnTo>
                  <a:pt x="13" y="9"/>
                </a:lnTo>
                <a:lnTo>
                  <a:pt x="12" y="9"/>
                </a:lnTo>
                <a:lnTo>
                  <a:pt x="9" y="9"/>
                </a:lnTo>
                <a:lnTo>
                  <a:pt x="8" y="8"/>
                </a:lnTo>
                <a:lnTo>
                  <a:pt x="7" y="8"/>
                </a:lnTo>
                <a:lnTo>
                  <a:pt x="4" y="8"/>
                </a:lnTo>
                <a:lnTo>
                  <a:pt x="3" y="8"/>
                </a:lnTo>
                <a:lnTo>
                  <a:pt x="2" y="8"/>
                </a:lnTo>
                <a:lnTo>
                  <a:pt x="3" y="8"/>
                </a:lnTo>
                <a:lnTo>
                  <a:pt x="3" y="6"/>
                </a:lnTo>
                <a:lnTo>
                  <a:pt x="4" y="6"/>
                </a:lnTo>
                <a:lnTo>
                  <a:pt x="5" y="5"/>
                </a:lnTo>
                <a:lnTo>
                  <a:pt x="4" y="5"/>
                </a:lnTo>
                <a:lnTo>
                  <a:pt x="3" y="5"/>
                </a:lnTo>
                <a:lnTo>
                  <a:pt x="3" y="6"/>
                </a:lnTo>
                <a:lnTo>
                  <a:pt x="3" y="5"/>
                </a:lnTo>
                <a:lnTo>
                  <a:pt x="3" y="6"/>
                </a:lnTo>
                <a:lnTo>
                  <a:pt x="2" y="6"/>
                </a:lnTo>
                <a:lnTo>
                  <a:pt x="2" y="8"/>
                </a:lnTo>
                <a:lnTo>
                  <a:pt x="0" y="8"/>
                </a:lnTo>
                <a:lnTo>
                  <a:pt x="2" y="6"/>
                </a:lnTo>
                <a:lnTo>
                  <a:pt x="2" y="5"/>
                </a:lnTo>
                <a:lnTo>
                  <a:pt x="3" y="5"/>
                </a:lnTo>
                <a:lnTo>
                  <a:pt x="3" y="4"/>
                </a:lnTo>
                <a:lnTo>
                  <a:pt x="3" y="3"/>
                </a:lnTo>
                <a:lnTo>
                  <a:pt x="4" y="3"/>
                </a:lnTo>
                <a:lnTo>
                  <a:pt x="5" y="3"/>
                </a:lnTo>
                <a:lnTo>
                  <a:pt x="7" y="3"/>
                </a:lnTo>
                <a:lnTo>
                  <a:pt x="7" y="1"/>
                </a:lnTo>
                <a:lnTo>
                  <a:pt x="8" y="0"/>
                </a:lnTo>
                <a:lnTo>
                  <a:pt x="8" y="1"/>
                </a:lnTo>
                <a:lnTo>
                  <a:pt x="7" y="1"/>
                </a:lnTo>
                <a:lnTo>
                  <a:pt x="7" y="3"/>
                </a:lnTo>
                <a:lnTo>
                  <a:pt x="5" y="3"/>
                </a:lnTo>
                <a:lnTo>
                  <a:pt x="7" y="3"/>
                </a:lnTo>
                <a:lnTo>
                  <a:pt x="8" y="4"/>
                </a:lnTo>
                <a:lnTo>
                  <a:pt x="9" y="4"/>
                </a:lnTo>
                <a:lnTo>
                  <a:pt x="9" y="3"/>
                </a:lnTo>
                <a:lnTo>
                  <a:pt x="9" y="1"/>
                </a:lnTo>
                <a:lnTo>
                  <a:pt x="9" y="0"/>
                </a:lnTo>
                <a:lnTo>
                  <a:pt x="1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8" name="Freeform 1384"/>
          <p:cNvSpPr>
            <a:spLocks/>
          </p:cNvSpPr>
          <p:nvPr/>
        </p:nvSpPr>
        <p:spPr bwMode="auto">
          <a:xfrm>
            <a:off x="5840413" y="3514941"/>
            <a:ext cx="7938" cy="9525"/>
          </a:xfrm>
          <a:custGeom>
            <a:avLst/>
            <a:gdLst>
              <a:gd name="T0" fmla="*/ 1 w 5"/>
              <a:gd name="T1" fmla="*/ 0 h 6"/>
              <a:gd name="T2" fmla="*/ 2 w 5"/>
              <a:gd name="T3" fmla="*/ 1 h 6"/>
              <a:gd name="T4" fmla="*/ 4 w 5"/>
              <a:gd name="T5" fmla="*/ 1 h 6"/>
              <a:gd name="T6" fmla="*/ 2 w 5"/>
              <a:gd name="T7" fmla="*/ 1 h 6"/>
              <a:gd name="T8" fmla="*/ 2 w 5"/>
              <a:gd name="T9" fmla="*/ 2 h 6"/>
              <a:gd name="T10" fmla="*/ 4 w 5"/>
              <a:gd name="T11" fmla="*/ 2 h 6"/>
              <a:gd name="T12" fmla="*/ 4 w 5"/>
              <a:gd name="T13" fmla="*/ 4 h 6"/>
              <a:gd name="T14" fmla="*/ 5 w 5"/>
              <a:gd name="T15" fmla="*/ 5 h 6"/>
              <a:gd name="T16" fmla="*/ 5 w 5"/>
              <a:gd name="T17" fmla="*/ 6 h 6"/>
              <a:gd name="T18" fmla="*/ 4 w 5"/>
              <a:gd name="T19" fmla="*/ 6 h 6"/>
              <a:gd name="T20" fmla="*/ 4 w 5"/>
              <a:gd name="T21" fmla="*/ 5 h 6"/>
              <a:gd name="T22" fmla="*/ 2 w 5"/>
              <a:gd name="T23" fmla="*/ 5 h 6"/>
              <a:gd name="T24" fmla="*/ 2 w 5"/>
              <a:gd name="T25" fmla="*/ 4 h 6"/>
              <a:gd name="T26" fmla="*/ 2 w 5"/>
              <a:gd name="T27" fmla="*/ 2 h 6"/>
              <a:gd name="T28" fmla="*/ 1 w 5"/>
              <a:gd name="T29" fmla="*/ 2 h 6"/>
              <a:gd name="T30" fmla="*/ 1 w 5"/>
              <a:gd name="T31" fmla="*/ 1 h 6"/>
              <a:gd name="T32" fmla="*/ 0 w 5"/>
              <a:gd name="T33" fmla="*/ 1 h 6"/>
              <a:gd name="T34" fmla="*/ 1 w 5"/>
              <a:gd name="T35" fmla="*/ 1 h 6"/>
              <a:gd name="T36" fmla="*/ 1 w 5"/>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1" y="0"/>
                </a:moveTo>
                <a:lnTo>
                  <a:pt x="2" y="1"/>
                </a:lnTo>
                <a:lnTo>
                  <a:pt x="4" y="1"/>
                </a:lnTo>
                <a:lnTo>
                  <a:pt x="2" y="1"/>
                </a:lnTo>
                <a:lnTo>
                  <a:pt x="2" y="2"/>
                </a:lnTo>
                <a:lnTo>
                  <a:pt x="4" y="2"/>
                </a:lnTo>
                <a:lnTo>
                  <a:pt x="4" y="4"/>
                </a:lnTo>
                <a:lnTo>
                  <a:pt x="5" y="5"/>
                </a:lnTo>
                <a:lnTo>
                  <a:pt x="5" y="6"/>
                </a:lnTo>
                <a:lnTo>
                  <a:pt x="4" y="6"/>
                </a:lnTo>
                <a:lnTo>
                  <a:pt x="4" y="5"/>
                </a:lnTo>
                <a:lnTo>
                  <a:pt x="2" y="5"/>
                </a:lnTo>
                <a:lnTo>
                  <a:pt x="2" y="4"/>
                </a:lnTo>
                <a:lnTo>
                  <a:pt x="2" y="2"/>
                </a:lnTo>
                <a:lnTo>
                  <a:pt x="1" y="2"/>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9" name="Freeform 1385"/>
          <p:cNvSpPr>
            <a:spLocks/>
          </p:cNvSpPr>
          <p:nvPr/>
        </p:nvSpPr>
        <p:spPr bwMode="auto">
          <a:xfrm>
            <a:off x="5708651" y="3454616"/>
            <a:ext cx="1588" cy="3175"/>
          </a:xfrm>
          <a:custGeom>
            <a:avLst/>
            <a:gdLst>
              <a:gd name="T0" fmla="*/ 1 w 1"/>
              <a:gd name="T1" fmla="*/ 2 h 2"/>
              <a:gd name="T2" fmla="*/ 0 w 1"/>
              <a:gd name="T3" fmla="*/ 2 h 2"/>
              <a:gd name="T4" fmla="*/ 0 w 1"/>
              <a:gd name="T5" fmla="*/ 1 h 2"/>
              <a:gd name="T6" fmla="*/ 1 w 1"/>
              <a:gd name="T7" fmla="*/ 1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1"/>
                </a:lnTo>
                <a:lnTo>
                  <a:pt x="1" y="1"/>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0" name="Freeform 1386"/>
          <p:cNvSpPr>
            <a:spLocks/>
          </p:cNvSpPr>
          <p:nvPr/>
        </p:nvSpPr>
        <p:spPr bwMode="auto">
          <a:xfrm>
            <a:off x="5819776" y="3454616"/>
            <a:ext cx="12700" cy="11113"/>
          </a:xfrm>
          <a:custGeom>
            <a:avLst/>
            <a:gdLst>
              <a:gd name="T0" fmla="*/ 7 w 8"/>
              <a:gd name="T1" fmla="*/ 0 h 7"/>
              <a:gd name="T2" fmla="*/ 7 w 8"/>
              <a:gd name="T3" fmla="*/ 1 h 7"/>
              <a:gd name="T4" fmla="*/ 8 w 8"/>
              <a:gd name="T5" fmla="*/ 1 h 7"/>
              <a:gd name="T6" fmla="*/ 8 w 8"/>
              <a:gd name="T7" fmla="*/ 2 h 7"/>
              <a:gd name="T8" fmla="*/ 7 w 8"/>
              <a:gd name="T9" fmla="*/ 3 h 7"/>
              <a:gd name="T10" fmla="*/ 5 w 8"/>
              <a:gd name="T11" fmla="*/ 3 h 7"/>
              <a:gd name="T12" fmla="*/ 4 w 8"/>
              <a:gd name="T13" fmla="*/ 3 h 7"/>
              <a:gd name="T14" fmla="*/ 4 w 8"/>
              <a:gd name="T15" fmla="*/ 5 h 7"/>
              <a:gd name="T16" fmla="*/ 3 w 8"/>
              <a:gd name="T17" fmla="*/ 5 h 7"/>
              <a:gd name="T18" fmla="*/ 3 w 8"/>
              <a:gd name="T19" fmla="*/ 6 h 7"/>
              <a:gd name="T20" fmla="*/ 1 w 8"/>
              <a:gd name="T21" fmla="*/ 6 h 7"/>
              <a:gd name="T22" fmla="*/ 1 w 8"/>
              <a:gd name="T23" fmla="*/ 7 h 7"/>
              <a:gd name="T24" fmla="*/ 0 w 8"/>
              <a:gd name="T25" fmla="*/ 7 h 7"/>
              <a:gd name="T26" fmla="*/ 0 w 8"/>
              <a:gd name="T27" fmla="*/ 6 h 7"/>
              <a:gd name="T28" fmla="*/ 1 w 8"/>
              <a:gd name="T29" fmla="*/ 6 h 7"/>
              <a:gd name="T30" fmla="*/ 1 w 8"/>
              <a:gd name="T31" fmla="*/ 5 h 7"/>
              <a:gd name="T32" fmla="*/ 3 w 8"/>
              <a:gd name="T33" fmla="*/ 5 h 7"/>
              <a:gd name="T34" fmla="*/ 3 w 8"/>
              <a:gd name="T35" fmla="*/ 3 h 7"/>
              <a:gd name="T36" fmla="*/ 3 w 8"/>
              <a:gd name="T37" fmla="*/ 2 h 7"/>
              <a:gd name="T38" fmla="*/ 3 w 8"/>
              <a:gd name="T39" fmla="*/ 1 h 7"/>
              <a:gd name="T40" fmla="*/ 3 w 8"/>
              <a:gd name="T41" fmla="*/ 2 h 7"/>
              <a:gd name="T42" fmla="*/ 1 w 8"/>
              <a:gd name="T43" fmla="*/ 2 h 7"/>
              <a:gd name="T44" fmla="*/ 3 w 8"/>
              <a:gd name="T45" fmla="*/ 2 h 7"/>
              <a:gd name="T46" fmla="*/ 3 w 8"/>
              <a:gd name="T47" fmla="*/ 1 h 7"/>
              <a:gd name="T48" fmla="*/ 4 w 8"/>
              <a:gd name="T49" fmla="*/ 1 h 7"/>
              <a:gd name="T50" fmla="*/ 5 w 8"/>
              <a:gd name="T51" fmla="*/ 1 h 7"/>
              <a:gd name="T52" fmla="*/ 5 w 8"/>
              <a:gd name="T53" fmla="*/ 0 h 7"/>
              <a:gd name="T54" fmla="*/ 7 w 8"/>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7" y="0"/>
                </a:moveTo>
                <a:lnTo>
                  <a:pt x="7" y="1"/>
                </a:lnTo>
                <a:lnTo>
                  <a:pt x="8" y="1"/>
                </a:lnTo>
                <a:lnTo>
                  <a:pt x="8" y="2"/>
                </a:lnTo>
                <a:lnTo>
                  <a:pt x="7" y="3"/>
                </a:lnTo>
                <a:lnTo>
                  <a:pt x="5" y="3"/>
                </a:lnTo>
                <a:lnTo>
                  <a:pt x="4" y="3"/>
                </a:lnTo>
                <a:lnTo>
                  <a:pt x="4" y="5"/>
                </a:lnTo>
                <a:lnTo>
                  <a:pt x="3" y="5"/>
                </a:lnTo>
                <a:lnTo>
                  <a:pt x="3" y="6"/>
                </a:lnTo>
                <a:lnTo>
                  <a:pt x="1" y="6"/>
                </a:lnTo>
                <a:lnTo>
                  <a:pt x="1" y="7"/>
                </a:lnTo>
                <a:lnTo>
                  <a:pt x="0" y="7"/>
                </a:lnTo>
                <a:lnTo>
                  <a:pt x="0" y="6"/>
                </a:lnTo>
                <a:lnTo>
                  <a:pt x="1" y="6"/>
                </a:lnTo>
                <a:lnTo>
                  <a:pt x="1" y="5"/>
                </a:lnTo>
                <a:lnTo>
                  <a:pt x="3" y="5"/>
                </a:lnTo>
                <a:lnTo>
                  <a:pt x="3" y="3"/>
                </a:lnTo>
                <a:lnTo>
                  <a:pt x="3" y="2"/>
                </a:lnTo>
                <a:lnTo>
                  <a:pt x="3" y="1"/>
                </a:lnTo>
                <a:lnTo>
                  <a:pt x="3" y="2"/>
                </a:lnTo>
                <a:lnTo>
                  <a:pt x="1" y="2"/>
                </a:lnTo>
                <a:lnTo>
                  <a:pt x="3" y="2"/>
                </a:lnTo>
                <a:lnTo>
                  <a:pt x="3" y="1"/>
                </a:lnTo>
                <a:lnTo>
                  <a:pt x="4" y="1"/>
                </a:lnTo>
                <a:lnTo>
                  <a:pt x="5" y="1"/>
                </a:lnTo>
                <a:lnTo>
                  <a:pt x="5" y="0"/>
                </a:lnTo>
                <a:lnTo>
                  <a:pt x="7"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1" name="Freeform 1387"/>
          <p:cNvSpPr>
            <a:spLocks/>
          </p:cNvSpPr>
          <p:nvPr/>
        </p:nvSpPr>
        <p:spPr bwMode="auto">
          <a:xfrm>
            <a:off x="4665663" y="34403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2" name="Freeform 1388"/>
          <p:cNvSpPr>
            <a:spLocks/>
          </p:cNvSpPr>
          <p:nvPr/>
        </p:nvSpPr>
        <p:spPr bwMode="auto">
          <a:xfrm>
            <a:off x="4649788" y="34403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3" name="Freeform 1389"/>
          <p:cNvSpPr>
            <a:spLocks/>
          </p:cNvSpPr>
          <p:nvPr/>
        </p:nvSpPr>
        <p:spPr bwMode="auto">
          <a:xfrm>
            <a:off x="4643438" y="34371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4" name="Rectangle 1390"/>
          <p:cNvSpPr>
            <a:spLocks noChangeArrowheads="1"/>
          </p:cNvSpPr>
          <p:nvPr/>
        </p:nvSpPr>
        <p:spPr bwMode="auto">
          <a:xfrm>
            <a:off x="4656138" y="34339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5" name="Freeform 1391"/>
          <p:cNvSpPr>
            <a:spLocks/>
          </p:cNvSpPr>
          <p:nvPr/>
        </p:nvSpPr>
        <p:spPr bwMode="auto">
          <a:xfrm>
            <a:off x="4656138" y="343397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6" name="Freeform 1392"/>
          <p:cNvSpPr>
            <a:spLocks/>
          </p:cNvSpPr>
          <p:nvPr/>
        </p:nvSpPr>
        <p:spPr bwMode="auto">
          <a:xfrm>
            <a:off x="4656138" y="34292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7" name="Rectangle 1393"/>
          <p:cNvSpPr>
            <a:spLocks noChangeArrowheads="1"/>
          </p:cNvSpPr>
          <p:nvPr/>
        </p:nvSpPr>
        <p:spPr bwMode="auto">
          <a:xfrm>
            <a:off x="2919413" y="33530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8" name="Freeform 1394"/>
          <p:cNvSpPr>
            <a:spLocks/>
          </p:cNvSpPr>
          <p:nvPr/>
        </p:nvSpPr>
        <p:spPr bwMode="auto">
          <a:xfrm>
            <a:off x="4754563" y="3353016"/>
            <a:ext cx="4763" cy="1588"/>
          </a:xfrm>
          <a:custGeom>
            <a:avLst/>
            <a:gdLst>
              <a:gd name="T0" fmla="*/ 0 w 3"/>
              <a:gd name="T1" fmla="*/ 0 h 1"/>
              <a:gd name="T2" fmla="*/ 1 w 3"/>
              <a:gd name="T3" fmla="*/ 0 h 1"/>
              <a:gd name="T4" fmla="*/ 3 w 3"/>
              <a:gd name="T5" fmla="*/ 0 h 1"/>
              <a:gd name="T6" fmla="*/ 3 w 3"/>
              <a:gd name="T7" fmla="*/ 1 h 1"/>
              <a:gd name="T8" fmla="*/ 1 w 3"/>
              <a:gd name="T9" fmla="*/ 1 h 1"/>
              <a:gd name="T10" fmla="*/ 1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lnTo>
                  <a:pt x="1" y="0"/>
                </a:lnTo>
                <a:lnTo>
                  <a:pt x="3" y="0"/>
                </a:lnTo>
                <a:lnTo>
                  <a:pt x="3" y="1"/>
                </a:lnTo>
                <a:lnTo>
                  <a:pt x="1" y="1"/>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9" name="Freeform 1395"/>
          <p:cNvSpPr>
            <a:spLocks/>
          </p:cNvSpPr>
          <p:nvPr/>
        </p:nvSpPr>
        <p:spPr bwMode="auto">
          <a:xfrm>
            <a:off x="4754563" y="33514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0" name="Freeform 1396"/>
          <p:cNvSpPr>
            <a:spLocks/>
          </p:cNvSpPr>
          <p:nvPr/>
        </p:nvSpPr>
        <p:spPr bwMode="auto">
          <a:xfrm>
            <a:off x="4754563" y="3351429"/>
            <a:ext cx="4763" cy="3175"/>
          </a:xfrm>
          <a:custGeom>
            <a:avLst/>
            <a:gdLst>
              <a:gd name="T0" fmla="*/ 3 w 3"/>
              <a:gd name="T1" fmla="*/ 2 h 2"/>
              <a:gd name="T2" fmla="*/ 3 w 3"/>
              <a:gd name="T3" fmla="*/ 1 h 2"/>
              <a:gd name="T4" fmla="*/ 1 w 3"/>
              <a:gd name="T5" fmla="*/ 1 h 2"/>
              <a:gd name="T6" fmla="*/ 1 w 3"/>
              <a:gd name="T7" fmla="*/ 0 h 2"/>
              <a:gd name="T8" fmla="*/ 0 w 3"/>
              <a:gd name="T9" fmla="*/ 0 h 2"/>
              <a:gd name="T10" fmla="*/ 1 w 3"/>
              <a:gd name="T11" fmla="*/ 0 h 2"/>
              <a:gd name="T12" fmla="*/ 3 w 3"/>
              <a:gd name="T13" fmla="*/ 0 h 2"/>
              <a:gd name="T14" fmla="*/ 3 w 3"/>
              <a:gd name="T15" fmla="*/ 1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1"/>
                </a:lnTo>
                <a:lnTo>
                  <a:pt x="1" y="1"/>
                </a:lnTo>
                <a:lnTo>
                  <a:pt x="1" y="0"/>
                </a:lnTo>
                <a:lnTo>
                  <a:pt x="0" y="0"/>
                </a:lnTo>
                <a:lnTo>
                  <a:pt x="1" y="0"/>
                </a:lnTo>
                <a:lnTo>
                  <a:pt x="3" y="0"/>
                </a:lnTo>
                <a:lnTo>
                  <a:pt x="3" y="1"/>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1" name="Freeform 1397"/>
          <p:cNvSpPr>
            <a:spLocks/>
          </p:cNvSpPr>
          <p:nvPr/>
        </p:nvSpPr>
        <p:spPr bwMode="auto">
          <a:xfrm>
            <a:off x="2919413" y="3348254"/>
            <a:ext cx="6350" cy="4763"/>
          </a:xfrm>
          <a:custGeom>
            <a:avLst/>
            <a:gdLst>
              <a:gd name="T0" fmla="*/ 2 w 4"/>
              <a:gd name="T1" fmla="*/ 3 h 3"/>
              <a:gd name="T2" fmla="*/ 1 w 4"/>
              <a:gd name="T3" fmla="*/ 3 h 3"/>
              <a:gd name="T4" fmla="*/ 0 w 4"/>
              <a:gd name="T5" fmla="*/ 3 h 3"/>
              <a:gd name="T6" fmla="*/ 1 w 4"/>
              <a:gd name="T7" fmla="*/ 2 h 3"/>
              <a:gd name="T8" fmla="*/ 1 w 4"/>
              <a:gd name="T9" fmla="*/ 0 h 3"/>
              <a:gd name="T10" fmla="*/ 2 w 4"/>
              <a:gd name="T11" fmla="*/ 2 h 3"/>
              <a:gd name="T12" fmla="*/ 4 w 4"/>
              <a:gd name="T13" fmla="*/ 2 h 3"/>
              <a:gd name="T14" fmla="*/ 2 w 4"/>
              <a:gd name="T15" fmla="*/ 2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1" y="3"/>
                </a:lnTo>
                <a:lnTo>
                  <a:pt x="0" y="3"/>
                </a:lnTo>
                <a:lnTo>
                  <a:pt x="1" y="2"/>
                </a:lnTo>
                <a:lnTo>
                  <a:pt x="1" y="0"/>
                </a:lnTo>
                <a:lnTo>
                  <a:pt x="2" y="2"/>
                </a:lnTo>
                <a:lnTo>
                  <a:pt x="4" y="2"/>
                </a:lnTo>
                <a:lnTo>
                  <a:pt x="2"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2" name="Freeform 1398"/>
          <p:cNvSpPr>
            <a:spLocks/>
          </p:cNvSpPr>
          <p:nvPr/>
        </p:nvSpPr>
        <p:spPr bwMode="auto">
          <a:xfrm>
            <a:off x="4719638" y="33450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3" name="Freeform 1399"/>
          <p:cNvSpPr>
            <a:spLocks/>
          </p:cNvSpPr>
          <p:nvPr/>
        </p:nvSpPr>
        <p:spPr bwMode="auto">
          <a:xfrm>
            <a:off x="4716463" y="3343491"/>
            <a:ext cx="3175" cy="3175"/>
          </a:xfrm>
          <a:custGeom>
            <a:avLst/>
            <a:gdLst>
              <a:gd name="T0" fmla="*/ 1 w 2"/>
              <a:gd name="T1" fmla="*/ 0 h 2"/>
              <a:gd name="T2" fmla="*/ 2 w 2"/>
              <a:gd name="T3" fmla="*/ 1 h 2"/>
              <a:gd name="T4" fmla="*/ 1 w 2"/>
              <a:gd name="T5" fmla="*/ 1 h 2"/>
              <a:gd name="T6" fmla="*/ 2 w 2"/>
              <a:gd name="T7" fmla="*/ 1 h 2"/>
              <a:gd name="T8" fmla="*/ 2 w 2"/>
              <a:gd name="T9" fmla="*/ 2 h 2"/>
              <a:gd name="T10" fmla="*/ 1 w 2"/>
              <a:gd name="T11" fmla="*/ 2 h 2"/>
              <a:gd name="T12" fmla="*/ 1 w 2"/>
              <a:gd name="T13" fmla="*/ 1 h 2"/>
              <a:gd name="T14" fmla="*/ 0 w 2"/>
              <a:gd name="T15" fmla="*/ 1 h 2"/>
              <a:gd name="T16" fmla="*/ 0 w 2"/>
              <a:gd name="T17" fmla="*/ 0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lnTo>
                  <a:pt x="2" y="1"/>
                </a:lnTo>
                <a:lnTo>
                  <a:pt x="1" y="1"/>
                </a:lnTo>
                <a:lnTo>
                  <a:pt x="2" y="1"/>
                </a:lnTo>
                <a:lnTo>
                  <a:pt x="2" y="2"/>
                </a:lnTo>
                <a:lnTo>
                  <a:pt x="1"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4" name="Rectangle 1400"/>
          <p:cNvSpPr>
            <a:spLocks noChangeArrowheads="1"/>
          </p:cNvSpPr>
          <p:nvPr/>
        </p:nvSpPr>
        <p:spPr bwMode="auto">
          <a:xfrm>
            <a:off x="4719638" y="33434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5" name="Freeform 1401"/>
          <p:cNvSpPr>
            <a:spLocks/>
          </p:cNvSpPr>
          <p:nvPr/>
        </p:nvSpPr>
        <p:spPr bwMode="auto">
          <a:xfrm>
            <a:off x="2949576" y="3329204"/>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6" name="Rectangle 1402"/>
          <p:cNvSpPr>
            <a:spLocks noChangeArrowheads="1"/>
          </p:cNvSpPr>
          <p:nvPr/>
        </p:nvSpPr>
        <p:spPr bwMode="auto">
          <a:xfrm>
            <a:off x="4776788" y="33085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7" name="Freeform 1403"/>
          <p:cNvSpPr>
            <a:spLocks/>
          </p:cNvSpPr>
          <p:nvPr/>
        </p:nvSpPr>
        <p:spPr bwMode="auto">
          <a:xfrm>
            <a:off x="5006976" y="3308566"/>
            <a:ext cx="7938" cy="6350"/>
          </a:xfrm>
          <a:custGeom>
            <a:avLst/>
            <a:gdLst>
              <a:gd name="T0" fmla="*/ 0 w 5"/>
              <a:gd name="T1" fmla="*/ 0 h 4"/>
              <a:gd name="T2" fmla="*/ 2 w 5"/>
              <a:gd name="T3" fmla="*/ 0 h 4"/>
              <a:gd name="T4" fmla="*/ 2 w 5"/>
              <a:gd name="T5" fmla="*/ 1 h 4"/>
              <a:gd name="T6" fmla="*/ 3 w 5"/>
              <a:gd name="T7" fmla="*/ 1 h 4"/>
              <a:gd name="T8" fmla="*/ 2 w 5"/>
              <a:gd name="T9" fmla="*/ 0 h 4"/>
              <a:gd name="T10" fmla="*/ 3 w 5"/>
              <a:gd name="T11" fmla="*/ 0 h 4"/>
              <a:gd name="T12" fmla="*/ 3 w 5"/>
              <a:gd name="T13" fmla="*/ 1 h 4"/>
              <a:gd name="T14" fmla="*/ 4 w 5"/>
              <a:gd name="T15" fmla="*/ 1 h 4"/>
              <a:gd name="T16" fmla="*/ 5 w 5"/>
              <a:gd name="T17" fmla="*/ 1 h 4"/>
              <a:gd name="T18" fmla="*/ 5 w 5"/>
              <a:gd name="T19" fmla="*/ 2 h 4"/>
              <a:gd name="T20" fmla="*/ 5 w 5"/>
              <a:gd name="T21" fmla="*/ 4 h 4"/>
              <a:gd name="T22" fmla="*/ 4 w 5"/>
              <a:gd name="T23" fmla="*/ 4 h 4"/>
              <a:gd name="T24" fmla="*/ 3 w 5"/>
              <a:gd name="T25" fmla="*/ 4 h 4"/>
              <a:gd name="T26" fmla="*/ 2 w 5"/>
              <a:gd name="T27" fmla="*/ 2 h 4"/>
              <a:gd name="T28" fmla="*/ 3 w 5"/>
              <a:gd name="T29" fmla="*/ 2 h 4"/>
              <a:gd name="T30" fmla="*/ 2 w 5"/>
              <a:gd name="T31" fmla="*/ 2 h 4"/>
              <a:gd name="T32" fmla="*/ 2 w 5"/>
              <a:gd name="T33" fmla="*/ 1 h 4"/>
              <a:gd name="T34" fmla="*/ 2 w 5"/>
              <a:gd name="T35" fmla="*/ 0 h 4"/>
              <a:gd name="T36" fmla="*/ 0 w 5"/>
              <a:gd name="T37" fmla="*/ 0 h 4"/>
              <a:gd name="T38" fmla="*/ 0 w 5"/>
              <a:gd name="T39" fmla="*/ 1 h 4"/>
              <a:gd name="T40" fmla="*/ 0 w 5"/>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0"/>
                </a:moveTo>
                <a:lnTo>
                  <a:pt x="2" y="0"/>
                </a:lnTo>
                <a:lnTo>
                  <a:pt x="2" y="1"/>
                </a:lnTo>
                <a:lnTo>
                  <a:pt x="3" y="1"/>
                </a:lnTo>
                <a:lnTo>
                  <a:pt x="2" y="0"/>
                </a:lnTo>
                <a:lnTo>
                  <a:pt x="3" y="0"/>
                </a:lnTo>
                <a:lnTo>
                  <a:pt x="3" y="1"/>
                </a:lnTo>
                <a:lnTo>
                  <a:pt x="4" y="1"/>
                </a:lnTo>
                <a:lnTo>
                  <a:pt x="5" y="1"/>
                </a:lnTo>
                <a:lnTo>
                  <a:pt x="5" y="2"/>
                </a:lnTo>
                <a:lnTo>
                  <a:pt x="5" y="4"/>
                </a:lnTo>
                <a:lnTo>
                  <a:pt x="4" y="4"/>
                </a:lnTo>
                <a:lnTo>
                  <a:pt x="3" y="4"/>
                </a:lnTo>
                <a:lnTo>
                  <a:pt x="2" y="2"/>
                </a:lnTo>
                <a:lnTo>
                  <a:pt x="3" y="2"/>
                </a:lnTo>
                <a:lnTo>
                  <a:pt x="2" y="2"/>
                </a:lnTo>
                <a:lnTo>
                  <a:pt x="2" y="1"/>
                </a:lnTo>
                <a:lnTo>
                  <a:pt x="2"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8" name="Freeform 1404"/>
          <p:cNvSpPr>
            <a:spLocks/>
          </p:cNvSpPr>
          <p:nvPr/>
        </p:nvSpPr>
        <p:spPr bwMode="auto">
          <a:xfrm>
            <a:off x="4689476" y="33006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9" name="Freeform 1405"/>
          <p:cNvSpPr>
            <a:spLocks/>
          </p:cNvSpPr>
          <p:nvPr/>
        </p:nvSpPr>
        <p:spPr bwMode="auto">
          <a:xfrm>
            <a:off x="4878388" y="3273641"/>
            <a:ext cx="1588" cy="3175"/>
          </a:xfrm>
          <a:custGeom>
            <a:avLst/>
            <a:gdLst>
              <a:gd name="T0" fmla="*/ 0 w 1"/>
              <a:gd name="T1" fmla="*/ 0 h 2"/>
              <a:gd name="T2" fmla="*/ 1 w 1"/>
              <a:gd name="T3" fmla="*/ 0 h 2"/>
              <a:gd name="T4" fmla="*/ 0 w 1"/>
              <a:gd name="T5" fmla="*/ 2 h 2"/>
              <a:gd name="T6" fmla="*/ 0 w 1"/>
              <a:gd name="T7" fmla="*/ 0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1" y="0"/>
                </a:lnTo>
                <a:lnTo>
                  <a:pt x="0" y="2"/>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0" name="Freeform 1406"/>
          <p:cNvSpPr>
            <a:spLocks/>
          </p:cNvSpPr>
          <p:nvPr/>
        </p:nvSpPr>
        <p:spPr bwMode="auto">
          <a:xfrm>
            <a:off x="4873626" y="3272054"/>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1" name="Freeform 1407"/>
          <p:cNvSpPr>
            <a:spLocks/>
          </p:cNvSpPr>
          <p:nvPr/>
        </p:nvSpPr>
        <p:spPr bwMode="auto">
          <a:xfrm>
            <a:off x="4848226" y="3270466"/>
            <a:ext cx="4763" cy="1588"/>
          </a:xfrm>
          <a:custGeom>
            <a:avLst/>
            <a:gdLst>
              <a:gd name="T0" fmla="*/ 2 w 3"/>
              <a:gd name="T1" fmla="*/ 0 h 1"/>
              <a:gd name="T2" fmla="*/ 2 w 3"/>
              <a:gd name="T3" fmla="*/ 1 h 1"/>
              <a:gd name="T4" fmla="*/ 1 w 3"/>
              <a:gd name="T5" fmla="*/ 1 h 1"/>
              <a:gd name="T6" fmla="*/ 0 w 3"/>
              <a:gd name="T7" fmla="*/ 1 h 1"/>
              <a:gd name="T8" fmla="*/ 1 w 3"/>
              <a:gd name="T9" fmla="*/ 1 h 1"/>
              <a:gd name="T10" fmla="*/ 2 w 3"/>
              <a:gd name="T11" fmla="*/ 0 h 1"/>
              <a:gd name="T12" fmla="*/ 3 w 3"/>
              <a:gd name="T13" fmla="*/ 0 h 1"/>
              <a:gd name="T14" fmla="*/ 2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0"/>
                </a:moveTo>
                <a:lnTo>
                  <a:pt x="2" y="1"/>
                </a:lnTo>
                <a:lnTo>
                  <a:pt x="1" y="1"/>
                </a:lnTo>
                <a:lnTo>
                  <a:pt x="0" y="1"/>
                </a:lnTo>
                <a:lnTo>
                  <a:pt x="1" y="1"/>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2" name="Freeform 1408"/>
          <p:cNvSpPr>
            <a:spLocks/>
          </p:cNvSpPr>
          <p:nvPr/>
        </p:nvSpPr>
        <p:spPr bwMode="auto">
          <a:xfrm>
            <a:off x="4830763" y="32657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3" name="Freeform 1409"/>
          <p:cNvSpPr>
            <a:spLocks/>
          </p:cNvSpPr>
          <p:nvPr/>
        </p:nvSpPr>
        <p:spPr bwMode="auto">
          <a:xfrm>
            <a:off x="4837113" y="32625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4" name="Freeform 1410"/>
          <p:cNvSpPr>
            <a:spLocks/>
          </p:cNvSpPr>
          <p:nvPr/>
        </p:nvSpPr>
        <p:spPr bwMode="auto">
          <a:xfrm>
            <a:off x="4989513" y="3262529"/>
            <a:ext cx="1588" cy="1588"/>
          </a:xfrm>
          <a:custGeom>
            <a:avLst/>
            <a:gdLst>
              <a:gd name="T0" fmla="*/ 1 w 1"/>
              <a:gd name="T1" fmla="*/ 0 h 1"/>
              <a:gd name="T2" fmla="*/ 1 w 1"/>
              <a:gd name="T3" fmla="*/ 1 h 1"/>
              <a:gd name="T4" fmla="*/ 0 w 1"/>
              <a:gd name="T5" fmla="*/ 0 h 1"/>
              <a:gd name="T6" fmla="*/ 0 w 1"/>
              <a:gd name="T7" fmla="*/ 1 h 1"/>
              <a:gd name="T8" fmla="*/ 0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lnTo>
                  <a:pt x="1"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5" name="Freeform 1412"/>
          <p:cNvSpPr>
            <a:spLocks/>
          </p:cNvSpPr>
          <p:nvPr/>
        </p:nvSpPr>
        <p:spPr bwMode="auto">
          <a:xfrm>
            <a:off x="4878388" y="3262528"/>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6" name="Freeform 1413"/>
          <p:cNvSpPr>
            <a:spLocks/>
          </p:cNvSpPr>
          <p:nvPr/>
        </p:nvSpPr>
        <p:spPr bwMode="auto">
          <a:xfrm>
            <a:off x="4886325" y="3259353"/>
            <a:ext cx="3175" cy="0"/>
          </a:xfrm>
          <a:custGeom>
            <a:avLst/>
            <a:gdLst>
              <a:gd name="T0" fmla="*/ 1 w 2"/>
              <a:gd name="T1" fmla="*/ 2 w 2"/>
              <a:gd name="T2" fmla="*/ 1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7" name="Freeform 1414"/>
          <p:cNvSpPr>
            <a:spLocks/>
          </p:cNvSpPr>
          <p:nvPr/>
        </p:nvSpPr>
        <p:spPr bwMode="auto">
          <a:xfrm>
            <a:off x="4841875" y="32577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8" name="Freeform 1415"/>
          <p:cNvSpPr>
            <a:spLocks/>
          </p:cNvSpPr>
          <p:nvPr/>
        </p:nvSpPr>
        <p:spPr bwMode="auto">
          <a:xfrm>
            <a:off x="4881563" y="32577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9" name="Freeform 1416"/>
          <p:cNvSpPr>
            <a:spLocks/>
          </p:cNvSpPr>
          <p:nvPr/>
        </p:nvSpPr>
        <p:spPr bwMode="auto">
          <a:xfrm>
            <a:off x="4916488" y="3249828"/>
            <a:ext cx="3175" cy="4763"/>
          </a:xfrm>
          <a:custGeom>
            <a:avLst/>
            <a:gdLst>
              <a:gd name="T0" fmla="*/ 2 w 2"/>
              <a:gd name="T1" fmla="*/ 3 h 3"/>
              <a:gd name="T2" fmla="*/ 2 w 2"/>
              <a:gd name="T3" fmla="*/ 1 h 3"/>
              <a:gd name="T4" fmla="*/ 1 w 2"/>
              <a:gd name="T5" fmla="*/ 0 h 3"/>
              <a:gd name="T6" fmla="*/ 0 w 2"/>
              <a:gd name="T7" fmla="*/ 0 h 3"/>
              <a:gd name="T8" fmla="*/ 1 w 2"/>
              <a:gd name="T9" fmla="*/ 0 h 3"/>
              <a:gd name="T10" fmla="*/ 2 w 2"/>
              <a:gd name="T11" fmla="*/ 1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1"/>
                </a:lnTo>
                <a:lnTo>
                  <a:pt x="1" y="0"/>
                </a:lnTo>
                <a:lnTo>
                  <a:pt x="0" y="0"/>
                </a:lnTo>
                <a:lnTo>
                  <a:pt x="1" y="0"/>
                </a:lnTo>
                <a:lnTo>
                  <a:pt x="2" y="1"/>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0" name="Rectangle 1417"/>
          <p:cNvSpPr>
            <a:spLocks noChangeArrowheads="1"/>
          </p:cNvSpPr>
          <p:nvPr/>
        </p:nvSpPr>
        <p:spPr bwMode="auto">
          <a:xfrm>
            <a:off x="4703763" y="32482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1" name="Freeform 1418"/>
          <p:cNvSpPr>
            <a:spLocks/>
          </p:cNvSpPr>
          <p:nvPr/>
        </p:nvSpPr>
        <p:spPr bwMode="auto">
          <a:xfrm>
            <a:off x="4987925" y="3245066"/>
            <a:ext cx="3175" cy="4763"/>
          </a:xfrm>
          <a:custGeom>
            <a:avLst/>
            <a:gdLst>
              <a:gd name="T0" fmla="*/ 1 w 2"/>
              <a:gd name="T1" fmla="*/ 2 h 3"/>
              <a:gd name="T2" fmla="*/ 2 w 2"/>
              <a:gd name="T3" fmla="*/ 2 h 3"/>
              <a:gd name="T4" fmla="*/ 1 w 2"/>
              <a:gd name="T5" fmla="*/ 2 h 3"/>
              <a:gd name="T6" fmla="*/ 1 w 2"/>
              <a:gd name="T7" fmla="*/ 3 h 3"/>
              <a:gd name="T8" fmla="*/ 1 w 2"/>
              <a:gd name="T9" fmla="*/ 2 h 3"/>
              <a:gd name="T10" fmla="*/ 0 w 2"/>
              <a:gd name="T11" fmla="*/ 2 h 3"/>
              <a:gd name="T12" fmla="*/ 0 w 2"/>
              <a:gd name="T13" fmla="*/ 0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lnTo>
                  <a:pt x="2" y="2"/>
                </a:lnTo>
                <a:lnTo>
                  <a:pt x="1" y="2"/>
                </a:lnTo>
                <a:lnTo>
                  <a:pt x="1" y="3"/>
                </a:lnTo>
                <a:lnTo>
                  <a:pt x="1" y="2"/>
                </a:lnTo>
                <a:lnTo>
                  <a:pt x="0" y="2"/>
                </a:lnTo>
                <a:lnTo>
                  <a:pt x="0" y="0"/>
                </a:lnTo>
                <a:lnTo>
                  <a:pt x="0" y="2"/>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2" name="Freeform 1419"/>
          <p:cNvSpPr>
            <a:spLocks/>
          </p:cNvSpPr>
          <p:nvPr/>
        </p:nvSpPr>
        <p:spPr bwMode="auto">
          <a:xfrm>
            <a:off x="4826000" y="3245066"/>
            <a:ext cx="17463" cy="19050"/>
          </a:xfrm>
          <a:custGeom>
            <a:avLst/>
            <a:gdLst>
              <a:gd name="T0" fmla="*/ 11 w 11"/>
              <a:gd name="T1" fmla="*/ 6 h 12"/>
              <a:gd name="T2" fmla="*/ 11 w 11"/>
              <a:gd name="T3" fmla="*/ 7 h 12"/>
              <a:gd name="T4" fmla="*/ 11 w 11"/>
              <a:gd name="T5" fmla="*/ 8 h 12"/>
              <a:gd name="T6" fmla="*/ 10 w 11"/>
              <a:gd name="T7" fmla="*/ 8 h 12"/>
              <a:gd name="T8" fmla="*/ 11 w 11"/>
              <a:gd name="T9" fmla="*/ 8 h 12"/>
              <a:gd name="T10" fmla="*/ 11 w 11"/>
              <a:gd name="T11" fmla="*/ 7 h 12"/>
              <a:gd name="T12" fmla="*/ 11 w 11"/>
              <a:gd name="T13" fmla="*/ 6 h 12"/>
              <a:gd name="T14" fmla="*/ 10 w 11"/>
              <a:gd name="T15" fmla="*/ 7 h 12"/>
              <a:gd name="T16" fmla="*/ 9 w 11"/>
              <a:gd name="T17" fmla="*/ 8 h 12"/>
              <a:gd name="T18" fmla="*/ 10 w 11"/>
              <a:gd name="T19" fmla="*/ 8 h 12"/>
              <a:gd name="T20" fmla="*/ 9 w 11"/>
              <a:gd name="T21" fmla="*/ 8 h 12"/>
              <a:gd name="T22" fmla="*/ 9 w 11"/>
              <a:gd name="T23" fmla="*/ 9 h 12"/>
              <a:gd name="T24" fmla="*/ 7 w 11"/>
              <a:gd name="T25" fmla="*/ 9 h 12"/>
              <a:gd name="T26" fmla="*/ 7 w 11"/>
              <a:gd name="T27" fmla="*/ 11 h 12"/>
              <a:gd name="T28" fmla="*/ 6 w 11"/>
              <a:gd name="T29" fmla="*/ 11 h 12"/>
              <a:gd name="T30" fmla="*/ 6 w 11"/>
              <a:gd name="T31" fmla="*/ 12 h 12"/>
              <a:gd name="T32" fmla="*/ 3 w 11"/>
              <a:gd name="T33" fmla="*/ 12 h 12"/>
              <a:gd name="T34" fmla="*/ 2 w 11"/>
              <a:gd name="T35" fmla="*/ 12 h 12"/>
              <a:gd name="T36" fmla="*/ 1 w 11"/>
              <a:gd name="T37" fmla="*/ 11 h 12"/>
              <a:gd name="T38" fmla="*/ 1 w 11"/>
              <a:gd name="T39" fmla="*/ 9 h 12"/>
              <a:gd name="T40" fmla="*/ 0 w 11"/>
              <a:gd name="T41" fmla="*/ 9 h 12"/>
              <a:gd name="T42" fmla="*/ 0 w 11"/>
              <a:gd name="T43" fmla="*/ 8 h 12"/>
              <a:gd name="T44" fmla="*/ 1 w 11"/>
              <a:gd name="T45" fmla="*/ 8 h 12"/>
              <a:gd name="T46" fmla="*/ 0 w 11"/>
              <a:gd name="T47" fmla="*/ 8 h 12"/>
              <a:gd name="T48" fmla="*/ 1 w 11"/>
              <a:gd name="T49" fmla="*/ 7 h 12"/>
              <a:gd name="T50" fmla="*/ 0 w 11"/>
              <a:gd name="T51" fmla="*/ 7 h 12"/>
              <a:gd name="T52" fmla="*/ 1 w 11"/>
              <a:gd name="T53" fmla="*/ 7 h 12"/>
              <a:gd name="T54" fmla="*/ 1 w 11"/>
              <a:gd name="T55" fmla="*/ 6 h 12"/>
              <a:gd name="T56" fmla="*/ 1 w 11"/>
              <a:gd name="T57" fmla="*/ 4 h 12"/>
              <a:gd name="T58" fmla="*/ 1 w 11"/>
              <a:gd name="T59" fmla="*/ 3 h 12"/>
              <a:gd name="T60" fmla="*/ 2 w 11"/>
              <a:gd name="T61" fmla="*/ 2 h 12"/>
              <a:gd name="T62" fmla="*/ 3 w 11"/>
              <a:gd name="T63" fmla="*/ 0 h 12"/>
              <a:gd name="T64" fmla="*/ 5 w 11"/>
              <a:gd name="T65" fmla="*/ 0 h 12"/>
              <a:gd name="T66" fmla="*/ 6 w 11"/>
              <a:gd name="T67" fmla="*/ 0 h 12"/>
              <a:gd name="T68" fmla="*/ 9 w 11"/>
              <a:gd name="T69" fmla="*/ 2 h 12"/>
              <a:gd name="T70" fmla="*/ 10 w 11"/>
              <a:gd name="T71" fmla="*/ 3 h 12"/>
              <a:gd name="T72" fmla="*/ 11 w 11"/>
              <a:gd name="T73" fmla="*/ 4 h 12"/>
              <a:gd name="T74" fmla="*/ 11 w 11"/>
              <a:gd name="T7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2">
                <a:moveTo>
                  <a:pt x="11" y="6"/>
                </a:moveTo>
                <a:lnTo>
                  <a:pt x="11" y="7"/>
                </a:lnTo>
                <a:lnTo>
                  <a:pt x="11" y="8"/>
                </a:lnTo>
                <a:lnTo>
                  <a:pt x="10" y="8"/>
                </a:lnTo>
                <a:lnTo>
                  <a:pt x="11" y="8"/>
                </a:lnTo>
                <a:lnTo>
                  <a:pt x="11" y="7"/>
                </a:lnTo>
                <a:lnTo>
                  <a:pt x="11" y="6"/>
                </a:lnTo>
                <a:lnTo>
                  <a:pt x="10" y="7"/>
                </a:lnTo>
                <a:lnTo>
                  <a:pt x="9" y="8"/>
                </a:lnTo>
                <a:lnTo>
                  <a:pt x="10" y="8"/>
                </a:lnTo>
                <a:lnTo>
                  <a:pt x="9" y="8"/>
                </a:lnTo>
                <a:lnTo>
                  <a:pt x="9" y="9"/>
                </a:lnTo>
                <a:lnTo>
                  <a:pt x="7" y="9"/>
                </a:lnTo>
                <a:lnTo>
                  <a:pt x="7" y="11"/>
                </a:lnTo>
                <a:lnTo>
                  <a:pt x="6" y="11"/>
                </a:lnTo>
                <a:lnTo>
                  <a:pt x="6" y="12"/>
                </a:lnTo>
                <a:lnTo>
                  <a:pt x="3" y="12"/>
                </a:lnTo>
                <a:lnTo>
                  <a:pt x="2" y="12"/>
                </a:lnTo>
                <a:lnTo>
                  <a:pt x="1" y="11"/>
                </a:lnTo>
                <a:lnTo>
                  <a:pt x="1" y="9"/>
                </a:lnTo>
                <a:lnTo>
                  <a:pt x="0" y="9"/>
                </a:lnTo>
                <a:lnTo>
                  <a:pt x="0" y="8"/>
                </a:lnTo>
                <a:lnTo>
                  <a:pt x="1" y="8"/>
                </a:lnTo>
                <a:lnTo>
                  <a:pt x="0" y="8"/>
                </a:lnTo>
                <a:lnTo>
                  <a:pt x="1" y="7"/>
                </a:lnTo>
                <a:lnTo>
                  <a:pt x="0" y="7"/>
                </a:lnTo>
                <a:lnTo>
                  <a:pt x="1" y="7"/>
                </a:lnTo>
                <a:lnTo>
                  <a:pt x="1" y="6"/>
                </a:lnTo>
                <a:lnTo>
                  <a:pt x="1" y="4"/>
                </a:lnTo>
                <a:lnTo>
                  <a:pt x="1" y="3"/>
                </a:lnTo>
                <a:lnTo>
                  <a:pt x="2" y="2"/>
                </a:lnTo>
                <a:lnTo>
                  <a:pt x="3" y="0"/>
                </a:lnTo>
                <a:lnTo>
                  <a:pt x="5" y="0"/>
                </a:lnTo>
                <a:lnTo>
                  <a:pt x="6" y="0"/>
                </a:lnTo>
                <a:lnTo>
                  <a:pt x="9" y="2"/>
                </a:lnTo>
                <a:lnTo>
                  <a:pt x="10" y="3"/>
                </a:lnTo>
                <a:lnTo>
                  <a:pt x="11" y="4"/>
                </a:lnTo>
                <a:lnTo>
                  <a:pt x="11" y="6"/>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3" name="Freeform 1420"/>
          <p:cNvSpPr>
            <a:spLocks/>
          </p:cNvSpPr>
          <p:nvPr/>
        </p:nvSpPr>
        <p:spPr bwMode="auto">
          <a:xfrm>
            <a:off x="5799138" y="3243478"/>
            <a:ext cx="4763" cy="15875"/>
          </a:xfrm>
          <a:custGeom>
            <a:avLst/>
            <a:gdLst>
              <a:gd name="T0" fmla="*/ 3 w 3"/>
              <a:gd name="T1" fmla="*/ 0 h 10"/>
              <a:gd name="T2" fmla="*/ 3 w 3"/>
              <a:gd name="T3" fmla="*/ 1 h 10"/>
              <a:gd name="T4" fmla="*/ 2 w 3"/>
              <a:gd name="T5" fmla="*/ 3 h 10"/>
              <a:gd name="T6" fmla="*/ 3 w 3"/>
              <a:gd name="T7" fmla="*/ 4 h 10"/>
              <a:gd name="T8" fmla="*/ 2 w 3"/>
              <a:gd name="T9" fmla="*/ 4 h 10"/>
              <a:gd name="T10" fmla="*/ 3 w 3"/>
              <a:gd name="T11" fmla="*/ 4 h 10"/>
              <a:gd name="T12" fmla="*/ 3 w 3"/>
              <a:gd name="T13" fmla="*/ 5 h 10"/>
              <a:gd name="T14" fmla="*/ 2 w 3"/>
              <a:gd name="T15" fmla="*/ 5 h 10"/>
              <a:gd name="T16" fmla="*/ 3 w 3"/>
              <a:gd name="T17" fmla="*/ 7 h 10"/>
              <a:gd name="T18" fmla="*/ 3 w 3"/>
              <a:gd name="T19" fmla="*/ 8 h 10"/>
              <a:gd name="T20" fmla="*/ 3 w 3"/>
              <a:gd name="T21" fmla="*/ 9 h 10"/>
              <a:gd name="T22" fmla="*/ 3 w 3"/>
              <a:gd name="T23" fmla="*/ 10 h 10"/>
              <a:gd name="T24" fmla="*/ 3 w 3"/>
              <a:gd name="T25" fmla="*/ 9 h 10"/>
              <a:gd name="T26" fmla="*/ 2 w 3"/>
              <a:gd name="T27" fmla="*/ 8 h 10"/>
              <a:gd name="T28" fmla="*/ 2 w 3"/>
              <a:gd name="T29" fmla="*/ 7 h 10"/>
              <a:gd name="T30" fmla="*/ 0 w 3"/>
              <a:gd name="T31" fmla="*/ 7 h 10"/>
              <a:gd name="T32" fmla="*/ 2 w 3"/>
              <a:gd name="T33" fmla="*/ 5 h 10"/>
              <a:gd name="T34" fmla="*/ 2 w 3"/>
              <a:gd name="T35" fmla="*/ 4 h 10"/>
              <a:gd name="T36" fmla="*/ 0 w 3"/>
              <a:gd name="T37" fmla="*/ 3 h 10"/>
              <a:gd name="T38" fmla="*/ 0 w 3"/>
              <a:gd name="T39" fmla="*/ 1 h 10"/>
              <a:gd name="T40" fmla="*/ 2 w 3"/>
              <a:gd name="T41" fmla="*/ 1 h 10"/>
              <a:gd name="T42" fmla="*/ 2 w 3"/>
              <a:gd name="T43" fmla="*/ 0 h 10"/>
              <a:gd name="T44" fmla="*/ 2 w 3"/>
              <a:gd name="T45" fmla="*/ 1 h 10"/>
              <a:gd name="T46" fmla="*/ 2 w 3"/>
              <a:gd name="T47" fmla="*/ 0 h 10"/>
              <a:gd name="T48" fmla="*/ 3 w 3"/>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10">
                <a:moveTo>
                  <a:pt x="3" y="0"/>
                </a:moveTo>
                <a:lnTo>
                  <a:pt x="3" y="1"/>
                </a:lnTo>
                <a:lnTo>
                  <a:pt x="2" y="3"/>
                </a:lnTo>
                <a:lnTo>
                  <a:pt x="3" y="4"/>
                </a:lnTo>
                <a:lnTo>
                  <a:pt x="2" y="4"/>
                </a:lnTo>
                <a:lnTo>
                  <a:pt x="3" y="4"/>
                </a:lnTo>
                <a:lnTo>
                  <a:pt x="3" y="5"/>
                </a:lnTo>
                <a:lnTo>
                  <a:pt x="2" y="5"/>
                </a:lnTo>
                <a:lnTo>
                  <a:pt x="3" y="7"/>
                </a:lnTo>
                <a:lnTo>
                  <a:pt x="3" y="8"/>
                </a:lnTo>
                <a:lnTo>
                  <a:pt x="3" y="9"/>
                </a:lnTo>
                <a:lnTo>
                  <a:pt x="3" y="10"/>
                </a:lnTo>
                <a:lnTo>
                  <a:pt x="3" y="9"/>
                </a:lnTo>
                <a:lnTo>
                  <a:pt x="2" y="8"/>
                </a:lnTo>
                <a:lnTo>
                  <a:pt x="2" y="7"/>
                </a:lnTo>
                <a:lnTo>
                  <a:pt x="0" y="7"/>
                </a:lnTo>
                <a:lnTo>
                  <a:pt x="2" y="5"/>
                </a:lnTo>
                <a:lnTo>
                  <a:pt x="2" y="4"/>
                </a:lnTo>
                <a:lnTo>
                  <a:pt x="0" y="3"/>
                </a:lnTo>
                <a:lnTo>
                  <a:pt x="0" y="1"/>
                </a:lnTo>
                <a:lnTo>
                  <a:pt x="2" y="1"/>
                </a:lnTo>
                <a:lnTo>
                  <a:pt x="2" y="0"/>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4" name="Freeform 1421"/>
          <p:cNvSpPr>
            <a:spLocks/>
          </p:cNvSpPr>
          <p:nvPr/>
        </p:nvSpPr>
        <p:spPr bwMode="auto">
          <a:xfrm>
            <a:off x="4989513" y="3243478"/>
            <a:ext cx="1588" cy="4763"/>
          </a:xfrm>
          <a:custGeom>
            <a:avLst/>
            <a:gdLst>
              <a:gd name="T0" fmla="*/ 1 w 1"/>
              <a:gd name="T1" fmla="*/ 3 h 3"/>
              <a:gd name="T2" fmla="*/ 0 w 1"/>
              <a:gd name="T3" fmla="*/ 3 h 3"/>
              <a:gd name="T4" fmla="*/ 0 w 1"/>
              <a:gd name="T5" fmla="*/ 1 h 3"/>
              <a:gd name="T6" fmla="*/ 0 w 1"/>
              <a:gd name="T7" fmla="*/ 0 h 3"/>
              <a:gd name="T8" fmla="*/ 1 w 1"/>
              <a:gd name="T9" fmla="*/ 0 h 3"/>
              <a:gd name="T10" fmla="*/ 1 w 1"/>
              <a:gd name="T11" fmla="*/ 1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lnTo>
                  <a:pt x="0" y="3"/>
                </a:lnTo>
                <a:lnTo>
                  <a:pt x="0" y="1"/>
                </a:lnTo>
                <a:lnTo>
                  <a:pt x="0" y="0"/>
                </a:lnTo>
                <a:lnTo>
                  <a:pt x="1"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5" name="Freeform 1422"/>
          <p:cNvSpPr>
            <a:spLocks/>
          </p:cNvSpPr>
          <p:nvPr/>
        </p:nvSpPr>
        <p:spPr bwMode="auto">
          <a:xfrm>
            <a:off x="5803900" y="3241891"/>
            <a:ext cx="1588" cy="6350"/>
          </a:xfrm>
          <a:custGeom>
            <a:avLst/>
            <a:gdLst>
              <a:gd name="T0" fmla="*/ 0 w 1"/>
              <a:gd name="T1" fmla="*/ 4 h 4"/>
              <a:gd name="T2" fmla="*/ 0 w 1"/>
              <a:gd name="T3" fmla="*/ 2 h 4"/>
              <a:gd name="T4" fmla="*/ 0 w 1"/>
              <a:gd name="T5" fmla="*/ 1 h 4"/>
              <a:gd name="T6" fmla="*/ 0 w 1"/>
              <a:gd name="T7" fmla="*/ 0 h 4"/>
              <a:gd name="T8" fmla="*/ 0 w 1"/>
              <a:gd name="T9" fmla="*/ 1 h 4"/>
              <a:gd name="T10" fmla="*/ 1 w 1"/>
              <a:gd name="T11" fmla="*/ 1 h 4"/>
              <a:gd name="T12" fmla="*/ 1 w 1"/>
              <a:gd name="T13" fmla="*/ 2 h 4"/>
              <a:gd name="T14" fmla="*/ 1 w 1"/>
              <a:gd name="T15" fmla="*/ 4 h 4"/>
              <a:gd name="T16" fmla="*/ 0 w 1"/>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4"/>
                </a:moveTo>
                <a:lnTo>
                  <a:pt x="0" y="2"/>
                </a:lnTo>
                <a:lnTo>
                  <a:pt x="0" y="1"/>
                </a:lnTo>
                <a:lnTo>
                  <a:pt x="0" y="0"/>
                </a:lnTo>
                <a:lnTo>
                  <a:pt x="0" y="1"/>
                </a:lnTo>
                <a:lnTo>
                  <a:pt x="1" y="1"/>
                </a:lnTo>
                <a:lnTo>
                  <a:pt x="1" y="2"/>
                </a:lnTo>
                <a:lnTo>
                  <a:pt x="1" y="4"/>
                </a:lnTo>
                <a:lnTo>
                  <a:pt x="0"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6" name="Rectangle 1423"/>
          <p:cNvSpPr>
            <a:spLocks noChangeArrowheads="1"/>
          </p:cNvSpPr>
          <p:nvPr/>
        </p:nvSpPr>
        <p:spPr bwMode="auto">
          <a:xfrm>
            <a:off x="5805488" y="32418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7" name="Freeform 1424"/>
          <p:cNvSpPr>
            <a:spLocks/>
          </p:cNvSpPr>
          <p:nvPr/>
        </p:nvSpPr>
        <p:spPr bwMode="auto">
          <a:xfrm>
            <a:off x="5876925" y="3240303"/>
            <a:ext cx="3175" cy="1588"/>
          </a:xfrm>
          <a:custGeom>
            <a:avLst/>
            <a:gdLst>
              <a:gd name="T0" fmla="*/ 2 w 2"/>
              <a:gd name="T1" fmla="*/ 0 h 1"/>
              <a:gd name="T2" fmla="*/ 1 w 2"/>
              <a:gd name="T3" fmla="*/ 0 h 1"/>
              <a:gd name="T4" fmla="*/ 1 w 2"/>
              <a:gd name="T5" fmla="*/ 1 h 1"/>
              <a:gd name="T6" fmla="*/ 1 w 2"/>
              <a:gd name="T7" fmla="*/ 0 h 1"/>
              <a:gd name="T8" fmla="*/ 0 w 2"/>
              <a:gd name="T9" fmla="*/ 0 h 1"/>
              <a:gd name="T10" fmla="*/ 1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1" y="0"/>
                </a:lnTo>
                <a:lnTo>
                  <a:pt x="1" y="1"/>
                </a:lnTo>
                <a:lnTo>
                  <a:pt x="1" y="0"/>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8" name="Freeform 1425"/>
          <p:cNvSpPr>
            <a:spLocks/>
          </p:cNvSpPr>
          <p:nvPr/>
        </p:nvSpPr>
        <p:spPr bwMode="auto">
          <a:xfrm>
            <a:off x="5857875" y="3230778"/>
            <a:ext cx="14288" cy="12700"/>
          </a:xfrm>
          <a:custGeom>
            <a:avLst/>
            <a:gdLst>
              <a:gd name="T0" fmla="*/ 9 w 9"/>
              <a:gd name="T1" fmla="*/ 6 h 8"/>
              <a:gd name="T2" fmla="*/ 8 w 9"/>
              <a:gd name="T3" fmla="*/ 6 h 8"/>
              <a:gd name="T4" fmla="*/ 8 w 9"/>
              <a:gd name="T5" fmla="*/ 7 h 8"/>
              <a:gd name="T6" fmla="*/ 8 w 9"/>
              <a:gd name="T7" fmla="*/ 8 h 8"/>
              <a:gd name="T8" fmla="*/ 7 w 9"/>
              <a:gd name="T9" fmla="*/ 8 h 8"/>
              <a:gd name="T10" fmla="*/ 4 w 9"/>
              <a:gd name="T11" fmla="*/ 7 h 8"/>
              <a:gd name="T12" fmla="*/ 3 w 9"/>
              <a:gd name="T13" fmla="*/ 7 h 8"/>
              <a:gd name="T14" fmla="*/ 2 w 9"/>
              <a:gd name="T15" fmla="*/ 6 h 8"/>
              <a:gd name="T16" fmla="*/ 0 w 9"/>
              <a:gd name="T17" fmla="*/ 4 h 8"/>
              <a:gd name="T18" fmla="*/ 0 w 9"/>
              <a:gd name="T19" fmla="*/ 3 h 8"/>
              <a:gd name="T20" fmla="*/ 2 w 9"/>
              <a:gd name="T21" fmla="*/ 2 h 8"/>
              <a:gd name="T22" fmla="*/ 3 w 9"/>
              <a:gd name="T23" fmla="*/ 2 h 8"/>
              <a:gd name="T24" fmla="*/ 3 w 9"/>
              <a:gd name="T25" fmla="*/ 0 h 8"/>
              <a:gd name="T26" fmla="*/ 5 w 9"/>
              <a:gd name="T27" fmla="*/ 2 h 8"/>
              <a:gd name="T28" fmla="*/ 5 w 9"/>
              <a:gd name="T29" fmla="*/ 3 h 8"/>
              <a:gd name="T30" fmla="*/ 8 w 9"/>
              <a:gd name="T31" fmla="*/ 3 h 8"/>
              <a:gd name="T32" fmla="*/ 9 w 9"/>
              <a:gd name="T33" fmla="*/ 3 h 8"/>
              <a:gd name="T34" fmla="*/ 9 w 9"/>
              <a:gd name="T35" fmla="*/ 4 h 8"/>
              <a:gd name="T36" fmla="*/ 9 w 9"/>
              <a:gd name="T3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8">
                <a:moveTo>
                  <a:pt x="9" y="6"/>
                </a:moveTo>
                <a:lnTo>
                  <a:pt x="8" y="6"/>
                </a:lnTo>
                <a:lnTo>
                  <a:pt x="8" y="7"/>
                </a:lnTo>
                <a:lnTo>
                  <a:pt x="8" y="8"/>
                </a:lnTo>
                <a:lnTo>
                  <a:pt x="7" y="8"/>
                </a:lnTo>
                <a:lnTo>
                  <a:pt x="4" y="7"/>
                </a:lnTo>
                <a:lnTo>
                  <a:pt x="3" y="7"/>
                </a:lnTo>
                <a:lnTo>
                  <a:pt x="2" y="6"/>
                </a:lnTo>
                <a:lnTo>
                  <a:pt x="0" y="4"/>
                </a:lnTo>
                <a:lnTo>
                  <a:pt x="0" y="3"/>
                </a:lnTo>
                <a:lnTo>
                  <a:pt x="2" y="2"/>
                </a:lnTo>
                <a:lnTo>
                  <a:pt x="3" y="2"/>
                </a:lnTo>
                <a:lnTo>
                  <a:pt x="3" y="0"/>
                </a:lnTo>
                <a:lnTo>
                  <a:pt x="5" y="2"/>
                </a:lnTo>
                <a:lnTo>
                  <a:pt x="5" y="3"/>
                </a:lnTo>
                <a:lnTo>
                  <a:pt x="8" y="3"/>
                </a:lnTo>
                <a:lnTo>
                  <a:pt x="9" y="3"/>
                </a:lnTo>
                <a:lnTo>
                  <a:pt x="9" y="4"/>
                </a:lnTo>
                <a:lnTo>
                  <a:pt x="9" y="6"/>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9" name="Freeform 1426"/>
          <p:cNvSpPr>
            <a:spLocks/>
          </p:cNvSpPr>
          <p:nvPr/>
        </p:nvSpPr>
        <p:spPr bwMode="auto">
          <a:xfrm>
            <a:off x="4914900" y="3221253"/>
            <a:ext cx="17463" cy="20638"/>
          </a:xfrm>
          <a:custGeom>
            <a:avLst/>
            <a:gdLst>
              <a:gd name="T0" fmla="*/ 5 w 11"/>
              <a:gd name="T1" fmla="*/ 1 h 13"/>
              <a:gd name="T2" fmla="*/ 5 w 11"/>
              <a:gd name="T3" fmla="*/ 3 h 13"/>
              <a:gd name="T4" fmla="*/ 6 w 11"/>
              <a:gd name="T5" fmla="*/ 3 h 13"/>
              <a:gd name="T6" fmla="*/ 6 w 11"/>
              <a:gd name="T7" fmla="*/ 4 h 13"/>
              <a:gd name="T8" fmla="*/ 6 w 11"/>
              <a:gd name="T9" fmla="*/ 5 h 13"/>
              <a:gd name="T10" fmla="*/ 7 w 11"/>
              <a:gd name="T11" fmla="*/ 5 h 13"/>
              <a:gd name="T12" fmla="*/ 7 w 11"/>
              <a:gd name="T13" fmla="*/ 6 h 13"/>
              <a:gd name="T14" fmla="*/ 9 w 11"/>
              <a:gd name="T15" fmla="*/ 6 h 13"/>
              <a:gd name="T16" fmla="*/ 9 w 11"/>
              <a:gd name="T17" fmla="*/ 5 h 13"/>
              <a:gd name="T18" fmla="*/ 9 w 11"/>
              <a:gd name="T19" fmla="*/ 6 h 13"/>
              <a:gd name="T20" fmla="*/ 10 w 11"/>
              <a:gd name="T21" fmla="*/ 8 h 13"/>
              <a:gd name="T22" fmla="*/ 11 w 11"/>
              <a:gd name="T23" fmla="*/ 8 h 13"/>
              <a:gd name="T24" fmla="*/ 11 w 11"/>
              <a:gd name="T25" fmla="*/ 9 h 13"/>
              <a:gd name="T26" fmla="*/ 11 w 11"/>
              <a:gd name="T27" fmla="*/ 10 h 13"/>
              <a:gd name="T28" fmla="*/ 11 w 11"/>
              <a:gd name="T29" fmla="*/ 12 h 13"/>
              <a:gd name="T30" fmla="*/ 10 w 11"/>
              <a:gd name="T31" fmla="*/ 12 h 13"/>
              <a:gd name="T32" fmla="*/ 10 w 11"/>
              <a:gd name="T33" fmla="*/ 13 h 13"/>
              <a:gd name="T34" fmla="*/ 9 w 11"/>
              <a:gd name="T35" fmla="*/ 12 h 13"/>
              <a:gd name="T36" fmla="*/ 7 w 11"/>
              <a:gd name="T37" fmla="*/ 13 h 13"/>
              <a:gd name="T38" fmla="*/ 6 w 11"/>
              <a:gd name="T39" fmla="*/ 12 h 13"/>
              <a:gd name="T40" fmla="*/ 6 w 11"/>
              <a:gd name="T41" fmla="*/ 10 h 13"/>
              <a:gd name="T42" fmla="*/ 5 w 11"/>
              <a:gd name="T43" fmla="*/ 9 h 13"/>
              <a:gd name="T44" fmla="*/ 3 w 11"/>
              <a:gd name="T45" fmla="*/ 9 h 13"/>
              <a:gd name="T46" fmla="*/ 2 w 11"/>
              <a:gd name="T47" fmla="*/ 9 h 13"/>
              <a:gd name="T48" fmla="*/ 3 w 11"/>
              <a:gd name="T49" fmla="*/ 9 h 13"/>
              <a:gd name="T50" fmla="*/ 3 w 11"/>
              <a:gd name="T51" fmla="*/ 10 h 13"/>
              <a:gd name="T52" fmla="*/ 3 w 11"/>
              <a:gd name="T53" fmla="*/ 9 h 13"/>
              <a:gd name="T54" fmla="*/ 2 w 11"/>
              <a:gd name="T55" fmla="*/ 9 h 13"/>
              <a:gd name="T56" fmla="*/ 1 w 11"/>
              <a:gd name="T57" fmla="*/ 8 h 13"/>
              <a:gd name="T58" fmla="*/ 1 w 11"/>
              <a:gd name="T59" fmla="*/ 6 h 13"/>
              <a:gd name="T60" fmla="*/ 1 w 11"/>
              <a:gd name="T61" fmla="*/ 5 h 13"/>
              <a:gd name="T62" fmla="*/ 1 w 11"/>
              <a:gd name="T63" fmla="*/ 4 h 13"/>
              <a:gd name="T64" fmla="*/ 1 w 11"/>
              <a:gd name="T65" fmla="*/ 5 h 13"/>
              <a:gd name="T66" fmla="*/ 0 w 11"/>
              <a:gd name="T67" fmla="*/ 5 h 13"/>
              <a:gd name="T68" fmla="*/ 0 w 11"/>
              <a:gd name="T69" fmla="*/ 4 h 13"/>
              <a:gd name="T70" fmla="*/ 0 w 11"/>
              <a:gd name="T71" fmla="*/ 3 h 13"/>
              <a:gd name="T72" fmla="*/ 2 w 11"/>
              <a:gd name="T73" fmla="*/ 4 h 13"/>
              <a:gd name="T74" fmla="*/ 1 w 11"/>
              <a:gd name="T75" fmla="*/ 4 h 13"/>
              <a:gd name="T76" fmla="*/ 1 w 11"/>
              <a:gd name="T77" fmla="*/ 3 h 13"/>
              <a:gd name="T78" fmla="*/ 0 w 11"/>
              <a:gd name="T79" fmla="*/ 3 h 13"/>
              <a:gd name="T80" fmla="*/ 0 w 11"/>
              <a:gd name="T81" fmla="*/ 1 h 13"/>
              <a:gd name="T82" fmla="*/ 1 w 11"/>
              <a:gd name="T83" fmla="*/ 1 h 13"/>
              <a:gd name="T84" fmla="*/ 1 w 11"/>
              <a:gd name="T85" fmla="*/ 3 h 13"/>
              <a:gd name="T86" fmla="*/ 1 w 11"/>
              <a:gd name="T87" fmla="*/ 1 h 13"/>
              <a:gd name="T88" fmla="*/ 1 w 11"/>
              <a:gd name="T89" fmla="*/ 0 h 13"/>
              <a:gd name="T90" fmla="*/ 2 w 11"/>
              <a:gd name="T91" fmla="*/ 0 h 13"/>
              <a:gd name="T92" fmla="*/ 3 w 11"/>
              <a:gd name="T93" fmla="*/ 0 h 13"/>
              <a:gd name="T94" fmla="*/ 5 w 11"/>
              <a:gd name="T9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13">
                <a:moveTo>
                  <a:pt x="5" y="1"/>
                </a:moveTo>
                <a:lnTo>
                  <a:pt x="5" y="3"/>
                </a:lnTo>
                <a:lnTo>
                  <a:pt x="6" y="3"/>
                </a:lnTo>
                <a:lnTo>
                  <a:pt x="6" y="4"/>
                </a:lnTo>
                <a:lnTo>
                  <a:pt x="6" y="5"/>
                </a:lnTo>
                <a:lnTo>
                  <a:pt x="7" y="5"/>
                </a:lnTo>
                <a:lnTo>
                  <a:pt x="7" y="6"/>
                </a:lnTo>
                <a:lnTo>
                  <a:pt x="9" y="6"/>
                </a:lnTo>
                <a:lnTo>
                  <a:pt x="9" y="5"/>
                </a:lnTo>
                <a:lnTo>
                  <a:pt x="9" y="6"/>
                </a:lnTo>
                <a:lnTo>
                  <a:pt x="10" y="8"/>
                </a:lnTo>
                <a:lnTo>
                  <a:pt x="11" y="8"/>
                </a:lnTo>
                <a:lnTo>
                  <a:pt x="11" y="9"/>
                </a:lnTo>
                <a:lnTo>
                  <a:pt x="11" y="10"/>
                </a:lnTo>
                <a:lnTo>
                  <a:pt x="11" y="12"/>
                </a:lnTo>
                <a:lnTo>
                  <a:pt x="10" y="12"/>
                </a:lnTo>
                <a:lnTo>
                  <a:pt x="10" y="13"/>
                </a:lnTo>
                <a:lnTo>
                  <a:pt x="9" y="12"/>
                </a:lnTo>
                <a:lnTo>
                  <a:pt x="7" y="13"/>
                </a:lnTo>
                <a:lnTo>
                  <a:pt x="6" y="12"/>
                </a:lnTo>
                <a:lnTo>
                  <a:pt x="6" y="10"/>
                </a:lnTo>
                <a:lnTo>
                  <a:pt x="5" y="9"/>
                </a:lnTo>
                <a:lnTo>
                  <a:pt x="3" y="9"/>
                </a:lnTo>
                <a:lnTo>
                  <a:pt x="2" y="9"/>
                </a:lnTo>
                <a:lnTo>
                  <a:pt x="3" y="9"/>
                </a:lnTo>
                <a:lnTo>
                  <a:pt x="3" y="10"/>
                </a:lnTo>
                <a:lnTo>
                  <a:pt x="3" y="9"/>
                </a:lnTo>
                <a:lnTo>
                  <a:pt x="2" y="9"/>
                </a:lnTo>
                <a:lnTo>
                  <a:pt x="1" y="8"/>
                </a:lnTo>
                <a:lnTo>
                  <a:pt x="1" y="6"/>
                </a:lnTo>
                <a:lnTo>
                  <a:pt x="1" y="5"/>
                </a:lnTo>
                <a:lnTo>
                  <a:pt x="1" y="4"/>
                </a:lnTo>
                <a:lnTo>
                  <a:pt x="1" y="5"/>
                </a:lnTo>
                <a:lnTo>
                  <a:pt x="0" y="5"/>
                </a:lnTo>
                <a:lnTo>
                  <a:pt x="0" y="4"/>
                </a:lnTo>
                <a:lnTo>
                  <a:pt x="0" y="3"/>
                </a:lnTo>
                <a:lnTo>
                  <a:pt x="2" y="4"/>
                </a:lnTo>
                <a:lnTo>
                  <a:pt x="1" y="4"/>
                </a:lnTo>
                <a:lnTo>
                  <a:pt x="1" y="3"/>
                </a:lnTo>
                <a:lnTo>
                  <a:pt x="0" y="3"/>
                </a:lnTo>
                <a:lnTo>
                  <a:pt x="0" y="1"/>
                </a:lnTo>
                <a:lnTo>
                  <a:pt x="1" y="1"/>
                </a:lnTo>
                <a:lnTo>
                  <a:pt x="1" y="3"/>
                </a:lnTo>
                <a:lnTo>
                  <a:pt x="1" y="1"/>
                </a:lnTo>
                <a:lnTo>
                  <a:pt x="1" y="0"/>
                </a:lnTo>
                <a:lnTo>
                  <a:pt x="2" y="0"/>
                </a:lnTo>
                <a:lnTo>
                  <a:pt x="3"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0" name="Freeform 1427"/>
          <p:cNvSpPr>
            <a:spLocks/>
          </p:cNvSpPr>
          <p:nvPr/>
        </p:nvSpPr>
        <p:spPr bwMode="auto">
          <a:xfrm>
            <a:off x="4984750" y="3219666"/>
            <a:ext cx="3175" cy="3175"/>
          </a:xfrm>
          <a:custGeom>
            <a:avLst/>
            <a:gdLst>
              <a:gd name="T0" fmla="*/ 2 w 2"/>
              <a:gd name="T1" fmla="*/ 2 h 2"/>
              <a:gd name="T2" fmla="*/ 0 w 2"/>
              <a:gd name="T3" fmla="*/ 1 h 2"/>
              <a:gd name="T4" fmla="*/ 0 w 2"/>
              <a:gd name="T5" fmla="*/ 0 h 2"/>
              <a:gd name="T6" fmla="*/ 0 w 2"/>
              <a:gd name="T7" fmla="*/ 1 h 2"/>
              <a:gd name="T8" fmla="*/ 2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1"/>
                </a:lnTo>
                <a:lnTo>
                  <a:pt x="0" y="0"/>
                </a:lnTo>
                <a:lnTo>
                  <a:pt x="0" y="1"/>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1" name="Freeform 1428"/>
          <p:cNvSpPr>
            <a:spLocks/>
          </p:cNvSpPr>
          <p:nvPr/>
        </p:nvSpPr>
        <p:spPr bwMode="auto">
          <a:xfrm>
            <a:off x="4900613" y="3218078"/>
            <a:ext cx="3175" cy="3175"/>
          </a:xfrm>
          <a:custGeom>
            <a:avLst/>
            <a:gdLst>
              <a:gd name="T0" fmla="*/ 1 w 2"/>
              <a:gd name="T1" fmla="*/ 1 h 2"/>
              <a:gd name="T2" fmla="*/ 2 w 2"/>
              <a:gd name="T3" fmla="*/ 1 h 2"/>
              <a:gd name="T4" fmla="*/ 1 w 2"/>
              <a:gd name="T5" fmla="*/ 1 h 2"/>
              <a:gd name="T6" fmla="*/ 1 w 2"/>
              <a:gd name="T7" fmla="*/ 2 h 2"/>
              <a:gd name="T8" fmla="*/ 1 w 2"/>
              <a:gd name="T9" fmla="*/ 1 h 2"/>
              <a:gd name="T10" fmla="*/ 0 w 2"/>
              <a:gd name="T11" fmla="*/ 1 h 2"/>
              <a:gd name="T12" fmla="*/ 1 w 2"/>
              <a:gd name="T13" fmla="*/ 1 h 2"/>
              <a:gd name="T14" fmla="*/ 1 w 2"/>
              <a:gd name="T15" fmla="*/ 0 h 2"/>
              <a:gd name="T16" fmla="*/ 0 w 2"/>
              <a:gd name="T17" fmla="*/ 0 h 2"/>
              <a:gd name="T18" fmla="*/ 1 w 2"/>
              <a:gd name="T19" fmla="*/ 0 h 2"/>
              <a:gd name="T20" fmla="*/ 1 w 2"/>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1"/>
                </a:moveTo>
                <a:lnTo>
                  <a:pt x="2" y="1"/>
                </a:lnTo>
                <a:lnTo>
                  <a:pt x="1" y="1"/>
                </a:lnTo>
                <a:lnTo>
                  <a:pt x="1" y="2"/>
                </a:lnTo>
                <a:lnTo>
                  <a:pt x="1" y="1"/>
                </a:lnTo>
                <a:lnTo>
                  <a:pt x="0" y="1"/>
                </a:lnTo>
                <a:lnTo>
                  <a:pt x="1" y="1"/>
                </a:ln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2" name="Freeform 1429"/>
          <p:cNvSpPr>
            <a:spLocks/>
          </p:cNvSpPr>
          <p:nvPr/>
        </p:nvSpPr>
        <p:spPr bwMode="auto">
          <a:xfrm>
            <a:off x="5810250" y="3214903"/>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3" name="Freeform 1430"/>
          <p:cNvSpPr>
            <a:spLocks/>
          </p:cNvSpPr>
          <p:nvPr/>
        </p:nvSpPr>
        <p:spPr bwMode="auto">
          <a:xfrm>
            <a:off x="4983163" y="3213316"/>
            <a:ext cx="1588" cy="6350"/>
          </a:xfrm>
          <a:custGeom>
            <a:avLst/>
            <a:gdLst>
              <a:gd name="T0" fmla="*/ 1 w 1"/>
              <a:gd name="T1" fmla="*/ 4 h 4"/>
              <a:gd name="T2" fmla="*/ 0 w 1"/>
              <a:gd name="T3" fmla="*/ 4 h 4"/>
              <a:gd name="T4" fmla="*/ 0 w 1"/>
              <a:gd name="T5" fmla="*/ 3 h 4"/>
              <a:gd name="T6" fmla="*/ 0 w 1"/>
              <a:gd name="T7" fmla="*/ 1 h 4"/>
              <a:gd name="T8" fmla="*/ 0 w 1"/>
              <a:gd name="T9" fmla="*/ 0 h 4"/>
              <a:gd name="T10" fmla="*/ 0 w 1"/>
              <a:gd name="T11" fmla="*/ 1 h 4"/>
              <a:gd name="T12" fmla="*/ 0 w 1"/>
              <a:gd name="T13" fmla="*/ 3 h 4"/>
              <a:gd name="T14" fmla="*/ 1 w 1"/>
              <a:gd name="T15" fmla="*/ 3 h 4"/>
              <a:gd name="T16" fmla="*/ 1 w 1"/>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4"/>
                </a:moveTo>
                <a:lnTo>
                  <a:pt x="0" y="4"/>
                </a:lnTo>
                <a:lnTo>
                  <a:pt x="0" y="3"/>
                </a:lnTo>
                <a:lnTo>
                  <a:pt x="0" y="1"/>
                </a:lnTo>
                <a:lnTo>
                  <a:pt x="0" y="0"/>
                </a:lnTo>
                <a:lnTo>
                  <a:pt x="0" y="1"/>
                </a:lnTo>
                <a:lnTo>
                  <a:pt x="0" y="3"/>
                </a:lnTo>
                <a:lnTo>
                  <a:pt x="1" y="3"/>
                </a:lnTo>
                <a:lnTo>
                  <a:pt x="1"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4" name="Freeform 1431"/>
          <p:cNvSpPr>
            <a:spLocks/>
          </p:cNvSpPr>
          <p:nvPr/>
        </p:nvSpPr>
        <p:spPr bwMode="auto">
          <a:xfrm>
            <a:off x="5126038" y="3213316"/>
            <a:ext cx="4763" cy="9525"/>
          </a:xfrm>
          <a:custGeom>
            <a:avLst/>
            <a:gdLst>
              <a:gd name="T0" fmla="*/ 2 w 3"/>
              <a:gd name="T1" fmla="*/ 6 h 6"/>
              <a:gd name="T2" fmla="*/ 0 w 3"/>
              <a:gd name="T3" fmla="*/ 6 h 6"/>
              <a:gd name="T4" fmla="*/ 0 w 3"/>
              <a:gd name="T5" fmla="*/ 5 h 6"/>
              <a:gd name="T6" fmla="*/ 0 w 3"/>
              <a:gd name="T7" fmla="*/ 4 h 6"/>
              <a:gd name="T8" fmla="*/ 2 w 3"/>
              <a:gd name="T9" fmla="*/ 4 h 6"/>
              <a:gd name="T10" fmla="*/ 0 w 3"/>
              <a:gd name="T11" fmla="*/ 3 h 6"/>
              <a:gd name="T12" fmla="*/ 2 w 3"/>
              <a:gd name="T13" fmla="*/ 3 h 6"/>
              <a:gd name="T14" fmla="*/ 2 w 3"/>
              <a:gd name="T15" fmla="*/ 1 h 6"/>
              <a:gd name="T16" fmla="*/ 2 w 3"/>
              <a:gd name="T17" fmla="*/ 0 h 6"/>
              <a:gd name="T18" fmla="*/ 3 w 3"/>
              <a:gd name="T19" fmla="*/ 0 h 6"/>
              <a:gd name="T20" fmla="*/ 3 w 3"/>
              <a:gd name="T21" fmla="*/ 1 h 6"/>
              <a:gd name="T22" fmla="*/ 2 w 3"/>
              <a:gd name="T23" fmla="*/ 3 h 6"/>
              <a:gd name="T24" fmla="*/ 2 w 3"/>
              <a:gd name="T25" fmla="*/ 4 h 6"/>
              <a:gd name="T26" fmla="*/ 2 w 3"/>
              <a:gd name="T27" fmla="*/ 5 h 6"/>
              <a:gd name="T28" fmla="*/ 2 w 3"/>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2" y="6"/>
                </a:moveTo>
                <a:lnTo>
                  <a:pt x="0" y="6"/>
                </a:lnTo>
                <a:lnTo>
                  <a:pt x="0" y="5"/>
                </a:lnTo>
                <a:lnTo>
                  <a:pt x="0" y="4"/>
                </a:lnTo>
                <a:lnTo>
                  <a:pt x="2" y="4"/>
                </a:lnTo>
                <a:lnTo>
                  <a:pt x="0" y="3"/>
                </a:lnTo>
                <a:lnTo>
                  <a:pt x="2" y="3"/>
                </a:lnTo>
                <a:lnTo>
                  <a:pt x="2" y="1"/>
                </a:lnTo>
                <a:lnTo>
                  <a:pt x="2" y="0"/>
                </a:lnTo>
                <a:lnTo>
                  <a:pt x="3" y="0"/>
                </a:lnTo>
                <a:lnTo>
                  <a:pt x="3" y="1"/>
                </a:lnTo>
                <a:lnTo>
                  <a:pt x="2" y="3"/>
                </a:lnTo>
                <a:lnTo>
                  <a:pt x="2" y="4"/>
                </a:lnTo>
                <a:lnTo>
                  <a:pt x="2" y="5"/>
                </a:lnTo>
                <a:lnTo>
                  <a:pt x="2" y="6"/>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5" name="Rectangle 1432"/>
          <p:cNvSpPr>
            <a:spLocks noChangeArrowheads="1"/>
          </p:cNvSpPr>
          <p:nvPr/>
        </p:nvSpPr>
        <p:spPr bwMode="auto">
          <a:xfrm>
            <a:off x="5803900" y="3211728"/>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6" name="Freeform 1433"/>
          <p:cNvSpPr>
            <a:spLocks/>
          </p:cNvSpPr>
          <p:nvPr/>
        </p:nvSpPr>
        <p:spPr bwMode="auto">
          <a:xfrm>
            <a:off x="5794375" y="3208553"/>
            <a:ext cx="3175" cy="4763"/>
          </a:xfrm>
          <a:custGeom>
            <a:avLst/>
            <a:gdLst>
              <a:gd name="T0" fmla="*/ 2 w 2"/>
              <a:gd name="T1" fmla="*/ 0 h 3"/>
              <a:gd name="T2" fmla="*/ 2 w 2"/>
              <a:gd name="T3" fmla="*/ 2 h 3"/>
              <a:gd name="T4" fmla="*/ 2 w 2"/>
              <a:gd name="T5" fmla="*/ 3 h 3"/>
              <a:gd name="T6" fmla="*/ 1 w 2"/>
              <a:gd name="T7" fmla="*/ 3 h 3"/>
              <a:gd name="T8" fmla="*/ 1 w 2"/>
              <a:gd name="T9" fmla="*/ 2 h 3"/>
              <a:gd name="T10" fmla="*/ 1 w 2"/>
              <a:gd name="T11" fmla="*/ 0 h 3"/>
              <a:gd name="T12" fmla="*/ 1 w 2"/>
              <a:gd name="T13" fmla="*/ 2 h 3"/>
              <a:gd name="T14" fmla="*/ 0 w 2"/>
              <a:gd name="T15" fmla="*/ 0 h 3"/>
              <a:gd name="T16" fmla="*/ 1 w 2"/>
              <a:gd name="T17" fmla="*/ 0 h 3"/>
              <a:gd name="T18" fmla="*/ 2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2" y="0"/>
                </a:moveTo>
                <a:lnTo>
                  <a:pt x="2" y="2"/>
                </a:lnTo>
                <a:lnTo>
                  <a:pt x="2" y="3"/>
                </a:lnTo>
                <a:lnTo>
                  <a:pt x="1" y="3"/>
                </a:lnTo>
                <a:lnTo>
                  <a:pt x="1" y="2"/>
                </a:lnTo>
                <a:lnTo>
                  <a:pt x="1" y="0"/>
                </a:lnTo>
                <a:lnTo>
                  <a:pt x="1" y="2"/>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7" name="Freeform 1434"/>
          <p:cNvSpPr>
            <a:spLocks/>
          </p:cNvSpPr>
          <p:nvPr/>
        </p:nvSpPr>
        <p:spPr bwMode="auto">
          <a:xfrm>
            <a:off x="4983163" y="3206966"/>
            <a:ext cx="1588" cy="4763"/>
          </a:xfrm>
          <a:custGeom>
            <a:avLst/>
            <a:gdLst>
              <a:gd name="T0" fmla="*/ 0 w 1"/>
              <a:gd name="T1" fmla="*/ 3 h 3"/>
              <a:gd name="T2" fmla="*/ 0 w 1"/>
              <a:gd name="T3" fmla="*/ 1 h 3"/>
              <a:gd name="T4" fmla="*/ 1 w 1"/>
              <a:gd name="T5" fmla="*/ 1 h 3"/>
              <a:gd name="T6" fmla="*/ 1 w 1"/>
              <a:gd name="T7" fmla="*/ 0 h 3"/>
              <a:gd name="T8" fmla="*/ 1 w 1"/>
              <a:gd name="T9" fmla="*/ 1 h 3"/>
              <a:gd name="T10" fmla="*/ 1 w 1"/>
              <a:gd name="T11" fmla="*/ 3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lnTo>
                  <a:pt x="0" y="1"/>
                </a:lnTo>
                <a:lnTo>
                  <a:pt x="1" y="1"/>
                </a:lnTo>
                <a:lnTo>
                  <a:pt x="1" y="0"/>
                </a:lnTo>
                <a:lnTo>
                  <a:pt x="1" y="1"/>
                </a:lnTo>
                <a:lnTo>
                  <a:pt x="1" y="3"/>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8" name="Freeform 1435"/>
          <p:cNvSpPr>
            <a:spLocks/>
          </p:cNvSpPr>
          <p:nvPr/>
        </p:nvSpPr>
        <p:spPr bwMode="auto">
          <a:xfrm>
            <a:off x="4870450" y="3197441"/>
            <a:ext cx="1588" cy="1588"/>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9" name="Freeform 1436"/>
          <p:cNvSpPr>
            <a:spLocks/>
          </p:cNvSpPr>
          <p:nvPr/>
        </p:nvSpPr>
        <p:spPr bwMode="auto">
          <a:xfrm>
            <a:off x="4859338" y="3197441"/>
            <a:ext cx="11113" cy="9525"/>
          </a:xfrm>
          <a:custGeom>
            <a:avLst/>
            <a:gdLst>
              <a:gd name="T0" fmla="*/ 4 w 7"/>
              <a:gd name="T1" fmla="*/ 0 h 6"/>
              <a:gd name="T2" fmla="*/ 5 w 7"/>
              <a:gd name="T3" fmla="*/ 1 h 6"/>
              <a:gd name="T4" fmla="*/ 4 w 7"/>
              <a:gd name="T5" fmla="*/ 1 h 6"/>
              <a:gd name="T6" fmla="*/ 4 w 7"/>
              <a:gd name="T7" fmla="*/ 0 h 6"/>
              <a:gd name="T8" fmla="*/ 4 w 7"/>
              <a:gd name="T9" fmla="*/ 1 h 6"/>
              <a:gd name="T10" fmla="*/ 5 w 7"/>
              <a:gd name="T11" fmla="*/ 2 h 6"/>
              <a:gd name="T12" fmla="*/ 5 w 7"/>
              <a:gd name="T13" fmla="*/ 1 h 6"/>
              <a:gd name="T14" fmla="*/ 7 w 7"/>
              <a:gd name="T15" fmla="*/ 1 h 6"/>
              <a:gd name="T16" fmla="*/ 7 w 7"/>
              <a:gd name="T17" fmla="*/ 2 h 6"/>
              <a:gd name="T18" fmla="*/ 7 w 7"/>
              <a:gd name="T19" fmla="*/ 4 h 6"/>
              <a:gd name="T20" fmla="*/ 5 w 7"/>
              <a:gd name="T21" fmla="*/ 4 h 6"/>
              <a:gd name="T22" fmla="*/ 7 w 7"/>
              <a:gd name="T23" fmla="*/ 5 h 6"/>
              <a:gd name="T24" fmla="*/ 5 w 7"/>
              <a:gd name="T25" fmla="*/ 5 h 6"/>
              <a:gd name="T26" fmla="*/ 5 w 7"/>
              <a:gd name="T27" fmla="*/ 6 h 6"/>
              <a:gd name="T28" fmla="*/ 5 w 7"/>
              <a:gd name="T29" fmla="*/ 5 h 6"/>
              <a:gd name="T30" fmla="*/ 4 w 7"/>
              <a:gd name="T31" fmla="*/ 5 h 6"/>
              <a:gd name="T32" fmla="*/ 4 w 7"/>
              <a:gd name="T33" fmla="*/ 4 h 6"/>
              <a:gd name="T34" fmla="*/ 3 w 7"/>
              <a:gd name="T35" fmla="*/ 4 h 6"/>
              <a:gd name="T36" fmla="*/ 3 w 7"/>
              <a:gd name="T37" fmla="*/ 2 h 6"/>
              <a:gd name="T38" fmla="*/ 2 w 7"/>
              <a:gd name="T39" fmla="*/ 2 h 6"/>
              <a:gd name="T40" fmla="*/ 2 w 7"/>
              <a:gd name="T41" fmla="*/ 1 h 6"/>
              <a:gd name="T42" fmla="*/ 0 w 7"/>
              <a:gd name="T43" fmla="*/ 1 h 6"/>
              <a:gd name="T44" fmla="*/ 2 w 7"/>
              <a:gd name="T45" fmla="*/ 0 h 6"/>
              <a:gd name="T46" fmla="*/ 3 w 7"/>
              <a:gd name="T47" fmla="*/ 0 h 6"/>
              <a:gd name="T48" fmla="*/ 4 w 7"/>
              <a:gd name="T49" fmla="*/ 0 h 6"/>
              <a:gd name="T50" fmla="*/ 3 w 7"/>
              <a:gd name="T51" fmla="*/ 0 h 6"/>
              <a:gd name="T52" fmla="*/ 4 w 7"/>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6">
                <a:moveTo>
                  <a:pt x="4" y="0"/>
                </a:moveTo>
                <a:lnTo>
                  <a:pt x="5" y="1"/>
                </a:lnTo>
                <a:lnTo>
                  <a:pt x="4" y="1"/>
                </a:lnTo>
                <a:lnTo>
                  <a:pt x="4" y="0"/>
                </a:lnTo>
                <a:lnTo>
                  <a:pt x="4" y="1"/>
                </a:lnTo>
                <a:lnTo>
                  <a:pt x="5" y="2"/>
                </a:lnTo>
                <a:lnTo>
                  <a:pt x="5" y="1"/>
                </a:lnTo>
                <a:lnTo>
                  <a:pt x="7" y="1"/>
                </a:lnTo>
                <a:lnTo>
                  <a:pt x="7" y="2"/>
                </a:lnTo>
                <a:lnTo>
                  <a:pt x="7" y="4"/>
                </a:lnTo>
                <a:lnTo>
                  <a:pt x="5" y="4"/>
                </a:lnTo>
                <a:lnTo>
                  <a:pt x="7" y="5"/>
                </a:lnTo>
                <a:lnTo>
                  <a:pt x="5" y="5"/>
                </a:lnTo>
                <a:lnTo>
                  <a:pt x="5" y="6"/>
                </a:lnTo>
                <a:lnTo>
                  <a:pt x="5" y="5"/>
                </a:lnTo>
                <a:lnTo>
                  <a:pt x="4" y="5"/>
                </a:lnTo>
                <a:lnTo>
                  <a:pt x="4" y="4"/>
                </a:lnTo>
                <a:lnTo>
                  <a:pt x="3" y="4"/>
                </a:lnTo>
                <a:lnTo>
                  <a:pt x="3" y="2"/>
                </a:lnTo>
                <a:lnTo>
                  <a:pt x="2" y="2"/>
                </a:lnTo>
                <a:lnTo>
                  <a:pt x="2" y="1"/>
                </a:lnTo>
                <a:lnTo>
                  <a:pt x="0" y="1"/>
                </a:lnTo>
                <a:lnTo>
                  <a:pt x="2" y="0"/>
                </a:lnTo>
                <a:lnTo>
                  <a:pt x="3" y="0"/>
                </a:lnTo>
                <a:lnTo>
                  <a:pt x="4" y="0"/>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0" name="Freeform 1437"/>
          <p:cNvSpPr>
            <a:spLocks/>
          </p:cNvSpPr>
          <p:nvPr/>
        </p:nvSpPr>
        <p:spPr bwMode="auto">
          <a:xfrm>
            <a:off x="2892425" y="31974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1" name="Freeform 1438"/>
          <p:cNvSpPr>
            <a:spLocks/>
          </p:cNvSpPr>
          <p:nvPr/>
        </p:nvSpPr>
        <p:spPr bwMode="auto">
          <a:xfrm>
            <a:off x="5591175" y="3191091"/>
            <a:ext cx="11113" cy="4763"/>
          </a:xfrm>
          <a:custGeom>
            <a:avLst/>
            <a:gdLst>
              <a:gd name="T0" fmla="*/ 5 w 7"/>
              <a:gd name="T1" fmla="*/ 0 h 3"/>
              <a:gd name="T2" fmla="*/ 5 w 7"/>
              <a:gd name="T3" fmla="*/ 1 h 3"/>
              <a:gd name="T4" fmla="*/ 7 w 7"/>
              <a:gd name="T5" fmla="*/ 1 h 3"/>
              <a:gd name="T6" fmla="*/ 5 w 7"/>
              <a:gd name="T7" fmla="*/ 3 h 3"/>
              <a:gd name="T8" fmla="*/ 4 w 7"/>
              <a:gd name="T9" fmla="*/ 3 h 3"/>
              <a:gd name="T10" fmla="*/ 3 w 7"/>
              <a:gd name="T11" fmla="*/ 3 h 3"/>
              <a:gd name="T12" fmla="*/ 3 w 7"/>
              <a:gd name="T13" fmla="*/ 1 h 3"/>
              <a:gd name="T14" fmla="*/ 3 w 7"/>
              <a:gd name="T15" fmla="*/ 3 h 3"/>
              <a:gd name="T16" fmla="*/ 2 w 7"/>
              <a:gd name="T17" fmla="*/ 1 h 3"/>
              <a:gd name="T18" fmla="*/ 0 w 7"/>
              <a:gd name="T19" fmla="*/ 1 h 3"/>
              <a:gd name="T20" fmla="*/ 2 w 7"/>
              <a:gd name="T21" fmla="*/ 1 h 3"/>
              <a:gd name="T22" fmla="*/ 2 w 7"/>
              <a:gd name="T23" fmla="*/ 0 h 3"/>
              <a:gd name="T24" fmla="*/ 4 w 7"/>
              <a:gd name="T25" fmla="*/ 0 h 3"/>
              <a:gd name="T26" fmla="*/ 5 w 7"/>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3">
                <a:moveTo>
                  <a:pt x="5" y="0"/>
                </a:moveTo>
                <a:lnTo>
                  <a:pt x="5" y="1"/>
                </a:lnTo>
                <a:lnTo>
                  <a:pt x="7" y="1"/>
                </a:lnTo>
                <a:lnTo>
                  <a:pt x="5" y="3"/>
                </a:lnTo>
                <a:lnTo>
                  <a:pt x="4" y="3"/>
                </a:lnTo>
                <a:lnTo>
                  <a:pt x="3" y="3"/>
                </a:lnTo>
                <a:lnTo>
                  <a:pt x="3" y="1"/>
                </a:lnTo>
                <a:lnTo>
                  <a:pt x="3" y="3"/>
                </a:lnTo>
                <a:lnTo>
                  <a:pt x="2" y="1"/>
                </a:lnTo>
                <a:lnTo>
                  <a:pt x="0" y="1"/>
                </a:lnTo>
                <a:lnTo>
                  <a:pt x="2" y="1"/>
                </a:lnTo>
                <a:lnTo>
                  <a:pt x="2" y="0"/>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2" name="Freeform 1439"/>
          <p:cNvSpPr>
            <a:spLocks/>
          </p:cNvSpPr>
          <p:nvPr/>
        </p:nvSpPr>
        <p:spPr bwMode="auto">
          <a:xfrm>
            <a:off x="5073650" y="3162516"/>
            <a:ext cx="12700" cy="11113"/>
          </a:xfrm>
          <a:custGeom>
            <a:avLst/>
            <a:gdLst>
              <a:gd name="T0" fmla="*/ 5 w 8"/>
              <a:gd name="T1" fmla="*/ 5 h 7"/>
              <a:gd name="T2" fmla="*/ 4 w 8"/>
              <a:gd name="T3" fmla="*/ 7 h 7"/>
              <a:gd name="T4" fmla="*/ 2 w 8"/>
              <a:gd name="T5" fmla="*/ 7 h 7"/>
              <a:gd name="T6" fmla="*/ 0 w 8"/>
              <a:gd name="T7" fmla="*/ 5 h 7"/>
              <a:gd name="T8" fmla="*/ 0 w 8"/>
              <a:gd name="T9" fmla="*/ 4 h 7"/>
              <a:gd name="T10" fmla="*/ 2 w 8"/>
              <a:gd name="T11" fmla="*/ 3 h 7"/>
              <a:gd name="T12" fmla="*/ 2 w 8"/>
              <a:gd name="T13" fmla="*/ 1 h 7"/>
              <a:gd name="T14" fmla="*/ 3 w 8"/>
              <a:gd name="T15" fmla="*/ 1 h 7"/>
              <a:gd name="T16" fmla="*/ 3 w 8"/>
              <a:gd name="T17" fmla="*/ 0 h 7"/>
              <a:gd name="T18" fmla="*/ 4 w 8"/>
              <a:gd name="T19" fmla="*/ 0 h 7"/>
              <a:gd name="T20" fmla="*/ 5 w 8"/>
              <a:gd name="T21" fmla="*/ 0 h 7"/>
              <a:gd name="T22" fmla="*/ 7 w 8"/>
              <a:gd name="T23" fmla="*/ 0 h 7"/>
              <a:gd name="T24" fmla="*/ 8 w 8"/>
              <a:gd name="T25" fmla="*/ 1 h 7"/>
              <a:gd name="T26" fmla="*/ 8 w 8"/>
              <a:gd name="T27" fmla="*/ 3 h 7"/>
              <a:gd name="T28" fmla="*/ 7 w 8"/>
              <a:gd name="T29" fmla="*/ 4 h 7"/>
              <a:gd name="T30" fmla="*/ 5 w 8"/>
              <a:gd name="T31" fmla="*/ 4 h 7"/>
              <a:gd name="T32" fmla="*/ 5 w 8"/>
              <a:gd name="T3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5" y="5"/>
                </a:moveTo>
                <a:lnTo>
                  <a:pt x="4" y="7"/>
                </a:lnTo>
                <a:lnTo>
                  <a:pt x="2" y="7"/>
                </a:lnTo>
                <a:lnTo>
                  <a:pt x="0" y="5"/>
                </a:lnTo>
                <a:lnTo>
                  <a:pt x="0" y="4"/>
                </a:lnTo>
                <a:lnTo>
                  <a:pt x="2" y="3"/>
                </a:lnTo>
                <a:lnTo>
                  <a:pt x="2" y="1"/>
                </a:lnTo>
                <a:lnTo>
                  <a:pt x="3" y="1"/>
                </a:lnTo>
                <a:lnTo>
                  <a:pt x="3" y="0"/>
                </a:lnTo>
                <a:lnTo>
                  <a:pt x="4" y="0"/>
                </a:lnTo>
                <a:lnTo>
                  <a:pt x="5" y="0"/>
                </a:lnTo>
                <a:lnTo>
                  <a:pt x="7" y="0"/>
                </a:lnTo>
                <a:lnTo>
                  <a:pt x="8" y="1"/>
                </a:lnTo>
                <a:lnTo>
                  <a:pt x="8" y="3"/>
                </a:lnTo>
                <a:lnTo>
                  <a:pt x="7" y="4"/>
                </a:lnTo>
                <a:lnTo>
                  <a:pt x="5" y="4"/>
                </a:lnTo>
                <a:lnTo>
                  <a:pt x="5"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3" name="Freeform 1440"/>
          <p:cNvSpPr>
            <a:spLocks/>
          </p:cNvSpPr>
          <p:nvPr/>
        </p:nvSpPr>
        <p:spPr bwMode="auto">
          <a:xfrm>
            <a:off x="5516563" y="3160928"/>
            <a:ext cx="6350" cy="3175"/>
          </a:xfrm>
          <a:custGeom>
            <a:avLst/>
            <a:gdLst>
              <a:gd name="T0" fmla="*/ 4 w 4"/>
              <a:gd name="T1" fmla="*/ 1 h 2"/>
              <a:gd name="T2" fmla="*/ 4 w 4"/>
              <a:gd name="T3" fmla="*/ 2 h 2"/>
              <a:gd name="T4" fmla="*/ 3 w 4"/>
              <a:gd name="T5" fmla="*/ 2 h 2"/>
              <a:gd name="T6" fmla="*/ 1 w 4"/>
              <a:gd name="T7" fmla="*/ 2 h 2"/>
              <a:gd name="T8" fmla="*/ 0 w 4"/>
              <a:gd name="T9" fmla="*/ 1 h 2"/>
              <a:gd name="T10" fmla="*/ 0 w 4"/>
              <a:gd name="T11" fmla="*/ 0 h 2"/>
              <a:gd name="T12" fmla="*/ 1 w 4"/>
              <a:gd name="T13" fmla="*/ 0 h 2"/>
              <a:gd name="T14" fmla="*/ 3 w 4"/>
              <a:gd name="T15" fmla="*/ 0 h 2"/>
              <a:gd name="T16" fmla="*/ 4 w 4"/>
              <a:gd name="T17" fmla="*/ 0 h 2"/>
              <a:gd name="T18" fmla="*/ 4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4" y="1"/>
                </a:moveTo>
                <a:lnTo>
                  <a:pt x="4" y="2"/>
                </a:lnTo>
                <a:lnTo>
                  <a:pt x="3" y="2"/>
                </a:lnTo>
                <a:lnTo>
                  <a:pt x="1" y="2"/>
                </a:lnTo>
                <a:lnTo>
                  <a:pt x="0" y="1"/>
                </a:lnTo>
                <a:lnTo>
                  <a:pt x="0" y="0"/>
                </a:lnTo>
                <a:lnTo>
                  <a:pt x="1" y="0"/>
                </a:lnTo>
                <a:lnTo>
                  <a:pt x="3" y="0"/>
                </a:lnTo>
                <a:lnTo>
                  <a:pt x="4"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4" name="Freeform 1441"/>
          <p:cNvSpPr>
            <a:spLocks/>
          </p:cNvSpPr>
          <p:nvPr/>
        </p:nvSpPr>
        <p:spPr bwMode="auto">
          <a:xfrm>
            <a:off x="5516563" y="3152991"/>
            <a:ext cx="11113" cy="6350"/>
          </a:xfrm>
          <a:custGeom>
            <a:avLst/>
            <a:gdLst>
              <a:gd name="T0" fmla="*/ 7 w 7"/>
              <a:gd name="T1" fmla="*/ 4 h 4"/>
              <a:gd name="T2" fmla="*/ 5 w 7"/>
              <a:gd name="T3" fmla="*/ 4 h 4"/>
              <a:gd name="T4" fmla="*/ 4 w 7"/>
              <a:gd name="T5" fmla="*/ 4 h 4"/>
              <a:gd name="T6" fmla="*/ 3 w 7"/>
              <a:gd name="T7" fmla="*/ 2 h 4"/>
              <a:gd name="T8" fmla="*/ 0 w 7"/>
              <a:gd name="T9" fmla="*/ 2 h 4"/>
              <a:gd name="T10" fmla="*/ 1 w 7"/>
              <a:gd name="T11" fmla="*/ 1 h 4"/>
              <a:gd name="T12" fmla="*/ 3 w 7"/>
              <a:gd name="T13" fmla="*/ 1 h 4"/>
              <a:gd name="T14" fmla="*/ 4 w 7"/>
              <a:gd name="T15" fmla="*/ 1 h 4"/>
              <a:gd name="T16" fmla="*/ 4 w 7"/>
              <a:gd name="T17" fmla="*/ 0 h 4"/>
              <a:gd name="T18" fmla="*/ 5 w 7"/>
              <a:gd name="T19" fmla="*/ 0 h 4"/>
              <a:gd name="T20" fmla="*/ 7 w 7"/>
              <a:gd name="T21" fmla="*/ 1 h 4"/>
              <a:gd name="T22" fmla="*/ 7 w 7"/>
              <a:gd name="T23" fmla="*/ 2 h 4"/>
              <a:gd name="T24" fmla="*/ 7 w 7"/>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
                <a:moveTo>
                  <a:pt x="7" y="4"/>
                </a:moveTo>
                <a:lnTo>
                  <a:pt x="5" y="4"/>
                </a:lnTo>
                <a:lnTo>
                  <a:pt x="4" y="4"/>
                </a:lnTo>
                <a:lnTo>
                  <a:pt x="3" y="2"/>
                </a:lnTo>
                <a:lnTo>
                  <a:pt x="0" y="2"/>
                </a:lnTo>
                <a:lnTo>
                  <a:pt x="1" y="1"/>
                </a:lnTo>
                <a:lnTo>
                  <a:pt x="3" y="1"/>
                </a:lnTo>
                <a:lnTo>
                  <a:pt x="4" y="1"/>
                </a:lnTo>
                <a:lnTo>
                  <a:pt x="4" y="0"/>
                </a:lnTo>
                <a:lnTo>
                  <a:pt x="5" y="0"/>
                </a:lnTo>
                <a:lnTo>
                  <a:pt x="7" y="1"/>
                </a:lnTo>
                <a:lnTo>
                  <a:pt x="7" y="2"/>
                </a:lnTo>
                <a:lnTo>
                  <a:pt x="7"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5" name="Freeform 1442"/>
          <p:cNvSpPr>
            <a:spLocks/>
          </p:cNvSpPr>
          <p:nvPr/>
        </p:nvSpPr>
        <p:spPr bwMode="auto">
          <a:xfrm>
            <a:off x="5087938" y="3148228"/>
            <a:ext cx="7938" cy="12700"/>
          </a:xfrm>
          <a:custGeom>
            <a:avLst/>
            <a:gdLst>
              <a:gd name="T0" fmla="*/ 5 w 5"/>
              <a:gd name="T1" fmla="*/ 3 h 8"/>
              <a:gd name="T2" fmla="*/ 5 w 5"/>
              <a:gd name="T3" fmla="*/ 4 h 8"/>
              <a:gd name="T4" fmla="*/ 5 w 5"/>
              <a:gd name="T5" fmla="*/ 5 h 8"/>
              <a:gd name="T6" fmla="*/ 5 w 5"/>
              <a:gd name="T7" fmla="*/ 7 h 8"/>
              <a:gd name="T8" fmla="*/ 5 w 5"/>
              <a:gd name="T9" fmla="*/ 8 h 8"/>
              <a:gd name="T10" fmla="*/ 3 w 5"/>
              <a:gd name="T11" fmla="*/ 7 h 8"/>
              <a:gd name="T12" fmla="*/ 1 w 5"/>
              <a:gd name="T13" fmla="*/ 7 h 8"/>
              <a:gd name="T14" fmla="*/ 1 w 5"/>
              <a:gd name="T15" fmla="*/ 5 h 8"/>
              <a:gd name="T16" fmla="*/ 0 w 5"/>
              <a:gd name="T17" fmla="*/ 5 h 8"/>
              <a:gd name="T18" fmla="*/ 0 w 5"/>
              <a:gd name="T19" fmla="*/ 4 h 8"/>
              <a:gd name="T20" fmla="*/ 1 w 5"/>
              <a:gd name="T21" fmla="*/ 2 h 8"/>
              <a:gd name="T22" fmla="*/ 3 w 5"/>
              <a:gd name="T23" fmla="*/ 0 h 8"/>
              <a:gd name="T24" fmla="*/ 4 w 5"/>
              <a:gd name="T25" fmla="*/ 0 h 8"/>
              <a:gd name="T26" fmla="*/ 4 w 5"/>
              <a:gd name="T27" fmla="*/ 2 h 8"/>
              <a:gd name="T28" fmla="*/ 5 w 5"/>
              <a:gd name="T29" fmla="*/ 2 h 8"/>
              <a:gd name="T30" fmla="*/ 5 w 5"/>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8">
                <a:moveTo>
                  <a:pt x="5" y="3"/>
                </a:moveTo>
                <a:lnTo>
                  <a:pt x="5" y="4"/>
                </a:lnTo>
                <a:lnTo>
                  <a:pt x="5" y="5"/>
                </a:lnTo>
                <a:lnTo>
                  <a:pt x="5" y="7"/>
                </a:lnTo>
                <a:lnTo>
                  <a:pt x="5" y="8"/>
                </a:lnTo>
                <a:lnTo>
                  <a:pt x="3" y="7"/>
                </a:lnTo>
                <a:lnTo>
                  <a:pt x="1" y="7"/>
                </a:lnTo>
                <a:lnTo>
                  <a:pt x="1" y="5"/>
                </a:lnTo>
                <a:lnTo>
                  <a:pt x="0" y="5"/>
                </a:lnTo>
                <a:lnTo>
                  <a:pt x="0" y="4"/>
                </a:lnTo>
                <a:lnTo>
                  <a:pt x="1" y="2"/>
                </a:lnTo>
                <a:lnTo>
                  <a:pt x="3" y="0"/>
                </a:lnTo>
                <a:lnTo>
                  <a:pt x="4" y="0"/>
                </a:lnTo>
                <a:lnTo>
                  <a:pt x="4" y="2"/>
                </a:lnTo>
                <a:lnTo>
                  <a:pt x="5" y="2"/>
                </a:lnTo>
                <a:lnTo>
                  <a:pt x="5"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6" name="Freeform 1443"/>
          <p:cNvSpPr>
            <a:spLocks/>
          </p:cNvSpPr>
          <p:nvPr/>
        </p:nvSpPr>
        <p:spPr bwMode="auto">
          <a:xfrm>
            <a:off x="5049838" y="3146641"/>
            <a:ext cx="7938" cy="7938"/>
          </a:xfrm>
          <a:custGeom>
            <a:avLst/>
            <a:gdLst>
              <a:gd name="T0" fmla="*/ 4 w 5"/>
              <a:gd name="T1" fmla="*/ 1 h 5"/>
              <a:gd name="T2" fmla="*/ 5 w 5"/>
              <a:gd name="T3" fmla="*/ 1 h 5"/>
              <a:gd name="T4" fmla="*/ 4 w 5"/>
              <a:gd name="T5" fmla="*/ 1 h 5"/>
              <a:gd name="T6" fmla="*/ 3 w 5"/>
              <a:gd name="T7" fmla="*/ 1 h 5"/>
              <a:gd name="T8" fmla="*/ 3 w 5"/>
              <a:gd name="T9" fmla="*/ 3 h 5"/>
              <a:gd name="T10" fmla="*/ 3 w 5"/>
              <a:gd name="T11" fmla="*/ 4 h 5"/>
              <a:gd name="T12" fmla="*/ 4 w 5"/>
              <a:gd name="T13" fmla="*/ 5 h 5"/>
              <a:gd name="T14" fmla="*/ 3 w 5"/>
              <a:gd name="T15" fmla="*/ 5 h 5"/>
              <a:gd name="T16" fmla="*/ 1 w 5"/>
              <a:gd name="T17" fmla="*/ 5 h 5"/>
              <a:gd name="T18" fmla="*/ 1 w 5"/>
              <a:gd name="T19" fmla="*/ 4 h 5"/>
              <a:gd name="T20" fmla="*/ 0 w 5"/>
              <a:gd name="T21" fmla="*/ 4 h 5"/>
              <a:gd name="T22" fmla="*/ 0 w 5"/>
              <a:gd name="T23" fmla="*/ 3 h 5"/>
              <a:gd name="T24" fmla="*/ 0 w 5"/>
              <a:gd name="T25" fmla="*/ 1 h 5"/>
              <a:gd name="T26" fmla="*/ 3 w 5"/>
              <a:gd name="T27" fmla="*/ 0 h 5"/>
              <a:gd name="T28" fmla="*/ 4 w 5"/>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4" y="1"/>
                </a:moveTo>
                <a:lnTo>
                  <a:pt x="5" y="1"/>
                </a:lnTo>
                <a:lnTo>
                  <a:pt x="4" y="1"/>
                </a:lnTo>
                <a:lnTo>
                  <a:pt x="3" y="1"/>
                </a:lnTo>
                <a:lnTo>
                  <a:pt x="3" y="3"/>
                </a:lnTo>
                <a:lnTo>
                  <a:pt x="3" y="4"/>
                </a:lnTo>
                <a:lnTo>
                  <a:pt x="4" y="5"/>
                </a:lnTo>
                <a:lnTo>
                  <a:pt x="3" y="5"/>
                </a:lnTo>
                <a:lnTo>
                  <a:pt x="1" y="5"/>
                </a:lnTo>
                <a:lnTo>
                  <a:pt x="1" y="4"/>
                </a:lnTo>
                <a:lnTo>
                  <a:pt x="0" y="4"/>
                </a:lnTo>
                <a:lnTo>
                  <a:pt x="0" y="3"/>
                </a:lnTo>
                <a:lnTo>
                  <a:pt x="0" y="1"/>
                </a:lnTo>
                <a:lnTo>
                  <a:pt x="3"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7" name="Freeform 1444"/>
          <p:cNvSpPr>
            <a:spLocks/>
          </p:cNvSpPr>
          <p:nvPr/>
        </p:nvSpPr>
        <p:spPr bwMode="auto">
          <a:xfrm>
            <a:off x="5441950" y="3146641"/>
            <a:ext cx="6350" cy="4763"/>
          </a:xfrm>
          <a:custGeom>
            <a:avLst/>
            <a:gdLst>
              <a:gd name="T0" fmla="*/ 1 w 4"/>
              <a:gd name="T1" fmla="*/ 3 h 3"/>
              <a:gd name="T2" fmla="*/ 1 w 4"/>
              <a:gd name="T3" fmla="*/ 1 h 3"/>
              <a:gd name="T4" fmla="*/ 0 w 4"/>
              <a:gd name="T5" fmla="*/ 1 h 3"/>
              <a:gd name="T6" fmla="*/ 0 w 4"/>
              <a:gd name="T7" fmla="*/ 0 h 3"/>
              <a:gd name="T8" fmla="*/ 1 w 4"/>
              <a:gd name="T9" fmla="*/ 0 h 3"/>
              <a:gd name="T10" fmla="*/ 3 w 4"/>
              <a:gd name="T11" fmla="*/ 0 h 3"/>
              <a:gd name="T12" fmla="*/ 4 w 4"/>
              <a:gd name="T13" fmla="*/ 1 h 3"/>
              <a:gd name="T14" fmla="*/ 4 w 4"/>
              <a:gd name="T15" fmla="*/ 3 h 3"/>
              <a:gd name="T16" fmla="*/ 1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3"/>
                </a:moveTo>
                <a:lnTo>
                  <a:pt x="1" y="1"/>
                </a:lnTo>
                <a:lnTo>
                  <a:pt x="0" y="1"/>
                </a:lnTo>
                <a:lnTo>
                  <a:pt x="0" y="0"/>
                </a:lnTo>
                <a:lnTo>
                  <a:pt x="1" y="0"/>
                </a:lnTo>
                <a:lnTo>
                  <a:pt x="3" y="0"/>
                </a:lnTo>
                <a:lnTo>
                  <a:pt x="4" y="1"/>
                </a:lnTo>
                <a:lnTo>
                  <a:pt x="4" y="3"/>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8" name="Freeform 1445"/>
          <p:cNvSpPr>
            <a:spLocks/>
          </p:cNvSpPr>
          <p:nvPr/>
        </p:nvSpPr>
        <p:spPr bwMode="auto">
          <a:xfrm>
            <a:off x="5067300" y="3145053"/>
            <a:ext cx="4763" cy="1588"/>
          </a:xfrm>
          <a:custGeom>
            <a:avLst/>
            <a:gdLst>
              <a:gd name="T0" fmla="*/ 0 w 3"/>
              <a:gd name="T1" fmla="*/ 0 h 1"/>
              <a:gd name="T2" fmla="*/ 2 w 3"/>
              <a:gd name="T3" fmla="*/ 1 h 1"/>
              <a:gd name="T4" fmla="*/ 3 w 3"/>
              <a:gd name="T5" fmla="*/ 0 h 1"/>
              <a:gd name="T6" fmla="*/ 3 w 3"/>
              <a:gd name="T7" fmla="*/ 1 h 1"/>
              <a:gd name="T8" fmla="*/ 0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2" y="1"/>
                </a:lnTo>
                <a:lnTo>
                  <a:pt x="3" y="0"/>
                </a:lnTo>
                <a:lnTo>
                  <a:pt x="3"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9" name="Freeform 1446"/>
          <p:cNvSpPr>
            <a:spLocks/>
          </p:cNvSpPr>
          <p:nvPr/>
        </p:nvSpPr>
        <p:spPr bwMode="auto">
          <a:xfrm>
            <a:off x="5022850" y="3138703"/>
            <a:ext cx="3175" cy="4763"/>
          </a:xfrm>
          <a:custGeom>
            <a:avLst/>
            <a:gdLst>
              <a:gd name="T0" fmla="*/ 2 w 2"/>
              <a:gd name="T1" fmla="*/ 1 h 3"/>
              <a:gd name="T2" fmla="*/ 2 w 2"/>
              <a:gd name="T3" fmla="*/ 3 h 3"/>
              <a:gd name="T4" fmla="*/ 0 w 2"/>
              <a:gd name="T5" fmla="*/ 3 h 3"/>
              <a:gd name="T6" fmla="*/ 0 w 2"/>
              <a:gd name="T7" fmla="*/ 1 h 3"/>
              <a:gd name="T8" fmla="*/ 2 w 2"/>
              <a:gd name="T9" fmla="*/ 1 h 3"/>
              <a:gd name="T10" fmla="*/ 2 w 2"/>
              <a:gd name="T11" fmla="*/ 0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0" y="3"/>
                </a:ln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0" name="Freeform 1447"/>
          <p:cNvSpPr>
            <a:spLocks/>
          </p:cNvSpPr>
          <p:nvPr/>
        </p:nvSpPr>
        <p:spPr bwMode="auto">
          <a:xfrm>
            <a:off x="4852988" y="3138703"/>
            <a:ext cx="55563" cy="80963"/>
          </a:xfrm>
          <a:custGeom>
            <a:avLst/>
            <a:gdLst>
              <a:gd name="T0" fmla="*/ 27 w 35"/>
              <a:gd name="T1" fmla="*/ 4 h 51"/>
              <a:gd name="T2" fmla="*/ 25 w 35"/>
              <a:gd name="T3" fmla="*/ 6 h 51"/>
              <a:gd name="T4" fmla="*/ 27 w 35"/>
              <a:gd name="T5" fmla="*/ 8 h 51"/>
              <a:gd name="T6" fmla="*/ 26 w 35"/>
              <a:gd name="T7" fmla="*/ 9 h 51"/>
              <a:gd name="T8" fmla="*/ 26 w 35"/>
              <a:gd name="T9" fmla="*/ 13 h 51"/>
              <a:gd name="T10" fmla="*/ 23 w 35"/>
              <a:gd name="T11" fmla="*/ 13 h 51"/>
              <a:gd name="T12" fmla="*/ 23 w 35"/>
              <a:gd name="T13" fmla="*/ 16 h 51"/>
              <a:gd name="T14" fmla="*/ 22 w 35"/>
              <a:gd name="T15" fmla="*/ 18 h 51"/>
              <a:gd name="T16" fmla="*/ 22 w 35"/>
              <a:gd name="T17" fmla="*/ 22 h 51"/>
              <a:gd name="T18" fmla="*/ 22 w 35"/>
              <a:gd name="T19" fmla="*/ 25 h 51"/>
              <a:gd name="T20" fmla="*/ 23 w 35"/>
              <a:gd name="T21" fmla="*/ 28 h 51"/>
              <a:gd name="T22" fmla="*/ 25 w 35"/>
              <a:gd name="T23" fmla="*/ 34 h 51"/>
              <a:gd name="T24" fmla="*/ 27 w 35"/>
              <a:gd name="T25" fmla="*/ 41 h 51"/>
              <a:gd name="T26" fmla="*/ 31 w 35"/>
              <a:gd name="T27" fmla="*/ 44 h 51"/>
              <a:gd name="T28" fmla="*/ 35 w 35"/>
              <a:gd name="T29" fmla="*/ 48 h 51"/>
              <a:gd name="T30" fmla="*/ 32 w 35"/>
              <a:gd name="T31" fmla="*/ 50 h 51"/>
              <a:gd name="T32" fmla="*/ 32 w 35"/>
              <a:gd name="T33" fmla="*/ 50 h 51"/>
              <a:gd name="T34" fmla="*/ 28 w 35"/>
              <a:gd name="T35" fmla="*/ 50 h 51"/>
              <a:gd name="T36" fmla="*/ 28 w 35"/>
              <a:gd name="T37" fmla="*/ 48 h 51"/>
              <a:gd name="T38" fmla="*/ 27 w 35"/>
              <a:gd name="T39" fmla="*/ 48 h 51"/>
              <a:gd name="T40" fmla="*/ 28 w 35"/>
              <a:gd name="T41" fmla="*/ 51 h 51"/>
              <a:gd name="T42" fmla="*/ 28 w 35"/>
              <a:gd name="T43" fmla="*/ 50 h 51"/>
              <a:gd name="T44" fmla="*/ 25 w 35"/>
              <a:gd name="T45" fmla="*/ 50 h 51"/>
              <a:gd name="T46" fmla="*/ 23 w 35"/>
              <a:gd name="T47" fmla="*/ 50 h 51"/>
              <a:gd name="T48" fmla="*/ 23 w 35"/>
              <a:gd name="T49" fmla="*/ 48 h 51"/>
              <a:gd name="T50" fmla="*/ 22 w 35"/>
              <a:gd name="T51" fmla="*/ 48 h 51"/>
              <a:gd name="T52" fmla="*/ 21 w 35"/>
              <a:gd name="T53" fmla="*/ 51 h 51"/>
              <a:gd name="T54" fmla="*/ 18 w 35"/>
              <a:gd name="T55" fmla="*/ 47 h 51"/>
              <a:gd name="T56" fmla="*/ 17 w 35"/>
              <a:gd name="T57" fmla="*/ 47 h 51"/>
              <a:gd name="T58" fmla="*/ 16 w 35"/>
              <a:gd name="T59" fmla="*/ 47 h 51"/>
              <a:gd name="T60" fmla="*/ 13 w 35"/>
              <a:gd name="T61" fmla="*/ 47 h 51"/>
              <a:gd name="T62" fmla="*/ 12 w 35"/>
              <a:gd name="T63" fmla="*/ 47 h 51"/>
              <a:gd name="T64" fmla="*/ 12 w 35"/>
              <a:gd name="T65" fmla="*/ 46 h 51"/>
              <a:gd name="T66" fmla="*/ 13 w 35"/>
              <a:gd name="T67" fmla="*/ 42 h 51"/>
              <a:gd name="T68" fmla="*/ 14 w 35"/>
              <a:gd name="T69" fmla="*/ 42 h 51"/>
              <a:gd name="T70" fmla="*/ 14 w 35"/>
              <a:gd name="T71" fmla="*/ 39 h 51"/>
              <a:gd name="T72" fmla="*/ 13 w 35"/>
              <a:gd name="T73" fmla="*/ 39 h 51"/>
              <a:gd name="T74" fmla="*/ 13 w 35"/>
              <a:gd name="T75" fmla="*/ 36 h 51"/>
              <a:gd name="T76" fmla="*/ 11 w 35"/>
              <a:gd name="T77" fmla="*/ 36 h 51"/>
              <a:gd name="T78" fmla="*/ 11 w 35"/>
              <a:gd name="T79" fmla="*/ 36 h 51"/>
              <a:gd name="T80" fmla="*/ 8 w 35"/>
              <a:gd name="T81" fmla="*/ 37 h 51"/>
              <a:gd name="T82" fmla="*/ 7 w 35"/>
              <a:gd name="T83" fmla="*/ 33 h 51"/>
              <a:gd name="T84" fmla="*/ 6 w 35"/>
              <a:gd name="T85" fmla="*/ 33 h 51"/>
              <a:gd name="T86" fmla="*/ 3 w 35"/>
              <a:gd name="T87" fmla="*/ 36 h 51"/>
              <a:gd name="T88" fmla="*/ 0 w 35"/>
              <a:gd name="T89" fmla="*/ 30 h 51"/>
              <a:gd name="T90" fmla="*/ 2 w 35"/>
              <a:gd name="T91" fmla="*/ 25 h 51"/>
              <a:gd name="T92" fmla="*/ 4 w 35"/>
              <a:gd name="T93" fmla="*/ 25 h 51"/>
              <a:gd name="T94" fmla="*/ 6 w 35"/>
              <a:gd name="T95" fmla="*/ 23 h 51"/>
              <a:gd name="T96" fmla="*/ 6 w 35"/>
              <a:gd name="T97" fmla="*/ 22 h 51"/>
              <a:gd name="T98" fmla="*/ 8 w 35"/>
              <a:gd name="T99" fmla="*/ 20 h 51"/>
              <a:gd name="T100" fmla="*/ 7 w 35"/>
              <a:gd name="T101" fmla="*/ 18 h 51"/>
              <a:gd name="T102" fmla="*/ 9 w 35"/>
              <a:gd name="T103" fmla="*/ 16 h 51"/>
              <a:gd name="T104" fmla="*/ 8 w 35"/>
              <a:gd name="T105" fmla="*/ 16 h 51"/>
              <a:gd name="T106" fmla="*/ 9 w 35"/>
              <a:gd name="T107" fmla="*/ 14 h 51"/>
              <a:gd name="T108" fmla="*/ 7 w 35"/>
              <a:gd name="T109" fmla="*/ 11 h 51"/>
              <a:gd name="T110" fmla="*/ 12 w 35"/>
              <a:gd name="T111" fmla="*/ 9 h 51"/>
              <a:gd name="T112" fmla="*/ 11 w 35"/>
              <a:gd name="T113" fmla="*/ 6 h 51"/>
              <a:gd name="T114" fmla="*/ 11 w 35"/>
              <a:gd name="T115" fmla="*/ 5 h 51"/>
              <a:gd name="T116" fmla="*/ 16 w 35"/>
              <a:gd name="T117" fmla="*/ 3 h 51"/>
              <a:gd name="T118" fmla="*/ 20 w 35"/>
              <a:gd name="T1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51">
                <a:moveTo>
                  <a:pt x="22" y="1"/>
                </a:moveTo>
                <a:lnTo>
                  <a:pt x="22" y="3"/>
                </a:lnTo>
                <a:lnTo>
                  <a:pt x="25" y="3"/>
                </a:lnTo>
                <a:lnTo>
                  <a:pt x="26" y="4"/>
                </a:lnTo>
                <a:lnTo>
                  <a:pt x="27" y="4"/>
                </a:lnTo>
                <a:lnTo>
                  <a:pt x="28" y="4"/>
                </a:lnTo>
                <a:lnTo>
                  <a:pt x="28" y="5"/>
                </a:lnTo>
                <a:lnTo>
                  <a:pt x="28" y="6"/>
                </a:lnTo>
                <a:lnTo>
                  <a:pt x="26" y="6"/>
                </a:lnTo>
                <a:lnTo>
                  <a:pt x="25" y="6"/>
                </a:lnTo>
                <a:lnTo>
                  <a:pt x="25" y="8"/>
                </a:lnTo>
                <a:lnTo>
                  <a:pt x="26" y="6"/>
                </a:lnTo>
                <a:lnTo>
                  <a:pt x="27" y="6"/>
                </a:lnTo>
                <a:lnTo>
                  <a:pt x="28" y="8"/>
                </a:lnTo>
                <a:lnTo>
                  <a:pt x="27" y="8"/>
                </a:lnTo>
                <a:lnTo>
                  <a:pt x="25" y="8"/>
                </a:lnTo>
                <a:lnTo>
                  <a:pt x="25" y="9"/>
                </a:lnTo>
                <a:lnTo>
                  <a:pt x="23" y="9"/>
                </a:lnTo>
                <a:lnTo>
                  <a:pt x="25" y="9"/>
                </a:lnTo>
                <a:lnTo>
                  <a:pt x="26" y="9"/>
                </a:lnTo>
                <a:lnTo>
                  <a:pt x="27" y="9"/>
                </a:lnTo>
                <a:lnTo>
                  <a:pt x="27" y="10"/>
                </a:lnTo>
                <a:lnTo>
                  <a:pt x="27" y="11"/>
                </a:lnTo>
                <a:lnTo>
                  <a:pt x="26" y="11"/>
                </a:lnTo>
                <a:lnTo>
                  <a:pt x="26" y="13"/>
                </a:lnTo>
                <a:lnTo>
                  <a:pt x="25" y="11"/>
                </a:lnTo>
                <a:lnTo>
                  <a:pt x="23" y="11"/>
                </a:lnTo>
                <a:lnTo>
                  <a:pt x="22" y="11"/>
                </a:lnTo>
                <a:lnTo>
                  <a:pt x="23" y="11"/>
                </a:lnTo>
                <a:lnTo>
                  <a:pt x="23" y="13"/>
                </a:lnTo>
                <a:lnTo>
                  <a:pt x="25" y="13"/>
                </a:lnTo>
                <a:lnTo>
                  <a:pt x="25" y="14"/>
                </a:lnTo>
                <a:lnTo>
                  <a:pt x="23" y="14"/>
                </a:lnTo>
                <a:lnTo>
                  <a:pt x="23" y="15"/>
                </a:lnTo>
                <a:lnTo>
                  <a:pt x="23" y="16"/>
                </a:lnTo>
                <a:lnTo>
                  <a:pt x="22" y="15"/>
                </a:lnTo>
                <a:lnTo>
                  <a:pt x="22" y="16"/>
                </a:lnTo>
                <a:lnTo>
                  <a:pt x="23" y="16"/>
                </a:lnTo>
                <a:lnTo>
                  <a:pt x="23" y="18"/>
                </a:lnTo>
                <a:lnTo>
                  <a:pt x="22" y="18"/>
                </a:lnTo>
                <a:lnTo>
                  <a:pt x="21" y="18"/>
                </a:lnTo>
                <a:lnTo>
                  <a:pt x="22" y="18"/>
                </a:lnTo>
                <a:lnTo>
                  <a:pt x="22" y="19"/>
                </a:lnTo>
                <a:lnTo>
                  <a:pt x="22" y="20"/>
                </a:lnTo>
                <a:lnTo>
                  <a:pt x="22" y="22"/>
                </a:lnTo>
                <a:lnTo>
                  <a:pt x="23" y="22"/>
                </a:lnTo>
                <a:lnTo>
                  <a:pt x="23" y="23"/>
                </a:lnTo>
                <a:lnTo>
                  <a:pt x="22" y="23"/>
                </a:lnTo>
                <a:lnTo>
                  <a:pt x="22" y="24"/>
                </a:lnTo>
                <a:lnTo>
                  <a:pt x="22" y="25"/>
                </a:lnTo>
                <a:lnTo>
                  <a:pt x="22" y="27"/>
                </a:lnTo>
                <a:lnTo>
                  <a:pt x="21" y="27"/>
                </a:lnTo>
                <a:lnTo>
                  <a:pt x="21" y="28"/>
                </a:lnTo>
                <a:lnTo>
                  <a:pt x="22" y="28"/>
                </a:lnTo>
                <a:lnTo>
                  <a:pt x="23" y="28"/>
                </a:lnTo>
                <a:lnTo>
                  <a:pt x="23" y="29"/>
                </a:lnTo>
                <a:lnTo>
                  <a:pt x="23" y="30"/>
                </a:lnTo>
                <a:lnTo>
                  <a:pt x="23" y="32"/>
                </a:lnTo>
                <a:lnTo>
                  <a:pt x="23" y="33"/>
                </a:lnTo>
                <a:lnTo>
                  <a:pt x="25" y="34"/>
                </a:lnTo>
                <a:lnTo>
                  <a:pt x="25" y="36"/>
                </a:lnTo>
                <a:lnTo>
                  <a:pt x="26" y="37"/>
                </a:lnTo>
                <a:lnTo>
                  <a:pt x="26" y="38"/>
                </a:lnTo>
                <a:lnTo>
                  <a:pt x="26" y="39"/>
                </a:lnTo>
                <a:lnTo>
                  <a:pt x="27" y="41"/>
                </a:lnTo>
                <a:lnTo>
                  <a:pt x="28" y="42"/>
                </a:lnTo>
                <a:lnTo>
                  <a:pt x="28" y="43"/>
                </a:lnTo>
                <a:lnTo>
                  <a:pt x="30" y="43"/>
                </a:lnTo>
                <a:lnTo>
                  <a:pt x="30" y="44"/>
                </a:lnTo>
                <a:lnTo>
                  <a:pt x="31" y="44"/>
                </a:lnTo>
                <a:lnTo>
                  <a:pt x="31" y="46"/>
                </a:lnTo>
                <a:lnTo>
                  <a:pt x="32" y="46"/>
                </a:lnTo>
                <a:lnTo>
                  <a:pt x="34" y="46"/>
                </a:lnTo>
                <a:lnTo>
                  <a:pt x="34" y="47"/>
                </a:lnTo>
                <a:lnTo>
                  <a:pt x="35" y="48"/>
                </a:lnTo>
                <a:lnTo>
                  <a:pt x="34" y="48"/>
                </a:lnTo>
                <a:lnTo>
                  <a:pt x="34" y="47"/>
                </a:lnTo>
                <a:lnTo>
                  <a:pt x="34" y="48"/>
                </a:lnTo>
                <a:lnTo>
                  <a:pt x="34" y="50"/>
                </a:lnTo>
                <a:lnTo>
                  <a:pt x="32" y="50"/>
                </a:lnTo>
                <a:lnTo>
                  <a:pt x="31" y="48"/>
                </a:lnTo>
                <a:lnTo>
                  <a:pt x="30" y="48"/>
                </a:lnTo>
                <a:lnTo>
                  <a:pt x="30" y="50"/>
                </a:lnTo>
                <a:lnTo>
                  <a:pt x="31" y="50"/>
                </a:lnTo>
                <a:lnTo>
                  <a:pt x="32" y="50"/>
                </a:lnTo>
                <a:lnTo>
                  <a:pt x="32" y="51"/>
                </a:lnTo>
                <a:lnTo>
                  <a:pt x="31" y="50"/>
                </a:lnTo>
                <a:lnTo>
                  <a:pt x="30" y="50"/>
                </a:lnTo>
                <a:lnTo>
                  <a:pt x="28" y="48"/>
                </a:lnTo>
                <a:lnTo>
                  <a:pt x="28" y="50"/>
                </a:lnTo>
                <a:lnTo>
                  <a:pt x="30" y="50"/>
                </a:lnTo>
                <a:lnTo>
                  <a:pt x="28" y="50"/>
                </a:lnTo>
                <a:lnTo>
                  <a:pt x="28" y="48"/>
                </a:lnTo>
                <a:lnTo>
                  <a:pt x="28" y="47"/>
                </a:lnTo>
                <a:lnTo>
                  <a:pt x="28" y="48"/>
                </a:lnTo>
                <a:lnTo>
                  <a:pt x="27" y="48"/>
                </a:lnTo>
                <a:lnTo>
                  <a:pt x="27" y="47"/>
                </a:lnTo>
                <a:lnTo>
                  <a:pt x="27" y="48"/>
                </a:lnTo>
                <a:lnTo>
                  <a:pt x="26" y="48"/>
                </a:lnTo>
                <a:lnTo>
                  <a:pt x="27" y="48"/>
                </a:lnTo>
                <a:lnTo>
                  <a:pt x="27" y="50"/>
                </a:lnTo>
                <a:lnTo>
                  <a:pt x="27" y="48"/>
                </a:lnTo>
                <a:lnTo>
                  <a:pt x="28" y="48"/>
                </a:lnTo>
                <a:lnTo>
                  <a:pt x="28" y="50"/>
                </a:lnTo>
                <a:lnTo>
                  <a:pt x="28" y="51"/>
                </a:lnTo>
                <a:lnTo>
                  <a:pt x="27" y="51"/>
                </a:lnTo>
                <a:lnTo>
                  <a:pt x="28" y="51"/>
                </a:lnTo>
                <a:lnTo>
                  <a:pt x="28" y="50"/>
                </a:lnTo>
                <a:lnTo>
                  <a:pt x="28" y="51"/>
                </a:lnTo>
                <a:lnTo>
                  <a:pt x="28" y="50"/>
                </a:lnTo>
                <a:lnTo>
                  <a:pt x="27" y="50"/>
                </a:lnTo>
                <a:lnTo>
                  <a:pt x="26" y="48"/>
                </a:lnTo>
                <a:lnTo>
                  <a:pt x="26" y="50"/>
                </a:lnTo>
                <a:lnTo>
                  <a:pt x="25" y="48"/>
                </a:lnTo>
                <a:lnTo>
                  <a:pt x="25" y="50"/>
                </a:lnTo>
                <a:lnTo>
                  <a:pt x="26" y="50"/>
                </a:lnTo>
                <a:lnTo>
                  <a:pt x="26" y="51"/>
                </a:lnTo>
                <a:lnTo>
                  <a:pt x="26" y="50"/>
                </a:lnTo>
                <a:lnTo>
                  <a:pt x="25" y="50"/>
                </a:lnTo>
                <a:lnTo>
                  <a:pt x="23" y="50"/>
                </a:lnTo>
                <a:lnTo>
                  <a:pt x="25" y="50"/>
                </a:lnTo>
                <a:lnTo>
                  <a:pt x="25" y="48"/>
                </a:lnTo>
                <a:lnTo>
                  <a:pt x="23" y="48"/>
                </a:lnTo>
                <a:lnTo>
                  <a:pt x="23" y="47"/>
                </a:lnTo>
                <a:lnTo>
                  <a:pt x="23" y="48"/>
                </a:lnTo>
                <a:lnTo>
                  <a:pt x="25" y="50"/>
                </a:lnTo>
                <a:lnTo>
                  <a:pt x="23" y="48"/>
                </a:lnTo>
                <a:lnTo>
                  <a:pt x="22" y="48"/>
                </a:lnTo>
                <a:lnTo>
                  <a:pt x="22" y="47"/>
                </a:lnTo>
                <a:lnTo>
                  <a:pt x="22" y="48"/>
                </a:lnTo>
                <a:lnTo>
                  <a:pt x="21" y="48"/>
                </a:lnTo>
                <a:lnTo>
                  <a:pt x="21" y="50"/>
                </a:lnTo>
                <a:lnTo>
                  <a:pt x="22" y="50"/>
                </a:lnTo>
                <a:lnTo>
                  <a:pt x="21" y="50"/>
                </a:lnTo>
                <a:lnTo>
                  <a:pt x="21" y="51"/>
                </a:lnTo>
                <a:lnTo>
                  <a:pt x="21" y="50"/>
                </a:lnTo>
                <a:lnTo>
                  <a:pt x="20" y="50"/>
                </a:lnTo>
                <a:lnTo>
                  <a:pt x="20" y="48"/>
                </a:lnTo>
                <a:lnTo>
                  <a:pt x="18" y="48"/>
                </a:lnTo>
                <a:lnTo>
                  <a:pt x="18" y="47"/>
                </a:lnTo>
                <a:lnTo>
                  <a:pt x="17" y="47"/>
                </a:lnTo>
                <a:lnTo>
                  <a:pt x="17" y="46"/>
                </a:lnTo>
                <a:lnTo>
                  <a:pt x="17" y="47"/>
                </a:lnTo>
                <a:lnTo>
                  <a:pt x="18" y="47"/>
                </a:lnTo>
                <a:lnTo>
                  <a:pt x="17" y="47"/>
                </a:lnTo>
                <a:lnTo>
                  <a:pt x="18" y="48"/>
                </a:lnTo>
                <a:lnTo>
                  <a:pt x="18" y="50"/>
                </a:lnTo>
                <a:lnTo>
                  <a:pt x="18" y="48"/>
                </a:lnTo>
                <a:lnTo>
                  <a:pt x="17" y="48"/>
                </a:lnTo>
                <a:lnTo>
                  <a:pt x="16" y="47"/>
                </a:lnTo>
                <a:lnTo>
                  <a:pt x="16" y="48"/>
                </a:lnTo>
                <a:lnTo>
                  <a:pt x="16" y="47"/>
                </a:lnTo>
                <a:lnTo>
                  <a:pt x="14" y="47"/>
                </a:lnTo>
                <a:lnTo>
                  <a:pt x="13" y="46"/>
                </a:lnTo>
                <a:lnTo>
                  <a:pt x="13" y="47"/>
                </a:lnTo>
                <a:lnTo>
                  <a:pt x="14" y="47"/>
                </a:lnTo>
                <a:lnTo>
                  <a:pt x="13" y="47"/>
                </a:lnTo>
                <a:lnTo>
                  <a:pt x="13" y="46"/>
                </a:lnTo>
                <a:lnTo>
                  <a:pt x="12" y="46"/>
                </a:lnTo>
                <a:lnTo>
                  <a:pt x="12" y="47"/>
                </a:lnTo>
                <a:lnTo>
                  <a:pt x="12" y="46"/>
                </a:lnTo>
                <a:lnTo>
                  <a:pt x="11" y="46"/>
                </a:lnTo>
                <a:lnTo>
                  <a:pt x="12" y="46"/>
                </a:lnTo>
                <a:lnTo>
                  <a:pt x="12" y="44"/>
                </a:lnTo>
                <a:lnTo>
                  <a:pt x="12" y="46"/>
                </a:lnTo>
                <a:lnTo>
                  <a:pt x="13" y="46"/>
                </a:lnTo>
                <a:lnTo>
                  <a:pt x="13" y="44"/>
                </a:lnTo>
                <a:lnTo>
                  <a:pt x="13" y="43"/>
                </a:lnTo>
                <a:lnTo>
                  <a:pt x="12" y="42"/>
                </a:lnTo>
                <a:lnTo>
                  <a:pt x="13" y="42"/>
                </a:lnTo>
                <a:lnTo>
                  <a:pt x="14" y="42"/>
                </a:lnTo>
                <a:lnTo>
                  <a:pt x="13" y="42"/>
                </a:lnTo>
                <a:lnTo>
                  <a:pt x="13" y="41"/>
                </a:lnTo>
                <a:lnTo>
                  <a:pt x="14" y="41"/>
                </a:lnTo>
                <a:lnTo>
                  <a:pt x="14" y="42"/>
                </a:lnTo>
                <a:lnTo>
                  <a:pt x="16" y="41"/>
                </a:lnTo>
                <a:lnTo>
                  <a:pt x="14" y="41"/>
                </a:lnTo>
                <a:lnTo>
                  <a:pt x="14" y="39"/>
                </a:lnTo>
                <a:lnTo>
                  <a:pt x="16" y="39"/>
                </a:lnTo>
                <a:lnTo>
                  <a:pt x="14" y="39"/>
                </a:lnTo>
                <a:lnTo>
                  <a:pt x="14" y="41"/>
                </a:lnTo>
                <a:lnTo>
                  <a:pt x="14" y="39"/>
                </a:lnTo>
                <a:lnTo>
                  <a:pt x="13" y="39"/>
                </a:lnTo>
                <a:lnTo>
                  <a:pt x="13" y="41"/>
                </a:lnTo>
                <a:lnTo>
                  <a:pt x="13" y="39"/>
                </a:lnTo>
                <a:lnTo>
                  <a:pt x="12" y="39"/>
                </a:lnTo>
                <a:lnTo>
                  <a:pt x="12" y="38"/>
                </a:lnTo>
                <a:lnTo>
                  <a:pt x="13" y="37"/>
                </a:lnTo>
                <a:lnTo>
                  <a:pt x="14" y="36"/>
                </a:lnTo>
                <a:lnTo>
                  <a:pt x="13" y="36"/>
                </a:lnTo>
                <a:lnTo>
                  <a:pt x="12" y="37"/>
                </a:lnTo>
                <a:lnTo>
                  <a:pt x="12" y="38"/>
                </a:lnTo>
                <a:lnTo>
                  <a:pt x="11" y="38"/>
                </a:lnTo>
                <a:lnTo>
                  <a:pt x="11" y="37"/>
                </a:lnTo>
                <a:lnTo>
                  <a:pt x="11" y="36"/>
                </a:lnTo>
                <a:lnTo>
                  <a:pt x="11" y="34"/>
                </a:lnTo>
                <a:lnTo>
                  <a:pt x="12" y="34"/>
                </a:lnTo>
                <a:lnTo>
                  <a:pt x="11" y="33"/>
                </a:lnTo>
                <a:lnTo>
                  <a:pt x="11" y="34"/>
                </a:lnTo>
                <a:lnTo>
                  <a:pt x="11" y="36"/>
                </a:lnTo>
                <a:lnTo>
                  <a:pt x="9" y="36"/>
                </a:lnTo>
                <a:lnTo>
                  <a:pt x="9" y="34"/>
                </a:lnTo>
                <a:lnTo>
                  <a:pt x="9" y="36"/>
                </a:lnTo>
                <a:lnTo>
                  <a:pt x="9" y="37"/>
                </a:lnTo>
                <a:lnTo>
                  <a:pt x="8" y="37"/>
                </a:lnTo>
                <a:lnTo>
                  <a:pt x="8" y="36"/>
                </a:lnTo>
                <a:lnTo>
                  <a:pt x="8" y="34"/>
                </a:lnTo>
                <a:lnTo>
                  <a:pt x="7" y="36"/>
                </a:lnTo>
                <a:lnTo>
                  <a:pt x="7" y="34"/>
                </a:lnTo>
                <a:lnTo>
                  <a:pt x="7" y="33"/>
                </a:lnTo>
                <a:lnTo>
                  <a:pt x="7" y="34"/>
                </a:lnTo>
                <a:lnTo>
                  <a:pt x="6" y="34"/>
                </a:lnTo>
                <a:lnTo>
                  <a:pt x="6" y="36"/>
                </a:lnTo>
                <a:lnTo>
                  <a:pt x="6" y="34"/>
                </a:lnTo>
                <a:lnTo>
                  <a:pt x="6" y="33"/>
                </a:lnTo>
                <a:lnTo>
                  <a:pt x="4" y="34"/>
                </a:lnTo>
                <a:lnTo>
                  <a:pt x="6" y="34"/>
                </a:lnTo>
                <a:lnTo>
                  <a:pt x="6" y="36"/>
                </a:lnTo>
                <a:lnTo>
                  <a:pt x="4" y="36"/>
                </a:lnTo>
                <a:lnTo>
                  <a:pt x="3" y="36"/>
                </a:lnTo>
                <a:lnTo>
                  <a:pt x="2" y="34"/>
                </a:lnTo>
                <a:lnTo>
                  <a:pt x="2" y="33"/>
                </a:lnTo>
                <a:lnTo>
                  <a:pt x="2" y="32"/>
                </a:lnTo>
                <a:lnTo>
                  <a:pt x="0" y="32"/>
                </a:lnTo>
                <a:lnTo>
                  <a:pt x="0" y="30"/>
                </a:lnTo>
                <a:lnTo>
                  <a:pt x="0" y="29"/>
                </a:lnTo>
                <a:lnTo>
                  <a:pt x="0" y="28"/>
                </a:lnTo>
                <a:lnTo>
                  <a:pt x="0" y="27"/>
                </a:lnTo>
                <a:lnTo>
                  <a:pt x="0" y="25"/>
                </a:lnTo>
                <a:lnTo>
                  <a:pt x="2" y="25"/>
                </a:lnTo>
                <a:lnTo>
                  <a:pt x="2" y="24"/>
                </a:lnTo>
                <a:lnTo>
                  <a:pt x="3" y="23"/>
                </a:lnTo>
                <a:lnTo>
                  <a:pt x="3" y="24"/>
                </a:lnTo>
                <a:lnTo>
                  <a:pt x="4" y="24"/>
                </a:lnTo>
                <a:lnTo>
                  <a:pt x="4" y="25"/>
                </a:lnTo>
                <a:lnTo>
                  <a:pt x="4" y="24"/>
                </a:lnTo>
                <a:lnTo>
                  <a:pt x="6" y="24"/>
                </a:lnTo>
                <a:lnTo>
                  <a:pt x="6" y="25"/>
                </a:lnTo>
                <a:lnTo>
                  <a:pt x="6" y="24"/>
                </a:lnTo>
                <a:lnTo>
                  <a:pt x="6" y="23"/>
                </a:lnTo>
                <a:lnTo>
                  <a:pt x="7" y="23"/>
                </a:lnTo>
                <a:lnTo>
                  <a:pt x="6" y="22"/>
                </a:lnTo>
                <a:lnTo>
                  <a:pt x="7" y="23"/>
                </a:lnTo>
                <a:lnTo>
                  <a:pt x="7" y="22"/>
                </a:lnTo>
                <a:lnTo>
                  <a:pt x="6" y="22"/>
                </a:lnTo>
                <a:lnTo>
                  <a:pt x="7" y="22"/>
                </a:lnTo>
                <a:lnTo>
                  <a:pt x="7" y="20"/>
                </a:lnTo>
                <a:lnTo>
                  <a:pt x="7" y="19"/>
                </a:lnTo>
                <a:lnTo>
                  <a:pt x="7" y="20"/>
                </a:lnTo>
                <a:lnTo>
                  <a:pt x="8" y="20"/>
                </a:lnTo>
                <a:lnTo>
                  <a:pt x="8" y="19"/>
                </a:lnTo>
                <a:lnTo>
                  <a:pt x="7" y="19"/>
                </a:lnTo>
                <a:lnTo>
                  <a:pt x="8" y="19"/>
                </a:lnTo>
                <a:lnTo>
                  <a:pt x="7" y="19"/>
                </a:lnTo>
                <a:lnTo>
                  <a:pt x="7" y="18"/>
                </a:lnTo>
                <a:lnTo>
                  <a:pt x="8" y="18"/>
                </a:lnTo>
                <a:lnTo>
                  <a:pt x="7" y="18"/>
                </a:lnTo>
                <a:lnTo>
                  <a:pt x="8" y="18"/>
                </a:lnTo>
                <a:lnTo>
                  <a:pt x="8" y="16"/>
                </a:lnTo>
                <a:lnTo>
                  <a:pt x="9" y="16"/>
                </a:lnTo>
                <a:lnTo>
                  <a:pt x="8" y="16"/>
                </a:lnTo>
                <a:lnTo>
                  <a:pt x="8" y="15"/>
                </a:lnTo>
                <a:lnTo>
                  <a:pt x="9" y="15"/>
                </a:lnTo>
                <a:lnTo>
                  <a:pt x="8" y="15"/>
                </a:lnTo>
                <a:lnTo>
                  <a:pt x="8" y="16"/>
                </a:lnTo>
                <a:lnTo>
                  <a:pt x="8" y="15"/>
                </a:lnTo>
                <a:lnTo>
                  <a:pt x="8" y="14"/>
                </a:lnTo>
                <a:lnTo>
                  <a:pt x="9" y="14"/>
                </a:lnTo>
                <a:lnTo>
                  <a:pt x="11" y="14"/>
                </a:lnTo>
                <a:lnTo>
                  <a:pt x="9" y="14"/>
                </a:lnTo>
                <a:lnTo>
                  <a:pt x="8" y="14"/>
                </a:lnTo>
                <a:lnTo>
                  <a:pt x="7" y="14"/>
                </a:lnTo>
                <a:lnTo>
                  <a:pt x="6" y="13"/>
                </a:lnTo>
                <a:lnTo>
                  <a:pt x="7" y="13"/>
                </a:lnTo>
                <a:lnTo>
                  <a:pt x="7" y="11"/>
                </a:lnTo>
                <a:lnTo>
                  <a:pt x="7" y="10"/>
                </a:lnTo>
                <a:lnTo>
                  <a:pt x="9" y="9"/>
                </a:lnTo>
                <a:lnTo>
                  <a:pt x="11" y="10"/>
                </a:lnTo>
                <a:lnTo>
                  <a:pt x="11" y="9"/>
                </a:lnTo>
                <a:lnTo>
                  <a:pt x="12" y="9"/>
                </a:lnTo>
                <a:lnTo>
                  <a:pt x="11" y="9"/>
                </a:lnTo>
                <a:lnTo>
                  <a:pt x="9" y="9"/>
                </a:lnTo>
                <a:lnTo>
                  <a:pt x="9" y="8"/>
                </a:lnTo>
                <a:lnTo>
                  <a:pt x="11" y="8"/>
                </a:lnTo>
                <a:lnTo>
                  <a:pt x="11" y="6"/>
                </a:lnTo>
                <a:lnTo>
                  <a:pt x="9" y="6"/>
                </a:lnTo>
                <a:lnTo>
                  <a:pt x="11" y="6"/>
                </a:lnTo>
                <a:lnTo>
                  <a:pt x="11" y="5"/>
                </a:lnTo>
                <a:lnTo>
                  <a:pt x="9" y="5"/>
                </a:lnTo>
                <a:lnTo>
                  <a:pt x="11" y="5"/>
                </a:lnTo>
                <a:lnTo>
                  <a:pt x="11" y="4"/>
                </a:lnTo>
                <a:lnTo>
                  <a:pt x="12" y="4"/>
                </a:lnTo>
                <a:lnTo>
                  <a:pt x="13" y="3"/>
                </a:lnTo>
                <a:lnTo>
                  <a:pt x="14" y="3"/>
                </a:lnTo>
                <a:lnTo>
                  <a:pt x="16" y="3"/>
                </a:lnTo>
                <a:lnTo>
                  <a:pt x="17" y="3"/>
                </a:lnTo>
                <a:lnTo>
                  <a:pt x="17" y="1"/>
                </a:lnTo>
                <a:lnTo>
                  <a:pt x="18" y="1"/>
                </a:lnTo>
                <a:lnTo>
                  <a:pt x="18" y="0"/>
                </a:lnTo>
                <a:lnTo>
                  <a:pt x="20" y="0"/>
                </a:lnTo>
                <a:lnTo>
                  <a:pt x="21" y="1"/>
                </a:lnTo>
                <a:lnTo>
                  <a:pt x="2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1" name="Freeform 1448"/>
          <p:cNvSpPr>
            <a:spLocks/>
          </p:cNvSpPr>
          <p:nvPr/>
        </p:nvSpPr>
        <p:spPr bwMode="auto">
          <a:xfrm>
            <a:off x="5013325" y="3137116"/>
            <a:ext cx="15875" cy="14288"/>
          </a:xfrm>
          <a:custGeom>
            <a:avLst/>
            <a:gdLst>
              <a:gd name="T0" fmla="*/ 5 w 10"/>
              <a:gd name="T1" fmla="*/ 0 h 9"/>
              <a:gd name="T2" fmla="*/ 8 w 10"/>
              <a:gd name="T3" fmla="*/ 0 h 9"/>
              <a:gd name="T4" fmla="*/ 8 w 10"/>
              <a:gd name="T5" fmla="*/ 1 h 9"/>
              <a:gd name="T6" fmla="*/ 6 w 10"/>
              <a:gd name="T7" fmla="*/ 1 h 9"/>
              <a:gd name="T8" fmla="*/ 6 w 10"/>
              <a:gd name="T9" fmla="*/ 2 h 9"/>
              <a:gd name="T10" fmla="*/ 6 w 10"/>
              <a:gd name="T11" fmla="*/ 4 h 9"/>
              <a:gd name="T12" fmla="*/ 8 w 10"/>
              <a:gd name="T13" fmla="*/ 4 h 9"/>
              <a:gd name="T14" fmla="*/ 8 w 10"/>
              <a:gd name="T15" fmla="*/ 5 h 9"/>
              <a:gd name="T16" fmla="*/ 8 w 10"/>
              <a:gd name="T17" fmla="*/ 4 h 9"/>
              <a:gd name="T18" fmla="*/ 8 w 10"/>
              <a:gd name="T19" fmla="*/ 2 h 9"/>
              <a:gd name="T20" fmla="*/ 9 w 10"/>
              <a:gd name="T21" fmla="*/ 2 h 9"/>
              <a:gd name="T22" fmla="*/ 9 w 10"/>
              <a:gd name="T23" fmla="*/ 4 h 9"/>
              <a:gd name="T24" fmla="*/ 9 w 10"/>
              <a:gd name="T25" fmla="*/ 5 h 9"/>
              <a:gd name="T26" fmla="*/ 10 w 10"/>
              <a:gd name="T27" fmla="*/ 5 h 9"/>
              <a:gd name="T28" fmla="*/ 10 w 10"/>
              <a:gd name="T29" fmla="*/ 6 h 9"/>
              <a:gd name="T30" fmla="*/ 10 w 10"/>
              <a:gd name="T31" fmla="*/ 9 h 9"/>
              <a:gd name="T32" fmla="*/ 9 w 10"/>
              <a:gd name="T33" fmla="*/ 7 h 9"/>
              <a:gd name="T34" fmla="*/ 9 w 10"/>
              <a:gd name="T35" fmla="*/ 6 h 9"/>
              <a:gd name="T36" fmla="*/ 8 w 10"/>
              <a:gd name="T37" fmla="*/ 6 h 9"/>
              <a:gd name="T38" fmla="*/ 6 w 10"/>
              <a:gd name="T39" fmla="*/ 7 h 9"/>
              <a:gd name="T40" fmla="*/ 4 w 10"/>
              <a:gd name="T41" fmla="*/ 7 h 9"/>
              <a:gd name="T42" fmla="*/ 3 w 10"/>
              <a:gd name="T43" fmla="*/ 9 h 9"/>
              <a:gd name="T44" fmla="*/ 1 w 10"/>
              <a:gd name="T45" fmla="*/ 9 h 9"/>
              <a:gd name="T46" fmla="*/ 1 w 10"/>
              <a:gd name="T47" fmla="*/ 7 h 9"/>
              <a:gd name="T48" fmla="*/ 0 w 10"/>
              <a:gd name="T49" fmla="*/ 7 h 9"/>
              <a:gd name="T50" fmla="*/ 0 w 10"/>
              <a:gd name="T51" fmla="*/ 9 h 9"/>
              <a:gd name="T52" fmla="*/ 1 w 10"/>
              <a:gd name="T53" fmla="*/ 9 h 9"/>
              <a:gd name="T54" fmla="*/ 0 w 10"/>
              <a:gd name="T55" fmla="*/ 9 h 9"/>
              <a:gd name="T56" fmla="*/ 0 w 10"/>
              <a:gd name="T57" fmla="*/ 7 h 9"/>
              <a:gd name="T58" fmla="*/ 0 w 10"/>
              <a:gd name="T59" fmla="*/ 6 h 9"/>
              <a:gd name="T60" fmla="*/ 1 w 10"/>
              <a:gd name="T61" fmla="*/ 5 h 9"/>
              <a:gd name="T62" fmla="*/ 1 w 10"/>
              <a:gd name="T63" fmla="*/ 4 h 9"/>
              <a:gd name="T64" fmla="*/ 0 w 10"/>
              <a:gd name="T65" fmla="*/ 2 h 9"/>
              <a:gd name="T66" fmla="*/ 0 w 10"/>
              <a:gd name="T67" fmla="*/ 1 h 9"/>
              <a:gd name="T68" fmla="*/ 3 w 10"/>
              <a:gd name="T69" fmla="*/ 0 h 9"/>
              <a:gd name="T70" fmla="*/ 4 w 10"/>
              <a:gd name="T71" fmla="*/ 0 h 9"/>
              <a:gd name="T72" fmla="*/ 5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5" y="0"/>
                </a:moveTo>
                <a:lnTo>
                  <a:pt x="8" y="0"/>
                </a:lnTo>
                <a:lnTo>
                  <a:pt x="8" y="1"/>
                </a:lnTo>
                <a:lnTo>
                  <a:pt x="6" y="1"/>
                </a:lnTo>
                <a:lnTo>
                  <a:pt x="6" y="2"/>
                </a:lnTo>
                <a:lnTo>
                  <a:pt x="6" y="4"/>
                </a:lnTo>
                <a:lnTo>
                  <a:pt x="8" y="4"/>
                </a:lnTo>
                <a:lnTo>
                  <a:pt x="8" y="5"/>
                </a:lnTo>
                <a:lnTo>
                  <a:pt x="8" y="4"/>
                </a:lnTo>
                <a:lnTo>
                  <a:pt x="8" y="2"/>
                </a:lnTo>
                <a:lnTo>
                  <a:pt x="9" y="2"/>
                </a:lnTo>
                <a:lnTo>
                  <a:pt x="9" y="4"/>
                </a:lnTo>
                <a:lnTo>
                  <a:pt x="9" y="5"/>
                </a:lnTo>
                <a:lnTo>
                  <a:pt x="10" y="5"/>
                </a:lnTo>
                <a:lnTo>
                  <a:pt x="10" y="6"/>
                </a:lnTo>
                <a:lnTo>
                  <a:pt x="10" y="9"/>
                </a:lnTo>
                <a:lnTo>
                  <a:pt x="9" y="7"/>
                </a:lnTo>
                <a:lnTo>
                  <a:pt x="9" y="6"/>
                </a:lnTo>
                <a:lnTo>
                  <a:pt x="8" y="6"/>
                </a:lnTo>
                <a:lnTo>
                  <a:pt x="6" y="7"/>
                </a:lnTo>
                <a:lnTo>
                  <a:pt x="4" y="7"/>
                </a:lnTo>
                <a:lnTo>
                  <a:pt x="3" y="9"/>
                </a:lnTo>
                <a:lnTo>
                  <a:pt x="1" y="9"/>
                </a:lnTo>
                <a:lnTo>
                  <a:pt x="1" y="7"/>
                </a:lnTo>
                <a:lnTo>
                  <a:pt x="0" y="7"/>
                </a:lnTo>
                <a:lnTo>
                  <a:pt x="0" y="9"/>
                </a:lnTo>
                <a:lnTo>
                  <a:pt x="1" y="9"/>
                </a:lnTo>
                <a:lnTo>
                  <a:pt x="0" y="9"/>
                </a:lnTo>
                <a:lnTo>
                  <a:pt x="0" y="7"/>
                </a:lnTo>
                <a:lnTo>
                  <a:pt x="0" y="6"/>
                </a:lnTo>
                <a:lnTo>
                  <a:pt x="1" y="5"/>
                </a:lnTo>
                <a:lnTo>
                  <a:pt x="1" y="4"/>
                </a:lnTo>
                <a:lnTo>
                  <a:pt x="0" y="2"/>
                </a:lnTo>
                <a:lnTo>
                  <a:pt x="0" y="1"/>
                </a:lnTo>
                <a:lnTo>
                  <a:pt x="3" y="0"/>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2" name="Freeform 1449"/>
          <p:cNvSpPr>
            <a:spLocks/>
          </p:cNvSpPr>
          <p:nvPr/>
        </p:nvSpPr>
        <p:spPr bwMode="auto">
          <a:xfrm>
            <a:off x="5508625" y="3133941"/>
            <a:ext cx="6350" cy="3175"/>
          </a:xfrm>
          <a:custGeom>
            <a:avLst/>
            <a:gdLst>
              <a:gd name="T0" fmla="*/ 3 w 4"/>
              <a:gd name="T1" fmla="*/ 0 h 2"/>
              <a:gd name="T2" fmla="*/ 4 w 4"/>
              <a:gd name="T3" fmla="*/ 2 h 2"/>
              <a:gd name="T4" fmla="*/ 3 w 4"/>
              <a:gd name="T5" fmla="*/ 2 h 2"/>
              <a:gd name="T6" fmla="*/ 1 w 4"/>
              <a:gd name="T7" fmla="*/ 2 h 2"/>
              <a:gd name="T8" fmla="*/ 0 w 4"/>
              <a:gd name="T9" fmla="*/ 2 h 2"/>
              <a:gd name="T10" fmla="*/ 1 w 4"/>
              <a:gd name="T11" fmla="*/ 0 h 2"/>
              <a:gd name="T12" fmla="*/ 3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0"/>
                </a:moveTo>
                <a:lnTo>
                  <a:pt x="4" y="2"/>
                </a:lnTo>
                <a:lnTo>
                  <a:pt x="3" y="2"/>
                </a:lnTo>
                <a:lnTo>
                  <a:pt x="1" y="2"/>
                </a:lnTo>
                <a:lnTo>
                  <a:pt x="0" y="2"/>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3" name="Freeform 1450"/>
          <p:cNvSpPr>
            <a:spLocks/>
          </p:cNvSpPr>
          <p:nvPr/>
        </p:nvSpPr>
        <p:spPr bwMode="auto">
          <a:xfrm>
            <a:off x="5065713" y="3133941"/>
            <a:ext cx="6350" cy="4763"/>
          </a:xfrm>
          <a:custGeom>
            <a:avLst/>
            <a:gdLst>
              <a:gd name="T0" fmla="*/ 3 w 4"/>
              <a:gd name="T1" fmla="*/ 2 h 3"/>
              <a:gd name="T2" fmla="*/ 4 w 4"/>
              <a:gd name="T3" fmla="*/ 2 h 3"/>
              <a:gd name="T4" fmla="*/ 4 w 4"/>
              <a:gd name="T5" fmla="*/ 3 h 3"/>
              <a:gd name="T6" fmla="*/ 4 w 4"/>
              <a:gd name="T7" fmla="*/ 2 h 3"/>
              <a:gd name="T8" fmla="*/ 3 w 4"/>
              <a:gd name="T9" fmla="*/ 2 h 3"/>
              <a:gd name="T10" fmla="*/ 1 w 4"/>
              <a:gd name="T11" fmla="*/ 2 h 3"/>
              <a:gd name="T12" fmla="*/ 0 w 4"/>
              <a:gd name="T13" fmla="*/ 2 h 3"/>
              <a:gd name="T14" fmla="*/ 1 w 4"/>
              <a:gd name="T15" fmla="*/ 0 h 3"/>
              <a:gd name="T16" fmla="*/ 3 w 4"/>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2"/>
                </a:moveTo>
                <a:lnTo>
                  <a:pt x="4" y="2"/>
                </a:lnTo>
                <a:lnTo>
                  <a:pt x="4" y="3"/>
                </a:lnTo>
                <a:lnTo>
                  <a:pt x="4" y="2"/>
                </a:lnTo>
                <a:lnTo>
                  <a:pt x="3" y="2"/>
                </a:lnTo>
                <a:lnTo>
                  <a:pt x="1" y="2"/>
                </a:lnTo>
                <a:lnTo>
                  <a:pt x="0" y="2"/>
                </a:lnTo>
                <a:lnTo>
                  <a:pt x="1"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4" name="Freeform 1451"/>
          <p:cNvSpPr>
            <a:spLocks/>
          </p:cNvSpPr>
          <p:nvPr/>
        </p:nvSpPr>
        <p:spPr bwMode="auto">
          <a:xfrm>
            <a:off x="5059363" y="3133941"/>
            <a:ext cx="6350" cy="6350"/>
          </a:xfrm>
          <a:custGeom>
            <a:avLst/>
            <a:gdLst>
              <a:gd name="T0" fmla="*/ 3 w 4"/>
              <a:gd name="T1" fmla="*/ 2 h 4"/>
              <a:gd name="T2" fmla="*/ 4 w 4"/>
              <a:gd name="T3" fmla="*/ 2 h 4"/>
              <a:gd name="T4" fmla="*/ 3 w 4"/>
              <a:gd name="T5" fmla="*/ 3 h 4"/>
              <a:gd name="T6" fmla="*/ 2 w 4"/>
              <a:gd name="T7" fmla="*/ 3 h 4"/>
              <a:gd name="T8" fmla="*/ 2 w 4"/>
              <a:gd name="T9" fmla="*/ 2 h 4"/>
              <a:gd name="T10" fmla="*/ 0 w 4"/>
              <a:gd name="T11" fmla="*/ 3 h 4"/>
              <a:gd name="T12" fmla="*/ 0 w 4"/>
              <a:gd name="T13" fmla="*/ 4 h 4"/>
              <a:gd name="T14" fmla="*/ 0 w 4"/>
              <a:gd name="T15" fmla="*/ 3 h 4"/>
              <a:gd name="T16" fmla="*/ 0 w 4"/>
              <a:gd name="T17" fmla="*/ 2 h 4"/>
              <a:gd name="T18" fmla="*/ 2 w 4"/>
              <a:gd name="T19" fmla="*/ 2 h 4"/>
              <a:gd name="T20" fmla="*/ 2 w 4"/>
              <a:gd name="T21" fmla="*/ 0 h 4"/>
              <a:gd name="T22" fmla="*/ 4 w 4"/>
              <a:gd name="T23" fmla="*/ 0 h 4"/>
              <a:gd name="T24" fmla="*/ 4 w 4"/>
              <a:gd name="T25" fmla="*/ 2 h 4"/>
              <a:gd name="T26" fmla="*/ 3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3" y="2"/>
                </a:moveTo>
                <a:lnTo>
                  <a:pt x="4" y="2"/>
                </a:lnTo>
                <a:lnTo>
                  <a:pt x="3" y="3"/>
                </a:lnTo>
                <a:lnTo>
                  <a:pt x="2" y="3"/>
                </a:lnTo>
                <a:lnTo>
                  <a:pt x="2" y="2"/>
                </a:lnTo>
                <a:lnTo>
                  <a:pt x="0" y="3"/>
                </a:lnTo>
                <a:lnTo>
                  <a:pt x="0" y="4"/>
                </a:lnTo>
                <a:lnTo>
                  <a:pt x="0" y="3"/>
                </a:lnTo>
                <a:lnTo>
                  <a:pt x="0" y="2"/>
                </a:lnTo>
                <a:lnTo>
                  <a:pt x="2" y="2"/>
                </a:lnTo>
                <a:lnTo>
                  <a:pt x="2" y="0"/>
                </a:lnTo>
                <a:lnTo>
                  <a:pt x="4" y="0"/>
                </a:lnTo>
                <a:lnTo>
                  <a:pt x="4" y="2"/>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5" name="Freeform 1452"/>
          <p:cNvSpPr>
            <a:spLocks/>
          </p:cNvSpPr>
          <p:nvPr/>
        </p:nvSpPr>
        <p:spPr bwMode="auto">
          <a:xfrm>
            <a:off x="5154613" y="3130766"/>
            <a:ext cx="6350" cy="3175"/>
          </a:xfrm>
          <a:custGeom>
            <a:avLst/>
            <a:gdLst>
              <a:gd name="T0" fmla="*/ 3 w 4"/>
              <a:gd name="T1" fmla="*/ 1 h 2"/>
              <a:gd name="T2" fmla="*/ 0 w 4"/>
              <a:gd name="T3" fmla="*/ 2 h 2"/>
              <a:gd name="T4" fmla="*/ 1 w 4"/>
              <a:gd name="T5" fmla="*/ 1 h 2"/>
              <a:gd name="T6" fmla="*/ 3 w 4"/>
              <a:gd name="T7" fmla="*/ 0 h 2"/>
              <a:gd name="T8" fmla="*/ 4 w 4"/>
              <a:gd name="T9" fmla="*/ 0 h 2"/>
              <a:gd name="T10" fmla="*/ 3 w 4"/>
              <a:gd name="T11" fmla="*/ 0 h 2"/>
              <a:gd name="T12" fmla="*/ 3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1"/>
                </a:moveTo>
                <a:lnTo>
                  <a:pt x="0" y="2"/>
                </a:lnTo>
                <a:lnTo>
                  <a:pt x="1" y="1"/>
                </a:lnTo>
                <a:lnTo>
                  <a:pt x="3" y="0"/>
                </a:lnTo>
                <a:lnTo>
                  <a:pt x="4"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6" name="Freeform 1453"/>
          <p:cNvSpPr>
            <a:spLocks/>
          </p:cNvSpPr>
          <p:nvPr/>
        </p:nvSpPr>
        <p:spPr bwMode="auto">
          <a:xfrm>
            <a:off x="5616575" y="3124416"/>
            <a:ext cx="33338" cy="22225"/>
          </a:xfrm>
          <a:custGeom>
            <a:avLst/>
            <a:gdLst>
              <a:gd name="T0" fmla="*/ 14 w 21"/>
              <a:gd name="T1" fmla="*/ 0 h 14"/>
              <a:gd name="T2" fmla="*/ 15 w 21"/>
              <a:gd name="T3" fmla="*/ 1 h 14"/>
              <a:gd name="T4" fmla="*/ 17 w 21"/>
              <a:gd name="T5" fmla="*/ 4 h 14"/>
              <a:gd name="T6" fmla="*/ 17 w 21"/>
              <a:gd name="T7" fmla="*/ 5 h 14"/>
              <a:gd name="T8" fmla="*/ 19 w 21"/>
              <a:gd name="T9" fmla="*/ 5 h 14"/>
              <a:gd name="T10" fmla="*/ 20 w 21"/>
              <a:gd name="T11" fmla="*/ 6 h 14"/>
              <a:gd name="T12" fmla="*/ 20 w 21"/>
              <a:gd name="T13" fmla="*/ 8 h 14"/>
              <a:gd name="T14" fmla="*/ 20 w 21"/>
              <a:gd name="T15" fmla="*/ 9 h 14"/>
              <a:gd name="T16" fmla="*/ 20 w 21"/>
              <a:gd name="T17" fmla="*/ 10 h 14"/>
              <a:gd name="T18" fmla="*/ 20 w 21"/>
              <a:gd name="T19" fmla="*/ 12 h 14"/>
              <a:gd name="T20" fmla="*/ 20 w 21"/>
              <a:gd name="T21" fmla="*/ 13 h 14"/>
              <a:gd name="T22" fmla="*/ 21 w 21"/>
              <a:gd name="T23" fmla="*/ 13 h 14"/>
              <a:gd name="T24" fmla="*/ 20 w 21"/>
              <a:gd name="T25" fmla="*/ 13 h 14"/>
              <a:gd name="T26" fmla="*/ 20 w 21"/>
              <a:gd name="T27" fmla="*/ 14 h 14"/>
              <a:gd name="T28" fmla="*/ 19 w 21"/>
              <a:gd name="T29" fmla="*/ 14 h 14"/>
              <a:gd name="T30" fmla="*/ 16 w 21"/>
              <a:gd name="T31" fmla="*/ 13 h 14"/>
              <a:gd name="T32" fmla="*/ 15 w 21"/>
              <a:gd name="T33" fmla="*/ 13 h 14"/>
              <a:gd name="T34" fmla="*/ 14 w 21"/>
              <a:gd name="T35" fmla="*/ 13 h 14"/>
              <a:gd name="T36" fmla="*/ 11 w 21"/>
              <a:gd name="T37" fmla="*/ 12 h 14"/>
              <a:gd name="T38" fmla="*/ 10 w 21"/>
              <a:gd name="T39" fmla="*/ 12 h 14"/>
              <a:gd name="T40" fmla="*/ 8 w 21"/>
              <a:gd name="T41" fmla="*/ 10 h 14"/>
              <a:gd name="T42" fmla="*/ 7 w 21"/>
              <a:gd name="T43" fmla="*/ 10 h 14"/>
              <a:gd name="T44" fmla="*/ 6 w 21"/>
              <a:gd name="T45" fmla="*/ 9 h 14"/>
              <a:gd name="T46" fmla="*/ 3 w 21"/>
              <a:gd name="T47" fmla="*/ 9 h 14"/>
              <a:gd name="T48" fmla="*/ 3 w 21"/>
              <a:gd name="T49" fmla="*/ 10 h 14"/>
              <a:gd name="T50" fmla="*/ 2 w 21"/>
              <a:gd name="T51" fmla="*/ 10 h 14"/>
              <a:gd name="T52" fmla="*/ 1 w 21"/>
              <a:gd name="T53" fmla="*/ 12 h 14"/>
              <a:gd name="T54" fmla="*/ 1 w 21"/>
              <a:gd name="T55" fmla="*/ 10 h 14"/>
              <a:gd name="T56" fmla="*/ 0 w 21"/>
              <a:gd name="T57" fmla="*/ 10 h 14"/>
              <a:gd name="T58" fmla="*/ 0 w 21"/>
              <a:gd name="T59" fmla="*/ 9 h 14"/>
              <a:gd name="T60" fmla="*/ 1 w 21"/>
              <a:gd name="T61" fmla="*/ 8 h 14"/>
              <a:gd name="T62" fmla="*/ 2 w 21"/>
              <a:gd name="T63" fmla="*/ 9 h 14"/>
              <a:gd name="T64" fmla="*/ 3 w 21"/>
              <a:gd name="T65" fmla="*/ 8 h 14"/>
              <a:gd name="T66" fmla="*/ 5 w 21"/>
              <a:gd name="T67" fmla="*/ 6 h 14"/>
              <a:gd name="T68" fmla="*/ 5 w 21"/>
              <a:gd name="T69" fmla="*/ 5 h 14"/>
              <a:gd name="T70" fmla="*/ 6 w 21"/>
              <a:gd name="T71" fmla="*/ 4 h 14"/>
              <a:gd name="T72" fmla="*/ 6 w 21"/>
              <a:gd name="T73" fmla="*/ 3 h 14"/>
              <a:gd name="T74" fmla="*/ 6 w 21"/>
              <a:gd name="T75" fmla="*/ 1 h 14"/>
              <a:gd name="T76" fmla="*/ 7 w 21"/>
              <a:gd name="T77" fmla="*/ 0 h 14"/>
              <a:gd name="T78" fmla="*/ 8 w 21"/>
              <a:gd name="T79" fmla="*/ 0 h 14"/>
              <a:gd name="T80" fmla="*/ 10 w 21"/>
              <a:gd name="T81" fmla="*/ 0 h 14"/>
              <a:gd name="T82" fmla="*/ 12 w 21"/>
              <a:gd name="T83" fmla="*/ 0 h 14"/>
              <a:gd name="T84" fmla="*/ 14 w 21"/>
              <a:gd name="T8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4" y="0"/>
                </a:moveTo>
                <a:lnTo>
                  <a:pt x="15" y="1"/>
                </a:lnTo>
                <a:lnTo>
                  <a:pt x="17" y="4"/>
                </a:lnTo>
                <a:lnTo>
                  <a:pt x="17" y="5"/>
                </a:lnTo>
                <a:lnTo>
                  <a:pt x="19" y="5"/>
                </a:lnTo>
                <a:lnTo>
                  <a:pt x="20" y="6"/>
                </a:lnTo>
                <a:lnTo>
                  <a:pt x="20" y="8"/>
                </a:lnTo>
                <a:lnTo>
                  <a:pt x="20" y="9"/>
                </a:lnTo>
                <a:lnTo>
                  <a:pt x="20" y="10"/>
                </a:lnTo>
                <a:lnTo>
                  <a:pt x="20" y="12"/>
                </a:lnTo>
                <a:lnTo>
                  <a:pt x="20" y="13"/>
                </a:lnTo>
                <a:lnTo>
                  <a:pt x="21" y="13"/>
                </a:lnTo>
                <a:lnTo>
                  <a:pt x="20" y="13"/>
                </a:lnTo>
                <a:lnTo>
                  <a:pt x="20" y="14"/>
                </a:lnTo>
                <a:lnTo>
                  <a:pt x="19" y="14"/>
                </a:lnTo>
                <a:lnTo>
                  <a:pt x="16" y="13"/>
                </a:lnTo>
                <a:lnTo>
                  <a:pt x="15" y="13"/>
                </a:lnTo>
                <a:lnTo>
                  <a:pt x="14" y="13"/>
                </a:lnTo>
                <a:lnTo>
                  <a:pt x="11" y="12"/>
                </a:lnTo>
                <a:lnTo>
                  <a:pt x="10" y="12"/>
                </a:lnTo>
                <a:lnTo>
                  <a:pt x="8" y="10"/>
                </a:lnTo>
                <a:lnTo>
                  <a:pt x="7" y="10"/>
                </a:lnTo>
                <a:lnTo>
                  <a:pt x="6" y="9"/>
                </a:lnTo>
                <a:lnTo>
                  <a:pt x="3" y="9"/>
                </a:lnTo>
                <a:lnTo>
                  <a:pt x="3" y="10"/>
                </a:lnTo>
                <a:lnTo>
                  <a:pt x="2" y="10"/>
                </a:lnTo>
                <a:lnTo>
                  <a:pt x="1" y="12"/>
                </a:lnTo>
                <a:lnTo>
                  <a:pt x="1" y="10"/>
                </a:lnTo>
                <a:lnTo>
                  <a:pt x="0" y="10"/>
                </a:lnTo>
                <a:lnTo>
                  <a:pt x="0" y="9"/>
                </a:lnTo>
                <a:lnTo>
                  <a:pt x="1" y="8"/>
                </a:lnTo>
                <a:lnTo>
                  <a:pt x="2" y="9"/>
                </a:lnTo>
                <a:lnTo>
                  <a:pt x="3" y="8"/>
                </a:lnTo>
                <a:lnTo>
                  <a:pt x="5" y="6"/>
                </a:lnTo>
                <a:lnTo>
                  <a:pt x="5" y="5"/>
                </a:lnTo>
                <a:lnTo>
                  <a:pt x="6" y="4"/>
                </a:lnTo>
                <a:lnTo>
                  <a:pt x="6" y="3"/>
                </a:lnTo>
                <a:lnTo>
                  <a:pt x="6" y="1"/>
                </a:lnTo>
                <a:lnTo>
                  <a:pt x="7" y="0"/>
                </a:lnTo>
                <a:lnTo>
                  <a:pt x="8" y="0"/>
                </a:lnTo>
                <a:lnTo>
                  <a:pt x="10" y="0"/>
                </a:lnTo>
                <a:lnTo>
                  <a:pt x="12" y="0"/>
                </a:lnTo>
                <a:lnTo>
                  <a:pt x="1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7" name="Freeform 1454"/>
          <p:cNvSpPr>
            <a:spLocks/>
          </p:cNvSpPr>
          <p:nvPr/>
        </p:nvSpPr>
        <p:spPr bwMode="auto">
          <a:xfrm>
            <a:off x="5483225" y="3122828"/>
            <a:ext cx="3175" cy="3175"/>
          </a:xfrm>
          <a:custGeom>
            <a:avLst/>
            <a:gdLst>
              <a:gd name="T0" fmla="*/ 1 w 2"/>
              <a:gd name="T1" fmla="*/ 1 h 2"/>
              <a:gd name="T2" fmla="*/ 2 w 2"/>
              <a:gd name="T3" fmla="*/ 1 h 2"/>
              <a:gd name="T4" fmla="*/ 1 w 2"/>
              <a:gd name="T5" fmla="*/ 2 h 2"/>
              <a:gd name="T6" fmla="*/ 0 w 2"/>
              <a:gd name="T7" fmla="*/ 1 h 2"/>
              <a:gd name="T8" fmla="*/ 1 w 2"/>
              <a:gd name="T9" fmla="*/ 1 h 2"/>
              <a:gd name="T10" fmla="*/ 0 w 2"/>
              <a:gd name="T11" fmla="*/ 1 h 2"/>
              <a:gd name="T12" fmla="*/ 0 w 2"/>
              <a:gd name="T13" fmla="*/ 0 h 2"/>
              <a:gd name="T14" fmla="*/ 1 w 2"/>
              <a:gd name="T15" fmla="*/ 0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lnTo>
                  <a:pt x="2" y="1"/>
                </a:lnTo>
                <a:lnTo>
                  <a:pt x="1" y="2"/>
                </a:lnTo>
                <a:lnTo>
                  <a:pt x="0" y="1"/>
                </a:lnTo>
                <a:lnTo>
                  <a:pt x="1" y="1"/>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8" name="Freeform 1455"/>
          <p:cNvSpPr>
            <a:spLocks/>
          </p:cNvSpPr>
          <p:nvPr/>
        </p:nvSpPr>
        <p:spPr bwMode="auto">
          <a:xfrm>
            <a:off x="5133975" y="3121241"/>
            <a:ext cx="4763" cy="1588"/>
          </a:xfrm>
          <a:custGeom>
            <a:avLst/>
            <a:gdLst>
              <a:gd name="T0" fmla="*/ 3 w 3"/>
              <a:gd name="T1" fmla="*/ 0 h 1"/>
              <a:gd name="T2" fmla="*/ 3 w 3"/>
              <a:gd name="T3" fmla="*/ 1 h 1"/>
              <a:gd name="T4" fmla="*/ 2 w 3"/>
              <a:gd name="T5" fmla="*/ 1 h 1"/>
              <a:gd name="T6" fmla="*/ 0 w 3"/>
              <a:gd name="T7" fmla="*/ 0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3" y="1"/>
                </a:lnTo>
                <a:lnTo>
                  <a:pt x="2" y="1"/>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9" name="Freeform 1456"/>
          <p:cNvSpPr>
            <a:spLocks/>
          </p:cNvSpPr>
          <p:nvPr/>
        </p:nvSpPr>
        <p:spPr bwMode="auto">
          <a:xfrm>
            <a:off x="5124450" y="3116478"/>
            <a:ext cx="7938" cy="4763"/>
          </a:xfrm>
          <a:custGeom>
            <a:avLst/>
            <a:gdLst>
              <a:gd name="T0" fmla="*/ 5 w 5"/>
              <a:gd name="T1" fmla="*/ 1 h 3"/>
              <a:gd name="T2" fmla="*/ 4 w 5"/>
              <a:gd name="T3" fmla="*/ 1 h 3"/>
              <a:gd name="T4" fmla="*/ 4 w 5"/>
              <a:gd name="T5" fmla="*/ 3 h 3"/>
              <a:gd name="T6" fmla="*/ 1 w 5"/>
              <a:gd name="T7" fmla="*/ 1 h 3"/>
              <a:gd name="T8" fmla="*/ 0 w 5"/>
              <a:gd name="T9" fmla="*/ 1 h 3"/>
              <a:gd name="T10" fmla="*/ 0 w 5"/>
              <a:gd name="T11" fmla="*/ 0 h 3"/>
              <a:gd name="T12" fmla="*/ 1 w 5"/>
              <a:gd name="T13" fmla="*/ 0 h 3"/>
              <a:gd name="T14" fmla="*/ 3 w 5"/>
              <a:gd name="T15" fmla="*/ 0 h 3"/>
              <a:gd name="T16" fmla="*/ 4 w 5"/>
              <a:gd name="T17" fmla="*/ 0 h 3"/>
              <a:gd name="T18" fmla="*/ 4 w 5"/>
              <a:gd name="T19" fmla="*/ 1 h 3"/>
              <a:gd name="T20" fmla="*/ 5 w 5"/>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5" y="1"/>
                </a:moveTo>
                <a:lnTo>
                  <a:pt x="4" y="1"/>
                </a:lnTo>
                <a:lnTo>
                  <a:pt x="4" y="3"/>
                </a:lnTo>
                <a:lnTo>
                  <a:pt x="1" y="1"/>
                </a:lnTo>
                <a:lnTo>
                  <a:pt x="0" y="1"/>
                </a:lnTo>
                <a:lnTo>
                  <a:pt x="0" y="0"/>
                </a:lnTo>
                <a:lnTo>
                  <a:pt x="1" y="0"/>
                </a:lnTo>
                <a:lnTo>
                  <a:pt x="3" y="0"/>
                </a:lnTo>
                <a:lnTo>
                  <a:pt x="4" y="0"/>
                </a:lnTo>
                <a:lnTo>
                  <a:pt x="4" y="1"/>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0" name="Freeform 1457"/>
          <p:cNvSpPr>
            <a:spLocks/>
          </p:cNvSpPr>
          <p:nvPr/>
        </p:nvSpPr>
        <p:spPr bwMode="auto">
          <a:xfrm>
            <a:off x="5121275" y="3116478"/>
            <a:ext cx="3175" cy="1588"/>
          </a:xfrm>
          <a:custGeom>
            <a:avLst/>
            <a:gdLst>
              <a:gd name="T0" fmla="*/ 1 w 2"/>
              <a:gd name="T1" fmla="*/ 1 h 1"/>
              <a:gd name="T2" fmla="*/ 0 w 2"/>
              <a:gd name="T3" fmla="*/ 1 h 1"/>
              <a:gd name="T4" fmla="*/ 0 w 2"/>
              <a:gd name="T5" fmla="*/ 0 h 1"/>
              <a:gd name="T6" fmla="*/ 1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0" y="0"/>
                </a:lnTo>
                <a:lnTo>
                  <a:pt x="1" y="0"/>
                </a:lnTo>
                <a:lnTo>
                  <a:pt x="2"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1" name="Freeform 1458"/>
          <p:cNvSpPr>
            <a:spLocks/>
          </p:cNvSpPr>
          <p:nvPr/>
        </p:nvSpPr>
        <p:spPr bwMode="auto">
          <a:xfrm>
            <a:off x="5576888" y="3111716"/>
            <a:ext cx="7938" cy="12700"/>
          </a:xfrm>
          <a:custGeom>
            <a:avLst/>
            <a:gdLst>
              <a:gd name="T0" fmla="*/ 3 w 5"/>
              <a:gd name="T1" fmla="*/ 3 h 8"/>
              <a:gd name="T2" fmla="*/ 4 w 5"/>
              <a:gd name="T3" fmla="*/ 3 h 8"/>
              <a:gd name="T4" fmla="*/ 4 w 5"/>
              <a:gd name="T5" fmla="*/ 4 h 8"/>
              <a:gd name="T6" fmla="*/ 5 w 5"/>
              <a:gd name="T7" fmla="*/ 6 h 8"/>
              <a:gd name="T8" fmla="*/ 5 w 5"/>
              <a:gd name="T9" fmla="*/ 7 h 8"/>
              <a:gd name="T10" fmla="*/ 5 w 5"/>
              <a:gd name="T11" fmla="*/ 8 h 8"/>
              <a:gd name="T12" fmla="*/ 4 w 5"/>
              <a:gd name="T13" fmla="*/ 8 h 8"/>
              <a:gd name="T14" fmla="*/ 4 w 5"/>
              <a:gd name="T15" fmla="*/ 7 h 8"/>
              <a:gd name="T16" fmla="*/ 3 w 5"/>
              <a:gd name="T17" fmla="*/ 6 h 8"/>
              <a:gd name="T18" fmla="*/ 3 w 5"/>
              <a:gd name="T19" fmla="*/ 4 h 8"/>
              <a:gd name="T20" fmla="*/ 2 w 5"/>
              <a:gd name="T21" fmla="*/ 3 h 8"/>
              <a:gd name="T22" fmla="*/ 2 w 5"/>
              <a:gd name="T23" fmla="*/ 2 h 8"/>
              <a:gd name="T24" fmla="*/ 2 w 5"/>
              <a:gd name="T25" fmla="*/ 0 h 8"/>
              <a:gd name="T26" fmla="*/ 0 w 5"/>
              <a:gd name="T27" fmla="*/ 0 h 8"/>
              <a:gd name="T28" fmla="*/ 2 w 5"/>
              <a:gd name="T29" fmla="*/ 0 h 8"/>
              <a:gd name="T30" fmla="*/ 2 w 5"/>
              <a:gd name="T31" fmla="*/ 2 h 8"/>
              <a:gd name="T32" fmla="*/ 3 w 5"/>
              <a:gd name="T3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3" y="3"/>
                </a:moveTo>
                <a:lnTo>
                  <a:pt x="4" y="3"/>
                </a:lnTo>
                <a:lnTo>
                  <a:pt x="4" y="4"/>
                </a:lnTo>
                <a:lnTo>
                  <a:pt x="5" y="6"/>
                </a:lnTo>
                <a:lnTo>
                  <a:pt x="5" y="7"/>
                </a:lnTo>
                <a:lnTo>
                  <a:pt x="5" y="8"/>
                </a:lnTo>
                <a:lnTo>
                  <a:pt x="4" y="8"/>
                </a:lnTo>
                <a:lnTo>
                  <a:pt x="4" y="7"/>
                </a:lnTo>
                <a:lnTo>
                  <a:pt x="3" y="6"/>
                </a:lnTo>
                <a:lnTo>
                  <a:pt x="3" y="4"/>
                </a:lnTo>
                <a:lnTo>
                  <a:pt x="2" y="3"/>
                </a:lnTo>
                <a:lnTo>
                  <a:pt x="2" y="2"/>
                </a:lnTo>
                <a:lnTo>
                  <a:pt x="2" y="0"/>
                </a:lnTo>
                <a:lnTo>
                  <a:pt x="0" y="0"/>
                </a:lnTo>
                <a:lnTo>
                  <a:pt x="2" y="0"/>
                </a:lnTo>
                <a:lnTo>
                  <a:pt x="2" y="2"/>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2" name="Freeform 1459"/>
          <p:cNvSpPr>
            <a:spLocks/>
          </p:cNvSpPr>
          <p:nvPr/>
        </p:nvSpPr>
        <p:spPr bwMode="auto">
          <a:xfrm>
            <a:off x="5619750" y="3111716"/>
            <a:ext cx="7938" cy="12700"/>
          </a:xfrm>
          <a:custGeom>
            <a:avLst/>
            <a:gdLst>
              <a:gd name="T0" fmla="*/ 3 w 5"/>
              <a:gd name="T1" fmla="*/ 8 h 8"/>
              <a:gd name="T2" fmla="*/ 1 w 5"/>
              <a:gd name="T3" fmla="*/ 8 h 8"/>
              <a:gd name="T4" fmla="*/ 1 w 5"/>
              <a:gd name="T5" fmla="*/ 7 h 8"/>
              <a:gd name="T6" fmla="*/ 0 w 5"/>
              <a:gd name="T7" fmla="*/ 6 h 8"/>
              <a:gd name="T8" fmla="*/ 0 w 5"/>
              <a:gd name="T9" fmla="*/ 4 h 8"/>
              <a:gd name="T10" fmla="*/ 0 w 5"/>
              <a:gd name="T11" fmla="*/ 3 h 8"/>
              <a:gd name="T12" fmla="*/ 0 w 5"/>
              <a:gd name="T13" fmla="*/ 2 h 8"/>
              <a:gd name="T14" fmla="*/ 1 w 5"/>
              <a:gd name="T15" fmla="*/ 0 h 8"/>
              <a:gd name="T16" fmla="*/ 3 w 5"/>
              <a:gd name="T17" fmla="*/ 0 h 8"/>
              <a:gd name="T18" fmla="*/ 4 w 5"/>
              <a:gd name="T19" fmla="*/ 0 h 8"/>
              <a:gd name="T20" fmla="*/ 5 w 5"/>
              <a:gd name="T21" fmla="*/ 2 h 8"/>
              <a:gd name="T22" fmla="*/ 5 w 5"/>
              <a:gd name="T23" fmla="*/ 3 h 8"/>
              <a:gd name="T24" fmla="*/ 5 w 5"/>
              <a:gd name="T25" fmla="*/ 4 h 8"/>
              <a:gd name="T26" fmla="*/ 5 w 5"/>
              <a:gd name="T27" fmla="*/ 6 h 8"/>
              <a:gd name="T28" fmla="*/ 5 w 5"/>
              <a:gd name="T29" fmla="*/ 7 h 8"/>
              <a:gd name="T30" fmla="*/ 4 w 5"/>
              <a:gd name="T31" fmla="*/ 7 h 8"/>
              <a:gd name="T32" fmla="*/ 3 w 5"/>
              <a:gd name="T33" fmla="*/ 7 h 8"/>
              <a:gd name="T34" fmla="*/ 3 w 5"/>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3" y="8"/>
                </a:moveTo>
                <a:lnTo>
                  <a:pt x="1" y="8"/>
                </a:lnTo>
                <a:lnTo>
                  <a:pt x="1" y="7"/>
                </a:lnTo>
                <a:lnTo>
                  <a:pt x="0" y="6"/>
                </a:lnTo>
                <a:lnTo>
                  <a:pt x="0" y="4"/>
                </a:lnTo>
                <a:lnTo>
                  <a:pt x="0" y="3"/>
                </a:lnTo>
                <a:lnTo>
                  <a:pt x="0" y="2"/>
                </a:lnTo>
                <a:lnTo>
                  <a:pt x="1" y="0"/>
                </a:lnTo>
                <a:lnTo>
                  <a:pt x="3" y="0"/>
                </a:lnTo>
                <a:lnTo>
                  <a:pt x="4" y="0"/>
                </a:lnTo>
                <a:lnTo>
                  <a:pt x="5" y="2"/>
                </a:lnTo>
                <a:lnTo>
                  <a:pt x="5" y="3"/>
                </a:lnTo>
                <a:lnTo>
                  <a:pt x="5" y="4"/>
                </a:lnTo>
                <a:lnTo>
                  <a:pt x="5" y="6"/>
                </a:lnTo>
                <a:lnTo>
                  <a:pt x="5" y="7"/>
                </a:lnTo>
                <a:lnTo>
                  <a:pt x="4" y="7"/>
                </a:lnTo>
                <a:lnTo>
                  <a:pt x="3" y="7"/>
                </a:lnTo>
                <a:lnTo>
                  <a:pt x="3" y="8"/>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3" name="Freeform 1460"/>
          <p:cNvSpPr>
            <a:spLocks/>
          </p:cNvSpPr>
          <p:nvPr/>
        </p:nvSpPr>
        <p:spPr bwMode="auto">
          <a:xfrm>
            <a:off x="5410200" y="3108541"/>
            <a:ext cx="1588" cy="3175"/>
          </a:xfrm>
          <a:custGeom>
            <a:avLst/>
            <a:gdLst>
              <a:gd name="T0" fmla="*/ 1 w 1"/>
              <a:gd name="T1" fmla="*/ 2 h 2"/>
              <a:gd name="T2" fmla="*/ 0 w 1"/>
              <a:gd name="T3" fmla="*/ 2 h 2"/>
              <a:gd name="T4" fmla="*/ 0 w 1"/>
              <a:gd name="T5" fmla="*/ 1 h 2"/>
              <a:gd name="T6" fmla="*/ 1 w 1"/>
              <a:gd name="T7" fmla="*/ 1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1"/>
                </a:lnTo>
                <a:lnTo>
                  <a:pt x="1" y="1"/>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4" name="Freeform 1461"/>
          <p:cNvSpPr>
            <a:spLocks/>
          </p:cNvSpPr>
          <p:nvPr/>
        </p:nvSpPr>
        <p:spPr bwMode="auto">
          <a:xfrm>
            <a:off x="5138738" y="3103778"/>
            <a:ext cx="4763" cy="4763"/>
          </a:xfrm>
          <a:custGeom>
            <a:avLst/>
            <a:gdLst>
              <a:gd name="T0" fmla="*/ 3 w 3"/>
              <a:gd name="T1" fmla="*/ 2 h 3"/>
              <a:gd name="T2" fmla="*/ 1 w 3"/>
              <a:gd name="T3" fmla="*/ 2 h 3"/>
              <a:gd name="T4" fmla="*/ 1 w 3"/>
              <a:gd name="T5" fmla="*/ 3 h 3"/>
              <a:gd name="T6" fmla="*/ 0 w 3"/>
              <a:gd name="T7" fmla="*/ 3 h 3"/>
              <a:gd name="T8" fmla="*/ 0 w 3"/>
              <a:gd name="T9" fmla="*/ 2 h 3"/>
              <a:gd name="T10" fmla="*/ 1 w 3"/>
              <a:gd name="T11" fmla="*/ 0 h 3"/>
              <a:gd name="T12" fmla="*/ 3 w 3"/>
              <a:gd name="T13" fmla="*/ 0 h 3"/>
              <a:gd name="T14" fmla="*/ 3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2"/>
                </a:moveTo>
                <a:lnTo>
                  <a:pt x="1" y="2"/>
                </a:lnTo>
                <a:lnTo>
                  <a:pt x="1" y="3"/>
                </a:lnTo>
                <a:lnTo>
                  <a:pt x="0" y="3"/>
                </a:lnTo>
                <a:lnTo>
                  <a:pt x="0" y="2"/>
                </a:lnTo>
                <a:lnTo>
                  <a:pt x="1" y="0"/>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5" name="Freeform 1462"/>
          <p:cNvSpPr>
            <a:spLocks/>
          </p:cNvSpPr>
          <p:nvPr/>
        </p:nvSpPr>
        <p:spPr bwMode="auto">
          <a:xfrm>
            <a:off x="5370513" y="3103778"/>
            <a:ext cx="19050" cy="14288"/>
          </a:xfrm>
          <a:custGeom>
            <a:avLst/>
            <a:gdLst>
              <a:gd name="T0" fmla="*/ 12 w 12"/>
              <a:gd name="T1" fmla="*/ 4 h 9"/>
              <a:gd name="T2" fmla="*/ 11 w 12"/>
              <a:gd name="T3" fmla="*/ 4 h 9"/>
              <a:gd name="T4" fmla="*/ 11 w 12"/>
              <a:gd name="T5" fmla="*/ 5 h 9"/>
              <a:gd name="T6" fmla="*/ 11 w 12"/>
              <a:gd name="T7" fmla="*/ 7 h 9"/>
              <a:gd name="T8" fmla="*/ 9 w 12"/>
              <a:gd name="T9" fmla="*/ 7 h 9"/>
              <a:gd name="T10" fmla="*/ 9 w 12"/>
              <a:gd name="T11" fmla="*/ 8 h 9"/>
              <a:gd name="T12" fmla="*/ 8 w 12"/>
              <a:gd name="T13" fmla="*/ 9 h 9"/>
              <a:gd name="T14" fmla="*/ 7 w 12"/>
              <a:gd name="T15" fmla="*/ 9 h 9"/>
              <a:gd name="T16" fmla="*/ 7 w 12"/>
              <a:gd name="T17" fmla="*/ 8 h 9"/>
              <a:gd name="T18" fmla="*/ 4 w 12"/>
              <a:gd name="T19" fmla="*/ 8 h 9"/>
              <a:gd name="T20" fmla="*/ 4 w 12"/>
              <a:gd name="T21" fmla="*/ 7 h 9"/>
              <a:gd name="T22" fmla="*/ 3 w 12"/>
              <a:gd name="T23" fmla="*/ 7 h 9"/>
              <a:gd name="T24" fmla="*/ 2 w 12"/>
              <a:gd name="T25" fmla="*/ 5 h 9"/>
              <a:gd name="T26" fmla="*/ 0 w 12"/>
              <a:gd name="T27" fmla="*/ 4 h 9"/>
              <a:gd name="T28" fmla="*/ 2 w 12"/>
              <a:gd name="T29" fmla="*/ 4 h 9"/>
              <a:gd name="T30" fmla="*/ 2 w 12"/>
              <a:gd name="T31" fmla="*/ 3 h 9"/>
              <a:gd name="T32" fmla="*/ 3 w 12"/>
              <a:gd name="T33" fmla="*/ 4 h 9"/>
              <a:gd name="T34" fmla="*/ 4 w 12"/>
              <a:gd name="T35" fmla="*/ 3 h 9"/>
              <a:gd name="T36" fmla="*/ 4 w 12"/>
              <a:gd name="T37" fmla="*/ 2 h 9"/>
              <a:gd name="T38" fmla="*/ 4 w 12"/>
              <a:gd name="T39" fmla="*/ 0 h 9"/>
              <a:gd name="T40" fmla="*/ 7 w 12"/>
              <a:gd name="T41" fmla="*/ 0 h 9"/>
              <a:gd name="T42" fmla="*/ 8 w 12"/>
              <a:gd name="T43" fmla="*/ 0 h 9"/>
              <a:gd name="T44" fmla="*/ 9 w 12"/>
              <a:gd name="T45" fmla="*/ 2 h 9"/>
              <a:gd name="T46" fmla="*/ 11 w 12"/>
              <a:gd name="T47" fmla="*/ 2 h 9"/>
              <a:gd name="T48" fmla="*/ 12 w 12"/>
              <a:gd name="T49" fmla="*/ 2 h 9"/>
              <a:gd name="T50" fmla="*/ 12 w 12"/>
              <a:gd name="T51" fmla="*/ 3 h 9"/>
              <a:gd name="T52" fmla="*/ 12 w 12"/>
              <a:gd name="T5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9">
                <a:moveTo>
                  <a:pt x="12" y="4"/>
                </a:moveTo>
                <a:lnTo>
                  <a:pt x="11" y="4"/>
                </a:lnTo>
                <a:lnTo>
                  <a:pt x="11" y="5"/>
                </a:lnTo>
                <a:lnTo>
                  <a:pt x="11" y="7"/>
                </a:lnTo>
                <a:lnTo>
                  <a:pt x="9" y="7"/>
                </a:lnTo>
                <a:lnTo>
                  <a:pt x="9" y="8"/>
                </a:lnTo>
                <a:lnTo>
                  <a:pt x="8" y="9"/>
                </a:lnTo>
                <a:lnTo>
                  <a:pt x="7" y="9"/>
                </a:lnTo>
                <a:lnTo>
                  <a:pt x="7" y="8"/>
                </a:lnTo>
                <a:lnTo>
                  <a:pt x="4" y="8"/>
                </a:lnTo>
                <a:lnTo>
                  <a:pt x="4" y="7"/>
                </a:lnTo>
                <a:lnTo>
                  <a:pt x="3" y="7"/>
                </a:lnTo>
                <a:lnTo>
                  <a:pt x="2" y="5"/>
                </a:lnTo>
                <a:lnTo>
                  <a:pt x="0" y="4"/>
                </a:lnTo>
                <a:lnTo>
                  <a:pt x="2" y="4"/>
                </a:lnTo>
                <a:lnTo>
                  <a:pt x="2" y="3"/>
                </a:lnTo>
                <a:lnTo>
                  <a:pt x="3" y="4"/>
                </a:lnTo>
                <a:lnTo>
                  <a:pt x="4" y="3"/>
                </a:lnTo>
                <a:lnTo>
                  <a:pt x="4" y="2"/>
                </a:lnTo>
                <a:lnTo>
                  <a:pt x="4" y="0"/>
                </a:lnTo>
                <a:lnTo>
                  <a:pt x="7" y="0"/>
                </a:lnTo>
                <a:lnTo>
                  <a:pt x="8" y="0"/>
                </a:lnTo>
                <a:lnTo>
                  <a:pt x="9" y="2"/>
                </a:lnTo>
                <a:lnTo>
                  <a:pt x="11" y="2"/>
                </a:lnTo>
                <a:lnTo>
                  <a:pt x="12" y="2"/>
                </a:lnTo>
                <a:lnTo>
                  <a:pt x="12" y="3"/>
                </a:lnTo>
                <a:lnTo>
                  <a:pt x="12"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6" name="Freeform 1463"/>
          <p:cNvSpPr>
            <a:spLocks/>
          </p:cNvSpPr>
          <p:nvPr/>
        </p:nvSpPr>
        <p:spPr bwMode="auto">
          <a:xfrm>
            <a:off x="5145088" y="3102191"/>
            <a:ext cx="3175" cy="4763"/>
          </a:xfrm>
          <a:custGeom>
            <a:avLst/>
            <a:gdLst>
              <a:gd name="T0" fmla="*/ 2 w 2"/>
              <a:gd name="T1" fmla="*/ 1 h 3"/>
              <a:gd name="T2" fmla="*/ 2 w 2"/>
              <a:gd name="T3" fmla="*/ 3 h 3"/>
              <a:gd name="T4" fmla="*/ 1 w 2"/>
              <a:gd name="T5" fmla="*/ 3 h 3"/>
              <a:gd name="T6" fmla="*/ 0 w 2"/>
              <a:gd name="T7" fmla="*/ 3 h 3"/>
              <a:gd name="T8" fmla="*/ 0 w 2"/>
              <a:gd name="T9" fmla="*/ 1 h 3"/>
              <a:gd name="T10" fmla="*/ 0 w 2"/>
              <a:gd name="T11" fmla="*/ 0 h 3"/>
              <a:gd name="T12" fmla="*/ 2 w 2"/>
              <a:gd name="T13" fmla="*/ 0 h 3"/>
              <a:gd name="T14" fmla="*/ 2 w 2"/>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1"/>
                </a:moveTo>
                <a:lnTo>
                  <a:pt x="2" y="3"/>
                </a:lnTo>
                <a:lnTo>
                  <a:pt x="1" y="3"/>
                </a:lnTo>
                <a:lnTo>
                  <a:pt x="0" y="3"/>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7" name="Freeform 1464"/>
          <p:cNvSpPr>
            <a:spLocks/>
          </p:cNvSpPr>
          <p:nvPr/>
        </p:nvSpPr>
        <p:spPr bwMode="auto">
          <a:xfrm>
            <a:off x="5148263" y="3102191"/>
            <a:ext cx="6350" cy="4763"/>
          </a:xfrm>
          <a:custGeom>
            <a:avLst/>
            <a:gdLst>
              <a:gd name="T0" fmla="*/ 3 w 4"/>
              <a:gd name="T1" fmla="*/ 0 h 3"/>
              <a:gd name="T2" fmla="*/ 3 w 4"/>
              <a:gd name="T3" fmla="*/ 1 h 3"/>
              <a:gd name="T4" fmla="*/ 4 w 4"/>
              <a:gd name="T5" fmla="*/ 1 h 3"/>
              <a:gd name="T6" fmla="*/ 3 w 4"/>
              <a:gd name="T7" fmla="*/ 3 h 3"/>
              <a:gd name="T8" fmla="*/ 3 w 4"/>
              <a:gd name="T9" fmla="*/ 1 h 3"/>
              <a:gd name="T10" fmla="*/ 3 w 4"/>
              <a:gd name="T11" fmla="*/ 3 h 3"/>
              <a:gd name="T12" fmla="*/ 2 w 4"/>
              <a:gd name="T13" fmla="*/ 3 h 3"/>
              <a:gd name="T14" fmla="*/ 0 w 4"/>
              <a:gd name="T15" fmla="*/ 3 h 3"/>
              <a:gd name="T16" fmla="*/ 2 w 4"/>
              <a:gd name="T17" fmla="*/ 1 h 3"/>
              <a:gd name="T18" fmla="*/ 2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lnTo>
                  <a:pt x="3" y="1"/>
                </a:lnTo>
                <a:lnTo>
                  <a:pt x="4" y="1"/>
                </a:lnTo>
                <a:lnTo>
                  <a:pt x="3" y="3"/>
                </a:lnTo>
                <a:lnTo>
                  <a:pt x="3" y="1"/>
                </a:lnTo>
                <a:lnTo>
                  <a:pt x="3" y="3"/>
                </a:lnTo>
                <a:lnTo>
                  <a:pt x="2" y="3"/>
                </a:lnTo>
                <a:lnTo>
                  <a:pt x="0" y="3"/>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8" name="Freeform 1465"/>
          <p:cNvSpPr>
            <a:spLocks/>
          </p:cNvSpPr>
          <p:nvPr/>
        </p:nvSpPr>
        <p:spPr bwMode="auto">
          <a:xfrm>
            <a:off x="5092700" y="3100603"/>
            <a:ext cx="3175" cy="3175"/>
          </a:xfrm>
          <a:custGeom>
            <a:avLst/>
            <a:gdLst>
              <a:gd name="T0" fmla="*/ 2 w 2"/>
              <a:gd name="T1" fmla="*/ 1 h 2"/>
              <a:gd name="T2" fmla="*/ 2 w 2"/>
              <a:gd name="T3" fmla="*/ 2 h 2"/>
              <a:gd name="T4" fmla="*/ 1 w 2"/>
              <a:gd name="T5" fmla="*/ 1 h 2"/>
              <a:gd name="T6" fmla="*/ 0 w 2"/>
              <a:gd name="T7" fmla="*/ 1 h 2"/>
              <a:gd name="T8" fmla="*/ 1 w 2"/>
              <a:gd name="T9" fmla="*/ 1 h 2"/>
              <a:gd name="T10" fmla="*/ 1 w 2"/>
              <a:gd name="T11" fmla="*/ 0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lnTo>
                  <a:pt x="2" y="2"/>
                </a:lnTo>
                <a:lnTo>
                  <a:pt x="1" y="1"/>
                </a:lnTo>
                <a:lnTo>
                  <a:pt x="0" y="1"/>
                </a:lnTo>
                <a:lnTo>
                  <a:pt x="1" y="1"/>
                </a:lnTo>
                <a:lnTo>
                  <a:pt x="1"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9" name="Freeform 1466"/>
          <p:cNvSpPr>
            <a:spLocks/>
          </p:cNvSpPr>
          <p:nvPr/>
        </p:nvSpPr>
        <p:spPr bwMode="auto">
          <a:xfrm>
            <a:off x="5145088" y="3094253"/>
            <a:ext cx="3175" cy="3175"/>
          </a:xfrm>
          <a:custGeom>
            <a:avLst/>
            <a:gdLst>
              <a:gd name="T0" fmla="*/ 2 w 2"/>
              <a:gd name="T1" fmla="*/ 1 h 2"/>
              <a:gd name="T2" fmla="*/ 2 w 2"/>
              <a:gd name="T3" fmla="*/ 2 h 2"/>
              <a:gd name="T4" fmla="*/ 1 w 2"/>
              <a:gd name="T5" fmla="*/ 2 h 2"/>
              <a:gd name="T6" fmla="*/ 1 w 2"/>
              <a:gd name="T7" fmla="*/ 1 h 2"/>
              <a:gd name="T8" fmla="*/ 0 w 2"/>
              <a:gd name="T9" fmla="*/ 1 h 2"/>
              <a:gd name="T10" fmla="*/ 1 w 2"/>
              <a:gd name="T11" fmla="*/ 1 h 2"/>
              <a:gd name="T12" fmla="*/ 1 w 2"/>
              <a:gd name="T13" fmla="*/ 0 h 2"/>
              <a:gd name="T14" fmla="*/ 2 w 2"/>
              <a:gd name="T15" fmla="*/ 0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lnTo>
                  <a:pt x="2" y="2"/>
                </a:lnTo>
                <a:lnTo>
                  <a:pt x="1" y="2"/>
                </a:lnTo>
                <a:lnTo>
                  <a:pt x="1" y="1"/>
                </a:lnTo>
                <a:lnTo>
                  <a:pt x="0" y="1"/>
                </a:lnTo>
                <a:lnTo>
                  <a:pt x="1"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0" name="Freeform 1467"/>
          <p:cNvSpPr>
            <a:spLocks/>
          </p:cNvSpPr>
          <p:nvPr/>
        </p:nvSpPr>
        <p:spPr bwMode="auto">
          <a:xfrm>
            <a:off x="5154613" y="3087903"/>
            <a:ext cx="7938" cy="6350"/>
          </a:xfrm>
          <a:custGeom>
            <a:avLst/>
            <a:gdLst>
              <a:gd name="T0" fmla="*/ 5 w 5"/>
              <a:gd name="T1" fmla="*/ 1 h 4"/>
              <a:gd name="T2" fmla="*/ 4 w 5"/>
              <a:gd name="T3" fmla="*/ 3 h 4"/>
              <a:gd name="T4" fmla="*/ 3 w 5"/>
              <a:gd name="T5" fmla="*/ 3 h 4"/>
              <a:gd name="T6" fmla="*/ 3 w 5"/>
              <a:gd name="T7" fmla="*/ 4 h 4"/>
              <a:gd name="T8" fmla="*/ 4 w 5"/>
              <a:gd name="T9" fmla="*/ 4 h 4"/>
              <a:gd name="T10" fmla="*/ 3 w 5"/>
              <a:gd name="T11" fmla="*/ 4 h 4"/>
              <a:gd name="T12" fmla="*/ 1 w 5"/>
              <a:gd name="T13" fmla="*/ 4 h 4"/>
              <a:gd name="T14" fmla="*/ 0 w 5"/>
              <a:gd name="T15" fmla="*/ 4 h 4"/>
              <a:gd name="T16" fmla="*/ 0 w 5"/>
              <a:gd name="T17" fmla="*/ 3 h 4"/>
              <a:gd name="T18" fmla="*/ 1 w 5"/>
              <a:gd name="T19" fmla="*/ 3 h 4"/>
              <a:gd name="T20" fmla="*/ 1 w 5"/>
              <a:gd name="T21" fmla="*/ 1 h 4"/>
              <a:gd name="T22" fmla="*/ 3 w 5"/>
              <a:gd name="T23" fmla="*/ 1 h 4"/>
              <a:gd name="T24" fmla="*/ 4 w 5"/>
              <a:gd name="T25" fmla="*/ 0 h 4"/>
              <a:gd name="T26" fmla="*/ 5 w 5"/>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5" y="1"/>
                </a:moveTo>
                <a:lnTo>
                  <a:pt x="4" y="3"/>
                </a:lnTo>
                <a:lnTo>
                  <a:pt x="3" y="3"/>
                </a:lnTo>
                <a:lnTo>
                  <a:pt x="3" y="4"/>
                </a:lnTo>
                <a:lnTo>
                  <a:pt x="4" y="4"/>
                </a:lnTo>
                <a:lnTo>
                  <a:pt x="3" y="4"/>
                </a:lnTo>
                <a:lnTo>
                  <a:pt x="1" y="4"/>
                </a:lnTo>
                <a:lnTo>
                  <a:pt x="0" y="4"/>
                </a:lnTo>
                <a:lnTo>
                  <a:pt x="0" y="3"/>
                </a:lnTo>
                <a:lnTo>
                  <a:pt x="1" y="3"/>
                </a:lnTo>
                <a:lnTo>
                  <a:pt x="1" y="1"/>
                </a:lnTo>
                <a:lnTo>
                  <a:pt x="3" y="1"/>
                </a:lnTo>
                <a:lnTo>
                  <a:pt x="4"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0" name="Freeform 1517"/>
          <p:cNvSpPr>
            <a:spLocks/>
          </p:cNvSpPr>
          <p:nvPr/>
        </p:nvSpPr>
        <p:spPr bwMode="auto">
          <a:xfrm>
            <a:off x="3062288" y="3913403"/>
            <a:ext cx="9525" cy="11113"/>
          </a:xfrm>
          <a:custGeom>
            <a:avLst/>
            <a:gdLst>
              <a:gd name="T0" fmla="*/ 3 w 6"/>
              <a:gd name="T1" fmla="*/ 1 h 7"/>
              <a:gd name="T2" fmla="*/ 4 w 6"/>
              <a:gd name="T3" fmla="*/ 1 h 7"/>
              <a:gd name="T4" fmla="*/ 5 w 6"/>
              <a:gd name="T5" fmla="*/ 1 h 7"/>
              <a:gd name="T6" fmla="*/ 5 w 6"/>
              <a:gd name="T7" fmla="*/ 2 h 7"/>
              <a:gd name="T8" fmla="*/ 6 w 6"/>
              <a:gd name="T9" fmla="*/ 2 h 7"/>
              <a:gd name="T10" fmla="*/ 6 w 6"/>
              <a:gd name="T11" fmla="*/ 4 h 7"/>
              <a:gd name="T12" fmla="*/ 6 w 6"/>
              <a:gd name="T13" fmla="*/ 5 h 7"/>
              <a:gd name="T14" fmla="*/ 5 w 6"/>
              <a:gd name="T15" fmla="*/ 5 h 7"/>
              <a:gd name="T16" fmla="*/ 5 w 6"/>
              <a:gd name="T17" fmla="*/ 6 h 7"/>
              <a:gd name="T18" fmla="*/ 4 w 6"/>
              <a:gd name="T19" fmla="*/ 6 h 7"/>
              <a:gd name="T20" fmla="*/ 3 w 6"/>
              <a:gd name="T21" fmla="*/ 6 h 7"/>
              <a:gd name="T22" fmla="*/ 3 w 6"/>
              <a:gd name="T23" fmla="*/ 7 h 7"/>
              <a:gd name="T24" fmla="*/ 1 w 6"/>
              <a:gd name="T25" fmla="*/ 7 h 7"/>
              <a:gd name="T26" fmla="*/ 1 w 6"/>
              <a:gd name="T27" fmla="*/ 6 h 7"/>
              <a:gd name="T28" fmla="*/ 1 w 6"/>
              <a:gd name="T29" fmla="*/ 5 h 7"/>
              <a:gd name="T30" fmla="*/ 1 w 6"/>
              <a:gd name="T31" fmla="*/ 4 h 7"/>
              <a:gd name="T32" fmla="*/ 0 w 6"/>
              <a:gd name="T33" fmla="*/ 4 h 7"/>
              <a:gd name="T34" fmla="*/ 0 w 6"/>
              <a:gd name="T35" fmla="*/ 2 h 7"/>
              <a:gd name="T36" fmla="*/ 1 w 6"/>
              <a:gd name="T37" fmla="*/ 2 h 7"/>
              <a:gd name="T38" fmla="*/ 1 w 6"/>
              <a:gd name="T39" fmla="*/ 1 h 7"/>
              <a:gd name="T40" fmla="*/ 1 w 6"/>
              <a:gd name="T41" fmla="*/ 0 h 7"/>
              <a:gd name="T42" fmla="*/ 3 w 6"/>
              <a:gd name="T43" fmla="*/ 0 h 7"/>
              <a:gd name="T44" fmla="*/ 3 w 6"/>
              <a:gd name="T4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3" y="1"/>
                </a:moveTo>
                <a:lnTo>
                  <a:pt x="4" y="1"/>
                </a:lnTo>
                <a:lnTo>
                  <a:pt x="5" y="1"/>
                </a:lnTo>
                <a:lnTo>
                  <a:pt x="5" y="2"/>
                </a:lnTo>
                <a:lnTo>
                  <a:pt x="6" y="2"/>
                </a:lnTo>
                <a:lnTo>
                  <a:pt x="6" y="4"/>
                </a:lnTo>
                <a:lnTo>
                  <a:pt x="6" y="5"/>
                </a:lnTo>
                <a:lnTo>
                  <a:pt x="5" y="5"/>
                </a:lnTo>
                <a:lnTo>
                  <a:pt x="5" y="6"/>
                </a:lnTo>
                <a:lnTo>
                  <a:pt x="4" y="6"/>
                </a:lnTo>
                <a:lnTo>
                  <a:pt x="3" y="6"/>
                </a:lnTo>
                <a:lnTo>
                  <a:pt x="3" y="7"/>
                </a:lnTo>
                <a:lnTo>
                  <a:pt x="1" y="7"/>
                </a:lnTo>
                <a:lnTo>
                  <a:pt x="1" y="6"/>
                </a:lnTo>
                <a:lnTo>
                  <a:pt x="1" y="5"/>
                </a:lnTo>
                <a:lnTo>
                  <a:pt x="1" y="4"/>
                </a:lnTo>
                <a:lnTo>
                  <a:pt x="0" y="4"/>
                </a:lnTo>
                <a:lnTo>
                  <a:pt x="0" y="2"/>
                </a:lnTo>
                <a:lnTo>
                  <a:pt x="1" y="2"/>
                </a:lnTo>
                <a:lnTo>
                  <a:pt x="1" y="1"/>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1" name="Freeform 1518"/>
          <p:cNvSpPr>
            <a:spLocks/>
          </p:cNvSpPr>
          <p:nvPr/>
        </p:nvSpPr>
        <p:spPr bwMode="auto">
          <a:xfrm>
            <a:off x="3055938" y="3908641"/>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2" name="Rectangle 1519"/>
          <p:cNvSpPr>
            <a:spLocks noChangeArrowheads="1"/>
          </p:cNvSpPr>
          <p:nvPr/>
        </p:nvSpPr>
        <p:spPr bwMode="auto">
          <a:xfrm>
            <a:off x="3054350" y="3907053"/>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3" name="Freeform 1520"/>
          <p:cNvSpPr>
            <a:spLocks/>
          </p:cNvSpPr>
          <p:nvPr/>
        </p:nvSpPr>
        <p:spPr bwMode="auto">
          <a:xfrm>
            <a:off x="3055938" y="3905466"/>
            <a:ext cx="6350" cy="4763"/>
          </a:xfrm>
          <a:custGeom>
            <a:avLst/>
            <a:gdLst>
              <a:gd name="T0" fmla="*/ 2 w 4"/>
              <a:gd name="T1" fmla="*/ 0 h 3"/>
              <a:gd name="T2" fmla="*/ 2 w 4"/>
              <a:gd name="T3" fmla="*/ 1 h 3"/>
              <a:gd name="T4" fmla="*/ 3 w 4"/>
              <a:gd name="T5" fmla="*/ 1 h 3"/>
              <a:gd name="T6" fmla="*/ 4 w 4"/>
              <a:gd name="T7" fmla="*/ 1 h 3"/>
              <a:gd name="T8" fmla="*/ 4 w 4"/>
              <a:gd name="T9" fmla="*/ 2 h 3"/>
              <a:gd name="T10" fmla="*/ 3 w 4"/>
              <a:gd name="T11" fmla="*/ 2 h 3"/>
              <a:gd name="T12" fmla="*/ 3 w 4"/>
              <a:gd name="T13" fmla="*/ 3 h 3"/>
              <a:gd name="T14" fmla="*/ 3 w 4"/>
              <a:gd name="T15" fmla="*/ 2 h 3"/>
              <a:gd name="T16" fmla="*/ 3 w 4"/>
              <a:gd name="T17" fmla="*/ 3 h 3"/>
              <a:gd name="T18" fmla="*/ 3 w 4"/>
              <a:gd name="T19" fmla="*/ 2 h 3"/>
              <a:gd name="T20" fmla="*/ 2 w 4"/>
              <a:gd name="T21" fmla="*/ 2 h 3"/>
              <a:gd name="T22" fmla="*/ 2 w 4"/>
              <a:gd name="T23" fmla="*/ 1 h 3"/>
              <a:gd name="T24" fmla="*/ 2 w 4"/>
              <a:gd name="T25" fmla="*/ 2 h 3"/>
              <a:gd name="T26" fmla="*/ 2 w 4"/>
              <a:gd name="T27" fmla="*/ 1 h 3"/>
              <a:gd name="T28" fmla="*/ 0 w 4"/>
              <a:gd name="T29" fmla="*/ 1 h 3"/>
              <a:gd name="T30" fmla="*/ 2 w 4"/>
              <a:gd name="T31" fmla="*/ 1 h 3"/>
              <a:gd name="T32" fmla="*/ 2 w 4"/>
              <a:gd name="T33" fmla="*/ 0 h 3"/>
              <a:gd name="T34" fmla="*/ 2 w 4"/>
              <a:gd name="T35" fmla="*/ 1 h 3"/>
              <a:gd name="T36" fmla="*/ 2 w 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2" y="0"/>
                </a:moveTo>
                <a:lnTo>
                  <a:pt x="2" y="1"/>
                </a:lnTo>
                <a:lnTo>
                  <a:pt x="3" y="1"/>
                </a:lnTo>
                <a:lnTo>
                  <a:pt x="4" y="1"/>
                </a:lnTo>
                <a:lnTo>
                  <a:pt x="4" y="2"/>
                </a:lnTo>
                <a:lnTo>
                  <a:pt x="3" y="2"/>
                </a:lnTo>
                <a:lnTo>
                  <a:pt x="3" y="3"/>
                </a:lnTo>
                <a:lnTo>
                  <a:pt x="3" y="2"/>
                </a:lnTo>
                <a:lnTo>
                  <a:pt x="3" y="3"/>
                </a:lnTo>
                <a:lnTo>
                  <a:pt x="3" y="2"/>
                </a:lnTo>
                <a:lnTo>
                  <a:pt x="2" y="2"/>
                </a:lnTo>
                <a:lnTo>
                  <a:pt x="2" y="1"/>
                </a:lnTo>
                <a:lnTo>
                  <a:pt x="2" y="2"/>
                </a:lnTo>
                <a:lnTo>
                  <a:pt x="2" y="1"/>
                </a:lnTo>
                <a:lnTo>
                  <a:pt x="0" y="1"/>
                </a:lnTo>
                <a:lnTo>
                  <a:pt x="2" y="1"/>
                </a:lnTo>
                <a:lnTo>
                  <a:pt x="2" y="0"/>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4" name="Freeform 1521"/>
          <p:cNvSpPr>
            <a:spLocks/>
          </p:cNvSpPr>
          <p:nvPr/>
        </p:nvSpPr>
        <p:spPr bwMode="auto">
          <a:xfrm>
            <a:off x="3052763" y="3905466"/>
            <a:ext cx="3175"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lnTo>
                  <a:pt x="1" y="0"/>
                </a:lnTo>
                <a:lnTo>
                  <a:pt x="2"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5" name="Freeform 1522"/>
          <p:cNvSpPr>
            <a:spLocks/>
          </p:cNvSpPr>
          <p:nvPr/>
        </p:nvSpPr>
        <p:spPr bwMode="auto">
          <a:xfrm>
            <a:off x="3044825" y="3899116"/>
            <a:ext cx="3175" cy="3175"/>
          </a:xfrm>
          <a:custGeom>
            <a:avLst/>
            <a:gdLst>
              <a:gd name="T0" fmla="*/ 1 w 2"/>
              <a:gd name="T1" fmla="*/ 1 h 2"/>
              <a:gd name="T2" fmla="*/ 2 w 2"/>
              <a:gd name="T3" fmla="*/ 1 h 2"/>
              <a:gd name="T4" fmla="*/ 1 w 2"/>
              <a:gd name="T5" fmla="*/ 1 h 2"/>
              <a:gd name="T6" fmla="*/ 2 w 2"/>
              <a:gd name="T7" fmla="*/ 1 h 2"/>
              <a:gd name="T8" fmla="*/ 2 w 2"/>
              <a:gd name="T9" fmla="*/ 2 h 2"/>
              <a:gd name="T10" fmla="*/ 1 w 2"/>
              <a:gd name="T11" fmla="*/ 2 h 2"/>
              <a:gd name="T12" fmla="*/ 0 w 2"/>
              <a:gd name="T13" fmla="*/ 2 h 2"/>
              <a:gd name="T14" fmla="*/ 0 w 2"/>
              <a:gd name="T15" fmla="*/ 1 h 2"/>
              <a:gd name="T16" fmla="*/ 1 w 2"/>
              <a:gd name="T17" fmla="*/ 1 h 2"/>
              <a:gd name="T18" fmla="*/ 1 w 2"/>
              <a:gd name="T19" fmla="*/ 0 h 2"/>
              <a:gd name="T20" fmla="*/ 1 w 2"/>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1"/>
                </a:moveTo>
                <a:lnTo>
                  <a:pt x="2" y="1"/>
                </a:lnTo>
                <a:lnTo>
                  <a:pt x="1" y="1"/>
                </a:lnTo>
                <a:lnTo>
                  <a:pt x="2" y="1"/>
                </a:lnTo>
                <a:lnTo>
                  <a:pt x="2" y="2"/>
                </a:lnTo>
                <a:lnTo>
                  <a:pt x="1" y="2"/>
                </a:lnTo>
                <a:lnTo>
                  <a:pt x="0" y="2"/>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6" name="Rectangle 1523"/>
          <p:cNvSpPr>
            <a:spLocks noChangeArrowheads="1"/>
          </p:cNvSpPr>
          <p:nvPr/>
        </p:nvSpPr>
        <p:spPr bwMode="auto">
          <a:xfrm>
            <a:off x="3025775" y="3897528"/>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7" name="Freeform 1524"/>
          <p:cNvSpPr>
            <a:spLocks/>
          </p:cNvSpPr>
          <p:nvPr/>
        </p:nvSpPr>
        <p:spPr bwMode="auto">
          <a:xfrm>
            <a:off x="3030538" y="3894353"/>
            <a:ext cx="3175" cy="4763"/>
          </a:xfrm>
          <a:custGeom>
            <a:avLst/>
            <a:gdLst>
              <a:gd name="T0" fmla="*/ 2 w 2"/>
              <a:gd name="T1" fmla="*/ 0 h 3"/>
              <a:gd name="T2" fmla="*/ 2 w 2"/>
              <a:gd name="T3" fmla="*/ 2 h 3"/>
              <a:gd name="T4" fmla="*/ 2 w 2"/>
              <a:gd name="T5" fmla="*/ 3 h 3"/>
              <a:gd name="T6" fmla="*/ 1 w 2"/>
              <a:gd name="T7" fmla="*/ 3 h 3"/>
              <a:gd name="T8" fmla="*/ 1 w 2"/>
              <a:gd name="T9" fmla="*/ 2 h 3"/>
              <a:gd name="T10" fmla="*/ 1 w 2"/>
              <a:gd name="T11" fmla="*/ 3 h 3"/>
              <a:gd name="T12" fmla="*/ 1 w 2"/>
              <a:gd name="T13" fmla="*/ 2 h 3"/>
              <a:gd name="T14" fmla="*/ 0 w 2"/>
              <a:gd name="T15" fmla="*/ 2 h 3"/>
              <a:gd name="T16" fmla="*/ 0 w 2"/>
              <a:gd name="T17" fmla="*/ 0 h 3"/>
              <a:gd name="T18" fmla="*/ 1 w 2"/>
              <a:gd name="T19" fmla="*/ 0 h 3"/>
              <a:gd name="T20" fmla="*/ 2 w 2"/>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2" y="0"/>
                </a:moveTo>
                <a:lnTo>
                  <a:pt x="2" y="2"/>
                </a:lnTo>
                <a:lnTo>
                  <a:pt x="2" y="3"/>
                </a:lnTo>
                <a:lnTo>
                  <a:pt x="1" y="3"/>
                </a:lnTo>
                <a:lnTo>
                  <a:pt x="1" y="2"/>
                </a:lnTo>
                <a:lnTo>
                  <a:pt x="1" y="3"/>
                </a:lnTo>
                <a:lnTo>
                  <a:pt x="1" y="2"/>
                </a:lnTo>
                <a:lnTo>
                  <a:pt x="0" y="2"/>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8" name="Freeform 1525"/>
          <p:cNvSpPr>
            <a:spLocks/>
          </p:cNvSpPr>
          <p:nvPr/>
        </p:nvSpPr>
        <p:spPr bwMode="auto">
          <a:xfrm>
            <a:off x="3703638" y="3872128"/>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9" name="Freeform 1526"/>
          <p:cNvSpPr>
            <a:spLocks/>
          </p:cNvSpPr>
          <p:nvPr/>
        </p:nvSpPr>
        <p:spPr bwMode="auto">
          <a:xfrm>
            <a:off x="3706813" y="3872128"/>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0" name="Rectangle 1527"/>
          <p:cNvSpPr>
            <a:spLocks noChangeArrowheads="1"/>
          </p:cNvSpPr>
          <p:nvPr/>
        </p:nvSpPr>
        <p:spPr bwMode="auto">
          <a:xfrm>
            <a:off x="3705225" y="38705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1" name="Freeform 1528"/>
          <p:cNvSpPr>
            <a:spLocks/>
          </p:cNvSpPr>
          <p:nvPr/>
        </p:nvSpPr>
        <p:spPr bwMode="auto">
          <a:xfrm>
            <a:off x="3706813" y="38705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2" name="Freeform 1529"/>
          <p:cNvSpPr>
            <a:spLocks/>
          </p:cNvSpPr>
          <p:nvPr/>
        </p:nvSpPr>
        <p:spPr bwMode="auto">
          <a:xfrm>
            <a:off x="3709988" y="38705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3" name="Freeform 1530"/>
          <p:cNvSpPr>
            <a:spLocks/>
          </p:cNvSpPr>
          <p:nvPr/>
        </p:nvSpPr>
        <p:spPr bwMode="auto">
          <a:xfrm>
            <a:off x="3706813" y="38705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4" name="Freeform 1531"/>
          <p:cNvSpPr>
            <a:spLocks/>
          </p:cNvSpPr>
          <p:nvPr/>
        </p:nvSpPr>
        <p:spPr bwMode="auto">
          <a:xfrm>
            <a:off x="3709988" y="38705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5" name="Freeform 1532"/>
          <p:cNvSpPr>
            <a:spLocks/>
          </p:cNvSpPr>
          <p:nvPr/>
        </p:nvSpPr>
        <p:spPr bwMode="auto">
          <a:xfrm>
            <a:off x="3711575" y="38705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6" name="Freeform 1533"/>
          <p:cNvSpPr>
            <a:spLocks/>
          </p:cNvSpPr>
          <p:nvPr/>
        </p:nvSpPr>
        <p:spPr bwMode="auto">
          <a:xfrm>
            <a:off x="3713163" y="3868953"/>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7" name="Freeform 1534"/>
          <p:cNvSpPr>
            <a:spLocks/>
          </p:cNvSpPr>
          <p:nvPr/>
        </p:nvSpPr>
        <p:spPr bwMode="auto">
          <a:xfrm>
            <a:off x="3709988" y="386419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8" name="Freeform 1535"/>
          <p:cNvSpPr>
            <a:spLocks/>
          </p:cNvSpPr>
          <p:nvPr/>
        </p:nvSpPr>
        <p:spPr bwMode="auto">
          <a:xfrm>
            <a:off x="3713163" y="3864191"/>
            <a:ext cx="4763" cy="4763"/>
          </a:xfrm>
          <a:custGeom>
            <a:avLst/>
            <a:gdLst>
              <a:gd name="T0" fmla="*/ 1 w 3"/>
              <a:gd name="T1" fmla="*/ 1 h 3"/>
              <a:gd name="T2" fmla="*/ 1 w 3"/>
              <a:gd name="T3" fmla="*/ 3 h 3"/>
              <a:gd name="T4" fmla="*/ 0 w 3"/>
              <a:gd name="T5" fmla="*/ 3 h 3"/>
              <a:gd name="T6" fmla="*/ 1 w 3"/>
              <a:gd name="T7" fmla="*/ 3 h 3"/>
              <a:gd name="T8" fmla="*/ 1 w 3"/>
              <a:gd name="T9" fmla="*/ 1 h 3"/>
              <a:gd name="T10" fmla="*/ 1 w 3"/>
              <a:gd name="T11" fmla="*/ 3 h 3"/>
              <a:gd name="T12" fmla="*/ 1 w 3"/>
              <a:gd name="T13" fmla="*/ 1 h 3"/>
              <a:gd name="T14" fmla="*/ 3 w 3"/>
              <a:gd name="T15" fmla="*/ 1 h 3"/>
              <a:gd name="T16" fmla="*/ 3 w 3"/>
              <a:gd name="T17" fmla="*/ 0 h 3"/>
              <a:gd name="T18" fmla="*/ 3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lnTo>
                  <a:pt x="1" y="3"/>
                </a:lnTo>
                <a:lnTo>
                  <a:pt x="0" y="3"/>
                </a:lnTo>
                <a:lnTo>
                  <a:pt x="1" y="3"/>
                </a:lnTo>
                <a:lnTo>
                  <a:pt x="1" y="1"/>
                </a:lnTo>
                <a:lnTo>
                  <a:pt x="1" y="3"/>
                </a:lnTo>
                <a:lnTo>
                  <a:pt x="1" y="1"/>
                </a:lnTo>
                <a:lnTo>
                  <a:pt x="3" y="1"/>
                </a:lnTo>
                <a:lnTo>
                  <a:pt x="3" y="0"/>
                </a:lnTo>
                <a:lnTo>
                  <a:pt x="3"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9" name="Freeform 1536"/>
          <p:cNvSpPr>
            <a:spLocks/>
          </p:cNvSpPr>
          <p:nvPr/>
        </p:nvSpPr>
        <p:spPr bwMode="auto">
          <a:xfrm>
            <a:off x="2927350" y="386101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0" name="Freeform 1537"/>
          <p:cNvSpPr>
            <a:spLocks/>
          </p:cNvSpPr>
          <p:nvPr/>
        </p:nvSpPr>
        <p:spPr bwMode="auto">
          <a:xfrm>
            <a:off x="3705225" y="3861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1" name="Freeform 1538"/>
          <p:cNvSpPr>
            <a:spLocks/>
          </p:cNvSpPr>
          <p:nvPr/>
        </p:nvSpPr>
        <p:spPr bwMode="auto">
          <a:xfrm>
            <a:off x="3698875" y="38546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2" name="Freeform 1539"/>
          <p:cNvSpPr>
            <a:spLocks/>
          </p:cNvSpPr>
          <p:nvPr/>
        </p:nvSpPr>
        <p:spPr bwMode="auto">
          <a:xfrm>
            <a:off x="3702050" y="385307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3" name="Freeform 1540"/>
          <p:cNvSpPr>
            <a:spLocks/>
          </p:cNvSpPr>
          <p:nvPr/>
        </p:nvSpPr>
        <p:spPr bwMode="auto">
          <a:xfrm>
            <a:off x="3698875" y="3849903"/>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4" name="Freeform 1541"/>
          <p:cNvSpPr>
            <a:spLocks/>
          </p:cNvSpPr>
          <p:nvPr/>
        </p:nvSpPr>
        <p:spPr bwMode="auto">
          <a:xfrm>
            <a:off x="3570288" y="3848316"/>
            <a:ext cx="1588" cy="9525"/>
          </a:xfrm>
          <a:custGeom>
            <a:avLst/>
            <a:gdLst>
              <a:gd name="T0" fmla="*/ 1 w 1"/>
              <a:gd name="T1" fmla="*/ 6 h 6"/>
              <a:gd name="T2" fmla="*/ 0 w 1"/>
              <a:gd name="T3" fmla="*/ 5 h 6"/>
              <a:gd name="T4" fmla="*/ 0 w 1"/>
              <a:gd name="T5" fmla="*/ 4 h 6"/>
              <a:gd name="T6" fmla="*/ 0 w 1"/>
              <a:gd name="T7" fmla="*/ 3 h 6"/>
              <a:gd name="T8" fmla="*/ 0 w 1"/>
              <a:gd name="T9" fmla="*/ 1 h 6"/>
              <a:gd name="T10" fmla="*/ 0 w 1"/>
              <a:gd name="T11" fmla="*/ 0 h 6"/>
              <a:gd name="T12" fmla="*/ 0 w 1"/>
              <a:gd name="T13" fmla="*/ 1 h 6"/>
              <a:gd name="T14" fmla="*/ 0 w 1"/>
              <a:gd name="T15" fmla="*/ 3 h 6"/>
              <a:gd name="T16" fmla="*/ 0 w 1"/>
              <a:gd name="T17" fmla="*/ 4 h 6"/>
              <a:gd name="T18" fmla="*/ 0 w 1"/>
              <a:gd name="T19" fmla="*/ 5 h 6"/>
              <a:gd name="T20" fmla="*/ 1 w 1"/>
              <a:gd name="T21" fmla="*/ 5 h 6"/>
              <a:gd name="T22" fmla="*/ 1 w 1"/>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1" y="6"/>
                </a:moveTo>
                <a:lnTo>
                  <a:pt x="0" y="5"/>
                </a:lnTo>
                <a:lnTo>
                  <a:pt x="0" y="4"/>
                </a:lnTo>
                <a:lnTo>
                  <a:pt x="0" y="3"/>
                </a:lnTo>
                <a:lnTo>
                  <a:pt x="0" y="1"/>
                </a:lnTo>
                <a:lnTo>
                  <a:pt x="0" y="0"/>
                </a:lnTo>
                <a:lnTo>
                  <a:pt x="0" y="1"/>
                </a:lnTo>
                <a:lnTo>
                  <a:pt x="0" y="3"/>
                </a:lnTo>
                <a:lnTo>
                  <a:pt x="0" y="4"/>
                </a:lnTo>
                <a:lnTo>
                  <a:pt x="0" y="5"/>
                </a:lnTo>
                <a:lnTo>
                  <a:pt x="1" y="5"/>
                </a:lnTo>
                <a:lnTo>
                  <a:pt x="1" y="6"/>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5" name="Freeform 1542"/>
          <p:cNvSpPr>
            <a:spLocks/>
          </p:cNvSpPr>
          <p:nvPr/>
        </p:nvSpPr>
        <p:spPr bwMode="auto">
          <a:xfrm>
            <a:off x="3695700" y="3843553"/>
            <a:ext cx="1588" cy="3175"/>
          </a:xfrm>
          <a:custGeom>
            <a:avLst/>
            <a:gdLst>
              <a:gd name="T0" fmla="*/ 1 w 1"/>
              <a:gd name="T1" fmla="*/ 2 h 2"/>
              <a:gd name="T2" fmla="*/ 0 w 1"/>
              <a:gd name="T3" fmla="*/ 2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0"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6" name="Freeform 1543"/>
          <p:cNvSpPr>
            <a:spLocks/>
          </p:cNvSpPr>
          <p:nvPr/>
        </p:nvSpPr>
        <p:spPr bwMode="auto">
          <a:xfrm>
            <a:off x="3570288" y="3840378"/>
            <a:ext cx="1588" cy="6350"/>
          </a:xfrm>
          <a:custGeom>
            <a:avLst/>
            <a:gdLst>
              <a:gd name="T0" fmla="*/ 1 w 1"/>
              <a:gd name="T1" fmla="*/ 1 h 4"/>
              <a:gd name="T2" fmla="*/ 0 w 1"/>
              <a:gd name="T3" fmla="*/ 2 h 4"/>
              <a:gd name="T4" fmla="*/ 0 w 1"/>
              <a:gd name="T5" fmla="*/ 4 h 4"/>
              <a:gd name="T6" fmla="*/ 0 w 1"/>
              <a:gd name="T7" fmla="*/ 2 h 4"/>
              <a:gd name="T8" fmla="*/ 0 w 1"/>
              <a:gd name="T9" fmla="*/ 1 h 4"/>
              <a:gd name="T10" fmla="*/ 0 w 1"/>
              <a:gd name="T11" fmla="*/ 2 h 4"/>
              <a:gd name="T12" fmla="*/ 1 w 1"/>
              <a:gd name="T13" fmla="*/ 1 h 4"/>
              <a:gd name="T14" fmla="*/ 1 w 1"/>
              <a:gd name="T15" fmla="*/ 0 h 4"/>
              <a:gd name="T16" fmla="*/ 1 w 1"/>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1"/>
                </a:moveTo>
                <a:lnTo>
                  <a:pt x="0" y="2"/>
                </a:lnTo>
                <a:lnTo>
                  <a:pt x="0" y="4"/>
                </a:lnTo>
                <a:lnTo>
                  <a:pt x="0" y="2"/>
                </a:lnTo>
                <a:lnTo>
                  <a:pt x="0" y="1"/>
                </a:lnTo>
                <a:lnTo>
                  <a:pt x="0" y="2"/>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7" name="Freeform 1544"/>
          <p:cNvSpPr>
            <a:spLocks/>
          </p:cNvSpPr>
          <p:nvPr/>
        </p:nvSpPr>
        <p:spPr bwMode="auto">
          <a:xfrm>
            <a:off x="3714750" y="3840378"/>
            <a:ext cx="3175" cy="7938"/>
          </a:xfrm>
          <a:custGeom>
            <a:avLst/>
            <a:gdLst>
              <a:gd name="T0" fmla="*/ 2 w 2"/>
              <a:gd name="T1" fmla="*/ 5 h 5"/>
              <a:gd name="T2" fmla="*/ 2 w 2"/>
              <a:gd name="T3" fmla="*/ 4 h 5"/>
              <a:gd name="T4" fmla="*/ 2 w 2"/>
              <a:gd name="T5" fmla="*/ 2 h 5"/>
              <a:gd name="T6" fmla="*/ 0 w 2"/>
              <a:gd name="T7" fmla="*/ 2 h 5"/>
              <a:gd name="T8" fmla="*/ 0 w 2"/>
              <a:gd name="T9" fmla="*/ 1 h 5"/>
              <a:gd name="T10" fmla="*/ 0 w 2"/>
              <a:gd name="T11" fmla="*/ 0 h 5"/>
              <a:gd name="T12" fmla="*/ 0 w 2"/>
              <a:gd name="T13" fmla="*/ 1 h 5"/>
              <a:gd name="T14" fmla="*/ 0 w 2"/>
              <a:gd name="T15" fmla="*/ 2 h 5"/>
              <a:gd name="T16" fmla="*/ 2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5"/>
                </a:moveTo>
                <a:lnTo>
                  <a:pt x="2" y="4"/>
                </a:lnTo>
                <a:lnTo>
                  <a:pt x="2" y="2"/>
                </a:lnTo>
                <a:lnTo>
                  <a:pt x="0" y="2"/>
                </a:lnTo>
                <a:lnTo>
                  <a:pt x="0" y="1"/>
                </a:lnTo>
                <a:lnTo>
                  <a:pt x="0" y="0"/>
                </a:lnTo>
                <a:lnTo>
                  <a:pt x="0" y="1"/>
                </a:lnTo>
                <a:lnTo>
                  <a:pt x="0" y="2"/>
                </a:lnTo>
                <a:lnTo>
                  <a:pt x="2"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8" name="Freeform 1545"/>
          <p:cNvSpPr>
            <a:spLocks/>
          </p:cNvSpPr>
          <p:nvPr/>
        </p:nvSpPr>
        <p:spPr bwMode="auto">
          <a:xfrm>
            <a:off x="3571875" y="3838791"/>
            <a:ext cx="1588" cy="1588"/>
          </a:xfrm>
          <a:custGeom>
            <a:avLst/>
            <a:gdLst>
              <a:gd name="T0" fmla="*/ 0 w 1"/>
              <a:gd name="T1" fmla="*/ 1 h 1"/>
              <a:gd name="T2" fmla="*/ 1 w 1"/>
              <a:gd name="T3" fmla="*/ 1 h 1"/>
              <a:gd name="T4" fmla="*/ 0 w 1"/>
              <a:gd name="T5" fmla="*/ 1 h 1"/>
              <a:gd name="T6" fmla="*/ 1 w 1"/>
              <a:gd name="T7" fmla="*/ 0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1" y="1"/>
                </a:lnTo>
                <a:lnTo>
                  <a:pt x="0"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9" name="Freeform 1546"/>
          <p:cNvSpPr>
            <a:spLocks/>
          </p:cNvSpPr>
          <p:nvPr/>
        </p:nvSpPr>
        <p:spPr bwMode="auto">
          <a:xfrm>
            <a:off x="3573463" y="3835616"/>
            <a:ext cx="4763" cy="3175"/>
          </a:xfrm>
          <a:custGeom>
            <a:avLst/>
            <a:gdLst>
              <a:gd name="T0" fmla="*/ 3 w 3"/>
              <a:gd name="T1" fmla="*/ 0 h 2"/>
              <a:gd name="T2" fmla="*/ 2 w 3"/>
              <a:gd name="T3" fmla="*/ 0 h 2"/>
              <a:gd name="T4" fmla="*/ 2 w 3"/>
              <a:gd name="T5" fmla="*/ 2 h 2"/>
              <a:gd name="T6" fmla="*/ 0 w 3"/>
              <a:gd name="T7" fmla="*/ 2 h 2"/>
              <a:gd name="T8" fmla="*/ 2 w 3"/>
              <a:gd name="T9" fmla="*/ 2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2" y="0"/>
                </a:lnTo>
                <a:lnTo>
                  <a:pt x="2" y="2"/>
                </a:lnTo>
                <a:lnTo>
                  <a:pt x="0" y="2"/>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0" name="Freeform 1547"/>
          <p:cNvSpPr>
            <a:spLocks/>
          </p:cNvSpPr>
          <p:nvPr/>
        </p:nvSpPr>
        <p:spPr bwMode="auto">
          <a:xfrm>
            <a:off x="3578225" y="3834028"/>
            <a:ext cx="1588" cy="1588"/>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1" name="Freeform 1548"/>
          <p:cNvSpPr>
            <a:spLocks/>
          </p:cNvSpPr>
          <p:nvPr/>
        </p:nvSpPr>
        <p:spPr bwMode="auto">
          <a:xfrm>
            <a:off x="3713163" y="3834028"/>
            <a:ext cx="0" cy="4763"/>
          </a:xfrm>
          <a:custGeom>
            <a:avLst/>
            <a:gdLst>
              <a:gd name="T0" fmla="*/ 0 h 3"/>
              <a:gd name="T1" fmla="*/ 1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lnTo>
                  <a:pt x="0" y="1"/>
                </a:lnTo>
                <a:lnTo>
                  <a:pt x="0" y="3"/>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2" name="Freeform 1549"/>
          <p:cNvSpPr>
            <a:spLocks/>
          </p:cNvSpPr>
          <p:nvPr/>
        </p:nvSpPr>
        <p:spPr bwMode="auto">
          <a:xfrm>
            <a:off x="3695700" y="38324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3" name="Freeform 1550"/>
          <p:cNvSpPr>
            <a:spLocks/>
          </p:cNvSpPr>
          <p:nvPr/>
        </p:nvSpPr>
        <p:spPr bwMode="auto">
          <a:xfrm>
            <a:off x="3629025" y="382767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4" name="Freeform 1551"/>
          <p:cNvSpPr>
            <a:spLocks/>
          </p:cNvSpPr>
          <p:nvPr/>
        </p:nvSpPr>
        <p:spPr bwMode="auto">
          <a:xfrm>
            <a:off x="3630613" y="382767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5" name="Rectangle 1552"/>
          <p:cNvSpPr>
            <a:spLocks noChangeArrowheads="1"/>
          </p:cNvSpPr>
          <p:nvPr/>
        </p:nvSpPr>
        <p:spPr bwMode="auto">
          <a:xfrm>
            <a:off x="3632200" y="38260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6" name="Freeform 1553"/>
          <p:cNvSpPr>
            <a:spLocks/>
          </p:cNvSpPr>
          <p:nvPr/>
        </p:nvSpPr>
        <p:spPr bwMode="auto">
          <a:xfrm>
            <a:off x="3587750" y="3826091"/>
            <a:ext cx="4763" cy="1588"/>
          </a:xfrm>
          <a:custGeom>
            <a:avLst/>
            <a:gdLst>
              <a:gd name="T0" fmla="*/ 3 w 3"/>
              <a:gd name="T1" fmla="*/ 0 h 1"/>
              <a:gd name="T2" fmla="*/ 1 w 3"/>
              <a:gd name="T3" fmla="*/ 1 h 1"/>
              <a:gd name="T4" fmla="*/ 0 w 3"/>
              <a:gd name="T5" fmla="*/ 1 h 1"/>
              <a:gd name="T6" fmla="*/ 1 w 3"/>
              <a:gd name="T7" fmla="*/ 1 h 1"/>
              <a:gd name="T8" fmla="*/ 1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1" y="1"/>
                </a:lnTo>
                <a:lnTo>
                  <a:pt x="0"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7" name="Freeform 1554"/>
          <p:cNvSpPr>
            <a:spLocks/>
          </p:cNvSpPr>
          <p:nvPr/>
        </p:nvSpPr>
        <p:spPr bwMode="auto">
          <a:xfrm>
            <a:off x="3640138" y="3824503"/>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8" name="Freeform 1555"/>
          <p:cNvSpPr>
            <a:spLocks/>
          </p:cNvSpPr>
          <p:nvPr/>
        </p:nvSpPr>
        <p:spPr bwMode="auto">
          <a:xfrm>
            <a:off x="3632200" y="3824503"/>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9" name="Freeform 1556"/>
          <p:cNvSpPr>
            <a:spLocks/>
          </p:cNvSpPr>
          <p:nvPr/>
        </p:nvSpPr>
        <p:spPr bwMode="auto">
          <a:xfrm>
            <a:off x="3616325" y="3824503"/>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0" name="Freeform 1557"/>
          <p:cNvSpPr>
            <a:spLocks/>
          </p:cNvSpPr>
          <p:nvPr/>
        </p:nvSpPr>
        <p:spPr bwMode="auto">
          <a:xfrm>
            <a:off x="3675063" y="382132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1" name="Freeform 1558"/>
          <p:cNvSpPr>
            <a:spLocks/>
          </p:cNvSpPr>
          <p:nvPr/>
        </p:nvSpPr>
        <p:spPr bwMode="auto">
          <a:xfrm>
            <a:off x="3643313" y="382132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2" name="Freeform 1559"/>
          <p:cNvSpPr>
            <a:spLocks/>
          </p:cNvSpPr>
          <p:nvPr/>
        </p:nvSpPr>
        <p:spPr bwMode="auto">
          <a:xfrm>
            <a:off x="3675063" y="3821328"/>
            <a:ext cx="4763" cy="3175"/>
          </a:xfrm>
          <a:custGeom>
            <a:avLst/>
            <a:gdLst>
              <a:gd name="T0" fmla="*/ 1 w 3"/>
              <a:gd name="T1" fmla="*/ 2 h 2"/>
              <a:gd name="T2" fmla="*/ 0 w 3"/>
              <a:gd name="T3" fmla="*/ 2 h 2"/>
              <a:gd name="T4" fmla="*/ 1 w 3"/>
              <a:gd name="T5" fmla="*/ 2 h 2"/>
              <a:gd name="T6" fmla="*/ 3 w 3"/>
              <a:gd name="T7" fmla="*/ 0 h 2"/>
              <a:gd name="T8" fmla="*/ 1 w 3"/>
              <a:gd name="T9" fmla="*/ 0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0" y="2"/>
                </a:lnTo>
                <a:lnTo>
                  <a:pt x="1" y="2"/>
                </a:lnTo>
                <a:lnTo>
                  <a:pt x="3"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3" name="Freeform 1560"/>
          <p:cNvSpPr>
            <a:spLocks/>
          </p:cNvSpPr>
          <p:nvPr/>
        </p:nvSpPr>
        <p:spPr bwMode="auto">
          <a:xfrm>
            <a:off x="3636963" y="382132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4" name="Freeform 1561"/>
          <p:cNvSpPr>
            <a:spLocks/>
          </p:cNvSpPr>
          <p:nvPr/>
        </p:nvSpPr>
        <p:spPr bwMode="auto">
          <a:xfrm>
            <a:off x="3643313" y="38197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5" name="Freeform 1562"/>
          <p:cNvSpPr>
            <a:spLocks/>
          </p:cNvSpPr>
          <p:nvPr/>
        </p:nvSpPr>
        <p:spPr bwMode="auto">
          <a:xfrm>
            <a:off x="3638550" y="3818153"/>
            <a:ext cx="1588" cy="1588"/>
          </a:xfrm>
          <a:custGeom>
            <a:avLst/>
            <a:gdLst>
              <a:gd name="T0" fmla="*/ 1 w 1"/>
              <a:gd name="T1" fmla="*/ 1 h 1"/>
              <a:gd name="T2" fmla="*/ 0 w 1"/>
              <a:gd name="T3" fmla="*/ 1 h 1"/>
              <a:gd name="T4" fmla="*/ 0 w 1"/>
              <a:gd name="T5" fmla="*/ 0 h 1"/>
              <a:gd name="T6" fmla="*/ 1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lnTo>
                  <a:pt x="0" y="1"/>
                </a:lnTo>
                <a:lnTo>
                  <a:pt x="0" y="0"/>
                </a:lnTo>
                <a:lnTo>
                  <a:pt x="1" y="0"/>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6" name="Freeform 1563"/>
          <p:cNvSpPr>
            <a:spLocks/>
          </p:cNvSpPr>
          <p:nvPr/>
        </p:nvSpPr>
        <p:spPr bwMode="auto">
          <a:xfrm>
            <a:off x="3646488" y="3818153"/>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7" name="Freeform 1564"/>
          <p:cNvSpPr>
            <a:spLocks/>
          </p:cNvSpPr>
          <p:nvPr/>
        </p:nvSpPr>
        <p:spPr bwMode="auto">
          <a:xfrm>
            <a:off x="3657600" y="3816566"/>
            <a:ext cx="4763" cy="0"/>
          </a:xfrm>
          <a:custGeom>
            <a:avLst/>
            <a:gdLst>
              <a:gd name="T0" fmla="*/ 3 w 3"/>
              <a:gd name="T1" fmla="*/ 1 w 3"/>
              <a:gd name="T2" fmla="*/ 0 w 3"/>
              <a:gd name="T3" fmla="*/ 1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1" y="0"/>
                </a:lnTo>
                <a:lnTo>
                  <a:pt x="0" y="0"/>
                </a:lnTo>
                <a:lnTo>
                  <a:pt x="1"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8" name="Freeform 1565"/>
          <p:cNvSpPr>
            <a:spLocks/>
          </p:cNvSpPr>
          <p:nvPr/>
        </p:nvSpPr>
        <p:spPr bwMode="auto">
          <a:xfrm>
            <a:off x="3706813" y="38102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9" name="Freeform 1566"/>
          <p:cNvSpPr>
            <a:spLocks/>
          </p:cNvSpPr>
          <p:nvPr/>
        </p:nvSpPr>
        <p:spPr bwMode="auto">
          <a:xfrm>
            <a:off x="3706813" y="3803866"/>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0" name="Rectangle 1567"/>
          <p:cNvSpPr>
            <a:spLocks noChangeArrowheads="1"/>
          </p:cNvSpPr>
          <p:nvPr/>
        </p:nvSpPr>
        <p:spPr bwMode="auto">
          <a:xfrm>
            <a:off x="3386138" y="3789578"/>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1" name="Freeform 1568"/>
          <p:cNvSpPr>
            <a:spLocks/>
          </p:cNvSpPr>
          <p:nvPr/>
        </p:nvSpPr>
        <p:spPr bwMode="auto">
          <a:xfrm>
            <a:off x="3378200" y="3784816"/>
            <a:ext cx="1588" cy="3175"/>
          </a:xfrm>
          <a:custGeom>
            <a:avLst/>
            <a:gdLst>
              <a:gd name="T0" fmla="*/ 0 w 1"/>
              <a:gd name="T1" fmla="*/ 2 h 2"/>
              <a:gd name="T2" fmla="*/ 1 w 1"/>
              <a:gd name="T3" fmla="*/ 2 h 2"/>
              <a:gd name="T4" fmla="*/ 0 w 1"/>
              <a:gd name="T5" fmla="*/ 2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2" name="Freeform 1569"/>
          <p:cNvSpPr>
            <a:spLocks/>
          </p:cNvSpPr>
          <p:nvPr/>
        </p:nvSpPr>
        <p:spPr bwMode="auto">
          <a:xfrm>
            <a:off x="3386138" y="378481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3" name="Freeform 1570"/>
          <p:cNvSpPr>
            <a:spLocks/>
          </p:cNvSpPr>
          <p:nvPr/>
        </p:nvSpPr>
        <p:spPr bwMode="auto">
          <a:xfrm>
            <a:off x="3387725" y="37816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4" name="Rectangle 1571"/>
          <p:cNvSpPr>
            <a:spLocks noChangeArrowheads="1"/>
          </p:cNvSpPr>
          <p:nvPr/>
        </p:nvSpPr>
        <p:spPr bwMode="auto">
          <a:xfrm>
            <a:off x="3735388" y="3780053"/>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5" name="Freeform 1572"/>
          <p:cNvSpPr>
            <a:spLocks/>
          </p:cNvSpPr>
          <p:nvPr/>
        </p:nvSpPr>
        <p:spPr bwMode="auto">
          <a:xfrm>
            <a:off x="3371850" y="3780053"/>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6" name="Freeform 1573"/>
          <p:cNvSpPr>
            <a:spLocks/>
          </p:cNvSpPr>
          <p:nvPr/>
        </p:nvSpPr>
        <p:spPr bwMode="auto">
          <a:xfrm>
            <a:off x="3370263" y="3776878"/>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7" name="Freeform 1574"/>
          <p:cNvSpPr>
            <a:spLocks/>
          </p:cNvSpPr>
          <p:nvPr/>
        </p:nvSpPr>
        <p:spPr bwMode="auto">
          <a:xfrm>
            <a:off x="3373438" y="3776878"/>
            <a:ext cx="4763" cy="3175"/>
          </a:xfrm>
          <a:custGeom>
            <a:avLst/>
            <a:gdLst>
              <a:gd name="T0" fmla="*/ 2 w 3"/>
              <a:gd name="T1" fmla="*/ 2 h 2"/>
              <a:gd name="T2" fmla="*/ 3 w 3"/>
              <a:gd name="T3" fmla="*/ 2 h 2"/>
              <a:gd name="T4" fmla="*/ 2 w 3"/>
              <a:gd name="T5" fmla="*/ 2 h 2"/>
              <a:gd name="T6" fmla="*/ 0 w 3"/>
              <a:gd name="T7" fmla="*/ 2 h 2"/>
              <a:gd name="T8" fmla="*/ 0 w 3"/>
              <a:gd name="T9" fmla="*/ 0 h 2"/>
              <a:gd name="T10" fmla="*/ 2 w 3"/>
              <a:gd name="T11" fmla="*/ 0 h 2"/>
              <a:gd name="T12" fmla="*/ 2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2"/>
                </a:moveTo>
                <a:lnTo>
                  <a:pt x="3" y="2"/>
                </a:lnTo>
                <a:lnTo>
                  <a:pt x="2" y="2"/>
                </a:lnTo>
                <a:lnTo>
                  <a:pt x="0" y="2"/>
                </a:lnTo>
                <a:lnTo>
                  <a:pt x="0"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8" name="Freeform 1575"/>
          <p:cNvSpPr>
            <a:spLocks/>
          </p:cNvSpPr>
          <p:nvPr/>
        </p:nvSpPr>
        <p:spPr bwMode="auto">
          <a:xfrm>
            <a:off x="3740150" y="3773703"/>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9" name="Freeform 1576"/>
          <p:cNvSpPr>
            <a:spLocks/>
          </p:cNvSpPr>
          <p:nvPr/>
        </p:nvSpPr>
        <p:spPr bwMode="auto">
          <a:xfrm>
            <a:off x="3748088" y="3772116"/>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0" name="Freeform 1577"/>
          <p:cNvSpPr>
            <a:spLocks/>
          </p:cNvSpPr>
          <p:nvPr/>
        </p:nvSpPr>
        <p:spPr bwMode="auto">
          <a:xfrm>
            <a:off x="3743325" y="3772116"/>
            <a:ext cx="4763" cy="0"/>
          </a:xfrm>
          <a:custGeom>
            <a:avLst/>
            <a:gdLst>
              <a:gd name="T0" fmla="*/ 3 w 3"/>
              <a:gd name="T1" fmla="*/ 2 w 3"/>
              <a:gd name="T2" fmla="*/ 0 w 3"/>
              <a:gd name="T3" fmla="*/ 2 w 3"/>
              <a:gd name="T4" fmla="*/ 3 w 3"/>
            </a:gdLst>
            <a:ahLst/>
            <a:cxnLst>
              <a:cxn ang="0">
                <a:pos x="T0" y="0"/>
              </a:cxn>
              <a:cxn ang="0">
                <a:pos x="T1" y="0"/>
              </a:cxn>
              <a:cxn ang="0">
                <a:pos x="T2" y="0"/>
              </a:cxn>
              <a:cxn ang="0">
                <a:pos x="T3" y="0"/>
              </a:cxn>
              <a:cxn ang="0">
                <a:pos x="T4" y="0"/>
              </a:cxn>
            </a:cxnLst>
            <a:rect l="0" t="0" r="r" b="b"/>
            <a:pathLst>
              <a:path w="3">
                <a:moveTo>
                  <a:pt x="3" y="0"/>
                </a:moveTo>
                <a:lnTo>
                  <a:pt x="2" y="0"/>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1" name="Freeform 1578"/>
          <p:cNvSpPr>
            <a:spLocks/>
          </p:cNvSpPr>
          <p:nvPr/>
        </p:nvSpPr>
        <p:spPr bwMode="auto">
          <a:xfrm>
            <a:off x="3749675" y="3768941"/>
            <a:ext cx="1588" cy="4763"/>
          </a:xfrm>
          <a:custGeom>
            <a:avLst/>
            <a:gdLst>
              <a:gd name="T0" fmla="*/ 0 w 1"/>
              <a:gd name="T1" fmla="*/ 3 h 3"/>
              <a:gd name="T2" fmla="*/ 0 w 1"/>
              <a:gd name="T3" fmla="*/ 2 h 3"/>
              <a:gd name="T4" fmla="*/ 1 w 1"/>
              <a:gd name="T5" fmla="*/ 0 h 3"/>
              <a:gd name="T6" fmla="*/ 0 w 1"/>
              <a:gd name="T7" fmla="*/ 2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0" y="2"/>
                </a:lnTo>
                <a:lnTo>
                  <a:pt x="1" y="0"/>
                </a:lnTo>
                <a:lnTo>
                  <a:pt x="0" y="2"/>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2" name="Freeform 1579"/>
          <p:cNvSpPr>
            <a:spLocks/>
          </p:cNvSpPr>
          <p:nvPr/>
        </p:nvSpPr>
        <p:spPr bwMode="auto">
          <a:xfrm>
            <a:off x="3751263" y="3767353"/>
            <a:ext cx="3175" cy="158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3" name="Freeform 1580"/>
          <p:cNvSpPr>
            <a:spLocks/>
          </p:cNvSpPr>
          <p:nvPr/>
        </p:nvSpPr>
        <p:spPr bwMode="auto">
          <a:xfrm>
            <a:off x="3754438" y="3767353"/>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4" name="Freeform 1581"/>
          <p:cNvSpPr>
            <a:spLocks/>
          </p:cNvSpPr>
          <p:nvPr/>
        </p:nvSpPr>
        <p:spPr bwMode="auto">
          <a:xfrm>
            <a:off x="3756025" y="3761003"/>
            <a:ext cx="1588" cy="6350"/>
          </a:xfrm>
          <a:custGeom>
            <a:avLst/>
            <a:gdLst>
              <a:gd name="T0" fmla="*/ 1 w 1"/>
              <a:gd name="T1" fmla="*/ 3 h 4"/>
              <a:gd name="T2" fmla="*/ 1 w 1"/>
              <a:gd name="T3" fmla="*/ 4 h 4"/>
              <a:gd name="T4" fmla="*/ 0 w 1"/>
              <a:gd name="T5" fmla="*/ 4 h 4"/>
              <a:gd name="T6" fmla="*/ 0 w 1"/>
              <a:gd name="T7" fmla="*/ 3 h 4"/>
              <a:gd name="T8" fmla="*/ 1 w 1"/>
              <a:gd name="T9" fmla="*/ 3 h 4"/>
              <a:gd name="T10" fmla="*/ 1 w 1"/>
              <a:gd name="T11" fmla="*/ 1 h 4"/>
              <a:gd name="T12" fmla="*/ 1 w 1"/>
              <a:gd name="T13" fmla="*/ 0 h 4"/>
              <a:gd name="T14" fmla="*/ 1 w 1"/>
              <a:gd name="T15" fmla="*/ 1 h 4"/>
              <a:gd name="T16" fmla="*/ 1 w 1"/>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3"/>
                </a:moveTo>
                <a:lnTo>
                  <a:pt x="1" y="4"/>
                </a:lnTo>
                <a:lnTo>
                  <a:pt x="0" y="4"/>
                </a:lnTo>
                <a:lnTo>
                  <a:pt x="0" y="3"/>
                </a:lnTo>
                <a:lnTo>
                  <a:pt x="1" y="3"/>
                </a:lnTo>
                <a:lnTo>
                  <a:pt x="1" y="1"/>
                </a:lnTo>
                <a:lnTo>
                  <a:pt x="1"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5" name="Freeform 1582"/>
          <p:cNvSpPr>
            <a:spLocks/>
          </p:cNvSpPr>
          <p:nvPr/>
        </p:nvSpPr>
        <p:spPr bwMode="auto">
          <a:xfrm>
            <a:off x="3756025" y="37594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6" name="Freeform 1583"/>
          <p:cNvSpPr>
            <a:spLocks/>
          </p:cNvSpPr>
          <p:nvPr/>
        </p:nvSpPr>
        <p:spPr bwMode="auto">
          <a:xfrm>
            <a:off x="3754438" y="3745128"/>
            <a:ext cx="1588"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7" name="Freeform 1584"/>
          <p:cNvSpPr>
            <a:spLocks/>
          </p:cNvSpPr>
          <p:nvPr/>
        </p:nvSpPr>
        <p:spPr bwMode="auto">
          <a:xfrm>
            <a:off x="3756025" y="3740366"/>
            <a:ext cx="1588" cy="3175"/>
          </a:xfrm>
          <a:custGeom>
            <a:avLst/>
            <a:gdLst>
              <a:gd name="T0" fmla="*/ 0 w 1"/>
              <a:gd name="T1" fmla="*/ 2 h 2"/>
              <a:gd name="T2" fmla="*/ 0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0"/>
                </a:lnTo>
                <a:lnTo>
                  <a:pt x="1"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8" name="Freeform 1585"/>
          <p:cNvSpPr>
            <a:spLocks/>
          </p:cNvSpPr>
          <p:nvPr/>
        </p:nvSpPr>
        <p:spPr bwMode="auto">
          <a:xfrm>
            <a:off x="3759200" y="3732428"/>
            <a:ext cx="3175" cy="4763"/>
          </a:xfrm>
          <a:custGeom>
            <a:avLst/>
            <a:gdLst>
              <a:gd name="T0" fmla="*/ 0 w 2"/>
              <a:gd name="T1" fmla="*/ 3 h 3"/>
              <a:gd name="T2" fmla="*/ 0 w 2"/>
              <a:gd name="T3" fmla="*/ 2 h 3"/>
              <a:gd name="T4" fmla="*/ 2 w 2"/>
              <a:gd name="T5" fmla="*/ 2 h 3"/>
              <a:gd name="T6" fmla="*/ 2 w 2"/>
              <a:gd name="T7" fmla="*/ 0 h 3"/>
              <a:gd name="T8" fmla="*/ 2 w 2"/>
              <a:gd name="T9" fmla="*/ 2 h 3"/>
              <a:gd name="T10" fmla="*/ 0 w 2"/>
              <a:gd name="T11" fmla="*/ 2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0" y="2"/>
                </a:lnTo>
                <a:lnTo>
                  <a:pt x="2" y="2"/>
                </a:lnTo>
                <a:lnTo>
                  <a:pt x="2" y="0"/>
                </a:lnTo>
                <a:lnTo>
                  <a:pt x="2" y="2"/>
                </a:lnTo>
                <a:lnTo>
                  <a:pt x="0" y="2"/>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9" name="Freeform 1586"/>
          <p:cNvSpPr>
            <a:spLocks/>
          </p:cNvSpPr>
          <p:nvPr/>
        </p:nvSpPr>
        <p:spPr bwMode="auto">
          <a:xfrm>
            <a:off x="3768725" y="3716553"/>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0" name="Freeform 1587"/>
          <p:cNvSpPr>
            <a:spLocks/>
          </p:cNvSpPr>
          <p:nvPr/>
        </p:nvSpPr>
        <p:spPr bwMode="auto">
          <a:xfrm>
            <a:off x="3773488" y="3707028"/>
            <a:ext cx="4763" cy="1588"/>
          </a:xfrm>
          <a:custGeom>
            <a:avLst/>
            <a:gdLst>
              <a:gd name="T0" fmla="*/ 2 w 3"/>
              <a:gd name="T1" fmla="*/ 0 h 1"/>
              <a:gd name="T2" fmla="*/ 0 w 3"/>
              <a:gd name="T3" fmla="*/ 1 h 1"/>
              <a:gd name="T4" fmla="*/ 0 w 3"/>
              <a:gd name="T5" fmla="*/ 0 h 1"/>
              <a:gd name="T6" fmla="*/ 2 w 3"/>
              <a:gd name="T7" fmla="*/ 0 h 1"/>
              <a:gd name="T8" fmla="*/ 3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lnTo>
                  <a:pt x="0" y="1"/>
                </a:lnTo>
                <a:lnTo>
                  <a:pt x="0" y="0"/>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1" name="Freeform 1588"/>
          <p:cNvSpPr>
            <a:spLocks/>
          </p:cNvSpPr>
          <p:nvPr/>
        </p:nvSpPr>
        <p:spPr bwMode="auto">
          <a:xfrm>
            <a:off x="3768725" y="3707028"/>
            <a:ext cx="1588" cy="1588"/>
          </a:xfrm>
          <a:custGeom>
            <a:avLst/>
            <a:gdLst>
              <a:gd name="T0" fmla="*/ 1 w 1"/>
              <a:gd name="T1" fmla="*/ 0 h 1"/>
              <a:gd name="T2" fmla="*/ 1 w 1"/>
              <a:gd name="T3" fmla="*/ 1 h 1"/>
              <a:gd name="T4" fmla="*/ 0 w 1"/>
              <a:gd name="T5" fmla="*/ 1 h 1"/>
              <a:gd name="T6" fmla="*/ 1 w 1"/>
              <a:gd name="T7" fmla="*/ 1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2" name="Freeform 1589"/>
          <p:cNvSpPr>
            <a:spLocks/>
          </p:cNvSpPr>
          <p:nvPr/>
        </p:nvSpPr>
        <p:spPr bwMode="auto">
          <a:xfrm>
            <a:off x="3776663" y="3705441"/>
            <a:ext cx="4763" cy="1588"/>
          </a:xfrm>
          <a:custGeom>
            <a:avLst/>
            <a:gdLst>
              <a:gd name="T0" fmla="*/ 1 w 3"/>
              <a:gd name="T1" fmla="*/ 1 h 1"/>
              <a:gd name="T2" fmla="*/ 0 w 3"/>
              <a:gd name="T3" fmla="*/ 1 h 1"/>
              <a:gd name="T4" fmla="*/ 1 w 3"/>
              <a:gd name="T5" fmla="*/ 1 h 1"/>
              <a:gd name="T6" fmla="*/ 2 w 3"/>
              <a:gd name="T7" fmla="*/ 1 h 1"/>
              <a:gd name="T8" fmla="*/ 3 w 3"/>
              <a:gd name="T9" fmla="*/ 1 h 1"/>
              <a:gd name="T10" fmla="*/ 3 w 3"/>
              <a:gd name="T11" fmla="*/ 0 h 1"/>
              <a:gd name="T12" fmla="*/ 3 w 3"/>
              <a:gd name="T13" fmla="*/ 1 h 1"/>
              <a:gd name="T14" fmla="*/ 2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lnTo>
                  <a:pt x="0" y="1"/>
                </a:lnTo>
                <a:lnTo>
                  <a:pt x="1" y="1"/>
                </a:lnTo>
                <a:lnTo>
                  <a:pt x="2" y="1"/>
                </a:lnTo>
                <a:lnTo>
                  <a:pt x="3" y="1"/>
                </a:lnTo>
                <a:lnTo>
                  <a:pt x="3" y="0"/>
                </a:lnTo>
                <a:lnTo>
                  <a:pt x="3" y="1"/>
                </a:lnTo>
                <a:lnTo>
                  <a:pt x="2"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3" name="Freeform 1590"/>
          <p:cNvSpPr>
            <a:spLocks/>
          </p:cNvSpPr>
          <p:nvPr/>
        </p:nvSpPr>
        <p:spPr bwMode="auto">
          <a:xfrm>
            <a:off x="3770313" y="3705441"/>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4" name="Freeform 1591"/>
          <p:cNvSpPr>
            <a:spLocks/>
          </p:cNvSpPr>
          <p:nvPr/>
        </p:nvSpPr>
        <p:spPr bwMode="auto">
          <a:xfrm>
            <a:off x="3784600" y="37022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5" name="Freeform 1592"/>
          <p:cNvSpPr>
            <a:spLocks/>
          </p:cNvSpPr>
          <p:nvPr/>
        </p:nvSpPr>
        <p:spPr bwMode="auto">
          <a:xfrm>
            <a:off x="3786188" y="3700678"/>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6" name="Freeform 1593"/>
          <p:cNvSpPr>
            <a:spLocks/>
          </p:cNvSpPr>
          <p:nvPr/>
        </p:nvSpPr>
        <p:spPr bwMode="auto">
          <a:xfrm>
            <a:off x="3770313" y="3700678"/>
            <a:ext cx="20638" cy="7938"/>
          </a:xfrm>
          <a:custGeom>
            <a:avLst/>
            <a:gdLst>
              <a:gd name="T0" fmla="*/ 10 w 13"/>
              <a:gd name="T1" fmla="*/ 0 h 5"/>
              <a:gd name="T2" fmla="*/ 9 w 13"/>
              <a:gd name="T3" fmla="*/ 1 h 5"/>
              <a:gd name="T4" fmla="*/ 7 w 13"/>
              <a:gd name="T5" fmla="*/ 3 h 5"/>
              <a:gd name="T6" fmla="*/ 9 w 13"/>
              <a:gd name="T7" fmla="*/ 3 h 5"/>
              <a:gd name="T8" fmla="*/ 9 w 13"/>
              <a:gd name="T9" fmla="*/ 1 h 5"/>
              <a:gd name="T10" fmla="*/ 10 w 13"/>
              <a:gd name="T11" fmla="*/ 1 h 5"/>
              <a:gd name="T12" fmla="*/ 11 w 13"/>
              <a:gd name="T13" fmla="*/ 1 h 5"/>
              <a:gd name="T14" fmla="*/ 13 w 13"/>
              <a:gd name="T15" fmla="*/ 1 h 5"/>
              <a:gd name="T16" fmla="*/ 11 w 13"/>
              <a:gd name="T17" fmla="*/ 1 h 5"/>
              <a:gd name="T18" fmla="*/ 10 w 13"/>
              <a:gd name="T19" fmla="*/ 1 h 5"/>
              <a:gd name="T20" fmla="*/ 10 w 13"/>
              <a:gd name="T21" fmla="*/ 3 h 5"/>
              <a:gd name="T22" fmla="*/ 9 w 13"/>
              <a:gd name="T23" fmla="*/ 3 h 5"/>
              <a:gd name="T24" fmla="*/ 7 w 13"/>
              <a:gd name="T25" fmla="*/ 3 h 5"/>
              <a:gd name="T26" fmla="*/ 6 w 13"/>
              <a:gd name="T27" fmla="*/ 4 h 5"/>
              <a:gd name="T28" fmla="*/ 6 w 13"/>
              <a:gd name="T29" fmla="*/ 3 h 5"/>
              <a:gd name="T30" fmla="*/ 6 w 13"/>
              <a:gd name="T31" fmla="*/ 4 h 5"/>
              <a:gd name="T32" fmla="*/ 5 w 13"/>
              <a:gd name="T33" fmla="*/ 4 h 5"/>
              <a:gd name="T34" fmla="*/ 4 w 13"/>
              <a:gd name="T35" fmla="*/ 4 h 5"/>
              <a:gd name="T36" fmla="*/ 2 w 13"/>
              <a:gd name="T37" fmla="*/ 4 h 5"/>
              <a:gd name="T38" fmla="*/ 1 w 13"/>
              <a:gd name="T39" fmla="*/ 4 h 5"/>
              <a:gd name="T40" fmla="*/ 1 w 13"/>
              <a:gd name="T41" fmla="*/ 5 h 5"/>
              <a:gd name="T42" fmla="*/ 1 w 13"/>
              <a:gd name="T43" fmla="*/ 4 h 5"/>
              <a:gd name="T44" fmla="*/ 2 w 13"/>
              <a:gd name="T45" fmla="*/ 4 h 5"/>
              <a:gd name="T46" fmla="*/ 1 w 13"/>
              <a:gd name="T47" fmla="*/ 4 h 5"/>
              <a:gd name="T48" fmla="*/ 1 w 13"/>
              <a:gd name="T49" fmla="*/ 5 h 5"/>
              <a:gd name="T50" fmla="*/ 0 w 13"/>
              <a:gd name="T51" fmla="*/ 4 h 5"/>
              <a:gd name="T52" fmla="*/ 1 w 13"/>
              <a:gd name="T53" fmla="*/ 4 h 5"/>
              <a:gd name="T54" fmla="*/ 0 w 13"/>
              <a:gd name="T55" fmla="*/ 4 h 5"/>
              <a:gd name="T56" fmla="*/ 1 w 13"/>
              <a:gd name="T57" fmla="*/ 4 h 5"/>
              <a:gd name="T58" fmla="*/ 1 w 13"/>
              <a:gd name="T59" fmla="*/ 3 h 5"/>
              <a:gd name="T60" fmla="*/ 2 w 13"/>
              <a:gd name="T61" fmla="*/ 3 h 5"/>
              <a:gd name="T62" fmla="*/ 4 w 13"/>
              <a:gd name="T63" fmla="*/ 3 h 5"/>
              <a:gd name="T64" fmla="*/ 2 w 13"/>
              <a:gd name="T65" fmla="*/ 3 h 5"/>
              <a:gd name="T66" fmla="*/ 4 w 13"/>
              <a:gd name="T67" fmla="*/ 3 h 5"/>
              <a:gd name="T68" fmla="*/ 4 w 13"/>
              <a:gd name="T69" fmla="*/ 1 h 5"/>
              <a:gd name="T70" fmla="*/ 4 w 13"/>
              <a:gd name="T71" fmla="*/ 3 h 5"/>
              <a:gd name="T72" fmla="*/ 4 w 13"/>
              <a:gd name="T73" fmla="*/ 1 h 5"/>
              <a:gd name="T74" fmla="*/ 4 w 13"/>
              <a:gd name="T75" fmla="*/ 3 h 5"/>
              <a:gd name="T76" fmla="*/ 5 w 13"/>
              <a:gd name="T77" fmla="*/ 3 h 5"/>
              <a:gd name="T78" fmla="*/ 5 w 13"/>
              <a:gd name="T79" fmla="*/ 1 h 5"/>
              <a:gd name="T80" fmla="*/ 6 w 13"/>
              <a:gd name="T81" fmla="*/ 1 h 5"/>
              <a:gd name="T82" fmla="*/ 7 w 13"/>
              <a:gd name="T83" fmla="*/ 1 h 5"/>
              <a:gd name="T84" fmla="*/ 9 w 13"/>
              <a:gd name="T85" fmla="*/ 1 h 5"/>
              <a:gd name="T86" fmla="*/ 9 w 13"/>
              <a:gd name="T87" fmla="*/ 0 h 5"/>
              <a:gd name="T88" fmla="*/ 10 w 13"/>
              <a:gd name="T8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5">
                <a:moveTo>
                  <a:pt x="10" y="0"/>
                </a:moveTo>
                <a:lnTo>
                  <a:pt x="9" y="1"/>
                </a:lnTo>
                <a:lnTo>
                  <a:pt x="7" y="3"/>
                </a:lnTo>
                <a:lnTo>
                  <a:pt x="9" y="3"/>
                </a:lnTo>
                <a:lnTo>
                  <a:pt x="9" y="1"/>
                </a:lnTo>
                <a:lnTo>
                  <a:pt x="10" y="1"/>
                </a:lnTo>
                <a:lnTo>
                  <a:pt x="11" y="1"/>
                </a:lnTo>
                <a:lnTo>
                  <a:pt x="13" y="1"/>
                </a:lnTo>
                <a:lnTo>
                  <a:pt x="11" y="1"/>
                </a:lnTo>
                <a:lnTo>
                  <a:pt x="10" y="1"/>
                </a:lnTo>
                <a:lnTo>
                  <a:pt x="10" y="3"/>
                </a:lnTo>
                <a:lnTo>
                  <a:pt x="9" y="3"/>
                </a:lnTo>
                <a:lnTo>
                  <a:pt x="7" y="3"/>
                </a:lnTo>
                <a:lnTo>
                  <a:pt x="6" y="4"/>
                </a:lnTo>
                <a:lnTo>
                  <a:pt x="6" y="3"/>
                </a:lnTo>
                <a:lnTo>
                  <a:pt x="6" y="4"/>
                </a:lnTo>
                <a:lnTo>
                  <a:pt x="5" y="4"/>
                </a:lnTo>
                <a:lnTo>
                  <a:pt x="4" y="4"/>
                </a:lnTo>
                <a:lnTo>
                  <a:pt x="2" y="4"/>
                </a:lnTo>
                <a:lnTo>
                  <a:pt x="1" y="4"/>
                </a:lnTo>
                <a:lnTo>
                  <a:pt x="1" y="5"/>
                </a:lnTo>
                <a:lnTo>
                  <a:pt x="1" y="4"/>
                </a:lnTo>
                <a:lnTo>
                  <a:pt x="2" y="4"/>
                </a:lnTo>
                <a:lnTo>
                  <a:pt x="1" y="4"/>
                </a:lnTo>
                <a:lnTo>
                  <a:pt x="1" y="5"/>
                </a:lnTo>
                <a:lnTo>
                  <a:pt x="0" y="4"/>
                </a:lnTo>
                <a:lnTo>
                  <a:pt x="1" y="4"/>
                </a:lnTo>
                <a:lnTo>
                  <a:pt x="0" y="4"/>
                </a:lnTo>
                <a:lnTo>
                  <a:pt x="1" y="4"/>
                </a:lnTo>
                <a:lnTo>
                  <a:pt x="1" y="3"/>
                </a:lnTo>
                <a:lnTo>
                  <a:pt x="2" y="3"/>
                </a:lnTo>
                <a:lnTo>
                  <a:pt x="4" y="3"/>
                </a:lnTo>
                <a:lnTo>
                  <a:pt x="2" y="3"/>
                </a:lnTo>
                <a:lnTo>
                  <a:pt x="4" y="3"/>
                </a:lnTo>
                <a:lnTo>
                  <a:pt x="4" y="1"/>
                </a:lnTo>
                <a:lnTo>
                  <a:pt x="4" y="3"/>
                </a:lnTo>
                <a:lnTo>
                  <a:pt x="4" y="1"/>
                </a:lnTo>
                <a:lnTo>
                  <a:pt x="4" y="3"/>
                </a:lnTo>
                <a:lnTo>
                  <a:pt x="5" y="3"/>
                </a:lnTo>
                <a:lnTo>
                  <a:pt x="5" y="1"/>
                </a:lnTo>
                <a:lnTo>
                  <a:pt x="6" y="1"/>
                </a:lnTo>
                <a:lnTo>
                  <a:pt x="7" y="1"/>
                </a:lnTo>
                <a:lnTo>
                  <a:pt x="9" y="1"/>
                </a:lnTo>
                <a:lnTo>
                  <a:pt x="9" y="0"/>
                </a:lnTo>
                <a:lnTo>
                  <a:pt x="1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7" name="Freeform 1594"/>
          <p:cNvSpPr>
            <a:spLocks/>
          </p:cNvSpPr>
          <p:nvPr/>
        </p:nvSpPr>
        <p:spPr bwMode="auto">
          <a:xfrm>
            <a:off x="3787775" y="36990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8" name="Freeform 1595"/>
          <p:cNvSpPr>
            <a:spLocks/>
          </p:cNvSpPr>
          <p:nvPr/>
        </p:nvSpPr>
        <p:spPr bwMode="auto">
          <a:xfrm>
            <a:off x="3802063" y="3699091"/>
            <a:ext cx="4763" cy="1588"/>
          </a:xfrm>
          <a:custGeom>
            <a:avLst/>
            <a:gdLst>
              <a:gd name="T0" fmla="*/ 3 w 3"/>
              <a:gd name="T1" fmla="*/ 0 h 1"/>
              <a:gd name="T2" fmla="*/ 3 w 3"/>
              <a:gd name="T3" fmla="*/ 1 h 1"/>
              <a:gd name="T4" fmla="*/ 1 w 3"/>
              <a:gd name="T5" fmla="*/ 1 h 1"/>
              <a:gd name="T6" fmla="*/ 1 w 3"/>
              <a:gd name="T7" fmla="*/ 0 h 1"/>
              <a:gd name="T8" fmla="*/ 0 w 3"/>
              <a:gd name="T9" fmla="*/ 0 h 1"/>
              <a:gd name="T10" fmla="*/ 1 w 3"/>
              <a:gd name="T11" fmla="*/ 0 h 1"/>
              <a:gd name="T12" fmla="*/ 3 w 3"/>
              <a:gd name="T13" fmla="*/ 0 h 1"/>
              <a:gd name="T14" fmla="*/ 1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lnTo>
                  <a:pt x="3" y="1"/>
                </a:lnTo>
                <a:lnTo>
                  <a:pt x="1" y="1"/>
                </a:lnTo>
                <a:lnTo>
                  <a:pt x="1" y="0"/>
                </a:lnTo>
                <a:lnTo>
                  <a:pt x="0" y="0"/>
                </a:lnTo>
                <a:lnTo>
                  <a:pt x="1" y="0"/>
                </a:lnTo>
                <a:lnTo>
                  <a:pt x="3"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9" name="Freeform 1596"/>
          <p:cNvSpPr>
            <a:spLocks/>
          </p:cNvSpPr>
          <p:nvPr/>
        </p:nvSpPr>
        <p:spPr bwMode="auto">
          <a:xfrm>
            <a:off x="3800475" y="36990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0" name="Freeform 1597"/>
          <p:cNvSpPr>
            <a:spLocks/>
          </p:cNvSpPr>
          <p:nvPr/>
        </p:nvSpPr>
        <p:spPr bwMode="auto">
          <a:xfrm>
            <a:off x="3798888" y="3695916"/>
            <a:ext cx="1588" cy="3175"/>
          </a:xfrm>
          <a:custGeom>
            <a:avLst/>
            <a:gdLst>
              <a:gd name="T0" fmla="*/ 1 w 1"/>
              <a:gd name="T1" fmla="*/ 0 h 2"/>
              <a:gd name="T2" fmla="*/ 1 w 1"/>
              <a:gd name="T3" fmla="*/ 2 h 2"/>
              <a:gd name="T4" fmla="*/ 1 w 1"/>
              <a:gd name="T5" fmla="*/ 0 h 2"/>
              <a:gd name="T6" fmla="*/ 1 w 1"/>
              <a:gd name="T7" fmla="*/ 2 h 2"/>
              <a:gd name="T8" fmla="*/ 0 w 1"/>
              <a:gd name="T9" fmla="*/ 2 h 2"/>
              <a:gd name="T10" fmla="*/ 1 w 1"/>
              <a:gd name="T11" fmla="*/ 2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2"/>
                </a:lnTo>
                <a:lnTo>
                  <a:pt x="1" y="0"/>
                </a:lnTo>
                <a:lnTo>
                  <a:pt x="1" y="2"/>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1" name="Freeform 1598"/>
          <p:cNvSpPr>
            <a:spLocks/>
          </p:cNvSpPr>
          <p:nvPr/>
        </p:nvSpPr>
        <p:spPr bwMode="auto">
          <a:xfrm>
            <a:off x="3798888" y="3695916"/>
            <a:ext cx="1588" cy="3175"/>
          </a:xfrm>
          <a:custGeom>
            <a:avLst/>
            <a:gdLst>
              <a:gd name="T0" fmla="*/ 0 w 1"/>
              <a:gd name="T1" fmla="*/ 0 h 2"/>
              <a:gd name="T2" fmla="*/ 0 w 1"/>
              <a:gd name="T3" fmla="*/ 2 h 2"/>
              <a:gd name="T4" fmla="*/ 0 w 1"/>
              <a:gd name="T5" fmla="*/ 0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2" name="Freeform 1599"/>
          <p:cNvSpPr>
            <a:spLocks/>
          </p:cNvSpPr>
          <p:nvPr/>
        </p:nvSpPr>
        <p:spPr bwMode="auto">
          <a:xfrm>
            <a:off x="3806825" y="369432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3" name="Freeform 1600"/>
          <p:cNvSpPr>
            <a:spLocks/>
          </p:cNvSpPr>
          <p:nvPr/>
        </p:nvSpPr>
        <p:spPr bwMode="auto">
          <a:xfrm>
            <a:off x="3794125" y="3694328"/>
            <a:ext cx="0" cy="4763"/>
          </a:xfrm>
          <a:custGeom>
            <a:avLst/>
            <a:gdLst>
              <a:gd name="T0" fmla="*/ 1 h 3"/>
              <a:gd name="T1" fmla="*/ 3 h 3"/>
              <a:gd name="T2" fmla="*/ 1 h 3"/>
              <a:gd name="T3" fmla="*/ 0 h 3"/>
              <a:gd name="T4" fmla="*/ 1 h 3"/>
            </a:gdLst>
            <a:ahLst/>
            <a:cxnLst>
              <a:cxn ang="0">
                <a:pos x="0" y="T0"/>
              </a:cxn>
              <a:cxn ang="0">
                <a:pos x="0" y="T1"/>
              </a:cxn>
              <a:cxn ang="0">
                <a:pos x="0" y="T2"/>
              </a:cxn>
              <a:cxn ang="0">
                <a:pos x="0" y="T3"/>
              </a:cxn>
              <a:cxn ang="0">
                <a:pos x="0" y="T4"/>
              </a:cxn>
            </a:cxnLst>
            <a:rect l="0" t="0" r="r" b="b"/>
            <a:pathLst>
              <a:path h="3">
                <a:moveTo>
                  <a:pt x="0" y="1"/>
                </a:move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4" name="Freeform 1601"/>
          <p:cNvSpPr>
            <a:spLocks/>
          </p:cNvSpPr>
          <p:nvPr/>
        </p:nvSpPr>
        <p:spPr bwMode="auto">
          <a:xfrm>
            <a:off x="3794125" y="369432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5" name="Freeform 1602"/>
          <p:cNvSpPr>
            <a:spLocks/>
          </p:cNvSpPr>
          <p:nvPr/>
        </p:nvSpPr>
        <p:spPr bwMode="auto">
          <a:xfrm>
            <a:off x="3690938" y="368797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6" name="Freeform 1603"/>
          <p:cNvSpPr>
            <a:spLocks/>
          </p:cNvSpPr>
          <p:nvPr/>
        </p:nvSpPr>
        <p:spPr bwMode="auto">
          <a:xfrm>
            <a:off x="3727450" y="3678453"/>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 name="Freeform 1604"/>
          <p:cNvSpPr>
            <a:spLocks/>
          </p:cNvSpPr>
          <p:nvPr/>
        </p:nvSpPr>
        <p:spPr bwMode="auto">
          <a:xfrm>
            <a:off x="3808413" y="366892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 name="Freeform 1605"/>
          <p:cNvSpPr>
            <a:spLocks/>
          </p:cNvSpPr>
          <p:nvPr/>
        </p:nvSpPr>
        <p:spPr bwMode="auto">
          <a:xfrm>
            <a:off x="3751263" y="3665753"/>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 name="Rectangle 1606"/>
          <p:cNvSpPr>
            <a:spLocks noChangeArrowheads="1"/>
          </p:cNvSpPr>
          <p:nvPr/>
        </p:nvSpPr>
        <p:spPr bwMode="auto">
          <a:xfrm>
            <a:off x="3816350" y="3665753"/>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0" name="Freeform 1607"/>
          <p:cNvSpPr>
            <a:spLocks/>
          </p:cNvSpPr>
          <p:nvPr/>
        </p:nvSpPr>
        <p:spPr bwMode="auto">
          <a:xfrm>
            <a:off x="3814763" y="3665753"/>
            <a:ext cx="1588" cy="317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1" name="Freeform 1608"/>
          <p:cNvSpPr>
            <a:spLocks/>
          </p:cNvSpPr>
          <p:nvPr/>
        </p:nvSpPr>
        <p:spPr bwMode="auto">
          <a:xfrm>
            <a:off x="3814763" y="3665753"/>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2" name="Freeform 1609"/>
          <p:cNvSpPr>
            <a:spLocks/>
          </p:cNvSpPr>
          <p:nvPr/>
        </p:nvSpPr>
        <p:spPr bwMode="auto">
          <a:xfrm>
            <a:off x="3816350" y="3664166"/>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3" name="Freeform 1610"/>
          <p:cNvSpPr>
            <a:spLocks/>
          </p:cNvSpPr>
          <p:nvPr/>
        </p:nvSpPr>
        <p:spPr bwMode="auto">
          <a:xfrm>
            <a:off x="3751263" y="36641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4" name="Freeform 1611"/>
          <p:cNvSpPr>
            <a:spLocks/>
          </p:cNvSpPr>
          <p:nvPr/>
        </p:nvSpPr>
        <p:spPr bwMode="auto">
          <a:xfrm>
            <a:off x="3817938" y="366257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5" name="Freeform 1613"/>
          <p:cNvSpPr>
            <a:spLocks/>
          </p:cNvSpPr>
          <p:nvPr/>
        </p:nvSpPr>
        <p:spPr bwMode="auto">
          <a:xfrm>
            <a:off x="3754438" y="3662579"/>
            <a:ext cx="0" cy="1588"/>
          </a:xfrm>
          <a:custGeom>
            <a:avLst/>
            <a:gdLst>
              <a:gd name="T0" fmla="*/ 1 h 1"/>
              <a:gd name="T1" fmla="*/ 0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0"/>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6" name="Freeform 1614"/>
          <p:cNvSpPr>
            <a:spLocks/>
          </p:cNvSpPr>
          <p:nvPr/>
        </p:nvSpPr>
        <p:spPr bwMode="auto">
          <a:xfrm>
            <a:off x="3814763" y="36625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7" name="Rectangle 1615"/>
          <p:cNvSpPr>
            <a:spLocks noChangeArrowheads="1"/>
          </p:cNvSpPr>
          <p:nvPr/>
        </p:nvSpPr>
        <p:spPr bwMode="auto">
          <a:xfrm>
            <a:off x="3817938" y="3662579"/>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8" name="Freeform 1616"/>
          <p:cNvSpPr>
            <a:spLocks/>
          </p:cNvSpPr>
          <p:nvPr/>
        </p:nvSpPr>
        <p:spPr bwMode="auto">
          <a:xfrm>
            <a:off x="3830638" y="3656229"/>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9" name="Freeform 1617"/>
          <p:cNvSpPr>
            <a:spLocks/>
          </p:cNvSpPr>
          <p:nvPr/>
        </p:nvSpPr>
        <p:spPr bwMode="auto">
          <a:xfrm>
            <a:off x="3830638" y="36562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0" name="Freeform 1618"/>
          <p:cNvSpPr>
            <a:spLocks/>
          </p:cNvSpPr>
          <p:nvPr/>
        </p:nvSpPr>
        <p:spPr bwMode="auto">
          <a:xfrm>
            <a:off x="3667125" y="36546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1" name="Freeform 1619"/>
          <p:cNvSpPr>
            <a:spLocks/>
          </p:cNvSpPr>
          <p:nvPr/>
        </p:nvSpPr>
        <p:spPr bwMode="auto">
          <a:xfrm>
            <a:off x="3654425" y="3651466"/>
            <a:ext cx="4763" cy="6350"/>
          </a:xfrm>
          <a:custGeom>
            <a:avLst/>
            <a:gdLst>
              <a:gd name="T0" fmla="*/ 3 w 3"/>
              <a:gd name="T1" fmla="*/ 0 h 4"/>
              <a:gd name="T2" fmla="*/ 3 w 3"/>
              <a:gd name="T3" fmla="*/ 2 h 4"/>
              <a:gd name="T4" fmla="*/ 2 w 3"/>
              <a:gd name="T5" fmla="*/ 2 h 4"/>
              <a:gd name="T6" fmla="*/ 2 w 3"/>
              <a:gd name="T7" fmla="*/ 3 h 4"/>
              <a:gd name="T8" fmla="*/ 2 w 3"/>
              <a:gd name="T9" fmla="*/ 4 h 4"/>
              <a:gd name="T10" fmla="*/ 0 w 3"/>
              <a:gd name="T11" fmla="*/ 4 h 4"/>
              <a:gd name="T12" fmla="*/ 0 w 3"/>
              <a:gd name="T13" fmla="*/ 3 h 4"/>
              <a:gd name="T14" fmla="*/ 2 w 3"/>
              <a:gd name="T15" fmla="*/ 2 h 4"/>
              <a:gd name="T16" fmla="*/ 2 w 3"/>
              <a:gd name="T17" fmla="*/ 0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lnTo>
                  <a:pt x="3" y="2"/>
                </a:lnTo>
                <a:lnTo>
                  <a:pt x="2" y="2"/>
                </a:lnTo>
                <a:lnTo>
                  <a:pt x="2" y="3"/>
                </a:lnTo>
                <a:lnTo>
                  <a:pt x="2" y="4"/>
                </a:lnTo>
                <a:lnTo>
                  <a:pt x="0" y="4"/>
                </a:lnTo>
                <a:lnTo>
                  <a:pt x="0" y="3"/>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2" name="Rectangle 1620"/>
          <p:cNvSpPr>
            <a:spLocks noChangeArrowheads="1"/>
          </p:cNvSpPr>
          <p:nvPr/>
        </p:nvSpPr>
        <p:spPr bwMode="auto">
          <a:xfrm>
            <a:off x="3659188" y="36498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3" name="Freeform 1621"/>
          <p:cNvSpPr>
            <a:spLocks/>
          </p:cNvSpPr>
          <p:nvPr/>
        </p:nvSpPr>
        <p:spPr bwMode="auto">
          <a:xfrm>
            <a:off x="3670300" y="36467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4" name="Freeform 1622"/>
          <p:cNvSpPr>
            <a:spLocks/>
          </p:cNvSpPr>
          <p:nvPr/>
        </p:nvSpPr>
        <p:spPr bwMode="auto">
          <a:xfrm>
            <a:off x="3679825" y="36467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5" name="Freeform 1623"/>
          <p:cNvSpPr>
            <a:spLocks/>
          </p:cNvSpPr>
          <p:nvPr/>
        </p:nvSpPr>
        <p:spPr bwMode="auto">
          <a:xfrm>
            <a:off x="3670300" y="36467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6" name="Freeform 1624"/>
          <p:cNvSpPr>
            <a:spLocks/>
          </p:cNvSpPr>
          <p:nvPr/>
        </p:nvSpPr>
        <p:spPr bwMode="auto">
          <a:xfrm>
            <a:off x="3684588" y="3641941"/>
            <a:ext cx="4763" cy="1588"/>
          </a:xfrm>
          <a:custGeom>
            <a:avLst/>
            <a:gdLst>
              <a:gd name="T0" fmla="*/ 3 w 3"/>
              <a:gd name="T1" fmla="*/ 0 h 1"/>
              <a:gd name="T2" fmla="*/ 3 w 3"/>
              <a:gd name="T3" fmla="*/ 1 h 1"/>
              <a:gd name="T4" fmla="*/ 2 w 3"/>
              <a:gd name="T5" fmla="*/ 1 h 1"/>
              <a:gd name="T6" fmla="*/ 0 w 3"/>
              <a:gd name="T7" fmla="*/ 1 h 1"/>
              <a:gd name="T8" fmla="*/ 0 w 3"/>
              <a:gd name="T9" fmla="*/ 0 h 1"/>
              <a:gd name="T10" fmla="*/ 0 w 3"/>
              <a:gd name="T11" fmla="*/ 1 h 1"/>
              <a:gd name="T12" fmla="*/ 2 w 3"/>
              <a:gd name="T13" fmla="*/ 1 h 1"/>
              <a:gd name="T14" fmla="*/ 2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lnTo>
                  <a:pt x="3" y="1"/>
                </a:lnTo>
                <a:lnTo>
                  <a:pt x="2" y="1"/>
                </a:lnTo>
                <a:lnTo>
                  <a:pt x="0" y="1"/>
                </a:lnTo>
                <a:lnTo>
                  <a:pt x="0" y="0"/>
                </a:lnTo>
                <a:lnTo>
                  <a:pt x="0" y="1"/>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7" name="Freeform 1625"/>
          <p:cNvSpPr>
            <a:spLocks/>
          </p:cNvSpPr>
          <p:nvPr/>
        </p:nvSpPr>
        <p:spPr bwMode="auto">
          <a:xfrm>
            <a:off x="3343275" y="3640354"/>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8" name="Rectangle 1626"/>
          <p:cNvSpPr>
            <a:spLocks noChangeArrowheads="1"/>
          </p:cNvSpPr>
          <p:nvPr/>
        </p:nvSpPr>
        <p:spPr bwMode="auto">
          <a:xfrm>
            <a:off x="3660775" y="3635591"/>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9" name="Freeform 1627"/>
          <p:cNvSpPr>
            <a:spLocks/>
          </p:cNvSpPr>
          <p:nvPr/>
        </p:nvSpPr>
        <p:spPr bwMode="auto">
          <a:xfrm>
            <a:off x="3625850" y="3632416"/>
            <a:ext cx="3175" cy="1588"/>
          </a:xfrm>
          <a:custGeom>
            <a:avLst/>
            <a:gdLst>
              <a:gd name="T0" fmla="*/ 0 w 2"/>
              <a:gd name="T1" fmla="*/ 1 h 1"/>
              <a:gd name="T2" fmla="*/ 0 w 2"/>
              <a:gd name="T3" fmla="*/ 0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0" y="0"/>
                </a:lnTo>
                <a:lnTo>
                  <a:pt x="2"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0" name="Freeform 1628"/>
          <p:cNvSpPr>
            <a:spLocks/>
          </p:cNvSpPr>
          <p:nvPr/>
        </p:nvSpPr>
        <p:spPr bwMode="auto">
          <a:xfrm>
            <a:off x="3625850" y="363241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1" name="Freeform 1629"/>
          <p:cNvSpPr>
            <a:spLocks/>
          </p:cNvSpPr>
          <p:nvPr/>
        </p:nvSpPr>
        <p:spPr bwMode="auto">
          <a:xfrm>
            <a:off x="3624263" y="362924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2" name="Rectangle 1630"/>
          <p:cNvSpPr>
            <a:spLocks noChangeArrowheads="1"/>
          </p:cNvSpPr>
          <p:nvPr/>
        </p:nvSpPr>
        <p:spPr bwMode="auto">
          <a:xfrm>
            <a:off x="3349625" y="36276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3" name="Freeform 1631"/>
          <p:cNvSpPr>
            <a:spLocks/>
          </p:cNvSpPr>
          <p:nvPr/>
        </p:nvSpPr>
        <p:spPr bwMode="auto">
          <a:xfrm>
            <a:off x="3644900" y="3624479"/>
            <a:ext cx="7938" cy="4763"/>
          </a:xfrm>
          <a:custGeom>
            <a:avLst/>
            <a:gdLst>
              <a:gd name="T0" fmla="*/ 5 w 5"/>
              <a:gd name="T1" fmla="*/ 1 h 3"/>
              <a:gd name="T2" fmla="*/ 4 w 5"/>
              <a:gd name="T3" fmla="*/ 1 h 3"/>
              <a:gd name="T4" fmla="*/ 4 w 5"/>
              <a:gd name="T5" fmla="*/ 2 h 3"/>
              <a:gd name="T6" fmla="*/ 2 w 5"/>
              <a:gd name="T7" fmla="*/ 2 h 3"/>
              <a:gd name="T8" fmla="*/ 2 w 5"/>
              <a:gd name="T9" fmla="*/ 3 h 3"/>
              <a:gd name="T10" fmla="*/ 1 w 5"/>
              <a:gd name="T11" fmla="*/ 3 h 3"/>
              <a:gd name="T12" fmla="*/ 1 w 5"/>
              <a:gd name="T13" fmla="*/ 2 h 3"/>
              <a:gd name="T14" fmla="*/ 1 w 5"/>
              <a:gd name="T15" fmla="*/ 3 h 3"/>
              <a:gd name="T16" fmla="*/ 1 w 5"/>
              <a:gd name="T17" fmla="*/ 2 h 3"/>
              <a:gd name="T18" fmla="*/ 1 w 5"/>
              <a:gd name="T19" fmla="*/ 3 h 3"/>
              <a:gd name="T20" fmla="*/ 0 w 5"/>
              <a:gd name="T21" fmla="*/ 3 h 3"/>
              <a:gd name="T22" fmla="*/ 0 w 5"/>
              <a:gd name="T23" fmla="*/ 2 h 3"/>
              <a:gd name="T24" fmla="*/ 1 w 5"/>
              <a:gd name="T25" fmla="*/ 2 h 3"/>
              <a:gd name="T26" fmla="*/ 1 w 5"/>
              <a:gd name="T27" fmla="*/ 1 h 3"/>
              <a:gd name="T28" fmla="*/ 2 w 5"/>
              <a:gd name="T29" fmla="*/ 1 h 3"/>
              <a:gd name="T30" fmla="*/ 2 w 5"/>
              <a:gd name="T31" fmla="*/ 0 h 3"/>
              <a:gd name="T32" fmla="*/ 4 w 5"/>
              <a:gd name="T33" fmla="*/ 0 h 3"/>
              <a:gd name="T34" fmla="*/ 5 w 5"/>
              <a:gd name="T35" fmla="*/ 0 h 3"/>
              <a:gd name="T36" fmla="*/ 5 w 5"/>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3">
                <a:moveTo>
                  <a:pt x="5" y="1"/>
                </a:moveTo>
                <a:lnTo>
                  <a:pt x="4" y="1"/>
                </a:lnTo>
                <a:lnTo>
                  <a:pt x="4" y="2"/>
                </a:lnTo>
                <a:lnTo>
                  <a:pt x="2" y="2"/>
                </a:lnTo>
                <a:lnTo>
                  <a:pt x="2" y="3"/>
                </a:lnTo>
                <a:lnTo>
                  <a:pt x="1" y="3"/>
                </a:lnTo>
                <a:lnTo>
                  <a:pt x="1" y="2"/>
                </a:lnTo>
                <a:lnTo>
                  <a:pt x="1" y="3"/>
                </a:lnTo>
                <a:lnTo>
                  <a:pt x="1" y="2"/>
                </a:lnTo>
                <a:lnTo>
                  <a:pt x="1" y="3"/>
                </a:lnTo>
                <a:lnTo>
                  <a:pt x="0" y="3"/>
                </a:lnTo>
                <a:lnTo>
                  <a:pt x="0" y="2"/>
                </a:lnTo>
                <a:lnTo>
                  <a:pt x="1" y="2"/>
                </a:lnTo>
                <a:lnTo>
                  <a:pt x="1" y="1"/>
                </a:lnTo>
                <a:lnTo>
                  <a:pt x="2" y="1"/>
                </a:lnTo>
                <a:lnTo>
                  <a:pt x="2" y="0"/>
                </a:lnTo>
                <a:lnTo>
                  <a:pt x="4" y="0"/>
                </a:lnTo>
                <a:lnTo>
                  <a:pt x="5"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4" name="Rectangle 1632"/>
          <p:cNvSpPr>
            <a:spLocks noChangeArrowheads="1"/>
          </p:cNvSpPr>
          <p:nvPr/>
        </p:nvSpPr>
        <p:spPr bwMode="auto">
          <a:xfrm>
            <a:off x="3351213" y="36244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5" name="Freeform 1633"/>
          <p:cNvSpPr>
            <a:spLocks/>
          </p:cNvSpPr>
          <p:nvPr/>
        </p:nvSpPr>
        <p:spPr bwMode="auto">
          <a:xfrm>
            <a:off x="3351213" y="3621304"/>
            <a:ext cx="1588" cy="3175"/>
          </a:xfrm>
          <a:custGeom>
            <a:avLst/>
            <a:gdLst>
              <a:gd name="T0" fmla="*/ 0 w 1"/>
              <a:gd name="T1" fmla="*/ 2 h 2"/>
              <a:gd name="T2" fmla="*/ 1 w 1"/>
              <a:gd name="T3" fmla="*/ 2 h 2"/>
              <a:gd name="T4" fmla="*/ 0 w 1"/>
              <a:gd name="T5" fmla="*/ 2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6" name="Freeform 1634"/>
          <p:cNvSpPr>
            <a:spLocks/>
          </p:cNvSpPr>
          <p:nvPr/>
        </p:nvSpPr>
        <p:spPr bwMode="auto">
          <a:xfrm>
            <a:off x="3349625" y="3614954"/>
            <a:ext cx="1588" cy="3175"/>
          </a:xfrm>
          <a:custGeom>
            <a:avLst/>
            <a:gdLst>
              <a:gd name="T0" fmla="*/ 1 w 1"/>
              <a:gd name="T1" fmla="*/ 2 h 2"/>
              <a:gd name="T2" fmla="*/ 0 w 1"/>
              <a:gd name="T3" fmla="*/ 2 h 2"/>
              <a:gd name="T4" fmla="*/ 1 w 1"/>
              <a:gd name="T5" fmla="*/ 2 h 2"/>
              <a:gd name="T6" fmla="*/ 0 w 1"/>
              <a:gd name="T7" fmla="*/ 2 h 2"/>
              <a:gd name="T8" fmla="*/ 1 w 1"/>
              <a:gd name="T9" fmla="*/ 0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1" y="2"/>
                </a:ln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7" name="Freeform 1635"/>
          <p:cNvSpPr>
            <a:spLocks/>
          </p:cNvSpPr>
          <p:nvPr/>
        </p:nvSpPr>
        <p:spPr bwMode="auto">
          <a:xfrm>
            <a:off x="3640138" y="3614954"/>
            <a:ext cx="6350" cy="4763"/>
          </a:xfrm>
          <a:custGeom>
            <a:avLst/>
            <a:gdLst>
              <a:gd name="T0" fmla="*/ 4 w 4"/>
              <a:gd name="T1" fmla="*/ 0 h 3"/>
              <a:gd name="T2" fmla="*/ 3 w 4"/>
              <a:gd name="T3" fmla="*/ 0 h 3"/>
              <a:gd name="T4" fmla="*/ 3 w 4"/>
              <a:gd name="T5" fmla="*/ 2 h 3"/>
              <a:gd name="T6" fmla="*/ 2 w 4"/>
              <a:gd name="T7" fmla="*/ 3 h 3"/>
              <a:gd name="T8" fmla="*/ 0 w 4"/>
              <a:gd name="T9" fmla="*/ 3 h 3"/>
              <a:gd name="T10" fmla="*/ 2 w 4"/>
              <a:gd name="T11" fmla="*/ 3 h 3"/>
              <a:gd name="T12" fmla="*/ 0 w 4"/>
              <a:gd name="T13" fmla="*/ 3 h 3"/>
              <a:gd name="T14" fmla="*/ 0 w 4"/>
              <a:gd name="T15" fmla="*/ 2 h 3"/>
              <a:gd name="T16" fmla="*/ 2 w 4"/>
              <a:gd name="T17" fmla="*/ 2 h 3"/>
              <a:gd name="T18" fmla="*/ 3 w 4"/>
              <a:gd name="T19" fmla="*/ 0 h 3"/>
              <a:gd name="T20" fmla="*/ 4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4" y="0"/>
                </a:moveTo>
                <a:lnTo>
                  <a:pt x="3" y="0"/>
                </a:lnTo>
                <a:lnTo>
                  <a:pt x="3" y="2"/>
                </a:lnTo>
                <a:lnTo>
                  <a:pt x="2" y="3"/>
                </a:lnTo>
                <a:lnTo>
                  <a:pt x="0" y="3"/>
                </a:lnTo>
                <a:lnTo>
                  <a:pt x="2" y="3"/>
                </a:lnTo>
                <a:lnTo>
                  <a:pt x="0" y="3"/>
                </a:lnTo>
                <a:lnTo>
                  <a:pt x="0" y="2"/>
                </a:lnTo>
                <a:lnTo>
                  <a:pt x="2" y="2"/>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8" name="Freeform 1636"/>
          <p:cNvSpPr>
            <a:spLocks/>
          </p:cNvSpPr>
          <p:nvPr/>
        </p:nvSpPr>
        <p:spPr bwMode="auto">
          <a:xfrm>
            <a:off x="3349625" y="3613366"/>
            <a:ext cx="3175" cy="6350"/>
          </a:xfrm>
          <a:custGeom>
            <a:avLst/>
            <a:gdLst>
              <a:gd name="T0" fmla="*/ 1 w 2"/>
              <a:gd name="T1" fmla="*/ 0 h 4"/>
              <a:gd name="T2" fmla="*/ 1 w 2"/>
              <a:gd name="T3" fmla="*/ 1 h 4"/>
              <a:gd name="T4" fmla="*/ 0 w 2"/>
              <a:gd name="T5" fmla="*/ 1 h 4"/>
              <a:gd name="T6" fmla="*/ 1 w 2"/>
              <a:gd name="T7" fmla="*/ 1 h 4"/>
              <a:gd name="T8" fmla="*/ 1 w 2"/>
              <a:gd name="T9" fmla="*/ 3 h 4"/>
              <a:gd name="T10" fmla="*/ 2 w 2"/>
              <a:gd name="T11" fmla="*/ 3 h 4"/>
              <a:gd name="T12" fmla="*/ 2 w 2"/>
              <a:gd name="T13" fmla="*/ 4 h 4"/>
              <a:gd name="T14" fmla="*/ 2 w 2"/>
              <a:gd name="T15" fmla="*/ 3 h 4"/>
              <a:gd name="T16" fmla="*/ 1 w 2"/>
              <a:gd name="T17" fmla="*/ 3 h 4"/>
              <a:gd name="T18" fmla="*/ 1 w 2"/>
              <a:gd name="T19" fmla="*/ 1 h 4"/>
              <a:gd name="T20" fmla="*/ 0 w 2"/>
              <a:gd name="T21" fmla="*/ 1 h 4"/>
              <a:gd name="T22" fmla="*/ 1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0"/>
                </a:moveTo>
                <a:lnTo>
                  <a:pt x="1" y="1"/>
                </a:lnTo>
                <a:lnTo>
                  <a:pt x="0" y="1"/>
                </a:lnTo>
                <a:lnTo>
                  <a:pt x="1" y="1"/>
                </a:lnTo>
                <a:lnTo>
                  <a:pt x="1" y="3"/>
                </a:lnTo>
                <a:lnTo>
                  <a:pt x="2" y="3"/>
                </a:lnTo>
                <a:lnTo>
                  <a:pt x="2" y="4"/>
                </a:lnTo>
                <a:lnTo>
                  <a:pt x="2" y="3"/>
                </a:lnTo>
                <a:lnTo>
                  <a:pt x="1" y="3"/>
                </a:lnTo>
                <a:lnTo>
                  <a:pt x="1" y="1"/>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9" name="Freeform 1637"/>
          <p:cNvSpPr>
            <a:spLocks/>
          </p:cNvSpPr>
          <p:nvPr/>
        </p:nvSpPr>
        <p:spPr bwMode="auto">
          <a:xfrm>
            <a:off x="3349625" y="36101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0" name="Rectangle 1638"/>
          <p:cNvSpPr>
            <a:spLocks noChangeArrowheads="1"/>
          </p:cNvSpPr>
          <p:nvPr/>
        </p:nvSpPr>
        <p:spPr bwMode="auto">
          <a:xfrm>
            <a:off x="3349625" y="36101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1" name="Freeform 1639"/>
          <p:cNvSpPr>
            <a:spLocks/>
          </p:cNvSpPr>
          <p:nvPr/>
        </p:nvSpPr>
        <p:spPr bwMode="auto">
          <a:xfrm>
            <a:off x="3348038" y="36101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2" name="Freeform 1640"/>
          <p:cNvSpPr>
            <a:spLocks/>
          </p:cNvSpPr>
          <p:nvPr/>
        </p:nvSpPr>
        <p:spPr bwMode="auto">
          <a:xfrm>
            <a:off x="3348038" y="36101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3" name="Freeform 1641"/>
          <p:cNvSpPr>
            <a:spLocks/>
          </p:cNvSpPr>
          <p:nvPr/>
        </p:nvSpPr>
        <p:spPr bwMode="auto">
          <a:xfrm>
            <a:off x="3349625" y="3607016"/>
            <a:ext cx="1588" cy="317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4" name="Freeform 1642"/>
          <p:cNvSpPr>
            <a:spLocks/>
          </p:cNvSpPr>
          <p:nvPr/>
        </p:nvSpPr>
        <p:spPr bwMode="auto">
          <a:xfrm>
            <a:off x="3587750" y="3599079"/>
            <a:ext cx="244475" cy="203200"/>
          </a:xfrm>
          <a:custGeom>
            <a:avLst/>
            <a:gdLst>
              <a:gd name="T0" fmla="*/ 12 w 154"/>
              <a:gd name="T1" fmla="*/ 7 h 128"/>
              <a:gd name="T2" fmla="*/ 24 w 154"/>
              <a:gd name="T3" fmla="*/ 12 h 128"/>
              <a:gd name="T4" fmla="*/ 19 w 154"/>
              <a:gd name="T5" fmla="*/ 19 h 128"/>
              <a:gd name="T6" fmla="*/ 24 w 154"/>
              <a:gd name="T7" fmla="*/ 23 h 128"/>
              <a:gd name="T8" fmla="*/ 38 w 154"/>
              <a:gd name="T9" fmla="*/ 21 h 128"/>
              <a:gd name="T10" fmla="*/ 50 w 154"/>
              <a:gd name="T11" fmla="*/ 22 h 128"/>
              <a:gd name="T12" fmla="*/ 60 w 154"/>
              <a:gd name="T13" fmla="*/ 26 h 128"/>
              <a:gd name="T14" fmla="*/ 51 w 154"/>
              <a:gd name="T15" fmla="*/ 28 h 128"/>
              <a:gd name="T16" fmla="*/ 45 w 154"/>
              <a:gd name="T17" fmla="*/ 30 h 128"/>
              <a:gd name="T18" fmla="*/ 44 w 154"/>
              <a:gd name="T19" fmla="*/ 37 h 128"/>
              <a:gd name="T20" fmla="*/ 41 w 154"/>
              <a:gd name="T21" fmla="*/ 55 h 128"/>
              <a:gd name="T22" fmla="*/ 49 w 154"/>
              <a:gd name="T23" fmla="*/ 50 h 128"/>
              <a:gd name="T24" fmla="*/ 52 w 154"/>
              <a:gd name="T25" fmla="*/ 35 h 128"/>
              <a:gd name="T26" fmla="*/ 58 w 154"/>
              <a:gd name="T27" fmla="*/ 30 h 128"/>
              <a:gd name="T28" fmla="*/ 64 w 154"/>
              <a:gd name="T29" fmla="*/ 41 h 128"/>
              <a:gd name="T30" fmla="*/ 69 w 154"/>
              <a:gd name="T31" fmla="*/ 47 h 128"/>
              <a:gd name="T32" fmla="*/ 64 w 154"/>
              <a:gd name="T33" fmla="*/ 59 h 128"/>
              <a:gd name="T34" fmla="*/ 73 w 154"/>
              <a:gd name="T35" fmla="*/ 61 h 128"/>
              <a:gd name="T36" fmla="*/ 87 w 154"/>
              <a:gd name="T37" fmla="*/ 54 h 128"/>
              <a:gd name="T38" fmla="*/ 101 w 154"/>
              <a:gd name="T39" fmla="*/ 47 h 128"/>
              <a:gd name="T40" fmla="*/ 105 w 154"/>
              <a:gd name="T41" fmla="*/ 41 h 128"/>
              <a:gd name="T42" fmla="*/ 124 w 154"/>
              <a:gd name="T43" fmla="*/ 36 h 128"/>
              <a:gd name="T44" fmla="*/ 135 w 154"/>
              <a:gd name="T45" fmla="*/ 28 h 128"/>
              <a:gd name="T46" fmla="*/ 143 w 154"/>
              <a:gd name="T47" fmla="*/ 17 h 128"/>
              <a:gd name="T48" fmla="*/ 149 w 154"/>
              <a:gd name="T49" fmla="*/ 31 h 128"/>
              <a:gd name="T50" fmla="*/ 153 w 154"/>
              <a:gd name="T51" fmla="*/ 36 h 128"/>
              <a:gd name="T52" fmla="*/ 149 w 154"/>
              <a:gd name="T53" fmla="*/ 40 h 128"/>
              <a:gd name="T54" fmla="*/ 143 w 154"/>
              <a:gd name="T55" fmla="*/ 40 h 128"/>
              <a:gd name="T56" fmla="*/ 139 w 154"/>
              <a:gd name="T57" fmla="*/ 45 h 128"/>
              <a:gd name="T58" fmla="*/ 138 w 154"/>
              <a:gd name="T59" fmla="*/ 45 h 128"/>
              <a:gd name="T60" fmla="*/ 135 w 154"/>
              <a:gd name="T61" fmla="*/ 49 h 128"/>
              <a:gd name="T62" fmla="*/ 133 w 154"/>
              <a:gd name="T63" fmla="*/ 55 h 128"/>
              <a:gd name="T64" fmla="*/ 138 w 154"/>
              <a:gd name="T65" fmla="*/ 59 h 128"/>
              <a:gd name="T66" fmla="*/ 130 w 154"/>
              <a:gd name="T67" fmla="*/ 61 h 128"/>
              <a:gd name="T68" fmla="*/ 125 w 154"/>
              <a:gd name="T69" fmla="*/ 64 h 128"/>
              <a:gd name="T70" fmla="*/ 116 w 154"/>
              <a:gd name="T71" fmla="*/ 67 h 128"/>
              <a:gd name="T72" fmla="*/ 115 w 154"/>
              <a:gd name="T73" fmla="*/ 73 h 128"/>
              <a:gd name="T74" fmla="*/ 110 w 154"/>
              <a:gd name="T75" fmla="*/ 81 h 128"/>
              <a:gd name="T76" fmla="*/ 107 w 154"/>
              <a:gd name="T77" fmla="*/ 74 h 128"/>
              <a:gd name="T78" fmla="*/ 110 w 154"/>
              <a:gd name="T79" fmla="*/ 83 h 128"/>
              <a:gd name="T80" fmla="*/ 106 w 154"/>
              <a:gd name="T81" fmla="*/ 88 h 128"/>
              <a:gd name="T82" fmla="*/ 105 w 154"/>
              <a:gd name="T83" fmla="*/ 82 h 128"/>
              <a:gd name="T84" fmla="*/ 105 w 154"/>
              <a:gd name="T85" fmla="*/ 79 h 128"/>
              <a:gd name="T86" fmla="*/ 105 w 154"/>
              <a:gd name="T87" fmla="*/ 75 h 128"/>
              <a:gd name="T88" fmla="*/ 102 w 154"/>
              <a:gd name="T89" fmla="*/ 81 h 128"/>
              <a:gd name="T90" fmla="*/ 98 w 154"/>
              <a:gd name="T91" fmla="*/ 83 h 128"/>
              <a:gd name="T92" fmla="*/ 98 w 154"/>
              <a:gd name="T93" fmla="*/ 84 h 128"/>
              <a:gd name="T94" fmla="*/ 101 w 154"/>
              <a:gd name="T95" fmla="*/ 88 h 128"/>
              <a:gd name="T96" fmla="*/ 102 w 154"/>
              <a:gd name="T97" fmla="*/ 91 h 128"/>
              <a:gd name="T98" fmla="*/ 100 w 154"/>
              <a:gd name="T99" fmla="*/ 92 h 128"/>
              <a:gd name="T100" fmla="*/ 107 w 154"/>
              <a:gd name="T101" fmla="*/ 101 h 128"/>
              <a:gd name="T102" fmla="*/ 106 w 154"/>
              <a:gd name="T103" fmla="*/ 98 h 128"/>
              <a:gd name="T104" fmla="*/ 101 w 154"/>
              <a:gd name="T105" fmla="*/ 100 h 128"/>
              <a:gd name="T106" fmla="*/ 106 w 154"/>
              <a:gd name="T107" fmla="*/ 101 h 128"/>
              <a:gd name="T108" fmla="*/ 100 w 154"/>
              <a:gd name="T109" fmla="*/ 103 h 128"/>
              <a:gd name="T110" fmla="*/ 100 w 154"/>
              <a:gd name="T111" fmla="*/ 107 h 128"/>
              <a:gd name="T112" fmla="*/ 97 w 154"/>
              <a:gd name="T113" fmla="*/ 109 h 128"/>
              <a:gd name="T114" fmla="*/ 87 w 154"/>
              <a:gd name="T115" fmla="*/ 119 h 128"/>
              <a:gd name="T116" fmla="*/ 79 w 154"/>
              <a:gd name="T117" fmla="*/ 124 h 128"/>
              <a:gd name="T118" fmla="*/ 78 w 154"/>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128">
                <a:moveTo>
                  <a:pt x="0" y="0"/>
                </a:moveTo>
                <a:lnTo>
                  <a:pt x="1" y="0"/>
                </a:lnTo>
                <a:lnTo>
                  <a:pt x="1" y="2"/>
                </a:lnTo>
                <a:lnTo>
                  <a:pt x="3" y="2"/>
                </a:lnTo>
                <a:lnTo>
                  <a:pt x="3" y="3"/>
                </a:lnTo>
                <a:lnTo>
                  <a:pt x="3" y="4"/>
                </a:lnTo>
                <a:lnTo>
                  <a:pt x="3" y="5"/>
                </a:lnTo>
                <a:lnTo>
                  <a:pt x="4" y="5"/>
                </a:lnTo>
                <a:lnTo>
                  <a:pt x="4" y="7"/>
                </a:lnTo>
                <a:lnTo>
                  <a:pt x="5" y="7"/>
                </a:lnTo>
                <a:lnTo>
                  <a:pt x="7" y="7"/>
                </a:lnTo>
                <a:lnTo>
                  <a:pt x="8" y="7"/>
                </a:lnTo>
                <a:lnTo>
                  <a:pt x="8" y="8"/>
                </a:lnTo>
                <a:lnTo>
                  <a:pt x="9" y="8"/>
                </a:lnTo>
                <a:lnTo>
                  <a:pt x="9" y="7"/>
                </a:lnTo>
                <a:lnTo>
                  <a:pt x="10" y="7"/>
                </a:lnTo>
                <a:lnTo>
                  <a:pt x="12" y="7"/>
                </a:lnTo>
                <a:lnTo>
                  <a:pt x="13" y="7"/>
                </a:lnTo>
                <a:lnTo>
                  <a:pt x="14" y="8"/>
                </a:lnTo>
                <a:lnTo>
                  <a:pt x="16" y="8"/>
                </a:lnTo>
                <a:lnTo>
                  <a:pt x="16" y="9"/>
                </a:lnTo>
                <a:lnTo>
                  <a:pt x="16" y="10"/>
                </a:lnTo>
                <a:lnTo>
                  <a:pt x="16" y="9"/>
                </a:lnTo>
                <a:lnTo>
                  <a:pt x="17" y="9"/>
                </a:lnTo>
                <a:lnTo>
                  <a:pt x="18" y="9"/>
                </a:lnTo>
                <a:lnTo>
                  <a:pt x="18" y="10"/>
                </a:lnTo>
                <a:lnTo>
                  <a:pt x="19" y="10"/>
                </a:lnTo>
                <a:lnTo>
                  <a:pt x="19" y="12"/>
                </a:lnTo>
                <a:lnTo>
                  <a:pt x="21" y="12"/>
                </a:lnTo>
                <a:lnTo>
                  <a:pt x="22" y="12"/>
                </a:lnTo>
                <a:lnTo>
                  <a:pt x="22" y="10"/>
                </a:lnTo>
                <a:lnTo>
                  <a:pt x="23" y="10"/>
                </a:lnTo>
                <a:lnTo>
                  <a:pt x="24" y="10"/>
                </a:lnTo>
                <a:lnTo>
                  <a:pt x="24" y="12"/>
                </a:lnTo>
                <a:lnTo>
                  <a:pt x="26" y="10"/>
                </a:lnTo>
                <a:lnTo>
                  <a:pt x="26" y="12"/>
                </a:lnTo>
                <a:lnTo>
                  <a:pt x="27" y="10"/>
                </a:lnTo>
                <a:lnTo>
                  <a:pt x="28" y="10"/>
                </a:lnTo>
                <a:lnTo>
                  <a:pt x="28" y="12"/>
                </a:lnTo>
                <a:lnTo>
                  <a:pt x="30" y="12"/>
                </a:lnTo>
                <a:lnTo>
                  <a:pt x="31" y="12"/>
                </a:lnTo>
                <a:lnTo>
                  <a:pt x="30" y="12"/>
                </a:lnTo>
                <a:lnTo>
                  <a:pt x="30" y="13"/>
                </a:lnTo>
                <a:lnTo>
                  <a:pt x="28" y="13"/>
                </a:lnTo>
                <a:lnTo>
                  <a:pt x="27" y="14"/>
                </a:lnTo>
                <a:lnTo>
                  <a:pt x="26" y="14"/>
                </a:lnTo>
                <a:lnTo>
                  <a:pt x="24" y="16"/>
                </a:lnTo>
                <a:lnTo>
                  <a:pt x="23" y="16"/>
                </a:lnTo>
                <a:lnTo>
                  <a:pt x="22" y="18"/>
                </a:lnTo>
                <a:lnTo>
                  <a:pt x="21" y="19"/>
                </a:lnTo>
                <a:lnTo>
                  <a:pt x="19" y="19"/>
                </a:lnTo>
                <a:lnTo>
                  <a:pt x="19" y="21"/>
                </a:lnTo>
                <a:lnTo>
                  <a:pt x="18" y="21"/>
                </a:lnTo>
                <a:lnTo>
                  <a:pt x="17" y="21"/>
                </a:lnTo>
                <a:lnTo>
                  <a:pt x="17" y="22"/>
                </a:lnTo>
                <a:lnTo>
                  <a:pt x="18" y="22"/>
                </a:lnTo>
                <a:lnTo>
                  <a:pt x="19" y="22"/>
                </a:lnTo>
                <a:lnTo>
                  <a:pt x="21" y="22"/>
                </a:lnTo>
                <a:lnTo>
                  <a:pt x="22" y="21"/>
                </a:lnTo>
                <a:lnTo>
                  <a:pt x="23" y="21"/>
                </a:lnTo>
                <a:lnTo>
                  <a:pt x="24" y="21"/>
                </a:lnTo>
                <a:lnTo>
                  <a:pt x="24" y="22"/>
                </a:lnTo>
                <a:lnTo>
                  <a:pt x="23" y="22"/>
                </a:lnTo>
                <a:lnTo>
                  <a:pt x="24" y="22"/>
                </a:lnTo>
                <a:lnTo>
                  <a:pt x="23" y="23"/>
                </a:lnTo>
                <a:lnTo>
                  <a:pt x="24" y="23"/>
                </a:lnTo>
                <a:lnTo>
                  <a:pt x="24" y="22"/>
                </a:lnTo>
                <a:lnTo>
                  <a:pt x="24" y="23"/>
                </a:lnTo>
                <a:lnTo>
                  <a:pt x="26" y="23"/>
                </a:lnTo>
                <a:lnTo>
                  <a:pt x="27" y="23"/>
                </a:lnTo>
                <a:lnTo>
                  <a:pt x="28" y="22"/>
                </a:lnTo>
                <a:lnTo>
                  <a:pt x="30" y="22"/>
                </a:lnTo>
                <a:lnTo>
                  <a:pt x="32" y="21"/>
                </a:lnTo>
                <a:lnTo>
                  <a:pt x="33" y="21"/>
                </a:lnTo>
                <a:lnTo>
                  <a:pt x="33" y="19"/>
                </a:lnTo>
                <a:lnTo>
                  <a:pt x="35" y="19"/>
                </a:lnTo>
                <a:lnTo>
                  <a:pt x="36" y="18"/>
                </a:lnTo>
                <a:lnTo>
                  <a:pt x="36" y="19"/>
                </a:lnTo>
                <a:lnTo>
                  <a:pt x="37" y="19"/>
                </a:lnTo>
                <a:lnTo>
                  <a:pt x="37" y="21"/>
                </a:lnTo>
                <a:lnTo>
                  <a:pt x="37" y="22"/>
                </a:lnTo>
                <a:lnTo>
                  <a:pt x="37" y="21"/>
                </a:lnTo>
                <a:lnTo>
                  <a:pt x="38" y="21"/>
                </a:lnTo>
                <a:lnTo>
                  <a:pt x="37" y="21"/>
                </a:lnTo>
                <a:lnTo>
                  <a:pt x="38" y="21"/>
                </a:lnTo>
                <a:lnTo>
                  <a:pt x="40" y="21"/>
                </a:lnTo>
                <a:lnTo>
                  <a:pt x="41" y="21"/>
                </a:lnTo>
                <a:lnTo>
                  <a:pt x="41" y="22"/>
                </a:lnTo>
                <a:lnTo>
                  <a:pt x="42" y="22"/>
                </a:lnTo>
                <a:lnTo>
                  <a:pt x="42" y="23"/>
                </a:lnTo>
                <a:lnTo>
                  <a:pt x="44" y="23"/>
                </a:lnTo>
                <a:lnTo>
                  <a:pt x="44" y="25"/>
                </a:lnTo>
                <a:lnTo>
                  <a:pt x="44" y="23"/>
                </a:lnTo>
                <a:lnTo>
                  <a:pt x="45" y="23"/>
                </a:lnTo>
                <a:lnTo>
                  <a:pt x="45" y="25"/>
                </a:lnTo>
                <a:lnTo>
                  <a:pt x="46" y="25"/>
                </a:lnTo>
                <a:lnTo>
                  <a:pt x="47" y="25"/>
                </a:lnTo>
                <a:lnTo>
                  <a:pt x="46" y="25"/>
                </a:lnTo>
                <a:lnTo>
                  <a:pt x="47" y="25"/>
                </a:lnTo>
                <a:lnTo>
                  <a:pt x="47" y="23"/>
                </a:lnTo>
                <a:lnTo>
                  <a:pt x="49" y="23"/>
                </a:lnTo>
                <a:lnTo>
                  <a:pt x="50" y="22"/>
                </a:lnTo>
                <a:lnTo>
                  <a:pt x="51" y="22"/>
                </a:lnTo>
                <a:lnTo>
                  <a:pt x="52" y="22"/>
                </a:lnTo>
                <a:lnTo>
                  <a:pt x="54" y="22"/>
                </a:lnTo>
                <a:lnTo>
                  <a:pt x="55" y="22"/>
                </a:lnTo>
                <a:lnTo>
                  <a:pt x="56" y="22"/>
                </a:lnTo>
                <a:lnTo>
                  <a:pt x="55" y="23"/>
                </a:lnTo>
                <a:lnTo>
                  <a:pt x="55" y="25"/>
                </a:lnTo>
                <a:lnTo>
                  <a:pt x="56" y="25"/>
                </a:lnTo>
                <a:lnTo>
                  <a:pt x="58" y="25"/>
                </a:lnTo>
                <a:lnTo>
                  <a:pt x="59" y="25"/>
                </a:lnTo>
                <a:lnTo>
                  <a:pt x="59" y="23"/>
                </a:lnTo>
                <a:lnTo>
                  <a:pt x="60" y="25"/>
                </a:lnTo>
                <a:lnTo>
                  <a:pt x="60" y="23"/>
                </a:lnTo>
                <a:lnTo>
                  <a:pt x="60" y="25"/>
                </a:lnTo>
                <a:lnTo>
                  <a:pt x="60" y="26"/>
                </a:lnTo>
                <a:lnTo>
                  <a:pt x="60" y="25"/>
                </a:lnTo>
                <a:lnTo>
                  <a:pt x="60" y="26"/>
                </a:lnTo>
                <a:lnTo>
                  <a:pt x="60" y="27"/>
                </a:lnTo>
                <a:lnTo>
                  <a:pt x="60" y="26"/>
                </a:lnTo>
                <a:lnTo>
                  <a:pt x="60" y="27"/>
                </a:lnTo>
                <a:lnTo>
                  <a:pt x="61" y="27"/>
                </a:lnTo>
                <a:lnTo>
                  <a:pt x="61" y="28"/>
                </a:lnTo>
                <a:lnTo>
                  <a:pt x="60" y="28"/>
                </a:lnTo>
                <a:lnTo>
                  <a:pt x="59" y="28"/>
                </a:lnTo>
                <a:lnTo>
                  <a:pt x="59" y="27"/>
                </a:lnTo>
                <a:lnTo>
                  <a:pt x="58" y="27"/>
                </a:lnTo>
                <a:lnTo>
                  <a:pt x="58" y="28"/>
                </a:lnTo>
                <a:lnTo>
                  <a:pt x="58" y="30"/>
                </a:lnTo>
                <a:lnTo>
                  <a:pt x="56" y="28"/>
                </a:lnTo>
                <a:lnTo>
                  <a:pt x="55" y="27"/>
                </a:lnTo>
                <a:lnTo>
                  <a:pt x="54" y="27"/>
                </a:lnTo>
                <a:lnTo>
                  <a:pt x="52" y="27"/>
                </a:lnTo>
                <a:lnTo>
                  <a:pt x="52" y="28"/>
                </a:lnTo>
                <a:lnTo>
                  <a:pt x="51" y="28"/>
                </a:lnTo>
                <a:lnTo>
                  <a:pt x="50" y="28"/>
                </a:lnTo>
                <a:lnTo>
                  <a:pt x="49" y="28"/>
                </a:lnTo>
                <a:lnTo>
                  <a:pt x="49" y="30"/>
                </a:lnTo>
                <a:lnTo>
                  <a:pt x="47" y="30"/>
                </a:lnTo>
                <a:lnTo>
                  <a:pt x="47" y="31"/>
                </a:lnTo>
                <a:lnTo>
                  <a:pt x="46" y="31"/>
                </a:lnTo>
                <a:lnTo>
                  <a:pt x="46" y="30"/>
                </a:lnTo>
                <a:lnTo>
                  <a:pt x="47" y="30"/>
                </a:lnTo>
                <a:lnTo>
                  <a:pt x="47" y="28"/>
                </a:lnTo>
                <a:lnTo>
                  <a:pt x="46" y="30"/>
                </a:lnTo>
                <a:lnTo>
                  <a:pt x="46" y="28"/>
                </a:lnTo>
                <a:lnTo>
                  <a:pt x="46" y="30"/>
                </a:lnTo>
                <a:lnTo>
                  <a:pt x="45" y="30"/>
                </a:lnTo>
                <a:lnTo>
                  <a:pt x="45" y="31"/>
                </a:lnTo>
                <a:lnTo>
                  <a:pt x="45" y="30"/>
                </a:lnTo>
                <a:lnTo>
                  <a:pt x="45" y="28"/>
                </a:lnTo>
                <a:lnTo>
                  <a:pt x="45" y="30"/>
                </a:lnTo>
                <a:lnTo>
                  <a:pt x="45" y="31"/>
                </a:lnTo>
                <a:lnTo>
                  <a:pt x="44" y="31"/>
                </a:lnTo>
                <a:lnTo>
                  <a:pt x="44" y="32"/>
                </a:lnTo>
                <a:lnTo>
                  <a:pt x="42" y="35"/>
                </a:lnTo>
                <a:lnTo>
                  <a:pt x="41" y="35"/>
                </a:lnTo>
                <a:lnTo>
                  <a:pt x="41" y="36"/>
                </a:lnTo>
                <a:lnTo>
                  <a:pt x="40" y="36"/>
                </a:lnTo>
                <a:lnTo>
                  <a:pt x="40" y="37"/>
                </a:lnTo>
                <a:lnTo>
                  <a:pt x="40" y="39"/>
                </a:lnTo>
                <a:lnTo>
                  <a:pt x="41" y="39"/>
                </a:lnTo>
                <a:lnTo>
                  <a:pt x="41" y="37"/>
                </a:lnTo>
                <a:lnTo>
                  <a:pt x="42" y="37"/>
                </a:lnTo>
                <a:lnTo>
                  <a:pt x="42" y="36"/>
                </a:lnTo>
                <a:lnTo>
                  <a:pt x="42" y="37"/>
                </a:lnTo>
                <a:lnTo>
                  <a:pt x="42" y="36"/>
                </a:lnTo>
                <a:lnTo>
                  <a:pt x="42" y="37"/>
                </a:lnTo>
                <a:lnTo>
                  <a:pt x="44" y="37"/>
                </a:lnTo>
                <a:lnTo>
                  <a:pt x="42" y="37"/>
                </a:lnTo>
                <a:lnTo>
                  <a:pt x="42" y="39"/>
                </a:lnTo>
                <a:lnTo>
                  <a:pt x="42" y="40"/>
                </a:lnTo>
                <a:lnTo>
                  <a:pt x="42" y="41"/>
                </a:lnTo>
                <a:lnTo>
                  <a:pt x="42" y="42"/>
                </a:lnTo>
                <a:lnTo>
                  <a:pt x="41" y="42"/>
                </a:lnTo>
                <a:lnTo>
                  <a:pt x="41" y="44"/>
                </a:lnTo>
                <a:lnTo>
                  <a:pt x="41" y="45"/>
                </a:lnTo>
                <a:lnTo>
                  <a:pt x="41" y="46"/>
                </a:lnTo>
                <a:lnTo>
                  <a:pt x="41" y="47"/>
                </a:lnTo>
                <a:lnTo>
                  <a:pt x="40" y="47"/>
                </a:lnTo>
                <a:lnTo>
                  <a:pt x="40" y="49"/>
                </a:lnTo>
                <a:lnTo>
                  <a:pt x="40" y="50"/>
                </a:lnTo>
                <a:lnTo>
                  <a:pt x="40" y="51"/>
                </a:lnTo>
                <a:lnTo>
                  <a:pt x="41" y="53"/>
                </a:lnTo>
                <a:lnTo>
                  <a:pt x="41" y="54"/>
                </a:lnTo>
                <a:lnTo>
                  <a:pt x="41" y="55"/>
                </a:lnTo>
                <a:lnTo>
                  <a:pt x="40" y="55"/>
                </a:lnTo>
                <a:lnTo>
                  <a:pt x="41" y="56"/>
                </a:lnTo>
                <a:lnTo>
                  <a:pt x="41" y="58"/>
                </a:lnTo>
                <a:lnTo>
                  <a:pt x="41" y="59"/>
                </a:lnTo>
                <a:lnTo>
                  <a:pt x="42" y="60"/>
                </a:lnTo>
                <a:lnTo>
                  <a:pt x="44" y="61"/>
                </a:lnTo>
                <a:lnTo>
                  <a:pt x="44" y="60"/>
                </a:lnTo>
                <a:lnTo>
                  <a:pt x="45" y="60"/>
                </a:lnTo>
                <a:lnTo>
                  <a:pt x="46" y="60"/>
                </a:lnTo>
                <a:lnTo>
                  <a:pt x="46" y="59"/>
                </a:lnTo>
                <a:lnTo>
                  <a:pt x="47" y="59"/>
                </a:lnTo>
                <a:lnTo>
                  <a:pt x="47" y="58"/>
                </a:lnTo>
                <a:lnTo>
                  <a:pt x="49" y="56"/>
                </a:lnTo>
                <a:lnTo>
                  <a:pt x="49" y="55"/>
                </a:lnTo>
                <a:lnTo>
                  <a:pt x="49" y="53"/>
                </a:lnTo>
                <a:lnTo>
                  <a:pt x="49" y="51"/>
                </a:lnTo>
                <a:lnTo>
                  <a:pt x="49" y="50"/>
                </a:lnTo>
                <a:lnTo>
                  <a:pt x="49" y="49"/>
                </a:lnTo>
                <a:lnTo>
                  <a:pt x="47" y="46"/>
                </a:lnTo>
                <a:lnTo>
                  <a:pt x="47" y="45"/>
                </a:lnTo>
                <a:lnTo>
                  <a:pt x="47" y="44"/>
                </a:lnTo>
                <a:lnTo>
                  <a:pt x="47" y="42"/>
                </a:lnTo>
                <a:lnTo>
                  <a:pt x="49" y="42"/>
                </a:lnTo>
                <a:lnTo>
                  <a:pt x="49" y="41"/>
                </a:lnTo>
                <a:lnTo>
                  <a:pt x="49" y="40"/>
                </a:lnTo>
                <a:lnTo>
                  <a:pt x="49" y="39"/>
                </a:lnTo>
                <a:lnTo>
                  <a:pt x="49" y="37"/>
                </a:lnTo>
                <a:lnTo>
                  <a:pt x="50" y="37"/>
                </a:lnTo>
                <a:lnTo>
                  <a:pt x="50" y="36"/>
                </a:lnTo>
                <a:lnTo>
                  <a:pt x="51" y="36"/>
                </a:lnTo>
                <a:lnTo>
                  <a:pt x="51" y="35"/>
                </a:lnTo>
                <a:lnTo>
                  <a:pt x="52" y="35"/>
                </a:lnTo>
                <a:lnTo>
                  <a:pt x="52" y="33"/>
                </a:lnTo>
                <a:lnTo>
                  <a:pt x="52" y="35"/>
                </a:lnTo>
                <a:lnTo>
                  <a:pt x="52" y="36"/>
                </a:lnTo>
                <a:lnTo>
                  <a:pt x="52" y="37"/>
                </a:lnTo>
                <a:lnTo>
                  <a:pt x="52" y="36"/>
                </a:lnTo>
                <a:lnTo>
                  <a:pt x="54" y="36"/>
                </a:lnTo>
                <a:lnTo>
                  <a:pt x="52" y="36"/>
                </a:lnTo>
                <a:lnTo>
                  <a:pt x="52" y="37"/>
                </a:lnTo>
                <a:lnTo>
                  <a:pt x="54" y="37"/>
                </a:lnTo>
                <a:lnTo>
                  <a:pt x="54" y="36"/>
                </a:lnTo>
                <a:lnTo>
                  <a:pt x="54" y="35"/>
                </a:lnTo>
                <a:lnTo>
                  <a:pt x="54" y="33"/>
                </a:lnTo>
                <a:lnTo>
                  <a:pt x="55" y="32"/>
                </a:lnTo>
                <a:lnTo>
                  <a:pt x="56" y="32"/>
                </a:lnTo>
                <a:lnTo>
                  <a:pt x="55" y="32"/>
                </a:lnTo>
                <a:lnTo>
                  <a:pt x="55" y="31"/>
                </a:lnTo>
                <a:lnTo>
                  <a:pt x="56" y="31"/>
                </a:lnTo>
                <a:lnTo>
                  <a:pt x="56" y="30"/>
                </a:lnTo>
                <a:lnTo>
                  <a:pt x="58" y="30"/>
                </a:lnTo>
                <a:lnTo>
                  <a:pt x="59" y="31"/>
                </a:lnTo>
                <a:lnTo>
                  <a:pt x="60" y="31"/>
                </a:lnTo>
                <a:lnTo>
                  <a:pt x="60" y="32"/>
                </a:lnTo>
                <a:lnTo>
                  <a:pt x="61" y="32"/>
                </a:lnTo>
                <a:lnTo>
                  <a:pt x="63" y="32"/>
                </a:lnTo>
                <a:lnTo>
                  <a:pt x="64" y="33"/>
                </a:lnTo>
                <a:lnTo>
                  <a:pt x="65" y="35"/>
                </a:lnTo>
                <a:lnTo>
                  <a:pt x="65" y="36"/>
                </a:lnTo>
                <a:lnTo>
                  <a:pt x="65" y="35"/>
                </a:lnTo>
                <a:lnTo>
                  <a:pt x="64" y="35"/>
                </a:lnTo>
                <a:lnTo>
                  <a:pt x="64" y="36"/>
                </a:lnTo>
                <a:lnTo>
                  <a:pt x="65" y="36"/>
                </a:lnTo>
                <a:lnTo>
                  <a:pt x="65" y="37"/>
                </a:lnTo>
                <a:lnTo>
                  <a:pt x="65" y="39"/>
                </a:lnTo>
                <a:lnTo>
                  <a:pt x="65" y="40"/>
                </a:lnTo>
                <a:lnTo>
                  <a:pt x="65" y="41"/>
                </a:lnTo>
                <a:lnTo>
                  <a:pt x="64" y="41"/>
                </a:lnTo>
                <a:lnTo>
                  <a:pt x="64" y="42"/>
                </a:lnTo>
                <a:lnTo>
                  <a:pt x="63" y="42"/>
                </a:lnTo>
                <a:lnTo>
                  <a:pt x="63" y="44"/>
                </a:lnTo>
                <a:lnTo>
                  <a:pt x="61" y="44"/>
                </a:lnTo>
                <a:lnTo>
                  <a:pt x="61" y="45"/>
                </a:lnTo>
                <a:lnTo>
                  <a:pt x="61" y="46"/>
                </a:lnTo>
                <a:lnTo>
                  <a:pt x="63" y="46"/>
                </a:lnTo>
                <a:lnTo>
                  <a:pt x="64" y="46"/>
                </a:lnTo>
                <a:lnTo>
                  <a:pt x="64" y="45"/>
                </a:lnTo>
                <a:lnTo>
                  <a:pt x="65" y="44"/>
                </a:lnTo>
                <a:lnTo>
                  <a:pt x="64" y="44"/>
                </a:lnTo>
                <a:lnTo>
                  <a:pt x="65" y="44"/>
                </a:lnTo>
                <a:lnTo>
                  <a:pt x="66" y="44"/>
                </a:lnTo>
                <a:lnTo>
                  <a:pt x="66" y="42"/>
                </a:lnTo>
                <a:lnTo>
                  <a:pt x="68" y="44"/>
                </a:lnTo>
                <a:lnTo>
                  <a:pt x="69" y="45"/>
                </a:lnTo>
                <a:lnTo>
                  <a:pt x="69" y="47"/>
                </a:lnTo>
                <a:lnTo>
                  <a:pt x="69" y="49"/>
                </a:lnTo>
                <a:lnTo>
                  <a:pt x="69" y="50"/>
                </a:lnTo>
                <a:lnTo>
                  <a:pt x="70" y="50"/>
                </a:lnTo>
                <a:lnTo>
                  <a:pt x="70" y="51"/>
                </a:lnTo>
                <a:lnTo>
                  <a:pt x="69" y="51"/>
                </a:lnTo>
                <a:lnTo>
                  <a:pt x="69" y="53"/>
                </a:lnTo>
                <a:lnTo>
                  <a:pt x="69" y="54"/>
                </a:lnTo>
                <a:lnTo>
                  <a:pt x="69" y="53"/>
                </a:lnTo>
                <a:lnTo>
                  <a:pt x="68" y="53"/>
                </a:lnTo>
                <a:lnTo>
                  <a:pt x="68" y="54"/>
                </a:lnTo>
                <a:lnTo>
                  <a:pt x="68" y="55"/>
                </a:lnTo>
                <a:lnTo>
                  <a:pt x="66" y="55"/>
                </a:lnTo>
                <a:lnTo>
                  <a:pt x="66" y="56"/>
                </a:lnTo>
                <a:lnTo>
                  <a:pt x="65" y="56"/>
                </a:lnTo>
                <a:lnTo>
                  <a:pt x="65" y="58"/>
                </a:lnTo>
                <a:lnTo>
                  <a:pt x="65" y="59"/>
                </a:lnTo>
                <a:lnTo>
                  <a:pt x="64" y="59"/>
                </a:lnTo>
                <a:lnTo>
                  <a:pt x="64" y="60"/>
                </a:lnTo>
                <a:lnTo>
                  <a:pt x="65" y="60"/>
                </a:lnTo>
                <a:lnTo>
                  <a:pt x="65" y="61"/>
                </a:lnTo>
                <a:lnTo>
                  <a:pt x="66" y="61"/>
                </a:lnTo>
                <a:lnTo>
                  <a:pt x="68" y="61"/>
                </a:lnTo>
                <a:lnTo>
                  <a:pt x="66" y="61"/>
                </a:lnTo>
                <a:lnTo>
                  <a:pt x="66" y="63"/>
                </a:lnTo>
                <a:lnTo>
                  <a:pt x="68" y="63"/>
                </a:lnTo>
                <a:lnTo>
                  <a:pt x="68" y="61"/>
                </a:lnTo>
                <a:lnTo>
                  <a:pt x="69" y="63"/>
                </a:lnTo>
                <a:lnTo>
                  <a:pt x="69" y="61"/>
                </a:lnTo>
                <a:lnTo>
                  <a:pt x="68" y="61"/>
                </a:lnTo>
                <a:lnTo>
                  <a:pt x="69" y="61"/>
                </a:lnTo>
                <a:lnTo>
                  <a:pt x="69" y="63"/>
                </a:lnTo>
                <a:lnTo>
                  <a:pt x="70" y="63"/>
                </a:lnTo>
                <a:lnTo>
                  <a:pt x="72" y="61"/>
                </a:lnTo>
                <a:lnTo>
                  <a:pt x="73" y="61"/>
                </a:lnTo>
                <a:lnTo>
                  <a:pt x="74" y="61"/>
                </a:lnTo>
                <a:lnTo>
                  <a:pt x="75" y="60"/>
                </a:lnTo>
                <a:lnTo>
                  <a:pt x="78" y="59"/>
                </a:lnTo>
                <a:lnTo>
                  <a:pt x="79" y="59"/>
                </a:lnTo>
                <a:lnTo>
                  <a:pt x="80" y="58"/>
                </a:lnTo>
                <a:lnTo>
                  <a:pt x="82" y="58"/>
                </a:lnTo>
                <a:lnTo>
                  <a:pt x="82" y="56"/>
                </a:lnTo>
                <a:lnTo>
                  <a:pt x="83" y="56"/>
                </a:lnTo>
                <a:lnTo>
                  <a:pt x="83" y="58"/>
                </a:lnTo>
                <a:lnTo>
                  <a:pt x="82" y="58"/>
                </a:lnTo>
                <a:lnTo>
                  <a:pt x="83" y="58"/>
                </a:lnTo>
                <a:lnTo>
                  <a:pt x="83" y="56"/>
                </a:lnTo>
                <a:lnTo>
                  <a:pt x="84" y="56"/>
                </a:lnTo>
                <a:lnTo>
                  <a:pt x="84" y="55"/>
                </a:lnTo>
                <a:lnTo>
                  <a:pt x="86" y="55"/>
                </a:lnTo>
                <a:lnTo>
                  <a:pt x="87" y="55"/>
                </a:lnTo>
                <a:lnTo>
                  <a:pt x="87" y="54"/>
                </a:lnTo>
                <a:lnTo>
                  <a:pt x="88" y="54"/>
                </a:lnTo>
                <a:lnTo>
                  <a:pt x="88" y="53"/>
                </a:lnTo>
                <a:lnTo>
                  <a:pt x="89" y="53"/>
                </a:lnTo>
                <a:lnTo>
                  <a:pt x="89" y="51"/>
                </a:lnTo>
                <a:lnTo>
                  <a:pt x="88" y="51"/>
                </a:lnTo>
                <a:lnTo>
                  <a:pt x="89" y="50"/>
                </a:lnTo>
                <a:lnTo>
                  <a:pt x="88" y="50"/>
                </a:lnTo>
                <a:lnTo>
                  <a:pt x="88" y="49"/>
                </a:lnTo>
                <a:lnTo>
                  <a:pt x="89" y="49"/>
                </a:lnTo>
                <a:lnTo>
                  <a:pt x="91" y="47"/>
                </a:lnTo>
                <a:lnTo>
                  <a:pt x="92" y="47"/>
                </a:lnTo>
                <a:lnTo>
                  <a:pt x="93" y="47"/>
                </a:lnTo>
                <a:lnTo>
                  <a:pt x="96" y="49"/>
                </a:lnTo>
                <a:lnTo>
                  <a:pt x="97" y="49"/>
                </a:lnTo>
                <a:lnTo>
                  <a:pt x="100" y="49"/>
                </a:lnTo>
                <a:lnTo>
                  <a:pt x="101" y="49"/>
                </a:lnTo>
                <a:lnTo>
                  <a:pt x="101" y="47"/>
                </a:lnTo>
                <a:lnTo>
                  <a:pt x="102" y="47"/>
                </a:lnTo>
                <a:lnTo>
                  <a:pt x="102" y="46"/>
                </a:lnTo>
                <a:lnTo>
                  <a:pt x="102" y="47"/>
                </a:lnTo>
                <a:lnTo>
                  <a:pt x="103" y="47"/>
                </a:lnTo>
                <a:lnTo>
                  <a:pt x="103" y="46"/>
                </a:lnTo>
                <a:lnTo>
                  <a:pt x="103" y="45"/>
                </a:lnTo>
                <a:lnTo>
                  <a:pt x="103" y="44"/>
                </a:lnTo>
                <a:lnTo>
                  <a:pt x="103" y="45"/>
                </a:lnTo>
                <a:lnTo>
                  <a:pt x="103" y="44"/>
                </a:lnTo>
                <a:lnTo>
                  <a:pt x="105" y="44"/>
                </a:lnTo>
                <a:lnTo>
                  <a:pt x="103" y="44"/>
                </a:lnTo>
                <a:lnTo>
                  <a:pt x="103" y="42"/>
                </a:lnTo>
                <a:lnTo>
                  <a:pt x="103" y="44"/>
                </a:lnTo>
                <a:lnTo>
                  <a:pt x="103" y="42"/>
                </a:lnTo>
                <a:lnTo>
                  <a:pt x="102" y="42"/>
                </a:lnTo>
                <a:lnTo>
                  <a:pt x="103" y="41"/>
                </a:lnTo>
                <a:lnTo>
                  <a:pt x="105" y="41"/>
                </a:lnTo>
                <a:lnTo>
                  <a:pt x="106" y="40"/>
                </a:lnTo>
                <a:lnTo>
                  <a:pt x="106" y="39"/>
                </a:lnTo>
                <a:lnTo>
                  <a:pt x="107" y="39"/>
                </a:lnTo>
                <a:lnTo>
                  <a:pt x="107" y="37"/>
                </a:lnTo>
                <a:lnTo>
                  <a:pt x="108" y="37"/>
                </a:lnTo>
                <a:lnTo>
                  <a:pt x="110" y="36"/>
                </a:lnTo>
                <a:lnTo>
                  <a:pt x="111" y="36"/>
                </a:lnTo>
                <a:lnTo>
                  <a:pt x="112" y="36"/>
                </a:lnTo>
                <a:lnTo>
                  <a:pt x="114" y="36"/>
                </a:lnTo>
                <a:lnTo>
                  <a:pt x="115" y="36"/>
                </a:lnTo>
                <a:lnTo>
                  <a:pt x="116" y="36"/>
                </a:lnTo>
                <a:lnTo>
                  <a:pt x="117" y="36"/>
                </a:lnTo>
                <a:lnTo>
                  <a:pt x="119" y="36"/>
                </a:lnTo>
                <a:lnTo>
                  <a:pt x="120" y="36"/>
                </a:lnTo>
                <a:lnTo>
                  <a:pt x="121" y="36"/>
                </a:lnTo>
                <a:lnTo>
                  <a:pt x="122" y="36"/>
                </a:lnTo>
                <a:lnTo>
                  <a:pt x="124" y="36"/>
                </a:lnTo>
                <a:lnTo>
                  <a:pt x="125" y="36"/>
                </a:lnTo>
                <a:lnTo>
                  <a:pt x="126" y="36"/>
                </a:lnTo>
                <a:lnTo>
                  <a:pt x="128" y="36"/>
                </a:lnTo>
                <a:lnTo>
                  <a:pt x="129" y="36"/>
                </a:lnTo>
                <a:lnTo>
                  <a:pt x="129" y="35"/>
                </a:lnTo>
                <a:lnTo>
                  <a:pt x="130" y="35"/>
                </a:lnTo>
                <a:lnTo>
                  <a:pt x="130" y="33"/>
                </a:lnTo>
                <a:lnTo>
                  <a:pt x="129" y="33"/>
                </a:lnTo>
                <a:lnTo>
                  <a:pt x="130" y="33"/>
                </a:lnTo>
                <a:lnTo>
                  <a:pt x="131" y="33"/>
                </a:lnTo>
                <a:lnTo>
                  <a:pt x="133" y="33"/>
                </a:lnTo>
                <a:lnTo>
                  <a:pt x="133" y="32"/>
                </a:lnTo>
                <a:lnTo>
                  <a:pt x="134" y="32"/>
                </a:lnTo>
                <a:lnTo>
                  <a:pt x="133" y="32"/>
                </a:lnTo>
                <a:lnTo>
                  <a:pt x="134" y="31"/>
                </a:lnTo>
                <a:lnTo>
                  <a:pt x="135" y="30"/>
                </a:lnTo>
                <a:lnTo>
                  <a:pt x="135" y="28"/>
                </a:lnTo>
                <a:lnTo>
                  <a:pt x="136" y="28"/>
                </a:lnTo>
                <a:lnTo>
                  <a:pt x="135" y="28"/>
                </a:lnTo>
                <a:lnTo>
                  <a:pt x="135" y="27"/>
                </a:lnTo>
                <a:lnTo>
                  <a:pt x="136" y="27"/>
                </a:lnTo>
                <a:lnTo>
                  <a:pt x="135" y="27"/>
                </a:lnTo>
                <a:lnTo>
                  <a:pt x="135" y="26"/>
                </a:lnTo>
                <a:lnTo>
                  <a:pt x="136" y="26"/>
                </a:lnTo>
                <a:lnTo>
                  <a:pt x="136" y="25"/>
                </a:lnTo>
                <a:lnTo>
                  <a:pt x="136" y="23"/>
                </a:lnTo>
                <a:lnTo>
                  <a:pt x="138" y="23"/>
                </a:lnTo>
                <a:lnTo>
                  <a:pt x="138" y="22"/>
                </a:lnTo>
                <a:lnTo>
                  <a:pt x="138" y="21"/>
                </a:lnTo>
                <a:lnTo>
                  <a:pt x="139" y="19"/>
                </a:lnTo>
                <a:lnTo>
                  <a:pt x="140" y="18"/>
                </a:lnTo>
                <a:lnTo>
                  <a:pt x="140" y="17"/>
                </a:lnTo>
                <a:lnTo>
                  <a:pt x="142" y="17"/>
                </a:lnTo>
                <a:lnTo>
                  <a:pt x="143" y="17"/>
                </a:lnTo>
                <a:lnTo>
                  <a:pt x="143" y="18"/>
                </a:lnTo>
                <a:lnTo>
                  <a:pt x="144" y="18"/>
                </a:lnTo>
                <a:lnTo>
                  <a:pt x="145" y="18"/>
                </a:lnTo>
                <a:lnTo>
                  <a:pt x="147" y="18"/>
                </a:lnTo>
                <a:lnTo>
                  <a:pt x="147" y="17"/>
                </a:lnTo>
                <a:lnTo>
                  <a:pt x="147" y="18"/>
                </a:lnTo>
                <a:lnTo>
                  <a:pt x="148" y="18"/>
                </a:lnTo>
                <a:lnTo>
                  <a:pt x="149" y="19"/>
                </a:lnTo>
                <a:lnTo>
                  <a:pt x="149" y="21"/>
                </a:lnTo>
                <a:lnTo>
                  <a:pt x="149" y="22"/>
                </a:lnTo>
                <a:lnTo>
                  <a:pt x="149" y="23"/>
                </a:lnTo>
                <a:lnTo>
                  <a:pt x="149" y="25"/>
                </a:lnTo>
                <a:lnTo>
                  <a:pt x="149" y="26"/>
                </a:lnTo>
                <a:lnTo>
                  <a:pt x="149" y="27"/>
                </a:lnTo>
                <a:lnTo>
                  <a:pt x="149" y="28"/>
                </a:lnTo>
                <a:lnTo>
                  <a:pt x="149" y="30"/>
                </a:lnTo>
                <a:lnTo>
                  <a:pt x="149" y="31"/>
                </a:lnTo>
                <a:lnTo>
                  <a:pt x="151" y="31"/>
                </a:lnTo>
                <a:lnTo>
                  <a:pt x="152" y="31"/>
                </a:lnTo>
                <a:lnTo>
                  <a:pt x="152" y="32"/>
                </a:lnTo>
                <a:lnTo>
                  <a:pt x="151" y="32"/>
                </a:lnTo>
                <a:lnTo>
                  <a:pt x="152" y="32"/>
                </a:lnTo>
                <a:lnTo>
                  <a:pt x="152" y="33"/>
                </a:lnTo>
                <a:lnTo>
                  <a:pt x="151" y="33"/>
                </a:lnTo>
                <a:lnTo>
                  <a:pt x="152" y="33"/>
                </a:lnTo>
                <a:lnTo>
                  <a:pt x="152" y="35"/>
                </a:lnTo>
                <a:lnTo>
                  <a:pt x="152" y="33"/>
                </a:lnTo>
                <a:lnTo>
                  <a:pt x="152" y="35"/>
                </a:lnTo>
                <a:lnTo>
                  <a:pt x="153" y="35"/>
                </a:lnTo>
                <a:lnTo>
                  <a:pt x="153" y="36"/>
                </a:lnTo>
                <a:lnTo>
                  <a:pt x="153" y="37"/>
                </a:lnTo>
                <a:lnTo>
                  <a:pt x="153" y="36"/>
                </a:lnTo>
                <a:lnTo>
                  <a:pt x="153" y="37"/>
                </a:lnTo>
                <a:lnTo>
                  <a:pt x="153" y="36"/>
                </a:lnTo>
                <a:lnTo>
                  <a:pt x="153" y="37"/>
                </a:lnTo>
                <a:lnTo>
                  <a:pt x="154" y="37"/>
                </a:lnTo>
                <a:lnTo>
                  <a:pt x="153" y="37"/>
                </a:lnTo>
                <a:lnTo>
                  <a:pt x="153" y="39"/>
                </a:lnTo>
                <a:lnTo>
                  <a:pt x="152" y="39"/>
                </a:lnTo>
                <a:lnTo>
                  <a:pt x="152" y="37"/>
                </a:lnTo>
                <a:lnTo>
                  <a:pt x="152" y="39"/>
                </a:lnTo>
                <a:lnTo>
                  <a:pt x="151" y="39"/>
                </a:lnTo>
                <a:lnTo>
                  <a:pt x="152" y="39"/>
                </a:lnTo>
                <a:lnTo>
                  <a:pt x="151" y="39"/>
                </a:lnTo>
                <a:lnTo>
                  <a:pt x="151" y="40"/>
                </a:lnTo>
                <a:lnTo>
                  <a:pt x="151" y="39"/>
                </a:lnTo>
                <a:lnTo>
                  <a:pt x="149" y="40"/>
                </a:lnTo>
                <a:lnTo>
                  <a:pt x="149" y="39"/>
                </a:lnTo>
                <a:lnTo>
                  <a:pt x="149" y="40"/>
                </a:lnTo>
                <a:lnTo>
                  <a:pt x="149" y="39"/>
                </a:lnTo>
                <a:lnTo>
                  <a:pt x="149" y="40"/>
                </a:lnTo>
                <a:lnTo>
                  <a:pt x="148" y="40"/>
                </a:lnTo>
                <a:lnTo>
                  <a:pt x="149" y="40"/>
                </a:lnTo>
                <a:lnTo>
                  <a:pt x="148" y="40"/>
                </a:lnTo>
                <a:lnTo>
                  <a:pt x="148" y="41"/>
                </a:lnTo>
                <a:lnTo>
                  <a:pt x="148" y="40"/>
                </a:lnTo>
                <a:lnTo>
                  <a:pt x="148" y="41"/>
                </a:lnTo>
                <a:lnTo>
                  <a:pt x="148" y="40"/>
                </a:lnTo>
                <a:lnTo>
                  <a:pt x="147" y="40"/>
                </a:lnTo>
                <a:lnTo>
                  <a:pt x="145" y="40"/>
                </a:lnTo>
                <a:lnTo>
                  <a:pt x="145" y="41"/>
                </a:lnTo>
                <a:lnTo>
                  <a:pt x="144" y="41"/>
                </a:lnTo>
                <a:lnTo>
                  <a:pt x="144" y="40"/>
                </a:lnTo>
                <a:lnTo>
                  <a:pt x="144" y="41"/>
                </a:lnTo>
                <a:lnTo>
                  <a:pt x="144" y="40"/>
                </a:lnTo>
                <a:lnTo>
                  <a:pt x="144" y="39"/>
                </a:lnTo>
                <a:lnTo>
                  <a:pt x="144" y="40"/>
                </a:lnTo>
                <a:lnTo>
                  <a:pt x="143" y="40"/>
                </a:lnTo>
                <a:lnTo>
                  <a:pt x="144" y="40"/>
                </a:lnTo>
                <a:lnTo>
                  <a:pt x="143" y="40"/>
                </a:lnTo>
                <a:lnTo>
                  <a:pt x="143" y="41"/>
                </a:lnTo>
                <a:lnTo>
                  <a:pt x="143" y="42"/>
                </a:lnTo>
                <a:lnTo>
                  <a:pt x="142" y="42"/>
                </a:lnTo>
                <a:lnTo>
                  <a:pt x="143" y="42"/>
                </a:lnTo>
                <a:lnTo>
                  <a:pt x="142" y="42"/>
                </a:lnTo>
                <a:lnTo>
                  <a:pt x="142" y="44"/>
                </a:lnTo>
                <a:lnTo>
                  <a:pt x="140" y="44"/>
                </a:lnTo>
                <a:lnTo>
                  <a:pt x="140" y="42"/>
                </a:lnTo>
                <a:lnTo>
                  <a:pt x="140" y="44"/>
                </a:lnTo>
                <a:lnTo>
                  <a:pt x="140" y="45"/>
                </a:lnTo>
                <a:lnTo>
                  <a:pt x="140" y="44"/>
                </a:lnTo>
                <a:lnTo>
                  <a:pt x="140" y="45"/>
                </a:lnTo>
                <a:lnTo>
                  <a:pt x="139" y="45"/>
                </a:lnTo>
                <a:lnTo>
                  <a:pt x="140" y="45"/>
                </a:lnTo>
                <a:lnTo>
                  <a:pt x="139" y="45"/>
                </a:lnTo>
                <a:lnTo>
                  <a:pt x="139" y="44"/>
                </a:lnTo>
                <a:lnTo>
                  <a:pt x="140" y="44"/>
                </a:lnTo>
                <a:lnTo>
                  <a:pt x="139" y="44"/>
                </a:lnTo>
                <a:lnTo>
                  <a:pt x="140" y="44"/>
                </a:lnTo>
                <a:lnTo>
                  <a:pt x="139" y="44"/>
                </a:lnTo>
                <a:lnTo>
                  <a:pt x="139" y="45"/>
                </a:lnTo>
                <a:lnTo>
                  <a:pt x="139" y="44"/>
                </a:lnTo>
                <a:lnTo>
                  <a:pt x="139" y="45"/>
                </a:lnTo>
                <a:lnTo>
                  <a:pt x="139" y="44"/>
                </a:lnTo>
                <a:lnTo>
                  <a:pt x="138" y="44"/>
                </a:lnTo>
                <a:lnTo>
                  <a:pt x="139" y="44"/>
                </a:lnTo>
                <a:lnTo>
                  <a:pt x="139" y="42"/>
                </a:lnTo>
                <a:lnTo>
                  <a:pt x="138" y="42"/>
                </a:lnTo>
                <a:lnTo>
                  <a:pt x="138" y="44"/>
                </a:lnTo>
                <a:lnTo>
                  <a:pt x="138" y="45"/>
                </a:lnTo>
                <a:lnTo>
                  <a:pt x="139" y="45"/>
                </a:lnTo>
                <a:lnTo>
                  <a:pt x="138" y="45"/>
                </a:lnTo>
                <a:lnTo>
                  <a:pt x="138" y="46"/>
                </a:lnTo>
                <a:lnTo>
                  <a:pt x="138" y="45"/>
                </a:lnTo>
                <a:lnTo>
                  <a:pt x="138" y="44"/>
                </a:lnTo>
                <a:lnTo>
                  <a:pt x="138" y="45"/>
                </a:lnTo>
                <a:lnTo>
                  <a:pt x="136" y="45"/>
                </a:lnTo>
                <a:lnTo>
                  <a:pt x="138" y="45"/>
                </a:lnTo>
                <a:lnTo>
                  <a:pt x="136" y="45"/>
                </a:lnTo>
                <a:lnTo>
                  <a:pt x="136" y="46"/>
                </a:lnTo>
                <a:lnTo>
                  <a:pt x="135" y="46"/>
                </a:lnTo>
                <a:lnTo>
                  <a:pt x="136" y="46"/>
                </a:lnTo>
                <a:lnTo>
                  <a:pt x="135" y="46"/>
                </a:lnTo>
                <a:lnTo>
                  <a:pt x="136" y="46"/>
                </a:lnTo>
                <a:lnTo>
                  <a:pt x="135" y="46"/>
                </a:lnTo>
                <a:lnTo>
                  <a:pt x="135" y="47"/>
                </a:lnTo>
                <a:lnTo>
                  <a:pt x="135" y="46"/>
                </a:lnTo>
                <a:lnTo>
                  <a:pt x="135" y="47"/>
                </a:lnTo>
                <a:lnTo>
                  <a:pt x="135" y="49"/>
                </a:lnTo>
                <a:lnTo>
                  <a:pt x="134" y="49"/>
                </a:lnTo>
                <a:lnTo>
                  <a:pt x="134" y="50"/>
                </a:lnTo>
                <a:lnTo>
                  <a:pt x="133" y="50"/>
                </a:lnTo>
                <a:lnTo>
                  <a:pt x="134" y="50"/>
                </a:lnTo>
                <a:lnTo>
                  <a:pt x="134" y="51"/>
                </a:lnTo>
                <a:lnTo>
                  <a:pt x="133" y="51"/>
                </a:lnTo>
                <a:lnTo>
                  <a:pt x="133" y="53"/>
                </a:lnTo>
                <a:lnTo>
                  <a:pt x="133" y="54"/>
                </a:lnTo>
                <a:lnTo>
                  <a:pt x="134" y="54"/>
                </a:lnTo>
                <a:lnTo>
                  <a:pt x="134" y="53"/>
                </a:lnTo>
                <a:lnTo>
                  <a:pt x="134" y="54"/>
                </a:lnTo>
                <a:lnTo>
                  <a:pt x="133" y="54"/>
                </a:lnTo>
                <a:lnTo>
                  <a:pt x="133" y="55"/>
                </a:lnTo>
                <a:lnTo>
                  <a:pt x="133" y="54"/>
                </a:lnTo>
                <a:lnTo>
                  <a:pt x="133" y="55"/>
                </a:lnTo>
                <a:lnTo>
                  <a:pt x="131" y="55"/>
                </a:lnTo>
                <a:lnTo>
                  <a:pt x="133" y="55"/>
                </a:lnTo>
                <a:lnTo>
                  <a:pt x="131" y="55"/>
                </a:lnTo>
                <a:lnTo>
                  <a:pt x="131" y="56"/>
                </a:lnTo>
                <a:lnTo>
                  <a:pt x="133" y="56"/>
                </a:lnTo>
                <a:lnTo>
                  <a:pt x="131" y="56"/>
                </a:lnTo>
                <a:lnTo>
                  <a:pt x="133" y="56"/>
                </a:lnTo>
                <a:lnTo>
                  <a:pt x="134" y="56"/>
                </a:lnTo>
                <a:lnTo>
                  <a:pt x="134" y="58"/>
                </a:lnTo>
                <a:lnTo>
                  <a:pt x="134" y="59"/>
                </a:lnTo>
                <a:lnTo>
                  <a:pt x="134" y="60"/>
                </a:lnTo>
                <a:lnTo>
                  <a:pt x="135" y="60"/>
                </a:lnTo>
                <a:lnTo>
                  <a:pt x="136" y="60"/>
                </a:lnTo>
                <a:lnTo>
                  <a:pt x="138" y="60"/>
                </a:lnTo>
                <a:lnTo>
                  <a:pt x="138" y="59"/>
                </a:lnTo>
                <a:lnTo>
                  <a:pt x="136" y="59"/>
                </a:lnTo>
                <a:lnTo>
                  <a:pt x="136" y="58"/>
                </a:lnTo>
                <a:lnTo>
                  <a:pt x="138" y="58"/>
                </a:lnTo>
                <a:lnTo>
                  <a:pt x="138" y="59"/>
                </a:lnTo>
                <a:lnTo>
                  <a:pt x="138" y="60"/>
                </a:lnTo>
                <a:lnTo>
                  <a:pt x="136" y="60"/>
                </a:lnTo>
                <a:lnTo>
                  <a:pt x="135" y="61"/>
                </a:lnTo>
                <a:lnTo>
                  <a:pt x="135" y="60"/>
                </a:lnTo>
                <a:lnTo>
                  <a:pt x="135" y="61"/>
                </a:lnTo>
                <a:lnTo>
                  <a:pt x="135" y="60"/>
                </a:lnTo>
                <a:lnTo>
                  <a:pt x="135" y="61"/>
                </a:lnTo>
                <a:lnTo>
                  <a:pt x="135" y="60"/>
                </a:lnTo>
                <a:lnTo>
                  <a:pt x="135" y="61"/>
                </a:lnTo>
                <a:lnTo>
                  <a:pt x="134" y="61"/>
                </a:lnTo>
                <a:lnTo>
                  <a:pt x="134" y="60"/>
                </a:lnTo>
                <a:lnTo>
                  <a:pt x="133" y="60"/>
                </a:lnTo>
                <a:lnTo>
                  <a:pt x="133" y="61"/>
                </a:lnTo>
                <a:lnTo>
                  <a:pt x="133" y="60"/>
                </a:lnTo>
                <a:lnTo>
                  <a:pt x="133" y="61"/>
                </a:lnTo>
                <a:lnTo>
                  <a:pt x="131" y="61"/>
                </a:lnTo>
                <a:lnTo>
                  <a:pt x="130" y="61"/>
                </a:lnTo>
                <a:lnTo>
                  <a:pt x="131" y="61"/>
                </a:lnTo>
                <a:lnTo>
                  <a:pt x="130" y="61"/>
                </a:lnTo>
                <a:lnTo>
                  <a:pt x="130" y="60"/>
                </a:lnTo>
                <a:lnTo>
                  <a:pt x="131" y="60"/>
                </a:lnTo>
                <a:lnTo>
                  <a:pt x="130" y="60"/>
                </a:lnTo>
                <a:lnTo>
                  <a:pt x="130" y="59"/>
                </a:lnTo>
                <a:lnTo>
                  <a:pt x="130" y="60"/>
                </a:lnTo>
                <a:lnTo>
                  <a:pt x="129" y="60"/>
                </a:lnTo>
                <a:lnTo>
                  <a:pt x="130" y="60"/>
                </a:lnTo>
                <a:lnTo>
                  <a:pt x="130" y="61"/>
                </a:lnTo>
                <a:lnTo>
                  <a:pt x="129" y="61"/>
                </a:lnTo>
                <a:lnTo>
                  <a:pt x="130" y="61"/>
                </a:lnTo>
                <a:lnTo>
                  <a:pt x="129" y="63"/>
                </a:lnTo>
                <a:lnTo>
                  <a:pt x="128" y="63"/>
                </a:lnTo>
                <a:lnTo>
                  <a:pt x="126" y="63"/>
                </a:lnTo>
                <a:lnTo>
                  <a:pt x="125" y="63"/>
                </a:lnTo>
                <a:lnTo>
                  <a:pt x="125" y="64"/>
                </a:lnTo>
                <a:lnTo>
                  <a:pt x="125" y="63"/>
                </a:lnTo>
                <a:lnTo>
                  <a:pt x="124" y="63"/>
                </a:lnTo>
                <a:lnTo>
                  <a:pt x="125" y="63"/>
                </a:lnTo>
                <a:lnTo>
                  <a:pt x="124" y="64"/>
                </a:lnTo>
                <a:lnTo>
                  <a:pt x="124" y="63"/>
                </a:lnTo>
                <a:lnTo>
                  <a:pt x="124" y="64"/>
                </a:lnTo>
                <a:lnTo>
                  <a:pt x="122" y="63"/>
                </a:lnTo>
                <a:lnTo>
                  <a:pt x="122" y="64"/>
                </a:lnTo>
                <a:lnTo>
                  <a:pt x="121" y="64"/>
                </a:lnTo>
                <a:lnTo>
                  <a:pt x="121" y="63"/>
                </a:lnTo>
                <a:lnTo>
                  <a:pt x="121" y="64"/>
                </a:lnTo>
                <a:lnTo>
                  <a:pt x="120" y="64"/>
                </a:lnTo>
                <a:lnTo>
                  <a:pt x="119" y="64"/>
                </a:lnTo>
                <a:lnTo>
                  <a:pt x="119" y="65"/>
                </a:lnTo>
                <a:lnTo>
                  <a:pt x="117" y="65"/>
                </a:lnTo>
                <a:lnTo>
                  <a:pt x="117" y="67"/>
                </a:lnTo>
                <a:lnTo>
                  <a:pt x="116" y="67"/>
                </a:lnTo>
                <a:lnTo>
                  <a:pt x="116" y="65"/>
                </a:lnTo>
                <a:lnTo>
                  <a:pt x="116" y="64"/>
                </a:lnTo>
                <a:lnTo>
                  <a:pt x="116" y="63"/>
                </a:lnTo>
                <a:lnTo>
                  <a:pt x="116" y="64"/>
                </a:lnTo>
                <a:lnTo>
                  <a:pt x="116" y="65"/>
                </a:lnTo>
                <a:lnTo>
                  <a:pt x="116" y="67"/>
                </a:lnTo>
                <a:lnTo>
                  <a:pt x="115" y="67"/>
                </a:lnTo>
                <a:lnTo>
                  <a:pt x="115" y="68"/>
                </a:lnTo>
                <a:lnTo>
                  <a:pt x="115" y="69"/>
                </a:lnTo>
                <a:lnTo>
                  <a:pt x="114" y="69"/>
                </a:lnTo>
                <a:lnTo>
                  <a:pt x="115" y="69"/>
                </a:lnTo>
                <a:lnTo>
                  <a:pt x="116" y="69"/>
                </a:lnTo>
                <a:lnTo>
                  <a:pt x="115" y="69"/>
                </a:lnTo>
                <a:lnTo>
                  <a:pt x="116" y="69"/>
                </a:lnTo>
                <a:lnTo>
                  <a:pt x="116" y="70"/>
                </a:lnTo>
                <a:lnTo>
                  <a:pt x="115" y="72"/>
                </a:lnTo>
                <a:lnTo>
                  <a:pt x="115" y="73"/>
                </a:lnTo>
                <a:lnTo>
                  <a:pt x="115" y="74"/>
                </a:lnTo>
                <a:lnTo>
                  <a:pt x="115" y="73"/>
                </a:lnTo>
                <a:lnTo>
                  <a:pt x="115" y="72"/>
                </a:lnTo>
                <a:lnTo>
                  <a:pt x="115" y="73"/>
                </a:lnTo>
                <a:lnTo>
                  <a:pt x="115" y="74"/>
                </a:lnTo>
                <a:lnTo>
                  <a:pt x="115" y="75"/>
                </a:lnTo>
                <a:lnTo>
                  <a:pt x="114" y="75"/>
                </a:lnTo>
                <a:lnTo>
                  <a:pt x="114" y="77"/>
                </a:lnTo>
                <a:lnTo>
                  <a:pt x="112" y="78"/>
                </a:lnTo>
                <a:lnTo>
                  <a:pt x="112" y="77"/>
                </a:lnTo>
                <a:lnTo>
                  <a:pt x="112" y="78"/>
                </a:lnTo>
                <a:lnTo>
                  <a:pt x="112" y="79"/>
                </a:lnTo>
                <a:lnTo>
                  <a:pt x="111" y="79"/>
                </a:lnTo>
                <a:lnTo>
                  <a:pt x="112" y="79"/>
                </a:lnTo>
                <a:lnTo>
                  <a:pt x="111" y="79"/>
                </a:lnTo>
                <a:lnTo>
                  <a:pt x="111" y="81"/>
                </a:lnTo>
                <a:lnTo>
                  <a:pt x="110" y="81"/>
                </a:lnTo>
                <a:lnTo>
                  <a:pt x="110" y="79"/>
                </a:lnTo>
                <a:lnTo>
                  <a:pt x="111" y="79"/>
                </a:lnTo>
                <a:lnTo>
                  <a:pt x="111" y="78"/>
                </a:lnTo>
                <a:lnTo>
                  <a:pt x="110" y="78"/>
                </a:lnTo>
                <a:lnTo>
                  <a:pt x="108" y="78"/>
                </a:lnTo>
                <a:lnTo>
                  <a:pt x="108" y="77"/>
                </a:lnTo>
                <a:lnTo>
                  <a:pt x="107" y="77"/>
                </a:lnTo>
                <a:lnTo>
                  <a:pt x="107" y="75"/>
                </a:lnTo>
                <a:lnTo>
                  <a:pt x="107" y="77"/>
                </a:lnTo>
                <a:lnTo>
                  <a:pt x="107" y="75"/>
                </a:lnTo>
                <a:lnTo>
                  <a:pt x="107" y="74"/>
                </a:lnTo>
                <a:lnTo>
                  <a:pt x="108" y="74"/>
                </a:lnTo>
                <a:lnTo>
                  <a:pt x="108" y="73"/>
                </a:lnTo>
                <a:lnTo>
                  <a:pt x="110" y="73"/>
                </a:lnTo>
                <a:lnTo>
                  <a:pt x="108" y="73"/>
                </a:lnTo>
                <a:lnTo>
                  <a:pt x="108" y="74"/>
                </a:lnTo>
                <a:lnTo>
                  <a:pt x="107" y="74"/>
                </a:lnTo>
                <a:lnTo>
                  <a:pt x="107" y="75"/>
                </a:lnTo>
                <a:lnTo>
                  <a:pt x="107" y="77"/>
                </a:lnTo>
                <a:lnTo>
                  <a:pt x="107" y="78"/>
                </a:lnTo>
                <a:lnTo>
                  <a:pt x="108" y="78"/>
                </a:lnTo>
                <a:lnTo>
                  <a:pt x="108" y="79"/>
                </a:lnTo>
                <a:lnTo>
                  <a:pt x="108" y="81"/>
                </a:lnTo>
                <a:lnTo>
                  <a:pt x="110" y="81"/>
                </a:lnTo>
                <a:lnTo>
                  <a:pt x="110" y="82"/>
                </a:lnTo>
                <a:lnTo>
                  <a:pt x="108" y="82"/>
                </a:lnTo>
                <a:lnTo>
                  <a:pt x="108" y="83"/>
                </a:lnTo>
                <a:lnTo>
                  <a:pt x="110" y="83"/>
                </a:lnTo>
                <a:lnTo>
                  <a:pt x="110" y="82"/>
                </a:lnTo>
                <a:lnTo>
                  <a:pt x="110" y="83"/>
                </a:lnTo>
                <a:lnTo>
                  <a:pt x="110" y="84"/>
                </a:lnTo>
                <a:lnTo>
                  <a:pt x="110" y="83"/>
                </a:lnTo>
                <a:lnTo>
                  <a:pt x="110" y="84"/>
                </a:lnTo>
                <a:lnTo>
                  <a:pt x="110" y="83"/>
                </a:lnTo>
                <a:lnTo>
                  <a:pt x="108" y="83"/>
                </a:lnTo>
                <a:lnTo>
                  <a:pt x="110" y="84"/>
                </a:lnTo>
                <a:lnTo>
                  <a:pt x="108" y="84"/>
                </a:lnTo>
                <a:lnTo>
                  <a:pt x="108" y="86"/>
                </a:lnTo>
                <a:lnTo>
                  <a:pt x="108" y="87"/>
                </a:lnTo>
                <a:lnTo>
                  <a:pt x="107" y="87"/>
                </a:lnTo>
                <a:lnTo>
                  <a:pt x="107" y="88"/>
                </a:lnTo>
                <a:lnTo>
                  <a:pt x="106" y="89"/>
                </a:lnTo>
                <a:lnTo>
                  <a:pt x="106" y="91"/>
                </a:lnTo>
                <a:lnTo>
                  <a:pt x="105" y="91"/>
                </a:lnTo>
                <a:lnTo>
                  <a:pt x="105" y="92"/>
                </a:lnTo>
                <a:lnTo>
                  <a:pt x="105" y="91"/>
                </a:lnTo>
                <a:lnTo>
                  <a:pt x="105" y="89"/>
                </a:lnTo>
                <a:lnTo>
                  <a:pt x="106" y="89"/>
                </a:lnTo>
                <a:lnTo>
                  <a:pt x="105" y="89"/>
                </a:lnTo>
                <a:lnTo>
                  <a:pt x="106" y="89"/>
                </a:lnTo>
                <a:lnTo>
                  <a:pt x="106" y="88"/>
                </a:lnTo>
                <a:lnTo>
                  <a:pt x="106" y="87"/>
                </a:lnTo>
                <a:lnTo>
                  <a:pt x="107" y="87"/>
                </a:lnTo>
                <a:lnTo>
                  <a:pt x="106" y="87"/>
                </a:lnTo>
                <a:lnTo>
                  <a:pt x="105" y="87"/>
                </a:lnTo>
                <a:lnTo>
                  <a:pt x="106" y="87"/>
                </a:lnTo>
                <a:lnTo>
                  <a:pt x="106" y="86"/>
                </a:lnTo>
                <a:lnTo>
                  <a:pt x="105" y="86"/>
                </a:lnTo>
                <a:lnTo>
                  <a:pt x="106" y="86"/>
                </a:lnTo>
                <a:lnTo>
                  <a:pt x="106" y="84"/>
                </a:lnTo>
                <a:lnTo>
                  <a:pt x="105" y="84"/>
                </a:lnTo>
                <a:lnTo>
                  <a:pt x="106" y="84"/>
                </a:lnTo>
                <a:lnTo>
                  <a:pt x="105" y="84"/>
                </a:lnTo>
                <a:lnTo>
                  <a:pt x="103" y="84"/>
                </a:lnTo>
                <a:lnTo>
                  <a:pt x="103" y="83"/>
                </a:lnTo>
                <a:lnTo>
                  <a:pt x="103" y="82"/>
                </a:lnTo>
                <a:lnTo>
                  <a:pt x="103" y="83"/>
                </a:lnTo>
                <a:lnTo>
                  <a:pt x="105" y="82"/>
                </a:lnTo>
                <a:lnTo>
                  <a:pt x="105" y="83"/>
                </a:lnTo>
                <a:lnTo>
                  <a:pt x="105" y="82"/>
                </a:lnTo>
                <a:lnTo>
                  <a:pt x="103" y="82"/>
                </a:lnTo>
                <a:lnTo>
                  <a:pt x="105" y="82"/>
                </a:lnTo>
                <a:lnTo>
                  <a:pt x="103" y="82"/>
                </a:lnTo>
                <a:lnTo>
                  <a:pt x="103" y="81"/>
                </a:lnTo>
                <a:lnTo>
                  <a:pt x="103" y="82"/>
                </a:lnTo>
                <a:lnTo>
                  <a:pt x="103" y="81"/>
                </a:lnTo>
                <a:lnTo>
                  <a:pt x="103" y="82"/>
                </a:lnTo>
                <a:lnTo>
                  <a:pt x="103" y="81"/>
                </a:lnTo>
                <a:lnTo>
                  <a:pt x="105" y="81"/>
                </a:lnTo>
                <a:lnTo>
                  <a:pt x="103" y="81"/>
                </a:lnTo>
                <a:lnTo>
                  <a:pt x="105" y="81"/>
                </a:lnTo>
                <a:lnTo>
                  <a:pt x="103" y="81"/>
                </a:lnTo>
                <a:lnTo>
                  <a:pt x="102" y="81"/>
                </a:lnTo>
                <a:lnTo>
                  <a:pt x="103" y="79"/>
                </a:lnTo>
                <a:lnTo>
                  <a:pt x="105" y="79"/>
                </a:lnTo>
                <a:lnTo>
                  <a:pt x="105" y="78"/>
                </a:lnTo>
                <a:lnTo>
                  <a:pt x="105" y="79"/>
                </a:lnTo>
                <a:lnTo>
                  <a:pt x="103" y="79"/>
                </a:lnTo>
                <a:lnTo>
                  <a:pt x="103" y="78"/>
                </a:lnTo>
                <a:lnTo>
                  <a:pt x="103" y="79"/>
                </a:lnTo>
                <a:lnTo>
                  <a:pt x="103" y="78"/>
                </a:lnTo>
                <a:lnTo>
                  <a:pt x="103" y="77"/>
                </a:lnTo>
                <a:lnTo>
                  <a:pt x="105" y="77"/>
                </a:lnTo>
                <a:lnTo>
                  <a:pt x="106" y="77"/>
                </a:lnTo>
                <a:lnTo>
                  <a:pt x="105" y="77"/>
                </a:lnTo>
                <a:lnTo>
                  <a:pt x="106" y="77"/>
                </a:lnTo>
                <a:lnTo>
                  <a:pt x="105" y="77"/>
                </a:lnTo>
                <a:lnTo>
                  <a:pt x="105" y="75"/>
                </a:lnTo>
                <a:lnTo>
                  <a:pt x="106" y="75"/>
                </a:lnTo>
                <a:lnTo>
                  <a:pt x="105" y="75"/>
                </a:lnTo>
                <a:lnTo>
                  <a:pt x="105" y="77"/>
                </a:lnTo>
                <a:lnTo>
                  <a:pt x="105" y="75"/>
                </a:lnTo>
                <a:lnTo>
                  <a:pt x="103" y="77"/>
                </a:lnTo>
                <a:lnTo>
                  <a:pt x="105" y="77"/>
                </a:lnTo>
                <a:lnTo>
                  <a:pt x="103" y="77"/>
                </a:lnTo>
                <a:lnTo>
                  <a:pt x="103" y="78"/>
                </a:lnTo>
                <a:lnTo>
                  <a:pt x="103" y="77"/>
                </a:lnTo>
                <a:lnTo>
                  <a:pt x="102" y="77"/>
                </a:lnTo>
                <a:lnTo>
                  <a:pt x="103" y="77"/>
                </a:lnTo>
                <a:lnTo>
                  <a:pt x="102" y="77"/>
                </a:lnTo>
                <a:lnTo>
                  <a:pt x="102" y="78"/>
                </a:lnTo>
                <a:lnTo>
                  <a:pt x="102" y="77"/>
                </a:lnTo>
                <a:lnTo>
                  <a:pt x="102" y="78"/>
                </a:lnTo>
                <a:lnTo>
                  <a:pt x="101" y="78"/>
                </a:lnTo>
                <a:lnTo>
                  <a:pt x="102" y="78"/>
                </a:lnTo>
                <a:lnTo>
                  <a:pt x="102" y="79"/>
                </a:lnTo>
                <a:lnTo>
                  <a:pt x="102" y="81"/>
                </a:lnTo>
                <a:lnTo>
                  <a:pt x="102" y="79"/>
                </a:lnTo>
                <a:lnTo>
                  <a:pt x="102" y="81"/>
                </a:lnTo>
                <a:lnTo>
                  <a:pt x="102" y="82"/>
                </a:lnTo>
                <a:lnTo>
                  <a:pt x="102" y="83"/>
                </a:lnTo>
                <a:lnTo>
                  <a:pt x="102" y="84"/>
                </a:lnTo>
                <a:lnTo>
                  <a:pt x="102" y="83"/>
                </a:lnTo>
                <a:lnTo>
                  <a:pt x="101" y="83"/>
                </a:lnTo>
                <a:lnTo>
                  <a:pt x="101" y="82"/>
                </a:lnTo>
                <a:lnTo>
                  <a:pt x="101" y="83"/>
                </a:lnTo>
                <a:lnTo>
                  <a:pt x="101" y="84"/>
                </a:lnTo>
                <a:lnTo>
                  <a:pt x="102" y="84"/>
                </a:lnTo>
                <a:lnTo>
                  <a:pt x="102" y="86"/>
                </a:lnTo>
                <a:lnTo>
                  <a:pt x="103" y="86"/>
                </a:lnTo>
                <a:lnTo>
                  <a:pt x="102" y="86"/>
                </a:lnTo>
                <a:lnTo>
                  <a:pt x="101" y="86"/>
                </a:lnTo>
                <a:lnTo>
                  <a:pt x="101" y="84"/>
                </a:lnTo>
                <a:lnTo>
                  <a:pt x="100" y="84"/>
                </a:lnTo>
                <a:lnTo>
                  <a:pt x="100" y="83"/>
                </a:lnTo>
                <a:lnTo>
                  <a:pt x="98" y="83"/>
                </a:lnTo>
                <a:lnTo>
                  <a:pt x="98" y="84"/>
                </a:lnTo>
                <a:lnTo>
                  <a:pt x="98" y="83"/>
                </a:lnTo>
                <a:lnTo>
                  <a:pt x="98" y="82"/>
                </a:lnTo>
                <a:lnTo>
                  <a:pt x="100" y="82"/>
                </a:lnTo>
                <a:lnTo>
                  <a:pt x="100" y="81"/>
                </a:lnTo>
                <a:lnTo>
                  <a:pt x="98" y="81"/>
                </a:lnTo>
                <a:lnTo>
                  <a:pt x="100" y="81"/>
                </a:lnTo>
                <a:lnTo>
                  <a:pt x="98" y="81"/>
                </a:lnTo>
                <a:lnTo>
                  <a:pt x="100" y="81"/>
                </a:lnTo>
                <a:lnTo>
                  <a:pt x="100" y="82"/>
                </a:lnTo>
                <a:lnTo>
                  <a:pt x="98" y="82"/>
                </a:lnTo>
                <a:lnTo>
                  <a:pt x="98" y="83"/>
                </a:lnTo>
                <a:lnTo>
                  <a:pt x="97" y="83"/>
                </a:lnTo>
                <a:lnTo>
                  <a:pt x="97" y="84"/>
                </a:lnTo>
                <a:lnTo>
                  <a:pt x="97" y="83"/>
                </a:lnTo>
                <a:lnTo>
                  <a:pt x="97" y="84"/>
                </a:lnTo>
                <a:lnTo>
                  <a:pt x="98" y="84"/>
                </a:lnTo>
                <a:lnTo>
                  <a:pt x="100" y="84"/>
                </a:lnTo>
                <a:lnTo>
                  <a:pt x="98" y="84"/>
                </a:lnTo>
                <a:lnTo>
                  <a:pt x="100" y="84"/>
                </a:lnTo>
                <a:lnTo>
                  <a:pt x="100" y="86"/>
                </a:lnTo>
                <a:lnTo>
                  <a:pt x="101" y="86"/>
                </a:lnTo>
                <a:lnTo>
                  <a:pt x="102" y="86"/>
                </a:lnTo>
                <a:lnTo>
                  <a:pt x="102" y="87"/>
                </a:lnTo>
                <a:lnTo>
                  <a:pt x="103" y="87"/>
                </a:lnTo>
                <a:lnTo>
                  <a:pt x="103" y="88"/>
                </a:lnTo>
                <a:lnTo>
                  <a:pt x="103" y="87"/>
                </a:lnTo>
                <a:lnTo>
                  <a:pt x="103" y="88"/>
                </a:lnTo>
                <a:lnTo>
                  <a:pt x="103" y="89"/>
                </a:lnTo>
                <a:lnTo>
                  <a:pt x="102" y="89"/>
                </a:lnTo>
                <a:lnTo>
                  <a:pt x="102" y="88"/>
                </a:lnTo>
                <a:lnTo>
                  <a:pt x="102" y="89"/>
                </a:lnTo>
                <a:lnTo>
                  <a:pt x="102" y="88"/>
                </a:lnTo>
                <a:lnTo>
                  <a:pt x="101" y="88"/>
                </a:lnTo>
                <a:lnTo>
                  <a:pt x="101" y="87"/>
                </a:lnTo>
                <a:lnTo>
                  <a:pt x="100" y="87"/>
                </a:lnTo>
                <a:lnTo>
                  <a:pt x="100" y="86"/>
                </a:lnTo>
                <a:lnTo>
                  <a:pt x="98" y="86"/>
                </a:lnTo>
                <a:lnTo>
                  <a:pt x="100" y="86"/>
                </a:lnTo>
                <a:lnTo>
                  <a:pt x="100" y="87"/>
                </a:lnTo>
                <a:lnTo>
                  <a:pt x="101" y="87"/>
                </a:lnTo>
                <a:lnTo>
                  <a:pt x="101" y="88"/>
                </a:lnTo>
                <a:lnTo>
                  <a:pt x="102" y="88"/>
                </a:lnTo>
                <a:lnTo>
                  <a:pt x="102" y="89"/>
                </a:lnTo>
                <a:lnTo>
                  <a:pt x="103" y="89"/>
                </a:lnTo>
                <a:lnTo>
                  <a:pt x="102" y="89"/>
                </a:lnTo>
                <a:lnTo>
                  <a:pt x="103" y="89"/>
                </a:lnTo>
                <a:lnTo>
                  <a:pt x="103" y="91"/>
                </a:lnTo>
                <a:lnTo>
                  <a:pt x="102" y="91"/>
                </a:lnTo>
                <a:lnTo>
                  <a:pt x="102" y="92"/>
                </a:lnTo>
                <a:lnTo>
                  <a:pt x="102" y="91"/>
                </a:lnTo>
                <a:lnTo>
                  <a:pt x="101" y="91"/>
                </a:lnTo>
                <a:lnTo>
                  <a:pt x="101" y="89"/>
                </a:lnTo>
                <a:lnTo>
                  <a:pt x="101" y="91"/>
                </a:lnTo>
                <a:lnTo>
                  <a:pt x="101" y="92"/>
                </a:lnTo>
                <a:lnTo>
                  <a:pt x="102" y="92"/>
                </a:lnTo>
                <a:lnTo>
                  <a:pt x="103" y="92"/>
                </a:lnTo>
                <a:lnTo>
                  <a:pt x="103" y="93"/>
                </a:lnTo>
                <a:lnTo>
                  <a:pt x="102" y="93"/>
                </a:lnTo>
                <a:lnTo>
                  <a:pt x="101" y="92"/>
                </a:lnTo>
                <a:lnTo>
                  <a:pt x="100" y="92"/>
                </a:lnTo>
                <a:lnTo>
                  <a:pt x="100" y="91"/>
                </a:lnTo>
                <a:lnTo>
                  <a:pt x="100" y="92"/>
                </a:lnTo>
                <a:lnTo>
                  <a:pt x="100" y="91"/>
                </a:lnTo>
                <a:lnTo>
                  <a:pt x="98" y="92"/>
                </a:lnTo>
                <a:lnTo>
                  <a:pt x="98" y="91"/>
                </a:lnTo>
                <a:lnTo>
                  <a:pt x="98" y="92"/>
                </a:lnTo>
                <a:lnTo>
                  <a:pt x="100" y="92"/>
                </a:lnTo>
                <a:lnTo>
                  <a:pt x="101" y="92"/>
                </a:lnTo>
                <a:lnTo>
                  <a:pt x="101" y="93"/>
                </a:lnTo>
                <a:lnTo>
                  <a:pt x="102" y="93"/>
                </a:lnTo>
                <a:lnTo>
                  <a:pt x="101" y="93"/>
                </a:lnTo>
                <a:lnTo>
                  <a:pt x="102" y="93"/>
                </a:lnTo>
                <a:lnTo>
                  <a:pt x="102" y="95"/>
                </a:lnTo>
                <a:lnTo>
                  <a:pt x="103" y="95"/>
                </a:lnTo>
                <a:lnTo>
                  <a:pt x="103" y="93"/>
                </a:lnTo>
                <a:lnTo>
                  <a:pt x="103" y="95"/>
                </a:lnTo>
                <a:lnTo>
                  <a:pt x="105" y="95"/>
                </a:lnTo>
                <a:lnTo>
                  <a:pt x="105" y="93"/>
                </a:lnTo>
                <a:lnTo>
                  <a:pt x="105" y="95"/>
                </a:lnTo>
                <a:lnTo>
                  <a:pt x="106" y="96"/>
                </a:lnTo>
                <a:lnTo>
                  <a:pt x="106" y="97"/>
                </a:lnTo>
                <a:lnTo>
                  <a:pt x="106" y="98"/>
                </a:lnTo>
                <a:lnTo>
                  <a:pt x="106" y="100"/>
                </a:lnTo>
                <a:lnTo>
                  <a:pt x="107" y="101"/>
                </a:lnTo>
                <a:lnTo>
                  <a:pt x="106" y="100"/>
                </a:lnTo>
                <a:lnTo>
                  <a:pt x="106" y="98"/>
                </a:lnTo>
                <a:lnTo>
                  <a:pt x="106" y="97"/>
                </a:lnTo>
                <a:lnTo>
                  <a:pt x="105" y="97"/>
                </a:lnTo>
                <a:lnTo>
                  <a:pt x="106" y="97"/>
                </a:lnTo>
                <a:lnTo>
                  <a:pt x="105" y="96"/>
                </a:lnTo>
                <a:lnTo>
                  <a:pt x="106" y="96"/>
                </a:lnTo>
                <a:lnTo>
                  <a:pt x="105" y="96"/>
                </a:lnTo>
                <a:lnTo>
                  <a:pt x="105" y="97"/>
                </a:lnTo>
                <a:lnTo>
                  <a:pt x="105" y="96"/>
                </a:lnTo>
                <a:lnTo>
                  <a:pt x="105" y="97"/>
                </a:lnTo>
                <a:lnTo>
                  <a:pt x="105" y="96"/>
                </a:lnTo>
                <a:lnTo>
                  <a:pt x="105" y="97"/>
                </a:lnTo>
                <a:lnTo>
                  <a:pt x="105" y="98"/>
                </a:lnTo>
                <a:lnTo>
                  <a:pt x="106" y="98"/>
                </a:lnTo>
                <a:lnTo>
                  <a:pt x="106" y="100"/>
                </a:lnTo>
                <a:lnTo>
                  <a:pt x="106" y="98"/>
                </a:lnTo>
                <a:lnTo>
                  <a:pt x="105" y="98"/>
                </a:lnTo>
                <a:lnTo>
                  <a:pt x="105" y="100"/>
                </a:lnTo>
                <a:lnTo>
                  <a:pt x="105" y="98"/>
                </a:lnTo>
                <a:lnTo>
                  <a:pt x="103" y="98"/>
                </a:lnTo>
                <a:lnTo>
                  <a:pt x="105" y="98"/>
                </a:lnTo>
                <a:lnTo>
                  <a:pt x="105" y="100"/>
                </a:lnTo>
                <a:lnTo>
                  <a:pt x="103" y="100"/>
                </a:lnTo>
                <a:lnTo>
                  <a:pt x="103" y="98"/>
                </a:lnTo>
                <a:lnTo>
                  <a:pt x="103" y="100"/>
                </a:lnTo>
                <a:lnTo>
                  <a:pt x="102" y="100"/>
                </a:lnTo>
                <a:lnTo>
                  <a:pt x="102" y="98"/>
                </a:lnTo>
                <a:lnTo>
                  <a:pt x="102" y="100"/>
                </a:lnTo>
                <a:lnTo>
                  <a:pt x="103" y="100"/>
                </a:lnTo>
                <a:lnTo>
                  <a:pt x="102" y="100"/>
                </a:lnTo>
                <a:lnTo>
                  <a:pt x="101" y="100"/>
                </a:lnTo>
                <a:lnTo>
                  <a:pt x="101" y="98"/>
                </a:lnTo>
                <a:lnTo>
                  <a:pt x="101" y="100"/>
                </a:lnTo>
                <a:lnTo>
                  <a:pt x="101" y="101"/>
                </a:lnTo>
                <a:lnTo>
                  <a:pt x="102" y="101"/>
                </a:lnTo>
                <a:lnTo>
                  <a:pt x="103" y="101"/>
                </a:lnTo>
                <a:lnTo>
                  <a:pt x="103" y="100"/>
                </a:lnTo>
                <a:lnTo>
                  <a:pt x="105" y="100"/>
                </a:lnTo>
                <a:lnTo>
                  <a:pt x="105" y="101"/>
                </a:lnTo>
                <a:lnTo>
                  <a:pt x="105" y="102"/>
                </a:lnTo>
                <a:lnTo>
                  <a:pt x="105" y="101"/>
                </a:lnTo>
                <a:lnTo>
                  <a:pt x="103" y="101"/>
                </a:lnTo>
                <a:lnTo>
                  <a:pt x="103" y="102"/>
                </a:lnTo>
                <a:lnTo>
                  <a:pt x="105" y="102"/>
                </a:lnTo>
                <a:lnTo>
                  <a:pt x="103" y="102"/>
                </a:lnTo>
                <a:lnTo>
                  <a:pt x="105" y="102"/>
                </a:lnTo>
                <a:lnTo>
                  <a:pt x="105" y="101"/>
                </a:lnTo>
                <a:lnTo>
                  <a:pt x="106" y="101"/>
                </a:lnTo>
                <a:lnTo>
                  <a:pt x="105" y="101"/>
                </a:lnTo>
                <a:lnTo>
                  <a:pt x="106" y="101"/>
                </a:lnTo>
                <a:lnTo>
                  <a:pt x="106" y="102"/>
                </a:lnTo>
                <a:lnTo>
                  <a:pt x="106" y="103"/>
                </a:lnTo>
                <a:lnTo>
                  <a:pt x="106" y="102"/>
                </a:lnTo>
                <a:lnTo>
                  <a:pt x="105" y="102"/>
                </a:lnTo>
                <a:lnTo>
                  <a:pt x="105" y="103"/>
                </a:lnTo>
                <a:lnTo>
                  <a:pt x="105" y="105"/>
                </a:lnTo>
                <a:lnTo>
                  <a:pt x="103" y="105"/>
                </a:lnTo>
                <a:lnTo>
                  <a:pt x="102" y="103"/>
                </a:lnTo>
                <a:lnTo>
                  <a:pt x="102" y="105"/>
                </a:lnTo>
                <a:lnTo>
                  <a:pt x="102" y="103"/>
                </a:lnTo>
                <a:lnTo>
                  <a:pt x="102" y="105"/>
                </a:lnTo>
                <a:lnTo>
                  <a:pt x="102" y="103"/>
                </a:lnTo>
                <a:lnTo>
                  <a:pt x="101" y="103"/>
                </a:lnTo>
                <a:lnTo>
                  <a:pt x="102" y="105"/>
                </a:lnTo>
                <a:lnTo>
                  <a:pt x="101" y="105"/>
                </a:lnTo>
                <a:lnTo>
                  <a:pt x="101" y="103"/>
                </a:lnTo>
                <a:lnTo>
                  <a:pt x="100" y="103"/>
                </a:lnTo>
                <a:lnTo>
                  <a:pt x="98" y="103"/>
                </a:lnTo>
                <a:lnTo>
                  <a:pt x="100" y="103"/>
                </a:lnTo>
                <a:lnTo>
                  <a:pt x="100" y="105"/>
                </a:lnTo>
                <a:lnTo>
                  <a:pt x="101" y="105"/>
                </a:lnTo>
                <a:lnTo>
                  <a:pt x="102" y="105"/>
                </a:lnTo>
                <a:lnTo>
                  <a:pt x="102" y="106"/>
                </a:lnTo>
                <a:lnTo>
                  <a:pt x="101" y="106"/>
                </a:lnTo>
                <a:lnTo>
                  <a:pt x="102" y="106"/>
                </a:lnTo>
                <a:lnTo>
                  <a:pt x="101" y="106"/>
                </a:lnTo>
                <a:lnTo>
                  <a:pt x="102" y="106"/>
                </a:lnTo>
                <a:lnTo>
                  <a:pt x="101" y="106"/>
                </a:lnTo>
                <a:lnTo>
                  <a:pt x="101" y="107"/>
                </a:lnTo>
                <a:lnTo>
                  <a:pt x="100" y="107"/>
                </a:lnTo>
                <a:lnTo>
                  <a:pt x="100" y="106"/>
                </a:lnTo>
                <a:lnTo>
                  <a:pt x="98" y="106"/>
                </a:lnTo>
                <a:lnTo>
                  <a:pt x="100" y="106"/>
                </a:lnTo>
                <a:lnTo>
                  <a:pt x="100" y="107"/>
                </a:lnTo>
                <a:lnTo>
                  <a:pt x="101" y="107"/>
                </a:lnTo>
                <a:lnTo>
                  <a:pt x="102" y="107"/>
                </a:lnTo>
                <a:lnTo>
                  <a:pt x="102" y="106"/>
                </a:lnTo>
                <a:lnTo>
                  <a:pt x="102" y="107"/>
                </a:lnTo>
                <a:lnTo>
                  <a:pt x="103" y="107"/>
                </a:lnTo>
                <a:lnTo>
                  <a:pt x="102" y="107"/>
                </a:lnTo>
                <a:lnTo>
                  <a:pt x="103" y="107"/>
                </a:lnTo>
                <a:lnTo>
                  <a:pt x="102" y="107"/>
                </a:lnTo>
                <a:lnTo>
                  <a:pt x="102" y="109"/>
                </a:lnTo>
                <a:lnTo>
                  <a:pt x="101" y="109"/>
                </a:lnTo>
                <a:lnTo>
                  <a:pt x="102" y="109"/>
                </a:lnTo>
                <a:lnTo>
                  <a:pt x="101" y="109"/>
                </a:lnTo>
                <a:lnTo>
                  <a:pt x="100" y="109"/>
                </a:lnTo>
                <a:lnTo>
                  <a:pt x="98" y="109"/>
                </a:lnTo>
                <a:lnTo>
                  <a:pt x="98" y="110"/>
                </a:lnTo>
                <a:lnTo>
                  <a:pt x="97" y="110"/>
                </a:lnTo>
                <a:lnTo>
                  <a:pt x="97" y="109"/>
                </a:lnTo>
                <a:lnTo>
                  <a:pt x="97" y="110"/>
                </a:lnTo>
                <a:lnTo>
                  <a:pt x="96" y="110"/>
                </a:lnTo>
                <a:lnTo>
                  <a:pt x="96" y="111"/>
                </a:lnTo>
                <a:lnTo>
                  <a:pt x="94" y="112"/>
                </a:lnTo>
                <a:lnTo>
                  <a:pt x="94" y="114"/>
                </a:lnTo>
                <a:lnTo>
                  <a:pt x="94" y="112"/>
                </a:lnTo>
                <a:lnTo>
                  <a:pt x="94" y="114"/>
                </a:lnTo>
                <a:lnTo>
                  <a:pt x="93" y="114"/>
                </a:lnTo>
                <a:lnTo>
                  <a:pt x="92" y="114"/>
                </a:lnTo>
                <a:lnTo>
                  <a:pt x="91" y="114"/>
                </a:lnTo>
                <a:lnTo>
                  <a:pt x="91" y="115"/>
                </a:lnTo>
                <a:lnTo>
                  <a:pt x="91" y="114"/>
                </a:lnTo>
                <a:lnTo>
                  <a:pt x="91" y="115"/>
                </a:lnTo>
                <a:lnTo>
                  <a:pt x="89" y="115"/>
                </a:lnTo>
                <a:lnTo>
                  <a:pt x="88" y="116"/>
                </a:lnTo>
                <a:lnTo>
                  <a:pt x="88" y="117"/>
                </a:lnTo>
                <a:lnTo>
                  <a:pt x="87" y="119"/>
                </a:lnTo>
                <a:lnTo>
                  <a:pt x="87" y="117"/>
                </a:lnTo>
                <a:lnTo>
                  <a:pt x="87" y="119"/>
                </a:lnTo>
                <a:lnTo>
                  <a:pt x="87" y="120"/>
                </a:lnTo>
                <a:lnTo>
                  <a:pt x="86" y="120"/>
                </a:lnTo>
                <a:lnTo>
                  <a:pt x="84" y="121"/>
                </a:lnTo>
                <a:lnTo>
                  <a:pt x="83" y="121"/>
                </a:lnTo>
                <a:lnTo>
                  <a:pt x="83" y="123"/>
                </a:lnTo>
                <a:lnTo>
                  <a:pt x="82" y="123"/>
                </a:lnTo>
                <a:lnTo>
                  <a:pt x="82" y="124"/>
                </a:lnTo>
                <a:lnTo>
                  <a:pt x="80" y="124"/>
                </a:lnTo>
                <a:lnTo>
                  <a:pt x="80" y="123"/>
                </a:lnTo>
                <a:lnTo>
                  <a:pt x="80" y="124"/>
                </a:lnTo>
                <a:lnTo>
                  <a:pt x="80" y="123"/>
                </a:lnTo>
                <a:lnTo>
                  <a:pt x="79" y="123"/>
                </a:lnTo>
                <a:lnTo>
                  <a:pt x="79" y="124"/>
                </a:lnTo>
                <a:lnTo>
                  <a:pt x="79" y="123"/>
                </a:lnTo>
                <a:lnTo>
                  <a:pt x="79" y="124"/>
                </a:lnTo>
                <a:lnTo>
                  <a:pt x="80" y="124"/>
                </a:lnTo>
                <a:lnTo>
                  <a:pt x="79" y="124"/>
                </a:lnTo>
                <a:lnTo>
                  <a:pt x="80" y="124"/>
                </a:lnTo>
                <a:lnTo>
                  <a:pt x="80" y="125"/>
                </a:lnTo>
                <a:lnTo>
                  <a:pt x="79" y="125"/>
                </a:lnTo>
                <a:lnTo>
                  <a:pt x="79" y="124"/>
                </a:lnTo>
                <a:lnTo>
                  <a:pt x="78" y="123"/>
                </a:lnTo>
                <a:lnTo>
                  <a:pt x="78" y="124"/>
                </a:lnTo>
                <a:lnTo>
                  <a:pt x="79" y="124"/>
                </a:lnTo>
                <a:lnTo>
                  <a:pt x="78" y="124"/>
                </a:lnTo>
                <a:lnTo>
                  <a:pt x="79" y="124"/>
                </a:lnTo>
                <a:lnTo>
                  <a:pt x="79" y="125"/>
                </a:lnTo>
                <a:lnTo>
                  <a:pt x="78" y="125"/>
                </a:lnTo>
                <a:lnTo>
                  <a:pt x="79" y="125"/>
                </a:lnTo>
                <a:lnTo>
                  <a:pt x="78" y="125"/>
                </a:lnTo>
                <a:lnTo>
                  <a:pt x="78" y="126"/>
                </a:lnTo>
                <a:lnTo>
                  <a:pt x="78" y="128"/>
                </a:lnTo>
                <a:lnTo>
                  <a:pt x="77" y="128"/>
                </a:lnTo>
                <a:lnTo>
                  <a:pt x="77" y="126"/>
                </a:lnTo>
                <a:lnTo>
                  <a:pt x="77" y="128"/>
                </a:lnTo>
                <a:lnTo>
                  <a:pt x="75" y="128"/>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5" name="Freeform 1643"/>
          <p:cNvSpPr>
            <a:spLocks/>
          </p:cNvSpPr>
          <p:nvPr/>
        </p:nvSpPr>
        <p:spPr bwMode="auto">
          <a:xfrm>
            <a:off x="3333750" y="3599079"/>
            <a:ext cx="385763" cy="266700"/>
          </a:xfrm>
          <a:custGeom>
            <a:avLst/>
            <a:gdLst>
              <a:gd name="T0" fmla="*/ 235 w 243"/>
              <a:gd name="T1" fmla="*/ 134 h 168"/>
              <a:gd name="T2" fmla="*/ 237 w 243"/>
              <a:gd name="T3" fmla="*/ 143 h 168"/>
              <a:gd name="T4" fmla="*/ 238 w 243"/>
              <a:gd name="T5" fmla="*/ 148 h 168"/>
              <a:gd name="T6" fmla="*/ 242 w 243"/>
              <a:gd name="T7" fmla="*/ 165 h 168"/>
              <a:gd name="T8" fmla="*/ 237 w 243"/>
              <a:gd name="T9" fmla="*/ 166 h 168"/>
              <a:gd name="T10" fmla="*/ 232 w 243"/>
              <a:gd name="T11" fmla="*/ 158 h 168"/>
              <a:gd name="T12" fmla="*/ 229 w 243"/>
              <a:gd name="T13" fmla="*/ 154 h 168"/>
              <a:gd name="T14" fmla="*/ 228 w 243"/>
              <a:gd name="T15" fmla="*/ 151 h 168"/>
              <a:gd name="T16" fmla="*/ 223 w 243"/>
              <a:gd name="T17" fmla="*/ 140 h 168"/>
              <a:gd name="T18" fmla="*/ 215 w 243"/>
              <a:gd name="T19" fmla="*/ 142 h 168"/>
              <a:gd name="T20" fmla="*/ 211 w 243"/>
              <a:gd name="T21" fmla="*/ 138 h 168"/>
              <a:gd name="T22" fmla="*/ 209 w 243"/>
              <a:gd name="T23" fmla="*/ 137 h 168"/>
              <a:gd name="T24" fmla="*/ 202 w 243"/>
              <a:gd name="T25" fmla="*/ 138 h 168"/>
              <a:gd name="T26" fmla="*/ 200 w 243"/>
              <a:gd name="T27" fmla="*/ 135 h 168"/>
              <a:gd name="T28" fmla="*/ 187 w 243"/>
              <a:gd name="T29" fmla="*/ 139 h 168"/>
              <a:gd name="T30" fmla="*/ 190 w 243"/>
              <a:gd name="T31" fmla="*/ 140 h 168"/>
              <a:gd name="T32" fmla="*/ 191 w 243"/>
              <a:gd name="T33" fmla="*/ 144 h 168"/>
              <a:gd name="T34" fmla="*/ 184 w 243"/>
              <a:gd name="T35" fmla="*/ 144 h 168"/>
              <a:gd name="T36" fmla="*/ 178 w 243"/>
              <a:gd name="T37" fmla="*/ 140 h 168"/>
              <a:gd name="T38" fmla="*/ 168 w 243"/>
              <a:gd name="T39" fmla="*/ 142 h 168"/>
              <a:gd name="T40" fmla="*/ 160 w 243"/>
              <a:gd name="T41" fmla="*/ 146 h 168"/>
              <a:gd name="T42" fmla="*/ 154 w 243"/>
              <a:gd name="T43" fmla="*/ 148 h 168"/>
              <a:gd name="T44" fmla="*/ 151 w 243"/>
              <a:gd name="T45" fmla="*/ 151 h 168"/>
              <a:gd name="T46" fmla="*/ 149 w 243"/>
              <a:gd name="T47" fmla="*/ 156 h 168"/>
              <a:gd name="T48" fmla="*/ 150 w 243"/>
              <a:gd name="T49" fmla="*/ 163 h 168"/>
              <a:gd name="T50" fmla="*/ 139 w 243"/>
              <a:gd name="T51" fmla="*/ 158 h 168"/>
              <a:gd name="T52" fmla="*/ 131 w 243"/>
              <a:gd name="T53" fmla="*/ 147 h 168"/>
              <a:gd name="T54" fmla="*/ 125 w 243"/>
              <a:gd name="T55" fmla="*/ 140 h 168"/>
              <a:gd name="T56" fmla="*/ 111 w 243"/>
              <a:gd name="T57" fmla="*/ 142 h 168"/>
              <a:gd name="T58" fmla="*/ 102 w 243"/>
              <a:gd name="T59" fmla="*/ 131 h 168"/>
              <a:gd name="T60" fmla="*/ 88 w 243"/>
              <a:gd name="T61" fmla="*/ 130 h 168"/>
              <a:gd name="T62" fmla="*/ 65 w 243"/>
              <a:gd name="T63" fmla="*/ 128 h 168"/>
              <a:gd name="T64" fmla="*/ 46 w 243"/>
              <a:gd name="T65" fmla="*/ 123 h 168"/>
              <a:gd name="T66" fmla="*/ 37 w 243"/>
              <a:gd name="T67" fmla="*/ 116 h 168"/>
              <a:gd name="T68" fmla="*/ 23 w 243"/>
              <a:gd name="T69" fmla="*/ 110 h 168"/>
              <a:gd name="T70" fmla="*/ 18 w 243"/>
              <a:gd name="T71" fmla="*/ 100 h 168"/>
              <a:gd name="T72" fmla="*/ 12 w 243"/>
              <a:gd name="T73" fmla="*/ 89 h 168"/>
              <a:gd name="T74" fmla="*/ 14 w 243"/>
              <a:gd name="T75" fmla="*/ 86 h 168"/>
              <a:gd name="T76" fmla="*/ 12 w 243"/>
              <a:gd name="T77" fmla="*/ 86 h 168"/>
              <a:gd name="T78" fmla="*/ 10 w 243"/>
              <a:gd name="T79" fmla="*/ 86 h 168"/>
              <a:gd name="T80" fmla="*/ 5 w 243"/>
              <a:gd name="T81" fmla="*/ 79 h 168"/>
              <a:gd name="T82" fmla="*/ 2 w 243"/>
              <a:gd name="T83" fmla="*/ 68 h 168"/>
              <a:gd name="T84" fmla="*/ 1 w 243"/>
              <a:gd name="T85" fmla="*/ 58 h 168"/>
              <a:gd name="T86" fmla="*/ 2 w 243"/>
              <a:gd name="T87" fmla="*/ 44 h 168"/>
              <a:gd name="T88" fmla="*/ 4 w 243"/>
              <a:gd name="T89" fmla="*/ 32 h 168"/>
              <a:gd name="T90" fmla="*/ 6 w 243"/>
              <a:gd name="T91" fmla="*/ 26 h 168"/>
              <a:gd name="T92" fmla="*/ 5 w 243"/>
              <a:gd name="T93" fmla="*/ 22 h 168"/>
              <a:gd name="T94" fmla="*/ 2 w 243"/>
              <a:gd name="T95" fmla="*/ 17 h 168"/>
              <a:gd name="T96" fmla="*/ 6 w 243"/>
              <a:gd name="T97" fmla="*/ 10 h 168"/>
              <a:gd name="T98" fmla="*/ 9 w 243"/>
              <a:gd name="T99" fmla="*/ 16 h 168"/>
              <a:gd name="T100" fmla="*/ 11 w 243"/>
              <a:gd name="T101" fmla="*/ 18 h 168"/>
              <a:gd name="T102" fmla="*/ 11 w 243"/>
              <a:gd name="T103" fmla="*/ 19 h 168"/>
              <a:gd name="T104" fmla="*/ 12 w 243"/>
              <a:gd name="T105" fmla="*/ 10 h 168"/>
              <a:gd name="T106" fmla="*/ 10 w 243"/>
              <a:gd name="T107" fmla="*/ 5 h 168"/>
              <a:gd name="T108" fmla="*/ 29 w 243"/>
              <a:gd name="T109" fmla="*/ 4 h 168"/>
              <a:gd name="T110" fmla="*/ 49 w 243"/>
              <a:gd name="T111" fmla="*/ 4 h 168"/>
              <a:gd name="T112" fmla="*/ 70 w 243"/>
              <a:gd name="T113" fmla="*/ 4 h 168"/>
              <a:gd name="T114" fmla="*/ 90 w 243"/>
              <a:gd name="T115" fmla="*/ 4 h 168"/>
              <a:gd name="T116" fmla="*/ 111 w 243"/>
              <a:gd name="T117" fmla="*/ 4 h 168"/>
              <a:gd name="T118" fmla="*/ 131 w 243"/>
              <a:gd name="T119" fmla="*/ 4 h 168"/>
              <a:gd name="T120" fmla="*/ 151 w 243"/>
              <a:gd name="T121"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3" h="168">
                <a:moveTo>
                  <a:pt x="235" y="128"/>
                </a:moveTo>
                <a:lnTo>
                  <a:pt x="237" y="128"/>
                </a:lnTo>
                <a:lnTo>
                  <a:pt x="237" y="129"/>
                </a:lnTo>
                <a:lnTo>
                  <a:pt x="235" y="129"/>
                </a:lnTo>
                <a:lnTo>
                  <a:pt x="235" y="130"/>
                </a:lnTo>
                <a:lnTo>
                  <a:pt x="235" y="131"/>
                </a:lnTo>
                <a:lnTo>
                  <a:pt x="235" y="133"/>
                </a:lnTo>
                <a:lnTo>
                  <a:pt x="235" y="131"/>
                </a:lnTo>
                <a:lnTo>
                  <a:pt x="235" y="133"/>
                </a:lnTo>
                <a:lnTo>
                  <a:pt x="234" y="133"/>
                </a:lnTo>
                <a:lnTo>
                  <a:pt x="235" y="133"/>
                </a:lnTo>
                <a:lnTo>
                  <a:pt x="234" y="133"/>
                </a:lnTo>
                <a:lnTo>
                  <a:pt x="235" y="133"/>
                </a:lnTo>
                <a:lnTo>
                  <a:pt x="235" y="134"/>
                </a:lnTo>
                <a:lnTo>
                  <a:pt x="234" y="134"/>
                </a:lnTo>
                <a:lnTo>
                  <a:pt x="235" y="134"/>
                </a:lnTo>
                <a:lnTo>
                  <a:pt x="234" y="134"/>
                </a:lnTo>
                <a:lnTo>
                  <a:pt x="235" y="134"/>
                </a:lnTo>
                <a:lnTo>
                  <a:pt x="234" y="134"/>
                </a:lnTo>
                <a:lnTo>
                  <a:pt x="235" y="134"/>
                </a:lnTo>
                <a:lnTo>
                  <a:pt x="235" y="135"/>
                </a:lnTo>
                <a:lnTo>
                  <a:pt x="234" y="135"/>
                </a:lnTo>
                <a:lnTo>
                  <a:pt x="235" y="135"/>
                </a:lnTo>
                <a:lnTo>
                  <a:pt x="235" y="137"/>
                </a:lnTo>
                <a:lnTo>
                  <a:pt x="235" y="138"/>
                </a:lnTo>
                <a:lnTo>
                  <a:pt x="235" y="139"/>
                </a:lnTo>
                <a:lnTo>
                  <a:pt x="235" y="140"/>
                </a:lnTo>
                <a:lnTo>
                  <a:pt x="235" y="139"/>
                </a:lnTo>
                <a:lnTo>
                  <a:pt x="235" y="140"/>
                </a:lnTo>
                <a:lnTo>
                  <a:pt x="237" y="140"/>
                </a:lnTo>
                <a:lnTo>
                  <a:pt x="237" y="142"/>
                </a:lnTo>
                <a:lnTo>
                  <a:pt x="237" y="143"/>
                </a:lnTo>
                <a:lnTo>
                  <a:pt x="238" y="144"/>
                </a:lnTo>
                <a:lnTo>
                  <a:pt x="238" y="146"/>
                </a:lnTo>
                <a:lnTo>
                  <a:pt x="239" y="147"/>
                </a:lnTo>
                <a:lnTo>
                  <a:pt x="239" y="148"/>
                </a:lnTo>
                <a:lnTo>
                  <a:pt x="240" y="148"/>
                </a:lnTo>
                <a:lnTo>
                  <a:pt x="240" y="149"/>
                </a:lnTo>
                <a:lnTo>
                  <a:pt x="239" y="149"/>
                </a:lnTo>
                <a:lnTo>
                  <a:pt x="239" y="151"/>
                </a:lnTo>
                <a:lnTo>
                  <a:pt x="240" y="151"/>
                </a:lnTo>
                <a:lnTo>
                  <a:pt x="240" y="152"/>
                </a:lnTo>
                <a:lnTo>
                  <a:pt x="239" y="151"/>
                </a:lnTo>
                <a:lnTo>
                  <a:pt x="239" y="149"/>
                </a:lnTo>
                <a:lnTo>
                  <a:pt x="239" y="148"/>
                </a:lnTo>
                <a:lnTo>
                  <a:pt x="239" y="147"/>
                </a:lnTo>
                <a:lnTo>
                  <a:pt x="238" y="147"/>
                </a:lnTo>
                <a:lnTo>
                  <a:pt x="238" y="148"/>
                </a:lnTo>
                <a:lnTo>
                  <a:pt x="239" y="148"/>
                </a:lnTo>
                <a:lnTo>
                  <a:pt x="239" y="149"/>
                </a:lnTo>
                <a:lnTo>
                  <a:pt x="240" y="152"/>
                </a:lnTo>
                <a:lnTo>
                  <a:pt x="240" y="153"/>
                </a:lnTo>
                <a:lnTo>
                  <a:pt x="240" y="154"/>
                </a:lnTo>
                <a:lnTo>
                  <a:pt x="242" y="157"/>
                </a:lnTo>
                <a:lnTo>
                  <a:pt x="242" y="156"/>
                </a:lnTo>
                <a:lnTo>
                  <a:pt x="242" y="157"/>
                </a:lnTo>
                <a:lnTo>
                  <a:pt x="243" y="158"/>
                </a:lnTo>
                <a:lnTo>
                  <a:pt x="242" y="158"/>
                </a:lnTo>
                <a:lnTo>
                  <a:pt x="243" y="158"/>
                </a:lnTo>
                <a:lnTo>
                  <a:pt x="243" y="160"/>
                </a:lnTo>
                <a:lnTo>
                  <a:pt x="243" y="161"/>
                </a:lnTo>
                <a:lnTo>
                  <a:pt x="243" y="162"/>
                </a:lnTo>
                <a:lnTo>
                  <a:pt x="242" y="163"/>
                </a:lnTo>
                <a:lnTo>
                  <a:pt x="242" y="165"/>
                </a:lnTo>
                <a:lnTo>
                  <a:pt x="242" y="166"/>
                </a:lnTo>
                <a:lnTo>
                  <a:pt x="242" y="167"/>
                </a:lnTo>
                <a:lnTo>
                  <a:pt x="240" y="167"/>
                </a:lnTo>
                <a:lnTo>
                  <a:pt x="242" y="167"/>
                </a:lnTo>
                <a:lnTo>
                  <a:pt x="240" y="167"/>
                </a:lnTo>
                <a:lnTo>
                  <a:pt x="242" y="167"/>
                </a:lnTo>
                <a:lnTo>
                  <a:pt x="240" y="167"/>
                </a:lnTo>
                <a:lnTo>
                  <a:pt x="240" y="168"/>
                </a:lnTo>
                <a:lnTo>
                  <a:pt x="239" y="168"/>
                </a:lnTo>
                <a:lnTo>
                  <a:pt x="238" y="168"/>
                </a:lnTo>
                <a:lnTo>
                  <a:pt x="237" y="168"/>
                </a:lnTo>
                <a:lnTo>
                  <a:pt x="237" y="167"/>
                </a:lnTo>
                <a:lnTo>
                  <a:pt x="237" y="168"/>
                </a:lnTo>
                <a:lnTo>
                  <a:pt x="238" y="168"/>
                </a:lnTo>
                <a:lnTo>
                  <a:pt x="237" y="167"/>
                </a:lnTo>
                <a:lnTo>
                  <a:pt x="237" y="166"/>
                </a:lnTo>
                <a:lnTo>
                  <a:pt x="235" y="166"/>
                </a:lnTo>
                <a:lnTo>
                  <a:pt x="235" y="165"/>
                </a:lnTo>
                <a:lnTo>
                  <a:pt x="234" y="165"/>
                </a:lnTo>
                <a:lnTo>
                  <a:pt x="233" y="165"/>
                </a:lnTo>
                <a:lnTo>
                  <a:pt x="234" y="165"/>
                </a:lnTo>
                <a:lnTo>
                  <a:pt x="234" y="163"/>
                </a:lnTo>
                <a:lnTo>
                  <a:pt x="233" y="163"/>
                </a:lnTo>
                <a:lnTo>
                  <a:pt x="233" y="162"/>
                </a:lnTo>
                <a:lnTo>
                  <a:pt x="233" y="161"/>
                </a:lnTo>
                <a:lnTo>
                  <a:pt x="232" y="161"/>
                </a:lnTo>
                <a:lnTo>
                  <a:pt x="233" y="161"/>
                </a:lnTo>
                <a:lnTo>
                  <a:pt x="233" y="160"/>
                </a:lnTo>
                <a:lnTo>
                  <a:pt x="233" y="161"/>
                </a:lnTo>
                <a:lnTo>
                  <a:pt x="232" y="161"/>
                </a:lnTo>
                <a:lnTo>
                  <a:pt x="232" y="160"/>
                </a:lnTo>
                <a:lnTo>
                  <a:pt x="232" y="158"/>
                </a:lnTo>
                <a:lnTo>
                  <a:pt x="230" y="158"/>
                </a:lnTo>
                <a:lnTo>
                  <a:pt x="230" y="157"/>
                </a:lnTo>
                <a:lnTo>
                  <a:pt x="230" y="158"/>
                </a:lnTo>
                <a:lnTo>
                  <a:pt x="232" y="158"/>
                </a:lnTo>
                <a:lnTo>
                  <a:pt x="232" y="160"/>
                </a:lnTo>
                <a:lnTo>
                  <a:pt x="232" y="158"/>
                </a:lnTo>
                <a:lnTo>
                  <a:pt x="232" y="160"/>
                </a:lnTo>
                <a:lnTo>
                  <a:pt x="232" y="158"/>
                </a:lnTo>
                <a:lnTo>
                  <a:pt x="230" y="158"/>
                </a:lnTo>
                <a:lnTo>
                  <a:pt x="229" y="157"/>
                </a:lnTo>
                <a:lnTo>
                  <a:pt x="229" y="156"/>
                </a:lnTo>
                <a:lnTo>
                  <a:pt x="229" y="157"/>
                </a:lnTo>
                <a:lnTo>
                  <a:pt x="229" y="156"/>
                </a:lnTo>
                <a:lnTo>
                  <a:pt x="229" y="154"/>
                </a:lnTo>
                <a:lnTo>
                  <a:pt x="228" y="154"/>
                </a:lnTo>
                <a:lnTo>
                  <a:pt x="229" y="154"/>
                </a:lnTo>
                <a:lnTo>
                  <a:pt x="228" y="154"/>
                </a:lnTo>
                <a:lnTo>
                  <a:pt x="229" y="154"/>
                </a:lnTo>
                <a:lnTo>
                  <a:pt x="229" y="153"/>
                </a:lnTo>
                <a:lnTo>
                  <a:pt x="230" y="153"/>
                </a:lnTo>
                <a:lnTo>
                  <a:pt x="230" y="152"/>
                </a:lnTo>
                <a:lnTo>
                  <a:pt x="229" y="152"/>
                </a:lnTo>
                <a:lnTo>
                  <a:pt x="229" y="153"/>
                </a:lnTo>
                <a:lnTo>
                  <a:pt x="229" y="152"/>
                </a:lnTo>
                <a:lnTo>
                  <a:pt x="228" y="152"/>
                </a:lnTo>
                <a:lnTo>
                  <a:pt x="229" y="152"/>
                </a:lnTo>
                <a:lnTo>
                  <a:pt x="228" y="152"/>
                </a:lnTo>
                <a:lnTo>
                  <a:pt x="229" y="152"/>
                </a:lnTo>
                <a:lnTo>
                  <a:pt x="229" y="153"/>
                </a:lnTo>
                <a:lnTo>
                  <a:pt x="228" y="153"/>
                </a:lnTo>
                <a:lnTo>
                  <a:pt x="228" y="152"/>
                </a:lnTo>
                <a:lnTo>
                  <a:pt x="228" y="151"/>
                </a:lnTo>
                <a:lnTo>
                  <a:pt x="228" y="149"/>
                </a:lnTo>
                <a:lnTo>
                  <a:pt x="229" y="149"/>
                </a:lnTo>
                <a:lnTo>
                  <a:pt x="229" y="148"/>
                </a:lnTo>
                <a:lnTo>
                  <a:pt x="229" y="147"/>
                </a:lnTo>
                <a:lnTo>
                  <a:pt x="228" y="147"/>
                </a:lnTo>
                <a:lnTo>
                  <a:pt x="229" y="147"/>
                </a:lnTo>
                <a:lnTo>
                  <a:pt x="229" y="146"/>
                </a:lnTo>
                <a:lnTo>
                  <a:pt x="228" y="146"/>
                </a:lnTo>
                <a:lnTo>
                  <a:pt x="228" y="144"/>
                </a:lnTo>
                <a:lnTo>
                  <a:pt x="226" y="144"/>
                </a:lnTo>
                <a:lnTo>
                  <a:pt x="226" y="143"/>
                </a:lnTo>
                <a:lnTo>
                  <a:pt x="225" y="143"/>
                </a:lnTo>
                <a:lnTo>
                  <a:pt x="225" y="142"/>
                </a:lnTo>
                <a:lnTo>
                  <a:pt x="224" y="142"/>
                </a:lnTo>
                <a:lnTo>
                  <a:pt x="224" y="140"/>
                </a:lnTo>
                <a:lnTo>
                  <a:pt x="223" y="140"/>
                </a:lnTo>
                <a:lnTo>
                  <a:pt x="223" y="139"/>
                </a:lnTo>
                <a:lnTo>
                  <a:pt x="221" y="139"/>
                </a:lnTo>
                <a:lnTo>
                  <a:pt x="221" y="138"/>
                </a:lnTo>
                <a:lnTo>
                  <a:pt x="221" y="139"/>
                </a:lnTo>
                <a:lnTo>
                  <a:pt x="220" y="139"/>
                </a:lnTo>
                <a:lnTo>
                  <a:pt x="220" y="138"/>
                </a:lnTo>
                <a:lnTo>
                  <a:pt x="220" y="139"/>
                </a:lnTo>
                <a:lnTo>
                  <a:pt x="220" y="138"/>
                </a:lnTo>
                <a:lnTo>
                  <a:pt x="220" y="139"/>
                </a:lnTo>
                <a:lnTo>
                  <a:pt x="219" y="139"/>
                </a:lnTo>
                <a:lnTo>
                  <a:pt x="219" y="140"/>
                </a:lnTo>
                <a:lnTo>
                  <a:pt x="219" y="139"/>
                </a:lnTo>
                <a:lnTo>
                  <a:pt x="218" y="140"/>
                </a:lnTo>
                <a:lnTo>
                  <a:pt x="216" y="140"/>
                </a:lnTo>
                <a:lnTo>
                  <a:pt x="215" y="140"/>
                </a:lnTo>
                <a:lnTo>
                  <a:pt x="215" y="142"/>
                </a:lnTo>
                <a:lnTo>
                  <a:pt x="214" y="142"/>
                </a:lnTo>
                <a:lnTo>
                  <a:pt x="214" y="140"/>
                </a:lnTo>
                <a:lnTo>
                  <a:pt x="214" y="142"/>
                </a:lnTo>
                <a:lnTo>
                  <a:pt x="214" y="140"/>
                </a:lnTo>
                <a:lnTo>
                  <a:pt x="214" y="142"/>
                </a:lnTo>
                <a:lnTo>
                  <a:pt x="214" y="140"/>
                </a:lnTo>
                <a:lnTo>
                  <a:pt x="214" y="139"/>
                </a:lnTo>
                <a:lnTo>
                  <a:pt x="212" y="139"/>
                </a:lnTo>
                <a:lnTo>
                  <a:pt x="214" y="139"/>
                </a:lnTo>
                <a:lnTo>
                  <a:pt x="212" y="139"/>
                </a:lnTo>
                <a:lnTo>
                  <a:pt x="212" y="138"/>
                </a:lnTo>
                <a:lnTo>
                  <a:pt x="212" y="139"/>
                </a:lnTo>
                <a:lnTo>
                  <a:pt x="214" y="139"/>
                </a:lnTo>
                <a:lnTo>
                  <a:pt x="212" y="139"/>
                </a:lnTo>
                <a:lnTo>
                  <a:pt x="212" y="138"/>
                </a:lnTo>
                <a:lnTo>
                  <a:pt x="211" y="138"/>
                </a:lnTo>
                <a:lnTo>
                  <a:pt x="212" y="138"/>
                </a:lnTo>
                <a:lnTo>
                  <a:pt x="212" y="137"/>
                </a:lnTo>
                <a:lnTo>
                  <a:pt x="212" y="138"/>
                </a:lnTo>
                <a:lnTo>
                  <a:pt x="211" y="138"/>
                </a:lnTo>
                <a:lnTo>
                  <a:pt x="211" y="137"/>
                </a:lnTo>
                <a:lnTo>
                  <a:pt x="211" y="138"/>
                </a:lnTo>
                <a:lnTo>
                  <a:pt x="212" y="138"/>
                </a:lnTo>
                <a:lnTo>
                  <a:pt x="211" y="138"/>
                </a:lnTo>
                <a:lnTo>
                  <a:pt x="210" y="137"/>
                </a:lnTo>
                <a:lnTo>
                  <a:pt x="209" y="137"/>
                </a:lnTo>
                <a:lnTo>
                  <a:pt x="207" y="137"/>
                </a:lnTo>
                <a:lnTo>
                  <a:pt x="209" y="137"/>
                </a:lnTo>
                <a:lnTo>
                  <a:pt x="210" y="137"/>
                </a:lnTo>
                <a:lnTo>
                  <a:pt x="209" y="137"/>
                </a:lnTo>
                <a:lnTo>
                  <a:pt x="209" y="135"/>
                </a:lnTo>
                <a:lnTo>
                  <a:pt x="209" y="137"/>
                </a:lnTo>
                <a:lnTo>
                  <a:pt x="207" y="137"/>
                </a:lnTo>
                <a:lnTo>
                  <a:pt x="209" y="135"/>
                </a:lnTo>
                <a:lnTo>
                  <a:pt x="207" y="135"/>
                </a:lnTo>
                <a:lnTo>
                  <a:pt x="207" y="137"/>
                </a:lnTo>
                <a:lnTo>
                  <a:pt x="207" y="135"/>
                </a:lnTo>
                <a:lnTo>
                  <a:pt x="207" y="137"/>
                </a:lnTo>
                <a:lnTo>
                  <a:pt x="206" y="137"/>
                </a:lnTo>
                <a:lnTo>
                  <a:pt x="205" y="137"/>
                </a:lnTo>
                <a:lnTo>
                  <a:pt x="204" y="137"/>
                </a:lnTo>
                <a:lnTo>
                  <a:pt x="205" y="137"/>
                </a:lnTo>
                <a:lnTo>
                  <a:pt x="205" y="135"/>
                </a:lnTo>
                <a:lnTo>
                  <a:pt x="205" y="137"/>
                </a:lnTo>
                <a:lnTo>
                  <a:pt x="205" y="135"/>
                </a:lnTo>
                <a:lnTo>
                  <a:pt x="204" y="135"/>
                </a:lnTo>
                <a:lnTo>
                  <a:pt x="204" y="137"/>
                </a:lnTo>
                <a:lnTo>
                  <a:pt x="202" y="138"/>
                </a:lnTo>
                <a:lnTo>
                  <a:pt x="202" y="137"/>
                </a:lnTo>
                <a:lnTo>
                  <a:pt x="204" y="137"/>
                </a:lnTo>
                <a:lnTo>
                  <a:pt x="202" y="137"/>
                </a:lnTo>
                <a:lnTo>
                  <a:pt x="201" y="137"/>
                </a:lnTo>
                <a:lnTo>
                  <a:pt x="202" y="137"/>
                </a:lnTo>
                <a:lnTo>
                  <a:pt x="202" y="138"/>
                </a:lnTo>
                <a:lnTo>
                  <a:pt x="201" y="138"/>
                </a:lnTo>
                <a:lnTo>
                  <a:pt x="200" y="138"/>
                </a:lnTo>
                <a:lnTo>
                  <a:pt x="201" y="138"/>
                </a:lnTo>
                <a:lnTo>
                  <a:pt x="201" y="137"/>
                </a:lnTo>
                <a:lnTo>
                  <a:pt x="200" y="137"/>
                </a:lnTo>
                <a:lnTo>
                  <a:pt x="201" y="137"/>
                </a:lnTo>
                <a:lnTo>
                  <a:pt x="200" y="137"/>
                </a:lnTo>
                <a:lnTo>
                  <a:pt x="200" y="135"/>
                </a:lnTo>
                <a:lnTo>
                  <a:pt x="200" y="134"/>
                </a:lnTo>
                <a:lnTo>
                  <a:pt x="200" y="135"/>
                </a:lnTo>
                <a:lnTo>
                  <a:pt x="198" y="135"/>
                </a:lnTo>
                <a:lnTo>
                  <a:pt x="198" y="137"/>
                </a:lnTo>
                <a:lnTo>
                  <a:pt x="197" y="137"/>
                </a:lnTo>
                <a:lnTo>
                  <a:pt x="196" y="137"/>
                </a:lnTo>
                <a:lnTo>
                  <a:pt x="195" y="137"/>
                </a:lnTo>
                <a:lnTo>
                  <a:pt x="193" y="137"/>
                </a:lnTo>
                <a:lnTo>
                  <a:pt x="192" y="137"/>
                </a:lnTo>
                <a:lnTo>
                  <a:pt x="192" y="138"/>
                </a:lnTo>
                <a:lnTo>
                  <a:pt x="191" y="138"/>
                </a:lnTo>
                <a:lnTo>
                  <a:pt x="190" y="138"/>
                </a:lnTo>
                <a:lnTo>
                  <a:pt x="188" y="138"/>
                </a:lnTo>
                <a:lnTo>
                  <a:pt x="188" y="137"/>
                </a:lnTo>
                <a:lnTo>
                  <a:pt x="187" y="137"/>
                </a:lnTo>
                <a:lnTo>
                  <a:pt x="187" y="138"/>
                </a:lnTo>
                <a:lnTo>
                  <a:pt x="186" y="138"/>
                </a:lnTo>
                <a:lnTo>
                  <a:pt x="187" y="139"/>
                </a:lnTo>
                <a:lnTo>
                  <a:pt x="188" y="139"/>
                </a:lnTo>
                <a:lnTo>
                  <a:pt x="190" y="139"/>
                </a:lnTo>
                <a:lnTo>
                  <a:pt x="190" y="138"/>
                </a:lnTo>
                <a:lnTo>
                  <a:pt x="191" y="138"/>
                </a:lnTo>
                <a:lnTo>
                  <a:pt x="190" y="138"/>
                </a:lnTo>
                <a:lnTo>
                  <a:pt x="191" y="138"/>
                </a:lnTo>
                <a:lnTo>
                  <a:pt x="191" y="139"/>
                </a:lnTo>
                <a:lnTo>
                  <a:pt x="190" y="139"/>
                </a:lnTo>
                <a:lnTo>
                  <a:pt x="191" y="140"/>
                </a:lnTo>
                <a:lnTo>
                  <a:pt x="191" y="139"/>
                </a:lnTo>
                <a:lnTo>
                  <a:pt x="192" y="139"/>
                </a:lnTo>
                <a:lnTo>
                  <a:pt x="192" y="140"/>
                </a:lnTo>
                <a:lnTo>
                  <a:pt x="191" y="140"/>
                </a:lnTo>
                <a:lnTo>
                  <a:pt x="191" y="142"/>
                </a:lnTo>
                <a:lnTo>
                  <a:pt x="191" y="140"/>
                </a:lnTo>
                <a:lnTo>
                  <a:pt x="190" y="140"/>
                </a:lnTo>
                <a:lnTo>
                  <a:pt x="191" y="140"/>
                </a:lnTo>
                <a:lnTo>
                  <a:pt x="191" y="142"/>
                </a:lnTo>
                <a:lnTo>
                  <a:pt x="190" y="142"/>
                </a:lnTo>
                <a:lnTo>
                  <a:pt x="191" y="142"/>
                </a:lnTo>
                <a:lnTo>
                  <a:pt x="191" y="143"/>
                </a:lnTo>
                <a:lnTo>
                  <a:pt x="192" y="143"/>
                </a:lnTo>
                <a:lnTo>
                  <a:pt x="193" y="143"/>
                </a:lnTo>
                <a:lnTo>
                  <a:pt x="193" y="144"/>
                </a:lnTo>
                <a:lnTo>
                  <a:pt x="193" y="146"/>
                </a:lnTo>
                <a:lnTo>
                  <a:pt x="193" y="144"/>
                </a:lnTo>
                <a:lnTo>
                  <a:pt x="193" y="146"/>
                </a:lnTo>
                <a:lnTo>
                  <a:pt x="193" y="144"/>
                </a:lnTo>
                <a:lnTo>
                  <a:pt x="192" y="144"/>
                </a:lnTo>
                <a:lnTo>
                  <a:pt x="192" y="146"/>
                </a:lnTo>
                <a:lnTo>
                  <a:pt x="192" y="144"/>
                </a:lnTo>
                <a:lnTo>
                  <a:pt x="191" y="144"/>
                </a:lnTo>
                <a:lnTo>
                  <a:pt x="192" y="144"/>
                </a:lnTo>
                <a:lnTo>
                  <a:pt x="191" y="144"/>
                </a:lnTo>
                <a:lnTo>
                  <a:pt x="191" y="143"/>
                </a:lnTo>
                <a:lnTo>
                  <a:pt x="190" y="143"/>
                </a:lnTo>
                <a:lnTo>
                  <a:pt x="188" y="143"/>
                </a:lnTo>
                <a:lnTo>
                  <a:pt x="188" y="142"/>
                </a:lnTo>
                <a:lnTo>
                  <a:pt x="187" y="142"/>
                </a:lnTo>
                <a:lnTo>
                  <a:pt x="188" y="143"/>
                </a:lnTo>
                <a:lnTo>
                  <a:pt x="188" y="144"/>
                </a:lnTo>
                <a:lnTo>
                  <a:pt x="187" y="144"/>
                </a:lnTo>
                <a:lnTo>
                  <a:pt x="187" y="143"/>
                </a:lnTo>
                <a:lnTo>
                  <a:pt x="187" y="144"/>
                </a:lnTo>
                <a:lnTo>
                  <a:pt x="187" y="143"/>
                </a:lnTo>
                <a:lnTo>
                  <a:pt x="186" y="143"/>
                </a:lnTo>
                <a:lnTo>
                  <a:pt x="186" y="144"/>
                </a:lnTo>
                <a:lnTo>
                  <a:pt x="184" y="144"/>
                </a:lnTo>
                <a:lnTo>
                  <a:pt x="186" y="144"/>
                </a:lnTo>
                <a:lnTo>
                  <a:pt x="184" y="144"/>
                </a:lnTo>
                <a:lnTo>
                  <a:pt x="183" y="144"/>
                </a:lnTo>
                <a:lnTo>
                  <a:pt x="182" y="144"/>
                </a:lnTo>
                <a:lnTo>
                  <a:pt x="182" y="143"/>
                </a:lnTo>
                <a:lnTo>
                  <a:pt x="181" y="143"/>
                </a:lnTo>
                <a:lnTo>
                  <a:pt x="182" y="143"/>
                </a:lnTo>
                <a:lnTo>
                  <a:pt x="182" y="144"/>
                </a:lnTo>
                <a:lnTo>
                  <a:pt x="182" y="143"/>
                </a:lnTo>
                <a:lnTo>
                  <a:pt x="182" y="142"/>
                </a:lnTo>
                <a:lnTo>
                  <a:pt x="182" y="143"/>
                </a:lnTo>
                <a:lnTo>
                  <a:pt x="182" y="142"/>
                </a:lnTo>
                <a:lnTo>
                  <a:pt x="181" y="142"/>
                </a:lnTo>
                <a:lnTo>
                  <a:pt x="179" y="142"/>
                </a:lnTo>
                <a:lnTo>
                  <a:pt x="179" y="140"/>
                </a:lnTo>
                <a:lnTo>
                  <a:pt x="178" y="140"/>
                </a:lnTo>
                <a:lnTo>
                  <a:pt x="177" y="140"/>
                </a:lnTo>
                <a:lnTo>
                  <a:pt x="177" y="142"/>
                </a:lnTo>
                <a:lnTo>
                  <a:pt x="178" y="142"/>
                </a:lnTo>
                <a:lnTo>
                  <a:pt x="177" y="142"/>
                </a:lnTo>
                <a:lnTo>
                  <a:pt x="176" y="142"/>
                </a:lnTo>
                <a:lnTo>
                  <a:pt x="174" y="142"/>
                </a:lnTo>
                <a:lnTo>
                  <a:pt x="173" y="142"/>
                </a:lnTo>
                <a:lnTo>
                  <a:pt x="173" y="140"/>
                </a:lnTo>
                <a:lnTo>
                  <a:pt x="172" y="140"/>
                </a:lnTo>
                <a:lnTo>
                  <a:pt x="170" y="140"/>
                </a:lnTo>
                <a:lnTo>
                  <a:pt x="169" y="140"/>
                </a:lnTo>
                <a:lnTo>
                  <a:pt x="168" y="140"/>
                </a:lnTo>
                <a:lnTo>
                  <a:pt x="168" y="139"/>
                </a:lnTo>
                <a:lnTo>
                  <a:pt x="167" y="140"/>
                </a:lnTo>
                <a:lnTo>
                  <a:pt x="168" y="140"/>
                </a:lnTo>
                <a:lnTo>
                  <a:pt x="168" y="142"/>
                </a:lnTo>
                <a:lnTo>
                  <a:pt x="167" y="142"/>
                </a:lnTo>
                <a:lnTo>
                  <a:pt x="165" y="142"/>
                </a:lnTo>
                <a:lnTo>
                  <a:pt x="163" y="143"/>
                </a:lnTo>
                <a:lnTo>
                  <a:pt x="163" y="142"/>
                </a:lnTo>
                <a:lnTo>
                  <a:pt x="164" y="142"/>
                </a:lnTo>
                <a:lnTo>
                  <a:pt x="163" y="142"/>
                </a:lnTo>
                <a:lnTo>
                  <a:pt x="163" y="140"/>
                </a:lnTo>
                <a:lnTo>
                  <a:pt x="161" y="142"/>
                </a:lnTo>
                <a:lnTo>
                  <a:pt x="161" y="140"/>
                </a:lnTo>
                <a:lnTo>
                  <a:pt x="161" y="142"/>
                </a:lnTo>
                <a:lnTo>
                  <a:pt x="161" y="143"/>
                </a:lnTo>
                <a:lnTo>
                  <a:pt x="163" y="143"/>
                </a:lnTo>
                <a:lnTo>
                  <a:pt x="161" y="143"/>
                </a:lnTo>
                <a:lnTo>
                  <a:pt x="161" y="144"/>
                </a:lnTo>
                <a:lnTo>
                  <a:pt x="160" y="144"/>
                </a:lnTo>
                <a:lnTo>
                  <a:pt x="160" y="146"/>
                </a:lnTo>
                <a:lnTo>
                  <a:pt x="159" y="146"/>
                </a:lnTo>
                <a:lnTo>
                  <a:pt x="159" y="147"/>
                </a:lnTo>
                <a:lnTo>
                  <a:pt x="158" y="147"/>
                </a:lnTo>
                <a:lnTo>
                  <a:pt x="156" y="147"/>
                </a:lnTo>
                <a:lnTo>
                  <a:pt x="156" y="148"/>
                </a:lnTo>
                <a:lnTo>
                  <a:pt x="156" y="147"/>
                </a:lnTo>
                <a:lnTo>
                  <a:pt x="158" y="147"/>
                </a:lnTo>
                <a:lnTo>
                  <a:pt x="156" y="148"/>
                </a:lnTo>
                <a:lnTo>
                  <a:pt x="155" y="148"/>
                </a:lnTo>
                <a:lnTo>
                  <a:pt x="156" y="148"/>
                </a:lnTo>
                <a:lnTo>
                  <a:pt x="155" y="148"/>
                </a:lnTo>
                <a:lnTo>
                  <a:pt x="155" y="147"/>
                </a:lnTo>
                <a:lnTo>
                  <a:pt x="154" y="147"/>
                </a:lnTo>
                <a:lnTo>
                  <a:pt x="154" y="148"/>
                </a:lnTo>
                <a:lnTo>
                  <a:pt x="154" y="147"/>
                </a:lnTo>
                <a:lnTo>
                  <a:pt x="154" y="148"/>
                </a:lnTo>
                <a:lnTo>
                  <a:pt x="153" y="148"/>
                </a:lnTo>
                <a:lnTo>
                  <a:pt x="154" y="148"/>
                </a:lnTo>
                <a:lnTo>
                  <a:pt x="153" y="148"/>
                </a:lnTo>
                <a:lnTo>
                  <a:pt x="153" y="147"/>
                </a:lnTo>
                <a:lnTo>
                  <a:pt x="153" y="148"/>
                </a:lnTo>
                <a:lnTo>
                  <a:pt x="154" y="148"/>
                </a:lnTo>
                <a:lnTo>
                  <a:pt x="154" y="149"/>
                </a:lnTo>
                <a:lnTo>
                  <a:pt x="153" y="149"/>
                </a:lnTo>
                <a:lnTo>
                  <a:pt x="151" y="149"/>
                </a:lnTo>
                <a:lnTo>
                  <a:pt x="151" y="148"/>
                </a:lnTo>
                <a:lnTo>
                  <a:pt x="151" y="149"/>
                </a:lnTo>
                <a:lnTo>
                  <a:pt x="151" y="151"/>
                </a:lnTo>
                <a:lnTo>
                  <a:pt x="151" y="149"/>
                </a:lnTo>
                <a:lnTo>
                  <a:pt x="151" y="151"/>
                </a:lnTo>
                <a:lnTo>
                  <a:pt x="150" y="151"/>
                </a:lnTo>
                <a:lnTo>
                  <a:pt x="151" y="151"/>
                </a:lnTo>
                <a:lnTo>
                  <a:pt x="150" y="151"/>
                </a:lnTo>
                <a:lnTo>
                  <a:pt x="149" y="151"/>
                </a:lnTo>
                <a:lnTo>
                  <a:pt x="150" y="151"/>
                </a:lnTo>
                <a:lnTo>
                  <a:pt x="150" y="152"/>
                </a:lnTo>
                <a:lnTo>
                  <a:pt x="150" y="151"/>
                </a:lnTo>
                <a:lnTo>
                  <a:pt x="150" y="152"/>
                </a:lnTo>
                <a:lnTo>
                  <a:pt x="150" y="153"/>
                </a:lnTo>
                <a:lnTo>
                  <a:pt x="149" y="153"/>
                </a:lnTo>
                <a:lnTo>
                  <a:pt x="149" y="152"/>
                </a:lnTo>
                <a:lnTo>
                  <a:pt x="147" y="152"/>
                </a:lnTo>
                <a:lnTo>
                  <a:pt x="147" y="153"/>
                </a:lnTo>
                <a:lnTo>
                  <a:pt x="149" y="153"/>
                </a:lnTo>
                <a:lnTo>
                  <a:pt x="149" y="152"/>
                </a:lnTo>
                <a:lnTo>
                  <a:pt x="149" y="153"/>
                </a:lnTo>
                <a:lnTo>
                  <a:pt x="149" y="154"/>
                </a:lnTo>
                <a:lnTo>
                  <a:pt x="149" y="156"/>
                </a:lnTo>
                <a:lnTo>
                  <a:pt x="147" y="156"/>
                </a:lnTo>
                <a:lnTo>
                  <a:pt x="146" y="156"/>
                </a:lnTo>
                <a:lnTo>
                  <a:pt x="146" y="154"/>
                </a:lnTo>
                <a:lnTo>
                  <a:pt x="146" y="156"/>
                </a:lnTo>
                <a:lnTo>
                  <a:pt x="147" y="156"/>
                </a:lnTo>
                <a:lnTo>
                  <a:pt x="149" y="156"/>
                </a:lnTo>
                <a:lnTo>
                  <a:pt x="147" y="156"/>
                </a:lnTo>
                <a:lnTo>
                  <a:pt x="147" y="157"/>
                </a:lnTo>
                <a:lnTo>
                  <a:pt x="147" y="158"/>
                </a:lnTo>
                <a:lnTo>
                  <a:pt x="147" y="160"/>
                </a:lnTo>
                <a:lnTo>
                  <a:pt x="149" y="161"/>
                </a:lnTo>
                <a:lnTo>
                  <a:pt x="147" y="161"/>
                </a:lnTo>
                <a:lnTo>
                  <a:pt x="149" y="161"/>
                </a:lnTo>
                <a:lnTo>
                  <a:pt x="149" y="162"/>
                </a:lnTo>
                <a:lnTo>
                  <a:pt x="149" y="163"/>
                </a:lnTo>
                <a:lnTo>
                  <a:pt x="150" y="163"/>
                </a:lnTo>
                <a:lnTo>
                  <a:pt x="149" y="165"/>
                </a:lnTo>
                <a:lnTo>
                  <a:pt x="147" y="165"/>
                </a:lnTo>
                <a:lnTo>
                  <a:pt x="147" y="163"/>
                </a:lnTo>
                <a:lnTo>
                  <a:pt x="146" y="163"/>
                </a:lnTo>
                <a:lnTo>
                  <a:pt x="145" y="163"/>
                </a:lnTo>
                <a:lnTo>
                  <a:pt x="144" y="163"/>
                </a:lnTo>
                <a:lnTo>
                  <a:pt x="142" y="163"/>
                </a:lnTo>
                <a:lnTo>
                  <a:pt x="142" y="162"/>
                </a:lnTo>
                <a:lnTo>
                  <a:pt x="141" y="162"/>
                </a:lnTo>
                <a:lnTo>
                  <a:pt x="140" y="162"/>
                </a:lnTo>
                <a:lnTo>
                  <a:pt x="140" y="161"/>
                </a:lnTo>
                <a:lnTo>
                  <a:pt x="140" y="162"/>
                </a:lnTo>
                <a:lnTo>
                  <a:pt x="140" y="161"/>
                </a:lnTo>
                <a:lnTo>
                  <a:pt x="139" y="161"/>
                </a:lnTo>
                <a:lnTo>
                  <a:pt x="139" y="160"/>
                </a:lnTo>
                <a:lnTo>
                  <a:pt x="139" y="158"/>
                </a:lnTo>
                <a:lnTo>
                  <a:pt x="137" y="158"/>
                </a:lnTo>
                <a:lnTo>
                  <a:pt x="137" y="157"/>
                </a:lnTo>
                <a:lnTo>
                  <a:pt x="137" y="156"/>
                </a:lnTo>
                <a:lnTo>
                  <a:pt x="137" y="154"/>
                </a:lnTo>
                <a:lnTo>
                  <a:pt x="136" y="154"/>
                </a:lnTo>
                <a:lnTo>
                  <a:pt x="136" y="153"/>
                </a:lnTo>
                <a:lnTo>
                  <a:pt x="136" y="154"/>
                </a:lnTo>
                <a:lnTo>
                  <a:pt x="136" y="153"/>
                </a:lnTo>
                <a:lnTo>
                  <a:pt x="135" y="153"/>
                </a:lnTo>
                <a:lnTo>
                  <a:pt x="135" y="152"/>
                </a:lnTo>
                <a:lnTo>
                  <a:pt x="133" y="152"/>
                </a:lnTo>
                <a:lnTo>
                  <a:pt x="133" y="151"/>
                </a:lnTo>
                <a:lnTo>
                  <a:pt x="132" y="151"/>
                </a:lnTo>
                <a:lnTo>
                  <a:pt x="132" y="149"/>
                </a:lnTo>
                <a:lnTo>
                  <a:pt x="132" y="148"/>
                </a:lnTo>
                <a:lnTo>
                  <a:pt x="131" y="147"/>
                </a:lnTo>
                <a:lnTo>
                  <a:pt x="131" y="146"/>
                </a:lnTo>
                <a:lnTo>
                  <a:pt x="131" y="144"/>
                </a:lnTo>
                <a:lnTo>
                  <a:pt x="130" y="144"/>
                </a:lnTo>
                <a:lnTo>
                  <a:pt x="130" y="143"/>
                </a:lnTo>
                <a:lnTo>
                  <a:pt x="128" y="143"/>
                </a:lnTo>
                <a:lnTo>
                  <a:pt x="130" y="143"/>
                </a:lnTo>
                <a:lnTo>
                  <a:pt x="130" y="142"/>
                </a:lnTo>
                <a:lnTo>
                  <a:pt x="128" y="142"/>
                </a:lnTo>
                <a:lnTo>
                  <a:pt x="130" y="142"/>
                </a:lnTo>
                <a:lnTo>
                  <a:pt x="128" y="142"/>
                </a:lnTo>
                <a:lnTo>
                  <a:pt x="127" y="142"/>
                </a:lnTo>
                <a:lnTo>
                  <a:pt x="127" y="140"/>
                </a:lnTo>
                <a:lnTo>
                  <a:pt x="126" y="140"/>
                </a:lnTo>
                <a:lnTo>
                  <a:pt x="127" y="140"/>
                </a:lnTo>
                <a:lnTo>
                  <a:pt x="126" y="140"/>
                </a:lnTo>
                <a:lnTo>
                  <a:pt x="125" y="140"/>
                </a:lnTo>
                <a:lnTo>
                  <a:pt x="123" y="140"/>
                </a:lnTo>
                <a:lnTo>
                  <a:pt x="122" y="140"/>
                </a:lnTo>
                <a:lnTo>
                  <a:pt x="121" y="140"/>
                </a:lnTo>
                <a:lnTo>
                  <a:pt x="119" y="140"/>
                </a:lnTo>
                <a:lnTo>
                  <a:pt x="119" y="142"/>
                </a:lnTo>
                <a:lnTo>
                  <a:pt x="118" y="143"/>
                </a:lnTo>
                <a:lnTo>
                  <a:pt x="118" y="144"/>
                </a:lnTo>
                <a:lnTo>
                  <a:pt x="117" y="144"/>
                </a:lnTo>
                <a:lnTo>
                  <a:pt x="117" y="146"/>
                </a:lnTo>
                <a:lnTo>
                  <a:pt x="116" y="146"/>
                </a:lnTo>
                <a:lnTo>
                  <a:pt x="116" y="144"/>
                </a:lnTo>
                <a:lnTo>
                  <a:pt x="114" y="144"/>
                </a:lnTo>
                <a:lnTo>
                  <a:pt x="113" y="144"/>
                </a:lnTo>
                <a:lnTo>
                  <a:pt x="113" y="143"/>
                </a:lnTo>
                <a:lnTo>
                  <a:pt x="112" y="143"/>
                </a:lnTo>
                <a:lnTo>
                  <a:pt x="111" y="142"/>
                </a:lnTo>
                <a:lnTo>
                  <a:pt x="109" y="142"/>
                </a:lnTo>
                <a:lnTo>
                  <a:pt x="109" y="140"/>
                </a:lnTo>
                <a:lnTo>
                  <a:pt x="109" y="139"/>
                </a:lnTo>
                <a:lnTo>
                  <a:pt x="108" y="139"/>
                </a:lnTo>
                <a:lnTo>
                  <a:pt x="109" y="138"/>
                </a:lnTo>
                <a:lnTo>
                  <a:pt x="108" y="138"/>
                </a:lnTo>
                <a:lnTo>
                  <a:pt x="108" y="137"/>
                </a:lnTo>
                <a:lnTo>
                  <a:pt x="108" y="135"/>
                </a:lnTo>
                <a:lnTo>
                  <a:pt x="107" y="135"/>
                </a:lnTo>
                <a:lnTo>
                  <a:pt x="107" y="134"/>
                </a:lnTo>
                <a:lnTo>
                  <a:pt x="105" y="134"/>
                </a:lnTo>
                <a:lnTo>
                  <a:pt x="104" y="134"/>
                </a:lnTo>
                <a:lnTo>
                  <a:pt x="104" y="133"/>
                </a:lnTo>
                <a:lnTo>
                  <a:pt x="103" y="133"/>
                </a:lnTo>
                <a:lnTo>
                  <a:pt x="103" y="131"/>
                </a:lnTo>
                <a:lnTo>
                  <a:pt x="102" y="131"/>
                </a:lnTo>
                <a:lnTo>
                  <a:pt x="102" y="130"/>
                </a:lnTo>
                <a:lnTo>
                  <a:pt x="100" y="130"/>
                </a:lnTo>
                <a:lnTo>
                  <a:pt x="100" y="129"/>
                </a:lnTo>
                <a:lnTo>
                  <a:pt x="99" y="129"/>
                </a:lnTo>
                <a:lnTo>
                  <a:pt x="99" y="128"/>
                </a:lnTo>
                <a:lnTo>
                  <a:pt x="98" y="128"/>
                </a:lnTo>
                <a:lnTo>
                  <a:pt x="97" y="128"/>
                </a:lnTo>
                <a:lnTo>
                  <a:pt x="95" y="128"/>
                </a:lnTo>
                <a:lnTo>
                  <a:pt x="94" y="128"/>
                </a:lnTo>
                <a:lnTo>
                  <a:pt x="93" y="128"/>
                </a:lnTo>
                <a:lnTo>
                  <a:pt x="91" y="128"/>
                </a:lnTo>
                <a:lnTo>
                  <a:pt x="90" y="128"/>
                </a:lnTo>
                <a:lnTo>
                  <a:pt x="89" y="128"/>
                </a:lnTo>
                <a:lnTo>
                  <a:pt x="89" y="129"/>
                </a:lnTo>
                <a:lnTo>
                  <a:pt x="89" y="130"/>
                </a:lnTo>
                <a:lnTo>
                  <a:pt x="88" y="130"/>
                </a:lnTo>
                <a:lnTo>
                  <a:pt x="86" y="130"/>
                </a:lnTo>
                <a:lnTo>
                  <a:pt x="85" y="130"/>
                </a:lnTo>
                <a:lnTo>
                  <a:pt x="84" y="130"/>
                </a:lnTo>
                <a:lnTo>
                  <a:pt x="83" y="130"/>
                </a:lnTo>
                <a:lnTo>
                  <a:pt x="81" y="130"/>
                </a:lnTo>
                <a:lnTo>
                  <a:pt x="80" y="130"/>
                </a:lnTo>
                <a:lnTo>
                  <a:pt x="79" y="130"/>
                </a:lnTo>
                <a:lnTo>
                  <a:pt x="77" y="130"/>
                </a:lnTo>
                <a:lnTo>
                  <a:pt x="76" y="130"/>
                </a:lnTo>
                <a:lnTo>
                  <a:pt x="75" y="130"/>
                </a:lnTo>
                <a:lnTo>
                  <a:pt x="74" y="130"/>
                </a:lnTo>
                <a:lnTo>
                  <a:pt x="72" y="130"/>
                </a:lnTo>
                <a:lnTo>
                  <a:pt x="71" y="130"/>
                </a:lnTo>
                <a:lnTo>
                  <a:pt x="70" y="129"/>
                </a:lnTo>
                <a:lnTo>
                  <a:pt x="67" y="128"/>
                </a:lnTo>
                <a:lnTo>
                  <a:pt x="65" y="128"/>
                </a:lnTo>
                <a:lnTo>
                  <a:pt x="62" y="126"/>
                </a:lnTo>
                <a:lnTo>
                  <a:pt x="61" y="125"/>
                </a:lnTo>
                <a:lnTo>
                  <a:pt x="58" y="125"/>
                </a:lnTo>
                <a:lnTo>
                  <a:pt x="56" y="124"/>
                </a:lnTo>
                <a:lnTo>
                  <a:pt x="53" y="124"/>
                </a:lnTo>
                <a:lnTo>
                  <a:pt x="53" y="123"/>
                </a:lnTo>
                <a:lnTo>
                  <a:pt x="55" y="123"/>
                </a:lnTo>
                <a:lnTo>
                  <a:pt x="55" y="121"/>
                </a:lnTo>
                <a:lnTo>
                  <a:pt x="53" y="121"/>
                </a:lnTo>
                <a:lnTo>
                  <a:pt x="53" y="123"/>
                </a:lnTo>
                <a:lnTo>
                  <a:pt x="52" y="123"/>
                </a:lnTo>
                <a:lnTo>
                  <a:pt x="51" y="123"/>
                </a:lnTo>
                <a:lnTo>
                  <a:pt x="49" y="123"/>
                </a:lnTo>
                <a:lnTo>
                  <a:pt x="48" y="123"/>
                </a:lnTo>
                <a:lnTo>
                  <a:pt x="47" y="123"/>
                </a:lnTo>
                <a:lnTo>
                  <a:pt x="46" y="123"/>
                </a:lnTo>
                <a:lnTo>
                  <a:pt x="44" y="123"/>
                </a:lnTo>
                <a:lnTo>
                  <a:pt x="43" y="123"/>
                </a:lnTo>
                <a:lnTo>
                  <a:pt x="42" y="123"/>
                </a:lnTo>
                <a:lnTo>
                  <a:pt x="41" y="123"/>
                </a:lnTo>
                <a:lnTo>
                  <a:pt x="41" y="121"/>
                </a:lnTo>
                <a:lnTo>
                  <a:pt x="41" y="123"/>
                </a:lnTo>
                <a:lnTo>
                  <a:pt x="41" y="121"/>
                </a:lnTo>
                <a:lnTo>
                  <a:pt x="41" y="123"/>
                </a:lnTo>
                <a:lnTo>
                  <a:pt x="41" y="121"/>
                </a:lnTo>
                <a:lnTo>
                  <a:pt x="41" y="120"/>
                </a:lnTo>
                <a:lnTo>
                  <a:pt x="41" y="119"/>
                </a:lnTo>
                <a:lnTo>
                  <a:pt x="39" y="119"/>
                </a:lnTo>
                <a:lnTo>
                  <a:pt x="39" y="117"/>
                </a:lnTo>
                <a:lnTo>
                  <a:pt x="38" y="117"/>
                </a:lnTo>
                <a:lnTo>
                  <a:pt x="38" y="116"/>
                </a:lnTo>
                <a:lnTo>
                  <a:pt x="37" y="116"/>
                </a:lnTo>
                <a:lnTo>
                  <a:pt x="35" y="115"/>
                </a:lnTo>
                <a:lnTo>
                  <a:pt x="34" y="115"/>
                </a:lnTo>
                <a:lnTo>
                  <a:pt x="34" y="114"/>
                </a:lnTo>
                <a:lnTo>
                  <a:pt x="33" y="114"/>
                </a:lnTo>
                <a:lnTo>
                  <a:pt x="32" y="114"/>
                </a:lnTo>
                <a:lnTo>
                  <a:pt x="30" y="114"/>
                </a:lnTo>
                <a:lnTo>
                  <a:pt x="30" y="112"/>
                </a:lnTo>
                <a:lnTo>
                  <a:pt x="29" y="112"/>
                </a:lnTo>
                <a:lnTo>
                  <a:pt x="29" y="111"/>
                </a:lnTo>
                <a:lnTo>
                  <a:pt x="28" y="111"/>
                </a:lnTo>
                <a:lnTo>
                  <a:pt x="27" y="111"/>
                </a:lnTo>
                <a:lnTo>
                  <a:pt x="25" y="111"/>
                </a:lnTo>
                <a:lnTo>
                  <a:pt x="25" y="110"/>
                </a:lnTo>
                <a:lnTo>
                  <a:pt x="24" y="110"/>
                </a:lnTo>
                <a:lnTo>
                  <a:pt x="23" y="111"/>
                </a:lnTo>
                <a:lnTo>
                  <a:pt x="23" y="110"/>
                </a:lnTo>
                <a:lnTo>
                  <a:pt x="21" y="110"/>
                </a:lnTo>
                <a:lnTo>
                  <a:pt x="21" y="109"/>
                </a:lnTo>
                <a:lnTo>
                  <a:pt x="23" y="109"/>
                </a:lnTo>
                <a:lnTo>
                  <a:pt x="21" y="109"/>
                </a:lnTo>
                <a:lnTo>
                  <a:pt x="21" y="107"/>
                </a:lnTo>
                <a:lnTo>
                  <a:pt x="21" y="106"/>
                </a:lnTo>
                <a:lnTo>
                  <a:pt x="20" y="106"/>
                </a:lnTo>
                <a:lnTo>
                  <a:pt x="20" y="105"/>
                </a:lnTo>
                <a:lnTo>
                  <a:pt x="21" y="105"/>
                </a:lnTo>
                <a:lnTo>
                  <a:pt x="20" y="105"/>
                </a:lnTo>
                <a:lnTo>
                  <a:pt x="20" y="103"/>
                </a:lnTo>
                <a:lnTo>
                  <a:pt x="19" y="103"/>
                </a:lnTo>
                <a:lnTo>
                  <a:pt x="19" y="102"/>
                </a:lnTo>
                <a:lnTo>
                  <a:pt x="18" y="102"/>
                </a:lnTo>
                <a:lnTo>
                  <a:pt x="18" y="101"/>
                </a:lnTo>
                <a:lnTo>
                  <a:pt x="18" y="100"/>
                </a:lnTo>
                <a:lnTo>
                  <a:pt x="16" y="100"/>
                </a:lnTo>
                <a:lnTo>
                  <a:pt x="16" y="98"/>
                </a:lnTo>
                <a:lnTo>
                  <a:pt x="15" y="98"/>
                </a:lnTo>
                <a:lnTo>
                  <a:pt x="15" y="97"/>
                </a:lnTo>
                <a:lnTo>
                  <a:pt x="15" y="96"/>
                </a:lnTo>
                <a:lnTo>
                  <a:pt x="15" y="95"/>
                </a:lnTo>
                <a:lnTo>
                  <a:pt x="15" y="96"/>
                </a:lnTo>
                <a:lnTo>
                  <a:pt x="16" y="96"/>
                </a:lnTo>
                <a:lnTo>
                  <a:pt x="16" y="95"/>
                </a:lnTo>
                <a:lnTo>
                  <a:pt x="15" y="95"/>
                </a:lnTo>
                <a:lnTo>
                  <a:pt x="15" y="93"/>
                </a:lnTo>
                <a:lnTo>
                  <a:pt x="14" y="93"/>
                </a:lnTo>
                <a:lnTo>
                  <a:pt x="12" y="93"/>
                </a:lnTo>
                <a:lnTo>
                  <a:pt x="12" y="92"/>
                </a:lnTo>
                <a:lnTo>
                  <a:pt x="12" y="91"/>
                </a:lnTo>
                <a:lnTo>
                  <a:pt x="12" y="89"/>
                </a:lnTo>
                <a:lnTo>
                  <a:pt x="11" y="89"/>
                </a:lnTo>
                <a:lnTo>
                  <a:pt x="11" y="88"/>
                </a:lnTo>
                <a:lnTo>
                  <a:pt x="12" y="88"/>
                </a:lnTo>
                <a:lnTo>
                  <a:pt x="12" y="89"/>
                </a:lnTo>
                <a:lnTo>
                  <a:pt x="14" y="89"/>
                </a:lnTo>
                <a:lnTo>
                  <a:pt x="14" y="91"/>
                </a:lnTo>
                <a:lnTo>
                  <a:pt x="14" y="89"/>
                </a:lnTo>
                <a:lnTo>
                  <a:pt x="14" y="88"/>
                </a:lnTo>
                <a:lnTo>
                  <a:pt x="12" y="88"/>
                </a:lnTo>
                <a:lnTo>
                  <a:pt x="14" y="88"/>
                </a:lnTo>
                <a:lnTo>
                  <a:pt x="12" y="88"/>
                </a:lnTo>
                <a:lnTo>
                  <a:pt x="12" y="87"/>
                </a:lnTo>
                <a:lnTo>
                  <a:pt x="12" y="86"/>
                </a:lnTo>
                <a:lnTo>
                  <a:pt x="14" y="86"/>
                </a:lnTo>
                <a:lnTo>
                  <a:pt x="14" y="87"/>
                </a:lnTo>
                <a:lnTo>
                  <a:pt x="14" y="86"/>
                </a:lnTo>
                <a:lnTo>
                  <a:pt x="15" y="86"/>
                </a:lnTo>
                <a:lnTo>
                  <a:pt x="15" y="87"/>
                </a:lnTo>
                <a:lnTo>
                  <a:pt x="16" y="87"/>
                </a:lnTo>
                <a:lnTo>
                  <a:pt x="16" y="86"/>
                </a:lnTo>
                <a:lnTo>
                  <a:pt x="16" y="87"/>
                </a:lnTo>
                <a:lnTo>
                  <a:pt x="16" y="86"/>
                </a:lnTo>
                <a:lnTo>
                  <a:pt x="18" y="86"/>
                </a:lnTo>
                <a:lnTo>
                  <a:pt x="18" y="87"/>
                </a:lnTo>
                <a:lnTo>
                  <a:pt x="18" y="86"/>
                </a:lnTo>
                <a:lnTo>
                  <a:pt x="16" y="86"/>
                </a:lnTo>
                <a:lnTo>
                  <a:pt x="16" y="87"/>
                </a:lnTo>
                <a:lnTo>
                  <a:pt x="15" y="86"/>
                </a:lnTo>
                <a:lnTo>
                  <a:pt x="16" y="86"/>
                </a:lnTo>
                <a:lnTo>
                  <a:pt x="15" y="86"/>
                </a:lnTo>
                <a:lnTo>
                  <a:pt x="14" y="86"/>
                </a:lnTo>
                <a:lnTo>
                  <a:pt x="12" y="86"/>
                </a:lnTo>
                <a:lnTo>
                  <a:pt x="11" y="86"/>
                </a:lnTo>
                <a:lnTo>
                  <a:pt x="12" y="86"/>
                </a:lnTo>
                <a:lnTo>
                  <a:pt x="11" y="86"/>
                </a:lnTo>
                <a:lnTo>
                  <a:pt x="11" y="87"/>
                </a:lnTo>
                <a:lnTo>
                  <a:pt x="12" y="87"/>
                </a:lnTo>
                <a:lnTo>
                  <a:pt x="11" y="87"/>
                </a:lnTo>
                <a:lnTo>
                  <a:pt x="12" y="87"/>
                </a:lnTo>
                <a:lnTo>
                  <a:pt x="11" y="87"/>
                </a:lnTo>
                <a:lnTo>
                  <a:pt x="12" y="87"/>
                </a:lnTo>
                <a:lnTo>
                  <a:pt x="11" y="87"/>
                </a:lnTo>
                <a:lnTo>
                  <a:pt x="12" y="87"/>
                </a:lnTo>
                <a:lnTo>
                  <a:pt x="12" y="88"/>
                </a:lnTo>
                <a:lnTo>
                  <a:pt x="11" y="88"/>
                </a:lnTo>
                <a:lnTo>
                  <a:pt x="11" y="87"/>
                </a:lnTo>
                <a:lnTo>
                  <a:pt x="10" y="87"/>
                </a:lnTo>
                <a:lnTo>
                  <a:pt x="10" y="86"/>
                </a:lnTo>
                <a:lnTo>
                  <a:pt x="10" y="87"/>
                </a:lnTo>
                <a:lnTo>
                  <a:pt x="9" y="87"/>
                </a:lnTo>
                <a:lnTo>
                  <a:pt x="9" y="86"/>
                </a:lnTo>
                <a:lnTo>
                  <a:pt x="10" y="86"/>
                </a:lnTo>
                <a:lnTo>
                  <a:pt x="9" y="86"/>
                </a:lnTo>
                <a:lnTo>
                  <a:pt x="9" y="84"/>
                </a:lnTo>
                <a:lnTo>
                  <a:pt x="9" y="86"/>
                </a:lnTo>
                <a:lnTo>
                  <a:pt x="10" y="86"/>
                </a:lnTo>
                <a:lnTo>
                  <a:pt x="9" y="84"/>
                </a:lnTo>
                <a:lnTo>
                  <a:pt x="9" y="83"/>
                </a:lnTo>
                <a:lnTo>
                  <a:pt x="7" y="83"/>
                </a:lnTo>
                <a:lnTo>
                  <a:pt x="7" y="82"/>
                </a:lnTo>
                <a:lnTo>
                  <a:pt x="6" y="82"/>
                </a:lnTo>
                <a:lnTo>
                  <a:pt x="6" y="81"/>
                </a:lnTo>
                <a:lnTo>
                  <a:pt x="5" y="81"/>
                </a:lnTo>
                <a:lnTo>
                  <a:pt x="5" y="79"/>
                </a:lnTo>
                <a:lnTo>
                  <a:pt x="5" y="78"/>
                </a:lnTo>
                <a:lnTo>
                  <a:pt x="5" y="77"/>
                </a:lnTo>
                <a:lnTo>
                  <a:pt x="5" y="75"/>
                </a:lnTo>
                <a:lnTo>
                  <a:pt x="5" y="74"/>
                </a:lnTo>
                <a:lnTo>
                  <a:pt x="4" y="73"/>
                </a:lnTo>
                <a:lnTo>
                  <a:pt x="4" y="72"/>
                </a:lnTo>
                <a:lnTo>
                  <a:pt x="2" y="72"/>
                </a:lnTo>
                <a:lnTo>
                  <a:pt x="2" y="70"/>
                </a:lnTo>
                <a:lnTo>
                  <a:pt x="1" y="70"/>
                </a:lnTo>
                <a:lnTo>
                  <a:pt x="2" y="70"/>
                </a:lnTo>
                <a:lnTo>
                  <a:pt x="1" y="70"/>
                </a:lnTo>
                <a:lnTo>
                  <a:pt x="1" y="69"/>
                </a:lnTo>
                <a:lnTo>
                  <a:pt x="2" y="69"/>
                </a:lnTo>
                <a:lnTo>
                  <a:pt x="2" y="68"/>
                </a:lnTo>
                <a:lnTo>
                  <a:pt x="2" y="67"/>
                </a:lnTo>
                <a:lnTo>
                  <a:pt x="2" y="68"/>
                </a:lnTo>
                <a:lnTo>
                  <a:pt x="2" y="67"/>
                </a:lnTo>
                <a:lnTo>
                  <a:pt x="4" y="67"/>
                </a:lnTo>
                <a:lnTo>
                  <a:pt x="2" y="67"/>
                </a:lnTo>
                <a:lnTo>
                  <a:pt x="2" y="65"/>
                </a:lnTo>
                <a:lnTo>
                  <a:pt x="4" y="65"/>
                </a:lnTo>
                <a:lnTo>
                  <a:pt x="2" y="65"/>
                </a:lnTo>
                <a:lnTo>
                  <a:pt x="2" y="64"/>
                </a:lnTo>
                <a:lnTo>
                  <a:pt x="4" y="64"/>
                </a:lnTo>
                <a:lnTo>
                  <a:pt x="4" y="63"/>
                </a:lnTo>
                <a:lnTo>
                  <a:pt x="4" y="61"/>
                </a:lnTo>
                <a:lnTo>
                  <a:pt x="2" y="60"/>
                </a:lnTo>
                <a:lnTo>
                  <a:pt x="2" y="59"/>
                </a:lnTo>
                <a:lnTo>
                  <a:pt x="2" y="58"/>
                </a:lnTo>
                <a:lnTo>
                  <a:pt x="1" y="58"/>
                </a:lnTo>
                <a:lnTo>
                  <a:pt x="2" y="58"/>
                </a:lnTo>
                <a:lnTo>
                  <a:pt x="1" y="58"/>
                </a:lnTo>
                <a:lnTo>
                  <a:pt x="1" y="56"/>
                </a:lnTo>
                <a:lnTo>
                  <a:pt x="1" y="55"/>
                </a:lnTo>
                <a:lnTo>
                  <a:pt x="1" y="54"/>
                </a:lnTo>
                <a:lnTo>
                  <a:pt x="1" y="53"/>
                </a:lnTo>
                <a:lnTo>
                  <a:pt x="1" y="51"/>
                </a:lnTo>
                <a:lnTo>
                  <a:pt x="1" y="50"/>
                </a:lnTo>
                <a:lnTo>
                  <a:pt x="1" y="49"/>
                </a:lnTo>
                <a:lnTo>
                  <a:pt x="2" y="49"/>
                </a:lnTo>
                <a:lnTo>
                  <a:pt x="2" y="47"/>
                </a:lnTo>
                <a:lnTo>
                  <a:pt x="2" y="46"/>
                </a:lnTo>
                <a:lnTo>
                  <a:pt x="2" y="45"/>
                </a:lnTo>
                <a:lnTo>
                  <a:pt x="4" y="45"/>
                </a:lnTo>
                <a:lnTo>
                  <a:pt x="2" y="45"/>
                </a:lnTo>
                <a:lnTo>
                  <a:pt x="2" y="46"/>
                </a:lnTo>
                <a:lnTo>
                  <a:pt x="2" y="45"/>
                </a:lnTo>
                <a:lnTo>
                  <a:pt x="2" y="44"/>
                </a:lnTo>
                <a:lnTo>
                  <a:pt x="4" y="44"/>
                </a:lnTo>
                <a:lnTo>
                  <a:pt x="2" y="44"/>
                </a:lnTo>
                <a:lnTo>
                  <a:pt x="2" y="42"/>
                </a:lnTo>
                <a:lnTo>
                  <a:pt x="4" y="42"/>
                </a:lnTo>
                <a:lnTo>
                  <a:pt x="4" y="41"/>
                </a:lnTo>
                <a:lnTo>
                  <a:pt x="4" y="40"/>
                </a:lnTo>
                <a:lnTo>
                  <a:pt x="4" y="39"/>
                </a:lnTo>
                <a:lnTo>
                  <a:pt x="4" y="37"/>
                </a:lnTo>
                <a:lnTo>
                  <a:pt x="4" y="36"/>
                </a:lnTo>
                <a:lnTo>
                  <a:pt x="4" y="35"/>
                </a:lnTo>
                <a:lnTo>
                  <a:pt x="4" y="33"/>
                </a:lnTo>
                <a:lnTo>
                  <a:pt x="4" y="32"/>
                </a:lnTo>
                <a:lnTo>
                  <a:pt x="4" y="31"/>
                </a:lnTo>
                <a:lnTo>
                  <a:pt x="4" y="32"/>
                </a:lnTo>
                <a:lnTo>
                  <a:pt x="5" y="32"/>
                </a:lnTo>
                <a:lnTo>
                  <a:pt x="4" y="32"/>
                </a:lnTo>
                <a:lnTo>
                  <a:pt x="4" y="31"/>
                </a:lnTo>
                <a:lnTo>
                  <a:pt x="5" y="31"/>
                </a:lnTo>
                <a:lnTo>
                  <a:pt x="5" y="30"/>
                </a:lnTo>
                <a:lnTo>
                  <a:pt x="5" y="31"/>
                </a:lnTo>
                <a:lnTo>
                  <a:pt x="4" y="31"/>
                </a:lnTo>
                <a:lnTo>
                  <a:pt x="4" y="30"/>
                </a:lnTo>
                <a:lnTo>
                  <a:pt x="4" y="31"/>
                </a:lnTo>
                <a:lnTo>
                  <a:pt x="4" y="30"/>
                </a:lnTo>
                <a:lnTo>
                  <a:pt x="4" y="28"/>
                </a:lnTo>
                <a:lnTo>
                  <a:pt x="4" y="27"/>
                </a:lnTo>
                <a:lnTo>
                  <a:pt x="4" y="26"/>
                </a:lnTo>
                <a:lnTo>
                  <a:pt x="4" y="27"/>
                </a:lnTo>
                <a:lnTo>
                  <a:pt x="5" y="27"/>
                </a:lnTo>
                <a:lnTo>
                  <a:pt x="5" y="26"/>
                </a:lnTo>
                <a:lnTo>
                  <a:pt x="5" y="27"/>
                </a:lnTo>
                <a:lnTo>
                  <a:pt x="6" y="26"/>
                </a:lnTo>
                <a:lnTo>
                  <a:pt x="6" y="27"/>
                </a:lnTo>
                <a:lnTo>
                  <a:pt x="7" y="27"/>
                </a:lnTo>
                <a:lnTo>
                  <a:pt x="9" y="27"/>
                </a:lnTo>
                <a:lnTo>
                  <a:pt x="7" y="27"/>
                </a:lnTo>
                <a:lnTo>
                  <a:pt x="7" y="26"/>
                </a:lnTo>
                <a:lnTo>
                  <a:pt x="6" y="26"/>
                </a:lnTo>
                <a:lnTo>
                  <a:pt x="5" y="26"/>
                </a:lnTo>
                <a:lnTo>
                  <a:pt x="4" y="26"/>
                </a:lnTo>
                <a:lnTo>
                  <a:pt x="4" y="25"/>
                </a:lnTo>
                <a:lnTo>
                  <a:pt x="4" y="23"/>
                </a:lnTo>
                <a:lnTo>
                  <a:pt x="4" y="25"/>
                </a:lnTo>
                <a:lnTo>
                  <a:pt x="5" y="25"/>
                </a:lnTo>
                <a:lnTo>
                  <a:pt x="4" y="25"/>
                </a:lnTo>
                <a:lnTo>
                  <a:pt x="4" y="23"/>
                </a:lnTo>
                <a:lnTo>
                  <a:pt x="4" y="22"/>
                </a:lnTo>
                <a:lnTo>
                  <a:pt x="5" y="22"/>
                </a:lnTo>
                <a:lnTo>
                  <a:pt x="5" y="23"/>
                </a:lnTo>
                <a:lnTo>
                  <a:pt x="5" y="22"/>
                </a:lnTo>
                <a:lnTo>
                  <a:pt x="4" y="22"/>
                </a:lnTo>
                <a:lnTo>
                  <a:pt x="4" y="21"/>
                </a:lnTo>
                <a:lnTo>
                  <a:pt x="2" y="21"/>
                </a:lnTo>
                <a:lnTo>
                  <a:pt x="4" y="21"/>
                </a:lnTo>
                <a:lnTo>
                  <a:pt x="5" y="21"/>
                </a:lnTo>
                <a:lnTo>
                  <a:pt x="4" y="21"/>
                </a:lnTo>
                <a:lnTo>
                  <a:pt x="4" y="19"/>
                </a:lnTo>
                <a:lnTo>
                  <a:pt x="2" y="19"/>
                </a:lnTo>
                <a:lnTo>
                  <a:pt x="2" y="21"/>
                </a:lnTo>
                <a:lnTo>
                  <a:pt x="4" y="21"/>
                </a:lnTo>
                <a:lnTo>
                  <a:pt x="2" y="21"/>
                </a:lnTo>
                <a:lnTo>
                  <a:pt x="2" y="19"/>
                </a:lnTo>
                <a:lnTo>
                  <a:pt x="2" y="18"/>
                </a:lnTo>
                <a:lnTo>
                  <a:pt x="2" y="17"/>
                </a:lnTo>
                <a:lnTo>
                  <a:pt x="2" y="16"/>
                </a:lnTo>
                <a:lnTo>
                  <a:pt x="1" y="16"/>
                </a:lnTo>
                <a:lnTo>
                  <a:pt x="1" y="14"/>
                </a:lnTo>
                <a:lnTo>
                  <a:pt x="1" y="13"/>
                </a:lnTo>
                <a:lnTo>
                  <a:pt x="0" y="13"/>
                </a:lnTo>
                <a:lnTo>
                  <a:pt x="0" y="12"/>
                </a:lnTo>
                <a:lnTo>
                  <a:pt x="0" y="10"/>
                </a:lnTo>
                <a:lnTo>
                  <a:pt x="0" y="9"/>
                </a:lnTo>
                <a:lnTo>
                  <a:pt x="1" y="9"/>
                </a:lnTo>
                <a:lnTo>
                  <a:pt x="2" y="9"/>
                </a:lnTo>
                <a:lnTo>
                  <a:pt x="2" y="10"/>
                </a:lnTo>
                <a:lnTo>
                  <a:pt x="4" y="10"/>
                </a:lnTo>
                <a:lnTo>
                  <a:pt x="5" y="10"/>
                </a:lnTo>
                <a:lnTo>
                  <a:pt x="6" y="10"/>
                </a:lnTo>
                <a:lnTo>
                  <a:pt x="7" y="10"/>
                </a:lnTo>
                <a:lnTo>
                  <a:pt x="6" y="10"/>
                </a:lnTo>
                <a:lnTo>
                  <a:pt x="7" y="10"/>
                </a:lnTo>
                <a:lnTo>
                  <a:pt x="9" y="10"/>
                </a:lnTo>
                <a:lnTo>
                  <a:pt x="9" y="12"/>
                </a:lnTo>
                <a:lnTo>
                  <a:pt x="10" y="10"/>
                </a:lnTo>
                <a:lnTo>
                  <a:pt x="10" y="12"/>
                </a:lnTo>
                <a:lnTo>
                  <a:pt x="10" y="10"/>
                </a:lnTo>
                <a:lnTo>
                  <a:pt x="10" y="12"/>
                </a:lnTo>
                <a:lnTo>
                  <a:pt x="11" y="12"/>
                </a:lnTo>
                <a:lnTo>
                  <a:pt x="11" y="13"/>
                </a:lnTo>
                <a:lnTo>
                  <a:pt x="10" y="13"/>
                </a:lnTo>
                <a:lnTo>
                  <a:pt x="10" y="14"/>
                </a:lnTo>
                <a:lnTo>
                  <a:pt x="10" y="13"/>
                </a:lnTo>
                <a:lnTo>
                  <a:pt x="10" y="14"/>
                </a:lnTo>
                <a:lnTo>
                  <a:pt x="10" y="13"/>
                </a:lnTo>
                <a:lnTo>
                  <a:pt x="10" y="14"/>
                </a:lnTo>
                <a:lnTo>
                  <a:pt x="9" y="16"/>
                </a:lnTo>
                <a:lnTo>
                  <a:pt x="9" y="17"/>
                </a:lnTo>
                <a:lnTo>
                  <a:pt x="10" y="17"/>
                </a:lnTo>
                <a:lnTo>
                  <a:pt x="9" y="17"/>
                </a:lnTo>
                <a:lnTo>
                  <a:pt x="9" y="16"/>
                </a:lnTo>
                <a:lnTo>
                  <a:pt x="10" y="16"/>
                </a:lnTo>
                <a:lnTo>
                  <a:pt x="10" y="14"/>
                </a:lnTo>
                <a:lnTo>
                  <a:pt x="11" y="13"/>
                </a:lnTo>
                <a:lnTo>
                  <a:pt x="11" y="12"/>
                </a:lnTo>
                <a:lnTo>
                  <a:pt x="11" y="13"/>
                </a:lnTo>
                <a:lnTo>
                  <a:pt x="12" y="14"/>
                </a:lnTo>
                <a:lnTo>
                  <a:pt x="11" y="14"/>
                </a:lnTo>
                <a:lnTo>
                  <a:pt x="11" y="16"/>
                </a:lnTo>
                <a:lnTo>
                  <a:pt x="11" y="14"/>
                </a:lnTo>
                <a:lnTo>
                  <a:pt x="11" y="16"/>
                </a:lnTo>
                <a:lnTo>
                  <a:pt x="11" y="17"/>
                </a:lnTo>
                <a:lnTo>
                  <a:pt x="11" y="18"/>
                </a:lnTo>
                <a:lnTo>
                  <a:pt x="11" y="17"/>
                </a:lnTo>
                <a:lnTo>
                  <a:pt x="10" y="17"/>
                </a:lnTo>
                <a:lnTo>
                  <a:pt x="10" y="18"/>
                </a:lnTo>
                <a:lnTo>
                  <a:pt x="10" y="17"/>
                </a:lnTo>
                <a:lnTo>
                  <a:pt x="10" y="18"/>
                </a:lnTo>
                <a:lnTo>
                  <a:pt x="9" y="18"/>
                </a:lnTo>
                <a:lnTo>
                  <a:pt x="9" y="19"/>
                </a:lnTo>
                <a:lnTo>
                  <a:pt x="9" y="18"/>
                </a:lnTo>
                <a:lnTo>
                  <a:pt x="10" y="18"/>
                </a:lnTo>
                <a:lnTo>
                  <a:pt x="9" y="19"/>
                </a:lnTo>
                <a:lnTo>
                  <a:pt x="10" y="19"/>
                </a:lnTo>
                <a:lnTo>
                  <a:pt x="10" y="18"/>
                </a:lnTo>
                <a:lnTo>
                  <a:pt x="10" y="19"/>
                </a:lnTo>
                <a:lnTo>
                  <a:pt x="10" y="18"/>
                </a:lnTo>
                <a:lnTo>
                  <a:pt x="10" y="19"/>
                </a:lnTo>
                <a:lnTo>
                  <a:pt x="11" y="19"/>
                </a:lnTo>
                <a:lnTo>
                  <a:pt x="11" y="18"/>
                </a:lnTo>
                <a:lnTo>
                  <a:pt x="11" y="17"/>
                </a:lnTo>
                <a:lnTo>
                  <a:pt x="11" y="18"/>
                </a:lnTo>
                <a:lnTo>
                  <a:pt x="12" y="18"/>
                </a:lnTo>
                <a:lnTo>
                  <a:pt x="12" y="17"/>
                </a:lnTo>
                <a:lnTo>
                  <a:pt x="12" y="16"/>
                </a:lnTo>
                <a:lnTo>
                  <a:pt x="12" y="14"/>
                </a:lnTo>
                <a:lnTo>
                  <a:pt x="12" y="13"/>
                </a:lnTo>
                <a:lnTo>
                  <a:pt x="12" y="12"/>
                </a:lnTo>
                <a:lnTo>
                  <a:pt x="14" y="12"/>
                </a:lnTo>
                <a:lnTo>
                  <a:pt x="12" y="12"/>
                </a:lnTo>
                <a:lnTo>
                  <a:pt x="12" y="10"/>
                </a:lnTo>
                <a:lnTo>
                  <a:pt x="12" y="12"/>
                </a:lnTo>
                <a:lnTo>
                  <a:pt x="11" y="10"/>
                </a:lnTo>
                <a:lnTo>
                  <a:pt x="12" y="9"/>
                </a:lnTo>
                <a:lnTo>
                  <a:pt x="12" y="10"/>
                </a:lnTo>
                <a:lnTo>
                  <a:pt x="12" y="9"/>
                </a:lnTo>
                <a:lnTo>
                  <a:pt x="11" y="9"/>
                </a:lnTo>
                <a:lnTo>
                  <a:pt x="11" y="8"/>
                </a:lnTo>
                <a:lnTo>
                  <a:pt x="11" y="9"/>
                </a:lnTo>
                <a:lnTo>
                  <a:pt x="11" y="8"/>
                </a:lnTo>
                <a:lnTo>
                  <a:pt x="12" y="8"/>
                </a:lnTo>
                <a:lnTo>
                  <a:pt x="11" y="8"/>
                </a:lnTo>
                <a:lnTo>
                  <a:pt x="11" y="7"/>
                </a:lnTo>
                <a:lnTo>
                  <a:pt x="11" y="8"/>
                </a:lnTo>
                <a:lnTo>
                  <a:pt x="12" y="8"/>
                </a:lnTo>
                <a:lnTo>
                  <a:pt x="12" y="7"/>
                </a:lnTo>
                <a:lnTo>
                  <a:pt x="11" y="7"/>
                </a:lnTo>
                <a:lnTo>
                  <a:pt x="11" y="5"/>
                </a:lnTo>
                <a:lnTo>
                  <a:pt x="11" y="7"/>
                </a:lnTo>
                <a:lnTo>
                  <a:pt x="11" y="5"/>
                </a:lnTo>
                <a:lnTo>
                  <a:pt x="10" y="5"/>
                </a:lnTo>
                <a:lnTo>
                  <a:pt x="10" y="4"/>
                </a:lnTo>
                <a:lnTo>
                  <a:pt x="11" y="4"/>
                </a:lnTo>
                <a:lnTo>
                  <a:pt x="12" y="4"/>
                </a:lnTo>
                <a:lnTo>
                  <a:pt x="14" y="4"/>
                </a:lnTo>
                <a:lnTo>
                  <a:pt x="15" y="4"/>
                </a:lnTo>
                <a:lnTo>
                  <a:pt x="16" y="4"/>
                </a:lnTo>
                <a:lnTo>
                  <a:pt x="18" y="4"/>
                </a:lnTo>
                <a:lnTo>
                  <a:pt x="19" y="4"/>
                </a:lnTo>
                <a:lnTo>
                  <a:pt x="20" y="4"/>
                </a:lnTo>
                <a:lnTo>
                  <a:pt x="21" y="4"/>
                </a:lnTo>
                <a:lnTo>
                  <a:pt x="23" y="4"/>
                </a:lnTo>
                <a:lnTo>
                  <a:pt x="24" y="4"/>
                </a:lnTo>
                <a:lnTo>
                  <a:pt x="25" y="4"/>
                </a:lnTo>
                <a:lnTo>
                  <a:pt x="27" y="4"/>
                </a:lnTo>
                <a:lnTo>
                  <a:pt x="28" y="4"/>
                </a:lnTo>
                <a:lnTo>
                  <a:pt x="29" y="4"/>
                </a:lnTo>
                <a:lnTo>
                  <a:pt x="30" y="4"/>
                </a:lnTo>
                <a:lnTo>
                  <a:pt x="32" y="4"/>
                </a:lnTo>
                <a:lnTo>
                  <a:pt x="33" y="4"/>
                </a:lnTo>
                <a:lnTo>
                  <a:pt x="34" y="4"/>
                </a:lnTo>
                <a:lnTo>
                  <a:pt x="35" y="4"/>
                </a:lnTo>
                <a:lnTo>
                  <a:pt x="37" y="4"/>
                </a:lnTo>
                <a:lnTo>
                  <a:pt x="38" y="4"/>
                </a:lnTo>
                <a:lnTo>
                  <a:pt x="39" y="4"/>
                </a:lnTo>
                <a:lnTo>
                  <a:pt x="41" y="4"/>
                </a:lnTo>
                <a:lnTo>
                  <a:pt x="42" y="4"/>
                </a:lnTo>
                <a:lnTo>
                  <a:pt x="43" y="4"/>
                </a:lnTo>
                <a:lnTo>
                  <a:pt x="44" y="4"/>
                </a:lnTo>
                <a:lnTo>
                  <a:pt x="46" y="4"/>
                </a:lnTo>
                <a:lnTo>
                  <a:pt x="47" y="4"/>
                </a:lnTo>
                <a:lnTo>
                  <a:pt x="48" y="4"/>
                </a:lnTo>
                <a:lnTo>
                  <a:pt x="49" y="4"/>
                </a:lnTo>
                <a:lnTo>
                  <a:pt x="51" y="4"/>
                </a:lnTo>
                <a:lnTo>
                  <a:pt x="52" y="4"/>
                </a:lnTo>
                <a:lnTo>
                  <a:pt x="53" y="4"/>
                </a:lnTo>
                <a:lnTo>
                  <a:pt x="55" y="4"/>
                </a:lnTo>
                <a:lnTo>
                  <a:pt x="56" y="4"/>
                </a:lnTo>
                <a:lnTo>
                  <a:pt x="57" y="4"/>
                </a:lnTo>
                <a:lnTo>
                  <a:pt x="58" y="4"/>
                </a:lnTo>
                <a:lnTo>
                  <a:pt x="60" y="4"/>
                </a:lnTo>
                <a:lnTo>
                  <a:pt x="61" y="4"/>
                </a:lnTo>
                <a:lnTo>
                  <a:pt x="62" y="4"/>
                </a:lnTo>
                <a:lnTo>
                  <a:pt x="63" y="4"/>
                </a:lnTo>
                <a:lnTo>
                  <a:pt x="65" y="4"/>
                </a:lnTo>
                <a:lnTo>
                  <a:pt x="66" y="4"/>
                </a:lnTo>
                <a:lnTo>
                  <a:pt x="67" y="4"/>
                </a:lnTo>
                <a:lnTo>
                  <a:pt x="69" y="4"/>
                </a:lnTo>
                <a:lnTo>
                  <a:pt x="70" y="4"/>
                </a:lnTo>
                <a:lnTo>
                  <a:pt x="71" y="4"/>
                </a:lnTo>
                <a:lnTo>
                  <a:pt x="72" y="4"/>
                </a:lnTo>
                <a:lnTo>
                  <a:pt x="74" y="4"/>
                </a:lnTo>
                <a:lnTo>
                  <a:pt x="75" y="4"/>
                </a:lnTo>
                <a:lnTo>
                  <a:pt x="76" y="4"/>
                </a:lnTo>
                <a:lnTo>
                  <a:pt x="77" y="4"/>
                </a:lnTo>
                <a:lnTo>
                  <a:pt x="79" y="4"/>
                </a:lnTo>
                <a:lnTo>
                  <a:pt x="80" y="4"/>
                </a:lnTo>
                <a:lnTo>
                  <a:pt x="81" y="4"/>
                </a:lnTo>
                <a:lnTo>
                  <a:pt x="83" y="4"/>
                </a:lnTo>
                <a:lnTo>
                  <a:pt x="84" y="4"/>
                </a:lnTo>
                <a:lnTo>
                  <a:pt x="85" y="4"/>
                </a:lnTo>
                <a:lnTo>
                  <a:pt x="86" y="4"/>
                </a:lnTo>
                <a:lnTo>
                  <a:pt x="88" y="4"/>
                </a:lnTo>
                <a:lnTo>
                  <a:pt x="89" y="4"/>
                </a:lnTo>
                <a:lnTo>
                  <a:pt x="90" y="4"/>
                </a:lnTo>
                <a:lnTo>
                  <a:pt x="91" y="4"/>
                </a:lnTo>
                <a:lnTo>
                  <a:pt x="93" y="4"/>
                </a:lnTo>
                <a:lnTo>
                  <a:pt x="94" y="4"/>
                </a:lnTo>
                <a:lnTo>
                  <a:pt x="95" y="4"/>
                </a:lnTo>
                <a:lnTo>
                  <a:pt x="97" y="4"/>
                </a:lnTo>
                <a:lnTo>
                  <a:pt x="98" y="4"/>
                </a:lnTo>
                <a:lnTo>
                  <a:pt x="99" y="4"/>
                </a:lnTo>
                <a:lnTo>
                  <a:pt x="100" y="4"/>
                </a:lnTo>
                <a:lnTo>
                  <a:pt x="102" y="4"/>
                </a:lnTo>
                <a:lnTo>
                  <a:pt x="103" y="4"/>
                </a:lnTo>
                <a:lnTo>
                  <a:pt x="104" y="4"/>
                </a:lnTo>
                <a:lnTo>
                  <a:pt x="105" y="4"/>
                </a:lnTo>
                <a:lnTo>
                  <a:pt x="107" y="4"/>
                </a:lnTo>
                <a:lnTo>
                  <a:pt x="108" y="4"/>
                </a:lnTo>
                <a:lnTo>
                  <a:pt x="109" y="4"/>
                </a:lnTo>
                <a:lnTo>
                  <a:pt x="111" y="4"/>
                </a:lnTo>
                <a:lnTo>
                  <a:pt x="112" y="4"/>
                </a:lnTo>
                <a:lnTo>
                  <a:pt x="113" y="4"/>
                </a:lnTo>
                <a:lnTo>
                  <a:pt x="114" y="4"/>
                </a:lnTo>
                <a:lnTo>
                  <a:pt x="116" y="4"/>
                </a:lnTo>
                <a:lnTo>
                  <a:pt x="117" y="4"/>
                </a:lnTo>
                <a:lnTo>
                  <a:pt x="118" y="4"/>
                </a:lnTo>
                <a:lnTo>
                  <a:pt x="119" y="4"/>
                </a:lnTo>
                <a:lnTo>
                  <a:pt x="121" y="4"/>
                </a:lnTo>
                <a:lnTo>
                  <a:pt x="122" y="4"/>
                </a:lnTo>
                <a:lnTo>
                  <a:pt x="123" y="4"/>
                </a:lnTo>
                <a:lnTo>
                  <a:pt x="125" y="4"/>
                </a:lnTo>
                <a:lnTo>
                  <a:pt x="126" y="4"/>
                </a:lnTo>
                <a:lnTo>
                  <a:pt x="127" y="4"/>
                </a:lnTo>
                <a:lnTo>
                  <a:pt x="128" y="4"/>
                </a:lnTo>
                <a:lnTo>
                  <a:pt x="130" y="4"/>
                </a:lnTo>
                <a:lnTo>
                  <a:pt x="131" y="4"/>
                </a:lnTo>
                <a:lnTo>
                  <a:pt x="132" y="4"/>
                </a:lnTo>
                <a:lnTo>
                  <a:pt x="133" y="4"/>
                </a:lnTo>
                <a:lnTo>
                  <a:pt x="135" y="4"/>
                </a:lnTo>
                <a:lnTo>
                  <a:pt x="136" y="4"/>
                </a:lnTo>
                <a:lnTo>
                  <a:pt x="137" y="4"/>
                </a:lnTo>
                <a:lnTo>
                  <a:pt x="139" y="4"/>
                </a:lnTo>
                <a:lnTo>
                  <a:pt x="140" y="4"/>
                </a:lnTo>
                <a:lnTo>
                  <a:pt x="141" y="4"/>
                </a:lnTo>
                <a:lnTo>
                  <a:pt x="142" y="4"/>
                </a:lnTo>
                <a:lnTo>
                  <a:pt x="144" y="4"/>
                </a:lnTo>
                <a:lnTo>
                  <a:pt x="145" y="4"/>
                </a:lnTo>
                <a:lnTo>
                  <a:pt x="146" y="4"/>
                </a:lnTo>
                <a:lnTo>
                  <a:pt x="147" y="4"/>
                </a:lnTo>
                <a:lnTo>
                  <a:pt x="149" y="4"/>
                </a:lnTo>
                <a:lnTo>
                  <a:pt x="150" y="4"/>
                </a:lnTo>
                <a:lnTo>
                  <a:pt x="151" y="4"/>
                </a:lnTo>
                <a:lnTo>
                  <a:pt x="153" y="4"/>
                </a:lnTo>
                <a:lnTo>
                  <a:pt x="154" y="4"/>
                </a:lnTo>
                <a:lnTo>
                  <a:pt x="155" y="4"/>
                </a:lnTo>
                <a:lnTo>
                  <a:pt x="156" y="4"/>
                </a:lnTo>
                <a:lnTo>
                  <a:pt x="158" y="4"/>
                </a:lnTo>
                <a:lnTo>
                  <a:pt x="159" y="4"/>
                </a:lnTo>
                <a:lnTo>
                  <a:pt x="160" y="4"/>
                </a:lnTo>
                <a:lnTo>
                  <a:pt x="160" y="3"/>
                </a:lnTo>
                <a:lnTo>
                  <a:pt x="160" y="2"/>
                </a:lnTo>
                <a:lnTo>
                  <a:pt x="16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6" name="Freeform 1644"/>
          <p:cNvSpPr>
            <a:spLocks/>
          </p:cNvSpPr>
          <p:nvPr/>
        </p:nvSpPr>
        <p:spPr bwMode="auto">
          <a:xfrm>
            <a:off x="2863850" y="357367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7" name="Freeform 1645"/>
          <p:cNvSpPr>
            <a:spLocks/>
          </p:cNvSpPr>
          <p:nvPr/>
        </p:nvSpPr>
        <p:spPr bwMode="auto">
          <a:xfrm>
            <a:off x="2863850" y="3573679"/>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8" name="Freeform 1646"/>
          <p:cNvSpPr>
            <a:spLocks/>
          </p:cNvSpPr>
          <p:nvPr/>
        </p:nvSpPr>
        <p:spPr bwMode="auto">
          <a:xfrm>
            <a:off x="5951538" y="3568916"/>
            <a:ext cx="7938" cy="4763"/>
          </a:xfrm>
          <a:custGeom>
            <a:avLst/>
            <a:gdLst>
              <a:gd name="T0" fmla="*/ 1 w 5"/>
              <a:gd name="T1" fmla="*/ 0 h 3"/>
              <a:gd name="T2" fmla="*/ 3 w 5"/>
              <a:gd name="T3" fmla="*/ 0 h 3"/>
              <a:gd name="T4" fmla="*/ 3 w 5"/>
              <a:gd name="T5" fmla="*/ 1 h 3"/>
              <a:gd name="T6" fmla="*/ 4 w 5"/>
              <a:gd name="T7" fmla="*/ 1 h 3"/>
              <a:gd name="T8" fmla="*/ 4 w 5"/>
              <a:gd name="T9" fmla="*/ 3 h 3"/>
              <a:gd name="T10" fmla="*/ 5 w 5"/>
              <a:gd name="T11" fmla="*/ 3 h 3"/>
              <a:gd name="T12" fmla="*/ 4 w 5"/>
              <a:gd name="T13" fmla="*/ 3 h 3"/>
              <a:gd name="T14" fmla="*/ 3 w 5"/>
              <a:gd name="T15" fmla="*/ 1 h 3"/>
              <a:gd name="T16" fmla="*/ 1 w 5"/>
              <a:gd name="T17" fmla="*/ 0 h 3"/>
              <a:gd name="T18" fmla="*/ 0 w 5"/>
              <a:gd name="T19" fmla="*/ 0 h 3"/>
              <a:gd name="T20" fmla="*/ 1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1" y="0"/>
                </a:moveTo>
                <a:lnTo>
                  <a:pt x="3" y="0"/>
                </a:lnTo>
                <a:lnTo>
                  <a:pt x="3" y="1"/>
                </a:lnTo>
                <a:lnTo>
                  <a:pt x="4" y="1"/>
                </a:lnTo>
                <a:lnTo>
                  <a:pt x="4" y="3"/>
                </a:lnTo>
                <a:lnTo>
                  <a:pt x="5" y="3"/>
                </a:lnTo>
                <a:lnTo>
                  <a:pt x="4" y="3"/>
                </a:lnTo>
                <a:lnTo>
                  <a:pt x="3"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9" name="Freeform 1647"/>
          <p:cNvSpPr>
            <a:spLocks/>
          </p:cNvSpPr>
          <p:nvPr/>
        </p:nvSpPr>
        <p:spPr bwMode="auto">
          <a:xfrm>
            <a:off x="2886075" y="3565741"/>
            <a:ext cx="3175" cy="1588"/>
          </a:xfrm>
          <a:custGeom>
            <a:avLst/>
            <a:gdLst>
              <a:gd name="T0" fmla="*/ 0 w 2"/>
              <a:gd name="T1" fmla="*/ 1 h 1"/>
              <a:gd name="T2" fmla="*/ 2 w 2"/>
              <a:gd name="T3" fmla="*/ 1 h 1"/>
              <a:gd name="T4" fmla="*/ 0 w 2"/>
              <a:gd name="T5" fmla="*/ 1 h 1"/>
              <a:gd name="T6" fmla="*/ 0 w 2"/>
              <a:gd name="T7" fmla="*/ 0 h 1"/>
              <a:gd name="T8" fmla="*/ 2 w 2"/>
              <a:gd name="T9" fmla="*/ 0 h 1"/>
              <a:gd name="T10" fmla="*/ 2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2" y="1"/>
                </a:lnTo>
                <a:lnTo>
                  <a:pt x="0" y="1"/>
                </a:lnTo>
                <a:lnTo>
                  <a:pt x="0" y="0"/>
                </a:lnTo>
                <a:lnTo>
                  <a:pt x="2" y="0"/>
                </a:lnTo>
                <a:lnTo>
                  <a:pt x="2"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0" name="Freeform 1648"/>
          <p:cNvSpPr>
            <a:spLocks/>
          </p:cNvSpPr>
          <p:nvPr/>
        </p:nvSpPr>
        <p:spPr bwMode="auto">
          <a:xfrm>
            <a:off x="2889250" y="3565741"/>
            <a:ext cx="1588" cy="1588"/>
          </a:xfrm>
          <a:custGeom>
            <a:avLst/>
            <a:gdLst>
              <a:gd name="T0" fmla="*/ 0 w 1"/>
              <a:gd name="T1" fmla="*/ 1 h 1"/>
              <a:gd name="T2" fmla="*/ 1 w 1"/>
              <a:gd name="T3" fmla="*/ 1 h 1"/>
              <a:gd name="T4" fmla="*/ 0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1" name="Freeform 1649"/>
          <p:cNvSpPr>
            <a:spLocks/>
          </p:cNvSpPr>
          <p:nvPr/>
        </p:nvSpPr>
        <p:spPr bwMode="auto">
          <a:xfrm>
            <a:off x="2890838" y="35657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2" name="Freeform 1650"/>
          <p:cNvSpPr>
            <a:spLocks/>
          </p:cNvSpPr>
          <p:nvPr/>
        </p:nvSpPr>
        <p:spPr bwMode="auto">
          <a:xfrm>
            <a:off x="2871788" y="3565741"/>
            <a:ext cx="4763" cy="3175"/>
          </a:xfrm>
          <a:custGeom>
            <a:avLst/>
            <a:gdLst>
              <a:gd name="T0" fmla="*/ 2 w 3"/>
              <a:gd name="T1" fmla="*/ 1 h 2"/>
              <a:gd name="T2" fmla="*/ 3 w 3"/>
              <a:gd name="T3" fmla="*/ 1 h 2"/>
              <a:gd name="T4" fmla="*/ 2 w 3"/>
              <a:gd name="T5" fmla="*/ 1 h 2"/>
              <a:gd name="T6" fmla="*/ 2 w 3"/>
              <a:gd name="T7" fmla="*/ 2 h 2"/>
              <a:gd name="T8" fmla="*/ 0 w 3"/>
              <a:gd name="T9" fmla="*/ 2 h 2"/>
              <a:gd name="T10" fmla="*/ 2 w 3"/>
              <a:gd name="T11" fmla="*/ 1 h 2"/>
              <a:gd name="T12" fmla="*/ 0 w 3"/>
              <a:gd name="T13" fmla="*/ 1 h 2"/>
              <a:gd name="T14" fmla="*/ 0 w 3"/>
              <a:gd name="T15" fmla="*/ 0 h 2"/>
              <a:gd name="T16" fmla="*/ 2 w 3"/>
              <a:gd name="T17" fmla="*/ 0 h 2"/>
              <a:gd name="T18" fmla="*/ 2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1"/>
                </a:moveTo>
                <a:lnTo>
                  <a:pt x="3" y="1"/>
                </a:lnTo>
                <a:lnTo>
                  <a:pt x="2" y="1"/>
                </a:lnTo>
                <a:lnTo>
                  <a:pt x="2" y="2"/>
                </a:lnTo>
                <a:lnTo>
                  <a:pt x="0" y="2"/>
                </a:lnTo>
                <a:lnTo>
                  <a:pt x="2" y="1"/>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3" name="Freeform 1651"/>
          <p:cNvSpPr>
            <a:spLocks/>
          </p:cNvSpPr>
          <p:nvPr/>
        </p:nvSpPr>
        <p:spPr bwMode="auto">
          <a:xfrm>
            <a:off x="2876550" y="3565741"/>
            <a:ext cx="6350" cy="3175"/>
          </a:xfrm>
          <a:custGeom>
            <a:avLst/>
            <a:gdLst>
              <a:gd name="T0" fmla="*/ 2 w 4"/>
              <a:gd name="T1" fmla="*/ 1 h 2"/>
              <a:gd name="T2" fmla="*/ 2 w 4"/>
              <a:gd name="T3" fmla="*/ 2 h 2"/>
              <a:gd name="T4" fmla="*/ 1 w 4"/>
              <a:gd name="T5" fmla="*/ 2 h 2"/>
              <a:gd name="T6" fmla="*/ 1 w 4"/>
              <a:gd name="T7" fmla="*/ 1 h 2"/>
              <a:gd name="T8" fmla="*/ 1 w 4"/>
              <a:gd name="T9" fmla="*/ 2 h 2"/>
              <a:gd name="T10" fmla="*/ 0 w 4"/>
              <a:gd name="T11" fmla="*/ 2 h 2"/>
              <a:gd name="T12" fmla="*/ 0 w 4"/>
              <a:gd name="T13" fmla="*/ 1 h 2"/>
              <a:gd name="T14" fmla="*/ 1 w 4"/>
              <a:gd name="T15" fmla="*/ 1 h 2"/>
              <a:gd name="T16" fmla="*/ 2 w 4"/>
              <a:gd name="T17" fmla="*/ 1 h 2"/>
              <a:gd name="T18" fmla="*/ 2 w 4"/>
              <a:gd name="T19" fmla="*/ 0 h 2"/>
              <a:gd name="T20" fmla="*/ 4 w 4"/>
              <a:gd name="T21" fmla="*/ 0 h 2"/>
              <a:gd name="T22" fmla="*/ 2 w 4"/>
              <a:gd name="T23" fmla="*/ 0 h 2"/>
              <a:gd name="T24" fmla="*/ 2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1"/>
                </a:moveTo>
                <a:lnTo>
                  <a:pt x="2" y="2"/>
                </a:lnTo>
                <a:lnTo>
                  <a:pt x="1" y="2"/>
                </a:lnTo>
                <a:lnTo>
                  <a:pt x="1" y="1"/>
                </a:lnTo>
                <a:lnTo>
                  <a:pt x="1" y="2"/>
                </a:lnTo>
                <a:lnTo>
                  <a:pt x="0" y="2"/>
                </a:lnTo>
                <a:lnTo>
                  <a:pt x="0" y="1"/>
                </a:lnTo>
                <a:lnTo>
                  <a:pt x="1" y="1"/>
                </a:lnTo>
                <a:lnTo>
                  <a:pt x="2" y="1"/>
                </a:lnTo>
                <a:lnTo>
                  <a:pt x="2" y="0"/>
                </a:lnTo>
                <a:lnTo>
                  <a:pt x="4"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4" name="Freeform 1652"/>
          <p:cNvSpPr>
            <a:spLocks/>
          </p:cNvSpPr>
          <p:nvPr/>
        </p:nvSpPr>
        <p:spPr bwMode="auto">
          <a:xfrm>
            <a:off x="2882900" y="3565741"/>
            <a:ext cx="3175" cy="3175"/>
          </a:xfrm>
          <a:custGeom>
            <a:avLst/>
            <a:gdLst>
              <a:gd name="T0" fmla="*/ 2 w 2"/>
              <a:gd name="T1" fmla="*/ 0 h 2"/>
              <a:gd name="T2" fmla="*/ 1 w 2"/>
              <a:gd name="T3" fmla="*/ 0 h 2"/>
              <a:gd name="T4" fmla="*/ 1 w 2"/>
              <a:gd name="T5" fmla="*/ 1 h 2"/>
              <a:gd name="T6" fmla="*/ 2 w 2"/>
              <a:gd name="T7" fmla="*/ 1 h 2"/>
              <a:gd name="T8" fmla="*/ 1 w 2"/>
              <a:gd name="T9" fmla="*/ 2 h 2"/>
              <a:gd name="T10" fmla="*/ 0 w 2"/>
              <a:gd name="T11" fmla="*/ 2 h 2"/>
              <a:gd name="T12" fmla="*/ 1 w 2"/>
              <a:gd name="T13" fmla="*/ 2 h 2"/>
              <a:gd name="T14" fmla="*/ 0 w 2"/>
              <a:gd name="T15" fmla="*/ 2 h 2"/>
              <a:gd name="T16" fmla="*/ 0 w 2"/>
              <a:gd name="T17" fmla="*/ 1 h 2"/>
              <a:gd name="T18" fmla="*/ 0 w 2"/>
              <a:gd name="T19" fmla="*/ 2 h 2"/>
              <a:gd name="T20" fmla="*/ 0 w 2"/>
              <a:gd name="T21" fmla="*/ 1 h 2"/>
              <a:gd name="T22" fmla="*/ 1 w 2"/>
              <a:gd name="T23" fmla="*/ 1 h 2"/>
              <a:gd name="T24" fmla="*/ 1 w 2"/>
              <a:gd name="T25" fmla="*/ 0 h 2"/>
              <a:gd name="T26" fmla="*/ 2 w 2"/>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2" y="0"/>
                </a:moveTo>
                <a:lnTo>
                  <a:pt x="1" y="0"/>
                </a:lnTo>
                <a:lnTo>
                  <a:pt x="1" y="1"/>
                </a:lnTo>
                <a:lnTo>
                  <a:pt x="2" y="1"/>
                </a:lnTo>
                <a:lnTo>
                  <a:pt x="1" y="2"/>
                </a:lnTo>
                <a:lnTo>
                  <a:pt x="0" y="2"/>
                </a:lnTo>
                <a:lnTo>
                  <a:pt x="1" y="2"/>
                </a:lnTo>
                <a:lnTo>
                  <a:pt x="0" y="2"/>
                </a:lnTo>
                <a:lnTo>
                  <a:pt x="0" y="1"/>
                </a:lnTo>
                <a:lnTo>
                  <a:pt x="0" y="2"/>
                </a:lnTo>
                <a:lnTo>
                  <a:pt x="0" y="1"/>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5" name="Freeform 1653"/>
          <p:cNvSpPr>
            <a:spLocks/>
          </p:cNvSpPr>
          <p:nvPr/>
        </p:nvSpPr>
        <p:spPr bwMode="auto">
          <a:xfrm>
            <a:off x="2890838" y="35657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6" name="Rectangle 1654"/>
          <p:cNvSpPr>
            <a:spLocks noChangeArrowheads="1"/>
          </p:cNvSpPr>
          <p:nvPr/>
        </p:nvSpPr>
        <p:spPr bwMode="auto">
          <a:xfrm>
            <a:off x="5959475" y="356256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7" name="Rectangle 1655"/>
          <p:cNvSpPr>
            <a:spLocks noChangeArrowheads="1"/>
          </p:cNvSpPr>
          <p:nvPr/>
        </p:nvSpPr>
        <p:spPr bwMode="auto">
          <a:xfrm>
            <a:off x="2889250" y="356256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8" name="Freeform 1656"/>
          <p:cNvSpPr>
            <a:spLocks/>
          </p:cNvSpPr>
          <p:nvPr/>
        </p:nvSpPr>
        <p:spPr bwMode="auto">
          <a:xfrm>
            <a:off x="5938838" y="3562566"/>
            <a:ext cx="4763" cy="4763"/>
          </a:xfrm>
          <a:custGeom>
            <a:avLst/>
            <a:gdLst>
              <a:gd name="T0" fmla="*/ 3 w 3"/>
              <a:gd name="T1" fmla="*/ 2 h 3"/>
              <a:gd name="T2" fmla="*/ 2 w 3"/>
              <a:gd name="T3" fmla="*/ 2 h 3"/>
              <a:gd name="T4" fmla="*/ 2 w 3"/>
              <a:gd name="T5" fmla="*/ 3 h 3"/>
              <a:gd name="T6" fmla="*/ 2 w 3"/>
              <a:gd name="T7" fmla="*/ 2 h 3"/>
              <a:gd name="T8" fmla="*/ 0 w 3"/>
              <a:gd name="T9" fmla="*/ 2 h 3"/>
              <a:gd name="T10" fmla="*/ 2 w 3"/>
              <a:gd name="T11" fmla="*/ 2 h 3"/>
              <a:gd name="T12" fmla="*/ 3 w 3"/>
              <a:gd name="T13" fmla="*/ 2 h 3"/>
              <a:gd name="T14" fmla="*/ 3 w 3"/>
              <a:gd name="T15" fmla="*/ 0 h 3"/>
              <a:gd name="T16" fmla="*/ 3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2"/>
                </a:moveTo>
                <a:lnTo>
                  <a:pt x="2" y="2"/>
                </a:lnTo>
                <a:lnTo>
                  <a:pt x="2" y="3"/>
                </a:lnTo>
                <a:lnTo>
                  <a:pt x="2" y="2"/>
                </a:lnTo>
                <a:lnTo>
                  <a:pt x="0" y="2"/>
                </a:lnTo>
                <a:lnTo>
                  <a:pt x="2" y="2"/>
                </a:lnTo>
                <a:lnTo>
                  <a:pt x="3" y="2"/>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9" name="Freeform 1657"/>
          <p:cNvSpPr>
            <a:spLocks/>
          </p:cNvSpPr>
          <p:nvPr/>
        </p:nvSpPr>
        <p:spPr bwMode="auto">
          <a:xfrm>
            <a:off x="2906713" y="3560979"/>
            <a:ext cx="9525" cy="1588"/>
          </a:xfrm>
          <a:custGeom>
            <a:avLst/>
            <a:gdLst>
              <a:gd name="T0" fmla="*/ 3 w 6"/>
              <a:gd name="T1" fmla="*/ 0 h 1"/>
              <a:gd name="T2" fmla="*/ 3 w 6"/>
              <a:gd name="T3" fmla="*/ 1 h 1"/>
              <a:gd name="T4" fmla="*/ 4 w 6"/>
              <a:gd name="T5" fmla="*/ 1 h 1"/>
              <a:gd name="T6" fmla="*/ 3 w 6"/>
              <a:gd name="T7" fmla="*/ 1 h 1"/>
              <a:gd name="T8" fmla="*/ 4 w 6"/>
              <a:gd name="T9" fmla="*/ 1 h 1"/>
              <a:gd name="T10" fmla="*/ 5 w 6"/>
              <a:gd name="T11" fmla="*/ 1 h 1"/>
              <a:gd name="T12" fmla="*/ 6 w 6"/>
              <a:gd name="T13" fmla="*/ 1 h 1"/>
              <a:gd name="T14" fmla="*/ 5 w 6"/>
              <a:gd name="T15" fmla="*/ 1 h 1"/>
              <a:gd name="T16" fmla="*/ 4 w 6"/>
              <a:gd name="T17" fmla="*/ 1 h 1"/>
              <a:gd name="T18" fmla="*/ 3 w 6"/>
              <a:gd name="T19" fmla="*/ 1 h 1"/>
              <a:gd name="T20" fmla="*/ 1 w 6"/>
              <a:gd name="T21" fmla="*/ 1 h 1"/>
              <a:gd name="T22" fmla="*/ 0 w 6"/>
              <a:gd name="T23" fmla="*/ 1 h 1"/>
              <a:gd name="T24" fmla="*/ 1 w 6"/>
              <a:gd name="T25" fmla="*/ 1 h 1"/>
              <a:gd name="T26" fmla="*/ 3 w 6"/>
              <a:gd name="T27" fmla="*/ 1 h 1"/>
              <a:gd name="T28" fmla="*/ 3 w 6"/>
              <a:gd name="T29" fmla="*/ 0 h 1"/>
              <a:gd name="T30" fmla="*/ 3 w 6"/>
              <a:gd name="T31" fmla="*/ 1 h 1"/>
              <a:gd name="T32" fmla="*/ 3 w 6"/>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
                <a:moveTo>
                  <a:pt x="3" y="0"/>
                </a:moveTo>
                <a:lnTo>
                  <a:pt x="3" y="1"/>
                </a:lnTo>
                <a:lnTo>
                  <a:pt x="4" y="1"/>
                </a:lnTo>
                <a:lnTo>
                  <a:pt x="3" y="1"/>
                </a:lnTo>
                <a:lnTo>
                  <a:pt x="4" y="1"/>
                </a:lnTo>
                <a:lnTo>
                  <a:pt x="5" y="1"/>
                </a:lnTo>
                <a:lnTo>
                  <a:pt x="6" y="1"/>
                </a:lnTo>
                <a:lnTo>
                  <a:pt x="5" y="1"/>
                </a:lnTo>
                <a:lnTo>
                  <a:pt x="4" y="1"/>
                </a:lnTo>
                <a:lnTo>
                  <a:pt x="3" y="1"/>
                </a:lnTo>
                <a:lnTo>
                  <a:pt x="1" y="1"/>
                </a:lnTo>
                <a:lnTo>
                  <a:pt x="0" y="1"/>
                </a:lnTo>
                <a:lnTo>
                  <a:pt x="1" y="1"/>
                </a:lnTo>
                <a:lnTo>
                  <a:pt x="3" y="1"/>
                </a:lnTo>
                <a:lnTo>
                  <a:pt x="3" y="0"/>
                </a:lnTo>
                <a:lnTo>
                  <a:pt x="3" y="1"/>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0" name="Freeform 1658"/>
          <p:cNvSpPr>
            <a:spLocks/>
          </p:cNvSpPr>
          <p:nvPr/>
        </p:nvSpPr>
        <p:spPr bwMode="auto">
          <a:xfrm>
            <a:off x="2919413" y="3559391"/>
            <a:ext cx="3175" cy="1588"/>
          </a:xfrm>
          <a:custGeom>
            <a:avLst/>
            <a:gdLst>
              <a:gd name="T0" fmla="*/ 1 w 2"/>
              <a:gd name="T1" fmla="*/ 0 h 1"/>
              <a:gd name="T2" fmla="*/ 1 w 2"/>
              <a:gd name="T3" fmla="*/ 1 h 1"/>
              <a:gd name="T4" fmla="*/ 0 w 2"/>
              <a:gd name="T5" fmla="*/ 1 h 1"/>
              <a:gd name="T6" fmla="*/ 1 w 2"/>
              <a:gd name="T7" fmla="*/ 0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1"/>
                </a:lnTo>
                <a:lnTo>
                  <a:pt x="0" y="1"/>
                </a:lnTo>
                <a:lnTo>
                  <a:pt x="1" y="0"/>
                </a:lnTo>
                <a:lnTo>
                  <a:pt x="2"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1" name="Freeform 1659"/>
          <p:cNvSpPr>
            <a:spLocks/>
          </p:cNvSpPr>
          <p:nvPr/>
        </p:nvSpPr>
        <p:spPr bwMode="auto">
          <a:xfrm>
            <a:off x="2897188" y="3559391"/>
            <a:ext cx="11113" cy="6350"/>
          </a:xfrm>
          <a:custGeom>
            <a:avLst/>
            <a:gdLst>
              <a:gd name="T0" fmla="*/ 6 w 7"/>
              <a:gd name="T1" fmla="*/ 0 h 4"/>
              <a:gd name="T2" fmla="*/ 7 w 7"/>
              <a:gd name="T3" fmla="*/ 0 h 4"/>
              <a:gd name="T4" fmla="*/ 7 w 7"/>
              <a:gd name="T5" fmla="*/ 1 h 4"/>
              <a:gd name="T6" fmla="*/ 6 w 7"/>
              <a:gd name="T7" fmla="*/ 1 h 4"/>
              <a:gd name="T8" fmla="*/ 6 w 7"/>
              <a:gd name="T9" fmla="*/ 2 h 4"/>
              <a:gd name="T10" fmla="*/ 5 w 7"/>
              <a:gd name="T11" fmla="*/ 2 h 4"/>
              <a:gd name="T12" fmla="*/ 3 w 7"/>
              <a:gd name="T13" fmla="*/ 2 h 4"/>
              <a:gd name="T14" fmla="*/ 2 w 7"/>
              <a:gd name="T15" fmla="*/ 2 h 4"/>
              <a:gd name="T16" fmla="*/ 3 w 7"/>
              <a:gd name="T17" fmla="*/ 2 h 4"/>
              <a:gd name="T18" fmla="*/ 2 w 7"/>
              <a:gd name="T19" fmla="*/ 2 h 4"/>
              <a:gd name="T20" fmla="*/ 1 w 7"/>
              <a:gd name="T21" fmla="*/ 2 h 4"/>
              <a:gd name="T22" fmla="*/ 1 w 7"/>
              <a:gd name="T23" fmla="*/ 4 h 4"/>
              <a:gd name="T24" fmla="*/ 0 w 7"/>
              <a:gd name="T25" fmla="*/ 2 h 4"/>
              <a:gd name="T26" fmla="*/ 1 w 7"/>
              <a:gd name="T27" fmla="*/ 2 h 4"/>
              <a:gd name="T28" fmla="*/ 2 w 7"/>
              <a:gd name="T29" fmla="*/ 2 h 4"/>
              <a:gd name="T30" fmla="*/ 3 w 7"/>
              <a:gd name="T31" fmla="*/ 2 h 4"/>
              <a:gd name="T32" fmla="*/ 3 w 7"/>
              <a:gd name="T33" fmla="*/ 1 h 4"/>
              <a:gd name="T34" fmla="*/ 5 w 7"/>
              <a:gd name="T35" fmla="*/ 1 h 4"/>
              <a:gd name="T36" fmla="*/ 6 w 7"/>
              <a:gd name="T37" fmla="*/ 1 h 4"/>
              <a:gd name="T38" fmla="*/ 5 w 7"/>
              <a:gd name="T39" fmla="*/ 1 h 4"/>
              <a:gd name="T40" fmla="*/ 5 w 7"/>
              <a:gd name="T41" fmla="*/ 0 h 4"/>
              <a:gd name="T42" fmla="*/ 5 w 7"/>
              <a:gd name="T43" fmla="*/ 1 h 4"/>
              <a:gd name="T44" fmla="*/ 5 w 7"/>
              <a:gd name="T45" fmla="*/ 0 h 4"/>
              <a:gd name="T46" fmla="*/ 6 w 7"/>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4">
                <a:moveTo>
                  <a:pt x="6" y="0"/>
                </a:moveTo>
                <a:lnTo>
                  <a:pt x="7" y="0"/>
                </a:lnTo>
                <a:lnTo>
                  <a:pt x="7" y="1"/>
                </a:lnTo>
                <a:lnTo>
                  <a:pt x="6" y="1"/>
                </a:lnTo>
                <a:lnTo>
                  <a:pt x="6" y="2"/>
                </a:lnTo>
                <a:lnTo>
                  <a:pt x="5" y="2"/>
                </a:lnTo>
                <a:lnTo>
                  <a:pt x="3" y="2"/>
                </a:lnTo>
                <a:lnTo>
                  <a:pt x="2" y="2"/>
                </a:lnTo>
                <a:lnTo>
                  <a:pt x="3" y="2"/>
                </a:lnTo>
                <a:lnTo>
                  <a:pt x="2" y="2"/>
                </a:lnTo>
                <a:lnTo>
                  <a:pt x="1" y="2"/>
                </a:lnTo>
                <a:lnTo>
                  <a:pt x="1" y="4"/>
                </a:lnTo>
                <a:lnTo>
                  <a:pt x="0" y="2"/>
                </a:lnTo>
                <a:lnTo>
                  <a:pt x="1" y="2"/>
                </a:lnTo>
                <a:lnTo>
                  <a:pt x="2" y="2"/>
                </a:lnTo>
                <a:lnTo>
                  <a:pt x="3" y="2"/>
                </a:lnTo>
                <a:lnTo>
                  <a:pt x="3" y="1"/>
                </a:lnTo>
                <a:lnTo>
                  <a:pt x="5" y="1"/>
                </a:lnTo>
                <a:lnTo>
                  <a:pt x="6" y="1"/>
                </a:lnTo>
                <a:lnTo>
                  <a:pt x="5" y="1"/>
                </a:lnTo>
                <a:lnTo>
                  <a:pt x="5" y="0"/>
                </a:lnTo>
                <a:lnTo>
                  <a:pt x="5" y="1"/>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2" name="Freeform 1660"/>
          <p:cNvSpPr>
            <a:spLocks/>
          </p:cNvSpPr>
          <p:nvPr/>
        </p:nvSpPr>
        <p:spPr bwMode="auto">
          <a:xfrm>
            <a:off x="5907088" y="3557804"/>
            <a:ext cx="4763" cy="1588"/>
          </a:xfrm>
          <a:custGeom>
            <a:avLst/>
            <a:gdLst>
              <a:gd name="T0" fmla="*/ 3 w 3"/>
              <a:gd name="T1" fmla="*/ 0 h 1"/>
              <a:gd name="T2" fmla="*/ 1 w 3"/>
              <a:gd name="T3" fmla="*/ 0 h 1"/>
              <a:gd name="T4" fmla="*/ 1 w 3"/>
              <a:gd name="T5" fmla="*/ 1 h 1"/>
              <a:gd name="T6" fmla="*/ 0 w 3"/>
              <a:gd name="T7" fmla="*/ 1 h 1"/>
              <a:gd name="T8" fmla="*/ 0 w 3"/>
              <a:gd name="T9" fmla="*/ 0 h 1"/>
              <a:gd name="T10" fmla="*/ 1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lnTo>
                  <a:pt x="1" y="0"/>
                </a:lnTo>
                <a:lnTo>
                  <a:pt x="1" y="1"/>
                </a:lnTo>
                <a:lnTo>
                  <a:pt x="0" y="1"/>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3" name="Freeform 1661"/>
          <p:cNvSpPr>
            <a:spLocks/>
          </p:cNvSpPr>
          <p:nvPr/>
        </p:nvSpPr>
        <p:spPr bwMode="auto">
          <a:xfrm>
            <a:off x="2935288" y="3554629"/>
            <a:ext cx="1588" cy="3175"/>
          </a:xfrm>
          <a:custGeom>
            <a:avLst/>
            <a:gdLst>
              <a:gd name="T0" fmla="*/ 1 w 1"/>
              <a:gd name="T1" fmla="*/ 0 h 2"/>
              <a:gd name="T2" fmla="*/ 0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4" name="Freeform 1662"/>
          <p:cNvSpPr>
            <a:spLocks/>
          </p:cNvSpPr>
          <p:nvPr/>
        </p:nvSpPr>
        <p:spPr bwMode="auto">
          <a:xfrm>
            <a:off x="5913438" y="35530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5" name="Rectangle 1663"/>
          <p:cNvSpPr>
            <a:spLocks noChangeArrowheads="1"/>
          </p:cNvSpPr>
          <p:nvPr/>
        </p:nvSpPr>
        <p:spPr bwMode="auto">
          <a:xfrm>
            <a:off x="2943225" y="35514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6" name="Freeform 1664"/>
          <p:cNvSpPr>
            <a:spLocks/>
          </p:cNvSpPr>
          <p:nvPr/>
        </p:nvSpPr>
        <p:spPr bwMode="auto">
          <a:xfrm>
            <a:off x="2941638" y="3551454"/>
            <a:ext cx="1588" cy="1588"/>
          </a:xfrm>
          <a:custGeom>
            <a:avLst/>
            <a:gdLst>
              <a:gd name="T0" fmla="*/ 0 w 1"/>
              <a:gd name="T1" fmla="*/ 0 h 1"/>
              <a:gd name="T2" fmla="*/ 0 w 1"/>
              <a:gd name="T3" fmla="*/ 1 h 1"/>
              <a:gd name="T4" fmla="*/ 0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7" name="Freeform 1665"/>
          <p:cNvSpPr>
            <a:spLocks/>
          </p:cNvSpPr>
          <p:nvPr/>
        </p:nvSpPr>
        <p:spPr bwMode="auto">
          <a:xfrm>
            <a:off x="5899150" y="3548279"/>
            <a:ext cx="7938" cy="4763"/>
          </a:xfrm>
          <a:custGeom>
            <a:avLst/>
            <a:gdLst>
              <a:gd name="T0" fmla="*/ 2 w 5"/>
              <a:gd name="T1" fmla="*/ 2 h 3"/>
              <a:gd name="T2" fmla="*/ 4 w 5"/>
              <a:gd name="T3" fmla="*/ 2 h 3"/>
              <a:gd name="T4" fmla="*/ 5 w 5"/>
              <a:gd name="T5" fmla="*/ 2 h 3"/>
              <a:gd name="T6" fmla="*/ 4 w 5"/>
              <a:gd name="T7" fmla="*/ 2 h 3"/>
              <a:gd name="T8" fmla="*/ 5 w 5"/>
              <a:gd name="T9" fmla="*/ 3 h 3"/>
              <a:gd name="T10" fmla="*/ 4 w 5"/>
              <a:gd name="T11" fmla="*/ 3 h 3"/>
              <a:gd name="T12" fmla="*/ 2 w 5"/>
              <a:gd name="T13" fmla="*/ 3 h 3"/>
              <a:gd name="T14" fmla="*/ 1 w 5"/>
              <a:gd name="T15" fmla="*/ 3 h 3"/>
              <a:gd name="T16" fmla="*/ 1 w 5"/>
              <a:gd name="T17" fmla="*/ 2 h 3"/>
              <a:gd name="T18" fmla="*/ 0 w 5"/>
              <a:gd name="T19" fmla="*/ 2 h 3"/>
              <a:gd name="T20" fmla="*/ 1 w 5"/>
              <a:gd name="T21" fmla="*/ 0 h 3"/>
              <a:gd name="T22" fmla="*/ 1 w 5"/>
              <a:gd name="T23" fmla="*/ 2 h 3"/>
              <a:gd name="T24" fmla="*/ 1 w 5"/>
              <a:gd name="T25" fmla="*/ 0 h 3"/>
              <a:gd name="T26" fmla="*/ 2 w 5"/>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2" y="2"/>
                </a:moveTo>
                <a:lnTo>
                  <a:pt x="4" y="2"/>
                </a:lnTo>
                <a:lnTo>
                  <a:pt x="5" y="2"/>
                </a:lnTo>
                <a:lnTo>
                  <a:pt x="4" y="2"/>
                </a:lnTo>
                <a:lnTo>
                  <a:pt x="5" y="3"/>
                </a:lnTo>
                <a:lnTo>
                  <a:pt x="4" y="3"/>
                </a:lnTo>
                <a:lnTo>
                  <a:pt x="2" y="3"/>
                </a:lnTo>
                <a:lnTo>
                  <a:pt x="1" y="3"/>
                </a:lnTo>
                <a:lnTo>
                  <a:pt x="1" y="2"/>
                </a:lnTo>
                <a:lnTo>
                  <a:pt x="0" y="2"/>
                </a:lnTo>
                <a:lnTo>
                  <a:pt x="1" y="0"/>
                </a:lnTo>
                <a:lnTo>
                  <a:pt x="1" y="2"/>
                </a:lnTo>
                <a:lnTo>
                  <a:pt x="1"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8" name="Freeform 1666"/>
          <p:cNvSpPr>
            <a:spLocks/>
          </p:cNvSpPr>
          <p:nvPr/>
        </p:nvSpPr>
        <p:spPr bwMode="auto">
          <a:xfrm>
            <a:off x="2944813" y="3548279"/>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9" name="Freeform 1667"/>
          <p:cNvSpPr>
            <a:spLocks/>
          </p:cNvSpPr>
          <p:nvPr/>
        </p:nvSpPr>
        <p:spPr bwMode="auto">
          <a:xfrm>
            <a:off x="2949575" y="3540341"/>
            <a:ext cx="11113" cy="12700"/>
          </a:xfrm>
          <a:custGeom>
            <a:avLst/>
            <a:gdLst>
              <a:gd name="T0" fmla="*/ 6 w 7"/>
              <a:gd name="T1" fmla="*/ 0 h 8"/>
              <a:gd name="T2" fmla="*/ 6 w 7"/>
              <a:gd name="T3" fmla="*/ 2 h 8"/>
              <a:gd name="T4" fmla="*/ 7 w 7"/>
              <a:gd name="T5" fmla="*/ 2 h 8"/>
              <a:gd name="T6" fmla="*/ 7 w 7"/>
              <a:gd name="T7" fmla="*/ 3 h 8"/>
              <a:gd name="T8" fmla="*/ 6 w 7"/>
              <a:gd name="T9" fmla="*/ 3 h 8"/>
              <a:gd name="T10" fmla="*/ 6 w 7"/>
              <a:gd name="T11" fmla="*/ 4 h 8"/>
              <a:gd name="T12" fmla="*/ 5 w 7"/>
              <a:gd name="T13" fmla="*/ 4 h 8"/>
              <a:gd name="T14" fmla="*/ 5 w 7"/>
              <a:gd name="T15" fmla="*/ 5 h 8"/>
              <a:gd name="T16" fmla="*/ 4 w 7"/>
              <a:gd name="T17" fmla="*/ 5 h 8"/>
              <a:gd name="T18" fmla="*/ 2 w 7"/>
              <a:gd name="T19" fmla="*/ 5 h 8"/>
              <a:gd name="T20" fmla="*/ 2 w 7"/>
              <a:gd name="T21" fmla="*/ 7 h 8"/>
              <a:gd name="T22" fmla="*/ 1 w 7"/>
              <a:gd name="T23" fmla="*/ 7 h 8"/>
              <a:gd name="T24" fmla="*/ 1 w 7"/>
              <a:gd name="T25" fmla="*/ 8 h 8"/>
              <a:gd name="T26" fmla="*/ 0 w 7"/>
              <a:gd name="T27" fmla="*/ 8 h 8"/>
              <a:gd name="T28" fmla="*/ 1 w 7"/>
              <a:gd name="T29" fmla="*/ 8 h 8"/>
              <a:gd name="T30" fmla="*/ 1 w 7"/>
              <a:gd name="T31" fmla="*/ 7 h 8"/>
              <a:gd name="T32" fmla="*/ 1 w 7"/>
              <a:gd name="T33" fmla="*/ 5 h 8"/>
              <a:gd name="T34" fmla="*/ 2 w 7"/>
              <a:gd name="T35" fmla="*/ 5 h 8"/>
              <a:gd name="T36" fmla="*/ 2 w 7"/>
              <a:gd name="T37" fmla="*/ 4 h 8"/>
              <a:gd name="T38" fmla="*/ 4 w 7"/>
              <a:gd name="T39" fmla="*/ 4 h 8"/>
              <a:gd name="T40" fmla="*/ 5 w 7"/>
              <a:gd name="T41" fmla="*/ 4 h 8"/>
              <a:gd name="T42" fmla="*/ 5 w 7"/>
              <a:gd name="T43" fmla="*/ 3 h 8"/>
              <a:gd name="T44" fmla="*/ 4 w 7"/>
              <a:gd name="T45" fmla="*/ 3 h 8"/>
              <a:gd name="T46" fmla="*/ 4 w 7"/>
              <a:gd name="T47" fmla="*/ 2 h 8"/>
              <a:gd name="T48" fmla="*/ 5 w 7"/>
              <a:gd name="T49" fmla="*/ 2 h 8"/>
              <a:gd name="T50" fmla="*/ 6 w 7"/>
              <a:gd name="T51" fmla="*/ 2 h 8"/>
              <a:gd name="T52" fmla="*/ 6 w 7"/>
              <a:gd name="T53" fmla="*/ 0 h 8"/>
              <a:gd name="T54" fmla="*/ 6 w 7"/>
              <a:gd name="T55" fmla="*/ 2 h 8"/>
              <a:gd name="T56" fmla="*/ 6 w 7"/>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6" y="0"/>
                </a:moveTo>
                <a:lnTo>
                  <a:pt x="6" y="2"/>
                </a:lnTo>
                <a:lnTo>
                  <a:pt x="7" y="2"/>
                </a:lnTo>
                <a:lnTo>
                  <a:pt x="7" y="3"/>
                </a:lnTo>
                <a:lnTo>
                  <a:pt x="6" y="3"/>
                </a:lnTo>
                <a:lnTo>
                  <a:pt x="6" y="4"/>
                </a:lnTo>
                <a:lnTo>
                  <a:pt x="5" y="4"/>
                </a:lnTo>
                <a:lnTo>
                  <a:pt x="5" y="5"/>
                </a:lnTo>
                <a:lnTo>
                  <a:pt x="4" y="5"/>
                </a:lnTo>
                <a:lnTo>
                  <a:pt x="2" y="5"/>
                </a:lnTo>
                <a:lnTo>
                  <a:pt x="2" y="7"/>
                </a:lnTo>
                <a:lnTo>
                  <a:pt x="1" y="7"/>
                </a:lnTo>
                <a:lnTo>
                  <a:pt x="1" y="8"/>
                </a:lnTo>
                <a:lnTo>
                  <a:pt x="0" y="8"/>
                </a:lnTo>
                <a:lnTo>
                  <a:pt x="1" y="8"/>
                </a:lnTo>
                <a:lnTo>
                  <a:pt x="1" y="7"/>
                </a:lnTo>
                <a:lnTo>
                  <a:pt x="1" y="5"/>
                </a:lnTo>
                <a:lnTo>
                  <a:pt x="2" y="5"/>
                </a:lnTo>
                <a:lnTo>
                  <a:pt x="2" y="4"/>
                </a:lnTo>
                <a:lnTo>
                  <a:pt x="4" y="4"/>
                </a:lnTo>
                <a:lnTo>
                  <a:pt x="5" y="4"/>
                </a:lnTo>
                <a:lnTo>
                  <a:pt x="5" y="3"/>
                </a:lnTo>
                <a:lnTo>
                  <a:pt x="4" y="3"/>
                </a:lnTo>
                <a:lnTo>
                  <a:pt x="4" y="2"/>
                </a:lnTo>
                <a:lnTo>
                  <a:pt x="5" y="2"/>
                </a:lnTo>
                <a:lnTo>
                  <a:pt x="6" y="2"/>
                </a:lnTo>
                <a:lnTo>
                  <a:pt x="6" y="0"/>
                </a:lnTo>
                <a:lnTo>
                  <a:pt x="6" y="2"/>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0" name="Freeform 1668"/>
          <p:cNvSpPr>
            <a:spLocks/>
          </p:cNvSpPr>
          <p:nvPr/>
        </p:nvSpPr>
        <p:spPr bwMode="auto">
          <a:xfrm>
            <a:off x="2973388" y="3537166"/>
            <a:ext cx="1588" cy="1588"/>
          </a:xfrm>
          <a:custGeom>
            <a:avLst/>
            <a:gdLst>
              <a:gd name="T0" fmla="*/ 1 w 1"/>
              <a:gd name="T1" fmla="*/ 0 h 1"/>
              <a:gd name="T2" fmla="*/ 1 w 1"/>
              <a:gd name="T3" fmla="*/ 1 h 1"/>
              <a:gd name="T4" fmla="*/ 0 w 1"/>
              <a:gd name="T5" fmla="*/ 1 h 1"/>
              <a:gd name="T6" fmla="*/ 1 w 1"/>
              <a:gd name="T7" fmla="*/ 1 h 1"/>
              <a:gd name="T8" fmla="*/ 1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1"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1" name="Freeform 1669"/>
          <p:cNvSpPr>
            <a:spLocks/>
          </p:cNvSpPr>
          <p:nvPr/>
        </p:nvSpPr>
        <p:spPr bwMode="auto">
          <a:xfrm>
            <a:off x="2974975" y="35355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2" name="Freeform 1670"/>
          <p:cNvSpPr>
            <a:spLocks/>
          </p:cNvSpPr>
          <p:nvPr/>
        </p:nvSpPr>
        <p:spPr bwMode="auto">
          <a:xfrm>
            <a:off x="2960688" y="3535579"/>
            <a:ext cx="14288" cy="11113"/>
          </a:xfrm>
          <a:custGeom>
            <a:avLst/>
            <a:gdLst>
              <a:gd name="T0" fmla="*/ 7 w 9"/>
              <a:gd name="T1" fmla="*/ 0 h 7"/>
              <a:gd name="T2" fmla="*/ 7 w 9"/>
              <a:gd name="T3" fmla="*/ 2 h 7"/>
              <a:gd name="T4" fmla="*/ 8 w 9"/>
              <a:gd name="T5" fmla="*/ 0 h 7"/>
              <a:gd name="T6" fmla="*/ 9 w 9"/>
              <a:gd name="T7" fmla="*/ 1 h 7"/>
              <a:gd name="T8" fmla="*/ 8 w 9"/>
              <a:gd name="T9" fmla="*/ 2 h 7"/>
              <a:gd name="T10" fmla="*/ 8 w 9"/>
              <a:gd name="T11" fmla="*/ 2 h 7"/>
              <a:gd name="T12" fmla="*/ 7 w 9"/>
              <a:gd name="T13" fmla="*/ 3 h 7"/>
              <a:gd name="T14" fmla="*/ 8 w 9"/>
              <a:gd name="T15" fmla="*/ 2 h 7"/>
              <a:gd name="T16" fmla="*/ 8 w 9"/>
              <a:gd name="T17" fmla="*/ 2 h 7"/>
              <a:gd name="T18" fmla="*/ 9 w 9"/>
              <a:gd name="T19" fmla="*/ 3 h 7"/>
              <a:gd name="T20" fmla="*/ 7 w 9"/>
              <a:gd name="T21" fmla="*/ 3 h 7"/>
              <a:gd name="T22" fmla="*/ 7 w 9"/>
              <a:gd name="T23" fmla="*/ 3 h 7"/>
              <a:gd name="T24" fmla="*/ 6 w 9"/>
              <a:gd name="T25" fmla="*/ 5 h 7"/>
              <a:gd name="T26" fmla="*/ 6 w 9"/>
              <a:gd name="T27" fmla="*/ 5 h 7"/>
              <a:gd name="T28" fmla="*/ 6 w 9"/>
              <a:gd name="T29" fmla="*/ 5 h 7"/>
              <a:gd name="T30" fmla="*/ 6 w 9"/>
              <a:gd name="T31" fmla="*/ 5 h 7"/>
              <a:gd name="T32" fmla="*/ 4 w 9"/>
              <a:gd name="T33" fmla="*/ 6 h 7"/>
              <a:gd name="T34" fmla="*/ 2 w 9"/>
              <a:gd name="T35" fmla="*/ 6 h 7"/>
              <a:gd name="T36" fmla="*/ 0 w 9"/>
              <a:gd name="T37" fmla="*/ 7 h 7"/>
              <a:gd name="T38" fmla="*/ 2 w 9"/>
              <a:gd name="T39" fmla="*/ 6 h 7"/>
              <a:gd name="T40" fmla="*/ 3 w 9"/>
              <a:gd name="T41" fmla="*/ 5 h 7"/>
              <a:gd name="T42" fmla="*/ 3 w 9"/>
              <a:gd name="T43" fmla="*/ 5 h 7"/>
              <a:gd name="T44" fmla="*/ 3 w 9"/>
              <a:gd name="T45" fmla="*/ 5 h 7"/>
              <a:gd name="T46" fmla="*/ 6 w 9"/>
              <a:gd name="T47" fmla="*/ 5 h 7"/>
              <a:gd name="T48" fmla="*/ 4 w 9"/>
              <a:gd name="T49" fmla="*/ 3 h 7"/>
              <a:gd name="T50" fmla="*/ 6 w 9"/>
              <a:gd name="T51" fmla="*/ 2 h 7"/>
              <a:gd name="T52" fmla="*/ 6 w 9"/>
              <a:gd name="T53" fmla="*/ 2 h 7"/>
              <a:gd name="T54" fmla="*/ 7 w 9"/>
              <a:gd name="T55" fmla="*/ 3 h 7"/>
              <a:gd name="T56" fmla="*/ 6 w 9"/>
              <a:gd name="T57" fmla="*/ 2 h 7"/>
              <a:gd name="T58" fmla="*/ 6 w 9"/>
              <a:gd name="T59" fmla="*/ 2 h 7"/>
              <a:gd name="T60" fmla="*/ 4 w 9"/>
              <a:gd name="T61" fmla="*/ 1 h 7"/>
              <a:gd name="T62" fmla="*/ 6 w 9"/>
              <a:gd name="T63" fmla="*/ 0 h 7"/>
              <a:gd name="T64" fmla="*/ 6 w 9"/>
              <a:gd name="T65" fmla="*/ 0 h 7"/>
              <a:gd name="T66" fmla="*/ 6 w 9"/>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7">
                <a:moveTo>
                  <a:pt x="7" y="1"/>
                </a:moveTo>
                <a:lnTo>
                  <a:pt x="7" y="0"/>
                </a:lnTo>
                <a:lnTo>
                  <a:pt x="7" y="1"/>
                </a:lnTo>
                <a:lnTo>
                  <a:pt x="7" y="2"/>
                </a:lnTo>
                <a:lnTo>
                  <a:pt x="8" y="1"/>
                </a:lnTo>
                <a:lnTo>
                  <a:pt x="8" y="0"/>
                </a:lnTo>
                <a:lnTo>
                  <a:pt x="8" y="1"/>
                </a:lnTo>
                <a:lnTo>
                  <a:pt x="9" y="1"/>
                </a:lnTo>
                <a:lnTo>
                  <a:pt x="8" y="1"/>
                </a:lnTo>
                <a:lnTo>
                  <a:pt x="8" y="2"/>
                </a:lnTo>
                <a:lnTo>
                  <a:pt x="7" y="2"/>
                </a:lnTo>
                <a:lnTo>
                  <a:pt x="8" y="2"/>
                </a:lnTo>
                <a:lnTo>
                  <a:pt x="7" y="2"/>
                </a:lnTo>
                <a:lnTo>
                  <a:pt x="7" y="3"/>
                </a:lnTo>
                <a:lnTo>
                  <a:pt x="7" y="2"/>
                </a:lnTo>
                <a:lnTo>
                  <a:pt x="8" y="2"/>
                </a:lnTo>
                <a:lnTo>
                  <a:pt x="8" y="3"/>
                </a:lnTo>
                <a:lnTo>
                  <a:pt x="8" y="2"/>
                </a:lnTo>
                <a:lnTo>
                  <a:pt x="9" y="2"/>
                </a:lnTo>
                <a:lnTo>
                  <a:pt x="9" y="3"/>
                </a:lnTo>
                <a:lnTo>
                  <a:pt x="8" y="3"/>
                </a:lnTo>
                <a:lnTo>
                  <a:pt x="7" y="3"/>
                </a:lnTo>
                <a:lnTo>
                  <a:pt x="7" y="5"/>
                </a:lnTo>
                <a:lnTo>
                  <a:pt x="7" y="3"/>
                </a:lnTo>
                <a:lnTo>
                  <a:pt x="7" y="5"/>
                </a:lnTo>
                <a:lnTo>
                  <a:pt x="6" y="5"/>
                </a:lnTo>
                <a:lnTo>
                  <a:pt x="6" y="3"/>
                </a:lnTo>
                <a:lnTo>
                  <a:pt x="6" y="5"/>
                </a:lnTo>
                <a:lnTo>
                  <a:pt x="7" y="5"/>
                </a:lnTo>
                <a:lnTo>
                  <a:pt x="6" y="5"/>
                </a:lnTo>
                <a:lnTo>
                  <a:pt x="4" y="5"/>
                </a:lnTo>
                <a:lnTo>
                  <a:pt x="6" y="5"/>
                </a:lnTo>
                <a:lnTo>
                  <a:pt x="4" y="5"/>
                </a:lnTo>
                <a:lnTo>
                  <a:pt x="4" y="6"/>
                </a:lnTo>
                <a:lnTo>
                  <a:pt x="3" y="6"/>
                </a:lnTo>
                <a:lnTo>
                  <a:pt x="2" y="6"/>
                </a:lnTo>
                <a:lnTo>
                  <a:pt x="2" y="7"/>
                </a:lnTo>
                <a:lnTo>
                  <a:pt x="0" y="7"/>
                </a:lnTo>
                <a:lnTo>
                  <a:pt x="0" y="6"/>
                </a:lnTo>
                <a:lnTo>
                  <a:pt x="2" y="6"/>
                </a:lnTo>
                <a:lnTo>
                  <a:pt x="2" y="5"/>
                </a:lnTo>
                <a:lnTo>
                  <a:pt x="3" y="5"/>
                </a:lnTo>
                <a:lnTo>
                  <a:pt x="3" y="6"/>
                </a:lnTo>
                <a:lnTo>
                  <a:pt x="3" y="5"/>
                </a:lnTo>
                <a:lnTo>
                  <a:pt x="3" y="6"/>
                </a:lnTo>
                <a:lnTo>
                  <a:pt x="3" y="5"/>
                </a:lnTo>
                <a:lnTo>
                  <a:pt x="4" y="5"/>
                </a:lnTo>
                <a:lnTo>
                  <a:pt x="6" y="5"/>
                </a:lnTo>
                <a:lnTo>
                  <a:pt x="4" y="5"/>
                </a:lnTo>
                <a:lnTo>
                  <a:pt x="4" y="3"/>
                </a:lnTo>
                <a:lnTo>
                  <a:pt x="4" y="2"/>
                </a:lnTo>
                <a:lnTo>
                  <a:pt x="6" y="2"/>
                </a:lnTo>
                <a:lnTo>
                  <a:pt x="6" y="3"/>
                </a:lnTo>
                <a:lnTo>
                  <a:pt x="6" y="2"/>
                </a:lnTo>
                <a:lnTo>
                  <a:pt x="6" y="3"/>
                </a:lnTo>
                <a:lnTo>
                  <a:pt x="7" y="3"/>
                </a:lnTo>
                <a:lnTo>
                  <a:pt x="6" y="3"/>
                </a:lnTo>
                <a:lnTo>
                  <a:pt x="6" y="2"/>
                </a:lnTo>
                <a:lnTo>
                  <a:pt x="7" y="2"/>
                </a:lnTo>
                <a:lnTo>
                  <a:pt x="6" y="2"/>
                </a:lnTo>
                <a:lnTo>
                  <a:pt x="4" y="2"/>
                </a:lnTo>
                <a:lnTo>
                  <a:pt x="4" y="1"/>
                </a:lnTo>
                <a:lnTo>
                  <a:pt x="6" y="1"/>
                </a:lnTo>
                <a:lnTo>
                  <a:pt x="6" y="0"/>
                </a:lnTo>
                <a:lnTo>
                  <a:pt x="6" y="1"/>
                </a:lnTo>
                <a:lnTo>
                  <a:pt x="6" y="0"/>
                </a:lnTo>
                <a:lnTo>
                  <a:pt x="7" y="0"/>
                </a:lnTo>
                <a:lnTo>
                  <a:pt x="6" y="0"/>
                </a:lnTo>
                <a:lnTo>
                  <a:pt x="7"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3" name="Freeform 1671"/>
          <p:cNvSpPr>
            <a:spLocks/>
          </p:cNvSpPr>
          <p:nvPr/>
        </p:nvSpPr>
        <p:spPr bwMode="auto">
          <a:xfrm>
            <a:off x="2981325" y="35355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4" name="Freeform 1672"/>
          <p:cNvSpPr>
            <a:spLocks/>
          </p:cNvSpPr>
          <p:nvPr/>
        </p:nvSpPr>
        <p:spPr bwMode="auto">
          <a:xfrm>
            <a:off x="2982913" y="3532404"/>
            <a:ext cx="3175" cy="3175"/>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 name="T14" fmla="*/ 2 w 2"/>
              <a:gd name="T15" fmla="*/ 2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0" y="2"/>
                </a:lnTo>
                <a:lnTo>
                  <a:pt x="0" y="0"/>
                </a:lnTo>
                <a:lnTo>
                  <a:pt x="0" y="2"/>
                </a:lnTo>
                <a:lnTo>
                  <a:pt x="0" y="0"/>
                </a:lnTo>
                <a:lnTo>
                  <a:pt x="2" y="0"/>
                </a:lnTo>
                <a:lnTo>
                  <a:pt x="2" y="2"/>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5" name="Freeform 1673"/>
          <p:cNvSpPr>
            <a:spLocks/>
          </p:cNvSpPr>
          <p:nvPr/>
        </p:nvSpPr>
        <p:spPr bwMode="auto">
          <a:xfrm>
            <a:off x="2974975" y="3532404"/>
            <a:ext cx="4763" cy="3175"/>
          </a:xfrm>
          <a:custGeom>
            <a:avLst/>
            <a:gdLst>
              <a:gd name="T0" fmla="*/ 2 w 3"/>
              <a:gd name="T1" fmla="*/ 0 h 2"/>
              <a:gd name="T2" fmla="*/ 3 w 3"/>
              <a:gd name="T3" fmla="*/ 0 h 2"/>
              <a:gd name="T4" fmla="*/ 2 w 3"/>
              <a:gd name="T5" fmla="*/ 0 h 2"/>
              <a:gd name="T6" fmla="*/ 3 w 3"/>
              <a:gd name="T7" fmla="*/ 0 h 2"/>
              <a:gd name="T8" fmla="*/ 3 w 3"/>
              <a:gd name="T9" fmla="*/ 2 h 2"/>
              <a:gd name="T10" fmla="*/ 2 w 3"/>
              <a:gd name="T11" fmla="*/ 2 h 2"/>
              <a:gd name="T12" fmla="*/ 0 w 3"/>
              <a:gd name="T13" fmla="*/ 2 h 2"/>
              <a:gd name="T14" fmla="*/ 0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lnTo>
                  <a:pt x="3" y="0"/>
                </a:lnTo>
                <a:lnTo>
                  <a:pt x="2" y="0"/>
                </a:lnTo>
                <a:lnTo>
                  <a:pt x="3" y="0"/>
                </a:lnTo>
                <a:lnTo>
                  <a:pt x="3" y="2"/>
                </a:lnTo>
                <a:lnTo>
                  <a:pt x="2" y="2"/>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6" name="Freeform 1674"/>
          <p:cNvSpPr>
            <a:spLocks/>
          </p:cNvSpPr>
          <p:nvPr/>
        </p:nvSpPr>
        <p:spPr bwMode="auto">
          <a:xfrm>
            <a:off x="2979738" y="3530816"/>
            <a:ext cx="1588" cy="4763"/>
          </a:xfrm>
          <a:custGeom>
            <a:avLst/>
            <a:gdLst>
              <a:gd name="T0" fmla="*/ 1 w 1"/>
              <a:gd name="T1" fmla="*/ 0 h 3"/>
              <a:gd name="T2" fmla="*/ 1 w 1"/>
              <a:gd name="T3" fmla="*/ 1 h 3"/>
              <a:gd name="T4" fmla="*/ 1 w 1"/>
              <a:gd name="T5" fmla="*/ 3 h 3"/>
              <a:gd name="T6" fmla="*/ 0 w 1"/>
              <a:gd name="T7" fmla="*/ 3 h 3"/>
              <a:gd name="T8" fmla="*/ 0 w 1"/>
              <a:gd name="T9" fmla="*/ 1 h 3"/>
              <a:gd name="T10" fmla="*/ 1 w 1"/>
              <a:gd name="T11" fmla="*/ 1 h 3"/>
              <a:gd name="T12" fmla="*/ 0 w 1"/>
              <a:gd name="T13" fmla="*/ 1 h 3"/>
              <a:gd name="T14" fmla="*/ 0 w 1"/>
              <a:gd name="T15" fmla="*/ 0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lnTo>
                  <a:pt x="1" y="1"/>
                </a:lnTo>
                <a:lnTo>
                  <a:pt x="1" y="3"/>
                </a:lnTo>
                <a:lnTo>
                  <a:pt x="0" y="3"/>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7" name="Freeform 1675"/>
          <p:cNvSpPr>
            <a:spLocks/>
          </p:cNvSpPr>
          <p:nvPr/>
        </p:nvSpPr>
        <p:spPr bwMode="auto">
          <a:xfrm>
            <a:off x="3008313" y="3529229"/>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8" name="Freeform 1676"/>
          <p:cNvSpPr>
            <a:spLocks/>
          </p:cNvSpPr>
          <p:nvPr/>
        </p:nvSpPr>
        <p:spPr bwMode="auto">
          <a:xfrm>
            <a:off x="3003550" y="3529229"/>
            <a:ext cx="1588" cy="1588"/>
          </a:xfrm>
          <a:custGeom>
            <a:avLst/>
            <a:gdLst>
              <a:gd name="T0" fmla="*/ 1 w 1"/>
              <a:gd name="T1" fmla="*/ 0 h 1"/>
              <a:gd name="T2" fmla="*/ 1 w 1"/>
              <a:gd name="T3" fmla="*/ 1 h 1"/>
              <a:gd name="T4" fmla="*/ 1 w 1"/>
              <a:gd name="T5" fmla="*/ 0 h 1"/>
              <a:gd name="T6" fmla="*/ 1 w 1"/>
              <a:gd name="T7" fmla="*/ 1 h 1"/>
              <a:gd name="T8" fmla="*/ 1 w 1"/>
              <a:gd name="T9" fmla="*/ 0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9" name="Freeform 1677"/>
          <p:cNvSpPr>
            <a:spLocks/>
          </p:cNvSpPr>
          <p:nvPr/>
        </p:nvSpPr>
        <p:spPr bwMode="auto">
          <a:xfrm>
            <a:off x="3032125" y="35228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0" name="Freeform 1678"/>
          <p:cNvSpPr>
            <a:spLocks/>
          </p:cNvSpPr>
          <p:nvPr/>
        </p:nvSpPr>
        <p:spPr bwMode="auto">
          <a:xfrm>
            <a:off x="3255963" y="35228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1" name="Freeform 1679"/>
          <p:cNvSpPr>
            <a:spLocks/>
          </p:cNvSpPr>
          <p:nvPr/>
        </p:nvSpPr>
        <p:spPr bwMode="auto">
          <a:xfrm>
            <a:off x="3262313" y="3521291"/>
            <a:ext cx="1588" cy="3175"/>
          </a:xfrm>
          <a:custGeom>
            <a:avLst/>
            <a:gdLst>
              <a:gd name="T0" fmla="*/ 1 w 1"/>
              <a:gd name="T1" fmla="*/ 1 h 2"/>
              <a:gd name="T2" fmla="*/ 1 w 1"/>
              <a:gd name="T3" fmla="*/ 2 h 2"/>
              <a:gd name="T4" fmla="*/ 1 w 1"/>
              <a:gd name="T5" fmla="*/ 1 h 2"/>
              <a:gd name="T6" fmla="*/ 0 w 1"/>
              <a:gd name="T7" fmla="*/ 1 h 2"/>
              <a:gd name="T8" fmla="*/ 1 w 1"/>
              <a:gd name="T9" fmla="*/ 1 h 2"/>
              <a:gd name="T10" fmla="*/ 1 w 1"/>
              <a:gd name="T11" fmla="*/ 0 h 2"/>
              <a:gd name="T12" fmla="*/ 1 w 1"/>
              <a:gd name="T13" fmla="*/ 1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lnTo>
                  <a:pt x="1" y="2"/>
                </a:lnTo>
                <a:lnTo>
                  <a:pt x="1" y="1"/>
                </a:lnTo>
                <a:lnTo>
                  <a:pt x="0" y="1"/>
                </a:lnTo>
                <a:lnTo>
                  <a:pt x="1" y="1"/>
                </a:lnTo>
                <a:lnTo>
                  <a:pt x="1" y="0"/>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2" name="Freeform 1680"/>
          <p:cNvSpPr>
            <a:spLocks/>
          </p:cNvSpPr>
          <p:nvPr/>
        </p:nvSpPr>
        <p:spPr bwMode="auto">
          <a:xfrm>
            <a:off x="3033713" y="3521291"/>
            <a:ext cx="3175" cy="1588"/>
          </a:xfrm>
          <a:custGeom>
            <a:avLst/>
            <a:gdLst>
              <a:gd name="T0" fmla="*/ 0 w 2"/>
              <a:gd name="T1" fmla="*/ 0 h 1"/>
              <a:gd name="T2" fmla="*/ 0 w 2"/>
              <a:gd name="T3" fmla="*/ 1 h 1"/>
              <a:gd name="T4" fmla="*/ 2 w 2"/>
              <a:gd name="T5" fmla="*/ 1 h 1"/>
              <a:gd name="T6" fmla="*/ 2 w 2"/>
              <a:gd name="T7" fmla="*/ 0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0" y="1"/>
                </a:lnTo>
                <a:lnTo>
                  <a:pt x="2" y="1"/>
                </a:lnTo>
                <a:lnTo>
                  <a:pt x="2" y="0"/>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3" name="Rectangle 1681"/>
          <p:cNvSpPr>
            <a:spLocks noChangeArrowheads="1"/>
          </p:cNvSpPr>
          <p:nvPr/>
        </p:nvSpPr>
        <p:spPr bwMode="auto">
          <a:xfrm>
            <a:off x="3008313" y="35212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4" name="Rectangle 1682"/>
          <p:cNvSpPr>
            <a:spLocks noChangeArrowheads="1"/>
          </p:cNvSpPr>
          <p:nvPr/>
        </p:nvSpPr>
        <p:spPr bwMode="auto">
          <a:xfrm>
            <a:off x="3275013" y="35212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5" name="Freeform 1683"/>
          <p:cNvSpPr>
            <a:spLocks/>
          </p:cNvSpPr>
          <p:nvPr/>
        </p:nvSpPr>
        <p:spPr bwMode="auto">
          <a:xfrm>
            <a:off x="2986088" y="3521291"/>
            <a:ext cx="15875" cy="7938"/>
          </a:xfrm>
          <a:custGeom>
            <a:avLst/>
            <a:gdLst>
              <a:gd name="T0" fmla="*/ 6 w 10"/>
              <a:gd name="T1" fmla="*/ 0 h 5"/>
              <a:gd name="T2" fmla="*/ 7 w 10"/>
              <a:gd name="T3" fmla="*/ 0 h 5"/>
              <a:gd name="T4" fmla="*/ 9 w 10"/>
              <a:gd name="T5" fmla="*/ 0 h 5"/>
              <a:gd name="T6" fmla="*/ 9 w 10"/>
              <a:gd name="T7" fmla="*/ 1 h 5"/>
              <a:gd name="T8" fmla="*/ 9 w 10"/>
              <a:gd name="T9" fmla="*/ 2 h 5"/>
              <a:gd name="T10" fmla="*/ 10 w 10"/>
              <a:gd name="T11" fmla="*/ 2 h 5"/>
              <a:gd name="T12" fmla="*/ 10 w 10"/>
              <a:gd name="T13" fmla="*/ 3 h 5"/>
              <a:gd name="T14" fmla="*/ 10 w 10"/>
              <a:gd name="T15" fmla="*/ 2 h 5"/>
              <a:gd name="T16" fmla="*/ 9 w 10"/>
              <a:gd name="T17" fmla="*/ 2 h 5"/>
              <a:gd name="T18" fmla="*/ 7 w 10"/>
              <a:gd name="T19" fmla="*/ 3 h 5"/>
              <a:gd name="T20" fmla="*/ 6 w 10"/>
              <a:gd name="T21" fmla="*/ 3 h 5"/>
              <a:gd name="T22" fmla="*/ 5 w 10"/>
              <a:gd name="T23" fmla="*/ 3 h 5"/>
              <a:gd name="T24" fmla="*/ 4 w 10"/>
              <a:gd name="T25" fmla="*/ 3 h 5"/>
              <a:gd name="T26" fmla="*/ 4 w 10"/>
              <a:gd name="T27" fmla="*/ 5 h 5"/>
              <a:gd name="T28" fmla="*/ 2 w 10"/>
              <a:gd name="T29" fmla="*/ 5 h 5"/>
              <a:gd name="T30" fmla="*/ 1 w 10"/>
              <a:gd name="T31" fmla="*/ 5 h 5"/>
              <a:gd name="T32" fmla="*/ 0 w 10"/>
              <a:gd name="T33" fmla="*/ 5 h 5"/>
              <a:gd name="T34" fmla="*/ 0 w 10"/>
              <a:gd name="T35" fmla="*/ 3 h 5"/>
              <a:gd name="T36" fmla="*/ 1 w 10"/>
              <a:gd name="T37" fmla="*/ 3 h 5"/>
              <a:gd name="T38" fmla="*/ 1 w 10"/>
              <a:gd name="T39" fmla="*/ 2 h 5"/>
              <a:gd name="T40" fmla="*/ 2 w 10"/>
              <a:gd name="T41" fmla="*/ 1 h 5"/>
              <a:gd name="T42" fmla="*/ 4 w 10"/>
              <a:gd name="T43" fmla="*/ 1 h 5"/>
              <a:gd name="T44" fmla="*/ 4 w 10"/>
              <a:gd name="T45" fmla="*/ 0 h 5"/>
              <a:gd name="T46" fmla="*/ 5 w 10"/>
              <a:gd name="T47" fmla="*/ 0 h 5"/>
              <a:gd name="T48" fmla="*/ 6 w 10"/>
              <a:gd name="T4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5">
                <a:moveTo>
                  <a:pt x="6" y="0"/>
                </a:moveTo>
                <a:lnTo>
                  <a:pt x="7" y="0"/>
                </a:lnTo>
                <a:lnTo>
                  <a:pt x="9" y="0"/>
                </a:lnTo>
                <a:lnTo>
                  <a:pt x="9" y="1"/>
                </a:lnTo>
                <a:lnTo>
                  <a:pt x="9" y="2"/>
                </a:lnTo>
                <a:lnTo>
                  <a:pt x="10" y="2"/>
                </a:lnTo>
                <a:lnTo>
                  <a:pt x="10" y="3"/>
                </a:lnTo>
                <a:lnTo>
                  <a:pt x="10" y="2"/>
                </a:lnTo>
                <a:lnTo>
                  <a:pt x="9" y="2"/>
                </a:lnTo>
                <a:lnTo>
                  <a:pt x="7" y="3"/>
                </a:lnTo>
                <a:lnTo>
                  <a:pt x="6" y="3"/>
                </a:lnTo>
                <a:lnTo>
                  <a:pt x="5" y="3"/>
                </a:lnTo>
                <a:lnTo>
                  <a:pt x="4" y="3"/>
                </a:lnTo>
                <a:lnTo>
                  <a:pt x="4" y="5"/>
                </a:lnTo>
                <a:lnTo>
                  <a:pt x="2" y="5"/>
                </a:lnTo>
                <a:lnTo>
                  <a:pt x="1" y="5"/>
                </a:lnTo>
                <a:lnTo>
                  <a:pt x="0" y="5"/>
                </a:lnTo>
                <a:lnTo>
                  <a:pt x="0" y="3"/>
                </a:lnTo>
                <a:lnTo>
                  <a:pt x="1" y="3"/>
                </a:lnTo>
                <a:lnTo>
                  <a:pt x="1" y="2"/>
                </a:lnTo>
                <a:lnTo>
                  <a:pt x="2" y="1"/>
                </a:lnTo>
                <a:lnTo>
                  <a:pt x="4" y="1"/>
                </a:lnTo>
                <a:lnTo>
                  <a:pt x="4" y="0"/>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6" name="Freeform 1684"/>
          <p:cNvSpPr>
            <a:spLocks/>
          </p:cNvSpPr>
          <p:nvPr/>
        </p:nvSpPr>
        <p:spPr bwMode="auto">
          <a:xfrm>
            <a:off x="3276600" y="351811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7" name="Freeform 1685"/>
          <p:cNvSpPr>
            <a:spLocks/>
          </p:cNvSpPr>
          <p:nvPr/>
        </p:nvSpPr>
        <p:spPr bwMode="auto">
          <a:xfrm>
            <a:off x="3011488" y="3518116"/>
            <a:ext cx="3175" cy="3175"/>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8" name="Rectangle 1686"/>
          <p:cNvSpPr>
            <a:spLocks noChangeArrowheads="1"/>
          </p:cNvSpPr>
          <p:nvPr/>
        </p:nvSpPr>
        <p:spPr bwMode="auto">
          <a:xfrm>
            <a:off x="3262313" y="351811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9" name="Rectangle 1687"/>
          <p:cNvSpPr>
            <a:spLocks noChangeArrowheads="1"/>
          </p:cNvSpPr>
          <p:nvPr/>
        </p:nvSpPr>
        <p:spPr bwMode="auto">
          <a:xfrm>
            <a:off x="3016250" y="35165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0" name="Freeform 1688"/>
          <p:cNvSpPr>
            <a:spLocks/>
          </p:cNvSpPr>
          <p:nvPr/>
        </p:nvSpPr>
        <p:spPr bwMode="auto">
          <a:xfrm>
            <a:off x="3032125" y="3516529"/>
            <a:ext cx="0" cy="4763"/>
          </a:xfrm>
          <a:custGeom>
            <a:avLst/>
            <a:gdLst>
              <a:gd name="T0" fmla="*/ 1 h 3"/>
              <a:gd name="T1" fmla="*/ 3 h 3"/>
              <a:gd name="T2" fmla="*/ 1 h 3"/>
              <a:gd name="T3" fmla="*/ 3 h 3"/>
              <a:gd name="T4" fmla="*/ 1 h 3"/>
              <a:gd name="T5" fmla="*/ 0 h 3"/>
              <a:gd name="T6" fmla="*/ 1 h 3"/>
            </a:gdLst>
            <a:ahLst/>
            <a:cxnLst>
              <a:cxn ang="0">
                <a:pos x="0" y="T0"/>
              </a:cxn>
              <a:cxn ang="0">
                <a:pos x="0" y="T1"/>
              </a:cxn>
              <a:cxn ang="0">
                <a:pos x="0" y="T2"/>
              </a:cxn>
              <a:cxn ang="0">
                <a:pos x="0" y="T3"/>
              </a:cxn>
              <a:cxn ang="0">
                <a:pos x="0" y="T4"/>
              </a:cxn>
              <a:cxn ang="0">
                <a:pos x="0" y="T5"/>
              </a:cxn>
              <a:cxn ang="0">
                <a:pos x="0" y="T6"/>
              </a:cxn>
            </a:cxnLst>
            <a:rect l="0" t="0" r="r" b="b"/>
            <a:pathLst>
              <a:path h="3">
                <a:moveTo>
                  <a:pt x="0" y="1"/>
                </a:moveTo>
                <a:lnTo>
                  <a:pt x="0" y="3"/>
                </a:lnTo>
                <a:lnTo>
                  <a:pt x="0" y="1"/>
                </a:ln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1" name="Freeform 1689"/>
          <p:cNvSpPr>
            <a:spLocks/>
          </p:cNvSpPr>
          <p:nvPr/>
        </p:nvSpPr>
        <p:spPr bwMode="auto">
          <a:xfrm>
            <a:off x="3260725" y="3516529"/>
            <a:ext cx="3175" cy="7938"/>
          </a:xfrm>
          <a:custGeom>
            <a:avLst/>
            <a:gdLst>
              <a:gd name="T0" fmla="*/ 0 w 2"/>
              <a:gd name="T1" fmla="*/ 1 h 5"/>
              <a:gd name="T2" fmla="*/ 1 w 2"/>
              <a:gd name="T3" fmla="*/ 1 h 5"/>
              <a:gd name="T4" fmla="*/ 1 w 2"/>
              <a:gd name="T5" fmla="*/ 3 h 5"/>
              <a:gd name="T6" fmla="*/ 1 w 2"/>
              <a:gd name="T7" fmla="*/ 1 h 5"/>
              <a:gd name="T8" fmla="*/ 0 w 2"/>
              <a:gd name="T9" fmla="*/ 1 h 5"/>
              <a:gd name="T10" fmla="*/ 1 w 2"/>
              <a:gd name="T11" fmla="*/ 3 h 5"/>
              <a:gd name="T12" fmla="*/ 0 w 2"/>
              <a:gd name="T13" fmla="*/ 3 h 5"/>
              <a:gd name="T14" fmla="*/ 1 w 2"/>
              <a:gd name="T15" fmla="*/ 3 h 5"/>
              <a:gd name="T16" fmla="*/ 1 w 2"/>
              <a:gd name="T17" fmla="*/ 4 h 5"/>
              <a:gd name="T18" fmla="*/ 2 w 2"/>
              <a:gd name="T19" fmla="*/ 4 h 5"/>
              <a:gd name="T20" fmla="*/ 2 w 2"/>
              <a:gd name="T21" fmla="*/ 5 h 5"/>
              <a:gd name="T22" fmla="*/ 1 w 2"/>
              <a:gd name="T23" fmla="*/ 5 h 5"/>
              <a:gd name="T24" fmla="*/ 1 w 2"/>
              <a:gd name="T25" fmla="*/ 4 h 5"/>
              <a:gd name="T26" fmla="*/ 0 w 2"/>
              <a:gd name="T27" fmla="*/ 4 h 5"/>
              <a:gd name="T28" fmla="*/ 0 w 2"/>
              <a:gd name="T29" fmla="*/ 3 h 5"/>
              <a:gd name="T30" fmla="*/ 0 w 2"/>
              <a:gd name="T31" fmla="*/ 1 h 5"/>
              <a:gd name="T32" fmla="*/ 0 w 2"/>
              <a:gd name="T33" fmla="*/ 0 h 5"/>
              <a:gd name="T34" fmla="*/ 0 w 2"/>
              <a:gd name="T3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0" y="1"/>
                </a:moveTo>
                <a:lnTo>
                  <a:pt x="1" y="1"/>
                </a:lnTo>
                <a:lnTo>
                  <a:pt x="1" y="3"/>
                </a:lnTo>
                <a:lnTo>
                  <a:pt x="1" y="1"/>
                </a:lnTo>
                <a:lnTo>
                  <a:pt x="0" y="1"/>
                </a:lnTo>
                <a:lnTo>
                  <a:pt x="1" y="3"/>
                </a:lnTo>
                <a:lnTo>
                  <a:pt x="0" y="3"/>
                </a:lnTo>
                <a:lnTo>
                  <a:pt x="1" y="3"/>
                </a:lnTo>
                <a:lnTo>
                  <a:pt x="1" y="4"/>
                </a:lnTo>
                <a:lnTo>
                  <a:pt x="2" y="4"/>
                </a:lnTo>
                <a:lnTo>
                  <a:pt x="2" y="5"/>
                </a:lnTo>
                <a:lnTo>
                  <a:pt x="1" y="5"/>
                </a:lnTo>
                <a:lnTo>
                  <a:pt x="1" y="4"/>
                </a:lnTo>
                <a:lnTo>
                  <a:pt x="0" y="4"/>
                </a:ln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2" name="Freeform 1690"/>
          <p:cNvSpPr>
            <a:spLocks/>
          </p:cNvSpPr>
          <p:nvPr/>
        </p:nvSpPr>
        <p:spPr bwMode="auto">
          <a:xfrm>
            <a:off x="3014663" y="3516529"/>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3" name="Freeform 1691"/>
          <p:cNvSpPr>
            <a:spLocks/>
          </p:cNvSpPr>
          <p:nvPr/>
        </p:nvSpPr>
        <p:spPr bwMode="auto">
          <a:xfrm>
            <a:off x="3273425" y="3516529"/>
            <a:ext cx="3175" cy="4763"/>
          </a:xfrm>
          <a:custGeom>
            <a:avLst/>
            <a:gdLst>
              <a:gd name="T0" fmla="*/ 2 w 2"/>
              <a:gd name="T1" fmla="*/ 1 h 3"/>
              <a:gd name="T2" fmla="*/ 2 w 2"/>
              <a:gd name="T3" fmla="*/ 3 h 3"/>
              <a:gd name="T4" fmla="*/ 1 w 2"/>
              <a:gd name="T5" fmla="*/ 3 h 3"/>
              <a:gd name="T6" fmla="*/ 1 w 2"/>
              <a:gd name="T7" fmla="*/ 1 h 3"/>
              <a:gd name="T8" fmla="*/ 1 w 2"/>
              <a:gd name="T9" fmla="*/ 3 h 3"/>
              <a:gd name="T10" fmla="*/ 0 w 2"/>
              <a:gd name="T11" fmla="*/ 3 h 3"/>
              <a:gd name="T12" fmla="*/ 1 w 2"/>
              <a:gd name="T13" fmla="*/ 1 h 3"/>
              <a:gd name="T14" fmla="*/ 1 w 2"/>
              <a:gd name="T15" fmla="*/ 0 h 3"/>
              <a:gd name="T16" fmla="*/ 2 w 2"/>
              <a:gd name="T17" fmla="*/ 0 h 3"/>
              <a:gd name="T18" fmla="*/ 2 w 2"/>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2" y="1"/>
                </a:moveTo>
                <a:lnTo>
                  <a:pt x="2" y="3"/>
                </a:lnTo>
                <a:lnTo>
                  <a:pt x="1" y="3"/>
                </a:lnTo>
                <a:lnTo>
                  <a:pt x="1" y="1"/>
                </a:lnTo>
                <a:lnTo>
                  <a:pt x="1" y="3"/>
                </a:lnTo>
                <a:lnTo>
                  <a:pt x="0" y="3"/>
                </a:lnTo>
                <a:lnTo>
                  <a:pt x="1"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4" name="Freeform 1692"/>
          <p:cNvSpPr>
            <a:spLocks/>
          </p:cNvSpPr>
          <p:nvPr/>
        </p:nvSpPr>
        <p:spPr bwMode="auto">
          <a:xfrm>
            <a:off x="3025775" y="3516529"/>
            <a:ext cx="4763" cy="6350"/>
          </a:xfrm>
          <a:custGeom>
            <a:avLst/>
            <a:gdLst>
              <a:gd name="T0" fmla="*/ 3 w 3"/>
              <a:gd name="T1" fmla="*/ 0 h 4"/>
              <a:gd name="T2" fmla="*/ 3 w 3"/>
              <a:gd name="T3" fmla="*/ 1 h 4"/>
              <a:gd name="T4" fmla="*/ 1 w 3"/>
              <a:gd name="T5" fmla="*/ 1 h 4"/>
              <a:gd name="T6" fmla="*/ 3 w 3"/>
              <a:gd name="T7" fmla="*/ 1 h 4"/>
              <a:gd name="T8" fmla="*/ 1 w 3"/>
              <a:gd name="T9" fmla="*/ 3 h 4"/>
              <a:gd name="T10" fmla="*/ 1 w 3"/>
              <a:gd name="T11" fmla="*/ 1 h 4"/>
              <a:gd name="T12" fmla="*/ 1 w 3"/>
              <a:gd name="T13" fmla="*/ 3 h 4"/>
              <a:gd name="T14" fmla="*/ 1 w 3"/>
              <a:gd name="T15" fmla="*/ 4 h 4"/>
              <a:gd name="T16" fmla="*/ 0 w 3"/>
              <a:gd name="T17" fmla="*/ 4 h 4"/>
              <a:gd name="T18" fmla="*/ 0 w 3"/>
              <a:gd name="T19" fmla="*/ 3 h 4"/>
              <a:gd name="T20" fmla="*/ 1 w 3"/>
              <a:gd name="T21" fmla="*/ 3 h 4"/>
              <a:gd name="T22" fmla="*/ 1 w 3"/>
              <a:gd name="T23" fmla="*/ 1 h 4"/>
              <a:gd name="T24" fmla="*/ 0 w 3"/>
              <a:gd name="T25" fmla="*/ 1 h 4"/>
              <a:gd name="T26" fmla="*/ 1 w 3"/>
              <a:gd name="T27" fmla="*/ 1 h 4"/>
              <a:gd name="T28" fmla="*/ 1 w 3"/>
              <a:gd name="T29" fmla="*/ 0 h 4"/>
              <a:gd name="T30" fmla="*/ 1 w 3"/>
              <a:gd name="T31" fmla="*/ 1 h 4"/>
              <a:gd name="T32" fmla="*/ 3 w 3"/>
              <a:gd name="T33" fmla="*/ 1 h 4"/>
              <a:gd name="T34" fmla="*/ 1 w 3"/>
              <a:gd name="T35" fmla="*/ 0 h 4"/>
              <a:gd name="T36" fmla="*/ 3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3" y="0"/>
                </a:moveTo>
                <a:lnTo>
                  <a:pt x="3" y="1"/>
                </a:lnTo>
                <a:lnTo>
                  <a:pt x="1" y="1"/>
                </a:lnTo>
                <a:lnTo>
                  <a:pt x="3" y="1"/>
                </a:lnTo>
                <a:lnTo>
                  <a:pt x="1" y="3"/>
                </a:lnTo>
                <a:lnTo>
                  <a:pt x="1" y="1"/>
                </a:lnTo>
                <a:lnTo>
                  <a:pt x="1" y="3"/>
                </a:lnTo>
                <a:lnTo>
                  <a:pt x="1" y="4"/>
                </a:lnTo>
                <a:lnTo>
                  <a:pt x="0" y="4"/>
                </a:lnTo>
                <a:lnTo>
                  <a:pt x="0" y="3"/>
                </a:lnTo>
                <a:lnTo>
                  <a:pt x="1" y="3"/>
                </a:lnTo>
                <a:lnTo>
                  <a:pt x="1" y="1"/>
                </a:lnTo>
                <a:lnTo>
                  <a:pt x="0" y="1"/>
                </a:lnTo>
                <a:lnTo>
                  <a:pt x="1" y="1"/>
                </a:lnTo>
                <a:lnTo>
                  <a:pt x="1" y="0"/>
                </a:lnTo>
                <a:lnTo>
                  <a:pt x="1" y="1"/>
                </a:lnTo>
                <a:lnTo>
                  <a:pt x="3"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5" name="Freeform 1693"/>
          <p:cNvSpPr>
            <a:spLocks/>
          </p:cNvSpPr>
          <p:nvPr/>
        </p:nvSpPr>
        <p:spPr bwMode="auto">
          <a:xfrm>
            <a:off x="3259138" y="3514941"/>
            <a:ext cx="1588" cy="1588"/>
          </a:xfrm>
          <a:custGeom>
            <a:avLst/>
            <a:gdLst>
              <a:gd name="T0" fmla="*/ 0 w 1"/>
              <a:gd name="T1" fmla="*/ 1 h 1"/>
              <a:gd name="T2" fmla="*/ 1 w 1"/>
              <a:gd name="T3" fmla="*/ 1 h 1"/>
              <a:gd name="T4" fmla="*/ 0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6" name="Freeform 1694"/>
          <p:cNvSpPr>
            <a:spLocks/>
          </p:cNvSpPr>
          <p:nvPr/>
        </p:nvSpPr>
        <p:spPr bwMode="auto">
          <a:xfrm>
            <a:off x="3027363" y="35149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7" name="Rectangle 1695"/>
          <p:cNvSpPr>
            <a:spLocks noChangeArrowheads="1"/>
          </p:cNvSpPr>
          <p:nvPr/>
        </p:nvSpPr>
        <p:spPr bwMode="auto">
          <a:xfrm>
            <a:off x="3024188" y="35149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8" name="Freeform 1696"/>
          <p:cNvSpPr>
            <a:spLocks/>
          </p:cNvSpPr>
          <p:nvPr/>
        </p:nvSpPr>
        <p:spPr bwMode="auto">
          <a:xfrm>
            <a:off x="3022600" y="3514941"/>
            <a:ext cx="1588" cy="3175"/>
          </a:xfrm>
          <a:custGeom>
            <a:avLst/>
            <a:gdLst>
              <a:gd name="T0" fmla="*/ 0 w 1"/>
              <a:gd name="T1" fmla="*/ 1 h 2"/>
              <a:gd name="T2" fmla="*/ 1 w 1"/>
              <a:gd name="T3" fmla="*/ 1 h 2"/>
              <a:gd name="T4" fmla="*/ 1 w 1"/>
              <a:gd name="T5" fmla="*/ 0 h 2"/>
              <a:gd name="T6" fmla="*/ 1 w 1"/>
              <a:gd name="T7" fmla="*/ 1 h 2"/>
              <a:gd name="T8" fmla="*/ 1 w 1"/>
              <a:gd name="T9" fmla="*/ 2 h 2"/>
              <a:gd name="T10" fmla="*/ 0 w 1"/>
              <a:gd name="T11" fmla="*/ 2 h 2"/>
              <a:gd name="T12" fmla="*/ 0 w 1"/>
              <a:gd name="T13" fmla="*/ 1 h 2"/>
              <a:gd name="T14" fmla="*/ 0 w 1"/>
              <a:gd name="T15" fmla="*/ 2 h 2"/>
              <a:gd name="T16" fmla="*/ 0 w 1"/>
              <a:gd name="T17" fmla="*/ 1 h 2"/>
              <a:gd name="T18" fmla="*/ 0 w 1"/>
              <a:gd name="T19" fmla="*/ 0 h 2"/>
              <a:gd name="T20" fmla="*/ 0 w 1"/>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1"/>
                </a:moveTo>
                <a:lnTo>
                  <a:pt x="1" y="1"/>
                </a:lnTo>
                <a:lnTo>
                  <a:pt x="1" y="0"/>
                </a:lnTo>
                <a:lnTo>
                  <a:pt x="1" y="1"/>
                </a:lnTo>
                <a:lnTo>
                  <a:pt x="1" y="2"/>
                </a:lnTo>
                <a:lnTo>
                  <a:pt x="0" y="2"/>
                </a:lnTo>
                <a:lnTo>
                  <a:pt x="0" y="1"/>
                </a:ln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9" name="Freeform 1697"/>
          <p:cNvSpPr>
            <a:spLocks/>
          </p:cNvSpPr>
          <p:nvPr/>
        </p:nvSpPr>
        <p:spPr bwMode="auto">
          <a:xfrm>
            <a:off x="3270250" y="3514941"/>
            <a:ext cx="3175" cy="3175"/>
          </a:xfrm>
          <a:custGeom>
            <a:avLst/>
            <a:gdLst>
              <a:gd name="T0" fmla="*/ 2 w 2"/>
              <a:gd name="T1" fmla="*/ 0 h 2"/>
              <a:gd name="T2" fmla="*/ 2 w 2"/>
              <a:gd name="T3" fmla="*/ 1 h 2"/>
              <a:gd name="T4" fmla="*/ 2 w 2"/>
              <a:gd name="T5" fmla="*/ 2 h 2"/>
              <a:gd name="T6" fmla="*/ 0 w 2"/>
              <a:gd name="T7" fmla="*/ 1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1"/>
                </a:lnTo>
                <a:lnTo>
                  <a:pt x="2" y="2"/>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0" name="Freeform 1698"/>
          <p:cNvSpPr>
            <a:spLocks/>
          </p:cNvSpPr>
          <p:nvPr/>
        </p:nvSpPr>
        <p:spPr bwMode="auto">
          <a:xfrm>
            <a:off x="3255963" y="3514941"/>
            <a:ext cx="3175" cy="1588"/>
          </a:xfrm>
          <a:custGeom>
            <a:avLst/>
            <a:gdLst>
              <a:gd name="T0" fmla="*/ 0 w 2"/>
              <a:gd name="T1" fmla="*/ 0 h 1"/>
              <a:gd name="T2" fmla="*/ 2 w 2"/>
              <a:gd name="T3" fmla="*/ 0 h 1"/>
              <a:gd name="T4" fmla="*/ 0 w 2"/>
              <a:gd name="T5" fmla="*/ 0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2"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1" name="Freeform 1699"/>
          <p:cNvSpPr>
            <a:spLocks/>
          </p:cNvSpPr>
          <p:nvPr/>
        </p:nvSpPr>
        <p:spPr bwMode="auto">
          <a:xfrm>
            <a:off x="3259138" y="35149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2" name="Freeform 1700"/>
          <p:cNvSpPr>
            <a:spLocks/>
          </p:cNvSpPr>
          <p:nvPr/>
        </p:nvSpPr>
        <p:spPr bwMode="auto">
          <a:xfrm>
            <a:off x="3025775" y="35149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3" name="Rectangle 1701"/>
          <p:cNvSpPr>
            <a:spLocks noChangeArrowheads="1"/>
          </p:cNvSpPr>
          <p:nvPr/>
        </p:nvSpPr>
        <p:spPr bwMode="auto">
          <a:xfrm>
            <a:off x="3255963" y="351335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4" name="Freeform 1702"/>
          <p:cNvSpPr>
            <a:spLocks/>
          </p:cNvSpPr>
          <p:nvPr/>
        </p:nvSpPr>
        <p:spPr bwMode="auto">
          <a:xfrm>
            <a:off x="3259138" y="35133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5" name="Freeform 1703"/>
          <p:cNvSpPr>
            <a:spLocks/>
          </p:cNvSpPr>
          <p:nvPr/>
        </p:nvSpPr>
        <p:spPr bwMode="auto">
          <a:xfrm>
            <a:off x="3254375" y="3513354"/>
            <a:ext cx="1588" cy="1588"/>
          </a:xfrm>
          <a:custGeom>
            <a:avLst/>
            <a:gdLst>
              <a:gd name="T0" fmla="*/ 1 w 1"/>
              <a:gd name="T1" fmla="*/ 0 h 1"/>
              <a:gd name="T2" fmla="*/ 1 w 1"/>
              <a:gd name="T3" fmla="*/ 1 h 1"/>
              <a:gd name="T4" fmla="*/ 1 w 1"/>
              <a:gd name="T5" fmla="*/ 0 h 1"/>
              <a:gd name="T6" fmla="*/ 0 w 1"/>
              <a:gd name="T7" fmla="*/ 0 h 1"/>
              <a:gd name="T8" fmla="*/ 0 w 1"/>
              <a:gd name="T9" fmla="*/ 1 h 1"/>
              <a:gd name="T10" fmla="*/ 0 w 1"/>
              <a:gd name="T11" fmla="*/ 0 h 1"/>
              <a:gd name="T12" fmla="*/ 1 w 1"/>
              <a:gd name="T13" fmla="*/ 0 h 1"/>
              <a:gd name="T14" fmla="*/ 0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lnTo>
                  <a:pt x="1" y="1"/>
                </a:lnTo>
                <a:lnTo>
                  <a:pt x="1" y="0"/>
                </a:lnTo>
                <a:lnTo>
                  <a:pt x="0" y="0"/>
                </a:lnTo>
                <a:lnTo>
                  <a:pt x="0" y="1"/>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6" name="Freeform 1704"/>
          <p:cNvSpPr>
            <a:spLocks/>
          </p:cNvSpPr>
          <p:nvPr/>
        </p:nvSpPr>
        <p:spPr bwMode="auto">
          <a:xfrm>
            <a:off x="3255963" y="3508591"/>
            <a:ext cx="3175" cy="1588"/>
          </a:xfrm>
          <a:custGeom>
            <a:avLst/>
            <a:gdLst>
              <a:gd name="T0" fmla="*/ 0 w 2"/>
              <a:gd name="T1" fmla="*/ 0 h 1"/>
              <a:gd name="T2" fmla="*/ 2 w 2"/>
              <a:gd name="T3" fmla="*/ 0 h 1"/>
              <a:gd name="T4" fmla="*/ 0 w 2"/>
              <a:gd name="T5" fmla="*/ 0 h 1"/>
              <a:gd name="T6" fmla="*/ 2 w 2"/>
              <a:gd name="T7" fmla="*/ 0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0" y="0"/>
                </a:lnTo>
                <a:lnTo>
                  <a:pt x="2" y="0"/>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7" name="Freeform 1705"/>
          <p:cNvSpPr>
            <a:spLocks/>
          </p:cNvSpPr>
          <p:nvPr/>
        </p:nvSpPr>
        <p:spPr bwMode="auto">
          <a:xfrm>
            <a:off x="3038475" y="3507004"/>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8" name="Rectangle 1706"/>
          <p:cNvSpPr>
            <a:spLocks noChangeArrowheads="1"/>
          </p:cNvSpPr>
          <p:nvPr/>
        </p:nvSpPr>
        <p:spPr bwMode="auto">
          <a:xfrm>
            <a:off x="3259138" y="35070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9" name="Freeform 1707"/>
          <p:cNvSpPr>
            <a:spLocks/>
          </p:cNvSpPr>
          <p:nvPr/>
        </p:nvSpPr>
        <p:spPr bwMode="auto">
          <a:xfrm>
            <a:off x="3063875" y="3507004"/>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0" name="Freeform 1708"/>
          <p:cNvSpPr>
            <a:spLocks/>
          </p:cNvSpPr>
          <p:nvPr/>
        </p:nvSpPr>
        <p:spPr bwMode="auto">
          <a:xfrm>
            <a:off x="3251200" y="3507004"/>
            <a:ext cx="1588" cy="1588"/>
          </a:xfrm>
          <a:custGeom>
            <a:avLst/>
            <a:gdLst>
              <a:gd name="T0" fmla="*/ 0 w 1"/>
              <a:gd name="T1" fmla="*/ 0 h 1"/>
              <a:gd name="T2" fmla="*/ 1 w 1"/>
              <a:gd name="T3" fmla="*/ 0 h 1"/>
              <a:gd name="T4" fmla="*/ 0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1" name="Freeform 1709"/>
          <p:cNvSpPr>
            <a:spLocks/>
          </p:cNvSpPr>
          <p:nvPr/>
        </p:nvSpPr>
        <p:spPr bwMode="auto">
          <a:xfrm>
            <a:off x="3254375" y="35070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2" name="Freeform 1710"/>
          <p:cNvSpPr>
            <a:spLocks/>
          </p:cNvSpPr>
          <p:nvPr/>
        </p:nvSpPr>
        <p:spPr bwMode="auto">
          <a:xfrm>
            <a:off x="3273425" y="3507004"/>
            <a:ext cx="4763" cy="11113"/>
          </a:xfrm>
          <a:custGeom>
            <a:avLst/>
            <a:gdLst>
              <a:gd name="T0" fmla="*/ 2 w 3"/>
              <a:gd name="T1" fmla="*/ 0 h 7"/>
              <a:gd name="T2" fmla="*/ 3 w 3"/>
              <a:gd name="T3" fmla="*/ 1 h 7"/>
              <a:gd name="T4" fmla="*/ 3 w 3"/>
              <a:gd name="T5" fmla="*/ 2 h 7"/>
              <a:gd name="T6" fmla="*/ 3 w 3"/>
              <a:gd name="T7" fmla="*/ 4 h 7"/>
              <a:gd name="T8" fmla="*/ 3 w 3"/>
              <a:gd name="T9" fmla="*/ 5 h 7"/>
              <a:gd name="T10" fmla="*/ 3 w 3"/>
              <a:gd name="T11" fmla="*/ 6 h 7"/>
              <a:gd name="T12" fmla="*/ 2 w 3"/>
              <a:gd name="T13" fmla="*/ 7 h 7"/>
              <a:gd name="T14" fmla="*/ 2 w 3"/>
              <a:gd name="T15" fmla="*/ 6 h 7"/>
              <a:gd name="T16" fmla="*/ 2 w 3"/>
              <a:gd name="T17" fmla="*/ 5 h 7"/>
              <a:gd name="T18" fmla="*/ 2 w 3"/>
              <a:gd name="T19" fmla="*/ 6 h 7"/>
              <a:gd name="T20" fmla="*/ 1 w 3"/>
              <a:gd name="T21" fmla="*/ 6 h 7"/>
              <a:gd name="T22" fmla="*/ 2 w 3"/>
              <a:gd name="T23" fmla="*/ 6 h 7"/>
              <a:gd name="T24" fmla="*/ 2 w 3"/>
              <a:gd name="T25" fmla="*/ 5 h 7"/>
              <a:gd name="T26" fmla="*/ 2 w 3"/>
              <a:gd name="T27" fmla="*/ 4 h 7"/>
              <a:gd name="T28" fmla="*/ 2 w 3"/>
              <a:gd name="T29" fmla="*/ 2 h 7"/>
              <a:gd name="T30" fmla="*/ 2 w 3"/>
              <a:gd name="T31" fmla="*/ 4 h 7"/>
              <a:gd name="T32" fmla="*/ 2 w 3"/>
              <a:gd name="T33" fmla="*/ 5 h 7"/>
              <a:gd name="T34" fmla="*/ 1 w 3"/>
              <a:gd name="T35" fmla="*/ 5 h 7"/>
              <a:gd name="T36" fmla="*/ 1 w 3"/>
              <a:gd name="T37" fmla="*/ 6 h 7"/>
              <a:gd name="T38" fmla="*/ 1 w 3"/>
              <a:gd name="T39" fmla="*/ 5 h 7"/>
              <a:gd name="T40" fmla="*/ 1 w 3"/>
              <a:gd name="T41" fmla="*/ 4 h 7"/>
              <a:gd name="T42" fmla="*/ 1 w 3"/>
              <a:gd name="T43" fmla="*/ 5 h 7"/>
              <a:gd name="T44" fmla="*/ 1 w 3"/>
              <a:gd name="T45" fmla="*/ 6 h 7"/>
              <a:gd name="T46" fmla="*/ 1 w 3"/>
              <a:gd name="T47" fmla="*/ 5 h 7"/>
              <a:gd name="T48" fmla="*/ 0 w 3"/>
              <a:gd name="T49" fmla="*/ 5 h 7"/>
              <a:gd name="T50" fmla="*/ 0 w 3"/>
              <a:gd name="T51" fmla="*/ 4 h 7"/>
              <a:gd name="T52" fmla="*/ 0 w 3"/>
              <a:gd name="T53" fmla="*/ 2 h 7"/>
              <a:gd name="T54" fmla="*/ 1 w 3"/>
              <a:gd name="T55" fmla="*/ 2 h 7"/>
              <a:gd name="T56" fmla="*/ 1 w 3"/>
              <a:gd name="T57" fmla="*/ 1 h 7"/>
              <a:gd name="T58" fmla="*/ 1 w 3"/>
              <a:gd name="T59" fmla="*/ 2 h 7"/>
              <a:gd name="T60" fmla="*/ 0 w 3"/>
              <a:gd name="T61" fmla="*/ 1 h 7"/>
              <a:gd name="T62" fmla="*/ 0 w 3"/>
              <a:gd name="T63" fmla="*/ 2 h 7"/>
              <a:gd name="T64" fmla="*/ 0 w 3"/>
              <a:gd name="T65" fmla="*/ 1 h 7"/>
              <a:gd name="T66" fmla="*/ 1 w 3"/>
              <a:gd name="T67" fmla="*/ 1 h 7"/>
              <a:gd name="T68" fmla="*/ 0 w 3"/>
              <a:gd name="T69" fmla="*/ 1 h 7"/>
              <a:gd name="T70" fmla="*/ 1 w 3"/>
              <a:gd name="T71" fmla="*/ 1 h 7"/>
              <a:gd name="T72" fmla="*/ 1 w 3"/>
              <a:gd name="T73" fmla="*/ 0 h 7"/>
              <a:gd name="T74" fmla="*/ 2 w 3"/>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7">
                <a:moveTo>
                  <a:pt x="2" y="0"/>
                </a:moveTo>
                <a:lnTo>
                  <a:pt x="3" y="1"/>
                </a:lnTo>
                <a:lnTo>
                  <a:pt x="3" y="2"/>
                </a:lnTo>
                <a:lnTo>
                  <a:pt x="3" y="4"/>
                </a:lnTo>
                <a:lnTo>
                  <a:pt x="3" y="5"/>
                </a:lnTo>
                <a:lnTo>
                  <a:pt x="3" y="6"/>
                </a:lnTo>
                <a:lnTo>
                  <a:pt x="2" y="7"/>
                </a:lnTo>
                <a:lnTo>
                  <a:pt x="2" y="6"/>
                </a:lnTo>
                <a:lnTo>
                  <a:pt x="2" y="5"/>
                </a:lnTo>
                <a:lnTo>
                  <a:pt x="2" y="6"/>
                </a:lnTo>
                <a:lnTo>
                  <a:pt x="1" y="6"/>
                </a:lnTo>
                <a:lnTo>
                  <a:pt x="2" y="6"/>
                </a:lnTo>
                <a:lnTo>
                  <a:pt x="2" y="5"/>
                </a:lnTo>
                <a:lnTo>
                  <a:pt x="2" y="4"/>
                </a:lnTo>
                <a:lnTo>
                  <a:pt x="2" y="2"/>
                </a:lnTo>
                <a:lnTo>
                  <a:pt x="2" y="4"/>
                </a:lnTo>
                <a:lnTo>
                  <a:pt x="2" y="5"/>
                </a:lnTo>
                <a:lnTo>
                  <a:pt x="1" y="5"/>
                </a:lnTo>
                <a:lnTo>
                  <a:pt x="1" y="6"/>
                </a:lnTo>
                <a:lnTo>
                  <a:pt x="1" y="5"/>
                </a:lnTo>
                <a:lnTo>
                  <a:pt x="1" y="4"/>
                </a:lnTo>
                <a:lnTo>
                  <a:pt x="1" y="5"/>
                </a:lnTo>
                <a:lnTo>
                  <a:pt x="1" y="6"/>
                </a:lnTo>
                <a:lnTo>
                  <a:pt x="1" y="5"/>
                </a:lnTo>
                <a:lnTo>
                  <a:pt x="0" y="5"/>
                </a:lnTo>
                <a:lnTo>
                  <a:pt x="0" y="4"/>
                </a:lnTo>
                <a:lnTo>
                  <a:pt x="0" y="2"/>
                </a:lnTo>
                <a:lnTo>
                  <a:pt x="1" y="2"/>
                </a:lnTo>
                <a:lnTo>
                  <a:pt x="1" y="1"/>
                </a:lnTo>
                <a:lnTo>
                  <a:pt x="1" y="2"/>
                </a:lnTo>
                <a:lnTo>
                  <a:pt x="0" y="1"/>
                </a:lnTo>
                <a:lnTo>
                  <a:pt x="0" y="2"/>
                </a:lnTo>
                <a:lnTo>
                  <a:pt x="0" y="1"/>
                </a:lnTo>
                <a:lnTo>
                  <a:pt x="1" y="1"/>
                </a:lnTo>
                <a:lnTo>
                  <a:pt x="0" y="1"/>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3" name="Freeform 1711"/>
          <p:cNvSpPr>
            <a:spLocks/>
          </p:cNvSpPr>
          <p:nvPr/>
        </p:nvSpPr>
        <p:spPr bwMode="auto">
          <a:xfrm>
            <a:off x="3254375" y="3502241"/>
            <a:ext cx="4763" cy="4763"/>
          </a:xfrm>
          <a:custGeom>
            <a:avLst/>
            <a:gdLst>
              <a:gd name="T0" fmla="*/ 3 w 3"/>
              <a:gd name="T1" fmla="*/ 0 h 3"/>
              <a:gd name="T2" fmla="*/ 3 w 3"/>
              <a:gd name="T3" fmla="*/ 1 h 3"/>
              <a:gd name="T4" fmla="*/ 1 w 3"/>
              <a:gd name="T5" fmla="*/ 3 h 3"/>
              <a:gd name="T6" fmla="*/ 0 w 3"/>
              <a:gd name="T7" fmla="*/ 3 h 3"/>
              <a:gd name="T8" fmla="*/ 1 w 3"/>
              <a:gd name="T9" fmla="*/ 1 h 3"/>
              <a:gd name="T10" fmla="*/ 3 w 3"/>
              <a:gd name="T11" fmla="*/ 1 h 3"/>
              <a:gd name="T12" fmla="*/ 1 w 3"/>
              <a:gd name="T13" fmla="*/ 1 h 3"/>
              <a:gd name="T14" fmla="*/ 1 w 3"/>
              <a:gd name="T15" fmla="*/ 0 h 3"/>
              <a:gd name="T16" fmla="*/ 1 w 3"/>
              <a:gd name="T17" fmla="*/ 1 h 3"/>
              <a:gd name="T18" fmla="*/ 3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0"/>
                </a:moveTo>
                <a:lnTo>
                  <a:pt x="3" y="1"/>
                </a:lnTo>
                <a:lnTo>
                  <a:pt x="1" y="3"/>
                </a:lnTo>
                <a:lnTo>
                  <a:pt x="0" y="3"/>
                </a:lnTo>
                <a:lnTo>
                  <a:pt x="1" y="1"/>
                </a:lnTo>
                <a:lnTo>
                  <a:pt x="3" y="1"/>
                </a:lnTo>
                <a:lnTo>
                  <a:pt x="1" y="1"/>
                </a:lnTo>
                <a:lnTo>
                  <a:pt x="1" y="0"/>
                </a:lnTo>
                <a:lnTo>
                  <a:pt x="1" y="1"/>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4" name="Freeform 1712"/>
          <p:cNvSpPr>
            <a:spLocks/>
          </p:cNvSpPr>
          <p:nvPr/>
        </p:nvSpPr>
        <p:spPr bwMode="auto">
          <a:xfrm>
            <a:off x="3263900" y="3500654"/>
            <a:ext cx="4763" cy="6350"/>
          </a:xfrm>
          <a:custGeom>
            <a:avLst/>
            <a:gdLst>
              <a:gd name="T0" fmla="*/ 2 w 3"/>
              <a:gd name="T1" fmla="*/ 1 h 4"/>
              <a:gd name="T2" fmla="*/ 3 w 3"/>
              <a:gd name="T3" fmla="*/ 1 h 4"/>
              <a:gd name="T4" fmla="*/ 3 w 3"/>
              <a:gd name="T5" fmla="*/ 2 h 4"/>
              <a:gd name="T6" fmla="*/ 3 w 3"/>
              <a:gd name="T7" fmla="*/ 4 h 4"/>
              <a:gd name="T8" fmla="*/ 2 w 3"/>
              <a:gd name="T9" fmla="*/ 4 h 4"/>
              <a:gd name="T10" fmla="*/ 2 w 3"/>
              <a:gd name="T11" fmla="*/ 2 h 4"/>
              <a:gd name="T12" fmla="*/ 0 w 3"/>
              <a:gd name="T13" fmla="*/ 2 h 4"/>
              <a:gd name="T14" fmla="*/ 0 w 3"/>
              <a:gd name="T15" fmla="*/ 1 h 4"/>
              <a:gd name="T16" fmla="*/ 0 w 3"/>
              <a:gd name="T17" fmla="*/ 0 h 4"/>
              <a:gd name="T18" fmla="*/ 2 w 3"/>
              <a:gd name="T19" fmla="*/ 0 h 4"/>
              <a:gd name="T20" fmla="*/ 2 w 3"/>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2" y="1"/>
                </a:moveTo>
                <a:lnTo>
                  <a:pt x="3" y="1"/>
                </a:lnTo>
                <a:lnTo>
                  <a:pt x="3" y="2"/>
                </a:lnTo>
                <a:lnTo>
                  <a:pt x="3" y="4"/>
                </a:lnTo>
                <a:lnTo>
                  <a:pt x="2" y="4"/>
                </a:lnTo>
                <a:lnTo>
                  <a:pt x="2" y="2"/>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5" name="Freeform 1713"/>
          <p:cNvSpPr>
            <a:spLocks/>
          </p:cNvSpPr>
          <p:nvPr/>
        </p:nvSpPr>
        <p:spPr bwMode="auto">
          <a:xfrm>
            <a:off x="3255963" y="3500654"/>
            <a:ext cx="14288" cy="23813"/>
          </a:xfrm>
          <a:custGeom>
            <a:avLst/>
            <a:gdLst>
              <a:gd name="T0" fmla="*/ 2 w 9"/>
              <a:gd name="T1" fmla="*/ 0 h 15"/>
              <a:gd name="T2" fmla="*/ 3 w 9"/>
              <a:gd name="T3" fmla="*/ 1 h 15"/>
              <a:gd name="T4" fmla="*/ 3 w 9"/>
              <a:gd name="T5" fmla="*/ 1 h 15"/>
              <a:gd name="T6" fmla="*/ 4 w 9"/>
              <a:gd name="T7" fmla="*/ 2 h 15"/>
              <a:gd name="T8" fmla="*/ 5 w 9"/>
              <a:gd name="T9" fmla="*/ 4 h 15"/>
              <a:gd name="T10" fmla="*/ 7 w 9"/>
              <a:gd name="T11" fmla="*/ 6 h 15"/>
              <a:gd name="T12" fmla="*/ 8 w 9"/>
              <a:gd name="T13" fmla="*/ 9 h 15"/>
              <a:gd name="T14" fmla="*/ 7 w 9"/>
              <a:gd name="T15" fmla="*/ 8 h 15"/>
              <a:gd name="T16" fmla="*/ 7 w 9"/>
              <a:gd name="T17" fmla="*/ 8 h 15"/>
              <a:gd name="T18" fmla="*/ 7 w 9"/>
              <a:gd name="T19" fmla="*/ 8 h 15"/>
              <a:gd name="T20" fmla="*/ 5 w 9"/>
              <a:gd name="T21" fmla="*/ 9 h 15"/>
              <a:gd name="T22" fmla="*/ 7 w 9"/>
              <a:gd name="T23" fmla="*/ 8 h 15"/>
              <a:gd name="T24" fmla="*/ 7 w 9"/>
              <a:gd name="T25" fmla="*/ 9 h 15"/>
              <a:gd name="T26" fmla="*/ 8 w 9"/>
              <a:gd name="T27" fmla="*/ 10 h 15"/>
              <a:gd name="T28" fmla="*/ 8 w 9"/>
              <a:gd name="T29" fmla="*/ 10 h 15"/>
              <a:gd name="T30" fmla="*/ 9 w 9"/>
              <a:gd name="T31" fmla="*/ 11 h 15"/>
              <a:gd name="T32" fmla="*/ 9 w 9"/>
              <a:gd name="T33" fmla="*/ 11 h 15"/>
              <a:gd name="T34" fmla="*/ 8 w 9"/>
              <a:gd name="T35" fmla="*/ 13 h 15"/>
              <a:gd name="T36" fmla="*/ 8 w 9"/>
              <a:gd name="T37" fmla="*/ 13 h 15"/>
              <a:gd name="T38" fmla="*/ 9 w 9"/>
              <a:gd name="T39" fmla="*/ 14 h 15"/>
              <a:gd name="T40" fmla="*/ 8 w 9"/>
              <a:gd name="T41" fmla="*/ 15 h 15"/>
              <a:gd name="T42" fmla="*/ 8 w 9"/>
              <a:gd name="T43" fmla="*/ 15 h 15"/>
              <a:gd name="T44" fmla="*/ 8 w 9"/>
              <a:gd name="T45" fmla="*/ 14 h 15"/>
              <a:gd name="T46" fmla="*/ 8 w 9"/>
              <a:gd name="T47" fmla="*/ 14 h 15"/>
              <a:gd name="T48" fmla="*/ 7 w 9"/>
              <a:gd name="T49" fmla="*/ 13 h 15"/>
              <a:gd name="T50" fmla="*/ 7 w 9"/>
              <a:gd name="T51" fmla="*/ 13 h 15"/>
              <a:gd name="T52" fmla="*/ 7 w 9"/>
              <a:gd name="T53" fmla="*/ 13 h 15"/>
              <a:gd name="T54" fmla="*/ 7 w 9"/>
              <a:gd name="T55" fmla="*/ 13 h 15"/>
              <a:gd name="T56" fmla="*/ 5 w 9"/>
              <a:gd name="T57" fmla="*/ 11 h 15"/>
              <a:gd name="T58" fmla="*/ 5 w 9"/>
              <a:gd name="T59" fmla="*/ 11 h 15"/>
              <a:gd name="T60" fmla="*/ 5 w 9"/>
              <a:gd name="T61" fmla="*/ 11 h 15"/>
              <a:gd name="T62" fmla="*/ 3 w 9"/>
              <a:gd name="T63" fmla="*/ 10 h 15"/>
              <a:gd name="T64" fmla="*/ 3 w 9"/>
              <a:gd name="T65" fmla="*/ 10 h 15"/>
              <a:gd name="T66" fmla="*/ 2 w 9"/>
              <a:gd name="T67" fmla="*/ 9 h 15"/>
              <a:gd name="T68" fmla="*/ 4 w 9"/>
              <a:gd name="T69" fmla="*/ 9 h 15"/>
              <a:gd name="T70" fmla="*/ 4 w 9"/>
              <a:gd name="T71" fmla="*/ 9 h 15"/>
              <a:gd name="T72" fmla="*/ 3 w 9"/>
              <a:gd name="T73" fmla="*/ 8 h 15"/>
              <a:gd name="T74" fmla="*/ 4 w 9"/>
              <a:gd name="T75" fmla="*/ 6 h 15"/>
              <a:gd name="T76" fmla="*/ 3 w 9"/>
              <a:gd name="T77" fmla="*/ 8 h 15"/>
              <a:gd name="T78" fmla="*/ 2 w 9"/>
              <a:gd name="T79" fmla="*/ 5 h 15"/>
              <a:gd name="T80" fmla="*/ 2 w 9"/>
              <a:gd name="T81" fmla="*/ 5 h 15"/>
              <a:gd name="T82" fmla="*/ 3 w 9"/>
              <a:gd name="T83" fmla="*/ 4 h 15"/>
              <a:gd name="T84" fmla="*/ 3 w 9"/>
              <a:gd name="T85" fmla="*/ 4 h 15"/>
              <a:gd name="T86" fmla="*/ 2 w 9"/>
              <a:gd name="T87" fmla="*/ 2 h 15"/>
              <a:gd name="T88" fmla="*/ 0 w 9"/>
              <a:gd name="T8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5">
                <a:moveTo>
                  <a:pt x="0" y="0"/>
                </a:moveTo>
                <a:lnTo>
                  <a:pt x="2" y="0"/>
                </a:lnTo>
                <a:lnTo>
                  <a:pt x="3" y="0"/>
                </a:lnTo>
                <a:lnTo>
                  <a:pt x="3" y="1"/>
                </a:lnTo>
                <a:lnTo>
                  <a:pt x="3" y="2"/>
                </a:lnTo>
                <a:lnTo>
                  <a:pt x="3" y="1"/>
                </a:lnTo>
                <a:lnTo>
                  <a:pt x="3" y="2"/>
                </a:lnTo>
                <a:lnTo>
                  <a:pt x="4" y="2"/>
                </a:lnTo>
                <a:lnTo>
                  <a:pt x="5" y="2"/>
                </a:lnTo>
                <a:lnTo>
                  <a:pt x="5" y="4"/>
                </a:lnTo>
                <a:lnTo>
                  <a:pt x="7" y="5"/>
                </a:lnTo>
                <a:lnTo>
                  <a:pt x="7" y="6"/>
                </a:lnTo>
                <a:lnTo>
                  <a:pt x="8" y="8"/>
                </a:lnTo>
                <a:lnTo>
                  <a:pt x="8" y="9"/>
                </a:lnTo>
                <a:lnTo>
                  <a:pt x="8" y="8"/>
                </a:lnTo>
                <a:lnTo>
                  <a:pt x="7" y="8"/>
                </a:lnTo>
                <a:lnTo>
                  <a:pt x="7" y="6"/>
                </a:lnTo>
                <a:lnTo>
                  <a:pt x="7" y="8"/>
                </a:lnTo>
                <a:lnTo>
                  <a:pt x="5" y="8"/>
                </a:lnTo>
                <a:lnTo>
                  <a:pt x="7" y="8"/>
                </a:lnTo>
                <a:lnTo>
                  <a:pt x="5" y="8"/>
                </a:lnTo>
                <a:lnTo>
                  <a:pt x="5" y="9"/>
                </a:lnTo>
                <a:lnTo>
                  <a:pt x="5" y="8"/>
                </a:lnTo>
                <a:lnTo>
                  <a:pt x="7" y="8"/>
                </a:lnTo>
                <a:lnTo>
                  <a:pt x="8" y="9"/>
                </a:lnTo>
                <a:lnTo>
                  <a:pt x="7" y="9"/>
                </a:lnTo>
                <a:lnTo>
                  <a:pt x="8" y="9"/>
                </a:lnTo>
                <a:lnTo>
                  <a:pt x="8" y="10"/>
                </a:lnTo>
                <a:lnTo>
                  <a:pt x="8" y="11"/>
                </a:lnTo>
                <a:lnTo>
                  <a:pt x="8" y="10"/>
                </a:lnTo>
                <a:lnTo>
                  <a:pt x="9" y="10"/>
                </a:lnTo>
                <a:lnTo>
                  <a:pt x="9" y="11"/>
                </a:lnTo>
                <a:lnTo>
                  <a:pt x="8" y="11"/>
                </a:lnTo>
                <a:lnTo>
                  <a:pt x="9" y="11"/>
                </a:lnTo>
                <a:lnTo>
                  <a:pt x="8" y="11"/>
                </a:lnTo>
                <a:lnTo>
                  <a:pt x="8" y="13"/>
                </a:lnTo>
                <a:lnTo>
                  <a:pt x="9" y="13"/>
                </a:lnTo>
                <a:lnTo>
                  <a:pt x="8" y="13"/>
                </a:lnTo>
                <a:lnTo>
                  <a:pt x="9" y="13"/>
                </a:lnTo>
                <a:lnTo>
                  <a:pt x="9" y="14"/>
                </a:lnTo>
                <a:lnTo>
                  <a:pt x="9" y="15"/>
                </a:lnTo>
                <a:lnTo>
                  <a:pt x="8" y="15"/>
                </a:lnTo>
                <a:lnTo>
                  <a:pt x="8" y="14"/>
                </a:lnTo>
                <a:lnTo>
                  <a:pt x="8" y="15"/>
                </a:lnTo>
                <a:lnTo>
                  <a:pt x="7" y="14"/>
                </a:lnTo>
                <a:lnTo>
                  <a:pt x="8" y="14"/>
                </a:lnTo>
                <a:lnTo>
                  <a:pt x="7" y="14"/>
                </a:lnTo>
                <a:lnTo>
                  <a:pt x="8" y="14"/>
                </a:lnTo>
                <a:lnTo>
                  <a:pt x="7" y="14"/>
                </a:lnTo>
                <a:lnTo>
                  <a:pt x="7" y="13"/>
                </a:lnTo>
                <a:lnTo>
                  <a:pt x="7" y="14"/>
                </a:lnTo>
                <a:lnTo>
                  <a:pt x="7" y="13"/>
                </a:lnTo>
                <a:lnTo>
                  <a:pt x="5" y="13"/>
                </a:lnTo>
                <a:lnTo>
                  <a:pt x="7" y="13"/>
                </a:lnTo>
                <a:lnTo>
                  <a:pt x="5" y="13"/>
                </a:lnTo>
                <a:lnTo>
                  <a:pt x="7" y="13"/>
                </a:lnTo>
                <a:lnTo>
                  <a:pt x="7" y="11"/>
                </a:lnTo>
                <a:lnTo>
                  <a:pt x="5" y="11"/>
                </a:lnTo>
                <a:lnTo>
                  <a:pt x="5" y="13"/>
                </a:lnTo>
                <a:lnTo>
                  <a:pt x="5" y="11"/>
                </a:lnTo>
                <a:lnTo>
                  <a:pt x="5" y="10"/>
                </a:lnTo>
                <a:lnTo>
                  <a:pt x="5" y="11"/>
                </a:lnTo>
                <a:lnTo>
                  <a:pt x="4" y="10"/>
                </a:lnTo>
                <a:lnTo>
                  <a:pt x="3" y="10"/>
                </a:lnTo>
                <a:lnTo>
                  <a:pt x="4" y="10"/>
                </a:lnTo>
                <a:lnTo>
                  <a:pt x="3" y="10"/>
                </a:lnTo>
                <a:lnTo>
                  <a:pt x="3" y="9"/>
                </a:lnTo>
                <a:lnTo>
                  <a:pt x="2" y="9"/>
                </a:lnTo>
                <a:lnTo>
                  <a:pt x="3" y="9"/>
                </a:lnTo>
                <a:lnTo>
                  <a:pt x="4" y="9"/>
                </a:lnTo>
                <a:lnTo>
                  <a:pt x="3" y="9"/>
                </a:lnTo>
                <a:lnTo>
                  <a:pt x="4" y="9"/>
                </a:lnTo>
                <a:lnTo>
                  <a:pt x="3" y="9"/>
                </a:lnTo>
                <a:lnTo>
                  <a:pt x="3" y="8"/>
                </a:lnTo>
                <a:lnTo>
                  <a:pt x="3" y="6"/>
                </a:lnTo>
                <a:lnTo>
                  <a:pt x="4" y="6"/>
                </a:lnTo>
                <a:lnTo>
                  <a:pt x="3" y="6"/>
                </a:lnTo>
                <a:lnTo>
                  <a:pt x="3" y="8"/>
                </a:lnTo>
                <a:lnTo>
                  <a:pt x="2" y="6"/>
                </a:lnTo>
                <a:lnTo>
                  <a:pt x="2" y="5"/>
                </a:lnTo>
                <a:lnTo>
                  <a:pt x="2" y="6"/>
                </a:lnTo>
                <a:lnTo>
                  <a:pt x="2" y="5"/>
                </a:lnTo>
                <a:lnTo>
                  <a:pt x="3" y="5"/>
                </a:lnTo>
                <a:lnTo>
                  <a:pt x="3" y="4"/>
                </a:lnTo>
                <a:lnTo>
                  <a:pt x="2" y="4"/>
                </a:lnTo>
                <a:lnTo>
                  <a:pt x="3" y="4"/>
                </a:lnTo>
                <a:lnTo>
                  <a:pt x="3" y="2"/>
                </a:lnTo>
                <a:lnTo>
                  <a:pt x="2" y="2"/>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6" name="Freeform 1714"/>
          <p:cNvSpPr>
            <a:spLocks/>
          </p:cNvSpPr>
          <p:nvPr/>
        </p:nvSpPr>
        <p:spPr bwMode="auto">
          <a:xfrm>
            <a:off x="3046413" y="35006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7" name="Freeform 1715"/>
          <p:cNvSpPr>
            <a:spLocks/>
          </p:cNvSpPr>
          <p:nvPr/>
        </p:nvSpPr>
        <p:spPr bwMode="auto">
          <a:xfrm>
            <a:off x="3260725" y="3499066"/>
            <a:ext cx="3175" cy="3175"/>
          </a:xfrm>
          <a:custGeom>
            <a:avLst/>
            <a:gdLst>
              <a:gd name="T0" fmla="*/ 2 w 2"/>
              <a:gd name="T1" fmla="*/ 0 h 2"/>
              <a:gd name="T2" fmla="*/ 2 w 2"/>
              <a:gd name="T3" fmla="*/ 1 h 2"/>
              <a:gd name="T4" fmla="*/ 2 w 2"/>
              <a:gd name="T5" fmla="*/ 2 h 2"/>
              <a:gd name="T6" fmla="*/ 1 w 2"/>
              <a:gd name="T7" fmla="*/ 2 h 2"/>
              <a:gd name="T8" fmla="*/ 1 w 2"/>
              <a:gd name="T9" fmla="*/ 1 h 2"/>
              <a:gd name="T10" fmla="*/ 0 w 2"/>
              <a:gd name="T11" fmla="*/ 1 h 2"/>
              <a:gd name="T12" fmla="*/ 1 w 2"/>
              <a:gd name="T13" fmla="*/ 0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2" y="1"/>
                </a:lnTo>
                <a:lnTo>
                  <a:pt x="2" y="2"/>
                </a:lnTo>
                <a:lnTo>
                  <a:pt x="1" y="2"/>
                </a:lnTo>
                <a:lnTo>
                  <a:pt x="1" y="1"/>
                </a:lnTo>
                <a:lnTo>
                  <a:pt x="0"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8" name="Freeform 1716"/>
          <p:cNvSpPr>
            <a:spLocks/>
          </p:cNvSpPr>
          <p:nvPr/>
        </p:nvSpPr>
        <p:spPr bwMode="auto">
          <a:xfrm>
            <a:off x="3267075" y="3499066"/>
            <a:ext cx="3175" cy="4763"/>
          </a:xfrm>
          <a:custGeom>
            <a:avLst/>
            <a:gdLst>
              <a:gd name="T0" fmla="*/ 1 w 2"/>
              <a:gd name="T1" fmla="*/ 1 h 3"/>
              <a:gd name="T2" fmla="*/ 2 w 2"/>
              <a:gd name="T3" fmla="*/ 1 h 3"/>
              <a:gd name="T4" fmla="*/ 2 w 2"/>
              <a:gd name="T5" fmla="*/ 2 h 3"/>
              <a:gd name="T6" fmla="*/ 2 w 2"/>
              <a:gd name="T7" fmla="*/ 3 h 3"/>
              <a:gd name="T8" fmla="*/ 2 w 2"/>
              <a:gd name="T9" fmla="*/ 2 h 3"/>
              <a:gd name="T10" fmla="*/ 1 w 2"/>
              <a:gd name="T11" fmla="*/ 2 h 3"/>
              <a:gd name="T12" fmla="*/ 0 w 2"/>
              <a:gd name="T13" fmla="*/ 1 h 3"/>
              <a:gd name="T14" fmla="*/ 0 w 2"/>
              <a:gd name="T15" fmla="*/ 0 h 3"/>
              <a:gd name="T16" fmla="*/ 1 w 2"/>
              <a:gd name="T17" fmla="*/ 0 h 3"/>
              <a:gd name="T18" fmla="*/ 1 w 2"/>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1"/>
                </a:moveTo>
                <a:lnTo>
                  <a:pt x="2" y="1"/>
                </a:lnTo>
                <a:lnTo>
                  <a:pt x="2" y="2"/>
                </a:lnTo>
                <a:lnTo>
                  <a:pt x="2" y="3"/>
                </a:lnTo>
                <a:lnTo>
                  <a:pt x="2" y="2"/>
                </a:lnTo>
                <a:lnTo>
                  <a:pt x="1" y="2"/>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9" name="Rectangle 1717"/>
          <p:cNvSpPr>
            <a:spLocks noChangeArrowheads="1"/>
          </p:cNvSpPr>
          <p:nvPr/>
        </p:nvSpPr>
        <p:spPr bwMode="auto">
          <a:xfrm>
            <a:off x="3078163" y="3495891"/>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0" name="Freeform 1718"/>
          <p:cNvSpPr>
            <a:spLocks/>
          </p:cNvSpPr>
          <p:nvPr/>
        </p:nvSpPr>
        <p:spPr bwMode="auto">
          <a:xfrm>
            <a:off x="3052763" y="34958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1" name="Rectangle 1719"/>
          <p:cNvSpPr>
            <a:spLocks noChangeArrowheads="1"/>
          </p:cNvSpPr>
          <p:nvPr/>
        </p:nvSpPr>
        <p:spPr bwMode="auto">
          <a:xfrm>
            <a:off x="3074988" y="3495891"/>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2" name="Freeform 1720"/>
          <p:cNvSpPr>
            <a:spLocks/>
          </p:cNvSpPr>
          <p:nvPr/>
        </p:nvSpPr>
        <p:spPr bwMode="auto">
          <a:xfrm>
            <a:off x="3076575" y="3495891"/>
            <a:ext cx="4763" cy="3175"/>
          </a:xfrm>
          <a:custGeom>
            <a:avLst/>
            <a:gdLst>
              <a:gd name="T0" fmla="*/ 3 w 3"/>
              <a:gd name="T1" fmla="*/ 0 h 2"/>
              <a:gd name="T2" fmla="*/ 1 w 3"/>
              <a:gd name="T3" fmla="*/ 0 h 2"/>
              <a:gd name="T4" fmla="*/ 3 w 3"/>
              <a:gd name="T5" fmla="*/ 0 h 2"/>
              <a:gd name="T6" fmla="*/ 1 w 3"/>
              <a:gd name="T7" fmla="*/ 0 h 2"/>
              <a:gd name="T8" fmla="*/ 1 w 3"/>
              <a:gd name="T9" fmla="*/ 2 h 2"/>
              <a:gd name="T10" fmla="*/ 1 w 3"/>
              <a:gd name="T11" fmla="*/ 0 h 2"/>
              <a:gd name="T12" fmla="*/ 0 w 3"/>
              <a:gd name="T13" fmla="*/ 0 h 2"/>
              <a:gd name="T14" fmla="*/ 1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1" y="0"/>
                </a:lnTo>
                <a:lnTo>
                  <a:pt x="3" y="0"/>
                </a:lnTo>
                <a:lnTo>
                  <a:pt x="1" y="0"/>
                </a:lnTo>
                <a:lnTo>
                  <a:pt x="1" y="2"/>
                </a:lnTo>
                <a:lnTo>
                  <a:pt x="1" y="0"/>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3" name="Freeform 1721"/>
          <p:cNvSpPr>
            <a:spLocks/>
          </p:cNvSpPr>
          <p:nvPr/>
        </p:nvSpPr>
        <p:spPr bwMode="auto">
          <a:xfrm>
            <a:off x="2944813" y="3495891"/>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4" name="Freeform 1722"/>
          <p:cNvSpPr>
            <a:spLocks/>
          </p:cNvSpPr>
          <p:nvPr/>
        </p:nvSpPr>
        <p:spPr bwMode="auto">
          <a:xfrm>
            <a:off x="3262313" y="3492716"/>
            <a:ext cx="4763" cy="6350"/>
          </a:xfrm>
          <a:custGeom>
            <a:avLst/>
            <a:gdLst>
              <a:gd name="T0" fmla="*/ 0 w 3"/>
              <a:gd name="T1" fmla="*/ 0 h 4"/>
              <a:gd name="T2" fmla="*/ 1 w 3"/>
              <a:gd name="T3" fmla="*/ 1 h 4"/>
              <a:gd name="T4" fmla="*/ 1 w 3"/>
              <a:gd name="T5" fmla="*/ 2 h 4"/>
              <a:gd name="T6" fmla="*/ 3 w 3"/>
              <a:gd name="T7" fmla="*/ 2 h 4"/>
              <a:gd name="T8" fmla="*/ 1 w 3"/>
              <a:gd name="T9" fmla="*/ 2 h 4"/>
              <a:gd name="T10" fmla="*/ 1 w 3"/>
              <a:gd name="T11" fmla="*/ 4 h 4"/>
              <a:gd name="T12" fmla="*/ 0 w 3"/>
              <a:gd name="T13" fmla="*/ 4 h 4"/>
              <a:gd name="T14" fmla="*/ 0 w 3"/>
              <a:gd name="T15" fmla="*/ 2 h 4"/>
              <a:gd name="T16" fmla="*/ 0 w 3"/>
              <a:gd name="T17" fmla="*/ 1 h 4"/>
              <a:gd name="T18" fmla="*/ 0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0"/>
                </a:moveTo>
                <a:lnTo>
                  <a:pt x="1" y="1"/>
                </a:lnTo>
                <a:lnTo>
                  <a:pt x="1" y="2"/>
                </a:lnTo>
                <a:lnTo>
                  <a:pt x="3" y="2"/>
                </a:lnTo>
                <a:lnTo>
                  <a:pt x="1" y="2"/>
                </a:lnTo>
                <a:lnTo>
                  <a:pt x="1" y="4"/>
                </a:lnTo>
                <a:lnTo>
                  <a:pt x="0" y="4"/>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5" name="Freeform 1723"/>
          <p:cNvSpPr>
            <a:spLocks/>
          </p:cNvSpPr>
          <p:nvPr/>
        </p:nvSpPr>
        <p:spPr bwMode="auto">
          <a:xfrm>
            <a:off x="3251200" y="3491129"/>
            <a:ext cx="4763" cy="12700"/>
          </a:xfrm>
          <a:custGeom>
            <a:avLst/>
            <a:gdLst>
              <a:gd name="T0" fmla="*/ 1 w 3"/>
              <a:gd name="T1" fmla="*/ 1 h 8"/>
              <a:gd name="T2" fmla="*/ 2 w 3"/>
              <a:gd name="T3" fmla="*/ 1 h 8"/>
              <a:gd name="T4" fmla="*/ 2 w 3"/>
              <a:gd name="T5" fmla="*/ 2 h 8"/>
              <a:gd name="T6" fmla="*/ 1 w 3"/>
              <a:gd name="T7" fmla="*/ 2 h 8"/>
              <a:gd name="T8" fmla="*/ 1 w 3"/>
              <a:gd name="T9" fmla="*/ 3 h 8"/>
              <a:gd name="T10" fmla="*/ 1 w 3"/>
              <a:gd name="T11" fmla="*/ 2 h 8"/>
              <a:gd name="T12" fmla="*/ 2 w 3"/>
              <a:gd name="T13" fmla="*/ 2 h 8"/>
              <a:gd name="T14" fmla="*/ 2 w 3"/>
              <a:gd name="T15" fmla="*/ 1 h 8"/>
              <a:gd name="T16" fmla="*/ 3 w 3"/>
              <a:gd name="T17" fmla="*/ 1 h 8"/>
              <a:gd name="T18" fmla="*/ 2 w 3"/>
              <a:gd name="T19" fmla="*/ 2 h 8"/>
              <a:gd name="T20" fmla="*/ 2 w 3"/>
              <a:gd name="T21" fmla="*/ 3 h 8"/>
              <a:gd name="T22" fmla="*/ 3 w 3"/>
              <a:gd name="T23" fmla="*/ 3 h 8"/>
              <a:gd name="T24" fmla="*/ 2 w 3"/>
              <a:gd name="T25" fmla="*/ 3 h 8"/>
              <a:gd name="T26" fmla="*/ 2 w 3"/>
              <a:gd name="T27" fmla="*/ 5 h 8"/>
              <a:gd name="T28" fmla="*/ 2 w 3"/>
              <a:gd name="T29" fmla="*/ 6 h 8"/>
              <a:gd name="T30" fmla="*/ 1 w 3"/>
              <a:gd name="T31" fmla="*/ 6 h 8"/>
              <a:gd name="T32" fmla="*/ 2 w 3"/>
              <a:gd name="T33" fmla="*/ 6 h 8"/>
              <a:gd name="T34" fmla="*/ 2 w 3"/>
              <a:gd name="T35" fmla="*/ 7 h 8"/>
              <a:gd name="T36" fmla="*/ 2 w 3"/>
              <a:gd name="T37" fmla="*/ 8 h 8"/>
              <a:gd name="T38" fmla="*/ 1 w 3"/>
              <a:gd name="T39" fmla="*/ 8 h 8"/>
              <a:gd name="T40" fmla="*/ 1 w 3"/>
              <a:gd name="T41" fmla="*/ 7 h 8"/>
              <a:gd name="T42" fmla="*/ 1 w 3"/>
              <a:gd name="T43" fmla="*/ 6 h 8"/>
              <a:gd name="T44" fmla="*/ 1 w 3"/>
              <a:gd name="T45" fmla="*/ 7 h 8"/>
              <a:gd name="T46" fmla="*/ 1 w 3"/>
              <a:gd name="T47" fmla="*/ 8 h 8"/>
              <a:gd name="T48" fmla="*/ 0 w 3"/>
              <a:gd name="T49" fmla="*/ 8 h 8"/>
              <a:gd name="T50" fmla="*/ 0 w 3"/>
              <a:gd name="T51" fmla="*/ 7 h 8"/>
              <a:gd name="T52" fmla="*/ 0 w 3"/>
              <a:gd name="T53" fmla="*/ 6 h 8"/>
              <a:gd name="T54" fmla="*/ 1 w 3"/>
              <a:gd name="T55" fmla="*/ 6 h 8"/>
              <a:gd name="T56" fmla="*/ 0 w 3"/>
              <a:gd name="T57" fmla="*/ 6 h 8"/>
              <a:gd name="T58" fmla="*/ 0 w 3"/>
              <a:gd name="T59" fmla="*/ 5 h 8"/>
              <a:gd name="T60" fmla="*/ 1 w 3"/>
              <a:gd name="T61" fmla="*/ 5 h 8"/>
              <a:gd name="T62" fmla="*/ 1 w 3"/>
              <a:gd name="T63" fmla="*/ 6 h 8"/>
              <a:gd name="T64" fmla="*/ 1 w 3"/>
              <a:gd name="T65" fmla="*/ 5 h 8"/>
              <a:gd name="T66" fmla="*/ 1 w 3"/>
              <a:gd name="T67" fmla="*/ 6 h 8"/>
              <a:gd name="T68" fmla="*/ 1 w 3"/>
              <a:gd name="T69" fmla="*/ 5 h 8"/>
              <a:gd name="T70" fmla="*/ 1 w 3"/>
              <a:gd name="T71" fmla="*/ 3 h 8"/>
              <a:gd name="T72" fmla="*/ 1 w 3"/>
              <a:gd name="T73" fmla="*/ 5 h 8"/>
              <a:gd name="T74" fmla="*/ 1 w 3"/>
              <a:gd name="T75" fmla="*/ 3 h 8"/>
              <a:gd name="T76" fmla="*/ 0 w 3"/>
              <a:gd name="T77" fmla="*/ 3 h 8"/>
              <a:gd name="T78" fmla="*/ 1 w 3"/>
              <a:gd name="T79" fmla="*/ 3 h 8"/>
              <a:gd name="T80" fmla="*/ 1 w 3"/>
              <a:gd name="T81" fmla="*/ 2 h 8"/>
              <a:gd name="T82" fmla="*/ 0 w 3"/>
              <a:gd name="T83" fmla="*/ 3 h 8"/>
              <a:gd name="T84" fmla="*/ 0 w 3"/>
              <a:gd name="T85" fmla="*/ 2 h 8"/>
              <a:gd name="T86" fmla="*/ 0 w 3"/>
              <a:gd name="T87" fmla="*/ 1 h 8"/>
              <a:gd name="T88" fmla="*/ 1 w 3"/>
              <a:gd name="T89" fmla="*/ 1 h 8"/>
              <a:gd name="T90" fmla="*/ 0 w 3"/>
              <a:gd name="T91" fmla="*/ 0 h 8"/>
              <a:gd name="T92" fmla="*/ 1 w 3"/>
              <a:gd name="T93" fmla="*/ 0 h 8"/>
              <a:gd name="T94" fmla="*/ 1 w 3"/>
              <a:gd name="T9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 h="8">
                <a:moveTo>
                  <a:pt x="1" y="1"/>
                </a:moveTo>
                <a:lnTo>
                  <a:pt x="2" y="1"/>
                </a:lnTo>
                <a:lnTo>
                  <a:pt x="2" y="2"/>
                </a:lnTo>
                <a:lnTo>
                  <a:pt x="1" y="2"/>
                </a:lnTo>
                <a:lnTo>
                  <a:pt x="1" y="3"/>
                </a:lnTo>
                <a:lnTo>
                  <a:pt x="1" y="2"/>
                </a:lnTo>
                <a:lnTo>
                  <a:pt x="2" y="2"/>
                </a:lnTo>
                <a:lnTo>
                  <a:pt x="2" y="1"/>
                </a:lnTo>
                <a:lnTo>
                  <a:pt x="3" y="1"/>
                </a:lnTo>
                <a:lnTo>
                  <a:pt x="2" y="2"/>
                </a:lnTo>
                <a:lnTo>
                  <a:pt x="2" y="3"/>
                </a:lnTo>
                <a:lnTo>
                  <a:pt x="3" y="3"/>
                </a:lnTo>
                <a:lnTo>
                  <a:pt x="2" y="3"/>
                </a:lnTo>
                <a:lnTo>
                  <a:pt x="2" y="5"/>
                </a:lnTo>
                <a:lnTo>
                  <a:pt x="2" y="6"/>
                </a:lnTo>
                <a:lnTo>
                  <a:pt x="1" y="6"/>
                </a:lnTo>
                <a:lnTo>
                  <a:pt x="2" y="6"/>
                </a:lnTo>
                <a:lnTo>
                  <a:pt x="2" y="7"/>
                </a:lnTo>
                <a:lnTo>
                  <a:pt x="2" y="8"/>
                </a:lnTo>
                <a:lnTo>
                  <a:pt x="1" y="8"/>
                </a:lnTo>
                <a:lnTo>
                  <a:pt x="1" y="7"/>
                </a:lnTo>
                <a:lnTo>
                  <a:pt x="1" y="6"/>
                </a:lnTo>
                <a:lnTo>
                  <a:pt x="1" y="7"/>
                </a:lnTo>
                <a:lnTo>
                  <a:pt x="1" y="8"/>
                </a:lnTo>
                <a:lnTo>
                  <a:pt x="0" y="8"/>
                </a:lnTo>
                <a:lnTo>
                  <a:pt x="0" y="7"/>
                </a:lnTo>
                <a:lnTo>
                  <a:pt x="0" y="6"/>
                </a:lnTo>
                <a:lnTo>
                  <a:pt x="1" y="6"/>
                </a:lnTo>
                <a:lnTo>
                  <a:pt x="0" y="6"/>
                </a:lnTo>
                <a:lnTo>
                  <a:pt x="0" y="5"/>
                </a:lnTo>
                <a:lnTo>
                  <a:pt x="1" y="5"/>
                </a:lnTo>
                <a:lnTo>
                  <a:pt x="1" y="6"/>
                </a:lnTo>
                <a:lnTo>
                  <a:pt x="1" y="5"/>
                </a:lnTo>
                <a:lnTo>
                  <a:pt x="1" y="6"/>
                </a:lnTo>
                <a:lnTo>
                  <a:pt x="1" y="5"/>
                </a:lnTo>
                <a:lnTo>
                  <a:pt x="1" y="3"/>
                </a:lnTo>
                <a:lnTo>
                  <a:pt x="1" y="5"/>
                </a:lnTo>
                <a:lnTo>
                  <a:pt x="1" y="3"/>
                </a:lnTo>
                <a:lnTo>
                  <a:pt x="0" y="3"/>
                </a:lnTo>
                <a:lnTo>
                  <a:pt x="1" y="3"/>
                </a:lnTo>
                <a:lnTo>
                  <a:pt x="1" y="2"/>
                </a:lnTo>
                <a:lnTo>
                  <a:pt x="0" y="3"/>
                </a:lnTo>
                <a:lnTo>
                  <a:pt x="0" y="2"/>
                </a:lnTo>
                <a:lnTo>
                  <a:pt x="0" y="1"/>
                </a:lnTo>
                <a:lnTo>
                  <a:pt x="1"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6" name="Freeform 1724"/>
          <p:cNvSpPr>
            <a:spLocks/>
          </p:cNvSpPr>
          <p:nvPr/>
        </p:nvSpPr>
        <p:spPr bwMode="auto">
          <a:xfrm>
            <a:off x="3252788" y="3487954"/>
            <a:ext cx="9525" cy="11113"/>
          </a:xfrm>
          <a:custGeom>
            <a:avLst/>
            <a:gdLst>
              <a:gd name="T0" fmla="*/ 1 w 6"/>
              <a:gd name="T1" fmla="*/ 0 h 7"/>
              <a:gd name="T2" fmla="*/ 2 w 6"/>
              <a:gd name="T3" fmla="*/ 0 h 7"/>
              <a:gd name="T4" fmla="*/ 4 w 6"/>
              <a:gd name="T5" fmla="*/ 0 h 7"/>
              <a:gd name="T6" fmla="*/ 4 w 6"/>
              <a:gd name="T7" fmla="*/ 2 h 7"/>
              <a:gd name="T8" fmla="*/ 5 w 6"/>
              <a:gd name="T9" fmla="*/ 2 h 7"/>
              <a:gd name="T10" fmla="*/ 4 w 6"/>
              <a:gd name="T11" fmla="*/ 2 h 7"/>
              <a:gd name="T12" fmla="*/ 5 w 6"/>
              <a:gd name="T13" fmla="*/ 2 h 7"/>
              <a:gd name="T14" fmla="*/ 6 w 6"/>
              <a:gd name="T15" fmla="*/ 2 h 7"/>
              <a:gd name="T16" fmla="*/ 6 w 6"/>
              <a:gd name="T17" fmla="*/ 3 h 7"/>
              <a:gd name="T18" fmla="*/ 6 w 6"/>
              <a:gd name="T19" fmla="*/ 4 h 7"/>
              <a:gd name="T20" fmla="*/ 6 w 6"/>
              <a:gd name="T21" fmla="*/ 5 h 7"/>
              <a:gd name="T22" fmla="*/ 5 w 6"/>
              <a:gd name="T23" fmla="*/ 5 h 7"/>
              <a:gd name="T24" fmla="*/ 5 w 6"/>
              <a:gd name="T25" fmla="*/ 4 h 7"/>
              <a:gd name="T26" fmla="*/ 5 w 6"/>
              <a:gd name="T27" fmla="*/ 3 h 7"/>
              <a:gd name="T28" fmla="*/ 4 w 6"/>
              <a:gd name="T29" fmla="*/ 3 h 7"/>
              <a:gd name="T30" fmla="*/ 4 w 6"/>
              <a:gd name="T31" fmla="*/ 4 h 7"/>
              <a:gd name="T32" fmla="*/ 5 w 6"/>
              <a:gd name="T33" fmla="*/ 4 h 7"/>
              <a:gd name="T34" fmla="*/ 5 w 6"/>
              <a:gd name="T35" fmla="*/ 5 h 7"/>
              <a:gd name="T36" fmla="*/ 5 w 6"/>
              <a:gd name="T37" fmla="*/ 4 h 7"/>
              <a:gd name="T38" fmla="*/ 5 w 6"/>
              <a:gd name="T39" fmla="*/ 5 h 7"/>
              <a:gd name="T40" fmla="*/ 5 w 6"/>
              <a:gd name="T41" fmla="*/ 7 h 7"/>
              <a:gd name="T42" fmla="*/ 4 w 6"/>
              <a:gd name="T43" fmla="*/ 7 h 7"/>
              <a:gd name="T44" fmla="*/ 2 w 6"/>
              <a:gd name="T45" fmla="*/ 7 h 7"/>
              <a:gd name="T46" fmla="*/ 2 w 6"/>
              <a:gd name="T47" fmla="*/ 5 h 7"/>
              <a:gd name="T48" fmla="*/ 2 w 6"/>
              <a:gd name="T49" fmla="*/ 4 h 7"/>
              <a:gd name="T50" fmla="*/ 2 w 6"/>
              <a:gd name="T51" fmla="*/ 3 h 7"/>
              <a:gd name="T52" fmla="*/ 1 w 6"/>
              <a:gd name="T53" fmla="*/ 3 h 7"/>
              <a:gd name="T54" fmla="*/ 1 w 6"/>
              <a:gd name="T55" fmla="*/ 2 h 7"/>
              <a:gd name="T56" fmla="*/ 1 w 6"/>
              <a:gd name="T57" fmla="*/ 3 h 7"/>
              <a:gd name="T58" fmla="*/ 1 w 6"/>
              <a:gd name="T59" fmla="*/ 2 h 7"/>
              <a:gd name="T60" fmla="*/ 0 w 6"/>
              <a:gd name="T61" fmla="*/ 2 h 7"/>
              <a:gd name="T62" fmla="*/ 0 w 6"/>
              <a:gd name="T63" fmla="*/ 0 h 7"/>
              <a:gd name="T64" fmla="*/ 1 w 6"/>
              <a:gd name="T6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1" y="0"/>
                </a:moveTo>
                <a:lnTo>
                  <a:pt x="2" y="0"/>
                </a:lnTo>
                <a:lnTo>
                  <a:pt x="4" y="0"/>
                </a:lnTo>
                <a:lnTo>
                  <a:pt x="4" y="2"/>
                </a:lnTo>
                <a:lnTo>
                  <a:pt x="5" y="2"/>
                </a:lnTo>
                <a:lnTo>
                  <a:pt x="4" y="2"/>
                </a:lnTo>
                <a:lnTo>
                  <a:pt x="5" y="2"/>
                </a:lnTo>
                <a:lnTo>
                  <a:pt x="6" y="2"/>
                </a:lnTo>
                <a:lnTo>
                  <a:pt x="6" y="3"/>
                </a:lnTo>
                <a:lnTo>
                  <a:pt x="6" y="4"/>
                </a:lnTo>
                <a:lnTo>
                  <a:pt x="6" y="5"/>
                </a:lnTo>
                <a:lnTo>
                  <a:pt x="5" y="5"/>
                </a:lnTo>
                <a:lnTo>
                  <a:pt x="5" y="4"/>
                </a:lnTo>
                <a:lnTo>
                  <a:pt x="5" y="3"/>
                </a:lnTo>
                <a:lnTo>
                  <a:pt x="4" y="3"/>
                </a:lnTo>
                <a:lnTo>
                  <a:pt x="4" y="4"/>
                </a:lnTo>
                <a:lnTo>
                  <a:pt x="5" y="4"/>
                </a:lnTo>
                <a:lnTo>
                  <a:pt x="5" y="5"/>
                </a:lnTo>
                <a:lnTo>
                  <a:pt x="5" y="4"/>
                </a:lnTo>
                <a:lnTo>
                  <a:pt x="5" y="5"/>
                </a:lnTo>
                <a:lnTo>
                  <a:pt x="5" y="7"/>
                </a:lnTo>
                <a:lnTo>
                  <a:pt x="4" y="7"/>
                </a:lnTo>
                <a:lnTo>
                  <a:pt x="2" y="7"/>
                </a:lnTo>
                <a:lnTo>
                  <a:pt x="2" y="5"/>
                </a:lnTo>
                <a:lnTo>
                  <a:pt x="2" y="4"/>
                </a:lnTo>
                <a:lnTo>
                  <a:pt x="2" y="3"/>
                </a:lnTo>
                <a:lnTo>
                  <a:pt x="1" y="3"/>
                </a:lnTo>
                <a:lnTo>
                  <a:pt x="1" y="2"/>
                </a:lnTo>
                <a:lnTo>
                  <a:pt x="1" y="3"/>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7" name="Freeform 1725"/>
          <p:cNvSpPr>
            <a:spLocks/>
          </p:cNvSpPr>
          <p:nvPr/>
        </p:nvSpPr>
        <p:spPr bwMode="auto">
          <a:xfrm>
            <a:off x="3084513" y="3486366"/>
            <a:ext cx="6350" cy="4763"/>
          </a:xfrm>
          <a:custGeom>
            <a:avLst/>
            <a:gdLst>
              <a:gd name="T0" fmla="*/ 1 w 4"/>
              <a:gd name="T1" fmla="*/ 0 h 3"/>
              <a:gd name="T2" fmla="*/ 1 w 4"/>
              <a:gd name="T3" fmla="*/ 1 h 3"/>
              <a:gd name="T4" fmla="*/ 3 w 4"/>
              <a:gd name="T5" fmla="*/ 0 h 3"/>
              <a:gd name="T6" fmla="*/ 4 w 4"/>
              <a:gd name="T7" fmla="*/ 0 h 3"/>
              <a:gd name="T8" fmla="*/ 4 w 4"/>
              <a:gd name="T9" fmla="*/ 1 h 3"/>
              <a:gd name="T10" fmla="*/ 3 w 4"/>
              <a:gd name="T11" fmla="*/ 1 h 3"/>
              <a:gd name="T12" fmla="*/ 1 w 4"/>
              <a:gd name="T13" fmla="*/ 1 h 3"/>
              <a:gd name="T14" fmla="*/ 1 w 4"/>
              <a:gd name="T15" fmla="*/ 3 h 3"/>
              <a:gd name="T16" fmla="*/ 1 w 4"/>
              <a:gd name="T17" fmla="*/ 1 h 3"/>
              <a:gd name="T18" fmla="*/ 0 w 4"/>
              <a:gd name="T19" fmla="*/ 1 h 3"/>
              <a:gd name="T20" fmla="*/ 1 w 4"/>
              <a:gd name="T21" fmla="*/ 1 h 3"/>
              <a:gd name="T22" fmla="*/ 1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0"/>
                </a:moveTo>
                <a:lnTo>
                  <a:pt x="1" y="1"/>
                </a:lnTo>
                <a:lnTo>
                  <a:pt x="3" y="0"/>
                </a:lnTo>
                <a:lnTo>
                  <a:pt x="4" y="0"/>
                </a:lnTo>
                <a:lnTo>
                  <a:pt x="4" y="1"/>
                </a:lnTo>
                <a:lnTo>
                  <a:pt x="3" y="1"/>
                </a:lnTo>
                <a:lnTo>
                  <a:pt x="1" y="1"/>
                </a:lnTo>
                <a:lnTo>
                  <a:pt x="1" y="3"/>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8" name="Freeform 1726"/>
          <p:cNvSpPr>
            <a:spLocks/>
          </p:cNvSpPr>
          <p:nvPr/>
        </p:nvSpPr>
        <p:spPr bwMode="auto">
          <a:xfrm>
            <a:off x="2938463" y="3486366"/>
            <a:ext cx="3175" cy="1588"/>
          </a:xfrm>
          <a:custGeom>
            <a:avLst/>
            <a:gdLst>
              <a:gd name="T0" fmla="*/ 2 w 2"/>
              <a:gd name="T1" fmla="*/ 0 h 1"/>
              <a:gd name="T2" fmla="*/ 2 w 2"/>
              <a:gd name="T3" fmla="*/ 1 h 1"/>
              <a:gd name="T4" fmla="*/ 0 w 2"/>
              <a:gd name="T5" fmla="*/ 1 h 1"/>
              <a:gd name="T6" fmla="*/ 0 w 2"/>
              <a:gd name="T7" fmla="*/ 0 h 1"/>
              <a:gd name="T8" fmla="*/ 0 w 2"/>
              <a:gd name="T9" fmla="*/ 1 h 1"/>
              <a:gd name="T10" fmla="*/ 0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2" y="1"/>
                </a:lnTo>
                <a:lnTo>
                  <a:pt x="0" y="1"/>
                </a:ln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9" name="Freeform 1727"/>
          <p:cNvSpPr>
            <a:spLocks/>
          </p:cNvSpPr>
          <p:nvPr/>
        </p:nvSpPr>
        <p:spPr bwMode="auto">
          <a:xfrm>
            <a:off x="3236913" y="3484779"/>
            <a:ext cx="3175" cy="6350"/>
          </a:xfrm>
          <a:custGeom>
            <a:avLst/>
            <a:gdLst>
              <a:gd name="T0" fmla="*/ 2 w 2"/>
              <a:gd name="T1" fmla="*/ 1 h 4"/>
              <a:gd name="T2" fmla="*/ 1 w 2"/>
              <a:gd name="T3" fmla="*/ 1 h 4"/>
              <a:gd name="T4" fmla="*/ 2 w 2"/>
              <a:gd name="T5" fmla="*/ 1 h 4"/>
              <a:gd name="T6" fmla="*/ 2 w 2"/>
              <a:gd name="T7" fmla="*/ 2 h 4"/>
              <a:gd name="T8" fmla="*/ 1 w 2"/>
              <a:gd name="T9" fmla="*/ 2 h 4"/>
              <a:gd name="T10" fmla="*/ 1 w 2"/>
              <a:gd name="T11" fmla="*/ 4 h 4"/>
              <a:gd name="T12" fmla="*/ 0 w 2"/>
              <a:gd name="T13" fmla="*/ 4 h 4"/>
              <a:gd name="T14" fmla="*/ 1 w 2"/>
              <a:gd name="T15" fmla="*/ 2 h 4"/>
              <a:gd name="T16" fmla="*/ 1 w 2"/>
              <a:gd name="T17" fmla="*/ 1 h 4"/>
              <a:gd name="T18" fmla="*/ 0 w 2"/>
              <a:gd name="T19" fmla="*/ 1 h 4"/>
              <a:gd name="T20" fmla="*/ 1 w 2"/>
              <a:gd name="T21" fmla="*/ 0 h 4"/>
              <a:gd name="T22" fmla="*/ 0 w 2"/>
              <a:gd name="T23" fmla="*/ 0 h 4"/>
              <a:gd name="T24" fmla="*/ 1 w 2"/>
              <a:gd name="T25" fmla="*/ 0 h 4"/>
              <a:gd name="T26" fmla="*/ 2 w 2"/>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4">
                <a:moveTo>
                  <a:pt x="2" y="1"/>
                </a:moveTo>
                <a:lnTo>
                  <a:pt x="1" y="1"/>
                </a:lnTo>
                <a:lnTo>
                  <a:pt x="2" y="1"/>
                </a:lnTo>
                <a:lnTo>
                  <a:pt x="2" y="2"/>
                </a:lnTo>
                <a:lnTo>
                  <a:pt x="1" y="2"/>
                </a:lnTo>
                <a:lnTo>
                  <a:pt x="1" y="4"/>
                </a:lnTo>
                <a:lnTo>
                  <a:pt x="0" y="4"/>
                </a:lnTo>
                <a:lnTo>
                  <a:pt x="1" y="2"/>
                </a:lnTo>
                <a:lnTo>
                  <a:pt x="1" y="1"/>
                </a:lnTo>
                <a:lnTo>
                  <a:pt x="0" y="1"/>
                </a:lnTo>
                <a:lnTo>
                  <a:pt x="1" y="0"/>
                </a:lnTo>
                <a:lnTo>
                  <a:pt x="0" y="0"/>
                </a:lnTo>
                <a:lnTo>
                  <a:pt x="1"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0" name="Rectangle 1728"/>
          <p:cNvSpPr>
            <a:spLocks noChangeArrowheads="1"/>
          </p:cNvSpPr>
          <p:nvPr/>
        </p:nvSpPr>
        <p:spPr bwMode="auto">
          <a:xfrm>
            <a:off x="3081338" y="34800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1" name="Freeform 1729"/>
          <p:cNvSpPr>
            <a:spLocks/>
          </p:cNvSpPr>
          <p:nvPr/>
        </p:nvSpPr>
        <p:spPr bwMode="auto">
          <a:xfrm>
            <a:off x="3238500" y="3480016"/>
            <a:ext cx="9525" cy="22225"/>
          </a:xfrm>
          <a:custGeom>
            <a:avLst/>
            <a:gdLst>
              <a:gd name="T0" fmla="*/ 1 w 6"/>
              <a:gd name="T1" fmla="*/ 1 h 14"/>
              <a:gd name="T2" fmla="*/ 2 w 6"/>
              <a:gd name="T3" fmla="*/ 1 h 14"/>
              <a:gd name="T4" fmla="*/ 4 w 6"/>
              <a:gd name="T5" fmla="*/ 1 h 14"/>
              <a:gd name="T6" fmla="*/ 4 w 6"/>
              <a:gd name="T7" fmla="*/ 3 h 14"/>
              <a:gd name="T8" fmla="*/ 4 w 6"/>
              <a:gd name="T9" fmla="*/ 4 h 14"/>
              <a:gd name="T10" fmla="*/ 5 w 6"/>
              <a:gd name="T11" fmla="*/ 4 h 14"/>
              <a:gd name="T12" fmla="*/ 5 w 6"/>
              <a:gd name="T13" fmla="*/ 5 h 14"/>
              <a:gd name="T14" fmla="*/ 5 w 6"/>
              <a:gd name="T15" fmla="*/ 7 h 14"/>
              <a:gd name="T16" fmla="*/ 5 w 6"/>
              <a:gd name="T17" fmla="*/ 8 h 14"/>
              <a:gd name="T18" fmla="*/ 6 w 6"/>
              <a:gd name="T19" fmla="*/ 8 h 14"/>
              <a:gd name="T20" fmla="*/ 6 w 6"/>
              <a:gd name="T21" fmla="*/ 9 h 14"/>
              <a:gd name="T22" fmla="*/ 6 w 6"/>
              <a:gd name="T23" fmla="*/ 10 h 14"/>
              <a:gd name="T24" fmla="*/ 5 w 6"/>
              <a:gd name="T25" fmla="*/ 10 h 14"/>
              <a:gd name="T26" fmla="*/ 6 w 6"/>
              <a:gd name="T27" fmla="*/ 12 h 14"/>
              <a:gd name="T28" fmla="*/ 6 w 6"/>
              <a:gd name="T29" fmla="*/ 13 h 14"/>
              <a:gd name="T30" fmla="*/ 5 w 6"/>
              <a:gd name="T31" fmla="*/ 13 h 14"/>
              <a:gd name="T32" fmla="*/ 6 w 6"/>
              <a:gd name="T33" fmla="*/ 13 h 14"/>
              <a:gd name="T34" fmla="*/ 6 w 6"/>
              <a:gd name="T35" fmla="*/ 14 h 14"/>
              <a:gd name="T36" fmla="*/ 5 w 6"/>
              <a:gd name="T37" fmla="*/ 14 h 14"/>
              <a:gd name="T38" fmla="*/ 5 w 6"/>
              <a:gd name="T39" fmla="*/ 13 h 14"/>
              <a:gd name="T40" fmla="*/ 4 w 6"/>
              <a:gd name="T41" fmla="*/ 13 h 14"/>
              <a:gd name="T42" fmla="*/ 4 w 6"/>
              <a:gd name="T43" fmla="*/ 12 h 14"/>
              <a:gd name="T44" fmla="*/ 4 w 6"/>
              <a:gd name="T45" fmla="*/ 10 h 14"/>
              <a:gd name="T46" fmla="*/ 4 w 6"/>
              <a:gd name="T47" fmla="*/ 9 h 14"/>
              <a:gd name="T48" fmla="*/ 5 w 6"/>
              <a:gd name="T49" fmla="*/ 9 h 14"/>
              <a:gd name="T50" fmla="*/ 4 w 6"/>
              <a:gd name="T51" fmla="*/ 9 h 14"/>
              <a:gd name="T52" fmla="*/ 4 w 6"/>
              <a:gd name="T53" fmla="*/ 10 h 14"/>
              <a:gd name="T54" fmla="*/ 4 w 6"/>
              <a:gd name="T55" fmla="*/ 9 h 14"/>
              <a:gd name="T56" fmla="*/ 4 w 6"/>
              <a:gd name="T57" fmla="*/ 10 h 14"/>
              <a:gd name="T58" fmla="*/ 4 w 6"/>
              <a:gd name="T59" fmla="*/ 9 h 14"/>
              <a:gd name="T60" fmla="*/ 4 w 6"/>
              <a:gd name="T61" fmla="*/ 8 h 14"/>
              <a:gd name="T62" fmla="*/ 4 w 6"/>
              <a:gd name="T63" fmla="*/ 9 h 14"/>
              <a:gd name="T64" fmla="*/ 2 w 6"/>
              <a:gd name="T65" fmla="*/ 9 h 14"/>
              <a:gd name="T66" fmla="*/ 2 w 6"/>
              <a:gd name="T67" fmla="*/ 8 h 14"/>
              <a:gd name="T68" fmla="*/ 4 w 6"/>
              <a:gd name="T69" fmla="*/ 8 h 14"/>
              <a:gd name="T70" fmla="*/ 2 w 6"/>
              <a:gd name="T71" fmla="*/ 8 h 14"/>
              <a:gd name="T72" fmla="*/ 1 w 6"/>
              <a:gd name="T73" fmla="*/ 8 h 14"/>
              <a:gd name="T74" fmla="*/ 2 w 6"/>
              <a:gd name="T75" fmla="*/ 8 h 14"/>
              <a:gd name="T76" fmla="*/ 2 w 6"/>
              <a:gd name="T77" fmla="*/ 7 h 14"/>
              <a:gd name="T78" fmla="*/ 1 w 6"/>
              <a:gd name="T79" fmla="*/ 7 h 14"/>
              <a:gd name="T80" fmla="*/ 2 w 6"/>
              <a:gd name="T81" fmla="*/ 7 h 14"/>
              <a:gd name="T82" fmla="*/ 2 w 6"/>
              <a:gd name="T83" fmla="*/ 5 h 14"/>
              <a:gd name="T84" fmla="*/ 1 w 6"/>
              <a:gd name="T85" fmla="*/ 5 h 14"/>
              <a:gd name="T86" fmla="*/ 2 w 6"/>
              <a:gd name="T87" fmla="*/ 5 h 14"/>
              <a:gd name="T88" fmla="*/ 2 w 6"/>
              <a:gd name="T89" fmla="*/ 4 h 14"/>
              <a:gd name="T90" fmla="*/ 1 w 6"/>
              <a:gd name="T91" fmla="*/ 5 h 14"/>
              <a:gd name="T92" fmla="*/ 1 w 6"/>
              <a:gd name="T93" fmla="*/ 4 h 14"/>
              <a:gd name="T94" fmla="*/ 2 w 6"/>
              <a:gd name="T95" fmla="*/ 4 h 14"/>
              <a:gd name="T96" fmla="*/ 1 w 6"/>
              <a:gd name="T97" fmla="*/ 4 h 14"/>
              <a:gd name="T98" fmla="*/ 1 w 6"/>
              <a:gd name="T99" fmla="*/ 3 h 14"/>
              <a:gd name="T100" fmla="*/ 0 w 6"/>
              <a:gd name="T101" fmla="*/ 3 h 14"/>
              <a:gd name="T102" fmla="*/ 1 w 6"/>
              <a:gd name="T103" fmla="*/ 3 h 14"/>
              <a:gd name="T104" fmla="*/ 0 w 6"/>
              <a:gd name="T105" fmla="*/ 3 h 14"/>
              <a:gd name="T106" fmla="*/ 1 w 6"/>
              <a:gd name="T107" fmla="*/ 3 h 14"/>
              <a:gd name="T108" fmla="*/ 1 w 6"/>
              <a:gd name="T109" fmla="*/ 1 h 14"/>
              <a:gd name="T110" fmla="*/ 1 w 6"/>
              <a:gd name="T111" fmla="*/ 0 h 14"/>
              <a:gd name="T112" fmla="*/ 2 w 6"/>
              <a:gd name="T113" fmla="*/ 0 h 14"/>
              <a:gd name="T114" fmla="*/ 2 w 6"/>
              <a:gd name="T115" fmla="*/ 1 h 14"/>
              <a:gd name="T116" fmla="*/ 1 w 6"/>
              <a:gd name="T1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14">
                <a:moveTo>
                  <a:pt x="1" y="1"/>
                </a:moveTo>
                <a:lnTo>
                  <a:pt x="2" y="1"/>
                </a:lnTo>
                <a:lnTo>
                  <a:pt x="4" y="1"/>
                </a:lnTo>
                <a:lnTo>
                  <a:pt x="4" y="3"/>
                </a:lnTo>
                <a:lnTo>
                  <a:pt x="4" y="4"/>
                </a:lnTo>
                <a:lnTo>
                  <a:pt x="5" y="4"/>
                </a:lnTo>
                <a:lnTo>
                  <a:pt x="5" y="5"/>
                </a:lnTo>
                <a:lnTo>
                  <a:pt x="5" y="7"/>
                </a:lnTo>
                <a:lnTo>
                  <a:pt x="5" y="8"/>
                </a:lnTo>
                <a:lnTo>
                  <a:pt x="6" y="8"/>
                </a:lnTo>
                <a:lnTo>
                  <a:pt x="6" y="9"/>
                </a:lnTo>
                <a:lnTo>
                  <a:pt x="6" y="10"/>
                </a:lnTo>
                <a:lnTo>
                  <a:pt x="5" y="10"/>
                </a:lnTo>
                <a:lnTo>
                  <a:pt x="6" y="12"/>
                </a:lnTo>
                <a:lnTo>
                  <a:pt x="6" y="13"/>
                </a:lnTo>
                <a:lnTo>
                  <a:pt x="5" y="13"/>
                </a:lnTo>
                <a:lnTo>
                  <a:pt x="6" y="13"/>
                </a:lnTo>
                <a:lnTo>
                  <a:pt x="6" y="14"/>
                </a:lnTo>
                <a:lnTo>
                  <a:pt x="5" y="14"/>
                </a:lnTo>
                <a:lnTo>
                  <a:pt x="5" y="13"/>
                </a:lnTo>
                <a:lnTo>
                  <a:pt x="4" y="13"/>
                </a:lnTo>
                <a:lnTo>
                  <a:pt x="4" y="12"/>
                </a:lnTo>
                <a:lnTo>
                  <a:pt x="4" y="10"/>
                </a:lnTo>
                <a:lnTo>
                  <a:pt x="4" y="9"/>
                </a:lnTo>
                <a:lnTo>
                  <a:pt x="5" y="9"/>
                </a:lnTo>
                <a:lnTo>
                  <a:pt x="4" y="9"/>
                </a:lnTo>
                <a:lnTo>
                  <a:pt x="4" y="10"/>
                </a:lnTo>
                <a:lnTo>
                  <a:pt x="4" y="9"/>
                </a:lnTo>
                <a:lnTo>
                  <a:pt x="4" y="10"/>
                </a:lnTo>
                <a:lnTo>
                  <a:pt x="4" y="9"/>
                </a:lnTo>
                <a:lnTo>
                  <a:pt x="4" y="8"/>
                </a:lnTo>
                <a:lnTo>
                  <a:pt x="4" y="9"/>
                </a:lnTo>
                <a:lnTo>
                  <a:pt x="2" y="9"/>
                </a:lnTo>
                <a:lnTo>
                  <a:pt x="2" y="8"/>
                </a:lnTo>
                <a:lnTo>
                  <a:pt x="4" y="8"/>
                </a:lnTo>
                <a:lnTo>
                  <a:pt x="2" y="8"/>
                </a:lnTo>
                <a:lnTo>
                  <a:pt x="1" y="8"/>
                </a:lnTo>
                <a:lnTo>
                  <a:pt x="2" y="8"/>
                </a:lnTo>
                <a:lnTo>
                  <a:pt x="2" y="7"/>
                </a:lnTo>
                <a:lnTo>
                  <a:pt x="1" y="7"/>
                </a:lnTo>
                <a:lnTo>
                  <a:pt x="2" y="7"/>
                </a:lnTo>
                <a:lnTo>
                  <a:pt x="2" y="5"/>
                </a:lnTo>
                <a:lnTo>
                  <a:pt x="1" y="5"/>
                </a:lnTo>
                <a:lnTo>
                  <a:pt x="2" y="5"/>
                </a:lnTo>
                <a:lnTo>
                  <a:pt x="2" y="4"/>
                </a:lnTo>
                <a:lnTo>
                  <a:pt x="1" y="5"/>
                </a:lnTo>
                <a:lnTo>
                  <a:pt x="1" y="4"/>
                </a:lnTo>
                <a:lnTo>
                  <a:pt x="2" y="4"/>
                </a:lnTo>
                <a:lnTo>
                  <a:pt x="1" y="4"/>
                </a:lnTo>
                <a:lnTo>
                  <a:pt x="1" y="3"/>
                </a:lnTo>
                <a:lnTo>
                  <a:pt x="0" y="3"/>
                </a:lnTo>
                <a:lnTo>
                  <a:pt x="1" y="3"/>
                </a:lnTo>
                <a:lnTo>
                  <a:pt x="0" y="3"/>
                </a:lnTo>
                <a:lnTo>
                  <a:pt x="1" y="3"/>
                </a:lnTo>
                <a:lnTo>
                  <a:pt x="1" y="1"/>
                </a:lnTo>
                <a:lnTo>
                  <a:pt x="1" y="0"/>
                </a:lnTo>
                <a:lnTo>
                  <a:pt x="2" y="0"/>
                </a:lnTo>
                <a:lnTo>
                  <a:pt x="2"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2" name="Freeform 1730"/>
          <p:cNvSpPr>
            <a:spLocks/>
          </p:cNvSpPr>
          <p:nvPr/>
        </p:nvSpPr>
        <p:spPr bwMode="auto">
          <a:xfrm>
            <a:off x="3092450" y="3473666"/>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3" name="Freeform 1731"/>
          <p:cNvSpPr>
            <a:spLocks/>
          </p:cNvSpPr>
          <p:nvPr/>
        </p:nvSpPr>
        <p:spPr bwMode="auto">
          <a:xfrm>
            <a:off x="3084513" y="3473666"/>
            <a:ext cx="1588" cy="317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4" name="Freeform 1732"/>
          <p:cNvSpPr>
            <a:spLocks/>
          </p:cNvSpPr>
          <p:nvPr/>
        </p:nvSpPr>
        <p:spPr bwMode="auto">
          <a:xfrm>
            <a:off x="3071813" y="3473666"/>
            <a:ext cx="25400" cy="20638"/>
          </a:xfrm>
          <a:custGeom>
            <a:avLst/>
            <a:gdLst>
              <a:gd name="T0" fmla="*/ 12 w 16"/>
              <a:gd name="T1" fmla="*/ 0 h 13"/>
              <a:gd name="T2" fmla="*/ 12 w 16"/>
              <a:gd name="T3" fmla="*/ 3 h 13"/>
              <a:gd name="T4" fmla="*/ 13 w 16"/>
              <a:gd name="T5" fmla="*/ 2 h 13"/>
              <a:gd name="T6" fmla="*/ 13 w 16"/>
              <a:gd name="T7" fmla="*/ 2 h 13"/>
              <a:gd name="T8" fmla="*/ 13 w 16"/>
              <a:gd name="T9" fmla="*/ 2 h 13"/>
              <a:gd name="T10" fmla="*/ 14 w 16"/>
              <a:gd name="T11" fmla="*/ 3 h 13"/>
              <a:gd name="T12" fmla="*/ 13 w 16"/>
              <a:gd name="T13" fmla="*/ 4 h 13"/>
              <a:gd name="T14" fmla="*/ 14 w 16"/>
              <a:gd name="T15" fmla="*/ 4 h 13"/>
              <a:gd name="T16" fmla="*/ 14 w 16"/>
              <a:gd name="T17" fmla="*/ 4 h 13"/>
              <a:gd name="T18" fmla="*/ 13 w 16"/>
              <a:gd name="T19" fmla="*/ 5 h 13"/>
              <a:gd name="T20" fmla="*/ 13 w 16"/>
              <a:gd name="T21" fmla="*/ 5 h 13"/>
              <a:gd name="T22" fmla="*/ 11 w 16"/>
              <a:gd name="T23" fmla="*/ 5 h 13"/>
              <a:gd name="T24" fmla="*/ 11 w 16"/>
              <a:gd name="T25" fmla="*/ 5 h 13"/>
              <a:gd name="T26" fmla="*/ 13 w 16"/>
              <a:gd name="T27" fmla="*/ 7 h 13"/>
              <a:gd name="T28" fmla="*/ 12 w 16"/>
              <a:gd name="T29" fmla="*/ 7 h 13"/>
              <a:gd name="T30" fmla="*/ 12 w 16"/>
              <a:gd name="T31" fmla="*/ 7 h 13"/>
              <a:gd name="T32" fmla="*/ 9 w 16"/>
              <a:gd name="T33" fmla="*/ 7 h 13"/>
              <a:gd name="T34" fmla="*/ 11 w 16"/>
              <a:gd name="T35" fmla="*/ 8 h 13"/>
              <a:gd name="T36" fmla="*/ 8 w 16"/>
              <a:gd name="T37" fmla="*/ 9 h 13"/>
              <a:gd name="T38" fmla="*/ 8 w 16"/>
              <a:gd name="T39" fmla="*/ 9 h 13"/>
              <a:gd name="T40" fmla="*/ 8 w 16"/>
              <a:gd name="T41" fmla="*/ 9 h 13"/>
              <a:gd name="T42" fmla="*/ 7 w 16"/>
              <a:gd name="T43" fmla="*/ 11 h 13"/>
              <a:gd name="T44" fmla="*/ 7 w 16"/>
              <a:gd name="T45" fmla="*/ 11 h 13"/>
              <a:gd name="T46" fmla="*/ 7 w 16"/>
              <a:gd name="T47" fmla="*/ 11 h 13"/>
              <a:gd name="T48" fmla="*/ 6 w 16"/>
              <a:gd name="T49" fmla="*/ 12 h 13"/>
              <a:gd name="T50" fmla="*/ 4 w 16"/>
              <a:gd name="T51" fmla="*/ 13 h 13"/>
              <a:gd name="T52" fmla="*/ 6 w 16"/>
              <a:gd name="T53" fmla="*/ 12 h 13"/>
              <a:gd name="T54" fmla="*/ 7 w 16"/>
              <a:gd name="T55" fmla="*/ 11 h 13"/>
              <a:gd name="T56" fmla="*/ 6 w 16"/>
              <a:gd name="T57" fmla="*/ 9 h 13"/>
              <a:gd name="T58" fmla="*/ 7 w 16"/>
              <a:gd name="T59" fmla="*/ 8 h 13"/>
              <a:gd name="T60" fmla="*/ 6 w 16"/>
              <a:gd name="T61" fmla="*/ 9 h 13"/>
              <a:gd name="T62" fmla="*/ 4 w 16"/>
              <a:gd name="T63" fmla="*/ 11 h 13"/>
              <a:gd name="T64" fmla="*/ 6 w 16"/>
              <a:gd name="T65" fmla="*/ 9 h 13"/>
              <a:gd name="T66" fmla="*/ 4 w 16"/>
              <a:gd name="T67" fmla="*/ 8 h 13"/>
              <a:gd name="T68" fmla="*/ 3 w 16"/>
              <a:gd name="T69" fmla="*/ 9 h 13"/>
              <a:gd name="T70" fmla="*/ 4 w 16"/>
              <a:gd name="T71" fmla="*/ 11 h 13"/>
              <a:gd name="T72" fmla="*/ 4 w 16"/>
              <a:gd name="T73" fmla="*/ 11 h 13"/>
              <a:gd name="T74" fmla="*/ 4 w 16"/>
              <a:gd name="T75" fmla="*/ 11 h 13"/>
              <a:gd name="T76" fmla="*/ 3 w 16"/>
              <a:gd name="T77" fmla="*/ 9 h 13"/>
              <a:gd name="T78" fmla="*/ 2 w 16"/>
              <a:gd name="T79" fmla="*/ 8 h 13"/>
              <a:gd name="T80" fmla="*/ 2 w 16"/>
              <a:gd name="T81" fmla="*/ 8 h 13"/>
              <a:gd name="T82" fmla="*/ 0 w 16"/>
              <a:gd name="T83" fmla="*/ 7 h 13"/>
              <a:gd name="T84" fmla="*/ 2 w 16"/>
              <a:gd name="T85" fmla="*/ 5 h 13"/>
              <a:gd name="T86" fmla="*/ 3 w 16"/>
              <a:gd name="T87" fmla="*/ 4 h 13"/>
              <a:gd name="T88" fmla="*/ 3 w 16"/>
              <a:gd name="T89" fmla="*/ 4 h 13"/>
              <a:gd name="T90" fmla="*/ 4 w 16"/>
              <a:gd name="T91" fmla="*/ 3 h 13"/>
              <a:gd name="T92" fmla="*/ 6 w 16"/>
              <a:gd name="T93" fmla="*/ 4 h 13"/>
              <a:gd name="T94" fmla="*/ 6 w 16"/>
              <a:gd name="T95" fmla="*/ 4 h 13"/>
              <a:gd name="T96" fmla="*/ 6 w 16"/>
              <a:gd name="T97" fmla="*/ 7 h 13"/>
              <a:gd name="T98" fmla="*/ 8 w 16"/>
              <a:gd name="T99" fmla="*/ 8 h 13"/>
              <a:gd name="T100" fmla="*/ 7 w 16"/>
              <a:gd name="T101" fmla="*/ 5 h 13"/>
              <a:gd name="T102" fmla="*/ 6 w 16"/>
              <a:gd name="T103" fmla="*/ 4 h 13"/>
              <a:gd name="T104" fmla="*/ 7 w 16"/>
              <a:gd name="T105" fmla="*/ 4 h 13"/>
              <a:gd name="T106" fmla="*/ 7 w 16"/>
              <a:gd name="T107" fmla="*/ 3 h 13"/>
              <a:gd name="T108" fmla="*/ 6 w 16"/>
              <a:gd name="T109" fmla="*/ 2 h 13"/>
              <a:gd name="T110" fmla="*/ 8 w 16"/>
              <a:gd name="T111" fmla="*/ 2 h 13"/>
              <a:gd name="T112" fmla="*/ 8 w 16"/>
              <a:gd name="T113" fmla="*/ 4 h 13"/>
              <a:gd name="T114" fmla="*/ 9 w 16"/>
              <a:gd name="T115" fmla="*/ 3 h 13"/>
              <a:gd name="T116" fmla="*/ 8 w 16"/>
              <a:gd name="T117" fmla="*/ 2 h 13"/>
              <a:gd name="T118" fmla="*/ 9 w 16"/>
              <a:gd name="T119" fmla="*/ 3 h 13"/>
              <a:gd name="T120" fmla="*/ 11 w 16"/>
              <a:gd name="T121" fmla="*/ 2 h 13"/>
              <a:gd name="T122" fmla="*/ 11 w 16"/>
              <a:gd name="T1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13">
                <a:moveTo>
                  <a:pt x="11" y="0"/>
                </a:moveTo>
                <a:lnTo>
                  <a:pt x="12" y="0"/>
                </a:lnTo>
                <a:lnTo>
                  <a:pt x="12" y="2"/>
                </a:lnTo>
                <a:lnTo>
                  <a:pt x="12" y="3"/>
                </a:lnTo>
                <a:lnTo>
                  <a:pt x="12" y="2"/>
                </a:lnTo>
                <a:lnTo>
                  <a:pt x="13" y="2"/>
                </a:lnTo>
                <a:lnTo>
                  <a:pt x="13" y="0"/>
                </a:lnTo>
                <a:lnTo>
                  <a:pt x="13" y="2"/>
                </a:lnTo>
                <a:lnTo>
                  <a:pt x="13" y="0"/>
                </a:lnTo>
                <a:lnTo>
                  <a:pt x="13" y="2"/>
                </a:lnTo>
                <a:lnTo>
                  <a:pt x="14" y="2"/>
                </a:lnTo>
                <a:lnTo>
                  <a:pt x="14" y="3"/>
                </a:lnTo>
                <a:lnTo>
                  <a:pt x="13" y="3"/>
                </a:lnTo>
                <a:lnTo>
                  <a:pt x="13" y="4"/>
                </a:lnTo>
                <a:lnTo>
                  <a:pt x="14" y="3"/>
                </a:lnTo>
                <a:lnTo>
                  <a:pt x="14" y="4"/>
                </a:lnTo>
                <a:lnTo>
                  <a:pt x="16" y="4"/>
                </a:lnTo>
                <a:lnTo>
                  <a:pt x="14" y="4"/>
                </a:lnTo>
                <a:lnTo>
                  <a:pt x="14" y="5"/>
                </a:lnTo>
                <a:lnTo>
                  <a:pt x="13" y="5"/>
                </a:lnTo>
                <a:lnTo>
                  <a:pt x="14" y="5"/>
                </a:lnTo>
                <a:lnTo>
                  <a:pt x="13" y="5"/>
                </a:lnTo>
                <a:lnTo>
                  <a:pt x="12" y="5"/>
                </a:lnTo>
                <a:lnTo>
                  <a:pt x="11" y="5"/>
                </a:lnTo>
                <a:lnTo>
                  <a:pt x="12" y="5"/>
                </a:lnTo>
                <a:lnTo>
                  <a:pt x="11" y="5"/>
                </a:lnTo>
                <a:lnTo>
                  <a:pt x="12" y="5"/>
                </a:lnTo>
                <a:lnTo>
                  <a:pt x="13" y="7"/>
                </a:lnTo>
                <a:lnTo>
                  <a:pt x="12" y="8"/>
                </a:lnTo>
                <a:lnTo>
                  <a:pt x="12" y="7"/>
                </a:lnTo>
                <a:lnTo>
                  <a:pt x="12" y="8"/>
                </a:lnTo>
                <a:lnTo>
                  <a:pt x="12" y="7"/>
                </a:lnTo>
                <a:lnTo>
                  <a:pt x="11" y="7"/>
                </a:lnTo>
                <a:lnTo>
                  <a:pt x="9" y="7"/>
                </a:lnTo>
                <a:lnTo>
                  <a:pt x="11" y="7"/>
                </a:lnTo>
                <a:lnTo>
                  <a:pt x="11" y="8"/>
                </a:lnTo>
                <a:lnTo>
                  <a:pt x="9" y="8"/>
                </a:lnTo>
                <a:lnTo>
                  <a:pt x="8" y="9"/>
                </a:lnTo>
                <a:lnTo>
                  <a:pt x="8" y="8"/>
                </a:lnTo>
                <a:lnTo>
                  <a:pt x="8" y="9"/>
                </a:lnTo>
                <a:lnTo>
                  <a:pt x="7" y="9"/>
                </a:lnTo>
                <a:lnTo>
                  <a:pt x="8" y="9"/>
                </a:lnTo>
                <a:lnTo>
                  <a:pt x="8" y="11"/>
                </a:lnTo>
                <a:lnTo>
                  <a:pt x="7" y="11"/>
                </a:lnTo>
                <a:lnTo>
                  <a:pt x="8" y="11"/>
                </a:lnTo>
                <a:lnTo>
                  <a:pt x="7" y="11"/>
                </a:lnTo>
                <a:lnTo>
                  <a:pt x="7" y="12"/>
                </a:lnTo>
                <a:lnTo>
                  <a:pt x="7" y="11"/>
                </a:lnTo>
                <a:lnTo>
                  <a:pt x="7" y="12"/>
                </a:lnTo>
                <a:lnTo>
                  <a:pt x="6" y="12"/>
                </a:lnTo>
                <a:lnTo>
                  <a:pt x="6" y="13"/>
                </a:lnTo>
                <a:lnTo>
                  <a:pt x="4" y="13"/>
                </a:lnTo>
                <a:lnTo>
                  <a:pt x="4" y="12"/>
                </a:lnTo>
                <a:lnTo>
                  <a:pt x="6" y="12"/>
                </a:lnTo>
                <a:lnTo>
                  <a:pt x="6" y="11"/>
                </a:lnTo>
                <a:lnTo>
                  <a:pt x="7" y="11"/>
                </a:lnTo>
                <a:lnTo>
                  <a:pt x="6" y="11"/>
                </a:lnTo>
                <a:lnTo>
                  <a:pt x="6" y="9"/>
                </a:lnTo>
                <a:lnTo>
                  <a:pt x="7" y="9"/>
                </a:lnTo>
                <a:lnTo>
                  <a:pt x="7" y="8"/>
                </a:lnTo>
                <a:lnTo>
                  <a:pt x="7" y="9"/>
                </a:lnTo>
                <a:lnTo>
                  <a:pt x="6" y="9"/>
                </a:lnTo>
                <a:lnTo>
                  <a:pt x="6" y="11"/>
                </a:lnTo>
                <a:lnTo>
                  <a:pt x="4" y="11"/>
                </a:lnTo>
                <a:lnTo>
                  <a:pt x="4" y="9"/>
                </a:lnTo>
                <a:lnTo>
                  <a:pt x="6" y="9"/>
                </a:lnTo>
                <a:lnTo>
                  <a:pt x="4" y="9"/>
                </a:lnTo>
                <a:lnTo>
                  <a:pt x="4" y="8"/>
                </a:lnTo>
                <a:lnTo>
                  <a:pt x="4" y="9"/>
                </a:lnTo>
                <a:lnTo>
                  <a:pt x="3" y="9"/>
                </a:lnTo>
                <a:lnTo>
                  <a:pt x="4" y="9"/>
                </a:lnTo>
                <a:lnTo>
                  <a:pt x="4" y="11"/>
                </a:lnTo>
                <a:lnTo>
                  <a:pt x="4" y="12"/>
                </a:lnTo>
                <a:lnTo>
                  <a:pt x="4" y="11"/>
                </a:lnTo>
                <a:lnTo>
                  <a:pt x="4" y="12"/>
                </a:lnTo>
                <a:lnTo>
                  <a:pt x="4" y="11"/>
                </a:lnTo>
                <a:lnTo>
                  <a:pt x="3" y="11"/>
                </a:lnTo>
                <a:lnTo>
                  <a:pt x="3" y="9"/>
                </a:lnTo>
                <a:lnTo>
                  <a:pt x="3" y="8"/>
                </a:lnTo>
                <a:lnTo>
                  <a:pt x="2" y="8"/>
                </a:lnTo>
                <a:lnTo>
                  <a:pt x="2" y="7"/>
                </a:lnTo>
                <a:lnTo>
                  <a:pt x="2" y="8"/>
                </a:lnTo>
                <a:lnTo>
                  <a:pt x="2" y="7"/>
                </a:lnTo>
                <a:lnTo>
                  <a:pt x="0" y="7"/>
                </a:lnTo>
                <a:lnTo>
                  <a:pt x="2" y="7"/>
                </a:lnTo>
                <a:lnTo>
                  <a:pt x="2" y="5"/>
                </a:lnTo>
                <a:lnTo>
                  <a:pt x="2" y="4"/>
                </a:lnTo>
                <a:lnTo>
                  <a:pt x="3" y="4"/>
                </a:lnTo>
                <a:lnTo>
                  <a:pt x="3" y="5"/>
                </a:lnTo>
                <a:lnTo>
                  <a:pt x="3" y="4"/>
                </a:lnTo>
                <a:lnTo>
                  <a:pt x="4" y="4"/>
                </a:lnTo>
                <a:lnTo>
                  <a:pt x="4" y="3"/>
                </a:lnTo>
                <a:lnTo>
                  <a:pt x="4" y="4"/>
                </a:lnTo>
                <a:lnTo>
                  <a:pt x="6" y="4"/>
                </a:lnTo>
                <a:lnTo>
                  <a:pt x="4" y="4"/>
                </a:lnTo>
                <a:lnTo>
                  <a:pt x="6" y="4"/>
                </a:lnTo>
                <a:lnTo>
                  <a:pt x="6" y="5"/>
                </a:lnTo>
                <a:lnTo>
                  <a:pt x="6" y="7"/>
                </a:lnTo>
                <a:lnTo>
                  <a:pt x="7" y="7"/>
                </a:lnTo>
                <a:lnTo>
                  <a:pt x="8" y="8"/>
                </a:lnTo>
                <a:lnTo>
                  <a:pt x="7" y="7"/>
                </a:lnTo>
                <a:lnTo>
                  <a:pt x="7" y="5"/>
                </a:lnTo>
                <a:lnTo>
                  <a:pt x="7" y="4"/>
                </a:lnTo>
                <a:lnTo>
                  <a:pt x="6" y="4"/>
                </a:lnTo>
                <a:lnTo>
                  <a:pt x="7" y="3"/>
                </a:lnTo>
                <a:lnTo>
                  <a:pt x="7" y="4"/>
                </a:lnTo>
                <a:lnTo>
                  <a:pt x="8" y="4"/>
                </a:lnTo>
                <a:lnTo>
                  <a:pt x="7" y="3"/>
                </a:lnTo>
                <a:lnTo>
                  <a:pt x="6" y="3"/>
                </a:lnTo>
                <a:lnTo>
                  <a:pt x="6" y="2"/>
                </a:lnTo>
                <a:lnTo>
                  <a:pt x="7" y="2"/>
                </a:lnTo>
                <a:lnTo>
                  <a:pt x="8" y="2"/>
                </a:lnTo>
                <a:lnTo>
                  <a:pt x="8" y="3"/>
                </a:lnTo>
                <a:lnTo>
                  <a:pt x="8" y="4"/>
                </a:lnTo>
                <a:lnTo>
                  <a:pt x="8" y="3"/>
                </a:lnTo>
                <a:lnTo>
                  <a:pt x="9" y="3"/>
                </a:lnTo>
                <a:lnTo>
                  <a:pt x="9" y="2"/>
                </a:lnTo>
                <a:lnTo>
                  <a:pt x="8" y="2"/>
                </a:lnTo>
                <a:lnTo>
                  <a:pt x="9" y="2"/>
                </a:lnTo>
                <a:lnTo>
                  <a:pt x="9" y="3"/>
                </a:lnTo>
                <a:lnTo>
                  <a:pt x="9" y="2"/>
                </a:lnTo>
                <a:lnTo>
                  <a:pt x="11" y="2"/>
                </a:lnTo>
                <a:lnTo>
                  <a:pt x="9" y="0"/>
                </a:lnTo>
                <a:lnTo>
                  <a:pt x="1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5" name="Freeform 1733"/>
          <p:cNvSpPr>
            <a:spLocks/>
          </p:cNvSpPr>
          <p:nvPr/>
        </p:nvSpPr>
        <p:spPr bwMode="auto">
          <a:xfrm>
            <a:off x="3230563" y="3472079"/>
            <a:ext cx="1588" cy="4763"/>
          </a:xfrm>
          <a:custGeom>
            <a:avLst/>
            <a:gdLst>
              <a:gd name="T0" fmla="*/ 1 w 1"/>
              <a:gd name="T1" fmla="*/ 1 h 3"/>
              <a:gd name="T2" fmla="*/ 1 w 1"/>
              <a:gd name="T3" fmla="*/ 3 h 3"/>
              <a:gd name="T4" fmla="*/ 1 w 1"/>
              <a:gd name="T5" fmla="*/ 1 h 3"/>
              <a:gd name="T6" fmla="*/ 0 w 1"/>
              <a:gd name="T7" fmla="*/ 1 h 3"/>
              <a:gd name="T8" fmla="*/ 1 w 1"/>
              <a:gd name="T9" fmla="*/ 1 h 3"/>
              <a:gd name="T10" fmla="*/ 0 w 1"/>
              <a:gd name="T11" fmla="*/ 1 h 3"/>
              <a:gd name="T12" fmla="*/ 1 w 1"/>
              <a:gd name="T13" fmla="*/ 1 h 3"/>
              <a:gd name="T14" fmla="*/ 0 w 1"/>
              <a:gd name="T15" fmla="*/ 1 h 3"/>
              <a:gd name="T16" fmla="*/ 0 w 1"/>
              <a:gd name="T17" fmla="*/ 0 h 3"/>
              <a:gd name="T18" fmla="*/ 1 w 1"/>
              <a:gd name="T19" fmla="*/ 0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lnTo>
                  <a:pt x="1" y="3"/>
                </a:lnTo>
                <a:lnTo>
                  <a:pt x="1" y="1"/>
                </a:lnTo>
                <a:lnTo>
                  <a:pt x="0" y="1"/>
                </a:lnTo>
                <a:lnTo>
                  <a:pt x="1" y="1"/>
                </a:lnTo>
                <a:lnTo>
                  <a:pt x="0" y="1"/>
                </a:lnTo>
                <a:lnTo>
                  <a:pt x="1" y="1"/>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6" name="Freeform 1734"/>
          <p:cNvSpPr>
            <a:spLocks/>
          </p:cNvSpPr>
          <p:nvPr/>
        </p:nvSpPr>
        <p:spPr bwMode="auto">
          <a:xfrm>
            <a:off x="3084513" y="3472079"/>
            <a:ext cx="6350" cy="1588"/>
          </a:xfrm>
          <a:custGeom>
            <a:avLst/>
            <a:gdLst>
              <a:gd name="T0" fmla="*/ 1 w 4"/>
              <a:gd name="T1" fmla="*/ 0 h 1"/>
              <a:gd name="T2" fmla="*/ 3 w 4"/>
              <a:gd name="T3" fmla="*/ 0 h 1"/>
              <a:gd name="T4" fmla="*/ 3 w 4"/>
              <a:gd name="T5" fmla="*/ 1 h 1"/>
              <a:gd name="T6" fmla="*/ 4 w 4"/>
              <a:gd name="T7" fmla="*/ 1 h 1"/>
              <a:gd name="T8" fmla="*/ 3 w 4"/>
              <a:gd name="T9" fmla="*/ 1 h 1"/>
              <a:gd name="T10" fmla="*/ 1 w 4"/>
              <a:gd name="T11" fmla="*/ 0 h 1"/>
              <a:gd name="T12" fmla="*/ 1 w 4"/>
              <a:gd name="T13" fmla="*/ 1 h 1"/>
              <a:gd name="T14" fmla="*/ 1 w 4"/>
              <a:gd name="T15" fmla="*/ 0 h 1"/>
              <a:gd name="T16" fmla="*/ 0 w 4"/>
              <a:gd name="T17" fmla="*/ 0 h 1"/>
              <a:gd name="T18" fmla="*/ 1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0"/>
                </a:moveTo>
                <a:lnTo>
                  <a:pt x="3" y="0"/>
                </a:lnTo>
                <a:lnTo>
                  <a:pt x="3" y="1"/>
                </a:lnTo>
                <a:lnTo>
                  <a:pt x="4" y="1"/>
                </a:lnTo>
                <a:lnTo>
                  <a:pt x="3" y="1"/>
                </a:lnTo>
                <a:lnTo>
                  <a:pt x="1" y="0"/>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7" name="Freeform 1735"/>
          <p:cNvSpPr>
            <a:spLocks/>
          </p:cNvSpPr>
          <p:nvPr/>
        </p:nvSpPr>
        <p:spPr bwMode="auto">
          <a:xfrm>
            <a:off x="3232150" y="3470491"/>
            <a:ext cx="14288" cy="14288"/>
          </a:xfrm>
          <a:custGeom>
            <a:avLst/>
            <a:gdLst>
              <a:gd name="T0" fmla="*/ 5 w 9"/>
              <a:gd name="T1" fmla="*/ 0 h 9"/>
              <a:gd name="T2" fmla="*/ 4 w 9"/>
              <a:gd name="T3" fmla="*/ 1 h 9"/>
              <a:gd name="T4" fmla="*/ 4 w 9"/>
              <a:gd name="T5" fmla="*/ 1 h 9"/>
              <a:gd name="T6" fmla="*/ 5 w 9"/>
              <a:gd name="T7" fmla="*/ 2 h 9"/>
              <a:gd name="T8" fmla="*/ 6 w 9"/>
              <a:gd name="T9" fmla="*/ 1 h 9"/>
              <a:gd name="T10" fmla="*/ 8 w 9"/>
              <a:gd name="T11" fmla="*/ 2 h 9"/>
              <a:gd name="T12" fmla="*/ 8 w 9"/>
              <a:gd name="T13" fmla="*/ 2 h 9"/>
              <a:gd name="T14" fmla="*/ 6 w 9"/>
              <a:gd name="T15" fmla="*/ 4 h 9"/>
              <a:gd name="T16" fmla="*/ 6 w 9"/>
              <a:gd name="T17" fmla="*/ 4 h 9"/>
              <a:gd name="T18" fmla="*/ 4 w 9"/>
              <a:gd name="T19" fmla="*/ 2 h 9"/>
              <a:gd name="T20" fmla="*/ 4 w 9"/>
              <a:gd name="T21" fmla="*/ 2 h 9"/>
              <a:gd name="T22" fmla="*/ 5 w 9"/>
              <a:gd name="T23" fmla="*/ 4 h 9"/>
              <a:gd name="T24" fmla="*/ 8 w 9"/>
              <a:gd name="T25" fmla="*/ 5 h 9"/>
              <a:gd name="T26" fmla="*/ 9 w 9"/>
              <a:gd name="T27" fmla="*/ 6 h 9"/>
              <a:gd name="T28" fmla="*/ 8 w 9"/>
              <a:gd name="T29" fmla="*/ 7 h 9"/>
              <a:gd name="T30" fmla="*/ 6 w 9"/>
              <a:gd name="T31" fmla="*/ 6 h 9"/>
              <a:gd name="T32" fmla="*/ 5 w 9"/>
              <a:gd name="T33" fmla="*/ 5 h 9"/>
              <a:gd name="T34" fmla="*/ 4 w 9"/>
              <a:gd name="T35" fmla="*/ 6 h 9"/>
              <a:gd name="T36" fmla="*/ 4 w 9"/>
              <a:gd name="T37" fmla="*/ 6 h 9"/>
              <a:gd name="T38" fmla="*/ 5 w 9"/>
              <a:gd name="T39" fmla="*/ 7 h 9"/>
              <a:gd name="T40" fmla="*/ 5 w 9"/>
              <a:gd name="T41" fmla="*/ 7 h 9"/>
              <a:gd name="T42" fmla="*/ 4 w 9"/>
              <a:gd name="T43" fmla="*/ 9 h 9"/>
              <a:gd name="T44" fmla="*/ 3 w 9"/>
              <a:gd name="T45" fmla="*/ 7 h 9"/>
              <a:gd name="T46" fmla="*/ 3 w 9"/>
              <a:gd name="T47" fmla="*/ 7 h 9"/>
              <a:gd name="T48" fmla="*/ 1 w 9"/>
              <a:gd name="T49" fmla="*/ 6 h 9"/>
              <a:gd name="T50" fmla="*/ 1 w 9"/>
              <a:gd name="T51" fmla="*/ 6 h 9"/>
              <a:gd name="T52" fmla="*/ 1 w 9"/>
              <a:gd name="T53" fmla="*/ 4 h 9"/>
              <a:gd name="T54" fmla="*/ 1 w 9"/>
              <a:gd name="T55" fmla="*/ 4 h 9"/>
              <a:gd name="T56" fmla="*/ 0 w 9"/>
              <a:gd name="T57" fmla="*/ 2 h 9"/>
              <a:gd name="T58" fmla="*/ 1 w 9"/>
              <a:gd name="T59" fmla="*/ 4 h 9"/>
              <a:gd name="T60" fmla="*/ 1 w 9"/>
              <a:gd name="T61" fmla="*/ 4 h 9"/>
              <a:gd name="T62" fmla="*/ 0 w 9"/>
              <a:gd name="T63" fmla="*/ 1 h 9"/>
              <a:gd name="T64" fmla="*/ 0 w 9"/>
              <a:gd name="T65" fmla="*/ 0 h 9"/>
              <a:gd name="T66" fmla="*/ 1 w 9"/>
              <a:gd name="T67" fmla="*/ 1 h 9"/>
              <a:gd name="T68" fmla="*/ 3 w 9"/>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9">
                <a:moveTo>
                  <a:pt x="4" y="0"/>
                </a:moveTo>
                <a:lnTo>
                  <a:pt x="5" y="0"/>
                </a:lnTo>
                <a:lnTo>
                  <a:pt x="5" y="1"/>
                </a:lnTo>
                <a:lnTo>
                  <a:pt x="4" y="1"/>
                </a:lnTo>
                <a:lnTo>
                  <a:pt x="4" y="2"/>
                </a:lnTo>
                <a:lnTo>
                  <a:pt x="4" y="1"/>
                </a:lnTo>
                <a:lnTo>
                  <a:pt x="4" y="2"/>
                </a:lnTo>
                <a:lnTo>
                  <a:pt x="5" y="2"/>
                </a:lnTo>
                <a:lnTo>
                  <a:pt x="5" y="1"/>
                </a:lnTo>
                <a:lnTo>
                  <a:pt x="6" y="1"/>
                </a:lnTo>
                <a:lnTo>
                  <a:pt x="8" y="1"/>
                </a:lnTo>
                <a:lnTo>
                  <a:pt x="8" y="2"/>
                </a:lnTo>
                <a:lnTo>
                  <a:pt x="8" y="4"/>
                </a:lnTo>
                <a:lnTo>
                  <a:pt x="8" y="2"/>
                </a:lnTo>
                <a:lnTo>
                  <a:pt x="6" y="2"/>
                </a:lnTo>
                <a:lnTo>
                  <a:pt x="6" y="4"/>
                </a:lnTo>
                <a:lnTo>
                  <a:pt x="8" y="4"/>
                </a:lnTo>
                <a:lnTo>
                  <a:pt x="6" y="4"/>
                </a:lnTo>
                <a:lnTo>
                  <a:pt x="5" y="4"/>
                </a:lnTo>
                <a:lnTo>
                  <a:pt x="4" y="2"/>
                </a:lnTo>
                <a:lnTo>
                  <a:pt x="3" y="2"/>
                </a:lnTo>
                <a:lnTo>
                  <a:pt x="4" y="2"/>
                </a:lnTo>
                <a:lnTo>
                  <a:pt x="4" y="4"/>
                </a:lnTo>
                <a:lnTo>
                  <a:pt x="5" y="4"/>
                </a:lnTo>
                <a:lnTo>
                  <a:pt x="6" y="5"/>
                </a:lnTo>
                <a:lnTo>
                  <a:pt x="8" y="5"/>
                </a:lnTo>
                <a:lnTo>
                  <a:pt x="9" y="5"/>
                </a:lnTo>
                <a:lnTo>
                  <a:pt x="9" y="6"/>
                </a:lnTo>
                <a:lnTo>
                  <a:pt x="9" y="7"/>
                </a:lnTo>
                <a:lnTo>
                  <a:pt x="8" y="7"/>
                </a:lnTo>
                <a:lnTo>
                  <a:pt x="6" y="7"/>
                </a:lnTo>
                <a:lnTo>
                  <a:pt x="6" y="6"/>
                </a:lnTo>
                <a:lnTo>
                  <a:pt x="5" y="6"/>
                </a:lnTo>
                <a:lnTo>
                  <a:pt x="5" y="5"/>
                </a:lnTo>
                <a:lnTo>
                  <a:pt x="4" y="5"/>
                </a:lnTo>
                <a:lnTo>
                  <a:pt x="4" y="6"/>
                </a:lnTo>
                <a:lnTo>
                  <a:pt x="5" y="6"/>
                </a:lnTo>
                <a:lnTo>
                  <a:pt x="4" y="6"/>
                </a:lnTo>
                <a:lnTo>
                  <a:pt x="5" y="6"/>
                </a:lnTo>
                <a:lnTo>
                  <a:pt x="5" y="7"/>
                </a:lnTo>
                <a:lnTo>
                  <a:pt x="4" y="7"/>
                </a:lnTo>
                <a:lnTo>
                  <a:pt x="5" y="7"/>
                </a:lnTo>
                <a:lnTo>
                  <a:pt x="4" y="7"/>
                </a:lnTo>
                <a:lnTo>
                  <a:pt x="4" y="9"/>
                </a:lnTo>
                <a:lnTo>
                  <a:pt x="3" y="9"/>
                </a:lnTo>
                <a:lnTo>
                  <a:pt x="3" y="7"/>
                </a:lnTo>
                <a:lnTo>
                  <a:pt x="4" y="7"/>
                </a:lnTo>
                <a:lnTo>
                  <a:pt x="3" y="7"/>
                </a:lnTo>
                <a:lnTo>
                  <a:pt x="3" y="6"/>
                </a:lnTo>
                <a:lnTo>
                  <a:pt x="1" y="6"/>
                </a:lnTo>
                <a:lnTo>
                  <a:pt x="3" y="6"/>
                </a:lnTo>
                <a:lnTo>
                  <a:pt x="1" y="6"/>
                </a:lnTo>
                <a:lnTo>
                  <a:pt x="1" y="5"/>
                </a:lnTo>
                <a:lnTo>
                  <a:pt x="1" y="4"/>
                </a:lnTo>
                <a:lnTo>
                  <a:pt x="1" y="5"/>
                </a:lnTo>
                <a:lnTo>
                  <a:pt x="1" y="4"/>
                </a:lnTo>
                <a:lnTo>
                  <a:pt x="0" y="4"/>
                </a:lnTo>
                <a:lnTo>
                  <a:pt x="0" y="2"/>
                </a:lnTo>
                <a:lnTo>
                  <a:pt x="1" y="2"/>
                </a:lnTo>
                <a:lnTo>
                  <a:pt x="1" y="4"/>
                </a:lnTo>
                <a:lnTo>
                  <a:pt x="3" y="4"/>
                </a:lnTo>
                <a:lnTo>
                  <a:pt x="1" y="4"/>
                </a:lnTo>
                <a:lnTo>
                  <a:pt x="1" y="2"/>
                </a:lnTo>
                <a:lnTo>
                  <a:pt x="0" y="1"/>
                </a:lnTo>
                <a:lnTo>
                  <a:pt x="1" y="1"/>
                </a:lnTo>
                <a:lnTo>
                  <a:pt x="0" y="0"/>
                </a:lnTo>
                <a:lnTo>
                  <a:pt x="1" y="0"/>
                </a:lnTo>
                <a:lnTo>
                  <a:pt x="1" y="1"/>
                </a:lnTo>
                <a:lnTo>
                  <a:pt x="1" y="0"/>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8" name="Rectangle 1736"/>
          <p:cNvSpPr>
            <a:spLocks noChangeArrowheads="1"/>
          </p:cNvSpPr>
          <p:nvPr/>
        </p:nvSpPr>
        <p:spPr bwMode="auto">
          <a:xfrm>
            <a:off x="3233738" y="34689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9" name="Freeform 1737"/>
          <p:cNvSpPr>
            <a:spLocks/>
          </p:cNvSpPr>
          <p:nvPr/>
        </p:nvSpPr>
        <p:spPr bwMode="auto">
          <a:xfrm>
            <a:off x="3089275" y="34689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0" name="Freeform 1738"/>
          <p:cNvSpPr>
            <a:spLocks/>
          </p:cNvSpPr>
          <p:nvPr/>
        </p:nvSpPr>
        <p:spPr bwMode="auto">
          <a:xfrm>
            <a:off x="3246438" y="3468904"/>
            <a:ext cx="4763" cy="1588"/>
          </a:xfrm>
          <a:custGeom>
            <a:avLst/>
            <a:gdLst>
              <a:gd name="T0" fmla="*/ 3 w 3"/>
              <a:gd name="T1" fmla="*/ 1 h 1"/>
              <a:gd name="T2" fmla="*/ 1 w 3"/>
              <a:gd name="T3" fmla="*/ 1 h 1"/>
              <a:gd name="T4" fmla="*/ 0 w 3"/>
              <a:gd name="T5" fmla="*/ 0 h 1"/>
              <a:gd name="T6" fmla="*/ 1 w 3"/>
              <a:gd name="T7" fmla="*/ 0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1" y="1"/>
                </a:lnTo>
                <a:lnTo>
                  <a:pt x="0" y="0"/>
                </a:lnTo>
                <a:lnTo>
                  <a:pt x="1"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1" name="Freeform 1739"/>
          <p:cNvSpPr>
            <a:spLocks/>
          </p:cNvSpPr>
          <p:nvPr/>
        </p:nvSpPr>
        <p:spPr bwMode="auto">
          <a:xfrm>
            <a:off x="3238500" y="34689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2" name="Freeform 1740"/>
          <p:cNvSpPr>
            <a:spLocks/>
          </p:cNvSpPr>
          <p:nvPr/>
        </p:nvSpPr>
        <p:spPr bwMode="auto">
          <a:xfrm>
            <a:off x="3244850" y="3465729"/>
            <a:ext cx="9525" cy="25400"/>
          </a:xfrm>
          <a:custGeom>
            <a:avLst/>
            <a:gdLst>
              <a:gd name="T0" fmla="*/ 0 w 6"/>
              <a:gd name="T1" fmla="*/ 2 h 16"/>
              <a:gd name="T2" fmla="*/ 1 w 6"/>
              <a:gd name="T3" fmla="*/ 2 h 16"/>
              <a:gd name="T4" fmla="*/ 1 w 6"/>
              <a:gd name="T5" fmla="*/ 3 h 16"/>
              <a:gd name="T6" fmla="*/ 2 w 6"/>
              <a:gd name="T7" fmla="*/ 3 h 16"/>
              <a:gd name="T8" fmla="*/ 4 w 6"/>
              <a:gd name="T9" fmla="*/ 4 h 16"/>
              <a:gd name="T10" fmla="*/ 5 w 6"/>
              <a:gd name="T11" fmla="*/ 3 h 16"/>
              <a:gd name="T12" fmla="*/ 5 w 6"/>
              <a:gd name="T13" fmla="*/ 4 h 16"/>
              <a:gd name="T14" fmla="*/ 4 w 6"/>
              <a:gd name="T15" fmla="*/ 4 h 16"/>
              <a:gd name="T16" fmla="*/ 5 w 6"/>
              <a:gd name="T17" fmla="*/ 4 h 16"/>
              <a:gd name="T18" fmla="*/ 5 w 6"/>
              <a:gd name="T19" fmla="*/ 5 h 16"/>
              <a:gd name="T20" fmla="*/ 5 w 6"/>
              <a:gd name="T21" fmla="*/ 7 h 16"/>
              <a:gd name="T22" fmla="*/ 6 w 6"/>
              <a:gd name="T23" fmla="*/ 7 h 16"/>
              <a:gd name="T24" fmla="*/ 6 w 6"/>
              <a:gd name="T25" fmla="*/ 8 h 16"/>
              <a:gd name="T26" fmla="*/ 6 w 6"/>
              <a:gd name="T27" fmla="*/ 9 h 16"/>
              <a:gd name="T28" fmla="*/ 5 w 6"/>
              <a:gd name="T29" fmla="*/ 8 h 16"/>
              <a:gd name="T30" fmla="*/ 5 w 6"/>
              <a:gd name="T31" fmla="*/ 7 h 16"/>
              <a:gd name="T32" fmla="*/ 5 w 6"/>
              <a:gd name="T33" fmla="*/ 5 h 16"/>
              <a:gd name="T34" fmla="*/ 4 w 6"/>
              <a:gd name="T35" fmla="*/ 5 h 16"/>
              <a:gd name="T36" fmla="*/ 5 w 6"/>
              <a:gd name="T37" fmla="*/ 5 h 16"/>
              <a:gd name="T38" fmla="*/ 4 w 6"/>
              <a:gd name="T39" fmla="*/ 4 h 16"/>
              <a:gd name="T40" fmla="*/ 4 w 6"/>
              <a:gd name="T41" fmla="*/ 5 h 16"/>
              <a:gd name="T42" fmla="*/ 4 w 6"/>
              <a:gd name="T43" fmla="*/ 4 h 16"/>
              <a:gd name="T44" fmla="*/ 4 w 6"/>
              <a:gd name="T45" fmla="*/ 5 h 16"/>
              <a:gd name="T46" fmla="*/ 4 w 6"/>
              <a:gd name="T47" fmla="*/ 7 h 16"/>
              <a:gd name="T48" fmla="*/ 5 w 6"/>
              <a:gd name="T49" fmla="*/ 8 h 16"/>
              <a:gd name="T50" fmla="*/ 5 w 6"/>
              <a:gd name="T51" fmla="*/ 9 h 16"/>
              <a:gd name="T52" fmla="*/ 6 w 6"/>
              <a:gd name="T53" fmla="*/ 9 h 16"/>
              <a:gd name="T54" fmla="*/ 6 w 6"/>
              <a:gd name="T55" fmla="*/ 10 h 16"/>
              <a:gd name="T56" fmla="*/ 5 w 6"/>
              <a:gd name="T57" fmla="*/ 10 h 16"/>
              <a:gd name="T58" fmla="*/ 6 w 6"/>
              <a:gd name="T59" fmla="*/ 10 h 16"/>
              <a:gd name="T60" fmla="*/ 6 w 6"/>
              <a:gd name="T61" fmla="*/ 12 h 16"/>
              <a:gd name="T62" fmla="*/ 5 w 6"/>
              <a:gd name="T63" fmla="*/ 12 h 16"/>
              <a:gd name="T64" fmla="*/ 5 w 6"/>
              <a:gd name="T65" fmla="*/ 13 h 16"/>
              <a:gd name="T66" fmla="*/ 4 w 6"/>
              <a:gd name="T67" fmla="*/ 13 h 16"/>
              <a:gd name="T68" fmla="*/ 4 w 6"/>
              <a:gd name="T69" fmla="*/ 14 h 16"/>
              <a:gd name="T70" fmla="*/ 2 w 6"/>
              <a:gd name="T71" fmla="*/ 14 h 16"/>
              <a:gd name="T72" fmla="*/ 2 w 6"/>
              <a:gd name="T73" fmla="*/ 16 h 16"/>
              <a:gd name="T74" fmla="*/ 2 w 6"/>
              <a:gd name="T75" fmla="*/ 14 h 16"/>
              <a:gd name="T76" fmla="*/ 2 w 6"/>
              <a:gd name="T77" fmla="*/ 13 h 16"/>
              <a:gd name="T78" fmla="*/ 2 w 6"/>
              <a:gd name="T79" fmla="*/ 12 h 16"/>
              <a:gd name="T80" fmla="*/ 4 w 6"/>
              <a:gd name="T81" fmla="*/ 12 h 16"/>
              <a:gd name="T82" fmla="*/ 2 w 6"/>
              <a:gd name="T83" fmla="*/ 12 h 16"/>
              <a:gd name="T84" fmla="*/ 2 w 6"/>
              <a:gd name="T85" fmla="*/ 10 h 16"/>
              <a:gd name="T86" fmla="*/ 4 w 6"/>
              <a:gd name="T87" fmla="*/ 10 h 16"/>
              <a:gd name="T88" fmla="*/ 4 w 6"/>
              <a:gd name="T89" fmla="*/ 9 h 16"/>
              <a:gd name="T90" fmla="*/ 2 w 6"/>
              <a:gd name="T91" fmla="*/ 10 h 16"/>
              <a:gd name="T92" fmla="*/ 2 w 6"/>
              <a:gd name="T93" fmla="*/ 9 h 16"/>
              <a:gd name="T94" fmla="*/ 1 w 6"/>
              <a:gd name="T95" fmla="*/ 9 h 16"/>
              <a:gd name="T96" fmla="*/ 1 w 6"/>
              <a:gd name="T97" fmla="*/ 8 h 16"/>
              <a:gd name="T98" fmla="*/ 1 w 6"/>
              <a:gd name="T99" fmla="*/ 7 h 16"/>
              <a:gd name="T100" fmla="*/ 1 w 6"/>
              <a:gd name="T101" fmla="*/ 5 h 16"/>
              <a:gd name="T102" fmla="*/ 1 w 6"/>
              <a:gd name="T103" fmla="*/ 4 h 16"/>
              <a:gd name="T104" fmla="*/ 1 w 6"/>
              <a:gd name="T105" fmla="*/ 3 h 16"/>
              <a:gd name="T106" fmla="*/ 1 w 6"/>
              <a:gd name="T107" fmla="*/ 4 h 16"/>
              <a:gd name="T108" fmla="*/ 1 w 6"/>
              <a:gd name="T109" fmla="*/ 3 h 16"/>
              <a:gd name="T110" fmla="*/ 0 w 6"/>
              <a:gd name="T111" fmla="*/ 3 h 16"/>
              <a:gd name="T112" fmla="*/ 1 w 6"/>
              <a:gd name="T113" fmla="*/ 3 h 16"/>
              <a:gd name="T114" fmla="*/ 0 w 6"/>
              <a:gd name="T115" fmla="*/ 3 h 16"/>
              <a:gd name="T116" fmla="*/ 0 w 6"/>
              <a:gd name="T117" fmla="*/ 2 h 16"/>
              <a:gd name="T118" fmla="*/ 0 w 6"/>
              <a:gd name="T119" fmla="*/ 0 h 16"/>
              <a:gd name="T120" fmla="*/ 0 w 6"/>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 h="16">
                <a:moveTo>
                  <a:pt x="0" y="2"/>
                </a:moveTo>
                <a:lnTo>
                  <a:pt x="1" y="2"/>
                </a:lnTo>
                <a:lnTo>
                  <a:pt x="1" y="3"/>
                </a:lnTo>
                <a:lnTo>
                  <a:pt x="2" y="3"/>
                </a:lnTo>
                <a:lnTo>
                  <a:pt x="4" y="4"/>
                </a:lnTo>
                <a:lnTo>
                  <a:pt x="5" y="3"/>
                </a:lnTo>
                <a:lnTo>
                  <a:pt x="5" y="4"/>
                </a:lnTo>
                <a:lnTo>
                  <a:pt x="4" y="4"/>
                </a:lnTo>
                <a:lnTo>
                  <a:pt x="5" y="4"/>
                </a:lnTo>
                <a:lnTo>
                  <a:pt x="5" y="5"/>
                </a:lnTo>
                <a:lnTo>
                  <a:pt x="5" y="7"/>
                </a:lnTo>
                <a:lnTo>
                  <a:pt x="6" y="7"/>
                </a:lnTo>
                <a:lnTo>
                  <a:pt x="6" y="8"/>
                </a:lnTo>
                <a:lnTo>
                  <a:pt x="6" y="9"/>
                </a:lnTo>
                <a:lnTo>
                  <a:pt x="5" y="8"/>
                </a:lnTo>
                <a:lnTo>
                  <a:pt x="5" y="7"/>
                </a:lnTo>
                <a:lnTo>
                  <a:pt x="5" y="5"/>
                </a:lnTo>
                <a:lnTo>
                  <a:pt x="4" y="5"/>
                </a:lnTo>
                <a:lnTo>
                  <a:pt x="5" y="5"/>
                </a:lnTo>
                <a:lnTo>
                  <a:pt x="4" y="4"/>
                </a:lnTo>
                <a:lnTo>
                  <a:pt x="4" y="5"/>
                </a:lnTo>
                <a:lnTo>
                  <a:pt x="4" y="4"/>
                </a:lnTo>
                <a:lnTo>
                  <a:pt x="4" y="5"/>
                </a:lnTo>
                <a:lnTo>
                  <a:pt x="4" y="7"/>
                </a:lnTo>
                <a:lnTo>
                  <a:pt x="5" y="8"/>
                </a:lnTo>
                <a:lnTo>
                  <a:pt x="5" y="9"/>
                </a:lnTo>
                <a:lnTo>
                  <a:pt x="6" y="9"/>
                </a:lnTo>
                <a:lnTo>
                  <a:pt x="6" y="10"/>
                </a:lnTo>
                <a:lnTo>
                  <a:pt x="5" y="10"/>
                </a:lnTo>
                <a:lnTo>
                  <a:pt x="6" y="10"/>
                </a:lnTo>
                <a:lnTo>
                  <a:pt x="6" y="12"/>
                </a:lnTo>
                <a:lnTo>
                  <a:pt x="5" y="12"/>
                </a:lnTo>
                <a:lnTo>
                  <a:pt x="5" y="13"/>
                </a:lnTo>
                <a:lnTo>
                  <a:pt x="4" y="13"/>
                </a:lnTo>
                <a:lnTo>
                  <a:pt x="4" y="14"/>
                </a:lnTo>
                <a:lnTo>
                  <a:pt x="2" y="14"/>
                </a:lnTo>
                <a:lnTo>
                  <a:pt x="2" y="16"/>
                </a:lnTo>
                <a:lnTo>
                  <a:pt x="2" y="14"/>
                </a:lnTo>
                <a:lnTo>
                  <a:pt x="2" y="13"/>
                </a:lnTo>
                <a:lnTo>
                  <a:pt x="2" y="12"/>
                </a:lnTo>
                <a:lnTo>
                  <a:pt x="4" y="12"/>
                </a:lnTo>
                <a:lnTo>
                  <a:pt x="2" y="12"/>
                </a:lnTo>
                <a:lnTo>
                  <a:pt x="2" y="10"/>
                </a:lnTo>
                <a:lnTo>
                  <a:pt x="4" y="10"/>
                </a:lnTo>
                <a:lnTo>
                  <a:pt x="4" y="9"/>
                </a:lnTo>
                <a:lnTo>
                  <a:pt x="2" y="10"/>
                </a:lnTo>
                <a:lnTo>
                  <a:pt x="2" y="9"/>
                </a:lnTo>
                <a:lnTo>
                  <a:pt x="1" y="9"/>
                </a:lnTo>
                <a:lnTo>
                  <a:pt x="1" y="8"/>
                </a:lnTo>
                <a:lnTo>
                  <a:pt x="1" y="7"/>
                </a:lnTo>
                <a:lnTo>
                  <a:pt x="1" y="5"/>
                </a:lnTo>
                <a:lnTo>
                  <a:pt x="1" y="4"/>
                </a:lnTo>
                <a:lnTo>
                  <a:pt x="1" y="3"/>
                </a:lnTo>
                <a:lnTo>
                  <a:pt x="1" y="4"/>
                </a:lnTo>
                <a:lnTo>
                  <a:pt x="1" y="3"/>
                </a:lnTo>
                <a:lnTo>
                  <a:pt x="0" y="3"/>
                </a:lnTo>
                <a:lnTo>
                  <a:pt x="1" y="3"/>
                </a:lnTo>
                <a:lnTo>
                  <a:pt x="0" y="3"/>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3" name="Freeform 1741"/>
          <p:cNvSpPr>
            <a:spLocks/>
          </p:cNvSpPr>
          <p:nvPr/>
        </p:nvSpPr>
        <p:spPr bwMode="auto">
          <a:xfrm>
            <a:off x="3086100" y="3465729"/>
            <a:ext cx="12700" cy="7938"/>
          </a:xfrm>
          <a:custGeom>
            <a:avLst/>
            <a:gdLst>
              <a:gd name="T0" fmla="*/ 4 w 8"/>
              <a:gd name="T1" fmla="*/ 0 h 5"/>
              <a:gd name="T2" fmla="*/ 4 w 8"/>
              <a:gd name="T3" fmla="*/ 2 h 5"/>
              <a:gd name="T4" fmla="*/ 5 w 8"/>
              <a:gd name="T5" fmla="*/ 2 h 5"/>
              <a:gd name="T6" fmla="*/ 5 w 8"/>
              <a:gd name="T7" fmla="*/ 0 h 5"/>
              <a:gd name="T8" fmla="*/ 5 w 8"/>
              <a:gd name="T9" fmla="*/ 2 h 5"/>
              <a:gd name="T10" fmla="*/ 7 w 8"/>
              <a:gd name="T11" fmla="*/ 2 h 5"/>
              <a:gd name="T12" fmla="*/ 7 w 8"/>
              <a:gd name="T13" fmla="*/ 3 h 5"/>
              <a:gd name="T14" fmla="*/ 7 w 8"/>
              <a:gd name="T15" fmla="*/ 2 h 5"/>
              <a:gd name="T16" fmla="*/ 7 w 8"/>
              <a:gd name="T17" fmla="*/ 3 h 5"/>
              <a:gd name="T18" fmla="*/ 7 w 8"/>
              <a:gd name="T19" fmla="*/ 2 h 5"/>
              <a:gd name="T20" fmla="*/ 8 w 8"/>
              <a:gd name="T21" fmla="*/ 2 h 5"/>
              <a:gd name="T22" fmla="*/ 8 w 8"/>
              <a:gd name="T23" fmla="*/ 3 h 5"/>
              <a:gd name="T24" fmla="*/ 7 w 8"/>
              <a:gd name="T25" fmla="*/ 3 h 5"/>
              <a:gd name="T26" fmla="*/ 7 w 8"/>
              <a:gd name="T27" fmla="*/ 4 h 5"/>
              <a:gd name="T28" fmla="*/ 7 w 8"/>
              <a:gd name="T29" fmla="*/ 3 h 5"/>
              <a:gd name="T30" fmla="*/ 5 w 8"/>
              <a:gd name="T31" fmla="*/ 3 h 5"/>
              <a:gd name="T32" fmla="*/ 5 w 8"/>
              <a:gd name="T33" fmla="*/ 4 h 5"/>
              <a:gd name="T34" fmla="*/ 4 w 8"/>
              <a:gd name="T35" fmla="*/ 4 h 5"/>
              <a:gd name="T36" fmla="*/ 4 w 8"/>
              <a:gd name="T37" fmla="*/ 3 h 5"/>
              <a:gd name="T38" fmla="*/ 4 w 8"/>
              <a:gd name="T39" fmla="*/ 4 h 5"/>
              <a:gd name="T40" fmla="*/ 3 w 8"/>
              <a:gd name="T41" fmla="*/ 4 h 5"/>
              <a:gd name="T42" fmla="*/ 3 w 8"/>
              <a:gd name="T43" fmla="*/ 5 h 5"/>
              <a:gd name="T44" fmla="*/ 2 w 8"/>
              <a:gd name="T45" fmla="*/ 4 h 5"/>
              <a:gd name="T46" fmla="*/ 0 w 8"/>
              <a:gd name="T47" fmla="*/ 4 h 5"/>
              <a:gd name="T48" fmla="*/ 0 w 8"/>
              <a:gd name="T49" fmla="*/ 3 h 5"/>
              <a:gd name="T50" fmla="*/ 2 w 8"/>
              <a:gd name="T51" fmla="*/ 3 h 5"/>
              <a:gd name="T52" fmla="*/ 3 w 8"/>
              <a:gd name="T53" fmla="*/ 3 h 5"/>
              <a:gd name="T54" fmla="*/ 2 w 8"/>
              <a:gd name="T55" fmla="*/ 3 h 5"/>
              <a:gd name="T56" fmla="*/ 2 w 8"/>
              <a:gd name="T57" fmla="*/ 2 h 5"/>
              <a:gd name="T58" fmla="*/ 3 w 8"/>
              <a:gd name="T59" fmla="*/ 2 h 5"/>
              <a:gd name="T60" fmla="*/ 3 w 8"/>
              <a:gd name="T61" fmla="*/ 3 h 5"/>
              <a:gd name="T62" fmla="*/ 3 w 8"/>
              <a:gd name="T63" fmla="*/ 2 h 5"/>
              <a:gd name="T64" fmla="*/ 3 w 8"/>
              <a:gd name="T65" fmla="*/ 0 h 5"/>
              <a:gd name="T66" fmla="*/ 4 w 8"/>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5">
                <a:moveTo>
                  <a:pt x="4" y="0"/>
                </a:moveTo>
                <a:lnTo>
                  <a:pt x="4" y="2"/>
                </a:lnTo>
                <a:lnTo>
                  <a:pt x="5" y="2"/>
                </a:lnTo>
                <a:lnTo>
                  <a:pt x="5" y="0"/>
                </a:lnTo>
                <a:lnTo>
                  <a:pt x="5" y="2"/>
                </a:lnTo>
                <a:lnTo>
                  <a:pt x="7" y="2"/>
                </a:lnTo>
                <a:lnTo>
                  <a:pt x="7" y="3"/>
                </a:lnTo>
                <a:lnTo>
                  <a:pt x="7" y="2"/>
                </a:lnTo>
                <a:lnTo>
                  <a:pt x="7" y="3"/>
                </a:lnTo>
                <a:lnTo>
                  <a:pt x="7" y="2"/>
                </a:lnTo>
                <a:lnTo>
                  <a:pt x="8" y="2"/>
                </a:lnTo>
                <a:lnTo>
                  <a:pt x="8" y="3"/>
                </a:lnTo>
                <a:lnTo>
                  <a:pt x="7" y="3"/>
                </a:lnTo>
                <a:lnTo>
                  <a:pt x="7" y="4"/>
                </a:lnTo>
                <a:lnTo>
                  <a:pt x="7" y="3"/>
                </a:lnTo>
                <a:lnTo>
                  <a:pt x="5" y="3"/>
                </a:lnTo>
                <a:lnTo>
                  <a:pt x="5" y="4"/>
                </a:lnTo>
                <a:lnTo>
                  <a:pt x="4" y="4"/>
                </a:lnTo>
                <a:lnTo>
                  <a:pt x="4" y="3"/>
                </a:lnTo>
                <a:lnTo>
                  <a:pt x="4" y="4"/>
                </a:lnTo>
                <a:lnTo>
                  <a:pt x="3" y="4"/>
                </a:lnTo>
                <a:lnTo>
                  <a:pt x="3" y="5"/>
                </a:lnTo>
                <a:lnTo>
                  <a:pt x="2" y="4"/>
                </a:lnTo>
                <a:lnTo>
                  <a:pt x="0" y="4"/>
                </a:lnTo>
                <a:lnTo>
                  <a:pt x="0" y="3"/>
                </a:lnTo>
                <a:lnTo>
                  <a:pt x="2" y="3"/>
                </a:lnTo>
                <a:lnTo>
                  <a:pt x="3" y="3"/>
                </a:lnTo>
                <a:lnTo>
                  <a:pt x="2" y="3"/>
                </a:lnTo>
                <a:lnTo>
                  <a:pt x="2" y="2"/>
                </a:lnTo>
                <a:lnTo>
                  <a:pt x="3" y="2"/>
                </a:lnTo>
                <a:lnTo>
                  <a:pt x="3" y="3"/>
                </a:lnTo>
                <a:lnTo>
                  <a:pt x="3" y="2"/>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4" name="Rectangle 1742"/>
          <p:cNvSpPr>
            <a:spLocks noChangeArrowheads="1"/>
          </p:cNvSpPr>
          <p:nvPr/>
        </p:nvSpPr>
        <p:spPr bwMode="auto">
          <a:xfrm>
            <a:off x="3092450" y="34641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5" name="Freeform 1743"/>
          <p:cNvSpPr>
            <a:spLocks/>
          </p:cNvSpPr>
          <p:nvPr/>
        </p:nvSpPr>
        <p:spPr bwMode="auto">
          <a:xfrm>
            <a:off x="3025775" y="34625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6" name="Freeform 1744"/>
          <p:cNvSpPr>
            <a:spLocks/>
          </p:cNvSpPr>
          <p:nvPr/>
        </p:nvSpPr>
        <p:spPr bwMode="auto">
          <a:xfrm>
            <a:off x="3024188" y="34625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7" name="Freeform 1745"/>
          <p:cNvSpPr>
            <a:spLocks/>
          </p:cNvSpPr>
          <p:nvPr/>
        </p:nvSpPr>
        <p:spPr bwMode="auto">
          <a:xfrm>
            <a:off x="3017838" y="3459379"/>
            <a:ext cx="4763" cy="4763"/>
          </a:xfrm>
          <a:custGeom>
            <a:avLst/>
            <a:gdLst>
              <a:gd name="T0" fmla="*/ 3 w 3"/>
              <a:gd name="T1" fmla="*/ 2 h 3"/>
              <a:gd name="T2" fmla="*/ 3 w 3"/>
              <a:gd name="T3" fmla="*/ 3 h 3"/>
              <a:gd name="T4" fmla="*/ 1 w 3"/>
              <a:gd name="T5" fmla="*/ 3 h 3"/>
              <a:gd name="T6" fmla="*/ 1 w 3"/>
              <a:gd name="T7" fmla="*/ 2 h 3"/>
              <a:gd name="T8" fmla="*/ 0 w 3"/>
              <a:gd name="T9" fmla="*/ 2 h 3"/>
              <a:gd name="T10" fmla="*/ 1 w 3"/>
              <a:gd name="T11" fmla="*/ 3 h 3"/>
              <a:gd name="T12" fmla="*/ 1 w 3"/>
              <a:gd name="T13" fmla="*/ 2 h 3"/>
              <a:gd name="T14" fmla="*/ 3 w 3"/>
              <a:gd name="T15" fmla="*/ 2 h 3"/>
              <a:gd name="T16" fmla="*/ 3 w 3"/>
              <a:gd name="T17" fmla="*/ 0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3"/>
                </a:lnTo>
                <a:lnTo>
                  <a:pt x="1" y="3"/>
                </a:lnTo>
                <a:lnTo>
                  <a:pt x="1" y="2"/>
                </a:lnTo>
                <a:lnTo>
                  <a:pt x="0" y="2"/>
                </a:lnTo>
                <a:lnTo>
                  <a:pt x="1" y="3"/>
                </a:lnTo>
                <a:lnTo>
                  <a:pt x="1" y="2"/>
                </a:lnTo>
                <a:lnTo>
                  <a:pt x="3" y="2"/>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8" name="Freeform 1746"/>
          <p:cNvSpPr>
            <a:spLocks/>
          </p:cNvSpPr>
          <p:nvPr/>
        </p:nvSpPr>
        <p:spPr bwMode="auto">
          <a:xfrm>
            <a:off x="3094038" y="3457791"/>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9" name="Freeform 1747"/>
          <p:cNvSpPr>
            <a:spLocks/>
          </p:cNvSpPr>
          <p:nvPr/>
        </p:nvSpPr>
        <p:spPr bwMode="auto">
          <a:xfrm>
            <a:off x="3103563" y="34546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0" name="Freeform 1748"/>
          <p:cNvSpPr>
            <a:spLocks/>
          </p:cNvSpPr>
          <p:nvPr/>
        </p:nvSpPr>
        <p:spPr bwMode="auto">
          <a:xfrm>
            <a:off x="3108325" y="34498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1" name="Rectangle 1749"/>
          <p:cNvSpPr>
            <a:spLocks noChangeArrowheads="1"/>
          </p:cNvSpPr>
          <p:nvPr/>
        </p:nvSpPr>
        <p:spPr bwMode="auto">
          <a:xfrm>
            <a:off x="3084513" y="34498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2" name="Freeform 1750"/>
          <p:cNvSpPr>
            <a:spLocks/>
          </p:cNvSpPr>
          <p:nvPr/>
        </p:nvSpPr>
        <p:spPr bwMode="auto">
          <a:xfrm>
            <a:off x="3111500" y="34498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3" name="Freeform 1751"/>
          <p:cNvSpPr>
            <a:spLocks/>
          </p:cNvSpPr>
          <p:nvPr/>
        </p:nvSpPr>
        <p:spPr bwMode="auto">
          <a:xfrm>
            <a:off x="3162300" y="3440329"/>
            <a:ext cx="3175" cy="3175"/>
          </a:xfrm>
          <a:custGeom>
            <a:avLst/>
            <a:gdLst>
              <a:gd name="T0" fmla="*/ 0 w 2"/>
              <a:gd name="T1" fmla="*/ 2 h 2"/>
              <a:gd name="T2" fmla="*/ 0 w 2"/>
              <a:gd name="T3" fmla="*/ 1 h 2"/>
              <a:gd name="T4" fmla="*/ 1 w 2"/>
              <a:gd name="T5" fmla="*/ 1 h 2"/>
              <a:gd name="T6" fmla="*/ 1 w 2"/>
              <a:gd name="T7" fmla="*/ 0 h 2"/>
              <a:gd name="T8" fmla="*/ 2 w 2"/>
              <a:gd name="T9" fmla="*/ 0 h 2"/>
              <a:gd name="T10" fmla="*/ 1 w 2"/>
              <a:gd name="T11" fmla="*/ 1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1"/>
                </a:lnTo>
                <a:lnTo>
                  <a:pt x="1" y="1"/>
                </a:lnTo>
                <a:lnTo>
                  <a:pt x="1" y="0"/>
                </a:lnTo>
                <a:lnTo>
                  <a:pt x="2" y="0"/>
                </a:lnTo>
                <a:lnTo>
                  <a:pt x="1" y="1"/>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4" name="Freeform 1752"/>
          <p:cNvSpPr>
            <a:spLocks/>
          </p:cNvSpPr>
          <p:nvPr/>
        </p:nvSpPr>
        <p:spPr bwMode="auto">
          <a:xfrm>
            <a:off x="3130550" y="3440329"/>
            <a:ext cx="3175" cy="1588"/>
          </a:xfrm>
          <a:custGeom>
            <a:avLst/>
            <a:gdLst>
              <a:gd name="T0" fmla="*/ 2 w 2"/>
              <a:gd name="T1" fmla="*/ 0 h 1"/>
              <a:gd name="T2" fmla="*/ 0 w 2"/>
              <a:gd name="T3" fmla="*/ 0 h 1"/>
              <a:gd name="T4" fmla="*/ 0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5" name="Freeform 1753"/>
          <p:cNvSpPr>
            <a:spLocks/>
          </p:cNvSpPr>
          <p:nvPr/>
        </p:nvSpPr>
        <p:spPr bwMode="auto">
          <a:xfrm>
            <a:off x="3130550" y="3437154"/>
            <a:ext cx="3175" cy="4763"/>
          </a:xfrm>
          <a:custGeom>
            <a:avLst/>
            <a:gdLst>
              <a:gd name="T0" fmla="*/ 2 w 2"/>
              <a:gd name="T1" fmla="*/ 3 h 3"/>
              <a:gd name="T2" fmla="*/ 0 w 2"/>
              <a:gd name="T3" fmla="*/ 3 h 3"/>
              <a:gd name="T4" fmla="*/ 0 w 2"/>
              <a:gd name="T5" fmla="*/ 2 h 3"/>
              <a:gd name="T6" fmla="*/ 2 w 2"/>
              <a:gd name="T7" fmla="*/ 2 h 3"/>
              <a:gd name="T8" fmla="*/ 2 w 2"/>
              <a:gd name="T9" fmla="*/ 0 h 3"/>
              <a:gd name="T10" fmla="*/ 2 w 2"/>
              <a:gd name="T11" fmla="*/ 2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0" y="3"/>
                </a:lnTo>
                <a:lnTo>
                  <a:pt x="0" y="2"/>
                </a:lnTo>
                <a:lnTo>
                  <a:pt x="2" y="2"/>
                </a:lnTo>
                <a:lnTo>
                  <a:pt x="2" y="0"/>
                </a:lnTo>
                <a:lnTo>
                  <a:pt x="2"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6" name="Rectangle 1754"/>
          <p:cNvSpPr>
            <a:spLocks noChangeArrowheads="1"/>
          </p:cNvSpPr>
          <p:nvPr/>
        </p:nvSpPr>
        <p:spPr bwMode="auto">
          <a:xfrm>
            <a:off x="3130550" y="3437154"/>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7" name="Freeform 1755"/>
          <p:cNvSpPr>
            <a:spLocks/>
          </p:cNvSpPr>
          <p:nvPr/>
        </p:nvSpPr>
        <p:spPr bwMode="auto">
          <a:xfrm>
            <a:off x="3128963" y="3435566"/>
            <a:ext cx="1588" cy="4763"/>
          </a:xfrm>
          <a:custGeom>
            <a:avLst/>
            <a:gdLst>
              <a:gd name="T0" fmla="*/ 1 w 1"/>
              <a:gd name="T1" fmla="*/ 1 h 3"/>
              <a:gd name="T2" fmla="*/ 1 w 1"/>
              <a:gd name="T3" fmla="*/ 3 h 3"/>
              <a:gd name="T4" fmla="*/ 0 w 1"/>
              <a:gd name="T5" fmla="*/ 3 h 3"/>
              <a:gd name="T6" fmla="*/ 1 w 1"/>
              <a:gd name="T7" fmla="*/ 3 h 3"/>
              <a:gd name="T8" fmla="*/ 0 w 1"/>
              <a:gd name="T9" fmla="*/ 3 h 3"/>
              <a:gd name="T10" fmla="*/ 1 w 1"/>
              <a:gd name="T11" fmla="*/ 3 h 3"/>
              <a:gd name="T12" fmla="*/ 1 w 1"/>
              <a:gd name="T13" fmla="*/ 1 h 3"/>
              <a:gd name="T14" fmla="*/ 0 w 1"/>
              <a:gd name="T15" fmla="*/ 1 h 3"/>
              <a:gd name="T16" fmla="*/ 1 w 1"/>
              <a:gd name="T17" fmla="*/ 1 h 3"/>
              <a:gd name="T18" fmla="*/ 1 w 1"/>
              <a:gd name="T19" fmla="*/ 0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lnTo>
                  <a:pt x="1" y="3"/>
                </a:lnTo>
                <a:lnTo>
                  <a:pt x="0" y="3"/>
                </a:lnTo>
                <a:lnTo>
                  <a:pt x="1" y="3"/>
                </a:lnTo>
                <a:lnTo>
                  <a:pt x="0" y="3"/>
                </a:lnTo>
                <a:lnTo>
                  <a:pt x="1" y="3"/>
                </a:lnTo>
                <a:lnTo>
                  <a:pt x="1" y="1"/>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8" name="Freeform 1756"/>
          <p:cNvSpPr>
            <a:spLocks/>
          </p:cNvSpPr>
          <p:nvPr/>
        </p:nvSpPr>
        <p:spPr bwMode="auto">
          <a:xfrm>
            <a:off x="3133725" y="3433979"/>
            <a:ext cx="7938" cy="9525"/>
          </a:xfrm>
          <a:custGeom>
            <a:avLst/>
            <a:gdLst>
              <a:gd name="T0" fmla="*/ 4 w 5"/>
              <a:gd name="T1" fmla="*/ 0 h 6"/>
              <a:gd name="T2" fmla="*/ 5 w 5"/>
              <a:gd name="T3" fmla="*/ 0 h 6"/>
              <a:gd name="T4" fmla="*/ 4 w 5"/>
              <a:gd name="T5" fmla="*/ 1 h 6"/>
              <a:gd name="T6" fmla="*/ 5 w 5"/>
              <a:gd name="T7" fmla="*/ 0 h 6"/>
              <a:gd name="T8" fmla="*/ 5 w 5"/>
              <a:gd name="T9" fmla="*/ 1 h 6"/>
              <a:gd name="T10" fmla="*/ 4 w 5"/>
              <a:gd name="T11" fmla="*/ 2 h 6"/>
              <a:gd name="T12" fmla="*/ 2 w 5"/>
              <a:gd name="T13" fmla="*/ 4 h 6"/>
              <a:gd name="T14" fmla="*/ 2 w 5"/>
              <a:gd name="T15" fmla="*/ 5 h 6"/>
              <a:gd name="T16" fmla="*/ 1 w 5"/>
              <a:gd name="T17" fmla="*/ 5 h 6"/>
              <a:gd name="T18" fmla="*/ 1 w 5"/>
              <a:gd name="T19" fmla="*/ 6 h 6"/>
              <a:gd name="T20" fmla="*/ 0 w 5"/>
              <a:gd name="T21" fmla="*/ 6 h 6"/>
              <a:gd name="T22" fmla="*/ 0 w 5"/>
              <a:gd name="T23" fmla="*/ 5 h 6"/>
              <a:gd name="T24" fmla="*/ 1 w 5"/>
              <a:gd name="T25" fmla="*/ 5 h 6"/>
              <a:gd name="T26" fmla="*/ 0 w 5"/>
              <a:gd name="T27" fmla="*/ 5 h 6"/>
              <a:gd name="T28" fmla="*/ 1 w 5"/>
              <a:gd name="T29" fmla="*/ 5 h 6"/>
              <a:gd name="T30" fmla="*/ 1 w 5"/>
              <a:gd name="T31" fmla="*/ 4 h 6"/>
              <a:gd name="T32" fmla="*/ 2 w 5"/>
              <a:gd name="T33" fmla="*/ 4 h 6"/>
              <a:gd name="T34" fmla="*/ 2 w 5"/>
              <a:gd name="T35" fmla="*/ 2 h 6"/>
              <a:gd name="T36" fmla="*/ 4 w 5"/>
              <a:gd name="T37" fmla="*/ 1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5" y="0"/>
                </a:lnTo>
                <a:lnTo>
                  <a:pt x="4" y="1"/>
                </a:lnTo>
                <a:lnTo>
                  <a:pt x="5" y="0"/>
                </a:lnTo>
                <a:lnTo>
                  <a:pt x="5" y="1"/>
                </a:lnTo>
                <a:lnTo>
                  <a:pt x="4" y="2"/>
                </a:lnTo>
                <a:lnTo>
                  <a:pt x="2" y="4"/>
                </a:lnTo>
                <a:lnTo>
                  <a:pt x="2" y="5"/>
                </a:lnTo>
                <a:lnTo>
                  <a:pt x="1" y="5"/>
                </a:lnTo>
                <a:lnTo>
                  <a:pt x="1" y="6"/>
                </a:lnTo>
                <a:lnTo>
                  <a:pt x="0" y="6"/>
                </a:lnTo>
                <a:lnTo>
                  <a:pt x="0" y="5"/>
                </a:lnTo>
                <a:lnTo>
                  <a:pt x="1" y="5"/>
                </a:lnTo>
                <a:lnTo>
                  <a:pt x="0" y="5"/>
                </a:lnTo>
                <a:lnTo>
                  <a:pt x="1" y="5"/>
                </a:lnTo>
                <a:lnTo>
                  <a:pt x="1" y="4"/>
                </a:lnTo>
                <a:lnTo>
                  <a:pt x="2" y="4"/>
                </a:lnTo>
                <a:lnTo>
                  <a:pt x="2" y="2"/>
                </a:lnTo>
                <a:lnTo>
                  <a:pt x="4" y="1"/>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9" name="Freeform 1757"/>
          <p:cNvSpPr>
            <a:spLocks/>
          </p:cNvSpPr>
          <p:nvPr/>
        </p:nvSpPr>
        <p:spPr bwMode="auto">
          <a:xfrm>
            <a:off x="3130550" y="3433979"/>
            <a:ext cx="3175" cy="1588"/>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0" y="0"/>
                </a:lnTo>
                <a:lnTo>
                  <a:pt x="2"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0" name="Freeform 1758"/>
          <p:cNvSpPr>
            <a:spLocks/>
          </p:cNvSpPr>
          <p:nvPr/>
        </p:nvSpPr>
        <p:spPr bwMode="auto">
          <a:xfrm>
            <a:off x="3155950" y="3433979"/>
            <a:ext cx="1588" cy="1588"/>
          </a:xfrm>
          <a:custGeom>
            <a:avLst/>
            <a:gdLst>
              <a:gd name="T0" fmla="*/ 1 w 1"/>
              <a:gd name="T1" fmla="*/ 0 h 1"/>
              <a:gd name="T2" fmla="*/ 1 w 1"/>
              <a:gd name="T3" fmla="*/ 1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1" name="Freeform 1759"/>
          <p:cNvSpPr>
            <a:spLocks/>
          </p:cNvSpPr>
          <p:nvPr/>
        </p:nvSpPr>
        <p:spPr bwMode="auto">
          <a:xfrm>
            <a:off x="2963863" y="3432391"/>
            <a:ext cx="17463" cy="11113"/>
          </a:xfrm>
          <a:custGeom>
            <a:avLst/>
            <a:gdLst>
              <a:gd name="T0" fmla="*/ 7 w 11"/>
              <a:gd name="T1" fmla="*/ 1 h 7"/>
              <a:gd name="T2" fmla="*/ 9 w 11"/>
              <a:gd name="T3" fmla="*/ 1 h 7"/>
              <a:gd name="T4" fmla="*/ 10 w 11"/>
              <a:gd name="T5" fmla="*/ 1 h 7"/>
              <a:gd name="T6" fmla="*/ 10 w 11"/>
              <a:gd name="T7" fmla="*/ 2 h 7"/>
              <a:gd name="T8" fmla="*/ 10 w 11"/>
              <a:gd name="T9" fmla="*/ 3 h 7"/>
              <a:gd name="T10" fmla="*/ 10 w 11"/>
              <a:gd name="T11" fmla="*/ 5 h 7"/>
              <a:gd name="T12" fmla="*/ 11 w 11"/>
              <a:gd name="T13" fmla="*/ 5 h 7"/>
              <a:gd name="T14" fmla="*/ 10 w 11"/>
              <a:gd name="T15" fmla="*/ 5 h 7"/>
              <a:gd name="T16" fmla="*/ 10 w 11"/>
              <a:gd name="T17" fmla="*/ 6 h 7"/>
              <a:gd name="T18" fmla="*/ 11 w 11"/>
              <a:gd name="T19" fmla="*/ 6 h 7"/>
              <a:gd name="T20" fmla="*/ 10 w 11"/>
              <a:gd name="T21" fmla="*/ 6 h 7"/>
              <a:gd name="T22" fmla="*/ 9 w 11"/>
              <a:gd name="T23" fmla="*/ 6 h 7"/>
              <a:gd name="T24" fmla="*/ 7 w 11"/>
              <a:gd name="T25" fmla="*/ 7 h 7"/>
              <a:gd name="T26" fmla="*/ 7 w 11"/>
              <a:gd name="T27" fmla="*/ 6 h 7"/>
              <a:gd name="T28" fmla="*/ 7 w 11"/>
              <a:gd name="T29" fmla="*/ 7 h 7"/>
              <a:gd name="T30" fmla="*/ 6 w 11"/>
              <a:gd name="T31" fmla="*/ 7 h 7"/>
              <a:gd name="T32" fmla="*/ 6 w 11"/>
              <a:gd name="T33" fmla="*/ 6 h 7"/>
              <a:gd name="T34" fmla="*/ 5 w 11"/>
              <a:gd name="T35" fmla="*/ 6 h 7"/>
              <a:gd name="T36" fmla="*/ 4 w 11"/>
              <a:gd name="T37" fmla="*/ 6 h 7"/>
              <a:gd name="T38" fmla="*/ 2 w 11"/>
              <a:gd name="T39" fmla="*/ 5 h 7"/>
              <a:gd name="T40" fmla="*/ 1 w 11"/>
              <a:gd name="T41" fmla="*/ 5 h 7"/>
              <a:gd name="T42" fmla="*/ 1 w 11"/>
              <a:gd name="T43" fmla="*/ 3 h 7"/>
              <a:gd name="T44" fmla="*/ 1 w 11"/>
              <a:gd name="T45" fmla="*/ 5 h 7"/>
              <a:gd name="T46" fmla="*/ 1 w 11"/>
              <a:gd name="T47" fmla="*/ 3 h 7"/>
              <a:gd name="T48" fmla="*/ 1 w 11"/>
              <a:gd name="T49" fmla="*/ 2 h 7"/>
              <a:gd name="T50" fmla="*/ 0 w 11"/>
              <a:gd name="T51" fmla="*/ 2 h 7"/>
              <a:gd name="T52" fmla="*/ 1 w 11"/>
              <a:gd name="T53" fmla="*/ 2 h 7"/>
              <a:gd name="T54" fmla="*/ 2 w 11"/>
              <a:gd name="T55" fmla="*/ 2 h 7"/>
              <a:gd name="T56" fmla="*/ 4 w 11"/>
              <a:gd name="T57" fmla="*/ 2 h 7"/>
              <a:gd name="T58" fmla="*/ 5 w 11"/>
              <a:gd name="T59" fmla="*/ 2 h 7"/>
              <a:gd name="T60" fmla="*/ 5 w 11"/>
              <a:gd name="T61" fmla="*/ 1 h 7"/>
              <a:gd name="T62" fmla="*/ 6 w 11"/>
              <a:gd name="T63" fmla="*/ 1 h 7"/>
              <a:gd name="T64" fmla="*/ 7 w 11"/>
              <a:gd name="T65" fmla="*/ 1 h 7"/>
              <a:gd name="T66" fmla="*/ 7 w 11"/>
              <a:gd name="T67" fmla="*/ 0 h 7"/>
              <a:gd name="T68" fmla="*/ 7 w 11"/>
              <a:gd name="T6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7">
                <a:moveTo>
                  <a:pt x="7" y="1"/>
                </a:moveTo>
                <a:lnTo>
                  <a:pt x="9" y="1"/>
                </a:lnTo>
                <a:lnTo>
                  <a:pt x="10" y="1"/>
                </a:lnTo>
                <a:lnTo>
                  <a:pt x="10" y="2"/>
                </a:lnTo>
                <a:lnTo>
                  <a:pt x="10" y="3"/>
                </a:lnTo>
                <a:lnTo>
                  <a:pt x="10" y="5"/>
                </a:lnTo>
                <a:lnTo>
                  <a:pt x="11" y="5"/>
                </a:lnTo>
                <a:lnTo>
                  <a:pt x="10" y="5"/>
                </a:lnTo>
                <a:lnTo>
                  <a:pt x="10" y="6"/>
                </a:lnTo>
                <a:lnTo>
                  <a:pt x="11" y="6"/>
                </a:lnTo>
                <a:lnTo>
                  <a:pt x="10" y="6"/>
                </a:lnTo>
                <a:lnTo>
                  <a:pt x="9" y="6"/>
                </a:lnTo>
                <a:lnTo>
                  <a:pt x="7" y="7"/>
                </a:lnTo>
                <a:lnTo>
                  <a:pt x="7" y="6"/>
                </a:lnTo>
                <a:lnTo>
                  <a:pt x="7" y="7"/>
                </a:lnTo>
                <a:lnTo>
                  <a:pt x="6" y="7"/>
                </a:lnTo>
                <a:lnTo>
                  <a:pt x="6" y="6"/>
                </a:lnTo>
                <a:lnTo>
                  <a:pt x="5" y="6"/>
                </a:lnTo>
                <a:lnTo>
                  <a:pt x="4" y="6"/>
                </a:lnTo>
                <a:lnTo>
                  <a:pt x="2" y="5"/>
                </a:lnTo>
                <a:lnTo>
                  <a:pt x="1" y="5"/>
                </a:lnTo>
                <a:lnTo>
                  <a:pt x="1" y="3"/>
                </a:lnTo>
                <a:lnTo>
                  <a:pt x="1" y="5"/>
                </a:lnTo>
                <a:lnTo>
                  <a:pt x="1" y="3"/>
                </a:lnTo>
                <a:lnTo>
                  <a:pt x="1" y="2"/>
                </a:lnTo>
                <a:lnTo>
                  <a:pt x="0" y="2"/>
                </a:lnTo>
                <a:lnTo>
                  <a:pt x="1" y="2"/>
                </a:lnTo>
                <a:lnTo>
                  <a:pt x="2" y="2"/>
                </a:lnTo>
                <a:lnTo>
                  <a:pt x="4" y="2"/>
                </a:lnTo>
                <a:lnTo>
                  <a:pt x="5" y="2"/>
                </a:lnTo>
                <a:lnTo>
                  <a:pt x="5" y="1"/>
                </a:lnTo>
                <a:lnTo>
                  <a:pt x="6" y="1"/>
                </a:lnTo>
                <a:lnTo>
                  <a:pt x="7" y="1"/>
                </a:lnTo>
                <a:lnTo>
                  <a:pt x="7" y="0"/>
                </a:lnTo>
                <a:lnTo>
                  <a:pt x="7"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2" name="Freeform 1760"/>
          <p:cNvSpPr>
            <a:spLocks/>
          </p:cNvSpPr>
          <p:nvPr/>
        </p:nvSpPr>
        <p:spPr bwMode="auto">
          <a:xfrm>
            <a:off x="3143250" y="3432391"/>
            <a:ext cx="6350" cy="3175"/>
          </a:xfrm>
          <a:custGeom>
            <a:avLst/>
            <a:gdLst>
              <a:gd name="T0" fmla="*/ 1 w 4"/>
              <a:gd name="T1" fmla="*/ 0 h 2"/>
              <a:gd name="T2" fmla="*/ 3 w 4"/>
              <a:gd name="T3" fmla="*/ 0 h 2"/>
              <a:gd name="T4" fmla="*/ 3 w 4"/>
              <a:gd name="T5" fmla="*/ 1 h 2"/>
              <a:gd name="T6" fmla="*/ 3 w 4"/>
              <a:gd name="T7" fmla="*/ 0 h 2"/>
              <a:gd name="T8" fmla="*/ 4 w 4"/>
              <a:gd name="T9" fmla="*/ 0 h 2"/>
              <a:gd name="T10" fmla="*/ 4 w 4"/>
              <a:gd name="T11" fmla="*/ 1 h 2"/>
              <a:gd name="T12" fmla="*/ 3 w 4"/>
              <a:gd name="T13" fmla="*/ 1 h 2"/>
              <a:gd name="T14" fmla="*/ 4 w 4"/>
              <a:gd name="T15" fmla="*/ 1 h 2"/>
              <a:gd name="T16" fmla="*/ 3 w 4"/>
              <a:gd name="T17" fmla="*/ 1 h 2"/>
              <a:gd name="T18" fmla="*/ 1 w 4"/>
              <a:gd name="T19" fmla="*/ 2 h 2"/>
              <a:gd name="T20" fmla="*/ 0 w 4"/>
              <a:gd name="T21" fmla="*/ 2 h 2"/>
              <a:gd name="T22" fmla="*/ 1 w 4"/>
              <a:gd name="T23" fmla="*/ 1 h 2"/>
              <a:gd name="T24" fmla="*/ 0 w 4"/>
              <a:gd name="T25" fmla="*/ 1 h 2"/>
              <a:gd name="T26" fmla="*/ 0 w 4"/>
              <a:gd name="T27" fmla="*/ 0 h 2"/>
              <a:gd name="T28" fmla="*/ 1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1" y="0"/>
                </a:moveTo>
                <a:lnTo>
                  <a:pt x="3" y="0"/>
                </a:lnTo>
                <a:lnTo>
                  <a:pt x="3" y="1"/>
                </a:lnTo>
                <a:lnTo>
                  <a:pt x="3" y="0"/>
                </a:lnTo>
                <a:lnTo>
                  <a:pt x="4" y="0"/>
                </a:lnTo>
                <a:lnTo>
                  <a:pt x="4" y="1"/>
                </a:lnTo>
                <a:lnTo>
                  <a:pt x="3" y="1"/>
                </a:lnTo>
                <a:lnTo>
                  <a:pt x="4" y="1"/>
                </a:lnTo>
                <a:lnTo>
                  <a:pt x="3" y="1"/>
                </a:lnTo>
                <a:lnTo>
                  <a:pt x="1" y="2"/>
                </a:lnTo>
                <a:lnTo>
                  <a:pt x="0"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3" name="Freeform 1761"/>
          <p:cNvSpPr>
            <a:spLocks/>
          </p:cNvSpPr>
          <p:nvPr/>
        </p:nvSpPr>
        <p:spPr bwMode="auto">
          <a:xfrm>
            <a:off x="3133725" y="3432391"/>
            <a:ext cx="1588" cy="4763"/>
          </a:xfrm>
          <a:custGeom>
            <a:avLst/>
            <a:gdLst>
              <a:gd name="T0" fmla="*/ 1 w 1"/>
              <a:gd name="T1" fmla="*/ 0 h 3"/>
              <a:gd name="T2" fmla="*/ 1 w 1"/>
              <a:gd name="T3" fmla="*/ 1 h 3"/>
              <a:gd name="T4" fmla="*/ 1 w 1"/>
              <a:gd name="T5" fmla="*/ 2 h 3"/>
              <a:gd name="T6" fmla="*/ 1 w 1"/>
              <a:gd name="T7" fmla="*/ 3 h 3"/>
              <a:gd name="T8" fmla="*/ 0 w 1"/>
              <a:gd name="T9" fmla="*/ 3 h 3"/>
              <a:gd name="T10" fmla="*/ 0 w 1"/>
              <a:gd name="T11" fmla="*/ 2 h 3"/>
              <a:gd name="T12" fmla="*/ 0 w 1"/>
              <a:gd name="T13" fmla="*/ 1 h 3"/>
              <a:gd name="T14" fmla="*/ 1 w 1"/>
              <a:gd name="T15" fmla="*/ 1 h 3"/>
              <a:gd name="T16" fmla="*/ 0 w 1"/>
              <a:gd name="T17" fmla="*/ 1 h 3"/>
              <a:gd name="T18" fmla="*/ 1 w 1"/>
              <a:gd name="T19" fmla="*/ 1 h 3"/>
              <a:gd name="T20" fmla="*/ 0 w 1"/>
              <a:gd name="T21" fmla="*/ 1 h 3"/>
              <a:gd name="T22" fmla="*/ 0 w 1"/>
              <a:gd name="T23" fmla="*/ 0 h 3"/>
              <a:gd name="T24" fmla="*/ 1 w 1"/>
              <a:gd name="T25" fmla="*/ 0 h 3"/>
              <a:gd name="T26" fmla="*/ 0 w 1"/>
              <a:gd name="T27" fmla="*/ 0 h 3"/>
              <a:gd name="T28" fmla="*/ 1 w 1"/>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3">
                <a:moveTo>
                  <a:pt x="1" y="0"/>
                </a:moveTo>
                <a:lnTo>
                  <a:pt x="1" y="1"/>
                </a:lnTo>
                <a:lnTo>
                  <a:pt x="1" y="2"/>
                </a:lnTo>
                <a:lnTo>
                  <a:pt x="1" y="3"/>
                </a:lnTo>
                <a:lnTo>
                  <a:pt x="0" y="3"/>
                </a:lnTo>
                <a:lnTo>
                  <a:pt x="0" y="2"/>
                </a:lnTo>
                <a:lnTo>
                  <a:pt x="0" y="1"/>
                </a:lnTo>
                <a:lnTo>
                  <a:pt x="1" y="1"/>
                </a:lnTo>
                <a:lnTo>
                  <a:pt x="0" y="1"/>
                </a:lnTo>
                <a:lnTo>
                  <a:pt x="1" y="1"/>
                </a:lnTo>
                <a:lnTo>
                  <a:pt x="0" y="1"/>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4" name="Freeform 1762"/>
          <p:cNvSpPr>
            <a:spLocks/>
          </p:cNvSpPr>
          <p:nvPr/>
        </p:nvSpPr>
        <p:spPr bwMode="auto">
          <a:xfrm>
            <a:off x="3097213" y="3432391"/>
            <a:ext cx="1588" cy="1588"/>
          </a:xfrm>
          <a:custGeom>
            <a:avLst/>
            <a:gdLst>
              <a:gd name="T0" fmla="*/ 0 w 1"/>
              <a:gd name="T1" fmla="*/ 1 h 1"/>
              <a:gd name="T2" fmla="*/ 1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5" name="Freeform 1763"/>
          <p:cNvSpPr>
            <a:spLocks/>
          </p:cNvSpPr>
          <p:nvPr/>
        </p:nvSpPr>
        <p:spPr bwMode="auto">
          <a:xfrm>
            <a:off x="2916238" y="3429216"/>
            <a:ext cx="6350" cy="6350"/>
          </a:xfrm>
          <a:custGeom>
            <a:avLst/>
            <a:gdLst>
              <a:gd name="T0" fmla="*/ 3 w 4"/>
              <a:gd name="T1" fmla="*/ 3 h 4"/>
              <a:gd name="T2" fmla="*/ 4 w 4"/>
              <a:gd name="T3" fmla="*/ 3 h 4"/>
              <a:gd name="T4" fmla="*/ 4 w 4"/>
              <a:gd name="T5" fmla="*/ 4 h 4"/>
              <a:gd name="T6" fmla="*/ 4 w 4"/>
              <a:gd name="T7" fmla="*/ 3 h 4"/>
              <a:gd name="T8" fmla="*/ 3 w 4"/>
              <a:gd name="T9" fmla="*/ 3 h 4"/>
              <a:gd name="T10" fmla="*/ 2 w 4"/>
              <a:gd name="T11" fmla="*/ 3 h 4"/>
              <a:gd name="T12" fmla="*/ 0 w 4"/>
              <a:gd name="T13" fmla="*/ 2 h 4"/>
              <a:gd name="T14" fmla="*/ 0 w 4"/>
              <a:gd name="T15" fmla="*/ 0 h 4"/>
              <a:gd name="T16" fmla="*/ 0 w 4"/>
              <a:gd name="T17" fmla="*/ 2 h 4"/>
              <a:gd name="T18" fmla="*/ 2 w 4"/>
              <a:gd name="T19" fmla="*/ 2 h 4"/>
              <a:gd name="T20" fmla="*/ 3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3"/>
                </a:moveTo>
                <a:lnTo>
                  <a:pt x="4" y="3"/>
                </a:lnTo>
                <a:lnTo>
                  <a:pt x="4" y="4"/>
                </a:lnTo>
                <a:lnTo>
                  <a:pt x="4" y="3"/>
                </a:lnTo>
                <a:lnTo>
                  <a:pt x="3" y="3"/>
                </a:lnTo>
                <a:lnTo>
                  <a:pt x="2" y="3"/>
                </a:lnTo>
                <a:lnTo>
                  <a:pt x="0" y="2"/>
                </a:lnTo>
                <a:lnTo>
                  <a:pt x="0" y="0"/>
                </a:lnTo>
                <a:lnTo>
                  <a:pt x="0" y="2"/>
                </a:lnTo>
                <a:lnTo>
                  <a:pt x="2" y="2"/>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6" name="Freeform 1764"/>
          <p:cNvSpPr>
            <a:spLocks/>
          </p:cNvSpPr>
          <p:nvPr/>
        </p:nvSpPr>
        <p:spPr bwMode="auto">
          <a:xfrm>
            <a:off x="3148013" y="3429216"/>
            <a:ext cx="3175" cy="3175"/>
          </a:xfrm>
          <a:custGeom>
            <a:avLst/>
            <a:gdLst>
              <a:gd name="T0" fmla="*/ 1 w 2"/>
              <a:gd name="T1" fmla="*/ 2 h 2"/>
              <a:gd name="T2" fmla="*/ 0 w 2"/>
              <a:gd name="T3" fmla="*/ 2 h 2"/>
              <a:gd name="T4" fmla="*/ 1 w 2"/>
              <a:gd name="T5" fmla="*/ 2 h 2"/>
              <a:gd name="T6" fmla="*/ 1 w 2"/>
              <a:gd name="T7" fmla="*/ 0 h 2"/>
              <a:gd name="T8" fmla="*/ 2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0" y="2"/>
                </a:lnTo>
                <a:lnTo>
                  <a:pt x="1" y="2"/>
                </a:lnTo>
                <a:lnTo>
                  <a:pt x="1" y="0"/>
                </a:lnTo>
                <a:lnTo>
                  <a:pt x="2"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7" name="Rectangle 1765"/>
          <p:cNvSpPr>
            <a:spLocks noChangeArrowheads="1"/>
          </p:cNvSpPr>
          <p:nvPr/>
        </p:nvSpPr>
        <p:spPr bwMode="auto">
          <a:xfrm>
            <a:off x="2914650" y="34276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8" name="Freeform 1766"/>
          <p:cNvSpPr>
            <a:spLocks/>
          </p:cNvSpPr>
          <p:nvPr/>
        </p:nvSpPr>
        <p:spPr bwMode="auto">
          <a:xfrm>
            <a:off x="3136900" y="3427629"/>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9" name="Freeform 1767"/>
          <p:cNvSpPr>
            <a:spLocks/>
          </p:cNvSpPr>
          <p:nvPr/>
        </p:nvSpPr>
        <p:spPr bwMode="auto">
          <a:xfrm>
            <a:off x="3130550" y="342762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0" name="Freeform 1768"/>
          <p:cNvSpPr>
            <a:spLocks/>
          </p:cNvSpPr>
          <p:nvPr/>
        </p:nvSpPr>
        <p:spPr bwMode="auto">
          <a:xfrm>
            <a:off x="3130550" y="34276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1" name="Freeform 1769"/>
          <p:cNvSpPr>
            <a:spLocks/>
          </p:cNvSpPr>
          <p:nvPr/>
        </p:nvSpPr>
        <p:spPr bwMode="auto">
          <a:xfrm>
            <a:off x="3136900" y="3422866"/>
            <a:ext cx="3175" cy="3175"/>
          </a:xfrm>
          <a:custGeom>
            <a:avLst/>
            <a:gdLst>
              <a:gd name="T0" fmla="*/ 2 w 2"/>
              <a:gd name="T1" fmla="*/ 0 h 2"/>
              <a:gd name="T2" fmla="*/ 2 w 2"/>
              <a:gd name="T3" fmla="*/ 2 h 2"/>
              <a:gd name="T4" fmla="*/ 2 w 2"/>
              <a:gd name="T5" fmla="*/ 0 h 2"/>
              <a:gd name="T6" fmla="*/ 2 w 2"/>
              <a:gd name="T7" fmla="*/ 2 h 2"/>
              <a:gd name="T8" fmla="*/ 0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2" y="2"/>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2" name="Rectangle 1770"/>
          <p:cNvSpPr>
            <a:spLocks noChangeArrowheads="1"/>
          </p:cNvSpPr>
          <p:nvPr/>
        </p:nvSpPr>
        <p:spPr bwMode="auto">
          <a:xfrm>
            <a:off x="3130550" y="3422866"/>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3" name="Freeform 1771"/>
          <p:cNvSpPr>
            <a:spLocks/>
          </p:cNvSpPr>
          <p:nvPr/>
        </p:nvSpPr>
        <p:spPr bwMode="auto">
          <a:xfrm>
            <a:off x="2943225" y="3383179"/>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4" name="Freeform 1772"/>
          <p:cNvSpPr>
            <a:spLocks/>
          </p:cNvSpPr>
          <p:nvPr/>
        </p:nvSpPr>
        <p:spPr bwMode="auto">
          <a:xfrm>
            <a:off x="2936875" y="3378416"/>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5" name="Freeform 1773"/>
          <p:cNvSpPr>
            <a:spLocks/>
          </p:cNvSpPr>
          <p:nvPr/>
        </p:nvSpPr>
        <p:spPr bwMode="auto">
          <a:xfrm>
            <a:off x="2933700" y="337682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6" name="Freeform 1774"/>
          <p:cNvSpPr>
            <a:spLocks/>
          </p:cNvSpPr>
          <p:nvPr/>
        </p:nvSpPr>
        <p:spPr bwMode="auto">
          <a:xfrm>
            <a:off x="2933700" y="337365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7" name="Rectangle 1775"/>
          <p:cNvSpPr>
            <a:spLocks noChangeArrowheads="1"/>
          </p:cNvSpPr>
          <p:nvPr/>
        </p:nvSpPr>
        <p:spPr bwMode="auto">
          <a:xfrm>
            <a:off x="3005138" y="337365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8" name="Freeform 1776"/>
          <p:cNvSpPr>
            <a:spLocks/>
          </p:cNvSpPr>
          <p:nvPr/>
        </p:nvSpPr>
        <p:spPr bwMode="auto">
          <a:xfrm>
            <a:off x="2927350" y="3370479"/>
            <a:ext cx="25400" cy="17463"/>
          </a:xfrm>
          <a:custGeom>
            <a:avLst/>
            <a:gdLst>
              <a:gd name="T0" fmla="*/ 0 w 16"/>
              <a:gd name="T1" fmla="*/ 0 h 11"/>
              <a:gd name="T2" fmla="*/ 1 w 16"/>
              <a:gd name="T3" fmla="*/ 0 h 11"/>
              <a:gd name="T4" fmla="*/ 1 w 16"/>
              <a:gd name="T5" fmla="*/ 2 h 11"/>
              <a:gd name="T6" fmla="*/ 2 w 16"/>
              <a:gd name="T7" fmla="*/ 2 h 11"/>
              <a:gd name="T8" fmla="*/ 1 w 16"/>
              <a:gd name="T9" fmla="*/ 2 h 11"/>
              <a:gd name="T10" fmla="*/ 1 w 16"/>
              <a:gd name="T11" fmla="*/ 3 h 11"/>
              <a:gd name="T12" fmla="*/ 2 w 16"/>
              <a:gd name="T13" fmla="*/ 2 h 11"/>
              <a:gd name="T14" fmla="*/ 4 w 16"/>
              <a:gd name="T15" fmla="*/ 3 h 11"/>
              <a:gd name="T16" fmla="*/ 5 w 16"/>
              <a:gd name="T17" fmla="*/ 3 h 11"/>
              <a:gd name="T18" fmla="*/ 5 w 16"/>
              <a:gd name="T19" fmla="*/ 2 h 11"/>
              <a:gd name="T20" fmla="*/ 6 w 16"/>
              <a:gd name="T21" fmla="*/ 2 h 11"/>
              <a:gd name="T22" fmla="*/ 7 w 16"/>
              <a:gd name="T23" fmla="*/ 2 h 11"/>
              <a:gd name="T24" fmla="*/ 9 w 16"/>
              <a:gd name="T25" fmla="*/ 2 h 11"/>
              <a:gd name="T26" fmla="*/ 9 w 16"/>
              <a:gd name="T27" fmla="*/ 3 h 11"/>
              <a:gd name="T28" fmla="*/ 9 w 16"/>
              <a:gd name="T29" fmla="*/ 4 h 11"/>
              <a:gd name="T30" fmla="*/ 10 w 16"/>
              <a:gd name="T31" fmla="*/ 4 h 11"/>
              <a:gd name="T32" fmla="*/ 11 w 16"/>
              <a:gd name="T33" fmla="*/ 4 h 11"/>
              <a:gd name="T34" fmla="*/ 10 w 16"/>
              <a:gd name="T35" fmla="*/ 4 h 11"/>
              <a:gd name="T36" fmla="*/ 11 w 16"/>
              <a:gd name="T37" fmla="*/ 4 h 11"/>
              <a:gd name="T38" fmla="*/ 11 w 16"/>
              <a:gd name="T39" fmla="*/ 5 h 11"/>
              <a:gd name="T40" fmla="*/ 13 w 16"/>
              <a:gd name="T41" fmla="*/ 5 h 11"/>
              <a:gd name="T42" fmla="*/ 14 w 16"/>
              <a:gd name="T43" fmla="*/ 5 h 11"/>
              <a:gd name="T44" fmla="*/ 15 w 16"/>
              <a:gd name="T45" fmla="*/ 5 h 11"/>
              <a:gd name="T46" fmla="*/ 14 w 16"/>
              <a:gd name="T47" fmla="*/ 5 h 11"/>
              <a:gd name="T48" fmla="*/ 15 w 16"/>
              <a:gd name="T49" fmla="*/ 5 h 11"/>
              <a:gd name="T50" fmla="*/ 16 w 16"/>
              <a:gd name="T51" fmla="*/ 5 h 11"/>
              <a:gd name="T52" fmla="*/ 16 w 16"/>
              <a:gd name="T53" fmla="*/ 7 h 11"/>
              <a:gd name="T54" fmla="*/ 16 w 16"/>
              <a:gd name="T55" fmla="*/ 8 h 11"/>
              <a:gd name="T56" fmla="*/ 15 w 16"/>
              <a:gd name="T57" fmla="*/ 8 h 11"/>
              <a:gd name="T58" fmla="*/ 14 w 16"/>
              <a:gd name="T59" fmla="*/ 8 h 11"/>
              <a:gd name="T60" fmla="*/ 13 w 16"/>
              <a:gd name="T61" fmla="*/ 8 h 11"/>
              <a:gd name="T62" fmla="*/ 14 w 16"/>
              <a:gd name="T63" fmla="*/ 8 h 11"/>
              <a:gd name="T64" fmla="*/ 14 w 16"/>
              <a:gd name="T65" fmla="*/ 7 h 11"/>
              <a:gd name="T66" fmla="*/ 13 w 16"/>
              <a:gd name="T67" fmla="*/ 8 h 11"/>
              <a:gd name="T68" fmla="*/ 13 w 16"/>
              <a:gd name="T69" fmla="*/ 9 h 11"/>
              <a:gd name="T70" fmla="*/ 11 w 16"/>
              <a:gd name="T71" fmla="*/ 9 h 11"/>
              <a:gd name="T72" fmla="*/ 13 w 16"/>
              <a:gd name="T73" fmla="*/ 9 h 11"/>
              <a:gd name="T74" fmla="*/ 11 w 16"/>
              <a:gd name="T75" fmla="*/ 9 h 11"/>
              <a:gd name="T76" fmla="*/ 11 w 16"/>
              <a:gd name="T77" fmla="*/ 11 h 11"/>
              <a:gd name="T78" fmla="*/ 11 w 16"/>
              <a:gd name="T79" fmla="*/ 9 h 11"/>
              <a:gd name="T80" fmla="*/ 11 w 16"/>
              <a:gd name="T81" fmla="*/ 8 h 11"/>
              <a:gd name="T82" fmla="*/ 10 w 16"/>
              <a:gd name="T83" fmla="*/ 8 h 11"/>
              <a:gd name="T84" fmla="*/ 9 w 16"/>
              <a:gd name="T85" fmla="*/ 8 h 11"/>
              <a:gd name="T86" fmla="*/ 9 w 16"/>
              <a:gd name="T87" fmla="*/ 7 h 11"/>
              <a:gd name="T88" fmla="*/ 9 w 16"/>
              <a:gd name="T89" fmla="*/ 8 h 11"/>
              <a:gd name="T90" fmla="*/ 9 w 16"/>
              <a:gd name="T91" fmla="*/ 7 h 11"/>
              <a:gd name="T92" fmla="*/ 7 w 16"/>
              <a:gd name="T93" fmla="*/ 7 h 11"/>
              <a:gd name="T94" fmla="*/ 9 w 16"/>
              <a:gd name="T95" fmla="*/ 7 h 11"/>
              <a:gd name="T96" fmla="*/ 7 w 16"/>
              <a:gd name="T97" fmla="*/ 7 h 11"/>
              <a:gd name="T98" fmla="*/ 7 w 16"/>
              <a:gd name="T99" fmla="*/ 5 h 11"/>
              <a:gd name="T100" fmla="*/ 6 w 16"/>
              <a:gd name="T101" fmla="*/ 5 h 11"/>
              <a:gd name="T102" fmla="*/ 6 w 16"/>
              <a:gd name="T103" fmla="*/ 4 h 11"/>
              <a:gd name="T104" fmla="*/ 5 w 16"/>
              <a:gd name="T105" fmla="*/ 4 h 11"/>
              <a:gd name="T106" fmla="*/ 4 w 16"/>
              <a:gd name="T107" fmla="*/ 4 h 11"/>
              <a:gd name="T108" fmla="*/ 2 w 16"/>
              <a:gd name="T109" fmla="*/ 5 h 11"/>
              <a:gd name="T110" fmla="*/ 1 w 16"/>
              <a:gd name="T111" fmla="*/ 5 h 11"/>
              <a:gd name="T112" fmla="*/ 0 w 16"/>
              <a:gd name="T113" fmla="*/ 5 h 11"/>
              <a:gd name="T114" fmla="*/ 0 w 16"/>
              <a:gd name="T115" fmla="*/ 4 h 11"/>
              <a:gd name="T116" fmla="*/ 0 w 16"/>
              <a:gd name="T117" fmla="*/ 3 h 11"/>
              <a:gd name="T118" fmla="*/ 0 w 16"/>
              <a:gd name="T119" fmla="*/ 2 h 11"/>
              <a:gd name="T120" fmla="*/ 0 w 16"/>
              <a:gd name="T1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1">
                <a:moveTo>
                  <a:pt x="0" y="0"/>
                </a:moveTo>
                <a:lnTo>
                  <a:pt x="1" y="0"/>
                </a:lnTo>
                <a:lnTo>
                  <a:pt x="1" y="2"/>
                </a:lnTo>
                <a:lnTo>
                  <a:pt x="2" y="2"/>
                </a:lnTo>
                <a:lnTo>
                  <a:pt x="1" y="2"/>
                </a:lnTo>
                <a:lnTo>
                  <a:pt x="1" y="3"/>
                </a:lnTo>
                <a:lnTo>
                  <a:pt x="2" y="2"/>
                </a:lnTo>
                <a:lnTo>
                  <a:pt x="4" y="3"/>
                </a:lnTo>
                <a:lnTo>
                  <a:pt x="5" y="3"/>
                </a:lnTo>
                <a:lnTo>
                  <a:pt x="5" y="2"/>
                </a:lnTo>
                <a:lnTo>
                  <a:pt x="6" y="2"/>
                </a:lnTo>
                <a:lnTo>
                  <a:pt x="7" y="2"/>
                </a:lnTo>
                <a:lnTo>
                  <a:pt x="9" y="2"/>
                </a:lnTo>
                <a:lnTo>
                  <a:pt x="9" y="3"/>
                </a:lnTo>
                <a:lnTo>
                  <a:pt x="9" y="4"/>
                </a:lnTo>
                <a:lnTo>
                  <a:pt x="10" y="4"/>
                </a:lnTo>
                <a:lnTo>
                  <a:pt x="11" y="4"/>
                </a:lnTo>
                <a:lnTo>
                  <a:pt x="10" y="4"/>
                </a:lnTo>
                <a:lnTo>
                  <a:pt x="11" y="4"/>
                </a:lnTo>
                <a:lnTo>
                  <a:pt x="11" y="5"/>
                </a:lnTo>
                <a:lnTo>
                  <a:pt x="13" y="5"/>
                </a:lnTo>
                <a:lnTo>
                  <a:pt x="14" y="5"/>
                </a:lnTo>
                <a:lnTo>
                  <a:pt x="15" y="5"/>
                </a:lnTo>
                <a:lnTo>
                  <a:pt x="14" y="5"/>
                </a:lnTo>
                <a:lnTo>
                  <a:pt x="15" y="5"/>
                </a:lnTo>
                <a:lnTo>
                  <a:pt x="16" y="5"/>
                </a:lnTo>
                <a:lnTo>
                  <a:pt x="16" y="7"/>
                </a:lnTo>
                <a:lnTo>
                  <a:pt x="16" y="8"/>
                </a:lnTo>
                <a:lnTo>
                  <a:pt x="15" y="8"/>
                </a:lnTo>
                <a:lnTo>
                  <a:pt x="14" y="8"/>
                </a:lnTo>
                <a:lnTo>
                  <a:pt x="13" y="8"/>
                </a:lnTo>
                <a:lnTo>
                  <a:pt x="14" y="8"/>
                </a:lnTo>
                <a:lnTo>
                  <a:pt x="14" y="7"/>
                </a:lnTo>
                <a:lnTo>
                  <a:pt x="13" y="8"/>
                </a:lnTo>
                <a:lnTo>
                  <a:pt x="13" y="9"/>
                </a:lnTo>
                <a:lnTo>
                  <a:pt x="11" y="9"/>
                </a:lnTo>
                <a:lnTo>
                  <a:pt x="13" y="9"/>
                </a:lnTo>
                <a:lnTo>
                  <a:pt x="11" y="9"/>
                </a:lnTo>
                <a:lnTo>
                  <a:pt x="11" y="11"/>
                </a:lnTo>
                <a:lnTo>
                  <a:pt x="11" y="9"/>
                </a:lnTo>
                <a:lnTo>
                  <a:pt x="11" y="8"/>
                </a:lnTo>
                <a:lnTo>
                  <a:pt x="10" y="8"/>
                </a:lnTo>
                <a:lnTo>
                  <a:pt x="9" y="8"/>
                </a:lnTo>
                <a:lnTo>
                  <a:pt x="9" y="7"/>
                </a:lnTo>
                <a:lnTo>
                  <a:pt x="9" y="8"/>
                </a:lnTo>
                <a:lnTo>
                  <a:pt x="9" y="7"/>
                </a:lnTo>
                <a:lnTo>
                  <a:pt x="7" y="7"/>
                </a:lnTo>
                <a:lnTo>
                  <a:pt x="9" y="7"/>
                </a:lnTo>
                <a:lnTo>
                  <a:pt x="7" y="7"/>
                </a:lnTo>
                <a:lnTo>
                  <a:pt x="7" y="5"/>
                </a:lnTo>
                <a:lnTo>
                  <a:pt x="6" y="5"/>
                </a:lnTo>
                <a:lnTo>
                  <a:pt x="6" y="4"/>
                </a:lnTo>
                <a:lnTo>
                  <a:pt x="5" y="4"/>
                </a:lnTo>
                <a:lnTo>
                  <a:pt x="4" y="4"/>
                </a:lnTo>
                <a:lnTo>
                  <a:pt x="2" y="5"/>
                </a:lnTo>
                <a:lnTo>
                  <a:pt x="1" y="5"/>
                </a:lnTo>
                <a:lnTo>
                  <a:pt x="0" y="5"/>
                </a:lnTo>
                <a:lnTo>
                  <a:pt x="0" y="4"/>
                </a:lnTo>
                <a:lnTo>
                  <a:pt x="0" y="3"/>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9" name="Freeform 1777"/>
          <p:cNvSpPr>
            <a:spLocks/>
          </p:cNvSpPr>
          <p:nvPr/>
        </p:nvSpPr>
        <p:spPr bwMode="auto">
          <a:xfrm>
            <a:off x="2960688" y="3329204"/>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0" name="Freeform 1778"/>
          <p:cNvSpPr>
            <a:spLocks/>
          </p:cNvSpPr>
          <p:nvPr/>
        </p:nvSpPr>
        <p:spPr bwMode="auto">
          <a:xfrm>
            <a:off x="2965450" y="3324441"/>
            <a:ext cx="4763" cy="1588"/>
          </a:xfrm>
          <a:custGeom>
            <a:avLst/>
            <a:gdLst>
              <a:gd name="T0" fmla="*/ 1 w 3"/>
              <a:gd name="T1" fmla="*/ 1 h 1"/>
              <a:gd name="T2" fmla="*/ 0 w 3"/>
              <a:gd name="T3" fmla="*/ 1 h 1"/>
              <a:gd name="T4" fmla="*/ 3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0" y="1"/>
                </a:lnTo>
                <a:lnTo>
                  <a:pt x="3"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1" name="Freeform 1779"/>
          <p:cNvSpPr>
            <a:spLocks/>
          </p:cNvSpPr>
          <p:nvPr/>
        </p:nvSpPr>
        <p:spPr bwMode="auto">
          <a:xfrm>
            <a:off x="2970213" y="3321266"/>
            <a:ext cx="4763" cy="3175"/>
          </a:xfrm>
          <a:custGeom>
            <a:avLst/>
            <a:gdLst>
              <a:gd name="T0" fmla="*/ 1 w 3"/>
              <a:gd name="T1" fmla="*/ 2 h 2"/>
              <a:gd name="T2" fmla="*/ 0 w 3"/>
              <a:gd name="T3" fmla="*/ 2 h 2"/>
              <a:gd name="T4" fmla="*/ 2 w 3"/>
              <a:gd name="T5" fmla="*/ 0 h 2"/>
              <a:gd name="T6" fmla="*/ 3 w 3"/>
              <a:gd name="T7" fmla="*/ 0 h 2"/>
              <a:gd name="T8" fmla="*/ 3 w 3"/>
              <a:gd name="T9" fmla="*/ 1 h 2"/>
              <a:gd name="T10" fmla="*/ 2 w 3"/>
              <a:gd name="T11" fmla="*/ 1 h 2"/>
              <a:gd name="T12" fmla="*/ 1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lnTo>
                  <a:pt x="0" y="2"/>
                </a:lnTo>
                <a:lnTo>
                  <a:pt x="2" y="0"/>
                </a:lnTo>
                <a:lnTo>
                  <a:pt x="3" y="0"/>
                </a:lnTo>
                <a:lnTo>
                  <a:pt x="3" y="1"/>
                </a:lnTo>
                <a:lnTo>
                  <a:pt x="2" y="1"/>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2" name="Freeform 1780"/>
          <p:cNvSpPr>
            <a:spLocks/>
          </p:cNvSpPr>
          <p:nvPr/>
        </p:nvSpPr>
        <p:spPr bwMode="auto">
          <a:xfrm>
            <a:off x="2974975" y="3321266"/>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3" name="Freeform 1781"/>
          <p:cNvSpPr>
            <a:spLocks/>
          </p:cNvSpPr>
          <p:nvPr/>
        </p:nvSpPr>
        <p:spPr bwMode="auto">
          <a:xfrm>
            <a:off x="2978150" y="331809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4" name="Freeform 1782"/>
          <p:cNvSpPr>
            <a:spLocks/>
          </p:cNvSpPr>
          <p:nvPr/>
        </p:nvSpPr>
        <p:spPr bwMode="auto">
          <a:xfrm>
            <a:off x="2979738" y="3316504"/>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5" name="Freeform 1783"/>
          <p:cNvSpPr>
            <a:spLocks/>
          </p:cNvSpPr>
          <p:nvPr/>
        </p:nvSpPr>
        <p:spPr bwMode="auto">
          <a:xfrm>
            <a:off x="2981325" y="33165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6" name="Freeform 1784"/>
          <p:cNvSpPr>
            <a:spLocks/>
          </p:cNvSpPr>
          <p:nvPr/>
        </p:nvSpPr>
        <p:spPr bwMode="auto">
          <a:xfrm>
            <a:off x="2982913" y="3314916"/>
            <a:ext cx="4763" cy="1588"/>
          </a:xfrm>
          <a:custGeom>
            <a:avLst/>
            <a:gdLst>
              <a:gd name="T0" fmla="*/ 0 w 3"/>
              <a:gd name="T1" fmla="*/ 1 h 1"/>
              <a:gd name="T2" fmla="*/ 2 w 3"/>
              <a:gd name="T3" fmla="*/ 0 h 1"/>
              <a:gd name="T4" fmla="*/ 3 w 3"/>
              <a:gd name="T5" fmla="*/ 0 h 1"/>
              <a:gd name="T6" fmla="*/ 2 w 3"/>
              <a:gd name="T7" fmla="*/ 0 h 1"/>
              <a:gd name="T8" fmla="*/ 0 w 3"/>
              <a:gd name="T9" fmla="*/ 0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lnTo>
                  <a:pt x="2" y="0"/>
                </a:lnTo>
                <a:lnTo>
                  <a:pt x="3" y="0"/>
                </a:lnTo>
                <a:lnTo>
                  <a:pt x="2"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7" name="Freeform 1785"/>
          <p:cNvSpPr>
            <a:spLocks/>
          </p:cNvSpPr>
          <p:nvPr/>
        </p:nvSpPr>
        <p:spPr bwMode="auto">
          <a:xfrm>
            <a:off x="3001963" y="3241891"/>
            <a:ext cx="0" cy="3175"/>
          </a:xfrm>
          <a:custGeom>
            <a:avLst/>
            <a:gdLst>
              <a:gd name="T0" fmla="*/ 1 h 2"/>
              <a:gd name="T1" fmla="*/ 2 h 2"/>
              <a:gd name="T2" fmla="*/ 1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8" name="Freeform 1786"/>
          <p:cNvSpPr>
            <a:spLocks/>
          </p:cNvSpPr>
          <p:nvPr/>
        </p:nvSpPr>
        <p:spPr bwMode="auto">
          <a:xfrm>
            <a:off x="3186113" y="3237129"/>
            <a:ext cx="3175" cy="4763"/>
          </a:xfrm>
          <a:custGeom>
            <a:avLst/>
            <a:gdLst>
              <a:gd name="T0" fmla="*/ 2 w 2"/>
              <a:gd name="T1" fmla="*/ 2 h 3"/>
              <a:gd name="T2" fmla="*/ 2 w 2"/>
              <a:gd name="T3" fmla="*/ 3 h 3"/>
              <a:gd name="T4" fmla="*/ 2 w 2"/>
              <a:gd name="T5" fmla="*/ 2 h 3"/>
              <a:gd name="T6" fmla="*/ 1 w 2"/>
              <a:gd name="T7" fmla="*/ 2 h 3"/>
              <a:gd name="T8" fmla="*/ 0 w 2"/>
              <a:gd name="T9" fmla="*/ 0 h 3"/>
              <a:gd name="T10" fmla="*/ 1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lnTo>
                  <a:pt x="2" y="3"/>
                </a:lnTo>
                <a:lnTo>
                  <a:pt x="2" y="2"/>
                </a:lnTo>
                <a:lnTo>
                  <a:pt x="1" y="2"/>
                </a:lnTo>
                <a:lnTo>
                  <a:pt x="0" y="0"/>
                </a:lnTo>
                <a:lnTo>
                  <a:pt x="1" y="2"/>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9" name="Freeform 1787"/>
          <p:cNvSpPr>
            <a:spLocks/>
          </p:cNvSpPr>
          <p:nvPr/>
        </p:nvSpPr>
        <p:spPr bwMode="auto">
          <a:xfrm>
            <a:off x="3001963" y="3235541"/>
            <a:ext cx="1588" cy="4763"/>
          </a:xfrm>
          <a:custGeom>
            <a:avLst/>
            <a:gdLst>
              <a:gd name="T0" fmla="*/ 0 w 1"/>
              <a:gd name="T1" fmla="*/ 3 h 3"/>
              <a:gd name="T2" fmla="*/ 0 w 1"/>
              <a:gd name="T3" fmla="*/ 1 h 3"/>
              <a:gd name="T4" fmla="*/ 1 w 1"/>
              <a:gd name="T5" fmla="*/ 1 h 3"/>
              <a:gd name="T6" fmla="*/ 1 w 1"/>
              <a:gd name="T7" fmla="*/ 0 h 3"/>
              <a:gd name="T8" fmla="*/ 0 w 1"/>
              <a:gd name="T9" fmla="*/ 1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0" y="1"/>
                </a:lnTo>
                <a:lnTo>
                  <a:pt x="1" y="1"/>
                </a:lnTo>
                <a:lnTo>
                  <a:pt x="1" y="0"/>
                </a:lnTo>
                <a:lnTo>
                  <a:pt x="0" y="1"/>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0" name="Freeform 1788"/>
          <p:cNvSpPr>
            <a:spLocks/>
          </p:cNvSpPr>
          <p:nvPr/>
        </p:nvSpPr>
        <p:spPr bwMode="auto">
          <a:xfrm>
            <a:off x="3003550" y="3230779"/>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1" name="Freeform 1789"/>
          <p:cNvSpPr>
            <a:spLocks/>
          </p:cNvSpPr>
          <p:nvPr/>
        </p:nvSpPr>
        <p:spPr bwMode="auto">
          <a:xfrm>
            <a:off x="3005138" y="3226016"/>
            <a:ext cx="4763" cy="3175"/>
          </a:xfrm>
          <a:custGeom>
            <a:avLst/>
            <a:gdLst>
              <a:gd name="T0" fmla="*/ 0 w 3"/>
              <a:gd name="T1" fmla="*/ 2 h 2"/>
              <a:gd name="T2" fmla="*/ 2 w 3"/>
              <a:gd name="T3" fmla="*/ 2 h 2"/>
              <a:gd name="T4" fmla="*/ 2 w 3"/>
              <a:gd name="T5" fmla="*/ 1 h 2"/>
              <a:gd name="T6" fmla="*/ 3 w 3"/>
              <a:gd name="T7" fmla="*/ 0 h 2"/>
              <a:gd name="T8" fmla="*/ 2 w 3"/>
              <a:gd name="T9" fmla="*/ 1 h 2"/>
              <a:gd name="T10" fmla="*/ 2 w 3"/>
              <a:gd name="T11" fmla="*/ 2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2" y="2"/>
                </a:lnTo>
                <a:lnTo>
                  <a:pt x="2" y="1"/>
                </a:lnTo>
                <a:lnTo>
                  <a:pt x="3" y="0"/>
                </a:lnTo>
                <a:lnTo>
                  <a:pt x="2" y="1"/>
                </a:lnTo>
                <a:lnTo>
                  <a:pt x="2"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2" name="Freeform 1790"/>
          <p:cNvSpPr>
            <a:spLocks/>
          </p:cNvSpPr>
          <p:nvPr/>
        </p:nvSpPr>
        <p:spPr bwMode="auto">
          <a:xfrm>
            <a:off x="3011488" y="3222841"/>
            <a:ext cx="4763" cy="3175"/>
          </a:xfrm>
          <a:custGeom>
            <a:avLst/>
            <a:gdLst>
              <a:gd name="T0" fmla="*/ 0 w 3"/>
              <a:gd name="T1" fmla="*/ 0 h 2"/>
              <a:gd name="T2" fmla="*/ 3 w 3"/>
              <a:gd name="T3" fmla="*/ 2 h 2"/>
              <a:gd name="T4" fmla="*/ 0 w 3"/>
              <a:gd name="T5" fmla="*/ 0 h 2"/>
              <a:gd name="T6" fmla="*/ 0 w 3"/>
              <a:gd name="T7" fmla="*/ 2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0"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3" name="Freeform 1791"/>
          <p:cNvSpPr>
            <a:spLocks/>
          </p:cNvSpPr>
          <p:nvPr/>
        </p:nvSpPr>
        <p:spPr bwMode="auto">
          <a:xfrm>
            <a:off x="3121025" y="3219666"/>
            <a:ext cx="4763" cy="1588"/>
          </a:xfrm>
          <a:custGeom>
            <a:avLst/>
            <a:gdLst>
              <a:gd name="T0" fmla="*/ 0 w 3"/>
              <a:gd name="T1" fmla="*/ 0 h 1"/>
              <a:gd name="T2" fmla="*/ 1 w 3"/>
              <a:gd name="T3" fmla="*/ 1 h 1"/>
              <a:gd name="T4" fmla="*/ 3 w 3"/>
              <a:gd name="T5" fmla="*/ 0 h 1"/>
              <a:gd name="T6" fmla="*/ 3 w 3"/>
              <a:gd name="T7" fmla="*/ 1 h 1"/>
              <a:gd name="T8" fmla="*/ 1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1" y="1"/>
                </a:lnTo>
                <a:lnTo>
                  <a:pt x="3" y="0"/>
                </a:lnTo>
                <a:lnTo>
                  <a:pt x="3" y="1"/>
                </a:lnTo>
                <a:lnTo>
                  <a:pt x="1"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4" name="Freeform 1792"/>
          <p:cNvSpPr>
            <a:spLocks/>
          </p:cNvSpPr>
          <p:nvPr/>
        </p:nvSpPr>
        <p:spPr bwMode="auto">
          <a:xfrm>
            <a:off x="3059113" y="3197441"/>
            <a:ext cx="227013" cy="327025"/>
          </a:xfrm>
          <a:custGeom>
            <a:avLst/>
            <a:gdLst>
              <a:gd name="T0" fmla="*/ 2 w 143"/>
              <a:gd name="T1" fmla="*/ 7 h 206"/>
              <a:gd name="T2" fmla="*/ 7 w 143"/>
              <a:gd name="T3" fmla="*/ 5 h 206"/>
              <a:gd name="T4" fmla="*/ 14 w 143"/>
              <a:gd name="T5" fmla="*/ 9 h 206"/>
              <a:gd name="T6" fmla="*/ 21 w 143"/>
              <a:gd name="T7" fmla="*/ 13 h 206"/>
              <a:gd name="T8" fmla="*/ 29 w 143"/>
              <a:gd name="T9" fmla="*/ 15 h 206"/>
              <a:gd name="T10" fmla="*/ 40 w 143"/>
              <a:gd name="T11" fmla="*/ 15 h 206"/>
              <a:gd name="T12" fmla="*/ 51 w 143"/>
              <a:gd name="T13" fmla="*/ 20 h 206"/>
              <a:gd name="T14" fmla="*/ 68 w 143"/>
              <a:gd name="T15" fmla="*/ 21 h 206"/>
              <a:gd name="T16" fmla="*/ 76 w 143"/>
              <a:gd name="T17" fmla="*/ 24 h 206"/>
              <a:gd name="T18" fmla="*/ 84 w 143"/>
              <a:gd name="T19" fmla="*/ 48 h 206"/>
              <a:gd name="T20" fmla="*/ 84 w 143"/>
              <a:gd name="T21" fmla="*/ 83 h 206"/>
              <a:gd name="T22" fmla="*/ 84 w 143"/>
              <a:gd name="T23" fmla="*/ 114 h 206"/>
              <a:gd name="T24" fmla="*/ 84 w 143"/>
              <a:gd name="T25" fmla="*/ 142 h 206"/>
              <a:gd name="T26" fmla="*/ 95 w 143"/>
              <a:gd name="T27" fmla="*/ 150 h 206"/>
              <a:gd name="T28" fmla="*/ 104 w 143"/>
              <a:gd name="T29" fmla="*/ 164 h 206"/>
              <a:gd name="T30" fmla="*/ 117 w 143"/>
              <a:gd name="T31" fmla="*/ 157 h 206"/>
              <a:gd name="T32" fmla="*/ 127 w 143"/>
              <a:gd name="T33" fmla="*/ 172 h 206"/>
              <a:gd name="T34" fmla="*/ 135 w 143"/>
              <a:gd name="T35" fmla="*/ 187 h 206"/>
              <a:gd name="T36" fmla="*/ 143 w 143"/>
              <a:gd name="T37" fmla="*/ 202 h 206"/>
              <a:gd name="T38" fmla="*/ 141 w 143"/>
              <a:gd name="T39" fmla="*/ 201 h 206"/>
              <a:gd name="T40" fmla="*/ 137 w 143"/>
              <a:gd name="T41" fmla="*/ 193 h 206"/>
              <a:gd name="T42" fmla="*/ 132 w 143"/>
              <a:gd name="T43" fmla="*/ 197 h 206"/>
              <a:gd name="T44" fmla="*/ 131 w 143"/>
              <a:gd name="T45" fmla="*/ 188 h 206"/>
              <a:gd name="T46" fmla="*/ 126 w 143"/>
              <a:gd name="T47" fmla="*/ 182 h 206"/>
              <a:gd name="T48" fmla="*/ 128 w 143"/>
              <a:gd name="T49" fmla="*/ 179 h 206"/>
              <a:gd name="T50" fmla="*/ 123 w 143"/>
              <a:gd name="T51" fmla="*/ 173 h 206"/>
              <a:gd name="T52" fmla="*/ 117 w 143"/>
              <a:gd name="T53" fmla="*/ 167 h 206"/>
              <a:gd name="T54" fmla="*/ 114 w 143"/>
              <a:gd name="T55" fmla="*/ 163 h 206"/>
              <a:gd name="T56" fmla="*/ 113 w 143"/>
              <a:gd name="T57" fmla="*/ 169 h 206"/>
              <a:gd name="T58" fmla="*/ 110 w 143"/>
              <a:gd name="T59" fmla="*/ 164 h 206"/>
              <a:gd name="T60" fmla="*/ 107 w 143"/>
              <a:gd name="T61" fmla="*/ 165 h 206"/>
              <a:gd name="T62" fmla="*/ 109 w 143"/>
              <a:gd name="T63" fmla="*/ 171 h 206"/>
              <a:gd name="T64" fmla="*/ 103 w 143"/>
              <a:gd name="T65" fmla="*/ 168 h 206"/>
              <a:gd name="T66" fmla="*/ 94 w 143"/>
              <a:gd name="T67" fmla="*/ 160 h 206"/>
              <a:gd name="T68" fmla="*/ 94 w 143"/>
              <a:gd name="T69" fmla="*/ 154 h 206"/>
              <a:gd name="T70" fmla="*/ 89 w 143"/>
              <a:gd name="T71" fmla="*/ 157 h 206"/>
              <a:gd name="T72" fmla="*/ 77 w 143"/>
              <a:gd name="T73" fmla="*/ 153 h 206"/>
              <a:gd name="T74" fmla="*/ 65 w 143"/>
              <a:gd name="T75" fmla="*/ 151 h 206"/>
              <a:gd name="T76" fmla="*/ 58 w 143"/>
              <a:gd name="T77" fmla="*/ 148 h 206"/>
              <a:gd name="T78" fmla="*/ 56 w 143"/>
              <a:gd name="T79" fmla="*/ 144 h 206"/>
              <a:gd name="T80" fmla="*/ 53 w 143"/>
              <a:gd name="T81" fmla="*/ 141 h 206"/>
              <a:gd name="T82" fmla="*/ 51 w 143"/>
              <a:gd name="T83" fmla="*/ 142 h 206"/>
              <a:gd name="T84" fmla="*/ 48 w 143"/>
              <a:gd name="T85" fmla="*/ 142 h 206"/>
              <a:gd name="T86" fmla="*/ 45 w 143"/>
              <a:gd name="T87" fmla="*/ 141 h 206"/>
              <a:gd name="T88" fmla="*/ 44 w 143"/>
              <a:gd name="T89" fmla="*/ 146 h 206"/>
              <a:gd name="T90" fmla="*/ 45 w 143"/>
              <a:gd name="T91" fmla="*/ 146 h 206"/>
              <a:gd name="T92" fmla="*/ 45 w 143"/>
              <a:gd name="T93" fmla="*/ 151 h 206"/>
              <a:gd name="T94" fmla="*/ 38 w 143"/>
              <a:gd name="T95" fmla="*/ 153 h 206"/>
              <a:gd name="T96" fmla="*/ 35 w 143"/>
              <a:gd name="T97" fmla="*/ 155 h 206"/>
              <a:gd name="T98" fmla="*/ 33 w 143"/>
              <a:gd name="T99" fmla="*/ 158 h 206"/>
              <a:gd name="T100" fmla="*/ 26 w 143"/>
              <a:gd name="T101" fmla="*/ 159 h 206"/>
              <a:gd name="T102" fmla="*/ 28 w 143"/>
              <a:gd name="T103" fmla="*/ 150 h 206"/>
              <a:gd name="T104" fmla="*/ 40 w 143"/>
              <a:gd name="T105" fmla="*/ 142 h 206"/>
              <a:gd name="T106" fmla="*/ 33 w 143"/>
              <a:gd name="T107" fmla="*/ 137 h 206"/>
              <a:gd name="T108" fmla="*/ 22 w 143"/>
              <a:gd name="T109" fmla="*/ 150 h 206"/>
              <a:gd name="T110" fmla="*/ 17 w 143"/>
              <a:gd name="T111" fmla="*/ 157 h 206"/>
              <a:gd name="T112" fmla="*/ 14 w 143"/>
              <a:gd name="T113" fmla="*/ 159 h 206"/>
              <a:gd name="T114" fmla="*/ 14 w 143"/>
              <a:gd name="T115" fmla="*/ 169 h 206"/>
              <a:gd name="T116" fmla="*/ 10 w 143"/>
              <a:gd name="T117" fmla="*/ 173 h 206"/>
              <a:gd name="T118" fmla="*/ 5 w 143"/>
              <a:gd name="T119"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06">
                <a:moveTo>
                  <a:pt x="1" y="0"/>
                </a:moveTo>
                <a:lnTo>
                  <a:pt x="0" y="0"/>
                </a:lnTo>
                <a:lnTo>
                  <a:pt x="0" y="1"/>
                </a:lnTo>
                <a:lnTo>
                  <a:pt x="1" y="1"/>
                </a:lnTo>
                <a:lnTo>
                  <a:pt x="0" y="1"/>
                </a:lnTo>
                <a:lnTo>
                  <a:pt x="1" y="2"/>
                </a:lnTo>
                <a:lnTo>
                  <a:pt x="1" y="1"/>
                </a:lnTo>
                <a:lnTo>
                  <a:pt x="2" y="2"/>
                </a:lnTo>
                <a:lnTo>
                  <a:pt x="2" y="4"/>
                </a:lnTo>
                <a:lnTo>
                  <a:pt x="2" y="2"/>
                </a:lnTo>
                <a:lnTo>
                  <a:pt x="3" y="2"/>
                </a:lnTo>
                <a:lnTo>
                  <a:pt x="5" y="4"/>
                </a:lnTo>
                <a:lnTo>
                  <a:pt x="5" y="5"/>
                </a:lnTo>
                <a:lnTo>
                  <a:pt x="5" y="6"/>
                </a:lnTo>
                <a:lnTo>
                  <a:pt x="3" y="6"/>
                </a:lnTo>
                <a:lnTo>
                  <a:pt x="2" y="6"/>
                </a:lnTo>
                <a:lnTo>
                  <a:pt x="2" y="7"/>
                </a:lnTo>
                <a:lnTo>
                  <a:pt x="2" y="9"/>
                </a:lnTo>
                <a:lnTo>
                  <a:pt x="3" y="9"/>
                </a:lnTo>
                <a:lnTo>
                  <a:pt x="2" y="9"/>
                </a:lnTo>
                <a:lnTo>
                  <a:pt x="3" y="10"/>
                </a:lnTo>
                <a:lnTo>
                  <a:pt x="2" y="10"/>
                </a:lnTo>
                <a:lnTo>
                  <a:pt x="3" y="10"/>
                </a:lnTo>
                <a:lnTo>
                  <a:pt x="3" y="9"/>
                </a:lnTo>
                <a:lnTo>
                  <a:pt x="5" y="9"/>
                </a:lnTo>
                <a:lnTo>
                  <a:pt x="5" y="7"/>
                </a:lnTo>
                <a:lnTo>
                  <a:pt x="6" y="7"/>
                </a:lnTo>
                <a:lnTo>
                  <a:pt x="6" y="6"/>
                </a:lnTo>
                <a:lnTo>
                  <a:pt x="7" y="6"/>
                </a:lnTo>
                <a:lnTo>
                  <a:pt x="7" y="5"/>
                </a:lnTo>
                <a:lnTo>
                  <a:pt x="6" y="5"/>
                </a:lnTo>
                <a:lnTo>
                  <a:pt x="7" y="5"/>
                </a:lnTo>
                <a:lnTo>
                  <a:pt x="7" y="4"/>
                </a:lnTo>
                <a:lnTo>
                  <a:pt x="7" y="5"/>
                </a:lnTo>
                <a:lnTo>
                  <a:pt x="7" y="4"/>
                </a:lnTo>
                <a:lnTo>
                  <a:pt x="7" y="5"/>
                </a:lnTo>
                <a:lnTo>
                  <a:pt x="7" y="6"/>
                </a:lnTo>
                <a:lnTo>
                  <a:pt x="8" y="6"/>
                </a:lnTo>
                <a:lnTo>
                  <a:pt x="8" y="5"/>
                </a:lnTo>
                <a:lnTo>
                  <a:pt x="8" y="4"/>
                </a:lnTo>
                <a:lnTo>
                  <a:pt x="8" y="5"/>
                </a:lnTo>
                <a:lnTo>
                  <a:pt x="10" y="5"/>
                </a:lnTo>
                <a:lnTo>
                  <a:pt x="10" y="6"/>
                </a:lnTo>
                <a:lnTo>
                  <a:pt x="10" y="7"/>
                </a:lnTo>
                <a:lnTo>
                  <a:pt x="8" y="9"/>
                </a:lnTo>
                <a:lnTo>
                  <a:pt x="10" y="7"/>
                </a:lnTo>
                <a:lnTo>
                  <a:pt x="10" y="9"/>
                </a:lnTo>
                <a:lnTo>
                  <a:pt x="11" y="9"/>
                </a:lnTo>
                <a:lnTo>
                  <a:pt x="12" y="9"/>
                </a:lnTo>
                <a:lnTo>
                  <a:pt x="12" y="10"/>
                </a:lnTo>
                <a:lnTo>
                  <a:pt x="14" y="9"/>
                </a:lnTo>
                <a:lnTo>
                  <a:pt x="14" y="7"/>
                </a:lnTo>
                <a:lnTo>
                  <a:pt x="16" y="7"/>
                </a:lnTo>
                <a:lnTo>
                  <a:pt x="17" y="7"/>
                </a:lnTo>
                <a:lnTo>
                  <a:pt x="19" y="7"/>
                </a:lnTo>
                <a:lnTo>
                  <a:pt x="20" y="9"/>
                </a:lnTo>
                <a:lnTo>
                  <a:pt x="20" y="7"/>
                </a:lnTo>
                <a:lnTo>
                  <a:pt x="20" y="9"/>
                </a:lnTo>
                <a:lnTo>
                  <a:pt x="21" y="9"/>
                </a:lnTo>
                <a:lnTo>
                  <a:pt x="20" y="9"/>
                </a:lnTo>
                <a:lnTo>
                  <a:pt x="20" y="7"/>
                </a:lnTo>
                <a:lnTo>
                  <a:pt x="21" y="7"/>
                </a:lnTo>
                <a:lnTo>
                  <a:pt x="22" y="9"/>
                </a:lnTo>
                <a:lnTo>
                  <a:pt x="24" y="9"/>
                </a:lnTo>
                <a:lnTo>
                  <a:pt x="22" y="10"/>
                </a:lnTo>
                <a:lnTo>
                  <a:pt x="22" y="11"/>
                </a:lnTo>
                <a:lnTo>
                  <a:pt x="21" y="11"/>
                </a:lnTo>
                <a:lnTo>
                  <a:pt x="21" y="13"/>
                </a:lnTo>
                <a:lnTo>
                  <a:pt x="22" y="13"/>
                </a:lnTo>
                <a:lnTo>
                  <a:pt x="24" y="13"/>
                </a:lnTo>
                <a:lnTo>
                  <a:pt x="24" y="14"/>
                </a:lnTo>
                <a:lnTo>
                  <a:pt x="24" y="13"/>
                </a:lnTo>
                <a:lnTo>
                  <a:pt x="22" y="13"/>
                </a:lnTo>
                <a:lnTo>
                  <a:pt x="21" y="13"/>
                </a:lnTo>
                <a:lnTo>
                  <a:pt x="21" y="14"/>
                </a:lnTo>
                <a:lnTo>
                  <a:pt x="22" y="14"/>
                </a:lnTo>
                <a:lnTo>
                  <a:pt x="25" y="14"/>
                </a:lnTo>
                <a:lnTo>
                  <a:pt x="26" y="14"/>
                </a:lnTo>
                <a:lnTo>
                  <a:pt x="25" y="14"/>
                </a:lnTo>
                <a:lnTo>
                  <a:pt x="25" y="15"/>
                </a:lnTo>
                <a:lnTo>
                  <a:pt x="26" y="15"/>
                </a:lnTo>
                <a:lnTo>
                  <a:pt x="28" y="15"/>
                </a:lnTo>
                <a:lnTo>
                  <a:pt x="28" y="16"/>
                </a:lnTo>
                <a:lnTo>
                  <a:pt x="29" y="16"/>
                </a:lnTo>
                <a:lnTo>
                  <a:pt x="29" y="15"/>
                </a:lnTo>
                <a:lnTo>
                  <a:pt x="30" y="15"/>
                </a:lnTo>
                <a:lnTo>
                  <a:pt x="31" y="15"/>
                </a:lnTo>
                <a:lnTo>
                  <a:pt x="31" y="14"/>
                </a:lnTo>
                <a:lnTo>
                  <a:pt x="33" y="14"/>
                </a:lnTo>
                <a:lnTo>
                  <a:pt x="33" y="15"/>
                </a:lnTo>
                <a:lnTo>
                  <a:pt x="33" y="16"/>
                </a:lnTo>
                <a:lnTo>
                  <a:pt x="34" y="15"/>
                </a:lnTo>
                <a:lnTo>
                  <a:pt x="35" y="15"/>
                </a:lnTo>
                <a:lnTo>
                  <a:pt x="35" y="14"/>
                </a:lnTo>
                <a:lnTo>
                  <a:pt x="36" y="14"/>
                </a:lnTo>
                <a:lnTo>
                  <a:pt x="36" y="15"/>
                </a:lnTo>
                <a:lnTo>
                  <a:pt x="36" y="14"/>
                </a:lnTo>
                <a:lnTo>
                  <a:pt x="38" y="14"/>
                </a:lnTo>
                <a:lnTo>
                  <a:pt x="38" y="15"/>
                </a:lnTo>
                <a:lnTo>
                  <a:pt x="39" y="15"/>
                </a:lnTo>
                <a:lnTo>
                  <a:pt x="39" y="14"/>
                </a:lnTo>
                <a:lnTo>
                  <a:pt x="40" y="15"/>
                </a:lnTo>
                <a:lnTo>
                  <a:pt x="42" y="15"/>
                </a:lnTo>
                <a:lnTo>
                  <a:pt x="42" y="16"/>
                </a:lnTo>
                <a:lnTo>
                  <a:pt x="42" y="15"/>
                </a:lnTo>
                <a:lnTo>
                  <a:pt x="43" y="15"/>
                </a:lnTo>
                <a:lnTo>
                  <a:pt x="43" y="16"/>
                </a:lnTo>
                <a:lnTo>
                  <a:pt x="43" y="18"/>
                </a:lnTo>
                <a:lnTo>
                  <a:pt x="44" y="18"/>
                </a:lnTo>
                <a:lnTo>
                  <a:pt x="44" y="16"/>
                </a:lnTo>
                <a:lnTo>
                  <a:pt x="45" y="16"/>
                </a:lnTo>
                <a:lnTo>
                  <a:pt x="45" y="18"/>
                </a:lnTo>
                <a:lnTo>
                  <a:pt x="47" y="18"/>
                </a:lnTo>
                <a:lnTo>
                  <a:pt x="47" y="19"/>
                </a:lnTo>
                <a:lnTo>
                  <a:pt x="48" y="19"/>
                </a:lnTo>
                <a:lnTo>
                  <a:pt x="49" y="19"/>
                </a:lnTo>
                <a:lnTo>
                  <a:pt x="51" y="20"/>
                </a:lnTo>
                <a:lnTo>
                  <a:pt x="51" y="19"/>
                </a:lnTo>
                <a:lnTo>
                  <a:pt x="51" y="20"/>
                </a:lnTo>
                <a:lnTo>
                  <a:pt x="52" y="20"/>
                </a:lnTo>
                <a:lnTo>
                  <a:pt x="52" y="19"/>
                </a:lnTo>
                <a:lnTo>
                  <a:pt x="53" y="19"/>
                </a:lnTo>
                <a:lnTo>
                  <a:pt x="54" y="20"/>
                </a:lnTo>
                <a:lnTo>
                  <a:pt x="56" y="19"/>
                </a:lnTo>
                <a:lnTo>
                  <a:pt x="57" y="20"/>
                </a:lnTo>
                <a:lnTo>
                  <a:pt x="58" y="20"/>
                </a:lnTo>
                <a:lnTo>
                  <a:pt x="59" y="21"/>
                </a:lnTo>
                <a:lnTo>
                  <a:pt x="61" y="21"/>
                </a:lnTo>
                <a:lnTo>
                  <a:pt x="61" y="23"/>
                </a:lnTo>
                <a:lnTo>
                  <a:pt x="62" y="23"/>
                </a:lnTo>
                <a:lnTo>
                  <a:pt x="63" y="23"/>
                </a:lnTo>
                <a:lnTo>
                  <a:pt x="65" y="23"/>
                </a:lnTo>
                <a:lnTo>
                  <a:pt x="66" y="21"/>
                </a:lnTo>
                <a:lnTo>
                  <a:pt x="67" y="21"/>
                </a:lnTo>
                <a:lnTo>
                  <a:pt x="67" y="23"/>
                </a:lnTo>
                <a:lnTo>
                  <a:pt x="68" y="21"/>
                </a:lnTo>
                <a:lnTo>
                  <a:pt x="67" y="21"/>
                </a:lnTo>
                <a:lnTo>
                  <a:pt x="68" y="21"/>
                </a:lnTo>
                <a:lnTo>
                  <a:pt x="70" y="20"/>
                </a:lnTo>
                <a:lnTo>
                  <a:pt x="70" y="21"/>
                </a:lnTo>
                <a:lnTo>
                  <a:pt x="71" y="20"/>
                </a:lnTo>
                <a:lnTo>
                  <a:pt x="70" y="20"/>
                </a:lnTo>
                <a:lnTo>
                  <a:pt x="71" y="20"/>
                </a:lnTo>
                <a:lnTo>
                  <a:pt x="71" y="21"/>
                </a:lnTo>
                <a:lnTo>
                  <a:pt x="71" y="20"/>
                </a:lnTo>
                <a:lnTo>
                  <a:pt x="71" y="21"/>
                </a:lnTo>
                <a:lnTo>
                  <a:pt x="72" y="21"/>
                </a:lnTo>
                <a:lnTo>
                  <a:pt x="72" y="20"/>
                </a:lnTo>
                <a:lnTo>
                  <a:pt x="72" y="21"/>
                </a:lnTo>
                <a:lnTo>
                  <a:pt x="73" y="21"/>
                </a:lnTo>
                <a:lnTo>
                  <a:pt x="75" y="23"/>
                </a:lnTo>
                <a:lnTo>
                  <a:pt x="76" y="23"/>
                </a:lnTo>
                <a:lnTo>
                  <a:pt x="76" y="24"/>
                </a:lnTo>
                <a:lnTo>
                  <a:pt x="77" y="24"/>
                </a:lnTo>
                <a:lnTo>
                  <a:pt x="77" y="25"/>
                </a:lnTo>
                <a:lnTo>
                  <a:pt x="79" y="25"/>
                </a:lnTo>
                <a:lnTo>
                  <a:pt x="80" y="25"/>
                </a:lnTo>
                <a:lnTo>
                  <a:pt x="81" y="27"/>
                </a:lnTo>
                <a:lnTo>
                  <a:pt x="81" y="28"/>
                </a:lnTo>
                <a:lnTo>
                  <a:pt x="82" y="28"/>
                </a:lnTo>
                <a:lnTo>
                  <a:pt x="84" y="28"/>
                </a:lnTo>
                <a:lnTo>
                  <a:pt x="84" y="30"/>
                </a:lnTo>
                <a:lnTo>
                  <a:pt x="84" y="33"/>
                </a:lnTo>
                <a:lnTo>
                  <a:pt x="84" y="34"/>
                </a:lnTo>
                <a:lnTo>
                  <a:pt x="84" y="37"/>
                </a:lnTo>
                <a:lnTo>
                  <a:pt x="84" y="39"/>
                </a:lnTo>
                <a:lnTo>
                  <a:pt x="84" y="42"/>
                </a:lnTo>
                <a:lnTo>
                  <a:pt x="84" y="43"/>
                </a:lnTo>
                <a:lnTo>
                  <a:pt x="84" y="46"/>
                </a:lnTo>
                <a:lnTo>
                  <a:pt x="84" y="48"/>
                </a:lnTo>
                <a:lnTo>
                  <a:pt x="84" y="50"/>
                </a:lnTo>
                <a:lnTo>
                  <a:pt x="84" y="52"/>
                </a:lnTo>
                <a:lnTo>
                  <a:pt x="84" y="55"/>
                </a:lnTo>
                <a:lnTo>
                  <a:pt x="84" y="56"/>
                </a:lnTo>
                <a:lnTo>
                  <a:pt x="84" y="58"/>
                </a:lnTo>
                <a:lnTo>
                  <a:pt x="84" y="61"/>
                </a:lnTo>
                <a:lnTo>
                  <a:pt x="84" y="62"/>
                </a:lnTo>
                <a:lnTo>
                  <a:pt x="84" y="65"/>
                </a:lnTo>
                <a:lnTo>
                  <a:pt x="84" y="67"/>
                </a:lnTo>
                <a:lnTo>
                  <a:pt x="84" y="69"/>
                </a:lnTo>
                <a:lnTo>
                  <a:pt x="84" y="71"/>
                </a:lnTo>
                <a:lnTo>
                  <a:pt x="84" y="72"/>
                </a:lnTo>
                <a:lnTo>
                  <a:pt x="84" y="75"/>
                </a:lnTo>
                <a:lnTo>
                  <a:pt x="84" y="76"/>
                </a:lnTo>
                <a:lnTo>
                  <a:pt x="84" y="79"/>
                </a:lnTo>
                <a:lnTo>
                  <a:pt x="84" y="80"/>
                </a:lnTo>
                <a:lnTo>
                  <a:pt x="84" y="83"/>
                </a:lnTo>
                <a:lnTo>
                  <a:pt x="84" y="84"/>
                </a:lnTo>
                <a:lnTo>
                  <a:pt x="84" y="86"/>
                </a:lnTo>
                <a:lnTo>
                  <a:pt x="84" y="88"/>
                </a:lnTo>
                <a:lnTo>
                  <a:pt x="84" y="90"/>
                </a:lnTo>
                <a:lnTo>
                  <a:pt x="84" y="92"/>
                </a:lnTo>
                <a:lnTo>
                  <a:pt x="84" y="94"/>
                </a:lnTo>
                <a:lnTo>
                  <a:pt x="84" y="95"/>
                </a:lnTo>
                <a:lnTo>
                  <a:pt x="84" y="98"/>
                </a:lnTo>
                <a:lnTo>
                  <a:pt x="84" y="99"/>
                </a:lnTo>
                <a:lnTo>
                  <a:pt x="84" y="102"/>
                </a:lnTo>
                <a:lnTo>
                  <a:pt x="84" y="103"/>
                </a:lnTo>
                <a:lnTo>
                  <a:pt x="84" y="106"/>
                </a:lnTo>
                <a:lnTo>
                  <a:pt x="84" y="107"/>
                </a:lnTo>
                <a:lnTo>
                  <a:pt x="84" y="108"/>
                </a:lnTo>
                <a:lnTo>
                  <a:pt x="84" y="111"/>
                </a:lnTo>
                <a:lnTo>
                  <a:pt x="84" y="112"/>
                </a:lnTo>
                <a:lnTo>
                  <a:pt x="84" y="114"/>
                </a:lnTo>
                <a:lnTo>
                  <a:pt x="84" y="116"/>
                </a:lnTo>
                <a:lnTo>
                  <a:pt x="84" y="117"/>
                </a:lnTo>
                <a:lnTo>
                  <a:pt x="84" y="120"/>
                </a:lnTo>
                <a:lnTo>
                  <a:pt x="84" y="121"/>
                </a:lnTo>
                <a:lnTo>
                  <a:pt x="84" y="123"/>
                </a:lnTo>
                <a:lnTo>
                  <a:pt x="84" y="125"/>
                </a:lnTo>
                <a:lnTo>
                  <a:pt x="84" y="126"/>
                </a:lnTo>
                <a:lnTo>
                  <a:pt x="84" y="128"/>
                </a:lnTo>
                <a:lnTo>
                  <a:pt x="84" y="130"/>
                </a:lnTo>
                <a:lnTo>
                  <a:pt x="84" y="131"/>
                </a:lnTo>
                <a:lnTo>
                  <a:pt x="84" y="134"/>
                </a:lnTo>
                <a:lnTo>
                  <a:pt x="84" y="135"/>
                </a:lnTo>
                <a:lnTo>
                  <a:pt x="84" y="136"/>
                </a:lnTo>
                <a:lnTo>
                  <a:pt x="84" y="137"/>
                </a:lnTo>
                <a:lnTo>
                  <a:pt x="84" y="140"/>
                </a:lnTo>
                <a:lnTo>
                  <a:pt x="84" y="141"/>
                </a:lnTo>
                <a:lnTo>
                  <a:pt x="84" y="142"/>
                </a:lnTo>
                <a:lnTo>
                  <a:pt x="84" y="145"/>
                </a:lnTo>
                <a:lnTo>
                  <a:pt x="84" y="146"/>
                </a:lnTo>
                <a:lnTo>
                  <a:pt x="84" y="148"/>
                </a:lnTo>
                <a:lnTo>
                  <a:pt x="84" y="149"/>
                </a:lnTo>
                <a:lnTo>
                  <a:pt x="84" y="150"/>
                </a:lnTo>
                <a:lnTo>
                  <a:pt x="85" y="150"/>
                </a:lnTo>
                <a:lnTo>
                  <a:pt x="86" y="150"/>
                </a:lnTo>
                <a:lnTo>
                  <a:pt x="87" y="150"/>
                </a:lnTo>
                <a:lnTo>
                  <a:pt x="89" y="150"/>
                </a:lnTo>
                <a:lnTo>
                  <a:pt x="90" y="151"/>
                </a:lnTo>
                <a:lnTo>
                  <a:pt x="90" y="150"/>
                </a:lnTo>
                <a:lnTo>
                  <a:pt x="91" y="150"/>
                </a:lnTo>
                <a:lnTo>
                  <a:pt x="91" y="149"/>
                </a:lnTo>
                <a:lnTo>
                  <a:pt x="93" y="149"/>
                </a:lnTo>
                <a:lnTo>
                  <a:pt x="94" y="149"/>
                </a:lnTo>
                <a:lnTo>
                  <a:pt x="95" y="149"/>
                </a:lnTo>
                <a:lnTo>
                  <a:pt x="95" y="150"/>
                </a:lnTo>
                <a:lnTo>
                  <a:pt x="94" y="150"/>
                </a:lnTo>
                <a:lnTo>
                  <a:pt x="94" y="151"/>
                </a:lnTo>
                <a:lnTo>
                  <a:pt x="94" y="153"/>
                </a:lnTo>
                <a:lnTo>
                  <a:pt x="95" y="153"/>
                </a:lnTo>
                <a:lnTo>
                  <a:pt x="96" y="154"/>
                </a:lnTo>
                <a:lnTo>
                  <a:pt x="96" y="155"/>
                </a:lnTo>
                <a:lnTo>
                  <a:pt x="98" y="155"/>
                </a:lnTo>
                <a:lnTo>
                  <a:pt x="98" y="157"/>
                </a:lnTo>
                <a:lnTo>
                  <a:pt x="99" y="157"/>
                </a:lnTo>
                <a:lnTo>
                  <a:pt x="99" y="158"/>
                </a:lnTo>
                <a:lnTo>
                  <a:pt x="100" y="159"/>
                </a:lnTo>
                <a:lnTo>
                  <a:pt x="101" y="159"/>
                </a:lnTo>
                <a:lnTo>
                  <a:pt x="101" y="160"/>
                </a:lnTo>
                <a:lnTo>
                  <a:pt x="103" y="162"/>
                </a:lnTo>
                <a:lnTo>
                  <a:pt x="103" y="163"/>
                </a:lnTo>
                <a:lnTo>
                  <a:pt x="103" y="164"/>
                </a:lnTo>
                <a:lnTo>
                  <a:pt x="104" y="164"/>
                </a:lnTo>
                <a:lnTo>
                  <a:pt x="105" y="163"/>
                </a:lnTo>
                <a:lnTo>
                  <a:pt x="107" y="163"/>
                </a:lnTo>
                <a:lnTo>
                  <a:pt x="107" y="162"/>
                </a:lnTo>
                <a:lnTo>
                  <a:pt x="108" y="162"/>
                </a:lnTo>
                <a:lnTo>
                  <a:pt x="109" y="160"/>
                </a:lnTo>
                <a:lnTo>
                  <a:pt x="109" y="159"/>
                </a:lnTo>
                <a:lnTo>
                  <a:pt x="110" y="159"/>
                </a:lnTo>
                <a:lnTo>
                  <a:pt x="110" y="158"/>
                </a:lnTo>
                <a:lnTo>
                  <a:pt x="109" y="158"/>
                </a:lnTo>
                <a:lnTo>
                  <a:pt x="110" y="157"/>
                </a:lnTo>
                <a:lnTo>
                  <a:pt x="112" y="157"/>
                </a:lnTo>
                <a:lnTo>
                  <a:pt x="113" y="157"/>
                </a:lnTo>
                <a:lnTo>
                  <a:pt x="113" y="155"/>
                </a:lnTo>
                <a:lnTo>
                  <a:pt x="114" y="155"/>
                </a:lnTo>
                <a:lnTo>
                  <a:pt x="115" y="155"/>
                </a:lnTo>
                <a:lnTo>
                  <a:pt x="115" y="157"/>
                </a:lnTo>
                <a:lnTo>
                  <a:pt x="117" y="157"/>
                </a:lnTo>
                <a:lnTo>
                  <a:pt x="117" y="158"/>
                </a:lnTo>
                <a:lnTo>
                  <a:pt x="117" y="159"/>
                </a:lnTo>
                <a:lnTo>
                  <a:pt x="117" y="160"/>
                </a:lnTo>
                <a:lnTo>
                  <a:pt x="118" y="160"/>
                </a:lnTo>
                <a:lnTo>
                  <a:pt x="118" y="162"/>
                </a:lnTo>
                <a:lnTo>
                  <a:pt x="119" y="162"/>
                </a:lnTo>
                <a:lnTo>
                  <a:pt x="119" y="163"/>
                </a:lnTo>
                <a:lnTo>
                  <a:pt x="121" y="163"/>
                </a:lnTo>
                <a:lnTo>
                  <a:pt x="121" y="164"/>
                </a:lnTo>
                <a:lnTo>
                  <a:pt x="121" y="165"/>
                </a:lnTo>
                <a:lnTo>
                  <a:pt x="122" y="165"/>
                </a:lnTo>
                <a:lnTo>
                  <a:pt x="123" y="167"/>
                </a:lnTo>
                <a:lnTo>
                  <a:pt x="124" y="168"/>
                </a:lnTo>
                <a:lnTo>
                  <a:pt x="124" y="169"/>
                </a:lnTo>
                <a:lnTo>
                  <a:pt x="126" y="169"/>
                </a:lnTo>
                <a:lnTo>
                  <a:pt x="126" y="171"/>
                </a:lnTo>
                <a:lnTo>
                  <a:pt x="127" y="172"/>
                </a:lnTo>
                <a:lnTo>
                  <a:pt x="127" y="173"/>
                </a:lnTo>
                <a:lnTo>
                  <a:pt x="127" y="174"/>
                </a:lnTo>
                <a:lnTo>
                  <a:pt x="128" y="174"/>
                </a:lnTo>
                <a:lnTo>
                  <a:pt x="128" y="176"/>
                </a:lnTo>
                <a:lnTo>
                  <a:pt x="129" y="177"/>
                </a:lnTo>
                <a:lnTo>
                  <a:pt x="129" y="178"/>
                </a:lnTo>
                <a:lnTo>
                  <a:pt x="131" y="179"/>
                </a:lnTo>
                <a:lnTo>
                  <a:pt x="131" y="181"/>
                </a:lnTo>
                <a:lnTo>
                  <a:pt x="132" y="182"/>
                </a:lnTo>
                <a:lnTo>
                  <a:pt x="132" y="183"/>
                </a:lnTo>
                <a:lnTo>
                  <a:pt x="131" y="183"/>
                </a:lnTo>
                <a:lnTo>
                  <a:pt x="132" y="183"/>
                </a:lnTo>
                <a:lnTo>
                  <a:pt x="133" y="183"/>
                </a:lnTo>
                <a:lnTo>
                  <a:pt x="132" y="186"/>
                </a:lnTo>
                <a:lnTo>
                  <a:pt x="133" y="186"/>
                </a:lnTo>
                <a:lnTo>
                  <a:pt x="133" y="187"/>
                </a:lnTo>
                <a:lnTo>
                  <a:pt x="135" y="187"/>
                </a:lnTo>
                <a:lnTo>
                  <a:pt x="135" y="188"/>
                </a:lnTo>
                <a:lnTo>
                  <a:pt x="136" y="188"/>
                </a:lnTo>
                <a:lnTo>
                  <a:pt x="137" y="190"/>
                </a:lnTo>
                <a:lnTo>
                  <a:pt x="138" y="190"/>
                </a:lnTo>
                <a:lnTo>
                  <a:pt x="140" y="191"/>
                </a:lnTo>
                <a:lnTo>
                  <a:pt x="141" y="191"/>
                </a:lnTo>
                <a:lnTo>
                  <a:pt x="141" y="192"/>
                </a:lnTo>
                <a:lnTo>
                  <a:pt x="142" y="192"/>
                </a:lnTo>
                <a:lnTo>
                  <a:pt x="142" y="193"/>
                </a:lnTo>
                <a:lnTo>
                  <a:pt x="143" y="193"/>
                </a:lnTo>
                <a:lnTo>
                  <a:pt x="143" y="195"/>
                </a:lnTo>
                <a:lnTo>
                  <a:pt x="143" y="196"/>
                </a:lnTo>
                <a:lnTo>
                  <a:pt x="143" y="197"/>
                </a:lnTo>
                <a:lnTo>
                  <a:pt x="143" y="199"/>
                </a:lnTo>
                <a:lnTo>
                  <a:pt x="143" y="200"/>
                </a:lnTo>
                <a:lnTo>
                  <a:pt x="143" y="201"/>
                </a:lnTo>
                <a:lnTo>
                  <a:pt x="143" y="202"/>
                </a:lnTo>
                <a:lnTo>
                  <a:pt x="142" y="204"/>
                </a:lnTo>
                <a:lnTo>
                  <a:pt x="142" y="205"/>
                </a:lnTo>
                <a:lnTo>
                  <a:pt x="141" y="205"/>
                </a:lnTo>
                <a:lnTo>
                  <a:pt x="141" y="206"/>
                </a:lnTo>
                <a:lnTo>
                  <a:pt x="140" y="206"/>
                </a:lnTo>
                <a:lnTo>
                  <a:pt x="140" y="205"/>
                </a:lnTo>
                <a:lnTo>
                  <a:pt x="141" y="205"/>
                </a:lnTo>
                <a:lnTo>
                  <a:pt x="140" y="205"/>
                </a:lnTo>
                <a:lnTo>
                  <a:pt x="140" y="204"/>
                </a:lnTo>
                <a:lnTo>
                  <a:pt x="140" y="205"/>
                </a:lnTo>
                <a:lnTo>
                  <a:pt x="140" y="206"/>
                </a:lnTo>
                <a:lnTo>
                  <a:pt x="138" y="205"/>
                </a:lnTo>
                <a:lnTo>
                  <a:pt x="138" y="204"/>
                </a:lnTo>
                <a:lnTo>
                  <a:pt x="138" y="202"/>
                </a:lnTo>
                <a:lnTo>
                  <a:pt x="140" y="202"/>
                </a:lnTo>
                <a:lnTo>
                  <a:pt x="141" y="202"/>
                </a:lnTo>
                <a:lnTo>
                  <a:pt x="141" y="201"/>
                </a:lnTo>
                <a:lnTo>
                  <a:pt x="141" y="202"/>
                </a:lnTo>
                <a:lnTo>
                  <a:pt x="140" y="202"/>
                </a:lnTo>
                <a:lnTo>
                  <a:pt x="138" y="202"/>
                </a:lnTo>
                <a:lnTo>
                  <a:pt x="138" y="201"/>
                </a:lnTo>
                <a:lnTo>
                  <a:pt x="140" y="201"/>
                </a:lnTo>
                <a:lnTo>
                  <a:pt x="141" y="201"/>
                </a:lnTo>
                <a:lnTo>
                  <a:pt x="141" y="200"/>
                </a:lnTo>
                <a:lnTo>
                  <a:pt x="140" y="201"/>
                </a:lnTo>
                <a:lnTo>
                  <a:pt x="140" y="200"/>
                </a:lnTo>
                <a:lnTo>
                  <a:pt x="140" y="199"/>
                </a:lnTo>
                <a:lnTo>
                  <a:pt x="140" y="197"/>
                </a:lnTo>
                <a:lnTo>
                  <a:pt x="140" y="196"/>
                </a:lnTo>
                <a:lnTo>
                  <a:pt x="138" y="196"/>
                </a:lnTo>
                <a:lnTo>
                  <a:pt x="138" y="195"/>
                </a:lnTo>
                <a:lnTo>
                  <a:pt x="137" y="195"/>
                </a:lnTo>
                <a:lnTo>
                  <a:pt x="138" y="193"/>
                </a:lnTo>
                <a:lnTo>
                  <a:pt x="137" y="193"/>
                </a:lnTo>
                <a:lnTo>
                  <a:pt x="137" y="195"/>
                </a:lnTo>
                <a:lnTo>
                  <a:pt x="136" y="195"/>
                </a:lnTo>
                <a:lnTo>
                  <a:pt x="136" y="193"/>
                </a:lnTo>
                <a:lnTo>
                  <a:pt x="136" y="195"/>
                </a:lnTo>
                <a:lnTo>
                  <a:pt x="135" y="195"/>
                </a:lnTo>
                <a:lnTo>
                  <a:pt x="133" y="195"/>
                </a:lnTo>
                <a:lnTo>
                  <a:pt x="133" y="196"/>
                </a:lnTo>
                <a:lnTo>
                  <a:pt x="135" y="196"/>
                </a:lnTo>
                <a:lnTo>
                  <a:pt x="135" y="197"/>
                </a:lnTo>
                <a:lnTo>
                  <a:pt x="133" y="197"/>
                </a:lnTo>
                <a:lnTo>
                  <a:pt x="135" y="197"/>
                </a:lnTo>
                <a:lnTo>
                  <a:pt x="133" y="197"/>
                </a:lnTo>
                <a:lnTo>
                  <a:pt x="133" y="199"/>
                </a:lnTo>
                <a:lnTo>
                  <a:pt x="132" y="199"/>
                </a:lnTo>
                <a:lnTo>
                  <a:pt x="132" y="197"/>
                </a:lnTo>
                <a:lnTo>
                  <a:pt x="132" y="196"/>
                </a:lnTo>
                <a:lnTo>
                  <a:pt x="132" y="197"/>
                </a:lnTo>
                <a:lnTo>
                  <a:pt x="132" y="196"/>
                </a:lnTo>
                <a:lnTo>
                  <a:pt x="133" y="196"/>
                </a:lnTo>
                <a:lnTo>
                  <a:pt x="133" y="195"/>
                </a:lnTo>
                <a:lnTo>
                  <a:pt x="133" y="193"/>
                </a:lnTo>
                <a:lnTo>
                  <a:pt x="133" y="192"/>
                </a:lnTo>
                <a:lnTo>
                  <a:pt x="135" y="192"/>
                </a:lnTo>
                <a:lnTo>
                  <a:pt x="136" y="192"/>
                </a:lnTo>
                <a:lnTo>
                  <a:pt x="135" y="192"/>
                </a:lnTo>
                <a:lnTo>
                  <a:pt x="133" y="192"/>
                </a:lnTo>
                <a:lnTo>
                  <a:pt x="133" y="191"/>
                </a:lnTo>
                <a:lnTo>
                  <a:pt x="132" y="191"/>
                </a:lnTo>
                <a:lnTo>
                  <a:pt x="132" y="190"/>
                </a:lnTo>
                <a:lnTo>
                  <a:pt x="132" y="191"/>
                </a:lnTo>
                <a:lnTo>
                  <a:pt x="132" y="190"/>
                </a:lnTo>
                <a:lnTo>
                  <a:pt x="131" y="188"/>
                </a:lnTo>
                <a:lnTo>
                  <a:pt x="132" y="188"/>
                </a:lnTo>
                <a:lnTo>
                  <a:pt x="131" y="188"/>
                </a:lnTo>
                <a:lnTo>
                  <a:pt x="131" y="187"/>
                </a:lnTo>
                <a:lnTo>
                  <a:pt x="131" y="186"/>
                </a:lnTo>
                <a:lnTo>
                  <a:pt x="131" y="187"/>
                </a:lnTo>
                <a:lnTo>
                  <a:pt x="129" y="186"/>
                </a:lnTo>
                <a:lnTo>
                  <a:pt x="128" y="186"/>
                </a:lnTo>
                <a:lnTo>
                  <a:pt x="128" y="185"/>
                </a:lnTo>
                <a:lnTo>
                  <a:pt x="129" y="185"/>
                </a:lnTo>
                <a:lnTo>
                  <a:pt x="128" y="183"/>
                </a:lnTo>
                <a:lnTo>
                  <a:pt x="128" y="185"/>
                </a:lnTo>
                <a:lnTo>
                  <a:pt x="128" y="183"/>
                </a:lnTo>
                <a:lnTo>
                  <a:pt x="127" y="183"/>
                </a:lnTo>
                <a:lnTo>
                  <a:pt x="127" y="182"/>
                </a:lnTo>
                <a:lnTo>
                  <a:pt x="127" y="183"/>
                </a:lnTo>
                <a:lnTo>
                  <a:pt x="127" y="182"/>
                </a:lnTo>
                <a:lnTo>
                  <a:pt x="127" y="183"/>
                </a:lnTo>
                <a:lnTo>
                  <a:pt x="126" y="183"/>
                </a:lnTo>
                <a:lnTo>
                  <a:pt x="126" y="182"/>
                </a:lnTo>
                <a:lnTo>
                  <a:pt x="124" y="182"/>
                </a:lnTo>
                <a:lnTo>
                  <a:pt x="126" y="182"/>
                </a:lnTo>
                <a:lnTo>
                  <a:pt x="124" y="182"/>
                </a:lnTo>
                <a:lnTo>
                  <a:pt x="126" y="182"/>
                </a:lnTo>
                <a:lnTo>
                  <a:pt x="126" y="181"/>
                </a:lnTo>
                <a:lnTo>
                  <a:pt x="127" y="181"/>
                </a:lnTo>
                <a:lnTo>
                  <a:pt x="126" y="181"/>
                </a:lnTo>
                <a:lnTo>
                  <a:pt x="126" y="179"/>
                </a:lnTo>
                <a:lnTo>
                  <a:pt x="124" y="179"/>
                </a:lnTo>
                <a:lnTo>
                  <a:pt x="124" y="178"/>
                </a:lnTo>
                <a:lnTo>
                  <a:pt x="126" y="178"/>
                </a:lnTo>
                <a:lnTo>
                  <a:pt x="124" y="178"/>
                </a:lnTo>
                <a:lnTo>
                  <a:pt x="124" y="177"/>
                </a:lnTo>
                <a:lnTo>
                  <a:pt x="126" y="177"/>
                </a:lnTo>
                <a:lnTo>
                  <a:pt x="127" y="178"/>
                </a:lnTo>
                <a:lnTo>
                  <a:pt x="127" y="179"/>
                </a:lnTo>
                <a:lnTo>
                  <a:pt x="128" y="179"/>
                </a:lnTo>
                <a:lnTo>
                  <a:pt x="127" y="178"/>
                </a:lnTo>
                <a:lnTo>
                  <a:pt x="126" y="177"/>
                </a:lnTo>
                <a:lnTo>
                  <a:pt x="124" y="177"/>
                </a:lnTo>
                <a:lnTo>
                  <a:pt x="124" y="176"/>
                </a:lnTo>
                <a:lnTo>
                  <a:pt x="124" y="174"/>
                </a:lnTo>
                <a:lnTo>
                  <a:pt x="126" y="174"/>
                </a:lnTo>
                <a:lnTo>
                  <a:pt x="126" y="176"/>
                </a:lnTo>
                <a:lnTo>
                  <a:pt x="127" y="176"/>
                </a:lnTo>
                <a:lnTo>
                  <a:pt x="124" y="174"/>
                </a:lnTo>
                <a:lnTo>
                  <a:pt x="124" y="176"/>
                </a:lnTo>
                <a:lnTo>
                  <a:pt x="123" y="176"/>
                </a:lnTo>
                <a:lnTo>
                  <a:pt x="123" y="174"/>
                </a:lnTo>
                <a:lnTo>
                  <a:pt x="124" y="174"/>
                </a:lnTo>
                <a:lnTo>
                  <a:pt x="123" y="174"/>
                </a:lnTo>
                <a:lnTo>
                  <a:pt x="123" y="173"/>
                </a:lnTo>
                <a:lnTo>
                  <a:pt x="124" y="173"/>
                </a:lnTo>
                <a:lnTo>
                  <a:pt x="123" y="173"/>
                </a:lnTo>
                <a:lnTo>
                  <a:pt x="123" y="174"/>
                </a:lnTo>
                <a:lnTo>
                  <a:pt x="122" y="174"/>
                </a:lnTo>
                <a:lnTo>
                  <a:pt x="122" y="173"/>
                </a:lnTo>
                <a:lnTo>
                  <a:pt x="122" y="172"/>
                </a:lnTo>
                <a:lnTo>
                  <a:pt x="122" y="171"/>
                </a:lnTo>
                <a:lnTo>
                  <a:pt x="122" y="169"/>
                </a:lnTo>
                <a:lnTo>
                  <a:pt x="123" y="169"/>
                </a:lnTo>
                <a:lnTo>
                  <a:pt x="122" y="169"/>
                </a:lnTo>
                <a:lnTo>
                  <a:pt x="122" y="171"/>
                </a:lnTo>
                <a:lnTo>
                  <a:pt x="122" y="172"/>
                </a:lnTo>
                <a:lnTo>
                  <a:pt x="121" y="172"/>
                </a:lnTo>
                <a:lnTo>
                  <a:pt x="119" y="171"/>
                </a:lnTo>
                <a:lnTo>
                  <a:pt x="118" y="171"/>
                </a:lnTo>
                <a:lnTo>
                  <a:pt x="118" y="169"/>
                </a:lnTo>
                <a:lnTo>
                  <a:pt x="118" y="168"/>
                </a:lnTo>
                <a:lnTo>
                  <a:pt x="117" y="168"/>
                </a:lnTo>
                <a:lnTo>
                  <a:pt x="117" y="167"/>
                </a:lnTo>
                <a:lnTo>
                  <a:pt x="117" y="165"/>
                </a:lnTo>
                <a:lnTo>
                  <a:pt x="117" y="167"/>
                </a:lnTo>
                <a:lnTo>
                  <a:pt x="117" y="165"/>
                </a:lnTo>
                <a:lnTo>
                  <a:pt x="115" y="165"/>
                </a:lnTo>
                <a:lnTo>
                  <a:pt x="117" y="164"/>
                </a:lnTo>
                <a:lnTo>
                  <a:pt x="115" y="164"/>
                </a:lnTo>
                <a:lnTo>
                  <a:pt x="115" y="163"/>
                </a:lnTo>
                <a:lnTo>
                  <a:pt x="115" y="162"/>
                </a:lnTo>
                <a:lnTo>
                  <a:pt x="115" y="160"/>
                </a:lnTo>
                <a:lnTo>
                  <a:pt x="114" y="160"/>
                </a:lnTo>
                <a:lnTo>
                  <a:pt x="115" y="159"/>
                </a:lnTo>
                <a:lnTo>
                  <a:pt x="114" y="159"/>
                </a:lnTo>
                <a:lnTo>
                  <a:pt x="114" y="160"/>
                </a:lnTo>
                <a:lnTo>
                  <a:pt x="114" y="162"/>
                </a:lnTo>
                <a:lnTo>
                  <a:pt x="115" y="162"/>
                </a:lnTo>
                <a:lnTo>
                  <a:pt x="115" y="163"/>
                </a:lnTo>
                <a:lnTo>
                  <a:pt x="114" y="163"/>
                </a:lnTo>
                <a:lnTo>
                  <a:pt x="114" y="162"/>
                </a:lnTo>
                <a:lnTo>
                  <a:pt x="114" y="163"/>
                </a:lnTo>
                <a:lnTo>
                  <a:pt x="114" y="164"/>
                </a:lnTo>
                <a:lnTo>
                  <a:pt x="115" y="164"/>
                </a:lnTo>
                <a:lnTo>
                  <a:pt x="115" y="165"/>
                </a:lnTo>
                <a:lnTo>
                  <a:pt x="115" y="167"/>
                </a:lnTo>
                <a:lnTo>
                  <a:pt x="115" y="168"/>
                </a:lnTo>
                <a:lnTo>
                  <a:pt x="115" y="169"/>
                </a:lnTo>
                <a:lnTo>
                  <a:pt x="117" y="169"/>
                </a:lnTo>
                <a:lnTo>
                  <a:pt x="117" y="171"/>
                </a:lnTo>
                <a:lnTo>
                  <a:pt x="117" y="172"/>
                </a:lnTo>
                <a:lnTo>
                  <a:pt x="115" y="172"/>
                </a:lnTo>
                <a:lnTo>
                  <a:pt x="114" y="171"/>
                </a:lnTo>
                <a:lnTo>
                  <a:pt x="114" y="169"/>
                </a:lnTo>
                <a:lnTo>
                  <a:pt x="114" y="171"/>
                </a:lnTo>
                <a:lnTo>
                  <a:pt x="114" y="169"/>
                </a:lnTo>
                <a:lnTo>
                  <a:pt x="113" y="169"/>
                </a:lnTo>
                <a:lnTo>
                  <a:pt x="112" y="171"/>
                </a:lnTo>
                <a:lnTo>
                  <a:pt x="112" y="169"/>
                </a:lnTo>
                <a:lnTo>
                  <a:pt x="112" y="168"/>
                </a:lnTo>
                <a:lnTo>
                  <a:pt x="113" y="168"/>
                </a:lnTo>
                <a:lnTo>
                  <a:pt x="112" y="168"/>
                </a:lnTo>
                <a:lnTo>
                  <a:pt x="112" y="167"/>
                </a:lnTo>
                <a:lnTo>
                  <a:pt x="112" y="165"/>
                </a:lnTo>
                <a:lnTo>
                  <a:pt x="110" y="165"/>
                </a:lnTo>
                <a:lnTo>
                  <a:pt x="112" y="165"/>
                </a:lnTo>
                <a:lnTo>
                  <a:pt x="113" y="165"/>
                </a:lnTo>
                <a:lnTo>
                  <a:pt x="113" y="164"/>
                </a:lnTo>
                <a:lnTo>
                  <a:pt x="112" y="164"/>
                </a:lnTo>
                <a:lnTo>
                  <a:pt x="112" y="165"/>
                </a:lnTo>
                <a:lnTo>
                  <a:pt x="112" y="164"/>
                </a:lnTo>
                <a:lnTo>
                  <a:pt x="110" y="164"/>
                </a:lnTo>
                <a:lnTo>
                  <a:pt x="110" y="163"/>
                </a:lnTo>
                <a:lnTo>
                  <a:pt x="110" y="164"/>
                </a:lnTo>
                <a:lnTo>
                  <a:pt x="110" y="165"/>
                </a:lnTo>
                <a:lnTo>
                  <a:pt x="110" y="167"/>
                </a:lnTo>
                <a:lnTo>
                  <a:pt x="109" y="165"/>
                </a:lnTo>
                <a:lnTo>
                  <a:pt x="110" y="165"/>
                </a:lnTo>
                <a:lnTo>
                  <a:pt x="109" y="165"/>
                </a:lnTo>
                <a:lnTo>
                  <a:pt x="109" y="164"/>
                </a:lnTo>
                <a:lnTo>
                  <a:pt x="108" y="164"/>
                </a:lnTo>
                <a:lnTo>
                  <a:pt x="108" y="163"/>
                </a:lnTo>
                <a:lnTo>
                  <a:pt x="108" y="164"/>
                </a:lnTo>
                <a:lnTo>
                  <a:pt x="107" y="164"/>
                </a:lnTo>
                <a:lnTo>
                  <a:pt x="107" y="163"/>
                </a:lnTo>
                <a:lnTo>
                  <a:pt x="105" y="163"/>
                </a:lnTo>
                <a:lnTo>
                  <a:pt x="107" y="164"/>
                </a:lnTo>
                <a:lnTo>
                  <a:pt x="105" y="164"/>
                </a:lnTo>
                <a:lnTo>
                  <a:pt x="105" y="165"/>
                </a:lnTo>
                <a:lnTo>
                  <a:pt x="107" y="164"/>
                </a:lnTo>
                <a:lnTo>
                  <a:pt x="107" y="165"/>
                </a:lnTo>
                <a:lnTo>
                  <a:pt x="108" y="165"/>
                </a:lnTo>
                <a:lnTo>
                  <a:pt x="109" y="165"/>
                </a:lnTo>
                <a:lnTo>
                  <a:pt x="108" y="165"/>
                </a:lnTo>
                <a:lnTo>
                  <a:pt x="108" y="167"/>
                </a:lnTo>
                <a:lnTo>
                  <a:pt x="109" y="167"/>
                </a:lnTo>
                <a:lnTo>
                  <a:pt x="109" y="168"/>
                </a:lnTo>
                <a:lnTo>
                  <a:pt x="110" y="168"/>
                </a:lnTo>
                <a:lnTo>
                  <a:pt x="110" y="167"/>
                </a:lnTo>
                <a:lnTo>
                  <a:pt x="110" y="168"/>
                </a:lnTo>
                <a:lnTo>
                  <a:pt x="110" y="169"/>
                </a:lnTo>
                <a:lnTo>
                  <a:pt x="112" y="169"/>
                </a:lnTo>
                <a:lnTo>
                  <a:pt x="112" y="171"/>
                </a:lnTo>
                <a:lnTo>
                  <a:pt x="110" y="171"/>
                </a:lnTo>
                <a:lnTo>
                  <a:pt x="109" y="169"/>
                </a:lnTo>
                <a:lnTo>
                  <a:pt x="109" y="171"/>
                </a:lnTo>
                <a:lnTo>
                  <a:pt x="109" y="169"/>
                </a:lnTo>
                <a:lnTo>
                  <a:pt x="109" y="171"/>
                </a:lnTo>
                <a:lnTo>
                  <a:pt x="108" y="171"/>
                </a:lnTo>
                <a:lnTo>
                  <a:pt x="109" y="171"/>
                </a:lnTo>
                <a:lnTo>
                  <a:pt x="108" y="171"/>
                </a:lnTo>
                <a:lnTo>
                  <a:pt x="108" y="172"/>
                </a:lnTo>
                <a:lnTo>
                  <a:pt x="108" y="171"/>
                </a:lnTo>
                <a:lnTo>
                  <a:pt x="107" y="171"/>
                </a:lnTo>
                <a:lnTo>
                  <a:pt x="107" y="169"/>
                </a:lnTo>
                <a:lnTo>
                  <a:pt x="105" y="169"/>
                </a:lnTo>
                <a:lnTo>
                  <a:pt x="105" y="171"/>
                </a:lnTo>
                <a:lnTo>
                  <a:pt x="105" y="169"/>
                </a:lnTo>
                <a:lnTo>
                  <a:pt x="104" y="169"/>
                </a:lnTo>
                <a:lnTo>
                  <a:pt x="104" y="168"/>
                </a:lnTo>
                <a:lnTo>
                  <a:pt x="103" y="168"/>
                </a:lnTo>
                <a:lnTo>
                  <a:pt x="103" y="167"/>
                </a:lnTo>
                <a:lnTo>
                  <a:pt x="104" y="167"/>
                </a:lnTo>
                <a:lnTo>
                  <a:pt x="103" y="167"/>
                </a:lnTo>
                <a:lnTo>
                  <a:pt x="103" y="168"/>
                </a:lnTo>
                <a:lnTo>
                  <a:pt x="103" y="167"/>
                </a:lnTo>
                <a:lnTo>
                  <a:pt x="101" y="167"/>
                </a:lnTo>
                <a:lnTo>
                  <a:pt x="101" y="165"/>
                </a:lnTo>
                <a:lnTo>
                  <a:pt x="100" y="165"/>
                </a:lnTo>
                <a:lnTo>
                  <a:pt x="100" y="164"/>
                </a:lnTo>
                <a:lnTo>
                  <a:pt x="99" y="163"/>
                </a:lnTo>
                <a:lnTo>
                  <a:pt x="98" y="163"/>
                </a:lnTo>
                <a:lnTo>
                  <a:pt x="99" y="163"/>
                </a:lnTo>
                <a:lnTo>
                  <a:pt x="98" y="163"/>
                </a:lnTo>
                <a:lnTo>
                  <a:pt x="98" y="162"/>
                </a:lnTo>
                <a:lnTo>
                  <a:pt x="96" y="162"/>
                </a:lnTo>
                <a:lnTo>
                  <a:pt x="98" y="162"/>
                </a:lnTo>
                <a:lnTo>
                  <a:pt x="96" y="162"/>
                </a:lnTo>
                <a:lnTo>
                  <a:pt x="95" y="160"/>
                </a:lnTo>
                <a:lnTo>
                  <a:pt x="94" y="160"/>
                </a:lnTo>
                <a:lnTo>
                  <a:pt x="94" y="159"/>
                </a:lnTo>
                <a:lnTo>
                  <a:pt x="94" y="160"/>
                </a:lnTo>
                <a:lnTo>
                  <a:pt x="93" y="160"/>
                </a:lnTo>
                <a:lnTo>
                  <a:pt x="93" y="159"/>
                </a:lnTo>
                <a:lnTo>
                  <a:pt x="94" y="159"/>
                </a:lnTo>
                <a:lnTo>
                  <a:pt x="93" y="159"/>
                </a:lnTo>
                <a:lnTo>
                  <a:pt x="91" y="159"/>
                </a:lnTo>
                <a:lnTo>
                  <a:pt x="90" y="158"/>
                </a:lnTo>
                <a:lnTo>
                  <a:pt x="91" y="158"/>
                </a:lnTo>
                <a:lnTo>
                  <a:pt x="93" y="157"/>
                </a:lnTo>
                <a:lnTo>
                  <a:pt x="91" y="157"/>
                </a:lnTo>
                <a:lnTo>
                  <a:pt x="93" y="157"/>
                </a:lnTo>
                <a:lnTo>
                  <a:pt x="93" y="155"/>
                </a:lnTo>
                <a:lnTo>
                  <a:pt x="91" y="155"/>
                </a:lnTo>
                <a:lnTo>
                  <a:pt x="91" y="154"/>
                </a:lnTo>
                <a:lnTo>
                  <a:pt x="93" y="154"/>
                </a:lnTo>
                <a:lnTo>
                  <a:pt x="93" y="153"/>
                </a:lnTo>
                <a:lnTo>
                  <a:pt x="93" y="154"/>
                </a:lnTo>
                <a:lnTo>
                  <a:pt x="94" y="154"/>
                </a:lnTo>
                <a:lnTo>
                  <a:pt x="94" y="155"/>
                </a:lnTo>
                <a:lnTo>
                  <a:pt x="94" y="157"/>
                </a:lnTo>
                <a:lnTo>
                  <a:pt x="94" y="158"/>
                </a:lnTo>
                <a:lnTo>
                  <a:pt x="94" y="157"/>
                </a:lnTo>
                <a:lnTo>
                  <a:pt x="94" y="155"/>
                </a:lnTo>
                <a:lnTo>
                  <a:pt x="94" y="154"/>
                </a:lnTo>
                <a:lnTo>
                  <a:pt x="95" y="154"/>
                </a:lnTo>
                <a:lnTo>
                  <a:pt x="95" y="155"/>
                </a:lnTo>
                <a:lnTo>
                  <a:pt x="95" y="154"/>
                </a:lnTo>
                <a:lnTo>
                  <a:pt x="94" y="154"/>
                </a:lnTo>
                <a:lnTo>
                  <a:pt x="93" y="154"/>
                </a:lnTo>
                <a:lnTo>
                  <a:pt x="93" y="153"/>
                </a:lnTo>
                <a:lnTo>
                  <a:pt x="91" y="153"/>
                </a:lnTo>
                <a:lnTo>
                  <a:pt x="91" y="154"/>
                </a:lnTo>
                <a:lnTo>
                  <a:pt x="90" y="155"/>
                </a:lnTo>
                <a:lnTo>
                  <a:pt x="89" y="155"/>
                </a:lnTo>
                <a:lnTo>
                  <a:pt x="89" y="157"/>
                </a:lnTo>
                <a:lnTo>
                  <a:pt x="87" y="157"/>
                </a:lnTo>
                <a:lnTo>
                  <a:pt x="86" y="157"/>
                </a:lnTo>
                <a:lnTo>
                  <a:pt x="85" y="155"/>
                </a:lnTo>
                <a:lnTo>
                  <a:pt x="84" y="155"/>
                </a:lnTo>
                <a:lnTo>
                  <a:pt x="82" y="154"/>
                </a:lnTo>
                <a:lnTo>
                  <a:pt x="81" y="154"/>
                </a:lnTo>
                <a:lnTo>
                  <a:pt x="82" y="154"/>
                </a:lnTo>
                <a:lnTo>
                  <a:pt x="82" y="153"/>
                </a:lnTo>
                <a:lnTo>
                  <a:pt x="82" y="151"/>
                </a:lnTo>
                <a:lnTo>
                  <a:pt x="81" y="151"/>
                </a:lnTo>
                <a:lnTo>
                  <a:pt x="81" y="153"/>
                </a:lnTo>
                <a:lnTo>
                  <a:pt x="82" y="153"/>
                </a:lnTo>
                <a:lnTo>
                  <a:pt x="81" y="153"/>
                </a:lnTo>
                <a:lnTo>
                  <a:pt x="81" y="154"/>
                </a:lnTo>
                <a:lnTo>
                  <a:pt x="80" y="153"/>
                </a:lnTo>
                <a:lnTo>
                  <a:pt x="79" y="153"/>
                </a:lnTo>
                <a:lnTo>
                  <a:pt x="77" y="153"/>
                </a:lnTo>
                <a:lnTo>
                  <a:pt x="76" y="153"/>
                </a:lnTo>
                <a:lnTo>
                  <a:pt x="75" y="151"/>
                </a:lnTo>
                <a:lnTo>
                  <a:pt x="73" y="151"/>
                </a:lnTo>
                <a:lnTo>
                  <a:pt x="72" y="153"/>
                </a:lnTo>
                <a:lnTo>
                  <a:pt x="71" y="153"/>
                </a:lnTo>
                <a:lnTo>
                  <a:pt x="70" y="153"/>
                </a:lnTo>
                <a:lnTo>
                  <a:pt x="68" y="153"/>
                </a:lnTo>
                <a:lnTo>
                  <a:pt x="67" y="153"/>
                </a:lnTo>
                <a:lnTo>
                  <a:pt x="68" y="153"/>
                </a:lnTo>
                <a:lnTo>
                  <a:pt x="67" y="151"/>
                </a:lnTo>
                <a:lnTo>
                  <a:pt x="67" y="150"/>
                </a:lnTo>
                <a:lnTo>
                  <a:pt x="67" y="151"/>
                </a:lnTo>
                <a:lnTo>
                  <a:pt x="66" y="150"/>
                </a:lnTo>
                <a:lnTo>
                  <a:pt x="66" y="151"/>
                </a:lnTo>
                <a:lnTo>
                  <a:pt x="66" y="150"/>
                </a:lnTo>
                <a:lnTo>
                  <a:pt x="65" y="150"/>
                </a:lnTo>
                <a:lnTo>
                  <a:pt x="65" y="151"/>
                </a:lnTo>
                <a:lnTo>
                  <a:pt x="65" y="150"/>
                </a:lnTo>
                <a:lnTo>
                  <a:pt x="63" y="150"/>
                </a:lnTo>
                <a:lnTo>
                  <a:pt x="63" y="149"/>
                </a:lnTo>
                <a:lnTo>
                  <a:pt x="63" y="148"/>
                </a:lnTo>
                <a:lnTo>
                  <a:pt x="63" y="146"/>
                </a:lnTo>
                <a:lnTo>
                  <a:pt x="63" y="145"/>
                </a:lnTo>
                <a:lnTo>
                  <a:pt x="65" y="145"/>
                </a:lnTo>
                <a:lnTo>
                  <a:pt x="63" y="145"/>
                </a:lnTo>
                <a:lnTo>
                  <a:pt x="63" y="146"/>
                </a:lnTo>
                <a:lnTo>
                  <a:pt x="62" y="148"/>
                </a:lnTo>
                <a:lnTo>
                  <a:pt x="62" y="149"/>
                </a:lnTo>
                <a:lnTo>
                  <a:pt x="61" y="149"/>
                </a:lnTo>
                <a:lnTo>
                  <a:pt x="59" y="149"/>
                </a:lnTo>
                <a:lnTo>
                  <a:pt x="59" y="148"/>
                </a:lnTo>
                <a:lnTo>
                  <a:pt x="58" y="148"/>
                </a:lnTo>
                <a:lnTo>
                  <a:pt x="57" y="148"/>
                </a:lnTo>
                <a:lnTo>
                  <a:pt x="58" y="148"/>
                </a:lnTo>
                <a:lnTo>
                  <a:pt x="58" y="146"/>
                </a:lnTo>
                <a:lnTo>
                  <a:pt x="59" y="146"/>
                </a:lnTo>
                <a:lnTo>
                  <a:pt x="59" y="145"/>
                </a:lnTo>
                <a:lnTo>
                  <a:pt x="58" y="146"/>
                </a:lnTo>
                <a:lnTo>
                  <a:pt x="58" y="145"/>
                </a:lnTo>
                <a:lnTo>
                  <a:pt x="58" y="146"/>
                </a:lnTo>
                <a:lnTo>
                  <a:pt x="58" y="145"/>
                </a:lnTo>
                <a:lnTo>
                  <a:pt x="57" y="145"/>
                </a:lnTo>
                <a:lnTo>
                  <a:pt x="57" y="146"/>
                </a:lnTo>
                <a:lnTo>
                  <a:pt x="57" y="145"/>
                </a:lnTo>
                <a:lnTo>
                  <a:pt x="56" y="146"/>
                </a:lnTo>
                <a:lnTo>
                  <a:pt x="56" y="145"/>
                </a:lnTo>
                <a:lnTo>
                  <a:pt x="57" y="145"/>
                </a:lnTo>
                <a:lnTo>
                  <a:pt x="57" y="144"/>
                </a:lnTo>
                <a:lnTo>
                  <a:pt x="57" y="145"/>
                </a:lnTo>
                <a:lnTo>
                  <a:pt x="56" y="145"/>
                </a:lnTo>
                <a:lnTo>
                  <a:pt x="56" y="144"/>
                </a:lnTo>
                <a:lnTo>
                  <a:pt x="56" y="145"/>
                </a:lnTo>
                <a:lnTo>
                  <a:pt x="54" y="145"/>
                </a:lnTo>
                <a:lnTo>
                  <a:pt x="53" y="145"/>
                </a:lnTo>
                <a:lnTo>
                  <a:pt x="54" y="145"/>
                </a:lnTo>
                <a:lnTo>
                  <a:pt x="54" y="144"/>
                </a:lnTo>
                <a:lnTo>
                  <a:pt x="56" y="144"/>
                </a:lnTo>
                <a:lnTo>
                  <a:pt x="57" y="144"/>
                </a:lnTo>
                <a:lnTo>
                  <a:pt x="56" y="142"/>
                </a:lnTo>
                <a:lnTo>
                  <a:pt x="56" y="144"/>
                </a:lnTo>
                <a:lnTo>
                  <a:pt x="54" y="144"/>
                </a:lnTo>
                <a:lnTo>
                  <a:pt x="53" y="144"/>
                </a:lnTo>
                <a:lnTo>
                  <a:pt x="53" y="142"/>
                </a:lnTo>
                <a:lnTo>
                  <a:pt x="53" y="144"/>
                </a:lnTo>
                <a:lnTo>
                  <a:pt x="53" y="142"/>
                </a:lnTo>
                <a:lnTo>
                  <a:pt x="54" y="142"/>
                </a:lnTo>
                <a:lnTo>
                  <a:pt x="53" y="142"/>
                </a:lnTo>
                <a:lnTo>
                  <a:pt x="53" y="141"/>
                </a:lnTo>
                <a:lnTo>
                  <a:pt x="54" y="141"/>
                </a:lnTo>
                <a:lnTo>
                  <a:pt x="53" y="141"/>
                </a:lnTo>
                <a:lnTo>
                  <a:pt x="54" y="141"/>
                </a:lnTo>
                <a:lnTo>
                  <a:pt x="56" y="141"/>
                </a:lnTo>
                <a:lnTo>
                  <a:pt x="56" y="140"/>
                </a:lnTo>
                <a:lnTo>
                  <a:pt x="54" y="140"/>
                </a:lnTo>
                <a:lnTo>
                  <a:pt x="53" y="140"/>
                </a:lnTo>
                <a:lnTo>
                  <a:pt x="53" y="141"/>
                </a:lnTo>
                <a:lnTo>
                  <a:pt x="52" y="141"/>
                </a:lnTo>
                <a:lnTo>
                  <a:pt x="52" y="142"/>
                </a:lnTo>
                <a:lnTo>
                  <a:pt x="52" y="141"/>
                </a:lnTo>
                <a:lnTo>
                  <a:pt x="52" y="142"/>
                </a:lnTo>
                <a:lnTo>
                  <a:pt x="52" y="141"/>
                </a:lnTo>
                <a:lnTo>
                  <a:pt x="51" y="141"/>
                </a:lnTo>
                <a:lnTo>
                  <a:pt x="51" y="142"/>
                </a:lnTo>
                <a:lnTo>
                  <a:pt x="51" y="141"/>
                </a:lnTo>
                <a:lnTo>
                  <a:pt x="51" y="142"/>
                </a:lnTo>
                <a:lnTo>
                  <a:pt x="51" y="141"/>
                </a:lnTo>
                <a:lnTo>
                  <a:pt x="51" y="142"/>
                </a:lnTo>
                <a:lnTo>
                  <a:pt x="49" y="142"/>
                </a:lnTo>
                <a:lnTo>
                  <a:pt x="51" y="142"/>
                </a:lnTo>
                <a:lnTo>
                  <a:pt x="49" y="142"/>
                </a:lnTo>
                <a:lnTo>
                  <a:pt x="49" y="141"/>
                </a:lnTo>
                <a:lnTo>
                  <a:pt x="49" y="142"/>
                </a:lnTo>
                <a:lnTo>
                  <a:pt x="48" y="142"/>
                </a:lnTo>
                <a:lnTo>
                  <a:pt x="49" y="141"/>
                </a:lnTo>
                <a:lnTo>
                  <a:pt x="49" y="140"/>
                </a:lnTo>
                <a:lnTo>
                  <a:pt x="48" y="140"/>
                </a:lnTo>
                <a:lnTo>
                  <a:pt x="48" y="141"/>
                </a:lnTo>
                <a:lnTo>
                  <a:pt x="48" y="142"/>
                </a:lnTo>
                <a:lnTo>
                  <a:pt x="48" y="144"/>
                </a:lnTo>
                <a:lnTo>
                  <a:pt x="48" y="142"/>
                </a:lnTo>
                <a:lnTo>
                  <a:pt x="47" y="142"/>
                </a:lnTo>
                <a:lnTo>
                  <a:pt x="48" y="142"/>
                </a:lnTo>
                <a:lnTo>
                  <a:pt x="47" y="142"/>
                </a:lnTo>
                <a:lnTo>
                  <a:pt x="47" y="144"/>
                </a:lnTo>
                <a:lnTo>
                  <a:pt x="48" y="144"/>
                </a:lnTo>
                <a:lnTo>
                  <a:pt x="47" y="144"/>
                </a:lnTo>
                <a:lnTo>
                  <a:pt x="47" y="142"/>
                </a:lnTo>
                <a:lnTo>
                  <a:pt x="45" y="142"/>
                </a:lnTo>
                <a:lnTo>
                  <a:pt x="47" y="142"/>
                </a:lnTo>
                <a:lnTo>
                  <a:pt x="47" y="141"/>
                </a:lnTo>
                <a:lnTo>
                  <a:pt x="47" y="140"/>
                </a:lnTo>
                <a:lnTo>
                  <a:pt x="48" y="140"/>
                </a:lnTo>
                <a:lnTo>
                  <a:pt x="48" y="139"/>
                </a:lnTo>
                <a:lnTo>
                  <a:pt x="48" y="140"/>
                </a:lnTo>
                <a:lnTo>
                  <a:pt x="48" y="139"/>
                </a:lnTo>
                <a:lnTo>
                  <a:pt x="47" y="139"/>
                </a:lnTo>
                <a:lnTo>
                  <a:pt x="47" y="140"/>
                </a:lnTo>
                <a:lnTo>
                  <a:pt x="47" y="141"/>
                </a:lnTo>
                <a:lnTo>
                  <a:pt x="45" y="141"/>
                </a:lnTo>
                <a:lnTo>
                  <a:pt x="45" y="140"/>
                </a:lnTo>
                <a:lnTo>
                  <a:pt x="45" y="141"/>
                </a:lnTo>
                <a:lnTo>
                  <a:pt x="44" y="141"/>
                </a:lnTo>
                <a:lnTo>
                  <a:pt x="44" y="142"/>
                </a:lnTo>
                <a:lnTo>
                  <a:pt x="44" y="141"/>
                </a:lnTo>
                <a:lnTo>
                  <a:pt x="45" y="141"/>
                </a:lnTo>
                <a:lnTo>
                  <a:pt x="45" y="142"/>
                </a:lnTo>
                <a:lnTo>
                  <a:pt x="44" y="142"/>
                </a:lnTo>
                <a:lnTo>
                  <a:pt x="44" y="144"/>
                </a:lnTo>
                <a:lnTo>
                  <a:pt x="43" y="144"/>
                </a:lnTo>
                <a:lnTo>
                  <a:pt x="44" y="144"/>
                </a:lnTo>
                <a:lnTo>
                  <a:pt x="43" y="144"/>
                </a:lnTo>
                <a:lnTo>
                  <a:pt x="43" y="145"/>
                </a:lnTo>
                <a:lnTo>
                  <a:pt x="44" y="145"/>
                </a:lnTo>
                <a:lnTo>
                  <a:pt x="44" y="144"/>
                </a:lnTo>
                <a:lnTo>
                  <a:pt x="44" y="145"/>
                </a:lnTo>
                <a:lnTo>
                  <a:pt x="44" y="146"/>
                </a:lnTo>
                <a:lnTo>
                  <a:pt x="44" y="145"/>
                </a:lnTo>
                <a:lnTo>
                  <a:pt x="45" y="144"/>
                </a:lnTo>
                <a:lnTo>
                  <a:pt x="45" y="145"/>
                </a:lnTo>
                <a:lnTo>
                  <a:pt x="44" y="145"/>
                </a:lnTo>
                <a:lnTo>
                  <a:pt x="45" y="145"/>
                </a:lnTo>
                <a:lnTo>
                  <a:pt x="45" y="146"/>
                </a:lnTo>
                <a:lnTo>
                  <a:pt x="44" y="146"/>
                </a:lnTo>
                <a:lnTo>
                  <a:pt x="44" y="148"/>
                </a:lnTo>
                <a:lnTo>
                  <a:pt x="44" y="146"/>
                </a:lnTo>
                <a:lnTo>
                  <a:pt x="43" y="146"/>
                </a:lnTo>
                <a:lnTo>
                  <a:pt x="43" y="148"/>
                </a:lnTo>
                <a:lnTo>
                  <a:pt x="44" y="146"/>
                </a:lnTo>
                <a:lnTo>
                  <a:pt x="44" y="148"/>
                </a:lnTo>
                <a:lnTo>
                  <a:pt x="45" y="148"/>
                </a:lnTo>
                <a:lnTo>
                  <a:pt x="45" y="146"/>
                </a:lnTo>
                <a:lnTo>
                  <a:pt x="45" y="148"/>
                </a:lnTo>
                <a:lnTo>
                  <a:pt x="45" y="146"/>
                </a:lnTo>
                <a:lnTo>
                  <a:pt x="45" y="148"/>
                </a:lnTo>
                <a:lnTo>
                  <a:pt x="45" y="146"/>
                </a:lnTo>
                <a:lnTo>
                  <a:pt x="47" y="148"/>
                </a:lnTo>
                <a:lnTo>
                  <a:pt x="47" y="149"/>
                </a:lnTo>
                <a:lnTo>
                  <a:pt x="45" y="149"/>
                </a:lnTo>
                <a:lnTo>
                  <a:pt x="44" y="149"/>
                </a:lnTo>
                <a:lnTo>
                  <a:pt x="45" y="149"/>
                </a:lnTo>
                <a:lnTo>
                  <a:pt x="45" y="150"/>
                </a:lnTo>
                <a:lnTo>
                  <a:pt x="44" y="150"/>
                </a:lnTo>
                <a:lnTo>
                  <a:pt x="44" y="151"/>
                </a:lnTo>
                <a:lnTo>
                  <a:pt x="44" y="150"/>
                </a:lnTo>
                <a:lnTo>
                  <a:pt x="45" y="150"/>
                </a:lnTo>
                <a:lnTo>
                  <a:pt x="44" y="150"/>
                </a:lnTo>
                <a:lnTo>
                  <a:pt x="45" y="150"/>
                </a:lnTo>
                <a:lnTo>
                  <a:pt x="45" y="151"/>
                </a:lnTo>
                <a:lnTo>
                  <a:pt x="45" y="150"/>
                </a:lnTo>
                <a:lnTo>
                  <a:pt x="45" y="151"/>
                </a:lnTo>
                <a:lnTo>
                  <a:pt x="44" y="151"/>
                </a:lnTo>
                <a:lnTo>
                  <a:pt x="44" y="153"/>
                </a:lnTo>
                <a:lnTo>
                  <a:pt x="44" y="154"/>
                </a:lnTo>
                <a:lnTo>
                  <a:pt x="44" y="153"/>
                </a:lnTo>
                <a:lnTo>
                  <a:pt x="43" y="153"/>
                </a:lnTo>
                <a:lnTo>
                  <a:pt x="43" y="154"/>
                </a:lnTo>
                <a:lnTo>
                  <a:pt x="42" y="154"/>
                </a:lnTo>
                <a:lnTo>
                  <a:pt x="42" y="153"/>
                </a:lnTo>
                <a:lnTo>
                  <a:pt x="42" y="154"/>
                </a:lnTo>
                <a:lnTo>
                  <a:pt x="42" y="153"/>
                </a:lnTo>
                <a:lnTo>
                  <a:pt x="40" y="153"/>
                </a:lnTo>
                <a:lnTo>
                  <a:pt x="39" y="153"/>
                </a:lnTo>
                <a:lnTo>
                  <a:pt x="39" y="154"/>
                </a:lnTo>
                <a:lnTo>
                  <a:pt x="39" y="153"/>
                </a:lnTo>
                <a:lnTo>
                  <a:pt x="39" y="151"/>
                </a:lnTo>
                <a:lnTo>
                  <a:pt x="38" y="151"/>
                </a:lnTo>
                <a:lnTo>
                  <a:pt x="38" y="153"/>
                </a:lnTo>
                <a:lnTo>
                  <a:pt x="39" y="153"/>
                </a:lnTo>
                <a:lnTo>
                  <a:pt x="38" y="153"/>
                </a:lnTo>
                <a:lnTo>
                  <a:pt x="38" y="154"/>
                </a:lnTo>
                <a:lnTo>
                  <a:pt x="38" y="155"/>
                </a:lnTo>
                <a:lnTo>
                  <a:pt x="38" y="157"/>
                </a:lnTo>
                <a:lnTo>
                  <a:pt x="38" y="155"/>
                </a:lnTo>
                <a:lnTo>
                  <a:pt x="36" y="155"/>
                </a:lnTo>
                <a:lnTo>
                  <a:pt x="38" y="154"/>
                </a:lnTo>
                <a:lnTo>
                  <a:pt x="36" y="154"/>
                </a:lnTo>
                <a:lnTo>
                  <a:pt x="36" y="153"/>
                </a:lnTo>
                <a:lnTo>
                  <a:pt x="36" y="154"/>
                </a:lnTo>
                <a:lnTo>
                  <a:pt x="36" y="155"/>
                </a:lnTo>
                <a:lnTo>
                  <a:pt x="36" y="154"/>
                </a:lnTo>
                <a:lnTo>
                  <a:pt x="36" y="155"/>
                </a:lnTo>
                <a:lnTo>
                  <a:pt x="36" y="157"/>
                </a:lnTo>
                <a:lnTo>
                  <a:pt x="36" y="155"/>
                </a:lnTo>
                <a:lnTo>
                  <a:pt x="35" y="155"/>
                </a:lnTo>
                <a:lnTo>
                  <a:pt x="35" y="157"/>
                </a:lnTo>
                <a:lnTo>
                  <a:pt x="34" y="157"/>
                </a:lnTo>
                <a:lnTo>
                  <a:pt x="35" y="157"/>
                </a:lnTo>
                <a:lnTo>
                  <a:pt x="35" y="158"/>
                </a:lnTo>
                <a:lnTo>
                  <a:pt x="34" y="158"/>
                </a:lnTo>
                <a:lnTo>
                  <a:pt x="34" y="159"/>
                </a:lnTo>
                <a:lnTo>
                  <a:pt x="33" y="159"/>
                </a:lnTo>
                <a:lnTo>
                  <a:pt x="33" y="158"/>
                </a:lnTo>
                <a:lnTo>
                  <a:pt x="34" y="158"/>
                </a:lnTo>
                <a:lnTo>
                  <a:pt x="33" y="158"/>
                </a:lnTo>
                <a:lnTo>
                  <a:pt x="34" y="158"/>
                </a:lnTo>
                <a:lnTo>
                  <a:pt x="34" y="157"/>
                </a:lnTo>
                <a:lnTo>
                  <a:pt x="33" y="158"/>
                </a:lnTo>
                <a:lnTo>
                  <a:pt x="33" y="159"/>
                </a:lnTo>
                <a:lnTo>
                  <a:pt x="33" y="158"/>
                </a:lnTo>
                <a:lnTo>
                  <a:pt x="31" y="158"/>
                </a:lnTo>
                <a:lnTo>
                  <a:pt x="33" y="158"/>
                </a:lnTo>
                <a:lnTo>
                  <a:pt x="33" y="159"/>
                </a:lnTo>
                <a:lnTo>
                  <a:pt x="31" y="159"/>
                </a:lnTo>
                <a:lnTo>
                  <a:pt x="30" y="160"/>
                </a:lnTo>
                <a:lnTo>
                  <a:pt x="30" y="162"/>
                </a:lnTo>
                <a:lnTo>
                  <a:pt x="30" y="160"/>
                </a:lnTo>
                <a:lnTo>
                  <a:pt x="29" y="160"/>
                </a:lnTo>
                <a:lnTo>
                  <a:pt x="29" y="162"/>
                </a:lnTo>
                <a:lnTo>
                  <a:pt x="28" y="162"/>
                </a:lnTo>
                <a:lnTo>
                  <a:pt x="28" y="160"/>
                </a:lnTo>
                <a:lnTo>
                  <a:pt x="28" y="162"/>
                </a:lnTo>
                <a:lnTo>
                  <a:pt x="26" y="162"/>
                </a:lnTo>
                <a:lnTo>
                  <a:pt x="25" y="162"/>
                </a:lnTo>
                <a:lnTo>
                  <a:pt x="26" y="162"/>
                </a:lnTo>
                <a:lnTo>
                  <a:pt x="25" y="162"/>
                </a:lnTo>
                <a:lnTo>
                  <a:pt x="25" y="160"/>
                </a:lnTo>
                <a:lnTo>
                  <a:pt x="25" y="159"/>
                </a:lnTo>
                <a:lnTo>
                  <a:pt x="26" y="159"/>
                </a:lnTo>
                <a:lnTo>
                  <a:pt x="28" y="159"/>
                </a:lnTo>
                <a:lnTo>
                  <a:pt x="28" y="158"/>
                </a:lnTo>
                <a:lnTo>
                  <a:pt x="29" y="158"/>
                </a:lnTo>
                <a:lnTo>
                  <a:pt x="29" y="157"/>
                </a:lnTo>
                <a:lnTo>
                  <a:pt x="29" y="155"/>
                </a:lnTo>
                <a:lnTo>
                  <a:pt x="30" y="155"/>
                </a:lnTo>
                <a:lnTo>
                  <a:pt x="29" y="155"/>
                </a:lnTo>
                <a:lnTo>
                  <a:pt x="28" y="157"/>
                </a:lnTo>
                <a:lnTo>
                  <a:pt x="28" y="158"/>
                </a:lnTo>
                <a:lnTo>
                  <a:pt x="28" y="157"/>
                </a:lnTo>
                <a:lnTo>
                  <a:pt x="26" y="157"/>
                </a:lnTo>
                <a:lnTo>
                  <a:pt x="25" y="157"/>
                </a:lnTo>
                <a:lnTo>
                  <a:pt x="25" y="155"/>
                </a:lnTo>
                <a:lnTo>
                  <a:pt x="25" y="154"/>
                </a:lnTo>
                <a:lnTo>
                  <a:pt x="26" y="153"/>
                </a:lnTo>
                <a:lnTo>
                  <a:pt x="28" y="151"/>
                </a:lnTo>
                <a:lnTo>
                  <a:pt x="28" y="150"/>
                </a:lnTo>
                <a:lnTo>
                  <a:pt x="28" y="149"/>
                </a:lnTo>
                <a:lnTo>
                  <a:pt x="29" y="148"/>
                </a:lnTo>
                <a:lnTo>
                  <a:pt x="29" y="146"/>
                </a:lnTo>
                <a:lnTo>
                  <a:pt x="28" y="146"/>
                </a:lnTo>
                <a:lnTo>
                  <a:pt x="28" y="145"/>
                </a:lnTo>
                <a:lnTo>
                  <a:pt x="29" y="145"/>
                </a:lnTo>
                <a:lnTo>
                  <a:pt x="29" y="144"/>
                </a:lnTo>
                <a:lnTo>
                  <a:pt x="30" y="144"/>
                </a:lnTo>
                <a:lnTo>
                  <a:pt x="31" y="142"/>
                </a:lnTo>
                <a:lnTo>
                  <a:pt x="33" y="141"/>
                </a:lnTo>
                <a:lnTo>
                  <a:pt x="34" y="141"/>
                </a:lnTo>
                <a:lnTo>
                  <a:pt x="34" y="142"/>
                </a:lnTo>
                <a:lnTo>
                  <a:pt x="35" y="142"/>
                </a:lnTo>
                <a:lnTo>
                  <a:pt x="36" y="142"/>
                </a:lnTo>
                <a:lnTo>
                  <a:pt x="38" y="142"/>
                </a:lnTo>
                <a:lnTo>
                  <a:pt x="40" y="144"/>
                </a:lnTo>
                <a:lnTo>
                  <a:pt x="40" y="142"/>
                </a:lnTo>
                <a:lnTo>
                  <a:pt x="39" y="142"/>
                </a:lnTo>
                <a:lnTo>
                  <a:pt x="38" y="142"/>
                </a:lnTo>
                <a:lnTo>
                  <a:pt x="36" y="141"/>
                </a:lnTo>
                <a:lnTo>
                  <a:pt x="35" y="141"/>
                </a:lnTo>
                <a:lnTo>
                  <a:pt x="35" y="140"/>
                </a:lnTo>
                <a:lnTo>
                  <a:pt x="35" y="139"/>
                </a:lnTo>
                <a:lnTo>
                  <a:pt x="36" y="139"/>
                </a:lnTo>
                <a:lnTo>
                  <a:pt x="36" y="137"/>
                </a:lnTo>
                <a:lnTo>
                  <a:pt x="39" y="136"/>
                </a:lnTo>
                <a:lnTo>
                  <a:pt x="38" y="136"/>
                </a:lnTo>
                <a:lnTo>
                  <a:pt x="36" y="136"/>
                </a:lnTo>
                <a:lnTo>
                  <a:pt x="36" y="137"/>
                </a:lnTo>
                <a:lnTo>
                  <a:pt x="35" y="137"/>
                </a:lnTo>
                <a:lnTo>
                  <a:pt x="35" y="139"/>
                </a:lnTo>
                <a:lnTo>
                  <a:pt x="34" y="139"/>
                </a:lnTo>
                <a:lnTo>
                  <a:pt x="33" y="139"/>
                </a:lnTo>
                <a:lnTo>
                  <a:pt x="33" y="137"/>
                </a:lnTo>
                <a:lnTo>
                  <a:pt x="31" y="139"/>
                </a:lnTo>
                <a:lnTo>
                  <a:pt x="33" y="139"/>
                </a:lnTo>
                <a:lnTo>
                  <a:pt x="31" y="139"/>
                </a:lnTo>
                <a:lnTo>
                  <a:pt x="30" y="140"/>
                </a:lnTo>
                <a:lnTo>
                  <a:pt x="29" y="140"/>
                </a:lnTo>
                <a:lnTo>
                  <a:pt x="29" y="141"/>
                </a:lnTo>
                <a:lnTo>
                  <a:pt x="28" y="141"/>
                </a:lnTo>
                <a:lnTo>
                  <a:pt x="26" y="142"/>
                </a:lnTo>
                <a:lnTo>
                  <a:pt x="25" y="144"/>
                </a:lnTo>
                <a:lnTo>
                  <a:pt x="26" y="145"/>
                </a:lnTo>
                <a:lnTo>
                  <a:pt x="25" y="145"/>
                </a:lnTo>
                <a:lnTo>
                  <a:pt x="24" y="145"/>
                </a:lnTo>
                <a:lnTo>
                  <a:pt x="24" y="146"/>
                </a:lnTo>
                <a:lnTo>
                  <a:pt x="22" y="146"/>
                </a:lnTo>
                <a:lnTo>
                  <a:pt x="22" y="148"/>
                </a:lnTo>
                <a:lnTo>
                  <a:pt x="22" y="149"/>
                </a:lnTo>
                <a:lnTo>
                  <a:pt x="22" y="150"/>
                </a:lnTo>
                <a:lnTo>
                  <a:pt x="21" y="150"/>
                </a:lnTo>
                <a:lnTo>
                  <a:pt x="20" y="150"/>
                </a:lnTo>
                <a:lnTo>
                  <a:pt x="19" y="149"/>
                </a:lnTo>
                <a:lnTo>
                  <a:pt x="19" y="150"/>
                </a:lnTo>
                <a:lnTo>
                  <a:pt x="20" y="150"/>
                </a:lnTo>
                <a:lnTo>
                  <a:pt x="19" y="150"/>
                </a:lnTo>
                <a:lnTo>
                  <a:pt x="20" y="150"/>
                </a:lnTo>
                <a:lnTo>
                  <a:pt x="20" y="151"/>
                </a:lnTo>
                <a:lnTo>
                  <a:pt x="21" y="151"/>
                </a:lnTo>
                <a:lnTo>
                  <a:pt x="21" y="153"/>
                </a:lnTo>
                <a:lnTo>
                  <a:pt x="20" y="154"/>
                </a:lnTo>
                <a:lnTo>
                  <a:pt x="19" y="154"/>
                </a:lnTo>
                <a:lnTo>
                  <a:pt x="17" y="154"/>
                </a:lnTo>
                <a:lnTo>
                  <a:pt x="17" y="155"/>
                </a:lnTo>
                <a:lnTo>
                  <a:pt x="19" y="155"/>
                </a:lnTo>
                <a:lnTo>
                  <a:pt x="19" y="157"/>
                </a:lnTo>
                <a:lnTo>
                  <a:pt x="17" y="157"/>
                </a:lnTo>
                <a:lnTo>
                  <a:pt x="16" y="157"/>
                </a:lnTo>
                <a:lnTo>
                  <a:pt x="17" y="157"/>
                </a:lnTo>
                <a:lnTo>
                  <a:pt x="17" y="155"/>
                </a:lnTo>
                <a:lnTo>
                  <a:pt x="16" y="155"/>
                </a:lnTo>
                <a:lnTo>
                  <a:pt x="16" y="157"/>
                </a:lnTo>
                <a:lnTo>
                  <a:pt x="15" y="157"/>
                </a:lnTo>
                <a:lnTo>
                  <a:pt x="16" y="157"/>
                </a:lnTo>
                <a:lnTo>
                  <a:pt x="16" y="158"/>
                </a:lnTo>
                <a:lnTo>
                  <a:pt x="15" y="158"/>
                </a:lnTo>
                <a:lnTo>
                  <a:pt x="14" y="158"/>
                </a:lnTo>
                <a:lnTo>
                  <a:pt x="15" y="158"/>
                </a:lnTo>
                <a:lnTo>
                  <a:pt x="15" y="159"/>
                </a:lnTo>
                <a:lnTo>
                  <a:pt x="14" y="159"/>
                </a:lnTo>
                <a:lnTo>
                  <a:pt x="12" y="159"/>
                </a:lnTo>
                <a:lnTo>
                  <a:pt x="12" y="160"/>
                </a:lnTo>
                <a:lnTo>
                  <a:pt x="14" y="160"/>
                </a:lnTo>
                <a:lnTo>
                  <a:pt x="14" y="159"/>
                </a:lnTo>
                <a:lnTo>
                  <a:pt x="14" y="160"/>
                </a:lnTo>
                <a:lnTo>
                  <a:pt x="12" y="160"/>
                </a:lnTo>
                <a:lnTo>
                  <a:pt x="12" y="162"/>
                </a:lnTo>
                <a:lnTo>
                  <a:pt x="12" y="163"/>
                </a:lnTo>
                <a:lnTo>
                  <a:pt x="12" y="162"/>
                </a:lnTo>
                <a:lnTo>
                  <a:pt x="12" y="163"/>
                </a:lnTo>
                <a:lnTo>
                  <a:pt x="14" y="163"/>
                </a:lnTo>
                <a:lnTo>
                  <a:pt x="15" y="163"/>
                </a:lnTo>
                <a:lnTo>
                  <a:pt x="16" y="163"/>
                </a:lnTo>
                <a:lnTo>
                  <a:pt x="16" y="164"/>
                </a:lnTo>
                <a:lnTo>
                  <a:pt x="17" y="164"/>
                </a:lnTo>
                <a:lnTo>
                  <a:pt x="17" y="165"/>
                </a:lnTo>
                <a:lnTo>
                  <a:pt x="16" y="167"/>
                </a:lnTo>
                <a:lnTo>
                  <a:pt x="16" y="168"/>
                </a:lnTo>
                <a:lnTo>
                  <a:pt x="15" y="168"/>
                </a:lnTo>
                <a:lnTo>
                  <a:pt x="14" y="168"/>
                </a:lnTo>
                <a:lnTo>
                  <a:pt x="14" y="169"/>
                </a:lnTo>
                <a:lnTo>
                  <a:pt x="12" y="169"/>
                </a:lnTo>
                <a:lnTo>
                  <a:pt x="14" y="169"/>
                </a:lnTo>
                <a:lnTo>
                  <a:pt x="14" y="171"/>
                </a:lnTo>
                <a:lnTo>
                  <a:pt x="12" y="171"/>
                </a:lnTo>
                <a:lnTo>
                  <a:pt x="11" y="171"/>
                </a:lnTo>
                <a:lnTo>
                  <a:pt x="11" y="172"/>
                </a:lnTo>
                <a:lnTo>
                  <a:pt x="12" y="172"/>
                </a:lnTo>
                <a:lnTo>
                  <a:pt x="12" y="171"/>
                </a:lnTo>
                <a:lnTo>
                  <a:pt x="12" y="172"/>
                </a:lnTo>
                <a:lnTo>
                  <a:pt x="12" y="173"/>
                </a:lnTo>
                <a:lnTo>
                  <a:pt x="11" y="172"/>
                </a:lnTo>
                <a:lnTo>
                  <a:pt x="11" y="173"/>
                </a:lnTo>
                <a:lnTo>
                  <a:pt x="12" y="173"/>
                </a:lnTo>
                <a:lnTo>
                  <a:pt x="11" y="173"/>
                </a:lnTo>
                <a:lnTo>
                  <a:pt x="11" y="172"/>
                </a:lnTo>
                <a:lnTo>
                  <a:pt x="11" y="173"/>
                </a:lnTo>
                <a:lnTo>
                  <a:pt x="10" y="173"/>
                </a:lnTo>
                <a:lnTo>
                  <a:pt x="11" y="173"/>
                </a:lnTo>
                <a:lnTo>
                  <a:pt x="10" y="174"/>
                </a:lnTo>
                <a:lnTo>
                  <a:pt x="10" y="173"/>
                </a:lnTo>
                <a:lnTo>
                  <a:pt x="10" y="174"/>
                </a:lnTo>
                <a:lnTo>
                  <a:pt x="8" y="174"/>
                </a:lnTo>
                <a:lnTo>
                  <a:pt x="7" y="174"/>
                </a:lnTo>
                <a:lnTo>
                  <a:pt x="8" y="174"/>
                </a:lnTo>
                <a:lnTo>
                  <a:pt x="7" y="174"/>
                </a:lnTo>
                <a:lnTo>
                  <a:pt x="7" y="176"/>
                </a:lnTo>
                <a:lnTo>
                  <a:pt x="6" y="176"/>
                </a:lnTo>
                <a:lnTo>
                  <a:pt x="6" y="177"/>
                </a:lnTo>
                <a:lnTo>
                  <a:pt x="5" y="177"/>
                </a:lnTo>
                <a:lnTo>
                  <a:pt x="5" y="176"/>
                </a:lnTo>
                <a:lnTo>
                  <a:pt x="5" y="177"/>
                </a:lnTo>
                <a:lnTo>
                  <a:pt x="5" y="178"/>
                </a:lnTo>
                <a:lnTo>
                  <a:pt x="3" y="178"/>
                </a:lnTo>
                <a:lnTo>
                  <a:pt x="5" y="178"/>
                </a:lnTo>
                <a:lnTo>
                  <a:pt x="3" y="178"/>
                </a:lnTo>
                <a:lnTo>
                  <a:pt x="5" y="178"/>
                </a:lnTo>
                <a:lnTo>
                  <a:pt x="3" y="178"/>
                </a:lnTo>
                <a:lnTo>
                  <a:pt x="3" y="179"/>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5" name="Freeform 1793"/>
          <p:cNvSpPr>
            <a:spLocks/>
          </p:cNvSpPr>
          <p:nvPr/>
        </p:nvSpPr>
        <p:spPr bwMode="auto">
          <a:xfrm>
            <a:off x="2959100" y="3197441"/>
            <a:ext cx="104775" cy="325438"/>
          </a:xfrm>
          <a:custGeom>
            <a:avLst/>
            <a:gdLst>
              <a:gd name="T0" fmla="*/ 63 w 66"/>
              <a:gd name="T1" fmla="*/ 183 h 205"/>
              <a:gd name="T2" fmla="*/ 56 w 66"/>
              <a:gd name="T3" fmla="*/ 188 h 205"/>
              <a:gd name="T4" fmla="*/ 52 w 66"/>
              <a:gd name="T5" fmla="*/ 191 h 205"/>
              <a:gd name="T6" fmla="*/ 51 w 66"/>
              <a:gd name="T7" fmla="*/ 193 h 205"/>
              <a:gd name="T8" fmla="*/ 47 w 66"/>
              <a:gd name="T9" fmla="*/ 196 h 205"/>
              <a:gd name="T10" fmla="*/ 43 w 66"/>
              <a:gd name="T11" fmla="*/ 196 h 205"/>
              <a:gd name="T12" fmla="*/ 36 w 66"/>
              <a:gd name="T13" fmla="*/ 199 h 205"/>
              <a:gd name="T14" fmla="*/ 31 w 66"/>
              <a:gd name="T15" fmla="*/ 202 h 205"/>
              <a:gd name="T16" fmla="*/ 26 w 66"/>
              <a:gd name="T17" fmla="*/ 202 h 205"/>
              <a:gd name="T18" fmla="*/ 35 w 66"/>
              <a:gd name="T19" fmla="*/ 195 h 205"/>
              <a:gd name="T20" fmla="*/ 40 w 66"/>
              <a:gd name="T21" fmla="*/ 197 h 205"/>
              <a:gd name="T22" fmla="*/ 45 w 66"/>
              <a:gd name="T23" fmla="*/ 190 h 205"/>
              <a:gd name="T24" fmla="*/ 51 w 66"/>
              <a:gd name="T25" fmla="*/ 186 h 205"/>
              <a:gd name="T26" fmla="*/ 56 w 66"/>
              <a:gd name="T27" fmla="*/ 177 h 205"/>
              <a:gd name="T28" fmla="*/ 60 w 66"/>
              <a:gd name="T29" fmla="*/ 165 h 205"/>
              <a:gd name="T30" fmla="*/ 52 w 66"/>
              <a:gd name="T31" fmla="*/ 167 h 205"/>
              <a:gd name="T32" fmla="*/ 52 w 66"/>
              <a:gd name="T33" fmla="*/ 164 h 205"/>
              <a:gd name="T34" fmla="*/ 51 w 66"/>
              <a:gd name="T35" fmla="*/ 168 h 205"/>
              <a:gd name="T36" fmla="*/ 43 w 66"/>
              <a:gd name="T37" fmla="*/ 165 h 205"/>
              <a:gd name="T38" fmla="*/ 36 w 66"/>
              <a:gd name="T39" fmla="*/ 168 h 205"/>
              <a:gd name="T40" fmla="*/ 35 w 66"/>
              <a:gd name="T41" fmla="*/ 163 h 205"/>
              <a:gd name="T42" fmla="*/ 31 w 66"/>
              <a:gd name="T43" fmla="*/ 150 h 205"/>
              <a:gd name="T44" fmla="*/ 31 w 66"/>
              <a:gd name="T45" fmla="*/ 148 h 205"/>
              <a:gd name="T46" fmla="*/ 21 w 66"/>
              <a:gd name="T47" fmla="*/ 154 h 205"/>
              <a:gd name="T48" fmla="*/ 14 w 66"/>
              <a:gd name="T49" fmla="*/ 148 h 205"/>
              <a:gd name="T50" fmla="*/ 21 w 66"/>
              <a:gd name="T51" fmla="*/ 146 h 205"/>
              <a:gd name="T52" fmla="*/ 23 w 66"/>
              <a:gd name="T53" fmla="*/ 144 h 205"/>
              <a:gd name="T54" fmla="*/ 18 w 66"/>
              <a:gd name="T55" fmla="*/ 141 h 205"/>
              <a:gd name="T56" fmla="*/ 17 w 66"/>
              <a:gd name="T57" fmla="*/ 136 h 205"/>
              <a:gd name="T58" fmla="*/ 13 w 66"/>
              <a:gd name="T59" fmla="*/ 137 h 205"/>
              <a:gd name="T60" fmla="*/ 13 w 66"/>
              <a:gd name="T61" fmla="*/ 128 h 205"/>
              <a:gd name="T62" fmla="*/ 18 w 66"/>
              <a:gd name="T63" fmla="*/ 123 h 205"/>
              <a:gd name="T64" fmla="*/ 18 w 66"/>
              <a:gd name="T65" fmla="*/ 118 h 205"/>
              <a:gd name="T66" fmla="*/ 26 w 66"/>
              <a:gd name="T67" fmla="*/ 118 h 205"/>
              <a:gd name="T68" fmla="*/ 37 w 66"/>
              <a:gd name="T69" fmla="*/ 113 h 205"/>
              <a:gd name="T70" fmla="*/ 38 w 66"/>
              <a:gd name="T71" fmla="*/ 100 h 205"/>
              <a:gd name="T72" fmla="*/ 33 w 66"/>
              <a:gd name="T73" fmla="*/ 97 h 205"/>
              <a:gd name="T74" fmla="*/ 27 w 66"/>
              <a:gd name="T75" fmla="*/ 99 h 205"/>
              <a:gd name="T76" fmla="*/ 17 w 66"/>
              <a:gd name="T77" fmla="*/ 99 h 205"/>
              <a:gd name="T78" fmla="*/ 7 w 66"/>
              <a:gd name="T79" fmla="*/ 93 h 205"/>
              <a:gd name="T80" fmla="*/ 7 w 66"/>
              <a:gd name="T81" fmla="*/ 89 h 205"/>
              <a:gd name="T82" fmla="*/ 1 w 66"/>
              <a:gd name="T83" fmla="*/ 84 h 205"/>
              <a:gd name="T84" fmla="*/ 10 w 66"/>
              <a:gd name="T85" fmla="*/ 79 h 205"/>
              <a:gd name="T86" fmla="*/ 22 w 66"/>
              <a:gd name="T87" fmla="*/ 72 h 205"/>
              <a:gd name="T88" fmla="*/ 23 w 66"/>
              <a:gd name="T89" fmla="*/ 80 h 205"/>
              <a:gd name="T90" fmla="*/ 35 w 66"/>
              <a:gd name="T91" fmla="*/ 79 h 205"/>
              <a:gd name="T92" fmla="*/ 35 w 66"/>
              <a:gd name="T93" fmla="*/ 75 h 205"/>
              <a:gd name="T94" fmla="*/ 31 w 66"/>
              <a:gd name="T95" fmla="*/ 67 h 205"/>
              <a:gd name="T96" fmla="*/ 37 w 66"/>
              <a:gd name="T97" fmla="*/ 74 h 205"/>
              <a:gd name="T98" fmla="*/ 36 w 66"/>
              <a:gd name="T99" fmla="*/ 74 h 205"/>
              <a:gd name="T100" fmla="*/ 32 w 66"/>
              <a:gd name="T101" fmla="*/ 66 h 205"/>
              <a:gd name="T102" fmla="*/ 24 w 66"/>
              <a:gd name="T103" fmla="*/ 66 h 205"/>
              <a:gd name="T104" fmla="*/ 14 w 66"/>
              <a:gd name="T105" fmla="*/ 52 h 205"/>
              <a:gd name="T106" fmla="*/ 9 w 66"/>
              <a:gd name="T107" fmla="*/ 46 h 205"/>
              <a:gd name="T108" fmla="*/ 22 w 66"/>
              <a:gd name="T109" fmla="*/ 38 h 205"/>
              <a:gd name="T110" fmla="*/ 28 w 66"/>
              <a:gd name="T111" fmla="*/ 27 h 205"/>
              <a:gd name="T112" fmla="*/ 33 w 66"/>
              <a:gd name="T113" fmla="*/ 19 h 205"/>
              <a:gd name="T114" fmla="*/ 42 w 66"/>
              <a:gd name="T115" fmla="*/ 13 h 205"/>
              <a:gd name="T116" fmla="*/ 45 w 66"/>
              <a:gd name="T117" fmla="*/ 19 h 205"/>
              <a:gd name="T118" fmla="*/ 43 w 66"/>
              <a:gd name="T119" fmla="*/ 13 h 205"/>
              <a:gd name="T120" fmla="*/ 50 w 66"/>
              <a:gd name="T121" fmla="*/ 1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205">
                <a:moveTo>
                  <a:pt x="66" y="179"/>
                </a:moveTo>
                <a:lnTo>
                  <a:pt x="66" y="178"/>
                </a:lnTo>
                <a:lnTo>
                  <a:pt x="65" y="178"/>
                </a:lnTo>
                <a:lnTo>
                  <a:pt x="65" y="179"/>
                </a:lnTo>
                <a:lnTo>
                  <a:pt x="65" y="178"/>
                </a:lnTo>
                <a:lnTo>
                  <a:pt x="65" y="179"/>
                </a:lnTo>
                <a:lnTo>
                  <a:pt x="64" y="179"/>
                </a:lnTo>
                <a:lnTo>
                  <a:pt x="63" y="181"/>
                </a:lnTo>
                <a:lnTo>
                  <a:pt x="63" y="182"/>
                </a:lnTo>
                <a:lnTo>
                  <a:pt x="64" y="181"/>
                </a:lnTo>
                <a:lnTo>
                  <a:pt x="64" y="182"/>
                </a:lnTo>
                <a:lnTo>
                  <a:pt x="63" y="182"/>
                </a:lnTo>
                <a:lnTo>
                  <a:pt x="64" y="182"/>
                </a:lnTo>
                <a:lnTo>
                  <a:pt x="64" y="183"/>
                </a:lnTo>
                <a:lnTo>
                  <a:pt x="63" y="183"/>
                </a:lnTo>
                <a:lnTo>
                  <a:pt x="63" y="185"/>
                </a:lnTo>
                <a:lnTo>
                  <a:pt x="61" y="185"/>
                </a:lnTo>
                <a:lnTo>
                  <a:pt x="61" y="183"/>
                </a:lnTo>
                <a:lnTo>
                  <a:pt x="61" y="185"/>
                </a:lnTo>
                <a:lnTo>
                  <a:pt x="61" y="186"/>
                </a:lnTo>
                <a:lnTo>
                  <a:pt x="61" y="185"/>
                </a:lnTo>
                <a:lnTo>
                  <a:pt x="60" y="185"/>
                </a:lnTo>
                <a:lnTo>
                  <a:pt x="60" y="186"/>
                </a:lnTo>
                <a:lnTo>
                  <a:pt x="59" y="186"/>
                </a:lnTo>
                <a:lnTo>
                  <a:pt x="57" y="186"/>
                </a:lnTo>
                <a:lnTo>
                  <a:pt x="57" y="187"/>
                </a:lnTo>
                <a:lnTo>
                  <a:pt x="57" y="186"/>
                </a:lnTo>
                <a:lnTo>
                  <a:pt x="57" y="187"/>
                </a:lnTo>
                <a:lnTo>
                  <a:pt x="57" y="188"/>
                </a:lnTo>
                <a:lnTo>
                  <a:pt x="56" y="188"/>
                </a:lnTo>
                <a:lnTo>
                  <a:pt x="56" y="187"/>
                </a:lnTo>
                <a:lnTo>
                  <a:pt x="55" y="187"/>
                </a:lnTo>
                <a:lnTo>
                  <a:pt x="55" y="188"/>
                </a:lnTo>
                <a:lnTo>
                  <a:pt x="54" y="188"/>
                </a:lnTo>
                <a:lnTo>
                  <a:pt x="55" y="188"/>
                </a:lnTo>
                <a:lnTo>
                  <a:pt x="56" y="188"/>
                </a:lnTo>
                <a:lnTo>
                  <a:pt x="56" y="190"/>
                </a:lnTo>
                <a:lnTo>
                  <a:pt x="55" y="190"/>
                </a:lnTo>
                <a:lnTo>
                  <a:pt x="54" y="188"/>
                </a:lnTo>
                <a:lnTo>
                  <a:pt x="54" y="190"/>
                </a:lnTo>
                <a:lnTo>
                  <a:pt x="52" y="190"/>
                </a:lnTo>
                <a:lnTo>
                  <a:pt x="52" y="191"/>
                </a:lnTo>
                <a:lnTo>
                  <a:pt x="51" y="191"/>
                </a:lnTo>
                <a:lnTo>
                  <a:pt x="52" y="192"/>
                </a:lnTo>
                <a:lnTo>
                  <a:pt x="52" y="191"/>
                </a:lnTo>
                <a:lnTo>
                  <a:pt x="51" y="191"/>
                </a:lnTo>
                <a:lnTo>
                  <a:pt x="52" y="191"/>
                </a:lnTo>
                <a:lnTo>
                  <a:pt x="54" y="191"/>
                </a:lnTo>
                <a:lnTo>
                  <a:pt x="54" y="192"/>
                </a:lnTo>
                <a:lnTo>
                  <a:pt x="52" y="192"/>
                </a:lnTo>
                <a:lnTo>
                  <a:pt x="54" y="192"/>
                </a:lnTo>
                <a:lnTo>
                  <a:pt x="52" y="192"/>
                </a:lnTo>
                <a:lnTo>
                  <a:pt x="52" y="193"/>
                </a:lnTo>
                <a:lnTo>
                  <a:pt x="51" y="193"/>
                </a:lnTo>
                <a:lnTo>
                  <a:pt x="52" y="193"/>
                </a:lnTo>
                <a:lnTo>
                  <a:pt x="51" y="193"/>
                </a:lnTo>
                <a:lnTo>
                  <a:pt x="51" y="192"/>
                </a:lnTo>
                <a:lnTo>
                  <a:pt x="52" y="192"/>
                </a:lnTo>
                <a:lnTo>
                  <a:pt x="51" y="192"/>
                </a:lnTo>
                <a:lnTo>
                  <a:pt x="51" y="193"/>
                </a:lnTo>
                <a:lnTo>
                  <a:pt x="51" y="192"/>
                </a:lnTo>
                <a:lnTo>
                  <a:pt x="51" y="193"/>
                </a:lnTo>
                <a:lnTo>
                  <a:pt x="51" y="195"/>
                </a:lnTo>
                <a:lnTo>
                  <a:pt x="51" y="193"/>
                </a:lnTo>
                <a:lnTo>
                  <a:pt x="50" y="193"/>
                </a:lnTo>
                <a:lnTo>
                  <a:pt x="50" y="195"/>
                </a:lnTo>
                <a:lnTo>
                  <a:pt x="50" y="193"/>
                </a:lnTo>
                <a:lnTo>
                  <a:pt x="50" y="195"/>
                </a:lnTo>
                <a:lnTo>
                  <a:pt x="49" y="195"/>
                </a:lnTo>
                <a:lnTo>
                  <a:pt x="50" y="195"/>
                </a:lnTo>
                <a:lnTo>
                  <a:pt x="49" y="195"/>
                </a:lnTo>
                <a:lnTo>
                  <a:pt x="47" y="195"/>
                </a:lnTo>
                <a:lnTo>
                  <a:pt x="47" y="196"/>
                </a:lnTo>
                <a:lnTo>
                  <a:pt x="47" y="195"/>
                </a:lnTo>
                <a:lnTo>
                  <a:pt x="47" y="196"/>
                </a:lnTo>
                <a:lnTo>
                  <a:pt x="47" y="195"/>
                </a:lnTo>
                <a:lnTo>
                  <a:pt x="46" y="195"/>
                </a:lnTo>
                <a:lnTo>
                  <a:pt x="46" y="196"/>
                </a:lnTo>
                <a:lnTo>
                  <a:pt x="46" y="197"/>
                </a:lnTo>
                <a:lnTo>
                  <a:pt x="46" y="199"/>
                </a:lnTo>
                <a:lnTo>
                  <a:pt x="45" y="199"/>
                </a:lnTo>
                <a:lnTo>
                  <a:pt x="46" y="199"/>
                </a:lnTo>
                <a:lnTo>
                  <a:pt x="46" y="197"/>
                </a:lnTo>
                <a:lnTo>
                  <a:pt x="45" y="197"/>
                </a:lnTo>
                <a:lnTo>
                  <a:pt x="46" y="197"/>
                </a:lnTo>
                <a:lnTo>
                  <a:pt x="46" y="196"/>
                </a:lnTo>
                <a:lnTo>
                  <a:pt x="45" y="196"/>
                </a:lnTo>
                <a:lnTo>
                  <a:pt x="43" y="196"/>
                </a:lnTo>
                <a:lnTo>
                  <a:pt x="43" y="197"/>
                </a:lnTo>
                <a:lnTo>
                  <a:pt x="43" y="196"/>
                </a:lnTo>
                <a:lnTo>
                  <a:pt x="43" y="197"/>
                </a:lnTo>
                <a:lnTo>
                  <a:pt x="42" y="197"/>
                </a:lnTo>
                <a:lnTo>
                  <a:pt x="41" y="197"/>
                </a:lnTo>
                <a:lnTo>
                  <a:pt x="42" y="197"/>
                </a:lnTo>
                <a:lnTo>
                  <a:pt x="41" y="199"/>
                </a:lnTo>
                <a:lnTo>
                  <a:pt x="41" y="197"/>
                </a:lnTo>
                <a:lnTo>
                  <a:pt x="41" y="199"/>
                </a:lnTo>
                <a:lnTo>
                  <a:pt x="40" y="199"/>
                </a:lnTo>
                <a:lnTo>
                  <a:pt x="40" y="200"/>
                </a:lnTo>
                <a:lnTo>
                  <a:pt x="40" y="199"/>
                </a:lnTo>
                <a:lnTo>
                  <a:pt x="38" y="199"/>
                </a:lnTo>
                <a:lnTo>
                  <a:pt x="38" y="200"/>
                </a:lnTo>
                <a:lnTo>
                  <a:pt x="37" y="200"/>
                </a:lnTo>
                <a:lnTo>
                  <a:pt x="36" y="200"/>
                </a:lnTo>
                <a:lnTo>
                  <a:pt x="36" y="199"/>
                </a:lnTo>
                <a:lnTo>
                  <a:pt x="37" y="199"/>
                </a:lnTo>
                <a:lnTo>
                  <a:pt x="37" y="197"/>
                </a:lnTo>
                <a:lnTo>
                  <a:pt x="36" y="197"/>
                </a:lnTo>
                <a:lnTo>
                  <a:pt x="35" y="197"/>
                </a:lnTo>
                <a:lnTo>
                  <a:pt x="35" y="199"/>
                </a:lnTo>
                <a:lnTo>
                  <a:pt x="35" y="200"/>
                </a:lnTo>
                <a:lnTo>
                  <a:pt x="35" y="201"/>
                </a:lnTo>
                <a:lnTo>
                  <a:pt x="33" y="201"/>
                </a:lnTo>
                <a:lnTo>
                  <a:pt x="33" y="202"/>
                </a:lnTo>
                <a:lnTo>
                  <a:pt x="32" y="202"/>
                </a:lnTo>
                <a:lnTo>
                  <a:pt x="32" y="204"/>
                </a:lnTo>
                <a:lnTo>
                  <a:pt x="31" y="204"/>
                </a:lnTo>
                <a:lnTo>
                  <a:pt x="31" y="202"/>
                </a:lnTo>
                <a:lnTo>
                  <a:pt x="31" y="204"/>
                </a:lnTo>
                <a:lnTo>
                  <a:pt x="31" y="202"/>
                </a:lnTo>
                <a:lnTo>
                  <a:pt x="31" y="201"/>
                </a:lnTo>
                <a:lnTo>
                  <a:pt x="29" y="201"/>
                </a:lnTo>
                <a:lnTo>
                  <a:pt x="29" y="202"/>
                </a:lnTo>
                <a:lnTo>
                  <a:pt x="29" y="204"/>
                </a:lnTo>
                <a:lnTo>
                  <a:pt x="29" y="202"/>
                </a:lnTo>
                <a:lnTo>
                  <a:pt x="29" y="204"/>
                </a:lnTo>
                <a:lnTo>
                  <a:pt x="28" y="204"/>
                </a:lnTo>
                <a:lnTo>
                  <a:pt x="27" y="202"/>
                </a:lnTo>
                <a:lnTo>
                  <a:pt x="26" y="202"/>
                </a:lnTo>
                <a:lnTo>
                  <a:pt x="27" y="202"/>
                </a:lnTo>
                <a:lnTo>
                  <a:pt x="27" y="204"/>
                </a:lnTo>
                <a:lnTo>
                  <a:pt x="27" y="205"/>
                </a:lnTo>
                <a:lnTo>
                  <a:pt x="26" y="205"/>
                </a:lnTo>
                <a:lnTo>
                  <a:pt x="26" y="204"/>
                </a:lnTo>
                <a:lnTo>
                  <a:pt x="26" y="202"/>
                </a:lnTo>
                <a:lnTo>
                  <a:pt x="27" y="202"/>
                </a:lnTo>
                <a:lnTo>
                  <a:pt x="27" y="201"/>
                </a:lnTo>
                <a:lnTo>
                  <a:pt x="28" y="201"/>
                </a:lnTo>
                <a:lnTo>
                  <a:pt x="27" y="201"/>
                </a:lnTo>
                <a:lnTo>
                  <a:pt x="27" y="202"/>
                </a:lnTo>
                <a:lnTo>
                  <a:pt x="28" y="202"/>
                </a:lnTo>
                <a:lnTo>
                  <a:pt x="28" y="201"/>
                </a:lnTo>
                <a:lnTo>
                  <a:pt x="29" y="201"/>
                </a:lnTo>
                <a:lnTo>
                  <a:pt x="29" y="200"/>
                </a:lnTo>
                <a:lnTo>
                  <a:pt x="31" y="200"/>
                </a:lnTo>
                <a:lnTo>
                  <a:pt x="29" y="200"/>
                </a:lnTo>
                <a:lnTo>
                  <a:pt x="32" y="197"/>
                </a:lnTo>
                <a:lnTo>
                  <a:pt x="32" y="196"/>
                </a:lnTo>
                <a:lnTo>
                  <a:pt x="33" y="196"/>
                </a:lnTo>
                <a:lnTo>
                  <a:pt x="35" y="195"/>
                </a:lnTo>
                <a:lnTo>
                  <a:pt x="36" y="195"/>
                </a:lnTo>
                <a:lnTo>
                  <a:pt x="37" y="195"/>
                </a:lnTo>
                <a:lnTo>
                  <a:pt x="37" y="193"/>
                </a:lnTo>
                <a:lnTo>
                  <a:pt x="37" y="195"/>
                </a:lnTo>
                <a:lnTo>
                  <a:pt x="36" y="195"/>
                </a:lnTo>
                <a:lnTo>
                  <a:pt x="37" y="195"/>
                </a:lnTo>
                <a:lnTo>
                  <a:pt x="38" y="195"/>
                </a:lnTo>
                <a:lnTo>
                  <a:pt x="40" y="193"/>
                </a:lnTo>
                <a:lnTo>
                  <a:pt x="40" y="195"/>
                </a:lnTo>
                <a:lnTo>
                  <a:pt x="38" y="195"/>
                </a:lnTo>
                <a:lnTo>
                  <a:pt x="38" y="196"/>
                </a:lnTo>
                <a:lnTo>
                  <a:pt x="40" y="196"/>
                </a:lnTo>
                <a:lnTo>
                  <a:pt x="40" y="197"/>
                </a:lnTo>
                <a:lnTo>
                  <a:pt x="40" y="196"/>
                </a:lnTo>
                <a:lnTo>
                  <a:pt x="40" y="197"/>
                </a:lnTo>
                <a:lnTo>
                  <a:pt x="40" y="196"/>
                </a:lnTo>
                <a:lnTo>
                  <a:pt x="40" y="195"/>
                </a:lnTo>
                <a:lnTo>
                  <a:pt x="41" y="195"/>
                </a:lnTo>
                <a:lnTo>
                  <a:pt x="41" y="196"/>
                </a:lnTo>
                <a:lnTo>
                  <a:pt x="42" y="196"/>
                </a:lnTo>
                <a:lnTo>
                  <a:pt x="42" y="195"/>
                </a:lnTo>
                <a:lnTo>
                  <a:pt x="41" y="195"/>
                </a:lnTo>
                <a:lnTo>
                  <a:pt x="41" y="193"/>
                </a:lnTo>
                <a:lnTo>
                  <a:pt x="41" y="195"/>
                </a:lnTo>
                <a:lnTo>
                  <a:pt x="41" y="193"/>
                </a:lnTo>
                <a:lnTo>
                  <a:pt x="41" y="192"/>
                </a:lnTo>
                <a:lnTo>
                  <a:pt x="42" y="192"/>
                </a:lnTo>
                <a:lnTo>
                  <a:pt x="42" y="191"/>
                </a:lnTo>
                <a:lnTo>
                  <a:pt x="43" y="190"/>
                </a:lnTo>
                <a:lnTo>
                  <a:pt x="45" y="190"/>
                </a:lnTo>
                <a:lnTo>
                  <a:pt x="45" y="188"/>
                </a:lnTo>
                <a:lnTo>
                  <a:pt x="47" y="187"/>
                </a:lnTo>
                <a:lnTo>
                  <a:pt x="46" y="188"/>
                </a:lnTo>
                <a:lnTo>
                  <a:pt x="47" y="188"/>
                </a:lnTo>
                <a:lnTo>
                  <a:pt x="47" y="187"/>
                </a:lnTo>
                <a:lnTo>
                  <a:pt x="49" y="187"/>
                </a:lnTo>
                <a:lnTo>
                  <a:pt x="47" y="187"/>
                </a:lnTo>
                <a:lnTo>
                  <a:pt x="49" y="187"/>
                </a:lnTo>
                <a:lnTo>
                  <a:pt x="49" y="186"/>
                </a:lnTo>
                <a:lnTo>
                  <a:pt x="50" y="186"/>
                </a:lnTo>
                <a:lnTo>
                  <a:pt x="49" y="186"/>
                </a:lnTo>
                <a:lnTo>
                  <a:pt x="50" y="186"/>
                </a:lnTo>
                <a:lnTo>
                  <a:pt x="51" y="186"/>
                </a:lnTo>
                <a:lnTo>
                  <a:pt x="51" y="187"/>
                </a:lnTo>
                <a:lnTo>
                  <a:pt x="51" y="186"/>
                </a:lnTo>
                <a:lnTo>
                  <a:pt x="51" y="185"/>
                </a:lnTo>
                <a:lnTo>
                  <a:pt x="51" y="183"/>
                </a:lnTo>
                <a:lnTo>
                  <a:pt x="54" y="181"/>
                </a:lnTo>
                <a:lnTo>
                  <a:pt x="55" y="181"/>
                </a:lnTo>
                <a:lnTo>
                  <a:pt x="54" y="181"/>
                </a:lnTo>
                <a:lnTo>
                  <a:pt x="55" y="181"/>
                </a:lnTo>
                <a:lnTo>
                  <a:pt x="55" y="179"/>
                </a:lnTo>
                <a:lnTo>
                  <a:pt x="56" y="178"/>
                </a:lnTo>
                <a:lnTo>
                  <a:pt x="56" y="179"/>
                </a:lnTo>
                <a:lnTo>
                  <a:pt x="57" y="179"/>
                </a:lnTo>
                <a:lnTo>
                  <a:pt x="57" y="178"/>
                </a:lnTo>
                <a:lnTo>
                  <a:pt x="57" y="179"/>
                </a:lnTo>
                <a:lnTo>
                  <a:pt x="57" y="178"/>
                </a:lnTo>
                <a:lnTo>
                  <a:pt x="56" y="178"/>
                </a:lnTo>
                <a:lnTo>
                  <a:pt x="56" y="177"/>
                </a:lnTo>
                <a:lnTo>
                  <a:pt x="56" y="176"/>
                </a:lnTo>
                <a:lnTo>
                  <a:pt x="56" y="174"/>
                </a:lnTo>
                <a:lnTo>
                  <a:pt x="56" y="173"/>
                </a:lnTo>
                <a:lnTo>
                  <a:pt x="57" y="173"/>
                </a:lnTo>
                <a:lnTo>
                  <a:pt x="57" y="172"/>
                </a:lnTo>
                <a:lnTo>
                  <a:pt x="59" y="172"/>
                </a:lnTo>
                <a:lnTo>
                  <a:pt x="60" y="172"/>
                </a:lnTo>
                <a:lnTo>
                  <a:pt x="59" y="172"/>
                </a:lnTo>
                <a:lnTo>
                  <a:pt x="57" y="172"/>
                </a:lnTo>
                <a:lnTo>
                  <a:pt x="57" y="171"/>
                </a:lnTo>
                <a:lnTo>
                  <a:pt x="57" y="169"/>
                </a:lnTo>
                <a:lnTo>
                  <a:pt x="57" y="168"/>
                </a:lnTo>
                <a:lnTo>
                  <a:pt x="59" y="168"/>
                </a:lnTo>
                <a:lnTo>
                  <a:pt x="60" y="167"/>
                </a:lnTo>
                <a:lnTo>
                  <a:pt x="60" y="165"/>
                </a:lnTo>
                <a:lnTo>
                  <a:pt x="60" y="164"/>
                </a:lnTo>
                <a:lnTo>
                  <a:pt x="61" y="164"/>
                </a:lnTo>
                <a:lnTo>
                  <a:pt x="61" y="163"/>
                </a:lnTo>
                <a:lnTo>
                  <a:pt x="61" y="162"/>
                </a:lnTo>
                <a:lnTo>
                  <a:pt x="61" y="163"/>
                </a:lnTo>
                <a:lnTo>
                  <a:pt x="61" y="164"/>
                </a:lnTo>
                <a:lnTo>
                  <a:pt x="60" y="164"/>
                </a:lnTo>
                <a:lnTo>
                  <a:pt x="60" y="165"/>
                </a:lnTo>
                <a:lnTo>
                  <a:pt x="59" y="165"/>
                </a:lnTo>
                <a:lnTo>
                  <a:pt x="57" y="165"/>
                </a:lnTo>
                <a:lnTo>
                  <a:pt x="57" y="167"/>
                </a:lnTo>
                <a:lnTo>
                  <a:pt x="56" y="167"/>
                </a:lnTo>
                <a:lnTo>
                  <a:pt x="55" y="167"/>
                </a:lnTo>
                <a:lnTo>
                  <a:pt x="54" y="168"/>
                </a:lnTo>
                <a:lnTo>
                  <a:pt x="52" y="167"/>
                </a:lnTo>
                <a:lnTo>
                  <a:pt x="52" y="165"/>
                </a:lnTo>
                <a:lnTo>
                  <a:pt x="51" y="165"/>
                </a:lnTo>
                <a:lnTo>
                  <a:pt x="52" y="165"/>
                </a:lnTo>
                <a:lnTo>
                  <a:pt x="52" y="164"/>
                </a:lnTo>
                <a:lnTo>
                  <a:pt x="52" y="163"/>
                </a:lnTo>
                <a:lnTo>
                  <a:pt x="54" y="163"/>
                </a:lnTo>
                <a:lnTo>
                  <a:pt x="54" y="164"/>
                </a:lnTo>
                <a:lnTo>
                  <a:pt x="55" y="164"/>
                </a:lnTo>
                <a:lnTo>
                  <a:pt x="55" y="165"/>
                </a:lnTo>
                <a:lnTo>
                  <a:pt x="55" y="164"/>
                </a:lnTo>
                <a:lnTo>
                  <a:pt x="54" y="163"/>
                </a:lnTo>
                <a:lnTo>
                  <a:pt x="52" y="163"/>
                </a:lnTo>
                <a:lnTo>
                  <a:pt x="52" y="162"/>
                </a:lnTo>
                <a:lnTo>
                  <a:pt x="52" y="163"/>
                </a:lnTo>
                <a:lnTo>
                  <a:pt x="52" y="164"/>
                </a:lnTo>
                <a:lnTo>
                  <a:pt x="51" y="164"/>
                </a:lnTo>
                <a:lnTo>
                  <a:pt x="51" y="165"/>
                </a:lnTo>
                <a:lnTo>
                  <a:pt x="51" y="164"/>
                </a:lnTo>
                <a:lnTo>
                  <a:pt x="50" y="164"/>
                </a:lnTo>
                <a:lnTo>
                  <a:pt x="51" y="164"/>
                </a:lnTo>
                <a:lnTo>
                  <a:pt x="50" y="164"/>
                </a:lnTo>
                <a:lnTo>
                  <a:pt x="51" y="164"/>
                </a:lnTo>
                <a:lnTo>
                  <a:pt x="50" y="165"/>
                </a:lnTo>
                <a:lnTo>
                  <a:pt x="51" y="165"/>
                </a:lnTo>
                <a:lnTo>
                  <a:pt x="50" y="165"/>
                </a:lnTo>
                <a:lnTo>
                  <a:pt x="50" y="167"/>
                </a:lnTo>
                <a:lnTo>
                  <a:pt x="50" y="165"/>
                </a:lnTo>
                <a:lnTo>
                  <a:pt x="50" y="167"/>
                </a:lnTo>
                <a:lnTo>
                  <a:pt x="50" y="168"/>
                </a:lnTo>
                <a:lnTo>
                  <a:pt x="51" y="168"/>
                </a:lnTo>
                <a:lnTo>
                  <a:pt x="51" y="169"/>
                </a:lnTo>
                <a:lnTo>
                  <a:pt x="50" y="169"/>
                </a:lnTo>
                <a:lnTo>
                  <a:pt x="50" y="171"/>
                </a:lnTo>
                <a:lnTo>
                  <a:pt x="50" y="169"/>
                </a:lnTo>
                <a:lnTo>
                  <a:pt x="49" y="169"/>
                </a:lnTo>
                <a:lnTo>
                  <a:pt x="49" y="168"/>
                </a:lnTo>
                <a:lnTo>
                  <a:pt x="47" y="167"/>
                </a:lnTo>
                <a:lnTo>
                  <a:pt x="47" y="165"/>
                </a:lnTo>
                <a:lnTo>
                  <a:pt x="46" y="165"/>
                </a:lnTo>
                <a:lnTo>
                  <a:pt x="46" y="164"/>
                </a:lnTo>
                <a:lnTo>
                  <a:pt x="45" y="164"/>
                </a:lnTo>
                <a:lnTo>
                  <a:pt x="45" y="165"/>
                </a:lnTo>
                <a:lnTo>
                  <a:pt x="45" y="167"/>
                </a:lnTo>
                <a:lnTo>
                  <a:pt x="45" y="165"/>
                </a:lnTo>
                <a:lnTo>
                  <a:pt x="43" y="165"/>
                </a:lnTo>
                <a:lnTo>
                  <a:pt x="43" y="164"/>
                </a:lnTo>
                <a:lnTo>
                  <a:pt x="42" y="164"/>
                </a:lnTo>
                <a:lnTo>
                  <a:pt x="42" y="165"/>
                </a:lnTo>
                <a:lnTo>
                  <a:pt x="42" y="164"/>
                </a:lnTo>
                <a:lnTo>
                  <a:pt x="42" y="163"/>
                </a:lnTo>
                <a:lnTo>
                  <a:pt x="41" y="164"/>
                </a:lnTo>
                <a:lnTo>
                  <a:pt x="40" y="164"/>
                </a:lnTo>
                <a:lnTo>
                  <a:pt x="40" y="165"/>
                </a:lnTo>
                <a:lnTo>
                  <a:pt x="38" y="165"/>
                </a:lnTo>
                <a:lnTo>
                  <a:pt x="37" y="165"/>
                </a:lnTo>
                <a:lnTo>
                  <a:pt x="37" y="167"/>
                </a:lnTo>
                <a:lnTo>
                  <a:pt x="36" y="167"/>
                </a:lnTo>
                <a:lnTo>
                  <a:pt x="37" y="167"/>
                </a:lnTo>
                <a:lnTo>
                  <a:pt x="36" y="167"/>
                </a:lnTo>
                <a:lnTo>
                  <a:pt x="36" y="168"/>
                </a:lnTo>
                <a:lnTo>
                  <a:pt x="35" y="168"/>
                </a:lnTo>
                <a:lnTo>
                  <a:pt x="33" y="168"/>
                </a:lnTo>
                <a:lnTo>
                  <a:pt x="32" y="168"/>
                </a:lnTo>
                <a:lnTo>
                  <a:pt x="32" y="167"/>
                </a:lnTo>
                <a:lnTo>
                  <a:pt x="33" y="167"/>
                </a:lnTo>
                <a:lnTo>
                  <a:pt x="35" y="167"/>
                </a:lnTo>
                <a:lnTo>
                  <a:pt x="35" y="165"/>
                </a:lnTo>
                <a:lnTo>
                  <a:pt x="35" y="164"/>
                </a:lnTo>
                <a:lnTo>
                  <a:pt x="33" y="164"/>
                </a:lnTo>
                <a:lnTo>
                  <a:pt x="33" y="163"/>
                </a:lnTo>
                <a:lnTo>
                  <a:pt x="35" y="163"/>
                </a:lnTo>
                <a:lnTo>
                  <a:pt x="36" y="163"/>
                </a:lnTo>
                <a:lnTo>
                  <a:pt x="35" y="163"/>
                </a:lnTo>
                <a:lnTo>
                  <a:pt x="35" y="162"/>
                </a:lnTo>
                <a:lnTo>
                  <a:pt x="35" y="163"/>
                </a:lnTo>
                <a:lnTo>
                  <a:pt x="33" y="163"/>
                </a:lnTo>
                <a:lnTo>
                  <a:pt x="33" y="162"/>
                </a:lnTo>
                <a:lnTo>
                  <a:pt x="33" y="160"/>
                </a:lnTo>
                <a:lnTo>
                  <a:pt x="33" y="162"/>
                </a:lnTo>
                <a:lnTo>
                  <a:pt x="33" y="160"/>
                </a:lnTo>
                <a:lnTo>
                  <a:pt x="33" y="159"/>
                </a:lnTo>
                <a:lnTo>
                  <a:pt x="35" y="159"/>
                </a:lnTo>
                <a:lnTo>
                  <a:pt x="35" y="158"/>
                </a:lnTo>
                <a:lnTo>
                  <a:pt x="33" y="157"/>
                </a:lnTo>
                <a:lnTo>
                  <a:pt x="33" y="155"/>
                </a:lnTo>
                <a:lnTo>
                  <a:pt x="32" y="154"/>
                </a:lnTo>
                <a:lnTo>
                  <a:pt x="32" y="153"/>
                </a:lnTo>
                <a:lnTo>
                  <a:pt x="32" y="151"/>
                </a:lnTo>
                <a:lnTo>
                  <a:pt x="32" y="150"/>
                </a:lnTo>
                <a:lnTo>
                  <a:pt x="31" y="150"/>
                </a:lnTo>
                <a:lnTo>
                  <a:pt x="32" y="150"/>
                </a:lnTo>
                <a:lnTo>
                  <a:pt x="31" y="151"/>
                </a:lnTo>
                <a:lnTo>
                  <a:pt x="32" y="151"/>
                </a:lnTo>
                <a:lnTo>
                  <a:pt x="31" y="151"/>
                </a:lnTo>
                <a:lnTo>
                  <a:pt x="31" y="150"/>
                </a:lnTo>
                <a:lnTo>
                  <a:pt x="31" y="149"/>
                </a:lnTo>
                <a:lnTo>
                  <a:pt x="31" y="148"/>
                </a:lnTo>
                <a:lnTo>
                  <a:pt x="32" y="148"/>
                </a:lnTo>
                <a:lnTo>
                  <a:pt x="32" y="146"/>
                </a:lnTo>
                <a:lnTo>
                  <a:pt x="33" y="146"/>
                </a:lnTo>
                <a:lnTo>
                  <a:pt x="33" y="145"/>
                </a:lnTo>
                <a:lnTo>
                  <a:pt x="32" y="145"/>
                </a:lnTo>
                <a:lnTo>
                  <a:pt x="32" y="146"/>
                </a:lnTo>
                <a:lnTo>
                  <a:pt x="31" y="146"/>
                </a:lnTo>
                <a:lnTo>
                  <a:pt x="31" y="148"/>
                </a:lnTo>
                <a:lnTo>
                  <a:pt x="31" y="149"/>
                </a:lnTo>
                <a:lnTo>
                  <a:pt x="29" y="149"/>
                </a:lnTo>
                <a:lnTo>
                  <a:pt x="29" y="150"/>
                </a:lnTo>
                <a:lnTo>
                  <a:pt x="31" y="150"/>
                </a:lnTo>
                <a:lnTo>
                  <a:pt x="31" y="151"/>
                </a:lnTo>
                <a:lnTo>
                  <a:pt x="31" y="153"/>
                </a:lnTo>
                <a:lnTo>
                  <a:pt x="29" y="153"/>
                </a:lnTo>
                <a:lnTo>
                  <a:pt x="28" y="154"/>
                </a:lnTo>
                <a:lnTo>
                  <a:pt x="27" y="154"/>
                </a:lnTo>
                <a:lnTo>
                  <a:pt x="26" y="155"/>
                </a:lnTo>
                <a:lnTo>
                  <a:pt x="24" y="155"/>
                </a:lnTo>
                <a:lnTo>
                  <a:pt x="23" y="155"/>
                </a:lnTo>
                <a:lnTo>
                  <a:pt x="22" y="155"/>
                </a:lnTo>
                <a:lnTo>
                  <a:pt x="22" y="154"/>
                </a:lnTo>
                <a:lnTo>
                  <a:pt x="21" y="154"/>
                </a:lnTo>
                <a:lnTo>
                  <a:pt x="21" y="153"/>
                </a:lnTo>
                <a:lnTo>
                  <a:pt x="22" y="153"/>
                </a:lnTo>
                <a:lnTo>
                  <a:pt x="21" y="153"/>
                </a:lnTo>
                <a:lnTo>
                  <a:pt x="21" y="151"/>
                </a:lnTo>
                <a:lnTo>
                  <a:pt x="19" y="151"/>
                </a:lnTo>
                <a:lnTo>
                  <a:pt x="19" y="150"/>
                </a:lnTo>
                <a:lnTo>
                  <a:pt x="18" y="150"/>
                </a:lnTo>
                <a:lnTo>
                  <a:pt x="18" y="149"/>
                </a:lnTo>
                <a:lnTo>
                  <a:pt x="18" y="150"/>
                </a:lnTo>
                <a:lnTo>
                  <a:pt x="17" y="149"/>
                </a:lnTo>
                <a:lnTo>
                  <a:pt x="15" y="148"/>
                </a:lnTo>
                <a:lnTo>
                  <a:pt x="17" y="148"/>
                </a:lnTo>
                <a:lnTo>
                  <a:pt x="17" y="146"/>
                </a:lnTo>
                <a:lnTo>
                  <a:pt x="15" y="148"/>
                </a:lnTo>
                <a:lnTo>
                  <a:pt x="14" y="148"/>
                </a:lnTo>
                <a:lnTo>
                  <a:pt x="14" y="146"/>
                </a:lnTo>
                <a:lnTo>
                  <a:pt x="15" y="146"/>
                </a:lnTo>
                <a:lnTo>
                  <a:pt x="15" y="145"/>
                </a:lnTo>
                <a:lnTo>
                  <a:pt x="17" y="145"/>
                </a:lnTo>
                <a:lnTo>
                  <a:pt x="17" y="144"/>
                </a:lnTo>
                <a:lnTo>
                  <a:pt x="17" y="142"/>
                </a:lnTo>
                <a:lnTo>
                  <a:pt x="18" y="144"/>
                </a:lnTo>
                <a:lnTo>
                  <a:pt x="18" y="142"/>
                </a:lnTo>
                <a:lnTo>
                  <a:pt x="18" y="144"/>
                </a:lnTo>
                <a:lnTo>
                  <a:pt x="19" y="144"/>
                </a:lnTo>
                <a:lnTo>
                  <a:pt x="21" y="144"/>
                </a:lnTo>
                <a:lnTo>
                  <a:pt x="21" y="145"/>
                </a:lnTo>
                <a:lnTo>
                  <a:pt x="21" y="146"/>
                </a:lnTo>
                <a:lnTo>
                  <a:pt x="19" y="146"/>
                </a:lnTo>
                <a:lnTo>
                  <a:pt x="21" y="146"/>
                </a:lnTo>
                <a:lnTo>
                  <a:pt x="21" y="145"/>
                </a:lnTo>
                <a:lnTo>
                  <a:pt x="22" y="146"/>
                </a:lnTo>
                <a:lnTo>
                  <a:pt x="22" y="145"/>
                </a:lnTo>
                <a:lnTo>
                  <a:pt x="22" y="144"/>
                </a:lnTo>
                <a:lnTo>
                  <a:pt x="23" y="144"/>
                </a:lnTo>
                <a:lnTo>
                  <a:pt x="23" y="145"/>
                </a:lnTo>
                <a:lnTo>
                  <a:pt x="23" y="146"/>
                </a:lnTo>
                <a:lnTo>
                  <a:pt x="24" y="146"/>
                </a:lnTo>
                <a:lnTo>
                  <a:pt x="26" y="145"/>
                </a:lnTo>
                <a:lnTo>
                  <a:pt x="24" y="145"/>
                </a:lnTo>
                <a:lnTo>
                  <a:pt x="26" y="145"/>
                </a:lnTo>
                <a:lnTo>
                  <a:pt x="24" y="144"/>
                </a:lnTo>
                <a:lnTo>
                  <a:pt x="23" y="144"/>
                </a:lnTo>
                <a:lnTo>
                  <a:pt x="23" y="142"/>
                </a:lnTo>
                <a:lnTo>
                  <a:pt x="23" y="144"/>
                </a:lnTo>
                <a:lnTo>
                  <a:pt x="24" y="144"/>
                </a:lnTo>
                <a:lnTo>
                  <a:pt x="24" y="142"/>
                </a:lnTo>
                <a:lnTo>
                  <a:pt x="23" y="142"/>
                </a:lnTo>
                <a:lnTo>
                  <a:pt x="24" y="142"/>
                </a:lnTo>
                <a:lnTo>
                  <a:pt x="23" y="142"/>
                </a:lnTo>
                <a:lnTo>
                  <a:pt x="22" y="144"/>
                </a:lnTo>
                <a:lnTo>
                  <a:pt x="21" y="144"/>
                </a:lnTo>
                <a:lnTo>
                  <a:pt x="19" y="144"/>
                </a:lnTo>
                <a:lnTo>
                  <a:pt x="19" y="142"/>
                </a:lnTo>
                <a:lnTo>
                  <a:pt x="18" y="142"/>
                </a:lnTo>
                <a:lnTo>
                  <a:pt x="17" y="142"/>
                </a:lnTo>
                <a:lnTo>
                  <a:pt x="15" y="142"/>
                </a:lnTo>
                <a:lnTo>
                  <a:pt x="15" y="141"/>
                </a:lnTo>
                <a:lnTo>
                  <a:pt x="17" y="141"/>
                </a:lnTo>
                <a:lnTo>
                  <a:pt x="18" y="141"/>
                </a:lnTo>
                <a:lnTo>
                  <a:pt x="18" y="140"/>
                </a:lnTo>
                <a:lnTo>
                  <a:pt x="17" y="141"/>
                </a:lnTo>
                <a:lnTo>
                  <a:pt x="17" y="140"/>
                </a:lnTo>
                <a:lnTo>
                  <a:pt x="17" y="141"/>
                </a:lnTo>
                <a:lnTo>
                  <a:pt x="15" y="141"/>
                </a:lnTo>
                <a:lnTo>
                  <a:pt x="15" y="140"/>
                </a:lnTo>
                <a:lnTo>
                  <a:pt x="17" y="140"/>
                </a:lnTo>
                <a:lnTo>
                  <a:pt x="15" y="139"/>
                </a:lnTo>
                <a:lnTo>
                  <a:pt x="17" y="140"/>
                </a:lnTo>
                <a:lnTo>
                  <a:pt x="15" y="140"/>
                </a:lnTo>
                <a:lnTo>
                  <a:pt x="14" y="140"/>
                </a:lnTo>
                <a:lnTo>
                  <a:pt x="15" y="139"/>
                </a:lnTo>
                <a:lnTo>
                  <a:pt x="15" y="137"/>
                </a:lnTo>
                <a:lnTo>
                  <a:pt x="17" y="137"/>
                </a:lnTo>
                <a:lnTo>
                  <a:pt x="17" y="136"/>
                </a:lnTo>
                <a:lnTo>
                  <a:pt x="18" y="136"/>
                </a:lnTo>
                <a:lnTo>
                  <a:pt x="18" y="135"/>
                </a:lnTo>
                <a:lnTo>
                  <a:pt x="17" y="136"/>
                </a:lnTo>
                <a:lnTo>
                  <a:pt x="17" y="137"/>
                </a:lnTo>
                <a:lnTo>
                  <a:pt x="15" y="137"/>
                </a:lnTo>
                <a:lnTo>
                  <a:pt x="15" y="139"/>
                </a:lnTo>
                <a:lnTo>
                  <a:pt x="14" y="139"/>
                </a:lnTo>
                <a:lnTo>
                  <a:pt x="14" y="140"/>
                </a:lnTo>
                <a:lnTo>
                  <a:pt x="14" y="141"/>
                </a:lnTo>
                <a:lnTo>
                  <a:pt x="13" y="141"/>
                </a:lnTo>
                <a:lnTo>
                  <a:pt x="13" y="140"/>
                </a:lnTo>
                <a:lnTo>
                  <a:pt x="13" y="139"/>
                </a:lnTo>
                <a:lnTo>
                  <a:pt x="12" y="139"/>
                </a:lnTo>
                <a:lnTo>
                  <a:pt x="12" y="137"/>
                </a:lnTo>
                <a:lnTo>
                  <a:pt x="13" y="137"/>
                </a:lnTo>
                <a:lnTo>
                  <a:pt x="13" y="136"/>
                </a:lnTo>
                <a:lnTo>
                  <a:pt x="12" y="136"/>
                </a:lnTo>
                <a:lnTo>
                  <a:pt x="10" y="136"/>
                </a:lnTo>
                <a:lnTo>
                  <a:pt x="10" y="135"/>
                </a:lnTo>
                <a:lnTo>
                  <a:pt x="10" y="134"/>
                </a:lnTo>
                <a:lnTo>
                  <a:pt x="10" y="135"/>
                </a:lnTo>
                <a:lnTo>
                  <a:pt x="12" y="135"/>
                </a:lnTo>
                <a:lnTo>
                  <a:pt x="13" y="134"/>
                </a:lnTo>
                <a:lnTo>
                  <a:pt x="12" y="134"/>
                </a:lnTo>
                <a:lnTo>
                  <a:pt x="10" y="132"/>
                </a:lnTo>
                <a:lnTo>
                  <a:pt x="12" y="132"/>
                </a:lnTo>
                <a:lnTo>
                  <a:pt x="13" y="132"/>
                </a:lnTo>
                <a:lnTo>
                  <a:pt x="13" y="131"/>
                </a:lnTo>
                <a:lnTo>
                  <a:pt x="13" y="130"/>
                </a:lnTo>
                <a:lnTo>
                  <a:pt x="13" y="128"/>
                </a:lnTo>
                <a:lnTo>
                  <a:pt x="14" y="127"/>
                </a:lnTo>
                <a:lnTo>
                  <a:pt x="14" y="126"/>
                </a:lnTo>
                <a:lnTo>
                  <a:pt x="15" y="126"/>
                </a:lnTo>
                <a:lnTo>
                  <a:pt x="15" y="125"/>
                </a:lnTo>
                <a:lnTo>
                  <a:pt x="17" y="125"/>
                </a:lnTo>
                <a:lnTo>
                  <a:pt x="18" y="125"/>
                </a:lnTo>
                <a:lnTo>
                  <a:pt x="18" y="126"/>
                </a:lnTo>
                <a:lnTo>
                  <a:pt x="19" y="126"/>
                </a:lnTo>
                <a:lnTo>
                  <a:pt x="18" y="126"/>
                </a:lnTo>
                <a:lnTo>
                  <a:pt x="19" y="126"/>
                </a:lnTo>
                <a:lnTo>
                  <a:pt x="19" y="125"/>
                </a:lnTo>
                <a:lnTo>
                  <a:pt x="18" y="125"/>
                </a:lnTo>
                <a:lnTo>
                  <a:pt x="19" y="125"/>
                </a:lnTo>
                <a:lnTo>
                  <a:pt x="18" y="125"/>
                </a:lnTo>
                <a:lnTo>
                  <a:pt x="18" y="123"/>
                </a:lnTo>
                <a:lnTo>
                  <a:pt x="19" y="122"/>
                </a:lnTo>
                <a:lnTo>
                  <a:pt x="18" y="122"/>
                </a:lnTo>
                <a:lnTo>
                  <a:pt x="18" y="123"/>
                </a:lnTo>
                <a:lnTo>
                  <a:pt x="18" y="122"/>
                </a:lnTo>
                <a:lnTo>
                  <a:pt x="17" y="122"/>
                </a:lnTo>
                <a:lnTo>
                  <a:pt x="18" y="122"/>
                </a:lnTo>
                <a:lnTo>
                  <a:pt x="17" y="122"/>
                </a:lnTo>
                <a:lnTo>
                  <a:pt x="18" y="122"/>
                </a:lnTo>
                <a:lnTo>
                  <a:pt x="18" y="121"/>
                </a:lnTo>
                <a:lnTo>
                  <a:pt x="17" y="121"/>
                </a:lnTo>
                <a:lnTo>
                  <a:pt x="18" y="121"/>
                </a:lnTo>
                <a:lnTo>
                  <a:pt x="17" y="121"/>
                </a:lnTo>
                <a:lnTo>
                  <a:pt x="18" y="121"/>
                </a:lnTo>
                <a:lnTo>
                  <a:pt x="18" y="120"/>
                </a:lnTo>
                <a:lnTo>
                  <a:pt x="18" y="118"/>
                </a:lnTo>
                <a:lnTo>
                  <a:pt x="19" y="118"/>
                </a:lnTo>
                <a:lnTo>
                  <a:pt x="21" y="118"/>
                </a:lnTo>
                <a:lnTo>
                  <a:pt x="19" y="117"/>
                </a:lnTo>
                <a:lnTo>
                  <a:pt x="19" y="116"/>
                </a:lnTo>
                <a:lnTo>
                  <a:pt x="21" y="116"/>
                </a:lnTo>
                <a:lnTo>
                  <a:pt x="22" y="116"/>
                </a:lnTo>
                <a:lnTo>
                  <a:pt x="23" y="116"/>
                </a:lnTo>
                <a:lnTo>
                  <a:pt x="24" y="116"/>
                </a:lnTo>
                <a:lnTo>
                  <a:pt x="24" y="117"/>
                </a:lnTo>
                <a:lnTo>
                  <a:pt x="24" y="118"/>
                </a:lnTo>
                <a:lnTo>
                  <a:pt x="23" y="118"/>
                </a:lnTo>
                <a:lnTo>
                  <a:pt x="24" y="118"/>
                </a:lnTo>
                <a:lnTo>
                  <a:pt x="24" y="117"/>
                </a:lnTo>
                <a:lnTo>
                  <a:pt x="26" y="117"/>
                </a:lnTo>
                <a:lnTo>
                  <a:pt x="26" y="118"/>
                </a:lnTo>
                <a:lnTo>
                  <a:pt x="27" y="118"/>
                </a:lnTo>
                <a:lnTo>
                  <a:pt x="28" y="117"/>
                </a:lnTo>
                <a:lnTo>
                  <a:pt x="28" y="116"/>
                </a:lnTo>
                <a:lnTo>
                  <a:pt x="29" y="116"/>
                </a:lnTo>
                <a:lnTo>
                  <a:pt x="31" y="113"/>
                </a:lnTo>
                <a:lnTo>
                  <a:pt x="32" y="113"/>
                </a:lnTo>
                <a:lnTo>
                  <a:pt x="32" y="112"/>
                </a:lnTo>
                <a:lnTo>
                  <a:pt x="31" y="112"/>
                </a:lnTo>
                <a:lnTo>
                  <a:pt x="32" y="112"/>
                </a:lnTo>
                <a:lnTo>
                  <a:pt x="33" y="113"/>
                </a:lnTo>
                <a:lnTo>
                  <a:pt x="32" y="113"/>
                </a:lnTo>
                <a:lnTo>
                  <a:pt x="33" y="113"/>
                </a:lnTo>
                <a:lnTo>
                  <a:pt x="35" y="113"/>
                </a:lnTo>
                <a:lnTo>
                  <a:pt x="36" y="113"/>
                </a:lnTo>
                <a:lnTo>
                  <a:pt x="37" y="113"/>
                </a:lnTo>
                <a:lnTo>
                  <a:pt x="38" y="112"/>
                </a:lnTo>
                <a:lnTo>
                  <a:pt x="38" y="111"/>
                </a:lnTo>
                <a:lnTo>
                  <a:pt x="40" y="111"/>
                </a:lnTo>
                <a:lnTo>
                  <a:pt x="40" y="109"/>
                </a:lnTo>
                <a:lnTo>
                  <a:pt x="40" y="108"/>
                </a:lnTo>
                <a:lnTo>
                  <a:pt x="38" y="106"/>
                </a:lnTo>
                <a:lnTo>
                  <a:pt x="38" y="104"/>
                </a:lnTo>
                <a:lnTo>
                  <a:pt x="38" y="103"/>
                </a:lnTo>
                <a:lnTo>
                  <a:pt x="37" y="102"/>
                </a:lnTo>
                <a:lnTo>
                  <a:pt x="36" y="100"/>
                </a:lnTo>
                <a:lnTo>
                  <a:pt x="36" y="102"/>
                </a:lnTo>
                <a:lnTo>
                  <a:pt x="36" y="100"/>
                </a:lnTo>
                <a:lnTo>
                  <a:pt x="36" y="99"/>
                </a:lnTo>
                <a:lnTo>
                  <a:pt x="37" y="100"/>
                </a:lnTo>
                <a:lnTo>
                  <a:pt x="38" y="100"/>
                </a:lnTo>
                <a:lnTo>
                  <a:pt x="38" y="99"/>
                </a:lnTo>
                <a:lnTo>
                  <a:pt x="40" y="99"/>
                </a:lnTo>
                <a:lnTo>
                  <a:pt x="40" y="98"/>
                </a:lnTo>
                <a:lnTo>
                  <a:pt x="40" y="97"/>
                </a:lnTo>
                <a:lnTo>
                  <a:pt x="38" y="97"/>
                </a:lnTo>
                <a:lnTo>
                  <a:pt x="38" y="95"/>
                </a:lnTo>
                <a:lnTo>
                  <a:pt x="37" y="95"/>
                </a:lnTo>
                <a:lnTo>
                  <a:pt x="38" y="95"/>
                </a:lnTo>
                <a:lnTo>
                  <a:pt x="38" y="94"/>
                </a:lnTo>
                <a:lnTo>
                  <a:pt x="37" y="94"/>
                </a:lnTo>
                <a:lnTo>
                  <a:pt x="37" y="95"/>
                </a:lnTo>
                <a:lnTo>
                  <a:pt x="37" y="97"/>
                </a:lnTo>
                <a:lnTo>
                  <a:pt x="36" y="97"/>
                </a:lnTo>
                <a:lnTo>
                  <a:pt x="35" y="97"/>
                </a:lnTo>
                <a:lnTo>
                  <a:pt x="33" y="97"/>
                </a:lnTo>
                <a:lnTo>
                  <a:pt x="33" y="98"/>
                </a:lnTo>
                <a:lnTo>
                  <a:pt x="33" y="97"/>
                </a:lnTo>
                <a:lnTo>
                  <a:pt x="35" y="97"/>
                </a:lnTo>
                <a:lnTo>
                  <a:pt x="33" y="97"/>
                </a:lnTo>
                <a:lnTo>
                  <a:pt x="33" y="98"/>
                </a:lnTo>
                <a:lnTo>
                  <a:pt x="32" y="98"/>
                </a:lnTo>
                <a:lnTo>
                  <a:pt x="32" y="99"/>
                </a:lnTo>
                <a:lnTo>
                  <a:pt x="31" y="99"/>
                </a:lnTo>
                <a:lnTo>
                  <a:pt x="29" y="99"/>
                </a:lnTo>
                <a:lnTo>
                  <a:pt x="29" y="100"/>
                </a:lnTo>
                <a:lnTo>
                  <a:pt x="29" y="102"/>
                </a:lnTo>
                <a:lnTo>
                  <a:pt x="28" y="102"/>
                </a:lnTo>
                <a:lnTo>
                  <a:pt x="28" y="100"/>
                </a:lnTo>
                <a:lnTo>
                  <a:pt x="28" y="99"/>
                </a:lnTo>
                <a:lnTo>
                  <a:pt x="27" y="99"/>
                </a:lnTo>
                <a:lnTo>
                  <a:pt x="27" y="98"/>
                </a:lnTo>
                <a:lnTo>
                  <a:pt x="26" y="98"/>
                </a:lnTo>
                <a:lnTo>
                  <a:pt x="26" y="99"/>
                </a:lnTo>
                <a:lnTo>
                  <a:pt x="27" y="99"/>
                </a:lnTo>
                <a:lnTo>
                  <a:pt x="27" y="100"/>
                </a:lnTo>
                <a:lnTo>
                  <a:pt x="27" y="102"/>
                </a:lnTo>
                <a:lnTo>
                  <a:pt x="27" y="100"/>
                </a:lnTo>
                <a:lnTo>
                  <a:pt x="26" y="100"/>
                </a:lnTo>
                <a:lnTo>
                  <a:pt x="24" y="99"/>
                </a:lnTo>
                <a:lnTo>
                  <a:pt x="23" y="99"/>
                </a:lnTo>
                <a:lnTo>
                  <a:pt x="22" y="99"/>
                </a:lnTo>
                <a:lnTo>
                  <a:pt x="21" y="99"/>
                </a:lnTo>
                <a:lnTo>
                  <a:pt x="18" y="100"/>
                </a:lnTo>
                <a:lnTo>
                  <a:pt x="17" y="100"/>
                </a:lnTo>
                <a:lnTo>
                  <a:pt x="17" y="99"/>
                </a:lnTo>
                <a:lnTo>
                  <a:pt x="17" y="100"/>
                </a:lnTo>
                <a:lnTo>
                  <a:pt x="18" y="100"/>
                </a:lnTo>
                <a:lnTo>
                  <a:pt x="17" y="100"/>
                </a:lnTo>
                <a:lnTo>
                  <a:pt x="14" y="100"/>
                </a:lnTo>
                <a:lnTo>
                  <a:pt x="12" y="99"/>
                </a:lnTo>
                <a:lnTo>
                  <a:pt x="10" y="99"/>
                </a:lnTo>
                <a:lnTo>
                  <a:pt x="9" y="98"/>
                </a:lnTo>
                <a:lnTo>
                  <a:pt x="9" y="97"/>
                </a:lnTo>
                <a:lnTo>
                  <a:pt x="9" y="95"/>
                </a:lnTo>
                <a:lnTo>
                  <a:pt x="9" y="94"/>
                </a:lnTo>
                <a:lnTo>
                  <a:pt x="8" y="94"/>
                </a:lnTo>
                <a:lnTo>
                  <a:pt x="9" y="95"/>
                </a:lnTo>
                <a:lnTo>
                  <a:pt x="8" y="94"/>
                </a:lnTo>
                <a:lnTo>
                  <a:pt x="8" y="93"/>
                </a:lnTo>
                <a:lnTo>
                  <a:pt x="7" y="93"/>
                </a:lnTo>
                <a:lnTo>
                  <a:pt x="7" y="92"/>
                </a:lnTo>
                <a:lnTo>
                  <a:pt x="7" y="90"/>
                </a:lnTo>
                <a:lnTo>
                  <a:pt x="7" y="92"/>
                </a:lnTo>
                <a:lnTo>
                  <a:pt x="7" y="93"/>
                </a:lnTo>
                <a:lnTo>
                  <a:pt x="8" y="93"/>
                </a:lnTo>
                <a:lnTo>
                  <a:pt x="8" y="92"/>
                </a:lnTo>
                <a:lnTo>
                  <a:pt x="9" y="92"/>
                </a:lnTo>
                <a:lnTo>
                  <a:pt x="9" y="90"/>
                </a:lnTo>
                <a:lnTo>
                  <a:pt x="10" y="90"/>
                </a:lnTo>
                <a:lnTo>
                  <a:pt x="12" y="90"/>
                </a:lnTo>
                <a:lnTo>
                  <a:pt x="10" y="90"/>
                </a:lnTo>
                <a:lnTo>
                  <a:pt x="9" y="90"/>
                </a:lnTo>
                <a:lnTo>
                  <a:pt x="9" y="89"/>
                </a:lnTo>
                <a:lnTo>
                  <a:pt x="8" y="89"/>
                </a:lnTo>
                <a:lnTo>
                  <a:pt x="7" y="89"/>
                </a:lnTo>
                <a:lnTo>
                  <a:pt x="8" y="89"/>
                </a:lnTo>
                <a:lnTo>
                  <a:pt x="7" y="89"/>
                </a:lnTo>
                <a:lnTo>
                  <a:pt x="5" y="89"/>
                </a:lnTo>
                <a:lnTo>
                  <a:pt x="4" y="89"/>
                </a:lnTo>
                <a:lnTo>
                  <a:pt x="3" y="88"/>
                </a:lnTo>
                <a:lnTo>
                  <a:pt x="1" y="88"/>
                </a:lnTo>
                <a:lnTo>
                  <a:pt x="1" y="86"/>
                </a:lnTo>
                <a:lnTo>
                  <a:pt x="0" y="86"/>
                </a:lnTo>
                <a:lnTo>
                  <a:pt x="0" y="85"/>
                </a:lnTo>
                <a:lnTo>
                  <a:pt x="0" y="84"/>
                </a:lnTo>
                <a:lnTo>
                  <a:pt x="1" y="84"/>
                </a:lnTo>
                <a:lnTo>
                  <a:pt x="0" y="84"/>
                </a:lnTo>
                <a:lnTo>
                  <a:pt x="0" y="85"/>
                </a:lnTo>
                <a:lnTo>
                  <a:pt x="1" y="85"/>
                </a:lnTo>
                <a:lnTo>
                  <a:pt x="1" y="84"/>
                </a:lnTo>
                <a:lnTo>
                  <a:pt x="3" y="84"/>
                </a:lnTo>
                <a:lnTo>
                  <a:pt x="3" y="83"/>
                </a:lnTo>
                <a:lnTo>
                  <a:pt x="3" y="84"/>
                </a:lnTo>
                <a:lnTo>
                  <a:pt x="3" y="83"/>
                </a:lnTo>
                <a:lnTo>
                  <a:pt x="4" y="83"/>
                </a:lnTo>
                <a:lnTo>
                  <a:pt x="5" y="83"/>
                </a:lnTo>
                <a:lnTo>
                  <a:pt x="5" y="81"/>
                </a:lnTo>
                <a:lnTo>
                  <a:pt x="7" y="81"/>
                </a:lnTo>
                <a:lnTo>
                  <a:pt x="7" y="80"/>
                </a:lnTo>
                <a:lnTo>
                  <a:pt x="7" y="81"/>
                </a:lnTo>
                <a:lnTo>
                  <a:pt x="7" y="80"/>
                </a:lnTo>
                <a:lnTo>
                  <a:pt x="8" y="80"/>
                </a:lnTo>
                <a:lnTo>
                  <a:pt x="8" y="79"/>
                </a:lnTo>
                <a:lnTo>
                  <a:pt x="9" y="79"/>
                </a:lnTo>
                <a:lnTo>
                  <a:pt x="10" y="79"/>
                </a:lnTo>
                <a:lnTo>
                  <a:pt x="13" y="79"/>
                </a:lnTo>
                <a:lnTo>
                  <a:pt x="14" y="79"/>
                </a:lnTo>
                <a:lnTo>
                  <a:pt x="13" y="79"/>
                </a:lnTo>
                <a:lnTo>
                  <a:pt x="13" y="78"/>
                </a:lnTo>
                <a:lnTo>
                  <a:pt x="12" y="78"/>
                </a:lnTo>
                <a:lnTo>
                  <a:pt x="12" y="76"/>
                </a:lnTo>
                <a:lnTo>
                  <a:pt x="13" y="76"/>
                </a:lnTo>
                <a:lnTo>
                  <a:pt x="14" y="75"/>
                </a:lnTo>
                <a:lnTo>
                  <a:pt x="15" y="75"/>
                </a:lnTo>
                <a:lnTo>
                  <a:pt x="17" y="75"/>
                </a:lnTo>
                <a:lnTo>
                  <a:pt x="17" y="74"/>
                </a:lnTo>
                <a:lnTo>
                  <a:pt x="18" y="74"/>
                </a:lnTo>
                <a:lnTo>
                  <a:pt x="19" y="72"/>
                </a:lnTo>
                <a:lnTo>
                  <a:pt x="21" y="72"/>
                </a:lnTo>
                <a:lnTo>
                  <a:pt x="22" y="72"/>
                </a:lnTo>
                <a:lnTo>
                  <a:pt x="23" y="72"/>
                </a:lnTo>
                <a:lnTo>
                  <a:pt x="24" y="72"/>
                </a:lnTo>
                <a:lnTo>
                  <a:pt x="23" y="72"/>
                </a:lnTo>
                <a:lnTo>
                  <a:pt x="23" y="74"/>
                </a:lnTo>
                <a:lnTo>
                  <a:pt x="23" y="75"/>
                </a:lnTo>
                <a:lnTo>
                  <a:pt x="23" y="76"/>
                </a:lnTo>
                <a:lnTo>
                  <a:pt x="23" y="78"/>
                </a:lnTo>
                <a:lnTo>
                  <a:pt x="22" y="78"/>
                </a:lnTo>
                <a:lnTo>
                  <a:pt x="21" y="78"/>
                </a:lnTo>
                <a:lnTo>
                  <a:pt x="22" y="78"/>
                </a:lnTo>
                <a:lnTo>
                  <a:pt x="22" y="79"/>
                </a:lnTo>
                <a:lnTo>
                  <a:pt x="22" y="78"/>
                </a:lnTo>
                <a:lnTo>
                  <a:pt x="23" y="78"/>
                </a:lnTo>
                <a:lnTo>
                  <a:pt x="23" y="79"/>
                </a:lnTo>
                <a:lnTo>
                  <a:pt x="23" y="80"/>
                </a:lnTo>
                <a:lnTo>
                  <a:pt x="24" y="80"/>
                </a:lnTo>
                <a:lnTo>
                  <a:pt x="26" y="79"/>
                </a:lnTo>
                <a:lnTo>
                  <a:pt x="26" y="80"/>
                </a:lnTo>
                <a:lnTo>
                  <a:pt x="27" y="80"/>
                </a:lnTo>
                <a:lnTo>
                  <a:pt x="28" y="79"/>
                </a:lnTo>
                <a:lnTo>
                  <a:pt x="29" y="79"/>
                </a:lnTo>
                <a:lnTo>
                  <a:pt x="29" y="80"/>
                </a:lnTo>
                <a:lnTo>
                  <a:pt x="31" y="80"/>
                </a:lnTo>
                <a:lnTo>
                  <a:pt x="32" y="80"/>
                </a:lnTo>
                <a:lnTo>
                  <a:pt x="33" y="80"/>
                </a:lnTo>
                <a:lnTo>
                  <a:pt x="33" y="81"/>
                </a:lnTo>
                <a:lnTo>
                  <a:pt x="35" y="81"/>
                </a:lnTo>
                <a:lnTo>
                  <a:pt x="33" y="80"/>
                </a:lnTo>
                <a:lnTo>
                  <a:pt x="35" y="80"/>
                </a:lnTo>
                <a:lnTo>
                  <a:pt x="35" y="79"/>
                </a:lnTo>
                <a:lnTo>
                  <a:pt x="35" y="78"/>
                </a:lnTo>
                <a:lnTo>
                  <a:pt x="36" y="78"/>
                </a:lnTo>
                <a:lnTo>
                  <a:pt x="37" y="78"/>
                </a:lnTo>
                <a:lnTo>
                  <a:pt x="36" y="78"/>
                </a:lnTo>
                <a:lnTo>
                  <a:pt x="37" y="78"/>
                </a:lnTo>
                <a:lnTo>
                  <a:pt x="38" y="78"/>
                </a:lnTo>
                <a:lnTo>
                  <a:pt x="38" y="79"/>
                </a:lnTo>
                <a:lnTo>
                  <a:pt x="37" y="79"/>
                </a:lnTo>
                <a:lnTo>
                  <a:pt x="38" y="79"/>
                </a:lnTo>
                <a:lnTo>
                  <a:pt x="38" y="78"/>
                </a:lnTo>
                <a:lnTo>
                  <a:pt x="38" y="76"/>
                </a:lnTo>
                <a:lnTo>
                  <a:pt x="37" y="76"/>
                </a:lnTo>
                <a:lnTo>
                  <a:pt x="37" y="75"/>
                </a:lnTo>
                <a:lnTo>
                  <a:pt x="36" y="75"/>
                </a:lnTo>
                <a:lnTo>
                  <a:pt x="35" y="75"/>
                </a:lnTo>
                <a:lnTo>
                  <a:pt x="33" y="76"/>
                </a:lnTo>
                <a:lnTo>
                  <a:pt x="33" y="78"/>
                </a:lnTo>
                <a:lnTo>
                  <a:pt x="33" y="76"/>
                </a:lnTo>
                <a:lnTo>
                  <a:pt x="33" y="75"/>
                </a:lnTo>
                <a:lnTo>
                  <a:pt x="33" y="74"/>
                </a:lnTo>
                <a:lnTo>
                  <a:pt x="32" y="72"/>
                </a:lnTo>
                <a:lnTo>
                  <a:pt x="32" y="71"/>
                </a:lnTo>
                <a:lnTo>
                  <a:pt x="31" y="71"/>
                </a:lnTo>
                <a:lnTo>
                  <a:pt x="31" y="70"/>
                </a:lnTo>
                <a:lnTo>
                  <a:pt x="29" y="70"/>
                </a:lnTo>
                <a:lnTo>
                  <a:pt x="29" y="69"/>
                </a:lnTo>
                <a:lnTo>
                  <a:pt x="29" y="70"/>
                </a:lnTo>
                <a:lnTo>
                  <a:pt x="29" y="69"/>
                </a:lnTo>
                <a:lnTo>
                  <a:pt x="31" y="69"/>
                </a:lnTo>
                <a:lnTo>
                  <a:pt x="31" y="67"/>
                </a:lnTo>
                <a:lnTo>
                  <a:pt x="31" y="69"/>
                </a:lnTo>
                <a:lnTo>
                  <a:pt x="31" y="67"/>
                </a:lnTo>
                <a:lnTo>
                  <a:pt x="32" y="67"/>
                </a:lnTo>
                <a:lnTo>
                  <a:pt x="32" y="69"/>
                </a:lnTo>
                <a:lnTo>
                  <a:pt x="32" y="70"/>
                </a:lnTo>
                <a:lnTo>
                  <a:pt x="33" y="70"/>
                </a:lnTo>
                <a:lnTo>
                  <a:pt x="33" y="71"/>
                </a:lnTo>
                <a:lnTo>
                  <a:pt x="32" y="71"/>
                </a:lnTo>
                <a:lnTo>
                  <a:pt x="32" y="72"/>
                </a:lnTo>
                <a:lnTo>
                  <a:pt x="33" y="72"/>
                </a:lnTo>
                <a:lnTo>
                  <a:pt x="33" y="74"/>
                </a:lnTo>
                <a:lnTo>
                  <a:pt x="35" y="75"/>
                </a:lnTo>
                <a:lnTo>
                  <a:pt x="36" y="75"/>
                </a:lnTo>
                <a:lnTo>
                  <a:pt x="36" y="74"/>
                </a:lnTo>
                <a:lnTo>
                  <a:pt x="37" y="74"/>
                </a:lnTo>
                <a:lnTo>
                  <a:pt x="38" y="74"/>
                </a:lnTo>
                <a:lnTo>
                  <a:pt x="38" y="75"/>
                </a:lnTo>
                <a:lnTo>
                  <a:pt x="40" y="76"/>
                </a:lnTo>
                <a:lnTo>
                  <a:pt x="41" y="76"/>
                </a:lnTo>
                <a:lnTo>
                  <a:pt x="41" y="75"/>
                </a:lnTo>
                <a:lnTo>
                  <a:pt x="42" y="75"/>
                </a:lnTo>
                <a:lnTo>
                  <a:pt x="42" y="74"/>
                </a:lnTo>
                <a:lnTo>
                  <a:pt x="42" y="72"/>
                </a:lnTo>
                <a:lnTo>
                  <a:pt x="41" y="72"/>
                </a:lnTo>
                <a:lnTo>
                  <a:pt x="40" y="72"/>
                </a:lnTo>
                <a:lnTo>
                  <a:pt x="40" y="71"/>
                </a:lnTo>
                <a:lnTo>
                  <a:pt x="38" y="72"/>
                </a:lnTo>
                <a:lnTo>
                  <a:pt x="37" y="72"/>
                </a:lnTo>
                <a:lnTo>
                  <a:pt x="37" y="74"/>
                </a:lnTo>
                <a:lnTo>
                  <a:pt x="36" y="74"/>
                </a:lnTo>
                <a:lnTo>
                  <a:pt x="36" y="72"/>
                </a:lnTo>
                <a:lnTo>
                  <a:pt x="35" y="72"/>
                </a:lnTo>
                <a:lnTo>
                  <a:pt x="33" y="71"/>
                </a:lnTo>
                <a:lnTo>
                  <a:pt x="33" y="70"/>
                </a:lnTo>
                <a:lnTo>
                  <a:pt x="35" y="70"/>
                </a:lnTo>
                <a:lnTo>
                  <a:pt x="35" y="69"/>
                </a:lnTo>
                <a:lnTo>
                  <a:pt x="35" y="67"/>
                </a:lnTo>
                <a:lnTo>
                  <a:pt x="36" y="67"/>
                </a:lnTo>
                <a:lnTo>
                  <a:pt x="35" y="67"/>
                </a:lnTo>
                <a:lnTo>
                  <a:pt x="35" y="66"/>
                </a:lnTo>
                <a:lnTo>
                  <a:pt x="35" y="67"/>
                </a:lnTo>
                <a:lnTo>
                  <a:pt x="35" y="66"/>
                </a:lnTo>
                <a:lnTo>
                  <a:pt x="33" y="66"/>
                </a:lnTo>
                <a:lnTo>
                  <a:pt x="32" y="67"/>
                </a:lnTo>
                <a:lnTo>
                  <a:pt x="32" y="66"/>
                </a:lnTo>
                <a:lnTo>
                  <a:pt x="31" y="66"/>
                </a:lnTo>
                <a:lnTo>
                  <a:pt x="32" y="66"/>
                </a:lnTo>
                <a:lnTo>
                  <a:pt x="31" y="66"/>
                </a:lnTo>
                <a:lnTo>
                  <a:pt x="32" y="67"/>
                </a:lnTo>
                <a:lnTo>
                  <a:pt x="31" y="67"/>
                </a:lnTo>
                <a:lnTo>
                  <a:pt x="31" y="66"/>
                </a:lnTo>
                <a:lnTo>
                  <a:pt x="31" y="65"/>
                </a:lnTo>
                <a:lnTo>
                  <a:pt x="31" y="66"/>
                </a:lnTo>
                <a:lnTo>
                  <a:pt x="29" y="67"/>
                </a:lnTo>
                <a:lnTo>
                  <a:pt x="29" y="66"/>
                </a:lnTo>
                <a:lnTo>
                  <a:pt x="28" y="66"/>
                </a:lnTo>
                <a:lnTo>
                  <a:pt x="28" y="67"/>
                </a:lnTo>
                <a:lnTo>
                  <a:pt x="27" y="66"/>
                </a:lnTo>
                <a:lnTo>
                  <a:pt x="26" y="66"/>
                </a:lnTo>
                <a:lnTo>
                  <a:pt x="24" y="66"/>
                </a:lnTo>
                <a:lnTo>
                  <a:pt x="23" y="66"/>
                </a:lnTo>
                <a:lnTo>
                  <a:pt x="23" y="65"/>
                </a:lnTo>
                <a:lnTo>
                  <a:pt x="23" y="64"/>
                </a:lnTo>
                <a:lnTo>
                  <a:pt x="23" y="62"/>
                </a:lnTo>
                <a:lnTo>
                  <a:pt x="22" y="60"/>
                </a:lnTo>
                <a:lnTo>
                  <a:pt x="22" y="58"/>
                </a:lnTo>
                <a:lnTo>
                  <a:pt x="19" y="57"/>
                </a:lnTo>
                <a:lnTo>
                  <a:pt x="19" y="56"/>
                </a:lnTo>
                <a:lnTo>
                  <a:pt x="18" y="56"/>
                </a:lnTo>
                <a:lnTo>
                  <a:pt x="18" y="55"/>
                </a:lnTo>
                <a:lnTo>
                  <a:pt x="18" y="56"/>
                </a:lnTo>
                <a:lnTo>
                  <a:pt x="18" y="55"/>
                </a:lnTo>
                <a:lnTo>
                  <a:pt x="17" y="53"/>
                </a:lnTo>
                <a:lnTo>
                  <a:pt x="15" y="53"/>
                </a:lnTo>
                <a:lnTo>
                  <a:pt x="14" y="52"/>
                </a:lnTo>
                <a:lnTo>
                  <a:pt x="13" y="52"/>
                </a:lnTo>
                <a:lnTo>
                  <a:pt x="13" y="51"/>
                </a:lnTo>
                <a:lnTo>
                  <a:pt x="12" y="51"/>
                </a:lnTo>
                <a:lnTo>
                  <a:pt x="12" y="50"/>
                </a:lnTo>
                <a:lnTo>
                  <a:pt x="10" y="50"/>
                </a:lnTo>
                <a:lnTo>
                  <a:pt x="9" y="48"/>
                </a:lnTo>
                <a:lnTo>
                  <a:pt x="8" y="48"/>
                </a:lnTo>
                <a:lnTo>
                  <a:pt x="7" y="48"/>
                </a:lnTo>
                <a:lnTo>
                  <a:pt x="8" y="47"/>
                </a:lnTo>
                <a:lnTo>
                  <a:pt x="9" y="47"/>
                </a:lnTo>
                <a:lnTo>
                  <a:pt x="8" y="47"/>
                </a:lnTo>
                <a:lnTo>
                  <a:pt x="7" y="47"/>
                </a:lnTo>
                <a:lnTo>
                  <a:pt x="8" y="48"/>
                </a:lnTo>
                <a:lnTo>
                  <a:pt x="9" y="47"/>
                </a:lnTo>
                <a:lnTo>
                  <a:pt x="9" y="46"/>
                </a:lnTo>
                <a:lnTo>
                  <a:pt x="9" y="44"/>
                </a:lnTo>
                <a:lnTo>
                  <a:pt x="10" y="44"/>
                </a:lnTo>
                <a:lnTo>
                  <a:pt x="10" y="43"/>
                </a:lnTo>
                <a:lnTo>
                  <a:pt x="10" y="42"/>
                </a:lnTo>
                <a:lnTo>
                  <a:pt x="10" y="41"/>
                </a:lnTo>
                <a:lnTo>
                  <a:pt x="10" y="39"/>
                </a:lnTo>
                <a:lnTo>
                  <a:pt x="12" y="41"/>
                </a:lnTo>
                <a:lnTo>
                  <a:pt x="12" y="39"/>
                </a:lnTo>
                <a:lnTo>
                  <a:pt x="13" y="41"/>
                </a:lnTo>
                <a:lnTo>
                  <a:pt x="15" y="39"/>
                </a:lnTo>
                <a:lnTo>
                  <a:pt x="17" y="39"/>
                </a:lnTo>
                <a:lnTo>
                  <a:pt x="18" y="39"/>
                </a:lnTo>
                <a:lnTo>
                  <a:pt x="21" y="39"/>
                </a:lnTo>
                <a:lnTo>
                  <a:pt x="22" y="39"/>
                </a:lnTo>
                <a:lnTo>
                  <a:pt x="22" y="38"/>
                </a:lnTo>
                <a:lnTo>
                  <a:pt x="23" y="38"/>
                </a:lnTo>
                <a:lnTo>
                  <a:pt x="23" y="37"/>
                </a:lnTo>
                <a:lnTo>
                  <a:pt x="24" y="37"/>
                </a:lnTo>
                <a:lnTo>
                  <a:pt x="26" y="33"/>
                </a:lnTo>
                <a:lnTo>
                  <a:pt x="27" y="32"/>
                </a:lnTo>
                <a:lnTo>
                  <a:pt x="26" y="33"/>
                </a:lnTo>
                <a:lnTo>
                  <a:pt x="27" y="33"/>
                </a:lnTo>
                <a:lnTo>
                  <a:pt x="27" y="32"/>
                </a:lnTo>
                <a:lnTo>
                  <a:pt x="27" y="30"/>
                </a:lnTo>
                <a:lnTo>
                  <a:pt x="27" y="29"/>
                </a:lnTo>
                <a:lnTo>
                  <a:pt x="27" y="28"/>
                </a:lnTo>
                <a:lnTo>
                  <a:pt x="28" y="28"/>
                </a:lnTo>
                <a:lnTo>
                  <a:pt x="28" y="27"/>
                </a:lnTo>
                <a:lnTo>
                  <a:pt x="27" y="27"/>
                </a:lnTo>
                <a:lnTo>
                  <a:pt x="28" y="27"/>
                </a:lnTo>
                <a:lnTo>
                  <a:pt x="28" y="25"/>
                </a:lnTo>
                <a:lnTo>
                  <a:pt x="29" y="24"/>
                </a:lnTo>
                <a:lnTo>
                  <a:pt x="29" y="23"/>
                </a:lnTo>
                <a:lnTo>
                  <a:pt x="31" y="23"/>
                </a:lnTo>
                <a:lnTo>
                  <a:pt x="31" y="21"/>
                </a:lnTo>
                <a:lnTo>
                  <a:pt x="31" y="20"/>
                </a:lnTo>
                <a:lnTo>
                  <a:pt x="32" y="20"/>
                </a:lnTo>
                <a:lnTo>
                  <a:pt x="32" y="19"/>
                </a:lnTo>
                <a:lnTo>
                  <a:pt x="33" y="19"/>
                </a:lnTo>
                <a:lnTo>
                  <a:pt x="33" y="18"/>
                </a:lnTo>
                <a:lnTo>
                  <a:pt x="35" y="18"/>
                </a:lnTo>
                <a:lnTo>
                  <a:pt x="35" y="19"/>
                </a:lnTo>
                <a:lnTo>
                  <a:pt x="33" y="19"/>
                </a:lnTo>
                <a:lnTo>
                  <a:pt x="35" y="19"/>
                </a:lnTo>
                <a:lnTo>
                  <a:pt x="33" y="19"/>
                </a:lnTo>
                <a:lnTo>
                  <a:pt x="33" y="20"/>
                </a:lnTo>
                <a:lnTo>
                  <a:pt x="33" y="19"/>
                </a:lnTo>
                <a:lnTo>
                  <a:pt x="32" y="20"/>
                </a:lnTo>
                <a:lnTo>
                  <a:pt x="33" y="20"/>
                </a:lnTo>
                <a:lnTo>
                  <a:pt x="35" y="19"/>
                </a:lnTo>
                <a:lnTo>
                  <a:pt x="37" y="19"/>
                </a:lnTo>
                <a:lnTo>
                  <a:pt x="37" y="18"/>
                </a:lnTo>
                <a:lnTo>
                  <a:pt x="38" y="18"/>
                </a:lnTo>
                <a:lnTo>
                  <a:pt x="40" y="16"/>
                </a:lnTo>
                <a:lnTo>
                  <a:pt x="41" y="15"/>
                </a:lnTo>
                <a:lnTo>
                  <a:pt x="40" y="15"/>
                </a:lnTo>
                <a:lnTo>
                  <a:pt x="40" y="16"/>
                </a:lnTo>
                <a:lnTo>
                  <a:pt x="40" y="15"/>
                </a:lnTo>
                <a:lnTo>
                  <a:pt x="41" y="15"/>
                </a:lnTo>
                <a:lnTo>
                  <a:pt x="42" y="13"/>
                </a:lnTo>
                <a:lnTo>
                  <a:pt x="43" y="13"/>
                </a:lnTo>
                <a:lnTo>
                  <a:pt x="45" y="13"/>
                </a:lnTo>
                <a:lnTo>
                  <a:pt x="45" y="14"/>
                </a:lnTo>
                <a:lnTo>
                  <a:pt x="43" y="14"/>
                </a:lnTo>
                <a:lnTo>
                  <a:pt x="43" y="15"/>
                </a:lnTo>
                <a:lnTo>
                  <a:pt x="42" y="15"/>
                </a:lnTo>
                <a:lnTo>
                  <a:pt x="43" y="15"/>
                </a:lnTo>
                <a:lnTo>
                  <a:pt x="45" y="15"/>
                </a:lnTo>
                <a:lnTo>
                  <a:pt x="43" y="15"/>
                </a:lnTo>
                <a:lnTo>
                  <a:pt x="43" y="16"/>
                </a:lnTo>
                <a:lnTo>
                  <a:pt x="43" y="18"/>
                </a:lnTo>
                <a:lnTo>
                  <a:pt x="43" y="16"/>
                </a:lnTo>
                <a:lnTo>
                  <a:pt x="45" y="16"/>
                </a:lnTo>
                <a:lnTo>
                  <a:pt x="45" y="18"/>
                </a:lnTo>
                <a:lnTo>
                  <a:pt x="45" y="19"/>
                </a:lnTo>
                <a:lnTo>
                  <a:pt x="45" y="18"/>
                </a:lnTo>
                <a:lnTo>
                  <a:pt x="45" y="16"/>
                </a:lnTo>
                <a:lnTo>
                  <a:pt x="45" y="15"/>
                </a:lnTo>
                <a:lnTo>
                  <a:pt x="45" y="14"/>
                </a:lnTo>
                <a:lnTo>
                  <a:pt x="45" y="15"/>
                </a:lnTo>
                <a:lnTo>
                  <a:pt x="46" y="15"/>
                </a:lnTo>
                <a:lnTo>
                  <a:pt x="46" y="14"/>
                </a:lnTo>
                <a:lnTo>
                  <a:pt x="47" y="14"/>
                </a:lnTo>
                <a:lnTo>
                  <a:pt x="47" y="15"/>
                </a:lnTo>
                <a:lnTo>
                  <a:pt x="47" y="14"/>
                </a:lnTo>
                <a:lnTo>
                  <a:pt x="46" y="14"/>
                </a:lnTo>
                <a:lnTo>
                  <a:pt x="46" y="15"/>
                </a:lnTo>
                <a:lnTo>
                  <a:pt x="45" y="14"/>
                </a:lnTo>
                <a:lnTo>
                  <a:pt x="45" y="13"/>
                </a:lnTo>
                <a:lnTo>
                  <a:pt x="43" y="13"/>
                </a:lnTo>
                <a:lnTo>
                  <a:pt x="45" y="11"/>
                </a:lnTo>
                <a:lnTo>
                  <a:pt x="46" y="10"/>
                </a:lnTo>
                <a:lnTo>
                  <a:pt x="46" y="9"/>
                </a:lnTo>
                <a:lnTo>
                  <a:pt x="47" y="9"/>
                </a:lnTo>
                <a:lnTo>
                  <a:pt x="49" y="7"/>
                </a:lnTo>
                <a:lnTo>
                  <a:pt x="49" y="9"/>
                </a:lnTo>
                <a:lnTo>
                  <a:pt x="47" y="9"/>
                </a:lnTo>
                <a:lnTo>
                  <a:pt x="49" y="9"/>
                </a:lnTo>
                <a:lnTo>
                  <a:pt x="47" y="9"/>
                </a:lnTo>
                <a:lnTo>
                  <a:pt x="47" y="10"/>
                </a:lnTo>
                <a:lnTo>
                  <a:pt x="47" y="11"/>
                </a:lnTo>
                <a:lnTo>
                  <a:pt x="49" y="11"/>
                </a:lnTo>
                <a:lnTo>
                  <a:pt x="47" y="10"/>
                </a:lnTo>
                <a:lnTo>
                  <a:pt x="49" y="10"/>
                </a:lnTo>
                <a:lnTo>
                  <a:pt x="50" y="10"/>
                </a:lnTo>
                <a:lnTo>
                  <a:pt x="49" y="10"/>
                </a:lnTo>
                <a:lnTo>
                  <a:pt x="49" y="9"/>
                </a:lnTo>
                <a:lnTo>
                  <a:pt x="51" y="10"/>
                </a:lnTo>
                <a:lnTo>
                  <a:pt x="52" y="9"/>
                </a:lnTo>
                <a:lnTo>
                  <a:pt x="55" y="9"/>
                </a:lnTo>
                <a:lnTo>
                  <a:pt x="56" y="7"/>
                </a:lnTo>
                <a:lnTo>
                  <a:pt x="57" y="7"/>
                </a:lnTo>
                <a:lnTo>
                  <a:pt x="59" y="5"/>
                </a:lnTo>
                <a:lnTo>
                  <a:pt x="60" y="4"/>
                </a:lnTo>
                <a:lnTo>
                  <a:pt x="60" y="2"/>
                </a:lnTo>
                <a:lnTo>
                  <a:pt x="61" y="1"/>
                </a:lnTo>
                <a:lnTo>
                  <a:pt x="61" y="0"/>
                </a:lnTo>
                <a:lnTo>
                  <a:pt x="63" y="0"/>
                </a:lnTo>
                <a:lnTo>
                  <a:pt x="6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4" name="Freeform 1812"/>
          <p:cNvSpPr>
            <a:spLocks/>
          </p:cNvSpPr>
          <p:nvPr/>
        </p:nvSpPr>
        <p:spPr bwMode="auto">
          <a:xfrm>
            <a:off x="3829050" y="4675404"/>
            <a:ext cx="1588" cy="1588"/>
          </a:xfrm>
          <a:custGeom>
            <a:avLst/>
            <a:gdLst>
              <a:gd name="T0" fmla="*/ 0 w 1"/>
              <a:gd name="T1" fmla="*/ 0 h 1"/>
              <a:gd name="T2" fmla="*/ 1 w 1"/>
              <a:gd name="T3" fmla="*/ 0 h 1"/>
              <a:gd name="T4" fmla="*/ 0 w 1"/>
              <a:gd name="T5" fmla="*/ 0 h 1"/>
              <a:gd name="T6" fmla="*/ 1 w 1"/>
              <a:gd name="T7" fmla="*/ 0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1" y="0"/>
                </a:lnTo>
                <a:lnTo>
                  <a:pt x="0" y="0"/>
                </a:lnTo>
                <a:lnTo>
                  <a:pt x="1"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5" name="Freeform 1814"/>
          <p:cNvSpPr>
            <a:spLocks/>
          </p:cNvSpPr>
          <p:nvPr/>
        </p:nvSpPr>
        <p:spPr bwMode="auto">
          <a:xfrm>
            <a:off x="3830638" y="46754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6" name="Freeform 1815"/>
          <p:cNvSpPr>
            <a:spLocks/>
          </p:cNvSpPr>
          <p:nvPr/>
        </p:nvSpPr>
        <p:spPr bwMode="auto">
          <a:xfrm>
            <a:off x="3824288" y="4675404"/>
            <a:ext cx="3175" cy="1588"/>
          </a:xfrm>
          <a:custGeom>
            <a:avLst/>
            <a:gdLst>
              <a:gd name="T0" fmla="*/ 2 w 2"/>
              <a:gd name="T1" fmla="*/ 0 h 1"/>
              <a:gd name="T2" fmla="*/ 2 w 2"/>
              <a:gd name="T3" fmla="*/ 1 h 1"/>
              <a:gd name="T4" fmla="*/ 2 w 2"/>
              <a:gd name="T5" fmla="*/ 0 h 1"/>
              <a:gd name="T6" fmla="*/ 2 w 2"/>
              <a:gd name="T7" fmla="*/ 1 h 1"/>
              <a:gd name="T8" fmla="*/ 2 w 2"/>
              <a:gd name="T9" fmla="*/ 0 h 1"/>
              <a:gd name="T10" fmla="*/ 0 w 2"/>
              <a:gd name="T11" fmla="*/ 0 h 1"/>
              <a:gd name="T12" fmla="*/ 0 w 2"/>
              <a:gd name="T13" fmla="*/ 1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lnTo>
                  <a:pt x="2" y="1"/>
                </a:lnTo>
                <a:lnTo>
                  <a:pt x="2" y="0"/>
                </a:lnTo>
                <a:lnTo>
                  <a:pt x="2" y="1"/>
                </a:lnTo>
                <a:lnTo>
                  <a:pt x="2" y="0"/>
                </a:ln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7" name="Freeform 1816"/>
          <p:cNvSpPr>
            <a:spLocks/>
          </p:cNvSpPr>
          <p:nvPr/>
        </p:nvSpPr>
        <p:spPr bwMode="auto">
          <a:xfrm>
            <a:off x="3829050" y="4673816"/>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8" name="Freeform 1817"/>
          <p:cNvSpPr>
            <a:spLocks/>
          </p:cNvSpPr>
          <p:nvPr/>
        </p:nvSpPr>
        <p:spPr bwMode="auto">
          <a:xfrm>
            <a:off x="3827463" y="4670641"/>
            <a:ext cx="1588" cy="4763"/>
          </a:xfrm>
          <a:custGeom>
            <a:avLst/>
            <a:gdLst>
              <a:gd name="T0" fmla="*/ 1 w 1"/>
              <a:gd name="T1" fmla="*/ 0 h 3"/>
              <a:gd name="T2" fmla="*/ 1 w 1"/>
              <a:gd name="T3" fmla="*/ 2 h 3"/>
              <a:gd name="T4" fmla="*/ 1 w 1"/>
              <a:gd name="T5" fmla="*/ 3 h 3"/>
              <a:gd name="T6" fmla="*/ 1 w 1"/>
              <a:gd name="T7" fmla="*/ 2 h 3"/>
              <a:gd name="T8" fmla="*/ 0 w 1"/>
              <a:gd name="T9" fmla="*/ 2 h 3"/>
              <a:gd name="T10" fmla="*/ 1 w 1"/>
              <a:gd name="T11" fmla="*/ 2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lnTo>
                  <a:pt x="1" y="2"/>
                </a:lnTo>
                <a:lnTo>
                  <a:pt x="1" y="3"/>
                </a:lnTo>
                <a:lnTo>
                  <a:pt x="1" y="2"/>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9" name="Freeform 1818"/>
          <p:cNvSpPr>
            <a:spLocks/>
          </p:cNvSpPr>
          <p:nvPr/>
        </p:nvSpPr>
        <p:spPr bwMode="auto">
          <a:xfrm>
            <a:off x="3824288" y="4669054"/>
            <a:ext cx="3175" cy="1588"/>
          </a:xfrm>
          <a:custGeom>
            <a:avLst/>
            <a:gdLst>
              <a:gd name="T0" fmla="*/ 0 w 2"/>
              <a:gd name="T1" fmla="*/ 1 h 1"/>
              <a:gd name="T2" fmla="*/ 2 w 2"/>
              <a:gd name="T3" fmla="*/ 1 h 1"/>
              <a:gd name="T4" fmla="*/ 0 w 2"/>
              <a:gd name="T5" fmla="*/ 1 h 1"/>
              <a:gd name="T6" fmla="*/ 0 w 2"/>
              <a:gd name="T7" fmla="*/ 0 h 1"/>
              <a:gd name="T8" fmla="*/ 2 w 2"/>
              <a:gd name="T9" fmla="*/ 0 h 1"/>
              <a:gd name="T10" fmla="*/ 2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2" y="1"/>
                </a:lnTo>
                <a:lnTo>
                  <a:pt x="0" y="1"/>
                </a:lnTo>
                <a:lnTo>
                  <a:pt x="0" y="0"/>
                </a:lnTo>
                <a:lnTo>
                  <a:pt x="2" y="0"/>
                </a:lnTo>
                <a:lnTo>
                  <a:pt x="2"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0" name="Freeform 1819"/>
          <p:cNvSpPr>
            <a:spLocks/>
          </p:cNvSpPr>
          <p:nvPr/>
        </p:nvSpPr>
        <p:spPr bwMode="auto">
          <a:xfrm>
            <a:off x="3806825" y="4667466"/>
            <a:ext cx="1588" cy="1588"/>
          </a:xfrm>
          <a:custGeom>
            <a:avLst/>
            <a:gdLst>
              <a:gd name="T0" fmla="*/ 1 w 1"/>
              <a:gd name="T1" fmla="*/ 0 h 1"/>
              <a:gd name="T2" fmla="*/ 1 w 1"/>
              <a:gd name="T3" fmla="*/ 1 h 1"/>
              <a:gd name="T4" fmla="*/ 0 w 1"/>
              <a:gd name="T5" fmla="*/ 1 h 1"/>
              <a:gd name="T6" fmla="*/ 1 w 1"/>
              <a:gd name="T7" fmla="*/ 1 h 1"/>
              <a:gd name="T8" fmla="*/ 1 w 1"/>
              <a:gd name="T9" fmla="*/ 0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1" name="Freeform 1820"/>
          <p:cNvSpPr>
            <a:spLocks/>
          </p:cNvSpPr>
          <p:nvPr/>
        </p:nvSpPr>
        <p:spPr bwMode="auto">
          <a:xfrm>
            <a:off x="3803650" y="4667466"/>
            <a:ext cx="3175" cy="1588"/>
          </a:xfrm>
          <a:custGeom>
            <a:avLst/>
            <a:gdLst>
              <a:gd name="T0" fmla="*/ 2 w 2"/>
              <a:gd name="T1" fmla="*/ 0 h 1"/>
              <a:gd name="T2" fmla="*/ 2 w 2"/>
              <a:gd name="T3" fmla="*/ 1 h 1"/>
              <a:gd name="T4" fmla="*/ 2 w 2"/>
              <a:gd name="T5" fmla="*/ 0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2" name="Rectangle 1821"/>
          <p:cNvSpPr>
            <a:spLocks noChangeArrowheads="1"/>
          </p:cNvSpPr>
          <p:nvPr/>
        </p:nvSpPr>
        <p:spPr bwMode="auto">
          <a:xfrm>
            <a:off x="3830638" y="46658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3" name="Rectangle 1822"/>
          <p:cNvSpPr>
            <a:spLocks noChangeArrowheads="1"/>
          </p:cNvSpPr>
          <p:nvPr/>
        </p:nvSpPr>
        <p:spPr bwMode="auto">
          <a:xfrm>
            <a:off x="3835400" y="46658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4" name="Freeform 1823"/>
          <p:cNvSpPr>
            <a:spLocks/>
          </p:cNvSpPr>
          <p:nvPr/>
        </p:nvSpPr>
        <p:spPr bwMode="auto">
          <a:xfrm>
            <a:off x="3830638" y="4662704"/>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5" name="Freeform 1824"/>
          <p:cNvSpPr>
            <a:spLocks/>
          </p:cNvSpPr>
          <p:nvPr/>
        </p:nvSpPr>
        <p:spPr bwMode="auto">
          <a:xfrm>
            <a:off x="3803650" y="4661116"/>
            <a:ext cx="19050" cy="12700"/>
          </a:xfrm>
          <a:custGeom>
            <a:avLst/>
            <a:gdLst>
              <a:gd name="T0" fmla="*/ 9 w 12"/>
              <a:gd name="T1" fmla="*/ 1 h 8"/>
              <a:gd name="T2" fmla="*/ 9 w 12"/>
              <a:gd name="T3" fmla="*/ 1 h 8"/>
              <a:gd name="T4" fmla="*/ 9 w 12"/>
              <a:gd name="T5" fmla="*/ 1 h 8"/>
              <a:gd name="T6" fmla="*/ 8 w 12"/>
              <a:gd name="T7" fmla="*/ 3 h 8"/>
              <a:gd name="T8" fmla="*/ 7 w 12"/>
              <a:gd name="T9" fmla="*/ 3 h 8"/>
              <a:gd name="T10" fmla="*/ 9 w 12"/>
              <a:gd name="T11" fmla="*/ 3 h 8"/>
              <a:gd name="T12" fmla="*/ 11 w 12"/>
              <a:gd name="T13" fmla="*/ 4 h 8"/>
              <a:gd name="T14" fmla="*/ 8 w 12"/>
              <a:gd name="T15" fmla="*/ 4 h 8"/>
              <a:gd name="T16" fmla="*/ 11 w 12"/>
              <a:gd name="T17" fmla="*/ 4 h 8"/>
              <a:gd name="T18" fmla="*/ 12 w 12"/>
              <a:gd name="T19" fmla="*/ 5 h 8"/>
              <a:gd name="T20" fmla="*/ 12 w 12"/>
              <a:gd name="T21" fmla="*/ 5 h 8"/>
              <a:gd name="T22" fmla="*/ 12 w 12"/>
              <a:gd name="T23" fmla="*/ 8 h 8"/>
              <a:gd name="T24" fmla="*/ 12 w 12"/>
              <a:gd name="T25" fmla="*/ 6 h 8"/>
              <a:gd name="T26" fmla="*/ 11 w 12"/>
              <a:gd name="T27" fmla="*/ 5 h 8"/>
              <a:gd name="T28" fmla="*/ 9 w 12"/>
              <a:gd name="T29" fmla="*/ 5 h 8"/>
              <a:gd name="T30" fmla="*/ 8 w 12"/>
              <a:gd name="T31" fmla="*/ 6 h 8"/>
              <a:gd name="T32" fmla="*/ 7 w 12"/>
              <a:gd name="T33" fmla="*/ 5 h 8"/>
              <a:gd name="T34" fmla="*/ 8 w 12"/>
              <a:gd name="T35" fmla="*/ 4 h 8"/>
              <a:gd name="T36" fmla="*/ 7 w 12"/>
              <a:gd name="T37" fmla="*/ 4 h 8"/>
              <a:gd name="T38" fmla="*/ 7 w 12"/>
              <a:gd name="T39" fmla="*/ 3 h 8"/>
              <a:gd name="T40" fmla="*/ 7 w 12"/>
              <a:gd name="T41" fmla="*/ 3 h 8"/>
              <a:gd name="T42" fmla="*/ 6 w 12"/>
              <a:gd name="T43" fmla="*/ 4 h 8"/>
              <a:gd name="T44" fmla="*/ 4 w 12"/>
              <a:gd name="T45" fmla="*/ 3 h 8"/>
              <a:gd name="T46" fmla="*/ 4 w 12"/>
              <a:gd name="T47" fmla="*/ 4 h 8"/>
              <a:gd name="T48" fmla="*/ 4 w 12"/>
              <a:gd name="T49" fmla="*/ 4 h 8"/>
              <a:gd name="T50" fmla="*/ 6 w 12"/>
              <a:gd name="T51" fmla="*/ 5 h 8"/>
              <a:gd name="T52" fmla="*/ 6 w 12"/>
              <a:gd name="T53" fmla="*/ 5 h 8"/>
              <a:gd name="T54" fmla="*/ 4 w 12"/>
              <a:gd name="T55" fmla="*/ 4 h 8"/>
              <a:gd name="T56" fmla="*/ 3 w 12"/>
              <a:gd name="T57" fmla="*/ 3 h 8"/>
              <a:gd name="T58" fmla="*/ 3 w 12"/>
              <a:gd name="T59" fmla="*/ 3 h 8"/>
              <a:gd name="T60" fmla="*/ 2 w 12"/>
              <a:gd name="T61" fmla="*/ 4 h 8"/>
              <a:gd name="T62" fmla="*/ 0 w 12"/>
              <a:gd name="T63" fmla="*/ 3 h 8"/>
              <a:gd name="T64" fmla="*/ 2 w 12"/>
              <a:gd name="T65" fmla="*/ 1 h 8"/>
              <a:gd name="T66" fmla="*/ 3 w 12"/>
              <a:gd name="T67" fmla="*/ 3 h 8"/>
              <a:gd name="T68" fmla="*/ 4 w 12"/>
              <a:gd name="T69" fmla="*/ 1 h 8"/>
              <a:gd name="T70" fmla="*/ 7 w 12"/>
              <a:gd name="T71" fmla="*/ 1 h 8"/>
              <a:gd name="T72" fmla="*/ 8 w 12"/>
              <a:gd name="T73" fmla="*/ 0 h 8"/>
              <a:gd name="T74" fmla="*/ 11 w 12"/>
              <a:gd name="T7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8">
                <a:moveTo>
                  <a:pt x="11" y="1"/>
                </a:moveTo>
                <a:lnTo>
                  <a:pt x="9" y="1"/>
                </a:lnTo>
                <a:lnTo>
                  <a:pt x="9" y="3"/>
                </a:lnTo>
                <a:lnTo>
                  <a:pt x="9" y="1"/>
                </a:lnTo>
                <a:lnTo>
                  <a:pt x="8" y="1"/>
                </a:lnTo>
                <a:lnTo>
                  <a:pt x="9" y="1"/>
                </a:lnTo>
                <a:lnTo>
                  <a:pt x="9" y="3"/>
                </a:lnTo>
                <a:lnTo>
                  <a:pt x="8" y="3"/>
                </a:lnTo>
                <a:lnTo>
                  <a:pt x="7" y="1"/>
                </a:lnTo>
                <a:lnTo>
                  <a:pt x="7" y="3"/>
                </a:lnTo>
                <a:lnTo>
                  <a:pt x="8" y="3"/>
                </a:lnTo>
                <a:lnTo>
                  <a:pt x="9" y="3"/>
                </a:lnTo>
                <a:lnTo>
                  <a:pt x="11" y="3"/>
                </a:lnTo>
                <a:lnTo>
                  <a:pt x="11" y="4"/>
                </a:lnTo>
                <a:lnTo>
                  <a:pt x="9" y="4"/>
                </a:lnTo>
                <a:lnTo>
                  <a:pt x="8" y="4"/>
                </a:lnTo>
                <a:lnTo>
                  <a:pt x="9" y="4"/>
                </a:lnTo>
                <a:lnTo>
                  <a:pt x="11" y="4"/>
                </a:lnTo>
                <a:lnTo>
                  <a:pt x="11" y="5"/>
                </a:lnTo>
                <a:lnTo>
                  <a:pt x="12" y="5"/>
                </a:lnTo>
                <a:lnTo>
                  <a:pt x="11" y="5"/>
                </a:lnTo>
                <a:lnTo>
                  <a:pt x="12" y="5"/>
                </a:lnTo>
                <a:lnTo>
                  <a:pt x="12" y="6"/>
                </a:lnTo>
                <a:lnTo>
                  <a:pt x="12" y="8"/>
                </a:lnTo>
                <a:lnTo>
                  <a:pt x="11" y="6"/>
                </a:lnTo>
                <a:lnTo>
                  <a:pt x="12" y="6"/>
                </a:lnTo>
                <a:lnTo>
                  <a:pt x="11" y="6"/>
                </a:lnTo>
                <a:lnTo>
                  <a:pt x="11" y="5"/>
                </a:lnTo>
                <a:lnTo>
                  <a:pt x="9" y="6"/>
                </a:lnTo>
                <a:lnTo>
                  <a:pt x="9" y="5"/>
                </a:lnTo>
                <a:lnTo>
                  <a:pt x="8" y="5"/>
                </a:lnTo>
                <a:lnTo>
                  <a:pt x="8" y="6"/>
                </a:lnTo>
                <a:lnTo>
                  <a:pt x="7" y="6"/>
                </a:lnTo>
                <a:lnTo>
                  <a:pt x="7" y="5"/>
                </a:lnTo>
                <a:lnTo>
                  <a:pt x="8" y="5"/>
                </a:lnTo>
                <a:lnTo>
                  <a:pt x="8" y="4"/>
                </a:lnTo>
                <a:lnTo>
                  <a:pt x="7" y="5"/>
                </a:lnTo>
                <a:lnTo>
                  <a:pt x="7" y="4"/>
                </a:lnTo>
                <a:lnTo>
                  <a:pt x="8" y="3"/>
                </a:lnTo>
                <a:lnTo>
                  <a:pt x="7" y="3"/>
                </a:lnTo>
                <a:lnTo>
                  <a:pt x="7" y="4"/>
                </a:lnTo>
                <a:lnTo>
                  <a:pt x="7" y="3"/>
                </a:lnTo>
                <a:lnTo>
                  <a:pt x="6" y="3"/>
                </a:lnTo>
                <a:lnTo>
                  <a:pt x="6" y="4"/>
                </a:lnTo>
                <a:lnTo>
                  <a:pt x="6" y="3"/>
                </a:lnTo>
                <a:lnTo>
                  <a:pt x="4" y="3"/>
                </a:lnTo>
                <a:lnTo>
                  <a:pt x="6" y="3"/>
                </a:lnTo>
                <a:lnTo>
                  <a:pt x="4" y="4"/>
                </a:lnTo>
                <a:lnTo>
                  <a:pt x="4" y="3"/>
                </a:lnTo>
                <a:lnTo>
                  <a:pt x="4" y="4"/>
                </a:lnTo>
                <a:lnTo>
                  <a:pt x="6" y="4"/>
                </a:lnTo>
                <a:lnTo>
                  <a:pt x="6" y="5"/>
                </a:lnTo>
                <a:lnTo>
                  <a:pt x="6" y="6"/>
                </a:lnTo>
                <a:lnTo>
                  <a:pt x="6" y="5"/>
                </a:lnTo>
                <a:lnTo>
                  <a:pt x="4" y="5"/>
                </a:lnTo>
                <a:lnTo>
                  <a:pt x="4" y="4"/>
                </a:lnTo>
                <a:lnTo>
                  <a:pt x="3" y="4"/>
                </a:lnTo>
                <a:lnTo>
                  <a:pt x="3" y="3"/>
                </a:lnTo>
                <a:lnTo>
                  <a:pt x="4" y="3"/>
                </a:lnTo>
                <a:lnTo>
                  <a:pt x="3" y="3"/>
                </a:lnTo>
                <a:lnTo>
                  <a:pt x="3" y="4"/>
                </a:lnTo>
                <a:lnTo>
                  <a:pt x="2" y="4"/>
                </a:lnTo>
                <a:lnTo>
                  <a:pt x="2" y="3"/>
                </a:lnTo>
                <a:lnTo>
                  <a:pt x="0" y="3"/>
                </a:lnTo>
                <a:lnTo>
                  <a:pt x="2" y="3"/>
                </a:lnTo>
                <a:lnTo>
                  <a:pt x="2" y="1"/>
                </a:lnTo>
                <a:lnTo>
                  <a:pt x="3" y="1"/>
                </a:lnTo>
                <a:lnTo>
                  <a:pt x="3" y="3"/>
                </a:lnTo>
                <a:lnTo>
                  <a:pt x="4" y="3"/>
                </a:lnTo>
                <a:lnTo>
                  <a:pt x="4" y="1"/>
                </a:lnTo>
                <a:lnTo>
                  <a:pt x="6" y="1"/>
                </a:lnTo>
                <a:lnTo>
                  <a:pt x="7" y="1"/>
                </a:lnTo>
                <a:lnTo>
                  <a:pt x="8" y="1"/>
                </a:lnTo>
                <a:lnTo>
                  <a:pt x="8" y="0"/>
                </a:lnTo>
                <a:lnTo>
                  <a:pt x="9" y="0"/>
                </a:lnTo>
                <a:lnTo>
                  <a:pt x="1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6" name="Freeform 1825"/>
          <p:cNvSpPr>
            <a:spLocks/>
          </p:cNvSpPr>
          <p:nvPr/>
        </p:nvSpPr>
        <p:spPr bwMode="auto">
          <a:xfrm>
            <a:off x="3821113" y="4661116"/>
            <a:ext cx="9525" cy="6350"/>
          </a:xfrm>
          <a:custGeom>
            <a:avLst/>
            <a:gdLst>
              <a:gd name="T0" fmla="*/ 2 w 6"/>
              <a:gd name="T1" fmla="*/ 0 h 4"/>
              <a:gd name="T2" fmla="*/ 4 w 6"/>
              <a:gd name="T3" fmla="*/ 0 h 4"/>
              <a:gd name="T4" fmla="*/ 5 w 6"/>
              <a:gd name="T5" fmla="*/ 0 h 4"/>
              <a:gd name="T6" fmla="*/ 6 w 6"/>
              <a:gd name="T7" fmla="*/ 1 h 4"/>
              <a:gd name="T8" fmla="*/ 6 w 6"/>
              <a:gd name="T9" fmla="*/ 3 h 4"/>
              <a:gd name="T10" fmla="*/ 5 w 6"/>
              <a:gd name="T11" fmla="*/ 4 h 4"/>
              <a:gd name="T12" fmla="*/ 4 w 6"/>
              <a:gd name="T13" fmla="*/ 4 h 4"/>
              <a:gd name="T14" fmla="*/ 5 w 6"/>
              <a:gd name="T15" fmla="*/ 3 h 4"/>
              <a:gd name="T16" fmla="*/ 4 w 6"/>
              <a:gd name="T17" fmla="*/ 3 h 4"/>
              <a:gd name="T18" fmla="*/ 4 w 6"/>
              <a:gd name="T19" fmla="*/ 4 h 4"/>
              <a:gd name="T20" fmla="*/ 2 w 6"/>
              <a:gd name="T21" fmla="*/ 4 h 4"/>
              <a:gd name="T22" fmla="*/ 2 w 6"/>
              <a:gd name="T23" fmla="*/ 3 h 4"/>
              <a:gd name="T24" fmla="*/ 2 w 6"/>
              <a:gd name="T25" fmla="*/ 4 h 4"/>
              <a:gd name="T26" fmla="*/ 2 w 6"/>
              <a:gd name="T27" fmla="*/ 3 h 4"/>
              <a:gd name="T28" fmla="*/ 1 w 6"/>
              <a:gd name="T29" fmla="*/ 3 h 4"/>
              <a:gd name="T30" fmla="*/ 0 w 6"/>
              <a:gd name="T31" fmla="*/ 3 h 4"/>
              <a:gd name="T32" fmla="*/ 1 w 6"/>
              <a:gd name="T33" fmla="*/ 3 h 4"/>
              <a:gd name="T34" fmla="*/ 0 w 6"/>
              <a:gd name="T35" fmla="*/ 3 h 4"/>
              <a:gd name="T36" fmla="*/ 0 w 6"/>
              <a:gd name="T37" fmla="*/ 1 h 4"/>
              <a:gd name="T38" fmla="*/ 0 w 6"/>
              <a:gd name="T39" fmla="*/ 0 h 4"/>
              <a:gd name="T40" fmla="*/ 1 w 6"/>
              <a:gd name="T41" fmla="*/ 0 h 4"/>
              <a:gd name="T42" fmla="*/ 2 w 6"/>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4">
                <a:moveTo>
                  <a:pt x="2" y="0"/>
                </a:moveTo>
                <a:lnTo>
                  <a:pt x="4" y="0"/>
                </a:lnTo>
                <a:lnTo>
                  <a:pt x="5" y="0"/>
                </a:lnTo>
                <a:lnTo>
                  <a:pt x="6" y="1"/>
                </a:lnTo>
                <a:lnTo>
                  <a:pt x="6" y="3"/>
                </a:lnTo>
                <a:lnTo>
                  <a:pt x="5" y="4"/>
                </a:lnTo>
                <a:lnTo>
                  <a:pt x="4" y="4"/>
                </a:lnTo>
                <a:lnTo>
                  <a:pt x="5" y="3"/>
                </a:lnTo>
                <a:lnTo>
                  <a:pt x="4" y="3"/>
                </a:lnTo>
                <a:lnTo>
                  <a:pt x="4" y="4"/>
                </a:lnTo>
                <a:lnTo>
                  <a:pt x="2" y="4"/>
                </a:lnTo>
                <a:lnTo>
                  <a:pt x="2" y="3"/>
                </a:lnTo>
                <a:lnTo>
                  <a:pt x="2" y="4"/>
                </a:lnTo>
                <a:lnTo>
                  <a:pt x="2" y="3"/>
                </a:lnTo>
                <a:lnTo>
                  <a:pt x="1" y="3"/>
                </a:lnTo>
                <a:lnTo>
                  <a:pt x="0" y="3"/>
                </a:lnTo>
                <a:lnTo>
                  <a:pt x="1" y="3"/>
                </a:lnTo>
                <a:lnTo>
                  <a:pt x="0" y="3"/>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7" name="Freeform 1826"/>
          <p:cNvSpPr>
            <a:spLocks/>
          </p:cNvSpPr>
          <p:nvPr/>
        </p:nvSpPr>
        <p:spPr bwMode="auto">
          <a:xfrm>
            <a:off x="3795713" y="4661116"/>
            <a:ext cx="6350" cy="4763"/>
          </a:xfrm>
          <a:custGeom>
            <a:avLst/>
            <a:gdLst>
              <a:gd name="T0" fmla="*/ 3 w 4"/>
              <a:gd name="T1" fmla="*/ 0 h 3"/>
              <a:gd name="T2" fmla="*/ 3 w 4"/>
              <a:gd name="T3" fmla="*/ 1 h 3"/>
              <a:gd name="T4" fmla="*/ 2 w 4"/>
              <a:gd name="T5" fmla="*/ 1 h 3"/>
              <a:gd name="T6" fmla="*/ 3 w 4"/>
              <a:gd name="T7" fmla="*/ 1 h 3"/>
              <a:gd name="T8" fmla="*/ 4 w 4"/>
              <a:gd name="T9" fmla="*/ 1 h 3"/>
              <a:gd name="T10" fmla="*/ 3 w 4"/>
              <a:gd name="T11" fmla="*/ 1 h 3"/>
              <a:gd name="T12" fmla="*/ 4 w 4"/>
              <a:gd name="T13" fmla="*/ 1 h 3"/>
              <a:gd name="T14" fmla="*/ 4 w 4"/>
              <a:gd name="T15" fmla="*/ 3 h 3"/>
              <a:gd name="T16" fmla="*/ 4 w 4"/>
              <a:gd name="T17" fmla="*/ 1 h 3"/>
              <a:gd name="T18" fmla="*/ 4 w 4"/>
              <a:gd name="T19" fmla="*/ 3 h 3"/>
              <a:gd name="T20" fmla="*/ 3 w 4"/>
              <a:gd name="T21" fmla="*/ 3 h 3"/>
              <a:gd name="T22" fmla="*/ 4 w 4"/>
              <a:gd name="T23" fmla="*/ 3 h 3"/>
              <a:gd name="T24" fmla="*/ 3 w 4"/>
              <a:gd name="T25" fmla="*/ 3 h 3"/>
              <a:gd name="T26" fmla="*/ 3 w 4"/>
              <a:gd name="T27" fmla="*/ 1 h 3"/>
              <a:gd name="T28" fmla="*/ 3 w 4"/>
              <a:gd name="T29" fmla="*/ 3 h 3"/>
              <a:gd name="T30" fmla="*/ 2 w 4"/>
              <a:gd name="T31" fmla="*/ 3 h 3"/>
              <a:gd name="T32" fmla="*/ 2 w 4"/>
              <a:gd name="T33" fmla="*/ 1 h 3"/>
              <a:gd name="T34" fmla="*/ 3 w 4"/>
              <a:gd name="T35" fmla="*/ 1 h 3"/>
              <a:gd name="T36" fmla="*/ 2 w 4"/>
              <a:gd name="T37" fmla="*/ 1 h 3"/>
              <a:gd name="T38" fmla="*/ 0 w 4"/>
              <a:gd name="T39" fmla="*/ 1 h 3"/>
              <a:gd name="T40" fmla="*/ 2 w 4"/>
              <a:gd name="T41" fmla="*/ 1 h 3"/>
              <a:gd name="T42" fmla="*/ 0 w 4"/>
              <a:gd name="T43" fmla="*/ 1 h 3"/>
              <a:gd name="T44" fmla="*/ 0 w 4"/>
              <a:gd name="T45" fmla="*/ 0 h 3"/>
              <a:gd name="T46" fmla="*/ 2 w 4"/>
              <a:gd name="T47" fmla="*/ 0 h 3"/>
              <a:gd name="T48" fmla="*/ 2 w 4"/>
              <a:gd name="T49" fmla="*/ 1 h 3"/>
              <a:gd name="T50" fmla="*/ 2 w 4"/>
              <a:gd name="T51" fmla="*/ 0 h 3"/>
              <a:gd name="T52" fmla="*/ 3 w 4"/>
              <a:gd name="T53" fmla="*/ 0 h 3"/>
              <a:gd name="T54" fmla="*/ 3 w 4"/>
              <a:gd name="T55" fmla="*/ 1 h 3"/>
              <a:gd name="T56" fmla="*/ 3 w 4"/>
              <a:gd name="T57" fmla="*/ 0 h 3"/>
              <a:gd name="T58" fmla="*/ 3 w 4"/>
              <a:gd name="T59" fmla="*/ 1 h 3"/>
              <a:gd name="T60" fmla="*/ 3 w 4"/>
              <a:gd name="T61" fmla="*/ 0 h 3"/>
              <a:gd name="T62" fmla="*/ 4 w 4"/>
              <a:gd name="T63" fmla="*/ 0 h 3"/>
              <a:gd name="T64" fmla="*/ 3 w 4"/>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3">
                <a:moveTo>
                  <a:pt x="3" y="0"/>
                </a:moveTo>
                <a:lnTo>
                  <a:pt x="3" y="1"/>
                </a:lnTo>
                <a:lnTo>
                  <a:pt x="2" y="1"/>
                </a:lnTo>
                <a:lnTo>
                  <a:pt x="3" y="1"/>
                </a:lnTo>
                <a:lnTo>
                  <a:pt x="4" y="1"/>
                </a:lnTo>
                <a:lnTo>
                  <a:pt x="3" y="1"/>
                </a:lnTo>
                <a:lnTo>
                  <a:pt x="4" y="1"/>
                </a:lnTo>
                <a:lnTo>
                  <a:pt x="4" y="3"/>
                </a:lnTo>
                <a:lnTo>
                  <a:pt x="4" y="1"/>
                </a:lnTo>
                <a:lnTo>
                  <a:pt x="4" y="3"/>
                </a:lnTo>
                <a:lnTo>
                  <a:pt x="3" y="3"/>
                </a:lnTo>
                <a:lnTo>
                  <a:pt x="4" y="3"/>
                </a:lnTo>
                <a:lnTo>
                  <a:pt x="3" y="3"/>
                </a:lnTo>
                <a:lnTo>
                  <a:pt x="3" y="1"/>
                </a:lnTo>
                <a:lnTo>
                  <a:pt x="3" y="3"/>
                </a:lnTo>
                <a:lnTo>
                  <a:pt x="2" y="3"/>
                </a:lnTo>
                <a:lnTo>
                  <a:pt x="2" y="1"/>
                </a:lnTo>
                <a:lnTo>
                  <a:pt x="3" y="1"/>
                </a:lnTo>
                <a:lnTo>
                  <a:pt x="2" y="1"/>
                </a:lnTo>
                <a:lnTo>
                  <a:pt x="0" y="1"/>
                </a:lnTo>
                <a:lnTo>
                  <a:pt x="2" y="1"/>
                </a:lnTo>
                <a:lnTo>
                  <a:pt x="0" y="1"/>
                </a:lnTo>
                <a:lnTo>
                  <a:pt x="0" y="0"/>
                </a:lnTo>
                <a:lnTo>
                  <a:pt x="2" y="0"/>
                </a:lnTo>
                <a:lnTo>
                  <a:pt x="2" y="1"/>
                </a:lnTo>
                <a:lnTo>
                  <a:pt x="2" y="0"/>
                </a:lnTo>
                <a:lnTo>
                  <a:pt x="3" y="0"/>
                </a:lnTo>
                <a:lnTo>
                  <a:pt x="3" y="1"/>
                </a:lnTo>
                <a:lnTo>
                  <a:pt x="3" y="0"/>
                </a:lnTo>
                <a:lnTo>
                  <a:pt x="3" y="1"/>
                </a:lnTo>
                <a:lnTo>
                  <a:pt x="3" y="0"/>
                </a:lnTo>
                <a:lnTo>
                  <a:pt x="4"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8" name="Freeform 1827"/>
          <p:cNvSpPr>
            <a:spLocks/>
          </p:cNvSpPr>
          <p:nvPr/>
        </p:nvSpPr>
        <p:spPr bwMode="auto">
          <a:xfrm>
            <a:off x="3806825" y="4661116"/>
            <a:ext cx="6350" cy="1588"/>
          </a:xfrm>
          <a:custGeom>
            <a:avLst/>
            <a:gdLst>
              <a:gd name="T0" fmla="*/ 2 w 4"/>
              <a:gd name="T1" fmla="*/ 0 h 1"/>
              <a:gd name="T2" fmla="*/ 4 w 4"/>
              <a:gd name="T3" fmla="*/ 0 h 1"/>
              <a:gd name="T4" fmla="*/ 4 w 4"/>
              <a:gd name="T5" fmla="*/ 1 h 1"/>
              <a:gd name="T6" fmla="*/ 2 w 4"/>
              <a:gd name="T7" fmla="*/ 0 h 1"/>
              <a:gd name="T8" fmla="*/ 2 w 4"/>
              <a:gd name="T9" fmla="*/ 1 h 1"/>
              <a:gd name="T10" fmla="*/ 1 w 4"/>
              <a:gd name="T11" fmla="*/ 1 h 1"/>
              <a:gd name="T12" fmla="*/ 0 w 4"/>
              <a:gd name="T13" fmla="*/ 1 h 1"/>
              <a:gd name="T14" fmla="*/ 0 w 4"/>
              <a:gd name="T15" fmla="*/ 0 h 1"/>
              <a:gd name="T16" fmla="*/ 1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lnTo>
                  <a:pt x="4" y="0"/>
                </a:lnTo>
                <a:lnTo>
                  <a:pt x="4" y="1"/>
                </a:lnTo>
                <a:lnTo>
                  <a:pt x="2" y="0"/>
                </a:lnTo>
                <a:lnTo>
                  <a:pt x="2" y="1"/>
                </a:lnTo>
                <a:lnTo>
                  <a:pt x="1" y="1"/>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9" name="Freeform 1828"/>
          <p:cNvSpPr>
            <a:spLocks/>
          </p:cNvSpPr>
          <p:nvPr/>
        </p:nvSpPr>
        <p:spPr bwMode="auto">
          <a:xfrm>
            <a:off x="3798888" y="4661116"/>
            <a:ext cx="3175"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lnTo>
                  <a:pt x="1" y="0"/>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0" name="Freeform 1829"/>
          <p:cNvSpPr>
            <a:spLocks/>
          </p:cNvSpPr>
          <p:nvPr/>
        </p:nvSpPr>
        <p:spPr bwMode="auto">
          <a:xfrm>
            <a:off x="3792538" y="4659529"/>
            <a:ext cx="6350" cy="1588"/>
          </a:xfrm>
          <a:custGeom>
            <a:avLst/>
            <a:gdLst>
              <a:gd name="T0" fmla="*/ 1 w 4"/>
              <a:gd name="T1" fmla="*/ 0 h 1"/>
              <a:gd name="T2" fmla="*/ 1 w 4"/>
              <a:gd name="T3" fmla="*/ 1 h 1"/>
              <a:gd name="T4" fmla="*/ 2 w 4"/>
              <a:gd name="T5" fmla="*/ 1 h 1"/>
              <a:gd name="T6" fmla="*/ 4 w 4"/>
              <a:gd name="T7" fmla="*/ 1 h 1"/>
              <a:gd name="T8" fmla="*/ 2 w 4"/>
              <a:gd name="T9" fmla="*/ 1 h 1"/>
              <a:gd name="T10" fmla="*/ 4 w 4"/>
              <a:gd name="T11" fmla="*/ 1 h 1"/>
              <a:gd name="T12" fmla="*/ 2 w 4"/>
              <a:gd name="T13" fmla="*/ 1 h 1"/>
              <a:gd name="T14" fmla="*/ 1 w 4"/>
              <a:gd name="T15" fmla="*/ 1 h 1"/>
              <a:gd name="T16" fmla="*/ 0 w 4"/>
              <a:gd name="T17" fmla="*/ 1 h 1"/>
              <a:gd name="T18" fmla="*/ 1 w 4"/>
              <a:gd name="T19" fmla="*/ 1 h 1"/>
              <a:gd name="T20" fmla="*/ 1 w 4"/>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1" y="0"/>
                </a:moveTo>
                <a:lnTo>
                  <a:pt x="1" y="1"/>
                </a:lnTo>
                <a:lnTo>
                  <a:pt x="2" y="1"/>
                </a:lnTo>
                <a:lnTo>
                  <a:pt x="4" y="1"/>
                </a:lnTo>
                <a:lnTo>
                  <a:pt x="2" y="1"/>
                </a:lnTo>
                <a:lnTo>
                  <a:pt x="4" y="1"/>
                </a:lnTo>
                <a:lnTo>
                  <a:pt x="2" y="1"/>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1" name="Freeform 1830"/>
          <p:cNvSpPr>
            <a:spLocks/>
          </p:cNvSpPr>
          <p:nvPr/>
        </p:nvSpPr>
        <p:spPr bwMode="auto">
          <a:xfrm>
            <a:off x="3787775" y="4656354"/>
            <a:ext cx="0" cy="3175"/>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2" name="Freeform 1831"/>
          <p:cNvSpPr>
            <a:spLocks/>
          </p:cNvSpPr>
          <p:nvPr/>
        </p:nvSpPr>
        <p:spPr bwMode="auto">
          <a:xfrm>
            <a:off x="3778250" y="46547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3" name="Freeform 1832"/>
          <p:cNvSpPr>
            <a:spLocks/>
          </p:cNvSpPr>
          <p:nvPr/>
        </p:nvSpPr>
        <p:spPr bwMode="auto">
          <a:xfrm>
            <a:off x="3784600" y="4653179"/>
            <a:ext cx="1588" cy="1588"/>
          </a:xfrm>
          <a:custGeom>
            <a:avLst/>
            <a:gdLst>
              <a:gd name="T0" fmla="*/ 1 w 1"/>
              <a:gd name="T1" fmla="*/ 0 h 1"/>
              <a:gd name="T2" fmla="*/ 0 w 1"/>
              <a:gd name="T3" fmla="*/ 0 h 1"/>
              <a:gd name="T4" fmla="*/ 1 w 1"/>
              <a:gd name="T5" fmla="*/ 0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0" y="0"/>
                </a:lnTo>
                <a:lnTo>
                  <a:pt x="1" y="0"/>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4" name="Freeform 1833"/>
          <p:cNvSpPr>
            <a:spLocks/>
          </p:cNvSpPr>
          <p:nvPr/>
        </p:nvSpPr>
        <p:spPr bwMode="auto">
          <a:xfrm>
            <a:off x="3800475" y="4648416"/>
            <a:ext cx="3175" cy="3175"/>
          </a:xfrm>
          <a:custGeom>
            <a:avLst/>
            <a:gdLst>
              <a:gd name="T0" fmla="*/ 1 w 2"/>
              <a:gd name="T1" fmla="*/ 2 h 2"/>
              <a:gd name="T2" fmla="*/ 2 w 2"/>
              <a:gd name="T3" fmla="*/ 2 h 2"/>
              <a:gd name="T4" fmla="*/ 1 w 2"/>
              <a:gd name="T5" fmla="*/ 2 h 2"/>
              <a:gd name="T6" fmla="*/ 0 w 2"/>
              <a:gd name="T7" fmla="*/ 2 h 2"/>
              <a:gd name="T8" fmla="*/ 1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2"/>
                </a:lnTo>
                <a:lnTo>
                  <a:pt x="1" y="2"/>
                </a:ln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5" name="Freeform 1834"/>
          <p:cNvSpPr>
            <a:spLocks/>
          </p:cNvSpPr>
          <p:nvPr/>
        </p:nvSpPr>
        <p:spPr bwMode="auto">
          <a:xfrm>
            <a:off x="3784600" y="4648416"/>
            <a:ext cx="1588" cy="3175"/>
          </a:xfrm>
          <a:custGeom>
            <a:avLst/>
            <a:gdLst>
              <a:gd name="T0" fmla="*/ 1 w 1"/>
              <a:gd name="T1" fmla="*/ 0 h 2"/>
              <a:gd name="T2" fmla="*/ 1 w 1"/>
              <a:gd name="T3" fmla="*/ 2 h 2"/>
              <a:gd name="T4" fmla="*/ 0 w 1"/>
              <a:gd name="T5" fmla="*/ 2 h 2"/>
              <a:gd name="T6" fmla="*/ 1 w 1"/>
              <a:gd name="T7" fmla="*/ 2 h 2"/>
              <a:gd name="T8" fmla="*/ 1 w 1"/>
              <a:gd name="T9" fmla="*/ 0 h 2"/>
              <a:gd name="T10" fmla="*/ 0 w 1"/>
              <a:gd name="T11" fmla="*/ 0 h 2"/>
              <a:gd name="T12" fmla="*/ 1 w 1"/>
              <a:gd name="T13" fmla="*/ 0 h 2"/>
              <a:gd name="T14" fmla="*/ 0 w 1"/>
              <a:gd name="T15" fmla="*/ 0 h 2"/>
              <a:gd name="T16" fmla="*/ 1 w 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0"/>
                </a:moveTo>
                <a:lnTo>
                  <a:pt x="1" y="2"/>
                </a:lnTo>
                <a:lnTo>
                  <a:pt x="0" y="2"/>
                </a:lnTo>
                <a:lnTo>
                  <a:pt x="1" y="2"/>
                </a:lnTo>
                <a:lnTo>
                  <a:pt x="1" y="0"/>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6" name="Freeform 1835"/>
          <p:cNvSpPr>
            <a:spLocks/>
          </p:cNvSpPr>
          <p:nvPr/>
        </p:nvSpPr>
        <p:spPr bwMode="auto">
          <a:xfrm>
            <a:off x="3800475" y="4648416"/>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7" name="Freeform 1836"/>
          <p:cNvSpPr>
            <a:spLocks/>
          </p:cNvSpPr>
          <p:nvPr/>
        </p:nvSpPr>
        <p:spPr bwMode="auto">
          <a:xfrm>
            <a:off x="3776663" y="46484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8" name="Freeform 1837"/>
          <p:cNvSpPr>
            <a:spLocks/>
          </p:cNvSpPr>
          <p:nvPr/>
        </p:nvSpPr>
        <p:spPr bwMode="auto">
          <a:xfrm>
            <a:off x="3790950" y="4646829"/>
            <a:ext cx="4763" cy="6350"/>
          </a:xfrm>
          <a:custGeom>
            <a:avLst/>
            <a:gdLst>
              <a:gd name="T0" fmla="*/ 1 w 3"/>
              <a:gd name="T1" fmla="*/ 0 h 4"/>
              <a:gd name="T2" fmla="*/ 2 w 3"/>
              <a:gd name="T3" fmla="*/ 1 h 4"/>
              <a:gd name="T4" fmla="*/ 2 w 3"/>
              <a:gd name="T5" fmla="*/ 0 h 4"/>
              <a:gd name="T6" fmla="*/ 2 w 3"/>
              <a:gd name="T7" fmla="*/ 1 h 4"/>
              <a:gd name="T8" fmla="*/ 2 w 3"/>
              <a:gd name="T9" fmla="*/ 3 h 4"/>
              <a:gd name="T10" fmla="*/ 2 w 3"/>
              <a:gd name="T11" fmla="*/ 1 h 4"/>
              <a:gd name="T12" fmla="*/ 3 w 3"/>
              <a:gd name="T13" fmla="*/ 1 h 4"/>
              <a:gd name="T14" fmla="*/ 3 w 3"/>
              <a:gd name="T15" fmla="*/ 3 h 4"/>
              <a:gd name="T16" fmla="*/ 3 w 3"/>
              <a:gd name="T17" fmla="*/ 1 h 4"/>
              <a:gd name="T18" fmla="*/ 3 w 3"/>
              <a:gd name="T19" fmla="*/ 3 h 4"/>
              <a:gd name="T20" fmla="*/ 3 w 3"/>
              <a:gd name="T21" fmla="*/ 4 h 4"/>
              <a:gd name="T22" fmla="*/ 2 w 3"/>
              <a:gd name="T23" fmla="*/ 4 h 4"/>
              <a:gd name="T24" fmla="*/ 2 w 3"/>
              <a:gd name="T25" fmla="*/ 3 h 4"/>
              <a:gd name="T26" fmla="*/ 2 w 3"/>
              <a:gd name="T27" fmla="*/ 4 h 4"/>
              <a:gd name="T28" fmla="*/ 2 w 3"/>
              <a:gd name="T29" fmla="*/ 3 h 4"/>
              <a:gd name="T30" fmla="*/ 1 w 3"/>
              <a:gd name="T31" fmla="*/ 3 h 4"/>
              <a:gd name="T32" fmla="*/ 2 w 3"/>
              <a:gd name="T33" fmla="*/ 3 h 4"/>
              <a:gd name="T34" fmla="*/ 2 w 3"/>
              <a:gd name="T35" fmla="*/ 1 h 4"/>
              <a:gd name="T36" fmla="*/ 2 w 3"/>
              <a:gd name="T37" fmla="*/ 3 h 4"/>
              <a:gd name="T38" fmla="*/ 2 w 3"/>
              <a:gd name="T39" fmla="*/ 1 h 4"/>
              <a:gd name="T40" fmla="*/ 1 w 3"/>
              <a:gd name="T41" fmla="*/ 1 h 4"/>
              <a:gd name="T42" fmla="*/ 1 w 3"/>
              <a:gd name="T43" fmla="*/ 3 h 4"/>
              <a:gd name="T44" fmla="*/ 0 w 3"/>
              <a:gd name="T45" fmla="*/ 3 h 4"/>
              <a:gd name="T46" fmla="*/ 0 w 3"/>
              <a:gd name="T47" fmla="*/ 1 h 4"/>
              <a:gd name="T48" fmla="*/ 1 w 3"/>
              <a:gd name="T49" fmla="*/ 1 h 4"/>
              <a:gd name="T50" fmla="*/ 1 w 3"/>
              <a:gd name="T5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4">
                <a:moveTo>
                  <a:pt x="1" y="0"/>
                </a:moveTo>
                <a:lnTo>
                  <a:pt x="2" y="1"/>
                </a:lnTo>
                <a:lnTo>
                  <a:pt x="2" y="0"/>
                </a:lnTo>
                <a:lnTo>
                  <a:pt x="2" y="1"/>
                </a:lnTo>
                <a:lnTo>
                  <a:pt x="2" y="3"/>
                </a:lnTo>
                <a:lnTo>
                  <a:pt x="2" y="1"/>
                </a:lnTo>
                <a:lnTo>
                  <a:pt x="3" y="1"/>
                </a:lnTo>
                <a:lnTo>
                  <a:pt x="3" y="3"/>
                </a:lnTo>
                <a:lnTo>
                  <a:pt x="3" y="1"/>
                </a:lnTo>
                <a:lnTo>
                  <a:pt x="3" y="3"/>
                </a:lnTo>
                <a:lnTo>
                  <a:pt x="3" y="4"/>
                </a:lnTo>
                <a:lnTo>
                  <a:pt x="2" y="4"/>
                </a:lnTo>
                <a:lnTo>
                  <a:pt x="2" y="3"/>
                </a:lnTo>
                <a:lnTo>
                  <a:pt x="2" y="4"/>
                </a:lnTo>
                <a:lnTo>
                  <a:pt x="2" y="3"/>
                </a:lnTo>
                <a:lnTo>
                  <a:pt x="1" y="3"/>
                </a:lnTo>
                <a:lnTo>
                  <a:pt x="2" y="3"/>
                </a:lnTo>
                <a:lnTo>
                  <a:pt x="2" y="1"/>
                </a:lnTo>
                <a:lnTo>
                  <a:pt x="2" y="3"/>
                </a:lnTo>
                <a:lnTo>
                  <a:pt x="2" y="1"/>
                </a:lnTo>
                <a:lnTo>
                  <a:pt x="1" y="1"/>
                </a:lnTo>
                <a:lnTo>
                  <a:pt x="1" y="3"/>
                </a:lnTo>
                <a:lnTo>
                  <a:pt x="0" y="3"/>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9" name="Freeform 1838"/>
          <p:cNvSpPr>
            <a:spLocks/>
          </p:cNvSpPr>
          <p:nvPr/>
        </p:nvSpPr>
        <p:spPr bwMode="auto">
          <a:xfrm>
            <a:off x="3786188" y="4645241"/>
            <a:ext cx="6350" cy="7938"/>
          </a:xfrm>
          <a:custGeom>
            <a:avLst/>
            <a:gdLst>
              <a:gd name="T0" fmla="*/ 3 w 4"/>
              <a:gd name="T1" fmla="*/ 1 h 5"/>
              <a:gd name="T2" fmla="*/ 4 w 4"/>
              <a:gd name="T3" fmla="*/ 1 h 5"/>
              <a:gd name="T4" fmla="*/ 3 w 4"/>
              <a:gd name="T5" fmla="*/ 1 h 5"/>
              <a:gd name="T6" fmla="*/ 3 w 4"/>
              <a:gd name="T7" fmla="*/ 2 h 5"/>
              <a:gd name="T8" fmla="*/ 4 w 4"/>
              <a:gd name="T9" fmla="*/ 2 h 5"/>
              <a:gd name="T10" fmla="*/ 3 w 4"/>
              <a:gd name="T11" fmla="*/ 2 h 5"/>
              <a:gd name="T12" fmla="*/ 3 w 4"/>
              <a:gd name="T13" fmla="*/ 4 h 5"/>
              <a:gd name="T14" fmla="*/ 3 w 4"/>
              <a:gd name="T15" fmla="*/ 2 h 5"/>
              <a:gd name="T16" fmla="*/ 1 w 4"/>
              <a:gd name="T17" fmla="*/ 2 h 5"/>
              <a:gd name="T18" fmla="*/ 1 w 4"/>
              <a:gd name="T19" fmla="*/ 1 h 5"/>
              <a:gd name="T20" fmla="*/ 1 w 4"/>
              <a:gd name="T21" fmla="*/ 2 h 5"/>
              <a:gd name="T22" fmla="*/ 3 w 4"/>
              <a:gd name="T23" fmla="*/ 2 h 5"/>
              <a:gd name="T24" fmla="*/ 3 w 4"/>
              <a:gd name="T25" fmla="*/ 4 h 5"/>
              <a:gd name="T26" fmla="*/ 3 w 4"/>
              <a:gd name="T27" fmla="*/ 5 h 5"/>
              <a:gd name="T28" fmla="*/ 1 w 4"/>
              <a:gd name="T29" fmla="*/ 5 h 5"/>
              <a:gd name="T30" fmla="*/ 1 w 4"/>
              <a:gd name="T31" fmla="*/ 4 h 5"/>
              <a:gd name="T32" fmla="*/ 1 w 4"/>
              <a:gd name="T33" fmla="*/ 2 h 5"/>
              <a:gd name="T34" fmla="*/ 0 w 4"/>
              <a:gd name="T35" fmla="*/ 2 h 5"/>
              <a:gd name="T36" fmla="*/ 0 w 4"/>
              <a:gd name="T37" fmla="*/ 1 h 5"/>
              <a:gd name="T38" fmla="*/ 1 w 4"/>
              <a:gd name="T39" fmla="*/ 1 h 5"/>
              <a:gd name="T40" fmla="*/ 1 w 4"/>
              <a:gd name="T41" fmla="*/ 0 h 5"/>
              <a:gd name="T42" fmla="*/ 3 w 4"/>
              <a:gd name="T4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3" y="1"/>
                </a:moveTo>
                <a:lnTo>
                  <a:pt x="4" y="1"/>
                </a:lnTo>
                <a:lnTo>
                  <a:pt x="3" y="1"/>
                </a:lnTo>
                <a:lnTo>
                  <a:pt x="3" y="2"/>
                </a:lnTo>
                <a:lnTo>
                  <a:pt x="4" y="2"/>
                </a:lnTo>
                <a:lnTo>
                  <a:pt x="3" y="2"/>
                </a:lnTo>
                <a:lnTo>
                  <a:pt x="3" y="4"/>
                </a:lnTo>
                <a:lnTo>
                  <a:pt x="3" y="2"/>
                </a:lnTo>
                <a:lnTo>
                  <a:pt x="1" y="2"/>
                </a:lnTo>
                <a:lnTo>
                  <a:pt x="1" y="1"/>
                </a:lnTo>
                <a:lnTo>
                  <a:pt x="1" y="2"/>
                </a:lnTo>
                <a:lnTo>
                  <a:pt x="3" y="2"/>
                </a:lnTo>
                <a:lnTo>
                  <a:pt x="3" y="4"/>
                </a:lnTo>
                <a:lnTo>
                  <a:pt x="3" y="5"/>
                </a:lnTo>
                <a:lnTo>
                  <a:pt x="1" y="5"/>
                </a:lnTo>
                <a:lnTo>
                  <a:pt x="1" y="4"/>
                </a:lnTo>
                <a:lnTo>
                  <a:pt x="1" y="2"/>
                </a:lnTo>
                <a:lnTo>
                  <a:pt x="0" y="2"/>
                </a:lnTo>
                <a:lnTo>
                  <a:pt x="0" y="1"/>
                </a:lnTo>
                <a:lnTo>
                  <a:pt x="1" y="1"/>
                </a:lnTo>
                <a:lnTo>
                  <a:pt x="1"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0" name="Freeform 1839"/>
          <p:cNvSpPr>
            <a:spLocks/>
          </p:cNvSpPr>
          <p:nvPr/>
        </p:nvSpPr>
        <p:spPr bwMode="auto">
          <a:xfrm>
            <a:off x="3798888" y="4640479"/>
            <a:ext cx="3175" cy="11113"/>
          </a:xfrm>
          <a:custGeom>
            <a:avLst/>
            <a:gdLst>
              <a:gd name="T0" fmla="*/ 2 w 2"/>
              <a:gd name="T1" fmla="*/ 3 h 7"/>
              <a:gd name="T2" fmla="*/ 2 w 2"/>
              <a:gd name="T3" fmla="*/ 4 h 7"/>
              <a:gd name="T4" fmla="*/ 2 w 2"/>
              <a:gd name="T5" fmla="*/ 5 h 7"/>
              <a:gd name="T6" fmla="*/ 1 w 2"/>
              <a:gd name="T7" fmla="*/ 5 h 7"/>
              <a:gd name="T8" fmla="*/ 1 w 2"/>
              <a:gd name="T9" fmla="*/ 4 h 7"/>
              <a:gd name="T10" fmla="*/ 1 w 2"/>
              <a:gd name="T11" fmla="*/ 5 h 7"/>
              <a:gd name="T12" fmla="*/ 1 w 2"/>
              <a:gd name="T13" fmla="*/ 7 h 7"/>
              <a:gd name="T14" fmla="*/ 0 w 2"/>
              <a:gd name="T15" fmla="*/ 5 h 7"/>
              <a:gd name="T16" fmla="*/ 0 w 2"/>
              <a:gd name="T17" fmla="*/ 4 h 7"/>
              <a:gd name="T18" fmla="*/ 0 w 2"/>
              <a:gd name="T19" fmla="*/ 3 h 7"/>
              <a:gd name="T20" fmla="*/ 1 w 2"/>
              <a:gd name="T21" fmla="*/ 3 h 7"/>
              <a:gd name="T22" fmla="*/ 1 w 2"/>
              <a:gd name="T23" fmla="*/ 2 h 7"/>
              <a:gd name="T24" fmla="*/ 1 w 2"/>
              <a:gd name="T25" fmla="*/ 0 h 7"/>
              <a:gd name="T26" fmla="*/ 2 w 2"/>
              <a:gd name="T27" fmla="*/ 0 h 7"/>
              <a:gd name="T28" fmla="*/ 2 w 2"/>
              <a:gd name="T29" fmla="*/ 2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lnTo>
                  <a:pt x="2" y="4"/>
                </a:lnTo>
                <a:lnTo>
                  <a:pt x="2" y="5"/>
                </a:lnTo>
                <a:lnTo>
                  <a:pt x="1" y="5"/>
                </a:lnTo>
                <a:lnTo>
                  <a:pt x="1" y="4"/>
                </a:lnTo>
                <a:lnTo>
                  <a:pt x="1" y="5"/>
                </a:lnTo>
                <a:lnTo>
                  <a:pt x="1" y="7"/>
                </a:lnTo>
                <a:lnTo>
                  <a:pt x="0" y="5"/>
                </a:lnTo>
                <a:lnTo>
                  <a:pt x="0" y="4"/>
                </a:lnTo>
                <a:lnTo>
                  <a:pt x="0" y="3"/>
                </a:lnTo>
                <a:lnTo>
                  <a:pt x="1" y="3"/>
                </a:lnTo>
                <a:lnTo>
                  <a:pt x="1" y="2"/>
                </a:lnTo>
                <a:lnTo>
                  <a:pt x="1" y="0"/>
                </a:lnTo>
                <a:lnTo>
                  <a:pt x="2" y="0"/>
                </a:lnTo>
                <a:lnTo>
                  <a:pt x="2"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1" name="Freeform 1840"/>
          <p:cNvSpPr>
            <a:spLocks/>
          </p:cNvSpPr>
          <p:nvPr/>
        </p:nvSpPr>
        <p:spPr bwMode="auto">
          <a:xfrm>
            <a:off x="3771900" y="4638891"/>
            <a:ext cx="1588" cy="1588"/>
          </a:xfrm>
          <a:custGeom>
            <a:avLst/>
            <a:gdLst>
              <a:gd name="T0" fmla="*/ 1 w 1"/>
              <a:gd name="T1" fmla="*/ 1 h 1"/>
              <a:gd name="T2" fmla="*/ 0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2" name="Freeform 1841"/>
          <p:cNvSpPr>
            <a:spLocks/>
          </p:cNvSpPr>
          <p:nvPr/>
        </p:nvSpPr>
        <p:spPr bwMode="auto">
          <a:xfrm>
            <a:off x="3771900" y="4638891"/>
            <a:ext cx="4763" cy="1588"/>
          </a:xfrm>
          <a:custGeom>
            <a:avLst/>
            <a:gdLst>
              <a:gd name="T0" fmla="*/ 1 w 3"/>
              <a:gd name="T1" fmla="*/ 0 h 1"/>
              <a:gd name="T2" fmla="*/ 3 w 3"/>
              <a:gd name="T3" fmla="*/ 0 h 1"/>
              <a:gd name="T4" fmla="*/ 3 w 3"/>
              <a:gd name="T5" fmla="*/ 1 h 1"/>
              <a:gd name="T6" fmla="*/ 1 w 3"/>
              <a:gd name="T7" fmla="*/ 1 h 1"/>
              <a:gd name="T8" fmla="*/ 1 w 3"/>
              <a:gd name="T9" fmla="*/ 0 h 1"/>
              <a:gd name="T10" fmla="*/ 0 w 3"/>
              <a:gd name="T11" fmla="*/ 0 h 1"/>
              <a:gd name="T12" fmla="*/ 1 w 3"/>
              <a:gd name="T13" fmla="*/ 0 h 1"/>
              <a:gd name="T14" fmla="*/ 1 w 3"/>
              <a:gd name="T15" fmla="*/ 1 h 1"/>
              <a:gd name="T16" fmla="*/ 1 w 3"/>
              <a:gd name="T17" fmla="*/ 0 h 1"/>
              <a:gd name="T18" fmla="*/ 3 w 3"/>
              <a:gd name="T19" fmla="*/ 0 h 1"/>
              <a:gd name="T20" fmla="*/ 1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1" y="0"/>
                </a:moveTo>
                <a:lnTo>
                  <a:pt x="3" y="0"/>
                </a:lnTo>
                <a:lnTo>
                  <a:pt x="3" y="1"/>
                </a:lnTo>
                <a:lnTo>
                  <a:pt x="1" y="1"/>
                </a:lnTo>
                <a:lnTo>
                  <a:pt x="1" y="0"/>
                </a:lnTo>
                <a:lnTo>
                  <a:pt x="0" y="0"/>
                </a:lnTo>
                <a:lnTo>
                  <a:pt x="1" y="0"/>
                </a:lnTo>
                <a:lnTo>
                  <a:pt x="1" y="1"/>
                </a:lnTo>
                <a:lnTo>
                  <a:pt x="1" y="0"/>
                </a:lnTo>
                <a:lnTo>
                  <a:pt x="3"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3" name="Freeform 1842"/>
          <p:cNvSpPr>
            <a:spLocks/>
          </p:cNvSpPr>
          <p:nvPr/>
        </p:nvSpPr>
        <p:spPr bwMode="auto">
          <a:xfrm>
            <a:off x="3773488" y="4638891"/>
            <a:ext cx="12700" cy="9525"/>
          </a:xfrm>
          <a:custGeom>
            <a:avLst/>
            <a:gdLst>
              <a:gd name="T0" fmla="*/ 4 w 8"/>
              <a:gd name="T1" fmla="*/ 0 h 6"/>
              <a:gd name="T2" fmla="*/ 4 w 8"/>
              <a:gd name="T3" fmla="*/ 3 h 6"/>
              <a:gd name="T4" fmla="*/ 5 w 8"/>
              <a:gd name="T5" fmla="*/ 1 h 6"/>
              <a:gd name="T6" fmla="*/ 4 w 8"/>
              <a:gd name="T7" fmla="*/ 0 h 6"/>
              <a:gd name="T8" fmla="*/ 5 w 8"/>
              <a:gd name="T9" fmla="*/ 1 h 6"/>
              <a:gd name="T10" fmla="*/ 5 w 8"/>
              <a:gd name="T11" fmla="*/ 1 h 6"/>
              <a:gd name="T12" fmla="*/ 7 w 8"/>
              <a:gd name="T13" fmla="*/ 3 h 6"/>
              <a:gd name="T14" fmla="*/ 7 w 8"/>
              <a:gd name="T15" fmla="*/ 3 h 6"/>
              <a:gd name="T16" fmla="*/ 8 w 8"/>
              <a:gd name="T17" fmla="*/ 4 h 6"/>
              <a:gd name="T18" fmla="*/ 8 w 8"/>
              <a:gd name="T19" fmla="*/ 4 h 6"/>
              <a:gd name="T20" fmla="*/ 8 w 8"/>
              <a:gd name="T21" fmla="*/ 4 h 6"/>
              <a:gd name="T22" fmla="*/ 7 w 8"/>
              <a:gd name="T23" fmla="*/ 5 h 6"/>
              <a:gd name="T24" fmla="*/ 8 w 8"/>
              <a:gd name="T25" fmla="*/ 6 h 6"/>
              <a:gd name="T26" fmla="*/ 7 w 8"/>
              <a:gd name="T27" fmla="*/ 5 h 6"/>
              <a:gd name="T28" fmla="*/ 5 w 8"/>
              <a:gd name="T29" fmla="*/ 6 h 6"/>
              <a:gd name="T30" fmla="*/ 5 w 8"/>
              <a:gd name="T31" fmla="*/ 6 h 6"/>
              <a:gd name="T32" fmla="*/ 5 w 8"/>
              <a:gd name="T33" fmla="*/ 6 h 6"/>
              <a:gd name="T34" fmla="*/ 4 w 8"/>
              <a:gd name="T35" fmla="*/ 5 h 6"/>
              <a:gd name="T36" fmla="*/ 5 w 8"/>
              <a:gd name="T37" fmla="*/ 4 h 6"/>
              <a:gd name="T38" fmla="*/ 5 w 8"/>
              <a:gd name="T39" fmla="*/ 4 h 6"/>
              <a:gd name="T40" fmla="*/ 3 w 8"/>
              <a:gd name="T41" fmla="*/ 5 h 6"/>
              <a:gd name="T42" fmla="*/ 4 w 8"/>
              <a:gd name="T43" fmla="*/ 6 h 6"/>
              <a:gd name="T44" fmla="*/ 3 w 8"/>
              <a:gd name="T45" fmla="*/ 5 h 6"/>
              <a:gd name="T46" fmla="*/ 3 w 8"/>
              <a:gd name="T47" fmla="*/ 5 h 6"/>
              <a:gd name="T48" fmla="*/ 2 w 8"/>
              <a:gd name="T49" fmla="*/ 4 h 6"/>
              <a:gd name="T50" fmla="*/ 2 w 8"/>
              <a:gd name="T51" fmla="*/ 4 h 6"/>
              <a:gd name="T52" fmla="*/ 2 w 8"/>
              <a:gd name="T53" fmla="*/ 3 h 6"/>
              <a:gd name="T54" fmla="*/ 0 w 8"/>
              <a:gd name="T55" fmla="*/ 4 h 6"/>
              <a:gd name="T56" fmla="*/ 0 w 8"/>
              <a:gd name="T57" fmla="*/ 3 h 6"/>
              <a:gd name="T58" fmla="*/ 2 w 8"/>
              <a:gd name="T59" fmla="*/ 1 h 6"/>
              <a:gd name="T60" fmla="*/ 3 w 8"/>
              <a:gd name="T61" fmla="*/ 3 h 6"/>
              <a:gd name="T62" fmla="*/ 3 w 8"/>
              <a:gd name="T63" fmla="*/ 3 h 6"/>
              <a:gd name="T64" fmla="*/ 4 w 8"/>
              <a:gd name="T65" fmla="*/ 1 h 6"/>
              <a:gd name="T66" fmla="*/ 3 w 8"/>
              <a:gd name="T67" fmla="*/ 3 h 6"/>
              <a:gd name="T68" fmla="*/ 2 w 8"/>
              <a:gd name="T69" fmla="*/ 1 h 6"/>
              <a:gd name="T70" fmla="*/ 3 w 8"/>
              <a:gd name="T71" fmla="*/ 0 h 6"/>
              <a:gd name="T72" fmla="*/ 4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4" y="1"/>
                </a:moveTo>
                <a:lnTo>
                  <a:pt x="4" y="0"/>
                </a:lnTo>
                <a:lnTo>
                  <a:pt x="4" y="1"/>
                </a:lnTo>
                <a:lnTo>
                  <a:pt x="4" y="3"/>
                </a:lnTo>
                <a:lnTo>
                  <a:pt x="4" y="1"/>
                </a:lnTo>
                <a:lnTo>
                  <a:pt x="5" y="1"/>
                </a:lnTo>
                <a:lnTo>
                  <a:pt x="4" y="1"/>
                </a:lnTo>
                <a:lnTo>
                  <a:pt x="4" y="0"/>
                </a:lnTo>
                <a:lnTo>
                  <a:pt x="4" y="1"/>
                </a:lnTo>
                <a:lnTo>
                  <a:pt x="5" y="1"/>
                </a:lnTo>
                <a:lnTo>
                  <a:pt x="5" y="3"/>
                </a:lnTo>
                <a:lnTo>
                  <a:pt x="5" y="1"/>
                </a:lnTo>
                <a:lnTo>
                  <a:pt x="7" y="1"/>
                </a:lnTo>
                <a:lnTo>
                  <a:pt x="7" y="3"/>
                </a:lnTo>
                <a:lnTo>
                  <a:pt x="7" y="4"/>
                </a:lnTo>
                <a:lnTo>
                  <a:pt x="7" y="3"/>
                </a:lnTo>
                <a:lnTo>
                  <a:pt x="8" y="3"/>
                </a:lnTo>
                <a:lnTo>
                  <a:pt x="8" y="4"/>
                </a:lnTo>
                <a:lnTo>
                  <a:pt x="8" y="5"/>
                </a:lnTo>
                <a:lnTo>
                  <a:pt x="8" y="4"/>
                </a:lnTo>
                <a:lnTo>
                  <a:pt x="7" y="4"/>
                </a:lnTo>
                <a:lnTo>
                  <a:pt x="8" y="4"/>
                </a:lnTo>
                <a:lnTo>
                  <a:pt x="8" y="5"/>
                </a:lnTo>
                <a:lnTo>
                  <a:pt x="7" y="5"/>
                </a:lnTo>
                <a:lnTo>
                  <a:pt x="8" y="5"/>
                </a:lnTo>
                <a:lnTo>
                  <a:pt x="8" y="6"/>
                </a:lnTo>
                <a:lnTo>
                  <a:pt x="7" y="6"/>
                </a:lnTo>
                <a:lnTo>
                  <a:pt x="7" y="5"/>
                </a:lnTo>
                <a:lnTo>
                  <a:pt x="7" y="6"/>
                </a:lnTo>
                <a:lnTo>
                  <a:pt x="5" y="6"/>
                </a:lnTo>
                <a:lnTo>
                  <a:pt x="4" y="6"/>
                </a:lnTo>
                <a:lnTo>
                  <a:pt x="5" y="6"/>
                </a:lnTo>
                <a:lnTo>
                  <a:pt x="4" y="6"/>
                </a:lnTo>
                <a:lnTo>
                  <a:pt x="5" y="6"/>
                </a:lnTo>
                <a:lnTo>
                  <a:pt x="5" y="5"/>
                </a:lnTo>
                <a:lnTo>
                  <a:pt x="4" y="5"/>
                </a:lnTo>
                <a:lnTo>
                  <a:pt x="5" y="5"/>
                </a:lnTo>
                <a:lnTo>
                  <a:pt x="5" y="4"/>
                </a:lnTo>
                <a:lnTo>
                  <a:pt x="5" y="5"/>
                </a:lnTo>
                <a:lnTo>
                  <a:pt x="5" y="4"/>
                </a:lnTo>
                <a:lnTo>
                  <a:pt x="4" y="4"/>
                </a:lnTo>
                <a:lnTo>
                  <a:pt x="3" y="5"/>
                </a:lnTo>
                <a:lnTo>
                  <a:pt x="4" y="5"/>
                </a:lnTo>
                <a:lnTo>
                  <a:pt x="4" y="6"/>
                </a:lnTo>
                <a:lnTo>
                  <a:pt x="3" y="6"/>
                </a:lnTo>
                <a:lnTo>
                  <a:pt x="3" y="5"/>
                </a:lnTo>
                <a:lnTo>
                  <a:pt x="2" y="5"/>
                </a:lnTo>
                <a:lnTo>
                  <a:pt x="3" y="5"/>
                </a:lnTo>
                <a:lnTo>
                  <a:pt x="3" y="4"/>
                </a:lnTo>
                <a:lnTo>
                  <a:pt x="2" y="4"/>
                </a:lnTo>
                <a:lnTo>
                  <a:pt x="3" y="4"/>
                </a:lnTo>
                <a:lnTo>
                  <a:pt x="2" y="4"/>
                </a:lnTo>
                <a:lnTo>
                  <a:pt x="3" y="3"/>
                </a:lnTo>
                <a:lnTo>
                  <a:pt x="2" y="3"/>
                </a:lnTo>
                <a:lnTo>
                  <a:pt x="2" y="4"/>
                </a:lnTo>
                <a:lnTo>
                  <a:pt x="0" y="4"/>
                </a:lnTo>
                <a:lnTo>
                  <a:pt x="2" y="3"/>
                </a:lnTo>
                <a:lnTo>
                  <a:pt x="0" y="3"/>
                </a:lnTo>
                <a:lnTo>
                  <a:pt x="0" y="1"/>
                </a:lnTo>
                <a:lnTo>
                  <a:pt x="2" y="1"/>
                </a:lnTo>
                <a:lnTo>
                  <a:pt x="2" y="3"/>
                </a:lnTo>
                <a:lnTo>
                  <a:pt x="3" y="3"/>
                </a:lnTo>
                <a:lnTo>
                  <a:pt x="4" y="3"/>
                </a:lnTo>
                <a:lnTo>
                  <a:pt x="3" y="3"/>
                </a:lnTo>
                <a:lnTo>
                  <a:pt x="4" y="3"/>
                </a:lnTo>
                <a:lnTo>
                  <a:pt x="4" y="1"/>
                </a:lnTo>
                <a:lnTo>
                  <a:pt x="4" y="3"/>
                </a:lnTo>
                <a:lnTo>
                  <a:pt x="3" y="3"/>
                </a:lnTo>
                <a:lnTo>
                  <a:pt x="3" y="1"/>
                </a:lnTo>
                <a:lnTo>
                  <a:pt x="2" y="1"/>
                </a:lnTo>
                <a:lnTo>
                  <a:pt x="3" y="1"/>
                </a:lnTo>
                <a:lnTo>
                  <a:pt x="3" y="0"/>
                </a:lnTo>
                <a:lnTo>
                  <a:pt x="4"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4" name="Freeform 1843"/>
          <p:cNvSpPr>
            <a:spLocks/>
          </p:cNvSpPr>
          <p:nvPr/>
        </p:nvSpPr>
        <p:spPr bwMode="auto">
          <a:xfrm>
            <a:off x="3768725" y="4637304"/>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5" name="Rectangle 1844"/>
          <p:cNvSpPr>
            <a:spLocks noChangeArrowheads="1"/>
          </p:cNvSpPr>
          <p:nvPr/>
        </p:nvSpPr>
        <p:spPr bwMode="auto">
          <a:xfrm>
            <a:off x="3798888" y="46309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6" name="Freeform 1845"/>
          <p:cNvSpPr>
            <a:spLocks/>
          </p:cNvSpPr>
          <p:nvPr/>
        </p:nvSpPr>
        <p:spPr bwMode="auto">
          <a:xfrm>
            <a:off x="3771900" y="4630954"/>
            <a:ext cx="4763" cy="1588"/>
          </a:xfrm>
          <a:custGeom>
            <a:avLst/>
            <a:gdLst>
              <a:gd name="T0" fmla="*/ 1 w 3"/>
              <a:gd name="T1" fmla="*/ 0 h 1"/>
              <a:gd name="T2" fmla="*/ 3 w 3"/>
              <a:gd name="T3" fmla="*/ 0 h 1"/>
              <a:gd name="T4" fmla="*/ 3 w 3"/>
              <a:gd name="T5" fmla="*/ 1 h 1"/>
              <a:gd name="T6" fmla="*/ 3 w 3"/>
              <a:gd name="T7" fmla="*/ 0 h 1"/>
              <a:gd name="T8" fmla="*/ 1 w 3"/>
              <a:gd name="T9" fmla="*/ 0 h 1"/>
              <a:gd name="T10" fmla="*/ 0 w 3"/>
              <a:gd name="T11" fmla="*/ 1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lnTo>
                  <a:pt x="3" y="0"/>
                </a:lnTo>
                <a:lnTo>
                  <a:pt x="3" y="1"/>
                </a:lnTo>
                <a:lnTo>
                  <a:pt x="3" y="0"/>
                </a:lnTo>
                <a:lnTo>
                  <a:pt x="1" y="0"/>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7" name="Freeform 1846"/>
          <p:cNvSpPr>
            <a:spLocks/>
          </p:cNvSpPr>
          <p:nvPr/>
        </p:nvSpPr>
        <p:spPr bwMode="auto">
          <a:xfrm>
            <a:off x="3763963" y="4629366"/>
            <a:ext cx="14288" cy="9525"/>
          </a:xfrm>
          <a:custGeom>
            <a:avLst/>
            <a:gdLst>
              <a:gd name="T0" fmla="*/ 1 w 9"/>
              <a:gd name="T1" fmla="*/ 0 h 6"/>
              <a:gd name="T2" fmla="*/ 1 w 9"/>
              <a:gd name="T3" fmla="*/ 1 h 6"/>
              <a:gd name="T4" fmla="*/ 3 w 9"/>
              <a:gd name="T5" fmla="*/ 1 h 6"/>
              <a:gd name="T6" fmla="*/ 3 w 9"/>
              <a:gd name="T7" fmla="*/ 2 h 6"/>
              <a:gd name="T8" fmla="*/ 4 w 9"/>
              <a:gd name="T9" fmla="*/ 2 h 6"/>
              <a:gd name="T10" fmla="*/ 5 w 9"/>
              <a:gd name="T11" fmla="*/ 2 h 6"/>
              <a:gd name="T12" fmla="*/ 5 w 9"/>
              <a:gd name="T13" fmla="*/ 3 h 6"/>
              <a:gd name="T14" fmla="*/ 6 w 9"/>
              <a:gd name="T15" fmla="*/ 3 h 6"/>
              <a:gd name="T16" fmla="*/ 6 w 9"/>
              <a:gd name="T17" fmla="*/ 5 h 6"/>
              <a:gd name="T18" fmla="*/ 8 w 9"/>
              <a:gd name="T19" fmla="*/ 5 h 6"/>
              <a:gd name="T20" fmla="*/ 8 w 9"/>
              <a:gd name="T21" fmla="*/ 3 h 6"/>
              <a:gd name="T22" fmla="*/ 8 w 9"/>
              <a:gd name="T23" fmla="*/ 5 h 6"/>
              <a:gd name="T24" fmla="*/ 9 w 9"/>
              <a:gd name="T25" fmla="*/ 5 h 6"/>
              <a:gd name="T26" fmla="*/ 9 w 9"/>
              <a:gd name="T27" fmla="*/ 6 h 6"/>
              <a:gd name="T28" fmla="*/ 8 w 9"/>
              <a:gd name="T29" fmla="*/ 6 h 6"/>
              <a:gd name="T30" fmla="*/ 8 w 9"/>
              <a:gd name="T31" fmla="*/ 5 h 6"/>
              <a:gd name="T32" fmla="*/ 8 w 9"/>
              <a:gd name="T33" fmla="*/ 6 h 6"/>
              <a:gd name="T34" fmla="*/ 6 w 9"/>
              <a:gd name="T35" fmla="*/ 6 h 6"/>
              <a:gd name="T36" fmla="*/ 6 w 9"/>
              <a:gd name="T37" fmla="*/ 5 h 6"/>
              <a:gd name="T38" fmla="*/ 8 w 9"/>
              <a:gd name="T39" fmla="*/ 5 h 6"/>
              <a:gd name="T40" fmla="*/ 6 w 9"/>
              <a:gd name="T41" fmla="*/ 5 h 6"/>
              <a:gd name="T42" fmla="*/ 6 w 9"/>
              <a:gd name="T43" fmla="*/ 3 h 6"/>
              <a:gd name="T44" fmla="*/ 5 w 9"/>
              <a:gd name="T45" fmla="*/ 3 h 6"/>
              <a:gd name="T46" fmla="*/ 4 w 9"/>
              <a:gd name="T47" fmla="*/ 3 h 6"/>
              <a:gd name="T48" fmla="*/ 3 w 9"/>
              <a:gd name="T49" fmla="*/ 2 h 6"/>
              <a:gd name="T50" fmla="*/ 4 w 9"/>
              <a:gd name="T51" fmla="*/ 3 h 6"/>
              <a:gd name="T52" fmla="*/ 3 w 9"/>
              <a:gd name="T53" fmla="*/ 3 h 6"/>
              <a:gd name="T54" fmla="*/ 3 w 9"/>
              <a:gd name="T55" fmla="*/ 2 h 6"/>
              <a:gd name="T56" fmla="*/ 3 w 9"/>
              <a:gd name="T57" fmla="*/ 3 h 6"/>
              <a:gd name="T58" fmla="*/ 3 w 9"/>
              <a:gd name="T59" fmla="*/ 2 h 6"/>
              <a:gd name="T60" fmla="*/ 1 w 9"/>
              <a:gd name="T61" fmla="*/ 2 h 6"/>
              <a:gd name="T62" fmla="*/ 1 w 9"/>
              <a:gd name="T63" fmla="*/ 1 h 6"/>
              <a:gd name="T64" fmla="*/ 0 w 9"/>
              <a:gd name="T65" fmla="*/ 1 h 6"/>
              <a:gd name="T66" fmla="*/ 0 w 9"/>
              <a:gd name="T67" fmla="*/ 0 h 6"/>
              <a:gd name="T68" fmla="*/ 1 w 9"/>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1" y="0"/>
                </a:moveTo>
                <a:lnTo>
                  <a:pt x="1" y="1"/>
                </a:lnTo>
                <a:lnTo>
                  <a:pt x="3" y="1"/>
                </a:lnTo>
                <a:lnTo>
                  <a:pt x="3" y="2"/>
                </a:lnTo>
                <a:lnTo>
                  <a:pt x="4" y="2"/>
                </a:lnTo>
                <a:lnTo>
                  <a:pt x="5" y="2"/>
                </a:lnTo>
                <a:lnTo>
                  <a:pt x="5" y="3"/>
                </a:lnTo>
                <a:lnTo>
                  <a:pt x="6" y="3"/>
                </a:lnTo>
                <a:lnTo>
                  <a:pt x="6" y="5"/>
                </a:lnTo>
                <a:lnTo>
                  <a:pt x="8" y="5"/>
                </a:lnTo>
                <a:lnTo>
                  <a:pt x="8" y="3"/>
                </a:lnTo>
                <a:lnTo>
                  <a:pt x="8" y="5"/>
                </a:lnTo>
                <a:lnTo>
                  <a:pt x="9" y="5"/>
                </a:lnTo>
                <a:lnTo>
                  <a:pt x="9" y="6"/>
                </a:lnTo>
                <a:lnTo>
                  <a:pt x="8" y="6"/>
                </a:lnTo>
                <a:lnTo>
                  <a:pt x="8" y="5"/>
                </a:lnTo>
                <a:lnTo>
                  <a:pt x="8" y="6"/>
                </a:lnTo>
                <a:lnTo>
                  <a:pt x="6" y="6"/>
                </a:lnTo>
                <a:lnTo>
                  <a:pt x="6" y="5"/>
                </a:lnTo>
                <a:lnTo>
                  <a:pt x="8" y="5"/>
                </a:lnTo>
                <a:lnTo>
                  <a:pt x="6" y="5"/>
                </a:lnTo>
                <a:lnTo>
                  <a:pt x="6" y="3"/>
                </a:lnTo>
                <a:lnTo>
                  <a:pt x="5" y="3"/>
                </a:lnTo>
                <a:lnTo>
                  <a:pt x="4" y="3"/>
                </a:lnTo>
                <a:lnTo>
                  <a:pt x="3" y="2"/>
                </a:lnTo>
                <a:lnTo>
                  <a:pt x="4" y="3"/>
                </a:lnTo>
                <a:lnTo>
                  <a:pt x="3" y="3"/>
                </a:lnTo>
                <a:lnTo>
                  <a:pt x="3" y="2"/>
                </a:lnTo>
                <a:lnTo>
                  <a:pt x="3" y="3"/>
                </a:lnTo>
                <a:lnTo>
                  <a:pt x="3" y="2"/>
                </a:lnTo>
                <a:lnTo>
                  <a:pt x="1"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8" name="Freeform 1847"/>
          <p:cNvSpPr>
            <a:spLocks/>
          </p:cNvSpPr>
          <p:nvPr/>
        </p:nvSpPr>
        <p:spPr bwMode="auto">
          <a:xfrm>
            <a:off x="3765550" y="4626191"/>
            <a:ext cx="3175" cy="3175"/>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9" name="Freeform 1848"/>
          <p:cNvSpPr>
            <a:spLocks/>
          </p:cNvSpPr>
          <p:nvPr/>
        </p:nvSpPr>
        <p:spPr bwMode="auto">
          <a:xfrm>
            <a:off x="3787775" y="4624604"/>
            <a:ext cx="28575" cy="36513"/>
          </a:xfrm>
          <a:custGeom>
            <a:avLst/>
            <a:gdLst>
              <a:gd name="T0" fmla="*/ 18 w 18"/>
              <a:gd name="T1" fmla="*/ 1 h 23"/>
              <a:gd name="T2" fmla="*/ 18 w 18"/>
              <a:gd name="T3" fmla="*/ 6 h 23"/>
              <a:gd name="T4" fmla="*/ 18 w 18"/>
              <a:gd name="T5" fmla="*/ 14 h 23"/>
              <a:gd name="T6" fmla="*/ 18 w 18"/>
              <a:gd name="T7" fmla="*/ 22 h 23"/>
              <a:gd name="T8" fmla="*/ 17 w 18"/>
              <a:gd name="T9" fmla="*/ 23 h 23"/>
              <a:gd name="T10" fmla="*/ 16 w 18"/>
              <a:gd name="T11" fmla="*/ 23 h 23"/>
              <a:gd name="T12" fmla="*/ 13 w 18"/>
              <a:gd name="T13" fmla="*/ 22 h 23"/>
              <a:gd name="T14" fmla="*/ 13 w 18"/>
              <a:gd name="T15" fmla="*/ 20 h 23"/>
              <a:gd name="T16" fmla="*/ 12 w 18"/>
              <a:gd name="T17" fmla="*/ 20 h 23"/>
              <a:gd name="T18" fmla="*/ 10 w 18"/>
              <a:gd name="T19" fmla="*/ 23 h 23"/>
              <a:gd name="T20" fmla="*/ 9 w 18"/>
              <a:gd name="T21" fmla="*/ 23 h 23"/>
              <a:gd name="T22" fmla="*/ 10 w 18"/>
              <a:gd name="T23" fmla="*/ 20 h 23"/>
              <a:gd name="T24" fmla="*/ 9 w 18"/>
              <a:gd name="T25" fmla="*/ 23 h 23"/>
              <a:gd name="T26" fmla="*/ 7 w 18"/>
              <a:gd name="T27" fmla="*/ 23 h 23"/>
              <a:gd name="T28" fmla="*/ 9 w 18"/>
              <a:gd name="T29" fmla="*/ 20 h 23"/>
              <a:gd name="T30" fmla="*/ 7 w 18"/>
              <a:gd name="T31" fmla="*/ 22 h 23"/>
              <a:gd name="T32" fmla="*/ 5 w 18"/>
              <a:gd name="T33" fmla="*/ 22 h 23"/>
              <a:gd name="T34" fmla="*/ 5 w 18"/>
              <a:gd name="T35" fmla="*/ 20 h 23"/>
              <a:gd name="T36" fmla="*/ 5 w 18"/>
              <a:gd name="T37" fmla="*/ 20 h 23"/>
              <a:gd name="T38" fmla="*/ 4 w 18"/>
              <a:gd name="T39" fmla="*/ 20 h 23"/>
              <a:gd name="T40" fmla="*/ 3 w 18"/>
              <a:gd name="T41" fmla="*/ 20 h 23"/>
              <a:gd name="T42" fmla="*/ 2 w 18"/>
              <a:gd name="T43" fmla="*/ 20 h 23"/>
              <a:gd name="T44" fmla="*/ 0 w 18"/>
              <a:gd name="T45" fmla="*/ 20 h 23"/>
              <a:gd name="T46" fmla="*/ 0 w 18"/>
              <a:gd name="T47" fmla="*/ 19 h 23"/>
              <a:gd name="T48" fmla="*/ 2 w 18"/>
              <a:gd name="T49" fmla="*/ 19 h 23"/>
              <a:gd name="T50" fmla="*/ 2 w 18"/>
              <a:gd name="T51" fmla="*/ 18 h 23"/>
              <a:gd name="T52" fmla="*/ 3 w 18"/>
              <a:gd name="T53" fmla="*/ 18 h 23"/>
              <a:gd name="T54" fmla="*/ 3 w 18"/>
              <a:gd name="T55" fmla="*/ 19 h 23"/>
              <a:gd name="T56" fmla="*/ 3 w 18"/>
              <a:gd name="T57" fmla="*/ 18 h 23"/>
              <a:gd name="T58" fmla="*/ 7 w 18"/>
              <a:gd name="T59" fmla="*/ 19 h 23"/>
              <a:gd name="T60" fmla="*/ 8 w 18"/>
              <a:gd name="T61" fmla="*/ 19 h 23"/>
              <a:gd name="T62" fmla="*/ 7 w 18"/>
              <a:gd name="T63" fmla="*/ 19 h 23"/>
              <a:gd name="T64" fmla="*/ 8 w 18"/>
              <a:gd name="T65" fmla="*/ 18 h 23"/>
              <a:gd name="T66" fmla="*/ 9 w 18"/>
              <a:gd name="T67" fmla="*/ 20 h 23"/>
              <a:gd name="T68" fmla="*/ 9 w 18"/>
              <a:gd name="T69" fmla="*/ 19 h 23"/>
              <a:gd name="T70" fmla="*/ 9 w 18"/>
              <a:gd name="T71" fmla="*/ 18 h 23"/>
              <a:gd name="T72" fmla="*/ 7 w 18"/>
              <a:gd name="T73" fmla="*/ 17 h 23"/>
              <a:gd name="T74" fmla="*/ 9 w 18"/>
              <a:gd name="T75" fmla="*/ 18 h 23"/>
              <a:gd name="T76" fmla="*/ 10 w 18"/>
              <a:gd name="T77" fmla="*/ 18 h 23"/>
              <a:gd name="T78" fmla="*/ 12 w 18"/>
              <a:gd name="T79" fmla="*/ 18 h 23"/>
              <a:gd name="T80" fmla="*/ 12 w 18"/>
              <a:gd name="T81" fmla="*/ 19 h 23"/>
              <a:gd name="T82" fmla="*/ 12 w 18"/>
              <a:gd name="T83" fmla="*/ 18 h 23"/>
              <a:gd name="T84" fmla="*/ 13 w 18"/>
              <a:gd name="T85" fmla="*/ 19 h 23"/>
              <a:gd name="T86" fmla="*/ 13 w 18"/>
              <a:gd name="T87" fmla="*/ 18 h 23"/>
              <a:gd name="T88" fmla="*/ 14 w 18"/>
              <a:gd name="T89" fmla="*/ 19 h 23"/>
              <a:gd name="T90" fmla="*/ 16 w 18"/>
              <a:gd name="T91" fmla="*/ 19 h 23"/>
              <a:gd name="T92" fmla="*/ 17 w 18"/>
              <a:gd name="T93" fmla="*/ 19 h 23"/>
              <a:gd name="T94" fmla="*/ 14 w 18"/>
              <a:gd name="T95" fmla="*/ 17 h 23"/>
              <a:gd name="T96" fmla="*/ 12 w 18"/>
              <a:gd name="T97" fmla="*/ 15 h 23"/>
              <a:gd name="T98" fmla="*/ 10 w 18"/>
              <a:gd name="T99" fmla="*/ 13 h 23"/>
              <a:gd name="T100" fmla="*/ 13 w 18"/>
              <a:gd name="T101" fmla="*/ 12 h 23"/>
              <a:gd name="T102" fmla="*/ 14 w 18"/>
              <a:gd name="T103" fmla="*/ 9 h 23"/>
              <a:gd name="T104" fmla="*/ 10 w 18"/>
              <a:gd name="T105" fmla="*/ 9 h 23"/>
              <a:gd name="T106" fmla="*/ 9 w 18"/>
              <a:gd name="T107" fmla="*/ 8 h 23"/>
              <a:gd name="T108" fmla="*/ 9 w 18"/>
              <a:gd name="T109" fmla="*/ 6 h 23"/>
              <a:gd name="T110" fmla="*/ 10 w 18"/>
              <a:gd name="T111" fmla="*/ 4 h 23"/>
              <a:gd name="T112" fmla="*/ 9 w 18"/>
              <a:gd name="T113" fmla="*/ 4 h 23"/>
              <a:gd name="T114" fmla="*/ 9 w 18"/>
              <a:gd name="T115" fmla="*/ 3 h 23"/>
              <a:gd name="T116" fmla="*/ 12 w 18"/>
              <a:gd name="T117" fmla="*/ 4 h 23"/>
              <a:gd name="T118" fmla="*/ 13 w 18"/>
              <a:gd name="T119" fmla="*/ 1 h 23"/>
              <a:gd name="T120" fmla="*/ 14 w 18"/>
              <a:gd name="T1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 h="23">
                <a:moveTo>
                  <a:pt x="16" y="3"/>
                </a:moveTo>
                <a:lnTo>
                  <a:pt x="17" y="3"/>
                </a:lnTo>
                <a:lnTo>
                  <a:pt x="18" y="1"/>
                </a:lnTo>
                <a:lnTo>
                  <a:pt x="18" y="3"/>
                </a:lnTo>
                <a:lnTo>
                  <a:pt x="18" y="5"/>
                </a:lnTo>
                <a:lnTo>
                  <a:pt x="18" y="6"/>
                </a:lnTo>
                <a:lnTo>
                  <a:pt x="18" y="9"/>
                </a:lnTo>
                <a:lnTo>
                  <a:pt x="18" y="12"/>
                </a:lnTo>
                <a:lnTo>
                  <a:pt x="18" y="14"/>
                </a:lnTo>
                <a:lnTo>
                  <a:pt x="18" y="17"/>
                </a:lnTo>
                <a:lnTo>
                  <a:pt x="18" y="19"/>
                </a:lnTo>
                <a:lnTo>
                  <a:pt x="18" y="22"/>
                </a:lnTo>
                <a:lnTo>
                  <a:pt x="18" y="23"/>
                </a:lnTo>
                <a:lnTo>
                  <a:pt x="17" y="22"/>
                </a:lnTo>
                <a:lnTo>
                  <a:pt x="17" y="23"/>
                </a:lnTo>
                <a:lnTo>
                  <a:pt x="18" y="23"/>
                </a:lnTo>
                <a:lnTo>
                  <a:pt x="17" y="23"/>
                </a:lnTo>
                <a:lnTo>
                  <a:pt x="16" y="23"/>
                </a:lnTo>
                <a:lnTo>
                  <a:pt x="14" y="23"/>
                </a:lnTo>
                <a:lnTo>
                  <a:pt x="13" y="23"/>
                </a:lnTo>
                <a:lnTo>
                  <a:pt x="13" y="22"/>
                </a:lnTo>
                <a:lnTo>
                  <a:pt x="13" y="20"/>
                </a:lnTo>
                <a:lnTo>
                  <a:pt x="13" y="22"/>
                </a:lnTo>
                <a:lnTo>
                  <a:pt x="13" y="20"/>
                </a:lnTo>
                <a:lnTo>
                  <a:pt x="13" y="22"/>
                </a:lnTo>
                <a:lnTo>
                  <a:pt x="12" y="22"/>
                </a:lnTo>
                <a:lnTo>
                  <a:pt x="12" y="20"/>
                </a:lnTo>
                <a:lnTo>
                  <a:pt x="12" y="22"/>
                </a:lnTo>
                <a:lnTo>
                  <a:pt x="12" y="23"/>
                </a:lnTo>
                <a:lnTo>
                  <a:pt x="10" y="23"/>
                </a:lnTo>
                <a:lnTo>
                  <a:pt x="10" y="22"/>
                </a:lnTo>
                <a:lnTo>
                  <a:pt x="10" y="23"/>
                </a:lnTo>
                <a:lnTo>
                  <a:pt x="9" y="23"/>
                </a:lnTo>
                <a:lnTo>
                  <a:pt x="9" y="22"/>
                </a:lnTo>
                <a:lnTo>
                  <a:pt x="10" y="22"/>
                </a:lnTo>
                <a:lnTo>
                  <a:pt x="10" y="20"/>
                </a:lnTo>
                <a:lnTo>
                  <a:pt x="10" y="22"/>
                </a:lnTo>
                <a:lnTo>
                  <a:pt x="9" y="22"/>
                </a:lnTo>
                <a:lnTo>
                  <a:pt x="9" y="23"/>
                </a:lnTo>
                <a:lnTo>
                  <a:pt x="9" y="22"/>
                </a:lnTo>
                <a:lnTo>
                  <a:pt x="8" y="22"/>
                </a:lnTo>
                <a:lnTo>
                  <a:pt x="7" y="23"/>
                </a:lnTo>
                <a:lnTo>
                  <a:pt x="7" y="22"/>
                </a:lnTo>
                <a:lnTo>
                  <a:pt x="8" y="22"/>
                </a:lnTo>
                <a:lnTo>
                  <a:pt x="9" y="20"/>
                </a:lnTo>
                <a:lnTo>
                  <a:pt x="8" y="20"/>
                </a:lnTo>
                <a:lnTo>
                  <a:pt x="8" y="22"/>
                </a:lnTo>
                <a:lnTo>
                  <a:pt x="7" y="22"/>
                </a:lnTo>
                <a:lnTo>
                  <a:pt x="7" y="20"/>
                </a:lnTo>
                <a:lnTo>
                  <a:pt x="7" y="22"/>
                </a:lnTo>
                <a:lnTo>
                  <a:pt x="5" y="22"/>
                </a:lnTo>
                <a:lnTo>
                  <a:pt x="5" y="20"/>
                </a:lnTo>
                <a:lnTo>
                  <a:pt x="7" y="20"/>
                </a:lnTo>
                <a:lnTo>
                  <a:pt x="5" y="20"/>
                </a:lnTo>
                <a:lnTo>
                  <a:pt x="5" y="22"/>
                </a:lnTo>
                <a:lnTo>
                  <a:pt x="4" y="20"/>
                </a:lnTo>
                <a:lnTo>
                  <a:pt x="5" y="20"/>
                </a:lnTo>
                <a:lnTo>
                  <a:pt x="4" y="20"/>
                </a:lnTo>
                <a:lnTo>
                  <a:pt x="4" y="19"/>
                </a:lnTo>
                <a:lnTo>
                  <a:pt x="4" y="20"/>
                </a:lnTo>
                <a:lnTo>
                  <a:pt x="4" y="19"/>
                </a:lnTo>
                <a:lnTo>
                  <a:pt x="4" y="20"/>
                </a:lnTo>
                <a:lnTo>
                  <a:pt x="3" y="20"/>
                </a:lnTo>
                <a:lnTo>
                  <a:pt x="2" y="20"/>
                </a:lnTo>
                <a:lnTo>
                  <a:pt x="3" y="20"/>
                </a:lnTo>
                <a:lnTo>
                  <a:pt x="2" y="20"/>
                </a:lnTo>
                <a:lnTo>
                  <a:pt x="0" y="20"/>
                </a:lnTo>
                <a:lnTo>
                  <a:pt x="2" y="20"/>
                </a:lnTo>
                <a:lnTo>
                  <a:pt x="0" y="20"/>
                </a:lnTo>
                <a:lnTo>
                  <a:pt x="0" y="19"/>
                </a:lnTo>
                <a:lnTo>
                  <a:pt x="0" y="20"/>
                </a:lnTo>
                <a:lnTo>
                  <a:pt x="0" y="19"/>
                </a:lnTo>
                <a:lnTo>
                  <a:pt x="2" y="19"/>
                </a:lnTo>
                <a:lnTo>
                  <a:pt x="2" y="20"/>
                </a:lnTo>
                <a:lnTo>
                  <a:pt x="2" y="19"/>
                </a:lnTo>
                <a:lnTo>
                  <a:pt x="3" y="19"/>
                </a:lnTo>
                <a:lnTo>
                  <a:pt x="2" y="19"/>
                </a:lnTo>
                <a:lnTo>
                  <a:pt x="2" y="18"/>
                </a:lnTo>
                <a:lnTo>
                  <a:pt x="2" y="19"/>
                </a:lnTo>
                <a:lnTo>
                  <a:pt x="3" y="19"/>
                </a:lnTo>
                <a:lnTo>
                  <a:pt x="3" y="18"/>
                </a:lnTo>
                <a:lnTo>
                  <a:pt x="3" y="19"/>
                </a:lnTo>
                <a:lnTo>
                  <a:pt x="3" y="18"/>
                </a:lnTo>
                <a:lnTo>
                  <a:pt x="3" y="19"/>
                </a:lnTo>
                <a:lnTo>
                  <a:pt x="4" y="19"/>
                </a:lnTo>
                <a:lnTo>
                  <a:pt x="4" y="18"/>
                </a:lnTo>
                <a:lnTo>
                  <a:pt x="3" y="18"/>
                </a:lnTo>
                <a:lnTo>
                  <a:pt x="4" y="18"/>
                </a:lnTo>
                <a:lnTo>
                  <a:pt x="5" y="19"/>
                </a:lnTo>
                <a:lnTo>
                  <a:pt x="7" y="19"/>
                </a:lnTo>
                <a:lnTo>
                  <a:pt x="7" y="18"/>
                </a:lnTo>
                <a:lnTo>
                  <a:pt x="8" y="18"/>
                </a:lnTo>
                <a:lnTo>
                  <a:pt x="8" y="19"/>
                </a:lnTo>
                <a:lnTo>
                  <a:pt x="7" y="19"/>
                </a:lnTo>
                <a:lnTo>
                  <a:pt x="7" y="20"/>
                </a:lnTo>
                <a:lnTo>
                  <a:pt x="7" y="19"/>
                </a:lnTo>
                <a:lnTo>
                  <a:pt x="8" y="20"/>
                </a:lnTo>
                <a:lnTo>
                  <a:pt x="8" y="19"/>
                </a:lnTo>
                <a:lnTo>
                  <a:pt x="8" y="18"/>
                </a:lnTo>
                <a:lnTo>
                  <a:pt x="8" y="19"/>
                </a:lnTo>
                <a:lnTo>
                  <a:pt x="9" y="19"/>
                </a:lnTo>
                <a:lnTo>
                  <a:pt x="9" y="20"/>
                </a:lnTo>
                <a:lnTo>
                  <a:pt x="10" y="20"/>
                </a:lnTo>
                <a:lnTo>
                  <a:pt x="10" y="19"/>
                </a:lnTo>
                <a:lnTo>
                  <a:pt x="9" y="19"/>
                </a:lnTo>
                <a:lnTo>
                  <a:pt x="10" y="19"/>
                </a:lnTo>
                <a:lnTo>
                  <a:pt x="9" y="19"/>
                </a:lnTo>
                <a:lnTo>
                  <a:pt x="9" y="18"/>
                </a:lnTo>
                <a:lnTo>
                  <a:pt x="8" y="18"/>
                </a:lnTo>
                <a:lnTo>
                  <a:pt x="8" y="17"/>
                </a:lnTo>
                <a:lnTo>
                  <a:pt x="7" y="17"/>
                </a:lnTo>
                <a:lnTo>
                  <a:pt x="7" y="15"/>
                </a:lnTo>
                <a:lnTo>
                  <a:pt x="8" y="17"/>
                </a:lnTo>
                <a:lnTo>
                  <a:pt x="9" y="18"/>
                </a:lnTo>
                <a:lnTo>
                  <a:pt x="10" y="18"/>
                </a:lnTo>
                <a:lnTo>
                  <a:pt x="10" y="19"/>
                </a:lnTo>
                <a:lnTo>
                  <a:pt x="10" y="18"/>
                </a:lnTo>
                <a:lnTo>
                  <a:pt x="10" y="17"/>
                </a:lnTo>
                <a:lnTo>
                  <a:pt x="12" y="17"/>
                </a:lnTo>
                <a:lnTo>
                  <a:pt x="12" y="18"/>
                </a:lnTo>
                <a:lnTo>
                  <a:pt x="12" y="19"/>
                </a:lnTo>
                <a:lnTo>
                  <a:pt x="13" y="19"/>
                </a:lnTo>
                <a:lnTo>
                  <a:pt x="12" y="19"/>
                </a:lnTo>
                <a:lnTo>
                  <a:pt x="13" y="19"/>
                </a:lnTo>
                <a:lnTo>
                  <a:pt x="12" y="19"/>
                </a:lnTo>
                <a:lnTo>
                  <a:pt x="12" y="18"/>
                </a:lnTo>
                <a:lnTo>
                  <a:pt x="12" y="17"/>
                </a:lnTo>
                <a:lnTo>
                  <a:pt x="13" y="18"/>
                </a:lnTo>
                <a:lnTo>
                  <a:pt x="13" y="19"/>
                </a:lnTo>
                <a:lnTo>
                  <a:pt x="14" y="19"/>
                </a:lnTo>
                <a:lnTo>
                  <a:pt x="14" y="18"/>
                </a:lnTo>
                <a:lnTo>
                  <a:pt x="13" y="18"/>
                </a:lnTo>
                <a:lnTo>
                  <a:pt x="14" y="18"/>
                </a:lnTo>
                <a:lnTo>
                  <a:pt x="16" y="19"/>
                </a:lnTo>
                <a:lnTo>
                  <a:pt x="14" y="19"/>
                </a:lnTo>
                <a:lnTo>
                  <a:pt x="14" y="20"/>
                </a:lnTo>
                <a:lnTo>
                  <a:pt x="16" y="20"/>
                </a:lnTo>
                <a:lnTo>
                  <a:pt x="16" y="19"/>
                </a:lnTo>
                <a:lnTo>
                  <a:pt x="16" y="20"/>
                </a:lnTo>
                <a:lnTo>
                  <a:pt x="16" y="19"/>
                </a:lnTo>
                <a:lnTo>
                  <a:pt x="17" y="19"/>
                </a:lnTo>
                <a:lnTo>
                  <a:pt x="17" y="18"/>
                </a:lnTo>
                <a:lnTo>
                  <a:pt x="16" y="18"/>
                </a:lnTo>
                <a:lnTo>
                  <a:pt x="14" y="17"/>
                </a:lnTo>
                <a:lnTo>
                  <a:pt x="13" y="17"/>
                </a:lnTo>
                <a:lnTo>
                  <a:pt x="12" y="17"/>
                </a:lnTo>
                <a:lnTo>
                  <a:pt x="12" y="15"/>
                </a:lnTo>
                <a:lnTo>
                  <a:pt x="10" y="15"/>
                </a:lnTo>
                <a:lnTo>
                  <a:pt x="10" y="14"/>
                </a:lnTo>
                <a:lnTo>
                  <a:pt x="10" y="13"/>
                </a:lnTo>
                <a:lnTo>
                  <a:pt x="10" y="12"/>
                </a:lnTo>
                <a:lnTo>
                  <a:pt x="12" y="12"/>
                </a:lnTo>
                <a:lnTo>
                  <a:pt x="13" y="12"/>
                </a:lnTo>
                <a:lnTo>
                  <a:pt x="14" y="10"/>
                </a:lnTo>
                <a:lnTo>
                  <a:pt x="16" y="9"/>
                </a:lnTo>
                <a:lnTo>
                  <a:pt x="14" y="9"/>
                </a:lnTo>
                <a:lnTo>
                  <a:pt x="13" y="9"/>
                </a:lnTo>
                <a:lnTo>
                  <a:pt x="12" y="9"/>
                </a:lnTo>
                <a:lnTo>
                  <a:pt x="10" y="9"/>
                </a:lnTo>
                <a:lnTo>
                  <a:pt x="10" y="10"/>
                </a:lnTo>
                <a:lnTo>
                  <a:pt x="9" y="9"/>
                </a:lnTo>
                <a:lnTo>
                  <a:pt x="9" y="8"/>
                </a:lnTo>
                <a:lnTo>
                  <a:pt x="9" y="6"/>
                </a:lnTo>
                <a:lnTo>
                  <a:pt x="9" y="5"/>
                </a:lnTo>
                <a:lnTo>
                  <a:pt x="9" y="6"/>
                </a:lnTo>
                <a:lnTo>
                  <a:pt x="10" y="6"/>
                </a:lnTo>
                <a:lnTo>
                  <a:pt x="10" y="5"/>
                </a:lnTo>
                <a:lnTo>
                  <a:pt x="10" y="4"/>
                </a:lnTo>
                <a:lnTo>
                  <a:pt x="9" y="4"/>
                </a:lnTo>
                <a:lnTo>
                  <a:pt x="9" y="5"/>
                </a:lnTo>
                <a:lnTo>
                  <a:pt x="9" y="4"/>
                </a:lnTo>
                <a:lnTo>
                  <a:pt x="10" y="4"/>
                </a:lnTo>
                <a:lnTo>
                  <a:pt x="9" y="4"/>
                </a:lnTo>
                <a:lnTo>
                  <a:pt x="9" y="3"/>
                </a:lnTo>
                <a:lnTo>
                  <a:pt x="10" y="3"/>
                </a:lnTo>
                <a:lnTo>
                  <a:pt x="10" y="4"/>
                </a:lnTo>
                <a:lnTo>
                  <a:pt x="12" y="4"/>
                </a:lnTo>
                <a:lnTo>
                  <a:pt x="13" y="4"/>
                </a:lnTo>
                <a:lnTo>
                  <a:pt x="13" y="3"/>
                </a:lnTo>
                <a:lnTo>
                  <a:pt x="13" y="1"/>
                </a:lnTo>
                <a:lnTo>
                  <a:pt x="14" y="1"/>
                </a:lnTo>
                <a:lnTo>
                  <a:pt x="14" y="0"/>
                </a:lnTo>
                <a:lnTo>
                  <a:pt x="14" y="1"/>
                </a:lnTo>
                <a:lnTo>
                  <a:pt x="16" y="1"/>
                </a:lnTo>
                <a:lnTo>
                  <a:pt x="16"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0" name="Freeform 1849"/>
          <p:cNvSpPr>
            <a:spLocks/>
          </p:cNvSpPr>
          <p:nvPr/>
        </p:nvSpPr>
        <p:spPr bwMode="auto">
          <a:xfrm>
            <a:off x="3770313" y="4624604"/>
            <a:ext cx="3175" cy="4763"/>
          </a:xfrm>
          <a:custGeom>
            <a:avLst/>
            <a:gdLst>
              <a:gd name="T0" fmla="*/ 2 w 2"/>
              <a:gd name="T1" fmla="*/ 0 h 3"/>
              <a:gd name="T2" fmla="*/ 2 w 2"/>
              <a:gd name="T3" fmla="*/ 1 h 3"/>
              <a:gd name="T4" fmla="*/ 1 w 2"/>
              <a:gd name="T5" fmla="*/ 1 h 3"/>
              <a:gd name="T6" fmla="*/ 2 w 2"/>
              <a:gd name="T7" fmla="*/ 1 h 3"/>
              <a:gd name="T8" fmla="*/ 2 w 2"/>
              <a:gd name="T9" fmla="*/ 3 h 3"/>
              <a:gd name="T10" fmla="*/ 1 w 2"/>
              <a:gd name="T11" fmla="*/ 3 h 3"/>
              <a:gd name="T12" fmla="*/ 1 w 2"/>
              <a:gd name="T13" fmla="*/ 1 h 3"/>
              <a:gd name="T14" fmla="*/ 1 w 2"/>
              <a:gd name="T15" fmla="*/ 3 h 3"/>
              <a:gd name="T16" fmla="*/ 1 w 2"/>
              <a:gd name="T17" fmla="*/ 1 h 3"/>
              <a:gd name="T18" fmla="*/ 0 w 2"/>
              <a:gd name="T19" fmla="*/ 3 h 3"/>
              <a:gd name="T20" fmla="*/ 0 w 2"/>
              <a:gd name="T21" fmla="*/ 1 h 3"/>
              <a:gd name="T22" fmla="*/ 1 w 2"/>
              <a:gd name="T23" fmla="*/ 1 h 3"/>
              <a:gd name="T24" fmla="*/ 1 w 2"/>
              <a:gd name="T25" fmla="*/ 0 h 3"/>
              <a:gd name="T26" fmla="*/ 0 w 2"/>
              <a:gd name="T27" fmla="*/ 1 h 3"/>
              <a:gd name="T28" fmla="*/ 0 w 2"/>
              <a:gd name="T29" fmla="*/ 0 h 3"/>
              <a:gd name="T30" fmla="*/ 1 w 2"/>
              <a:gd name="T31" fmla="*/ 0 h 3"/>
              <a:gd name="T32" fmla="*/ 2 w 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2" y="0"/>
                </a:moveTo>
                <a:lnTo>
                  <a:pt x="2" y="1"/>
                </a:lnTo>
                <a:lnTo>
                  <a:pt x="1" y="1"/>
                </a:lnTo>
                <a:lnTo>
                  <a:pt x="2" y="1"/>
                </a:lnTo>
                <a:lnTo>
                  <a:pt x="2" y="3"/>
                </a:lnTo>
                <a:lnTo>
                  <a:pt x="1" y="3"/>
                </a:lnTo>
                <a:lnTo>
                  <a:pt x="1" y="1"/>
                </a:lnTo>
                <a:lnTo>
                  <a:pt x="1" y="3"/>
                </a:lnTo>
                <a:lnTo>
                  <a:pt x="1" y="1"/>
                </a:lnTo>
                <a:lnTo>
                  <a:pt x="0" y="3"/>
                </a:lnTo>
                <a:lnTo>
                  <a:pt x="0" y="1"/>
                </a:lnTo>
                <a:lnTo>
                  <a:pt x="1" y="1"/>
                </a:lnTo>
                <a:lnTo>
                  <a:pt x="1" y="0"/>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1" name="Freeform 1850"/>
          <p:cNvSpPr>
            <a:spLocks/>
          </p:cNvSpPr>
          <p:nvPr/>
        </p:nvSpPr>
        <p:spPr bwMode="auto">
          <a:xfrm>
            <a:off x="3765550" y="4623016"/>
            <a:ext cx="3175" cy="1588"/>
          </a:xfrm>
          <a:custGeom>
            <a:avLst/>
            <a:gdLst>
              <a:gd name="T0" fmla="*/ 2 w 2"/>
              <a:gd name="T1" fmla="*/ 1 h 1"/>
              <a:gd name="T2" fmla="*/ 0 w 2"/>
              <a:gd name="T3" fmla="*/ 1 h 1"/>
              <a:gd name="T4" fmla="*/ 0 w 2"/>
              <a:gd name="T5" fmla="*/ 0 h 1"/>
              <a:gd name="T6" fmla="*/ 2 w 2"/>
              <a:gd name="T7" fmla="*/ 1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0" y="1"/>
                </a:lnTo>
                <a:lnTo>
                  <a:pt x="0" y="0"/>
                </a:lnTo>
                <a:lnTo>
                  <a:pt x="2" y="1"/>
                </a:lnTo>
                <a:lnTo>
                  <a:pt x="0"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2" name="Rectangle 1851"/>
          <p:cNvSpPr>
            <a:spLocks noChangeArrowheads="1"/>
          </p:cNvSpPr>
          <p:nvPr/>
        </p:nvSpPr>
        <p:spPr bwMode="auto">
          <a:xfrm>
            <a:off x="3763963" y="46230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3" name="Freeform 1852"/>
          <p:cNvSpPr>
            <a:spLocks/>
          </p:cNvSpPr>
          <p:nvPr/>
        </p:nvSpPr>
        <p:spPr bwMode="auto">
          <a:xfrm>
            <a:off x="3770313" y="4621429"/>
            <a:ext cx="3175" cy="3175"/>
          </a:xfrm>
          <a:custGeom>
            <a:avLst/>
            <a:gdLst>
              <a:gd name="T0" fmla="*/ 0 w 2"/>
              <a:gd name="T1" fmla="*/ 0 h 2"/>
              <a:gd name="T2" fmla="*/ 1 w 2"/>
              <a:gd name="T3" fmla="*/ 0 h 2"/>
              <a:gd name="T4" fmla="*/ 1 w 2"/>
              <a:gd name="T5" fmla="*/ 1 h 2"/>
              <a:gd name="T6" fmla="*/ 1 w 2"/>
              <a:gd name="T7" fmla="*/ 2 h 2"/>
              <a:gd name="T8" fmla="*/ 2 w 2"/>
              <a:gd name="T9" fmla="*/ 2 h 2"/>
              <a:gd name="T10" fmla="*/ 1 w 2"/>
              <a:gd name="T11" fmla="*/ 2 h 2"/>
              <a:gd name="T12" fmla="*/ 1 w 2"/>
              <a:gd name="T13" fmla="*/ 1 h 2"/>
              <a:gd name="T14" fmla="*/ 0 w 2"/>
              <a:gd name="T15" fmla="*/ 1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1" y="0"/>
                </a:lnTo>
                <a:lnTo>
                  <a:pt x="1" y="1"/>
                </a:lnTo>
                <a:lnTo>
                  <a:pt x="1" y="2"/>
                </a:lnTo>
                <a:lnTo>
                  <a:pt x="2" y="2"/>
                </a:lnTo>
                <a:lnTo>
                  <a:pt x="1" y="2"/>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4" name="Freeform 1853"/>
          <p:cNvSpPr>
            <a:spLocks/>
          </p:cNvSpPr>
          <p:nvPr/>
        </p:nvSpPr>
        <p:spPr bwMode="auto">
          <a:xfrm>
            <a:off x="3768725" y="4621429"/>
            <a:ext cx="3175" cy="3175"/>
          </a:xfrm>
          <a:custGeom>
            <a:avLst/>
            <a:gdLst>
              <a:gd name="T0" fmla="*/ 1 w 2"/>
              <a:gd name="T1" fmla="*/ 0 h 2"/>
              <a:gd name="T2" fmla="*/ 1 w 2"/>
              <a:gd name="T3" fmla="*/ 1 h 2"/>
              <a:gd name="T4" fmla="*/ 2 w 2"/>
              <a:gd name="T5" fmla="*/ 1 h 2"/>
              <a:gd name="T6" fmla="*/ 2 w 2"/>
              <a:gd name="T7" fmla="*/ 2 h 2"/>
              <a:gd name="T8" fmla="*/ 1 w 2"/>
              <a:gd name="T9" fmla="*/ 2 h 2"/>
              <a:gd name="T10" fmla="*/ 1 w 2"/>
              <a:gd name="T11" fmla="*/ 1 h 2"/>
              <a:gd name="T12" fmla="*/ 0 w 2"/>
              <a:gd name="T13" fmla="*/ 1 h 2"/>
              <a:gd name="T14" fmla="*/ 1 w 2"/>
              <a:gd name="T15" fmla="*/ 1 h 2"/>
              <a:gd name="T16" fmla="*/ 1 w 2"/>
              <a:gd name="T17" fmla="*/ 0 h 2"/>
              <a:gd name="T18" fmla="*/ 0 w 2"/>
              <a:gd name="T19" fmla="*/ 0 h 2"/>
              <a:gd name="T20" fmla="*/ 1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0"/>
                </a:moveTo>
                <a:lnTo>
                  <a:pt x="1" y="1"/>
                </a:lnTo>
                <a:lnTo>
                  <a:pt x="2" y="1"/>
                </a:lnTo>
                <a:lnTo>
                  <a:pt x="2" y="2"/>
                </a:lnTo>
                <a:lnTo>
                  <a:pt x="1" y="2"/>
                </a:lnTo>
                <a:lnTo>
                  <a:pt x="1" y="1"/>
                </a:lnTo>
                <a:lnTo>
                  <a:pt x="0"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5" name="Freeform 1854"/>
          <p:cNvSpPr>
            <a:spLocks/>
          </p:cNvSpPr>
          <p:nvPr/>
        </p:nvSpPr>
        <p:spPr bwMode="auto">
          <a:xfrm>
            <a:off x="3763963" y="4621429"/>
            <a:ext cx="1588" cy="1588"/>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6" name="Freeform 1855"/>
          <p:cNvSpPr>
            <a:spLocks/>
          </p:cNvSpPr>
          <p:nvPr/>
        </p:nvSpPr>
        <p:spPr bwMode="auto">
          <a:xfrm>
            <a:off x="3763963" y="4618254"/>
            <a:ext cx="1588" cy="3175"/>
          </a:xfrm>
          <a:custGeom>
            <a:avLst/>
            <a:gdLst>
              <a:gd name="T0" fmla="*/ 0 w 1"/>
              <a:gd name="T1" fmla="*/ 2 h 2"/>
              <a:gd name="T2" fmla="*/ 1 w 1"/>
              <a:gd name="T3" fmla="*/ 0 h 2"/>
              <a:gd name="T4" fmla="*/ 1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7" name="Freeform 1856"/>
          <p:cNvSpPr>
            <a:spLocks/>
          </p:cNvSpPr>
          <p:nvPr/>
        </p:nvSpPr>
        <p:spPr bwMode="auto">
          <a:xfrm>
            <a:off x="3770313" y="4618254"/>
            <a:ext cx="3175" cy="4763"/>
          </a:xfrm>
          <a:custGeom>
            <a:avLst/>
            <a:gdLst>
              <a:gd name="T0" fmla="*/ 0 w 2"/>
              <a:gd name="T1" fmla="*/ 0 h 3"/>
              <a:gd name="T2" fmla="*/ 1 w 2"/>
              <a:gd name="T3" fmla="*/ 0 h 3"/>
              <a:gd name="T4" fmla="*/ 1 w 2"/>
              <a:gd name="T5" fmla="*/ 2 h 3"/>
              <a:gd name="T6" fmla="*/ 2 w 2"/>
              <a:gd name="T7" fmla="*/ 2 h 3"/>
              <a:gd name="T8" fmla="*/ 2 w 2"/>
              <a:gd name="T9" fmla="*/ 3 h 3"/>
              <a:gd name="T10" fmla="*/ 1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1" y="0"/>
                </a:lnTo>
                <a:lnTo>
                  <a:pt x="1" y="2"/>
                </a:lnTo>
                <a:lnTo>
                  <a:pt x="2" y="2"/>
                </a:lnTo>
                <a:lnTo>
                  <a:pt x="2" y="3"/>
                </a:lnTo>
                <a:lnTo>
                  <a:pt x="1"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8" name="Freeform 1857"/>
          <p:cNvSpPr>
            <a:spLocks/>
          </p:cNvSpPr>
          <p:nvPr/>
        </p:nvSpPr>
        <p:spPr bwMode="auto">
          <a:xfrm>
            <a:off x="3763963" y="4616666"/>
            <a:ext cx="1588" cy="4763"/>
          </a:xfrm>
          <a:custGeom>
            <a:avLst/>
            <a:gdLst>
              <a:gd name="T0" fmla="*/ 0 w 1"/>
              <a:gd name="T1" fmla="*/ 0 h 3"/>
              <a:gd name="T2" fmla="*/ 1 w 1"/>
              <a:gd name="T3" fmla="*/ 0 h 3"/>
              <a:gd name="T4" fmla="*/ 1 w 1"/>
              <a:gd name="T5" fmla="*/ 1 h 3"/>
              <a:gd name="T6" fmla="*/ 0 w 1"/>
              <a:gd name="T7" fmla="*/ 1 h 3"/>
              <a:gd name="T8" fmla="*/ 1 w 1"/>
              <a:gd name="T9" fmla="*/ 1 h 3"/>
              <a:gd name="T10" fmla="*/ 0 w 1"/>
              <a:gd name="T11" fmla="*/ 1 h 3"/>
              <a:gd name="T12" fmla="*/ 0 w 1"/>
              <a:gd name="T13" fmla="*/ 3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0" y="1"/>
                </a:lnTo>
                <a:lnTo>
                  <a:pt x="1" y="1"/>
                </a:lnTo>
                <a:lnTo>
                  <a:pt x="0" y="1"/>
                </a:lnTo>
                <a:lnTo>
                  <a:pt x="0" y="3"/>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9" name="Rectangle 1858"/>
          <p:cNvSpPr>
            <a:spLocks noChangeArrowheads="1"/>
          </p:cNvSpPr>
          <p:nvPr/>
        </p:nvSpPr>
        <p:spPr bwMode="auto">
          <a:xfrm>
            <a:off x="3771900" y="46166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0" name="Freeform 1859"/>
          <p:cNvSpPr>
            <a:spLocks/>
          </p:cNvSpPr>
          <p:nvPr/>
        </p:nvSpPr>
        <p:spPr bwMode="auto">
          <a:xfrm>
            <a:off x="3762375" y="4615079"/>
            <a:ext cx="0" cy="3175"/>
          </a:xfrm>
          <a:custGeom>
            <a:avLst/>
            <a:gdLst>
              <a:gd name="T0" fmla="*/ 1 h 2"/>
              <a:gd name="T1" fmla="*/ 2 h 2"/>
              <a:gd name="T2" fmla="*/ 1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1" name="Freeform 1860"/>
          <p:cNvSpPr>
            <a:spLocks/>
          </p:cNvSpPr>
          <p:nvPr/>
        </p:nvSpPr>
        <p:spPr bwMode="auto">
          <a:xfrm>
            <a:off x="3765550" y="4615079"/>
            <a:ext cx="4763" cy="3175"/>
          </a:xfrm>
          <a:custGeom>
            <a:avLst/>
            <a:gdLst>
              <a:gd name="T0" fmla="*/ 2 w 3"/>
              <a:gd name="T1" fmla="*/ 1 h 2"/>
              <a:gd name="T2" fmla="*/ 3 w 3"/>
              <a:gd name="T3" fmla="*/ 1 h 2"/>
              <a:gd name="T4" fmla="*/ 3 w 3"/>
              <a:gd name="T5" fmla="*/ 2 h 2"/>
              <a:gd name="T6" fmla="*/ 2 w 3"/>
              <a:gd name="T7" fmla="*/ 2 h 2"/>
              <a:gd name="T8" fmla="*/ 2 w 3"/>
              <a:gd name="T9" fmla="*/ 1 h 2"/>
              <a:gd name="T10" fmla="*/ 2 w 3"/>
              <a:gd name="T11" fmla="*/ 0 h 2"/>
              <a:gd name="T12" fmla="*/ 0 w 3"/>
              <a:gd name="T13" fmla="*/ 0 h 2"/>
              <a:gd name="T14" fmla="*/ 2 w 3"/>
              <a:gd name="T15" fmla="*/ 0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lnTo>
                  <a:pt x="3" y="1"/>
                </a:lnTo>
                <a:lnTo>
                  <a:pt x="3" y="2"/>
                </a:lnTo>
                <a:lnTo>
                  <a:pt x="2" y="2"/>
                </a:lnTo>
                <a:lnTo>
                  <a:pt x="2" y="1"/>
                </a:ln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2" name="Freeform 1861"/>
          <p:cNvSpPr>
            <a:spLocks/>
          </p:cNvSpPr>
          <p:nvPr/>
        </p:nvSpPr>
        <p:spPr bwMode="auto">
          <a:xfrm>
            <a:off x="3771900" y="4615079"/>
            <a:ext cx="1588" cy="1588"/>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3" name="Freeform 1862"/>
          <p:cNvSpPr>
            <a:spLocks/>
          </p:cNvSpPr>
          <p:nvPr/>
        </p:nvSpPr>
        <p:spPr bwMode="auto">
          <a:xfrm>
            <a:off x="3762375" y="4615079"/>
            <a:ext cx="1588" cy="6350"/>
          </a:xfrm>
          <a:custGeom>
            <a:avLst/>
            <a:gdLst>
              <a:gd name="T0" fmla="*/ 1 w 1"/>
              <a:gd name="T1" fmla="*/ 0 h 4"/>
              <a:gd name="T2" fmla="*/ 1 w 1"/>
              <a:gd name="T3" fmla="*/ 1 h 4"/>
              <a:gd name="T4" fmla="*/ 1 w 1"/>
              <a:gd name="T5" fmla="*/ 2 h 4"/>
              <a:gd name="T6" fmla="*/ 1 w 1"/>
              <a:gd name="T7" fmla="*/ 4 h 4"/>
              <a:gd name="T8" fmla="*/ 0 w 1"/>
              <a:gd name="T9" fmla="*/ 4 h 4"/>
              <a:gd name="T10" fmla="*/ 0 w 1"/>
              <a:gd name="T11" fmla="*/ 2 h 4"/>
              <a:gd name="T12" fmla="*/ 0 w 1"/>
              <a:gd name="T13" fmla="*/ 1 h 4"/>
              <a:gd name="T14" fmla="*/ 1 w 1"/>
              <a:gd name="T15" fmla="*/ 1 h 4"/>
              <a:gd name="T16" fmla="*/ 1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0"/>
                </a:moveTo>
                <a:lnTo>
                  <a:pt x="1" y="1"/>
                </a:lnTo>
                <a:lnTo>
                  <a:pt x="1" y="2"/>
                </a:lnTo>
                <a:lnTo>
                  <a:pt x="1" y="4"/>
                </a:lnTo>
                <a:lnTo>
                  <a:pt x="0" y="4"/>
                </a:lnTo>
                <a:lnTo>
                  <a:pt x="0" y="2"/>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4" name="Freeform 1863"/>
          <p:cNvSpPr>
            <a:spLocks/>
          </p:cNvSpPr>
          <p:nvPr/>
        </p:nvSpPr>
        <p:spPr bwMode="auto">
          <a:xfrm>
            <a:off x="3770313" y="4611904"/>
            <a:ext cx="1588" cy="4763"/>
          </a:xfrm>
          <a:custGeom>
            <a:avLst/>
            <a:gdLst>
              <a:gd name="T0" fmla="*/ 0 w 1"/>
              <a:gd name="T1" fmla="*/ 0 h 3"/>
              <a:gd name="T2" fmla="*/ 0 w 1"/>
              <a:gd name="T3" fmla="*/ 2 h 3"/>
              <a:gd name="T4" fmla="*/ 1 w 1"/>
              <a:gd name="T5" fmla="*/ 2 h 3"/>
              <a:gd name="T6" fmla="*/ 0 w 1"/>
              <a:gd name="T7" fmla="*/ 2 h 3"/>
              <a:gd name="T8" fmla="*/ 1 w 1"/>
              <a:gd name="T9" fmla="*/ 2 h 3"/>
              <a:gd name="T10" fmla="*/ 1 w 1"/>
              <a:gd name="T11" fmla="*/ 3 h 3"/>
              <a:gd name="T12" fmla="*/ 0 w 1"/>
              <a:gd name="T13" fmla="*/ 3 h 3"/>
              <a:gd name="T14" fmla="*/ 0 w 1"/>
              <a:gd name="T15" fmla="*/ 2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0" y="2"/>
                </a:lnTo>
                <a:lnTo>
                  <a:pt x="1" y="2"/>
                </a:lnTo>
                <a:lnTo>
                  <a:pt x="0" y="2"/>
                </a:lnTo>
                <a:lnTo>
                  <a:pt x="1" y="2"/>
                </a:lnTo>
                <a:lnTo>
                  <a:pt x="1" y="3"/>
                </a:lnTo>
                <a:lnTo>
                  <a:pt x="0" y="3"/>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5" name="Rectangle 1864"/>
          <p:cNvSpPr>
            <a:spLocks noChangeArrowheads="1"/>
          </p:cNvSpPr>
          <p:nvPr/>
        </p:nvSpPr>
        <p:spPr bwMode="auto">
          <a:xfrm>
            <a:off x="3768725" y="46087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6" name="Freeform 1865"/>
          <p:cNvSpPr>
            <a:spLocks/>
          </p:cNvSpPr>
          <p:nvPr/>
        </p:nvSpPr>
        <p:spPr bwMode="auto">
          <a:xfrm>
            <a:off x="3759200" y="4608729"/>
            <a:ext cx="3175" cy="6350"/>
          </a:xfrm>
          <a:custGeom>
            <a:avLst/>
            <a:gdLst>
              <a:gd name="T0" fmla="*/ 2 w 2"/>
              <a:gd name="T1" fmla="*/ 1 h 4"/>
              <a:gd name="T2" fmla="*/ 2 w 2"/>
              <a:gd name="T3" fmla="*/ 0 h 4"/>
              <a:gd name="T4" fmla="*/ 2 w 2"/>
              <a:gd name="T5" fmla="*/ 1 h 4"/>
              <a:gd name="T6" fmla="*/ 2 w 2"/>
              <a:gd name="T7" fmla="*/ 2 h 4"/>
              <a:gd name="T8" fmla="*/ 2 w 2"/>
              <a:gd name="T9" fmla="*/ 1 h 4"/>
              <a:gd name="T10" fmla="*/ 2 w 2"/>
              <a:gd name="T11" fmla="*/ 2 h 4"/>
              <a:gd name="T12" fmla="*/ 0 w 2"/>
              <a:gd name="T13" fmla="*/ 2 h 4"/>
              <a:gd name="T14" fmla="*/ 0 w 2"/>
              <a:gd name="T15" fmla="*/ 4 h 4"/>
              <a:gd name="T16" fmla="*/ 0 w 2"/>
              <a:gd name="T17" fmla="*/ 2 h 4"/>
              <a:gd name="T18" fmla="*/ 0 w 2"/>
              <a:gd name="T19" fmla="*/ 1 h 4"/>
              <a:gd name="T20" fmla="*/ 0 w 2"/>
              <a:gd name="T21" fmla="*/ 0 h 4"/>
              <a:gd name="T22" fmla="*/ 2 w 2"/>
              <a:gd name="T23" fmla="*/ 0 h 4"/>
              <a:gd name="T24" fmla="*/ 2 w 2"/>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1"/>
                </a:moveTo>
                <a:lnTo>
                  <a:pt x="2" y="0"/>
                </a:lnTo>
                <a:lnTo>
                  <a:pt x="2" y="1"/>
                </a:lnTo>
                <a:lnTo>
                  <a:pt x="2" y="2"/>
                </a:lnTo>
                <a:lnTo>
                  <a:pt x="2" y="1"/>
                </a:lnTo>
                <a:lnTo>
                  <a:pt x="2" y="2"/>
                </a:lnTo>
                <a:lnTo>
                  <a:pt x="0" y="2"/>
                </a:lnTo>
                <a:lnTo>
                  <a:pt x="0" y="4"/>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7" name="Rectangle 1866"/>
          <p:cNvSpPr>
            <a:spLocks noChangeArrowheads="1"/>
          </p:cNvSpPr>
          <p:nvPr/>
        </p:nvSpPr>
        <p:spPr bwMode="auto">
          <a:xfrm>
            <a:off x="3771900" y="46087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8" name="Freeform 1867"/>
          <p:cNvSpPr>
            <a:spLocks/>
          </p:cNvSpPr>
          <p:nvPr/>
        </p:nvSpPr>
        <p:spPr bwMode="auto">
          <a:xfrm>
            <a:off x="3762375" y="4608729"/>
            <a:ext cx="3175" cy="3175"/>
          </a:xfrm>
          <a:custGeom>
            <a:avLst/>
            <a:gdLst>
              <a:gd name="T0" fmla="*/ 2 w 2"/>
              <a:gd name="T1" fmla="*/ 0 h 2"/>
              <a:gd name="T2" fmla="*/ 2 w 2"/>
              <a:gd name="T3" fmla="*/ 1 h 2"/>
              <a:gd name="T4" fmla="*/ 2 w 2"/>
              <a:gd name="T5" fmla="*/ 0 h 2"/>
              <a:gd name="T6" fmla="*/ 1 w 2"/>
              <a:gd name="T7" fmla="*/ 0 h 2"/>
              <a:gd name="T8" fmla="*/ 1 w 2"/>
              <a:gd name="T9" fmla="*/ 1 h 2"/>
              <a:gd name="T10" fmla="*/ 0 w 2"/>
              <a:gd name="T11" fmla="*/ 1 h 2"/>
              <a:gd name="T12" fmla="*/ 0 w 2"/>
              <a:gd name="T13" fmla="*/ 2 h 2"/>
              <a:gd name="T14" fmla="*/ 0 w 2"/>
              <a:gd name="T15" fmla="*/ 1 h 2"/>
              <a:gd name="T16" fmla="*/ 1 w 2"/>
              <a:gd name="T17" fmla="*/ 1 h 2"/>
              <a:gd name="T18" fmla="*/ 0 w 2"/>
              <a:gd name="T19" fmla="*/ 1 h 2"/>
              <a:gd name="T20" fmla="*/ 1 w 2"/>
              <a:gd name="T21" fmla="*/ 0 h 2"/>
              <a:gd name="T22" fmla="*/ 2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0"/>
                </a:moveTo>
                <a:lnTo>
                  <a:pt x="2" y="1"/>
                </a:lnTo>
                <a:lnTo>
                  <a:pt x="2" y="0"/>
                </a:lnTo>
                <a:lnTo>
                  <a:pt x="1" y="0"/>
                </a:lnTo>
                <a:lnTo>
                  <a:pt x="1" y="1"/>
                </a:lnTo>
                <a:lnTo>
                  <a:pt x="0" y="1"/>
                </a:lnTo>
                <a:lnTo>
                  <a:pt x="0" y="2"/>
                </a:lnTo>
                <a:lnTo>
                  <a:pt x="0" y="1"/>
                </a:lnTo>
                <a:lnTo>
                  <a:pt x="1" y="1"/>
                </a:lnTo>
                <a:lnTo>
                  <a:pt x="0"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9" name="Freeform 1868"/>
          <p:cNvSpPr>
            <a:spLocks/>
          </p:cNvSpPr>
          <p:nvPr/>
        </p:nvSpPr>
        <p:spPr bwMode="auto">
          <a:xfrm>
            <a:off x="3762375" y="4607141"/>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0" name="Freeform 1869"/>
          <p:cNvSpPr>
            <a:spLocks/>
          </p:cNvSpPr>
          <p:nvPr/>
        </p:nvSpPr>
        <p:spPr bwMode="auto">
          <a:xfrm>
            <a:off x="3765550" y="4603966"/>
            <a:ext cx="3175" cy="4763"/>
          </a:xfrm>
          <a:custGeom>
            <a:avLst/>
            <a:gdLst>
              <a:gd name="T0" fmla="*/ 2 w 2"/>
              <a:gd name="T1" fmla="*/ 2 h 3"/>
              <a:gd name="T2" fmla="*/ 0 w 2"/>
              <a:gd name="T3" fmla="*/ 2 h 3"/>
              <a:gd name="T4" fmla="*/ 2 w 2"/>
              <a:gd name="T5" fmla="*/ 2 h 3"/>
              <a:gd name="T6" fmla="*/ 2 w 2"/>
              <a:gd name="T7" fmla="*/ 3 h 3"/>
              <a:gd name="T8" fmla="*/ 0 w 2"/>
              <a:gd name="T9" fmla="*/ 2 h 3"/>
              <a:gd name="T10" fmla="*/ 0 w 2"/>
              <a:gd name="T11" fmla="*/ 0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lnTo>
                  <a:pt x="0" y="2"/>
                </a:lnTo>
                <a:lnTo>
                  <a:pt x="2" y="2"/>
                </a:lnTo>
                <a:lnTo>
                  <a:pt x="2" y="3"/>
                </a:lnTo>
                <a:lnTo>
                  <a:pt x="0" y="2"/>
                </a:lnTo>
                <a:lnTo>
                  <a:pt x="0"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1" name="Freeform 1870"/>
          <p:cNvSpPr>
            <a:spLocks/>
          </p:cNvSpPr>
          <p:nvPr/>
        </p:nvSpPr>
        <p:spPr bwMode="auto">
          <a:xfrm>
            <a:off x="3768725" y="4603966"/>
            <a:ext cx="1588" cy="4763"/>
          </a:xfrm>
          <a:custGeom>
            <a:avLst/>
            <a:gdLst>
              <a:gd name="T0" fmla="*/ 0 w 1"/>
              <a:gd name="T1" fmla="*/ 3 h 3"/>
              <a:gd name="T2" fmla="*/ 0 w 1"/>
              <a:gd name="T3" fmla="*/ 2 h 3"/>
              <a:gd name="T4" fmla="*/ 0 w 1"/>
              <a:gd name="T5" fmla="*/ 0 h 3"/>
              <a:gd name="T6" fmla="*/ 0 w 1"/>
              <a:gd name="T7" fmla="*/ 2 h 3"/>
              <a:gd name="T8" fmla="*/ 1 w 1"/>
              <a:gd name="T9" fmla="*/ 2 h 3"/>
              <a:gd name="T10" fmla="*/ 1 w 1"/>
              <a:gd name="T11" fmla="*/ 3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lnTo>
                  <a:pt x="0" y="2"/>
                </a:lnTo>
                <a:lnTo>
                  <a:pt x="0" y="0"/>
                </a:lnTo>
                <a:lnTo>
                  <a:pt x="0" y="2"/>
                </a:lnTo>
                <a:lnTo>
                  <a:pt x="1" y="2"/>
                </a:lnTo>
                <a:lnTo>
                  <a:pt x="1" y="3"/>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2" name="Freeform 1871"/>
          <p:cNvSpPr>
            <a:spLocks/>
          </p:cNvSpPr>
          <p:nvPr/>
        </p:nvSpPr>
        <p:spPr bwMode="auto">
          <a:xfrm>
            <a:off x="3762375" y="4602379"/>
            <a:ext cx="6350" cy="4763"/>
          </a:xfrm>
          <a:custGeom>
            <a:avLst/>
            <a:gdLst>
              <a:gd name="T0" fmla="*/ 2 w 4"/>
              <a:gd name="T1" fmla="*/ 0 h 3"/>
              <a:gd name="T2" fmla="*/ 4 w 4"/>
              <a:gd name="T3" fmla="*/ 0 h 3"/>
              <a:gd name="T4" fmla="*/ 4 w 4"/>
              <a:gd name="T5" fmla="*/ 1 h 3"/>
              <a:gd name="T6" fmla="*/ 4 w 4"/>
              <a:gd name="T7" fmla="*/ 3 h 3"/>
              <a:gd name="T8" fmla="*/ 4 w 4"/>
              <a:gd name="T9" fmla="*/ 1 h 3"/>
              <a:gd name="T10" fmla="*/ 4 w 4"/>
              <a:gd name="T11" fmla="*/ 3 h 3"/>
              <a:gd name="T12" fmla="*/ 4 w 4"/>
              <a:gd name="T13" fmla="*/ 1 h 3"/>
              <a:gd name="T14" fmla="*/ 2 w 4"/>
              <a:gd name="T15" fmla="*/ 1 h 3"/>
              <a:gd name="T16" fmla="*/ 2 w 4"/>
              <a:gd name="T17" fmla="*/ 3 h 3"/>
              <a:gd name="T18" fmla="*/ 1 w 4"/>
              <a:gd name="T19" fmla="*/ 3 h 3"/>
              <a:gd name="T20" fmla="*/ 2 w 4"/>
              <a:gd name="T21" fmla="*/ 3 h 3"/>
              <a:gd name="T22" fmla="*/ 2 w 4"/>
              <a:gd name="T23" fmla="*/ 1 h 3"/>
              <a:gd name="T24" fmla="*/ 1 w 4"/>
              <a:gd name="T25" fmla="*/ 1 h 3"/>
              <a:gd name="T26" fmla="*/ 1 w 4"/>
              <a:gd name="T27" fmla="*/ 3 h 3"/>
              <a:gd name="T28" fmla="*/ 1 w 4"/>
              <a:gd name="T29" fmla="*/ 1 h 3"/>
              <a:gd name="T30" fmla="*/ 0 w 4"/>
              <a:gd name="T31" fmla="*/ 1 h 3"/>
              <a:gd name="T32" fmla="*/ 1 w 4"/>
              <a:gd name="T33" fmla="*/ 1 h 3"/>
              <a:gd name="T34" fmla="*/ 2 w 4"/>
              <a:gd name="T35" fmla="*/ 1 h 3"/>
              <a:gd name="T36" fmla="*/ 2 w 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2" y="0"/>
                </a:moveTo>
                <a:lnTo>
                  <a:pt x="4" y="0"/>
                </a:lnTo>
                <a:lnTo>
                  <a:pt x="4" y="1"/>
                </a:lnTo>
                <a:lnTo>
                  <a:pt x="4" y="3"/>
                </a:lnTo>
                <a:lnTo>
                  <a:pt x="4" y="1"/>
                </a:lnTo>
                <a:lnTo>
                  <a:pt x="4" y="3"/>
                </a:lnTo>
                <a:lnTo>
                  <a:pt x="4" y="1"/>
                </a:lnTo>
                <a:lnTo>
                  <a:pt x="2" y="1"/>
                </a:lnTo>
                <a:lnTo>
                  <a:pt x="2" y="3"/>
                </a:lnTo>
                <a:lnTo>
                  <a:pt x="1" y="3"/>
                </a:lnTo>
                <a:lnTo>
                  <a:pt x="2" y="3"/>
                </a:lnTo>
                <a:lnTo>
                  <a:pt x="2" y="1"/>
                </a:lnTo>
                <a:lnTo>
                  <a:pt x="1" y="1"/>
                </a:lnTo>
                <a:lnTo>
                  <a:pt x="1" y="3"/>
                </a:lnTo>
                <a:lnTo>
                  <a:pt x="1" y="1"/>
                </a:lnTo>
                <a:lnTo>
                  <a:pt x="0" y="1"/>
                </a:lnTo>
                <a:lnTo>
                  <a:pt x="1" y="1"/>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3" name="Freeform 1872"/>
          <p:cNvSpPr>
            <a:spLocks/>
          </p:cNvSpPr>
          <p:nvPr/>
        </p:nvSpPr>
        <p:spPr bwMode="auto">
          <a:xfrm>
            <a:off x="3762375" y="4600791"/>
            <a:ext cx="3175" cy="3175"/>
          </a:xfrm>
          <a:custGeom>
            <a:avLst/>
            <a:gdLst>
              <a:gd name="T0" fmla="*/ 1 w 2"/>
              <a:gd name="T1" fmla="*/ 0 h 2"/>
              <a:gd name="T2" fmla="*/ 1 w 2"/>
              <a:gd name="T3" fmla="*/ 1 h 2"/>
              <a:gd name="T4" fmla="*/ 2 w 2"/>
              <a:gd name="T5" fmla="*/ 1 h 2"/>
              <a:gd name="T6" fmla="*/ 2 w 2"/>
              <a:gd name="T7" fmla="*/ 2 h 2"/>
              <a:gd name="T8" fmla="*/ 1 w 2"/>
              <a:gd name="T9" fmla="*/ 2 h 2"/>
              <a:gd name="T10" fmla="*/ 1 w 2"/>
              <a:gd name="T11" fmla="*/ 1 h 2"/>
              <a:gd name="T12" fmla="*/ 0 w 2"/>
              <a:gd name="T13" fmla="*/ 1 h 2"/>
              <a:gd name="T14" fmla="*/ 1 w 2"/>
              <a:gd name="T15" fmla="*/ 0 h 2"/>
              <a:gd name="T16" fmla="*/ 1 w 2"/>
              <a:gd name="T17" fmla="*/ 1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lnTo>
                  <a:pt x="1" y="1"/>
                </a:lnTo>
                <a:lnTo>
                  <a:pt x="2" y="1"/>
                </a:lnTo>
                <a:lnTo>
                  <a:pt x="2" y="2"/>
                </a:lnTo>
                <a:lnTo>
                  <a:pt x="1" y="2"/>
                </a:lnTo>
                <a:lnTo>
                  <a:pt x="1" y="1"/>
                </a:lnTo>
                <a:lnTo>
                  <a:pt x="0" y="1"/>
                </a:lnTo>
                <a:lnTo>
                  <a:pt x="1"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4" name="Freeform 1873"/>
          <p:cNvSpPr>
            <a:spLocks/>
          </p:cNvSpPr>
          <p:nvPr/>
        </p:nvSpPr>
        <p:spPr bwMode="auto">
          <a:xfrm>
            <a:off x="3762375" y="460079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5" name="Freeform 1874"/>
          <p:cNvSpPr>
            <a:spLocks/>
          </p:cNvSpPr>
          <p:nvPr/>
        </p:nvSpPr>
        <p:spPr bwMode="auto">
          <a:xfrm>
            <a:off x="3765550" y="45992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6" name="Freeform 1875"/>
          <p:cNvSpPr>
            <a:spLocks/>
          </p:cNvSpPr>
          <p:nvPr/>
        </p:nvSpPr>
        <p:spPr bwMode="auto">
          <a:xfrm>
            <a:off x="3757613" y="4599204"/>
            <a:ext cx="4763" cy="3175"/>
          </a:xfrm>
          <a:custGeom>
            <a:avLst/>
            <a:gdLst>
              <a:gd name="T0" fmla="*/ 1 w 3"/>
              <a:gd name="T1" fmla="*/ 0 h 2"/>
              <a:gd name="T2" fmla="*/ 3 w 3"/>
              <a:gd name="T3" fmla="*/ 0 h 2"/>
              <a:gd name="T4" fmla="*/ 1 w 3"/>
              <a:gd name="T5" fmla="*/ 0 h 2"/>
              <a:gd name="T6" fmla="*/ 1 w 3"/>
              <a:gd name="T7" fmla="*/ 1 h 2"/>
              <a:gd name="T8" fmla="*/ 1 w 3"/>
              <a:gd name="T9" fmla="*/ 0 h 2"/>
              <a:gd name="T10" fmla="*/ 1 w 3"/>
              <a:gd name="T11" fmla="*/ 1 h 2"/>
              <a:gd name="T12" fmla="*/ 1 w 3"/>
              <a:gd name="T13" fmla="*/ 2 h 2"/>
              <a:gd name="T14" fmla="*/ 0 w 3"/>
              <a:gd name="T15" fmla="*/ 2 h 2"/>
              <a:gd name="T16" fmla="*/ 0 w 3"/>
              <a:gd name="T17" fmla="*/ 1 h 2"/>
              <a:gd name="T18" fmla="*/ 1 w 3"/>
              <a:gd name="T19" fmla="*/ 1 h 2"/>
              <a:gd name="T20" fmla="*/ 0 w 3"/>
              <a:gd name="T21" fmla="*/ 1 h 2"/>
              <a:gd name="T22" fmla="*/ 1 w 3"/>
              <a:gd name="T23" fmla="*/ 1 h 2"/>
              <a:gd name="T24" fmla="*/ 1 w 3"/>
              <a:gd name="T25" fmla="*/ 0 h 2"/>
              <a:gd name="T26" fmla="*/ 0 w 3"/>
              <a:gd name="T27" fmla="*/ 0 h 2"/>
              <a:gd name="T28" fmla="*/ 1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1" y="0"/>
                </a:moveTo>
                <a:lnTo>
                  <a:pt x="3" y="0"/>
                </a:lnTo>
                <a:lnTo>
                  <a:pt x="1" y="0"/>
                </a:lnTo>
                <a:lnTo>
                  <a:pt x="1" y="1"/>
                </a:lnTo>
                <a:lnTo>
                  <a:pt x="1" y="0"/>
                </a:lnTo>
                <a:lnTo>
                  <a:pt x="1" y="1"/>
                </a:lnTo>
                <a:lnTo>
                  <a:pt x="1" y="2"/>
                </a:lnTo>
                <a:lnTo>
                  <a:pt x="0" y="2"/>
                </a:lnTo>
                <a:lnTo>
                  <a:pt x="0" y="1"/>
                </a:lnTo>
                <a:lnTo>
                  <a:pt x="1" y="1"/>
                </a:lnTo>
                <a:lnTo>
                  <a:pt x="0"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7" name="Freeform 1876"/>
          <p:cNvSpPr>
            <a:spLocks/>
          </p:cNvSpPr>
          <p:nvPr/>
        </p:nvSpPr>
        <p:spPr bwMode="auto">
          <a:xfrm>
            <a:off x="3765550" y="4596029"/>
            <a:ext cx="4763" cy="6350"/>
          </a:xfrm>
          <a:custGeom>
            <a:avLst/>
            <a:gdLst>
              <a:gd name="T0" fmla="*/ 0 w 3"/>
              <a:gd name="T1" fmla="*/ 2 h 4"/>
              <a:gd name="T2" fmla="*/ 2 w 3"/>
              <a:gd name="T3" fmla="*/ 2 h 4"/>
              <a:gd name="T4" fmla="*/ 2 w 3"/>
              <a:gd name="T5" fmla="*/ 3 h 4"/>
              <a:gd name="T6" fmla="*/ 3 w 3"/>
              <a:gd name="T7" fmla="*/ 3 h 4"/>
              <a:gd name="T8" fmla="*/ 2 w 3"/>
              <a:gd name="T9" fmla="*/ 3 h 4"/>
              <a:gd name="T10" fmla="*/ 3 w 3"/>
              <a:gd name="T11" fmla="*/ 3 h 4"/>
              <a:gd name="T12" fmla="*/ 3 w 3"/>
              <a:gd name="T13" fmla="*/ 4 h 4"/>
              <a:gd name="T14" fmla="*/ 2 w 3"/>
              <a:gd name="T15" fmla="*/ 4 h 4"/>
              <a:gd name="T16" fmla="*/ 0 w 3"/>
              <a:gd name="T17" fmla="*/ 4 h 4"/>
              <a:gd name="T18" fmla="*/ 0 w 3"/>
              <a:gd name="T19" fmla="*/ 3 h 4"/>
              <a:gd name="T20" fmla="*/ 0 w 3"/>
              <a:gd name="T21" fmla="*/ 2 h 4"/>
              <a:gd name="T22" fmla="*/ 2 w 3"/>
              <a:gd name="T23" fmla="*/ 2 h 4"/>
              <a:gd name="T24" fmla="*/ 0 w 3"/>
              <a:gd name="T25" fmla="*/ 2 h 4"/>
              <a:gd name="T26" fmla="*/ 0 w 3"/>
              <a:gd name="T27" fmla="*/ 0 h 4"/>
              <a:gd name="T28" fmla="*/ 0 w 3"/>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2"/>
                </a:moveTo>
                <a:lnTo>
                  <a:pt x="2" y="2"/>
                </a:lnTo>
                <a:lnTo>
                  <a:pt x="2" y="3"/>
                </a:lnTo>
                <a:lnTo>
                  <a:pt x="3" y="3"/>
                </a:lnTo>
                <a:lnTo>
                  <a:pt x="2" y="3"/>
                </a:lnTo>
                <a:lnTo>
                  <a:pt x="3" y="3"/>
                </a:lnTo>
                <a:lnTo>
                  <a:pt x="3" y="4"/>
                </a:lnTo>
                <a:lnTo>
                  <a:pt x="2" y="4"/>
                </a:lnTo>
                <a:lnTo>
                  <a:pt x="0" y="4"/>
                </a:lnTo>
                <a:lnTo>
                  <a:pt x="0" y="3"/>
                </a:lnTo>
                <a:lnTo>
                  <a:pt x="0" y="2"/>
                </a:lnTo>
                <a:lnTo>
                  <a:pt x="2" y="2"/>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8" name="Rectangle 1877"/>
          <p:cNvSpPr>
            <a:spLocks noChangeArrowheads="1"/>
          </p:cNvSpPr>
          <p:nvPr/>
        </p:nvSpPr>
        <p:spPr bwMode="auto">
          <a:xfrm>
            <a:off x="3763963" y="4596029"/>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9" name="Freeform 1878"/>
          <p:cNvSpPr>
            <a:spLocks/>
          </p:cNvSpPr>
          <p:nvPr/>
        </p:nvSpPr>
        <p:spPr bwMode="auto">
          <a:xfrm>
            <a:off x="3762375" y="4594441"/>
            <a:ext cx="1588" cy="4763"/>
          </a:xfrm>
          <a:custGeom>
            <a:avLst/>
            <a:gdLst>
              <a:gd name="T0" fmla="*/ 0 w 1"/>
              <a:gd name="T1" fmla="*/ 3 h 3"/>
              <a:gd name="T2" fmla="*/ 0 w 1"/>
              <a:gd name="T3" fmla="*/ 1 h 3"/>
              <a:gd name="T4" fmla="*/ 1 w 1"/>
              <a:gd name="T5" fmla="*/ 0 h 3"/>
              <a:gd name="T6" fmla="*/ 1 w 1"/>
              <a:gd name="T7" fmla="*/ 1 h 3"/>
              <a:gd name="T8" fmla="*/ 0 w 1"/>
              <a:gd name="T9" fmla="*/ 1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0" y="1"/>
                </a:lnTo>
                <a:lnTo>
                  <a:pt x="1" y="0"/>
                </a:lnTo>
                <a:lnTo>
                  <a:pt x="1" y="1"/>
                </a:lnTo>
                <a:lnTo>
                  <a:pt x="0" y="1"/>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0" name="Freeform 1879"/>
          <p:cNvSpPr>
            <a:spLocks/>
          </p:cNvSpPr>
          <p:nvPr/>
        </p:nvSpPr>
        <p:spPr bwMode="auto">
          <a:xfrm>
            <a:off x="3757613" y="4592854"/>
            <a:ext cx="6350" cy="6350"/>
          </a:xfrm>
          <a:custGeom>
            <a:avLst/>
            <a:gdLst>
              <a:gd name="T0" fmla="*/ 1 w 4"/>
              <a:gd name="T1" fmla="*/ 0 h 4"/>
              <a:gd name="T2" fmla="*/ 3 w 4"/>
              <a:gd name="T3" fmla="*/ 0 h 4"/>
              <a:gd name="T4" fmla="*/ 3 w 4"/>
              <a:gd name="T5" fmla="*/ 1 h 4"/>
              <a:gd name="T6" fmla="*/ 4 w 4"/>
              <a:gd name="T7" fmla="*/ 1 h 4"/>
              <a:gd name="T8" fmla="*/ 4 w 4"/>
              <a:gd name="T9" fmla="*/ 0 h 4"/>
              <a:gd name="T10" fmla="*/ 4 w 4"/>
              <a:gd name="T11" fmla="*/ 1 h 4"/>
              <a:gd name="T12" fmla="*/ 3 w 4"/>
              <a:gd name="T13" fmla="*/ 1 h 4"/>
              <a:gd name="T14" fmla="*/ 3 w 4"/>
              <a:gd name="T15" fmla="*/ 2 h 4"/>
              <a:gd name="T16" fmla="*/ 1 w 4"/>
              <a:gd name="T17" fmla="*/ 2 h 4"/>
              <a:gd name="T18" fmla="*/ 1 w 4"/>
              <a:gd name="T19" fmla="*/ 4 h 4"/>
              <a:gd name="T20" fmla="*/ 1 w 4"/>
              <a:gd name="T21" fmla="*/ 2 h 4"/>
              <a:gd name="T22" fmla="*/ 0 w 4"/>
              <a:gd name="T23" fmla="*/ 2 h 4"/>
              <a:gd name="T24" fmla="*/ 0 w 4"/>
              <a:gd name="T25" fmla="*/ 1 h 4"/>
              <a:gd name="T26" fmla="*/ 1 w 4"/>
              <a:gd name="T27" fmla="*/ 1 h 4"/>
              <a:gd name="T28" fmla="*/ 0 w 4"/>
              <a:gd name="T29" fmla="*/ 1 h 4"/>
              <a:gd name="T30" fmla="*/ 1 w 4"/>
              <a:gd name="T31" fmla="*/ 1 h 4"/>
              <a:gd name="T32" fmla="*/ 3 w 4"/>
              <a:gd name="T33" fmla="*/ 1 h 4"/>
              <a:gd name="T34" fmla="*/ 1 w 4"/>
              <a:gd name="T35" fmla="*/ 1 h 4"/>
              <a:gd name="T36" fmla="*/ 1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1" y="0"/>
                </a:moveTo>
                <a:lnTo>
                  <a:pt x="3" y="0"/>
                </a:lnTo>
                <a:lnTo>
                  <a:pt x="3" y="1"/>
                </a:lnTo>
                <a:lnTo>
                  <a:pt x="4" y="1"/>
                </a:lnTo>
                <a:lnTo>
                  <a:pt x="4" y="0"/>
                </a:lnTo>
                <a:lnTo>
                  <a:pt x="4" y="1"/>
                </a:lnTo>
                <a:lnTo>
                  <a:pt x="3" y="1"/>
                </a:lnTo>
                <a:lnTo>
                  <a:pt x="3" y="2"/>
                </a:lnTo>
                <a:lnTo>
                  <a:pt x="1" y="2"/>
                </a:lnTo>
                <a:lnTo>
                  <a:pt x="1" y="4"/>
                </a:lnTo>
                <a:lnTo>
                  <a:pt x="1" y="2"/>
                </a:lnTo>
                <a:lnTo>
                  <a:pt x="0" y="2"/>
                </a:lnTo>
                <a:lnTo>
                  <a:pt x="0" y="1"/>
                </a:lnTo>
                <a:lnTo>
                  <a:pt x="1" y="1"/>
                </a:lnTo>
                <a:lnTo>
                  <a:pt x="0" y="1"/>
                </a:lnTo>
                <a:lnTo>
                  <a:pt x="1" y="1"/>
                </a:lnTo>
                <a:lnTo>
                  <a:pt x="3"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1" name="Freeform 1880"/>
          <p:cNvSpPr>
            <a:spLocks/>
          </p:cNvSpPr>
          <p:nvPr/>
        </p:nvSpPr>
        <p:spPr bwMode="auto">
          <a:xfrm>
            <a:off x="3757613" y="4586504"/>
            <a:ext cx="4763" cy="3175"/>
          </a:xfrm>
          <a:custGeom>
            <a:avLst/>
            <a:gdLst>
              <a:gd name="T0" fmla="*/ 0 w 3"/>
              <a:gd name="T1" fmla="*/ 0 h 2"/>
              <a:gd name="T2" fmla="*/ 1 w 3"/>
              <a:gd name="T3" fmla="*/ 0 h 2"/>
              <a:gd name="T4" fmla="*/ 1 w 3"/>
              <a:gd name="T5" fmla="*/ 1 h 2"/>
              <a:gd name="T6" fmla="*/ 3 w 3"/>
              <a:gd name="T7" fmla="*/ 2 h 2"/>
              <a:gd name="T8" fmla="*/ 1 w 3"/>
              <a:gd name="T9" fmla="*/ 2 h 2"/>
              <a:gd name="T10" fmla="*/ 1 w 3"/>
              <a:gd name="T11" fmla="*/ 1 h 2"/>
              <a:gd name="T12" fmla="*/ 0 w 3"/>
              <a:gd name="T13" fmla="*/ 1 h 2"/>
              <a:gd name="T14" fmla="*/ 0 w 3"/>
              <a:gd name="T15" fmla="*/ 2 h 2"/>
              <a:gd name="T16" fmla="*/ 0 w 3"/>
              <a:gd name="T17" fmla="*/ 1 h 2"/>
              <a:gd name="T18" fmla="*/ 0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0"/>
                </a:moveTo>
                <a:lnTo>
                  <a:pt x="1" y="0"/>
                </a:lnTo>
                <a:lnTo>
                  <a:pt x="1" y="1"/>
                </a:lnTo>
                <a:lnTo>
                  <a:pt x="3" y="2"/>
                </a:lnTo>
                <a:lnTo>
                  <a:pt x="1" y="2"/>
                </a:lnTo>
                <a:lnTo>
                  <a:pt x="1" y="1"/>
                </a:lnTo>
                <a:lnTo>
                  <a:pt x="0" y="1"/>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2" name="Freeform 1881"/>
          <p:cNvSpPr>
            <a:spLocks/>
          </p:cNvSpPr>
          <p:nvPr/>
        </p:nvSpPr>
        <p:spPr bwMode="auto">
          <a:xfrm>
            <a:off x="3768725" y="45849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3" name="Freeform 1882"/>
          <p:cNvSpPr>
            <a:spLocks/>
          </p:cNvSpPr>
          <p:nvPr/>
        </p:nvSpPr>
        <p:spPr bwMode="auto">
          <a:xfrm>
            <a:off x="3759200" y="4578566"/>
            <a:ext cx="4763" cy="3175"/>
          </a:xfrm>
          <a:custGeom>
            <a:avLst/>
            <a:gdLst>
              <a:gd name="T0" fmla="*/ 2 w 3"/>
              <a:gd name="T1" fmla="*/ 0 h 2"/>
              <a:gd name="T2" fmla="*/ 2 w 3"/>
              <a:gd name="T3" fmla="*/ 1 h 2"/>
              <a:gd name="T4" fmla="*/ 2 w 3"/>
              <a:gd name="T5" fmla="*/ 0 h 2"/>
              <a:gd name="T6" fmla="*/ 3 w 3"/>
              <a:gd name="T7" fmla="*/ 1 h 2"/>
              <a:gd name="T8" fmla="*/ 3 w 3"/>
              <a:gd name="T9" fmla="*/ 2 h 2"/>
              <a:gd name="T10" fmla="*/ 2 w 3"/>
              <a:gd name="T11" fmla="*/ 2 h 2"/>
              <a:gd name="T12" fmla="*/ 2 w 3"/>
              <a:gd name="T13" fmla="*/ 1 h 2"/>
              <a:gd name="T14" fmla="*/ 0 w 3"/>
              <a:gd name="T15" fmla="*/ 1 h 2"/>
              <a:gd name="T16" fmla="*/ 2 w 3"/>
              <a:gd name="T17" fmla="*/ 1 h 2"/>
              <a:gd name="T18" fmla="*/ 0 w 3"/>
              <a:gd name="T19" fmla="*/ 1 h 2"/>
              <a:gd name="T20" fmla="*/ 2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0"/>
                </a:moveTo>
                <a:lnTo>
                  <a:pt x="2" y="1"/>
                </a:lnTo>
                <a:lnTo>
                  <a:pt x="2" y="0"/>
                </a:lnTo>
                <a:lnTo>
                  <a:pt x="3" y="1"/>
                </a:lnTo>
                <a:lnTo>
                  <a:pt x="3" y="2"/>
                </a:lnTo>
                <a:lnTo>
                  <a:pt x="2" y="2"/>
                </a:lnTo>
                <a:lnTo>
                  <a:pt x="2" y="1"/>
                </a:lnTo>
                <a:lnTo>
                  <a:pt x="0" y="1"/>
                </a:lnTo>
                <a:lnTo>
                  <a:pt x="2" y="1"/>
                </a:lnTo>
                <a:lnTo>
                  <a:pt x="0"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4" name="Freeform 1883"/>
          <p:cNvSpPr>
            <a:spLocks/>
          </p:cNvSpPr>
          <p:nvPr/>
        </p:nvSpPr>
        <p:spPr bwMode="auto">
          <a:xfrm>
            <a:off x="3756025" y="4578566"/>
            <a:ext cx="3175" cy="3175"/>
          </a:xfrm>
          <a:custGeom>
            <a:avLst/>
            <a:gdLst>
              <a:gd name="T0" fmla="*/ 2 w 2"/>
              <a:gd name="T1" fmla="*/ 0 h 2"/>
              <a:gd name="T2" fmla="*/ 2 w 2"/>
              <a:gd name="T3" fmla="*/ 1 h 2"/>
              <a:gd name="T4" fmla="*/ 1 w 2"/>
              <a:gd name="T5" fmla="*/ 1 h 2"/>
              <a:gd name="T6" fmla="*/ 2 w 2"/>
              <a:gd name="T7" fmla="*/ 1 h 2"/>
              <a:gd name="T8" fmla="*/ 1 w 2"/>
              <a:gd name="T9" fmla="*/ 1 h 2"/>
              <a:gd name="T10" fmla="*/ 1 w 2"/>
              <a:gd name="T11" fmla="*/ 2 h 2"/>
              <a:gd name="T12" fmla="*/ 0 w 2"/>
              <a:gd name="T13" fmla="*/ 1 h 2"/>
              <a:gd name="T14" fmla="*/ 1 w 2"/>
              <a:gd name="T15" fmla="*/ 1 h 2"/>
              <a:gd name="T16" fmla="*/ 1 w 2"/>
              <a:gd name="T17" fmla="*/ 0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lnTo>
                  <a:pt x="2" y="1"/>
                </a:lnTo>
                <a:lnTo>
                  <a:pt x="1" y="1"/>
                </a:lnTo>
                <a:lnTo>
                  <a:pt x="2" y="1"/>
                </a:lnTo>
                <a:lnTo>
                  <a:pt x="1" y="1"/>
                </a:lnTo>
                <a:lnTo>
                  <a:pt x="1" y="2"/>
                </a:lnTo>
                <a:lnTo>
                  <a:pt x="0" y="1"/>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5" name="Freeform 1884"/>
          <p:cNvSpPr>
            <a:spLocks/>
          </p:cNvSpPr>
          <p:nvPr/>
        </p:nvSpPr>
        <p:spPr bwMode="auto">
          <a:xfrm>
            <a:off x="3756025" y="4575391"/>
            <a:ext cx="3175" cy="4763"/>
          </a:xfrm>
          <a:custGeom>
            <a:avLst/>
            <a:gdLst>
              <a:gd name="T0" fmla="*/ 1 w 2"/>
              <a:gd name="T1" fmla="*/ 0 h 3"/>
              <a:gd name="T2" fmla="*/ 2 w 2"/>
              <a:gd name="T3" fmla="*/ 0 h 3"/>
              <a:gd name="T4" fmla="*/ 2 w 2"/>
              <a:gd name="T5" fmla="*/ 2 h 3"/>
              <a:gd name="T6" fmla="*/ 2 w 2"/>
              <a:gd name="T7" fmla="*/ 0 h 3"/>
              <a:gd name="T8" fmla="*/ 2 w 2"/>
              <a:gd name="T9" fmla="*/ 2 h 3"/>
              <a:gd name="T10" fmla="*/ 2 w 2"/>
              <a:gd name="T11" fmla="*/ 3 h 3"/>
              <a:gd name="T12" fmla="*/ 2 w 2"/>
              <a:gd name="T13" fmla="*/ 2 h 3"/>
              <a:gd name="T14" fmla="*/ 1 w 2"/>
              <a:gd name="T15" fmla="*/ 2 h 3"/>
              <a:gd name="T16" fmla="*/ 0 w 2"/>
              <a:gd name="T17" fmla="*/ 2 h 3"/>
              <a:gd name="T18" fmla="*/ 0 w 2"/>
              <a:gd name="T19" fmla="*/ 0 h 3"/>
              <a:gd name="T20" fmla="*/ 1 w 2"/>
              <a:gd name="T21" fmla="*/ 0 h 3"/>
              <a:gd name="T22" fmla="*/ 2 w 2"/>
              <a:gd name="T23" fmla="*/ 0 h 3"/>
              <a:gd name="T24" fmla="*/ 1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1" y="0"/>
                </a:moveTo>
                <a:lnTo>
                  <a:pt x="2" y="0"/>
                </a:lnTo>
                <a:lnTo>
                  <a:pt x="2" y="2"/>
                </a:lnTo>
                <a:lnTo>
                  <a:pt x="2" y="0"/>
                </a:lnTo>
                <a:lnTo>
                  <a:pt x="2" y="2"/>
                </a:lnTo>
                <a:lnTo>
                  <a:pt x="2" y="3"/>
                </a:lnTo>
                <a:lnTo>
                  <a:pt x="2" y="2"/>
                </a:lnTo>
                <a:lnTo>
                  <a:pt x="1" y="2"/>
                </a:lnTo>
                <a:lnTo>
                  <a:pt x="0" y="2"/>
                </a:lnTo>
                <a:lnTo>
                  <a:pt x="0" y="0"/>
                </a:lnTo>
                <a:lnTo>
                  <a:pt x="1" y="0"/>
                </a:lnTo>
                <a:lnTo>
                  <a:pt x="2"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6" name="Rectangle 1885"/>
          <p:cNvSpPr>
            <a:spLocks noChangeArrowheads="1"/>
          </p:cNvSpPr>
          <p:nvPr/>
        </p:nvSpPr>
        <p:spPr bwMode="auto">
          <a:xfrm>
            <a:off x="3759200" y="4575391"/>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7" name="Freeform 1886"/>
          <p:cNvSpPr>
            <a:spLocks/>
          </p:cNvSpPr>
          <p:nvPr/>
        </p:nvSpPr>
        <p:spPr bwMode="auto">
          <a:xfrm>
            <a:off x="3757613" y="4573804"/>
            <a:ext cx="11113" cy="19050"/>
          </a:xfrm>
          <a:custGeom>
            <a:avLst/>
            <a:gdLst>
              <a:gd name="T0" fmla="*/ 5 w 7"/>
              <a:gd name="T1" fmla="*/ 1 h 12"/>
              <a:gd name="T2" fmla="*/ 5 w 7"/>
              <a:gd name="T3" fmla="*/ 1 h 12"/>
              <a:gd name="T4" fmla="*/ 5 w 7"/>
              <a:gd name="T5" fmla="*/ 1 h 12"/>
              <a:gd name="T6" fmla="*/ 7 w 7"/>
              <a:gd name="T7" fmla="*/ 3 h 12"/>
              <a:gd name="T8" fmla="*/ 5 w 7"/>
              <a:gd name="T9" fmla="*/ 4 h 12"/>
              <a:gd name="T10" fmla="*/ 7 w 7"/>
              <a:gd name="T11" fmla="*/ 5 h 12"/>
              <a:gd name="T12" fmla="*/ 5 w 7"/>
              <a:gd name="T13" fmla="*/ 7 h 12"/>
              <a:gd name="T14" fmla="*/ 5 w 7"/>
              <a:gd name="T15" fmla="*/ 9 h 12"/>
              <a:gd name="T16" fmla="*/ 7 w 7"/>
              <a:gd name="T17" fmla="*/ 8 h 12"/>
              <a:gd name="T18" fmla="*/ 5 w 7"/>
              <a:gd name="T19" fmla="*/ 9 h 12"/>
              <a:gd name="T20" fmla="*/ 7 w 7"/>
              <a:gd name="T21" fmla="*/ 10 h 12"/>
              <a:gd name="T22" fmla="*/ 7 w 7"/>
              <a:gd name="T23" fmla="*/ 10 h 12"/>
              <a:gd name="T24" fmla="*/ 5 w 7"/>
              <a:gd name="T25" fmla="*/ 12 h 12"/>
              <a:gd name="T26" fmla="*/ 4 w 7"/>
              <a:gd name="T27" fmla="*/ 10 h 12"/>
              <a:gd name="T28" fmla="*/ 4 w 7"/>
              <a:gd name="T29" fmla="*/ 10 h 12"/>
              <a:gd name="T30" fmla="*/ 4 w 7"/>
              <a:gd name="T31" fmla="*/ 8 h 12"/>
              <a:gd name="T32" fmla="*/ 4 w 7"/>
              <a:gd name="T33" fmla="*/ 8 h 12"/>
              <a:gd name="T34" fmla="*/ 4 w 7"/>
              <a:gd name="T35" fmla="*/ 8 h 12"/>
              <a:gd name="T36" fmla="*/ 5 w 7"/>
              <a:gd name="T37" fmla="*/ 7 h 12"/>
              <a:gd name="T38" fmla="*/ 5 w 7"/>
              <a:gd name="T39" fmla="*/ 7 h 12"/>
              <a:gd name="T40" fmla="*/ 4 w 7"/>
              <a:gd name="T41" fmla="*/ 7 h 12"/>
              <a:gd name="T42" fmla="*/ 3 w 7"/>
              <a:gd name="T43" fmla="*/ 8 h 12"/>
              <a:gd name="T44" fmla="*/ 3 w 7"/>
              <a:gd name="T45" fmla="*/ 8 h 12"/>
              <a:gd name="T46" fmla="*/ 3 w 7"/>
              <a:gd name="T47" fmla="*/ 10 h 12"/>
              <a:gd name="T48" fmla="*/ 1 w 7"/>
              <a:gd name="T49" fmla="*/ 9 h 12"/>
              <a:gd name="T50" fmla="*/ 1 w 7"/>
              <a:gd name="T51" fmla="*/ 7 h 12"/>
              <a:gd name="T52" fmla="*/ 0 w 7"/>
              <a:gd name="T53" fmla="*/ 5 h 12"/>
              <a:gd name="T54" fmla="*/ 1 w 7"/>
              <a:gd name="T55" fmla="*/ 7 h 12"/>
              <a:gd name="T56" fmla="*/ 1 w 7"/>
              <a:gd name="T57" fmla="*/ 7 h 12"/>
              <a:gd name="T58" fmla="*/ 3 w 7"/>
              <a:gd name="T59" fmla="*/ 5 h 12"/>
              <a:gd name="T60" fmla="*/ 3 w 7"/>
              <a:gd name="T61" fmla="*/ 5 h 12"/>
              <a:gd name="T62" fmla="*/ 3 w 7"/>
              <a:gd name="T63" fmla="*/ 5 h 12"/>
              <a:gd name="T64" fmla="*/ 3 w 7"/>
              <a:gd name="T65" fmla="*/ 5 h 12"/>
              <a:gd name="T66" fmla="*/ 4 w 7"/>
              <a:gd name="T67" fmla="*/ 4 h 12"/>
              <a:gd name="T68" fmla="*/ 4 w 7"/>
              <a:gd name="T69" fmla="*/ 3 h 12"/>
              <a:gd name="T70" fmla="*/ 3 w 7"/>
              <a:gd name="T71" fmla="*/ 1 h 12"/>
              <a:gd name="T72" fmla="*/ 3 w 7"/>
              <a:gd name="T73" fmla="*/ 1 h 12"/>
              <a:gd name="T74" fmla="*/ 3 w 7"/>
              <a:gd name="T75" fmla="*/ 1 h 12"/>
              <a:gd name="T76" fmla="*/ 4 w 7"/>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12">
                <a:moveTo>
                  <a:pt x="5" y="0"/>
                </a:moveTo>
                <a:lnTo>
                  <a:pt x="5" y="1"/>
                </a:lnTo>
                <a:lnTo>
                  <a:pt x="5" y="0"/>
                </a:lnTo>
                <a:lnTo>
                  <a:pt x="5" y="1"/>
                </a:lnTo>
                <a:lnTo>
                  <a:pt x="5" y="3"/>
                </a:lnTo>
                <a:lnTo>
                  <a:pt x="5" y="1"/>
                </a:lnTo>
                <a:lnTo>
                  <a:pt x="5" y="3"/>
                </a:lnTo>
                <a:lnTo>
                  <a:pt x="7" y="3"/>
                </a:lnTo>
                <a:lnTo>
                  <a:pt x="5" y="3"/>
                </a:lnTo>
                <a:lnTo>
                  <a:pt x="5" y="4"/>
                </a:lnTo>
                <a:lnTo>
                  <a:pt x="7" y="4"/>
                </a:lnTo>
                <a:lnTo>
                  <a:pt x="7" y="5"/>
                </a:lnTo>
                <a:lnTo>
                  <a:pt x="7" y="7"/>
                </a:lnTo>
                <a:lnTo>
                  <a:pt x="5" y="7"/>
                </a:lnTo>
                <a:lnTo>
                  <a:pt x="5" y="8"/>
                </a:lnTo>
                <a:lnTo>
                  <a:pt x="5" y="9"/>
                </a:lnTo>
                <a:lnTo>
                  <a:pt x="5" y="8"/>
                </a:lnTo>
                <a:lnTo>
                  <a:pt x="7" y="8"/>
                </a:lnTo>
                <a:lnTo>
                  <a:pt x="7" y="9"/>
                </a:lnTo>
                <a:lnTo>
                  <a:pt x="5" y="9"/>
                </a:lnTo>
                <a:lnTo>
                  <a:pt x="7" y="9"/>
                </a:lnTo>
                <a:lnTo>
                  <a:pt x="7" y="10"/>
                </a:lnTo>
                <a:lnTo>
                  <a:pt x="5" y="10"/>
                </a:lnTo>
                <a:lnTo>
                  <a:pt x="7" y="10"/>
                </a:lnTo>
                <a:lnTo>
                  <a:pt x="5" y="10"/>
                </a:lnTo>
                <a:lnTo>
                  <a:pt x="5" y="12"/>
                </a:lnTo>
                <a:lnTo>
                  <a:pt x="4" y="12"/>
                </a:lnTo>
                <a:lnTo>
                  <a:pt x="4" y="10"/>
                </a:lnTo>
                <a:lnTo>
                  <a:pt x="5" y="10"/>
                </a:lnTo>
                <a:lnTo>
                  <a:pt x="4" y="10"/>
                </a:lnTo>
                <a:lnTo>
                  <a:pt x="4" y="9"/>
                </a:lnTo>
                <a:lnTo>
                  <a:pt x="4" y="8"/>
                </a:lnTo>
                <a:lnTo>
                  <a:pt x="4" y="9"/>
                </a:lnTo>
                <a:lnTo>
                  <a:pt x="4" y="8"/>
                </a:lnTo>
                <a:lnTo>
                  <a:pt x="5" y="8"/>
                </a:lnTo>
                <a:lnTo>
                  <a:pt x="4" y="8"/>
                </a:lnTo>
                <a:lnTo>
                  <a:pt x="4" y="7"/>
                </a:lnTo>
                <a:lnTo>
                  <a:pt x="5" y="7"/>
                </a:lnTo>
                <a:lnTo>
                  <a:pt x="4" y="7"/>
                </a:lnTo>
                <a:lnTo>
                  <a:pt x="5" y="7"/>
                </a:lnTo>
                <a:lnTo>
                  <a:pt x="5" y="5"/>
                </a:lnTo>
                <a:lnTo>
                  <a:pt x="4" y="7"/>
                </a:lnTo>
                <a:lnTo>
                  <a:pt x="4" y="8"/>
                </a:lnTo>
                <a:lnTo>
                  <a:pt x="3" y="8"/>
                </a:lnTo>
                <a:lnTo>
                  <a:pt x="3" y="7"/>
                </a:lnTo>
                <a:lnTo>
                  <a:pt x="3" y="8"/>
                </a:lnTo>
                <a:lnTo>
                  <a:pt x="3" y="9"/>
                </a:lnTo>
                <a:lnTo>
                  <a:pt x="3" y="10"/>
                </a:lnTo>
                <a:lnTo>
                  <a:pt x="3" y="9"/>
                </a:lnTo>
                <a:lnTo>
                  <a:pt x="1" y="9"/>
                </a:lnTo>
                <a:lnTo>
                  <a:pt x="1" y="8"/>
                </a:lnTo>
                <a:lnTo>
                  <a:pt x="1" y="7"/>
                </a:lnTo>
                <a:lnTo>
                  <a:pt x="0" y="7"/>
                </a:lnTo>
                <a:lnTo>
                  <a:pt x="0" y="5"/>
                </a:lnTo>
                <a:lnTo>
                  <a:pt x="1" y="5"/>
                </a:lnTo>
                <a:lnTo>
                  <a:pt x="1" y="7"/>
                </a:lnTo>
                <a:lnTo>
                  <a:pt x="3" y="7"/>
                </a:lnTo>
                <a:lnTo>
                  <a:pt x="1" y="7"/>
                </a:lnTo>
                <a:lnTo>
                  <a:pt x="1" y="5"/>
                </a:lnTo>
                <a:lnTo>
                  <a:pt x="3" y="5"/>
                </a:lnTo>
                <a:lnTo>
                  <a:pt x="3" y="7"/>
                </a:lnTo>
                <a:lnTo>
                  <a:pt x="3" y="5"/>
                </a:lnTo>
                <a:lnTo>
                  <a:pt x="1" y="5"/>
                </a:lnTo>
                <a:lnTo>
                  <a:pt x="3" y="5"/>
                </a:lnTo>
                <a:lnTo>
                  <a:pt x="3" y="4"/>
                </a:lnTo>
                <a:lnTo>
                  <a:pt x="3" y="5"/>
                </a:lnTo>
                <a:lnTo>
                  <a:pt x="4" y="5"/>
                </a:lnTo>
                <a:lnTo>
                  <a:pt x="4" y="4"/>
                </a:lnTo>
                <a:lnTo>
                  <a:pt x="3" y="3"/>
                </a:lnTo>
                <a:lnTo>
                  <a:pt x="4" y="3"/>
                </a:lnTo>
                <a:lnTo>
                  <a:pt x="3" y="3"/>
                </a:lnTo>
                <a:lnTo>
                  <a:pt x="3" y="1"/>
                </a:lnTo>
                <a:lnTo>
                  <a:pt x="4" y="1"/>
                </a:lnTo>
                <a:lnTo>
                  <a:pt x="3" y="1"/>
                </a:lnTo>
                <a:lnTo>
                  <a:pt x="4" y="1"/>
                </a:lnTo>
                <a:lnTo>
                  <a:pt x="3" y="1"/>
                </a:lnTo>
                <a:lnTo>
                  <a:pt x="3" y="0"/>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8" name="Rectangle 1887"/>
          <p:cNvSpPr>
            <a:spLocks noChangeArrowheads="1"/>
          </p:cNvSpPr>
          <p:nvPr/>
        </p:nvSpPr>
        <p:spPr bwMode="auto">
          <a:xfrm>
            <a:off x="3759200" y="45738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9" name="Freeform 1888"/>
          <p:cNvSpPr>
            <a:spLocks/>
          </p:cNvSpPr>
          <p:nvPr/>
        </p:nvSpPr>
        <p:spPr bwMode="auto">
          <a:xfrm>
            <a:off x="3762375" y="45738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0" name="Freeform 1889"/>
          <p:cNvSpPr>
            <a:spLocks/>
          </p:cNvSpPr>
          <p:nvPr/>
        </p:nvSpPr>
        <p:spPr bwMode="auto">
          <a:xfrm>
            <a:off x="3756025" y="4573804"/>
            <a:ext cx="3175" cy="1588"/>
          </a:xfrm>
          <a:custGeom>
            <a:avLst/>
            <a:gdLst>
              <a:gd name="T0" fmla="*/ 2 w 2"/>
              <a:gd name="T1" fmla="*/ 0 h 1"/>
              <a:gd name="T2" fmla="*/ 1 w 2"/>
              <a:gd name="T3" fmla="*/ 0 h 1"/>
              <a:gd name="T4" fmla="*/ 1 w 2"/>
              <a:gd name="T5" fmla="*/ 1 h 1"/>
              <a:gd name="T6" fmla="*/ 0 w 2"/>
              <a:gd name="T7" fmla="*/ 1 h 1"/>
              <a:gd name="T8" fmla="*/ 0 w 2"/>
              <a:gd name="T9" fmla="*/ 0 h 1"/>
              <a:gd name="T10" fmla="*/ 1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1" y="0"/>
                </a:lnTo>
                <a:lnTo>
                  <a:pt x="1" y="1"/>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1" name="Freeform 1890"/>
          <p:cNvSpPr>
            <a:spLocks/>
          </p:cNvSpPr>
          <p:nvPr/>
        </p:nvSpPr>
        <p:spPr bwMode="auto">
          <a:xfrm>
            <a:off x="3756025" y="4570629"/>
            <a:ext cx="3175" cy="3175"/>
          </a:xfrm>
          <a:custGeom>
            <a:avLst/>
            <a:gdLst>
              <a:gd name="T0" fmla="*/ 2 w 2"/>
              <a:gd name="T1" fmla="*/ 1 h 2"/>
              <a:gd name="T2" fmla="*/ 2 w 2"/>
              <a:gd name="T3" fmla="*/ 0 h 2"/>
              <a:gd name="T4" fmla="*/ 2 w 2"/>
              <a:gd name="T5" fmla="*/ 1 h 2"/>
              <a:gd name="T6" fmla="*/ 2 w 2"/>
              <a:gd name="T7" fmla="*/ 2 h 2"/>
              <a:gd name="T8" fmla="*/ 1 w 2"/>
              <a:gd name="T9" fmla="*/ 2 h 2"/>
              <a:gd name="T10" fmla="*/ 1 w 2"/>
              <a:gd name="T11" fmla="*/ 1 h 2"/>
              <a:gd name="T12" fmla="*/ 1 w 2"/>
              <a:gd name="T13" fmla="*/ 2 h 2"/>
              <a:gd name="T14" fmla="*/ 0 w 2"/>
              <a:gd name="T15" fmla="*/ 1 h 2"/>
              <a:gd name="T16" fmla="*/ 1 w 2"/>
              <a:gd name="T17" fmla="*/ 1 h 2"/>
              <a:gd name="T18" fmla="*/ 1 w 2"/>
              <a:gd name="T19" fmla="*/ 0 h 2"/>
              <a:gd name="T20" fmla="*/ 1 w 2"/>
              <a:gd name="T21" fmla="*/ 1 h 2"/>
              <a:gd name="T22" fmla="*/ 1 w 2"/>
              <a:gd name="T23" fmla="*/ 0 h 2"/>
              <a:gd name="T24" fmla="*/ 1 w 2"/>
              <a:gd name="T25" fmla="*/ 1 h 2"/>
              <a:gd name="T26" fmla="*/ 2 w 2"/>
              <a:gd name="T27" fmla="*/ 0 h 2"/>
              <a:gd name="T28" fmla="*/ 2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1"/>
                </a:moveTo>
                <a:lnTo>
                  <a:pt x="2" y="0"/>
                </a:lnTo>
                <a:lnTo>
                  <a:pt x="2" y="1"/>
                </a:lnTo>
                <a:lnTo>
                  <a:pt x="2" y="2"/>
                </a:lnTo>
                <a:lnTo>
                  <a:pt x="1" y="2"/>
                </a:lnTo>
                <a:lnTo>
                  <a:pt x="1" y="1"/>
                </a:lnTo>
                <a:lnTo>
                  <a:pt x="1" y="2"/>
                </a:lnTo>
                <a:lnTo>
                  <a:pt x="0" y="1"/>
                </a:lnTo>
                <a:lnTo>
                  <a:pt x="1" y="1"/>
                </a:lnTo>
                <a:lnTo>
                  <a:pt x="1" y="0"/>
                </a:lnTo>
                <a:lnTo>
                  <a:pt x="1" y="1"/>
                </a:lnTo>
                <a:lnTo>
                  <a:pt x="1" y="0"/>
                </a:lnTo>
                <a:lnTo>
                  <a:pt x="1"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2" name="Freeform 1891"/>
          <p:cNvSpPr>
            <a:spLocks/>
          </p:cNvSpPr>
          <p:nvPr/>
        </p:nvSpPr>
        <p:spPr bwMode="auto">
          <a:xfrm>
            <a:off x="3765550" y="4570629"/>
            <a:ext cx="3175" cy="1588"/>
          </a:xfrm>
          <a:custGeom>
            <a:avLst/>
            <a:gdLst>
              <a:gd name="T0" fmla="*/ 2 w 2"/>
              <a:gd name="T1" fmla="*/ 1 h 1"/>
              <a:gd name="T2" fmla="*/ 0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3" name="Freeform 1892"/>
          <p:cNvSpPr>
            <a:spLocks/>
          </p:cNvSpPr>
          <p:nvPr/>
        </p:nvSpPr>
        <p:spPr bwMode="auto">
          <a:xfrm>
            <a:off x="3768725" y="4570629"/>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4" name="Freeform 1893"/>
          <p:cNvSpPr>
            <a:spLocks/>
          </p:cNvSpPr>
          <p:nvPr/>
        </p:nvSpPr>
        <p:spPr bwMode="auto">
          <a:xfrm>
            <a:off x="3765550" y="4567454"/>
            <a:ext cx="4763" cy="4763"/>
          </a:xfrm>
          <a:custGeom>
            <a:avLst/>
            <a:gdLst>
              <a:gd name="T0" fmla="*/ 2 w 3"/>
              <a:gd name="T1" fmla="*/ 2 h 3"/>
              <a:gd name="T2" fmla="*/ 3 w 3"/>
              <a:gd name="T3" fmla="*/ 2 h 3"/>
              <a:gd name="T4" fmla="*/ 2 w 3"/>
              <a:gd name="T5" fmla="*/ 3 h 3"/>
              <a:gd name="T6" fmla="*/ 2 w 3"/>
              <a:gd name="T7" fmla="*/ 2 h 3"/>
              <a:gd name="T8" fmla="*/ 0 w 3"/>
              <a:gd name="T9" fmla="*/ 2 h 3"/>
              <a:gd name="T10" fmla="*/ 2 w 3"/>
              <a:gd name="T11" fmla="*/ 2 h 3"/>
              <a:gd name="T12" fmla="*/ 2 w 3"/>
              <a:gd name="T13" fmla="*/ 0 h 3"/>
              <a:gd name="T14" fmla="*/ 2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2"/>
                </a:moveTo>
                <a:lnTo>
                  <a:pt x="3" y="2"/>
                </a:lnTo>
                <a:lnTo>
                  <a:pt x="2" y="3"/>
                </a:lnTo>
                <a:lnTo>
                  <a:pt x="2" y="2"/>
                </a:lnTo>
                <a:lnTo>
                  <a:pt x="0" y="2"/>
                </a:lnTo>
                <a:lnTo>
                  <a:pt x="2"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5" name="Freeform 1894"/>
          <p:cNvSpPr>
            <a:spLocks/>
          </p:cNvSpPr>
          <p:nvPr/>
        </p:nvSpPr>
        <p:spPr bwMode="auto">
          <a:xfrm>
            <a:off x="3762375" y="4565866"/>
            <a:ext cx="3175" cy="7938"/>
          </a:xfrm>
          <a:custGeom>
            <a:avLst/>
            <a:gdLst>
              <a:gd name="T0" fmla="*/ 1 w 2"/>
              <a:gd name="T1" fmla="*/ 1 h 5"/>
              <a:gd name="T2" fmla="*/ 2 w 2"/>
              <a:gd name="T3" fmla="*/ 1 h 5"/>
              <a:gd name="T4" fmla="*/ 2 w 2"/>
              <a:gd name="T5" fmla="*/ 3 h 5"/>
              <a:gd name="T6" fmla="*/ 2 w 2"/>
              <a:gd name="T7" fmla="*/ 4 h 5"/>
              <a:gd name="T8" fmla="*/ 2 w 2"/>
              <a:gd name="T9" fmla="*/ 5 h 5"/>
              <a:gd name="T10" fmla="*/ 2 w 2"/>
              <a:gd name="T11" fmla="*/ 4 h 5"/>
              <a:gd name="T12" fmla="*/ 2 w 2"/>
              <a:gd name="T13" fmla="*/ 5 h 5"/>
              <a:gd name="T14" fmla="*/ 1 w 2"/>
              <a:gd name="T15" fmla="*/ 5 h 5"/>
              <a:gd name="T16" fmla="*/ 0 w 2"/>
              <a:gd name="T17" fmla="*/ 5 h 5"/>
              <a:gd name="T18" fmla="*/ 0 w 2"/>
              <a:gd name="T19" fmla="*/ 4 h 5"/>
              <a:gd name="T20" fmla="*/ 0 w 2"/>
              <a:gd name="T21" fmla="*/ 3 h 5"/>
              <a:gd name="T22" fmla="*/ 1 w 2"/>
              <a:gd name="T23" fmla="*/ 3 h 5"/>
              <a:gd name="T24" fmla="*/ 1 w 2"/>
              <a:gd name="T25" fmla="*/ 4 h 5"/>
              <a:gd name="T26" fmla="*/ 1 w 2"/>
              <a:gd name="T27" fmla="*/ 3 h 5"/>
              <a:gd name="T28" fmla="*/ 1 w 2"/>
              <a:gd name="T29" fmla="*/ 1 h 5"/>
              <a:gd name="T30" fmla="*/ 1 w 2"/>
              <a:gd name="T31" fmla="*/ 0 h 5"/>
              <a:gd name="T32" fmla="*/ 2 w 2"/>
              <a:gd name="T33" fmla="*/ 1 h 5"/>
              <a:gd name="T34" fmla="*/ 1 w 2"/>
              <a:gd name="T3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1" y="1"/>
                </a:moveTo>
                <a:lnTo>
                  <a:pt x="2" y="1"/>
                </a:lnTo>
                <a:lnTo>
                  <a:pt x="2" y="3"/>
                </a:lnTo>
                <a:lnTo>
                  <a:pt x="2" y="4"/>
                </a:lnTo>
                <a:lnTo>
                  <a:pt x="2" y="5"/>
                </a:lnTo>
                <a:lnTo>
                  <a:pt x="2" y="4"/>
                </a:lnTo>
                <a:lnTo>
                  <a:pt x="2" y="5"/>
                </a:lnTo>
                <a:lnTo>
                  <a:pt x="1" y="5"/>
                </a:lnTo>
                <a:lnTo>
                  <a:pt x="0" y="5"/>
                </a:lnTo>
                <a:lnTo>
                  <a:pt x="0" y="4"/>
                </a:lnTo>
                <a:lnTo>
                  <a:pt x="0" y="3"/>
                </a:lnTo>
                <a:lnTo>
                  <a:pt x="1" y="3"/>
                </a:lnTo>
                <a:lnTo>
                  <a:pt x="1" y="4"/>
                </a:lnTo>
                <a:lnTo>
                  <a:pt x="1" y="3"/>
                </a:lnTo>
                <a:lnTo>
                  <a:pt x="1" y="1"/>
                </a:lnTo>
                <a:lnTo>
                  <a:pt x="1" y="0"/>
                </a:lnTo>
                <a:lnTo>
                  <a:pt x="2"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6" name="Freeform 1895"/>
          <p:cNvSpPr>
            <a:spLocks/>
          </p:cNvSpPr>
          <p:nvPr/>
        </p:nvSpPr>
        <p:spPr bwMode="auto">
          <a:xfrm>
            <a:off x="3765550" y="4565866"/>
            <a:ext cx="3175" cy="4763"/>
          </a:xfrm>
          <a:custGeom>
            <a:avLst/>
            <a:gdLst>
              <a:gd name="T0" fmla="*/ 2 w 2"/>
              <a:gd name="T1" fmla="*/ 1 h 3"/>
              <a:gd name="T2" fmla="*/ 2 w 2"/>
              <a:gd name="T3" fmla="*/ 3 h 3"/>
              <a:gd name="T4" fmla="*/ 0 w 2"/>
              <a:gd name="T5" fmla="*/ 3 h 3"/>
              <a:gd name="T6" fmla="*/ 0 w 2"/>
              <a:gd name="T7" fmla="*/ 1 h 3"/>
              <a:gd name="T8" fmla="*/ 0 w 2"/>
              <a:gd name="T9" fmla="*/ 0 h 3"/>
              <a:gd name="T10" fmla="*/ 0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0" y="3"/>
                </a:lnTo>
                <a:lnTo>
                  <a:pt x="0" y="1"/>
                </a:lnTo>
                <a:lnTo>
                  <a:pt x="0" y="0"/>
                </a:lnTo>
                <a:lnTo>
                  <a:pt x="0"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7" name="Freeform 1896"/>
          <p:cNvSpPr>
            <a:spLocks/>
          </p:cNvSpPr>
          <p:nvPr/>
        </p:nvSpPr>
        <p:spPr bwMode="auto">
          <a:xfrm>
            <a:off x="3759200" y="4565866"/>
            <a:ext cx="4763" cy="4763"/>
          </a:xfrm>
          <a:custGeom>
            <a:avLst/>
            <a:gdLst>
              <a:gd name="T0" fmla="*/ 2 w 3"/>
              <a:gd name="T1" fmla="*/ 0 h 3"/>
              <a:gd name="T2" fmla="*/ 3 w 3"/>
              <a:gd name="T3" fmla="*/ 0 h 3"/>
              <a:gd name="T4" fmla="*/ 3 w 3"/>
              <a:gd name="T5" fmla="*/ 1 h 3"/>
              <a:gd name="T6" fmla="*/ 3 w 3"/>
              <a:gd name="T7" fmla="*/ 3 h 3"/>
              <a:gd name="T8" fmla="*/ 2 w 3"/>
              <a:gd name="T9" fmla="*/ 3 h 3"/>
              <a:gd name="T10" fmla="*/ 2 w 3"/>
              <a:gd name="T11" fmla="*/ 1 h 3"/>
              <a:gd name="T12" fmla="*/ 0 w 3"/>
              <a:gd name="T13" fmla="*/ 1 h 3"/>
              <a:gd name="T14" fmla="*/ 0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3" y="0"/>
                </a:lnTo>
                <a:lnTo>
                  <a:pt x="3" y="1"/>
                </a:lnTo>
                <a:lnTo>
                  <a:pt x="3" y="3"/>
                </a:lnTo>
                <a:lnTo>
                  <a:pt x="2" y="3"/>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8" name="Freeform 1897"/>
          <p:cNvSpPr>
            <a:spLocks/>
          </p:cNvSpPr>
          <p:nvPr/>
        </p:nvSpPr>
        <p:spPr bwMode="auto">
          <a:xfrm>
            <a:off x="3757613" y="4565866"/>
            <a:ext cx="4763" cy="7938"/>
          </a:xfrm>
          <a:custGeom>
            <a:avLst/>
            <a:gdLst>
              <a:gd name="T0" fmla="*/ 1 w 3"/>
              <a:gd name="T1" fmla="*/ 0 h 5"/>
              <a:gd name="T2" fmla="*/ 1 w 3"/>
              <a:gd name="T3" fmla="*/ 1 h 5"/>
              <a:gd name="T4" fmla="*/ 1 w 3"/>
              <a:gd name="T5" fmla="*/ 3 h 5"/>
              <a:gd name="T6" fmla="*/ 3 w 3"/>
              <a:gd name="T7" fmla="*/ 3 h 5"/>
              <a:gd name="T8" fmla="*/ 1 w 3"/>
              <a:gd name="T9" fmla="*/ 3 h 5"/>
              <a:gd name="T10" fmla="*/ 3 w 3"/>
              <a:gd name="T11" fmla="*/ 3 h 5"/>
              <a:gd name="T12" fmla="*/ 3 w 3"/>
              <a:gd name="T13" fmla="*/ 4 h 5"/>
              <a:gd name="T14" fmla="*/ 3 w 3"/>
              <a:gd name="T15" fmla="*/ 5 h 5"/>
              <a:gd name="T16" fmla="*/ 1 w 3"/>
              <a:gd name="T17" fmla="*/ 5 h 5"/>
              <a:gd name="T18" fmla="*/ 1 w 3"/>
              <a:gd name="T19" fmla="*/ 4 h 5"/>
              <a:gd name="T20" fmla="*/ 1 w 3"/>
              <a:gd name="T21" fmla="*/ 3 h 5"/>
              <a:gd name="T22" fmla="*/ 0 w 3"/>
              <a:gd name="T23" fmla="*/ 3 h 5"/>
              <a:gd name="T24" fmla="*/ 1 w 3"/>
              <a:gd name="T25" fmla="*/ 3 h 5"/>
              <a:gd name="T26" fmla="*/ 1 w 3"/>
              <a:gd name="T27" fmla="*/ 1 h 5"/>
              <a:gd name="T28" fmla="*/ 0 w 3"/>
              <a:gd name="T29" fmla="*/ 3 h 5"/>
              <a:gd name="T30" fmla="*/ 0 w 3"/>
              <a:gd name="T31" fmla="*/ 1 h 5"/>
              <a:gd name="T32" fmla="*/ 0 w 3"/>
              <a:gd name="T33" fmla="*/ 0 h 5"/>
              <a:gd name="T34" fmla="*/ 1 w 3"/>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5">
                <a:moveTo>
                  <a:pt x="1" y="0"/>
                </a:moveTo>
                <a:lnTo>
                  <a:pt x="1" y="1"/>
                </a:lnTo>
                <a:lnTo>
                  <a:pt x="1" y="3"/>
                </a:lnTo>
                <a:lnTo>
                  <a:pt x="3" y="3"/>
                </a:lnTo>
                <a:lnTo>
                  <a:pt x="1" y="3"/>
                </a:lnTo>
                <a:lnTo>
                  <a:pt x="3" y="3"/>
                </a:lnTo>
                <a:lnTo>
                  <a:pt x="3" y="4"/>
                </a:lnTo>
                <a:lnTo>
                  <a:pt x="3" y="5"/>
                </a:lnTo>
                <a:lnTo>
                  <a:pt x="1" y="5"/>
                </a:lnTo>
                <a:lnTo>
                  <a:pt x="1" y="4"/>
                </a:lnTo>
                <a:lnTo>
                  <a:pt x="1" y="3"/>
                </a:lnTo>
                <a:lnTo>
                  <a:pt x="0" y="3"/>
                </a:lnTo>
                <a:lnTo>
                  <a:pt x="1" y="3"/>
                </a:lnTo>
                <a:lnTo>
                  <a:pt x="1" y="1"/>
                </a:lnTo>
                <a:lnTo>
                  <a:pt x="0" y="3"/>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9" name="Freeform 1898"/>
          <p:cNvSpPr>
            <a:spLocks/>
          </p:cNvSpPr>
          <p:nvPr/>
        </p:nvSpPr>
        <p:spPr bwMode="auto">
          <a:xfrm>
            <a:off x="3759200" y="4562691"/>
            <a:ext cx="4763" cy="3175"/>
          </a:xfrm>
          <a:custGeom>
            <a:avLst/>
            <a:gdLst>
              <a:gd name="T0" fmla="*/ 3 w 3"/>
              <a:gd name="T1" fmla="*/ 0 h 2"/>
              <a:gd name="T2" fmla="*/ 3 w 3"/>
              <a:gd name="T3" fmla="*/ 1 h 2"/>
              <a:gd name="T4" fmla="*/ 3 w 3"/>
              <a:gd name="T5" fmla="*/ 2 h 2"/>
              <a:gd name="T6" fmla="*/ 2 w 3"/>
              <a:gd name="T7" fmla="*/ 2 h 2"/>
              <a:gd name="T8" fmla="*/ 0 w 3"/>
              <a:gd name="T9" fmla="*/ 2 h 2"/>
              <a:gd name="T10" fmla="*/ 0 w 3"/>
              <a:gd name="T11" fmla="*/ 1 h 2"/>
              <a:gd name="T12" fmla="*/ 2 w 3"/>
              <a:gd name="T13" fmla="*/ 1 h 2"/>
              <a:gd name="T14" fmla="*/ 3 w 3"/>
              <a:gd name="T15" fmla="*/ 1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1"/>
                </a:lnTo>
                <a:lnTo>
                  <a:pt x="3" y="2"/>
                </a:lnTo>
                <a:lnTo>
                  <a:pt x="2" y="2"/>
                </a:lnTo>
                <a:lnTo>
                  <a:pt x="0" y="2"/>
                </a:lnTo>
                <a:lnTo>
                  <a:pt x="0" y="1"/>
                </a:lnTo>
                <a:lnTo>
                  <a:pt x="2" y="1"/>
                </a:lnTo>
                <a:lnTo>
                  <a:pt x="3" y="1"/>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0" name="Freeform 1899"/>
          <p:cNvSpPr>
            <a:spLocks/>
          </p:cNvSpPr>
          <p:nvPr/>
        </p:nvSpPr>
        <p:spPr bwMode="auto">
          <a:xfrm>
            <a:off x="3765550" y="4562691"/>
            <a:ext cx="6350" cy="1588"/>
          </a:xfrm>
          <a:custGeom>
            <a:avLst/>
            <a:gdLst>
              <a:gd name="T0" fmla="*/ 4 w 4"/>
              <a:gd name="T1" fmla="*/ 1 h 1"/>
              <a:gd name="T2" fmla="*/ 3 w 4"/>
              <a:gd name="T3" fmla="*/ 1 h 1"/>
              <a:gd name="T4" fmla="*/ 2 w 4"/>
              <a:gd name="T5" fmla="*/ 1 h 1"/>
              <a:gd name="T6" fmla="*/ 0 w 4"/>
              <a:gd name="T7" fmla="*/ 1 h 1"/>
              <a:gd name="T8" fmla="*/ 2 w 4"/>
              <a:gd name="T9" fmla="*/ 1 h 1"/>
              <a:gd name="T10" fmla="*/ 2 w 4"/>
              <a:gd name="T11" fmla="*/ 0 h 1"/>
              <a:gd name="T12" fmla="*/ 3 w 4"/>
              <a:gd name="T13" fmla="*/ 1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lnTo>
                  <a:pt x="3" y="1"/>
                </a:lnTo>
                <a:lnTo>
                  <a:pt x="2" y="1"/>
                </a:lnTo>
                <a:lnTo>
                  <a:pt x="0" y="1"/>
                </a:lnTo>
                <a:lnTo>
                  <a:pt x="2" y="1"/>
                </a:lnTo>
                <a:lnTo>
                  <a:pt x="2" y="0"/>
                </a:lnTo>
                <a:lnTo>
                  <a:pt x="3" y="1"/>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1" name="Freeform 1900"/>
          <p:cNvSpPr>
            <a:spLocks/>
          </p:cNvSpPr>
          <p:nvPr/>
        </p:nvSpPr>
        <p:spPr bwMode="auto">
          <a:xfrm>
            <a:off x="3765550" y="45626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2" name="Rectangle 1901"/>
          <p:cNvSpPr>
            <a:spLocks noChangeArrowheads="1"/>
          </p:cNvSpPr>
          <p:nvPr/>
        </p:nvSpPr>
        <p:spPr bwMode="auto">
          <a:xfrm>
            <a:off x="3759200" y="45626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3" name="Freeform 1902"/>
          <p:cNvSpPr>
            <a:spLocks/>
          </p:cNvSpPr>
          <p:nvPr/>
        </p:nvSpPr>
        <p:spPr bwMode="auto">
          <a:xfrm>
            <a:off x="3762375" y="4559516"/>
            <a:ext cx="1588" cy="3175"/>
          </a:xfrm>
          <a:custGeom>
            <a:avLst/>
            <a:gdLst>
              <a:gd name="T0" fmla="*/ 1 w 1"/>
              <a:gd name="T1" fmla="*/ 2 h 2"/>
              <a:gd name="T2" fmla="*/ 0 w 1"/>
              <a:gd name="T3" fmla="*/ 2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0" y="0"/>
                </a:lnTo>
                <a:lnTo>
                  <a:pt x="0" y="2"/>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4" name="Freeform 1903"/>
          <p:cNvSpPr>
            <a:spLocks/>
          </p:cNvSpPr>
          <p:nvPr/>
        </p:nvSpPr>
        <p:spPr bwMode="auto">
          <a:xfrm>
            <a:off x="3765550" y="45531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5" name="Freeform 1904"/>
          <p:cNvSpPr>
            <a:spLocks/>
          </p:cNvSpPr>
          <p:nvPr/>
        </p:nvSpPr>
        <p:spPr bwMode="auto">
          <a:xfrm>
            <a:off x="3770313" y="4551579"/>
            <a:ext cx="1588" cy="1588"/>
          </a:xfrm>
          <a:custGeom>
            <a:avLst/>
            <a:gdLst>
              <a:gd name="T0" fmla="*/ 0 w 1"/>
              <a:gd name="T1" fmla="*/ 0 h 1"/>
              <a:gd name="T2" fmla="*/ 0 w 1"/>
              <a:gd name="T3" fmla="*/ 1 h 1"/>
              <a:gd name="T4" fmla="*/ 0 w 1"/>
              <a:gd name="T5" fmla="*/ 0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0" y="1"/>
                </a:lnTo>
                <a:lnTo>
                  <a:pt x="0" y="0"/>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6" name="Rectangle 1905"/>
          <p:cNvSpPr>
            <a:spLocks noChangeArrowheads="1"/>
          </p:cNvSpPr>
          <p:nvPr/>
        </p:nvSpPr>
        <p:spPr bwMode="auto">
          <a:xfrm>
            <a:off x="3759200" y="45484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7" name="Rectangle 1906"/>
          <p:cNvSpPr>
            <a:spLocks noChangeArrowheads="1"/>
          </p:cNvSpPr>
          <p:nvPr/>
        </p:nvSpPr>
        <p:spPr bwMode="auto">
          <a:xfrm>
            <a:off x="3771900" y="45404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8" name="Freeform 1907"/>
          <p:cNvSpPr>
            <a:spLocks/>
          </p:cNvSpPr>
          <p:nvPr/>
        </p:nvSpPr>
        <p:spPr bwMode="auto">
          <a:xfrm>
            <a:off x="3771900" y="4537291"/>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9" name="Freeform 1908"/>
          <p:cNvSpPr>
            <a:spLocks/>
          </p:cNvSpPr>
          <p:nvPr/>
        </p:nvSpPr>
        <p:spPr bwMode="auto">
          <a:xfrm>
            <a:off x="3762375" y="4537291"/>
            <a:ext cx="1588" cy="4763"/>
          </a:xfrm>
          <a:custGeom>
            <a:avLst/>
            <a:gdLst>
              <a:gd name="T0" fmla="*/ 1 w 1"/>
              <a:gd name="T1" fmla="*/ 0 h 3"/>
              <a:gd name="T2" fmla="*/ 1 w 1"/>
              <a:gd name="T3" fmla="*/ 2 h 3"/>
              <a:gd name="T4" fmla="*/ 1 w 1"/>
              <a:gd name="T5" fmla="*/ 3 h 3"/>
              <a:gd name="T6" fmla="*/ 0 w 1"/>
              <a:gd name="T7" fmla="*/ 3 h 3"/>
              <a:gd name="T8" fmla="*/ 0 w 1"/>
              <a:gd name="T9" fmla="*/ 2 h 3"/>
              <a:gd name="T10" fmla="*/ 1 w 1"/>
              <a:gd name="T11" fmla="*/ 2 h 3"/>
              <a:gd name="T12" fmla="*/ 0 w 1"/>
              <a:gd name="T13" fmla="*/ 2 h 3"/>
              <a:gd name="T14" fmla="*/ 0 w 1"/>
              <a:gd name="T15" fmla="*/ 0 h 3"/>
              <a:gd name="T16" fmla="*/ 1 w 1"/>
              <a:gd name="T17" fmla="*/ 2 h 3"/>
              <a:gd name="T18" fmla="*/ 0 w 1"/>
              <a:gd name="T19" fmla="*/ 0 h 3"/>
              <a:gd name="T20" fmla="*/ 1 w 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0"/>
                </a:moveTo>
                <a:lnTo>
                  <a:pt x="1" y="2"/>
                </a:lnTo>
                <a:lnTo>
                  <a:pt x="1" y="3"/>
                </a:lnTo>
                <a:lnTo>
                  <a:pt x="0" y="3"/>
                </a:lnTo>
                <a:lnTo>
                  <a:pt x="0" y="2"/>
                </a:lnTo>
                <a:lnTo>
                  <a:pt x="1" y="2"/>
                </a:lnTo>
                <a:lnTo>
                  <a:pt x="0" y="2"/>
                </a:lnTo>
                <a:lnTo>
                  <a:pt x="0" y="0"/>
                </a:ln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0" name="Freeform 1909"/>
          <p:cNvSpPr>
            <a:spLocks/>
          </p:cNvSpPr>
          <p:nvPr/>
        </p:nvSpPr>
        <p:spPr bwMode="auto">
          <a:xfrm>
            <a:off x="3771900" y="4537291"/>
            <a:ext cx="1588" cy="3175"/>
          </a:xfrm>
          <a:custGeom>
            <a:avLst/>
            <a:gdLst>
              <a:gd name="T0" fmla="*/ 1 w 1"/>
              <a:gd name="T1" fmla="*/ 0 h 2"/>
              <a:gd name="T2" fmla="*/ 0 w 1"/>
              <a:gd name="T3" fmla="*/ 0 h 2"/>
              <a:gd name="T4" fmla="*/ 0 w 1"/>
              <a:gd name="T5" fmla="*/ 2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1" name="Freeform 1910"/>
          <p:cNvSpPr>
            <a:spLocks/>
          </p:cNvSpPr>
          <p:nvPr/>
        </p:nvSpPr>
        <p:spPr bwMode="auto">
          <a:xfrm>
            <a:off x="3770313" y="4535704"/>
            <a:ext cx="1588" cy="4763"/>
          </a:xfrm>
          <a:custGeom>
            <a:avLst/>
            <a:gdLst>
              <a:gd name="T0" fmla="*/ 0 w 1"/>
              <a:gd name="T1" fmla="*/ 1 h 3"/>
              <a:gd name="T2" fmla="*/ 1 w 1"/>
              <a:gd name="T3" fmla="*/ 1 h 3"/>
              <a:gd name="T4" fmla="*/ 0 w 1"/>
              <a:gd name="T5" fmla="*/ 3 h 3"/>
              <a:gd name="T6" fmla="*/ 0 w 1"/>
              <a:gd name="T7" fmla="*/ 1 h 3"/>
              <a:gd name="T8" fmla="*/ 0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1"/>
                </a:ln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2" name="Freeform 1911"/>
          <p:cNvSpPr>
            <a:spLocks/>
          </p:cNvSpPr>
          <p:nvPr/>
        </p:nvSpPr>
        <p:spPr bwMode="auto">
          <a:xfrm>
            <a:off x="3765550" y="4534116"/>
            <a:ext cx="0" cy="3175"/>
          </a:xfrm>
          <a:custGeom>
            <a:avLst/>
            <a:gdLst>
              <a:gd name="T0" fmla="*/ 2 h 2"/>
              <a:gd name="T1" fmla="*/ 1 h 2"/>
              <a:gd name="T2" fmla="*/ 0 h 2"/>
              <a:gd name="T3" fmla="*/ 1 h 2"/>
              <a:gd name="T4" fmla="*/ 2 h 2"/>
            </a:gdLst>
            <a:ahLst/>
            <a:cxnLst>
              <a:cxn ang="0">
                <a:pos x="0" y="T0"/>
              </a:cxn>
              <a:cxn ang="0">
                <a:pos x="0" y="T1"/>
              </a:cxn>
              <a:cxn ang="0">
                <a:pos x="0" y="T2"/>
              </a:cxn>
              <a:cxn ang="0">
                <a:pos x="0" y="T3"/>
              </a:cxn>
              <a:cxn ang="0">
                <a:pos x="0" y="T4"/>
              </a:cxn>
            </a:cxnLst>
            <a:rect l="0" t="0" r="r" b="b"/>
            <a:pathLst>
              <a:path h="2">
                <a:moveTo>
                  <a:pt x="0" y="2"/>
                </a:moveTo>
                <a:lnTo>
                  <a:pt x="0" y="1"/>
                </a:lnTo>
                <a:lnTo>
                  <a:pt x="0" y="0"/>
                </a:lnTo>
                <a:lnTo>
                  <a:pt x="0" y="1"/>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3" name="Rectangle 1912"/>
          <p:cNvSpPr>
            <a:spLocks noChangeArrowheads="1"/>
          </p:cNvSpPr>
          <p:nvPr/>
        </p:nvSpPr>
        <p:spPr bwMode="auto">
          <a:xfrm>
            <a:off x="3770313" y="45341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4" name="Freeform 1913"/>
          <p:cNvSpPr>
            <a:spLocks/>
          </p:cNvSpPr>
          <p:nvPr/>
        </p:nvSpPr>
        <p:spPr bwMode="auto">
          <a:xfrm>
            <a:off x="3765550" y="4534116"/>
            <a:ext cx="4763" cy="3175"/>
          </a:xfrm>
          <a:custGeom>
            <a:avLst/>
            <a:gdLst>
              <a:gd name="T0" fmla="*/ 2 w 3"/>
              <a:gd name="T1" fmla="*/ 1 h 2"/>
              <a:gd name="T2" fmla="*/ 3 w 3"/>
              <a:gd name="T3" fmla="*/ 1 h 2"/>
              <a:gd name="T4" fmla="*/ 2 w 3"/>
              <a:gd name="T5" fmla="*/ 1 h 2"/>
              <a:gd name="T6" fmla="*/ 2 w 3"/>
              <a:gd name="T7" fmla="*/ 2 h 2"/>
              <a:gd name="T8" fmla="*/ 0 w 3"/>
              <a:gd name="T9" fmla="*/ 2 h 2"/>
              <a:gd name="T10" fmla="*/ 0 w 3"/>
              <a:gd name="T11" fmla="*/ 1 h 2"/>
              <a:gd name="T12" fmla="*/ 2 w 3"/>
              <a:gd name="T13" fmla="*/ 1 h 2"/>
              <a:gd name="T14" fmla="*/ 0 w 3"/>
              <a:gd name="T15" fmla="*/ 1 h 2"/>
              <a:gd name="T16" fmla="*/ 2 w 3"/>
              <a:gd name="T17" fmla="*/ 1 h 2"/>
              <a:gd name="T18" fmla="*/ 2 w 3"/>
              <a:gd name="T19" fmla="*/ 0 h 2"/>
              <a:gd name="T20" fmla="*/ 3 w 3"/>
              <a:gd name="T21" fmla="*/ 0 h 2"/>
              <a:gd name="T22" fmla="*/ 3 w 3"/>
              <a:gd name="T23" fmla="*/ 1 h 2"/>
              <a:gd name="T24" fmla="*/ 2 w 3"/>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1"/>
                </a:moveTo>
                <a:lnTo>
                  <a:pt x="3" y="1"/>
                </a:lnTo>
                <a:lnTo>
                  <a:pt x="2" y="1"/>
                </a:lnTo>
                <a:lnTo>
                  <a:pt x="2" y="2"/>
                </a:lnTo>
                <a:lnTo>
                  <a:pt x="0" y="2"/>
                </a:lnTo>
                <a:lnTo>
                  <a:pt x="0" y="1"/>
                </a:lnTo>
                <a:lnTo>
                  <a:pt x="2" y="1"/>
                </a:lnTo>
                <a:lnTo>
                  <a:pt x="0" y="1"/>
                </a:lnTo>
                <a:lnTo>
                  <a:pt x="2" y="1"/>
                </a:lnTo>
                <a:lnTo>
                  <a:pt x="2" y="0"/>
                </a:lnTo>
                <a:lnTo>
                  <a:pt x="3" y="0"/>
                </a:lnTo>
                <a:lnTo>
                  <a:pt x="3"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5" name="Freeform 1914"/>
          <p:cNvSpPr>
            <a:spLocks/>
          </p:cNvSpPr>
          <p:nvPr/>
        </p:nvSpPr>
        <p:spPr bwMode="auto">
          <a:xfrm>
            <a:off x="3771900" y="4534116"/>
            <a:ext cx="1588" cy="3175"/>
          </a:xfrm>
          <a:custGeom>
            <a:avLst/>
            <a:gdLst>
              <a:gd name="T0" fmla="*/ 1 w 1"/>
              <a:gd name="T1" fmla="*/ 1 h 2"/>
              <a:gd name="T2" fmla="*/ 1 w 1"/>
              <a:gd name="T3" fmla="*/ 2 h 2"/>
              <a:gd name="T4" fmla="*/ 1 w 1"/>
              <a:gd name="T5" fmla="*/ 1 h 2"/>
              <a:gd name="T6" fmla="*/ 0 w 1"/>
              <a:gd name="T7" fmla="*/ 1 h 2"/>
              <a:gd name="T8" fmla="*/ 1 w 1"/>
              <a:gd name="T9" fmla="*/ 1 h 2"/>
              <a:gd name="T10" fmla="*/ 0 w 1"/>
              <a:gd name="T11" fmla="*/ 0 h 2"/>
              <a:gd name="T12" fmla="*/ 1 w 1"/>
              <a:gd name="T13" fmla="*/ 0 h 2"/>
              <a:gd name="T14" fmla="*/ 1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1"/>
                </a:moveTo>
                <a:lnTo>
                  <a:pt x="1" y="2"/>
                </a:lnTo>
                <a:lnTo>
                  <a:pt x="1" y="1"/>
                </a:lnTo>
                <a:lnTo>
                  <a:pt x="0" y="1"/>
                </a:lnTo>
                <a:lnTo>
                  <a:pt x="1"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6" name="Freeform 1915"/>
          <p:cNvSpPr>
            <a:spLocks/>
          </p:cNvSpPr>
          <p:nvPr/>
        </p:nvSpPr>
        <p:spPr bwMode="auto">
          <a:xfrm>
            <a:off x="3770313" y="45341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7" name="Freeform 1916"/>
          <p:cNvSpPr>
            <a:spLocks/>
          </p:cNvSpPr>
          <p:nvPr/>
        </p:nvSpPr>
        <p:spPr bwMode="auto">
          <a:xfrm>
            <a:off x="3765550" y="4534116"/>
            <a:ext cx="3175" cy="1588"/>
          </a:xfrm>
          <a:custGeom>
            <a:avLst/>
            <a:gdLst>
              <a:gd name="T0" fmla="*/ 0 w 2"/>
              <a:gd name="T1" fmla="*/ 0 h 1"/>
              <a:gd name="T2" fmla="*/ 0 w 2"/>
              <a:gd name="T3" fmla="*/ 1 h 1"/>
              <a:gd name="T4" fmla="*/ 0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1"/>
                </a:lnTo>
                <a:lnTo>
                  <a:pt x="0" y="0"/>
                </a:ln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8" name="Freeform 1917"/>
          <p:cNvSpPr>
            <a:spLocks/>
          </p:cNvSpPr>
          <p:nvPr/>
        </p:nvSpPr>
        <p:spPr bwMode="auto">
          <a:xfrm>
            <a:off x="3770313" y="4530941"/>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9" name="Freeform 1918"/>
          <p:cNvSpPr>
            <a:spLocks/>
          </p:cNvSpPr>
          <p:nvPr/>
        </p:nvSpPr>
        <p:spPr bwMode="auto">
          <a:xfrm>
            <a:off x="3765550" y="4530941"/>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0" name="Freeform 1919"/>
          <p:cNvSpPr>
            <a:spLocks/>
          </p:cNvSpPr>
          <p:nvPr/>
        </p:nvSpPr>
        <p:spPr bwMode="auto">
          <a:xfrm>
            <a:off x="3770313" y="4529354"/>
            <a:ext cx="1588" cy="1588"/>
          </a:xfrm>
          <a:custGeom>
            <a:avLst/>
            <a:gdLst>
              <a:gd name="T0" fmla="*/ 0 w 1"/>
              <a:gd name="T1" fmla="*/ 1 h 1"/>
              <a:gd name="T2" fmla="*/ 1 w 1"/>
              <a:gd name="T3" fmla="*/ 1 h 1"/>
              <a:gd name="T4" fmla="*/ 0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1" name="Freeform 1920"/>
          <p:cNvSpPr>
            <a:spLocks/>
          </p:cNvSpPr>
          <p:nvPr/>
        </p:nvSpPr>
        <p:spPr bwMode="auto">
          <a:xfrm>
            <a:off x="3768725" y="45293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2" name="Freeform 1921"/>
          <p:cNvSpPr>
            <a:spLocks/>
          </p:cNvSpPr>
          <p:nvPr/>
        </p:nvSpPr>
        <p:spPr bwMode="auto">
          <a:xfrm>
            <a:off x="3768725" y="4527766"/>
            <a:ext cx="4763" cy="3175"/>
          </a:xfrm>
          <a:custGeom>
            <a:avLst/>
            <a:gdLst>
              <a:gd name="T0" fmla="*/ 2 w 3"/>
              <a:gd name="T1" fmla="*/ 0 h 2"/>
              <a:gd name="T2" fmla="*/ 3 w 3"/>
              <a:gd name="T3" fmla="*/ 0 h 2"/>
              <a:gd name="T4" fmla="*/ 3 w 3"/>
              <a:gd name="T5" fmla="*/ 1 h 2"/>
              <a:gd name="T6" fmla="*/ 3 w 3"/>
              <a:gd name="T7" fmla="*/ 2 h 2"/>
              <a:gd name="T8" fmla="*/ 2 w 3"/>
              <a:gd name="T9" fmla="*/ 2 h 2"/>
              <a:gd name="T10" fmla="*/ 2 w 3"/>
              <a:gd name="T11" fmla="*/ 1 h 2"/>
              <a:gd name="T12" fmla="*/ 2 w 3"/>
              <a:gd name="T13" fmla="*/ 2 h 2"/>
              <a:gd name="T14" fmla="*/ 2 w 3"/>
              <a:gd name="T15" fmla="*/ 1 h 2"/>
              <a:gd name="T16" fmla="*/ 1 w 3"/>
              <a:gd name="T17" fmla="*/ 1 h 2"/>
              <a:gd name="T18" fmla="*/ 0 w 3"/>
              <a:gd name="T19" fmla="*/ 1 h 2"/>
              <a:gd name="T20" fmla="*/ 1 w 3"/>
              <a:gd name="T21" fmla="*/ 0 h 2"/>
              <a:gd name="T22" fmla="*/ 2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0"/>
                </a:moveTo>
                <a:lnTo>
                  <a:pt x="3" y="0"/>
                </a:lnTo>
                <a:lnTo>
                  <a:pt x="3" y="1"/>
                </a:lnTo>
                <a:lnTo>
                  <a:pt x="3" y="2"/>
                </a:lnTo>
                <a:lnTo>
                  <a:pt x="2" y="2"/>
                </a:lnTo>
                <a:lnTo>
                  <a:pt x="2" y="1"/>
                </a:lnTo>
                <a:lnTo>
                  <a:pt x="2" y="2"/>
                </a:lnTo>
                <a:lnTo>
                  <a:pt x="2" y="1"/>
                </a:lnTo>
                <a:lnTo>
                  <a:pt x="1" y="1"/>
                </a:lnTo>
                <a:lnTo>
                  <a:pt x="0"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3" name="Freeform 1922"/>
          <p:cNvSpPr>
            <a:spLocks/>
          </p:cNvSpPr>
          <p:nvPr/>
        </p:nvSpPr>
        <p:spPr bwMode="auto">
          <a:xfrm>
            <a:off x="3768725" y="4526179"/>
            <a:ext cx="3175" cy="1588"/>
          </a:xfrm>
          <a:custGeom>
            <a:avLst/>
            <a:gdLst>
              <a:gd name="T0" fmla="*/ 2 w 2"/>
              <a:gd name="T1" fmla="*/ 1 h 1"/>
              <a:gd name="T2" fmla="*/ 1 w 2"/>
              <a:gd name="T3" fmla="*/ 1 h 1"/>
              <a:gd name="T4" fmla="*/ 0 w 2"/>
              <a:gd name="T5" fmla="*/ 1 h 1"/>
              <a:gd name="T6" fmla="*/ 1 w 2"/>
              <a:gd name="T7" fmla="*/ 0 h 1"/>
              <a:gd name="T8" fmla="*/ 2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1" y="1"/>
                </a:lnTo>
                <a:lnTo>
                  <a:pt x="0"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4" name="Freeform 1923"/>
          <p:cNvSpPr>
            <a:spLocks/>
          </p:cNvSpPr>
          <p:nvPr/>
        </p:nvSpPr>
        <p:spPr bwMode="auto">
          <a:xfrm>
            <a:off x="3770313" y="452617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5" name="Freeform 1924"/>
          <p:cNvSpPr>
            <a:spLocks/>
          </p:cNvSpPr>
          <p:nvPr/>
        </p:nvSpPr>
        <p:spPr bwMode="auto">
          <a:xfrm>
            <a:off x="3771900" y="4526179"/>
            <a:ext cx="1588" cy="1588"/>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6" name="Freeform 1925"/>
          <p:cNvSpPr>
            <a:spLocks/>
          </p:cNvSpPr>
          <p:nvPr/>
        </p:nvSpPr>
        <p:spPr bwMode="auto">
          <a:xfrm>
            <a:off x="3759200" y="4526179"/>
            <a:ext cx="3175" cy="1588"/>
          </a:xfrm>
          <a:custGeom>
            <a:avLst/>
            <a:gdLst>
              <a:gd name="T0" fmla="*/ 2 w 2"/>
              <a:gd name="T1" fmla="*/ 1 h 1"/>
              <a:gd name="T2" fmla="*/ 2 w 2"/>
              <a:gd name="T3" fmla="*/ 0 h 1"/>
              <a:gd name="T4" fmla="*/ 0 w 2"/>
              <a:gd name="T5" fmla="*/ 0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7" name="Freeform 1926"/>
          <p:cNvSpPr>
            <a:spLocks/>
          </p:cNvSpPr>
          <p:nvPr/>
        </p:nvSpPr>
        <p:spPr bwMode="auto">
          <a:xfrm>
            <a:off x="3773488" y="4523004"/>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8" name="Rectangle 1927"/>
          <p:cNvSpPr>
            <a:spLocks noChangeArrowheads="1"/>
          </p:cNvSpPr>
          <p:nvPr/>
        </p:nvSpPr>
        <p:spPr bwMode="auto">
          <a:xfrm>
            <a:off x="3765550" y="4523004"/>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9" name="Freeform 1928"/>
          <p:cNvSpPr>
            <a:spLocks/>
          </p:cNvSpPr>
          <p:nvPr/>
        </p:nvSpPr>
        <p:spPr bwMode="auto">
          <a:xfrm>
            <a:off x="3765550" y="45230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0" name="Freeform 1929"/>
          <p:cNvSpPr>
            <a:spLocks/>
          </p:cNvSpPr>
          <p:nvPr/>
        </p:nvSpPr>
        <p:spPr bwMode="auto">
          <a:xfrm>
            <a:off x="3768725" y="4523004"/>
            <a:ext cx="3175" cy="3175"/>
          </a:xfrm>
          <a:custGeom>
            <a:avLst/>
            <a:gdLst>
              <a:gd name="T0" fmla="*/ 2 w 2"/>
              <a:gd name="T1" fmla="*/ 0 h 2"/>
              <a:gd name="T2" fmla="*/ 1 w 2"/>
              <a:gd name="T3" fmla="*/ 0 h 2"/>
              <a:gd name="T4" fmla="*/ 1 w 2"/>
              <a:gd name="T5" fmla="*/ 2 h 2"/>
              <a:gd name="T6" fmla="*/ 0 w 2"/>
              <a:gd name="T7" fmla="*/ 2 h 2"/>
              <a:gd name="T8" fmla="*/ 0 w 2"/>
              <a:gd name="T9" fmla="*/ 0 h 2"/>
              <a:gd name="T10" fmla="*/ 1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1" y="0"/>
                </a:lnTo>
                <a:lnTo>
                  <a:pt x="1" y="2"/>
                </a:lnTo>
                <a:lnTo>
                  <a:pt x="0" y="2"/>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1" name="Freeform 1930"/>
          <p:cNvSpPr>
            <a:spLocks/>
          </p:cNvSpPr>
          <p:nvPr/>
        </p:nvSpPr>
        <p:spPr bwMode="auto">
          <a:xfrm>
            <a:off x="3763963" y="452141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2" name="Rectangle 1931"/>
          <p:cNvSpPr>
            <a:spLocks noChangeArrowheads="1"/>
          </p:cNvSpPr>
          <p:nvPr/>
        </p:nvSpPr>
        <p:spPr bwMode="auto">
          <a:xfrm>
            <a:off x="3771900" y="45214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3" name="Freeform 1932"/>
          <p:cNvSpPr>
            <a:spLocks/>
          </p:cNvSpPr>
          <p:nvPr/>
        </p:nvSpPr>
        <p:spPr bwMode="auto">
          <a:xfrm>
            <a:off x="3768725" y="45214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4" name="Freeform 1933"/>
          <p:cNvSpPr>
            <a:spLocks/>
          </p:cNvSpPr>
          <p:nvPr/>
        </p:nvSpPr>
        <p:spPr bwMode="auto">
          <a:xfrm>
            <a:off x="3770313" y="45214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5" name="Freeform 1934"/>
          <p:cNvSpPr>
            <a:spLocks/>
          </p:cNvSpPr>
          <p:nvPr/>
        </p:nvSpPr>
        <p:spPr bwMode="auto">
          <a:xfrm>
            <a:off x="3765550" y="4519829"/>
            <a:ext cx="4763" cy="1588"/>
          </a:xfrm>
          <a:custGeom>
            <a:avLst/>
            <a:gdLst>
              <a:gd name="T0" fmla="*/ 3 w 3"/>
              <a:gd name="T1" fmla="*/ 1 h 1"/>
              <a:gd name="T2" fmla="*/ 2 w 3"/>
              <a:gd name="T3" fmla="*/ 1 h 1"/>
              <a:gd name="T4" fmla="*/ 0 w 3"/>
              <a:gd name="T5" fmla="*/ 1 h 1"/>
              <a:gd name="T6" fmla="*/ 2 w 3"/>
              <a:gd name="T7" fmla="*/ 1 h 1"/>
              <a:gd name="T8" fmla="*/ 2 w 3"/>
              <a:gd name="T9" fmla="*/ 0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lnTo>
                  <a:pt x="2" y="1"/>
                </a:lnTo>
                <a:lnTo>
                  <a:pt x="0" y="1"/>
                </a:lnTo>
                <a:lnTo>
                  <a:pt x="2" y="1"/>
                </a:lnTo>
                <a:lnTo>
                  <a:pt x="2"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6" name="Freeform 1935"/>
          <p:cNvSpPr>
            <a:spLocks/>
          </p:cNvSpPr>
          <p:nvPr/>
        </p:nvSpPr>
        <p:spPr bwMode="auto">
          <a:xfrm>
            <a:off x="3771900" y="45198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7" name="Freeform 1936"/>
          <p:cNvSpPr>
            <a:spLocks/>
          </p:cNvSpPr>
          <p:nvPr/>
        </p:nvSpPr>
        <p:spPr bwMode="auto">
          <a:xfrm>
            <a:off x="3776663" y="4519829"/>
            <a:ext cx="4763" cy="7938"/>
          </a:xfrm>
          <a:custGeom>
            <a:avLst/>
            <a:gdLst>
              <a:gd name="T0" fmla="*/ 2 w 3"/>
              <a:gd name="T1" fmla="*/ 1 h 5"/>
              <a:gd name="T2" fmla="*/ 3 w 3"/>
              <a:gd name="T3" fmla="*/ 1 h 5"/>
              <a:gd name="T4" fmla="*/ 3 w 3"/>
              <a:gd name="T5" fmla="*/ 2 h 5"/>
              <a:gd name="T6" fmla="*/ 2 w 3"/>
              <a:gd name="T7" fmla="*/ 2 h 5"/>
              <a:gd name="T8" fmla="*/ 3 w 3"/>
              <a:gd name="T9" fmla="*/ 2 h 5"/>
              <a:gd name="T10" fmla="*/ 2 w 3"/>
              <a:gd name="T11" fmla="*/ 2 h 5"/>
              <a:gd name="T12" fmla="*/ 2 w 3"/>
              <a:gd name="T13" fmla="*/ 4 h 5"/>
              <a:gd name="T14" fmla="*/ 1 w 3"/>
              <a:gd name="T15" fmla="*/ 4 h 5"/>
              <a:gd name="T16" fmla="*/ 1 w 3"/>
              <a:gd name="T17" fmla="*/ 5 h 5"/>
              <a:gd name="T18" fmla="*/ 1 w 3"/>
              <a:gd name="T19" fmla="*/ 4 h 5"/>
              <a:gd name="T20" fmla="*/ 0 w 3"/>
              <a:gd name="T21" fmla="*/ 4 h 5"/>
              <a:gd name="T22" fmla="*/ 1 w 3"/>
              <a:gd name="T23" fmla="*/ 4 h 5"/>
              <a:gd name="T24" fmla="*/ 0 w 3"/>
              <a:gd name="T25" fmla="*/ 4 h 5"/>
              <a:gd name="T26" fmla="*/ 0 w 3"/>
              <a:gd name="T27" fmla="*/ 2 h 5"/>
              <a:gd name="T28" fmla="*/ 1 w 3"/>
              <a:gd name="T29" fmla="*/ 2 h 5"/>
              <a:gd name="T30" fmla="*/ 1 w 3"/>
              <a:gd name="T31" fmla="*/ 1 h 5"/>
              <a:gd name="T32" fmla="*/ 1 w 3"/>
              <a:gd name="T33" fmla="*/ 0 h 5"/>
              <a:gd name="T34" fmla="*/ 1 w 3"/>
              <a:gd name="T35" fmla="*/ 1 h 5"/>
              <a:gd name="T36" fmla="*/ 2 w 3"/>
              <a:gd name="T37" fmla="*/ 1 h 5"/>
              <a:gd name="T38" fmla="*/ 2 w 3"/>
              <a:gd name="T39" fmla="*/ 0 h 5"/>
              <a:gd name="T40" fmla="*/ 1 w 3"/>
              <a:gd name="T41" fmla="*/ 0 h 5"/>
              <a:gd name="T42" fmla="*/ 2 w 3"/>
              <a:gd name="T43" fmla="*/ 0 h 5"/>
              <a:gd name="T44" fmla="*/ 2 w 3"/>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5">
                <a:moveTo>
                  <a:pt x="2" y="1"/>
                </a:moveTo>
                <a:lnTo>
                  <a:pt x="3" y="1"/>
                </a:lnTo>
                <a:lnTo>
                  <a:pt x="3" y="2"/>
                </a:lnTo>
                <a:lnTo>
                  <a:pt x="2" y="2"/>
                </a:lnTo>
                <a:lnTo>
                  <a:pt x="3" y="2"/>
                </a:lnTo>
                <a:lnTo>
                  <a:pt x="2" y="2"/>
                </a:lnTo>
                <a:lnTo>
                  <a:pt x="2" y="4"/>
                </a:lnTo>
                <a:lnTo>
                  <a:pt x="1" y="4"/>
                </a:lnTo>
                <a:lnTo>
                  <a:pt x="1" y="5"/>
                </a:lnTo>
                <a:lnTo>
                  <a:pt x="1" y="4"/>
                </a:lnTo>
                <a:lnTo>
                  <a:pt x="0" y="4"/>
                </a:lnTo>
                <a:lnTo>
                  <a:pt x="1" y="4"/>
                </a:lnTo>
                <a:lnTo>
                  <a:pt x="0" y="4"/>
                </a:lnTo>
                <a:lnTo>
                  <a:pt x="0" y="2"/>
                </a:lnTo>
                <a:lnTo>
                  <a:pt x="1" y="2"/>
                </a:lnTo>
                <a:lnTo>
                  <a:pt x="1" y="1"/>
                </a:lnTo>
                <a:lnTo>
                  <a:pt x="1" y="0"/>
                </a:lnTo>
                <a:lnTo>
                  <a:pt x="1" y="1"/>
                </a:lnTo>
                <a:lnTo>
                  <a:pt x="2" y="1"/>
                </a:lnTo>
                <a:lnTo>
                  <a:pt x="2" y="0"/>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8" name="Freeform 1937"/>
          <p:cNvSpPr>
            <a:spLocks/>
          </p:cNvSpPr>
          <p:nvPr/>
        </p:nvSpPr>
        <p:spPr bwMode="auto">
          <a:xfrm>
            <a:off x="3771900" y="4519829"/>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9" name="Freeform 1938"/>
          <p:cNvSpPr>
            <a:spLocks/>
          </p:cNvSpPr>
          <p:nvPr/>
        </p:nvSpPr>
        <p:spPr bwMode="auto">
          <a:xfrm>
            <a:off x="3770313" y="4519829"/>
            <a:ext cx="1588" cy="1588"/>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1"/>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0" name="Freeform 1939"/>
          <p:cNvSpPr>
            <a:spLocks/>
          </p:cNvSpPr>
          <p:nvPr/>
        </p:nvSpPr>
        <p:spPr bwMode="auto">
          <a:xfrm>
            <a:off x="3768725" y="45182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1" name="Freeform 1940"/>
          <p:cNvSpPr>
            <a:spLocks/>
          </p:cNvSpPr>
          <p:nvPr/>
        </p:nvSpPr>
        <p:spPr bwMode="auto">
          <a:xfrm>
            <a:off x="3773488" y="45182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2" name="Freeform 1941"/>
          <p:cNvSpPr>
            <a:spLocks/>
          </p:cNvSpPr>
          <p:nvPr/>
        </p:nvSpPr>
        <p:spPr bwMode="auto">
          <a:xfrm>
            <a:off x="3770313" y="4518241"/>
            <a:ext cx="1588" cy="1588"/>
          </a:xfrm>
          <a:custGeom>
            <a:avLst/>
            <a:gdLst>
              <a:gd name="T0" fmla="*/ 0 w 1"/>
              <a:gd name="T1" fmla="*/ 0 h 1"/>
              <a:gd name="T2" fmla="*/ 1 w 1"/>
              <a:gd name="T3" fmla="*/ 0 h 1"/>
              <a:gd name="T4" fmla="*/ 1 w 1"/>
              <a:gd name="T5" fmla="*/ 1 h 1"/>
              <a:gd name="T6" fmla="*/ 0 w 1"/>
              <a:gd name="T7" fmla="*/ 1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1" y="0"/>
                </a:lnTo>
                <a:lnTo>
                  <a:pt x="1" y="1"/>
                </a:ln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3" name="Freeform 1942"/>
          <p:cNvSpPr>
            <a:spLocks/>
          </p:cNvSpPr>
          <p:nvPr/>
        </p:nvSpPr>
        <p:spPr bwMode="auto">
          <a:xfrm>
            <a:off x="3770313" y="45182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4" name="Freeform 1943"/>
          <p:cNvSpPr>
            <a:spLocks/>
          </p:cNvSpPr>
          <p:nvPr/>
        </p:nvSpPr>
        <p:spPr bwMode="auto">
          <a:xfrm>
            <a:off x="3768725" y="45150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5" name="Freeform 1944"/>
          <p:cNvSpPr>
            <a:spLocks/>
          </p:cNvSpPr>
          <p:nvPr/>
        </p:nvSpPr>
        <p:spPr bwMode="auto">
          <a:xfrm>
            <a:off x="3773488" y="451506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6" name="Freeform 1945"/>
          <p:cNvSpPr>
            <a:spLocks/>
          </p:cNvSpPr>
          <p:nvPr/>
        </p:nvSpPr>
        <p:spPr bwMode="auto">
          <a:xfrm>
            <a:off x="3778250" y="45134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7" name="Freeform 1946"/>
          <p:cNvSpPr>
            <a:spLocks/>
          </p:cNvSpPr>
          <p:nvPr/>
        </p:nvSpPr>
        <p:spPr bwMode="auto">
          <a:xfrm>
            <a:off x="3770313" y="4513479"/>
            <a:ext cx="3175" cy="1588"/>
          </a:xfrm>
          <a:custGeom>
            <a:avLst/>
            <a:gdLst>
              <a:gd name="T0" fmla="*/ 1 w 2"/>
              <a:gd name="T1" fmla="*/ 0 h 1"/>
              <a:gd name="T2" fmla="*/ 2 w 2"/>
              <a:gd name="T3" fmla="*/ 0 h 1"/>
              <a:gd name="T4" fmla="*/ 1 w 2"/>
              <a:gd name="T5" fmla="*/ 0 h 1"/>
              <a:gd name="T6" fmla="*/ 1 w 2"/>
              <a:gd name="T7" fmla="*/ 1 h 1"/>
              <a:gd name="T8" fmla="*/ 0 w 2"/>
              <a:gd name="T9" fmla="*/ 1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8" name="Freeform 1947"/>
          <p:cNvSpPr>
            <a:spLocks/>
          </p:cNvSpPr>
          <p:nvPr/>
        </p:nvSpPr>
        <p:spPr bwMode="auto">
          <a:xfrm>
            <a:off x="3763963" y="4508716"/>
            <a:ext cx="1588" cy="3175"/>
          </a:xfrm>
          <a:custGeom>
            <a:avLst/>
            <a:gdLst>
              <a:gd name="T0" fmla="*/ 1 w 1"/>
              <a:gd name="T1" fmla="*/ 0 h 2"/>
              <a:gd name="T2" fmla="*/ 1 w 1"/>
              <a:gd name="T3" fmla="*/ 2 h 2"/>
              <a:gd name="T4" fmla="*/ 0 w 1"/>
              <a:gd name="T5" fmla="*/ 2 h 2"/>
              <a:gd name="T6" fmla="*/ 0 w 1"/>
              <a:gd name="T7" fmla="*/ 0 h 2"/>
              <a:gd name="T8" fmla="*/ 0 w 1"/>
              <a:gd name="T9" fmla="*/ 2 h 2"/>
              <a:gd name="T10" fmla="*/ 0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2"/>
                </a:lnTo>
                <a:lnTo>
                  <a:pt x="0" y="2"/>
                </a:lnTo>
                <a:lnTo>
                  <a:pt x="0" y="0"/>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9" name="Freeform 1948"/>
          <p:cNvSpPr>
            <a:spLocks/>
          </p:cNvSpPr>
          <p:nvPr/>
        </p:nvSpPr>
        <p:spPr bwMode="auto">
          <a:xfrm>
            <a:off x="3768725" y="4507129"/>
            <a:ext cx="1588" cy="1588"/>
          </a:xfrm>
          <a:custGeom>
            <a:avLst/>
            <a:gdLst>
              <a:gd name="T0" fmla="*/ 0 w 1"/>
              <a:gd name="T1" fmla="*/ 1 h 1"/>
              <a:gd name="T2" fmla="*/ 0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0" name="Freeform 1949"/>
          <p:cNvSpPr>
            <a:spLocks/>
          </p:cNvSpPr>
          <p:nvPr/>
        </p:nvSpPr>
        <p:spPr bwMode="auto">
          <a:xfrm>
            <a:off x="3773488" y="45055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1" name="Freeform 1950"/>
          <p:cNvSpPr>
            <a:spLocks/>
          </p:cNvSpPr>
          <p:nvPr/>
        </p:nvSpPr>
        <p:spPr bwMode="auto">
          <a:xfrm>
            <a:off x="3773488" y="450395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2" name="Freeform 1951"/>
          <p:cNvSpPr>
            <a:spLocks/>
          </p:cNvSpPr>
          <p:nvPr/>
        </p:nvSpPr>
        <p:spPr bwMode="auto">
          <a:xfrm>
            <a:off x="3779838" y="4499191"/>
            <a:ext cx="0" cy="1588"/>
          </a:xfrm>
          <a:custGeom>
            <a:avLst/>
            <a:gdLst>
              <a:gd name="T0" fmla="*/ 1 h 1"/>
              <a:gd name="T1" fmla="*/ 0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0"/>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3" name="Freeform 1952"/>
          <p:cNvSpPr>
            <a:spLocks/>
          </p:cNvSpPr>
          <p:nvPr/>
        </p:nvSpPr>
        <p:spPr bwMode="auto">
          <a:xfrm>
            <a:off x="3776663" y="449919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4" name="Freeform 1953"/>
          <p:cNvSpPr>
            <a:spLocks/>
          </p:cNvSpPr>
          <p:nvPr/>
        </p:nvSpPr>
        <p:spPr bwMode="auto">
          <a:xfrm>
            <a:off x="3773488" y="4496016"/>
            <a:ext cx="3175" cy="3175"/>
          </a:xfrm>
          <a:custGeom>
            <a:avLst/>
            <a:gdLst>
              <a:gd name="T0" fmla="*/ 2 w 2"/>
              <a:gd name="T1" fmla="*/ 2 h 2"/>
              <a:gd name="T2" fmla="*/ 2 w 2"/>
              <a:gd name="T3" fmla="*/ 1 h 2"/>
              <a:gd name="T4" fmla="*/ 0 w 2"/>
              <a:gd name="T5" fmla="*/ 1 h 2"/>
              <a:gd name="T6" fmla="*/ 0 w 2"/>
              <a:gd name="T7" fmla="*/ 0 h 2"/>
              <a:gd name="T8" fmla="*/ 0 w 2"/>
              <a:gd name="T9" fmla="*/ 1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1"/>
                </a:lnTo>
                <a:lnTo>
                  <a:pt x="0" y="1"/>
                </a:lnTo>
                <a:lnTo>
                  <a:pt x="0" y="0"/>
                </a:lnTo>
                <a:lnTo>
                  <a:pt x="0" y="1"/>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5" name="Freeform 1954"/>
          <p:cNvSpPr>
            <a:spLocks/>
          </p:cNvSpPr>
          <p:nvPr/>
        </p:nvSpPr>
        <p:spPr bwMode="auto">
          <a:xfrm>
            <a:off x="3778250" y="4496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6" name="Freeform 1955"/>
          <p:cNvSpPr>
            <a:spLocks/>
          </p:cNvSpPr>
          <p:nvPr/>
        </p:nvSpPr>
        <p:spPr bwMode="auto">
          <a:xfrm>
            <a:off x="3781425" y="4492841"/>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7" name="Freeform 1956"/>
          <p:cNvSpPr>
            <a:spLocks/>
          </p:cNvSpPr>
          <p:nvPr/>
        </p:nvSpPr>
        <p:spPr bwMode="auto">
          <a:xfrm>
            <a:off x="3768725" y="4489666"/>
            <a:ext cx="7938" cy="19050"/>
          </a:xfrm>
          <a:custGeom>
            <a:avLst/>
            <a:gdLst>
              <a:gd name="T0" fmla="*/ 2 w 5"/>
              <a:gd name="T1" fmla="*/ 0 h 12"/>
              <a:gd name="T2" fmla="*/ 1 w 5"/>
              <a:gd name="T3" fmla="*/ 0 h 12"/>
              <a:gd name="T4" fmla="*/ 2 w 5"/>
              <a:gd name="T5" fmla="*/ 0 h 12"/>
              <a:gd name="T6" fmla="*/ 2 w 5"/>
              <a:gd name="T7" fmla="*/ 1 h 12"/>
              <a:gd name="T8" fmla="*/ 3 w 5"/>
              <a:gd name="T9" fmla="*/ 1 h 12"/>
              <a:gd name="T10" fmla="*/ 2 w 5"/>
              <a:gd name="T11" fmla="*/ 1 h 12"/>
              <a:gd name="T12" fmla="*/ 3 w 5"/>
              <a:gd name="T13" fmla="*/ 0 h 12"/>
              <a:gd name="T14" fmla="*/ 5 w 5"/>
              <a:gd name="T15" fmla="*/ 0 h 12"/>
              <a:gd name="T16" fmla="*/ 5 w 5"/>
              <a:gd name="T17" fmla="*/ 1 h 12"/>
              <a:gd name="T18" fmla="*/ 3 w 5"/>
              <a:gd name="T19" fmla="*/ 1 h 12"/>
              <a:gd name="T20" fmla="*/ 5 w 5"/>
              <a:gd name="T21" fmla="*/ 1 h 12"/>
              <a:gd name="T22" fmla="*/ 3 w 5"/>
              <a:gd name="T23" fmla="*/ 1 h 12"/>
              <a:gd name="T24" fmla="*/ 5 w 5"/>
              <a:gd name="T25" fmla="*/ 1 h 12"/>
              <a:gd name="T26" fmla="*/ 5 w 5"/>
              <a:gd name="T27" fmla="*/ 2 h 12"/>
              <a:gd name="T28" fmla="*/ 5 w 5"/>
              <a:gd name="T29" fmla="*/ 4 h 12"/>
              <a:gd name="T30" fmla="*/ 3 w 5"/>
              <a:gd name="T31" fmla="*/ 4 h 12"/>
              <a:gd name="T32" fmla="*/ 3 w 5"/>
              <a:gd name="T33" fmla="*/ 5 h 12"/>
              <a:gd name="T34" fmla="*/ 2 w 5"/>
              <a:gd name="T35" fmla="*/ 5 h 12"/>
              <a:gd name="T36" fmla="*/ 3 w 5"/>
              <a:gd name="T37" fmla="*/ 5 h 12"/>
              <a:gd name="T38" fmla="*/ 2 w 5"/>
              <a:gd name="T39" fmla="*/ 5 h 12"/>
              <a:gd name="T40" fmla="*/ 2 w 5"/>
              <a:gd name="T41" fmla="*/ 6 h 12"/>
              <a:gd name="T42" fmla="*/ 3 w 5"/>
              <a:gd name="T43" fmla="*/ 6 h 12"/>
              <a:gd name="T44" fmla="*/ 3 w 5"/>
              <a:gd name="T45" fmla="*/ 7 h 12"/>
              <a:gd name="T46" fmla="*/ 5 w 5"/>
              <a:gd name="T47" fmla="*/ 7 h 12"/>
              <a:gd name="T48" fmla="*/ 3 w 5"/>
              <a:gd name="T49" fmla="*/ 7 h 12"/>
              <a:gd name="T50" fmla="*/ 3 w 5"/>
              <a:gd name="T51" fmla="*/ 9 h 12"/>
              <a:gd name="T52" fmla="*/ 5 w 5"/>
              <a:gd name="T53" fmla="*/ 9 h 12"/>
              <a:gd name="T54" fmla="*/ 3 w 5"/>
              <a:gd name="T55" fmla="*/ 9 h 12"/>
              <a:gd name="T56" fmla="*/ 5 w 5"/>
              <a:gd name="T57" fmla="*/ 10 h 12"/>
              <a:gd name="T58" fmla="*/ 3 w 5"/>
              <a:gd name="T59" fmla="*/ 10 h 12"/>
              <a:gd name="T60" fmla="*/ 2 w 5"/>
              <a:gd name="T61" fmla="*/ 10 h 12"/>
              <a:gd name="T62" fmla="*/ 3 w 5"/>
              <a:gd name="T63" fmla="*/ 10 h 12"/>
              <a:gd name="T64" fmla="*/ 3 w 5"/>
              <a:gd name="T65" fmla="*/ 11 h 12"/>
              <a:gd name="T66" fmla="*/ 2 w 5"/>
              <a:gd name="T67" fmla="*/ 11 h 12"/>
              <a:gd name="T68" fmla="*/ 2 w 5"/>
              <a:gd name="T69" fmla="*/ 12 h 12"/>
              <a:gd name="T70" fmla="*/ 2 w 5"/>
              <a:gd name="T71" fmla="*/ 11 h 12"/>
              <a:gd name="T72" fmla="*/ 2 w 5"/>
              <a:gd name="T73" fmla="*/ 12 h 12"/>
              <a:gd name="T74" fmla="*/ 2 w 5"/>
              <a:gd name="T75" fmla="*/ 11 h 12"/>
              <a:gd name="T76" fmla="*/ 1 w 5"/>
              <a:gd name="T77" fmla="*/ 11 h 12"/>
              <a:gd name="T78" fmla="*/ 0 w 5"/>
              <a:gd name="T79" fmla="*/ 11 h 12"/>
              <a:gd name="T80" fmla="*/ 0 w 5"/>
              <a:gd name="T81" fmla="*/ 10 h 12"/>
              <a:gd name="T82" fmla="*/ 0 w 5"/>
              <a:gd name="T83" fmla="*/ 9 h 12"/>
              <a:gd name="T84" fmla="*/ 1 w 5"/>
              <a:gd name="T85" fmla="*/ 9 h 12"/>
              <a:gd name="T86" fmla="*/ 0 w 5"/>
              <a:gd name="T87" fmla="*/ 9 h 12"/>
              <a:gd name="T88" fmla="*/ 1 w 5"/>
              <a:gd name="T89" fmla="*/ 9 h 12"/>
              <a:gd name="T90" fmla="*/ 1 w 5"/>
              <a:gd name="T91" fmla="*/ 7 h 12"/>
              <a:gd name="T92" fmla="*/ 1 w 5"/>
              <a:gd name="T93" fmla="*/ 6 h 12"/>
              <a:gd name="T94" fmla="*/ 1 w 5"/>
              <a:gd name="T95" fmla="*/ 5 h 12"/>
              <a:gd name="T96" fmla="*/ 1 w 5"/>
              <a:gd name="T97" fmla="*/ 4 h 12"/>
              <a:gd name="T98" fmla="*/ 1 w 5"/>
              <a:gd name="T99" fmla="*/ 2 h 12"/>
              <a:gd name="T100" fmla="*/ 1 w 5"/>
              <a:gd name="T101" fmla="*/ 1 h 12"/>
              <a:gd name="T102" fmla="*/ 1 w 5"/>
              <a:gd name="T103" fmla="*/ 0 h 12"/>
              <a:gd name="T104" fmla="*/ 2 w 5"/>
              <a:gd name="T10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12">
                <a:moveTo>
                  <a:pt x="2" y="0"/>
                </a:moveTo>
                <a:lnTo>
                  <a:pt x="1" y="0"/>
                </a:lnTo>
                <a:lnTo>
                  <a:pt x="2" y="0"/>
                </a:lnTo>
                <a:lnTo>
                  <a:pt x="2" y="1"/>
                </a:lnTo>
                <a:lnTo>
                  <a:pt x="3" y="1"/>
                </a:lnTo>
                <a:lnTo>
                  <a:pt x="2" y="1"/>
                </a:lnTo>
                <a:lnTo>
                  <a:pt x="3" y="0"/>
                </a:lnTo>
                <a:lnTo>
                  <a:pt x="5" y="0"/>
                </a:lnTo>
                <a:lnTo>
                  <a:pt x="5" y="1"/>
                </a:lnTo>
                <a:lnTo>
                  <a:pt x="3" y="1"/>
                </a:lnTo>
                <a:lnTo>
                  <a:pt x="5" y="1"/>
                </a:lnTo>
                <a:lnTo>
                  <a:pt x="3" y="1"/>
                </a:lnTo>
                <a:lnTo>
                  <a:pt x="5" y="1"/>
                </a:lnTo>
                <a:lnTo>
                  <a:pt x="5" y="2"/>
                </a:lnTo>
                <a:lnTo>
                  <a:pt x="5" y="4"/>
                </a:lnTo>
                <a:lnTo>
                  <a:pt x="3" y="4"/>
                </a:lnTo>
                <a:lnTo>
                  <a:pt x="3" y="5"/>
                </a:lnTo>
                <a:lnTo>
                  <a:pt x="2" y="5"/>
                </a:lnTo>
                <a:lnTo>
                  <a:pt x="3" y="5"/>
                </a:lnTo>
                <a:lnTo>
                  <a:pt x="2" y="5"/>
                </a:lnTo>
                <a:lnTo>
                  <a:pt x="2" y="6"/>
                </a:lnTo>
                <a:lnTo>
                  <a:pt x="3" y="6"/>
                </a:lnTo>
                <a:lnTo>
                  <a:pt x="3" y="7"/>
                </a:lnTo>
                <a:lnTo>
                  <a:pt x="5" y="7"/>
                </a:lnTo>
                <a:lnTo>
                  <a:pt x="3" y="7"/>
                </a:lnTo>
                <a:lnTo>
                  <a:pt x="3" y="9"/>
                </a:lnTo>
                <a:lnTo>
                  <a:pt x="5" y="9"/>
                </a:lnTo>
                <a:lnTo>
                  <a:pt x="3" y="9"/>
                </a:lnTo>
                <a:lnTo>
                  <a:pt x="5" y="10"/>
                </a:lnTo>
                <a:lnTo>
                  <a:pt x="3" y="10"/>
                </a:lnTo>
                <a:lnTo>
                  <a:pt x="2" y="10"/>
                </a:lnTo>
                <a:lnTo>
                  <a:pt x="3" y="10"/>
                </a:lnTo>
                <a:lnTo>
                  <a:pt x="3" y="11"/>
                </a:lnTo>
                <a:lnTo>
                  <a:pt x="2" y="11"/>
                </a:lnTo>
                <a:lnTo>
                  <a:pt x="2" y="12"/>
                </a:lnTo>
                <a:lnTo>
                  <a:pt x="2" y="11"/>
                </a:lnTo>
                <a:lnTo>
                  <a:pt x="2" y="12"/>
                </a:lnTo>
                <a:lnTo>
                  <a:pt x="2" y="11"/>
                </a:lnTo>
                <a:lnTo>
                  <a:pt x="1" y="11"/>
                </a:lnTo>
                <a:lnTo>
                  <a:pt x="0" y="11"/>
                </a:lnTo>
                <a:lnTo>
                  <a:pt x="0" y="10"/>
                </a:lnTo>
                <a:lnTo>
                  <a:pt x="0" y="9"/>
                </a:lnTo>
                <a:lnTo>
                  <a:pt x="1" y="9"/>
                </a:lnTo>
                <a:lnTo>
                  <a:pt x="0" y="9"/>
                </a:lnTo>
                <a:lnTo>
                  <a:pt x="1" y="9"/>
                </a:lnTo>
                <a:lnTo>
                  <a:pt x="1" y="7"/>
                </a:lnTo>
                <a:lnTo>
                  <a:pt x="1" y="6"/>
                </a:lnTo>
                <a:lnTo>
                  <a:pt x="1" y="5"/>
                </a:lnTo>
                <a:lnTo>
                  <a:pt x="1" y="4"/>
                </a:lnTo>
                <a:lnTo>
                  <a:pt x="1" y="2"/>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8" name="Freeform 1957"/>
          <p:cNvSpPr>
            <a:spLocks/>
          </p:cNvSpPr>
          <p:nvPr/>
        </p:nvSpPr>
        <p:spPr bwMode="auto">
          <a:xfrm>
            <a:off x="3778250" y="4489666"/>
            <a:ext cx="1588" cy="1588"/>
          </a:xfrm>
          <a:custGeom>
            <a:avLst/>
            <a:gdLst>
              <a:gd name="T0" fmla="*/ 1 w 1"/>
              <a:gd name="T1" fmla="*/ 1 h 1"/>
              <a:gd name="T2" fmla="*/ 0 w 1"/>
              <a:gd name="T3" fmla="*/ 0 h 1"/>
              <a:gd name="T4" fmla="*/ 1 w 1"/>
              <a:gd name="T5" fmla="*/ 0 h 1"/>
              <a:gd name="T6" fmla="*/ 0 w 1"/>
              <a:gd name="T7" fmla="*/ 0 h 1"/>
              <a:gd name="T8" fmla="*/ 1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0" y="0"/>
                </a:ln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9" name="Freeform 1958"/>
          <p:cNvSpPr>
            <a:spLocks/>
          </p:cNvSpPr>
          <p:nvPr/>
        </p:nvSpPr>
        <p:spPr bwMode="auto">
          <a:xfrm>
            <a:off x="3773488" y="443727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0" name="Freeform 1959"/>
          <p:cNvSpPr>
            <a:spLocks/>
          </p:cNvSpPr>
          <p:nvPr/>
        </p:nvSpPr>
        <p:spPr bwMode="auto">
          <a:xfrm>
            <a:off x="3713163" y="44007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1" name="Freeform 1960"/>
          <p:cNvSpPr>
            <a:spLocks/>
          </p:cNvSpPr>
          <p:nvPr/>
        </p:nvSpPr>
        <p:spPr bwMode="auto">
          <a:xfrm>
            <a:off x="3727450" y="44007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2" name="Rectangle 1961"/>
          <p:cNvSpPr>
            <a:spLocks noChangeArrowheads="1"/>
          </p:cNvSpPr>
          <p:nvPr/>
        </p:nvSpPr>
        <p:spPr bwMode="auto">
          <a:xfrm>
            <a:off x="3465513" y="43340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3" name="Freeform 1962"/>
          <p:cNvSpPr>
            <a:spLocks/>
          </p:cNvSpPr>
          <p:nvPr/>
        </p:nvSpPr>
        <p:spPr bwMode="auto">
          <a:xfrm>
            <a:off x="3717925" y="43277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4" name="Freeform 1963"/>
          <p:cNvSpPr>
            <a:spLocks/>
          </p:cNvSpPr>
          <p:nvPr/>
        </p:nvSpPr>
        <p:spPr bwMode="auto">
          <a:xfrm>
            <a:off x="3756025" y="4246779"/>
            <a:ext cx="74613" cy="400050"/>
          </a:xfrm>
          <a:custGeom>
            <a:avLst/>
            <a:gdLst>
              <a:gd name="T0" fmla="*/ 38 w 47"/>
              <a:gd name="T1" fmla="*/ 11 h 252"/>
              <a:gd name="T2" fmla="*/ 43 w 47"/>
              <a:gd name="T3" fmla="*/ 28 h 252"/>
              <a:gd name="T4" fmla="*/ 39 w 47"/>
              <a:gd name="T5" fmla="*/ 41 h 252"/>
              <a:gd name="T6" fmla="*/ 37 w 47"/>
              <a:gd name="T7" fmla="*/ 57 h 252"/>
              <a:gd name="T8" fmla="*/ 30 w 47"/>
              <a:gd name="T9" fmla="*/ 70 h 252"/>
              <a:gd name="T10" fmla="*/ 30 w 47"/>
              <a:gd name="T11" fmla="*/ 85 h 252"/>
              <a:gd name="T12" fmla="*/ 32 w 47"/>
              <a:gd name="T13" fmla="*/ 99 h 252"/>
              <a:gd name="T14" fmla="*/ 28 w 47"/>
              <a:gd name="T15" fmla="*/ 115 h 252"/>
              <a:gd name="T16" fmla="*/ 25 w 47"/>
              <a:gd name="T17" fmla="*/ 121 h 252"/>
              <a:gd name="T18" fmla="*/ 23 w 47"/>
              <a:gd name="T19" fmla="*/ 137 h 252"/>
              <a:gd name="T20" fmla="*/ 20 w 47"/>
              <a:gd name="T21" fmla="*/ 150 h 252"/>
              <a:gd name="T22" fmla="*/ 20 w 47"/>
              <a:gd name="T23" fmla="*/ 162 h 252"/>
              <a:gd name="T24" fmla="*/ 25 w 47"/>
              <a:gd name="T25" fmla="*/ 173 h 252"/>
              <a:gd name="T26" fmla="*/ 22 w 47"/>
              <a:gd name="T27" fmla="*/ 181 h 252"/>
              <a:gd name="T28" fmla="*/ 20 w 47"/>
              <a:gd name="T29" fmla="*/ 195 h 252"/>
              <a:gd name="T30" fmla="*/ 16 w 47"/>
              <a:gd name="T31" fmla="*/ 209 h 252"/>
              <a:gd name="T32" fmla="*/ 13 w 47"/>
              <a:gd name="T33" fmla="*/ 216 h 252"/>
              <a:gd name="T34" fmla="*/ 19 w 47"/>
              <a:gd name="T35" fmla="*/ 228 h 252"/>
              <a:gd name="T36" fmla="*/ 33 w 47"/>
              <a:gd name="T37" fmla="*/ 236 h 252"/>
              <a:gd name="T38" fmla="*/ 30 w 47"/>
              <a:gd name="T39" fmla="*/ 241 h 252"/>
              <a:gd name="T40" fmla="*/ 23 w 47"/>
              <a:gd name="T41" fmla="*/ 251 h 252"/>
              <a:gd name="T42" fmla="*/ 22 w 47"/>
              <a:gd name="T43" fmla="*/ 248 h 252"/>
              <a:gd name="T44" fmla="*/ 20 w 47"/>
              <a:gd name="T45" fmla="*/ 243 h 252"/>
              <a:gd name="T46" fmla="*/ 16 w 47"/>
              <a:gd name="T47" fmla="*/ 248 h 252"/>
              <a:gd name="T48" fmla="*/ 16 w 47"/>
              <a:gd name="T49" fmla="*/ 241 h 252"/>
              <a:gd name="T50" fmla="*/ 15 w 47"/>
              <a:gd name="T51" fmla="*/ 239 h 252"/>
              <a:gd name="T52" fmla="*/ 13 w 47"/>
              <a:gd name="T53" fmla="*/ 242 h 252"/>
              <a:gd name="T54" fmla="*/ 14 w 47"/>
              <a:gd name="T55" fmla="*/ 241 h 252"/>
              <a:gd name="T56" fmla="*/ 13 w 47"/>
              <a:gd name="T57" fmla="*/ 236 h 252"/>
              <a:gd name="T58" fmla="*/ 18 w 47"/>
              <a:gd name="T59" fmla="*/ 236 h 252"/>
              <a:gd name="T60" fmla="*/ 18 w 47"/>
              <a:gd name="T61" fmla="*/ 232 h 252"/>
              <a:gd name="T62" fmla="*/ 14 w 47"/>
              <a:gd name="T63" fmla="*/ 230 h 252"/>
              <a:gd name="T64" fmla="*/ 14 w 47"/>
              <a:gd name="T65" fmla="*/ 236 h 252"/>
              <a:gd name="T66" fmla="*/ 10 w 47"/>
              <a:gd name="T67" fmla="*/ 230 h 252"/>
              <a:gd name="T68" fmla="*/ 9 w 47"/>
              <a:gd name="T69" fmla="*/ 227 h 252"/>
              <a:gd name="T70" fmla="*/ 11 w 47"/>
              <a:gd name="T71" fmla="*/ 223 h 252"/>
              <a:gd name="T72" fmla="*/ 9 w 47"/>
              <a:gd name="T73" fmla="*/ 222 h 252"/>
              <a:gd name="T74" fmla="*/ 9 w 47"/>
              <a:gd name="T75" fmla="*/ 219 h 252"/>
              <a:gd name="T76" fmla="*/ 9 w 47"/>
              <a:gd name="T77" fmla="*/ 215 h 252"/>
              <a:gd name="T78" fmla="*/ 9 w 47"/>
              <a:gd name="T79" fmla="*/ 209 h 252"/>
              <a:gd name="T80" fmla="*/ 10 w 47"/>
              <a:gd name="T81" fmla="*/ 205 h 252"/>
              <a:gd name="T82" fmla="*/ 9 w 47"/>
              <a:gd name="T83" fmla="*/ 201 h 252"/>
              <a:gd name="T84" fmla="*/ 14 w 47"/>
              <a:gd name="T85" fmla="*/ 201 h 252"/>
              <a:gd name="T86" fmla="*/ 6 w 47"/>
              <a:gd name="T87" fmla="*/ 199 h 252"/>
              <a:gd name="T88" fmla="*/ 6 w 47"/>
              <a:gd name="T89" fmla="*/ 196 h 252"/>
              <a:gd name="T90" fmla="*/ 5 w 47"/>
              <a:gd name="T91" fmla="*/ 191 h 252"/>
              <a:gd name="T92" fmla="*/ 2 w 47"/>
              <a:gd name="T93" fmla="*/ 192 h 252"/>
              <a:gd name="T94" fmla="*/ 5 w 47"/>
              <a:gd name="T95" fmla="*/ 186 h 252"/>
              <a:gd name="T96" fmla="*/ 10 w 47"/>
              <a:gd name="T97" fmla="*/ 186 h 252"/>
              <a:gd name="T98" fmla="*/ 10 w 47"/>
              <a:gd name="T99" fmla="*/ 190 h 252"/>
              <a:gd name="T100" fmla="*/ 13 w 47"/>
              <a:gd name="T101" fmla="*/ 182 h 252"/>
              <a:gd name="T102" fmla="*/ 14 w 47"/>
              <a:gd name="T103" fmla="*/ 178 h 252"/>
              <a:gd name="T104" fmla="*/ 14 w 47"/>
              <a:gd name="T105" fmla="*/ 171 h 252"/>
              <a:gd name="T106" fmla="*/ 16 w 47"/>
              <a:gd name="T107" fmla="*/ 163 h 252"/>
              <a:gd name="T108" fmla="*/ 18 w 47"/>
              <a:gd name="T109" fmla="*/ 157 h 252"/>
              <a:gd name="T110" fmla="*/ 16 w 47"/>
              <a:gd name="T111" fmla="*/ 153 h 252"/>
              <a:gd name="T112" fmla="*/ 10 w 47"/>
              <a:gd name="T113" fmla="*/ 148 h 252"/>
              <a:gd name="T114" fmla="*/ 14 w 47"/>
              <a:gd name="T115" fmla="*/ 135 h 252"/>
              <a:gd name="T116" fmla="*/ 14 w 47"/>
              <a:gd name="T117" fmla="*/ 120 h 252"/>
              <a:gd name="T118" fmla="*/ 18 w 47"/>
              <a:gd name="T119" fmla="*/ 10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252">
                <a:moveTo>
                  <a:pt x="34" y="0"/>
                </a:moveTo>
                <a:lnTo>
                  <a:pt x="34" y="1"/>
                </a:lnTo>
                <a:lnTo>
                  <a:pt x="36" y="1"/>
                </a:lnTo>
                <a:lnTo>
                  <a:pt x="36" y="2"/>
                </a:lnTo>
                <a:lnTo>
                  <a:pt x="37" y="2"/>
                </a:lnTo>
                <a:lnTo>
                  <a:pt x="36" y="2"/>
                </a:lnTo>
                <a:lnTo>
                  <a:pt x="36" y="4"/>
                </a:lnTo>
                <a:lnTo>
                  <a:pt x="37" y="4"/>
                </a:lnTo>
                <a:lnTo>
                  <a:pt x="37" y="5"/>
                </a:lnTo>
                <a:lnTo>
                  <a:pt x="37" y="6"/>
                </a:lnTo>
                <a:lnTo>
                  <a:pt x="37" y="8"/>
                </a:lnTo>
                <a:lnTo>
                  <a:pt x="38" y="8"/>
                </a:lnTo>
                <a:lnTo>
                  <a:pt x="38" y="9"/>
                </a:lnTo>
                <a:lnTo>
                  <a:pt x="39" y="9"/>
                </a:lnTo>
                <a:lnTo>
                  <a:pt x="39" y="10"/>
                </a:lnTo>
                <a:lnTo>
                  <a:pt x="39" y="11"/>
                </a:lnTo>
                <a:lnTo>
                  <a:pt x="38" y="11"/>
                </a:lnTo>
                <a:lnTo>
                  <a:pt x="38" y="13"/>
                </a:lnTo>
                <a:lnTo>
                  <a:pt x="39" y="13"/>
                </a:lnTo>
                <a:lnTo>
                  <a:pt x="39" y="14"/>
                </a:lnTo>
                <a:lnTo>
                  <a:pt x="38" y="14"/>
                </a:lnTo>
                <a:lnTo>
                  <a:pt x="38" y="15"/>
                </a:lnTo>
                <a:lnTo>
                  <a:pt x="38" y="16"/>
                </a:lnTo>
                <a:lnTo>
                  <a:pt x="39" y="16"/>
                </a:lnTo>
                <a:lnTo>
                  <a:pt x="39" y="18"/>
                </a:lnTo>
                <a:lnTo>
                  <a:pt x="39" y="19"/>
                </a:lnTo>
                <a:lnTo>
                  <a:pt x="41" y="20"/>
                </a:lnTo>
                <a:lnTo>
                  <a:pt x="41" y="22"/>
                </a:lnTo>
                <a:lnTo>
                  <a:pt x="41" y="23"/>
                </a:lnTo>
                <a:lnTo>
                  <a:pt x="42" y="23"/>
                </a:lnTo>
                <a:lnTo>
                  <a:pt x="42" y="24"/>
                </a:lnTo>
                <a:lnTo>
                  <a:pt x="42" y="25"/>
                </a:lnTo>
                <a:lnTo>
                  <a:pt x="42" y="27"/>
                </a:lnTo>
                <a:lnTo>
                  <a:pt x="43" y="28"/>
                </a:lnTo>
                <a:lnTo>
                  <a:pt x="43" y="29"/>
                </a:lnTo>
                <a:lnTo>
                  <a:pt x="43" y="30"/>
                </a:lnTo>
                <a:lnTo>
                  <a:pt x="45" y="30"/>
                </a:lnTo>
                <a:lnTo>
                  <a:pt x="47" y="30"/>
                </a:lnTo>
                <a:lnTo>
                  <a:pt x="47" y="32"/>
                </a:lnTo>
                <a:lnTo>
                  <a:pt x="47" y="33"/>
                </a:lnTo>
                <a:lnTo>
                  <a:pt x="47" y="34"/>
                </a:lnTo>
                <a:lnTo>
                  <a:pt x="46" y="36"/>
                </a:lnTo>
                <a:lnTo>
                  <a:pt x="46" y="37"/>
                </a:lnTo>
                <a:lnTo>
                  <a:pt x="45" y="37"/>
                </a:lnTo>
                <a:lnTo>
                  <a:pt x="45" y="38"/>
                </a:lnTo>
                <a:lnTo>
                  <a:pt x="43" y="38"/>
                </a:lnTo>
                <a:lnTo>
                  <a:pt x="42" y="38"/>
                </a:lnTo>
                <a:lnTo>
                  <a:pt x="42" y="39"/>
                </a:lnTo>
                <a:lnTo>
                  <a:pt x="41" y="39"/>
                </a:lnTo>
                <a:lnTo>
                  <a:pt x="39" y="39"/>
                </a:lnTo>
                <a:lnTo>
                  <a:pt x="39" y="41"/>
                </a:lnTo>
                <a:lnTo>
                  <a:pt x="39" y="42"/>
                </a:lnTo>
                <a:lnTo>
                  <a:pt x="39" y="43"/>
                </a:lnTo>
                <a:lnTo>
                  <a:pt x="41" y="43"/>
                </a:lnTo>
                <a:lnTo>
                  <a:pt x="39" y="43"/>
                </a:lnTo>
                <a:lnTo>
                  <a:pt x="39" y="44"/>
                </a:lnTo>
                <a:lnTo>
                  <a:pt x="39" y="46"/>
                </a:lnTo>
                <a:lnTo>
                  <a:pt x="39" y="47"/>
                </a:lnTo>
                <a:lnTo>
                  <a:pt x="39" y="48"/>
                </a:lnTo>
                <a:lnTo>
                  <a:pt x="39" y="50"/>
                </a:lnTo>
                <a:lnTo>
                  <a:pt x="39" y="51"/>
                </a:lnTo>
                <a:lnTo>
                  <a:pt x="39" y="52"/>
                </a:lnTo>
                <a:lnTo>
                  <a:pt x="41" y="55"/>
                </a:lnTo>
                <a:lnTo>
                  <a:pt x="39" y="55"/>
                </a:lnTo>
                <a:lnTo>
                  <a:pt x="39" y="56"/>
                </a:lnTo>
                <a:lnTo>
                  <a:pt x="38" y="56"/>
                </a:lnTo>
                <a:lnTo>
                  <a:pt x="37" y="56"/>
                </a:lnTo>
                <a:lnTo>
                  <a:pt x="37" y="57"/>
                </a:lnTo>
                <a:lnTo>
                  <a:pt x="37" y="58"/>
                </a:lnTo>
                <a:lnTo>
                  <a:pt x="36" y="58"/>
                </a:lnTo>
                <a:lnTo>
                  <a:pt x="37" y="58"/>
                </a:lnTo>
                <a:lnTo>
                  <a:pt x="37" y="60"/>
                </a:lnTo>
                <a:lnTo>
                  <a:pt x="36" y="60"/>
                </a:lnTo>
                <a:lnTo>
                  <a:pt x="36" y="61"/>
                </a:lnTo>
                <a:lnTo>
                  <a:pt x="34" y="61"/>
                </a:lnTo>
                <a:lnTo>
                  <a:pt x="34" y="62"/>
                </a:lnTo>
                <a:lnTo>
                  <a:pt x="34" y="64"/>
                </a:lnTo>
                <a:lnTo>
                  <a:pt x="33" y="64"/>
                </a:lnTo>
                <a:lnTo>
                  <a:pt x="33" y="65"/>
                </a:lnTo>
                <a:lnTo>
                  <a:pt x="33" y="66"/>
                </a:lnTo>
                <a:lnTo>
                  <a:pt x="32" y="66"/>
                </a:lnTo>
                <a:lnTo>
                  <a:pt x="32" y="67"/>
                </a:lnTo>
                <a:lnTo>
                  <a:pt x="32" y="69"/>
                </a:lnTo>
                <a:lnTo>
                  <a:pt x="30" y="69"/>
                </a:lnTo>
                <a:lnTo>
                  <a:pt x="30" y="70"/>
                </a:lnTo>
                <a:lnTo>
                  <a:pt x="32" y="70"/>
                </a:lnTo>
                <a:lnTo>
                  <a:pt x="32" y="71"/>
                </a:lnTo>
                <a:lnTo>
                  <a:pt x="32" y="72"/>
                </a:lnTo>
                <a:lnTo>
                  <a:pt x="32" y="74"/>
                </a:lnTo>
                <a:lnTo>
                  <a:pt x="32" y="75"/>
                </a:lnTo>
                <a:lnTo>
                  <a:pt x="32" y="76"/>
                </a:lnTo>
                <a:lnTo>
                  <a:pt x="30" y="76"/>
                </a:lnTo>
                <a:lnTo>
                  <a:pt x="30" y="78"/>
                </a:lnTo>
                <a:lnTo>
                  <a:pt x="29" y="78"/>
                </a:lnTo>
                <a:lnTo>
                  <a:pt x="29" y="79"/>
                </a:lnTo>
                <a:lnTo>
                  <a:pt x="29" y="80"/>
                </a:lnTo>
                <a:lnTo>
                  <a:pt x="28" y="81"/>
                </a:lnTo>
                <a:lnTo>
                  <a:pt x="28" y="83"/>
                </a:lnTo>
                <a:lnTo>
                  <a:pt x="28" y="84"/>
                </a:lnTo>
                <a:lnTo>
                  <a:pt x="29" y="84"/>
                </a:lnTo>
                <a:lnTo>
                  <a:pt x="29" y="85"/>
                </a:lnTo>
                <a:lnTo>
                  <a:pt x="30" y="85"/>
                </a:lnTo>
                <a:lnTo>
                  <a:pt x="30" y="86"/>
                </a:lnTo>
                <a:lnTo>
                  <a:pt x="29" y="86"/>
                </a:lnTo>
                <a:lnTo>
                  <a:pt x="29" y="88"/>
                </a:lnTo>
                <a:lnTo>
                  <a:pt x="30" y="88"/>
                </a:lnTo>
                <a:lnTo>
                  <a:pt x="30" y="89"/>
                </a:lnTo>
                <a:lnTo>
                  <a:pt x="30" y="90"/>
                </a:lnTo>
                <a:lnTo>
                  <a:pt x="30" y="92"/>
                </a:lnTo>
                <a:lnTo>
                  <a:pt x="32" y="92"/>
                </a:lnTo>
                <a:lnTo>
                  <a:pt x="30" y="93"/>
                </a:lnTo>
                <a:lnTo>
                  <a:pt x="30" y="94"/>
                </a:lnTo>
                <a:lnTo>
                  <a:pt x="32" y="94"/>
                </a:lnTo>
                <a:lnTo>
                  <a:pt x="32" y="95"/>
                </a:lnTo>
                <a:lnTo>
                  <a:pt x="33" y="95"/>
                </a:lnTo>
                <a:lnTo>
                  <a:pt x="32" y="95"/>
                </a:lnTo>
                <a:lnTo>
                  <a:pt x="32" y="97"/>
                </a:lnTo>
                <a:lnTo>
                  <a:pt x="32" y="98"/>
                </a:lnTo>
                <a:lnTo>
                  <a:pt x="32" y="99"/>
                </a:lnTo>
                <a:lnTo>
                  <a:pt x="32" y="101"/>
                </a:lnTo>
                <a:lnTo>
                  <a:pt x="30" y="101"/>
                </a:lnTo>
                <a:lnTo>
                  <a:pt x="30" y="102"/>
                </a:lnTo>
                <a:lnTo>
                  <a:pt x="30" y="103"/>
                </a:lnTo>
                <a:lnTo>
                  <a:pt x="30" y="104"/>
                </a:lnTo>
                <a:lnTo>
                  <a:pt x="29" y="104"/>
                </a:lnTo>
                <a:lnTo>
                  <a:pt x="29" y="106"/>
                </a:lnTo>
                <a:lnTo>
                  <a:pt x="29" y="107"/>
                </a:lnTo>
                <a:lnTo>
                  <a:pt x="28" y="107"/>
                </a:lnTo>
                <a:lnTo>
                  <a:pt x="28" y="108"/>
                </a:lnTo>
                <a:lnTo>
                  <a:pt x="29" y="108"/>
                </a:lnTo>
                <a:lnTo>
                  <a:pt x="29" y="109"/>
                </a:lnTo>
                <a:lnTo>
                  <a:pt x="29" y="111"/>
                </a:lnTo>
                <a:lnTo>
                  <a:pt x="29" y="112"/>
                </a:lnTo>
                <a:lnTo>
                  <a:pt x="29" y="113"/>
                </a:lnTo>
                <a:lnTo>
                  <a:pt x="28" y="113"/>
                </a:lnTo>
                <a:lnTo>
                  <a:pt x="28" y="115"/>
                </a:lnTo>
                <a:lnTo>
                  <a:pt x="27" y="115"/>
                </a:lnTo>
                <a:lnTo>
                  <a:pt x="28" y="115"/>
                </a:lnTo>
                <a:lnTo>
                  <a:pt x="28" y="116"/>
                </a:lnTo>
                <a:lnTo>
                  <a:pt x="27" y="116"/>
                </a:lnTo>
                <a:lnTo>
                  <a:pt x="27" y="115"/>
                </a:lnTo>
                <a:lnTo>
                  <a:pt x="27" y="116"/>
                </a:lnTo>
                <a:lnTo>
                  <a:pt x="25" y="116"/>
                </a:lnTo>
                <a:lnTo>
                  <a:pt x="25" y="117"/>
                </a:lnTo>
                <a:lnTo>
                  <a:pt x="25" y="118"/>
                </a:lnTo>
                <a:lnTo>
                  <a:pt x="24" y="118"/>
                </a:lnTo>
                <a:lnTo>
                  <a:pt x="25" y="118"/>
                </a:lnTo>
                <a:lnTo>
                  <a:pt x="25" y="120"/>
                </a:lnTo>
                <a:lnTo>
                  <a:pt x="24" y="118"/>
                </a:lnTo>
                <a:lnTo>
                  <a:pt x="25" y="120"/>
                </a:lnTo>
                <a:lnTo>
                  <a:pt x="25" y="121"/>
                </a:lnTo>
                <a:lnTo>
                  <a:pt x="24" y="121"/>
                </a:lnTo>
                <a:lnTo>
                  <a:pt x="25" y="121"/>
                </a:lnTo>
                <a:lnTo>
                  <a:pt x="25" y="122"/>
                </a:lnTo>
                <a:lnTo>
                  <a:pt x="25" y="123"/>
                </a:lnTo>
                <a:lnTo>
                  <a:pt x="25" y="125"/>
                </a:lnTo>
                <a:lnTo>
                  <a:pt x="25" y="126"/>
                </a:lnTo>
                <a:lnTo>
                  <a:pt x="25" y="127"/>
                </a:lnTo>
                <a:lnTo>
                  <a:pt x="25" y="129"/>
                </a:lnTo>
                <a:lnTo>
                  <a:pt x="27" y="130"/>
                </a:lnTo>
                <a:lnTo>
                  <a:pt x="27" y="131"/>
                </a:lnTo>
                <a:lnTo>
                  <a:pt x="25" y="131"/>
                </a:lnTo>
                <a:lnTo>
                  <a:pt x="24" y="131"/>
                </a:lnTo>
                <a:lnTo>
                  <a:pt x="24" y="132"/>
                </a:lnTo>
                <a:lnTo>
                  <a:pt x="23" y="134"/>
                </a:lnTo>
                <a:lnTo>
                  <a:pt x="24" y="134"/>
                </a:lnTo>
                <a:lnTo>
                  <a:pt x="24" y="135"/>
                </a:lnTo>
                <a:lnTo>
                  <a:pt x="23" y="135"/>
                </a:lnTo>
                <a:lnTo>
                  <a:pt x="23" y="136"/>
                </a:lnTo>
                <a:lnTo>
                  <a:pt x="23" y="137"/>
                </a:lnTo>
                <a:lnTo>
                  <a:pt x="22" y="137"/>
                </a:lnTo>
                <a:lnTo>
                  <a:pt x="22" y="139"/>
                </a:lnTo>
                <a:lnTo>
                  <a:pt x="23" y="139"/>
                </a:lnTo>
                <a:lnTo>
                  <a:pt x="23" y="140"/>
                </a:lnTo>
                <a:lnTo>
                  <a:pt x="22" y="140"/>
                </a:lnTo>
                <a:lnTo>
                  <a:pt x="22" y="141"/>
                </a:lnTo>
                <a:lnTo>
                  <a:pt x="22" y="140"/>
                </a:lnTo>
                <a:lnTo>
                  <a:pt x="22" y="141"/>
                </a:lnTo>
                <a:lnTo>
                  <a:pt x="22" y="143"/>
                </a:lnTo>
                <a:lnTo>
                  <a:pt x="22" y="144"/>
                </a:lnTo>
                <a:lnTo>
                  <a:pt x="22" y="145"/>
                </a:lnTo>
                <a:lnTo>
                  <a:pt x="20" y="145"/>
                </a:lnTo>
                <a:lnTo>
                  <a:pt x="20" y="146"/>
                </a:lnTo>
                <a:lnTo>
                  <a:pt x="22" y="146"/>
                </a:lnTo>
                <a:lnTo>
                  <a:pt x="22" y="148"/>
                </a:lnTo>
                <a:lnTo>
                  <a:pt x="22" y="149"/>
                </a:lnTo>
                <a:lnTo>
                  <a:pt x="20" y="150"/>
                </a:lnTo>
                <a:lnTo>
                  <a:pt x="22" y="150"/>
                </a:lnTo>
                <a:lnTo>
                  <a:pt x="22" y="151"/>
                </a:lnTo>
                <a:lnTo>
                  <a:pt x="20" y="151"/>
                </a:lnTo>
                <a:lnTo>
                  <a:pt x="22" y="153"/>
                </a:lnTo>
                <a:lnTo>
                  <a:pt x="22" y="154"/>
                </a:lnTo>
                <a:lnTo>
                  <a:pt x="22" y="155"/>
                </a:lnTo>
                <a:lnTo>
                  <a:pt x="20" y="155"/>
                </a:lnTo>
                <a:lnTo>
                  <a:pt x="20" y="157"/>
                </a:lnTo>
                <a:lnTo>
                  <a:pt x="19" y="157"/>
                </a:lnTo>
                <a:lnTo>
                  <a:pt x="20" y="157"/>
                </a:lnTo>
                <a:lnTo>
                  <a:pt x="20" y="158"/>
                </a:lnTo>
                <a:lnTo>
                  <a:pt x="19" y="159"/>
                </a:lnTo>
                <a:lnTo>
                  <a:pt x="20" y="159"/>
                </a:lnTo>
                <a:lnTo>
                  <a:pt x="19" y="159"/>
                </a:lnTo>
                <a:lnTo>
                  <a:pt x="20" y="159"/>
                </a:lnTo>
                <a:lnTo>
                  <a:pt x="20" y="160"/>
                </a:lnTo>
                <a:lnTo>
                  <a:pt x="20" y="162"/>
                </a:lnTo>
                <a:lnTo>
                  <a:pt x="19" y="162"/>
                </a:lnTo>
                <a:lnTo>
                  <a:pt x="20" y="162"/>
                </a:lnTo>
                <a:lnTo>
                  <a:pt x="20" y="163"/>
                </a:lnTo>
                <a:lnTo>
                  <a:pt x="22" y="163"/>
                </a:lnTo>
                <a:lnTo>
                  <a:pt x="22" y="164"/>
                </a:lnTo>
                <a:lnTo>
                  <a:pt x="20" y="164"/>
                </a:lnTo>
                <a:lnTo>
                  <a:pt x="20" y="165"/>
                </a:lnTo>
                <a:lnTo>
                  <a:pt x="22" y="165"/>
                </a:lnTo>
                <a:lnTo>
                  <a:pt x="22" y="167"/>
                </a:lnTo>
                <a:lnTo>
                  <a:pt x="22" y="168"/>
                </a:lnTo>
                <a:lnTo>
                  <a:pt x="23" y="169"/>
                </a:lnTo>
                <a:lnTo>
                  <a:pt x="22" y="169"/>
                </a:lnTo>
                <a:lnTo>
                  <a:pt x="22" y="171"/>
                </a:lnTo>
                <a:lnTo>
                  <a:pt x="22" y="172"/>
                </a:lnTo>
                <a:lnTo>
                  <a:pt x="23" y="172"/>
                </a:lnTo>
                <a:lnTo>
                  <a:pt x="24" y="173"/>
                </a:lnTo>
                <a:lnTo>
                  <a:pt x="25" y="173"/>
                </a:lnTo>
                <a:lnTo>
                  <a:pt x="25" y="174"/>
                </a:lnTo>
                <a:lnTo>
                  <a:pt x="24" y="174"/>
                </a:lnTo>
                <a:lnTo>
                  <a:pt x="24" y="176"/>
                </a:lnTo>
                <a:lnTo>
                  <a:pt x="23" y="176"/>
                </a:lnTo>
                <a:lnTo>
                  <a:pt x="23" y="174"/>
                </a:lnTo>
                <a:lnTo>
                  <a:pt x="23" y="176"/>
                </a:lnTo>
                <a:lnTo>
                  <a:pt x="22" y="176"/>
                </a:lnTo>
                <a:lnTo>
                  <a:pt x="20" y="176"/>
                </a:lnTo>
                <a:lnTo>
                  <a:pt x="20" y="177"/>
                </a:lnTo>
                <a:lnTo>
                  <a:pt x="22" y="177"/>
                </a:lnTo>
                <a:lnTo>
                  <a:pt x="23" y="177"/>
                </a:lnTo>
                <a:lnTo>
                  <a:pt x="23" y="178"/>
                </a:lnTo>
                <a:lnTo>
                  <a:pt x="24" y="178"/>
                </a:lnTo>
                <a:lnTo>
                  <a:pt x="24" y="179"/>
                </a:lnTo>
                <a:lnTo>
                  <a:pt x="23" y="179"/>
                </a:lnTo>
                <a:lnTo>
                  <a:pt x="23" y="181"/>
                </a:lnTo>
                <a:lnTo>
                  <a:pt x="22" y="181"/>
                </a:lnTo>
                <a:lnTo>
                  <a:pt x="22" y="182"/>
                </a:lnTo>
                <a:lnTo>
                  <a:pt x="22" y="183"/>
                </a:lnTo>
                <a:lnTo>
                  <a:pt x="23" y="185"/>
                </a:lnTo>
                <a:lnTo>
                  <a:pt x="22" y="185"/>
                </a:lnTo>
                <a:lnTo>
                  <a:pt x="22" y="186"/>
                </a:lnTo>
                <a:lnTo>
                  <a:pt x="20" y="186"/>
                </a:lnTo>
                <a:lnTo>
                  <a:pt x="22" y="186"/>
                </a:lnTo>
                <a:lnTo>
                  <a:pt x="22" y="187"/>
                </a:lnTo>
                <a:lnTo>
                  <a:pt x="22" y="188"/>
                </a:lnTo>
                <a:lnTo>
                  <a:pt x="22" y="190"/>
                </a:lnTo>
                <a:lnTo>
                  <a:pt x="22" y="191"/>
                </a:lnTo>
                <a:lnTo>
                  <a:pt x="20" y="191"/>
                </a:lnTo>
                <a:lnTo>
                  <a:pt x="20" y="192"/>
                </a:lnTo>
                <a:lnTo>
                  <a:pt x="20" y="193"/>
                </a:lnTo>
                <a:lnTo>
                  <a:pt x="22" y="193"/>
                </a:lnTo>
                <a:lnTo>
                  <a:pt x="22" y="195"/>
                </a:lnTo>
                <a:lnTo>
                  <a:pt x="20" y="195"/>
                </a:lnTo>
                <a:lnTo>
                  <a:pt x="19" y="196"/>
                </a:lnTo>
                <a:lnTo>
                  <a:pt x="18" y="196"/>
                </a:lnTo>
                <a:lnTo>
                  <a:pt x="19" y="196"/>
                </a:lnTo>
                <a:lnTo>
                  <a:pt x="19" y="197"/>
                </a:lnTo>
                <a:lnTo>
                  <a:pt x="18" y="199"/>
                </a:lnTo>
                <a:lnTo>
                  <a:pt x="18" y="200"/>
                </a:lnTo>
                <a:lnTo>
                  <a:pt x="18" y="201"/>
                </a:lnTo>
                <a:lnTo>
                  <a:pt x="19" y="201"/>
                </a:lnTo>
                <a:lnTo>
                  <a:pt x="19" y="202"/>
                </a:lnTo>
                <a:lnTo>
                  <a:pt x="19" y="204"/>
                </a:lnTo>
                <a:lnTo>
                  <a:pt x="18" y="204"/>
                </a:lnTo>
                <a:lnTo>
                  <a:pt x="18" y="205"/>
                </a:lnTo>
                <a:lnTo>
                  <a:pt x="16" y="205"/>
                </a:lnTo>
                <a:lnTo>
                  <a:pt x="18" y="206"/>
                </a:lnTo>
                <a:lnTo>
                  <a:pt x="18" y="207"/>
                </a:lnTo>
                <a:lnTo>
                  <a:pt x="16" y="207"/>
                </a:lnTo>
                <a:lnTo>
                  <a:pt x="16" y="209"/>
                </a:lnTo>
                <a:lnTo>
                  <a:pt x="15" y="209"/>
                </a:lnTo>
                <a:lnTo>
                  <a:pt x="14" y="209"/>
                </a:lnTo>
                <a:lnTo>
                  <a:pt x="14" y="210"/>
                </a:lnTo>
                <a:lnTo>
                  <a:pt x="14" y="211"/>
                </a:lnTo>
                <a:lnTo>
                  <a:pt x="13" y="211"/>
                </a:lnTo>
                <a:lnTo>
                  <a:pt x="13" y="213"/>
                </a:lnTo>
                <a:lnTo>
                  <a:pt x="11" y="213"/>
                </a:lnTo>
                <a:lnTo>
                  <a:pt x="11" y="214"/>
                </a:lnTo>
                <a:lnTo>
                  <a:pt x="13" y="214"/>
                </a:lnTo>
                <a:lnTo>
                  <a:pt x="11" y="214"/>
                </a:lnTo>
                <a:lnTo>
                  <a:pt x="11" y="215"/>
                </a:lnTo>
                <a:lnTo>
                  <a:pt x="13" y="215"/>
                </a:lnTo>
                <a:lnTo>
                  <a:pt x="13" y="216"/>
                </a:lnTo>
                <a:lnTo>
                  <a:pt x="11" y="216"/>
                </a:lnTo>
                <a:lnTo>
                  <a:pt x="13" y="216"/>
                </a:lnTo>
                <a:lnTo>
                  <a:pt x="11" y="216"/>
                </a:lnTo>
                <a:lnTo>
                  <a:pt x="13" y="216"/>
                </a:lnTo>
                <a:lnTo>
                  <a:pt x="13" y="218"/>
                </a:lnTo>
                <a:lnTo>
                  <a:pt x="11" y="218"/>
                </a:lnTo>
                <a:lnTo>
                  <a:pt x="13" y="219"/>
                </a:lnTo>
                <a:lnTo>
                  <a:pt x="14" y="220"/>
                </a:lnTo>
                <a:lnTo>
                  <a:pt x="14" y="222"/>
                </a:lnTo>
                <a:lnTo>
                  <a:pt x="14" y="223"/>
                </a:lnTo>
                <a:lnTo>
                  <a:pt x="14" y="224"/>
                </a:lnTo>
                <a:lnTo>
                  <a:pt x="15" y="224"/>
                </a:lnTo>
                <a:lnTo>
                  <a:pt x="15" y="223"/>
                </a:lnTo>
                <a:lnTo>
                  <a:pt x="16" y="223"/>
                </a:lnTo>
                <a:lnTo>
                  <a:pt x="18" y="223"/>
                </a:lnTo>
                <a:lnTo>
                  <a:pt x="19" y="223"/>
                </a:lnTo>
                <a:lnTo>
                  <a:pt x="19" y="224"/>
                </a:lnTo>
                <a:lnTo>
                  <a:pt x="19" y="225"/>
                </a:lnTo>
                <a:lnTo>
                  <a:pt x="19" y="227"/>
                </a:lnTo>
                <a:lnTo>
                  <a:pt x="18" y="227"/>
                </a:lnTo>
                <a:lnTo>
                  <a:pt x="19" y="228"/>
                </a:lnTo>
                <a:lnTo>
                  <a:pt x="19" y="229"/>
                </a:lnTo>
                <a:lnTo>
                  <a:pt x="19" y="230"/>
                </a:lnTo>
                <a:lnTo>
                  <a:pt x="18" y="230"/>
                </a:lnTo>
                <a:lnTo>
                  <a:pt x="19" y="230"/>
                </a:lnTo>
                <a:lnTo>
                  <a:pt x="19" y="232"/>
                </a:lnTo>
                <a:lnTo>
                  <a:pt x="20" y="233"/>
                </a:lnTo>
                <a:lnTo>
                  <a:pt x="20" y="234"/>
                </a:lnTo>
                <a:lnTo>
                  <a:pt x="22" y="234"/>
                </a:lnTo>
                <a:lnTo>
                  <a:pt x="23" y="234"/>
                </a:lnTo>
                <a:lnTo>
                  <a:pt x="24" y="234"/>
                </a:lnTo>
                <a:lnTo>
                  <a:pt x="25" y="234"/>
                </a:lnTo>
                <a:lnTo>
                  <a:pt x="27" y="234"/>
                </a:lnTo>
                <a:lnTo>
                  <a:pt x="28" y="234"/>
                </a:lnTo>
                <a:lnTo>
                  <a:pt x="29" y="234"/>
                </a:lnTo>
                <a:lnTo>
                  <a:pt x="30" y="234"/>
                </a:lnTo>
                <a:lnTo>
                  <a:pt x="32" y="234"/>
                </a:lnTo>
                <a:lnTo>
                  <a:pt x="33" y="236"/>
                </a:lnTo>
                <a:lnTo>
                  <a:pt x="34" y="236"/>
                </a:lnTo>
                <a:lnTo>
                  <a:pt x="36" y="236"/>
                </a:lnTo>
                <a:lnTo>
                  <a:pt x="37" y="236"/>
                </a:lnTo>
                <a:lnTo>
                  <a:pt x="37" y="237"/>
                </a:lnTo>
                <a:lnTo>
                  <a:pt x="38" y="237"/>
                </a:lnTo>
                <a:lnTo>
                  <a:pt x="39" y="237"/>
                </a:lnTo>
                <a:lnTo>
                  <a:pt x="39" y="238"/>
                </a:lnTo>
                <a:lnTo>
                  <a:pt x="38" y="237"/>
                </a:lnTo>
                <a:lnTo>
                  <a:pt x="37" y="237"/>
                </a:lnTo>
                <a:lnTo>
                  <a:pt x="36" y="237"/>
                </a:lnTo>
                <a:lnTo>
                  <a:pt x="34" y="237"/>
                </a:lnTo>
                <a:lnTo>
                  <a:pt x="34" y="238"/>
                </a:lnTo>
                <a:lnTo>
                  <a:pt x="33" y="238"/>
                </a:lnTo>
                <a:lnTo>
                  <a:pt x="33" y="239"/>
                </a:lnTo>
                <a:lnTo>
                  <a:pt x="32" y="239"/>
                </a:lnTo>
                <a:lnTo>
                  <a:pt x="30" y="239"/>
                </a:lnTo>
                <a:lnTo>
                  <a:pt x="30" y="241"/>
                </a:lnTo>
                <a:lnTo>
                  <a:pt x="29" y="241"/>
                </a:lnTo>
                <a:lnTo>
                  <a:pt x="28" y="241"/>
                </a:lnTo>
                <a:lnTo>
                  <a:pt x="27" y="241"/>
                </a:lnTo>
                <a:lnTo>
                  <a:pt x="27" y="242"/>
                </a:lnTo>
                <a:lnTo>
                  <a:pt x="27" y="243"/>
                </a:lnTo>
                <a:lnTo>
                  <a:pt x="27" y="244"/>
                </a:lnTo>
                <a:lnTo>
                  <a:pt x="27" y="246"/>
                </a:lnTo>
                <a:lnTo>
                  <a:pt x="25" y="247"/>
                </a:lnTo>
                <a:lnTo>
                  <a:pt x="25" y="248"/>
                </a:lnTo>
                <a:lnTo>
                  <a:pt x="27" y="248"/>
                </a:lnTo>
                <a:lnTo>
                  <a:pt x="27" y="250"/>
                </a:lnTo>
                <a:lnTo>
                  <a:pt x="25" y="250"/>
                </a:lnTo>
                <a:lnTo>
                  <a:pt x="25" y="251"/>
                </a:lnTo>
                <a:lnTo>
                  <a:pt x="24" y="251"/>
                </a:lnTo>
                <a:lnTo>
                  <a:pt x="24" y="252"/>
                </a:lnTo>
                <a:lnTo>
                  <a:pt x="24" y="251"/>
                </a:lnTo>
                <a:lnTo>
                  <a:pt x="23" y="251"/>
                </a:lnTo>
                <a:lnTo>
                  <a:pt x="22" y="251"/>
                </a:lnTo>
                <a:lnTo>
                  <a:pt x="22" y="250"/>
                </a:lnTo>
                <a:lnTo>
                  <a:pt x="20" y="250"/>
                </a:lnTo>
                <a:lnTo>
                  <a:pt x="19" y="250"/>
                </a:lnTo>
                <a:lnTo>
                  <a:pt x="19" y="248"/>
                </a:lnTo>
                <a:lnTo>
                  <a:pt x="18" y="248"/>
                </a:lnTo>
                <a:lnTo>
                  <a:pt x="18" y="247"/>
                </a:lnTo>
                <a:lnTo>
                  <a:pt x="18" y="246"/>
                </a:lnTo>
                <a:lnTo>
                  <a:pt x="19" y="246"/>
                </a:lnTo>
                <a:lnTo>
                  <a:pt x="20" y="246"/>
                </a:lnTo>
                <a:lnTo>
                  <a:pt x="20" y="247"/>
                </a:lnTo>
                <a:lnTo>
                  <a:pt x="19" y="247"/>
                </a:lnTo>
                <a:lnTo>
                  <a:pt x="20" y="247"/>
                </a:lnTo>
                <a:lnTo>
                  <a:pt x="20" y="246"/>
                </a:lnTo>
                <a:lnTo>
                  <a:pt x="22" y="246"/>
                </a:lnTo>
                <a:lnTo>
                  <a:pt x="22" y="247"/>
                </a:lnTo>
                <a:lnTo>
                  <a:pt x="22" y="248"/>
                </a:lnTo>
                <a:lnTo>
                  <a:pt x="20" y="248"/>
                </a:lnTo>
                <a:lnTo>
                  <a:pt x="22" y="248"/>
                </a:lnTo>
                <a:lnTo>
                  <a:pt x="22" y="247"/>
                </a:lnTo>
                <a:lnTo>
                  <a:pt x="22" y="246"/>
                </a:lnTo>
                <a:lnTo>
                  <a:pt x="23" y="246"/>
                </a:lnTo>
                <a:lnTo>
                  <a:pt x="23" y="244"/>
                </a:lnTo>
                <a:lnTo>
                  <a:pt x="24" y="244"/>
                </a:lnTo>
                <a:lnTo>
                  <a:pt x="24" y="243"/>
                </a:lnTo>
                <a:lnTo>
                  <a:pt x="25" y="243"/>
                </a:lnTo>
                <a:lnTo>
                  <a:pt x="25" y="242"/>
                </a:lnTo>
                <a:lnTo>
                  <a:pt x="24" y="242"/>
                </a:lnTo>
                <a:lnTo>
                  <a:pt x="24" y="241"/>
                </a:lnTo>
                <a:lnTo>
                  <a:pt x="24" y="242"/>
                </a:lnTo>
                <a:lnTo>
                  <a:pt x="23" y="242"/>
                </a:lnTo>
                <a:lnTo>
                  <a:pt x="23" y="243"/>
                </a:lnTo>
                <a:lnTo>
                  <a:pt x="22" y="243"/>
                </a:lnTo>
                <a:lnTo>
                  <a:pt x="20" y="243"/>
                </a:lnTo>
                <a:lnTo>
                  <a:pt x="20" y="244"/>
                </a:lnTo>
                <a:lnTo>
                  <a:pt x="19" y="244"/>
                </a:lnTo>
                <a:lnTo>
                  <a:pt x="19" y="243"/>
                </a:lnTo>
                <a:lnTo>
                  <a:pt x="19" y="244"/>
                </a:lnTo>
                <a:lnTo>
                  <a:pt x="18" y="244"/>
                </a:lnTo>
                <a:lnTo>
                  <a:pt x="19" y="244"/>
                </a:lnTo>
                <a:lnTo>
                  <a:pt x="19" y="246"/>
                </a:lnTo>
                <a:lnTo>
                  <a:pt x="18" y="246"/>
                </a:lnTo>
                <a:lnTo>
                  <a:pt x="18" y="247"/>
                </a:lnTo>
                <a:lnTo>
                  <a:pt x="16" y="247"/>
                </a:lnTo>
                <a:lnTo>
                  <a:pt x="16" y="246"/>
                </a:lnTo>
                <a:lnTo>
                  <a:pt x="16" y="247"/>
                </a:lnTo>
                <a:lnTo>
                  <a:pt x="18" y="247"/>
                </a:lnTo>
                <a:lnTo>
                  <a:pt x="18" y="248"/>
                </a:lnTo>
                <a:lnTo>
                  <a:pt x="19" y="248"/>
                </a:lnTo>
                <a:lnTo>
                  <a:pt x="18" y="248"/>
                </a:lnTo>
                <a:lnTo>
                  <a:pt x="16" y="248"/>
                </a:lnTo>
                <a:lnTo>
                  <a:pt x="16" y="247"/>
                </a:lnTo>
                <a:lnTo>
                  <a:pt x="15" y="247"/>
                </a:lnTo>
                <a:lnTo>
                  <a:pt x="14" y="246"/>
                </a:lnTo>
                <a:lnTo>
                  <a:pt x="14" y="244"/>
                </a:lnTo>
                <a:lnTo>
                  <a:pt x="14" y="246"/>
                </a:lnTo>
                <a:lnTo>
                  <a:pt x="14" y="244"/>
                </a:lnTo>
                <a:lnTo>
                  <a:pt x="15" y="244"/>
                </a:lnTo>
                <a:lnTo>
                  <a:pt x="15" y="246"/>
                </a:lnTo>
                <a:lnTo>
                  <a:pt x="16" y="246"/>
                </a:lnTo>
                <a:lnTo>
                  <a:pt x="16" y="244"/>
                </a:lnTo>
                <a:lnTo>
                  <a:pt x="16" y="246"/>
                </a:lnTo>
                <a:lnTo>
                  <a:pt x="16" y="244"/>
                </a:lnTo>
                <a:lnTo>
                  <a:pt x="15" y="244"/>
                </a:lnTo>
                <a:lnTo>
                  <a:pt x="15" y="243"/>
                </a:lnTo>
                <a:lnTo>
                  <a:pt x="15" y="242"/>
                </a:lnTo>
                <a:lnTo>
                  <a:pt x="16" y="242"/>
                </a:lnTo>
                <a:lnTo>
                  <a:pt x="16" y="241"/>
                </a:lnTo>
                <a:lnTo>
                  <a:pt x="16" y="242"/>
                </a:lnTo>
                <a:lnTo>
                  <a:pt x="18" y="242"/>
                </a:lnTo>
                <a:lnTo>
                  <a:pt x="19" y="241"/>
                </a:lnTo>
                <a:lnTo>
                  <a:pt x="20" y="241"/>
                </a:lnTo>
                <a:lnTo>
                  <a:pt x="22" y="241"/>
                </a:lnTo>
                <a:lnTo>
                  <a:pt x="23" y="241"/>
                </a:lnTo>
                <a:lnTo>
                  <a:pt x="23" y="239"/>
                </a:lnTo>
                <a:lnTo>
                  <a:pt x="22" y="239"/>
                </a:lnTo>
                <a:lnTo>
                  <a:pt x="20" y="239"/>
                </a:lnTo>
                <a:lnTo>
                  <a:pt x="19" y="239"/>
                </a:lnTo>
                <a:lnTo>
                  <a:pt x="18" y="239"/>
                </a:lnTo>
                <a:lnTo>
                  <a:pt x="18" y="241"/>
                </a:lnTo>
                <a:lnTo>
                  <a:pt x="18" y="239"/>
                </a:lnTo>
                <a:lnTo>
                  <a:pt x="18" y="241"/>
                </a:lnTo>
                <a:lnTo>
                  <a:pt x="18" y="239"/>
                </a:lnTo>
                <a:lnTo>
                  <a:pt x="16" y="239"/>
                </a:lnTo>
                <a:lnTo>
                  <a:pt x="15" y="239"/>
                </a:lnTo>
                <a:lnTo>
                  <a:pt x="15" y="241"/>
                </a:lnTo>
                <a:lnTo>
                  <a:pt x="15" y="239"/>
                </a:lnTo>
                <a:lnTo>
                  <a:pt x="16" y="239"/>
                </a:lnTo>
                <a:lnTo>
                  <a:pt x="16" y="241"/>
                </a:lnTo>
                <a:lnTo>
                  <a:pt x="15" y="242"/>
                </a:lnTo>
                <a:lnTo>
                  <a:pt x="15" y="243"/>
                </a:lnTo>
                <a:lnTo>
                  <a:pt x="15" y="244"/>
                </a:lnTo>
                <a:lnTo>
                  <a:pt x="14" y="244"/>
                </a:lnTo>
                <a:lnTo>
                  <a:pt x="14" y="243"/>
                </a:lnTo>
                <a:lnTo>
                  <a:pt x="14" y="244"/>
                </a:lnTo>
                <a:lnTo>
                  <a:pt x="13" y="244"/>
                </a:lnTo>
                <a:lnTo>
                  <a:pt x="13" y="243"/>
                </a:lnTo>
                <a:lnTo>
                  <a:pt x="14" y="243"/>
                </a:lnTo>
                <a:lnTo>
                  <a:pt x="14" y="242"/>
                </a:lnTo>
                <a:lnTo>
                  <a:pt x="14" y="243"/>
                </a:lnTo>
                <a:lnTo>
                  <a:pt x="14" y="242"/>
                </a:lnTo>
                <a:lnTo>
                  <a:pt x="13" y="242"/>
                </a:lnTo>
                <a:lnTo>
                  <a:pt x="11" y="242"/>
                </a:lnTo>
                <a:lnTo>
                  <a:pt x="13" y="242"/>
                </a:lnTo>
                <a:lnTo>
                  <a:pt x="14" y="242"/>
                </a:lnTo>
                <a:lnTo>
                  <a:pt x="14" y="241"/>
                </a:lnTo>
                <a:lnTo>
                  <a:pt x="14" y="242"/>
                </a:lnTo>
                <a:lnTo>
                  <a:pt x="14" y="241"/>
                </a:lnTo>
                <a:lnTo>
                  <a:pt x="13" y="241"/>
                </a:lnTo>
                <a:lnTo>
                  <a:pt x="14" y="241"/>
                </a:lnTo>
                <a:lnTo>
                  <a:pt x="14" y="239"/>
                </a:lnTo>
                <a:lnTo>
                  <a:pt x="15" y="239"/>
                </a:lnTo>
                <a:lnTo>
                  <a:pt x="14" y="239"/>
                </a:lnTo>
                <a:lnTo>
                  <a:pt x="15" y="239"/>
                </a:lnTo>
                <a:lnTo>
                  <a:pt x="15" y="238"/>
                </a:lnTo>
                <a:lnTo>
                  <a:pt x="14" y="239"/>
                </a:lnTo>
                <a:lnTo>
                  <a:pt x="14" y="238"/>
                </a:lnTo>
                <a:lnTo>
                  <a:pt x="14" y="239"/>
                </a:lnTo>
                <a:lnTo>
                  <a:pt x="14" y="241"/>
                </a:lnTo>
                <a:lnTo>
                  <a:pt x="13" y="241"/>
                </a:lnTo>
                <a:lnTo>
                  <a:pt x="13" y="239"/>
                </a:lnTo>
                <a:lnTo>
                  <a:pt x="14" y="239"/>
                </a:lnTo>
                <a:lnTo>
                  <a:pt x="13" y="239"/>
                </a:lnTo>
                <a:lnTo>
                  <a:pt x="13" y="241"/>
                </a:lnTo>
                <a:lnTo>
                  <a:pt x="11" y="241"/>
                </a:lnTo>
                <a:lnTo>
                  <a:pt x="11" y="239"/>
                </a:lnTo>
                <a:lnTo>
                  <a:pt x="13" y="239"/>
                </a:lnTo>
                <a:lnTo>
                  <a:pt x="13" y="238"/>
                </a:lnTo>
                <a:lnTo>
                  <a:pt x="11" y="238"/>
                </a:lnTo>
                <a:lnTo>
                  <a:pt x="11" y="237"/>
                </a:lnTo>
                <a:lnTo>
                  <a:pt x="11" y="236"/>
                </a:lnTo>
                <a:lnTo>
                  <a:pt x="11" y="234"/>
                </a:lnTo>
                <a:lnTo>
                  <a:pt x="11" y="236"/>
                </a:lnTo>
                <a:lnTo>
                  <a:pt x="11" y="237"/>
                </a:lnTo>
                <a:lnTo>
                  <a:pt x="13" y="237"/>
                </a:lnTo>
                <a:lnTo>
                  <a:pt x="13" y="236"/>
                </a:lnTo>
                <a:lnTo>
                  <a:pt x="13" y="237"/>
                </a:lnTo>
                <a:lnTo>
                  <a:pt x="14" y="237"/>
                </a:lnTo>
                <a:lnTo>
                  <a:pt x="14" y="236"/>
                </a:lnTo>
                <a:lnTo>
                  <a:pt x="15" y="236"/>
                </a:lnTo>
                <a:lnTo>
                  <a:pt x="14" y="237"/>
                </a:lnTo>
                <a:lnTo>
                  <a:pt x="15" y="237"/>
                </a:lnTo>
                <a:lnTo>
                  <a:pt x="16" y="237"/>
                </a:lnTo>
                <a:lnTo>
                  <a:pt x="16" y="236"/>
                </a:lnTo>
                <a:lnTo>
                  <a:pt x="15" y="236"/>
                </a:lnTo>
                <a:lnTo>
                  <a:pt x="15" y="237"/>
                </a:lnTo>
                <a:lnTo>
                  <a:pt x="15" y="236"/>
                </a:lnTo>
                <a:lnTo>
                  <a:pt x="15" y="234"/>
                </a:lnTo>
                <a:lnTo>
                  <a:pt x="15" y="236"/>
                </a:lnTo>
                <a:lnTo>
                  <a:pt x="15" y="234"/>
                </a:lnTo>
                <a:lnTo>
                  <a:pt x="16" y="234"/>
                </a:lnTo>
                <a:lnTo>
                  <a:pt x="16" y="236"/>
                </a:lnTo>
                <a:lnTo>
                  <a:pt x="18" y="236"/>
                </a:lnTo>
                <a:lnTo>
                  <a:pt x="18" y="237"/>
                </a:lnTo>
                <a:lnTo>
                  <a:pt x="18" y="238"/>
                </a:lnTo>
                <a:lnTo>
                  <a:pt x="16" y="238"/>
                </a:lnTo>
                <a:lnTo>
                  <a:pt x="16" y="237"/>
                </a:lnTo>
                <a:lnTo>
                  <a:pt x="16" y="238"/>
                </a:lnTo>
                <a:lnTo>
                  <a:pt x="15" y="238"/>
                </a:lnTo>
                <a:lnTo>
                  <a:pt x="16" y="238"/>
                </a:lnTo>
                <a:lnTo>
                  <a:pt x="18" y="238"/>
                </a:lnTo>
                <a:lnTo>
                  <a:pt x="16" y="238"/>
                </a:lnTo>
                <a:lnTo>
                  <a:pt x="18" y="238"/>
                </a:lnTo>
                <a:lnTo>
                  <a:pt x="18" y="237"/>
                </a:lnTo>
                <a:lnTo>
                  <a:pt x="18" y="236"/>
                </a:lnTo>
                <a:lnTo>
                  <a:pt x="16" y="236"/>
                </a:lnTo>
                <a:lnTo>
                  <a:pt x="16" y="234"/>
                </a:lnTo>
                <a:lnTo>
                  <a:pt x="18" y="234"/>
                </a:lnTo>
                <a:lnTo>
                  <a:pt x="18" y="233"/>
                </a:lnTo>
                <a:lnTo>
                  <a:pt x="18" y="232"/>
                </a:lnTo>
                <a:lnTo>
                  <a:pt x="16" y="232"/>
                </a:lnTo>
                <a:lnTo>
                  <a:pt x="16" y="230"/>
                </a:lnTo>
                <a:lnTo>
                  <a:pt x="15" y="230"/>
                </a:lnTo>
                <a:lnTo>
                  <a:pt x="14" y="229"/>
                </a:lnTo>
                <a:lnTo>
                  <a:pt x="14" y="230"/>
                </a:lnTo>
                <a:lnTo>
                  <a:pt x="15" y="230"/>
                </a:lnTo>
                <a:lnTo>
                  <a:pt x="14" y="230"/>
                </a:lnTo>
                <a:lnTo>
                  <a:pt x="15" y="230"/>
                </a:lnTo>
                <a:lnTo>
                  <a:pt x="16" y="230"/>
                </a:lnTo>
                <a:lnTo>
                  <a:pt x="16" y="232"/>
                </a:lnTo>
                <a:lnTo>
                  <a:pt x="18" y="232"/>
                </a:lnTo>
                <a:lnTo>
                  <a:pt x="18" y="233"/>
                </a:lnTo>
                <a:lnTo>
                  <a:pt x="16" y="233"/>
                </a:lnTo>
                <a:lnTo>
                  <a:pt x="15" y="233"/>
                </a:lnTo>
                <a:lnTo>
                  <a:pt x="15" y="232"/>
                </a:lnTo>
                <a:lnTo>
                  <a:pt x="14" y="232"/>
                </a:lnTo>
                <a:lnTo>
                  <a:pt x="14" y="230"/>
                </a:lnTo>
                <a:lnTo>
                  <a:pt x="14" y="232"/>
                </a:lnTo>
                <a:lnTo>
                  <a:pt x="15" y="232"/>
                </a:lnTo>
                <a:lnTo>
                  <a:pt x="15" y="233"/>
                </a:lnTo>
                <a:lnTo>
                  <a:pt x="14" y="232"/>
                </a:lnTo>
                <a:lnTo>
                  <a:pt x="14" y="233"/>
                </a:lnTo>
                <a:lnTo>
                  <a:pt x="15" y="233"/>
                </a:lnTo>
                <a:lnTo>
                  <a:pt x="14" y="233"/>
                </a:lnTo>
                <a:lnTo>
                  <a:pt x="15" y="233"/>
                </a:lnTo>
                <a:lnTo>
                  <a:pt x="15" y="234"/>
                </a:lnTo>
                <a:lnTo>
                  <a:pt x="14" y="234"/>
                </a:lnTo>
                <a:lnTo>
                  <a:pt x="14" y="236"/>
                </a:lnTo>
                <a:lnTo>
                  <a:pt x="14" y="234"/>
                </a:lnTo>
                <a:lnTo>
                  <a:pt x="14" y="233"/>
                </a:lnTo>
                <a:lnTo>
                  <a:pt x="13" y="232"/>
                </a:lnTo>
                <a:lnTo>
                  <a:pt x="13" y="233"/>
                </a:lnTo>
                <a:lnTo>
                  <a:pt x="13" y="234"/>
                </a:lnTo>
                <a:lnTo>
                  <a:pt x="14" y="236"/>
                </a:lnTo>
                <a:lnTo>
                  <a:pt x="13" y="236"/>
                </a:lnTo>
                <a:lnTo>
                  <a:pt x="11" y="236"/>
                </a:lnTo>
                <a:lnTo>
                  <a:pt x="11" y="234"/>
                </a:lnTo>
                <a:lnTo>
                  <a:pt x="11" y="233"/>
                </a:lnTo>
                <a:lnTo>
                  <a:pt x="13" y="233"/>
                </a:lnTo>
                <a:lnTo>
                  <a:pt x="13" y="234"/>
                </a:lnTo>
                <a:lnTo>
                  <a:pt x="13" y="233"/>
                </a:lnTo>
                <a:lnTo>
                  <a:pt x="11" y="233"/>
                </a:lnTo>
                <a:lnTo>
                  <a:pt x="11" y="232"/>
                </a:lnTo>
                <a:lnTo>
                  <a:pt x="13" y="232"/>
                </a:lnTo>
                <a:lnTo>
                  <a:pt x="11" y="232"/>
                </a:lnTo>
                <a:lnTo>
                  <a:pt x="11" y="233"/>
                </a:lnTo>
                <a:lnTo>
                  <a:pt x="11" y="232"/>
                </a:lnTo>
                <a:lnTo>
                  <a:pt x="10" y="232"/>
                </a:lnTo>
                <a:lnTo>
                  <a:pt x="11" y="232"/>
                </a:lnTo>
                <a:lnTo>
                  <a:pt x="10" y="232"/>
                </a:lnTo>
                <a:lnTo>
                  <a:pt x="10" y="230"/>
                </a:lnTo>
                <a:lnTo>
                  <a:pt x="10" y="229"/>
                </a:lnTo>
                <a:lnTo>
                  <a:pt x="11" y="229"/>
                </a:lnTo>
                <a:lnTo>
                  <a:pt x="11" y="230"/>
                </a:lnTo>
                <a:lnTo>
                  <a:pt x="11" y="232"/>
                </a:lnTo>
                <a:lnTo>
                  <a:pt x="11" y="230"/>
                </a:lnTo>
                <a:lnTo>
                  <a:pt x="11" y="229"/>
                </a:lnTo>
                <a:lnTo>
                  <a:pt x="11" y="228"/>
                </a:lnTo>
                <a:lnTo>
                  <a:pt x="10" y="228"/>
                </a:lnTo>
                <a:lnTo>
                  <a:pt x="11" y="228"/>
                </a:lnTo>
                <a:lnTo>
                  <a:pt x="11" y="227"/>
                </a:lnTo>
                <a:lnTo>
                  <a:pt x="10" y="227"/>
                </a:lnTo>
                <a:lnTo>
                  <a:pt x="11" y="227"/>
                </a:lnTo>
                <a:lnTo>
                  <a:pt x="10" y="228"/>
                </a:lnTo>
                <a:lnTo>
                  <a:pt x="10" y="227"/>
                </a:lnTo>
                <a:lnTo>
                  <a:pt x="9" y="227"/>
                </a:lnTo>
                <a:lnTo>
                  <a:pt x="9" y="228"/>
                </a:lnTo>
                <a:lnTo>
                  <a:pt x="9" y="227"/>
                </a:lnTo>
                <a:lnTo>
                  <a:pt x="9" y="225"/>
                </a:lnTo>
                <a:lnTo>
                  <a:pt x="9" y="227"/>
                </a:lnTo>
                <a:lnTo>
                  <a:pt x="9" y="225"/>
                </a:lnTo>
                <a:lnTo>
                  <a:pt x="8" y="225"/>
                </a:lnTo>
                <a:lnTo>
                  <a:pt x="9" y="225"/>
                </a:lnTo>
                <a:lnTo>
                  <a:pt x="8" y="225"/>
                </a:lnTo>
                <a:lnTo>
                  <a:pt x="9" y="225"/>
                </a:lnTo>
                <a:lnTo>
                  <a:pt x="9" y="224"/>
                </a:lnTo>
                <a:lnTo>
                  <a:pt x="10" y="225"/>
                </a:lnTo>
                <a:lnTo>
                  <a:pt x="10" y="224"/>
                </a:lnTo>
                <a:lnTo>
                  <a:pt x="10" y="225"/>
                </a:lnTo>
                <a:lnTo>
                  <a:pt x="10" y="224"/>
                </a:lnTo>
                <a:lnTo>
                  <a:pt x="11" y="224"/>
                </a:lnTo>
                <a:lnTo>
                  <a:pt x="10" y="224"/>
                </a:lnTo>
                <a:lnTo>
                  <a:pt x="11" y="224"/>
                </a:lnTo>
                <a:lnTo>
                  <a:pt x="10" y="223"/>
                </a:lnTo>
                <a:lnTo>
                  <a:pt x="11" y="223"/>
                </a:lnTo>
                <a:lnTo>
                  <a:pt x="13" y="223"/>
                </a:lnTo>
                <a:lnTo>
                  <a:pt x="11" y="223"/>
                </a:lnTo>
                <a:lnTo>
                  <a:pt x="11" y="222"/>
                </a:lnTo>
                <a:lnTo>
                  <a:pt x="11" y="220"/>
                </a:lnTo>
                <a:lnTo>
                  <a:pt x="11" y="222"/>
                </a:lnTo>
                <a:lnTo>
                  <a:pt x="10" y="222"/>
                </a:lnTo>
                <a:lnTo>
                  <a:pt x="10" y="223"/>
                </a:lnTo>
                <a:lnTo>
                  <a:pt x="10" y="224"/>
                </a:lnTo>
                <a:lnTo>
                  <a:pt x="9" y="224"/>
                </a:lnTo>
                <a:lnTo>
                  <a:pt x="9" y="223"/>
                </a:lnTo>
                <a:lnTo>
                  <a:pt x="9" y="224"/>
                </a:lnTo>
                <a:lnTo>
                  <a:pt x="9" y="223"/>
                </a:lnTo>
                <a:lnTo>
                  <a:pt x="9" y="222"/>
                </a:lnTo>
                <a:lnTo>
                  <a:pt x="8" y="222"/>
                </a:lnTo>
                <a:lnTo>
                  <a:pt x="9" y="222"/>
                </a:lnTo>
                <a:lnTo>
                  <a:pt x="9" y="223"/>
                </a:lnTo>
                <a:lnTo>
                  <a:pt x="9" y="222"/>
                </a:lnTo>
                <a:lnTo>
                  <a:pt x="10" y="222"/>
                </a:lnTo>
                <a:lnTo>
                  <a:pt x="9" y="222"/>
                </a:lnTo>
                <a:lnTo>
                  <a:pt x="9" y="220"/>
                </a:lnTo>
                <a:lnTo>
                  <a:pt x="8" y="222"/>
                </a:lnTo>
                <a:lnTo>
                  <a:pt x="8" y="220"/>
                </a:lnTo>
                <a:lnTo>
                  <a:pt x="8" y="219"/>
                </a:lnTo>
                <a:lnTo>
                  <a:pt x="8" y="220"/>
                </a:lnTo>
                <a:lnTo>
                  <a:pt x="6" y="220"/>
                </a:lnTo>
                <a:lnTo>
                  <a:pt x="8" y="220"/>
                </a:lnTo>
                <a:lnTo>
                  <a:pt x="6" y="220"/>
                </a:lnTo>
                <a:lnTo>
                  <a:pt x="6" y="219"/>
                </a:lnTo>
                <a:lnTo>
                  <a:pt x="6" y="218"/>
                </a:lnTo>
                <a:lnTo>
                  <a:pt x="6" y="219"/>
                </a:lnTo>
                <a:lnTo>
                  <a:pt x="6" y="218"/>
                </a:lnTo>
                <a:lnTo>
                  <a:pt x="8" y="218"/>
                </a:lnTo>
                <a:lnTo>
                  <a:pt x="8" y="219"/>
                </a:lnTo>
                <a:lnTo>
                  <a:pt x="9" y="219"/>
                </a:lnTo>
                <a:lnTo>
                  <a:pt x="10" y="220"/>
                </a:lnTo>
                <a:lnTo>
                  <a:pt x="10" y="219"/>
                </a:lnTo>
                <a:lnTo>
                  <a:pt x="9" y="219"/>
                </a:lnTo>
                <a:lnTo>
                  <a:pt x="10" y="219"/>
                </a:lnTo>
                <a:lnTo>
                  <a:pt x="9" y="219"/>
                </a:lnTo>
                <a:lnTo>
                  <a:pt x="9" y="218"/>
                </a:lnTo>
                <a:lnTo>
                  <a:pt x="8" y="218"/>
                </a:lnTo>
                <a:lnTo>
                  <a:pt x="8" y="216"/>
                </a:lnTo>
                <a:lnTo>
                  <a:pt x="9" y="216"/>
                </a:lnTo>
                <a:lnTo>
                  <a:pt x="9" y="218"/>
                </a:lnTo>
                <a:lnTo>
                  <a:pt x="10" y="218"/>
                </a:lnTo>
                <a:lnTo>
                  <a:pt x="9" y="218"/>
                </a:lnTo>
                <a:lnTo>
                  <a:pt x="10" y="216"/>
                </a:lnTo>
                <a:lnTo>
                  <a:pt x="9" y="216"/>
                </a:lnTo>
                <a:lnTo>
                  <a:pt x="8" y="216"/>
                </a:lnTo>
                <a:lnTo>
                  <a:pt x="8" y="215"/>
                </a:lnTo>
                <a:lnTo>
                  <a:pt x="9" y="215"/>
                </a:lnTo>
                <a:lnTo>
                  <a:pt x="8" y="215"/>
                </a:lnTo>
                <a:lnTo>
                  <a:pt x="8" y="214"/>
                </a:lnTo>
                <a:lnTo>
                  <a:pt x="9" y="214"/>
                </a:lnTo>
                <a:lnTo>
                  <a:pt x="10" y="214"/>
                </a:lnTo>
                <a:lnTo>
                  <a:pt x="10" y="215"/>
                </a:lnTo>
                <a:lnTo>
                  <a:pt x="11" y="215"/>
                </a:lnTo>
                <a:lnTo>
                  <a:pt x="11" y="214"/>
                </a:lnTo>
                <a:lnTo>
                  <a:pt x="10" y="214"/>
                </a:lnTo>
                <a:lnTo>
                  <a:pt x="10" y="213"/>
                </a:lnTo>
                <a:lnTo>
                  <a:pt x="9" y="213"/>
                </a:lnTo>
                <a:lnTo>
                  <a:pt x="9" y="211"/>
                </a:lnTo>
                <a:lnTo>
                  <a:pt x="10" y="211"/>
                </a:lnTo>
                <a:lnTo>
                  <a:pt x="9" y="211"/>
                </a:lnTo>
                <a:lnTo>
                  <a:pt x="10" y="210"/>
                </a:lnTo>
                <a:lnTo>
                  <a:pt x="9" y="210"/>
                </a:lnTo>
                <a:lnTo>
                  <a:pt x="10" y="209"/>
                </a:lnTo>
                <a:lnTo>
                  <a:pt x="9" y="209"/>
                </a:lnTo>
                <a:lnTo>
                  <a:pt x="9" y="210"/>
                </a:lnTo>
                <a:lnTo>
                  <a:pt x="9" y="211"/>
                </a:lnTo>
                <a:lnTo>
                  <a:pt x="9" y="210"/>
                </a:lnTo>
                <a:lnTo>
                  <a:pt x="9" y="211"/>
                </a:lnTo>
                <a:lnTo>
                  <a:pt x="9" y="213"/>
                </a:lnTo>
                <a:lnTo>
                  <a:pt x="9" y="214"/>
                </a:lnTo>
                <a:lnTo>
                  <a:pt x="8" y="213"/>
                </a:lnTo>
                <a:lnTo>
                  <a:pt x="8" y="211"/>
                </a:lnTo>
                <a:lnTo>
                  <a:pt x="8" y="210"/>
                </a:lnTo>
                <a:lnTo>
                  <a:pt x="8" y="209"/>
                </a:lnTo>
                <a:lnTo>
                  <a:pt x="8" y="207"/>
                </a:lnTo>
                <a:lnTo>
                  <a:pt x="8" y="206"/>
                </a:lnTo>
                <a:lnTo>
                  <a:pt x="9" y="206"/>
                </a:lnTo>
                <a:lnTo>
                  <a:pt x="8" y="206"/>
                </a:lnTo>
                <a:lnTo>
                  <a:pt x="8" y="205"/>
                </a:lnTo>
                <a:lnTo>
                  <a:pt x="9" y="205"/>
                </a:lnTo>
                <a:lnTo>
                  <a:pt x="10" y="205"/>
                </a:lnTo>
                <a:lnTo>
                  <a:pt x="9" y="205"/>
                </a:lnTo>
                <a:lnTo>
                  <a:pt x="9" y="204"/>
                </a:lnTo>
                <a:lnTo>
                  <a:pt x="10" y="204"/>
                </a:lnTo>
                <a:lnTo>
                  <a:pt x="9" y="204"/>
                </a:lnTo>
                <a:lnTo>
                  <a:pt x="8" y="204"/>
                </a:lnTo>
                <a:lnTo>
                  <a:pt x="8" y="202"/>
                </a:lnTo>
                <a:lnTo>
                  <a:pt x="6" y="201"/>
                </a:lnTo>
                <a:lnTo>
                  <a:pt x="8" y="201"/>
                </a:lnTo>
                <a:lnTo>
                  <a:pt x="6" y="201"/>
                </a:lnTo>
                <a:lnTo>
                  <a:pt x="6" y="200"/>
                </a:lnTo>
                <a:lnTo>
                  <a:pt x="8" y="200"/>
                </a:lnTo>
                <a:lnTo>
                  <a:pt x="8" y="201"/>
                </a:lnTo>
                <a:lnTo>
                  <a:pt x="8" y="202"/>
                </a:lnTo>
                <a:lnTo>
                  <a:pt x="9" y="202"/>
                </a:lnTo>
                <a:lnTo>
                  <a:pt x="9" y="201"/>
                </a:lnTo>
                <a:lnTo>
                  <a:pt x="8" y="201"/>
                </a:lnTo>
                <a:lnTo>
                  <a:pt x="9" y="201"/>
                </a:lnTo>
                <a:lnTo>
                  <a:pt x="10" y="201"/>
                </a:lnTo>
                <a:lnTo>
                  <a:pt x="11" y="201"/>
                </a:lnTo>
                <a:lnTo>
                  <a:pt x="10" y="201"/>
                </a:lnTo>
                <a:lnTo>
                  <a:pt x="11" y="201"/>
                </a:lnTo>
                <a:lnTo>
                  <a:pt x="11" y="202"/>
                </a:lnTo>
                <a:lnTo>
                  <a:pt x="13" y="202"/>
                </a:lnTo>
                <a:lnTo>
                  <a:pt x="14" y="202"/>
                </a:lnTo>
                <a:lnTo>
                  <a:pt x="14" y="201"/>
                </a:lnTo>
                <a:lnTo>
                  <a:pt x="13" y="201"/>
                </a:lnTo>
                <a:lnTo>
                  <a:pt x="13" y="202"/>
                </a:lnTo>
                <a:lnTo>
                  <a:pt x="13" y="201"/>
                </a:lnTo>
                <a:lnTo>
                  <a:pt x="11" y="201"/>
                </a:lnTo>
                <a:lnTo>
                  <a:pt x="11" y="200"/>
                </a:lnTo>
                <a:lnTo>
                  <a:pt x="13" y="200"/>
                </a:lnTo>
                <a:lnTo>
                  <a:pt x="13" y="201"/>
                </a:lnTo>
                <a:lnTo>
                  <a:pt x="13" y="200"/>
                </a:lnTo>
                <a:lnTo>
                  <a:pt x="14" y="201"/>
                </a:lnTo>
                <a:lnTo>
                  <a:pt x="14" y="200"/>
                </a:lnTo>
                <a:lnTo>
                  <a:pt x="13" y="200"/>
                </a:lnTo>
                <a:lnTo>
                  <a:pt x="11" y="200"/>
                </a:lnTo>
                <a:lnTo>
                  <a:pt x="11" y="199"/>
                </a:lnTo>
                <a:lnTo>
                  <a:pt x="11" y="197"/>
                </a:lnTo>
                <a:lnTo>
                  <a:pt x="10" y="197"/>
                </a:lnTo>
                <a:lnTo>
                  <a:pt x="11" y="197"/>
                </a:lnTo>
                <a:lnTo>
                  <a:pt x="10" y="199"/>
                </a:lnTo>
                <a:lnTo>
                  <a:pt x="11" y="199"/>
                </a:lnTo>
                <a:lnTo>
                  <a:pt x="10" y="199"/>
                </a:lnTo>
                <a:lnTo>
                  <a:pt x="10" y="200"/>
                </a:lnTo>
                <a:lnTo>
                  <a:pt x="9" y="200"/>
                </a:lnTo>
                <a:lnTo>
                  <a:pt x="9" y="199"/>
                </a:lnTo>
                <a:lnTo>
                  <a:pt x="8" y="199"/>
                </a:lnTo>
                <a:lnTo>
                  <a:pt x="6" y="199"/>
                </a:lnTo>
                <a:lnTo>
                  <a:pt x="5" y="199"/>
                </a:lnTo>
                <a:lnTo>
                  <a:pt x="6" y="199"/>
                </a:lnTo>
                <a:lnTo>
                  <a:pt x="6" y="197"/>
                </a:lnTo>
                <a:lnTo>
                  <a:pt x="6" y="199"/>
                </a:lnTo>
                <a:lnTo>
                  <a:pt x="6" y="197"/>
                </a:lnTo>
                <a:lnTo>
                  <a:pt x="8" y="197"/>
                </a:lnTo>
                <a:lnTo>
                  <a:pt x="8" y="199"/>
                </a:lnTo>
                <a:lnTo>
                  <a:pt x="6" y="199"/>
                </a:lnTo>
                <a:lnTo>
                  <a:pt x="8" y="199"/>
                </a:lnTo>
                <a:lnTo>
                  <a:pt x="9" y="199"/>
                </a:lnTo>
                <a:lnTo>
                  <a:pt x="8" y="199"/>
                </a:lnTo>
                <a:lnTo>
                  <a:pt x="8" y="197"/>
                </a:lnTo>
                <a:lnTo>
                  <a:pt x="9" y="199"/>
                </a:lnTo>
                <a:lnTo>
                  <a:pt x="9" y="197"/>
                </a:lnTo>
                <a:lnTo>
                  <a:pt x="8" y="197"/>
                </a:lnTo>
                <a:lnTo>
                  <a:pt x="9" y="197"/>
                </a:lnTo>
                <a:lnTo>
                  <a:pt x="8" y="197"/>
                </a:lnTo>
                <a:lnTo>
                  <a:pt x="8" y="196"/>
                </a:lnTo>
                <a:lnTo>
                  <a:pt x="6" y="196"/>
                </a:lnTo>
                <a:lnTo>
                  <a:pt x="8" y="196"/>
                </a:lnTo>
                <a:lnTo>
                  <a:pt x="8" y="195"/>
                </a:lnTo>
                <a:lnTo>
                  <a:pt x="9" y="195"/>
                </a:lnTo>
                <a:lnTo>
                  <a:pt x="9" y="193"/>
                </a:lnTo>
                <a:lnTo>
                  <a:pt x="10" y="195"/>
                </a:lnTo>
                <a:lnTo>
                  <a:pt x="10" y="193"/>
                </a:lnTo>
                <a:lnTo>
                  <a:pt x="9" y="193"/>
                </a:lnTo>
                <a:lnTo>
                  <a:pt x="10" y="193"/>
                </a:lnTo>
                <a:lnTo>
                  <a:pt x="10" y="192"/>
                </a:lnTo>
                <a:lnTo>
                  <a:pt x="9" y="192"/>
                </a:lnTo>
                <a:lnTo>
                  <a:pt x="9" y="191"/>
                </a:lnTo>
                <a:lnTo>
                  <a:pt x="8" y="191"/>
                </a:lnTo>
                <a:lnTo>
                  <a:pt x="6" y="191"/>
                </a:lnTo>
                <a:lnTo>
                  <a:pt x="8" y="191"/>
                </a:lnTo>
                <a:lnTo>
                  <a:pt x="6" y="192"/>
                </a:lnTo>
                <a:lnTo>
                  <a:pt x="6" y="191"/>
                </a:lnTo>
                <a:lnTo>
                  <a:pt x="5" y="191"/>
                </a:lnTo>
                <a:lnTo>
                  <a:pt x="4" y="191"/>
                </a:lnTo>
                <a:lnTo>
                  <a:pt x="4" y="190"/>
                </a:lnTo>
                <a:lnTo>
                  <a:pt x="4" y="188"/>
                </a:lnTo>
                <a:lnTo>
                  <a:pt x="5" y="188"/>
                </a:lnTo>
                <a:lnTo>
                  <a:pt x="4" y="188"/>
                </a:lnTo>
                <a:lnTo>
                  <a:pt x="4" y="190"/>
                </a:lnTo>
                <a:lnTo>
                  <a:pt x="2" y="190"/>
                </a:lnTo>
                <a:lnTo>
                  <a:pt x="1" y="190"/>
                </a:lnTo>
                <a:lnTo>
                  <a:pt x="1" y="191"/>
                </a:lnTo>
                <a:lnTo>
                  <a:pt x="0" y="191"/>
                </a:lnTo>
                <a:lnTo>
                  <a:pt x="1" y="191"/>
                </a:lnTo>
                <a:lnTo>
                  <a:pt x="1" y="190"/>
                </a:lnTo>
                <a:lnTo>
                  <a:pt x="1" y="191"/>
                </a:lnTo>
                <a:lnTo>
                  <a:pt x="2" y="191"/>
                </a:lnTo>
                <a:lnTo>
                  <a:pt x="1" y="191"/>
                </a:lnTo>
                <a:lnTo>
                  <a:pt x="2" y="191"/>
                </a:lnTo>
                <a:lnTo>
                  <a:pt x="2" y="192"/>
                </a:lnTo>
                <a:lnTo>
                  <a:pt x="1" y="192"/>
                </a:lnTo>
                <a:lnTo>
                  <a:pt x="0" y="192"/>
                </a:lnTo>
                <a:lnTo>
                  <a:pt x="0" y="191"/>
                </a:lnTo>
                <a:lnTo>
                  <a:pt x="0" y="190"/>
                </a:lnTo>
                <a:lnTo>
                  <a:pt x="1" y="190"/>
                </a:lnTo>
                <a:lnTo>
                  <a:pt x="1" y="188"/>
                </a:lnTo>
                <a:lnTo>
                  <a:pt x="2" y="188"/>
                </a:lnTo>
                <a:lnTo>
                  <a:pt x="2" y="187"/>
                </a:lnTo>
                <a:lnTo>
                  <a:pt x="2" y="188"/>
                </a:lnTo>
                <a:lnTo>
                  <a:pt x="2" y="187"/>
                </a:lnTo>
                <a:lnTo>
                  <a:pt x="4" y="187"/>
                </a:lnTo>
                <a:lnTo>
                  <a:pt x="4" y="186"/>
                </a:lnTo>
                <a:lnTo>
                  <a:pt x="4" y="187"/>
                </a:lnTo>
                <a:lnTo>
                  <a:pt x="5" y="187"/>
                </a:lnTo>
                <a:lnTo>
                  <a:pt x="4" y="187"/>
                </a:lnTo>
                <a:lnTo>
                  <a:pt x="4" y="186"/>
                </a:lnTo>
                <a:lnTo>
                  <a:pt x="5" y="186"/>
                </a:lnTo>
                <a:lnTo>
                  <a:pt x="5" y="185"/>
                </a:lnTo>
                <a:lnTo>
                  <a:pt x="6" y="185"/>
                </a:lnTo>
                <a:lnTo>
                  <a:pt x="5" y="185"/>
                </a:lnTo>
                <a:lnTo>
                  <a:pt x="6" y="183"/>
                </a:lnTo>
                <a:lnTo>
                  <a:pt x="6" y="185"/>
                </a:lnTo>
                <a:lnTo>
                  <a:pt x="6" y="183"/>
                </a:lnTo>
                <a:lnTo>
                  <a:pt x="6" y="185"/>
                </a:lnTo>
                <a:lnTo>
                  <a:pt x="8" y="185"/>
                </a:lnTo>
                <a:lnTo>
                  <a:pt x="6" y="185"/>
                </a:lnTo>
                <a:lnTo>
                  <a:pt x="8" y="185"/>
                </a:lnTo>
                <a:lnTo>
                  <a:pt x="8" y="183"/>
                </a:lnTo>
                <a:lnTo>
                  <a:pt x="9" y="183"/>
                </a:lnTo>
                <a:lnTo>
                  <a:pt x="9" y="185"/>
                </a:lnTo>
                <a:lnTo>
                  <a:pt x="9" y="186"/>
                </a:lnTo>
                <a:lnTo>
                  <a:pt x="9" y="185"/>
                </a:lnTo>
                <a:lnTo>
                  <a:pt x="10" y="185"/>
                </a:lnTo>
                <a:lnTo>
                  <a:pt x="10" y="186"/>
                </a:lnTo>
                <a:lnTo>
                  <a:pt x="9" y="186"/>
                </a:lnTo>
                <a:lnTo>
                  <a:pt x="8" y="187"/>
                </a:lnTo>
                <a:lnTo>
                  <a:pt x="8" y="186"/>
                </a:lnTo>
                <a:lnTo>
                  <a:pt x="6" y="186"/>
                </a:lnTo>
                <a:lnTo>
                  <a:pt x="8" y="186"/>
                </a:lnTo>
                <a:lnTo>
                  <a:pt x="8" y="187"/>
                </a:lnTo>
                <a:lnTo>
                  <a:pt x="9" y="187"/>
                </a:lnTo>
                <a:lnTo>
                  <a:pt x="9" y="186"/>
                </a:lnTo>
                <a:lnTo>
                  <a:pt x="9" y="187"/>
                </a:lnTo>
                <a:lnTo>
                  <a:pt x="10" y="187"/>
                </a:lnTo>
                <a:lnTo>
                  <a:pt x="10" y="186"/>
                </a:lnTo>
                <a:lnTo>
                  <a:pt x="9" y="186"/>
                </a:lnTo>
                <a:lnTo>
                  <a:pt x="10" y="186"/>
                </a:lnTo>
                <a:lnTo>
                  <a:pt x="11" y="187"/>
                </a:lnTo>
                <a:lnTo>
                  <a:pt x="10" y="187"/>
                </a:lnTo>
                <a:lnTo>
                  <a:pt x="10" y="188"/>
                </a:lnTo>
                <a:lnTo>
                  <a:pt x="10" y="190"/>
                </a:lnTo>
                <a:lnTo>
                  <a:pt x="10" y="188"/>
                </a:lnTo>
                <a:lnTo>
                  <a:pt x="11" y="188"/>
                </a:lnTo>
                <a:lnTo>
                  <a:pt x="11" y="187"/>
                </a:lnTo>
                <a:lnTo>
                  <a:pt x="13" y="187"/>
                </a:lnTo>
                <a:lnTo>
                  <a:pt x="11" y="187"/>
                </a:lnTo>
                <a:lnTo>
                  <a:pt x="13" y="186"/>
                </a:lnTo>
                <a:lnTo>
                  <a:pt x="13" y="185"/>
                </a:lnTo>
                <a:lnTo>
                  <a:pt x="13" y="186"/>
                </a:lnTo>
                <a:lnTo>
                  <a:pt x="11" y="186"/>
                </a:lnTo>
                <a:lnTo>
                  <a:pt x="11" y="187"/>
                </a:lnTo>
                <a:lnTo>
                  <a:pt x="11" y="186"/>
                </a:lnTo>
                <a:lnTo>
                  <a:pt x="11" y="185"/>
                </a:lnTo>
                <a:lnTo>
                  <a:pt x="11" y="183"/>
                </a:lnTo>
                <a:lnTo>
                  <a:pt x="13" y="183"/>
                </a:lnTo>
                <a:lnTo>
                  <a:pt x="11" y="183"/>
                </a:lnTo>
                <a:lnTo>
                  <a:pt x="13" y="183"/>
                </a:lnTo>
                <a:lnTo>
                  <a:pt x="13" y="182"/>
                </a:lnTo>
                <a:lnTo>
                  <a:pt x="14" y="182"/>
                </a:lnTo>
                <a:lnTo>
                  <a:pt x="13" y="182"/>
                </a:lnTo>
                <a:lnTo>
                  <a:pt x="13" y="183"/>
                </a:lnTo>
                <a:lnTo>
                  <a:pt x="11" y="183"/>
                </a:lnTo>
                <a:lnTo>
                  <a:pt x="11" y="182"/>
                </a:lnTo>
                <a:lnTo>
                  <a:pt x="13" y="181"/>
                </a:lnTo>
                <a:lnTo>
                  <a:pt x="13" y="179"/>
                </a:lnTo>
                <a:lnTo>
                  <a:pt x="14" y="179"/>
                </a:lnTo>
                <a:lnTo>
                  <a:pt x="15" y="179"/>
                </a:lnTo>
                <a:lnTo>
                  <a:pt x="15" y="181"/>
                </a:lnTo>
                <a:lnTo>
                  <a:pt x="16" y="181"/>
                </a:lnTo>
                <a:lnTo>
                  <a:pt x="16" y="179"/>
                </a:lnTo>
                <a:lnTo>
                  <a:pt x="15" y="179"/>
                </a:lnTo>
                <a:lnTo>
                  <a:pt x="14" y="179"/>
                </a:lnTo>
                <a:lnTo>
                  <a:pt x="13" y="179"/>
                </a:lnTo>
                <a:lnTo>
                  <a:pt x="13" y="178"/>
                </a:lnTo>
                <a:lnTo>
                  <a:pt x="14" y="178"/>
                </a:lnTo>
                <a:lnTo>
                  <a:pt x="13" y="178"/>
                </a:lnTo>
                <a:lnTo>
                  <a:pt x="13" y="177"/>
                </a:lnTo>
                <a:lnTo>
                  <a:pt x="14" y="177"/>
                </a:lnTo>
                <a:lnTo>
                  <a:pt x="15" y="176"/>
                </a:lnTo>
                <a:lnTo>
                  <a:pt x="16" y="176"/>
                </a:lnTo>
                <a:lnTo>
                  <a:pt x="16" y="174"/>
                </a:lnTo>
                <a:lnTo>
                  <a:pt x="16" y="176"/>
                </a:lnTo>
                <a:lnTo>
                  <a:pt x="16" y="174"/>
                </a:lnTo>
                <a:lnTo>
                  <a:pt x="16" y="173"/>
                </a:lnTo>
                <a:lnTo>
                  <a:pt x="18" y="173"/>
                </a:lnTo>
                <a:lnTo>
                  <a:pt x="16" y="173"/>
                </a:lnTo>
                <a:lnTo>
                  <a:pt x="18" y="172"/>
                </a:lnTo>
                <a:lnTo>
                  <a:pt x="16" y="172"/>
                </a:lnTo>
                <a:lnTo>
                  <a:pt x="16" y="173"/>
                </a:lnTo>
                <a:lnTo>
                  <a:pt x="15" y="172"/>
                </a:lnTo>
                <a:lnTo>
                  <a:pt x="14" y="172"/>
                </a:lnTo>
                <a:lnTo>
                  <a:pt x="14" y="171"/>
                </a:lnTo>
                <a:lnTo>
                  <a:pt x="14" y="169"/>
                </a:lnTo>
                <a:lnTo>
                  <a:pt x="14" y="171"/>
                </a:lnTo>
                <a:lnTo>
                  <a:pt x="14" y="169"/>
                </a:lnTo>
                <a:lnTo>
                  <a:pt x="15" y="168"/>
                </a:lnTo>
                <a:lnTo>
                  <a:pt x="16" y="168"/>
                </a:lnTo>
                <a:lnTo>
                  <a:pt x="15" y="168"/>
                </a:lnTo>
                <a:lnTo>
                  <a:pt x="15" y="167"/>
                </a:lnTo>
                <a:lnTo>
                  <a:pt x="15" y="168"/>
                </a:lnTo>
                <a:lnTo>
                  <a:pt x="15" y="167"/>
                </a:lnTo>
                <a:lnTo>
                  <a:pt x="15" y="165"/>
                </a:lnTo>
                <a:lnTo>
                  <a:pt x="14" y="165"/>
                </a:lnTo>
                <a:lnTo>
                  <a:pt x="14" y="164"/>
                </a:lnTo>
                <a:lnTo>
                  <a:pt x="15" y="164"/>
                </a:lnTo>
                <a:lnTo>
                  <a:pt x="15" y="163"/>
                </a:lnTo>
                <a:lnTo>
                  <a:pt x="15" y="162"/>
                </a:lnTo>
                <a:lnTo>
                  <a:pt x="16" y="162"/>
                </a:lnTo>
                <a:lnTo>
                  <a:pt x="16" y="163"/>
                </a:lnTo>
                <a:lnTo>
                  <a:pt x="16" y="162"/>
                </a:lnTo>
                <a:lnTo>
                  <a:pt x="16" y="160"/>
                </a:lnTo>
                <a:lnTo>
                  <a:pt x="15" y="160"/>
                </a:lnTo>
                <a:lnTo>
                  <a:pt x="15" y="159"/>
                </a:lnTo>
                <a:lnTo>
                  <a:pt x="16" y="159"/>
                </a:lnTo>
                <a:lnTo>
                  <a:pt x="15" y="159"/>
                </a:lnTo>
                <a:lnTo>
                  <a:pt x="15" y="158"/>
                </a:lnTo>
                <a:lnTo>
                  <a:pt x="16" y="158"/>
                </a:lnTo>
                <a:lnTo>
                  <a:pt x="18" y="159"/>
                </a:lnTo>
                <a:lnTo>
                  <a:pt x="18" y="158"/>
                </a:lnTo>
                <a:lnTo>
                  <a:pt x="16" y="158"/>
                </a:lnTo>
                <a:lnTo>
                  <a:pt x="16" y="157"/>
                </a:lnTo>
                <a:lnTo>
                  <a:pt x="15" y="157"/>
                </a:lnTo>
                <a:lnTo>
                  <a:pt x="16" y="157"/>
                </a:lnTo>
                <a:lnTo>
                  <a:pt x="16" y="155"/>
                </a:lnTo>
                <a:lnTo>
                  <a:pt x="18" y="155"/>
                </a:lnTo>
                <a:lnTo>
                  <a:pt x="18" y="157"/>
                </a:lnTo>
                <a:lnTo>
                  <a:pt x="18" y="158"/>
                </a:lnTo>
                <a:lnTo>
                  <a:pt x="18" y="157"/>
                </a:lnTo>
                <a:lnTo>
                  <a:pt x="18" y="155"/>
                </a:lnTo>
                <a:lnTo>
                  <a:pt x="18" y="154"/>
                </a:lnTo>
                <a:lnTo>
                  <a:pt x="18" y="155"/>
                </a:lnTo>
                <a:lnTo>
                  <a:pt x="16" y="155"/>
                </a:lnTo>
                <a:lnTo>
                  <a:pt x="16" y="154"/>
                </a:lnTo>
                <a:lnTo>
                  <a:pt x="15" y="154"/>
                </a:lnTo>
                <a:lnTo>
                  <a:pt x="16" y="154"/>
                </a:lnTo>
                <a:lnTo>
                  <a:pt x="16" y="153"/>
                </a:lnTo>
                <a:lnTo>
                  <a:pt x="18" y="153"/>
                </a:lnTo>
                <a:lnTo>
                  <a:pt x="18" y="151"/>
                </a:lnTo>
                <a:lnTo>
                  <a:pt x="19" y="151"/>
                </a:lnTo>
                <a:lnTo>
                  <a:pt x="19" y="150"/>
                </a:lnTo>
                <a:lnTo>
                  <a:pt x="18" y="151"/>
                </a:lnTo>
                <a:lnTo>
                  <a:pt x="18" y="153"/>
                </a:lnTo>
                <a:lnTo>
                  <a:pt x="16" y="153"/>
                </a:lnTo>
                <a:lnTo>
                  <a:pt x="16" y="151"/>
                </a:lnTo>
                <a:lnTo>
                  <a:pt x="15" y="150"/>
                </a:lnTo>
                <a:lnTo>
                  <a:pt x="15" y="151"/>
                </a:lnTo>
                <a:lnTo>
                  <a:pt x="15" y="150"/>
                </a:lnTo>
                <a:lnTo>
                  <a:pt x="15" y="151"/>
                </a:lnTo>
                <a:lnTo>
                  <a:pt x="14" y="151"/>
                </a:lnTo>
                <a:lnTo>
                  <a:pt x="15" y="153"/>
                </a:lnTo>
                <a:lnTo>
                  <a:pt x="14" y="153"/>
                </a:lnTo>
                <a:lnTo>
                  <a:pt x="13" y="153"/>
                </a:lnTo>
                <a:lnTo>
                  <a:pt x="11" y="153"/>
                </a:lnTo>
                <a:lnTo>
                  <a:pt x="11" y="151"/>
                </a:lnTo>
                <a:lnTo>
                  <a:pt x="13" y="151"/>
                </a:lnTo>
                <a:lnTo>
                  <a:pt x="11" y="151"/>
                </a:lnTo>
                <a:lnTo>
                  <a:pt x="10" y="151"/>
                </a:lnTo>
                <a:lnTo>
                  <a:pt x="10" y="150"/>
                </a:lnTo>
                <a:lnTo>
                  <a:pt x="10" y="149"/>
                </a:lnTo>
                <a:lnTo>
                  <a:pt x="10" y="148"/>
                </a:lnTo>
                <a:lnTo>
                  <a:pt x="10" y="146"/>
                </a:lnTo>
                <a:lnTo>
                  <a:pt x="10" y="145"/>
                </a:lnTo>
                <a:lnTo>
                  <a:pt x="11" y="144"/>
                </a:lnTo>
                <a:lnTo>
                  <a:pt x="10" y="143"/>
                </a:lnTo>
                <a:lnTo>
                  <a:pt x="11" y="143"/>
                </a:lnTo>
                <a:lnTo>
                  <a:pt x="11" y="141"/>
                </a:lnTo>
                <a:lnTo>
                  <a:pt x="11" y="140"/>
                </a:lnTo>
                <a:lnTo>
                  <a:pt x="11" y="139"/>
                </a:lnTo>
                <a:lnTo>
                  <a:pt x="13" y="139"/>
                </a:lnTo>
                <a:lnTo>
                  <a:pt x="13" y="140"/>
                </a:lnTo>
                <a:lnTo>
                  <a:pt x="13" y="139"/>
                </a:lnTo>
                <a:lnTo>
                  <a:pt x="13" y="137"/>
                </a:lnTo>
                <a:lnTo>
                  <a:pt x="14" y="137"/>
                </a:lnTo>
                <a:lnTo>
                  <a:pt x="14" y="136"/>
                </a:lnTo>
                <a:lnTo>
                  <a:pt x="14" y="135"/>
                </a:lnTo>
                <a:lnTo>
                  <a:pt x="14" y="134"/>
                </a:lnTo>
                <a:lnTo>
                  <a:pt x="14" y="135"/>
                </a:lnTo>
                <a:lnTo>
                  <a:pt x="14" y="134"/>
                </a:lnTo>
                <a:lnTo>
                  <a:pt x="13" y="132"/>
                </a:lnTo>
                <a:lnTo>
                  <a:pt x="13" y="131"/>
                </a:lnTo>
                <a:lnTo>
                  <a:pt x="13" y="130"/>
                </a:lnTo>
                <a:lnTo>
                  <a:pt x="11" y="129"/>
                </a:lnTo>
                <a:lnTo>
                  <a:pt x="13" y="129"/>
                </a:lnTo>
                <a:lnTo>
                  <a:pt x="13" y="127"/>
                </a:lnTo>
                <a:lnTo>
                  <a:pt x="13" y="126"/>
                </a:lnTo>
                <a:lnTo>
                  <a:pt x="11" y="125"/>
                </a:lnTo>
                <a:lnTo>
                  <a:pt x="11" y="123"/>
                </a:lnTo>
                <a:lnTo>
                  <a:pt x="11" y="122"/>
                </a:lnTo>
                <a:lnTo>
                  <a:pt x="11" y="121"/>
                </a:lnTo>
                <a:lnTo>
                  <a:pt x="11" y="120"/>
                </a:lnTo>
                <a:lnTo>
                  <a:pt x="11" y="121"/>
                </a:lnTo>
                <a:lnTo>
                  <a:pt x="13" y="121"/>
                </a:lnTo>
                <a:lnTo>
                  <a:pt x="14" y="121"/>
                </a:lnTo>
                <a:lnTo>
                  <a:pt x="14" y="120"/>
                </a:lnTo>
                <a:lnTo>
                  <a:pt x="14" y="118"/>
                </a:lnTo>
                <a:lnTo>
                  <a:pt x="14" y="117"/>
                </a:lnTo>
                <a:lnTo>
                  <a:pt x="14" y="116"/>
                </a:lnTo>
                <a:lnTo>
                  <a:pt x="14" y="117"/>
                </a:lnTo>
                <a:lnTo>
                  <a:pt x="15" y="117"/>
                </a:lnTo>
                <a:lnTo>
                  <a:pt x="15" y="116"/>
                </a:lnTo>
                <a:lnTo>
                  <a:pt x="15" y="115"/>
                </a:lnTo>
                <a:lnTo>
                  <a:pt x="16" y="115"/>
                </a:lnTo>
                <a:lnTo>
                  <a:pt x="15" y="113"/>
                </a:lnTo>
                <a:lnTo>
                  <a:pt x="16" y="113"/>
                </a:lnTo>
                <a:lnTo>
                  <a:pt x="16" y="112"/>
                </a:lnTo>
                <a:lnTo>
                  <a:pt x="16" y="111"/>
                </a:lnTo>
                <a:lnTo>
                  <a:pt x="18" y="111"/>
                </a:lnTo>
                <a:lnTo>
                  <a:pt x="16" y="109"/>
                </a:lnTo>
                <a:lnTo>
                  <a:pt x="18" y="109"/>
                </a:lnTo>
                <a:lnTo>
                  <a:pt x="18" y="108"/>
                </a:lnTo>
                <a:lnTo>
                  <a:pt x="18" y="107"/>
                </a:lnTo>
                <a:lnTo>
                  <a:pt x="19" y="107"/>
                </a:lnTo>
                <a:lnTo>
                  <a:pt x="19" y="106"/>
                </a:lnTo>
                <a:lnTo>
                  <a:pt x="19" y="104"/>
                </a:lnTo>
                <a:lnTo>
                  <a:pt x="20" y="10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5" name="Freeform 1964"/>
          <p:cNvSpPr>
            <a:spLocks/>
          </p:cNvSpPr>
          <p:nvPr/>
        </p:nvSpPr>
        <p:spPr bwMode="auto">
          <a:xfrm>
            <a:off x="3787775" y="4245191"/>
            <a:ext cx="22225" cy="166688"/>
          </a:xfrm>
          <a:custGeom>
            <a:avLst/>
            <a:gdLst>
              <a:gd name="T0" fmla="*/ 0 w 14"/>
              <a:gd name="T1" fmla="*/ 104 h 105"/>
              <a:gd name="T2" fmla="*/ 0 w 14"/>
              <a:gd name="T3" fmla="*/ 102 h 105"/>
              <a:gd name="T4" fmla="*/ 2 w 14"/>
              <a:gd name="T5" fmla="*/ 100 h 105"/>
              <a:gd name="T6" fmla="*/ 2 w 14"/>
              <a:gd name="T7" fmla="*/ 98 h 105"/>
              <a:gd name="T8" fmla="*/ 3 w 14"/>
              <a:gd name="T9" fmla="*/ 96 h 105"/>
              <a:gd name="T10" fmla="*/ 2 w 14"/>
              <a:gd name="T11" fmla="*/ 95 h 105"/>
              <a:gd name="T12" fmla="*/ 3 w 14"/>
              <a:gd name="T13" fmla="*/ 94 h 105"/>
              <a:gd name="T14" fmla="*/ 3 w 14"/>
              <a:gd name="T15" fmla="*/ 91 h 105"/>
              <a:gd name="T16" fmla="*/ 4 w 14"/>
              <a:gd name="T17" fmla="*/ 90 h 105"/>
              <a:gd name="T18" fmla="*/ 3 w 14"/>
              <a:gd name="T19" fmla="*/ 87 h 105"/>
              <a:gd name="T20" fmla="*/ 3 w 14"/>
              <a:gd name="T21" fmla="*/ 85 h 105"/>
              <a:gd name="T22" fmla="*/ 3 w 14"/>
              <a:gd name="T23" fmla="*/ 82 h 105"/>
              <a:gd name="T24" fmla="*/ 2 w 14"/>
              <a:gd name="T25" fmla="*/ 81 h 105"/>
              <a:gd name="T26" fmla="*/ 2 w 14"/>
              <a:gd name="T27" fmla="*/ 80 h 105"/>
              <a:gd name="T28" fmla="*/ 2 w 14"/>
              <a:gd name="T29" fmla="*/ 77 h 105"/>
              <a:gd name="T30" fmla="*/ 3 w 14"/>
              <a:gd name="T31" fmla="*/ 76 h 105"/>
              <a:gd name="T32" fmla="*/ 4 w 14"/>
              <a:gd name="T33" fmla="*/ 75 h 105"/>
              <a:gd name="T34" fmla="*/ 4 w 14"/>
              <a:gd name="T35" fmla="*/ 72 h 105"/>
              <a:gd name="T36" fmla="*/ 4 w 14"/>
              <a:gd name="T37" fmla="*/ 70 h 105"/>
              <a:gd name="T38" fmla="*/ 3 w 14"/>
              <a:gd name="T39" fmla="*/ 68 h 105"/>
              <a:gd name="T40" fmla="*/ 4 w 14"/>
              <a:gd name="T41" fmla="*/ 67 h 105"/>
              <a:gd name="T42" fmla="*/ 4 w 14"/>
              <a:gd name="T43" fmla="*/ 65 h 105"/>
              <a:gd name="T44" fmla="*/ 5 w 14"/>
              <a:gd name="T45" fmla="*/ 63 h 105"/>
              <a:gd name="T46" fmla="*/ 5 w 14"/>
              <a:gd name="T47" fmla="*/ 61 h 105"/>
              <a:gd name="T48" fmla="*/ 7 w 14"/>
              <a:gd name="T49" fmla="*/ 59 h 105"/>
              <a:gd name="T50" fmla="*/ 7 w 14"/>
              <a:gd name="T51" fmla="*/ 57 h 105"/>
              <a:gd name="T52" fmla="*/ 7 w 14"/>
              <a:gd name="T53" fmla="*/ 54 h 105"/>
              <a:gd name="T54" fmla="*/ 8 w 14"/>
              <a:gd name="T55" fmla="*/ 53 h 105"/>
              <a:gd name="T56" fmla="*/ 8 w 14"/>
              <a:gd name="T57" fmla="*/ 51 h 105"/>
              <a:gd name="T58" fmla="*/ 7 w 14"/>
              <a:gd name="T59" fmla="*/ 49 h 105"/>
              <a:gd name="T60" fmla="*/ 8 w 14"/>
              <a:gd name="T61" fmla="*/ 48 h 105"/>
              <a:gd name="T62" fmla="*/ 9 w 14"/>
              <a:gd name="T63" fmla="*/ 47 h 105"/>
              <a:gd name="T64" fmla="*/ 9 w 14"/>
              <a:gd name="T65" fmla="*/ 44 h 105"/>
              <a:gd name="T66" fmla="*/ 9 w 14"/>
              <a:gd name="T67" fmla="*/ 44 h 105"/>
              <a:gd name="T68" fmla="*/ 8 w 14"/>
              <a:gd name="T69" fmla="*/ 42 h 105"/>
              <a:gd name="T70" fmla="*/ 8 w 14"/>
              <a:gd name="T71" fmla="*/ 39 h 105"/>
              <a:gd name="T72" fmla="*/ 8 w 14"/>
              <a:gd name="T73" fmla="*/ 37 h 105"/>
              <a:gd name="T74" fmla="*/ 9 w 14"/>
              <a:gd name="T75" fmla="*/ 35 h 105"/>
              <a:gd name="T76" fmla="*/ 8 w 14"/>
              <a:gd name="T77" fmla="*/ 34 h 105"/>
              <a:gd name="T78" fmla="*/ 8 w 14"/>
              <a:gd name="T79" fmla="*/ 31 h 105"/>
              <a:gd name="T80" fmla="*/ 9 w 14"/>
              <a:gd name="T81" fmla="*/ 33 h 105"/>
              <a:gd name="T82" fmla="*/ 9 w 14"/>
              <a:gd name="T83" fmla="*/ 33 h 105"/>
              <a:gd name="T84" fmla="*/ 9 w 14"/>
              <a:gd name="T85" fmla="*/ 30 h 105"/>
              <a:gd name="T86" fmla="*/ 10 w 14"/>
              <a:gd name="T87" fmla="*/ 29 h 105"/>
              <a:gd name="T88" fmla="*/ 10 w 14"/>
              <a:gd name="T89" fmla="*/ 26 h 105"/>
              <a:gd name="T90" fmla="*/ 10 w 14"/>
              <a:gd name="T91" fmla="*/ 24 h 105"/>
              <a:gd name="T92" fmla="*/ 10 w 14"/>
              <a:gd name="T93" fmla="*/ 21 h 105"/>
              <a:gd name="T94" fmla="*/ 10 w 14"/>
              <a:gd name="T95" fmla="*/ 19 h 105"/>
              <a:gd name="T96" fmla="*/ 10 w 14"/>
              <a:gd name="T97" fmla="*/ 16 h 105"/>
              <a:gd name="T98" fmla="*/ 10 w 14"/>
              <a:gd name="T99" fmla="*/ 14 h 105"/>
              <a:gd name="T100" fmla="*/ 10 w 14"/>
              <a:gd name="T101" fmla="*/ 11 h 105"/>
              <a:gd name="T102" fmla="*/ 9 w 14"/>
              <a:gd name="T103" fmla="*/ 10 h 105"/>
              <a:gd name="T104" fmla="*/ 9 w 14"/>
              <a:gd name="T105" fmla="*/ 7 h 105"/>
              <a:gd name="T106" fmla="*/ 9 w 14"/>
              <a:gd name="T107" fmla="*/ 5 h 105"/>
              <a:gd name="T108" fmla="*/ 12 w 14"/>
              <a:gd name="T109" fmla="*/ 5 h 105"/>
              <a:gd name="T110" fmla="*/ 13 w 14"/>
              <a:gd name="T111" fmla="*/ 2 h 105"/>
              <a:gd name="T112" fmla="*/ 12 w 14"/>
              <a:gd name="T113" fmla="*/ 1 h 105"/>
              <a:gd name="T114" fmla="*/ 14 w 14"/>
              <a:gd name="T11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05">
                <a:moveTo>
                  <a:pt x="0" y="105"/>
                </a:moveTo>
                <a:lnTo>
                  <a:pt x="0" y="104"/>
                </a:lnTo>
                <a:lnTo>
                  <a:pt x="0" y="103"/>
                </a:lnTo>
                <a:lnTo>
                  <a:pt x="0" y="102"/>
                </a:lnTo>
                <a:lnTo>
                  <a:pt x="0" y="100"/>
                </a:lnTo>
                <a:lnTo>
                  <a:pt x="2" y="100"/>
                </a:lnTo>
                <a:lnTo>
                  <a:pt x="2" y="99"/>
                </a:lnTo>
                <a:lnTo>
                  <a:pt x="2" y="98"/>
                </a:lnTo>
                <a:lnTo>
                  <a:pt x="3" y="98"/>
                </a:lnTo>
                <a:lnTo>
                  <a:pt x="3" y="96"/>
                </a:lnTo>
                <a:lnTo>
                  <a:pt x="2" y="96"/>
                </a:lnTo>
                <a:lnTo>
                  <a:pt x="2" y="95"/>
                </a:lnTo>
                <a:lnTo>
                  <a:pt x="2" y="94"/>
                </a:lnTo>
                <a:lnTo>
                  <a:pt x="3" y="94"/>
                </a:lnTo>
                <a:lnTo>
                  <a:pt x="3" y="93"/>
                </a:lnTo>
                <a:lnTo>
                  <a:pt x="3" y="91"/>
                </a:lnTo>
                <a:lnTo>
                  <a:pt x="3" y="90"/>
                </a:lnTo>
                <a:lnTo>
                  <a:pt x="4" y="90"/>
                </a:lnTo>
                <a:lnTo>
                  <a:pt x="3" y="89"/>
                </a:lnTo>
                <a:lnTo>
                  <a:pt x="3" y="87"/>
                </a:lnTo>
                <a:lnTo>
                  <a:pt x="3" y="86"/>
                </a:lnTo>
                <a:lnTo>
                  <a:pt x="3" y="85"/>
                </a:lnTo>
                <a:lnTo>
                  <a:pt x="3" y="84"/>
                </a:lnTo>
                <a:lnTo>
                  <a:pt x="3" y="82"/>
                </a:lnTo>
                <a:lnTo>
                  <a:pt x="2" y="82"/>
                </a:lnTo>
                <a:lnTo>
                  <a:pt x="2" y="81"/>
                </a:lnTo>
                <a:lnTo>
                  <a:pt x="3" y="81"/>
                </a:lnTo>
                <a:lnTo>
                  <a:pt x="2" y="80"/>
                </a:lnTo>
                <a:lnTo>
                  <a:pt x="2" y="79"/>
                </a:lnTo>
                <a:lnTo>
                  <a:pt x="2" y="77"/>
                </a:lnTo>
                <a:lnTo>
                  <a:pt x="2" y="76"/>
                </a:lnTo>
                <a:lnTo>
                  <a:pt x="3" y="76"/>
                </a:lnTo>
                <a:lnTo>
                  <a:pt x="4" y="76"/>
                </a:lnTo>
                <a:lnTo>
                  <a:pt x="4" y="75"/>
                </a:lnTo>
                <a:lnTo>
                  <a:pt x="4" y="73"/>
                </a:lnTo>
                <a:lnTo>
                  <a:pt x="4" y="72"/>
                </a:lnTo>
                <a:lnTo>
                  <a:pt x="4" y="71"/>
                </a:lnTo>
                <a:lnTo>
                  <a:pt x="4" y="70"/>
                </a:lnTo>
                <a:lnTo>
                  <a:pt x="3" y="70"/>
                </a:lnTo>
                <a:lnTo>
                  <a:pt x="3" y="68"/>
                </a:lnTo>
                <a:lnTo>
                  <a:pt x="3" y="67"/>
                </a:lnTo>
                <a:lnTo>
                  <a:pt x="4" y="67"/>
                </a:lnTo>
                <a:lnTo>
                  <a:pt x="4" y="66"/>
                </a:lnTo>
                <a:lnTo>
                  <a:pt x="4" y="65"/>
                </a:lnTo>
                <a:lnTo>
                  <a:pt x="5" y="65"/>
                </a:lnTo>
                <a:lnTo>
                  <a:pt x="5" y="63"/>
                </a:lnTo>
                <a:lnTo>
                  <a:pt x="5" y="62"/>
                </a:lnTo>
                <a:lnTo>
                  <a:pt x="5" y="61"/>
                </a:lnTo>
                <a:lnTo>
                  <a:pt x="5" y="59"/>
                </a:lnTo>
                <a:lnTo>
                  <a:pt x="7" y="59"/>
                </a:lnTo>
                <a:lnTo>
                  <a:pt x="7" y="58"/>
                </a:lnTo>
                <a:lnTo>
                  <a:pt x="7" y="57"/>
                </a:lnTo>
                <a:lnTo>
                  <a:pt x="7" y="56"/>
                </a:lnTo>
                <a:lnTo>
                  <a:pt x="7" y="54"/>
                </a:lnTo>
                <a:lnTo>
                  <a:pt x="8" y="54"/>
                </a:lnTo>
                <a:lnTo>
                  <a:pt x="8" y="53"/>
                </a:lnTo>
                <a:lnTo>
                  <a:pt x="8" y="52"/>
                </a:lnTo>
                <a:lnTo>
                  <a:pt x="8" y="51"/>
                </a:lnTo>
                <a:lnTo>
                  <a:pt x="8" y="49"/>
                </a:lnTo>
                <a:lnTo>
                  <a:pt x="7" y="49"/>
                </a:lnTo>
                <a:lnTo>
                  <a:pt x="7" y="48"/>
                </a:lnTo>
                <a:lnTo>
                  <a:pt x="8" y="48"/>
                </a:lnTo>
                <a:lnTo>
                  <a:pt x="8" y="47"/>
                </a:lnTo>
                <a:lnTo>
                  <a:pt x="9" y="47"/>
                </a:lnTo>
                <a:lnTo>
                  <a:pt x="9" y="45"/>
                </a:lnTo>
                <a:lnTo>
                  <a:pt x="9" y="44"/>
                </a:lnTo>
                <a:lnTo>
                  <a:pt x="8" y="44"/>
                </a:lnTo>
                <a:lnTo>
                  <a:pt x="9" y="44"/>
                </a:lnTo>
                <a:lnTo>
                  <a:pt x="8" y="43"/>
                </a:lnTo>
                <a:lnTo>
                  <a:pt x="8" y="42"/>
                </a:lnTo>
                <a:lnTo>
                  <a:pt x="8" y="40"/>
                </a:lnTo>
                <a:lnTo>
                  <a:pt x="8" y="39"/>
                </a:lnTo>
                <a:lnTo>
                  <a:pt x="8" y="38"/>
                </a:lnTo>
                <a:lnTo>
                  <a:pt x="8" y="37"/>
                </a:lnTo>
                <a:lnTo>
                  <a:pt x="9" y="37"/>
                </a:lnTo>
                <a:lnTo>
                  <a:pt x="9" y="35"/>
                </a:lnTo>
                <a:lnTo>
                  <a:pt x="8" y="35"/>
                </a:lnTo>
                <a:lnTo>
                  <a:pt x="8" y="34"/>
                </a:lnTo>
                <a:lnTo>
                  <a:pt x="8" y="33"/>
                </a:lnTo>
                <a:lnTo>
                  <a:pt x="8" y="31"/>
                </a:lnTo>
                <a:lnTo>
                  <a:pt x="9" y="31"/>
                </a:lnTo>
                <a:lnTo>
                  <a:pt x="9" y="33"/>
                </a:lnTo>
                <a:lnTo>
                  <a:pt x="8" y="33"/>
                </a:lnTo>
                <a:lnTo>
                  <a:pt x="9" y="33"/>
                </a:lnTo>
                <a:lnTo>
                  <a:pt x="9" y="31"/>
                </a:lnTo>
                <a:lnTo>
                  <a:pt x="9" y="30"/>
                </a:lnTo>
                <a:lnTo>
                  <a:pt x="9" y="29"/>
                </a:lnTo>
                <a:lnTo>
                  <a:pt x="10" y="29"/>
                </a:lnTo>
                <a:lnTo>
                  <a:pt x="10" y="28"/>
                </a:lnTo>
                <a:lnTo>
                  <a:pt x="10" y="26"/>
                </a:lnTo>
                <a:lnTo>
                  <a:pt x="10" y="25"/>
                </a:lnTo>
                <a:lnTo>
                  <a:pt x="10" y="24"/>
                </a:lnTo>
                <a:lnTo>
                  <a:pt x="10" y="23"/>
                </a:lnTo>
                <a:lnTo>
                  <a:pt x="10" y="21"/>
                </a:lnTo>
                <a:lnTo>
                  <a:pt x="10" y="20"/>
                </a:lnTo>
                <a:lnTo>
                  <a:pt x="10" y="19"/>
                </a:lnTo>
                <a:lnTo>
                  <a:pt x="10" y="17"/>
                </a:lnTo>
                <a:lnTo>
                  <a:pt x="10" y="16"/>
                </a:lnTo>
                <a:lnTo>
                  <a:pt x="10" y="15"/>
                </a:lnTo>
                <a:lnTo>
                  <a:pt x="10" y="14"/>
                </a:lnTo>
                <a:lnTo>
                  <a:pt x="10" y="12"/>
                </a:lnTo>
                <a:lnTo>
                  <a:pt x="10" y="11"/>
                </a:lnTo>
                <a:lnTo>
                  <a:pt x="9" y="11"/>
                </a:lnTo>
                <a:lnTo>
                  <a:pt x="9" y="10"/>
                </a:lnTo>
                <a:lnTo>
                  <a:pt x="9" y="9"/>
                </a:lnTo>
                <a:lnTo>
                  <a:pt x="9" y="7"/>
                </a:lnTo>
                <a:lnTo>
                  <a:pt x="9" y="6"/>
                </a:lnTo>
                <a:lnTo>
                  <a:pt x="9" y="5"/>
                </a:lnTo>
                <a:lnTo>
                  <a:pt x="10" y="5"/>
                </a:lnTo>
                <a:lnTo>
                  <a:pt x="12" y="5"/>
                </a:lnTo>
                <a:lnTo>
                  <a:pt x="12" y="3"/>
                </a:lnTo>
                <a:lnTo>
                  <a:pt x="13" y="2"/>
                </a:lnTo>
                <a:lnTo>
                  <a:pt x="12" y="2"/>
                </a:lnTo>
                <a:lnTo>
                  <a:pt x="12" y="1"/>
                </a:lnTo>
                <a:lnTo>
                  <a:pt x="13" y="1"/>
                </a:lnTo>
                <a:lnTo>
                  <a:pt x="14" y="0"/>
                </a:lnTo>
                <a:lnTo>
                  <a:pt x="1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0" name="Freeform 1969"/>
          <p:cNvSpPr>
            <a:spLocks/>
          </p:cNvSpPr>
          <p:nvPr/>
        </p:nvSpPr>
        <p:spPr bwMode="auto">
          <a:xfrm>
            <a:off x="5218113" y="4027704"/>
            <a:ext cx="3175" cy="6350"/>
          </a:xfrm>
          <a:custGeom>
            <a:avLst/>
            <a:gdLst>
              <a:gd name="T0" fmla="*/ 1 w 2"/>
              <a:gd name="T1" fmla="*/ 0 h 4"/>
              <a:gd name="T2" fmla="*/ 1 w 2"/>
              <a:gd name="T3" fmla="*/ 2 h 4"/>
              <a:gd name="T4" fmla="*/ 2 w 2"/>
              <a:gd name="T5" fmla="*/ 2 h 4"/>
              <a:gd name="T6" fmla="*/ 2 w 2"/>
              <a:gd name="T7" fmla="*/ 3 h 4"/>
              <a:gd name="T8" fmla="*/ 1 w 2"/>
              <a:gd name="T9" fmla="*/ 3 h 4"/>
              <a:gd name="T10" fmla="*/ 1 w 2"/>
              <a:gd name="T11" fmla="*/ 4 h 4"/>
              <a:gd name="T12" fmla="*/ 1 w 2"/>
              <a:gd name="T13" fmla="*/ 3 h 4"/>
              <a:gd name="T14" fmla="*/ 1 w 2"/>
              <a:gd name="T15" fmla="*/ 2 h 4"/>
              <a:gd name="T16" fmla="*/ 0 w 2"/>
              <a:gd name="T17" fmla="*/ 2 h 4"/>
              <a:gd name="T18" fmla="*/ 1 w 2"/>
              <a:gd name="T19" fmla="*/ 2 h 4"/>
              <a:gd name="T20" fmla="*/ 1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0"/>
                </a:moveTo>
                <a:lnTo>
                  <a:pt x="1" y="2"/>
                </a:lnTo>
                <a:lnTo>
                  <a:pt x="2" y="2"/>
                </a:lnTo>
                <a:lnTo>
                  <a:pt x="2" y="3"/>
                </a:lnTo>
                <a:lnTo>
                  <a:pt x="1" y="3"/>
                </a:lnTo>
                <a:lnTo>
                  <a:pt x="1" y="4"/>
                </a:lnTo>
                <a:lnTo>
                  <a:pt x="1" y="3"/>
                </a:lnTo>
                <a:lnTo>
                  <a:pt x="1" y="2"/>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1" name="Freeform 1970"/>
          <p:cNvSpPr>
            <a:spLocks/>
          </p:cNvSpPr>
          <p:nvPr/>
        </p:nvSpPr>
        <p:spPr bwMode="auto">
          <a:xfrm>
            <a:off x="5218113" y="4026116"/>
            <a:ext cx="1588" cy="1588"/>
          </a:xfrm>
          <a:custGeom>
            <a:avLst/>
            <a:gdLst>
              <a:gd name="T0" fmla="*/ 0 w 1"/>
              <a:gd name="T1" fmla="*/ 1 h 1"/>
              <a:gd name="T2" fmla="*/ 1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2" name="Rectangle 1971"/>
          <p:cNvSpPr>
            <a:spLocks noChangeArrowheads="1"/>
          </p:cNvSpPr>
          <p:nvPr/>
        </p:nvSpPr>
        <p:spPr bwMode="auto">
          <a:xfrm>
            <a:off x="5214938" y="40229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3" name="Freeform 1972"/>
          <p:cNvSpPr>
            <a:spLocks/>
          </p:cNvSpPr>
          <p:nvPr/>
        </p:nvSpPr>
        <p:spPr bwMode="auto">
          <a:xfrm>
            <a:off x="5218113" y="401976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4" name="Freeform 1973"/>
          <p:cNvSpPr>
            <a:spLocks/>
          </p:cNvSpPr>
          <p:nvPr/>
        </p:nvSpPr>
        <p:spPr bwMode="auto">
          <a:xfrm>
            <a:off x="5040313" y="401976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5" name="Freeform 1974"/>
          <p:cNvSpPr>
            <a:spLocks/>
          </p:cNvSpPr>
          <p:nvPr/>
        </p:nvSpPr>
        <p:spPr bwMode="auto">
          <a:xfrm>
            <a:off x="5210175" y="40118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6" name="Rectangle 1975"/>
          <p:cNvSpPr>
            <a:spLocks noChangeArrowheads="1"/>
          </p:cNvSpPr>
          <p:nvPr/>
        </p:nvSpPr>
        <p:spPr bwMode="auto">
          <a:xfrm>
            <a:off x="5207000" y="39975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7" name="Freeform 1976"/>
          <p:cNvSpPr>
            <a:spLocks/>
          </p:cNvSpPr>
          <p:nvPr/>
        </p:nvSpPr>
        <p:spPr bwMode="auto">
          <a:xfrm>
            <a:off x="5210175" y="399119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8" name="Freeform 1977"/>
          <p:cNvSpPr>
            <a:spLocks/>
          </p:cNvSpPr>
          <p:nvPr/>
        </p:nvSpPr>
        <p:spPr bwMode="auto">
          <a:xfrm>
            <a:off x="5205413" y="39911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9" name="Freeform 1978"/>
          <p:cNvSpPr>
            <a:spLocks/>
          </p:cNvSpPr>
          <p:nvPr/>
        </p:nvSpPr>
        <p:spPr bwMode="auto">
          <a:xfrm>
            <a:off x="5211763" y="3988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0" name="Freeform 1979"/>
          <p:cNvSpPr>
            <a:spLocks/>
          </p:cNvSpPr>
          <p:nvPr/>
        </p:nvSpPr>
        <p:spPr bwMode="auto">
          <a:xfrm>
            <a:off x="5210175" y="397690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1" name="Freeform 1980"/>
          <p:cNvSpPr>
            <a:spLocks/>
          </p:cNvSpPr>
          <p:nvPr/>
        </p:nvSpPr>
        <p:spPr bwMode="auto">
          <a:xfrm>
            <a:off x="5224463" y="39737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2" name="Freeform 1981"/>
          <p:cNvSpPr>
            <a:spLocks/>
          </p:cNvSpPr>
          <p:nvPr/>
        </p:nvSpPr>
        <p:spPr bwMode="auto">
          <a:xfrm>
            <a:off x="5210175" y="3973729"/>
            <a:ext cx="3175" cy="17463"/>
          </a:xfrm>
          <a:custGeom>
            <a:avLst/>
            <a:gdLst>
              <a:gd name="T0" fmla="*/ 2 w 2"/>
              <a:gd name="T1" fmla="*/ 0 h 11"/>
              <a:gd name="T2" fmla="*/ 2 w 2"/>
              <a:gd name="T3" fmla="*/ 1 h 11"/>
              <a:gd name="T4" fmla="*/ 2 w 2"/>
              <a:gd name="T5" fmla="*/ 2 h 11"/>
              <a:gd name="T6" fmla="*/ 1 w 2"/>
              <a:gd name="T7" fmla="*/ 2 h 11"/>
              <a:gd name="T8" fmla="*/ 1 w 2"/>
              <a:gd name="T9" fmla="*/ 4 h 11"/>
              <a:gd name="T10" fmla="*/ 1 w 2"/>
              <a:gd name="T11" fmla="*/ 2 h 11"/>
              <a:gd name="T12" fmla="*/ 1 w 2"/>
              <a:gd name="T13" fmla="*/ 4 h 11"/>
              <a:gd name="T14" fmla="*/ 2 w 2"/>
              <a:gd name="T15" fmla="*/ 4 h 11"/>
              <a:gd name="T16" fmla="*/ 2 w 2"/>
              <a:gd name="T17" fmla="*/ 5 h 11"/>
              <a:gd name="T18" fmla="*/ 2 w 2"/>
              <a:gd name="T19" fmla="*/ 6 h 11"/>
              <a:gd name="T20" fmla="*/ 1 w 2"/>
              <a:gd name="T21" fmla="*/ 6 h 11"/>
              <a:gd name="T22" fmla="*/ 1 w 2"/>
              <a:gd name="T23" fmla="*/ 8 h 11"/>
              <a:gd name="T24" fmla="*/ 1 w 2"/>
              <a:gd name="T25" fmla="*/ 9 h 11"/>
              <a:gd name="T26" fmla="*/ 0 w 2"/>
              <a:gd name="T27" fmla="*/ 9 h 11"/>
              <a:gd name="T28" fmla="*/ 1 w 2"/>
              <a:gd name="T29" fmla="*/ 9 h 11"/>
              <a:gd name="T30" fmla="*/ 1 w 2"/>
              <a:gd name="T31" fmla="*/ 10 h 11"/>
              <a:gd name="T32" fmla="*/ 0 w 2"/>
              <a:gd name="T33" fmla="*/ 10 h 11"/>
              <a:gd name="T34" fmla="*/ 1 w 2"/>
              <a:gd name="T35" fmla="*/ 10 h 11"/>
              <a:gd name="T36" fmla="*/ 1 w 2"/>
              <a:gd name="T37" fmla="*/ 11 h 11"/>
              <a:gd name="T38" fmla="*/ 0 w 2"/>
              <a:gd name="T39" fmla="*/ 11 h 11"/>
              <a:gd name="T40" fmla="*/ 0 w 2"/>
              <a:gd name="T41" fmla="*/ 10 h 11"/>
              <a:gd name="T42" fmla="*/ 0 w 2"/>
              <a:gd name="T43" fmla="*/ 9 h 11"/>
              <a:gd name="T44" fmla="*/ 0 w 2"/>
              <a:gd name="T45" fmla="*/ 8 h 11"/>
              <a:gd name="T46" fmla="*/ 1 w 2"/>
              <a:gd name="T47" fmla="*/ 8 h 11"/>
              <a:gd name="T48" fmla="*/ 1 w 2"/>
              <a:gd name="T49" fmla="*/ 6 h 11"/>
              <a:gd name="T50" fmla="*/ 0 w 2"/>
              <a:gd name="T51" fmla="*/ 6 h 11"/>
              <a:gd name="T52" fmla="*/ 0 w 2"/>
              <a:gd name="T53" fmla="*/ 5 h 11"/>
              <a:gd name="T54" fmla="*/ 1 w 2"/>
              <a:gd name="T55" fmla="*/ 5 h 11"/>
              <a:gd name="T56" fmla="*/ 1 w 2"/>
              <a:gd name="T57" fmla="*/ 4 h 11"/>
              <a:gd name="T58" fmla="*/ 0 w 2"/>
              <a:gd name="T59" fmla="*/ 4 h 11"/>
              <a:gd name="T60" fmla="*/ 1 w 2"/>
              <a:gd name="T61" fmla="*/ 4 h 11"/>
              <a:gd name="T62" fmla="*/ 1 w 2"/>
              <a:gd name="T63" fmla="*/ 2 h 11"/>
              <a:gd name="T64" fmla="*/ 1 w 2"/>
              <a:gd name="T65" fmla="*/ 1 h 11"/>
              <a:gd name="T66" fmla="*/ 1 w 2"/>
              <a:gd name="T67" fmla="*/ 0 h 11"/>
              <a:gd name="T68" fmla="*/ 2 w 2"/>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11">
                <a:moveTo>
                  <a:pt x="2" y="0"/>
                </a:moveTo>
                <a:lnTo>
                  <a:pt x="2" y="1"/>
                </a:lnTo>
                <a:lnTo>
                  <a:pt x="2" y="2"/>
                </a:lnTo>
                <a:lnTo>
                  <a:pt x="1" y="2"/>
                </a:lnTo>
                <a:lnTo>
                  <a:pt x="1" y="4"/>
                </a:lnTo>
                <a:lnTo>
                  <a:pt x="1" y="2"/>
                </a:lnTo>
                <a:lnTo>
                  <a:pt x="1" y="4"/>
                </a:lnTo>
                <a:lnTo>
                  <a:pt x="2" y="4"/>
                </a:lnTo>
                <a:lnTo>
                  <a:pt x="2" y="5"/>
                </a:lnTo>
                <a:lnTo>
                  <a:pt x="2" y="6"/>
                </a:lnTo>
                <a:lnTo>
                  <a:pt x="1" y="6"/>
                </a:lnTo>
                <a:lnTo>
                  <a:pt x="1" y="8"/>
                </a:lnTo>
                <a:lnTo>
                  <a:pt x="1" y="9"/>
                </a:lnTo>
                <a:lnTo>
                  <a:pt x="0" y="9"/>
                </a:lnTo>
                <a:lnTo>
                  <a:pt x="1" y="9"/>
                </a:lnTo>
                <a:lnTo>
                  <a:pt x="1" y="10"/>
                </a:lnTo>
                <a:lnTo>
                  <a:pt x="0" y="10"/>
                </a:lnTo>
                <a:lnTo>
                  <a:pt x="1" y="10"/>
                </a:lnTo>
                <a:lnTo>
                  <a:pt x="1" y="11"/>
                </a:lnTo>
                <a:lnTo>
                  <a:pt x="0" y="11"/>
                </a:lnTo>
                <a:lnTo>
                  <a:pt x="0" y="10"/>
                </a:lnTo>
                <a:lnTo>
                  <a:pt x="0" y="9"/>
                </a:lnTo>
                <a:lnTo>
                  <a:pt x="0" y="8"/>
                </a:lnTo>
                <a:lnTo>
                  <a:pt x="1" y="8"/>
                </a:lnTo>
                <a:lnTo>
                  <a:pt x="1" y="6"/>
                </a:lnTo>
                <a:lnTo>
                  <a:pt x="0" y="6"/>
                </a:lnTo>
                <a:lnTo>
                  <a:pt x="0" y="5"/>
                </a:lnTo>
                <a:lnTo>
                  <a:pt x="1" y="5"/>
                </a:lnTo>
                <a:lnTo>
                  <a:pt x="1" y="4"/>
                </a:lnTo>
                <a:lnTo>
                  <a:pt x="0" y="4"/>
                </a:lnTo>
                <a:lnTo>
                  <a:pt x="1" y="4"/>
                </a:lnTo>
                <a:lnTo>
                  <a:pt x="1" y="2"/>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3" name="Freeform 1982"/>
          <p:cNvSpPr>
            <a:spLocks/>
          </p:cNvSpPr>
          <p:nvPr/>
        </p:nvSpPr>
        <p:spPr bwMode="auto">
          <a:xfrm>
            <a:off x="5213350" y="39721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4" name="Rectangle 1983"/>
          <p:cNvSpPr>
            <a:spLocks noChangeArrowheads="1"/>
          </p:cNvSpPr>
          <p:nvPr/>
        </p:nvSpPr>
        <p:spPr bwMode="auto">
          <a:xfrm>
            <a:off x="5168900" y="38991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5" name="Freeform 1984"/>
          <p:cNvSpPr>
            <a:spLocks/>
          </p:cNvSpPr>
          <p:nvPr/>
        </p:nvSpPr>
        <p:spPr bwMode="auto">
          <a:xfrm>
            <a:off x="5175250" y="38975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6" name="Freeform 1985"/>
          <p:cNvSpPr>
            <a:spLocks/>
          </p:cNvSpPr>
          <p:nvPr/>
        </p:nvSpPr>
        <p:spPr bwMode="auto">
          <a:xfrm>
            <a:off x="5170488" y="38975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7" name="Freeform 1986"/>
          <p:cNvSpPr>
            <a:spLocks/>
          </p:cNvSpPr>
          <p:nvPr/>
        </p:nvSpPr>
        <p:spPr bwMode="auto">
          <a:xfrm>
            <a:off x="4997450" y="3762591"/>
            <a:ext cx="252413" cy="260350"/>
          </a:xfrm>
          <a:custGeom>
            <a:avLst/>
            <a:gdLst>
              <a:gd name="T0" fmla="*/ 58 w 159"/>
              <a:gd name="T1" fmla="*/ 13 h 164"/>
              <a:gd name="T2" fmla="*/ 56 w 159"/>
              <a:gd name="T3" fmla="*/ 20 h 164"/>
              <a:gd name="T4" fmla="*/ 61 w 159"/>
              <a:gd name="T5" fmla="*/ 28 h 164"/>
              <a:gd name="T6" fmla="*/ 67 w 159"/>
              <a:gd name="T7" fmla="*/ 39 h 164"/>
              <a:gd name="T8" fmla="*/ 71 w 159"/>
              <a:gd name="T9" fmla="*/ 48 h 164"/>
              <a:gd name="T10" fmla="*/ 85 w 159"/>
              <a:gd name="T11" fmla="*/ 51 h 164"/>
              <a:gd name="T12" fmla="*/ 94 w 159"/>
              <a:gd name="T13" fmla="*/ 55 h 164"/>
              <a:gd name="T14" fmla="*/ 104 w 159"/>
              <a:gd name="T15" fmla="*/ 58 h 164"/>
              <a:gd name="T16" fmla="*/ 111 w 159"/>
              <a:gd name="T17" fmla="*/ 49 h 164"/>
              <a:gd name="T18" fmla="*/ 117 w 159"/>
              <a:gd name="T19" fmla="*/ 55 h 164"/>
              <a:gd name="T20" fmla="*/ 129 w 159"/>
              <a:gd name="T21" fmla="*/ 55 h 164"/>
              <a:gd name="T22" fmla="*/ 132 w 159"/>
              <a:gd name="T23" fmla="*/ 50 h 164"/>
              <a:gd name="T24" fmla="*/ 141 w 159"/>
              <a:gd name="T25" fmla="*/ 43 h 164"/>
              <a:gd name="T26" fmla="*/ 153 w 159"/>
              <a:gd name="T27" fmla="*/ 41 h 164"/>
              <a:gd name="T28" fmla="*/ 159 w 159"/>
              <a:gd name="T29" fmla="*/ 46 h 164"/>
              <a:gd name="T30" fmla="*/ 150 w 159"/>
              <a:gd name="T31" fmla="*/ 55 h 164"/>
              <a:gd name="T32" fmla="*/ 145 w 159"/>
              <a:gd name="T33" fmla="*/ 65 h 164"/>
              <a:gd name="T34" fmla="*/ 137 w 159"/>
              <a:gd name="T35" fmla="*/ 77 h 164"/>
              <a:gd name="T36" fmla="*/ 132 w 159"/>
              <a:gd name="T37" fmla="*/ 79 h 164"/>
              <a:gd name="T38" fmla="*/ 127 w 159"/>
              <a:gd name="T39" fmla="*/ 77 h 164"/>
              <a:gd name="T40" fmla="*/ 132 w 159"/>
              <a:gd name="T41" fmla="*/ 67 h 164"/>
              <a:gd name="T42" fmla="*/ 118 w 159"/>
              <a:gd name="T43" fmla="*/ 60 h 164"/>
              <a:gd name="T44" fmla="*/ 111 w 159"/>
              <a:gd name="T45" fmla="*/ 58 h 164"/>
              <a:gd name="T46" fmla="*/ 109 w 159"/>
              <a:gd name="T47" fmla="*/ 68 h 164"/>
              <a:gd name="T48" fmla="*/ 113 w 159"/>
              <a:gd name="T49" fmla="*/ 79 h 164"/>
              <a:gd name="T50" fmla="*/ 112 w 159"/>
              <a:gd name="T51" fmla="*/ 87 h 164"/>
              <a:gd name="T52" fmla="*/ 111 w 159"/>
              <a:gd name="T53" fmla="*/ 86 h 164"/>
              <a:gd name="T54" fmla="*/ 108 w 159"/>
              <a:gd name="T55" fmla="*/ 82 h 164"/>
              <a:gd name="T56" fmla="*/ 102 w 159"/>
              <a:gd name="T57" fmla="*/ 92 h 164"/>
              <a:gd name="T58" fmla="*/ 95 w 159"/>
              <a:gd name="T59" fmla="*/ 97 h 164"/>
              <a:gd name="T60" fmla="*/ 93 w 159"/>
              <a:gd name="T61" fmla="*/ 100 h 164"/>
              <a:gd name="T62" fmla="*/ 84 w 159"/>
              <a:gd name="T63" fmla="*/ 109 h 164"/>
              <a:gd name="T64" fmla="*/ 74 w 159"/>
              <a:gd name="T65" fmla="*/ 118 h 164"/>
              <a:gd name="T66" fmla="*/ 66 w 159"/>
              <a:gd name="T67" fmla="*/ 120 h 164"/>
              <a:gd name="T68" fmla="*/ 66 w 159"/>
              <a:gd name="T69" fmla="*/ 133 h 164"/>
              <a:gd name="T70" fmla="*/ 65 w 159"/>
              <a:gd name="T71" fmla="*/ 142 h 164"/>
              <a:gd name="T72" fmla="*/ 61 w 159"/>
              <a:gd name="T73" fmla="*/ 153 h 164"/>
              <a:gd name="T74" fmla="*/ 56 w 159"/>
              <a:gd name="T75" fmla="*/ 158 h 164"/>
              <a:gd name="T76" fmla="*/ 46 w 159"/>
              <a:gd name="T77" fmla="*/ 158 h 164"/>
              <a:gd name="T78" fmla="*/ 46 w 159"/>
              <a:gd name="T79" fmla="*/ 155 h 164"/>
              <a:gd name="T80" fmla="*/ 42 w 159"/>
              <a:gd name="T81" fmla="*/ 146 h 164"/>
              <a:gd name="T82" fmla="*/ 36 w 159"/>
              <a:gd name="T83" fmla="*/ 133 h 164"/>
              <a:gd name="T84" fmla="*/ 34 w 159"/>
              <a:gd name="T85" fmla="*/ 127 h 164"/>
              <a:gd name="T86" fmla="*/ 29 w 159"/>
              <a:gd name="T87" fmla="*/ 115 h 164"/>
              <a:gd name="T88" fmla="*/ 28 w 159"/>
              <a:gd name="T89" fmla="*/ 106 h 164"/>
              <a:gd name="T90" fmla="*/ 25 w 159"/>
              <a:gd name="T91" fmla="*/ 99 h 164"/>
              <a:gd name="T92" fmla="*/ 27 w 159"/>
              <a:gd name="T93" fmla="*/ 90 h 164"/>
              <a:gd name="T94" fmla="*/ 27 w 159"/>
              <a:gd name="T95" fmla="*/ 86 h 164"/>
              <a:gd name="T96" fmla="*/ 23 w 159"/>
              <a:gd name="T97" fmla="*/ 82 h 164"/>
              <a:gd name="T98" fmla="*/ 19 w 159"/>
              <a:gd name="T99" fmla="*/ 91 h 164"/>
              <a:gd name="T100" fmla="*/ 6 w 159"/>
              <a:gd name="T101" fmla="*/ 82 h 164"/>
              <a:gd name="T102" fmla="*/ 11 w 159"/>
              <a:gd name="T103" fmla="*/ 78 h 164"/>
              <a:gd name="T104" fmla="*/ 2 w 159"/>
              <a:gd name="T105" fmla="*/ 76 h 164"/>
              <a:gd name="T106" fmla="*/ 4 w 159"/>
              <a:gd name="T107" fmla="*/ 72 h 164"/>
              <a:gd name="T108" fmla="*/ 14 w 159"/>
              <a:gd name="T109" fmla="*/ 72 h 164"/>
              <a:gd name="T110" fmla="*/ 11 w 159"/>
              <a:gd name="T111" fmla="*/ 62 h 164"/>
              <a:gd name="T112" fmla="*/ 14 w 159"/>
              <a:gd name="T113" fmla="*/ 49 h 164"/>
              <a:gd name="T114" fmla="*/ 27 w 159"/>
              <a:gd name="T115" fmla="*/ 41 h 164"/>
              <a:gd name="T116" fmla="*/ 36 w 159"/>
              <a:gd name="T117" fmla="*/ 26 h 164"/>
              <a:gd name="T118" fmla="*/ 33 w 159"/>
              <a:gd name="T119" fmla="*/ 17 h 164"/>
              <a:gd name="T120" fmla="*/ 32 w 159"/>
              <a:gd name="T121" fmla="*/ 6 h 164"/>
              <a:gd name="T122" fmla="*/ 48 w 159"/>
              <a:gd name="T123" fmla="*/ 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64">
                <a:moveTo>
                  <a:pt x="53" y="0"/>
                </a:moveTo>
                <a:lnTo>
                  <a:pt x="55" y="0"/>
                </a:lnTo>
                <a:lnTo>
                  <a:pt x="55" y="2"/>
                </a:lnTo>
                <a:lnTo>
                  <a:pt x="55" y="3"/>
                </a:lnTo>
                <a:lnTo>
                  <a:pt x="55" y="4"/>
                </a:lnTo>
                <a:lnTo>
                  <a:pt x="56" y="6"/>
                </a:lnTo>
                <a:lnTo>
                  <a:pt x="56" y="7"/>
                </a:lnTo>
                <a:lnTo>
                  <a:pt x="57" y="7"/>
                </a:lnTo>
                <a:lnTo>
                  <a:pt x="58" y="7"/>
                </a:lnTo>
                <a:lnTo>
                  <a:pt x="58" y="8"/>
                </a:lnTo>
                <a:lnTo>
                  <a:pt x="60" y="8"/>
                </a:lnTo>
                <a:lnTo>
                  <a:pt x="60" y="9"/>
                </a:lnTo>
                <a:lnTo>
                  <a:pt x="58" y="9"/>
                </a:lnTo>
                <a:lnTo>
                  <a:pt x="58" y="11"/>
                </a:lnTo>
                <a:lnTo>
                  <a:pt x="58" y="12"/>
                </a:lnTo>
                <a:lnTo>
                  <a:pt x="58" y="13"/>
                </a:lnTo>
                <a:lnTo>
                  <a:pt x="58" y="14"/>
                </a:lnTo>
                <a:lnTo>
                  <a:pt x="60" y="14"/>
                </a:lnTo>
                <a:lnTo>
                  <a:pt x="60" y="16"/>
                </a:lnTo>
                <a:lnTo>
                  <a:pt x="61" y="16"/>
                </a:lnTo>
                <a:lnTo>
                  <a:pt x="61" y="17"/>
                </a:lnTo>
                <a:lnTo>
                  <a:pt x="62" y="18"/>
                </a:lnTo>
                <a:lnTo>
                  <a:pt x="62" y="20"/>
                </a:lnTo>
                <a:lnTo>
                  <a:pt x="61" y="20"/>
                </a:lnTo>
                <a:lnTo>
                  <a:pt x="61" y="21"/>
                </a:lnTo>
                <a:lnTo>
                  <a:pt x="61" y="20"/>
                </a:lnTo>
                <a:lnTo>
                  <a:pt x="61" y="21"/>
                </a:lnTo>
                <a:lnTo>
                  <a:pt x="60" y="21"/>
                </a:lnTo>
                <a:lnTo>
                  <a:pt x="58" y="21"/>
                </a:lnTo>
                <a:lnTo>
                  <a:pt x="58" y="20"/>
                </a:lnTo>
                <a:lnTo>
                  <a:pt x="57" y="20"/>
                </a:lnTo>
                <a:lnTo>
                  <a:pt x="56" y="20"/>
                </a:lnTo>
                <a:lnTo>
                  <a:pt x="56" y="21"/>
                </a:lnTo>
                <a:lnTo>
                  <a:pt x="57" y="21"/>
                </a:lnTo>
                <a:lnTo>
                  <a:pt x="56" y="21"/>
                </a:lnTo>
                <a:lnTo>
                  <a:pt x="57" y="22"/>
                </a:lnTo>
                <a:lnTo>
                  <a:pt x="57" y="23"/>
                </a:lnTo>
                <a:lnTo>
                  <a:pt x="58" y="23"/>
                </a:lnTo>
                <a:lnTo>
                  <a:pt x="58" y="25"/>
                </a:lnTo>
                <a:lnTo>
                  <a:pt x="57" y="25"/>
                </a:lnTo>
                <a:lnTo>
                  <a:pt x="58" y="25"/>
                </a:lnTo>
                <a:lnTo>
                  <a:pt x="58" y="26"/>
                </a:lnTo>
                <a:lnTo>
                  <a:pt x="58" y="27"/>
                </a:lnTo>
                <a:lnTo>
                  <a:pt x="58" y="28"/>
                </a:lnTo>
                <a:lnTo>
                  <a:pt x="58" y="27"/>
                </a:lnTo>
                <a:lnTo>
                  <a:pt x="60" y="27"/>
                </a:lnTo>
                <a:lnTo>
                  <a:pt x="61" y="27"/>
                </a:lnTo>
                <a:lnTo>
                  <a:pt x="61" y="28"/>
                </a:lnTo>
                <a:lnTo>
                  <a:pt x="61" y="30"/>
                </a:lnTo>
                <a:lnTo>
                  <a:pt x="62" y="30"/>
                </a:lnTo>
                <a:lnTo>
                  <a:pt x="64" y="30"/>
                </a:lnTo>
                <a:lnTo>
                  <a:pt x="65" y="30"/>
                </a:lnTo>
                <a:lnTo>
                  <a:pt x="65" y="31"/>
                </a:lnTo>
                <a:lnTo>
                  <a:pt x="66" y="31"/>
                </a:lnTo>
                <a:lnTo>
                  <a:pt x="66" y="32"/>
                </a:lnTo>
                <a:lnTo>
                  <a:pt x="67" y="32"/>
                </a:lnTo>
                <a:lnTo>
                  <a:pt x="67" y="34"/>
                </a:lnTo>
                <a:lnTo>
                  <a:pt x="69" y="34"/>
                </a:lnTo>
                <a:lnTo>
                  <a:pt x="70" y="35"/>
                </a:lnTo>
                <a:lnTo>
                  <a:pt x="69" y="36"/>
                </a:lnTo>
                <a:lnTo>
                  <a:pt x="67" y="37"/>
                </a:lnTo>
                <a:lnTo>
                  <a:pt x="67" y="39"/>
                </a:lnTo>
                <a:lnTo>
                  <a:pt x="66" y="39"/>
                </a:lnTo>
                <a:lnTo>
                  <a:pt x="67" y="39"/>
                </a:lnTo>
                <a:lnTo>
                  <a:pt x="66" y="39"/>
                </a:lnTo>
                <a:lnTo>
                  <a:pt x="66" y="40"/>
                </a:lnTo>
                <a:lnTo>
                  <a:pt x="66" y="41"/>
                </a:lnTo>
                <a:lnTo>
                  <a:pt x="66" y="43"/>
                </a:lnTo>
                <a:lnTo>
                  <a:pt x="65" y="43"/>
                </a:lnTo>
                <a:lnTo>
                  <a:pt x="65" y="44"/>
                </a:lnTo>
                <a:lnTo>
                  <a:pt x="66" y="44"/>
                </a:lnTo>
                <a:lnTo>
                  <a:pt x="66" y="45"/>
                </a:lnTo>
                <a:lnTo>
                  <a:pt x="67" y="45"/>
                </a:lnTo>
                <a:lnTo>
                  <a:pt x="67" y="44"/>
                </a:lnTo>
                <a:lnTo>
                  <a:pt x="67" y="45"/>
                </a:lnTo>
                <a:lnTo>
                  <a:pt x="69" y="45"/>
                </a:lnTo>
                <a:lnTo>
                  <a:pt x="70" y="45"/>
                </a:lnTo>
                <a:lnTo>
                  <a:pt x="70" y="46"/>
                </a:lnTo>
                <a:lnTo>
                  <a:pt x="71" y="46"/>
                </a:lnTo>
                <a:lnTo>
                  <a:pt x="71" y="48"/>
                </a:lnTo>
                <a:lnTo>
                  <a:pt x="72" y="48"/>
                </a:lnTo>
                <a:lnTo>
                  <a:pt x="74" y="49"/>
                </a:lnTo>
                <a:lnTo>
                  <a:pt x="75" y="49"/>
                </a:lnTo>
                <a:lnTo>
                  <a:pt x="76" y="49"/>
                </a:lnTo>
                <a:lnTo>
                  <a:pt x="78" y="50"/>
                </a:lnTo>
                <a:lnTo>
                  <a:pt x="79" y="50"/>
                </a:lnTo>
                <a:lnTo>
                  <a:pt x="80" y="50"/>
                </a:lnTo>
                <a:lnTo>
                  <a:pt x="80" y="51"/>
                </a:lnTo>
                <a:lnTo>
                  <a:pt x="81" y="51"/>
                </a:lnTo>
                <a:lnTo>
                  <a:pt x="83" y="51"/>
                </a:lnTo>
                <a:lnTo>
                  <a:pt x="83" y="53"/>
                </a:lnTo>
                <a:lnTo>
                  <a:pt x="84" y="53"/>
                </a:lnTo>
                <a:lnTo>
                  <a:pt x="83" y="53"/>
                </a:lnTo>
                <a:lnTo>
                  <a:pt x="83" y="51"/>
                </a:lnTo>
                <a:lnTo>
                  <a:pt x="84" y="51"/>
                </a:lnTo>
                <a:lnTo>
                  <a:pt x="85" y="51"/>
                </a:lnTo>
                <a:lnTo>
                  <a:pt x="85" y="53"/>
                </a:lnTo>
                <a:lnTo>
                  <a:pt x="86" y="53"/>
                </a:lnTo>
                <a:lnTo>
                  <a:pt x="85" y="51"/>
                </a:lnTo>
                <a:lnTo>
                  <a:pt x="86" y="51"/>
                </a:lnTo>
                <a:lnTo>
                  <a:pt x="88" y="51"/>
                </a:lnTo>
                <a:lnTo>
                  <a:pt x="88" y="53"/>
                </a:lnTo>
                <a:lnTo>
                  <a:pt x="90" y="53"/>
                </a:lnTo>
                <a:lnTo>
                  <a:pt x="90" y="54"/>
                </a:lnTo>
                <a:lnTo>
                  <a:pt x="90" y="55"/>
                </a:lnTo>
                <a:lnTo>
                  <a:pt x="92" y="55"/>
                </a:lnTo>
                <a:lnTo>
                  <a:pt x="92" y="54"/>
                </a:lnTo>
                <a:lnTo>
                  <a:pt x="92" y="55"/>
                </a:lnTo>
                <a:lnTo>
                  <a:pt x="93" y="55"/>
                </a:lnTo>
                <a:lnTo>
                  <a:pt x="93" y="57"/>
                </a:lnTo>
                <a:lnTo>
                  <a:pt x="94" y="57"/>
                </a:lnTo>
                <a:lnTo>
                  <a:pt x="94" y="55"/>
                </a:lnTo>
                <a:lnTo>
                  <a:pt x="95" y="55"/>
                </a:lnTo>
                <a:lnTo>
                  <a:pt x="95" y="57"/>
                </a:lnTo>
                <a:lnTo>
                  <a:pt x="97" y="57"/>
                </a:lnTo>
                <a:lnTo>
                  <a:pt x="97" y="58"/>
                </a:lnTo>
                <a:lnTo>
                  <a:pt x="97" y="57"/>
                </a:lnTo>
                <a:lnTo>
                  <a:pt x="98" y="57"/>
                </a:lnTo>
                <a:lnTo>
                  <a:pt x="98" y="58"/>
                </a:lnTo>
                <a:lnTo>
                  <a:pt x="99" y="58"/>
                </a:lnTo>
                <a:lnTo>
                  <a:pt x="99" y="57"/>
                </a:lnTo>
                <a:lnTo>
                  <a:pt x="99" y="58"/>
                </a:lnTo>
                <a:lnTo>
                  <a:pt x="100" y="58"/>
                </a:lnTo>
                <a:lnTo>
                  <a:pt x="102" y="58"/>
                </a:lnTo>
                <a:lnTo>
                  <a:pt x="103" y="58"/>
                </a:lnTo>
                <a:lnTo>
                  <a:pt x="104" y="58"/>
                </a:lnTo>
                <a:lnTo>
                  <a:pt x="104" y="59"/>
                </a:lnTo>
                <a:lnTo>
                  <a:pt x="104" y="58"/>
                </a:lnTo>
                <a:lnTo>
                  <a:pt x="106" y="58"/>
                </a:lnTo>
                <a:lnTo>
                  <a:pt x="107" y="59"/>
                </a:lnTo>
                <a:lnTo>
                  <a:pt x="107" y="58"/>
                </a:lnTo>
                <a:lnTo>
                  <a:pt x="108" y="58"/>
                </a:lnTo>
                <a:lnTo>
                  <a:pt x="108" y="59"/>
                </a:lnTo>
                <a:lnTo>
                  <a:pt x="108" y="58"/>
                </a:lnTo>
                <a:lnTo>
                  <a:pt x="109" y="58"/>
                </a:lnTo>
                <a:lnTo>
                  <a:pt x="109" y="57"/>
                </a:lnTo>
                <a:lnTo>
                  <a:pt x="109" y="55"/>
                </a:lnTo>
                <a:lnTo>
                  <a:pt x="109" y="54"/>
                </a:lnTo>
                <a:lnTo>
                  <a:pt x="108" y="54"/>
                </a:lnTo>
                <a:lnTo>
                  <a:pt x="108" y="53"/>
                </a:lnTo>
                <a:lnTo>
                  <a:pt x="108" y="51"/>
                </a:lnTo>
                <a:lnTo>
                  <a:pt x="109" y="50"/>
                </a:lnTo>
                <a:lnTo>
                  <a:pt x="109" y="49"/>
                </a:lnTo>
                <a:lnTo>
                  <a:pt x="111" y="49"/>
                </a:lnTo>
                <a:lnTo>
                  <a:pt x="112" y="48"/>
                </a:lnTo>
                <a:lnTo>
                  <a:pt x="113" y="49"/>
                </a:lnTo>
                <a:lnTo>
                  <a:pt x="113" y="50"/>
                </a:lnTo>
                <a:lnTo>
                  <a:pt x="113" y="51"/>
                </a:lnTo>
                <a:lnTo>
                  <a:pt x="112" y="51"/>
                </a:lnTo>
                <a:lnTo>
                  <a:pt x="113" y="51"/>
                </a:lnTo>
                <a:lnTo>
                  <a:pt x="112" y="51"/>
                </a:lnTo>
                <a:lnTo>
                  <a:pt x="113" y="51"/>
                </a:lnTo>
                <a:lnTo>
                  <a:pt x="113" y="53"/>
                </a:lnTo>
                <a:lnTo>
                  <a:pt x="112" y="54"/>
                </a:lnTo>
                <a:lnTo>
                  <a:pt x="113" y="54"/>
                </a:lnTo>
                <a:lnTo>
                  <a:pt x="113" y="55"/>
                </a:lnTo>
                <a:lnTo>
                  <a:pt x="114" y="55"/>
                </a:lnTo>
                <a:lnTo>
                  <a:pt x="116" y="55"/>
                </a:lnTo>
                <a:lnTo>
                  <a:pt x="116" y="57"/>
                </a:lnTo>
                <a:lnTo>
                  <a:pt x="117" y="55"/>
                </a:lnTo>
                <a:lnTo>
                  <a:pt x="117" y="57"/>
                </a:lnTo>
                <a:lnTo>
                  <a:pt x="118" y="57"/>
                </a:lnTo>
                <a:lnTo>
                  <a:pt x="120" y="57"/>
                </a:lnTo>
                <a:lnTo>
                  <a:pt x="121" y="55"/>
                </a:lnTo>
                <a:lnTo>
                  <a:pt x="122" y="55"/>
                </a:lnTo>
                <a:lnTo>
                  <a:pt x="122" y="57"/>
                </a:lnTo>
                <a:lnTo>
                  <a:pt x="123" y="57"/>
                </a:lnTo>
                <a:lnTo>
                  <a:pt x="125" y="57"/>
                </a:lnTo>
                <a:lnTo>
                  <a:pt x="125" y="55"/>
                </a:lnTo>
                <a:lnTo>
                  <a:pt x="126" y="57"/>
                </a:lnTo>
                <a:lnTo>
                  <a:pt x="127" y="57"/>
                </a:lnTo>
                <a:lnTo>
                  <a:pt x="127" y="55"/>
                </a:lnTo>
                <a:lnTo>
                  <a:pt x="127" y="57"/>
                </a:lnTo>
                <a:lnTo>
                  <a:pt x="129" y="55"/>
                </a:lnTo>
                <a:lnTo>
                  <a:pt x="129" y="57"/>
                </a:lnTo>
                <a:lnTo>
                  <a:pt x="129" y="55"/>
                </a:lnTo>
                <a:lnTo>
                  <a:pt x="130" y="55"/>
                </a:lnTo>
                <a:lnTo>
                  <a:pt x="130" y="57"/>
                </a:lnTo>
                <a:lnTo>
                  <a:pt x="130" y="55"/>
                </a:lnTo>
                <a:lnTo>
                  <a:pt x="131" y="55"/>
                </a:lnTo>
                <a:lnTo>
                  <a:pt x="131" y="54"/>
                </a:lnTo>
                <a:lnTo>
                  <a:pt x="130" y="54"/>
                </a:lnTo>
                <a:lnTo>
                  <a:pt x="130" y="53"/>
                </a:lnTo>
                <a:lnTo>
                  <a:pt x="131" y="53"/>
                </a:lnTo>
                <a:lnTo>
                  <a:pt x="130" y="51"/>
                </a:lnTo>
                <a:lnTo>
                  <a:pt x="129" y="53"/>
                </a:lnTo>
                <a:lnTo>
                  <a:pt x="129" y="51"/>
                </a:lnTo>
                <a:lnTo>
                  <a:pt x="129" y="50"/>
                </a:lnTo>
                <a:lnTo>
                  <a:pt x="130" y="50"/>
                </a:lnTo>
                <a:lnTo>
                  <a:pt x="131" y="50"/>
                </a:lnTo>
                <a:lnTo>
                  <a:pt x="131" y="49"/>
                </a:lnTo>
                <a:lnTo>
                  <a:pt x="132" y="50"/>
                </a:lnTo>
                <a:lnTo>
                  <a:pt x="132" y="49"/>
                </a:lnTo>
                <a:lnTo>
                  <a:pt x="132" y="50"/>
                </a:lnTo>
                <a:lnTo>
                  <a:pt x="132" y="49"/>
                </a:lnTo>
                <a:lnTo>
                  <a:pt x="134" y="49"/>
                </a:lnTo>
                <a:lnTo>
                  <a:pt x="134" y="48"/>
                </a:lnTo>
                <a:lnTo>
                  <a:pt x="135" y="48"/>
                </a:lnTo>
                <a:lnTo>
                  <a:pt x="135" y="46"/>
                </a:lnTo>
                <a:lnTo>
                  <a:pt x="136" y="46"/>
                </a:lnTo>
                <a:lnTo>
                  <a:pt x="136" y="45"/>
                </a:lnTo>
                <a:lnTo>
                  <a:pt x="137" y="45"/>
                </a:lnTo>
                <a:lnTo>
                  <a:pt x="139" y="44"/>
                </a:lnTo>
                <a:lnTo>
                  <a:pt x="140" y="44"/>
                </a:lnTo>
                <a:lnTo>
                  <a:pt x="141" y="44"/>
                </a:lnTo>
                <a:lnTo>
                  <a:pt x="140" y="44"/>
                </a:lnTo>
                <a:lnTo>
                  <a:pt x="141" y="44"/>
                </a:lnTo>
                <a:lnTo>
                  <a:pt x="141" y="43"/>
                </a:lnTo>
                <a:lnTo>
                  <a:pt x="143" y="43"/>
                </a:lnTo>
                <a:lnTo>
                  <a:pt x="143" y="41"/>
                </a:lnTo>
                <a:lnTo>
                  <a:pt x="144" y="41"/>
                </a:lnTo>
                <a:lnTo>
                  <a:pt x="144" y="40"/>
                </a:lnTo>
                <a:lnTo>
                  <a:pt x="145" y="40"/>
                </a:lnTo>
                <a:lnTo>
                  <a:pt x="145" y="41"/>
                </a:lnTo>
                <a:lnTo>
                  <a:pt x="146" y="41"/>
                </a:lnTo>
                <a:lnTo>
                  <a:pt x="148" y="41"/>
                </a:lnTo>
                <a:lnTo>
                  <a:pt x="148" y="43"/>
                </a:lnTo>
                <a:lnTo>
                  <a:pt x="148" y="41"/>
                </a:lnTo>
                <a:lnTo>
                  <a:pt x="149" y="41"/>
                </a:lnTo>
                <a:lnTo>
                  <a:pt x="150" y="41"/>
                </a:lnTo>
                <a:lnTo>
                  <a:pt x="150" y="40"/>
                </a:lnTo>
                <a:lnTo>
                  <a:pt x="151" y="40"/>
                </a:lnTo>
                <a:lnTo>
                  <a:pt x="153" y="40"/>
                </a:lnTo>
                <a:lnTo>
                  <a:pt x="153" y="41"/>
                </a:lnTo>
                <a:lnTo>
                  <a:pt x="154" y="41"/>
                </a:lnTo>
                <a:lnTo>
                  <a:pt x="153" y="41"/>
                </a:lnTo>
                <a:lnTo>
                  <a:pt x="153" y="43"/>
                </a:lnTo>
                <a:lnTo>
                  <a:pt x="154" y="43"/>
                </a:lnTo>
                <a:lnTo>
                  <a:pt x="154" y="41"/>
                </a:lnTo>
                <a:lnTo>
                  <a:pt x="154" y="43"/>
                </a:lnTo>
                <a:lnTo>
                  <a:pt x="155" y="43"/>
                </a:lnTo>
                <a:lnTo>
                  <a:pt x="155" y="44"/>
                </a:lnTo>
                <a:lnTo>
                  <a:pt x="155" y="45"/>
                </a:lnTo>
                <a:lnTo>
                  <a:pt x="154" y="45"/>
                </a:lnTo>
                <a:lnTo>
                  <a:pt x="155" y="46"/>
                </a:lnTo>
                <a:lnTo>
                  <a:pt x="155" y="45"/>
                </a:lnTo>
                <a:lnTo>
                  <a:pt x="157" y="45"/>
                </a:lnTo>
                <a:lnTo>
                  <a:pt x="157" y="46"/>
                </a:lnTo>
                <a:lnTo>
                  <a:pt x="158" y="46"/>
                </a:lnTo>
                <a:lnTo>
                  <a:pt x="159" y="46"/>
                </a:lnTo>
                <a:lnTo>
                  <a:pt x="159" y="48"/>
                </a:lnTo>
                <a:lnTo>
                  <a:pt x="159" y="49"/>
                </a:lnTo>
                <a:lnTo>
                  <a:pt x="158" y="49"/>
                </a:lnTo>
                <a:lnTo>
                  <a:pt x="158" y="50"/>
                </a:lnTo>
                <a:lnTo>
                  <a:pt x="157" y="50"/>
                </a:lnTo>
                <a:lnTo>
                  <a:pt x="157" y="51"/>
                </a:lnTo>
                <a:lnTo>
                  <a:pt x="157" y="53"/>
                </a:lnTo>
                <a:lnTo>
                  <a:pt x="158" y="54"/>
                </a:lnTo>
                <a:lnTo>
                  <a:pt x="157" y="54"/>
                </a:lnTo>
                <a:lnTo>
                  <a:pt x="157" y="53"/>
                </a:lnTo>
                <a:lnTo>
                  <a:pt x="155" y="53"/>
                </a:lnTo>
                <a:lnTo>
                  <a:pt x="154" y="53"/>
                </a:lnTo>
                <a:lnTo>
                  <a:pt x="153" y="53"/>
                </a:lnTo>
                <a:lnTo>
                  <a:pt x="151" y="54"/>
                </a:lnTo>
                <a:lnTo>
                  <a:pt x="151" y="55"/>
                </a:lnTo>
                <a:lnTo>
                  <a:pt x="150" y="55"/>
                </a:lnTo>
                <a:lnTo>
                  <a:pt x="149" y="55"/>
                </a:lnTo>
                <a:lnTo>
                  <a:pt x="149" y="57"/>
                </a:lnTo>
                <a:lnTo>
                  <a:pt x="148" y="57"/>
                </a:lnTo>
                <a:lnTo>
                  <a:pt x="148" y="58"/>
                </a:lnTo>
                <a:lnTo>
                  <a:pt x="146" y="58"/>
                </a:lnTo>
                <a:lnTo>
                  <a:pt x="146" y="59"/>
                </a:lnTo>
                <a:lnTo>
                  <a:pt x="148" y="59"/>
                </a:lnTo>
                <a:lnTo>
                  <a:pt x="146" y="60"/>
                </a:lnTo>
                <a:lnTo>
                  <a:pt x="148" y="60"/>
                </a:lnTo>
                <a:lnTo>
                  <a:pt x="146" y="62"/>
                </a:lnTo>
                <a:lnTo>
                  <a:pt x="146" y="63"/>
                </a:lnTo>
                <a:lnTo>
                  <a:pt x="145" y="63"/>
                </a:lnTo>
                <a:lnTo>
                  <a:pt x="145" y="64"/>
                </a:lnTo>
                <a:lnTo>
                  <a:pt x="144" y="64"/>
                </a:lnTo>
                <a:lnTo>
                  <a:pt x="144" y="65"/>
                </a:lnTo>
                <a:lnTo>
                  <a:pt x="145" y="65"/>
                </a:lnTo>
                <a:lnTo>
                  <a:pt x="145" y="67"/>
                </a:lnTo>
                <a:lnTo>
                  <a:pt x="145" y="68"/>
                </a:lnTo>
                <a:lnTo>
                  <a:pt x="144" y="68"/>
                </a:lnTo>
                <a:lnTo>
                  <a:pt x="144" y="69"/>
                </a:lnTo>
                <a:lnTo>
                  <a:pt x="143" y="71"/>
                </a:lnTo>
                <a:lnTo>
                  <a:pt x="143" y="72"/>
                </a:lnTo>
                <a:lnTo>
                  <a:pt x="143" y="73"/>
                </a:lnTo>
                <a:lnTo>
                  <a:pt x="141" y="73"/>
                </a:lnTo>
                <a:lnTo>
                  <a:pt x="140" y="73"/>
                </a:lnTo>
                <a:lnTo>
                  <a:pt x="139" y="73"/>
                </a:lnTo>
                <a:lnTo>
                  <a:pt x="137" y="73"/>
                </a:lnTo>
                <a:lnTo>
                  <a:pt x="137" y="72"/>
                </a:lnTo>
                <a:lnTo>
                  <a:pt x="137" y="73"/>
                </a:lnTo>
                <a:lnTo>
                  <a:pt x="137" y="74"/>
                </a:lnTo>
                <a:lnTo>
                  <a:pt x="137" y="76"/>
                </a:lnTo>
                <a:lnTo>
                  <a:pt x="137" y="77"/>
                </a:lnTo>
                <a:lnTo>
                  <a:pt x="137" y="78"/>
                </a:lnTo>
                <a:lnTo>
                  <a:pt x="136" y="78"/>
                </a:lnTo>
                <a:lnTo>
                  <a:pt x="136" y="79"/>
                </a:lnTo>
                <a:lnTo>
                  <a:pt x="136" y="81"/>
                </a:lnTo>
                <a:lnTo>
                  <a:pt x="136" y="82"/>
                </a:lnTo>
                <a:lnTo>
                  <a:pt x="136" y="83"/>
                </a:lnTo>
                <a:lnTo>
                  <a:pt x="136" y="85"/>
                </a:lnTo>
                <a:lnTo>
                  <a:pt x="135" y="85"/>
                </a:lnTo>
                <a:lnTo>
                  <a:pt x="136" y="85"/>
                </a:lnTo>
                <a:lnTo>
                  <a:pt x="135" y="85"/>
                </a:lnTo>
                <a:lnTo>
                  <a:pt x="134" y="83"/>
                </a:lnTo>
                <a:lnTo>
                  <a:pt x="134" y="85"/>
                </a:lnTo>
                <a:lnTo>
                  <a:pt x="134" y="83"/>
                </a:lnTo>
                <a:lnTo>
                  <a:pt x="134" y="82"/>
                </a:lnTo>
                <a:lnTo>
                  <a:pt x="132" y="81"/>
                </a:lnTo>
                <a:lnTo>
                  <a:pt x="132" y="79"/>
                </a:lnTo>
                <a:lnTo>
                  <a:pt x="132" y="78"/>
                </a:lnTo>
                <a:lnTo>
                  <a:pt x="132" y="77"/>
                </a:lnTo>
                <a:lnTo>
                  <a:pt x="132" y="76"/>
                </a:lnTo>
                <a:lnTo>
                  <a:pt x="131" y="76"/>
                </a:lnTo>
                <a:lnTo>
                  <a:pt x="131" y="74"/>
                </a:lnTo>
                <a:lnTo>
                  <a:pt x="130" y="74"/>
                </a:lnTo>
                <a:lnTo>
                  <a:pt x="130" y="76"/>
                </a:lnTo>
                <a:lnTo>
                  <a:pt x="130" y="77"/>
                </a:lnTo>
                <a:lnTo>
                  <a:pt x="129" y="77"/>
                </a:lnTo>
                <a:lnTo>
                  <a:pt x="129" y="78"/>
                </a:lnTo>
                <a:lnTo>
                  <a:pt x="129" y="79"/>
                </a:lnTo>
                <a:lnTo>
                  <a:pt x="129" y="78"/>
                </a:lnTo>
                <a:lnTo>
                  <a:pt x="129" y="79"/>
                </a:lnTo>
                <a:lnTo>
                  <a:pt x="127" y="79"/>
                </a:lnTo>
                <a:lnTo>
                  <a:pt x="127" y="78"/>
                </a:lnTo>
                <a:lnTo>
                  <a:pt x="127" y="77"/>
                </a:lnTo>
                <a:lnTo>
                  <a:pt x="127" y="78"/>
                </a:lnTo>
                <a:lnTo>
                  <a:pt x="126" y="78"/>
                </a:lnTo>
                <a:lnTo>
                  <a:pt x="126" y="77"/>
                </a:lnTo>
                <a:lnTo>
                  <a:pt x="126" y="76"/>
                </a:lnTo>
                <a:lnTo>
                  <a:pt x="126" y="74"/>
                </a:lnTo>
                <a:lnTo>
                  <a:pt x="126" y="73"/>
                </a:lnTo>
                <a:lnTo>
                  <a:pt x="127" y="73"/>
                </a:lnTo>
                <a:lnTo>
                  <a:pt x="127" y="72"/>
                </a:lnTo>
                <a:lnTo>
                  <a:pt x="129" y="72"/>
                </a:lnTo>
                <a:lnTo>
                  <a:pt x="130" y="72"/>
                </a:lnTo>
                <a:lnTo>
                  <a:pt x="130" y="71"/>
                </a:lnTo>
                <a:lnTo>
                  <a:pt x="131" y="71"/>
                </a:lnTo>
                <a:lnTo>
                  <a:pt x="131" y="69"/>
                </a:lnTo>
                <a:lnTo>
                  <a:pt x="131" y="68"/>
                </a:lnTo>
                <a:lnTo>
                  <a:pt x="132" y="68"/>
                </a:lnTo>
                <a:lnTo>
                  <a:pt x="132" y="67"/>
                </a:lnTo>
                <a:lnTo>
                  <a:pt x="131" y="67"/>
                </a:lnTo>
                <a:lnTo>
                  <a:pt x="131" y="65"/>
                </a:lnTo>
                <a:lnTo>
                  <a:pt x="130" y="65"/>
                </a:lnTo>
                <a:lnTo>
                  <a:pt x="129" y="65"/>
                </a:lnTo>
                <a:lnTo>
                  <a:pt x="127" y="65"/>
                </a:lnTo>
                <a:lnTo>
                  <a:pt x="126" y="65"/>
                </a:lnTo>
                <a:lnTo>
                  <a:pt x="125" y="65"/>
                </a:lnTo>
                <a:lnTo>
                  <a:pt x="123" y="65"/>
                </a:lnTo>
                <a:lnTo>
                  <a:pt x="122" y="65"/>
                </a:lnTo>
                <a:lnTo>
                  <a:pt x="121" y="65"/>
                </a:lnTo>
                <a:lnTo>
                  <a:pt x="120" y="65"/>
                </a:lnTo>
                <a:lnTo>
                  <a:pt x="118" y="65"/>
                </a:lnTo>
                <a:lnTo>
                  <a:pt x="118" y="64"/>
                </a:lnTo>
                <a:lnTo>
                  <a:pt x="118" y="63"/>
                </a:lnTo>
                <a:lnTo>
                  <a:pt x="118" y="62"/>
                </a:lnTo>
                <a:lnTo>
                  <a:pt x="118" y="60"/>
                </a:lnTo>
                <a:lnTo>
                  <a:pt x="117" y="60"/>
                </a:lnTo>
                <a:lnTo>
                  <a:pt x="117" y="59"/>
                </a:lnTo>
                <a:lnTo>
                  <a:pt x="117" y="60"/>
                </a:lnTo>
                <a:lnTo>
                  <a:pt x="117" y="62"/>
                </a:lnTo>
                <a:lnTo>
                  <a:pt x="117" y="60"/>
                </a:lnTo>
                <a:lnTo>
                  <a:pt x="116" y="60"/>
                </a:lnTo>
                <a:lnTo>
                  <a:pt x="114" y="60"/>
                </a:lnTo>
                <a:lnTo>
                  <a:pt x="114" y="59"/>
                </a:lnTo>
                <a:lnTo>
                  <a:pt x="114" y="58"/>
                </a:lnTo>
                <a:lnTo>
                  <a:pt x="113" y="58"/>
                </a:lnTo>
                <a:lnTo>
                  <a:pt x="113" y="59"/>
                </a:lnTo>
                <a:lnTo>
                  <a:pt x="114" y="59"/>
                </a:lnTo>
                <a:lnTo>
                  <a:pt x="113" y="59"/>
                </a:lnTo>
                <a:lnTo>
                  <a:pt x="112" y="59"/>
                </a:lnTo>
                <a:lnTo>
                  <a:pt x="112" y="58"/>
                </a:lnTo>
                <a:lnTo>
                  <a:pt x="111" y="58"/>
                </a:lnTo>
                <a:lnTo>
                  <a:pt x="111" y="57"/>
                </a:lnTo>
                <a:lnTo>
                  <a:pt x="111" y="58"/>
                </a:lnTo>
                <a:lnTo>
                  <a:pt x="111" y="59"/>
                </a:lnTo>
                <a:lnTo>
                  <a:pt x="109" y="59"/>
                </a:lnTo>
                <a:lnTo>
                  <a:pt x="109" y="60"/>
                </a:lnTo>
                <a:lnTo>
                  <a:pt x="109" y="62"/>
                </a:lnTo>
                <a:lnTo>
                  <a:pt x="111" y="63"/>
                </a:lnTo>
                <a:lnTo>
                  <a:pt x="111" y="64"/>
                </a:lnTo>
                <a:lnTo>
                  <a:pt x="112" y="64"/>
                </a:lnTo>
                <a:lnTo>
                  <a:pt x="113" y="64"/>
                </a:lnTo>
                <a:lnTo>
                  <a:pt x="113" y="65"/>
                </a:lnTo>
                <a:lnTo>
                  <a:pt x="112" y="65"/>
                </a:lnTo>
                <a:lnTo>
                  <a:pt x="111" y="65"/>
                </a:lnTo>
                <a:lnTo>
                  <a:pt x="111" y="67"/>
                </a:lnTo>
                <a:lnTo>
                  <a:pt x="111" y="68"/>
                </a:lnTo>
                <a:lnTo>
                  <a:pt x="109" y="68"/>
                </a:lnTo>
                <a:lnTo>
                  <a:pt x="109" y="67"/>
                </a:lnTo>
                <a:lnTo>
                  <a:pt x="109" y="68"/>
                </a:lnTo>
                <a:lnTo>
                  <a:pt x="108" y="68"/>
                </a:lnTo>
                <a:lnTo>
                  <a:pt x="108" y="69"/>
                </a:lnTo>
                <a:lnTo>
                  <a:pt x="109" y="69"/>
                </a:lnTo>
                <a:lnTo>
                  <a:pt x="111" y="71"/>
                </a:lnTo>
                <a:lnTo>
                  <a:pt x="112" y="71"/>
                </a:lnTo>
                <a:lnTo>
                  <a:pt x="112" y="72"/>
                </a:lnTo>
                <a:lnTo>
                  <a:pt x="112" y="73"/>
                </a:lnTo>
                <a:lnTo>
                  <a:pt x="112" y="74"/>
                </a:lnTo>
                <a:lnTo>
                  <a:pt x="112" y="76"/>
                </a:lnTo>
                <a:lnTo>
                  <a:pt x="113" y="76"/>
                </a:lnTo>
                <a:lnTo>
                  <a:pt x="112" y="77"/>
                </a:lnTo>
                <a:lnTo>
                  <a:pt x="113" y="77"/>
                </a:lnTo>
                <a:lnTo>
                  <a:pt x="113" y="78"/>
                </a:lnTo>
                <a:lnTo>
                  <a:pt x="113" y="79"/>
                </a:lnTo>
                <a:lnTo>
                  <a:pt x="113" y="81"/>
                </a:lnTo>
                <a:lnTo>
                  <a:pt x="113" y="82"/>
                </a:lnTo>
                <a:lnTo>
                  <a:pt x="114" y="82"/>
                </a:lnTo>
                <a:lnTo>
                  <a:pt x="113" y="82"/>
                </a:lnTo>
                <a:lnTo>
                  <a:pt x="114" y="82"/>
                </a:lnTo>
                <a:lnTo>
                  <a:pt x="114" y="83"/>
                </a:lnTo>
                <a:lnTo>
                  <a:pt x="114" y="85"/>
                </a:lnTo>
                <a:lnTo>
                  <a:pt x="113" y="85"/>
                </a:lnTo>
                <a:lnTo>
                  <a:pt x="114" y="86"/>
                </a:lnTo>
                <a:lnTo>
                  <a:pt x="114" y="87"/>
                </a:lnTo>
                <a:lnTo>
                  <a:pt x="113" y="87"/>
                </a:lnTo>
                <a:lnTo>
                  <a:pt x="113" y="86"/>
                </a:lnTo>
                <a:lnTo>
                  <a:pt x="113" y="87"/>
                </a:lnTo>
                <a:lnTo>
                  <a:pt x="113" y="86"/>
                </a:lnTo>
                <a:lnTo>
                  <a:pt x="113" y="87"/>
                </a:lnTo>
                <a:lnTo>
                  <a:pt x="112" y="87"/>
                </a:lnTo>
                <a:lnTo>
                  <a:pt x="112" y="86"/>
                </a:lnTo>
                <a:lnTo>
                  <a:pt x="112" y="85"/>
                </a:lnTo>
                <a:lnTo>
                  <a:pt x="113" y="85"/>
                </a:lnTo>
                <a:lnTo>
                  <a:pt x="112" y="85"/>
                </a:lnTo>
                <a:lnTo>
                  <a:pt x="113" y="83"/>
                </a:lnTo>
                <a:lnTo>
                  <a:pt x="112" y="83"/>
                </a:lnTo>
                <a:lnTo>
                  <a:pt x="112" y="85"/>
                </a:lnTo>
                <a:lnTo>
                  <a:pt x="112" y="83"/>
                </a:lnTo>
                <a:lnTo>
                  <a:pt x="112" y="85"/>
                </a:lnTo>
                <a:lnTo>
                  <a:pt x="112" y="86"/>
                </a:lnTo>
                <a:lnTo>
                  <a:pt x="112" y="87"/>
                </a:lnTo>
                <a:lnTo>
                  <a:pt x="111" y="87"/>
                </a:lnTo>
                <a:lnTo>
                  <a:pt x="112" y="87"/>
                </a:lnTo>
                <a:lnTo>
                  <a:pt x="111" y="86"/>
                </a:lnTo>
                <a:lnTo>
                  <a:pt x="112" y="86"/>
                </a:lnTo>
                <a:lnTo>
                  <a:pt x="111" y="86"/>
                </a:lnTo>
                <a:lnTo>
                  <a:pt x="111" y="85"/>
                </a:lnTo>
                <a:lnTo>
                  <a:pt x="111" y="86"/>
                </a:lnTo>
                <a:lnTo>
                  <a:pt x="111" y="87"/>
                </a:lnTo>
                <a:lnTo>
                  <a:pt x="111" y="86"/>
                </a:lnTo>
                <a:lnTo>
                  <a:pt x="111" y="87"/>
                </a:lnTo>
                <a:lnTo>
                  <a:pt x="111" y="86"/>
                </a:lnTo>
                <a:lnTo>
                  <a:pt x="109" y="86"/>
                </a:lnTo>
                <a:lnTo>
                  <a:pt x="111" y="87"/>
                </a:lnTo>
                <a:lnTo>
                  <a:pt x="109" y="87"/>
                </a:lnTo>
                <a:lnTo>
                  <a:pt x="111" y="87"/>
                </a:lnTo>
                <a:lnTo>
                  <a:pt x="109" y="87"/>
                </a:lnTo>
                <a:lnTo>
                  <a:pt x="109" y="86"/>
                </a:lnTo>
                <a:lnTo>
                  <a:pt x="109" y="85"/>
                </a:lnTo>
                <a:lnTo>
                  <a:pt x="109" y="83"/>
                </a:lnTo>
                <a:lnTo>
                  <a:pt x="108" y="83"/>
                </a:lnTo>
                <a:lnTo>
                  <a:pt x="108" y="82"/>
                </a:lnTo>
                <a:lnTo>
                  <a:pt x="108" y="83"/>
                </a:lnTo>
                <a:lnTo>
                  <a:pt x="109" y="83"/>
                </a:lnTo>
                <a:lnTo>
                  <a:pt x="109" y="85"/>
                </a:lnTo>
                <a:lnTo>
                  <a:pt x="108" y="85"/>
                </a:lnTo>
                <a:lnTo>
                  <a:pt x="108" y="86"/>
                </a:lnTo>
                <a:lnTo>
                  <a:pt x="107" y="86"/>
                </a:lnTo>
                <a:lnTo>
                  <a:pt x="107" y="87"/>
                </a:lnTo>
                <a:lnTo>
                  <a:pt x="106" y="87"/>
                </a:lnTo>
                <a:lnTo>
                  <a:pt x="104" y="87"/>
                </a:lnTo>
                <a:lnTo>
                  <a:pt x="103" y="87"/>
                </a:lnTo>
                <a:lnTo>
                  <a:pt x="103" y="88"/>
                </a:lnTo>
                <a:lnTo>
                  <a:pt x="102" y="88"/>
                </a:lnTo>
                <a:lnTo>
                  <a:pt x="102" y="90"/>
                </a:lnTo>
                <a:lnTo>
                  <a:pt x="103" y="91"/>
                </a:lnTo>
                <a:lnTo>
                  <a:pt x="103" y="92"/>
                </a:lnTo>
                <a:lnTo>
                  <a:pt x="102" y="92"/>
                </a:lnTo>
                <a:lnTo>
                  <a:pt x="103" y="92"/>
                </a:lnTo>
                <a:lnTo>
                  <a:pt x="102" y="93"/>
                </a:lnTo>
                <a:lnTo>
                  <a:pt x="102" y="95"/>
                </a:lnTo>
                <a:lnTo>
                  <a:pt x="102" y="93"/>
                </a:lnTo>
                <a:lnTo>
                  <a:pt x="102" y="95"/>
                </a:lnTo>
                <a:lnTo>
                  <a:pt x="100" y="95"/>
                </a:lnTo>
                <a:lnTo>
                  <a:pt x="100" y="96"/>
                </a:lnTo>
                <a:lnTo>
                  <a:pt x="99" y="96"/>
                </a:lnTo>
                <a:lnTo>
                  <a:pt x="100" y="96"/>
                </a:lnTo>
                <a:lnTo>
                  <a:pt x="99" y="96"/>
                </a:lnTo>
                <a:lnTo>
                  <a:pt x="98" y="96"/>
                </a:lnTo>
                <a:lnTo>
                  <a:pt x="99" y="96"/>
                </a:lnTo>
                <a:lnTo>
                  <a:pt x="99" y="97"/>
                </a:lnTo>
                <a:lnTo>
                  <a:pt x="98" y="97"/>
                </a:lnTo>
                <a:lnTo>
                  <a:pt x="97" y="97"/>
                </a:lnTo>
                <a:lnTo>
                  <a:pt x="95" y="97"/>
                </a:lnTo>
                <a:lnTo>
                  <a:pt x="95" y="99"/>
                </a:lnTo>
                <a:lnTo>
                  <a:pt x="94" y="99"/>
                </a:lnTo>
                <a:lnTo>
                  <a:pt x="94" y="97"/>
                </a:lnTo>
                <a:lnTo>
                  <a:pt x="95" y="97"/>
                </a:lnTo>
                <a:lnTo>
                  <a:pt x="94" y="97"/>
                </a:lnTo>
                <a:lnTo>
                  <a:pt x="93" y="97"/>
                </a:lnTo>
                <a:lnTo>
                  <a:pt x="93" y="99"/>
                </a:lnTo>
                <a:lnTo>
                  <a:pt x="93" y="100"/>
                </a:lnTo>
                <a:lnTo>
                  <a:pt x="93" y="99"/>
                </a:lnTo>
                <a:lnTo>
                  <a:pt x="94" y="99"/>
                </a:lnTo>
                <a:lnTo>
                  <a:pt x="93" y="99"/>
                </a:lnTo>
                <a:lnTo>
                  <a:pt x="94" y="99"/>
                </a:lnTo>
                <a:lnTo>
                  <a:pt x="95" y="99"/>
                </a:lnTo>
                <a:lnTo>
                  <a:pt x="94" y="99"/>
                </a:lnTo>
                <a:lnTo>
                  <a:pt x="93" y="99"/>
                </a:lnTo>
                <a:lnTo>
                  <a:pt x="93" y="100"/>
                </a:lnTo>
                <a:lnTo>
                  <a:pt x="92" y="100"/>
                </a:lnTo>
                <a:lnTo>
                  <a:pt x="92" y="101"/>
                </a:lnTo>
                <a:lnTo>
                  <a:pt x="90" y="101"/>
                </a:lnTo>
                <a:lnTo>
                  <a:pt x="92" y="101"/>
                </a:lnTo>
                <a:lnTo>
                  <a:pt x="90" y="101"/>
                </a:lnTo>
                <a:lnTo>
                  <a:pt x="90" y="102"/>
                </a:lnTo>
                <a:lnTo>
                  <a:pt x="90" y="104"/>
                </a:lnTo>
                <a:lnTo>
                  <a:pt x="89" y="104"/>
                </a:lnTo>
                <a:lnTo>
                  <a:pt x="89" y="105"/>
                </a:lnTo>
                <a:lnTo>
                  <a:pt x="88" y="105"/>
                </a:lnTo>
                <a:lnTo>
                  <a:pt x="89" y="105"/>
                </a:lnTo>
                <a:lnTo>
                  <a:pt x="88" y="105"/>
                </a:lnTo>
                <a:lnTo>
                  <a:pt x="88" y="106"/>
                </a:lnTo>
                <a:lnTo>
                  <a:pt x="85" y="107"/>
                </a:lnTo>
                <a:lnTo>
                  <a:pt x="84" y="107"/>
                </a:lnTo>
                <a:lnTo>
                  <a:pt x="84" y="109"/>
                </a:lnTo>
                <a:lnTo>
                  <a:pt x="83" y="109"/>
                </a:lnTo>
                <a:lnTo>
                  <a:pt x="83" y="110"/>
                </a:lnTo>
                <a:lnTo>
                  <a:pt x="83" y="109"/>
                </a:lnTo>
                <a:lnTo>
                  <a:pt x="83" y="110"/>
                </a:lnTo>
                <a:lnTo>
                  <a:pt x="81" y="110"/>
                </a:lnTo>
                <a:lnTo>
                  <a:pt x="81" y="111"/>
                </a:lnTo>
                <a:lnTo>
                  <a:pt x="80" y="111"/>
                </a:lnTo>
                <a:lnTo>
                  <a:pt x="79" y="113"/>
                </a:lnTo>
                <a:lnTo>
                  <a:pt x="78" y="113"/>
                </a:lnTo>
                <a:lnTo>
                  <a:pt x="78" y="114"/>
                </a:lnTo>
                <a:lnTo>
                  <a:pt x="78" y="115"/>
                </a:lnTo>
                <a:lnTo>
                  <a:pt x="78" y="116"/>
                </a:lnTo>
                <a:lnTo>
                  <a:pt x="76" y="116"/>
                </a:lnTo>
                <a:lnTo>
                  <a:pt x="75" y="116"/>
                </a:lnTo>
                <a:lnTo>
                  <a:pt x="75" y="118"/>
                </a:lnTo>
                <a:lnTo>
                  <a:pt x="74" y="118"/>
                </a:lnTo>
                <a:lnTo>
                  <a:pt x="74" y="116"/>
                </a:lnTo>
                <a:lnTo>
                  <a:pt x="74" y="118"/>
                </a:lnTo>
                <a:lnTo>
                  <a:pt x="72" y="118"/>
                </a:lnTo>
                <a:lnTo>
                  <a:pt x="72" y="116"/>
                </a:lnTo>
                <a:lnTo>
                  <a:pt x="72" y="118"/>
                </a:lnTo>
                <a:lnTo>
                  <a:pt x="72" y="116"/>
                </a:lnTo>
                <a:lnTo>
                  <a:pt x="72" y="118"/>
                </a:lnTo>
                <a:lnTo>
                  <a:pt x="71" y="118"/>
                </a:lnTo>
                <a:lnTo>
                  <a:pt x="71" y="119"/>
                </a:lnTo>
                <a:lnTo>
                  <a:pt x="71" y="120"/>
                </a:lnTo>
                <a:lnTo>
                  <a:pt x="70" y="120"/>
                </a:lnTo>
                <a:lnTo>
                  <a:pt x="70" y="119"/>
                </a:lnTo>
                <a:lnTo>
                  <a:pt x="70" y="120"/>
                </a:lnTo>
                <a:lnTo>
                  <a:pt x="69" y="120"/>
                </a:lnTo>
                <a:lnTo>
                  <a:pt x="67" y="120"/>
                </a:lnTo>
                <a:lnTo>
                  <a:pt x="66" y="120"/>
                </a:lnTo>
                <a:lnTo>
                  <a:pt x="66" y="121"/>
                </a:lnTo>
                <a:lnTo>
                  <a:pt x="66" y="123"/>
                </a:lnTo>
                <a:lnTo>
                  <a:pt x="65" y="123"/>
                </a:lnTo>
                <a:lnTo>
                  <a:pt x="66" y="123"/>
                </a:lnTo>
                <a:lnTo>
                  <a:pt x="65" y="124"/>
                </a:lnTo>
                <a:lnTo>
                  <a:pt x="65" y="125"/>
                </a:lnTo>
                <a:lnTo>
                  <a:pt x="66" y="127"/>
                </a:lnTo>
                <a:lnTo>
                  <a:pt x="66" y="128"/>
                </a:lnTo>
                <a:lnTo>
                  <a:pt x="66" y="129"/>
                </a:lnTo>
                <a:lnTo>
                  <a:pt x="65" y="129"/>
                </a:lnTo>
                <a:lnTo>
                  <a:pt x="66" y="129"/>
                </a:lnTo>
                <a:lnTo>
                  <a:pt x="66" y="130"/>
                </a:lnTo>
                <a:lnTo>
                  <a:pt x="66" y="132"/>
                </a:lnTo>
                <a:lnTo>
                  <a:pt x="66" y="133"/>
                </a:lnTo>
                <a:lnTo>
                  <a:pt x="66" y="132"/>
                </a:lnTo>
                <a:lnTo>
                  <a:pt x="66" y="133"/>
                </a:lnTo>
                <a:lnTo>
                  <a:pt x="66" y="132"/>
                </a:lnTo>
                <a:lnTo>
                  <a:pt x="65" y="133"/>
                </a:lnTo>
                <a:lnTo>
                  <a:pt x="66" y="133"/>
                </a:lnTo>
                <a:lnTo>
                  <a:pt x="66" y="134"/>
                </a:lnTo>
                <a:lnTo>
                  <a:pt x="67" y="133"/>
                </a:lnTo>
                <a:lnTo>
                  <a:pt x="67" y="134"/>
                </a:lnTo>
                <a:lnTo>
                  <a:pt x="66" y="134"/>
                </a:lnTo>
                <a:lnTo>
                  <a:pt x="67" y="134"/>
                </a:lnTo>
                <a:lnTo>
                  <a:pt x="67" y="135"/>
                </a:lnTo>
                <a:lnTo>
                  <a:pt x="66" y="135"/>
                </a:lnTo>
                <a:lnTo>
                  <a:pt x="66" y="137"/>
                </a:lnTo>
                <a:lnTo>
                  <a:pt x="66" y="138"/>
                </a:lnTo>
                <a:lnTo>
                  <a:pt x="66" y="139"/>
                </a:lnTo>
                <a:lnTo>
                  <a:pt x="65" y="139"/>
                </a:lnTo>
                <a:lnTo>
                  <a:pt x="65" y="141"/>
                </a:lnTo>
                <a:lnTo>
                  <a:pt x="65" y="142"/>
                </a:lnTo>
                <a:lnTo>
                  <a:pt x="64" y="142"/>
                </a:lnTo>
                <a:lnTo>
                  <a:pt x="64" y="143"/>
                </a:lnTo>
                <a:lnTo>
                  <a:pt x="64" y="144"/>
                </a:lnTo>
                <a:lnTo>
                  <a:pt x="64" y="146"/>
                </a:lnTo>
                <a:lnTo>
                  <a:pt x="64" y="147"/>
                </a:lnTo>
                <a:lnTo>
                  <a:pt x="64" y="148"/>
                </a:lnTo>
                <a:lnTo>
                  <a:pt x="64" y="149"/>
                </a:lnTo>
                <a:lnTo>
                  <a:pt x="65" y="149"/>
                </a:lnTo>
                <a:lnTo>
                  <a:pt x="65" y="151"/>
                </a:lnTo>
                <a:lnTo>
                  <a:pt x="64" y="151"/>
                </a:lnTo>
                <a:lnTo>
                  <a:pt x="62" y="151"/>
                </a:lnTo>
                <a:lnTo>
                  <a:pt x="64" y="151"/>
                </a:lnTo>
                <a:lnTo>
                  <a:pt x="62" y="151"/>
                </a:lnTo>
                <a:lnTo>
                  <a:pt x="61" y="151"/>
                </a:lnTo>
                <a:lnTo>
                  <a:pt x="61" y="152"/>
                </a:lnTo>
                <a:lnTo>
                  <a:pt x="61" y="153"/>
                </a:lnTo>
                <a:lnTo>
                  <a:pt x="60" y="153"/>
                </a:lnTo>
                <a:lnTo>
                  <a:pt x="60" y="155"/>
                </a:lnTo>
                <a:lnTo>
                  <a:pt x="60" y="156"/>
                </a:lnTo>
                <a:lnTo>
                  <a:pt x="58" y="156"/>
                </a:lnTo>
                <a:lnTo>
                  <a:pt x="60" y="156"/>
                </a:lnTo>
                <a:lnTo>
                  <a:pt x="60" y="157"/>
                </a:lnTo>
                <a:lnTo>
                  <a:pt x="61" y="157"/>
                </a:lnTo>
                <a:lnTo>
                  <a:pt x="61" y="156"/>
                </a:lnTo>
                <a:lnTo>
                  <a:pt x="61" y="157"/>
                </a:lnTo>
                <a:lnTo>
                  <a:pt x="62" y="157"/>
                </a:lnTo>
                <a:lnTo>
                  <a:pt x="61" y="157"/>
                </a:lnTo>
                <a:lnTo>
                  <a:pt x="60" y="157"/>
                </a:lnTo>
                <a:lnTo>
                  <a:pt x="58" y="157"/>
                </a:lnTo>
                <a:lnTo>
                  <a:pt x="57" y="157"/>
                </a:lnTo>
                <a:lnTo>
                  <a:pt x="56" y="157"/>
                </a:lnTo>
                <a:lnTo>
                  <a:pt x="56" y="158"/>
                </a:lnTo>
                <a:lnTo>
                  <a:pt x="55" y="158"/>
                </a:lnTo>
                <a:lnTo>
                  <a:pt x="55" y="160"/>
                </a:lnTo>
                <a:lnTo>
                  <a:pt x="55" y="161"/>
                </a:lnTo>
                <a:lnTo>
                  <a:pt x="55" y="162"/>
                </a:lnTo>
                <a:lnTo>
                  <a:pt x="53" y="162"/>
                </a:lnTo>
                <a:lnTo>
                  <a:pt x="52" y="162"/>
                </a:lnTo>
                <a:lnTo>
                  <a:pt x="52" y="164"/>
                </a:lnTo>
                <a:lnTo>
                  <a:pt x="51" y="164"/>
                </a:lnTo>
                <a:lnTo>
                  <a:pt x="51" y="162"/>
                </a:lnTo>
                <a:lnTo>
                  <a:pt x="50" y="162"/>
                </a:lnTo>
                <a:lnTo>
                  <a:pt x="48" y="162"/>
                </a:lnTo>
                <a:lnTo>
                  <a:pt x="48" y="161"/>
                </a:lnTo>
                <a:lnTo>
                  <a:pt x="47" y="160"/>
                </a:lnTo>
                <a:lnTo>
                  <a:pt x="46" y="158"/>
                </a:lnTo>
                <a:lnTo>
                  <a:pt x="47" y="158"/>
                </a:lnTo>
                <a:lnTo>
                  <a:pt x="46" y="158"/>
                </a:lnTo>
                <a:lnTo>
                  <a:pt x="47" y="158"/>
                </a:lnTo>
                <a:lnTo>
                  <a:pt x="46" y="158"/>
                </a:lnTo>
                <a:lnTo>
                  <a:pt x="46" y="157"/>
                </a:lnTo>
                <a:lnTo>
                  <a:pt x="46" y="156"/>
                </a:lnTo>
                <a:lnTo>
                  <a:pt x="44" y="156"/>
                </a:lnTo>
                <a:lnTo>
                  <a:pt x="44" y="155"/>
                </a:lnTo>
                <a:lnTo>
                  <a:pt x="44" y="153"/>
                </a:lnTo>
                <a:lnTo>
                  <a:pt x="44" y="155"/>
                </a:lnTo>
                <a:lnTo>
                  <a:pt x="46" y="155"/>
                </a:lnTo>
                <a:lnTo>
                  <a:pt x="44" y="153"/>
                </a:lnTo>
                <a:lnTo>
                  <a:pt x="46" y="153"/>
                </a:lnTo>
                <a:lnTo>
                  <a:pt x="44" y="153"/>
                </a:lnTo>
                <a:lnTo>
                  <a:pt x="46" y="153"/>
                </a:lnTo>
                <a:lnTo>
                  <a:pt x="46" y="155"/>
                </a:lnTo>
                <a:lnTo>
                  <a:pt x="46" y="156"/>
                </a:lnTo>
                <a:lnTo>
                  <a:pt x="46" y="155"/>
                </a:lnTo>
                <a:lnTo>
                  <a:pt x="46" y="153"/>
                </a:lnTo>
                <a:lnTo>
                  <a:pt x="44" y="153"/>
                </a:lnTo>
                <a:lnTo>
                  <a:pt x="44" y="152"/>
                </a:lnTo>
                <a:lnTo>
                  <a:pt x="44" y="153"/>
                </a:lnTo>
                <a:lnTo>
                  <a:pt x="44" y="152"/>
                </a:lnTo>
                <a:lnTo>
                  <a:pt x="44" y="151"/>
                </a:lnTo>
                <a:lnTo>
                  <a:pt x="44" y="152"/>
                </a:lnTo>
                <a:lnTo>
                  <a:pt x="44" y="151"/>
                </a:lnTo>
                <a:lnTo>
                  <a:pt x="43" y="151"/>
                </a:lnTo>
                <a:lnTo>
                  <a:pt x="43" y="149"/>
                </a:lnTo>
                <a:lnTo>
                  <a:pt x="43" y="148"/>
                </a:lnTo>
                <a:lnTo>
                  <a:pt x="43" y="147"/>
                </a:lnTo>
                <a:lnTo>
                  <a:pt x="42" y="147"/>
                </a:lnTo>
                <a:lnTo>
                  <a:pt x="42" y="146"/>
                </a:lnTo>
                <a:lnTo>
                  <a:pt x="42" y="144"/>
                </a:lnTo>
                <a:lnTo>
                  <a:pt x="42" y="146"/>
                </a:lnTo>
                <a:lnTo>
                  <a:pt x="42" y="144"/>
                </a:lnTo>
                <a:lnTo>
                  <a:pt x="41" y="144"/>
                </a:lnTo>
                <a:lnTo>
                  <a:pt x="41" y="143"/>
                </a:lnTo>
                <a:lnTo>
                  <a:pt x="39" y="142"/>
                </a:lnTo>
                <a:lnTo>
                  <a:pt x="39" y="141"/>
                </a:lnTo>
                <a:lnTo>
                  <a:pt x="38" y="141"/>
                </a:lnTo>
                <a:lnTo>
                  <a:pt x="38" y="139"/>
                </a:lnTo>
                <a:lnTo>
                  <a:pt x="38" y="138"/>
                </a:lnTo>
                <a:lnTo>
                  <a:pt x="37" y="138"/>
                </a:lnTo>
                <a:lnTo>
                  <a:pt x="37" y="137"/>
                </a:lnTo>
                <a:lnTo>
                  <a:pt x="38" y="137"/>
                </a:lnTo>
                <a:lnTo>
                  <a:pt x="37" y="137"/>
                </a:lnTo>
                <a:lnTo>
                  <a:pt x="37" y="135"/>
                </a:lnTo>
                <a:lnTo>
                  <a:pt x="37" y="134"/>
                </a:lnTo>
                <a:lnTo>
                  <a:pt x="36" y="134"/>
                </a:lnTo>
                <a:lnTo>
                  <a:pt x="36" y="133"/>
                </a:lnTo>
                <a:lnTo>
                  <a:pt x="36" y="134"/>
                </a:lnTo>
                <a:lnTo>
                  <a:pt x="37" y="134"/>
                </a:lnTo>
                <a:lnTo>
                  <a:pt x="36" y="134"/>
                </a:lnTo>
                <a:lnTo>
                  <a:pt x="36" y="133"/>
                </a:lnTo>
                <a:lnTo>
                  <a:pt x="37" y="133"/>
                </a:lnTo>
                <a:lnTo>
                  <a:pt x="37" y="132"/>
                </a:lnTo>
                <a:lnTo>
                  <a:pt x="36" y="132"/>
                </a:lnTo>
                <a:lnTo>
                  <a:pt x="36" y="130"/>
                </a:lnTo>
                <a:lnTo>
                  <a:pt x="36" y="129"/>
                </a:lnTo>
                <a:lnTo>
                  <a:pt x="34" y="129"/>
                </a:lnTo>
                <a:lnTo>
                  <a:pt x="36" y="129"/>
                </a:lnTo>
                <a:lnTo>
                  <a:pt x="34" y="129"/>
                </a:lnTo>
                <a:lnTo>
                  <a:pt x="34" y="128"/>
                </a:lnTo>
                <a:lnTo>
                  <a:pt x="34" y="127"/>
                </a:lnTo>
                <a:lnTo>
                  <a:pt x="34" y="128"/>
                </a:lnTo>
                <a:lnTo>
                  <a:pt x="34" y="127"/>
                </a:lnTo>
                <a:lnTo>
                  <a:pt x="33" y="127"/>
                </a:lnTo>
                <a:lnTo>
                  <a:pt x="33" y="125"/>
                </a:lnTo>
                <a:lnTo>
                  <a:pt x="32" y="125"/>
                </a:lnTo>
                <a:lnTo>
                  <a:pt x="32" y="124"/>
                </a:lnTo>
                <a:lnTo>
                  <a:pt x="32" y="123"/>
                </a:lnTo>
                <a:lnTo>
                  <a:pt x="32" y="121"/>
                </a:lnTo>
                <a:lnTo>
                  <a:pt x="30" y="121"/>
                </a:lnTo>
                <a:lnTo>
                  <a:pt x="32" y="121"/>
                </a:lnTo>
                <a:lnTo>
                  <a:pt x="30" y="121"/>
                </a:lnTo>
                <a:lnTo>
                  <a:pt x="30" y="120"/>
                </a:lnTo>
                <a:lnTo>
                  <a:pt x="29" y="119"/>
                </a:lnTo>
                <a:lnTo>
                  <a:pt x="29" y="118"/>
                </a:lnTo>
                <a:lnTo>
                  <a:pt x="29" y="119"/>
                </a:lnTo>
                <a:lnTo>
                  <a:pt x="29" y="118"/>
                </a:lnTo>
                <a:lnTo>
                  <a:pt x="29" y="116"/>
                </a:lnTo>
                <a:lnTo>
                  <a:pt x="29" y="115"/>
                </a:lnTo>
                <a:lnTo>
                  <a:pt x="28" y="115"/>
                </a:lnTo>
                <a:lnTo>
                  <a:pt x="29" y="115"/>
                </a:lnTo>
                <a:lnTo>
                  <a:pt x="28" y="115"/>
                </a:lnTo>
                <a:lnTo>
                  <a:pt x="28" y="114"/>
                </a:lnTo>
                <a:lnTo>
                  <a:pt x="28" y="113"/>
                </a:lnTo>
                <a:lnTo>
                  <a:pt x="28" y="114"/>
                </a:lnTo>
                <a:lnTo>
                  <a:pt x="28" y="113"/>
                </a:lnTo>
                <a:lnTo>
                  <a:pt x="28" y="111"/>
                </a:lnTo>
                <a:lnTo>
                  <a:pt x="28" y="110"/>
                </a:lnTo>
                <a:lnTo>
                  <a:pt x="28" y="109"/>
                </a:lnTo>
                <a:lnTo>
                  <a:pt x="27" y="109"/>
                </a:lnTo>
                <a:lnTo>
                  <a:pt x="27" y="107"/>
                </a:lnTo>
                <a:lnTo>
                  <a:pt x="27" y="106"/>
                </a:lnTo>
                <a:lnTo>
                  <a:pt x="28" y="106"/>
                </a:lnTo>
                <a:lnTo>
                  <a:pt x="27" y="106"/>
                </a:lnTo>
                <a:lnTo>
                  <a:pt x="28" y="106"/>
                </a:lnTo>
                <a:lnTo>
                  <a:pt x="27" y="106"/>
                </a:lnTo>
                <a:lnTo>
                  <a:pt x="27" y="105"/>
                </a:lnTo>
                <a:lnTo>
                  <a:pt x="27" y="104"/>
                </a:lnTo>
                <a:lnTo>
                  <a:pt x="27" y="102"/>
                </a:lnTo>
                <a:lnTo>
                  <a:pt x="27" y="104"/>
                </a:lnTo>
                <a:lnTo>
                  <a:pt x="27" y="102"/>
                </a:lnTo>
                <a:lnTo>
                  <a:pt x="27" y="101"/>
                </a:lnTo>
                <a:lnTo>
                  <a:pt x="27" y="102"/>
                </a:lnTo>
                <a:lnTo>
                  <a:pt x="25" y="102"/>
                </a:lnTo>
                <a:lnTo>
                  <a:pt x="25" y="101"/>
                </a:lnTo>
                <a:lnTo>
                  <a:pt x="25" y="100"/>
                </a:lnTo>
                <a:lnTo>
                  <a:pt x="27" y="100"/>
                </a:lnTo>
                <a:lnTo>
                  <a:pt x="27" y="101"/>
                </a:lnTo>
                <a:lnTo>
                  <a:pt x="27" y="100"/>
                </a:lnTo>
                <a:lnTo>
                  <a:pt x="25" y="100"/>
                </a:lnTo>
                <a:lnTo>
                  <a:pt x="25" y="99"/>
                </a:lnTo>
                <a:lnTo>
                  <a:pt x="27" y="99"/>
                </a:lnTo>
                <a:lnTo>
                  <a:pt x="25" y="99"/>
                </a:lnTo>
                <a:lnTo>
                  <a:pt x="25" y="97"/>
                </a:lnTo>
                <a:lnTo>
                  <a:pt x="25" y="99"/>
                </a:lnTo>
                <a:lnTo>
                  <a:pt x="25" y="97"/>
                </a:lnTo>
                <a:lnTo>
                  <a:pt x="25" y="96"/>
                </a:lnTo>
                <a:lnTo>
                  <a:pt x="25" y="95"/>
                </a:lnTo>
                <a:lnTo>
                  <a:pt x="25" y="93"/>
                </a:lnTo>
                <a:lnTo>
                  <a:pt x="27" y="93"/>
                </a:lnTo>
                <a:lnTo>
                  <a:pt x="27" y="92"/>
                </a:lnTo>
                <a:lnTo>
                  <a:pt x="27" y="91"/>
                </a:lnTo>
                <a:lnTo>
                  <a:pt x="27" y="92"/>
                </a:lnTo>
                <a:lnTo>
                  <a:pt x="27" y="91"/>
                </a:lnTo>
                <a:lnTo>
                  <a:pt x="25" y="91"/>
                </a:lnTo>
                <a:lnTo>
                  <a:pt x="25" y="90"/>
                </a:lnTo>
                <a:lnTo>
                  <a:pt x="27" y="90"/>
                </a:lnTo>
                <a:lnTo>
                  <a:pt x="25" y="90"/>
                </a:lnTo>
                <a:lnTo>
                  <a:pt x="25" y="88"/>
                </a:lnTo>
                <a:lnTo>
                  <a:pt x="24" y="88"/>
                </a:lnTo>
                <a:lnTo>
                  <a:pt x="25" y="88"/>
                </a:lnTo>
                <a:lnTo>
                  <a:pt x="24" y="88"/>
                </a:lnTo>
                <a:lnTo>
                  <a:pt x="25" y="88"/>
                </a:lnTo>
                <a:lnTo>
                  <a:pt x="25" y="87"/>
                </a:lnTo>
                <a:lnTo>
                  <a:pt x="25" y="88"/>
                </a:lnTo>
                <a:lnTo>
                  <a:pt x="25" y="87"/>
                </a:lnTo>
                <a:lnTo>
                  <a:pt x="25" y="88"/>
                </a:lnTo>
                <a:lnTo>
                  <a:pt x="24" y="88"/>
                </a:lnTo>
                <a:lnTo>
                  <a:pt x="25" y="87"/>
                </a:lnTo>
                <a:lnTo>
                  <a:pt x="27" y="87"/>
                </a:lnTo>
                <a:lnTo>
                  <a:pt x="27" y="86"/>
                </a:lnTo>
                <a:lnTo>
                  <a:pt x="28" y="86"/>
                </a:lnTo>
                <a:lnTo>
                  <a:pt x="27" y="86"/>
                </a:lnTo>
                <a:lnTo>
                  <a:pt x="25" y="87"/>
                </a:lnTo>
                <a:lnTo>
                  <a:pt x="25" y="86"/>
                </a:lnTo>
                <a:lnTo>
                  <a:pt x="25" y="87"/>
                </a:lnTo>
                <a:lnTo>
                  <a:pt x="25" y="86"/>
                </a:lnTo>
                <a:lnTo>
                  <a:pt x="24" y="87"/>
                </a:lnTo>
                <a:lnTo>
                  <a:pt x="24" y="86"/>
                </a:lnTo>
                <a:lnTo>
                  <a:pt x="25" y="86"/>
                </a:lnTo>
                <a:lnTo>
                  <a:pt x="25" y="85"/>
                </a:lnTo>
                <a:lnTo>
                  <a:pt x="24" y="85"/>
                </a:lnTo>
                <a:lnTo>
                  <a:pt x="24" y="83"/>
                </a:lnTo>
                <a:lnTo>
                  <a:pt x="25" y="83"/>
                </a:lnTo>
                <a:lnTo>
                  <a:pt x="27" y="83"/>
                </a:lnTo>
                <a:lnTo>
                  <a:pt x="25" y="83"/>
                </a:lnTo>
                <a:lnTo>
                  <a:pt x="24" y="83"/>
                </a:lnTo>
                <a:lnTo>
                  <a:pt x="24" y="82"/>
                </a:lnTo>
                <a:lnTo>
                  <a:pt x="23" y="82"/>
                </a:lnTo>
                <a:lnTo>
                  <a:pt x="23" y="83"/>
                </a:lnTo>
                <a:lnTo>
                  <a:pt x="23" y="85"/>
                </a:lnTo>
                <a:lnTo>
                  <a:pt x="22" y="85"/>
                </a:lnTo>
                <a:lnTo>
                  <a:pt x="23" y="85"/>
                </a:lnTo>
                <a:lnTo>
                  <a:pt x="23" y="86"/>
                </a:lnTo>
                <a:lnTo>
                  <a:pt x="22" y="86"/>
                </a:lnTo>
                <a:lnTo>
                  <a:pt x="22" y="85"/>
                </a:lnTo>
                <a:lnTo>
                  <a:pt x="22" y="86"/>
                </a:lnTo>
                <a:lnTo>
                  <a:pt x="23" y="86"/>
                </a:lnTo>
                <a:lnTo>
                  <a:pt x="23" y="87"/>
                </a:lnTo>
                <a:lnTo>
                  <a:pt x="23" y="88"/>
                </a:lnTo>
                <a:lnTo>
                  <a:pt x="22" y="88"/>
                </a:lnTo>
                <a:lnTo>
                  <a:pt x="22" y="90"/>
                </a:lnTo>
                <a:lnTo>
                  <a:pt x="20" y="90"/>
                </a:lnTo>
                <a:lnTo>
                  <a:pt x="20" y="91"/>
                </a:lnTo>
                <a:lnTo>
                  <a:pt x="19" y="91"/>
                </a:lnTo>
                <a:lnTo>
                  <a:pt x="18" y="91"/>
                </a:lnTo>
                <a:lnTo>
                  <a:pt x="16" y="92"/>
                </a:lnTo>
                <a:lnTo>
                  <a:pt x="15" y="92"/>
                </a:lnTo>
                <a:lnTo>
                  <a:pt x="14" y="92"/>
                </a:lnTo>
                <a:lnTo>
                  <a:pt x="13" y="91"/>
                </a:lnTo>
                <a:lnTo>
                  <a:pt x="11" y="90"/>
                </a:lnTo>
                <a:lnTo>
                  <a:pt x="10" y="88"/>
                </a:lnTo>
                <a:lnTo>
                  <a:pt x="10" y="87"/>
                </a:lnTo>
                <a:lnTo>
                  <a:pt x="9" y="87"/>
                </a:lnTo>
                <a:lnTo>
                  <a:pt x="8" y="86"/>
                </a:lnTo>
                <a:lnTo>
                  <a:pt x="6" y="85"/>
                </a:lnTo>
                <a:lnTo>
                  <a:pt x="5" y="83"/>
                </a:lnTo>
                <a:lnTo>
                  <a:pt x="5" y="82"/>
                </a:lnTo>
                <a:lnTo>
                  <a:pt x="6" y="82"/>
                </a:lnTo>
                <a:lnTo>
                  <a:pt x="5" y="82"/>
                </a:lnTo>
                <a:lnTo>
                  <a:pt x="6" y="82"/>
                </a:lnTo>
                <a:lnTo>
                  <a:pt x="6" y="83"/>
                </a:lnTo>
                <a:lnTo>
                  <a:pt x="8" y="83"/>
                </a:lnTo>
                <a:lnTo>
                  <a:pt x="8" y="82"/>
                </a:lnTo>
                <a:lnTo>
                  <a:pt x="9" y="82"/>
                </a:lnTo>
                <a:lnTo>
                  <a:pt x="10" y="82"/>
                </a:lnTo>
                <a:lnTo>
                  <a:pt x="10" y="81"/>
                </a:lnTo>
                <a:lnTo>
                  <a:pt x="11" y="81"/>
                </a:lnTo>
                <a:lnTo>
                  <a:pt x="11" y="82"/>
                </a:lnTo>
                <a:lnTo>
                  <a:pt x="11" y="81"/>
                </a:lnTo>
                <a:lnTo>
                  <a:pt x="13" y="81"/>
                </a:lnTo>
                <a:lnTo>
                  <a:pt x="13" y="79"/>
                </a:lnTo>
                <a:lnTo>
                  <a:pt x="14" y="79"/>
                </a:lnTo>
                <a:lnTo>
                  <a:pt x="14" y="78"/>
                </a:lnTo>
                <a:lnTo>
                  <a:pt x="13" y="78"/>
                </a:lnTo>
                <a:lnTo>
                  <a:pt x="13" y="79"/>
                </a:lnTo>
                <a:lnTo>
                  <a:pt x="11" y="78"/>
                </a:lnTo>
                <a:lnTo>
                  <a:pt x="11" y="79"/>
                </a:lnTo>
                <a:lnTo>
                  <a:pt x="11" y="78"/>
                </a:lnTo>
                <a:lnTo>
                  <a:pt x="11" y="79"/>
                </a:lnTo>
                <a:lnTo>
                  <a:pt x="10" y="79"/>
                </a:lnTo>
                <a:lnTo>
                  <a:pt x="9" y="79"/>
                </a:lnTo>
                <a:lnTo>
                  <a:pt x="9" y="81"/>
                </a:lnTo>
                <a:lnTo>
                  <a:pt x="9" y="79"/>
                </a:lnTo>
                <a:lnTo>
                  <a:pt x="8" y="79"/>
                </a:lnTo>
                <a:lnTo>
                  <a:pt x="6" y="79"/>
                </a:lnTo>
                <a:lnTo>
                  <a:pt x="5" y="79"/>
                </a:lnTo>
                <a:lnTo>
                  <a:pt x="5" y="78"/>
                </a:lnTo>
                <a:lnTo>
                  <a:pt x="4" y="78"/>
                </a:lnTo>
                <a:lnTo>
                  <a:pt x="2" y="77"/>
                </a:lnTo>
                <a:lnTo>
                  <a:pt x="4" y="77"/>
                </a:lnTo>
                <a:lnTo>
                  <a:pt x="2" y="77"/>
                </a:lnTo>
                <a:lnTo>
                  <a:pt x="2" y="76"/>
                </a:lnTo>
                <a:lnTo>
                  <a:pt x="2" y="77"/>
                </a:lnTo>
                <a:lnTo>
                  <a:pt x="2" y="76"/>
                </a:lnTo>
                <a:lnTo>
                  <a:pt x="2" y="74"/>
                </a:lnTo>
                <a:lnTo>
                  <a:pt x="2" y="76"/>
                </a:lnTo>
                <a:lnTo>
                  <a:pt x="2" y="74"/>
                </a:lnTo>
                <a:lnTo>
                  <a:pt x="4" y="74"/>
                </a:lnTo>
                <a:lnTo>
                  <a:pt x="4" y="73"/>
                </a:lnTo>
                <a:lnTo>
                  <a:pt x="4" y="74"/>
                </a:lnTo>
                <a:lnTo>
                  <a:pt x="2" y="74"/>
                </a:lnTo>
                <a:lnTo>
                  <a:pt x="1" y="76"/>
                </a:lnTo>
                <a:lnTo>
                  <a:pt x="0" y="76"/>
                </a:lnTo>
                <a:lnTo>
                  <a:pt x="1" y="74"/>
                </a:lnTo>
                <a:lnTo>
                  <a:pt x="1" y="73"/>
                </a:lnTo>
                <a:lnTo>
                  <a:pt x="2" y="73"/>
                </a:lnTo>
                <a:lnTo>
                  <a:pt x="4" y="73"/>
                </a:lnTo>
                <a:lnTo>
                  <a:pt x="4" y="72"/>
                </a:lnTo>
                <a:lnTo>
                  <a:pt x="4" y="71"/>
                </a:lnTo>
                <a:lnTo>
                  <a:pt x="4" y="72"/>
                </a:lnTo>
                <a:lnTo>
                  <a:pt x="5" y="71"/>
                </a:lnTo>
                <a:lnTo>
                  <a:pt x="5" y="72"/>
                </a:lnTo>
                <a:lnTo>
                  <a:pt x="5" y="71"/>
                </a:lnTo>
                <a:lnTo>
                  <a:pt x="6" y="71"/>
                </a:lnTo>
                <a:lnTo>
                  <a:pt x="6" y="72"/>
                </a:lnTo>
                <a:lnTo>
                  <a:pt x="6" y="71"/>
                </a:lnTo>
                <a:lnTo>
                  <a:pt x="9" y="71"/>
                </a:lnTo>
                <a:lnTo>
                  <a:pt x="9" y="72"/>
                </a:lnTo>
                <a:lnTo>
                  <a:pt x="10" y="72"/>
                </a:lnTo>
                <a:lnTo>
                  <a:pt x="11" y="72"/>
                </a:lnTo>
                <a:lnTo>
                  <a:pt x="11" y="71"/>
                </a:lnTo>
                <a:lnTo>
                  <a:pt x="13" y="71"/>
                </a:lnTo>
                <a:lnTo>
                  <a:pt x="14" y="71"/>
                </a:lnTo>
                <a:lnTo>
                  <a:pt x="14" y="72"/>
                </a:lnTo>
                <a:lnTo>
                  <a:pt x="15" y="72"/>
                </a:lnTo>
                <a:lnTo>
                  <a:pt x="15" y="71"/>
                </a:lnTo>
                <a:lnTo>
                  <a:pt x="16" y="71"/>
                </a:lnTo>
                <a:lnTo>
                  <a:pt x="16" y="69"/>
                </a:lnTo>
                <a:lnTo>
                  <a:pt x="15" y="69"/>
                </a:lnTo>
                <a:lnTo>
                  <a:pt x="16" y="69"/>
                </a:lnTo>
                <a:lnTo>
                  <a:pt x="16" y="68"/>
                </a:lnTo>
                <a:lnTo>
                  <a:pt x="15" y="68"/>
                </a:lnTo>
                <a:lnTo>
                  <a:pt x="15" y="67"/>
                </a:lnTo>
                <a:lnTo>
                  <a:pt x="15" y="65"/>
                </a:lnTo>
                <a:lnTo>
                  <a:pt x="14" y="65"/>
                </a:lnTo>
                <a:lnTo>
                  <a:pt x="14" y="64"/>
                </a:lnTo>
                <a:lnTo>
                  <a:pt x="14" y="63"/>
                </a:lnTo>
                <a:lnTo>
                  <a:pt x="13" y="63"/>
                </a:lnTo>
                <a:lnTo>
                  <a:pt x="11" y="63"/>
                </a:lnTo>
                <a:lnTo>
                  <a:pt x="11" y="62"/>
                </a:lnTo>
                <a:lnTo>
                  <a:pt x="11" y="60"/>
                </a:lnTo>
                <a:lnTo>
                  <a:pt x="11" y="59"/>
                </a:lnTo>
                <a:lnTo>
                  <a:pt x="11" y="58"/>
                </a:lnTo>
                <a:lnTo>
                  <a:pt x="10" y="58"/>
                </a:lnTo>
                <a:lnTo>
                  <a:pt x="9" y="57"/>
                </a:lnTo>
                <a:lnTo>
                  <a:pt x="8" y="57"/>
                </a:lnTo>
                <a:lnTo>
                  <a:pt x="8" y="55"/>
                </a:lnTo>
                <a:lnTo>
                  <a:pt x="8" y="54"/>
                </a:lnTo>
                <a:lnTo>
                  <a:pt x="9" y="54"/>
                </a:lnTo>
                <a:lnTo>
                  <a:pt x="9" y="53"/>
                </a:lnTo>
                <a:lnTo>
                  <a:pt x="10" y="53"/>
                </a:lnTo>
                <a:lnTo>
                  <a:pt x="10" y="51"/>
                </a:lnTo>
                <a:lnTo>
                  <a:pt x="11" y="50"/>
                </a:lnTo>
                <a:lnTo>
                  <a:pt x="11" y="49"/>
                </a:lnTo>
                <a:lnTo>
                  <a:pt x="13" y="49"/>
                </a:lnTo>
                <a:lnTo>
                  <a:pt x="14" y="49"/>
                </a:lnTo>
                <a:lnTo>
                  <a:pt x="14" y="50"/>
                </a:lnTo>
                <a:lnTo>
                  <a:pt x="15" y="50"/>
                </a:lnTo>
                <a:lnTo>
                  <a:pt x="16" y="50"/>
                </a:lnTo>
                <a:lnTo>
                  <a:pt x="18" y="49"/>
                </a:lnTo>
                <a:lnTo>
                  <a:pt x="19" y="49"/>
                </a:lnTo>
                <a:lnTo>
                  <a:pt x="20" y="49"/>
                </a:lnTo>
                <a:lnTo>
                  <a:pt x="20" y="48"/>
                </a:lnTo>
                <a:lnTo>
                  <a:pt x="22" y="48"/>
                </a:lnTo>
                <a:lnTo>
                  <a:pt x="22" y="46"/>
                </a:lnTo>
                <a:lnTo>
                  <a:pt x="23" y="46"/>
                </a:lnTo>
                <a:lnTo>
                  <a:pt x="23" y="45"/>
                </a:lnTo>
                <a:lnTo>
                  <a:pt x="23" y="44"/>
                </a:lnTo>
                <a:lnTo>
                  <a:pt x="24" y="44"/>
                </a:lnTo>
                <a:lnTo>
                  <a:pt x="25" y="43"/>
                </a:lnTo>
                <a:lnTo>
                  <a:pt x="27" y="43"/>
                </a:lnTo>
                <a:lnTo>
                  <a:pt x="27" y="41"/>
                </a:lnTo>
                <a:lnTo>
                  <a:pt x="28" y="40"/>
                </a:lnTo>
                <a:lnTo>
                  <a:pt x="28" y="39"/>
                </a:lnTo>
                <a:lnTo>
                  <a:pt x="29" y="37"/>
                </a:lnTo>
                <a:lnTo>
                  <a:pt x="29" y="36"/>
                </a:lnTo>
                <a:lnTo>
                  <a:pt x="30" y="36"/>
                </a:lnTo>
                <a:lnTo>
                  <a:pt x="32" y="36"/>
                </a:lnTo>
                <a:lnTo>
                  <a:pt x="32" y="35"/>
                </a:lnTo>
                <a:lnTo>
                  <a:pt x="32" y="34"/>
                </a:lnTo>
                <a:lnTo>
                  <a:pt x="33" y="32"/>
                </a:lnTo>
                <a:lnTo>
                  <a:pt x="33" y="31"/>
                </a:lnTo>
                <a:lnTo>
                  <a:pt x="34" y="31"/>
                </a:lnTo>
                <a:lnTo>
                  <a:pt x="34" y="30"/>
                </a:lnTo>
                <a:lnTo>
                  <a:pt x="36" y="30"/>
                </a:lnTo>
                <a:lnTo>
                  <a:pt x="36" y="28"/>
                </a:lnTo>
                <a:lnTo>
                  <a:pt x="36" y="27"/>
                </a:lnTo>
                <a:lnTo>
                  <a:pt x="36" y="26"/>
                </a:lnTo>
                <a:lnTo>
                  <a:pt x="36" y="25"/>
                </a:lnTo>
                <a:lnTo>
                  <a:pt x="36" y="23"/>
                </a:lnTo>
                <a:lnTo>
                  <a:pt x="37" y="23"/>
                </a:lnTo>
                <a:lnTo>
                  <a:pt x="38" y="23"/>
                </a:lnTo>
                <a:lnTo>
                  <a:pt x="39" y="23"/>
                </a:lnTo>
                <a:lnTo>
                  <a:pt x="38" y="22"/>
                </a:lnTo>
                <a:lnTo>
                  <a:pt x="39" y="22"/>
                </a:lnTo>
                <a:lnTo>
                  <a:pt x="39" y="21"/>
                </a:lnTo>
                <a:lnTo>
                  <a:pt x="38" y="21"/>
                </a:lnTo>
                <a:lnTo>
                  <a:pt x="37" y="21"/>
                </a:lnTo>
                <a:lnTo>
                  <a:pt x="36" y="21"/>
                </a:lnTo>
                <a:lnTo>
                  <a:pt x="36" y="20"/>
                </a:lnTo>
                <a:lnTo>
                  <a:pt x="36" y="18"/>
                </a:lnTo>
                <a:lnTo>
                  <a:pt x="34" y="18"/>
                </a:lnTo>
                <a:lnTo>
                  <a:pt x="34" y="17"/>
                </a:lnTo>
                <a:lnTo>
                  <a:pt x="33" y="17"/>
                </a:lnTo>
                <a:lnTo>
                  <a:pt x="33" y="16"/>
                </a:lnTo>
                <a:lnTo>
                  <a:pt x="32" y="16"/>
                </a:lnTo>
                <a:lnTo>
                  <a:pt x="33" y="16"/>
                </a:lnTo>
                <a:lnTo>
                  <a:pt x="33" y="14"/>
                </a:lnTo>
                <a:lnTo>
                  <a:pt x="33" y="13"/>
                </a:lnTo>
                <a:lnTo>
                  <a:pt x="32" y="13"/>
                </a:lnTo>
                <a:lnTo>
                  <a:pt x="32" y="12"/>
                </a:lnTo>
                <a:lnTo>
                  <a:pt x="33" y="12"/>
                </a:lnTo>
                <a:lnTo>
                  <a:pt x="33" y="11"/>
                </a:lnTo>
                <a:lnTo>
                  <a:pt x="34" y="11"/>
                </a:lnTo>
                <a:lnTo>
                  <a:pt x="33" y="11"/>
                </a:lnTo>
                <a:lnTo>
                  <a:pt x="32" y="11"/>
                </a:lnTo>
                <a:lnTo>
                  <a:pt x="32" y="9"/>
                </a:lnTo>
                <a:lnTo>
                  <a:pt x="32" y="8"/>
                </a:lnTo>
                <a:lnTo>
                  <a:pt x="32" y="7"/>
                </a:lnTo>
                <a:lnTo>
                  <a:pt x="32" y="6"/>
                </a:lnTo>
                <a:lnTo>
                  <a:pt x="33" y="6"/>
                </a:lnTo>
                <a:lnTo>
                  <a:pt x="34" y="6"/>
                </a:lnTo>
                <a:lnTo>
                  <a:pt x="36" y="6"/>
                </a:lnTo>
                <a:lnTo>
                  <a:pt x="38" y="7"/>
                </a:lnTo>
                <a:lnTo>
                  <a:pt x="39" y="6"/>
                </a:lnTo>
                <a:lnTo>
                  <a:pt x="39" y="7"/>
                </a:lnTo>
                <a:lnTo>
                  <a:pt x="41" y="7"/>
                </a:lnTo>
                <a:lnTo>
                  <a:pt x="42" y="7"/>
                </a:lnTo>
                <a:lnTo>
                  <a:pt x="43" y="7"/>
                </a:lnTo>
                <a:lnTo>
                  <a:pt x="43" y="6"/>
                </a:lnTo>
                <a:lnTo>
                  <a:pt x="44" y="6"/>
                </a:lnTo>
                <a:lnTo>
                  <a:pt x="46" y="6"/>
                </a:lnTo>
                <a:lnTo>
                  <a:pt x="47" y="6"/>
                </a:lnTo>
                <a:lnTo>
                  <a:pt x="47" y="4"/>
                </a:lnTo>
                <a:lnTo>
                  <a:pt x="48" y="4"/>
                </a:lnTo>
                <a:lnTo>
                  <a:pt x="48" y="3"/>
                </a:lnTo>
                <a:lnTo>
                  <a:pt x="50" y="3"/>
                </a:lnTo>
                <a:lnTo>
                  <a:pt x="51" y="2"/>
                </a:lnTo>
                <a:lnTo>
                  <a:pt x="5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7" name="Freeform 1996"/>
          <p:cNvSpPr>
            <a:spLocks/>
          </p:cNvSpPr>
          <p:nvPr/>
        </p:nvSpPr>
        <p:spPr bwMode="auto">
          <a:xfrm>
            <a:off x="3990975" y="4337266"/>
            <a:ext cx="1588" cy="4763"/>
          </a:xfrm>
          <a:custGeom>
            <a:avLst/>
            <a:gdLst>
              <a:gd name="T0" fmla="*/ 0 w 1"/>
              <a:gd name="T1" fmla="*/ 3 h 3"/>
              <a:gd name="T2" fmla="*/ 0 w 1"/>
              <a:gd name="T3" fmla="*/ 1 h 3"/>
              <a:gd name="T4" fmla="*/ 0 w 1"/>
              <a:gd name="T5" fmla="*/ 0 h 3"/>
              <a:gd name="T6" fmla="*/ 1 w 1"/>
              <a:gd name="T7" fmla="*/ 0 h 3"/>
              <a:gd name="T8" fmla="*/ 1 w 1"/>
              <a:gd name="T9" fmla="*/ 1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0" y="1"/>
                </a:lnTo>
                <a:lnTo>
                  <a:pt x="0" y="0"/>
                </a:lnTo>
                <a:lnTo>
                  <a:pt x="1" y="0"/>
                </a:lnTo>
                <a:lnTo>
                  <a:pt x="1" y="1"/>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8" name="Freeform 1997"/>
          <p:cNvSpPr>
            <a:spLocks/>
          </p:cNvSpPr>
          <p:nvPr/>
        </p:nvSpPr>
        <p:spPr bwMode="auto">
          <a:xfrm>
            <a:off x="3990975" y="43261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9" name="Freeform 1998"/>
          <p:cNvSpPr>
            <a:spLocks/>
          </p:cNvSpPr>
          <p:nvPr/>
        </p:nvSpPr>
        <p:spPr bwMode="auto">
          <a:xfrm>
            <a:off x="3992563" y="4316629"/>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0" name="Freeform 1999"/>
          <p:cNvSpPr>
            <a:spLocks/>
          </p:cNvSpPr>
          <p:nvPr/>
        </p:nvSpPr>
        <p:spPr bwMode="auto">
          <a:xfrm>
            <a:off x="3995738" y="4311866"/>
            <a:ext cx="4763" cy="3175"/>
          </a:xfrm>
          <a:custGeom>
            <a:avLst/>
            <a:gdLst>
              <a:gd name="T0" fmla="*/ 3 w 3"/>
              <a:gd name="T1" fmla="*/ 0 h 2"/>
              <a:gd name="T2" fmla="*/ 2 w 3"/>
              <a:gd name="T3" fmla="*/ 0 h 2"/>
              <a:gd name="T4" fmla="*/ 0 w 3"/>
              <a:gd name="T5" fmla="*/ 1 h 2"/>
              <a:gd name="T6" fmla="*/ 0 w 3"/>
              <a:gd name="T7" fmla="*/ 2 h 2"/>
              <a:gd name="T8" fmla="*/ 0 w 3"/>
              <a:gd name="T9" fmla="*/ 1 h 2"/>
              <a:gd name="T10" fmla="*/ 2 w 3"/>
              <a:gd name="T11" fmla="*/ 1 h 2"/>
              <a:gd name="T12" fmla="*/ 2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2" y="0"/>
                </a:lnTo>
                <a:lnTo>
                  <a:pt x="0" y="1"/>
                </a:lnTo>
                <a:lnTo>
                  <a:pt x="0" y="2"/>
                </a:lnTo>
                <a:lnTo>
                  <a:pt x="0" y="1"/>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1" name="Freeform 2000"/>
          <p:cNvSpPr>
            <a:spLocks/>
          </p:cNvSpPr>
          <p:nvPr/>
        </p:nvSpPr>
        <p:spPr bwMode="auto">
          <a:xfrm>
            <a:off x="4008438" y="430551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2" name="Freeform 2001"/>
          <p:cNvSpPr>
            <a:spLocks/>
          </p:cNvSpPr>
          <p:nvPr/>
        </p:nvSpPr>
        <p:spPr bwMode="auto">
          <a:xfrm>
            <a:off x="4016375" y="4303929"/>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3" name="Freeform 2002"/>
          <p:cNvSpPr>
            <a:spLocks/>
          </p:cNvSpPr>
          <p:nvPr/>
        </p:nvSpPr>
        <p:spPr bwMode="auto">
          <a:xfrm>
            <a:off x="4027488" y="42975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4" name="Freeform 2003"/>
          <p:cNvSpPr>
            <a:spLocks/>
          </p:cNvSpPr>
          <p:nvPr/>
        </p:nvSpPr>
        <p:spPr bwMode="auto">
          <a:xfrm>
            <a:off x="4073525" y="420867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5" name="Freeform 2004"/>
          <p:cNvSpPr>
            <a:spLocks/>
          </p:cNvSpPr>
          <p:nvPr/>
        </p:nvSpPr>
        <p:spPr bwMode="auto">
          <a:xfrm>
            <a:off x="4075113" y="4203916"/>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6" name="Freeform 2005"/>
          <p:cNvSpPr>
            <a:spLocks/>
          </p:cNvSpPr>
          <p:nvPr/>
        </p:nvSpPr>
        <p:spPr bwMode="auto">
          <a:xfrm>
            <a:off x="4110038" y="41578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7" name="Freeform 2006"/>
          <p:cNvSpPr>
            <a:spLocks/>
          </p:cNvSpPr>
          <p:nvPr/>
        </p:nvSpPr>
        <p:spPr bwMode="auto">
          <a:xfrm>
            <a:off x="4024313" y="4115016"/>
            <a:ext cx="3175" cy="1588"/>
          </a:xfrm>
          <a:custGeom>
            <a:avLst/>
            <a:gdLst>
              <a:gd name="T0" fmla="*/ 0 w 2"/>
              <a:gd name="T1" fmla="*/ 0 h 1"/>
              <a:gd name="T2" fmla="*/ 2 w 2"/>
              <a:gd name="T3" fmla="*/ 0 h 1"/>
              <a:gd name="T4" fmla="*/ 2 w 2"/>
              <a:gd name="T5" fmla="*/ 1 h 1"/>
              <a:gd name="T6" fmla="*/ 0 w 2"/>
              <a:gd name="T7" fmla="*/ 1 h 1"/>
              <a:gd name="T8" fmla="*/ 2 w 2"/>
              <a:gd name="T9" fmla="*/ 1 h 1"/>
              <a:gd name="T10" fmla="*/ 0 w 2"/>
              <a:gd name="T11" fmla="*/ 1 h 1"/>
              <a:gd name="T12" fmla="*/ 0 w 2"/>
              <a:gd name="T13" fmla="*/ 0 h 1"/>
              <a:gd name="T14" fmla="*/ 2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lnTo>
                  <a:pt x="2" y="0"/>
                </a:lnTo>
                <a:lnTo>
                  <a:pt x="2" y="1"/>
                </a:lnTo>
                <a:lnTo>
                  <a:pt x="0" y="1"/>
                </a:lnTo>
                <a:lnTo>
                  <a:pt x="2" y="1"/>
                </a:lnTo>
                <a:lnTo>
                  <a:pt x="0" y="1"/>
                </a:lnTo>
                <a:lnTo>
                  <a:pt x="0" y="0"/>
                </a:ln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8" name="Freeform 2007"/>
          <p:cNvSpPr>
            <a:spLocks/>
          </p:cNvSpPr>
          <p:nvPr/>
        </p:nvSpPr>
        <p:spPr bwMode="auto">
          <a:xfrm>
            <a:off x="4044950" y="4115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9" name="Freeform 2008"/>
          <p:cNvSpPr>
            <a:spLocks/>
          </p:cNvSpPr>
          <p:nvPr/>
        </p:nvSpPr>
        <p:spPr bwMode="auto">
          <a:xfrm>
            <a:off x="4044950" y="4115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0" name="Freeform 2009"/>
          <p:cNvSpPr>
            <a:spLocks/>
          </p:cNvSpPr>
          <p:nvPr/>
        </p:nvSpPr>
        <p:spPr bwMode="auto">
          <a:xfrm>
            <a:off x="4030663" y="411342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1" name="Rectangle 2010"/>
          <p:cNvSpPr>
            <a:spLocks noChangeArrowheads="1"/>
          </p:cNvSpPr>
          <p:nvPr/>
        </p:nvSpPr>
        <p:spPr bwMode="auto">
          <a:xfrm>
            <a:off x="4032250" y="41118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2" name="Freeform 2011"/>
          <p:cNvSpPr>
            <a:spLocks/>
          </p:cNvSpPr>
          <p:nvPr/>
        </p:nvSpPr>
        <p:spPr bwMode="auto">
          <a:xfrm>
            <a:off x="4032250" y="41118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3" name="Freeform 2012"/>
          <p:cNvSpPr>
            <a:spLocks/>
          </p:cNvSpPr>
          <p:nvPr/>
        </p:nvSpPr>
        <p:spPr bwMode="auto">
          <a:xfrm>
            <a:off x="3983038" y="41070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4" name="Freeform 2013"/>
          <p:cNvSpPr>
            <a:spLocks/>
          </p:cNvSpPr>
          <p:nvPr/>
        </p:nvSpPr>
        <p:spPr bwMode="auto">
          <a:xfrm>
            <a:off x="3983038" y="410549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5" name="Freeform 2015"/>
          <p:cNvSpPr>
            <a:spLocks/>
          </p:cNvSpPr>
          <p:nvPr/>
        </p:nvSpPr>
        <p:spPr bwMode="auto">
          <a:xfrm>
            <a:off x="4021138" y="41023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6" name="Freeform 2016"/>
          <p:cNvSpPr>
            <a:spLocks/>
          </p:cNvSpPr>
          <p:nvPr/>
        </p:nvSpPr>
        <p:spPr bwMode="auto">
          <a:xfrm>
            <a:off x="3992563" y="4100729"/>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7" name="Rectangle 2017"/>
          <p:cNvSpPr>
            <a:spLocks noChangeArrowheads="1"/>
          </p:cNvSpPr>
          <p:nvPr/>
        </p:nvSpPr>
        <p:spPr bwMode="auto">
          <a:xfrm>
            <a:off x="3992563" y="40991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8" name="Freeform 2018"/>
          <p:cNvSpPr>
            <a:spLocks/>
          </p:cNvSpPr>
          <p:nvPr/>
        </p:nvSpPr>
        <p:spPr bwMode="auto">
          <a:xfrm>
            <a:off x="3968751" y="4097554"/>
            <a:ext cx="3175" cy="1588"/>
          </a:xfrm>
          <a:custGeom>
            <a:avLst/>
            <a:gdLst>
              <a:gd name="T0" fmla="*/ 1 w 2"/>
              <a:gd name="T1" fmla="*/ 0 h 1"/>
              <a:gd name="T2" fmla="*/ 2 w 2"/>
              <a:gd name="T3" fmla="*/ 0 h 1"/>
              <a:gd name="T4" fmla="*/ 1 w 2"/>
              <a:gd name="T5" fmla="*/ 0 h 1"/>
              <a:gd name="T6" fmla="*/ 1 w 2"/>
              <a:gd name="T7" fmla="*/ 1 h 1"/>
              <a:gd name="T8" fmla="*/ 0 w 2"/>
              <a:gd name="T9" fmla="*/ 1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9" name="Freeform 2019"/>
          <p:cNvSpPr>
            <a:spLocks/>
          </p:cNvSpPr>
          <p:nvPr/>
        </p:nvSpPr>
        <p:spPr bwMode="auto">
          <a:xfrm>
            <a:off x="3962401" y="4097554"/>
            <a:ext cx="6350" cy="7938"/>
          </a:xfrm>
          <a:custGeom>
            <a:avLst/>
            <a:gdLst>
              <a:gd name="T0" fmla="*/ 4 w 4"/>
              <a:gd name="T1" fmla="*/ 0 h 5"/>
              <a:gd name="T2" fmla="*/ 4 w 4"/>
              <a:gd name="T3" fmla="*/ 1 h 5"/>
              <a:gd name="T4" fmla="*/ 4 w 4"/>
              <a:gd name="T5" fmla="*/ 2 h 5"/>
              <a:gd name="T6" fmla="*/ 2 w 4"/>
              <a:gd name="T7" fmla="*/ 2 h 5"/>
              <a:gd name="T8" fmla="*/ 1 w 4"/>
              <a:gd name="T9" fmla="*/ 3 h 5"/>
              <a:gd name="T10" fmla="*/ 0 w 4"/>
              <a:gd name="T11" fmla="*/ 5 h 5"/>
              <a:gd name="T12" fmla="*/ 0 w 4"/>
              <a:gd name="T13" fmla="*/ 3 h 5"/>
              <a:gd name="T14" fmla="*/ 0 w 4"/>
              <a:gd name="T15" fmla="*/ 2 h 5"/>
              <a:gd name="T16" fmla="*/ 1 w 4"/>
              <a:gd name="T17" fmla="*/ 2 h 5"/>
              <a:gd name="T18" fmla="*/ 1 w 4"/>
              <a:gd name="T19" fmla="*/ 1 h 5"/>
              <a:gd name="T20" fmla="*/ 1 w 4"/>
              <a:gd name="T21" fmla="*/ 0 h 5"/>
              <a:gd name="T22" fmla="*/ 2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lnTo>
                  <a:pt x="4" y="1"/>
                </a:lnTo>
                <a:lnTo>
                  <a:pt x="4" y="2"/>
                </a:lnTo>
                <a:lnTo>
                  <a:pt x="2" y="2"/>
                </a:lnTo>
                <a:lnTo>
                  <a:pt x="1" y="3"/>
                </a:lnTo>
                <a:lnTo>
                  <a:pt x="0" y="5"/>
                </a:lnTo>
                <a:lnTo>
                  <a:pt x="0" y="3"/>
                </a:lnTo>
                <a:lnTo>
                  <a:pt x="0" y="2"/>
                </a:lnTo>
                <a:lnTo>
                  <a:pt x="1" y="2"/>
                </a:lnTo>
                <a:lnTo>
                  <a:pt x="1" y="1"/>
                </a:lnTo>
                <a:lnTo>
                  <a:pt x="1" y="0"/>
                </a:lnTo>
                <a:lnTo>
                  <a:pt x="2"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0" name="Freeform 2020"/>
          <p:cNvSpPr>
            <a:spLocks/>
          </p:cNvSpPr>
          <p:nvPr/>
        </p:nvSpPr>
        <p:spPr bwMode="auto">
          <a:xfrm>
            <a:off x="3965576" y="4092791"/>
            <a:ext cx="3175" cy="1588"/>
          </a:xfrm>
          <a:custGeom>
            <a:avLst/>
            <a:gdLst>
              <a:gd name="T0" fmla="*/ 0 w 2"/>
              <a:gd name="T1" fmla="*/ 1 h 1"/>
              <a:gd name="T2" fmla="*/ 2 w 2"/>
              <a:gd name="T3" fmla="*/ 0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1" name="Freeform 2021"/>
          <p:cNvSpPr>
            <a:spLocks/>
          </p:cNvSpPr>
          <p:nvPr/>
        </p:nvSpPr>
        <p:spPr bwMode="auto">
          <a:xfrm>
            <a:off x="3971926" y="4092791"/>
            <a:ext cx="20638" cy="14288"/>
          </a:xfrm>
          <a:custGeom>
            <a:avLst/>
            <a:gdLst>
              <a:gd name="T0" fmla="*/ 5 w 13"/>
              <a:gd name="T1" fmla="*/ 0 h 9"/>
              <a:gd name="T2" fmla="*/ 8 w 13"/>
              <a:gd name="T3" fmla="*/ 0 h 9"/>
              <a:gd name="T4" fmla="*/ 10 w 13"/>
              <a:gd name="T5" fmla="*/ 0 h 9"/>
              <a:gd name="T6" fmla="*/ 13 w 13"/>
              <a:gd name="T7" fmla="*/ 0 h 9"/>
              <a:gd name="T8" fmla="*/ 13 w 13"/>
              <a:gd name="T9" fmla="*/ 3 h 9"/>
              <a:gd name="T10" fmla="*/ 12 w 13"/>
              <a:gd name="T11" fmla="*/ 4 h 9"/>
              <a:gd name="T12" fmla="*/ 12 w 13"/>
              <a:gd name="T13" fmla="*/ 4 h 9"/>
              <a:gd name="T14" fmla="*/ 10 w 13"/>
              <a:gd name="T15" fmla="*/ 5 h 9"/>
              <a:gd name="T16" fmla="*/ 10 w 13"/>
              <a:gd name="T17" fmla="*/ 5 h 9"/>
              <a:gd name="T18" fmla="*/ 9 w 13"/>
              <a:gd name="T19" fmla="*/ 6 h 9"/>
              <a:gd name="T20" fmla="*/ 9 w 13"/>
              <a:gd name="T21" fmla="*/ 6 h 9"/>
              <a:gd name="T22" fmla="*/ 10 w 13"/>
              <a:gd name="T23" fmla="*/ 8 h 9"/>
              <a:gd name="T24" fmla="*/ 9 w 13"/>
              <a:gd name="T25" fmla="*/ 6 h 9"/>
              <a:gd name="T26" fmla="*/ 8 w 13"/>
              <a:gd name="T27" fmla="*/ 8 h 9"/>
              <a:gd name="T28" fmla="*/ 8 w 13"/>
              <a:gd name="T29" fmla="*/ 8 h 9"/>
              <a:gd name="T30" fmla="*/ 8 w 13"/>
              <a:gd name="T31" fmla="*/ 8 h 9"/>
              <a:gd name="T32" fmla="*/ 7 w 13"/>
              <a:gd name="T33" fmla="*/ 9 h 9"/>
              <a:gd name="T34" fmla="*/ 5 w 13"/>
              <a:gd name="T35" fmla="*/ 8 h 9"/>
              <a:gd name="T36" fmla="*/ 4 w 13"/>
              <a:gd name="T37" fmla="*/ 9 h 9"/>
              <a:gd name="T38" fmla="*/ 4 w 13"/>
              <a:gd name="T39" fmla="*/ 9 h 9"/>
              <a:gd name="T40" fmla="*/ 3 w 13"/>
              <a:gd name="T41" fmla="*/ 8 h 9"/>
              <a:gd name="T42" fmla="*/ 3 w 13"/>
              <a:gd name="T43" fmla="*/ 8 h 9"/>
              <a:gd name="T44" fmla="*/ 1 w 13"/>
              <a:gd name="T45" fmla="*/ 9 h 9"/>
              <a:gd name="T46" fmla="*/ 1 w 13"/>
              <a:gd name="T47" fmla="*/ 9 h 9"/>
              <a:gd name="T48" fmla="*/ 1 w 13"/>
              <a:gd name="T49" fmla="*/ 9 h 9"/>
              <a:gd name="T50" fmla="*/ 0 w 13"/>
              <a:gd name="T51" fmla="*/ 6 h 9"/>
              <a:gd name="T52" fmla="*/ 1 w 13"/>
              <a:gd name="T53" fmla="*/ 5 h 9"/>
              <a:gd name="T54" fmla="*/ 1 w 13"/>
              <a:gd name="T55" fmla="*/ 5 h 9"/>
              <a:gd name="T56" fmla="*/ 0 w 13"/>
              <a:gd name="T57" fmla="*/ 4 h 9"/>
              <a:gd name="T58" fmla="*/ 1 w 13"/>
              <a:gd name="T59" fmla="*/ 3 h 9"/>
              <a:gd name="T60" fmla="*/ 0 w 13"/>
              <a:gd name="T61" fmla="*/ 1 h 9"/>
              <a:gd name="T62" fmla="*/ 1 w 13"/>
              <a:gd name="T63" fmla="*/ 0 h 9"/>
              <a:gd name="T64" fmla="*/ 4 w 13"/>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9">
                <a:moveTo>
                  <a:pt x="4" y="0"/>
                </a:moveTo>
                <a:lnTo>
                  <a:pt x="5" y="0"/>
                </a:lnTo>
                <a:lnTo>
                  <a:pt x="7" y="0"/>
                </a:lnTo>
                <a:lnTo>
                  <a:pt x="8" y="0"/>
                </a:lnTo>
                <a:lnTo>
                  <a:pt x="9" y="0"/>
                </a:lnTo>
                <a:lnTo>
                  <a:pt x="10" y="0"/>
                </a:lnTo>
                <a:lnTo>
                  <a:pt x="12" y="0"/>
                </a:lnTo>
                <a:lnTo>
                  <a:pt x="13" y="0"/>
                </a:lnTo>
                <a:lnTo>
                  <a:pt x="13" y="1"/>
                </a:lnTo>
                <a:lnTo>
                  <a:pt x="13" y="3"/>
                </a:lnTo>
                <a:lnTo>
                  <a:pt x="12" y="3"/>
                </a:lnTo>
                <a:lnTo>
                  <a:pt x="12" y="4"/>
                </a:lnTo>
                <a:lnTo>
                  <a:pt x="12" y="3"/>
                </a:lnTo>
                <a:lnTo>
                  <a:pt x="12" y="4"/>
                </a:lnTo>
                <a:lnTo>
                  <a:pt x="12" y="5"/>
                </a:lnTo>
                <a:lnTo>
                  <a:pt x="10" y="5"/>
                </a:lnTo>
                <a:lnTo>
                  <a:pt x="10" y="6"/>
                </a:lnTo>
                <a:lnTo>
                  <a:pt x="10" y="5"/>
                </a:lnTo>
                <a:lnTo>
                  <a:pt x="10" y="6"/>
                </a:lnTo>
                <a:lnTo>
                  <a:pt x="9" y="6"/>
                </a:lnTo>
                <a:lnTo>
                  <a:pt x="10" y="6"/>
                </a:lnTo>
                <a:lnTo>
                  <a:pt x="9" y="6"/>
                </a:lnTo>
                <a:lnTo>
                  <a:pt x="10" y="6"/>
                </a:lnTo>
                <a:lnTo>
                  <a:pt x="10" y="8"/>
                </a:lnTo>
                <a:lnTo>
                  <a:pt x="9" y="8"/>
                </a:lnTo>
                <a:lnTo>
                  <a:pt x="9" y="6"/>
                </a:lnTo>
                <a:lnTo>
                  <a:pt x="8" y="6"/>
                </a:lnTo>
                <a:lnTo>
                  <a:pt x="8" y="8"/>
                </a:lnTo>
                <a:lnTo>
                  <a:pt x="9" y="8"/>
                </a:lnTo>
                <a:lnTo>
                  <a:pt x="8" y="8"/>
                </a:lnTo>
                <a:lnTo>
                  <a:pt x="9" y="8"/>
                </a:lnTo>
                <a:lnTo>
                  <a:pt x="8" y="8"/>
                </a:lnTo>
                <a:lnTo>
                  <a:pt x="7" y="8"/>
                </a:lnTo>
                <a:lnTo>
                  <a:pt x="7" y="9"/>
                </a:lnTo>
                <a:lnTo>
                  <a:pt x="5" y="9"/>
                </a:lnTo>
                <a:lnTo>
                  <a:pt x="5" y="8"/>
                </a:lnTo>
                <a:lnTo>
                  <a:pt x="5" y="9"/>
                </a:lnTo>
                <a:lnTo>
                  <a:pt x="4" y="9"/>
                </a:lnTo>
                <a:lnTo>
                  <a:pt x="4" y="8"/>
                </a:lnTo>
                <a:lnTo>
                  <a:pt x="4" y="9"/>
                </a:lnTo>
                <a:lnTo>
                  <a:pt x="3" y="9"/>
                </a:lnTo>
                <a:lnTo>
                  <a:pt x="3" y="8"/>
                </a:lnTo>
                <a:lnTo>
                  <a:pt x="3" y="9"/>
                </a:lnTo>
                <a:lnTo>
                  <a:pt x="3" y="8"/>
                </a:lnTo>
                <a:lnTo>
                  <a:pt x="3" y="9"/>
                </a:lnTo>
                <a:lnTo>
                  <a:pt x="1" y="9"/>
                </a:lnTo>
                <a:lnTo>
                  <a:pt x="3" y="9"/>
                </a:lnTo>
                <a:lnTo>
                  <a:pt x="1" y="9"/>
                </a:lnTo>
                <a:lnTo>
                  <a:pt x="0" y="9"/>
                </a:lnTo>
                <a:lnTo>
                  <a:pt x="1" y="9"/>
                </a:lnTo>
                <a:lnTo>
                  <a:pt x="0" y="8"/>
                </a:lnTo>
                <a:lnTo>
                  <a:pt x="0" y="6"/>
                </a:lnTo>
                <a:lnTo>
                  <a:pt x="0" y="5"/>
                </a:lnTo>
                <a:lnTo>
                  <a:pt x="1" y="5"/>
                </a:lnTo>
                <a:lnTo>
                  <a:pt x="0" y="5"/>
                </a:lnTo>
                <a:lnTo>
                  <a:pt x="1" y="5"/>
                </a:lnTo>
                <a:lnTo>
                  <a:pt x="0" y="5"/>
                </a:lnTo>
                <a:lnTo>
                  <a:pt x="0" y="4"/>
                </a:lnTo>
                <a:lnTo>
                  <a:pt x="0" y="3"/>
                </a:lnTo>
                <a:lnTo>
                  <a:pt x="1" y="3"/>
                </a:lnTo>
                <a:lnTo>
                  <a:pt x="0" y="3"/>
                </a:lnTo>
                <a:lnTo>
                  <a:pt x="0" y="1"/>
                </a:lnTo>
                <a:lnTo>
                  <a:pt x="0" y="0"/>
                </a:lnTo>
                <a:lnTo>
                  <a:pt x="1" y="0"/>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2" name="Freeform 2022"/>
          <p:cNvSpPr>
            <a:spLocks/>
          </p:cNvSpPr>
          <p:nvPr/>
        </p:nvSpPr>
        <p:spPr bwMode="auto">
          <a:xfrm>
            <a:off x="3970338" y="4091204"/>
            <a:ext cx="1588" cy="3175"/>
          </a:xfrm>
          <a:custGeom>
            <a:avLst/>
            <a:gdLst>
              <a:gd name="T0" fmla="*/ 0 w 1"/>
              <a:gd name="T1" fmla="*/ 2 h 2"/>
              <a:gd name="T2" fmla="*/ 0 w 1"/>
              <a:gd name="T3" fmla="*/ 1 h 2"/>
              <a:gd name="T4" fmla="*/ 0 w 1"/>
              <a:gd name="T5" fmla="*/ 0 h 2"/>
              <a:gd name="T6" fmla="*/ 1 w 1"/>
              <a:gd name="T7" fmla="*/ 0 h 2"/>
              <a:gd name="T8" fmla="*/ 1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1"/>
                </a:lnTo>
                <a:lnTo>
                  <a:pt x="0" y="0"/>
                </a:lnTo>
                <a:lnTo>
                  <a:pt x="1" y="0"/>
                </a:lnTo>
                <a:lnTo>
                  <a:pt x="1" y="1"/>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3" name="Freeform 2023"/>
          <p:cNvSpPr>
            <a:spLocks/>
          </p:cNvSpPr>
          <p:nvPr/>
        </p:nvSpPr>
        <p:spPr bwMode="auto">
          <a:xfrm>
            <a:off x="3979863" y="4091204"/>
            <a:ext cx="4763" cy="1588"/>
          </a:xfrm>
          <a:custGeom>
            <a:avLst/>
            <a:gdLst>
              <a:gd name="T0" fmla="*/ 2 w 3"/>
              <a:gd name="T1" fmla="*/ 0 h 1"/>
              <a:gd name="T2" fmla="*/ 3 w 3"/>
              <a:gd name="T3" fmla="*/ 0 h 1"/>
              <a:gd name="T4" fmla="*/ 3 w 3"/>
              <a:gd name="T5" fmla="*/ 1 h 1"/>
              <a:gd name="T6" fmla="*/ 2 w 3"/>
              <a:gd name="T7" fmla="*/ 1 h 1"/>
              <a:gd name="T8" fmla="*/ 0 w 3"/>
              <a:gd name="T9" fmla="*/ 1 h 1"/>
              <a:gd name="T10" fmla="*/ 0 w 3"/>
              <a:gd name="T11" fmla="*/ 0 h 1"/>
              <a:gd name="T12" fmla="*/ 2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0"/>
                </a:moveTo>
                <a:lnTo>
                  <a:pt x="3" y="0"/>
                </a:lnTo>
                <a:lnTo>
                  <a:pt x="3" y="1"/>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4" name="Freeform 2024"/>
          <p:cNvSpPr>
            <a:spLocks/>
          </p:cNvSpPr>
          <p:nvPr/>
        </p:nvSpPr>
        <p:spPr bwMode="auto">
          <a:xfrm>
            <a:off x="3971926" y="40912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5" name="Freeform 2025"/>
          <p:cNvSpPr>
            <a:spLocks/>
          </p:cNvSpPr>
          <p:nvPr/>
        </p:nvSpPr>
        <p:spPr bwMode="auto">
          <a:xfrm>
            <a:off x="3976688" y="408961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6" name="Freeform 2026"/>
          <p:cNvSpPr>
            <a:spLocks/>
          </p:cNvSpPr>
          <p:nvPr/>
        </p:nvSpPr>
        <p:spPr bwMode="auto">
          <a:xfrm>
            <a:off x="3973513" y="4089616"/>
            <a:ext cx="9525" cy="3175"/>
          </a:xfrm>
          <a:custGeom>
            <a:avLst/>
            <a:gdLst>
              <a:gd name="T0" fmla="*/ 6 w 6"/>
              <a:gd name="T1" fmla="*/ 0 h 2"/>
              <a:gd name="T2" fmla="*/ 4 w 6"/>
              <a:gd name="T3" fmla="*/ 0 h 2"/>
              <a:gd name="T4" fmla="*/ 4 w 6"/>
              <a:gd name="T5" fmla="*/ 1 h 2"/>
              <a:gd name="T6" fmla="*/ 3 w 6"/>
              <a:gd name="T7" fmla="*/ 1 h 2"/>
              <a:gd name="T8" fmla="*/ 3 w 6"/>
              <a:gd name="T9" fmla="*/ 2 h 2"/>
              <a:gd name="T10" fmla="*/ 3 w 6"/>
              <a:gd name="T11" fmla="*/ 1 h 2"/>
              <a:gd name="T12" fmla="*/ 2 w 6"/>
              <a:gd name="T13" fmla="*/ 1 h 2"/>
              <a:gd name="T14" fmla="*/ 0 w 6"/>
              <a:gd name="T15" fmla="*/ 1 h 2"/>
              <a:gd name="T16" fmla="*/ 0 w 6"/>
              <a:gd name="T17" fmla="*/ 0 h 2"/>
              <a:gd name="T18" fmla="*/ 2 w 6"/>
              <a:gd name="T19" fmla="*/ 0 h 2"/>
              <a:gd name="T20" fmla="*/ 3 w 6"/>
              <a:gd name="T21" fmla="*/ 0 h 2"/>
              <a:gd name="T22" fmla="*/ 4 w 6"/>
              <a:gd name="T23" fmla="*/ 0 h 2"/>
              <a:gd name="T24" fmla="*/ 6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6" y="0"/>
                </a:moveTo>
                <a:lnTo>
                  <a:pt x="4" y="0"/>
                </a:lnTo>
                <a:lnTo>
                  <a:pt x="4" y="1"/>
                </a:lnTo>
                <a:lnTo>
                  <a:pt x="3" y="1"/>
                </a:lnTo>
                <a:lnTo>
                  <a:pt x="3" y="2"/>
                </a:lnTo>
                <a:lnTo>
                  <a:pt x="3" y="1"/>
                </a:lnTo>
                <a:lnTo>
                  <a:pt x="2" y="1"/>
                </a:lnTo>
                <a:lnTo>
                  <a:pt x="0" y="1"/>
                </a:lnTo>
                <a:lnTo>
                  <a:pt x="0" y="0"/>
                </a:lnTo>
                <a:lnTo>
                  <a:pt x="2" y="0"/>
                </a:lnTo>
                <a:lnTo>
                  <a:pt x="3" y="0"/>
                </a:lnTo>
                <a:lnTo>
                  <a:pt x="4"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7" name="Freeform 2027"/>
          <p:cNvSpPr>
            <a:spLocks/>
          </p:cNvSpPr>
          <p:nvPr/>
        </p:nvSpPr>
        <p:spPr bwMode="auto">
          <a:xfrm>
            <a:off x="3973513" y="4086441"/>
            <a:ext cx="3175" cy="4763"/>
          </a:xfrm>
          <a:custGeom>
            <a:avLst/>
            <a:gdLst>
              <a:gd name="T0" fmla="*/ 2 w 2"/>
              <a:gd name="T1" fmla="*/ 0 h 3"/>
              <a:gd name="T2" fmla="*/ 0 w 2"/>
              <a:gd name="T3" fmla="*/ 2 h 3"/>
              <a:gd name="T4" fmla="*/ 2 w 2"/>
              <a:gd name="T5" fmla="*/ 2 h 3"/>
              <a:gd name="T6" fmla="*/ 0 w 2"/>
              <a:gd name="T7" fmla="*/ 2 h 3"/>
              <a:gd name="T8" fmla="*/ 0 w 2"/>
              <a:gd name="T9" fmla="*/ 3 h 3"/>
              <a:gd name="T10" fmla="*/ 0 w 2"/>
              <a:gd name="T11" fmla="*/ 2 h 3"/>
              <a:gd name="T12" fmla="*/ 0 w 2"/>
              <a:gd name="T13" fmla="*/ 0 h 3"/>
              <a:gd name="T14" fmla="*/ 2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0"/>
                </a:moveTo>
                <a:lnTo>
                  <a:pt x="0" y="2"/>
                </a:lnTo>
                <a:lnTo>
                  <a:pt x="2" y="2"/>
                </a:lnTo>
                <a:lnTo>
                  <a:pt x="0" y="2"/>
                </a:lnTo>
                <a:lnTo>
                  <a:pt x="0" y="3"/>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8" name="Freeform 2028"/>
          <p:cNvSpPr>
            <a:spLocks/>
          </p:cNvSpPr>
          <p:nvPr/>
        </p:nvSpPr>
        <p:spPr bwMode="auto">
          <a:xfrm>
            <a:off x="3976688" y="4086441"/>
            <a:ext cx="1588" cy="3175"/>
          </a:xfrm>
          <a:custGeom>
            <a:avLst/>
            <a:gdLst>
              <a:gd name="T0" fmla="*/ 1 w 1"/>
              <a:gd name="T1" fmla="*/ 0 h 2"/>
              <a:gd name="T2" fmla="*/ 0 w 1"/>
              <a:gd name="T3" fmla="*/ 2 h 2"/>
              <a:gd name="T4" fmla="*/ 0 w 1"/>
              <a:gd name="T5" fmla="*/ 0 h 2"/>
              <a:gd name="T6" fmla="*/ 1 w 1"/>
              <a:gd name="T7" fmla="*/ 0 h 2"/>
              <a:gd name="T8" fmla="*/ 0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0" y="2"/>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9" name="Rectangle 2029"/>
          <p:cNvSpPr>
            <a:spLocks noChangeArrowheads="1"/>
          </p:cNvSpPr>
          <p:nvPr/>
        </p:nvSpPr>
        <p:spPr bwMode="auto">
          <a:xfrm>
            <a:off x="3976688" y="40832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0" name="Freeform 2030"/>
          <p:cNvSpPr>
            <a:spLocks/>
          </p:cNvSpPr>
          <p:nvPr/>
        </p:nvSpPr>
        <p:spPr bwMode="auto">
          <a:xfrm>
            <a:off x="3973513" y="4072154"/>
            <a:ext cx="3175" cy="3175"/>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1" name="Freeform 2031"/>
          <p:cNvSpPr>
            <a:spLocks/>
          </p:cNvSpPr>
          <p:nvPr/>
        </p:nvSpPr>
        <p:spPr bwMode="auto">
          <a:xfrm>
            <a:off x="3844926" y="4046754"/>
            <a:ext cx="265113" cy="355600"/>
          </a:xfrm>
          <a:custGeom>
            <a:avLst/>
            <a:gdLst>
              <a:gd name="T0" fmla="*/ 29 w 167"/>
              <a:gd name="T1" fmla="*/ 11 h 224"/>
              <a:gd name="T2" fmla="*/ 39 w 167"/>
              <a:gd name="T3" fmla="*/ 20 h 224"/>
              <a:gd name="T4" fmla="*/ 52 w 167"/>
              <a:gd name="T5" fmla="*/ 15 h 224"/>
              <a:gd name="T6" fmla="*/ 65 w 167"/>
              <a:gd name="T7" fmla="*/ 16 h 224"/>
              <a:gd name="T8" fmla="*/ 75 w 167"/>
              <a:gd name="T9" fmla="*/ 5 h 224"/>
              <a:gd name="T10" fmla="*/ 79 w 167"/>
              <a:gd name="T11" fmla="*/ 14 h 224"/>
              <a:gd name="T12" fmla="*/ 83 w 167"/>
              <a:gd name="T13" fmla="*/ 21 h 224"/>
              <a:gd name="T14" fmla="*/ 75 w 167"/>
              <a:gd name="T15" fmla="*/ 32 h 224"/>
              <a:gd name="T16" fmla="*/ 76 w 167"/>
              <a:gd name="T17" fmla="*/ 35 h 224"/>
              <a:gd name="T18" fmla="*/ 80 w 167"/>
              <a:gd name="T19" fmla="*/ 39 h 224"/>
              <a:gd name="T20" fmla="*/ 85 w 167"/>
              <a:gd name="T21" fmla="*/ 38 h 224"/>
              <a:gd name="T22" fmla="*/ 89 w 167"/>
              <a:gd name="T23" fmla="*/ 38 h 224"/>
              <a:gd name="T24" fmla="*/ 94 w 167"/>
              <a:gd name="T25" fmla="*/ 34 h 224"/>
              <a:gd name="T26" fmla="*/ 99 w 167"/>
              <a:gd name="T27" fmla="*/ 32 h 224"/>
              <a:gd name="T28" fmla="*/ 103 w 167"/>
              <a:gd name="T29" fmla="*/ 33 h 224"/>
              <a:gd name="T30" fmla="*/ 106 w 167"/>
              <a:gd name="T31" fmla="*/ 34 h 224"/>
              <a:gd name="T32" fmla="*/ 109 w 167"/>
              <a:gd name="T33" fmla="*/ 37 h 224"/>
              <a:gd name="T34" fmla="*/ 113 w 167"/>
              <a:gd name="T35" fmla="*/ 39 h 224"/>
              <a:gd name="T36" fmla="*/ 113 w 167"/>
              <a:gd name="T37" fmla="*/ 46 h 224"/>
              <a:gd name="T38" fmla="*/ 117 w 167"/>
              <a:gd name="T39" fmla="*/ 43 h 224"/>
              <a:gd name="T40" fmla="*/ 129 w 167"/>
              <a:gd name="T41" fmla="*/ 44 h 224"/>
              <a:gd name="T42" fmla="*/ 143 w 167"/>
              <a:gd name="T43" fmla="*/ 47 h 224"/>
              <a:gd name="T44" fmla="*/ 158 w 167"/>
              <a:gd name="T45" fmla="*/ 56 h 224"/>
              <a:gd name="T46" fmla="*/ 166 w 167"/>
              <a:gd name="T47" fmla="*/ 65 h 224"/>
              <a:gd name="T48" fmla="*/ 167 w 167"/>
              <a:gd name="T49" fmla="*/ 72 h 224"/>
              <a:gd name="T50" fmla="*/ 160 w 167"/>
              <a:gd name="T51" fmla="*/ 83 h 224"/>
              <a:gd name="T52" fmla="*/ 153 w 167"/>
              <a:gd name="T53" fmla="*/ 90 h 224"/>
              <a:gd name="T54" fmla="*/ 145 w 167"/>
              <a:gd name="T55" fmla="*/ 98 h 224"/>
              <a:gd name="T56" fmla="*/ 144 w 167"/>
              <a:gd name="T57" fmla="*/ 103 h 224"/>
              <a:gd name="T58" fmla="*/ 144 w 167"/>
              <a:gd name="T59" fmla="*/ 112 h 224"/>
              <a:gd name="T60" fmla="*/ 141 w 167"/>
              <a:gd name="T61" fmla="*/ 128 h 224"/>
              <a:gd name="T62" fmla="*/ 136 w 167"/>
              <a:gd name="T63" fmla="*/ 144 h 224"/>
              <a:gd name="T64" fmla="*/ 127 w 167"/>
              <a:gd name="T65" fmla="*/ 154 h 224"/>
              <a:gd name="T66" fmla="*/ 118 w 167"/>
              <a:gd name="T67" fmla="*/ 158 h 224"/>
              <a:gd name="T68" fmla="*/ 113 w 167"/>
              <a:gd name="T69" fmla="*/ 159 h 224"/>
              <a:gd name="T70" fmla="*/ 104 w 167"/>
              <a:gd name="T71" fmla="*/ 163 h 224"/>
              <a:gd name="T72" fmla="*/ 95 w 167"/>
              <a:gd name="T73" fmla="*/ 170 h 224"/>
              <a:gd name="T74" fmla="*/ 93 w 167"/>
              <a:gd name="T75" fmla="*/ 172 h 224"/>
              <a:gd name="T76" fmla="*/ 92 w 167"/>
              <a:gd name="T77" fmla="*/ 181 h 224"/>
              <a:gd name="T78" fmla="*/ 85 w 167"/>
              <a:gd name="T79" fmla="*/ 195 h 224"/>
              <a:gd name="T80" fmla="*/ 73 w 167"/>
              <a:gd name="T81" fmla="*/ 214 h 224"/>
              <a:gd name="T82" fmla="*/ 80 w 167"/>
              <a:gd name="T83" fmla="*/ 202 h 224"/>
              <a:gd name="T84" fmla="*/ 78 w 167"/>
              <a:gd name="T85" fmla="*/ 204 h 224"/>
              <a:gd name="T86" fmla="*/ 71 w 167"/>
              <a:gd name="T87" fmla="*/ 211 h 224"/>
              <a:gd name="T88" fmla="*/ 66 w 167"/>
              <a:gd name="T89" fmla="*/ 224 h 224"/>
              <a:gd name="T90" fmla="*/ 69 w 167"/>
              <a:gd name="T91" fmla="*/ 215 h 224"/>
              <a:gd name="T92" fmla="*/ 57 w 167"/>
              <a:gd name="T93" fmla="*/ 207 h 224"/>
              <a:gd name="T94" fmla="*/ 45 w 167"/>
              <a:gd name="T95" fmla="*/ 201 h 224"/>
              <a:gd name="T96" fmla="*/ 52 w 167"/>
              <a:gd name="T97" fmla="*/ 190 h 224"/>
              <a:gd name="T98" fmla="*/ 60 w 167"/>
              <a:gd name="T99" fmla="*/ 183 h 224"/>
              <a:gd name="T100" fmla="*/ 61 w 167"/>
              <a:gd name="T101" fmla="*/ 173 h 224"/>
              <a:gd name="T102" fmla="*/ 61 w 167"/>
              <a:gd name="T103" fmla="*/ 169 h 224"/>
              <a:gd name="T104" fmla="*/ 53 w 167"/>
              <a:gd name="T105" fmla="*/ 159 h 224"/>
              <a:gd name="T106" fmla="*/ 43 w 167"/>
              <a:gd name="T107" fmla="*/ 153 h 224"/>
              <a:gd name="T108" fmla="*/ 39 w 167"/>
              <a:gd name="T109" fmla="*/ 140 h 224"/>
              <a:gd name="T110" fmla="*/ 41 w 167"/>
              <a:gd name="T111" fmla="*/ 125 h 224"/>
              <a:gd name="T112" fmla="*/ 28 w 167"/>
              <a:gd name="T113" fmla="*/ 116 h 224"/>
              <a:gd name="T114" fmla="*/ 22 w 167"/>
              <a:gd name="T115" fmla="*/ 103 h 224"/>
              <a:gd name="T116" fmla="*/ 6 w 167"/>
              <a:gd name="T117" fmla="*/ 97 h 224"/>
              <a:gd name="T118" fmla="*/ 1 w 167"/>
              <a:gd name="T119" fmla="*/ 8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4">
                <a:moveTo>
                  <a:pt x="28" y="0"/>
                </a:moveTo>
                <a:lnTo>
                  <a:pt x="29" y="0"/>
                </a:lnTo>
                <a:lnTo>
                  <a:pt x="29" y="1"/>
                </a:lnTo>
                <a:lnTo>
                  <a:pt x="29" y="2"/>
                </a:lnTo>
                <a:lnTo>
                  <a:pt x="29" y="4"/>
                </a:lnTo>
                <a:lnTo>
                  <a:pt x="31" y="4"/>
                </a:lnTo>
                <a:lnTo>
                  <a:pt x="31" y="5"/>
                </a:lnTo>
                <a:lnTo>
                  <a:pt x="32" y="5"/>
                </a:lnTo>
                <a:lnTo>
                  <a:pt x="31" y="5"/>
                </a:lnTo>
                <a:lnTo>
                  <a:pt x="31" y="6"/>
                </a:lnTo>
                <a:lnTo>
                  <a:pt x="32" y="6"/>
                </a:lnTo>
                <a:lnTo>
                  <a:pt x="32" y="7"/>
                </a:lnTo>
                <a:lnTo>
                  <a:pt x="32" y="9"/>
                </a:lnTo>
                <a:lnTo>
                  <a:pt x="31" y="9"/>
                </a:lnTo>
                <a:lnTo>
                  <a:pt x="31" y="10"/>
                </a:lnTo>
                <a:lnTo>
                  <a:pt x="31" y="11"/>
                </a:lnTo>
                <a:lnTo>
                  <a:pt x="29" y="11"/>
                </a:lnTo>
                <a:lnTo>
                  <a:pt x="29" y="13"/>
                </a:lnTo>
                <a:lnTo>
                  <a:pt x="29" y="14"/>
                </a:lnTo>
                <a:lnTo>
                  <a:pt x="31" y="14"/>
                </a:lnTo>
                <a:lnTo>
                  <a:pt x="31" y="15"/>
                </a:lnTo>
                <a:lnTo>
                  <a:pt x="31" y="16"/>
                </a:lnTo>
                <a:lnTo>
                  <a:pt x="31" y="18"/>
                </a:lnTo>
                <a:lnTo>
                  <a:pt x="32" y="18"/>
                </a:lnTo>
                <a:lnTo>
                  <a:pt x="32" y="19"/>
                </a:lnTo>
                <a:lnTo>
                  <a:pt x="33" y="19"/>
                </a:lnTo>
                <a:lnTo>
                  <a:pt x="33" y="20"/>
                </a:lnTo>
                <a:lnTo>
                  <a:pt x="34" y="20"/>
                </a:lnTo>
                <a:lnTo>
                  <a:pt x="34" y="21"/>
                </a:lnTo>
                <a:lnTo>
                  <a:pt x="36" y="21"/>
                </a:lnTo>
                <a:lnTo>
                  <a:pt x="37" y="21"/>
                </a:lnTo>
                <a:lnTo>
                  <a:pt x="38" y="21"/>
                </a:lnTo>
                <a:lnTo>
                  <a:pt x="38" y="20"/>
                </a:lnTo>
                <a:lnTo>
                  <a:pt x="39" y="20"/>
                </a:lnTo>
                <a:lnTo>
                  <a:pt x="41" y="20"/>
                </a:lnTo>
                <a:lnTo>
                  <a:pt x="41" y="19"/>
                </a:lnTo>
                <a:lnTo>
                  <a:pt x="42" y="19"/>
                </a:lnTo>
                <a:lnTo>
                  <a:pt x="43" y="19"/>
                </a:lnTo>
                <a:lnTo>
                  <a:pt x="43" y="18"/>
                </a:lnTo>
                <a:lnTo>
                  <a:pt x="45" y="18"/>
                </a:lnTo>
                <a:lnTo>
                  <a:pt x="46" y="18"/>
                </a:lnTo>
                <a:lnTo>
                  <a:pt x="47" y="18"/>
                </a:lnTo>
                <a:lnTo>
                  <a:pt x="48" y="18"/>
                </a:lnTo>
                <a:lnTo>
                  <a:pt x="50" y="18"/>
                </a:lnTo>
                <a:lnTo>
                  <a:pt x="51" y="18"/>
                </a:lnTo>
                <a:lnTo>
                  <a:pt x="51" y="19"/>
                </a:lnTo>
                <a:lnTo>
                  <a:pt x="52" y="18"/>
                </a:lnTo>
                <a:lnTo>
                  <a:pt x="52" y="16"/>
                </a:lnTo>
                <a:lnTo>
                  <a:pt x="51" y="16"/>
                </a:lnTo>
                <a:lnTo>
                  <a:pt x="51" y="15"/>
                </a:lnTo>
                <a:lnTo>
                  <a:pt x="52" y="15"/>
                </a:lnTo>
                <a:lnTo>
                  <a:pt x="53" y="15"/>
                </a:lnTo>
                <a:lnTo>
                  <a:pt x="55" y="15"/>
                </a:lnTo>
                <a:lnTo>
                  <a:pt x="56" y="15"/>
                </a:lnTo>
                <a:lnTo>
                  <a:pt x="56" y="14"/>
                </a:lnTo>
                <a:lnTo>
                  <a:pt x="56" y="15"/>
                </a:lnTo>
                <a:lnTo>
                  <a:pt x="56" y="14"/>
                </a:lnTo>
                <a:lnTo>
                  <a:pt x="57" y="14"/>
                </a:lnTo>
                <a:lnTo>
                  <a:pt x="57" y="15"/>
                </a:lnTo>
                <a:lnTo>
                  <a:pt x="59" y="15"/>
                </a:lnTo>
                <a:lnTo>
                  <a:pt x="60" y="15"/>
                </a:lnTo>
                <a:lnTo>
                  <a:pt x="60" y="16"/>
                </a:lnTo>
                <a:lnTo>
                  <a:pt x="61" y="16"/>
                </a:lnTo>
                <a:lnTo>
                  <a:pt x="62" y="16"/>
                </a:lnTo>
                <a:lnTo>
                  <a:pt x="64" y="16"/>
                </a:lnTo>
                <a:lnTo>
                  <a:pt x="64" y="15"/>
                </a:lnTo>
                <a:lnTo>
                  <a:pt x="64" y="16"/>
                </a:lnTo>
                <a:lnTo>
                  <a:pt x="65" y="16"/>
                </a:lnTo>
                <a:lnTo>
                  <a:pt x="66" y="16"/>
                </a:lnTo>
                <a:lnTo>
                  <a:pt x="66" y="15"/>
                </a:lnTo>
                <a:lnTo>
                  <a:pt x="66" y="16"/>
                </a:lnTo>
                <a:lnTo>
                  <a:pt x="67" y="16"/>
                </a:lnTo>
                <a:lnTo>
                  <a:pt x="69" y="16"/>
                </a:lnTo>
                <a:lnTo>
                  <a:pt x="69" y="15"/>
                </a:lnTo>
                <a:lnTo>
                  <a:pt x="70" y="15"/>
                </a:lnTo>
                <a:lnTo>
                  <a:pt x="70" y="14"/>
                </a:lnTo>
                <a:lnTo>
                  <a:pt x="71" y="13"/>
                </a:lnTo>
                <a:lnTo>
                  <a:pt x="71" y="11"/>
                </a:lnTo>
                <a:lnTo>
                  <a:pt x="71" y="10"/>
                </a:lnTo>
                <a:lnTo>
                  <a:pt x="73" y="9"/>
                </a:lnTo>
                <a:lnTo>
                  <a:pt x="74" y="9"/>
                </a:lnTo>
                <a:lnTo>
                  <a:pt x="74" y="7"/>
                </a:lnTo>
                <a:lnTo>
                  <a:pt x="74" y="6"/>
                </a:lnTo>
                <a:lnTo>
                  <a:pt x="75" y="6"/>
                </a:lnTo>
                <a:lnTo>
                  <a:pt x="75" y="5"/>
                </a:lnTo>
                <a:lnTo>
                  <a:pt x="75" y="6"/>
                </a:lnTo>
                <a:lnTo>
                  <a:pt x="76" y="6"/>
                </a:lnTo>
                <a:lnTo>
                  <a:pt x="76" y="7"/>
                </a:lnTo>
                <a:lnTo>
                  <a:pt x="76" y="6"/>
                </a:lnTo>
                <a:lnTo>
                  <a:pt x="75" y="5"/>
                </a:lnTo>
                <a:lnTo>
                  <a:pt x="75" y="4"/>
                </a:lnTo>
                <a:lnTo>
                  <a:pt x="76" y="4"/>
                </a:lnTo>
                <a:lnTo>
                  <a:pt x="76" y="5"/>
                </a:lnTo>
                <a:lnTo>
                  <a:pt x="78" y="6"/>
                </a:lnTo>
                <a:lnTo>
                  <a:pt x="78" y="7"/>
                </a:lnTo>
                <a:lnTo>
                  <a:pt x="78" y="9"/>
                </a:lnTo>
                <a:lnTo>
                  <a:pt x="78" y="7"/>
                </a:lnTo>
                <a:lnTo>
                  <a:pt x="78" y="9"/>
                </a:lnTo>
                <a:lnTo>
                  <a:pt x="78" y="10"/>
                </a:lnTo>
                <a:lnTo>
                  <a:pt x="79" y="11"/>
                </a:lnTo>
                <a:lnTo>
                  <a:pt x="79" y="13"/>
                </a:lnTo>
                <a:lnTo>
                  <a:pt x="79" y="14"/>
                </a:lnTo>
                <a:lnTo>
                  <a:pt x="80" y="14"/>
                </a:lnTo>
                <a:lnTo>
                  <a:pt x="80" y="15"/>
                </a:lnTo>
                <a:lnTo>
                  <a:pt x="79" y="15"/>
                </a:lnTo>
                <a:lnTo>
                  <a:pt x="80" y="15"/>
                </a:lnTo>
                <a:lnTo>
                  <a:pt x="80" y="16"/>
                </a:lnTo>
                <a:lnTo>
                  <a:pt x="80" y="18"/>
                </a:lnTo>
                <a:lnTo>
                  <a:pt x="80" y="16"/>
                </a:lnTo>
                <a:lnTo>
                  <a:pt x="80" y="18"/>
                </a:lnTo>
                <a:lnTo>
                  <a:pt x="81" y="18"/>
                </a:lnTo>
                <a:lnTo>
                  <a:pt x="81" y="19"/>
                </a:lnTo>
                <a:lnTo>
                  <a:pt x="83" y="19"/>
                </a:lnTo>
                <a:lnTo>
                  <a:pt x="84" y="19"/>
                </a:lnTo>
                <a:lnTo>
                  <a:pt x="84" y="20"/>
                </a:lnTo>
                <a:lnTo>
                  <a:pt x="85" y="20"/>
                </a:lnTo>
                <a:lnTo>
                  <a:pt x="85" y="21"/>
                </a:lnTo>
                <a:lnTo>
                  <a:pt x="84" y="21"/>
                </a:lnTo>
                <a:lnTo>
                  <a:pt x="83" y="21"/>
                </a:lnTo>
                <a:lnTo>
                  <a:pt x="84" y="21"/>
                </a:lnTo>
                <a:lnTo>
                  <a:pt x="84" y="23"/>
                </a:lnTo>
                <a:lnTo>
                  <a:pt x="83" y="23"/>
                </a:lnTo>
                <a:lnTo>
                  <a:pt x="83" y="24"/>
                </a:lnTo>
                <a:lnTo>
                  <a:pt x="81" y="24"/>
                </a:lnTo>
                <a:lnTo>
                  <a:pt x="81" y="25"/>
                </a:lnTo>
                <a:lnTo>
                  <a:pt x="80" y="27"/>
                </a:lnTo>
                <a:lnTo>
                  <a:pt x="80" y="28"/>
                </a:lnTo>
                <a:lnTo>
                  <a:pt x="79" y="28"/>
                </a:lnTo>
                <a:lnTo>
                  <a:pt x="78" y="28"/>
                </a:lnTo>
                <a:lnTo>
                  <a:pt x="78" y="29"/>
                </a:lnTo>
                <a:lnTo>
                  <a:pt x="76" y="29"/>
                </a:lnTo>
                <a:lnTo>
                  <a:pt x="78" y="29"/>
                </a:lnTo>
                <a:lnTo>
                  <a:pt x="76" y="29"/>
                </a:lnTo>
                <a:lnTo>
                  <a:pt x="76" y="30"/>
                </a:lnTo>
                <a:lnTo>
                  <a:pt x="76" y="32"/>
                </a:lnTo>
                <a:lnTo>
                  <a:pt x="75" y="32"/>
                </a:lnTo>
                <a:lnTo>
                  <a:pt x="75" y="33"/>
                </a:lnTo>
                <a:lnTo>
                  <a:pt x="75" y="34"/>
                </a:lnTo>
                <a:lnTo>
                  <a:pt x="74" y="34"/>
                </a:lnTo>
                <a:lnTo>
                  <a:pt x="74" y="35"/>
                </a:lnTo>
                <a:lnTo>
                  <a:pt x="73" y="35"/>
                </a:lnTo>
                <a:lnTo>
                  <a:pt x="71" y="35"/>
                </a:lnTo>
                <a:lnTo>
                  <a:pt x="71" y="37"/>
                </a:lnTo>
                <a:lnTo>
                  <a:pt x="70" y="37"/>
                </a:lnTo>
                <a:lnTo>
                  <a:pt x="69" y="37"/>
                </a:lnTo>
                <a:lnTo>
                  <a:pt x="70" y="37"/>
                </a:lnTo>
                <a:lnTo>
                  <a:pt x="71" y="37"/>
                </a:lnTo>
                <a:lnTo>
                  <a:pt x="71" y="38"/>
                </a:lnTo>
                <a:lnTo>
                  <a:pt x="73" y="38"/>
                </a:lnTo>
                <a:lnTo>
                  <a:pt x="73" y="37"/>
                </a:lnTo>
                <a:lnTo>
                  <a:pt x="74" y="37"/>
                </a:lnTo>
                <a:lnTo>
                  <a:pt x="75" y="35"/>
                </a:lnTo>
                <a:lnTo>
                  <a:pt x="76" y="35"/>
                </a:lnTo>
                <a:lnTo>
                  <a:pt x="78" y="35"/>
                </a:lnTo>
                <a:lnTo>
                  <a:pt x="78" y="34"/>
                </a:lnTo>
                <a:lnTo>
                  <a:pt x="79" y="34"/>
                </a:lnTo>
                <a:lnTo>
                  <a:pt x="79" y="33"/>
                </a:lnTo>
                <a:lnTo>
                  <a:pt x="80" y="33"/>
                </a:lnTo>
                <a:lnTo>
                  <a:pt x="79" y="34"/>
                </a:lnTo>
                <a:lnTo>
                  <a:pt x="79" y="35"/>
                </a:lnTo>
                <a:lnTo>
                  <a:pt x="80" y="35"/>
                </a:lnTo>
                <a:lnTo>
                  <a:pt x="79" y="35"/>
                </a:lnTo>
                <a:lnTo>
                  <a:pt x="80" y="35"/>
                </a:lnTo>
                <a:lnTo>
                  <a:pt x="80" y="37"/>
                </a:lnTo>
                <a:lnTo>
                  <a:pt x="80" y="38"/>
                </a:lnTo>
                <a:lnTo>
                  <a:pt x="79" y="38"/>
                </a:lnTo>
                <a:lnTo>
                  <a:pt x="79" y="39"/>
                </a:lnTo>
                <a:lnTo>
                  <a:pt x="80" y="39"/>
                </a:lnTo>
                <a:lnTo>
                  <a:pt x="79" y="39"/>
                </a:lnTo>
                <a:lnTo>
                  <a:pt x="80" y="39"/>
                </a:lnTo>
                <a:lnTo>
                  <a:pt x="80" y="38"/>
                </a:lnTo>
                <a:lnTo>
                  <a:pt x="81" y="38"/>
                </a:lnTo>
                <a:lnTo>
                  <a:pt x="81" y="39"/>
                </a:lnTo>
                <a:lnTo>
                  <a:pt x="83" y="39"/>
                </a:lnTo>
                <a:lnTo>
                  <a:pt x="83" y="38"/>
                </a:lnTo>
                <a:lnTo>
                  <a:pt x="83" y="39"/>
                </a:lnTo>
                <a:lnTo>
                  <a:pt x="83" y="38"/>
                </a:lnTo>
                <a:lnTo>
                  <a:pt x="84" y="38"/>
                </a:lnTo>
                <a:lnTo>
                  <a:pt x="85" y="38"/>
                </a:lnTo>
                <a:lnTo>
                  <a:pt x="85" y="39"/>
                </a:lnTo>
                <a:lnTo>
                  <a:pt x="84" y="39"/>
                </a:lnTo>
                <a:lnTo>
                  <a:pt x="85" y="39"/>
                </a:lnTo>
                <a:lnTo>
                  <a:pt x="84" y="39"/>
                </a:lnTo>
                <a:lnTo>
                  <a:pt x="85" y="39"/>
                </a:lnTo>
                <a:lnTo>
                  <a:pt x="85" y="38"/>
                </a:lnTo>
                <a:lnTo>
                  <a:pt x="85" y="39"/>
                </a:lnTo>
                <a:lnTo>
                  <a:pt x="85" y="38"/>
                </a:lnTo>
                <a:lnTo>
                  <a:pt x="85" y="39"/>
                </a:lnTo>
                <a:lnTo>
                  <a:pt x="87" y="39"/>
                </a:lnTo>
                <a:lnTo>
                  <a:pt x="85" y="38"/>
                </a:lnTo>
                <a:lnTo>
                  <a:pt x="87" y="38"/>
                </a:lnTo>
                <a:lnTo>
                  <a:pt x="88" y="38"/>
                </a:lnTo>
                <a:lnTo>
                  <a:pt x="88" y="39"/>
                </a:lnTo>
                <a:lnTo>
                  <a:pt x="87" y="39"/>
                </a:lnTo>
                <a:lnTo>
                  <a:pt x="87" y="41"/>
                </a:lnTo>
                <a:lnTo>
                  <a:pt x="87" y="42"/>
                </a:lnTo>
                <a:lnTo>
                  <a:pt x="87" y="43"/>
                </a:lnTo>
                <a:lnTo>
                  <a:pt x="85" y="43"/>
                </a:lnTo>
                <a:lnTo>
                  <a:pt x="87" y="43"/>
                </a:lnTo>
                <a:lnTo>
                  <a:pt x="87" y="42"/>
                </a:lnTo>
                <a:lnTo>
                  <a:pt x="87" y="41"/>
                </a:lnTo>
                <a:lnTo>
                  <a:pt x="88" y="41"/>
                </a:lnTo>
                <a:lnTo>
                  <a:pt x="88" y="39"/>
                </a:lnTo>
                <a:lnTo>
                  <a:pt x="89" y="38"/>
                </a:lnTo>
                <a:lnTo>
                  <a:pt x="89" y="37"/>
                </a:lnTo>
                <a:lnTo>
                  <a:pt x="90" y="37"/>
                </a:lnTo>
                <a:lnTo>
                  <a:pt x="90" y="38"/>
                </a:lnTo>
                <a:lnTo>
                  <a:pt x="89" y="38"/>
                </a:lnTo>
                <a:lnTo>
                  <a:pt x="90" y="38"/>
                </a:lnTo>
                <a:lnTo>
                  <a:pt x="90" y="37"/>
                </a:lnTo>
                <a:lnTo>
                  <a:pt x="92" y="37"/>
                </a:lnTo>
                <a:lnTo>
                  <a:pt x="92" y="35"/>
                </a:lnTo>
                <a:lnTo>
                  <a:pt x="92" y="37"/>
                </a:lnTo>
                <a:lnTo>
                  <a:pt x="93" y="37"/>
                </a:lnTo>
                <a:lnTo>
                  <a:pt x="92" y="37"/>
                </a:lnTo>
                <a:lnTo>
                  <a:pt x="93" y="37"/>
                </a:lnTo>
                <a:lnTo>
                  <a:pt x="92" y="37"/>
                </a:lnTo>
                <a:lnTo>
                  <a:pt x="92" y="35"/>
                </a:lnTo>
                <a:lnTo>
                  <a:pt x="93" y="35"/>
                </a:lnTo>
                <a:lnTo>
                  <a:pt x="93" y="34"/>
                </a:lnTo>
                <a:lnTo>
                  <a:pt x="94" y="34"/>
                </a:lnTo>
                <a:lnTo>
                  <a:pt x="93" y="34"/>
                </a:lnTo>
                <a:lnTo>
                  <a:pt x="94" y="34"/>
                </a:lnTo>
                <a:lnTo>
                  <a:pt x="94" y="33"/>
                </a:lnTo>
                <a:lnTo>
                  <a:pt x="94" y="32"/>
                </a:lnTo>
                <a:lnTo>
                  <a:pt x="95" y="33"/>
                </a:lnTo>
                <a:lnTo>
                  <a:pt x="95" y="32"/>
                </a:lnTo>
                <a:lnTo>
                  <a:pt x="97" y="32"/>
                </a:lnTo>
                <a:lnTo>
                  <a:pt x="97" y="33"/>
                </a:lnTo>
                <a:lnTo>
                  <a:pt x="97" y="32"/>
                </a:lnTo>
                <a:lnTo>
                  <a:pt x="98" y="32"/>
                </a:lnTo>
                <a:lnTo>
                  <a:pt x="98" y="33"/>
                </a:lnTo>
                <a:lnTo>
                  <a:pt x="98" y="32"/>
                </a:lnTo>
                <a:lnTo>
                  <a:pt x="99" y="32"/>
                </a:lnTo>
                <a:lnTo>
                  <a:pt x="99" y="33"/>
                </a:lnTo>
                <a:lnTo>
                  <a:pt x="99" y="32"/>
                </a:lnTo>
                <a:lnTo>
                  <a:pt x="99" y="33"/>
                </a:lnTo>
                <a:lnTo>
                  <a:pt x="99" y="32"/>
                </a:lnTo>
                <a:lnTo>
                  <a:pt x="101" y="32"/>
                </a:lnTo>
                <a:lnTo>
                  <a:pt x="99" y="32"/>
                </a:lnTo>
                <a:lnTo>
                  <a:pt x="101" y="32"/>
                </a:lnTo>
                <a:lnTo>
                  <a:pt x="99" y="32"/>
                </a:lnTo>
                <a:lnTo>
                  <a:pt x="99" y="33"/>
                </a:lnTo>
                <a:lnTo>
                  <a:pt x="101" y="33"/>
                </a:lnTo>
                <a:lnTo>
                  <a:pt x="99" y="33"/>
                </a:lnTo>
                <a:lnTo>
                  <a:pt x="101" y="33"/>
                </a:lnTo>
                <a:lnTo>
                  <a:pt x="101" y="32"/>
                </a:lnTo>
                <a:lnTo>
                  <a:pt x="101" y="33"/>
                </a:lnTo>
                <a:lnTo>
                  <a:pt x="102" y="32"/>
                </a:lnTo>
                <a:lnTo>
                  <a:pt x="102" y="33"/>
                </a:lnTo>
                <a:lnTo>
                  <a:pt x="103" y="33"/>
                </a:lnTo>
                <a:lnTo>
                  <a:pt x="102" y="33"/>
                </a:lnTo>
                <a:lnTo>
                  <a:pt x="102" y="34"/>
                </a:lnTo>
                <a:lnTo>
                  <a:pt x="102" y="33"/>
                </a:lnTo>
                <a:lnTo>
                  <a:pt x="103" y="33"/>
                </a:lnTo>
                <a:lnTo>
                  <a:pt x="103" y="34"/>
                </a:lnTo>
                <a:lnTo>
                  <a:pt x="103" y="33"/>
                </a:lnTo>
                <a:lnTo>
                  <a:pt x="103" y="34"/>
                </a:lnTo>
                <a:lnTo>
                  <a:pt x="104" y="34"/>
                </a:lnTo>
                <a:lnTo>
                  <a:pt x="104" y="33"/>
                </a:lnTo>
                <a:lnTo>
                  <a:pt x="104" y="34"/>
                </a:lnTo>
                <a:lnTo>
                  <a:pt x="106" y="34"/>
                </a:lnTo>
                <a:lnTo>
                  <a:pt x="104" y="34"/>
                </a:lnTo>
                <a:lnTo>
                  <a:pt x="106" y="34"/>
                </a:lnTo>
                <a:lnTo>
                  <a:pt x="106" y="35"/>
                </a:lnTo>
                <a:lnTo>
                  <a:pt x="106" y="34"/>
                </a:lnTo>
                <a:lnTo>
                  <a:pt x="106" y="35"/>
                </a:lnTo>
                <a:lnTo>
                  <a:pt x="106" y="34"/>
                </a:lnTo>
                <a:lnTo>
                  <a:pt x="106" y="35"/>
                </a:lnTo>
                <a:lnTo>
                  <a:pt x="106" y="34"/>
                </a:lnTo>
                <a:lnTo>
                  <a:pt x="107" y="34"/>
                </a:lnTo>
                <a:lnTo>
                  <a:pt x="106" y="34"/>
                </a:lnTo>
                <a:lnTo>
                  <a:pt x="106" y="35"/>
                </a:lnTo>
                <a:lnTo>
                  <a:pt x="107" y="34"/>
                </a:lnTo>
                <a:lnTo>
                  <a:pt x="107" y="35"/>
                </a:lnTo>
                <a:lnTo>
                  <a:pt x="107" y="34"/>
                </a:lnTo>
                <a:lnTo>
                  <a:pt x="107" y="35"/>
                </a:lnTo>
                <a:lnTo>
                  <a:pt x="108" y="35"/>
                </a:lnTo>
                <a:lnTo>
                  <a:pt x="107" y="35"/>
                </a:lnTo>
                <a:lnTo>
                  <a:pt x="108" y="35"/>
                </a:lnTo>
                <a:lnTo>
                  <a:pt x="109" y="35"/>
                </a:lnTo>
                <a:lnTo>
                  <a:pt x="108" y="35"/>
                </a:lnTo>
                <a:lnTo>
                  <a:pt x="109" y="35"/>
                </a:lnTo>
                <a:lnTo>
                  <a:pt x="108" y="35"/>
                </a:lnTo>
                <a:lnTo>
                  <a:pt x="108" y="37"/>
                </a:lnTo>
                <a:lnTo>
                  <a:pt x="109" y="35"/>
                </a:lnTo>
                <a:lnTo>
                  <a:pt x="109" y="37"/>
                </a:lnTo>
                <a:lnTo>
                  <a:pt x="109" y="35"/>
                </a:lnTo>
                <a:lnTo>
                  <a:pt x="109" y="37"/>
                </a:lnTo>
                <a:lnTo>
                  <a:pt x="109" y="38"/>
                </a:lnTo>
                <a:lnTo>
                  <a:pt x="109" y="37"/>
                </a:lnTo>
                <a:lnTo>
                  <a:pt x="111" y="37"/>
                </a:lnTo>
                <a:lnTo>
                  <a:pt x="111" y="35"/>
                </a:lnTo>
                <a:lnTo>
                  <a:pt x="111" y="37"/>
                </a:lnTo>
                <a:lnTo>
                  <a:pt x="112" y="37"/>
                </a:lnTo>
                <a:lnTo>
                  <a:pt x="112" y="35"/>
                </a:lnTo>
                <a:lnTo>
                  <a:pt x="112" y="37"/>
                </a:lnTo>
                <a:lnTo>
                  <a:pt x="112" y="38"/>
                </a:lnTo>
                <a:lnTo>
                  <a:pt x="113" y="38"/>
                </a:lnTo>
                <a:lnTo>
                  <a:pt x="112" y="38"/>
                </a:lnTo>
                <a:lnTo>
                  <a:pt x="113" y="38"/>
                </a:lnTo>
                <a:lnTo>
                  <a:pt x="113" y="39"/>
                </a:lnTo>
                <a:lnTo>
                  <a:pt x="115" y="39"/>
                </a:lnTo>
                <a:lnTo>
                  <a:pt x="113" y="39"/>
                </a:lnTo>
                <a:lnTo>
                  <a:pt x="115" y="39"/>
                </a:lnTo>
                <a:lnTo>
                  <a:pt x="113" y="39"/>
                </a:lnTo>
                <a:lnTo>
                  <a:pt x="113" y="41"/>
                </a:lnTo>
                <a:lnTo>
                  <a:pt x="112" y="41"/>
                </a:lnTo>
                <a:lnTo>
                  <a:pt x="113" y="41"/>
                </a:lnTo>
                <a:lnTo>
                  <a:pt x="113" y="42"/>
                </a:lnTo>
                <a:lnTo>
                  <a:pt x="113" y="41"/>
                </a:lnTo>
                <a:lnTo>
                  <a:pt x="113" y="42"/>
                </a:lnTo>
                <a:lnTo>
                  <a:pt x="113" y="41"/>
                </a:lnTo>
                <a:lnTo>
                  <a:pt x="115" y="41"/>
                </a:lnTo>
                <a:lnTo>
                  <a:pt x="115" y="42"/>
                </a:lnTo>
                <a:lnTo>
                  <a:pt x="113" y="42"/>
                </a:lnTo>
                <a:lnTo>
                  <a:pt x="113" y="41"/>
                </a:lnTo>
                <a:lnTo>
                  <a:pt x="113" y="42"/>
                </a:lnTo>
                <a:lnTo>
                  <a:pt x="113" y="43"/>
                </a:lnTo>
                <a:lnTo>
                  <a:pt x="113" y="42"/>
                </a:lnTo>
                <a:lnTo>
                  <a:pt x="113" y="43"/>
                </a:lnTo>
                <a:lnTo>
                  <a:pt x="113" y="44"/>
                </a:lnTo>
                <a:lnTo>
                  <a:pt x="113" y="46"/>
                </a:lnTo>
                <a:lnTo>
                  <a:pt x="112" y="46"/>
                </a:lnTo>
                <a:lnTo>
                  <a:pt x="113" y="46"/>
                </a:lnTo>
                <a:lnTo>
                  <a:pt x="113" y="44"/>
                </a:lnTo>
                <a:lnTo>
                  <a:pt x="115" y="44"/>
                </a:lnTo>
                <a:lnTo>
                  <a:pt x="115" y="43"/>
                </a:lnTo>
                <a:lnTo>
                  <a:pt x="115" y="42"/>
                </a:lnTo>
                <a:lnTo>
                  <a:pt x="116" y="42"/>
                </a:lnTo>
                <a:lnTo>
                  <a:pt x="117" y="42"/>
                </a:lnTo>
                <a:lnTo>
                  <a:pt x="116" y="42"/>
                </a:lnTo>
                <a:lnTo>
                  <a:pt x="116" y="43"/>
                </a:lnTo>
                <a:lnTo>
                  <a:pt x="115" y="43"/>
                </a:lnTo>
                <a:lnTo>
                  <a:pt x="116" y="43"/>
                </a:lnTo>
                <a:lnTo>
                  <a:pt x="116" y="44"/>
                </a:lnTo>
                <a:lnTo>
                  <a:pt x="116" y="43"/>
                </a:lnTo>
                <a:lnTo>
                  <a:pt x="117" y="43"/>
                </a:lnTo>
                <a:lnTo>
                  <a:pt x="117" y="42"/>
                </a:lnTo>
                <a:lnTo>
                  <a:pt x="117" y="43"/>
                </a:lnTo>
                <a:lnTo>
                  <a:pt x="117" y="42"/>
                </a:lnTo>
                <a:lnTo>
                  <a:pt x="118" y="42"/>
                </a:lnTo>
                <a:lnTo>
                  <a:pt x="120" y="42"/>
                </a:lnTo>
                <a:lnTo>
                  <a:pt x="118" y="42"/>
                </a:lnTo>
                <a:lnTo>
                  <a:pt x="120" y="42"/>
                </a:lnTo>
                <a:lnTo>
                  <a:pt x="120" y="41"/>
                </a:lnTo>
                <a:lnTo>
                  <a:pt x="121" y="41"/>
                </a:lnTo>
                <a:lnTo>
                  <a:pt x="121" y="42"/>
                </a:lnTo>
                <a:lnTo>
                  <a:pt x="122" y="42"/>
                </a:lnTo>
                <a:lnTo>
                  <a:pt x="123" y="42"/>
                </a:lnTo>
                <a:lnTo>
                  <a:pt x="123" y="43"/>
                </a:lnTo>
                <a:lnTo>
                  <a:pt x="125" y="43"/>
                </a:lnTo>
                <a:lnTo>
                  <a:pt x="126" y="43"/>
                </a:lnTo>
                <a:lnTo>
                  <a:pt x="127" y="43"/>
                </a:lnTo>
                <a:lnTo>
                  <a:pt x="129" y="43"/>
                </a:lnTo>
                <a:lnTo>
                  <a:pt x="130" y="44"/>
                </a:lnTo>
                <a:lnTo>
                  <a:pt x="129" y="44"/>
                </a:lnTo>
                <a:lnTo>
                  <a:pt x="130" y="44"/>
                </a:lnTo>
                <a:lnTo>
                  <a:pt x="131" y="44"/>
                </a:lnTo>
                <a:lnTo>
                  <a:pt x="130" y="44"/>
                </a:lnTo>
                <a:lnTo>
                  <a:pt x="131" y="44"/>
                </a:lnTo>
                <a:lnTo>
                  <a:pt x="132" y="44"/>
                </a:lnTo>
                <a:lnTo>
                  <a:pt x="134" y="44"/>
                </a:lnTo>
                <a:lnTo>
                  <a:pt x="135" y="43"/>
                </a:lnTo>
                <a:lnTo>
                  <a:pt x="136" y="43"/>
                </a:lnTo>
                <a:lnTo>
                  <a:pt x="138" y="43"/>
                </a:lnTo>
                <a:lnTo>
                  <a:pt x="138" y="44"/>
                </a:lnTo>
                <a:lnTo>
                  <a:pt x="138" y="43"/>
                </a:lnTo>
                <a:lnTo>
                  <a:pt x="138" y="44"/>
                </a:lnTo>
                <a:lnTo>
                  <a:pt x="139" y="44"/>
                </a:lnTo>
                <a:lnTo>
                  <a:pt x="140" y="44"/>
                </a:lnTo>
                <a:lnTo>
                  <a:pt x="141" y="46"/>
                </a:lnTo>
                <a:lnTo>
                  <a:pt x="143" y="46"/>
                </a:lnTo>
                <a:lnTo>
                  <a:pt x="143" y="47"/>
                </a:lnTo>
                <a:lnTo>
                  <a:pt x="144" y="47"/>
                </a:lnTo>
                <a:lnTo>
                  <a:pt x="145" y="47"/>
                </a:lnTo>
                <a:lnTo>
                  <a:pt x="145" y="48"/>
                </a:lnTo>
                <a:lnTo>
                  <a:pt x="146" y="48"/>
                </a:lnTo>
                <a:lnTo>
                  <a:pt x="148" y="49"/>
                </a:lnTo>
                <a:lnTo>
                  <a:pt x="148" y="51"/>
                </a:lnTo>
                <a:lnTo>
                  <a:pt x="149" y="51"/>
                </a:lnTo>
                <a:lnTo>
                  <a:pt x="150" y="52"/>
                </a:lnTo>
                <a:lnTo>
                  <a:pt x="150" y="53"/>
                </a:lnTo>
                <a:lnTo>
                  <a:pt x="152" y="53"/>
                </a:lnTo>
                <a:lnTo>
                  <a:pt x="153" y="53"/>
                </a:lnTo>
                <a:lnTo>
                  <a:pt x="153" y="55"/>
                </a:lnTo>
                <a:lnTo>
                  <a:pt x="154" y="55"/>
                </a:lnTo>
                <a:lnTo>
                  <a:pt x="155" y="55"/>
                </a:lnTo>
                <a:lnTo>
                  <a:pt x="155" y="56"/>
                </a:lnTo>
                <a:lnTo>
                  <a:pt x="157" y="56"/>
                </a:lnTo>
                <a:lnTo>
                  <a:pt x="158" y="56"/>
                </a:lnTo>
                <a:lnTo>
                  <a:pt x="157" y="56"/>
                </a:lnTo>
                <a:lnTo>
                  <a:pt x="158" y="56"/>
                </a:lnTo>
                <a:lnTo>
                  <a:pt x="159" y="56"/>
                </a:lnTo>
                <a:lnTo>
                  <a:pt x="160" y="56"/>
                </a:lnTo>
                <a:lnTo>
                  <a:pt x="162" y="56"/>
                </a:lnTo>
                <a:lnTo>
                  <a:pt x="163" y="56"/>
                </a:lnTo>
                <a:lnTo>
                  <a:pt x="163" y="57"/>
                </a:lnTo>
                <a:lnTo>
                  <a:pt x="164" y="57"/>
                </a:lnTo>
                <a:lnTo>
                  <a:pt x="164" y="58"/>
                </a:lnTo>
                <a:lnTo>
                  <a:pt x="164" y="60"/>
                </a:lnTo>
                <a:lnTo>
                  <a:pt x="164" y="61"/>
                </a:lnTo>
                <a:lnTo>
                  <a:pt x="166" y="61"/>
                </a:lnTo>
                <a:lnTo>
                  <a:pt x="166" y="62"/>
                </a:lnTo>
                <a:lnTo>
                  <a:pt x="164" y="62"/>
                </a:lnTo>
                <a:lnTo>
                  <a:pt x="166" y="62"/>
                </a:lnTo>
                <a:lnTo>
                  <a:pt x="166" y="63"/>
                </a:lnTo>
                <a:lnTo>
                  <a:pt x="166" y="65"/>
                </a:lnTo>
                <a:lnTo>
                  <a:pt x="166" y="66"/>
                </a:lnTo>
                <a:lnTo>
                  <a:pt x="167" y="66"/>
                </a:lnTo>
                <a:lnTo>
                  <a:pt x="167" y="67"/>
                </a:lnTo>
                <a:lnTo>
                  <a:pt x="166" y="67"/>
                </a:lnTo>
                <a:lnTo>
                  <a:pt x="167" y="67"/>
                </a:lnTo>
                <a:lnTo>
                  <a:pt x="167" y="66"/>
                </a:lnTo>
                <a:lnTo>
                  <a:pt x="167" y="67"/>
                </a:lnTo>
                <a:lnTo>
                  <a:pt x="167" y="69"/>
                </a:lnTo>
                <a:lnTo>
                  <a:pt x="167" y="70"/>
                </a:lnTo>
                <a:lnTo>
                  <a:pt x="166" y="70"/>
                </a:lnTo>
                <a:lnTo>
                  <a:pt x="167" y="70"/>
                </a:lnTo>
                <a:lnTo>
                  <a:pt x="166" y="70"/>
                </a:lnTo>
                <a:lnTo>
                  <a:pt x="167" y="70"/>
                </a:lnTo>
                <a:lnTo>
                  <a:pt x="167" y="71"/>
                </a:lnTo>
                <a:lnTo>
                  <a:pt x="167" y="72"/>
                </a:lnTo>
                <a:lnTo>
                  <a:pt x="166" y="72"/>
                </a:lnTo>
                <a:lnTo>
                  <a:pt x="167" y="72"/>
                </a:lnTo>
                <a:lnTo>
                  <a:pt x="166" y="72"/>
                </a:lnTo>
                <a:lnTo>
                  <a:pt x="166" y="74"/>
                </a:lnTo>
                <a:lnTo>
                  <a:pt x="166" y="75"/>
                </a:lnTo>
                <a:lnTo>
                  <a:pt x="166" y="76"/>
                </a:lnTo>
                <a:lnTo>
                  <a:pt x="164" y="76"/>
                </a:lnTo>
                <a:lnTo>
                  <a:pt x="164" y="77"/>
                </a:lnTo>
                <a:lnTo>
                  <a:pt x="164" y="79"/>
                </a:lnTo>
                <a:lnTo>
                  <a:pt x="163" y="79"/>
                </a:lnTo>
                <a:lnTo>
                  <a:pt x="163" y="80"/>
                </a:lnTo>
                <a:lnTo>
                  <a:pt x="162" y="80"/>
                </a:lnTo>
                <a:lnTo>
                  <a:pt x="162" y="81"/>
                </a:lnTo>
                <a:lnTo>
                  <a:pt x="162" y="80"/>
                </a:lnTo>
                <a:lnTo>
                  <a:pt x="162" y="81"/>
                </a:lnTo>
                <a:lnTo>
                  <a:pt x="160" y="81"/>
                </a:lnTo>
                <a:lnTo>
                  <a:pt x="162" y="81"/>
                </a:lnTo>
                <a:lnTo>
                  <a:pt x="160" y="81"/>
                </a:lnTo>
                <a:lnTo>
                  <a:pt x="160" y="83"/>
                </a:lnTo>
                <a:lnTo>
                  <a:pt x="160" y="84"/>
                </a:lnTo>
                <a:lnTo>
                  <a:pt x="159" y="84"/>
                </a:lnTo>
                <a:lnTo>
                  <a:pt x="159" y="85"/>
                </a:lnTo>
                <a:lnTo>
                  <a:pt x="158" y="85"/>
                </a:lnTo>
                <a:lnTo>
                  <a:pt x="158" y="86"/>
                </a:lnTo>
                <a:lnTo>
                  <a:pt x="157" y="86"/>
                </a:lnTo>
                <a:lnTo>
                  <a:pt x="155" y="88"/>
                </a:lnTo>
                <a:lnTo>
                  <a:pt x="154" y="88"/>
                </a:lnTo>
                <a:lnTo>
                  <a:pt x="154" y="89"/>
                </a:lnTo>
                <a:lnTo>
                  <a:pt x="153" y="89"/>
                </a:lnTo>
                <a:lnTo>
                  <a:pt x="154" y="89"/>
                </a:lnTo>
                <a:lnTo>
                  <a:pt x="154" y="90"/>
                </a:lnTo>
                <a:lnTo>
                  <a:pt x="153" y="90"/>
                </a:lnTo>
                <a:lnTo>
                  <a:pt x="153" y="91"/>
                </a:lnTo>
                <a:lnTo>
                  <a:pt x="153" y="90"/>
                </a:lnTo>
                <a:lnTo>
                  <a:pt x="153" y="89"/>
                </a:lnTo>
                <a:lnTo>
                  <a:pt x="153" y="90"/>
                </a:lnTo>
                <a:lnTo>
                  <a:pt x="153" y="89"/>
                </a:lnTo>
                <a:lnTo>
                  <a:pt x="153" y="90"/>
                </a:lnTo>
                <a:lnTo>
                  <a:pt x="153" y="91"/>
                </a:lnTo>
                <a:lnTo>
                  <a:pt x="152" y="91"/>
                </a:lnTo>
                <a:lnTo>
                  <a:pt x="153" y="91"/>
                </a:lnTo>
                <a:lnTo>
                  <a:pt x="152" y="93"/>
                </a:lnTo>
                <a:lnTo>
                  <a:pt x="152" y="94"/>
                </a:lnTo>
                <a:lnTo>
                  <a:pt x="150" y="95"/>
                </a:lnTo>
                <a:lnTo>
                  <a:pt x="150" y="97"/>
                </a:lnTo>
                <a:lnTo>
                  <a:pt x="149" y="97"/>
                </a:lnTo>
                <a:lnTo>
                  <a:pt x="149" y="98"/>
                </a:lnTo>
                <a:lnTo>
                  <a:pt x="148" y="99"/>
                </a:lnTo>
                <a:lnTo>
                  <a:pt x="146" y="99"/>
                </a:lnTo>
                <a:lnTo>
                  <a:pt x="146" y="98"/>
                </a:lnTo>
                <a:lnTo>
                  <a:pt x="145" y="98"/>
                </a:lnTo>
                <a:lnTo>
                  <a:pt x="145" y="97"/>
                </a:lnTo>
                <a:lnTo>
                  <a:pt x="145" y="98"/>
                </a:lnTo>
                <a:lnTo>
                  <a:pt x="145" y="99"/>
                </a:lnTo>
                <a:lnTo>
                  <a:pt x="145" y="98"/>
                </a:lnTo>
                <a:lnTo>
                  <a:pt x="144" y="98"/>
                </a:lnTo>
                <a:lnTo>
                  <a:pt x="145" y="98"/>
                </a:lnTo>
                <a:lnTo>
                  <a:pt x="144" y="98"/>
                </a:lnTo>
                <a:lnTo>
                  <a:pt x="145" y="98"/>
                </a:lnTo>
                <a:lnTo>
                  <a:pt x="145" y="99"/>
                </a:lnTo>
                <a:lnTo>
                  <a:pt x="145" y="100"/>
                </a:lnTo>
                <a:lnTo>
                  <a:pt x="144" y="100"/>
                </a:lnTo>
                <a:lnTo>
                  <a:pt x="145" y="100"/>
                </a:lnTo>
                <a:lnTo>
                  <a:pt x="144" y="100"/>
                </a:lnTo>
                <a:lnTo>
                  <a:pt x="144" y="102"/>
                </a:lnTo>
                <a:lnTo>
                  <a:pt x="144" y="103"/>
                </a:lnTo>
                <a:lnTo>
                  <a:pt x="143" y="103"/>
                </a:lnTo>
                <a:lnTo>
                  <a:pt x="144" y="103"/>
                </a:lnTo>
                <a:lnTo>
                  <a:pt x="144" y="102"/>
                </a:lnTo>
                <a:lnTo>
                  <a:pt x="144" y="103"/>
                </a:lnTo>
                <a:lnTo>
                  <a:pt x="144" y="104"/>
                </a:lnTo>
                <a:lnTo>
                  <a:pt x="144" y="103"/>
                </a:lnTo>
                <a:lnTo>
                  <a:pt x="143" y="103"/>
                </a:lnTo>
                <a:lnTo>
                  <a:pt x="143" y="104"/>
                </a:lnTo>
                <a:lnTo>
                  <a:pt x="144" y="104"/>
                </a:lnTo>
                <a:lnTo>
                  <a:pt x="143" y="104"/>
                </a:lnTo>
                <a:lnTo>
                  <a:pt x="144" y="104"/>
                </a:lnTo>
                <a:lnTo>
                  <a:pt x="144" y="106"/>
                </a:lnTo>
                <a:lnTo>
                  <a:pt x="144" y="107"/>
                </a:lnTo>
                <a:lnTo>
                  <a:pt x="144" y="106"/>
                </a:lnTo>
                <a:lnTo>
                  <a:pt x="144" y="104"/>
                </a:lnTo>
                <a:lnTo>
                  <a:pt x="144" y="106"/>
                </a:lnTo>
                <a:lnTo>
                  <a:pt x="144" y="107"/>
                </a:lnTo>
                <a:lnTo>
                  <a:pt x="144" y="108"/>
                </a:lnTo>
                <a:lnTo>
                  <a:pt x="144" y="109"/>
                </a:lnTo>
                <a:lnTo>
                  <a:pt x="144" y="111"/>
                </a:lnTo>
                <a:lnTo>
                  <a:pt x="144" y="112"/>
                </a:lnTo>
                <a:lnTo>
                  <a:pt x="144" y="113"/>
                </a:lnTo>
                <a:lnTo>
                  <a:pt x="144" y="114"/>
                </a:lnTo>
                <a:lnTo>
                  <a:pt x="144" y="116"/>
                </a:lnTo>
                <a:lnTo>
                  <a:pt x="145" y="116"/>
                </a:lnTo>
                <a:lnTo>
                  <a:pt x="144" y="116"/>
                </a:lnTo>
                <a:lnTo>
                  <a:pt x="144" y="117"/>
                </a:lnTo>
                <a:lnTo>
                  <a:pt x="144" y="118"/>
                </a:lnTo>
                <a:lnTo>
                  <a:pt x="144" y="120"/>
                </a:lnTo>
                <a:lnTo>
                  <a:pt x="144" y="121"/>
                </a:lnTo>
                <a:lnTo>
                  <a:pt x="143" y="121"/>
                </a:lnTo>
                <a:lnTo>
                  <a:pt x="143" y="122"/>
                </a:lnTo>
                <a:lnTo>
                  <a:pt x="143" y="123"/>
                </a:lnTo>
                <a:lnTo>
                  <a:pt x="143" y="125"/>
                </a:lnTo>
                <a:lnTo>
                  <a:pt x="143" y="126"/>
                </a:lnTo>
                <a:lnTo>
                  <a:pt x="143" y="127"/>
                </a:lnTo>
                <a:lnTo>
                  <a:pt x="141" y="127"/>
                </a:lnTo>
                <a:lnTo>
                  <a:pt x="141" y="128"/>
                </a:lnTo>
                <a:lnTo>
                  <a:pt x="140" y="128"/>
                </a:lnTo>
                <a:lnTo>
                  <a:pt x="140" y="130"/>
                </a:lnTo>
                <a:lnTo>
                  <a:pt x="140" y="131"/>
                </a:lnTo>
                <a:lnTo>
                  <a:pt x="140" y="132"/>
                </a:lnTo>
                <a:lnTo>
                  <a:pt x="140" y="134"/>
                </a:lnTo>
                <a:lnTo>
                  <a:pt x="140" y="135"/>
                </a:lnTo>
                <a:lnTo>
                  <a:pt x="140" y="136"/>
                </a:lnTo>
                <a:lnTo>
                  <a:pt x="140" y="137"/>
                </a:lnTo>
                <a:lnTo>
                  <a:pt x="139" y="137"/>
                </a:lnTo>
                <a:lnTo>
                  <a:pt x="138" y="139"/>
                </a:lnTo>
                <a:lnTo>
                  <a:pt x="138" y="140"/>
                </a:lnTo>
                <a:lnTo>
                  <a:pt x="138" y="141"/>
                </a:lnTo>
                <a:lnTo>
                  <a:pt x="136" y="141"/>
                </a:lnTo>
                <a:lnTo>
                  <a:pt x="138" y="141"/>
                </a:lnTo>
                <a:lnTo>
                  <a:pt x="136" y="141"/>
                </a:lnTo>
                <a:lnTo>
                  <a:pt x="136" y="142"/>
                </a:lnTo>
                <a:lnTo>
                  <a:pt x="136" y="144"/>
                </a:lnTo>
                <a:lnTo>
                  <a:pt x="135" y="144"/>
                </a:lnTo>
                <a:lnTo>
                  <a:pt x="134" y="144"/>
                </a:lnTo>
                <a:lnTo>
                  <a:pt x="134" y="145"/>
                </a:lnTo>
                <a:lnTo>
                  <a:pt x="134" y="146"/>
                </a:lnTo>
                <a:lnTo>
                  <a:pt x="134" y="148"/>
                </a:lnTo>
                <a:lnTo>
                  <a:pt x="132" y="148"/>
                </a:lnTo>
                <a:lnTo>
                  <a:pt x="132" y="149"/>
                </a:lnTo>
                <a:lnTo>
                  <a:pt x="132" y="150"/>
                </a:lnTo>
                <a:lnTo>
                  <a:pt x="134" y="150"/>
                </a:lnTo>
                <a:lnTo>
                  <a:pt x="134" y="151"/>
                </a:lnTo>
                <a:lnTo>
                  <a:pt x="132" y="151"/>
                </a:lnTo>
                <a:lnTo>
                  <a:pt x="131" y="151"/>
                </a:lnTo>
                <a:lnTo>
                  <a:pt x="131" y="153"/>
                </a:lnTo>
                <a:lnTo>
                  <a:pt x="130" y="153"/>
                </a:lnTo>
                <a:lnTo>
                  <a:pt x="129" y="153"/>
                </a:lnTo>
                <a:lnTo>
                  <a:pt x="129" y="154"/>
                </a:lnTo>
                <a:lnTo>
                  <a:pt x="127" y="154"/>
                </a:lnTo>
                <a:lnTo>
                  <a:pt x="127" y="155"/>
                </a:lnTo>
                <a:lnTo>
                  <a:pt x="129" y="155"/>
                </a:lnTo>
                <a:lnTo>
                  <a:pt x="127" y="155"/>
                </a:lnTo>
                <a:lnTo>
                  <a:pt x="127" y="156"/>
                </a:lnTo>
                <a:lnTo>
                  <a:pt x="126" y="156"/>
                </a:lnTo>
                <a:lnTo>
                  <a:pt x="125" y="156"/>
                </a:lnTo>
                <a:lnTo>
                  <a:pt x="123" y="156"/>
                </a:lnTo>
                <a:lnTo>
                  <a:pt x="122" y="156"/>
                </a:lnTo>
                <a:lnTo>
                  <a:pt x="121" y="156"/>
                </a:lnTo>
                <a:lnTo>
                  <a:pt x="122" y="156"/>
                </a:lnTo>
                <a:lnTo>
                  <a:pt x="121" y="156"/>
                </a:lnTo>
                <a:lnTo>
                  <a:pt x="122" y="155"/>
                </a:lnTo>
                <a:lnTo>
                  <a:pt x="121" y="155"/>
                </a:lnTo>
                <a:lnTo>
                  <a:pt x="121" y="156"/>
                </a:lnTo>
                <a:lnTo>
                  <a:pt x="120" y="156"/>
                </a:lnTo>
                <a:lnTo>
                  <a:pt x="120" y="158"/>
                </a:lnTo>
                <a:lnTo>
                  <a:pt x="118" y="158"/>
                </a:lnTo>
                <a:lnTo>
                  <a:pt x="117" y="158"/>
                </a:lnTo>
                <a:lnTo>
                  <a:pt x="117" y="156"/>
                </a:lnTo>
                <a:lnTo>
                  <a:pt x="117" y="158"/>
                </a:lnTo>
                <a:lnTo>
                  <a:pt x="118" y="158"/>
                </a:lnTo>
                <a:lnTo>
                  <a:pt x="118" y="156"/>
                </a:lnTo>
                <a:lnTo>
                  <a:pt x="117" y="156"/>
                </a:lnTo>
                <a:lnTo>
                  <a:pt x="116" y="156"/>
                </a:lnTo>
                <a:lnTo>
                  <a:pt x="116" y="158"/>
                </a:lnTo>
                <a:lnTo>
                  <a:pt x="116" y="156"/>
                </a:lnTo>
                <a:lnTo>
                  <a:pt x="116" y="158"/>
                </a:lnTo>
                <a:lnTo>
                  <a:pt x="116" y="156"/>
                </a:lnTo>
                <a:lnTo>
                  <a:pt x="115" y="156"/>
                </a:lnTo>
                <a:lnTo>
                  <a:pt x="113" y="156"/>
                </a:lnTo>
                <a:lnTo>
                  <a:pt x="113" y="158"/>
                </a:lnTo>
                <a:lnTo>
                  <a:pt x="113" y="156"/>
                </a:lnTo>
                <a:lnTo>
                  <a:pt x="113" y="158"/>
                </a:lnTo>
                <a:lnTo>
                  <a:pt x="113" y="159"/>
                </a:lnTo>
                <a:lnTo>
                  <a:pt x="113" y="158"/>
                </a:lnTo>
                <a:lnTo>
                  <a:pt x="113" y="159"/>
                </a:lnTo>
                <a:lnTo>
                  <a:pt x="112" y="159"/>
                </a:lnTo>
                <a:lnTo>
                  <a:pt x="111" y="159"/>
                </a:lnTo>
                <a:lnTo>
                  <a:pt x="111" y="160"/>
                </a:lnTo>
                <a:lnTo>
                  <a:pt x="109" y="160"/>
                </a:lnTo>
                <a:lnTo>
                  <a:pt x="111" y="160"/>
                </a:lnTo>
                <a:lnTo>
                  <a:pt x="109" y="160"/>
                </a:lnTo>
                <a:lnTo>
                  <a:pt x="109" y="162"/>
                </a:lnTo>
                <a:lnTo>
                  <a:pt x="108" y="162"/>
                </a:lnTo>
                <a:lnTo>
                  <a:pt x="107" y="162"/>
                </a:lnTo>
                <a:lnTo>
                  <a:pt x="106" y="162"/>
                </a:lnTo>
                <a:lnTo>
                  <a:pt x="104" y="162"/>
                </a:lnTo>
                <a:lnTo>
                  <a:pt x="104" y="163"/>
                </a:lnTo>
                <a:lnTo>
                  <a:pt x="104" y="162"/>
                </a:lnTo>
                <a:lnTo>
                  <a:pt x="106" y="162"/>
                </a:lnTo>
                <a:lnTo>
                  <a:pt x="104" y="163"/>
                </a:lnTo>
                <a:lnTo>
                  <a:pt x="104" y="162"/>
                </a:lnTo>
                <a:lnTo>
                  <a:pt x="103" y="162"/>
                </a:lnTo>
                <a:lnTo>
                  <a:pt x="103" y="163"/>
                </a:lnTo>
                <a:lnTo>
                  <a:pt x="104" y="163"/>
                </a:lnTo>
                <a:lnTo>
                  <a:pt x="103" y="163"/>
                </a:lnTo>
                <a:lnTo>
                  <a:pt x="102" y="164"/>
                </a:lnTo>
                <a:lnTo>
                  <a:pt x="101" y="164"/>
                </a:lnTo>
                <a:lnTo>
                  <a:pt x="101" y="165"/>
                </a:lnTo>
                <a:lnTo>
                  <a:pt x="99" y="165"/>
                </a:lnTo>
                <a:lnTo>
                  <a:pt x="98" y="167"/>
                </a:lnTo>
                <a:lnTo>
                  <a:pt x="97" y="167"/>
                </a:lnTo>
                <a:lnTo>
                  <a:pt x="97" y="168"/>
                </a:lnTo>
                <a:lnTo>
                  <a:pt x="95" y="168"/>
                </a:lnTo>
                <a:lnTo>
                  <a:pt x="95" y="169"/>
                </a:lnTo>
                <a:lnTo>
                  <a:pt x="94" y="169"/>
                </a:lnTo>
                <a:lnTo>
                  <a:pt x="95" y="169"/>
                </a:lnTo>
                <a:lnTo>
                  <a:pt x="95" y="170"/>
                </a:lnTo>
                <a:lnTo>
                  <a:pt x="94" y="170"/>
                </a:lnTo>
                <a:lnTo>
                  <a:pt x="94" y="172"/>
                </a:lnTo>
                <a:lnTo>
                  <a:pt x="93" y="172"/>
                </a:lnTo>
                <a:lnTo>
                  <a:pt x="94" y="170"/>
                </a:lnTo>
                <a:lnTo>
                  <a:pt x="93" y="170"/>
                </a:lnTo>
                <a:lnTo>
                  <a:pt x="92" y="170"/>
                </a:lnTo>
                <a:lnTo>
                  <a:pt x="93" y="170"/>
                </a:lnTo>
                <a:lnTo>
                  <a:pt x="93" y="172"/>
                </a:lnTo>
                <a:lnTo>
                  <a:pt x="92" y="172"/>
                </a:lnTo>
                <a:lnTo>
                  <a:pt x="90" y="170"/>
                </a:lnTo>
                <a:lnTo>
                  <a:pt x="90" y="172"/>
                </a:lnTo>
                <a:lnTo>
                  <a:pt x="92" y="172"/>
                </a:lnTo>
                <a:lnTo>
                  <a:pt x="90" y="172"/>
                </a:lnTo>
                <a:lnTo>
                  <a:pt x="92" y="172"/>
                </a:lnTo>
                <a:lnTo>
                  <a:pt x="93" y="172"/>
                </a:lnTo>
                <a:lnTo>
                  <a:pt x="92" y="172"/>
                </a:lnTo>
                <a:lnTo>
                  <a:pt x="93" y="172"/>
                </a:lnTo>
                <a:lnTo>
                  <a:pt x="92" y="172"/>
                </a:lnTo>
                <a:lnTo>
                  <a:pt x="93" y="172"/>
                </a:lnTo>
                <a:lnTo>
                  <a:pt x="93" y="173"/>
                </a:lnTo>
                <a:lnTo>
                  <a:pt x="92" y="173"/>
                </a:lnTo>
                <a:lnTo>
                  <a:pt x="92" y="174"/>
                </a:lnTo>
                <a:lnTo>
                  <a:pt x="92" y="173"/>
                </a:lnTo>
                <a:lnTo>
                  <a:pt x="92" y="174"/>
                </a:lnTo>
                <a:lnTo>
                  <a:pt x="90" y="174"/>
                </a:lnTo>
                <a:lnTo>
                  <a:pt x="92" y="174"/>
                </a:lnTo>
                <a:lnTo>
                  <a:pt x="92" y="176"/>
                </a:lnTo>
                <a:lnTo>
                  <a:pt x="92" y="177"/>
                </a:lnTo>
                <a:lnTo>
                  <a:pt x="90" y="176"/>
                </a:lnTo>
                <a:lnTo>
                  <a:pt x="90" y="177"/>
                </a:lnTo>
                <a:lnTo>
                  <a:pt x="92" y="177"/>
                </a:lnTo>
                <a:lnTo>
                  <a:pt x="92" y="178"/>
                </a:lnTo>
                <a:lnTo>
                  <a:pt x="92" y="179"/>
                </a:lnTo>
                <a:lnTo>
                  <a:pt x="92" y="181"/>
                </a:lnTo>
                <a:lnTo>
                  <a:pt x="92" y="182"/>
                </a:lnTo>
                <a:lnTo>
                  <a:pt x="93" y="182"/>
                </a:lnTo>
                <a:lnTo>
                  <a:pt x="92" y="182"/>
                </a:lnTo>
                <a:lnTo>
                  <a:pt x="92" y="183"/>
                </a:lnTo>
                <a:lnTo>
                  <a:pt x="92" y="184"/>
                </a:lnTo>
                <a:lnTo>
                  <a:pt x="92" y="186"/>
                </a:lnTo>
                <a:lnTo>
                  <a:pt x="92" y="187"/>
                </a:lnTo>
                <a:lnTo>
                  <a:pt x="92" y="188"/>
                </a:lnTo>
                <a:lnTo>
                  <a:pt x="92" y="190"/>
                </a:lnTo>
                <a:lnTo>
                  <a:pt x="90" y="190"/>
                </a:lnTo>
                <a:lnTo>
                  <a:pt x="90" y="191"/>
                </a:lnTo>
                <a:lnTo>
                  <a:pt x="90" y="190"/>
                </a:lnTo>
                <a:lnTo>
                  <a:pt x="90" y="191"/>
                </a:lnTo>
                <a:lnTo>
                  <a:pt x="89" y="191"/>
                </a:lnTo>
                <a:lnTo>
                  <a:pt x="88" y="192"/>
                </a:lnTo>
                <a:lnTo>
                  <a:pt x="87" y="193"/>
                </a:lnTo>
                <a:lnTo>
                  <a:pt x="85" y="195"/>
                </a:lnTo>
                <a:lnTo>
                  <a:pt x="85" y="196"/>
                </a:lnTo>
                <a:lnTo>
                  <a:pt x="84" y="197"/>
                </a:lnTo>
                <a:lnTo>
                  <a:pt x="84" y="198"/>
                </a:lnTo>
                <a:lnTo>
                  <a:pt x="83" y="201"/>
                </a:lnTo>
                <a:lnTo>
                  <a:pt x="83" y="202"/>
                </a:lnTo>
                <a:lnTo>
                  <a:pt x="81" y="205"/>
                </a:lnTo>
                <a:lnTo>
                  <a:pt x="80" y="205"/>
                </a:lnTo>
                <a:lnTo>
                  <a:pt x="80" y="206"/>
                </a:lnTo>
                <a:lnTo>
                  <a:pt x="79" y="206"/>
                </a:lnTo>
                <a:lnTo>
                  <a:pt x="79" y="207"/>
                </a:lnTo>
                <a:lnTo>
                  <a:pt x="79" y="209"/>
                </a:lnTo>
                <a:lnTo>
                  <a:pt x="78" y="209"/>
                </a:lnTo>
                <a:lnTo>
                  <a:pt x="76" y="210"/>
                </a:lnTo>
                <a:lnTo>
                  <a:pt x="75" y="211"/>
                </a:lnTo>
                <a:lnTo>
                  <a:pt x="74" y="211"/>
                </a:lnTo>
                <a:lnTo>
                  <a:pt x="73" y="212"/>
                </a:lnTo>
                <a:lnTo>
                  <a:pt x="73" y="214"/>
                </a:lnTo>
                <a:lnTo>
                  <a:pt x="73" y="212"/>
                </a:lnTo>
                <a:lnTo>
                  <a:pt x="73" y="211"/>
                </a:lnTo>
                <a:lnTo>
                  <a:pt x="74" y="211"/>
                </a:lnTo>
                <a:lnTo>
                  <a:pt x="75" y="211"/>
                </a:lnTo>
                <a:lnTo>
                  <a:pt x="75" y="210"/>
                </a:lnTo>
                <a:lnTo>
                  <a:pt x="76" y="210"/>
                </a:lnTo>
                <a:lnTo>
                  <a:pt x="76" y="209"/>
                </a:lnTo>
                <a:lnTo>
                  <a:pt x="78" y="209"/>
                </a:lnTo>
                <a:lnTo>
                  <a:pt x="78" y="207"/>
                </a:lnTo>
                <a:lnTo>
                  <a:pt x="78" y="206"/>
                </a:lnTo>
                <a:lnTo>
                  <a:pt x="79" y="206"/>
                </a:lnTo>
                <a:lnTo>
                  <a:pt x="79" y="205"/>
                </a:lnTo>
                <a:lnTo>
                  <a:pt x="80" y="205"/>
                </a:lnTo>
                <a:lnTo>
                  <a:pt x="80" y="204"/>
                </a:lnTo>
                <a:lnTo>
                  <a:pt x="80" y="202"/>
                </a:lnTo>
                <a:lnTo>
                  <a:pt x="80" y="201"/>
                </a:lnTo>
                <a:lnTo>
                  <a:pt x="80" y="202"/>
                </a:lnTo>
                <a:lnTo>
                  <a:pt x="81" y="202"/>
                </a:lnTo>
                <a:lnTo>
                  <a:pt x="81" y="201"/>
                </a:lnTo>
                <a:lnTo>
                  <a:pt x="80" y="201"/>
                </a:lnTo>
                <a:lnTo>
                  <a:pt x="79" y="201"/>
                </a:lnTo>
                <a:lnTo>
                  <a:pt x="79" y="202"/>
                </a:lnTo>
                <a:lnTo>
                  <a:pt x="79" y="201"/>
                </a:lnTo>
                <a:lnTo>
                  <a:pt x="78" y="201"/>
                </a:lnTo>
                <a:lnTo>
                  <a:pt x="78" y="200"/>
                </a:lnTo>
                <a:lnTo>
                  <a:pt x="76" y="200"/>
                </a:lnTo>
                <a:lnTo>
                  <a:pt x="76" y="201"/>
                </a:lnTo>
                <a:lnTo>
                  <a:pt x="78" y="201"/>
                </a:lnTo>
                <a:lnTo>
                  <a:pt x="76" y="201"/>
                </a:lnTo>
                <a:lnTo>
                  <a:pt x="78" y="201"/>
                </a:lnTo>
                <a:lnTo>
                  <a:pt x="78" y="202"/>
                </a:lnTo>
                <a:lnTo>
                  <a:pt x="78" y="201"/>
                </a:lnTo>
                <a:lnTo>
                  <a:pt x="78" y="202"/>
                </a:lnTo>
                <a:lnTo>
                  <a:pt x="78" y="204"/>
                </a:lnTo>
                <a:lnTo>
                  <a:pt x="78" y="205"/>
                </a:lnTo>
                <a:lnTo>
                  <a:pt x="76" y="205"/>
                </a:lnTo>
                <a:lnTo>
                  <a:pt x="78" y="205"/>
                </a:lnTo>
                <a:lnTo>
                  <a:pt x="76" y="204"/>
                </a:lnTo>
                <a:lnTo>
                  <a:pt x="76" y="205"/>
                </a:lnTo>
                <a:lnTo>
                  <a:pt x="76" y="206"/>
                </a:lnTo>
                <a:lnTo>
                  <a:pt x="75" y="206"/>
                </a:lnTo>
                <a:lnTo>
                  <a:pt x="75" y="207"/>
                </a:lnTo>
                <a:lnTo>
                  <a:pt x="74" y="207"/>
                </a:lnTo>
                <a:lnTo>
                  <a:pt x="74" y="209"/>
                </a:lnTo>
                <a:lnTo>
                  <a:pt x="73" y="209"/>
                </a:lnTo>
                <a:lnTo>
                  <a:pt x="74" y="210"/>
                </a:lnTo>
                <a:lnTo>
                  <a:pt x="73" y="210"/>
                </a:lnTo>
                <a:lnTo>
                  <a:pt x="73" y="209"/>
                </a:lnTo>
                <a:lnTo>
                  <a:pt x="73" y="210"/>
                </a:lnTo>
                <a:lnTo>
                  <a:pt x="73" y="211"/>
                </a:lnTo>
                <a:lnTo>
                  <a:pt x="71" y="211"/>
                </a:lnTo>
                <a:lnTo>
                  <a:pt x="73" y="211"/>
                </a:lnTo>
                <a:lnTo>
                  <a:pt x="73" y="212"/>
                </a:lnTo>
                <a:lnTo>
                  <a:pt x="71" y="212"/>
                </a:lnTo>
                <a:lnTo>
                  <a:pt x="73" y="212"/>
                </a:lnTo>
                <a:lnTo>
                  <a:pt x="71" y="212"/>
                </a:lnTo>
                <a:lnTo>
                  <a:pt x="73" y="212"/>
                </a:lnTo>
                <a:lnTo>
                  <a:pt x="73" y="214"/>
                </a:lnTo>
                <a:lnTo>
                  <a:pt x="71" y="214"/>
                </a:lnTo>
                <a:lnTo>
                  <a:pt x="71" y="215"/>
                </a:lnTo>
                <a:lnTo>
                  <a:pt x="71" y="216"/>
                </a:lnTo>
                <a:lnTo>
                  <a:pt x="70" y="218"/>
                </a:lnTo>
                <a:lnTo>
                  <a:pt x="70" y="219"/>
                </a:lnTo>
                <a:lnTo>
                  <a:pt x="69" y="220"/>
                </a:lnTo>
                <a:lnTo>
                  <a:pt x="69" y="221"/>
                </a:lnTo>
                <a:lnTo>
                  <a:pt x="67" y="221"/>
                </a:lnTo>
                <a:lnTo>
                  <a:pt x="66" y="223"/>
                </a:lnTo>
                <a:lnTo>
                  <a:pt x="66" y="224"/>
                </a:lnTo>
                <a:lnTo>
                  <a:pt x="65" y="224"/>
                </a:lnTo>
                <a:lnTo>
                  <a:pt x="65" y="223"/>
                </a:lnTo>
                <a:lnTo>
                  <a:pt x="65" y="221"/>
                </a:lnTo>
                <a:lnTo>
                  <a:pt x="65" y="220"/>
                </a:lnTo>
                <a:lnTo>
                  <a:pt x="66" y="220"/>
                </a:lnTo>
                <a:lnTo>
                  <a:pt x="66" y="219"/>
                </a:lnTo>
                <a:lnTo>
                  <a:pt x="67" y="219"/>
                </a:lnTo>
                <a:lnTo>
                  <a:pt x="67" y="218"/>
                </a:lnTo>
                <a:lnTo>
                  <a:pt x="69" y="218"/>
                </a:lnTo>
                <a:lnTo>
                  <a:pt x="70" y="216"/>
                </a:lnTo>
                <a:lnTo>
                  <a:pt x="70" y="215"/>
                </a:lnTo>
                <a:lnTo>
                  <a:pt x="69" y="214"/>
                </a:lnTo>
                <a:lnTo>
                  <a:pt x="70" y="214"/>
                </a:lnTo>
                <a:lnTo>
                  <a:pt x="69" y="214"/>
                </a:lnTo>
                <a:lnTo>
                  <a:pt x="69" y="215"/>
                </a:lnTo>
                <a:lnTo>
                  <a:pt x="69" y="214"/>
                </a:lnTo>
                <a:lnTo>
                  <a:pt x="69" y="215"/>
                </a:lnTo>
                <a:lnTo>
                  <a:pt x="67" y="215"/>
                </a:lnTo>
                <a:lnTo>
                  <a:pt x="67" y="216"/>
                </a:lnTo>
                <a:lnTo>
                  <a:pt x="66" y="216"/>
                </a:lnTo>
                <a:lnTo>
                  <a:pt x="65" y="216"/>
                </a:lnTo>
                <a:lnTo>
                  <a:pt x="65" y="215"/>
                </a:lnTo>
                <a:lnTo>
                  <a:pt x="64" y="215"/>
                </a:lnTo>
                <a:lnTo>
                  <a:pt x="64" y="214"/>
                </a:lnTo>
                <a:lnTo>
                  <a:pt x="64" y="212"/>
                </a:lnTo>
                <a:lnTo>
                  <a:pt x="62" y="212"/>
                </a:lnTo>
                <a:lnTo>
                  <a:pt x="62" y="211"/>
                </a:lnTo>
                <a:lnTo>
                  <a:pt x="61" y="211"/>
                </a:lnTo>
                <a:lnTo>
                  <a:pt x="60" y="211"/>
                </a:lnTo>
                <a:lnTo>
                  <a:pt x="60" y="210"/>
                </a:lnTo>
                <a:lnTo>
                  <a:pt x="60" y="209"/>
                </a:lnTo>
                <a:lnTo>
                  <a:pt x="59" y="209"/>
                </a:lnTo>
                <a:lnTo>
                  <a:pt x="57" y="209"/>
                </a:lnTo>
                <a:lnTo>
                  <a:pt x="57" y="207"/>
                </a:lnTo>
                <a:lnTo>
                  <a:pt x="56" y="207"/>
                </a:lnTo>
                <a:lnTo>
                  <a:pt x="55" y="207"/>
                </a:lnTo>
                <a:lnTo>
                  <a:pt x="55" y="206"/>
                </a:lnTo>
                <a:lnTo>
                  <a:pt x="55" y="205"/>
                </a:lnTo>
                <a:lnTo>
                  <a:pt x="53" y="205"/>
                </a:lnTo>
                <a:lnTo>
                  <a:pt x="52" y="206"/>
                </a:lnTo>
                <a:lnTo>
                  <a:pt x="51" y="206"/>
                </a:lnTo>
                <a:lnTo>
                  <a:pt x="51" y="205"/>
                </a:lnTo>
                <a:lnTo>
                  <a:pt x="51" y="204"/>
                </a:lnTo>
                <a:lnTo>
                  <a:pt x="50" y="204"/>
                </a:lnTo>
                <a:lnTo>
                  <a:pt x="50" y="202"/>
                </a:lnTo>
                <a:lnTo>
                  <a:pt x="48" y="202"/>
                </a:lnTo>
                <a:lnTo>
                  <a:pt x="48" y="201"/>
                </a:lnTo>
                <a:lnTo>
                  <a:pt x="47" y="201"/>
                </a:lnTo>
                <a:lnTo>
                  <a:pt x="47" y="200"/>
                </a:lnTo>
                <a:lnTo>
                  <a:pt x="46" y="200"/>
                </a:lnTo>
                <a:lnTo>
                  <a:pt x="45" y="201"/>
                </a:lnTo>
                <a:lnTo>
                  <a:pt x="43" y="201"/>
                </a:lnTo>
                <a:lnTo>
                  <a:pt x="43" y="200"/>
                </a:lnTo>
                <a:lnTo>
                  <a:pt x="45" y="200"/>
                </a:lnTo>
                <a:lnTo>
                  <a:pt x="45" y="198"/>
                </a:lnTo>
                <a:lnTo>
                  <a:pt x="46" y="198"/>
                </a:lnTo>
                <a:lnTo>
                  <a:pt x="46" y="197"/>
                </a:lnTo>
                <a:lnTo>
                  <a:pt x="47" y="197"/>
                </a:lnTo>
                <a:lnTo>
                  <a:pt x="47" y="196"/>
                </a:lnTo>
                <a:lnTo>
                  <a:pt x="47" y="195"/>
                </a:lnTo>
                <a:lnTo>
                  <a:pt x="48" y="195"/>
                </a:lnTo>
                <a:lnTo>
                  <a:pt x="48" y="193"/>
                </a:lnTo>
                <a:lnTo>
                  <a:pt x="50" y="193"/>
                </a:lnTo>
                <a:lnTo>
                  <a:pt x="50" y="192"/>
                </a:lnTo>
                <a:lnTo>
                  <a:pt x="51" y="192"/>
                </a:lnTo>
                <a:lnTo>
                  <a:pt x="51" y="191"/>
                </a:lnTo>
                <a:lnTo>
                  <a:pt x="51" y="190"/>
                </a:lnTo>
                <a:lnTo>
                  <a:pt x="52" y="190"/>
                </a:lnTo>
                <a:lnTo>
                  <a:pt x="53" y="190"/>
                </a:lnTo>
                <a:lnTo>
                  <a:pt x="53" y="188"/>
                </a:lnTo>
                <a:lnTo>
                  <a:pt x="52" y="188"/>
                </a:lnTo>
                <a:lnTo>
                  <a:pt x="53" y="188"/>
                </a:lnTo>
                <a:lnTo>
                  <a:pt x="53" y="187"/>
                </a:lnTo>
                <a:lnTo>
                  <a:pt x="55" y="187"/>
                </a:lnTo>
                <a:lnTo>
                  <a:pt x="56" y="187"/>
                </a:lnTo>
                <a:lnTo>
                  <a:pt x="56" y="186"/>
                </a:lnTo>
                <a:lnTo>
                  <a:pt x="57" y="186"/>
                </a:lnTo>
                <a:lnTo>
                  <a:pt x="56" y="186"/>
                </a:lnTo>
                <a:lnTo>
                  <a:pt x="57" y="186"/>
                </a:lnTo>
                <a:lnTo>
                  <a:pt x="57" y="184"/>
                </a:lnTo>
                <a:lnTo>
                  <a:pt x="59" y="184"/>
                </a:lnTo>
                <a:lnTo>
                  <a:pt x="59" y="183"/>
                </a:lnTo>
                <a:lnTo>
                  <a:pt x="60" y="183"/>
                </a:lnTo>
                <a:lnTo>
                  <a:pt x="60" y="184"/>
                </a:lnTo>
                <a:lnTo>
                  <a:pt x="60" y="183"/>
                </a:lnTo>
                <a:lnTo>
                  <a:pt x="61" y="183"/>
                </a:lnTo>
                <a:lnTo>
                  <a:pt x="61" y="182"/>
                </a:lnTo>
                <a:lnTo>
                  <a:pt x="61" y="183"/>
                </a:lnTo>
                <a:lnTo>
                  <a:pt x="62" y="183"/>
                </a:lnTo>
                <a:lnTo>
                  <a:pt x="62" y="182"/>
                </a:lnTo>
                <a:lnTo>
                  <a:pt x="64" y="182"/>
                </a:lnTo>
                <a:lnTo>
                  <a:pt x="64" y="181"/>
                </a:lnTo>
                <a:lnTo>
                  <a:pt x="64" y="179"/>
                </a:lnTo>
                <a:lnTo>
                  <a:pt x="64" y="178"/>
                </a:lnTo>
                <a:lnTo>
                  <a:pt x="64" y="177"/>
                </a:lnTo>
                <a:lnTo>
                  <a:pt x="64" y="176"/>
                </a:lnTo>
                <a:lnTo>
                  <a:pt x="64" y="174"/>
                </a:lnTo>
                <a:lnTo>
                  <a:pt x="64" y="173"/>
                </a:lnTo>
                <a:lnTo>
                  <a:pt x="62" y="173"/>
                </a:lnTo>
                <a:lnTo>
                  <a:pt x="62" y="172"/>
                </a:lnTo>
                <a:lnTo>
                  <a:pt x="61" y="172"/>
                </a:lnTo>
                <a:lnTo>
                  <a:pt x="61" y="173"/>
                </a:lnTo>
                <a:lnTo>
                  <a:pt x="61" y="172"/>
                </a:lnTo>
                <a:lnTo>
                  <a:pt x="60" y="172"/>
                </a:lnTo>
                <a:lnTo>
                  <a:pt x="60" y="173"/>
                </a:lnTo>
                <a:lnTo>
                  <a:pt x="60" y="172"/>
                </a:lnTo>
                <a:lnTo>
                  <a:pt x="59" y="172"/>
                </a:lnTo>
                <a:lnTo>
                  <a:pt x="60" y="172"/>
                </a:lnTo>
                <a:lnTo>
                  <a:pt x="60" y="170"/>
                </a:lnTo>
                <a:lnTo>
                  <a:pt x="60" y="172"/>
                </a:lnTo>
                <a:lnTo>
                  <a:pt x="60" y="170"/>
                </a:lnTo>
                <a:lnTo>
                  <a:pt x="61" y="170"/>
                </a:lnTo>
                <a:lnTo>
                  <a:pt x="60" y="170"/>
                </a:lnTo>
                <a:lnTo>
                  <a:pt x="61" y="170"/>
                </a:lnTo>
                <a:lnTo>
                  <a:pt x="60" y="170"/>
                </a:lnTo>
                <a:lnTo>
                  <a:pt x="60" y="169"/>
                </a:lnTo>
                <a:lnTo>
                  <a:pt x="61" y="169"/>
                </a:lnTo>
                <a:lnTo>
                  <a:pt x="60" y="169"/>
                </a:lnTo>
                <a:lnTo>
                  <a:pt x="61" y="169"/>
                </a:lnTo>
                <a:lnTo>
                  <a:pt x="60" y="169"/>
                </a:lnTo>
                <a:lnTo>
                  <a:pt x="60" y="168"/>
                </a:lnTo>
                <a:lnTo>
                  <a:pt x="61" y="168"/>
                </a:lnTo>
                <a:lnTo>
                  <a:pt x="61" y="167"/>
                </a:lnTo>
                <a:lnTo>
                  <a:pt x="61" y="165"/>
                </a:lnTo>
                <a:lnTo>
                  <a:pt x="61" y="164"/>
                </a:lnTo>
                <a:lnTo>
                  <a:pt x="61" y="163"/>
                </a:lnTo>
                <a:lnTo>
                  <a:pt x="60" y="163"/>
                </a:lnTo>
                <a:lnTo>
                  <a:pt x="59" y="162"/>
                </a:lnTo>
                <a:lnTo>
                  <a:pt x="57" y="162"/>
                </a:lnTo>
                <a:lnTo>
                  <a:pt x="57" y="163"/>
                </a:lnTo>
                <a:lnTo>
                  <a:pt x="56" y="163"/>
                </a:lnTo>
                <a:lnTo>
                  <a:pt x="55" y="163"/>
                </a:lnTo>
                <a:lnTo>
                  <a:pt x="55" y="162"/>
                </a:lnTo>
                <a:lnTo>
                  <a:pt x="55" y="160"/>
                </a:lnTo>
                <a:lnTo>
                  <a:pt x="53" y="160"/>
                </a:lnTo>
                <a:lnTo>
                  <a:pt x="53" y="159"/>
                </a:lnTo>
                <a:lnTo>
                  <a:pt x="53" y="158"/>
                </a:lnTo>
                <a:lnTo>
                  <a:pt x="53" y="156"/>
                </a:lnTo>
                <a:lnTo>
                  <a:pt x="53" y="155"/>
                </a:lnTo>
                <a:lnTo>
                  <a:pt x="53" y="154"/>
                </a:lnTo>
                <a:lnTo>
                  <a:pt x="52" y="154"/>
                </a:lnTo>
                <a:lnTo>
                  <a:pt x="52" y="153"/>
                </a:lnTo>
                <a:lnTo>
                  <a:pt x="51" y="153"/>
                </a:lnTo>
                <a:lnTo>
                  <a:pt x="50" y="153"/>
                </a:lnTo>
                <a:lnTo>
                  <a:pt x="50" y="151"/>
                </a:lnTo>
                <a:lnTo>
                  <a:pt x="48" y="151"/>
                </a:lnTo>
                <a:lnTo>
                  <a:pt x="48" y="153"/>
                </a:lnTo>
                <a:lnTo>
                  <a:pt x="47" y="153"/>
                </a:lnTo>
                <a:lnTo>
                  <a:pt x="46" y="153"/>
                </a:lnTo>
                <a:lnTo>
                  <a:pt x="45" y="153"/>
                </a:lnTo>
                <a:lnTo>
                  <a:pt x="43" y="153"/>
                </a:lnTo>
                <a:lnTo>
                  <a:pt x="43" y="151"/>
                </a:lnTo>
                <a:lnTo>
                  <a:pt x="43" y="153"/>
                </a:lnTo>
                <a:lnTo>
                  <a:pt x="42" y="153"/>
                </a:lnTo>
                <a:lnTo>
                  <a:pt x="42" y="151"/>
                </a:lnTo>
                <a:lnTo>
                  <a:pt x="41" y="151"/>
                </a:lnTo>
                <a:lnTo>
                  <a:pt x="41" y="150"/>
                </a:lnTo>
                <a:lnTo>
                  <a:pt x="41" y="149"/>
                </a:lnTo>
                <a:lnTo>
                  <a:pt x="41" y="148"/>
                </a:lnTo>
                <a:lnTo>
                  <a:pt x="41" y="146"/>
                </a:lnTo>
                <a:lnTo>
                  <a:pt x="42" y="146"/>
                </a:lnTo>
                <a:lnTo>
                  <a:pt x="42" y="145"/>
                </a:lnTo>
                <a:lnTo>
                  <a:pt x="41" y="145"/>
                </a:lnTo>
                <a:lnTo>
                  <a:pt x="42" y="145"/>
                </a:lnTo>
                <a:lnTo>
                  <a:pt x="41" y="145"/>
                </a:lnTo>
                <a:lnTo>
                  <a:pt x="41" y="144"/>
                </a:lnTo>
                <a:lnTo>
                  <a:pt x="41" y="142"/>
                </a:lnTo>
                <a:lnTo>
                  <a:pt x="41" y="141"/>
                </a:lnTo>
                <a:lnTo>
                  <a:pt x="39" y="141"/>
                </a:lnTo>
                <a:lnTo>
                  <a:pt x="39" y="140"/>
                </a:lnTo>
                <a:lnTo>
                  <a:pt x="41" y="140"/>
                </a:lnTo>
                <a:lnTo>
                  <a:pt x="41" y="139"/>
                </a:lnTo>
                <a:lnTo>
                  <a:pt x="39" y="137"/>
                </a:lnTo>
                <a:lnTo>
                  <a:pt x="41" y="137"/>
                </a:lnTo>
                <a:lnTo>
                  <a:pt x="41" y="136"/>
                </a:lnTo>
                <a:lnTo>
                  <a:pt x="41" y="135"/>
                </a:lnTo>
                <a:lnTo>
                  <a:pt x="42" y="135"/>
                </a:lnTo>
                <a:lnTo>
                  <a:pt x="42" y="134"/>
                </a:lnTo>
                <a:lnTo>
                  <a:pt x="42" y="132"/>
                </a:lnTo>
                <a:lnTo>
                  <a:pt x="42" y="131"/>
                </a:lnTo>
                <a:lnTo>
                  <a:pt x="43" y="130"/>
                </a:lnTo>
                <a:lnTo>
                  <a:pt x="43" y="128"/>
                </a:lnTo>
                <a:lnTo>
                  <a:pt x="42" y="128"/>
                </a:lnTo>
                <a:lnTo>
                  <a:pt x="42" y="127"/>
                </a:lnTo>
                <a:lnTo>
                  <a:pt x="42" y="126"/>
                </a:lnTo>
                <a:lnTo>
                  <a:pt x="42" y="125"/>
                </a:lnTo>
                <a:lnTo>
                  <a:pt x="41" y="125"/>
                </a:lnTo>
                <a:lnTo>
                  <a:pt x="39" y="125"/>
                </a:lnTo>
                <a:lnTo>
                  <a:pt x="39" y="123"/>
                </a:lnTo>
                <a:lnTo>
                  <a:pt x="38" y="123"/>
                </a:lnTo>
                <a:lnTo>
                  <a:pt x="38" y="122"/>
                </a:lnTo>
                <a:lnTo>
                  <a:pt x="38" y="121"/>
                </a:lnTo>
                <a:lnTo>
                  <a:pt x="38" y="120"/>
                </a:lnTo>
                <a:lnTo>
                  <a:pt x="38" y="118"/>
                </a:lnTo>
                <a:lnTo>
                  <a:pt x="37" y="118"/>
                </a:lnTo>
                <a:lnTo>
                  <a:pt x="36" y="118"/>
                </a:lnTo>
                <a:lnTo>
                  <a:pt x="34" y="118"/>
                </a:lnTo>
                <a:lnTo>
                  <a:pt x="33" y="118"/>
                </a:lnTo>
                <a:lnTo>
                  <a:pt x="32" y="118"/>
                </a:lnTo>
                <a:lnTo>
                  <a:pt x="31" y="118"/>
                </a:lnTo>
                <a:lnTo>
                  <a:pt x="29" y="118"/>
                </a:lnTo>
                <a:lnTo>
                  <a:pt x="29" y="117"/>
                </a:lnTo>
                <a:lnTo>
                  <a:pt x="28" y="117"/>
                </a:lnTo>
                <a:lnTo>
                  <a:pt x="28" y="116"/>
                </a:lnTo>
                <a:lnTo>
                  <a:pt x="28" y="114"/>
                </a:lnTo>
                <a:lnTo>
                  <a:pt x="28" y="113"/>
                </a:lnTo>
                <a:lnTo>
                  <a:pt x="27" y="112"/>
                </a:lnTo>
                <a:lnTo>
                  <a:pt x="28" y="112"/>
                </a:lnTo>
                <a:lnTo>
                  <a:pt x="28" y="111"/>
                </a:lnTo>
                <a:lnTo>
                  <a:pt x="28" y="109"/>
                </a:lnTo>
                <a:lnTo>
                  <a:pt x="28" y="108"/>
                </a:lnTo>
                <a:lnTo>
                  <a:pt x="28" y="107"/>
                </a:lnTo>
                <a:lnTo>
                  <a:pt x="27" y="107"/>
                </a:lnTo>
                <a:lnTo>
                  <a:pt x="27" y="106"/>
                </a:lnTo>
                <a:lnTo>
                  <a:pt x="28" y="106"/>
                </a:lnTo>
                <a:lnTo>
                  <a:pt x="27" y="104"/>
                </a:lnTo>
                <a:lnTo>
                  <a:pt x="25" y="103"/>
                </a:lnTo>
                <a:lnTo>
                  <a:pt x="24" y="103"/>
                </a:lnTo>
                <a:lnTo>
                  <a:pt x="24" y="102"/>
                </a:lnTo>
                <a:lnTo>
                  <a:pt x="23" y="103"/>
                </a:lnTo>
                <a:lnTo>
                  <a:pt x="22" y="103"/>
                </a:lnTo>
                <a:lnTo>
                  <a:pt x="20" y="103"/>
                </a:lnTo>
                <a:lnTo>
                  <a:pt x="19" y="103"/>
                </a:lnTo>
                <a:lnTo>
                  <a:pt x="19" y="102"/>
                </a:lnTo>
                <a:lnTo>
                  <a:pt x="18" y="102"/>
                </a:lnTo>
                <a:lnTo>
                  <a:pt x="18" y="100"/>
                </a:lnTo>
                <a:lnTo>
                  <a:pt x="17" y="100"/>
                </a:lnTo>
                <a:lnTo>
                  <a:pt x="15" y="100"/>
                </a:lnTo>
                <a:lnTo>
                  <a:pt x="15" y="99"/>
                </a:lnTo>
                <a:lnTo>
                  <a:pt x="14" y="99"/>
                </a:lnTo>
                <a:lnTo>
                  <a:pt x="13" y="99"/>
                </a:lnTo>
                <a:lnTo>
                  <a:pt x="13" y="98"/>
                </a:lnTo>
                <a:lnTo>
                  <a:pt x="11" y="98"/>
                </a:lnTo>
                <a:lnTo>
                  <a:pt x="10" y="98"/>
                </a:lnTo>
                <a:lnTo>
                  <a:pt x="10" y="97"/>
                </a:lnTo>
                <a:lnTo>
                  <a:pt x="9" y="97"/>
                </a:lnTo>
                <a:lnTo>
                  <a:pt x="8" y="97"/>
                </a:lnTo>
                <a:lnTo>
                  <a:pt x="6" y="97"/>
                </a:lnTo>
                <a:lnTo>
                  <a:pt x="5" y="97"/>
                </a:lnTo>
                <a:lnTo>
                  <a:pt x="5" y="95"/>
                </a:lnTo>
                <a:lnTo>
                  <a:pt x="4" y="95"/>
                </a:lnTo>
                <a:lnTo>
                  <a:pt x="4" y="94"/>
                </a:lnTo>
                <a:lnTo>
                  <a:pt x="4" y="95"/>
                </a:lnTo>
                <a:lnTo>
                  <a:pt x="4" y="94"/>
                </a:lnTo>
                <a:lnTo>
                  <a:pt x="3" y="94"/>
                </a:lnTo>
                <a:lnTo>
                  <a:pt x="3" y="93"/>
                </a:lnTo>
                <a:lnTo>
                  <a:pt x="1" y="93"/>
                </a:lnTo>
                <a:lnTo>
                  <a:pt x="1" y="91"/>
                </a:lnTo>
                <a:lnTo>
                  <a:pt x="0" y="90"/>
                </a:lnTo>
                <a:lnTo>
                  <a:pt x="1" y="90"/>
                </a:lnTo>
                <a:lnTo>
                  <a:pt x="0" y="90"/>
                </a:lnTo>
                <a:lnTo>
                  <a:pt x="0" y="89"/>
                </a:lnTo>
                <a:lnTo>
                  <a:pt x="1" y="89"/>
                </a:lnTo>
                <a:lnTo>
                  <a:pt x="0" y="89"/>
                </a:lnTo>
                <a:lnTo>
                  <a:pt x="1" y="89"/>
                </a:lnTo>
                <a:lnTo>
                  <a:pt x="1" y="88"/>
                </a:lnTo>
                <a:lnTo>
                  <a:pt x="0" y="88"/>
                </a:lnTo>
                <a:lnTo>
                  <a:pt x="0" y="86"/>
                </a:lnTo>
                <a:lnTo>
                  <a:pt x="0" y="8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2" name="Freeform 2032"/>
          <p:cNvSpPr>
            <a:spLocks/>
          </p:cNvSpPr>
          <p:nvPr/>
        </p:nvSpPr>
        <p:spPr bwMode="auto">
          <a:xfrm>
            <a:off x="3770313" y="4046754"/>
            <a:ext cx="119063" cy="141288"/>
          </a:xfrm>
          <a:custGeom>
            <a:avLst/>
            <a:gdLst>
              <a:gd name="T0" fmla="*/ 48 w 75"/>
              <a:gd name="T1" fmla="*/ 83 h 89"/>
              <a:gd name="T2" fmla="*/ 46 w 75"/>
              <a:gd name="T3" fmla="*/ 83 h 89"/>
              <a:gd name="T4" fmla="*/ 43 w 75"/>
              <a:gd name="T5" fmla="*/ 83 h 89"/>
              <a:gd name="T6" fmla="*/ 39 w 75"/>
              <a:gd name="T7" fmla="*/ 84 h 89"/>
              <a:gd name="T8" fmla="*/ 36 w 75"/>
              <a:gd name="T9" fmla="*/ 85 h 89"/>
              <a:gd name="T10" fmla="*/ 33 w 75"/>
              <a:gd name="T11" fmla="*/ 88 h 89"/>
              <a:gd name="T12" fmla="*/ 29 w 75"/>
              <a:gd name="T13" fmla="*/ 89 h 89"/>
              <a:gd name="T14" fmla="*/ 27 w 75"/>
              <a:gd name="T15" fmla="*/ 88 h 89"/>
              <a:gd name="T16" fmla="*/ 21 w 75"/>
              <a:gd name="T17" fmla="*/ 89 h 89"/>
              <a:gd name="T18" fmla="*/ 19 w 75"/>
              <a:gd name="T19" fmla="*/ 88 h 89"/>
              <a:gd name="T20" fmla="*/ 19 w 75"/>
              <a:gd name="T21" fmla="*/ 83 h 89"/>
              <a:gd name="T22" fmla="*/ 18 w 75"/>
              <a:gd name="T23" fmla="*/ 81 h 89"/>
              <a:gd name="T24" fmla="*/ 14 w 75"/>
              <a:gd name="T25" fmla="*/ 83 h 89"/>
              <a:gd name="T26" fmla="*/ 10 w 75"/>
              <a:gd name="T27" fmla="*/ 81 h 89"/>
              <a:gd name="T28" fmla="*/ 5 w 75"/>
              <a:gd name="T29" fmla="*/ 80 h 89"/>
              <a:gd name="T30" fmla="*/ 6 w 75"/>
              <a:gd name="T31" fmla="*/ 76 h 89"/>
              <a:gd name="T32" fmla="*/ 2 w 75"/>
              <a:gd name="T33" fmla="*/ 74 h 89"/>
              <a:gd name="T34" fmla="*/ 1 w 75"/>
              <a:gd name="T35" fmla="*/ 71 h 89"/>
              <a:gd name="T36" fmla="*/ 1 w 75"/>
              <a:gd name="T37" fmla="*/ 69 h 89"/>
              <a:gd name="T38" fmla="*/ 2 w 75"/>
              <a:gd name="T39" fmla="*/ 66 h 89"/>
              <a:gd name="T40" fmla="*/ 5 w 75"/>
              <a:gd name="T41" fmla="*/ 63 h 89"/>
              <a:gd name="T42" fmla="*/ 6 w 75"/>
              <a:gd name="T43" fmla="*/ 60 h 89"/>
              <a:gd name="T44" fmla="*/ 7 w 75"/>
              <a:gd name="T45" fmla="*/ 56 h 89"/>
              <a:gd name="T46" fmla="*/ 11 w 75"/>
              <a:gd name="T47" fmla="*/ 53 h 89"/>
              <a:gd name="T48" fmla="*/ 15 w 75"/>
              <a:gd name="T49" fmla="*/ 52 h 89"/>
              <a:gd name="T50" fmla="*/ 19 w 75"/>
              <a:gd name="T51" fmla="*/ 51 h 89"/>
              <a:gd name="T52" fmla="*/ 23 w 75"/>
              <a:gd name="T53" fmla="*/ 52 h 89"/>
              <a:gd name="T54" fmla="*/ 23 w 75"/>
              <a:gd name="T55" fmla="*/ 47 h 89"/>
              <a:gd name="T56" fmla="*/ 24 w 75"/>
              <a:gd name="T57" fmla="*/ 42 h 89"/>
              <a:gd name="T58" fmla="*/ 25 w 75"/>
              <a:gd name="T59" fmla="*/ 38 h 89"/>
              <a:gd name="T60" fmla="*/ 25 w 75"/>
              <a:gd name="T61" fmla="*/ 33 h 89"/>
              <a:gd name="T62" fmla="*/ 23 w 75"/>
              <a:gd name="T63" fmla="*/ 30 h 89"/>
              <a:gd name="T64" fmla="*/ 21 w 75"/>
              <a:gd name="T65" fmla="*/ 27 h 89"/>
              <a:gd name="T66" fmla="*/ 24 w 75"/>
              <a:gd name="T67" fmla="*/ 24 h 89"/>
              <a:gd name="T68" fmla="*/ 27 w 75"/>
              <a:gd name="T69" fmla="*/ 24 h 89"/>
              <a:gd name="T70" fmla="*/ 23 w 75"/>
              <a:gd name="T71" fmla="*/ 23 h 89"/>
              <a:gd name="T72" fmla="*/ 24 w 75"/>
              <a:gd name="T73" fmla="*/ 19 h 89"/>
              <a:gd name="T74" fmla="*/ 29 w 75"/>
              <a:gd name="T75" fmla="*/ 19 h 89"/>
              <a:gd name="T76" fmla="*/ 33 w 75"/>
              <a:gd name="T77" fmla="*/ 18 h 89"/>
              <a:gd name="T78" fmla="*/ 36 w 75"/>
              <a:gd name="T79" fmla="*/ 16 h 89"/>
              <a:gd name="T80" fmla="*/ 38 w 75"/>
              <a:gd name="T81" fmla="*/ 20 h 89"/>
              <a:gd name="T82" fmla="*/ 41 w 75"/>
              <a:gd name="T83" fmla="*/ 24 h 89"/>
              <a:gd name="T84" fmla="*/ 44 w 75"/>
              <a:gd name="T85" fmla="*/ 23 h 89"/>
              <a:gd name="T86" fmla="*/ 46 w 75"/>
              <a:gd name="T87" fmla="*/ 24 h 89"/>
              <a:gd name="T88" fmla="*/ 50 w 75"/>
              <a:gd name="T89" fmla="*/ 23 h 89"/>
              <a:gd name="T90" fmla="*/ 52 w 75"/>
              <a:gd name="T91" fmla="*/ 20 h 89"/>
              <a:gd name="T92" fmla="*/ 55 w 75"/>
              <a:gd name="T93" fmla="*/ 20 h 89"/>
              <a:gd name="T94" fmla="*/ 57 w 75"/>
              <a:gd name="T95" fmla="*/ 16 h 89"/>
              <a:gd name="T96" fmla="*/ 56 w 75"/>
              <a:gd name="T97" fmla="*/ 15 h 89"/>
              <a:gd name="T98" fmla="*/ 53 w 75"/>
              <a:gd name="T99" fmla="*/ 11 h 89"/>
              <a:gd name="T100" fmla="*/ 52 w 75"/>
              <a:gd name="T101" fmla="*/ 7 h 89"/>
              <a:gd name="T102" fmla="*/ 52 w 75"/>
              <a:gd name="T103" fmla="*/ 6 h 89"/>
              <a:gd name="T104" fmla="*/ 56 w 75"/>
              <a:gd name="T105" fmla="*/ 7 h 89"/>
              <a:gd name="T106" fmla="*/ 58 w 75"/>
              <a:gd name="T107" fmla="*/ 7 h 89"/>
              <a:gd name="T108" fmla="*/ 60 w 75"/>
              <a:gd name="T109" fmla="*/ 9 h 89"/>
              <a:gd name="T110" fmla="*/ 61 w 75"/>
              <a:gd name="T111" fmla="*/ 7 h 89"/>
              <a:gd name="T112" fmla="*/ 64 w 75"/>
              <a:gd name="T113" fmla="*/ 5 h 89"/>
              <a:gd name="T114" fmla="*/ 67 w 75"/>
              <a:gd name="T115" fmla="*/ 5 h 89"/>
              <a:gd name="T116" fmla="*/ 71 w 75"/>
              <a:gd name="T117" fmla="*/ 4 h 89"/>
              <a:gd name="T118" fmla="*/ 72 w 75"/>
              <a:gd name="T1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89">
                <a:moveTo>
                  <a:pt x="47" y="85"/>
                </a:moveTo>
                <a:lnTo>
                  <a:pt x="48" y="85"/>
                </a:lnTo>
                <a:lnTo>
                  <a:pt x="48" y="84"/>
                </a:lnTo>
                <a:lnTo>
                  <a:pt x="48" y="83"/>
                </a:lnTo>
                <a:lnTo>
                  <a:pt x="48" y="81"/>
                </a:lnTo>
                <a:lnTo>
                  <a:pt x="47" y="81"/>
                </a:lnTo>
                <a:lnTo>
                  <a:pt x="47" y="83"/>
                </a:lnTo>
                <a:lnTo>
                  <a:pt x="46" y="83"/>
                </a:lnTo>
                <a:lnTo>
                  <a:pt x="46" y="81"/>
                </a:lnTo>
                <a:lnTo>
                  <a:pt x="44" y="81"/>
                </a:lnTo>
                <a:lnTo>
                  <a:pt x="43" y="81"/>
                </a:lnTo>
                <a:lnTo>
                  <a:pt x="43" y="83"/>
                </a:lnTo>
                <a:lnTo>
                  <a:pt x="42" y="83"/>
                </a:lnTo>
                <a:lnTo>
                  <a:pt x="41" y="83"/>
                </a:lnTo>
                <a:lnTo>
                  <a:pt x="39" y="83"/>
                </a:lnTo>
                <a:lnTo>
                  <a:pt x="39" y="84"/>
                </a:lnTo>
                <a:lnTo>
                  <a:pt x="38" y="84"/>
                </a:lnTo>
                <a:lnTo>
                  <a:pt x="38" y="85"/>
                </a:lnTo>
                <a:lnTo>
                  <a:pt x="37" y="85"/>
                </a:lnTo>
                <a:lnTo>
                  <a:pt x="36" y="85"/>
                </a:lnTo>
                <a:lnTo>
                  <a:pt x="36" y="86"/>
                </a:lnTo>
                <a:lnTo>
                  <a:pt x="34" y="86"/>
                </a:lnTo>
                <a:lnTo>
                  <a:pt x="33" y="86"/>
                </a:lnTo>
                <a:lnTo>
                  <a:pt x="33" y="88"/>
                </a:lnTo>
                <a:lnTo>
                  <a:pt x="32" y="88"/>
                </a:lnTo>
                <a:lnTo>
                  <a:pt x="32" y="89"/>
                </a:lnTo>
                <a:lnTo>
                  <a:pt x="30" y="89"/>
                </a:lnTo>
                <a:lnTo>
                  <a:pt x="29" y="89"/>
                </a:lnTo>
                <a:lnTo>
                  <a:pt x="28" y="89"/>
                </a:lnTo>
                <a:lnTo>
                  <a:pt x="28" y="88"/>
                </a:lnTo>
                <a:lnTo>
                  <a:pt x="27" y="89"/>
                </a:lnTo>
                <a:lnTo>
                  <a:pt x="27" y="88"/>
                </a:lnTo>
                <a:lnTo>
                  <a:pt x="25" y="88"/>
                </a:lnTo>
                <a:lnTo>
                  <a:pt x="24" y="88"/>
                </a:lnTo>
                <a:lnTo>
                  <a:pt x="23" y="88"/>
                </a:lnTo>
                <a:lnTo>
                  <a:pt x="21" y="89"/>
                </a:lnTo>
                <a:lnTo>
                  <a:pt x="20" y="89"/>
                </a:lnTo>
                <a:lnTo>
                  <a:pt x="19" y="88"/>
                </a:lnTo>
                <a:lnTo>
                  <a:pt x="19" y="89"/>
                </a:lnTo>
                <a:lnTo>
                  <a:pt x="19" y="88"/>
                </a:lnTo>
                <a:lnTo>
                  <a:pt x="19" y="86"/>
                </a:lnTo>
                <a:lnTo>
                  <a:pt x="19" y="85"/>
                </a:lnTo>
                <a:lnTo>
                  <a:pt x="19" y="84"/>
                </a:lnTo>
                <a:lnTo>
                  <a:pt x="19" y="83"/>
                </a:lnTo>
                <a:lnTo>
                  <a:pt x="19" y="81"/>
                </a:lnTo>
                <a:lnTo>
                  <a:pt x="19" y="80"/>
                </a:lnTo>
                <a:lnTo>
                  <a:pt x="18" y="80"/>
                </a:lnTo>
                <a:lnTo>
                  <a:pt x="18" y="81"/>
                </a:lnTo>
                <a:lnTo>
                  <a:pt x="16" y="81"/>
                </a:lnTo>
                <a:lnTo>
                  <a:pt x="16" y="83"/>
                </a:lnTo>
                <a:lnTo>
                  <a:pt x="15" y="83"/>
                </a:lnTo>
                <a:lnTo>
                  <a:pt x="14" y="83"/>
                </a:lnTo>
                <a:lnTo>
                  <a:pt x="13" y="83"/>
                </a:lnTo>
                <a:lnTo>
                  <a:pt x="11" y="83"/>
                </a:lnTo>
                <a:lnTo>
                  <a:pt x="10" y="83"/>
                </a:lnTo>
                <a:lnTo>
                  <a:pt x="10" y="81"/>
                </a:lnTo>
                <a:lnTo>
                  <a:pt x="10" y="80"/>
                </a:lnTo>
                <a:lnTo>
                  <a:pt x="9" y="80"/>
                </a:lnTo>
                <a:lnTo>
                  <a:pt x="7" y="80"/>
                </a:lnTo>
                <a:lnTo>
                  <a:pt x="5" y="80"/>
                </a:lnTo>
                <a:lnTo>
                  <a:pt x="5" y="79"/>
                </a:lnTo>
                <a:lnTo>
                  <a:pt x="6" y="79"/>
                </a:lnTo>
                <a:lnTo>
                  <a:pt x="6" y="77"/>
                </a:lnTo>
                <a:lnTo>
                  <a:pt x="6" y="76"/>
                </a:lnTo>
                <a:lnTo>
                  <a:pt x="5" y="76"/>
                </a:lnTo>
                <a:lnTo>
                  <a:pt x="4" y="75"/>
                </a:lnTo>
                <a:lnTo>
                  <a:pt x="4" y="74"/>
                </a:lnTo>
                <a:lnTo>
                  <a:pt x="2" y="74"/>
                </a:lnTo>
                <a:lnTo>
                  <a:pt x="2" y="72"/>
                </a:lnTo>
                <a:lnTo>
                  <a:pt x="1" y="71"/>
                </a:lnTo>
                <a:lnTo>
                  <a:pt x="2" y="71"/>
                </a:lnTo>
                <a:lnTo>
                  <a:pt x="1" y="71"/>
                </a:lnTo>
                <a:lnTo>
                  <a:pt x="1" y="70"/>
                </a:lnTo>
                <a:lnTo>
                  <a:pt x="0" y="70"/>
                </a:lnTo>
                <a:lnTo>
                  <a:pt x="1" y="70"/>
                </a:lnTo>
                <a:lnTo>
                  <a:pt x="1" y="69"/>
                </a:lnTo>
                <a:lnTo>
                  <a:pt x="2" y="69"/>
                </a:lnTo>
                <a:lnTo>
                  <a:pt x="2" y="67"/>
                </a:lnTo>
                <a:lnTo>
                  <a:pt x="1" y="67"/>
                </a:lnTo>
                <a:lnTo>
                  <a:pt x="2" y="66"/>
                </a:lnTo>
                <a:lnTo>
                  <a:pt x="2" y="65"/>
                </a:lnTo>
                <a:lnTo>
                  <a:pt x="4" y="65"/>
                </a:lnTo>
                <a:lnTo>
                  <a:pt x="5" y="65"/>
                </a:lnTo>
                <a:lnTo>
                  <a:pt x="5" y="63"/>
                </a:lnTo>
                <a:lnTo>
                  <a:pt x="5" y="62"/>
                </a:lnTo>
                <a:lnTo>
                  <a:pt x="5" y="61"/>
                </a:lnTo>
                <a:lnTo>
                  <a:pt x="5" y="60"/>
                </a:lnTo>
                <a:lnTo>
                  <a:pt x="6" y="60"/>
                </a:lnTo>
                <a:lnTo>
                  <a:pt x="6" y="58"/>
                </a:lnTo>
                <a:lnTo>
                  <a:pt x="6" y="57"/>
                </a:lnTo>
                <a:lnTo>
                  <a:pt x="6" y="56"/>
                </a:lnTo>
                <a:lnTo>
                  <a:pt x="7" y="56"/>
                </a:lnTo>
                <a:lnTo>
                  <a:pt x="9" y="56"/>
                </a:lnTo>
                <a:lnTo>
                  <a:pt x="9" y="55"/>
                </a:lnTo>
                <a:lnTo>
                  <a:pt x="10" y="55"/>
                </a:lnTo>
                <a:lnTo>
                  <a:pt x="11" y="53"/>
                </a:lnTo>
                <a:lnTo>
                  <a:pt x="13" y="53"/>
                </a:lnTo>
                <a:lnTo>
                  <a:pt x="14" y="53"/>
                </a:lnTo>
                <a:lnTo>
                  <a:pt x="14" y="52"/>
                </a:lnTo>
                <a:lnTo>
                  <a:pt x="15" y="52"/>
                </a:lnTo>
                <a:lnTo>
                  <a:pt x="16" y="52"/>
                </a:lnTo>
                <a:lnTo>
                  <a:pt x="18" y="52"/>
                </a:lnTo>
                <a:lnTo>
                  <a:pt x="18" y="51"/>
                </a:lnTo>
                <a:lnTo>
                  <a:pt x="19" y="51"/>
                </a:lnTo>
                <a:lnTo>
                  <a:pt x="20" y="51"/>
                </a:lnTo>
                <a:lnTo>
                  <a:pt x="20" y="52"/>
                </a:lnTo>
                <a:lnTo>
                  <a:pt x="21" y="52"/>
                </a:lnTo>
                <a:lnTo>
                  <a:pt x="23" y="52"/>
                </a:lnTo>
                <a:lnTo>
                  <a:pt x="23" y="51"/>
                </a:lnTo>
                <a:lnTo>
                  <a:pt x="23" y="49"/>
                </a:lnTo>
                <a:lnTo>
                  <a:pt x="23" y="48"/>
                </a:lnTo>
                <a:lnTo>
                  <a:pt x="23" y="47"/>
                </a:lnTo>
                <a:lnTo>
                  <a:pt x="24" y="46"/>
                </a:lnTo>
                <a:lnTo>
                  <a:pt x="24" y="44"/>
                </a:lnTo>
                <a:lnTo>
                  <a:pt x="24" y="43"/>
                </a:lnTo>
                <a:lnTo>
                  <a:pt x="24" y="42"/>
                </a:lnTo>
                <a:lnTo>
                  <a:pt x="24" y="41"/>
                </a:lnTo>
                <a:lnTo>
                  <a:pt x="24" y="39"/>
                </a:lnTo>
                <a:lnTo>
                  <a:pt x="25" y="39"/>
                </a:lnTo>
                <a:lnTo>
                  <a:pt x="25" y="38"/>
                </a:lnTo>
                <a:lnTo>
                  <a:pt x="25" y="37"/>
                </a:lnTo>
                <a:lnTo>
                  <a:pt x="25" y="35"/>
                </a:lnTo>
                <a:lnTo>
                  <a:pt x="25" y="34"/>
                </a:lnTo>
                <a:lnTo>
                  <a:pt x="25" y="33"/>
                </a:lnTo>
                <a:lnTo>
                  <a:pt x="24" y="33"/>
                </a:lnTo>
                <a:lnTo>
                  <a:pt x="24" y="32"/>
                </a:lnTo>
                <a:lnTo>
                  <a:pt x="24" y="30"/>
                </a:lnTo>
                <a:lnTo>
                  <a:pt x="23" y="30"/>
                </a:lnTo>
                <a:lnTo>
                  <a:pt x="23" y="29"/>
                </a:lnTo>
                <a:lnTo>
                  <a:pt x="21" y="29"/>
                </a:lnTo>
                <a:lnTo>
                  <a:pt x="21" y="28"/>
                </a:lnTo>
                <a:lnTo>
                  <a:pt x="21" y="27"/>
                </a:lnTo>
                <a:lnTo>
                  <a:pt x="21" y="25"/>
                </a:lnTo>
                <a:lnTo>
                  <a:pt x="23" y="25"/>
                </a:lnTo>
                <a:lnTo>
                  <a:pt x="24" y="25"/>
                </a:lnTo>
                <a:lnTo>
                  <a:pt x="24" y="24"/>
                </a:lnTo>
                <a:lnTo>
                  <a:pt x="25" y="24"/>
                </a:lnTo>
                <a:lnTo>
                  <a:pt x="25" y="25"/>
                </a:lnTo>
                <a:lnTo>
                  <a:pt x="27" y="25"/>
                </a:lnTo>
                <a:lnTo>
                  <a:pt x="27" y="24"/>
                </a:lnTo>
                <a:lnTo>
                  <a:pt x="27" y="23"/>
                </a:lnTo>
                <a:lnTo>
                  <a:pt x="25" y="23"/>
                </a:lnTo>
                <a:lnTo>
                  <a:pt x="24" y="23"/>
                </a:lnTo>
                <a:lnTo>
                  <a:pt x="23" y="23"/>
                </a:lnTo>
                <a:lnTo>
                  <a:pt x="23" y="21"/>
                </a:lnTo>
                <a:lnTo>
                  <a:pt x="23" y="20"/>
                </a:lnTo>
                <a:lnTo>
                  <a:pt x="23" y="19"/>
                </a:lnTo>
                <a:lnTo>
                  <a:pt x="24" y="19"/>
                </a:lnTo>
                <a:lnTo>
                  <a:pt x="25" y="19"/>
                </a:lnTo>
                <a:lnTo>
                  <a:pt x="27" y="19"/>
                </a:lnTo>
                <a:lnTo>
                  <a:pt x="28" y="19"/>
                </a:lnTo>
                <a:lnTo>
                  <a:pt x="29" y="19"/>
                </a:lnTo>
                <a:lnTo>
                  <a:pt x="30" y="19"/>
                </a:lnTo>
                <a:lnTo>
                  <a:pt x="32" y="19"/>
                </a:lnTo>
                <a:lnTo>
                  <a:pt x="32" y="18"/>
                </a:lnTo>
                <a:lnTo>
                  <a:pt x="33" y="18"/>
                </a:lnTo>
                <a:lnTo>
                  <a:pt x="33" y="19"/>
                </a:lnTo>
                <a:lnTo>
                  <a:pt x="34" y="19"/>
                </a:lnTo>
                <a:lnTo>
                  <a:pt x="36" y="18"/>
                </a:lnTo>
                <a:lnTo>
                  <a:pt x="36" y="16"/>
                </a:lnTo>
                <a:lnTo>
                  <a:pt x="37" y="16"/>
                </a:lnTo>
                <a:lnTo>
                  <a:pt x="37" y="18"/>
                </a:lnTo>
                <a:lnTo>
                  <a:pt x="38" y="19"/>
                </a:lnTo>
                <a:lnTo>
                  <a:pt x="38" y="20"/>
                </a:lnTo>
                <a:lnTo>
                  <a:pt x="38" y="21"/>
                </a:lnTo>
                <a:lnTo>
                  <a:pt x="39" y="21"/>
                </a:lnTo>
                <a:lnTo>
                  <a:pt x="41" y="23"/>
                </a:lnTo>
                <a:lnTo>
                  <a:pt x="41" y="24"/>
                </a:lnTo>
                <a:lnTo>
                  <a:pt x="42" y="24"/>
                </a:lnTo>
                <a:lnTo>
                  <a:pt x="43" y="24"/>
                </a:lnTo>
                <a:lnTo>
                  <a:pt x="44" y="24"/>
                </a:lnTo>
                <a:lnTo>
                  <a:pt x="44" y="23"/>
                </a:lnTo>
                <a:lnTo>
                  <a:pt x="46" y="23"/>
                </a:lnTo>
                <a:lnTo>
                  <a:pt x="47" y="23"/>
                </a:lnTo>
                <a:lnTo>
                  <a:pt x="47" y="24"/>
                </a:lnTo>
                <a:lnTo>
                  <a:pt x="46" y="24"/>
                </a:lnTo>
                <a:lnTo>
                  <a:pt x="47" y="25"/>
                </a:lnTo>
                <a:lnTo>
                  <a:pt x="47" y="24"/>
                </a:lnTo>
                <a:lnTo>
                  <a:pt x="48" y="23"/>
                </a:lnTo>
                <a:lnTo>
                  <a:pt x="50" y="23"/>
                </a:lnTo>
                <a:lnTo>
                  <a:pt x="50" y="21"/>
                </a:lnTo>
                <a:lnTo>
                  <a:pt x="51" y="21"/>
                </a:lnTo>
                <a:lnTo>
                  <a:pt x="52" y="21"/>
                </a:lnTo>
                <a:lnTo>
                  <a:pt x="52" y="20"/>
                </a:lnTo>
                <a:lnTo>
                  <a:pt x="53" y="20"/>
                </a:lnTo>
                <a:lnTo>
                  <a:pt x="53" y="21"/>
                </a:lnTo>
                <a:lnTo>
                  <a:pt x="53" y="20"/>
                </a:lnTo>
                <a:lnTo>
                  <a:pt x="55" y="20"/>
                </a:lnTo>
                <a:lnTo>
                  <a:pt x="55" y="19"/>
                </a:lnTo>
                <a:lnTo>
                  <a:pt x="55" y="18"/>
                </a:lnTo>
                <a:lnTo>
                  <a:pt x="56" y="18"/>
                </a:lnTo>
                <a:lnTo>
                  <a:pt x="57" y="16"/>
                </a:lnTo>
                <a:lnTo>
                  <a:pt x="58" y="16"/>
                </a:lnTo>
                <a:lnTo>
                  <a:pt x="58" y="15"/>
                </a:lnTo>
                <a:lnTo>
                  <a:pt x="57" y="15"/>
                </a:lnTo>
                <a:lnTo>
                  <a:pt x="56" y="15"/>
                </a:lnTo>
                <a:lnTo>
                  <a:pt x="55" y="15"/>
                </a:lnTo>
                <a:lnTo>
                  <a:pt x="55" y="14"/>
                </a:lnTo>
                <a:lnTo>
                  <a:pt x="55" y="13"/>
                </a:lnTo>
                <a:lnTo>
                  <a:pt x="53" y="11"/>
                </a:lnTo>
                <a:lnTo>
                  <a:pt x="53" y="10"/>
                </a:lnTo>
                <a:lnTo>
                  <a:pt x="53" y="9"/>
                </a:lnTo>
                <a:lnTo>
                  <a:pt x="53" y="7"/>
                </a:lnTo>
                <a:lnTo>
                  <a:pt x="52" y="7"/>
                </a:lnTo>
                <a:lnTo>
                  <a:pt x="51" y="6"/>
                </a:lnTo>
                <a:lnTo>
                  <a:pt x="51" y="5"/>
                </a:lnTo>
                <a:lnTo>
                  <a:pt x="52" y="5"/>
                </a:lnTo>
                <a:lnTo>
                  <a:pt x="52" y="6"/>
                </a:lnTo>
                <a:lnTo>
                  <a:pt x="53" y="6"/>
                </a:lnTo>
                <a:lnTo>
                  <a:pt x="55" y="6"/>
                </a:lnTo>
                <a:lnTo>
                  <a:pt x="55" y="7"/>
                </a:lnTo>
                <a:lnTo>
                  <a:pt x="56" y="7"/>
                </a:lnTo>
                <a:lnTo>
                  <a:pt x="56" y="6"/>
                </a:lnTo>
                <a:lnTo>
                  <a:pt x="56" y="7"/>
                </a:lnTo>
                <a:lnTo>
                  <a:pt x="57" y="7"/>
                </a:lnTo>
                <a:lnTo>
                  <a:pt x="58" y="7"/>
                </a:lnTo>
                <a:lnTo>
                  <a:pt x="58" y="6"/>
                </a:lnTo>
                <a:lnTo>
                  <a:pt x="58" y="7"/>
                </a:lnTo>
                <a:lnTo>
                  <a:pt x="60" y="7"/>
                </a:lnTo>
                <a:lnTo>
                  <a:pt x="60" y="9"/>
                </a:lnTo>
                <a:lnTo>
                  <a:pt x="61" y="9"/>
                </a:lnTo>
                <a:lnTo>
                  <a:pt x="62" y="9"/>
                </a:lnTo>
                <a:lnTo>
                  <a:pt x="62" y="7"/>
                </a:lnTo>
                <a:lnTo>
                  <a:pt x="61" y="7"/>
                </a:lnTo>
                <a:lnTo>
                  <a:pt x="61" y="6"/>
                </a:lnTo>
                <a:lnTo>
                  <a:pt x="62" y="6"/>
                </a:lnTo>
                <a:lnTo>
                  <a:pt x="64" y="6"/>
                </a:lnTo>
                <a:lnTo>
                  <a:pt x="64" y="5"/>
                </a:lnTo>
                <a:lnTo>
                  <a:pt x="64" y="6"/>
                </a:lnTo>
                <a:lnTo>
                  <a:pt x="65" y="6"/>
                </a:lnTo>
                <a:lnTo>
                  <a:pt x="66" y="6"/>
                </a:lnTo>
                <a:lnTo>
                  <a:pt x="67" y="5"/>
                </a:lnTo>
                <a:lnTo>
                  <a:pt x="69" y="5"/>
                </a:lnTo>
                <a:lnTo>
                  <a:pt x="69" y="4"/>
                </a:lnTo>
                <a:lnTo>
                  <a:pt x="70" y="4"/>
                </a:lnTo>
                <a:lnTo>
                  <a:pt x="71" y="4"/>
                </a:lnTo>
                <a:lnTo>
                  <a:pt x="71" y="2"/>
                </a:lnTo>
                <a:lnTo>
                  <a:pt x="72" y="2"/>
                </a:lnTo>
                <a:lnTo>
                  <a:pt x="74" y="1"/>
                </a:lnTo>
                <a:lnTo>
                  <a:pt x="72" y="0"/>
                </a:lnTo>
                <a:lnTo>
                  <a:pt x="74" y="0"/>
                </a:lnTo>
                <a:lnTo>
                  <a:pt x="7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6" name="Freeform 2056"/>
          <p:cNvSpPr>
            <a:spLocks/>
          </p:cNvSpPr>
          <p:nvPr/>
        </p:nvSpPr>
        <p:spPr bwMode="auto">
          <a:xfrm>
            <a:off x="5316538" y="3070441"/>
            <a:ext cx="603250" cy="200025"/>
          </a:xfrm>
          <a:custGeom>
            <a:avLst/>
            <a:gdLst>
              <a:gd name="T0" fmla="*/ 38 w 380"/>
              <a:gd name="T1" fmla="*/ 15 h 126"/>
              <a:gd name="T2" fmla="*/ 29 w 380"/>
              <a:gd name="T3" fmla="*/ 23 h 126"/>
              <a:gd name="T4" fmla="*/ 20 w 380"/>
              <a:gd name="T5" fmla="*/ 33 h 126"/>
              <a:gd name="T6" fmla="*/ 9 w 380"/>
              <a:gd name="T7" fmla="*/ 46 h 126"/>
              <a:gd name="T8" fmla="*/ 4 w 380"/>
              <a:gd name="T9" fmla="*/ 54 h 126"/>
              <a:gd name="T10" fmla="*/ 6 w 380"/>
              <a:gd name="T11" fmla="*/ 48 h 126"/>
              <a:gd name="T12" fmla="*/ 23 w 380"/>
              <a:gd name="T13" fmla="*/ 42 h 126"/>
              <a:gd name="T14" fmla="*/ 28 w 380"/>
              <a:gd name="T15" fmla="*/ 38 h 126"/>
              <a:gd name="T16" fmla="*/ 36 w 380"/>
              <a:gd name="T17" fmla="*/ 32 h 126"/>
              <a:gd name="T18" fmla="*/ 42 w 380"/>
              <a:gd name="T19" fmla="*/ 33 h 126"/>
              <a:gd name="T20" fmla="*/ 46 w 380"/>
              <a:gd name="T21" fmla="*/ 48 h 126"/>
              <a:gd name="T22" fmla="*/ 45 w 380"/>
              <a:gd name="T23" fmla="*/ 53 h 126"/>
              <a:gd name="T24" fmla="*/ 50 w 380"/>
              <a:gd name="T25" fmla="*/ 39 h 126"/>
              <a:gd name="T26" fmla="*/ 77 w 380"/>
              <a:gd name="T27" fmla="*/ 42 h 126"/>
              <a:gd name="T28" fmla="*/ 82 w 380"/>
              <a:gd name="T29" fmla="*/ 53 h 126"/>
              <a:gd name="T30" fmla="*/ 94 w 380"/>
              <a:gd name="T31" fmla="*/ 52 h 126"/>
              <a:gd name="T32" fmla="*/ 99 w 380"/>
              <a:gd name="T33" fmla="*/ 48 h 126"/>
              <a:gd name="T34" fmla="*/ 99 w 380"/>
              <a:gd name="T35" fmla="*/ 40 h 126"/>
              <a:gd name="T36" fmla="*/ 105 w 380"/>
              <a:gd name="T37" fmla="*/ 35 h 126"/>
              <a:gd name="T38" fmla="*/ 113 w 380"/>
              <a:gd name="T39" fmla="*/ 42 h 126"/>
              <a:gd name="T40" fmla="*/ 116 w 380"/>
              <a:gd name="T41" fmla="*/ 43 h 126"/>
              <a:gd name="T42" fmla="*/ 122 w 380"/>
              <a:gd name="T43" fmla="*/ 42 h 126"/>
              <a:gd name="T44" fmla="*/ 129 w 380"/>
              <a:gd name="T45" fmla="*/ 49 h 126"/>
              <a:gd name="T46" fmla="*/ 130 w 380"/>
              <a:gd name="T47" fmla="*/ 57 h 126"/>
              <a:gd name="T48" fmla="*/ 134 w 380"/>
              <a:gd name="T49" fmla="*/ 65 h 126"/>
              <a:gd name="T50" fmla="*/ 124 w 380"/>
              <a:gd name="T51" fmla="*/ 63 h 126"/>
              <a:gd name="T52" fmla="*/ 130 w 380"/>
              <a:gd name="T53" fmla="*/ 68 h 126"/>
              <a:gd name="T54" fmla="*/ 134 w 380"/>
              <a:gd name="T55" fmla="*/ 81 h 126"/>
              <a:gd name="T56" fmla="*/ 140 w 380"/>
              <a:gd name="T57" fmla="*/ 89 h 126"/>
              <a:gd name="T58" fmla="*/ 148 w 380"/>
              <a:gd name="T59" fmla="*/ 76 h 126"/>
              <a:gd name="T60" fmla="*/ 150 w 380"/>
              <a:gd name="T61" fmla="*/ 73 h 126"/>
              <a:gd name="T62" fmla="*/ 162 w 380"/>
              <a:gd name="T63" fmla="*/ 79 h 126"/>
              <a:gd name="T64" fmla="*/ 175 w 380"/>
              <a:gd name="T65" fmla="*/ 80 h 126"/>
              <a:gd name="T66" fmla="*/ 178 w 380"/>
              <a:gd name="T67" fmla="*/ 84 h 126"/>
              <a:gd name="T68" fmla="*/ 181 w 380"/>
              <a:gd name="T69" fmla="*/ 76 h 126"/>
              <a:gd name="T70" fmla="*/ 189 w 380"/>
              <a:gd name="T71" fmla="*/ 73 h 126"/>
              <a:gd name="T72" fmla="*/ 187 w 380"/>
              <a:gd name="T73" fmla="*/ 67 h 126"/>
              <a:gd name="T74" fmla="*/ 195 w 380"/>
              <a:gd name="T75" fmla="*/ 58 h 126"/>
              <a:gd name="T76" fmla="*/ 208 w 380"/>
              <a:gd name="T77" fmla="*/ 57 h 126"/>
              <a:gd name="T78" fmla="*/ 227 w 380"/>
              <a:gd name="T79" fmla="*/ 63 h 126"/>
              <a:gd name="T80" fmla="*/ 213 w 380"/>
              <a:gd name="T81" fmla="*/ 66 h 126"/>
              <a:gd name="T82" fmla="*/ 223 w 380"/>
              <a:gd name="T83" fmla="*/ 72 h 126"/>
              <a:gd name="T84" fmla="*/ 222 w 380"/>
              <a:gd name="T85" fmla="*/ 65 h 126"/>
              <a:gd name="T86" fmla="*/ 217 w 380"/>
              <a:gd name="T87" fmla="*/ 73 h 126"/>
              <a:gd name="T88" fmla="*/ 232 w 380"/>
              <a:gd name="T89" fmla="*/ 63 h 126"/>
              <a:gd name="T90" fmla="*/ 240 w 380"/>
              <a:gd name="T91" fmla="*/ 72 h 126"/>
              <a:gd name="T92" fmla="*/ 248 w 380"/>
              <a:gd name="T93" fmla="*/ 77 h 126"/>
              <a:gd name="T94" fmla="*/ 254 w 380"/>
              <a:gd name="T95" fmla="*/ 82 h 126"/>
              <a:gd name="T96" fmla="*/ 268 w 380"/>
              <a:gd name="T97" fmla="*/ 87 h 126"/>
              <a:gd name="T98" fmla="*/ 287 w 380"/>
              <a:gd name="T99" fmla="*/ 85 h 126"/>
              <a:gd name="T100" fmla="*/ 298 w 380"/>
              <a:gd name="T101" fmla="*/ 101 h 126"/>
              <a:gd name="T102" fmla="*/ 304 w 380"/>
              <a:gd name="T103" fmla="*/ 113 h 126"/>
              <a:gd name="T104" fmla="*/ 306 w 380"/>
              <a:gd name="T105" fmla="*/ 124 h 126"/>
              <a:gd name="T106" fmla="*/ 311 w 380"/>
              <a:gd name="T107" fmla="*/ 108 h 126"/>
              <a:gd name="T108" fmla="*/ 325 w 380"/>
              <a:gd name="T109" fmla="*/ 109 h 126"/>
              <a:gd name="T110" fmla="*/ 344 w 380"/>
              <a:gd name="T111" fmla="*/ 110 h 126"/>
              <a:gd name="T112" fmla="*/ 355 w 380"/>
              <a:gd name="T113" fmla="*/ 121 h 126"/>
              <a:gd name="T114" fmla="*/ 358 w 380"/>
              <a:gd name="T115" fmla="*/ 112 h 126"/>
              <a:gd name="T116" fmla="*/ 361 w 380"/>
              <a:gd name="T117" fmla="*/ 101 h 126"/>
              <a:gd name="T118" fmla="*/ 375 w 380"/>
              <a:gd name="T119" fmla="*/ 10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0" h="126">
                <a:moveTo>
                  <a:pt x="45" y="0"/>
                </a:moveTo>
                <a:lnTo>
                  <a:pt x="46" y="1"/>
                </a:lnTo>
                <a:lnTo>
                  <a:pt x="47" y="1"/>
                </a:lnTo>
                <a:lnTo>
                  <a:pt x="47" y="2"/>
                </a:lnTo>
                <a:lnTo>
                  <a:pt x="46" y="3"/>
                </a:lnTo>
                <a:lnTo>
                  <a:pt x="47" y="3"/>
                </a:lnTo>
                <a:lnTo>
                  <a:pt x="47" y="5"/>
                </a:lnTo>
                <a:lnTo>
                  <a:pt x="47" y="6"/>
                </a:lnTo>
                <a:lnTo>
                  <a:pt x="46" y="6"/>
                </a:lnTo>
                <a:lnTo>
                  <a:pt x="46" y="7"/>
                </a:lnTo>
                <a:lnTo>
                  <a:pt x="45" y="9"/>
                </a:lnTo>
                <a:lnTo>
                  <a:pt x="45" y="10"/>
                </a:lnTo>
                <a:lnTo>
                  <a:pt x="43" y="10"/>
                </a:lnTo>
                <a:lnTo>
                  <a:pt x="43" y="11"/>
                </a:lnTo>
                <a:lnTo>
                  <a:pt x="41" y="14"/>
                </a:lnTo>
                <a:lnTo>
                  <a:pt x="38" y="14"/>
                </a:lnTo>
                <a:lnTo>
                  <a:pt x="38" y="15"/>
                </a:lnTo>
                <a:lnTo>
                  <a:pt x="38" y="16"/>
                </a:lnTo>
                <a:lnTo>
                  <a:pt x="37" y="16"/>
                </a:lnTo>
                <a:lnTo>
                  <a:pt x="37" y="17"/>
                </a:lnTo>
                <a:lnTo>
                  <a:pt x="38" y="17"/>
                </a:lnTo>
                <a:lnTo>
                  <a:pt x="37" y="17"/>
                </a:lnTo>
                <a:lnTo>
                  <a:pt x="37" y="19"/>
                </a:lnTo>
                <a:lnTo>
                  <a:pt x="34" y="17"/>
                </a:lnTo>
                <a:lnTo>
                  <a:pt x="33" y="20"/>
                </a:lnTo>
                <a:lnTo>
                  <a:pt x="32" y="20"/>
                </a:lnTo>
                <a:lnTo>
                  <a:pt x="33" y="20"/>
                </a:lnTo>
                <a:lnTo>
                  <a:pt x="32" y="21"/>
                </a:lnTo>
                <a:lnTo>
                  <a:pt x="31" y="21"/>
                </a:lnTo>
                <a:lnTo>
                  <a:pt x="31" y="23"/>
                </a:lnTo>
                <a:lnTo>
                  <a:pt x="29" y="23"/>
                </a:lnTo>
                <a:lnTo>
                  <a:pt x="29" y="21"/>
                </a:lnTo>
                <a:lnTo>
                  <a:pt x="28" y="23"/>
                </a:lnTo>
                <a:lnTo>
                  <a:pt x="29" y="23"/>
                </a:lnTo>
                <a:lnTo>
                  <a:pt x="29" y="24"/>
                </a:lnTo>
                <a:lnTo>
                  <a:pt x="28" y="24"/>
                </a:lnTo>
                <a:lnTo>
                  <a:pt x="27" y="24"/>
                </a:lnTo>
                <a:lnTo>
                  <a:pt x="27" y="25"/>
                </a:lnTo>
                <a:lnTo>
                  <a:pt x="26" y="25"/>
                </a:lnTo>
                <a:lnTo>
                  <a:pt x="24" y="25"/>
                </a:lnTo>
                <a:lnTo>
                  <a:pt x="26" y="26"/>
                </a:lnTo>
                <a:lnTo>
                  <a:pt x="27" y="25"/>
                </a:lnTo>
                <a:lnTo>
                  <a:pt x="27" y="26"/>
                </a:lnTo>
                <a:lnTo>
                  <a:pt x="27" y="28"/>
                </a:lnTo>
                <a:lnTo>
                  <a:pt x="26" y="29"/>
                </a:lnTo>
                <a:lnTo>
                  <a:pt x="24" y="29"/>
                </a:lnTo>
                <a:lnTo>
                  <a:pt x="24" y="30"/>
                </a:lnTo>
                <a:lnTo>
                  <a:pt x="23" y="30"/>
                </a:lnTo>
                <a:lnTo>
                  <a:pt x="22" y="32"/>
                </a:lnTo>
                <a:lnTo>
                  <a:pt x="22" y="33"/>
                </a:lnTo>
                <a:lnTo>
                  <a:pt x="20" y="33"/>
                </a:lnTo>
                <a:lnTo>
                  <a:pt x="20" y="34"/>
                </a:lnTo>
                <a:lnTo>
                  <a:pt x="19" y="34"/>
                </a:lnTo>
                <a:lnTo>
                  <a:pt x="19" y="35"/>
                </a:lnTo>
                <a:lnTo>
                  <a:pt x="19" y="37"/>
                </a:lnTo>
                <a:lnTo>
                  <a:pt x="18" y="37"/>
                </a:lnTo>
                <a:lnTo>
                  <a:pt x="17" y="39"/>
                </a:lnTo>
                <a:lnTo>
                  <a:pt x="17" y="38"/>
                </a:lnTo>
                <a:lnTo>
                  <a:pt x="15" y="39"/>
                </a:lnTo>
                <a:lnTo>
                  <a:pt x="14" y="39"/>
                </a:lnTo>
                <a:lnTo>
                  <a:pt x="13" y="39"/>
                </a:lnTo>
                <a:lnTo>
                  <a:pt x="12" y="39"/>
                </a:lnTo>
                <a:lnTo>
                  <a:pt x="12" y="40"/>
                </a:lnTo>
                <a:lnTo>
                  <a:pt x="10" y="42"/>
                </a:lnTo>
                <a:lnTo>
                  <a:pt x="10" y="43"/>
                </a:lnTo>
                <a:lnTo>
                  <a:pt x="10" y="44"/>
                </a:lnTo>
                <a:lnTo>
                  <a:pt x="9" y="44"/>
                </a:lnTo>
                <a:lnTo>
                  <a:pt x="9" y="46"/>
                </a:lnTo>
                <a:lnTo>
                  <a:pt x="8" y="46"/>
                </a:lnTo>
                <a:lnTo>
                  <a:pt x="6" y="46"/>
                </a:lnTo>
                <a:lnTo>
                  <a:pt x="5" y="46"/>
                </a:lnTo>
                <a:lnTo>
                  <a:pt x="5" y="47"/>
                </a:lnTo>
                <a:lnTo>
                  <a:pt x="5" y="48"/>
                </a:lnTo>
                <a:lnTo>
                  <a:pt x="5" y="49"/>
                </a:lnTo>
                <a:lnTo>
                  <a:pt x="4" y="49"/>
                </a:lnTo>
                <a:lnTo>
                  <a:pt x="4" y="51"/>
                </a:lnTo>
                <a:lnTo>
                  <a:pt x="4" y="52"/>
                </a:lnTo>
                <a:lnTo>
                  <a:pt x="4" y="53"/>
                </a:lnTo>
                <a:lnTo>
                  <a:pt x="3" y="53"/>
                </a:lnTo>
                <a:lnTo>
                  <a:pt x="1" y="54"/>
                </a:lnTo>
                <a:lnTo>
                  <a:pt x="0" y="54"/>
                </a:lnTo>
                <a:lnTo>
                  <a:pt x="0" y="56"/>
                </a:lnTo>
                <a:lnTo>
                  <a:pt x="3" y="56"/>
                </a:lnTo>
                <a:lnTo>
                  <a:pt x="3" y="54"/>
                </a:lnTo>
                <a:lnTo>
                  <a:pt x="4" y="54"/>
                </a:lnTo>
                <a:lnTo>
                  <a:pt x="4" y="53"/>
                </a:lnTo>
                <a:lnTo>
                  <a:pt x="5" y="53"/>
                </a:lnTo>
                <a:lnTo>
                  <a:pt x="5" y="52"/>
                </a:lnTo>
                <a:lnTo>
                  <a:pt x="6" y="52"/>
                </a:lnTo>
                <a:lnTo>
                  <a:pt x="6" y="53"/>
                </a:lnTo>
                <a:lnTo>
                  <a:pt x="8" y="53"/>
                </a:lnTo>
                <a:lnTo>
                  <a:pt x="9" y="53"/>
                </a:lnTo>
                <a:lnTo>
                  <a:pt x="9" y="54"/>
                </a:lnTo>
                <a:lnTo>
                  <a:pt x="10" y="54"/>
                </a:lnTo>
                <a:lnTo>
                  <a:pt x="12" y="53"/>
                </a:lnTo>
                <a:lnTo>
                  <a:pt x="10" y="53"/>
                </a:lnTo>
                <a:lnTo>
                  <a:pt x="9" y="53"/>
                </a:lnTo>
                <a:lnTo>
                  <a:pt x="8" y="52"/>
                </a:lnTo>
                <a:lnTo>
                  <a:pt x="6" y="52"/>
                </a:lnTo>
                <a:lnTo>
                  <a:pt x="6" y="51"/>
                </a:lnTo>
                <a:lnTo>
                  <a:pt x="6" y="49"/>
                </a:lnTo>
                <a:lnTo>
                  <a:pt x="6" y="48"/>
                </a:lnTo>
                <a:lnTo>
                  <a:pt x="8" y="48"/>
                </a:lnTo>
                <a:lnTo>
                  <a:pt x="8" y="47"/>
                </a:lnTo>
                <a:lnTo>
                  <a:pt x="9" y="48"/>
                </a:lnTo>
                <a:lnTo>
                  <a:pt x="10" y="48"/>
                </a:lnTo>
                <a:lnTo>
                  <a:pt x="12" y="48"/>
                </a:lnTo>
                <a:lnTo>
                  <a:pt x="13" y="48"/>
                </a:lnTo>
                <a:lnTo>
                  <a:pt x="14" y="48"/>
                </a:lnTo>
                <a:lnTo>
                  <a:pt x="15" y="48"/>
                </a:lnTo>
                <a:lnTo>
                  <a:pt x="17" y="47"/>
                </a:lnTo>
                <a:lnTo>
                  <a:pt x="18" y="47"/>
                </a:lnTo>
                <a:lnTo>
                  <a:pt x="18" y="46"/>
                </a:lnTo>
                <a:lnTo>
                  <a:pt x="19" y="46"/>
                </a:lnTo>
                <a:lnTo>
                  <a:pt x="20" y="44"/>
                </a:lnTo>
                <a:lnTo>
                  <a:pt x="22" y="44"/>
                </a:lnTo>
                <a:lnTo>
                  <a:pt x="23" y="44"/>
                </a:lnTo>
                <a:lnTo>
                  <a:pt x="23" y="43"/>
                </a:lnTo>
                <a:lnTo>
                  <a:pt x="23" y="42"/>
                </a:lnTo>
                <a:lnTo>
                  <a:pt x="23" y="43"/>
                </a:lnTo>
                <a:lnTo>
                  <a:pt x="24" y="43"/>
                </a:lnTo>
                <a:lnTo>
                  <a:pt x="23" y="42"/>
                </a:lnTo>
                <a:lnTo>
                  <a:pt x="23" y="40"/>
                </a:lnTo>
                <a:lnTo>
                  <a:pt x="23" y="42"/>
                </a:lnTo>
                <a:lnTo>
                  <a:pt x="24" y="42"/>
                </a:lnTo>
                <a:lnTo>
                  <a:pt x="24" y="43"/>
                </a:lnTo>
                <a:lnTo>
                  <a:pt x="26" y="43"/>
                </a:lnTo>
                <a:lnTo>
                  <a:pt x="27" y="42"/>
                </a:lnTo>
                <a:lnTo>
                  <a:pt x="28" y="42"/>
                </a:lnTo>
                <a:lnTo>
                  <a:pt x="28" y="40"/>
                </a:lnTo>
                <a:lnTo>
                  <a:pt x="29" y="39"/>
                </a:lnTo>
                <a:lnTo>
                  <a:pt x="31" y="39"/>
                </a:lnTo>
                <a:lnTo>
                  <a:pt x="32" y="38"/>
                </a:lnTo>
                <a:lnTo>
                  <a:pt x="32" y="37"/>
                </a:lnTo>
                <a:lnTo>
                  <a:pt x="31" y="37"/>
                </a:lnTo>
                <a:lnTo>
                  <a:pt x="28" y="38"/>
                </a:lnTo>
                <a:lnTo>
                  <a:pt x="26" y="38"/>
                </a:lnTo>
                <a:lnTo>
                  <a:pt x="24" y="37"/>
                </a:lnTo>
                <a:lnTo>
                  <a:pt x="24" y="35"/>
                </a:lnTo>
                <a:lnTo>
                  <a:pt x="26" y="35"/>
                </a:lnTo>
                <a:lnTo>
                  <a:pt x="26" y="34"/>
                </a:lnTo>
                <a:lnTo>
                  <a:pt x="27" y="34"/>
                </a:lnTo>
                <a:lnTo>
                  <a:pt x="27" y="33"/>
                </a:lnTo>
                <a:lnTo>
                  <a:pt x="27" y="32"/>
                </a:lnTo>
                <a:lnTo>
                  <a:pt x="28" y="32"/>
                </a:lnTo>
                <a:lnTo>
                  <a:pt x="31" y="32"/>
                </a:lnTo>
                <a:lnTo>
                  <a:pt x="31" y="33"/>
                </a:lnTo>
                <a:lnTo>
                  <a:pt x="32" y="33"/>
                </a:lnTo>
                <a:lnTo>
                  <a:pt x="32" y="34"/>
                </a:lnTo>
                <a:lnTo>
                  <a:pt x="33" y="34"/>
                </a:lnTo>
                <a:lnTo>
                  <a:pt x="33" y="33"/>
                </a:lnTo>
                <a:lnTo>
                  <a:pt x="33" y="32"/>
                </a:lnTo>
                <a:lnTo>
                  <a:pt x="36" y="32"/>
                </a:lnTo>
                <a:lnTo>
                  <a:pt x="34" y="32"/>
                </a:lnTo>
                <a:lnTo>
                  <a:pt x="34" y="33"/>
                </a:lnTo>
                <a:lnTo>
                  <a:pt x="34" y="32"/>
                </a:lnTo>
                <a:lnTo>
                  <a:pt x="33" y="32"/>
                </a:lnTo>
                <a:lnTo>
                  <a:pt x="33" y="33"/>
                </a:lnTo>
                <a:lnTo>
                  <a:pt x="34" y="34"/>
                </a:lnTo>
                <a:lnTo>
                  <a:pt x="34" y="35"/>
                </a:lnTo>
                <a:lnTo>
                  <a:pt x="37" y="37"/>
                </a:lnTo>
                <a:lnTo>
                  <a:pt x="38" y="38"/>
                </a:lnTo>
                <a:lnTo>
                  <a:pt x="40" y="38"/>
                </a:lnTo>
                <a:lnTo>
                  <a:pt x="41" y="38"/>
                </a:lnTo>
                <a:lnTo>
                  <a:pt x="42" y="37"/>
                </a:lnTo>
                <a:lnTo>
                  <a:pt x="43" y="37"/>
                </a:lnTo>
                <a:lnTo>
                  <a:pt x="43" y="35"/>
                </a:lnTo>
                <a:lnTo>
                  <a:pt x="43" y="34"/>
                </a:lnTo>
                <a:lnTo>
                  <a:pt x="42" y="34"/>
                </a:lnTo>
                <a:lnTo>
                  <a:pt x="42" y="33"/>
                </a:lnTo>
                <a:lnTo>
                  <a:pt x="42" y="32"/>
                </a:lnTo>
                <a:lnTo>
                  <a:pt x="43" y="33"/>
                </a:lnTo>
                <a:lnTo>
                  <a:pt x="43" y="34"/>
                </a:lnTo>
                <a:lnTo>
                  <a:pt x="45" y="34"/>
                </a:lnTo>
                <a:lnTo>
                  <a:pt x="45" y="35"/>
                </a:lnTo>
                <a:lnTo>
                  <a:pt x="45" y="37"/>
                </a:lnTo>
                <a:lnTo>
                  <a:pt x="46" y="38"/>
                </a:lnTo>
                <a:lnTo>
                  <a:pt x="46" y="39"/>
                </a:lnTo>
                <a:lnTo>
                  <a:pt x="46" y="40"/>
                </a:lnTo>
                <a:lnTo>
                  <a:pt x="45" y="40"/>
                </a:lnTo>
                <a:lnTo>
                  <a:pt x="45" y="42"/>
                </a:lnTo>
                <a:lnTo>
                  <a:pt x="45" y="43"/>
                </a:lnTo>
                <a:lnTo>
                  <a:pt x="45" y="44"/>
                </a:lnTo>
                <a:lnTo>
                  <a:pt x="46" y="44"/>
                </a:lnTo>
                <a:lnTo>
                  <a:pt x="46" y="46"/>
                </a:lnTo>
                <a:lnTo>
                  <a:pt x="46" y="47"/>
                </a:lnTo>
                <a:lnTo>
                  <a:pt x="46" y="48"/>
                </a:lnTo>
                <a:lnTo>
                  <a:pt x="46" y="49"/>
                </a:lnTo>
                <a:lnTo>
                  <a:pt x="46" y="51"/>
                </a:lnTo>
                <a:lnTo>
                  <a:pt x="46" y="52"/>
                </a:lnTo>
                <a:lnTo>
                  <a:pt x="45" y="53"/>
                </a:lnTo>
                <a:lnTo>
                  <a:pt x="43" y="54"/>
                </a:lnTo>
                <a:lnTo>
                  <a:pt x="45" y="54"/>
                </a:lnTo>
                <a:lnTo>
                  <a:pt x="45" y="56"/>
                </a:lnTo>
                <a:lnTo>
                  <a:pt x="45" y="57"/>
                </a:lnTo>
                <a:lnTo>
                  <a:pt x="46" y="57"/>
                </a:lnTo>
                <a:lnTo>
                  <a:pt x="47" y="58"/>
                </a:lnTo>
                <a:lnTo>
                  <a:pt x="50" y="58"/>
                </a:lnTo>
                <a:lnTo>
                  <a:pt x="48" y="58"/>
                </a:lnTo>
                <a:lnTo>
                  <a:pt x="47" y="57"/>
                </a:lnTo>
                <a:lnTo>
                  <a:pt x="46" y="57"/>
                </a:lnTo>
                <a:lnTo>
                  <a:pt x="45" y="56"/>
                </a:lnTo>
                <a:lnTo>
                  <a:pt x="45" y="54"/>
                </a:lnTo>
                <a:lnTo>
                  <a:pt x="45" y="53"/>
                </a:lnTo>
                <a:lnTo>
                  <a:pt x="46" y="53"/>
                </a:lnTo>
                <a:lnTo>
                  <a:pt x="46" y="52"/>
                </a:lnTo>
                <a:lnTo>
                  <a:pt x="46" y="51"/>
                </a:lnTo>
                <a:lnTo>
                  <a:pt x="47" y="49"/>
                </a:lnTo>
                <a:lnTo>
                  <a:pt x="47" y="48"/>
                </a:lnTo>
                <a:lnTo>
                  <a:pt x="46" y="48"/>
                </a:lnTo>
                <a:lnTo>
                  <a:pt x="46" y="47"/>
                </a:lnTo>
                <a:lnTo>
                  <a:pt x="47" y="46"/>
                </a:lnTo>
                <a:lnTo>
                  <a:pt x="48" y="46"/>
                </a:lnTo>
                <a:lnTo>
                  <a:pt x="48" y="44"/>
                </a:lnTo>
                <a:lnTo>
                  <a:pt x="47" y="44"/>
                </a:lnTo>
                <a:lnTo>
                  <a:pt x="47" y="43"/>
                </a:lnTo>
                <a:lnTo>
                  <a:pt x="46" y="43"/>
                </a:lnTo>
                <a:lnTo>
                  <a:pt x="46" y="42"/>
                </a:lnTo>
                <a:lnTo>
                  <a:pt x="47" y="42"/>
                </a:lnTo>
                <a:lnTo>
                  <a:pt x="48" y="40"/>
                </a:lnTo>
                <a:lnTo>
                  <a:pt x="50" y="39"/>
                </a:lnTo>
                <a:lnTo>
                  <a:pt x="51" y="39"/>
                </a:lnTo>
                <a:lnTo>
                  <a:pt x="52" y="40"/>
                </a:lnTo>
                <a:lnTo>
                  <a:pt x="52" y="39"/>
                </a:lnTo>
                <a:lnTo>
                  <a:pt x="54" y="39"/>
                </a:lnTo>
                <a:lnTo>
                  <a:pt x="55" y="38"/>
                </a:lnTo>
                <a:lnTo>
                  <a:pt x="56" y="38"/>
                </a:lnTo>
                <a:lnTo>
                  <a:pt x="59" y="38"/>
                </a:lnTo>
                <a:lnTo>
                  <a:pt x="61" y="38"/>
                </a:lnTo>
                <a:lnTo>
                  <a:pt x="62" y="38"/>
                </a:lnTo>
                <a:lnTo>
                  <a:pt x="65" y="39"/>
                </a:lnTo>
                <a:lnTo>
                  <a:pt x="68" y="40"/>
                </a:lnTo>
                <a:lnTo>
                  <a:pt x="69" y="40"/>
                </a:lnTo>
                <a:lnTo>
                  <a:pt x="70" y="39"/>
                </a:lnTo>
                <a:lnTo>
                  <a:pt x="71" y="40"/>
                </a:lnTo>
                <a:lnTo>
                  <a:pt x="73" y="40"/>
                </a:lnTo>
                <a:lnTo>
                  <a:pt x="75" y="40"/>
                </a:lnTo>
                <a:lnTo>
                  <a:pt x="77" y="42"/>
                </a:lnTo>
                <a:lnTo>
                  <a:pt x="75" y="42"/>
                </a:lnTo>
                <a:lnTo>
                  <a:pt x="75" y="43"/>
                </a:lnTo>
                <a:lnTo>
                  <a:pt x="74" y="43"/>
                </a:lnTo>
                <a:lnTo>
                  <a:pt x="74" y="42"/>
                </a:lnTo>
                <a:lnTo>
                  <a:pt x="73" y="42"/>
                </a:lnTo>
                <a:lnTo>
                  <a:pt x="73" y="43"/>
                </a:lnTo>
                <a:lnTo>
                  <a:pt x="73" y="44"/>
                </a:lnTo>
                <a:lnTo>
                  <a:pt x="73" y="46"/>
                </a:lnTo>
                <a:lnTo>
                  <a:pt x="73" y="47"/>
                </a:lnTo>
                <a:lnTo>
                  <a:pt x="75" y="49"/>
                </a:lnTo>
                <a:lnTo>
                  <a:pt x="77" y="49"/>
                </a:lnTo>
                <a:lnTo>
                  <a:pt x="78" y="49"/>
                </a:lnTo>
                <a:lnTo>
                  <a:pt x="79" y="49"/>
                </a:lnTo>
                <a:lnTo>
                  <a:pt x="79" y="51"/>
                </a:lnTo>
                <a:lnTo>
                  <a:pt x="80" y="51"/>
                </a:lnTo>
                <a:lnTo>
                  <a:pt x="80" y="52"/>
                </a:lnTo>
                <a:lnTo>
                  <a:pt x="82" y="53"/>
                </a:lnTo>
                <a:lnTo>
                  <a:pt x="84" y="53"/>
                </a:lnTo>
                <a:lnTo>
                  <a:pt x="83" y="52"/>
                </a:lnTo>
                <a:lnTo>
                  <a:pt x="80" y="52"/>
                </a:lnTo>
                <a:lnTo>
                  <a:pt x="80" y="51"/>
                </a:lnTo>
                <a:lnTo>
                  <a:pt x="83" y="52"/>
                </a:lnTo>
                <a:lnTo>
                  <a:pt x="84" y="52"/>
                </a:lnTo>
                <a:lnTo>
                  <a:pt x="85" y="52"/>
                </a:lnTo>
                <a:lnTo>
                  <a:pt x="87" y="52"/>
                </a:lnTo>
                <a:lnTo>
                  <a:pt x="88" y="52"/>
                </a:lnTo>
                <a:lnTo>
                  <a:pt x="89" y="52"/>
                </a:lnTo>
                <a:lnTo>
                  <a:pt x="91" y="52"/>
                </a:lnTo>
                <a:lnTo>
                  <a:pt x="92" y="52"/>
                </a:lnTo>
                <a:lnTo>
                  <a:pt x="93" y="53"/>
                </a:lnTo>
                <a:lnTo>
                  <a:pt x="94" y="53"/>
                </a:lnTo>
                <a:lnTo>
                  <a:pt x="96" y="54"/>
                </a:lnTo>
                <a:lnTo>
                  <a:pt x="97" y="54"/>
                </a:lnTo>
                <a:lnTo>
                  <a:pt x="94" y="52"/>
                </a:lnTo>
                <a:lnTo>
                  <a:pt x="97" y="53"/>
                </a:lnTo>
                <a:lnTo>
                  <a:pt x="98" y="53"/>
                </a:lnTo>
                <a:lnTo>
                  <a:pt x="96" y="52"/>
                </a:lnTo>
                <a:lnTo>
                  <a:pt x="94" y="52"/>
                </a:lnTo>
                <a:lnTo>
                  <a:pt x="94" y="51"/>
                </a:lnTo>
                <a:lnTo>
                  <a:pt x="96" y="51"/>
                </a:lnTo>
                <a:lnTo>
                  <a:pt x="94" y="51"/>
                </a:lnTo>
                <a:lnTo>
                  <a:pt x="96" y="51"/>
                </a:lnTo>
                <a:lnTo>
                  <a:pt x="97" y="51"/>
                </a:lnTo>
                <a:lnTo>
                  <a:pt x="97" y="52"/>
                </a:lnTo>
                <a:lnTo>
                  <a:pt x="98" y="53"/>
                </a:lnTo>
                <a:lnTo>
                  <a:pt x="99" y="52"/>
                </a:lnTo>
                <a:lnTo>
                  <a:pt x="99" y="51"/>
                </a:lnTo>
                <a:lnTo>
                  <a:pt x="99" y="49"/>
                </a:lnTo>
                <a:lnTo>
                  <a:pt x="101" y="49"/>
                </a:lnTo>
                <a:lnTo>
                  <a:pt x="99" y="49"/>
                </a:lnTo>
                <a:lnTo>
                  <a:pt x="99" y="48"/>
                </a:lnTo>
                <a:lnTo>
                  <a:pt x="101" y="48"/>
                </a:lnTo>
                <a:lnTo>
                  <a:pt x="101" y="47"/>
                </a:lnTo>
                <a:lnTo>
                  <a:pt x="101" y="48"/>
                </a:lnTo>
                <a:lnTo>
                  <a:pt x="102" y="48"/>
                </a:lnTo>
                <a:lnTo>
                  <a:pt x="101" y="48"/>
                </a:lnTo>
                <a:lnTo>
                  <a:pt x="101" y="47"/>
                </a:lnTo>
                <a:lnTo>
                  <a:pt x="102" y="47"/>
                </a:lnTo>
                <a:lnTo>
                  <a:pt x="101" y="47"/>
                </a:lnTo>
                <a:lnTo>
                  <a:pt x="101" y="46"/>
                </a:lnTo>
                <a:lnTo>
                  <a:pt x="99" y="46"/>
                </a:lnTo>
                <a:lnTo>
                  <a:pt x="99" y="44"/>
                </a:lnTo>
                <a:lnTo>
                  <a:pt x="99" y="43"/>
                </a:lnTo>
                <a:lnTo>
                  <a:pt x="99" y="42"/>
                </a:lnTo>
                <a:lnTo>
                  <a:pt x="99" y="43"/>
                </a:lnTo>
                <a:lnTo>
                  <a:pt x="101" y="43"/>
                </a:lnTo>
                <a:lnTo>
                  <a:pt x="99" y="42"/>
                </a:lnTo>
                <a:lnTo>
                  <a:pt x="99" y="40"/>
                </a:lnTo>
                <a:lnTo>
                  <a:pt x="101" y="40"/>
                </a:lnTo>
                <a:lnTo>
                  <a:pt x="99" y="39"/>
                </a:lnTo>
                <a:lnTo>
                  <a:pt x="99" y="38"/>
                </a:lnTo>
                <a:lnTo>
                  <a:pt x="101" y="38"/>
                </a:lnTo>
                <a:lnTo>
                  <a:pt x="101" y="39"/>
                </a:lnTo>
                <a:lnTo>
                  <a:pt x="102" y="39"/>
                </a:lnTo>
                <a:lnTo>
                  <a:pt x="101" y="39"/>
                </a:lnTo>
                <a:lnTo>
                  <a:pt x="102" y="39"/>
                </a:lnTo>
                <a:lnTo>
                  <a:pt x="103" y="39"/>
                </a:lnTo>
                <a:lnTo>
                  <a:pt x="103" y="38"/>
                </a:lnTo>
                <a:lnTo>
                  <a:pt x="103" y="37"/>
                </a:lnTo>
                <a:lnTo>
                  <a:pt x="102" y="37"/>
                </a:lnTo>
                <a:lnTo>
                  <a:pt x="103" y="37"/>
                </a:lnTo>
                <a:lnTo>
                  <a:pt x="103" y="38"/>
                </a:lnTo>
                <a:lnTo>
                  <a:pt x="105" y="38"/>
                </a:lnTo>
                <a:lnTo>
                  <a:pt x="105" y="37"/>
                </a:lnTo>
                <a:lnTo>
                  <a:pt x="105" y="35"/>
                </a:lnTo>
                <a:lnTo>
                  <a:pt x="106" y="35"/>
                </a:lnTo>
                <a:lnTo>
                  <a:pt x="106" y="37"/>
                </a:lnTo>
                <a:lnTo>
                  <a:pt x="107" y="37"/>
                </a:lnTo>
                <a:lnTo>
                  <a:pt x="107" y="38"/>
                </a:lnTo>
                <a:lnTo>
                  <a:pt x="108" y="38"/>
                </a:lnTo>
                <a:lnTo>
                  <a:pt x="108" y="39"/>
                </a:lnTo>
                <a:lnTo>
                  <a:pt x="110" y="39"/>
                </a:lnTo>
                <a:lnTo>
                  <a:pt x="108" y="38"/>
                </a:lnTo>
                <a:lnTo>
                  <a:pt x="110" y="38"/>
                </a:lnTo>
                <a:lnTo>
                  <a:pt x="110" y="39"/>
                </a:lnTo>
                <a:lnTo>
                  <a:pt x="110" y="40"/>
                </a:lnTo>
                <a:lnTo>
                  <a:pt x="111" y="40"/>
                </a:lnTo>
                <a:lnTo>
                  <a:pt x="112" y="40"/>
                </a:lnTo>
                <a:lnTo>
                  <a:pt x="112" y="42"/>
                </a:lnTo>
                <a:lnTo>
                  <a:pt x="111" y="43"/>
                </a:lnTo>
                <a:lnTo>
                  <a:pt x="112" y="43"/>
                </a:lnTo>
                <a:lnTo>
                  <a:pt x="113" y="42"/>
                </a:lnTo>
                <a:lnTo>
                  <a:pt x="113" y="43"/>
                </a:lnTo>
                <a:lnTo>
                  <a:pt x="113" y="42"/>
                </a:lnTo>
                <a:lnTo>
                  <a:pt x="113" y="40"/>
                </a:lnTo>
                <a:lnTo>
                  <a:pt x="113" y="42"/>
                </a:lnTo>
                <a:lnTo>
                  <a:pt x="113" y="43"/>
                </a:lnTo>
                <a:lnTo>
                  <a:pt x="115" y="43"/>
                </a:lnTo>
                <a:lnTo>
                  <a:pt x="115" y="42"/>
                </a:lnTo>
                <a:lnTo>
                  <a:pt x="115" y="40"/>
                </a:lnTo>
                <a:lnTo>
                  <a:pt x="116" y="40"/>
                </a:lnTo>
                <a:lnTo>
                  <a:pt x="116" y="42"/>
                </a:lnTo>
                <a:lnTo>
                  <a:pt x="116" y="43"/>
                </a:lnTo>
                <a:lnTo>
                  <a:pt x="115" y="43"/>
                </a:lnTo>
                <a:lnTo>
                  <a:pt x="116" y="43"/>
                </a:lnTo>
                <a:lnTo>
                  <a:pt x="116" y="44"/>
                </a:lnTo>
                <a:lnTo>
                  <a:pt x="115" y="44"/>
                </a:lnTo>
                <a:lnTo>
                  <a:pt x="116" y="44"/>
                </a:lnTo>
                <a:lnTo>
                  <a:pt x="116" y="43"/>
                </a:lnTo>
                <a:lnTo>
                  <a:pt x="116" y="44"/>
                </a:lnTo>
                <a:lnTo>
                  <a:pt x="117" y="44"/>
                </a:lnTo>
                <a:lnTo>
                  <a:pt x="117" y="46"/>
                </a:lnTo>
                <a:lnTo>
                  <a:pt x="117" y="47"/>
                </a:lnTo>
                <a:lnTo>
                  <a:pt x="117" y="46"/>
                </a:lnTo>
                <a:lnTo>
                  <a:pt x="117" y="44"/>
                </a:lnTo>
                <a:lnTo>
                  <a:pt x="117" y="43"/>
                </a:lnTo>
                <a:lnTo>
                  <a:pt x="119" y="43"/>
                </a:lnTo>
                <a:lnTo>
                  <a:pt x="119" y="44"/>
                </a:lnTo>
                <a:lnTo>
                  <a:pt x="119" y="43"/>
                </a:lnTo>
                <a:lnTo>
                  <a:pt x="120" y="43"/>
                </a:lnTo>
                <a:lnTo>
                  <a:pt x="119" y="43"/>
                </a:lnTo>
                <a:lnTo>
                  <a:pt x="119" y="42"/>
                </a:lnTo>
                <a:lnTo>
                  <a:pt x="119" y="40"/>
                </a:lnTo>
                <a:lnTo>
                  <a:pt x="120" y="40"/>
                </a:lnTo>
                <a:lnTo>
                  <a:pt x="121" y="40"/>
                </a:lnTo>
                <a:lnTo>
                  <a:pt x="122" y="42"/>
                </a:lnTo>
                <a:lnTo>
                  <a:pt x="125" y="42"/>
                </a:lnTo>
                <a:lnTo>
                  <a:pt x="125" y="43"/>
                </a:lnTo>
                <a:lnTo>
                  <a:pt x="125" y="44"/>
                </a:lnTo>
                <a:lnTo>
                  <a:pt x="126" y="44"/>
                </a:lnTo>
                <a:lnTo>
                  <a:pt x="127" y="44"/>
                </a:lnTo>
                <a:lnTo>
                  <a:pt x="126" y="44"/>
                </a:lnTo>
                <a:lnTo>
                  <a:pt x="126" y="46"/>
                </a:lnTo>
                <a:lnTo>
                  <a:pt x="127" y="46"/>
                </a:lnTo>
                <a:lnTo>
                  <a:pt x="127" y="47"/>
                </a:lnTo>
                <a:lnTo>
                  <a:pt x="129" y="46"/>
                </a:lnTo>
                <a:lnTo>
                  <a:pt x="129" y="47"/>
                </a:lnTo>
                <a:lnTo>
                  <a:pt x="130" y="47"/>
                </a:lnTo>
                <a:lnTo>
                  <a:pt x="130" y="48"/>
                </a:lnTo>
                <a:lnTo>
                  <a:pt x="130" y="47"/>
                </a:lnTo>
                <a:lnTo>
                  <a:pt x="130" y="48"/>
                </a:lnTo>
                <a:lnTo>
                  <a:pt x="130" y="49"/>
                </a:lnTo>
                <a:lnTo>
                  <a:pt x="129" y="49"/>
                </a:lnTo>
                <a:lnTo>
                  <a:pt x="130" y="49"/>
                </a:lnTo>
                <a:lnTo>
                  <a:pt x="131" y="48"/>
                </a:lnTo>
                <a:lnTo>
                  <a:pt x="131" y="49"/>
                </a:lnTo>
                <a:lnTo>
                  <a:pt x="133" y="49"/>
                </a:lnTo>
                <a:lnTo>
                  <a:pt x="133" y="51"/>
                </a:lnTo>
                <a:lnTo>
                  <a:pt x="133" y="52"/>
                </a:lnTo>
                <a:lnTo>
                  <a:pt x="131" y="52"/>
                </a:lnTo>
                <a:lnTo>
                  <a:pt x="130" y="52"/>
                </a:lnTo>
                <a:lnTo>
                  <a:pt x="129" y="52"/>
                </a:lnTo>
                <a:lnTo>
                  <a:pt x="126" y="53"/>
                </a:lnTo>
                <a:lnTo>
                  <a:pt x="126" y="54"/>
                </a:lnTo>
                <a:lnTo>
                  <a:pt x="127" y="54"/>
                </a:lnTo>
                <a:lnTo>
                  <a:pt x="130" y="56"/>
                </a:lnTo>
                <a:lnTo>
                  <a:pt x="133" y="56"/>
                </a:lnTo>
                <a:lnTo>
                  <a:pt x="133" y="57"/>
                </a:lnTo>
                <a:lnTo>
                  <a:pt x="131" y="57"/>
                </a:lnTo>
                <a:lnTo>
                  <a:pt x="130" y="57"/>
                </a:lnTo>
                <a:lnTo>
                  <a:pt x="129" y="57"/>
                </a:lnTo>
                <a:lnTo>
                  <a:pt x="127" y="57"/>
                </a:lnTo>
                <a:lnTo>
                  <a:pt x="127" y="56"/>
                </a:lnTo>
                <a:lnTo>
                  <a:pt x="127" y="57"/>
                </a:lnTo>
                <a:lnTo>
                  <a:pt x="125" y="57"/>
                </a:lnTo>
                <a:lnTo>
                  <a:pt x="125" y="58"/>
                </a:lnTo>
                <a:lnTo>
                  <a:pt x="126" y="58"/>
                </a:lnTo>
                <a:lnTo>
                  <a:pt x="126" y="59"/>
                </a:lnTo>
                <a:lnTo>
                  <a:pt x="129" y="61"/>
                </a:lnTo>
                <a:lnTo>
                  <a:pt x="130" y="61"/>
                </a:lnTo>
                <a:lnTo>
                  <a:pt x="131" y="61"/>
                </a:lnTo>
                <a:lnTo>
                  <a:pt x="133" y="61"/>
                </a:lnTo>
                <a:lnTo>
                  <a:pt x="131" y="62"/>
                </a:lnTo>
                <a:lnTo>
                  <a:pt x="133" y="62"/>
                </a:lnTo>
                <a:lnTo>
                  <a:pt x="133" y="63"/>
                </a:lnTo>
                <a:lnTo>
                  <a:pt x="133" y="65"/>
                </a:lnTo>
                <a:lnTo>
                  <a:pt x="134" y="65"/>
                </a:lnTo>
                <a:lnTo>
                  <a:pt x="134" y="66"/>
                </a:lnTo>
                <a:lnTo>
                  <a:pt x="133" y="66"/>
                </a:lnTo>
                <a:lnTo>
                  <a:pt x="131" y="67"/>
                </a:lnTo>
                <a:lnTo>
                  <a:pt x="133" y="67"/>
                </a:lnTo>
                <a:lnTo>
                  <a:pt x="131" y="67"/>
                </a:lnTo>
                <a:lnTo>
                  <a:pt x="130" y="68"/>
                </a:lnTo>
                <a:lnTo>
                  <a:pt x="130" y="67"/>
                </a:lnTo>
                <a:lnTo>
                  <a:pt x="129" y="66"/>
                </a:lnTo>
                <a:lnTo>
                  <a:pt x="127" y="66"/>
                </a:lnTo>
                <a:lnTo>
                  <a:pt x="127" y="65"/>
                </a:lnTo>
                <a:lnTo>
                  <a:pt x="129" y="65"/>
                </a:lnTo>
                <a:lnTo>
                  <a:pt x="127" y="65"/>
                </a:lnTo>
                <a:lnTo>
                  <a:pt x="126" y="63"/>
                </a:lnTo>
                <a:lnTo>
                  <a:pt x="124" y="62"/>
                </a:lnTo>
                <a:lnTo>
                  <a:pt x="124" y="61"/>
                </a:lnTo>
                <a:lnTo>
                  <a:pt x="124" y="62"/>
                </a:lnTo>
                <a:lnTo>
                  <a:pt x="124" y="63"/>
                </a:lnTo>
                <a:lnTo>
                  <a:pt x="125" y="63"/>
                </a:lnTo>
                <a:lnTo>
                  <a:pt x="125" y="65"/>
                </a:lnTo>
                <a:lnTo>
                  <a:pt x="126" y="65"/>
                </a:lnTo>
                <a:lnTo>
                  <a:pt x="126" y="66"/>
                </a:lnTo>
                <a:lnTo>
                  <a:pt x="127" y="67"/>
                </a:lnTo>
                <a:lnTo>
                  <a:pt x="127" y="68"/>
                </a:lnTo>
                <a:lnTo>
                  <a:pt x="127" y="70"/>
                </a:lnTo>
                <a:lnTo>
                  <a:pt x="129" y="70"/>
                </a:lnTo>
                <a:lnTo>
                  <a:pt x="129" y="71"/>
                </a:lnTo>
                <a:lnTo>
                  <a:pt x="129" y="72"/>
                </a:lnTo>
                <a:lnTo>
                  <a:pt x="130" y="73"/>
                </a:lnTo>
                <a:lnTo>
                  <a:pt x="131" y="73"/>
                </a:lnTo>
                <a:lnTo>
                  <a:pt x="131" y="72"/>
                </a:lnTo>
                <a:lnTo>
                  <a:pt x="131" y="71"/>
                </a:lnTo>
                <a:lnTo>
                  <a:pt x="131" y="70"/>
                </a:lnTo>
                <a:lnTo>
                  <a:pt x="130" y="70"/>
                </a:lnTo>
                <a:lnTo>
                  <a:pt x="130" y="68"/>
                </a:lnTo>
                <a:lnTo>
                  <a:pt x="131" y="68"/>
                </a:lnTo>
                <a:lnTo>
                  <a:pt x="131" y="70"/>
                </a:lnTo>
                <a:lnTo>
                  <a:pt x="133" y="71"/>
                </a:lnTo>
                <a:lnTo>
                  <a:pt x="133" y="72"/>
                </a:lnTo>
                <a:lnTo>
                  <a:pt x="134" y="73"/>
                </a:lnTo>
                <a:lnTo>
                  <a:pt x="133" y="73"/>
                </a:lnTo>
                <a:lnTo>
                  <a:pt x="131" y="73"/>
                </a:lnTo>
                <a:lnTo>
                  <a:pt x="130" y="73"/>
                </a:lnTo>
                <a:lnTo>
                  <a:pt x="130" y="75"/>
                </a:lnTo>
                <a:lnTo>
                  <a:pt x="130" y="76"/>
                </a:lnTo>
                <a:lnTo>
                  <a:pt x="131" y="76"/>
                </a:lnTo>
                <a:lnTo>
                  <a:pt x="131" y="77"/>
                </a:lnTo>
                <a:lnTo>
                  <a:pt x="131" y="79"/>
                </a:lnTo>
                <a:lnTo>
                  <a:pt x="133" y="79"/>
                </a:lnTo>
                <a:lnTo>
                  <a:pt x="133" y="80"/>
                </a:lnTo>
                <a:lnTo>
                  <a:pt x="133" y="81"/>
                </a:lnTo>
                <a:lnTo>
                  <a:pt x="134" y="81"/>
                </a:lnTo>
                <a:lnTo>
                  <a:pt x="134" y="82"/>
                </a:lnTo>
                <a:lnTo>
                  <a:pt x="134" y="84"/>
                </a:lnTo>
                <a:lnTo>
                  <a:pt x="135" y="84"/>
                </a:lnTo>
                <a:lnTo>
                  <a:pt x="134" y="84"/>
                </a:lnTo>
                <a:lnTo>
                  <a:pt x="134" y="85"/>
                </a:lnTo>
                <a:lnTo>
                  <a:pt x="135" y="85"/>
                </a:lnTo>
                <a:lnTo>
                  <a:pt x="136" y="85"/>
                </a:lnTo>
                <a:lnTo>
                  <a:pt x="136" y="86"/>
                </a:lnTo>
                <a:lnTo>
                  <a:pt x="138" y="86"/>
                </a:lnTo>
                <a:lnTo>
                  <a:pt x="136" y="86"/>
                </a:lnTo>
                <a:lnTo>
                  <a:pt x="138" y="87"/>
                </a:lnTo>
                <a:lnTo>
                  <a:pt x="139" y="87"/>
                </a:lnTo>
                <a:lnTo>
                  <a:pt x="139" y="89"/>
                </a:lnTo>
                <a:lnTo>
                  <a:pt x="140" y="87"/>
                </a:lnTo>
                <a:lnTo>
                  <a:pt x="140" y="86"/>
                </a:lnTo>
                <a:lnTo>
                  <a:pt x="140" y="87"/>
                </a:lnTo>
                <a:lnTo>
                  <a:pt x="140" y="89"/>
                </a:lnTo>
                <a:lnTo>
                  <a:pt x="140" y="90"/>
                </a:lnTo>
                <a:lnTo>
                  <a:pt x="141" y="90"/>
                </a:lnTo>
                <a:lnTo>
                  <a:pt x="143" y="90"/>
                </a:lnTo>
                <a:lnTo>
                  <a:pt x="144" y="90"/>
                </a:lnTo>
                <a:lnTo>
                  <a:pt x="144" y="87"/>
                </a:lnTo>
                <a:lnTo>
                  <a:pt x="145" y="85"/>
                </a:lnTo>
                <a:lnTo>
                  <a:pt x="145" y="84"/>
                </a:lnTo>
                <a:lnTo>
                  <a:pt x="147" y="84"/>
                </a:lnTo>
                <a:lnTo>
                  <a:pt x="145" y="84"/>
                </a:lnTo>
                <a:lnTo>
                  <a:pt x="147" y="82"/>
                </a:lnTo>
                <a:lnTo>
                  <a:pt x="148" y="82"/>
                </a:lnTo>
                <a:lnTo>
                  <a:pt x="147" y="82"/>
                </a:lnTo>
                <a:lnTo>
                  <a:pt x="147" y="81"/>
                </a:lnTo>
                <a:lnTo>
                  <a:pt x="147" y="80"/>
                </a:lnTo>
                <a:lnTo>
                  <a:pt x="147" y="79"/>
                </a:lnTo>
                <a:lnTo>
                  <a:pt x="148" y="77"/>
                </a:lnTo>
                <a:lnTo>
                  <a:pt x="148" y="76"/>
                </a:lnTo>
                <a:lnTo>
                  <a:pt x="148" y="75"/>
                </a:lnTo>
                <a:lnTo>
                  <a:pt x="149" y="71"/>
                </a:lnTo>
                <a:lnTo>
                  <a:pt x="150" y="71"/>
                </a:lnTo>
                <a:lnTo>
                  <a:pt x="150" y="70"/>
                </a:lnTo>
                <a:lnTo>
                  <a:pt x="152" y="70"/>
                </a:lnTo>
                <a:lnTo>
                  <a:pt x="153" y="70"/>
                </a:lnTo>
                <a:lnTo>
                  <a:pt x="154" y="71"/>
                </a:lnTo>
                <a:lnTo>
                  <a:pt x="154" y="72"/>
                </a:lnTo>
                <a:lnTo>
                  <a:pt x="154" y="71"/>
                </a:lnTo>
                <a:lnTo>
                  <a:pt x="153" y="71"/>
                </a:lnTo>
                <a:lnTo>
                  <a:pt x="153" y="70"/>
                </a:lnTo>
                <a:lnTo>
                  <a:pt x="152" y="70"/>
                </a:lnTo>
                <a:lnTo>
                  <a:pt x="152" y="71"/>
                </a:lnTo>
                <a:lnTo>
                  <a:pt x="150" y="71"/>
                </a:lnTo>
                <a:lnTo>
                  <a:pt x="152" y="72"/>
                </a:lnTo>
                <a:lnTo>
                  <a:pt x="150" y="72"/>
                </a:lnTo>
                <a:lnTo>
                  <a:pt x="150" y="73"/>
                </a:lnTo>
                <a:lnTo>
                  <a:pt x="152" y="73"/>
                </a:lnTo>
                <a:lnTo>
                  <a:pt x="152" y="75"/>
                </a:lnTo>
                <a:lnTo>
                  <a:pt x="153" y="75"/>
                </a:lnTo>
                <a:lnTo>
                  <a:pt x="153" y="76"/>
                </a:lnTo>
                <a:lnTo>
                  <a:pt x="154" y="77"/>
                </a:lnTo>
                <a:lnTo>
                  <a:pt x="155" y="79"/>
                </a:lnTo>
                <a:lnTo>
                  <a:pt x="157" y="79"/>
                </a:lnTo>
                <a:lnTo>
                  <a:pt x="157" y="80"/>
                </a:lnTo>
                <a:lnTo>
                  <a:pt x="158" y="80"/>
                </a:lnTo>
                <a:lnTo>
                  <a:pt x="161" y="80"/>
                </a:lnTo>
                <a:lnTo>
                  <a:pt x="162" y="80"/>
                </a:lnTo>
                <a:lnTo>
                  <a:pt x="162" y="81"/>
                </a:lnTo>
                <a:lnTo>
                  <a:pt x="161" y="81"/>
                </a:lnTo>
                <a:lnTo>
                  <a:pt x="162" y="82"/>
                </a:lnTo>
                <a:lnTo>
                  <a:pt x="162" y="81"/>
                </a:lnTo>
                <a:lnTo>
                  <a:pt x="162" y="80"/>
                </a:lnTo>
                <a:lnTo>
                  <a:pt x="162" y="79"/>
                </a:lnTo>
                <a:lnTo>
                  <a:pt x="162" y="77"/>
                </a:lnTo>
                <a:lnTo>
                  <a:pt x="163" y="77"/>
                </a:lnTo>
                <a:lnTo>
                  <a:pt x="164" y="77"/>
                </a:lnTo>
                <a:lnTo>
                  <a:pt x="166" y="77"/>
                </a:lnTo>
                <a:lnTo>
                  <a:pt x="164" y="76"/>
                </a:lnTo>
                <a:lnTo>
                  <a:pt x="166" y="76"/>
                </a:lnTo>
                <a:lnTo>
                  <a:pt x="167" y="76"/>
                </a:lnTo>
                <a:lnTo>
                  <a:pt x="168" y="76"/>
                </a:lnTo>
                <a:lnTo>
                  <a:pt x="171" y="76"/>
                </a:lnTo>
                <a:lnTo>
                  <a:pt x="171" y="77"/>
                </a:lnTo>
                <a:lnTo>
                  <a:pt x="172" y="77"/>
                </a:lnTo>
                <a:lnTo>
                  <a:pt x="172" y="79"/>
                </a:lnTo>
                <a:lnTo>
                  <a:pt x="172" y="77"/>
                </a:lnTo>
                <a:lnTo>
                  <a:pt x="173" y="77"/>
                </a:lnTo>
                <a:lnTo>
                  <a:pt x="173" y="79"/>
                </a:lnTo>
                <a:lnTo>
                  <a:pt x="175" y="79"/>
                </a:lnTo>
                <a:lnTo>
                  <a:pt x="175" y="80"/>
                </a:lnTo>
                <a:lnTo>
                  <a:pt x="176" y="80"/>
                </a:lnTo>
                <a:lnTo>
                  <a:pt x="177" y="80"/>
                </a:lnTo>
                <a:lnTo>
                  <a:pt x="177" y="81"/>
                </a:lnTo>
                <a:lnTo>
                  <a:pt x="176" y="81"/>
                </a:lnTo>
                <a:lnTo>
                  <a:pt x="177" y="81"/>
                </a:lnTo>
                <a:lnTo>
                  <a:pt x="176" y="81"/>
                </a:lnTo>
                <a:lnTo>
                  <a:pt x="177" y="82"/>
                </a:lnTo>
                <a:lnTo>
                  <a:pt x="178" y="81"/>
                </a:lnTo>
                <a:lnTo>
                  <a:pt x="177" y="81"/>
                </a:lnTo>
                <a:lnTo>
                  <a:pt x="177" y="82"/>
                </a:lnTo>
                <a:lnTo>
                  <a:pt x="178" y="82"/>
                </a:lnTo>
                <a:lnTo>
                  <a:pt x="177" y="82"/>
                </a:lnTo>
                <a:lnTo>
                  <a:pt x="178" y="84"/>
                </a:lnTo>
                <a:lnTo>
                  <a:pt x="180" y="84"/>
                </a:lnTo>
                <a:lnTo>
                  <a:pt x="180" y="82"/>
                </a:lnTo>
                <a:lnTo>
                  <a:pt x="178" y="82"/>
                </a:lnTo>
                <a:lnTo>
                  <a:pt x="178" y="84"/>
                </a:lnTo>
                <a:lnTo>
                  <a:pt x="178" y="82"/>
                </a:lnTo>
                <a:lnTo>
                  <a:pt x="180" y="82"/>
                </a:lnTo>
                <a:lnTo>
                  <a:pt x="181" y="82"/>
                </a:lnTo>
                <a:lnTo>
                  <a:pt x="181" y="81"/>
                </a:lnTo>
                <a:lnTo>
                  <a:pt x="180" y="81"/>
                </a:lnTo>
                <a:lnTo>
                  <a:pt x="181" y="81"/>
                </a:lnTo>
                <a:lnTo>
                  <a:pt x="180" y="81"/>
                </a:lnTo>
                <a:lnTo>
                  <a:pt x="180" y="80"/>
                </a:lnTo>
                <a:lnTo>
                  <a:pt x="178" y="80"/>
                </a:lnTo>
                <a:lnTo>
                  <a:pt x="180" y="80"/>
                </a:lnTo>
                <a:lnTo>
                  <a:pt x="178" y="80"/>
                </a:lnTo>
                <a:lnTo>
                  <a:pt x="180" y="79"/>
                </a:lnTo>
                <a:lnTo>
                  <a:pt x="180" y="77"/>
                </a:lnTo>
                <a:lnTo>
                  <a:pt x="180" y="76"/>
                </a:lnTo>
                <a:lnTo>
                  <a:pt x="181" y="76"/>
                </a:lnTo>
                <a:lnTo>
                  <a:pt x="182" y="76"/>
                </a:lnTo>
                <a:lnTo>
                  <a:pt x="181" y="76"/>
                </a:lnTo>
                <a:lnTo>
                  <a:pt x="182" y="77"/>
                </a:lnTo>
                <a:lnTo>
                  <a:pt x="182" y="76"/>
                </a:lnTo>
                <a:lnTo>
                  <a:pt x="183" y="75"/>
                </a:lnTo>
                <a:lnTo>
                  <a:pt x="185" y="76"/>
                </a:lnTo>
                <a:lnTo>
                  <a:pt x="185" y="77"/>
                </a:lnTo>
                <a:lnTo>
                  <a:pt x="185" y="79"/>
                </a:lnTo>
                <a:lnTo>
                  <a:pt x="186" y="79"/>
                </a:lnTo>
                <a:lnTo>
                  <a:pt x="187" y="79"/>
                </a:lnTo>
                <a:lnTo>
                  <a:pt x="187" y="77"/>
                </a:lnTo>
                <a:lnTo>
                  <a:pt x="189" y="77"/>
                </a:lnTo>
                <a:lnTo>
                  <a:pt x="189" y="79"/>
                </a:lnTo>
                <a:lnTo>
                  <a:pt x="190" y="77"/>
                </a:lnTo>
                <a:lnTo>
                  <a:pt x="190" y="79"/>
                </a:lnTo>
                <a:lnTo>
                  <a:pt x="190" y="77"/>
                </a:lnTo>
                <a:lnTo>
                  <a:pt x="190" y="76"/>
                </a:lnTo>
                <a:lnTo>
                  <a:pt x="189" y="75"/>
                </a:lnTo>
                <a:lnTo>
                  <a:pt x="189" y="73"/>
                </a:lnTo>
                <a:lnTo>
                  <a:pt x="189" y="72"/>
                </a:lnTo>
                <a:lnTo>
                  <a:pt x="189" y="71"/>
                </a:lnTo>
                <a:lnTo>
                  <a:pt x="187" y="70"/>
                </a:lnTo>
                <a:lnTo>
                  <a:pt x="186" y="70"/>
                </a:lnTo>
                <a:lnTo>
                  <a:pt x="187" y="70"/>
                </a:lnTo>
                <a:lnTo>
                  <a:pt x="189" y="70"/>
                </a:lnTo>
                <a:lnTo>
                  <a:pt x="189" y="68"/>
                </a:lnTo>
                <a:lnTo>
                  <a:pt x="189" y="67"/>
                </a:lnTo>
                <a:lnTo>
                  <a:pt x="190" y="67"/>
                </a:lnTo>
                <a:lnTo>
                  <a:pt x="190" y="66"/>
                </a:lnTo>
                <a:lnTo>
                  <a:pt x="191" y="66"/>
                </a:lnTo>
                <a:lnTo>
                  <a:pt x="191" y="65"/>
                </a:lnTo>
                <a:lnTo>
                  <a:pt x="190" y="65"/>
                </a:lnTo>
                <a:lnTo>
                  <a:pt x="187" y="65"/>
                </a:lnTo>
                <a:lnTo>
                  <a:pt x="187" y="66"/>
                </a:lnTo>
                <a:lnTo>
                  <a:pt x="186" y="66"/>
                </a:lnTo>
                <a:lnTo>
                  <a:pt x="187" y="67"/>
                </a:lnTo>
                <a:lnTo>
                  <a:pt x="186" y="67"/>
                </a:lnTo>
                <a:lnTo>
                  <a:pt x="186" y="66"/>
                </a:lnTo>
                <a:lnTo>
                  <a:pt x="185" y="65"/>
                </a:lnTo>
                <a:lnTo>
                  <a:pt x="186" y="65"/>
                </a:lnTo>
                <a:lnTo>
                  <a:pt x="186" y="63"/>
                </a:lnTo>
                <a:lnTo>
                  <a:pt x="186" y="62"/>
                </a:lnTo>
                <a:lnTo>
                  <a:pt x="187" y="62"/>
                </a:lnTo>
                <a:lnTo>
                  <a:pt x="187" y="61"/>
                </a:lnTo>
                <a:lnTo>
                  <a:pt x="190" y="59"/>
                </a:lnTo>
                <a:lnTo>
                  <a:pt x="191" y="61"/>
                </a:lnTo>
                <a:lnTo>
                  <a:pt x="192" y="61"/>
                </a:lnTo>
                <a:lnTo>
                  <a:pt x="194" y="61"/>
                </a:lnTo>
                <a:lnTo>
                  <a:pt x="195" y="59"/>
                </a:lnTo>
                <a:lnTo>
                  <a:pt x="196" y="58"/>
                </a:lnTo>
                <a:lnTo>
                  <a:pt x="195" y="58"/>
                </a:lnTo>
                <a:lnTo>
                  <a:pt x="196" y="58"/>
                </a:lnTo>
                <a:lnTo>
                  <a:pt x="195" y="58"/>
                </a:lnTo>
                <a:lnTo>
                  <a:pt x="196" y="57"/>
                </a:lnTo>
                <a:lnTo>
                  <a:pt x="195" y="56"/>
                </a:lnTo>
                <a:lnTo>
                  <a:pt x="194" y="54"/>
                </a:lnTo>
                <a:lnTo>
                  <a:pt x="194" y="53"/>
                </a:lnTo>
                <a:lnTo>
                  <a:pt x="195" y="53"/>
                </a:lnTo>
                <a:lnTo>
                  <a:pt x="196" y="53"/>
                </a:lnTo>
                <a:lnTo>
                  <a:pt x="197" y="53"/>
                </a:lnTo>
                <a:lnTo>
                  <a:pt x="197" y="54"/>
                </a:lnTo>
                <a:lnTo>
                  <a:pt x="199" y="54"/>
                </a:lnTo>
                <a:lnTo>
                  <a:pt x="199" y="56"/>
                </a:lnTo>
                <a:lnTo>
                  <a:pt x="200" y="56"/>
                </a:lnTo>
                <a:lnTo>
                  <a:pt x="201" y="56"/>
                </a:lnTo>
                <a:lnTo>
                  <a:pt x="203" y="57"/>
                </a:lnTo>
                <a:lnTo>
                  <a:pt x="204" y="56"/>
                </a:lnTo>
                <a:lnTo>
                  <a:pt x="205" y="57"/>
                </a:lnTo>
                <a:lnTo>
                  <a:pt x="206" y="57"/>
                </a:lnTo>
                <a:lnTo>
                  <a:pt x="208" y="57"/>
                </a:lnTo>
                <a:lnTo>
                  <a:pt x="209" y="57"/>
                </a:lnTo>
                <a:lnTo>
                  <a:pt x="210" y="57"/>
                </a:lnTo>
                <a:lnTo>
                  <a:pt x="213" y="57"/>
                </a:lnTo>
                <a:lnTo>
                  <a:pt x="214" y="58"/>
                </a:lnTo>
                <a:lnTo>
                  <a:pt x="215" y="58"/>
                </a:lnTo>
                <a:lnTo>
                  <a:pt x="217" y="58"/>
                </a:lnTo>
                <a:lnTo>
                  <a:pt x="218" y="58"/>
                </a:lnTo>
                <a:lnTo>
                  <a:pt x="219" y="59"/>
                </a:lnTo>
                <a:lnTo>
                  <a:pt x="222" y="61"/>
                </a:lnTo>
                <a:lnTo>
                  <a:pt x="223" y="61"/>
                </a:lnTo>
                <a:lnTo>
                  <a:pt x="224" y="61"/>
                </a:lnTo>
                <a:lnTo>
                  <a:pt x="226" y="62"/>
                </a:lnTo>
                <a:lnTo>
                  <a:pt x="227" y="63"/>
                </a:lnTo>
                <a:lnTo>
                  <a:pt x="228" y="63"/>
                </a:lnTo>
                <a:lnTo>
                  <a:pt x="227" y="63"/>
                </a:lnTo>
                <a:lnTo>
                  <a:pt x="228" y="63"/>
                </a:lnTo>
                <a:lnTo>
                  <a:pt x="227" y="63"/>
                </a:lnTo>
                <a:lnTo>
                  <a:pt x="226" y="63"/>
                </a:lnTo>
                <a:lnTo>
                  <a:pt x="223" y="63"/>
                </a:lnTo>
                <a:lnTo>
                  <a:pt x="222" y="62"/>
                </a:lnTo>
                <a:lnTo>
                  <a:pt x="220" y="63"/>
                </a:lnTo>
                <a:lnTo>
                  <a:pt x="219" y="63"/>
                </a:lnTo>
                <a:lnTo>
                  <a:pt x="219" y="62"/>
                </a:lnTo>
                <a:lnTo>
                  <a:pt x="218" y="62"/>
                </a:lnTo>
                <a:lnTo>
                  <a:pt x="218" y="61"/>
                </a:lnTo>
                <a:lnTo>
                  <a:pt x="217" y="61"/>
                </a:lnTo>
                <a:lnTo>
                  <a:pt x="217" y="62"/>
                </a:lnTo>
                <a:lnTo>
                  <a:pt x="215" y="62"/>
                </a:lnTo>
                <a:lnTo>
                  <a:pt x="215" y="63"/>
                </a:lnTo>
                <a:lnTo>
                  <a:pt x="215" y="65"/>
                </a:lnTo>
                <a:lnTo>
                  <a:pt x="214" y="65"/>
                </a:lnTo>
                <a:lnTo>
                  <a:pt x="214" y="63"/>
                </a:lnTo>
                <a:lnTo>
                  <a:pt x="213" y="65"/>
                </a:lnTo>
                <a:lnTo>
                  <a:pt x="213" y="66"/>
                </a:lnTo>
                <a:lnTo>
                  <a:pt x="214" y="66"/>
                </a:lnTo>
                <a:lnTo>
                  <a:pt x="215" y="66"/>
                </a:lnTo>
                <a:lnTo>
                  <a:pt x="215" y="65"/>
                </a:lnTo>
                <a:lnTo>
                  <a:pt x="217" y="65"/>
                </a:lnTo>
                <a:lnTo>
                  <a:pt x="218" y="65"/>
                </a:lnTo>
                <a:lnTo>
                  <a:pt x="219" y="65"/>
                </a:lnTo>
                <a:lnTo>
                  <a:pt x="222" y="65"/>
                </a:lnTo>
                <a:lnTo>
                  <a:pt x="223" y="63"/>
                </a:lnTo>
                <a:lnTo>
                  <a:pt x="224" y="63"/>
                </a:lnTo>
                <a:lnTo>
                  <a:pt x="226" y="63"/>
                </a:lnTo>
                <a:lnTo>
                  <a:pt x="228" y="63"/>
                </a:lnTo>
                <a:lnTo>
                  <a:pt x="228" y="65"/>
                </a:lnTo>
                <a:lnTo>
                  <a:pt x="227" y="65"/>
                </a:lnTo>
                <a:lnTo>
                  <a:pt x="227" y="66"/>
                </a:lnTo>
                <a:lnTo>
                  <a:pt x="226" y="68"/>
                </a:lnTo>
                <a:lnTo>
                  <a:pt x="224" y="70"/>
                </a:lnTo>
                <a:lnTo>
                  <a:pt x="223" y="72"/>
                </a:lnTo>
                <a:lnTo>
                  <a:pt x="223" y="71"/>
                </a:lnTo>
                <a:lnTo>
                  <a:pt x="223" y="70"/>
                </a:lnTo>
                <a:lnTo>
                  <a:pt x="223" y="68"/>
                </a:lnTo>
                <a:lnTo>
                  <a:pt x="224" y="68"/>
                </a:lnTo>
                <a:lnTo>
                  <a:pt x="224" y="67"/>
                </a:lnTo>
                <a:lnTo>
                  <a:pt x="224" y="66"/>
                </a:lnTo>
                <a:lnTo>
                  <a:pt x="223" y="66"/>
                </a:lnTo>
                <a:lnTo>
                  <a:pt x="223" y="67"/>
                </a:lnTo>
                <a:lnTo>
                  <a:pt x="223" y="68"/>
                </a:lnTo>
                <a:lnTo>
                  <a:pt x="223" y="67"/>
                </a:lnTo>
                <a:lnTo>
                  <a:pt x="223" y="66"/>
                </a:lnTo>
                <a:lnTo>
                  <a:pt x="222" y="66"/>
                </a:lnTo>
                <a:lnTo>
                  <a:pt x="223" y="66"/>
                </a:lnTo>
                <a:lnTo>
                  <a:pt x="222" y="65"/>
                </a:lnTo>
                <a:lnTo>
                  <a:pt x="220" y="65"/>
                </a:lnTo>
                <a:lnTo>
                  <a:pt x="222" y="66"/>
                </a:lnTo>
                <a:lnTo>
                  <a:pt x="222" y="65"/>
                </a:lnTo>
                <a:lnTo>
                  <a:pt x="222" y="66"/>
                </a:lnTo>
                <a:lnTo>
                  <a:pt x="220" y="67"/>
                </a:lnTo>
                <a:lnTo>
                  <a:pt x="220" y="68"/>
                </a:lnTo>
                <a:lnTo>
                  <a:pt x="222" y="68"/>
                </a:lnTo>
                <a:lnTo>
                  <a:pt x="222" y="70"/>
                </a:lnTo>
                <a:lnTo>
                  <a:pt x="222" y="71"/>
                </a:lnTo>
                <a:lnTo>
                  <a:pt x="220" y="71"/>
                </a:lnTo>
                <a:lnTo>
                  <a:pt x="219" y="71"/>
                </a:lnTo>
                <a:lnTo>
                  <a:pt x="218" y="70"/>
                </a:lnTo>
                <a:lnTo>
                  <a:pt x="217" y="70"/>
                </a:lnTo>
                <a:lnTo>
                  <a:pt x="217" y="71"/>
                </a:lnTo>
                <a:lnTo>
                  <a:pt x="218" y="71"/>
                </a:lnTo>
                <a:lnTo>
                  <a:pt x="218" y="72"/>
                </a:lnTo>
                <a:lnTo>
                  <a:pt x="219" y="72"/>
                </a:lnTo>
                <a:lnTo>
                  <a:pt x="218" y="72"/>
                </a:lnTo>
                <a:lnTo>
                  <a:pt x="218" y="73"/>
                </a:lnTo>
                <a:lnTo>
                  <a:pt x="217" y="73"/>
                </a:lnTo>
                <a:lnTo>
                  <a:pt x="217" y="75"/>
                </a:lnTo>
                <a:lnTo>
                  <a:pt x="218" y="75"/>
                </a:lnTo>
                <a:lnTo>
                  <a:pt x="219" y="75"/>
                </a:lnTo>
                <a:lnTo>
                  <a:pt x="220" y="73"/>
                </a:lnTo>
                <a:lnTo>
                  <a:pt x="222" y="73"/>
                </a:lnTo>
                <a:lnTo>
                  <a:pt x="223" y="73"/>
                </a:lnTo>
                <a:lnTo>
                  <a:pt x="223" y="72"/>
                </a:lnTo>
                <a:lnTo>
                  <a:pt x="224" y="72"/>
                </a:lnTo>
                <a:lnTo>
                  <a:pt x="224" y="71"/>
                </a:lnTo>
                <a:lnTo>
                  <a:pt x="226" y="71"/>
                </a:lnTo>
                <a:lnTo>
                  <a:pt x="226" y="70"/>
                </a:lnTo>
                <a:lnTo>
                  <a:pt x="226" y="68"/>
                </a:lnTo>
                <a:lnTo>
                  <a:pt x="227" y="68"/>
                </a:lnTo>
                <a:lnTo>
                  <a:pt x="227" y="67"/>
                </a:lnTo>
                <a:lnTo>
                  <a:pt x="229" y="63"/>
                </a:lnTo>
                <a:lnTo>
                  <a:pt x="231" y="63"/>
                </a:lnTo>
                <a:lnTo>
                  <a:pt x="232" y="63"/>
                </a:lnTo>
                <a:lnTo>
                  <a:pt x="234" y="63"/>
                </a:lnTo>
                <a:lnTo>
                  <a:pt x="236" y="63"/>
                </a:lnTo>
                <a:lnTo>
                  <a:pt x="237" y="65"/>
                </a:lnTo>
                <a:lnTo>
                  <a:pt x="240" y="65"/>
                </a:lnTo>
                <a:lnTo>
                  <a:pt x="241" y="66"/>
                </a:lnTo>
                <a:lnTo>
                  <a:pt x="242" y="66"/>
                </a:lnTo>
                <a:lnTo>
                  <a:pt x="243" y="67"/>
                </a:lnTo>
                <a:lnTo>
                  <a:pt x="245" y="70"/>
                </a:lnTo>
                <a:lnTo>
                  <a:pt x="245" y="71"/>
                </a:lnTo>
                <a:lnTo>
                  <a:pt x="245" y="72"/>
                </a:lnTo>
                <a:lnTo>
                  <a:pt x="243" y="73"/>
                </a:lnTo>
                <a:lnTo>
                  <a:pt x="242" y="73"/>
                </a:lnTo>
                <a:lnTo>
                  <a:pt x="242" y="72"/>
                </a:lnTo>
                <a:lnTo>
                  <a:pt x="241" y="71"/>
                </a:lnTo>
                <a:lnTo>
                  <a:pt x="241" y="72"/>
                </a:lnTo>
                <a:lnTo>
                  <a:pt x="240" y="73"/>
                </a:lnTo>
                <a:lnTo>
                  <a:pt x="240" y="72"/>
                </a:lnTo>
                <a:lnTo>
                  <a:pt x="238" y="72"/>
                </a:lnTo>
                <a:lnTo>
                  <a:pt x="238" y="73"/>
                </a:lnTo>
                <a:lnTo>
                  <a:pt x="240" y="73"/>
                </a:lnTo>
                <a:lnTo>
                  <a:pt x="240" y="75"/>
                </a:lnTo>
                <a:lnTo>
                  <a:pt x="238" y="75"/>
                </a:lnTo>
                <a:lnTo>
                  <a:pt x="240" y="75"/>
                </a:lnTo>
                <a:lnTo>
                  <a:pt x="241" y="75"/>
                </a:lnTo>
                <a:lnTo>
                  <a:pt x="243" y="75"/>
                </a:lnTo>
                <a:lnTo>
                  <a:pt x="245" y="75"/>
                </a:lnTo>
                <a:lnTo>
                  <a:pt x="245" y="76"/>
                </a:lnTo>
                <a:lnTo>
                  <a:pt x="245" y="77"/>
                </a:lnTo>
                <a:lnTo>
                  <a:pt x="243" y="77"/>
                </a:lnTo>
                <a:lnTo>
                  <a:pt x="243" y="79"/>
                </a:lnTo>
                <a:lnTo>
                  <a:pt x="245" y="79"/>
                </a:lnTo>
                <a:lnTo>
                  <a:pt x="246" y="77"/>
                </a:lnTo>
                <a:lnTo>
                  <a:pt x="247" y="77"/>
                </a:lnTo>
                <a:lnTo>
                  <a:pt x="248" y="77"/>
                </a:lnTo>
                <a:lnTo>
                  <a:pt x="248" y="79"/>
                </a:lnTo>
                <a:lnTo>
                  <a:pt x="247" y="80"/>
                </a:lnTo>
                <a:lnTo>
                  <a:pt x="247" y="81"/>
                </a:lnTo>
                <a:lnTo>
                  <a:pt x="246" y="81"/>
                </a:lnTo>
                <a:lnTo>
                  <a:pt x="245" y="82"/>
                </a:lnTo>
                <a:lnTo>
                  <a:pt x="246" y="82"/>
                </a:lnTo>
                <a:lnTo>
                  <a:pt x="246" y="81"/>
                </a:lnTo>
                <a:lnTo>
                  <a:pt x="247" y="81"/>
                </a:lnTo>
                <a:lnTo>
                  <a:pt x="248" y="80"/>
                </a:lnTo>
                <a:lnTo>
                  <a:pt x="248" y="81"/>
                </a:lnTo>
                <a:lnTo>
                  <a:pt x="250" y="80"/>
                </a:lnTo>
                <a:lnTo>
                  <a:pt x="251" y="80"/>
                </a:lnTo>
                <a:lnTo>
                  <a:pt x="252" y="81"/>
                </a:lnTo>
                <a:lnTo>
                  <a:pt x="254" y="81"/>
                </a:lnTo>
                <a:lnTo>
                  <a:pt x="254" y="82"/>
                </a:lnTo>
                <a:lnTo>
                  <a:pt x="255" y="82"/>
                </a:lnTo>
                <a:lnTo>
                  <a:pt x="254" y="82"/>
                </a:lnTo>
                <a:lnTo>
                  <a:pt x="255" y="84"/>
                </a:lnTo>
                <a:lnTo>
                  <a:pt x="255" y="85"/>
                </a:lnTo>
                <a:lnTo>
                  <a:pt x="256" y="85"/>
                </a:lnTo>
                <a:lnTo>
                  <a:pt x="256" y="86"/>
                </a:lnTo>
                <a:lnTo>
                  <a:pt x="254" y="86"/>
                </a:lnTo>
                <a:lnTo>
                  <a:pt x="255" y="87"/>
                </a:lnTo>
                <a:lnTo>
                  <a:pt x="256" y="89"/>
                </a:lnTo>
                <a:lnTo>
                  <a:pt x="259" y="89"/>
                </a:lnTo>
                <a:lnTo>
                  <a:pt x="259" y="90"/>
                </a:lnTo>
                <a:lnTo>
                  <a:pt x="259" y="89"/>
                </a:lnTo>
                <a:lnTo>
                  <a:pt x="260" y="89"/>
                </a:lnTo>
                <a:lnTo>
                  <a:pt x="261" y="89"/>
                </a:lnTo>
                <a:lnTo>
                  <a:pt x="262" y="89"/>
                </a:lnTo>
                <a:lnTo>
                  <a:pt x="264" y="89"/>
                </a:lnTo>
                <a:lnTo>
                  <a:pt x="265" y="89"/>
                </a:lnTo>
                <a:lnTo>
                  <a:pt x="266" y="87"/>
                </a:lnTo>
                <a:lnTo>
                  <a:pt x="268" y="87"/>
                </a:lnTo>
                <a:lnTo>
                  <a:pt x="268" y="86"/>
                </a:lnTo>
                <a:lnTo>
                  <a:pt x="269" y="86"/>
                </a:lnTo>
                <a:lnTo>
                  <a:pt x="270" y="86"/>
                </a:lnTo>
                <a:lnTo>
                  <a:pt x="271" y="86"/>
                </a:lnTo>
                <a:lnTo>
                  <a:pt x="274" y="85"/>
                </a:lnTo>
                <a:lnTo>
                  <a:pt x="275" y="85"/>
                </a:lnTo>
                <a:lnTo>
                  <a:pt x="275" y="86"/>
                </a:lnTo>
                <a:lnTo>
                  <a:pt x="274" y="86"/>
                </a:lnTo>
                <a:lnTo>
                  <a:pt x="275" y="86"/>
                </a:lnTo>
                <a:lnTo>
                  <a:pt x="275" y="85"/>
                </a:lnTo>
                <a:lnTo>
                  <a:pt x="276" y="85"/>
                </a:lnTo>
                <a:lnTo>
                  <a:pt x="279" y="85"/>
                </a:lnTo>
                <a:lnTo>
                  <a:pt x="282" y="85"/>
                </a:lnTo>
                <a:lnTo>
                  <a:pt x="283" y="85"/>
                </a:lnTo>
                <a:lnTo>
                  <a:pt x="284" y="85"/>
                </a:lnTo>
                <a:lnTo>
                  <a:pt x="285" y="85"/>
                </a:lnTo>
                <a:lnTo>
                  <a:pt x="287" y="85"/>
                </a:lnTo>
                <a:lnTo>
                  <a:pt x="288" y="85"/>
                </a:lnTo>
                <a:lnTo>
                  <a:pt x="289" y="86"/>
                </a:lnTo>
                <a:lnTo>
                  <a:pt x="290" y="86"/>
                </a:lnTo>
                <a:lnTo>
                  <a:pt x="293" y="87"/>
                </a:lnTo>
                <a:lnTo>
                  <a:pt x="294" y="89"/>
                </a:lnTo>
                <a:lnTo>
                  <a:pt x="297" y="91"/>
                </a:lnTo>
                <a:lnTo>
                  <a:pt x="298" y="93"/>
                </a:lnTo>
                <a:lnTo>
                  <a:pt x="299" y="96"/>
                </a:lnTo>
                <a:lnTo>
                  <a:pt x="299" y="98"/>
                </a:lnTo>
                <a:lnTo>
                  <a:pt x="299" y="99"/>
                </a:lnTo>
                <a:lnTo>
                  <a:pt x="299" y="100"/>
                </a:lnTo>
                <a:lnTo>
                  <a:pt x="298" y="100"/>
                </a:lnTo>
                <a:lnTo>
                  <a:pt x="297" y="100"/>
                </a:lnTo>
                <a:lnTo>
                  <a:pt x="298" y="100"/>
                </a:lnTo>
                <a:lnTo>
                  <a:pt x="298" y="101"/>
                </a:lnTo>
                <a:lnTo>
                  <a:pt x="298" y="100"/>
                </a:lnTo>
                <a:lnTo>
                  <a:pt x="298" y="101"/>
                </a:lnTo>
                <a:lnTo>
                  <a:pt x="298" y="103"/>
                </a:lnTo>
                <a:lnTo>
                  <a:pt x="297" y="104"/>
                </a:lnTo>
                <a:lnTo>
                  <a:pt x="298" y="105"/>
                </a:lnTo>
                <a:lnTo>
                  <a:pt x="298" y="107"/>
                </a:lnTo>
                <a:lnTo>
                  <a:pt x="298" y="105"/>
                </a:lnTo>
                <a:lnTo>
                  <a:pt x="299" y="107"/>
                </a:lnTo>
                <a:lnTo>
                  <a:pt x="301" y="107"/>
                </a:lnTo>
                <a:lnTo>
                  <a:pt x="299" y="107"/>
                </a:lnTo>
                <a:lnTo>
                  <a:pt x="301" y="107"/>
                </a:lnTo>
                <a:lnTo>
                  <a:pt x="301" y="108"/>
                </a:lnTo>
                <a:lnTo>
                  <a:pt x="302" y="108"/>
                </a:lnTo>
                <a:lnTo>
                  <a:pt x="303" y="108"/>
                </a:lnTo>
                <a:lnTo>
                  <a:pt x="304" y="108"/>
                </a:lnTo>
                <a:lnTo>
                  <a:pt x="304" y="109"/>
                </a:lnTo>
                <a:lnTo>
                  <a:pt x="304" y="110"/>
                </a:lnTo>
                <a:lnTo>
                  <a:pt x="304" y="112"/>
                </a:lnTo>
                <a:lnTo>
                  <a:pt x="304" y="113"/>
                </a:lnTo>
                <a:lnTo>
                  <a:pt x="304" y="114"/>
                </a:lnTo>
                <a:lnTo>
                  <a:pt x="304" y="116"/>
                </a:lnTo>
                <a:lnTo>
                  <a:pt x="304" y="117"/>
                </a:lnTo>
                <a:lnTo>
                  <a:pt x="306" y="117"/>
                </a:lnTo>
                <a:lnTo>
                  <a:pt x="306" y="118"/>
                </a:lnTo>
                <a:lnTo>
                  <a:pt x="307" y="118"/>
                </a:lnTo>
                <a:lnTo>
                  <a:pt x="307" y="119"/>
                </a:lnTo>
                <a:lnTo>
                  <a:pt x="306" y="119"/>
                </a:lnTo>
                <a:lnTo>
                  <a:pt x="306" y="121"/>
                </a:lnTo>
                <a:lnTo>
                  <a:pt x="306" y="122"/>
                </a:lnTo>
                <a:lnTo>
                  <a:pt x="306" y="123"/>
                </a:lnTo>
                <a:lnTo>
                  <a:pt x="304" y="124"/>
                </a:lnTo>
                <a:lnTo>
                  <a:pt x="303" y="124"/>
                </a:lnTo>
                <a:lnTo>
                  <a:pt x="303" y="126"/>
                </a:lnTo>
                <a:lnTo>
                  <a:pt x="304" y="126"/>
                </a:lnTo>
                <a:lnTo>
                  <a:pt x="304" y="124"/>
                </a:lnTo>
                <a:lnTo>
                  <a:pt x="306" y="124"/>
                </a:lnTo>
                <a:lnTo>
                  <a:pt x="306" y="123"/>
                </a:lnTo>
                <a:lnTo>
                  <a:pt x="306" y="122"/>
                </a:lnTo>
                <a:lnTo>
                  <a:pt x="306" y="121"/>
                </a:lnTo>
                <a:lnTo>
                  <a:pt x="307" y="121"/>
                </a:lnTo>
                <a:lnTo>
                  <a:pt x="307" y="119"/>
                </a:lnTo>
                <a:lnTo>
                  <a:pt x="307" y="118"/>
                </a:lnTo>
                <a:lnTo>
                  <a:pt x="307" y="117"/>
                </a:lnTo>
                <a:lnTo>
                  <a:pt x="307" y="116"/>
                </a:lnTo>
                <a:lnTo>
                  <a:pt x="307" y="114"/>
                </a:lnTo>
                <a:lnTo>
                  <a:pt x="307" y="113"/>
                </a:lnTo>
                <a:lnTo>
                  <a:pt x="307" y="112"/>
                </a:lnTo>
                <a:lnTo>
                  <a:pt x="308" y="112"/>
                </a:lnTo>
                <a:lnTo>
                  <a:pt x="308" y="110"/>
                </a:lnTo>
                <a:lnTo>
                  <a:pt x="310" y="110"/>
                </a:lnTo>
                <a:lnTo>
                  <a:pt x="310" y="109"/>
                </a:lnTo>
                <a:lnTo>
                  <a:pt x="311" y="109"/>
                </a:lnTo>
                <a:lnTo>
                  <a:pt x="311" y="108"/>
                </a:lnTo>
                <a:lnTo>
                  <a:pt x="312" y="108"/>
                </a:lnTo>
                <a:lnTo>
                  <a:pt x="312" y="107"/>
                </a:lnTo>
                <a:lnTo>
                  <a:pt x="312" y="108"/>
                </a:lnTo>
                <a:lnTo>
                  <a:pt x="313" y="108"/>
                </a:lnTo>
                <a:lnTo>
                  <a:pt x="315" y="108"/>
                </a:lnTo>
                <a:lnTo>
                  <a:pt x="316" y="108"/>
                </a:lnTo>
                <a:lnTo>
                  <a:pt x="316" y="107"/>
                </a:lnTo>
                <a:lnTo>
                  <a:pt x="317" y="107"/>
                </a:lnTo>
                <a:lnTo>
                  <a:pt x="317" y="108"/>
                </a:lnTo>
                <a:lnTo>
                  <a:pt x="318" y="108"/>
                </a:lnTo>
                <a:lnTo>
                  <a:pt x="320" y="108"/>
                </a:lnTo>
                <a:lnTo>
                  <a:pt x="320" y="107"/>
                </a:lnTo>
                <a:lnTo>
                  <a:pt x="321" y="107"/>
                </a:lnTo>
                <a:lnTo>
                  <a:pt x="322" y="108"/>
                </a:lnTo>
                <a:lnTo>
                  <a:pt x="324" y="108"/>
                </a:lnTo>
                <a:lnTo>
                  <a:pt x="324" y="109"/>
                </a:lnTo>
                <a:lnTo>
                  <a:pt x="325" y="109"/>
                </a:lnTo>
                <a:lnTo>
                  <a:pt x="327" y="109"/>
                </a:lnTo>
                <a:lnTo>
                  <a:pt x="330" y="109"/>
                </a:lnTo>
                <a:lnTo>
                  <a:pt x="331" y="109"/>
                </a:lnTo>
                <a:lnTo>
                  <a:pt x="331" y="110"/>
                </a:lnTo>
                <a:lnTo>
                  <a:pt x="332" y="110"/>
                </a:lnTo>
                <a:lnTo>
                  <a:pt x="334" y="110"/>
                </a:lnTo>
                <a:lnTo>
                  <a:pt x="335" y="110"/>
                </a:lnTo>
                <a:lnTo>
                  <a:pt x="336" y="110"/>
                </a:lnTo>
                <a:lnTo>
                  <a:pt x="339" y="109"/>
                </a:lnTo>
                <a:lnTo>
                  <a:pt x="340" y="108"/>
                </a:lnTo>
                <a:lnTo>
                  <a:pt x="340" y="107"/>
                </a:lnTo>
                <a:lnTo>
                  <a:pt x="341" y="107"/>
                </a:lnTo>
                <a:lnTo>
                  <a:pt x="343" y="107"/>
                </a:lnTo>
                <a:lnTo>
                  <a:pt x="343" y="108"/>
                </a:lnTo>
                <a:lnTo>
                  <a:pt x="343" y="109"/>
                </a:lnTo>
                <a:lnTo>
                  <a:pt x="344" y="109"/>
                </a:lnTo>
                <a:lnTo>
                  <a:pt x="344" y="110"/>
                </a:lnTo>
                <a:lnTo>
                  <a:pt x="344" y="112"/>
                </a:lnTo>
                <a:lnTo>
                  <a:pt x="344" y="113"/>
                </a:lnTo>
                <a:lnTo>
                  <a:pt x="344" y="114"/>
                </a:lnTo>
                <a:lnTo>
                  <a:pt x="346" y="114"/>
                </a:lnTo>
                <a:lnTo>
                  <a:pt x="348" y="116"/>
                </a:lnTo>
                <a:lnTo>
                  <a:pt x="349" y="117"/>
                </a:lnTo>
                <a:lnTo>
                  <a:pt x="350" y="117"/>
                </a:lnTo>
                <a:lnTo>
                  <a:pt x="350" y="118"/>
                </a:lnTo>
                <a:lnTo>
                  <a:pt x="350" y="119"/>
                </a:lnTo>
                <a:lnTo>
                  <a:pt x="350" y="121"/>
                </a:lnTo>
                <a:lnTo>
                  <a:pt x="352" y="122"/>
                </a:lnTo>
                <a:lnTo>
                  <a:pt x="353" y="121"/>
                </a:lnTo>
                <a:lnTo>
                  <a:pt x="355" y="121"/>
                </a:lnTo>
                <a:lnTo>
                  <a:pt x="357" y="121"/>
                </a:lnTo>
                <a:lnTo>
                  <a:pt x="357" y="122"/>
                </a:lnTo>
                <a:lnTo>
                  <a:pt x="357" y="121"/>
                </a:lnTo>
                <a:lnTo>
                  <a:pt x="355" y="121"/>
                </a:lnTo>
                <a:lnTo>
                  <a:pt x="355" y="119"/>
                </a:lnTo>
                <a:lnTo>
                  <a:pt x="357" y="119"/>
                </a:lnTo>
                <a:lnTo>
                  <a:pt x="357" y="121"/>
                </a:lnTo>
                <a:lnTo>
                  <a:pt x="358" y="121"/>
                </a:lnTo>
                <a:lnTo>
                  <a:pt x="357" y="121"/>
                </a:lnTo>
                <a:lnTo>
                  <a:pt x="357" y="119"/>
                </a:lnTo>
                <a:lnTo>
                  <a:pt x="358" y="119"/>
                </a:lnTo>
                <a:lnTo>
                  <a:pt x="358" y="118"/>
                </a:lnTo>
                <a:lnTo>
                  <a:pt x="358" y="117"/>
                </a:lnTo>
                <a:lnTo>
                  <a:pt x="359" y="117"/>
                </a:lnTo>
                <a:lnTo>
                  <a:pt x="359" y="118"/>
                </a:lnTo>
                <a:lnTo>
                  <a:pt x="359" y="117"/>
                </a:lnTo>
                <a:lnTo>
                  <a:pt x="359" y="116"/>
                </a:lnTo>
                <a:lnTo>
                  <a:pt x="358" y="116"/>
                </a:lnTo>
                <a:lnTo>
                  <a:pt x="358" y="114"/>
                </a:lnTo>
                <a:lnTo>
                  <a:pt x="358" y="113"/>
                </a:lnTo>
                <a:lnTo>
                  <a:pt x="358" y="112"/>
                </a:lnTo>
                <a:lnTo>
                  <a:pt x="358" y="110"/>
                </a:lnTo>
                <a:lnTo>
                  <a:pt x="357" y="110"/>
                </a:lnTo>
                <a:lnTo>
                  <a:pt x="357" y="109"/>
                </a:lnTo>
                <a:lnTo>
                  <a:pt x="355" y="109"/>
                </a:lnTo>
                <a:lnTo>
                  <a:pt x="354" y="109"/>
                </a:lnTo>
                <a:lnTo>
                  <a:pt x="354" y="108"/>
                </a:lnTo>
                <a:lnTo>
                  <a:pt x="355" y="107"/>
                </a:lnTo>
                <a:lnTo>
                  <a:pt x="357" y="107"/>
                </a:lnTo>
                <a:lnTo>
                  <a:pt x="357" y="105"/>
                </a:lnTo>
                <a:lnTo>
                  <a:pt x="357" y="104"/>
                </a:lnTo>
                <a:lnTo>
                  <a:pt x="357" y="103"/>
                </a:lnTo>
                <a:lnTo>
                  <a:pt x="357" y="101"/>
                </a:lnTo>
                <a:lnTo>
                  <a:pt x="357" y="100"/>
                </a:lnTo>
                <a:lnTo>
                  <a:pt x="355" y="100"/>
                </a:lnTo>
                <a:lnTo>
                  <a:pt x="357" y="100"/>
                </a:lnTo>
                <a:lnTo>
                  <a:pt x="359" y="101"/>
                </a:lnTo>
                <a:lnTo>
                  <a:pt x="361" y="101"/>
                </a:lnTo>
                <a:lnTo>
                  <a:pt x="362" y="101"/>
                </a:lnTo>
                <a:lnTo>
                  <a:pt x="364" y="103"/>
                </a:lnTo>
                <a:lnTo>
                  <a:pt x="366" y="103"/>
                </a:lnTo>
                <a:lnTo>
                  <a:pt x="368" y="103"/>
                </a:lnTo>
                <a:lnTo>
                  <a:pt x="368" y="104"/>
                </a:lnTo>
                <a:lnTo>
                  <a:pt x="369" y="104"/>
                </a:lnTo>
                <a:lnTo>
                  <a:pt x="371" y="105"/>
                </a:lnTo>
                <a:lnTo>
                  <a:pt x="372" y="105"/>
                </a:lnTo>
                <a:lnTo>
                  <a:pt x="372" y="104"/>
                </a:lnTo>
                <a:lnTo>
                  <a:pt x="371" y="104"/>
                </a:lnTo>
                <a:lnTo>
                  <a:pt x="372" y="103"/>
                </a:lnTo>
                <a:lnTo>
                  <a:pt x="373" y="104"/>
                </a:lnTo>
                <a:lnTo>
                  <a:pt x="373" y="105"/>
                </a:lnTo>
                <a:lnTo>
                  <a:pt x="375" y="105"/>
                </a:lnTo>
                <a:lnTo>
                  <a:pt x="373" y="104"/>
                </a:lnTo>
                <a:lnTo>
                  <a:pt x="375" y="104"/>
                </a:lnTo>
                <a:lnTo>
                  <a:pt x="375" y="105"/>
                </a:lnTo>
                <a:lnTo>
                  <a:pt x="375" y="104"/>
                </a:lnTo>
                <a:lnTo>
                  <a:pt x="376" y="104"/>
                </a:lnTo>
                <a:lnTo>
                  <a:pt x="377" y="104"/>
                </a:lnTo>
                <a:lnTo>
                  <a:pt x="380" y="10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7" name="Freeform 2057"/>
          <p:cNvSpPr>
            <a:spLocks/>
          </p:cNvSpPr>
          <p:nvPr/>
        </p:nvSpPr>
        <p:spPr bwMode="auto">
          <a:xfrm>
            <a:off x="5602288" y="3235541"/>
            <a:ext cx="361950" cy="344488"/>
          </a:xfrm>
          <a:custGeom>
            <a:avLst/>
            <a:gdLst>
              <a:gd name="T0" fmla="*/ 207 w 228"/>
              <a:gd name="T1" fmla="*/ 3 h 217"/>
              <a:gd name="T2" fmla="*/ 220 w 228"/>
              <a:gd name="T3" fmla="*/ 8 h 217"/>
              <a:gd name="T4" fmla="*/ 228 w 228"/>
              <a:gd name="T5" fmla="*/ 36 h 217"/>
              <a:gd name="T6" fmla="*/ 216 w 228"/>
              <a:gd name="T7" fmla="*/ 74 h 217"/>
              <a:gd name="T8" fmla="*/ 212 w 228"/>
              <a:gd name="T9" fmla="*/ 71 h 217"/>
              <a:gd name="T10" fmla="*/ 202 w 228"/>
              <a:gd name="T11" fmla="*/ 73 h 217"/>
              <a:gd name="T12" fmla="*/ 206 w 228"/>
              <a:gd name="T13" fmla="*/ 75 h 217"/>
              <a:gd name="T14" fmla="*/ 217 w 228"/>
              <a:gd name="T15" fmla="*/ 80 h 217"/>
              <a:gd name="T16" fmla="*/ 221 w 228"/>
              <a:gd name="T17" fmla="*/ 87 h 217"/>
              <a:gd name="T18" fmla="*/ 221 w 228"/>
              <a:gd name="T19" fmla="*/ 88 h 217"/>
              <a:gd name="T20" fmla="*/ 225 w 228"/>
              <a:gd name="T21" fmla="*/ 101 h 217"/>
              <a:gd name="T22" fmla="*/ 212 w 228"/>
              <a:gd name="T23" fmla="*/ 98 h 217"/>
              <a:gd name="T24" fmla="*/ 202 w 228"/>
              <a:gd name="T25" fmla="*/ 106 h 217"/>
              <a:gd name="T26" fmla="*/ 192 w 228"/>
              <a:gd name="T27" fmla="*/ 112 h 217"/>
              <a:gd name="T28" fmla="*/ 186 w 228"/>
              <a:gd name="T29" fmla="*/ 116 h 217"/>
              <a:gd name="T30" fmla="*/ 181 w 228"/>
              <a:gd name="T31" fmla="*/ 121 h 217"/>
              <a:gd name="T32" fmla="*/ 173 w 228"/>
              <a:gd name="T33" fmla="*/ 127 h 217"/>
              <a:gd name="T34" fmla="*/ 161 w 228"/>
              <a:gd name="T35" fmla="*/ 124 h 217"/>
              <a:gd name="T36" fmla="*/ 154 w 228"/>
              <a:gd name="T37" fmla="*/ 126 h 217"/>
              <a:gd name="T38" fmla="*/ 146 w 228"/>
              <a:gd name="T39" fmla="*/ 127 h 217"/>
              <a:gd name="T40" fmla="*/ 141 w 228"/>
              <a:gd name="T41" fmla="*/ 129 h 217"/>
              <a:gd name="T42" fmla="*/ 136 w 228"/>
              <a:gd name="T43" fmla="*/ 135 h 217"/>
              <a:gd name="T44" fmla="*/ 135 w 228"/>
              <a:gd name="T45" fmla="*/ 140 h 217"/>
              <a:gd name="T46" fmla="*/ 135 w 228"/>
              <a:gd name="T47" fmla="*/ 150 h 217"/>
              <a:gd name="T48" fmla="*/ 137 w 228"/>
              <a:gd name="T49" fmla="*/ 164 h 217"/>
              <a:gd name="T50" fmla="*/ 132 w 228"/>
              <a:gd name="T51" fmla="*/ 166 h 217"/>
              <a:gd name="T52" fmla="*/ 128 w 228"/>
              <a:gd name="T53" fmla="*/ 178 h 217"/>
              <a:gd name="T54" fmla="*/ 122 w 228"/>
              <a:gd name="T55" fmla="*/ 185 h 217"/>
              <a:gd name="T56" fmla="*/ 119 w 228"/>
              <a:gd name="T57" fmla="*/ 197 h 217"/>
              <a:gd name="T58" fmla="*/ 112 w 228"/>
              <a:gd name="T59" fmla="*/ 200 h 217"/>
              <a:gd name="T60" fmla="*/ 107 w 228"/>
              <a:gd name="T61" fmla="*/ 211 h 217"/>
              <a:gd name="T62" fmla="*/ 100 w 228"/>
              <a:gd name="T63" fmla="*/ 209 h 217"/>
              <a:gd name="T64" fmla="*/ 96 w 228"/>
              <a:gd name="T65" fmla="*/ 187 h 217"/>
              <a:gd name="T66" fmla="*/ 98 w 228"/>
              <a:gd name="T67" fmla="*/ 162 h 217"/>
              <a:gd name="T68" fmla="*/ 107 w 228"/>
              <a:gd name="T69" fmla="*/ 150 h 217"/>
              <a:gd name="T70" fmla="*/ 118 w 228"/>
              <a:gd name="T71" fmla="*/ 140 h 217"/>
              <a:gd name="T72" fmla="*/ 130 w 228"/>
              <a:gd name="T73" fmla="*/ 126 h 217"/>
              <a:gd name="T74" fmla="*/ 138 w 228"/>
              <a:gd name="T75" fmla="*/ 118 h 217"/>
              <a:gd name="T76" fmla="*/ 141 w 228"/>
              <a:gd name="T77" fmla="*/ 103 h 217"/>
              <a:gd name="T78" fmla="*/ 145 w 228"/>
              <a:gd name="T79" fmla="*/ 99 h 217"/>
              <a:gd name="T80" fmla="*/ 136 w 228"/>
              <a:gd name="T81" fmla="*/ 103 h 217"/>
              <a:gd name="T82" fmla="*/ 135 w 228"/>
              <a:gd name="T83" fmla="*/ 110 h 217"/>
              <a:gd name="T84" fmla="*/ 130 w 228"/>
              <a:gd name="T85" fmla="*/ 113 h 217"/>
              <a:gd name="T86" fmla="*/ 119 w 228"/>
              <a:gd name="T87" fmla="*/ 122 h 217"/>
              <a:gd name="T88" fmla="*/ 119 w 228"/>
              <a:gd name="T89" fmla="*/ 117 h 217"/>
              <a:gd name="T90" fmla="*/ 119 w 228"/>
              <a:gd name="T91" fmla="*/ 110 h 217"/>
              <a:gd name="T92" fmla="*/ 108 w 228"/>
              <a:gd name="T93" fmla="*/ 110 h 217"/>
              <a:gd name="T94" fmla="*/ 98 w 228"/>
              <a:gd name="T95" fmla="*/ 117 h 217"/>
              <a:gd name="T96" fmla="*/ 89 w 228"/>
              <a:gd name="T97" fmla="*/ 129 h 217"/>
              <a:gd name="T98" fmla="*/ 89 w 228"/>
              <a:gd name="T99" fmla="*/ 135 h 217"/>
              <a:gd name="T100" fmla="*/ 86 w 228"/>
              <a:gd name="T101" fmla="*/ 139 h 217"/>
              <a:gd name="T102" fmla="*/ 74 w 228"/>
              <a:gd name="T103" fmla="*/ 141 h 217"/>
              <a:gd name="T104" fmla="*/ 74 w 228"/>
              <a:gd name="T105" fmla="*/ 134 h 217"/>
              <a:gd name="T106" fmla="*/ 61 w 228"/>
              <a:gd name="T107" fmla="*/ 131 h 217"/>
              <a:gd name="T108" fmla="*/ 60 w 228"/>
              <a:gd name="T109" fmla="*/ 136 h 217"/>
              <a:gd name="T110" fmla="*/ 51 w 228"/>
              <a:gd name="T111" fmla="*/ 138 h 217"/>
              <a:gd name="T112" fmla="*/ 42 w 228"/>
              <a:gd name="T113" fmla="*/ 136 h 217"/>
              <a:gd name="T114" fmla="*/ 24 w 228"/>
              <a:gd name="T115" fmla="*/ 138 h 217"/>
              <a:gd name="T116" fmla="*/ 11 w 228"/>
              <a:gd name="T117" fmla="*/ 153 h 217"/>
              <a:gd name="T118" fmla="*/ 2 w 228"/>
              <a:gd name="T119" fmla="*/ 16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217">
                <a:moveTo>
                  <a:pt x="200" y="1"/>
                </a:moveTo>
                <a:lnTo>
                  <a:pt x="201" y="1"/>
                </a:lnTo>
                <a:lnTo>
                  <a:pt x="202" y="1"/>
                </a:lnTo>
                <a:lnTo>
                  <a:pt x="203" y="0"/>
                </a:lnTo>
                <a:lnTo>
                  <a:pt x="205" y="0"/>
                </a:lnTo>
                <a:lnTo>
                  <a:pt x="203" y="1"/>
                </a:lnTo>
                <a:lnTo>
                  <a:pt x="205" y="1"/>
                </a:lnTo>
                <a:lnTo>
                  <a:pt x="206" y="3"/>
                </a:lnTo>
                <a:lnTo>
                  <a:pt x="207" y="3"/>
                </a:lnTo>
                <a:lnTo>
                  <a:pt x="207" y="1"/>
                </a:lnTo>
                <a:lnTo>
                  <a:pt x="206" y="1"/>
                </a:lnTo>
                <a:lnTo>
                  <a:pt x="205" y="1"/>
                </a:lnTo>
                <a:lnTo>
                  <a:pt x="205" y="0"/>
                </a:lnTo>
                <a:lnTo>
                  <a:pt x="206" y="0"/>
                </a:lnTo>
                <a:lnTo>
                  <a:pt x="207" y="0"/>
                </a:lnTo>
                <a:lnTo>
                  <a:pt x="207" y="1"/>
                </a:lnTo>
                <a:lnTo>
                  <a:pt x="207" y="3"/>
                </a:lnTo>
                <a:lnTo>
                  <a:pt x="209" y="3"/>
                </a:lnTo>
                <a:lnTo>
                  <a:pt x="210" y="3"/>
                </a:lnTo>
                <a:lnTo>
                  <a:pt x="210" y="4"/>
                </a:lnTo>
                <a:lnTo>
                  <a:pt x="211" y="4"/>
                </a:lnTo>
                <a:lnTo>
                  <a:pt x="212" y="5"/>
                </a:lnTo>
                <a:lnTo>
                  <a:pt x="214" y="5"/>
                </a:lnTo>
                <a:lnTo>
                  <a:pt x="215" y="5"/>
                </a:lnTo>
                <a:lnTo>
                  <a:pt x="215" y="6"/>
                </a:lnTo>
                <a:lnTo>
                  <a:pt x="216" y="6"/>
                </a:lnTo>
                <a:lnTo>
                  <a:pt x="217" y="6"/>
                </a:lnTo>
                <a:lnTo>
                  <a:pt x="217" y="8"/>
                </a:lnTo>
                <a:lnTo>
                  <a:pt x="219" y="8"/>
                </a:lnTo>
                <a:lnTo>
                  <a:pt x="219" y="6"/>
                </a:lnTo>
                <a:lnTo>
                  <a:pt x="221" y="8"/>
                </a:lnTo>
                <a:lnTo>
                  <a:pt x="223" y="9"/>
                </a:lnTo>
                <a:lnTo>
                  <a:pt x="221" y="9"/>
                </a:lnTo>
                <a:lnTo>
                  <a:pt x="220" y="8"/>
                </a:lnTo>
                <a:lnTo>
                  <a:pt x="220" y="9"/>
                </a:lnTo>
                <a:lnTo>
                  <a:pt x="221" y="10"/>
                </a:lnTo>
                <a:lnTo>
                  <a:pt x="221" y="9"/>
                </a:lnTo>
                <a:lnTo>
                  <a:pt x="223" y="10"/>
                </a:lnTo>
                <a:lnTo>
                  <a:pt x="223" y="9"/>
                </a:lnTo>
                <a:lnTo>
                  <a:pt x="224" y="10"/>
                </a:lnTo>
                <a:lnTo>
                  <a:pt x="226" y="13"/>
                </a:lnTo>
                <a:lnTo>
                  <a:pt x="228" y="14"/>
                </a:lnTo>
                <a:lnTo>
                  <a:pt x="226" y="14"/>
                </a:lnTo>
                <a:lnTo>
                  <a:pt x="226" y="13"/>
                </a:lnTo>
                <a:lnTo>
                  <a:pt x="225" y="13"/>
                </a:lnTo>
                <a:lnTo>
                  <a:pt x="226" y="13"/>
                </a:lnTo>
                <a:lnTo>
                  <a:pt x="226" y="14"/>
                </a:lnTo>
                <a:lnTo>
                  <a:pt x="228" y="14"/>
                </a:lnTo>
                <a:lnTo>
                  <a:pt x="228" y="22"/>
                </a:lnTo>
                <a:lnTo>
                  <a:pt x="228" y="29"/>
                </a:lnTo>
                <a:lnTo>
                  <a:pt x="228" y="36"/>
                </a:lnTo>
                <a:lnTo>
                  <a:pt x="228" y="43"/>
                </a:lnTo>
                <a:lnTo>
                  <a:pt x="228" y="50"/>
                </a:lnTo>
                <a:lnTo>
                  <a:pt x="228" y="56"/>
                </a:lnTo>
                <a:lnTo>
                  <a:pt x="228" y="62"/>
                </a:lnTo>
                <a:lnTo>
                  <a:pt x="228" y="69"/>
                </a:lnTo>
                <a:lnTo>
                  <a:pt x="226" y="69"/>
                </a:lnTo>
                <a:lnTo>
                  <a:pt x="226" y="70"/>
                </a:lnTo>
                <a:lnTo>
                  <a:pt x="225" y="73"/>
                </a:lnTo>
                <a:lnTo>
                  <a:pt x="224" y="73"/>
                </a:lnTo>
                <a:lnTo>
                  <a:pt x="223" y="73"/>
                </a:lnTo>
                <a:lnTo>
                  <a:pt x="221" y="74"/>
                </a:lnTo>
                <a:lnTo>
                  <a:pt x="220" y="75"/>
                </a:lnTo>
                <a:lnTo>
                  <a:pt x="221" y="74"/>
                </a:lnTo>
                <a:lnTo>
                  <a:pt x="220" y="74"/>
                </a:lnTo>
                <a:lnTo>
                  <a:pt x="219" y="74"/>
                </a:lnTo>
                <a:lnTo>
                  <a:pt x="217" y="74"/>
                </a:lnTo>
                <a:lnTo>
                  <a:pt x="216" y="74"/>
                </a:lnTo>
                <a:lnTo>
                  <a:pt x="215" y="74"/>
                </a:lnTo>
                <a:lnTo>
                  <a:pt x="215" y="73"/>
                </a:lnTo>
                <a:lnTo>
                  <a:pt x="214" y="73"/>
                </a:lnTo>
                <a:lnTo>
                  <a:pt x="214" y="71"/>
                </a:lnTo>
                <a:lnTo>
                  <a:pt x="214" y="70"/>
                </a:lnTo>
                <a:lnTo>
                  <a:pt x="212" y="70"/>
                </a:lnTo>
                <a:lnTo>
                  <a:pt x="212" y="69"/>
                </a:lnTo>
                <a:lnTo>
                  <a:pt x="211" y="69"/>
                </a:lnTo>
                <a:lnTo>
                  <a:pt x="210" y="69"/>
                </a:lnTo>
                <a:lnTo>
                  <a:pt x="209" y="69"/>
                </a:lnTo>
                <a:lnTo>
                  <a:pt x="207" y="69"/>
                </a:lnTo>
                <a:lnTo>
                  <a:pt x="209" y="69"/>
                </a:lnTo>
                <a:lnTo>
                  <a:pt x="209" y="70"/>
                </a:lnTo>
                <a:lnTo>
                  <a:pt x="211" y="69"/>
                </a:lnTo>
                <a:lnTo>
                  <a:pt x="211" y="70"/>
                </a:lnTo>
                <a:lnTo>
                  <a:pt x="212" y="70"/>
                </a:lnTo>
                <a:lnTo>
                  <a:pt x="212" y="71"/>
                </a:lnTo>
                <a:lnTo>
                  <a:pt x="214" y="71"/>
                </a:lnTo>
                <a:lnTo>
                  <a:pt x="214" y="73"/>
                </a:lnTo>
                <a:lnTo>
                  <a:pt x="212" y="73"/>
                </a:lnTo>
                <a:lnTo>
                  <a:pt x="211" y="73"/>
                </a:lnTo>
                <a:lnTo>
                  <a:pt x="211" y="71"/>
                </a:lnTo>
                <a:lnTo>
                  <a:pt x="210" y="71"/>
                </a:lnTo>
                <a:lnTo>
                  <a:pt x="209" y="71"/>
                </a:lnTo>
                <a:lnTo>
                  <a:pt x="209" y="73"/>
                </a:lnTo>
                <a:lnTo>
                  <a:pt x="209" y="71"/>
                </a:lnTo>
                <a:lnTo>
                  <a:pt x="207" y="71"/>
                </a:lnTo>
                <a:lnTo>
                  <a:pt x="206" y="71"/>
                </a:lnTo>
                <a:lnTo>
                  <a:pt x="206" y="70"/>
                </a:lnTo>
                <a:lnTo>
                  <a:pt x="206" y="71"/>
                </a:lnTo>
                <a:lnTo>
                  <a:pt x="205" y="71"/>
                </a:lnTo>
                <a:lnTo>
                  <a:pt x="205" y="73"/>
                </a:lnTo>
                <a:lnTo>
                  <a:pt x="203" y="73"/>
                </a:lnTo>
                <a:lnTo>
                  <a:pt x="202" y="73"/>
                </a:lnTo>
                <a:lnTo>
                  <a:pt x="201" y="73"/>
                </a:lnTo>
                <a:lnTo>
                  <a:pt x="200" y="74"/>
                </a:lnTo>
                <a:lnTo>
                  <a:pt x="197" y="74"/>
                </a:lnTo>
                <a:lnTo>
                  <a:pt x="198" y="74"/>
                </a:lnTo>
                <a:lnTo>
                  <a:pt x="200" y="74"/>
                </a:lnTo>
                <a:lnTo>
                  <a:pt x="201" y="73"/>
                </a:lnTo>
                <a:lnTo>
                  <a:pt x="202" y="73"/>
                </a:lnTo>
                <a:lnTo>
                  <a:pt x="203" y="73"/>
                </a:lnTo>
                <a:lnTo>
                  <a:pt x="205" y="73"/>
                </a:lnTo>
                <a:lnTo>
                  <a:pt x="206" y="71"/>
                </a:lnTo>
                <a:lnTo>
                  <a:pt x="207" y="71"/>
                </a:lnTo>
                <a:lnTo>
                  <a:pt x="207" y="73"/>
                </a:lnTo>
                <a:lnTo>
                  <a:pt x="209" y="73"/>
                </a:lnTo>
                <a:lnTo>
                  <a:pt x="209" y="74"/>
                </a:lnTo>
                <a:lnTo>
                  <a:pt x="207" y="74"/>
                </a:lnTo>
                <a:lnTo>
                  <a:pt x="207" y="75"/>
                </a:lnTo>
                <a:lnTo>
                  <a:pt x="206" y="75"/>
                </a:lnTo>
                <a:lnTo>
                  <a:pt x="207" y="75"/>
                </a:lnTo>
                <a:lnTo>
                  <a:pt x="209" y="74"/>
                </a:lnTo>
                <a:lnTo>
                  <a:pt x="210" y="74"/>
                </a:lnTo>
                <a:lnTo>
                  <a:pt x="210" y="75"/>
                </a:lnTo>
                <a:lnTo>
                  <a:pt x="211" y="75"/>
                </a:lnTo>
                <a:lnTo>
                  <a:pt x="211" y="74"/>
                </a:lnTo>
                <a:lnTo>
                  <a:pt x="212" y="74"/>
                </a:lnTo>
                <a:lnTo>
                  <a:pt x="212" y="73"/>
                </a:lnTo>
                <a:lnTo>
                  <a:pt x="214" y="73"/>
                </a:lnTo>
                <a:lnTo>
                  <a:pt x="214" y="74"/>
                </a:lnTo>
                <a:lnTo>
                  <a:pt x="214" y="75"/>
                </a:lnTo>
                <a:lnTo>
                  <a:pt x="214" y="76"/>
                </a:lnTo>
                <a:lnTo>
                  <a:pt x="214" y="78"/>
                </a:lnTo>
                <a:lnTo>
                  <a:pt x="215" y="78"/>
                </a:lnTo>
                <a:lnTo>
                  <a:pt x="215" y="79"/>
                </a:lnTo>
                <a:lnTo>
                  <a:pt x="216" y="79"/>
                </a:lnTo>
                <a:lnTo>
                  <a:pt x="217" y="80"/>
                </a:lnTo>
                <a:lnTo>
                  <a:pt x="217" y="79"/>
                </a:lnTo>
                <a:lnTo>
                  <a:pt x="219" y="79"/>
                </a:lnTo>
                <a:lnTo>
                  <a:pt x="219" y="78"/>
                </a:lnTo>
                <a:lnTo>
                  <a:pt x="217" y="78"/>
                </a:lnTo>
                <a:lnTo>
                  <a:pt x="217" y="76"/>
                </a:lnTo>
                <a:lnTo>
                  <a:pt x="219" y="78"/>
                </a:lnTo>
                <a:lnTo>
                  <a:pt x="219" y="79"/>
                </a:lnTo>
                <a:lnTo>
                  <a:pt x="219" y="80"/>
                </a:lnTo>
                <a:lnTo>
                  <a:pt x="220" y="82"/>
                </a:lnTo>
                <a:lnTo>
                  <a:pt x="219" y="82"/>
                </a:lnTo>
                <a:lnTo>
                  <a:pt x="219" y="83"/>
                </a:lnTo>
                <a:lnTo>
                  <a:pt x="220" y="83"/>
                </a:lnTo>
                <a:lnTo>
                  <a:pt x="219" y="83"/>
                </a:lnTo>
                <a:lnTo>
                  <a:pt x="220" y="83"/>
                </a:lnTo>
                <a:lnTo>
                  <a:pt x="221" y="84"/>
                </a:lnTo>
                <a:lnTo>
                  <a:pt x="221" y="85"/>
                </a:lnTo>
                <a:lnTo>
                  <a:pt x="221" y="87"/>
                </a:lnTo>
                <a:lnTo>
                  <a:pt x="220" y="87"/>
                </a:lnTo>
                <a:lnTo>
                  <a:pt x="221" y="87"/>
                </a:lnTo>
                <a:lnTo>
                  <a:pt x="221" y="88"/>
                </a:lnTo>
                <a:lnTo>
                  <a:pt x="220" y="88"/>
                </a:lnTo>
                <a:lnTo>
                  <a:pt x="220" y="87"/>
                </a:lnTo>
                <a:lnTo>
                  <a:pt x="220" y="88"/>
                </a:lnTo>
                <a:lnTo>
                  <a:pt x="220" y="87"/>
                </a:lnTo>
                <a:lnTo>
                  <a:pt x="219" y="87"/>
                </a:lnTo>
                <a:lnTo>
                  <a:pt x="219" y="88"/>
                </a:lnTo>
                <a:lnTo>
                  <a:pt x="220" y="88"/>
                </a:lnTo>
                <a:lnTo>
                  <a:pt x="221" y="88"/>
                </a:lnTo>
                <a:lnTo>
                  <a:pt x="221" y="89"/>
                </a:lnTo>
                <a:lnTo>
                  <a:pt x="220" y="89"/>
                </a:lnTo>
                <a:lnTo>
                  <a:pt x="220" y="90"/>
                </a:lnTo>
                <a:lnTo>
                  <a:pt x="221" y="90"/>
                </a:lnTo>
                <a:lnTo>
                  <a:pt x="221" y="89"/>
                </a:lnTo>
                <a:lnTo>
                  <a:pt x="221" y="88"/>
                </a:lnTo>
                <a:lnTo>
                  <a:pt x="221" y="89"/>
                </a:lnTo>
                <a:lnTo>
                  <a:pt x="223" y="90"/>
                </a:lnTo>
                <a:lnTo>
                  <a:pt x="221" y="90"/>
                </a:lnTo>
                <a:lnTo>
                  <a:pt x="221" y="89"/>
                </a:lnTo>
                <a:lnTo>
                  <a:pt x="221" y="90"/>
                </a:lnTo>
                <a:lnTo>
                  <a:pt x="223" y="92"/>
                </a:lnTo>
                <a:lnTo>
                  <a:pt x="224" y="92"/>
                </a:lnTo>
                <a:lnTo>
                  <a:pt x="224" y="93"/>
                </a:lnTo>
                <a:lnTo>
                  <a:pt x="225" y="93"/>
                </a:lnTo>
                <a:lnTo>
                  <a:pt x="225" y="94"/>
                </a:lnTo>
                <a:lnTo>
                  <a:pt x="224" y="94"/>
                </a:lnTo>
                <a:lnTo>
                  <a:pt x="224" y="96"/>
                </a:lnTo>
                <a:lnTo>
                  <a:pt x="225" y="96"/>
                </a:lnTo>
                <a:lnTo>
                  <a:pt x="225" y="97"/>
                </a:lnTo>
                <a:lnTo>
                  <a:pt x="225" y="98"/>
                </a:lnTo>
                <a:lnTo>
                  <a:pt x="225" y="99"/>
                </a:lnTo>
                <a:lnTo>
                  <a:pt x="225" y="101"/>
                </a:lnTo>
                <a:lnTo>
                  <a:pt x="224" y="101"/>
                </a:lnTo>
                <a:lnTo>
                  <a:pt x="223" y="101"/>
                </a:lnTo>
                <a:lnTo>
                  <a:pt x="223" y="102"/>
                </a:lnTo>
                <a:lnTo>
                  <a:pt x="223" y="103"/>
                </a:lnTo>
                <a:lnTo>
                  <a:pt x="223" y="102"/>
                </a:lnTo>
                <a:lnTo>
                  <a:pt x="221" y="102"/>
                </a:lnTo>
                <a:lnTo>
                  <a:pt x="220" y="102"/>
                </a:lnTo>
                <a:lnTo>
                  <a:pt x="219" y="101"/>
                </a:lnTo>
                <a:lnTo>
                  <a:pt x="217" y="101"/>
                </a:lnTo>
                <a:lnTo>
                  <a:pt x="216" y="99"/>
                </a:lnTo>
                <a:lnTo>
                  <a:pt x="215" y="99"/>
                </a:lnTo>
                <a:lnTo>
                  <a:pt x="214" y="99"/>
                </a:lnTo>
                <a:lnTo>
                  <a:pt x="212" y="99"/>
                </a:lnTo>
                <a:lnTo>
                  <a:pt x="214" y="99"/>
                </a:lnTo>
                <a:lnTo>
                  <a:pt x="214" y="98"/>
                </a:lnTo>
                <a:lnTo>
                  <a:pt x="214" y="97"/>
                </a:lnTo>
                <a:lnTo>
                  <a:pt x="212" y="98"/>
                </a:lnTo>
                <a:lnTo>
                  <a:pt x="212" y="97"/>
                </a:lnTo>
                <a:lnTo>
                  <a:pt x="211" y="97"/>
                </a:lnTo>
                <a:lnTo>
                  <a:pt x="211" y="98"/>
                </a:lnTo>
                <a:lnTo>
                  <a:pt x="211" y="99"/>
                </a:lnTo>
                <a:lnTo>
                  <a:pt x="212" y="99"/>
                </a:lnTo>
                <a:lnTo>
                  <a:pt x="211" y="99"/>
                </a:lnTo>
                <a:lnTo>
                  <a:pt x="211" y="101"/>
                </a:lnTo>
                <a:lnTo>
                  <a:pt x="210" y="101"/>
                </a:lnTo>
                <a:lnTo>
                  <a:pt x="209" y="101"/>
                </a:lnTo>
                <a:lnTo>
                  <a:pt x="209" y="102"/>
                </a:lnTo>
                <a:lnTo>
                  <a:pt x="207" y="102"/>
                </a:lnTo>
                <a:lnTo>
                  <a:pt x="207" y="103"/>
                </a:lnTo>
                <a:lnTo>
                  <a:pt x="206" y="103"/>
                </a:lnTo>
                <a:lnTo>
                  <a:pt x="203" y="104"/>
                </a:lnTo>
                <a:lnTo>
                  <a:pt x="202" y="106"/>
                </a:lnTo>
                <a:lnTo>
                  <a:pt x="202" y="104"/>
                </a:lnTo>
                <a:lnTo>
                  <a:pt x="202" y="106"/>
                </a:lnTo>
                <a:lnTo>
                  <a:pt x="202" y="104"/>
                </a:lnTo>
                <a:lnTo>
                  <a:pt x="202" y="106"/>
                </a:lnTo>
                <a:lnTo>
                  <a:pt x="200" y="107"/>
                </a:lnTo>
                <a:lnTo>
                  <a:pt x="198" y="107"/>
                </a:lnTo>
                <a:lnTo>
                  <a:pt x="200" y="107"/>
                </a:lnTo>
                <a:lnTo>
                  <a:pt x="200" y="108"/>
                </a:lnTo>
                <a:lnTo>
                  <a:pt x="198" y="108"/>
                </a:lnTo>
                <a:lnTo>
                  <a:pt x="197" y="108"/>
                </a:lnTo>
                <a:lnTo>
                  <a:pt x="196" y="108"/>
                </a:lnTo>
                <a:lnTo>
                  <a:pt x="196" y="110"/>
                </a:lnTo>
                <a:lnTo>
                  <a:pt x="195" y="110"/>
                </a:lnTo>
                <a:lnTo>
                  <a:pt x="195" y="111"/>
                </a:lnTo>
                <a:lnTo>
                  <a:pt x="195" y="110"/>
                </a:lnTo>
                <a:lnTo>
                  <a:pt x="193" y="110"/>
                </a:lnTo>
                <a:lnTo>
                  <a:pt x="192" y="110"/>
                </a:lnTo>
                <a:lnTo>
                  <a:pt x="192" y="111"/>
                </a:lnTo>
                <a:lnTo>
                  <a:pt x="192" y="112"/>
                </a:lnTo>
                <a:lnTo>
                  <a:pt x="191" y="112"/>
                </a:lnTo>
                <a:lnTo>
                  <a:pt x="192" y="112"/>
                </a:lnTo>
                <a:lnTo>
                  <a:pt x="191" y="112"/>
                </a:lnTo>
                <a:lnTo>
                  <a:pt x="191" y="113"/>
                </a:lnTo>
                <a:lnTo>
                  <a:pt x="189" y="113"/>
                </a:lnTo>
                <a:lnTo>
                  <a:pt x="189" y="112"/>
                </a:lnTo>
                <a:lnTo>
                  <a:pt x="188" y="112"/>
                </a:lnTo>
                <a:lnTo>
                  <a:pt x="188" y="113"/>
                </a:lnTo>
                <a:lnTo>
                  <a:pt x="189" y="113"/>
                </a:lnTo>
                <a:lnTo>
                  <a:pt x="189" y="115"/>
                </a:lnTo>
                <a:lnTo>
                  <a:pt x="188" y="115"/>
                </a:lnTo>
                <a:lnTo>
                  <a:pt x="188" y="116"/>
                </a:lnTo>
                <a:lnTo>
                  <a:pt x="187" y="116"/>
                </a:lnTo>
                <a:lnTo>
                  <a:pt x="187" y="115"/>
                </a:lnTo>
                <a:lnTo>
                  <a:pt x="186" y="116"/>
                </a:lnTo>
                <a:lnTo>
                  <a:pt x="187" y="116"/>
                </a:lnTo>
                <a:lnTo>
                  <a:pt x="186" y="116"/>
                </a:lnTo>
                <a:lnTo>
                  <a:pt x="186" y="117"/>
                </a:lnTo>
                <a:lnTo>
                  <a:pt x="187" y="117"/>
                </a:lnTo>
                <a:lnTo>
                  <a:pt x="186" y="117"/>
                </a:lnTo>
                <a:lnTo>
                  <a:pt x="184" y="117"/>
                </a:lnTo>
                <a:lnTo>
                  <a:pt x="186" y="117"/>
                </a:lnTo>
                <a:lnTo>
                  <a:pt x="186" y="118"/>
                </a:lnTo>
                <a:lnTo>
                  <a:pt x="184" y="118"/>
                </a:lnTo>
                <a:lnTo>
                  <a:pt x="184" y="120"/>
                </a:lnTo>
                <a:lnTo>
                  <a:pt x="184" y="118"/>
                </a:lnTo>
                <a:lnTo>
                  <a:pt x="184" y="120"/>
                </a:lnTo>
                <a:lnTo>
                  <a:pt x="183" y="120"/>
                </a:lnTo>
                <a:lnTo>
                  <a:pt x="182" y="120"/>
                </a:lnTo>
                <a:lnTo>
                  <a:pt x="182" y="121"/>
                </a:lnTo>
                <a:lnTo>
                  <a:pt x="181" y="121"/>
                </a:lnTo>
                <a:lnTo>
                  <a:pt x="182" y="121"/>
                </a:lnTo>
                <a:lnTo>
                  <a:pt x="181" y="120"/>
                </a:lnTo>
                <a:lnTo>
                  <a:pt x="181" y="121"/>
                </a:lnTo>
                <a:lnTo>
                  <a:pt x="181" y="122"/>
                </a:lnTo>
                <a:lnTo>
                  <a:pt x="179" y="122"/>
                </a:lnTo>
                <a:lnTo>
                  <a:pt x="179" y="124"/>
                </a:lnTo>
                <a:lnTo>
                  <a:pt x="178" y="124"/>
                </a:lnTo>
                <a:lnTo>
                  <a:pt x="177" y="124"/>
                </a:lnTo>
                <a:lnTo>
                  <a:pt x="177" y="125"/>
                </a:lnTo>
                <a:lnTo>
                  <a:pt x="177" y="124"/>
                </a:lnTo>
                <a:lnTo>
                  <a:pt x="177" y="125"/>
                </a:lnTo>
                <a:lnTo>
                  <a:pt x="177" y="126"/>
                </a:lnTo>
                <a:lnTo>
                  <a:pt x="175" y="126"/>
                </a:lnTo>
                <a:lnTo>
                  <a:pt x="175" y="127"/>
                </a:lnTo>
                <a:lnTo>
                  <a:pt x="175" y="129"/>
                </a:lnTo>
                <a:lnTo>
                  <a:pt x="175" y="130"/>
                </a:lnTo>
                <a:lnTo>
                  <a:pt x="174" y="130"/>
                </a:lnTo>
                <a:lnTo>
                  <a:pt x="174" y="129"/>
                </a:lnTo>
                <a:lnTo>
                  <a:pt x="173" y="129"/>
                </a:lnTo>
                <a:lnTo>
                  <a:pt x="173" y="127"/>
                </a:lnTo>
                <a:lnTo>
                  <a:pt x="173" y="126"/>
                </a:lnTo>
                <a:lnTo>
                  <a:pt x="172" y="126"/>
                </a:lnTo>
                <a:lnTo>
                  <a:pt x="172" y="125"/>
                </a:lnTo>
                <a:lnTo>
                  <a:pt x="172" y="124"/>
                </a:lnTo>
                <a:lnTo>
                  <a:pt x="170" y="124"/>
                </a:lnTo>
                <a:lnTo>
                  <a:pt x="169" y="124"/>
                </a:lnTo>
                <a:lnTo>
                  <a:pt x="169" y="122"/>
                </a:lnTo>
                <a:lnTo>
                  <a:pt x="170" y="122"/>
                </a:lnTo>
                <a:lnTo>
                  <a:pt x="169" y="122"/>
                </a:lnTo>
                <a:lnTo>
                  <a:pt x="168" y="122"/>
                </a:lnTo>
                <a:lnTo>
                  <a:pt x="166" y="122"/>
                </a:lnTo>
                <a:lnTo>
                  <a:pt x="165" y="122"/>
                </a:lnTo>
                <a:lnTo>
                  <a:pt x="164" y="122"/>
                </a:lnTo>
                <a:lnTo>
                  <a:pt x="163" y="122"/>
                </a:lnTo>
                <a:lnTo>
                  <a:pt x="161" y="124"/>
                </a:lnTo>
                <a:lnTo>
                  <a:pt x="161" y="122"/>
                </a:lnTo>
                <a:lnTo>
                  <a:pt x="161" y="124"/>
                </a:lnTo>
                <a:lnTo>
                  <a:pt x="160" y="124"/>
                </a:lnTo>
                <a:lnTo>
                  <a:pt x="160" y="125"/>
                </a:lnTo>
                <a:lnTo>
                  <a:pt x="159" y="125"/>
                </a:lnTo>
                <a:lnTo>
                  <a:pt x="159" y="124"/>
                </a:lnTo>
                <a:lnTo>
                  <a:pt x="159" y="125"/>
                </a:lnTo>
                <a:lnTo>
                  <a:pt x="158" y="125"/>
                </a:lnTo>
                <a:lnTo>
                  <a:pt x="158" y="124"/>
                </a:lnTo>
                <a:lnTo>
                  <a:pt x="158" y="125"/>
                </a:lnTo>
                <a:lnTo>
                  <a:pt x="156" y="126"/>
                </a:lnTo>
                <a:lnTo>
                  <a:pt x="155" y="127"/>
                </a:lnTo>
                <a:lnTo>
                  <a:pt x="155" y="129"/>
                </a:lnTo>
                <a:lnTo>
                  <a:pt x="154" y="130"/>
                </a:lnTo>
                <a:lnTo>
                  <a:pt x="152" y="131"/>
                </a:lnTo>
                <a:lnTo>
                  <a:pt x="152" y="130"/>
                </a:lnTo>
                <a:lnTo>
                  <a:pt x="152" y="129"/>
                </a:lnTo>
                <a:lnTo>
                  <a:pt x="152" y="127"/>
                </a:lnTo>
                <a:lnTo>
                  <a:pt x="154" y="126"/>
                </a:lnTo>
                <a:lnTo>
                  <a:pt x="152" y="126"/>
                </a:lnTo>
                <a:lnTo>
                  <a:pt x="154" y="125"/>
                </a:lnTo>
                <a:lnTo>
                  <a:pt x="152" y="125"/>
                </a:lnTo>
                <a:lnTo>
                  <a:pt x="154" y="125"/>
                </a:lnTo>
                <a:lnTo>
                  <a:pt x="154" y="124"/>
                </a:lnTo>
                <a:lnTo>
                  <a:pt x="152" y="124"/>
                </a:lnTo>
                <a:lnTo>
                  <a:pt x="151" y="124"/>
                </a:lnTo>
                <a:lnTo>
                  <a:pt x="151" y="125"/>
                </a:lnTo>
                <a:lnTo>
                  <a:pt x="152" y="125"/>
                </a:lnTo>
                <a:lnTo>
                  <a:pt x="152" y="124"/>
                </a:lnTo>
                <a:lnTo>
                  <a:pt x="152" y="125"/>
                </a:lnTo>
                <a:lnTo>
                  <a:pt x="151" y="125"/>
                </a:lnTo>
                <a:lnTo>
                  <a:pt x="150" y="126"/>
                </a:lnTo>
                <a:lnTo>
                  <a:pt x="149" y="126"/>
                </a:lnTo>
                <a:lnTo>
                  <a:pt x="149" y="127"/>
                </a:lnTo>
                <a:lnTo>
                  <a:pt x="147" y="127"/>
                </a:lnTo>
                <a:lnTo>
                  <a:pt x="146" y="127"/>
                </a:lnTo>
                <a:lnTo>
                  <a:pt x="146" y="129"/>
                </a:lnTo>
                <a:lnTo>
                  <a:pt x="146" y="127"/>
                </a:lnTo>
                <a:lnTo>
                  <a:pt x="147" y="127"/>
                </a:lnTo>
                <a:lnTo>
                  <a:pt x="147" y="129"/>
                </a:lnTo>
                <a:lnTo>
                  <a:pt x="147" y="130"/>
                </a:lnTo>
                <a:lnTo>
                  <a:pt x="146" y="130"/>
                </a:lnTo>
                <a:lnTo>
                  <a:pt x="146" y="131"/>
                </a:lnTo>
                <a:lnTo>
                  <a:pt x="145" y="131"/>
                </a:lnTo>
                <a:lnTo>
                  <a:pt x="145" y="130"/>
                </a:lnTo>
                <a:lnTo>
                  <a:pt x="145" y="129"/>
                </a:lnTo>
                <a:lnTo>
                  <a:pt x="144" y="129"/>
                </a:lnTo>
                <a:lnTo>
                  <a:pt x="144" y="127"/>
                </a:lnTo>
                <a:lnTo>
                  <a:pt x="142" y="127"/>
                </a:lnTo>
                <a:lnTo>
                  <a:pt x="142" y="129"/>
                </a:lnTo>
                <a:lnTo>
                  <a:pt x="142" y="127"/>
                </a:lnTo>
                <a:lnTo>
                  <a:pt x="142" y="129"/>
                </a:lnTo>
                <a:lnTo>
                  <a:pt x="141" y="129"/>
                </a:lnTo>
                <a:lnTo>
                  <a:pt x="141" y="130"/>
                </a:lnTo>
                <a:lnTo>
                  <a:pt x="142" y="130"/>
                </a:lnTo>
                <a:lnTo>
                  <a:pt x="141" y="130"/>
                </a:lnTo>
                <a:lnTo>
                  <a:pt x="141" y="129"/>
                </a:lnTo>
                <a:lnTo>
                  <a:pt x="142" y="129"/>
                </a:lnTo>
                <a:lnTo>
                  <a:pt x="141" y="129"/>
                </a:lnTo>
                <a:lnTo>
                  <a:pt x="140" y="129"/>
                </a:lnTo>
                <a:lnTo>
                  <a:pt x="138" y="129"/>
                </a:lnTo>
                <a:lnTo>
                  <a:pt x="140" y="129"/>
                </a:lnTo>
                <a:lnTo>
                  <a:pt x="140" y="130"/>
                </a:lnTo>
                <a:lnTo>
                  <a:pt x="138" y="130"/>
                </a:lnTo>
                <a:lnTo>
                  <a:pt x="137" y="130"/>
                </a:lnTo>
                <a:lnTo>
                  <a:pt x="137" y="131"/>
                </a:lnTo>
                <a:lnTo>
                  <a:pt x="137" y="133"/>
                </a:lnTo>
                <a:lnTo>
                  <a:pt x="137" y="134"/>
                </a:lnTo>
                <a:lnTo>
                  <a:pt x="136" y="134"/>
                </a:lnTo>
                <a:lnTo>
                  <a:pt x="136" y="135"/>
                </a:lnTo>
                <a:lnTo>
                  <a:pt x="137" y="135"/>
                </a:lnTo>
                <a:lnTo>
                  <a:pt x="137" y="136"/>
                </a:lnTo>
                <a:lnTo>
                  <a:pt x="137" y="138"/>
                </a:lnTo>
                <a:lnTo>
                  <a:pt x="136" y="138"/>
                </a:lnTo>
                <a:lnTo>
                  <a:pt x="137" y="138"/>
                </a:lnTo>
                <a:lnTo>
                  <a:pt x="137" y="136"/>
                </a:lnTo>
                <a:lnTo>
                  <a:pt x="136" y="136"/>
                </a:lnTo>
                <a:lnTo>
                  <a:pt x="136" y="138"/>
                </a:lnTo>
                <a:lnTo>
                  <a:pt x="137" y="138"/>
                </a:lnTo>
                <a:lnTo>
                  <a:pt x="137" y="139"/>
                </a:lnTo>
                <a:lnTo>
                  <a:pt x="136" y="139"/>
                </a:lnTo>
                <a:lnTo>
                  <a:pt x="136" y="138"/>
                </a:lnTo>
                <a:lnTo>
                  <a:pt x="135" y="138"/>
                </a:lnTo>
                <a:lnTo>
                  <a:pt x="135" y="139"/>
                </a:lnTo>
                <a:lnTo>
                  <a:pt x="136" y="139"/>
                </a:lnTo>
                <a:lnTo>
                  <a:pt x="136" y="140"/>
                </a:lnTo>
                <a:lnTo>
                  <a:pt x="135" y="140"/>
                </a:lnTo>
                <a:lnTo>
                  <a:pt x="135" y="141"/>
                </a:lnTo>
                <a:lnTo>
                  <a:pt x="133" y="140"/>
                </a:lnTo>
                <a:lnTo>
                  <a:pt x="133" y="141"/>
                </a:lnTo>
                <a:lnTo>
                  <a:pt x="135" y="141"/>
                </a:lnTo>
                <a:lnTo>
                  <a:pt x="133" y="141"/>
                </a:lnTo>
                <a:lnTo>
                  <a:pt x="132" y="143"/>
                </a:lnTo>
                <a:lnTo>
                  <a:pt x="132" y="144"/>
                </a:lnTo>
                <a:lnTo>
                  <a:pt x="131" y="145"/>
                </a:lnTo>
                <a:lnTo>
                  <a:pt x="130" y="148"/>
                </a:lnTo>
                <a:lnTo>
                  <a:pt x="130" y="149"/>
                </a:lnTo>
                <a:lnTo>
                  <a:pt x="130" y="150"/>
                </a:lnTo>
                <a:lnTo>
                  <a:pt x="131" y="152"/>
                </a:lnTo>
                <a:lnTo>
                  <a:pt x="132" y="152"/>
                </a:lnTo>
                <a:lnTo>
                  <a:pt x="132" y="153"/>
                </a:lnTo>
                <a:lnTo>
                  <a:pt x="132" y="152"/>
                </a:lnTo>
                <a:lnTo>
                  <a:pt x="133" y="150"/>
                </a:lnTo>
                <a:lnTo>
                  <a:pt x="135" y="150"/>
                </a:lnTo>
                <a:lnTo>
                  <a:pt x="136" y="152"/>
                </a:lnTo>
                <a:lnTo>
                  <a:pt x="137" y="153"/>
                </a:lnTo>
                <a:lnTo>
                  <a:pt x="137" y="154"/>
                </a:lnTo>
                <a:lnTo>
                  <a:pt x="136" y="154"/>
                </a:lnTo>
                <a:lnTo>
                  <a:pt x="136" y="155"/>
                </a:lnTo>
                <a:lnTo>
                  <a:pt x="135" y="155"/>
                </a:lnTo>
                <a:lnTo>
                  <a:pt x="135" y="157"/>
                </a:lnTo>
                <a:lnTo>
                  <a:pt x="135" y="158"/>
                </a:lnTo>
                <a:lnTo>
                  <a:pt x="135" y="159"/>
                </a:lnTo>
                <a:lnTo>
                  <a:pt x="135" y="161"/>
                </a:lnTo>
                <a:lnTo>
                  <a:pt x="135" y="162"/>
                </a:lnTo>
                <a:lnTo>
                  <a:pt x="135" y="163"/>
                </a:lnTo>
                <a:lnTo>
                  <a:pt x="136" y="163"/>
                </a:lnTo>
                <a:lnTo>
                  <a:pt x="137" y="163"/>
                </a:lnTo>
                <a:lnTo>
                  <a:pt x="136" y="163"/>
                </a:lnTo>
                <a:lnTo>
                  <a:pt x="137" y="163"/>
                </a:lnTo>
                <a:lnTo>
                  <a:pt x="137" y="164"/>
                </a:lnTo>
                <a:lnTo>
                  <a:pt x="137" y="166"/>
                </a:lnTo>
                <a:lnTo>
                  <a:pt x="137" y="167"/>
                </a:lnTo>
                <a:lnTo>
                  <a:pt x="137" y="168"/>
                </a:lnTo>
                <a:lnTo>
                  <a:pt x="136" y="168"/>
                </a:lnTo>
                <a:lnTo>
                  <a:pt x="136" y="169"/>
                </a:lnTo>
                <a:lnTo>
                  <a:pt x="135" y="169"/>
                </a:lnTo>
                <a:lnTo>
                  <a:pt x="133" y="169"/>
                </a:lnTo>
                <a:lnTo>
                  <a:pt x="133" y="168"/>
                </a:lnTo>
                <a:lnTo>
                  <a:pt x="133" y="167"/>
                </a:lnTo>
                <a:lnTo>
                  <a:pt x="135" y="167"/>
                </a:lnTo>
                <a:lnTo>
                  <a:pt x="135" y="166"/>
                </a:lnTo>
                <a:lnTo>
                  <a:pt x="136" y="166"/>
                </a:lnTo>
                <a:lnTo>
                  <a:pt x="136" y="164"/>
                </a:lnTo>
                <a:lnTo>
                  <a:pt x="135" y="164"/>
                </a:lnTo>
                <a:lnTo>
                  <a:pt x="135" y="166"/>
                </a:lnTo>
                <a:lnTo>
                  <a:pt x="133" y="166"/>
                </a:lnTo>
                <a:lnTo>
                  <a:pt x="132" y="166"/>
                </a:lnTo>
                <a:lnTo>
                  <a:pt x="132" y="167"/>
                </a:lnTo>
                <a:lnTo>
                  <a:pt x="133" y="167"/>
                </a:lnTo>
                <a:lnTo>
                  <a:pt x="133" y="168"/>
                </a:lnTo>
                <a:lnTo>
                  <a:pt x="132" y="168"/>
                </a:lnTo>
                <a:lnTo>
                  <a:pt x="131" y="168"/>
                </a:lnTo>
                <a:lnTo>
                  <a:pt x="131" y="169"/>
                </a:lnTo>
                <a:lnTo>
                  <a:pt x="130" y="169"/>
                </a:lnTo>
                <a:lnTo>
                  <a:pt x="131" y="169"/>
                </a:lnTo>
                <a:lnTo>
                  <a:pt x="130" y="169"/>
                </a:lnTo>
                <a:lnTo>
                  <a:pt x="130" y="171"/>
                </a:lnTo>
                <a:lnTo>
                  <a:pt x="130" y="172"/>
                </a:lnTo>
                <a:lnTo>
                  <a:pt x="130" y="173"/>
                </a:lnTo>
                <a:lnTo>
                  <a:pt x="128" y="173"/>
                </a:lnTo>
                <a:lnTo>
                  <a:pt x="128" y="175"/>
                </a:lnTo>
                <a:lnTo>
                  <a:pt x="128" y="176"/>
                </a:lnTo>
                <a:lnTo>
                  <a:pt x="128" y="177"/>
                </a:lnTo>
                <a:lnTo>
                  <a:pt x="128" y="178"/>
                </a:lnTo>
                <a:lnTo>
                  <a:pt x="130" y="178"/>
                </a:lnTo>
                <a:lnTo>
                  <a:pt x="130" y="180"/>
                </a:lnTo>
                <a:lnTo>
                  <a:pt x="130" y="181"/>
                </a:lnTo>
                <a:lnTo>
                  <a:pt x="131" y="181"/>
                </a:lnTo>
                <a:lnTo>
                  <a:pt x="131" y="182"/>
                </a:lnTo>
                <a:lnTo>
                  <a:pt x="130" y="182"/>
                </a:lnTo>
                <a:lnTo>
                  <a:pt x="130" y="183"/>
                </a:lnTo>
                <a:lnTo>
                  <a:pt x="128" y="183"/>
                </a:lnTo>
                <a:lnTo>
                  <a:pt x="128" y="185"/>
                </a:lnTo>
                <a:lnTo>
                  <a:pt x="128" y="183"/>
                </a:lnTo>
                <a:lnTo>
                  <a:pt x="127" y="185"/>
                </a:lnTo>
                <a:lnTo>
                  <a:pt x="126" y="185"/>
                </a:lnTo>
                <a:lnTo>
                  <a:pt x="126" y="183"/>
                </a:lnTo>
                <a:lnTo>
                  <a:pt x="124" y="183"/>
                </a:lnTo>
                <a:lnTo>
                  <a:pt x="123" y="183"/>
                </a:lnTo>
                <a:lnTo>
                  <a:pt x="123" y="185"/>
                </a:lnTo>
                <a:lnTo>
                  <a:pt x="122" y="185"/>
                </a:lnTo>
                <a:lnTo>
                  <a:pt x="122" y="186"/>
                </a:lnTo>
                <a:lnTo>
                  <a:pt x="121" y="186"/>
                </a:lnTo>
                <a:lnTo>
                  <a:pt x="121" y="187"/>
                </a:lnTo>
                <a:lnTo>
                  <a:pt x="119" y="187"/>
                </a:lnTo>
                <a:lnTo>
                  <a:pt x="119" y="189"/>
                </a:lnTo>
                <a:lnTo>
                  <a:pt x="118" y="189"/>
                </a:lnTo>
                <a:lnTo>
                  <a:pt x="118" y="191"/>
                </a:lnTo>
                <a:lnTo>
                  <a:pt x="118" y="192"/>
                </a:lnTo>
                <a:lnTo>
                  <a:pt x="119" y="192"/>
                </a:lnTo>
                <a:lnTo>
                  <a:pt x="119" y="194"/>
                </a:lnTo>
                <a:lnTo>
                  <a:pt x="118" y="194"/>
                </a:lnTo>
                <a:lnTo>
                  <a:pt x="118" y="195"/>
                </a:lnTo>
                <a:lnTo>
                  <a:pt x="119" y="195"/>
                </a:lnTo>
                <a:lnTo>
                  <a:pt x="118" y="195"/>
                </a:lnTo>
                <a:lnTo>
                  <a:pt x="118" y="196"/>
                </a:lnTo>
                <a:lnTo>
                  <a:pt x="119" y="196"/>
                </a:lnTo>
                <a:lnTo>
                  <a:pt x="119" y="197"/>
                </a:lnTo>
                <a:lnTo>
                  <a:pt x="118" y="196"/>
                </a:lnTo>
                <a:lnTo>
                  <a:pt x="117" y="196"/>
                </a:lnTo>
                <a:lnTo>
                  <a:pt x="116" y="196"/>
                </a:lnTo>
                <a:lnTo>
                  <a:pt x="114" y="196"/>
                </a:lnTo>
                <a:lnTo>
                  <a:pt x="114" y="197"/>
                </a:lnTo>
                <a:lnTo>
                  <a:pt x="113" y="197"/>
                </a:lnTo>
                <a:lnTo>
                  <a:pt x="113" y="199"/>
                </a:lnTo>
                <a:lnTo>
                  <a:pt x="112" y="199"/>
                </a:lnTo>
                <a:lnTo>
                  <a:pt x="112" y="197"/>
                </a:lnTo>
                <a:lnTo>
                  <a:pt x="110" y="197"/>
                </a:lnTo>
                <a:lnTo>
                  <a:pt x="110" y="199"/>
                </a:lnTo>
                <a:lnTo>
                  <a:pt x="112" y="199"/>
                </a:lnTo>
                <a:lnTo>
                  <a:pt x="112" y="200"/>
                </a:lnTo>
                <a:lnTo>
                  <a:pt x="110" y="200"/>
                </a:lnTo>
                <a:lnTo>
                  <a:pt x="112" y="200"/>
                </a:lnTo>
                <a:lnTo>
                  <a:pt x="110" y="200"/>
                </a:lnTo>
                <a:lnTo>
                  <a:pt x="112" y="200"/>
                </a:lnTo>
                <a:lnTo>
                  <a:pt x="112" y="201"/>
                </a:lnTo>
                <a:lnTo>
                  <a:pt x="110" y="201"/>
                </a:lnTo>
                <a:lnTo>
                  <a:pt x="110" y="203"/>
                </a:lnTo>
                <a:lnTo>
                  <a:pt x="110" y="204"/>
                </a:lnTo>
                <a:lnTo>
                  <a:pt x="112" y="204"/>
                </a:lnTo>
                <a:lnTo>
                  <a:pt x="110" y="204"/>
                </a:lnTo>
                <a:lnTo>
                  <a:pt x="112" y="204"/>
                </a:lnTo>
                <a:lnTo>
                  <a:pt x="110" y="204"/>
                </a:lnTo>
                <a:lnTo>
                  <a:pt x="110" y="205"/>
                </a:lnTo>
                <a:lnTo>
                  <a:pt x="110" y="206"/>
                </a:lnTo>
                <a:lnTo>
                  <a:pt x="109" y="206"/>
                </a:lnTo>
                <a:lnTo>
                  <a:pt x="109" y="208"/>
                </a:lnTo>
                <a:lnTo>
                  <a:pt x="109" y="209"/>
                </a:lnTo>
                <a:lnTo>
                  <a:pt x="108" y="209"/>
                </a:lnTo>
                <a:lnTo>
                  <a:pt x="108" y="210"/>
                </a:lnTo>
                <a:lnTo>
                  <a:pt x="107" y="210"/>
                </a:lnTo>
                <a:lnTo>
                  <a:pt x="107" y="211"/>
                </a:lnTo>
                <a:lnTo>
                  <a:pt x="105" y="211"/>
                </a:lnTo>
                <a:lnTo>
                  <a:pt x="105" y="213"/>
                </a:lnTo>
                <a:lnTo>
                  <a:pt x="104" y="213"/>
                </a:lnTo>
                <a:lnTo>
                  <a:pt x="104" y="214"/>
                </a:lnTo>
                <a:lnTo>
                  <a:pt x="103" y="214"/>
                </a:lnTo>
                <a:lnTo>
                  <a:pt x="103" y="215"/>
                </a:lnTo>
                <a:lnTo>
                  <a:pt x="102" y="215"/>
                </a:lnTo>
                <a:lnTo>
                  <a:pt x="102" y="217"/>
                </a:lnTo>
                <a:lnTo>
                  <a:pt x="100" y="217"/>
                </a:lnTo>
                <a:lnTo>
                  <a:pt x="102" y="217"/>
                </a:lnTo>
                <a:lnTo>
                  <a:pt x="102" y="215"/>
                </a:lnTo>
                <a:lnTo>
                  <a:pt x="102" y="214"/>
                </a:lnTo>
                <a:lnTo>
                  <a:pt x="100" y="214"/>
                </a:lnTo>
                <a:lnTo>
                  <a:pt x="100" y="213"/>
                </a:lnTo>
                <a:lnTo>
                  <a:pt x="100" y="211"/>
                </a:lnTo>
                <a:lnTo>
                  <a:pt x="100" y="210"/>
                </a:lnTo>
                <a:lnTo>
                  <a:pt x="100" y="209"/>
                </a:lnTo>
                <a:lnTo>
                  <a:pt x="100" y="208"/>
                </a:lnTo>
                <a:lnTo>
                  <a:pt x="100" y="205"/>
                </a:lnTo>
                <a:lnTo>
                  <a:pt x="99" y="204"/>
                </a:lnTo>
                <a:lnTo>
                  <a:pt x="99" y="203"/>
                </a:lnTo>
                <a:lnTo>
                  <a:pt x="100" y="203"/>
                </a:lnTo>
                <a:lnTo>
                  <a:pt x="99" y="203"/>
                </a:lnTo>
                <a:lnTo>
                  <a:pt x="99" y="201"/>
                </a:lnTo>
                <a:lnTo>
                  <a:pt x="98" y="200"/>
                </a:lnTo>
                <a:lnTo>
                  <a:pt x="98" y="199"/>
                </a:lnTo>
                <a:lnTo>
                  <a:pt x="98" y="197"/>
                </a:lnTo>
                <a:lnTo>
                  <a:pt x="98" y="196"/>
                </a:lnTo>
                <a:lnTo>
                  <a:pt x="98" y="195"/>
                </a:lnTo>
                <a:lnTo>
                  <a:pt x="98" y="192"/>
                </a:lnTo>
                <a:lnTo>
                  <a:pt x="96" y="191"/>
                </a:lnTo>
                <a:lnTo>
                  <a:pt x="96" y="190"/>
                </a:lnTo>
                <a:lnTo>
                  <a:pt x="96" y="189"/>
                </a:lnTo>
                <a:lnTo>
                  <a:pt x="96" y="187"/>
                </a:lnTo>
                <a:lnTo>
                  <a:pt x="95" y="185"/>
                </a:lnTo>
                <a:lnTo>
                  <a:pt x="95" y="182"/>
                </a:lnTo>
                <a:lnTo>
                  <a:pt x="95" y="181"/>
                </a:lnTo>
                <a:lnTo>
                  <a:pt x="95" y="177"/>
                </a:lnTo>
                <a:lnTo>
                  <a:pt x="95" y="176"/>
                </a:lnTo>
                <a:lnTo>
                  <a:pt x="95" y="175"/>
                </a:lnTo>
                <a:lnTo>
                  <a:pt x="95" y="173"/>
                </a:lnTo>
                <a:lnTo>
                  <a:pt x="95" y="171"/>
                </a:lnTo>
                <a:lnTo>
                  <a:pt x="95" y="169"/>
                </a:lnTo>
                <a:lnTo>
                  <a:pt x="96" y="169"/>
                </a:lnTo>
                <a:lnTo>
                  <a:pt x="96" y="168"/>
                </a:lnTo>
                <a:lnTo>
                  <a:pt x="96" y="167"/>
                </a:lnTo>
                <a:lnTo>
                  <a:pt x="96" y="164"/>
                </a:lnTo>
                <a:lnTo>
                  <a:pt x="98" y="163"/>
                </a:lnTo>
                <a:lnTo>
                  <a:pt x="98" y="162"/>
                </a:lnTo>
                <a:lnTo>
                  <a:pt x="98" y="163"/>
                </a:lnTo>
                <a:lnTo>
                  <a:pt x="98" y="162"/>
                </a:lnTo>
                <a:lnTo>
                  <a:pt x="99" y="162"/>
                </a:lnTo>
                <a:lnTo>
                  <a:pt x="99" y="161"/>
                </a:lnTo>
                <a:lnTo>
                  <a:pt x="100" y="161"/>
                </a:lnTo>
                <a:lnTo>
                  <a:pt x="100" y="159"/>
                </a:lnTo>
                <a:lnTo>
                  <a:pt x="102" y="159"/>
                </a:lnTo>
                <a:lnTo>
                  <a:pt x="102" y="158"/>
                </a:lnTo>
                <a:lnTo>
                  <a:pt x="103" y="157"/>
                </a:lnTo>
                <a:lnTo>
                  <a:pt x="103" y="155"/>
                </a:lnTo>
                <a:lnTo>
                  <a:pt x="103" y="154"/>
                </a:lnTo>
                <a:lnTo>
                  <a:pt x="103" y="153"/>
                </a:lnTo>
                <a:lnTo>
                  <a:pt x="102" y="153"/>
                </a:lnTo>
                <a:lnTo>
                  <a:pt x="103" y="152"/>
                </a:lnTo>
                <a:lnTo>
                  <a:pt x="104" y="153"/>
                </a:lnTo>
                <a:lnTo>
                  <a:pt x="105" y="153"/>
                </a:lnTo>
                <a:lnTo>
                  <a:pt x="105" y="152"/>
                </a:lnTo>
                <a:lnTo>
                  <a:pt x="105" y="150"/>
                </a:lnTo>
                <a:lnTo>
                  <a:pt x="107" y="150"/>
                </a:lnTo>
                <a:lnTo>
                  <a:pt x="108" y="150"/>
                </a:lnTo>
                <a:lnTo>
                  <a:pt x="109" y="150"/>
                </a:lnTo>
                <a:lnTo>
                  <a:pt x="110" y="150"/>
                </a:lnTo>
                <a:lnTo>
                  <a:pt x="109" y="150"/>
                </a:lnTo>
                <a:lnTo>
                  <a:pt x="109" y="149"/>
                </a:lnTo>
                <a:lnTo>
                  <a:pt x="110" y="149"/>
                </a:lnTo>
                <a:lnTo>
                  <a:pt x="110" y="148"/>
                </a:lnTo>
                <a:lnTo>
                  <a:pt x="112" y="148"/>
                </a:lnTo>
                <a:lnTo>
                  <a:pt x="113" y="147"/>
                </a:lnTo>
                <a:lnTo>
                  <a:pt x="114" y="145"/>
                </a:lnTo>
                <a:lnTo>
                  <a:pt x="114" y="144"/>
                </a:lnTo>
                <a:lnTo>
                  <a:pt x="116" y="144"/>
                </a:lnTo>
                <a:lnTo>
                  <a:pt x="116" y="143"/>
                </a:lnTo>
                <a:lnTo>
                  <a:pt x="117" y="143"/>
                </a:lnTo>
                <a:lnTo>
                  <a:pt x="117" y="141"/>
                </a:lnTo>
                <a:lnTo>
                  <a:pt x="118" y="141"/>
                </a:lnTo>
                <a:lnTo>
                  <a:pt x="118" y="140"/>
                </a:lnTo>
                <a:lnTo>
                  <a:pt x="118" y="139"/>
                </a:lnTo>
                <a:lnTo>
                  <a:pt x="118" y="138"/>
                </a:lnTo>
                <a:lnTo>
                  <a:pt x="119" y="136"/>
                </a:lnTo>
                <a:lnTo>
                  <a:pt x="121" y="136"/>
                </a:lnTo>
                <a:lnTo>
                  <a:pt x="122" y="135"/>
                </a:lnTo>
                <a:lnTo>
                  <a:pt x="122" y="134"/>
                </a:lnTo>
                <a:lnTo>
                  <a:pt x="123" y="134"/>
                </a:lnTo>
                <a:lnTo>
                  <a:pt x="123" y="133"/>
                </a:lnTo>
                <a:lnTo>
                  <a:pt x="124" y="133"/>
                </a:lnTo>
                <a:lnTo>
                  <a:pt x="124" y="131"/>
                </a:lnTo>
                <a:lnTo>
                  <a:pt x="126" y="131"/>
                </a:lnTo>
                <a:lnTo>
                  <a:pt x="126" y="130"/>
                </a:lnTo>
                <a:lnTo>
                  <a:pt x="127" y="129"/>
                </a:lnTo>
                <a:lnTo>
                  <a:pt x="128" y="127"/>
                </a:lnTo>
                <a:lnTo>
                  <a:pt x="130" y="126"/>
                </a:lnTo>
                <a:lnTo>
                  <a:pt x="130" y="125"/>
                </a:lnTo>
                <a:lnTo>
                  <a:pt x="130" y="126"/>
                </a:lnTo>
                <a:lnTo>
                  <a:pt x="130" y="125"/>
                </a:lnTo>
                <a:lnTo>
                  <a:pt x="130" y="124"/>
                </a:lnTo>
                <a:lnTo>
                  <a:pt x="131" y="124"/>
                </a:lnTo>
                <a:lnTo>
                  <a:pt x="132" y="122"/>
                </a:lnTo>
                <a:lnTo>
                  <a:pt x="133" y="122"/>
                </a:lnTo>
                <a:lnTo>
                  <a:pt x="135" y="122"/>
                </a:lnTo>
                <a:lnTo>
                  <a:pt x="135" y="121"/>
                </a:lnTo>
                <a:lnTo>
                  <a:pt x="136" y="120"/>
                </a:lnTo>
                <a:lnTo>
                  <a:pt x="136" y="121"/>
                </a:lnTo>
                <a:lnTo>
                  <a:pt x="136" y="120"/>
                </a:lnTo>
                <a:lnTo>
                  <a:pt x="137" y="120"/>
                </a:lnTo>
                <a:lnTo>
                  <a:pt x="137" y="121"/>
                </a:lnTo>
                <a:lnTo>
                  <a:pt x="137" y="120"/>
                </a:lnTo>
                <a:lnTo>
                  <a:pt x="138" y="120"/>
                </a:lnTo>
                <a:lnTo>
                  <a:pt x="140" y="120"/>
                </a:lnTo>
                <a:lnTo>
                  <a:pt x="140" y="118"/>
                </a:lnTo>
                <a:lnTo>
                  <a:pt x="138" y="118"/>
                </a:lnTo>
                <a:lnTo>
                  <a:pt x="138" y="117"/>
                </a:lnTo>
                <a:lnTo>
                  <a:pt x="138" y="116"/>
                </a:lnTo>
                <a:lnTo>
                  <a:pt x="140" y="116"/>
                </a:lnTo>
                <a:lnTo>
                  <a:pt x="140" y="115"/>
                </a:lnTo>
                <a:lnTo>
                  <a:pt x="141" y="115"/>
                </a:lnTo>
                <a:lnTo>
                  <a:pt x="141" y="113"/>
                </a:lnTo>
                <a:lnTo>
                  <a:pt x="140" y="112"/>
                </a:lnTo>
                <a:lnTo>
                  <a:pt x="140" y="113"/>
                </a:lnTo>
                <a:lnTo>
                  <a:pt x="140" y="112"/>
                </a:lnTo>
                <a:lnTo>
                  <a:pt x="140" y="111"/>
                </a:lnTo>
                <a:lnTo>
                  <a:pt x="141" y="111"/>
                </a:lnTo>
                <a:lnTo>
                  <a:pt x="141" y="110"/>
                </a:lnTo>
                <a:lnTo>
                  <a:pt x="141" y="108"/>
                </a:lnTo>
                <a:lnTo>
                  <a:pt x="141" y="107"/>
                </a:lnTo>
                <a:lnTo>
                  <a:pt x="141" y="106"/>
                </a:lnTo>
                <a:lnTo>
                  <a:pt x="141" y="104"/>
                </a:lnTo>
                <a:lnTo>
                  <a:pt x="141" y="103"/>
                </a:lnTo>
                <a:lnTo>
                  <a:pt x="142" y="103"/>
                </a:lnTo>
                <a:lnTo>
                  <a:pt x="142" y="102"/>
                </a:lnTo>
                <a:lnTo>
                  <a:pt x="144" y="102"/>
                </a:lnTo>
                <a:lnTo>
                  <a:pt x="144" y="101"/>
                </a:lnTo>
                <a:lnTo>
                  <a:pt x="145" y="101"/>
                </a:lnTo>
                <a:lnTo>
                  <a:pt x="145" y="102"/>
                </a:lnTo>
                <a:lnTo>
                  <a:pt x="146" y="102"/>
                </a:lnTo>
                <a:lnTo>
                  <a:pt x="147" y="102"/>
                </a:lnTo>
                <a:lnTo>
                  <a:pt x="147" y="103"/>
                </a:lnTo>
                <a:lnTo>
                  <a:pt x="147" y="102"/>
                </a:lnTo>
                <a:lnTo>
                  <a:pt x="147" y="101"/>
                </a:lnTo>
                <a:lnTo>
                  <a:pt x="149" y="101"/>
                </a:lnTo>
                <a:lnTo>
                  <a:pt x="150" y="101"/>
                </a:lnTo>
                <a:lnTo>
                  <a:pt x="149" y="101"/>
                </a:lnTo>
                <a:lnTo>
                  <a:pt x="147" y="101"/>
                </a:lnTo>
                <a:lnTo>
                  <a:pt x="146" y="101"/>
                </a:lnTo>
                <a:lnTo>
                  <a:pt x="145" y="99"/>
                </a:lnTo>
                <a:lnTo>
                  <a:pt x="144" y="99"/>
                </a:lnTo>
                <a:lnTo>
                  <a:pt x="144" y="98"/>
                </a:lnTo>
                <a:lnTo>
                  <a:pt x="142" y="98"/>
                </a:lnTo>
                <a:lnTo>
                  <a:pt x="141" y="99"/>
                </a:lnTo>
                <a:lnTo>
                  <a:pt x="140" y="99"/>
                </a:lnTo>
                <a:lnTo>
                  <a:pt x="138" y="99"/>
                </a:lnTo>
                <a:lnTo>
                  <a:pt x="138" y="101"/>
                </a:lnTo>
                <a:lnTo>
                  <a:pt x="137" y="99"/>
                </a:lnTo>
                <a:lnTo>
                  <a:pt x="137" y="101"/>
                </a:lnTo>
                <a:lnTo>
                  <a:pt x="136" y="102"/>
                </a:lnTo>
                <a:lnTo>
                  <a:pt x="136" y="101"/>
                </a:lnTo>
                <a:lnTo>
                  <a:pt x="136" y="102"/>
                </a:lnTo>
                <a:lnTo>
                  <a:pt x="137" y="102"/>
                </a:lnTo>
                <a:lnTo>
                  <a:pt x="136" y="102"/>
                </a:lnTo>
                <a:lnTo>
                  <a:pt x="137" y="102"/>
                </a:lnTo>
                <a:lnTo>
                  <a:pt x="137" y="103"/>
                </a:lnTo>
                <a:lnTo>
                  <a:pt x="136" y="103"/>
                </a:lnTo>
                <a:lnTo>
                  <a:pt x="137" y="103"/>
                </a:lnTo>
                <a:lnTo>
                  <a:pt x="136" y="103"/>
                </a:lnTo>
                <a:lnTo>
                  <a:pt x="136" y="104"/>
                </a:lnTo>
                <a:lnTo>
                  <a:pt x="136" y="106"/>
                </a:lnTo>
                <a:lnTo>
                  <a:pt x="136" y="107"/>
                </a:lnTo>
                <a:lnTo>
                  <a:pt x="136" y="108"/>
                </a:lnTo>
                <a:lnTo>
                  <a:pt x="135" y="108"/>
                </a:lnTo>
                <a:lnTo>
                  <a:pt x="136" y="110"/>
                </a:lnTo>
                <a:lnTo>
                  <a:pt x="137" y="110"/>
                </a:lnTo>
                <a:lnTo>
                  <a:pt x="137" y="111"/>
                </a:lnTo>
                <a:lnTo>
                  <a:pt x="136" y="111"/>
                </a:lnTo>
                <a:lnTo>
                  <a:pt x="137" y="111"/>
                </a:lnTo>
                <a:lnTo>
                  <a:pt x="136" y="111"/>
                </a:lnTo>
                <a:lnTo>
                  <a:pt x="136" y="112"/>
                </a:lnTo>
                <a:lnTo>
                  <a:pt x="135" y="112"/>
                </a:lnTo>
                <a:lnTo>
                  <a:pt x="135" y="111"/>
                </a:lnTo>
                <a:lnTo>
                  <a:pt x="135" y="110"/>
                </a:lnTo>
                <a:lnTo>
                  <a:pt x="133" y="110"/>
                </a:lnTo>
                <a:lnTo>
                  <a:pt x="133" y="111"/>
                </a:lnTo>
                <a:lnTo>
                  <a:pt x="135" y="111"/>
                </a:lnTo>
                <a:lnTo>
                  <a:pt x="133" y="111"/>
                </a:lnTo>
                <a:lnTo>
                  <a:pt x="132" y="111"/>
                </a:lnTo>
                <a:lnTo>
                  <a:pt x="132" y="110"/>
                </a:lnTo>
                <a:lnTo>
                  <a:pt x="132" y="111"/>
                </a:lnTo>
                <a:lnTo>
                  <a:pt x="131" y="111"/>
                </a:lnTo>
                <a:lnTo>
                  <a:pt x="132" y="111"/>
                </a:lnTo>
                <a:lnTo>
                  <a:pt x="131" y="111"/>
                </a:lnTo>
                <a:lnTo>
                  <a:pt x="131" y="112"/>
                </a:lnTo>
                <a:lnTo>
                  <a:pt x="131" y="113"/>
                </a:lnTo>
                <a:lnTo>
                  <a:pt x="130" y="113"/>
                </a:lnTo>
                <a:lnTo>
                  <a:pt x="131" y="113"/>
                </a:lnTo>
                <a:lnTo>
                  <a:pt x="130" y="113"/>
                </a:lnTo>
                <a:lnTo>
                  <a:pt x="130" y="115"/>
                </a:lnTo>
                <a:lnTo>
                  <a:pt x="130" y="113"/>
                </a:lnTo>
                <a:lnTo>
                  <a:pt x="128" y="113"/>
                </a:lnTo>
                <a:lnTo>
                  <a:pt x="128" y="115"/>
                </a:lnTo>
                <a:lnTo>
                  <a:pt x="128" y="116"/>
                </a:lnTo>
                <a:lnTo>
                  <a:pt x="127" y="116"/>
                </a:lnTo>
                <a:lnTo>
                  <a:pt x="127" y="117"/>
                </a:lnTo>
                <a:lnTo>
                  <a:pt x="126" y="117"/>
                </a:lnTo>
                <a:lnTo>
                  <a:pt x="126" y="118"/>
                </a:lnTo>
                <a:lnTo>
                  <a:pt x="124" y="118"/>
                </a:lnTo>
                <a:lnTo>
                  <a:pt x="124" y="120"/>
                </a:lnTo>
                <a:lnTo>
                  <a:pt x="123" y="120"/>
                </a:lnTo>
                <a:lnTo>
                  <a:pt x="123" y="121"/>
                </a:lnTo>
                <a:lnTo>
                  <a:pt x="122" y="121"/>
                </a:lnTo>
                <a:lnTo>
                  <a:pt x="121" y="121"/>
                </a:lnTo>
                <a:lnTo>
                  <a:pt x="122" y="121"/>
                </a:lnTo>
                <a:lnTo>
                  <a:pt x="121" y="121"/>
                </a:lnTo>
                <a:lnTo>
                  <a:pt x="121" y="122"/>
                </a:lnTo>
                <a:lnTo>
                  <a:pt x="119" y="122"/>
                </a:lnTo>
                <a:lnTo>
                  <a:pt x="119" y="121"/>
                </a:lnTo>
                <a:lnTo>
                  <a:pt x="121" y="121"/>
                </a:lnTo>
                <a:lnTo>
                  <a:pt x="121" y="120"/>
                </a:lnTo>
                <a:lnTo>
                  <a:pt x="119" y="120"/>
                </a:lnTo>
                <a:lnTo>
                  <a:pt x="121" y="120"/>
                </a:lnTo>
                <a:lnTo>
                  <a:pt x="121" y="118"/>
                </a:lnTo>
                <a:lnTo>
                  <a:pt x="122" y="118"/>
                </a:lnTo>
                <a:lnTo>
                  <a:pt x="121" y="117"/>
                </a:lnTo>
                <a:lnTo>
                  <a:pt x="122" y="117"/>
                </a:lnTo>
                <a:lnTo>
                  <a:pt x="121" y="117"/>
                </a:lnTo>
                <a:lnTo>
                  <a:pt x="119" y="117"/>
                </a:lnTo>
                <a:lnTo>
                  <a:pt x="119" y="118"/>
                </a:lnTo>
                <a:lnTo>
                  <a:pt x="118" y="118"/>
                </a:lnTo>
                <a:lnTo>
                  <a:pt x="119" y="118"/>
                </a:lnTo>
                <a:lnTo>
                  <a:pt x="118" y="118"/>
                </a:lnTo>
                <a:lnTo>
                  <a:pt x="118" y="117"/>
                </a:lnTo>
                <a:lnTo>
                  <a:pt x="119" y="117"/>
                </a:lnTo>
                <a:lnTo>
                  <a:pt x="119" y="116"/>
                </a:lnTo>
                <a:lnTo>
                  <a:pt x="118" y="116"/>
                </a:lnTo>
                <a:lnTo>
                  <a:pt x="119" y="115"/>
                </a:lnTo>
                <a:lnTo>
                  <a:pt x="118" y="115"/>
                </a:lnTo>
                <a:lnTo>
                  <a:pt x="119" y="115"/>
                </a:lnTo>
                <a:lnTo>
                  <a:pt x="118" y="115"/>
                </a:lnTo>
                <a:lnTo>
                  <a:pt x="119" y="113"/>
                </a:lnTo>
                <a:lnTo>
                  <a:pt x="119" y="112"/>
                </a:lnTo>
                <a:lnTo>
                  <a:pt x="119" y="113"/>
                </a:lnTo>
                <a:lnTo>
                  <a:pt x="119" y="112"/>
                </a:lnTo>
                <a:lnTo>
                  <a:pt x="121" y="112"/>
                </a:lnTo>
                <a:lnTo>
                  <a:pt x="121" y="111"/>
                </a:lnTo>
                <a:lnTo>
                  <a:pt x="121" y="110"/>
                </a:lnTo>
                <a:lnTo>
                  <a:pt x="121" y="108"/>
                </a:lnTo>
                <a:lnTo>
                  <a:pt x="121" y="107"/>
                </a:lnTo>
                <a:lnTo>
                  <a:pt x="119" y="108"/>
                </a:lnTo>
                <a:lnTo>
                  <a:pt x="119" y="110"/>
                </a:lnTo>
                <a:lnTo>
                  <a:pt x="118" y="110"/>
                </a:lnTo>
                <a:lnTo>
                  <a:pt x="117" y="110"/>
                </a:lnTo>
                <a:lnTo>
                  <a:pt x="117" y="111"/>
                </a:lnTo>
                <a:lnTo>
                  <a:pt x="117" y="110"/>
                </a:lnTo>
                <a:lnTo>
                  <a:pt x="117" y="108"/>
                </a:lnTo>
                <a:lnTo>
                  <a:pt x="117" y="110"/>
                </a:lnTo>
                <a:lnTo>
                  <a:pt x="116" y="110"/>
                </a:lnTo>
                <a:lnTo>
                  <a:pt x="116" y="108"/>
                </a:lnTo>
                <a:lnTo>
                  <a:pt x="116" y="107"/>
                </a:lnTo>
                <a:lnTo>
                  <a:pt x="114" y="107"/>
                </a:lnTo>
                <a:lnTo>
                  <a:pt x="113" y="107"/>
                </a:lnTo>
                <a:lnTo>
                  <a:pt x="113" y="108"/>
                </a:lnTo>
                <a:lnTo>
                  <a:pt x="112" y="108"/>
                </a:lnTo>
                <a:lnTo>
                  <a:pt x="110" y="108"/>
                </a:lnTo>
                <a:lnTo>
                  <a:pt x="109" y="108"/>
                </a:lnTo>
                <a:lnTo>
                  <a:pt x="109" y="110"/>
                </a:lnTo>
                <a:lnTo>
                  <a:pt x="108" y="110"/>
                </a:lnTo>
                <a:lnTo>
                  <a:pt x="107" y="110"/>
                </a:lnTo>
                <a:lnTo>
                  <a:pt x="105" y="108"/>
                </a:lnTo>
                <a:lnTo>
                  <a:pt x="105" y="110"/>
                </a:lnTo>
                <a:lnTo>
                  <a:pt x="104" y="110"/>
                </a:lnTo>
                <a:lnTo>
                  <a:pt x="104" y="111"/>
                </a:lnTo>
                <a:lnTo>
                  <a:pt x="103" y="111"/>
                </a:lnTo>
                <a:lnTo>
                  <a:pt x="103" y="112"/>
                </a:lnTo>
                <a:lnTo>
                  <a:pt x="102" y="112"/>
                </a:lnTo>
                <a:lnTo>
                  <a:pt x="100" y="112"/>
                </a:lnTo>
                <a:lnTo>
                  <a:pt x="102" y="112"/>
                </a:lnTo>
                <a:lnTo>
                  <a:pt x="100" y="112"/>
                </a:lnTo>
                <a:lnTo>
                  <a:pt x="100" y="113"/>
                </a:lnTo>
                <a:lnTo>
                  <a:pt x="100" y="115"/>
                </a:lnTo>
                <a:lnTo>
                  <a:pt x="100" y="116"/>
                </a:lnTo>
                <a:lnTo>
                  <a:pt x="99" y="116"/>
                </a:lnTo>
                <a:lnTo>
                  <a:pt x="99" y="117"/>
                </a:lnTo>
                <a:lnTo>
                  <a:pt x="98" y="117"/>
                </a:lnTo>
                <a:lnTo>
                  <a:pt x="98" y="118"/>
                </a:lnTo>
                <a:lnTo>
                  <a:pt x="96" y="118"/>
                </a:lnTo>
                <a:lnTo>
                  <a:pt x="98" y="118"/>
                </a:lnTo>
                <a:lnTo>
                  <a:pt x="96" y="120"/>
                </a:lnTo>
                <a:lnTo>
                  <a:pt x="96" y="121"/>
                </a:lnTo>
                <a:lnTo>
                  <a:pt x="95" y="122"/>
                </a:lnTo>
                <a:lnTo>
                  <a:pt x="95" y="121"/>
                </a:lnTo>
                <a:lnTo>
                  <a:pt x="95" y="122"/>
                </a:lnTo>
                <a:lnTo>
                  <a:pt x="94" y="122"/>
                </a:lnTo>
                <a:lnTo>
                  <a:pt x="94" y="124"/>
                </a:lnTo>
                <a:lnTo>
                  <a:pt x="93" y="124"/>
                </a:lnTo>
                <a:lnTo>
                  <a:pt x="93" y="125"/>
                </a:lnTo>
                <a:lnTo>
                  <a:pt x="91" y="125"/>
                </a:lnTo>
                <a:lnTo>
                  <a:pt x="91" y="126"/>
                </a:lnTo>
                <a:lnTo>
                  <a:pt x="90" y="126"/>
                </a:lnTo>
                <a:lnTo>
                  <a:pt x="90" y="127"/>
                </a:lnTo>
                <a:lnTo>
                  <a:pt x="89" y="129"/>
                </a:lnTo>
                <a:lnTo>
                  <a:pt x="89" y="130"/>
                </a:lnTo>
                <a:lnTo>
                  <a:pt x="89" y="129"/>
                </a:lnTo>
                <a:lnTo>
                  <a:pt x="89" y="127"/>
                </a:lnTo>
                <a:lnTo>
                  <a:pt x="89" y="129"/>
                </a:lnTo>
                <a:lnTo>
                  <a:pt x="89" y="130"/>
                </a:lnTo>
                <a:lnTo>
                  <a:pt x="88" y="130"/>
                </a:lnTo>
                <a:lnTo>
                  <a:pt x="88" y="131"/>
                </a:lnTo>
                <a:lnTo>
                  <a:pt x="88" y="133"/>
                </a:lnTo>
                <a:lnTo>
                  <a:pt x="89" y="134"/>
                </a:lnTo>
                <a:lnTo>
                  <a:pt x="88" y="134"/>
                </a:lnTo>
                <a:lnTo>
                  <a:pt x="88" y="133"/>
                </a:lnTo>
                <a:lnTo>
                  <a:pt x="88" y="134"/>
                </a:lnTo>
                <a:lnTo>
                  <a:pt x="86" y="134"/>
                </a:lnTo>
                <a:lnTo>
                  <a:pt x="88" y="135"/>
                </a:lnTo>
                <a:lnTo>
                  <a:pt x="89" y="135"/>
                </a:lnTo>
                <a:lnTo>
                  <a:pt x="89" y="134"/>
                </a:lnTo>
                <a:lnTo>
                  <a:pt x="89" y="135"/>
                </a:lnTo>
                <a:lnTo>
                  <a:pt x="89" y="134"/>
                </a:lnTo>
                <a:lnTo>
                  <a:pt x="90" y="134"/>
                </a:lnTo>
                <a:lnTo>
                  <a:pt x="90" y="135"/>
                </a:lnTo>
                <a:lnTo>
                  <a:pt x="91" y="135"/>
                </a:lnTo>
                <a:lnTo>
                  <a:pt x="91" y="134"/>
                </a:lnTo>
                <a:lnTo>
                  <a:pt x="91" y="135"/>
                </a:lnTo>
                <a:lnTo>
                  <a:pt x="93" y="135"/>
                </a:lnTo>
                <a:lnTo>
                  <a:pt x="93" y="136"/>
                </a:lnTo>
                <a:lnTo>
                  <a:pt x="93" y="138"/>
                </a:lnTo>
                <a:lnTo>
                  <a:pt x="91" y="138"/>
                </a:lnTo>
                <a:lnTo>
                  <a:pt x="90" y="138"/>
                </a:lnTo>
                <a:lnTo>
                  <a:pt x="91" y="138"/>
                </a:lnTo>
                <a:lnTo>
                  <a:pt x="90" y="138"/>
                </a:lnTo>
                <a:lnTo>
                  <a:pt x="89" y="138"/>
                </a:lnTo>
                <a:lnTo>
                  <a:pt x="89" y="139"/>
                </a:lnTo>
                <a:lnTo>
                  <a:pt x="88" y="139"/>
                </a:lnTo>
                <a:lnTo>
                  <a:pt x="86" y="139"/>
                </a:lnTo>
                <a:lnTo>
                  <a:pt x="85" y="138"/>
                </a:lnTo>
                <a:lnTo>
                  <a:pt x="84" y="138"/>
                </a:lnTo>
                <a:lnTo>
                  <a:pt x="82" y="138"/>
                </a:lnTo>
                <a:lnTo>
                  <a:pt x="82" y="139"/>
                </a:lnTo>
                <a:lnTo>
                  <a:pt x="82" y="138"/>
                </a:lnTo>
                <a:lnTo>
                  <a:pt x="82" y="139"/>
                </a:lnTo>
                <a:lnTo>
                  <a:pt x="81" y="139"/>
                </a:lnTo>
                <a:lnTo>
                  <a:pt x="81" y="140"/>
                </a:lnTo>
                <a:lnTo>
                  <a:pt x="80" y="140"/>
                </a:lnTo>
                <a:lnTo>
                  <a:pt x="79" y="140"/>
                </a:lnTo>
                <a:lnTo>
                  <a:pt x="77" y="140"/>
                </a:lnTo>
                <a:lnTo>
                  <a:pt x="77" y="139"/>
                </a:lnTo>
                <a:lnTo>
                  <a:pt x="77" y="140"/>
                </a:lnTo>
                <a:lnTo>
                  <a:pt x="76" y="140"/>
                </a:lnTo>
                <a:lnTo>
                  <a:pt x="76" y="141"/>
                </a:lnTo>
                <a:lnTo>
                  <a:pt x="75" y="141"/>
                </a:lnTo>
                <a:lnTo>
                  <a:pt x="74" y="141"/>
                </a:lnTo>
                <a:lnTo>
                  <a:pt x="72" y="141"/>
                </a:lnTo>
                <a:lnTo>
                  <a:pt x="72" y="140"/>
                </a:lnTo>
                <a:lnTo>
                  <a:pt x="71" y="140"/>
                </a:lnTo>
                <a:lnTo>
                  <a:pt x="71" y="139"/>
                </a:lnTo>
                <a:lnTo>
                  <a:pt x="72" y="139"/>
                </a:lnTo>
                <a:lnTo>
                  <a:pt x="72" y="138"/>
                </a:lnTo>
                <a:lnTo>
                  <a:pt x="74" y="138"/>
                </a:lnTo>
                <a:lnTo>
                  <a:pt x="75" y="138"/>
                </a:lnTo>
                <a:lnTo>
                  <a:pt x="76" y="138"/>
                </a:lnTo>
                <a:lnTo>
                  <a:pt x="77" y="138"/>
                </a:lnTo>
                <a:lnTo>
                  <a:pt x="76" y="136"/>
                </a:lnTo>
                <a:lnTo>
                  <a:pt x="75" y="136"/>
                </a:lnTo>
                <a:lnTo>
                  <a:pt x="74" y="136"/>
                </a:lnTo>
                <a:lnTo>
                  <a:pt x="75" y="136"/>
                </a:lnTo>
                <a:lnTo>
                  <a:pt x="74" y="136"/>
                </a:lnTo>
                <a:lnTo>
                  <a:pt x="74" y="135"/>
                </a:lnTo>
                <a:lnTo>
                  <a:pt x="74" y="134"/>
                </a:lnTo>
                <a:lnTo>
                  <a:pt x="72" y="134"/>
                </a:lnTo>
                <a:lnTo>
                  <a:pt x="71" y="134"/>
                </a:lnTo>
                <a:lnTo>
                  <a:pt x="70" y="134"/>
                </a:lnTo>
                <a:lnTo>
                  <a:pt x="70" y="135"/>
                </a:lnTo>
                <a:lnTo>
                  <a:pt x="68" y="135"/>
                </a:lnTo>
                <a:lnTo>
                  <a:pt x="68" y="134"/>
                </a:lnTo>
                <a:lnTo>
                  <a:pt x="68" y="135"/>
                </a:lnTo>
                <a:lnTo>
                  <a:pt x="67" y="135"/>
                </a:lnTo>
                <a:lnTo>
                  <a:pt x="67" y="134"/>
                </a:lnTo>
                <a:lnTo>
                  <a:pt x="68" y="134"/>
                </a:lnTo>
                <a:lnTo>
                  <a:pt x="67" y="134"/>
                </a:lnTo>
                <a:lnTo>
                  <a:pt x="67" y="133"/>
                </a:lnTo>
                <a:lnTo>
                  <a:pt x="66" y="133"/>
                </a:lnTo>
                <a:lnTo>
                  <a:pt x="65" y="133"/>
                </a:lnTo>
                <a:lnTo>
                  <a:pt x="63" y="131"/>
                </a:lnTo>
                <a:lnTo>
                  <a:pt x="62" y="131"/>
                </a:lnTo>
                <a:lnTo>
                  <a:pt x="61" y="131"/>
                </a:lnTo>
                <a:lnTo>
                  <a:pt x="61" y="133"/>
                </a:lnTo>
                <a:lnTo>
                  <a:pt x="60" y="133"/>
                </a:lnTo>
                <a:lnTo>
                  <a:pt x="60" y="134"/>
                </a:lnTo>
                <a:lnTo>
                  <a:pt x="61" y="134"/>
                </a:lnTo>
                <a:lnTo>
                  <a:pt x="61" y="135"/>
                </a:lnTo>
                <a:lnTo>
                  <a:pt x="60" y="135"/>
                </a:lnTo>
                <a:lnTo>
                  <a:pt x="60" y="134"/>
                </a:lnTo>
                <a:lnTo>
                  <a:pt x="60" y="135"/>
                </a:lnTo>
                <a:lnTo>
                  <a:pt x="58" y="135"/>
                </a:lnTo>
                <a:lnTo>
                  <a:pt x="58" y="134"/>
                </a:lnTo>
                <a:lnTo>
                  <a:pt x="58" y="135"/>
                </a:lnTo>
                <a:lnTo>
                  <a:pt x="58" y="136"/>
                </a:lnTo>
                <a:lnTo>
                  <a:pt x="58" y="135"/>
                </a:lnTo>
                <a:lnTo>
                  <a:pt x="58" y="136"/>
                </a:lnTo>
                <a:lnTo>
                  <a:pt x="58" y="135"/>
                </a:lnTo>
                <a:lnTo>
                  <a:pt x="60" y="135"/>
                </a:lnTo>
                <a:lnTo>
                  <a:pt x="60" y="136"/>
                </a:lnTo>
                <a:lnTo>
                  <a:pt x="58" y="136"/>
                </a:lnTo>
                <a:lnTo>
                  <a:pt x="60" y="136"/>
                </a:lnTo>
                <a:lnTo>
                  <a:pt x="60" y="138"/>
                </a:lnTo>
                <a:lnTo>
                  <a:pt x="58" y="138"/>
                </a:lnTo>
                <a:lnTo>
                  <a:pt x="58" y="136"/>
                </a:lnTo>
                <a:lnTo>
                  <a:pt x="58" y="138"/>
                </a:lnTo>
                <a:lnTo>
                  <a:pt x="58" y="136"/>
                </a:lnTo>
                <a:lnTo>
                  <a:pt x="57" y="136"/>
                </a:lnTo>
                <a:lnTo>
                  <a:pt x="57" y="138"/>
                </a:lnTo>
                <a:lnTo>
                  <a:pt x="56" y="136"/>
                </a:lnTo>
                <a:lnTo>
                  <a:pt x="56" y="135"/>
                </a:lnTo>
                <a:lnTo>
                  <a:pt x="54" y="135"/>
                </a:lnTo>
                <a:lnTo>
                  <a:pt x="53" y="135"/>
                </a:lnTo>
                <a:lnTo>
                  <a:pt x="53" y="136"/>
                </a:lnTo>
                <a:lnTo>
                  <a:pt x="52" y="136"/>
                </a:lnTo>
                <a:lnTo>
                  <a:pt x="52" y="138"/>
                </a:lnTo>
                <a:lnTo>
                  <a:pt x="51" y="138"/>
                </a:lnTo>
                <a:lnTo>
                  <a:pt x="51" y="136"/>
                </a:lnTo>
                <a:lnTo>
                  <a:pt x="49" y="136"/>
                </a:lnTo>
                <a:lnTo>
                  <a:pt x="48" y="136"/>
                </a:lnTo>
                <a:lnTo>
                  <a:pt x="48" y="135"/>
                </a:lnTo>
                <a:lnTo>
                  <a:pt x="48" y="136"/>
                </a:lnTo>
                <a:lnTo>
                  <a:pt x="47" y="135"/>
                </a:lnTo>
                <a:lnTo>
                  <a:pt x="46" y="135"/>
                </a:lnTo>
                <a:lnTo>
                  <a:pt x="44" y="135"/>
                </a:lnTo>
                <a:lnTo>
                  <a:pt x="44" y="136"/>
                </a:lnTo>
                <a:lnTo>
                  <a:pt x="44" y="138"/>
                </a:lnTo>
                <a:lnTo>
                  <a:pt x="43" y="138"/>
                </a:lnTo>
                <a:lnTo>
                  <a:pt x="42" y="138"/>
                </a:lnTo>
                <a:lnTo>
                  <a:pt x="42" y="136"/>
                </a:lnTo>
                <a:lnTo>
                  <a:pt x="43" y="136"/>
                </a:lnTo>
                <a:lnTo>
                  <a:pt x="43" y="135"/>
                </a:lnTo>
                <a:lnTo>
                  <a:pt x="42" y="135"/>
                </a:lnTo>
                <a:lnTo>
                  <a:pt x="42" y="136"/>
                </a:lnTo>
                <a:lnTo>
                  <a:pt x="42" y="135"/>
                </a:lnTo>
                <a:lnTo>
                  <a:pt x="40" y="135"/>
                </a:lnTo>
                <a:lnTo>
                  <a:pt x="39" y="135"/>
                </a:lnTo>
                <a:lnTo>
                  <a:pt x="38" y="135"/>
                </a:lnTo>
                <a:lnTo>
                  <a:pt x="38" y="136"/>
                </a:lnTo>
                <a:lnTo>
                  <a:pt x="37" y="135"/>
                </a:lnTo>
                <a:lnTo>
                  <a:pt x="35" y="135"/>
                </a:lnTo>
                <a:lnTo>
                  <a:pt x="34" y="135"/>
                </a:lnTo>
                <a:lnTo>
                  <a:pt x="33" y="135"/>
                </a:lnTo>
                <a:lnTo>
                  <a:pt x="31" y="135"/>
                </a:lnTo>
                <a:lnTo>
                  <a:pt x="30" y="136"/>
                </a:lnTo>
                <a:lnTo>
                  <a:pt x="29" y="136"/>
                </a:lnTo>
                <a:lnTo>
                  <a:pt x="28" y="136"/>
                </a:lnTo>
                <a:lnTo>
                  <a:pt x="28" y="135"/>
                </a:lnTo>
                <a:lnTo>
                  <a:pt x="28" y="136"/>
                </a:lnTo>
                <a:lnTo>
                  <a:pt x="26" y="136"/>
                </a:lnTo>
                <a:lnTo>
                  <a:pt x="24" y="138"/>
                </a:lnTo>
                <a:lnTo>
                  <a:pt x="23" y="139"/>
                </a:lnTo>
                <a:lnTo>
                  <a:pt x="21" y="139"/>
                </a:lnTo>
                <a:lnTo>
                  <a:pt x="21" y="140"/>
                </a:lnTo>
                <a:lnTo>
                  <a:pt x="20" y="143"/>
                </a:lnTo>
                <a:lnTo>
                  <a:pt x="19" y="143"/>
                </a:lnTo>
                <a:lnTo>
                  <a:pt x="19" y="144"/>
                </a:lnTo>
                <a:lnTo>
                  <a:pt x="17" y="144"/>
                </a:lnTo>
                <a:lnTo>
                  <a:pt x="17" y="145"/>
                </a:lnTo>
                <a:lnTo>
                  <a:pt x="16" y="145"/>
                </a:lnTo>
                <a:lnTo>
                  <a:pt x="15" y="147"/>
                </a:lnTo>
                <a:lnTo>
                  <a:pt x="14" y="148"/>
                </a:lnTo>
                <a:lnTo>
                  <a:pt x="14" y="149"/>
                </a:lnTo>
                <a:lnTo>
                  <a:pt x="14" y="150"/>
                </a:lnTo>
                <a:lnTo>
                  <a:pt x="12" y="150"/>
                </a:lnTo>
                <a:lnTo>
                  <a:pt x="12" y="152"/>
                </a:lnTo>
                <a:lnTo>
                  <a:pt x="12" y="153"/>
                </a:lnTo>
                <a:lnTo>
                  <a:pt x="11" y="153"/>
                </a:lnTo>
                <a:lnTo>
                  <a:pt x="10" y="153"/>
                </a:lnTo>
                <a:lnTo>
                  <a:pt x="10" y="154"/>
                </a:lnTo>
                <a:lnTo>
                  <a:pt x="10" y="155"/>
                </a:lnTo>
                <a:lnTo>
                  <a:pt x="9" y="155"/>
                </a:lnTo>
                <a:lnTo>
                  <a:pt x="7" y="155"/>
                </a:lnTo>
                <a:lnTo>
                  <a:pt x="7" y="157"/>
                </a:lnTo>
                <a:lnTo>
                  <a:pt x="6" y="158"/>
                </a:lnTo>
                <a:lnTo>
                  <a:pt x="5" y="158"/>
                </a:lnTo>
                <a:lnTo>
                  <a:pt x="5" y="159"/>
                </a:lnTo>
                <a:lnTo>
                  <a:pt x="5" y="158"/>
                </a:lnTo>
                <a:lnTo>
                  <a:pt x="5" y="159"/>
                </a:lnTo>
                <a:lnTo>
                  <a:pt x="5" y="161"/>
                </a:lnTo>
                <a:lnTo>
                  <a:pt x="3" y="161"/>
                </a:lnTo>
                <a:lnTo>
                  <a:pt x="3" y="159"/>
                </a:lnTo>
                <a:lnTo>
                  <a:pt x="3" y="161"/>
                </a:lnTo>
                <a:lnTo>
                  <a:pt x="2" y="161"/>
                </a:lnTo>
                <a:lnTo>
                  <a:pt x="2" y="162"/>
                </a:lnTo>
                <a:lnTo>
                  <a:pt x="2" y="163"/>
                </a:lnTo>
                <a:lnTo>
                  <a:pt x="1" y="163"/>
                </a:lnTo>
                <a:lnTo>
                  <a:pt x="1" y="164"/>
                </a:lnTo>
                <a:lnTo>
                  <a:pt x="0" y="16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8" name="Freeform 2058"/>
          <p:cNvSpPr>
            <a:spLocks/>
          </p:cNvSpPr>
          <p:nvPr/>
        </p:nvSpPr>
        <p:spPr bwMode="auto">
          <a:xfrm>
            <a:off x="4933951" y="3495891"/>
            <a:ext cx="698500" cy="192088"/>
          </a:xfrm>
          <a:custGeom>
            <a:avLst/>
            <a:gdLst>
              <a:gd name="T0" fmla="*/ 413 w 440"/>
              <a:gd name="T1" fmla="*/ 11 h 121"/>
              <a:gd name="T2" fmla="*/ 412 w 440"/>
              <a:gd name="T3" fmla="*/ 19 h 121"/>
              <a:gd name="T4" fmla="*/ 413 w 440"/>
              <a:gd name="T5" fmla="*/ 27 h 121"/>
              <a:gd name="T6" fmla="*/ 417 w 440"/>
              <a:gd name="T7" fmla="*/ 25 h 121"/>
              <a:gd name="T8" fmla="*/ 423 w 440"/>
              <a:gd name="T9" fmla="*/ 25 h 121"/>
              <a:gd name="T10" fmla="*/ 430 w 440"/>
              <a:gd name="T11" fmla="*/ 23 h 121"/>
              <a:gd name="T12" fmla="*/ 438 w 440"/>
              <a:gd name="T13" fmla="*/ 33 h 121"/>
              <a:gd name="T14" fmla="*/ 438 w 440"/>
              <a:gd name="T15" fmla="*/ 40 h 121"/>
              <a:gd name="T16" fmla="*/ 435 w 440"/>
              <a:gd name="T17" fmla="*/ 54 h 121"/>
              <a:gd name="T18" fmla="*/ 435 w 440"/>
              <a:gd name="T19" fmla="*/ 63 h 121"/>
              <a:gd name="T20" fmla="*/ 428 w 440"/>
              <a:gd name="T21" fmla="*/ 77 h 121"/>
              <a:gd name="T22" fmla="*/ 419 w 440"/>
              <a:gd name="T23" fmla="*/ 92 h 121"/>
              <a:gd name="T24" fmla="*/ 412 w 440"/>
              <a:gd name="T25" fmla="*/ 104 h 121"/>
              <a:gd name="T26" fmla="*/ 403 w 440"/>
              <a:gd name="T27" fmla="*/ 114 h 121"/>
              <a:gd name="T28" fmla="*/ 393 w 440"/>
              <a:gd name="T29" fmla="*/ 118 h 121"/>
              <a:gd name="T30" fmla="*/ 388 w 440"/>
              <a:gd name="T31" fmla="*/ 115 h 121"/>
              <a:gd name="T32" fmla="*/ 381 w 440"/>
              <a:gd name="T33" fmla="*/ 119 h 121"/>
              <a:gd name="T34" fmla="*/ 384 w 440"/>
              <a:gd name="T35" fmla="*/ 111 h 121"/>
              <a:gd name="T36" fmla="*/ 388 w 440"/>
              <a:gd name="T37" fmla="*/ 101 h 121"/>
              <a:gd name="T38" fmla="*/ 394 w 440"/>
              <a:gd name="T39" fmla="*/ 97 h 121"/>
              <a:gd name="T40" fmla="*/ 399 w 440"/>
              <a:gd name="T41" fmla="*/ 86 h 121"/>
              <a:gd name="T42" fmla="*/ 402 w 440"/>
              <a:gd name="T43" fmla="*/ 74 h 121"/>
              <a:gd name="T44" fmla="*/ 390 w 440"/>
              <a:gd name="T45" fmla="*/ 79 h 121"/>
              <a:gd name="T46" fmla="*/ 380 w 440"/>
              <a:gd name="T47" fmla="*/ 70 h 121"/>
              <a:gd name="T48" fmla="*/ 371 w 440"/>
              <a:gd name="T49" fmla="*/ 64 h 121"/>
              <a:gd name="T50" fmla="*/ 360 w 440"/>
              <a:gd name="T51" fmla="*/ 51 h 121"/>
              <a:gd name="T52" fmla="*/ 357 w 440"/>
              <a:gd name="T53" fmla="*/ 40 h 121"/>
              <a:gd name="T54" fmla="*/ 348 w 440"/>
              <a:gd name="T55" fmla="*/ 32 h 121"/>
              <a:gd name="T56" fmla="*/ 335 w 440"/>
              <a:gd name="T57" fmla="*/ 30 h 121"/>
              <a:gd name="T58" fmla="*/ 324 w 440"/>
              <a:gd name="T59" fmla="*/ 37 h 121"/>
              <a:gd name="T60" fmla="*/ 321 w 440"/>
              <a:gd name="T61" fmla="*/ 50 h 121"/>
              <a:gd name="T62" fmla="*/ 314 w 440"/>
              <a:gd name="T63" fmla="*/ 63 h 121"/>
              <a:gd name="T64" fmla="*/ 295 w 440"/>
              <a:gd name="T65" fmla="*/ 59 h 121"/>
              <a:gd name="T66" fmla="*/ 279 w 440"/>
              <a:gd name="T67" fmla="*/ 65 h 121"/>
              <a:gd name="T68" fmla="*/ 261 w 440"/>
              <a:gd name="T69" fmla="*/ 65 h 121"/>
              <a:gd name="T70" fmla="*/ 246 w 440"/>
              <a:gd name="T71" fmla="*/ 58 h 121"/>
              <a:gd name="T72" fmla="*/ 230 w 440"/>
              <a:gd name="T73" fmla="*/ 58 h 121"/>
              <a:gd name="T74" fmla="*/ 217 w 440"/>
              <a:gd name="T75" fmla="*/ 45 h 121"/>
              <a:gd name="T76" fmla="*/ 202 w 440"/>
              <a:gd name="T77" fmla="*/ 51 h 121"/>
              <a:gd name="T78" fmla="*/ 195 w 440"/>
              <a:gd name="T79" fmla="*/ 61 h 121"/>
              <a:gd name="T80" fmla="*/ 183 w 440"/>
              <a:gd name="T81" fmla="*/ 55 h 121"/>
              <a:gd name="T82" fmla="*/ 167 w 440"/>
              <a:gd name="T83" fmla="*/ 56 h 121"/>
              <a:gd name="T84" fmla="*/ 154 w 440"/>
              <a:gd name="T85" fmla="*/ 64 h 121"/>
              <a:gd name="T86" fmla="*/ 143 w 440"/>
              <a:gd name="T87" fmla="*/ 67 h 121"/>
              <a:gd name="T88" fmla="*/ 133 w 440"/>
              <a:gd name="T89" fmla="*/ 63 h 121"/>
              <a:gd name="T90" fmla="*/ 126 w 440"/>
              <a:gd name="T91" fmla="*/ 54 h 121"/>
              <a:gd name="T92" fmla="*/ 111 w 440"/>
              <a:gd name="T93" fmla="*/ 51 h 121"/>
              <a:gd name="T94" fmla="*/ 102 w 440"/>
              <a:gd name="T95" fmla="*/ 49 h 121"/>
              <a:gd name="T96" fmla="*/ 91 w 440"/>
              <a:gd name="T97" fmla="*/ 30 h 121"/>
              <a:gd name="T98" fmla="*/ 84 w 440"/>
              <a:gd name="T99" fmla="*/ 22 h 121"/>
              <a:gd name="T100" fmla="*/ 73 w 440"/>
              <a:gd name="T101" fmla="*/ 28 h 121"/>
              <a:gd name="T102" fmla="*/ 67 w 440"/>
              <a:gd name="T103" fmla="*/ 23 h 121"/>
              <a:gd name="T104" fmla="*/ 60 w 440"/>
              <a:gd name="T105" fmla="*/ 23 h 121"/>
              <a:gd name="T106" fmla="*/ 55 w 440"/>
              <a:gd name="T107" fmla="*/ 17 h 121"/>
              <a:gd name="T108" fmla="*/ 46 w 440"/>
              <a:gd name="T109" fmla="*/ 12 h 121"/>
              <a:gd name="T110" fmla="*/ 34 w 440"/>
              <a:gd name="T111" fmla="*/ 18 h 121"/>
              <a:gd name="T112" fmla="*/ 18 w 440"/>
              <a:gd name="T113" fmla="*/ 23 h 121"/>
              <a:gd name="T114" fmla="*/ 3 w 440"/>
              <a:gd name="T115" fmla="*/ 25 h 121"/>
              <a:gd name="T116" fmla="*/ 5 w 440"/>
              <a:gd name="T117" fmla="*/ 32 h 121"/>
              <a:gd name="T118" fmla="*/ 2 w 440"/>
              <a:gd name="T119"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0" h="121">
                <a:moveTo>
                  <a:pt x="421" y="0"/>
                </a:moveTo>
                <a:lnTo>
                  <a:pt x="421" y="2"/>
                </a:lnTo>
                <a:lnTo>
                  <a:pt x="422" y="2"/>
                </a:lnTo>
                <a:lnTo>
                  <a:pt x="421" y="2"/>
                </a:lnTo>
                <a:lnTo>
                  <a:pt x="421" y="3"/>
                </a:lnTo>
                <a:lnTo>
                  <a:pt x="419" y="3"/>
                </a:lnTo>
                <a:lnTo>
                  <a:pt x="419" y="4"/>
                </a:lnTo>
                <a:lnTo>
                  <a:pt x="418" y="4"/>
                </a:lnTo>
                <a:lnTo>
                  <a:pt x="418" y="5"/>
                </a:lnTo>
                <a:lnTo>
                  <a:pt x="417" y="5"/>
                </a:lnTo>
                <a:lnTo>
                  <a:pt x="417" y="7"/>
                </a:lnTo>
                <a:lnTo>
                  <a:pt x="416" y="7"/>
                </a:lnTo>
                <a:lnTo>
                  <a:pt x="416" y="8"/>
                </a:lnTo>
                <a:lnTo>
                  <a:pt x="414" y="8"/>
                </a:lnTo>
                <a:lnTo>
                  <a:pt x="414" y="9"/>
                </a:lnTo>
                <a:lnTo>
                  <a:pt x="413" y="9"/>
                </a:lnTo>
                <a:lnTo>
                  <a:pt x="413" y="11"/>
                </a:lnTo>
                <a:lnTo>
                  <a:pt x="412" y="11"/>
                </a:lnTo>
                <a:lnTo>
                  <a:pt x="412" y="12"/>
                </a:lnTo>
                <a:lnTo>
                  <a:pt x="410" y="12"/>
                </a:lnTo>
                <a:lnTo>
                  <a:pt x="410" y="13"/>
                </a:lnTo>
                <a:lnTo>
                  <a:pt x="409" y="13"/>
                </a:lnTo>
                <a:lnTo>
                  <a:pt x="409" y="14"/>
                </a:lnTo>
                <a:lnTo>
                  <a:pt x="408" y="14"/>
                </a:lnTo>
                <a:lnTo>
                  <a:pt x="407" y="14"/>
                </a:lnTo>
                <a:lnTo>
                  <a:pt x="407" y="16"/>
                </a:lnTo>
                <a:lnTo>
                  <a:pt x="405" y="16"/>
                </a:lnTo>
                <a:lnTo>
                  <a:pt x="405" y="17"/>
                </a:lnTo>
                <a:lnTo>
                  <a:pt x="405" y="18"/>
                </a:lnTo>
                <a:lnTo>
                  <a:pt x="408" y="18"/>
                </a:lnTo>
                <a:lnTo>
                  <a:pt x="408" y="19"/>
                </a:lnTo>
                <a:lnTo>
                  <a:pt x="409" y="19"/>
                </a:lnTo>
                <a:lnTo>
                  <a:pt x="410" y="19"/>
                </a:lnTo>
                <a:lnTo>
                  <a:pt x="412" y="19"/>
                </a:lnTo>
                <a:lnTo>
                  <a:pt x="413" y="19"/>
                </a:lnTo>
                <a:lnTo>
                  <a:pt x="413" y="18"/>
                </a:lnTo>
                <a:lnTo>
                  <a:pt x="413" y="19"/>
                </a:lnTo>
                <a:lnTo>
                  <a:pt x="414" y="19"/>
                </a:lnTo>
                <a:lnTo>
                  <a:pt x="414" y="21"/>
                </a:lnTo>
                <a:lnTo>
                  <a:pt x="413" y="21"/>
                </a:lnTo>
                <a:lnTo>
                  <a:pt x="413" y="22"/>
                </a:lnTo>
                <a:lnTo>
                  <a:pt x="414" y="22"/>
                </a:lnTo>
                <a:lnTo>
                  <a:pt x="413" y="22"/>
                </a:lnTo>
                <a:lnTo>
                  <a:pt x="414" y="22"/>
                </a:lnTo>
                <a:lnTo>
                  <a:pt x="414" y="23"/>
                </a:lnTo>
                <a:lnTo>
                  <a:pt x="413" y="23"/>
                </a:lnTo>
                <a:lnTo>
                  <a:pt x="414" y="23"/>
                </a:lnTo>
                <a:lnTo>
                  <a:pt x="414" y="25"/>
                </a:lnTo>
                <a:lnTo>
                  <a:pt x="413" y="25"/>
                </a:lnTo>
                <a:lnTo>
                  <a:pt x="413" y="26"/>
                </a:lnTo>
                <a:lnTo>
                  <a:pt x="413" y="27"/>
                </a:lnTo>
                <a:lnTo>
                  <a:pt x="414" y="27"/>
                </a:lnTo>
                <a:lnTo>
                  <a:pt x="414" y="26"/>
                </a:lnTo>
                <a:lnTo>
                  <a:pt x="416" y="26"/>
                </a:lnTo>
                <a:lnTo>
                  <a:pt x="416" y="27"/>
                </a:lnTo>
                <a:lnTo>
                  <a:pt x="416" y="26"/>
                </a:lnTo>
                <a:lnTo>
                  <a:pt x="417" y="26"/>
                </a:lnTo>
                <a:lnTo>
                  <a:pt x="417" y="25"/>
                </a:lnTo>
                <a:lnTo>
                  <a:pt x="416" y="25"/>
                </a:lnTo>
                <a:lnTo>
                  <a:pt x="416" y="23"/>
                </a:lnTo>
                <a:lnTo>
                  <a:pt x="417" y="23"/>
                </a:lnTo>
                <a:lnTo>
                  <a:pt x="417" y="22"/>
                </a:lnTo>
                <a:lnTo>
                  <a:pt x="418" y="22"/>
                </a:lnTo>
                <a:lnTo>
                  <a:pt x="419" y="22"/>
                </a:lnTo>
                <a:lnTo>
                  <a:pt x="418" y="22"/>
                </a:lnTo>
                <a:lnTo>
                  <a:pt x="418" y="23"/>
                </a:lnTo>
                <a:lnTo>
                  <a:pt x="418" y="25"/>
                </a:lnTo>
                <a:lnTo>
                  <a:pt x="417" y="25"/>
                </a:lnTo>
                <a:lnTo>
                  <a:pt x="417" y="23"/>
                </a:lnTo>
                <a:lnTo>
                  <a:pt x="417" y="25"/>
                </a:lnTo>
                <a:lnTo>
                  <a:pt x="418" y="26"/>
                </a:lnTo>
                <a:lnTo>
                  <a:pt x="419" y="26"/>
                </a:lnTo>
                <a:lnTo>
                  <a:pt x="418" y="26"/>
                </a:lnTo>
                <a:lnTo>
                  <a:pt x="418" y="27"/>
                </a:lnTo>
                <a:lnTo>
                  <a:pt x="418" y="28"/>
                </a:lnTo>
                <a:lnTo>
                  <a:pt x="417" y="28"/>
                </a:lnTo>
                <a:lnTo>
                  <a:pt x="416" y="28"/>
                </a:lnTo>
                <a:lnTo>
                  <a:pt x="417" y="30"/>
                </a:lnTo>
                <a:lnTo>
                  <a:pt x="418" y="30"/>
                </a:lnTo>
                <a:lnTo>
                  <a:pt x="419" y="28"/>
                </a:lnTo>
                <a:lnTo>
                  <a:pt x="421" y="28"/>
                </a:lnTo>
                <a:lnTo>
                  <a:pt x="422" y="27"/>
                </a:lnTo>
                <a:lnTo>
                  <a:pt x="422" y="26"/>
                </a:lnTo>
                <a:lnTo>
                  <a:pt x="423" y="26"/>
                </a:lnTo>
                <a:lnTo>
                  <a:pt x="423" y="25"/>
                </a:lnTo>
                <a:lnTo>
                  <a:pt x="423" y="26"/>
                </a:lnTo>
                <a:lnTo>
                  <a:pt x="423" y="27"/>
                </a:lnTo>
                <a:lnTo>
                  <a:pt x="422" y="28"/>
                </a:lnTo>
                <a:lnTo>
                  <a:pt x="422" y="30"/>
                </a:lnTo>
                <a:lnTo>
                  <a:pt x="423" y="30"/>
                </a:lnTo>
                <a:lnTo>
                  <a:pt x="423" y="28"/>
                </a:lnTo>
                <a:lnTo>
                  <a:pt x="424" y="27"/>
                </a:lnTo>
                <a:lnTo>
                  <a:pt x="424" y="26"/>
                </a:lnTo>
                <a:lnTo>
                  <a:pt x="424" y="25"/>
                </a:lnTo>
                <a:lnTo>
                  <a:pt x="424" y="23"/>
                </a:lnTo>
                <a:lnTo>
                  <a:pt x="424" y="22"/>
                </a:lnTo>
                <a:lnTo>
                  <a:pt x="426" y="22"/>
                </a:lnTo>
                <a:lnTo>
                  <a:pt x="426" y="23"/>
                </a:lnTo>
                <a:lnTo>
                  <a:pt x="427" y="23"/>
                </a:lnTo>
                <a:lnTo>
                  <a:pt x="428" y="23"/>
                </a:lnTo>
                <a:lnTo>
                  <a:pt x="430" y="22"/>
                </a:lnTo>
                <a:lnTo>
                  <a:pt x="430" y="23"/>
                </a:lnTo>
                <a:lnTo>
                  <a:pt x="431" y="23"/>
                </a:lnTo>
                <a:lnTo>
                  <a:pt x="432" y="25"/>
                </a:lnTo>
                <a:lnTo>
                  <a:pt x="433" y="25"/>
                </a:lnTo>
                <a:lnTo>
                  <a:pt x="433" y="26"/>
                </a:lnTo>
                <a:lnTo>
                  <a:pt x="432" y="26"/>
                </a:lnTo>
                <a:lnTo>
                  <a:pt x="433" y="27"/>
                </a:lnTo>
                <a:lnTo>
                  <a:pt x="435" y="27"/>
                </a:lnTo>
                <a:lnTo>
                  <a:pt x="435" y="28"/>
                </a:lnTo>
                <a:lnTo>
                  <a:pt x="437" y="30"/>
                </a:lnTo>
                <a:lnTo>
                  <a:pt x="436" y="30"/>
                </a:lnTo>
                <a:lnTo>
                  <a:pt x="437" y="30"/>
                </a:lnTo>
                <a:lnTo>
                  <a:pt x="437" y="31"/>
                </a:lnTo>
                <a:lnTo>
                  <a:pt x="438" y="31"/>
                </a:lnTo>
                <a:lnTo>
                  <a:pt x="438" y="32"/>
                </a:lnTo>
                <a:lnTo>
                  <a:pt x="438" y="33"/>
                </a:lnTo>
                <a:lnTo>
                  <a:pt x="437" y="33"/>
                </a:lnTo>
                <a:lnTo>
                  <a:pt x="438" y="33"/>
                </a:lnTo>
                <a:lnTo>
                  <a:pt x="438" y="35"/>
                </a:lnTo>
                <a:lnTo>
                  <a:pt x="437" y="35"/>
                </a:lnTo>
                <a:lnTo>
                  <a:pt x="437" y="33"/>
                </a:lnTo>
                <a:lnTo>
                  <a:pt x="436" y="33"/>
                </a:lnTo>
                <a:lnTo>
                  <a:pt x="435" y="33"/>
                </a:lnTo>
                <a:lnTo>
                  <a:pt x="436" y="33"/>
                </a:lnTo>
                <a:lnTo>
                  <a:pt x="436" y="35"/>
                </a:lnTo>
                <a:lnTo>
                  <a:pt x="437" y="35"/>
                </a:lnTo>
                <a:lnTo>
                  <a:pt x="437" y="36"/>
                </a:lnTo>
                <a:lnTo>
                  <a:pt x="438" y="36"/>
                </a:lnTo>
                <a:lnTo>
                  <a:pt x="437" y="36"/>
                </a:lnTo>
                <a:lnTo>
                  <a:pt x="438" y="36"/>
                </a:lnTo>
                <a:lnTo>
                  <a:pt x="438" y="37"/>
                </a:lnTo>
                <a:lnTo>
                  <a:pt x="438" y="39"/>
                </a:lnTo>
                <a:lnTo>
                  <a:pt x="437" y="39"/>
                </a:lnTo>
                <a:lnTo>
                  <a:pt x="437" y="40"/>
                </a:lnTo>
                <a:lnTo>
                  <a:pt x="438" y="40"/>
                </a:lnTo>
                <a:lnTo>
                  <a:pt x="438" y="41"/>
                </a:lnTo>
                <a:lnTo>
                  <a:pt x="440" y="41"/>
                </a:lnTo>
                <a:lnTo>
                  <a:pt x="438" y="42"/>
                </a:lnTo>
                <a:lnTo>
                  <a:pt x="438" y="44"/>
                </a:lnTo>
                <a:lnTo>
                  <a:pt x="438" y="45"/>
                </a:lnTo>
                <a:lnTo>
                  <a:pt x="437" y="45"/>
                </a:lnTo>
                <a:lnTo>
                  <a:pt x="437" y="46"/>
                </a:lnTo>
                <a:lnTo>
                  <a:pt x="436" y="46"/>
                </a:lnTo>
                <a:lnTo>
                  <a:pt x="436" y="47"/>
                </a:lnTo>
                <a:lnTo>
                  <a:pt x="436" y="49"/>
                </a:lnTo>
                <a:lnTo>
                  <a:pt x="436" y="47"/>
                </a:lnTo>
                <a:lnTo>
                  <a:pt x="436" y="49"/>
                </a:lnTo>
                <a:lnTo>
                  <a:pt x="435" y="49"/>
                </a:lnTo>
                <a:lnTo>
                  <a:pt x="435" y="50"/>
                </a:lnTo>
                <a:lnTo>
                  <a:pt x="435" y="51"/>
                </a:lnTo>
                <a:lnTo>
                  <a:pt x="435" y="53"/>
                </a:lnTo>
                <a:lnTo>
                  <a:pt x="435" y="54"/>
                </a:lnTo>
                <a:lnTo>
                  <a:pt x="433" y="54"/>
                </a:lnTo>
                <a:lnTo>
                  <a:pt x="433" y="55"/>
                </a:lnTo>
                <a:lnTo>
                  <a:pt x="435" y="55"/>
                </a:lnTo>
                <a:lnTo>
                  <a:pt x="433" y="55"/>
                </a:lnTo>
                <a:lnTo>
                  <a:pt x="433" y="56"/>
                </a:lnTo>
                <a:lnTo>
                  <a:pt x="435" y="56"/>
                </a:lnTo>
                <a:lnTo>
                  <a:pt x="433" y="56"/>
                </a:lnTo>
                <a:lnTo>
                  <a:pt x="435" y="56"/>
                </a:lnTo>
                <a:lnTo>
                  <a:pt x="435" y="58"/>
                </a:lnTo>
                <a:lnTo>
                  <a:pt x="435" y="59"/>
                </a:lnTo>
                <a:lnTo>
                  <a:pt x="435" y="60"/>
                </a:lnTo>
                <a:lnTo>
                  <a:pt x="435" y="59"/>
                </a:lnTo>
                <a:lnTo>
                  <a:pt x="435" y="60"/>
                </a:lnTo>
                <a:lnTo>
                  <a:pt x="433" y="60"/>
                </a:lnTo>
                <a:lnTo>
                  <a:pt x="433" y="61"/>
                </a:lnTo>
                <a:lnTo>
                  <a:pt x="433" y="63"/>
                </a:lnTo>
                <a:lnTo>
                  <a:pt x="435" y="63"/>
                </a:lnTo>
                <a:lnTo>
                  <a:pt x="433" y="63"/>
                </a:lnTo>
                <a:lnTo>
                  <a:pt x="435" y="63"/>
                </a:lnTo>
                <a:lnTo>
                  <a:pt x="435" y="64"/>
                </a:lnTo>
                <a:lnTo>
                  <a:pt x="433" y="64"/>
                </a:lnTo>
                <a:lnTo>
                  <a:pt x="433" y="65"/>
                </a:lnTo>
                <a:lnTo>
                  <a:pt x="433" y="67"/>
                </a:lnTo>
                <a:lnTo>
                  <a:pt x="433" y="68"/>
                </a:lnTo>
                <a:lnTo>
                  <a:pt x="432" y="69"/>
                </a:lnTo>
                <a:lnTo>
                  <a:pt x="433" y="69"/>
                </a:lnTo>
                <a:lnTo>
                  <a:pt x="432" y="70"/>
                </a:lnTo>
                <a:lnTo>
                  <a:pt x="432" y="72"/>
                </a:lnTo>
                <a:lnTo>
                  <a:pt x="432" y="73"/>
                </a:lnTo>
                <a:lnTo>
                  <a:pt x="432" y="74"/>
                </a:lnTo>
                <a:lnTo>
                  <a:pt x="431" y="74"/>
                </a:lnTo>
                <a:lnTo>
                  <a:pt x="430" y="75"/>
                </a:lnTo>
                <a:lnTo>
                  <a:pt x="430" y="77"/>
                </a:lnTo>
                <a:lnTo>
                  <a:pt x="428" y="77"/>
                </a:lnTo>
                <a:lnTo>
                  <a:pt x="428" y="78"/>
                </a:lnTo>
                <a:lnTo>
                  <a:pt x="427" y="78"/>
                </a:lnTo>
                <a:lnTo>
                  <a:pt x="427" y="79"/>
                </a:lnTo>
                <a:lnTo>
                  <a:pt x="427" y="81"/>
                </a:lnTo>
                <a:lnTo>
                  <a:pt x="426" y="81"/>
                </a:lnTo>
                <a:lnTo>
                  <a:pt x="426" y="82"/>
                </a:lnTo>
                <a:lnTo>
                  <a:pt x="426" y="83"/>
                </a:lnTo>
                <a:lnTo>
                  <a:pt x="424" y="84"/>
                </a:lnTo>
                <a:lnTo>
                  <a:pt x="423" y="84"/>
                </a:lnTo>
                <a:lnTo>
                  <a:pt x="423" y="86"/>
                </a:lnTo>
                <a:lnTo>
                  <a:pt x="423" y="87"/>
                </a:lnTo>
                <a:lnTo>
                  <a:pt x="422" y="87"/>
                </a:lnTo>
                <a:lnTo>
                  <a:pt x="422" y="88"/>
                </a:lnTo>
                <a:lnTo>
                  <a:pt x="422" y="90"/>
                </a:lnTo>
                <a:lnTo>
                  <a:pt x="421" y="91"/>
                </a:lnTo>
                <a:lnTo>
                  <a:pt x="421" y="92"/>
                </a:lnTo>
                <a:lnTo>
                  <a:pt x="419" y="92"/>
                </a:lnTo>
                <a:lnTo>
                  <a:pt x="419" y="93"/>
                </a:lnTo>
                <a:lnTo>
                  <a:pt x="419" y="95"/>
                </a:lnTo>
                <a:lnTo>
                  <a:pt x="418" y="95"/>
                </a:lnTo>
                <a:lnTo>
                  <a:pt x="418" y="96"/>
                </a:lnTo>
                <a:lnTo>
                  <a:pt x="417" y="96"/>
                </a:lnTo>
                <a:lnTo>
                  <a:pt x="417" y="97"/>
                </a:lnTo>
                <a:lnTo>
                  <a:pt x="416" y="97"/>
                </a:lnTo>
                <a:lnTo>
                  <a:pt x="416" y="98"/>
                </a:lnTo>
                <a:lnTo>
                  <a:pt x="414" y="98"/>
                </a:lnTo>
                <a:lnTo>
                  <a:pt x="414" y="100"/>
                </a:lnTo>
                <a:lnTo>
                  <a:pt x="413" y="100"/>
                </a:lnTo>
                <a:lnTo>
                  <a:pt x="413" y="101"/>
                </a:lnTo>
                <a:lnTo>
                  <a:pt x="413" y="100"/>
                </a:lnTo>
                <a:lnTo>
                  <a:pt x="413" y="101"/>
                </a:lnTo>
                <a:lnTo>
                  <a:pt x="412" y="101"/>
                </a:lnTo>
                <a:lnTo>
                  <a:pt x="412" y="102"/>
                </a:lnTo>
                <a:lnTo>
                  <a:pt x="412" y="104"/>
                </a:lnTo>
                <a:lnTo>
                  <a:pt x="410" y="104"/>
                </a:lnTo>
                <a:lnTo>
                  <a:pt x="410" y="105"/>
                </a:lnTo>
                <a:lnTo>
                  <a:pt x="409" y="105"/>
                </a:lnTo>
                <a:lnTo>
                  <a:pt x="409" y="106"/>
                </a:lnTo>
                <a:lnTo>
                  <a:pt x="408" y="106"/>
                </a:lnTo>
                <a:lnTo>
                  <a:pt x="408" y="107"/>
                </a:lnTo>
                <a:lnTo>
                  <a:pt x="408" y="109"/>
                </a:lnTo>
                <a:lnTo>
                  <a:pt x="407" y="109"/>
                </a:lnTo>
                <a:lnTo>
                  <a:pt x="407" y="110"/>
                </a:lnTo>
                <a:lnTo>
                  <a:pt x="405" y="110"/>
                </a:lnTo>
                <a:lnTo>
                  <a:pt x="405" y="111"/>
                </a:lnTo>
                <a:lnTo>
                  <a:pt x="405" y="110"/>
                </a:lnTo>
                <a:lnTo>
                  <a:pt x="405" y="111"/>
                </a:lnTo>
                <a:lnTo>
                  <a:pt x="405" y="112"/>
                </a:lnTo>
                <a:lnTo>
                  <a:pt x="404" y="112"/>
                </a:lnTo>
                <a:lnTo>
                  <a:pt x="403" y="112"/>
                </a:lnTo>
                <a:lnTo>
                  <a:pt x="403" y="114"/>
                </a:lnTo>
                <a:lnTo>
                  <a:pt x="402" y="114"/>
                </a:lnTo>
                <a:lnTo>
                  <a:pt x="402" y="115"/>
                </a:lnTo>
                <a:lnTo>
                  <a:pt x="400" y="115"/>
                </a:lnTo>
                <a:lnTo>
                  <a:pt x="399" y="115"/>
                </a:lnTo>
                <a:lnTo>
                  <a:pt x="399" y="116"/>
                </a:lnTo>
                <a:lnTo>
                  <a:pt x="398" y="116"/>
                </a:lnTo>
                <a:lnTo>
                  <a:pt x="398" y="118"/>
                </a:lnTo>
                <a:lnTo>
                  <a:pt x="396" y="118"/>
                </a:lnTo>
                <a:lnTo>
                  <a:pt x="396" y="116"/>
                </a:lnTo>
                <a:lnTo>
                  <a:pt x="396" y="118"/>
                </a:lnTo>
                <a:lnTo>
                  <a:pt x="396" y="116"/>
                </a:lnTo>
                <a:lnTo>
                  <a:pt x="396" y="118"/>
                </a:lnTo>
                <a:lnTo>
                  <a:pt x="395" y="118"/>
                </a:lnTo>
                <a:lnTo>
                  <a:pt x="394" y="118"/>
                </a:lnTo>
                <a:lnTo>
                  <a:pt x="393" y="118"/>
                </a:lnTo>
                <a:lnTo>
                  <a:pt x="394" y="118"/>
                </a:lnTo>
                <a:lnTo>
                  <a:pt x="393" y="118"/>
                </a:lnTo>
                <a:lnTo>
                  <a:pt x="391" y="118"/>
                </a:lnTo>
                <a:lnTo>
                  <a:pt x="391" y="116"/>
                </a:lnTo>
                <a:lnTo>
                  <a:pt x="391" y="118"/>
                </a:lnTo>
                <a:lnTo>
                  <a:pt x="390" y="116"/>
                </a:lnTo>
                <a:lnTo>
                  <a:pt x="390" y="118"/>
                </a:lnTo>
                <a:lnTo>
                  <a:pt x="389" y="118"/>
                </a:lnTo>
                <a:lnTo>
                  <a:pt x="389" y="116"/>
                </a:lnTo>
                <a:lnTo>
                  <a:pt x="389" y="115"/>
                </a:lnTo>
                <a:lnTo>
                  <a:pt x="390" y="115"/>
                </a:lnTo>
                <a:lnTo>
                  <a:pt x="390" y="114"/>
                </a:lnTo>
                <a:lnTo>
                  <a:pt x="389" y="114"/>
                </a:lnTo>
                <a:lnTo>
                  <a:pt x="390" y="114"/>
                </a:lnTo>
                <a:lnTo>
                  <a:pt x="389" y="114"/>
                </a:lnTo>
                <a:lnTo>
                  <a:pt x="389" y="115"/>
                </a:lnTo>
                <a:lnTo>
                  <a:pt x="388" y="115"/>
                </a:lnTo>
                <a:lnTo>
                  <a:pt x="386" y="115"/>
                </a:lnTo>
                <a:lnTo>
                  <a:pt x="388" y="115"/>
                </a:lnTo>
                <a:lnTo>
                  <a:pt x="388" y="114"/>
                </a:lnTo>
                <a:lnTo>
                  <a:pt x="386" y="114"/>
                </a:lnTo>
                <a:lnTo>
                  <a:pt x="386" y="115"/>
                </a:lnTo>
                <a:lnTo>
                  <a:pt x="386" y="114"/>
                </a:lnTo>
                <a:lnTo>
                  <a:pt x="386" y="115"/>
                </a:lnTo>
                <a:lnTo>
                  <a:pt x="385" y="115"/>
                </a:lnTo>
                <a:lnTo>
                  <a:pt x="385" y="116"/>
                </a:lnTo>
                <a:lnTo>
                  <a:pt x="385" y="118"/>
                </a:lnTo>
                <a:lnTo>
                  <a:pt x="384" y="118"/>
                </a:lnTo>
                <a:lnTo>
                  <a:pt x="384" y="119"/>
                </a:lnTo>
                <a:lnTo>
                  <a:pt x="382" y="119"/>
                </a:lnTo>
                <a:lnTo>
                  <a:pt x="381" y="119"/>
                </a:lnTo>
                <a:lnTo>
                  <a:pt x="382" y="119"/>
                </a:lnTo>
                <a:lnTo>
                  <a:pt x="381" y="119"/>
                </a:lnTo>
                <a:lnTo>
                  <a:pt x="381" y="118"/>
                </a:lnTo>
                <a:lnTo>
                  <a:pt x="380" y="119"/>
                </a:lnTo>
                <a:lnTo>
                  <a:pt x="381" y="119"/>
                </a:lnTo>
                <a:lnTo>
                  <a:pt x="381" y="120"/>
                </a:lnTo>
                <a:lnTo>
                  <a:pt x="381" y="121"/>
                </a:lnTo>
                <a:lnTo>
                  <a:pt x="380" y="121"/>
                </a:lnTo>
                <a:lnTo>
                  <a:pt x="380" y="120"/>
                </a:lnTo>
                <a:lnTo>
                  <a:pt x="380" y="119"/>
                </a:lnTo>
                <a:lnTo>
                  <a:pt x="380" y="118"/>
                </a:lnTo>
                <a:lnTo>
                  <a:pt x="379" y="119"/>
                </a:lnTo>
                <a:lnTo>
                  <a:pt x="379" y="118"/>
                </a:lnTo>
                <a:lnTo>
                  <a:pt x="380" y="118"/>
                </a:lnTo>
                <a:lnTo>
                  <a:pt x="381" y="118"/>
                </a:lnTo>
                <a:lnTo>
                  <a:pt x="381" y="116"/>
                </a:lnTo>
                <a:lnTo>
                  <a:pt x="382" y="116"/>
                </a:lnTo>
                <a:lnTo>
                  <a:pt x="382" y="115"/>
                </a:lnTo>
                <a:lnTo>
                  <a:pt x="384" y="115"/>
                </a:lnTo>
                <a:lnTo>
                  <a:pt x="384" y="114"/>
                </a:lnTo>
                <a:lnTo>
                  <a:pt x="384" y="112"/>
                </a:lnTo>
                <a:lnTo>
                  <a:pt x="384" y="111"/>
                </a:lnTo>
                <a:lnTo>
                  <a:pt x="384" y="110"/>
                </a:lnTo>
                <a:lnTo>
                  <a:pt x="384" y="109"/>
                </a:lnTo>
                <a:lnTo>
                  <a:pt x="384" y="107"/>
                </a:lnTo>
                <a:lnTo>
                  <a:pt x="384" y="106"/>
                </a:lnTo>
                <a:lnTo>
                  <a:pt x="382" y="104"/>
                </a:lnTo>
                <a:lnTo>
                  <a:pt x="382" y="102"/>
                </a:lnTo>
                <a:lnTo>
                  <a:pt x="382" y="101"/>
                </a:lnTo>
                <a:lnTo>
                  <a:pt x="384" y="101"/>
                </a:lnTo>
                <a:lnTo>
                  <a:pt x="385" y="101"/>
                </a:lnTo>
                <a:lnTo>
                  <a:pt x="385" y="100"/>
                </a:lnTo>
                <a:lnTo>
                  <a:pt x="386" y="100"/>
                </a:lnTo>
                <a:lnTo>
                  <a:pt x="385" y="100"/>
                </a:lnTo>
                <a:lnTo>
                  <a:pt x="386" y="100"/>
                </a:lnTo>
                <a:lnTo>
                  <a:pt x="386" y="98"/>
                </a:lnTo>
                <a:lnTo>
                  <a:pt x="388" y="98"/>
                </a:lnTo>
                <a:lnTo>
                  <a:pt x="388" y="100"/>
                </a:lnTo>
                <a:lnTo>
                  <a:pt x="388" y="101"/>
                </a:lnTo>
                <a:lnTo>
                  <a:pt x="389" y="101"/>
                </a:lnTo>
                <a:lnTo>
                  <a:pt x="389" y="102"/>
                </a:lnTo>
                <a:lnTo>
                  <a:pt x="388" y="102"/>
                </a:lnTo>
                <a:lnTo>
                  <a:pt x="389" y="104"/>
                </a:lnTo>
                <a:lnTo>
                  <a:pt x="390" y="104"/>
                </a:lnTo>
                <a:lnTo>
                  <a:pt x="390" y="105"/>
                </a:lnTo>
                <a:lnTo>
                  <a:pt x="390" y="104"/>
                </a:lnTo>
                <a:lnTo>
                  <a:pt x="391" y="104"/>
                </a:lnTo>
                <a:lnTo>
                  <a:pt x="391" y="102"/>
                </a:lnTo>
                <a:lnTo>
                  <a:pt x="391" y="101"/>
                </a:lnTo>
                <a:lnTo>
                  <a:pt x="393" y="101"/>
                </a:lnTo>
                <a:lnTo>
                  <a:pt x="393" y="100"/>
                </a:lnTo>
                <a:lnTo>
                  <a:pt x="393" y="101"/>
                </a:lnTo>
                <a:lnTo>
                  <a:pt x="393" y="100"/>
                </a:lnTo>
                <a:lnTo>
                  <a:pt x="394" y="100"/>
                </a:lnTo>
                <a:lnTo>
                  <a:pt x="394" y="98"/>
                </a:lnTo>
                <a:lnTo>
                  <a:pt x="394" y="97"/>
                </a:lnTo>
                <a:lnTo>
                  <a:pt x="395" y="97"/>
                </a:lnTo>
                <a:lnTo>
                  <a:pt x="395" y="96"/>
                </a:lnTo>
                <a:lnTo>
                  <a:pt x="396" y="96"/>
                </a:lnTo>
                <a:lnTo>
                  <a:pt x="395" y="96"/>
                </a:lnTo>
                <a:lnTo>
                  <a:pt x="395" y="95"/>
                </a:lnTo>
                <a:lnTo>
                  <a:pt x="396" y="95"/>
                </a:lnTo>
                <a:lnTo>
                  <a:pt x="395" y="95"/>
                </a:lnTo>
                <a:lnTo>
                  <a:pt x="396" y="95"/>
                </a:lnTo>
                <a:lnTo>
                  <a:pt x="396" y="93"/>
                </a:lnTo>
                <a:lnTo>
                  <a:pt x="396" y="92"/>
                </a:lnTo>
                <a:lnTo>
                  <a:pt x="398" y="92"/>
                </a:lnTo>
                <a:lnTo>
                  <a:pt x="398" y="91"/>
                </a:lnTo>
                <a:lnTo>
                  <a:pt x="398" y="90"/>
                </a:lnTo>
                <a:lnTo>
                  <a:pt x="398" y="88"/>
                </a:lnTo>
                <a:lnTo>
                  <a:pt x="399" y="88"/>
                </a:lnTo>
                <a:lnTo>
                  <a:pt x="399" y="87"/>
                </a:lnTo>
                <a:lnTo>
                  <a:pt x="399" y="86"/>
                </a:lnTo>
                <a:lnTo>
                  <a:pt x="399" y="84"/>
                </a:lnTo>
                <a:lnTo>
                  <a:pt x="400" y="84"/>
                </a:lnTo>
                <a:lnTo>
                  <a:pt x="400" y="83"/>
                </a:lnTo>
                <a:lnTo>
                  <a:pt x="399" y="83"/>
                </a:lnTo>
                <a:lnTo>
                  <a:pt x="399" y="82"/>
                </a:lnTo>
                <a:lnTo>
                  <a:pt x="400" y="82"/>
                </a:lnTo>
                <a:lnTo>
                  <a:pt x="402" y="82"/>
                </a:lnTo>
                <a:lnTo>
                  <a:pt x="402" y="81"/>
                </a:lnTo>
                <a:lnTo>
                  <a:pt x="403" y="81"/>
                </a:lnTo>
                <a:lnTo>
                  <a:pt x="403" y="79"/>
                </a:lnTo>
                <a:lnTo>
                  <a:pt x="403" y="78"/>
                </a:lnTo>
                <a:lnTo>
                  <a:pt x="402" y="78"/>
                </a:lnTo>
                <a:lnTo>
                  <a:pt x="402" y="77"/>
                </a:lnTo>
                <a:lnTo>
                  <a:pt x="402" y="75"/>
                </a:lnTo>
                <a:lnTo>
                  <a:pt x="403" y="75"/>
                </a:lnTo>
                <a:lnTo>
                  <a:pt x="403" y="74"/>
                </a:lnTo>
                <a:lnTo>
                  <a:pt x="402" y="74"/>
                </a:lnTo>
                <a:lnTo>
                  <a:pt x="400" y="74"/>
                </a:lnTo>
                <a:lnTo>
                  <a:pt x="399" y="74"/>
                </a:lnTo>
                <a:lnTo>
                  <a:pt x="398" y="74"/>
                </a:lnTo>
                <a:lnTo>
                  <a:pt x="398" y="75"/>
                </a:lnTo>
                <a:lnTo>
                  <a:pt x="396" y="75"/>
                </a:lnTo>
                <a:lnTo>
                  <a:pt x="396" y="77"/>
                </a:lnTo>
                <a:lnTo>
                  <a:pt x="395" y="77"/>
                </a:lnTo>
                <a:lnTo>
                  <a:pt x="395" y="75"/>
                </a:lnTo>
                <a:lnTo>
                  <a:pt x="394" y="75"/>
                </a:lnTo>
                <a:lnTo>
                  <a:pt x="394" y="77"/>
                </a:lnTo>
                <a:lnTo>
                  <a:pt x="393" y="77"/>
                </a:lnTo>
                <a:lnTo>
                  <a:pt x="393" y="78"/>
                </a:lnTo>
                <a:lnTo>
                  <a:pt x="391" y="78"/>
                </a:lnTo>
                <a:lnTo>
                  <a:pt x="391" y="77"/>
                </a:lnTo>
                <a:lnTo>
                  <a:pt x="391" y="78"/>
                </a:lnTo>
                <a:lnTo>
                  <a:pt x="391" y="79"/>
                </a:lnTo>
                <a:lnTo>
                  <a:pt x="390" y="79"/>
                </a:lnTo>
                <a:lnTo>
                  <a:pt x="389" y="79"/>
                </a:lnTo>
                <a:lnTo>
                  <a:pt x="388" y="79"/>
                </a:lnTo>
                <a:lnTo>
                  <a:pt x="386" y="79"/>
                </a:lnTo>
                <a:lnTo>
                  <a:pt x="385" y="79"/>
                </a:lnTo>
                <a:lnTo>
                  <a:pt x="384" y="79"/>
                </a:lnTo>
                <a:lnTo>
                  <a:pt x="382" y="79"/>
                </a:lnTo>
                <a:lnTo>
                  <a:pt x="382" y="78"/>
                </a:lnTo>
                <a:lnTo>
                  <a:pt x="381" y="78"/>
                </a:lnTo>
                <a:lnTo>
                  <a:pt x="381" y="77"/>
                </a:lnTo>
                <a:lnTo>
                  <a:pt x="380" y="77"/>
                </a:lnTo>
                <a:lnTo>
                  <a:pt x="380" y="75"/>
                </a:lnTo>
                <a:lnTo>
                  <a:pt x="381" y="75"/>
                </a:lnTo>
                <a:lnTo>
                  <a:pt x="381" y="74"/>
                </a:lnTo>
                <a:lnTo>
                  <a:pt x="381" y="73"/>
                </a:lnTo>
                <a:lnTo>
                  <a:pt x="380" y="73"/>
                </a:lnTo>
                <a:lnTo>
                  <a:pt x="380" y="72"/>
                </a:lnTo>
                <a:lnTo>
                  <a:pt x="380" y="70"/>
                </a:lnTo>
                <a:lnTo>
                  <a:pt x="380" y="69"/>
                </a:lnTo>
                <a:lnTo>
                  <a:pt x="380" y="70"/>
                </a:lnTo>
                <a:lnTo>
                  <a:pt x="380" y="69"/>
                </a:lnTo>
                <a:lnTo>
                  <a:pt x="379" y="69"/>
                </a:lnTo>
                <a:lnTo>
                  <a:pt x="379" y="70"/>
                </a:lnTo>
                <a:lnTo>
                  <a:pt x="377" y="69"/>
                </a:lnTo>
                <a:lnTo>
                  <a:pt x="376" y="69"/>
                </a:lnTo>
                <a:lnTo>
                  <a:pt x="376" y="68"/>
                </a:lnTo>
                <a:lnTo>
                  <a:pt x="376" y="67"/>
                </a:lnTo>
                <a:lnTo>
                  <a:pt x="375" y="67"/>
                </a:lnTo>
                <a:lnTo>
                  <a:pt x="375" y="65"/>
                </a:lnTo>
                <a:lnTo>
                  <a:pt x="374" y="65"/>
                </a:lnTo>
                <a:lnTo>
                  <a:pt x="372" y="65"/>
                </a:lnTo>
                <a:lnTo>
                  <a:pt x="371" y="65"/>
                </a:lnTo>
                <a:lnTo>
                  <a:pt x="370" y="65"/>
                </a:lnTo>
                <a:lnTo>
                  <a:pt x="370" y="64"/>
                </a:lnTo>
                <a:lnTo>
                  <a:pt x="371" y="64"/>
                </a:lnTo>
                <a:lnTo>
                  <a:pt x="370" y="64"/>
                </a:lnTo>
                <a:lnTo>
                  <a:pt x="368" y="64"/>
                </a:lnTo>
                <a:lnTo>
                  <a:pt x="367" y="64"/>
                </a:lnTo>
                <a:lnTo>
                  <a:pt x="366" y="64"/>
                </a:lnTo>
                <a:lnTo>
                  <a:pt x="365" y="64"/>
                </a:lnTo>
                <a:lnTo>
                  <a:pt x="365" y="63"/>
                </a:lnTo>
                <a:lnTo>
                  <a:pt x="363" y="61"/>
                </a:lnTo>
                <a:lnTo>
                  <a:pt x="363" y="60"/>
                </a:lnTo>
                <a:lnTo>
                  <a:pt x="363" y="59"/>
                </a:lnTo>
                <a:lnTo>
                  <a:pt x="363" y="58"/>
                </a:lnTo>
                <a:lnTo>
                  <a:pt x="362" y="58"/>
                </a:lnTo>
                <a:lnTo>
                  <a:pt x="362" y="56"/>
                </a:lnTo>
                <a:lnTo>
                  <a:pt x="362" y="55"/>
                </a:lnTo>
                <a:lnTo>
                  <a:pt x="362" y="54"/>
                </a:lnTo>
                <a:lnTo>
                  <a:pt x="361" y="53"/>
                </a:lnTo>
                <a:lnTo>
                  <a:pt x="361" y="51"/>
                </a:lnTo>
                <a:lnTo>
                  <a:pt x="360" y="51"/>
                </a:lnTo>
                <a:lnTo>
                  <a:pt x="360" y="50"/>
                </a:lnTo>
                <a:lnTo>
                  <a:pt x="361" y="50"/>
                </a:lnTo>
                <a:lnTo>
                  <a:pt x="361" y="49"/>
                </a:lnTo>
                <a:lnTo>
                  <a:pt x="360" y="49"/>
                </a:lnTo>
                <a:lnTo>
                  <a:pt x="360" y="50"/>
                </a:lnTo>
                <a:lnTo>
                  <a:pt x="360" y="49"/>
                </a:lnTo>
                <a:lnTo>
                  <a:pt x="360" y="47"/>
                </a:lnTo>
                <a:lnTo>
                  <a:pt x="358" y="46"/>
                </a:lnTo>
                <a:lnTo>
                  <a:pt x="360" y="46"/>
                </a:lnTo>
                <a:lnTo>
                  <a:pt x="360" y="45"/>
                </a:lnTo>
                <a:lnTo>
                  <a:pt x="358" y="45"/>
                </a:lnTo>
                <a:lnTo>
                  <a:pt x="357" y="44"/>
                </a:lnTo>
                <a:lnTo>
                  <a:pt x="357" y="42"/>
                </a:lnTo>
                <a:lnTo>
                  <a:pt x="358" y="42"/>
                </a:lnTo>
                <a:lnTo>
                  <a:pt x="358" y="41"/>
                </a:lnTo>
                <a:lnTo>
                  <a:pt x="357" y="41"/>
                </a:lnTo>
                <a:lnTo>
                  <a:pt x="357" y="40"/>
                </a:lnTo>
                <a:lnTo>
                  <a:pt x="357" y="39"/>
                </a:lnTo>
                <a:lnTo>
                  <a:pt x="356" y="39"/>
                </a:lnTo>
                <a:lnTo>
                  <a:pt x="356" y="37"/>
                </a:lnTo>
                <a:lnTo>
                  <a:pt x="356" y="39"/>
                </a:lnTo>
                <a:lnTo>
                  <a:pt x="354" y="37"/>
                </a:lnTo>
                <a:lnTo>
                  <a:pt x="356" y="37"/>
                </a:lnTo>
                <a:lnTo>
                  <a:pt x="356" y="36"/>
                </a:lnTo>
                <a:lnTo>
                  <a:pt x="354" y="36"/>
                </a:lnTo>
                <a:lnTo>
                  <a:pt x="354" y="35"/>
                </a:lnTo>
                <a:lnTo>
                  <a:pt x="353" y="35"/>
                </a:lnTo>
                <a:lnTo>
                  <a:pt x="353" y="33"/>
                </a:lnTo>
                <a:lnTo>
                  <a:pt x="352" y="33"/>
                </a:lnTo>
                <a:lnTo>
                  <a:pt x="351" y="32"/>
                </a:lnTo>
                <a:lnTo>
                  <a:pt x="349" y="32"/>
                </a:lnTo>
                <a:lnTo>
                  <a:pt x="349" y="33"/>
                </a:lnTo>
                <a:lnTo>
                  <a:pt x="349" y="32"/>
                </a:lnTo>
                <a:lnTo>
                  <a:pt x="348" y="32"/>
                </a:lnTo>
                <a:lnTo>
                  <a:pt x="347" y="32"/>
                </a:lnTo>
                <a:lnTo>
                  <a:pt x="346" y="32"/>
                </a:lnTo>
                <a:lnTo>
                  <a:pt x="346" y="31"/>
                </a:lnTo>
                <a:lnTo>
                  <a:pt x="344" y="31"/>
                </a:lnTo>
                <a:lnTo>
                  <a:pt x="344" y="30"/>
                </a:lnTo>
                <a:lnTo>
                  <a:pt x="343" y="30"/>
                </a:lnTo>
                <a:lnTo>
                  <a:pt x="342" y="30"/>
                </a:lnTo>
                <a:lnTo>
                  <a:pt x="342" y="28"/>
                </a:lnTo>
                <a:lnTo>
                  <a:pt x="342" y="30"/>
                </a:lnTo>
                <a:lnTo>
                  <a:pt x="342" y="28"/>
                </a:lnTo>
                <a:lnTo>
                  <a:pt x="342" y="30"/>
                </a:lnTo>
                <a:lnTo>
                  <a:pt x="340" y="30"/>
                </a:lnTo>
                <a:lnTo>
                  <a:pt x="340" y="28"/>
                </a:lnTo>
                <a:lnTo>
                  <a:pt x="340" y="30"/>
                </a:lnTo>
                <a:lnTo>
                  <a:pt x="339" y="30"/>
                </a:lnTo>
                <a:lnTo>
                  <a:pt x="338" y="30"/>
                </a:lnTo>
                <a:lnTo>
                  <a:pt x="335" y="30"/>
                </a:lnTo>
                <a:lnTo>
                  <a:pt x="334" y="30"/>
                </a:lnTo>
                <a:lnTo>
                  <a:pt x="333" y="30"/>
                </a:lnTo>
                <a:lnTo>
                  <a:pt x="332" y="31"/>
                </a:lnTo>
                <a:lnTo>
                  <a:pt x="330" y="31"/>
                </a:lnTo>
                <a:lnTo>
                  <a:pt x="329" y="31"/>
                </a:lnTo>
                <a:lnTo>
                  <a:pt x="329" y="32"/>
                </a:lnTo>
                <a:lnTo>
                  <a:pt x="328" y="31"/>
                </a:lnTo>
                <a:lnTo>
                  <a:pt x="328" y="32"/>
                </a:lnTo>
                <a:lnTo>
                  <a:pt x="326" y="32"/>
                </a:lnTo>
                <a:lnTo>
                  <a:pt x="326" y="33"/>
                </a:lnTo>
                <a:lnTo>
                  <a:pt x="325" y="33"/>
                </a:lnTo>
                <a:lnTo>
                  <a:pt x="325" y="35"/>
                </a:lnTo>
                <a:lnTo>
                  <a:pt x="324" y="35"/>
                </a:lnTo>
                <a:lnTo>
                  <a:pt x="324" y="36"/>
                </a:lnTo>
                <a:lnTo>
                  <a:pt x="323" y="36"/>
                </a:lnTo>
                <a:lnTo>
                  <a:pt x="323" y="37"/>
                </a:lnTo>
                <a:lnTo>
                  <a:pt x="324" y="37"/>
                </a:lnTo>
                <a:lnTo>
                  <a:pt x="325" y="37"/>
                </a:lnTo>
                <a:lnTo>
                  <a:pt x="326" y="39"/>
                </a:lnTo>
                <a:lnTo>
                  <a:pt x="326" y="40"/>
                </a:lnTo>
                <a:lnTo>
                  <a:pt x="326" y="41"/>
                </a:lnTo>
                <a:lnTo>
                  <a:pt x="326" y="42"/>
                </a:lnTo>
                <a:lnTo>
                  <a:pt x="326" y="44"/>
                </a:lnTo>
                <a:lnTo>
                  <a:pt x="325" y="44"/>
                </a:lnTo>
                <a:lnTo>
                  <a:pt x="325" y="45"/>
                </a:lnTo>
                <a:lnTo>
                  <a:pt x="324" y="45"/>
                </a:lnTo>
                <a:lnTo>
                  <a:pt x="324" y="46"/>
                </a:lnTo>
                <a:lnTo>
                  <a:pt x="323" y="46"/>
                </a:lnTo>
                <a:lnTo>
                  <a:pt x="323" y="47"/>
                </a:lnTo>
                <a:lnTo>
                  <a:pt x="323" y="49"/>
                </a:lnTo>
                <a:lnTo>
                  <a:pt x="321" y="49"/>
                </a:lnTo>
                <a:lnTo>
                  <a:pt x="323" y="49"/>
                </a:lnTo>
                <a:lnTo>
                  <a:pt x="321" y="49"/>
                </a:lnTo>
                <a:lnTo>
                  <a:pt x="321" y="50"/>
                </a:lnTo>
                <a:lnTo>
                  <a:pt x="321" y="51"/>
                </a:lnTo>
                <a:lnTo>
                  <a:pt x="320" y="53"/>
                </a:lnTo>
                <a:lnTo>
                  <a:pt x="320" y="54"/>
                </a:lnTo>
                <a:lnTo>
                  <a:pt x="320" y="55"/>
                </a:lnTo>
                <a:lnTo>
                  <a:pt x="319" y="55"/>
                </a:lnTo>
                <a:lnTo>
                  <a:pt x="319" y="56"/>
                </a:lnTo>
                <a:lnTo>
                  <a:pt x="318" y="56"/>
                </a:lnTo>
                <a:lnTo>
                  <a:pt x="318" y="58"/>
                </a:lnTo>
                <a:lnTo>
                  <a:pt x="319" y="58"/>
                </a:lnTo>
                <a:lnTo>
                  <a:pt x="319" y="59"/>
                </a:lnTo>
                <a:lnTo>
                  <a:pt x="319" y="60"/>
                </a:lnTo>
                <a:lnTo>
                  <a:pt x="318" y="60"/>
                </a:lnTo>
                <a:lnTo>
                  <a:pt x="316" y="60"/>
                </a:lnTo>
                <a:lnTo>
                  <a:pt x="315" y="60"/>
                </a:lnTo>
                <a:lnTo>
                  <a:pt x="315" y="61"/>
                </a:lnTo>
                <a:lnTo>
                  <a:pt x="314" y="61"/>
                </a:lnTo>
                <a:lnTo>
                  <a:pt x="314" y="63"/>
                </a:lnTo>
                <a:lnTo>
                  <a:pt x="312" y="63"/>
                </a:lnTo>
                <a:lnTo>
                  <a:pt x="312" y="64"/>
                </a:lnTo>
                <a:lnTo>
                  <a:pt x="311" y="64"/>
                </a:lnTo>
                <a:lnTo>
                  <a:pt x="310" y="64"/>
                </a:lnTo>
                <a:lnTo>
                  <a:pt x="309" y="64"/>
                </a:lnTo>
                <a:lnTo>
                  <a:pt x="307" y="64"/>
                </a:lnTo>
                <a:lnTo>
                  <a:pt x="306" y="63"/>
                </a:lnTo>
                <a:lnTo>
                  <a:pt x="305" y="61"/>
                </a:lnTo>
                <a:lnTo>
                  <a:pt x="303" y="61"/>
                </a:lnTo>
                <a:lnTo>
                  <a:pt x="302" y="60"/>
                </a:lnTo>
                <a:lnTo>
                  <a:pt x="301" y="60"/>
                </a:lnTo>
                <a:lnTo>
                  <a:pt x="300" y="61"/>
                </a:lnTo>
                <a:lnTo>
                  <a:pt x="298" y="61"/>
                </a:lnTo>
                <a:lnTo>
                  <a:pt x="297" y="61"/>
                </a:lnTo>
                <a:lnTo>
                  <a:pt x="296" y="60"/>
                </a:lnTo>
                <a:lnTo>
                  <a:pt x="296" y="59"/>
                </a:lnTo>
                <a:lnTo>
                  <a:pt x="295" y="59"/>
                </a:lnTo>
                <a:lnTo>
                  <a:pt x="293" y="58"/>
                </a:lnTo>
                <a:lnTo>
                  <a:pt x="292" y="59"/>
                </a:lnTo>
                <a:lnTo>
                  <a:pt x="292" y="58"/>
                </a:lnTo>
                <a:lnTo>
                  <a:pt x="291" y="58"/>
                </a:lnTo>
                <a:lnTo>
                  <a:pt x="291" y="59"/>
                </a:lnTo>
                <a:lnTo>
                  <a:pt x="289" y="59"/>
                </a:lnTo>
                <a:lnTo>
                  <a:pt x="289" y="60"/>
                </a:lnTo>
                <a:lnTo>
                  <a:pt x="288" y="60"/>
                </a:lnTo>
                <a:lnTo>
                  <a:pt x="287" y="60"/>
                </a:lnTo>
                <a:lnTo>
                  <a:pt x="287" y="61"/>
                </a:lnTo>
                <a:lnTo>
                  <a:pt x="286" y="61"/>
                </a:lnTo>
                <a:lnTo>
                  <a:pt x="286" y="63"/>
                </a:lnTo>
                <a:lnTo>
                  <a:pt x="284" y="63"/>
                </a:lnTo>
                <a:lnTo>
                  <a:pt x="284" y="64"/>
                </a:lnTo>
                <a:lnTo>
                  <a:pt x="283" y="64"/>
                </a:lnTo>
                <a:lnTo>
                  <a:pt x="282" y="64"/>
                </a:lnTo>
                <a:lnTo>
                  <a:pt x="279" y="65"/>
                </a:lnTo>
                <a:lnTo>
                  <a:pt x="277" y="65"/>
                </a:lnTo>
                <a:lnTo>
                  <a:pt x="275" y="65"/>
                </a:lnTo>
                <a:lnTo>
                  <a:pt x="275" y="67"/>
                </a:lnTo>
                <a:lnTo>
                  <a:pt x="274" y="67"/>
                </a:lnTo>
                <a:lnTo>
                  <a:pt x="273" y="67"/>
                </a:lnTo>
                <a:lnTo>
                  <a:pt x="273" y="68"/>
                </a:lnTo>
                <a:lnTo>
                  <a:pt x="272" y="68"/>
                </a:lnTo>
                <a:lnTo>
                  <a:pt x="270" y="67"/>
                </a:lnTo>
                <a:lnTo>
                  <a:pt x="269" y="68"/>
                </a:lnTo>
                <a:lnTo>
                  <a:pt x="268" y="67"/>
                </a:lnTo>
                <a:lnTo>
                  <a:pt x="267" y="67"/>
                </a:lnTo>
                <a:lnTo>
                  <a:pt x="265" y="67"/>
                </a:lnTo>
                <a:lnTo>
                  <a:pt x="264" y="67"/>
                </a:lnTo>
                <a:lnTo>
                  <a:pt x="264" y="65"/>
                </a:lnTo>
                <a:lnTo>
                  <a:pt x="263" y="67"/>
                </a:lnTo>
                <a:lnTo>
                  <a:pt x="263" y="65"/>
                </a:lnTo>
                <a:lnTo>
                  <a:pt x="261" y="65"/>
                </a:lnTo>
                <a:lnTo>
                  <a:pt x="260" y="67"/>
                </a:lnTo>
                <a:lnTo>
                  <a:pt x="260" y="65"/>
                </a:lnTo>
                <a:lnTo>
                  <a:pt x="259" y="65"/>
                </a:lnTo>
                <a:lnTo>
                  <a:pt x="259" y="64"/>
                </a:lnTo>
                <a:lnTo>
                  <a:pt x="258" y="64"/>
                </a:lnTo>
                <a:lnTo>
                  <a:pt x="258" y="63"/>
                </a:lnTo>
                <a:lnTo>
                  <a:pt x="256" y="63"/>
                </a:lnTo>
                <a:lnTo>
                  <a:pt x="256" y="61"/>
                </a:lnTo>
                <a:lnTo>
                  <a:pt x="256" y="60"/>
                </a:lnTo>
                <a:lnTo>
                  <a:pt x="254" y="60"/>
                </a:lnTo>
                <a:lnTo>
                  <a:pt x="253" y="60"/>
                </a:lnTo>
                <a:lnTo>
                  <a:pt x="253" y="59"/>
                </a:lnTo>
                <a:lnTo>
                  <a:pt x="251" y="59"/>
                </a:lnTo>
                <a:lnTo>
                  <a:pt x="250" y="58"/>
                </a:lnTo>
                <a:lnTo>
                  <a:pt x="249" y="58"/>
                </a:lnTo>
                <a:lnTo>
                  <a:pt x="247" y="58"/>
                </a:lnTo>
                <a:lnTo>
                  <a:pt x="246" y="58"/>
                </a:lnTo>
                <a:lnTo>
                  <a:pt x="246" y="56"/>
                </a:lnTo>
                <a:lnTo>
                  <a:pt x="245" y="56"/>
                </a:lnTo>
                <a:lnTo>
                  <a:pt x="242" y="56"/>
                </a:lnTo>
                <a:lnTo>
                  <a:pt x="241" y="56"/>
                </a:lnTo>
                <a:lnTo>
                  <a:pt x="241" y="58"/>
                </a:lnTo>
                <a:lnTo>
                  <a:pt x="241" y="56"/>
                </a:lnTo>
                <a:lnTo>
                  <a:pt x="240" y="58"/>
                </a:lnTo>
                <a:lnTo>
                  <a:pt x="239" y="58"/>
                </a:lnTo>
                <a:lnTo>
                  <a:pt x="237" y="58"/>
                </a:lnTo>
                <a:lnTo>
                  <a:pt x="237" y="59"/>
                </a:lnTo>
                <a:lnTo>
                  <a:pt x="236" y="59"/>
                </a:lnTo>
                <a:lnTo>
                  <a:pt x="235" y="59"/>
                </a:lnTo>
                <a:lnTo>
                  <a:pt x="233" y="59"/>
                </a:lnTo>
                <a:lnTo>
                  <a:pt x="232" y="59"/>
                </a:lnTo>
                <a:lnTo>
                  <a:pt x="231" y="59"/>
                </a:lnTo>
                <a:lnTo>
                  <a:pt x="231" y="58"/>
                </a:lnTo>
                <a:lnTo>
                  <a:pt x="230" y="58"/>
                </a:lnTo>
                <a:lnTo>
                  <a:pt x="228" y="58"/>
                </a:lnTo>
                <a:lnTo>
                  <a:pt x="228" y="56"/>
                </a:lnTo>
                <a:lnTo>
                  <a:pt x="227" y="56"/>
                </a:lnTo>
                <a:lnTo>
                  <a:pt x="226" y="55"/>
                </a:lnTo>
                <a:lnTo>
                  <a:pt x="226" y="54"/>
                </a:lnTo>
                <a:lnTo>
                  <a:pt x="226" y="53"/>
                </a:lnTo>
                <a:lnTo>
                  <a:pt x="226" y="51"/>
                </a:lnTo>
                <a:lnTo>
                  <a:pt x="226" y="50"/>
                </a:lnTo>
                <a:lnTo>
                  <a:pt x="226" y="49"/>
                </a:lnTo>
                <a:lnTo>
                  <a:pt x="225" y="49"/>
                </a:lnTo>
                <a:lnTo>
                  <a:pt x="223" y="49"/>
                </a:lnTo>
                <a:lnTo>
                  <a:pt x="223" y="47"/>
                </a:lnTo>
                <a:lnTo>
                  <a:pt x="222" y="47"/>
                </a:lnTo>
                <a:lnTo>
                  <a:pt x="221" y="47"/>
                </a:lnTo>
                <a:lnTo>
                  <a:pt x="219" y="47"/>
                </a:lnTo>
                <a:lnTo>
                  <a:pt x="217" y="46"/>
                </a:lnTo>
                <a:lnTo>
                  <a:pt x="217" y="45"/>
                </a:lnTo>
                <a:lnTo>
                  <a:pt x="214" y="45"/>
                </a:lnTo>
                <a:lnTo>
                  <a:pt x="213" y="45"/>
                </a:lnTo>
                <a:lnTo>
                  <a:pt x="212" y="44"/>
                </a:lnTo>
                <a:lnTo>
                  <a:pt x="211" y="44"/>
                </a:lnTo>
                <a:lnTo>
                  <a:pt x="209" y="44"/>
                </a:lnTo>
                <a:lnTo>
                  <a:pt x="209" y="42"/>
                </a:lnTo>
                <a:lnTo>
                  <a:pt x="208" y="42"/>
                </a:lnTo>
                <a:lnTo>
                  <a:pt x="207" y="44"/>
                </a:lnTo>
                <a:lnTo>
                  <a:pt x="207" y="45"/>
                </a:lnTo>
                <a:lnTo>
                  <a:pt x="205" y="45"/>
                </a:lnTo>
                <a:lnTo>
                  <a:pt x="204" y="45"/>
                </a:lnTo>
                <a:lnTo>
                  <a:pt x="204" y="46"/>
                </a:lnTo>
                <a:lnTo>
                  <a:pt x="204" y="47"/>
                </a:lnTo>
                <a:lnTo>
                  <a:pt x="203" y="47"/>
                </a:lnTo>
                <a:lnTo>
                  <a:pt x="203" y="49"/>
                </a:lnTo>
                <a:lnTo>
                  <a:pt x="203" y="50"/>
                </a:lnTo>
                <a:lnTo>
                  <a:pt x="202" y="51"/>
                </a:lnTo>
                <a:lnTo>
                  <a:pt x="202" y="53"/>
                </a:lnTo>
                <a:lnTo>
                  <a:pt x="203" y="53"/>
                </a:lnTo>
                <a:lnTo>
                  <a:pt x="203" y="54"/>
                </a:lnTo>
                <a:lnTo>
                  <a:pt x="203" y="55"/>
                </a:lnTo>
                <a:lnTo>
                  <a:pt x="204" y="55"/>
                </a:lnTo>
                <a:lnTo>
                  <a:pt x="204" y="56"/>
                </a:lnTo>
                <a:lnTo>
                  <a:pt x="204" y="58"/>
                </a:lnTo>
                <a:lnTo>
                  <a:pt x="203" y="60"/>
                </a:lnTo>
                <a:lnTo>
                  <a:pt x="202" y="60"/>
                </a:lnTo>
                <a:lnTo>
                  <a:pt x="202" y="61"/>
                </a:lnTo>
                <a:lnTo>
                  <a:pt x="202" y="60"/>
                </a:lnTo>
                <a:lnTo>
                  <a:pt x="200" y="61"/>
                </a:lnTo>
                <a:lnTo>
                  <a:pt x="200" y="63"/>
                </a:lnTo>
                <a:lnTo>
                  <a:pt x="199" y="63"/>
                </a:lnTo>
                <a:lnTo>
                  <a:pt x="198" y="63"/>
                </a:lnTo>
                <a:lnTo>
                  <a:pt x="198" y="61"/>
                </a:lnTo>
                <a:lnTo>
                  <a:pt x="195" y="61"/>
                </a:lnTo>
                <a:lnTo>
                  <a:pt x="194" y="61"/>
                </a:lnTo>
                <a:lnTo>
                  <a:pt x="193" y="60"/>
                </a:lnTo>
                <a:lnTo>
                  <a:pt x="191" y="60"/>
                </a:lnTo>
                <a:lnTo>
                  <a:pt x="191" y="61"/>
                </a:lnTo>
                <a:lnTo>
                  <a:pt x="191" y="60"/>
                </a:lnTo>
                <a:lnTo>
                  <a:pt x="190" y="60"/>
                </a:lnTo>
                <a:lnTo>
                  <a:pt x="190" y="61"/>
                </a:lnTo>
                <a:lnTo>
                  <a:pt x="189" y="61"/>
                </a:lnTo>
                <a:lnTo>
                  <a:pt x="189" y="60"/>
                </a:lnTo>
                <a:lnTo>
                  <a:pt x="186" y="60"/>
                </a:lnTo>
                <a:lnTo>
                  <a:pt x="185" y="60"/>
                </a:lnTo>
                <a:lnTo>
                  <a:pt x="184" y="60"/>
                </a:lnTo>
                <a:lnTo>
                  <a:pt x="184" y="59"/>
                </a:lnTo>
                <a:lnTo>
                  <a:pt x="183" y="59"/>
                </a:lnTo>
                <a:lnTo>
                  <a:pt x="183" y="58"/>
                </a:lnTo>
                <a:lnTo>
                  <a:pt x="183" y="56"/>
                </a:lnTo>
                <a:lnTo>
                  <a:pt x="183" y="55"/>
                </a:lnTo>
                <a:lnTo>
                  <a:pt x="180" y="55"/>
                </a:lnTo>
                <a:lnTo>
                  <a:pt x="179" y="55"/>
                </a:lnTo>
                <a:lnTo>
                  <a:pt x="177" y="55"/>
                </a:lnTo>
                <a:lnTo>
                  <a:pt x="176" y="55"/>
                </a:lnTo>
                <a:lnTo>
                  <a:pt x="176" y="54"/>
                </a:lnTo>
                <a:lnTo>
                  <a:pt x="175" y="54"/>
                </a:lnTo>
                <a:lnTo>
                  <a:pt x="174" y="54"/>
                </a:lnTo>
                <a:lnTo>
                  <a:pt x="174" y="55"/>
                </a:lnTo>
                <a:lnTo>
                  <a:pt x="174" y="54"/>
                </a:lnTo>
                <a:lnTo>
                  <a:pt x="172" y="54"/>
                </a:lnTo>
                <a:lnTo>
                  <a:pt x="172" y="53"/>
                </a:lnTo>
                <a:lnTo>
                  <a:pt x="172" y="54"/>
                </a:lnTo>
                <a:lnTo>
                  <a:pt x="171" y="54"/>
                </a:lnTo>
                <a:lnTo>
                  <a:pt x="171" y="55"/>
                </a:lnTo>
                <a:lnTo>
                  <a:pt x="170" y="54"/>
                </a:lnTo>
                <a:lnTo>
                  <a:pt x="169" y="55"/>
                </a:lnTo>
                <a:lnTo>
                  <a:pt x="167" y="56"/>
                </a:lnTo>
                <a:lnTo>
                  <a:pt x="166" y="56"/>
                </a:lnTo>
                <a:lnTo>
                  <a:pt x="165" y="56"/>
                </a:lnTo>
                <a:lnTo>
                  <a:pt x="165" y="58"/>
                </a:lnTo>
                <a:lnTo>
                  <a:pt x="163" y="58"/>
                </a:lnTo>
                <a:lnTo>
                  <a:pt x="163" y="59"/>
                </a:lnTo>
                <a:lnTo>
                  <a:pt x="162" y="59"/>
                </a:lnTo>
                <a:lnTo>
                  <a:pt x="161" y="59"/>
                </a:lnTo>
                <a:lnTo>
                  <a:pt x="160" y="60"/>
                </a:lnTo>
                <a:lnTo>
                  <a:pt x="158" y="60"/>
                </a:lnTo>
                <a:lnTo>
                  <a:pt x="158" y="61"/>
                </a:lnTo>
                <a:lnTo>
                  <a:pt x="157" y="61"/>
                </a:lnTo>
                <a:lnTo>
                  <a:pt x="157" y="63"/>
                </a:lnTo>
                <a:lnTo>
                  <a:pt x="158" y="63"/>
                </a:lnTo>
                <a:lnTo>
                  <a:pt x="157" y="63"/>
                </a:lnTo>
                <a:lnTo>
                  <a:pt x="156" y="63"/>
                </a:lnTo>
                <a:lnTo>
                  <a:pt x="156" y="64"/>
                </a:lnTo>
                <a:lnTo>
                  <a:pt x="154" y="64"/>
                </a:lnTo>
                <a:lnTo>
                  <a:pt x="154" y="65"/>
                </a:lnTo>
                <a:lnTo>
                  <a:pt x="153" y="65"/>
                </a:lnTo>
                <a:lnTo>
                  <a:pt x="153" y="64"/>
                </a:lnTo>
                <a:lnTo>
                  <a:pt x="153" y="65"/>
                </a:lnTo>
                <a:lnTo>
                  <a:pt x="152" y="65"/>
                </a:lnTo>
                <a:lnTo>
                  <a:pt x="152" y="64"/>
                </a:lnTo>
                <a:lnTo>
                  <a:pt x="152" y="65"/>
                </a:lnTo>
                <a:lnTo>
                  <a:pt x="151" y="65"/>
                </a:lnTo>
                <a:lnTo>
                  <a:pt x="149" y="65"/>
                </a:lnTo>
                <a:lnTo>
                  <a:pt x="149" y="67"/>
                </a:lnTo>
                <a:lnTo>
                  <a:pt x="148" y="67"/>
                </a:lnTo>
                <a:lnTo>
                  <a:pt x="148" y="68"/>
                </a:lnTo>
                <a:lnTo>
                  <a:pt x="147" y="68"/>
                </a:lnTo>
                <a:lnTo>
                  <a:pt x="146" y="68"/>
                </a:lnTo>
                <a:lnTo>
                  <a:pt x="144" y="68"/>
                </a:lnTo>
                <a:lnTo>
                  <a:pt x="144" y="67"/>
                </a:lnTo>
                <a:lnTo>
                  <a:pt x="143" y="67"/>
                </a:lnTo>
                <a:lnTo>
                  <a:pt x="143" y="65"/>
                </a:lnTo>
                <a:lnTo>
                  <a:pt x="142" y="65"/>
                </a:lnTo>
                <a:lnTo>
                  <a:pt x="142" y="64"/>
                </a:lnTo>
                <a:lnTo>
                  <a:pt x="140" y="64"/>
                </a:lnTo>
                <a:lnTo>
                  <a:pt x="140" y="63"/>
                </a:lnTo>
                <a:lnTo>
                  <a:pt x="142" y="63"/>
                </a:lnTo>
                <a:lnTo>
                  <a:pt x="140" y="61"/>
                </a:lnTo>
                <a:lnTo>
                  <a:pt x="140" y="63"/>
                </a:lnTo>
                <a:lnTo>
                  <a:pt x="139" y="64"/>
                </a:lnTo>
                <a:lnTo>
                  <a:pt x="138" y="65"/>
                </a:lnTo>
                <a:lnTo>
                  <a:pt x="138" y="64"/>
                </a:lnTo>
                <a:lnTo>
                  <a:pt x="138" y="65"/>
                </a:lnTo>
                <a:lnTo>
                  <a:pt x="137" y="64"/>
                </a:lnTo>
                <a:lnTo>
                  <a:pt x="135" y="64"/>
                </a:lnTo>
                <a:lnTo>
                  <a:pt x="134" y="64"/>
                </a:lnTo>
                <a:lnTo>
                  <a:pt x="133" y="64"/>
                </a:lnTo>
                <a:lnTo>
                  <a:pt x="133" y="63"/>
                </a:lnTo>
                <a:lnTo>
                  <a:pt x="133" y="61"/>
                </a:lnTo>
                <a:lnTo>
                  <a:pt x="132" y="61"/>
                </a:lnTo>
                <a:lnTo>
                  <a:pt x="132" y="60"/>
                </a:lnTo>
                <a:lnTo>
                  <a:pt x="133" y="60"/>
                </a:lnTo>
                <a:lnTo>
                  <a:pt x="132" y="60"/>
                </a:lnTo>
                <a:lnTo>
                  <a:pt x="132" y="59"/>
                </a:lnTo>
                <a:lnTo>
                  <a:pt x="132" y="60"/>
                </a:lnTo>
                <a:lnTo>
                  <a:pt x="132" y="59"/>
                </a:lnTo>
                <a:lnTo>
                  <a:pt x="130" y="59"/>
                </a:lnTo>
                <a:lnTo>
                  <a:pt x="129" y="59"/>
                </a:lnTo>
                <a:lnTo>
                  <a:pt x="129" y="58"/>
                </a:lnTo>
                <a:lnTo>
                  <a:pt x="129" y="59"/>
                </a:lnTo>
                <a:lnTo>
                  <a:pt x="128" y="58"/>
                </a:lnTo>
                <a:lnTo>
                  <a:pt x="128" y="56"/>
                </a:lnTo>
                <a:lnTo>
                  <a:pt x="128" y="55"/>
                </a:lnTo>
                <a:lnTo>
                  <a:pt x="126" y="55"/>
                </a:lnTo>
                <a:lnTo>
                  <a:pt x="126" y="54"/>
                </a:lnTo>
                <a:lnTo>
                  <a:pt x="125" y="53"/>
                </a:lnTo>
                <a:lnTo>
                  <a:pt x="124" y="53"/>
                </a:lnTo>
                <a:lnTo>
                  <a:pt x="124" y="51"/>
                </a:lnTo>
                <a:lnTo>
                  <a:pt x="123" y="51"/>
                </a:lnTo>
                <a:lnTo>
                  <a:pt x="121" y="51"/>
                </a:lnTo>
                <a:lnTo>
                  <a:pt x="121" y="53"/>
                </a:lnTo>
                <a:lnTo>
                  <a:pt x="120" y="53"/>
                </a:lnTo>
                <a:lnTo>
                  <a:pt x="120" y="54"/>
                </a:lnTo>
                <a:lnTo>
                  <a:pt x="119" y="54"/>
                </a:lnTo>
                <a:lnTo>
                  <a:pt x="118" y="54"/>
                </a:lnTo>
                <a:lnTo>
                  <a:pt x="116" y="54"/>
                </a:lnTo>
                <a:lnTo>
                  <a:pt x="115" y="54"/>
                </a:lnTo>
                <a:lnTo>
                  <a:pt x="114" y="54"/>
                </a:lnTo>
                <a:lnTo>
                  <a:pt x="112" y="54"/>
                </a:lnTo>
                <a:lnTo>
                  <a:pt x="112" y="53"/>
                </a:lnTo>
                <a:lnTo>
                  <a:pt x="111" y="53"/>
                </a:lnTo>
                <a:lnTo>
                  <a:pt x="111" y="51"/>
                </a:lnTo>
                <a:lnTo>
                  <a:pt x="111" y="50"/>
                </a:lnTo>
                <a:lnTo>
                  <a:pt x="110" y="50"/>
                </a:lnTo>
                <a:lnTo>
                  <a:pt x="110" y="49"/>
                </a:lnTo>
                <a:lnTo>
                  <a:pt x="110" y="50"/>
                </a:lnTo>
                <a:lnTo>
                  <a:pt x="109" y="49"/>
                </a:lnTo>
                <a:lnTo>
                  <a:pt x="109" y="50"/>
                </a:lnTo>
                <a:lnTo>
                  <a:pt x="107" y="50"/>
                </a:lnTo>
                <a:lnTo>
                  <a:pt x="107" y="51"/>
                </a:lnTo>
                <a:lnTo>
                  <a:pt x="107" y="53"/>
                </a:lnTo>
                <a:lnTo>
                  <a:pt x="106" y="53"/>
                </a:lnTo>
                <a:lnTo>
                  <a:pt x="106" y="54"/>
                </a:lnTo>
                <a:lnTo>
                  <a:pt x="105" y="53"/>
                </a:lnTo>
                <a:lnTo>
                  <a:pt x="105" y="54"/>
                </a:lnTo>
                <a:lnTo>
                  <a:pt x="105" y="53"/>
                </a:lnTo>
                <a:lnTo>
                  <a:pt x="104" y="51"/>
                </a:lnTo>
                <a:lnTo>
                  <a:pt x="104" y="50"/>
                </a:lnTo>
                <a:lnTo>
                  <a:pt x="102" y="49"/>
                </a:lnTo>
                <a:lnTo>
                  <a:pt x="102" y="47"/>
                </a:lnTo>
                <a:lnTo>
                  <a:pt x="101" y="46"/>
                </a:lnTo>
                <a:lnTo>
                  <a:pt x="101" y="45"/>
                </a:lnTo>
                <a:lnTo>
                  <a:pt x="100" y="44"/>
                </a:lnTo>
                <a:lnTo>
                  <a:pt x="98" y="41"/>
                </a:lnTo>
                <a:lnTo>
                  <a:pt x="98" y="40"/>
                </a:lnTo>
                <a:lnTo>
                  <a:pt x="97" y="39"/>
                </a:lnTo>
                <a:lnTo>
                  <a:pt x="97" y="37"/>
                </a:lnTo>
                <a:lnTo>
                  <a:pt x="96" y="36"/>
                </a:lnTo>
                <a:lnTo>
                  <a:pt x="96" y="35"/>
                </a:lnTo>
                <a:lnTo>
                  <a:pt x="95" y="35"/>
                </a:lnTo>
                <a:lnTo>
                  <a:pt x="95" y="33"/>
                </a:lnTo>
                <a:lnTo>
                  <a:pt x="93" y="32"/>
                </a:lnTo>
                <a:lnTo>
                  <a:pt x="93" y="31"/>
                </a:lnTo>
                <a:lnTo>
                  <a:pt x="92" y="31"/>
                </a:lnTo>
                <a:lnTo>
                  <a:pt x="92" y="30"/>
                </a:lnTo>
                <a:lnTo>
                  <a:pt x="91" y="30"/>
                </a:lnTo>
                <a:lnTo>
                  <a:pt x="91" y="28"/>
                </a:lnTo>
                <a:lnTo>
                  <a:pt x="90" y="28"/>
                </a:lnTo>
                <a:lnTo>
                  <a:pt x="88" y="27"/>
                </a:lnTo>
                <a:lnTo>
                  <a:pt x="87" y="26"/>
                </a:lnTo>
                <a:lnTo>
                  <a:pt x="86" y="26"/>
                </a:lnTo>
                <a:lnTo>
                  <a:pt x="86" y="25"/>
                </a:lnTo>
                <a:lnTo>
                  <a:pt x="86" y="23"/>
                </a:lnTo>
                <a:lnTo>
                  <a:pt x="87" y="23"/>
                </a:lnTo>
                <a:lnTo>
                  <a:pt x="87" y="22"/>
                </a:lnTo>
                <a:lnTo>
                  <a:pt x="88" y="22"/>
                </a:lnTo>
                <a:lnTo>
                  <a:pt x="87" y="22"/>
                </a:lnTo>
                <a:lnTo>
                  <a:pt x="87" y="21"/>
                </a:lnTo>
                <a:lnTo>
                  <a:pt x="88" y="21"/>
                </a:lnTo>
                <a:lnTo>
                  <a:pt x="87" y="21"/>
                </a:lnTo>
                <a:lnTo>
                  <a:pt x="87" y="22"/>
                </a:lnTo>
                <a:lnTo>
                  <a:pt x="86" y="22"/>
                </a:lnTo>
                <a:lnTo>
                  <a:pt x="84" y="22"/>
                </a:lnTo>
                <a:lnTo>
                  <a:pt x="84" y="23"/>
                </a:lnTo>
                <a:lnTo>
                  <a:pt x="83" y="23"/>
                </a:lnTo>
                <a:lnTo>
                  <a:pt x="82" y="23"/>
                </a:lnTo>
                <a:lnTo>
                  <a:pt x="82" y="25"/>
                </a:lnTo>
                <a:lnTo>
                  <a:pt x="81" y="25"/>
                </a:lnTo>
                <a:lnTo>
                  <a:pt x="79" y="25"/>
                </a:lnTo>
                <a:lnTo>
                  <a:pt x="81" y="25"/>
                </a:lnTo>
                <a:lnTo>
                  <a:pt x="79" y="26"/>
                </a:lnTo>
                <a:lnTo>
                  <a:pt x="78" y="26"/>
                </a:lnTo>
                <a:lnTo>
                  <a:pt x="78" y="27"/>
                </a:lnTo>
                <a:lnTo>
                  <a:pt x="77" y="27"/>
                </a:lnTo>
                <a:lnTo>
                  <a:pt x="76" y="27"/>
                </a:lnTo>
                <a:lnTo>
                  <a:pt x="76" y="28"/>
                </a:lnTo>
                <a:lnTo>
                  <a:pt x="74" y="28"/>
                </a:lnTo>
                <a:lnTo>
                  <a:pt x="74" y="30"/>
                </a:lnTo>
                <a:lnTo>
                  <a:pt x="74" y="28"/>
                </a:lnTo>
                <a:lnTo>
                  <a:pt x="73" y="28"/>
                </a:lnTo>
                <a:lnTo>
                  <a:pt x="72" y="28"/>
                </a:lnTo>
                <a:lnTo>
                  <a:pt x="70" y="28"/>
                </a:lnTo>
                <a:lnTo>
                  <a:pt x="70" y="30"/>
                </a:lnTo>
                <a:lnTo>
                  <a:pt x="70" y="28"/>
                </a:lnTo>
                <a:lnTo>
                  <a:pt x="70" y="30"/>
                </a:lnTo>
                <a:lnTo>
                  <a:pt x="69" y="30"/>
                </a:lnTo>
                <a:lnTo>
                  <a:pt x="68" y="28"/>
                </a:lnTo>
                <a:lnTo>
                  <a:pt x="69" y="28"/>
                </a:lnTo>
                <a:lnTo>
                  <a:pt x="69" y="27"/>
                </a:lnTo>
                <a:lnTo>
                  <a:pt x="69" y="26"/>
                </a:lnTo>
                <a:lnTo>
                  <a:pt x="70" y="26"/>
                </a:lnTo>
                <a:lnTo>
                  <a:pt x="70" y="25"/>
                </a:lnTo>
                <a:lnTo>
                  <a:pt x="69" y="25"/>
                </a:lnTo>
                <a:lnTo>
                  <a:pt x="69" y="26"/>
                </a:lnTo>
                <a:lnTo>
                  <a:pt x="68" y="26"/>
                </a:lnTo>
                <a:lnTo>
                  <a:pt x="67" y="25"/>
                </a:lnTo>
                <a:lnTo>
                  <a:pt x="67" y="23"/>
                </a:lnTo>
                <a:lnTo>
                  <a:pt x="65" y="23"/>
                </a:lnTo>
                <a:lnTo>
                  <a:pt x="64" y="23"/>
                </a:lnTo>
                <a:lnTo>
                  <a:pt x="64" y="25"/>
                </a:lnTo>
                <a:lnTo>
                  <a:pt x="65" y="25"/>
                </a:lnTo>
                <a:lnTo>
                  <a:pt x="65" y="26"/>
                </a:lnTo>
                <a:lnTo>
                  <a:pt x="64" y="26"/>
                </a:lnTo>
                <a:lnTo>
                  <a:pt x="64" y="25"/>
                </a:lnTo>
                <a:lnTo>
                  <a:pt x="63" y="25"/>
                </a:lnTo>
                <a:lnTo>
                  <a:pt x="64" y="25"/>
                </a:lnTo>
                <a:lnTo>
                  <a:pt x="64" y="23"/>
                </a:lnTo>
                <a:lnTo>
                  <a:pt x="63" y="23"/>
                </a:lnTo>
                <a:lnTo>
                  <a:pt x="63" y="22"/>
                </a:lnTo>
                <a:lnTo>
                  <a:pt x="62" y="22"/>
                </a:lnTo>
                <a:lnTo>
                  <a:pt x="62" y="23"/>
                </a:lnTo>
                <a:lnTo>
                  <a:pt x="63" y="23"/>
                </a:lnTo>
                <a:lnTo>
                  <a:pt x="62" y="23"/>
                </a:lnTo>
                <a:lnTo>
                  <a:pt x="60" y="23"/>
                </a:lnTo>
                <a:lnTo>
                  <a:pt x="59" y="25"/>
                </a:lnTo>
                <a:lnTo>
                  <a:pt x="59" y="23"/>
                </a:lnTo>
                <a:lnTo>
                  <a:pt x="59" y="25"/>
                </a:lnTo>
                <a:lnTo>
                  <a:pt x="59" y="23"/>
                </a:lnTo>
                <a:lnTo>
                  <a:pt x="58" y="23"/>
                </a:lnTo>
                <a:lnTo>
                  <a:pt x="56" y="25"/>
                </a:lnTo>
                <a:lnTo>
                  <a:pt x="56" y="23"/>
                </a:lnTo>
                <a:lnTo>
                  <a:pt x="56" y="22"/>
                </a:lnTo>
                <a:lnTo>
                  <a:pt x="58" y="22"/>
                </a:lnTo>
                <a:lnTo>
                  <a:pt x="58" y="21"/>
                </a:lnTo>
                <a:lnTo>
                  <a:pt x="56" y="21"/>
                </a:lnTo>
                <a:lnTo>
                  <a:pt x="56" y="19"/>
                </a:lnTo>
                <a:lnTo>
                  <a:pt x="58" y="19"/>
                </a:lnTo>
                <a:lnTo>
                  <a:pt x="58" y="18"/>
                </a:lnTo>
                <a:lnTo>
                  <a:pt x="56" y="18"/>
                </a:lnTo>
                <a:lnTo>
                  <a:pt x="56" y="17"/>
                </a:lnTo>
                <a:lnTo>
                  <a:pt x="55" y="17"/>
                </a:lnTo>
                <a:lnTo>
                  <a:pt x="56" y="16"/>
                </a:lnTo>
                <a:lnTo>
                  <a:pt x="55" y="16"/>
                </a:lnTo>
                <a:lnTo>
                  <a:pt x="56" y="16"/>
                </a:lnTo>
                <a:lnTo>
                  <a:pt x="56" y="14"/>
                </a:lnTo>
                <a:lnTo>
                  <a:pt x="55" y="14"/>
                </a:lnTo>
                <a:lnTo>
                  <a:pt x="55" y="13"/>
                </a:lnTo>
                <a:lnTo>
                  <a:pt x="54" y="13"/>
                </a:lnTo>
                <a:lnTo>
                  <a:pt x="53" y="13"/>
                </a:lnTo>
                <a:lnTo>
                  <a:pt x="53" y="14"/>
                </a:lnTo>
                <a:lnTo>
                  <a:pt x="51" y="14"/>
                </a:lnTo>
                <a:lnTo>
                  <a:pt x="50" y="14"/>
                </a:lnTo>
                <a:lnTo>
                  <a:pt x="50" y="13"/>
                </a:lnTo>
                <a:lnTo>
                  <a:pt x="49" y="12"/>
                </a:lnTo>
                <a:lnTo>
                  <a:pt x="48" y="12"/>
                </a:lnTo>
                <a:lnTo>
                  <a:pt x="46" y="12"/>
                </a:lnTo>
                <a:lnTo>
                  <a:pt x="46" y="13"/>
                </a:lnTo>
                <a:lnTo>
                  <a:pt x="46" y="12"/>
                </a:lnTo>
                <a:lnTo>
                  <a:pt x="45" y="12"/>
                </a:lnTo>
                <a:lnTo>
                  <a:pt x="45" y="13"/>
                </a:lnTo>
                <a:lnTo>
                  <a:pt x="44" y="12"/>
                </a:lnTo>
                <a:lnTo>
                  <a:pt x="44" y="13"/>
                </a:lnTo>
                <a:lnTo>
                  <a:pt x="42" y="13"/>
                </a:lnTo>
                <a:lnTo>
                  <a:pt x="44" y="13"/>
                </a:lnTo>
                <a:lnTo>
                  <a:pt x="42" y="13"/>
                </a:lnTo>
                <a:lnTo>
                  <a:pt x="42" y="14"/>
                </a:lnTo>
                <a:lnTo>
                  <a:pt x="41" y="14"/>
                </a:lnTo>
                <a:lnTo>
                  <a:pt x="41" y="16"/>
                </a:lnTo>
                <a:lnTo>
                  <a:pt x="40" y="16"/>
                </a:lnTo>
                <a:lnTo>
                  <a:pt x="39" y="16"/>
                </a:lnTo>
                <a:lnTo>
                  <a:pt x="39" y="17"/>
                </a:lnTo>
                <a:lnTo>
                  <a:pt x="37" y="17"/>
                </a:lnTo>
                <a:lnTo>
                  <a:pt x="36" y="17"/>
                </a:lnTo>
                <a:lnTo>
                  <a:pt x="35" y="18"/>
                </a:lnTo>
                <a:lnTo>
                  <a:pt x="34" y="18"/>
                </a:lnTo>
                <a:lnTo>
                  <a:pt x="32" y="18"/>
                </a:lnTo>
                <a:lnTo>
                  <a:pt x="31" y="18"/>
                </a:lnTo>
                <a:lnTo>
                  <a:pt x="30" y="19"/>
                </a:lnTo>
                <a:lnTo>
                  <a:pt x="28" y="19"/>
                </a:lnTo>
                <a:lnTo>
                  <a:pt x="28" y="18"/>
                </a:lnTo>
                <a:lnTo>
                  <a:pt x="27" y="19"/>
                </a:lnTo>
                <a:lnTo>
                  <a:pt x="26" y="19"/>
                </a:lnTo>
                <a:lnTo>
                  <a:pt x="25" y="19"/>
                </a:lnTo>
                <a:lnTo>
                  <a:pt x="25" y="21"/>
                </a:lnTo>
                <a:lnTo>
                  <a:pt x="25" y="22"/>
                </a:lnTo>
                <a:lnTo>
                  <a:pt x="23" y="22"/>
                </a:lnTo>
                <a:lnTo>
                  <a:pt x="23" y="21"/>
                </a:lnTo>
                <a:lnTo>
                  <a:pt x="22" y="22"/>
                </a:lnTo>
                <a:lnTo>
                  <a:pt x="21" y="22"/>
                </a:lnTo>
                <a:lnTo>
                  <a:pt x="19" y="22"/>
                </a:lnTo>
                <a:lnTo>
                  <a:pt x="18" y="22"/>
                </a:lnTo>
                <a:lnTo>
                  <a:pt x="18" y="23"/>
                </a:lnTo>
                <a:lnTo>
                  <a:pt x="17" y="23"/>
                </a:lnTo>
                <a:lnTo>
                  <a:pt x="16" y="23"/>
                </a:lnTo>
                <a:lnTo>
                  <a:pt x="14" y="23"/>
                </a:lnTo>
                <a:lnTo>
                  <a:pt x="13" y="23"/>
                </a:lnTo>
                <a:lnTo>
                  <a:pt x="13" y="25"/>
                </a:lnTo>
                <a:lnTo>
                  <a:pt x="12" y="25"/>
                </a:lnTo>
                <a:lnTo>
                  <a:pt x="11" y="25"/>
                </a:lnTo>
                <a:lnTo>
                  <a:pt x="11" y="26"/>
                </a:lnTo>
                <a:lnTo>
                  <a:pt x="9" y="26"/>
                </a:lnTo>
                <a:lnTo>
                  <a:pt x="9" y="25"/>
                </a:lnTo>
                <a:lnTo>
                  <a:pt x="7" y="25"/>
                </a:lnTo>
                <a:lnTo>
                  <a:pt x="7" y="26"/>
                </a:lnTo>
                <a:lnTo>
                  <a:pt x="5" y="25"/>
                </a:lnTo>
                <a:lnTo>
                  <a:pt x="5" y="26"/>
                </a:lnTo>
                <a:lnTo>
                  <a:pt x="4" y="26"/>
                </a:lnTo>
                <a:lnTo>
                  <a:pt x="4" y="25"/>
                </a:lnTo>
                <a:lnTo>
                  <a:pt x="3" y="25"/>
                </a:lnTo>
                <a:lnTo>
                  <a:pt x="3" y="26"/>
                </a:lnTo>
                <a:lnTo>
                  <a:pt x="2" y="26"/>
                </a:lnTo>
                <a:lnTo>
                  <a:pt x="3" y="26"/>
                </a:lnTo>
                <a:lnTo>
                  <a:pt x="3" y="27"/>
                </a:lnTo>
                <a:lnTo>
                  <a:pt x="2" y="27"/>
                </a:lnTo>
                <a:lnTo>
                  <a:pt x="2" y="28"/>
                </a:lnTo>
                <a:lnTo>
                  <a:pt x="0" y="28"/>
                </a:lnTo>
                <a:lnTo>
                  <a:pt x="2" y="28"/>
                </a:lnTo>
                <a:lnTo>
                  <a:pt x="3" y="28"/>
                </a:lnTo>
                <a:lnTo>
                  <a:pt x="3" y="30"/>
                </a:lnTo>
                <a:lnTo>
                  <a:pt x="4" y="28"/>
                </a:lnTo>
                <a:lnTo>
                  <a:pt x="4" y="30"/>
                </a:lnTo>
                <a:lnTo>
                  <a:pt x="3" y="30"/>
                </a:lnTo>
                <a:lnTo>
                  <a:pt x="3" y="31"/>
                </a:lnTo>
                <a:lnTo>
                  <a:pt x="3" y="32"/>
                </a:lnTo>
                <a:lnTo>
                  <a:pt x="4" y="32"/>
                </a:lnTo>
                <a:lnTo>
                  <a:pt x="5" y="32"/>
                </a:lnTo>
                <a:lnTo>
                  <a:pt x="7" y="32"/>
                </a:lnTo>
                <a:lnTo>
                  <a:pt x="7" y="33"/>
                </a:lnTo>
                <a:lnTo>
                  <a:pt x="8" y="33"/>
                </a:lnTo>
                <a:lnTo>
                  <a:pt x="8" y="35"/>
                </a:lnTo>
                <a:lnTo>
                  <a:pt x="7" y="35"/>
                </a:lnTo>
                <a:lnTo>
                  <a:pt x="5" y="35"/>
                </a:lnTo>
                <a:lnTo>
                  <a:pt x="4" y="35"/>
                </a:lnTo>
                <a:lnTo>
                  <a:pt x="4" y="33"/>
                </a:lnTo>
                <a:lnTo>
                  <a:pt x="4" y="35"/>
                </a:lnTo>
                <a:lnTo>
                  <a:pt x="3" y="35"/>
                </a:lnTo>
                <a:lnTo>
                  <a:pt x="3" y="33"/>
                </a:lnTo>
                <a:lnTo>
                  <a:pt x="3" y="35"/>
                </a:lnTo>
                <a:lnTo>
                  <a:pt x="2" y="35"/>
                </a:lnTo>
                <a:lnTo>
                  <a:pt x="0" y="36"/>
                </a:lnTo>
                <a:lnTo>
                  <a:pt x="0" y="37"/>
                </a:lnTo>
                <a:lnTo>
                  <a:pt x="0" y="39"/>
                </a:lnTo>
                <a:lnTo>
                  <a:pt x="2" y="39"/>
                </a:lnTo>
                <a:lnTo>
                  <a:pt x="2" y="40"/>
                </a:lnTo>
                <a:lnTo>
                  <a:pt x="2" y="41"/>
                </a:lnTo>
                <a:lnTo>
                  <a:pt x="0" y="41"/>
                </a:lnTo>
                <a:lnTo>
                  <a:pt x="0" y="4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9" name="Freeform 2059"/>
          <p:cNvSpPr>
            <a:spLocks/>
          </p:cNvSpPr>
          <p:nvPr/>
        </p:nvSpPr>
        <p:spPr bwMode="auto">
          <a:xfrm>
            <a:off x="4645026" y="3233954"/>
            <a:ext cx="296863" cy="466725"/>
          </a:xfrm>
          <a:custGeom>
            <a:avLst/>
            <a:gdLst>
              <a:gd name="T0" fmla="*/ 185 w 187"/>
              <a:gd name="T1" fmla="*/ 212 h 294"/>
              <a:gd name="T2" fmla="*/ 177 w 187"/>
              <a:gd name="T3" fmla="*/ 220 h 294"/>
              <a:gd name="T4" fmla="*/ 167 w 187"/>
              <a:gd name="T5" fmla="*/ 216 h 294"/>
              <a:gd name="T6" fmla="*/ 154 w 187"/>
              <a:gd name="T7" fmla="*/ 220 h 294"/>
              <a:gd name="T8" fmla="*/ 145 w 187"/>
              <a:gd name="T9" fmla="*/ 216 h 294"/>
              <a:gd name="T10" fmla="*/ 130 w 187"/>
              <a:gd name="T11" fmla="*/ 212 h 294"/>
              <a:gd name="T12" fmla="*/ 124 w 187"/>
              <a:gd name="T13" fmla="*/ 215 h 294"/>
              <a:gd name="T14" fmla="*/ 117 w 187"/>
              <a:gd name="T15" fmla="*/ 225 h 294"/>
              <a:gd name="T16" fmla="*/ 110 w 187"/>
              <a:gd name="T17" fmla="*/ 224 h 294"/>
              <a:gd name="T18" fmla="*/ 107 w 187"/>
              <a:gd name="T19" fmla="*/ 242 h 294"/>
              <a:gd name="T20" fmla="*/ 117 w 187"/>
              <a:gd name="T21" fmla="*/ 255 h 294"/>
              <a:gd name="T22" fmla="*/ 116 w 187"/>
              <a:gd name="T23" fmla="*/ 258 h 294"/>
              <a:gd name="T24" fmla="*/ 110 w 187"/>
              <a:gd name="T25" fmla="*/ 261 h 294"/>
              <a:gd name="T26" fmla="*/ 109 w 187"/>
              <a:gd name="T27" fmla="*/ 272 h 294"/>
              <a:gd name="T28" fmla="*/ 110 w 187"/>
              <a:gd name="T29" fmla="*/ 279 h 294"/>
              <a:gd name="T30" fmla="*/ 114 w 187"/>
              <a:gd name="T31" fmla="*/ 293 h 294"/>
              <a:gd name="T32" fmla="*/ 101 w 187"/>
              <a:gd name="T33" fmla="*/ 288 h 294"/>
              <a:gd name="T34" fmla="*/ 89 w 187"/>
              <a:gd name="T35" fmla="*/ 284 h 294"/>
              <a:gd name="T36" fmla="*/ 75 w 187"/>
              <a:gd name="T37" fmla="*/ 277 h 294"/>
              <a:gd name="T38" fmla="*/ 60 w 187"/>
              <a:gd name="T39" fmla="*/ 270 h 294"/>
              <a:gd name="T40" fmla="*/ 52 w 187"/>
              <a:gd name="T41" fmla="*/ 263 h 294"/>
              <a:gd name="T42" fmla="*/ 56 w 187"/>
              <a:gd name="T43" fmla="*/ 261 h 294"/>
              <a:gd name="T44" fmla="*/ 58 w 187"/>
              <a:gd name="T45" fmla="*/ 255 h 294"/>
              <a:gd name="T46" fmla="*/ 65 w 187"/>
              <a:gd name="T47" fmla="*/ 248 h 294"/>
              <a:gd name="T48" fmla="*/ 65 w 187"/>
              <a:gd name="T49" fmla="*/ 243 h 294"/>
              <a:gd name="T50" fmla="*/ 68 w 187"/>
              <a:gd name="T51" fmla="*/ 233 h 294"/>
              <a:gd name="T52" fmla="*/ 61 w 187"/>
              <a:gd name="T53" fmla="*/ 225 h 294"/>
              <a:gd name="T54" fmla="*/ 50 w 187"/>
              <a:gd name="T55" fmla="*/ 223 h 294"/>
              <a:gd name="T56" fmla="*/ 38 w 187"/>
              <a:gd name="T57" fmla="*/ 215 h 294"/>
              <a:gd name="T58" fmla="*/ 35 w 187"/>
              <a:gd name="T59" fmla="*/ 206 h 294"/>
              <a:gd name="T60" fmla="*/ 23 w 187"/>
              <a:gd name="T61" fmla="*/ 201 h 294"/>
              <a:gd name="T62" fmla="*/ 27 w 187"/>
              <a:gd name="T63" fmla="*/ 192 h 294"/>
              <a:gd name="T64" fmla="*/ 21 w 187"/>
              <a:gd name="T65" fmla="*/ 181 h 294"/>
              <a:gd name="T66" fmla="*/ 18 w 187"/>
              <a:gd name="T67" fmla="*/ 174 h 294"/>
              <a:gd name="T68" fmla="*/ 5 w 187"/>
              <a:gd name="T69" fmla="*/ 170 h 294"/>
              <a:gd name="T70" fmla="*/ 3 w 187"/>
              <a:gd name="T71" fmla="*/ 159 h 294"/>
              <a:gd name="T72" fmla="*/ 5 w 187"/>
              <a:gd name="T73" fmla="*/ 151 h 294"/>
              <a:gd name="T74" fmla="*/ 4 w 187"/>
              <a:gd name="T75" fmla="*/ 139 h 294"/>
              <a:gd name="T76" fmla="*/ 5 w 187"/>
              <a:gd name="T77" fmla="*/ 134 h 294"/>
              <a:gd name="T78" fmla="*/ 14 w 187"/>
              <a:gd name="T79" fmla="*/ 130 h 294"/>
              <a:gd name="T80" fmla="*/ 7 w 187"/>
              <a:gd name="T81" fmla="*/ 123 h 294"/>
              <a:gd name="T82" fmla="*/ 10 w 187"/>
              <a:gd name="T83" fmla="*/ 117 h 294"/>
              <a:gd name="T84" fmla="*/ 22 w 187"/>
              <a:gd name="T85" fmla="*/ 102 h 294"/>
              <a:gd name="T86" fmla="*/ 18 w 187"/>
              <a:gd name="T87" fmla="*/ 83 h 294"/>
              <a:gd name="T88" fmla="*/ 13 w 187"/>
              <a:gd name="T89" fmla="*/ 67 h 294"/>
              <a:gd name="T90" fmla="*/ 13 w 187"/>
              <a:gd name="T91" fmla="*/ 51 h 294"/>
              <a:gd name="T92" fmla="*/ 7 w 187"/>
              <a:gd name="T93" fmla="*/ 23 h 294"/>
              <a:gd name="T94" fmla="*/ 16 w 187"/>
              <a:gd name="T95" fmla="*/ 7 h 294"/>
              <a:gd name="T96" fmla="*/ 23 w 187"/>
              <a:gd name="T97" fmla="*/ 4 h 294"/>
              <a:gd name="T98" fmla="*/ 27 w 187"/>
              <a:gd name="T99" fmla="*/ 1 h 294"/>
              <a:gd name="T100" fmla="*/ 28 w 187"/>
              <a:gd name="T101" fmla="*/ 7 h 294"/>
              <a:gd name="T102" fmla="*/ 33 w 187"/>
              <a:gd name="T103" fmla="*/ 11 h 294"/>
              <a:gd name="T104" fmla="*/ 35 w 187"/>
              <a:gd name="T105" fmla="*/ 11 h 294"/>
              <a:gd name="T106" fmla="*/ 50 w 187"/>
              <a:gd name="T107" fmla="*/ 14 h 294"/>
              <a:gd name="T108" fmla="*/ 63 w 187"/>
              <a:gd name="T109" fmla="*/ 25 h 294"/>
              <a:gd name="T110" fmla="*/ 70 w 187"/>
              <a:gd name="T111" fmla="*/ 30 h 294"/>
              <a:gd name="T112" fmla="*/ 75 w 187"/>
              <a:gd name="T113" fmla="*/ 48 h 294"/>
              <a:gd name="T114" fmla="*/ 55 w 187"/>
              <a:gd name="T115" fmla="*/ 55 h 294"/>
              <a:gd name="T116" fmla="*/ 38 w 187"/>
              <a:gd name="T117" fmla="*/ 48 h 294"/>
              <a:gd name="T118" fmla="*/ 30 w 187"/>
              <a:gd name="T119" fmla="*/ 4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294">
                <a:moveTo>
                  <a:pt x="182" y="207"/>
                </a:moveTo>
                <a:lnTo>
                  <a:pt x="181" y="207"/>
                </a:lnTo>
                <a:lnTo>
                  <a:pt x="181" y="206"/>
                </a:lnTo>
                <a:lnTo>
                  <a:pt x="181" y="207"/>
                </a:lnTo>
                <a:lnTo>
                  <a:pt x="180" y="207"/>
                </a:lnTo>
                <a:lnTo>
                  <a:pt x="180" y="209"/>
                </a:lnTo>
                <a:lnTo>
                  <a:pt x="179" y="209"/>
                </a:lnTo>
                <a:lnTo>
                  <a:pt x="179" y="210"/>
                </a:lnTo>
                <a:lnTo>
                  <a:pt x="179" y="209"/>
                </a:lnTo>
                <a:lnTo>
                  <a:pt x="180" y="210"/>
                </a:lnTo>
                <a:lnTo>
                  <a:pt x="181" y="210"/>
                </a:lnTo>
                <a:lnTo>
                  <a:pt x="180" y="210"/>
                </a:lnTo>
                <a:lnTo>
                  <a:pt x="180" y="211"/>
                </a:lnTo>
                <a:lnTo>
                  <a:pt x="181" y="211"/>
                </a:lnTo>
                <a:lnTo>
                  <a:pt x="184" y="211"/>
                </a:lnTo>
                <a:lnTo>
                  <a:pt x="184" y="212"/>
                </a:lnTo>
                <a:lnTo>
                  <a:pt x="185" y="212"/>
                </a:lnTo>
                <a:lnTo>
                  <a:pt x="186" y="212"/>
                </a:lnTo>
                <a:lnTo>
                  <a:pt x="186" y="214"/>
                </a:lnTo>
                <a:lnTo>
                  <a:pt x="187" y="214"/>
                </a:lnTo>
                <a:lnTo>
                  <a:pt x="187" y="215"/>
                </a:lnTo>
                <a:lnTo>
                  <a:pt x="186" y="215"/>
                </a:lnTo>
                <a:lnTo>
                  <a:pt x="186" y="216"/>
                </a:lnTo>
                <a:lnTo>
                  <a:pt x="186" y="218"/>
                </a:lnTo>
                <a:lnTo>
                  <a:pt x="186" y="219"/>
                </a:lnTo>
                <a:lnTo>
                  <a:pt x="184" y="219"/>
                </a:lnTo>
                <a:lnTo>
                  <a:pt x="182" y="220"/>
                </a:lnTo>
                <a:lnTo>
                  <a:pt x="180" y="220"/>
                </a:lnTo>
                <a:lnTo>
                  <a:pt x="180" y="219"/>
                </a:lnTo>
                <a:lnTo>
                  <a:pt x="179" y="219"/>
                </a:lnTo>
                <a:lnTo>
                  <a:pt x="179" y="218"/>
                </a:lnTo>
                <a:lnTo>
                  <a:pt x="179" y="219"/>
                </a:lnTo>
                <a:lnTo>
                  <a:pt x="177" y="219"/>
                </a:lnTo>
                <a:lnTo>
                  <a:pt x="177" y="220"/>
                </a:lnTo>
                <a:lnTo>
                  <a:pt x="177" y="221"/>
                </a:lnTo>
                <a:lnTo>
                  <a:pt x="176" y="221"/>
                </a:lnTo>
                <a:lnTo>
                  <a:pt x="175" y="221"/>
                </a:lnTo>
                <a:lnTo>
                  <a:pt x="175" y="220"/>
                </a:lnTo>
                <a:lnTo>
                  <a:pt x="176" y="220"/>
                </a:lnTo>
                <a:lnTo>
                  <a:pt x="175" y="220"/>
                </a:lnTo>
                <a:lnTo>
                  <a:pt x="173" y="220"/>
                </a:lnTo>
                <a:lnTo>
                  <a:pt x="172" y="220"/>
                </a:lnTo>
                <a:lnTo>
                  <a:pt x="172" y="219"/>
                </a:lnTo>
                <a:lnTo>
                  <a:pt x="171" y="219"/>
                </a:lnTo>
                <a:lnTo>
                  <a:pt x="171" y="218"/>
                </a:lnTo>
                <a:lnTo>
                  <a:pt x="171" y="216"/>
                </a:lnTo>
                <a:lnTo>
                  <a:pt x="170" y="216"/>
                </a:lnTo>
                <a:lnTo>
                  <a:pt x="170" y="215"/>
                </a:lnTo>
                <a:lnTo>
                  <a:pt x="168" y="215"/>
                </a:lnTo>
                <a:lnTo>
                  <a:pt x="168" y="216"/>
                </a:lnTo>
                <a:lnTo>
                  <a:pt x="167" y="216"/>
                </a:lnTo>
                <a:lnTo>
                  <a:pt x="166" y="216"/>
                </a:lnTo>
                <a:lnTo>
                  <a:pt x="166" y="218"/>
                </a:lnTo>
                <a:lnTo>
                  <a:pt x="165" y="218"/>
                </a:lnTo>
                <a:lnTo>
                  <a:pt x="163" y="218"/>
                </a:lnTo>
                <a:lnTo>
                  <a:pt x="163" y="216"/>
                </a:lnTo>
                <a:lnTo>
                  <a:pt x="162" y="216"/>
                </a:lnTo>
                <a:lnTo>
                  <a:pt x="161" y="216"/>
                </a:lnTo>
                <a:lnTo>
                  <a:pt x="161" y="218"/>
                </a:lnTo>
                <a:lnTo>
                  <a:pt x="159" y="218"/>
                </a:lnTo>
                <a:lnTo>
                  <a:pt x="159" y="216"/>
                </a:lnTo>
                <a:lnTo>
                  <a:pt x="158" y="216"/>
                </a:lnTo>
                <a:lnTo>
                  <a:pt x="158" y="218"/>
                </a:lnTo>
                <a:lnTo>
                  <a:pt x="157" y="218"/>
                </a:lnTo>
                <a:lnTo>
                  <a:pt x="157" y="219"/>
                </a:lnTo>
                <a:lnTo>
                  <a:pt x="156" y="220"/>
                </a:lnTo>
                <a:lnTo>
                  <a:pt x="154" y="221"/>
                </a:lnTo>
                <a:lnTo>
                  <a:pt x="154" y="220"/>
                </a:lnTo>
                <a:lnTo>
                  <a:pt x="153" y="220"/>
                </a:lnTo>
                <a:lnTo>
                  <a:pt x="152" y="219"/>
                </a:lnTo>
                <a:lnTo>
                  <a:pt x="152" y="218"/>
                </a:lnTo>
                <a:lnTo>
                  <a:pt x="151" y="218"/>
                </a:lnTo>
                <a:lnTo>
                  <a:pt x="149" y="216"/>
                </a:lnTo>
                <a:lnTo>
                  <a:pt x="148" y="216"/>
                </a:lnTo>
                <a:lnTo>
                  <a:pt x="148" y="218"/>
                </a:lnTo>
                <a:lnTo>
                  <a:pt x="149" y="218"/>
                </a:lnTo>
                <a:lnTo>
                  <a:pt x="149" y="219"/>
                </a:lnTo>
                <a:lnTo>
                  <a:pt x="149" y="220"/>
                </a:lnTo>
                <a:lnTo>
                  <a:pt x="148" y="221"/>
                </a:lnTo>
                <a:lnTo>
                  <a:pt x="148" y="220"/>
                </a:lnTo>
                <a:lnTo>
                  <a:pt x="148" y="219"/>
                </a:lnTo>
                <a:lnTo>
                  <a:pt x="148" y="218"/>
                </a:lnTo>
                <a:lnTo>
                  <a:pt x="147" y="218"/>
                </a:lnTo>
                <a:lnTo>
                  <a:pt x="147" y="216"/>
                </a:lnTo>
                <a:lnTo>
                  <a:pt x="145" y="216"/>
                </a:lnTo>
                <a:lnTo>
                  <a:pt x="145" y="215"/>
                </a:lnTo>
                <a:lnTo>
                  <a:pt x="144" y="215"/>
                </a:lnTo>
                <a:lnTo>
                  <a:pt x="143" y="214"/>
                </a:lnTo>
                <a:lnTo>
                  <a:pt x="143" y="212"/>
                </a:lnTo>
                <a:lnTo>
                  <a:pt x="142" y="212"/>
                </a:lnTo>
                <a:lnTo>
                  <a:pt x="140" y="212"/>
                </a:lnTo>
                <a:lnTo>
                  <a:pt x="139" y="212"/>
                </a:lnTo>
                <a:lnTo>
                  <a:pt x="138" y="212"/>
                </a:lnTo>
                <a:lnTo>
                  <a:pt x="137" y="211"/>
                </a:lnTo>
                <a:lnTo>
                  <a:pt x="137" y="210"/>
                </a:lnTo>
                <a:lnTo>
                  <a:pt x="135" y="210"/>
                </a:lnTo>
                <a:lnTo>
                  <a:pt x="135" y="211"/>
                </a:lnTo>
                <a:lnTo>
                  <a:pt x="134" y="211"/>
                </a:lnTo>
                <a:lnTo>
                  <a:pt x="134" y="212"/>
                </a:lnTo>
                <a:lnTo>
                  <a:pt x="133" y="212"/>
                </a:lnTo>
                <a:lnTo>
                  <a:pt x="131" y="212"/>
                </a:lnTo>
                <a:lnTo>
                  <a:pt x="130" y="212"/>
                </a:lnTo>
                <a:lnTo>
                  <a:pt x="131" y="212"/>
                </a:lnTo>
                <a:lnTo>
                  <a:pt x="131" y="211"/>
                </a:lnTo>
                <a:lnTo>
                  <a:pt x="130" y="211"/>
                </a:lnTo>
                <a:lnTo>
                  <a:pt x="129" y="211"/>
                </a:lnTo>
                <a:lnTo>
                  <a:pt x="129" y="210"/>
                </a:lnTo>
                <a:lnTo>
                  <a:pt x="128" y="210"/>
                </a:lnTo>
                <a:lnTo>
                  <a:pt x="128" y="211"/>
                </a:lnTo>
                <a:lnTo>
                  <a:pt x="128" y="212"/>
                </a:lnTo>
                <a:lnTo>
                  <a:pt x="128" y="211"/>
                </a:lnTo>
                <a:lnTo>
                  <a:pt x="126" y="211"/>
                </a:lnTo>
                <a:lnTo>
                  <a:pt x="126" y="212"/>
                </a:lnTo>
                <a:lnTo>
                  <a:pt x="126" y="214"/>
                </a:lnTo>
                <a:lnTo>
                  <a:pt x="125" y="214"/>
                </a:lnTo>
                <a:lnTo>
                  <a:pt x="126" y="214"/>
                </a:lnTo>
                <a:lnTo>
                  <a:pt x="125" y="214"/>
                </a:lnTo>
                <a:lnTo>
                  <a:pt x="125" y="215"/>
                </a:lnTo>
                <a:lnTo>
                  <a:pt x="124" y="215"/>
                </a:lnTo>
                <a:lnTo>
                  <a:pt x="123" y="215"/>
                </a:lnTo>
                <a:lnTo>
                  <a:pt x="123" y="216"/>
                </a:lnTo>
                <a:lnTo>
                  <a:pt x="121" y="216"/>
                </a:lnTo>
                <a:lnTo>
                  <a:pt x="120" y="216"/>
                </a:lnTo>
                <a:lnTo>
                  <a:pt x="120" y="218"/>
                </a:lnTo>
                <a:lnTo>
                  <a:pt x="121" y="218"/>
                </a:lnTo>
                <a:lnTo>
                  <a:pt x="120" y="218"/>
                </a:lnTo>
                <a:lnTo>
                  <a:pt x="120" y="219"/>
                </a:lnTo>
                <a:lnTo>
                  <a:pt x="119" y="219"/>
                </a:lnTo>
                <a:lnTo>
                  <a:pt x="119" y="220"/>
                </a:lnTo>
                <a:lnTo>
                  <a:pt x="117" y="220"/>
                </a:lnTo>
                <a:lnTo>
                  <a:pt x="116" y="220"/>
                </a:lnTo>
                <a:lnTo>
                  <a:pt x="116" y="221"/>
                </a:lnTo>
                <a:lnTo>
                  <a:pt x="116" y="223"/>
                </a:lnTo>
                <a:lnTo>
                  <a:pt x="117" y="223"/>
                </a:lnTo>
                <a:lnTo>
                  <a:pt x="117" y="224"/>
                </a:lnTo>
                <a:lnTo>
                  <a:pt x="117" y="225"/>
                </a:lnTo>
                <a:lnTo>
                  <a:pt x="117" y="226"/>
                </a:lnTo>
                <a:lnTo>
                  <a:pt x="116" y="226"/>
                </a:lnTo>
                <a:lnTo>
                  <a:pt x="115" y="226"/>
                </a:lnTo>
                <a:lnTo>
                  <a:pt x="114" y="226"/>
                </a:lnTo>
                <a:lnTo>
                  <a:pt x="114" y="225"/>
                </a:lnTo>
                <a:lnTo>
                  <a:pt x="114" y="224"/>
                </a:lnTo>
                <a:lnTo>
                  <a:pt x="112" y="224"/>
                </a:lnTo>
                <a:lnTo>
                  <a:pt x="112" y="223"/>
                </a:lnTo>
                <a:lnTo>
                  <a:pt x="111" y="223"/>
                </a:lnTo>
                <a:lnTo>
                  <a:pt x="111" y="221"/>
                </a:lnTo>
                <a:lnTo>
                  <a:pt x="110" y="221"/>
                </a:lnTo>
                <a:lnTo>
                  <a:pt x="110" y="223"/>
                </a:lnTo>
                <a:lnTo>
                  <a:pt x="109" y="223"/>
                </a:lnTo>
                <a:lnTo>
                  <a:pt x="110" y="223"/>
                </a:lnTo>
                <a:lnTo>
                  <a:pt x="110" y="224"/>
                </a:lnTo>
                <a:lnTo>
                  <a:pt x="109" y="224"/>
                </a:lnTo>
                <a:lnTo>
                  <a:pt x="110" y="224"/>
                </a:lnTo>
                <a:lnTo>
                  <a:pt x="110" y="225"/>
                </a:lnTo>
                <a:lnTo>
                  <a:pt x="109" y="225"/>
                </a:lnTo>
                <a:lnTo>
                  <a:pt x="107" y="226"/>
                </a:lnTo>
                <a:lnTo>
                  <a:pt x="107" y="229"/>
                </a:lnTo>
                <a:lnTo>
                  <a:pt x="106" y="232"/>
                </a:lnTo>
                <a:lnTo>
                  <a:pt x="107" y="232"/>
                </a:lnTo>
                <a:lnTo>
                  <a:pt x="107" y="233"/>
                </a:lnTo>
                <a:lnTo>
                  <a:pt x="107" y="234"/>
                </a:lnTo>
                <a:lnTo>
                  <a:pt x="106" y="234"/>
                </a:lnTo>
                <a:lnTo>
                  <a:pt x="106" y="237"/>
                </a:lnTo>
                <a:lnTo>
                  <a:pt x="105" y="238"/>
                </a:lnTo>
                <a:lnTo>
                  <a:pt x="106" y="239"/>
                </a:lnTo>
                <a:lnTo>
                  <a:pt x="107" y="239"/>
                </a:lnTo>
                <a:lnTo>
                  <a:pt x="109" y="239"/>
                </a:lnTo>
                <a:lnTo>
                  <a:pt x="109" y="240"/>
                </a:lnTo>
                <a:lnTo>
                  <a:pt x="109" y="242"/>
                </a:lnTo>
                <a:lnTo>
                  <a:pt x="107" y="242"/>
                </a:lnTo>
                <a:lnTo>
                  <a:pt x="109" y="243"/>
                </a:lnTo>
                <a:lnTo>
                  <a:pt x="109" y="244"/>
                </a:lnTo>
                <a:lnTo>
                  <a:pt x="110" y="244"/>
                </a:lnTo>
                <a:lnTo>
                  <a:pt x="110" y="243"/>
                </a:lnTo>
                <a:lnTo>
                  <a:pt x="111" y="244"/>
                </a:lnTo>
                <a:lnTo>
                  <a:pt x="114" y="244"/>
                </a:lnTo>
                <a:lnTo>
                  <a:pt x="115" y="246"/>
                </a:lnTo>
                <a:lnTo>
                  <a:pt x="115" y="247"/>
                </a:lnTo>
                <a:lnTo>
                  <a:pt x="116" y="247"/>
                </a:lnTo>
                <a:lnTo>
                  <a:pt x="116" y="249"/>
                </a:lnTo>
                <a:lnTo>
                  <a:pt x="119" y="252"/>
                </a:lnTo>
                <a:lnTo>
                  <a:pt x="117" y="252"/>
                </a:lnTo>
                <a:lnTo>
                  <a:pt x="116" y="252"/>
                </a:lnTo>
                <a:lnTo>
                  <a:pt x="115" y="253"/>
                </a:lnTo>
                <a:lnTo>
                  <a:pt x="116" y="253"/>
                </a:lnTo>
                <a:lnTo>
                  <a:pt x="117" y="253"/>
                </a:lnTo>
                <a:lnTo>
                  <a:pt x="117" y="255"/>
                </a:lnTo>
                <a:lnTo>
                  <a:pt x="119" y="255"/>
                </a:lnTo>
                <a:lnTo>
                  <a:pt x="120" y="256"/>
                </a:lnTo>
                <a:lnTo>
                  <a:pt x="119" y="256"/>
                </a:lnTo>
                <a:lnTo>
                  <a:pt x="119" y="257"/>
                </a:lnTo>
                <a:lnTo>
                  <a:pt x="119" y="256"/>
                </a:lnTo>
                <a:lnTo>
                  <a:pt x="119" y="257"/>
                </a:lnTo>
                <a:lnTo>
                  <a:pt x="117" y="257"/>
                </a:lnTo>
                <a:lnTo>
                  <a:pt x="119" y="257"/>
                </a:lnTo>
                <a:lnTo>
                  <a:pt x="117" y="257"/>
                </a:lnTo>
                <a:lnTo>
                  <a:pt x="116" y="257"/>
                </a:lnTo>
                <a:lnTo>
                  <a:pt x="117" y="257"/>
                </a:lnTo>
                <a:lnTo>
                  <a:pt x="117" y="258"/>
                </a:lnTo>
                <a:lnTo>
                  <a:pt x="116" y="258"/>
                </a:lnTo>
                <a:lnTo>
                  <a:pt x="117" y="258"/>
                </a:lnTo>
                <a:lnTo>
                  <a:pt x="117" y="260"/>
                </a:lnTo>
                <a:lnTo>
                  <a:pt x="116" y="260"/>
                </a:lnTo>
                <a:lnTo>
                  <a:pt x="116" y="258"/>
                </a:lnTo>
                <a:lnTo>
                  <a:pt x="117" y="258"/>
                </a:lnTo>
                <a:lnTo>
                  <a:pt x="116" y="258"/>
                </a:lnTo>
                <a:lnTo>
                  <a:pt x="115" y="258"/>
                </a:lnTo>
                <a:lnTo>
                  <a:pt x="115" y="260"/>
                </a:lnTo>
                <a:lnTo>
                  <a:pt x="114" y="260"/>
                </a:lnTo>
                <a:lnTo>
                  <a:pt x="115" y="260"/>
                </a:lnTo>
                <a:lnTo>
                  <a:pt x="114" y="260"/>
                </a:lnTo>
                <a:lnTo>
                  <a:pt x="112" y="260"/>
                </a:lnTo>
                <a:lnTo>
                  <a:pt x="112" y="261"/>
                </a:lnTo>
                <a:lnTo>
                  <a:pt x="112" y="260"/>
                </a:lnTo>
                <a:lnTo>
                  <a:pt x="112" y="261"/>
                </a:lnTo>
                <a:lnTo>
                  <a:pt x="111" y="261"/>
                </a:lnTo>
                <a:lnTo>
                  <a:pt x="111" y="260"/>
                </a:lnTo>
                <a:lnTo>
                  <a:pt x="111" y="261"/>
                </a:lnTo>
                <a:lnTo>
                  <a:pt x="110" y="261"/>
                </a:lnTo>
                <a:lnTo>
                  <a:pt x="110" y="260"/>
                </a:lnTo>
                <a:lnTo>
                  <a:pt x="110" y="261"/>
                </a:lnTo>
                <a:lnTo>
                  <a:pt x="111" y="261"/>
                </a:lnTo>
                <a:lnTo>
                  <a:pt x="110" y="261"/>
                </a:lnTo>
                <a:lnTo>
                  <a:pt x="110" y="262"/>
                </a:lnTo>
                <a:lnTo>
                  <a:pt x="110" y="263"/>
                </a:lnTo>
                <a:lnTo>
                  <a:pt x="110" y="265"/>
                </a:lnTo>
                <a:lnTo>
                  <a:pt x="109" y="265"/>
                </a:lnTo>
                <a:lnTo>
                  <a:pt x="109" y="266"/>
                </a:lnTo>
                <a:lnTo>
                  <a:pt x="109" y="267"/>
                </a:lnTo>
                <a:lnTo>
                  <a:pt x="107" y="267"/>
                </a:lnTo>
                <a:lnTo>
                  <a:pt x="107" y="266"/>
                </a:lnTo>
                <a:lnTo>
                  <a:pt x="107" y="267"/>
                </a:lnTo>
                <a:lnTo>
                  <a:pt x="106" y="269"/>
                </a:lnTo>
                <a:lnTo>
                  <a:pt x="106" y="270"/>
                </a:lnTo>
                <a:lnTo>
                  <a:pt x="107" y="270"/>
                </a:lnTo>
                <a:lnTo>
                  <a:pt x="107" y="271"/>
                </a:lnTo>
                <a:lnTo>
                  <a:pt x="109" y="271"/>
                </a:lnTo>
                <a:lnTo>
                  <a:pt x="109" y="272"/>
                </a:lnTo>
                <a:lnTo>
                  <a:pt x="109" y="271"/>
                </a:lnTo>
                <a:lnTo>
                  <a:pt x="109" y="272"/>
                </a:lnTo>
                <a:lnTo>
                  <a:pt x="110" y="272"/>
                </a:lnTo>
                <a:lnTo>
                  <a:pt x="110" y="274"/>
                </a:lnTo>
                <a:lnTo>
                  <a:pt x="110" y="275"/>
                </a:lnTo>
                <a:lnTo>
                  <a:pt x="110" y="276"/>
                </a:lnTo>
                <a:lnTo>
                  <a:pt x="110" y="277"/>
                </a:lnTo>
                <a:lnTo>
                  <a:pt x="110" y="276"/>
                </a:lnTo>
                <a:lnTo>
                  <a:pt x="110" y="275"/>
                </a:lnTo>
                <a:lnTo>
                  <a:pt x="111" y="275"/>
                </a:lnTo>
                <a:lnTo>
                  <a:pt x="111" y="274"/>
                </a:lnTo>
                <a:lnTo>
                  <a:pt x="111" y="275"/>
                </a:lnTo>
                <a:lnTo>
                  <a:pt x="111" y="276"/>
                </a:lnTo>
                <a:lnTo>
                  <a:pt x="110" y="277"/>
                </a:lnTo>
                <a:lnTo>
                  <a:pt x="110" y="279"/>
                </a:lnTo>
                <a:lnTo>
                  <a:pt x="111" y="279"/>
                </a:lnTo>
                <a:lnTo>
                  <a:pt x="110" y="279"/>
                </a:lnTo>
                <a:lnTo>
                  <a:pt x="110" y="280"/>
                </a:lnTo>
                <a:lnTo>
                  <a:pt x="110" y="281"/>
                </a:lnTo>
                <a:lnTo>
                  <a:pt x="111" y="281"/>
                </a:lnTo>
                <a:lnTo>
                  <a:pt x="111" y="283"/>
                </a:lnTo>
                <a:lnTo>
                  <a:pt x="111" y="284"/>
                </a:lnTo>
                <a:lnTo>
                  <a:pt x="112" y="284"/>
                </a:lnTo>
                <a:lnTo>
                  <a:pt x="112" y="285"/>
                </a:lnTo>
                <a:lnTo>
                  <a:pt x="114" y="285"/>
                </a:lnTo>
                <a:lnTo>
                  <a:pt x="114" y="286"/>
                </a:lnTo>
                <a:lnTo>
                  <a:pt x="115" y="288"/>
                </a:lnTo>
                <a:lnTo>
                  <a:pt x="115" y="289"/>
                </a:lnTo>
                <a:lnTo>
                  <a:pt x="116" y="289"/>
                </a:lnTo>
                <a:lnTo>
                  <a:pt x="116" y="290"/>
                </a:lnTo>
                <a:lnTo>
                  <a:pt x="115" y="290"/>
                </a:lnTo>
                <a:lnTo>
                  <a:pt x="115" y="291"/>
                </a:lnTo>
                <a:lnTo>
                  <a:pt x="114" y="291"/>
                </a:lnTo>
                <a:lnTo>
                  <a:pt x="114" y="293"/>
                </a:lnTo>
                <a:lnTo>
                  <a:pt x="112" y="293"/>
                </a:lnTo>
                <a:lnTo>
                  <a:pt x="112" y="294"/>
                </a:lnTo>
                <a:lnTo>
                  <a:pt x="111" y="294"/>
                </a:lnTo>
                <a:lnTo>
                  <a:pt x="110" y="294"/>
                </a:lnTo>
                <a:lnTo>
                  <a:pt x="109" y="293"/>
                </a:lnTo>
                <a:lnTo>
                  <a:pt x="109" y="291"/>
                </a:lnTo>
                <a:lnTo>
                  <a:pt x="107" y="291"/>
                </a:lnTo>
                <a:lnTo>
                  <a:pt x="107" y="290"/>
                </a:lnTo>
                <a:lnTo>
                  <a:pt x="106" y="290"/>
                </a:lnTo>
                <a:lnTo>
                  <a:pt x="106" y="289"/>
                </a:lnTo>
                <a:lnTo>
                  <a:pt x="106" y="290"/>
                </a:lnTo>
                <a:lnTo>
                  <a:pt x="105" y="290"/>
                </a:lnTo>
                <a:lnTo>
                  <a:pt x="105" y="289"/>
                </a:lnTo>
                <a:lnTo>
                  <a:pt x="103" y="289"/>
                </a:lnTo>
                <a:lnTo>
                  <a:pt x="103" y="288"/>
                </a:lnTo>
                <a:lnTo>
                  <a:pt x="102" y="288"/>
                </a:lnTo>
                <a:lnTo>
                  <a:pt x="101" y="288"/>
                </a:lnTo>
                <a:lnTo>
                  <a:pt x="101" y="286"/>
                </a:lnTo>
                <a:lnTo>
                  <a:pt x="100" y="286"/>
                </a:lnTo>
                <a:lnTo>
                  <a:pt x="101" y="285"/>
                </a:lnTo>
                <a:lnTo>
                  <a:pt x="101" y="284"/>
                </a:lnTo>
                <a:lnTo>
                  <a:pt x="100" y="284"/>
                </a:lnTo>
                <a:lnTo>
                  <a:pt x="98" y="284"/>
                </a:lnTo>
                <a:lnTo>
                  <a:pt x="97" y="284"/>
                </a:lnTo>
                <a:lnTo>
                  <a:pt x="97" y="283"/>
                </a:lnTo>
                <a:lnTo>
                  <a:pt x="96" y="283"/>
                </a:lnTo>
                <a:lnTo>
                  <a:pt x="96" y="284"/>
                </a:lnTo>
                <a:lnTo>
                  <a:pt x="96" y="283"/>
                </a:lnTo>
                <a:lnTo>
                  <a:pt x="95" y="283"/>
                </a:lnTo>
                <a:lnTo>
                  <a:pt x="93" y="283"/>
                </a:lnTo>
                <a:lnTo>
                  <a:pt x="92" y="283"/>
                </a:lnTo>
                <a:lnTo>
                  <a:pt x="92" y="284"/>
                </a:lnTo>
                <a:lnTo>
                  <a:pt x="91" y="284"/>
                </a:lnTo>
                <a:lnTo>
                  <a:pt x="89" y="284"/>
                </a:lnTo>
                <a:lnTo>
                  <a:pt x="89" y="283"/>
                </a:lnTo>
                <a:lnTo>
                  <a:pt x="91" y="283"/>
                </a:lnTo>
                <a:lnTo>
                  <a:pt x="89" y="283"/>
                </a:lnTo>
                <a:lnTo>
                  <a:pt x="88" y="281"/>
                </a:lnTo>
                <a:lnTo>
                  <a:pt x="87" y="281"/>
                </a:lnTo>
                <a:lnTo>
                  <a:pt x="86" y="281"/>
                </a:lnTo>
                <a:lnTo>
                  <a:pt x="86" y="280"/>
                </a:lnTo>
                <a:lnTo>
                  <a:pt x="84" y="280"/>
                </a:lnTo>
                <a:lnTo>
                  <a:pt x="83" y="280"/>
                </a:lnTo>
                <a:lnTo>
                  <a:pt x="83" y="279"/>
                </a:lnTo>
                <a:lnTo>
                  <a:pt x="82" y="279"/>
                </a:lnTo>
                <a:lnTo>
                  <a:pt x="81" y="280"/>
                </a:lnTo>
                <a:lnTo>
                  <a:pt x="81" y="279"/>
                </a:lnTo>
                <a:lnTo>
                  <a:pt x="79" y="279"/>
                </a:lnTo>
                <a:lnTo>
                  <a:pt x="78" y="279"/>
                </a:lnTo>
                <a:lnTo>
                  <a:pt x="77" y="279"/>
                </a:lnTo>
                <a:lnTo>
                  <a:pt x="75" y="277"/>
                </a:lnTo>
                <a:lnTo>
                  <a:pt x="74" y="277"/>
                </a:lnTo>
                <a:lnTo>
                  <a:pt x="73" y="277"/>
                </a:lnTo>
                <a:lnTo>
                  <a:pt x="73" y="276"/>
                </a:lnTo>
                <a:lnTo>
                  <a:pt x="73" y="277"/>
                </a:lnTo>
                <a:lnTo>
                  <a:pt x="72" y="277"/>
                </a:lnTo>
                <a:lnTo>
                  <a:pt x="70" y="276"/>
                </a:lnTo>
                <a:lnTo>
                  <a:pt x="69" y="277"/>
                </a:lnTo>
                <a:lnTo>
                  <a:pt x="68" y="276"/>
                </a:lnTo>
                <a:lnTo>
                  <a:pt x="67" y="276"/>
                </a:lnTo>
                <a:lnTo>
                  <a:pt x="67" y="275"/>
                </a:lnTo>
                <a:lnTo>
                  <a:pt x="65" y="274"/>
                </a:lnTo>
                <a:lnTo>
                  <a:pt x="64" y="272"/>
                </a:lnTo>
                <a:lnTo>
                  <a:pt x="63" y="272"/>
                </a:lnTo>
                <a:lnTo>
                  <a:pt x="63" y="271"/>
                </a:lnTo>
                <a:lnTo>
                  <a:pt x="61" y="271"/>
                </a:lnTo>
                <a:lnTo>
                  <a:pt x="60" y="271"/>
                </a:lnTo>
                <a:lnTo>
                  <a:pt x="60" y="270"/>
                </a:lnTo>
                <a:lnTo>
                  <a:pt x="59" y="270"/>
                </a:lnTo>
                <a:lnTo>
                  <a:pt x="59" y="269"/>
                </a:lnTo>
                <a:lnTo>
                  <a:pt x="58" y="269"/>
                </a:lnTo>
                <a:lnTo>
                  <a:pt x="58" y="267"/>
                </a:lnTo>
                <a:lnTo>
                  <a:pt x="58" y="269"/>
                </a:lnTo>
                <a:lnTo>
                  <a:pt x="56" y="269"/>
                </a:lnTo>
                <a:lnTo>
                  <a:pt x="55" y="269"/>
                </a:lnTo>
                <a:lnTo>
                  <a:pt x="55" y="267"/>
                </a:lnTo>
                <a:lnTo>
                  <a:pt x="55" y="266"/>
                </a:lnTo>
                <a:lnTo>
                  <a:pt x="54" y="266"/>
                </a:lnTo>
                <a:lnTo>
                  <a:pt x="54" y="265"/>
                </a:lnTo>
                <a:lnTo>
                  <a:pt x="52" y="265"/>
                </a:lnTo>
                <a:lnTo>
                  <a:pt x="51" y="265"/>
                </a:lnTo>
                <a:lnTo>
                  <a:pt x="51" y="263"/>
                </a:lnTo>
                <a:lnTo>
                  <a:pt x="52" y="263"/>
                </a:lnTo>
                <a:lnTo>
                  <a:pt x="51" y="263"/>
                </a:lnTo>
                <a:lnTo>
                  <a:pt x="52" y="263"/>
                </a:lnTo>
                <a:lnTo>
                  <a:pt x="52" y="262"/>
                </a:lnTo>
                <a:lnTo>
                  <a:pt x="51" y="262"/>
                </a:lnTo>
                <a:lnTo>
                  <a:pt x="51" y="263"/>
                </a:lnTo>
                <a:lnTo>
                  <a:pt x="51" y="262"/>
                </a:lnTo>
                <a:lnTo>
                  <a:pt x="52" y="262"/>
                </a:lnTo>
                <a:lnTo>
                  <a:pt x="54" y="263"/>
                </a:lnTo>
                <a:lnTo>
                  <a:pt x="55" y="263"/>
                </a:lnTo>
                <a:lnTo>
                  <a:pt x="54" y="263"/>
                </a:lnTo>
                <a:lnTo>
                  <a:pt x="55" y="263"/>
                </a:lnTo>
                <a:lnTo>
                  <a:pt x="56" y="263"/>
                </a:lnTo>
                <a:lnTo>
                  <a:pt x="58" y="263"/>
                </a:lnTo>
                <a:lnTo>
                  <a:pt x="56" y="263"/>
                </a:lnTo>
                <a:lnTo>
                  <a:pt x="58" y="263"/>
                </a:lnTo>
                <a:lnTo>
                  <a:pt x="58" y="262"/>
                </a:lnTo>
                <a:lnTo>
                  <a:pt x="56" y="262"/>
                </a:lnTo>
                <a:lnTo>
                  <a:pt x="58" y="261"/>
                </a:lnTo>
                <a:lnTo>
                  <a:pt x="56" y="261"/>
                </a:lnTo>
                <a:lnTo>
                  <a:pt x="56" y="262"/>
                </a:lnTo>
                <a:lnTo>
                  <a:pt x="56" y="261"/>
                </a:lnTo>
                <a:lnTo>
                  <a:pt x="58" y="261"/>
                </a:lnTo>
                <a:lnTo>
                  <a:pt x="56" y="261"/>
                </a:lnTo>
                <a:lnTo>
                  <a:pt x="58" y="260"/>
                </a:lnTo>
                <a:lnTo>
                  <a:pt x="58" y="258"/>
                </a:lnTo>
                <a:lnTo>
                  <a:pt x="59" y="258"/>
                </a:lnTo>
                <a:lnTo>
                  <a:pt x="59" y="257"/>
                </a:lnTo>
                <a:lnTo>
                  <a:pt x="59" y="258"/>
                </a:lnTo>
                <a:lnTo>
                  <a:pt x="59" y="260"/>
                </a:lnTo>
                <a:lnTo>
                  <a:pt x="59" y="258"/>
                </a:lnTo>
                <a:lnTo>
                  <a:pt x="59" y="257"/>
                </a:lnTo>
                <a:lnTo>
                  <a:pt x="60" y="257"/>
                </a:lnTo>
                <a:lnTo>
                  <a:pt x="61" y="257"/>
                </a:lnTo>
                <a:lnTo>
                  <a:pt x="60" y="256"/>
                </a:lnTo>
                <a:lnTo>
                  <a:pt x="59" y="255"/>
                </a:lnTo>
                <a:lnTo>
                  <a:pt x="58" y="255"/>
                </a:lnTo>
                <a:lnTo>
                  <a:pt x="58" y="253"/>
                </a:lnTo>
                <a:lnTo>
                  <a:pt x="58" y="252"/>
                </a:lnTo>
                <a:lnTo>
                  <a:pt x="58" y="253"/>
                </a:lnTo>
                <a:lnTo>
                  <a:pt x="59" y="253"/>
                </a:lnTo>
                <a:lnTo>
                  <a:pt x="59" y="252"/>
                </a:lnTo>
                <a:lnTo>
                  <a:pt x="60" y="252"/>
                </a:lnTo>
                <a:lnTo>
                  <a:pt x="61" y="253"/>
                </a:lnTo>
                <a:lnTo>
                  <a:pt x="61" y="252"/>
                </a:lnTo>
                <a:lnTo>
                  <a:pt x="60" y="252"/>
                </a:lnTo>
                <a:lnTo>
                  <a:pt x="61" y="251"/>
                </a:lnTo>
                <a:lnTo>
                  <a:pt x="63" y="251"/>
                </a:lnTo>
                <a:lnTo>
                  <a:pt x="64" y="251"/>
                </a:lnTo>
                <a:lnTo>
                  <a:pt x="64" y="249"/>
                </a:lnTo>
                <a:lnTo>
                  <a:pt x="65" y="249"/>
                </a:lnTo>
                <a:lnTo>
                  <a:pt x="67" y="249"/>
                </a:lnTo>
                <a:lnTo>
                  <a:pt x="65" y="249"/>
                </a:lnTo>
                <a:lnTo>
                  <a:pt x="65" y="248"/>
                </a:lnTo>
                <a:lnTo>
                  <a:pt x="64" y="248"/>
                </a:lnTo>
                <a:lnTo>
                  <a:pt x="63" y="248"/>
                </a:lnTo>
                <a:lnTo>
                  <a:pt x="63" y="249"/>
                </a:lnTo>
                <a:lnTo>
                  <a:pt x="61" y="249"/>
                </a:lnTo>
                <a:lnTo>
                  <a:pt x="61" y="248"/>
                </a:lnTo>
                <a:lnTo>
                  <a:pt x="63" y="248"/>
                </a:lnTo>
                <a:lnTo>
                  <a:pt x="61" y="248"/>
                </a:lnTo>
                <a:lnTo>
                  <a:pt x="61" y="249"/>
                </a:lnTo>
                <a:lnTo>
                  <a:pt x="60" y="249"/>
                </a:lnTo>
                <a:lnTo>
                  <a:pt x="60" y="248"/>
                </a:lnTo>
                <a:lnTo>
                  <a:pt x="60" y="247"/>
                </a:lnTo>
                <a:lnTo>
                  <a:pt x="60" y="246"/>
                </a:lnTo>
                <a:lnTo>
                  <a:pt x="61" y="244"/>
                </a:lnTo>
                <a:lnTo>
                  <a:pt x="63" y="244"/>
                </a:lnTo>
                <a:lnTo>
                  <a:pt x="63" y="243"/>
                </a:lnTo>
                <a:lnTo>
                  <a:pt x="64" y="243"/>
                </a:lnTo>
                <a:lnTo>
                  <a:pt x="65" y="243"/>
                </a:lnTo>
                <a:lnTo>
                  <a:pt x="67" y="243"/>
                </a:lnTo>
                <a:lnTo>
                  <a:pt x="68" y="243"/>
                </a:lnTo>
                <a:lnTo>
                  <a:pt x="68" y="242"/>
                </a:lnTo>
                <a:lnTo>
                  <a:pt x="69" y="242"/>
                </a:lnTo>
                <a:lnTo>
                  <a:pt x="69" y="240"/>
                </a:lnTo>
                <a:lnTo>
                  <a:pt x="69" y="239"/>
                </a:lnTo>
                <a:lnTo>
                  <a:pt x="69" y="238"/>
                </a:lnTo>
                <a:lnTo>
                  <a:pt x="69" y="237"/>
                </a:lnTo>
                <a:lnTo>
                  <a:pt x="68" y="237"/>
                </a:lnTo>
                <a:lnTo>
                  <a:pt x="68" y="235"/>
                </a:lnTo>
                <a:lnTo>
                  <a:pt x="69" y="235"/>
                </a:lnTo>
                <a:lnTo>
                  <a:pt x="70" y="235"/>
                </a:lnTo>
                <a:lnTo>
                  <a:pt x="69" y="234"/>
                </a:lnTo>
                <a:lnTo>
                  <a:pt x="69" y="235"/>
                </a:lnTo>
                <a:lnTo>
                  <a:pt x="69" y="234"/>
                </a:lnTo>
                <a:lnTo>
                  <a:pt x="68" y="234"/>
                </a:lnTo>
                <a:lnTo>
                  <a:pt x="68" y="233"/>
                </a:lnTo>
                <a:lnTo>
                  <a:pt x="68" y="234"/>
                </a:lnTo>
                <a:lnTo>
                  <a:pt x="69" y="233"/>
                </a:lnTo>
                <a:lnTo>
                  <a:pt x="70" y="232"/>
                </a:lnTo>
                <a:lnTo>
                  <a:pt x="70" y="230"/>
                </a:lnTo>
                <a:lnTo>
                  <a:pt x="69" y="230"/>
                </a:lnTo>
                <a:lnTo>
                  <a:pt x="69" y="229"/>
                </a:lnTo>
                <a:lnTo>
                  <a:pt x="70" y="229"/>
                </a:lnTo>
                <a:lnTo>
                  <a:pt x="69" y="229"/>
                </a:lnTo>
                <a:lnTo>
                  <a:pt x="68" y="229"/>
                </a:lnTo>
                <a:lnTo>
                  <a:pt x="68" y="228"/>
                </a:lnTo>
                <a:lnTo>
                  <a:pt x="67" y="228"/>
                </a:lnTo>
                <a:lnTo>
                  <a:pt x="65" y="228"/>
                </a:lnTo>
                <a:lnTo>
                  <a:pt x="65" y="226"/>
                </a:lnTo>
                <a:lnTo>
                  <a:pt x="64" y="226"/>
                </a:lnTo>
                <a:lnTo>
                  <a:pt x="63" y="226"/>
                </a:lnTo>
                <a:lnTo>
                  <a:pt x="63" y="225"/>
                </a:lnTo>
                <a:lnTo>
                  <a:pt x="61" y="225"/>
                </a:lnTo>
                <a:lnTo>
                  <a:pt x="60" y="225"/>
                </a:lnTo>
                <a:lnTo>
                  <a:pt x="59" y="225"/>
                </a:lnTo>
                <a:lnTo>
                  <a:pt x="60" y="225"/>
                </a:lnTo>
                <a:lnTo>
                  <a:pt x="59" y="225"/>
                </a:lnTo>
                <a:lnTo>
                  <a:pt x="59" y="226"/>
                </a:lnTo>
                <a:lnTo>
                  <a:pt x="59" y="225"/>
                </a:lnTo>
                <a:lnTo>
                  <a:pt x="58" y="225"/>
                </a:lnTo>
                <a:lnTo>
                  <a:pt x="56" y="224"/>
                </a:lnTo>
                <a:lnTo>
                  <a:pt x="56" y="223"/>
                </a:lnTo>
                <a:lnTo>
                  <a:pt x="55" y="223"/>
                </a:lnTo>
                <a:lnTo>
                  <a:pt x="55" y="221"/>
                </a:lnTo>
                <a:lnTo>
                  <a:pt x="54" y="223"/>
                </a:lnTo>
                <a:lnTo>
                  <a:pt x="52" y="223"/>
                </a:lnTo>
                <a:lnTo>
                  <a:pt x="51" y="223"/>
                </a:lnTo>
                <a:lnTo>
                  <a:pt x="51" y="224"/>
                </a:lnTo>
                <a:lnTo>
                  <a:pt x="51" y="223"/>
                </a:lnTo>
                <a:lnTo>
                  <a:pt x="50" y="223"/>
                </a:lnTo>
                <a:lnTo>
                  <a:pt x="49" y="223"/>
                </a:lnTo>
                <a:lnTo>
                  <a:pt x="49" y="221"/>
                </a:lnTo>
                <a:lnTo>
                  <a:pt x="47" y="221"/>
                </a:lnTo>
                <a:lnTo>
                  <a:pt x="46" y="221"/>
                </a:lnTo>
                <a:lnTo>
                  <a:pt x="46" y="223"/>
                </a:lnTo>
                <a:lnTo>
                  <a:pt x="45" y="223"/>
                </a:lnTo>
                <a:lnTo>
                  <a:pt x="45" y="221"/>
                </a:lnTo>
                <a:lnTo>
                  <a:pt x="45" y="220"/>
                </a:lnTo>
                <a:lnTo>
                  <a:pt x="45" y="219"/>
                </a:lnTo>
                <a:lnTo>
                  <a:pt x="45" y="218"/>
                </a:lnTo>
                <a:lnTo>
                  <a:pt x="44" y="218"/>
                </a:lnTo>
                <a:lnTo>
                  <a:pt x="44" y="216"/>
                </a:lnTo>
                <a:lnTo>
                  <a:pt x="42" y="216"/>
                </a:lnTo>
                <a:lnTo>
                  <a:pt x="42" y="215"/>
                </a:lnTo>
                <a:lnTo>
                  <a:pt x="41" y="215"/>
                </a:lnTo>
                <a:lnTo>
                  <a:pt x="40" y="215"/>
                </a:lnTo>
                <a:lnTo>
                  <a:pt x="38" y="215"/>
                </a:lnTo>
                <a:lnTo>
                  <a:pt x="37" y="215"/>
                </a:lnTo>
                <a:lnTo>
                  <a:pt x="38" y="215"/>
                </a:lnTo>
                <a:lnTo>
                  <a:pt x="38" y="214"/>
                </a:lnTo>
                <a:lnTo>
                  <a:pt x="37" y="214"/>
                </a:lnTo>
                <a:lnTo>
                  <a:pt x="38" y="214"/>
                </a:lnTo>
                <a:lnTo>
                  <a:pt x="38" y="212"/>
                </a:lnTo>
                <a:lnTo>
                  <a:pt x="37" y="211"/>
                </a:lnTo>
                <a:lnTo>
                  <a:pt x="38" y="211"/>
                </a:lnTo>
                <a:lnTo>
                  <a:pt x="38" y="210"/>
                </a:lnTo>
                <a:lnTo>
                  <a:pt x="38" y="209"/>
                </a:lnTo>
                <a:lnTo>
                  <a:pt x="37" y="209"/>
                </a:lnTo>
                <a:lnTo>
                  <a:pt x="37" y="207"/>
                </a:lnTo>
                <a:lnTo>
                  <a:pt x="37" y="206"/>
                </a:lnTo>
                <a:lnTo>
                  <a:pt x="36" y="206"/>
                </a:lnTo>
                <a:lnTo>
                  <a:pt x="36" y="205"/>
                </a:lnTo>
                <a:lnTo>
                  <a:pt x="35" y="205"/>
                </a:lnTo>
                <a:lnTo>
                  <a:pt x="35" y="206"/>
                </a:lnTo>
                <a:lnTo>
                  <a:pt x="35" y="205"/>
                </a:lnTo>
                <a:lnTo>
                  <a:pt x="33" y="205"/>
                </a:lnTo>
                <a:lnTo>
                  <a:pt x="32" y="205"/>
                </a:lnTo>
                <a:lnTo>
                  <a:pt x="31" y="206"/>
                </a:lnTo>
                <a:lnTo>
                  <a:pt x="30" y="206"/>
                </a:lnTo>
                <a:lnTo>
                  <a:pt x="28" y="205"/>
                </a:lnTo>
                <a:lnTo>
                  <a:pt x="28" y="206"/>
                </a:lnTo>
                <a:lnTo>
                  <a:pt x="27" y="207"/>
                </a:lnTo>
                <a:lnTo>
                  <a:pt x="26" y="207"/>
                </a:lnTo>
                <a:lnTo>
                  <a:pt x="24" y="207"/>
                </a:lnTo>
                <a:lnTo>
                  <a:pt x="24" y="206"/>
                </a:lnTo>
                <a:lnTo>
                  <a:pt x="23" y="206"/>
                </a:lnTo>
                <a:lnTo>
                  <a:pt x="23" y="205"/>
                </a:lnTo>
                <a:lnTo>
                  <a:pt x="23" y="204"/>
                </a:lnTo>
                <a:lnTo>
                  <a:pt x="24" y="204"/>
                </a:lnTo>
                <a:lnTo>
                  <a:pt x="23" y="202"/>
                </a:lnTo>
                <a:lnTo>
                  <a:pt x="23" y="201"/>
                </a:lnTo>
                <a:lnTo>
                  <a:pt x="23" y="200"/>
                </a:lnTo>
                <a:lnTo>
                  <a:pt x="22" y="200"/>
                </a:lnTo>
                <a:lnTo>
                  <a:pt x="22" y="198"/>
                </a:lnTo>
                <a:lnTo>
                  <a:pt x="22" y="197"/>
                </a:lnTo>
                <a:lnTo>
                  <a:pt x="23" y="197"/>
                </a:lnTo>
                <a:lnTo>
                  <a:pt x="24" y="197"/>
                </a:lnTo>
                <a:lnTo>
                  <a:pt x="24" y="198"/>
                </a:lnTo>
                <a:lnTo>
                  <a:pt x="26" y="198"/>
                </a:lnTo>
                <a:lnTo>
                  <a:pt x="27" y="198"/>
                </a:lnTo>
                <a:lnTo>
                  <a:pt x="28" y="197"/>
                </a:lnTo>
                <a:lnTo>
                  <a:pt x="28" y="196"/>
                </a:lnTo>
                <a:lnTo>
                  <a:pt x="30" y="196"/>
                </a:lnTo>
                <a:lnTo>
                  <a:pt x="30" y="195"/>
                </a:lnTo>
                <a:lnTo>
                  <a:pt x="28" y="195"/>
                </a:lnTo>
                <a:lnTo>
                  <a:pt x="28" y="193"/>
                </a:lnTo>
                <a:lnTo>
                  <a:pt x="28" y="192"/>
                </a:lnTo>
                <a:lnTo>
                  <a:pt x="27" y="192"/>
                </a:lnTo>
                <a:lnTo>
                  <a:pt x="26" y="192"/>
                </a:lnTo>
                <a:lnTo>
                  <a:pt x="24" y="192"/>
                </a:lnTo>
                <a:lnTo>
                  <a:pt x="24" y="191"/>
                </a:lnTo>
                <a:lnTo>
                  <a:pt x="24" y="190"/>
                </a:lnTo>
                <a:lnTo>
                  <a:pt x="23" y="188"/>
                </a:lnTo>
                <a:lnTo>
                  <a:pt x="22" y="188"/>
                </a:lnTo>
                <a:lnTo>
                  <a:pt x="22" y="187"/>
                </a:lnTo>
                <a:lnTo>
                  <a:pt x="22" y="186"/>
                </a:lnTo>
                <a:lnTo>
                  <a:pt x="21" y="186"/>
                </a:lnTo>
                <a:lnTo>
                  <a:pt x="21" y="184"/>
                </a:lnTo>
                <a:lnTo>
                  <a:pt x="22" y="184"/>
                </a:lnTo>
                <a:lnTo>
                  <a:pt x="21" y="184"/>
                </a:lnTo>
                <a:lnTo>
                  <a:pt x="21" y="183"/>
                </a:lnTo>
                <a:lnTo>
                  <a:pt x="19" y="183"/>
                </a:lnTo>
                <a:lnTo>
                  <a:pt x="19" y="182"/>
                </a:lnTo>
                <a:lnTo>
                  <a:pt x="19" y="181"/>
                </a:lnTo>
                <a:lnTo>
                  <a:pt x="21" y="181"/>
                </a:lnTo>
                <a:lnTo>
                  <a:pt x="19" y="181"/>
                </a:lnTo>
                <a:lnTo>
                  <a:pt x="21" y="181"/>
                </a:lnTo>
                <a:lnTo>
                  <a:pt x="21" y="179"/>
                </a:lnTo>
                <a:lnTo>
                  <a:pt x="19" y="179"/>
                </a:lnTo>
                <a:lnTo>
                  <a:pt x="19" y="178"/>
                </a:lnTo>
                <a:lnTo>
                  <a:pt x="19" y="177"/>
                </a:lnTo>
                <a:lnTo>
                  <a:pt x="21" y="177"/>
                </a:lnTo>
                <a:lnTo>
                  <a:pt x="19" y="177"/>
                </a:lnTo>
                <a:lnTo>
                  <a:pt x="19" y="176"/>
                </a:lnTo>
                <a:lnTo>
                  <a:pt x="21" y="176"/>
                </a:lnTo>
                <a:lnTo>
                  <a:pt x="19" y="176"/>
                </a:lnTo>
                <a:lnTo>
                  <a:pt x="21" y="176"/>
                </a:lnTo>
                <a:lnTo>
                  <a:pt x="19" y="176"/>
                </a:lnTo>
                <a:lnTo>
                  <a:pt x="19" y="174"/>
                </a:lnTo>
                <a:lnTo>
                  <a:pt x="19" y="176"/>
                </a:lnTo>
                <a:lnTo>
                  <a:pt x="19" y="174"/>
                </a:lnTo>
                <a:lnTo>
                  <a:pt x="18" y="174"/>
                </a:lnTo>
                <a:lnTo>
                  <a:pt x="18" y="173"/>
                </a:lnTo>
                <a:lnTo>
                  <a:pt x="17" y="173"/>
                </a:lnTo>
                <a:lnTo>
                  <a:pt x="16" y="173"/>
                </a:lnTo>
                <a:lnTo>
                  <a:pt x="14" y="173"/>
                </a:lnTo>
                <a:lnTo>
                  <a:pt x="13" y="173"/>
                </a:lnTo>
                <a:lnTo>
                  <a:pt x="13" y="174"/>
                </a:lnTo>
                <a:lnTo>
                  <a:pt x="12" y="174"/>
                </a:lnTo>
                <a:lnTo>
                  <a:pt x="12" y="173"/>
                </a:lnTo>
                <a:lnTo>
                  <a:pt x="12" y="172"/>
                </a:lnTo>
                <a:lnTo>
                  <a:pt x="10" y="172"/>
                </a:lnTo>
                <a:lnTo>
                  <a:pt x="10" y="170"/>
                </a:lnTo>
                <a:lnTo>
                  <a:pt x="9" y="170"/>
                </a:lnTo>
                <a:lnTo>
                  <a:pt x="9" y="172"/>
                </a:lnTo>
                <a:lnTo>
                  <a:pt x="8" y="172"/>
                </a:lnTo>
                <a:lnTo>
                  <a:pt x="8" y="170"/>
                </a:lnTo>
                <a:lnTo>
                  <a:pt x="7" y="170"/>
                </a:lnTo>
                <a:lnTo>
                  <a:pt x="5" y="170"/>
                </a:lnTo>
                <a:lnTo>
                  <a:pt x="5" y="169"/>
                </a:lnTo>
                <a:lnTo>
                  <a:pt x="5" y="168"/>
                </a:lnTo>
                <a:lnTo>
                  <a:pt x="5" y="167"/>
                </a:lnTo>
                <a:lnTo>
                  <a:pt x="4" y="167"/>
                </a:lnTo>
                <a:lnTo>
                  <a:pt x="4" y="165"/>
                </a:lnTo>
                <a:lnTo>
                  <a:pt x="5" y="165"/>
                </a:lnTo>
                <a:lnTo>
                  <a:pt x="4" y="165"/>
                </a:lnTo>
                <a:lnTo>
                  <a:pt x="4" y="164"/>
                </a:lnTo>
                <a:lnTo>
                  <a:pt x="3" y="164"/>
                </a:lnTo>
                <a:lnTo>
                  <a:pt x="4" y="164"/>
                </a:lnTo>
                <a:lnTo>
                  <a:pt x="4" y="163"/>
                </a:lnTo>
                <a:lnTo>
                  <a:pt x="3" y="163"/>
                </a:lnTo>
                <a:lnTo>
                  <a:pt x="2" y="163"/>
                </a:lnTo>
                <a:lnTo>
                  <a:pt x="3" y="163"/>
                </a:lnTo>
                <a:lnTo>
                  <a:pt x="3" y="162"/>
                </a:lnTo>
                <a:lnTo>
                  <a:pt x="3" y="160"/>
                </a:lnTo>
                <a:lnTo>
                  <a:pt x="3" y="159"/>
                </a:lnTo>
                <a:lnTo>
                  <a:pt x="3" y="158"/>
                </a:lnTo>
                <a:lnTo>
                  <a:pt x="2" y="156"/>
                </a:lnTo>
                <a:lnTo>
                  <a:pt x="0" y="156"/>
                </a:lnTo>
                <a:lnTo>
                  <a:pt x="0" y="155"/>
                </a:lnTo>
                <a:lnTo>
                  <a:pt x="0" y="154"/>
                </a:lnTo>
                <a:lnTo>
                  <a:pt x="2" y="154"/>
                </a:lnTo>
                <a:lnTo>
                  <a:pt x="2" y="153"/>
                </a:lnTo>
                <a:lnTo>
                  <a:pt x="3" y="153"/>
                </a:lnTo>
                <a:lnTo>
                  <a:pt x="3" y="151"/>
                </a:lnTo>
                <a:lnTo>
                  <a:pt x="3" y="150"/>
                </a:lnTo>
                <a:lnTo>
                  <a:pt x="3" y="151"/>
                </a:lnTo>
                <a:lnTo>
                  <a:pt x="4" y="151"/>
                </a:lnTo>
                <a:lnTo>
                  <a:pt x="3" y="151"/>
                </a:lnTo>
                <a:lnTo>
                  <a:pt x="4" y="151"/>
                </a:lnTo>
                <a:lnTo>
                  <a:pt x="4" y="153"/>
                </a:lnTo>
                <a:lnTo>
                  <a:pt x="5" y="153"/>
                </a:lnTo>
                <a:lnTo>
                  <a:pt x="5" y="151"/>
                </a:lnTo>
                <a:lnTo>
                  <a:pt x="4" y="150"/>
                </a:lnTo>
                <a:lnTo>
                  <a:pt x="4" y="149"/>
                </a:lnTo>
                <a:lnTo>
                  <a:pt x="3" y="149"/>
                </a:lnTo>
                <a:lnTo>
                  <a:pt x="2" y="150"/>
                </a:lnTo>
                <a:lnTo>
                  <a:pt x="2" y="149"/>
                </a:lnTo>
                <a:lnTo>
                  <a:pt x="2" y="148"/>
                </a:lnTo>
                <a:lnTo>
                  <a:pt x="3" y="148"/>
                </a:lnTo>
                <a:lnTo>
                  <a:pt x="2" y="148"/>
                </a:lnTo>
                <a:lnTo>
                  <a:pt x="3" y="148"/>
                </a:lnTo>
                <a:lnTo>
                  <a:pt x="3" y="146"/>
                </a:lnTo>
                <a:lnTo>
                  <a:pt x="3" y="145"/>
                </a:lnTo>
                <a:lnTo>
                  <a:pt x="3" y="144"/>
                </a:lnTo>
                <a:lnTo>
                  <a:pt x="3" y="142"/>
                </a:lnTo>
                <a:lnTo>
                  <a:pt x="3" y="141"/>
                </a:lnTo>
                <a:lnTo>
                  <a:pt x="3" y="140"/>
                </a:lnTo>
                <a:lnTo>
                  <a:pt x="3" y="139"/>
                </a:lnTo>
                <a:lnTo>
                  <a:pt x="4" y="139"/>
                </a:lnTo>
                <a:lnTo>
                  <a:pt x="4" y="137"/>
                </a:lnTo>
                <a:lnTo>
                  <a:pt x="4" y="139"/>
                </a:lnTo>
                <a:lnTo>
                  <a:pt x="4" y="137"/>
                </a:lnTo>
                <a:lnTo>
                  <a:pt x="5" y="137"/>
                </a:lnTo>
                <a:lnTo>
                  <a:pt x="5" y="139"/>
                </a:lnTo>
                <a:lnTo>
                  <a:pt x="4" y="139"/>
                </a:lnTo>
                <a:lnTo>
                  <a:pt x="5" y="139"/>
                </a:lnTo>
                <a:lnTo>
                  <a:pt x="5" y="137"/>
                </a:lnTo>
                <a:lnTo>
                  <a:pt x="7" y="137"/>
                </a:lnTo>
                <a:lnTo>
                  <a:pt x="5" y="137"/>
                </a:lnTo>
                <a:lnTo>
                  <a:pt x="5" y="136"/>
                </a:lnTo>
                <a:lnTo>
                  <a:pt x="4" y="136"/>
                </a:lnTo>
                <a:lnTo>
                  <a:pt x="4" y="135"/>
                </a:lnTo>
                <a:lnTo>
                  <a:pt x="4" y="134"/>
                </a:lnTo>
                <a:lnTo>
                  <a:pt x="4" y="132"/>
                </a:lnTo>
                <a:lnTo>
                  <a:pt x="5" y="132"/>
                </a:lnTo>
                <a:lnTo>
                  <a:pt x="5" y="134"/>
                </a:lnTo>
                <a:lnTo>
                  <a:pt x="7" y="134"/>
                </a:lnTo>
                <a:lnTo>
                  <a:pt x="7" y="132"/>
                </a:lnTo>
                <a:lnTo>
                  <a:pt x="7" y="131"/>
                </a:lnTo>
                <a:lnTo>
                  <a:pt x="8" y="132"/>
                </a:lnTo>
                <a:lnTo>
                  <a:pt x="9" y="132"/>
                </a:lnTo>
                <a:lnTo>
                  <a:pt x="9" y="131"/>
                </a:lnTo>
                <a:lnTo>
                  <a:pt x="10" y="131"/>
                </a:lnTo>
                <a:lnTo>
                  <a:pt x="10" y="130"/>
                </a:lnTo>
                <a:lnTo>
                  <a:pt x="12" y="130"/>
                </a:lnTo>
                <a:lnTo>
                  <a:pt x="14" y="131"/>
                </a:lnTo>
                <a:lnTo>
                  <a:pt x="16" y="131"/>
                </a:lnTo>
                <a:lnTo>
                  <a:pt x="17" y="131"/>
                </a:lnTo>
                <a:lnTo>
                  <a:pt x="16" y="131"/>
                </a:lnTo>
                <a:lnTo>
                  <a:pt x="17" y="131"/>
                </a:lnTo>
                <a:lnTo>
                  <a:pt x="17" y="130"/>
                </a:lnTo>
                <a:lnTo>
                  <a:pt x="16" y="130"/>
                </a:lnTo>
                <a:lnTo>
                  <a:pt x="14" y="130"/>
                </a:lnTo>
                <a:lnTo>
                  <a:pt x="14" y="128"/>
                </a:lnTo>
                <a:lnTo>
                  <a:pt x="13" y="127"/>
                </a:lnTo>
                <a:lnTo>
                  <a:pt x="12" y="128"/>
                </a:lnTo>
                <a:lnTo>
                  <a:pt x="10" y="128"/>
                </a:lnTo>
                <a:lnTo>
                  <a:pt x="9" y="127"/>
                </a:lnTo>
                <a:lnTo>
                  <a:pt x="9" y="126"/>
                </a:lnTo>
                <a:lnTo>
                  <a:pt x="8" y="126"/>
                </a:lnTo>
                <a:lnTo>
                  <a:pt x="7" y="125"/>
                </a:lnTo>
                <a:lnTo>
                  <a:pt x="7" y="123"/>
                </a:lnTo>
                <a:lnTo>
                  <a:pt x="7" y="125"/>
                </a:lnTo>
                <a:lnTo>
                  <a:pt x="8" y="125"/>
                </a:lnTo>
                <a:lnTo>
                  <a:pt x="8" y="123"/>
                </a:lnTo>
                <a:lnTo>
                  <a:pt x="8" y="122"/>
                </a:lnTo>
                <a:lnTo>
                  <a:pt x="7" y="122"/>
                </a:lnTo>
                <a:lnTo>
                  <a:pt x="7" y="123"/>
                </a:lnTo>
                <a:lnTo>
                  <a:pt x="5" y="123"/>
                </a:lnTo>
                <a:lnTo>
                  <a:pt x="7" y="123"/>
                </a:lnTo>
                <a:lnTo>
                  <a:pt x="5" y="123"/>
                </a:lnTo>
                <a:lnTo>
                  <a:pt x="5" y="125"/>
                </a:lnTo>
                <a:lnTo>
                  <a:pt x="4" y="125"/>
                </a:lnTo>
                <a:lnTo>
                  <a:pt x="3" y="123"/>
                </a:lnTo>
                <a:lnTo>
                  <a:pt x="3" y="125"/>
                </a:lnTo>
                <a:lnTo>
                  <a:pt x="3" y="123"/>
                </a:lnTo>
                <a:lnTo>
                  <a:pt x="4" y="123"/>
                </a:lnTo>
                <a:lnTo>
                  <a:pt x="4" y="122"/>
                </a:lnTo>
                <a:lnTo>
                  <a:pt x="5" y="122"/>
                </a:lnTo>
                <a:lnTo>
                  <a:pt x="5" y="121"/>
                </a:lnTo>
                <a:lnTo>
                  <a:pt x="7" y="121"/>
                </a:lnTo>
                <a:lnTo>
                  <a:pt x="7" y="119"/>
                </a:lnTo>
                <a:lnTo>
                  <a:pt x="8" y="119"/>
                </a:lnTo>
                <a:lnTo>
                  <a:pt x="8" y="118"/>
                </a:lnTo>
                <a:lnTo>
                  <a:pt x="9" y="118"/>
                </a:lnTo>
                <a:lnTo>
                  <a:pt x="9" y="117"/>
                </a:lnTo>
                <a:lnTo>
                  <a:pt x="10" y="117"/>
                </a:lnTo>
                <a:lnTo>
                  <a:pt x="10" y="116"/>
                </a:lnTo>
                <a:lnTo>
                  <a:pt x="12" y="116"/>
                </a:lnTo>
                <a:lnTo>
                  <a:pt x="12" y="114"/>
                </a:lnTo>
                <a:lnTo>
                  <a:pt x="12" y="113"/>
                </a:lnTo>
                <a:lnTo>
                  <a:pt x="13" y="113"/>
                </a:lnTo>
                <a:lnTo>
                  <a:pt x="14" y="112"/>
                </a:lnTo>
                <a:lnTo>
                  <a:pt x="16" y="111"/>
                </a:lnTo>
                <a:lnTo>
                  <a:pt x="16" y="109"/>
                </a:lnTo>
                <a:lnTo>
                  <a:pt x="17" y="108"/>
                </a:lnTo>
                <a:lnTo>
                  <a:pt x="18" y="107"/>
                </a:lnTo>
                <a:lnTo>
                  <a:pt x="18" y="105"/>
                </a:lnTo>
                <a:lnTo>
                  <a:pt x="19" y="105"/>
                </a:lnTo>
                <a:lnTo>
                  <a:pt x="19" y="104"/>
                </a:lnTo>
                <a:lnTo>
                  <a:pt x="21" y="104"/>
                </a:lnTo>
                <a:lnTo>
                  <a:pt x="21" y="103"/>
                </a:lnTo>
                <a:lnTo>
                  <a:pt x="21" y="102"/>
                </a:lnTo>
                <a:lnTo>
                  <a:pt x="22" y="102"/>
                </a:lnTo>
                <a:lnTo>
                  <a:pt x="22" y="100"/>
                </a:lnTo>
                <a:lnTo>
                  <a:pt x="23" y="99"/>
                </a:lnTo>
                <a:lnTo>
                  <a:pt x="23" y="98"/>
                </a:lnTo>
                <a:lnTo>
                  <a:pt x="23" y="97"/>
                </a:lnTo>
                <a:lnTo>
                  <a:pt x="23" y="95"/>
                </a:lnTo>
                <a:lnTo>
                  <a:pt x="22" y="95"/>
                </a:lnTo>
                <a:lnTo>
                  <a:pt x="22" y="94"/>
                </a:lnTo>
                <a:lnTo>
                  <a:pt x="22" y="93"/>
                </a:lnTo>
                <a:lnTo>
                  <a:pt x="21" y="93"/>
                </a:lnTo>
                <a:lnTo>
                  <a:pt x="19" y="91"/>
                </a:lnTo>
                <a:lnTo>
                  <a:pt x="18" y="90"/>
                </a:lnTo>
                <a:lnTo>
                  <a:pt x="17" y="90"/>
                </a:lnTo>
                <a:lnTo>
                  <a:pt x="17" y="89"/>
                </a:lnTo>
                <a:lnTo>
                  <a:pt x="16" y="86"/>
                </a:lnTo>
                <a:lnTo>
                  <a:pt x="17" y="85"/>
                </a:lnTo>
                <a:lnTo>
                  <a:pt x="18" y="84"/>
                </a:lnTo>
                <a:lnTo>
                  <a:pt x="18" y="83"/>
                </a:lnTo>
                <a:lnTo>
                  <a:pt x="18" y="81"/>
                </a:lnTo>
                <a:lnTo>
                  <a:pt x="18" y="80"/>
                </a:lnTo>
                <a:lnTo>
                  <a:pt x="17" y="80"/>
                </a:lnTo>
                <a:lnTo>
                  <a:pt x="16" y="79"/>
                </a:lnTo>
                <a:lnTo>
                  <a:pt x="16" y="77"/>
                </a:lnTo>
                <a:lnTo>
                  <a:pt x="14" y="76"/>
                </a:lnTo>
                <a:lnTo>
                  <a:pt x="16" y="76"/>
                </a:lnTo>
                <a:lnTo>
                  <a:pt x="16" y="75"/>
                </a:lnTo>
                <a:lnTo>
                  <a:pt x="16" y="74"/>
                </a:lnTo>
                <a:lnTo>
                  <a:pt x="14" y="74"/>
                </a:lnTo>
                <a:lnTo>
                  <a:pt x="13" y="72"/>
                </a:lnTo>
                <a:lnTo>
                  <a:pt x="13" y="71"/>
                </a:lnTo>
                <a:lnTo>
                  <a:pt x="13" y="70"/>
                </a:lnTo>
                <a:lnTo>
                  <a:pt x="14" y="70"/>
                </a:lnTo>
                <a:lnTo>
                  <a:pt x="14" y="69"/>
                </a:lnTo>
                <a:lnTo>
                  <a:pt x="13" y="69"/>
                </a:lnTo>
                <a:lnTo>
                  <a:pt x="13" y="67"/>
                </a:lnTo>
                <a:lnTo>
                  <a:pt x="13" y="66"/>
                </a:lnTo>
                <a:lnTo>
                  <a:pt x="13" y="65"/>
                </a:lnTo>
                <a:lnTo>
                  <a:pt x="14" y="65"/>
                </a:lnTo>
                <a:lnTo>
                  <a:pt x="14" y="63"/>
                </a:lnTo>
                <a:lnTo>
                  <a:pt x="13" y="63"/>
                </a:lnTo>
                <a:lnTo>
                  <a:pt x="13" y="62"/>
                </a:lnTo>
                <a:lnTo>
                  <a:pt x="14" y="62"/>
                </a:lnTo>
                <a:lnTo>
                  <a:pt x="16" y="62"/>
                </a:lnTo>
                <a:lnTo>
                  <a:pt x="16" y="61"/>
                </a:lnTo>
                <a:lnTo>
                  <a:pt x="16" y="60"/>
                </a:lnTo>
                <a:lnTo>
                  <a:pt x="16" y="58"/>
                </a:lnTo>
                <a:lnTo>
                  <a:pt x="14" y="58"/>
                </a:lnTo>
                <a:lnTo>
                  <a:pt x="14" y="57"/>
                </a:lnTo>
                <a:lnTo>
                  <a:pt x="14" y="56"/>
                </a:lnTo>
                <a:lnTo>
                  <a:pt x="13" y="53"/>
                </a:lnTo>
                <a:lnTo>
                  <a:pt x="13" y="52"/>
                </a:lnTo>
                <a:lnTo>
                  <a:pt x="13" y="51"/>
                </a:lnTo>
                <a:lnTo>
                  <a:pt x="12" y="49"/>
                </a:lnTo>
                <a:lnTo>
                  <a:pt x="12" y="48"/>
                </a:lnTo>
                <a:lnTo>
                  <a:pt x="10" y="47"/>
                </a:lnTo>
                <a:lnTo>
                  <a:pt x="10" y="46"/>
                </a:lnTo>
                <a:lnTo>
                  <a:pt x="10" y="44"/>
                </a:lnTo>
                <a:lnTo>
                  <a:pt x="12" y="41"/>
                </a:lnTo>
                <a:lnTo>
                  <a:pt x="13" y="41"/>
                </a:lnTo>
                <a:lnTo>
                  <a:pt x="14" y="37"/>
                </a:lnTo>
                <a:lnTo>
                  <a:pt x="14" y="35"/>
                </a:lnTo>
                <a:lnTo>
                  <a:pt x="16" y="34"/>
                </a:lnTo>
                <a:lnTo>
                  <a:pt x="13" y="33"/>
                </a:lnTo>
                <a:lnTo>
                  <a:pt x="12" y="30"/>
                </a:lnTo>
                <a:lnTo>
                  <a:pt x="12" y="29"/>
                </a:lnTo>
                <a:lnTo>
                  <a:pt x="9" y="28"/>
                </a:lnTo>
                <a:lnTo>
                  <a:pt x="8" y="28"/>
                </a:lnTo>
                <a:lnTo>
                  <a:pt x="8" y="27"/>
                </a:lnTo>
                <a:lnTo>
                  <a:pt x="7" y="23"/>
                </a:lnTo>
                <a:lnTo>
                  <a:pt x="7" y="21"/>
                </a:lnTo>
                <a:lnTo>
                  <a:pt x="8" y="19"/>
                </a:lnTo>
                <a:lnTo>
                  <a:pt x="8" y="18"/>
                </a:lnTo>
                <a:lnTo>
                  <a:pt x="7" y="18"/>
                </a:lnTo>
                <a:lnTo>
                  <a:pt x="7" y="16"/>
                </a:lnTo>
                <a:lnTo>
                  <a:pt x="8" y="15"/>
                </a:lnTo>
                <a:lnTo>
                  <a:pt x="9" y="15"/>
                </a:lnTo>
                <a:lnTo>
                  <a:pt x="10" y="15"/>
                </a:lnTo>
                <a:lnTo>
                  <a:pt x="10" y="14"/>
                </a:lnTo>
                <a:lnTo>
                  <a:pt x="10" y="13"/>
                </a:lnTo>
                <a:lnTo>
                  <a:pt x="12" y="13"/>
                </a:lnTo>
                <a:lnTo>
                  <a:pt x="12" y="11"/>
                </a:lnTo>
                <a:lnTo>
                  <a:pt x="12" y="10"/>
                </a:lnTo>
                <a:lnTo>
                  <a:pt x="13" y="10"/>
                </a:lnTo>
                <a:lnTo>
                  <a:pt x="14" y="10"/>
                </a:lnTo>
                <a:lnTo>
                  <a:pt x="16" y="9"/>
                </a:lnTo>
                <a:lnTo>
                  <a:pt x="16" y="7"/>
                </a:lnTo>
                <a:lnTo>
                  <a:pt x="17" y="7"/>
                </a:lnTo>
                <a:lnTo>
                  <a:pt x="17" y="6"/>
                </a:lnTo>
                <a:lnTo>
                  <a:pt x="16" y="6"/>
                </a:lnTo>
                <a:lnTo>
                  <a:pt x="16" y="5"/>
                </a:lnTo>
                <a:lnTo>
                  <a:pt x="17" y="5"/>
                </a:lnTo>
                <a:lnTo>
                  <a:pt x="18" y="6"/>
                </a:lnTo>
                <a:lnTo>
                  <a:pt x="18" y="7"/>
                </a:lnTo>
                <a:lnTo>
                  <a:pt x="19" y="7"/>
                </a:lnTo>
                <a:lnTo>
                  <a:pt x="19" y="6"/>
                </a:lnTo>
                <a:lnTo>
                  <a:pt x="21" y="6"/>
                </a:lnTo>
                <a:lnTo>
                  <a:pt x="21" y="5"/>
                </a:lnTo>
                <a:lnTo>
                  <a:pt x="19" y="5"/>
                </a:lnTo>
                <a:lnTo>
                  <a:pt x="19" y="4"/>
                </a:lnTo>
                <a:lnTo>
                  <a:pt x="19" y="2"/>
                </a:lnTo>
                <a:lnTo>
                  <a:pt x="21" y="4"/>
                </a:lnTo>
                <a:lnTo>
                  <a:pt x="22" y="4"/>
                </a:lnTo>
                <a:lnTo>
                  <a:pt x="23" y="4"/>
                </a:lnTo>
                <a:lnTo>
                  <a:pt x="23" y="5"/>
                </a:lnTo>
                <a:lnTo>
                  <a:pt x="22" y="5"/>
                </a:lnTo>
                <a:lnTo>
                  <a:pt x="22" y="6"/>
                </a:lnTo>
                <a:lnTo>
                  <a:pt x="22" y="5"/>
                </a:lnTo>
                <a:lnTo>
                  <a:pt x="23" y="5"/>
                </a:lnTo>
                <a:lnTo>
                  <a:pt x="23" y="4"/>
                </a:lnTo>
                <a:lnTo>
                  <a:pt x="24" y="5"/>
                </a:lnTo>
                <a:lnTo>
                  <a:pt x="24" y="4"/>
                </a:lnTo>
                <a:lnTo>
                  <a:pt x="24" y="2"/>
                </a:lnTo>
                <a:lnTo>
                  <a:pt x="26" y="2"/>
                </a:lnTo>
                <a:lnTo>
                  <a:pt x="26" y="4"/>
                </a:lnTo>
                <a:lnTo>
                  <a:pt x="26" y="2"/>
                </a:lnTo>
                <a:lnTo>
                  <a:pt x="27" y="2"/>
                </a:lnTo>
                <a:lnTo>
                  <a:pt x="26" y="2"/>
                </a:lnTo>
                <a:lnTo>
                  <a:pt x="26" y="1"/>
                </a:lnTo>
                <a:lnTo>
                  <a:pt x="26" y="0"/>
                </a:lnTo>
                <a:lnTo>
                  <a:pt x="27" y="1"/>
                </a:lnTo>
                <a:lnTo>
                  <a:pt x="28" y="1"/>
                </a:lnTo>
                <a:lnTo>
                  <a:pt x="28" y="2"/>
                </a:lnTo>
                <a:lnTo>
                  <a:pt x="30" y="2"/>
                </a:lnTo>
                <a:lnTo>
                  <a:pt x="31" y="4"/>
                </a:lnTo>
                <a:lnTo>
                  <a:pt x="32" y="4"/>
                </a:lnTo>
                <a:lnTo>
                  <a:pt x="32" y="5"/>
                </a:lnTo>
                <a:lnTo>
                  <a:pt x="32" y="6"/>
                </a:lnTo>
                <a:lnTo>
                  <a:pt x="31" y="6"/>
                </a:lnTo>
                <a:lnTo>
                  <a:pt x="28" y="5"/>
                </a:lnTo>
                <a:lnTo>
                  <a:pt x="27" y="5"/>
                </a:lnTo>
                <a:lnTo>
                  <a:pt x="27" y="4"/>
                </a:lnTo>
                <a:lnTo>
                  <a:pt x="27" y="5"/>
                </a:lnTo>
                <a:lnTo>
                  <a:pt x="26" y="5"/>
                </a:lnTo>
                <a:lnTo>
                  <a:pt x="26" y="6"/>
                </a:lnTo>
                <a:lnTo>
                  <a:pt x="27" y="6"/>
                </a:lnTo>
                <a:lnTo>
                  <a:pt x="28" y="6"/>
                </a:lnTo>
                <a:lnTo>
                  <a:pt x="28" y="7"/>
                </a:lnTo>
                <a:lnTo>
                  <a:pt x="27" y="9"/>
                </a:lnTo>
                <a:lnTo>
                  <a:pt x="28" y="7"/>
                </a:lnTo>
                <a:lnTo>
                  <a:pt x="30" y="7"/>
                </a:lnTo>
                <a:lnTo>
                  <a:pt x="31" y="7"/>
                </a:lnTo>
                <a:lnTo>
                  <a:pt x="31" y="9"/>
                </a:lnTo>
                <a:lnTo>
                  <a:pt x="30" y="9"/>
                </a:lnTo>
                <a:lnTo>
                  <a:pt x="31" y="7"/>
                </a:lnTo>
                <a:lnTo>
                  <a:pt x="32" y="7"/>
                </a:lnTo>
                <a:lnTo>
                  <a:pt x="31" y="10"/>
                </a:lnTo>
                <a:lnTo>
                  <a:pt x="31" y="9"/>
                </a:lnTo>
                <a:lnTo>
                  <a:pt x="33" y="9"/>
                </a:lnTo>
                <a:lnTo>
                  <a:pt x="35" y="9"/>
                </a:lnTo>
                <a:lnTo>
                  <a:pt x="33" y="9"/>
                </a:lnTo>
                <a:lnTo>
                  <a:pt x="33" y="10"/>
                </a:lnTo>
                <a:lnTo>
                  <a:pt x="35" y="9"/>
                </a:lnTo>
                <a:lnTo>
                  <a:pt x="33" y="10"/>
                </a:lnTo>
                <a:lnTo>
                  <a:pt x="33" y="11"/>
                </a:lnTo>
                <a:lnTo>
                  <a:pt x="32" y="11"/>
                </a:lnTo>
                <a:lnTo>
                  <a:pt x="33" y="11"/>
                </a:lnTo>
                <a:lnTo>
                  <a:pt x="33" y="10"/>
                </a:lnTo>
                <a:lnTo>
                  <a:pt x="33" y="11"/>
                </a:lnTo>
                <a:lnTo>
                  <a:pt x="35" y="11"/>
                </a:lnTo>
                <a:lnTo>
                  <a:pt x="35" y="13"/>
                </a:lnTo>
                <a:lnTo>
                  <a:pt x="33" y="13"/>
                </a:lnTo>
                <a:lnTo>
                  <a:pt x="33" y="14"/>
                </a:lnTo>
                <a:lnTo>
                  <a:pt x="32" y="14"/>
                </a:lnTo>
                <a:lnTo>
                  <a:pt x="31" y="15"/>
                </a:lnTo>
                <a:lnTo>
                  <a:pt x="32" y="16"/>
                </a:lnTo>
                <a:lnTo>
                  <a:pt x="32" y="15"/>
                </a:lnTo>
                <a:lnTo>
                  <a:pt x="32" y="14"/>
                </a:lnTo>
                <a:lnTo>
                  <a:pt x="33" y="14"/>
                </a:lnTo>
                <a:lnTo>
                  <a:pt x="33" y="13"/>
                </a:lnTo>
                <a:lnTo>
                  <a:pt x="35" y="13"/>
                </a:lnTo>
                <a:lnTo>
                  <a:pt x="35" y="11"/>
                </a:lnTo>
                <a:lnTo>
                  <a:pt x="35" y="10"/>
                </a:lnTo>
                <a:lnTo>
                  <a:pt x="36" y="10"/>
                </a:lnTo>
                <a:lnTo>
                  <a:pt x="37" y="10"/>
                </a:lnTo>
                <a:lnTo>
                  <a:pt x="38" y="10"/>
                </a:lnTo>
                <a:lnTo>
                  <a:pt x="40" y="11"/>
                </a:lnTo>
                <a:lnTo>
                  <a:pt x="41" y="11"/>
                </a:lnTo>
                <a:lnTo>
                  <a:pt x="42" y="11"/>
                </a:lnTo>
                <a:lnTo>
                  <a:pt x="42" y="13"/>
                </a:lnTo>
                <a:lnTo>
                  <a:pt x="42" y="11"/>
                </a:lnTo>
                <a:lnTo>
                  <a:pt x="44" y="11"/>
                </a:lnTo>
                <a:lnTo>
                  <a:pt x="44" y="13"/>
                </a:lnTo>
                <a:lnTo>
                  <a:pt x="44" y="11"/>
                </a:lnTo>
                <a:lnTo>
                  <a:pt x="46" y="13"/>
                </a:lnTo>
                <a:lnTo>
                  <a:pt x="47" y="13"/>
                </a:lnTo>
                <a:lnTo>
                  <a:pt x="49" y="13"/>
                </a:lnTo>
                <a:lnTo>
                  <a:pt x="49" y="14"/>
                </a:lnTo>
                <a:lnTo>
                  <a:pt x="50" y="14"/>
                </a:lnTo>
                <a:lnTo>
                  <a:pt x="50" y="15"/>
                </a:lnTo>
                <a:lnTo>
                  <a:pt x="51" y="15"/>
                </a:lnTo>
                <a:lnTo>
                  <a:pt x="51" y="16"/>
                </a:lnTo>
                <a:lnTo>
                  <a:pt x="52" y="16"/>
                </a:lnTo>
                <a:lnTo>
                  <a:pt x="54" y="16"/>
                </a:lnTo>
                <a:lnTo>
                  <a:pt x="54" y="18"/>
                </a:lnTo>
                <a:lnTo>
                  <a:pt x="55" y="18"/>
                </a:lnTo>
                <a:lnTo>
                  <a:pt x="55" y="19"/>
                </a:lnTo>
                <a:lnTo>
                  <a:pt x="56" y="19"/>
                </a:lnTo>
                <a:lnTo>
                  <a:pt x="58" y="20"/>
                </a:lnTo>
                <a:lnTo>
                  <a:pt x="59" y="21"/>
                </a:lnTo>
                <a:lnTo>
                  <a:pt x="59" y="23"/>
                </a:lnTo>
                <a:lnTo>
                  <a:pt x="60" y="23"/>
                </a:lnTo>
                <a:lnTo>
                  <a:pt x="60" y="24"/>
                </a:lnTo>
                <a:lnTo>
                  <a:pt x="60" y="25"/>
                </a:lnTo>
                <a:lnTo>
                  <a:pt x="61" y="25"/>
                </a:lnTo>
                <a:lnTo>
                  <a:pt x="63" y="25"/>
                </a:lnTo>
                <a:lnTo>
                  <a:pt x="61" y="25"/>
                </a:lnTo>
                <a:lnTo>
                  <a:pt x="61" y="24"/>
                </a:lnTo>
                <a:lnTo>
                  <a:pt x="61" y="25"/>
                </a:lnTo>
                <a:lnTo>
                  <a:pt x="61" y="24"/>
                </a:lnTo>
                <a:lnTo>
                  <a:pt x="63" y="24"/>
                </a:lnTo>
                <a:lnTo>
                  <a:pt x="63" y="25"/>
                </a:lnTo>
                <a:lnTo>
                  <a:pt x="64" y="25"/>
                </a:lnTo>
                <a:lnTo>
                  <a:pt x="64" y="27"/>
                </a:lnTo>
                <a:lnTo>
                  <a:pt x="65" y="28"/>
                </a:lnTo>
                <a:lnTo>
                  <a:pt x="67" y="28"/>
                </a:lnTo>
                <a:lnTo>
                  <a:pt x="67" y="29"/>
                </a:lnTo>
                <a:lnTo>
                  <a:pt x="68" y="29"/>
                </a:lnTo>
                <a:lnTo>
                  <a:pt x="69" y="29"/>
                </a:lnTo>
                <a:lnTo>
                  <a:pt x="68" y="28"/>
                </a:lnTo>
                <a:lnTo>
                  <a:pt x="69" y="28"/>
                </a:lnTo>
                <a:lnTo>
                  <a:pt x="69" y="29"/>
                </a:lnTo>
                <a:lnTo>
                  <a:pt x="70" y="30"/>
                </a:lnTo>
                <a:lnTo>
                  <a:pt x="72" y="32"/>
                </a:lnTo>
                <a:lnTo>
                  <a:pt x="72" y="33"/>
                </a:lnTo>
                <a:lnTo>
                  <a:pt x="73" y="33"/>
                </a:lnTo>
                <a:lnTo>
                  <a:pt x="74" y="34"/>
                </a:lnTo>
                <a:lnTo>
                  <a:pt x="75" y="34"/>
                </a:lnTo>
                <a:lnTo>
                  <a:pt x="75" y="35"/>
                </a:lnTo>
                <a:lnTo>
                  <a:pt x="75" y="37"/>
                </a:lnTo>
                <a:lnTo>
                  <a:pt x="75" y="38"/>
                </a:lnTo>
                <a:lnTo>
                  <a:pt x="75" y="39"/>
                </a:lnTo>
                <a:lnTo>
                  <a:pt x="75" y="41"/>
                </a:lnTo>
                <a:lnTo>
                  <a:pt x="77" y="41"/>
                </a:lnTo>
                <a:lnTo>
                  <a:pt x="77" y="42"/>
                </a:lnTo>
                <a:lnTo>
                  <a:pt x="77" y="43"/>
                </a:lnTo>
                <a:lnTo>
                  <a:pt x="77" y="44"/>
                </a:lnTo>
                <a:lnTo>
                  <a:pt x="77" y="46"/>
                </a:lnTo>
                <a:lnTo>
                  <a:pt x="75" y="47"/>
                </a:lnTo>
                <a:lnTo>
                  <a:pt x="75" y="48"/>
                </a:lnTo>
                <a:lnTo>
                  <a:pt x="74" y="48"/>
                </a:lnTo>
                <a:lnTo>
                  <a:pt x="74" y="49"/>
                </a:lnTo>
                <a:lnTo>
                  <a:pt x="73" y="49"/>
                </a:lnTo>
                <a:lnTo>
                  <a:pt x="73" y="51"/>
                </a:lnTo>
                <a:lnTo>
                  <a:pt x="73" y="52"/>
                </a:lnTo>
                <a:lnTo>
                  <a:pt x="72" y="52"/>
                </a:lnTo>
                <a:lnTo>
                  <a:pt x="70" y="53"/>
                </a:lnTo>
                <a:lnTo>
                  <a:pt x="69" y="55"/>
                </a:lnTo>
                <a:lnTo>
                  <a:pt x="68" y="55"/>
                </a:lnTo>
                <a:lnTo>
                  <a:pt x="67" y="56"/>
                </a:lnTo>
                <a:lnTo>
                  <a:pt x="64" y="56"/>
                </a:lnTo>
                <a:lnTo>
                  <a:pt x="61" y="57"/>
                </a:lnTo>
                <a:lnTo>
                  <a:pt x="60" y="57"/>
                </a:lnTo>
                <a:lnTo>
                  <a:pt x="58" y="57"/>
                </a:lnTo>
                <a:lnTo>
                  <a:pt x="58" y="56"/>
                </a:lnTo>
                <a:lnTo>
                  <a:pt x="56" y="56"/>
                </a:lnTo>
                <a:lnTo>
                  <a:pt x="55" y="55"/>
                </a:lnTo>
                <a:lnTo>
                  <a:pt x="52" y="55"/>
                </a:lnTo>
                <a:lnTo>
                  <a:pt x="51" y="53"/>
                </a:lnTo>
                <a:lnTo>
                  <a:pt x="50" y="53"/>
                </a:lnTo>
                <a:lnTo>
                  <a:pt x="49" y="53"/>
                </a:lnTo>
                <a:lnTo>
                  <a:pt x="47" y="53"/>
                </a:lnTo>
                <a:lnTo>
                  <a:pt x="46" y="53"/>
                </a:lnTo>
                <a:lnTo>
                  <a:pt x="46" y="52"/>
                </a:lnTo>
                <a:lnTo>
                  <a:pt x="45" y="52"/>
                </a:lnTo>
                <a:lnTo>
                  <a:pt x="44" y="52"/>
                </a:lnTo>
                <a:lnTo>
                  <a:pt x="44" y="51"/>
                </a:lnTo>
                <a:lnTo>
                  <a:pt x="41" y="49"/>
                </a:lnTo>
                <a:lnTo>
                  <a:pt x="40" y="51"/>
                </a:lnTo>
                <a:lnTo>
                  <a:pt x="38" y="49"/>
                </a:lnTo>
                <a:lnTo>
                  <a:pt x="40" y="49"/>
                </a:lnTo>
                <a:lnTo>
                  <a:pt x="40" y="48"/>
                </a:lnTo>
                <a:lnTo>
                  <a:pt x="40" y="49"/>
                </a:lnTo>
                <a:lnTo>
                  <a:pt x="38" y="48"/>
                </a:lnTo>
                <a:lnTo>
                  <a:pt x="37" y="48"/>
                </a:lnTo>
                <a:lnTo>
                  <a:pt x="37" y="47"/>
                </a:lnTo>
                <a:lnTo>
                  <a:pt x="37" y="48"/>
                </a:lnTo>
                <a:lnTo>
                  <a:pt x="36" y="48"/>
                </a:lnTo>
                <a:lnTo>
                  <a:pt x="36" y="47"/>
                </a:lnTo>
                <a:lnTo>
                  <a:pt x="35" y="47"/>
                </a:lnTo>
                <a:lnTo>
                  <a:pt x="35" y="48"/>
                </a:lnTo>
                <a:lnTo>
                  <a:pt x="35" y="47"/>
                </a:lnTo>
                <a:lnTo>
                  <a:pt x="35" y="48"/>
                </a:lnTo>
                <a:lnTo>
                  <a:pt x="35" y="47"/>
                </a:lnTo>
                <a:lnTo>
                  <a:pt x="35" y="48"/>
                </a:lnTo>
                <a:lnTo>
                  <a:pt x="33" y="48"/>
                </a:lnTo>
                <a:lnTo>
                  <a:pt x="32" y="46"/>
                </a:lnTo>
                <a:lnTo>
                  <a:pt x="31" y="44"/>
                </a:lnTo>
                <a:lnTo>
                  <a:pt x="31" y="43"/>
                </a:lnTo>
                <a:lnTo>
                  <a:pt x="30" y="43"/>
                </a:lnTo>
                <a:lnTo>
                  <a:pt x="30" y="42"/>
                </a:lnTo>
                <a:lnTo>
                  <a:pt x="28" y="42"/>
                </a:lnTo>
                <a:lnTo>
                  <a:pt x="27" y="42"/>
                </a:lnTo>
                <a:lnTo>
                  <a:pt x="26" y="42"/>
                </a:lnTo>
                <a:lnTo>
                  <a:pt x="27" y="4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0" name="Freeform 2060"/>
          <p:cNvSpPr>
            <a:spLocks/>
          </p:cNvSpPr>
          <p:nvPr/>
        </p:nvSpPr>
        <p:spPr bwMode="auto">
          <a:xfrm>
            <a:off x="4687888" y="3152991"/>
            <a:ext cx="404813" cy="217488"/>
          </a:xfrm>
          <a:custGeom>
            <a:avLst/>
            <a:gdLst>
              <a:gd name="T0" fmla="*/ 6 w 255"/>
              <a:gd name="T1" fmla="*/ 100 h 137"/>
              <a:gd name="T2" fmla="*/ 8 w 255"/>
              <a:gd name="T3" fmla="*/ 104 h 137"/>
              <a:gd name="T4" fmla="*/ 14 w 255"/>
              <a:gd name="T5" fmla="*/ 111 h 137"/>
              <a:gd name="T6" fmla="*/ 13 w 255"/>
              <a:gd name="T7" fmla="*/ 120 h 137"/>
              <a:gd name="T8" fmla="*/ 15 w 255"/>
              <a:gd name="T9" fmla="*/ 128 h 137"/>
              <a:gd name="T10" fmla="*/ 25 w 255"/>
              <a:gd name="T11" fmla="*/ 135 h 137"/>
              <a:gd name="T12" fmla="*/ 31 w 255"/>
              <a:gd name="T13" fmla="*/ 128 h 137"/>
              <a:gd name="T14" fmla="*/ 25 w 255"/>
              <a:gd name="T15" fmla="*/ 121 h 137"/>
              <a:gd name="T16" fmla="*/ 37 w 255"/>
              <a:gd name="T17" fmla="*/ 126 h 137"/>
              <a:gd name="T18" fmla="*/ 45 w 255"/>
              <a:gd name="T19" fmla="*/ 123 h 137"/>
              <a:gd name="T20" fmla="*/ 50 w 255"/>
              <a:gd name="T21" fmla="*/ 108 h 137"/>
              <a:gd name="T22" fmla="*/ 60 w 255"/>
              <a:gd name="T23" fmla="*/ 108 h 137"/>
              <a:gd name="T24" fmla="*/ 66 w 255"/>
              <a:gd name="T25" fmla="*/ 100 h 137"/>
              <a:gd name="T26" fmla="*/ 65 w 255"/>
              <a:gd name="T27" fmla="*/ 86 h 137"/>
              <a:gd name="T28" fmla="*/ 62 w 255"/>
              <a:gd name="T29" fmla="*/ 72 h 137"/>
              <a:gd name="T30" fmla="*/ 79 w 255"/>
              <a:gd name="T31" fmla="*/ 84 h 137"/>
              <a:gd name="T32" fmla="*/ 74 w 255"/>
              <a:gd name="T33" fmla="*/ 95 h 137"/>
              <a:gd name="T34" fmla="*/ 85 w 255"/>
              <a:gd name="T35" fmla="*/ 90 h 137"/>
              <a:gd name="T36" fmla="*/ 90 w 255"/>
              <a:gd name="T37" fmla="*/ 84 h 137"/>
              <a:gd name="T38" fmla="*/ 103 w 255"/>
              <a:gd name="T39" fmla="*/ 76 h 137"/>
              <a:gd name="T40" fmla="*/ 110 w 255"/>
              <a:gd name="T41" fmla="*/ 72 h 137"/>
              <a:gd name="T42" fmla="*/ 117 w 255"/>
              <a:gd name="T43" fmla="*/ 70 h 137"/>
              <a:gd name="T44" fmla="*/ 117 w 255"/>
              <a:gd name="T45" fmla="*/ 78 h 137"/>
              <a:gd name="T46" fmla="*/ 130 w 255"/>
              <a:gd name="T47" fmla="*/ 71 h 137"/>
              <a:gd name="T48" fmla="*/ 141 w 255"/>
              <a:gd name="T49" fmla="*/ 70 h 137"/>
              <a:gd name="T50" fmla="*/ 148 w 255"/>
              <a:gd name="T51" fmla="*/ 75 h 137"/>
              <a:gd name="T52" fmla="*/ 154 w 255"/>
              <a:gd name="T53" fmla="*/ 65 h 137"/>
              <a:gd name="T54" fmla="*/ 157 w 255"/>
              <a:gd name="T55" fmla="*/ 53 h 137"/>
              <a:gd name="T56" fmla="*/ 178 w 255"/>
              <a:gd name="T57" fmla="*/ 61 h 137"/>
              <a:gd name="T58" fmla="*/ 185 w 255"/>
              <a:gd name="T59" fmla="*/ 66 h 137"/>
              <a:gd name="T60" fmla="*/ 197 w 255"/>
              <a:gd name="T61" fmla="*/ 76 h 137"/>
              <a:gd name="T62" fmla="*/ 199 w 255"/>
              <a:gd name="T63" fmla="*/ 67 h 137"/>
              <a:gd name="T64" fmla="*/ 189 w 255"/>
              <a:gd name="T65" fmla="*/ 56 h 137"/>
              <a:gd name="T66" fmla="*/ 191 w 255"/>
              <a:gd name="T67" fmla="*/ 48 h 137"/>
              <a:gd name="T68" fmla="*/ 187 w 255"/>
              <a:gd name="T69" fmla="*/ 38 h 137"/>
              <a:gd name="T70" fmla="*/ 194 w 255"/>
              <a:gd name="T71" fmla="*/ 27 h 137"/>
              <a:gd name="T72" fmla="*/ 199 w 255"/>
              <a:gd name="T73" fmla="*/ 9 h 137"/>
              <a:gd name="T74" fmla="*/ 206 w 255"/>
              <a:gd name="T75" fmla="*/ 1 h 137"/>
              <a:gd name="T76" fmla="*/ 220 w 255"/>
              <a:gd name="T77" fmla="*/ 10 h 137"/>
              <a:gd name="T78" fmla="*/ 217 w 255"/>
              <a:gd name="T79" fmla="*/ 25 h 137"/>
              <a:gd name="T80" fmla="*/ 220 w 255"/>
              <a:gd name="T81" fmla="*/ 43 h 137"/>
              <a:gd name="T82" fmla="*/ 219 w 255"/>
              <a:gd name="T83" fmla="*/ 60 h 137"/>
              <a:gd name="T84" fmla="*/ 224 w 255"/>
              <a:gd name="T85" fmla="*/ 76 h 137"/>
              <a:gd name="T86" fmla="*/ 217 w 255"/>
              <a:gd name="T87" fmla="*/ 92 h 137"/>
              <a:gd name="T88" fmla="*/ 214 w 255"/>
              <a:gd name="T89" fmla="*/ 99 h 137"/>
              <a:gd name="T90" fmla="*/ 209 w 255"/>
              <a:gd name="T91" fmla="*/ 98 h 137"/>
              <a:gd name="T92" fmla="*/ 203 w 255"/>
              <a:gd name="T93" fmla="*/ 102 h 137"/>
              <a:gd name="T94" fmla="*/ 219 w 255"/>
              <a:gd name="T95" fmla="*/ 102 h 137"/>
              <a:gd name="T96" fmla="*/ 232 w 255"/>
              <a:gd name="T97" fmla="*/ 84 h 137"/>
              <a:gd name="T98" fmla="*/ 238 w 255"/>
              <a:gd name="T99" fmla="*/ 66 h 137"/>
              <a:gd name="T100" fmla="*/ 245 w 255"/>
              <a:gd name="T101" fmla="*/ 79 h 137"/>
              <a:gd name="T102" fmla="*/ 250 w 255"/>
              <a:gd name="T103" fmla="*/ 86 h 137"/>
              <a:gd name="T104" fmla="*/ 250 w 255"/>
              <a:gd name="T105" fmla="*/ 85 h 137"/>
              <a:gd name="T106" fmla="*/ 248 w 255"/>
              <a:gd name="T107" fmla="*/ 74 h 137"/>
              <a:gd name="T108" fmla="*/ 237 w 255"/>
              <a:gd name="T109" fmla="*/ 62 h 137"/>
              <a:gd name="T110" fmla="*/ 225 w 255"/>
              <a:gd name="T111" fmla="*/ 56 h 137"/>
              <a:gd name="T112" fmla="*/ 227 w 255"/>
              <a:gd name="T113" fmla="*/ 34 h 137"/>
              <a:gd name="T114" fmla="*/ 231 w 255"/>
              <a:gd name="T115" fmla="*/ 16 h 137"/>
              <a:gd name="T116" fmla="*/ 236 w 255"/>
              <a:gd name="T117" fmla="*/ 4 h 137"/>
              <a:gd name="T118" fmla="*/ 234 w 255"/>
              <a:gd name="T119" fmla="*/ 1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 h="137">
                <a:moveTo>
                  <a:pt x="0" y="93"/>
                </a:moveTo>
                <a:lnTo>
                  <a:pt x="0" y="94"/>
                </a:lnTo>
                <a:lnTo>
                  <a:pt x="1" y="94"/>
                </a:lnTo>
                <a:lnTo>
                  <a:pt x="0" y="94"/>
                </a:lnTo>
                <a:lnTo>
                  <a:pt x="1" y="94"/>
                </a:lnTo>
                <a:lnTo>
                  <a:pt x="1" y="95"/>
                </a:lnTo>
                <a:lnTo>
                  <a:pt x="3" y="95"/>
                </a:lnTo>
                <a:lnTo>
                  <a:pt x="1" y="95"/>
                </a:lnTo>
                <a:lnTo>
                  <a:pt x="1" y="97"/>
                </a:lnTo>
                <a:lnTo>
                  <a:pt x="3" y="97"/>
                </a:lnTo>
                <a:lnTo>
                  <a:pt x="3" y="98"/>
                </a:lnTo>
                <a:lnTo>
                  <a:pt x="4" y="98"/>
                </a:lnTo>
                <a:lnTo>
                  <a:pt x="4" y="99"/>
                </a:lnTo>
                <a:lnTo>
                  <a:pt x="3" y="99"/>
                </a:lnTo>
                <a:lnTo>
                  <a:pt x="4" y="99"/>
                </a:lnTo>
                <a:lnTo>
                  <a:pt x="5" y="99"/>
                </a:lnTo>
                <a:lnTo>
                  <a:pt x="6" y="100"/>
                </a:lnTo>
                <a:lnTo>
                  <a:pt x="5" y="100"/>
                </a:lnTo>
                <a:lnTo>
                  <a:pt x="4" y="100"/>
                </a:lnTo>
                <a:lnTo>
                  <a:pt x="5" y="100"/>
                </a:lnTo>
                <a:lnTo>
                  <a:pt x="6" y="100"/>
                </a:lnTo>
                <a:lnTo>
                  <a:pt x="6" y="102"/>
                </a:lnTo>
                <a:lnTo>
                  <a:pt x="8" y="102"/>
                </a:lnTo>
                <a:lnTo>
                  <a:pt x="5" y="100"/>
                </a:lnTo>
                <a:lnTo>
                  <a:pt x="5" y="102"/>
                </a:lnTo>
                <a:lnTo>
                  <a:pt x="4" y="102"/>
                </a:lnTo>
                <a:lnTo>
                  <a:pt x="5" y="102"/>
                </a:lnTo>
                <a:lnTo>
                  <a:pt x="6" y="102"/>
                </a:lnTo>
                <a:lnTo>
                  <a:pt x="8" y="103"/>
                </a:lnTo>
                <a:lnTo>
                  <a:pt x="8" y="102"/>
                </a:lnTo>
                <a:lnTo>
                  <a:pt x="8" y="103"/>
                </a:lnTo>
                <a:lnTo>
                  <a:pt x="9" y="103"/>
                </a:lnTo>
                <a:lnTo>
                  <a:pt x="8" y="103"/>
                </a:lnTo>
                <a:lnTo>
                  <a:pt x="8" y="104"/>
                </a:lnTo>
                <a:lnTo>
                  <a:pt x="6" y="104"/>
                </a:lnTo>
                <a:lnTo>
                  <a:pt x="8" y="104"/>
                </a:lnTo>
                <a:lnTo>
                  <a:pt x="9" y="106"/>
                </a:lnTo>
                <a:lnTo>
                  <a:pt x="10" y="106"/>
                </a:lnTo>
                <a:lnTo>
                  <a:pt x="10" y="107"/>
                </a:lnTo>
                <a:lnTo>
                  <a:pt x="11" y="107"/>
                </a:lnTo>
                <a:lnTo>
                  <a:pt x="13" y="107"/>
                </a:lnTo>
                <a:lnTo>
                  <a:pt x="13" y="108"/>
                </a:lnTo>
                <a:lnTo>
                  <a:pt x="13" y="107"/>
                </a:lnTo>
                <a:lnTo>
                  <a:pt x="13" y="108"/>
                </a:lnTo>
                <a:lnTo>
                  <a:pt x="14" y="108"/>
                </a:lnTo>
                <a:lnTo>
                  <a:pt x="14" y="109"/>
                </a:lnTo>
                <a:lnTo>
                  <a:pt x="14" y="111"/>
                </a:lnTo>
                <a:lnTo>
                  <a:pt x="14" y="109"/>
                </a:lnTo>
                <a:lnTo>
                  <a:pt x="14" y="111"/>
                </a:lnTo>
                <a:lnTo>
                  <a:pt x="14" y="109"/>
                </a:lnTo>
                <a:lnTo>
                  <a:pt x="14" y="111"/>
                </a:lnTo>
                <a:lnTo>
                  <a:pt x="15" y="111"/>
                </a:lnTo>
                <a:lnTo>
                  <a:pt x="15" y="112"/>
                </a:lnTo>
                <a:lnTo>
                  <a:pt x="14" y="112"/>
                </a:lnTo>
                <a:lnTo>
                  <a:pt x="15" y="112"/>
                </a:lnTo>
                <a:lnTo>
                  <a:pt x="15" y="113"/>
                </a:lnTo>
                <a:lnTo>
                  <a:pt x="14" y="112"/>
                </a:lnTo>
                <a:lnTo>
                  <a:pt x="14" y="113"/>
                </a:lnTo>
                <a:lnTo>
                  <a:pt x="14" y="114"/>
                </a:lnTo>
                <a:lnTo>
                  <a:pt x="14" y="116"/>
                </a:lnTo>
                <a:lnTo>
                  <a:pt x="13" y="116"/>
                </a:lnTo>
                <a:lnTo>
                  <a:pt x="14" y="116"/>
                </a:lnTo>
                <a:lnTo>
                  <a:pt x="13" y="116"/>
                </a:lnTo>
                <a:lnTo>
                  <a:pt x="13" y="117"/>
                </a:lnTo>
                <a:lnTo>
                  <a:pt x="11" y="117"/>
                </a:lnTo>
                <a:lnTo>
                  <a:pt x="13" y="117"/>
                </a:lnTo>
                <a:lnTo>
                  <a:pt x="13" y="118"/>
                </a:lnTo>
                <a:lnTo>
                  <a:pt x="13" y="120"/>
                </a:lnTo>
                <a:lnTo>
                  <a:pt x="14" y="120"/>
                </a:lnTo>
                <a:lnTo>
                  <a:pt x="13" y="120"/>
                </a:lnTo>
                <a:lnTo>
                  <a:pt x="14" y="120"/>
                </a:lnTo>
                <a:lnTo>
                  <a:pt x="14" y="121"/>
                </a:lnTo>
                <a:lnTo>
                  <a:pt x="14" y="122"/>
                </a:lnTo>
                <a:lnTo>
                  <a:pt x="14" y="123"/>
                </a:lnTo>
                <a:lnTo>
                  <a:pt x="15" y="123"/>
                </a:lnTo>
                <a:lnTo>
                  <a:pt x="15" y="125"/>
                </a:lnTo>
                <a:lnTo>
                  <a:pt x="14" y="125"/>
                </a:lnTo>
                <a:lnTo>
                  <a:pt x="15" y="125"/>
                </a:lnTo>
                <a:lnTo>
                  <a:pt x="15" y="126"/>
                </a:lnTo>
                <a:lnTo>
                  <a:pt x="14" y="126"/>
                </a:lnTo>
                <a:lnTo>
                  <a:pt x="15" y="126"/>
                </a:lnTo>
                <a:lnTo>
                  <a:pt x="15" y="127"/>
                </a:lnTo>
                <a:lnTo>
                  <a:pt x="14" y="127"/>
                </a:lnTo>
                <a:lnTo>
                  <a:pt x="14" y="128"/>
                </a:lnTo>
                <a:lnTo>
                  <a:pt x="15" y="128"/>
                </a:lnTo>
                <a:lnTo>
                  <a:pt x="15" y="130"/>
                </a:lnTo>
                <a:lnTo>
                  <a:pt x="17" y="130"/>
                </a:lnTo>
                <a:lnTo>
                  <a:pt x="17" y="131"/>
                </a:lnTo>
                <a:lnTo>
                  <a:pt x="18" y="131"/>
                </a:lnTo>
                <a:lnTo>
                  <a:pt x="19" y="130"/>
                </a:lnTo>
                <a:lnTo>
                  <a:pt x="18" y="130"/>
                </a:lnTo>
                <a:lnTo>
                  <a:pt x="19" y="130"/>
                </a:lnTo>
                <a:lnTo>
                  <a:pt x="20" y="131"/>
                </a:lnTo>
                <a:lnTo>
                  <a:pt x="20" y="132"/>
                </a:lnTo>
                <a:lnTo>
                  <a:pt x="22" y="132"/>
                </a:lnTo>
                <a:lnTo>
                  <a:pt x="22" y="134"/>
                </a:lnTo>
                <a:lnTo>
                  <a:pt x="22" y="135"/>
                </a:lnTo>
                <a:lnTo>
                  <a:pt x="23" y="135"/>
                </a:lnTo>
                <a:lnTo>
                  <a:pt x="24" y="135"/>
                </a:lnTo>
                <a:lnTo>
                  <a:pt x="25" y="135"/>
                </a:lnTo>
                <a:lnTo>
                  <a:pt x="25" y="136"/>
                </a:lnTo>
                <a:lnTo>
                  <a:pt x="25" y="135"/>
                </a:lnTo>
                <a:lnTo>
                  <a:pt x="25" y="136"/>
                </a:lnTo>
                <a:lnTo>
                  <a:pt x="27" y="136"/>
                </a:lnTo>
                <a:lnTo>
                  <a:pt x="28" y="136"/>
                </a:lnTo>
                <a:lnTo>
                  <a:pt x="28" y="137"/>
                </a:lnTo>
                <a:lnTo>
                  <a:pt x="29" y="137"/>
                </a:lnTo>
                <a:lnTo>
                  <a:pt x="29" y="136"/>
                </a:lnTo>
                <a:lnTo>
                  <a:pt x="31" y="136"/>
                </a:lnTo>
                <a:lnTo>
                  <a:pt x="32" y="135"/>
                </a:lnTo>
                <a:lnTo>
                  <a:pt x="32" y="134"/>
                </a:lnTo>
                <a:lnTo>
                  <a:pt x="32" y="132"/>
                </a:lnTo>
                <a:lnTo>
                  <a:pt x="31" y="132"/>
                </a:lnTo>
                <a:lnTo>
                  <a:pt x="31" y="131"/>
                </a:lnTo>
                <a:lnTo>
                  <a:pt x="32" y="131"/>
                </a:lnTo>
                <a:lnTo>
                  <a:pt x="31" y="130"/>
                </a:lnTo>
                <a:lnTo>
                  <a:pt x="32" y="130"/>
                </a:lnTo>
                <a:lnTo>
                  <a:pt x="31" y="130"/>
                </a:lnTo>
                <a:lnTo>
                  <a:pt x="31" y="128"/>
                </a:lnTo>
                <a:lnTo>
                  <a:pt x="29" y="130"/>
                </a:lnTo>
                <a:lnTo>
                  <a:pt x="28" y="130"/>
                </a:lnTo>
                <a:lnTo>
                  <a:pt x="27" y="130"/>
                </a:lnTo>
                <a:lnTo>
                  <a:pt x="27" y="128"/>
                </a:lnTo>
                <a:lnTo>
                  <a:pt x="25" y="127"/>
                </a:lnTo>
                <a:lnTo>
                  <a:pt x="25" y="126"/>
                </a:lnTo>
                <a:lnTo>
                  <a:pt x="24" y="126"/>
                </a:lnTo>
                <a:lnTo>
                  <a:pt x="24" y="125"/>
                </a:lnTo>
                <a:lnTo>
                  <a:pt x="23" y="125"/>
                </a:lnTo>
                <a:lnTo>
                  <a:pt x="23" y="123"/>
                </a:lnTo>
                <a:lnTo>
                  <a:pt x="24" y="125"/>
                </a:lnTo>
                <a:lnTo>
                  <a:pt x="23" y="123"/>
                </a:lnTo>
                <a:lnTo>
                  <a:pt x="23" y="122"/>
                </a:lnTo>
                <a:lnTo>
                  <a:pt x="24" y="123"/>
                </a:lnTo>
                <a:lnTo>
                  <a:pt x="24" y="122"/>
                </a:lnTo>
                <a:lnTo>
                  <a:pt x="25" y="122"/>
                </a:lnTo>
                <a:lnTo>
                  <a:pt x="25" y="121"/>
                </a:lnTo>
                <a:lnTo>
                  <a:pt x="25" y="120"/>
                </a:lnTo>
                <a:lnTo>
                  <a:pt x="27" y="120"/>
                </a:lnTo>
                <a:lnTo>
                  <a:pt x="28" y="121"/>
                </a:lnTo>
                <a:lnTo>
                  <a:pt x="29" y="121"/>
                </a:lnTo>
                <a:lnTo>
                  <a:pt x="31" y="122"/>
                </a:lnTo>
                <a:lnTo>
                  <a:pt x="31" y="123"/>
                </a:lnTo>
                <a:lnTo>
                  <a:pt x="32" y="123"/>
                </a:lnTo>
                <a:lnTo>
                  <a:pt x="33" y="123"/>
                </a:lnTo>
                <a:lnTo>
                  <a:pt x="33" y="125"/>
                </a:lnTo>
                <a:lnTo>
                  <a:pt x="32" y="125"/>
                </a:lnTo>
                <a:lnTo>
                  <a:pt x="32" y="126"/>
                </a:lnTo>
                <a:lnTo>
                  <a:pt x="33" y="126"/>
                </a:lnTo>
                <a:lnTo>
                  <a:pt x="33" y="125"/>
                </a:lnTo>
                <a:lnTo>
                  <a:pt x="34" y="125"/>
                </a:lnTo>
                <a:lnTo>
                  <a:pt x="36" y="125"/>
                </a:lnTo>
                <a:lnTo>
                  <a:pt x="37" y="125"/>
                </a:lnTo>
                <a:lnTo>
                  <a:pt x="37" y="126"/>
                </a:lnTo>
                <a:lnTo>
                  <a:pt x="38" y="126"/>
                </a:lnTo>
                <a:lnTo>
                  <a:pt x="38" y="127"/>
                </a:lnTo>
                <a:lnTo>
                  <a:pt x="40" y="127"/>
                </a:lnTo>
                <a:lnTo>
                  <a:pt x="41" y="127"/>
                </a:lnTo>
                <a:lnTo>
                  <a:pt x="42" y="127"/>
                </a:lnTo>
                <a:lnTo>
                  <a:pt x="41" y="127"/>
                </a:lnTo>
                <a:lnTo>
                  <a:pt x="41" y="126"/>
                </a:lnTo>
                <a:lnTo>
                  <a:pt x="42" y="126"/>
                </a:lnTo>
                <a:lnTo>
                  <a:pt x="43" y="127"/>
                </a:lnTo>
                <a:lnTo>
                  <a:pt x="45" y="127"/>
                </a:lnTo>
                <a:lnTo>
                  <a:pt x="46" y="127"/>
                </a:lnTo>
                <a:lnTo>
                  <a:pt x="45" y="127"/>
                </a:lnTo>
                <a:lnTo>
                  <a:pt x="45" y="126"/>
                </a:lnTo>
                <a:lnTo>
                  <a:pt x="45" y="125"/>
                </a:lnTo>
                <a:lnTo>
                  <a:pt x="46" y="125"/>
                </a:lnTo>
                <a:lnTo>
                  <a:pt x="45" y="125"/>
                </a:lnTo>
                <a:lnTo>
                  <a:pt x="45" y="123"/>
                </a:lnTo>
                <a:lnTo>
                  <a:pt x="45" y="122"/>
                </a:lnTo>
                <a:lnTo>
                  <a:pt x="43" y="122"/>
                </a:lnTo>
                <a:lnTo>
                  <a:pt x="43" y="121"/>
                </a:lnTo>
                <a:lnTo>
                  <a:pt x="42" y="118"/>
                </a:lnTo>
                <a:lnTo>
                  <a:pt x="41" y="118"/>
                </a:lnTo>
                <a:lnTo>
                  <a:pt x="41" y="117"/>
                </a:lnTo>
                <a:lnTo>
                  <a:pt x="41" y="116"/>
                </a:lnTo>
                <a:lnTo>
                  <a:pt x="41" y="114"/>
                </a:lnTo>
                <a:lnTo>
                  <a:pt x="42" y="114"/>
                </a:lnTo>
                <a:lnTo>
                  <a:pt x="42" y="113"/>
                </a:lnTo>
                <a:lnTo>
                  <a:pt x="43" y="113"/>
                </a:lnTo>
                <a:lnTo>
                  <a:pt x="45" y="112"/>
                </a:lnTo>
                <a:lnTo>
                  <a:pt x="45" y="111"/>
                </a:lnTo>
                <a:lnTo>
                  <a:pt x="46" y="109"/>
                </a:lnTo>
                <a:lnTo>
                  <a:pt x="47" y="109"/>
                </a:lnTo>
                <a:lnTo>
                  <a:pt x="48" y="108"/>
                </a:lnTo>
                <a:lnTo>
                  <a:pt x="50" y="108"/>
                </a:lnTo>
                <a:lnTo>
                  <a:pt x="51" y="107"/>
                </a:lnTo>
                <a:lnTo>
                  <a:pt x="51" y="106"/>
                </a:lnTo>
                <a:lnTo>
                  <a:pt x="52" y="104"/>
                </a:lnTo>
                <a:lnTo>
                  <a:pt x="54" y="103"/>
                </a:lnTo>
                <a:lnTo>
                  <a:pt x="54" y="102"/>
                </a:lnTo>
                <a:lnTo>
                  <a:pt x="55" y="102"/>
                </a:lnTo>
                <a:lnTo>
                  <a:pt x="57" y="103"/>
                </a:lnTo>
                <a:lnTo>
                  <a:pt x="56" y="103"/>
                </a:lnTo>
                <a:lnTo>
                  <a:pt x="57" y="103"/>
                </a:lnTo>
                <a:lnTo>
                  <a:pt x="59" y="103"/>
                </a:lnTo>
                <a:lnTo>
                  <a:pt x="60" y="103"/>
                </a:lnTo>
                <a:lnTo>
                  <a:pt x="61" y="103"/>
                </a:lnTo>
                <a:lnTo>
                  <a:pt x="61" y="104"/>
                </a:lnTo>
                <a:lnTo>
                  <a:pt x="62" y="106"/>
                </a:lnTo>
                <a:lnTo>
                  <a:pt x="61" y="107"/>
                </a:lnTo>
                <a:lnTo>
                  <a:pt x="60" y="107"/>
                </a:lnTo>
                <a:lnTo>
                  <a:pt x="60" y="108"/>
                </a:lnTo>
                <a:lnTo>
                  <a:pt x="61" y="108"/>
                </a:lnTo>
                <a:lnTo>
                  <a:pt x="61" y="109"/>
                </a:lnTo>
                <a:lnTo>
                  <a:pt x="61" y="108"/>
                </a:lnTo>
                <a:lnTo>
                  <a:pt x="61" y="107"/>
                </a:lnTo>
                <a:lnTo>
                  <a:pt x="62" y="107"/>
                </a:lnTo>
                <a:lnTo>
                  <a:pt x="64" y="107"/>
                </a:lnTo>
                <a:lnTo>
                  <a:pt x="65" y="108"/>
                </a:lnTo>
                <a:lnTo>
                  <a:pt x="65" y="109"/>
                </a:lnTo>
                <a:lnTo>
                  <a:pt x="65" y="111"/>
                </a:lnTo>
                <a:lnTo>
                  <a:pt x="65" y="109"/>
                </a:lnTo>
                <a:lnTo>
                  <a:pt x="65" y="108"/>
                </a:lnTo>
                <a:lnTo>
                  <a:pt x="65" y="107"/>
                </a:lnTo>
                <a:lnTo>
                  <a:pt x="65" y="106"/>
                </a:lnTo>
                <a:lnTo>
                  <a:pt x="65" y="104"/>
                </a:lnTo>
                <a:lnTo>
                  <a:pt x="65" y="103"/>
                </a:lnTo>
                <a:lnTo>
                  <a:pt x="66" y="102"/>
                </a:lnTo>
                <a:lnTo>
                  <a:pt x="66" y="100"/>
                </a:lnTo>
                <a:lnTo>
                  <a:pt x="68" y="99"/>
                </a:lnTo>
                <a:lnTo>
                  <a:pt x="66" y="99"/>
                </a:lnTo>
                <a:lnTo>
                  <a:pt x="66" y="98"/>
                </a:lnTo>
                <a:lnTo>
                  <a:pt x="66" y="97"/>
                </a:lnTo>
                <a:lnTo>
                  <a:pt x="68" y="97"/>
                </a:lnTo>
                <a:lnTo>
                  <a:pt x="66" y="97"/>
                </a:lnTo>
                <a:lnTo>
                  <a:pt x="66" y="95"/>
                </a:lnTo>
                <a:lnTo>
                  <a:pt x="66" y="94"/>
                </a:lnTo>
                <a:lnTo>
                  <a:pt x="65" y="94"/>
                </a:lnTo>
                <a:lnTo>
                  <a:pt x="65" y="93"/>
                </a:lnTo>
                <a:lnTo>
                  <a:pt x="64" y="93"/>
                </a:lnTo>
                <a:lnTo>
                  <a:pt x="62" y="93"/>
                </a:lnTo>
                <a:lnTo>
                  <a:pt x="62" y="92"/>
                </a:lnTo>
                <a:lnTo>
                  <a:pt x="64" y="90"/>
                </a:lnTo>
                <a:lnTo>
                  <a:pt x="64" y="89"/>
                </a:lnTo>
                <a:lnTo>
                  <a:pt x="64" y="86"/>
                </a:lnTo>
                <a:lnTo>
                  <a:pt x="65" y="86"/>
                </a:lnTo>
                <a:lnTo>
                  <a:pt x="64" y="86"/>
                </a:lnTo>
                <a:lnTo>
                  <a:pt x="65" y="85"/>
                </a:lnTo>
                <a:lnTo>
                  <a:pt x="65" y="84"/>
                </a:lnTo>
                <a:lnTo>
                  <a:pt x="65" y="83"/>
                </a:lnTo>
                <a:lnTo>
                  <a:pt x="66" y="81"/>
                </a:lnTo>
                <a:lnTo>
                  <a:pt x="65" y="81"/>
                </a:lnTo>
                <a:lnTo>
                  <a:pt x="66" y="80"/>
                </a:lnTo>
                <a:lnTo>
                  <a:pt x="65" y="80"/>
                </a:lnTo>
                <a:lnTo>
                  <a:pt x="65" y="79"/>
                </a:lnTo>
                <a:lnTo>
                  <a:pt x="65" y="78"/>
                </a:lnTo>
                <a:lnTo>
                  <a:pt x="65" y="76"/>
                </a:lnTo>
                <a:lnTo>
                  <a:pt x="62" y="74"/>
                </a:lnTo>
                <a:lnTo>
                  <a:pt x="61" y="72"/>
                </a:lnTo>
                <a:lnTo>
                  <a:pt x="60" y="71"/>
                </a:lnTo>
                <a:lnTo>
                  <a:pt x="61" y="71"/>
                </a:lnTo>
                <a:lnTo>
                  <a:pt x="62" y="71"/>
                </a:lnTo>
                <a:lnTo>
                  <a:pt x="62" y="72"/>
                </a:lnTo>
                <a:lnTo>
                  <a:pt x="64" y="72"/>
                </a:lnTo>
                <a:lnTo>
                  <a:pt x="65" y="72"/>
                </a:lnTo>
                <a:lnTo>
                  <a:pt x="68" y="72"/>
                </a:lnTo>
                <a:lnTo>
                  <a:pt x="70" y="72"/>
                </a:lnTo>
                <a:lnTo>
                  <a:pt x="71" y="72"/>
                </a:lnTo>
                <a:lnTo>
                  <a:pt x="73" y="74"/>
                </a:lnTo>
                <a:lnTo>
                  <a:pt x="74" y="74"/>
                </a:lnTo>
                <a:lnTo>
                  <a:pt x="75" y="75"/>
                </a:lnTo>
                <a:lnTo>
                  <a:pt x="75" y="76"/>
                </a:lnTo>
                <a:lnTo>
                  <a:pt x="76" y="78"/>
                </a:lnTo>
                <a:lnTo>
                  <a:pt x="78" y="78"/>
                </a:lnTo>
                <a:lnTo>
                  <a:pt x="78" y="79"/>
                </a:lnTo>
                <a:lnTo>
                  <a:pt x="78" y="80"/>
                </a:lnTo>
                <a:lnTo>
                  <a:pt x="78" y="81"/>
                </a:lnTo>
                <a:lnTo>
                  <a:pt x="79" y="81"/>
                </a:lnTo>
                <a:lnTo>
                  <a:pt x="79" y="83"/>
                </a:lnTo>
                <a:lnTo>
                  <a:pt x="79" y="84"/>
                </a:lnTo>
                <a:lnTo>
                  <a:pt x="78" y="84"/>
                </a:lnTo>
                <a:lnTo>
                  <a:pt x="76" y="84"/>
                </a:lnTo>
                <a:lnTo>
                  <a:pt x="75" y="84"/>
                </a:lnTo>
                <a:lnTo>
                  <a:pt x="73" y="85"/>
                </a:lnTo>
                <a:lnTo>
                  <a:pt x="71" y="85"/>
                </a:lnTo>
                <a:lnTo>
                  <a:pt x="71" y="86"/>
                </a:lnTo>
                <a:lnTo>
                  <a:pt x="70" y="86"/>
                </a:lnTo>
                <a:lnTo>
                  <a:pt x="70" y="88"/>
                </a:lnTo>
                <a:lnTo>
                  <a:pt x="69" y="89"/>
                </a:lnTo>
                <a:lnTo>
                  <a:pt x="69" y="90"/>
                </a:lnTo>
                <a:lnTo>
                  <a:pt x="70" y="92"/>
                </a:lnTo>
                <a:lnTo>
                  <a:pt x="71" y="92"/>
                </a:lnTo>
                <a:lnTo>
                  <a:pt x="71" y="93"/>
                </a:lnTo>
                <a:lnTo>
                  <a:pt x="73" y="93"/>
                </a:lnTo>
                <a:lnTo>
                  <a:pt x="73" y="94"/>
                </a:lnTo>
                <a:lnTo>
                  <a:pt x="74" y="94"/>
                </a:lnTo>
                <a:lnTo>
                  <a:pt x="74" y="95"/>
                </a:lnTo>
                <a:lnTo>
                  <a:pt x="74" y="97"/>
                </a:lnTo>
                <a:lnTo>
                  <a:pt x="75" y="97"/>
                </a:lnTo>
                <a:lnTo>
                  <a:pt x="75" y="98"/>
                </a:lnTo>
                <a:lnTo>
                  <a:pt x="76" y="98"/>
                </a:lnTo>
                <a:lnTo>
                  <a:pt x="78" y="97"/>
                </a:lnTo>
                <a:lnTo>
                  <a:pt x="78" y="98"/>
                </a:lnTo>
                <a:lnTo>
                  <a:pt x="78" y="99"/>
                </a:lnTo>
                <a:lnTo>
                  <a:pt x="78" y="98"/>
                </a:lnTo>
                <a:lnTo>
                  <a:pt x="79" y="97"/>
                </a:lnTo>
                <a:lnTo>
                  <a:pt x="80" y="97"/>
                </a:lnTo>
                <a:lnTo>
                  <a:pt x="83" y="97"/>
                </a:lnTo>
                <a:lnTo>
                  <a:pt x="84" y="97"/>
                </a:lnTo>
                <a:lnTo>
                  <a:pt x="84" y="95"/>
                </a:lnTo>
                <a:lnTo>
                  <a:pt x="84" y="94"/>
                </a:lnTo>
                <a:lnTo>
                  <a:pt x="84" y="93"/>
                </a:lnTo>
                <a:lnTo>
                  <a:pt x="85" y="92"/>
                </a:lnTo>
                <a:lnTo>
                  <a:pt x="85" y="90"/>
                </a:lnTo>
                <a:lnTo>
                  <a:pt x="84" y="90"/>
                </a:lnTo>
                <a:lnTo>
                  <a:pt x="85" y="90"/>
                </a:lnTo>
                <a:lnTo>
                  <a:pt x="85" y="89"/>
                </a:lnTo>
                <a:lnTo>
                  <a:pt x="85" y="88"/>
                </a:lnTo>
                <a:lnTo>
                  <a:pt x="85" y="86"/>
                </a:lnTo>
                <a:lnTo>
                  <a:pt x="87" y="86"/>
                </a:lnTo>
                <a:lnTo>
                  <a:pt x="87" y="85"/>
                </a:lnTo>
                <a:lnTo>
                  <a:pt x="88" y="85"/>
                </a:lnTo>
                <a:lnTo>
                  <a:pt x="89" y="85"/>
                </a:lnTo>
                <a:lnTo>
                  <a:pt x="90" y="85"/>
                </a:lnTo>
                <a:lnTo>
                  <a:pt x="89" y="85"/>
                </a:lnTo>
                <a:lnTo>
                  <a:pt x="90" y="85"/>
                </a:lnTo>
                <a:lnTo>
                  <a:pt x="92" y="85"/>
                </a:lnTo>
                <a:lnTo>
                  <a:pt x="92" y="86"/>
                </a:lnTo>
                <a:lnTo>
                  <a:pt x="92" y="85"/>
                </a:lnTo>
                <a:lnTo>
                  <a:pt x="90" y="85"/>
                </a:lnTo>
                <a:lnTo>
                  <a:pt x="90" y="84"/>
                </a:lnTo>
                <a:lnTo>
                  <a:pt x="89" y="81"/>
                </a:lnTo>
                <a:lnTo>
                  <a:pt x="90" y="83"/>
                </a:lnTo>
                <a:lnTo>
                  <a:pt x="92" y="83"/>
                </a:lnTo>
                <a:lnTo>
                  <a:pt x="93" y="83"/>
                </a:lnTo>
                <a:lnTo>
                  <a:pt x="94" y="81"/>
                </a:lnTo>
                <a:lnTo>
                  <a:pt x="96" y="81"/>
                </a:lnTo>
                <a:lnTo>
                  <a:pt x="96" y="80"/>
                </a:lnTo>
                <a:lnTo>
                  <a:pt x="97" y="80"/>
                </a:lnTo>
                <a:lnTo>
                  <a:pt x="96" y="80"/>
                </a:lnTo>
                <a:lnTo>
                  <a:pt x="97" y="80"/>
                </a:lnTo>
                <a:lnTo>
                  <a:pt x="97" y="79"/>
                </a:lnTo>
                <a:lnTo>
                  <a:pt x="98" y="79"/>
                </a:lnTo>
                <a:lnTo>
                  <a:pt x="99" y="78"/>
                </a:lnTo>
                <a:lnTo>
                  <a:pt x="101" y="76"/>
                </a:lnTo>
                <a:lnTo>
                  <a:pt x="101" y="75"/>
                </a:lnTo>
                <a:lnTo>
                  <a:pt x="102" y="76"/>
                </a:lnTo>
                <a:lnTo>
                  <a:pt x="103" y="76"/>
                </a:lnTo>
                <a:lnTo>
                  <a:pt x="103" y="75"/>
                </a:lnTo>
                <a:lnTo>
                  <a:pt x="104" y="75"/>
                </a:lnTo>
                <a:lnTo>
                  <a:pt x="106" y="75"/>
                </a:lnTo>
                <a:lnTo>
                  <a:pt x="106" y="74"/>
                </a:lnTo>
                <a:lnTo>
                  <a:pt x="108" y="72"/>
                </a:lnTo>
                <a:lnTo>
                  <a:pt x="108" y="74"/>
                </a:lnTo>
                <a:lnTo>
                  <a:pt x="110" y="74"/>
                </a:lnTo>
                <a:lnTo>
                  <a:pt x="110" y="75"/>
                </a:lnTo>
                <a:lnTo>
                  <a:pt x="108" y="75"/>
                </a:lnTo>
                <a:lnTo>
                  <a:pt x="110" y="76"/>
                </a:lnTo>
                <a:lnTo>
                  <a:pt x="111" y="75"/>
                </a:lnTo>
                <a:lnTo>
                  <a:pt x="112" y="75"/>
                </a:lnTo>
                <a:lnTo>
                  <a:pt x="112" y="74"/>
                </a:lnTo>
                <a:lnTo>
                  <a:pt x="111" y="74"/>
                </a:lnTo>
                <a:lnTo>
                  <a:pt x="111" y="72"/>
                </a:lnTo>
                <a:lnTo>
                  <a:pt x="111" y="71"/>
                </a:lnTo>
                <a:lnTo>
                  <a:pt x="110" y="72"/>
                </a:lnTo>
                <a:lnTo>
                  <a:pt x="110" y="71"/>
                </a:lnTo>
                <a:lnTo>
                  <a:pt x="112" y="70"/>
                </a:lnTo>
                <a:lnTo>
                  <a:pt x="113" y="69"/>
                </a:lnTo>
                <a:lnTo>
                  <a:pt x="115" y="69"/>
                </a:lnTo>
                <a:lnTo>
                  <a:pt x="115" y="67"/>
                </a:lnTo>
                <a:lnTo>
                  <a:pt x="116" y="67"/>
                </a:lnTo>
                <a:lnTo>
                  <a:pt x="118" y="66"/>
                </a:lnTo>
                <a:lnTo>
                  <a:pt x="120" y="66"/>
                </a:lnTo>
                <a:lnTo>
                  <a:pt x="121" y="66"/>
                </a:lnTo>
                <a:lnTo>
                  <a:pt x="118" y="67"/>
                </a:lnTo>
                <a:lnTo>
                  <a:pt x="116" y="67"/>
                </a:lnTo>
                <a:lnTo>
                  <a:pt x="117" y="67"/>
                </a:lnTo>
                <a:lnTo>
                  <a:pt x="117" y="69"/>
                </a:lnTo>
                <a:lnTo>
                  <a:pt x="117" y="67"/>
                </a:lnTo>
                <a:lnTo>
                  <a:pt x="118" y="67"/>
                </a:lnTo>
                <a:lnTo>
                  <a:pt x="118" y="69"/>
                </a:lnTo>
                <a:lnTo>
                  <a:pt x="117" y="70"/>
                </a:lnTo>
                <a:lnTo>
                  <a:pt x="117" y="71"/>
                </a:lnTo>
                <a:lnTo>
                  <a:pt x="117" y="72"/>
                </a:lnTo>
                <a:lnTo>
                  <a:pt x="118" y="72"/>
                </a:lnTo>
                <a:lnTo>
                  <a:pt x="118" y="74"/>
                </a:lnTo>
                <a:lnTo>
                  <a:pt x="118" y="75"/>
                </a:lnTo>
                <a:lnTo>
                  <a:pt x="117" y="75"/>
                </a:lnTo>
                <a:lnTo>
                  <a:pt x="117" y="76"/>
                </a:lnTo>
                <a:lnTo>
                  <a:pt x="117" y="75"/>
                </a:lnTo>
                <a:lnTo>
                  <a:pt x="116" y="75"/>
                </a:lnTo>
                <a:lnTo>
                  <a:pt x="117" y="75"/>
                </a:lnTo>
                <a:lnTo>
                  <a:pt x="117" y="76"/>
                </a:lnTo>
                <a:lnTo>
                  <a:pt x="116" y="76"/>
                </a:lnTo>
                <a:lnTo>
                  <a:pt x="116" y="75"/>
                </a:lnTo>
                <a:lnTo>
                  <a:pt x="115" y="76"/>
                </a:lnTo>
                <a:lnTo>
                  <a:pt x="115" y="78"/>
                </a:lnTo>
                <a:lnTo>
                  <a:pt x="116" y="78"/>
                </a:lnTo>
                <a:lnTo>
                  <a:pt x="117" y="78"/>
                </a:lnTo>
                <a:lnTo>
                  <a:pt x="118" y="78"/>
                </a:lnTo>
                <a:lnTo>
                  <a:pt x="120" y="76"/>
                </a:lnTo>
                <a:lnTo>
                  <a:pt x="120" y="78"/>
                </a:lnTo>
                <a:lnTo>
                  <a:pt x="121" y="76"/>
                </a:lnTo>
                <a:lnTo>
                  <a:pt x="122" y="78"/>
                </a:lnTo>
                <a:lnTo>
                  <a:pt x="122" y="79"/>
                </a:lnTo>
                <a:lnTo>
                  <a:pt x="124" y="79"/>
                </a:lnTo>
                <a:lnTo>
                  <a:pt x="124" y="78"/>
                </a:lnTo>
                <a:lnTo>
                  <a:pt x="124" y="76"/>
                </a:lnTo>
                <a:lnTo>
                  <a:pt x="124" y="75"/>
                </a:lnTo>
                <a:lnTo>
                  <a:pt x="125" y="75"/>
                </a:lnTo>
                <a:lnTo>
                  <a:pt x="125" y="74"/>
                </a:lnTo>
                <a:lnTo>
                  <a:pt x="126" y="72"/>
                </a:lnTo>
                <a:lnTo>
                  <a:pt x="127" y="72"/>
                </a:lnTo>
                <a:lnTo>
                  <a:pt x="129" y="72"/>
                </a:lnTo>
                <a:lnTo>
                  <a:pt x="129" y="71"/>
                </a:lnTo>
                <a:lnTo>
                  <a:pt x="130" y="71"/>
                </a:lnTo>
                <a:lnTo>
                  <a:pt x="132" y="71"/>
                </a:lnTo>
                <a:lnTo>
                  <a:pt x="132" y="72"/>
                </a:lnTo>
                <a:lnTo>
                  <a:pt x="132" y="71"/>
                </a:lnTo>
                <a:lnTo>
                  <a:pt x="134" y="71"/>
                </a:lnTo>
                <a:lnTo>
                  <a:pt x="134" y="72"/>
                </a:lnTo>
                <a:lnTo>
                  <a:pt x="135" y="72"/>
                </a:lnTo>
                <a:lnTo>
                  <a:pt x="136" y="72"/>
                </a:lnTo>
                <a:lnTo>
                  <a:pt x="138" y="72"/>
                </a:lnTo>
                <a:lnTo>
                  <a:pt x="138" y="71"/>
                </a:lnTo>
                <a:lnTo>
                  <a:pt x="138" y="70"/>
                </a:lnTo>
                <a:lnTo>
                  <a:pt x="140" y="70"/>
                </a:lnTo>
                <a:lnTo>
                  <a:pt x="140" y="69"/>
                </a:lnTo>
                <a:lnTo>
                  <a:pt x="141" y="67"/>
                </a:lnTo>
                <a:lnTo>
                  <a:pt x="141" y="69"/>
                </a:lnTo>
                <a:lnTo>
                  <a:pt x="141" y="70"/>
                </a:lnTo>
                <a:lnTo>
                  <a:pt x="143" y="70"/>
                </a:lnTo>
                <a:lnTo>
                  <a:pt x="141" y="70"/>
                </a:lnTo>
                <a:lnTo>
                  <a:pt x="141" y="69"/>
                </a:lnTo>
                <a:lnTo>
                  <a:pt x="141" y="67"/>
                </a:lnTo>
                <a:lnTo>
                  <a:pt x="144" y="67"/>
                </a:lnTo>
                <a:lnTo>
                  <a:pt x="145" y="66"/>
                </a:lnTo>
                <a:lnTo>
                  <a:pt x="146" y="66"/>
                </a:lnTo>
                <a:lnTo>
                  <a:pt x="145" y="66"/>
                </a:lnTo>
                <a:lnTo>
                  <a:pt x="145" y="67"/>
                </a:lnTo>
                <a:lnTo>
                  <a:pt x="146" y="67"/>
                </a:lnTo>
                <a:lnTo>
                  <a:pt x="148" y="70"/>
                </a:lnTo>
                <a:lnTo>
                  <a:pt x="148" y="71"/>
                </a:lnTo>
                <a:lnTo>
                  <a:pt x="148" y="70"/>
                </a:lnTo>
                <a:lnTo>
                  <a:pt x="146" y="70"/>
                </a:lnTo>
                <a:lnTo>
                  <a:pt x="146" y="71"/>
                </a:lnTo>
                <a:lnTo>
                  <a:pt x="146" y="72"/>
                </a:lnTo>
                <a:lnTo>
                  <a:pt x="146" y="74"/>
                </a:lnTo>
                <a:lnTo>
                  <a:pt x="146" y="75"/>
                </a:lnTo>
                <a:lnTo>
                  <a:pt x="148" y="75"/>
                </a:lnTo>
                <a:lnTo>
                  <a:pt x="149" y="76"/>
                </a:lnTo>
                <a:lnTo>
                  <a:pt x="150" y="75"/>
                </a:lnTo>
                <a:lnTo>
                  <a:pt x="152" y="74"/>
                </a:lnTo>
                <a:lnTo>
                  <a:pt x="150" y="74"/>
                </a:lnTo>
                <a:lnTo>
                  <a:pt x="150" y="72"/>
                </a:lnTo>
                <a:lnTo>
                  <a:pt x="150" y="71"/>
                </a:lnTo>
                <a:lnTo>
                  <a:pt x="150" y="70"/>
                </a:lnTo>
                <a:lnTo>
                  <a:pt x="152" y="71"/>
                </a:lnTo>
                <a:lnTo>
                  <a:pt x="154" y="70"/>
                </a:lnTo>
                <a:lnTo>
                  <a:pt x="155" y="69"/>
                </a:lnTo>
                <a:lnTo>
                  <a:pt x="155" y="67"/>
                </a:lnTo>
                <a:lnTo>
                  <a:pt x="157" y="67"/>
                </a:lnTo>
                <a:lnTo>
                  <a:pt x="157" y="66"/>
                </a:lnTo>
                <a:lnTo>
                  <a:pt x="157" y="65"/>
                </a:lnTo>
                <a:lnTo>
                  <a:pt x="155" y="64"/>
                </a:lnTo>
                <a:lnTo>
                  <a:pt x="155" y="65"/>
                </a:lnTo>
                <a:lnTo>
                  <a:pt x="154" y="65"/>
                </a:lnTo>
                <a:lnTo>
                  <a:pt x="154" y="64"/>
                </a:lnTo>
                <a:lnTo>
                  <a:pt x="154" y="62"/>
                </a:lnTo>
                <a:lnTo>
                  <a:pt x="154" y="61"/>
                </a:lnTo>
                <a:lnTo>
                  <a:pt x="154" y="60"/>
                </a:lnTo>
                <a:lnTo>
                  <a:pt x="153" y="60"/>
                </a:lnTo>
                <a:lnTo>
                  <a:pt x="153" y="58"/>
                </a:lnTo>
                <a:lnTo>
                  <a:pt x="153" y="57"/>
                </a:lnTo>
                <a:lnTo>
                  <a:pt x="152" y="57"/>
                </a:lnTo>
                <a:lnTo>
                  <a:pt x="152" y="56"/>
                </a:lnTo>
                <a:lnTo>
                  <a:pt x="153" y="56"/>
                </a:lnTo>
                <a:lnTo>
                  <a:pt x="155" y="56"/>
                </a:lnTo>
                <a:lnTo>
                  <a:pt x="155" y="55"/>
                </a:lnTo>
                <a:lnTo>
                  <a:pt x="154" y="55"/>
                </a:lnTo>
                <a:lnTo>
                  <a:pt x="155" y="55"/>
                </a:lnTo>
                <a:lnTo>
                  <a:pt x="155" y="53"/>
                </a:lnTo>
                <a:lnTo>
                  <a:pt x="157" y="52"/>
                </a:lnTo>
                <a:lnTo>
                  <a:pt x="157" y="53"/>
                </a:lnTo>
                <a:lnTo>
                  <a:pt x="157" y="52"/>
                </a:lnTo>
                <a:lnTo>
                  <a:pt x="157" y="53"/>
                </a:lnTo>
                <a:lnTo>
                  <a:pt x="158" y="53"/>
                </a:lnTo>
                <a:lnTo>
                  <a:pt x="159" y="53"/>
                </a:lnTo>
                <a:lnTo>
                  <a:pt x="160" y="55"/>
                </a:lnTo>
                <a:lnTo>
                  <a:pt x="163" y="55"/>
                </a:lnTo>
                <a:lnTo>
                  <a:pt x="166" y="55"/>
                </a:lnTo>
                <a:lnTo>
                  <a:pt x="167" y="55"/>
                </a:lnTo>
                <a:lnTo>
                  <a:pt x="168" y="56"/>
                </a:lnTo>
                <a:lnTo>
                  <a:pt x="169" y="56"/>
                </a:lnTo>
                <a:lnTo>
                  <a:pt x="171" y="56"/>
                </a:lnTo>
                <a:lnTo>
                  <a:pt x="172" y="57"/>
                </a:lnTo>
                <a:lnTo>
                  <a:pt x="173" y="57"/>
                </a:lnTo>
                <a:lnTo>
                  <a:pt x="174" y="58"/>
                </a:lnTo>
                <a:lnTo>
                  <a:pt x="176" y="60"/>
                </a:lnTo>
                <a:lnTo>
                  <a:pt x="177" y="60"/>
                </a:lnTo>
                <a:lnTo>
                  <a:pt x="178" y="61"/>
                </a:lnTo>
                <a:lnTo>
                  <a:pt x="178" y="62"/>
                </a:lnTo>
                <a:lnTo>
                  <a:pt x="177" y="61"/>
                </a:lnTo>
                <a:lnTo>
                  <a:pt x="177" y="62"/>
                </a:lnTo>
                <a:lnTo>
                  <a:pt x="177" y="64"/>
                </a:lnTo>
                <a:lnTo>
                  <a:pt x="178" y="64"/>
                </a:lnTo>
                <a:lnTo>
                  <a:pt x="178" y="62"/>
                </a:lnTo>
                <a:lnTo>
                  <a:pt x="181" y="64"/>
                </a:lnTo>
                <a:lnTo>
                  <a:pt x="183" y="64"/>
                </a:lnTo>
                <a:lnTo>
                  <a:pt x="183" y="65"/>
                </a:lnTo>
                <a:lnTo>
                  <a:pt x="182" y="65"/>
                </a:lnTo>
                <a:lnTo>
                  <a:pt x="182" y="64"/>
                </a:lnTo>
                <a:lnTo>
                  <a:pt x="182" y="65"/>
                </a:lnTo>
                <a:lnTo>
                  <a:pt x="182" y="64"/>
                </a:lnTo>
                <a:lnTo>
                  <a:pt x="182" y="65"/>
                </a:lnTo>
                <a:lnTo>
                  <a:pt x="183" y="65"/>
                </a:lnTo>
                <a:lnTo>
                  <a:pt x="185" y="65"/>
                </a:lnTo>
                <a:lnTo>
                  <a:pt x="185" y="66"/>
                </a:lnTo>
                <a:lnTo>
                  <a:pt x="186" y="66"/>
                </a:lnTo>
                <a:lnTo>
                  <a:pt x="186" y="67"/>
                </a:lnTo>
                <a:lnTo>
                  <a:pt x="187" y="67"/>
                </a:lnTo>
                <a:lnTo>
                  <a:pt x="190" y="67"/>
                </a:lnTo>
                <a:lnTo>
                  <a:pt x="190" y="69"/>
                </a:lnTo>
                <a:lnTo>
                  <a:pt x="190" y="70"/>
                </a:lnTo>
                <a:lnTo>
                  <a:pt x="191" y="71"/>
                </a:lnTo>
                <a:lnTo>
                  <a:pt x="192" y="72"/>
                </a:lnTo>
                <a:lnTo>
                  <a:pt x="194" y="74"/>
                </a:lnTo>
                <a:lnTo>
                  <a:pt x="195" y="75"/>
                </a:lnTo>
                <a:lnTo>
                  <a:pt x="196" y="75"/>
                </a:lnTo>
                <a:lnTo>
                  <a:pt x="196" y="76"/>
                </a:lnTo>
                <a:lnTo>
                  <a:pt x="196" y="78"/>
                </a:lnTo>
                <a:lnTo>
                  <a:pt x="197" y="78"/>
                </a:lnTo>
                <a:lnTo>
                  <a:pt x="197" y="76"/>
                </a:lnTo>
                <a:lnTo>
                  <a:pt x="199" y="76"/>
                </a:lnTo>
                <a:lnTo>
                  <a:pt x="197" y="76"/>
                </a:lnTo>
                <a:lnTo>
                  <a:pt x="197" y="75"/>
                </a:lnTo>
                <a:lnTo>
                  <a:pt x="199" y="75"/>
                </a:lnTo>
                <a:lnTo>
                  <a:pt x="199" y="74"/>
                </a:lnTo>
                <a:lnTo>
                  <a:pt x="200" y="71"/>
                </a:lnTo>
                <a:lnTo>
                  <a:pt x="200" y="70"/>
                </a:lnTo>
                <a:lnTo>
                  <a:pt x="200" y="69"/>
                </a:lnTo>
                <a:lnTo>
                  <a:pt x="201" y="69"/>
                </a:lnTo>
                <a:lnTo>
                  <a:pt x="201" y="67"/>
                </a:lnTo>
                <a:lnTo>
                  <a:pt x="200" y="67"/>
                </a:lnTo>
                <a:lnTo>
                  <a:pt x="201" y="67"/>
                </a:lnTo>
                <a:lnTo>
                  <a:pt x="200" y="67"/>
                </a:lnTo>
                <a:lnTo>
                  <a:pt x="201" y="67"/>
                </a:lnTo>
                <a:lnTo>
                  <a:pt x="201" y="66"/>
                </a:lnTo>
                <a:lnTo>
                  <a:pt x="200" y="67"/>
                </a:lnTo>
                <a:lnTo>
                  <a:pt x="200" y="66"/>
                </a:lnTo>
                <a:lnTo>
                  <a:pt x="200" y="67"/>
                </a:lnTo>
                <a:lnTo>
                  <a:pt x="199" y="67"/>
                </a:lnTo>
                <a:lnTo>
                  <a:pt x="197" y="66"/>
                </a:lnTo>
                <a:lnTo>
                  <a:pt x="197" y="65"/>
                </a:lnTo>
                <a:lnTo>
                  <a:pt x="196" y="65"/>
                </a:lnTo>
                <a:lnTo>
                  <a:pt x="195" y="62"/>
                </a:lnTo>
                <a:lnTo>
                  <a:pt x="195" y="61"/>
                </a:lnTo>
                <a:lnTo>
                  <a:pt x="195" y="60"/>
                </a:lnTo>
                <a:lnTo>
                  <a:pt x="195" y="58"/>
                </a:lnTo>
                <a:lnTo>
                  <a:pt x="195" y="57"/>
                </a:lnTo>
                <a:lnTo>
                  <a:pt x="195" y="58"/>
                </a:lnTo>
                <a:lnTo>
                  <a:pt x="194" y="58"/>
                </a:lnTo>
                <a:lnTo>
                  <a:pt x="194" y="57"/>
                </a:lnTo>
                <a:lnTo>
                  <a:pt x="192" y="57"/>
                </a:lnTo>
                <a:lnTo>
                  <a:pt x="192" y="56"/>
                </a:lnTo>
                <a:lnTo>
                  <a:pt x="191" y="56"/>
                </a:lnTo>
                <a:lnTo>
                  <a:pt x="190" y="56"/>
                </a:lnTo>
                <a:lnTo>
                  <a:pt x="190" y="55"/>
                </a:lnTo>
                <a:lnTo>
                  <a:pt x="189" y="56"/>
                </a:lnTo>
                <a:lnTo>
                  <a:pt x="190" y="56"/>
                </a:lnTo>
                <a:lnTo>
                  <a:pt x="189" y="56"/>
                </a:lnTo>
                <a:lnTo>
                  <a:pt x="189" y="57"/>
                </a:lnTo>
                <a:lnTo>
                  <a:pt x="189" y="58"/>
                </a:lnTo>
                <a:lnTo>
                  <a:pt x="189" y="57"/>
                </a:lnTo>
                <a:lnTo>
                  <a:pt x="189" y="56"/>
                </a:lnTo>
                <a:lnTo>
                  <a:pt x="189" y="55"/>
                </a:lnTo>
                <a:lnTo>
                  <a:pt x="189" y="53"/>
                </a:lnTo>
                <a:lnTo>
                  <a:pt x="189" y="51"/>
                </a:lnTo>
                <a:lnTo>
                  <a:pt x="189" y="49"/>
                </a:lnTo>
                <a:lnTo>
                  <a:pt x="190" y="49"/>
                </a:lnTo>
                <a:lnTo>
                  <a:pt x="190" y="51"/>
                </a:lnTo>
                <a:lnTo>
                  <a:pt x="189" y="51"/>
                </a:lnTo>
                <a:lnTo>
                  <a:pt x="190" y="51"/>
                </a:lnTo>
                <a:lnTo>
                  <a:pt x="191" y="51"/>
                </a:lnTo>
                <a:lnTo>
                  <a:pt x="191" y="49"/>
                </a:lnTo>
                <a:lnTo>
                  <a:pt x="191" y="48"/>
                </a:lnTo>
                <a:lnTo>
                  <a:pt x="191" y="49"/>
                </a:lnTo>
                <a:lnTo>
                  <a:pt x="191" y="48"/>
                </a:lnTo>
                <a:lnTo>
                  <a:pt x="191" y="47"/>
                </a:lnTo>
                <a:lnTo>
                  <a:pt x="191" y="48"/>
                </a:lnTo>
                <a:lnTo>
                  <a:pt x="190" y="48"/>
                </a:lnTo>
                <a:lnTo>
                  <a:pt x="190" y="47"/>
                </a:lnTo>
                <a:lnTo>
                  <a:pt x="190" y="46"/>
                </a:lnTo>
                <a:lnTo>
                  <a:pt x="190" y="44"/>
                </a:lnTo>
                <a:lnTo>
                  <a:pt x="191" y="44"/>
                </a:lnTo>
                <a:lnTo>
                  <a:pt x="191" y="43"/>
                </a:lnTo>
                <a:lnTo>
                  <a:pt x="191" y="42"/>
                </a:lnTo>
                <a:lnTo>
                  <a:pt x="191" y="39"/>
                </a:lnTo>
                <a:lnTo>
                  <a:pt x="191" y="38"/>
                </a:lnTo>
                <a:lnTo>
                  <a:pt x="191" y="37"/>
                </a:lnTo>
                <a:lnTo>
                  <a:pt x="190" y="37"/>
                </a:lnTo>
                <a:lnTo>
                  <a:pt x="189" y="38"/>
                </a:lnTo>
                <a:lnTo>
                  <a:pt x="187" y="38"/>
                </a:lnTo>
                <a:lnTo>
                  <a:pt x="187" y="37"/>
                </a:lnTo>
                <a:lnTo>
                  <a:pt x="187" y="35"/>
                </a:lnTo>
                <a:lnTo>
                  <a:pt x="189" y="35"/>
                </a:lnTo>
                <a:lnTo>
                  <a:pt x="189" y="34"/>
                </a:lnTo>
                <a:lnTo>
                  <a:pt x="189" y="33"/>
                </a:lnTo>
                <a:lnTo>
                  <a:pt x="187" y="33"/>
                </a:lnTo>
                <a:lnTo>
                  <a:pt x="189" y="34"/>
                </a:lnTo>
                <a:lnTo>
                  <a:pt x="187" y="34"/>
                </a:lnTo>
                <a:lnTo>
                  <a:pt x="187" y="33"/>
                </a:lnTo>
                <a:lnTo>
                  <a:pt x="189" y="32"/>
                </a:lnTo>
                <a:lnTo>
                  <a:pt x="189" y="30"/>
                </a:lnTo>
                <a:lnTo>
                  <a:pt x="189" y="29"/>
                </a:lnTo>
                <a:lnTo>
                  <a:pt x="190" y="29"/>
                </a:lnTo>
                <a:lnTo>
                  <a:pt x="191" y="28"/>
                </a:lnTo>
                <a:lnTo>
                  <a:pt x="192" y="28"/>
                </a:lnTo>
                <a:lnTo>
                  <a:pt x="192" y="27"/>
                </a:lnTo>
                <a:lnTo>
                  <a:pt x="194" y="27"/>
                </a:lnTo>
                <a:lnTo>
                  <a:pt x="194" y="25"/>
                </a:lnTo>
                <a:lnTo>
                  <a:pt x="195" y="25"/>
                </a:lnTo>
                <a:lnTo>
                  <a:pt x="195" y="24"/>
                </a:lnTo>
                <a:lnTo>
                  <a:pt x="196" y="23"/>
                </a:lnTo>
                <a:lnTo>
                  <a:pt x="196" y="21"/>
                </a:lnTo>
                <a:lnTo>
                  <a:pt x="197" y="20"/>
                </a:lnTo>
                <a:lnTo>
                  <a:pt x="197" y="19"/>
                </a:lnTo>
                <a:lnTo>
                  <a:pt x="197" y="18"/>
                </a:lnTo>
                <a:lnTo>
                  <a:pt x="199" y="16"/>
                </a:lnTo>
                <a:lnTo>
                  <a:pt x="199" y="15"/>
                </a:lnTo>
                <a:lnTo>
                  <a:pt x="199" y="14"/>
                </a:lnTo>
                <a:lnTo>
                  <a:pt x="199" y="13"/>
                </a:lnTo>
                <a:lnTo>
                  <a:pt x="199" y="11"/>
                </a:lnTo>
                <a:lnTo>
                  <a:pt x="199" y="10"/>
                </a:lnTo>
                <a:lnTo>
                  <a:pt x="199" y="9"/>
                </a:lnTo>
                <a:lnTo>
                  <a:pt x="200" y="9"/>
                </a:lnTo>
                <a:lnTo>
                  <a:pt x="199" y="9"/>
                </a:lnTo>
                <a:lnTo>
                  <a:pt x="200" y="9"/>
                </a:lnTo>
                <a:lnTo>
                  <a:pt x="200" y="7"/>
                </a:lnTo>
                <a:lnTo>
                  <a:pt x="200" y="6"/>
                </a:lnTo>
                <a:lnTo>
                  <a:pt x="200" y="5"/>
                </a:lnTo>
                <a:lnTo>
                  <a:pt x="201" y="4"/>
                </a:lnTo>
                <a:lnTo>
                  <a:pt x="201" y="2"/>
                </a:lnTo>
                <a:lnTo>
                  <a:pt x="201" y="1"/>
                </a:lnTo>
                <a:lnTo>
                  <a:pt x="201" y="0"/>
                </a:lnTo>
                <a:lnTo>
                  <a:pt x="203" y="0"/>
                </a:lnTo>
                <a:lnTo>
                  <a:pt x="204" y="0"/>
                </a:lnTo>
                <a:lnTo>
                  <a:pt x="205" y="0"/>
                </a:lnTo>
                <a:lnTo>
                  <a:pt x="204" y="0"/>
                </a:lnTo>
                <a:lnTo>
                  <a:pt x="204" y="1"/>
                </a:lnTo>
                <a:lnTo>
                  <a:pt x="203" y="1"/>
                </a:lnTo>
                <a:lnTo>
                  <a:pt x="204" y="1"/>
                </a:lnTo>
                <a:lnTo>
                  <a:pt x="205" y="1"/>
                </a:lnTo>
                <a:lnTo>
                  <a:pt x="206" y="1"/>
                </a:lnTo>
                <a:lnTo>
                  <a:pt x="209" y="1"/>
                </a:lnTo>
                <a:lnTo>
                  <a:pt x="211" y="1"/>
                </a:lnTo>
                <a:lnTo>
                  <a:pt x="213" y="1"/>
                </a:lnTo>
                <a:lnTo>
                  <a:pt x="214" y="1"/>
                </a:lnTo>
                <a:lnTo>
                  <a:pt x="215" y="1"/>
                </a:lnTo>
                <a:lnTo>
                  <a:pt x="217" y="2"/>
                </a:lnTo>
                <a:lnTo>
                  <a:pt x="215" y="2"/>
                </a:lnTo>
                <a:lnTo>
                  <a:pt x="218" y="2"/>
                </a:lnTo>
                <a:lnTo>
                  <a:pt x="219" y="2"/>
                </a:lnTo>
                <a:lnTo>
                  <a:pt x="220" y="4"/>
                </a:lnTo>
                <a:lnTo>
                  <a:pt x="222" y="5"/>
                </a:lnTo>
                <a:lnTo>
                  <a:pt x="220" y="5"/>
                </a:lnTo>
                <a:lnTo>
                  <a:pt x="220" y="6"/>
                </a:lnTo>
                <a:lnTo>
                  <a:pt x="220" y="7"/>
                </a:lnTo>
                <a:lnTo>
                  <a:pt x="222" y="7"/>
                </a:lnTo>
                <a:lnTo>
                  <a:pt x="220" y="9"/>
                </a:lnTo>
                <a:lnTo>
                  <a:pt x="220" y="10"/>
                </a:lnTo>
                <a:lnTo>
                  <a:pt x="220" y="11"/>
                </a:lnTo>
                <a:lnTo>
                  <a:pt x="222" y="11"/>
                </a:lnTo>
                <a:lnTo>
                  <a:pt x="222" y="13"/>
                </a:lnTo>
                <a:lnTo>
                  <a:pt x="220" y="13"/>
                </a:lnTo>
                <a:lnTo>
                  <a:pt x="220" y="14"/>
                </a:lnTo>
                <a:lnTo>
                  <a:pt x="220" y="15"/>
                </a:lnTo>
                <a:lnTo>
                  <a:pt x="219" y="16"/>
                </a:lnTo>
                <a:lnTo>
                  <a:pt x="219" y="18"/>
                </a:lnTo>
                <a:lnTo>
                  <a:pt x="219" y="19"/>
                </a:lnTo>
                <a:lnTo>
                  <a:pt x="218" y="19"/>
                </a:lnTo>
                <a:lnTo>
                  <a:pt x="218" y="20"/>
                </a:lnTo>
                <a:lnTo>
                  <a:pt x="218" y="21"/>
                </a:lnTo>
                <a:lnTo>
                  <a:pt x="219" y="21"/>
                </a:lnTo>
                <a:lnTo>
                  <a:pt x="218" y="23"/>
                </a:lnTo>
                <a:lnTo>
                  <a:pt x="218" y="24"/>
                </a:lnTo>
                <a:lnTo>
                  <a:pt x="217" y="24"/>
                </a:lnTo>
                <a:lnTo>
                  <a:pt x="217" y="25"/>
                </a:lnTo>
                <a:lnTo>
                  <a:pt x="215" y="25"/>
                </a:lnTo>
                <a:lnTo>
                  <a:pt x="215" y="27"/>
                </a:lnTo>
                <a:lnTo>
                  <a:pt x="215" y="28"/>
                </a:lnTo>
                <a:lnTo>
                  <a:pt x="217" y="28"/>
                </a:lnTo>
                <a:lnTo>
                  <a:pt x="217" y="29"/>
                </a:lnTo>
                <a:lnTo>
                  <a:pt x="219" y="32"/>
                </a:lnTo>
                <a:lnTo>
                  <a:pt x="220" y="32"/>
                </a:lnTo>
                <a:lnTo>
                  <a:pt x="220" y="33"/>
                </a:lnTo>
                <a:lnTo>
                  <a:pt x="220" y="34"/>
                </a:lnTo>
                <a:lnTo>
                  <a:pt x="220" y="35"/>
                </a:lnTo>
                <a:lnTo>
                  <a:pt x="222" y="37"/>
                </a:lnTo>
                <a:lnTo>
                  <a:pt x="220" y="37"/>
                </a:lnTo>
                <a:lnTo>
                  <a:pt x="220" y="38"/>
                </a:lnTo>
                <a:lnTo>
                  <a:pt x="220" y="39"/>
                </a:lnTo>
                <a:lnTo>
                  <a:pt x="220" y="41"/>
                </a:lnTo>
                <a:lnTo>
                  <a:pt x="220" y="42"/>
                </a:lnTo>
                <a:lnTo>
                  <a:pt x="220" y="43"/>
                </a:lnTo>
                <a:lnTo>
                  <a:pt x="220" y="44"/>
                </a:lnTo>
                <a:lnTo>
                  <a:pt x="219" y="46"/>
                </a:lnTo>
                <a:lnTo>
                  <a:pt x="219" y="47"/>
                </a:lnTo>
                <a:lnTo>
                  <a:pt x="220" y="47"/>
                </a:lnTo>
                <a:lnTo>
                  <a:pt x="220" y="48"/>
                </a:lnTo>
                <a:lnTo>
                  <a:pt x="219" y="48"/>
                </a:lnTo>
                <a:lnTo>
                  <a:pt x="219" y="49"/>
                </a:lnTo>
                <a:lnTo>
                  <a:pt x="219" y="51"/>
                </a:lnTo>
                <a:lnTo>
                  <a:pt x="220" y="52"/>
                </a:lnTo>
                <a:lnTo>
                  <a:pt x="220" y="53"/>
                </a:lnTo>
                <a:lnTo>
                  <a:pt x="220" y="55"/>
                </a:lnTo>
                <a:lnTo>
                  <a:pt x="219" y="55"/>
                </a:lnTo>
                <a:lnTo>
                  <a:pt x="219" y="56"/>
                </a:lnTo>
                <a:lnTo>
                  <a:pt x="219" y="57"/>
                </a:lnTo>
                <a:lnTo>
                  <a:pt x="220" y="58"/>
                </a:lnTo>
                <a:lnTo>
                  <a:pt x="220" y="60"/>
                </a:lnTo>
                <a:lnTo>
                  <a:pt x="219" y="60"/>
                </a:lnTo>
                <a:lnTo>
                  <a:pt x="220" y="61"/>
                </a:lnTo>
                <a:lnTo>
                  <a:pt x="220" y="62"/>
                </a:lnTo>
                <a:lnTo>
                  <a:pt x="219" y="62"/>
                </a:lnTo>
                <a:lnTo>
                  <a:pt x="219" y="64"/>
                </a:lnTo>
                <a:lnTo>
                  <a:pt x="219" y="65"/>
                </a:lnTo>
                <a:lnTo>
                  <a:pt x="219" y="66"/>
                </a:lnTo>
                <a:lnTo>
                  <a:pt x="219" y="67"/>
                </a:lnTo>
                <a:lnTo>
                  <a:pt x="220" y="69"/>
                </a:lnTo>
                <a:lnTo>
                  <a:pt x="222" y="69"/>
                </a:lnTo>
                <a:lnTo>
                  <a:pt x="223" y="70"/>
                </a:lnTo>
                <a:lnTo>
                  <a:pt x="225" y="72"/>
                </a:lnTo>
                <a:lnTo>
                  <a:pt x="225" y="74"/>
                </a:lnTo>
                <a:lnTo>
                  <a:pt x="225" y="75"/>
                </a:lnTo>
                <a:lnTo>
                  <a:pt x="225" y="74"/>
                </a:lnTo>
                <a:lnTo>
                  <a:pt x="224" y="74"/>
                </a:lnTo>
                <a:lnTo>
                  <a:pt x="224" y="75"/>
                </a:lnTo>
                <a:lnTo>
                  <a:pt x="224" y="76"/>
                </a:lnTo>
                <a:lnTo>
                  <a:pt x="223" y="78"/>
                </a:lnTo>
                <a:lnTo>
                  <a:pt x="223" y="79"/>
                </a:lnTo>
                <a:lnTo>
                  <a:pt x="223" y="80"/>
                </a:lnTo>
                <a:lnTo>
                  <a:pt x="223" y="81"/>
                </a:lnTo>
                <a:lnTo>
                  <a:pt x="223" y="83"/>
                </a:lnTo>
                <a:lnTo>
                  <a:pt x="223" y="84"/>
                </a:lnTo>
                <a:lnTo>
                  <a:pt x="223" y="85"/>
                </a:lnTo>
                <a:lnTo>
                  <a:pt x="222" y="85"/>
                </a:lnTo>
                <a:lnTo>
                  <a:pt x="222" y="86"/>
                </a:lnTo>
                <a:lnTo>
                  <a:pt x="220" y="86"/>
                </a:lnTo>
                <a:lnTo>
                  <a:pt x="219" y="86"/>
                </a:lnTo>
                <a:lnTo>
                  <a:pt x="219" y="88"/>
                </a:lnTo>
                <a:lnTo>
                  <a:pt x="219" y="89"/>
                </a:lnTo>
                <a:lnTo>
                  <a:pt x="219" y="90"/>
                </a:lnTo>
                <a:lnTo>
                  <a:pt x="218" y="90"/>
                </a:lnTo>
                <a:lnTo>
                  <a:pt x="217" y="90"/>
                </a:lnTo>
                <a:lnTo>
                  <a:pt x="217" y="92"/>
                </a:lnTo>
                <a:lnTo>
                  <a:pt x="218" y="92"/>
                </a:lnTo>
                <a:lnTo>
                  <a:pt x="218" y="93"/>
                </a:lnTo>
                <a:lnTo>
                  <a:pt x="217" y="93"/>
                </a:lnTo>
                <a:lnTo>
                  <a:pt x="218" y="93"/>
                </a:lnTo>
                <a:lnTo>
                  <a:pt x="217" y="93"/>
                </a:lnTo>
                <a:lnTo>
                  <a:pt x="217" y="94"/>
                </a:lnTo>
                <a:lnTo>
                  <a:pt x="217" y="95"/>
                </a:lnTo>
                <a:lnTo>
                  <a:pt x="215" y="95"/>
                </a:lnTo>
                <a:lnTo>
                  <a:pt x="215" y="97"/>
                </a:lnTo>
                <a:lnTo>
                  <a:pt x="214" y="95"/>
                </a:lnTo>
                <a:lnTo>
                  <a:pt x="214" y="97"/>
                </a:lnTo>
                <a:lnTo>
                  <a:pt x="213" y="95"/>
                </a:lnTo>
                <a:lnTo>
                  <a:pt x="214" y="97"/>
                </a:lnTo>
                <a:lnTo>
                  <a:pt x="213" y="97"/>
                </a:lnTo>
                <a:lnTo>
                  <a:pt x="214" y="97"/>
                </a:lnTo>
                <a:lnTo>
                  <a:pt x="214" y="98"/>
                </a:lnTo>
                <a:lnTo>
                  <a:pt x="214" y="99"/>
                </a:lnTo>
                <a:lnTo>
                  <a:pt x="214" y="100"/>
                </a:lnTo>
                <a:lnTo>
                  <a:pt x="213" y="100"/>
                </a:lnTo>
                <a:lnTo>
                  <a:pt x="213" y="99"/>
                </a:lnTo>
                <a:lnTo>
                  <a:pt x="213" y="100"/>
                </a:lnTo>
                <a:lnTo>
                  <a:pt x="211" y="100"/>
                </a:lnTo>
                <a:lnTo>
                  <a:pt x="213" y="100"/>
                </a:lnTo>
                <a:lnTo>
                  <a:pt x="211" y="100"/>
                </a:lnTo>
                <a:lnTo>
                  <a:pt x="210" y="100"/>
                </a:lnTo>
                <a:lnTo>
                  <a:pt x="211" y="102"/>
                </a:lnTo>
                <a:lnTo>
                  <a:pt x="209" y="102"/>
                </a:lnTo>
                <a:lnTo>
                  <a:pt x="208" y="102"/>
                </a:lnTo>
                <a:lnTo>
                  <a:pt x="208" y="100"/>
                </a:lnTo>
                <a:lnTo>
                  <a:pt x="208" y="99"/>
                </a:lnTo>
                <a:lnTo>
                  <a:pt x="209" y="99"/>
                </a:lnTo>
                <a:lnTo>
                  <a:pt x="210" y="99"/>
                </a:lnTo>
                <a:lnTo>
                  <a:pt x="210" y="98"/>
                </a:lnTo>
                <a:lnTo>
                  <a:pt x="209" y="98"/>
                </a:lnTo>
                <a:lnTo>
                  <a:pt x="209" y="99"/>
                </a:lnTo>
                <a:lnTo>
                  <a:pt x="208" y="99"/>
                </a:lnTo>
                <a:lnTo>
                  <a:pt x="209" y="99"/>
                </a:lnTo>
                <a:lnTo>
                  <a:pt x="208" y="99"/>
                </a:lnTo>
                <a:lnTo>
                  <a:pt x="206" y="99"/>
                </a:lnTo>
                <a:lnTo>
                  <a:pt x="206" y="98"/>
                </a:lnTo>
                <a:lnTo>
                  <a:pt x="205" y="98"/>
                </a:lnTo>
                <a:lnTo>
                  <a:pt x="205" y="97"/>
                </a:lnTo>
                <a:lnTo>
                  <a:pt x="205" y="98"/>
                </a:lnTo>
                <a:lnTo>
                  <a:pt x="204" y="98"/>
                </a:lnTo>
                <a:lnTo>
                  <a:pt x="203" y="98"/>
                </a:lnTo>
                <a:lnTo>
                  <a:pt x="201" y="98"/>
                </a:lnTo>
                <a:lnTo>
                  <a:pt x="200" y="98"/>
                </a:lnTo>
                <a:lnTo>
                  <a:pt x="201" y="98"/>
                </a:lnTo>
                <a:lnTo>
                  <a:pt x="201" y="99"/>
                </a:lnTo>
                <a:lnTo>
                  <a:pt x="201" y="100"/>
                </a:lnTo>
                <a:lnTo>
                  <a:pt x="203" y="102"/>
                </a:lnTo>
                <a:lnTo>
                  <a:pt x="204" y="102"/>
                </a:lnTo>
                <a:lnTo>
                  <a:pt x="205" y="103"/>
                </a:lnTo>
                <a:lnTo>
                  <a:pt x="208" y="104"/>
                </a:lnTo>
                <a:lnTo>
                  <a:pt x="209" y="104"/>
                </a:lnTo>
                <a:lnTo>
                  <a:pt x="210" y="104"/>
                </a:lnTo>
                <a:lnTo>
                  <a:pt x="211" y="104"/>
                </a:lnTo>
                <a:lnTo>
                  <a:pt x="213" y="104"/>
                </a:lnTo>
                <a:lnTo>
                  <a:pt x="214" y="104"/>
                </a:lnTo>
                <a:lnTo>
                  <a:pt x="215" y="104"/>
                </a:lnTo>
                <a:lnTo>
                  <a:pt x="215" y="106"/>
                </a:lnTo>
                <a:lnTo>
                  <a:pt x="217" y="106"/>
                </a:lnTo>
                <a:lnTo>
                  <a:pt x="218" y="104"/>
                </a:lnTo>
                <a:lnTo>
                  <a:pt x="219" y="104"/>
                </a:lnTo>
                <a:lnTo>
                  <a:pt x="219" y="103"/>
                </a:lnTo>
                <a:lnTo>
                  <a:pt x="219" y="102"/>
                </a:lnTo>
                <a:lnTo>
                  <a:pt x="218" y="102"/>
                </a:lnTo>
                <a:lnTo>
                  <a:pt x="219" y="102"/>
                </a:lnTo>
                <a:lnTo>
                  <a:pt x="219" y="100"/>
                </a:lnTo>
                <a:lnTo>
                  <a:pt x="220" y="100"/>
                </a:lnTo>
                <a:lnTo>
                  <a:pt x="222" y="100"/>
                </a:lnTo>
                <a:lnTo>
                  <a:pt x="222" y="99"/>
                </a:lnTo>
                <a:lnTo>
                  <a:pt x="223" y="99"/>
                </a:lnTo>
                <a:lnTo>
                  <a:pt x="223" y="98"/>
                </a:lnTo>
                <a:lnTo>
                  <a:pt x="224" y="98"/>
                </a:lnTo>
                <a:lnTo>
                  <a:pt x="225" y="97"/>
                </a:lnTo>
                <a:lnTo>
                  <a:pt x="225" y="95"/>
                </a:lnTo>
                <a:lnTo>
                  <a:pt x="227" y="95"/>
                </a:lnTo>
                <a:lnTo>
                  <a:pt x="227" y="94"/>
                </a:lnTo>
                <a:lnTo>
                  <a:pt x="227" y="93"/>
                </a:lnTo>
                <a:lnTo>
                  <a:pt x="227" y="92"/>
                </a:lnTo>
                <a:lnTo>
                  <a:pt x="228" y="89"/>
                </a:lnTo>
                <a:lnTo>
                  <a:pt x="229" y="88"/>
                </a:lnTo>
                <a:lnTo>
                  <a:pt x="232" y="85"/>
                </a:lnTo>
                <a:lnTo>
                  <a:pt x="232" y="84"/>
                </a:lnTo>
                <a:lnTo>
                  <a:pt x="232" y="83"/>
                </a:lnTo>
                <a:lnTo>
                  <a:pt x="232" y="81"/>
                </a:lnTo>
                <a:lnTo>
                  <a:pt x="232" y="80"/>
                </a:lnTo>
                <a:lnTo>
                  <a:pt x="232" y="79"/>
                </a:lnTo>
                <a:lnTo>
                  <a:pt x="231" y="79"/>
                </a:lnTo>
                <a:lnTo>
                  <a:pt x="231" y="78"/>
                </a:lnTo>
                <a:lnTo>
                  <a:pt x="229" y="76"/>
                </a:lnTo>
                <a:lnTo>
                  <a:pt x="229" y="75"/>
                </a:lnTo>
                <a:lnTo>
                  <a:pt x="229" y="74"/>
                </a:lnTo>
                <a:lnTo>
                  <a:pt x="229" y="72"/>
                </a:lnTo>
                <a:lnTo>
                  <a:pt x="229" y="71"/>
                </a:lnTo>
                <a:lnTo>
                  <a:pt x="231" y="70"/>
                </a:lnTo>
                <a:lnTo>
                  <a:pt x="232" y="69"/>
                </a:lnTo>
                <a:lnTo>
                  <a:pt x="234" y="67"/>
                </a:lnTo>
                <a:lnTo>
                  <a:pt x="236" y="67"/>
                </a:lnTo>
                <a:lnTo>
                  <a:pt x="237" y="67"/>
                </a:lnTo>
                <a:lnTo>
                  <a:pt x="238" y="66"/>
                </a:lnTo>
                <a:lnTo>
                  <a:pt x="239" y="66"/>
                </a:lnTo>
                <a:lnTo>
                  <a:pt x="241" y="66"/>
                </a:lnTo>
                <a:lnTo>
                  <a:pt x="242" y="66"/>
                </a:lnTo>
                <a:lnTo>
                  <a:pt x="242" y="67"/>
                </a:lnTo>
                <a:lnTo>
                  <a:pt x="242" y="69"/>
                </a:lnTo>
                <a:lnTo>
                  <a:pt x="242" y="70"/>
                </a:lnTo>
                <a:lnTo>
                  <a:pt x="243" y="71"/>
                </a:lnTo>
                <a:lnTo>
                  <a:pt x="245" y="72"/>
                </a:lnTo>
                <a:lnTo>
                  <a:pt x="246" y="74"/>
                </a:lnTo>
                <a:lnTo>
                  <a:pt x="245" y="74"/>
                </a:lnTo>
                <a:lnTo>
                  <a:pt x="245" y="75"/>
                </a:lnTo>
                <a:lnTo>
                  <a:pt x="246" y="75"/>
                </a:lnTo>
                <a:lnTo>
                  <a:pt x="245" y="76"/>
                </a:lnTo>
                <a:lnTo>
                  <a:pt x="245" y="78"/>
                </a:lnTo>
                <a:lnTo>
                  <a:pt x="246" y="78"/>
                </a:lnTo>
                <a:lnTo>
                  <a:pt x="246" y="79"/>
                </a:lnTo>
                <a:lnTo>
                  <a:pt x="245" y="79"/>
                </a:lnTo>
                <a:lnTo>
                  <a:pt x="245" y="80"/>
                </a:lnTo>
                <a:lnTo>
                  <a:pt x="245" y="81"/>
                </a:lnTo>
                <a:lnTo>
                  <a:pt x="246" y="81"/>
                </a:lnTo>
                <a:lnTo>
                  <a:pt x="246" y="83"/>
                </a:lnTo>
                <a:lnTo>
                  <a:pt x="245" y="83"/>
                </a:lnTo>
                <a:lnTo>
                  <a:pt x="245" y="84"/>
                </a:lnTo>
                <a:lnTo>
                  <a:pt x="245" y="83"/>
                </a:lnTo>
                <a:lnTo>
                  <a:pt x="245" y="84"/>
                </a:lnTo>
                <a:lnTo>
                  <a:pt x="246" y="85"/>
                </a:lnTo>
                <a:lnTo>
                  <a:pt x="247" y="85"/>
                </a:lnTo>
                <a:lnTo>
                  <a:pt x="247" y="86"/>
                </a:lnTo>
                <a:lnTo>
                  <a:pt x="247" y="88"/>
                </a:lnTo>
                <a:lnTo>
                  <a:pt x="248" y="88"/>
                </a:lnTo>
                <a:lnTo>
                  <a:pt x="248" y="86"/>
                </a:lnTo>
                <a:lnTo>
                  <a:pt x="248" y="88"/>
                </a:lnTo>
                <a:lnTo>
                  <a:pt x="250" y="88"/>
                </a:lnTo>
                <a:lnTo>
                  <a:pt x="250" y="86"/>
                </a:lnTo>
                <a:lnTo>
                  <a:pt x="251" y="86"/>
                </a:lnTo>
                <a:lnTo>
                  <a:pt x="251" y="88"/>
                </a:lnTo>
                <a:lnTo>
                  <a:pt x="252" y="88"/>
                </a:lnTo>
                <a:lnTo>
                  <a:pt x="252" y="86"/>
                </a:lnTo>
                <a:lnTo>
                  <a:pt x="253" y="86"/>
                </a:lnTo>
                <a:lnTo>
                  <a:pt x="253" y="88"/>
                </a:lnTo>
                <a:lnTo>
                  <a:pt x="255" y="88"/>
                </a:lnTo>
                <a:lnTo>
                  <a:pt x="255" y="86"/>
                </a:lnTo>
                <a:lnTo>
                  <a:pt x="253" y="86"/>
                </a:lnTo>
                <a:lnTo>
                  <a:pt x="252" y="86"/>
                </a:lnTo>
                <a:lnTo>
                  <a:pt x="252" y="85"/>
                </a:lnTo>
                <a:lnTo>
                  <a:pt x="251" y="85"/>
                </a:lnTo>
                <a:lnTo>
                  <a:pt x="251" y="86"/>
                </a:lnTo>
                <a:lnTo>
                  <a:pt x="251" y="85"/>
                </a:lnTo>
                <a:lnTo>
                  <a:pt x="250" y="85"/>
                </a:lnTo>
                <a:lnTo>
                  <a:pt x="250" y="86"/>
                </a:lnTo>
                <a:lnTo>
                  <a:pt x="250" y="85"/>
                </a:lnTo>
                <a:lnTo>
                  <a:pt x="248" y="85"/>
                </a:lnTo>
                <a:lnTo>
                  <a:pt x="248" y="84"/>
                </a:lnTo>
                <a:lnTo>
                  <a:pt x="247" y="85"/>
                </a:lnTo>
                <a:lnTo>
                  <a:pt x="246" y="84"/>
                </a:lnTo>
                <a:lnTo>
                  <a:pt x="246" y="83"/>
                </a:lnTo>
                <a:lnTo>
                  <a:pt x="246" y="81"/>
                </a:lnTo>
                <a:lnTo>
                  <a:pt x="247" y="81"/>
                </a:lnTo>
                <a:lnTo>
                  <a:pt x="246" y="81"/>
                </a:lnTo>
                <a:lnTo>
                  <a:pt x="246" y="80"/>
                </a:lnTo>
                <a:lnTo>
                  <a:pt x="247" y="79"/>
                </a:lnTo>
                <a:lnTo>
                  <a:pt x="247" y="78"/>
                </a:lnTo>
                <a:lnTo>
                  <a:pt x="248" y="78"/>
                </a:lnTo>
                <a:lnTo>
                  <a:pt x="250" y="78"/>
                </a:lnTo>
                <a:lnTo>
                  <a:pt x="250" y="76"/>
                </a:lnTo>
                <a:lnTo>
                  <a:pt x="250" y="75"/>
                </a:lnTo>
                <a:lnTo>
                  <a:pt x="248" y="75"/>
                </a:lnTo>
                <a:lnTo>
                  <a:pt x="248" y="74"/>
                </a:lnTo>
                <a:lnTo>
                  <a:pt x="248" y="72"/>
                </a:lnTo>
                <a:lnTo>
                  <a:pt x="247" y="72"/>
                </a:lnTo>
                <a:lnTo>
                  <a:pt x="247" y="71"/>
                </a:lnTo>
                <a:lnTo>
                  <a:pt x="247" y="70"/>
                </a:lnTo>
                <a:lnTo>
                  <a:pt x="247" y="69"/>
                </a:lnTo>
                <a:lnTo>
                  <a:pt x="247" y="67"/>
                </a:lnTo>
                <a:lnTo>
                  <a:pt x="246" y="67"/>
                </a:lnTo>
                <a:lnTo>
                  <a:pt x="246" y="66"/>
                </a:lnTo>
                <a:lnTo>
                  <a:pt x="245" y="66"/>
                </a:lnTo>
                <a:lnTo>
                  <a:pt x="243" y="66"/>
                </a:lnTo>
                <a:lnTo>
                  <a:pt x="243" y="65"/>
                </a:lnTo>
                <a:lnTo>
                  <a:pt x="242" y="65"/>
                </a:lnTo>
                <a:lnTo>
                  <a:pt x="242" y="64"/>
                </a:lnTo>
                <a:lnTo>
                  <a:pt x="241" y="64"/>
                </a:lnTo>
                <a:lnTo>
                  <a:pt x="239" y="64"/>
                </a:lnTo>
                <a:lnTo>
                  <a:pt x="238" y="62"/>
                </a:lnTo>
                <a:lnTo>
                  <a:pt x="237" y="62"/>
                </a:lnTo>
                <a:lnTo>
                  <a:pt x="236" y="62"/>
                </a:lnTo>
                <a:lnTo>
                  <a:pt x="234" y="64"/>
                </a:lnTo>
                <a:lnTo>
                  <a:pt x="233" y="64"/>
                </a:lnTo>
                <a:lnTo>
                  <a:pt x="233" y="65"/>
                </a:lnTo>
                <a:lnTo>
                  <a:pt x="232" y="65"/>
                </a:lnTo>
                <a:lnTo>
                  <a:pt x="231" y="64"/>
                </a:lnTo>
                <a:lnTo>
                  <a:pt x="229" y="64"/>
                </a:lnTo>
                <a:lnTo>
                  <a:pt x="228" y="65"/>
                </a:lnTo>
                <a:lnTo>
                  <a:pt x="227" y="65"/>
                </a:lnTo>
                <a:lnTo>
                  <a:pt x="227" y="64"/>
                </a:lnTo>
                <a:lnTo>
                  <a:pt x="225" y="64"/>
                </a:lnTo>
                <a:lnTo>
                  <a:pt x="227" y="62"/>
                </a:lnTo>
                <a:lnTo>
                  <a:pt x="227" y="61"/>
                </a:lnTo>
                <a:lnTo>
                  <a:pt x="227" y="60"/>
                </a:lnTo>
                <a:lnTo>
                  <a:pt x="227" y="58"/>
                </a:lnTo>
                <a:lnTo>
                  <a:pt x="225" y="57"/>
                </a:lnTo>
                <a:lnTo>
                  <a:pt x="225" y="56"/>
                </a:lnTo>
                <a:lnTo>
                  <a:pt x="224" y="55"/>
                </a:lnTo>
                <a:lnTo>
                  <a:pt x="225" y="55"/>
                </a:lnTo>
                <a:lnTo>
                  <a:pt x="225" y="53"/>
                </a:lnTo>
                <a:lnTo>
                  <a:pt x="225" y="52"/>
                </a:lnTo>
                <a:lnTo>
                  <a:pt x="225" y="51"/>
                </a:lnTo>
                <a:lnTo>
                  <a:pt x="225" y="49"/>
                </a:lnTo>
                <a:lnTo>
                  <a:pt x="225" y="48"/>
                </a:lnTo>
                <a:lnTo>
                  <a:pt x="228" y="46"/>
                </a:lnTo>
                <a:lnTo>
                  <a:pt x="228" y="44"/>
                </a:lnTo>
                <a:lnTo>
                  <a:pt x="228" y="43"/>
                </a:lnTo>
                <a:lnTo>
                  <a:pt x="229" y="43"/>
                </a:lnTo>
                <a:lnTo>
                  <a:pt x="229" y="42"/>
                </a:lnTo>
                <a:lnTo>
                  <a:pt x="229" y="41"/>
                </a:lnTo>
                <a:lnTo>
                  <a:pt x="229" y="39"/>
                </a:lnTo>
                <a:lnTo>
                  <a:pt x="227" y="37"/>
                </a:lnTo>
                <a:lnTo>
                  <a:pt x="227" y="35"/>
                </a:lnTo>
                <a:lnTo>
                  <a:pt x="227" y="34"/>
                </a:lnTo>
                <a:lnTo>
                  <a:pt x="225" y="34"/>
                </a:lnTo>
                <a:lnTo>
                  <a:pt x="225" y="33"/>
                </a:lnTo>
                <a:lnTo>
                  <a:pt x="225" y="32"/>
                </a:lnTo>
                <a:lnTo>
                  <a:pt x="225" y="30"/>
                </a:lnTo>
                <a:lnTo>
                  <a:pt x="224" y="30"/>
                </a:lnTo>
                <a:lnTo>
                  <a:pt x="224" y="29"/>
                </a:lnTo>
                <a:lnTo>
                  <a:pt x="223" y="28"/>
                </a:lnTo>
                <a:lnTo>
                  <a:pt x="222" y="28"/>
                </a:lnTo>
                <a:lnTo>
                  <a:pt x="222" y="27"/>
                </a:lnTo>
                <a:lnTo>
                  <a:pt x="224" y="24"/>
                </a:lnTo>
                <a:lnTo>
                  <a:pt x="224" y="23"/>
                </a:lnTo>
                <a:lnTo>
                  <a:pt x="224" y="21"/>
                </a:lnTo>
                <a:lnTo>
                  <a:pt x="224" y="20"/>
                </a:lnTo>
                <a:lnTo>
                  <a:pt x="225" y="19"/>
                </a:lnTo>
                <a:lnTo>
                  <a:pt x="227" y="19"/>
                </a:lnTo>
                <a:lnTo>
                  <a:pt x="229" y="18"/>
                </a:lnTo>
                <a:lnTo>
                  <a:pt x="231" y="16"/>
                </a:lnTo>
                <a:lnTo>
                  <a:pt x="232" y="15"/>
                </a:lnTo>
                <a:lnTo>
                  <a:pt x="233" y="15"/>
                </a:lnTo>
                <a:lnTo>
                  <a:pt x="233" y="14"/>
                </a:lnTo>
                <a:lnTo>
                  <a:pt x="233" y="13"/>
                </a:lnTo>
                <a:lnTo>
                  <a:pt x="233" y="11"/>
                </a:lnTo>
                <a:lnTo>
                  <a:pt x="233" y="10"/>
                </a:lnTo>
                <a:lnTo>
                  <a:pt x="233" y="9"/>
                </a:lnTo>
                <a:lnTo>
                  <a:pt x="233" y="7"/>
                </a:lnTo>
                <a:lnTo>
                  <a:pt x="233" y="6"/>
                </a:lnTo>
                <a:lnTo>
                  <a:pt x="233" y="5"/>
                </a:lnTo>
                <a:lnTo>
                  <a:pt x="232" y="2"/>
                </a:lnTo>
                <a:lnTo>
                  <a:pt x="233" y="1"/>
                </a:lnTo>
                <a:lnTo>
                  <a:pt x="233" y="2"/>
                </a:lnTo>
                <a:lnTo>
                  <a:pt x="234" y="2"/>
                </a:lnTo>
                <a:lnTo>
                  <a:pt x="236" y="4"/>
                </a:lnTo>
                <a:lnTo>
                  <a:pt x="236" y="5"/>
                </a:lnTo>
                <a:lnTo>
                  <a:pt x="236" y="4"/>
                </a:lnTo>
                <a:lnTo>
                  <a:pt x="234" y="5"/>
                </a:lnTo>
                <a:lnTo>
                  <a:pt x="236" y="5"/>
                </a:lnTo>
                <a:lnTo>
                  <a:pt x="236" y="6"/>
                </a:lnTo>
                <a:lnTo>
                  <a:pt x="237" y="6"/>
                </a:lnTo>
                <a:lnTo>
                  <a:pt x="237" y="7"/>
                </a:lnTo>
                <a:lnTo>
                  <a:pt x="236" y="7"/>
                </a:lnTo>
                <a:lnTo>
                  <a:pt x="236" y="9"/>
                </a:lnTo>
                <a:lnTo>
                  <a:pt x="236" y="10"/>
                </a:lnTo>
                <a:lnTo>
                  <a:pt x="237" y="11"/>
                </a:lnTo>
                <a:lnTo>
                  <a:pt x="237" y="13"/>
                </a:lnTo>
                <a:lnTo>
                  <a:pt x="236" y="13"/>
                </a:lnTo>
                <a:lnTo>
                  <a:pt x="236" y="14"/>
                </a:lnTo>
                <a:lnTo>
                  <a:pt x="236" y="15"/>
                </a:lnTo>
                <a:lnTo>
                  <a:pt x="236" y="16"/>
                </a:lnTo>
                <a:lnTo>
                  <a:pt x="236" y="18"/>
                </a:lnTo>
                <a:lnTo>
                  <a:pt x="234" y="18"/>
                </a:lnTo>
                <a:lnTo>
                  <a:pt x="234" y="19"/>
                </a:lnTo>
                <a:lnTo>
                  <a:pt x="234" y="20"/>
                </a:lnTo>
                <a:lnTo>
                  <a:pt x="234" y="21"/>
                </a:lnTo>
                <a:lnTo>
                  <a:pt x="236" y="23"/>
                </a:lnTo>
                <a:lnTo>
                  <a:pt x="236" y="2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1" name="Freeform 2061"/>
          <p:cNvSpPr>
            <a:spLocks/>
          </p:cNvSpPr>
          <p:nvPr/>
        </p:nvSpPr>
        <p:spPr bwMode="auto">
          <a:xfrm>
            <a:off x="5059363" y="3070441"/>
            <a:ext cx="328613" cy="160338"/>
          </a:xfrm>
          <a:custGeom>
            <a:avLst/>
            <a:gdLst>
              <a:gd name="T0" fmla="*/ 0 w 207"/>
              <a:gd name="T1" fmla="*/ 80 h 101"/>
              <a:gd name="T2" fmla="*/ 9 w 207"/>
              <a:gd name="T3" fmla="*/ 82 h 101"/>
              <a:gd name="T4" fmla="*/ 14 w 207"/>
              <a:gd name="T5" fmla="*/ 85 h 101"/>
              <a:gd name="T6" fmla="*/ 21 w 207"/>
              <a:gd name="T7" fmla="*/ 86 h 101"/>
              <a:gd name="T8" fmla="*/ 18 w 207"/>
              <a:gd name="T9" fmla="*/ 86 h 101"/>
              <a:gd name="T10" fmla="*/ 17 w 207"/>
              <a:gd name="T11" fmla="*/ 84 h 101"/>
              <a:gd name="T12" fmla="*/ 14 w 207"/>
              <a:gd name="T13" fmla="*/ 81 h 101"/>
              <a:gd name="T14" fmla="*/ 11 w 207"/>
              <a:gd name="T15" fmla="*/ 80 h 101"/>
              <a:gd name="T16" fmla="*/ 5 w 207"/>
              <a:gd name="T17" fmla="*/ 76 h 101"/>
              <a:gd name="T18" fmla="*/ 9 w 207"/>
              <a:gd name="T19" fmla="*/ 68 h 101"/>
              <a:gd name="T20" fmla="*/ 16 w 207"/>
              <a:gd name="T21" fmla="*/ 67 h 101"/>
              <a:gd name="T22" fmla="*/ 12 w 207"/>
              <a:gd name="T23" fmla="*/ 65 h 101"/>
              <a:gd name="T24" fmla="*/ 19 w 207"/>
              <a:gd name="T25" fmla="*/ 62 h 101"/>
              <a:gd name="T26" fmla="*/ 31 w 207"/>
              <a:gd name="T27" fmla="*/ 67 h 101"/>
              <a:gd name="T28" fmla="*/ 31 w 207"/>
              <a:gd name="T29" fmla="*/ 70 h 101"/>
              <a:gd name="T30" fmla="*/ 35 w 207"/>
              <a:gd name="T31" fmla="*/ 73 h 101"/>
              <a:gd name="T32" fmla="*/ 44 w 207"/>
              <a:gd name="T33" fmla="*/ 73 h 101"/>
              <a:gd name="T34" fmla="*/ 41 w 207"/>
              <a:gd name="T35" fmla="*/ 80 h 101"/>
              <a:gd name="T36" fmla="*/ 39 w 207"/>
              <a:gd name="T37" fmla="*/ 87 h 101"/>
              <a:gd name="T38" fmla="*/ 37 w 207"/>
              <a:gd name="T39" fmla="*/ 93 h 101"/>
              <a:gd name="T40" fmla="*/ 39 w 207"/>
              <a:gd name="T41" fmla="*/ 98 h 101"/>
              <a:gd name="T42" fmla="*/ 40 w 207"/>
              <a:gd name="T43" fmla="*/ 93 h 101"/>
              <a:gd name="T44" fmla="*/ 41 w 207"/>
              <a:gd name="T45" fmla="*/ 87 h 101"/>
              <a:gd name="T46" fmla="*/ 44 w 207"/>
              <a:gd name="T47" fmla="*/ 89 h 101"/>
              <a:gd name="T48" fmla="*/ 42 w 207"/>
              <a:gd name="T49" fmla="*/ 95 h 101"/>
              <a:gd name="T50" fmla="*/ 41 w 207"/>
              <a:gd name="T51" fmla="*/ 101 h 101"/>
              <a:gd name="T52" fmla="*/ 45 w 207"/>
              <a:gd name="T53" fmla="*/ 98 h 101"/>
              <a:gd name="T54" fmla="*/ 45 w 207"/>
              <a:gd name="T55" fmla="*/ 91 h 101"/>
              <a:gd name="T56" fmla="*/ 42 w 207"/>
              <a:gd name="T57" fmla="*/ 85 h 101"/>
              <a:gd name="T58" fmla="*/ 45 w 207"/>
              <a:gd name="T59" fmla="*/ 79 h 101"/>
              <a:gd name="T60" fmla="*/ 44 w 207"/>
              <a:gd name="T61" fmla="*/ 72 h 101"/>
              <a:gd name="T62" fmla="*/ 39 w 207"/>
              <a:gd name="T63" fmla="*/ 68 h 101"/>
              <a:gd name="T64" fmla="*/ 36 w 207"/>
              <a:gd name="T65" fmla="*/ 63 h 101"/>
              <a:gd name="T66" fmla="*/ 30 w 207"/>
              <a:gd name="T67" fmla="*/ 58 h 101"/>
              <a:gd name="T68" fmla="*/ 31 w 207"/>
              <a:gd name="T69" fmla="*/ 52 h 101"/>
              <a:gd name="T70" fmla="*/ 28 w 207"/>
              <a:gd name="T71" fmla="*/ 48 h 101"/>
              <a:gd name="T72" fmla="*/ 27 w 207"/>
              <a:gd name="T73" fmla="*/ 44 h 101"/>
              <a:gd name="T74" fmla="*/ 30 w 207"/>
              <a:gd name="T75" fmla="*/ 40 h 101"/>
              <a:gd name="T76" fmla="*/ 40 w 207"/>
              <a:gd name="T77" fmla="*/ 38 h 101"/>
              <a:gd name="T78" fmla="*/ 53 w 207"/>
              <a:gd name="T79" fmla="*/ 37 h 101"/>
              <a:gd name="T80" fmla="*/ 56 w 207"/>
              <a:gd name="T81" fmla="*/ 35 h 101"/>
              <a:gd name="T82" fmla="*/ 64 w 207"/>
              <a:gd name="T83" fmla="*/ 37 h 101"/>
              <a:gd name="T84" fmla="*/ 58 w 207"/>
              <a:gd name="T85" fmla="*/ 43 h 101"/>
              <a:gd name="T86" fmla="*/ 63 w 207"/>
              <a:gd name="T87" fmla="*/ 51 h 101"/>
              <a:gd name="T88" fmla="*/ 58 w 207"/>
              <a:gd name="T89" fmla="*/ 46 h 101"/>
              <a:gd name="T90" fmla="*/ 63 w 207"/>
              <a:gd name="T91" fmla="*/ 40 h 101"/>
              <a:gd name="T92" fmla="*/ 68 w 207"/>
              <a:gd name="T93" fmla="*/ 35 h 101"/>
              <a:gd name="T94" fmla="*/ 64 w 207"/>
              <a:gd name="T95" fmla="*/ 33 h 101"/>
              <a:gd name="T96" fmla="*/ 63 w 207"/>
              <a:gd name="T97" fmla="*/ 29 h 101"/>
              <a:gd name="T98" fmla="*/ 60 w 207"/>
              <a:gd name="T99" fmla="*/ 25 h 101"/>
              <a:gd name="T100" fmla="*/ 63 w 207"/>
              <a:gd name="T101" fmla="*/ 24 h 101"/>
              <a:gd name="T102" fmla="*/ 64 w 207"/>
              <a:gd name="T103" fmla="*/ 25 h 101"/>
              <a:gd name="T104" fmla="*/ 63 w 207"/>
              <a:gd name="T105" fmla="*/ 24 h 101"/>
              <a:gd name="T106" fmla="*/ 60 w 207"/>
              <a:gd name="T107" fmla="*/ 20 h 101"/>
              <a:gd name="T108" fmla="*/ 60 w 207"/>
              <a:gd name="T109" fmla="*/ 15 h 101"/>
              <a:gd name="T110" fmla="*/ 63 w 207"/>
              <a:gd name="T111" fmla="*/ 19 h 101"/>
              <a:gd name="T112" fmla="*/ 64 w 207"/>
              <a:gd name="T113" fmla="*/ 17 h 101"/>
              <a:gd name="T114" fmla="*/ 67 w 207"/>
              <a:gd name="T115" fmla="*/ 11 h 101"/>
              <a:gd name="T116" fmla="*/ 65 w 207"/>
              <a:gd name="T117" fmla="*/ 10 h 101"/>
              <a:gd name="T118" fmla="*/ 70 w 207"/>
              <a:gd name="T119" fmla="*/ 9 h 101"/>
              <a:gd name="T120" fmla="*/ 74 w 207"/>
              <a:gd name="T121" fmla="*/ 2 h 101"/>
              <a:gd name="T122" fmla="*/ 75 w 207"/>
              <a:gd name="T123" fmla="*/ 1 h 101"/>
              <a:gd name="T124" fmla="*/ 81 w 207"/>
              <a:gd name="T125"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101">
                <a:moveTo>
                  <a:pt x="2" y="76"/>
                </a:moveTo>
                <a:lnTo>
                  <a:pt x="0" y="76"/>
                </a:lnTo>
                <a:lnTo>
                  <a:pt x="2" y="76"/>
                </a:lnTo>
                <a:lnTo>
                  <a:pt x="2" y="77"/>
                </a:lnTo>
                <a:lnTo>
                  <a:pt x="2" y="79"/>
                </a:lnTo>
                <a:lnTo>
                  <a:pt x="0" y="79"/>
                </a:lnTo>
                <a:lnTo>
                  <a:pt x="0" y="80"/>
                </a:lnTo>
                <a:lnTo>
                  <a:pt x="0" y="81"/>
                </a:lnTo>
                <a:lnTo>
                  <a:pt x="3" y="82"/>
                </a:lnTo>
                <a:lnTo>
                  <a:pt x="4" y="82"/>
                </a:lnTo>
                <a:lnTo>
                  <a:pt x="5" y="82"/>
                </a:lnTo>
                <a:lnTo>
                  <a:pt x="7" y="82"/>
                </a:lnTo>
                <a:lnTo>
                  <a:pt x="8" y="82"/>
                </a:lnTo>
                <a:lnTo>
                  <a:pt x="9" y="82"/>
                </a:lnTo>
                <a:lnTo>
                  <a:pt x="9" y="84"/>
                </a:lnTo>
                <a:lnTo>
                  <a:pt x="9" y="85"/>
                </a:lnTo>
                <a:lnTo>
                  <a:pt x="9" y="84"/>
                </a:lnTo>
                <a:lnTo>
                  <a:pt x="12" y="84"/>
                </a:lnTo>
                <a:lnTo>
                  <a:pt x="13" y="84"/>
                </a:lnTo>
                <a:lnTo>
                  <a:pt x="14" y="84"/>
                </a:lnTo>
                <a:lnTo>
                  <a:pt x="14" y="85"/>
                </a:lnTo>
                <a:lnTo>
                  <a:pt x="14" y="86"/>
                </a:lnTo>
                <a:lnTo>
                  <a:pt x="16" y="86"/>
                </a:lnTo>
                <a:lnTo>
                  <a:pt x="17" y="87"/>
                </a:lnTo>
                <a:lnTo>
                  <a:pt x="18" y="87"/>
                </a:lnTo>
                <a:lnTo>
                  <a:pt x="19" y="87"/>
                </a:lnTo>
                <a:lnTo>
                  <a:pt x="21" y="87"/>
                </a:lnTo>
                <a:lnTo>
                  <a:pt x="21" y="86"/>
                </a:lnTo>
                <a:lnTo>
                  <a:pt x="19" y="86"/>
                </a:lnTo>
                <a:lnTo>
                  <a:pt x="19" y="87"/>
                </a:lnTo>
                <a:lnTo>
                  <a:pt x="18" y="87"/>
                </a:lnTo>
                <a:lnTo>
                  <a:pt x="18" y="86"/>
                </a:lnTo>
                <a:lnTo>
                  <a:pt x="18" y="87"/>
                </a:lnTo>
                <a:lnTo>
                  <a:pt x="17" y="87"/>
                </a:lnTo>
                <a:lnTo>
                  <a:pt x="18" y="86"/>
                </a:lnTo>
                <a:lnTo>
                  <a:pt x="18" y="85"/>
                </a:lnTo>
                <a:lnTo>
                  <a:pt x="18" y="84"/>
                </a:lnTo>
                <a:lnTo>
                  <a:pt x="17" y="84"/>
                </a:lnTo>
                <a:lnTo>
                  <a:pt x="17" y="85"/>
                </a:lnTo>
                <a:lnTo>
                  <a:pt x="18" y="85"/>
                </a:lnTo>
                <a:lnTo>
                  <a:pt x="17" y="85"/>
                </a:lnTo>
                <a:lnTo>
                  <a:pt x="17" y="84"/>
                </a:lnTo>
                <a:lnTo>
                  <a:pt x="17" y="82"/>
                </a:lnTo>
                <a:lnTo>
                  <a:pt x="16" y="81"/>
                </a:lnTo>
                <a:lnTo>
                  <a:pt x="14" y="82"/>
                </a:lnTo>
                <a:lnTo>
                  <a:pt x="14" y="81"/>
                </a:lnTo>
                <a:lnTo>
                  <a:pt x="16" y="80"/>
                </a:lnTo>
                <a:lnTo>
                  <a:pt x="14" y="80"/>
                </a:lnTo>
                <a:lnTo>
                  <a:pt x="14" y="81"/>
                </a:lnTo>
                <a:lnTo>
                  <a:pt x="13" y="81"/>
                </a:lnTo>
                <a:lnTo>
                  <a:pt x="14" y="81"/>
                </a:lnTo>
                <a:lnTo>
                  <a:pt x="13" y="81"/>
                </a:lnTo>
                <a:lnTo>
                  <a:pt x="12" y="81"/>
                </a:lnTo>
                <a:lnTo>
                  <a:pt x="13" y="81"/>
                </a:lnTo>
                <a:lnTo>
                  <a:pt x="12" y="81"/>
                </a:lnTo>
                <a:lnTo>
                  <a:pt x="11" y="80"/>
                </a:lnTo>
                <a:lnTo>
                  <a:pt x="11" y="79"/>
                </a:lnTo>
                <a:lnTo>
                  <a:pt x="9" y="79"/>
                </a:lnTo>
                <a:lnTo>
                  <a:pt x="8" y="79"/>
                </a:lnTo>
                <a:lnTo>
                  <a:pt x="8" y="77"/>
                </a:lnTo>
                <a:lnTo>
                  <a:pt x="7" y="77"/>
                </a:lnTo>
                <a:lnTo>
                  <a:pt x="5" y="77"/>
                </a:lnTo>
                <a:lnTo>
                  <a:pt x="5" y="76"/>
                </a:lnTo>
                <a:lnTo>
                  <a:pt x="5" y="75"/>
                </a:lnTo>
                <a:lnTo>
                  <a:pt x="5" y="73"/>
                </a:lnTo>
                <a:lnTo>
                  <a:pt x="4" y="71"/>
                </a:lnTo>
                <a:lnTo>
                  <a:pt x="4" y="70"/>
                </a:lnTo>
                <a:lnTo>
                  <a:pt x="7" y="70"/>
                </a:lnTo>
                <a:lnTo>
                  <a:pt x="8" y="68"/>
                </a:lnTo>
                <a:lnTo>
                  <a:pt x="9" y="68"/>
                </a:lnTo>
                <a:lnTo>
                  <a:pt x="12" y="71"/>
                </a:lnTo>
                <a:lnTo>
                  <a:pt x="13" y="72"/>
                </a:lnTo>
                <a:lnTo>
                  <a:pt x="16" y="71"/>
                </a:lnTo>
                <a:lnTo>
                  <a:pt x="16" y="70"/>
                </a:lnTo>
                <a:lnTo>
                  <a:pt x="17" y="70"/>
                </a:lnTo>
                <a:lnTo>
                  <a:pt x="16" y="70"/>
                </a:lnTo>
                <a:lnTo>
                  <a:pt x="16" y="67"/>
                </a:lnTo>
                <a:lnTo>
                  <a:pt x="14" y="67"/>
                </a:lnTo>
                <a:lnTo>
                  <a:pt x="13" y="67"/>
                </a:lnTo>
                <a:lnTo>
                  <a:pt x="13" y="68"/>
                </a:lnTo>
                <a:lnTo>
                  <a:pt x="12" y="68"/>
                </a:lnTo>
                <a:lnTo>
                  <a:pt x="12" y="67"/>
                </a:lnTo>
                <a:lnTo>
                  <a:pt x="12" y="66"/>
                </a:lnTo>
                <a:lnTo>
                  <a:pt x="12" y="65"/>
                </a:lnTo>
                <a:lnTo>
                  <a:pt x="13" y="66"/>
                </a:lnTo>
                <a:lnTo>
                  <a:pt x="14" y="63"/>
                </a:lnTo>
                <a:lnTo>
                  <a:pt x="16" y="63"/>
                </a:lnTo>
                <a:lnTo>
                  <a:pt x="16" y="62"/>
                </a:lnTo>
                <a:lnTo>
                  <a:pt x="17" y="62"/>
                </a:lnTo>
                <a:lnTo>
                  <a:pt x="18" y="62"/>
                </a:lnTo>
                <a:lnTo>
                  <a:pt x="19" y="62"/>
                </a:lnTo>
                <a:lnTo>
                  <a:pt x="21" y="62"/>
                </a:lnTo>
                <a:lnTo>
                  <a:pt x="22" y="62"/>
                </a:lnTo>
                <a:lnTo>
                  <a:pt x="23" y="62"/>
                </a:lnTo>
                <a:lnTo>
                  <a:pt x="25" y="65"/>
                </a:lnTo>
                <a:lnTo>
                  <a:pt x="26" y="66"/>
                </a:lnTo>
                <a:lnTo>
                  <a:pt x="28" y="66"/>
                </a:lnTo>
                <a:lnTo>
                  <a:pt x="31" y="67"/>
                </a:lnTo>
                <a:lnTo>
                  <a:pt x="31" y="68"/>
                </a:lnTo>
                <a:lnTo>
                  <a:pt x="30" y="68"/>
                </a:lnTo>
                <a:lnTo>
                  <a:pt x="31" y="68"/>
                </a:lnTo>
                <a:lnTo>
                  <a:pt x="31" y="67"/>
                </a:lnTo>
                <a:lnTo>
                  <a:pt x="30" y="67"/>
                </a:lnTo>
                <a:lnTo>
                  <a:pt x="30" y="68"/>
                </a:lnTo>
                <a:lnTo>
                  <a:pt x="31" y="70"/>
                </a:lnTo>
                <a:lnTo>
                  <a:pt x="32" y="71"/>
                </a:lnTo>
                <a:lnTo>
                  <a:pt x="32" y="72"/>
                </a:lnTo>
                <a:lnTo>
                  <a:pt x="33" y="72"/>
                </a:lnTo>
                <a:lnTo>
                  <a:pt x="32" y="72"/>
                </a:lnTo>
                <a:lnTo>
                  <a:pt x="33" y="72"/>
                </a:lnTo>
                <a:lnTo>
                  <a:pt x="33" y="73"/>
                </a:lnTo>
                <a:lnTo>
                  <a:pt x="35" y="73"/>
                </a:lnTo>
                <a:lnTo>
                  <a:pt x="36" y="75"/>
                </a:lnTo>
                <a:lnTo>
                  <a:pt x="37" y="75"/>
                </a:lnTo>
                <a:lnTo>
                  <a:pt x="39" y="73"/>
                </a:lnTo>
                <a:lnTo>
                  <a:pt x="40" y="73"/>
                </a:lnTo>
                <a:lnTo>
                  <a:pt x="41" y="72"/>
                </a:lnTo>
                <a:lnTo>
                  <a:pt x="42" y="73"/>
                </a:lnTo>
                <a:lnTo>
                  <a:pt x="44" y="73"/>
                </a:lnTo>
                <a:lnTo>
                  <a:pt x="44" y="75"/>
                </a:lnTo>
                <a:lnTo>
                  <a:pt x="44" y="76"/>
                </a:lnTo>
                <a:lnTo>
                  <a:pt x="42" y="76"/>
                </a:lnTo>
                <a:lnTo>
                  <a:pt x="42" y="77"/>
                </a:lnTo>
                <a:lnTo>
                  <a:pt x="42" y="79"/>
                </a:lnTo>
                <a:lnTo>
                  <a:pt x="42" y="80"/>
                </a:lnTo>
                <a:lnTo>
                  <a:pt x="41" y="80"/>
                </a:lnTo>
                <a:lnTo>
                  <a:pt x="40" y="81"/>
                </a:lnTo>
                <a:lnTo>
                  <a:pt x="39" y="81"/>
                </a:lnTo>
                <a:lnTo>
                  <a:pt x="39" y="82"/>
                </a:lnTo>
                <a:lnTo>
                  <a:pt x="39" y="84"/>
                </a:lnTo>
                <a:lnTo>
                  <a:pt x="39" y="85"/>
                </a:lnTo>
                <a:lnTo>
                  <a:pt x="39" y="86"/>
                </a:lnTo>
                <a:lnTo>
                  <a:pt x="39" y="87"/>
                </a:lnTo>
                <a:lnTo>
                  <a:pt x="39" y="89"/>
                </a:lnTo>
                <a:lnTo>
                  <a:pt x="39" y="90"/>
                </a:lnTo>
                <a:lnTo>
                  <a:pt x="39" y="91"/>
                </a:lnTo>
                <a:lnTo>
                  <a:pt x="37" y="91"/>
                </a:lnTo>
                <a:lnTo>
                  <a:pt x="37" y="93"/>
                </a:lnTo>
                <a:lnTo>
                  <a:pt x="39" y="93"/>
                </a:lnTo>
                <a:lnTo>
                  <a:pt x="37" y="93"/>
                </a:lnTo>
                <a:lnTo>
                  <a:pt x="37" y="94"/>
                </a:lnTo>
                <a:lnTo>
                  <a:pt x="37" y="95"/>
                </a:lnTo>
                <a:lnTo>
                  <a:pt x="37" y="96"/>
                </a:lnTo>
                <a:lnTo>
                  <a:pt x="39" y="96"/>
                </a:lnTo>
                <a:lnTo>
                  <a:pt x="39" y="98"/>
                </a:lnTo>
                <a:lnTo>
                  <a:pt x="39" y="99"/>
                </a:lnTo>
                <a:lnTo>
                  <a:pt x="39" y="98"/>
                </a:lnTo>
                <a:lnTo>
                  <a:pt x="39" y="96"/>
                </a:lnTo>
                <a:lnTo>
                  <a:pt x="39" y="95"/>
                </a:lnTo>
                <a:lnTo>
                  <a:pt x="39" y="94"/>
                </a:lnTo>
                <a:lnTo>
                  <a:pt x="37" y="94"/>
                </a:lnTo>
                <a:lnTo>
                  <a:pt x="37" y="93"/>
                </a:lnTo>
                <a:lnTo>
                  <a:pt x="39" y="93"/>
                </a:lnTo>
                <a:lnTo>
                  <a:pt x="40" y="93"/>
                </a:lnTo>
                <a:lnTo>
                  <a:pt x="40" y="91"/>
                </a:lnTo>
                <a:lnTo>
                  <a:pt x="39" y="91"/>
                </a:lnTo>
                <a:lnTo>
                  <a:pt x="40" y="91"/>
                </a:lnTo>
                <a:lnTo>
                  <a:pt x="40" y="90"/>
                </a:lnTo>
                <a:lnTo>
                  <a:pt x="40" y="89"/>
                </a:lnTo>
                <a:lnTo>
                  <a:pt x="40" y="87"/>
                </a:lnTo>
                <a:lnTo>
                  <a:pt x="41" y="87"/>
                </a:lnTo>
                <a:lnTo>
                  <a:pt x="41" y="86"/>
                </a:lnTo>
                <a:lnTo>
                  <a:pt x="41" y="87"/>
                </a:lnTo>
                <a:lnTo>
                  <a:pt x="41" y="86"/>
                </a:lnTo>
                <a:lnTo>
                  <a:pt x="42" y="86"/>
                </a:lnTo>
                <a:lnTo>
                  <a:pt x="42" y="87"/>
                </a:lnTo>
                <a:lnTo>
                  <a:pt x="42" y="89"/>
                </a:lnTo>
                <a:lnTo>
                  <a:pt x="44" y="89"/>
                </a:lnTo>
                <a:lnTo>
                  <a:pt x="42" y="90"/>
                </a:lnTo>
                <a:lnTo>
                  <a:pt x="44" y="90"/>
                </a:lnTo>
                <a:lnTo>
                  <a:pt x="42" y="90"/>
                </a:lnTo>
                <a:lnTo>
                  <a:pt x="42" y="91"/>
                </a:lnTo>
                <a:lnTo>
                  <a:pt x="42" y="93"/>
                </a:lnTo>
                <a:lnTo>
                  <a:pt x="42" y="94"/>
                </a:lnTo>
                <a:lnTo>
                  <a:pt x="42" y="95"/>
                </a:lnTo>
                <a:lnTo>
                  <a:pt x="42" y="96"/>
                </a:lnTo>
                <a:lnTo>
                  <a:pt x="41" y="96"/>
                </a:lnTo>
                <a:lnTo>
                  <a:pt x="40" y="99"/>
                </a:lnTo>
                <a:lnTo>
                  <a:pt x="41" y="99"/>
                </a:lnTo>
                <a:lnTo>
                  <a:pt x="40" y="100"/>
                </a:lnTo>
                <a:lnTo>
                  <a:pt x="41" y="100"/>
                </a:lnTo>
                <a:lnTo>
                  <a:pt x="41" y="101"/>
                </a:lnTo>
                <a:lnTo>
                  <a:pt x="42" y="101"/>
                </a:lnTo>
                <a:lnTo>
                  <a:pt x="44" y="101"/>
                </a:lnTo>
                <a:lnTo>
                  <a:pt x="44" y="100"/>
                </a:lnTo>
                <a:lnTo>
                  <a:pt x="42" y="99"/>
                </a:lnTo>
                <a:lnTo>
                  <a:pt x="42" y="98"/>
                </a:lnTo>
                <a:lnTo>
                  <a:pt x="44" y="98"/>
                </a:lnTo>
                <a:lnTo>
                  <a:pt x="45" y="98"/>
                </a:lnTo>
                <a:lnTo>
                  <a:pt x="45" y="96"/>
                </a:lnTo>
                <a:lnTo>
                  <a:pt x="46" y="96"/>
                </a:lnTo>
                <a:lnTo>
                  <a:pt x="46" y="95"/>
                </a:lnTo>
                <a:lnTo>
                  <a:pt x="46" y="94"/>
                </a:lnTo>
                <a:lnTo>
                  <a:pt x="46" y="93"/>
                </a:lnTo>
                <a:lnTo>
                  <a:pt x="46" y="91"/>
                </a:lnTo>
                <a:lnTo>
                  <a:pt x="45" y="91"/>
                </a:lnTo>
                <a:lnTo>
                  <a:pt x="46" y="90"/>
                </a:lnTo>
                <a:lnTo>
                  <a:pt x="45" y="90"/>
                </a:lnTo>
                <a:lnTo>
                  <a:pt x="45" y="89"/>
                </a:lnTo>
                <a:lnTo>
                  <a:pt x="45" y="87"/>
                </a:lnTo>
                <a:lnTo>
                  <a:pt x="45" y="86"/>
                </a:lnTo>
                <a:lnTo>
                  <a:pt x="44" y="85"/>
                </a:lnTo>
                <a:lnTo>
                  <a:pt x="42" y="85"/>
                </a:lnTo>
                <a:lnTo>
                  <a:pt x="44" y="85"/>
                </a:lnTo>
                <a:lnTo>
                  <a:pt x="44" y="84"/>
                </a:lnTo>
                <a:lnTo>
                  <a:pt x="44" y="82"/>
                </a:lnTo>
                <a:lnTo>
                  <a:pt x="44" y="81"/>
                </a:lnTo>
                <a:lnTo>
                  <a:pt x="44" y="80"/>
                </a:lnTo>
                <a:lnTo>
                  <a:pt x="45" y="80"/>
                </a:lnTo>
                <a:lnTo>
                  <a:pt x="45" y="79"/>
                </a:lnTo>
                <a:lnTo>
                  <a:pt x="45" y="77"/>
                </a:lnTo>
                <a:lnTo>
                  <a:pt x="46" y="77"/>
                </a:lnTo>
                <a:lnTo>
                  <a:pt x="46" y="76"/>
                </a:lnTo>
                <a:lnTo>
                  <a:pt x="45" y="75"/>
                </a:lnTo>
                <a:lnTo>
                  <a:pt x="45" y="73"/>
                </a:lnTo>
                <a:lnTo>
                  <a:pt x="45" y="72"/>
                </a:lnTo>
                <a:lnTo>
                  <a:pt x="44" y="72"/>
                </a:lnTo>
                <a:lnTo>
                  <a:pt x="44" y="71"/>
                </a:lnTo>
                <a:lnTo>
                  <a:pt x="42" y="71"/>
                </a:lnTo>
                <a:lnTo>
                  <a:pt x="41" y="71"/>
                </a:lnTo>
                <a:lnTo>
                  <a:pt x="40" y="71"/>
                </a:lnTo>
                <a:lnTo>
                  <a:pt x="40" y="70"/>
                </a:lnTo>
                <a:lnTo>
                  <a:pt x="40" y="68"/>
                </a:lnTo>
                <a:lnTo>
                  <a:pt x="39" y="68"/>
                </a:lnTo>
                <a:lnTo>
                  <a:pt x="39" y="67"/>
                </a:lnTo>
                <a:lnTo>
                  <a:pt x="37" y="67"/>
                </a:lnTo>
                <a:lnTo>
                  <a:pt x="39" y="67"/>
                </a:lnTo>
                <a:lnTo>
                  <a:pt x="39" y="66"/>
                </a:lnTo>
                <a:lnTo>
                  <a:pt x="39" y="65"/>
                </a:lnTo>
                <a:lnTo>
                  <a:pt x="37" y="65"/>
                </a:lnTo>
                <a:lnTo>
                  <a:pt x="36" y="63"/>
                </a:lnTo>
                <a:lnTo>
                  <a:pt x="35" y="63"/>
                </a:lnTo>
                <a:lnTo>
                  <a:pt x="32" y="63"/>
                </a:lnTo>
                <a:lnTo>
                  <a:pt x="32" y="62"/>
                </a:lnTo>
                <a:lnTo>
                  <a:pt x="31" y="61"/>
                </a:lnTo>
                <a:lnTo>
                  <a:pt x="30" y="61"/>
                </a:lnTo>
                <a:lnTo>
                  <a:pt x="30" y="59"/>
                </a:lnTo>
                <a:lnTo>
                  <a:pt x="30" y="58"/>
                </a:lnTo>
                <a:lnTo>
                  <a:pt x="31" y="58"/>
                </a:lnTo>
                <a:lnTo>
                  <a:pt x="30" y="57"/>
                </a:lnTo>
                <a:lnTo>
                  <a:pt x="30" y="56"/>
                </a:lnTo>
                <a:lnTo>
                  <a:pt x="30" y="54"/>
                </a:lnTo>
                <a:lnTo>
                  <a:pt x="31" y="54"/>
                </a:lnTo>
                <a:lnTo>
                  <a:pt x="31" y="53"/>
                </a:lnTo>
                <a:lnTo>
                  <a:pt x="31" y="52"/>
                </a:lnTo>
                <a:lnTo>
                  <a:pt x="31" y="51"/>
                </a:lnTo>
                <a:lnTo>
                  <a:pt x="30" y="51"/>
                </a:lnTo>
                <a:lnTo>
                  <a:pt x="30" y="49"/>
                </a:lnTo>
                <a:lnTo>
                  <a:pt x="28" y="49"/>
                </a:lnTo>
                <a:lnTo>
                  <a:pt x="30" y="49"/>
                </a:lnTo>
                <a:lnTo>
                  <a:pt x="30" y="48"/>
                </a:lnTo>
                <a:lnTo>
                  <a:pt x="28" y="48"/>
                </a:lnTo>
                <a:lnTo>
                  <a:pt x="27" y="48"/>
                </a:lnTo>
                <a:lnTo>
                  <a:pt x="27" y="47"/>
                </a:lnTo>
                <a:lnTo>
                  <a:pt x="28" y="47"/>
                </a:lnTo>
                <a:lnTo>
                  <a:pt x="30" y="47"/>
                </a:lnTo>
                <a:lnTo>
                  <a:pt x="28" y="46"/>
                </a:lnTo>
                <a:lnTo>
                  <a:pt x="27" y="46"/>
                </a:lnTo>
                <a:lnTo>
                  <a:pt x="27" y="44"/>
                </a:lnTo>
                <a:lnTo>
                  <a:pt x="28" y="44"/>
                </a:lnTo>
                <a:lnTo>
                  <a:pt x="28" y="43"/>
                </a:lnTo>
                <a:lnTo>
                  <a:pt x="30" y="43"/>
                </a:lnTo>
                <a:lnTo>
                  <a:pt x="30" y="42"/>
                </a:lnTo>
                <a:lnTo>
                  <a:pt x="28" y="42"/>
                </a:lnTo>
                <a:lnTo>
                  <a:pt x="28" y="40"/>
                </a:lnTo>
                <a:lnTo>
                  <a:pt x="30" y="40"/>
                </a:lnTo>
                <a:lnTo>
                  <a:pt x="31" y="40"/>
                </a:lnTo>
                <a:lnTo>
                  <a:pt x="32" y="39"/>
                </a:lnTo>
                <a:lnTo>
                  <a:pt x="33" y="39"/>
                </a:lnTo>
                <a:lnTo>
                  <a:pt x="35" y="39"/>
                </a:lnTo>
                <a:lnTo>
                  <a:pt x="36" y="38"/>
                </a:lnTo>
                <a:lnTo>
                  <a:pt x="39" y="38"/>
                </a:lnTo>
                <a:lnTo>
                  <a:pt x="40" y="38"/>
                </a:lnTo>
                <a:lnTo>
                  <a:pt x="42" y="39"/>
                </a:lnTo>
                <a:lnTo>
                  <a:pt x="45" y="39"/>
                </a:lnTo>
                <a:lnTo>
                  <a:pt x="46" y="38"/>
                </a:lnTo>
                <a:lnTo>
                  <a:pt x="47" y="38"/>
                </a:lnTo>
                <a:lnTo>
                  <a:pt x="50" y="38"/>
                </a:lnTo>
                <a:lnTo>
                  <a:pt x="51" y="37"/>
                </a:lnTo>
                <a:lnTo>
                  <a:pt x="53" y="37"/>
                </a:lnTo>
                <a:lnTo>
                  <a:pt x="53" y="38"/>
                </a:lnTo>
                <a:lnTo>
                  <a:pt x="54" y="38"/>
                </a:lnTo>
                <a:lnTo>
                  <a:pt x="55" y="38"/>
                </a:lnTo>
                <a:lnTo>
                  <a:pt x="56" y="37"/>
                </a:lnTo>
                <a:lnTo>
                  <a:pt x="55" y="37"/>
                </a:lnTo>
                <a:lnTo>
                  <a:pt x="56" y="37"/>
                </a:lnTo>
                <a:lnTo>
                  <a:pt x="56" y="35"/>
                </a:lnTo>
                <a:lnTo>
                  <a:pt x="58" y="35"/>
                </a:lnTo>
                <a:lnTo>
                  <a:pt x="59" y="34"/>
                </a:lnTo>
                <a:lnTo>
                  <a:pt x="60" y="34"/>
                </a:lnTo>
                <a:lnTo>
                  <a:pt x="63" y="34"/>
                </a:lnTo>
                <a:lnTo>
                  <a:pt x="64" y="34"/>
                </a:lnTo>
                <a:lnTo>
                  <a:pt x="64" y="35"/>
                </a:lnTo>
                <a:lnTo>
                  <a:pt x="64" y="37"/>
                </a:lnTo>
                <a:lnTo>
                  <a:pt x="63" y="37"/>
                </a:lnTo>
                <a:lnTo>
                  <a:pt x="63" y="38"/>
                </a:lnTo>
                <a:lnTo>
                  <a:pt x="61" y="38"/>
                </a:lnTo>
                <a:lnTo>
                  <a:pt x="60" y="39"/>
                </a:lnTo>
                <a:lnTo>
                  <a:pt x="59" y="40"/>
                </a:lnTo>
                <a:lnTo>
                  <a:pt x="58" y="42"/>
                </a:lnTo>
                <a:lnTo>
                  <a:pt x="58" y="43"/>
                </a:lnTo>
                <a:lnTo>
                  <a:pt x="58" y="44"/>
                </a:lnTo>
                <a:lnTo>
                  <a:pt x="58" y="46"/>
                </a:lnTo>
                <a:lnTo>
                  <a:pt x="60" y="47"/>
                </a:lnTo>
                <a:lnTo>
                  <a:pt x="60" y="48"/>
                </a:lnTo>
                <a:lnTo>
                  <a:pt x="61" y="48"/>
                </a:lnTo>
                <a:lnTo>
                  <a:pt x="63" y="49"/>
                </a:lnTo>
                <a:lnTo>
                  <a:pt x="63" y="51"/>
                </a:lnTo>
                <a:lnTo>
                  <a:pt x="63" y="49"/>
                </a:lnTo>
                <a:lnTo>
                  <a:pt x="63" y="48"/>
                </a:lnTo>
                <a:lnTo>
                  <a:pt x="61" y="48"/>
                </a:lnTo>
                <a:lnTo>
                  <a:pt x="61" y="47"/>
                </a:lnTo>
                <a:lnTo>
                  <a:pt x="60" y="47"/>
                </a:lnTo>
                <a:lnTo>
                  <a:pt x="60" y="46"/>
                </a:lnTo>
                <a:lnTo>
                  <a:pt x="58" y="46"/>
                </a:lnTo>
                <a:lnTo>
                  <a:pt x="58" y="44"/>
                </a:lnTo>
                <a:lnTo>
                  <a:pt x="58" y="43"/>
                </a:lnTo>
                <a:lnTo>
                  <a:pt x="58" y="42"/>
                </a:lnTo>
                <a:lnTo>
                  <a:pt x="59" y="42"/>
                </a:lnTo>
                <a:lnTo>
                  <a:pt x="60" y="40"/>
                </a:lnTo>
                <a:lnTo>
                  <a:pt x="61" y="40"/>
                </a:lnTo>
                <a:lnTo>
                  <a:pt x="63" y="40"/>
                </a:lnTo>
                <a:lnTo>
                  <a:pt x="63" y="39"/>
                </a:lnTo>
                <a:lnTo>
                  <a:pt x="64" y="39"/>
                </a:lnTo>
                <a:lnTo>
                  <a:pt x="65" y="39"/>
                </a:lnTo>
                <a:lnTo>
                  <a:pt x="65" y="38"/>
                </a:lnTo>
                <a:lnTo>
                  <a:pt x="65" y="37"/>
                </a:lnTo>
                <a:lnTo>
                  <a:pt x="67" y="35"/>
                </a:lnTo>
                <a:lnTo>
                  <a:pt x="68" y="35"/>
                </a:lnTo>
                <a:lnTo>
                  <a:pt x="68" y="34"/>
                </a:lnTo>
                <a:lnTo>
                  <a:pt x="67" y="34"/>
                </a:lnTo>
                <a:lnTo>
                  <a:pt x="67" y="35"/>
                </a:lnTo>
                <a:lnTo>
                  <a:pt x="65" y="35"/>
                </a:lnTo>
                <a:lnTo>
                  <a:pt x="65" y="34"/>
                </a:lnTo>
                <a:lnTo>
                  <a:pt x="65" y="33"/>
                </a:lnTo>
                <a:lnTo>
                  <a:pt x="64" y="33"/>
                </a:lnTo>
                <a:lnTo>
                  <a:pt x="64" y="32"/>
                </a:lnTo>
                <a:lnTo>
                  <a:pt x="65" y="32"/>
                </a:lnTo>
                <a:lnTo>
                  <a:pt x="67" y="32"/>
                </a:lnTo>
                <a:lnTo>
                  <a:pt x="65" y="30"/>
                </a:lnTo>
                <a:lnTo>
                  <a:pt x="64" y="30"/>
                </a:lnTo>
                <a:lnTo>
                  <a:pt x="63" y="30"/>
                </a:lnTo>
                <a:lnTo>
                  <a:pt x="63" y="29"/>
                </a:lnTo>
                <a:lnTo>
                  <a:pt x="63" y="28"/>
                </a:lnTo>
                <a:lnTo>
                  <a:pt x="61" y="26"/>
                </a:lnTo>
                <a:lnTo>
                  <a:pt x="59" y="26"/>
                </a:lnTo>
                <a:lnTo>
                  <a:pt x="59" y="25"/>
                </a:lnTo>
                <a:lnTo>
                  <a:pt x="58" y="25"/>
                </a:lnTo>
                <a:lnTo>
                  <a:pt x="59" y="25"/>
                </a:lnTo>
                <a:lnTo>
                  <a:pt x="60" y="25"/>
                </a:lnTo>
                <a:lnTo>
                  <a:pt x="60" y="24"/>
                </a:lnTo>
                <a:lnTo>
                  <a:pt x="59" y="24"/>
                </a:lnTo>
                <a:lnTo>
                  <a:pt x="60" y="24"/>
                </a:lnTo>
                <a:lnTo>
                  <a:pt x="60" y="23"/>
                </a:lnTo>
                <a:lnTo>
                  <a:pt x="61" y="23"/>
                </a:lnTo>
                <a:lnTo>
                  <a:pt x="61" y="24"/>
                </a:lnTo>
                <a:lnTo>
                  <a:pt x="63" y="24"/>
                </a:lnTo>
                <a:lnTo>
                  <a:pt x="64" y="24"/>
                </a:lnTo>
                <a:lnTo>
                  <a:pt x="64" y="25"/>
                </a:lnTo>
                <a:lnTo>
                  <a:pt x="63" y="25"/>
                </a:lnTo>
                <a:lnTo>
                  <a:pt x="63" y="26"/>
                </a:lnTo>
                <a:lnTo>
                  <a:pt x="63" y="25"/>
                </a:lnTo>
                <a:lnTo>
                  <a:pt x="63" y="26"/>
                </a:lnTo>
                <a:lnTo>
                  <a:pt x="64" y="25"/>
                </a:lnTo>
                <a:lnTo>
                  <a:pt x="64" y="26"/>
                </a:lnTo>
                <a:lnTo>
                  <a:pt x="64" y="25"/>
                </a:lnTo>
                <a:lnTo>
                  <a:pt x="65" y="25"/>
                </a:lnTo>
                <a:lnTo>
                  <a:pt x="65" y="24"/>
                </a:lnTo>
                <a:lnTo>
                  <a:pt x="64" y="24"/>
                </a:lnTo>
                <a:lnTo>
                  <a:pt x="64" y="23"/>
                </a:lnTo>
                <a:lnTo>
                  <a:pt x="63" y="24"/>
                </a:lnTo>
                <a:lnTo>
                  <a:pt x="63" y="23"/>
                </a:lnTo>
                <a:lnTo>
                  <a:pt x="61" y="23"/>
                </a:lnTo>
                <a:lnTo>
                  <a:pt x="61" y="21"/>
                </a:lnTo>
                <a:lnTo>
                  <a:pt x="63" y="21"/>
                </a:lnTo>
                <a:lnTo>
                  <a:pt x="63" y="20"/>
                </a:lnTo>
                <a:lnTo>
                  <a:pt x="61" y="20"/>
                </a:lnTo>
                <a:lnTo>
                  <a:pt x="60" y="20"/>
                </a:lnTo>
                <a:lnTo>
                  <a:pt x="60" y="19"/>
                </a:lnTo>
                <a:lnTo>
                  <a:pt x="58" y="19"/>
                </a:lnTo>
                <a:lnTo>
                  <a:pt x="58" y="17"/>
                </a:lnTo>
                <a:lnTo>
                  <a:pt x="59" y="17"/>
                </a:lnTo>
                <a:lnTo>
                  <a:pt x="59" y="16"/>
                </a:lnTo>
                <a:lnTo>
                  <a:pt x="59" y="15"/>
                </a:lnTo>
                <a:lnTo>
                  <a:pt x="60" y="15"/>
                </a:lnTo>
                <a:lnTo>
                  <a:pt x="60" y="16"/>
                </a:lnTo>
                <a:lnTo>
                  <a:pt x="60" y="17"/>
                </a:lnTo>
                <a:lnTo>
                  <a:pt x="61" y="17"/>
                </a:lnTo>
                <a:lnTo>
                  <a:pt x="61" y="19"/>
                </a:lnTo>
                <a:lnTo>
                  <a:pt x="63" y="19"/>
                </a:lnTo>
                <a:lnTo>
                  <a:pt x="63" y="20"/>
                </a:lnTo>
                <a:lnTo>
                  <a:pt x="63" y="19"/>
                </a:lnTo>
                <a:lnTo>
                  <a:pt x="64" y="20"/>
                </a:lnTo>
                <a:lnTo>
                  <a:pt x="64" y="19"/>
                </a:lnTo>
                <a:lnTo>
                  <a:pt x="64" y="17"/>
                </a:lnTo>
                <a:lnTo>
                  <a:pt x="63" y="17"/>
                </a:lnTo>
                <a:lnTo>
                  <a:pt x="63" y="16"/>
                </a:lnTo>
                <a:lnTo>
                  <a:pt x="64" y="16"/>
                </a:lnTo>
                <a:lnTo>
                  <a:pt x="64" y="17"/>
                </a:lnTo>
                <a:lnTo>
                  <a:pt x="64" y="16"/>
                </a:lnTo>
                <a:lnTo>
                  <a:pt x="64" y="15"/>
                </a:lnTo>
                <a:lnTo>
                  <a:pt x="65" y="14"/>
                </a:lnTo>
                <a:lnTo>
                  <a:pt x="67" y="12"/>
                </a:lnTo>
                <a:lnTo>
                  <a:pt x="65" y="12"/>
                </a:lnTo>
                <a:lnTo>
                  <a:pt x="65" y="11"/>
                </a:lnTo>
                <a:lnTo>
                  <a:pt x="67" y="11"/>
                </a:lnTo>
                <a:lnTo>
                  <a:pt x="67" y="12"/>
                </a:lnTo>
                <a:lnTo>
                  <a:pt x="68" y="12"/>
                </a:lnTo>
                <a:lnTo>
                  <a:pt x="67" y="12"/>
                </a:lnTo>
                <a:lnTo>
                  <a:pt x="68" y="12"/>
                </a:lnTo>
                <a:lnTo>
                  <a:pt x="68" y="11"/>
                </a:lnTo>
                <a:lnTo>
                  <a:pt x="67" y="11"/>
                </a:lnTo>
                <a:lnTo>
                  <a:pt x="65" y="10"/>
                </a:lnTo>
                <a:lnTo>
                  <a:pt x="64" y="10"/>
                </a:lnTo>
                <a:lnTo>
                  <a:pt x="64" y="9"/>
                </a:lnTo>
                <a:lnTo>
                  <a:pt x="65" y="9"/>
                </a:lnTo>
                <a:lnTo>
                  <a:pt x="67" y="9"/>
                </a:lnTo>
                <a:lnTo>
                  <a:pt x="68" y="9"/>
                </a:lnTo>
                <a:lnTo>
                  <a:pt x="69" y="10"/>
                </a:lnTo>
                <a:lnTo>
                  <a:pt x="70" y="9"/>
                </a:lnTo>
                <a:lnTo>
                  <a:pt x="72" y="7"/>
                </a:lnTo>
                <a:lnTo>
                  <a:pt x="72" y="6"/>
                </a:lnTo>
                <a:lnTo>
                  <a:pt x="73" y="6"/>
                </a:lnTo>
                <a:lnTo>
                  <a:pt x="73" y="5"/>
                </a:lnTo>
                <a:lnTo>
                  <a:pt x="73" y="3"/>
                </a:lnTo>
                <a:lnTo>
                  <a:pt x="74" y="3"/>
                </a:lnTo>
                <a:lnTo>
                  <a:pt x="74" y="2"/>
                </a:lnTo>
                <a:lnTo>
                  <a:pt x="75" y="2"/>
                </a:lnTo>
                <a:lnTo>
                  <a:pt x="75" y="3"/>
                </a:lnTo>
                <a:lnTo>
                  <a:pt x="75" y="2"/>
                </a:lnTo>
                <a:lnTo>
                  <a:pt x="73" y="2"/>
                </a:lnTo>
                <a:lnTo>
                  <a:pt x="74" y="2"/>
                </a:lnTo>
                <a:lnTo>
                  <a:pt x="75" y="2"/>
                </a:lnTo>
                <a:lnTo>
                  <a:pt x="75" y="1"/>
                </a:lnTo>
                <a:lnTo>
                  <a:pt x="77" y="1"/>
                </a:lnTo>
                <a:lnTo>
                  <a:pt x="77" y="2"/>
                </a:lnTo>
                <a:lnTo>
                  <a:pt x="78" y="2"/>
                </a:lnTo>
                <a:lnTo>
                  <a:pt x="79" y="2"/>
                </a:lnTo>
                <a:lnTo>
                  <a:pt x="78" y="1"/>
                </a:lnTo>
                <a:lnTo>
                  <a:pt x="79" y="1"/>
                </a:lnTo>
                <a:lnTo>
                  <a:pt x="81" y="1"/>
                </a:lnTo>
                <a:lnTo>
                  <a:pt x="81" y="0"/>
                </a:lnTo>
                <a:lnTo>
                  <a:pt x="207"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2" name="Freeform 2062"/>
          <p:cNvSpPr>
            <a:spLocks/>
          </p:cNvSpPr>
          <p:nvPr/>
        </p:nvSpPr>
        <p:spPr bwMode="auto">
          <a:xfrm>
            <a:off x="5670551" y="3070441"/>
            <a:ext cx="42863" cy="25400"/>
          </a:xfrm>
          <a:custGeom>
            <a:avLst/>
            <a:gdLst>
              <a:gd name="T0" fmla="*/ 4 w 27"/>
              <a:gd name="T1" fmla="*/ 0 h 16"/>
              <a:gd name="T2" fmla="*/ 4 w 27"/>
              <a:gd name="T3" fmla="*/ 1 h 16"/>
              <a:gd name="T4" fmla="*/ 4 w 27"/>
              <a:gd name="T5" fmla="*/ 2 h 16"/>
              <a:gd name="T6" fmla="*/ 4 w 27"/>
              <a:gd name="T7" fmla="*/ 3 h 16"/>
              <a:gd name="T8" fmla="*/ 6 w 27"/>
              <a:gd name="T9" fmla="*/ 5 h 16"/>
              <a:gd name="T10" fmla="*/ 8 w 27"/>
              <a:gd name="T11" fmla="*/ 3 h 16"/>
              <a:gd name="T12" fmla="*/ 6 w 27"/>
              <a:gd name="T13" fmla="*/ 3 h 16"/>
              <a:gd name="T14" fmla="*/ 8 w 27"/>
              <a:gd name="T15" fmla="*/ 2 h 16"/>
              <a:gd name="T16" fmla="*/ 8 w 27"/>
              <a:gd name="T17" fmla="*/ 3 h 16"/>
              <a:gd name="T18" fmla="*/ 8 w 27"/>
              <a:gd name="T19" fmla="*/ 2 h 16"/>
              <a:gd name="T20" fmla="*/ 9 w 27"/>
              <a:gd name="T21" fmla="*/ 2 h 16"/>
              <a:gd name="T22" fmla="*/ 10 w 27"/>
              <a:gd name="T23" fmla="*/ 2 h 16"/>
              <a:gd name="T24" fmla="*/ 11 w 27"/>
              <a:gd name="T25" fmla="*/ 2 h 16"/>
              <a:gd name="T26" fmla="*/ 13 w 27"/>
              <a:gd name="T27" fmla="*/ 2 h 16"/>
              <a:gd name="T28" fmla="*/ 14 w 27"/>
              <a:gd name="T29" fmla="*/ 3 h 16"/>
              <a:gd name="T30" fmla="*/ 14 w 27"/>
              <a:gd name="T31" fmla="*/ 5 h 16"/>
              <a:gd name="T32" fmla="*/ 13 w 27"/>
              <a:gd name="T33" fmla="*/ 5 h 16"/>
              <a:gd name="T34" fmla="*/ 13 w 27"/>
              <a:gd name="T35" fmla="*/ 6 h 16"/>
              <a:gd name="T36" fmla="*/ 14 w 27"/>
              <a:gd name="T37" fmla="*/ 6 h 16"/>
              <a:gd name="T38" fmla="*/ 14 w 27"/>
              <a:gd name="T39" fmla="*/ 7 h 16"/>
              <a:gd name="T40" fmla="*/ 15 w 27"/>
              <a:gd name="T41" fmla="*/ 7 h 16"/>
              <a:gd name="T42" fmla="*/ 17 w 27"/>
              <a:gd name="T43" fmla="*/ 6 h 16"/>
              <a:gd name="T44" fmla="*/ 19 w 27"/>
              <a:gd name="T45" fmla="*/ 6 h 16"/>
              <a:gd name="T46" fmla="*/ 20 w 27"/>
              <a:gd name="T47" fmla="*/ 6 h 16"/>
              <a:gd name="T48" fmla="*/ 23 w 27"/>
              <a:gd name="T49" fmla="*/ 7 h 16"/>
              <a:gd name="T50" fmla="*/ 23 w 27"/>
              <a:gd name="T51" fmla="*/ 9 h 16"/>
              <a:gd name="T52" fmla="*/ 24 w 27"/>
              <a:gd name="T53" fmla="*/ 9 h 16"/>
              <a:gd name="T54" fmla="*/ 24 w 27"/>
              <a:gd name="T55" fmla="*/ 10 h 16"/>
              <a:gd name="T56" fmla="*/ 25 w 27"/>
              <a:gd name="T57" fmla="*/ 9 h 16"/>
              <a:gd name="T58" fmla="*/ 27 w 27"/>
              <a:gd name="T59" fmla="*/ 9 h 16"/>
              <a:gd name="T60" fmla="*/ 25 w 27"/>
              <a:gd name="T61" fmla="*/ 10 h 16"/>
              <a:gd name="T62" fmla="*/ 25 w 27"/>
              <a:gd name="T63" fmla="*/ 11 h 16"/>
              <a:gd name="T64" fmla="*/ 25 w 27"/>
              <a:gd name="T65" fmla="*/ 12 h 16"/>
              <a:gd name="T66" fmla="*/ 25 w 27"/>
              <a:gd name="T67" fmla="*/ 14 h 16"/>
              <a:gd name="T68" fmla="*/ 23 w 27"/>
              <a:gd name="T69" fmla="*/ 15 h 16"/>
              <a:gd name="T70" fmla="*/ 20 w 27"/>
              <a:gd name="T71" fmla="*/ 16 h 16"/>
              <a:gd name="T72" fmla="*/ 18 w 27"/>
              <a:gd name="T73" fmla="*/ 16 h 16"/>
              <a:gd name="T74" fmla="*/ 15 w 27"/>
              <a:gd name="T75" fmla="*/ 16 h 16"/>
              <a:gd name="T76" fmla="*/ 14 w 27"/>
              <a:gd name="T77" fmla="*/ 16 h 16"/>
              <a:gd name="T78" fmla="*/ 11 w 27"/>
              <a:gd name="T79" fmla="*/ 16 h 16"/>
              <a:gd name="T80" fmla="*/ 10 w 27"/>
              <a:gd name="T81" fmla="*/ 14 h 16"/>
              <a:gd name="T82" fmla="*/ 9 w 27"/>
              <a:gd name="T83" fmla="*/ 14 h 16"/>
              <a:gd name="T84" fmla="*/ 9 w 27"/>
              <a:gd name="T85" fmla="*/ 12 h 16"/>
              <a:gd name="T86" fmla="*/ 8 w 27"/>
              <a:gd name="T87" fmla="*/ 12 h 16"/>
              <a:gd name="T88" fmla="*/ 6 w 27"/>
              <a:gd name="T89" fmla="*/ 11 h 16"/>
              <a:gd name="T90" fmla="*/ 5 w 27"/>
              <a:gd name="T91" fmla="*/ 10 h 16"/>
              <a:gd name="T92" fmla="*/ 4 w 27"/>
              <a:gd name="T93" fmla="*/ 9 h 16"/>
              <a:gd name="T94" fmla="*/ 1 w 27"/>
              <a:gd name="T95" fmla="*/ 7 h 16"/>
              <a:gd name="T96" fmla="*/ 0 w 27"/>
              <a:gd name="T97" fmla="*/ 7 h 16"/>
              <a:gd name="T98" fmla="*/ 0 w 27"/>
              <a:gd name="T99" fmla="*/ 6 h 16"/>
              <a:gd name="T100" fmla="*/ 1 w 27"/>
              <a:gd name="T101" fmla="*/ 6 h 16"/>
              <a:gd name="T102" fmla="*/ 1 w 27"/>
              <a:gd name="T103" fmla="*/ 5 h 16"/>
              <a:gd name="T104" fmla="*/ 1 w 27"/>
              <a:gd name="T105" fmla="*/ 3 h 16"/>
              <a:gd name="T106" fmla="*/ 1 w 27"/>
              <a:gd name="T107" fmla="*/ 2 h 16"/>
              <a:gd name="T108" fmla="*/ 3 w 27"/>
              <a:gd name="T109" fmla="*/ 2 h 16"/>
              <a:gd name="T110" fmla="*/ 3 w 27"/>
              <a:gd name="T111" fmla="*/ 1 h 16"/>
              <a:gd name="T112" fmla="*/ 1 w 27"/>
              <a:gd name="T113" fmla="*/ 1 h 16"/>
              <a:gd name="T114" fmla="*/ 1 w 27"/>
              <a:gd name="T115" fmla="*/ 0 h 16"/>
              <a:gd name="T116" fmla="*/ 4 w 27"/>
              <a:gd name="T1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 h="16">
                <a:moveTo>
                  <a:pt x="4" y="0"/>
                </a:moveTo>
                <a:lnTo>
                  <a:pt x="4" y="1"/>
                </a:lnTo>
                <a:lnTo>
                  <a:pt x="4" y="2"/>
                </a:lnTo>
                <a:lnTo>
                  <a:pt x="4" y="3"/>
                </a:lnTo>
                <a:lnTo>
                  <a:pt x="6" y="5"/>
                </a:lnTo>
                <a:lnTo>
                  <a:pt x="8" y="3"/>
                </a:lnTo>
                <a:lnTo>
                  <a:pt x="6" y="3"/>
                </a:lnTo>
                <a:lnTo>
                  <a:pt x="8" y="2"/>
                </a:lnTo>
                <a:lnTo>
                  <a:pt x="8" y="3"/>
                </a:lnTo>
                <a:lnTo>
                  <a:pt x="8" y="2"/>
                </a:lnTo>
                <a:lnTo>
                  <a:pt x="9" y="2"/>
                </a:lnTo>
                <a:lnTo>
                  <a:pt x="10" y="2"/>
                </a:lnTo>
                <a:lnTo>
                  <a:pt x="11" y="2"/>
                </a:lnTo>
                <a:lnTo>
                  <a:pt x="13" y="2"/>
                </a:lnTo>
                <a:lnTo>
                  <a:pt x="14" y="3"/>
                </a:lnTo>
                <a:lnTo>
                  <a:pt x="14" y="5"/>
                </a:lnTo>
                <a:lnTo>
                  <a:pt x="13" y="5"/>
                </a:lnTo>
                <a:lnTo>
                  <a:pt x="13" y="6"/>
                </a:lnTo>
                <a:lnTo>
                  <a:pt x="14" y="6"/>
                </a:lnTo>
                <a:lnTo>
                  <a:pt x="14" y="7"/>
                </a:lnTo>
                <a:lnTo>
                  <a:pt x="15" y="7"/>
                </a:lnTo>
                <a:lnTo>
                  <a:pt x="17" y="6"/>
                </a:lnTo>
                <a:lnTo>
                  <a:pt x="19" y="6"/>
                </a:lnTo>
                <a:lnTo>
                  <a:pt x="20" y="6"/>
                </a:lnTo>
                <a:lnTo>
                  <a:pt x="23" y="7"/>
                </a:lnTo>
                <a:lnTo>
                  <a:pt x="23" y="9"/>
                </a:lnTo>
                <a:lnTo>
                  <a:pt x="24" y="9"/>
                </a:lnTo>
                <a:lnTo>
                  <a:pt x="24" y="10"/>
                </a:lnTo>
                <a:lnTo>
                  <a:pt x="25" y="9"/>
                </a:lnTo>
                <a:lnTo>
                  <a:pt x="27" y="9"/>
                </a:lnTo>
                <a:lnTo>
                  <a:pt x="25" y="10"/>
                </a:lnTo>
                <a:lnTo>
                  <a:pt x="25" y="11"/>
                </a:lnTo>
                <a:lnTo>
                  <a:pt x="25" y="12"/>
                </a:lnTo>
                <a:lnTo>
                  <a:pt x="25" y="14"/>
                </a:lnTo>
                <a:lnTo>
                  <a:pt x="23" y="15"/>
                </a:lnTo>
                <a:lnTo>
                  <a:pt x="20" y="16"/>
                </a:lnTo>
                <a:lnTo>
                  <a:pt x="18" y="16"/>
                </a:lnTo>
                <a:lnTo>
                  <a:pt x="15" y="16"/>
                </a:lnTo>
                <a:lnTo>
                  <a:pt x="14" y="16"/>
                </a:lnTo>
                <a:lnTo>
                  <a:pt x="11" y="16"/>
                </a:lnTo>
                <a:lnTo>
                  <a:pt x="10" y="14"/>
                </a:lnTo>
                <a:lnTo>
                  <a:pt x="9" y="14"/>
                </a:lnTo>
                <a:lnTo>
                  <a:pt x="9" y="12"/>
                </a:lnTo>
                <a:lnTo>
                  <a:pt x="8" y="12"/>
                </a:lnTo>
                <a:lnTo>
                  <a:pt x="6" y="11"/>
                </a:lnTo>
                <a:lnTo>
                  <a:pt x="5" y="10"/>
                </a:lnTo>
                <a:lnTo>
                  <a:pt x="4" y="9"/>
                </a:lnTo>
                <a:lnTo>
                  <a:pt x="1" y="7"/>
                </a:lnTo>
                <a:lnTo>
                  <a:pt x="0" y="7"/>
                </a:lnTo>
                <a:lnTo>
                  <a:pt x="0" y="6"/>
                </a:lnTo>
                <a:lnTo>
                  <a:pt x="1" y="6"/>
                </a:lnTo>
                <a:lnTo>
                  <a:pt x="1" y="5"/>
                </a:lnTo>
                <a:lnTo>
                  <a:pt x="1" y="3"/>
                </a:lnTo>
                <a:lnTo>
                  <a:pt x="1" y="2"/>
                </a:lnTo>
                <a:lnTo>
                  <a:pt x="3" y="2"/>
                </a:lnTo>
                <a:lnTo>
                  <a:pt x="3" y="1"/>
                </a:lnTo>
                <a:lnTo>
                  <a:pt x="1" y="1"/>
                </a:lnTo>
                <a:lnTo>
                  <a:pt x="1"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5" name="Freeform 2065"/>
          <p:cNvSpPr>
            <a:spLocks/>
          </p:cNvSpPr>
          <p:nvPr/>
        </p:nvSpPr>
        <p:spPr bwMode="auto">
          <a:xfrm>
            <a:off x="5591176" y="3070441"/>
            <a:ext cx="58738" cy="30163"/>
          </a:xfrm>
          <a:custGeom>
            <a:avLst/>
            <a:gdLst>
              <a:gd name="T0" fmla="*/ 28 w 37"/>
              <a:gd name="T1" fmla="*/ 1 h 19"/>
              <a:gd name="T2" fmla="*/ 30 w 37"/>
              <a:gd name="T3" fmla="*/ 2 h 19"/>
              <a:gd name="T4" fmla="*/ 31 w 37"/>
              <a:gd name="T5" fmla="*/ 6 h 19"/>
              <a:gd name="T6" fmla="*/ 31 w 37"/>
              <a:gd name="T7" fmla="*/ 9 h 19"/>
              <a:gd name="T8" fmla="*/ 33 w 37"/>
              <a:gd name="T9" fmla="*/ 10 h 19"/>
              <a:gd name="T10" fmla="*/ 36 w 37"/>
              <a:gd name="T11" fmla="*/ 11 h 19"/>
              <a:gd name="T12" fmla="*/ 37 w 37"/>
              <a:gd name="T13" fmla="*/ 12 h 19"/>
              <a:gd name="T14" fmla="*/ 33 w 37"/>
              <a:gd name="T15" fmla="*/ 14 h 19"/>
              <a:gd name="T16" fmla="*/ 32 w 37"/>
              <a:gd name="T17" fmla="*/ 15 h 19"/>
              <a:gd name="T18" fmla="*/ 30 w 37"/>
              <a:gd name="T19" fmla="*/ 15 h 19"/>
              <a:gd name="T20" fmla="*/ 30 w 37"/>
              <a:gd name="T21" fmla="*/ 12 h 19"/>
              <a:gd name="T22" fmla="*/ 30 w 37"/>
              <a:gd name="T23" fmla="*/ 12 h 19"/>
              <a:gd name="T24" fmla="*/ 27 w 37"/>
              <a:gd name="T25" fmla="*/ 11 h 19"/>
              <a:gd name="T26" fmla="*/ 24 w 37"/>
              <a:gd name="T27" fmla="*/ 14 h 19"/>
              <a:gd name="T28" fmla="*/ 21 w 37"/>
              <a:gd name="T29" fmla="*/ 14 h 19"/>
              <a:gd name="T30" fmla="*/ 18 w 37"/>
              <a:gd name="T31" fmla="*/ 15 h 19"/>
              <a:gd name="T32" fmla="*/ 17 w 37"/>
              <a:gd name="T33" fmla="*/ 14 h 19"/>
              <a:gd name="T34" fmla="*/ 16 w 37"/>
              <a:gd name="T35" fmla="*/ 12 h 19"/>
              <a:gd name="T36" fmla="*/ 14 w 37"/>
              <a:gd name="T37" fmla="*/ 14 h 19"/>
              <a:gd name="T38" fmla="*/ 16 w 37"/>
              <a:gd name="T39" fmla="*/ 14 h 19"/>
              <a:gd name="T40" fmla="*/ 14 w 37"/>
              <a:gd name="T41" fmla="*/ 15 h 19"/>
              <a:gd name="T42" fmla="*/ 14 w 37"/>
              <a:gd name="T43" fmla="*/ 17 h 19"/>
              <a:gd name="T44" fmla="*/ 12 w 37"/>
              <a:gd name="T45" fmla="*/ 19 h 19"/>
              <a:gd name="T46" fmla="*/ 9 w 37"/>
              <a:gd name="T47" fmla="*/ 16 h 19"/>
              <a:gd name="T48" fmla="*/ 5 w 37"/>
              <a:gd name="T49" fmla="*/ 15 h 19"/>
              <a:gd name="T50" fmla="*/ 5 w 37"/>
              <a:gd name="T51" fmla="*/ 12 h 19"/>
              <a:gd name="T52" fmla="*/ 3 w 37"/>
              <a:gd name="T53" fmla="*/ 10 h 19"/>
              <a:gd name="T54" fmla="*/ 2 w 37"/>
              <a:gd name="T55" fmla="*/ 7 h 19"/>
              <a:gd name="T56" fmla="*/ 0 w 37"/>
              <a:gd name="T57" fmla="*/ 5 h 19"/>
              <a:gd name="T58" fmla="*/ 2 w 37"/>
              <a:gd name="T59" fmla="*/ 3 h 19"/>
              <a:gd name="T60" fmla="*/ 3 w 37"/>
              <a:gd name="T61" fmla="*/ 5 h 19"/>
              <a:gd name="T62" fmla="*/ 3 w 37"/>
              <a:gd name="T63" fmla="*/ 2 h 19"/>
              <a:gd name="T64" fmla="*/ 2 w 37"/>
              <a:gd name="T65" fmla="*/ 3 h 19"/>
              <a:gd name="T66" fmla="*/ 2 w 37"/>
              <a:gd name="T67" fmla="*/ 1 h 19"/>
              <a:gd name="T68" fmla="*/ 2 w 37"/>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19">
                <a:moveTo>
                  <a:pt x="28" y="0"/>
                </a:moveTo>
                <a:lnTo>
                  <a:pt x="28" y="1"/>
                </a:lnTo>
                <a:lnTo>
                  <a:pt x="30" y="1"/>
                </a:lnTo>
                <a:lnTo>
                  <a:pt x="30" y="2"/>
                </a:lnTo>
                <a:lnTo>
                  <a:pt x="30" y="3"/>
                </a:lnTo>
                <a:lnTo>
                  <a:pt x="31" y="6"/>
                </a:lnTo>
                <a:lnTo>
                  <a:pt x="31" y="7"/>
                </a:lnTo>
                <a:lnTo>
                  <a:pt x="31" y="9"/>
                </a:lnTo>
                <a:lnTo>
                  <a:pt x="32" y="10"/>
                </a:lnTo>
                <a:lnTo>
                  <a:pt x="33" y="10"/>
                </a:lnTo>
                <a:lnTo>
                  <a:pt x="35" y="11"/>
                </a:lnTo>
                <a:lnTo>
                  <a:pt x="36" y="11"/>
                </a:lnTo>
                <a:lnTo>
                  <a:pt x="37" y="11"/>
                </a:lnTo>
                <a:lnTo>
                  <a:pt x="37" y="12"/>
                </a:lnTo>
                <a:lnTo>
                  <a:pt x="36" y="14"/>
                </a:lnTo>
                <a:lnTo>
                  <a:pt x="33" y="14"/>
                </a:lnTo>
                <a:lnTo>
                  <a:pt x="32" y="14"/>
                </a:lnTo>
                <a:lnTo>
                  <a:pt x="32" y="15"/>
                </a:lnTo>
                <a:lnTo>
                  <a:pt x="31" y="15"/>
                </a:lnTo>
                <a:lnTo>
                  <a:pt x="30" y="15"/>
                </a:lnTo>
                <a:lnTo>
                  <a:pt x="28" y="12"/>
                </a:lnTo>
                <a:lnTo>
                  <a:pt x="30" y="12"/>
                </a:lnTo>
                <a:lnTo>
                  <a:pt x="30" y="14"/>
                </a:lnTo>
                <a:lnTo>
                  <a:pt x="30" y="12"/>
                </a:lnTo>
                <a:lnTo>
                  <a:pt x="30" y="11"/>
                </a:lnTo>
                <a:lnTo>
                  <a:pt x="27" y="11"/>
                </a:lnTo>
                <a:lnTo>
                  <a:pt x="26" y="12"/>
                </a:lnTo>
                <a:lnTo>
                  <a:pt x="24" y="14"/>
                </a:lnTo>
                <a:lnTo>
                  <a:pt x="23" y="14"/>
                </a:lnTo>
                <a:lnTo>
                  <a:pt x="21" y="14"/>
                </a:lnTo>
                <a:lnTo>
                  <a:pt x="19" y="15"/>
                </a:lnTo>
                <a:lnTo>
                  <a:pt x="18" y="15"/>
                </a:lnTo>
                <a:lnTo>
                  <a:pt x="17" y="15"/>
                </a:lnTo>
                <a:lnTo>
                  <a:pt x="17" y="14"/>
                </a:lnTo>
                <a:lnTo>
                  <a:pt x="17" y="12"/>
                </a:lnTo>
                <a:lnTo>
                  <a:pt x="16" y="12"/>
                </a:lnTo>
                <a:lnTo>
                  <a:pt x="14" y="12"/>
                </a:lnTo>
                <a:lnTo>
                  <a:pt x="14" y="14"/>
                </a:lnTo>
                <a:lnTo>
                  <a:pt x="14" y="15"/>
                </a:lnTo>
                <a:lnTo>
                  <a:pt x="16" y="14"/>
                </a:lnTo>
                <a:lnTo>
                  <a:pt x="16" y="15"/>
                </a:lnTo>
                <a:lnTo>
                  <a:pt x="14" y="15"/>
                </a:lnTo>
                <a:lnTo>
                  <a:pt x="14" y="16"/>
                </a:lnTo>
                <a:lnTo>
                  <a:pt x="14" y="17"/>
                </a:lnTo>
                <a:lnTo>
                  <a:pt x="13" y="19"/>
                </a:lnTo>
                <a:lnTo>
                  <a:pt x="12" y="19"/>
                </a:lnTo>
                <a:lnTo>
                  <a:pt x="10" y="17"/>
                </a:lnTo>
                <a:lnTo>
                  <a:pt x="9" y="16"/>
                </a:lnTo>
                <a:lnTo>
                  <a:pt x="7" y="16"/>
                </a:lnTo>
                <a:lnTo>
                  <a:pt x="5" y="15"/>
                </a:lnTo>
                <a:lnTo>
                  <a:pt x="5" y="14"/>
                </a:lnTo>
                <a:lnTo>
                  <a:pt x="5" y="12"/>
                </a:lnTo>
                <a:lnTo>
                  <a:pt x="4" y="11"/>
                </a:lnTo>
                <a:lnTo>
                  <a:pt x="3" y="10"/>
                </a:lnTo>
                <a:lnTo>
                  <a:pt x="2" y="9"/>
                </a:lnTo>
                <a:lnTo>
                  <a:pt x="2" y="7"/>
                </a:lnTo>
                <a:lnTo>
                  <a:pt x="0" y="6"/>
                </a:lnTo>
                <a:lnTo>
                  <a:pt x="0" y="5"/>
                </a:lnTo>
                <a:lnTo>
                  <a:pt x="0" y="3"/>
                </a:lnTo>
                <a:lnTo>
                  <a:pt x="2" y="3"/>
                </a:lnTo>
                <a:lnTo>
                  <a:pt x="2" y="5"/>
                </a:lnTo>
                <a:lnTo>
                  <a:pt x="3" y="5"/>
                </a:lnTo>
                <a:lnTo>
                  <a:pt x="3" y="3"/>
                </a:lnTo>
                <a:lnTo>
                  <a:pt x="3" y="2"/>
                </a:lnTo>
                <a:lnTo>
                  <a:pt x="2" y="2"/>
                </a:lnTo>
                <a:lnTo>
                  <a:pt x="2" y="3"/>
                </a:lnTo>
                <a:lnTo>
                  <a:pt x="2" y="2"/>
                </a:lnTo>
                <a:lnTo>
                  <a:pt x="2" y="1"/>
                </a:lnTo>
                <a:lnTo>
                  <a:pt x="3" y="1"/>
                </a:lnTo>
                <a:lnTo>
                  <a:pt x="2" y="0"/>
                </a:lnTo>
                <a:lnTo>
                  <a:pt x="28"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6" name="Freeform 2066"/>
          <p:cNvSpPr>
            <a:spLocks/>
          </p:cNvSpPr>
          <p:nvPr/>
        </p:nvSpPr>
        <p:spPr bwMode="auto">
          <a:xfrm>
            <a:off x="4873626" y="3070441"/>
            <a:ext cx="79375" cy="74613"/>
          </a:xfrm>
          <a:custGeom>
            <a:avLst/>
            <a:gdLst>
              <a:gd name="T0" fmla="*/ 45 w 50"/>
              <a:gd name="T1" fmla="*/ 3 h 47"/>
              <a:gd name="T2" fmla="*/ 42 w 50"/>
              <a:gd name="T3" fmla="*/ 7 h 47"/>
              <a:gd name="T4" fmla="*/ 40 w 50"/>
              <a:gd name="T5" fmla="*/ 7 h 47"/>
              <a:gd name="T6" fmla="*/ 37 w 50"/>
              <a:gd name="T7" fmla="*/ 10 h 47"/>
              <a:gd name="T8" fmla="*/ 35 w 50"/>
              <a:gd name="T9" fmla="*/ 11 h 47"/>
              <a:gd name="T10" fmla="*/ 37 w 50"/>
              <a:gd name="T11" fmla="*/ 12 h 47"/>
              <a:gd name="T12" fmla="*/ 36 w 50"/>
              <a:gd name="T13" fmla="*/ 16 h 47"/>
              <a:gd name="T14" fmla="*/ 32 w 50"/>
              <a:gd name="T15" fmla="*/ 17 h 47"/>
              <a:gd name="T16" fmla="*/ 32 w 50"/>
              <a:gd name="T17" fmla="*/ 19 h 47"/>
              <a:gd name="T18" fmla="*/ 29 w 50"/>
              <a:gd name="T19" fmla="*/ 17 h 47"/>
              <a:gd name="T20" fmla="*/ 29 w 50"/>
              <a:gd name="T21" fmla="*/ 21 h 47"/>
              <a:gd name="T22" fmla="*/ 26 w 50"/>
              <a:gd name="T23" fmla="*/ 21 h 47"/>
              <a:gd name="T24" fmla="*/ 27 w 50"/>
              <a:gd name="T25" fmla="*/ 24 h 47"/>
              <a:gd name="T26" fmla="*/ 27 w 50"/>
              <a:gd name="T27" fmla="*/ 28 h 47"/>
              <a:gd name="T28" fmla="*/ 26 w 50"/>
              <a:gd name="T29" fmla="*/ 28 h 47"/>
              <a:gd name="T30" fmla="*/ 24 w 50"/>
              <a:gd name="T31" fmla="*/ 30 h 47"/>
              <a:gd name="T32" fmla="*/ 23 w 50"/>
              <a:gd name="T33" fmla="*/ 32 h 47"/>
              <a:gd name="T34" fmla="*/ 21 w 50"/>
              <a:gd name="T35" fmla="*/ 29 h 47"/>
              <a:gd name="T36" fmla="*/ 23 w 50"/>
              <a:gd name="T37" fmla="*/ 33 h 47"/>
              <a:gd name="T38" fmla="*/ 22 w 50"/>
              <a:gd name="T39" fmla="*/ 38 h 47"/>
              <a:gd name="T40" fmla="*/ 15 w 50"/>
              <a:gd name="T41" fmla="*/ 34 h 47"/>
              <a:gd name="T42" fmla="*/ 21 w 50"/>
              <a:gd name="T43" fmla="*/ 38 h 47"/>
              <a:gd name="T44" fmla="*/ 17 w 50"/>
              <a:gd name="T45" fmla="*/ 38 h 47"/>
              <a:gd name="T46" fmla="*/ 19 w 50"/>
              <a:gd name="T47" fmla="*/ 43 h 47"/>
              <a:gd name="T48" fmla="*/ 17 w 50"/>
              <a:gd name="T49" fmla="*/ 46 h 47"/>
              <a:gd name="T50" fmla="*/ 13 w 50"/>
              <a:gd name="T51" fmla="*/ 44 h 47"/>
              <a:gd name="T52" fmla="*/ 12 w 50"/>
              <a:gd name="T53" fmla="*/ 46 h 47"/>
              <a:gd name="T54" fmla="*/ 4 w 50"/>
              <a:gd name="T55" fmla="*/ 44 h 47"/>
              <a:gd name="T56" fmla="*/ 4 w 50"/>
              <a:gd name="T57" fmla="*/ 43 h 47"/>
              <a:gd name="T58" fmla="*/ 7 w 50"/>
              <a:gd name="T59" fmla="*/ 38 h 47"/>
              <a:gd name="T60" fmla="*/ 7 w 50"/>
              <a:gd name="T61" fmla="*/ 37 h 47"/>
              <a:gd name="T62" fmla="*/ 3 w 50"/>
              <a:gd name="T63" fmla="*/ 39 h 47"/>
              <a:gd name="T64" fmla="*/ 0 w 50"/>
              <a:gd name="T65" fmla="*/ 35 h 47"/>
              <a:gd name="T66" fmla="*/ 3 w 50"/>
              <a:gd name="T67" fmla="*/ 34 h 47"/>
              <a:gd name="T68" fmla="*/ 5 w 50"/>
              <a:gd name="T69" fmla="*/ 32 h 47"/>
              <a:gd name="T70" fmla="*/ 9 w 50"/>
              <a:gd name="T71" fmla="*/ 29 h 47"/>
              <a:gd name="T72" fmla="*/ 8 w 50"/>
              <a:gd name="T73" fmla="*/ 26 h 47"/>
              <a:gd name="T74" fmla="*/ 9 w 50"/>
              <a:gd name="T75" fmla="*/ 26 h 47"/>
              <a:gd name="T76" fmla="*/ 10 w 50"/>
              <a:gd name="T77" fmla="*/ 26 h 47"/>
              <a:gd name="T78" fmla="*/ 9 w 50"/>
              <a:gd name="T79" fmla="*/ 23 h 47"/>
              <a:gd name="T80" fmla="*/ 14 w 50"/>
              <a:gd name="T81" fmla="*/ 21 h 47"/>
              <a:gd name="T82" fmla="*/ 10 w 50"/>
              <a:gd name="T83" fmla="*/ 21 h 47"/>
              <a:gd name="T84" fmla="*/ 12 w 50"/>
              <a:gd name="T85" fmla="*/ 17 h 47"/>
              <a:gd name="T86" fmla="*/ 17 w 50"/>
              <a:gd name="T87" fmla="*/ 17 h 47"/>
              <a:gd name="T88" fmla="*/ 13 w 50"/>
              <a:gd name="T89" fmla="*/ 16 h 47"/>
              <a:gd name="T90" fmla="*/ 15 w 50"/>
              <a:gd name="T91" fmla="*/ 12 h 47"/>
              <a:gd name="T92" fmla="*/ 15 w 50"/>
              <a:gd name="T93" fmla="*/ 11 h 47"/>
              <a:gd name="T94" fmla="*/ 10 w 50"/>
              <a:gd name="T95" fmla="*/ 10 h 47"/>
              <a:gd name="T96" fmla="*/ 14 w 50"/>
              <a:gd name="T97" fmla="*/ 7 h 47"/>
              <a:gd name="T98" fmla="*/ 15 w 50"/>
              <a:gd name="T99" fmla="*/ 10 h 47"/>
              <a:gd name="T100" fmla="*/ 17 w 50"/>
              <a:gd name="T101" fmla="*/ 5 h 47"/>
              <a:gd name="T102" fmla="*/ 21 w 50"/>
              <a:gd name="T103" fmla="*/ 5 h 47"/>
              <a:gd name="T104" fmla="*/ 21 w 50"/>
              <a:gd name="T105"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 h="47">
                <a:moveTo>
                  <a:pt x="50" y="0"/>
                </a:moveTo>
                <a:lnTo>
                  <a:pt x="49" y="1"/>
                </a:lnTo>
                <a:lnTo>
                  <a:pt x="46" y="2"/>
                </a:lnTo>
                <a:lnTo>
                  <a:pt x="45" y="2"/>
                </a:lnTo>
                <a:lnTo>
                  <a:pt x="45" y="3"/>
                </a:lnTo>
                <a:lnTo>
                  <a:pt x="43" y="3"/>
                </a:lnTo>
                <a:lnTo>
                  <a:pt x="43" y="5"/>
                </a:lnTo>
                <a:lnTo>
                  <a:pt x="43" y="6"/>
                </a:lnTo>
                <a:lnTo>
                  <a:pt x="42" y="6"/>
                </a:lnTo>
                <a:lnTo>
                  <a:pt x="42" y="7"/>
                </a:lnTo>
                <a:lnTo>
                  <a:pt x="42" y="6"/>
                </a:lnTo>
                <a:lnTo>
                  <a:pt x="42" y="5"/>
                </a:lnTo>
                <a:lnTo>
                  <a:pt x="41" y="5"/>
                </a:lnTo>
                <a:lnTo>
                  <a:pt x="41" y="6"/>
                </a:lnTo>
                <a:lnTo>
                  <a:pt x="40" y="7"/>
                </a:lnTo>
                <a:lnTo>
                  <a:pt x="38" y="9"/>
                </a:lnTo>
                <a:lnTo>
                  <a:pt x="38" y="10"/>
                </a:lnTo>
                <a:lnTo>
                  <a:pt x="38" y="11"/>
                </a:lnTo>
                <a:lnTo>
                  <a:pt x="37" y="11"/>
                </a:lnTo>
                <a:lnTo>
                  <a:pt x="37" y="10"/>
                </a:lnTo>
                <a:lnTo>
                  <a:pt x="37" y="9"/>
                </a:lnTo>
                <a:lnTo>
                  <a:pt x="37" y="10"/>
                </a:lnTo>
                <a:lnTo>
                  <a:pt x="37" y="11"/>
                </a:lnTo>
                <a:lnTo>
                  <a:pt x="36" y="11"/>
                </a:lnTo>
                <a:lnTo>
                  <a:pt x="35" y="11"/>
                </a:lnTo>
                <a:lnTo>
                  <a:pt x="33" y="11"/>
                </a:lnTo>
                <a:lnTo>
                  <a:pt x="35" y="11"/>
                </a:lnTo>
                <a:lnTo>
                  <a:pt x="35" y="12"/>
                </a:lnTo>
                <a:lnTo>
                  <a:pt x="36" y="12"/>
                </a:lnTo>
                <a:lnTo>
                  <a:pt x="37" y="12"/>
                </a:lnTo>
                <a:lnTo>
                  <a:pt x="38" y="14"/>
                </a:lnTo>
                <a:lnTo>
                  <a:pt x="37" y="14"/>
                </a:lnTo>
                <a:lnTo>
                  <a:pt x="37" y="15"/>
                </a:lnTo>
                <a:lnTo>
                  <a:pt x="36" y="15"/>
                </a:lnTo>
                <a:lnTo>
                  <a:pt x="36" y="16"/>
                </a:lnTo>
                <a:lnTo>
                  <a:pt x="33" y="17"/>
                </a:lnTo>
                <a:lnTo>
                  <a:pt x="33" y="16"/>
                </a:lnTo>
                <a:lnTo>
                  <a:pt x="33" y="17"/>
                </a:lnTo>
                <a:lnTo>
                  <a:pt x="32" y="16"/>
                </a:lnTo>
                <a:lnTo>
                  <a:pt x="32" y="17"/>
                </a:lnTo>
                <a:lnTo>
                  <a:pt x="33" y="17"/>
                </a:lnTo>
                <a:lnTo>
                  <a:pt x="33" y="19"/>
                </a:lnTo>
                <a:lnTo>
                  <a:pt x="33" y="20"/>
                </a:lnTo>
                <a:lnTo>
                  <a:pt x="32" y="20"/>
                </a:lnTo>
                <a:lnTo>
                  <a:pt x="32" y="19"/>
                </a:lnTo>
                <a:lnTo>
                  <a:pt x="31" y="19"/>
                </a:lnTo>
                <a:lnTo>
                  <a:pt x="31" y="17"/>
                </a:lnTo>
                <a:lnTo>
                  <a:pt x="29" y="17"/>
                </a:lnTo>
                <a:lnTo>
                  <a:pt x="29" y="16"/>
                </a:lnTo>
                <a:lnTo>
                  <a:pt x="29" y="17"/>
                </a:lnTo>
                <a:lnTo>
                  <a:pt x="29" y="19"/>
                </a:lnTo>
                <a:lnTo>
                  <a:pt x="31" y="19"/>
                </a:lnTo>
                <a:lnTo>
                  <a:pt x="29" y="19"/>
                </a:lnTo>
                <a:lnTo>
                  <a:pt x="29" y="20"/>
                </a:lnTo>
                <a:lnTo>
                  <a:pt x="29" y="21"/>
                </a:lnTo>
                <a:lnTo>
                  <a:pt x="29" y="23"/>
                </a:lnTo>
                <a:lnTo>
                  <a:pt x="28" y="23"/>
                </a:lnTo>
                <a:lnTo>
                  <a:pt x="27" y="23"/>
                </a:lnTo>
                <a:lnTo>
                  <a:pt x="27" y="21"/>
                </a:lnTo>
                <a:lnTo>
                  <a:pt x="26" y="21"/>
                </a:lnTo>
                <a:lnTo>
                  <a:pt x="24" y="20"/>
                </a:lnTo>
                <a:lnTo>
                  <a:pt x="24" y="21"/>
                </a:lnTo>
                <a:lnTo>
                  <a:pt x="26" y="21"/>
                </a:lnTo>
                <a:lnTo>
                  <a:pt x="26" y="23"/>
                </a:lnTo>
                <a:lnTo>
                  <a:pt x="27" y="24"/>
                </a:lnTo>
                <a:lnTo>
                  <a:pt x="27" y="25"/>
                </a:lnTo>
                <a:lnTo>
                  <a:pt x="27" y="26"/>
                </a:lnTo>
                <a:lnTo>
                  <a:pt x="27" y="28"/>
                </a:lnTo>
                <a:lnTo>
                  <a:pt x="26" y="28"/>
                </a:lnTo>
                <a:lnTo>
                  <a:pt x="27" y="28"/>
                </a:lnTo>
                <a:lnTo>
                  <a:pt x="26" y="28"/>
                </a:lnTo>
                <a:lnTo>
                  <a:pt x="27" y="28"/>
                </a:lnTo>
                <a:lnTo>
                  <a:pt x="27" y="29"/>
                </a:lnTo>
                <a:lnTo>
                  <a:pt x="26" y="29"/>
                </a:lnTo>
                <a:lnTo>
                  <a:pt x="26" y="28"/>
                </a:lnTo>
                <a:lnTo>
                  <a:pt x="24" y="28"/>
                </a:lnTo>
                <a:lnTo>
                  <a:pt x="24" y="29"/>
                </a:lnTo>
                <a:lnTo>
                  <a:pt x="26" y="29"/>
                </a:lnTo>
                <a:lnTo>
                  <a:pt x="26" y="30"/>
                </a:lnTo>
                <a:lnTo>
                  <a:pt x="24" y="30"/>
                </a:lnTo>
                <a:lnTo>
                  <a:pt x="24" y="29"/>
                </a:lnTo>
                <a:lnTo>
                  <a:pt x="24" y="30"/>
                </a:lnTo>
                <a:lnTo>
                  <a:pt x="24" y="32"/>
                </a:lnTo>
                <a:lnTo>
                  <a:pt x="24" y="33"/>
                </a:lnTo>
                <a:lnTo>
                  <a:pt x="23" y="32"/>
                </a:lnTo>
                <a:lnTo>
                  <a:pt x="22" y="32"/>
                </a:lnTo>
                <a:lnTo>
                  <a:pt x="22" y="30"/>
                </a:lnTo>
                <a:lnTo>
                  <a:pt x="22" y="29"/>
                </a:lnTo>
                <a:lnTo>
                  <a:pt x="21" y="28"/>
                </a:lnTo>
                <a:lnTo>
                  <a:pt x="21" y="29"/>
                </a:lnTo>
                <a:lnTo>
                  <a:pt x="21" y="30"/>
                </a:lnTo>
                <a:lnTo>
                  <a:pt x="19" y="30"/>
                </a:lnTo>
                <a:lnTo>
                  <a:pt x="21" y="30"/>
                </a:lnTo>
                <a:lnTo>
                  <a:pt x="22" y="32"/>
                </a:lnTo>
                <a:lnTo>
                  <a:pt x="23" y="33"/>
                </a:lnTo>
                <a:lnTo>
                  <a:pt x="23" y="34"/>
                </a:lnTo>
                <a:lnTo>
                  <a:pt x="22" y="34"/>
                </a:lnTo>
                <a:lnTo>
                  <a:pt x="23" y="34"/>
                </a:lnTo>
                <a:lnTo>
                  <a:pt x="23" y="35"/>
                </a:lnTo>
                <a:lnTo>
                  <a:pt x="22" y="38"/>
                </a:lnTo>
                <a:lnTo>
                  <a:pt x="22" y="37"/>
                </a:lnTo>
                <a:lnTo>
                  <a:pt x="21" y="37"/>
                </a:lnTo>
                <a:lnTo>
                  <a:pt x="21" y="35"/>
                </a:lnTo>
                <a:lnTo>
                  <a:pt x="18" y="34"/>
                </a:lnTo>
                <a:lnTo>
                  <a:pt x="15" y="34"/>
                </a:lnTo>
                <a:lnTo>
                  <a:pt x="18" y="35"/>
                </a:lnTo>
                <a:lnTo>
                  <a:pt x="19" y="35"/>
                </a:lnTo>
                <a:lnTo>
                  <a:pt x="21" y="35"/>
                </a:lnTo>
                <a:lnTo>
                  <a:pt x="21" y="37"/>
                </a:lnTo>
                <a:lnTo>
                  <a:pt x="21" y="38"/>
                </a:lnTo>
                <a:lnTo>
                  <a:pt x="22" y="38"/>
                </a:lnTo>
                <a:lnTo>
                  <a:pt x="21" y="39"/>
                </a:lnTo>
                <a:lnTo>
                  <a:pt x="19" y="40"/>
                </a:lnTo>
                <a:lnTo>
                  <a:pt x="18" y="40"/>
                </a:lnTo>
                <a:lnTo>
                  <a:pt x="17" y="38"/>
                </a:lnTo>
                <a:lnTo>
                  <a:pt x="17" y="39"/>
                </a:lnTo>
                <a:lnTo>
                  <a:pt x="18" y="39"/>
                </a:lnTo>
                <a:lnTo>
                  <a:pt x="18" y="40"/>
                </a:lnTo>
                <a:lnTo>
                  <a:pt x="19" y="42"/>
                </a:lnTo>
                <a:lnTo>
                  <a:pt x="19" y="43"/>
                </a:lnTo>
                <a:lnTo>
                  <a:pt x="18" y="44"/>
                </a:lnTo>
                <a:lnTo>
                  <a:pt x="18" y="46"/>
                </a:lnTo>
                <a:lnTo>
                  <a:pt x="17" y="46"/>
                </a:lnTo>
                <a:lnTo>
                  <a:pt x="17" y="44"/>
                </a:lnTo>
                <a:lnTo>
                  <a:pt x="17" y="46"/>
                </a:lnTo>
                <a:lnTo>
                  <a:pt x="17" y="47"/>
                </a:lnTo>
                <a:lnTo>
                  <a:pt x="15" y="47"/>
                </a:lnTo>
                <a:lnTo>
                  <a:pt x="15" y="46"/>
                </a:lnTo>
                <a:lnTo>
                  <a:pt x="13" y="46"/>
                </a:lnTo>
                <a:lnTo>
                  <a:pt x="13" y="44"/>
                </a:lnTo>
                <a:lnTo>
                  <a:pt x="13" y="43"/>
                </a:lnTo>
                <a:lnTo>
                  <a:pt x="12" y="43"/>
                </a:lnTo>
                <a:lnTo>
                  <a:pt x="13" y="43"/>
                </a:lnTo>
                <a:lnTo>
                  <a:pt x="13" y="44"/>
                </a:lnTo>
                <a:lnTo>
                  <a:pt x="12" y="46"/>
                </a:lnTo>
                <a:lnTo>
                  <a:pt x="12" y="44"/>
                </a:lnTo>
                <a:lnTo>
                  <a:pt x="9" y="44"/>
                </a:lnTo>
                <a:lnTo>
                  <a:pt x="7" y="43"/>
                </a:lnTo>
                <a:lnTo>
                  <a:pt x="5" y="43"/>
                </a:lnTo>
                <a:lnTo>
                  <a:pt x="4" y="44"/>
                </a:lnTo>
                <a:lnTo>
                  <a:pt x="3" y="44"/>
                </a:lnTo>
                <a:lnTo>
                  <a:pt x="1" y="44"/>
                </a:lnTo>
                <a:lnTo>
                  <a:pt x="1" y="43"/>
                </a:lnTo>
                <a:lnTo>
                  <a:pt x="3" y="43"/>
                </a:lnTo>
                <a:lnTo>
                  <a:pt x="4" y="43"/>
                </a:lnTo>
                <a:lnTo>
                  <a:pt x="4" y="42"/>
                </a:lnTo>
                <a:lnTo>
                  <a:pt x="3" y="42"/>
                </a:lnTo>
                <a:lnTo>
                  <a:pt x="4" y="39"/>
                </a:lnTo>
                <a:lnTo>
                  <a:pt x="5" y="39"/>
                </a:lnTo>
                <a:lnTo>
                  <a:pt x="7" y="38"/>
                </a:lnTo>
                <a:lnTo>
                  <a:pt x="8" y="38"/>
                </a:lnTo>
                <a:lnTo>
                  <a:pt x="9" y="38"/>
                </a:lnTo>
                <a:lnTo>
                  <a:pt x="8" y="38"/>
                </a:lnTo>
                <a:lnTo>
                  <a:pt x="7" y="38"/>
                </a:lnTo>
                <a:lnTo>
                  <a:pt x="7" y="37"/>
                </a:lnTo>
                <a:lnTo>
                  <a:pt x="7" y="38"/>
                </a:lnTo>
                <a:lnTo>
                  <a:pt x="5" y="38"/>
                </a:lnTo>
                <a:lnTo>
                  <a:pt x="4" y="38"/>
                </a:lnTo>
                <a:lnTo>
                  <a:pt x="4" y="39"/>
                </a:lnTo>
                <a:lnTo>
                  <a:pt x="3" y="39"/>
                </a:lnTo>
                <a:lnTo>
                  <a:pt x="1" y="39"/>
                </a:lnTo>
                <a:lnTo>
                  <a:pt x="1" y="38"/>
                </a:lnTo>
                <a:lnTo>
                  <a:pt x="0" y="38"/>
                </a:lnTo>
                <a:lnTo>
                  <a:pt x="0" y="37"/>
                </a:lnTo>
                <a:lnTo>
                  <a:pt x="0" y="35"/>
                </a:lnTo>
                <a:lnTo>
                  <a:pt x="0" y="37"/>
                </a:lnTo>
                <a:lnTo>
                  <a:pt x="1" y="37"/>
                </a:lnTo>
                <a:lnTo>
                  <a:pt x="1" y="35"/>
                </a:lnTo>
                <a:lnTo>
                  <a:pt x="1" y="34"/>
                </a:lnTo>
                <a:lnTo>
                  <a:pt x="3" y="34"/>
                </a:lnTo>
                <a:lnTo>
                  <a:pt x="3" y="33"/>
                </a:lnTo>
                <a:lnTo>
                  <a:pt x="4" y="33"/>
                </a:lnTo>
                <a:lnTo>
                  <a:pt x="5" y="33"/>
                </a:lnTo>
                <a:lnTo>
                  <a:pt x="7" y="33"/>
                </a:lnTo>
                <a:lnTo>
                  <a:pt x="5" y="32"/>
                </a:lnTo>
                <a:lnTo>
                  <a:pt x="5" y="30"/>
                </a:lnTo>
                <a:lnTo>
                  <a:pt x="7" y="29"/>
                </a:lnTo>
                <a:lnTo>
                  <a:pt x="8" y="28"/>
                </a:lnTo>
                <a:lnTo>
                  <a:pt x="8" y="29"/>
                </a:lnTo>
                <a:lnTo>
                  <a:pt x="9" y="29"/>
                </a:lnTo>
                <a:lnTo>
                  <a:pt x="12" y="30"/>
                </a:lnTo>
                <a:lnTo>
                  <a:pt x="12" y="29"/>
                </a:lnTo>
                <a:lnTo>
                  <a:pt x="10" y="29"/>
                </a:lnTo>
                <a:lnTo>
                  <a:pt x="10" y="28"/>
                </a:lnTo>
                <a:lnTo>
                  <a:pt x="8" y="26"/>
                </a:lnTo>
                <a:lnTo>
                  <a:pt x="8" y="28"/>
                </a:lnTo>
                <a:lnTo>
                  <a:pt x="8" y="26"/>
                </a:lnTo>
                <a:lnTo>
                  <a:pt x="8" y="25"/>
                </a:lnTo>
                <a:lnTo>
                  <a:pt x="8" y="26"/>
                </a:lnTo>
                <a:lnTo>
                  <a:pt x="9" y="26"/>
                </a:lnTo>
                <a:lnTo>
                  <a:pt x="8" y="26"/>
                </a:lnTo>
                <a:lnTo>
                  <a:pt x="9" y="26"/>
                </a:lnTo>
                <a:lnTo>
                  <a:pt x="10" y="26"/>
                </a:lnTo>
                <a:lnTo>
                  <a:pt x="12" y="26"/>
                </a:lnTo>
                <a:lnTo>
                  <a:pt x="10" y="26"/>
                </a:lnTo>
                <a:lnTo>
                  <a:pt x="10" y="25"/>
                </a:lnTo>
                <a:lnTo>
                  <a:pt x="9" y="25"/>
                </a:lnTo>
                <a:lnTo>
                  <a:pt x="8" y="25"/>
                </a:lnTo>
                <a:lnTo>
                  <a:pt x="8" y="24"/>
                </a:lnTo>
                <a:lnTo>
                  <a:pt x="9" y="23"/>
                </a:lnTo>
                <a:lnTo>
                  <a:pt x="10" y="23"/>
                </a:lnTo>
                <a:lnTo>
                  <a:pt x="12" y="23"/>
                </a:lnTo>
                <a:lnTo>
                  <a:pt x="13" y="23"/>
                </a:lnTo>
                <a:lnTo>
                  <a:pt x="14" y="23"/>
                </a:lnTo>
                <a:lnTo>
                  <a:pt x="14" y="21"/>
                </a:lnTo>
                <a:lnTo>
                  <a:pt x="13" y="21"/>
                </a:lnTo>
                <a:lnTo>
                  <a:pt x="13" y="23"/>
                </a:lnTo>
                <a:lnTo>
                  <a:pt x="13" y="21"/>
                </a:lnTo>
                <a:lnTo>
                  <a:pt x="12" y="21"/>
                </a:lnTo>
                <a:lnTo>
                  <a:pt x="10" y="21"/>
                </a:lnTo>
                <a:lnTo>
                  <a:pt x="10" y="20"/>
                </a:lnTo>
                <a:lnTo>
                  <a:pt x="9" y="20"/>
                </a:lnTo>
                <a:lnTo>
                  <a:pt x="10" y="20"/>
                </a:lnTo>
                <a:lnTo>
                  <a:pt x="10" y="19"/>
                </a:lnTo>
                <a:lnTo>
                  <a:pt x="12" y="17"/>
                </a:lnTo>
                <a:lnTo>
                  <a:pt x="12" y="19"/>
                </a:lnTo>
                <a:lnTo>
                  <a:pt x="14" y="17"/>
                </a:lnTo>
                <a:lnTo>
                  <a:pt x="15" y="17"/>
                </a:lnTo>
                <a:lnTo>
                  <a:pt x="18" y="17"/>
                </a:lnTo>
                <a:lnTo>
                  <a:pt x="17" y="17"/>
                </a:lnTo>
                <a:lnTo>
                  <a:pt x="15" y="17"/>
                </a:lnTo>
                <a:lnTo>
                  <a:pt x="15" y="16"/>
                </a:lnTo>
                <a:lnTo>
                  <a:pt x="14" y="16"/>
                </a:lnTo>
                <a:lnTo>
                  <a:pt x="15" y="16"/>
                </a:lnTo>
                <a:lnTo>
                  <a:pt x="13" y="16"/>
                </a:lnTo>
                <a:lnTo>
                  <a:pt x="12" y="16"/>
                </a:lnTo>
                <a:lnTo>
                  <a:pt x="12" y="15"/>
                </a:lnTo>
                <a:lnTo>
                  <a:pt x="14" y="14"/>
                </a:lnTo>
                <a:lnTo>
                  <a:pt x="15" y="14"/>
                </a:lnTo>
                <a:lnTo>
                  <a:pt x="15" y="12"/>
                </a:lnTo>
                <a:lnTo>
                  <a:pt x="17" y="12"/>
                </a:lnTo>
                <a:lnTo>
                  <a:pt x="15" y="12"/>
                </a:lnTo>
                <a:lnTo>
                  <a:pt x="14" y="12"/>
                </a:lnTo>
                <a:lnTo>
                  <a:pt x="14" y="11"/>
                </a:lnTo>
                <a:lnTo>
                  <a:pt x="15" y="11"/>
                </a:lnTo>
                <a:lnTo>
                  <a:pt x="14" y="11"/>
                </a:lnTo>
                <a:lnTo>
                  <a:pt x="13" y="11"/>
                </a:lnTo>
                <a:lnTo>
                  <a:pt x="12" y="11"/>
                </a:lnTo>
                <a:lnTo>
                  <a:pt x="12" y="10"/>
                </a:lnTo>
                <a:lnTo>
                  <a:pt x="10" y="10"/>
                </a:lnTo>
                <a:lnTo>
                  <a:pt x="12" y="10"/>
                </a:lnTo>
                <a:lnTo>
                  <a:pt x="12" y="9"/>
                </a:lnTo>
                <a:lnTo>
                  <a:pt x="12" y="7"/>
                </a:lnTo>
                <a:lnTo>
                  <a:pt x="13" y="7"/>
                </a:lnTo>
                <a:lnTo>
                  <a:pt x="14" y="7"/>
                </a:lnTo>
                <a:lnTo>
                  <a:pt x="13" y="9"/>
                </a:lnTo>
                <a:lnTo>
                  <a:pt x="14" y="9"/>
                </a:lnTo>
                <a:lnTo>
                  <a:pt x="14" y="7"/>
                </a:lnTo>
                <a:lnTo>
                  <a:pt x="15" y="9"/>
                </a:lnTo>
                <a:lnTo>
                  <a:pt x="15" y="10"/>
                </a:lnTo>
                <a:lnTo>
                  <a:pt x="17" y="7"/>
                </a:lnTo>
                <a:lnTo>
                  <a:pt x="17" y="6"/>
                </a:lnTo>
                <a:lnTo>
                  <a:pt x="18" y="6"/>
                </a:lnTo>
                <a:lnTo>
                  <a:pt x="17" y="6"/>
                </a:lnTo>
                <a:lnTo>
                  <a:pt x="17" y="5"/>
                </a:lnTo>
                <a:lnTo>
                  <a:pt x="17" y="3"/>
                </a:lnTo>
                <a:lnTo>
                  <a:pt x="18" y="3"/>
                </a:lnTo>
                <a:lnTo>
                  <a:pt x="19" y="3"/>
                </a:lnTo>
                <a:lnTo>
                  <a:pt x="21" y="3"/>
                </a:lnTo>
                <a:lnTo>
                  <a:pt x="21" y="5"/>
                </a:lnTo>
                <a:lnTo>
                  <a:pt x="22" y="5"/>
                </a:lnTo>
                <a:lnTo>
                  <a:pt x="22" y="3"/>
                </a:lnTo>
                <a:lnTo>
                  <a:pt x="22" y="2"/>
                </a:lnTo>
                <a:lnTo>
                  <a:pt x="21" y="2"/>
                </a:lnTo>
                <a:lnTo>
                  <a:pt x="21" y="1"/>
                </a:lnTo>
                <a:lnTo>
                  <a:pt x="22" y="0"/>
                </a:lnTo>
                <a:lnTo>
                  <a:pt x="5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7" name="Freeform 2067"/>
          <p:cNvSpPr>
            <a:spLocks/>
          </p:cNvSpPr>
          <p:nvPr/>
        </p:nvSpPr>
        <p:spPr bwMode="auto">
          <a:xfrm>
            <a:off x="2855913" y="3257766"/>
            <a:ext cx="88900" cy="103188"/>
          </a:xfrm>
          <a:custGeom>
            <a:avLst/>
            <a:gdLst>
              <a:gd name="T0" fmla="*/ 4 w 56"/>
              <a:gd name="T1" fmla="*/ 1 h 65"/>
              <a:gd name="T2" fmla="*/ 8 w 56"/>
              <a:gd name="T3" fmla="*/ 5 h 65"/>
              <a:gd name="T4" fmla="*/ 8 w 56"/>
              <a:gd name="T5" fmla="*/ 8 h 65"/>
              <a:gd name="T6" fmla="*/ 10 w 56"/>
              <a:gd name="T7" fmla="*/ 10 h 65"/>
              <a:gd name="T8" fmla="*/ 10 w 56"/>
              <a:gd name="T9" fmla="*/ 8 h 65"/>
              <a:gd name="T10" fmla="*/ 14 w 56"/>
              <a:gd name="T11" fmla="*/ 10 h 65"/>
              <a:gd name="T12" fmla="*/ 15 w 56"/>
              <a:gd name="T13" fmla="*/ 13 h 65"/>
              <a:gd name="T14" fmla="*/ 18 w 56"/>
              <a:gd name="T15" fmla="*/ 14 h 65"/>
              <a:gd name="T16" fmla="*/ 22 w 56"/>
              <a:gd name="T17" fmla="*/ 17 h 65"/>
              <a:gd name="T18" fmla="*/ 21 w 56"/>
              <a:gd name="T19" fmla="*/ 20 h 65"/>
              <a:gd name="T20" fmla="*/ 22 w 56"/>
              <a:gd name="T21" fmla="*/ 19 h 65"/>
              <a:gd name="T22" fmla="*/ 26 w 56"/>
              <a:gd name="T23" fmla="*/ 20 h 65"/>
              <a:gd name="T24" fmla="*/ 26 w 56"/>
              <a:gd name="T25" fmla="*/ 23 h 65"/>
              <a:gd name="T26" fmla="*/ 28 w 56"/>
              <a:gd name="T27" fmla="*/ 23 h 65"/>
              <a:gd name="T28" fmla="*/ 29 w 56"/>
              <a:gd name="T29" fmla="*/ 31 h 65"/>
              <a:gd name="T30" fmla="*/ 28 w 56"/>
              <a:gd name="T31" fmla="*/ 32 h 65"/>
              <a:gd name="T32" fmla="*/ 31 w 56"/>
              <a:gd name="T33" fmla="*/ 36 h 65"/>
              <a:gd name="T34" fmla="*/ 33 w 56"/>
              <a:gd name="T35" fmla="*/ 37 h 65"/>
              <a:gd name="T36" fmla="*/ 35 w 56"/>
              <a:gd name="T37" fmla="*/ 38 h 65"/>
              <a:gd name="T38" fmla="*/ 32 w 56"/>
              <a:gd name="T39" fmla="*/ 34 h 65"/>
              <a:gd name="T40" fmla="*/ 32 w 56"/>
              <a:gd name="T41" fmla="*/ 29 h 65"/>
              <a:gd name="T42" fmla="*/ 29 w 56"/>
              <a:gd name="T43" fmla="*/ 29 h 65"/>
              <a:gd name="T44" fmla="*/ 36 w 56"/>
              <a:gd name="T45" fmla="*/ 28 h 65"/>
              <a:gd name="T46" fmla="*/ 36 w 56"/>
              <a:gd name="T47" fmla="*/ 31 h 65"/>
              <a:gd name="T48" fmla="*/ 37 w 56"/>
              <a:gd name="T49" fmla="*/ 29 h 65"/>
              <a:gd name="T50" fmla="*/ 41 w 56"/>
              <a:gd name="T51" fmla="*/ 31 h 65"/>
              <a:gd name="T52" fmla="*/ 40 w 56"/>
              <a:gd name="T53" fmla="*/ 28 h 65"/>
              <a:gd name="T54" fmla="*/ 46 w 56"/>
              <a:gd name="T55" fmla="*/ 31 h 65"/>
              <a:gd name="T56" fmla="*/ 49 w 56"/>
              <a:gd name="T57" fmla="*/ 34 h 65"/>
              <a:gd name="T58" fmla="*/ 52 w 56"/>
              <a:gd name="T59" fmla="*/ 38 h 65"/>
              <a:gd name="T60" fmla="*/ 52 w 56"/>
              <a:gd name="T61" fmla="*/ 41 h 65"/>
              <a:gd name="T62" fmla="*/ 56 w 56"/>
              <a:gd name="T63" fmla="*/ 42 h 65"/>
              <a:gd name="T64" fmla="*/ 51 w 56"/>
              <a:gd name="T65" fmla="*/ 46 h 65"/>
              <a:gd name="T66" fmla="*/ 49 w 56"/>
              <a:gd name="T67" fmla="*/ 47 h 65"/>
              <a:gd name="T68" fmla="*/ 47 w 56"/>
              <a:gd name="T69" fmla="*/ 47 h 65"/>
              <a:gd name="T70" fmla="*/ 44 w 56"/>
              <a:gd name="T71" fmla="*/ 50 h 65"/>
              <a:gd name="T72" fmla="*/ 41 w 56"/>
              <a:gd name="T73" fmla="*/ 47 h 65"/>
              <a:gd name="T74" fmla="*/ 41 w 56"/>
              <a:gd name="T75" fmla="*/ 50 h 65"/>
              <a:gd name="T76" fmla="*/ 42 w 56"/>
              <a:gd name="T77" fmla="*/ 52 h 65"/>
              <a:gd name="T78" fmla="*/ 44 w 56"/>
              <a:gd name="T79" fmla="*/ 55 h 65"/>
              <a:gd name="T80" fmla="*/ 37 w 56"/>
              <a:gd name="T81" fmla="*/ 59 h 65"/>
              <a:gd name="T82" fmla="*/ 40 w 56"/>
              <a:gd name="T83" fmla="*/ 61 h 65"/>
              <a:gd name="T84" fmla="*/ 40 w 56"/>
              <a:gd name="T85" fmla="*/ 62 h 65"/>
              <a:gd name="T86" fmla="*/ 38 w 56"/>
              <a:gd name="T87" fmla="*/ 64 h 65"/>
              <a:gd name="T88" fmla="*/ 36 w 56"/>
              <a:gd name="T89" fmla="*/ 62 h 65"/>
              <a:gd name="T90" fmla="*/ 35 w 56"/>
              <a:gd name="T91" fmla="*/ 64 h 65"/>
              <a:gd name="T92" fmla="*/ 29 w 56"/>
              <a:gd name="T93" fmla="*/ 60 h 65"/>
              <a:gd name="T94" fmla="*/ 27 w 56"/>
              <a:gd name="T95" fmla="*/ 59 h 65"/>
              <a:gd name="T96" fmla="*/ 23 w 56"/>
              <a:gd name="T97" fmla="*/ 57 h 65"/>
              <a:gd name="T98" fmla="*/ 22 w 56"/>
              <a:gd name="T99" fmla="*/ 51 h 65"/>
              <a:gd name="T100" fmla="*/ 15 w 56"/>
              <a:gd name="T101" fmla="*/ 48 h 65"/>
              <a:gd name="T102" fmla="*/ 8 w 56"/>
              <a:gd name="T103" fmla="*/ 48 h 65"/>
              <a:gd name="T104" fmla="*/ 7 w 56"/>
              <a:gd name="T105" fmla="*/ 43 h 65"/>
              <a:gd name="T106" fmla="*/ 8 w 56"/>
              <a:gd name="T107" fmla="*/ 41 h 65"/>
              <a:gd name="T108" fmla="*/ 7 w 56"/>
              <a:gd name="T109" fmla="*/ 40 h 65"/>
              <a:gd name="T110" fmla="*/ 4 w 56"/>
              <a:gd name="T111" fmla="*/ 37 h 65"/>
              <a:gd name="T112" fmla="*/ 3 w 56"/>
              <a:gd name="T113" fmla="*/ 41 h 65"/>
              <a:gd name="T114" fmla="*/ 1 w 56"/>
              <a:gd name="T115" fmla="*/ 45 h 65"/>
              <a:gd name="T116" fmla="*/ 3 w 56"/>
              <a:gd name="T117" fmla="*/ 50 h 65"/>
              <a:gd name="T118" fmla="*/ 0 w 56"/>
              <a:gd name="T119" fmla="*/ 55 h 65"/>
              <a:gd name="T120" fmla="*/ 0 w 56"/>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65">
                <a:moveTo>
                  <a:pt x="0" y="0"/>
                </a:moveTo>
                <a:lnTo>
                  <a:pt x="1" y="1"/>
                </a:lnTo>
                <a:lnTo>
                  <a:pt x="3" y="1"/>
                </a:lnTo>
                <a:lnTo>
                  <a:pt x="3" y="0"/>
                </a:lnTo>
                <a:lnTo>
                  <a:pt x="3" y="1"/>
                </a:lnTo>
                <a:lnTo>
                  <a:pt x="4" y="1"/>
                </a:lnTo>
                <a:lnTo>
                  <a:pt x="4" y="3"/>
                </a:lnTo>
                <a:lnTo>
                  <a:pt x="5" y="4"/>
                </a:lnTo>
                <a:lnTo>
                  <a:pt x="5" y="3"/>
                </a:lnTo>
                <a:lnTo>
                  <a:pt x="5" y="4"/>
                </a:lnTo>
                <a:lnTo>
                  <a:pt x="7" y="4"/>
                </a:lnTo>
                <a:lnTo>
                  <a:pt x="8" y="5"/>
                </a:lnTo>
                <a:lnTo>
                  <a:pt x="8" y="6"/>
                </a:lnTo>
                <a:lnTo>
                  <a:pt x="8" y="5"/>
                </a:lnTo>
                <a:lnTo>
                  <a:pt x="7" y="5"/>
                </a:lnTo>
                <a:lnTo>
                  <a:pt x="7" y="6"/>
                </a:lnTo>
                <a:lnTo>
                  <a:pt x="8" y="6"/>
                </a:lnTo>
                <a:lnTo>
                  <a:pt x="8" y="8"/>
                </a:lnTo>
                <a:lnTo>
                  <a:pt x="9" y="8"/>
                </a:lnTo>
                <a:lnTo>
                  <a:pt x="10" y="8"/>
                </a:lnTo>
                <a:lnTo>
                  <a:pt x="10" y="9"/>
                </a:lnTo>
                <a:lnTo>
                  <a:pt x="10" y="10"/>
                </a:lnTo>
                <a:lnTo>
                  <a:pt x="12" y="10"/>
                </a:lnTo>
                <a:lnTo>
                  <a:pt x="10" y="10"/>
                </a:lnTo>
                <a:lnTo>
                  <a:pt x="10" y="12"/>
                </a:lnTo>
                <a:lnTo>
                  <a:pt x="12" y="12"/>
                </a:lnTo>
                <a:lnTo>
                  <a:pt x="12" y="10"/>
                </a:lnTo>
                <a:lnTo>
                  <a:pt x="13" y="10"/>
                </a:lnTo>
                <a:lnTo>
                  <a:pt x="12" y="9"/>
                </a:lnTo>
                <a:lnTo>
                  <a:pt x="10" y="8"/>
                </a:lnTo>
                <a:lnTo>
                  <a:pt x="9" y="8"/>
                </a:lnTo>
                <a:lnTo>
                  <a:pt x="9" y="6"/>
                </a:lnTo>
                <a:lnTo>
                  <a:pt x="10" y="8"/>
                </a:lnTo>
                <a:lnTo>
                  <a:pt x="13" y="9"/>
                </a:lnTo>
                <a:lnTo>
                  <a:pt x="13" y="10"/>
                </a:lnTo>
                <a:lnTo>
                  <a:pt x="14" y="10"/>
                </a:lnTo>
                <a:lnTo>
                  <a:pt x="13" y="10"/>
                </a:lnTo>
                <a:lnTo>
                  <a:pt x="12" y="12"/>
                </a:lnTo>
                <a:lnTo>
                  <a:pt x="13" y="12"/>
                </a:lnTo>
                <a:lnTo>
                  <a:pt x="14" y="12"/>
                </a:lnTo>
                <a:lnTo>
                  <a:pt x="15" y="12"/>
                </a:lnTo>
                <a:lnTo>
                  <a:pt x="15" y="13"/>
                </a:lnTo>
                <a:lnTo>
                  <a:pt x="17" y="13"/>
                </a:lnTo>
                <a:lnTo>
                  <a:pt x="17" y="14"/>
                </a:lnTo>
                <a:lnTo>
                  <a:pt x="18" y="14"/>
                </a:lnTo>
                <a:lnTo>
                  <a:pt x="19" y="15"/>
                </a:lnTo>
                <a:lnTo>
                  <a:pt x="18" y="15"/>
                </a:lnTo>
                <a:lnTo>
                  <a:pt x="18" y="14"/>
                </a:lnTo>
                <a:lnTo>
                  <a:pt x="18" y="15"/>
                </a:lnTo>
                <a:lnTo>
                  <a:pt x="19" y="17"/>
                </a:lnTo>
                <a:lnTo>
                  <a:pt x="21" y="17"/>
                </a:lnTo>
                <a:lnTo>
                  <a:pt x="19" y="15"/>
                </a:lnTo>
                <a:lnTo>
                  <a:pt x="21" y="15"/>
                </a:lnTo>
                <a:lnTo>
                  <a:pt x="22" y="17"/>
                </a:lnTo>
                <a:lnTo>
                  <a:pt x="22" y="18"/>
                </a:lnTo>
                <a:lnTo>
                  <a:pt x="21" y="18"/>
                </a:lnTo>
                <a:lnTo>
                  <a:pt x="22" y="18"/>
                </a:lnTo>
                <a:lnTo>
                  <a:pt x="22" y="19"/>
                </a:lnTo>
                <a:lnTo>
                  <a:pt x="21" y="19"/>
                </a:lnTo>
                <a:lnTo>
                  <a:pt x="21" y="20"/>
                </a:lnTo>
                <a:lnTo>
                  <a:pt x="22" y="20"/>
                </a:lnTo>
                <a:lnTo>
                  <a:pt x="23" y="20"/>
                </a:lnTo>
                <a:lnTo>
                  <a:pt x="23" y="22"/>
                </a:lnTo>
                <a:lnTo>
                  <a:pt x="23" y="20"/>
                </a:lnTo>
                <a:lnTo>
                  <a:pt x="22" y="20"/>
                </a:lnTo>
                <a:lnTo>
                  <a:pt x="22" y="19"/>
                </a:lnTo>
                <a:lnTo>
                  <a:pt x="23" y="19"/>
                </a:lnTo>
                <a:lnTo>
                  <a:pt x="22" y="19"/>
                </a:lnTo>
                <a:lnTo>
                  <a:pt x="23" y="18"/>
                </a:lnTo>
                <a:lnTo>
                  <a:pt x="24" y="19"/>
                </a:lnTo>
                <a:lnTo>
                  <a:pt x="26" y="19"/>
                </a:lnTo>
                <a:lnTo>
                  <a:pt x="26" y="20"/>
                </a:lnTo>
                <a:lnTo>
                  <a:pt x="26" y="22"/>
                </a:lnTo>
                <a:lnTo>
                  <a:pt x="27" y="22"/>
                </a:lnTo>
                <a:lnTo>
                  <a:pt x="26" y="22"/>
                </a:lnTo>
                <a:lnTo>
                  <a:pt x="26" y="23"/>
                </a:lnTo>
                <a:lnTo>
                  <a:pt x="27" y="23"/>
                </a:lnTo>
                <a:lnTo>
                  <a:pt x="26" y="23"/>
                </a:lnTo>
                <a:lnTo>
                  <a:pt x="26" y="24"/>
                </a:lnTo>
                <a:lnTo>
                  <a:pt x="27" y="24"/>
                </a:lnTo>
                <a:lnTo>
                  <a:pt x="27" y="23"/>
                </a:lnTo>
                <a:lnTo>
                  <a:pt x="27" y="22"/>
                </a:lnTo>
                <a:lnTo>
                  <a:pt x="27" y="23"/>
                </a:lnTo>
                <a:lnTo>
                  <a:pt x="28" y="23"/>
                </a:lnTo>
                <a:lnTo>
                  <a:pt x="28" y="24"/>
                </a:lnTo>
                <a:lnTo>
                  <a:pt x="28" y="26"/>
                </a:lnTo>
                <a:lnTo>
                  <a:pt x="28" y="27"/>
                </a:lnTo>
                <a:lnTo>
                  <a:pt x="28" y="28"/>
                </a:lnTo>
                <a:lnTo>
                  <a:pt x="28" y="29"/>
                </a:lnTo>
                <a:lnTo>
                  <a:pt x="29" y="31"/>
                </a:lnTo>
                <a:lnTo>
                  <a:pt x="28" y="31"/>
                </a:lnTo>
                <a:lnTo>
                  <a:pt x="28" y="32"/>
                </a:lnTo>
                <a:lnTo>
                  <a:pt x="29" y="32"/>
                </a:lnTo>
                <a:lnTo>
                  <a:pt x="29" y="33"/>
                </a:lnTo>
                <a:lnTo>
                  <a:pt x="28" y="33"/>
                </a:lnTo>
                <a:lnTo>
                  <a:pt x="28" y="32"/>
                </a:lnTo>
                <a:lnTo>
                  <a:pt x="28" y="33"/>
                </a:lnTo>
                <a:lnTo>
                  <a:pt x="27" y="33"/>
                </a:lnTo>
                <a:lnTo>
                  <a:pt x="28" y="34"/>
                </a:lnTo>
                <a:lnTo>
                  <a:pt x="29" y="34"/>
                </a:lnTo>
                <a:lnTo>
                  <a:pt x="29" y="36"/>
                </a:lnTo>
                <a:lnTo>
                  <a:pt x="31" y="36"/>
                </a:lnTo>
                <a:lnTo>
                  <a:pt x="31" y="37"/>
                </a:lnTo>
                <a:lnTo>
                  <a:pt x="31" y="38"/>
                </a:lnTo>
                <a:lnTo>
                  <a:pt x="31" y="40"/>
                </a:lnTo>
                <a:lnTo>
                  <a:pt x="31" y="38"/>
                </a:lnTo>
                <a:lnTo>
                  <a:pt x="32" y="37"/>
                </a:lnTo>
                <a:lnTo>
                  <a:pt x="33" y="37"/>
                </a:lnTo>
                <a:lnTo>
                  <a:pt x="33" y="38"/>
                </a:lnTo>
                <a:lnTo>
                  <a:pt x="32" y="38"/>
                </a:lnTo>
                <a:lnTo>
                  <a:pt x="32" y="40"/>
                </a:lnTo>
                <a:lnTo>
                  <a:pt x="33" y="40"/>
                </a:lnTo>
                <a:lnTo>
                  <a:pt x="33" y="38"/>
                </a:lnTo>
                <a:lnTo>
                  <a:pt x="35" y="38"/>
                </a:lnTo>
                <a:lnTo>
                  <a:pt x="35" y="37"/>
                </a:lnTo>
                <a:lnTo>
                  <a:pt x="33" y="37"/>
                </a:lnTo>
                <a:lnTo>
                  <a:pt x="33" y="36"/>
                </a:lnTo>
                <a:lnTo>
                  <a:pt x="32" y="36"/>
                </a:lnTo>
                <a:lnTo>
                  <a:pt x="31" y="36"/>
                </a:lnTo>
                <a:lnTo>
                  <a:pt x="32" y="34"/>
                </a:lnTo>
                <a:lnTo>
                  <a:pt x="33" y="34"/>
                </a:lnTo>
                <a:lnTo>
                  <a:pt x="33" y="33"/>
                </a:lnTo>
                <a:lnTo>
                  <a:pt x="33" y="32"/>
                </a:lnTo>
                <a:lnTo>
                  <a:pt x="33" y="31"/>
                </a:lnTo>
                <a:lnTo>
                  <a:pt x="32" y="31"/>
                </a:lnTo>
                <a:lnTo>
                  <a:pt x="32" y="29"/>
                </a:lnTo>
                <a:lnTo>
                  <a:pt x="31" y="29"/>
                </a:lnTo>
                <a:lnTo>
                  <a:pt x="32" y="29"/>
                </a:lnTo>
                <a:lnTo>
                  <a:pt x="32" y="28"/>
                </a:lnTo>
                <a:lnTo>
                  <a:pt x="31" y="28"/>
                </a:lnTo>
                <a:lnTo>
                  <a:pt x="31" y="29"/>
                </a:lnTo>
                <a:lnTo>
                  <a:pt x="29" y="29"/>
                </a:lnTo>
                <a:lnTo>
                  <a:pt x="31" y="28"/>
                </a:lnTo>
                <a:lnTo>
                  <a:pt x="29" y="28"/>
                </a:lnTo>
                <a:lnTo>
                  <a:pt x="32" y="28"/>
                </a:lnTo>
                <a:lnTo>
                  <a:pt x="33" y="28"/>
                </a:lnTo>
                <a:lnTo>
                  <a:pt x="35" y="28"/>
                </a:lnTo>
                <a:lnTo>
                  <a:pt x="36" y="28"/>
                </a:lnTo>
                <a:lnTo>
                  <a:pt x="37" y="28"/>
                </a:lnTo>
                <a:lnTo>
                  <a:pt x="37" y="29"/>
                </a:lnTo>
                <a:lnTo>
                  <a:pt x="36" y="29"/>
                </a:lnTo>
                <a:lnTo>
                  <a:pt x="37" y="29"/>
                </a:lnTo>
                <a:lnTo>
                  <a:pt x="37" y="31"/>
                </a:lnTo>
                <a:lnTo>
                  <a:pt x="36" y="31"/>
                </a:lnTo>
                <a:lnTo>
                  <a:pt x="37" y="31"/>
                </a:lnTo>
                <a:lnTo>
                  <a:pt x="36" y="31"/>
                </a:lnTo>
                <a:lnTo>
                  <a:pt x="36" y="32"/>
                </a:lnTo>
                <a:lnTo>
                  <a:pt x="37" y="32"/>
                </a:lnTo>
                <a:lnTo>
                  <a:pt x="37" y="31"/>
                </a:lnTo>
                <a:lnTo>
                  <a:pt x="37" y="29"/>
                </a:lnTo>
                <a:lnTo>
                  <a:pt x="38" y="29"/>
                </a:lnTo>
                <a:lnTo>
                  <a:pt x="37" y="29"/>
                </a:lnTo>
                <a:lnTo>
                  <a:pt x="38" y="29"/>
                </a:lnTo>
                <a:lnTo>
                  <a:pt x="38" y="31"/>
                </a:lnTo>
                <a:lnTo>
                  <a:pt x="40" y="31"/>
                </a:lnTo>
                <a:lnTo>
                  <a:pt x="41" y="31"/>
                </a:lnTo>
                <a:lnTo>
                  <a:pt x="42" y="31"/>
                </a:lnTo>
                <a:lnTo>
                  <a:pt x="41" y="29"/>
                </a:lnTo>
                <a:lnTo>
                  <a:pt x="40" y="29"/>
                </a:lnTo>
                <a:lnTo>
                  <a:pt x="38" y="29"/>
                </a:lnTo>
                <a:lnTo>
                  <a:pt x="38" y="28"/>
                </a:lnTo>
                <a:lnTo>
                  <a:pt x="40" y="28"/>
                </a:lnTo>
                <a:lnTo>
                  <a:pt x="40" y="29"/>
                </a:lnTo>
                <a:lnTo>
                  <a:pt x="41" y="29"/>
                </a:lnTo>
                <a:lnTo>
                  <a:pt x="42" y="29"/>
                </a:lnTo>
                <a:lnTo>
                  <a:pt x="44" y="29"/>
                </a:lnTo>
                <a:lnTo>
                  <a:pt x="45" y="29"/>
                </a:lnTo>
                <a:lnTo>
                  <a:pt x="46" y="31"/>
                </a:lnTo>
                <a:lnTo>
                  <a:pt x="45" y="31"/>
                </a:lnTo>
                <a:lnTo>
                  <a:pt x="46" y="32"/>
                </a:lnTo>
                <a:lnTo>
                  <a:pt x="47" y="32"/>
                </a:lnTo>
                <a:lnTo>
                  <a:pt x="47" y="33"/>
                </a:lnTo>
                <a:lnTo>
                  <a:pt x="47" y="34"/>
                </a:lnTo>
                <a:lnTo>
                  <a:pt x="49" y="34"/>
                </a:lnTo>
                <a:lnTo>
                  <a:pt x="49" y="36"/>
                </a:lnTo>
                <a:lnTo>
                  <a:pt x="50" y="36"/>
                </a:lnTo>
                <a:lnTo>
                  <a:pt x="50" y="37"/>
                </a:lnTo>
                <a:lnTo>
                  <a:pt x="51" y="37"/>
                </a:lnTo>
                <a:lnTo>
                  <a:pt x="51" y="38"/>
                </a:lnTo>
                <a:lnTo>
                  <a:pt x="52" y="38"/>
                </a:lnTo>
                <a:lnTo>
                  <a:pt x="51" y="40"/>
                </a:lnTo>
                <a:lnTo>
                  <a:pt x="52" y="40"/>
                </a:lnTo>
                <a:lnTo>
                  <a:pt x="52" y="38"/>
                </a:lnTo>
                <a:lnTo>
                  <a:pt x="54" y="40"/>
                </a:lnTo>
                <a:lnTo>
                  <a:pt x="54" y="41"/>
                </a:lnTo>
                <a:lnTo>
                  <a:pt x="52" y="41"/>
                </a:lnTo>
                <a:lnTo>
                  <a:pt x="54" y="41"/>
                </a:lnTo>
                <a:lnTo>
                  <a:pt x="55" y="41"/>
                </a:lnTo>
                <a:lnTo>
                  <a:pt x="54" y="40"/>
                </a:lnTo>
                <a:lnTo>
                  <a:pt x="55" y="41"/>
                </a:lnTo>
                <a:lnTo>
                  <a:pt x="56" y="41"/>
                </a:lnTo>
                <a:lnTo>
                  <a:pt x="56" y="42"/>
                </a:lnTo>
                <a:lnTo>
                  <a:pt x="55" y="42"/>
                </a:lnTo>
                <a:lnTo>
                  <a:pt x="54" y="42"/>
                </a:lnTo>
                <a:lnTo>
                  <a:pt x="54" y="43"/>
                </a:lnTo>
                <a:lnTo>
                  <a:pt x="52" y="43"/>
                </a:lnTo>
                <a:lnTo>
                  <a:pt x="51" y="45"/>
                </a:lnTo>
                <a:lnTo>
                  <a:pt x="51" y="46"/>
                </a:lnTo>
                <a:lnTo>
                  <a:pt x="51" y="47"/>
                </a:lnTo>
                <a:lnTo>
                  <a:pt x="52" y="47"/>
                </a:lnTo>
                <a:lnTo>
                  <a:pt x="51" y="47"/>
                </a:lnTo>
                <a:lnTo>
                  <a:pt x="51" y="48"/>
                </a:lnTo>
                <a:lnTo>
                  <a:pt x="50" y="47"/>
                </a:lnTo>
                <a:lnTo>
                  <a:pt x="49" y="47"/>
                </a:lnTo>
                <a:lnTo>
                  <a:pt x="47" y="46"/>
                </a:lnTo>
                <a:lnTo>
                  <a:pt x="47" y="45"/>
                </a:lnTo>
                <a:lnTo>
                  <a:pt x="46" y="45"/>
                </a:lnTo>
                <a:lnTo>
                  <a:pt x="46" y="46"/>
                </a:lnTo>
                <a:lnTo>
                  <a:pt x="47" y="46"/>
                </a:lnTo>
                <a:lnTo>
                  <a:pt x="47" y="47"/>
                </a:lnTo>
                <a:lnTo>
                  <a:pt x="49" y="47"/>
                </a:lnTo>
                <a:lnTo>
                  <a:pt x="49" y="48"/>
                </a:lnTo>
                <a:lnTo>
                  <a:pt x="49" y="50"/>
                </a:lnTo>
                <a:lnTo>
                  <a:pt x="47" y="48"/>
                </a:lnTo>
                <a:lnTo>
                  <a:pt x="46" y="50"/>
                </a:lnTo>
                <a:lnTo>
                  <a:pt x="44" y="50"/>
                </a:lnTo>
                <a:lnTo>
                  <a:pt x="45" y="50"/>
                </a:lnTo>
                <a:lnTo>
                  <a:pt x="44" y="50"/>
                </a:lnTo>
                <a:lnTo>
                  <a:pt x="44" y="48"/>
                </a:lnTo>
                <a:lnTo>
                  <a:pt x="42" y="48"/>
                </a:lnTo>
                <a:lnTo>
                  <a:pt x="42" y="47"/>
                </a:lnTo>
                <a:lnTo>
                  <a:pt x="41" y="47"/>
                </a:lnTo>
                <a:lnTo>
                  <a:pt x="40" y="47"/>
                </a:lnTo>
                <a:lnTo>
                  <a:pt x="38" y="47"/>
                </a:lnTo>
                <a:lnTo>
                  <a:pt x="40" y="47"/>
                </a:lnTo>
                <a:lnTo>
                  <a:pt x="41" y="48"/>
                </a:lnTo>
                <a:lnTo>
                  <a:pt x="42" y="50"/>
                </a:lnTo>
                <a:lnTo>
                  <a:pt x="41" y="50"/>
                </a:lnTo>
                <a:lnTo>
                  <a:pt x="42" y="50"/>
                </a:lnTo>
                <a:lnTo>
                  <a:pt x="42" y="51"/>
                </a:lnTo>
                <a:lnTo>
                  <a:pt x="42" y="50"/>
                </a:lnTo>
                <a:lnTo>
                  <a:pt x="44" y="50"/>
                </a:lnTo>
                <a:lnTo>
                  <a:pt x="42" y="51"/>
                </a:lnTo>
                <a:lnTo>
                  <a:pt x="42" y="52"/>
                </a:lnTo>
                <a:lnTo>
                  <a:pt x="41" y="52"/>
                </a:lnTo>
                <a:lnTo>
                  <a:pt x="40" y="52"/>
                </a:lnTo>
                <a:lnTo>
                  <a:pt x="41" y="54"/>
                </a:lnTo>
                <a:lnTo>
                  <a:pt x="42" y="54"/>
                </a:lnTo>
                <a:lnTo>
                  <a:pt x="42" y="55"/>
                </a:lnTo>
                <a:lnTo>
                  <a:pt x="44" y="55"/>
                </a:lnTo>
                <a:lnTo>
                  <a:pt x="42" y="56"/>
                </a:lnTo>
                <a:lnTo>
                  <a:pt x="41" y="57"/>
                </a:lnTo>
                <a:lnTo>
                  <a:pt x="40" y="57"/>
                </a:lnTo>
                <a:lnTo>
                  <a:pt x="38" y="57"/>
                </a:lnTo>
                <a:lnTo>
                  <a:pt x="38" y="59"/>
                </a:lnTo>
                <a:lnTo>
                  <a:pt x="37" y="59"/>
                </a:lnTo>
                <a:lnTo>
                  <a:pt x="38" y="59"/>
                </a:lnTo>
                <a:lnTo>
                  <a:pt x="40" y="59"/>
                </a:lnTo>
                <a:lnTo>
                  <a:pt x="40" y="60"/>
                </a:lnTo>
                <a:lnTo>
                  <a:pt x="38" y="60"/>
                </a:lnTo>
                <a:lnTo>
                  <a:pt x="38" y="61"/>
                </a:lnTo>
                <a:lnTo>
                  <a:pt x="40" y="61"/>
                </a:lnTo>
                <a:lnTo>
                  <a:pt x="41" y="61"/>
                </a:lnTo>
                <a:lnTo>
                  <a:pt x="41" y="62"/>
                </a:lnTo>
                <a:lnTo>
                  <a:pt x="42" y="64"/>
                </a:lnTo>
                <a:lnTo>
                  <a:pt x="41" y="64"/>
                </a:lnTo>
                <a:lnTo>
                  <a:pt x="40" y="64"/>
                </a:lnTo>
                <a:lnTo>
                  <a:pt x="40" y="62"/>
                </a:lnTo>
                <a:lnTo>
                  <a:pt x="38" y="62"/>
                </a:lnTo>
                <a:lnTo>
                  <a:pt x="40" y="62"/>
                </a:lnTo>
                <a:lnTo>
                  <a:pt x="40" y="64"/>
                </a:lnTo>
                <a:lnTo>
                  <a:pt x="40" y="65"/>
                </a:lnTo>
                <a:lnTo>
                  <a:pt x="38" y="65"/>
                </a:lnTo>
                <a:lnTo>
                  <a:pt x="38" y="64"/>
                </a:lnTo>
                <a:lnTo>
                  <a:pt x="38" y="65"/>
                </a:lnTo>
                <a:lnTo>
                  <a:pt x="37" y="65"/>
                </a:lnTo>
                <a:lnTo>
                  <a:pt x="36" y="65"/>
                </a:lnTo>
                <a:lnTo>
                  <a:pt x="36" y="64"/>
                </a:lnTo>
                <a:lnTo>
                  <a:pt x="37" y="62"/>
                </a:lnTo>
                <a:lnTo>
                  <a:pt x="36" y="62"/>
                </a:lnTo>
                <a:lnTo>
                  <a:pt x="37" y="62"/>
                </a:lnTo>
                <a:lnTo>
                  <a:pt x="37" y="61"/>
                </a:lnTo>
                <a:lnTo>
                  <a:pt x="36" y="61"/>
                </a:lnTo>
                <a:lnTo>
                  <a:pt x="36" y="62"/>
                </a:lnTo>
                <a:lnTo>
                  <a:pt x="36" y="64"/>
                </a:lnTo>
                <a:lnTo>
                  <a:pt x="35" y="64"/>
                </a:lnTo>
                <a:lnTo>
                  <a:pt x="33" y="64"/>
                </a:lnTo>
                <a:lnTo>
                  <a:pt x="32" y="62"/>
                </a:lnTo>
                <a:lnTo>
                  <a:pt x="32" y="61"/>
                </a:lnTo>
                <a:lnTo>
                  <a:pt x="31" y="61"/>
                </a:lnTo>
                <a:lnTo>
                  <a:pt x="31" y="60"/>
                </a:lnTo>
                <a:lnTo>
                  <a:pt x="29" y="60"/>
                </a:lnTo>
                <a:lnTo>
                  <a:pt x="29" y="59"/>
                </a:lnTo>
                <a:lnTo>
                  <a:pt x="29" y="57"/>
                </a:lnTo>
                <a:lnTo>
                  <a:pt x="28" y="59"/>
                </a:lnTo>
                <a:lnTo>
                  <a:pt x="28" y="57"/>
                </a:lnTo>
                <a:lnTo>
                  <a:pt x="27" y="57"/>
                </a:lnTo>
                <a:lnTo>
                  <a:pt x="27" y="59"/>
                </a:lnTo>
                <a:lnTo>
                  <a:pt x="26" y="59"/>
                </a:lnTo>
                <a:lnTo>
                  <a:pt x="24" y="59"/>
                </a:lnTo>
                <a:lnTo>
                  <a:pt x="26" y="59"/>
                </a:lnTo>
                <a:lnTo>
                  <a:pt x="26" y="57"/>
                </a:lnTo>
                <a:lnTo>
                  <a:pt x="24" y="57"/>
                </a:lnTo>
                <a:lnTo>
                  <a:pt x="23" y="57"/>
                </a:lnTo>
                <a:lnTo>
                  <a:pt x="23" y="56"/>
                </a:lnTo>
                <a:lnTo>
                  <a:pt x="23" y="55"/>
                </a:lnTo>
                <a:lnTo>
                  <a:pt x="23" y="54"/>
                </a:lnTo>
                <a:lnTo>
                  <a:pt x="22" y="52"/>
                </a:lnTo>
                <a:lnTo>
                  <a:pt x="23" y="52"/>
                </a:lnTo>
                <a:lnTo>
                  <a:pt x="22" y="51"/>
                </a:lnTo>
                <a:lnTo>
                  <a:pt x="22" y="50"/>
                </a:lnTo>
                <a:lnTo>
                  <a:pt x="21" y="50"/>
                </a:lnTo>
                <a:lnTo>
                  <a:pt x="19" y="50"/>
                </a:lnTo>
                <a:lnTo>
                  <a:pt x="18" y="48"/>
                </a:lnTo>
                <a:lnTo>
                  <a:pt x="17" y="48"/>
                </a:lnTo>
                <a:lnTo>
                  <a:pt x="15" y="48"/>
                </a:lnTo>
                <a:lnTo>
                  <a:pt x="14" y="50"/>
                </a:lnTo>
                <a:lnTo>
                  <a:pt x="13" y="50"/>
                </a:lnTo>
                <a:lnTo>
                  <a:pt x="10" y="50"/>
                </a:lnTo>
                <a:lnTo>
                  <a:pt x="9" y="50"/>
                </a:lnTo>
                <a:lnTo>
                  <a:pt x="8" y="50"/>
                </a:lnTo>
                <a:lnTo>
                  <a:pt x="8" y="48"/>
                </a:lnTo>
                <a:lnTo>
                  <a:pt x="8" y="47"/>
                </a:lnTo>
                <a:lnTo>
                  <a:pt x="9" y="47"/>
                </a:lnTo>
                <a:lnTo>
                  <a:pt x="8" y="46"/>
                </a:lnTo>
                <a:lnTo>
                  <a:pt x="7" y="46"/>
                </a:lnTo>
                <a:lnTo>
                  <a:pt x="7" y="45"/>
                </a:lnTo>
                <a:lnTo>
                  <a:pt x="7" y="43"/>
                </a:lnTo>
                <a:lnTo>
                  <a:pt x="5" y="42"/>
                </a:lnTo>
                <a:lnTo>
                  <a:pt x="7" y="42"/>
                </a:lnTo>
                <a:lnTo>
                  <a:pt x="7" y="43"/>
                </a:lnTo>
                <a:lnTo>
                  <a:pt x="8" y="42"/>
                </a:lnTo>
                <a:lnTo>
                  <a:pt x="7" y="42"/>
                </a:lnTo>
                <a:lnTo>
                  <a:pt x="8" y="41"/>
                </a:lnTo>
                <a:lnTo>
                  <a:pt x="8" y="40"/>
                </a:lnTo>
                <a:lnTo>
                  <a:pt x="8" y="38"/>
                </a:lnTo>
                <a:lnTo>
                  <a:pt x="8" y="37"/>
                </a:lnTo>
                <a:lnTo>
                  <a:pt x="8" y="38"/>
                </a:lnTo>
                <a:lnTo>
                  <a:pt x="8" y="40"/>
                </a:lnTo>
                <a:lnTo>
                  <a:pt x="7" y="40"/>
                </a:lnTo>
                <a:lnTo>
                  <a:pt x="7" y="41"/>
                </a:lnTo>
                <a:lnTo>
                  <a:pt x="5" y="41"/>
                </a:lnTo>
                <a:lnTo>
                  <a:pt x="5" y="40"/>
                </a:lnTo>
                <a:lnTo>
                  <a:pt x="5" y="38"/>
                </a:lnTo>
                <a:lnTo>
                  <a:pt x="5" y="37"/>
                </a:lnTo>
                <a:lnTo>
                  <a:pt x="4" y="37"/>
                </a:lnTo>
                <a:lnTo>
                  <a:pt x="4" y="38"/>
                </a:lnTo>
                <a:lnTo>
                  <a:pt x="3" y="38"/>
                </a:lnTo>
                <a:lnTo>
                  <a:pt x="4" y="38"/>
                </a:lnTo>
                <a:lnTo>
                  <a:pt x="4" y="40"/>
                </a:lnTo>
                <a:lnTo>
                  <a:pt x="4" y="41"/>
                </a:lnTo>
                <a:lnTo>
                  <a:pt x="3" y="41"/>
                </a:lnTo>
                <a:lnTo>
                  <a:pt x="1" y="41"/>
                </a:lnTo>
                <a:lnTo>
                  <a:pt x="3" y="41"/>
                </a:lnTo>
                <a:lnTo>
                  <a:pt x="1" y="41"/>
                </a:lnTo>
                <a:lnTo>
                  <a:pt x="1" y="42"/>
                </a:lnTo>
                <a:lnTo>
                  <a:pt x="1" y="43"/>
                </a:lnTo>
                <a:lnTo>
                  <a:pt x="1" y="45"/>
                </a:lnTo>
                <a:lnTo>
                  <a:pt x="1" y="46"/>
                </a:lnTo>
                <a:lnTo>
                  <a:pt x="3" y="47"/>
                </a:lnTo>
                <a:lnTo>
                  <a:pt x="4" y="47"/>
                </a:lnTo>
                <a:lnTo>
                  <a:pt x="4" y="48"/>
                </a:lnTo>
                <a:lnTo>
                  <a:pt x="4" y="50"/>
                </a:lnTo>
                <a:lnTo>
                  <a:pt x="3" y="50"/>
                </a:lnTo>
                <a:lnTo>
                  <a:pt x="3" y="51"/>
                </a:lnTo>
                <a:lnTo>
                  <a:pt x="3" y="52"/>
                </a:lnTo>
                <a:lnTo>
                  <a:pt x="3" y="54"/>
                </a:lnTo>
                <a:lnTo>
                  <a:pt x="1" y="54"/>
                </a:lnTo>
                <a:lnTo>
                  <a:pt x="1" y="55"/>
                </a:lnTo>
                <a:lnTo>
                  <a:pt x="0" y="55"/>
                </a:lnTo>
                <a:lnTo>
                  <a:pt x="0" y="48"/>
                </a:lnTo>
                <a:lnTo>
                  <a:pt x="0" y="42"/>
                </a:lnTo>
                <a:lnTo>
                  <a:pt x="0" y="36"/>
                </a:lnTo>
                <a:lnTo>
                  <a:pt x="0" y="29"/>
                </a:lnTo>
                <a:lnTo>
                  <a:pt x="0" y="22"/>
                </a:lnTo>
                <a:lnTo>
                  <a:pt x="0" y="15"/>
                </a:lnTo>
                <a:lnTo>
                  <a:pt x="0" y="8"/>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8" name="Freeform 2068"/>
          <p:cNvSpPr>
            <a:spLocks/>
          </p:cNvSpPr>
          <p:nvPr/>
        </p:nvSpPr>
        <p:spPr bwMode="auto">
          <a:xfrm>
            <a:off x="5951538" y="3192679"/>
            <a:ext cx="12700" cy="20638"/>
          </a:xfrm>
          <a:custGeom>
            <a:avLst/>
            <a:gdLst>
              <a:gd name="T0" fmla="*/ 8 w 8"/>
              <a:gd name="T1" fmla="*/ 9 h 13"/>
              <a:gd name="T2" fmla="*/ 8 w 8"/>
              <a:gd name="T3" fmla="*/ 10 h 13"/>
              <a:gd name="T4" fmla="*/ 6 w 8"/>
              <a:gd name="T5" fmla="*/ 10 h 13"/>
              <a:gd name="T6" fmla="*/ 6 w 8"/>
              <a:gd name="T7" fmla="*/ 12 h 13"/>
              <a:gd name="T8" fmla="*/ 5 w 8"/>
              <a:gd name="T9" fmla="*/ 12 h 13"/>
              <a:gd name="T10" fmla="*/ 4 w 8"/>
              <a:gd name="T11" fmla="*/ 12 h 13"/>
              <a:gd name="T12" fmla="*/ 3 w 8"/>
              <a:gd name="T13" fmla="*/ 12 h 13"/>
              <a:gd name="T14" fmla="*/ 1 w 8"/>
              <a:gd name="T15" fmla="*/ 13 h 13"/>
              <a:gd name="T16" fmla="*/ 1 w 8"/>
              <a:gd name="T17" fmla="*/ 12 h 13"/>
              <a:gd name="T18" fmla="*/ 1 w 8"/>
              <a:gd name="T19" fmla="*/ 10 h 13"/>
              <a:gd name="T20" fmla="*/ 0 w 8"/>
              <a:gd name="T21" fmla="*/ 9 h 13"/>
              <a:gd name="T22" fmla="*/ 0 w 8"/>
              <a:gd name="T23" fmla="*/ 8 h 13"/>
              <a:gd name="T24" fmla="*/ 1 w 8"/>
              <a:gd name="T25" fmla="*/ 7 h 13"/>
              <a:gd name="T26" fmla="*/ 1 w 8"/>
              <a:gd name="T27" fmla="*/ 5 h 13"/>
              <a:gd name="T28" fmla="*/ 4 w 8"/>
              <a:gd name="T29" fmla="*/ 4 h 13"/>
              <a:gd name="T30" fmla="*/ 5 w 8"/>
              <a:gd name="T31" fmla="*/ 3 h 13"/>
              <a:gd name="T32" fmla="*/ 5 w 8"/>
              <a:gd name="T33" fmla="*/ 2 h 13"/>
              <a:gd name="T34" fmla="*/ 6 w 8"/>
              <a:gd name="T35" fmla="*/ 2 h 13"/>
              <a:gd name="T36" fmla="*/ 6 w 8"/>
              <a:gd name="T37" fmla="*/ 0 h 13"/>
              <a:gd name="T38" fmla="*/ 8 w 8"/>
              <a:gd name="T39" fmla="*/ 0 h 13"/>
              <a:gd name="T40" fmla="*/ 6 w 8"/>
              <a:gd name="T41" fmla="*/ 0 h 13"/>
              <a:gd name="T42" fmla="*/ 8 w 8"/>
              <a:gd name="T43" fmla="*/ 0 h 13"/>
              <a:gd name="T44" fmla="*/ 8 w 8"/>
              <a:gd name="T45" fmla="*/ 5 h 13"/>
              <a:gd name="T46" fmla="*/ 8 w 8"/>
              <a:gd name="T4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3">
                <a:moveTo>
                  <a:pt x="8" y="9"/>
                </a:moveTo>
                <a:lnTo>
                  <a:pt x="8" y="10"/>
                </a:lnTo>
                <a:lnTo>
                  <a:pt x="6" y="10"/>
                </a:lnTo>
                <a:lnTo>
                  <a:pt x="6" y="12"/>
                </a:lnTo>
                <a:lnTo>
                  <a:pt x="5" y="12"/>
                </a:lnTo>
                <a:lnTo>
                  <a:pt x="4" y="12"/>
                </a:lnTo>
                <a:lnTo>
                  <a:pt x="3" y="12"/>
                </a:lnTo>
                <a:lnTo>
                  <a:pt x="1" y="13"/>
                </a:lnTo>
                <a:lnTo>
                  <a:pt x="1" y="12"/>
                </a:lnTo>
                <a:lnTo>
                  <a:pt x="1" y="10"/>
                </a:lnTo>
                <a:lnTo>
                  <a:pt x="0" y="9"/>
                </a:lnTo>
                <a:lnTo>
                  <a:pt x="0" y="8"/>
                </a:lnTo>
                <a:lnTo>
                  <a:pt x="1" y="7"/>
                </a:lnTo>
                <a:lnTo>
                  <a:pt x="1" y="5"/>
                </a:lnTo>
                <a:lnTo>
                  <a:pt x="4" y="4"/>
                </a:lnTo>
                <a:lnTo>
                  <a:pt x="5" y="3"/>
                </a:lnTo>
                <a:lnTo>
                  <a:pt x="5" y="2"/>
                </a:lnTo>
                <a:lnTo>
                  <a:pt x="6" y="2"/>
                </a:lnTo>
                <a:lnTo>
                  <a:pt x="6" y="0"/>
                </a:lnTo>
                <a:lnTo>
                  <a:pt x="8" y="0"/>
                </a:lnTo>
                <a:lnTo>
                  <a:pt x="6" y="0"/>
                </a:lnTo>
                <a:lnTo>
                  <a:pt x="8" y="0"/>
                </a:lnTo>
                <a:lnTo>
                  <a:pt x="8" y="5"/>
                </a:lnTo>
                <a:lnTo>
                  <a:pt x="8" y="9"/>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9" name="Freeform 2069"/>
          <p:cNvSpPr>
            <a:spLocks/>
          </p:cNvSpPr>
          <p:nvPr/>
        </p:nvSpPr>
        <p:spPr bwMode="auto">
          <a:xfrm>
            <a:off x="2855913" y="3191091"/>
            <a:ext cx="22225" cy="17463"/>
          </a:xfrm>
          <a:custGeom>
            <a:avLst/>
            <a:gdLst>
              <a:gd name="T0" fmla="*/ 0 w 14"/>
              <a:gd name="T1" fmla="*/ 1 h 11"/>
              <a:gd name="T2" fmla="*/ 1 w 14"/>
              <a:gd name="T3" fmla="*/ 0 h 11"/>
              <a:gd name="T4" fmla="*/ 3 w 14"/>
              <a:gd name="T5" fmla="*/ 0 h 11"/>
              <a:gd name="T6" fmla="*/ 4 w 14"/>
              <a:gd name="T7" fmla="*/ 0 h 11"/>
              <a:gd name="T8" fmla="*/ 4 w 14"/>
              <a:gd name="T9" fmla="*/ 1 h 11"/>
              <a:gd name="T10" fmla="*/ 4 w 14"/>
              <a:gd name="T11" fmla="*/ 0 h 11"/>
              <a:gd name="T12" fmla="*/ 5 w 14"/>
              <a:gd name="T13" fmla="*/ 0 h 11"/>
              <a:gd name="T14" fmla="*/ 7 w 14"/>
              <a:gd name="T15" fmla="*/ 0 h 11"/>
              <a:gd name="T16" fmla="*/ 9 w 14"/>
              <a:gd name="T17" fmla="*/ 1 h 11"/>
              <a:gd name="T18" fmla="*/ 10 w 14"/>
              <a:gd name="T19" fmla="*/ 3 h 11"/>
              <a:gd name="T20" fmla="*/ 10 w 14"/>
              <a:gd name="T21" fmla="*/ 4 h 11"/>
              <a:gd name="T22" fmla="*/ 12 w 14"/>
              <a:gd name="T23" fmla="*/ 4 h 11"/>
              <a:gd name="T24" fmla="*/ 12 w 14"/>
              <a:gd name="T25" fmla="*/ 5 h 11"/>
              <a:gd name="T26" fmla="*/ 13 w 14"/>
              <a:gd name="T27" fmla="*/ 5 h 11"/>
              <a:gd name="T28" fmla="*/ 14 w 14"/>
              <a:gd name="T29" fmla="*/ 5 h 11"/>
              <a:gd name="T30" fmla="*/ 14 w 14"/>
              <a:gd name="T31" fmla="*/ 6 h 11"/>
              <a:gd name="T32" fmla="*/ 14 w 14"/>
              <a:gd name="T33" fmla="*/ 8 h 11"/>
              <a:gd name="T34" fmla="*/ 13 w 14"/>
              <a:gd name="T35" fmla="*/ 8 h 11"/>
              <a:gd name="T36" fmla="*/ 13 w 14"/>
              <a:gd name="T37" fmla="*/ 9 h 11"/>
              <a:gd name="T38" fmla="*/ 12 w 14"/>
              <a:gd name="T39" fmla="*/ 9 h 11"/>
              <a:gd name="T40" fmla="*/ 10 w 14"/>
              <a:gd name="T41" fmla="*/ 9 h 11"/>
              <a:gd name="T42" fmla="*/ 9 w 14"/>
              <a:gd name="T43" fmla="*/ 10 h 11"/>
              <a:gd name="T44" fmla="*/ 8 w 14"/>
              <a:gd name="T45" fmla="*/ 10 h 11"/>
              <a:gd name="T46" fmla="*/ 7 w 14"/>
              <a:gd name="T47" fmla="*/ 10 h 11"/>
              <a:gd name="T48" fmla="*/ 5 w 14"/>
              <a:gd name="T49" fmla="*/ 11 h 11"/>
              <a:gd name="T50" fmla="*/ 4 w 14"/>
              <a:gd name="T51" fmla="*/ 11 h 11"/>
              <a:gd name="T52" fmla="*/ 3 w 14"/>
              <a:gd name="T53" fmla="*/ 11 h 11"/>
              <a:gd name="T54" fmla="*/ 1 w 14"/>
              <a:gd name="T55" fmla="*/ 10 h 11"/>
              <a:gd name="T56" fmla="*/ 0 w 14"/>
              <a:gd name="T57" fmla="*/ 10 h 11"/>
              <a:gd name="T58" fmla="*/ 0 w 14"/>
              <a:gd name="T59" fmla="*/ 6 h 11"/>
              <a:gd name="T60" fmla="*/ 0 w 14"/>
              <a:gd name="T6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1">
                <a:moveTo>
                  <a:pt x="0" y="1"/>
                </a:moveTo>
                <a:lnTo>
                  <a:pt x="1" y="0"/>
                </a:lnTo>
                <a:lnTo>
                  <a:pt x="3" y="0"/>
                </a:lnTo>
                <a:lnTo>
                  <a:pt x="4" y="0"/>
                </a:lnTo>
                <a:lnTo>
                  <a:pt x="4" y="1"/>
                </a:lnTo>
                <a:lnTo>
                  <a:pt x="4" y="0"/>
                </a:lnTo>
                <a:lnTo>
                  <a:pt x="5" y="0"/>
                </a:lnTo>
                <a:lnTo>
                  <a:pt x="7" y="0"/>
                </a:lnTo>
                <a:lnTo>
                  <a:pt x="9" y="1"/>
                </a:lnTo>
                <a:lnTo>
                  <a:pt x="10" y="3"/>
                </a:lnTo>
                <a:lnTo>
                  <a:pt x="10" y="4"/>
                </a:lnTo>
                <a:lnTo>
                  <a:pt x="12" y="4"/>
                </a:lnTo>
                <a:lnTo>
                  <a:pt x="12" y="5"/>
                </a:lnTo>
                <a:lnTo>
                  <a:pt x="13" y="5"/>
                </a:lnTo>
                <a:lnTo>
                  <a:pt x="14" y="5"/>
                </a:lnTo>
                <a:lnTo>
                  <a:pt x="14" y="6"/>
                </a:lnTo>
                <a:lnTo>
                  <a:pt x="14" y="8"/>
                </a:lnTo>
                <a:lnTo>
                  <a:pt x="13" y="8"/>
                </a:lnTo>
                <a:lnTo>
                  <a:pt x="13" y="9"/>
                </a:lnTo>
                <a:lnTo>
                  <a:pt x="12" y="9"/>
                </a:lnTo>
                <a:lnTo>
                  <a:pt x="10" y="9"/>
                </a:lnTo>
                <a:lnTo>
                  <a:pt x="9" y="10"/>
                </a:lnTo>
                <a:lnTo>
                  <a:pt x="8" y="10"/>
                </a:lnTo>
                <a:lnTo>
                  <a:pt x="7" y="10"/>
                </a:lnTo>
                <a:lnTo>
                  <a:pt x="5" y="11"/>
                </a:lnTo>
                <a:lnTo>
                  <a:pt x="4" y="11"/>
                </a:lnTo>
                <a:lnTo>
                  <a:pt x="3" y="11"/>
                </a:lnTo>
                <a:lnTo>
                  <a:pt x="1" y="10"/>
                </a:lnTo>
                <a:lnTo>
                  <a:pt x="0" y="10"/>
                </a:lnTo>
                <a:lnTo>
                  <a:pt x="0" y="6"/>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0" name="Freeform 2070"/>
          <p:cNvSpPr>
            <a:spLocks/>
          </p:cNvSpPr>
          <p:nvPr/>
        </p:nvSpPr>
        <p:spPr bwMode="auto">
          <a:xfrm>
            <a:off x="5553076" y="368004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1" name="Freeform 2071"/>
          <p:cNvSpPr>
            <a:spLocks/>
          </p:cNvSpPr>
          <p:nvPr/>
        </p:nvSpPr>
        <p:spPr bwMode="auto">
          <a:xfrm>
            <a:off x="5546726" y="3678454"/>
            <a:ext cx="3175" cy="1588"/>
          </a:xfrm>
          <a:custGeom>
            <a:avLst/>
            <a:gdLst>
              <a:gd name="T0" fmla="*/ 2 w 2"/>
              <a:gd name="T1" fmla="*/ 0 h 1"/>
              <a:gd name="T2" fmla="*/ 2 w 2"/>
              <a:gd name="T3" fmla="*/ 1 h 1"/>
              <a:gd name="T4" fmla="*/ 0 w 2"/>
              <a:gd name="T5" fmla="*/ 1 h 1"/>
              <a:gd name="T6" fmla="*/ 0 w 2"/>
              <a:gd name="T7" fmla="*/ 0 h 1"/>
              <a:gd name="T8" fmla="*/ 0 w 2"/>
              <a:gd name="T9" fmla="*/ 1 h 1"/>
              <a:gd name="T10" fmla="*/ 0 w 2"/>
              <a:gd name="T11" fmla="*/ 0 h 1"/>
              <a:gd name="T12" fmla="*/ 2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lnTo>
                  <a:pt x="2" y="1"/>
                </a:lnTo>
                <a:lnTo>
                  <a:pt x="0" y="1"/>
                </a:lnTo>
                <a:lnTo>
                  <a:pt x="0" y="0"/>
                </a:lnTo>
                <a:lnTo>
                  <a:pt x="0" y="1"/>
                </a:lnTo>
                <a:lnTo>
                  <a:pt x="0" y="0"/>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2" name="Rectangle 2072"/>
          <p:cNvSpPr>
            <a:spLocks noChangeArrowheads="1"/>
          </p:cNvSpPr>
          <p:nvPr/>
        </p:nvSpPr>
        <p:spPr bwMode="auto">
          <a:xfrm>
            <a:off x="5670551" y="36721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3" name="Rectangle 2073"/>
          <p:cNvSpPr>
            <a:spLocks noChangeArrowheads="1"/>
          </p:cNvSpPr>
          <p:nvPr/>
        </p:nvSpPr>
        <p:spPr bwMode="auto">
          <a:xfrm>
            <a:off x="5676901" y="36689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4" name="Freeform 2074"/>
          <p:cNvSpPr>
            <a:spLocks/>
          </p:cNvSpPr>
          <p:nvPr/>
        </p:nvSpPr>
        <p:spPr bwMode="auto">
          <a:xfrm>
            <a:off x="4821238" y="36689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5" name="Freeform 2075"/>
          <p:cNvSpPr>
            <a:spLocks/>
          </p:cNvSpPr>
          <p:nvPr/>
        </p:nvSpPr>
        <p:spPr bwMode="auto">
          <a:xfrm>
            <a:off x="5664201" y="3662579"/>
            <a:ext cx="11113" cy="9525"/>
          </a:xfrm>
          <a:custGeom>
            <a:avLst/>
            <a:gdLst>
              <a:gd name="T0" fmla="*/ 5 w 7"/>
              <a:gd name="T1" fmla="*/ 0 h 6"/>
              <a:gd name="T2" fmla="*/ 7 w 7"/>
              <a:gd name="T3" fmla="*/ 0 h 6"/>
              <a:gd name="T4" fmla="*/ 7 w 7"/>
              <a:gd name="T5" fmla="*/ 1 h 6"/>
              <a:gd name="T6" fmla="*/ 7 w 7"/>
              <a:gd name="T7" fmla="*/ 0 h 6"/>
              <a:gd name="T8" fmla="*/ 7 w 7"/>
              <a:gd name="T9" fmla="*/ 1 h 6"/>
              <a:gd name="T10" fmla="*/ 5 w 7"/>
              <a:gd name="T11" fmla="*/ 1 h 6"/>
              <a:gd name="T12" fmla="*/ 4 w 7"/>
              <a:gd name="T13" fmla="*/ 1 h 6"/>
              <a:gd name="T14" fmla="*/ 4 w 7"/>
              <a:gd name="T15" fmla="*/ 2 h 6"/>
              <a:gd name="T16" fmla="*/ 3 w 7"/>
              <a:gd name="T17" fmla="*/ 2 h 6"/>
              <a:gd name="T18" fmla="*/ 3 w 7"/>
              <a:gd name="T19" fmla="*/ 4 h 6"/>
              <a:gd name="T20" fmla="*/ 1 w 7"/>
              <a:gd name="T21" fmla="*/ 4 h 6"/>
              <a:gd name="T22" fmla="*/ 1 w 7"/>
              <a:gd name="T23" fmla="*/ 5 h 6"/>
              <a:gd name="T24" fmla="*/ 1 w 7"/>
              <a:gd name="T25" fmla="*/ 6 h 6"/>
              <a:gd name="T26" fmla="*/ 1 w 7"/>
              <a:gd name="T27" fmla="*/ 5 h 6"/>
              <a:gd name="T28" fmla="*/ 0 w 7"/>
              <a:gd name="T29" fmla="*/ 5 h 6"/>
              <a:gd name="T30" fmla="*/ 1 w 7"/>
              <a:gd name="T31" fmla="*/ 5 h 6"/>
              <a:gd name="T32" fmla="*/ 1 w 7"/>
              <a:gd name="T33" fmla="*/ 4 h 6"/>
              <a:gd name="T34" fmla="*/ 3 w 7"/>
              <a:gd name="T35" fmla="*/ 4 h 6"/>
              <a:gd name="T36" fmla="*/ 3 w 7"/>
              <a:gd name="T37" fmla="*/ 2 h 6"/>
              <a:gd name="T38" fmla="*/ 3 w 7"/>
              <a:gd name="T39" fmla="*/ 1 h 6"/>
              <a:gd name="T40" fmla="*/ 4 w 7"/>
              <a:gd name="T41" fmla="*/ 1 h 6"/>
              <a:gd name="T42" fmla="*/ 4 w 7"/>
              <a:gd name="T43" fmla="*/ 0 h 6"/>
              <a:gd name="T44" fmla="*/ 5 w 7"/>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6">
                <a:moveTo>
                  <a:pt x="5" y="0"/>
                </a:moveTo>
                <a:lnTo>
                  <a:pt x="7" y="0"/>
                </a:lnTo>
                <a:lnTo>
                  <a:pt x="7" y="1"/>
                </a:lnTo>
                <a:lnTo>
                  <a:pt x="7" y="0"/>
                </a:lnTo>
                <a:lnTo>
                  <a:pt x="7" y="1"/>
                </a:lnTo>
                <a:lnTo>
                  <a:pt x="5" y="1"/>
                </a:lnTo>
                <a:lnTo>
                  <a:pt x="4" y="1"/>
                </a:lnTo>
                <a:lnTo>
                  <a:pt x="4" y="2"/>
                </a:lnTo>
                <a:lnTo>
                  <a:pt x="3" y="2"/>
                </a:lnTo>
                <a:lnTo>
                  <a:pt x="3" y="4"/>
                </a:lnTo>
                <a:lnTo>
                  <a:pt x="1" y="4"/>
                </a:lnTo>
                <a:lnTo>
                  <a:pt x="1" y="5"/>
                </a:lnTo>
                <a:lnTo>
                  <a:pt x="1" y="6"/>
                </a:lnTo>
                <a:lnTo>
                  <a:pt x="1" y="5"/>
                </a:lnTo>
                <a:lnTo>
                  <a:pt x="0" y="5"/>
                </a:lnTo>
                <a:lnTo>
                  <a:pt x="1" y="5"/>
                </a:lnTo>
                <a:lnTo>
                  <a:pt x="1" y="4"/>
                </a:lnTo>
                <a:lnTo>
                  <a:pt x="3" y="4"/>
                </a:lnTo>
                <a:lnTo>
                  <a:pt x="3" y="2"/>
                </a:lnTo>
                <a:lnTo>
                  <a:pt x="3" y="1"/>
                </a:lnTo>
                <a:lnTo>
                  <a:pt x="4" y="1"/>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6" name="Freeform 2076"/>
          <p:cNvSpPr>
            <a:spLocks/>
          </p:cNvSpPr>
          <p:nvPr/>
        </p:nvSpPr>
        <p:spPr bwMode="auto">
          <a:xfrm>
            <a:off x="5678488" y="3649879"/>
            <a:ext cx="15875" cy="12700"/>
          </a:xfrm>
          <a:custGeom>
            <a:avLst/>
            <a:gdLst>
              <a:gd name="T0" fmla="*/ 10 w 10"/>
              <a:gd name="T1" fmla="*/ 1 h 8"/>
              <a:gd name="T2" fmla="*/ 9 w 10"/>
              <a:gd name="T3" fmla="*/ 1 h 8"/>
              <a:gd name="T4" fmla="*/ 8 w 10"/>
              <a:gd name="T5" fmla="*/ 1 h 8"/>
              <a:gd name="T6" fmla="*/ 6 w 10"/>
              <a:gd name="T7" fmla="*/ 3 h 8"/>
              <a:gd name="T8" fmla="*/ 6 w 10"/>
              <a:gd name="T9" fmla="*/ 4 h 8"/>
              <a:gd name="T10" fmla="*/ 5 w 10"/>
              <a:gd name="T11" fmla="*/ 4 h 8"/>
              <a:gd name="T12" fmla="*/ 4 w 10"/>
              <a:gd name="T13" fmla="*/ 4 h 8"/>
              <a:gd name="T14" fmla="*/ 4 w 10"/>
              <a:gd name="T15" fmla="*/ 5 h 8"/>
              <a:gd name="T16" fmla="*/ 3 w 10"/>
              <a:gd name="T17" fmla="*/ 5 h 8"/>
              <a:gd name="T18" fmla="*/ 3 w 10"/>
              <a:gd name="T19" fmla="*/ 7 h 8"/>
              <a:gd name="T20" fmla="*/ 1 w 10"/>
              <a:gd name="T21" fmla="*/ 7 h 8"/>
              <a:gd name="T22" fmla="*/ 0 w 10"/>
              <a:gd name="T23" fmla="*/ 8 h 8"/>
              <a:gd name="T24" fmla="*/ 0 w 10"/>
              <a:gd name="T25" fmla="*/ 7 h 8"/>
              <a:gd name="T26" fmla="*/ 1 w 10"/>
              <a:gd name="T27" fmla="*/ 7 h 8"/>
              <a:gd name="T28" fmla="*/ 1 w 10"/>
              <a:gd name="T29" fmla="*/ 5 h 8"/>
              <a:gd name="T30" fmla="*/ 3 w 10"/>
              <a:gd name="T31" fmla="*/ 4 h 8"/>
              <a:gd name="T32" fmla="*/ 3 w 10"/>
              <a:gd name="T33" fmla="*/ 3 h 8"/>
              <a:gd name="T34" fmla="*/ 4 w 10"/>
              <a:gd name="T35" fmla="*/ 3 h 8"/>
              <a:gd name="T36" fmla="*/ 5 w 10"/>
              <a:gd name="T37" fmla="*/ 3 h 8"/>
              <a:gd name="T38" fmla="*/ 5 w 10"/>
              <a:gd name="T39" fmla="*/ 1 h 8"/>
              <a:gd name="T40" fmla="*/ 5 w 10"/>
              <a:gd name="T41" fmla="*/ 0 h 8"/>
              <a:gd name="T42" fmla="*/ 5 w 10"/>
              <a:gd name="T43" fmla="*/ 1 h 8"/>
              <a:gd name="T44" fmla="*/ 6 w 10"/>
              <a:gd name="T45" fmla="*/ 1 h 8"/>
              <a:gd name="T46" fmla="*/ 8 w 10"/>
              <a:gd name="T47" fmla="*/ 1 h 8"/>
              <a:gd name="T48" fmla="*/ 8 w 10"/>
              <a:gd name="T49" fmla="*/ 0 h 8"/>
              <a:gd name="T50" fmla="*/ 9 w 10"/>
              <a:gd name="T51" fmla="*/ 0 h 8"/>
              <a:gd name="T52" fmla="*/ 10 w 10"/>
              <a:gd name="T53" fmla="*/ 0 h 8"/>
              <a:gd name="T54" fmla="*/ 10 w 10"/>
              <a:gd name="T5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8">
                <a:moveTo>
                  <a:pt x="10" y="1"/>
                </a:moveTo>
                <a:lnTo>
                  <a:pt x="9" y="1"/>
                </a:lnTo>
                <a:lnTo>
                  <a:pt x="8" y="1"/>
                </a:lnTo>
                <a:lnTo>
                  <a:pt x="6" y="3"/>
                </a:lnTo>
                <a:lnTo>
                  <a:pt x="6" y="4"/>
                </a:lnTo>
                <a:lnTo>
                  <a:pt x="5" y="4"/>
                </a:lnTo>
                <a:lnTo>
                  <a:pt x="4" y="4"/>
                </a:lnTo>
                <a:lnTo>
                  <a:pt x="4" y="5"/>
                </a:lnTo>
                <a:lnTo>
                  <a:pt x="3" y="5"/>
                </a:lnTo>
                <a:lnTo>
                  <a:pt x="3" y="7"/>
                </a:lnTo>
                <a:lnTo>
                  <a:pt x="1" y="7"/>
                </a:lnTo>
                <a:lnTo>
                  <a:pt x="0" y="8"/>
                </a:lnTo>
                <a:lnTo>
                  <a:pt x="0" y="7"/>
                </a:lnTo>
                <a:lnTo>
                  <a:pt x="1" y="7"/>
                </a:lnTo>
                <a:lnTo>
                  <a:pt x="1" y="5"/>
                </a:lnTo>
                <a:lnTo>
                  <a:pt x="3" y="4"/>
                </a:lnTo>
                <a:lnTo>
                  <a:pt x="3" y="3"/>
                </a:lnTo>
                <a:lnTo>
                  <a:pt x="4" y="3"/>
                </a:lnTo>
                <a:lnTo>
                  <a:pt x="5" y="3"/>
                </a:lnTo>
                <a:lnTo>
                  <a:pt x="5" y="1"/>
                </a:lnTo>
                <a:lnTo>
                  <a:pt x="5" y="0"/>
                </a:lnTo>
                <a:lnTo>
                  <a:pt x="5" y="1"/>
                </a:lnTo>
                <a:lnTo>
                  <a:pt x="6" y="1"/>
                </a:lnTo>
                <a:lnTo>
                  <a:pt x="8" y="1"/>
                </a:lnTo>
                <a:lnTo>
                  <a:pt x="8" y="0"/>
                </a:lnTo>
                <a:lnTo>
                  <a:pt x="9" y="0"/>
                </a:lnTo>
                <a:lnTo>
                  <a:pt x="10" y="0"/>
                </a:lnTo>
                <a:lnTo>
                  <a:pt x="1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7" name="Freeform 2077"/>
          <p:cNvSpPr>
            <a:spLocks/>
          </p:cNvSpPr>
          <p:nvPr/>
        </p:nvSpPr>
        <p:spPr bwMode="auto">
          <a:xfrm>
            <a:off x="4822826" y="36482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8" name="Freeform 2078"/>
          <p:cNvSpPr>
            <a:spLocks/>
          </p:cNvSpPr>
          <p:nvPr/>
        </p:nvSpPr>
        <p:spPr bwMode="auto">
          <a:xfrm>
            <a:off x="5700713" y="3640354"/>
            <a:ext cx="7938" cy="7938"/>
          </a:xfrm>
          <a:custGeom>
            <a:avLst/>
            <a:gdLst>
              <a:gd name="T0" fmla="*/ 5 w 5"/>
              <a:gd name="T1" fmla="*/ 0 h 5"/>
              <a:gd name="T2" fmla="*/ 5 w 5"/>
              <a:gd name="T3" fmla="*/ 1 h 5"/>
              <a:gd name="T4" fmla="*/ 4 w 5"/>
              <a:gd name="T5" fmla="*/ 1 h 5"/>
              <a:gd name="T6" fmla="*/ 4 w 5"/>
              <a:gd name="T7" fmla="*/ 2 h 5"/>
              <a:gd name="T8" fmla="*/ 3 w 5"/>
              <a:gd name="T9" fmla="*/ 2 h 5"/>
              <a:gd name="T10" fmla="*/ 3 w 5"/>
              <a:gd name="T11" fmla="*/ 4 h 5"/>
              <a:gd name="T12" fmla="*/ 1 w 5"/>
              <a:gd name="T13" fmla="*/ 4 h 5"/>
              <a:gd name="T14" fmla="*/ 1 w 5"/>
              <a:gd name="T15" fmla="*/ 5 h 5"/>
              <a:gd name="T16" fmla="*/ 0 w 5"/>
              <a:gd name="T17" fmla="*/ 5 h 5"/>
              <a:gd name="T18" fmla="*/ 0 w 5"/>
              <a:gd name="T19" fmla="*/ 4 h 5"/>
              <a:gd name="T20" fmla="*/ 1 w 5"/>
              <a:gd name="T21" fmla="*/ 4 h 5"/>
              <a:gd name="T22" fmla="*/ 1 w 5"/>
              <a:gd name="T23" fmla="*/ 2 h 5"/>
              <a:gd name="T24" fmla="*/ 3 w 5"/>
              <a:gd name="T25" fmla="*/ 2 h 5"/>
              <a:gd name="T26" fmla="*/ 3 w 5"/>
              <a:gd name="T27" fmla="*/ 1 h 5"/>
              <a:gd name="T28" fmla="*/ 4 w 5"/>
              <a:gd name="T29" fmla="*/ 1 h 5"/>
              <a:gd name="T30" fmla="*/ 4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1"/>
                </a:lnTo>
                <a:lnTo>
                  <a:pt x="4" y="1"/>
                </a:lnTo>
                <a:lnTo>
                  <a:pt x="4" y="2"/>
                </a:lnTo>
                <a:lnTo>
                  <a:pt x="3" y="2"/>
                </a:lnTo>
                <a:lnTo>
                  <a:pt x="3" y="4"/>
                </a:lnTo>
                <a:lnTo>
                  <a:pt x="1" y="4"/>
                </a:lnTo>
                <a:lnTo>
                  <a:pt x="1" y="5"/>
                </a:lnTo>
                <a:lnTo>
                  <a:pt x="0" y="5"/>
                </a:lnTo>
                <a:lnTo>
                  <a:pt x="0" y="4"/>
                </a:lnTo>
                <a:lnTo>
                  <a:pt x="1" y="4"/>
                </a:lnTo>
                <a:lnTo>
                  <a:pt x="1" y="2"/>
                </a:lnTo>
                <a:lnTo>
                  <a:pt x="3" y="2"/>
                </a:lnTo>
                <a:lnTo>
                  <a:pt x="3" y="1"/>
                </a:lnTo>
                <a:lnTo>
                  <a:pt x="4" y="1"/>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9" name="Freeform 2079"/>
          <p:cNvSpPr>
            <a:spLocks/>
          </p:cNvSpPr>
          <p:nvPr/>
        </p:nvSpPr>
        <p:spPr bwMode="auto">
          <a:xfrm>
            <a:off x="5710238" y="36387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0" name="Freeform 2080"/>
          <p:cNvSpPr>
            <a:spLocks/>
          </p:cNvSpPr>
          <p:nvPr/>
        </p:nvSpPr>
        <p:spPr bwMode="auto">
          <a:xfrm>
            <a:off x="5719763" y="3627654"/>
            <a:ext cx="4763" cy="6350"/>
          </a:xfrm>
          <a:custGeom>
            <a:avLst/>
            <a:gdLst>
              <a:gd name="T0" fmla="*/ 2 w 3"/>
              <a:gd name="T1" fmla="*/ 1 h 4"/>
              <a:gd name="T2" fmla="*/ 3 w 3"/>
              <a:gd name="T3" fmla="*/ 1 h 4"/>
              <a:gd name="T4" fmla="*/ 3 w 3"/>
              <a:gd name="T5" fmla="*/ 0 h 4"/>
              <a:gd name="T6" fmla="*/ 3 w 3"/>
              <a:gd name="T7" fmla="*/ 1 h 4"/>
              <a:gd name="T8" fmla="*/ 2 w 3"/>
              <a:gd name="T9" fmla="*/ 1 h 4"/>
              <a:gd name="T10" fmla="*/ 2 w 3"/>
              <a:gd name="T11" fmla="*/ 3 h 4"/>
              <a:gd name="T12" fmla="*/ 1 w 3"/>
              <a:gd name="T13" fmla="*/ 3 h 4"/>
              <a:gd name="T14" fmla="*/ 1 w 3"/>
              <a:gd name="T15" fmla="*/ 4 h 4"/>
              <a:gd name="T16" fmla="*/ 0 w 3"/>
              <a:gd name="T17" fmla="*/ 4 h 4"/>
              <a:gd name="T18" fmla="*/ 0 w 3"/>
              <a:gd name="T19" fmla="*/ 3 h 4"/>
              <a:gd name="T20" fmla="*/ 1 w 3"/>
              <a:gd name="T21" fmla="*/ 3 h 4"/>
              <a:gd name="T22" fmla="*/ 2 w 3"/>
              <a:gd name="T23" fmla="*/ 1 h 4"/>
              <a:gd name="T24" fmla="*/ 3 w 3"/>
              <a:gd name="T25" fmla="*/ 0 h 4"/>
              <a:gd name="T26" fmla="*/ 2 w 3"/>
              <a:gd name="T27" fmla="*/ 0 h 4"/>
              <a:gd name="T28" fmla="*/ 2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2" y="1"/>
                </a:moveTo>
                <a:lnTo>
                  <a:pt x="3" y="1"/>
                </a:lnTo>
                <a:lnTo>
                  <a:pt x="3" y="0"/>
                </a:lnTo>
                <a:lnTo>
                  <a:pt x="3" y="1"/>
                </a:lnTo>
                <a:lnTo>
                  <a:pt x="2" y="1"/>
                </a:lnTo>
                <a:lnTo>
                  <a:pt x="2" y="3"/>
                </a:lnTo>
                <a:lnTo>
                  <a:pt x="1" y="3"/>
                </a:lnTo>
                <a:lnTo>
                  <a:pt x="1" y="4"/>
                </a:lnTo>
                <a:lnTo>
                  <a:pt x="0" y="4"/>
                </a:lnTo>
                <a:lnTo>
                  <a:pt x="0" y="3"/>
                </a:lnTo>
                <a:lnTo>
                  <a:pt x="1" y="3"/>
                </a:lnTo>
                <a:lnTo>
                  <a:pt x="2" y="1"/>
                </a:lnTo>
                <a:lnTo>
                  <a:pt x="3"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1" name="Freeform 2081"/>
          <p:cNvSpPr>
            <a:spLocks/>
          </p:cNvSpPr>
          <p:nvPr/>
        </p:nvSpPr>
        <p:spPr bwMode="auto">
          <a:xfrm>
            <a:off x="5724526" y="3626066"/>
            <a:ext cx="3175" cy="1588"/>
          </a:xfrm>
          <a:custGeom>
            <a:avLst/>
            <a:gdLst>
              <a:gd name="T0" fmla="*/ 2 w 2"/>
              <a:gd name="T1" fmla="*/ 0 h 1"/>
              <a:gd name="T2" fmla="*/ 2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2"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2" name="Freeform 2082"/>
          <p:cNvSpPr>
            <a:spLocks/>
          </p:cNvSpPr>
          <p:nvPr/>
        </p:nvSpPr>
        <p:spPr bwMode="auto">
          <a:xfrm>
            <a:off x="5730876" y="36197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3" name="Freeform 2083"/>
          <p:cNvSpPr>
            <a:spLocks/>
          </p:cNvSpPr>
          <p:nvPr/>
        </p:nvSpPr>
        <p:spPr bwMode="auto">
          <a:xfrm>
            <a:off x="5730876" y="3614954"/>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4" name="Freeform 2084"/>
          <p:cNvSpPr>
            <a:spLocks/>
          </p:cNvSpPr>
          <p:nvPr/>
        </p:nvSpPr>
        <p:spPr bwMode="auto">
          <a:xfrm>
            <a:off x="5738813" y="3605429"/>
            <a:ext cx="3175" cy="1588"/>
          </a:xfrm>
          <a:custGeom>
            <a:avLst/>
            <a:gdLst>
              <a:gd name="T0" fmla="*/ 0 w 2"/>
              <a:gd name="T1" fmla="*/ 1 h 1"/>
              <a:gd name="T2" fmla="*/ 2 w 2"/>
              <a:gd name="T3" fmla="*/ 1 h 1"/>
              <a:gd name="T4" fmla="*/ 2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2" y="1"/>
                </a:lnTo>
                <a:lnTo>
                  <a:pt x="2" y="0"/>
                </a:lnTo>
                <a:lnTo>
                  <a:pt x="2"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5" name="Freeform 2085"/>
          <p:cNvSpPr>
            <a:spLocks/>
          </p:cNvSpPr>
          <p:nvPr/>
        </p:nvSpPr>
        <p:spPr bwMode="auto">
          <a:xfrm>
            <a:off x="5743576" y="36038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6" name="Freeform 2086"/>
          <p:cNvSpPr>
            <a:spLocks/>
          </p:cNvSpPr>
          <p:nvPr/>
        </p:nvSpPr>
        <p:spPr bwMode="auto">
          <a:xfrm>
            <a:off x="5745163" y="3595904"/>
            <a:ext cx="1588" cy="6350"/>
          </a:xfrm>
          <a:custGeom>
            <a:avLst/>
            <a:gdLst>
              <a:gd name="T0" fmla="*/ 1 w 1"/>
              <a:gd name="T1" fmla="*/ 1 h 4"/>
              <a:gd name="T2" fmla="*/ 1 w 1"/>
              <a:gd name="T3" fmla="*/ 2 h 4"/>
              <a:gd name="T4" fmla="*/ 0 w 1"/>
              <a:gd name="T5" fmla="*/ 2 h 4"/>
              <a:gd name="T6" fmla="*/ 1 w 1"/>
              <a:gd name="T7" fmla="*/ 2 h 4"/>
              <a:gd name="T8" fmla="*/ 1 w 1"/>
              <a:gd name="T9" fmla="*/ 4 h 4"/>
              <a:gd name="T10" fmla="*/ 0 w 1"/>
              <a:gd name="T11" fmla="*/ 4 h 4"/>
              <a:gd name="T12" fmla="*/ 0 w 1"/>
              <a:gd name="T13" fmla="*/ 2 h 4"/>
              <a:gd name="T14" fmla="*/ 0 w 1"/>
              <a:gd name="T15" fmla="*/ 1 h 4"/>
              <a:gd name="T16" fmla="*/ 1 w 1"/>
              <a:gd name="T17" fmla="*/ 0 h 4"/>
              <a:gd name="T18" fmla="*/ 1 w 1"/>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1" y="1"/>
                </a:moveTo>
                <a:lnTo>
                  <a:pt x="1" y="2"/>
                </a:lnTo>
                <a:lnTo>
                  <a:pt x="0" y="2"/>
                </a:lnTo>
                <a:lnTo>
                  <a:pt x="1" y="2"/>
                </a:lnTo>
                <a:lnTo>
                  <a:pt x="1" y="4"/>
                </a:lnTo>
                <a:lnTo>
                  <a:pt x="0" y="4"/>
                </a:lnTo>
                <a:lnTo>
                  <a:pt x="0" y="2"/>
                </a:ln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7" name="Freeform 2087"/>
          <p:cNvSpPr>
            <a:spLocks/>
          </p:cNvSpPr>
          <p:nvPr/>
        </p:nvSpPr>
        <p:spPr bwMode="auto">
          <a:xfrm>
            <a:off x="5743576" y="3592729"/>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8" name="Freeform 2088"/>
          <p:cNvSpPr>
            <a:spLocks/>
          </p:cNvSpPr>
          <p:nvPr/>
        </p:nvSpPr>
        <p:spPr bwMode="auto">
          <a:xfrm>
            <a:off x="5749926" y="3581616"/>
            <a:ext cx="7938" cy="9525"/>
          </a:xfrm>
          <a:custGeom>
            <a:avLst/>
            <a:gdLst>
              <a:gd name="T0" fmla="*/ 5 w 5"/>
              <a:gd name="T1" fmla="*/ 2 h 6"/>
              <a:gd name="T2" fmla="*/ 5 w 5"/>
              <a:gd name="T3" fmla="*/ 4 h 6"/>
              <a:gd name="T4" fmla="*/ 3 w 5"/>
              <a:gd name="T5" fmla="*/ 4 h 6"/>
              <a:gd name="T6" fmla="*/ 3 w 5"/>
              <a:gd name="T7" fmla="*/ 5 h 6"/>
              <a:gd name="T8" fmla="*/ 2 w 5"/>
              <a:gd name="T9" fmla="*/ 5 h 6"/>
              <a:gd name="T10" fmla="*/ 1 w 5"/>
              <a:gd name="T11" fmla="*/ 5 h 6"/>
              <a:gd name="T12" fmla="*/ 1 w 5"/>
              <a:gd name="T13" fmla="*/ 6 h 6"/>
              <a:gd name="T14" fmla="*/ 0 w 5"/>
              <a:gd name="T15" fmla="*/ 6 h 6"/>
              <a:gd name="T16" fmla="*/ 0 w 5"/>
              <a:gd name="T17" fmla="*/ 5 h 6"/>
              <a:gd name="T18" fmla="*/ 0 w 5"/>
              <a:gd name="T19" fmla="*/ 4 h 6"/>
              <a:gd name="T20" fmla="*/ 1 w 5"/>
              <a:gd name="T21" fmla="*/ 4 h 6"/>
              <a:gd name="T22" fmla="*/ 2 w 5"/>
              <a:gd name="T23" fmla="*/ 4 h 6"/>
              <a:gd name="T24" fmla="*/ 2 w 5"/>
              <a:gd name="T25" fmla="*/ 2 h 6"/>
              <a:gd name="T26" fmla="*/ 2 w 5"/>
              <a:gd name="T27" fmla="*/ 4 h 6"/>
              <a:gd name="T28" fmla="*/ 2 w 5"/>
              <a:gd name="T29" fmla="*/ 2 h 6"/>
              <a:gd name="T30" fmla="*/ 3 w 5"/>
              <a:gd name="T31" fmla="*/ 2 h 6"/>
              <a:gd name="T32" fmla="*/ 3 w 5"/>
              <a:gd name="T33" fmla="*/ 1 h 6"/>
              <a:gd name="T34" fmla="*/ 3 w 5"/>
              <a:gd name="T35" fmla="*/ 0 h 6"/>
              <a:gd name="T36" fmla="*/ 5 w 5"/>
              <a:gd name="T37" fmla="*/ 0 h 6"/>
              <a:gd name="T38" fmla="*/ 5 w 5"/>
              <a:gd name="T39" fmla="*/ 1 h 6"/>
              <a:gd name="T40" fmla="*/ 5 w 5"/>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6">
                <a:moveTo>
                  <a:pt x="5" y="2"/>
                </a:moveTo>
                <a:lnTo>
                  <a:pt x="5" y="4"/>
                </a:lnTo>
                <a:lnTo>
                  <a:pt x="3" y="4"/>
                </a:lnTo>
                <a:lnTo>
                  <a:pt x="3" y="5"/>
                </a:lnTo>
                <a:lnTo>
                  <a:pt x="2" y="5"/>
                </a:lnTo>
                <a:lnTo>
                  <a:pt x="1" y="5"/>
                </a:lnTo>
                <a:lnTo>
                  <a:pt x="1" y="6"/>
                </a:lnTo>
                <a:lnTo>
                  <a:pt x="0" y="6"/>
                </a:lnTo>
                <a:lnTo>
                  <a:pt x="0" y="5"/>
                </a:lnTo>
                <a:lnTo>
                  <a:pt x="0" y="4"/>
                </a:lnTo>
                <a:lnTo>
                  <a:pt x="1" y="4"/>
                </a:lnTo>
                <a:lnTo>
                  <a:pt x="2" y="4"/>
                </a:lnTo>
                <a:lnTo>
                  <a:pt x="2" y="2"/>
                </a:lnTo>
                <a:lnTo>
                  <a:pt x="2" y="4"/>
                </a:lnTo>
                <a:lnTo>
                  <a:pt x="2" y="2"/>
                </a:lnTo>
                <a:lnTo>
                  <a:pt x="3" y="2"/>
                </a:lnTo>
                <a:lnTo>
                  <a:pt x="3" y="1"/>
                </a:lnTo>
                <a:lnTo>
                  <a:pt x="3" y="0"/>
                </a:lnTo>
                <a:lnTo>
                  <a:pt x="5" y="0"/>
                </a:lnTo>
                <a:lnTo>
                  <a:pt x="5" y="1"/>
                </a:lnTo>
                <a:lnTo>
                  <a:pt x="5"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9" name="Freeform 2089"/>
          <p:cNvSpPr>
            <a:spLocks/>
          </p:cNvSpPr>
          <p:nvPr/>
        </p:nvSpPr>
        <p:spPr bwMode="auto">
          <a:xfrm>
            <a:off x="5757863" y="3580029"/>
            <a:ext cx="3175" cy="3175"/>
          </a:xfrm>
          <a:custGeom>
            <a:avLst/>
            <a:gdLst>
              <a:gd name="T0" fmla="*/ 1 w 2"/>
              <a:gd name="T1" fmla="*/ 2 h 2"/>
              <a:gd name="T2" fmla="*/ 0 w 2"/>
              <a:gd name="T3" fmla="*/ 1 h 2"/>
              <a:gd name="T4" fmla="*/ 1 w 2"/>
              <a:gd name="T5" fmla="*/ 1 h 2"/>
              <a:gd name="T6" fmla="*/ 1 w 2"/>
              <a:gd name="T7" fmla="*/ 0 h 2"/>
              <a:gd name="T8" fmla="*/ 2 w 2"/>
              <a:gd name="T9" fmla="*/ 0 h 2"/>
              <a:gd name="T10" fmla="*/ 2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1"/>
                </a:lnTo>
                <a:lnTo>
                  <a:pt x="1" y="1"/>
                </a:lnTo>
                <a:lnTo>
                  <a:pt x="1" y="0"/>
                </a:lnTo>
                <a:lnTo>
                  <a:pt x="2" y="0"/>
                </a:lnTo>
                <a:lnTo>
                  <a:pt x="2"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0" name="Rectangle 2090"/>
          <p:cNvSpPr>
            <a:spLocks noChangeArrowheads="1"/>
          </p:cNvSpPr>
          <p:nvPr/>
        </p:nvSpPr>
        <p:spPr bwMode="auto">
          <a:xfrm>
            <a:off x="5751513" y="35800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1" name="Freeform 2091"/>
          <p:cNvSpPr>
            <a:spLocks/>
          </p:cNvSpPr>
          <p:nvPr/>
        </p:nvSpPr>
        <p:spPr bwMode="auto">
          <a:xfrm>
            <a:off x="5632451" y="3529229"/>
            <a:ext cx="28575" cy="114300"/>
          </a:xfrm>
          <a:custGeom>
            <a:avLst/>
            <a:gdLst>
              <a:gd name="T0" fmla="*/ 7 w 18"/>
              <a:gd name="T1" fmla="*/ 5 h 72"/>
              <a:gd name="T2" fmla="*/ 7 w 18"/>
              <a:gd name="T3" fmla="*/ 7 h 72"/>
              <a:gd name="T4" fmla="*/ 9 w 18"/>
              <a:gd name="T5" fmla="*/ 9 h 72"/>
              <a:gd name="T6" fmla="*/ 9 w 18"/>
              <a:gd name="T7" fmla="*/ 11 h 72"/>
              <a:gd name="T8" fmla="*/ 10 w 18"/>
              <a:gd name="T9" fmla="*/ 15 h 72"/>
              <a:gd name="T10" fmla="*/ 9 w 18"/>
              <a:gd name="T11" fmla="*/ 18 h 72"/>
              <a:gd name="T12" fmla="*/ 9 w 18"/>
              <a:gd name="T13" fmla="*/ 20 h 72"/>
              <a:gd name="T14" fmla="*/ 9 w 18"/>
              <a:gd name="T15" fmla="*/ 23 h 72"/>
              <a:gd name="T16" fmla="*/ 9 w 18"/>
              <a:gd name="T17" fmla="*/ 25 h 72"/>
              <a:gd name="T18" fmla="*/ 10 w 18"/>
              <a:gd name="T19" fmla="*/ 26 h 72"/>
              <a:gd name="T20" fmla="*/ 10 w 18"/>
              <a:gd name="T21" fmla="*/ 29 h 72"/>
              <a:gd name="T22" fmla="*/ 11 w 18"/>
              <a:gd name="T23" fmla="*/ 37 h 72"/>
              <a:gd name="T24" fmla="*/ 14 w 18"/>
              <a:gd name="T25" fmla="*/ 40 h 72"/>
              <a:gd name="T26" fmla="*/ 15 w 18"/>
              <a:gd name="T27" fmla="*/ 46 h 72"/>
              <a:gd name="T28" fmla="*/ 16 w 18"/>
              <a:gd name="T29" fmla="*/ 49 h 72"/>
              <a:gd name="T30" fmla="*/ 16 w 18"/>
              <a:gd name="T31" fmla="*/ 49 h 72"/>
              <a:gd name="T32" fmla="*/ 14 w 18"/>
              <a:gd name="T33" fmla="*/ 47 h 72"/>
              <a:gd name="T34" fmla="*/ 11 w 18"/>
              <a:gd name="T35" fmla="*/ 44 h 72"/>
              <a:gd name="T36" fmla="*/ 10 w 18"/>
              <a:gd name="T37" fmla="*/ 46 h 72"/>
              <a:gd name="T38" fmla="*/ 10 w 18"/>
              <a:gd name="T39" fmla="*/ 46 h 72"/>
              <a:gd name="T40" fmla="*/ 7 w 18"/>
              <a:gd name="T41" fmla="*/ 48 h 72"/>
              <a:gd name="T42" fmla="*/ 5 w 18"/>
              <a:gd name="T43" fmla="*/ 54 h 72"/>
              <a:gd name="T44" fmla="*/ 6 w 18"/>
              <a:gd name="T45" fmla="*/ 60 h 72"/>
              <a:gd name="T46" fmla="*/ 7 w 18"/>
              <a:gd name="T47" fmla="*/ 63 h 72"/>
              <a:gd name="T48" fmla="*/ 10 w 18"/>
              <a:gd name="T49" fmla="*/ 66 h 72"/>
              <a:gd name="T50" fmla="*/ 10 w 18"/>
              <a:gd name="T51" fmla="*/ 66 h 72"/>
              <a:gd name="T52" fmla="*/ 10 w 18"/>
              <a:gd name="T53" fmla="*/ 69 h 72"/>
              <a:gd name="T54" fmla="*/ 10 w 18"/>
              <a:gd name="T55" fmla="*/ 71 h 72"/>
              <a:gd name="T56" fmla="*/ 9 w 18"/>
              <a:gd name="T57" fmla="*/ 67 h 72"/>
              <a:gd name="T58" fmla="*/ 5 w 18"/>
              <a:gd name="T59" fmla="*/ 66 h 72"/>
              <a:gd name="T60" fmla="*/ 4 w 18"/>
              <a:gd name="T61" fmla="*/ 71 h 72"/>
              <a:gd name="T62" fmla="*/ 1 w 18"/>
              <a:gd name="T63" fmla="*/ 70 h 72"/>
              <a:gd name="T64" fmla="*/ 2 w 18"/>
              <a:gd name="T65" fmla="*/ 63 h 72"/>
              <a:gd name="T66" fmla="*/ 2 w 18"/>
              <a:gd name="T67" fmla="*/ 58 h 72"/>
              <a:gd name="T68" fmla="*/ 4 w 18"/>
              <a:gd name="T69" fmla="*/ 54 h 72"/>
              <a:gd name="T70" fmla="*/ 1 w 18"/>
              <a:gd name="T71" fmla="*/ 49 h 72"/>
              <a:gd name="T72" fmla="*/ 2 w 18"/>
              <a:gd name="T73" fmla="*/ 46 h 72"/>
              <a:gd name="T74" fmla="*/ 4 w 18"/>
              <a:gd name="T75" fmla="*/ 40 h 72"/>
              <a:gd name="T76" fmla="*/ 4 w 18"/>
              <a:gd name="T77" fmla="*/ 38 h 72"/>
              <a:gd name="T78" fmla="*/ 2 w 18"/>
              <a:gd name="T79" fmla="*/ 33 h 72"/>
              <a:gd name="T80" fmla="*/ 4 w 18"/>
              <a:gd name="T81" fmla="*/ 29 h 72"/>
              <a:gd name="T82" fmla="*/ 2 w 18"/>
              <a:gd name="T83" fmla="*/ 25 h 72"/>
              <a:gd name="T84" fmla="*/ 0 w 18"/>
              <a:gd name="T85" fmla="*/ 21 h 72"/>
              <a:gd name="T86" fmla="*/ 0 w 18"/>
              <a:gd name="T87" fmla="*/ 19 h 72"/>
              <a:gd name="T88" fmla="*/ 1 w 18"/>
              <a:gd name="T89" fmla="*/ 14 h 72"/>
              <a:gd name="T90" fmla="*/ 1 w 18"/>
              <a:gd name="T91" fmla="*/ 11 h 72"/>
              <a:gd name="T92" fmla="*/ 4 w 18"/>
              <a:gd name="T93" fmla="*/ 10 h 72"/>
              <a:gd name="T94" fmla="*/ 6 w 18"/>
              <a:gd name="T95" fmla="*/ 7 h 72"/>
              <a:gd name="T96" fmla="*/ 6 w 18"/>
              <a:gd name="T97" fmla="*/ 7 h 72"/>
              <a:gd name="T98" fmla="*/ 5 w 18"/>
              <a:gd name="T99" fmla="*/ 7 h 72"/>
              <a:gd name="T100" fmla="*/ 6 w 18"/>
              <a:gd name="T101" fmla="*/ 4 h 72"/>
              <a:gd name="T102" fmla="*/ 5 w 18"/>
              <a:gd name="T103" fmla="*/ 1 h 72"/>
              <a:gd name="T104" fmla="*/ 6 w 18"/>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72">
                <a:moveTo>
                  <a:pt x="6" y="1"/>
                </a:moveTo>
                <a:lnTo>
                  <a:pt x="7" y="2"/>
                </a:lnTo>
                <a:lnTo>
                  <a:pt x="7" y="4"/>
                </a:lnTo>
                <a:lnTo>
                  <a:pt x="7" y="5"/>
                </a:lnTo>
                <a:lnTo>
                  <a:pt x="6" y="5"/>
                </a:lnTo>
                <a:lnTo>
                  <a:pt x="7" y="5"/>
                </a:lnTo>
                <a:lnTo>
                  <a:pt x="7" y="6"/>
                </a:lnTo>
                <a:lnTo>
                  <a:pt x="7" y="7"/>
                </a:lnTo>
                <a:lnTo>
                  <a:pt x="7" y="6"/>
                </a:lnTo>
                <a:lnTo>
                  <a:pt x="7" y="7"/>
                </a:lnTo>
                <a:lnTo>
                  <a:pt x="7" y="9"/>
                </a:lnTo>
                <a:lnTo>
                  <a:pt x="9" y="9"/>
                </a:lnTo>
                <a:lnTo>
                  <a:pt x="7" y="9"/>
                </a:lnTo>
                <a:lnTo>
                  <a:pt x="9" y="9"/>
                </a:lnTo>
                <a:lnTo>
                  <a:pt x="9" y="10"/>
                </a:lnTo>
                <a:lnTo>
                  <a:pt x="9" y="11"/>
                </a:lnTo>
                <a:lnTo>
                  <a:pt x="9" y="12"/>
                </a:lnTo>
                <a:lnTo>
                  <a:pt x="9" y="14"/>
                </a:lnTo>
                <a:lnTo>
                  <a:pt x="10" y="14"/>
                </a:lnTo>
                <a:lnTo>
                  <a:pt x="10" y="15"/>
                </a:lnTo>
                <a:lnTo>
                  <a:pt x="10" y="16"/>
                </a:lnTo>
                <a:lnTo>
                  <a:pt x="9" y="18"/>
                </a:lnTo>
                <a:lnTo>
                  <a:pt x="9" y="19"/>
                </a:lnTo>
                <a:lnTo>
                  <a:pt x="9" y="18"/>
                </a:lnTo>
                <a:lnTo>
                  <a:pt x="9" y="16"/>
                </a:lnTo>
                <a:lnTo>
                  <a:pt x="9" y="18"/>
                </a:lnTo>
                <a:lnTo>
                  <a:pt x="9" y="19"/>
                </a:lnTo>
                <a:lnTo>
                  <a:pt x="9" y="20"/>
                </a:lnTo>
                <a:lnTo>
                  <a:pt x="9" y="21"/>
                </a:lnTo>
                <a:lnTo>
                  <a:pt x="9" y="20"/>
                </a:lnTo>
                <a:lnTo>
                  <a:pt x="9" y="21"/>
                </a:lnTo>
                <a:lnTo>
                  <a:pt x="9" y="23"/>
                </a:lnTo>
                <a:lnTo>
                  <a:pt x="9" y="24"/>
                </a:lnTo>
                <a:lnTo>
                  <a:pt x="9" y="23"/>
                </a:lnTo>
                <a:lnTo>
                  <a:pt x="9" y="24"/>
                </a:lnTo>
                <a:lnTo>
                  <a:pt x="9" y="25"/>
                </a:lnTo>
                <a:lnTo>
                  <a:pt x="9" y="26"/>
                </a:lnTo>
                <a:lnTo>
                  <a:pt x="10" y="26"/>
                </a:lnTo>
                <a:lnTo>
                  <a:pt x="10" y="25"/>
                </a:lnTo>
                <a:lnTo>
                  <a:pt x="10" y="26"/>
                </a:lnTo>
                <a:lnTo>
                  <a:pt x="10" y="28"/>
                </a:lnTo>
                <a:lnTo>
                  <a:pt x="10" y="29"/>
                </a:lnTo>
                <a:lnTo>
                  <a:pt x="10" y="28"/>
                </a:lnTo>
                <a:lnTo>
                  <a:pt x="10" y="29"/>
                </a:lnTo>
                <a:lnTo>
                  <a:pt x="11" y="30"/>
                </a:lnTo>
                <a:lnTo>
                  <a:pt x="11" y="33"/>
                </a:lnTo>
                <a:lnTo>
                  <a:pt x="11" y="34"/>
                </a:lnTo>
                <a:lnTo>
                  <a:pt x="11" y="37"/>
                </a:lnTo>
                <a:lnTo>
                  <a:pt x="12" y="37"/>
                </a:lnTo>
                <a:lnTo>
                  <a:pt x="12" y="38"/>
                </a:lnTo>
                <a:lnTo>
                  <a:pt x="12" y="39"/>
                </a:lnTo>
                <a:lnTo>
                  <a:pt x="14" y="40"/>
                </a:lnTo>
                <a:lnTo>
                  <a:pt x="14" y="42"/>
                </a:lnTo>
                <a:lnTo>
                  <a:pt x="14" y="43"/>
                </a:lnTo>
                <a:lnTo>
                  <a:pt x="14" y="44"/>
                </a:lnTo>
                <a:lnTo>
                  <a:pt x="15" y="46"/>
                </a:lnTo>
                <a:lnTo>
                  <a:pt x="15" y="47"/>
                </a:lnTo>
                <a:lnTo>
                  <a:pt x="15" y="48"/>
                </a:lnTo>
                <a:lnTo>
                  <a:pt x="16" y="48"/>
                </a:lnTo>
                <a:lnTo>
                  <a:pt x="16" y="49"/>
                </a:lnTo>
                <a:lnTo>
                  <a:pt x="16" y="51"/>
                </a:lnTo>
                <a:lnTo>
                  <a:pt x="18" y="51"/>
                </a:lnTo>
                <a:lnTo>
                  <a:pt x="16" y="51"/>
                </a:lnTo>
                <a:lnTo>
                  <a:pt x="16" y="49"/>
                </a:lnTo>
                <a:lnTo>
                  <a:pt x="16" y="48"/>
                </a:lnTo>
                <a:lnTo>
                  <a:pt x="15" y="48"/>
                </a:lnTo>
                <a:lnTo>
                  <a:pt x="15" y="47"/>
                </a:lnTo>
                <a:lnTo>
                  <a:pt x="14" y="47"/>
                </a:lnTo>
                <a:lnTo>
                  <a:pt x="14" y="46"/>
                </a:lnTo>
                <a:lnTo>
                  <a:pt x="12" y="46"/>
                </a:lnTo>
                <a:lnTo>
                  <a:pt x="11" y="46"/>
                </a:lnTo>
                <a:lnTo>
                  <a:pt x="11" y="44"/>
                </a:lnTo>
                <a:lnTo>
                  <a:pt x="10" y="44"/>
                </a:lnTo>
                <a:lnTo>
                  <a:pt x="9" y="44"/>
                </a:lnTo>
                <a:lnTo>
                  <a:pt x="10" y="44"/>
                </a:lnTo>
                <a:lnTo>
                  <a:pt x="10" y="46"/>
                </a:lnTo>
                <a:lnTo>
                  <a:pt x="9" y="46"/>
                </a:lnTo>
                <a:lnTo>
                  <a:pt x="10" y="46"/>
                </a:lnTo>
                <a:lnTo>
                  <a:pt x="11" y="46"/>
                </a:lnTo>
                <a:lnTo>
                  <a:pt x="10" y="46"/>
                </a:lnTo>
                <a:lnTo>
                  <a:pt x="9" y="46"/>
                </a:lnTo>
                <a:lnTo>
                  <a:pt x="7" y="46"/>
                </a:lnTo>
                <a:lnTo>
                  <a:pt x="7" y="47"/>
                </a:lnTo>
                <a:lnTo>
                  <a:pt x="7" y="48"/>
                </a:lnTo>
                <a:lnTo>
                  <a:pt x="7" y="49"/>
                </a:lnTo>
                <a:lnTo>
                  <a:pt x="6" y="52"/>
                </a:lnTo>
                <a:lnTo>
                  <a:pt x="6" y="53"/>
                </a:lnTo>
                <a:lnTo>
                  <a:pt x="5" y="54"/>
                </a:lnTo>
                <a:lnTo>
                  <a:pt x="5" y="56"/>
                </a:lnTo>
                <a:lnTo>
                  <a:pt x="5" y="57"/>
                </a:lnTo>
                <a:lnTo>
                  <a:pt x="5" y="58"/>
                </a:lnTo>
                <a:lnTo>
                  <a:pt x="6" y="60"/>
                </a:lnTo>
                <a:lnTo>
                  <a:pt x="6" y="61"/>
                </a:lnTo>
                <a:lnTo>
                  <a:pt x="7" y="61"/>
                </a:lnTo>
                <a:lnTo>
                  <a:pt x="7" y="62"/>
                </a:lnTo>
                <a:lnTo>
                  <a:pt x="7" y="63"/>
                </a:lnTo>
                <a:lnTo>
                  <a:pt x="9" y="65"/>
                </a:lnTo>
                <a:lnTo>
                  <a:pt x="7" y="66"/>
                </a:lnTo>
                <a:lnTo>
                  <a:pt x="9" y="66"/>
                </a:lnTo>
                <a:lnTo>
                  <a:pt x="10" y="66"/>
                </a:lnTo>
                <a:lnTo>
                  <a:pt x="9" y="66"/>
                </a:lnTo>
                <a:lnTo>
                  <a:pt x="9" y="65"/>
                </a:lnTo>
                <a:lnTo>
                  <a:pt x="9" y="66"/>
                </a:lnTo>
                <a:lnTo>
                  <a:pt x="10" y="66"/>
                </a:lnTo>
                <a:lnTo>
                  <a:pt x="10" y="65"/>
                </a:lnTo>
                <a:lnTo>
                  <a:pt x="10" y="66"/>
                </a:lnTo>
                <a:lnTo>
                  <a:pt x="10" y="67"/>
                </a:lnTo>
                <a:lnTo>
                  <a:pt x="10" y="69"/>
                </a:lnTo>
                <a:lnTo>
                  <a:pt x="11" y="69"/>
                </a:lnTo>
                <a:lnTo>
                  <a:pt x="11" y="70"/>
                </a:lnTo>
                <a:lnTo>
                  <a:pt x="10" y="70"/>
                </a:lnTo>
                <a:lnTo>
                  <a:pt x="10" y="71"/>
                </a:lnTo>
                <a:lnTo>
                  <a:pt x="10" y="70"/>
                </a:lnTo>
                <a:lnTo>
                  <a:pt x="10" y="69"/>
                </a:lnTo>
                <a:lnTo>
                  <a:pt x="10" y="67"/>
                </a:lnTo>
                <a:lnTo>
                  <a:pt x="9" y="67"/>
                </a:lnTo>
                <a:lnTo>
                  <a:pt x="7" y="67"/>
                </a:lnTo>
                <a:lnTo>
                  <a:pt x="6" y="67"/>
                </a:lnTo>
                <a:lnTo>
                  <a:pt x="6" y="66"/>
                </a:lnTo>
                <a:lnTo>
                  <a:pt x="5" y="66"/>
                </a:lnTo>
                <a:lnTo>
                  <a:pt x="5" y="67"/>
                </a:lnTo>
                <a:lnTo>
                  <a:pt x="4" y="69"/>
                </a:lnTo>
                <a:lnTo>
                  <a:pt x="4" y="70"/>
                </a:lnTo>
                <a:lnTo>
                  <a:pt x="4" y="71"/>
                </a:lnTo>
                <a:lnTo>
                  <a:pt x="4" y="72"/>
                </a:lnTo>
                <a:lnTo>
                  <a:pt x="2" y="72"/>
                </a:lnTo>
                <a:lnTo>
                  <a:pt x="2" y="71"/>
                </a:lnTo>
                <a:lnTo>
                  <a:pt x="1" y="70"/>
                </a:lnTo>
                <a:lnTo>
                  <a:pt x="1" y="69"/>
                </a:lnTo>
                <a:lnTo>
                  <a:pt x="1" y="67"/>
                </a:lnTo>
                <a:lnTo>
                  <a:pt x="1" y="66"/>
                </a:lnTo>
                <a:lnTo>
                  <a:pt x="2" y="63"/>
                </a:lnTo>
                <a:lnTo>
                  <a:pt x="2" y="62"/>
                </a:lnTo>
                <a:lnTo>
                  <a:pt x="2" y="61"/>
                </a:lnTo>
                <a:lnTo>
                  <a:pt x="2" y="60"/>
                </a:lnTo>
                <a:lnTo>
                  <a:pt x="2" y="58"/>
                </a:lnTo>
                <a:lnTo>
                  <a:pt x="2" y="57"/>
                </a:lnTo>
                <a:lnTo>
                  <a:pt x="4" y="57"/>
                </a:lnTo>
                <a:lnTo>
                  <a:pt x="4" y="56"/>
                </a:lnTo>
                <a:lnTo>
                  <a:pt x="4" y="54"/>
                </a:lnTo>
                <a:lnTo>
                  <a:pt x="2" y="53"/>
                </a:lnTo>
                <a:lnTo>
                  <a:pt x="2" y="51"/>
                </a:lnTo>
                <a:lnTo>
                  <a:pt x="1" y="51"/>
                </a:lnTo>
                <a:lnTo>
                  <a:pt x="1" y="49"/>
                </a:lnTo>
                <a:lnTo>
                  <a:pt x="2" y="49"/>
                </a:lnTo>
                <a:lnTo>
                  <a:pt x="2" y="48"/>
                </a:lnTo>
                <a:lnTo>
                  <a:pt x="2" y="47"/>
                </a:lnTo>
                <a:lnTo>
                  <a:pt x="2" y="46"/>
                </a:lnTo>
                <a:lnTo>
                  <a:pt x="2" y="44"/>
                </a:lnTo>
                <a:lnTo>
                  <a:pt x="2" y="43"/>
                </a:lnTo>
                <a:lnTo>
                  <a:pt x="4" y="42"/>
                </a:lnTo>
                <a:lnTo>
                  <a:pt x="4" y="40"/>
                </a:lnTo>
                <a:lnTo>
                  <a:pt x="2" y="40"/>
                </a:lnTo>
                <a:lnTo>
                  <a:pt x="2" y="39"/>
                </a:lnTo>
                <a:lnTo>
                  <a:pt x="4" y="39"/>
                </a:lnTo>
                <a:lnTo>
                  <a:pt x="4" y="38"/>
                </a:lnTo>
                <a:lnTo>
                  <a:pt x="2" y="37"/>
                </a:lnTo>
                <a:lnTo>
                  <a:pt x="2" y="35"/>
                </a:lnTo>
                <a:lnTo>
                  <a:pt x="2" y="34"/>
                </a:lnTo>
                <a:lnTo>
                  <a:pt x="2" y="33"/>
                </a:lnTo>
                <a:lnTo>
                  <a:pt x="2" y="32"/>
                </a:lnTo>
                <a:lnTo>
                  <a:pt x="4" y="32"/>
                </a:lnTo>
                <a:lnTo>
                  <a:pt x="4" y="30"/>
                </a:lnTo>
                <a:lnTo>
                  <a:pt x="4" y="29"/>
                </a:lnTo>
                <a:lnTo>
                  <a:pt x="4" y="28"/>
                </a:lnTo>
                <a:lnTo>
                  <a:pt x="2" y="28"/>
                </a:lnTo>
                <a:lnTo>
                  <a:pt x="2" y="26"/>
                </a:lnTo>
                <a:lnTo>
                  <a:pt x="2" y="25"/>
                </a:lnTo>
                <a:lnTo>
                  <a:pt x="1" y="25"/>
                </a:lnTo>
                <a:lnTo>
                  <a:pt x="1" y="24"/>
                </a:lnTo>
                <a:lnTo>
                  <a:pt x="0" y="23"/>
                </a:lnTo>
                <a:lnTo>
                  <a:pt x="0" y="21"/>
                </a:lnTo>
                <a:lnTo>
                  <a:pt x="1" y="21"/>
                </a:lnTo>
                <a:lnTo>
                  <a:pt x="1" y="20"/>
                </a:lnTo>
                <a:lnTo>
                  <a:pt x="0" y="20"/>
                </a:lnTo>
                <a:lnTo>
                  <a:pt x="0" y="19"/>
                </a:lnTo>
                <a:lnTo>
                  <a:pt x="1" y="18"/>
                </a:lnTo>
                <a:lnTo>
                  <a:pt x="1" y="16"/>
                </a:lnTo>
                <a:lnTo>
                  <a:pt x="1" y="15"/>
                </a:lnTo>
                <a:lnTo>
                  <a:pt x="1" y="14"/>
                </a:lnTo>
                <a:lnTo>
                  <a:pt x="2" y="14"/>
                </a:lnTo>
                <a:lnTo>
                  <a:pt x="2" y="12"/>
                </a:lnTo>
                <a:lnTo>
                  <a:pt x="1" y="12"/>
                </a:lnTo>
                <a:lnTo>
                  <a:pt x="1" y="11"/>
                </a:lnTo>
                <a:lnTo>
                  <a:pt x="1" y="10"/>
                </a:lnTo>
                <a:lnTo>
                  <a:pt x="2" y="9"/>
                </a:lnTo>
                <a:lnTo>
                  <a:pt x="4" y="9"/>
                </a:lnTo>
                <a:lnTo>
                  <a:pt x="4" y="10"/>
                </a:lnTo>
                <a:lnTo>
                  <a:pt x="5" y="10"/>
                </a:lnTo>
                <a:lnTo>
                  <a:pt x="5" y="9"/>
                </a:lnTo>
                <a:lnTo>
                  <a:pt x="6" y="9"/>
                </a:lnTo>
                <a:lnTo>
                  <a:pt x="6" y="7"/>
                </a:lnTo>
                <a:lnTo>
                  <a:pt x="5" y="7"/>
                </a:lnTo>
                <a:lnTo>
                  <a:pt x="5" y="9"/>
                </a:lnTo>
                <a:lnTo>
                  <a:pt x="5" y="7"/>
                </a:lnTo>
                <a:lnTo>
                  <a:pt x="6" y="7"/>
                </a:lnTo>
                <a:lnTo>
                  <a:pt x="6" y="6"/>
                </a:lnTo>
                <a:lnTo>
                  <a:pt x="6" y="5"/>
                </a:lnTo>
                <a:lnTo>
                  <a:pt x="6" y="6"/>
                </a:lnTo>
                <a:lnTo>
                  <a:pt x="5" y="7"/>
                </a:lnTo>
                <a:lnTo>
                  <a:pt x="5" y="6"/>
                </a:lnTo>
                <a:lnTo>
                  <a:pt x="6" y="6"/>
                </a:lnTo>
                <a:lnTo>
                  <a:pt x="6" y="5"/>
                </a:lnTo>
                <a:lnTo>
                  <a:pt x="6" y="4"/>
                </a:lnTo>
                <a:lnTo>
                  <a:pt x="5" y="4"/>
                </a:lnTo>
                <a:lnTo>
                  <a:pt x="5" y="2"/>
                </a:lnTo>
                <a:lnTo>
                  <a:pt x="4" y="1"/>
                </a:lnTo>
                <a:lnTo>
                  <a:pt x="5" y="1"/>
                </a:lnTo>
                <a:lnTo>
                  <a:pt x="5" y="2"/>
                </a:lnTo>
                <a:lnTo>
                  <a:pt x="5" y="1"/>
                </a:lnTo>
                <a:lnTo>
                  <a:pt x="6" y="1"/>
                </a:lnTo>
                <a:lnTo>
                  <a:pt x="6" y="0"/>
                </a:lnTo>
                <a:lnTo>
                  <a:pt x="6"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2" name="Freeform 2092"/>
          <p:cNvSpPr>
            <a:spLocks/>
          </p:cNvSpPr>
          <p:nvPr/>
        </p:nvSpPr>
        <p:spPr bwMode="auto">
          <a:xfrm>
            <a:off x="5599113" y="35292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3" name="Freeform 2093"/>
          <p:cNvSpPr>
            <a:spLocks/>
          </p:cNvSpPr>
          <p:nvPr/>
        </p:nvSpPr>
        <p:spPr bwMode="auto">
          <a:xfrm>
            <a:off x="5597526" y="35260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4" name="Freeform 2094"/>
          <p:cNvSpPr>
            <a:spLocks/>
          </p:cNvSpPr>
          <p:nvPr/>
        </p:nvSpPr>
        <p:spPr bwMode="auto">
          <a:xfrm>
            <a:off x="5854701" y="3522879"/>
            <a:ext cx="6350" cy="6350"/>
          </a:xfrm>
          <a:custGeom>
            <a:avLst/>
            <a:gdLst>
              <a:gd name="T0" fmla="*/ 4 w 4"/>
              <a:gd name="T1" fmla="*/ 4 h 4"/>
              <a:gd name="T2" fmla="*/ 4 w 4"/>
              <a:gd name="T3" fmla="*/ 2 h 4"/>
              <a:gd name="T4" fmla="*/ 2 w 4"/>
              <a:gd name="T5" fmla="*/ 2 h 4"/>
              <a:gd name="T6" fmla="*/ 2 w 4"/>
              <a:gd name="T7" fmla="*/ 1 h 4"/>
              <a:gd name="T8" fmla="*/ 1 w 4"/>
              <a:gd name="T9" fmla="*/ 1 h 4"/>
              <a:gd name="T10" fmla="*/ 1 w 4"/>
              <a:gd name="T11" fmla="*/ 0 h 4"/>
              <a:gd name="T12" fmla="*/ 0 w 4"/>
              <a:gd name="T13" fmla="*/ 0 h 4"/>
              <a:gd name="T14" fmla="*/ 1 w 4"/>
              <a:gd name="T15" fmla="*/ 0 h 4"/>
              <a:gd name="T16" fmla="*/ 1 w 4"/>
              <a:gd name="T17" fmla="*/ 1 h 4"/>
              <a:gd name="T18" fmla="*/ 2 w 4"/>
              <a:gd name="T19" fmla="*/ 1 h 4"/>
              <a:gd name="T20" fmla="*/ 2 w 4"/>
              <a:gd name="T21" fmla="*/ 2 h 4"/>
              <a:gd name="T22" fmla="*/ 4 w 4"/>
              <a:gd name="T23" fmla="*/ 2 h 4"/>
              <a:gd name="T24" fmla="*/ 4 w 4"/>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4"/>
                </a:moveTo>
                <a:lnTo>
                  <a:pt x="4" y="2"/>
                </a:lnTo>
                <a:lnTo>
                  <a:pt x="2" y="2"/>
                </a:lnTo>
                <a:lnTo>
                  <a:pt x="2" y="1"/>
                </a:lnTo>
                <a:lnTo>
                  <a:pt x="1" y="1"/>
                </a:lnTo>
                <a:lnTo>
                  <a:pt x="1" y="0"/>
                </a:lnTo>
                <a:lnTo>
                  <a:pt x="0" y="0"/>
                </a:lnTo>
                <a:lnTo>
                  <a:pt x="1" y="0"/>
                </a:lnTo>
                <a:lnTo>
                  <a:pt x="1" y="1"/>
                </a:lnTo>
                <a:lnTo>
                  <a:pt x="2" y="1"/>
                </a:lnTo>
                <a:lnTo>
                  <a:pt x="2" y="2"/>
                </a:lnTo>
                <a:lnTo>
                  <a:pt x="4" y="2"/>
                </a:lnTo>
                <a:lnTo>
                  <a:pt x="4"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5" name="Freeform 2095"/>
          <p:cNvSpPr>
            <a:spLocks/>
          </p:cNvSpPr>
          <p:nvPr/>
        </p:nvSpPr>
        <p:spPr bwMode="auto">
          <a:xfrm>
            <a:off x="5589588" y="3518116"/>
            <a:ext cx="4763" cy="4763"/>
          </a:xfrm>
          <a:custGeom>
            <a:avLst/>
            <a:gdLst>
              <a:gd name="T0" fmla="*/ 3 w 3"/>
              <a:gd name="T1" fmla="*/ 0 h 3"/>
              <a:gd name="T2" fmla="*/ 3 w 3"/>
              <a:gd name="T3" fmla="*/ 2 h 3"/>
              <a:gd name="T4" fmla="*/ 3 w 3"/>
              <a:gd name="T5" fmla="*/ 3 h 3"/>
              <a:gd name="T6" fmla="*/ 1 w 3"/>
              <a:gd name="T7" fmla="*/ 3 h 3"/>
              <a:gd name="T8" fmla="*/ 1 w 3"/>
              <a:gd name="T9" fmla="*/ 2 h 3"/>
              <a:gd name="T10" fmla="*/ 1 w 3"/>
              <a:gd name="T11" fmla="*/ 3 h 3"/>
              <a:gd name="T12" fmla="*/ 0 w 3"/>
              <a:gd name="T13" fmla="*/ 2 h 3"/>
              <a:gd name="T14" fmla="*/ 0 w 3"/>
              <a:gd name="T15" fmla="*/ 3 h 3"/>
              <a:gd name="T16" fmla="*/ 0 w 3"/>
              <a:gd name="T17" fmla="*/ 2 h 3"/>
              <a:gd name="T18" fmla="*/ 1 w 3"/>
              <a:gd name="T19" fmla="*/ 2 h 3"/>
              <a:gd name="T20" fmla="*/ 1 w 3"/>
              <a:gd name="T21" fmla="*/ 0 h 3"/>
              <a:gd name="T22" fmla="*/ 3 w 3"/>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3" y="0"/>
                </a:moveTo>
                <a:lnTo>
                  <a:pt x="3" y="2"/>
                </a:lnTo>
                <a:lnTo>
                  <a:pt x="3" y="3"/>
                </a:lnTo>
                <a:lnTo>
                  <a:pt x="1" y="3"/>
                </a:lnTo>
                <a:lnTo>
                  <a:pt x="1" y="2"/>
                </a:lnTo>
                <a:lnTo>
                  <a:pt x="1" y="3"/>
                </a:lnTo>
                <a:lnTo>
                  <a:pt x="0" y="2"/>
                </a:lnTo>
                <a:lnTo>
                  <a:pt x="0" y="3"/>
                </a:lnTo>
                <a:lnTo>
                  <a:pt x="0" y="2"/>
                </a:lnTo>
                <a:lnTo>
                  <a:pt x="1" y="2"/>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6" name="Freeform 2096"/>
          <p:cNvSpPr>
            <a:spLocks/>
          </p:cNvSpPr>
          <p:nvPr/>
        </p:nvSpPr>
        <p:spPr bwMode="auto">
          <a:xfrm>
            <a:off x="5594351" y="3516529"/>
            <a:ext cx="9525" cy="9525"/>
          </a:xfrm>
          <a:custGeom>
            <a:avLst/>
            <a:gdLst>
              <a:gd name="T0" fmla="*/ 3 w 6"/>
              <a:gd name="T1" fmla="*/ 1 h 6"/>
              <a:gd name="T2" fmla="*/ 5 w 6"/>
              <a:gd name="T3" fmla="*/ 1 h 6"/>
              <a:gd name="T4" fmla="*/ 3 w 6"/>
              <a:gd name="T5" fmla="*/ 3 h 6"/>
              <a:gd name="T6" fmla="*/ 5 w 6"/>
              <a:gd name="T7" fmla="*/ 3 h 6"/>
              <a:gd name="T8" fmla="*/ 6 w 6"/>
              <a:gd name="T9" fmla="*/ 3 h 6"/>
              <a:gd name="T10" fmla="*/ 5 w 6"/>
              <a:gd name="T11" fmla="*/ 3 h 6"/>
              <a:gd name="T12" fmla="*/ 5 w 6"/>
              <a:gd name="T13" fmla="*/ 4 h 6"/>
              <a:gd name="T14" fmla="*/ 3 w 6"/>
              <a:gd name="T15" fmla="*/ 5 h 6"/>
              <a:gd name="T16" fmla="*/ 3 w 6"/>
              <a:gd name="T17" fmla="*/ 6 h 6"/>
              <a:gd name="T18" fmla="*/ 2 w 6"/>
              <a:gd name="T19" fmla="*/ 6 h 6"/>
              <a:gd name="T20" fmla="*/ 2 w 6"/>
              <a:gd name="T21" fmla="*/ 5 h 6"/>
              <a:gd name="T22" fmla="*/ 2 w 6"/>
              <a:gd name="T23" fmla="*/ 4 h 6"/>
              <a:gd name="T24" fmla="*/ 1 w 6"/>
              <a:gd name="T25" fmla="*/ 4 h 6"/>
              <a:gd name="T26" fmla="*/ 1 w 6"/>
              <a:gd name="T27" fmla="*/ 5 h 6"/>
              <a:gd name="T28" fmla="*/ 0 w 6"/>
              <a:gd name="T29" fmla="*/ 5 h 6"/>
              <a:gd name="T30" fmla="*/ 1 w 6"/>
              <a:gd name="T31" fmla="*/ 4 h 6"/>
              <a:gd name="T32" fmla="*/ 1 w 6"/>
              <a:gd name="T33" fmla="*/ 3 h 6"/>
              <a:gd name="T34" fmla="*/ 2 w 6"/>
              <a:gd name="T35" fmla="*/ 3 h 6"/>
              <a:gd name="T36" fmla="*/ 2 w 6"/>
              <a:gd name="T37" fmla="*/ 1 h 6"/>
              <a:gd name="T38" fmla="*/ 2 w 6"/>
              <a:gd name="T39" fmla="*/ 0 h 6"/>
              <a:gd name="T40" fmla="*/ 2 w 6"/>
              <a:gd name="T41" fmla="*/ 1 h 6"/>
              <a:gd name="T42" fmla="*/ 3 w 6"/>
              <a:gd name="T43" fmla="*/ 1 h 6"/>
              <a:gd name="T44" fmla="*/ 2 w 6"/>
              <a:gd name="T45" fmla="*/ 1 h 6"/>
              <a:gd name="T46" fmla="*/ 3 w 6"/>
              <a:gd name="T4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6">
                <a:moveTo>
                  <a:pt x="3" y="1"/>
                </a:moveTo>
                <a:lnTo>
                  <a:pt x="5" y="1"/>
                </a:lnTo>
                <a:lnTo>
                  <a:pt x="3" y="3"/>
                </a:lnTo>
                <a:lnTo>
                  <a:pt x="5" y="3"/>
                </a:lnTo>
                <a:lnTo>
                  <a:pt x="6" y="3"/>
                </a:lnTo>
                <a:lnTo>
                  <a:pt x="5" y="3"/>
                </a:lnTo>
                <a:lnTo>
                  <a:pt x="5" y="4"/>
                </a:lnTo>
                <a:lnTo>
                  <a:pt x="3" y="5"/>
                </a:lnTo>
                <a:lnTo>
                  <a:pt x="3" y="6"/>
                </a:lnTo>
                <a:lnTo>
                  <a:pt x="2" y="6"/>
                </a:lnTo>
                <a:lnTo>
                  <a:pt x="2" y="5"/>
                </a:lnTo>
                <a:lnTo>
                  <a:pt x="2" y="4"/>
                </a:lnTo>
                <a:lnTo>
                  <a:pt x="1" y="4"/>
                </a:lnTo>
                <a:lnTo>
                  <a:pt x="1" y="5"/>
                </a:lnTo>
                <a:lnTo>
                  <a:pt x="0" y="5"/>
                </a:lnTo>
                <a:lnTo>
                  <a:pt x="1" y="4"/>
                </a:lnTo>
                <a:lnTo>
                  <a:pt x="1" y="3"/>
                </a:lnTo>
                <a:lnTo>
                  <a:pt x="2" y="3"/>
                </a:lnTo>
                <a:lnTo>
                  <a:pt x="2" y="1"/>
                </a:lnTo>
                <a:lnTo>
                  <a:pt x="2" y="0"/>
                </a:lnTo>
                <a:lnTo>
                  <a:pt x="2" y="1"/>
                </a:lnTo>
                <a:lnTo>
                  <a:pt x="3" y="1"/>
                </a:lnTo>
                <a:lnTo>
                  <a:pt x="2"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7" name="Freeform 2097"/>
          <p:cNvSpPr>
            <a:spLocks/>
          </p:cNvSpPr>
          <p:nvPr/>
        </p:nvSpPr>
        <p:spPr bwMode="auto">
          <a:xfrm>
            <a:off x="4578351" y="3516529"/>
            <a:ext cx="28575" cy="14288"/>
          </a:xfrm>
          <a:custGeom>
            <a:avLst/>
            <a:gdLst>
              <a:gd name="T0" fmla="*/ 10 w 18"/>
              <a:gd name="T1" fmla="*/ 0 h 9"/>
              <a:gd name="T2" fmla="*/ 10 w 18"/>
              <a:gd name="T3" fmla="*/ 1 h 9"/>
              <a:gd name="T4" fmla="*/ 12 w 18"/>
              <a:gd name="T5" fmla="*/ 1 h 9"/>
              <a:gd name="T6" fmla="*/ 13 w 18"/>
              <a:gd name="T7" fmla="*/ 1 h 9"/>
              <a:gd name="T8" fmla="*/ 14 w 18"/>
              <a:gd name="T9" fmla="*/ 1 h 9"/>
              <a:gd name="T10" fmla="*/ 14 w 18"/>
              <a:gd name="T11" fmla="*/ 3 h 9"/>
              <a:gd name="T12" fmla="*/ 16 w 18"/>
              <a:gd name="T13" fmla="*/ 1 h 9"/>
              <a:gd name="T14" fmla="*/ 16 w 18"/>
              <a:gd name="T15" fmla="*/ 3 h 9"/>
              <a:gd name="T16" fmla="*/ 17 w 18"/>
              <a:gd name="T17" fmla="*/ 1 h 9"/>
              <a:gd name="T18" fmla="*/ 17 w 18"/>
              <a:gd name="T19" fmla="*/ 3 h 9"/>
              <a:gd name="T20" fmla="*/ 18 w 18"/>
              <a:gd name="T21" fmla="*/ 3 h 9"/>
              <a:gd name="T22" fmla="*/ 18 w 18"/>
              <a:gd name="T23" fmla="*/ 4 h 9"/>
              <a:gd name="T24" fmla="*/ 18 w 18"/>
              <a:gd name="T25" fmla="*/ 5 h 9"/>
              <a:gd name="T26" fmla="*/ 17 w 18"/>
              <a:gd name="T27" fmla="*/ 5 h 9"/>
              <a:gd name="T28" fmla="*/ 17 w 18"/>
              <a:gd name="T29" fmla="*/ 6 h 9"/>
              <a:gd name="T30" fmla="*/ 17 w 18"/>
              <a:gd name="T31" fmla="*/ 8 h 9"/>
              <a:gd name="T32" fmla="*/ 18 w 18"/>
              <a:gd name="T33" fmla="*/ 9 h 9"/>
              <a:gd name="T34" fmla="*/ 17 w 18"/>
              <a:gd name="T35" fmla="*/ 9 h 9"/>
              <a:gd name="T36" fmla="*/ 16 w 18"/>
              <a:gd name="T37" fmla="*/ 9 h 9"/>
              <a:gd name="T38" fmla="*/ 13 w 18"/>
              <a:gd name="T39" fmla="*/ 9 h 9"/>
              <a:gd name="T40" fmla="*/ 12 w 18"/>
              <a:gd name="T41" fmla="*/ 9 h 9"/>
              <a:gd name="T42" fmla="*/ 9 w 18"/>
              <a:gd name="T43" fmla="*/ 9 h 9"/>
              <a:gd name="T44" fmla="*/ 8 w 18"/>
              <a:gd name="T45" fmla="*/ 8 h 9"/>
              <a:gd name="T46" fmla="*/ 7 w 18"/>
              <a:gd name="T47" fmla="*/ 8 h 9"/>
              <a:gd name="T48" fmla="*/ 4 w 18"/>
              <a:gd name="T49" fmla="*/ 8 h 9"/>
              <a:gd name="T50" fmla="*/ 3 w 18"/>
              <a:gd name="T51" fmla="*/ 8 h 9"/>
              <a:gd name="T52" fmla="*/ 2 w 18"/>
              <a:gd name="T53" fmla="*/ 8 h 9"/>
              <a:gd name="T54" fmla="*/ 3 w 18"/>
              <a:gd name="T55" fmla="*/ 8 h 9"/>
              <a:gd name="T56" fmla="*/ 3 w 18"/>
              <a:gd name="T57" fmla="*/ 6 h 9"/>
              <a:gd name="T58" fmla="*/ 4 w 18"/>
              <a:gd name="T59" fmla="*/ 6 h 9"/>
              <a:gd name="T60" fmla="*/ 5 w 18"/>
              <a:gd name="T61" fmla="*/ 5 h 9"/>
              <a:gd name="T62" fmla="*/ 4 w 18"/>
              <a:gd name="T63" fmla="*/ 5 h 9"/>
              <a:gd name="T64" fmla="*/ 3 w 18"/>
              <a:gd name="T65" fmla="*/ 5 h 9"/>
              <a:gd name="T66" fmla="*/ 3 w 18"/>
              <a:gd name="T67" fmla="*/ 6 h 9"/>
              <a:gd name="T68" fmla="*/ 3 w 18"/>
              <a:gd name="T69" fmla="*/ 5 h 9"/>
              <a:gd name="T70" fmla="*/ 3 w 18"/>
              <a:gd name="T71" fmla="*/ 6 h 9"/>
              <a:gd name="T72" fmla="*/ 2 w 18"/>
              <a:gd name="T73" fmla="*/ 6 h 9"/>
              <a:gd name="T74" fmla="*/ 2 w 18"/>
              <a:gd name="T75" fmla="*/ 8 h 9"/>
              <a:gd name="T76" fmla="*/ 0 w 18"/>
              <a:gd name="T77" fmla="*/ 8 h 9"/>
              <a:gd name="T78" fmla="*/ 2 w 18"/>
              <a:gd name="T79" fmla="*/ 6 h 9"/>
              <a:gd name="T80" fmla="*/ 2 w 18"/>
              <a:gd name="T81" fmla="*/ 5 h 9"/>
              <a:gd name="T82" fmla="*/ 3 w 18"/>
              <a:gd name="T83" fmla="*/ 5 h 9"/>
              <a:gd name="T84" fmla="*/ 3 w 18"/>
              <a:gd name="T85" fmla="*/ 4 h 9"/>
              <a:gd name="T86" fmla="*/ 3 w 18"/>
              <a:gd name="T87" fmla="*/ 3 h 9"/>
              <a:gd name="T88" fmla="*/ 4 w 18"/>
              <a:gd name="T89" fmla="*/ 3 h 9"/>
              <a:gd name="T90" fmla="*/ 5 w 18"/>
              <a:gd name="T91" fmla="*/ 3 h 9"/>
              <a:gd name="T92" fmla="*/ 7 w 18"/>
              <a:gd name="T93" fmla="*/ 3 h 9"/>
              <a:gd name="T94" fmla="*/ 7 w 18"/>
              <a:gd name="T95" fmla="*/ 1 h 9"/>
              <a:gd name="T96" fmla="*/ 8 w 18"/>
              <a:gd name="T97" fmla="*/ 0 h 9"/>
              <a:gd name="T98" fmla="*/ 8 w 18"/>
              <a:gd name="T99" fmla="*/ 1 h 9"/>
              <a:gd name="T100" fmla="*/ 7 w 18"/>
              <a:gd name="T101" fmla="*/ 1 h 9"/>
              <a:gd name="T102" fmla="*/ 7 w 18"/>
              <a:gd name="T103" fmla="*/ 3 h 9"/>
              <a:gd name="T104" fmla="*/ 5 w 18"/>
              <a:gd name="T105" fmla="*/ 3 h 9"/>
              <a:gd name="T106" fmla="*/ 7 w 18"/>
              <a:gd name="T107" fmla="*/ 3 h 9"/>
              <a:gd name="T108" fmla="*/ 8 w 18"/>
              <a:gd name="T109" fmla="*/ 4 h 9"/>
              <a:gd name="T110" fmla="*/ 9 w 18"/>
              <a:gd name="T111" fmla="*/ 4 h 9"/>
              <a:gd name="T112" fmla="*/ 9 w 18"/>
              <a:gd name="T113" fmla="*/ 3 h 9"/>
              <a:gd name="T114" fmla="*/ 9 w 18"/>
              <a:gd name="T115" fmla="*/ 1 h 9"/>
              <a:gd name="T116" fmla="*/ 9 w 18"/>
              <a:gd name="T117" fmla="*/ 0 h 9"/>
              <a:gd name="T118" fmla="*/ 10 w 18"/>
              <a:gd name="T1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9">
                <a:moveTo>
                  <a:pt x="10" y="0"/>
                </a:moveTo>
                <a:lnTo>
                  <a:pt x="10" y="1"/>
                </a:lnTo>
                <a:lnTo>
                  <a:pt x="12" y="1"/>
                </a:lnTo>
                <a:lnTo>
                  <a:pt x="13" y="1"/>
                </a:lnTo>
                <a:lnTo>
                  <a:pt x="14" y="1"/>
                </a:lnTo>
                <a:lnTo>
                  <a:pt x="14" y="3"/>
                </a:lnTo>
                <a:lnTo>
                  <a:pt x="16" y="1"/>
                </a:lnTo>
                <a:lnTo>
                  <a:pt x="16" y="3"/>
                </a:lnTo>
                <a:lnTo>
                  <a:pt x="17" y="1"/>
                </a:lnTo>
                <a:lnTo>
                  <a:pt x="17" y="3"/>
                </a:lnTo>
                <a:lnTo>
                  <a:pt x="18" y="3"/>
                </a:lnTo>
                <a:lnTo>
                  <a:pt x="18" y="4"/>
                </a:lnTo>
                <a:lnTo>
                  <a:pt x="18" y="5"/>
                </a:lnTo>
                <a:lnTo>
                  <a:pt x="17" y="5"/>
                </a:lnTo>
                <a:lnTo>
                  <a:pt x="17" y="6"/>
                </a:lnTo>
                <a:lnTo>
                  <a:pt x="17" y="8"/>
                </a:lnTo>
                <a:lnTo>
                  <a:pt x="18" y="9"/>
                </a:lnTo>
                <a:lnTo>
                  <a:pt x="17" y="9"/>
                </a:lnTo>
                <a:lnTo>
                  <a:pt x="16" y="9"/>
                </a:lnTo>
                <a:lnTo>
                  <a:pt x="13" y="9"/>
                </a:lnTo>
                <a:lnTo>
                  <a:pt x="12" y="9"/>
                </a:lnTo>
                <a:lnTo>
                  <a:pt x="9" y="9"/>
                </a:lnTo>
                <a:lnTo>
                  <a:pt x="8" y="8"/>
                </a:lnTo>
                <a:lnTo>
                  <a:pt x="7" y="8"/>
                </a:lnTo>
                <a:lnTo>
                  <a:pt x="4" y="8"/>
                </a:lnTo>
                <a:lnTo>
                  <a:pt x="3" y="8"/>
                </a:lnTo>
                <a:lnTo>
                  <a:pt x="2" y="8"/>
                </a:lnTo>
                <a:lnTo>
                  <a:pt x="3" y="8"/>
                </a:lnTo>
                <a:lnTo>
                  <a:pt x="3" y="6"/>
                </a:lnTo>
                <a:lnTo>
                  <a:pt x="4" y="6"/>
                </a:lnTo>
                <a:lnTo>
                  <a:pt x="5" y="5"/>
                </a:lnTo>
                <a:lnTo>
                  <a:pt x="4" y="5"/>
                </a:lnTo>
                <a:lnTo>
                  <a:pt x="3" y="5"/>
                </a:lnTo>
                <a:lnTo>
                  <a:pt x="3" y="6"/>
                </a:lnTo>
                <a:lnTo>
                  <a:pt x="3" y="5"/>
                </a:lnTo>
                <a:lnTo>
                  <a:pt x="3" y="6"/>
                </a:lnTo>
                <a:lnTo>
                  <a:pt x="2" y="6"/>
                </a:lnTo>
                <a:lnTo>
                  <a:pt x="2" y="8"/>
                </a:lnTo>
                <a:lnTo>
                  <a:pt x="0" y="8"/>
                </a:lnTo>
                <a:lnTo>
                  <a:pt x="2" y="6"/>
                </a:lnTo>
                <a:lnTo>
                  <a:pt x="2" y="5"/>
                </a:lnTo>
                <a:lnTo>
                  <a:pt x="3" y="5"/>
                </a:lnTo>
                <a:lnTo>
                  <a:pt x="3" y="4"/>
                </a:lnTo>
                <a:lnTo>
                  <a:pt x="3" y="3"/>
                </a:lnTo>
                <a:lnTo>
                  <a:pt x="4" y="3"/>
                </a:lnTo>
                <a:lnTo>
                  <a:pt x="5" y="3"/>
                </a:lnTo>
                <a:lnTo>
                  <a:pt x="7" y="3"/>
                </a:lnTo>
                <a:lnTo>
                  <a:pt x="7" y="1"/>
                </a:lnTo>
                <a:lnTo>
                  <a:pt x="8" y="0"/>
                </a:lnTo>
                <a:lnTo>
                  <a:pt x="8" y="1"/>
                </a:lnTo>
                <a:lnTo>
                  <a:pt x="7" y="1"/>
                </a:lnTo>
                <a:lnTo>
                  <a:pt x="7" y="3"/>
                </a:lnTo>
                <a:lnTo>
                  <a:pt x="5" y="3"/>
                </a:lnTo>
                <a:lnTo>
                  <a:pt x="7" y="3"/>
                </a:lnTo>
                <a:lnTo>
                  <a:pt x="8" y="4"/>
                </a:lnTo>
                <a:lnTo>
                  <a:pt x="9" y="4"/>
                </a:lnTo>
                <a:lnTo>
                  <a:pt x="9" y="3"/>
                </a:lnTo>
                <a:lnTo>
                  <a:pt x="9" y="1"/>
                </a:lnTo>
                <a:lnTo>
                  <a:pt x="9" y="0"/>
                </a:lnTo>
                <a:lnTo>
                  <a:pt x="1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8" name="Freeform 2098"/>
          <p:cNvSpPr>
            <a:spLocks/>
          </p:cNvSpPr>
          <p:nvPr/>
        </p:nvSpPr>
        <p:spPr bwMode="auto">
          <a:xfrm>
            <a:off x="5840413" y="3514941"/>
            <a:ext cx="7938" cy="9525"/>
          </a:xfrm>
          <a:custGeom>
            <a:avLst/>
            <a:gdLst>
              <a:gd name="T0" fmla="*/ 1 w 5"/>
              <a:gd name="T1" fmla="*/ 0 h 6"/>
              <a:gd name="T2" fmla="*/ 2 w 5"/>
              <a:gd name="T3" fmla="*/ 1 h 6"/>
              <a:gd name="T4" fmla="*/ 4 w 5"/>
              <a:gd name="T5" fmla="*/ 1 h 6"/>
              <a:gd name="T6" fmla="*/ 2 w 5"/>
              <a:gd name="T7" fmla="*/ 1 h 6"/>
              <a:gd name="T8" fmla="*/ 2 w 5"/>
              <a:gd name="T9" fmla="*/ 2 h 6"/>
              <a:gd name="T10" fmla="*/ 4 w 5"/>
              <a:gd name="T11" fmla="*/ 2 h 6"/>
              <a:gd name="T12" fmla="*/ 4 w 5"/>
              <a:gd name="T13" fmla="*/ 4 h 6"/>
              <a:gd name="T14" fmla="*/ 5 w 5"/>
              <a:gd name="T15" fmla="*/ 5 h 6"/>
              <a:gd name="T16" fmla="*/ 5 w 5"/>
              <a:gd name="T17" fmla="*/ 6 h 6"/>
              <a:gd name="T18" fmla="*/ 4 w 5"/>
              <a:gd name="T19" fmla="*/ 6 h 6"/>
              <a:gd name="T20" fmla="*/ 4 w 5"/>
              <a:gd name="T21" fmla="*/ 5 h 6"/>
              <a:gd name="T22" fmla="*/ 2 w 5"/>
              <a:gd name="T23" fmla="*/ 5 h 6"/>
              <a:gd name="T24" fmla="*/ 2 w 5"/>
              <a:gd name="T25" fmla="*/ 4 h 6"/>
              <a:gd name="T26" fmla="*/ 2 w 5"/>
              <a:gd name="T27" fmla="*/ 2 h 6"/>
              <a:gd name="T28" fmla="*/ 1 w 5"/>
              <a:gd name="T29" fmla="*/ 2 h 6"/>
              <a:gd name="T30" fmla="*/ 1 w 5"/>
              <a:gd name="T31" fmla="*/ 1 h 6"/>
              <a:gd name="T32" fmla="*/ 0 w 5"/>
              <a:gd name="T33" fmla="*/ 1 h 6"/>
              <a:gd name="T34" fmla="*/ 1 w 5"/>
              <a:gd name="T35" fmla="*/ 1 h 6"/>
              <a:gd name="T36" fmla="*/ 1 w 5"/>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1" y="0"/>
                </a:moveTo>
                <a:lnTo>
                  <a:pt x="2" y="1"/>
                </a:lnTo>
                <a:lnTo>
                  <a:pt x="4" y="1"/>
                </a:lnTo>
                <a:lnTo>
                  <a:pt x="2" y="1"/>
                </a:lnTo>
                <a:lnTo>
                  <a:pt x="2" y="2"/>
                </a:lnTo>
                <a:lnTo>
                  <a:pt x="4" y="2"/>
                </a:lnTo>
                <a:lnTo>
                  <a:pt x="4" y="4"/>
                </a:lnTo>
                <a:lnTo>
                  <a:pt x="5" y="5"/>
                </a:lnTo>
                <a:lnTo>
                  <a:pt x="5" y="6"/>
                </a:lnTo>
                <a:lnTo>
                  <a:pt x="4" y="6"/>
                </a:lnTo>
                <a:lnTo>
                  <a:pt x="4" y="5"/>
                </a:lnTo>
                <a:lnTo>
                  <a:pt x="2" y="5"/>
                </a:lnTo>
                <a:lnTo>
                  <a:pt x="2" y="4"/>
                </a:lnTo>
                <a:lnTo>
                  <a:pt x="2" y="2"/>
                </a:lnTo>
                <a:lnTo>
                  <a:pt x="1" y="2"/>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9" name="Freeform 2099"/>
          <p:cNvSpPr>
            <a:spLocks/>
          </p:cNvSpPr>
          <p:nvPr/>
        </p:nvSpPr>
        <p:spPr bwMode="auto">
          <a:xfrm>
            <a:off x="5708651" y="3454616"/>
            <a:ext cx="1588" cy="3175"/>
          </a:xfrm>
          <a:custGeom>
            <a:avLst/>
            <a:gdLst>
              <a:gd name="T0" fmla="*/ 1 w 1"/>
              <a:gd name="T1" fmla="*/ 2 h 2"/>
              <a:gd name="T2" fmla="*/ 0 w 1"/>
              <a:gd name="T3" fmla="*/ 2 h 2"/>
              <a:gd name="T4" fmla="*/ 0 w 1"/>
              <a:gd name="T5" fmla="*/ 1 h 2"/>
              <a:gd name="T6" fmla="*/ 1 w 1"/>
              <a:gd name="T7" fmla="*/ 1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1"/>
                </a:lnTo>
                <a:lnTo>
                  <a:pt x="1" y="1"/>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0" name="Freeform 2100"/>
          <p:cNvSpPr>
            <a:spLocks/>
          </p:cNvSpPr>
          <p:nvPr/>
        </p:nvSpPr>
        <p:spPr bwMode="auto">
          <a:xfrm>
            <a:off x="5819776" y="3454616"/>
            <a:ext cx="12700" cy="11113"/>
          </a:xfrm>
          <a:custGeom>
            <a:avLst/>
            <a:gdLst>
              <a:gd name="T0" fmla="*/ 7 w 8"/>
              <a:gd name="T1" fmla="*/ 0 h 7"/>
              <a:gd name="T2" fmla="*/ 7 w 8"/>
              <a:gd name="T3" fmla="*/ 1 h 7"/>
              <a:gd name="T4" fmla="*/ 8 w 8"/>
              <a:gd name="T5" fmla="*/ 1 h 7"/>
              <a:gd name="T6" fmla="*/ 8 w 8"/>
              <a:gd name="T7" fmla="*/ 2 h 7"/>
              <a:gd name="T8" fmla="*/ 7 w 8"/>
              <a:gd name="T9" fmla="*/ 3 h 7"/>
              <a:gd name="T10" fmla="*/ 5 w 8"/>
              <a:gd name="T11" fmla="*/ 3 h 7"/>
              <a:gd name="T12" fmla="*/ 4 w 8"/>
              <a:gd name="T13" fmla="*/ 3 h 7"/>
              <a:gd name="T14" fmla="*/ 4 w 8"/>
              <a:gd name="T15" fmla="*/ 5 h 7"/>
              <a:gd name="T16" fmla="*/ 3 w 8"/>
              <a:gd name="T17" fmla="*/ 5 h 7"/>
              <a:gd name="T18" fmla="*/ 3 w 8"/>
              <a:gd name="T19" fmla="*/ 6 h 7"/>
              <a:gd name="T20" fmla="*/ 1 w 8"/>
              <a:gd name="T21" fmla="*/ 6 h 7"/>
              <a:gd name="T22" fmla="*/ 1 w 8"/>
              <a:gd name="T23" fmla="*/ 7 h 7"/>
              <a:gd name="T24" fmla="*/ 0 w 8"/>
              <a:gd name="T25" fmla="*/ 7 h 7"/>
              <a:gd name="T26" fmla="*/ 0 w 8"/>
              <a:gd name="T27" fmla="*/ 6 h 7"/>
              <a:gd name="T28" fmla="*/ 1 w 8"/>
              <a:gd name="T29" fmla="*/ 6 h 7"/>
              <a:gd name="T30" fmla="*/ 1 w 8"/>
              <a:gd name="T31" fmla="*/ 5 h 7"/>
              <a:gd name="T32" fmla="*/ 3 w 8"/>
              <a:gd name="T33" fmla="*/ 5 h 7"/>
              <a:gd name="T34" fmla="*/ 3 w 8"/>
              <a:gd name="T35" fmla="*/ 3 h 7"/>
              <a:gd name="T36" fmla="*/ 3 w 8"/>
              <a:gd name="T37" fmla="*/ 2 h 7"/>
              <a:gd name="T38" fmla="*/ 3 w 8"/>
              <a:gd name="T39" fmla="*/ 1 h 7"/>
              <a:gd name="T40" fmla="*/ 3 w 8"/>
              <a:gd name="T41" fmla="*/ 2 h 7"/>
              <a:gd name="T42" fmla="*/ 1 w 8"/>
              <a:gd name="T43" fmla="*/ 2 h 7"/>
              <a:gd name="T44" fmla="*/ 3 w 8"/>
              <a:gd name="T45" fmla="*/ 2 h 7"/>
              <a:gd name="T46" fmla="*/ 3 w 8"/>
              <a:gd name="T47" fmla="*/ 1 h 7"/>
              <a:gd name="T48" fmla="*/ 4 w 8"/>
              <a:gd name="T49" fmla="*/ 1 h 7"/>
              <a:gd name="T50" fmla="*/ 5 w 8"/>
              <a:gd name="T51" fmla="*/ 1 h 7"/>
              <a:gd name="T52" fmla="*/ 5 w 8"/>
              <a:gd name="T53" fmla="*/ 0 h 7"/>
              <a:gd name="T54" fmla="*/ 7 w 8"/>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7" y="0"/>
                </a:moveTo>
                <a:lnTo>
                  <a:pt x="7" y="1"/>
                </a:lnTo>
                <a:lnTo>
                  <a:pt x="8" y="1"/>
                </a:lnTo>
                <a:lnTo>
                  <a:pt x="8" y="2"/>
                </a:lnTo>
                <a:lnTo>
                  <a:pt x="7" y="3"/>
                </a:lnTo>
                <a:lnTo>
                  <a:pt x="5" y="3"/>
                </a:lnTo>
                <a:lnTo>
                  <a:pt x="4" y="3"/>
                </a:lnTo>
                <a:lnTo>
                  <a:pt x="4" y="5"/>
                </a:lnTo>
                <a:lnTo>
                  <a:pt x="3" y="5"/>
                </a:lnTo>
                <a:lnTo>
                  <a:pt x="3" y="6"/>
                </a:lnTo>
                <a:lnTo>
                  <a:pt x="1" y="6"/>
                </a:lnTo>
                <a:lnTo>
                  <a:pt x="1" y="7"/>
                </a:lnTo>
                <a:lnTo>
                  <a:pt x="0" y="7"/>
                </a:lnTo>
                <a:lnTo>
                  <a:pt x="0" y="6"/>
                </a:lnTo>
                <a:lnTo>
                  <a:pt x="1" y="6"/>
                </a:lnTo>
                <a:lnTo>
                  <a:pt x="1" y="5"/>
                </a:lnTo>
                <a:lnTo>
                  <a:pt x="3" y="5"/>
                </a:lnTo>
                <a:lnTo>
                  <a:pt x="3" y="3"/>
                </a:lnTo>
                <a:lnTo>
                  <a:pt x="3" y="2"/>
                </a:lnTo>
                <a:lnTo>
                  <a:pt x="3" y="1"/>
                </a:lnTo>
                <a:lnTo>
                  <a:pt x="3" y="2"/>
                </a:lnTo>
                <a:lnTo>
                  <a:pt x="1" y="2"/>
                </a:lnTo>
                <a:lnTo>
                  <a:pt x="3" y="2"/>
                </a:lnTo>
                <a:lnTo>
                  <a:pt x="3" y="1"/>
                </a:lnTo>
                <a:lnTo>
                  <a:pt x="4" y="1"/>
                </a:lnTo>
                <a:lnTo>
                  <a:pt x="5" y="1"/>
                </a:lnTo>
                <a:lnTo>
                  <a:pt x="5" y="0"/>
                </a:lnTo>
                <a:lnTo>
                  <a:pt x="7"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1" name="Freeform 2101"/>
          <p:cNvSpPr>
            <a:spLocks/>
          </p:cNvSpPr>
          <p:nvPr/>
        </p:nvSpPr>
        <p:spPr bwMode="auto">
          <a:xfrm>
            <a:off x="4665663" y="34403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2" name="Freeform 2102"/>
          <p:cNvSpPr>
            <a:spLocks/>
          </p:cNvSpPr>
          <p:nvPr/>
        </p:nvSpPr>
        <p:spPr bwMode="auto">
          <a:xfrm>
            <a:off x="4649788" y="34403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3" name="Freeform 2103"/>
          <p:cNvSpPr>
            <a:spLocks/>
          </p:cNvSpPr>
          <p:nvPr/>
        </p:nvSpPr>
        <p:spPr bwMode="auto">
          <a:xfrm>
            <a:off x="4643438" y="34371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4" name="Rectangle 2104"/>
          <p:cNvSpPr>
            <a:spLocks noChangeArrowheads="1"/>
          </p:cNvSpPr>
          <p:nvPr/>
        </p:nvSpPr>
        <p:spPr bwMode="auto">
          <a:xfrm>
            <a:off x="4656138" y="34339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5" name="Freeform 2105"/>
          <p:cNvSpPr>
            <a:spLocks/>
          </p:cNvSpPr>
          <p:nvPr/>
        </p:nvSpPr>
        <p:spPr bwMode="auto">
          <a:xfrm>
            <a:off x="4656138" y="343397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6" name="Freeform 2106"/>
          <p:cNvSpPr>
            <a:spLocks/>
          </p:cNvSpPr>
          <p:nvPr/>
        </p:nvSpPr>
        <p:spPr bwMode="auto">
          <a:xfrm>
            <a:off x="4656138" y="34292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7" name="Rectangle 2107"/>
          <p:cNvSpPr>
            <a:spLocks noChangeArrowheads="1"/>
          </p:cNvSpPr>
          <p:nvPr/>
        </p:nvSpPr>
        <p:spPr bwMode="auto">
          <a:xfrm>
            <a:off x="2919413" y="33530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8" name="Freeform 2108"/>
          <p:cNvSpPr>
            <a:spLocks/>
          </p:cNvSpPr>
          <p:nvPr/>
        </p:nvSpPr>
        <p:spPr bwMode="auto">
          <a:xfrm>
            <a:off x="4754563" y="3353016"/>
            <a:ext cx="4763" cy="1588"/>
          </a:xfrm>
          <a:custGeom>
            <a:avLst/>
            <a:gdLst>
              <a:gd name="T0" fmla="*/ 0 w 3"/>
              <a:gd name="T1" fmla="*/ 0 h 1"/>
              <a:gd name="T2" fmla="*/ 1 w 3"/>
              <a:gd name="T3" fmla="*/ 0 h 1"/>
              <a:gd name="T4" fmla="*/ 3 w 3"/>
              <a:gd name="T5" fmla="*/ 0 h 1"/>
              <a:gd name="T6" fmla="*/ 3 w 3"/>
              <a:gd name="T7" fmla="*/ 1 h 1"/>
              <a:gd name="T8" fmla="*/ 1 w 3"/>
              <a:gd name="T9" fmla="*/ 1 h 1"/>
              <a:gd name="T10" fmla="*/ 1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lnTo>
                  <a:pt x="1" y="0"/>
                </a:lnTo>
                <a:lnTo>
                  <a:pt x="3" y="0"/>
                </a:lnTo>
                <a:lnTo>
                  <a:pt x="3" y="1"/>
                </a:lnTo>
                <a:lnTo>
                  <a:pt x="1" y="1"/>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9" name="Freeform 2109"/>
          <p:cNvSpPr>
            <a:spLocks/>
          </p:cNvSpPr>
          <p:nvPr/>
        </p:nvSpPr>
        <p:spPr bwMode="auto">
          <a:xfrm>
            <a:off x="4754563" y="33514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0" name="Freeform 2110"/>
          <p:cNvSpPr>
            <a:spLocks/>
          </p:cNvSpPr>
          <p:nvPr/>
        </p:nvSpPr>
        <p:spPr bwMode="auto">
          <a:xfrm>
            <a:off x="4754563" y="3351429"/>
            <a:ext cx="4763" cy="3175"/>
          </a:xfrm>
          <a:custGeom>
            <a:avLst/>
            <a:gdLst>
              <a:gd name="T0" fmla="*/ 3 w 3"/>
              <a:gd name="T1" fmla="*/ 2 h 2"/>
              <a:gd name="T2" fmla="*/ 3 w 3"/>
              <a:gd name="T3" fmla="*/ 1 h 2"/>
              <a:gd name="T4" fmla="*/ 1 w 3"/>
              <a:gd name="T5" fmla="*/ 1 h 2"/>
              <a:gd name="T6" fmla="*/ 1 w 3"/>
              <a:gd name="T7" fmla="*/ 0 h 2"/>
              <a:gd name="T8" fmla="*/ 0 w 3"/>
              <a:gd name="T9" fmla="*/ 0 h 2"/>
              <a:gd name="T10" fmla="*/ 1 w 3"/>
              <a:gd name="T11" fmla="*/ 0 h 2"/>
              <a:gd name="T12" fmla="*/ 3 w 3"/>
              <a:gd name="T13" fmla="*/ 0 h 2"/>
              <a:gd name="T14" fmla="*/ 3 w 3"/>
              <a:gd name="T15" fmla="*/ 1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1"/>
                </a:lnTo>
                <a:lnTo>
                  <a:pt x="1" y="1"/>
                </a:lnTo>
                <a:lnTo>
                  <a:pt x="1" y="0"/>
                </a:lnTo>
                <a:lnTo>
                  <a:pt x="0" y="0"/>
                </a:lnTo>
                <a:lnTo>
                  <a:pt x="1" y="0"/>
                </a:lnTo>
                <a:lnTo>
                  <a:pt x="3" y="0"/>
                </a:lnTo>
                <a:lnTo>
                  <a:pt x="3" y="1"/>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1" name="Freeform 2111"/>
          <p:cNvSpPr>
            <a:spLocks/>
          </p:cNvSpPr>
          <p:nvPr/>
        </p:nvSpPr>
        <p:spPr bwMode="auto">
          <a:xfrm>
            <a:off x="2919413" y="3348254"/>
            <a:ext cx="6350" cy="4763"/>
          </a:xfrm>
          <a:custGeom>
            <a:avLst/>
            <a:gdLst>
              <a:gd name="T0" fmla="*/ 2 w 4"/>
              <a:gd name="T1" fmla="*/ 3 h 3"/>
              <a:gd name="T2" fmla="*/ 1 w 4"/>
              <a:gd name="T3" fmla="*/ 3 h 3"/>
              <a:gd name="T4" fmla="*/ 0 w 4"/>
              <a:gd name="T5" fmla="*/ 3 h 3"/>
              <a:gd name="T6" fmla="*/ 1 w 4"/>
              <a:gd name="T7" fmla="*/ 2 h 3"/>
              <a:gd name="T8" fmla="*/ 1 w 4"/>
              <a:gd name="T9" fmla="*/ 0 h 3"/>
              <a:gd name="T10" fmla="*/ 2 w 4"/>
              <a:gd name="T11" fmla="*/ 2 h 3"/>
              <a:gd name="T12" fmla="*/ 4 w 4"/>
              <a:gd name="T13" fmla="*/ 2 h 3"/>
              <a:gd name="T14" fmla="*/ 2 w 4"/>
              <a:gd name="T15" fmla="*/ 2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1" y="3"/>
                </a:lnTo>
                <a:lnTo>
                  <a:pt x="0" y="3"/>
                </a:lnTo>
                <a:lnTo>
                  <a:pt x="1" y="2"/>
                </a:lnTo>
                <a:lnTo>
                  <a:pt x="1" y="0"/>
                </a:lnTo>
                <a:lnTo>
                  <a:pt x="2" y="2"/>
                </a:lnTo>
                <a:lnTo>
                  <a:pt x="4" y="2"/>
                </a:lnTo>
                <a:lnTo>
                  <a:pt x="2"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2" name="Freeform 2112"/>
          <p:cNvSpPr>
            <a:spLocks/>
          </p:cNvSpPr>
          <p:nvPr/>
        </p:nvSpPr>
        <p:spPr bwMode="auto">
          <a:xfrm>
            <a:off x="4719638" y="33450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3" name="Freeform 2113"/>
          <p:cNvSpPr>
            <a:spLocks/>
          </p:cNvSpPr>
          <p:nvPr/>
        </p:nvSpPr>
        <p:spPr bwMode="auto">
          <a:xfrm>
            <a:off x="4716463" y="3343491"/>
            <a:ext cx="3175" cy="3175"/>
          </a:xfrm>
          <a:custGeom>
            <a:avLst/>
            <a:gdLst>
              <a:gd name="T0" fmla="*/ 1 w 2"/>
              <a:gd name="T1" fmla="*/ 0 h 2"/>
              <a:gd name="T2" fmla="*/ 2 w 2"/>
              <a:gd name="T3" fmla="*/ 1 h 2"/>
              <a:gd name="T4" fmla="*/ 1 w 2"/>
              <a:gd name="T5" fmla="*/ 1 h 2"/>
              <a:gd name="T6" fmla="*/ 2 w 2"/>
              <a:gd name="T7" fmla="*/ 1 h 2"/>
              <a:gd name="T8" fmla="*/ 2 w 2"/>
              <a:gd name="T9" fmla="*/ 2 h 2"/>
              <a:gd name="T10" fmla="*/ 1 w 2"/>
              <a:gd name="T11" fmla="*/ 2 h 2"/>
              <a:gd name="T12" fmla="*/ 1 w 2"/>
              <a:gd name="T13" fmla="*/ 1 h 2"/>
              <a:gd name="T14" fmla="*/ 0 w 2"/>
              <a:gd name="T15" fmla="*/ 1 h 2"/>
              <a:gd name="T16" fmla="*/ 0 w 2"/>
              <a:gd name="T17" fmla="*/ 0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lnTo>
                  <a:pt x="2" y="1"/>
                </a:lnTo>
                <a:lnTo>
                  <a:pt x="1" y="1"/>
                </a:lnTo>
                <a:lnTo>
                  <a:pt x="2" y="1"/>
                </a:lnTo>
                <a:lnTo>
                  <a:pt x="2" y="2"/>
                </a:lnTo>
                <a:lnTo>
                  <a:pt x="1"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4" name="Rectangle 2114"/>
          <p:cNvSpPr>
            <a:spLocks noChangeArrowheads="1"/>
          </p:cNvSpPr>
          <p:nvPr/>
        </p:nvSpPr>
        <p:spPr bwMode="auto">
          <a:xfrm>
            <a:off x="4719638" y="33434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5" name="Freeform 2115"/>
          <p:cNvSpPr>
            <a:spLocks/>
          </p:cNvSpPr>
          <p:nvPr/>
        </p:nvSpPr>
        <p:spPr bwMode="auto">
          <a:xfrm>
            <a:off x="2949576" y="3329204"/>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6" name="Rectangle 2116"/>
          <p:cNvSpPr>
            <a:spLocks noChangeArrowheads="1"/>
          </p:cNvSpPr>
          <p:nvPr/>
        </p:nvSpPr>
        <p:spPr bwMode="auto">
          <a:xfrm>
            <a:off x="4776788" y="33085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7" name="Freeform 2117"/>
          <p:cNvSpPr>
            <a:spLocks/>
          </p:cNvSpPr>
          <p:nvPr/>
        </p:nvSpPr>
        <p:spPr bwMode="auto">
          <a:xfrm>
            <a:off x="5006976" y="3308566"/>
            <a:ext cx="7938" cy="6350"/>
          </a:xfrm>
          <a:custGeom>
            <a:avLst/>
            <a:gdLst>
              <a:gd name="T0" fmla="*/ 0 w 5"/>
              <a:gd name="T1" fmla="*/ 0 h 4"/>
              <a:gd name="T2" fmla="*/ 2 w 5"/>
              <a:gd name="T3" fmla="*/ 0 h 4"/>
              <a:gd name="T4" fmla="*/ 2 w 5"/>
              <a:gd name="T5" fmla="*/ 1 h 4"/>
              <a:gd name="T6" fmla="*/ 3 w 5"/>
              <a:gd name="T7" fmla="*/ 1 h 4"/>
              <a:gd name="T8" fmla="*/ 2 w 5"/>
              <a:gd name="T9" fmla="*/ 0 h 4"/>
              <a:gd name="T10" fmla="*/ 3 w 5"/>
              <a:gd name="T11" fmla="*/ 0 h 4"/>
              <a:gd name="T12" fmla="*/ 3 w 5"/>
              <a:gd name="T13" fmla="*/ 1 h 4"/>
              <a:gd name="T14" fmla="*/ 4 w 5"/>
              <a:gd name="T15" fmla="*/ 1 h 4"/>
              <a:gd name="T16" fmla="*/ 5 w 5"/>
              <a:gd name="T17" fmla="*/ 1 h 4"/>
              <a:gd name="T18" fmla="*/ 5 w 5"/>
              <a:gd name="T19" fmla="*/ 2 h 4"/>
              <a:gd name="T20" fmla="*/ 5 w 5"/>
              <a:gd name="T21" fmla="*/ 4 h 4"/>
              <a:gd name="T22" fmla="*/ 4 w 5"/>
              <a:gd name="T23" fmla="*/ 4 h 4"/>
              <a:gd name="T24" fmla="*/ 3 w 5"/>
              <a:gd name="T25" fmla="*/ 4 h 4"/>
              <a:gd name="T26" fmla="*/ 2 w 5"/>
              <a:gd name="T27" fmla="*/ 2 h 4"/>
              <a:gd name="T28" fmla="*/ 3 w 5"/>
              <a:gd name="T29" fmla="*/ 2 h 4"/>
              <a:gd name="T30" fmla="*/ 2 w 5"/>
              <a:gd name="T31" fmla="*/ 2 h 4"/>
              <a:gd name="T32" fmla="*/ 2 w 5"/>
              <a:gd name="T33" fmla="*/ 1 h 4"/>
              <a:gd name="T34" fmla="*/ 2 w 5"/>
              <a:gd name="T35" fmla="*/ 0 h 4"/>
              <a:gd name="T36" fmla="*/ 0 w 5"/>
              <a:gd name="T37" fmla="*/ 0 h 4"/>
              <a:gd name="T38" fmla="*/ 0 w 5"/>
              <a:gd name="T39" fmla="*/ 1 h 4"/>
              <a:gd name="T40" fmla="*/ 0 w 5"/>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0"/>
                </a:moveTo>
                <a:lnTo>
                  <a:pt x="2" y="0"/>
                </a:lnTo>
                <a:lnTo>
                  <a:pt x="2" y="1"/>
                </a:lnTo>
                <a:lnTo>
                  <a:pt x="3" y="1"/>
                </a:lnTo>
                <a:lnTo>
                  <a:pt x="2" y="0"/>
                </a:lnTo>
                <a:lnTo>
                  <a:pt x="3" y="0"/>
                </a:lnTo>
                <a:lnTo>
                  <a:pt x="3" y="1"/>
                </a:lnTo>
                <a:lnTo>
                  <a:pt x="4" y="1"/>
                </a:lnTo>
                <a:lnTo>
                  <a:pt x="5" y="1"/>
                </a:lnTo>
                <a:lnTo>
                  <a:pt x="5" y="2"/>
                </a:lnTo>
                <a:lnTo>
                  <a:pt x="5" y="4"/>
                </a:lnTo>
                <a:lnTo>
                  <a:pt x="4" y="4"/>
                </a:lnTo>
                <a:lnTo>
                  <a:pt x="3" y="4"/>
                </a:lnTo>
                <a:lnTo>
                  <a:pt x="2" y="2"/>
                </a:lnTo>
                <a:lnTo>
                  <a:pt x="3" y="2"/>
                </a:lnTo>
                <a:lnTo>
                  <a:pt x="2" y="2"/>
                </a:lnTo>
                <a:lnTo>
                  <a:pt x="2" y="1"/>
                </a:lnTo>
                <a:lnTo>
                  <a:pt x="2"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8" name="Freeform 2118"/>
          <p:cNvSpPr>
            <a:spLocks/>
          </p:cNvSpPr>
          <p:nvPr/>
        </p:nvSpPr>
        <p:spPr bwMode="auto">
          <a:xfrm>
            <a:off x="4689476" y="33006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9" name="Freeform 2119"/>
          <p:cNvSpPr>
            <a:spLocks/>
          </p:cNvSpPr>
          <p:nvPr/>
        </p:nvSpPr>
        <p:spPr bwMode="auto">
          <a:xfrm>
            <a:off x="4878388" y="3273641"/>
            <a:ext cx="1588" cy="3175"/>
          </a:xfrm>
          <a:custGeom>
            <a:avLst/>
            <a:gdLst>
              <a:gd name="T0" fmla="*/ 0 w 1"/>
              <a:gd name="T1" fmla="*/ 0 h 2"/>
              <a:gd name="T2" fmla="*/ 1 w 1"/>
              <a:gd name="T3" fmla="*/ 0 h 2"/>
              <a:gd name="T4" fmla="*/ 0 w 1"/>
              <a:gd name="T5" fmla="*/ 2 h 2"/>
              <a:gd name="T6" fmla="*/ 0 w 1"/>
              <a:gd name="T7" fmla="*/ 0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1" y="0"/>
                </a:lnTo>
                <a:lnTo>
                  <a:pt x="0" y="2"/>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0" name="Freeform 2120"/>
          <p:cNvSpPr>
            <a:spLocks/>
          </p:cNvSpPr>
          <p:nvPr/>
        </p:nvSpPr>
        <p:spPr bwMode="auto">
          <a:xfrm>
            <a:off x="4873626" y="3272054"/>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1" name="Freeform 2121"/>
          <p:cNvSpPr>
            <a:spLocks/>
          </p:cNvSpPr>
          <p:nvPr/>
        </p:nvSpPr>
        <p:spPr bwMode="auto">
          <a:xfrm>
            <a:off x="4848226" y="3270466"/>
            <a:ext cx="4763" cy="1588"/>
          </a:xfrm>
          <a:custGeom>
            <a:avLst/>
            <a:gdLst>
              <a:gd name="T0" fmla="*/ 2 w 3"/>
              <a:gd name="T1" fmla="*/ 0 h 1"/>
              <a:gd name="T2" fmla="*/ 2 w 3"/>
              <a:gd name="T3" fmla="*/ 1 h 1"/>
              <a:gd name="T4" fmla="*/ 1 w 3"/>
              <a:gd name="T5" fmla="*/ 1 h 1"/>
              <a:gd name="T6" fmla="*/ 0 w 3"/>
              <a:gd name="T7" fmla="*/ 1 h 1"/>
              <a:gd name="T8" fmla="*/ 1 w 3"/>
              <a:gd name="T9" fmla="*/ 1 h 1"/>
              <a:gd name="T10" fmla="*/ 2 w 3"/>
              <a:gd name="T11" fmla="*/ 0 h 1"/>
              <a:gd name="T12" fmla="*/ 3 w 3"/>
              <a:gd name="T13" fmla="*/ 0 h 1"/>
              <a:gd name="T14" fmla="*/ 2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0"/>
                </a:moveTo>
                <a:lnTo>
                  <a:pt x="2" y="1"/>
                </a:lnTo>
                <a:lnTo>
                  <a:pt x="1" y="1"/>
                </a:lnTo>
                <a:lnTo>
                  <a:pt x="0" y="1"/>
                </a:lnTo>
                <a:lnTo>
                  <a:pt x="1" y="1"/>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2" name="Freeform 2122"/>
          <p:cNvSpPr>
            <a:spLocks/>
          </p:cNvSpPr>
          <p:nvPr/>
        </p:nvSpPr>
        <p:spPr bwMode="auto">
          <a:xfrm>
            <a:off x="4830763" y="32657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3" name="Freeform 2123"/>
          <p:cNvSpPr>
            <a:spLocks/>
          </p:cNvSpPr>
          <p:nvPr/>
        </p:nvSpPr>
        <p:spPr bwMode="auto">
          <a:xfrm>
            <a:off x="4837113" y="32625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4" name="Freeform 2124"/>
          <p:cNvSpPr>
            <a:spLocks/>
          </p:cNvSpPr>
          <p:nvPr/>
        </p:nvSpPr>
        <p:spPr bwMode="auto">
          <a:xfrm>
            <a:off x="4989513" y="3262529"/>
            <a:ext cx="1588" cy="1588"/>
          </a:xfrm>
          <a:custGeom>
            <a:avLst/>
            <a:gdLst>
              <a:gd name="T0" fmla="*/ 1 w 1"/>
              <a:gd name="T1" fmla="*/ 0 h 1"/>
              <a:gd name="T2" fmla="*/ 1 w 1"/>
              <a:gd name="T3" fmla="*/ 1 h 1"/>
              <a:gd name="T4" fmla="*/ 0 w 1"/>
              <a:gd name="T5" fmla="*/ 0 h 1"/>
              <a:gd name="T6" fmla="*/ 0 w 1"/>
              <a:gd name="T7" fmla="*/ 1 h 1"/>
              <a:gd name="T8" fmla="*/ 0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lnTo>
                  <a:pt x="1"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5" name="Freeform 2125"/>
          <p:cNvSpPr>
            <a:spLocks/>
          </p:cNvSpPr>
          <p:nvPr/>
        </p:nvSpPr>
        <p:spPr bwMode="auto">
          <a:xfrm>
            <a:off x="4878388" y="3262529"/>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6" name="Freeform 2126"/>
          <p:cNvSpPr>
            <a:spLocks/>
          </p:cNvSpPr>
          <p:nvPr/>
        </p:nvSpPr>
        <p:spPr bwMode="auto">
          <a:xfrm>
            <a:off x="4886326" y="3259354"/>
            <a:ext cx="3175" cy="0"/>
          </a:xfrm>
          <a:custGeom>
            <a:avLst/>
            <a:gdLst>
              <a:gd name="T0" fmla="*/ 1 w 2"/>
              <a:gd name="T1" fmla="*/ 2 w 2"/>
              <a:gd name="T2" fmla="*/ 1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7" name="Freeform 2127"/>
          <p:cNvSpPr>
            <a:spLocks/>
          </p:cNvSpPr>
          <p:nvPr/>
        </p:nvSpPr>
        <p:spPr bwMode="auto">
          <a:xfrm>
            <a:off x="4841876" y="32577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8" name="Freeform 2128"/>
          <p:cNvSpPr>
            <a:spLocks/>
          </p:cNvSpPr>
          <p:nvPr/>
        </p:nvSpPr>
        <p:spPr bwMode="auto">
          <a:xfrm>
            <a:off x="4881563" y="32577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9" name="Freeform 2129"/>
          <p:cNvSpPr>
            <a:spLocks/>
          </p:cNvSpPr>
          <p:nvPr/>
        </p:nvSpPr>
        <p:spPr bwMode="auto">
          <a:xfrm>
            <a:off x="4916488" y="3249829"/>
            <a:ext cx="3175" cy="4763"/>
          </a:xfrm>
          <a:custGeom>
            <a:avLst/>
            <a:gdLst>
              <a:gd name="T0" fmla="*/ 2 w 2"/>
              <a:gd name="T1" fmla="*/ 3 h 3"/>
              <a:gd name="T2" fmla="*/ 2 w 2"/>
              <a:gd name="T3" fmla="*/ 1 h 3"/>
              <a:gd name="T4" fmla="*/ 1 w 2"/>
              <a:gd name="T5" fmla="*/ 0 h 3"/>
              <a:gd name="T6" fmla="*/ 0 w 2"/>
              <a:gd name="T7" fmla="*/ 0 h 3"/>
              <a:gd name="T8" fmla="*/ 1 w 2"/>
              <a:gd name="T9" fmla="*/ 0 h 3"/>
              <a:gd name="T10" fmla="*/ 2 w 2"/>
              <a:gd name="T11" fmla="*/ 1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1"/>
                </a:lnTo>
                <a:lnTo>
                  <a:pt x="1" y="0"/>
                </a:lnTo>
                <a:lnTo>
                  <a:pt x="0" y="0"/>
                </a:lnTo>
                <a:lnTo>
                  <a:pt x="1" y="0"/>
                </a:lnTo>
                <a:lnTo>
                  <a:pt x="2" y="1"/>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0" name="Rectangle 2130"/>
          <p:cNvSpPr>
            <a:spLocks noChangeArrowheads="1"/>
          </p:cNvSpPr>
          <p:nvPr/>
        </p:nvSpPr>
        <p:spPr bwMode="auto">
          <a:xfrm>
            <a:off x="4703763" y="32482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1" name="Freeform 2131"/>
          <p:cNvSpPr>
            <a:spLocks/>
          </p:cNvSpPr>
          <p:nvPr/>
        </p:nvSpPr>
        <p:spPr bwMode="auto">
          <a:xfrm>
            <a:off x="4987926" y="3245066"/>
            <a:ext cx="3175" cy="4763"/>
          </a:xfrm>
          <a:custGeom>
            <a:avLst/>
            <a:gdLst>
              <a:gd name="T0" fmla="*/ 1 w 2"/>
              <a:gd name="T1" fmla="*/ 2 h 3"/>
              <a:gd name="T2" fmla="*/ 2 w 2"/>
              <a:gd name="T3" fmla="*/ 2 h 3"/>
              <a:gd name="T4" fmla="*/ 1 w 2"/>
              <a:gd name="T5" fmla="*/ 2 h 3"/>
              <a:gd name="T6" fmla="*/ 1 w 2"/>
              <a:gd name="T7" fmla="*/ 3 h 3"/>
              <a:gd name="T8" fmla="*/ 1 w 2"/>
              <a:gd name="T9" fmla="*/ 2 h 3"/>
              <a:gd name="T10" fmla="*/ 0 w 2"/>
              <a:gd name="T11" fmla="*/ 2 h 3"/>
              <a:gd name="T12" fmla="*/ 0 w 2"/>
              <a:gd name="T13" fmla="*/ 0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lnTo>
                  <a:pt x="2" y="2"/>
                </a:lnTo>
                <a:lnTo>
                  <a:pt x="1" y="2"/>
                </a:lnTo>
                <a:lnTo>
                  <a:pt x="1" y="3"/>
                </a:lnTo>
                <a:lnTo>
                  <a:pt x="1" y="2"/>
                </a:lnTo>
                <a:lnTo>
                  <a:pt x="0" y="2"/>
                </a:lnTo>
                <a:lnTo>
                  <a:pt x="0" y="0"/>
                </a:lnTo>
                <a:lnTo>
                  <a:pt x="0" y="2"/>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2" name="Freeform 2132"/>
          <p:cNvSpPr>
            <a:spLocks/>
          </p:cNvSpPr>
          <p:nvPr/>
        </p:nvSpPr>
        <p:spPr bwMode="auto">
          <a:xfrm>
            <a:off x="4826001" y="3245066"/>
            <a:ext cx="17463" cy="19050"/>
          </a:xfrm>
          <a:custGeom>
            <a:avLst/>
            <a:gdLst>
              <a:gd name="T0" fmla="*/ 11 w 11"/>
              <a:gd name="T1" fmla="*/ 6 h 12"/>
              <a:gd name="T2" fmla="*/ 11 w 11"/>
              <a:gd name="T3" fmla="*/ 7 h 12"/>
              <a:gd name="T4" fmla="*/ 11 w 11"/>
              <a:gd name="T5" fmla="*/ 8 h 12"/>
              <a:gd name="T6" fmla="*/ 10 w 11"/>
              <a:gd name="T7" fmla="*/ 8 h 12"/>
              <a:gd name="T8" fmla="*/ 11 w 11"/>
              <a:gd name="T9" fmla="*/ 8 h 12"/>
              <a:gd name="T10" fmla="*/ 11 w 11"/>
              <a:gd name="T11" fmla="*/ 7 h 12"/>
              <a:gd name="T12" fmla="*/ 11 w 11"/>
              <a:gd name="T13" fmla="*/ 6 h 12"/>
              <a:gd name="T14" fmla="*/ 10 w 11"/>
              <a:gd name="T15" fmla="*/ 7 h 12"/>
              <a:gd name="T16" fmla="*/ 9 w 11"/>
              <a:gd name="T17" fmla="*/ 8 h 12"/>
              <a:gd name="T18" fmla="*/ 10 w 11"/>
              <a:gd name="T19" fmla="*/ 8 h 12"/>
              <a:gd name="T20" fmla="*/ 9 w 11"/>
              <a:gd name="T21" fmla="*/ 8 h 12"/>
              <a:gd name="T22" fmla="*/ 9 w 11"/>
              <a:gd name="T23" fmla="*/ 9 h 12"/>
              <a:gd name="T24" fmla="*/ 7 w 11"/>
              <a:gd name="T25" fmla="*/ 9 h 12"/>
              <a:gd name="T26" fmla="*/ 7 w 11"/>
              <a:gd name="T27" fmla="*/ 11 h 12"/>
              <a:gd name="T28" fmla="*/ 6 w 11"/>
              <a:gd name="T29" fmla="*/ 11 h 12"/>
              <a:gd name="T30" fmla="*/ 6 w 11"/>
              <a:gd name="T31" fmla="*/ 12 h 12"/>
              <a:gd name="T32" fmla="*/ 3 w 11"/>
              <a:gd name="T33" fmla="*/ 12 h 12"/>
              <a:gd name="T34" fmla="*/ 2 w 11"/>
              <a:gd name="T35" fmla="*/ 12 h 12"/>
              <a:gd name="T36" fmla="*/ 1 w 11"/>
              <a:gd name="T37" fmla="*/ 11 h 12"/>
              <a:gd name="T38" fmla="*/ 1 w 11"/>
              <a:gd name="T39" fmla="*/ 9 h 12"/>
              <a:gd name="T40" fmla="*/ 0 w 11"/>
              <a:gd name="T41" fmla="*/ 9 h 12"/>
              <a:gd name="T42" fmla="*/ 0 w 11"/>
              <a:gd name="T43" fmla="*/ 8 h 12"/>
              <a:gd name="T44" fmla="*/ 1 w 11"/>
              <a:gd name="T45" fmla="*/ 8 h 12"/>
              <a:gd name="T46" fmla="*/ 0 w 11"/>
              <a:gd name="T47" fmla="*/ 8 h 12"/>
              <a:gd name="T48" fmla="*/ 1 w 11"/>
              <a:gd name="T49" fmla="*/ 7 h 12"/>
              <a:gd name="T50" fmla="*/ 0 w 11"/>
              <a:gd name="T51" fmla="*/ 7 h 12"/>
              <a:gd name="T52" fmla="*/ 1 w 11"/>
              <a:gd name="T53" fmla="*/ 7 h 12"/>
              <a:gd name="T54" fmla="*/ 1 w 11"/>
              <a:gd name="T55" fmla="*/ 6 h 12"/>
              <a:gd name="T56" fmla="*/ 1 w 11"/>
              <a:gd name="T57" fmla="*/ 4 h 12"/>
              <a:gd name="T58" fmla="*/ 1 w 11"/>
              <a:gd name="T59" fmla="*/ 3 h 12"/>
              <a:gd name="T60" fmla="*/ 2 w 11"/>
              <a:gd name="T61" fmla="*/ 2 h 12"/>
              <a:gd name="T62" fmla="*/ 3 w 11"/>
              <a:gd name="T63" fmla="*/ 0 h 12"/>
              <a:gd name="T64" fmla="*/ 5 w 11"/>
              <a:gd name="T65" fmla="*/ 0 h 12"/>
              <a:gd name="T66" fmla="*/ 6 w 11"/>
              <a:gd name="T67" fmla="*/ 0 h 12"/>
              <a:gd name="T68" fmla="*/ 9 w 11"/>
              <a:gd name="T69" fmla="*/ 2 h 12"/>
              <a:gd name="T70" fmla="*/ 10 w 11"/>
              <a:gd name="T71" fmla="*/ 3 h 12"/>
              <a:gd name="T72" fmla="*/ 11 w 11"/>
              <a:gd name="T73" fmla="*/ 4 h 12"/>
              <a:gd name="T74" fmla="*/ 11 w 11"/>
              <a:gd name="T7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2">
                <a:moveTo>
                  <a:pt x="11" y="6"/>
                </a:moveTo>
                <a:lnTo>
                  <a:pt x="11" y="7"/>
                </a:lnTo>
                <a:lnTo>
                  <a:pt x="11" y="8"/>
                </a:lnTo>
                <a:lnTo>
                  <a:pt x="10" y="8"/>
                </a:lnTo>
                <a:lnTo>
                  <a:pt x="11" y="8"/>
                </a:lnTo>
                <a:lnTo>
                  <a:pt x="11" y="7"/>
                </a:lnTo>
                <a:lnTo>
                  <a:pt x="11" y="6"/>
                </a:lnTo>
                <a:lnTo>
                  <a:pt x="10" y="7"/>
                </a:lnTo>
                <a:lnTo>
                  <a:pt x="9" y="8"/>
                </a:lnTo>
                <a:lnTo>
                  <a:pt x="10" y="8"/>
                </a:lnTo>
                <a:lnTo>
                  <a:pt x="9" y="8"/>
                </a:lnTo>
                <a:lnTo>
                  <a:pt x="9" y="9"/>
                </a:lnTo>
                <a:lnTo>
                  <a:pt x="7" y="9"/>
                </a:lnTo>
                <a:lnTo>
                  <a:pt x="7" y="11"/>
                </a:lnTo>
                <a:lnTo>
                  <a:pt x="6" y="11"/>
                </a:lnTo>
                <a:lnTo>
                  <a:pt x="6" y="12"/>
                </a:lnTo>
                <a:lnTo>
                  <a:pt x="3" y="12"/>
                </a:lnTo>
                <a:lnTo>
                  <a:pt x="2" y="12"/>
                </a:lnTo>
                <a:lnTo>
                  <a:pt x="1" y="11"/>
                </a:lnTo>
                <a:lnTo>
                  <a:pt x="1" y="9"/>
                </a:lnTo>
                <a:lnTo>
                  <a:pt x="0" y="9"/>
                </a:lnTo>
                <a:lnTo>
                  <a:pt x="0" y="8"/>
                </a:lnTo>
                <a:lnTo>
                  <a:pt x="1" y="8"/>
                </a:lnTo>
                <a:lnTo>
                  <a:pt x="0" y="8"/>
                </a:lnTo>
                <a:lnTo>
                  <a:pt x="1" y="7"/>
                </a:lnTo>
                <a:lnTo>
                  <a:pt x="0" y="7"/>
                </a:lnTo>
                <a:lnTo>
                  <a:pt x="1" y="7"/>
                </a:lnTo>
                <a:lnTo>
                  <a:pt x="1" y="6"/>
                </a:lnTo>
                <a:lnTo>
                  <a:pt x="1" y="4"/>
                </a:lnTo>
                <a:lnTo>
                  <a:pt x="1" y="3"/>
                </a:lnTo>
                <a:lnTo>
                  <a:pt x="2" y="2"/>
                </a:lnTo>
                <a:lnTo>
                  <a:pt x="3" y="0"/>
                </a:lnTo>
                <a:lnTo>
                  <a:pt x="5" y="0"/>
                </a:lnTo>
                <a:lnTo>
                  <a:pt x="6" y="0"/>
                </a:lnTo>
                <a:lnTo>
                  <a:pt x="9" y="2"/>
                </a:lnTo>
                <a:lnTo>
                  <a:pt x="10" y="3"/>
                </a:lnTo>
                <a:lnTo>
                  <a:pt x="11" y="4"/>
                </a:lnTo>
                <a:lnTo>
                  <a:pt x="11" y="6"/>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3" name="Freeform 2133"/>
          <p:cNvSpPr>
            <a:spLocks/>
          </p:cNvSpPr>
          <p:nvPr/>
        </p:nvSpPr>
        <p:spPr bwMode="auto">
          <a:xfrm>
            <a:off x="5799138" y="3243479"/>
            <a:ext cx="4763" cy="15875"/>
          </a:xfrm>
          <a:custGeom>
            <a:avLst/>
            <a:gdLst>
              <a:gd name="T0" fmla="*/ 3 w 3"/>
              <a:gd name="T1" fmla="*/ 0 h 10"/>
              <a:gd name="T2" fmla="*/ 3 w 3"/>
              <a:gd name="T3" fmla="*/ 1 h 10"/>
              <a:gd name="T4" fmla="*/ 2 w 3"/>
              <a:gd name="T5" fmla="*/ 3 h 10"/>
              <a:gd name="T6" fmla="*/ 3 w 3"/>
              <a:gd name="T7" fmla="*/ 4 h 10"/>
              <a:gd name="T8" fmla="*/ 2 w 3"/>
              <a:gd name="T9" fmla="*/ 4 h 10"/>
              <a:gd name="T10" fmla="*/ 3 w 3"/>
              <a:gd name="T11" fmla="*/ 4 h 10"/>
              <a:gd name="T12" fmla="*/ 3 w 3"/>
              <a:gd name="T13" fmla="*/ 5 h 10"/>
              <a:gd name="T14" fmla="*/ 2 w 3"/>
              <a:gd name="T15" fmla="*/ 5 h 10"/>
              <a:gd name="T16" fmla="*/ 3 w 3"/>
              <a:gd name="T17" fmla="*/ 7 h 10"/>
              <a:gd name="T18" fmla="*/ 3 w 3"/>
              <a:gd name="T19" fmla="*/ 8 h 10"/>
              <a:gd name="T20" fmla="*/ 3 w 3"/>
              <a:gd name="T21" fmla="*/ 9 h 10"/>
              <a:gd name="T22" fmla="*/ 3 w 3"/>
              <a:gd name="T23" fmla="*/ 10 h 10"/>
              <a:gd name="T24" fmla="*/ 3 w 3"/>
              <a:gd name="T25" fmla="*/ 9 h 10"/>
              <a:gd name="T26" fmla="*/ 2 w 3"/>
              <a:gd name="T27" fmla="*/ 8 h 10"/>
              <a:gd name="T28" fmla="*/ 2 w 3"/>
              <a:gd name="T29" fmla="*/ 7 h 10"/>
              <a:gd name="T30" fmla="*/ 0 w 3"/>
              <a:gd name="T31" fmla="*/ 7 h 10"/>
              <a:gd name="T32" fmla="*/ 2 w 3"/>
              <a:gd name="T33" fmla="*/ 5 h 10"/>
              <a:gd name="T34" fmla="*/ 2 w 3"/>
              <a:gd name="T35" fmla="*/ 4 h 10"/>
              <a:gd name="T36" fmla="*/ 0 w 3"/>
              <a:gd name="T37" fmla="*/ 3 h 10"/>
              <a:gd name="T38" fmla="*/ 0 w 3"/>
              <a:gd name="T39" fmla="*/ 1 h 10"/>
              <a:gd name="T40" fmla="*/ 2 w 3"/>
              <a:gd name="T41" fmla="*/ 1 h 10"/>
              <a:gd name="T42" fmla="*/ 2 w 3"/>
              <a:gd name="T43" fmla="*/ 0 h 10"/>
              <a:gd name="T44" fmla="*/ 2 w 3"/>
              <a:gd name="T45" fmla="*/ 1 h 10"/>
              <a:gd name="T46" fmla="*/ 2 w 3"/>
              <a:gd name="T47" fmla="*/ 0 h 10"/>
              <a:gd name="T48" fmla="*/ 3 w 3"/>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10">
                <a:moveTo>
                  <a:pt x="3" y="0"/>
                </a:moveTo>
                <a:lnTo>
                  <a:pt x="3" y="1"/>
                </a:lnTo>
                <a:lnTo>
                  <a:pt x="2" y="3"/>
                </a:lnTo>
                <a:lnTo>
                  <a:pt x="3" y="4"/>
                </a:lnTo>
                <a:lnTo>
                  <a:pt x="2" y="4"/>
                </a:lnTo>
                <a:lnTo>
                  <a:pt x="3" y="4"/>
                </a:lnTo>
                <a:lnTo>
                  <a:pt x="3" y="5"/>
                </a:lnTo>
                <a:lnTo>
                  <a:pt x="2" y="5"/>
                </a:lnTo>
                <a:lnTo>
                  <a:pt x="3" y="7"/>
                </a:lnTo>
                <a:lnTo>
                  <a:pt x="3" y="8"/>
                </a:lnTo>
                <a:lnTo>
                  <a:pt x="3" y="9"/>
                </a:lnTo>
                <a:lnTo>
                  <a:pt x="3" y="10"/>
                </a:lnTo>
                <a:lnTo>
                  <a:pt x="3" y="9"/>
                </a:lnTo>
                <a:lnTo>
                  <a:pt x="2" y="8"/>
                </a:lnTo>
                <a:lnTo>
                  <a:pt x="2" y="7"/>
                </a:lnTo>
                <a:lnTo>
                  <a:pt x="0" y="7"/>
                </a:lnTo>
                <a:lnTo>
                  <a:pt x="2" y="5"/>
                </a:lnTo>
                <a:lnTo>
                  <a:pt x="2" y="4"/>
                </a:lnTo>
                <a:lnTo>
                  <a:pt x="0" y="3"/>
                </a:lnTo>
                <a:lnTo>
                  <a:pt x="0" y="1"/>
                </a:lnTo>
                <a:lnTo>
                  <a:pt x="2" y="1"/>
                </a:lnTo>
                <a:lnTo>
                  <a:pt x="2" y="0"/>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4" name="Freeform 2134"/>
          <p:cNvSpPr>
            <a:spLocks/>
          </p:cNvSpPr>
          <p:nvPr/>
        </p:nvSpPr>
        <p:spPr bwMode="auto">
          <a:xfrm>
            <a:off x="4989513" y="3243479"/>
            <a:ext cx="1588" cy="4763"/>
          </a:xfrm>
          <a:custGeom>
            <a:avLst/>
            <a:gdLst>
              <a:gd name="T0" fmla="*/ 1 w 1"/>
              <a:gd name="T1" fmla="*/ 3 h 3"/>
              <a:gd name="T2" fmla="*/ 0 w 1"/>
              <a:gd name="T3" fmla="*/ 3 h 3"/>
              <a:gd name="T4" fmla="*/ 0 w 1"/>
              <a:gd name="T5" fmla="*/ 1 h 3"/>
              <a:gd name="T6" fmla="*/ 0 w 1"/>
              <a:gd name="T7" fmla="*/ 0 h 3"/>
              <a:gd name="T8" fmla="*/ 1 w 1"/>
              <a:gd name="T9" fmla="*/ 0 h 3"/>
              <a:gd name="T10" fmla="*/ 1 w 1"/>
              <a:gd name="T11" fmla="*/ 1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lnTo>
                  <a:pt x="0" y="3"/>
                </a:lnTo>
                <a:lnTo>
                  <a:pt x="0" y="1"/>
                </a:lnTo>
                <a:lnTo>
                  <a:pt x="0" y="0"/>
                </a:lnTo>
                <a:lnTo>
                  <a:pt x="1"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5" name="Freeform 2135"/>
          <p:cNvSpPr>
            <a:spLocks/>
          </p:cNvSpPr>
          <p:nvPr/>
        </p:nvSpPr>
        <p:spPr bwMode="auto">
          <a:xfrm>
            <a:off x="5803901" y="3241891"/>
            <a:ext cx="1588" cy="6350"/>
          </a:xfrm>
          <a:custGeom>
            <a:avLst/>
            <a:gdLst>
              <a:gd name="T0" fmla="*/ 0 w 1"/>
              <a:gd name="T1" fmla="*/ 4 h 4"/>
              <a:gd name="T2" fmla="*/ 0 w 1"/>
              <a:gd name="T3" fmla="*/ 2 h 4"/>
              <a:gd name="T4" fmla="*/ 0 w 1"/>
              <a:gd name="T5" fmla="*/ 1 h 4"/>
              <a:gd name="T6" fmla="*/ 0 w 1"/>
              <a:gd name="T7" fmla="*/ 0 h 4"/>
              <a:gd name="T8" fmla="*/ 0 w 1"/>
              <a:gd name="T9" fmla="*/ 1 h 4"/>
              <a:gd name="T10" fmla="*/ 1 w 1"/>
              <a:gd name="T11" fmla="*/ 1 h 4"/>
              <a:gd name="T12" fmla="*/ 1 w 1"/>
              <a:gd name="T13" fmla="*/ 2 h 4"/>
              <a:gd name="T14" fmla="*/ 1 w 1"/>
              <a:gd name="T15" fmla="*/ 4 h 4"/>
              <a:gd name="T16" fmla="*/ 0 w 1"/>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4"/>
                </a:moveTo>
                <a:lnTo>
                  <a:pt x="0" y="2"/>
                </a:lnTo>
                <a:lnTo>
                  <a:pt x="0" y="1"/>
                </a:lnTo>
                <a:lnTo>
                  <a:pt x="0" y="0"/>
                </a:lnTo>
                <a:lnTo>
                  <a:pt x="0" y="1"/>
                </a:lnTo>
                <a:lnTo>
                  <a:pt x="1" y="1"/>
                </a:lnTo>
                <a:lnTo>
                  <a:pt x="1" y="2"/>
                </a:lnTo>
                <a:lnTo>
                  <a:pt x="1" y="4"/>
                </a:lnTo>
                <a:lnTo>
                  <a:pt x="0"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6" name="Rectangle 2136"/>
          <p:cNvSpPr>
            <a:spLocks noChangeArrowheads="1"/>
          </p:cNvSpPr>
          <p:nvPr/>
        </p:nvSpPr>
        <p:spPr bwMode="auto">
          <a:xfrm>
            <a:off x="5805488" y="32418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7" name="Freeform 2137"/>
          <p:cNvSpPr>
            <a:spLocks/>
          </p:cNvSpPr>
          <p:nvPr/>
        </p:nvSpPr>
        <p:spPr bwMode="auto">
          <a:xfrm>
            <a:off x="5876926" y="3240304"/>
            <a:ext cx="3175" cy="1588"/>
          </a:xfrm>
          <a:custGeom>
            <a:avLst/>
            <a:gdLst>
              <a:gd name="T0" fmla="*/ 2 w 2"/>
              <a:gd name="T1" fmla="*/ 0 h 1"/>
              <a:gd name="T2" fmla="*/ 1 w 2"/>
              <a:gd name="T3" fmla="*/ 0 h 1"/>
              <a:gd name="T4" fmla="*/ 1 w 2"/>
              <a:gd name="T5" fmla="*/ 1 h 1"/>
              <a:gd name="T6" fmla="*/ 1 w 2"/>
              <a:gd name="T7" fmla="*/ 0 h 1"/>
              <a:gd name="T8" fmla="*/ 0 w 2"/>
              <a:gd name="T9" fmla="*/ 0 h 1"/>
              <a:gd name="T10" fmla="*/ 1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1" y="0"/>
                </a:lnTo>
                <a:lnTo>
                  <a:pt x="1" y="1"/>
                </a:lnTo>
                <a:lnTo>
                  <a:pt x="1" y="0"/>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8" name="Freeform 2138"/>
          <p:cNvSpPr>
            <a:spLocks/>
          </p:cNvSpPr>
          <p:nvPr/>
        </p:nvSpPr>
        <p:spPr bwMode="auto">
          <a:xfrm>
            <a:off x="5857876" y="3230779"/>
            <a:ext cx="14288" cy="12700"/>
          </a:xfrm>
          <a:custGeom>
            <a:avLst/>
            <a:gdLst>
              <a:gd name="T0" fmla="*/ 9 w 9"/>
              <a:gd name="T1" fmla="*/ 6 h 8"/>
              <a:gd name="T2" fmla="*/ 8 w 9"/>
              <a:gd name="T3" fmla="*/ 6 h 8"/>
              <a:gd name="T4" fmla="*/ 8 w 9"/>
              <a:gd name="T5" fmla="*/ 7 h 8"/>
              <a:gd name="T6" fmla="*/ 8 w 9"/>
              <a:gd name="T7" fmla="*/ 8 h 8"/>
              <a:gd name="T8" fmla="*/ 7 w 9"/>
              <a:gd name="T9" fmla="*/ 8 h 8"/>
              <a:gd name="T10" fmla="*/ 4 w 9"/>
              <a:gd name="T11" fmla="*/ 7 h 8"/>
              <a:gd name="T12" fmla="*/ 3 w 9"/>
              <a:gd name="T13" fmla="*/ 7 h 8"/>
              <a:gd name="T14" fmla="*/ 2 w 9"/>
              <a:gd name="T15" fmla="*/ 6 h 8"/>
              <a:gd name="T16" fmla="*/ 0 w 9"/>
              <a:gd name="T17" fmla="*/ 4 h 8"/>
              <a:gd name="T18" fmla="*/ 0 w 9"/>
              <a:gd name="T19" fmla="*/ 3 h 8"/>
              <a:gd name="T20" fmla="*/ 2 w 9"/>
              <a:gd name="T21" fmla="*/ 2 h 8"/>
              <a:gd name="T22" fmla="*/ 3 w 9"/>
              <a:gd name="T23" fmla="*/ 2 h 8"/>
              <a:gd name="T24" fmla="*/ 3 w 9"/>
              <a:gd name="T25" fmla="*/ 0 h 8"/>
              <a:gd name="T26" fmla="*/ 5 w 9"/>
              <a:gd name="T27" fmla="*/ 2 h 8"/>
              <a:gd name="T28" fmla="*/ 5 w 9"/>
              <a:gd name="T29" fmla="*/ 3 h 8"/>
              <a:gd name="T30" fmla="*/ 8 w 9"/>
              <a:gd name="T31" fmla="*/ 3 h 8"/>
              <a:gd name="T32" fmla="*/ 9 w 9"/>
              <a:gd name="T33" fmla="*/ 3 h 8"/>
              <a:gd name="T34" fmla="*/ 9 w 9"/>
              <a:gd name="T35" fmla="*/ 4 h 8"/>
              <a:gd name="T36" fmla="*/ 9 w 9"/>
              <a:gd name="T3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8">
                <a:moveTo>
                  <a:pt x="9" y="6"/>
                </a:moveTo>
                <a:lnTo>
                  <a:pt x="8" y="6"/>
                </a:lnTo>
                <a:lnTo>
                  <a:pt x="8" y="7"/>
                </a:lnTo>
                <a:lnTo>
                  <a:pt x="8" y="8"/>
                </a:lnTo>
                <a:lnTo>
                  <a:pt x="7" y="8"/>
                </a:lnTo>
                <a:lnTo>
                  <a:pt x="4" y="7"/>
                </a:lnTo>
                <a:lnTo>
                  <a:pt x="3" y="7"/>
                </a:lnTo>
                <a:lnTo>
                  <a:pt x="2" y="6"/>
                </a:lnTo>
                <a:lnTo>
                  <a:pt x="0" y="4"/>
                </a:lnTo>
                <a:lnTo>
                  <a:pt x="0" y="3"/>
                </a:lnTo>
                <a:lnTo>
                  <a:pt x="2" y="2"/>
                </a:lnTo>
                <a:lnTo>
                  <a:pt x="3" y="2"/>
                </a:lnTo>
                <a:lnTo>
                  <a:pt x="3" y="0"/>
                </a:lnTo>
                <a:lnTo>
                  <a:pt x="5" y="2"/>
                </a:lnTo>
                <a:lnTo>
                  <a:pt x="5" y="3"/>
                </a:lnTo>
                <a:lnTo>
                  <a:pt x="8" y="3"/>
                </a:lnTo>
                <a:lnTo>
                  <a:pt x="9" y="3"/>
                </a:lnTo>
                <a:lnTo>
                  <a:pt x="9" y="4"/>
                </a:lnTo>
                <a:lnTo>
                  <a:pt x="9" y="6"/>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9" name="Freeform 2139"/>
          <p:cNvSpPr>
            <a:spLocks/>
          </p:cNvSpPr>
          <p:nvPr/>
        </p:nvSpPr>
        <p:spPr bwMode="auto">
          <a:xfrm>
            <a:off x="4914901" y="3221254"/>
            <a:ext cx="17463" cy="20638"/>
          </a:xfrm>
          <a:custGeom>
            <a:avLst/>
            <a:gdLst>
              <a:gd name="T0" fmla="*/ 5 w 11"/>
              <a:gd name="T1" fmla="*/ 1 h 13"/>
              <a:gd name="T2" fmla="*/ 5 w 11"/>
              <a:gd name="T3" fmla="*/ 3 h 13"/>
              <a:gd name="T4" fmla="*/ 6 w 11"/>
              <a:gd name="T5" fmla="*/ 3 h 13"/>
              <a:gd name="T6" fmla="*/ 6 w 11"/>
              <a:gd name="T7" fmla="*/ 4 h 13"/>
              <a:gd name="T8" fmla="*/ 6 w 11"/>
              <a:gd name="T9" fmla="*/ 5 h 13"/>
              <a:gd name="T10" fmla="*/ 7 w 11"/>
              <a:gd name="T11" fmla="*/ 5 h 13"/>
              <a:gd name="T12" fmla="*/ 7 w 11"/>
              <a:gd name="T13" fmla="*/ 6 h 13"/>
              <a:gd name="T14" fmla="*/ 9 w 11"/>
              <a:gd name="T15" fmla="*/ 6 h 13"/>
              <a:gd name="T16" fmla="*/ 9 w 11"/>
              <a:gd name="T17" fmla="*/ 5 h 13"/>
              <a:gd name="T18" fmla="*/ 9 w 11"/>
              <a:gd name="T19" fmla="*/ 6 h 13"/>
              <a:gd name="T20" fmla="*/ 10 w 11"/>
              <a:gd name="T21" fmla="*/ 8 h 13"/>
              <a:gd name="T22" fmla="*/ 11 w 11"/>
              <a:gd name="T23" fmla="*/ 8 h 13"/>
              <a:gd name="T24" fmla="*/ 11 w 11"/>
              <a:gd name="T25" fmla="*/ 9 h 13"/>
              <a:gd name="T26" fmla="*/ 11 w 11"/>
              <a:gd name="T27" fmla="*/ 10 h 13"/>
              <a:gd name="T28" fmla="*/ 11 w 11"/>
              <a:gd name="T29" fmla="*/ 12 h 13"/>
              <a:gd name="T30" fmla="*/ 10 w 11"/>
              <a:gd name="T31" fmla="*/ 12 h 13"/>
              <a:gd name="T32" fmla="*/ 10 w 11"/>
              <a:gd name="T33" fmla="*/ 13 h 13"/>
              <a:gd name="T34" fmla="*/ 9 w 11"/>
              <a:gd name="T35" fmla="*/ 12 h 13"/>
              <a:gd name="T36" fmla="*/ 7 w 11"/>
              <a:gd name="T37" fmla="*/ 13 h 13"/>
              <a:gd name="T38" fmla="*/ 6 w 11"/>
              <a:gd name="T39" fmla="*/ 12 h 13"/>
              <a:gd name="T40" fmla="*/ 6 w 11"/>
              <a:gd name="T41" fmla="*/ 10 h 13"/>
              <a:gd name="T42" fmla="*/ 5 w 11"/>
              <a:gd name="T43" fmla="*/ 9 h 13"/>
              <a:gd name="T44" fmla="*/ 3 w 11"/>
              <a:gd name="T45" fmla="*/ 9 h 13"/>
              <a:gd name="T46" fmla="*/ 2 w 11"/>
              <a:gd name="T47" fmla="*/ 9 h 13"/>
              <a:gd name="T48" fmla="*/ 3 w 11"/>
              <a:gd name="T49" fmla="*/ 9 h 13"/>
              <a:gd name="T50" fmla="*/ 3 w 11"/>
              <a:gd name="T51" fmla="*/ 10 h 13"/>
              <a:gd name="T52" fmla="*/ 3 w 11"/>
              <a:gd name="T53" fmla="*/ 9 h 13"/>
              <a:gd name="T54" fmla="*/ 2 w 11"/>
              <a:gd name="T55" fmla="*/ 9 h 13"/>
              <a:gd name="T56" fmla="*/ 1 w 11"/>
              <a:gd name="T57" fmla="*/ 8 h 13"/>
              <a:gd name="T58" fmla="*/ 1 w 11"/>
              <a:gd name="T59" fmla="*/ 6 h 13"/>
              <a:gd name="T60" fmla="*/ 1 w 11"/>
              <a:gd name="T61" fmla="*/ 5 h 13"/>
              <a:gd name="T62" fmla="*/ 1 w 11"/>
              <a:gd name="T63" fmla="*/ 4 h 13"/>
              <a:gd name="T64" fmla="*/ 1 w 11"/>
              <a:gd name="T65" fmla="*/ 5 h 13"/>
              <a:gd name="T66" fmla="*/ 0 w 11"/>
              <a:gd name="T67" fmla="*/ 5 h 13"/>
              <a:gd name="T68" fmla="*/ 0 w 11"/>
              <a:gd name="T69" fmla="*/ 4 h 13"/>
              <a:gd name="T70" fmla="*/ 0 w 11"/>
              <a:gd name="T71" fmla="*/ 3 h 13"/>
              <a:gd name="T72" fmla="*/ 2 w 11"/>
              <a:gd name="T73" fmla="*/ 4 h 13"/>
              <a:gd name="T74" fmla="*/ 1 w 11"/>
              <a:gd name="T75" fmla="*/ 4 h 13"/>
              <a:gd name="T76" fmla="*/ 1 w 11"/>
              <a:gd name="T77" fmla="*/ 3 h 13"/>
              <a:gd name="T78" fmla="*/ 0 w 11"/>
              <a:gd name="T79" fmla="*/ 3 h 13"/>
              <a:gd name="T80" fmla="*/ 0 w 11"/>
              <a:gd name="T81" fmla="*/ 1 h 13"/>
              <a:gd name="T82" fmla="*/ 1 w 11"/>
              <a:gd name="T83" fmla="*/ 1 h 13"/>
              <a:gd name="T84" fmla="*/ 1 w 11"/>
              <a:gd name="T85" fmla="*/ 3 h 13"/>
              <a:gd name="T86" fmla="*/ 1 w 11"/>
              <a:gd name="T87" fmla="*/ 1 h 13"/>
              <a:gd name="T88" fmla="*/ 1 w 11"/>
              <a:gd name="T89" fmla="*/ 0 h 13"/>
              <a:gd name="T90" fmla="*/ 2 w 11"/>
              <a:gd name="T91" fmla="*/ 0 h 13"/>
              <a:gd name="T92" fmla="*/ 3 w 11"/>
              <a:gd name="T93" fmla="*/ 0 h 13"/>
              <a:gd name="T94" fmla="*/ 5 w 11"/>
              <a:gd name="T9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13">
                <a:moveTo>
                  <a:pt x="5" y="1"/>
                </a:moveTo>
                <a:lnTo>
                  <a:pt x="5" y="3"/>
                </a:lnTo>
                <a:lnTo>
                  <a:pt x="6" y="3"/>
                </a:lnTo>
                <a:lnTo>
                  <a:pt x="6" y="4"/>
                </a:lnTo>
                <a:lnTo>
                  <a:pt x="6" y="5"/>
                </a:lnTo>
                <a:lnTo>
                  <a:pt x="7" y="5"/>
                </a:lnTo>
                <a:lnTo>
                  <a:pt x="7" y="6"/>
                </a:lnTo>
                <a:lnTo>
                  <a:pt x="9" y="6"/>
                </a:lnTo>
                <a:lnTo>
                  <a:pt x="9" y="5"/>
                </a:lnTo>
                <a:lnTo>
                  <a:pt x="9" y="6"/>
                </a:lnTo>
                <a:lnTo>
                  <a:pt x="10" y="8"/>
                </a:lnTo>
                <a:lnTo>
                  <a:pt x="11" y="8"/>
                </a:lnTo>
                <a:lnTo>
                  <a:pt x="11" y="9"/>
                </a:lnTo>
                <a:lnTo>
                  <a:pt x="11" y="10"/>
                </a:lnTo>
                <a:lnTo>
                  <a:pt x="11" y="12"/>
                </a:lnTo>
                <a:lnTo>
                  <a:pt x="10" y="12"/>
                </a:lnTo>
                <a:lnTo>
                  <a:pt x="10" y="13"/>
                </a:lnTo>
                <a:lnTo>
                  <a:pt x="9" y="12"/>
                </a:lnTo>
                <a:lnTo>
                  <a:pt x="7" y="13"/>
                </a:lnTo>
                <a:lnTo>
                  <a:pt x="6" y="12"/>
                </a:lnTo>
                <a:lnTo>
                  <a:pt x="6" y="10"/>
                </a:lnTo>
                <a:lnTo>
                  <a:pt x="5" y="9"/>
                </a:lnTo>
                <a:lnTo>
                  <a:pt x="3" y="9"/>
                </a:lnTo>
                <a:lnTo>
                  <a:pt x="2" y="9"/>
                </a:lnTo>
                <a:lnTo>
                  <a:pt x="3" y="9"/>
                </a:lnTo>
                <a:lnTo>
                  <a:pt x="3" y="10"/>
                </a:lnTo>
                <a:lnTo>
                  <a:pt x="3" y="9"/>
                </a:lnTo>
                <a:lnTo>
                  <a:pt x="2" y="9"/>
                </a:lnTo>
                <a:lnTo>
                  <a:pt x="1" y="8"/>
                </a:lnTo>
                <a:lnTo>
                  <a:pt x="1" y="6"/>
                </a:lnTo>
                <a:lnTo>
                  <a:pt x="1" y="5"/>
                </a:lnTo>
                <a:lnTo>
                  <a:pt x="1" y="4"/>
                </a:lnTo>
                <a:lnTo>
                  <a:pt x="1" y="5"/>
                </a:lnTo>
                <a:lnTo>
                  <a:pt x="0" y="5"/>
                </a:lnTo>
                <a:lnTo>
                  <a:pt x="0" y="4"/>
                </a:lnTo>
                <a:lnTo>
                  <a:pt x="0" y="3"/>
                </a:lnTo>
                <a:lnTo>
                  <a:pt x="2" y="4"/>
                </a:lnTo>
                <a:lnTo>
                  <a:pt x="1" y="4"/>
                </a:lnTo>
                <a:lnTo>
                  <a:pt x="1" y="3"/>
                </a:lnTo>
                <a:lnTo>
                  <a:pt x="0" y="3"/>
                </a:lnTo>
                <a:lnTo>
                  <a:pt x="0" y="1"/>
                </a:lnTo>
                <a:lnTo>
                  <a:pt x="1" y="1"/>
                </a:lnTo>
                <a:lnTo>
                  <a:pt x="1" y="3"/>
                </a:lnTo>
                <a:lnTo>
                  <a:pt x="1" y="1"/>
                </a:lnTo>
                <a:lnTo>
                  <a:pt x="1" y="0"/>
                </a:lnTo>
                <a:lnTo>
                  <a:pt x="2" y="0"/>
                </a:lnTo>
                <a:lnTo>
                  <a:pt x="3"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0" name="Freeform 2140"/>
          <p:cNvSpPr>
            <a:spLocks/>
          </p:cNvSpPr>
          <p:nvPr/>
        </p:nvSpPr>
        <p:spPr bwMode="auto">
          <a:xfrm>
            <a:off x="4984751" y="3219666"/>
            <a:ext cx="3175" cy="3175"/>
          </a:xfrm>
          <a:custGeom>
            <a:avLst/>
            <a:gdLst>
              <a:gd name="T0" fmla="*/ 2 w 2"/>
              <a:gd name="T1" fmla="*/ 2 h 2"/>
              <a:gd name="T2" fmla="*/ 0 w 2"/>
              <a:gd name="T3" fmla="*/ 1 h 2"/>
              <a:gd name="T4" fmla="*/ 0 w 2"/>
              <a:gd name="T5" fmla="*/ 0 h 2"/>
              <a:gd name="T6" fmla="*/ 0 w 2"/>
              <a:gd name="T7" fmla="*/ 1 h 2"/>
              <a:gd name="T8" fmla="*/ 2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1"/>
                </a:lnTo>
                <a:lnTo>
                  <a:pt x="0" y="0"/>
                </a:lnTo>
                <a:lnTo>
                  <a:pt x="0" y="1"/>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1" name="Freeform 2141"/>
          <p:cNvSpPr>
            <a:spLocks/>
          </p:cNvSpPr>
          <p:nvPr/>
        </p:nvSpPr>
        <p:spPr bwMode="auto">
          <a:xfrm>
            <a:off x="4900613" y="3218079"/>
            <a:ext cx="3175" cy="3175"/>
          </a:xfrm>
          <a:custGeom>
            <a:avLst/>
            <a:gdLst>
              <a:gd name="T0" fmla="*/ 1 w 2"/>
              <a:gd name="T1" fmla="*/ 1 h 2"/>
              <a:gd name="T2" fmla="*/ 2 w 2"/>
              <a:gd name="T3" fmla="*/ 1 h 2"/>
              <a:gd name="T4" fmla="*/ 1 w 2"/>
              <a:gd name="T5" fmla="*/ 1 h 2"/>
              <a:gd name="T6" fmla="*/ 1 w 2"/>
              <a:gd name="T7" fmla="*/ 2 h 2"/>
              <a:gd name="T8" fmla="*/ 1 w 2"/>
              <a:gd name="T9" fmla="*/ 1 h 2"/>
              <a:gd name="T10" fmla="*/ 0 w 2"/>
              <a:gd name="T11" fmla="*/ 1 h 2"/>
              <a:gd name="T12" fmla="*/ 1 w 2"/>
              <a:gd name="T13" fmla="*/ 1 h 2"/>
              <a:gd name="T14" fmla="*/ 1 w 2"/>
              <a:gd name="T15" fmla="*/ 0 h 2"/>
              <a:gd name="T16" fmla="*/ 0 w 2"/>
              <a:gd name="T17" fmla="*/ 0 h 2"/>
              <a:gd name="T18" fmla="*/ 1 w 2"/>
              <a:gd name="T19" fmla="*/ 0 h 2"/>
              <a:gd name="T20" fmla="*/ 1 w 2"/>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1"/>
                </a:moveTo>
                <a:lnTo>
                  <a:pt x="2" y="1"/>
                </a:lnTo>
                <a:lnTo>
                  <a:pt x="1" y="1"/>
                </a:lnTo>
                <a:lnTo>
                  <a:pt x="1" y="2"/>
                </a:lnTo>
                <a:lnTo>
                  <a:pt x="1" y="1"/>
                </a:lnTo>
                <a:lnTo>
                  <a:pt x="0" y="1"/>
                </a:lnTo>
                <a:lnTo>
                  <a:pt x="1" y="1"/>
                </a:ln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2" name="Freeform 2142"/>
          <p:cNvSpPr>
            <a:spLocks/>
          </p:cNvSpPr>
          <p:nvPr/>
        </p:nvSpPr>
        <p:spPr bwMode="auto">
          <a:xfrm>
            <a:off x="5810251" y="3214904"/>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3" name="Freeform 2143"/>
          <p:cNvSpPr>
            <a:spLocks/>
          </p:cNvSpPr>
          <p:nvPr/>
        </p:nvSpPr>
        <p:spPr bwMode="auto">
          <a:xfrm>
            <a:off x="4983163" y="3213316"/>
            <a:ext cx="1588" cy="6350"/>
          </a:xfrm>
          <a:custGeom>
            <a:avLst/>
            <a:gdLst>
              <a:gd name="T0" fmla="*/ 1 w 1"/>
              <a:gd name="T1" fmla="*/ 4 h 4"/>
              <a:gd name="T2" fmla="*/ 0 w 1"/>
              <a:gd name="T3" fmla="*/ 4 h 4"/>
              <a:gd name="T4" fmla="*/ 0 w 1"/>
              <a:gd name="T5" fmla="*/ 3 h 4"/>
              <a:gd name="T6" fmla="*/ 0 w 1"/>
              <a:gd name="T7" fmla="*/ 1 h 4"/>
              <a:gd name="T8" fmla="*/ 0 w 1"/>
              <a:gd name="T9" fmla="*/ 0 h 4"/>
              <a:gd name="T10" fmla="*/ 0 w 1"/>
              <a:gd name="T11" fmla="*/ 1 h 4"/>
              <a:gd name="T12" fmla="*/ 0 w 1"/>
              <a:gd name="T13" fmla="*/ 3 h 4"/>
              <a:gd name="T14" fmla="*/ 1 w 1"/>
              <a:gd name="T15" fmla="*/ 3 h 4"/>
              <a:gd name="T16" fmla="*/ 1 w 1"/>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4"/>
                </a:moveTo>
                <a:lnTo>
                  <a:pt x="0" y="4"/>
                </a:lnTo>
                <a:lnTo>
                  <a:pt x="0" y="3"/>
                </a:lnTo>
                <a:lnTo>
                  <a:pt x="0" y="1"/>
                </a:lnTo>
                <a:lnTo>
                  <a:pt x="0" y="0"/>
                </a:lnTo>
                <a:lnTo>
                  <a:pt x="0" y="1"/>
                </a:lnTo>
                <a:lnTo>
                  <a:pt x="0" y="3"/>
                </a:lnTo>
                <a:lnTo>
                  <a:pt x="1" y="3"/>
                </a:lnTo>
                <a:lnTo>
                  <a:pt x="1"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4" name="Freeform 2144"/>
          <p:cNvSpPr>
            <a:spLocks/>
          </p:cNvSpPr>
          <p:nvPr/>
        </p:nvSpPr>
        <p:spPr bwMode="auto">
          <a:xfrm>
            <a:off x="5126038" y="3213316"/>
            <a:ext cx="4763" cy="9525"/>
          </a:xfrm>
          <a:custGeom>
            <a:avLst/>
            <a:gdLst>
              <a:gd name="T0" fmla="*/ 2 w 3"/>
              <a:gd name="T1" fmla="*/ 6 h 6"/>
              <a:gd name="T2" fmla="*/ 0 w 3"/>
              <a:gd name="T3" fmla="*/ 6 h 6"/>
              <a:gd name="T4" fmla="*/ 0 w 3"/>
              <a:gd name="T5" fmla="*/ 5 h 6"/>
              <a:gd name="T6" fmla="*/ 0 w 3"/>
              <a:gd name="T7" fmla="*/ 4 h 6"/>
              <a:gd name="T8" fmla="*/ 2 w 3"/>
              <a:gd name="T9" fmla="*/ 4 h 6"/>
              <a:gd name="T10" fmla="*/ 0 w 3"/>
              <a:gd name="T11" fmla="*/ 3 h 6"/>
              <a:gd name="T12" fmla="*/ 2 w 3"/>
              <a:gd name="T13" fmla="*/ 3 h 6"/>
              <a:gd name="T14" fmla="*/ 2 w 3"/>
              <a:gd name="T15" fmla="*/ 1 h 6"/>
              <a:gd name="T16" fmla="*/ 2 w 3"/>
              <a:gd name="T17" fmla="*/ 0 h 6"/>
              <a:gd name="T18" fmla="*/ 3 w 3"/>
              <a:gd name="T19" fmla="*/ 0 h 6"/>
              <a:gd name="T20" fmla="*/ 3 w 3"/>
              <a:gd name="T21" fmla="*/ 1 h 6"/>
              <a:gd name="T22" fmla="*/ 2 w 3"/>
              <a:gd name="T23" fmla="*/ 3 h 6"/>
              <a:gd name="T24" fmla="*/ 2 w 3"/>
              <a:gd name="T25" fmla="*/ 4 h 6"/>
              <a:gd name="T26" fmla="*/ 2 w 3"/>
              <a:gd name="T27" fmla="*/ 5 h 6"/>
              <a:gd name="T28" fmla="*/ 2 w 3"/>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2" y="6"/>
                </a:moveTo>
                <a:lnTo>
                  <a:pt x="0" y="6"/>
                </a:lnTo>
                <a:lnTo>
                  <a:pt x="0" y="5"/>
                </a:lnTo>
                <a:lnTo>
                  <a:pt x="0" y="4"/>
                </a:lnTo>
                <a:lnTo>
                  <a:pt x="2" y="4"/>
                </a:lnTo>
                <a:lnTo>
                  <a:pt x="0" y="3"/>
                </a:lnTo>
                <a:lnTo>
                  <a:pt x="2" y="3"/>
                </a:lnTo>
                <a:lnTo>
                  <a:pt x="2" y="1"/>
                </a:lnTo>
                <a:lnTo>
                  <a:pt x="2" y="0"/>
                </a:lnTo>
                <a:lnTo>
                  <a:pt x="3" y="0"/>
                </a:lnTo>
                <a:lnTo>
                  <a:pt x="3" y="1"/>
                </a:lnTo>
                <a:lnTo>
                  <a:pt x="2" y="3"/>
                </a:lnTo>
                <a:lnTo>
                  <a:pt x="2" y="4"/>
                </a:lnTo>
                <a:lnTo>
                  <a:pt x="2" y="5"/>
                </a:lnTo>
                <a:lnTo>
                  <a:pt x="2" y="6"/>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5" name="Rectangle 2145"/>
          <p:cNvSpPr>
            <a:spLocks noChangeArrowheads="1"/>
          </p:cNvSpPr>
          <p:nvPr/>
        </p:nvSpPr>
        <p:spPr bwMode="auto">
          <a:xfrm>
            <a:off x="5803901" y="32117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6" name="Freeform 2146"/>
          <p:cNvSpPr>
            <a:spLocks/>
          </p:cNvSpPr>
          <p:nvPr/>
        </p:nvSpPr>
        <p:spPr bwMode="auto">
          <a:xfrm>
            <a:off x="5794376" y="3208554"/>
            <a:ext cx="3175" cy="4763"/>
          </a:xfrm>
          <a:custGeom>
            <a:avLst/>
            <a:gdLst>
              <a:gd name="T0" fmla="*/ 2 w 2"/>
              <a:gd name="T1" fmla="*/ 0 h 3"/>
              <a:gd name="T2" fmla="*/ 2 w 2"/>
              <a:gd name="T3" fmla="*/ 2 h 3"/>
              <a:gd name="T4" fmla="*/ 2 w 2"/>
              <a:gd name="T5" fmla="*/ 3 h 3"/>
              <a:gd name="T6" fmla="*/ 1 w 2"/>
              <a:gd name="T7" fmla="*/ 3 h 3"/>
              <a:gd name="T8" fmla="*/ 1 w 2"/>
              <a:gd name="T9" fmla="*/ 2 h 3"/>
              <a:gd name="T10" fmla="*/ 1 w 2"/>
              <a:gd name="T11" fmla="*/ 0 h 3"/>
              <a:gd name="T12" fmla="*/ 1 w 2"/>
              <a:gd name="T13" fmla="*/ 2 h 3"/>
              <a:gd name="T14" fmla="*/ 0 w 2"/>
              <a:gd name="T15" fmla="*/ 0 h 3"/>
              <a:gd name="T16" fmla="*/ 1 w 2"/>
              <a:gd name="T17" fmla="*/ 0 h 3"/>
              <a:gd name="T18" fmla="*/ 2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2" y="0"/>
                </a:moveTo>
                <a:lnTo>
                  <a:pt x="2" y="2"/>
                </a:lnTo>
                <a:lnTo>
                  <a:pt x="2" y="3"/>
                </a:lnTo>
                <a:lnTo>
                  <a:pt x="1" y="3"/>
                </a:lnTo>
                <a:lnTo>
                  <a:pt x="1" y="2"/>
                </a:lnTo>
                <a:lnTo>
                  <a:pt x="1" y="0"/>
                </a:lnTo>
                <a:lnTo>
                  <a:pt x="1" y="2"/>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7" name="Freeform 2147"/>
          <p:cNvSpPr>
            <a:spLocks/>
          </p:cNvSpPr>
          <p:nvPr/>
        </p:nvSpPr>
        <p:spPr bwMode="auto">
          <a:xfrm>
            <a:off x="4983163" y="3206966"/>
            <a:ext cx="1588" cy="4763"/>
          </a:xfrm>
          <a:custGeom>
            <a:avLst/>
            <a:gdLst>
              <a:gd name="T0" fmla="*/ 0 w 1"/>
              <a:gd name="T1" fmla="*/ 3 h 3"/>
              <a:gd name="T2" fmla="*/ 0 w 1"/>
              <a:gd name="T3" fmla="*/ 1 h 3"/>
              <a:gd name="T4" fmla="*/ 1 w 1"/>
              <a:gd name="T5" fmla="*/ 1 h 3"/>
              <a:gd name="T6" fmla="*/ 1 w 1"/>
              <a:gd name="T7" fmla="*/ 0 h 3"/>
              <a:gd name="T8" fmla="*/ 1 w 1"/>
              <a:gd name="T9" fmla="*/ 1 h 3"/>
              <a:gd name="T10" fmla="*/ 1 w 1"/>
              <a:gd name="T11" fmla="*/ 3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lnTo>
                  <a:pt x="0" y="1"/>
                </a:lnTo>
                <a:lnTo>
                  <a:pt x="1" y="1"/>
                </a:lnTo>
                <a:lnTo>
                  <a:pt x="1" y="0"/>
                </a:lnTo>
                <a:lnTo>
                  <a:pt x="1" y="1"/>
                </a:lnTo>
                <a:lnTo>
                  <a:pt x="1" y="3"/>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8" name="Freeform 2148"/>
          <p:cNvSpPr>
            <a:spLocks/>
          </p:cNvSpPr>
          <p:nvPr/>
        </p:nvSpPr>
        <p:spPr bwMode="auto">
          <a:xfrm>
            <a:off x="4870451" y="3197441"/>
            <a:ext cx="1588" cy="1588"/>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9" name="Freeform 2149"/>
          <p:cNvSpPr>
            <a:spLocks/>
          </p:cNvSpPr>
          <p:nvPr/>
        </p:nvSpPr>
        <p:spPr bwMode="auto">
          <a:xfrm>
            <a:off x="4859338" y="3197441"/>
            <a:ext cx="11113" cy="9525"/>
          </a:xfrm>
          <a:custGeom>
            <a:avLst/>
            <a:gdLst>
              <a:gd name="T0" fmla="*/ 4 w 7"/>
              <a:gd name="T1" fmla="*/ 0 h 6"/>
              <a:gd name="T2" fmla="*/ 5 w 7"/>
              <a:gd name="T3" fmla="*/ 1 h 6"/>
              <a:gd name="T4" fmla="*/ 4 w 7"/>
              <a:gd name="T5" fmla="*/ 1 h 6"/>
              <a:gd name="T6" fmla="*/ 4 w 7"/>
              <a:gd name="T7" fmla="*/ 0 h 6"/>
              <a:gd name="T8" fmla="*/ 4 w 7"/>
              <a:gd name="T9" fmla="*/ 1 h 6"/>
              <a:gd name="T10" fmla="*/ 5 w 7"/>
              <a:gd name="T11" fmla="*/ 2 h 6"/>
              <a:gd name="T12" fmla="*/ 5 w 7"/>
              <a:gd name="T13" fmla="*/ 1 h 6"/>
              <a:gd name="T14" fmla="*/ 7 w 7"/>
              <a:gd name="T15" fmla="*/ 1 h 6"/>
              <a:gd name="T16" fmla="*/ 7 w 7"/>
              <a:gd name="T17" fmla="*/ 2 h 6"/>
              <a:gd name="T18" fmla="*/ 7 w 7"/>
              <a:gd name="T19" fmla="*/ 4 h 6"/>
              <a:gd name="T20" fmla="*/ 5 w 7"/>
              <a:gd name="T21" fmla="*/ 4 h 6"/>
              <a:gd name="T22" fmla="*/ 7 w 7"/>
              <a:gd name="T23" fmla="*/ 5 h 6"/>
              <a:gd name="T24" fmla="*/ 5 w 7"/>
              <a:gd name="T25" fmla="*/ 5 h 6"/>
              <a:gd name="T26" fmla="*/ 5 w 7"/>
              <a:gd name="T27" fmla="*/ 6 h 6"/>
              <a:gd name="T28" fmla="*/ 5 w 7"/>
              <a:gd name="T29" fmla="*/ 5 h 6"/>
              <a:gd name="T30" fmla="*/ 4 w 7"/>
              <a:gd name="T31" fmla="*/ 5 h 6"/>
              <a:gd name="T32" fmla="*/ 4 w 7"/>
              <a:gd name="T33" fmla="*/ 4 h 6"/>
              <a:gd name="T34" fmla="*/ 3 w 7"/>
              <a:gd name="T35" fmla="*/ 4 h 6"/>
              <a:gd name="T36" fmla="*/ 3 w 7"/>
              <a:gd name="T37" fmla="*/ 2 h 6"/>
              <a:gd name="T38" fmla="*/ 2 w 7"/>
              <a:gd name="T39" fmla="*/ 2 h 6"/>
              <a:gd name="T40" fmla="*/ 2 w 7"/>
              <a:gd name="T41" fmla="*/ 1 h 6"/>
              <a:gd name="T42" fmla="*/ 0 w 7"/>
              <a:gd name="T43" fmla="*/ 1 h 6"/>
              <a:gd name="T44" fmla="*/ 2 w 7"/>
              <a:gd name="T45" fmla="*/ 0 h 6"/>
              <a:gd name="T46" fmla="*/ 3 w 7"/>
              <a:gd name="T47" fmla="*/ 0 h 6"/>
              <a:gd name="T48" fmla="*/ 4 w 7"/>
              <a:gd name="T49" fmla="*/ 0 h 6"/>
              <a:gd name="T50" fmla="*/ 3 w 7"/>
              <a:gd name="T51" fmla="*/ 0 h 6"/>
              <a:gd name="T52" fmla="*/ 4 w 7"/>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6">
                <a:moveTo>
                  <a:pt x="4" y="0"/>
                </a:moveTo>
                <a:lnTo>
                  <a:pt x="5" y="1"/>
                </a:lnTo>
                <a:lnTo>
                  <a:pt x="4" y="1"/>
                </a:lnTo>
                <a:lnTo>
                  <a:pt x="4" y="0"/>
                </a:lnTo>
                <a:lnTo>
                  <a:pt x="4" y="1"/>
                </a:lnTo>
                <a:lnTo>
                  <a:pt x="5" y="2"/>
                </a:lnTo>
                <a:lnTo>
                  <a:pt x="5" y="1"/>
                </a:lnTo>
                <a:lnTo>
                  <a:pt x="7" y="1"/>
                </a:lnTo>
                <a:lnTo>
                  <a:pt x="7" y="2"/>
                </a:lnTo>
                <a:lnTo>
                  <a:pt x="7" y="4"/>
                </a:lnTo>
                <a:lnTo>
                  <a:pt x="5" y="4"/>
                </a:lnTo>
                <a:lnTo>
                  <a:pt x="7" y="5"/>
                </a:lnTo>
                <a:lnTo>
                  <a:pt x="5" y="5"/>
                </a:lnTo>
                <a:lnTo>
                  <a:pt x="5" y="6"/>
                </a:lnTo>
                <a:lnTo>
                  <a:pt x="5" y="5"/>
                </a:lnTo>
                <a:lnTo>
                  <a:pt x="4" y="5"/>
                </a:lnTo>
                <a:lnTo>
                  <a:pt x="4" y="4"/>
                </a:lnTo>
                <a:lnTo>
                  <a:pt x="3" y="4"/>
                </a:lnTo>
                <a:lnTo>
                  <a:pt x="3" y="2"/>
                </a:lnTo>
                <a:lnTo>
                  <a:pt x="2" y="2"/>
                </a:lnTo>
                <a:lnTo>
                  <a:pt x="2" y="1"/>
                </a:lnTo>
                <a:lnTo>
                  <a:pt x="0" y="1"/>
                </a:lnTo>
                <a:lnTo>
                  <a:pt x="2" y="0"/>
                </a:lnTo>
                <a:lnTo>
                  <a:pt x="3" y="0"/>
                </a:lnTo>
                <a:lnTo>
                  <a:pt x="4" y="0"/>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0" name="Freeform 2150"/>
          <p:cNvSpPr>
            <a:spLocks/>
          </p:cNvSpPr>
          <p:nvPr/>
        </p:nvSpPr>
        <p:spPr bwMode="auto">
          <a:xfrm>
            <a:off x="2892426" y="31974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1" name="Freeform 2151"/>
          <p:cNvSpPr>
            <a:spLocks/>
          </p:cNvSpPr>
          <p:nvPr/>
        </p:nvSpPr>
        <p:spPr bwMode="auto">
          <a:xfrm>
            <a:off x="5591176" y="3191091"/>
            <a:ext cx="11113" cy="4763"/>
          </a:xfrm>
          <a:custGeom>
            <a:avLst/>
            <a:gdLst>
              <a:gd name="T0" fmla="*/ 5 w 7"/>
              <a:gd name="T1" fmla="*/ 0 h 3"/>
              <a:gd name="T2" fmla="*/ 5 w 7"/>
              <a:gd name="T3" fmla="*/ 1 h 3"/>
              <a:gd name="T4" fmla="*/ 7 w 7"/>
              <a:gd name="T5" fmla="*/ 1 h 3"/>
              <a:gd name="T6" fmla="*/ 5 w 7"/>
              <a:gd name="T7" fmla="*/ 3 h 3"/>
              <a:gd name="T8" fmla="*/ 4 w 7"/>
              <a:gd name="T9" fmla="*/ 3 h 3"/>
              <a:gd name="T10" fmla="*/ 3 w 7"/>
              <a:gd name="T11" fmla="*/ 3 h 3"/>
              <a:gd name="T12" fmla="*/ 3 w 7"/>
              <a:gd name="T13" fmla="*/ 1 h 3"/>
              <a:gd name="T14" fmla="*/ 3 w 7"/>
              <a:gd name="T15" fmla="*/ 3 h 3"/>
              <a:gd name="T16" fmla="*/ 2 w 7"/>
              <a:gd name="T17" fmla="*/ 1 h 3"/>
              <a:gd name="T18" fmla="*/ 0 w 7"/>
              <a:gd name="T19" fmla="*/ 1 h 3"/>
              <a:gd name="T20" fmla="*/ 2 w 7"/>
              <a:gd name="T21" fmla="*/ 1 h 3"/>
              <a:gd name="T22" fmla="*/ 2 w 7"/>
              <a:gd name="T23" fmla="*/ 0 h 3"/>
              <a:gd name="T24" fmla="*/ 4 w 7"/>
              <a:gd name="T25" fmla="*/ 0 h 3"/>
              <a:gd name="T26" fmla="*/ 5 w 7"/>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3">
                <a:moveTo>
                  <a:pt x="5" y="0"/>
                </a:moveTo>
                <a:lnTo>
                  <a:pt x="5" y="1"/>
                </a:lnTo>
                <a:lnTo>
                  <a:pt x="7" y="1"/>
                </a:lnTo>
                <a:lnTo>
                  <a:pt x="5" y="3"/>
                </a:lnTo>
                <a:lnTo>
                  <a:pt x="4" y="3"/>
                </a:lnTo>
                <a:lnTo>
                  <a:pt x="3" y="3"/>
                </a:lnTo>
                <a:lnTo>
                  <a:pt x="3" y="1"/>
                </a:lnTo>
                <a:lnTo>
                  <a:pt x="3" y="3"/>
                </a:lnTo>
                <a:lnTo>
                  <a:pt x="2" y="1"/>
                </a:lnTo>
                <a:lnTo>
                  <a:pt x="0" y="1"/>
                </a:lnTo>
                <a:lnTo>
                  <a:pt x="2" y="1"/>
                </a:lnTo>
                <a:lnTo>
                  <a:pt x="2" y="0"/>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2" name="Freeform 2152"/>
          <p:cNvSpPr>
            <a:spLocks/>
          </p:cNvSpPr>
          <p:nvPr/>
        </p:nvSpPr>
        <p:spPr bwMode="auto">
          <a:xfrm>
            <a:off x="5073651" y="3162516"/>
            <a:ext cx="12700" cy="11113"/>
          </a:xfrm>
          <a:custGeom>
            <a:avLst/>
            <a:gdLst>
              <a:gd name="T0" fmla="*/ 5 w 8"/>
              <a:gd name="T1" fmla="*/ 5 h 7"/>
              <a:gd name="T2" fmla="*/ 4 w 8"/>
              <a:gd name="T3" fmla="*/ 7 h 7"/>
              <a:gd name="T4" fmla="*/ 2 w 8"/>
              <a:gd name="T5" fmla="*/ 7 h 7"/>
              <a:gd name="T6" fmla="*/ 0 w 8"/>
              <a:gd name="T7" fmla="*/ 5 h 7"/>
              <a:gd name="T8" fmla="*/ 0 w 8"/>
              <a:gd name="T9" fmla="*/ 4 h 7"/>
              <a:gd name="T10" fmla="*/ 2 w 8"/>
              <a:gd name="T11" fmla="*/ 3 h 7"/>
              <a:gd name="T12" fmla="*/ 2 w 8"/>
              <a:gd name="T13" fmla="*/ 1 h 7"/>
              <a:gd name="T14" fmla="*/ 3 w 8"/>
              <a:gd name="T15" fmla="*/ 1 h 7"/>
              <a:gd name="T16" fmla="*/ 3 w 8"/>
              <a:gd name="T17" fmla="*/ 0 h 7"/>
              <a:gd name="T18" fmla="*/ 4 w 8"/>
              <a:gd name="T19" fmla="*/ 0 h 7"/>
              <a:gd name="T20" fmla="*/ 5 w 8"/>
              <a:gd name="T21" fmla="*/ 0 h 7"/>
              <a:gd name="T22" fmla="*/ 7 w 8"/>
              <a:gd name="T23" fmla="*/ 0 h 7"/>
              <a:gd name="T24" fmla="*/ 8 w 8"/>
              <a:gd name="T25" fmla="*/ 1 h 7"/>
              <a:gd name="T26" fmla="*/ 8 w 8"/>
              <a:gd name="T27" fmla="*/ 3 h 7"/>
              <a:gd name="T28" fmla="*/ 7 w 8"/>
              <a:gd name="T29" fmla="*/ 4 h 7"/>
              <a:gd name="T30" fmla="*/ 5 w 8"/>
              <a:gd name="T31" fmla="*/ 4 h 7"/>
              <a:gd name="T32" fmla="*/ 5 w 8"/>
              <a:gd name="T3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5" y="5"/>
                </a:moveTo>
                <a:lnTo>
                  <a:pt x="4" y="7"/>
                </a:lnTo>
                <a:lnTo>
                  <a:pt x="2" y="7"/>
                </a:lnTo>
                <a:lnTo>
                  <a:pt x="0" y="5"/>
                </a:lnTo>
                <a:lnTo>
                  <a:pt x="0" y="4"/>
                </a:lnTo>
                <a:lnTo>
                  <a:pt x="2" y="3"/>
                </a:lnTo>
                <a:lnTo>
                  <a:pt x="2" y="1"/>
                </a:lnTo>
                <a:lnTo>
                  <a:pt x="3" y="1"/>
                </a:lnTo>
                <a:lnTo>
                  <a:pt x="3" y="0"/>
                </a:lnTo>
                <a:lnTo>
                  <a:pt x="4" y="0"/>
                </a:lnTo>
                <a:lnTo>
                  <a:pt x="5" y="0"/>
                </a:lnTo>
                <a:lnTo>
                  <a:pt x="7" y="0"/>
                </a:lnTo>
                <a:lnTo>
                  <a:pt x="8" y="1"/>
                </a:lnTo>
                <a:lnTo>
                  <a:pt x="8" y="3"/>
                </a:lnTo>
                <a:lnTo>
                  <a:pt x="7" y="4"/>
                </a:lnTo>
                <a:lnTo>
                  <a:pt x="5" y="4"/>
                </a:lnTo>
                <a:lnTo>
                  <a:pt x="5"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3" name="Freeform 2153"/>
          <p:cNvSpPr>
            <a:spLocks/>
          </p:cNvSpPr>
          <p:nvPr/>
        </p:nvSpPr>
        <p:spPr bwMode="auto">
          <a:xfrm>
            <a:off x="5516563" y="3160929"/>
            <a:ext cx="6350" cy="3175"/>
          </a:xfrm>
          <a:custGeom>
            <a:avLst/>
            <a:gdLst>
              <a:gd name="T0" fmla="*/ 4 w 4"/>
              <a:gd name="T1" fmla="*/ 1 h 2"/>
              <a:gd name="T2" fmla="*/ 4 w 4"/>
              <a:gd name="T3" fmla="*/ 2 h 2"/>
              <a:gd name="T4" fmla="*/ 3 w 4"/>
              <a:gd name="T5" fmla="*/ 2 h 2"/>
              <a:gd name="T6" fmla="*/ 1 w 4"/>
              <a:gd name="T7" fmla="*/ 2 h 2"/>
              <a:gd name="T8" fmla="*/ 0 w 4"/>
              <a:gd name="T9" fmla="*/ 1 h 2"/>
              <a:gd name="T10" fmla="*/ 0 w 4"/>
              <a:gd name="T11" fmla="*/ 0 h 2"/>
              <a:gd name="T12" fmla="*/ 1 w 4"/>
              <a:gd name="T13" fmla="*/ 0 h 2"/>
              <a:gd name="T14" fmla="*/ 3 w 4"/>
              <a:gd name="T15" fmla="*/ 0 h 2"/>
              <a:gd name="T16" fmla="*/ 4 w 4"/>
              <a:gd name="T17" fmla="*/ 0 h 2"/>
              <a:gd name="T18" fmla="*/ 4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4" y="1"/>
                </a:moveTo>
                <a:lnTo>
                  <a:pt x="4" y="2"/>
                </a:lnTo>
                <a:lnTo>
                  <a:pt x="3" y="2"/>
                </a:lnTo>
                <a:lnTo>
                  <a:pt x="1" y="2"/>
                </a:lnTo>
                <a:lnTo>
                  <a:pt x="0" y="1"/>
                </a:lnTo>
                <a:lnTo>
                  <a:pt x="0" y="0"/>
                </a:lnTo>
                <a:lnTo>
                  <a:pt x="1" y="0"/>
                </a:lnTo>
                <a:lnTo>
                  <a:pt x="3" y="0"/>
                </a:lnTo>
                <a:lnTo>
                  <a:pt x="4"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4" name="Freeform 2154"/>
          <p:cNvSpPr>
            <a:spLocks/>
          </p:cNvSpPr>
          <p:nvPr/>
        </p:nvSpPr>
        <p:spPr bwMode="auto">
          <a:xfrm>
            <a:off x="5516563" y="3152991"/>
            <a:ext cx="11113" cy="6350"/>
          </a:xfrm>
          <a:custGeom>
            <a:avLst/>
            <a:gdLst>
              <a:gd name="T0" fmla="*/ 7 w 7"/>
              <a:gd name="T1" fmla="*/ 4 h 4"/>
              <a:gd name="T2" fmla="*/ 5 w 7"/>
              <a:gd name="T3" fmla="*/ 4 h 4"/>
              <a:gd name="T4" fmla="*/ 4 w 7"/>
              <a:gd name="T5" fmla="*/ 4 h 4"/>
              <a:gd name="T6" fmla="*/ 3 w 7"/>
              <a:gd name="T7" fmla="*/ 2 h 4"/>
              <a:gd name="T8" fmla="*/ 0 w 7"/>
              <a:gd name="T9" fmla="*/ 2 h 4"/>
              <a:gd name="T10" fmla="*/ 1 w 7"/>
              <a:gd name="T11" fmla="*/ 1 h 4"/>
              <a:gd name="T12" fmla="*/ 3 w 7"/>
              <a:gd name="T13" fmla="*/ 1 h 4"/>
              <a:gd name="T14" fmla="*/ 4 w 7"/>
              <a:gd name="T15" fmla="*/ 1 h 4"/>
              <a:gd name="T16" fmla="*/ 4 w 7"/>
              <a:gd name="T17" fmla="*/ 0 h 4"/>
              <a:gd name="T18" fmla="*/ 5 w 7"/>
              <a:gd name="T19" fmla="*/ 0 h 4"/>
              <a:gd name="T20" fmla="*/ 7 w 7"/>
              <a:gd name="T21" fmla="*/ 1 h 4"/>
              <a:gd name="T22" fmla="*/ 7 w 7"/>
              <a:gd name="T23" fmla="*/ 2 h 4"/>
              <a:gd name="T24" fmla="*/ 7 w 7"/>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
                <a:moveTo>
                  <a:pt x="7" y="4"/>
                </a:moveTo>
                <a:lnTo>
                  <a:pt x="5" y="4"/>
                </a:lnTo>
                <a:lnTo>
                  <a:pt x="4" y="4"/>
                </a:lnTo>
                <a:lnTo>
                  <a:pt x="3" y="2"/>
                </a:lnTo>
                <a:lnTo>
                  <a:pt x="0" y="2"/>
                </a:lnTo>
                <a:lnTo>
                  <a:pt x="1" y="1"/>
                </a:lnTo>
                <a:lnTo>
                  <a:pt x="3" y="1"/>
                </a:lnTo>
                <a:lnTo>
                  <a:pt x="4" y="1"/>
                </a:lnTo>
                <a:lnTo>
                  <a:pt x="4" y="0"/>
                </a:lnTo>
                <a:lnTo>
                  <a:pt x="5" y="0"/>
                </a:lnTo>
                <a:lnTo>
                  <a:pt x="7" y="1"/>
                </a:lnTo>
                <a:lnTo>
                  <a:pt x="7" y="2"/>
                </a:lnTo>
                <a:lnTo>
                  <a:pt x="7"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5" name="Freeform 2155"/>
          <p:cNvSpPr>
            <a:spLocks/>
          </p:cNvSpPr>
          <p:nvPr/>
        </p:nvSpPr>
        <p:spPr bwMode="auto">
          <a:xfrm>
            <a:off x="5087938" y="3148229"/>
            <a:ext cx="7938" cy="12700"/>
          </a:xfrm>
          <a:custGeom>
            <a:avLst/>
            <a:gdLst>
              <a:gd name="T0" fmla="*/ 5 w 5"/>
              <a:gd name="T1" fmla="*/ 3 h 8"/>
              <a:gd name="T2" fmla="*/ 5 w 5"/>
              <a:gd name="T3" fmla="*/ 4 h 8"/>
              <a:gd name="T4" fmla="*/ 5 w 5"/>
              <a:gd name="T5" fmla="*/ 5 h 8"/>
              <a:gd name="T6" fmla="*/ 5 w 5"/>
              <a:gd name="T7" fmla="*/ 7 h 8"/>
              <a:gd name="T8" fmla="*/ 5 w 5"/>
              <a:gd name="T9" fmla="*/ 8 h 8"/>
              <a:gd name="T10" fmla="*/ 3 w 5"/>
              <a:gd name="T11" fmla="*/ 7 h 8"/>
              <a:gd name="T12" fmla="*/ 1 w 5"/>
              <a:gd name="T13" fmla="*/ 7 h 8"/>
              <a:gd name="T14" fmla="*/ 1 w 5"/>
              <a:gd name="T15" fmla="*/ 5 h 8"/>
              <a:gd name="T16" fmla="*/ 0 w 5"/>
              <a:gd name="T17" fmla="*/ 5 h 8"/>
              <a:gd name="T18" fmla="*/ 0 w 5"/>
              <a:gd name="T19" fmla="*/ 4 h 8"/>
              <a:gd name="T20" fmla="*/ 1 w 5"/>
              <a:gd name="T21" fmla="*/ 2 h 8"/>
              <a:gd name="T22" fmla="*/ 3 w 5"/>
              <a:gd name="T23" fmla="*/ 0 h 8"/>
              <a:gd name="T24" fmla="*/ 4 w 5"/>
              <a:gd name="T25" fmla="*/ 0 h 8"/>
              <a:gd name="T26" fmla="*/ 4 w 5"/>
              <a:gd name="T27" fmla="*/ 2 h 8"/>
              <a:gd name="T28" fmla="*/ 5 w 5"/>
              <a:gd name="T29" fmla="*/ 2 h 8"/>
              <a:gd name="T30" fmla="*/ 5 w 5"/>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8">
                <a:moveTo>
                  <a:pt x="5" y="3"/>
                </a:moveTo>
                <a:lnTo>
                  <a:pt x="5" y="4"/>
                </a:lnTo>
                <a:lnTo>
                  <a:pt x="5" y="5"/>
                </a:lnTo>
                <a:lnTo>
                  <a:pt x="5" y="7"/>
                </a:lnTo>
                <a:lnTo>
                  <a:pt x="5" y="8"/>
                </a:lnTo>
                <a:lnTo>
                  <a:pt x="3" y="7"/>
                </a:lnTo>
                <a:lnTo>
                  <a:pt x="1" y="7"/>
                </a:lnTo>
                <a:lnTo>
                  <a:pt x="1" y="5"/>
                </a:lnTo>
                <a:lnTo>
                  <a:pt x="0" y="5"/>
                </a:lnTo>
                <a:lnTo>
                  <a:pt x="0" y="4"/>
                </a:lnTo>
                <a:lnTo>
                  <a:pt x="1" y="2"/>
                </a:lnTo>
                <a:lnTo>
                  <a:pt x="3" y="0"/>
                </a:lnTo>
                <a:lnTo>
                  <a:pt x="4" y="0"/>
                </a:lnTo>
                <a:lnTo>
                  <a:pt x="4" y="2"/>
                </a:lnTo>
                <a:lnTo>
                  <a:pt x="5" y="2"/>
                </a:lnTo>
                <a:lnTo>
                  <a:pt x="5"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6" name="Freeform 2156"/>
          <p:cNvSpPr>
            <a:spLocks/>
          </p:cNvSpPr>
          <p:nvPr/>
        </p:nvSpPr>
        <p:spPr bwMode="auto">
          <a:xfrm>
            <a:off x="5049838" y="3146641"/>
            <a:ext cx="7938" cy="7938"/>
          </a:xfrm>
          <a:custGeom>
            <a:avLst/>
            <a:gdLst>
              <a:gd name="T0" fmla="*/ 4 w 5"/>
              <a:gd name="T1" fmla="*/ 1 h 5"/>
              <a:gd name="T2" fmla="*/ 5 w 5"/>
              <a:gd name="T3" fmla="*/ 1 h 5"/>
              <a:gd name="T4" fmla="*/ 4 w 5"/>
              <a:gd name="T5" fmla="*/ 1 h 5"/>
              <a:gd name="T6" fmla="*/ 3 w 5"/>
              <a:gd name="T7" fmla="*/ 1 h 5"/>
              <a:gd name="T8" fmla="*/ 3 w 5"/>
              <a:gd name="T9" fmla="*/ 3 h 5"/>
              <a:gd name="T10" fmla="*/ 3 w 5"/>
              <a:gd name="T11" fmla="*/ 4 h 5"/>
              <a:gd name="T12" fmla="*/ 4 w 5"/>
              <a:gd name="T13" fmla="*/ 5 h 5"/>
              <a:gd name="T14" fmla="*/ 3 w 5"/>
              <a:gd name="T15" fmla="*/ 5 h 5"/>
              <a:gd name="T16" fmla="*/ 1 w 5"/>
              <a:gd name="T17" fmla="*/ 5 h 5"/>
              <a:gd name="T18" fmla="*/ 1 w 5"/>
              <a:gd name="T19" fmla="*/ 4 h 5"/>
              <a:gd name="T20" fmla="*/ 0 w 5"/>
              <a:gd name="T21" fmla="*/ 4 h 5"/>
              <a:gd name="T22" fmla="*/ 0 w 5"/>
              <a:gd name="T23" fmla="*/ 3 h 5"/>
              <a:gd name="T24" fmla="*/ 0 w 5"/>
              <a:gd name="T25" fmla="*/ 1 h 5"/>
              <a:gd name="T26" fmla="*/ 3 w 5"/>
              <a:gd name="T27" fmla="*/ 0 h 5"/>
              <a:gd name="T28" fmla="*/ 4 w 5"/>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4" y="1"/>
                </a:moveTo>
                <a:lnTo>
                  <a:pt x="5" y="1"/>
                </a:lnTo>
                <a:lnTo>
                  <a:pt x="4" y="1"/>
                </a:lnTo>
                <a:lnTo>
                  <a:pt x="3" y="1"/>
                </a:lnTo>
                <a:lnTo>
                  <a:pt x="3" y="3"/>
                </a:lnTo>
                <a:lnTo>
                  <a:pt x="3" y="4"/>
                </a:lnTo>
                <a:lnTo>
                  <a:pt x="4" y="5"/>
                </a:lnTo>
                <a:lnTo>
                  <a:pt x="3" y="5"/>
                </a:lnTo>
                <a:lnTo>
                  <a:pt x="1" y="5"/>
                </a:lnTo>
                <a:lnTo>
                  <a:pt x="1" y="4"/>
                </a:lnTo>
                <a:lnTo>
                  <a:pt x="0" y="4"/>
                </a:lnTo>
                <a:lnTo>
                  <a:pt x="0" y="3"/>
                </a:lnTo>
                <a:lnTo>
                  <a:pt x="0" y="1"/>
                </a:lnTo>
                <a:lnTo>
                  <a:pt x="3"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7" name="Freeform 2157"/>
          <p:cNvSpPr>
            <a:spLocks/>
          </p:cNvSpPr>
          <p:nvPr/>
        </p:nvSpPr>
        <p:spPr bwMode="auto">
          <a:xfrm>
            <a:off x="5441951" y="3146641"/>
            <a:ext cx="6350" cy="4763"/>
          </a:xfrm>
          <a:custGeom>
            <a:avLst/>
            <a:gdLst>
              <a:gd name="T0" fmla="*/ 1 w 4"/>
              <a:gd name="T1" fmla="*/ 3 h 3"/>
              <a:gd name="T2" fmla="*/ 1 w 4"/>
              <a:gd name="T3" fmla="*/ 1 h 3"/>
              <a:gd name="T4" fmla="*/ 0 w 4"/>
              <a:gd name="T5" fmla="*/ 1 h 3"/>
              <a:gd name="T6" fmla="*/ 0 w 4"/>
              <a:gd name="T7" fmla="*/ 0 h 3"/>
              <a:gd name="T8" fmla="*/ 1 w 4"/>
              <a:gd name="T9" fmla="*/ 0 h 3"/>
              <a:gd name="T10" fmla="*/ 3 w 4"/>
              <a:gd name="T11" fmla="*/ 0 h 3"/>
              <a:gd name="T12" fmla="*/ 4 w 4"/>
              <a:gd name="T13" fmla="*/ 1 h 3"/>
              <a:gd name="T14" fmla="*/ 4 w 4"/>
              <a:gd name="T15" fmla="*/ 3 h 3"/>
              <a:gd name="T16" fmla="*/ 1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3"/>
                </a:moveTo>
                <a:lnTo>
                  <a:pt x="1" y="1"/>
                </a:lnTo>
                <a:lnTo>
                  <a:pt x="0" y="1"/>
                </a:lnTo>
                <a:lnTo>
                  <a:pt x="0" y="0"/>
                </a:lnTo>
                <a:lnTo>
                  <a:pt x="1" y="0"/>
                </a:lnTo>
                <a:lnTo>
                  <a:pt x="3" y="0"/>
                </a:lnTo>
                <a:lnTo>
                  <a:pt x="4" y="1"/>
                </a:lnTo>
                <a:lnTo>
                  <a:pt x="4" y="3"/>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8" name="Freeform 2158"/>
          <p:cNvSpPr>
            <a:spLocks/>
          </p:cNvSpPr>
          <p:nvPr/>
        </p:nvSpPr>
        <p:spPr bwMode="auto">
          <a:xfrm>
            <a:off x="5067301" y="3145054"/>
            <a:ext cx="4763" cy="1588"/>
          </a:xfrm>
          <a:custGeom>
            <a:avLst/>
            <a:gdLst>
              <a:gd name="T0" fmla="*/ 0 w 3"/>
              <a:gd name="T1" fmla="*/ 0 h 1"/>
              <a:gd name="T2" fmla="*/ 2 w 3"/>
              <a:gd name="T3" fmla="*/ 1 h 1"/>
              <a:gd name="T4" fmla="*/ 3 w 3"/>
              <a:gd name="T5" fmla="*/ 0 h 1"/>
              <a:gd name="T6" fmla="*/ 3 w 3"/>
              <a:gd name="T7" fmla="*/ 1 h 1"/>
              <a:gd name="T8" fmla="*/ 0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2" y="1"/>
                </a:lnTo>
                <a:lnTo>
                  <a:pt x="3" y="0"/>
                </a:lnTo>
                <a:lnTo>
                  <a:pt x="3"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9" name="Freeform 2159"/>
          <p:cNvSpPr>
            <a:spLocks/>
          </p:cNvSpPr>
          <p:nvPr/>
        </p:nvSpPr>
        <p:spPr bwMode="auto">
          <a:xfrm>
            <a:off x="5022851" y="3138704"/>
            <a:ext cx="3175" cy="4763"/>
          </a:xfrm>
          <a:custGeom>
            <a:avLst/>
            <a:gdLst>
              <a:gd name="T0" fmla="*/ 2 w 2"/>
              <a:gd name="T1" fmla="*/ 1 h 3"/>
              <a:gd name="T2" fmla="*/ 2 w 2"/>
              <a:gd name="T3" fmla="*/ 3 h 3"/>
              <a:gd name="T4" fmla="*/ 0 w 2"/>
              <a:gd name="T5" fmla="*/ 3 h 3"/>
              <a:gd name="T6" fmla="*/ 0 w 2"/>
              <a:gd name="T7" fmla="*/ 1 h 3"/>
              <a:gd name="T8" fmla="*/ 2 w 2"/>
              <a:gd name="T9" fmla="*/ 1 h 3"/>
              <a:gd name="T10" fmla="*/ 2 w 2"/>
              <a:gd name="T11" fmla="*/ 0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0" y="3"/>
                </a:ln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0" name="Freeform 2160"/>
          <p:cNvSpPr>
            <a:spLocks/>
          </p:cNvSpPr>
          <p:nvPr/>
        </p:nvSpPr>
        <p:spPr bwMode="auto">
          <a:xfrm>
            <a:off x="4852988" y="3138704"/>
            <a:ext cx="55563" cy="80963"/>
          </a:xfrm>
          <a:custGeom>
            <a:avLst/>
            <a:gdLst>
              <a:gd name="T0" fmla="*/ 27 w 35"/>
              <a:gd name="T1" fmla="*/ 4 h 51"/>
              <a:gd name="T2" fmla="*/ 25 w 35"/>
              <a:gd name="T3" fmla="*/ 6 h 51"/>
              <a:gd name="T4" fmla="*/ 27 w 35"/>
              <a:gd name="T5" fmla="*/ 8 h 51"/>
              <a:gd name="T6" fmla="*/ 26 w 35"/>
              <a:gd name="T7" fmla="*/ 9 h 51"/>
              <a:gd name="T8" fmla="*/ 26 w 35"/>
              <a:gd name="T9" fmla="*/ 13 h 51"/>
              <a:gd name="T10" fmla="*/ 23 w 35"/>
              <a:gd name="T11" fmla="*/ 13 h 51"/>
              <a:gd name="T12" fmla="*/ 23 w 35"/>
              <a:gd name="T13" fmla="*/ 16 h 51"/>
              <a:gd name="T14" fmla="*/ 22 w 35"/>
              <a:gd name="T15" fmla="*/ 18 h 51"/>
              <a:gd name="T16" fmla="*/ 22 w 35"/>
              <a:gd name="T17" fmla="*/ 22 h 51"/>
              <a:gd name="T18" fmla="*/ 22 w 35"/>
              <a:gd name="T19" fmla="*/ 25 h 51"/>
              <a:gd name="T20" fmla="*/ 23 w 35"/>
              <a:gd name="T21" fmla="*/ 28 h 51"/>
              <a:gd name="T22" fmla="*/ 25 w 35"/>
              <a:gd name="T23" fmla="*/ 34 h 51"/>
              <a:gd name="T24" fmla="*/ 27 w 35"/>
              <a:gd name="T25" fmla="*/ 41 h 51"/>
              <a:gd name="T26" fmla="*/ 31 w 35"/>
              <a:gd name="T27" fmla="*/ 44 h 51"/>
              <a:gd name="T28" fmla="*/ 35 w 35"/>
              <a:gd name="T29" fmla="*/ 48 h 51"/>
              <a:gd name="T30" fmla="*/ 32 w 35"/>
              <a:gd name="T31" fmla="*/ 50 h 51"/>
              <a:gd name="T32" fmla="*/ 32 w 35"/>
              <a:gd name="T33" fmla="*/ 50 h 51"/>
              <a:gd name="T34" fmla="*/ 28 w 35"/>
              <a:gd name="T35" fmla="*/ 50 h 51"/>
              <a:gd name="T36" fmla="*/ 28 w 35"/>
              <a:gd name="T37" fmla="*/ 48 h 51"/>
              <a:gd name="T38" fmla="*/ 27 w 35"/>
              <a:gd name="T39" fmla="*/ 48 h 51"/>
              <a:gd name="T40" fmla="*/ 28 w 35"/>
              <a:gd name="T41" fmla="*/ 51 h 51"/>
              <a:gd name="T42" fmla="*/ 28 w 35"/>
              <a:gd name="T43" fmla="*/ 50 h 51"/>
              <a:gd name="T44" fmla="*/ 25 w 35"/>
              <a:gd name="T45" fmla="*/ 50 h 51"/>
              <a:gd name="T46" fmla="*/ 23 w 35"/>
              <a:gd name="T47" fmla="*/ 50 h 51"/>
              <a:gd name="T48" fmla="*/ 23 w 35"/>
              <a:gd name="T49" fmla="*/ 48 h 51"/>
              <a:gd name="T50" fmla="*/ 22 w 35"/>
              <a:gd name="T51" fmla="*/ 48 h 51"/>
              <a:gd name="T52" fmla="*/ 21 w 35"/>
              <a:gd name="T53" fmla="*/ 51 h 51"/>
              <a:gd name="T54" fmla="*/ 18 w 35"/>
              <a:gd name="T55" fmla="*/ 47 h 51"/>
              <a:gd name="T56" fmla="*/ 17 w 35"/>
              <a:gd name="T57" fmla="*/ 47 h 51"/>
              <a:gd name="T58" fmla="*/ 16 w 35"/>
              <a:gd name="T59" fmla="*/ 47 h 51"/>
              <a:gd name="T60" fmla="*/ 13 w 35"/>
              <a:gd name="T61" fmla="*/ 47 h 51"/>
              <a:gd name="T62" fmla="*/ 12 w 35"/>
              <a:gd name="T63" fmla="*/ 47 h 51"/>
              <a:gd name="T64" fmla="*/ 12 w 35"/>
              <a:gd name="T65" fmla="*/ 46 h 51"/>
              <a:gd name="T66" fmla="*/ 13 w 35"/>
              <a:gd name="T67" fmla="*/ 42 h 51"/>
              <a:gd name="T68" fmla="*/ 14 w 35"/>
              <a:gd name="T69" fmla="*/ 42 h 51"/>
              <a:gd name="T70" fmla="*/ 14 w 35"/>
              <a:gd name="T71" fmla="*/ 39 h 51"/>
              <a:gd name="T72" fmla="*/ 13 w 35"/>
              <a:gd name="T73" fmla="*/ 39 h 51"/>
              <a:gd name="T74" fmla="*/ 13 w 35"/>
              <a:gd name="T75" fmla="*/ 36 h 51"/>
              <a:gd name="T76" fmla="*/ 11 w 35"/>
              <a:gd name="T77" fmla="*/ 36 h 51"/>
              <a:gd name="T78" fmla="*/ 11 w 35"/>
              <a:gd name="T79" fmla="*/ 36 h 51"/>
              <a:gd name="T80" fmla="*/ 8 w 35"/>
              <a:gd name="T81" fmla="*/ 37 h 51"/>
              <a:gd name="T82" fmla="*/ 7 w 35"/>
              <a:gd name="T83" fmla="*/ 33 h 51"/>
              <a:gd name="T84" fmla="*/ 6 w 35"/>
              <a:gd name="T85" fmla="*/ 33 h 51"/>
              <a:gd name="T86" fmla="*/ 3 w 35"/>
              <a:gd name="T87" fmla="*/ 36 h 51"/>
              <a:gd name="T88" fmla="*/ 0 w 35"/>
              <a:gd name="T89" fmla="*/ 30 h 51"/>
              <a:gd name="T90" fmla="*/ 2 w 35"/>
              <a:gd name="T91" fmla="*/ 25 h 51"/>
              <a:gd name="T92" fmla="*/ 4 w 35"/>
              <a:gd name="T93" fmla="*/ 25 h 51"/>
              <a:gd name="T94" fmla="*/ 6 w 35"/>
              <a:gd name="T95" fmla="*/ 23 h 51"/>
              <a:gd name="T96" fmla="*/ 6 w 35"/>
              <a:gd name="T97" fmla="*/ 22 h 51"/>
              <a:gd name="T98" fmla="*/ 8 w 35"/>
              <a:gd name="T99" fmla="*/ 20 h 51"/>
              <a:gd name="T100" fmla="*/ 7 w 35"/>
              <a:gd name="T101" fmla="*/ 18 h 51"/>
              <a:gd name="T102" fmla="*/ 9 w 35"/>
              <a:gd name="T103" fmla="*/ 16 h 51"/>
              <a:gd name="T104" fmla="*/ 8 w 35"/>
              <a:gd name="T105" fmla="*/ 16 h 51"/>
              <a:gd name="T106" fmla="*/ 9 w 35"/>
              <a:gd name="T107" fmla="*/ 14 h 51"/>
              <a:gd name="T108" fmla="*/ 7 w 35"/>
              <a:gd name="T109" fmla="*/ 11 h 51"/>
              <a:gd name="T110" fmla="*/ 12 w 35"/>
              <a:gd name="T111" fmla="*/ 9 h 51"/>
              <a:gd name="T112" fmla="*/ 11 w 35"/>
              <a:gd name="T113" fmla="*/ 6 h 51"/>
              <a:gd name="T114" fmla="*/ 11 w 35"/>
              <a:gd name="T115" fmla="*/ 5 h 51"/>
              <a:gd name="T116" fmla="*/ 16 w 35"/>
              <a:gd name="T117" fmla="*/ 3 h 51"/>
              <a:gd name="T118" fmla="*/ 20 w 35"/>
              <a:gd name="T1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51">
                <a:moveTo>
                  <a:pt x="22" y="1"/>
                </a:moveTo>
                <a:lnTo>
                  <a:pt x="22" y="3"/>
                </a:lnTo>
                <a:lnTo>
                  <a:pt x="25" y="3"/>
                </a:lnTo>
                <a:lnTo>
                  <a:pt x="26" y="4"/>
                </a:lnTo>
                <a:lnTo>
                  <a:pt x="27" y="4"/>
                </a:lnTo>
                <a:lnTo>
                  <a:pt x="28" y="4"/>
                </a:lnTo>
                <a:lnTo>
                  <a:pt x="28" y="5"/>
                </a:lnTo>
                <a:lnTo>
                  <a:pt x="28" y="6"/>
                </a:lnTo>
                <a:lnTo>
                  <a:pt x="26" y="6"/>
                </a:lnTo>
                <a:lnTo>
                  <a:pt x="25" y="6"/>
                </a:lnTo>
                <a:lnTo>
                  <a:pt x="25" y="8"/>
                </a:lnTo>
                <a:lnTo>
                  <a:pt x="26" y="6"/>
                </a:lnTo>
                <a:lnTo>
                  <a:pt x="27" y="6"/>
                </a:lnTo>
                <a:lnTo>
                  <a:pt x="28" y="8"/>
                </a:lnTo>
                <a:lnTo>
                  <a:pt x="27" y="8"/>
                </a:lnTo>
                <a:lnTo>
                  <a:pt x="25" y="8"/>
                </a:lnTo>
                <a:lnTo>
                  <a:pt x="25" y="9"/>
                </a:lnTo>
                <a:lnTo>
                  <a:pt x="23" y="9"/>
                </a:lnTo>
                <a:lnTo>
                  <a:pt x="25" y="9"/>
                </a:lnTo>
                <a:lnTo>
                  <a:pt x="26" y="9"/>
                </a:lnTo>
                <a:lnTo>
                  <a:pt x="27" y="9"/>
                </a:lnTo>
                <a:lnTo>
                  <a:pt x="27" y="10"/>
                </a:lnTo>
                <a:lnTo>
                  <a:pt x="27" y="11"/>
                </a:lnTo>
                <a:lnTo>
                  <a:pt x="26" y="11"/>
                </a:lnTo>
                <a:lnTo>
                  <a:pt x="26" y="13"/>
                </a:lnTo>
                <a:lnTo>
                  <a:pt x="25" y="11"/>
                </a:lnTo>
                <a:lnTo>
                  <a:pt x="23" y="11"/>
                </a:lnTo>
                <a:lnTo>
                  <a:pt x="22" y="11"/>
                </a:lnTo>
                <a:lnTo>
                  <a:pt x="23" y="11"/>
                </a:lnTo>
                <a:lnTo>
                  <a:pt x="23" y="13"/>
                </a:lnTo>
                <a:lnTo>
                  <a:pt x="25" y="13"/>
                </a:lnTo>
                <a:lnTo>
                  <a:pt x="25" y="14"/>
                </a:lnTo>
                <a:lnTo>
                  <a:pt x="23" y="14"/>
                </a:lnTo>
                <a:lnTo>
                  <a:pt x="23" y="15"/>
                </a:lnTo>
                <a:lnTo>
                  <a:pt x="23" y="16"/>
                </a:lnTo>
                <a:lnTo>
                  <a:pt x="22" y="15"/>
                </a:lnTo>
                <a:lnTo>
                  <a:pt x="22" y="16"/>
                </a:lnTo>
                <a:lnTo>
                  <a:pt x="23" y="16"/>
                </a:lnTo>
                <a:lnTo>
                  <a:pt x="23" y="18"/>
                </a:lnTo>
                <a:lnTo>
                  <a:pt x="22" y="18"/>
                </a:lnTo>
                <a:lnTo>
                  <a:pt x="21" y="18"/>
                </a:lnTo>
                <a:lnTo>
                  <a:pt x="22" y="18"/>
                </a:lnTo>
                <a:lnTo>
                  <a:pt x="22" y="19"/>
                </a:lnTo>
                <a:lnTo>
                  <a:pt x="22" y="20"/>
                </a:lnTo>
                <a:lnTo>
                  <a:pt x="22" y="22"/>
                </a:lnTo>
                <a:lnTo>
                  <a:pt x="23" y="22"/>
                </a:lnTo>
                <a:lnTo>
                  <a:pt x="23" y="23"/>
                </a:lnTo>
                <a:lnTo>
                  <a:pt x="22" y="23"/>
                </a:lnTo>
                <a:lnTo>
                  <a:pt x="22" y="24"/>
                </a:lnTo>
                <a:lnTo>
                  <a:pt x="22" y="25"/>
                </a:lnTo>
                <a:lnTo>
                  <a:pt x="22" y="27"/>
                </a:lnTo>
                <a:lnTo>
                  <a:pt x="21" y="27"/>
                </a:lnTo>
                <a:lnTo>
                  <a:pt x="21" y="28"/>
                </a:lnTo>
                <a:lnTo>
                  <a:pt x="22" y="28"/>
                </a:lnTo>
                <a:lnTo>
                  <a:pt x="23" y="28"/>
                </a:lnTo>
                <a:lnTo>
                  <a:pt x="23" y="29"/>
                </a:lnTo>
                <a:lnTo>
                  <a:pt x="23" y="30"/>
                </a:lnTo>
                <a:lnTo>
                  <a:pt x="23" y="32"/>
                </a:lnTo>
                <a:lnTo>
                  <a:pt x="23" y="33"/>
                </a:lnTo>
                <a:lnTo>
                  <a:pt x="25" y="34"/>
                </a:lnTo>
                <a:lnTo>
                  <a:pt x="25" y="36"/>
                </a:lnTo>
                <a:lnTo>
                  <a:pt x="26" y="37"/>
                </a:lnTo>
                <a:lnTo>
                  <a:pt x="26" y="38"/>
                </a:lnTo>
                <a:lnTo>
                  <a:pt x="26" y="39"/>
                </a:lnTo>
                <a:lnTo>
                  <a:pt x="27" y="41"/>
                </a:lnTo>
                <a:lnTo>
                  <a:pt x="28" y="42"/>
                </a:lnTo>
                <a:lnTo>
                  <a:pt x="28" y="43"/>
                </a:lnTo>
                <a:lnTo>
                  <a:pt x="30" y="43"/>
                </a:lnTo>
                <a:lnTo>
                  <a:pt x="30" y="44"/>
                </a:lnTo>
                <a:lnTo>
                  <a:pt x="31" y="44"/>
                </a:lnTo>
                <a:lnTo>
                  <a:pt x="31" y="46"/>
                </a:lnTo>
                <a:lnTo>
                  <a:pt x="32" y="46"/>
                </a:lnTo>
                <a:lnTo>
                  <a:pt x="34" y="46"/>
                </a:lnTo>
                <a:lnTo>
                  <a:pt x="34" y="47"/>
                </a:lnTo>
                <a:lnTo>
                  <a:pt x="35" y="48"/>
                </a:lnTo>
                <a:lnTo>
                  <a:pt x="34" y="48"/>
                </a:lnTo>
                <a:lnTo>
                  <a:pt x="34" y="47"/>
                </a:lnTo>
                <a:lnTo>
                  <a:pt x="34" y="48"/>
                </a:lnTo>
                <a:lnTo>
                  <a:pt x="34" y="50"/>
                </a:lnTo>
                <a:lnTo>
                  <a:pt x="32" y="50"/>
                </a:lnTo>
                <a:lnTo>
                  <a:pt x="31" y="48"/>
                </a:lnTo>
                <a:lnTo>
                  <a:pt x="30" y="48"/>
                </a:lnTo>
                <a:lnTo>
                  <a:pt x="30" y="50"/>
                </a:lnTo>
                <a:lnTo>
                  <a:pt x="31" y="50"/>
                </a:lnTo>
                <a:lnTo>
                  <a:pt x="32" y="50"/>
                </a:lnTo>
                <a:lnTo>
                  <a:pt x="32" y="51"/>
                </a:lnTo>
                <a:lnTo>
                  <a:pt x="31" y="50"/>
                </a:lnTo>
                <a:lnTo>
                  <a:pt x="30" y="50"/>
                </a:lnTo>
                <a:lnTo>
                  <a:pt x="28" y="48"/>
                </a:lnTo>
                <a:lnTo>
                  <a:pt x="28" y="50"/>
                </a:lnTo>
                <a:lnTo>
                  <a:pt x="30" y="50"/>
                </a:lnTo>
                <a:lnTo>
                  <a:pt x="28" y="50"/>
                </a:lnTo>
                <a:lnTo>
                  <a:pt x="28" y="48"/>
                </a:lnTo>
                <a:lnTo>
                  <a:pt x="28" y="47"/>
                </a:lnTo>
                <a:lnTo>
                  <a:pt x="28" y="48"/>
                </a:lnTo>
                <a:lnTo>
                  <a:pt x="27" y="48"/>
                </a:lnTo>
                <a:lnTo>
                  <a:pt x="27" y="47"/>
                </a:lnTo>
                <a:lnTo>
                  <a:pt x="27" y="48"/>
                </a:lnTo>
                <a:lnTo>
                  <a:pt x="26" y="48"/>
                </a:lnTo>
                <a:lnTo>
                  <a:pt x="27" y="48"/>
                </a:lnTo>
                <a:lnTo>
                  <a:pt x="27" y="50"/>
                </a:lnTo>
                <a:lnTo>
                  <a:pt x="27" y="48"/>
                </a:lnTo>
                <a:lnTo>
                  <a:pt x="28" y="48"/>
                </a:lnTo>
                <a:lnTo>
                  <a:pt x="28" y="50"/>
                </a:lnTo>
                <a:lnTo>
                  <a:pt x="28" y="51"/>
                </a:lnTo>
                <a:lnTo>
                  <a:pt x="27" y="51"/>
                </a:lnTo>
                <a:lnTo>
                  <a:pt x="28" y="51"/>
                </a:lnTo>
                <a:lnTo>
                  <a:pt x="28" y="50"/>
                </a:lnTo>
                <a:lnTo>
                  <a:pt x="28" y="51"/>
                </a:lnTo>
                <a:lnTo>
                  <a:pt x="28" y="50"/>
                </a:lnTo>
                <a:lnTo>
                  <a:pt x="27" y="50"/>
                </a:lnTo>
                <a:lnTo>
                  <a:pt x="26" y="48"/>
                </a:lnTo>
                <a:lnTo>
                  <a:pt x="26" y="50"/>
                </a:lnTo>
                <a:lnTo>
                  <a:pt x="25" y="48"/>
                </a:lnTo>
                <a:lnTo>
                  <a:pt x="25" y="50"/>
                </a:lnTo>
                <a:lnTo>
                  <a:pt x="26" y="50"/>
                </a:lnTo>
                <a:lnTo>
                  <a:pt x="26" y="51"/>
                </a:lnTo>
                <a:lnTo>
                  <a:pt x="26" y="50"/>
                </a:lnTo>
                <a:lnTo>
                  <a:pt x="25" y="50"/>
                </a:lnTo>
                <a:lnTo>
                  <a:pt x="23" y="50"/>
                </a:lnTo>
                <a:lnTo>
                  <a:pt x="25" y="50"/>
                </a:lnTo>
                <a:lnTo>
                  <a:pt x="25" y="48"/>
                </a:lnTo>
                <a:lnTo>
                  <a:pt x="23" y="48"/>
                </a:lnTo>
                <a:lnTo>
                  <a:pt x="23" y="47"/>
                </a:lnTo>
                <a:lnTo>
                  <a:pt x="23" y="48"/>
                </a:lnTo>
                <a:lnTo>
                  <a:pt x="25" y="50"/>
                </a:lnTo>
                <a:lnTo>
                  <a:pt x="23" y="48"/>
                </a:lnTo>
                <a:lnTo>
                  <a:pt x="22" y="48"/>
                </a:lnTo>
                <a:lnTo>
                  <a:pt x="22" y="47"/>
                </a:lnTo>
                <a:lnTo>
                  <a:pt x="22" y="48"/>
                </a:lnTo>
                <a:lnTo>
                  <a:pt x="21" y="48"/>
                </a:lnTo>
                <a:lnTo>
                  <a:pt x="21" y="50"/>
                </a:lnTo>
                <a:lnTo>
                  <a:pt x="22" y="50"/>
                </a:lnTo>
                <a:lnTo>
                  <a:pt x="21" y="50"/>
                </a:lnTo>
                <a:lnTo>
                  <a:pt x="21" y="51"/>
                </a:lnTo>
                <a:lnTo>
                  <a:pt x="21" y="50"/>
                </a:lnTo>
                <a:lnTo>
                  <a:pt x="20" y="50"/>
                </a:lnTo>
                <a:lnTo>
                  <a:pt x="20" y="48"/>
                </a:lnTo>
                <a:lnTo>
                  <a:pt x="18" y="48"/>
                </a:lnTo>
                <a:lnTo>
                  <a:pt x="18" y="47"/>
                </a:lnTo>
                <a:lnTo>
                  <a:pt x="17" y="47"/>
                </a:lnTo>
                <a:lnTo>
                  <a:pt x="17" y="46"/>
                </a:lnTo>
                <a:lnTo>
                  <a:pt x="17" y="47"/>
                </a:lnTo>
                <a:lnTo>
                  <a:pt x="18" y="47"/>
                </a:lnTo>
                <a:lnTo>
                  <a:pt x="17" y="47"/>
                </a:lnTo>
                <a:lnTo>
                  <a:pt x="18" y="48"/>
                </a:lnTo>
                <a:lnTo>
                  <a:pt x="18" y="50"/>
                </a:lnTo>
                <a:lnTo>
                  <a:pt x="18" y="48"/>
                </a:lnTo>
                <a:lnTo>
                  <a:pt x="17" y="48"/>
                </a:lnTo>
                <a:lnTo>
                  <a:pt x="16" y="47"/>
                </a:lnTo>
                <a:lnTo>
                  <a:pt x="16" y="48"/>
                </a:lnTo>
                <a:lnTo>
                  <a:pt x="16" y="47"/>
                </a:lnTo>
                <a:lnTo>
                  <a:pt x="14" y="47"/>
                </a:lnTo>
                <a:lnTo>
                  <a:pt x="13" y="46"/>
                </a:lnTo>
                <a:lnTo>
                  <a:pt x="13" y="47"/>
                </a:lnTo>
                <a:lnTo>
                  <a:pt x="14" y="47"/>
                </a:lnTo>
                <a:lnTo>
                  <a:pt x="13" y="47"/>
                </a:lnTo>
                <a:lnTo>
                  <a:pt x="13" y="46"/>
                </a:lnTo>
                <a:lnTo>
                  <a:pt x="12" y="46"/>
                </a:lnTo>
                <a:lnTo>
                  <a:pt x="12" y="47"/>
                </a:lnTo>
                <a:lnTo>
                  <a:pt x="12" y="46"/>
                </a:lnTo>
                <a:lnTo>
                  <a:pt x="11" y="46"/>
                </a:lnTo>
                <a:lnTo>
                  <a:pt x="12" y="46"/>
                </a:lnTo>
                <a:lnTo>
                  <a:pt x="12" y="44"/>
                </a:lnTo>
                <a:lnTo>
                  <a:pt x="12" y="46"/>
                </a:lnTo>
                <a:lnTo>
                  <a:pt x="13" y="46"/>
                </a:lnTo>
                <a:lnTo>
                  <a:pt x="13" y="44"/>
                </a:lnTo>
                <a:lnTo>
                  <a:pt x="13" y="43"/>
                </a:lnTo>
                <a:lnTo>
                  <a:pt x="12" y="42"/>
                </a:lnTo>
                <a:lnTo>
                  <a:pt x="13" y="42"/>
                </a:lnTo>
                <a:lnTo>
                  <a:pt x="14" y="42"/>
                </a:lnTo>
                <a:lnTo>
                  <a:pt x="13" y="42"/>
                </a:lnTo>
                <a:lnTo>
                  <a:pt x="13" y="41"/>
                </a:lnTo>
                <a:lnTo>
                  <a:pt x="14" y="41"/>
                </a:lnTo>
                <a:lnTo>
                  <a:pt x="14" y="42"/>
                </a:lnTo>
                <a:lnTo>
                  <a:pt x="16" y="41"/>
                </a:lnTo>
                <a:lnTo>
                  <a:pt x="14" y="41"/>
                </a:lnTo>
                <a:lnTo>
                  <a:pt x="14" y="39"/>
                </a:lnTo>
                <a:lnTo>
                  <a:pt x="16" y="39"/>
                </a:lnTo>
                <a:lnTo>
                  <a:pt x="14" y="39"/>
                </a:lnTo>
                <a:lnTo>
                  <a:pt x="14" y="41"/>
                </a:lnTo>
                <a:lnTo>
                  <a:pt x="14" y="39"/>
                </a:lnTo>
                <a:lnTo>
                  <a:pt x="13" y="39"/>
                </a:lnTo>
                <a:lnTo>
                  <a:pt x="13" y="41"/>
                </a:lnTo>
                <a:lnTo>
                  <a:pt x="13" y="39"/>
                </a:lnTo>
                <a:lnTo>
                  <a:pt x="12" y="39"/>
                </a:lnTo>
                <a:lnTo>
                  <a:pt x="12" y="38"/>
                </a:lnTo>
                <a:lnTo>
                  <a:pt x="13" y="37"/>
                </a:lnTo>
                <a:lnTo>
                  <a:pt x="14" y="36"/>
                </a:lnTo>
                <a:lnTo>
                  <a:pt x="13" y="36"/>
                </a:lnTo>
                <a:lnTo>
                  <a:pt x="12" y="37"/>
                </a:lnTo>
                <a:lnTo>
                  <a:pt x="12" y="38"/>
                </a:lnTo>
                <a:lnTo>
                  <a:pt x="11" y="38"/>
                </a:lnTo>
                <a:lnTo>
                  <a:pt x="11" y="37"/>
                </a:lnTo>
                <a:lnTo>
                  <a:pt x="11" y="36"/>
                </a:lnTo>
                <a:lnTo>
                  <a:pt x="11" y="34"/>
                </a:lnTo>
                <a:lnTo>
                  <a:pt x="12" y="34"/>
                </a:lnTo>
                <a:lnTo>
                  <a:pt x="11" y="33"/>
                </a:lnTo>
                <a:lnTo>
                  <a:pt x="11" y="34"/>
                </a:lnTo>
                <a:lnTo>
                  <a:pt x="11" y="36"/>
                </a:lnTo>
                <a:lnTo>
                  <a:pt x="9" y="36"/>
                </a:lnTo>
                <a:lnTo>
                  <a:pt x="9" y="34"/>
                </a:lnTo>
                <a:lnTo>
                  <a:pt x="9" y="36"/>
                </a:lnTo>
                <a:lnTo>
                  <a:pt x="9" y="37"/>
                </a:lnTo>
                <a:lnTo>
                  <a:pt x="8" y="37"/>
                </a:lnTo>
                <a:lnTo>
                  <a:pt x="8" y="36"/>
                </a:lnTo>
                <a:lnTo>
                  <a:pt x="8" y="34"/>
                </a:lnTo>
                <a:lnTo>
                  <a:pt x="7" y="36"/>
                </a:lnTo>
                <a:lnTo>
                  <a:pt x="7" y="34"/>
                </a:lnTo>
                <a:lnTo>
                  <a:pt x="7" y="33"/>
                </a:lnTo>
                <a:lnTo>
                  <a:pt x="7" y="34"/>
                </a:lnTo>
                <a:lnTo>
                  <a:pt x="6" y="34"/>
                </a:lnTo>
                <a:lnTo>
                  <a:pt x="6" y="36"/>
                </a:lnTo>
                <a:lnTo>
                  <a:pt x="6" y="34"/>
                </a:lnTo>
                <a:lnTo>
                  <a:pt x="6" y="33"/>
                </a:lnTo>
                <a:lnTo>
                  <a:pt x="4" y="34"/>
                </a:lnTo>
                <a:lnTo>
                  <a:pt x="6" y="34"/>
                </a:lnTo>
                <a:lnTo>
                  <a:pt x="6" y="36"/>
                </a:lnTo>
                <a:lnTo>
                  <a:pt x="4" y="36"/>
                </a:lnTo>
                <a:lnTo>
                  <a:pt x="3" y="36"/>
                </a:lnTo>
                <a:lnTo>
                  <a:pt x="2" y="34"/>
                </a:lnTo>
                <a:lnTo>
                  <a:pt x="2" y="33"/>
                </a:lnTo>
                <a:lnTo>
                  <a:pt x="2" y="32"/>
                </a:lnTo>
                <a:lnTo>
                  <a:pt x="0" y="32"/>
                </a:lnTo>
                <a:lnTo>
                  <a:pt x="0" y="30"/>
                </a:lnTo>
                <a:lnTo>
                  <a:pt x="0" y="29"/>
                </a:lnTo>
                <a:lnTo>
                  <a:pt x="0" y="28"/>
                </a:lnTo>
                <a:lnTo>
                  <a:pt x="0" y="27"/>
                </a:lnTo>
                <a:lnTo>
                  <a:pt x="0" y="25"/>
                </a:lnTo>
                <a:lnTo>
                  <a:pt x="2" y="25"/>
                </a:lnTo>
                <a:lnTo>
                  <a:pt x="2" y="24"/>
                </a:lnTo>
                <a:lnTo>
                  <a:pt x="3" y="23"/>
                </a:lnTo>
                <a:lnTo>
                  <a:pt x="3" y="24"/>
                </a:lnTo>
                <a:lnTo>
                  <a:pt x="4" y="24"/>
                </a:lnTo>
                <a:lnTo>
                  <a:pt x="4" y="25"/>
                </a:lnTo>
                <a:lnTo>
                  <a:pt x="4" y="24"/>
                </a:lnTo>
                <a:lnTo>
                  <a:pt x="6" y="24"/>
                </a:lnTo>
                <a:lnTo>
                  <a:pt x="6" y="25"/>
                </a:lnTo>
                <a:lnTo>
                  <a:pt x="6" y="24"/>
                </a:lnTo>
                <a:lnTo>
                  <a:pt x="6" y="23"/>
                </a:lnTo>
                <a:lnTo>
                  <a:pt x="7" y="23"/>
                </a:lnTo>
                <a:lnTo>
                  <a:pt x="6" y="22"/>
                </a:lnTo>
                <a:lnTo>
                  <a:pt x="7" y="23"/>
                </a:lnTo>
                <a:lnTo>
                  <a:pt x="7" y="22"/>
                </a:lnTo>
                <a:lnTo>
                  <a:pt x="6" y="22"/>
                </a:lnTo>
                <a:lnTo>
                  <a:pt x="7" y="22"/>
                </a:lnTo>
                <a:lnTo>
                  <a:pt x="7" y="20"/>
                </a:lnTo>
                <a:lnTo>
                  <a:pt x="7" y="19"/>
                </a:lnTo>
                <a:lnTo>
                  <a:pt x="7" y="20"/>
                </a:lnTo>
                <a:lnTo>
                  <a:pt x="8" y="20"/>
                </a:lnTo>
                <a:lnTo>
                  <a:pt x="8" y="19"/>
                </a:lnTo>
                <a:lnTo>
                  <a:pt x="7" y="19"/>
                </a:lnTo>
                <a:lnTo>
                  <a:pt x="8" y="19"/>
                </a:lnTo>
                <a:lnTo>
                  <a:pt x="7" y="19"/>
                </a:lnTo>
                <a:lnTo>
                  <a:pt x="7" y="18"/>
                </a:lnTo>
                <a:lnTo>
                  <a:pt x="8" y="18"/>
                </a:lnTo>
                <a:lnTo>
                  <a:pt x="7" y="18"/>
                </a:lnTo>
                <a:lnTo>
                  <a:pt x="8" y="18"/>
                </a:lnTo>
                <a:lnTo>
                  <a:pt x="8" y="16"/>
                </a:lnTo>
                <a:lnTo>
                  <a:pt x="9" y="16"/>
                </a:lnTo>
                <a:lnTo>
                  <a:pt x="8" y="16"/>
                </a:lnTo>
                <a:lnTo>
                  <a:pt x="8" y="15"/>
                </a:lnTo>
                <a:lnTo>
                  <a:pt x="9" y="15"/>
                </a:lnTo>
                <a:lnTo>
                  <a:pt x="8" y="15"/>
                </a:lnTo>
                <a:lnTo>
                  <a:pt x="8" y="16"/>
                </a:lnTo>
                <a:lnTo>
                  <a:pt x="8" y="15"/>
                </a:lnTo>
                <a:lnTo>
                  <a:pt x="8" y="14"/>
                </a:lnTo>
                <a:lnTo>
                  <a:pt x="9" y="14"/>
                </a:lnTo>
                <a:lnTo>
                  <a:pt x="11" y="14"/>
                </a:lnTo>
                <a:lnTo>
                  <a:pt x="9" y="14"/>
                </a:lnTo>
                <a:lnTo>
                  <a:pt x="8" y="14"/>
                </a:lnTo>
                <a:lnTo>
                  <a:pt x="7" y="14"/>
                </a:lnTo>
                <a:lnTo>
                  <a:pt x="6" y="13"/>
                </a:lnTo>
                <a:lnTo>
                  <a:pt x="7" y="13"/>
                </a:lnTo>
                <a:lnTo>
                  <a:pt x="7" y="11"/>
                </a:lnTo>
                <a:lnTo>
                  <a:pt x="7" y="10"/>
                </a:lnTo>
                <a:lnTo>
                  <a:pt x="9" y="9"/>
                </a:lnTo>
                <a:lnTo>
                  <a:pt x="11" y="10"/>
                </a:lnTo>
                <a:lnTo>
                  <a:pt x="11" y="9"/>
                </a:lnTo>
                <a:lnTo>
                  <a:pt x="12" y="9"/>
                </a:lnTo>
                <a:lnTo>
                  <a:pt x="11" y="9"/>
                </a:lnTo>
                <a:lnTo>
                  <a:pt x="9" y="9"/>
                </a:lnTo>
                <a:lnTo>
                  <a:pt x="9" y="8"/>
                </a:lnTo>
                <a:lnTo>
                  <a:pt x="11" y="8"/>
                </a:lnTo>
                <a:lnTo>
                  <a:pt x="11" y="6"/>
                </a:lnTo>
                <a:lnTo>
                  <a:pt x="9" y="6"/>
                </a:lnTo>
                <a:lnTo>
                  <a:pt x="11" y="6"/>
                </a:lnTo>
                <a:lnTo>
                  <a:pt x="11" y="5"/>
                </a:lnTo>
                <a:lnTo>
                  <a:pt x="9" y="5"/>
                </a:lnTo>
                <a:lnTo>
                  <a:pt x="11" y="5"/>
                </a:lnTo>
                <a:lnTo>
                  <a:pt x="11" y="4"/>
                </a:lnTo>
                <a:lnTo>
                  <a:pt x="12" y="4"/>
                </a:lnTo>
                <a:lnTo>
                  <a:pt x="13" y="3"/>
                </a:lnTo>
                <a:lnTo>
                  <a:pt x="14" y="3"/>
                </a:lnTo>
                <a:lnTo>
                  <a:pt x="16" y="3"/>
                </a:lnTo>
                <a:lnTo>
                  <a:pt x="17" y="3"/>
                </a:lnTo>
                <a:lnTo>
                  <a:pt x="17" y="1"/>
                </a:lnTo>
                <a:lnTo>
                  <a:pt x="18" y="1"/>
                </a:lnTo>
                <a:lnTo>
                  <a:pt x="18" y="0"/>
                </a:lnTo>
                <a:lnTo>
                  <a:pt x="20" y="0"/>
                </a:lnTo>
                <a:lnTo>
                  <a:pt x="21" y="1"/>
                </a:lnTo>
                <a:lnTo>
                  <a:pt x="2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1" name="Freeform 2161"/>
          <p:cNvSpPr>
            <a:spLocks/>
          </p:cNvSpPr>
          <p:nvPr/>
        </p:nvSpPr>
        <p:spPr bwMode="auto">
          <a:xfrm>
            <a:off x="5013326" y="3137116"/>
            <a:ext cx="15875" cy="14288"/>
          </a:xfrm>
          <a:custGeom>
            <a:avLst/>
            <a:gdLst>
              <a:gd name="T0" fmla="*/ 5 w 10"/>
              <a:gd name="T1" fmla="*/ 0 h 9"/>
              <a:gd name="T2" fmla="*/ 8 w 10"/>
              <a:gd name="T3" fmla="*/ 0 h 9"/>
              <a:gd name="T4" fmla="*/ 8 w 10"/>
              <a:gd name="T5" fmla="*/ 1 h 9"/>
              <a:gd name="T6" fmla="*/ 6 w 10"/>
              <a:gd name="T7" fmla="*/ 1 h 9"/>
              <a:gd name="T8" fmla="*/ 6 w 10"/>
              <a:gd name="T9" fmla="*/ 2 h 9"/>
              <a:gd name="T10" fmla="*/ 6 w 10"/>
              <a:gd name="T11" fmla="*/ 4 h 9"/>
              <a:gd name="T12" fmla="*/ 8 w 10"/>
              <a:gd name="T13" fmla="*/ 4 h 9"/>
              <a:gd name="T14" fmla="*/ 8 w 10"/>
              <a:gd name="T15" fmla="*/ 5 h 9"/>
              <a:gd name="T16" fmla="*/ 8 w 10"/>
              <a:gd name="T17" fmla="*/ 4 h 9"/>
              <a:gd name="T18" fmla="*/ 8 w 10"/>
              <a:gd name="T19" fmla="*/ 2 h 9"/>
              <a:gd name="T20" fmla="*/ 9 w 10"/>
              <a:gd name="T21" fmla="*/ 2 h 9"/>
              <a:gd name="T22" fmla="*/ 9 w 10"/>
              <a:gd name="T23" fmla="*/ 4 h 9"/>
              <a:gd name="T24" fmla="*/ 9 w 10"/>
              <a:gd name="T25" fmla="*/ 5 h 9"/>
              <a:gd name="T26" fmla="*/ 10 w 10"/>
              <a:gd name="T27" fmla="*/ 5 h 9"/>
              <a:gd name="T28" fmla="*/ 10 w 10"/>
              <a:gd name="T29" fmla="*/ 6 h 9"/>
              <a:gd name="T30" fmla="*/ 10 w 10"/>
              <a:gd name="T31" fmla="*/ 9 h 9"/>
              <a:gd name="T32" fmla="*/ 9 w 10"/>
              <a:gd name="T33" fmla="*/ 7 h 9"/>
              <a:gd name="T34" fmla="*/ 9 w 10"/>
              <a:gd name="T35" fmla="*/ 6 h 9"/>
              <a:gd name="T36" fmla="*/ 8 w 10"/>
              <a:gd name="T37" fmla="*/ 6 h 9"/>
              <a:gd name="T38" fmla="*/ 6 w 10"/>
              <a:gd name="T39" fmla="*/ 7 h 9"/>
              <a:gd name="T40" fmla="*/ 4 w 10"/>
              <a:gd name="T41" fmla="*/ 7 h 9"/>
              <a:gd name="T42" fmla="*/ 3 w 10"/>
              <a:gd name="T43" fmla="*/ 9 h 9"/>
              <a:gd name="T44" fmla="*/ 1 w 10"/>
              <a:gd name="T45" fmla="*/ 9 h 9"/>
              <a:gd name="T46" fmla="*/ 1 w 10"/>
              <a:gd name="T47" fmla="*/ 7 h 9"/>
              <a:gd name="T48" fmla="*/ 0 w 10"/>
              <a:gd name="T49" fmla="*/ 7 h 9"/>
              <a:gd name="T50" fmla="*/ 0 w 10"/>
              <a:gd name="T51" fmla="*/ 9 h 9"/>
              <a:gd name="T52" fmla="*/ 1 w 10"/>
              <a:gd name="T53" fmla="*/ 9 h 9"/>
              <a:gd name="T54" fmla="*/ 0 w 10"/>
              <a:gd name="T55" fmla="*/ 9 h 9"/>
              <a:gd name="T56" fmla="*/ 0 w 10"/>
              <a:gd name="T57" fmla="*/ 7 h 9"/>
              <a:gd name="T58" fmla="*/ 0 w 10"/>
              <a:gd name="T59" fmla="*/ 6 h 9"/>
              <a:gd name="T60" fmla="*/ 1 w 10"/>
              <a:gd name="T61" fmla="*/ 5 h 9"/>
              <a:gd name="T62" fmla="*/ 1 w 10"/>
              <a:gd name="T63" fmla="*/ 4 h 9"/>
              <a:gd name="T64" fmla="*/ 0 w 10"/>
              <a:gd name="T65" fmla="*/ 2 h 9"/>
              <a:gd name="T66" fmla="*/ 0 w 10"/>
              <a:gd name="T67" fmla="*/ 1 h 9"/>
              <a:gd name="T68" fmla="*/ 3 w 10"/>
              <a:gd name="T69" fmla="*/ 0 h 9"/>
              <a:gd name="T70" fmla="*/ 4 w 10"/>
              <a:gd name="T71" fmla="*/ 0 h 9"/>
              <a:gd name="T72" fmla="*/ 5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5" y="0"/>
                </a:moveTo>
                <a:lnTo>
                  <a:pt x="8" y="0"/>
                </a:lnTo>
                <a:lnTo>
                  <a:pt x="8" y="1"/>
                </a:lnTo>
                <a:lnTo>
                  <a:pt x="6" y="1"/>
                </a:lnTo>
                <a:lnTo>
                  <a:pt x="6" y="2"/>
                </a:lnTo>
                <a:lnTo>
                  <a:pt x="6" y="4"/>
                </a:lnTo>
                <a:lnTo>
                  <a:pt x="8" y="4"/>
                </a:lnTo>
                <a:lnTo>
                  <a:pt x="8" y="5"/>
                </a:lnTo>
                <a:lnTo>
                  <a:pt x="8" y="4"/>
                </a:lnTo>
                <a:lnTo>
                  <a:pt x="8" y="2"/>
                </a:lnTo>
                <a:lnTo>
                  <a:pt x="9" y="2"/>
                </a:lnTo>
                <a:lnTo>
                  <a:pt x="9" y="4"/>
                </a:lnTo>
                <a:lnTo>
                  <a:pt x="9" y="5"/>
                </a:lnTo>
                <a:lnTo>
                  <a:pt x="10" y="5"/>
                </a:lnTo>
                <a:lnTo>
                  <a:pt x="10" y="6"/>
                </a:lnTo>
                <a:lnTo>
                  <a:pt x="10" y="9"/>
                </a:lnTo>
                <a:lnTo>
                  <a:pt x="9" y="7"/>
                </a:lnTo>
                <a:lnTo>
                  <a:pt x="9" y="6"/>
                </a:lnTo>
                <a:lnTo>
                  <a:pt x="8" y="6"/>
                </a:lnTo>
                <a:lnTo>
                  <a:pt x="6" y="7"/>
                </a:lnTo>
                <a:lnTo>
                  <a:pt x="4" y="7"/>
                </a:lnTo>
                <a:lnTo>
                  <a:pt x="3" y="9"/>
                </a:lnTo>
                <a:lnTo>
                  <a:pt x="1" y="9"/>
                </a:lnTo>
                <a:lnTo>
                  <a:pt x="1" y="7"/>
                </a:lnTo>
                <a:lnTo>
                  <a:pt x="0" y="7"/>
                </a:lnTo>
                <a:lnTo>
                  <a:pt x="0" y="9"/>
                </a:lnTo>
                <a:lnTo>
                  <a:pt x="1" y="9"/>
                </a:lnTo>
                <a:lnTo>
                  <a:pt x="0" y="9"/>
                </a:lnTo>
                <a:lnTo>
                  <a:pt x="0" y="7"/>
                </a:lnTo>
                <a:lnTo>
                  <a:pt x="0" y="6"/>
                </a:lnTo>
                <a:lnTo>
                  <a:pt x="1" y="5"/>
                </a:lnTo>
                <a:lnTo>
                  <a:pt x="1" y="4"/>
                </a:lnTo>
                <a:lnTo>
                  <a:pt x="0" y="2"/>
                </a:lnTo>
                <a:lnTo>
                  <a:pt x="0" y="1"/>
                </a:lnTo>
                <a:lnTo>
                  <a:pt x="3" y="0"/>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2" name="Freeform 2162"/>
          <p:cNvSpPr>
            <a:spLocks/>
          </p:cNvSpPr>
          <p:nvPr/>
        </p:nvSpPr>
        <p:spPr bwMode="auto">
          <a:xfrm>
            <a:off x="5508626" y="3133941"/>
            <a:ext cx="6350" cy="3175"/>
          </a:xfrm>
          <a:custGeom>
            <a:avLst/>
            <a:gdLst>
              <a:gd name="T0" fmla="*/ 3 w 4"/>
              <a:gd name="T1" fmla="*/ 0 h 2"/>
              <a:gd name="T2" fmla="*/ 4 w 4"/>
              <a:gd name="T3" fmla="*/ 2 h 2"/>
              <a:gd name="T4" fmla="*/ 3 w 4"/>
              <a:gd name="T5" fmla="*/ 2 h 2"/>
              <a:gd name="T6" fmla="*/ 1 w 4"/>
              <a:gd name="T7" fmla="*/ 2 h 2"/>
              <a:gd name="T8" fmla="*/ 0 w 4"/>
              <a:gd name="T9" fmla="*/ 2 h 2"/>
              <a:gd name="T10" fmla="*/ 1 w 4"/>
              <a:gd name="T11" fmla="*/ 0 h 2"/>
              <a:gd name="T12" fmla="*/ 3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0"/>
                </a:moveTo>
                <a:lnTo>
                  <a:pt x="4" y="2"/>
                </a:lnTo>
                <a:lnTo>
                  <a:pt x="3" y="2"/>
                </a:lnTo>
                <a:lnTo>
                  <a:pt x="1" y="2"/>
                </a:lnTo>
                <a:lnTo>
                  <a:pt x="0" y="2"/>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3" name="Freeform 2163"/>
          <p:cNvSpPr>
            <a:spLocks/>
          </p:cNvSpPr>
          <p:nvPr/>
        </p:nvSpPr>
        <p:spPr bwMode="auto">
          <a:xfrm>
            <a:off x="5065713" y="3133941"/>
            <a:ext cx="6350" cy="4763"/>
          </a:xfrm>
          <a:custGeom>
            <a:avLst/>
            <a:gdLst>
              <a:gd name="T0" fmla="*/ 3 w 4"/>
              <a:gd name="T1" fmla="*/ 2 h 3"/>
              <a:gd name="T2" fmla="*/ 4 w 4"/>
              <a:gd name="T3" fmla="*/ 2 h 3"/>
              <a:gd name="T4" fmla="*/ 4 w 4"/>
              <a:gd name="T5" fmla="*/ 3 h 3"/>
              <a:gd name="T6" fmla="*/ 4 w 4"/>
              <a:gd name="T7" fmla="*/ 2 h 3"/>
              <a:gd name="T8" fmla="*/ 3 w 4"/>
              <a:gd name="T9" fmla="*/ 2 h 3"/>
              <a:gd name="T10" fmla="*/ 1 w 4"/>
              <a:gd name="T11" fmla="*/ 2 h 3"/>
              <a:gd name="T12" fmla="*/ 0 w 4"/>
              <a:gd name="T13" fmla="*/ 2 h 3"/>
              <a:gd name="T14" fmla="*/ 1 w 4"/>
              <a:gd name="T15" fmla="*/ 0 h 3"/>
              <a:gd name="T16" fmla="*/ 3 w 4"/>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2"/>
                </a:moveTo>
                <a:lnTo>
                  <a:pt x="4" y="2"/>
                </a:lnTo>
                <a:lnTo>
                  <a:pt x="4" y="3"/>
                </a:lnTo>
                <a:lnTo>
                  <a:pt x="4" y="2"/>
                </a:lnTo>
                <a:lnTo>
                  <a:pt x="3" y="2"/>
                </a:lnTo>
                <a:lnTo>
                  <a:pt x="1" y="2"/>
                </a:lnTo>
                <a:lnTo>
                  <a:pt x="0" y="2"/>
                </a:lnTo>
                <a:lnTo>
                  <a:pt x="1"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4" name="Freeform 2164"/>
          <p:cNvSpPr>
            <a:spLocks/>
          </p:cNvSpPr>
          <p:nvPr/>
        </p:nvSpPr>
        <p:spPr bwMode="auto">
          <a:xfrm>
            <a:off x="5059363" y="3133941"/>
            <a:ext cx="6350" cy="6350"/>
          </a:xfrm>
          <a:custGeom>
            <a:avLst/>
            <a:gdLst>
              <a:gd name="T0" fmla="*/ 3 w 4"/>
              <a:gd name="T1" fmla="*/ 2 h 4"/>
              <a:gd name="T2" fmla="*/ 4 w 4"/>
              <a:gd name="T3" fmla="*/ 2 h 4"/>
              <a:gd name="T4" fmla="*/ 3 w 4"/>
              <a:gd name="T5" fmla="*/ 3 h 4"/>
              <a:gd name="T6" fmla="*/ 2 w 4"/>
              <a:gd name="T7" fmla="*/ 3 h 4"/>
              <a:gd name="T8" fmla="*/ 2 w 4"/>
              <a:gd name="T9" fmla="*/ 2 h 4"/>
              <a:gd name="T10" fmla="*/ 0 w 4"/>
              <a:gd name="T11" fmla="*/ 3 h 4"/>
              <a:gd name="T12" fmla="*/ 0 w 4"/>
              <a:gd name="T13" fmla="*/ 4 h 4"/>
              <a:gd name="T14" fmla="*/ 0 w 4"/>
              <a:gd name="T15" fmla="*/ 3 h 4"/>
              <a:gd name="T16" fmla="*/ 0 w 4"/>
              <a:gd name="T17" fmla="*/ 2 h 4"/>
              <a:gd name="T18" fmla="*/ 2 w 4"/>
              <a:gd name="T19" fmla="*/ 2 h 4"/>
              <a:gd name="T20" fmla="*/ 2 w 4"/>
              <a:gd name="T21" fmla="*/ 0 h 4"/>
              <a:gd name="T22" fmla="*/ 4 w 4"/>
              <a:gd name="T23" fmla="*/ 0 h 4"/>
              <a:gd name="T24" fmla="*/ 4 w 4"/>
              <a:gd name="T25" fmla="*/ 2 h 4"/>
              <a:gd name="T26" fmla="*/ 3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3" y="2"/>
                </a:moveTo>
                <a:lnTo>
                  <a:pt x="4" y="2"/>
                </a:lnTo>
                <a:lnTo>
                  <a:pt x="3" y="3"/>
                </a:lnTo>
                <a:lnTo>
                  <a:pt x="2" y="3"/>
                </a:lnTo>
                <a:lnTo>
                  <a:pt x="2" y="2"/>
                </a:lnTo>
                <a:lnTo>
                  <a:pt x="0" y="3"/>
                </a:lnTo>
                <a:lnTo>
                  <a:pt x="0" y="4"/>
                </a:lnTo>
                <a:lnTo>
                  <a:pt x="0" y="3"/>
                </a:lnTo>
                <a:lnTo>
                  <a:pt x="0" y="2"/>
                </a:lnTo>
                <a:lnTo>
                  <a:pt x="2" y="2"/>
                </a:lnTo>
                <a:lnTo>
                  <a:pt x="2" y="0"/>
                </a:lnTo>
                <a:lnTo>
                  <a:pt x="4" y="0"/>
                </a:lnTo>
                <a:lnTo>
                  <a:pt x="4" y="2"/>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5" name="Freeform 2165"/>
          <p:cNvSpPr>
            <a:spLocks/>
          </p:cNvSpPr>
          <p:nvPr/>
        </p:nvSpPr>
        <p:spPr bwMode="auto">
          <a:xfrm>
            <a:off x="5154613" y="3130766"/>
            <a:ext cx="6350" cy="3175"/>
          </a:xfrm>
          <a:custGeom>
            <a:avLst/>
            <a:gdLst>
              <a:gd name="T0" fmla="*/ 3 w 4"/>
              <a:gd name="T1" fmla="*/ 1 h 2"/>
              <a:gd name="T2" fmla="*/ 0 w 4"/>
              <a:gd name="T3" fmla="*/ 2 h 2"/>
              <a:gd name="T4" fmla="*/ 1 w 4"/>
              <a:gd name="T5" fmla="*/ 1 h 2"/>
              <a:gd name="T6" fmla="*/ 3 w 4"/>
              <a:gd name="T7" fmla="*/ 0 h 2"/>
              <a:gd name="T8" fmla="*/ 4 w 4"/>
              <a:gd name="T9" fmla="*/ 0 h 2"/>
              <a:gd name="T10" fmla="*/ 3 w 4"/>
              <a:gd name="T11" fmla="*/ 0 h 2"/>
              <a:gd name="T12" fmla="*/ 3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1"/>
                </a:moveTo>
                <a:lnTo>
                  <a:pt x="0" y="2"/>
                </a:lnTo>
                <a:lnTo>
                  <a:pt x="1" y="1"/>
                </a:lnTo>
                <a:lnTo>
                  <a:pt x="3" y="0"/>
                </a:lnTo>
                <a:lnTo>
                  <a:pt x="4"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6" name="Freeform 2166"/>
          <p:cNvSpPr>
            <a:spLocks/>
          </p:cNvSpPr>
          <p:nvPr/>
        </p:nvSpPr>
        <p:spPr bwMode="auto">
          <a:xfrm>
            <a:off x="5616576" y="3124416"/>
            <a:ext cx="33338" cy="22225"/>
          </a:xfrm>
          <a:custGeom>
            <a:avLst/>
            <a:gdLst>
              <a:gd name="T0" fmla="*/ 14 w 21"/>
              <a:gd name="T1" fmla="*/ 0 h 14"/>
              <a:gd name="T2" fmla="*/ 15 w 21"/>
              <a:gd name="T3" fmla="*/ 1 h 14"/>
              <a:gd name="T4" fmla="*/ 17 w 21"/>
              <a:gd name="T5" fmla="*/ 4 h 14"/>
              <a:gd name="T6" fmla="*/ 17 w 21"/>
              <a:gd name="T7" fmla="*/ 5 h 14"/>
              <a:gd name="T8" fmla="*/ 19 w 21"/>
              <a:gd name="T9" fmla="*/ 5 h 14"/>
              <a:gd name="T10" fmla="*/ 20 w 21"/>
              <a:gd name="T11" fmla="*/ 6 h 14"/>
              <a:gd name="T12" fmla="*/ 20 w 21"/>
              <a:gd name="T13" fmla="*/ 8 h 14"/>
              <a:gd name="T14" fmla="*/ 20 w 21"/>
              <a:gd name="T15" fmla="*/ 9 h 14"/>
              <a:gd name="T16" fmla="*/ 20 w 21"/>
              <a:gd name="T17" fmla="*/ 10 h 14"/>
              <a:gd name="T18" fmla="*/ 20 w 21"/>
              <a:gd name="T19" fmla="*/ 12 h 14"/>
              <a:gd name="T20" fmla="*/ 20 w 21"/>
              <a:gd name="T21" fmla="*/ 13 h 14"/>
              <a:gd name="T22" fmla="*/ 21 w 21"/>
              <a:gd name="T23" fmla="*/ 13 h 14"/>
              <a:gd name="T24" fmla="*/ 20 w 21"/>
              <a:gd name="T25" fmla="*/ 13 h 14"/>
              <a:gd name="T26" fmla="*/ 20 w 21"/>
              <a:gd name="T27" fmla="*/ 14 h 14"/>
              <a:gd name="T28" fmla="*/ 19 w 21"/>
              <a:gd name="T29" fmla="*/ 14 h 14"/>
              <a:gd name="T30" fmla="*/ 16 w 21"/>
              <a:gd name="T31" fmla="*/ 13 h 14"/>
              <a:gd name="T32" fmla="*/ 15 w 21"/>
              <a:gd name="T33" fmla="*/ 13 h 14"/>
              <a:gd name="T34" fmla="*/ 14 w 21"/>
              <a:gd name="T35" fmla="*/ 13 h 14"/>
              <a:gd name="T36" fmla="*/ 11 w 21"/>
              <a:gd name="T37" fmla="*/ 12 h 14"/>
              <a:gd name="T38" fmla="*/ 10 w 21"/>
              <a:gd name="T39" fmla="*/ 12 h 14"/>
              <a:gd name="T40" fmla="*/ 8 w 21"/>
              <a:gd name="T41" fmla="*/ 10 h 14"/>
              <a:gd name="T42" fmla="*/ 7 w 21"/>
              <a:gd name="T43" fmla="*/ 10 h 14"/>
              <a:gd name="T44" fmla="*/ 6 w 21"/>
              <a:gd name="T45" fmla="*/ 9 h 14"/>
              <a:gd name="T46" fmla="*/ 3 w 21"/>
              <a:gd name="T47" fmla="*/ 9 h 14"/>
              <a:gd name="T48" fmla="*/ 3 w 21"/>
              <a:gd name="T49" fmla="*/ 10 h 14"/>
              <a:gd name="T50" fmla="*/ 2 w 21"/>
              <a:gd name="T51" fmla="*/ 10 h 14"/>
              <a:gd name="T52" fmla="*/ 1 w 21"/>
              <a:gd name="T53" fmla="*/ 12 h 14"/>
              <a:gd name="T54" fmla="*/ 1 w 21"/>
              <a:gd name="T55" fmla="*/ 10 h 14"/>
              <a:gd name="T56" fmla="*/ 0 w 21"/>
              <a:gd name="T57" fmla="*/ 10 h 14"/>
              <a:gd name="T58" fmla="*/ 0 w 21"/>
              <a:gd name="T59" fmla="*/ 9 h 14"/>
              <a:gd name="T60" fmla="*/ 1 w 21"/>
              <a:gd name="T61" fmla="*/ 8 h 14"/>
              <a:gd name="T62" fmla="*/ 2 w 21"/>
              <a:gd name="T63" fmla="*/ 9 h 14"/>
              <a:gd name="T64" fmla="*/ 3 w 21"/>
              <a:gd name="T65" fmla="*/ 8 h 14"/>
              <a:gd name="T66" fmla="*/ 5 w 21"/>
              <a:gd name="T67" fmla="*/ 6 h 14"/>
              <a:gd name="T68" fmla="*/ 5 w 21"/>
              <a:gd name="T69" fmla="*/ 5 h 14"/>
              <a:gd name="T70" fmla="*/ 6 w 21"/>
              <a:gd name="T71" fmla="*/ 4 h 14"/>
              <a:gd name="T72" fmla="*/ 6 w 21"/>
              <a:gd name="T73" fmla="*/ 3 h 14"/>
              <a:gd name="T74" fmla="*/ 6 w 21"/>
              <a:gd name="T75" fmla="*/ 1 h 14"/>
              <a:gd name="T76" fmla="*/ 7 w 21"/>
              <a:gd name="T77" fmla="*/ 0 h 14"/>
              <a:gd name="T78" fmla="*/ 8 w 21"/>
              <a:gd name="T79" fmla="*/ 0 h 14"/>
              <a:gd name="T80" fmla="*/ 10 w 21"/>
              <a:gd name="T81" fmla="*/ 0 h 14"/>
              <a:gd name="T82" fmla="*/ 12 w 21"/>
              <a:gd name="T83" fmla="*/ 0 h 14"/>
              <a:gd name="T84" fmla="*/ 14 w 21"/>
              <a:gd name="T8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4" y="0"/>
                </a:moveTo>
                <a:lnTo>
                  <a:pt x="15" y="1"/>
                </a:lnTo>
                <a:lnTo>
                  <a:pt x="17" y="4"/>
                </a:lnTo>
                <a:lnTo>
                  <a:pt x="17" y="5"/>
                </a:lnTo>
                <a:lnTo>
                  <a:pt x="19" y="5"/>
                </a:lnTo>
                <a:lnTo>
                  <a:pt x="20" y="6"/>
                </a:lnTo>
                <a:lnTo>
                  <a:pt x="20" y="8"/>
                </a:lnTo>
                <a:lnTo>
                  <a:pt x="20" y="9"/>
                </a:lnTo>
                <a:lnTo>
                  <a:pt x="20" y="10"/>
                </a:lnTo>
                <a:lnTo>
                  <a:pt x="20" y="12"/>
                </a:lnTo>
                <a:lnTo>
                  <a:pt x="20" y="13"/>
                </a:lnTo>
                <a:lnTo>
                  <a:pt x="21" y="13"/>
                </a:lnTo>
                <a:lnTo>
                  <a:pt x="20" y="13"/>
                </a:lnTo>
                <a:lnTo>
                  <a:pt x="20" y="14"/>
                </a:lnTo>
                <a:lnTo>
                  <a:pt x="19" y="14"/>
                </a:lnTo>
                <a:lnTo>
                  <a:pt x="16" y="13"/>
                </a:lnTo>
                <a:lnTo>
                  <a:pt x="15" y="13"/>
                </a:lnTo>
                <a:lnTo>
                  <a:pt x="14" y="13"/>
                </a:lnTo>
                <a:lnTo>
                  <a:pt x="11" y="12"/>
                </a:lnTo>
                <a:lnTo>
                  <a:pt x="10" y="12"/>
                </a:lnTo>
                <a:lnTo>
                  <a:pt x="8" y="10"/>
                </a:lnTo>
                <a:lnTo>
                  <a:pt x="7" y="10"/>
                </a:lnTo>
                <a:lnTo>
                  <a:pt x="6" y="9"/>
                </a:lnTo>
                <a:lnTo>
                  <a:pt x="3" y="9"/>
                </a:lnTo>
                <a:lnTo>
                  <a:pt x="3" y="10"/>
                </a:lnTo>
                <a:lnTo>
                  <a:pt x="2" y="10"/>
                </a:lnTo>
                <a:lnTo>
                  <a:pt x="1" y="12"/>
                </a:lnTo>
                <a:lnTo>
                  <a:pt x="1" y="10"/>
                </a:lnTo>
                <a:lnTo>
                  <a:pt x="0" y="10"/>
                </a:lnTo>
                <a:lnTo>
                  <a:pt x="0" y="9"/>
                </a:lnTo>
                <a:lnTo>
                  <a:pt x="1" y="8"/>
                </a:lnTo>
                <a:lnTo>
                  <a:pt x="2" y="9"/>
                </a:lnTo>
                <a:lnTo>
                  <a:pt x="3" y="8"/>
                </a:lnTo>
                <a:lnTo>
                  <a:pt x="5" y="6"/>
                </a:lnTo>
                <a:lnTo>
                  <a:pt x="5" y="5"/>
                </a:lnTo>
                <a:lnTo>
                  <a:pt x="6" y="4"/>
                </a:lnTo>
                <a:lnTo>
                  <a:pt x="6" y="3"/>
                </a:lnTo>
                <a:lnTo>
                  <a:pt x="6" y="1"/>
                </a:lnTo>
                <a:lnTo>
                  <a:pt x="7" y="0"/>
                </a:lnTo>
                <a:lnTo>
                  <a:pt x="8" y="0"/>
                </a:lnTo>
                <a:lnTo>
                  <a:pt x="10" y="0"/>
                </a:lnTo>
                <a:lnTo>
                  <a:pt x="12" y="0"/>
                </a:lnTo>
                <a:lnTo>
                  <a:pt x="1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7" name="Freeform 2167"/>
          <p:cNvSpPr>
            <a:spLocks/>
          </p:cNvSpPr>
          <p:nvPr/>
        </p:nvSpPr>
        <p:spPr bwMode="auto">
          <a:xfrm>
            <a:off x="5483226" y="3122829"/>
            <a:ext cx="3175" cy="3175"/>
          </a:xfrm>
          <a:custGeom>
            <a:avLst/>
            <a:gdLst>
              <a:gd name="T0" fmla="*/ 1 w 2"/>
              <a:gd name="T1" fmla="*/ 1 h 2"/>
              <a:gd name="T2" fmla="*/ 2 w 2"/>
              <a:gd name="T3" fmla="*/ 1 h 2"/>
              <a:gd name="T4" fmla="*/ 1 w 2"/>
              <a:gd name="T5" fmla="*/ 2 h 2"/>
              <a:gd name="T6" fmla="*/ 0 w 2"/>
              <a:gd name="T7" fmla="*/ 1 h 2"/>
              <a:gd name="T8" fmla="*/ 1 w 2"/>
              <a:gd name="T9" fmla="*/ 1 h 2"/>
              <a:gd name="T10" fmla="*/ 0 w 2"/>
              <a:gd name="T11" fmla="*/ 1 h 2"/>
              <a:gd name="T12" fmla="*/ 0 w 2"/>
              <a:gd name="T13" fmla="*/ 0 h 2"/>
              <a:gd name="T14" fmla="*/ 1 w 2"/>
              <a:gd name="T15" fmla="*/ 0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lnTo>
                  <a:pt x="2" y="1"/>
                </a:lnTo>
                <a:lnTo>
                  <a:pt x="1" y="2"/>
                </a:lnTo>
                <a:lnTo>
                  <a:pt x="0" y="1"/>
                </a:lnTo>
                <a:lnTo>
                  <a:pt x="1" y="1"/>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8" name="Freeform 2168"/>
          <p:cNvSpPr>
            <a:spLocks/>
          </p:cNvSpPr>
          <p:nvPr/>
        </p:nvSpPr>
        <p:spPr bwMode="auto">
          <a:xfrm>
            <a:off x="5133976" y="3121241"/>
            <a:ext cx="4763" cy="1588"/>
          </a:xfrm>
          <a:custGeom>
            <a:avLst/>
            <a:gdLst>
              <a:gd name="T0" fmla="*/ 3 w 3"/>
              <a:gd name="T1" fmla="*/ 0 h 1"/>
              <a:gd name="T2" fmla="*/ 3 w 3"/>
              <a:gd name="T3" fmla="*/ 1 h 1"/>
              <a:gd name="T4" fmla="*/ 2 w 3"/>
              <a:gd name="T5" fmla="*/ 1 h 1"/>
              <a:gd name="T6" fmla="*/ 0 w 3"/>
              <a:gd name="T7" fmla="*/ 0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3" y="1"/>
                </a:lnTo>
                <a:lnTo>
                  <a:pt x="2" y="1"/>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9" name="Freeform 2169"/>
          <p:cNvSpPr>
            <a:spLocks/>
          </p:cNvSpPr>
          <p:nvPr/>
        </p:nvSpPr>
        <p:spPr bwMode="auto">
          <a:xfrm>
            <a:off x="5124451" y="3116479"/>
            <a:ext cx="7938" cy="4763"/>
          </a:xfrm>
          <a:custGeom>
            <a:avLst/>
            <a:gdLst>
              <a:gd name="T0" fmla="*/ 5 w 5"/>
              <a:gd name="T1" fmla="*/ 1 h 3"/>
              <a:gd name="T2" fmla="*/ 4 w 5"/>
              <a:gd name="T3" fmla="*/ 1 h 3"/>
              <a:gd name="T4" fmla="*/ 4 w 5"/>
              <a:gd name="T5" fmla="*/ 3 h 3"/>
              <a:gd name="T6" fmla="*/ 1 w 5"/>
              <a:gd name="T7" fmla="*/ 1 h 3"/>
              <a:gd name="T8" fmla="*/ 0 w 5"/>
              <a:gd name="T9" fmla="*/ 1 h 3"/>
              <a:gd name="T10" fmla="*/ 0 w 5"/>
              <a:gd name="T11" fmla="*/ 0 h 3"/>
              <a:gd name="T12" fmla="*/ 1 w 5"/>
              <a:gd name="T13" fmla="*/ 0 h 3"/>
              <a:gd name="T14" fmla="*/ 3 w 5"/>
              <a:gd name="T15" fmla="*/ 0 h 3"/>
              <a:gd name="T16" fmla="*/ 4 w 5"/>
              <a:gd name="T17" fmla="*/ 0 h 3"/>
              <a:gd name="T18" fmla="*/ 4 w 5"/>
              <a:gd name="T19" fmla="*/ 1 h 3"/>
              <a:gd name="T20" fmla="*/ 5 w 5"/>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5" y="1"/>
                </a:moveTo>
                <a:lnTo>
                  <a:pt x="4" y="1"/>
                </a:lnTo>
                <a:lnTo>
                  <a:pt x="4" y="3"/>
                </a:lnTo>
                <a:lnTo>
                  <a:pt x="1" y="1"/>
                </a:lnTo>
                <a:lnTo>
                  <a:pt x="0" y="1"/>
                </a:lnTo>
                <a:lnTo>
                  <a:pt x="0" y="0"/>
                </a:lnTo>
                <a:lnTo>
                  <a:pt x="1" y="0"/>
                </a:lnTo>
                <a:lnTo>
                  <a:pt x="3" y="0"/>
                </a:lnTo>
                <a:lnTo>
                  <a:pt x="4" y="0"/>
                </a:lnTo>
                <a:lnTo>
                  <a:pt x="4" y="1"/>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0" name="Freeform 2170"/>
          <p:cNvSpPr>
            <a:spLocks/>
          </p:cNvSpPr>
          <p:nvPr/>
        </p:nvSpPr>
        <p:spPr bwMode="auto">
          <a:xfrm>
            <a:off x="5121276" y="3116479"/>
            <a:ext cx="3175" cy="1588"/>
          </a:xfrm>
          <a:custGeom>
            <a:avLst/>
            <a:gdLst>
              <a:gd name="T0" fmla="*/ 1 w 2"/>
              <a:gd name="T1" fmla="*/ 1 h 1"/>
              <a:gd name="T2" fmla="*/ 0 w 2"/>
              <a:gd name="T3" fmla="*/ 1 h 1"/>
              <a:gd name="T4" fmla="*/ 0 w 2"/>
              <a:gd name="T5" fmla="*/ 0 h 1"/>
              <a:gd name="T6" fmla="*/ 1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0" y="0"/>
                </a:lnTo>
                <a:lnTo>
                  <a:pt x="1" y="0"/>
                </a:lnTo>
                <a:lnTo>
                  <a:pt x="2"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1" name="Freeform 2171"/>
          <p:cNvSpPr>
            <a:spLocks/>
          </p:cNvSpPr>
          <p:nvPr/>
        </p:nvSpPr>
        <p:spPr bwMode="auto">
          <a:xfrm>
            <a:off x="5576888" y="3111716"/>
            <a:ext cx="7938" cy="12700"/>
          </a:xfrm>
          <a:custGeom>
            <a:avLst/>
            <a:gdLst>
              <a:gd name="T0" fmla="*/ 3 w 5"/>
              <a:gd name="T1" fmla="*/ 3 h 8"/>
              <a:gd name="T2" fmla="*/ 4 w 5"/>
              <a:gd name="T3" fmla="*/ 3 h 8"/>
              <a:gd name="T4" fmla="*/ 4 w 5"/>
              <a:gd name="T5" fmla="*/ 4 h 8"/>
              <a:gd name="T6" fmla="*/ 5 w 5"/>
              <a:gd name="T7" fmla="*/ 6 h 8"/>
              <a:gd name="T8" fmla="*/ 5 w 5"/>
              <a:gd name="T9" fmla="*/ 7 h 8"/>
              <a:gd name="T10" fmla="*/ 5 w 5"/>
              <a:gd name="T11" fmla="*/ 8 h 8"/>
              <a:gd name="T12" fmla="*/ 4 w 5"/>
              <a:gd name="T13" fmla="*/ 8 h 8"/>
              <a:gd name="T14" fmla="*/ 4 w 5"/>
              <a:gd name="T15" fmla="*/ 7 h 8"/>
              <a:gd name="T16" fmla="*/ 3 w 5"/>
              <a:gd name="T17" fmla="*/ 6 h 8"/>
              <a:gd name="T18" fmla="*/ 3 w 5"/>
              <a:gd name="T19" fmla="*/ 4 h 8"/>
              <a:gd name="T20" fmla="*/ 2 w 5"/>
              <a:gd name="T21" fmla="*/ 3 h 8"/>
              <a:gd name="T22" fmla="*/ 2 w 5"/>
              <a:gd name="T23" fmla="*/ 2 h 8"/>
              <a:gd name="T24" fmla="*/ 2 w 5"/>
              <a:gd name="T25" fmla="*/ 0 h 8"/>
              <a:gd name="T26" fmla="*/ 0 w 5"/>
              <a:gd name="T27" fmla="*/ 0 h 8"/>
              <a:gd name="T28" fmla="*/ 2 w 5"/>
              <a:gd name="T29" fmla="*/ 0 h 8"/>
              <a:gd name="T30" fmla="*/ 2 w 5"/>
              <a:gd name="T31" fmla="*/ 2 h 8"/>
              <a:gd name="T32" fmla="*/ 3 w 5"/>
              <a:gd name="T3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3" y="3"/>
                </a:moveTo>
                <a:lnTo>
                  <a:pt x="4" y="3"/>
                </a:lnTo>
                <a:lnTo>
                  <a:pt x="4" y="4"/>
                </a:lnTo>
                <a:lnTo>
                  <a:pt x="5" y="6"/>
                </a:lnTo>
                <a:lnTo>
                  <a:pt x="5" y="7"/>
                </a:lnTo>
                <a:lnTo>
                  <a:pt x="5" y="8"/>
                </a:lnTo>
                <a:lnTo>
                  <a:pt x="4" y="8"/>
                </a:lnTo>
                <a:lnTo>
                  <a:pt x="4" y="7"/>
                </a:lnTo>
                <a:lnTo>
                  <a:pt x="3" y="6"/>
                </a:lnTo>
                <a:lnTo>
                  <a:pt x="3" y="4"/>
                </a:lnTo>
                <a:lnTo>
                  <a:pt x="2" y="3"/>
                </a:lnTo>
                <a:lnTo>
                  <a:pt x="2" y="2"/>
                </a:lnTo>
                <a:lnTo>
                  <a:pt x="2" y="0"/>
                </a:lnTo>
                <a:lnTo>
                  <a:pt x="0" y="0"/>
                </a:lnTo>
                <a:lnTo>
                  <a:pt x="2" y="0"/>
                </a:lnTo>
                <a:lnTo>
                  <a:pt x="2" y="2"/>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2" name="Freeform 2172"/>
          <p:cNvSpPr>
            <a:spLocks/>
          </p:cNvSpPr>
          <p:nvPr/>
        </p:nvSpPr>
        <p:spPr bwMode="auto">
          <a:xfrm>
            <a:off x="5619751" y="3111716"/>
            <a:ext cx="7938" cy="12700"/>
          </a:xfrm>
          <a:custGeom>
            <a:avLst/>
            <a:gdLst>
              <a:gd name="T0" fmla="*/ 3 w 5"/>
              <a:gd name="T1" fmla="*/ 8 h 8"/>
              <a:gd name="T2" fmla="*/ 1 w 5"/>
              <a:gd name="T3" fmla="*/ 8 h 8"/>
              <a:gd name="T4" fmla="*/ 1 w 5"/>
              <a:gd name="T5" fmla="*/ 7 h 8"/>
              <a:gd name="T6" fmla="*/ 0 w 5"/>
              <a:gd name="T7" fmla="*/ 6 h 8"/>
              <a:gd name="T8" fmla="*/ 0 w 5"/>
              <a:gd name="T9" fmla="*/ 4 h 8"/>
              <a:gd name="T10" fmla="*/ 0 w 5"/>
              <a:gd name="T11" fmla="*/ 3 h 8"/>
              <a:gd name="T12" fmla="*/ 0 w 5"/>
              <a:gd name="T13" fmla="*/ 2 h 8"/>
              <a:gd name="T14" fmla="*/ 1 w 5"/>
              <a:gd name="T15" fmla="*/ 0 h 8"/>
              <a:gd name="T16" fmla="*/ 3 w 5"/>
              <a:gd name="T17" fmla="*/ 0 h 8"/>
              <a:gd name="T18" fmla="*/ 4 w 5"/>
              <a:gd name="T19" fmla="*/ 0 h 8"/>
              <a:gd name="T20" fmla="*/ 5 w 5"/>
              <a:gd name="T21" fmla="*/ 2 h 8"/>
              <a:gd name="T22" fmla="*/ 5 w 5"/>
              <a:gd name="T23" fmla="*/ 3 h 8"/>
              <a:gd name="T24" fmla="*/ 5 w 5"/>
              <a:gd name="T25" fmla="*/ 4 h 8"/>
              <a:gd name="T26" fmla="*/ 5 w 5"/>
              <a:gd name="T27" fmla="*/ 6 h 8"/>
              <a:gd name="T28" fmla="*/ 5 w 5"/>
              <a:gd name="T29" fmla="*/ 7 h 8"/>
              <a:gd name="T30" fmla="*/ 4 w 5"/>
              <a:gd name="T31" fmla="*/ 7 h 8"/>
              <a:gd name="T32" fmla="*/ 3 w 5"/>
              <a:gd name="T33" fmla="*/ 7 h 8"/>
              <a:gd name="T34" fmla="*/ 3 w 5"/>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3" y="8"/>
                </a:moveTo>
                <a:lnTo>
                  <a:pt x="1" y="8"/>
                </a:lnTo>
                <a:lnTo>
                  <a:pt x="1" y="7"/>
                </a:lnTo>
                <a:lnTo>
                  <a:pt x="0" y="6"/>
                </a:lnTo>
                <a:lnTo>
                  <a:pt x="0" y="4"/>
                </a:lnTo>
                <a:lnTo>
                  <a:pt x="0" y="3"/>
                </a:lnTo>
                <a:lnTo>
                  <a:pt x="0" y="2"/>
                </a:lnTo>
                <a:lnTo>
                  <a:pt x="1" y="0"/>
                </a:lnTo>
                <a:lnTo>
                  <a:pt x="3" y="0"/>
                </a:lnTo>
                <a:lnTo>
                  <a:pt x="4" y="0"/>
                </a:lnTo>
                <a:lnTo>
                  <a:pt x="5" y="2"/>
                </a:lnTo>
                <a:lnTo>
                  <a:pt x="5" y="3"/>
                </a:lnTo>
                <a:lnTo>
                  <a:pt x="5" y="4"/>
                </a:lnTo>
                <a:lnTo>
                  <a:pt x="5" y="6"/>
                </a:lnTo>
                <a:lnTo>
                  <a:pt x="5" y="7"/>
                </a:lnTo>
                <a:lnTo>
                  <a:pt x="4" y="7"/>
                </a:lnTo>
                <a:lnTo>
                  <a:pt x="3" y="7"/>
                </a:lnTo>
                <a:lnTo>
                  <a:pt x="3" y="8"/>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3" name="Freeform 2173"/>
          <p:cNvSpPr>
            <a:spLocks/>
          </p:cNvSpPr>
          <p:nvPr/>
        </p:nvSpPr>
        <p:spPr bwMode="auto">
          <a:xfrm>
            <a:off x="5410201" y="3108541"/>
            <a:ext cx="1588" cy="3175"/>
          </a:xfrm>
          <a:custGeom>
            <a:avLst/>
            <a:gdLst>
              <a:gd name="T0" fmla="*/ 1 w 1"/>
              <a:gd name="T1" fmla="*/ 2 h 2"/>
              <a:gd name="T2" fmla="*/ 0 w 1"/>
              <a:gd name="T3" fmla="*/ 2 h 2"/>
              <a:gd name="T4" fmla="*/ 0 w 1"/>
              <a:gd name="T5" fmla="*/ 1 h 2"/>
              <a:gd name="T6" fmla="*/ 1 w 1"/>
              <a:gd name="T7" fmla="*/ 1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1"/>
                </a:lnTo>
                <a:lnTo>
                  <a:pt x="1" y="1"/>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4" name="Freeform 2174"/>
          <p:cNvSpPr>
            <a:spLocks/>
          </p:cNvSpPr>
          <p:nvPr/>
        </p:nvSpPr>
        <p:spPr bwMode="auto">
          <a:xfrm>
            <a:off x="5138738" y="3103779"/>
            <a:ext cx="4763" cy="4763"/>
          </a:xfrm>
          <a:custGeom>
            <a:avLst/>
            <a:gdLst>
              <a:gd name="T0" fmla="*/ 3 w 3"/>
              <a:gd name="T1" fmla="*/ 2 h 3"/>
              <a:gd name="T2" fmla="*/ 1 w 3"/>
              <a:gd name="T3" fmla="*/ 2 h 3"/>
              <a:gd name="T4" fmla="*/ 1 w 3"/>
              <a:gd name="T5" fmla="*/ 3 h 3"/>
              <a:gd name="T6" fmla="*/ 0 w 3"/>
              <a:gd name="T7" fmla="*/ 3 h 3"/>
              <a:gd name="T8" fmla="*/ 0 w 3"/>
              <a:gd name="T9" fmla="*/ 2 h 3"/>
              <a:gd name="T10" fmla="*/ 1 w 3"/>
              <a:gd name="T11" fmla="*/ 0 h 3"/>
              <a:gd name="T12" fmla="*/ 3 w 3"/>
              <a:gd name="T13" fmla="*/ 0 h 3"/>
              <a:gd name="T14" fmla="*/ 3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2"/>
                </a:moveTo>
                <a:lnTo>
                  <a:pt x="1" y="2"/>
                </a:lnTo>
                <a:lnTo>
                  <a:pt x="1" y="3"/>
                </a:lnTo>
                <a:lnTo>
                  <a:pt x="0" y="3"/>
                </a:lnTo>
                <a:lnTo>
                  <a:pt x="0" y="2"/>
                </a:lnTo>
                <a:lnTo>
                  <a:pt x="1" y="0"/>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5" name="Freeform 2175"/>
          <p:cNvSpPr>
            <a:spLocks/>
          </p:cNvSpPr>
          <p:nvPr/>
        </p:nvSpPr>
        <p:spPr bwMode="auto">
          <a:xfrm>
            <a:off x="5370513" y="3103779"/>
            <a:ext cx="19050" cy="14288"/>
          </a:xfrm>
          <a:custGeom>
            <a:avLst/>
            <a:gdLst>
              <a:gd name="T0" fmla="*/ 12 w 12"/>
              <a:gd name="T1" fmla="*/ 4 h 9"/>
              <a:gd name="T2" fmla="*/ 11 w 12"/>
              <a:gd name="T3" fmla="*/ 4 h 9"/>
              <a:gd name="T4" fmla="*/ 11 w 12"/>
              <a:gd name="T5" fmla="*/ 5 h 9"/>
              <a:gd name="T6" fmla="*/ 11 w 12"/>
              <a:gd name="T7" fmla="*/ 7 h 9"/>
              <a:gd name="T8" fmla="*/ 9 w 12"/>
              <a:gd name="T9" fmla="*/ 7 h 9"/>
              <a:gd name="T10" fmla="*/ 9 w 12"/>
              <a:gd name="T11" fmla="*/ 8 h 9"/>
              <a:gd name="T12" fmla="*/ 8 w 12"/>
              <a:gd name="T13" fmla="*/ 9 h 9"/>
              <a:gd name="T14" fmla="*/ 7 w 12"/>
              <a:gd name="T15" fmla="*/ 9 h 9"/>
              <a:gd name="T16" fmla="*/ 7 w 12"/>
              <a:gd name="T17" fmla="*/ 8 h 9"/>
              <a:gd name="T18" fmla="*/ 4 w 12"/>
              <a:gd name="T19" fmla="*/ 8 h 9"/>
              <a:gd name="T20" fmla="*/ 4 w 12"/>
              <a:gd name="T21" fmla="*/ 7 h 9"/>
              <a:gd name="T22" fmla="*/ 3 w 12"/>
              <a:gd name="T23" fmla="*/ 7 h 9"/>
              <a:gd name="T24" fmla="*/ 2 w 12"/>
              <a:gd name="T25" fmla="*/ 5 h 9"/>
              <a:gd name="T26" fmla="*/ 0 w 12"/>
              <a:gd name="T27" fmla="*/ 4 h 9"/>
              <a:gd name="T28" fmla="*/ 2 w 12"/>
              <a:gd name="T29" fmla="*/ 4 h 9"/>
              <a:gd name="T30" fmla="*/ 2 w 12"/>
              <a:gd name="T31" fmla="*/ 3 h 9"/>
              <a:gd name="T32" fmla="*/ 3 w 12"/>
              <a:gd name="T33" fmla="*/ 4 h 9"/>
              <a:gd name="T34" fmla="*/ 4 w 12"/>
              <a:gd name="T35" fmla="*/ 3 h 9"/>
              <a:gd name="T36" fmla="*/ 4 w 12"/>
              <a:gd name="T37" fmla="*/ 2 h 9"/>
              <a:gd name="T38" fmla="*/ 4 w 12"/>
              <a:gd name="T39" fmla="*/ 0 h 9"/>
              <a:gd name="T40" fmla="*/ 7 w 12"/>
              <a:gd name="T41" fmla="*/ 0 h 9"/>
              <a:gd name="T42" fmla="*/ 8 w 12"/>
              <a:gd name="T43" fmla="*/ 0 h 9"/>
              <a:gd name="T44" fmla="*/ 9 w 12"/>
              <a:gd name="T45" fmla="*/ 2 h 9"/>
              <a:gd name="T46" fmla="*/ 11 w 12"/>
              <a:gd name="T47" fmla="*/ 2 h 9"/>
              <a:gd name="T48" fmla="*/ 12 w 12"/>
              <a:gd name="T49" fmla="*/ 2 h 9"/>
              <a:gd name="T50" fmla="*/ 12 w 12"/>
              <a:gd name="T51" fmla="*/ 3 h 9"/>
              <a:gd name="T52" fmla="*/ 12 w 12"/>
              <a:gd name="T5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9">
                <a:moveTo>
                  <a:pt x="12" y="4"/>
                </a:moveTo>
                <a:lnTo>
                  <a:pt x="11" y="4"/>
                </a:lnTo>
                <a:lnTo>
                  <a:pt x="11" y="5"/>
                </a:lnTo>
                <a:lnTo>
                  <a:pt x="11" y="7"/>
                </a:lnTo>
                <a:lnTo>
                  <a:pt x="9" y="7"/>
                </a:lnTo>
                <a:lnTo>
                  <a:pt x="9" y="8"/>
                </a:lnTo>
                <a:lnTo>
                  <a:pt x="8" y="9"/>
                </a:lnTo>
                <a:lnTo>
                  <a:pt x="7" y="9"/>
                </a:lnTo>
                <a:lnTo>
                  <a:pt x="7" y="8"/>
                </a:lnTo>
                <a:lnTo>
                  <a:pt x="4" y="8"/>
                </a:lnTo>
                <a:lnTo>
                  <a:pt x="4" y="7"/>
                </a:lnTo>
                <a:lnTo>
                  <a:pt x="3" y="7"/>
                </a:lnTo>
                <a:lnTo>
                  <a:pt x="2" y="5"/>
                </a:lnTo>
                <a:lnTo>
                  <a:pt x="0" y="4"/>
                </a:lnTo>
                <a:lnTo>
                  <a:pt x="2" y="4"/>
                </a:lnTo>
                <a:lnTo>
                  <a:pt x="2" y="3"/>
                </a:lnTo>
                <a:lnTo>
                  <a:pt x="3" y="4"/>
                </a:lnTo>
                <a:lnTo>
                  <a:pt x="4" y="3"/>
                </a:lnTo>
                <a:lnTo>
                  <a:pt x="4" y="2"/>
                </a:lnTo>
                <a:lnTo>
                  <a:pt x="4" y="0"/>
                </a:lnTo>
                <a:lnTo>
                  <a:pt x="7" y="0"/>
                </a:lnTo>
                <a:lnTo>
                  <a:pt x="8" y="0"/>
                </a:lnTo>
                <a:lnTo>
                  <a:pt x="9" y="2"/>
                </a:lnTo>
                <a:lnTo>
                  <a:pt x="11" y="2"/>
                </a:lnTo>
                <a:lnTo>
                  <a:pt x="12" y="2"/>
                </a:lnTo>
                <a:lnTo>
                  <a:pt x="12" y="3"/>
                </a:lnTo>
                <a:lnTo>
                  <a:pt x="12"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6" name="Freeform 2176"/>
          <p:cNvSpPr>
            <a:spLocks/>
          </p:cNvSpPr>
          <p:nvPr/>
        </p:nvSpPr>
        <p:spPr bwMode="auto">
          <a:xfrm>
            <a:off x="5145088" y="3102191"/>
            <a:ext cx="3175" cy="4763"/>
          </a:xfrm>
          <a:custGeom>
            <a:avLst/>
            <a:gdLst>
              <a:gd name="T0" fmla="*/ 2 w 2"/>
              <a:gd name="T1" fmla="*/ 1 h 3"/>
              <a:gd name="T2" fmla="*/ 2 w 2"/>
              <a:gd name="T3" fmla="*/ 3 h 3"/>
              <a:gd name="T4" fmla="*/ 1 w 2"/>
              <a:gd name="T5" fmla="*/ 3 h 3"/>
              <a:gd name="T6" fmla="*/ 0 w 2"/>
              <a:gd name="T7" fmla="*/ 3 h 3"/>
              <a:gd name="T8" fmla="*/ 0 w 2"/>
              <a:gd name="T9" fmla="*/ 1 h 3"/>
              <a:gd name="T10" fmla="*/ 0 w 2"/>
              <a:gd name="T11" fmla="*/ 0 h 3"/>
              <a:gd name="T12" fmla="*/ 2 w 2"/>
              <a:gd name="T13" fmla="*/ 0 h 3"/>
              <a:gd name="T14" fmla="*/ 2 w 2"/>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1"/>
                </a:moveTo>
                <a:lnTo>
                  <a:pt x="2" y="3"/>
                </a:lnTo>
                <a:lnTo>
                  <a:pt x="1" y="3"/>
                </a:lnTo>
                <a:lnTo>
                  <a:pt x="0" y="3"/>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7" name="Freeform 2177"/>
          <p:cNvSpPr>
            <a:spLocks/>
          </p:cNvSpPr>
          <p:nvPr/>
        </p:nvSpPr>
        <p:spPr bwMode="auto">
          <a:xfrm>
            <a:off x="5148263" y="3102191"/>
            <a:ext cx="6350" cy="4763"/>
          </a:xfrm>
          <a:custGeom>
            <a:avLst/>
            <a:gdLst>
              <a:gd name="T0" fmla="*/ 3 w 4"/>
              <a:gd name="T1" fmla="*/ 0 h 3"/>
              <a:gd name="T2" fmla="*/ 3 w 4"/>
              <a:gd name="T3" fmla="*/ 1 h 3"/>
              <a:gd name="T4" fmla="*/ 4 w 4"/>
              <a:gd name="T5" fmla="*/ 1 h 3"/>
              <a:gd name="T6" fmla="*/ 3 w 4"/>
              <a:gd name="T7" fmla="*/ 3 h 3"/>
              <a:gd name="T8" fmla="*/ 3 w 4"/>
              <a:gd name="T9" fmla="*/ 1 h 3"/>
              <a:gd name="T10" fmla="*/ 3 w 4"/>
              <a:gd name="T11" fmla="*/ 3 h 3"/>
              <a:gd name="T12" fmla="*/ 2 w 4"/>
              <a:gd name="T13" fmla="*/ 3 h 3"/>
              <a:gd name="T14" fmla="*/ 0 w 4"/>
              <a:gd name="T15" fmla="*/ 3 h 3"/>
              <a:gd name="T16" fmla="*/ 2 w 4"/>
              <a:gd name="T17" fmla="*/ 1 h 3"/>
              <a:gd name="T18" fmla="*/ 2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lnTo>
                  <a:pt x="3" y="1"/>
                </a:lnTo>
                <a:lnTo>
                  <a:pt x="4" y="1"/>
                </a:lnTo>
                <a:lnTo>
                  <a:pt x="3" y="3"/>
                </a:lnTo>
                <a:lnTo>
                  <a:pt x="3" y="1"/>
                </a:lnTo>
                <a:lnTo>
                  <a:pt x="3" y="3"/>
                </a:lnTo>
                <a:lnTo>
                  <a:pt x="2" y="3"/>
                </a:lnTo>
                <a:lnTo>
                  <a:pt x="0" y="3"/>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8" name="Freeform 2178"/>
          <p:cNvSpPr>
            <a:spLocks/>
          </p:cNvSpPr>
          <p:nvPr/>
        </p:nvSpPr>
        <p:spPr bwMode="auto">
          <a:xfrm>
            <a:off x="5092701" y="3100604"/>
            <a:ext cx="3175" cy="3175"/>
          </a:xfrm>
          <a:custGeom>
            <a:avLst/>
            <a:gdLst>
              <a:gd name="T0" fmla="*/ 2 w 2"/>
              <a:gd name="T1" fmla="*/ 1 h 2"/>
              <a:gd name="T2" fmla="*/ 2 w 2"/>
              <a:gd name="T3" fmla="*/ 2 h 2"/>
              <a:gd name="T4" fmla="*/ 1 w 2"/>
              <a:gd name="T5" fmla="*/ 1 h 2"/>
              <a:gd name="T6" fmla="*/ 0 w 2"/>
              <a:gd name="T7" fmla="*/ 1 h 2"/>
              <a:gd name="T8" fmla="*/ 1 w 2"/>
              <a:gd name="T9" fmla="*/ 1 h 2"/>
              <a:gd name="T10" fmla="*/ 1 w 2"/>
              <a:gd name="T11" fmla="*/ 0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lnTo>
                  <a:pt x="2" y="2"/>
                </a:lnTo>
                <a:lnTo>
                  <a:pt x="1" y="1"/>
                </a:lnTo>
                <a:lnTo>
                  <a:pt x="0" y="1"/>
                </a:lnTo>
                <a:lnTo>
                  <a:pt x="1" y="1"/>
                </a:lnTo>
                <a:lnTo>
                  <a:pt x="1"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9" name="Freeform 2179"/>
          <p:cNvSpPr>
            <a:spLocks/>
          </p:cNvSpPr>
          <p:nvPr/>
        </p:nvSpPr>
        <p:spPr bwMode="auto">
          <a:xfrm>
            <a:off x="5145088" y="3094254"/>
            <a:ext cx="3175" cy="3175"/>
          </a:xfrm>
          <a:custGeom>
            <a:avLst/>
            <a:gdLst>
              <a:gd name="T0" fmla="*/ 2 w 2"/>
              <a:gd name="T1" fmla="*/ 1 h 2"/>
              <a:gd name="T2" fmla="*/ 2 w 2"/>
              <a:gd name="T3" fmla="*/ 2 h 2"/>
              <a:gd name="T4" fmla="*/ 1 w 2"/>
              <a:gd name="T5" fmla="*/ 2 h 2"/>
              <a:gd name="T6" fmla="*/ 1 w 2"/>
              <a:gd name="T7" fmla="*/ 1 h 2"/>
              <a:gd name="T8" fmla="*/ 0 w 2"/>
              <a:gd name="T9" fmla="*/ 1 h 2"/>
              <a:gd name="T10" fmla="*/ 1 w 2"/>
              <a:gd name="T11" fmla="*/ 1 h 2"/>
              <a:gd name="T12" fmla="*/ 1 w 2"/>
              <a:gd name="T13" fmla="*/ 0 h 2"/>
              <a:gd name="T14" fmla="*/ 2 w 2"/>
              <a:gd name="T15" fmla="*/ 0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lnTo>
                  <a:pt x="2" y="2"/>
                </a:lnTo>
                <a:lnTo>
                  <a:pt x="1" y="2"/>
                </a:lnTo>
                <a:lnTo>
                  <a:pt x="1" y="1"/>
                </a:lnTo>
                <a:lnTo>
                  <a:pt x="0" y="1"/>
                </a:lnTo>
                <a:lnTo>
                  <a:pt x="1"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0" name="Freeform 2180"/>
          <p:cNvSpPr>
            <a:spLocks/>
          </p:cNvSpPr>
          <p:nvPr/>
        </p:nvSpPr>
        <p:spPr bwMode="auto">
          <a:xfrm>
            <a:off x="5154613" y="3087904"/>
            <a:ext cx="7938" cy="6350"/>
          </a:xfrm>
          <a:custGeom>
            <a:avLst/>
            <a:gdLst>
              <a:gd name="T0" fmla="*/ 5 w 5"/>
              <a:gd name="T1" fmla="*/ 1 h 4"/>
              <a:gd name="T2" fmla="*/ 4 w 5"/>
              <a:gd name="T3" fmla="*/ 3 h 4"/>
              <a:gd name="T4" fmla="*/ 3 w 5"/>
              <a:gd name="T5" fmla="*/ 3 h 4"/>
              <a:gd name="T6" fmla="*/ 3 w 5"/>
              <a:gd name="T7" fmla="*/ 4 h 4"/>
              <a:gd name="T8" fmla="*/ 4 w 5"/>
              <a:gd name="T9" fmla="*/ 4 h 4"/>
              <a:gd name="T10" fmla="*/ 3 w 5"/>
              <a:gd name="T11" fmla="*/ 4 h 4"/>
              <a:gd name="T12" fmla="*/ 1 w 5"/>
              <a:gd name="T13" fmla="*/ 4 h 4"/>
              <a:gd name="T14" fmla="*/ 0 w 5"/>
              <a:gd name="T15" fmla="*/ 4 h 4"/>
              <a:gd name="T16" fmla="*/ 0 w 5"/>
              <a:gd name="T17" fmla="*/ 3 h 4"/>
              <a:gd name="T18" fmla="*/ 1 w 5"/>
              <a:gd name="T19" fmla="*/ 3 h 4"/>
              <a:gd name="T20" fmla="*/ 1 w 5"/>
              <a:gd name="T21" fmla="*/ 1 h 4"/>
              <a:gd name="T22" fmla="*/ 3 w 5"/>
              <a:gd name="T23" fmla="*/ 1 h 4"/>
              <a:gd name="T24" fmla="*/ 4 w 5"/>
              <a:gd name="T25" fmla="*/ 0 h 4"/>
              <a:gd name="T26" fmla="*/ 5 w 5"/>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5" y="1"/>
                </a:moveTo>
                <a:lnTo>
                  <a:pt x="4" y="3"/>
                </a:lnTo>
                <a:lnTo>
                  <a:pt x="3" y="3"/>
                </a:lnTo>
                <a:lnTo>
                  <a:pt x="3" y="4"/>
                </a:lnTo>
                <a:lnTo>
                  <a:pt x="4" y="4"/>
                </a:lnTo>
                <a:lnTo>
                  <a:pt x="3" y="4"/>
                </a:lnTo>
                <a:lnTo>
                  <a:pt x="1" y="4"/>
                </a:lnTo>
                <a:lnTo>
                  <a:pt x="0" y="4"/>
                </a:lnTo>
                <a:lnTo>
                  <a:pt x="0" y="3"/>
                </a:lnTo>
                <a:lnTo>
                  <a:pt x="1" y="3"/>
                </a:lnTo>
                <a:lnTo>
                  <a:pt x="1" y="1"/>
                </a:lnTo>
                <a:lnTo>
                  <a:pt x="3" y="1"/>
                </a:lnTo>
                <a:lnTo>
                  <a:pt x="4"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008" name="Group 5007"/>
          <p:cNvGrpSpPr/>
          <p:nvPr/>
        </p:nvGrpSpPr>
        <p:grpSpPr>
          <a:xfrm>
            <a:off x="2855913" y="3070441"/>
            <a:ext cx="3108325" cy="1555750"/>
            <a:chOff x="2855913" y="3070441"/>
            <a:chExt cx="3108325" cy="1555750"/>
          </a:xfrm>
        </p:grpSpPr>
        <p:sp>
          <p:nvSpPr>
            <p:cNvPr id="2822" name="Freeform 2042"/>
            <p:cNvSpPr>
              <a:spLocks/>
            </p:cNvSpPr>
            <p:nvPr/>
          </p:nvSpPr>
          <p:spPr bwMode="auto">
            <a:xfrm>
              <a:off x="4430713" y="3570504"/>
              <a:ext cx="34925" cy="26988"/>
            </a:xfrm>
            <a:custGeom>
              <a:avLst/>
              <a:gdLst>
                <a:gd name="T0" fmla="*/ 21 w 22"/>
                <a:gd name="T1" fmla="*/ 7 h 17"/>
                <a:gd name="T2" fmla="*/ 21 w 22"/>
                <a:gd name="T3" fmla="*/ 9 h 17"/>
                <a:gd name="T4" fmla="*/ 22 w 22"/>
                <a:gd name="T5" fmla="*/ 11 h 17"/>
                <a:gd name="T6" fmla="*/ 21 w 22"/>
                <a:gd name="T7" fmla="*/ 12 h 17"/>
                <a:gd name="T8" fmla="*/ 19 w 22"/>
                <a:gd name="T9" fmla="*/ 13 h 17"/>
                <a:gd name="T10" fmla="*/ 18 w 22"/>
                <a:gd name="T11" fmla="*/ 14 h 17"/>
                <a:gd name="T12" fmla="*/ 19 w 22"/>
                <a:gd name="T13" fmla="*/ 16 h 17"/>
                <a:gd name="T14" fmla="*/ 19 w 22"/>
                <a:gd name="T15" fmla="*/ 16 h 17"/>
                <a:gd name="T16" fmla="*/ 18 w 22"/>
                <a:gd name="T17" fmla="*/ 17 h 17"/>
                <a:gd name="T18" fmla="*/ 16 w 22"/>
                <a:gd name="T19" fmla="*/ 17 h 17"/>
                <a:gd name="T20" fmla="*/ 14 w 22"/>
                <a:gd name="T21" fmla="*/ 16 h 17"/>
                <a:gd name="T22" fmla="*/ 13 w 22"/>
                <a:gd name="T23" fmla="*/ 16 h 17"/>
                <a:gd name="T24" fmla="*/ 13 w 22"/>
                <a:gd name="T25" fmla="*/ 13 h 17"/>
                <a:gd name="T26" fmla="*/ 13 w 22"/>
                <a:gd name="T27" fmla="*/ 13 h 17"/>
                <a:gd name="T28" fmla="*/ 13 w 22"/>
                <a:gd name="T29" fmla="*/ 13 h 17"/>
                <a:gd name="T30" fmla="*/ 12 w 22"/>
                <a:gd name="T31" fmla="*/ 14 h 17"/>
                <a:gd name="T32" fmla="*/ 10 w 22"/>
                <a:gd name="T33" fmla="*/ 13 h 17"/>
                <a:gd name="T34" fmla="*/ 9 w 22"/>
                <a:gd name="T35" fmla="*/ 12 h 17"/>
                <a:gd name="T36" fmla="*/ 8 w 22"/>
                <a:gd name="T37" fmla="*/ 11 h 17"/>
                <a:gd name="T38" fmla="*/ 7 w 22"/>
                <a:gd name="T39" fmla="*/ 9 h 17"/>
                <a:gd name="T40" fmla="*/ 4 w 22"/>
                <a:gd name="T41" fmla="*/ 9 h 17"/>
                <a:gd name="T42" fmla="*/ 4 w 22"/>
                <a:gd name="T43" fmla="*/ 7 h 17"/>
                <a:gd name="T44" fmla="*/ 2 w 22"/>
                <a:gd name="T45" fmla="*/ 7 h 17"/>
                <a:gd name="T46" fmla="*/ 0 w 22"/>
                <a:gd name="T47" fmla="*/ 4 h 17"/>
                <a:gd name="T48" fmla="*/ 2 w 22"/>
                <a:gd name="T49" fmla="*/ 3 h 17"/>
                <a:gd name="T50" fmla="*/ 4 w 22"/>
                <a:gd name="T51" fmla="*/ 2 h 17"/>
                <a:gd name="T52" fmla="*/ 5 w 22"/>
                <a:gd name="T53" fmla="*/ 3 h 17"/>
                <a:gd name="T54" fmla="*/ 8 w 22"/>
                <a:gd name="T55" fmla="*/ 3 h 17"/>
                <a:gd name="T56" fmla="*/ 9 w 22"/>
                <a:gd name="T57" fmla="*/ 2 h 17"/>
                <a:gd name="T58" fmla="*/ 10 w 22"/>
                <a:gd name="T59" fmla="*/ 3 h 17"/>
                <a:gd name="T60" fmla="*/ 10 w 22"/>
                <a:gd name="T61" fmla="*/ 0 h 17"/>
                <a:gd name="T62" fmla="*/ 12 w 22"/>
                <a:gd name="T63" fmla="*/ 2 h 17"/>
                <a:gd name="T64" fmla="*/ 13 w 22"/>
                <a:gd name="T65" fmla="*/ 0 h 17"/>
                <a:gd name="T66" fmla="*/ 13 w 22"/>
                <a:gd name="T67" fmla="*/ 0 h 17"/>
                <a:gd name="T68" fmla="*/ 14 w 22"/>
                <a:gd name="T69" fmla="*/ 2 h 17"/>
                <a:gd name="T70" fmla="*/ 14 w 22"/>
                <a:gd name="T71" fmla="*/ 2 h 17"/>
                <a:gd name="T72" fmla="*/ 16 w 22"/>
                <a:gd name="T73" fmla="*/ 3 h 17"/>
                <a:gd name="T74" fmla="*/ 17 w 22"/>
                <a:gd name="T75" fmla="*/ 2 h 17"/>
                <a:gd name="T76" fmla="*/ 18 w 22"/>
                <a:gd name="T77" fmla="*/ 3 h 17"/>
                <a:gd name="T78" fmla="*/ 18 w 22"/>
                <a:gd name="T79" fmla="*/ 6 h 17"/>
                <a:gd name="T80" fmla="*/ 19 w 22"/>
                <a:gd name="T8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7">
                  <a:moveTo>
                    <a:pt x="19" y="7"/>
                  </a:moveTo>
                  <a:lnTo>
                    <a:pt x="21" y="7"/>
                  </a:lnTo>
                  <a:lnTo>
                    <a:pt x="21" y="8"/>
                  </a:lnTo>
                  <a:lnTo>
                    <a:pt x="21" y="9"/>
                  </a:lnTo>
                  <a:lnTo>
                    <a:pt x="22" y="9"/>
                  </a:lnTo>
                  <a:lnTo>
                    <a:pt x="22" y="11"/>
                  </a:lnTo>
                  <a:lnTo>
                    <a:pt x="21" y="11"/>
                  </a:lnTo>
                  <a:lnTo>
                    <a:pt x="21" y="12"/>
                  </a:lnTo>
                  <a:lnTo>
                    <a:pt x="19" y="12"/>
                  </a:lnTo>
                  <a:lnTo>
                    <a:pt x="19" y="13"/>
                  </a:lnTo>
                  <a:lnTo>
                    <a:pt x="18" y="13"/>
                  </a:lnTo>
                  <a:lnTo>
                    <a:pt x="18" y="14"/>
                  </a:lnTo>
                  <a:lnTo>
                    <a:pt x="18" y="16"/>
                  </a:lnTo>
                  <a:lnTo>
                    <a:pt x="19" y="16"/>
                  </a:lnTo>
                  <a:lnTo>
                    <a:pt x="18" y="16"/>
                  </a:lnTo>
                  <a:lnTo>
                    <a:pt x="19" y="16"/>
                  </a:lnTo>
                  <a:lnTo>
                    <a:pt x="19" y="17"/>
                  </a:lnTo>
                  <a:lnTo>
                    <a:pt x="18" y="17"/>
                  </a:lnTo>
                  <a:lnTo>
                    <a:pt x="17" y="17"/>
                  </a:lnTo>
                  <a:lnTo>
                    <a:pt x="16" y="17"/>
                  </a:lnTo>
                  <a:lnTo>
                    <a:pt x="16" y="16"/>
                  </a:lnTo>
                  <a:lnTo>
                    <a:pt x="14" y="16"/>
                  </a:lnTo>
                  <a:lnTo>
                    <a:pt x="14" y="14"/>
                  </a:lnTo>
                  <a:lnTo>
                    <a:pt x="13" y="16"/>
                  </a:lnTo>
                  <a:lnTo>
                    <a:pt x="13" y="14"/>
                  </a:lnTo>
                  <a:lnTo>
                    <a:pt x="13" y="13"/>
                  </a:lnTo>
                  <a:lnTo>
                    <a:pt x="13" y="12"/>
                  </a:lnTo>
                  <a:lnTo>
                    <a:pt x="13" y="13"/>
                  </a:lnTo>
                  <a:lnTo>
                    <a:pt x="13" y="12"/>
                  </a:lnTo>
                  <a:lnTo>
                    <a:pt x="13" y="13"/>
                  </a:lnTo>
                  <a:lnTo>
                    <a:pt x="12" y="13"/>
                  </a:lnTo>
                  <a:lnTo>
                    <a:pt x="12" y="14"/>
                  </a:lnTo>
                  <a:lnTo>
                    <a:pt x="10" y="14"/>
                  </a:lnTo>
                  <a:lnTo>
                    <a:pt x="10" y="13"/>
                  </a:lnTo>
                  <a:lnTo>
                    <a:pt x="9" y="13"/>
                  </a:lnTo>
                  <a:lnTo>
                    <a:pt x="9" y="12"/>
                  </a:lnTo>
                  <a:lnTo>
                    <a:pt x="9" y="11"/>
                  </a:lnTo>
                  <a:lnTo>
                    <a:pt x="8" y="11"/>
                  </a:lnTo>
                  <a:lnTo>
                    <a:pt x="7" y="11"/>
                  </a:lnTo>
                  <a:lnTo>
                    <a:pt x="7" y="9"/>
                  </a:lnTo>
                  <a:lnTo>
                    <a:pt x="5" y="9"/>
                  </a:lnTo>
                  <a:lnTo>
                    <a:pt x="4" y="9"/>
                  </a:lnTo>
                  <a:lnTo>
                    <a:pt x="4" y="8"/>
                  </a:lnTo>
                  <a:lnTo>
                    <a:pt x="4" y="7"/>
                  </a:lnTo>
                  <a:lnTo>
                    <a:pt x="3" y="7"/>
                  </a:lnTo>
                  <a:lnTo>
                    <a:pt x="2" y="7"/>
                  </a:lnTo>
                  <a:lnTo>
                    <a:pt x="2" y="6"/>
                  </a:lnTo>
                  <a:lnTo>
                    <a:pt x="0" y="4"/>
                  </a:lnTo>
                  <a:lnTo>
                    <a:pt x="2" y="4"/>
                  </a:lnTo>
                  <a:lnTo>
                    <a:pt x="2" y="3"/>
                  </a:lnTo>
                  <a:lnTo>
                    <a:pt x="3" y="3"/>
                  </a:lnTo>
                  <a:lnTo>
                    <a:pt x="4" y="2"/>
                  </a:lnTo>
                  <a:lnTo>
                    <a:pt x="5" y="2"/>
                  </a:lnTo>
                  <a:lnTo>
                    <a:pt x="5" y="3"/>
                  </a:lnTo>
                  <a:lnTo>
                    <a:pt x="7" y="2"/>
                  </a:lnTo>
                  <a:lnTo>
                    <a:pt x="8" y="3"/>
                  </a:lnTo>
                  <a:lnTo>
                    <a:pt x="9" y="3"/>
                  </a:lnTo>
                  <a:lnTo>
                    <a:pt x="9" y="2"/>
                  </a:lnTo>
                  <a:lnTo>
                    <a:pt x="10" y="2"/>
                  </a:lnTo>
                  <a:lnTo>
                    <a:pt x="10" y="3"/>
                  </a:lnTo>
                  <a:lnTo>
                    <a:pt x="10" y="2"/>
                  </a:lnTo>
                  <a:lnTo>
                    <a:pt x="10" y="0"/>
                  </a:lnTo>
                  <a:lnTo>
                    <a:pt x="12" y="0"/>
                  </a:lnTo>
                  <a:lnTo>
                    <a:pt x="12" y="2"/>
                  </a:lnTo>
                  <a:lnTo>
                    <a:pt x="12" y="0"/>
                  </a:lnTo>
                  <a:lnTo>
                    <a:pt x="13" y="0"/>
                  </a:lnTo>
                  <a:lnTo>
                    <a:pt x="13" y="2"/>
                  </a:lnTo>
                  <a:lnTo>
                    <a:pt x="13" y="0"/>
                  </a:lnTo>
                  <a:lnTo>
                    <a:pt x="13" y="2"/>
                  </a:lnTo>
                  <a:lnTo>
                    <a:pt x="14" y="2"/>
                  </a:lnTo>
                  <a:lnTo>
                    <a:pt x="14" y="0"/>
                  </a:lnTo>
                  <a:lnTo>
                    <a:pt x="14" y="2"/>
                  </a:lnTo>
                  <a:lnTo>
                    <a:pt x="16" y="2"/>
                  </a:lnTo>
                  <a:lnTo>
                    <a:pt x="16" y="3"/>
                  </a:lnTo>
                  <a:lnTo>
                    <a:pt x="17" y="3"/>
                  </a:lnTo>
                  <a:lnTo>
                    <a:pt x="17" y="2"/>
                  </a:lnTo>
                  <a:lnTo>
                    <a:pt x="17" y="3"/>
                  </a:lnTo>
                  <a:lnTo>
                    <a:pt x="18" y="3"/>
                  </a:lnTo>
                  <a:lnTo>
                    <a:pt x="18" y="4"/>
                  </a:lnTo>
                  <a:lnTo>
                    <a:pt x="18" y="6"/>
                  </a:lnTo>
                  <a:lnTo>
                    <a:pt x="18" y="7"/>
                  </a:lnTo>
                  <a:lnTo>
                    <a:pt x="19" y="7"/>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2043"/>
            <p:cNvSpPr>
              <a:spLocks/>
            </p:cNvSpPr>
            <p:nvPr/>
          </p:nvSpPr>
          <p:spPr bwMode="auto">
            <a:xfrm>
              <a:off x="4514851" y="3576854"/>
              <a:ext cx="57150" cy="34925"/>
            </a:xfrm>
            <a:custGeom>
              <a:avLst/>
              <a:gdLst>
                <a:gd name="T0" fmla="*/ 16 w 36"/>
                <a:gd name="T1" fmla="*/ 2 h 22"/>
                <a:gd name="T2" fmla="*/ 15 w 36"/>
                <a:gd name="T3" fmla="*/ 0 h 22"/>
                <a:gd name="T4" fmla="*/ 16 w 36"/>
                <a:gd name="T5" fmla="*/ 2 h 22"/>
                <a:gd name="T6" fmla="*/ 16 w 36"/>
                <a:gd name="T7" fmla="*/ 2 h 22"/>
                <a:gd name="T8" fmla="*/ 17 w 36"/>
                <a:gd name="T9" fmla="*/ 3 h 22"/>
                <a:gd name="T10" fmla="*/ 20 w 36"/>
                <a:gd name="T11" fmla="*/ 3 h 22"/>
                <a:gd name="T12" fmla="*/ 21 w 36"/>
                <a:gd name="T13" fmla="*/ 3 h 22"/>
                <a:gd name="T14" fmla="*/ 22 w 36"/>
                <a:gd name="T15" fmla="*/ 4 h 22"/>
                <a:gd name="T16" fmla="*/ 22 w 36"/>
                <a:gd name="T17" fmla="*/ 5 h 22"/>
                <a:gd name="T18" fmla="*/ 22 w 36"/>
                <a:gd name="T19" fmla="*/ 5 h 22"/>
                <a:gd name="T20" fmla="*/ 24 w 36"/>
                <a:gd name="T21" fmla="*/ 7 h 22"/>
                <a:gd name="T22" fmla="*/ 25 w 36"/>
                <a:gd name="T23" fmla="*/ 8 h 22"/>
                <a:gd name="T24" fmla="*/ 26 w 36"/>
                <a:gd name="T25" fmla="*/ 7 h 22"/>
                <a:gd name="T26" fmla="*/ 28 w 36"/>
                <a:gd name="T27" fmla="*/ 5 h 22"/>
                <a:gd name="T28" fmla="*/ 29 w 36"/>
                <a:gd name="T29" fmla="*/ 7 h 22"/>
                <a:gd name="T30" fmla="*/ 29 w 36"/>
                <a:gd name="T31" fmla="*/ 7 h 22"/>
                <a:gd name="T32" fmla="*/ 29 w 36"/>
                <a:gd name="T33" fmla="*/ 7 h 22"/>
                <a:gd name="T34" fmla="*/ 30 w 36"/>
                <a:gd name="T35" fmla="*/ 8 h 22"/>
                <a:gd name="T36" fmla="*/ 31 w 36"/>
                <a:gd name="T37" fmla="*/ 9 h 22"/>
                <a:gd name="T38" fmla="*/ 31 w 36"/>
                <a:gd name="T39" fmla="*/ 9 h 22"/>
                <a:gd name="T40" fmla="*/ 34 w 36"/>
                <a:gd name="T41" fmla="*/ 10 h 22"/>
                <a:gd name="T42" fmla="*/ 35 w 36"/>
                <a:gd name="T43" fmla="*/ 12 h 22"/>
                <a:gd name="T44" fmla="*/ 36 w 36"/>
                <a:gd name="T45" fmla="*/ 13 h 22"/>
                <a:gd name="T46" fmla="*/ 35 w 36"/>
                <a:gd name="T47" fmla="*/ 13 h 22"/>
                <a:gd name="T48" fmla="*/ 35 w 36"/>
                <a:gd name="T49" fmla="*/ 13 h 22"/>
                <a:gd name="T50" fmla="*/ 34 w 36"/>
                <a:gd name="T51" fmla="*/ 14 h 22"/>
                <a:gd name="T52" fmla="*/ 33 w 36"/>
                <a:gd name="T53" fmla="*/ 16 h 22"/>
                <a:gd name="T54" fmla="*/ 31 w 36"/>
                <a:gd name="T55" fmla="*/ 18 h 22"/>
                <a:gd name="T56" fmla="*/ 30 w 36"/>
                <a:gd name="T57" fmla="*/ 19 h 22"/>
                <a:gd name="T58" fmla="*/ 28 w 36"/>
                <a:gd name="T59" fmla="*/ 19 h 22"/>
                <a:gd name="T60" fmla="*/ 26 w 36"/>
                <a:gd name="T61" fmla="*/ 21 h 22"/>
                <a:gd name="T62" fmla="*/ 25 w 36"/>
                <a:gd name="T63" fmla="*/ 21 h 22"/>
                <a:gd name="T64" fmla="*/ 24 w 36"/>
                <a:gd name="T65" fmla="*/ 19 h 22"/>
                <a:gd name="T66" fmla="*/ 21 w 36"/>
                <a:gd name="T67" fmla="*/ 19 h 22"/>
                <a:gd name="T68" fmla="*/ 19 w 36"/>
                <a:gd name="T69" fmla="*/ 19 h 22"/>
                <a:gd name="T70" fmla="*/ 17 w 36"/>
                <a:gd name="T71" fmla="*/ 18 h 22"/>
                <a:gd name="T72" fmla="*/ 15 w 36"/>
                <a:gd name="T73" fmla="*/ 18 h 22"/>
                <a:gd name="T74" fmla="*/ 14 w 36"/>
                <a:gd name="T75" fmla="*/ 21 h 22"/>
                <a:gd name="T76" fmla="*/ 12 w 36"/>
                <a:gd name="T77" fmla="*/ 22 h 22"/>
                <a:gd name="T78" fmla="*/ 10 w 36"/>
                <a:gd name="T79" fmla="*/ 21 h 22"/>
                <a:gd name="T80" fmla="*/ 8 w 36"/>
                <a:gd name="T81" fmla="*/ 19 h 22"/>
                <a:gd name="T82" fmla="*/ 7 w 36"/>
                <a:gd name="T83" fmla="*/ 18 h 22"/>
                <a:gd name="T84" fmla="*/ 6 w 36"/>
                <a:gd name="T85" fmla="*/ 17 h 22"/>
                <a:gd name="T86" fmla="*/ 5 w 36"/>
                <a:gd name="T87" fmla="*/ 14 h 22"/>
                <a:gd name="T88" fmla="*/ 3 w 36"/>
                <a:gd name="T89" fmla="*/ 16 h 22"/>
                <a:gd name="T90" fmla="*/ 2 w 36"/>
                <a:gd name="T91" fmla="*/ 14 h 22"/>
                <a:gd name="T92" fmla="*/ 2 w 36"/>
                <a:gd name="T93" fmla="*/ 12 h 22"/>
                <a:gd name="T94" fmla="*/ 2 w 36"/>
                <a:gd name="T95" fmla="*/ 12 h 22"/>
                <a:gd name="T96" fmla="*/ 2 w 36"/>
                <a:gd name="T97" fmla="*/ 9 h 22"/>
                <a:gd name="T98" fmla="*/ 1 w 36"/>
                <a:gd name="T99" fmla="*/ 8 h 22"/>
                <a:gd name="T100" fmla="*/ 0 w 36"/>
                <a:gd name="T101" fmla="*/ 7 h 22"/>
                <a:gd name="T102" fmla="*/ 1 w 36"/>
                <a:gd name="T103" fmla="*/ 8 h 22"/>
                <a:gd name="T104" fmla="*/ 2 w 36"/>
                <a:gd name="T105" fmla="*/ 7 h 22"/>
                <a:gd name="T106" fmla="*/ 3 w 36"/>
                <a:gd name="T107" fmla="*/ 5 h 22"/>
                <a:gd name="T108" fmla="*/ 6 w 36"/>
                <a:gd name="T109" fmla="*/ 5 h 22"/>
                <a:gd name="T110" fmla="*/ 7 w 36"/>
                <a:gd name="T111" fmla="*/ 4 h 22"/>
                <a:gd name="T112" fmla="*/ 8 w 36"/>
                <a:gd name="T113" fmla="*/ 3 h 22"/>
                <a:gd name="T114" fmla="*/ 11 w 36"/>
                <a:gd name="T115" fmla="*/ 2 h 22"/>
                <a:gd name="T116" fmla="*/ 11 w 36"/>
                <a:gd name="T117" fmla="*/ 2 h 22"/>
                <a:gd name="T118" fmla="*/ 12 w 36"/>
                <a:gd name="T119" fmla="*/ 0 h 22"/>
                <a:gd name="T120" fmla="*/ 14 w 36"/>
                <a:gd name="T121" fmla="*/ 2 h 22"/>
                <a:gd name="T122" fmla="*/ 15 w 36"/>
                <a:gd name="T1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 h="22">
                  <a:moveTo>
                    <a:pt x="15" y="2"/>
                  </a:moveTo>
                  <a:lnTo>
                    <a:pt x="16" y="2"/>
                  </a:lnTo>
                  <a:lnTo>
                    <a:pt x="15" y="2"/>
                  </a:lnTo>
                  <a:lnTo>
                    <a:pt x="15" y="0"/>
                  </a:lnTo>
                  <a:lnTo>
                    <a:pt x="16" y="0"/>
                  </a:lnTo>
                  <a:lnTo>
                    <a:pt x="16" y="2"/>
                  </a:lnTo>
                  <a:lnTo>
                    <a:pt x="16" y="0"/>
                  </a:lnTo>
                  <a:lnTo>
                    <a:pt x="16" y="2"/>
                  </a:lnTo>
                  <a:lnTo>
                    <a:pt x="17" y="2"/>
                  </a:lnTo>
                  <a:lnTo>
                    <a:pt x="17" y="3"/>
                  </a:lnTo>
                  <a:lnTo>
                    <a:pt x="19" y="3"/>
                  </a:lnTo>
                  <a:lnTo>
                    <a:pt x="20" y="3"/>
                  </a:lnTo>
                  <a:lnTo>
                    <a:pt x="20" y="4"/>
                  </a:lnTo>
                  <a:lnTo>
                    <a:pt x="21" y="3"/>
                  </a:lnTo>
                  <a:lnTo>
                    <a:pt x="21" y="4"/>
                  </a:lnTo>
                  <a:lnTo>
                    <a:pt x="22" y="4"/>
                  </a:lnTo>
                  <a:lnTo>
                    <a:pt x="24" y="4"/>
                  </a:lnTo>
                  <a:lnTo>
                    <a:pt x="22" y="5"/>
                  </a:lnTo>
                  <a:lnTo>
                    <a:pt x="24" y="5"/>
                  </a:lnTo>
                  <a:lnTo>
                    <a:pt x="22" y="5"/>
                  </a:lnTo>
                  <a:lnTo>
                    <a:pt x="22" y="7"/>
                  </a:lnTo>
                  <a:lnTo>
                    <a:pt x="24" y="7"/>
                  </a:lnTo>
                  <a:lnTo>
                    <a:pt x="24" y="8"/>
                  </a:lnTo>
                  <a:lnTo>
                    <a:pt x="25" y="8"/>
                  </a:lnTo>
                  <a:lnTo>
                    <a:pt x="26" y="8"/>
                  </a:lnTo>
                  <a:lnTo>
                    <a:pt x="26" y="7"/>
                  </a:lnTo>
                  <a:lnTo>
                    <a:pt x="26" y="5"/>
                  </a:lnTo>
                  <a:lnTo>
                    <a:pt x="28" y="5"/>
                  </a:lnTo>
                  <a:lnTo>
                    <a:pt x="28" y="7"/>
                  </a:lnTo>
                  <a:lnTo>
                    <a:pt x="29" y="7"/>
                  </a:lnTo>
                  <a:lnTo>
                    <a:pt x="28" y="7"/>
                  </a:lnTo>
                  <a:lnTo>
                    <a:pt x="29" y="7"/>
                  </a:lnTo>
                  <a:lnTo>
                    <a:pt x="29" y="8"/>
                  </a:lnTo>
                  <a:lnTo>
                    <a:pt x="29" y="7"/>
                  </a:lnTo>
                  <a:lnTo>
                    <a:pt x="30" y="7"/>
                  </a:lnTo>
                  <a:lnTo>
                    <a:pt x="30" y="8"/>
                  </a:lnTo>
                  <a:lnTo>
                    <a:pt x="30" y="9"/>
                  </a:lnTo>
                  <a:lnTo>
                    <a:pt x="31" y="9"/>
                  </a:lnTo>
                  <a:lnTo>
                    <a:pt x="33" y="9"/>
                  </a:lnTo>
                  <a:lnTo>
                    <a:pt x="31" y="9"/>
                  </a:lnTo>
                  <a:lnTo>
                    <a:pt x="33" y="9"/>
                  </a:lnTo>
                  <a:lnTo>
                    <a:pt x="34" y="10"/>
                  </a:lnTo>
                  <a:lnTo>
                    <a:pt x="35" y="10"/>
                  </a:lnTo>
                  <a:lnTo>
                    <a:pt x="35" y="12"/>
                  </a:lnTo>
                  <a:lnTo>
                    <a:pt x="36" y="12"/>
                  </a:lnTo>
                  <a:lnTo>
                    <a:pt x="36" y="13"/>
                  </a:lnTo>
                  <a:lnTo>
                    <a:pt x="35" y="14"/>
                  </a:lnTo>
                  <a:lnTo>
                    <a:pt x="35" y="13"/>
                  </a:lnTo>
                  <a:lnTo>
                    <a:pt x="35" y="14"/>
                  </a:lnTo>
                  <a:lnTo>
                    <a:pt x="35" y="13"/>
                  </a:lnTo>
                  <a:lnTo>
                    <a:pt x="35" y="14"/>
                  </a:lnTo>
                  <a:lnTo>
                    <a:pt x="34" y="14"/>
                  </a:lnTo>
                  <a:lnTo>
                    <a:pt x="34" y="16"/>
                  </a:lnTo>
                  <a:lnTo>
                    <a:pt x="33" y="16"/>
                  </a:lnTo>
                  <a:lnTo>
                    <a:pt x="33" y="17"/>
                  </a:lnTo>
                  <a:lnTo>
                    <a:pt x="31" y="18"/>
                  </a:lnTo>
                  <a:lnTo>
                    <a:pt x="30" y="18"/>
                  </a:lnTo>
                  <a:lnTo>
                    <a:pt x="30" y="19"/>
                  </a:lnTo>
                  <a:lnTo>
                    <a:pt x="29" y="19"/>
                  </a:lnTo>
                  <a:lnTo>
                    <a:pt x="28" y="19"/>
                  </a:lnTo>
                  <a:lnTo>
                    <a:pt x="26" y="19"/>
                  </a:lnTo>
                  <a:lnTo>
                    <a:pt x="26" y="21"/>
                  </a:lnTo>
                  <a:lnTo>
                    <a:pt x="25" y="19"/>
                  </a:lnTo>
                  <a:lnTo>
                    <a:pt x="25" y="21"/>
                  </a:lnTo>
                  <a:lnTo>
                    <a:pt x="25" y="19"/>
                  </a:lnTo>
                  <a:lnTo>
                    <a:pt x="24" y="19"/>
                  </a:lnTo>
                  <a:lnTo>
                    <a:pt x="22" y="19"/>
                  </a:lnTo>
                  <a:lnTo>
                    <a:pt x="21" y="19"/>
                  </a:lnTo>
                  <a:lnTo>
                    <a:pt x="20" y="19"/>
                  </a:lnTo>
                  <a:lnTo>
                    <a:pt x="19" y="19"/>
                  </a:lnTo>
                  <a:lnTo>
                    <a:pt x="19" y="18"/>
                  </a:lnTo>
                  <a:lnTo>
                    <a:pt x="17" y="18"/>
                  </a:lnTo>
                  <a:lnTo>
                    <a:pt x="16" y="18"/>
                  </a:lnTo>
                  <a:lnTo>
                    <a:pt x="15" y="18"/>
                  </a:lnTo>
                  <a:lnTo>
                    <a:pt x="15" y="19"/>
                  </a:lnTo>
                  <a:lnTo>
                    <a:pt x="14" y="21"/>
                  </a:lnTo>
                  <a:lnTo>
                    <a:pt x="12" y="21"/>
                  </a:lnTo>
                  <a:lnTo>
                    <a:pt x="12" y="22"/>
                  </a:lnTo>
                  <a:lnTo>
                    <a:pt x="11" y="21"/>
                  </a:lnTo>
                  <a:lnTo>
                    <a:pt x="10" y="21"/>
                  </a:lnTo>
                  <a:lnTo>
                    <a:pt x="10" y="19"/>
                  </a:lnTo>
                  <a:lnTo>
                    <a:pt x="8" y="19"/>
                  </a:lnTo>
                  <a:lnTo>
                    <a:pt x="8" y="18"/>
                  </a:lnTo>
                  <a:lnTo>
                    <a:pt x="7" y="18"/>
                  </a:lnTo>
                  <a:lnTo>
                    <a:pt x="7" y="17"/>
                  </a:lnTo>
                  <a:lnTo>
                    <a:pt x="6" y="17"/>
                  </a:lnTo>
                  <a:lnTo>
                    <a:pt x="5" y="16"/>
                  </a:lnTo>
                  <a:lnTo>
                    <a:pt x="5" y="14"/>
                  </a:lnTo>
                  <a:lnTo>
                    <a:pt x="3" y="14"/>
                  </a:lnTo>
                  <a:lnTo>
                    <a:pt x="3" y="16"/>
                  </a:lnTo>
                  <a:lnTo>
                    <a:pt x="3" y="14"/>
                  </a:lnTo>
                  <a:lnTo>
                    <a:pt x="2" y="14"/>
                  </a:lnTo>
                  <a:lnTo>
                    <a:pt x="2" y="13"/>
                  </a:lnTo>
                  <a:lnTo>
                    <a:pt x="2" y="12"/>
                  </a:lnTo>
                  <a:lnTo>
                    <a:pt x="1" y="12"/>
                  </a:lnTo>
                  <a:lnTo>
                    <a:pt x="2" y="12"/>
                  </a:lnTo>
                  <a:lnTo>
                    <a:pt x="2" y="10"/>
                  </a:lnTo>
                  <a:lnTo>
                    <a:pt x="2" y="9"/>
                  </a:lnTo>
                  <a:lnTo>
                    <a:pt x="1" y="9"/>
                  </a:lnTo>
                  <a:lnTo>
                    <a:pt x="1" y="8"/>
                  </a:lnTo>
                  <a:lnTo>
                    <a:pt x="0" y="8"/>
                  </a:lnTo>
                  <a:lnTo>
                    <a:pt x="0" y="7"/>
                  </a:lnTo>
                  <a:lnTo>
                    <a:pt x="1" y="7"/>
                  </a:lnTo>
                  <a:lnTo>
                    <a:pt x="1" y="8"/>
                  </a:lnTo>
                  <a:lnTo>
                    <a:pt x="1" y="7"/>
                  </a:lnTo>
                  <a:lnTo>
                    <a:pt x="2" y="7"/>
                  </a:lnTo>
                  <a:lnTo>
                    <a:pt x="2" y="5"/>
                  </a:lnTo>
                  <a:lnTo>
                    <a:pt x="3" y="5"/>
                  </a:lnTo>
                  <a:lnTo>
                    <a:pt x="5" y="5"/>
                  </a:lnTo>
                  <a:lnTo>
                    <a:pt x="6" y="5"/>
                  </a:lnTo>
                  <a:lnTo>
                    <a:pt x="6" y="4"/>
                  </a:lnTo>
                  <a:lnTo>
                    <a:pt x="7" y="4"/>
                  </a:lnTo>
                  <a:lnTo>
                    <a:pt x="7" y="3"/>
                  </a:lnTo>
                  <a:lnTo>
                    <a:pt x="8" y="3"/>
                  </a:lnTo>
                  <a:lnTo>
                    <a:pt x="10" y="3"/>
                  </a:lnTo>
                  <a:lnTo>
                    <a:pt x="11" y="2"/>
                  </a:lnTo>
                  <a:lnTo>
                    <a:pt x="12" y="2"/>
                  </a:lnTo>
                  <a:lnTo>
                    <a:pt x="11" y="2"/>
                  </a:lnTo>
                  <a:lnTo>
                    <a:pt x="11" y="0"/>
                  </a:lnTo>
                  <a:lnTo>
                    <a:pt x="12" y="0"/>
                  </a:lnTo>
                  <a:lnTo>
                    <a:pt x="14" y="0"/>
                  </a:lnTo>
                  <a:lnTo>
                    <a:pt x="14" y="2"/>
                  </a:lnTo>
                  <a:lnTo>
                    <a:pt x="14" y="3"/>
                  </a:lnTo>
                  <a:lnTo>
                    <a:pt x="15" y="3"/>
                  </a:lnTo>
                  <a:lnTo>
                    <a:pt x="15" y="2"/>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4" name="Freeform 2044"/>
            <p:cNvSpPr>
              <a:spLocks noEditPoints="1"/>
            </p:cNvSpPr>
            <p:nvPr/>
          </p:nvSpPr>
          <p:spPr bwMode="auto">
            <a:xfrm>
              <a:off x="4252913" y="3670516"/>
              <a:ext cx="193675" cy="171450"/>
            </a:xfrm>
            <a:custGeom>
              <a:avLst/>
              <a:gdLst>
                <a:gd name="T0" fmla="*/ 15 w 122"/>
                <a:gd name="T1" fmla="*/ 107 h 108"/>
                <a:gd name="T2" fmla="*/ 15 w 122"/>
                <a:gd name="T3" fmla="*/ 106 h 108"/>
                <a:gd name="T4" fmla="*/ 10 w 122"/>
                <a:gd name="T5" fmla="*/ 103 h 108"/>
                <a:gd name="T6" fmla="*/ 7 w 122"/>
                <a:gd name="T7" fmla="*/ 104 h 108"/>
                <a:gd name="T8" fmla="*/ 21 w 122"/>
                <a:gd name="T9" fmla="*/ 106 h 108"/>
                <a:gd name="T10" fmla="*/ 23 w 122"/>
                <a:gd name="T11" fmla="*/ 102 h 108"/>
                <a:gd name="T12" fmla="*/ 3 w 122"/>
                <a:gd name="T13" fmla="*/ 103 h 108"/>
                <a:gd name="T14" fmla="*/ 24 w 122"/>
                <a:gd name="T15" fmla="*/ 101 h 108"/>
                <a:gd name="T16" fmla="*/ 26 w 122"/>
                <a:gd name="T17" fmla="*/ 99 h 108"/>
                <a:gd name="T18" fmla="*/ 94 w 122"/>
                <a:gd name="T19" fmla="*/ 44 h 108"/>
                <a:gd name="T20" fmla="*/ 106 w 122"/>
                <a:gd name="T21" fmla="*/ 36 h 108"/>
                <a:gd name="T22" fmla="*/ 116 w 122"/>
                <a:gd name="T23" fmla="*/ 29 h 108"/>
                <a:gd name="T24" fmla="*/ 115 w 122"/>
                <a:gd name="T25" fmla="*/ 32 h 108"/>
                <a:gd name="T26" fmla="*/ 114 w 122"/>
                <a:gd name="T27" fmla="*/ 29 h 108"/>
                <a:gd name="T28" fmla="*/ 121 w 122"/>
                <a:gd name="T29" fmla="*/ 28 h 108"/>
                <a:gd name="T30" fmla="*/ 121 w 122"/>
                <a:gd name="T31" fmla="*/ 27 h 108"/>
                <a:gd name="T32" fmla="*/ 59 w 122"/>
                <a:gd name="T33" fmla="*/ 1 h 108"/>
                <a:gd name="T34" fmla="*/ 65 w 122"/>
                <a:gd name="T35" fmla="*/ 1 h 108"/>
                <a:gd name="T36" fmla="*/ 70 w 122"/>
                <a:gd name="T37" fmla="*/ 2 h 108"/>
                <a:gd name="T38" fmla="*/ 79 w 122"/>
                <a:gd name="T39" fmla="*/ 2 h 108"/>
                <a:gd name="T40" fmla="*/ 82 w 122"/>
                <a:gd name="T41" fmla="*/ 4 h 108"/>
                <a:gd name="T42" fmla="*/ 88 w 122"/>
                <a:gd name="T43" fmla="*/ 4 h 108"/>
                <a:gd name="T44" fmla="*/ 93 w 122"/>
                <a:gd name="T45" fmla="*/ 6 h 108"/>
                <a:gd name="T46" fmla="*/ 101 w 122"/>
                <a:gd name="T47" fmla="*/ 8 h 108"/>
                <a:gd name="T48" fmla="*/ 106 w 122"/>
                <a:gd name="T49" fmla="*/ 9 h 108"/>
                <a:gd name="T50" fmla="*/ 112 w 122"/>
                <a:gd name="T51" fmla="*/ 11 h 108"/>
                <a:gd name="T52" fmla="*/ 117 w 122"/>
                <a:gd name="T53" fmla="*/ 11 h 108"/>
                <a:gd name="T54" fmla="*/ 114 w 122"/>
                <a:gd name="T55" fmla="*/ 16 h 108"/>
                <a:gd name="T56" fmla="*/ 106 w 122"/>
                <a:gd name="T57" fmla="*/ 19 h 108"/>
                <a:gd name="T58" fmla="*/ 103 w 122"/>
                <a:gd name="T59" fmla="*/ 23 h 108"/>
                <a:gd name="T60" fmla="*/ 102 w 122"/>
                <a:gd name="T61" fmla="*/ 24 h 108"/>
                <a:gd name="T62" fmla="*/ 98 w 122"/>
                <a:gd name="T63" fmla="*/ 29 h 108"/>
                <a:gd name="T64" fmla="*/ 98 w 122"/>
                <a:gd name="T65" fmla="*/ 33 h 108"/>
                <a:gd name="T66" fmla="*/ 98 w 122"/>
                <a:gd name="T67" fmla="*/ 37 h 108"/>
                <a:gd name="T68" fmla="*/ 94 w 122"/>
                <a:gd name="T69" fmla="*/ 42 h 108"/>
                <a:gd name="T70" fmla="*/ 91 w 122"/>
                <a:gd name="T71" fmla="*/ 44 h 108"/>
                <a:gd name="T72" fmla="*/ 87 w 122"/>
                <a:gd name="T73" fmla="*/ 50 h 108"/>
                <a:gd name="T74" fmla="*/ 83 w 122"/>
                <a:gd name="T75" fmla="*/ 50 h 108"/>
                <a:gd name="T76" fmla="*/ 78 w 122"/>
                <a:gd name="T77" fmla="*/ 50 h 108"/>
                <a:gd name="T78" fmla="*/ 73 w 122"/>
                <a:gd name="T79" fmla="*/ 52 h 108"/>
                <a:gd name="T80" fmla="*/ 69 w 122"/>
                <a:gd name="T81" fmla="*/ 55 h 108"/>
                <a:gd name="T82" fmla="*/ 64 w 122"/>
                <a:gd name="T83" fmla="*/ 50 h 108"/>
                <a:gd name="T84" fmla="*/ 63 w 122"/>
                <a:gd name="T85" fmla="*/ 48 h 108"/>
                <a:gd name="T86" fmla="*/ 58 w 122"/>
                <a:gd name="T87" fmla="*/ 44 h 108"/>
                <a:gd name="T88" fmla="*/ 61 w 122"/>
                <a:gd name="T89" fmla="*/ 42 h 108"/>
                <a:gd name="T90" fmla="*/ 60 w 122"/>
                <a:gd name="T91" fmla="*/ 36 h 108"/>
                <a:gd name="T92" fmla="*/ 59 w 122"/>
                <a:gd name="T93" fmla="*/ 33 h 108"/>
                <a:gd name="T94" fmla="*/ 60 w 122"/>
                <a:gd name="T95" fmla="*/ 30 h 108"/>
                <a:gd name="T96" fmla="*/ 61 w 122"/>
                <a:gd name="T97" fmla="*/ 25 h 108"/>
                <a:gd name="T98" fmla="*/ 64 w 122"/>
                <a:gd name="T99" fmla="*/ 18 h 108"/>
                <a:gd name="T100" fmla="*/ 63 w 122"/>
                <a:gd name="T101" fmla="*/ 14 h 108"/>
                <a:gd name="T102" fmla="*/ 59 w 122"/>
                <a:gd name="T103" fmla="*/ 14 h 108"/>
                <a:gd name="T104" fmla="*/ 55 w 122"/>
                <a:gd name="T105" fmla="*/ 14 h 108"/>
                <a:gd name="T106" fmla="*/ 51 w 122"/>
                <a:gd name="T107" fmla="*/ 14 h 108"/>
                <a:gd name="T108" fmla="*/ 51 w 122"/>
                <a:gd name="T109" fmla="*/ 10 h 108"/>
                <a:gd name="T110" fmla="*/ 51 w 122"/>
                <a:gd name="T111" fmla="*/ 9 h 108"/>
                <a:gd name="T112" fmla="*/ 50 w 122"/>
                <a:gd name="T113" fmla="*/ 6 h 108"/>
                <a:gd name="T114" fmla="*/ 49 w 122"/>
                <a:gd name="T115" fmla="*/ 4 h 108"/>
                <a:gd name="T116" fmla="*/ 54 w 122"/>
                <a:gd name="T117" fmla="*/ 4 h 108"/>
                <a:gd name="T118" fmla="*/ 54 w 122"/>
                <a:gd name="T119" fmla="*/ 2 h 108"/>
                <a:gd name="T120" fmla="*/ 56 w 122"/>
                <a:gd name="T121"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08">
                  <a:moveTo>
                    <a:pt x="1" y="108"/>
                  </a:moveTo>
                  <a:lnTo>
                    <a:pt x="0" y="108"/>
                  </a:lnTo>
                  <a:lnTo>
                    <a:pt x="1" y="108"/>
                  </a:lnTo>
                  <a:lnTo>
                    <a:pt x="1" y="107"/>
                  </a:lnTo>
                  <a:lnTo>
                    <a:pt x="1" y="108"/>
                  </a:lnTo>
                  <a:close/>
                  <a:moveTo>
                    <a:pt x="15" y="106"/>
                  </a:moveTo>
                  <a:lnTo>
                    <a:pt x="15" y="107"/>
                  </a:lnTo>
                  <a:lnTo>
                    <a:pt x="15" y="108"/>
                  </a:lnTo>
                  <a:lnTo>
                    <a:pt x="14" y="108"/>
                  </a:lnTo>
                  <a:lnTo>
                    <a:pt x="13" y="108"/>
                  </a:lnTo>
                  <a:lnTo>
                    <a:pt x="13" y="107"/>
                  </a:lnTo>
                  <a:lnTo>
                    <a:pt x="13" y="106"/>
                  </a:lnTo>
                  <a:lnTo>
                    <a:pt x="14" y="106"/>
                  </a:lnTo>
                  <a:lnTo>
                    <a:pt x="15" y="106"/>
                  </a:lnTo>
                  <a:close/>
                  <a:moveTo>
                    <a:pt x="5" y="107"/>
                  </a:moveTo>
                  <a:lnTo>
                    <a:pt x="5" y="106"/>
                  </a:lnTo>
                  <a:lnTo>
                    <a:pt x="4" y="106"/>
                  </a:lnTo>
                  <a:lnTo>
                    <a:pt x="5" y="106"/>
                  </a:lnTo>
                  <a:lnTo>
                    <a:pt x="5" y="107"/>
                  </a:lnTo>
                  <a:close/>
                  <a:moveTo>
                    <a:pt x="12" y="103"/>
                  </a:moveTo>
                  <a:lnTo>
                    <a:pt x="10" y="103"/>
                  </a:lnTo>
                  <a:lnTo>
                    <a:pt x="10" y="104"/>
                  </a:lnTo>
                  <a:lnTo>
                    <a:pt x="9" y="106"/>
                  </a:lnTo>
                  <a:lnTo>
                    <a:pt x="9" y="107"/>
                  </a:lnTo>
                  <a:lnTo>
                    <a:pt x="8" y="107"/>
                  </a:lnTo>
                  <a:lnTo>
                    <a:pt x="8" y="106"/>
                  </a:lnTo>
                  <a:lnTo>
                    <a:pt x="8" y="104"/>
                  </a:lnTo>
                  <a:lnTo>
                    <a:pt x="7" y="104"/>
                  </a:lnTo>
                  <a:lnTo>
                    <a:pt x="8" y="104"/>
                  </a:lnTo>
                  <a:lnTo>
                    <a:pt x="9" y="104"/>
                  </a:lnTo>
                  <a:lnTo>
                    <a:pt x="9" y="103"/>
                  </a:lnTo>
                  <a:lnTo>
                    <a:pt x="10" y="103"/>
                  </a:lnTo>
                  <a:lnTo>
                    <a:pt x="12" y="103"/>
                  </a:lnTo>
                  <a:close/>
                  <a:moveTo>
                    <a:pt x="22" y="106"/>
                  </a:moveTo>
                  <a:lnTo>
                    <a:pt x="21" y="106"/>
                  </a:lnTo>
                  <a:lnTo>
                    <a:pt x="21" y="107"/>
                  </a:lnTo>
                  <a:lnTo>
                    <a:pt x="21" y="106"/>
                  </a:lnTo>
                  <a:lnTo>
                    <a:pt x="22" y="106"/>
                  </a:lnTo>
                  <a:lnTo>
                    <a:pt x="22" y="104"/>
                  </a:lnTo>
                  <a:lnTo>
                    <a:pt x="22" y="103"/>
                  </a:lnTo>
                  <a:lnTo>
                    <a:pt x="23" y="103"/>
                  </a:lnTo>
                  <a:lnTo>
                    <a:pt x="23" y="102"/>
                  </a:lnTo>
                  <a:lnTo>
                    <a:pt x="23" y="103"/>
                  </a:lnTo>
                  <a:lnTo>
                    <a:pt x="23" y="104"/>
                  </a:lnTo>
                  <a:lnTo>
                    <a:pt x="23" y="106"/>
                  </a:lnTo>
                  <a:lnTo>
                    <a:pt x="22" y="106"/>
                  </a:lnTo>
                  <a:close/>
                  <a:moveTo>
                    <a:pt x="1" y="102"/>
                  </a:moveTo>
                  <a:lnTo>
                    <a:pt x="3" y="102"/>
                  </a:lnTo>
                  <a:lnTo>
                    <a:pt x="3" y="103"/>
                  </a:lnTo>
                  <a:lnTo>
                    <a:pt x="1" y="103"/>
                  </a:lnTo>
                  <a:lnTo>
                    <a:pt x="1" y="104"/>
                  </a:lnTo>
                  <a:lnTo>
                    <a:pt x="1" y="103"/>
                  </a:lnTo>
                  <a:lnTo>
                    <a:pt x="1" y="102"/>
                  </a:lnTo>
                  <a:close/>
                  <a:moveTo>
                    <a:pt x="26" y="99"/>
                  </a:moveTo>
                  <a:lnTo>
                    <a:pt x="26" y="101"/>
                  </a:lnTo>
                  <a:lnTo>
                    <a:pt x="24" y="101"/>
                  </a:lnTo>
                  <a:lnTo>
                    <a:pt x="24" y="102"/>
                  </a:lnTo>
                  <a:lnTo>
                    <a:pt x="23" y="102"/>
                  </a:lnTo>
                  <a:lnTo>
                    <a:pt x="23" y="101"/>
                  </a:lnTo>
                  <a:lnTo>
                    <a:pt x="24" y="101"/>
                  </a:lnTo>
                  <a:lnTo>
                    <a:pt x="24" y="99"/>
                  </a:lnTo>
                  <a:lnTo>
                    <a:pt x="26" y="99"/>
                  </a:lnTo>
                  <a:close/>
                  <a:moveTo>
                    <a:pt x="26" y="99"/>
                  </a:moveTo>
                  <a:lnTo>
                    <a:pt x="26" y="98"/>
                  </a:lnTo>
                  <a:lnTo>
                    <a:pt x="26" y="99"/>
                  </a:lnTo>
                  <a:close/>
                  <a:moveTo>
                    <a:pt x="70" y="56"/>
                  </a:moveTo>
                  <a:lnTo>
                    <a:pt x="69" y="56"/>
                  </a:lnTo>
                  <a:lnTo>
                    <a:pt x="70" y="56"/>
                  </a:lnTo>
                  <a:close/>
                  <a:moveTo>
                    <a:pt x="94" y="43"/>
                  </a:moveTo>
                  <a:lnTo>
                    <a:pt x="94" y="44"/>
                  </a:lnTo>
                  <a:lnTo>
                    <a:pt x="94" y="43"/>
                  </a:lnTo>
                  <a:close/>
                  <a:moveTo>
                    <a:pt x="107" y="37"/>
                  </a:moveTo>
                  <a:lnTo>
                    <a:pt x="106" y="37"/>
                  </a:lnTo>
                  <a:lnTo>
                    <a:pt x="107" y="37"/>
                  </a:lnTo>
                  <a:close/>
                  <a:moveTo>
                    <a:pt x="107" y="34"/>
                  </a:moveTo>
                  <a:lnTo>
                    <a:pt x="107" y="36"/>
                  </a:lnTo>
                  <a:lnTo>
                    <a:pt x="106" y="36"/>
                  </a:lnTo>
                  <a:lnTo>
                    <a:pt x="106" y="34"/>
                  </a:lnTo>
                  <a:lnTo>
                    <a:pt x="107" y="34"/>
                  </a:lnTo>
                  <a:close/>
                  <a:moveTo>
                    <a:pt x="115" y="33"/>
                  </a:moveTo>
                  <a:lnTo>
                    <a:pt x="115" y="34"/>
                  </a:lnTo>
                  <a:lnTo>
                    <a:pt x="115" y="33"/>
                  </a:lnTo>
                  <a:close/>
                  <a:moveTo>
                    <a:pt x="116" y="28"/>
                  </a:moveTo>
                  <a:lnTo>
                    <a:pt x="116" y="29"/>
                  </a:lnTo>
                  <a:lnTo>
                    <a:pt x="117" y="29"/>
                  </a:lnTo>
                  <a:lnTo>
                    <a:pt x="117" y="30"/>
                  </a:lnTo>
                  <a:lnTo>
                    <a:pt x="117" y="32"/>
                  </a:lnTo>
                  <a:lnTo>
                    <a:pt x="116" y="32"/>
                  </a:lnTo>
                  <a:lnTo>
                    <a:pt x="116" y="33"/>
                  </a:lnTo>
                  <a:lnTo>
                    <a:pt x="115" y="33"/>
                  </a:lnTo>
                  <a:lnTo>
                    <a:pt x="115" y="32"/>
                  </a:lnTo>
                  <a:lnTo>
                    <a:pt x="114" y="32"/>
                  </a:lnTo>
                  <a:lnTo>
                    <a:pt x="114" y="30"/>
                  </a:lnTo>
                  <a:lnTo>
                    <a:pt x="112" y="30"/>
                  </a:lnTo>
                  <a:lnTo>
                    <a:pt x="112" y="32"/>
                  </a:lnTo>
                  <a:lnTo>
                    <a:pt x="112" y="30"/>
                  </a:lnTo>
                  <a:lnTo>
                    <a:pt x="112" y="29"/>
                  </a:lnTo>
                  <a:lnTo>
                    <a:pt x="114" y="29"/>
                  </a:lnTo>
                  <a:lnTo>
                    <a:pt x="114" y="28"/>
                  </a:lnTo>
                  <a:lnTo>
                    <a:pt x="115" y="28"/>
                  </a:lnTo>
                  <a:lnTo>
                    <a:pt x="116" y="28"/>
                  </a:lnTo>
                  <a:close/>
                  <a:moveTo>
                    <a:pt x="121" y="27"/>
                  </a:moveTo>
                  <a:lnTo>
                    <a:pt x="121" y="28"/>
                  </a:lnTo>
                  <a:lnTo>
                    <a:pt x="121" y="27"/>
                  </a:lnTo>
                  <a:lnTo>
                    <a:pt x="121" y="28"/>
                  </a:lnTo>
                  <a:lnTo>
                    <a:pt x="122" y="28"/>
                  </a:lnTo>
                  <a:lnTo>
                    <a:pt x="122" y="29"/>
                  </a:lnTo>
                  <a:lnTo>
                    <a:pt x="121" y="29"/>
                  </a:lnTo>
                  <a:lnTo>
                    <a:pt x="121" y="28"/>
                  </a:lnTo>
                  <a:lnTo>
                    <a:pt x="120" y="28"/>
                  </a:lnTo>
                  <a:lnTo>
                    <a:pt x="120" y="27"/>
                  </a:lnTo>
                  <a:lnTo>
                    <a:pt x="121" y="27"/>
                  </a:lnTo>
                  <a:close/>
                  <a:moveTo>
                    <a:pt x="58" y="0"/>
                  </a:moveTo>
                  <a:lnTo>
                    <a:pt x="58" y="1"/>
                  </a:lnTo>
                  <a:lnTo>
                    <a:pt x="58" y="0"/>
                  </a:lnTo>
                  <a:lnTo>
                    <a:pt x="59" y="0"/>
                  </a:lnTo>
                  <a:lnTo>
                    <a:pt x="59" y="1"/>
                  </a:lnTo>
                  <a:lnTo>
                    <a:pt x="60" y="1"/>
                  </a:lnTo>
                  <a:lnTo>
                    <a:pt x="59" y="1"/>
                  </a:lnTo>
                  <a:lnTo>
                    <a:pt x="60" y="1"/>
                  </a:lnTo>
                  <a:lnTo>
                    <a:pt x="60" y="2"/>
                  </a:lnTo>
                  <a:lnTo>
                    <a:pt x="61" y="2"/>
                  </a:lnTo>
                  <a:lnTo>
                    <a:pt x="61" y="1"/>
                  </a:lnTo>
                  <a:lnTo>
                    <a:pt x="63" y="1"/>
                  </a:lnTo>
                  <a:lnTo>
                    <a:pt x="64" y="1"/>
                  </a:lnTo>
                  <a:lnTo>
                    <a:pt x="65" y="1"/>
                  </a:lnTo>
                  <a:lnTo>
                    <a:pt x="66" y="1"/>
                  </a:lnTo>
                  <a:lnTo>
                    <a:pt x="68" y="1"/>
                  </a:lnTo>
                  <a:lnTo>
                    <a:pt x="69" y="1"/>
                  </a:lnTo>
                  <a:lnTo>
                    <a:pt x="69" y="2"/>
                  </a:lnTo>
                  <a:lnTo>
                    <a:pt x="70" y="2"/>
                  </a:lnTo>
                  <a:lnTo>
                    <a:pt x="70" y="1"/>
                  </a:lnTo>
                  <a:lnTo>
                    <a:pt x="70" y="2"/>
                  </a:lnTo>
                  <a:lnTo>
                    <a:pt x="72" y="2"/>
                  </a:lnTo>
                  <a:lnTo>
                    <a:pt x="73" y="2"/>
                  </a:lnTo>
                  <a:lnTo>
                    <a:pt x="74" y="2"/>
                  </a:lnTo>
                  <a:lnTo>
                    <a:pt x="75" y="2"/>
                  </a:lnTo>
                  <a:lnTo>
                    <a:pt x="77" y="2"/>
                  </a:lnTo>
                  <a:lnTo>
                    <a:pt x="78" y="2"/>
                  </a:lnTo>
                  <a:lnTo>
                    <a:pt x="79" y="2"/>
                  </a:lnTo>
                  <a:lnTo>
                    <a:pt x="78" y="2"/>
                  </a:lnTo>
                  <a:lnTo>
                    <a:pt x="79" y="2"/>
                  </a:lnTo>
                  <a:lnTo>
                    <a:pt x="80" y="2"/>
                  </a:lnTo>
                  <a:lnTo>
                    <a:pt x="82" y="2"/>
                  </a:lnTo>
                  <a:lnTo>
                    <a:pt x="82" y="4"/>
                  </a:lnTo>
                  <a:lnTo>
                    <a:pt x="82" y="2"/>
                  </a:lnTo>
                  <a:lnTo>
                    <a:pt x="82" y="4"/>
                  </a:lnTo>
                  <a:lnTo>
                    <a:pt x="83" y="4"/>
                  </a:lnTo>
                  <a:lnTo>
                    <a:pt x="83" y="2"/>
                  </a:lnTo>
                  <a:lnTo>
                    <a:pt x="84" y="2"/>
                  </a:lnTo>
                  <a:lnTo>
                    <a:pt x="86" y="2"/>
                  </a:lnTo>
                  <a:lnTo>
                    <a:pt x="86" y="4"/>
                  </a:lnTo>
                  <a:lnTo>
                    <a:pt x="87" y="4"/>
                  </a:lnTo>
                  <a:lnTo>
                    <a:pt x="88" y="4"/>
                  </a:lnTo>
                  <a:lnTo>
                    <a:pt x="89" y="2"/>
                  </a:lnTo>
                  <a:lnTo>
                    <a:pt x="89" y="4"/>
                  </a:lnTo>
                  <a:lnTo>
                    <a:pt x="91" y="4"/>
                  </a:lnTo>
                  <a:lnTo>
                    <a:pt x="92" y="4"/>
                  </a:lnTo>
                  <a:lnTo>
                    <a:pt x="91" y="5"/>
                  </a:lnTo>
                  <a:lnTo>
                    <a:pt x="92" y="5"/>
                  </a:lnTo>
                  <a:lnTo>
                    <a:pt x="93" y="6"/>
                  </a:lnTo>
                  <a:lnTo>
                    <a:pt x="94" y="6"/>
                  </a:lnTo>
                  <a:lnTo>
                    <a:pt x="96" y="6"/>
                  </a:lnTo>
                  <a:lnTo>
                    <a:pt x="96" y="8"/>
                  </a:lnTo>
                  <a:lnTo>
                    <a:pt x="97" y="8"/>
                  </a:lnTo>
                  <a:lnTo>
                    <a:pt x="98" y="8"/>
                  </a:lnTo>
                  <a:lnTo>
                    <a:pt x="100" y="8"/>
                  </a:lnTo>
                  <a:lnTo>
                    <a:pt x="101" y="8"/>
                  </a:lnTo>
                  <a:lnTo>
                    <a:pt x="101" y="9"/>
                  </a:lnTo>
                  <a:lnTo>
                    <a:pt x="101" y="8"/>
                  </a:lnTo>
                  <a:lnTo>
                    <a:pt x="102" y="8"/>
                  </a:lnTo>
                  <a:lnTo>
                    <a:pt x="103" y="8"/>
                  </a:lnTo>
                  <a:lnTo>
                    <a:pt x="105" y="8"/>
                  </a:lnTo>
                  <a:lnTo>
                    <a:pt x="106" y="8"/>
                  </a:lnTo>
                  <a:lnTo>
                    <a:pt x="106" y="9"/>
                  </a:lnTo>
                  <a:lnTo>
                    <a:pt x="107" y="9"/>
                  </a:lnTo>
                  <a:lnTo>
                    <a:pt x="107" y="10"/>
                  </a:lnTo>
                  <a:lnTo>
                    <a:pt x="108" y="10"/>
                  </a:lnTo>
                  <a:lnTo>
                    <a:pt x="110" y="10"/>
                  </a:lnTo>
                  <a:lnTo>
                    <a:pt x="111" y="10"/>
                  </a:lnTo>
                  <a:lnTo>
                    <a:pt x="112" y="10"/>
                  </a:lnTo>
                  <a:lnTo>
                    <a:pt x="112" y="11"/>
                  </a:lnTo>
                  <a:lnTo>
                    <a:pt x="112" y="10"/>
                  </a:lnTo>
                  <a:lnTo>
                    <a:pt x="114" y="10"/>
                  </a:lnTo>
                  <a:lnTo>
                    <a:pt x="115" y="10"/>
                  </a:lnTo>
                  <a:lnTo>
                    <a:pt x="116" y="10"/>
                  </a:lnTo>
                  <a:lnTo>
                    <a:pt x="116" y="11"/>
                  </a:lnTo>
                  <a:lnTo>
                    <a:pt x="117" y="10"/>
                  </a:lnTo>
                  <a:lnTo>
                    <a:pt x="117" y="11"/>
                  </a:lnTo>
                  <a:lnTo>
                    <a:pt x="116" y="11"/>
                  </a:lnTo>
                  <a:lnTo>
                    <a:pt x="116" y="13"/>
                  </a:lnTo>
                  <a:lnTo>
                    <a:pt x="116" y="14"/>
                  </a:lnTo>
                  <a:lnTo>
                    <a:pt x="116" y="15"/>
                  </a:lnTo>
                  <a:lnTo>
                    <a:pt x="115" y="15"/>
                  </a:lnTo>
                  <a:lnTo>
                    <a:pt x="114" y="15"/>
                  </a:lnTo>
                  <a:lnTo>
                    <a:pt x="114" y="16"/>
                  </a:lnTo>
                  <a:lnTo>
                    <a:pt x="112" y="16"/>
                  </a:lnTo>
                  <a:lnTo>
                    <a:pt x="111" y="16"/>
                  </a:lnTo>
                  <a:lnTo>
                    <a:pt x="111" y="18"/>
                  </a:lnTo>
                  <a:lnTo>
                    <a:pt x="110" y="19"/>
                  </a:lnTo>
                  <a:lnTo>
                    <a:pt x="108" y="19"/>
                  </a:lnTo>
                  <a:lnTo>
                    <a:pt x="107" y="19"/>
                  </a:lnTo>
                  <a:lnTo>
                    <a:pt x="106" y="19"/>
                  </a:lnTo>
                  <a:lnTo>
                    <a:pt x="106" y="20"/>
                  </a:lnTo>
                  <a:lnTo>
                    <a:pt x="105" y="20"/>
                  </a:lnTo>
                  <a:lnTo>
                    <a:pt x="103" y="20"/>
                  </a:lnTo>
                  <a:lnTo>
                    <a:pt x="103" y="22"/>
                  </a:lnTo>
                  <a:lnTo>
                    <a:pt x="102" y="22"/>
                  </a:lnTo>
                  <a:lnTo>
                    <a:pt x="103" y="22"/>
                  </a:lnTo>
                  <a:lnTo>
                    <a:pt x="103" y="23"/>
                  </a:lnTo>
                  <a:lnTo>
                    <a:pt x="102" y="24"/>
                  </a:lnTo>
                  <a:lnTo>
                    <a:pt x="102" y="23"/>
                  </a:lnTo>
                  <a:lnTo>
                    <a:pt x="102" y="24"/>
                  </a:lnTo>
                  <a:lnTo>
                    <a:pt x="102" y="23"/>
                  </a:lnTo>
                  <a:lnTo>
                    <a:pt x="103" y="23"/>
                  </a:lnTo>
                  <a:lnTo>
                    <a:pt x="102" y="23"/>
                  </a:lnTo>
                  <a:lnTo>
                    <a:pt x="102" y="24"/>
                  </a:lnTo>
                  <a:lnTo>
                    <a:pt x="101" y="24"/>
                  </a:lnTo>
                  <a:lnTo>
                    <a:pt x="101" y="25"/>
                  </a:lnTo>
                  <a:lnTo>
                    <a:pt x="101" y="27"/>
                  </a:lnTo>
                  <a:lnTo>
                    <a:pt x="100" y="27"/>
                  </a:lnTo>
                  <a:lnTo>
                    <a:pt x="100" y="28"/>
                  </a:lnTo>
                  <a:lnTo>
                    <a:pt x="98" y="28"/>
                  </a:lnTo>
                  <a:lnTo>
                    <a:pt x="98" y="29"/>
                  </a:lnTo>
                  <a:lnTo>
                    <a:pt x="98" y="30"/>
                  </a:lnTo>
                  <a:lnTo>
                    <a:pt x="97" y="30"/>
                  </a:lnTo>
                  <a:lnTo>
                    <a:pt x="97" y="32"/>
                  </a:lnTo>
                  <a:lnTo>
                    <a:pt x="97" y="33"/>
                  </a:lnTo>
                  <a:lnTo>
                    <a:pt x="98" y="33"/>
                  </a:lnTo>
                  <a:lnTo>
                    <a:pt x="97" y="33"/>
                  </a:lnTo>
                  <a:lnTo>
                    <a:pt x="98" y="33"/>
                  </a:lnTo>
                  <a:lnTo>
                    <a:pt x="98" y="34"/>
                  </a:lnTo>
                  <a:lnTo>
                    <a:pt x="98" y="36"/>
                  </a:lnTo>
                  <a:lnTo>
                    <a:pt x="100" y="36"/>
                  </a:lnTo>
                  <a:lnTo>
                    <a:pt x="100" y="37"/>
                  </a:lnTo>
                  <a:lnTo>
                    <a:pt x="101" y="37"/>
                  </a:lnTo>
                  <a:lnTo>
                    <a:pt x="100" y="37"/>
                  </a:lnTo>
                  <a:lnTo>
                    <a:pt x="98" y="37"/>
                  </a:lnTo>
                  <a:lnTo>
                    <a:pt x="98" y="38"/>
                  </a:lnTo>
                  <a:lnTo>
                    <a:pt x="97" y="38"/>
                  </a:lnTo>
                  <a:lnTo>
                    <a:pt x="97" y="39"/>
                  </a:lnTo>
                  <a:lnTo>
                    <a:pt x="96" y="39"/>
                  </a:lnTo>
                  <a:lnTo>
                    <a:pt x="96" y="41"/>
                  </a:lnTo>
                  <a:lnTo>
                    <a:pt x="96" y="42"/>
                  </a:lnTo>
                  <a:lnTo>
                    <a:pt x="94" y="42"/>
                  </a:lnTo>
                  <a:lnTo>
                    <a:pt x="94" y="43"/>
                  </a:lnTo>
                  <a:lnTo>
                    <a:pt x="94" y="44"/>
                  </a:lnTo>
                  <a:lnTo>
                    <a:pt x="96" y="44"/>
                  </a:lnTo>
                  <a:lnTo>
                    <a:pt x="94" y="44"/>
                  </a:lnTo>
                  <a:lnTo>
                    <a:pt x="93" y="44"/>
                  </a:lnTo>
                  <a:lnTo>
                    <a:pt x="92" y="44"/>
                  </a:lnTo>
                  <a:lnTo>
                    <a:pt x="91" y="44"/>
                  </a:lnTo>
                  <a:lnTo>
                    <a:pt x="91" y="46"/>
                  </a:lnTo>
                  <a:lnTo>
                    <a:pt x="89" y="46"/>
                  </a:lnTo>
                  <a:lnTo>
                    <a:pt x="89" y="47"/>
                  </a:lnTo>
                  <a:lnTo>
                    <a:pt x="89" y="48"/>
                  </a:lnTo>
                  <a:lnTo>
                    <a:pt x="88" y="48"/>
                  </a:lnTo>
                  <a:lnTo>
                    <a:pt x="88" y="50"/>
                  </a:lnTo>
                  <a:lnTo>
                    <a:pt x="87" y="50"/>
                  </a:lnTo>
                  <a:lnTo>
                    <a:pt x="87" y="51"/>
                  </a:lnTo>
                  <a:lnTo>
                    <a:pt x="87" y="50"/>
                  </a:lnTo>
                  <a:lnTo>
                    <a:pt x="86" y="50"/>
                  </a:lnTo>
                  <a:lnTo>
                    <a:pt x="84" y="50"/>
                  </a:lnTo>
                  <a:lnTo>
                    <a:pt x="84" y="51"/>
                  </a:lnTo>
                  <a:lnTo>
                    <a:pt x="83" y="51"/>
                  </a:lnTo>
                  <a:lnTo>
                    <a:pt x="83" y="50"/>
                  </a:lnTo>
                  <a:lnTo>
                    <a:pt x="82" y="50"/>
                  </a:lnTo>
                  <a:lnTo>
                    <a:pt x="80" y="50"/>
                  </a:lnTo>
                  <a:lnTo>
                    <a:pt x="80" y="51"/>
                  </a:lnTo>
                  <a:lnTo>
                    <a:pt x="79" y="51"/>
                  </a:lnTo>
                  <a:lnTo>
                    <a:pt x="79" y="50"/>
                  </a:lnTo>
                  <a:lnTo>
                    <a:pt x="79" y="51"/>
                  </a:lnTo>
                  <a:lnTo>
                    <a:pt x="78" y="50"/>
                  </a:lnTo>
                  <a:lnTo>
                    <a:pt x="78" y="51"/>
                  </a:lnTo>
                  <a:lnTo>
                    <a:pt x="77" y="50"/>
                  </a:lnTo>
                  <a:lnTo>
                    <a:pt x="77" y="51"/>
                  </a:lnTo>
                  <a:lnTo>
                    <a:pt x="75" y="51"/>
                  </a:lnTo>
                  <a:lnTo>
                    <a:pt x="74" y="51"/>
                  </a:lnTo>
                  <a:lnTo>
                    <a:pt x="74" y="52"/>
                  </a:lnTo>
                  <a:lnTo>
                    <a:pt x="73" y="52"/>
                  </a:lnTo>
                  <a:lnTo>
                    <a:pt x="72" y="52"/>
                  </a:lnTo>
                  <a:lnTo>
                    <a:pt x="70" y="52"/>
                  </a:lnTo>
                  <a:lnTo>
                    <a:pt x="70" y="53"/>
                  </a:lnTo>
                  <a:lnTo>
                    <a:pt x="70" y="55"/>
                  </a:lnTo>
                  <a:lnTo>
                    <a:pt x="70" y="53"/>
                  </a:lnTo>
                  <a:lnTo>
                    <a:pt x="69" y="53"/>
                  </a:lnTo>
                  <a:lnTo>
                    <a:pt x="69" y="55"/>
                  </a:lnTo>
                  <a:lnTo>
                    <a:pt x="68" y="55"/>
                  </a:lnTo>
                  <a:lnTo>
                    <a:pt x="66" y="53"/>
                  </a:lnTo>
                  <a:lnTo>
                    <a:pt x="65" y="53"/>
                  </a:lnTo>
                  <a:lnTo>
                    <a:pt x="65" y="52"/>
                  </a:lnTo>
                  <a:lnTo>
                    <a:pt x="65" y="51"/>
                  </a:lnTo>
                  <a:lnTo>
                    <a:pt x="64" y="51"/>
                  </a:lnTo>
                  <a:lnTo>
                    <a:pt x="64" y="50"/>
                  </a:lnTo>
                  <a:lnTo>
                    <a:pt x="65" y="50"/>
                  </a:lnTo>
                  <a:lnTo>
                    <a:pt x="65" y="48"/>
                  </a:lnTo>
                  <a:lnTo>
                    <a:pt x="65" y="50"/>
                  </a:lnTo>
                  <a:lnTo>
                    <a:pt x="65" y="48"/>
                  </a:lnTo>
                  <a:lnTo>
                    <a:pt x="64" y="50"/>
                  </a:lnTo>
                  <a:lnTo>
                    <a:pt x="64" y="48"/>
                  </a:lnTo>
                  <a:lnTo>
                    <a:pt x="63" y="48"/>
                  </a:lnTo>
                  <a:lnTo>
                    <a:pt x="63" y="47"/>
                  </a:lnTo>
                  <a:lnTo>
                    <a:pt x="61" y="47"/>
                  </a:lnTo>
                  <a:lnTo>
                    <a:pt x="60" y="47"/>
                  </a:lnTo>
                  <a:lnTo>
                    <a:pt x="59" y="47"/>
                  </a:lnTo>
                  <a:lnTo>
                    <a:pt x="59" y="46"/>
                  </a:lnTo>
                  <a:lnTo>
                    <a:pt x="59" y="44"/>
                  </a:lnTo>
                  <a:lnTo>
                    <a:pt x="58" y="44"/>
                  </a:lnTo>
                  <a:lnTo>
                    <a:pt x="59" y="44"/>
                  </a:lnTo>
                  <a:lnTo>
                    <a:pt x="59" y="43"/>
                  </a:lnTo>
                  <a:lnTo>
                    <a:pt x="59" y="42"/>
                  </a:lnTo>
                  <a:lnTo>
                    <a:pt x="60" y="42"/>
                  </a:lnTo>
                  <a:lnTo>
                    <a:pt x="60" y="41"/>
                  </a:lnTo>
                  <a:lnTo>
                    <a:pt x="60" y="42"/>
                  </a:lnTo>
                  <a:lnTo>
                    <a:pt x="61" y="42"/>
                  </a:lnTo>
                  <a:lnTo>
                    <a:pt x="61" y="41"/>
                  </a:lnTo>
                  <a:lnTo>
                    <a:pt x="60" y="41"/>
                  </a:lnTo>
                  <a:lnTo>
                    <a:pt x="60" y="39"/>
                  </a:lnTo>
                  <a:lnTo>
                    <a:pt x="59" y="38"/>
                  </a:lnTo>
                  <a:lnTo>
                    <a:pt x="59" y="37"/>
                  </a:lnTo>
                  <a:lnTo>
                    <a:pt x="60" y="37"/>
                  </a:lnTo>
                  <a:lnTo>
                    <a:pt x="60" y="36"/>
                  </a:lnTo>
                  <a:lnTo>
                    <a:pt x="61" y="36"/>
                  </a:lnTo>
                  <a:lnTo>
                    <a:pt x="61" y="34"/>
                  </a:lnTo>
                  <a:lnTo>
                    <a:pt x="60" y="34"/>
                  </a:lnTo>
                  <a:lnTo>
                    <a:pt x="60" y="33"/>
                  </a:lnTo>
                  <a:lnTo>
                    <a:pt x="59" y="33"/>
                  </a:lnTo>
                  <a:lnTo>
                    <a:pt x="60" y="33"/>
                  </a:lnTo>
                  <a:lnTo>
                    <a:pt x="59" y="33"/>
                  </a:lnTo>
                  <a:lnTo>
                    <a:pt x="59" y="32"/>
                  </a:lnTo>
                  <a:lnTo>
                    <a:pt x="59" y="30"/>
                  </a:lnTo>
                  <a:lnTo>
                    <a:pt x="58" y="30"/>
                  </a:lnTo>
                  <a:lnTo>
                    <a:pt x="59" y="30"/>
                  </a:lnTo>
                  <a:lnTo>
                    <a:pt x="59" y="29"/>
                  </a:lnTo>
                  <a:lnTo>
                    <a:pt x="60" y="29"/>
                  </a:lnTo>
                  <a:lnTo>
                    <a:pt x="60" y="30"/>
                  </a:lnTo>
                  <a:lnTo>
                    <a:pt x="60" y="29"/>
                  </a:lnTo>
                  <a:lnTo>
                    <a:pt x="61" y="29"/>
                  </a:lnTo>
                  <a:lnTo>
                    <a:pt x="61" y="28"/>
                  </a:lnTo>
                  <a:lnTo>
                    <a:pt x="61" y="27"/>
                  </a:lnTo>
                  <a:lnTo>
                    <a:pt x="60" y="27"/>
                  </a:lnTo>
                  <a:lnTo>
                    <a:pt x="61" y="27"/>
                  </a:lnTo>
                  <a:lnTo>
                    <a:pt x="61" y="25"/>
                  </a:lnTo>
                  <a:lnTo>
                    <a:pt x="61" y="24"/>
                  </a:lnTo>
                  <a:lnTo>
                    <a:pt x="61" y="23"/>
                  </a:lnTo>
                  <a:lnTo>
                    <a:pt x="61" y="22"/>
                  </a:lnTo>
                  <a:lnTo>
                    <a:pt x="61" y="20"/>
                  </a:lnTo>
                  <a:lnTo>
                    <a:pt x="63" y="19"/>
                  </a:lnTo>
                  <a:lnTo>
                    <a:pt x="64" y="19"/>
                  </a:lnTo>
                  <a:lnTo>
                    <a:pt x="64" y="18"/>
                  </a:lnTo>
                  <a:lnTo>
                    <a:pt x="65" y="18"/>
                  </a:lnTo>
                  <a:lnTo>
                    <a:pt x="65" y="16"/>
                  </a:lnTo>
                  <a:lnTo>
                    <a:pt x="65" y="15"/>
                  </a:lnTo>
                  <a:lnTo>
                    <a:pt x="64" y="15"/>
                  </a:lnTo>
                  <a:lnTo>
                    <a:pt x="63" y="15"/>
                  </a:lnTo>
                  <a:lnTo>
                    <a:pt x="64" y="14"/>
                  </a:lnTo>
                  <a:lnTo>
                    <a:pt x="63" y="14"/>
                  </a:lnTo>
                  <a:lnTo>
                    <a:pt x="61" y="14"/>
                  </a:lnTo>
                  <a:lnTo>
                    <a:pt x="61" y="13"/>
                  </a:lnTo>
                  <a:lnTo>
                    <a:pt x="61" y="14"/>
                  </a:lnTo>
                  <a:lnTo>
                    <a:pt x="60" y="14"/>
                  </a:lnTo>
                  <a:lnTo>
                    <a:pt x="60" y="13"/>
                  </a:lnTo>
                  <a:lnTo>
                    <a:pt x="60" y="14"/>
                  </a:lnTo>
                  <a:lnTo>
                    <a:pt x="59" y="14"/>
                  </a:lnTo>
                  <a:lnTo>
                    <a:pt x="59" y="15"/>
                  </a:lnTo>
                  <a:lnTo>
                    <a:pt x="59" y="14"/>
                  </a:lnTo>
                  <a:lnTo>
                    <a:pt x="58" y="14"/>
                  </a:lnTo>
                  <a:lnTo>
                    <a:pt x="56" y="14"/>
                  </a:lnTo>
                  <a:lnTo>
                    <a:pt x="55" y="14"/>
                  </a:lnTo>
                  <a:lnTo>
                    <a:pt x="55" y="15"/>
                  </a:lnTo>
                  <a:lnTo>
                    <a:pt x="55" y="14"/>
                  </a:lnTo>
                  <a:lnTo>
                    <a:pt x="54" y="14"/>
                  </a:lnTo>
                  <a:lnTo>
                    <a:pt x="55" y="14"/>
                  </a:lnTo>
                  <a:lnTo>
                    <a:pt x="55" y="13"/>
                  </a:lnTo>
                  <a:lnTo>
                    <a:pt x="54" y="13"/>
                  </a:lnTo>
                  <a:lnTo>
                    <a:pt x="52" y="13"/>
                  </a:lnTo>
                  <a:lnTo>
                    <a:pt x="51" y="13"/>
                  </a:lnTo>
                  <a:lnTo>
                    <a:pt x="51" y="14"/>
                  </a:lnTo>
                  <a:lnTo>
                    <a:pt x="51" y="13"/>
                  </a:lnTo>
                  <a:lnTo>
                    <a:pt x="51" y="11"/>
                  </a:lnTo>
                  <a:lnTo>
                    <a:pt x="52" y="11"/>
                  </a:lnTo>
                  <a:lnTo>
                    <a:pt x="52" y="10"/>
                  </a:lnTo>
                  <a:lnTo>
                    <a:pt x="52" y="11"/>
                  </a:lnTo>
                  <a:lnTo>
                    <a:pt x="51" y="11"/>
                  </a:lnTo>
                  <a:lnTo>
                    <a:pt x="51" y="10"/>
                  </a:lnTo>
                  <a:lnTo>
                    <a:pt x="52" y="10"/>
                  </a:lnTo>
                  <a:lnTo>
                    <a:pt x="51" y="10"/>
                  </a:lnTo>
                  <a:lnTo>
                    <a:pt x="50" y="10"/>
                  </a:lnTo>
                  <a:lnTo>
                    <a:pt x="51" y="10"/>
                  </a:lnTo>
                  <a:lnTo>
                    <a:pt x="51" y="9"/>
                  </a:lnTo>
                  <a:lnTo>
                    <a:pt x="51" y="8"/>
                  </a:lnTo>
                  <a:lnTo>
                    <a:pt x="51" y="9"/>
                  </a:lnTo>
                  <a:lnTo>
                    <a:pt x="51" y="8"/>
                  </a:lnTo>
                  <a:lnTo>
                    <a:pt x="51" y="9"/>
                  </a:lnTo>
                  <a:lnTo>
                    <a:pt x="50" y="9"/>
                  </a:lnTo>
                  <a:lnTo>
                    <a:pt x="50" y="8"/>
                  </a:lnTo>
                  <a:lnTo>
                    <a:pt x="51" y="8"/>
                  </a:lnTo>
                  <a:lnTo>
                    <a:pt x="50" y="8"/>
                  </a:lnTo>
                  <a:lnTo>
                    <a:pt x="50" y="6"/>
                  </a:lnTo>
                  <a:lnTo>
                    <a:pt x="49" y="6"/>
                  </a:lnTo>
                  <a:lnTo>
                    <a:pt x="50" y="6"/>
                  </a:lnTo>
                  <a:lnTo>
                    <a:pt x="49" y="6"/>
                  </a:lnTo>
                  <a:lnTo>
                    <a:pt x="49" y="5"/>
                  </a:lnTo>
                  <a:lnTo>
                    <a:pt x="50" y="5"/>
                  </a:lnTo>
                  <a:lnTo>
                    <a:pt x="49" y="5"/>
                  </a:lnTo>
                  <a:lnTo>
                    <a:pt x="49" y="4"/>
                  </a:lnTo>
                  <a:lnTo>
                    <a:pt x="50" y="5"/>
                  </a:lnTo>
                  <a:lnTo>
                    <a:pt x="50" y="4"/>
                  </a:lnTo>
                  <a:lnTo>
                    <a:pt x="51" y="4"/>
                  </a:lnTo>
                  <a:lnTo>
                    <a:pt x="52" y="4"/>
                  </a:lnTo>
                  <a:lnTo>
                    <a:pt x="52" y="2"/>
                  </a:lnTo>
                  <a:lnTo>
                    <a:pt x="54" y="2"/>
                  </a:lnTo>
                  <a:lnTo>
                    <a:pt x="54" y="4"/>
                  </a:lnTo>
                  <a:lnTo>
                    <a:pt x="54" y="2"/>
                  </a:lnTo>
                  <a:lnTo>
                    <a:pt x="54" y="4"/>
                  </a:lnTo>
                  <a:lnTo>
                    <a:pt x="54" y="2"/>
                  </a:lnTo>
                  <a:lnTo>
                    <a:pt x="55" y="2"/>
                  </a:lnTo>
                  <a:lnTo>
                    <a:pt x="54" y="2"/>
                  </a:lnTo>
                  <a:lnTo>
                    <a:pt x="55" y="2"/>
                  </a:lnTo>
                  <a:lnTo>
                    <a:pt x="54" y="2"/>
                  </a:lnTo>
                  <a:lnTo>
                    <a:pt x="54" y="1"/>
                  </a:lnTo>
                  <a:lnTo>
                    <a:pt x="55" y="1"/>
                  </a:lnTo>
                  <a:lnTo>
                    <a:pt x="55" y="0"/>
                  </a:lnTo>
                  <a:lnTo>
                    <a:pt x="56" y="0"/>
                  </a:lnTo>
                  <a:lnTo>
                    <a:pt x="56" y="1"/>
                  </a:lnTo>
                  <a:lnTo>
                    <a:pt x="56" y="0"/>
                  </a:lnTo>
                  <a:lnTo>
                    <a:pt x="56" y="1"/>
                  </a:lnTo>
                  <a:lnTo>
                    <a:pt x="56" y="0"/>
                  </a:lnTo>
                  <a:lnTo>
                    <a:pt x="58" y="0"/>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5" name="Freeform 2045"/>
            <p:cNvSpPr>
              <a:spLocks noEditPoints="1"/>
            </p:cNvSpPr>
            <p:nvPr/>
          </p:nvSpPr>
          <p:spPr bwMode="auto">
            <a:xfrm>
              <a:off x="4598988" y="3446679"/>
              <a:ext cx="53975" cy="34925"/>
            </a:xfrm>
            <a:custGeom>
              <a:avLst/>
              <a:gdLst>
                <a:gd name="T0" fmla="*/ 11 w 34"/>
                <a:gd name="T1" fmla="*/ 16 h 22"/>
                <a:gd name="T2" fmla="*/ 6 w 34"/>
                <a:gd name="T3" fmla="*/ 11 h 22"/>
                <a:gd name="T4" fmla="*/ 6 w 34"/>
                <a:gd name="T5" fmla="*/ 12 h 22"/>
                <a:gd name="T6" fmla="*/ 6 w 34"/>
                <a:gd name="T7" fmla="*/ 14 h 22"/>
                <a:gd name="T8" fmla="*/ 4 w 34"/>
                <a:gd name="T9" fmla="*/ 15 h 22"/>
                <a:gd name="T10" fmla="*/ 3 w 34"/>
                <a:gd name="T11" fmla="*/ 15 h 22"/>
                <a:gd name="T12" fmla="*/ 1 w 34"/>
                <a:gd name="T13" fmla="*/ 17 h 22"/>
                <a:gd name="T14" fmla="*/ 1 w 34"/>
                <a:gd name="T15" fmla="*/ 16 h 22"/>
                <a:gd name="T16" fmla="*/ 0 w 34"/>
                <a:gd name="T17" fmla="*/ 14 h 22"/>
                <a:gd name="T18" fmla="*/ 1 w 34"/>
                <a:gd name="T19" fmla="*/ 11 h 22"/>
                <a:gd name="T20" fmla="*/ 3 w 34"/>
                <a:gd name="T21" fmla="*/ 11 h 22"/>
                <a:gd name="T22" fmla="*/ 6 w 34"/>
                <a:gd name="T23" fmla="*/ 11 h 22"/>
                <a:gd name="T24" fmla="*/ 8 w 34"/>
                <a:gd name="T25" fmla="*/ 11 h 22"/>
                <a:gd name="T26" fmla="*/ 6 w 34"/>
                <a:gd name="T27" fmla="*/ 7 h 22"/>
                <a:gd name="T28" fmla="*/ 5 w 34"/>
                <a:gd name="T29" fmla="*/ 6 h 22"/>
                <a:gd name="T30" fmla="*/ 5 w 34"/>
                <a:gd name="T31" fmla="*/ 7 h 22"/>
                <a:gd name="T32" fmla="*/ 5 w 34"/>
                <a:gd name="T33" fmla="*/ 8 h 22"/>
                <a:gd name="T34" fmla="*/ 4 w 34"/>
                <a:gd name="T35" fmla="*/ 10 h 22"/>
                <a:gd name="T36" fmla="*/ 3 w 34"/>
                <a:gd name="T37" fmla="*/ 7 h 22"/>
                <a:gd name="T38" fmla="*/ 3 w 34"/>
                <a:gd name="T39" fmla="*/ 7 h 22"/>
                <a:gd name="T40" fmla="*/ 5 w 34"/>
                <a:gd name="T41" fmla="*/ 6 h 22"/>
                <a:gd name="T42" fmla="*/ 22 w 34"/>
                <a:gd name="T43" fmla="*/ 1 h 22"/>
                <a:gd name="T44" fmla="*/ 23 w 34"/>
                <a:gd name="T45" fmla="*/ 1 h 22"/>
                <a:gd name="T46" fmla="*/ 27 w 34"/>
                <a:gd name="T47" fmla="*/ 1 h 22"/>
                <a:gd name="T48" fmla="*/ 29 w 34"/>
                <a:gd name="T49" fmla="*/ 2 h 22"/>
                <a:gd name="T50" fmla="*/ 33 w 34"/>
                <a:gd name="T51" fmla="*/ 2 h 22"/>
                <a:gd name="T52" fmla="*/ 33 w 34"/>
                <a:gd name="T53" fmla="*/ 3 h 22"/>
                <a:gd name="T54" fmla="*/ 32 w 34"/>
                <a:gd name="T55" fmla="*/ 6 h 22"/>
                <a:gd name="T56" fmla="*/ 29 w 34"/>
                <a:gd name="T57" fmla="*/ 7 h 22"/>
                <a:gd name="T58" fmla="*/ 28 w 34"/>
                <a:gd name="T59" fmla="*/ 10 h 22"/>
                <a:gd name="T60" fmla="*/ 29 w 34"/>
                <a:gd name="T61" fmla="*/ 14 h 22"/>
                <a:gd name="T62" fmla="*/ 31 w 34"/>
                <a:gd name="T63" fmla="*/ 16 h 22"/>
                <a:gd name="T64" fmla="*/ 32 w 34"/>
                <a:gd name="T65" fmla="*/ 19 h 22"/>
                <a:gd name="T66" fmla="*/ 29 w 34"/>
                <a:gd name="T67" fmla="*/ 20 h 22"/>
                <a:gd name="T68" fmla="*/ 29 w 34"/>
                <a:gd name="T69" fmla="*/ 21 h 22"/>
                <a:gd name="T70" fmla="*/ 25 w 34"/>
                <a:gd name="T71" fmla="*/ 21 h 22"/>
                <a:gd name="T72" fmla="*/ 23 w 34"/>
                <a:gd name="T73" fmla="*/ 20 h 22"/>
                <a:gd name="T74" fmla="*/ 20 w 34"/>
                <a:gd name="T75" fmla="*/ 19 h 22"/>
                <a:gd name="T76" fmla="*/ 19 w 34"/>
                <a:gd name="T77" fmla="*/ 16 h 22"/>
                <a:gd name="T78" fmla="*/ 18 w 34"/>
                <a:gd name="T79" fmla="*/ 16 h 22"/>
                <a:gd name="T80" fmla="*/ 17 w 34"/>
                <a:gd name="T81" fmla="*/ 16 h 22"/>
                <a:gd name="T82" fmla="*/ 14 w 34"/>
                <a:gd name="T83" fmla="*/ 17 h 22"/>
                <a:gd name="T84" fmla="*/ 13 w 34"/>
                <a:gd name="T85" fmla="*/ 17 h 22"/>
                <a:gd name="T86" fmla="*/ 14 w 34"/>
                <a:gd name="T87" fmla="*/ 15 h 22"/>
                <a:gd name="T88" fmla="*/ 13 w 34"/>
                <a:gd name="T89" fmla="*/ 15 h 22"/>
                <a:gd name="T90" fmla="*/ 10 w 34"/>
                <a:gd name="T91" fmla="*/ 14 h 22"/>
                <a:gd name="T92" fmla="*/ 9 w 34"/>
                <a:gd name="T93" fmla="*/ 11 h 22"/>
                <a:gd name="T94" fmla="*/ 10 w 34"/>
                <a:gd name="T95" fmla="*/ 8 h 22"/>
                <a:gd name="T96" fmla="*/ 9 w 34"/>
                <a:gd name="T97" fmla="*/ 8 h 22"/>
                <a:gd name="T98" fmla="*/ 9 w 34"/>
                <a:gd name="T99" fmla="*/ 7 h 22"/>
                <a:gd name="T100" fmla="*/ 9 w 34"/>
                <a:gd name="T101" fmla="*/ 5 h 22"/>
                <a:gd name="T102" fmla="*/ 10 w 34"/>
                <a:gd name="T103" fmla="*/ 5 h 22"/>
                <a:gd name="T104" fmla="*/ 11 w 34"/>
                <a:gd name="T105" fmla="*/ 2 h 22"/>
                <a:gd name="T106" fmla="*/ 14 w 34"/>
                <a:gd name="T107" fmla="*/ 2 h 22"/>
                <a:gd name="T108" fmla="*/ 15 w 34"/>
                <a:gd name="T109" fmla="*/ 2 h 22"/>
                <a:gd name="T110" fmla="*/ 18 w 34"/>
                <a:gd name="T111" fmla="*/ 1 h 22"/>
                <a:gd name="T112" fmla="*/ 19 w 34"/>
                <a:gd name="T113" fmla="*/ 1 h 22"/>
                <a:gd name="T114" fmla="*/ 20 w 34"/>
                <a:gd name="T115" fmla="*/ 1 h 22"/>
                <a:gd name="T116" fmla="*/ 22 w 34"/>
                <a:gd name="T1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22">
                  <a:moveTo>
                    <a:pt x="11" y="16"/>
                  </a:moveTo>
                  <a:lnTo>
                    <a:pt x="11" y="15"/>
                  </a:lnTo>
                  <a:lnTo>
                    <a:pt x="11" y="16"/>
                  </a:lnTo>
                  <a:close/>
                  <a:moveTo>
                    <a:pt x="4" y="11"/>
                  </a:moveTo>
                  <a:lnTo>
                    <a:pt x="5" y="11"/>
                  </a:lnTo>
                  <a:lnTo>
                    <a:pt x="6" y="11"/>
                  </a:lnTo>
                  <a:lnTo>
                    <a:pt x="6" y="12"/>
                  </a:lnTo>
                  <a:lnTo>
                    <a:pt x="8" y="12"/>
                  </a:lnTo>
                  <a:lnTo>
                    <a:pt x="6" y="12"/>
                  </a:lnTo>
                  <a:lnTo>
                    <a:pt x="6" y="14"/>
                  </a:lnTo>
                  <a:lnTo>
                    <a:pt x="5" y="14"/>
                  </a:lnTo>
                  <a:lnTo>
                    <a:pt x="6" y="14"/>
                  </a:lnTo>
                  <a:lnTo>
                    <a:pt x="5" y="14"/>
                  </a:lnTo>
                  <a:lnTo>
                    <a:pt x="5" y="15"/>
                  </a:lnTo>
                  <a:lnTo>
                    <a:pt x="4" y="15"/>
                  </a:lnTo>
                  <a:lnTo>
                    <a:pt x="5" y="15"/>
                  </a:lnTo>
                  <a:lnTo>
                    <a:pt x="4" y="15"/>
                  </a:lnTo>
                  <a:lnTo>
                    <a:pt x="3" y="15"/>
                  </a:lnTo>
                  <a:lnTo>
                    <a:pt x="3" y="16"/>
                  </a:lnTo>
                  <a:lnTo>
                    <a:pt x="1" y="16"/>
                  </a:lnTo>
                  <a:lnTo>
                    <a:pt x="1" y="17"/>
                  </a:lnTo>
                  <a:lnTo>
                    <a:pt x="0" y="17"/>
                  </a:lnTo>
                  <a:lnTo>
                    <a:pt x="1" y="17"/>
                  </a:lnTo>
                  <a:lnTo>
                    <a:pt x="1" y="16"/>
                  </a:lnTo>
                  <a:lnTo>
                    <a:pt x="1" y="15"/>
                  </a:lnTo>
                  <a:lnTo>
                    <a:pt x="0" y="15"/>
                  </a:lnTo>
                  <a:lnTo>
                    <a:pt x="0" y="14"/>
                  </a:lnTo>
                  <a:lnTo>
                    <a:pt x="0" y="12"/>
                  </a:lnTo>
                  <a:lnTo>
                    <a:pt x="1" y="12"/>
                  </a:lnTo>
                  <a:lnTo>
                    <a:pt x="1" y="11"/>
                  </a:lnTo>
                  <a:lnTo>
                    <a:pt x="1" y="12"/>
                  </a:lnTo>
                  <a:lnTo>
                    <a:pt x="3" y="12"/>
                  </a:lnTo>
                  <a:lnTo>
                    <a:pt x="3" y="11"/>
                  </a:lnTo>
                  <a:lnTo>
                    <a:pt x="4" y="11"/>
                  </a:lnTo>
                  <a:close/>
                  <a:moveTo>
                    <a:pt x="8" y="11"/>
                  </a:moveTo>
                  <a:lnTo>
                    <a:pt x="6" y="11"/>
                  </a:lnTo>
                  <a:lnTo>
                    <a:pt x="6" y="10"/>
                  </a:lnTo>
                  <a:lnTo>
                    <a:pt x="8" y="10"/>
                  </a:lnTo>
                  <a:lnTo>
                    <a:pt x="8" y="11"/>
                  </a:lnTo>
                  <a:close/>
                  <a:moveTo>
                    <a:pt x="8" y="6"/>
                  </a:moveTo>
                  <a:lnTo>
                    <a:pt x="8" y="7"/>
                  </a:lnTo>
                  <a:lnTo>
                    <a:pt x="6" y="7"/>
                  </a:lnTo>
                  <a:lnTo>
                    <a:pt x="6" y="6"/>
                  </a:lnTo>
                  <a:lnTo>
                    <a:pt x="8" y="6"/>
                  </a:lnTo>
                  <a:close/>
                  <a:moveTo>
                    <a:pt x="5" y="6"/>
                  </a:moveTo>
                  <a:lnTo>
                    <a:pt x="5" y="7"/>
                  </a:lnTo>
                  <a:lnTo>
                    <a:pt x="6" y="7"/>
                  </a:lnTo>
                  <a:lnTo>
                    <a:pt x="5" y="7"/>
                  </a:lnTo>
                  <a:lnTo>
                    <a:pt x="6" y="7"/>
                  </a:lnTo>
                  <a:lnTo>
                    <a:pt x="6" y="8"/>
                  </a:lnTo>
                  <a:lnTo>
                    <a:pt x="5" y="8"/>
                  </a:lnTo>
                  <a:lnTo>
                    <a:pt x="4" y="10"/>
                  </a:lnTo>
                  <a:lnTo>
                    <a:pt x="3" y="10"/>
                  </a:lnTo>
                  <a:lnTo>
                    <a:pt x="4" y="10"/>
                  </a:lnTo>
                  <a:lnTo>
                    <a:pt x="3" y="10"/>
                  </a:lnTo>
                  <a:lnTo>
                    <a:pt x="3" y="8"/>
                  </a:lnTo>
                  <a:lnTo>
                    <a:pt x="3" y="7"/>
                  </a:lnTo>
                  <a:lnTo>
                    <a:pt x="1" y="8"/>
                  </a:lnTo>
                  <a:lnTo>
                    <a:pt x="1" y="7"/>
                  </a:lnTo>
                  <a:lnTo>
                    <a:pt x="3" y="7"/>
                  </a:lnTo>
                  <a:lnTo>
                    <a:pt x="4" y="7"/>
                  </a:lnTo>
                  <a:lnTo>
                    <a:pt x="4" y="6"/>
                  </a:lnTo>
                  <a:lnTo>
                    <a:pt x="5" y="6"/>
                  </a:lnTo>
                  <a:close/>
                  <a:moveTo>
                    <a:pt x="22" y="1"/>
                  </a:moveTo>
                  <a:lnTo>
                    <a:pt x="22" y="0"/>
                  </a:lnTo>
                  <a:lnTo>
                    <a:pt x="22" y="1"/>
                  </a:lnTo>
                  <a:lnTo>
                    <a:pt x="22" y="0"/>
                  </a:lnTo>
                  <a:lnTo>
                    <a:pt x="23" y="0"/>
                  </a:lnTo>
                  <a:lnTo>
                    <a:pt x="23" y="1"/>
                  </a:lnTo>
                  <a:lnTo>
                    <a:pt x="24" y="1"/>
                  </a:lnTo>
                  <a:lnTo>
                    <a:pt x="25" y="1"/>
                  </a:lnTo>
                  <a:lnTo>
                    <a:pt x="27" y="1"/>
                  </a:lnTo>
                  <a:lnTo>
                    <a:pt x="27" y="2"/>
                  </a:lnTo>
                  <a:lnTo>
                    <a:pt x="28" y="2"/>
                  </a:lnTo>
                  <a:lnTo>
                    <a:pt x="29" y="2"/>
                  </a:lnTo>
                  <a:lnTo>
                    <a:pt x="31" y="2"/>
                  </a:lnTo>
                  <a:lnTo>
                    <a:pt x="32" y="2"/>
                  </a:lnTo>
                  <a:lnTo>
                    <a:pt x="33" y="2"/>
                  </a:lnTo>
                  <a:lnTo>
                    <a:pt x="34" y="2"/>
                  </a:lnTo>
                  <a:lnTo>
                    <a:pt x="34" y="3"/>
                  </a:lnTo>
                  <a:lnTo>
                    <a:pt x="33" y="3"/>
                  </a:lnTo>
                  <a:lnTo>
                    <a:pt x="33" y="5"/>
                  </a:lnTo>
                  <a:lnTo>
                    <a:pt x="32" y="5"/>
                  </a:lnTo>
                  <a:lnTo>
                    <a:pt x="32" y="6"/>
                  </a:lnTo>
                  <a:lnTo>
                    <a:pt x="32" y="7"/>
                  </a:lnTo>
                  <a:lnTo>
                    <a:pt x="31" y="6"/>
                  </a:lnTo>
                  <a:lnTo>
                    <a:pt x="29" y="7"/>
                  </a:lnTo>
                  <a:lnTo>
                    <a:pt x="28" y="7"/>
                  </a:lnTo>
                  <a:lnTo>
                    <a:pt x="28" y="8"/>
                  </a:lnTo>
                  <a:lnTo>
                    <a:pt x="28" y="10"/>
                  </a:lnTo>
                  <a:lnTo>
                    <a:pt x="29" y="11"/>
                  </a:lnTo>
                  <a:lnTo>
                    <a:pt x="29" y="12"/>
                  </a:lnTo>
                  <a:lnTo>
                    <a:pt x="29" y="14"/>
                  </a:lnTo>
                  <a:lnTo>
                    <a:pt x="31" y="14"/>
                  </a:lnTo>
                  <a:lnTo>
                    <a:pt x="31" y="15"/>
                  </a:lnTo>
                  <a:lnTo>
                    <a:pt x="31" y="16"/>
                  </a:lnTo>
                  <a:lnTo>
                    <a:pt x="31" y="17"/>
                  </a:lnTo>
                  <a:lnTo>
                    <a:pt x="32" y="17"/>
                  </a:lnTo>
                  <a:lnTo>
                    <a:pt x="32" y="19"/>
                  </a:lnTo>
                  <a:lnTo>
                    <a:pt x="31" y="19"/>
                  </a:lnTo>
                  <a:lnTo>
                    <a:pt x="31" y="20"/>
                  </a:lnTo>
                  <a:lnTo>
                    <a:pt x="29" y="20"/>
                  </a:lnTo>
                  <a:lnTo>
                    <a:pt x="29" y="21"/>
                  </a:lnTo>
                  <a:lnTo>
                    <a:pt x="29" y="22"/>
                  </a:lnTo>
                  <a:lnTo>
                    <a:pt x="29" y="21"/>
                  </a:lnTo>
                  <a:lnTo>
                    <a:pt x="28" y="21"/>
                  </a:lnTo>
                  <a:lnTo>
                    <a:pt x="27" y="21"/>
                  </a:lnTo>
                  <a:lnTo>
                    <a:pt x="25" y="21"/>
                  </a:lnTo>
                  <a:lnTo>
                    <a:pt x="25" y="22"/>
                  </a:lnTo>
                  <a:lnTo>
                    <a:pt x="24" y="21"/>
                  </a:lnTo>
                  <a:lnTo>
                    <a:pt x="23" y="20"/>
                  </a:lnTo>
                  <a:lnTo>
                    <a:pt x="23" y="19"/>
                  </a:lnTo>
                  <a:lnTo>
                    <a:pt x="22" y="19"/>
                  </a:lnTo>
                  <a:lnTo>
                    <a:pt x="20" y="19"/>
                  </a:lnTo>
                  <a:lnTo>
                    <a:pt x="20" y="17"/>
                  </a:lnTo>
                  <a:lnTo>
                    <a:pt x="19" y="17"/>
                  </a:lnTo>
                  <a:lnTo>
                    <a:pt x="19" y="16"/>
                  </a:lnTo>
                  <a:lnTo>
                    <a:pt x="19" y="17"/>
                  </a:lnTo>
                  <a:lnTo>
                    <a:pt x="19" y="16"/>
                  </a:lnTo>
                  <a:lnTo>
                    <a:pt x="18" y="16"/>
                  </a:lnTo>
                  <a:lnTo>
                    <a:pt x="18" y="17"/>
                  </a:lnTo>
                  <a:lnTo>
                    <a:pt x="18" y="16"/>
                  </a:lnTo>
                  <a:lnTo>
                    <a:pt x="17" y="16"/>
                  </a:lnTo>
                  <a:lnTo>
                    <a:pt x="17" y="17"/>
                  </a:lnTo>
                  <a:lnTo>
                    <a:pt x="15" y="17"/>
                  </a:lnTo>
                  <a:lnTo>
                    <a:pt x="14" y="17"/>
                  </a:lnTo>
                  <a:lnTo>
                    <a:pt x="14" y="19"/>
                  </a:lnTo>
                  <a:lnTo>
                    <a:pt x="13" y="19"/>
                  </a:lnTo>
                  <a:lnTo>
                    <a:pt x="13" y="17"/>
                  </a:lnTo>
                  <a:lnTo>
                    <a:pt x="14" y="17"/>
                  </a:lnTo>
                  <a:lnTo>
                    <a:pt x="14" y="16"/>
                  </a:lnTo>
                  <a:lnTo>
                    <a:pt x="14" y="15"/>
                  </a:lnTo>
                  <a:lnTo>
                    <a:pt x="14" y="14"/>
                  </a:lnTo>
                  <a:lnTo>
                    <a:pt x="13" y="14"/>
                  </a:lnTo>
                  <a:lnTo>
                    <a:pt x="13" y="15"/>
                  </a:lnTo>
                  <a:lnTo>
                    <a:pt x="11" y="15"/>
                  </a:lnTo>
                  <a:lnTo>
                    <a:pt x="11" y="14"/>
                  </a:lnTo>
                  <a:lnTo>
                    <a:pt x="10" y="14"/>
                  </a:lnTo>
                  <a:lnTo>
                    <a:pt x="10" y="12"/>
                  </a:lnTo>
                  <a:lnTo>
                    <a:pt x="10" y="11"/>
                  </a:lnTo>
                  <a:lnTo>
                    <a:pt x="9" y="11"/>
                  </a:lnTo>
                  <a:lnTo>
                    <a:pt x="9" y="10"/>
                  </a:lnTo>
                  <a:lnTo>
                    <a:pt x="10" y="10"/>
                  </a:lnTo>
                  <a:lnTo>
                    <a:pt x="10" y="8"/>
                  </a:lnTo>
                  <a:lnTo>
                    <a:pt x="9" y="8"/>
                  </a:lnTo>
                  <a:lnTo>
                    <a:pt x="9" y="10"/>
                  </a:lnTo>
                  <a:lnTo>
                    <a:pt x="9" y="8"/>
                  </a:lnTo>
                  <a:lnTo>
                    <a:pt x="9" y="7"/>
                  </a:lnTo>
                  <a:lnTo>
                    <a:pt x="9" y="6"/>
                  </a:lnTo>
                  <a:lnTo>
                    <a:pt x="9" y="7"/>
                  </a:lnTo>
                  <a:lnTo>
                    <a:pt x="8" y="6"/>
                  </a:lnTo>
                  <a:lnTo>
                    <a:pt x="9" y="6"/>
                  </a:lnTo>
                  <a:lnTo>
                    <a:pt x="9" y="5"/>
                  </a:lnTo>
                  <a:lnTo>
                    <a:pt x="9" y="3"/>
                  </a:lnTo>
                  <a:lnTo>
                    <a:pt x="10" y="3"/>
                  </a:lnTo>
                  <a:lnTo>
                    <a:pt x="10" y="5"/>
                  </a:lnTo>
                  <a:lnTo>
                    <a:pt x="10" y="3"/>
                  </a:lnTo>
                  <a:lnTo>
                    <a:pt x="11" y="3"/>
                  </a:lnTo>
                  <a:lnTo>
                    <a:pt x="11" y="2"/>
                  </a:lnTo>
                  <a:lnTo>
                    <a:pt x="13" y="3"/>
                  </a:lnTo>
                  <a:lnTo>
                    <a:pt x="13" y="2"/>
                  </a:lnTo>
                  <a:lnTo>
                    <a:pt x="14" y="2"/>
                  </a:lnTo>
                  <a:lnTo>
                    <a:pt x="15" y="2"/>
                  </a:lnTo>
                  <a:lnTo>
                    <a:pt x="15" y="1"/>
                  </a:lnTo>
                  <a:lnTo>
                    <a:pt x="15" y="2"/>
                  </a:lnTo>
                  <a:lnTo>
                    <a:pt x="15" y="1"/>
                  </a:lnTo>
                  <a:lnTo>
                    <a:pt x="17" y="1"/>
                  </a:lnTo>
                  <a:lnTo>
                    <a:pt x="18" y="1"/>
                  </a:lnTo>
                  <a:lnTo>
                    <a:pt x="19" y="1"/>
                  </a:lnTo>
                  <a:lnTo>
                    <a:pt x="20" y="1"/>
                  </a:lnTo>
                  <a:lnTo>
                    <a:pt x="19" y="1"/>
                  </a:lnTo>
                  <a:lnTo>
                    <a:pt x="19" y="0"/>
                  </a:lnTo>
                  <a:lnTo>
                    <a:pt x="20" y="0"/>
                  </a:lnTo>
                  <a:lnTo>
                    <a:pt x="20" y="1"/>
                  </a:lnTo>
                  <a:lnTo>
                    <a:pt x="20" y="0"/>
                  </a:lnTo>
                  <a:lnTo>
                    <a:pt x="22" y="0"/>
                  </a:lnTo>
                  <a:lnTo>
                    <a:pt x="22" y="1"/>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6" name="Freeform 2046"/>
            <p:cNvSpPr>
              <a:spLocks noEditPoints="1"/>
            </p:cNvSpPr>
            <p:nvPr/>
          </p:nvSpPr>
          <p:spPr bwMode="auto">
            <a:xfrm>
              <a:off x="4578351" y="3694329"/>
              <a:ext cx="74613" cy="77788"/>
            </a:xfrm>
            <a:custGeom>
              <a:avLst/>
              <a:gdLst>
                <a:gd name="T0" fmla="*/ 26 w 47"/>
                <a:gd name="T1" fmla="*/ 43 h 49"/>
                <a:gd name="T2" fmla="*/ 31 w 47"/>
                <a:gd name="T3" fmla="*/ 45 h 49"/>
                <a:gd name="T4" fmla="*/ 36 w 47"/>
                <a:gd name="T5" fmla="*/ 45 h 49"/>
                <a:gd name="T6" fmla="*/ 33 w 47"/>
                <a:gd name="T7" fmla="*/ 47 h 49"/>
                <a:gd name="T8" fmla="*/ 22 w 47"/>
                <a:gd name="T9" fmla="*/ 43 h 49"/>
                <a:gd name="T10" fmla="*/ 42 w 47"/>
                <a:gd name="T11" fmla="*/ 43 h 49"/>
                <a:gd name="T12" fmla="*/ 18 w 47"/>
                <a:gd name="T13" fmla="*/ 37 h 49"/>
                <a:gd name="T14" fmla="*/ 46 w 47"/>
                <a:gd name="T15" fmla="*/ 38 h 49"/>
                <a:gd name="T16" fmla="*/ 42 w 47"/>
                <a:gd name="T17" fmla="*/ 37 h 49"/>
                <a:gd name="T18" fmla="*/ 46 w 47"/>
                <a:gd name="T19" fmla="*/ 36 h 49"/>
                <a:gd name="T20" fmla="*/ 13 w 47"/>
                <a:gd name="T21" fmla="*/ 36 h 49"/>
                <a:gd name="T22" fmla="*/ 32 w 47"/>
                <a:gd name="T23" fmla="*/ 36 h 49"/>
                <a:gd name="T24" fmla="*/ 41 w 47"/>
                <a:gd name="T25" fmla="*/ 35 h 49"/>
                <a:gd name="T26" fmla="*/ 31 w 47"/>
                <a:gd name="T27" fmla="*/ 33 h 49"/>
                <a:gd name="T28" fmla="*/ 41 w 47"/>
                <a:gd name="T29" fmla="*/ 33 h 49"/>
                <a:gd name="T30" fmla="*/ 33 w 47"/>
                <a:gd name="T31" fmla="*/ 33 h 49"/>
                <a:gd name="T32" fmla="*/ 22 w 47"/>
                <a:gd name="T33" fmla="*/ 31 h 49"/>
                <a:gd name="T34" fmla="*/ 30 w 47"/>
                <a:gd name="T35" fmla="*/ 31 h 49"/>
                <a:gd name="T36" fmla="*/ 27 w 47"/>
                <a:gd name="T37" fmla="*/ 28 h 49"/>
                <a:gd name="T38" fmla="*/ 38 w 47"/>
                <a:gd name="T39" fmla="*/ 28 h 49"/>
                <a:gd name="T40" fmla="*/ 28 w 47"/>
                <a:gd name="T41" fmla="*/ 28 h 49"/>
                <a:gd name="T42" fmla="*/ 5 w 47"/>
                <a:gd name="T43" fmla="*/ 24 h 49"/>
                <a:gd name="T44" fmla="*/ 36 w 47"/>
                <a:gd name="T45" fmla="*/ 23 h 49"/>
                <a:gd name="T46" fmla="*/ 33 w 47"/>
                <a:gd name="T47" fmla="*/ 22 h 49"/>
                <a:gd name="T48" fmla="*/ 5 w 47"/>
                <a:gd name="T49" fmla="*/ 21 h 49"/>
                <a:gd name="T50" fmla="*/ 27 w 47"/>
                <a:gd name="T51" fmla="*/ 19 h 49"/>
                <a:gd name="T52" fmla="*/ 27 w 47"/>
                <a:gd name="T53" fmla="*/ 26 h 49"/>
                <a:gd name="T54" fmla="*/ 23 w 47"/>
                <a:gd name="T55" fmla="*/ 24 h 49"/>
                <a:gd name="T56" fmla="*/ 21 w 47"/>
                <a:gd name="T57" fmla="*/ 19 h 49"/>
                <a:gd name="T58" fmla="*/ 3 w 47"/>
                <a:gd name="T59" fmla="*/ 18 h 49"/>
                <a:gd name="T60" fmla="*/ 37 w 47"/>
                <a:gd name="T61" fmla="*/ 19 h 49"/>
                <a:gd name="T62" fmla="*/ 30 w 47"/>
                <a:gd name="T63" fmla="*/ 17 h 49"/>
                <a:gd name="T64" fmla="*/ 2 w 47"/>
                <a:gd name="T65" fmla="*/ 14 h 49"/>
                <a:gd name="T66" fmla="*/ 31 w 47"/>
                <a:gd name="T67" fmla="*/ 13 h 49"/>
                <a:gd name="T68" fmla="*/ 27 w 47"/>
                <a:gd name="T69" fmla="*/ 8 h 49"/>
                <a:gd name="T70" fmla="*/ 17 w 47"/>
                <a:gd name="T71" fmla="*/ 4 h 49"/>
                <a:gd name="T72" fmla="*/ 26 w 47"/>
                <a:gd name="T73" fmla="*/ 1 h 49"/>
                <a:gd name="T74" fmla="*/ 35 w 47"/>
                <a:gd name="T75" fmla="*/ 3 h 49"/>
                <a:gd name="T76" fmla="*/ 36 w 47"/>
                <a:gd name="T77" fmla="*/ 7 h 49"/>
                <a:gd name="T78" fmla="*/ 27 w 47"/>
                <a:gd name="T79" fmla="*/ 7 h 49"/>
                <a:gd name="T80" fmla="*/ 24 w 47"/>
                <a:gd name="T81" fmla="*/ 10 h 49"/>
                <a:gd name="T82" fmla="*/ 23 w 47"/>
                <a:gd name="T83" fmla="*/ 13 h 49"/>
                <a:gd name="T84" fmla="*/ 19 w 47"/>
                <a:gd name="T85" fmla="*/ 10 h 49"/>
                <a:gd name="T86" fmla="*/ 17 w 47"/>
                <a:gd name="T87" fmla="*/ 10 h 49"/>
                <a:gd name="T88" fmla="*/ 19 w 47"/>
                <a:gd name="T89" fmla="*/ 18 h 49"/>
                <a:gd name="T90" fmla="*/ 17 w 47"/>
                <a:gd name="T91" fmla="*/ 21 h 49"/>
                <a:gd name="T92" fmla="*/ 24 w 47"/>
                <a:gd name="T93" fmla="*/ 24 h 49"/>
                <a:gd name="T94" fmla="*/ 22 w 47"/>
                <a:gd name="T95" fmla="*/ 27 h 49"/>
                <a:gd name="T96" fmla="*/ 19 w 47"/>
                <a:gd name="T97" fmla="*/ 29 h 49"/>
                <a:gd name="T98" fmla="*/ 19 w 47"/>
                <a:gd name="T99" fmla="*/ 37 h 49"/>
                <a:gd name="T100" fmla="*/ 14 w 47"/>
                <a:gd name="T101" fmla="*/ 33 h 49"/>
                <a:gd name="T102" fmla="*/ 9 w 47"/>
                <a:gd name="T103" fmla="*/ 28 h 49"/>
                <a:gd name="T104" fmla="*/ 16 w 47"/>
                <a:gd name="T105" fmla="*/ 26 h 49"/>
                <a:gd name="T106" fmla="*/ 18 w 47"/>
                <a:gd name="T107" fmla="*/ 26 h 49"/>
                <a:gd name="T108" fmla="*/ 12 w 47"/>
                <a:gd name="T109" fmla="*/ 24 h 49"/>
                <a:gd name="T110" fmla="*/ 8 w 47"/>
                <a:gd name="T111" fmla="*/ 21 h 49"/>
                <a:gd name="T112" fmla="*/ 9 w 47"/>
                <a:gd name="T113" fmla="*/ 19 h 49"/>
                <a:gd name="T114" fmla="*/ 3 w 47"/>
                <a:gd name="T115" fmla="*/ 15 h 49"/>
                <a:gd name="T116" fmla="*/ 7 w 47"/>
                <a:gd name="T117"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49">
                  <a:moveTo>
                    <a:pt x="26" y="49"/>
                  </a:moveTo>
                  <a:lnTo>
                    <a:pt x="24" y="49"/>
                  </a:lnTo>
                  <a:lnTo>
                    <a:pt x="24" y="47"/>
                  </a:lnTo>
                  <a:lnTo>
                    <a:pt x="26" y="47"/>
                  </a:lnTo>
                  <a:lnTo>
                    <a:pt x="26" y="49"/>
                  </a:lnTo>
                  <a:close/>
                  <a:moveTo>
                    <a:pt x="41" y="43"/>
                  </a:moveTo>
                  <a:lnTo>
                    <a:pt x="41" y="45"/>
                  </a:lnTo>
                  <a:lnTo>
                    <a:pt x="40" y="45"/>
                  </a:lnTo>
                  <a:lnTo>
                    <a:pt x="40" y="43"/>
                  </a:lnTo>
                  <a:lnTo>
                    <a:pt x="41" y="43"/>
                  </a:lnTo>
                  <a:close/>
                  <a:moveTo>
                    <a:pt x="24" y="43"/>
                  </a:moveTo>
                  <a:lnTo>
                    <a:pt x="26" y="43"/>
                  </a:lnTo>
                  <a:lnTo>
                    <a:pt x="24" y="43"/>
                  </a:lnTo>
                  <a:lnTo>
                    <a:pt x="26" y="43"/>
                  </a:lnTo>
                  <a:lnTo>
                    <a:pt x="26" y="45"/>
                  </a:lnTo>
                  <a:lnTo>
                    <a:pt x="27" y="45"/>
                  </a:lnTo>
                  <a:lnTo>
                    <a:pt x="28" y="45"/>
                  </a:lnTo>
                  <a:lnTo>
                    <a:pt x="28" y="43"/>
                  </a:lnTo>
                  <a:lnTo>
                    <a:pt x="30" y="45"/>
                  </a:lnTo>
                  <a:lnTo>
                    <a:pt x="30" y="43"/>
                  </a:lnTo>
                  <a:lnTo>
                    <a:pt x="30" y="45"/>
                  </a:lnTo>
                  <a:lnTo>
                    <a:pt x="30" y="43"/>
                  </a:lnTo>
                  <a:lnTo>
                    <a:pt x="30" y="45"/>
                  </a:lnTo>
                  <a:lnTo>
                    <a:pt x="31" y="45"/>
                  </a:lnTo>
                  <a:lnTo>
                    <a:pt x="32" y="45"/>
                  </a:lnTo>
                  <a:lnTo>
                    <a:pt x="33" y="45"/>
                  </a:lnTo>
                  <a:lnTo>
                    <a:pt x="35" y="45"/>
                  </a:lnTo>
                  <a:lnTo>
                    <a:pt x="33" y="45"/>
                  </a:lnTo>
                  <a:lnTo>
                    <a:pt x="35" y="45"/>
                  </a:lnTo>
                  <a:lnTo>
                    <a:pt x="33" y="45"/>
                  </a:lnTo>
                  <a:lnTo>
                    <a:pt x="35" y="45"/>
                  </a:lnTo>
                  <a:lnTo>
                    <a:pt x="33" y="45"/>
                  </a:lnTo>
                  <a:lnTo>
                    <a:pt x="33" y="46"/>
                  </a:lnTo>
                  <a:lnTo>
                    <a:pt x="35" y="46"/>
                  </a:lnTo>
                  <a:lnTo>
                    <a:pt x="36" y="46"/>
                  </a:lnTo>
                  <a:lnTo>
                    <a:pt x="36" y="45"/>
                  </a:lnTo>
                  <a:lnTo>
                    <a:pt x="36" y="46"/>
                  </a:lnTo>
                  <a:lnTo>
                    <a:pt x="36" y="45"/>
                  </a:lnTo>
                  <a:lnTo>
                    <a:pt x="37" y="45"/>
                  </a:lnTo>
                  <a:lnTo>
                    <a:pt x="37" y="46"/>
                  </a:lnTo>
                  <a:lnTo>
                    <a:pt x="36" y="46"/>
                  </a:lnTo>
                  <a:lnTo>
                    <a:pt x="36" y="47"/>
                  </a:lnTo>
                  <a:lnTo>
                    <a:pt x="36" y="46"/>
                  </a:lnTo>
                  <a:lnTo>
                    <a:pt x="35" y="46"/>
                  </a:lnTo>
                  <a:lnTo>
                    <a:pt x="35" y="47"/>
                  </a:lnTo>
                  <a:lnTo>
                    <a:pt x="35" y="46"/>
                  </a:lnTo>
                  <a:lnTo>
                    <a:pt x="35" y="47"/>
                  </a:lnTo>
                  <a:lnTo>
                    <a:pt x="33" y="47"/>
                  </a:lnTo>
                  <a:lnTo>
                    <a:pt x="32" y="47"/>
                  </a:lnTo>
                  <a:lnTo>
                    <a:pt x="31" y="47"/>
                  </a:lnTo>
                  <a:lnTo>
                    <a:pt x="30" y="47"/>
                  </a:lnTo>
                  <a:lnTo>
                    <a:pt x="28" y="47"/>
                  </a:lnTo>
                  <a:lnTo>
                    <a:pt x="28" y="46"/>
                  </a:lnTo>
                  <a:lnTo>
                    <a:pt x="27" y="46"/>
                  </a:lnTo>
                  <a:lnTo>
                    <a:pt x="26" y="46"/>
                  </a:lnTo>
                  <a:lnTo>
                    <a:pt x="24" y="46"/>
                  </a:lnTo>
                  <a:lnTo>
                    <a:pt x="24" y="45"/>
                  </a:lnTo>
                  <a:lnTo>
                    <a:pt x="23" y="45"/>
                  </a:lnTo>
                  <a:lnTo>
                    <a:pt x="22" y="45"/>
                  </a:lnTo>
                  <a:lnTo>
                    <a:pt x="22" y="43"/>
                  </a:lnTo>
                  <a:lnTo>
                    <a:pt x="22" y="42"/>
                  </a:lnTo>
                  <a:lnTo>
                    <a:pt x="22" y="43"/>
                  </a:lnTo>
                  <a:lnTo>
                    <a:pt x="23" y="43"/>
                  </a:lnTo>
                  <a:lnTo>
                    <a:pt x="23" y="42"/>
                  </a:lnTo>
                  <a:lnTo>
                    <a:pt x="23" y="43"/>
                  </a:lnTo>
                  <a:lnTo>
                    <a:pt x="24" y="43"/>
                  </a:lnTo>
                  <a:close/>
                  <a:moveTo>
                    <a:pt x="42" y="41"/>
                  </a:moveTo>
                  <a:lnTo>
                    <a:pt x="42" y="42"/>
                  </a:lnTo>
                  <a:lnTo>
                    <a:pt x="41" y="42"/>
                  </a:lnTo>
                  <a:lnTo>
                    <a:pt x="42" y="43"/>
                  </a:lnTo>
                  <a:lnTo>
                    <a:pt x="41" y="43"/>
                  </a:lnTo>
                  <a:lnTo>
                    <a:pt x="42" y="43"/>
                  </a:lnTo>
                  <a:lnTo>
                    <a:pt x="41" y="43"/>
                  </a:lnTo>
                  <a:lnTo>
                    <a:pt x="41" y="45"/>
                  </a:lnTo>
                  <a:lnTo>
                    <a:pt x="41" y="43"/>
                  </a:lnTo>
                  <a:lnTo>
                    <a:pt x="41" y="42"/>
                  </a:lnTo>
                  <a:lnTo>
                    <a:pt x="41" y="41"/>
                  </a:lnTo>
                  <a:lnTo>
                    <a:pt x="42" y="41"/>
                  </a:lnTo>
                  <a:close/>
                  <a:moveTo>
                    <a:pt x="19" y="38"/>
                  </a:moveTo>
                  <a:lnTo>
                    <a:pt x="19" y="40"/>
                  </a:lnTo>
                  <a:lnTo>
                    <a:pt x="18" y="40"/>
                  </a:lnTo>
                  <a:lnTo>
                    <a:pt x="19" y="38"/>
                  </a:lnTo>
                  <a:lnTo>
                    <a:pt x="18" y="38"/>
                  </a:lnTo>
                  <a:lnTo>
                    <a:pt x="18" y="37"/>
                  </a:lnTo>
                  <a:lnTo>
                    <a:pt x="19" y="37"/>
                  </a:lnTo>
                  <a:lnTo>
                    <a:pt x="19" y="38"/>
                  </a:lnTo>
                  <a:close/>
                  <a:moveTo>
                    <a:pt x="35" y="37"/>
                  </a:moveTo>
                  <a:lnTo>
                    <a:pt x="35" y="38"/>
                  </a:lnTo>
                  <a:lnTo>
                    <a:pt x="35" y="37"/>
                  </a:lnTo>
                  <a:lnTo>
                    <a:pt x="35" y="38"/>
                  </a:lnTo>
                  <a:lnTo>
                    <a:pt x="33" y="38"/>
                  </a:lnTo>
                  <a:lnTo>
                    <a:pt x="33" y="37"/>
                  </a:lnTo>
                  <a:lnTo>
                    <a:pt x="35" y="37"/>
                  </a:lnTo>
                  <a:close/>
                  <a:moveTo>
                    <a:pt x="47" y="37"/>
                  </a:moveTo>
                  <a:lnTo>
                    <a:pt x="47" y="38"/>
                  </a:lnTo>
                  <a:lnTo>
                    <a:pt x="46" y="38"/>
                  </a:lnTo>
                  <a:lnTo>
                    <a:pt x="46" y="40"/>
                  </a:lnTo>
                  <a:lnTo>
                    <a:pt x="46" y="41"/>
                  </a:lnTo>
                  <a:lnTo>
                    <a:pt x="45" y="41"/>
                  </a:lnTo>
                  <a:lnTo>
                    <a:pt x="45" y="40"/>
                  </a:lnTo>
                  <a:lnTo>
                    <a:pt x="45" y="38"/>
                  </a:lnTo>
                  <a:lnTo>
                    <a:pt x="46" y="38"/>
                  </a:lnTo>
                  <a:lnTo>
                    <a:pt x="46" y="37"/>
                  </a:lnTo>
                  <a:lnTo>
                    <a:pt x="47" y="37"/>
                  </a:lnTo>
                  <a:close/>
                  <a:moveTo>
                    <a:pt x="32" y="37"/>
                  </a:moveTo>
                  <a:lnTo>
                    <a:pt x="32" y="38"/>
                  </a:lnTo>
                  <a:lnTo>
                    <a:pt x="32" y="37"/>
                  </a:lnTo>
                  <a:close/>
                  <a:moveTo>
                    <a:pt x="42" y="37"/>
                  </a:moveTo>
                  <a:lnTo>
                    <a:pt x="44" y="37"/>
                  </a:lnTo>
                  <a:lnTo>
                    <a:pt x="42" y="37"/>
                  </a:lnTo>
                  <a:close/>
                  <a:moveTo>
                    <a:pt x="42" y="36"/>
                  </a:moveTo>
                  <a:lnTo>
                    <a:pt x="41" y="36"/>
                  </a:lnTo>
                  <a:lnTo>
                    <a:pt x="42" y="36"/>
                  </a:lnTo>
                  <a:close/>
                  <a:moveTo>
                    <a:pt x="37" y="36"/>
                  </a:moveTo>
                  <a:lnTo>
                    <a:pt x="38" y="36"/>
                  </a:lnTo>
                  <a:lnTo>
                    <a:pt x="37" y="36"/>
                  </a:lnTo>
                  <a:lnTo>
                    <a:pt x="37" y="37"/>
                  </a:lnTo>
                  <a:lnTo>
                    <a:pt x="37" y="36"/>
                  </a:lnTo>
                  <a:close/>
                  <a:moveTo>
                    <a:pt x="45" y="36"/>
                  </a:moveTo>
                  <a:lnTo>
                    <a:pt x="46" y="36"/>
                  </a:lnTo>
                  <a:lnTo>
                    <a:pt x="45" y="36"/>
                  </a:lnTo>
                  <a:lnTo>
                    <a:pt x="46" y="36"/>
                  </a:lnTo>
                  <a:lnTo>
                    <a:pt x="45" y="36"/>
                  </a:lnTo>
                  <a:lnTo>
                    <a:pt x="46" y="36"/>
                  </a:lnTo>
                  <a:lnTo>
                    <a:pt x="46" y="37"/>
                  </a:lnTo>
                  <a:lnTo>
                    <a:pt x="45" y="37"/>
                  </a:lnTo>
                  <a:lnTo>
                    <a:pt x="45" y="36"/>
                  </a:lnTo>
                  <a:close/>
                  <a:moveTo>
                    <a:pt x="13" y="36"/>
                  </a:moveTo>
                  <a:lnTo>
                    <a:pt x="12" y="36"/>
                  </a:lnTo>
                  <a:lnTo>
                    <a:pt x="12" y="35"/>
                  </a:lnTo>
                  <a:lnTo>
                    <a:pt x="13" y="35"/>
                  </a:lnTo>
                  <a:lnTo>
                    <a:pt x="13" y="36"/>
                  </a:lnTo>
                  <a:close/>
                  <a:moveTo>
                    <a:pt x="27" y="35"/>
                  </a:moveTo>
                  <a:lnTo>
                    <a:pt x="27" y="36"/>
                  </a:lnTo>
                  <a:lnTo>
                    <a:pt x="26" y="36"/>
                  </a:lnTo>
                  <a:lnTo>
                    <a:pt x="26" y="35"/>
                  </a:lnTo>
                  <a:lnTo>
                    <a:pt x="27" y="35"/>
                  </a:lnTo>
                  <a:lnTo>
                    <a:pt x="27" y="36"/>
                  </a:lnTo>
                  <a:lnTo>
                    <a:pt x="27" y="35"/>
                  </a:lnTo>
                  <a:close/>
                  <a:moveTo>
                    <a:pt x="32" y="36"/>
                  </a:moveTo>
                  <a:lnTo>
                    <a:pt x="31" y="36"/>
                  </a:lnTo>
                  <a:lnTo>
                    <a:pt x="31" y="35"/>
                  </a:lnTo>
                  <a:lnTo>
                    <a:pt x="32" y="35"/>
                  </a:lnTo>
                  <a:lnTo>
                    <a:pt x="32" y="36"/>
                  </a:lnTo>
                  <a:close/>
                  <a:moveTo>
                    <a:pt x="24" y="35"/>
                  </a:moveTo>
                  <a:lnTo>
                    <a:pt x="23" y="35"/>
                  </a:lnTo>
                  <a:lnTo>
                    <a:pt x="24" y="35"/>
                  </a:lnTo>
                  <a:close/>
                  <a:moveTo>
                    <a:pt x="27" y="35"/>
                  </a:moveTo>
                  <a:lnTo>
                    <a:pt x="28" y="35"/>
                  </a:lnTo>
                  <a:lnTo>
                    <a:pt x="27" y="35"/>
                  </a:lnTo>
                  <a:close/>
                  <a:moveTo>
                    <a:pt x="42" y="35"/>
                  </a:moveTo>
                  <a:lnTo>
                    <a:pt x="41" y="35"/>
                  </a:lnTo>
                  <a:lnTo>
                    <a:pt x="41" y="36"/>
                  </a:lnTo>
                  <a:lnTo>
                    <a:pt x="40" y="36"/>
                  </a:lnTo>
                  <a:lnTo>
                    <a:pt x="40" y="35"/>
                  </a:lnTo>
                  <a:lnTo>
                    <a:pt x="41" y="35"/>
                  </a:lnTo>
                  <a:lnTo>
                    <a:pt x="42" y="35"/>
                  </a:lnTo>
                  <a:close/>
                  <a:moveTo>
                    <a:pt x="22" y="35"/>
                  </a:moveTo>
                  <a:lnTo>
                    <a:pt x="22" y="33"/>
                  </a:lnTo>
                  <a:lnTo>
                    <a:pt x="22" y="35"/>
                  </a:lnTo>
                  <a:close/>
                  <a:moveTo>
                    <a:pt x="36" y="35"/>
                  </a:moveTo>
                  <a:lnTo>
                    <a:pt x="35" y="35"/>
                  </a:lnTo>
                  <a:lnTo>
                    <a:pt x="33" y="35"/>
                  </a:lnTo>
                  <a:lnTo>
                    <a:pt x="35" y="35"/>
                  </a:lnTo>
                  <a:lnTo>
                    <a:pt x="35" y="33"/>
                  </a:lnTo>
                  <a:lnTo>
                    <a:pt x="36" y="33"/>
                  </a:lnTo>
                  <a:lnTo>
                    <a:pt x="36" y="35"/>
                  </a:lnTo>
                  <a:close/>
                  <a:moveTo>
                    <a:pt x="31" y="33"/>
                  </a:moveTo>
                  <a:lnTo>
                    <a:pt x="30" y="33"/>
                  </a:lnTo>
                  <a:lnTo>
                    <a:pt x="31" y="33"/>
                  </a:lnTo>
                  <a:close/>
                  <a:moveTo>
                    <a:pt x="28" y="33"/>
                  </a:moveTo>
                  <a:lnTo>
                    <a:pt x="28" y="35"/>
                  </a:lnTo>
                  <a:lnTo>
                    <a:pt x="28" y="33"/>
                  </a:lnTo>
                  <a:close/>
                  <a:moveTo>
                    <a:pt x="41" y="33"/>
                  </a:moveTo>
                  <a:lnTo>
                    <a:pt x="40" y="33"/>
                  </a:lnTo>
                  <a:lnTo>
                    <a:pt x="41" y="33"/>
                  </a:lnTo>
                  <a:lnTo>
                    <a:pt x="40" y="33"/>
                  </a:lnTo>
                  <a:lnTo>
                    <a:pt x="41" y="33"/>
                  </a:lnTo>
                  <a:lnTo>
                    <a:pt x="40" y="33"/>
                  </a:lnTo>
                  <a:lnTo>
                    <a:pt x="41" y="33"/>
                  </a:lnTo>
                  <a:close/>
                  <a:moveTo>
                    <a:pt x="35" y="32"/>
                  </a:moveTo>
                  <a:lnTo>
                    <a:pt x="35" y="33"/>
                  </a:lnTo>
                  <a:lnTo>
                    <a:pt x="35" y="32"/>
                  </a:lnTo>
                  <a:close/>
                  <a:moveTo>
                    <a:pt x="31" y="32"/>
                  </a:moveTo>
                  <a:lnTo>
                    <a:pt x="31" y="33"/>
                  </a:lnTo>
                  <a:lnTo>
                    <a:pt x="31" y="32"/>
                  </a:lnTo>
                  <a:lnTo>
                    <a:pt x="32" y="32"/>
                  </a:lnTo>
                  <a:lnTo>
                    <a:pt x="31" y="32"/>
                  </a:lnTo>
                  <a:close/>
                  <a:moveTo>
                    <a:pt x="40" y="32"/>
                  </a:moveTo>
                  <a:lnTo>
                    <a:pt x="40" y="33"/>
                  </a:lnTo>
                  <a:lnTo>
                    <a:pt x="40" y="32"/>
                  </a:lnTo>
                  <a:close/>
                  <a:moveTo>
                    <a:pt x="33" y="33"/>
                  </a:moveTo>
                  <a:lnTo>
                    <a:pt x="32" y="33"/>
                  </a:lnTo>
                  <a:lnTo>
                    <a:pt x="32" y="35"/>
                  </a:lnTo>
                  <a:lnTo>
                    <a:pt x="32" y="33"/>
                  </a:lnTo>
                  <a:lnTo>
                    <a:pt x="32" y="32"/>
                  </a:lnTo>
                  <a:lnTo>
                    <a:pt x="33" y="32"/>
                  </a:lnTo>
                  <a:lnTo>
                    <a:pt x="33" y="33"/>
                  </a:lnTo>
                  <a:close/>
                  <a:moveTo>
                    <a:pt x="27" y="32"/>
                  </a:moveTo>
                  <a:lnTo>
                    <a:pt x="27" y="33"/>
                  </a:lnTo>
                  <a:lnTo>
                    <a:pt x="27" y="32"/>
                  </a:lnTo>
                  <a:close/>
                  <a:moveTo>
                    <a:pt x="22" y="31"/>
                  </a:moveTo>
                  <a:lnTo>
                    <a:pt x="21" y="31"/>
                  </a:lnTo>
                  <a:lnTo>
                    <a:pt x="22" y="31"/>
                  </a:lnTo>
                  <a:close/>
                  <a:moveTo>
                    <a:pt x="38" y="31"/>
                  </a:moveTo>
                  <a:lnTo>
                    <a:pt x="38" y="32"/>
                  </a:lnTo>
                  <a:lnTo>
                    <a:pt x="38" y="31"/>
                  </a:lnTo>
                  <a:close/>
                  <a:moveTo>
                    <a:pt x="27" y="31"/>
                  </a:moveTo>
                  <a:lnTo>
                    <a:pt x="27" y="29"/>
                  </a:lnTo>
                  <a:lnTo>
                    <a:pt x="27" y="31"/>
                  </a:lnTo>
                  <a:close/>
                  <a:moveTo>
                    <a:pt x="32" y="29"/>
                  </a:moveTo>
                  <a:lnTo>
                    <a:pt x="32" y="31"/>
                  </a:lnTo>
                  <a:lnTo>
                    <a:pt x="32" y="29"/>
                  </a:lnTo>
                  <a:lnTo>
                    <a:pt x="32" y="31"/>
                  </a:lnTo>
                  <a:lnTo>
                    <a:pt x="32" y="29"/>
                  </a:lnTo>
                  <a:close/>
                  <a:moveTo>
                    <a:pt x="30" y="31"/>
                  </a:moveTo>
                  <a:lnTo>
                    <a:pt x="30" y="29"/>
                  </a:lnTo>
                  <a:lnTo>
                    <a:pt x="30" y="31"/>
                  </a:lnTo>
                  <a:close/>
                  <a:moveTo>
                    <a:pt x="31" y="29"/>
                  </a:moveTo>
                  <a:lnTo>
                    <a:pt x="30" y="29"/>
                  </a:lnTo>
                  <a:lnTo>
                    <a:pt x="30" y="28"/>
                  </a:lnTo>
                  <a:lnTo>
                    <a:pt x="31" y="28"/>
                  </a:lnTo>
                  <a:lnTo>
                    <a:pt x="31" y="29"/>
                  </a:lnTo>
                  <a:close/>
                  <a:moveTo>
                    <a:pt x="27" y="28"/>
                  </a:moveTo>
                  <a:lnTo>
                    <a:pt x="27" y="29"/>
                  </a:lnTo>
                  <a:lnTo>
                    <a:pt x="26" y="29"/>
                  </a:lnTo>
                  <a:lnTo>
                    <a:pt x="26" y="28"/>
                  </a:lnTo>
                  <a:lnTo>
                    <a:pt x="27" y="28"/>
                  </a:lnTo>
                  <a:close/>
                  <a:moveTo>
                    <a:pt x="37" y="29"/>
                  </a:moveTo>
                  <a:lnTo>
                    <a:pt x="36" y="29"/>
                  </a:lnTo>
                  <a:lnTo>
                    <a:pt x="35" y="29"/>
                  </a:lnTo>
                  <a:lnTo>
                    <a:pt x="36" y="29"/>
                  </a:lnTo>
                  <a:lnTo>
                    <a:pt x="37" y="29"/>
                  </a:lnTo>
                  <a:lnTo>
                    <a:pt x="37" y="28"/>
                  </a:lnTo>
                  <a:lnTo>
                    <a:pt x="37" y="29"/>
                  </a:lnTo>
                  <a:close/>
                  <a:moveTo>
                    <a:pt x="41" y="28"/>
                  </a:moveTo>
                  <a:lnTo>
                    <a:pt x="40" y="28"/>
                  </a:lnTo>
                  <a:lnTo>
                    <a:pt x="40" y="29"/>
                  </a:lnTo>
                  <a:lnTo>
                    <a:pt x="40" y="28"/>
                  </a:lnTo>
                  <a:lnTo>
                    <a:pt x="38" y="28"/>
                  </a:lnTo>
                  <a:lnTo>
                    <a:pt x="40" y="28"/>
                  </a:lnTo>
                  <a:lnTo>
                    <a:pt x="41" y="28"/>
                  </a:lnTo>
                  <a:close/>
                  <a:moveTo>
                    <a:pt x="7" y="27"/>
                  </a:moveTo>
                  <a:lnTo>
                    <a:pt x="7" y="28"/>
                  </a:lnTo>
                  <a:lnTo>
                    <a:pt x="8" y="28"/>
                  </a:lnTo>
                  <a:lnTo>
                    <a:pt x="8" y="29"/>
                  </a:lnTo>
                  <a:lnTo>
                    <a:pt x="7" y="29"/>
                  </a:lnTo>
                  <a:lnTo>
                    <a:pt x="7" y="28"/>
                  </a:lnTo>
                  <a:lnTo>
                    <a:pt x="7" y="27"/>
                  </a:lnTo>
                  <a:close/>
                  <a:moveTo>
                    <a:pt x="30" y="27"/>
                  </a:moveTo>
                  <a:lnTo>
                    <a:pt x="30" y="28"/>
                  </a:lnTo>
                  <a:lnTo>
                    <a:pt x="28" y="28"/>
                  </a:lnTo>
                  <a:lnTo>
                    <a:pt x="28" y="27"/>
                  </a:lnTo>
                  <a:lnTo>
                    <a:pt x="30" y="27"/>
                  </a:lnTo>
                  <a:close/>
                  <a:moveTo>
                    <a:pt x="22" y="27"/>
                  </a:moveTo>
                  <a:lnTo>
                    <a:pt x="21" y="27"/>
                  </a:lnTo>
                  <a:lnTo>
                    <a:pt x="22" y="27"/>
                  </a:lnTo>
                  <a:close/>
                  <a:moveTo>
                    <a:pt x="5" y="23"/>
                  </a:moveTo>
                  <a:lnTo>
                    <a:pt x="7" y="24"/>
                  </a:lnTo>
                  <a:lnTo>
                    <a:pt x="5" y="24"/>
                  </a:lnTo>
                  <a:lnTo>
                    <a:pt x="7" y="24"/>
                  </a:lnTo>
                  <a:lnTo>
                    <a:pt x="7" y="26"/>
                  </a:lnTo>
                  <a:lnTo>
                    <a:pt x="5" y="26"/>
                  </a:lnTo>
                  <a:lnTo>
                    <a:pt x="5" y="24"/>
                  </a:lnTo>
                  <a:lnTo>
                    <a:pt x="5" y="26"/>
                  </a:lnTo>
                  <a:lnTo>
                    <a:pt x="4" y="26"/>
                  </a:lnTo>
                  <a:lnTo>
                    <a:pt x="4" y="24"/>
                  </a:lnTo>
                  <a:lnTo>
                    <a:pt x="5" y="24"/>
                  </a:lnTo>
                  <a:lnTo>
                    <a:pt x="5" y="23"/>
                  </a:lnTo>
                  <a:close/>
                  <a:moveTo>
                    <a:pt x="7" y="23"/>
                  </a:moveTo>
                  <a:lnTo>
                    <a:pt x="7" y="24"/>
                  </a:lnTo>
                  <a:lnTo>
                    <a:pt x="7" y="23"/>
                  </a:lnTo>
                  <a:close/>
                  <a:moveTo>
                    <a:pt x="8" y="23"/>
                  </a:moveTo>
                  <a:lnTo>
                    <a:pt x="8" y="22"/>
                  </a:lnTo>
                  <a:lnTo>
                    <a:pt x="8" y="23"/>
                  </a:lnTo>
                  <a:close/>
                  <a:moveTo>
                    <a:pt x="36" y="23"/>
                  </a:moveTo>
                  <a:lnTo>
                    <a:pt x="36" y="24"/>
                  </a:lnTo>
                  <a:lnTo>
                    <a:pt x="36" y="26"/>
                  </a:lnTo>
                  <a:lnTo>
                    <a:pt x="35" y="26"/>
                  </a:lnTo>
                  <a:lnTo>
                    <a:pt x="35" y="24"/>
                  </a:lnTo>
                  <a:lnTo>
                    <a:pt x="35" y="26"/>
                  </a:lnTo>
                  <a:lnTo>
                    <a:pt x="35" y="24"/>
                  </a:lnTo>
                  <a:lnTo>
                    <a:pt x="35" y="23"/>
                  </a:lnTo>
                  <a:lnTo>
                    <a:pt x="36" y="22"/>
                  </a:lnTo>
                  <a:lnTo>
                    <a:pt x="36" y="23"/>
                  </a:lnTo>
                  <a:close/>
                  <a:moveTo>
                    <a:pt x="33" y="22"/>
                  </a:moveTo>
                  <a:lnTo>
                    <a:pt x="33" y="23"/>
                  </a:lnTo>
                  <a:lnTo>
                    <a:pt x="33" y="22"/>
                  </a:lnTo>
                  <a:lnTo>
                    <a:pt x="32" y="22"/>
                  </a:lnTo>
                  <a:lnTo>
                    <a:pt x="33" y="22"/>
                  </a:lnTo>
                  <a:close/>
                  <a:moveTo>
                    <a:pt x="8" y="23"/>
                  </a:moveTo>
                  <a:lnTo>
                    <a:pt x="8" y="22"/>
                  </a:lnTo>
                  <a:lnTo>
                    <a:pt x="8" y="23"/>
                  </a:lnTo>
                  <a:close/>
                  <a:moveTo>
                    <a:pt x="7" y="22"/>
                  </a:moveTo>
                  <a:lnTo>
                    <a:pt x="7" y="23"/>
                  </a:lnTo>
                  <a:lnTo>
                    <a:pt x="7" y="22"/>
                  </a:lnTo>
                  <a:lnTo>
                    <a:pt x="5" y="22"/>
                  </a:lnTo>
                  <a:lnTo>
                    <a:pt x="5" y="23"/>
                  </a:lnTo>
                  <a:lnTo>
                    <a:pt x="5" y="22"/>
                  </a:lnTo>
                  <a:lnTo>
                    <a:pt x="5" y="21"/>
                  </a:lnTo>
                  <a:lnTo>
                    <a:pt x="7" y="21"/>
                  </a:lnTo>
                  <a:lnTo>
                    <a:pt x="7" y="22"/>
                  </a:lnTo>
                  <a:close/>
                  <a:moveTo>
                    <a:pt x="27" y="21"/>
                  </a:moveTo>
                  <a:lnTo>
                    <a:pt x="28" y="21"/>
                  </a:lnTo>
                  <a:lnTo>
                    <a:pt x="28" y="22"/>
                  </a:lnTo>
                  <a:lnTo>
                    <a:pt x="28" y="21"/>
                  </a:lnTo>
                  <a:lnTo>
                    <a:pt x="28" y="22"/>
                  </a:lnTo>
                  <a:lnTo>
                    <a:pt x="28" y="21"/>
                  </a:lnTo>
                  <a:lnTo>
                    <a:pt x="27" y="21"/>
                  </a:lnTo>
                  <a:lnTo>
                    <a:pt x="27" y="22"/>
                  </a:lnTo>
                  <a:lnTo>
                    <a:pt x="27" y="21"/>
                  </a:lnTo>
                  <a:lnTo>
                    <a:pt x="27" y="19"/>
                  </a:lnTo>
                  <a:lnTo>
                    <a:pt x="27" y="21"/>
                  </a:lnTo>
                  <a:close/>
                  <a:moveTo>
                    <a:pt x="22" y="21"/>
                  </a:moveTo>
                  <a:lnTo>
                    <a:pt x="22" y="22"/>
                  </a:lnTo>
                  <a:lnTo>
                    <a:pt x="22" y="21"/>
                  </a:lnTo>
                  <a:lnTo>
                    <a:pt x="22" y="22"/>
                  </a:lnTo>
                  <a:lnTo>
                    <a:pt x="23" y="22"/>
                  </a:lnTo>
                  <a:lnTo>
                    <a:pt x="24" y="22"/>
                  </a:lnTo>
                  <a:lnTo>
                    <a:pt x="26" y="22"/>
                  </a:lnTo>
                  <a:lnTo>
                    <a:pt x="26" y="23"/>
                  </a:lnTo>
                  <a:lnTo>
                    <a:pt x="26" y="24"/>
                  </a:lnTo>
                  <a:lnTo>
                    <a:pt x="26" y="26"/>
                  </a:lnTo>
                  <a:lnTo>
                    <a:pt x="27" y="26"/>
                  </a:lnTo>
                  <a:lnTo>
                    <a:pt x="28" y="26"/>
                  </a:lnTo>
                  <a:lnTo>
                    <a:pt x="27" y="26"/>
                  </a:lnTo>
                  <a:lnTo>
                    <a:pt x="27" y="27"/>
                  </a:lnTo>
                  <a:lnTo>
                    <a:pt x="26" y="27"/>
                  </a:lnTo>
                  <a:lnTo>
                    <a:pt x="26" y="26"/>
                  </a:lnTo>
                  <a:lnTo>
                    <a:pt x="26" y="24"/>
                  </a:lnTo>
                  <a:lnTo>
                    <a:pt x="26" y="26"/>
                  </a:lnTo>
                  <a:lnTo>
                    <a:pt x="26" y="24"/>
                  </a:lnTo>
                  <a:lnTo>
                    <a:pt x="24" y="24"/>
                  </a:lnTo>
                  <a:lnTo>
                    <a:pt x="26" y="24"/>
                  </a:lnTo>
                  <a:lnTo>
                    <a:pt x="24" y="24"/>
                  </a:lnTo>
                  <a:lnTo>
                    <a:pt x="23" y="24"/>
                  </a:lnTo>
                  <a:lnTo>
                    <a:pt x="23" y="23"/>
                  </a:lnTo>
                  <a:lnTo>
                    <a:pt x="23" y="24"/>
                  </a:lnTo>
                  <a:lnTo>
                    <a:pt x="22" y="24"/>
                  </a:lnTo>
                  <a:lnTo>
                    <a:pt x="22" y="23"/>
                  </a:lnTo>
                  <a:lnTo>
                    <a:pt x="22" y="22"/>
                  </a:lnTo>
                  <a:lnTo>
                    <a:pt x="21" y="22"/>
                  </a:lnTo>
                  <a:lnTo>
                    <a:pt x="21" y="21"/>
                  </a:lnTo>
                  <a:lnTo>
                    <a:pt x="19" y="21"/>
                  </a:lnTo>
                  <a:lnTo>
                    <a:pt x="18" y="21"/>
                  </a:lnTo>
                  <a:lnTo>
                    <a:pt x="19" y="21"/>
                  </a:lnTo>
                  <a:lnTo>
                    <a:pt x="19" y="19"/>
                  </a:lnTo>
                  <a:lnTo>
                    <a:pt x="21" y="19"/>
                  </a:lnTo>
                  <a:lnTo>
                    <a:pt x="22" y="21"/>
                  </a:lnTo>
                  <a:close/>
                  <a:moveTo>
                    <a:pt x="22" y="18"/>
                  </a:moveTo>
                  <a:lnTo>
                    <a:pt x="22" y="19"/>
                  </a:lnTo>
                  <a:lnTo>
                    <a:pt x="22" y="18"/>
                  </a:lnTo>
                  <a:lnTo>
                    <a:pt x="21" y="18"/>
                  </a:lnTo>
                  <a:lnTo>
                    <a:pt x="22" y="18"/>
                  </a:lnTo>
                  <a:close/>
                  <a:moveTo>
                    <a:pt x="22" y="18"/>
                  </a:moveTo>
                  <a:lnTo>
                    <a:pt x="23" y="18"/>
                  </a:lnTo>
                  <a:lnTo>
                    <a:pt x="23" y="19"/>
                  </a:lnTo>
                  <a:lnTo>
                    <a:pt x="22" y="18"/>
                  </a:lnTo>
                  <a:close/>
                  <a:moveTo>
                    <a:pt x="4" y="18"/>
                  </a:moveTo>
                  <a:lnTo>
                    <a:pt x="3" y="18"/>
                  </a:lnTo>
                  <a:lnTo>
                    <a:pt x="4" y="18"/>
                  </a:lnTo>
                  <a:close/>
                  <a:moveTo>
                    <a:pt x="24" y="18"/>
                  </a:moveTo>
                  <a:lnTo>
                    <a:pt x="23" y="18"/>
                  </a:lnTo>
                  <a:lnTo>
                    <a:pt x="24" y="18"/>
                  </a:lnTo>
                  <a:close/>
                  <a:moveTo>
                    <a:pt x="24" y="17"/>
                  </a:moveTo>
                  <a:lnTo>
                    <a:pt x="24" y="18"/>
                  </a:lnTo>
                  <a:lnTo>
                    <a:pt x="24" y="17"/>
                  </a:lnTo>
                  <a:close/>
                  <a:moveTo>
                    <a:pt x="37" y="17"/>
                  </a:moveTo>
                  <a:lnTo>
                    <a:pt x="37" y="18"/>
                  </a:lnTo>
                  <a:lnTo>
                    <a:pt x="38" y="18"/>
                  </a:lnTo>
                  <a:lnTo>
                    <a:pt x="38" y="19"/>
                  </a:lnTo>
                  <a:lnTo>
                    <a:pt x="37" y="19"/>
                  </a:lnTo>
                  <a:lnTo>
                    <a:pt x="38" y="19"/>
                  </a:lnTo>
                  <a:lnTo>
                    <a:pt x="37" y="19"/>
                  </a:lnTo>
                  <a:lnTo>
                    <a:pt x="36" y="19"/>
                  </a:lnTo>
                  <a:lnTo>
                    <a:pt x="37" y="18"/>
                  </a:lnTo>
                  <a:lnTo>
                    <a:pt x="36" y="18"/>
                  </a:lnTo>
                  <a:lnTo>
                    <a:pt x="36" y="19"/>
                  </a:lnTo>
                  <a:lnTo>
                    <a:pt x="35" y="19"/>
                  </a:lnTo>
                  <a:lnTo>
                    <a:pt x="35" y="18"/>
                  </a:lnTo>
                  <a:lnTo>
                    <a:pt x="36" y="18"/>
                  </a:lnTo>
                  <a:lnTo>
                    <a:pt x="36" y="17"/>
                  </a:lnTo>
                  <a:lnTo>
                    <a:pt x="37" y="17"/>
                  </a:lnTo>
                  <a:close/>
                  <a:moveTo>
                    <a:pt x="30" y="17"/>
                  </a:moveTo>
                  <a:lnTo>
                    <a:pt x="30" y="15"/>
                  </a:lnTo>
                  <a:lnTo>
                    <a:pt x="30" y="17"/>
                  </a:lnTo>
                  <a:close/>
                  <a:moveTo>
                    <a:pt x="3" y="14"/>
                  </a:moveTo>
                  <a:lnTo>
                    <a:pt x="2" y="14"/>
                  </a:lnTo>
                  <a:lnTo>
                    <a:pt x="2" y="15"/>
                  </a:lnTo>
                  <a:lnTo>
                    <a:pt x="3" y="15"/>
                  </a:lnTo>
                  <a:lnTo>
                    <a:pt x="2" y="15"/>
                  </a:lnTo>
                  <a:lnTo>
                    <a:pt x="3" y="15"/>
                  </a:lnTo>
                  <a:lnTo>
                    <a:pt x="3" y="17"/>
                  </a:lnTo>
                  <a:lnTo>
                    <a:pt x="2" y="17"/>
                  </a:lnTo>
                  <a:lnTo>
                    <a:pt x="2" y="15"/>
                  </a:lnTo>
                  <a:lnTo>
                    <a:pt x="2" y="14"/>
                  </a:lnTo>
                  <a:lnTo>
                    <a:pt x="0" y="14"/>
                  </a:lnTo>
                  <a:lnTo>
                    <a:pt x="2" y="14"/>
                  </a:lnTo>
                  <a:lnTo>
                    <a:pt x="3" y="14"/>
                  </a:lnTo>
                  <a:close/>
                  <a:moveTo>
                    <a:pt x="32" y="13"/>
                  </a:moveTo>
                  <a:lnTo>
                    <a:pt x="32" y="14"/>
                  </a:lnTo>
                  <a:lnTo>
                    <a:pt x="31" y="14"/>
                  </a:lnTo>
                  <a:lnTo>
                    <a:pt x="31" y="13"/>
                  </a:lnTo>
                  <a:lnTo>
                    <a:pt x="31" y="14"/>
                  </a:lnTo>
                  <a:lnTo>
                    <a:pt x="30" y="14"/>
                  </a:lnTo>
                  <a:lnTo>
                    <a:pt x="31" y="14"/>
                  </a:lnTo>
                  <a:lnTo>
                    <a:pt x="30" y="13"/>
                  </a:lnTo>
                  <a:lnTo>
                    <a:pt x="31" y="13"/>
                  </a:lnTo>
                  <a:lnTo>
                    <a:pt x="30" y="13"/>
                  </a:lnTo>
                  <a:lnTo>
                    <a:pt x="31" y="13"/>
                  </a:lnTo>
                  <a:lnTo>
                    <a:pt x="30" y="13"/>
                  </a:lnTo>
                  <a:lnTo>
                    <a:pt x="31" y="13"/>
                  </a:lnTo>
                  <a:lnTo>
                    <a:pt x="32" y="13"/>
                  </a:lnTo>
                  <a:close/>
                  <a:moveTo>
                    <a:pt x="33" y="9"/>
                  </a:moveTo>
                  <a:lnTo>
                    <a:pt x="32" y="9"/>
                  </a:lnTo>
                  <a:lnTo>
                    <a:pt x="33" y="9"/>
                  </a:lnTo>
                  <a:close/>
                  <a:moveTo>
                    <a:pt x="28" y="8"/>
                  </a:moveTo>
                  <a:lnTo>
                    <a:pt x="28" y="9"/>
                  </a:lnTo>
                  <a:lnTo>
                    <a:pt x="28" y="8"/>
                  </a:lnTo>
                  <a:lnTo>
                    <a:pt x="27" y="8"/>
                  </a:lnTo>
                  <a:lnTo>
                    <a:pt x="27" y="7"/>
                  </a:lnTo>
                  <a:lnTo>
                    <a:pt x="28" y="7"/>
                  </a:lnTo>
                  <a:lnTo>
                    <a:pt x="28" y="8"/>
                  </a:lnTo>
                  <a:close/>
                  <a:moveTo>
                    <a:pt x="8" y="7"/>
                  </a:moveTo>
                  <a:lnTo>
                    <a:pt x="9" y="7"/>
                  </a:lnTo>
                  <a:lnTo>
                    <a:pt x="10" y="7"/>
                  </a:lnTo>
                  <a:lnTo>
                    <a:pt x="12" y="7"/>
                  </a:lnTo>
                  <a:lnTo>
                    <a:pt x="13" y="5"/>
                  </a:lnTo>
                  <a:lnTo>
                    <a:pt x="13" y="4"/>
                  </a:lnTo>
                  <a:lnTo>
                    <a:pt x="14" y="4"/>
                  </a:lnTo>
                  <a:lnTo>
                    <a:pt x="16" y="4"/>
                  </a:lnTo>
                  <a:lnTo>
                    <a:pt x="17" y="4"/>
                  </a:lnTo>
                  <a:lnTo>
                    <a:pt x="18" y="4"/>
                  </a:lnTo>
                  <a:lnTo>
                    <a:pt x="18" y="3"/>
                  </a:lnTo>
                  <a:lnTo>
                    <a:pt x="19" y="3"/>
                  </a:lnTo>
                  <a:lnTo>
                    <a:pt x="21" y="3"/>
                  </a:lnTo>
                  <a:lnTo>
                    <a:pt x="22" y="3"/>
                  </a:lnTo>
                  <a:lnTo>
                    <a:pt x="23" y="3"/>
                  </a:lnTo>
                  <a:lnTo>
                    <a:pt x="24" y="1"/>
                  </a:lnTo>
                  <a:lnTo>
                    <a:pt x="24" y="3"/>
                  </a:lnTo>
                  <a:lnTo>
                    <a:pt x="24" y="1"/>
                  </a:lnTo>
                  <a:lnTo>
                    <a:pt x="24" y="3"/>
                  </a:lnTo>
                  <a:lnTo>
                    <a:pt x="24" y="1"/>
                  </a:lnTo>
                  <a:lnTo>
                    <a:pt x="26" y="1"/>
                  </a:lnTo>
                  <a:lnTo>
                    <a:pt x="27" y="1"/>
                  </a:lnTo>
                  <a:lnTo>
                    <a:pt x="27" y="3"/>
                  </a:lnTo>
                  <a:lnTo>
                    <a:pt x="28" y="3"/>
                  </a:lnTo>
                  <a:lnTo>
                    <a:pt x="30" y="3"/>
                  </a:lnTo>
                  <a:lnTo>
                    <a:pt x="31" y="3"/>
                  </a:lnTo>
                  <a:lnTo>
                    <a:pt x="31" y="4"/>
                  </a:lnTo>
                  <a:lnTo>
                    <a:pt x="32" y="4"/>
                  </a:lnTo>
                  <a:lnTo>
                    <a:pt x="32" y="3"/>
                  </a:lnTo>
                  <a:lnTo>
                    <a:pt x="32" y="4"/>
                  </a:lnTo>
                  <a:lnTo>
                    <a:pt x="32" y="3"/>
                  </a:lnTo>
                  <a:lnTo>
                    <a:pt x="33" y="3"/>
                  </a:lnTo>
                  <a:lnTo>
                    <a:pt x="35" y="3"/>
                  </a:lnTo>
                  <a:lnTo>
                    <a:pt x="36" y="3"/>
                  </a:lnTo>
                  <a:lnTo>
                    <a:pt x="36" y="1"/>
                  </a:lnTo>
                  <a:lnTo>
                    <a:pt x="36" y="0"/>
                  </a:lnTo>
                  <a:lnTo>
                    <a:pt x="37" y="0"/>
                  </a:lnTo>
                  <a:lnTo>
                    <a:pt x="38" y="0"/>
                  </a:lnTo>
                  <a:lnTo>
                    <a:pt x="38" y="1"/>
                  </a:lnTo>
                  <a:lnTo>
                    <a:pt x="38" y="3"/>
                  </a:lnTo>
                  <a:lnTo>
                    <a:pt x="37" y="3"/>
                  </a:lnTo>
                  <a:lnTo>
                    <a:pt x="37" y="4"/>
                  </a:lnTo>
                  <a:lnTo>
                    <a:pt x="37" y="5"/>
                  </a:lnTo>
                  <a:lnTo>
                    <a:pt x="37" y="7"/>
                  </a:lnTo>
                  <a:lnTo>
                    <a:pt x="36" y="7"/>
                  </a:lnTo>
                  <a:lnTo>
                    <a:pt x="36" y="8"/>
                  </a:lnTo>
                  <a:lnTo>
                    <a:pt x="36" y="7"/>
                  </a:lnTo>
                  <a:lnTo>
                    <a:pt x="35" y="7"/>
                  </a:lnTo>
                  <a:lnTo>
                    <a:pt x="33" y="7"/>
                  </a:lnTo>
                  <a:lnTo>
                    <a:pt x="32" y="7"/>
                  </a:lnTo>
                  <a:lnTo>
                    <a:pt x="32" y="5"/>
                  </a:lnTo>
                  <a:lnTo>
                    <a:pt x="31" y="7"/>
                  </a:lnTo>
                  <a:lnTo>
                    <a:pt x="31" y="5"/>
                  </a:lnTo>
                  <a:lnTo>
                    <a:pt x="30" y="5"/>
                  </a:lnTo>
                  <a:lnTo>
                    <a:pt x="30" y="7"/>
                  </a:lnTo>
                  <a:lnTo>
                    <a:pt x="28" y="7"/>
                  </a:lnTo>
                  <a:lnTo>
                    <a:pt x="27" y="7"/>
                  </a:lnTo>
                  <a:lnTo>
                    <a:pt x="27" y="5"/>
                  </a:lnTo>
                  <a:lnTo>
                    <a:pt x="27" y="7"/>
                  </a:lnTo>
                  <a:lnTo>
                    <a:pt x="26" y="7"/>
                  </a:lnTo>
                  <a:lnTo>
                    <a:pt x="24" y="8"/>
                  </a:lnTo>
                  <a:lnTo>
                    <a:pt x="23" y="7"/>
                  </a:lnTo>
                  <a:lnTo>
                    <a:pt x="23" y="8"/>
                  </a:lnTo>
                  <a:lnTo>
                    <a:pt x="23" y="9"/>
                  </a:lnTo>
                  <a:lnTo>
                    <a:pt x="24" y="9"/>
                  </a:lnTo>
                  <a:lnTo>
                    <a:pt x="23" y="9"/>
                  </a:lnTo>
                  <a:lnTo>
                    <a:pt x="24" y="10"/>
                  </a:lnTo>
                  <a:lnTo>
                    <a:pt x="24" y="9"/>
                  </a:lnTo>
                  <a:lnTo>
                    <a:pt x="24" y="10"/>
                  </a:lnTo>
                  <a:lnTo>
                    <a:pt x="26" y="10"/>
                  </a:lnTo>
                  <a:lnTo>
                    <a:pt x="27" y="12"/>
                  </a:lnTo>
                  <a:lnTo>
                    <a:pt x="26" y="12"/>
                  </a:lnTo>
                  <a:lnTo>
                    <a:pt x="26" y="10"/>
                  </a:lnTo>
                  <a:lnTo>
                    <a:pt x="24" y="10"/>
                  </a:lnTo>
                  <a:lnTo>
                    <a:pt x="23" y="10"/>
                  </a:lnTo>
                  <a:lnTo>
                    <a:pt x="23" y="12"/>
                  </a:lnTo>
                  <a:lnTo>
                    <a:pt x="24" y="12"/>
                  </a:lnTo>
                  <a:lnTo>
                    <a:pt x="24" y="13"/>
                  </a:lnTo>
                  <a:lnTo>
                    <a:pt x="24" y="12"/>
                  </a:lnTo>
                  <a:lnTo>
                    <a:pt x="24" y="13"/>
                  </a:lnTo>
                  <a:lnTo>
                    <a:pt x="23" y="13"/>
                  </a:lnTo>
                  <a:lnTo>
                    <a:pt x="23" y="12"/>
                  </a:lnTo>
                  <a:lnTo>
                    <a:pt x="22" y="10"/>
                  </a:lnTo>
                  <a:lnTo>
                    <a:pt x="21" y="10"/>
                  </a:lnTo>
                  <a:lnTo>
                    <a:pt x="21" y="12"/>
                  </a:lnTo>
                  <a:lnTo>
                    <a:pt x="22" y="12"/>
                  </a:lnTo>
                  <a:lnTo>
                    <a:pt x="22" y="13"/>
                  </a:lnTo>
                  <a:lnTo>
                    <a:pt x="23" y="13"/>
                  </a:lnTo>
                  <a:lnTo>
                    <a:pt x="22" y="13"/>
                  </a:lnTo>
                  <a:lnTo>
                    <a:pt x="21" y="13"/>
                  </a:lnTo>
                  <a:lnTo>
                    <a:pt x="21" y="12"/>
                  </a:lnTo>
                  <a:lnTo>
                    <a:pt x="21" y="10"/>
                  </a:lnTo>
                  <a:lnTo>
                    <a:pt x="19" y="10"/>
                  </a:lnTo>
                  <a:lnTo>
                    <a:pt x="18" y="10"/>
                  </a:lnTo>
                  <a:lnTo>
                    <a:pt x="18" y="9"/>
                  </a:lnTo>
                  <a:lnTo>
                    <a:pt x="19" y="9"/>
                  </a:lnTo>
                  <a:lnTo>
                    <a:pt x="19" y="8"/>
                  </a:lnTo>
                  <a:lnTo>
                    <a:pt x="18" y="8"/>
                  </a:lnTo>
                  <a:lnTo>
                    <a:pt x="19" y="8"/>
                  </a:lnTo>
                  <a:lnTo>
                    <a:pt x="18" y="8"/>
                  </a:lnTo>
                  <a:lnTo>
                    <a:pt x="18" y="9"/>
                  </a:lnTo>
                  <a:lnTo>
                    <a:pt x="18" y="8"/>
                  </a:lnTo>
                  <a:lnTo>
                    <a:pt x="18" y="9"/>
                  </a:lnTo>
                  <a:lnTo>
                    <a:pt x="17" y="9"/>
                  </a:lnTo>
                  <a:lnTo>
                    <a:pt x="17" y="10"/>
                  </a:lnTo>
                  <a:lnTo>
                    <a:pt x="17" y="12"/>
                  </a:lnTo>
                  <a:lnTo>
                    <a:pt x="17" y="13"/>
                  </a:lnTo>
                  <a:lnTo>
                    <a:pt x="18" y="13"/>
                  </a:lnTo>
                  <a:lnTo>
                    <a:pt x="18" y="14"/>
                  </a:lnTo>
                  <a:lnTo>
                    <a:pt x="18" y="15"/>
                  </a:lnTo>
                  <a:lnTo>
                    <a:pt x="19" y="15"/>
                  </a:lnTo>
                  <a:lnTo>
                    <a:pt x="19" y="17"/>
                  </a:lnTo>
                  <a:lnTo>
                    <a:pt x="21" y="17"/>
                  </a:lnTo>
                  <a:lnTo>
                    <a:pt x="21" y="18"/>
                  </a:lnTo>
                  <a:lnTo>
                    <a:pt x="21" y="19"/>
                  </a:lnTo>
                  <a:lnTo>
                    <a:pt x="19" y="19"/>
                  </a:lnTo>
                  <a:lnTo>
                    <a:pt x="19" y="18"/>
                  </a:lnTo>
                  <a:lnTo>
                    <a:pt x="19" y="19"/>
                  </a:lnTo>
                  <a:lnTo>
                    <a:pt x="19" y="18"/>
                  </a:lnTo>
                  <a:lnTo>
                    <a:pt x="21" y="18"/>
                  </a:lnTo>
                  <a:lnTo>
                    <a:pt x="19" y="18"/>
                  </a:lnTo>
                  <a:lnTo>
                    <a:pt x="19" y="17"/>
                  </a:lnTo>
                  <a:lnTo>
                    <a:pt x="18" y="17"/>
                  </a:lnTo>
                  <a:lnTo>
                    <a:pt x="18" y="18"/>
                  </a:lnTo>
                  <a:lnTo>
                    <a:pt x="18" y="19"/>
                  </a:lnTo>
                  <a:lnTo>
                    <a:pt x="19" y="19"/>
                  </a:lnTo>
                  <a:lnTo>
                    <a:pt x="19" y="21"/>
                  </a:lnTo>
                  <a:lnTo>
                    <a:pt x="18" y="21"/>
                  </a:lnTo>
                  <a:lnTo>
                    <a:pt x="17" y="21"/>
                  </a:lnTo>
                  <a:lnTo>
                    <a:pt x="18" y="21"/>
                  </a:lnTo>
                  <a:lnTo>
                    <a:pt x="18" y="22"/>
                  </a:lnTo>
                  <a:lnTo>
                    <a:pt x="18" y="21"/>
                  </a:lnTo>
                  <a:lnTo>
                    <a:pt x="18" y="22"/>
                  </a:lnTo>
                  <a:lnTo>
                    <a:pt x="19" y="22"/>
                  </a:lnTo>
                  <a:lnTo>
                    <a:pt x="21" y="22"/>
                  </a:lnTo>
                  <a:lnTo>
                    <a:pt x="19" y="22"/>
                  </a:lnTo>
                  <a:lnTo>
                    <a:pt x="21" y="22"/>
                  </a:lnTo>
                  <a:lnTo>
                    <a:pt x="21" y="23"/>
                  </a:lnTo>
                  <a:lnTo>
                    <a:pt x="22" y="23"/>
                  </a:lnTo>
                  <a:lnTo>
                    <a:pt x="23" y="24"/>
                  </a:lnTo>
                  <a:lnTo>
                    <a:pt x="24" y="24"/>
                  </a:lnTo>
                  <a:lnTo>
                    <a:pt x="24" y="26"/>
                  </a:lnTo>
                  <a:lnTo>
                    <a:pt x="24" y="27"/>
                  </a:lnTo>
                  <a:lnTo>
                    <a:pt x="24" y="28"/>
                  </a:lnTo>
                  <a:lnTo>
                    <a:pt x="24" y="29"/>
                  </a:lnTo>
                  <a:lnTo>
                    <a:pt x="24" y="28"/>
                  </a:lnTo>
                  <a:lnTo>
                    <a:pt x="23" y="28"/>
                  </a:lnTo>
                  <a:lnTo>
                    <a:pt x="23" y="27"/>
                  </a:lnTo>
                  <a:lnTo>
                    <a:pt x="22" y="27"/>
                  </a:lnTo>
                  <a:lnTo>
                    <a:pt x="22" y="26"/>
                  </a:lnTo>
                  <a:lnTo>
                    <a:pt x="22" y="27"/>
                  </a:lnTo>
                  <a:lnTo>
                    <a:pt x="21" y="27"/>
                  </a:lnTo>
                  <a:lnTo>
                    <a:pt x="22" y="27"/>
                  </a:lnTo>
                  <a:lnTo>
                    <a:pt x="21" y="27"/>
                  </a:lnTo>
                  <a:lnTo>
                    <a:pt x="19" y="27"/>
                  </a:lnTo>
                  <a:lnTo>
                    <a:pt x="19" y="28"/>
                  </a:lnTo>
                  <a:lnTo>
                    <a:pt x="19" y="29"/>
                  </a:lnTo>
                  <a:lnTo>
                    <a:pt x="21" y="29"/>
                  </a:lnTo>
                  <a:lnTo>
                    <a:pt x="22" y="29"/>
                  </a:lnTo>
                  <a:lnTo>
                    <a:pt x="21" y="29"/>
                  </a:lnTo>
                  <a:lnTo>
                    <a:pt x="22" y="29"/>
                  </a:lnTo>
                  <a:lnTo>
                    <a:pt x="22" y="31"/>
                  </a:lnTo>
                  <a:lnTo>
                    <a:pt x="21" y="31"/>
                  </a:lnTo>
                  <a:lnTo>
                    <a:pt x="19" y="31"/>
                  </a:lnTo>
                  <a:lnTo>
                    <a:pt x="19" y="29"/>
                  </a:lnTo>
                  <a:lnTo>
                    <a:pt x="19" y="31"/>
                  </a:lnTo>
                  <a:lnTo>
                    <a:pt x="19" y="29"/>
                  </a:lnTo>
                  <a:lnTo>
                    <a:pt x="18" y="29"/>
                  </a:lnTo>
                  <a:lnTo>
                    <a:pt x="18" y="31"/>
                  </a:lnTo>
                  <a:lnTo>
                    <a:pt x="18" y="32"/>
                  </a:lnTo>
                  <a:lnTo>
                    <a:pt x="19" y="32"/>
                  </a:lnTo>
                  <a:lnTo>
                    <a:pt x="19" y="33"/>
                  </a:lnTo>
                  <a:lnTo>
                    <a:pt x="19" y="35"/>
                  </a:lnTo>
                  <a:lnTo>
                    <a:pt x="19" y="36"/>
                  </a:lnTo>
                  <a:lnTo>
                    <a:pt x="19" y="35"/>
                  </a:lnTo>
                  <a:lnTo>
                    <a:pt x="19" y="36"/>
                  </a:lnTo>
                  <a:lnTo>
                    <a:pt x="19" y="37"/>
                  </a:lnTo>
                  <a:lnTo>
                    <a:pt x="21" y="37"/>
                  </a:lnTo>
                  <a:lnTo>
                    <a:pt x="19" y="37"/>
                  </a:lnTo>
                  <a:lnTo>
                    <a:pt x="18" y="36"/>
                  </a:lnTo>
                  <a:lnTo>
                    <a:pt x="18" y="35"/>
                  </a:lnTo>
                  <a:lnTo>
                    <a:pt x="17" y="35"/>
                  </a:lnTo>
                  <a:lnTo>
                    <a:pt x="17" y="36"/>
                  </a:lnTo>
                  <a:lnTo>
                    <a:pt x="17" y="37"/>
                  </a:lnTo>
                  <a:lnTo>
                    <a:pt x="16" y="37"/>
                  </a:lnTo>
                  <a:lnTo>
                    <a:pt x="16" y="36"/>
                  </a:lnTo>
                  <a:lnTo>
                    <a:pt x="16" y="35"/>
                  </a:lnTo>
                  <a:lnTo>
                    <a:pt x="14" y="35"/>
                  </a:lnTo>
                  <a:lnTo>
                    <a:pt x="14" y="33"/>
                  </a:lnTo>
                  <a:lnTo>
                    <a:pt x="13" y="33"/>
                  </a:lnTo>
                  <a:lnTo>
                    <a:pt x="13" y="35"/>
                  </a:lnTo>
                  <a:lnTo>
                    <a:pt x="13" y="36"/>
                  </a:lnTo>
                  <a:lnTo>
                    <a:pt x="13" y="35"/>
                  </a:lnTo>
                  <a:lnTo>
                    <a:pt x="12" y="35"/>
                  </a:lnTo>
                  <a:lnTo>
                    <a:pt x="12" y="33"/>
                  </a:lnTo>
                  <a:lnTo>
                    <a:pt x="12" y="32"/>
                  </a:lnTo>
                  <a:lnTo>
                    <a:pt x="12" y="31"/>
                  </a:lnTo>
                  <a:lnTo>
                    <a:pt x="12" y="29"/>
                  </a:lnTo>
                  <a:lnTo>
                    <a:pt x="10" y="29"/>
                  </a:lnTo>
                  <a:lnTo>
                    <a:pt x="9" y="29"/>
                  </a:lnTo>
                  <a:lnTo>
                    <a:pt x="9" y="28"/>
                  </a:lnTo>
                  <a:lnTo>
                    <a:pt x="10" y="28"/>
                  </a:lnTo>
                  <a:lnTo>
                    <a:pt x="9" y="28"/>
                  </a:lnTo>
                  <a:lnTo>
                    <a:pt x="9" y="27"/>
                  </a:lnTo>
                  <a:lnTo>
                    <a:pt x="10" y="27"/>
                  </a:lnTo>
                  <a:lnTo>
                    <a:pt x="9" y="27"/>
                  </a:lnTo>
                  <a:lnTo>
                    <a:pt x="10" y="26"/>
                  </a:lnTo>
                  <a:lnTo>
                    <a:pt x="12" y="26"/>
                  </a:lnTo>
                  <a:lnTo>
                    <a:pt x="12" y="24"/>
                  </a:lnTo>
                  <a:lnTo>
                    <a:pt x="13" y="24"/>
                  </a:lnTo>
                  <a:lnTo>
                    <a:pt x="14" y="24"/>
                  </a:lnTo>
                  <a:lnTo>
                    <a:pt x="14" y="26"/>
                  </a:lnTo>
                  <a:lnTo>
                    <a:pt x="16" y="26"/>
                  </a:lnTo>
                  <a:lnTo>
                    <a:pt x="17" y="26"/>
                  </a:lnTo>
                  <a:lnTo>
                    <a:pt x="18" y="27"/>
                  </a:lnTo>
                  <a:lnTo>
                    <a:pt x="19" y="27"/>
                  </a:lnTo>
                  <a:lnTo>
                    <a:pt x="18" y="27"/>
                  </a:lnTo>
                  <a:lnTo>
                    <a:pt x="18" y="26"/>
                  </a:lnTo>
                  <a:lnTo>
                    <a:pt x="19" y="26"/>
                  </a:lnTo>
                  <a:lnTo>
                    <a:pt x="21" y="26"/>
                  </a:lnTo>
                  <a:lnTo>
                    <a:pt x="19" y="26"/>
                  </a:lnTo>
                  <a:lnTo>
                    <a:pt x="21" y="26"/>
                  </a:lnTo>
                  <a:lnTo>
                    <a:pt x="19" y="26"/>
                  </a:lnTo>
                  <a:lnTo>
                    <a:pt x="19" y="24"/>
                  </a:lnTo>
                  <a:lnTo>
                    <a:pt x="18" y="26"/>
                  </a:lnTo>
                  <a:lnTo>
                    <a:pt x="19" y="26"/>
                  </a:lnTo>
                  <a:lnTo>
                    <a:pt x="18" y="26"/>
                  </a:lnTo>
                  <a:lnTo>
                    <a:pt x="18" y="24"/>
                  </a:lnTo>
                  <a:lnTo>
                    <a:pt x="17" y="24"/>
                  </a:lnTo>
                  <a:lnTo>
                    <a:pt x="16" y="24"/>
                  </a:lnTo>
                  <a:lnTo>
                    <a:pt x="16" y="23"/>
                  </a:lnTo>
                  <a:lnTo>
                    <a:pt x="16" y="24"/>
                  </a:lnTo>
                  <a:lnTo>
                    <a:pt x="14" y="24"/>
                  </a:lnTo>
                  <a:lnTo>
                    <a:pt x="13" y="24"/>
                  </a:lnTo>
                  <a:lnTo>
                    <a:pt x="13" y="23"/>
                  </a:lnTo>
                  <a:lnTo>
                    <a:pt x="13" y="24"/>
                  </a:lnTo>
                  <a:lnTo>
                    <a:pt x="12" y="24"/>
                  </a:lnTo>
                  <a:lnTo>
                    <a:pt x="10" y="24"/>
                  </a:lnTo>
                  <a:lnTo>
                    <a:pt x="10" y="23"/>
                  </a:lnTo>
                  <a:lnTo>
                    <a:pt x="9" y="23"/>
                  </a:lnTo>
                  <a:lnTo>
                    <a:pt x="10" y="23"/>
                  </a:lnTo>
                  <a:lnTo>
                    <a:pt x="10" y="24"/>
                  </a:lnTo>
                  <a:lnTo>
                    <a:pt x="9" y="24"/>
                  </a:lnTo>
                  <a:lnTo>
                    <a:pt x="9" y="23"/>
                  </a:lnTo>
                  <a:lnTo>
                    <a:pt x="9" y="24"/>
                  </a:lnTo>
                  <a:lnTo>
                    <a:pt x="9" y="23"/>
                  </a:lnTo>
                  <a:lnTo>
                    <a:pt x="8" y="23"/>
                  </a:lnTo>
                  <a:lnTo>
                    <a:pt x="8" y="22"/>
                  </a:lnTo>
                  <a:lnTo>
                    <a:pt x="8" y="21"/>
                  </a:lnTo>
                  <a:lnTo>
                    <a:pt x="7" y="21"/>
                  </a:lnTo>
                  <a:lnTo>
                    <a:pt x="7" y="22"/>
                  </a:lnTo>
                  <a:lnTo>
                    <a:pt x="7" y="21"/>
                  </a:lnTo>
                  <a:lnTo>
                    <a:pt x="7" y="22"/>
                  </a:lnTo>
                  <a:lnTo>
                    <a:pt x="7" y="21"/>
                  </a:lnTo>
                  <a:lnTo>
                    <a:pt x="7" y="19"/>
                  </a:lnTo>
                  <a:lnTo>
                    <a:pt x="7" y="21"/>
                  </a:lnTo>
                  <a:lnTo>
                    <a:pt x="8" y="21"/>
                  </a:lnTo>
                  <a:lnTo>
                    <a:pt x="8" y="19"/>
                  </a:lnTo>
                  <a:lnTo>
                    <a:pt x="8" y="21"/>
                  </a:lnTo>
                  <a:lnTo>
                    <a:pt x="9" y="21"/>
                  </a:lnTo>
                  <a:lnTo>
                    <a:pt x="9" y="19"/>
                  </a:lnTo>
                  <a:lnTo>
                    <a:pt x="8" y="19"/>
                  </a:lnTo>
                  <a:lnTo>
                    <a:pt x="9" y="19"/>
                  </a:lnTo>
                  <a:lnTo>
                    <a:pt x="8" y="19"/>
                  </a:lnTo>
                  <a:lnTo>
                    <a:pt x="7" y="19"/>
                  </a:lnTo>
                  <a:lnTo>
                    <a:pt x="7" y="21"/>
                  </a:lnTo>
                  <a:lnTo>
                    <a:pt x="7" y="19"/>
                  </a:lnTo>
                  <a:lnTo>
                    <a:pt x="5" y="19"/>
                  </a:lnTo>
                  <a:lnTo>
                    <a:pt x="5" y="18"/>
                  </a:lnTo>
                  <a:lnTo>
                    <a:pt x="4" y="18"/>
                  </a:lnTo>
                  <a:lnTo>
                    <a:pt x="4" y="17"/>
                  </a:lnTo>
                  <a:lnTo>
                    <a:pt x="4" y="15"/>
                  </a:lnTo>
                  <a:lnTo>
                    <a:pt x="3" y="15"/>
                  </a:lnTo>
                  <a:lnTo>
                    <a:pt x="4" y="15"/>
                  </a:lnTo>
                  <a:lnTo>
                    <a:pt x="3" y="15"/>
                  </a:lnTo>
                  <a:lnTo>
                    <a:pt x="3" y="14"/>
                  </a:lnTo>
                  <a:lnTo>
                    <a:pt x="3" y="15"/>
                  </a:lnTo>
                  <a:lnTo>
                    <a:pt x="4" y="15"/>
                  </a:lnTo>
                  <a:lnTo>
                    <a:pt x="4" y="14"/>
                  </a:lnTo>
                  <a:lnTo>
                    <a:pt x="5" y="14"/>
                  </a:lnTo>
                  <a:lnTo>
                    <a:pt x="4" y="13"/>
                  </a:lnTo>
                  <a:lnTo>
                    <a:pt x="5" y="13"/>
                  </a:lnTo>
                  <a:lnTo>
                    <a:pt x="5" y="12"/>
                  </a:lnTo>
                  <a:lnTo>
                    <a:pt x="7" y="12"/>
                  </a:lnTo>
                  <a:lnTo>
                    <a:pt x="7" y="10"/>
                  </a:lnTo>
                  <a:lnTo>
                    <a:pt x="7" y="9"/>
                  </a:lnTo>
                  <a:lnTo>
                    <a:pt x="8" y="9"/>
                  </a:lnTo>
                  <a:lnTo>
                    <a:pt x="8" y="8"/>
                  </a:lnTo>
                  <a:lnTo>
                    <a:pt x="9" y="8"/>
                  </a:lnTo>
                  <a:lnTo>
                    <a:pt x="9" y="7"/>
                  </a:lnTo>
                  <a:lnTo>
                    <a:pt x="8" y="7"/>
                  </a:lnTo>
                  <a:lnTo>
                    <a:pt x="9" y="7"/>
                  </a:lnTo>
                  <a:lnTo>
                    <a:pt x="9" y="8"/>
                  </a:lnTo>
                  <a:lnTo>
                    <a:pt x="8" y="8"/>
                  </a:lnTo>
                  <a:lnTo>
                    <a:pt x="8" y="7"/>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7" name="Freeform 2047"/>
            <p:cNvSpPr>
              <a:spLocks/>
            </p:cNvSpPr>
            <p:nvPr/>
          </p:nvSpPr>
          <p:spPr bwMode="auto">
            <a:xfrm>
              <a:off x="4548188" y="3610191"/>
              <a:ext cx="58738" cy="36513"/>
            </a:xfrm>
            <a:custGeom>
              <a:avLst/>
              <a:gdLst>
                <a:gd name="T0" fmla="*/ 33 w 37"/>
                <a:gd name="T1" fmla="*/ 1 h 23"/>
                <a:gd name="T2" fmla="*/ 35 w 37"/>
                <a:gd name="T3" fmla="*/ 3 h 23"/>
                <a:gd name="T4" fmla="*/ 36 w 37"/>
                <a:gd name="T5" fmla="*/ 5 h 23"/>
                <a:gd name="T6" fmla="*/ 37 w 37"/>
                <a:gd name="T7" fmla="*/ 3 h 23"/>
                <a:gd name="T8" fmla="*/ 37 w 37"/>
                <a:gd name="T9" fmla="*/ 6 h 23"/>
                <a:gd name="T10" fmla="*/ 36 w 37"/>
                <a:gd name="T11" fmla="*/ 7 h 23"/>
                <a:gd name="T12" fmla="*/ 35 w 37"/>
                <a:gd name="T13" fmla="*/ 7 h 23"/>
                <a:gd name="T14" fmla="*/ 33 w 37"/>
                <a:gd name="T15" fmla="*/ 9 h 23"/>
                <a:gd name="T16" fmla="*/ 32 w 37"/>
                <a:gd name="T17" fmla="*/ 10 h 23"/>
                <a:gd name="T18" fmla="*/ 32 w 37"/>
                <a:gd name="T19" fmla="*/ 12 h 23"/>
                <a:gd name="T20" fmla="*/ 31 w 37"/>
                <a:gd name="T21" fmla="*/ 14 h 23"/>
                <a:gd name="T22" fmla="*/ 29 w 37"/>
                <a:gd name="T23" fmla="*/ 15 h 23"/>
                <a:gd name="T24" fmla="*/ 28 w 37"/>
                <a:gd name="T25" fmla="*/ 16 h 23"/>
                <a:gd name="T26" fmla="*/ 28 w 37"/>
                <a:gd name="T27" fmla="*/ 19 h 23"/>
                <a:gd name="T28" fmla="*/ 26 w 37"/>
                <a:gd name="T29" fmla="*/ 19 h 23"/>
                <a:gd name="T30" fmla="*/ 24 w 37"/>
                <a:gd name="T31" fmla="*/ 20 h 23"/>
                <a:gd name="T32" fmla="*/ 22 w 37"/>
                <a:gd name="T33" fmla="*/ 20 h 23"/>
                <a:gd name="T34" fmla="*/ 19 w 37"/>
                <a:gd name="T35" fmla="*/ 20 h 23"/>
                <a:gd name="T36" fmla="*/ 18 w 37"/>
                <a:gd name="T37" fmla="*/ 21 h 23"/>
                <a:gd name="T38" fmla="*/ 15 w 37"/>
                <a:gd name="T39" fmla="*/ 21 h 23"/>
                <a:gd name="T40" fmla="*/ 14 w 37"/>
                <a:gd name="T41" fmla="*/ 23 h 23"/>
                <a:gd name="T42" fmla="*/ 12 w 37"/>
                <a:gd name="T43" fmla="*/ 23 h 23"/>
                <a:gd name="T44" fmla="*/ 9 w 37"/>
                <a:gd name="T45" fmla="*/ 23 h 23"/>
                <a:gd name="T46" fmla="*/ 8 w 37"/>
                <a:gd name="T47" fmla="*/ 21 h 23"/>
                <a:gd name="T48" fmla="*/ 7 w 37"/>
                <a:gd name="T49" fmla="*/ 20 h 23"/>
                <a:gd name="T50" fmla="*/ 5 w 37"/>
                <a:gd name="T51" fmla="*/ 19 h 23"/>
                <a:gd name="T52" fmla="*/ 4 w 37"/>
                <a:gd name="T53" fmla="*/ 18 h 23"/>
                <a:gd name="T54" fmla="*/ 3 w 37"/>
                <a:gd name="T55" fmla="*/ 16 h 23"/>
                <a:gd name="T56" fmla="*/ 3 w 37"/>
                <a:gd name="T57" fmla="*/ 16 h 23"/>
                <a:gd name="T58" fmla="*/ 1 w 37"/>
                <a:gd name="T59" fmla="*/ 15 h 23"/>
                <a:gd name="T60" fmla="*/ 0 w 37"/>
                <a:gd name="T61" fmla="*/ 14 h 23"/>
                <a:gd name="T62" fmla="*/ 1 w 37"/>
                <a:gd name="T63" fmla="*/ 12 h 23"/>
                <a:gd name="T64" fmla="*/ 3 w 37"/>
                <a:gd name="T65" fmla="*/ 14 h 23"/>
                <a:gd name="T66" fmla="*/ 3 w 37"/>
                <a:gd name="T67" fmla="*/ 11 h 23"/>
                <a:gd name="T68" fmla="*/ 3 w 37"/>
                <a:gd name="T69" fmla="*/ 11 h 23"/>
                <a:gd name="T70" fmla="*/ 4 w 37"/>
                <a:gd name="T71" fmla="*/ 10 h 23"/>
                <a:gd name="T72" fmla="*/ 3 w 37"/>
                <a:gd name="T73" fmla="*/ 7 h 23"/>
                <a:gd name="T74" fmla="*/ 3 w 37"/>
                <a:gd name="T75" fmla="*/ 7 h 23"/>
                <a:gd name="T76" fmla="*/ 5 w 37"/>
                <a:gd name="T77" fmla="*/ 7 h 23"/>
                <a:gd name="T78" fmla="*/ 5 w 37"/>
                <a:gd name="T79" fmla="*/ 5 h 23"/>
                <a:gd name="T80" fmla="*/ 5 w 37"/>
                <a:gd name="T81" fmla="*/ 5 h 23"/>
                <a:gd name="T82" fmla="*/ 8 w 37"/>
                <a:gd name="T83" fmla="*/ 5 h 23"/>
                <a:gd name="T84" fmla="*/ 9 w 37"/>
                <a:gd name="T85" fmla="*/ 6 h 23"/>
                <a:gd name="T86" fmla="*/ 10 w 37"/>
                <a:gd name="T87" fmla="*/ 7 h 23"/>
                <a:gd name="T88" fmla="*/ 13 w 37"/>
                <a:gd name="T89" fmla="*/ 7 h 23"/>
                <a:gd name="T90" fmla="*/ 14 w 37"/>
                <a:gd name="T91" fmla="*/ 7 h 23"/>
                <a:gd name="T92" fmla="*/ 15 w 37"/>
                <a:gd name="T93" fmla="*/ 6 h 23"/>
                <a:gd name="T94" fmla="*/ 17 w 37"/>
                <a:gd name="T95" fmla="*/ 5 h 23"/>
                <a:gd name="T96" fmla="*/ 19 w 37"/>
                <a:gd name="T97" fmla="*/ 3 h 23"/>
                <a:gd name="T98" fmla="*/ 22 w 37"/>
                <a:gd name="T99" fmla="*/ 3 h 23"/>
                <a:gd name="T100" fmla="*/ 23 w 37"/>
                <a:gd name="T101" fmla="*/ 2 h 23"/>
                <a:gd name="T102" fmla="*/ 23 w 37"/>
                <a:gd name="T103" fmla="*/ 2 h 23"/>
                <a:gd name="T104" fmla="*/ 26 w 37"/>
                <a:gd name="T105" fmla="*/ 0 h 23"/>
                <a:gd name="T106" fmla="*/ 27 w 37"/>
                <a:gd name="T107" fmla="*/ 1 h 23"/>
                <a:gd name="T108" fmla="*/ 29 w 37"/>
                <a:gd name="T109" fmla="*/ 1 h 23"/>
                <a:gd name="T110" fmla="*/ 31 w 37"/>
                <a:gd name="T111" fmla="*/ 2 h 23"/>
                <a:gd name="T112" fmla="*/ 33 w 37"/>
                <a:gd name="T11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23">
                  <a:moveTo>
                    <a:pt x="33" y="2"/>
                  </a:moveTo>
                  <a:lnTo>
                    <a:pt x="33" y="1"/>
                  </a:lnTo>
                  <a:lnTo>
                    <a:pt x="35" y="2"/>
                  </a:lnTo>
                  <a:lnTo>
                    <a:pt x="35" y="3"/>
                  </a:lnTo>
                  <a:lnTo>
                    <a:pt x="36" y="3"/>
                  </a:lnTo>
                  <a:lnTo>
                    <a:pt x="36" y="5"/>
                  </a:lnTo>
                  <a:lnTo>
                    <a:pt x="36" y="3"/>
                  </a:lnTo>
                  <a:lnTo>
                    <a:pt x="37" y="3"/>
                  </a:lnTo>
                  <a:lnTo>
                    <a:pt x="37" y="5"/>
                  </a:lnTo>
                  <a:lnTo>
                    <a:pt x="37" y="6"/>
                  </a:lnTo>
                  <a:lnTo>
                    <a:pt x="36" y="6"/>
                  </a:lnTo>
                  <a:lnTo>
                    <a:pt x="36" y="7"/>
                  </a:lnTo>
                  <a:lnTo>
                    <a:pt x="35" y="6"/>
                  </a:lnTo>
                  <a:lnTo>
                    <a:pt x="35" y="7"/>
                  </a:lnTo>
                  <a:lnTo>
                    <a:pt x="33" y="7"/>
                  </a:lnTo>
                  <a:lnTo>
                    <a:pt x="33" y="9"/>
                  </a:lnTo>
                  <a:lnTo>
                    <a:pt x="32" y="9"/>
                  </a:lnTo>
                  <a:lnTo>
                    <a:pt x="32" y="10"/>
                  </a:lnTo>
                  <a:lnTo>
                    <a:pt x="32" y="11"/>
                  </a:lnTo>
                  <a:lnTo>
                    <a:pt x="32" y="12"/>
                  </a:lnTo>
                  <a:lnTo>
                    <a:pt x="31" y="12"/>
                  </a:lnTo>
                  <a:lnTo>
                    <a:pt x="31" y="14"/>
                  </a:lnTo>
                  <a:lnTo>
                    <a:pt x="29" y="14"/>
                  </a:lnTo>
                  <a:lnTo>
                    <a:pt x="29" y="15"/>
                  </a:lnTo>
                  <a:lnTo>
                    <a:pt x="29" y="16"/>
                  </a:lnTo>
                  <a:lnTo>
                    <a:pt x="28" y="16"/>
                  </a:lnTo>
                  <a:lnTo>
                    <a:pt x="28" y="18"/>
                  </a:lnTo>
                  <a:lnTo>
                    <a:pt x="28" y="19"/>
                  </a:lnTo>
                  <a:lnTo>
                    <a:pt x="27" y="19"/>
                  </a:lnTo>
                  <a:lnTo>
                    <a:pt x="26" y="19"/>
                  </a:lnTo>
                  <a:lnTo>
                    <a:pt x="26" y="20"/>
                  </a:lnTo>
                  <a:lnTo>
                    <a:pt x="24" y="20"/>
                  </a:lnTo>
                  <a:lnTo>
                    <a:pt x="23" y="20"/>
                  </a:lnTo>
                  <a:lnTo>
                    <a:pt x="22" y="20"/>
                  </a:lnTo>
                  <a:lnTo>
                    <a:pt x="21" y="20"/>
                  </a:lnTo>
                  <a:lnTo>
                    <a:pt x="19" y="20"/>
                  </a:lnTo>
                  <a:lnTo>
                    <a:pt x="18" y="20"/>
                  </a:lnTo>
                  <a:lnTo>
                    <a:pt x="18" y="21"/>
                  </a:lnTo>
                  <a:lnTo>
                    <a:pt x="17" y="21"/>
                  </a:lnTo>
                  <a:lnTo>
                    <a:pt x="15" y="21"/>
                  </a:lnTo>
                  <a:lnTo>
                    <a:pt x="14" y="21"/>
                  </a:lnTo>
                  <a:lnTo>
                    <a:pt x="14" y="23"/>
                  </a:lnTo>
                  <a:lnTo>
                    <a:pt x="13" y="23"/>
                  </a:lnTo>
                  <a:lnTo>
                    <a:pt x="12" y="23"/>
                  </a:lnTo>
                  <a:lnTo>
                    <a:pt x="10" y="23"/>
                  </a:lnTo>
                  <a:lnTo>
                    <a:pt x="9" y="23"/>
                  </a:lnTo>
                  <a:lnTo>
                    <a:pt x="9" y="21"/>
                  </a:lnTo>
                  <a:lnTo>
                    <a:pt x="8" y="21"/>
                  </a:lnTo>
                  <a:lnTo>
                    <a:pt x="7" y="21"/>
                  </a:lnTo>
                  <a:lnTo>
                    <a:pt x="7" y="20"/>
                  </a:lnTo>
                  <a:lnTo>
                    <a:pt x="5" y="20"/>
                  </a:lnTo>
                  <a:lnTo>
                    <a:pt x="5" y="19"/>
                  </a:lnTo>
                  <a:lnTo>
                    <a:pt x="5" y="18"/>
                  </a:lnTo>
                  <a:lnTo>
                    <a:pt x="4" y="18"/>
                  </a:lnTo>
                  <a:lnTo>
                    <a:pt x="3" y="18"/>
                  </a:lnTo>
                  <a:lnTo>
                    <a:pt x="3" y="16"/>
                  </a:lnTo>
                  <a:lnTo>
                    <a:pt x="1" y="16"/>
                  </a:lnTo>
                  <a:lnTo>
                    <a:pt x="3" y="16"/>
                  </a:lnTo>
                  <a:lnTo>
                    <a:pt x="3" y="15"/>
                  </a:lnTo>
                  <a:lnTo>
                    <a:pt x="1" y="15"/>
                  </a:lnTo>
                  <a:lnTo>
                    <a:pt x="1" y="14"/>
                  </a:lnTo>
                  <a:lnTo>
                    <a:pt x="0" y="14"/>
                  </a:lnTo>
                  <a:lnTo>
                    <a:pt x="1" y="14"/>
                  </a:lnTo>
                  <a:lnTo>
                    <a:pt x="1" y="12"/>
                  </a:lnTo>
                  <a:lnTo>
                    <a:pt x="3" y="12"/>
                  </a:lnTo>
                  <a:lnTo>
                    <a:pt x="3" y="14"/>
                  </a:lnTo>
                  <a:lnTo>
                    <a:pt x="3" y="12"/>
                  </a:lnTo>
                  <a:lnTo>
                    <a:pt x="3" y="11"/>
                  </a:lnTo>
                  <a:lnTo>
                    <a:pt x="3" y="12"/>
                  </a:lnTo>
                  <a:lnTo>
                    <a:pt x="3" y="11"/>
                  </a:lnTo>
                  <a:lnTo>
                    <a:pt x="3" y="10"/>
                  </a:lnTo>
                  <a:lnTo>
                    <a:pt x="4" y="10"/>
                  </a:lnTo>
                  <a:lnTo>
                    <a:pt x="4" y="9"/>
                  </a:lnTo>
                  <a:lnTo>
                    <a:pt x="3" y="7"/>
                  </a:lnTo>
                  <a:lnTo>
                    <a:pt x="3" y="9"/>
                  </a:lnTo>
                  <a:lnTo>
                    <a:pt x="3" y="7"/>
                  </a:lnTo>
                  <a:lnTo>
                    <a:pt x="4" y="7"/>
                  </a:lnTo>
                  <a:lnTo>
                    <a:pt x="5" y="7"/>
                  </a:lnTo>
                  <a:lnTo>
                    <a:pt x="5" y="6"/>
                  </a:lnTo>
                  <a:lnTo>
                    <a:pt x="5" y="5"/>
                  </a:lnTo>
                  <a:lnTo>
                    <a:pt x="7" y="5"/>
                  </a:lnTo>
                  <a:lnTo>
                    <a:pt x="5" y="5"/>
                  </a:lnTo>
                  <a:lnTo>
                    <a:pt x="7" y="5"/>
                  </a:lnTo>
                  <a:lnTo>
                    <a:pt x="8" y="5"/>
                  </a:lnTo>
                  <a:lnTo>
                    <a:pt x="8" y="6"/>
                  </a:lnTo>
                  <a:lnTo>
                    <a:pt x="9" y="6"/>
                  </a:lnTo>
                  <a:lnTo>
                    <a:pt x="9" y="7"/>
                  </a:lnTo>
                  <a:lnTo>
                    <a:pt x="10" y="7"/>
                  </a:lnTo>
                  <a:lnTo>
                    <a:pt x="12" y="7"/>
                  </a:lnTo>
                  <a:lnTo>
                    <a:pt x="13" y="7"/>
                  </a:lnTo>
                  <a:lnTo>
                    <a:pt x="14" y="6"/>
                  </a:lnTo>
                  <a:lnTo>
                    <a:pt x="14" y="7"/>
                  </a:lnTo>
                  <a:lnTo>
                    <a:pt x="14" y="6"/>
                  </a:lnTo>
                  <a:lnTo>
                    <a:pt x="15" y="6"/>
                  </a:lnTo>
                  <a:lnTo>
                    <a:pt x="15" y="5"/>
                  </a:lnTo>
                  <a:lnTo>
                    <a:pt x="17" y="5"/>
                  </a:lnTo>
                  <a:lnTo>
                    <a:pt x="18" y="5"/>
                  </a:lnTo>
                  <a:lnTo>
                    <a:pt x="19" y="3"/>
                  </a:lnTo>
                  <a:lnTo>
                    <a:pt x="21" y="3"/>
                  </a:lnTo>
                  <a:lnTo>
                    <a:pt x="22" y="3"/>
                  </a:lnTo>
                  <a:lnTo>
                    <a:pt x="23" y="3"/>
                  </a:lnTo>
                  <a:lnTo>
                    <a:pt x="23" y="2"/>
                  </a:lnTo>
                  <a:lnTo>
                    <a:pt x="23" y="3"/>
                  </a:lnTo>
                  <a:lnTo>
                    <a:pt x="23" y="2"/>
                  </a:lnTo>
                  <a:lnTo>
                    <a:pt x="24" y="1"/>
                  </a:lnTo>
                  <a:lnTo>
                    <a:pt x="26" y="0"/>
                  </a:lnTo>
                  <a:lnTo>
                    <a:pt x="26" y="1"/>
                  </a:lnTo>
                  <a:lnTo>
                    <a:pt x="27" y="1"/>
                  </a:lnTo>
                  <a:lnTo>
                    <a:pt x="28" y="1"/>
                  </a:lnTo>
                  <a:lnTo>
                    <a:pt x="29" y="1"/>
                  </a:lnTo>
                  <a:lnTo>
                    <a:pt x="31" y="1"/>
                  </a:lnTo>
                  <a:lnTo>
                    <a:pt x="31" y="2"/>
                  </a:lnTo>
                  <a:lnTo>
                    <a:pt x="32" y="2"/>
                  </a:lnTo>
                  <a:lnTo>
                    <a:pt x="33" y="2"/>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8" name="Freeform 2048"/>
            <p:cNvSpPr>
              <a:spLocks noEditPoints="1"/>
            </p:cNvSpPr>
            <p:nvPr/>
          </p:nvSpPr>
          <p:spPr bwMode="auto">
            <a:xfrm>
              <a:off x="4198938" y="3314916"/>
              <a:ext cx="95250" cy="63500"/>
            </a:xfrm>
            <a:custGeom>
              <a:avLst/>
              <a:gdLst>
                <a:gd name="T0" fmla="*/ 47 w 60"/>
                <a:gd name="T1" fmla="*/ 0 h 40"/>
                <a:gd name="T2" fmla="*/ 47 w 60"/>
                <a:gd name="T3" fmla="*/ 2 h 40"/>
                <a:gd name="T4" fmla="*/ 52 w 60"/>
                <a:gd name="T5" fmla="*/ 1 h 40"/>
                <a:gd name="T6" fmla="*/ 51 w 60"/>
                <a:gd name="T7" fmla="*/ 6 h 40"/>
                <a:gd name="T8" fmla="*/ 56 w 60"/>
                <a:gd name="T9" fmla="*/ 11 h 40"/>
                <a:gd name="T10" fmla="*/ 57 w 60"/>
                <a:gd name="T11" fmla="*/ 11 h 40"/>
                <a:gd name="T12" fmla="*/ 57 w 60"/>
                <a:gd name="T13" fmla="*/ 16 h 40"/>
                <a:gd name="T14" fmla="*/ 58 w 60"/>
                <a:gd name="T15" fmla="*/ 19 h 40"/>
                <a:gd name="T16" fmla="*/ 58 w 60"/>
                <a:gd name="T17" fmla="*/ 21 h 40"/>
                <a:gd name="T18" fmla="*/ 57 w 60"/>
                <a:gd name="T19" fmla="*/ 24 h 40"/>
                <a:gd name="T20" fmla="*/ 55 w 60"/>
                <a:gd name="T21" fmla="*/ 26 h 40"/>
                <a:gd name="T22" fmla="*/ 49 w 60"/>
                <a:gd name="T23" fmla="*/ 29 h 40"/>
                <a:gd name="T24" fmla="*/ 49 w 60"/>
                <a:gd name="T25" fmla="*/ 29 h 40"/>
                <a:gd name="T26" fmla="*/ 44 w 60"/>
                <a:gd name="T27" fmla="*/ 33 h 40"/>
                <a:gd name="T28" fmla="*/ 41 w 60"/>
                <a:gd name="T29" fmla="*/ 34 h 40"/>
                <a:gd name="T30" fmla="*/ 37 w 60"/>
                <a:gd name="T31" fmla="*/ 35 h 40"/>
                <a:gd name="T32" fmla="*/ 33 w 60"/>
                <a:gd name="T33" fmla="*/ 38 h 40"/>
                <a:gd name="T34" fmla="*/ 25 w 60"/>
                <a:gd name="T35" fmla="*/ 38 h 40"/>
                <a:gd name="T36" fmla="*/ 21 w 60"/>
                <a:gd name="T37" fmla="*/ 34 h 40"/>
                <a:gd name="T38" fmla="*/ 18 w 60"/>
                <a:gd name="T39" fmla="*/ 34 h 40"/>
                <a:gd name="T40" fmla="*/ 10 w 60"/>
                <a:gd name="T41" fmla="*/ 34 h 40"/>
                <a:gd name="T42" fmla="*/ 11 w 60"/>
                <a:gd name="T43" fmla="*/ 33 h 40"/>
                <a:gd name="T44" fmla="*/ 14 w 60"/>
                <a:gd name="T45" fmla="*/ 30 h 40"/>
                <a:gd name="T46" fmla="*/ 13 w 60"/>
                <a:gd name="T47" fmla="*/ 29 h 40"/>
                <a:gd name="T48" fmla="*/ 16 w 60"/>
                <a:gd name="T49" fmla="*/ 25 h 40"/>
                <a:gd name="T50" fmla="*/ 13 w 60"/>
                <a:gd name="T51" fmla="*/ 26 h 40"/>
                <a:gd name="T52" fmla="*/ 13 w 60"/>
                <a:gd name="T53" fmla="*/ 24 h 40"/>
                <a:gd name="T54" fmla="*/ 5 w 60"/>
                <a:gd name="T55" fmla="*/ 23 h 40"/>
                <a:gd name="T56" fmla="*/ 6 w 60"/>
                <a:gd name="T57" fmla="*/ 20 h 40"/>
                <a:gd name="T58" fmla="*/ 10 w 60"/>
                <a:gd name="T59" fmla="*/ 19 h 40"/>
                <a:gd name="T60" fmla="*/ 13 w 60"/>
                <a:gd name="T61" fmla="*/ 19 h 40"/>
                <a:gd name="T62" fmla="*/ 14 w 60"/>
                <a:gd name="T63" fmla="*/ 19 h 40"/>
                <a:gd name="T64" fmla="*/ 14 w 60"/>
                <a:gd name="T65" fmla="*/ 15 h 40"/>
                <a:gd name="T66" fmla="*/ 10 w 60"/>
                <a:gd name="T67" fmla="*/ 14 h 40"/>
                <a:gd name="T68" fmla="*/ 9 w 60"/>
                <a:gd name="T69" fmla="*/ 11 h 40"/>
                <a:gd name="T70" fmla="*/ 4 w 60"/>
                <a:gd name="T71" fmla="*/ 14 h 40"/>
                <a:gd name="T72" fmla="*/ 4 w 60"/>
                <a:gd name="T73" fmla="*/ 12 h 40"/>
                <a:gd name="T74" fmla="*/ 2 w 60"/>
                <a:gd name="T75" fmla="*/ 10 h 40"/>
                <a:gd name="T76" fmla="*/ 4 w 60"/>
                <a:gd name="T77" fmla="*/ 9 h 40"/>
                <a:gd name="T78" fmla="*/ 6 w 60"/>
                <a:gd name="T79" fmla="*/ 7 h 40"/>
                <a:gd name="T80" fmla="*/ 7 w 60"/>
                <a:gd name="T81" fmla="*/ 5 h 40"/>
                <a:gd name="T82" fmla="*/ 9 w 60"/>
                <a:gd name="T83" fmla="*/ 6 h 40"/>
                <a:gd name="T84" fmla="*/ 11 w 60"/>
                <a:gd name="T85" fmla="*/ 6 h 40"/>
                <a:gd name="T86" fmla="*/ 10 w 60"/>
                <a:gd name="T87" fmla="*/ 4 h 40"/>
                <a:gd name="T88" fmla="*/ 10 w 60"/>
                <a:gd name="T89" fmla="*/ 1 h 40"/>
                <a:gd name="T90" fmla="*/ 15 w 60"/>
                <a:gd name="T91" fmla="*/ 5 h 40"/>
                <a:gd name="T92" fmla="*/ 18 w 60"/>
                <a:gd name="T93" fmla="*/ 9 h 40"/>
                <a:gd name="T94" fmla="*/ 18 w 60"/>
                <a:gd name="T95" fmla="*/ 12 h 40"/>
                <a:gd name="T96" fmla="*/ 19 w 60"/>
                <a:gd name="T97" fmla="*/ 16 h 40"/>
                <a:gd name="T98" fmla="*/ 21 w 60"/>
                <a:gd name="T99" fmla="*/ 12 h 40"/>
                <a:gd name="T100" fmla="*/ 21 w 60"/>
                <a:gd name="T101" fmla="*/ 6 h 40"/>
                <a:gd name="T102" fmla="*/ 28 w 60"/>
                <a:gd name="T103" fmla="*/ 10 h 40"/>
                <a:gd name="T104" fmla="*/ 29 w 60"/>
                <a:gd name="T105" fmla="*/ 6 h 40"/>
                <a:gd name="T106" fmla="*/ 33 w 60"/>
                <a:gd name="T107" fmla="*/ 7 h 40"/>
                <a:gd name="T108" fmla="*/ 34 w 60"/>
                <a:gd name="T109" fmla="*/ 5 h 40"/>
                <a:gd name="T110" fmla="*/ 38 w 60"/>
                <a:gd name="T111" fmla="*/ 5 h 40"/>
                <a:gd name="T112" fmla="*/ 43 w 60"/>
                <a:gd name="T113"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40">
                  <a:moveTo>
                    <a:pt x="37" y="37"/>
                  </a:moveTo>
                  <a:lnTo>
                    <a:pt x="35" y="37"/>
                  </a:lnTo>
                  <a:lnTo>
                    <a:pt x="37" y="37"/>
                  </a:lnTo>
                  <a:lnTo>
                    <a:pt x="37" y="35"/>
                  </a:lnTo>
                  <a:lnTo>
                    <a:pt x="37" y="37"/>
                  </a:lnTo>
                  <a:close/>
                  <a:moveTo>
                    <a:pt x="33" y="7"/>
                  </a:moveTo>
                  <a:lnTo>
                    <a:pt x="33" y="6"/>
                  </a:lnTo>
                  <a:lnTo>
                    <a:pt x="33" y="7"/>
                  </a:lnTo>
                  <a:close/>
                  <a:moveTo>
                    <a:pt x="46" y="0"/>
                  </a:moveTo>
                  <a:lnTo>
                    <a:pt x="47" y="0"/>
                  </a:lnTo>
                  <a:lnTo>
                    <a:pt x="46" y="0"/>
                  </a:lnTo>
                  <a:lnTo>
                    <a:pt x="46" y="1"/>
                  </a:lnTo>
                  <a:lnTo>
                    <a:pt x="47" y="1"/>
                  </a:lnTo>
                  <a:lnTo>
                    <a:pt x="46" y="1"/>
                  </a:lnTo>
                  <a:lnTo>
                    <a:pt x="47" y="1"/>
                  </a:lnTo>
                  <a:lnTo>
                    <a:pt x="46" y="1"/>
                  </a:lnTo>
                  <a:lnTo>
                    <a:pt x="47" y="1"/>
                  </a:lnTo>
                  <a:lnTo>
                    <a:pt x="47" y="2"/>
                  </a:lnTo>
                  <a:lnTo>
                    <a:pt x="48" y="2"/>
                  </a:lnTo>
                  <a:lnTo>
                    <a:pt x="47" y="2"/>
                  </a:lnTo>
                  <a:lnTo>
                    <a:pt x="47" y="4"/>
                  </a:lnTo>
                  <a:lnTo>
                    <a:pt x="48" y="4"/>
                  </a:lnTo>
                  <a:lnTo>
                    <a:pt x="47" y="4"/>
                  </a:lnTo>
                  <a:lnTo>
                    <a:pt x="48" y="4"/>
                  </a:lnTo>
                  <a:lnTo>
                    <a:pt x="49" y="5"/>
                  </a:lnTo>
                  <a:lnTo>
                    <a:pt x="49" y="4"/>
                  </a:lnTo>
                  <a:lnTo>
                    <a:pt x="51" y="4"/>
                  </a:lnTo>
                  <a:lnTo>
                    <a:pt x="51" y="2"/>
                  </a:lnTo>
                  <a:lnTo>
                    <a:pt x="52" y="2"/>
                  </a:lnTo>
                  <a:lnTo>
                    <a:pt x="52" y="1"/>
                  </a:lnTo>
                  <a:lnTo>
                    <a:pt x="52" y="2"/>
                  </a:lnTo>
                  <a:lnTo>
                    <a:pt x="53" y="2"/>
                  </a:lnTo>
                  <a:lnTo>
                    <a:pt x="53" y="1"/>
                  </a:lnTo>
                  <a:lnTo>
                    <a:pt x="53" y="2"/>
                  </a:lnTo>
                  <a:lnTo>
                    <a:pt x="52" y="2"/>
                  </a:lnTo>
                  <a:lnTo>
                    <a:pt x="51" y="4"/>
                  </a:lnTo>
                  <a:lnTo>
                    <a:pt x="52" y="4"/>
                  </a:lnTo>
                  <a:lnTo>
                    <a:pt x="52" y="5"/>
                  </a:lnTo>
                  <a:lnTo>
                    <a:pt x="51" y="5"/>
                  </a:lnTo>
                  <a:lnTo>
                    <a:pt x="51" y="6"/>
                  </a:lnTo>
                  <a:lnTo>
                    <a:pt x="52" y="6"/>
                  </a:lnTo>
                  <a:lnTo>
                    <a:pt x="53" y="6"/>
                  </a:lnTo>
                  <a:lnTo>
                    <a:pt x="53" y="7"/>
                  </a:lnTo>
                  <a:lnTo>
                    <a:pt x="53" y="9"/>
                  </a:lnTo>
                  <a:lnTo>
                    <a:pt x="52" y="9"/>
                  </a:lnTo>
                  <a:lnTo>
                    <a:pt x="52" y="10"/>
                  </a:lnTo>
                  <a:lnTo>
                    <a:pt x="53" y="10"/>
                  </a:lnTo>
                  <a:lnTo>
                    <a:pt x="55" y="10"/>
                  </a:lnTo>
                  <a:lnTo>
                    <a:pt x="55" y="11"/>
                  </a:lnTo>
                  <a:lnTo>
                    <a:pt x="56" y="11"/>
                  </a:lnTo>
                  <a:lnTo>
                    <a:pt x="55" y="11"/>
                  </a:lnTo>
                  <a:lnTo>
                    <a:pt x="55" y="12"/>
                  </a:lnTo>
                  <a:lnTo>
                    <a:pt x="53" y="12"/>
                  </a:lnTo>
                  <a:lnTo>
                    <a:pt x="53" y="14"/>
                  </a:lnTo>
                  <a:lnTo>
                    <a:pt x="53" y="12"/>
                  </a:lnTo>
                  <a:lnTo>
                    <a:pt x="55" y="12"/>
                  </a:lnTo>
                  <a:lnTo>
                    <a:pt x="55" y="11"/>
                  </a:lnTo>
                  <a:lnTo>
                    <a:pt x="56" y="11"/>
                  </a:lnTo>
                  <a:lnTo>
                    <a:pt x="57" y="12"/>
                  </a:lnTo>
                  <a:lnTo>
                    <a:pt x="57" y="11"/>
                  </a:lnTo>
                  <a:lnTo>
                    <a:pt x="57" y="12"/>
                  </a:lnTo>
                  <a:lnTo>
                    <a:pt x="58" y="12"/>
                  </a:lnTo>
                  <a:lnTo>
                    <a:pt x="57" y="12"/>
                  </a:lnTo>
                  <a:lnTo>
                    <a:pt x="58" y="12"/>
                  </a:lnTo>
                  <a:lnTo>
                    <a:pt x="58" y="14"/>
                  </a:lnTo>
                  <a:lnTo>
                    <a:pt x="58" y="15"/>
                  </a:lnTo>
                  <a:lnTo>
                    <a:pt x="57" y="15"/>
                  </a:lnTo>
                  <a:lnTo>
                    <a:pt x="58" y="15"/>
                  </a:lnTo>
                  <a:lnTo>
                    <a:pt x="58" y="16"/>
                  </a:lnTo>
                  <a:lnTo>
                    <a:pt x="57" y="16"/>
                  </a:lnTo>
                  <a:lnTo>
                    <a:pt x="58" y="16"/>
                  </a:lnTo>
                  <a:lnTo>
                    <a:pt x="60" y="16"/>
                  </a:lnTo>
                  <a:lnTo>
                    <a:pt x="58" y="16"/>
                  </a:lnTo>
                  <a:lnTo>
                    <a:pt x="58" y="18"/>
                  </a:lnTo>
                  <a:lnTo>
                    <a:pt x="57" y="18"/>
                  </a:lnTo>
                  <a:lnTo>
                    <a:pt x="58" y="18"/>
                  </a:lnTo>
                  <a:lnTo>
                    <a:pt x="58" y="19"/>
                  </a:lnTo>
                  <a:lnTo>
                    <a:pt x="60" y="18"/>
                  </a:lnTo>
                  <a:lnTo>
                    <a:pt x="60" y="19"/>
                  </a:lnTo>
                  <a:lnTo>
                    <a:pt x="58" y="19"/>
                  </a:lnTo>
                  <a:lnTo>
                    <a:pt x="58" y="20"/>
                  </a:lnTo>
                  <a:lnTo>
                    <a:pt x="60" y="20"/>
                  </a:lnTo>
                  <a:lnTo>
                    <a:pt x="58" y="20"/>
                  </a:lnTo>
                  <a:lnTo>
                    <a:pt x="57" y="20"/>
                  </a:lnTo>
                  <a:lnTo>
                    <a:pt x="57" y="19"/>
                  </a:lnTo>
                  <a:lnTo>
                    <a:pt x="56" y="19"/>
                  </a:lnTo>
                  <a:lnTo>
                    <a:pt x="56" y="20"/>
                  </a:lnTo>
                  <a:lnTo>
                    <a:pt x="57" y="20"/>
                  </a:lnTo>
                  <a:lnTo>
                    <a:pt x="58" y="20"/>
                  </a:lnTo>
                  <a:lnTo>
                    <a:pt x="58" y="21"/>
                  </a:lnTo>
                  <a:lnTo>
                    <a:pt x="57" y="20"/>
                  </a:lnTo>
                  <a:lnTo>
                    <a:pt x="57" y="21"/>
                  </a:lnTo>
                  <a:lnTo>
                    <a:pt x="57" y="20"/>
                  </a:lnTo>
                  <a:lnTo>
                    <a:pt x="56" y="20"/>
                  </a:lnTo>
                  <a:lnTo>
                    <a:pt x="57" y="21"/>
                  </a:lnTo>
                  <a:lnTo>
                    <a:pt x="58" y="21"/>
                  </a:lnTo>
                  <a:lnTo>
                    <a:pt x="57" y="23"/>
                  </a:lnTo>
                  <a:lnTo>
                    <a:pt x="57" y="21"/>
                  </a:lnTo>
                  <a:lnTo>
                    <a:pt x="57" y="23"/>
                  </a:lnTo>
                  <a:lnTo>
                    <a:pt x="57" y="24"/>
                  </a:lnTo>
                  <a:lnTo>
                    <a:pt x="56" y="24"/>
                  </a:lnTo>
                  <a:lnTo>
                    <a:pt x="55" y="24"/>
                  </a:lnTo>
                  <a:lnTo>
                    <a:pt x="55" y="23"/>
                  </a:lnTo>
                  <a:lnTo>
                    <a:pt x="55" y="24"/>
                  </a:lnTo>
                  <a:lnTo>
                    <a:pt x="56" y="24"/>
                  </a:lnTo>
                  <a:lnTo>
                    <a:pt x="55" y="24"/>
                  </a:lnTo>
                  <a:lnTo>
                    <a:pt x="55" y="25"/>
                  </a:lnTo>
                  <a:lnTo>
                    <a:pt x="53" y="25"/>
                  </a:lnTo>
                  <a:lnTo>
                    <a:pt x="55" y="25"/>
                  </a:lnTo>
                  <a:lnTo>
                    <a:pt x="55" y="26"/>
                  </a:lnTo>
                  <a:lnTo>
                    <a:pt x="53" y="26"/>
                  </a:lnTo>
                  <a:lnTo>
                    <a:pt x="53" y="28"/>
                  </a:lnTo>
                  <a:lnTo>
                    <a:pt x="53" y="26"/>
                  </a:lnTo>
                  <a:lnTo>
                    <a:pt x="53" y="28"/>
                  </a:lnTo>
                  <a:lnTo>
                    <a:pt x="52" y="28"/>
                  </a:lnTo>
                  <a:lnTo>
                    <a:pt x="52" y="29"/>
                  </a:lnTo>
                  <a:lnTo>
                    <a:pt x="52" y="28"/>
                  </a:lnTo>
                  <a:lnTo>
                    <a:pt x="52" y="29"/>
                  </a:lnTo>
                  <a:lnTo>
                    <a:pt x="51" y="29"/>
                  </a:lnTo>
                  <a:lnTo>
                    <a:pt x="49" y="29"/>
                  </a:lnTo>
                  <a:lnTo>
                    <a:pt x="51" y="29"/>
                  </a:lnTo>
                  <a:lnTo>
                    <a:pt x="49" y="29"/>
                  </a:lnTo>
                  <a:lnTo>
                    <a:pt x="49" y="28"/>
                  </a:lnTo>
                  <a:lnTo>
                    <a:pt x="49" y="29"/>
                  </a:lnTo>
                  <a:lnTo>
                    <a:pt x="49" y="28"/>
                  </a:lnTo>
                  <a:lnTo>
                    <a:pt x="48" y="28"/>
                  </a:lnTo>
                  <a:lnTo>
                    <a:pt x="49" y="28"/>
                  </a:lnTo>
                  <a:lnTo>
                    <a:pt x="49" y="29"/>
                  </a:lnTo>
                  <a:lnTo>
                    <a:pt x="49" y="28"/>
                  </a:lnTo>
                  <a:lnTo>
                    <a:pt x="49" y="29"/>
                  </a:lnTo>
                  <a:lnTo>
                    <a:pt x="48" y="29"/>
                  </a:lnTo>
                  <a:lnTo>
                    <a:pt x="49" y="29"/>
                  </a:lnTo>
                  <a:lnTo>
                    <a:pt x="48" y="29"/>
                  </a:lnTo>
                  <a:lnTo>
                    <a:pt x="48" y="30"/>
                  </a:lnTo>
                  <a:lnTo>
                    <a:pt x="48" y="29"/>
                  </a:lnTo>
                  <a:lnTo>
                    <a:pt x="47" y="30"/>
                  </a:lnTo>
                  <a:lnTo>
                    <a:pt x="46" y="30"/>
                  </a:lnTo>
                  <a:lnTo>
                    <a:pt x="46" y="32"/>
                  </a:lnTo>
                  <a:lnTo>
                    <a:pt x="44" y="32"/>
                  </a:lnTo>
                  <a:lnTo>
                    <a:pt x="44" y="33"/>
                  </a:lnTo>
                  <a:lnTo>
                    <a:pt x="44" y="32"/>
                  </a:lnTo>
                  <a:lnTo>
                    <a:pt x="44" y="33"/>
                  </a:lnTo>
                  <a:lnTo>
                    <a:pt x="43" y="33"/>
                  </a:lnTo>
                  <a:lnTo>
                    <a:pt x="43" y="34"/>
                  </a:lnTo>
                  <a:lnTo>
                    <a:pt x="43" y="33"/>
                  </a:lnTo>
                  <a:lnTo>
                    <a:pt x="43" y="34"/>
                  </a:lnTo>
                  <a:lnTo>
                    <a:pt x="42" y="34"/>
                  </a:lnTo>
                  <a:lnTo>
                    <a:pt x="42" y="35"/>
                  </a:lnTo>
                  <a:lnTo>
                    <a:pt x="42" y="34"/>
                  </a:lnTo>
                  <a:lnTo>
                    <a:pt x="41" y="34"/>
                  </a:lnTo>
                  <a:lnTo>
                    <a:pt x="41" y="35"/>
                  </a:lnTo>
                  <a:lnTo>
                    <a:pt x="41" y="34"/>
                  </a:lnTo>
                  <a:lnTo>
                    <a:pt x="41" y="35"/>
                  </a:lnTo>
                  <a:lnTo>
                    <a:pt x="41" y="34"/>
                  </a:lnTo>
                  <a:lnTo>
                    <a:pt x="41" y="35"/>
                  </a:lnTo>
                  <a:lnTo>
                    <a:pt x="39" y="35"/>
                  </a:lnTo>
                  <a:lnTo>
                    <a:pt x="38" y="35"/>
                  </a:lnTo>
                  <a:lnTo>
                    <a:pt x="37" y="35"/>
                  </a:lnTo>
                  <a:lnTo>
                    <a:pt x="37" y="37"/>
                  </a:lnTo>
                  <a:lnTo>
                    <a:pt x="37" y="35"/>
                  </a:lnTo>
                  <a:lnTo>
                    <a:pt x="35" y="35"/>
                  </a:lnTo>
                  <a:lnTo>
                    <a:pt x="37" y="35"/>
                  </a:lnTo>
                  <a:lnTo>
                    <a:pt x="35" y="35"/>
                  </a:lnTo>
                  <a:lnTo>
                    <a:pt x="35" y="37"/>
                  </a:lnTo>
                  <a:lnTo>
                    <a:pt x="37" y="37"/>
                  </a:lnTo>
                  <a:lnTo>
                    <a:pt x="35" y="37"/>
                  </a:lnTo>
                  <a:lnTo>
                    <a:pt x="35" y="38"/>
                  </a:lnTo>
                  <a:lnTo>
                    <a:pt x="34" y="39"/>
                  </a:lnTo>
                  <a:lnTo>
                    <a:pt x="34" y="38"/>
                  </a:lnTo>
                  <a:lnTo>
                    <a:pt x="33" y="38"/>
                  </a:lnTo>
                  <a:lnTo>
                    <a:pt x="33" y="39"/>
                  </a:lnTo>
                  <a:lnTo>
                    <a:pt x="34" y="39"/>
                  </a:lnTo>
                  <a:lnTo>
                    <a:pt x="33" y="39"/>
                  </a:lnTo>
                  <a:lnTo>
                    <a:pt x="32" y="39"/>
                  </a:lnTo>
                  <a:lnTo>
                    <a:pt x="32" y="40"/>
                  </a:lnTo>
                  <a:lnTo>
                    <a:pt x="30" y="40"/>
                  </a:lnTo>
                  <a:lnTo>
                    <a:pt x="29" y="39"/>
                  </a:lnTo>
                  <a:lnTo>
                    <a:pt x="28" y="39"/>
                  </a:lnTo>
                  <a:lnTo>
                    <a:pt x="27" y="39"/>
                  </a:lnTo>
                  <a:lnTo>
                    <a:pt x="25" y="38"/>
                  </a:lnTo>
                  <a:lnTo>
                    <a:pt x="24" y="38"/>
                  </a:lnTo>
                  <a:lnTo>
                    <a:pt x="23" y="38"/>
                  </a:lnTo>
                  <a:lnTo>
                    <a:pt x="23" y="37"/>
                  </a:lnTo>
                  <a:lnTo>
                    <a:pt x="21" y="37"/>
                  </a:lnTo>
                  <a:lnTo>
                    <a:pt x="23" y="37"/>
                  </a:lnTo>
                  <a:lnTo>
                    <a:pt x="21" y="37"/>
                  </a:lnTo>
                  <a:lnTo>
                    <a:pt x="21" y="35"/>
                  </a:lnTo>
                  <a:lnTo>
                    <a:pt x="23" y="35"/>
                  </a:lnTo>
                  <a:lnTo>
                    <a:pt x="21" y="35"/>
                  </a:lnTo>
                  <a:lnTo>
                    <a:pt x="21" y="34"/>
                  </a:lnTo>
                  <a:lnTo>
                    <a:pt x="21" y="35"/>
                  </a:lnTo>
                  <a:lnTo>
                    <a:pt x="21" y="37"/>
                  </a:lnTo>
                  <a:lnTo>
                    <a:pt x="20" y="35"/>
                  </a:lnTo>
                  <a:lnTo>
                    <a:pt x="21" y="35"/>
                  </a:lnTo>
                  <a:lnTo>
                    <a:pt x="20" y="35"/>
                  </a:lnTo>
                  <a:lnTo>
                    <a:pt x="20" y="34"/>
                  </a:lnTo>
                  <a:lnTo>
                    <a:pt x="20" y="35"/>
                  </a:lnTo>
                  <a:lnTo>
                    <a:pt x="19" y="35"/>
                  </a:lnTo>
                  <a:lnTo>
                    <a:pt x="19" y="34"/>
                  </a:lnTo>
                  <a:lnTo>
                    <a:pt x="18" y="34"/>
                  </a:lnTo>
                  <a:lnTo>
                    <a:pt x="18" y="33"/>
                  </a:lnTo>
                  <a:lnTo>
                    <a:pt x="19" y="33"/>
                  </a:lnTo>
                  <a:lnTo>
                    <a:pt x="18" y="33"/>
                  </a:lnTo>
                  <a:lnTo>
                    <a:pt x="18" y="34"/>
                  </a:lnTo>
                  <a:lnTo>
                    <a:pt x="16" y="34"/>
                  </a:lnTo>
                  <a:lnTo>
                    <a:pt x="15" y="34"/>
                  </a:lnTo>
                  <a:lnTo>
                    <a:pt x="14" y="34"/>
                  </a:lnTo>
                  <a:lnTo>
                    <a:pt x="13" y="34"/>
                  </a:lnTo>
                  <a:lnTo>
                    <a:pt x="11" y="34"/>
                  </a:lnTo>
                  <a:lnTo>
                    <a:pt x="10" y="34"/>
                  </a:lnTo>
                  <a:lnTo>
                    <a:pt x="10" y="35"/>
                  </a:lnTo>
                  <a:lnTo>
                    <a:pt x="10" y="34"/>
                  </a:lnTo>
                  <a:lnTo>
                    <a:pt x="9" y="34"/>
                  </a:lnTo>
                  <a:lnTo>
                    <a:pt x="10" y="34"/>
                  </a:lnTo>
                  <a:lnTo>
                    <a:pt x="10" y="33"/>
                  </a:lnTo>
                  <a:lnTo>
                    <a:pt x="9" y="33"/>
                  </a:lnTo>
                  <a:lnTo>
                    <a:pt x="10" y="33"/>
                  </a:lnTo>
                  <a:lnTo>
                    <a:pt x="10" y="32"/>
                  </a:lnTo>
                  <a:lnTo>
                    <a:pt x="10" y="33"/>
                  </a:lnTo>
                  <a:lnTo>
                    <a:pt x="11" y="33"/>
                  </a:lnTo>
                  <a:lnTo>
                    <a:pt x="11" y="32"/>
                  </a:lnTo>
                  <a:lnTo>
                    <a:pt x="13" y="32"/>
                  </a:lnTo>
                  <a:lnTo>
                    <a:pt x="13" y="33"/>
                  </a:lnTo>
                  <a:lnTo>
                    <a:pt x="13" y="32"/>
                  </a:lnTo>
                  <a:lnTo>
                    <a:pt x="14" y="32"/>
                  </a:lnTo>
                  <a:lnTo>
                    <a:pt x="13" y="32"/>
                  </a:lnTo>
                  <a:lnTo>
                    <a:pt x="14" y="32"/>
                  </a:lnTo>
                  <a:lnTo>
                    <a:pt x="14" y="30"/>
                  </a:lnTo>
                  <a:lnTo>
                    <a:pt x="13" y="30"/>
                  </a:lnTo>
                  <a:lnTo>
                    <a:pt x="14" y="30"/>
                  </a:lnTo>
                  <a:lnTo>
                    <a:pt x="15" y="30"/>
                  </a:lnTo>
                  <a:lnTo>
                    <a:pt x="14" y="30"/>
                  </a:lnTo>
                  <a:lnTo>
                    <a:pt x="14" y="29"/>
                  </a:lnTo>
                  <a:lnTo>
                    <a:pt x="15" y="29"/>
                  </a:lnTo>
                  <a:lnTo>
                    <a:pt x="15" y="28"/>
                  </a:lnTo>
                  <a:lnTo>
                    <a:pt x="16" y="28"/>
                  </a:lnTo>
                  <a:lnTo>
                    <a:pt x="15" y="28"/>
                  </a:lnTo>
                  <a:lnTo>
                    <a:pt x="14" y="28"/>
                  </a:lnTo>
                  <a:lnTo>
                    <a:pt x="14" y="29"/>
                  </a:lnTo>
                  <a:lnTo>
                    <a:pt x="13" y="29"/>
                  </a:lnTo>
                  <a:lnTo>
                    <a:pt x="13" y="28"/>
                  </a:lnTo>
                  <a:lnTo>
                    <a:pt x="14" y="28"/>
                  </a:lnTo>
                  <a:lnTo>
                    <a:pt x="13" y="28"/>
                  </a:lnTo>
                  <a:lnTo>
                    <a:pt x="13" y="26"/>
                  </a:lnTo>
                  <a:lnTo>
                    <a:pt x="14" y="26"/>
                  </a:lnTo>
                  <a:lnTo>
                    <a:pt x="14" y="25"/>
                  </a:lnTo>
                  <a:lnTo>
                    <a:pt x="15" y="25"/>
                  </a:lnTo>
                  <a:lnTo>
                    <a:pt x="14" y="25"/>
                  </a:lnTo>
                  <a:lnTo>
                    <a:pt x="15" y="25"/>
                  </a:lnTo>
                  <a:lnTo>
                    <a:pt x="16" y="25"/>
                  </a:lnTo>
                  <a:lnTo>
                    <a:pt x="15" y="25"/>
                  </a:lnTo>
                  <a:lnTo>
                    <a:pt x="15" y="24"/>
                  </a:lnTo>
                  <a:lnTo>
                    <a:pt x="16" y="24"/>
                  </a:lnTo>
                  <a:lnTo>
                    <a:pt x="15" y="24"/>
                  </a:lnTo>
                  <a:lnTo>
                    <a:pt x="15" y="25"/>
                  </a:lnTo>
                  <a:lnTo>
                    <a:pt x="15" y="24"/>
                  </a:lnTo>
                  <a:lnTo>
                    <a:pt x="15" y="25"/>
                  </a:lnTo>
                  <a:lnTo>
                    <a:pt x="14" y="25"/>
                  </a:lnTo>
                  <a:lnTo>
                    <a:pt x="14" y="26"/>
                  </a:lnTo>
                  <a:lnTo>
                    <a:pt x="13" y="26"/>
                  </a:lnTo>
                  <a:lnTo>
                    <a:pt x="13" y="25"/>
                  </a:lnTo>
                  <a:lnTo>
                    <a:pt x="13" y="26"/>
                  </a:lnTo>
                  <a:lnTo>
                    <a:pt x="11" y="26"/>
                  </a:lnTo>
                  <a:lnTo>
                    <a:pt x="13" y="26"/>
                  </a:lnTo>
                  <a:lnTo>
                    <a:pt x="13" y="25"/>
                  </a:lnTo>
                  <a:lnTo>
                    <a:pt x="11" y="25"/>
                  </a:lnTo>
                  <a:lnTo>
                    <a:pt x="13" y="25"/>
                  </a:lnTo>
                  <a:lnTo>
                    <a:pt x="11" y="25"/>
                  </a:lnTo>
                  <a:lnTo>
                    <a:pt x="11" y="24"/>
                  </a:lnTo>
                  <a:lnTo>
                    <a:pt x="13" y="24"/>
                  </a:lnTo>
                  <a:lnTo>
                    <a:pt x="13" y="23"/>
                  </a:lnTo>
                  <a:lnTo>
                    <a:pt x="11" y="24"/>
                  </a:lnTo>
                  <a:lnTo>
                    <a:pt x="11" y="23"/>
                  </a:lnTo>
                  <a:lnTo>
                    <a:pt x="10" y="23"/>
                  </a:lnTo>
                  <a:lnTo>
                    <a:pt x="9" y="23"/>
                  </a:lnTo>
                  <a:lnTo>
                    <a:pt x="10" y="23"/>
                  </a:lnTo>
                  <a:lnTo>
                    <a:pt x="9" y="23"/>
                  </a:lnTo>
                  <a:lnTo>
                    <a:pt x="7" y="23"/>
                  </a:lnTo>
                  <a:lnTo>
                    <a:pt x="6" y="23"/>
                  </a:lnTo>
                  <a:lnTo>
                    <a:pt x="5" y="23"/>
                  </a:lnTo>
                  <a:lnTo>
                    <a:pt x="4" y="23"/>
                  </a:lnTo>
                  <a:lnTo>
                    <a:pt x="4" y="24"/>
                  </a:lnTo>
                  <a:lnTo>
                    <a:pt x="2" y="23"/>
                  </a:lnTo>
                  <a:lnTo>
                    <a:pt x="2" y="21"/>
                  </a:lnTo>
                  <a:lnTo>
                    <a:pt x="4" y="21"/>
                  </a:lnTo>
                  <a:lnTo>
                    <a:pt x="5" y="21"/>
                  </a:lnTo>
                  <a:lnTo>
                    <a:pt x="5" y="20"/>
                  </a:lnTo>
                  <a:lnTo>
                    <a:pt x="6" y="20"/>
                  </a:lnTo>
                  <a:lnTo>
                    <a:pt x="6" y="21"/>
                  </a:lnTo>
                  <a:lnTo>
                    <a:pt x="6" y="20"/>
                  </a:lnTo>
                  <a:lnTo>
                    <a:pt x="6" y="21"/>
                  </a:lnTo>
                  <a:lnTo>
                    <a:pt x="6" y="20"/>
                  </a:lnTo>
                  <a:lnTo>
                    <a:pt x="7" y="20"/>
                  </a:lnTo>
                  <a:lnTo>
                    <a:pt x="7" y="21"/>
                  </a:lnTo>
                  <a:lnTo>
                    <a:pt x="7" y="20"/>
                  </a:lnTo>
                  <a:lnTo>
                    <a:pt x="9" y="20"/>
                  </a:lnTo>
                  <a:lnTo>
                    <a:pt x="9" y="19"/>
                  </a:lnTo>
                  <a:lnTo>
                    <a:pt x="9" y="20"/>
                  </a:lnTo>
                  <a:lnTo>
                    <a:pt x="9" y="19"/>
                  </a:lnTo>
                  <a:lnTo>
                    <a:pt x="10" y="19"/>
                  </a:lnTo>
                  <a:lnTo>
                    <a:pt x="9" y="19"/>
                  </a:lnTo>
                  <a:lnTo>
                    <a:pt x="10" y="19"/>
                  </a:lnTo>
                  <a:lnTo>
                    <a:pt x="9" y="19"/>
                  </a:lnTo>
                  <a:lnTo>
                    <a:pt x="9" y="20"/>
                  </a:lnTo>
                  <a:lnTo>
                    <a:pt x="10" y="20"/>
                  </a:lnTo>
                  <a:lnTo>
                    <a:pt x="10" y="19"/>
                  </a:lnTo>
                  <a:lnTo>
                    <a:pt x="10" y="20"/>
                  </a:lnTo>
                  <a:lnTo>
                    <a:pt x="10" y="19"/>
                  </a:lnTo>
                  <a:lnTo>
                    <a:pt x="11" y="19"/>
                  </a:lnTo>
                  <a:lnTo>
                    <a:pt x="13" y="19"/>
                  </a:lnTo>
                  <a:lnTo>
                    <a:pt x="13" y="20"/>
                  </a:lnTo>
                  <a:lnTo>
                    <a:pt x="13" y="19"/>
                  </a:lnTo>
                  <a:lnTo>
                    <a:pt x="14" y="20"/>
                  </a:lnTo>
                  <a:lnTo>
                    <a:pt x="14" y="19"/>
                  </a:lnTo>
                  <a:lnTo>
                    <a:pt x="14" y="20"/>
                  </a:lnTo>
                  <a:lnTo>
                    <a:pt x="14" y="19"/>
                  </a:lnTo>
                  <a:lnTo>
                    <a:pt x="15" y="19"/>
                  </a:lnTo>
                  <a:lnTo>
                    <a:pt x="15" y="18"/>
                  </a:lnTo>
                  <a:lnTo>
                    <a:pt x="14" y="18"/>
                  </a:lnTo>
                  <a:lnTo>
                    <a:pt x="14" y="19"/>
                  </a:lnTo>
                  <a:lnTo>
                    <a:pt x="13" y="19"/>
                  </a:lnTo>
                  <a:lnTo>
                    <a:pt x="11" y="18"/>
                  </a:lnTo>
                  <a:lnTo>
                    <a:pt x="10" y="18"/>
                  </a:lnTo>
                  <a:lnTo>
                    <a:pt x="11" y="18"/>
                  </a:lnTo>
                  <a:lnTo>
                    <a:pt x="10" y="18"/>
                  </a:lnTo>
                  <a:lnTo>
                    <a:pt x="10" y="16"/>
                  </a:lnTo>
                  <a:lnTo>
                    <a:pt x="11" y="16"/>
                  </a:lnTo>
                  <a:lnTo>
                    <a:pt x="13" y="16"/>
                  </a:lnTo>
                  <a:lnTo>
                    <a:pt x="13" y="15"/>
                  </a:lnTo>
                  <a:lnTo>
                    <a:pt x="14" y="15"/>
                  </a:lnTo>
                  <a:lnTo>
                    <a:pt x="15" y="14"/>
                  </a:lnTo>
                  <a:lnTo>
                    <a:pt x="14" y="14"/>
                  </a:lnTo>
                  <a:lnTo>
                    <a:pt x="13" y="14"/>
                  </a:lnTo>
                  <a:lnTo>
                    <a:pt x="13" y="12"/>
                  </a:lnTo>
                  <a:lnTo>
                    <a:pt x="13" y="14"/>
                  </a:lnTo>
                  <a:lnTo>
                    <a:pt x="11" y="14"/>
                  </a:lnTo>
                  <a:lnTo>
                    <a:pt x="13" y="12"/>
                  </a:lnTo>
                  <a:lnTo>
                    <a:pt x="11" y="12"/>
                  </a:lnTo>
                  <a:lnTo>
                    <a:pt x="11" y="14"/>
                  </a:lnTo>
                  <a:lnTo>
                    <a:pt x="10" y="14"/>
                  </a:lnTo>
                  <a:lnTo>
                    <a:pt x="10" y="12"/>
                  </a:lnTo>
                  <a:lnTo>
                    <a:pt x="10" y="11"/>
                  </a:lnTo>
                  <a:lnTo>
                    <a:pt x="10" y="12"/>
                  </a:lnTo>
                  <a:lnTo>
                    <a:pt x="10" y="11"/>
                  </a:lnTo>
                  <a:lnTo>
                    <a:pt x="9" y="11"/>
                  </a:lnTo>
                  <a:lnTo>
                    <a:pt x="9" y="12"/>
                  </a:lnTo>
                  <a:lnTo>
                    <a:pt x="10" y="14"/>
                  </a:lnTo>
                  <a:lnTo>
                    <a:pt x="9" y="14"/>
                  </a:lnTo>
                  <a:lnTo>
                    <a:pt x="9" y="12"/>
                  </a:lnTo>
                  <a:lnTo>
                    <a:pt x="9" y="11"/>
                  </a:lnTo>
                  <a:lnTo>
                    <a:pt x="9" y="12"/>
                  </a:lnTo>
                  <a:lnTo>
                    <a:pt x="7" y="12"/>
                  </a:lnTo>
                  <a:lnTo>
                    <a:pt x="6" y="12"/>
                  </a:lnTo>
                  <a:lnTo>
                    <a:pt x="7" y="12"/>
                  </a:lnTo>
                  <a:lnTo>
                    <a:pt x="7" y="14"/>
                  </a:lnTo>
                  <a:lnTo>
                    <a:pt x="6" y="14"/>
                  </a:lnTo>
                  <a:lnTo>
                    <a:pt x="5" y="14"/>
                  </a:lnTo>
                  <a:lnTo>
                    <a:pt x="6" y="14"/>
                  </a:lnTo>
                  <a:lnTo>
                    <a:pt x="5" y="14"/>
                  </a:lnTo>
                  <a:lnTo>
                    <a:pt x="4" y="14"/>
                  </a:lnTo>
                  <a:lnTo>
                    <a:pt x="2" y="15"/>
                  </a:lnTo>
                  <a:lnTo>
                    <a:pt x="2" y="14"/>
                  </a:lnTo>
                  <a:lnTo>
                    <a:pt x="1" y="14"/>
                  </a:lnTo>
                  <a:lnTo>
                    <a:pt x="0" y="14"/>
                  </a:lnTo>
                  <a:lnTo>
                    <a:pt x="0" y="12"/>
                  </a:lnTo>
                  <a:lnTo>
                    <a:pt x="0" y="11"/>
                  </a:lnTo>
                  <a:lnTo>
                    <a:pt x="1" y="11"/>
                  </a:lnTo>
                  <a:lnTo>
                    <a:pt x="1" y="12"/>
                  </a:lnTo>
                  <a:lnTo>
                    <a:pt x="2" y="12"/>
                  </a:lnTo>
                  <a:lnTo>
                    <a:pt x="4" y="12"/>
                  </a:lnTo>
                  <a:lnTo>
                    <a:pt x="2" y="12"/>
                  </a:lnTo>
                  <a:lnTo>
                    <a:pt x="2" y="11"/>
                  </a:lnTo>
                  <a:lnTo>
                    <a:pt x="4" y="12"/>
                  </a:lnTo>
                  <a:lnTo>
                    <a:pt x="4" y="11"/>
                  </a:lnTo>
                  <a:lnTo>
                    <a:pt x="2" y="11"/>
                  </a:lnTo>
                  <a:lnTo>
                    <a:pt x="2" y="10"/>
                  </a:lnTo>
                  <a:lnTo>
                    <a:pt x="1" y="10"/>
                  </a:lnTo>
                  <a:lnTo>
                    <a:pt x="2" y="10"/>
                  </a:lnTo>
                  <a:lnTo>
                    <a:pt x="1" y="10"/>
                  </a:lnTo>
                  <a:lnTo>
                    <a:pt x="2" y="10"/>
                  </a:lnTo>
                  <a:lnTo>
                    <a:pt x="5" y="11"/>
                  </a:lnTo>
                  <a:lnTo>
                    <a:pt x="5" y="12"/>
                  </a:lnTo>
                  <a:lnTo>
                    <a:pt x="5" y="11"/>
                  </a:lnTo>
                  <a:lnTo>
                    <a:pt x="6" y="11"/>
                  </a:lnTo>
                  <a:lnTo>
                    <a:pt x="5" y="11"/>
                  </a:lnTo>
                  <a:lnTo>
                    <a:pt x="5" y="10"/>
                  </a:lnTo>
                  <a:lnTo>
                    <a:pt x="6" y="10"/>
                  </a:lnTo>
                  <a:lnTo>
                    <a:pt x="5" y="10"/>
                  </a:lnTo>
                  <a:lnTo>
                    <a:pt x="4" y="10"/>
                  </a:lnTo>
                  <a:lnTo>
                    <a:pt x="4" y="9"/>
                  </a:lnTo>
                  <a:lnTo>
                    <a:pt x="4" y="7"/>
                  </a:lnTo>
                  <a:lnTo>
                    <a:pt x="4" y="9"/>
                  </a:lnTo>
                  <a:lnTo>
                    <a:pt x="5" y="9"/>
                  </a:lnTo>
                  <a:lnTo>
                    <a:pt x="6" y="9"/>
                  </a:lnTo>
                  <a:lnTo>
                    <a:pt x="5" y="9"/>
                  </a:lnTo>
                  <a:lnTo>
                    <a:pt x="5" y="7"/>
                  </a:lnTo>
                  <a:lnTo>
                    <a:pt x="4" y="7"/>
                  </a:lnTo>
                  <a:lnTo>
                    <a:pt x="4" y="6"/>
                  </a:lnTo>
                  <a:lnTo>
                    <a:pt x="5" y="6"/>
                  </a:lnTo>
                  <a:lnTo>
                    <a:pt x="6" y="7"/>
                  </a:lnTo>
                  <a:lnTo>
                    <a:pt x="6" y="6"/>
                  </a:lnTo>
                  <a:lnTo>
                    <a:pt x="5" y="6"/>
                  </a:lnTo>
                  <a:lnTo>
                    <a:pt x="5" y="5"/>
                  </a:lnTo>
                  <a:lnTo>
                    <a:pt x="4" y="5"/>
                  </a:lnTo>
                  <a:lnTo>
                    <a:pt x="5" y="5"/>
                  </a:lnTo>
                  <a:lnTo>
                    <a:pt x="6" y="5"/>
                  </a:lnTo>
                  <a:lnTo>
                    <a:pt x="5" y="5"/>
                  </a:lnTo>
                  <a:lnTo>
                    <a:pt x="5" y="4"/>
                  </a:lnTo>
                  <a:lnTo>
                    <a:pt x="6" y="5"/>
                  </a:lnTo>
                  <a:lnTo>
                    <a:pt x="7" y="5"/>
                  </a:lnTo>
                  <a:lnTo>
                    <a:pt x="7" y="6"/>
                  </a:lnTo>
                  <a:lnTo>
                    <a:pt x="7" y="5"/>
                  </a:lnTo>
                  <a:lnTo>
                    <a:pt x="7" y="6"/>
                  </a:lnTo>
                  <a:lnTo>
                    <a:pt x="7" y="7"/>
                  </a:lnTo>
                  <a:lnTo>
                    <a:pt x="7" y="6"/>
                  </a:lnTo>
                  <a:lnTo>
                    <a:pt x="9" y="6"/>
                  </a:lnTo>
                  <a:lnTo>
                    <a:pt x="9" y="7"/>
                  </a:lnTo>
                  <a:lnTo>
                    <a:pt x="9" y="6"/>
                  </a:lnTo>
                  <a:lnTo>
                    <a:pt x="9" y="7"/>
                  </a:lnTo>
                  <a:lnTo>
                    <a:pt x="9" y="6"/>
                  </a:lnTo>
                  <a:lnTo>
                    <a:pt x="10" y="6"/>
                  </a:lnTo>
                  <a:lnTo>
                    <a:pt x="10" y="7"/>
                  </a:lnTo>
                  <a:lnTo>
                    <a:pt x="10" y="9"/>
                  </a:lnTo>
                  <a:lnTo>
                    <a:pt x="10" y="7"/>
                  </a:lnTo>
                  <a:lnTo>
                    <a:pt x="11" y="7"/>
                  </a:lnTo>
                  <a:lnTo>
                    <a:pt x="11" y="9"/>
                  </a:lnTo>
                  <a:lnTo>
                    <a:pt x="11" y="7"/>
                  </a:lnTo>
                  <a:lnTo>
                    <a:pt x="11" y="9"/>
                  </a:lnTo>
                  <a:lnTo>
                    <a:pt x="11" y="7"/>
                  </a:lnTo>
                  <a:lnTo>
                    <a:pt x="11" y="6"/>
                  </a:lnTo>
                  <a:lnTo>
                    <a:pt x="11" y="5"/>
                  </a:lnTo>
                  <a:lnTo>
                    <a:pt x="11" y="6"/>
                  </a:lnTo>
                  <a:lnTo>
                    <a:pt x="10" y="6"/>
                  </a:lnTo>
                  <a:lnTo>
                    <a:pt x="10" y="5"/>
                  </a:lnTo>
                  <a:lnTo>
                    <a:pt x="9" y="5"/>
                  </a:lnTo>
                  <a:lnTo>
                    <a:pt x="7" y="4"/>
                  </a:lnTo>
                  <a:lnTo>
                    <a:pt x="9" y="4"/>
                  </a:lnTo>
                  <a:lnTo>
                    <a:pt x="10" y="4"/>
                  </a:lnTo>
                  <a:lnTo>
                    <a:pt x="11" y="4"/>
                  </a:lnTo>
                  <a:lnTo>
                    <a:pt x="10" y="4"/>
                  </a:lnTo>
                  <a:lnTo>
                    <a:pt x="10" y="2"/>
                  </a:lnTo>
                  <a:lnTo>
                    <a:pt x="11" y="2"/>
                  </a:lnTo>
                  <a:lnTo>
                    <a:pt x="10" y="2"/>
                  </a:lnTo>
                  <a:lnTo>
                    <a:pt x="9" y="2"/>
                  </a:lnTo>
                  <a:lnTo>
                    <a:pt x="7" y="2"/>
                  </a:lnTo>
                  <a:lnTo>
                    <a:pt x="6" y="2"/>
                  </a:lnTo>
                  <a:lnTo>
                    <a:pt x="7" y="2"/>
                  </a:lnTo>
                  <a:lnTo>
                    <a:pt x="7" y="1"/>
                  </a:lnTo>
                  <a:lnTo>
                    <a:pt x="9" y="1"/>
                  </a:lnTo>
                  <a:lnTo>
                    <a:pt x="10" y="1"/>
                  </a:lnTo>
                  <a:lnTo>
                    <a:pt x="11" y="1"/>
                  </a:lnTo>
                  <a:lnTo>
                    <a:pt x="11" y="2"/>
                  </a:lnTo>
                  <a:lnTo>
                    <a:pt x="13" y="2"/>
                  </a:lnTo>
                  <a:lnTo>
                    <a:pt x="11" y="2"/>
                  </a:lnTo>
                  <a:lnTo>
                    <a:pt x="13" y="2"/>
                  </a:lnTo>
                  <a:lnTo>
                    <a:pt x="13" y="4"/>
                  </a:lnTo>
                  <a:lnTo>
                    <a:pt x="13" y="2"/>
                  </a:lnTo>
                  <a:lnTo>
                    <a:pt x="13" y="4"/>
                  </a:lnTo>
                  <a:lnTo>
                    <a:pt x="14" y="4"/>
                  </a:lnTo>
                  <a:lnTo>
                    <a:pt x="15" y="5"/>
                  </a:lnTo>
                  <a:lnTo>
                    <a:pt x="15" y="6"/>
                  </a:lnTo>
                  <a:lnTo>
                    <a:pt x="15" y="5"/>
                  </a:lnTo>
                  <a:lnTo>
                    <a:pt x="16" y="6"/>
                  </a:lnTo>
                  <a:lnTo>
                    <a:pt x="15" y="6"/>
                  </a:lnTo>
                  <a:lnTo>
                    <a:pt x="16" y="6"/>
                  </a:lnTo>
                  <a:lnTo>
                    <a:pt x="16" y="7"/>
                  </a:lnTo>
                  <a:lnTo>
                    <a:pt x="15" y="7"/>
                  </a:lnTo>
                  <a:lnTo>
                    <a:pt x="16" y="7"/>
                  </a:lnTo>
                  <a:lnTo>
                    <a:pt x="18" y="7"/>
                  </a:lnTo>
                  <a:lnTo>
                    <a:pt x="18" y="9"/>
                  </a:lnTo>
                  <a:lnTo>
                    <a:pt x="16" y="9"/>
                  </a:lnTo>
                  <a:lnTo>
                    <a:pt x="18" y="9"/>
                  </a:lnTo>
                  <a:lnTo>
                    <a:pt x="16" y="10"/>
                  </a:lnTo>
                  <a:lnTo>
                    <a:pt x="16" y="11"/>
                  </a:lnTo>
                  <a:lnTo>
                    <a:pt x="15" y="11"/>
                  </a:lnTo>
                  <a:lnTo>
                    <a:pt x="15" y="10"/>
                  </a:lnTo>
                  <a:lnTo>
                    <a:pt x="15" y="11"/>
                  </a:lnTo>
                  <a:lnTo>
                    <a:pt x="16" y="11"/>
                  </a:lnTo>
                  <a:lnTo>
                    <a:pt x="16" y="12"/>
                  </a:lnTo>
                  <a:lnTo>
                    <a:pt x="18" y="12"/>
                  </a:lnTo>
                  <a:lnTo>
                    <a:pt x="16" y="12"/>
                  </a:lnTo>
                  <a:lnTo>
                    <a:pt x="16" y="14"/>
                  </a:lnTo>
                  <a:lnTo>
                    <a:pt x="18" y="14"/>
                  </a:lnTo>
                  <a:lnTo>
                    <a:pt x="18" y="15"/>
                  </a:lnTo>
                  <a:lnTo>
                    <a:pt x="18" y="16"/>
                  </a:lnTo>
                  <a:lnTo>
                    <a:pt x="18" y="18"/>
                  </a:lnTo>
                  <a:lnTo>
                    <a:pt x="19" y="18"/>
                  </a:lnTo>
                  <a:lnTo>
                    <a:pt x="18" y="18"/>
                  </a:lnTo>
                  <a:lnTo>
                    <a:pt x="18" y="16"/>
                  </a:lnTo>
                  <a:lnTo>
                    <a:pt x="19" y="16"/>
                  </a:lnTo>
                  <a:lnTo>
                    <a:pt x="19" y="15"/>
                  </a:lnTo>
                  <a:lnTo>
                    <a:pt x="18" y="15"/>
                  </a:lnTo>
                  <a:lnTo>
                    <a:pt x="18" y="14"/>
                  </a:lnTo>
                  <a:lnTo>
                    <a:pt x="19" y="14"/>
                  </a:lnTo>
                  <a:lnTo>
                    <a:pt x="19" y="15"/>
                  </a:lnTo>
                  <a:lnTo>
                    <a:pt x="19" y="14"/>
                  </a:lnTo>
                  <a:lnTo>
                    <a:pt x="19" y="12"/>
                  </a:lnTo>
                  <a:lnTo>
                    <a:pt x="20" y="11"/>
                  </a:lnTo>
                  <a:lnTo>
                    <a:pt x="20" y="12"/>
                  </a:lnTo>
                  <a:lnTo>
                    <a:pt x="21" y="12"/>
                  </a:lnTo>
                  <a:lnTo>
                    <a:pt x="21" y="14"/>
                  </a:lnTo>
                  <a:lnTo>
                    <a:pt x="21" y="12"/>
                  </a:lnTo>
                  <a:lnTo>
                    <a:pt x="23" y="12"/>
                  </a:lnTo>
                  <a:lnTo>
                    <a:pt x="21" y="12"/>
                  </a:lnTo>
                  <a:lnTo>
                    <a:pt x="23" y="12"/>
                  </a:lnTo>
                  <a:lnTo>
                    <a:pt x="23" y="11"/>
                  </a:lnTo>
                  <a:lnTo>
                    <a:pt x="23" y="10"/>
                  </a:lnTo>
                  <a:lnTo>
                    <a:pt x="23" y="9"/>
                  </a:lnTo>
                  <a:lnTo>
                    <a:pt x="21" y="7"/>
                  </a:lnTo>
                  <a:lnTo>
                    <a:pt x="21" y="6"/>
                  </a:lnTo>
                  <a:lnTo>
                    <a:pt x="23" y="6"/>
                  </a:lnTo>
                  <a:lnTo>
                    <a:pt x="23" y="5"/>
                  </a:lnTo>
                  <a:lnTo>
                    <a:pt x="24" y="5"/>
                  </a:lnTo>
                  <a:lnTo>
                    <a:pt x="24" y="6"/>
                  </a:lnTo>
                  <a:lnTo>
                    <a:pt x="24" y="7"/>
                  </a:lnTo>
                  <a:lnTo>
                    <a:pt x="25" y="7"/>
                  </a:lnTo>
                  <a:lnTo>
                    <a:pt x="25" y="9"/>
                  </a:lnTo>
                  <a:lnTo>
                    <a:pt x="27" y="9"/>
                  </a:lnTo>
                  <a:lnTo>
                    <a:pt x="27" y="10"/>
                  </a:lnTo>
                  <a:lnTo>
                    <a:pt x="28" y="10"/>
                  </a:lnTo>
                  <a:lnTo>
                    <a:pt x="28" y="9"/>
                  </a:lnTo>
                  <a:lnTo>
                    <a:pt x="27" y="7"/>
                  </a:lnTo>
                  <a:lnTo>
                    <a:pt x="28" y="7"/>
                  </a:lnTo>
                  <a:lnTo>
                    <a:pt x="28" y="6"/>
                  </a:lnTo>
                  <a:lnTo>
                    <a:pt x="27" y="6"/>
                  </a:lnTo>
                  <a:lnTo>
                    <a:pt x="28" y="6"/>
                  </a:lnTo>
                  <a:lnTo>
                    <a:pt x="28" y="5"/>
                  </a:lnTo>
                  <a:lnTo>
                    <a:pt x="29" y="6"/>
                  </a:lnTo>
                  <a:lnTo>
                    <a:pt x="29" y="5"/>
                  </a:lnTo>
                  <a:lnTo>
                    <a:pt x="29" y="6"/>
                  </a:lnTo>
                  <a:lnTo>
                    <a:pt x="29" y="5"/>
                  </a:lnTo>
                  <a:lnTo>
                    <a:pt x="30" y="5"/>
                  </a:lnTo>
                  <a:lnTo>
                    <a:pt x="30" y="4"/>
                  </a:lnTo>
                  <a:lnTo>
                    <a:pt x="30" y="5"/>
                  </a:lnTo>
                  <a:lnTo>
                    <a:pt x="32" y="5"/>
                  </a:lnTo>
                  <a:lnTo>
                    <a:pt x="32" y="6"/>
                  </a:lnTo>
                  <a:lnTo>
                    <a:pt x="32" y="5"/>
                  </a:lnTo>
                  <a:lnTo>
                    <a:pt x="32" y="6"/>
                  </a:lnTo>
                  <a:lnTo>
                    <a:pt x="32" y="7"/>
                  </a:lnTo>
                  <a:lnTo>
                    <a:pt x="33" y="7"/>
                  </a:lnTo>
                  <a:lnTo>
                    <a:pt x="33" y="9"/>
                  </a:lnTo>
                  <a:lnTo>
                    <a:pt x="34" y="9"/>
                  </a:lnTo>
                  <a:lnTo>
                    <a:pt x="34" y="10"/>
                  </a:lnTo>
                  <a:lnTo>
                    <a:pt x="34" y="11"/>
                  </a:lnTo>
                  <a:lnTo>
                    <a:pt x="34" y="10"/>
                  </a:lnTo>
                  <a:lnTo>
                    <a:pt x="34" y="9"/>
                  </a:lnTo>
                  <a:lnTo>
                    <a:pt x="34" y="7"/>
                  </a:lnTo>
                  <a:lnTo>
                    <a:pt x="33" y="6"/>
                  </a:lnTo>
                  <a:lnTo>
                    <a:pt x="33" y="5"/>
                  </a:lnTo>
                  <a:lnTo>
                    <a:pt x="34" y="5"/>
                  </a:lnTo>
                  <a:lnTo>
                    <a:pt x="35" y="5"/>
                  </a:lnTo>
                  <a:lnTo>
                    <a:pt x="37" y="6"/>
                  </a:lnTo>
                  <a:lnTo>
                    <a:pt x="37" y="7"/>
                  </a:lnTo>
                  <a:lnTo>
                    <a:pt x="38" y="7"/>
                  </a:lnTo>
                  <a:lnTo>
                    <a:pt x="37" y="7"/>
                  </a:lnTo>
                  <a:lnTo>
                    <a:pt x="38" y="7"/>
                  </a:lnTo>
                  <a:lnTo>
                    <a:pt x="37" y="7"/>
                  </a:lnTo>
                  <a:lnTo>
                    <a:pt x="38" y="7"/>
                  </a:lnTo>
                  <a:lnTo>
                    <a:pt x="38" y="6"/>
                  </a:lnTo>
                  <a:lnTo>
                    <a:pt x="38" y="5"/>
                  </a:lnTo>
                  <a:lnTo>
                    <a:pt x="39" y="5"/>
                  </a:lnTo>
                  <a:lnTo>
                    <a:pt x="39" y="4"/>
                  </a:lnTo>
                  <a:lnTo>
                    <a:pt x="41" y="4"/>
                  </a:lnTo>
                  <a:lnTo>
                    <a:pt x="41" y="5"/>
                  </a:lnTo>
                  <a:lnTo>
                    <a:pt x="42" y="5"/>
                  </a:lnTo>
                  <a:lnTo>
                    <a:pt x="43" y="5"/>
                  </a:lnTo>
                  <a:lnTo>
                    <a:pt x="42" y="5"/>
                  </a:lnTo>
                  <a:lnTo>
                    <a:pt x="43" y="5"/>
                  </a:lnTo>
                  <a:lnTo>
                    <a:pt x="43" y="4"/>
                  </a:lnTo>
                  <a:lnTo>
                    <a:pt x="43" y="5"/>
                  </a:lnTo>
                  <a:lnTo>
                    <a:pt x="43" y="4"/>
                  </a:lnTo>
                  <a:lnTo>
                    <a:pt x="43" y="2"/>
                  </a:lnTo>
                  <a:lnTo>
                    <a:pt x="43" y="1"/>
                  </a:lnTo>
                  <a:lnTo>
                    <a:pt x="43" y="0"/>
                  </a:lnTo>
                  <a:lnTo>
                    <a:pt x="44" y="0"/>
                  </a:lnTo>
                  <a:lnTo>
                    <a:pt x="46" y="0"/>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9" name="Freeform 2049"/>
            <p:cNvSpPr>
              <a:spLocks noEditPoints="1"/>
            </p:cNvSpPr>
            <p:nvPr/>
          </p:nvSpPr>
          <p:spPr bwMode="auto">
            <a:xfrm>
              <a:off x="5270501" y="4027704"/>
              <a:ext cx="169863" cy="57150"/>
            </a:xfrm>
            <a:custGeom>
              <a:avLst/>
              <a:gdLst>
                <a:gd name="T0" fmla="*/ 24 w 107"/>
                <a:gd name="T1" fmla="*/ 26 h 36"/>
                <a:gd name="T2" fmla="*/ 9 w 107"/>
                <a:gd name="T3" fmla="*/ 23 h 36"/>
                <a:gd name="T4" fmla="*/ 99 w 107"/>
                <a:gd name="T5" fmla="*/ 18 h 36"/>
                <a:gd name="T6" fmla="*/ 103 w 107"/>
                <a:gd name="T7" fmla="*/ 16 h 36"/>
                <a:gd name="T8" fmla="*/ 85 w 107"/>
                <a:gd name="T9" fmla="*/ 11 h 36"/>
                <a:gd name="T10" fmla="*/ 4 w 107"/>
                <a:gd name="T11" fmla="*/ 11 h 36"/>
                <a:gd name="T12" fmla="*/ 0 w 107"/>
                <a:gd name="T13" fmla="*/ 7 h 36"/>
                <a:gd name="T14" fmla="*/ 5 w 107"/>
                <a:gd name="T15" fmla="*/ 5 h 36"/>
                <a:gd name="T16" fmla="*/ 9 w 107"/>
                <a:gd name="T17" fmla="*/ 9 h 36"/>
                <a:gd name="T18" fmla="*/ 13 w 107"/>
                <a:gd name="T19" fmla="*/ 7 h 36"/>
                <a:gd name="T20" fmla="*/ 18 w 107"/>
                <a:gd name="T21" fmla="*/ 11 h 36"/>
                <a:gd name="T22" fmla="*/ 20 w 107"/>
                <a:gd name="T23" fmla="*/ 17 h 36"/>
                <a:gd name="T24" fmla="*/ 20 w 107"/>
                <a:gd name="T25" fmla="*/ 25 h 36"/>
                <a:gd name="T26" fmla="*/ 24 w 107"/>
                <a:gd name="T27" fmla="*/ 28 h 36"/>
                <a:gd name="T28" fmla="*/ 24 w 107"/>
                <a:gd name="T29" fmla="*/ 31 h 36"/>
                <a:gd name="T30" fmla="*/ 24 w 107"/>
                <a:gd name="T31" fmla="*/ 31 h 36"/>
                <a:gd name="T32" fmla="*/ 21 w 107"/>
                <a:gd name="T33" fmla="*/ 33 h 36"/>
                <a:gd name="T34" fmla="*/ 18 w 107"/>
                <a:gd name="T35" fmla="*/ 31 h 36"/>
                <a:gd name="T36" fmla="*/ 13 w 107"/>
                <a:gd name="T37" fmla="*/ 27 h 36"/>
                <a:gd name="T38" fmla="*/ 9 w 107"/>
                <a:gd name="T39" fmla="*/ 23 h 36"/>
                <a:gd name="T40" fmla="*/ 6 w 107"/>
                <a:gd name="T41" fmla="*/ 18 h 36"/>
                <a:gd name="T42" fmla="*/ 4 w 107"/>
                <a:gd name="T43" fmla="*/ 13 h 36"/>
                <a:gd name="T44" fmla="*/ 2 w 107"/>
                <a:gd name="T45" fmla="*/ 7 h 36"/>
                <a:gd name="T46" fmla="*/ 93 w 107"/>
                <a:gd name="T47" fmla="*/ 3 h 36"/>
                <a:gd name="T48" fmla="*/ 95 w 107"/>
                <a:gd name="T49" fmla="*/ 3 h 36"/>
                <a:gd name="T50" fmla="*/ 98 w 107"/>
                <a:gd name="T51" fmla="*/ 5 h 36"/>
                <a:gd name="T52" fmla="*/ 98 w 107"/>
                <a:gd name="T53" fmla="*/ 8 h 36"/>
                <a:gd name="T54" fmla="*/ 99 w 107"/>
                <a:gd name="T55" fmla="*/ 9 h 36"/>
                <a:gd name="T56" fmla="*/ 102 w 107"/>
                <a:gd name="T57" fmla="*/ 9 h 36"/>
                <a:gd name="T58" fmla="*/ 106 w 107"/>
                <a:gd name="T59" fmla="*/ 11 h 36"/>
                <a:gd name="T60" fmla="*/ 103 w 107"/>
                <a:gd name="T61" fmla="*/ 13 h 36"/>
                <a:gd name="T62" fmla="*/ 103 w 107"/>
                <a:gd name="T63" fmla="*/ 16 h 36"/>
                <a:gd name="T64" fmla="*/ 98 w 107"/>
                <a:gd name="T65" fmla="*/ 16 h 36"/>
                <a:gd name="T66" fmla="*/ 94 w 107"/>
                <a:gd name="T67" fmla="*/ 17 h 36"/>
                <a:gd name="T68" fmla="*/ 86 w 107"/>
                <a:gd name="T69" fmla="*/ 17 h 36"/>
                <a:gd name="T70" fmla="*/ 85 w 107"/>
                <a:gd name="T71" fmla="*/ 23 h 36"/>
                <a:gd name="T72" fmla="*/ 83 w 107"/>
                <a:gd name="T73" fmla="*/ 27 h 36"/>
                <a:gd name="T74" fmla="*/ 80 w 107"/>
                <a:gd name="T75" fmla="*/ 32 h 36"/>
                <a:gd name="T76" fmla="*/ 74 w 107"/>
                <a:gd name="T77" fmla="*/ 32 h 36"/>
                <a:gd name="T78" fmla="*/ 69 w 107"/>
                <a:gd name="T79" fmla="*/ 32 h 36"/>
                <a:gd name="T80" fmla="*/ 63 w 107"/>
                <a:gd name="T81" fmla="*/ 35 h 36"/>
                <a:gd name="T82" fmla="*/ 58 w 107"/>
                <a:gd name="T83" fmla="*/ 36 h 36"/>
                <a:gd name="T84" fmla="*/ 55 w 107"/>
                <a:gd name="T85" fmla="*/ 32 h 36"/>
                <a:gd name="T86" fmla="*/ 55 w 107"/>
                <a:gd name="T87" fmla="*/ 30 h 36"/>
                <a:gd name="T88" fmla="*/ 58 w 107"/>
                <a:gd name="T89" fmla="*/ 31 h 36"/>
                <a:gd name="T90" fmla="*/ 62 w 107"/>
                <a:gd name="T91" fmla="*/ 32 h 36"/>
                <a:gd name="T92" fmla="*/ 62 w 107"/>
                <a:gd name="T93" fmla="*/ 32 h 36"/>
                <a:gd name="T94" fmla="*/ 63 w 107"/>
                <a:gd name="T95" fmla="*/ 28 h 36"/>
                <a:gd name="T96" fmla="*/ 65 w 107"/>
                <a:gd name="T97" fmla="*/ 27 h 36"/>
                <a:gd name="T98" fmla="*/ 65 w 107"/>
                <a:gd name="T99" fmla="*/ 25 h 36"/>
                <a:gd name="T100" fmla="*/ 72 w 107"/>
                <a:gd name="T101" fmla="*/ 23 h 36"/>
                <a:gd name="T102" fmla="*/ 76 w 107"/>
                <a:gd name="T103" fmla="*/ 18 h 36"/>
                <a:gd name="T104" fmla="*/ 79 w 107"/>
                <a:gd name="T105" fmla="*/ 17 h 36"/>
                <a:gd name="T106" fmla="*/ 83 w 107"/>
                <a:gd name="T107" fmla="*/ 16 h 36"/>
                <a:gd name="T108" fmla="*/ 84 w 107"/>
                <a:gd name="T109" fmla="*/ 14 h 36"/>
                <a:gd name="T110" fmla="*/ 84 w 107"/>
                <a:gd name="T111" fmla="*/ 13 h 36"/>
                <a:gd name="T112" fmla="*/ 86 w 107"/>
                <a:gd name="T113" fmla="*/ 11 h 36"/>
                <a:gd name="T114" fmla="*/ 89 w 107"/>
                <a:gd name="T115" fmla="*/ 8 h 36"/>
                <a:gd name="T116" fmla="*/ 93 w 107"/>
                <a:gd name="T117" fmla="*/ 4 h 36"/>
                <a:gd name="T118" fmla="*/ 93 w 107"/>
                <a:gd name="T119" fmla="*/ 2 h 36"/>
                <a:gd name="T120" fmla="*/ 95 w 107"/>
                <a:gd name="T12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 h="36">
                  <a:moveTo>
                    <a:pt x="63" y="27"/>
                  </a:moveTo>
                  <a:lnTo>
                    <a:pt x="63" y="26"/>
                  </a:lnTo>
                  <a:lnTo>
                    <a:pt x="63" y="25"/>
                  </a:lnTo>
                  <a:lnTo>
                    <a:pt x="63" y="26"/>
                  </a:lnTo>
                  <a:lnTo>
                    <a:pt x="63" y="27"/>
                  </a:lnTo>
                  <a:close/>
                  <a:moveTo>
                    <a:pt x="24" y="26"/>
                  </a:moveTo>
                  <a:lnTo>
                    <a:pt x="24" y="25"/>
                  </a:lnTo>
                  <a:lnTo>
                    <a:pt x="25" y="25"/>
                  </a:lnTo>
                  <a:lnTo>
                    <a:pt x="25" y="26"/>
                  </a:lnTo>
                  <a:lnTo>
                    <a:pt x="24" y="26"/>
                  </a:lnTo>
                  <a:close/>
                  <a:moveTo>
                    <a:pt x="9" y="25"/>
                  </a:moveTo>
                  <a:lnTo>
                    <a:pt x="9" y="23"/>
                  </a:lnTo>
                  <a:lnTo>
                    <a:pt x="9" y="25"/>
                  </a:lnTo>
                  <a:close/>
                  <a:moveTo>
                    <a:pt x="99" y="18"/>
                  </a:moveTo>
                  <a:lnTo>
                    <a:pt x="98" y="18"/>
                  </a:lnTo>
                  <a:lnTo>
                    <a:pt x="98" y="17"/>
                  </a:lnTo>
                  <a:lnTo>
                    <a:pt x="99" y="17"/>
                  </a:lnTo>
                  <a:lnTo>
                    <a:pt x="99" y="18"/>
                  </a:lnTo>
                  <a:close/>
                  <a:moveTo>
                    <a:pt x="103" y="16"/>
                  </a:moveTo>
                  <a:lnTo>
                    <a:pt x="104" y="16"/>
                  </a:lnTo>
                  <a:lnTo>
                    <a:pt x="103" y="16"/>
                  </a:lnTo>
                  <a:close/>
                  <a:moveTo>
                    <a:pt x="102" y="14"/>
                  </a:moveTo>
                  <a:lnTo>
                    <a:pt x="103" y="14"/>
                  </a:lnTo>
                  <a:lnTo>
                    <a:pt x="103" y="16"/>
                  </a:lnTo>
                  <a:lnTo>
                    <a:pt x="102" y="16"/>
                  </a:lnTo>
                  <a:lnTo>
                    <a:pt x="102" y="14"/>
                  </a:lnTo>
                  <a:close/>
                  <a:moveTo>
                    <a:pt x="85" y="12"/>
                  </a:moveTo>
                  <a:lnTo>
                    <a:pt x="84" y="12"/>
                  </a:lnTo>
                  <a:lnTo>
                    <a:pt x="84" y="11"/>
                  </a:lnTo>
                  <a:lnTo>
                    <a:pt x="85" y="11"/>
                  </a:lnTo>
                  <a:lnTo>
                    <a:pt x="85" y="12"/>
                  </a:lnTo>
                  <a:close/>
                  <a:moveTo>
                    <a:pt x="4" y="11"/>
                  </a:moveTo>
                  <a:lnTo>
                    <a:pt x="4" y="12"/>
                  </a:lnTo>
                  <a:lnTo>
                    <a:pt x="2" y="12"/>
                  </a:lnTo>
                  <a:lnTo>
                    <a:pt x="2" y="11"/>
                  </a:lnTo>
                  <a:lnTo>
                    <a:pt x="4" y="11"/>
                  </a:lnTo>
                  <a:close/>
                  <a:moveTo>
                    <a:pt x="1" y="7"/>
                  </a:moveTo>
                  <a:lnTo>
                    <a:pt x="1" y="5"/>
                  </a:lnTo>
                  <a:lnTo>
                    <a:pt x="1" y="7"/>
                  </a:lnTo>
                  <a:close/>
                  <a:moveTo>
                    <a:pt x="1" y="5"/>
                  </a:moveTo>
                  <a:lnTo>
                    <a:pt x="0" y="5"/>
                  </a:lnTo>
                  <a:lnTo>
                    <a:pt x="0" y="7"/>
                  </a:lnTo>
                  <a:lnTo>
                    <a:pt x="0" y="5"/>
                  </a:lnTo>
                  <a:lnTo>
                    <a:pt x="1" y="5"/>
                  </a:lnTo>
                  <a:close/>
                  <a:moveTo>
                    <a:pt x="2" y="4"/>
                  </a:moveTo>
                  <a:lnTo>
                    <a:pt x="4" y="4"/>
                  </a:lnTo>
                  <a:lnTo>
                    <a:pt x="5" y="4"/>
                  </a:lnTo>
                  <a:lnTo>
                    <a:pt x="5" y="5"/>
                  </a:lnTo>
                  <a:lnTo>
                    <a:pt x="6" y="5"/>
                  </a:lnTo>
                  <a:lnTo>
                    <a:pt x="6" y="7"/>
                  </a:lnTo>
                  <a:lnTo>
                    <a:pt x="7" y="7"/>
                  </a:lnTo>
                  <a:lnTo>
                    <a:pt x="7" y="8"/>
                  </a:lnTo>
                  <a:lnTo>
                    <a:pt x="7" y="9"/>
                  </a:lnTo>
                  <a:lnTo>
                    <a:pt x="9" y="9"/>
                  </a:lnTo>
                  <a:lnTo>
                    <a:pt x="9" y="8"/>
                  </a:lnTo>
                  <a:lnTo>
                    <a:pt x="10" y="8"/>
                  </a:lnTo>
                  <a:lnTo>
                    <a:pt x="11" y="9"/>
                  </a:lnTo>
                  <a:lnTo>
                    <a:pt x="11" y="8"/>
                  </a:lnTo>
                  <a:lnTo>
                    <a:pt x="13" y="8"/>
                  </a:lnTo>
                  <a:lnTo>
                    <a:pt x="13" y="7"/>
                  </a:lnTo>
                  <a:lnTo>
                    <a:pt x="14" y="7"/>
                  </a:lnTo>
                  <a:lnTo>
                    <a:pt x="15" y="7"/>
                  </a:lnTo>
                  <a:lnTo>
                    <a:pt x="15" y="8"/>
                  </a:lnTo>
                  <a:lnTo>
                    <a:pt x="16" y="8"/>
                  </a:lnTo>
                  <a:lnTo>
                    <a:pt x="16" y="9"/>
                  </a:lnTo>
                  <a:lnTo>
                    <a:pt x="18" y="11"/>
                  </a:lnTo>
                  <a:lnTo>
                    <a:pt x="19" y="11"/>
                  </a:lnTo>
                  <a:lnTo>
                    <a:pt x="19" y="12"/>
                  </a:lnTo>
                  <a:lnTo>
                    <a:pt x="20" y="13"/>
                  </a:lnTo>
                  <a:lnTo>
                    <a:pt x="20" y="14"/>
                  </a:lnTo>
                  <a:lnTo>
                    <a:pt x="20" y="16"/>
                  </a:lnTo>
                  <a:lnTo>
                    <a:pt x="20" y="17"/>
                  </a:lnTo>
                  <a:lnTo>
                    <a:pt x="20" y="18"/>
                  </a:lnTo>
                  <a:lnTo>
                    <a:pt x="20" y="19"/>
                  </a:lnTo>
                  <a:lnTo>
                    <a:pt x="20" y="21"/>
                  </a:lnTo>
                  <a:lnTo>
                    <a:pt x="20" y="22"/>
                  </a:lnTo>
                  <a:lnTo>
                    <a:pt x="20" y="23"/>
                  </a:lnTo>
                  <a:lnTo>
                    <a:pt x="20" y="25"/>
                  </a:lnTo>
                  <a:lnTo>
                    <a:pt x="21" y="25"/>
                  </a:lnTo>
                  <a:lnTo>
                    <a:pt x="21" y="26"/>
                  </a:lnTo>
                  <a:lnTo>
                    <a:pt x="23" y="26"/>
                  </a:lnTo>
                  <a:lnTo>
                    <a:pt x="23" y="27"/>
                  </a:lnTo>
                  <a:lnTo>
                    <a:pt x="23" y="28"/>
                  </a:lnTo>
                  <a:lnTo>
                    <a:pt x="24" y="28"/>
                  </a:lnTo>
                  <a:lnTo>
                    <a:pt x="23" y="28"/>
                  </a:lnTo>
                  <a:lnTo>
                    <a:pt x="24" y="28"/>
                  </a:lnTo>
                  <a:lnTo>
                    <a:pt x="24" y="30"/>
                  </a:lnTo>
                  <a:lnTo>
                    <a:pt x="24" y="31"/>
                  </a:lnTo>
                  <a:lnTo>
                    <a:pt x="24" y="30"/>
                  </a:lnTo>
                  <a:lnTo>
                    <a:pt x="24" y="31"/>
                  </a:lnTo>
                  <a:lnTo>
                    <a:pt x="25" y="31"/>
                  </a:lnTo>
                  <a:lnTo>
                    <a:pt x="25" y="32"/>
                  </a:lnTo>
                  <a:lnTo>
                    <a:pt x="25" y="33"/>
                  </a:lnTo>
                  <a:lnTo>
                    <a:pt x="24" y="33"/>
                  </a:lnTo>
                  <a:lnTo>
                    <a:pt x="24" y="32"/>
                  </a:lnTo>
                  <a:lnTo>
                    <a:pt x="24" y="31"/>
                  </a:lnTo>
                  <a:lnTo>
                    <a:pt x="23" y="31"/>
                  </a:lnTo>
                  <a:lnTo>
                    <a:pt x="23" y="32"/>
                  </a:lnTo>
                  <a:lnTo>
                    <a:pt x="24" y="32"/>
                  </a:lnTo>
                  <a:lnTo>
                    <a:pt x="23" y="32"/>
                  </a:lnTo>
                  <a:lnTo>
                    <a:pt x="21" y="32"/>
                  </a:lnTo>
                  <a:lnTo>
                    <a:pt x="21" y="33"/>
                  </a:lnTo>
                  <a:lnTo>
                    <a:pt x="21" y="32"/>
                  </a:lnTo>
                  <a:lnTo>
                    <a:pt x="21" y="33"/>
                  </a:lnTo>
                  <a:lnTo>
                    <a:pt x="20" y="33"/>
                  </a:lnTo>
                  <a:lnTo>
                    <a:pt x="20" y="32"/>
                  </a:lnTo>
                  <a:lnTo>
                    <a:pt x="19" y="31"/>
                  </a:lnTo>
                  <a:lnTo>
                    <a:pt x="18" y="31"/>
                  </a:lnTo>
                  <a:lnTo>
                    <a:pt x="18" y="30"/>
                  </a:lnTo>
                  <a:lnTo>
                    <a:pt x="16" y="30"/>
                  </a:lnTo>
                  <a:lnTo>
                    <a:pt x="15" y="30"/>
                  </a:lnTo>
                  <a:lnTo>
                    <a:pt x="15" y="28"/>
                  </a:lnTo>
                  <a:lnTo>
                    <a:pt x="14" y="28"/>
                  </a:lnTo>
                  <a:lnTo>
                    <a:pt x="13" y="27"/>
                  </a:lnTo>
                  <a:lnTo>
                    <a:pt x="11" y="27"/>
                  </a:lnTo>
                  <a:lnTo>
                    <a:pt x="11" y="26"/>
                  </a:lnTo>
                  <a:lnTo>
                    <a:pt x="10" y="26"/>
                  </a:lnTo>
                  <a:lnTo>
                    <a:pt x="10" y="25"/>
                  </a:lnTo>
                  <a:lnTo>
                    <a:pt x="9" y="25"/>
                  </a:lnTo>
                  <a:lnTo>
                    <a:pt x="9" y="23"/>
                  </a:lnTo>
                  <a:lnTo>
                    <a:pt x="9" y="22"/>
                  </a:lnTo>
                  <a:lnTo>
                    <a:pt x="7" y="22"/>
                  </a:lnTo>
                  <a:lnTo>
                    <a:pt x="7" y="21"/>
                  </a:lnTo>
                  <a:lnTo>
                    <a:pt x="6" y="21"/>
                  </a:lnTo>
                  <a:lnTo>
                    <a:pt x="6" y="19"/>
                  </a:lnTo>
                  <a:lnTo>
                    <a:pt x="6" y="18"/>
                  </a:lnTo>
                  <a:lnTo>
                    <a:pt x="5" y="18"/>
                  </a:lnTo>
                  <a:lnTo>
                    <a:pt x="5" y="17"/>
                  </a:lnTo>
                  <a:lnTo>
                    <a:pt x="5" y="16"/>
                  </a:lnTo>
                  <a:lnTo>
                    <a:pt x="5" y="14"/>
                  </a:lnTo>
                  <a:lnTo>
                    <a:pt x="5" y="13"/>
                  </a:lnTo>
                  <a:lnTo>
                    <a:pt x="4" y="13"/>
                  </a:lnTo>
                  <a:lnTo>
                    <a:pt x="4" y="12"/>
                  </a:lnTo>
                  <a:lnTo>
                    <a:pt x="4" y="11"/>
                  </a:lnTo>
                  <a:lnTo>
                    <a:pt x="4" y="9"/>
                  </a:lnTo>
                  <a:lnTo>
                    <a:pt x="4" y="8"/>
                  </a:lnTo>
                  <a:lnTo>
                    <a:pt x="4" y="7"/>
                  </a:lnTo>
                  <a:lnTo>
                    <a:pt x="2" y="7"/>
                  </a:lnTo>
                  <a:lnTo>
                    <a:pt x="2" y="5"/>
                  </a:lnTo>
                  <a:lnTo>
                    <a:pt x="2" y="4"/>
                  </a:lnTo>
                  <a:close/>
                  <a:moveTo>
                    <a:pt x="97" y="4"/>
                  </a:moveTo>
                  <a:lnTo>
                    <a:pt x="97" y="3"/>
                  </a:lnTo>
                  <a:lnTo>
                    <a:pt x="97" y="4"/>
                  </a:lnTo>
                  <a:close/>
                  <a:moveTo>
                    <a:pt x="93" y="3"/>
                  </a:moveTo>
                  <a:lnTo>
                    <a:pt x="93" y="4"/>
                  </a:lnTo>
                  <a:lnTo>
                    <a:pt x="94" y="4"/>
                  </a:lnTo>
                  <a:lnTo>
                    <a:pt x="94" y="3"/>
                  </a:lnTo>
                  <a:lnTo>
                    <a:pt x="94" y="2"/>
                  </a:lnTo>
                  <a:lnTo>
                    <a:pt x="95" y="2"/>
                  </a:lnTo>
                  <a:lnTo>
                    <a:pt x="95" y="3"/>
                  </a:lnTo>
                  <a:lnTo>
                    <a:pt x="95" y="4"/>
                  </a:lnTo>
                  <a:lnTo>
                    <a:pt x="97" y="4"/>
                  </a:lnTo>
                  <a:lnTo>
                    <a:pt x="98" y="4"/>
                  </a:lnTo>
                  <a:lnTo>
                    <a:pt x="97" y="4"/>
                  </a:lnTo>
                  <a:lnTo>
                    <a:pt x="98" y="4"/>
                  </a:lnTo>
                  <a:lnTo>
                    <a:pt x="98" y="5"/>
                  </a:lnTo>
                  <a:lnTo>
                    <a:pt x="98" y="4"/>
                  </a:lnTo>
                  <a:lnTo>
                    <a:pt x="98" y="5"/>
                  </a:lnTo>
                  <a:lnTo>
                    <a:pt x="98" y="7"/>
                  </a:lnTo>
                  <a:lnTo>
                    <a:pt x="98" y="8"/>
                  </a:lnTo>
                  <a:lnTo>
                    <a:pt x="97" y="8"/>
                  </a:lnTo>
                  <a:lnTo>
                    <a:pt x="98" y="8"/>
                  </a:lnTo>
                  <a:lnTo>
                    <a:pt x="99" y="8"/>
                  </a:lnTo>
                  <a:lnTo>
                    <a:pt x="99" y="7"/>
                  </a:lnTo>
                  <a:lnTo>
                    <a:pt x="100" y="8"/>
                  </a:lnTo>
                  <a:lnTo>
                    <a:pt x="100" y="9"/>
                  </a:lnTo>
                  <a:lnTo>
                    <a:pt x="99" y="8"/>
                  </a:lnTo>
                  <a:lnTo>
                    <a:pt x="99" y="9"/>
                  </a:lnTo>
                  <a:lnTo>
                    <a:pt x="99" y="8"/>
                  </a:lnTo>
                  <a:lnTo>
                    <a:pt x="99" y="9"/>
                  </a:lnTo>
                  <a:lnTo>
                    <a:pt x="100" y="9"/>
                  </a:lnTo>
                  <a:lnTo>
                    <a:pt x="100" y="8"/>
                  </a:lnTo>
                  <a:lnTo>
                    <a:pt x="102" y="8"/>
                  </a:lnTo>
                  <a:lnTo>
                    <a:pt x="102" y="9"/>
                  </a:lnTo>
                  <a:lnTo>
                    <a:pt x="103" y="9"/>
                  </a:lnTo>
                  <a:lnTo>
                    <a:pt x="103" y="11"/>
                  </a:lnTo>
                  <a:lnTo>
                    <a:pt x="103" y="9"/>
                  </a:lnTo>
                  <a:lnTo>
                    <a:pt x="103" y="11"/>
                  </a:lnTo>
                  <a:lnTo>
                    <a:pt x="104" y="11"/>
                  </a:lnTo>
                  <a:lnTo>
                    <a:pt x="106" y="11"/>
                  </a:lnTo>
                  <a:lnTo>
                    <a:pt x="107" y="11"/>
                  </a:lnTo>
                  <a:lnTo>
                    <a:pt x="107" y="12"/>
                  </a:lnTo>
                  <a:lnTo>
                    <a:pt x="106" y="12"/>
                  </a:lnTo>
                  <a:lnTo>
                    <a:pt x="106" y="13"/>
                  </a:lnTo>
                  <a:lnTo>
                    <a:pt x="104" y="13"/>
                  </a:lnTo>
                  <a:lnTo>
                    <a:pt x="103" y="13"/>
                  </a:lnTo>
                  <a:lnTo>
                    <a:pt x="102" y="13"/>
                  </a:lnTo>
                  <a:lnTo>
                    <a:pt x="100" y="13"/>
                  </a:lnTo>
                  <a:lnTo>
                    <a:pt x="100" y="14"/>
                  </a:lnTo>
                  <a:lnTo>
                    <a:pt x="102" y="14"/>
                  </a:lnTo>
                  <a:lnTo>
                    <a:pt x="102" y="16"/>
                  </a:lnTo>
                  <a:lnTo>
                    <a:pt x="103" y="16"/>
                  </a:lnTo>
                  <a:lnTo>
                    <a:pt x="103" y="17"/>
                  </a:lnTo>
                  <a:lnTo>
                    <a:pt x="102" y="17"/>
                  </a:lnTo>
                  <a:lnTo>
                    <a:pt x="100" y="17"/>
                  </a:lnTo>
                  <a:lnTo>
                    <a:pt x="99" y="17"/>
                  </a:lnTo>
                  <a:lnTo>
                    <a:pt x="98" y="17"/>
                  </a:lnTo>
                  <a:lnTo>
                    <a:pt x="98" y="16"/>
                  </a:lnTo>
                  <a:lnTo>
                    <a:pt x="98" y="17"/>
                  </a:lnTo>
                  <a:lnTo>
                    <a:pt x="98" y="18"/>
                  </a:lnTo>
                  <a:lnTo>
                    <a:pt x="97" y="18"/>
                  </a:lnTo>
                  <a:lnTo>
                    <a:pt x="97" y="17"/>
                  </a:lnTo>
                  <a:lnTo>
                    <a:pt x="95" y="17"/>
                  </a:lnTo>
                  <a:lnTo>
                    <a:pt x="94" y="17"/>
                  </a:lnTo>
                  <a:lnTo>
                    <a:pt x="93" y="17"/>
                  </a:lnTo>
                  <a:lnTo>
                    <a:pt x="91" y="17"/>
                  </a:lnTo>
                  <a:lnTo>
                    <a:pt x="90" y="17"/>
                  </a:lnTo>
                  <a:lnTo>
                    <a:pt x="89" y="17"/>
                  </a:lnTo>
                  <a:lnTo>
                    <a:pt x="88" y="17"/>
                  </a:lnTo>
                  <a:lnTo>
                    <a:pt x="86" y="17"/>
                  </a:lnTo>
                  <a:lnTo>
                    <a:pt x="86" y="18"/>
                  </a:lnTo>
                  <a:lnTo>
                    <a:pt x="86" y="19"/>
                  </a:lnTo>
                  <a:lnTo>
                    <a:pt x="86" y="21"/>
                  </a:lnTo>
                  <a:lnTo>
                    <a:pt x="86" y="22"/>
                  </a:lnTo>
                  <a:lnTo>
                    <a:pt x="86" y="23"/>
                  </a:lnTo>
                  <a:lnTo>
                    <a:pt x="85" y="23"/>
                  </a:lnTo>
                  <a:lnTo>
                    <a:pt x="85" y="25"/>
                  </a:lnTo>
                  <a:lnTo>
                    <a:pt x="85" y="23"/>
                  </a:lnTo>
                  <a:lnTo>
                    <a:pt x="84" y="25"/>
                  </a:lnTo>
                  <a:lnTo>
                    <a:pt x="84" y="26"/>
                  </a:lnTo>
                  <a:lnTo>
                    <a:pt x="84" y="27"/>
                  </a:lnTo>
                  <a:lnTo>
                    <a:pt x="83" y="27"/>
                  </a:lnTo>
                  <a:lnTo>
                    <a:pt x="83" y="28"/>
                  </a:lnTo>
                  <a:lnTo>
                    <a:pt x="83" y="30"/>
                  </a:lnTo>
                  <a:lnTo>
                    <a:pt x="81" y="30"/>
                  </a:lnTo>
                  <a:lnTo>
                    <a:pt x="81" y="31"/>
                  </a:lnTo>
                  <a:lnTo>
                    <a:pt x="81" y="32"/>
                  </a:lnTo>
                  <a:lnTo>
                    <a:pt x="80" y="32"/>
                  </a:lnTo>
                  <a:lnTo>
                    <a:pt x="79" y="32"/>
                  </a:lnTo>
                  <a:lnTo>
                    <a:pt x="77" y="32"/>
                  </a:lnTo>
                  <a:lnTo>
                    <a:pt x="76" y="33"/>
                  </a:lnTo>
                  <a:lnTo>
                    <a:pt x="75" y="33"/>
                  </a:lnTo>
                  <a:lnTo>
                    <a:pt x="74" y="33"/>
                  </a:lnTo>
                  <a:lnTo>
                    <a:pt x="74" y="32"/>
                  </a:lnTo>
                  <a:lnTo>
                    <a:pt x="72" y="32"/>
                  </a:lnTo>
                  <a:lnTo>
                    <a:pt x="71" y="32"/>
                  </a:lnTo>
                  <a:lnTo>
                    <a:pt x="70" y="32"/>
                  </a:lnTo>
                  <a:lnTo>
                    <a:pt x="69" y="32"/>
                  </a:lnTo>
                  <a:lnTo>
                    <a:pt x="67" y="32"/>
                  </a:lnTo>
                  <a:lnTo>
                    <a:pt x="69" y="32"/>
                  </a:lnTo>
                  <a:lnTo>
                    <a:pt x="69" y="33"/>
                  </a:lnTo>
                  <a:lnTo>
                    <a:pt x="67" y="33"/>
                  </a:lnTo>
                  <a:lnTo>
                    <a:pt x="67" y="35"/>
                  </a:lnTo>
                  <a:lnTo>
                    <a:pt x="66" y="35"/>
                  </a:lnTo>
                  <a:lnTo>
                    <a:pt x="65" y="35"/>
                  </a:lnTo>
                  <a:lnTo>
                    <a:pt x="63" y="35"/>
                  </a:lnTo>
                  <a:lnTo>
                    <a:pt x="62" y="35"/>
                  </a:lnTo>
                  <a:lnTo>
                    <a:pt x="61" y="35"/>
                  </a:lnTo>
                  <a:lnTo>
                    <a:pt x="61" y="36"/>
                  </a:lnTo>
                  <a:lnTo>
                    <a:pt x="60" y="35"/>
                  </a:lnTo>
                  <a:lnTo>
                    <a:pt x="60" y="36"/>
                  </a:lnTo>
                  <a:lnTo>
                    <a:pt x="58" y="36"/>
                  </a:lnTo>
                  <a:lnTo>
                    <a:pt x="58" y="35"/>
                  </a:lnTo>
                  <a:lnTo>
                    <a:pt x="57" y="35"/>
                  </a:lnTo>
                  <a:lnTo>
                    <a:pt x="57" y="33"/>
                  </a:lnTo>
                  <a:lnTo>
                    <a:pt x="56" y="33"/>
                  </a:lnTo>
                  <a:lnTo>
                    <a:pt x="56" y="32"/>
                  </a:lnTo>
                  <a:lnTo>
                    <a:pt x="55" y="32"/>
                  </a:lnTo>
                  <a:lnTo>
                    <a:pt x="55" y="31"/>
                  </a:lnTo>
                  <a:lnTo>
                    <a:pt x="53" y="31"/>
                  </a:lnTo>
                  <a:lnTo>
                    <a:pt x="53" y="30"/>
                  </a:lnTo>
                  <a:lnTo>
                    <a:pt x="55" y="30"/>
                  </a:lnTo>
                  <a:lnTo>
                    <a:pt x="55" y="28"/>
                  </a:lnTo>
                  <a:lnTo>
                    <a:pt x="55" y="30"/>
                  </a:lnTo>
                  <a:lnTo>
                    <a:pt x="55" y="31"/>
                  </a:lnTo>
                  <a:lnTo>
                    <a:pt x="56" y="31"/>
                  </a:lnTo>
                  <a:lnTo>
                    <a:pt x="57" y="31"/>
                  </a:lnTo>
                  <a:lnTo>
                    <a:pt x="58" y="31"/>
                  </a:lnTo>
                  <a:lnTo>
                    <a:pt x="57" y="31"/>
                  </a:lnTo>
                  <a:lnTo>
                    <a:pt x="58" y="31"/>
                  </a:lnTo>
                  <a:lnTo>
                    <a:pt x="58" y="32"/>
                  </a:lnTo>
                  <a:lnTo>
                    <a:pt x="60" y="32"/>
                  </a:lnTo>
                  <a:lnTo>
                    <a:pt x="61" y="32"/>
                  </a:lnTo>
                  <a:lnTo>
                    <a:pt x="60" y="32"/>
                  </a:lnTo>
                  <a:lnTo>
                    <a:pt x="61" y="32"/>
                  </a:lnTo>
                  <a:lnTo>
                    <a:pt x="62" y="32"/>
                  </a:lnTo>
                  <a:lnTo>
                    <a:pt x="62" y="33"/>
                  </a:lnTo>
                  <a:lnTo>
                    <a:pt x="62" y="32"/>
                  </a:lnTo>
                  <a:lnTo>
                    <a:pt x="63" y="32"/>
                  </a:lnTo>
                  <a:lnTo>
                    <a:pt x="63" y="33"/>
                  </a:lnTo>
                  <a:lnTo>
                    <a:pt x="63" y="32"/>
                  </a:lnTo>
                  <a:lnTo>
                    <a:pt x="62" y="32"/>
                  </a:lnTo>
                  <a:lnTo>
                    <a:pt x="62" y="31"/>
                  </a:lnTo>
                  <a:lnTo>
                    <a:pt x="63" y="31"/>
                  </a:lnTo>
                  <a:lnTo>
                    <a:pt x="62" y="31"/>
                  </a:lnTo>
                  <a:lnTo>
                    <a:pt x="62" y="30"/>
                  </a:lnTo>
                  <a:lnTo>
                    <a:pt x="63" y="30"/>
                  </a:lnTo>
                  <a:lnTo>
                    <a:pt x="63" y="28"/>
                  </a:lnTo>
                  <a:lnTo>
                    <a:pt x="62" y="28"/>
                  </a:lnTo>
                  <a:lnTo>
                    <a:pt x="63" y="28"/>
                  </a:lnTo>
                  <a:lnTo>
                    <a:pt x="62" y="28"/>
                  </a:lnTo>
                  <a:lnTo>
                    <a:pt x="62" y="27"/>
                  </a:lnTo>
                  <a:lnTo>
                    <a:pt x="63" y="27"/>
                  </a:lnTo>
                  <a:lnTo>
                    <a:pt x="65" y="27"/>
                  </a:lnTo>
                  <a:lnTo>
                    <a:pt x="63" y="27"/>
                  </a:lnTo>
                  <a:lnTo>
                    <a:pt x="65" y="27"/>
                  </a:lnTo>
                  <a:lnTo>
                    <a:pt x="63" y="27"/>
                  </a:lnTo>
                  <a:lnTo>
                    <a:pt x="63" y="26"/>
                  </a:lnTo>
                  <a:lnTo>
                    <a:pt x="65" y="26"/>
                  </a:lnTo>
                  <a:lnTo>
                    <a:pt x="65" y="25"/>
                  </a:lnTo>
                  <a:lnTo>
                    <a:pt x="66" y="25"/>
                  </a:lnTo>
                  <a:lnTo>
                    <a:pt x="67" y="25"/>
                  </a:lnTo>
                  <a:lnTo>
                    <a:pt x="69" y="25"/>
                  </a:lnTo>
                  <a:lnTo>
                    <a:pt x="70" y="23"/>
                  </a:lnTo>
                  <a:lnTo>
                    <a:pt x="71" y="23"/>
                  </a:lnTo>
                  <a:lnTo>
                    <a:pt x="72" y="23"/>
                  </a:lnTo>
                  <a:lnTo>
                    <a:pt x="72" y="22"/>
                  </a:lnTo>
                  <a:lnTo>
                    <a:pt x="74" y="22"/>
                  </a:lnTo>
                  <a:lnTo>
                    <a:pt x="74" y="21"/>
                  </a:lnTo>
                  <a:lnTo>
                    <a:pt x="75" y="21"/>
                  </a:lnTo>
                  <a:lnTo>
                    <a:pt x="75" y="19"/>
                  </a:lnTo>
                  <a:lnTo>
                    <a:pt x="76" y="18"/>
                  </a:lnTo>
                  <a:lnTo>
                    <a:pt x="77" y="17"/>
                  </a:lnTo>
                  <a:lnTo>
                    <a:pt x="77" y="16"/>
                  </a:lnTo>
                  <a:lnTo>
                    <a:pt x="79" y="16"/>
                  </a:lnTo>
                  <a:lnTo>
                    <a:pt x="79" y="17"/>
                  </a:lnTo>
                  <a:lnTo>
                    <a:pt x="80" y="17"/>
                  </a:lnTo>
                  <a:lnTo>
                    <a:pt x="79" y="17"/>
                  </a:lnTo>
                  <a:lnTo>
                    <a:pt x="80" y="17"/>
                  </a:lnTo>
                  <a:lnTo>
                    <a:pt x="80" y="18"/>
                  </a:lnTo>
                  <a:lnTo>
                    <a:pt x="81" y="18"/>
                  </a:lnTo>
                  <a:lnTo>
                    <a:pt x="83" y="18"/>
                  </a:lnTo>
                  <a:lnTo>
                    <a:pt x="83" y="17"/>
                  </a:lnTo>
                  <a:lnTo>
                    <a:pt x="83" y="16"/>
                  </a:lnTo>
                  <a:lnTo>
                    <a:pt x="83" y="14"/>
                  </a:lnTo>
                  <a:lnTo>
                    <a:pt x="81" y="14"/>
                  </a:lnTo>
                  <a:lnTo>
                    <a:pt x="83" y="14"/>
                  </a:lnTo>
                  <a:lnTo>
                    <a:pt x="83" y="13"/>
                  </a:lnTo>
                  <a:lnTo>
                    <a:pt x="84" y="13"/>
                  </a:lnTo>
                  <a:lnTo>
                    <a:pt x="84" y="14"/>
                  </a:lnTo>
                  <a:lnTo>
                    <a:pt x="84" y="16"/>
                  </a:lnTo>
                  <a:lnTo>
                    <a:pt x="84" y="17"/>
                  </a:lnTo>
                  <a:lnTo>
                    <a:pt x="85" y="17"/>
                  </a:lnTo>
                  <a:lnTo>
                    <a:pt x="85" y="16"/>
                  </a:lnTo>
                  <a:lnTo>
                    <a:pt x="84" y="14"/>
                  </a:lnTo>
                  <a:lnTo>
                    <a:pt x="84" y="13"/>
                  </a:lnTo>
                  <a:lnTo>
                    <a:pt x="85" y="13"/>
                  </a:lnTo>
                  <a:lnTo>
                    <a:pt x="86" y="13"/>
                  </a:lnTo>
                  <a:lnTo>
                    <a:pt x="86" y="12"/>
                  </a:lnTo>
                  <a:lnTo>
                    <a:pt x="85" y="12"/>
                  </a:lnTo>
                  <a:lnTo>
                    <a:pt x="85" y="11"/>
                  </a:lnTo>
                  <a:lnTo>
                    <a:pt x="86" y="11"/>
                  </a:lnTo>
                  <a:lnTo>
                    <a:pt x="86" y="9"/>
                  </a:lnTo>
                  <a:lnTo>
                    <a:pt x="86" y="11"/>
                  </a:lnTo>
                  <a:lnTo>
                    <a:pt x="88" y="11"/>
                  </a:lnTo>
                  <a:lnTo>
                    <a:pt x="88" y="9"/>
                  </a:lnTo>
                  <a:lnTo>
                    <a:pt x="89" y="9"/>
                  </a:lnTo>
                  <a:lnTo>
                    <a:pt x="89" y="8"/>
                  </a:lnTo>
                  <a:lnTo>
                    <a:pt x="89" y="7"/>
                  </a:lnTo>
                  <a:lnTo>
                    <a:pt x="90" y="7"/>
                  </a:lnTo>
                  <a:lnTo>
                    <a:pt x="90" y="5"/>
                  </a:lnTo>
                  <a:lnTo>
                    <a:pt x="91" y="5"/>
                  </a:lnTo>
                  <a:lnTo>
                    <a:pt x="91" y="4"/>
                  </a:lnTo>
                  <a:lnTo>
                    <a:pt x="93" y="4"/>
                  </a:lnTo>
                  <a:lnTo>
                    <a:pt x="93" y="3"/>
                  </a:lnTo>
                  <a:lnTo>
                    <a:pt x="93" y="2"/>
                  </a:lnTo>
                  <a:lnTo>
                    <a:pt x="93" y="3"/>
                  </a:lnTo>
                  <a:close/>
                  <a:moveTo>
                    <a:pt x="94" y="0"/>
                  </a:moveTo>
                  <a:lnTo>
                    <a:pt x="94" y="2"/>
                  </a:lnTo>
                  <a:lnTo>
                    <a:pt x="93" y="2"/>
                  </a:lnTo>
                  <a:lnTo>
                    <a:pt x="94" y="0"/>
                  </a:lnTo>
                  <a:close/>
                  <a:moveTo>
                    <a:pt x="95" y="2"/>
                  </a:moveTo>
                  <a:lnTo>
                    <a:pt x="94" y="2"/>
                  </a:lnTo>
                  <a:lnTo>
                    <a:pt x="94" y="0"/>
                  </a:lnTo>
                  <a:lnTo>
                    <a:pt x="95" y="0"/>
                  </a:lnTo>
                  <a:lnTo>
                    <a:pt x="95" y="2"/>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0" name="Freeform 2050"/>
            <p:cNvSpPr>
              <a:spLocks noEditPoints="1"/>
            </p:cNvSpPr>
            <p:nvPr/>
          </p:nvSpPr>
          <p:spPr bwMode="auto">
            <a:xfrm>
              <a:off x="3817938" y="3543516"/>
              <a:ext cx="654050" cy="444500"/>
            </a:xfrm>
            <a:custGeom>
              <a:avLst/>
              <a:gdLst>
                <a:gd name="T0" fmla="*/ 0 w 412"/>
                <a:gd name="T1" fmla="*/ 279 h 280"/>
                <a:gd name="T2" fmla="*/ 2 w 412"/>
                <a:gd name="T3" fmla="*/ 279 h 280"/>
                <a:gd name="T4" fmla="*/ 31 w 412"/>
                <a:gd name="T5" fmla="*/ 248 h 280"/>
                <a:gd name="T6" fmla="*/ 28 w 412"/>
                <a:gd name="T7" fmla="*/ 248 h 280"/>
                <a:gd name="T8" fmla="*/ 394 w 412"/>
                <a:gd name="T9" fmla="*/ 19 h 280"/>
                <a:gd name="T10" fmla="*/ 395 w 412"/>
                <a:gd name="T11" fmla="*/ 19 h 280"/>
                <a:gd name="T12" fmla="*/ 393 w 412"/>
                <a:gd name="T13" fmla="*/ 19 h 280"/>
                <a:gd name="T14" fmla="*/ 393 w 412"/>
                <a:gd name="T15" fmla="*/ 19 h 280"/>
                <a:gd name="T16" fmla="*/ 393 w 412"/>
                <a:gd name="T17" fmla="*/ 16 h 280"/>
                <a:gd name="T18" fmla="*/ 395 w 412"/>
                <a:gd name="T19" fmla="*/ 16 h 280"/>
                <a:gd name="T20" fmla="*/ 404 w 412"/>
                <a:gd name="T21" fmla="*/ 9 h 280"/>
                <a:gd name="T22" fmla="*/ 403 w 412"/>
                <a:gd name="T23" fmla="*/ 11 h 280"/>
                <a:gd name="T24" fmla="*/ 402 w 412"/>
                <a:gd name="T25" fmla="*/ 10 h 280"/>
                <a:gd name="T26" fmla="*/ 403 w 412"/>
                <a:gd name="T27" fmla="*/ 7 h 280"/>
                <a:gd name="T28" fmla="*/ 399 w 412"/>
                <a:gd name="T29" fmla="*/ 3 h 280"/>
                <a:gd name="T30" fmla="*/ 399 w 412"/>
                <a:gd name="T31" fmla="*/ 2 h 280"/>
                <a:gd name="T32" fmla="*/ 399 w 412"/>
                <a:gd name="T33" fmla="*/ 2 h 280"/>
                <a:gd name="T34" fmla="*/ 400 w 412"/>
                <a:gd name="T35" fmla="*/ 2 h 280"/>
                <a:gd name="T36" fmla="*/ 403 w 412"/>
                <a:gd name="T37" fmla="*/ 1 h 280"/>
                <a:gd name="T38" fmla="*/ 410 w 412"/>
                <a:gd name="T39" fmla="*/ 0 h 280"/>
                <a:gd name="T40" fmla="*/ 412 w 412"/>
                <a:gd name="T41" fmla="*/ 2 h 280"/>
                <a:gd name="T42" fmla="*/ 412 w 412"/>
                <a:gd name="T43" fmla="*/ 6 h 280"/>
                <a:gd name="T44" fmla="*/ 409 w 412"/>
                <a:gd name="T45" fmla="*/ 7 h 280"/>
                <a:gd name="T46" fmla="*/ 410 w 412"/>
                <a:gd name="T47" fmla="*/ 10 h 280"/>
                <a:gd name="T48" fmla="*/ 410 w 412"/>
                <a:gd name="T49" fmla="*/ 10 h 280"/>
                <a:gd name="T50" fmla="*/ 410 w 412"/>
                <a:gd name="T51" fmla="*/ 11 h 280"/>
                <a:gd name="T52" fmla="*/ 409 w 412"/>
                <a:gd name="T53" fmla="*/ 14 h 280"/>
                <a:gd name="T54" fmla="*/ 408 w 412"/>
                <a:gd name="T55" fmla="*/ 14 h 280"/>
                <a:gd name="T56" fmla="*/ 408 w 412"/>
                <a:gd name="T57" fmla="*/ 15 h 280"/>
                <a:gd name="T58" fmla="*/ 407 w 412"/>
                <a:gd name="T59" fmla="*/ 15 h 280"/>
                <a:gd name="T60" fmla="*/ 407 w 412"/>
                <a:gd name="T61" fmla="*/ 16 h 280"/>
                <a:gd name="T62" fmla="*/ 407 w 412"/>
                <a:gd name="T63" fmla="*/ 19 h 280"/>
                <a:gd name="T64" fmla="*/ 407 w 412"/>
                <a:gd name="T65" fmla="*/ 20 h 280"/>
                <a:gd name="T66" fmla="*/ 405 w 412"/>
                <a:gd name="T67" fmla="*/ 24 h 280"/>
                <a:gd name="T68" fmla="*/ 404 w 412"/>
                <a:gd name="T69" fmla="*/ 21 h 280"/>
                <a:gd name="T70" fmla="*/ 403 w 412"/>
                <a:gd name="T71" fmla="*/ 19 h 280"/>
                <a:gd name="T72" fmla="*/ 402 w 412"/>
                <a:gd name="T73" fmla="*/ 19 h 280"/>
                <a:gd name="T74" fmla="*/ 400 w 412"/>
                <a:gd name="T75" fmla="*/ 19 h 280"/>
                <a:gd name="T76" fmla="*/ 399 w 412"/>
                <a:gd name="T77" fmla="*/ 19 h 280"/>
                <a:gd name="T78" fmla="*/ 398 w 412"/>
                <a:gd name="T79" fmla="*/ 19 h 280"/>
                <a:gd name="T80" fmla="*/ 396 w 412"/>
                <a:gd name="T81" fmla="*/ 19 h 280"/>
                <a:gd name="T82" fmla="*/ 394 w 412"/>
                <a:gd name="T83" fmla="*/ 17 h 280"/>
                <a:gd name="T84" fmla="*/ 391 w 412"/>
                <a:gd name="T85" fmla="*/ 17 h 280"/>
                <a:gd name="T86" fmla="*/ 394 w 412"/>
                <a:gd name="T87" fmla="*/ 17 h 280"/>
                <a:gd name="T88" fmla="*/ 395 w 412"/>
                <a:gd name="T89" fmla="*/ 17 h 280"/>
                <a:gd name="T90" fmla="*/ 394 w 412"/>
                <a:gd name="T91" fmla="*/ 15 h 280"/>
                <a:gd name="T92" fmla="*/ 395 w 412"/>
                <a:gd name="T93" fmla="*/ 12 h 280"/>
                <a:gd name="T94" fmla="*/ 398 w 412"/>
                <a:gd name="T95" fmla="*/ 10 h 280"/>
                <a:gd name="T96" fmla="*/ 398 w 412"/>
                <a:gd name="T97" fmla="*/ 6 h 280"/>
                <a:gd name="T98" fmla="*/ 402 w 412"/>
                <a:gd name="T99" fmla="*/ 3 h 280"/>
                <a:gd name="T100" fmla="*/ 403 w 412"/>
                <a:gd name="T101" fmla="*/ 1 h 280"/>
                <a:gd name="T102" fmla="*/ 407 w 412"/>
                <a:gd name="T103" fmla="*/ 1 h 280"/>
                <a:gd name="T104" fmla="*/ 409 w 412"/>
                <a:gd name="T105" fmla="*/ 0 h 280"/>
                <a:gd name="T106" fmla="*/ 400 w 412"/>
                <a:gd name="T107" fmla="*/ 6 h 280"/>
                <a:gd name="T108" fmla="*/ 400 w 412"/>
                <a:gd name="T109" fmla="*/ 7 h 280"/>
                <a:gd name="T110" fmla="*/ 402 w 412"/>
                <a:gd name="T111" fmla="*/ 10 h 280"/>
                <a:gd name="T112" fmla="*/ 403 w 412"/>
                <a:gd name="T113" fmla="*/ 10 h 280"/>
                <a:gd name="T114" fmla="*/ 405 w 412"/>
                <a:gd name="T115" fmla="*/ 9 h 280"/>
                <a:gd name="T116" fmla="*/ 403 w 412"/>
                <a:gd name="T117" fmla="*/ 6 h 280"/>
                <a:gd name="T118" fmla="*/ 403 w 412"/>
                <a:gd name="T119" fmla="*/ 5 h 280"/>
                <a:gd name="T120" fmla="*/ 403 w 412"/>
                <a:gd name="T121" fmla="*/ 3 h 280"/>
                <a:gd name="T122" fmla="*/ 405 w 412"/>
                <a:gd name="T123" fmla="*/ 0 h 280"/>
                <a:gd name="T124" fmla="*/ 407 w 412"/>
                <a:gd name="T12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280">
                  <a:moveTo>
                    <a:pt x="2" y="280"/>
                  </a:moveTo>
                  <a:lnTo>
                    <a:pt x="2" y="279"/>
                  </a:lnTo>
                  <a:lnTo>
                    <a:pt x="0" y="279"/>
                  </a:lnTo>
                  <a:lnTo>
                    <a:pt x="0" y="277"/>
                  </a:lnTo>
                  <a:lnTo>
                    <a:pt x="2" y="277"/>
                  </a:lnTo>
                  <a:lnTo>
                    <a:pt x="2" y="279"/>
                  </a:lnTo>
                  <a:lnTo>
                    <a:pt x="2" y="280"/>
                  </a:lnTo>
                  <a:close/>
                  <a:moveTo>
                    <a:pt x="31" y="249"/>
                  </a:moveTo>
                  <a:lnTo>
                    <a:pt x="31" y="248"/>
                  </a:lnTo>
                  <a:lnTo>
                    <a:pt x="31" y="249"/>
                  </a:lnTo>
                  <a:close/>
                  <a:moveTo>
                    <a:pt x="30" y="248"/>
                  </a:moveTo>
                  <a:lnTo>
                    <a:pt x="28" y="248"/>
                  </a:lnTo>
                  <a:lnTo>
                    <a:pt x="30" y="248"/>
                  </a:lnTo>
                  <a:close/>
                  <a:moveTo>
                    <a:pt x="393" y="19"/>
                  </a:moveTo>
                  <a:lnTo>
                    <a:pt x="394" y="19"/>
                  </a:lnTo>
                  <a:lnTo>
                    <a:pt x="395" y="19"/>
                  </a:lnTo>
                  <a:lnTo>
                    <a:pt x="396" y="19"/>
                  </a:lnTo>
                  <a:lnTo>
                    <a:pt x="395" y="19"/>
                  </a:lnTo>
                  <a:lnTo>
                    <a:pt x="395" y="20"/>
                  </a:lnTo>
                  <a:lnTo>
                    <a:pt x="394" y="20"/>
                  </a:lnTo>
                  <a:lnTo>
                    <a:pt x="393" y="19"/>
                  </a:lnTo>
                  <a:lnTo>
                    <a:pt x="391" y="20"/>
                  </a:lnTo>
                  <a:lnTo>
                    <a:pt x="391" y="19"/>
                  </a:lnTo>
                  <a:lnTo>
                    <a:pt x="393" y="19"/>
                  </a:lnTo>
                  <a:close/>
                  <a:moveTo>
                    <a:pt x="395" y="16"/>
                  </a:moveTo>
                  <a:lnTo>
                    <a:pt x="394" y="16"/>
                  </a:lnTo>
                  <a:lnTo>
                    <a:pt x="393" y="16"/>
                  </a:lnTo>
                  <a:lnTo>
                    <a:pt x="393" y="15"/>
                  </a:lnTo>
                  <a:lnTo>
                    <a:pt x="394" y="15"/>
                  </a:lnTo>
                  <a:lnTo>
                    <a:pt x="395" y="16"/>
                  </a:lnTo>
                  <a:close/>
                  <a:moveTo>
                    <a:pt x="404" y="9"/>
                  </a:moveTo>
                  <a:lnTo>
                    <a:pt x="405" y="9"/>
                  </a:lnTo>
                  <a:lnTo>
                    <a:pt x="404" y="9"/>
                  </a:lnTo>
                  <a:lnTo>
                    <a:pt x="404" y="10"/>
                  </a:lnTo>
                  <a:lnTo>
                    <a:pt x="403" y="10"/>
                  </a:lnTo>
                  <a:lnTo>
                    <a:pt x="403" y="11"/>
                  </a:lnTo>
                  <a:lnTo>
                    <a:pt x="402" y="10"/>
                  </a:lnTo>
                  <a:lnTo>
                    <a:pt x="400" y="10"/>
                  </a:lnTo>
                  <a:lnTo>
                    <a:pt x="402" y="10"/>
                  </a:lnTo>
                  <a:lnTo>
                    <a:pt x="402" y="9"/>
                  </a:lnTo>
                  <a:lnTo>
                    <a:pt x="403" y="9"/>
                  </a:lnTo>
                  <a:lnTo>
                    <a:pt x="403" y="7"/>
                  </a:lnTo>
                  <a:lnTo>
                    <a:pt x="404" y="7"/>
                  </a:lnTo>
                  <a:lnTo>
                    <a:pt x="404" y="9"/>
                  </a:lnTo>
                  <a:close/>
                  <a:moveTo>
                    <a:pt x="399" y="3"/>
                  </a:moveTo>
                  <a:lnTo>
                    <a:pt x="399" y="5"/>
                  </a:lnTo>
                  <a:lnTo>
                    <a:pt x="399" y="3"/>
                  </a:lnTo>
                  <a:lnTo>
                    <a:pt x="399" y="2"/>
                  </a:lnTo>
                  <a:lnTo>
                    <a:pt x="399" y="3"/>
                  </a:lnTo>
                  <a:close/>
                  <a:moveTo>
                    <a:pt x="400" y="2"/>
                  </a:moveTo>
                  <a:lnTo>
                    <a:pt x="399" y="2"/>
                  </a:lnTo>
                  <a:lnTo>
                    <a:pt x="400" y="2"/>
                  </a:lnTo>
                  <a:lnTo>
                    <a:pt x="400" y="1"/>
                  </a:lnTo>
                  <a:lnTo>
                    <a:pt x="400" y="2"/>
                  </a:lnTo>
                  <a:close/>
                  <a:moveTo>
                    <a:pt x="403" y="1"/>
                  </a:moveTo>
                  <a:lnTo>
                    <a:pt x="402" y="1"/>
                  </a:lnTo>
                  <a:lnTo>
                    <a:pt x="403" y="1"/>
                  </a:lnTo>
                  <a:lnTo>
                    <a:pt x="403" y="0"/>
                  </a:lnTo>
                  <a:lnTo>
                    <a:pt x="403" y="1"/>
                  </a:lnTo>
                  <a:close/>
                  <a:moveTo>
                    <a:pt x="410" y="0"/>
                  </a:moveTo>
                  <a:lnTo>
                    <a:pt x="410" y="1"/>
                  </a:lnTo>
                  <a:lnTo>
                    <a:pt x="412" y="1"/>
                  </a:lnTo>
                  <a:lnTo>
                    <a:pt x="412" y="2"/>
                  </a:lnTo>
                  <a:lnTo>
                    <a:pt x="412" y="3"/>
                  </a:lnTo>
                  <a:lnTo>
                    <a:pt x="412" y="5"/>
                  </a:lnTo>
                  <a:lnTo>
                    <a:pt x="412" y="6"/>
                  </a:lnTo>
                  <a:lnTo>
                    <a:pt x="412" y="7"/>
                  </a:lnTo>
                  <a:lnTo>
                    <a:pt x="410" y="7"/>
                  </a:lnTo>
                  <a:lnTo>
                    <a:pt x="409" y="7"/>
                  </a:lnTo>
                  <a:lnTo>
                    <a:pt x="409" y="9"/>
                  </a:lnTo>
                  <a:lnTo>
                    <a:pt x="410" y="9"/>
                  </a:lnTo>
                  <a:lnTo>
                    <a:pt x="410" y="10"/>
                  </a:lnTo>
                  <a:lnTo>
                    <a:pt x="410" y="9"/>
                  </a:lnTo>
                  <a:lnTo>
                    <a:pt x="412" y="10"/>
                  </a:lnTo>
                  <a:lnTo>
                    <a:pt x="410" y="10"/>
                  </a:lnTo>
                  <a:lnTo>
                    <a:pt x="410" y="11"/>
                  </a:lnTo>
                  <a:lnTo>
                    <a:pt x="412" y="11"/>
                  </a:lnTo>
                  <a:lnTo>
                    <a:pt x="410" y="11"/>
                  </a:lnTo>
                  <a:lnTo>
                    <a:pt x="410" y="12"/>
                  </a:lnTo>
                  <a:lnTo>
                    <a:pt x="409" y="12"/>
                  </a:lnTo>
                  <a:lnTo>
                    <a:pt x="409" y="14"/>
                  </a:lnTo>
                  <a:lnTo>
                    <a:pt x="410" y="14"/>
                  </a:lnTo>
                  <a:lnTo>
                    <a:pt x="409" y="14"/>
                  </a:lnTo>
                  <a:lnTo>
                    <a:pt x="408" y="14"/>
                  </a:lnTo>
                  <a:lnTo>
                    <a:pt x="408" y="15"/>
                  </a:lnTo>
                  <a:lnTo>
                    <a:pt x="408" y="14"/>
                  </a:lnTo>
                  <a:lnTo>
                    <a:pt x="408" y="15"/>
                  </a:lnTo>
                  <a:lnTo>
                    <a:pt x="407" y="15"/>
                  </a:lnTo>
                  <a:lnTo>
                    <a:pt x="407" y="14"/>
                  </a:lnTo>
                  <a:lnTo>
                    <a:pt x="407" y="15"/>
                  </a:lnTo>
                  <a:lnTo>
                    <a:pt x="405" y="15"/>
                  </a:lnTo>
                  <a:lnTo>
                    <a:pt x="405" y="16"/>
                  </a:lnTo>
                  <a:lnTo>
                    <a:pt x="407" y="16"/>
                  </a:lnTo>
                  <a:lnTo>
                    <a:pt x="405" y="16"/>
                  </a:lnTo>
                  <a:lnTo>
                    <a:pt x="407" y="17"/>
                  </a:lnTo>
                  <a:lnTo>
                    <a:pt x="407" y="19"/>
                  </a:lnTo>
                  <a:lnTo>
                    <a:pt x="407" y="20"/>
                  </a:lnTo>
                  <a:lnTo>
                    <a:pt x="405" y="20"/>
                  </a:lnTo>
                  <a:lnTo>
                    <a:pt x="407" y="20"/>
                  </a:lnTo>
                  <a:lnTo>
                    <a:pt x="405" y="21"/>
                  </a:lnTo>
                  <a:lnTo>
                    <a:pt x="405" y="23"/>
                  </a:lnTo>
                  <a:lnTo>
                    <a:pt x="405" y="24"/>
                  </a:lnTo>
                  <a:lnTo>
                    <a:pt x="404" y="24"/>
                  </a:lnTo>
                  <a:lnTo>
                    <a:pt x="404" y="23"/>
                  </a:lnTo>
                  <a:lnTo>
                    <a:pt x="404" y="21"/>
                  </a:lnTo>
                  <a:lnTo>
                    <a:pt x="404" y="20"/>
                  </a:lnTo>
                  <a:lnTo>
                    <a:pt x="403" y="20"/>
                  </a:lnTo>
                  <a:lnTo>
                    <a:pt x="403" y="19"/>
                  </a:lnTo>
                  <a:lnTo>
                    <a:pt x="403" y="20"/>
                  </a:lnTo>
                  <a:lnTo>
                    <a:pt x="402" y="20"/>
                  </a:lnTo>
                  <a:lnTo>
                    <a:pt x="402" y="19"/>
                  </a:lnTo>
                  <a:lnTo>
                    <a:pt x="400" y="19"/>
                  </a:lnTo>
                  <a:lnTo>
                    <a:pt x="400" y="17"/>
                  </a:lnTo>
                  <a:lnTo>
                    <a:pt x="400" y="19"/>
                  </a:lnTo>
                  <a:lnTo>
                    <a:pt x="399" y="19"/>
                  </a:lnTo>
                  <a:lnTo>
                    <a:pt x="399" y="17"/>
                  </a:lnTo>
                  <a:lnTo>
                    <a:pt x="399" y="19"/>
                  </a:lnTo>
                  <a:lnTo>
                    <a:pt x="399" y="17"/>
                  </a:lnTo>
                  <a:lnTo>
                    <a:pt x="398" y="17"/>
                  </a:lnTo>
                  <a:lnTo>
                    <a:pt x="398" y="19"/>
                  </a:lnTo>
                  <a:lnTo>
                    <a:pt x="398" y="17"/>
                  </a:lnTo>
                  <a:lnTo>
                    <a:pt x="396" y="17"/>
                  </a:lnTo>
                  <a:lnTo>
                    <a:pt x="396" y="19"/>
                  </a:lnTo>
                  <a:lnTo>
                    <a:pt x="395" y="19"/>
                  </a:lnTo>
                  <a:lnTo>
                    <a:pt x="395" y="17"/>
                  </a:lnTo>
                  <a:lnTo>
                    <a:pt x="394" y="17"/>
                  </a:lnTo>
                  <a:lnTo>
                    <a:pt x="394" y="19"/>
                  </a:lnTo>
                  <a:lnTo>
                    <a:pt x="393" y="17"/>
                  </a:lnTo>
                  <a:lnTo>
                    <a:pt x="391" y="17"/>
                  </a:lnTo>
                  <a:lnTo>
                    <a:pt x="393" y="16"/>
                  </a:lnTo>
                  <a:lnTo>
                    <a:pt x="394" y="16"/>
                  </a:lnTo>
                  <a:lnTo>
                    <a:pt x="394" y="17"/>
                  </a:lnTo>
                  <a:lnTo>
                    <a:pt x="395" y="17"/>
                  </a:lnTo>
                  <a:lnTo>
                    <a:pt x="396" y="17"/>
                  </a:lnTo>
                  <a:lnTo>
                    <a:pt x="395" y="17"/>
                  </a:lnTo>
                  <a:lnTo>
                    <a:pt x="395" y="16"/>
                  </a:lnTo>
                  <a:lnTo>
                    <a:pt x="395" y="15"/>
                  </a:lnTo>
                  <a:lnTo>
                    <a:pt x="394" y="15"/>
                  </a:lnTo>
                  <a:lnTo>
                    <a:pt x="395" y="15"/>
                  </a:lnTo>
                  <a:lnTo>
                    <a:pt x="395" y="14"/>
                  </a:lnTo>
                  <a:lnTo>
                    <a:pt x="395" y="12"/>
                  </a:lnTo>
                  <a:lnTo>
                    <a:pt x="396" y="12"/>
                  </a:lnTo>
                  <a:lnTo>
                    <a:pt x="396" y="11"/>
                  </a:lnTo>
                  <a:lnTo>
                    <a:pt x="398" y="10"/>
                  </a:lnTo>
                  <a:lnTo>
                    <a:pt x="398" y="9"/>
                  </a:lnTo>
                  <a:lnTo>
                    <a:pt x="398" y="7"/>
                  </a:lnTo>
                  <a:lnTo>
                    <a:pt x="398" y="6"/>
                  </a:lnTo>
                  <a:lnTo>
                    <a:pt x="399" y="5"/>
                  </a:lnTo>
                  <a:lnTo>
                    <a:pt x="400" y="5"/>
                  </a:lnTo>
                  <a:lnTo>
                    <a:pt x="402" y="3"/>
                  </a:lnTo>
                  <a:lnTo>
                    <a:pt x="403" y="3"/>
                  </a:lnTo>
                  <a:lnTo>
                    <a:pt x="403" y="2"/>
                  </a:lnTo>
                  <a:lnTo>
                    <a:pt x="403" y="1"/>
                  </a:lnTo>
                  <a:lnTo>
                    <a:pt x="404" y="1"/>
                  </a:lnTo>
                  <a:lnTo>
                    <a:pt x="405" y="1"/>
                  </a:lnTo>
                  <a:lnTo>
                    <a:pt x="407" y="1"/>
                  </a:lnTo>
                  <a:lnTo>
                    <a:pt x="408" y="1"/>
                  </a:lnTo>
                  <a:lnTo>
                    <a:pt x="408" y="0"/>
                  </a:lnTo>
                  <a:lnTo>
                    <a:pt x="409" y="0"/>
                  </a:lnTo>
                  <a:lnTo>
                    <a:pt x="410" y="0"/>
                  </a:lnTo>
                  <a:close/>
                  <a:moveTo>
                    <a:pt x="400" y="5"/>
                  </a:moveTo>
                  <a:lnTo>
                    <a:pt x="400" y="6"/>
                  </a:lnTo>
                  <a:lnTo>
                    <a:pt x="402" y="6"/>
                  </a:lnTo>
                  <a:lnTo>
                    <a:pt x="402" y="7"/>
                  </a:lnTo>
                  <a:lnTo>
                    <a:pt x="400" y="7"/>
                  </a:lnTo>
                  <a:lnTo>
                    <a:pt x="400" y="9"/>
                  </a:lnTo>
                  <a:lnTo>
                    <a:pt x="400" y="10"/>
                  </a:lnTo>
                  <a:lnTo>
                    <a:pt x="402" y="10"/>
                  </a:lnTo>
                  <a:lnTo>
                    <a:pt x="402" y="11"/>
                  </a:lnTo>
                  <a:lnTo>
                    <a:pt x="403" y="11"/>
                  </a:lnTo>
                  <a:lnTo>
                    <a:pt x="403" y="10"/>
                  </a:lnTo>
                  <a:lnTo>
                    <a:pt x="404" y="10"/>
                  </a:lnTo>
                  <a:lnTo>
                    <a:pt x="404" y="9"/>
                  </a:lnTo>
                  <a:lnTo>
                    <a:pt x="405" y="9"/>
                  </a:lnTo>
                  <a:lnTo>
                    <a:pt x="404" y="7"/>
                  </a:lnTo>
                  <a:lnTo>
                    <a:pt x="403" y="7"/>
                  </a:lnTo>
                  <a:lnTo>
                    <a:pt x="403" y="6"/>
                  </a:lnTo>
                  <a:lnTo>
                    <a:pt x="404" y="6"/>
                  </a:lnTo>
                  <a:lnTo>
                    <a:pt x="403" y="6"/>
                  </a:lnTo>
                  <a:lnTo>
                    <a:pt x="403" y="5"/>
                  </a:lnTo>
                  <a:lnTo>
                    <a:pt x="402" y="5"/>
                  </a:lnTo>
                  <a:lnTo>
                    <a:pt x="403" y="5"/>
                  </a:lnTo>
                  <a:lnTo>
                    <a:pt x="403" y="3"/>
                  </a:lnTo>
                  <a:lnTo>
                    <a:pt x="402" y="3"/>
                  </a:lnTo>
                  <a:lnTo>
                    <a:pt x="400" y="5"/>
                  </a:lnTo>
                  <a:close/>
                  <a:moveTo>
                    <a:pt x="405" y="0"/>
                  </a:moveTo>
                  <a:lnTo>
                    <a:pt x="404" y="0"/>
                  </a:lnTo>
                  <a:lnTo>
                    <a:pt x="405" y="0"/>
                  </a:lnTo>
                  <a:close/>
                  <a:moveTo>
                    <a:pt x="407" y="0"/>
                  </a:moveTo>
                  <a:lnTo>
                    <a:pt x="408" y="0"/>
                  </a:lnTo>
                  <a:lnTo>
                    <a:pt x="407" y="0"/>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1" name="Freeform 2051"/>
            <p:cNvSpPr>
              <a:spLocks noEditPoints="1"/>
            </p:cNvSpPr>
            <p:nvPr/>
          </p:nvSpPr>
          <p:spPr bwMode="auto">
            <a:xfrm>
              <a:off x="2882901" y="4172166"/>
              <a:ext cx="3070225" cy="454025"/>
            </a:xfrm>
            <a:custGeom>
              <a:avLst/>
              <a:gdLst>
                <a:gd name="T0" fmla="*/ 1864 w 1934"/>
                <a:gd name="T1" fmla="*/ 272 h 286"/>
                <a:gd name="T2" fmla="*/ 1865 w 1934"/>
                <a:gd name="T3" fmla="*/ 271 h 286"/>
                <a:gd name="T4" fmla="*/ 1934 w 1934"/>
                <a:gd name="T5" fmla="*/ 262 h 286"/>
                <a:gd name="T6" fmla="*/ 1876 w 1934"/>
                <a:gd name="T7" fmla="*/ 238 h 286"/>
                <a:gd name="T8" fmla="*/ 1876 w 1934"/>
                <a:gd name="T9" fmla="*/ 240 h 286"/>
                <a:gd name="T10" fmla="*/ 1874 w 1934"/>
                <a:gd name="T11" fmla="*/ 240 h 286"/>
                <a:gd name="T12" fmla="*/ 1868 w 1934"/>
                <a:gd name="T13" fmla="*/ 230 h 286"/>
                <a:gd name="T14" fmla="*/ 1871 w 1934"/>
                <a:gd name="T15" fmla="*/ 226 h 286"/>
                <a:gd name="T16" fmla="*/ 4 w 1934"/>
                <a:gd name="T17" fmla="*/ 214 h 286"/>
                <a:gd name="T18" fmla="*/ 1 w 1934"/>
                <a:gd name="T19" fmla="*/ 216 h 286"/>
                <a:gd name="T20" fmla="*/ 1910 w 1934"/>
                <a:gd name="T21" fmla="*/ 195 h 286"/>
                <a:gd name="T22" fmla="*/ 1908 w 1934"/>
                <a:gd name="T23" fmla="*/ 193 h 286"/>
                <a:gd name="T24" fmla="*/ 1902 w 1934"/>
                <a:gd name="T25" fmla="*/ 192 h 286"/>
                <a:gd name="T26" fmla="*/ 1905 w 1934"/>
                <a:gd name="T27" fmla="*/ 195 h 286"/>
                <a:gd name="T28" fmla="*/ 1908 w 1934"/>
                <a:gd name="T29" fmla="*/ 195 h 286"/>
                <a:gd name="T30" fmla="*/ 1908 w 1934"/>
                <a:gd name="T31" fmla="*/ 195 h 286"/>
                <a:gd name="T32" fmla="*/ 1909 w 1934"/>
                <a:gd name="T33" fmla="*/ 196 h 286"/>
                <a:gd name="T34" fmla="*/ 1909 w 1934"/>
                <a:gd name="T35" fmla="*/ 198 h 286"/>
                <a:gd name="T36" fmla="*/ 1908 w 1934"/>
                <a:gd name="T37" fmla="*/ 204 h 286"/>
                <a:gd name="T38" fmla="*/ 1902 w 1934"/>
                <a:gd name="T39" fmla="*/ 210 h 286"/>
                <a:gd name="T40" fmla="*/ 1904 w 1934"/>
                <a:gd name="T41" fmla="*/ 214 h 286"/>
                <a:gd name="T42" fmla="*/ 1900 w 1934"/>
                <a:gd name="T43" fmla="*/ 215 h 286"/>
                <a:gd name="T44" fmla="*/ 1894 w 1934"/>
                <a:gd name="T45" fmla="*/ 220 h 286"/>
                <a:gd name="T46" fmla="*/ 1892 w 1934"/>
                <a:gd name="T47" fmla="*/ 224 h 286"/>
                <a:gd name="T48" fmla="*/ 1890 w 1934"/>
                <a:gd name="T49" fmla="*/ 229 h 286"/>
                <a:gd name="T50" fmla="*/ 1888 w 1934"/>
                <a:gd name="T51" fmla="*/ 233 h 286"/>
                <a:gd name="T52" fmla="*/ 1882 w 1934"/>
                <a:gd name="T53" fmla="*/ 237 h 286"/>
                <a:gd name="T54" fmla="*/ 1877 w 1934"/>
                <a:gd name="T55" fmla="*/ 237 h 286"/>
                <a:gd name="T56" fmla="*/ 1876 w 1934"/>
                <a:gd name="T57" fmla="*/ 235 h 286"/>
                <a:gd name="T58" fmla="*/ 1872 w 1934"/>
                <a:gd name="T59" fmla="*/ 234 h 286"/>
                <a:gd name="T60" fmla="*/ 1869 w 1934"/>
                <a:gd name="T61" fmla="*/ 232 h 286"/>
                <a:gd name="T62" fmla="*/ 1868 w 1934"/>
                <a:gd name="T63" fmla="*/ 232 h 286"/>
                <a:gd name="T64" fmla="*/ 1871 w 1934"/>
                <a:gd name="T65" fmla="*/ 228 h 286"/>
                <a:gd name="T66" fmla="*/ 1869 w 1934"/>
                <a:gd name="T67" fmla="*/ 226 h 286"/>
                <a:gd name="T68" fmla="*/ 1872 w 1934"/>
                <a:gd name="T69" fmla="*/ 226 h 286"/>
                <a:gd name="T70" fmla="*/ 1872 w 1934"/>
                <a:gd name="T71" fmla="*/ 224 h 286"/>
                <a:gd name="T72" fmla="*/ 1873 w 1934"/>
                <a:gd name="T73" fmla="*/ 221 h 286"/>
                <a:gd name="T74" fmla="*/ 1874 w 1934"/>
                <a:gd name="T75" fmla="*/ 220 h 286"/>
                <a:gd name="T76" fmla="*/ 1881 w 1934"/>
                <a:gd name="T77" fmla="*/ 216 h 286"/>
                <a:gd name="T78" fmla="*/ 1886 w 1934"/>
                <a:gd name="T79" fmla="*/ 211 h 286"/>
                <a:gd name="T80" fmla="*/ 1890 w 1934"/>
                <a:gd name="T81" fmla="*/ 209 h 286"/>
                <a:gd name="T82" fmla="*/ 1894 w 1934"/>
                <a:gd name="T83" fmla="*/ 201 h 286"/>
                <a:gd name="T84" fmla="*/ 1899 w 1934"/>
                <a:gd name="T85" fmla="*/ 196 h 286"/>
                <a:gd name="T86" fmla="*/ 1900 w 1934"/>
                <a:gd name="T87" fmla="*/ 192 h 286"/>
                <a:gd name="T88" fmla="*/ 1915 w 1934"/>
                <a:gd name="T89" fmla="*/ 164 h 286"/>
                <a:gd name="T90" fmla="*/ 1914 w 1934"/>
                <a:gd name="T91" fmla="*/ 162 h 286"/>
                <a:gd name="T92" fmla="*/ 1915 w 1934"/>
                <a:gd name="T93" fmla="*/ 160 h 286"/>
                <a:gd name="T94" fmla="*/ 1904 w 1934"/>
                <a:gd name="T95" fmla="*/ 153 h 286"/>
                <a:gd name="T96" fmla="*/ 1908 w 1934"/>
                <a:gd name="T97" fmla="*/ 154 h 286"/>
                <a:gd name="T98" fmla="*/ 1910 w 1934"/>
                <a:gd name="T99" fmla="*/ 155 h 286"/>
                <a:gd name="T100" fmla="*/ 1911 w 1934"/>
                <a:gd name="T101" fmla="*/ 159 h 286"/>
                <a:gd name="T102" fmla="*/ 1913 w 1934"/>
                <a:gd name="T103" fmla="*/ 160 h 286"/>
                <a:gd name="T104" fmla="*/ 1909 w 1934"/>
                <a:gd name="T105" fmla="*/ 160 h 286"/>
                <a:gd name="T106" fmla="*/ 1908 w 1934"/>
                <a:gd name="T107" fmla="*/ 159 h 286"/>
                <a:gd name="T108" fmla="*/ 1906 w 1934"/>
                <a:gd name="T109" fmla="*/ 155 h 286"/>
                <a:gd name="T110" fmla="*/ 1904 w 1934"/>
                <a:gd name="T111" fmla="*/ 154 h 286"/>
                <a:gd name="T112" fmla="*/ 32 w 1934"/>
                <a:gd name="T113" fmla="*/ 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4" h="286">
                  <a:moveTo>
                    <a:pt x="1882" y="286"/>
                  </a:moveTo>
                  <a:lnTo>
                    <a:pt x="1881" y="286"/>
                  </a:lnTo>
                  <a:lnTo>
                    <a:pt x="1882" y="286"/>
                  </a:lnTo>
                  <a:lnTo>
                    <a:pt x="1882" y="285"/>
                  </a:lnTo>
                  <a:lnTo>
                    <a:pt x="1882" y="286"/>
                  </a:lnTo>
                  <a:close/>
                  <a:moveTo>
                    <a:pt x="1865" y="271"/>
                  </a:moveTo>
                  <a:lnTo>
                    <a:pt x="1865" y="272"/>
                  </a:lnTo>
                  <a:lnTo>
                    <a:pt x="1864" y="272"/>
                  </a:lnTo>
                  <a:lnTo>
                    <a:pt x="1864" y="271"/>
                  </a:lnTo>
                  <a:lnTo>
                    <a:pt x="1864" y="272"/>
                  </a:lnTo>
                  <a:lnTo>
                    <a:pt x="1865" y="271"/>
                  </a:lnTo>
                  <a:close/>
                  <a:moveTo>
                    <a:pt x="1865" y="269"/>
                  </a:moveTo>
                  <a:lnTo>
                    <a:pt x="1867" y="269"/>
                  </a:lnTo>
                  <a:lnTo>
                    <a:pt x="1865" y="269"/>
                  </a:lnTo>
                  <a:lnTo>
                    <a:pt x="1865" y="270"/>
                  </a:lnTo>
                  <a:lnTo>
                    <a:pt x="1865" y="271"/>
                  </a:lnTo>
                  <a:lnTo>
                    <a:pt x="1864" y="271"/>
                  </a:lnTo>
                  <a:lnTo>
                    <a:pt x="1865" y="271"/>
                  </a:lnTo>
                  <a:lnTo>
                    <a:pt x="1864" y="271"/>
                  </a:lnTo>
                  <a:lnTo>
                    <a:pt x="1865" y="270"/>
                  </a:lnTo>
                  <a:lnTo>
                    <a:pt x="1865" y="269"/>
                  </a:lnTo>
                  <a:close/>
                  <a:moveTo>
                    <a:pt x="1934" y="262"/>
                  </a:moveTo>
                  <a:lnTo>
                    <a:pt x="1934" y="261"/>
                  </a:lnTo>
                  <a:lnTo>
                    <a:pt x="1934" y="262"/>
                  </a:lnTo>
                  <a:close/>
                  <a:moveTo>
                    <a:pt x="1873" y="242"/>
                  </a:moveTo>
                  <a:lnTo>
                    <a:pt x="1872" y="242"/>
                  </a:lnTo>
                  <a:lnTo>
                    <a:pt x="1873" y="242"/>
                  </a:lnTo>
                  <a:close/>
                  <a:moveTo>
                    <a:pt x="1874" y="238"/>
                  </a:moveTo>
                  <a:lnTo>
                    <a:pt x="1873" y="238"/>
                  </a:lnTo>
                  <a:lnTo>
                    <a:pt x="1874" y="238"/>
                  </a:lnTo>
                  <a:close/>
                  <a:moveTo>
                    <a:pt x="1876" y="237"/>
                  </a:moveTo>
                  <a:lnTo>
                    <a:pt x="1876" y="238"/>
                  </a:lnTo>
                  <a:lnTo>
                    <a:pt x="1877" y="238"/>
                  </a:lnTo>
                  <a:lnTo>
                    <a:pt x="1877" y="239"/>
                  </a:lnTo>
                  <a:lnTo>
                    <a:pt x="1876" y="239"/>
                  </a:lnTo>
                  <a:lnTo>
                    <a:pt x="1877" y="239"/>
                  </a:lnTo>
                  <a:lnTo>
                    <a:pt x="1876" y="239"/>
                  </a:lnTo>
                  <a:lnTo>
                    <a:pt x="1877" y="239"/>
                  </a:lnTo>
                  <a:lnTo>
                    <a:pt x="1877" y="240"/>
                  </a:lnTo>
                  <a:lnTo>
                    <a:pt x="1876" y="240"/>
                  </a:lnTo>
                  <a:lnTo>
                    <a:pt x="1877" y="240"/>
                  </a:lnTo>
                  <a:lnTo>
                    <a:pt x="1876" y="240"/>
                  </a:lnTo>
                  <a:lnTo>
                    <a:pt x="1874" y="240"/>
                  </a:lnTo>
                  <a:lnTo>
                    <a:pt x="1873" y="242"/>
                  </a:lnTo>
                  <a:lnTo>
                    <a:pt x="1874" y="242"/>
                  </a:lnTo>
                  <a:lnTo>
                    <a:pt x="1873" y="242"/>
                  </a:lnTo>
                  <a:lnTo>
                    <a:pt x="1873" y="240"/>
                  </a:lnTo>
                  <a:lnTo>
                    <a:pt x="1874" y="240"/>
                  </a:lnTo>
                  <a:lnTo>
                    <a:pt x="1874" y="239"/>
                  </a:lnTo>
                  <a:lnTo>
                    <a:pt x="1874" y="238"/>
                  </a:lnTo>
                  <a:lnTo>
                    <a:pt x="1874" y="237"/>
                  </a:lnTo>
                  <a:lnTo>
                    <a:pt x="1876" y="237"/>
                  </a:lnTo>
                  <a:close/>
                  <a:moveTo>
                    <a:pt x="1868" y="229"/>
                  </a:moveTo>
                  <a:lnTo>
                    <a:pt x="1869" y="229"/>
                  </a:lnTo>
                  <a:lnTo>
                    <a:pt x="1868" y="229"/>
                  </a:lnTo>
                  <a:lnTo>
                    <a:pt x="1868" y="230"/>
                  </a:lnTo>
                  <a:lnTo>
                    <a:pt x="1868" y="229"/>
                  </a:lnTo>
                  <a:lnTo>
                    <a:pt x="1867" y="229"/>
                  </a:lnTo>
                  <a:lnTo>
                    <a:pt x="1868" y="229"/>
                  </a:lnTo>
                  <a:close/>
                  <a:moveTo>
                    <a:pt x="1871" y="226"/>
                  </a:moveTo>
                  <a:lnTo>
                    <a:pt x="1869" y="226"/>
                  </a:lnTo>
                  <a:lnTo>
                    <a:pt x="1869" y="225"/>
                  </a:lnTo>
                  <a:lnTo>
                    <a:pt x="1871" y="225"/>
                  </a:lnTo>
                  <a:lnTo>
                    <a:pt x="1871" y="226"/>
                  </a:lnTo>
                  <a:close/>
                  <a:moveTo>
                    <a:pt x="4" y="219"/>
                  </a:moveTo>
                  <a:lnTo>
                    <a:pt x="4" y="218"/>
                  </a:lnTo>
                  <a:lnTo>
                    <a:pt x="4" y="219"/>
                  </a:lnTo>
                  <a:lnTo>
                    <a:pt x="5" y="219"/>
                  </a:lnTo>
                  <a:lnTo>
                    <a:pt x="4" y="219"/>
                  </a:lnTo>
                  <a:close/>
                  <a:moveTo>
                    <a:pt x="2" y="214"/>
                  </a:moveTo>
                  <a:lnTo>
                    <a:pt x="2" y="215"/>
                  </a:lnTo>
                  <a:lnTo>
                    <a:pt x="4" y="214"/>
                  </a:lnTo>
                  <a:lnTo>
                    <a:pt x="4" y="215"/>
                  </a:lnTo>
                  <a:lnTo>
                    <a:pt x="2" y="215"/>
                  </a:lnTo>
                  <a:lnTo>
                    <a:pt x="2" y="216"/>
                  </a:lnTo>
                  <a:lnTo>
                    <a:pt x="4" y="216"/>
                  </a:lnTo>
                  <a:lnTo>
                    <a:pt x="2" y="216"/>
                  </a:lnTo>
                  <a:lnTo>
                    <a:pt x="2" y="218"/>
                  </a:lnTo>
                  <a:lnTo>
                    <a:pt x="1" y="218"/>
                  </a:lnTo>
                  <a:lnTo>
                    <a:pt x="1" y="216"/>
                  </a:lnTo>
                  <a:lnTo>
                    <a:pt x="2" y="216"/>
                  </a:lnTo>
                  <a:lnTo>
                    <a:pt x="2" y="215"/>
                  </a:lnTo>
                  <a:lnTo>
                    <a:pt x="1" y="215"/>
                  </a:lnTo>
                  <a:lnTo>
                    <a:pt x="0" y="215"/>
                  </a:lnTo>
                  <a:lnTo>
                    <a:pt x="1" y="215"/>
                  </a:lnTo>
                  <a:lnTo>
                    <a:pt x="1" y="214"/>
                  </a:lnTo>
                  <a:lnTo>
                    <a:pt x="2" y="214"/>
                  </a:lnTo>
                  <a:close/>
                  <a:moveTo>
                    <a:pt x="1910" y="195"/>
                  </a:moveTo>
                  <a:lnTo>
                    <a:pt x="1910" y="196"/>
                  </a:lnTo>
                  <a:lnTo>
                    <a:pt x="1909" y="196"/>
                  </a:lnTo>
                  <a:lnTo>
                    <a:pt x="1910" y="196"/>
                  </a:lnTo>
                  <a:lnTo>
                    <a:pt x="1910" y="195"/>
                  </a:lnTo>
                  <a:close/>
                  <a:moveTo>
                    <a:pt x="1908" y="192"/>
                  </a:moveTo>
                  <a:lnTo>
                    <a:pt x="1908" y="193"/>
                  </a:lnTo>
                  <a:lnTo>
                    <a:pt x="1908" y="192"/>
                  </a:lnTo>
                  <a:lnTo>
                    <a:pt x="1908" y="193"/>
                  </a:lnTo>
                  <a:lnTo>
                    <a:pt x="1908" y="192"/>
                  </a:lnTo>
                  <a:close/>
                  <a:moveTo>
                    <a:pt x="1902" y="191"/>
                  </a:moveTo>
                  <a:lnTo>
                    <a:pt x="1901" y="191"/>
                  </a:lnTo>
                  <a:lnTo>
                    <a:pt x="1901" y="192"/>
                  </a:lnTo>
                  <a:lnTo>
                    <a:pt x="1902" y="193"/>
                  </a:lnTo>
                  <a:lnTo>
                    <a:pt x="1902" y="192"/>
                  </a:lnTo>
                  <a:lnTo>
                    <a:pt x="1902" y="193"/>
                  </a:lnTo>
                  <a:lnTo>
                    <a:pt x="1902" y="192"/>
                  </a:lnTo>
                  <a:lnTo>
                    <a:pt x="1902" y="193"/>
                  </a:lnTo>
                  <a:lnTo>
                    <a:pt x="1902" y="195"/>
                  </a:lnTo>
                  <a:lnTo>
                    <a:pt x="1904" y="195"/>
                  </a:lnTo>
                  <a:lnTo>
                    <a:pt x="1902" y="195"/>
                  </a:lnTo>
                  <a:lnTo>
                    <a:pt x="1902" y="196"/>
                  </a:lnTo>
                  <a:lnTo>
                    <a:pt x="1904" y="196"/>
                  </a:lnTo>
                  <a:lnTo>
                    <a:pt x="1905" y="196"/>
                  </a:lnTo>
                  <a:lnTo>
                    <a:pt x="1905" y="195"/>
                  </a:lnTo>
                  <a:lnTo>
                    <a:pt x="1905" y="196"/>
                  </a:lnTo>
                  <a:lnTo>
                    <a:pt x="1905" y="195"/>
                  </a:lnTo>
                  <a:lnTo>
                    <a:pt x="1906" y="195"/>
                  </a:lnTo>
                  <a:lnTo>
                    <a:pt x="1906" y="193"/>
                  </a:lnTo>
                  <a:lnTo>
                    <a:pt x="1908" y="193"/>
                  </a:lnTo>
                  <a:lnTo>
                    <a:pt x="1909" y="193"/>
                  </a:lnTo>
                  <a:lnTo>
                    <a:pt x="1908" y="193"/>
                  </a:lnTo>
                  <a:lnTo>
                    <a:pt x="1908" y="195"/>
                  </a:lnTo>
                  <a:lnTo>
                    <a:pt x="1908" y="196"/>
                  </a:lnTo>
                  <a:lnTo>
                    <a:pt x="1906" y="196"/>
                  </a:lnTo>
                  <a:lnTo>
                    <a:pt x="1908" y="196"/>
                  </a:lnTo>
                  <a:lnTo>
                    <a:pt x="1909" y="196"/>
                  </a:lnTo>
                  <a:lnTo>
                    <a:pt x="1908" y="196"/>
                  </a:lnTo>
                  <a:lnTo>
                    <a:pt x="1908" y="195"/>
                  </a:lnTo>
                  <a:lnTo>
                    <a:pt x="1909" y="195"/>
                  </a:lnTo>
                  <a:lnTo>
                    <a:pt x="1908" y="195"/>
                  </a:lnTo>
                  <a:lnTo>
                    <a:pt x="1908" y="193"/>
                  </a:lnTo>
                  <a:lnTo>
                    <a:pt x="1909" y="193"/>
                  </a:lnTo>
                  <a:lnTo>
                    <a:pt x="1909" y="195"/>
                  </a:lnTo>
                  <a:lnTo>
                    <a:pt x="1909" y="193"/>
                  </a:lnTo>
                  <a:lnTo>
                    <a:pt x="1909" y="195"/>
                  </a:lnTo>
                  <a:lnTo>
                    <a:pt x="1910" y="195"/>
                  </a:lnTo>
                  <a:lnTo>
                    <a:pt x="1909" y="195"/>
                  </a:lnTo>
                  <a:lnTo>
                    <a:pt x="1909" y="196"/>
                  </a:lnTo>
                  <a:lnTo>
                    <a:pt x="1908" y="196"/>
                  </a:lnTo>
                  <a:lnTo>
                    <a:pt x="1909" y="196"/>
                  </a:lnTo>
                  <a:lnTo>
                    <a:pt x="1910" y="196"/>
                  </a:lnTo>
                  <a:lnTo>
                    <a:pt x="1909" y="196"/>
                  </a:lnTo>
                  <a:lnTo>
                    <a:pt x="1909" y="197"/>
                  </a:lnTo>
                  <a:lnTo>
                    <a:pt x="1909" y="196"/>
                  </a:lnTo>
                  <a:lnTo>
                    <a:pt x="1909" y="197"/>
                  </a:lnTo>
                  <a:lnTo>
                    <a:pt x="1909" y="198"/>
                  </a:lnTo>
                  <a:lnTo>
                    <a:pt x="1909" y="197"/>
                  </a:lnTo>
                  <a:lnTo>
                    <a:pt x="1909" y="198"/>
                  </a:lnTo>
                  <a:lnTo>
                    <a:pt x="1909" y="200"/>
                  </a:lnTo>
                  <a:lnTo>
                    <a:pt x="1910" y="200"/>
                  </a:lnTo>
                  <a:lnTo>
                    <a:pt x="1909" y="201"/>
                  </a:lnTo>
                  <a:lnTo>
                    <a:pt x="1909" y="202"/>
                  </a:lnTo>
                  <a:lnTo>
                    <a:pt x="1908" y="202"/>
                  </a:lnTo>
                  <a:lnTo>
                    <a:pt x="1908" y="204"/>
                  </a:lnTo>
                  <a:lnTo>
                    <a:pt x="1906" y="204"/>
                  </a:lnTo>
                  <a:lnTo>
                    <a:pt x="1906" y="205"/>
                  </a:lnTo>
                  <a:lnTo>
                    <a:pt x="1905" y="206"/>
                  </a:lnTo>
                  <a:lnTo>
                    <a:pt x="1905" y="207"/>
                  </a:lnTo>
                  <a:lnTo>
                    <a:pt x="1905" y="209"/>
                  </a:lnTo>
                  <a:lnTo>
                    <a:pt x="1904" y="209"/>
                  </a:lnTo>
                  <a:lnTo>
                    <a:pt x="1904" y="210"/>
                  </a:lnTo>
                  <a:lnTo>
                    <a:pt x="1902" y="210"/>
                  </a:lnTo>
                  <a:lnTo>
                    <a:pt x="1901" y="210"/>
                  </a:lnTo>
                  <a:lnTo>
                    <a:pt x="1901" y="211"/>
                  </a:lnTo>
                  <a:lnTo>
                    <a:pt x="1901" y="212"/>
                  </a:lnTo>
                  <a:lnTo>
                    <a:pt x="1901" y="214"/>
                  </a:lnTo>
                  <a:lnTo>
                    <a:pt x="1902" y="214"/>
                  </a:lnTo>
                  <a:lnTo>
                    <a:pt x="1901" y="214"/>
                  </a:lnTo>
                  <a:lnTo>
                    <a:pt x="1902" y="214"/>
                  </a:lnTo>
                  <a:lnTo>
                    <a:pt x="1904" y="214"/>
                  </a:lnTo>
                  <a:lnTo>
                    <a:pt x="1904" y="215"/>
                  </a:lnTo>
                  <a:lnTo>
                    <a:pt x="1902" y="215"/>
                  </a:lnTo>
                  <a:lnTo>
                    <a:pt x="1901" y="215"/>
                  </a:lnTo>
                  <a:lnTo>
                    <a:pt x="1900" y="215"/>
                  </a:lnTo>
                  <a:lnTo>
                    <a:pt x="1901" y="215"/>
                  </a:lnTo>
                  <a:lnTo>
                    <a:pt x="1900" y="215"/>
                  </a:lnTo>
                  <a:lnTo>
                    <a:pt x="1900" y="214"/>
                  </a:lnTo>
                  <a:lnTo>
                    <a:pt x="1900" y="215"/>
                  </a:lnTo>
                  <a:lnTo>
                    <a:pt x="1899" y="215"/>
                  </a:lnTo>
                  <a:lnTo>
                    <a:pt x="1899" y="216"/>
                  </a:lnTo>
                  <a:lnTo>
                    <a:pt x="1897" y="216"/>
                  </a:lnTo>
                  <a:lnTo>
                    <a:pt x="1896" y="216"/>
                  </a:lnTo>
                  <a:lnTo>
                    <a:pt x="1896" y="218"/>
                  </a:lnTo>
                  <a:lnTo>
                    <a:pt x="1895" y="218"/>
                  </a:lnTo>
                  <a:lnTo>
                    <a:pt x="1894" y="219"/>
                  </a:lnTo>
                  <a:lnTo>
                    <a:pt x="1894" y="220"/>
                  </a:lnTo>
                  <a:lnTo>
                    <a:pt x="1892" y="220"/>
                  </a:lnTo>
                  <a:lnTo>
                    <a:pt x="1894" y="220"/>
                  </a:lnTo>
                  <a:lnTo>
                    <a:pt x="1894" y="221"/>
                  </a:lnTo>
                  <a:lnTo>
                    <a:pt x="1894" y="223"/>
                  </a:lnTo>
                  <a:lnTo>
                    <a:pt x="1892" y="223"/>
                  </a:lnTo>
                  <a:lnTo>
                    <a:pt x="1894" y="223"/>
                  </a:lnTo>
                  <a:lnTo>
                    <a:pt x="1894" y="224"/>
                  </a:lnTo>
                  <a:lnTo>
                    <a:pt x="1892" y="224"/>
                  </a:lnTo>
                  <a:lnTo>
                    <a:pt x="1892" y="225"/>
                  </a:lnTo>
                  <a:lnTo>
                    <a:pt x="1891" y="225"/>
                  </a:lnTo>
                  <a:lnTo>
                    <a:pt x="1891" y="226"/>
                  </a:lnTo>
                  <a:lnTo>
                    <a:pt x="1891" y="228"/>
                  </a:lnTo>
                  <a:lnTo>
                    <a:pt x="1891" y="229"/>
                  </a:lnTo>
                  <a:lnTo>
                    <a:pt x="1890" y="229"/>
                  </a:lnTo>
                  <a:lnTo>
                    <a:pt x="1890" y="230"/>
                  </a:lnTo>
                  <a:lnTo>
                    <a:pt x="1890" y="229"/>
                  </a:lnTo>
                  <a:lnTo>
                    <a:pt x="1890" y="230"/>
                  </a:lnTo>
                  <a:lnTo>
                    <a:pt x="1891" y="230"/>
                  </a:lnTo>
                  <a:lnTo>
                    <a:pt x="1890" y="230"/>
                  </a:lnTo>
                  <a:lnTo>
                    <a:pt x="1891" y="230"/>
                  </a:lnTo>
                  <a:lnTo>
                    <a:pt x="1890" y="230"/>
                  </a:lnTo>
                  <a:lnTo>
                    <a:pt x="1890" y="232"/>
                  </a:lnTo>
                  <a:lnTo>
                    <a:pt x="1888" y="232"/>
                  </a:lnTo>
                  <a:lnTo>
                    <a:pt x="1888" y="233"/>
                  </a:lnTo>
                  <a:lnTo>
                    <a:pt x="1887" y="233"/>
                  </a:lnTo>
                  <a:lnTo>
                    <a:pt x="1887" y="234"/>
                  </a:lnTo>
                  <a:lnTo>
                    <a:pt x="1886" y="234"/>
                  </a:lnTo>
                  <a:lnTo>
                    <a:pt x="1886" y="235"/>
                  </a:lnTo>
                  <a:lnTo>
                    <a:pt x="1885" y="235"/>
                  </a:lnTo>
                  <a:lnTo>
                    <a:pt x="1885" y="237"/>
                  </a:lnTo>
                  <a:lnTo>
                    <a:pt x="1883" y="237"/>
                  </a:lnTo>
                  <a:lnTo>
                    <a:pt x="1882" y="237"/>
                  </a:lnTo>
                  <a:lnTo>
                    <a:pt x="1881" y="237"/>
                  </a:lnTo>
                  <a:lnTo>
                    <a:pt x="1879" y="237"/>
                  </a:lnTo>
                  <a:lnTo>
                    <a:pt x="1879" y="235"/>
                  </a:lnTo>
                  <a:lnTo>
                    <a:pt x="1879" y="237"/>
                  </a:lnTo>
                  <a:lnTo>
                    <a:pt x="1878" y="237"/>
                  </a:lnTo>
                  <a:lnTo>
                    <a:pt x="1878" y="235"/>
                  </a:lnTo>
                  <a:lnTo>
                    <a:pt x="1877" y="235"/>
                  </a:lnTo>
                  <a:lnTo>
                    <a:pt x="1877" y="237"/>
                  </a:lnTo>
                  <a:lnTo>
                    <a:pt x="1878" y="237"/>
                  </a:lnTo>
                  <a:lnTo>
                    <a:pt x="1877" y="237"/>
                  </a:lnTo>
                  <a:lnTo>
                    <a:pt x="1877" y="235"/>
                  </a:lnTo>
                  <a:lnTo>
                    <a:pt x="1878" y="235"/>
                  </a:lnTo>
                  <a:lnTo>
                    <a:pt x="1877" y="235"/>
                  </a:lnTo>
                  <a:lnTo>
                    <a:pt x="1877" y="234"/>
                  </a:lnTo>
                  <a:lnTo>
                    <a:pt x="1876" y="234"/>
                  </a:lnTo>
                  <a:lnTo>
                    <a:pt x="1876" y="235"/>
                  </a:lnTo>
                  <a:lnTo>
                    <a:pt x="1874" y="235"/>
                  </a:lnTo>
                  <a:lnTo>
                    <a:pt x="1874" y="234"/>
                  </a:lnTo>
                  <a:lnTo>
                    <a:pt x="1874" y="235"/>
                  </a:lnTo>
                  <a:lnTo>
                    <a:pt x="1874" y="234"/>
                  </a:lnTo>
                  <a:lnTo>
                    <a:pt x="1874" y="233"/>
                  </a:lnTo>
                  <a:lnTo>
                    <a:pt x="1873" y="233"/>
                  </a:lnTo>
                  <a:lnTo>
                    <a:pt x="1872" y="233"/>
                  </a:lnTo>
                  <a:lnTo>
                    <a:pt x="1872" y="234"/>
                  </a:lnTo>
                  <a:lnTo>
                    <a:pt x="1871" y="234"/>
                  </a:lnTo>
                  <a:lnTo>
                    <a:pt x="1869" y="233"/>
                  </a:lnTo>
                  <a:lnTo>
                    <a:pt x="1868" y="233"/>
                  </a:lnTo>
                  <a:lnTo>
                    <a:pt x="1869" y="233"/>
                  </a:lnTo>
                  <a:lnTo>
                    <a:pt x="1869" y="232"/>
                  </a:lnTo>
                  <a:lnTo>
                    <a:pt x="1869" y="233"/>
                  </a:lnTo>
                  <a:lnTo>
                    <a:pt x="1868" y="232"/>
                  </a:lnTo>
                  <a:lnTo>
                    <a:pt x="1869" y="232"/>
                  </a:lnTo>
                  <a:lnTo>
                    <a:pt x="1868" y="232"/>
                  </a:lnTo>
                  <a:lnTo>
                    <a:pt x="1868" y="233"/>
                  </a:lnTo>
                  <a:lnTo>
                    <a:pt x="1868" y="232"/>
                  </a:lnTo>
                  <a:lnTo>
                    <a:pt x="1869" y="232"/>
                  </a:lnTo>
                  <a:lnTo>
                    <a:pt x="1868" y="232"/>
                  </a:lnTo>
                  <a:lnTo>
                    <a:pt x="1869" y="230"/>
                  </a:lnTo>
                  <a:lnTo>
                    <a:pt x="1868" y="230"/>
                  </a:lnTo>
                  <a:lnTo>
                    <a:pt x="1868" y="232"/>
                  </a:lnTo>
                  <a:lnTo>
                    <a:pt x="1867" y="232"/>
                  </a:lnTo>
                  <a:lnTo>
                    <a:pt x="1867" y="230"/>
                  </a:lnTo>
                  <a:lnTo>
                    <a:pt x="1868" y="230"/>
                  </a:lnTo>
                  <a:lnTo>
                    <a:pt x="1869" y="230"/>
                  </a:lnTo>
                  <a:lnTo>
                    <a:pt x="1871" y="229"/>
                  </a:lnTo>
                  <a:lnTo>
                    <a:pt x="1869" y="229"/>
                  </a:lnTo>
                  <a:lnTo>
                    <a:pt x="1869" y="228"/>
                  </a:lnTo>
                  <a:lnTo>
                    <a:pt x="1871" y="228"/>
                  </a:lnTo>
                  <a:lnTo>
                    <a:pt x="1869" y="228"/>
                  </a:lnTo>
                  <a:lnTo>
                    <a:pt x="1871" y="228"/>
                  </a:lnTo>
                  <a:lnTo>
                    <a:pt x="1869" y="228"/>
                  </a:lnTo>
                  <a:lnTo>
                    <a:pt x="1869" y="229"/>
                  </a:lnTo>
                  <a:lnTo>
                    <a:pt x="1868" y="229"/>
                  </a:lnTo>
                  <a:lnTo>
                    <a:pt x="1868" y="228"/>
                  </a:lnTo>
                  <a:lnTo>
                    <a:pt x="1869" y="228"/>
                  </a:lnTo>
                  <a:lnTo>
                    <a:pt x="1869" y="226"/>
                  </a:lnTo>
                  <a:lnTo>
                    <a:pt x="1869" y="228"/>
                  </a:lnTo>
                  <a:lnTo>
                    <a:pt x="1869" y="226"/>
                  </a:lnTo>
                  <a:lnTo>
                    <a:pt x="1871" y="226"/>
                  </a:lnTo>
                  <a:lnTo>
                    <a:pt x="1871" y="228"/>
                  </a:lnTo>
                  <a:lnTo>
                    <a:pt x="1871" y="226"/>
                  </a:lnTo>
                  <a:lnTo>
                    <a:pt x="1871" y="228"/>
                  </a:lnTo>
                  <a:lnTo>
                    <a:pt x="1871" y="226"/>
                  </a:lnTo>
                  <a:lnTo>
                    <a:pt x="1872" y="226"/>
                  </a:lnTo>
                  <a:lnTo>
                    <a:pt x="1871" y="226"/>
                  </a:lnTo>
                  <a:lnTo>
                    <a:pt x="1871" y="225"/>
                  </a:lnTo>
                  <a:lnTo>
                    <a:pt x="1871" y="224"/>
                  </a:lnTo>
                  <a:lnTo>
                    <a:pt x="1871" y="225"/>
                  </a:lnTo>
                  <a:lnTo>
                    <a:pt x="1872" y="225"/>
                  </a:lnTo>
                  <a:lnTo>
                    <a:pt x="1872" y="224"/>
                  </a:lnTo>
                  <a:lnTo>
                    <a:pt x="1871" y="224"/>
                  </a:lnTo>
                  <a:lnTo>
                    <a:pt x="1872" y="224"/>
                  </a:lnTo>
                  <a:lnTo>
                    <a:pt x="1871" y="224"/>
                  </a:lnTo>
                  <a:lnTo>
                    <a:pt x="1872" y="224"/>
                  </a:lnTo>
                  <a:lnTo>
                    <a:pt x="1872" y="223"/>
                  </a:lnTo>
                  <a:lnTo>
                    <a:pt x="1873" y="223"/>
                  </a:lnTo>
                  <a:lnTo>
                    <a:pt x="1872" y="224"/>
                  </a:lnTo>
                  <a:lnTo>
                    <a:pt x="1873" y="224"/>
                  </a:lnTo>
                  <a:lnTo>
                    <a:pt x="1873" y="223"/>
                  </a:lnTo>
                  <a:lnTo>
                    <a:pt x="1873" y="221"/>
                  </a:lnTo>
                  <a:lnTo>
                    <a:pt x="1873" y="223"/>
                  </a:lnTo>
                  <a:lnTo>
                    <a:pt x="1874" y="223"/>
                  </a:lnTo>
                  <a:lnTo>
                    <a:pt x="1873" y="223"/>
                  </a:lnTo>
                  <a:lnTo>
                    <a:pt x="1873" y="221"/>
                  </a:lnTo>
                  <a:lnTo>
                    <a:pt x="1874" y="221"/>
                  </a:lnTo>
                  <a:lnTo>
                    <a:pt x="1876" y="221"/>
                  </a:lnTo>
                  <a:lnTo>
                    <a:pt x="1874" y="221"/>
                  </a:lnTo>
                  <a:lnTo>
                    <a:pt x="1874" y="220"/>
                  </a:lnTo>
                  <a:lnTo>
                    <a:pt x="1876" y="219"/>
                  </a:lnTo>
                  <a:lnTo>
                    <a:pt x="1877" y="218"/>
                  </a:lnTo>
                  <a:lnTo>
                    <a:pt x="1877" y="216"/>
                  </a:lnTo>
                  <a:lnTo>
                    <a:pt x="1878" y="216"/>
                  </a:lnTo>
                  <a:lnTo>
                    <a:pt x="1877" y="216"/>
                  </a:lnTo>
                  <a:lnTo>
                    <a:pt x="1878" y="216"/>
                  </a:lnTo>
                  <a:lnTo>
                    <a:pt x="1879" y="216"/>
                  </a:lnTo>
                  <a:lnTo>
                    <a:pt x="1881" y="216"/>
                  </a:lnTo>
                  <a:lnTo>
                    <a:pt x="1881" y="215"/>
                  </a:lnTo>
                  <a:lnTo>
                    <a:pt x="1882" y="215"/>
                  </a:lnTo>
                  <a:lnTo>
                    <a:pt x="1882" y="214"/>
                  </a:lnTo>
                  <a:lnTo>
                    <a:pt x="1883" y="214"/>
                  </a:lnTo>
                  <a:lnTo>
                    <a:pt x="1885" y="214"/>
                  </a:lnTo>
                  <a:lnTo>
                    <a:pt x="1885" y="212"/>
                  </a:lnTo>
                  <a:lnTo>
                    <a:pt x="1886" y="212"/>
                  </a:lnTo>
                  <a:lnTo>
                    <a:pt x="1886" y="211"/>
                  </a:lnTo>
                  <a:lnTo>
                    <a:pt x="1887" y="211"/>
                  </a:lnTo>
                  <a:lnTo>
                    <a:pt x="1887" y="210"/>
                  </a:lnTo>
                  <a:lnTo>
                    <a:pt x="1887" y="211"/>
                  </a:lnTo>
                  <a:lnTo>
                    <a:pt x="1888" y="210"/>
                  </a:lnTo>
                  <a:lnTo>
                    <a:pt x="1887" y="210"/>
                  </a:lnTo>
                  <a:lnTo>
                    <a:pt x="1888" y="210"/>
                  </a:lnTo>
                  <a:lnTo>
                    <a:pt x="1888" y="209"/>
                  </a:lnTo>
                  <a:lnTo>
                    <a:pt x="1890" y="209"/>
                  </a:lnTo>
                  <a:lnTo>
                    <a:pt x="1891" y="209"/>
                  </a:lnTo>
                  <a:lnTo>
                    <a:pt x="1891" y="207"/>
                  </a:lnTo>
                  <a:lnTo>
                    <a:pt x="1892" y="207"/>
                  </a:lnTo>
                  <a:lnTo>
                    <a:pt x="1892" y="206"/>
                  </a:lnTo>
                  <a:lnTo>
                    <a:pt x="1894" y="205"/>
                  </a:lnTo>
                  <a:lnTo>
                    <a:pt x="1894" y="204"/>
                  </a:lnTo>
                  <a:lnTo>
                    <a:pt x="1894" y="202"/>
                  </a:lnTo>
                  <a:lnTo>
                    <a:pt x="1894" y="201"/>
                  </a:lnTo>
                  <a:lnTo>
                    <a:pt x="1895" y="201"/>
                  </a:lnTo>
                  <a:lnTo>
                    <a:pt x="1895" y="200"/>
                  </a:lnTo>
                  <a:lnTo>
                    <a:pt x="1896" y="200"/>
                  </a:lnTo>
                  <a:lnTo>
                    <a:pt x="1896" y="198"/>
                  </a:lnTo>
                  <a:lnTo>
                    <a:pt x="1897" y="198"/>
                  </a:lnTo>
                  <a:lnTo>
                    <a:pt x="1897" y="197"/>
                  </a:lnTo>
                  <a:lnTo>
                    <a:pt x="1897" y="196"/>
                  </a:lnTo>
                  <a:lnTo>
                    <a:pt x="1899" y="196"/>
                  </a:lnTo>
                  <a:lnTo>
                    <a:pt x="1897" y="196"/>
                  </a:lnTo>
                  <a:lnTo>
                    <a:pt x="1897" y="195"/>
                  </a:lnTo>
                  <a:lnTo>
                    <a:pt x="1897" y="193"/>
                  </a:lnTo>
                  <a:lnTo>
                    <a:pt x="1899" y="193"/>
                  </a:lnTo>
                  <a:lnTo>
                    <a:pt x="1899" y="192"/>
                  </a:lnTo>
                  <a:lnTo>
                    <a:pt x="1900" y="192"/>
                  </a:lnTo>
                  <a:lnTo>
                    <a:pt x="1900" y="191"/>
                  </a:lnTo>
                  <a:lnTo>
                    <a:pt x="1900" y="192"/>
                  </a:lnTo>
                  <a:lnTo>
                    <a:pt x="1900" y="191"/>
                  </a:lnTo>
                  <a:lnTo>
                    <a:pt x="1901" y="191"/>
                  </a:lnTo>
                  <a:lnTo>
                    <a:pt x="1900" y="191"/>
                  </a:lnTo>
                  <a:lnTo>
                    <a:pt x="1901" y="191"/>
                  </a:lnTo>
                  <a:lnTo>
                    <a:pt x="1900" y="191"/>
                  </a:lnTo>
                  <a:lnTo>
                    <a:pt x="1901" y="191"/>
                  </a:lnTo>
                  <a:lnTo>
                    <a:pt x="1902" y="191"/>
                  </a:lnTo>
                  <a:close/>
                  <a:moveTo>
                    <a:pt x="1915" y="164"/>
                  </a:moveTo>
                  <a:lnTo>
                    <a:pt x="1915" y="165"/>
                  </a:lnTo>
                  <a:lnTo>
                    <a:pt x="1914" y="165"/>
                  </a:lnTo>
                  <a:lnTo>
                    <a:pt x="1914" y="164"/>
                  </a:lnTo>
                  <a:lnTo>
                    <a:pt x="1915" y="164"/>
                  </a:lnTo>
                  <a:close/>
                  <a:moveTo>
                    <a:pt x="1918" y="164"/>
                  </a:moveTo>
                  <a:lnTo>
                    <a:pt x="1918" y="163"/>
                  </a:lnTo>
                  <a:lnTo>
                    <a:pt x="1918" y="164"/>
                  </a:lnTo>
                  <a:close/>
                  <a:moveTo>
                    <a:pt x="1914" y="162"/>
                  </a:moveTo>
                  <a:lnTo>
                    <a:pt x="1914" y="160"/>
                  </a:lnTo>
                  <a:lnTo>
                    <a:pt x="1914" y="162"/>
                  </a:lnTo>
                  <a:close/>
                  <a:moveTo>
                    <a:pt x="1916" y="160"/>
                  </a:moveTo>
                  <a:lnTo>
                    <a:pt x="1916" y="162"/>
                  </a:lnTo>
                  <a:lnTo>
                    <a:pt x="1915" y="162"/>
                  </a:lnTo>
                  <a:lnTo>
                    <a:pt x="1915" y="160"/>
                  </a:lnTo>
                  <a:lnTo>
                    <a:pt x="1915" y="162"/>
                  </a:lnTo>
                  <a:lnTo>
                    <a:pt x="1915" y="160"/>
                  </a:lnTo>
                  <a:lnTo>
                    <a:pt x="1916" y="160"/>
                  </a:lnTo>
                  <a:close/>
                  <a:moveTo>
                    <a:pt x="1904" y="149"/>
                  </a:moveTo>
                  <a:lnTo>
                    <a:pt x="1902" y="149"/>
                  </a:lnTo>
                  <a:lnTo>
                    <a:pt x="1902" y="150"/>
                  </a:lnTo>
                  <a:lnTo>
                    <a:pt x="1902" y="149"/>
                  </a:lnTo>
                  <a:lnTo>
                    <a:pt x="1902" y="150"/>
                  </a:lnTo>
                  <a:lnTo>
                    <a:pt x="1904" y="151"/>
                  </a:lnTo>
                  <a:lnTo>
                    <a:pt x="1904" y="153"/>
                  </a:lnTo>
                  <a:lnTo>
                    <a:pt x="1905" y="153"/>
                  </a:lnTo>
                  <a:lnTo>
                    <a:pt x="1905" y="151"/>
                  </a:lnTo>
                  <a:lnTo>
                    <a:pt x="1905" y="153"/>
                  </a:lnTo>
                  <a:lnTo>
                    <a:pt x="1906" y="153"/>
                  </a:lnTo>
                  <a:lnTo>
                    <a:pt x="1908" y="153"/>
                  </a:lnTo>
                  <a:lnTo>
                    <a:pt x="1906" y="153"/>
                  </a:lnTo>
                  <a:lnTo>
                    <a:pt x="1906" y="154"/>
                  </a:lnTo>
                  <a:lnTo>
                    <a:pt x="1908" y="154"/>
                  </a:lnTo>
                  <a:lnTo>
                    <a:pt x="1908" y="153"/>
                  </a:lnTo>
                  <a:lnTo>
                    <a:pt x="1908" y="154"/>
                  </a:lnTo>
                  <a:lnTo>
                    <a:pt x="1909" y="154"/>
                  </a:lnTo>
                  <a:lnTo>
                    <a:pt x="1909" y="155"/>
                  </a:lnTo>
                  <a:lnTo>
                    <a:pt x="1910" y="155"/>
                  </a:lnTo>
                  <a:lnTo>
                    <a:pt x="1909" y="155"/>
                  </a:lnTo>
                  <a:lnTo>
                    <a:pt x="1909" y="154"/>
                  </a:lnTo>
                  <a:lnTo>
                    <a:pt x="1910" y="155"/>
                  </a:lnTo>
                  <a:lnTo>
                    <a:pt x="1910" y="154"/>
                  </a:lnTo>
                  <a:lnTo>
                    <a:pt x="1910" y="155"/>
                  </a:lnTo>
                  <a:lnTo>
                    <a:pt x="1911" y="155"/>
                  </a:lnTo>
                  <a:lnTo>
                    <a:pt x="1911" y="156"/>
                  </a:lnTo>
                  <a:lnTo>
                    <a:pt x="1910" y="156"/>
                  </a:lnTo>
                  <a:lnTo>
                    <a:pt x="1911" y="156"/>
                  </a:lnTo>
                  <a:lnTo>
                    <a:pt x="1911" y="158"/>
                  </a:lnTo>
                  <a:lnTo>
                    <a:pt x="1911" y="159"/>
                  </a:lnTo>
                  <a:lnTo>
                    <a:pt x="1911" y="158"/>
                  </a:lnTo>
                  <a:lnTo>
                    <a:pt x="1910" y="158"/>
                  </a:lnTo>
                  <a:lnTo>
                    <a:pt x="1910" y="159"/>
                  </a:lnTo>
                  <a:lnTo>
                    <a:pt x="1910" y="158"/>
                  </a:lnTo>
                  <a:lnTo>
                    <a:pt x="1911" y="158"/>
                  </a:lnTo>
                  <a:lnTo>
                    <a:pt x="1911" y="159"/>
                  </a:lnTo>
                  <a:lnTo>
                    <a:pt x="1911" y="160"/>
                  </a:lnTo>
                  <a:lnTo>
                    <a:pt x="1913" y="160"/>
                  </a:lnTo>
                  <a:lnTo>
                    <a:pt x="1913" y="162"/>
                  </a:lnTo>
                  <a:lnTo>
                    <a:pt x="1910" y="162"/>
                  </a:lnTo>
                  <a:lnTo>
                    <a:pt x="1911" y="162"/>
                  </a:lnTo>
                  <a:lnTo>
                    <a:pt x="1910" y="162"/>
                  </a:lnTo>
                  <a:lnTo>
                    <a:pt x="1910" y="160"/>
                  </a:lnTo>
                  <a:lnTo>
                    <a:pt x="1910" y="162"/>
                  </a:lnTo>
                  <a:lnTo>
                    <a:pt x="1910" y="160"/>
                  </a:lnTo>
                  <a:lnTo>
                    <a:pt x="1909" y="160"/>
                  </a:lnTo>
                  <a:lnTo>
                    <a:pt x="1910" y="160"/>
                  </a:lnTo>
                  <a:lnTo>
                    <a:pt x="1910" y="162"/>
                  </a:lnTo>
                  <a:lnTo>
                    <a:pt x="1910" y="160"/>
                  </a:lnTo>
                  <a:lnTo>
                    <a:pt x="1910" y="162"/>
                  </a:lnTo>
                  <a:lnTo>
                    <a:pt x="1909" y="162"/>
                  </a:lnTo>
                  <a:lnTo>
                    <a:pt x="1909" y="160"/>
                  </a:lnTo>
                  <a:lnTo>
                    <a:pt x="1908" y="160"/>
                  </a:lnTo>
                  <a:lnTo>
                    <a:pt x="1908" y="159"/>
                  </a:lnTo>
                  <a:lnTo>
                    <a:pt x="1908" y="160"/>
                  </a:lnTo>
                  <a:lnTo>
                    <a:pt x="1909" y="160"/>
                  </a:lnTo>
                  <a:lnTo>
                    <a:pt x="1909" y="162"/>
                  </a:lnTo>
                  <a:lnTo>
                    <a:pt x="1908" y="160"/>
                  </a:lnTo>
                  <a:lnTo>
                    <a:pt x="1906" y="158"/>
                  </a:lnTo>
                  <a:lnTo>
                    <a:pt x="1905" y="156"/>
                  </a:lnTo>
                  <a:lnTo>
                    <a:pt x="1905" y="155"/>
                  </a:lnTo>
                  <a:lnTo>
                    <a:pt x="1906" y="155"/>
                  </a:lnTo>
                  <a:lnTo>
                    <a:pt x="1905" y="155"/>
                  </a:lnTo>
                  <a:lnTo>
                    <a:pt x="1905" y="156"/>
                  </a:lnTo>
                  <a:lnTo>
                    <a:pt x="1904" y="155"/>
                  </a:lnTo>
                  <a:lnTo>
                    <a:pt x="1905" y="155"/>
                  </a:lnTo>
                  <a:lnTo>
                    <a:pt x="1904" y="155"/>
                  </a:lnTo>
                  <a:lnTo>
                    <a:pt x="1905" y="155"/>
                  </a:lnTo>
                  <a:lnTo>
                    <a:pt x="1904" y="155"/>
                  </a:lnTo>
                  <a:lnTo>
                    <a:pt x="1904" y="154"/>
                  </a:lnTo>
                  <a:lnTo>
                    <a:pt x="1904" y="153"/>
                  </a:lnTo>
                  <a:lnTo>
                    <a:pt x="1904" y="151"/>
                  </a:lnTo>
                  <a:lnTo>
                    <a:pt x="1902" y="151"/>
                  </a:lnTo>
                  <a:lnTo>
                    <a:pt x="1901" y="150"/>
                  </a:lnTo>
                  <a:lnTo>
                    <a:pt x="1901" y="149"/>
                  </a:lnTo>
                  <a:lnTo>
                    <a:pt x="1902" y="149"/>
                  </a:lnTo>
                  <a:lnTo>
                    <a:pt x="1904" y="149"/>
                  </a:lnTo>
                  <a:close/>
                  <a:moveTo>
                    <a:pt x="32" y="1"/>
                  </a:moveTo>
                  <a:lnTo>
                    <a:pt x="32" y="0"/>
                  </a:lnTo>
                  <a:lnTo>
                    <a:pt x="30" y="0"/>
                  </a:lnTo>
                  <a:lnTo>
                    <a:pt x="32" y="0"/>
                  </a:lnTo>
                  <a:lnTo>
                    <a:pt x="32" y="1"/>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2" name="Freeform 2052"/>
            <p:cNvSpPr>
              <a:spLocks/>
            </p:cNvSpPr>
            <p:nvPr/>
          </p:nvSpPr>
          <p:spPr bwMode="auto">
            <a:xfrm>
              <a:off x="4532313" y="3522879"/>
              <a:ext cx="87313" cy="82550"/>
            </a:xfrm>
            <a:custGeom>
              <a:avLst/>
              <a:gdLst>
                <a:gd name="T0" fmla="*/ 28 w 55"/>
                <a:gd name="T1" fmla="*/ 6 h 52"/>
                <a:gd name="T2" fmla="*/ 31 w 55"/>
                <a:gd name="T3" fmla="*/ 4 h 52"/>
                <a:gd name="T4" fmla="*/ 37 w 55"/>
                <a:gd name="T5" fmla="*/ 4 h 52"/>
                <a:gd name="T6" fmla="*/ 45 w 55"/>
                <a:gd name="T7" fmla="*/ 5 h 52"/>
                <a:gd name="T8" fmla="*/ 47 w 55"/>
                <a:gd name="T9" fmla="*/ 5 h 52"/>
                <a:gd name="T10" fmla="*/ 51 w 55"/>
                <a:gd name="T11" fmla="*/ 6 h 52"/>
                <a:gd name="T12" fmla="*/ 51 w 55"/>
                <a:gd name="T13" fmla="*/ 11 h 52"/>
                <a:gd name="T14" fmla="*/ 53 w 55"/>
                <a:gd name="T15" fmla="*/ 15 h 52"/>
                <a:gd name="T16" fmla="*/ 53 w 55"/>
                <a:gd name="T17" fmla="*/ 18 h 52"/>
                <a:gd name="T18" fmla="*/ 51 w 55"/>
                <a:gd name="T19" fmla="*/ 20 h 52"/>
                <a:gd name="T20" fmla="*/ 48 w 55"/>
                <a:gd name="T21" fmla="*/ 24 h 52"/>
                <a:gd name="T22" fmla="*/ 52 w 55"/>
                <a:gd name="T23" fmla="*/ 25 h 52"/>
                <a:gd name="T24" fmla="*/ 51 w 55"/>
                <a:gd name="T25" fmla="*/ 29 h 52"/>
                <a:gd name="T26" fmla="*/ 52 w 55"/>
                <a:gd name="T27" fmla="*/ 32 h 52"/>
                <a:gd name="T28" fmla="*/ 52 w 55"/>
                <a:gd name="T29" fmla="*/ 34 h 52"/>
                <a:gd name="T30" fmla="*/ 53 w 55"/>
                <a:gd name="T31" fmla="*/ 37 h 52"/>
                <a:gd name="T32" fmla="*/ 53 w 55"/>
                <a:gd name="T33" fmla="*/ 39 h 52"/>
                <a:gd name="T34" fmla="*/ 50 w 55"/>
                <a:gd name="T35" fmla="*/ 43 h 52"/>
                <a:gd name="T36" fmla="*/ 47 w 55"/>
                <a:gd name="T37" fmla="*/ 46 h 52"/>
                <a:gd name="T38" fmla="*/ 47 w 55"/>
                <a:gd name="T39" fmla="*/ 48 h 52"/>
                <a:gd name="T40" fmla="*/ 47 w 55"/>
                <a:gd name="T41" fmla="*/ 51 h 52"/>
                <a:gd name="T42" fmla="*/ 45 w 55"/>
                <a:gd name="T43" fmla="*/ 51 h 52"/>
                <a:gd name="T44" fmla="*/ 42 w 55"/>
                <a:gd name="T45" fmla="*/ 48 h 52"/>
                <a:gd name="T46" fmla="*/ 37 w 55"/>
                <a:gd name="T47" fmla="*/ 48 h 52"/>
                <a:gd name="T48" fmla="*/ 36 w 55"/>
                <a:gd name="T49" fmla="*/ 50 h 52"/>
                <a:gd name="T50" fmla="*/ 33 w 55"/>
                <a:gd name="T51" fmla="*/ 50 h 52"/>
                <a:gd name="T52" fmla="*/ 31 w 55"/>
                <a:gd name="T53" fmla="*/ 50 h 52"/>
                <a:gd name="T54" fmla="*/ 28 w 55"/>
                <a:gd name="T55" fmla="*/ 47 h 52"/>
                <a:gd name="T56" fmla="*/ 25 w 55"/>
                <a:gd name="T57" fmla="*/ 47 h 52"/>
                <a:gd name="T58" fmla="*/ 23 w 55"/>
                <a:gd name="T59" fmla="*/ 44 h 52"/>
                <a:gd name="T60" fmla="*/ 20 w 55"/>
                <a:gd name="T61" fmla="*/ 43 h 52"/>
                <a:gd name="T62" fmla="*/ 18 w 55"/>
                <a:gd name="T63" fmla="*/ 41 h 52"/>
                <a:gd name="T64" fmla="*/ 18 w 55"/>
                <a:gd name="T65" fmla="*/ 41 h 52"/>
                <a:gd name="T66" fmla="*/ 15 w 55"/>
                <a:gd name="T67" fmla="*/ 41 h 52"/>
                <a:gd name="T68" fmla="*/ 13 w 55"/>
                <a:gd name="T69" fmla="*/ 41 h 52"/>
                <a:gd name="T70" fmla="*/ 11 w 55"/>
                <a:gd name="T71" fmla="*/ 39 h 52"/>
                <a:gd name="T72" fmla="*/ 10 w 55"/>
                <a:gd name="T73" fmla="*/ 37 h 52"/>
                <a:gd name="T74" fmla="*/ 6 w 55"/>
                <a:gd name="T75" fmla="*/ 37 h 52"/>
                <a:gd name="T76" fmla="*/ 5 w 55"/>
                <a:gd name="T77" fmla="*/ 36 h 52"/>
                <a:gd name="T78" fmla="*/ 5 w 55"/>
                <a:gd name="T79" fmla="*/ 36 h 52"/>
                <a:gd name="T80" fmla="*/ 5 w 55"/>
                <a:gd name="T81" fmla="*/ 33 h 52"/>
                <a:gd name="T82" fmla="*/ 3 w 55"/>
                <a:gd name="T83" fmla="*/ 30 h 52"/>
                <a:gd name="T84" fmla="*/ 3 w 55"/>
                <a:gd name="T85" fmla="*/ 25 h 52"/>
                <a:gd name="T86" fmla="*/ 3 w 55"/>
                <a:gd name="T87" fmla="*/ 23 h 52"/>
                <a:gd name="T88" fmla="*/ 1 w 55"/>
                <a:gd name="T89" fmla="*/ 19 h 52"/>
                <a:gd name="T90" fmla="*/ 1 w 55"/>
                <a:gd name="T91" fmla="*/ 15 h 52"/>
                <a:gd name="T92" fmla="*/ 0 w 55"/>
                <a:gd name="T93" fmla="*/ 11 h 52"/>
                <a:gd name="T94" fmla="*/ 3 w 55"/>
                <a:gd name="T95" fmla="*/ 10 h 52"/>
                <a:gd name="T96" fmla="*/ 1 w 55"/>
                <a:gd name="T97" fmla="*/ 9 h 52"/>
                <a:gd name="T98" fmla="*/ 1 w 55"/>
                <a:gd name="T99" fmla="*/ 9 h 52"/>
                <a:gd name="T100" fmla="*/ 8 w 55"/>
                <a:gd name="T101" fmla="*/ 6 h 52"/>
                <a:gd name="T102" fmla="*/ 10 w 55"/>
                <a:gd name="T103" fmla="*/ 5 h 52"/>
                <a:gd name="T104" fmla="*/ 13 w 55"/>
                <a:gd name="T105" fmla="*/ 2 h 52"/>
                <a:gd name="T106" fmla="*/ 18 w 55"/>
                <a:gd name="T107" fmla="*/ 1 h 52"/>
                <a:gd name="T108" fmla="*/ 23 w 55"/>
                <a:gd name="T109" fmla="*/ 0 h 52"/>
                <a:gd name="T110" fmla="*/ 23 w 55"/>
                <a:gd name="T111" fmla="*/ 1 h 52"/>
                <a:gd name="T112" fmla="*/ 24 w 55"/>
                <a:gd name="T113" fmla="*/ 5 h 52"/>
                <a:gd name="T114" fmla="*/ 29 w 55"/>
                <a:gd name="T115"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52">
                  <a:moveTo>
                    <a:pt x="29" y="4"/>
                  </a:moveTo>
                  <a:lnTo>
                    <a:pt x="29" y="5"/>
                  </a:lnTo>
                  <a:lnTo>
                    <a:pt x="28" y="5"/>
                  </a:lnTo>
                  <a:lnTo>
                    <a:pt x="28" y="6"/>
                  </a:lnTo>
                  <a:lnTo>
                    <a:pt x="28" y="5"/>
                  </a:lnTo>
                  <a:lnTo>
                    <a:pt x="29" y="5"/>
                  </a:lnTo>
                  <a:lnTo>
                    <a:pt x="31" y="5"/>
                  </a:lnTo>
                  <a:lnTo>
                    <a:pt x="31" y="4"/>
                  </a:lnTo>
                  <a:lnTo>
                    <a:pt x="32" y="4"/>
                  </a:lnTo>
                  <a:lnTo>
                    <a:pt x="33" y="4"/>
                  </a:lnTo>
                  <a:lnTo>
                    <a:pt x="36" y="4"/>
                  </a:lnTo>
                  <a:lnTo>
                    <a:pt x="37" y="4"/>
                  </a:lnTo>
                  <a:lnTo>
                    <a:pt x="38" y="5"/>
                  </a:lnTo>
                  <a:lnTo>
                    <a:pt x="41" y="5"/>
                  </a:lnTo>
                  <a:lnTo>
                    <a:pt x="42" y="5"/>
                  </a:lnTo>
                  <a:lnTo>
                    <a:pt x="45" y="5"/>
                  </a:lnTo>
                  <a:lnTo>
                    <a:pt x="46" y="5"/>
                  </a:lnTo>
                  <a:lnTo>
                    <a:pt x="47" y="5"/>
                  </a:lnTo>
                  <a:lnTo>
                    <a:pt x="47" y="4"/>
                  </a:lnTo>
                  <a:lnTo>
                    <a:pt x="47" y="5"/>
                  </a:lnTo>
                  <a:lnTo>
                    <a:pt x="48" y="5"/>
                  </a:lnTo>
                  <a:lnTo>
                    <a:pt x="50" y="5"/>
                  </a:lnTo>
                  <a:lnTo>
                    <a:pt x="50" y="6"/>
                  </a:lnTo>
                  <a:lnTo>
                    <a:pt x="51" y="6"/>
                  </a:lnTo>
                  <a:lnTo>
                    <a:pt x="51" y="8"/>
                  </a:lnTo>
                  <a:lnTo>
                    <a:pt x="51" y="9"/>
                  </a:lnTo>
                  <a:lnTo>
                    <a:pt x="51" y="10"/>
                  </a:lnTo>
                  <a:lnTo>
                    <a:pt x="51" y="11"/>
                  </a:lnTo>
                  <a:lnTo>
                    <a:pt x="52" y="13"/>
                  </a:lnTo>
                  <a:lnTo>
                    <a:pt x="52" y="14"/>
                  </a:lnTo>
                  <a:lnTo>
                    <a:pt x="52" y="15"/>
                  </a:lnTo>
                  <a:lnTo>
                    <a:pt x="53" y="15"/>
                  </a:lnTo>
                  <a:lnTo>
                    <a:pt x="53" y="16"/>
                  </a:lnTo>
                  <a:lnTo>
                    <a:pt x="52" y="16"/>
                  </a:lnTo>
                  <a:lnTo>
                    <a:pt x="53" y="16"/>
                  </a:lnTo>
                  <a:lnTo>
                    <a:pt x="53" y="18"/>
                  </a:lnTo>
                  <a:lnTo>
                    <a:pt x="53" y="19"/>
                  </a:lnTo>
                  <a:lnTo>
                    <a:pt x="53" y="20"/>
                  </a:lnTo>
                  <a:lnTo>
                    <a:pt x="52" y="20"/>
                  </a:lnTo>
                  <a:lnTo>
                    <a:pt x="51" y="20"/>
                  </a:lnTo>
                  <a:lnTo>
                    <a:pt x="51" y="22"/>
                  </a:lnTo>
                  <a:lnTo>
                    <a:pt x="50" y="22"/>
                  </a:lnTo>
                  <a:lnTo>
                    <a:pt x="50" y="23"/>
                  </a:lnTo>
                  <a:lnTo>
                    <a:pt x="48" y="24"/>
                  </a:lnTo>
                  <a:lnTo>
                    <a:pt x="50" y="24"/>
                  </a:lnTo>
                  <a:lnTo>
                    <a:pt x="51" y="24"/>
                  </a:lnTo>
                  <a:lnTo>
                    <a:pt x="51" y="25"/>
                  </a:lnTo>
                  <a:lnTo>
                    <a:pt x="52" y="25"/>
                  </a:lnTo>
                  <a:lnTo>
                    <a:pt x="52" y="27"/>
                  </a:lnTo>
                  <a:lnTo>
                    <a:pt x="51" y="27"/>
                  </a:lnTo>
                  <a:lnTo>
                    <a:pt x="51" y="28"/>
                  </a:lnTo>
                  <a:lnTo>
                    <a:pt x="51" y="29"/>
                  </a:lnTo>
                  <a:lnTo>
                    <a:pt x="51" y="30"/>
                  </a:lnTo>
                  <a:lnTo>
                    <a:pt x="52" y="30"/>
                  </a:lnTo>
                  <a:lnTo>
                    <a:pt x="51" y="30"/>
                  </a:lnTo>
                  <a:lnTo>
                    <a:pt x="52" y="32"/>
                  </a:lnTo>
                  <a:lnTo>
                    <a:pt x="51" y="32"/>
                  </a:lnTo>
                  <a:lnTo>
                    <a:pt x="52" y="32"/>
                  </a:lnTo>
                  <a:lnTo>
                    <a:pt x="52" y="33"/>
                  </a:lnTo>
                  <a:lnTo>
                    <a:pt x="52" y="34"/>
                  </a:lnTo>
                  <a:lnTo>
                    <a:pt x="53" y="34"/>
                  </a:lnTo>
                  <a:lnTo>
                    <a:pt x="53" y="36"/>
                  </a:lnTo>
                  <a:lnTo>
                    <a:pt x="55" y="36"/>
                  </a:lnTo>
                  <a:lnTo>
                    <a:pt x="53" y="37"/>
                  </a:lnTo>
                  <a:lnTo>
                    <a:pt x="53" y="36"/>
                  </a:lnTo>
                  <a:lnTo>
                    <a:pt x="53" y="37"/>
                  </a:lnTo>
                  <a:lnTo>
                    <a:pt x="53" y="38"/>
                  </a:lnTo>
                  <a:lnTo>
                    <a:pt x="53" y="39"/>
                  </a:lnTo>
                  <a:lnTo>
                    <a:pt x="52" y="41"/>
                  </a:lnTo>
                  <a:lnTo>
                    <a:pt x="51" y="41"/>
                  </a:lnTo>
                  <a:lnTo>
                    <a:pt x="51" y="42"/>
                  </a:lnTo>
                  <a:lnTo>
                    <a:pt x="50" y="43"/>
                  </a:lnTo>
                  <a:lnTo>
                    <a:pt x="48" y="43"/>
                  </a:lnTo>
                  <a:lnTo>
                    <a:pt x="48" y="44"/>
                  </a:lnTo>
                  <a:lnTo>
                    <a:pt x="47" y="44"/>
                  </a:lnTo>
                  <a:lnTo>
                    <a:pt x="47" y="46"/>
                  </a:lnTo>
                  <a:lnTo>
                    <a:pt x="47" y="47"/>
                  </a:lnTo>
                  <a:lnTo>
                    <a:pt x="46" y="47"/>
                  </a:lnTo>
                  <a:lnTo>
                    <a:pt x="46" y="48"/>
                  </a:lnTo>
                  <a:lnTo>
                    <a:pt x="47" y="48"/>
                  </a:lnTo>
                  <a:lnTo>
                    <a:pt x="47" y="50"/>
                  </a:lnTo>
                  <a:lnTo>
                    <a:pt x="46" y="50"/>
                  </a:lnTo>
                  <a:lnTo>
                    <a:pt x="46" y="51"/>
                  </a:lnTo>
                  <a:lnTo>
                    <a:pt x="47" y="51"/>
                  </a:lnTo>
                  <a:lnTo>
                    <a:pt x="47" y="52"/>
                  </a:lnTo>
                  <a:lnTo>
                    <a:pt x="47" y="51"/>
                  </a:lnTo>
                  <a:lnTo>
                    <a:pt x="46" y="51"/>
                  </a:lnTo>
                  <a:lnTo>
                    <a:pt x="45" y="51"/>
                  </a:lnTo>
                  <a:lnTo>
                    <a:pt x="43" y="51"/>
                  </a:lnTo>
                  <a:lnTo>
                    <a:pt x="43" y="50"/>
                  </a:lnTo>
                  <a:lnTo>
                    <a:pt x="42" y="50"/>
                  </a:lnTo>
                  <a:lnTo>
                    <a:pt x="42" y="48"/>
                  </a:lnTo>
                  <a:lnTo>
                    <a:pt x="41" y="48"/>
                  </a:lnTo>
                  <a:lnTo>
                    <a:pt x="39" y="48"/>
                  </a:lnTo>
                  <a:lnTo>
                    <a:pt x="38" y="48"/>
                  </a:lnTo>
                  <a:lnTo>
                    <a:pt x="37" y="48"/>
                  </a:lnTo>
                  <a:lnTo>
                    <a:pt x="38" y="48"/>
                  </a:lnTo>
                  <a:lnTo>
                    <a:pt x="37" y="48"/>
                  </a:lnTo>
                  <a:lnTo>
                    <a:pt x="37" y="50"/>
                  </a:lnTo>
                  <a:lnTo>
                    <a:pt x="36" y="50"/>
                  </a:lnTo>
                  <a:lnTo>
                    <a:pt x="36" y="48"/>
                  </a:lnTo>
                  <a:lnTo>
                    <a:pt x="34" y="48"/>
                  </a:lnTo>
                  <a:lnTo>
                    <a:pt x="33" y="48"/>
                  </a:lnTo>
                  <a:lnTo>
                    <a:pt x="33" y="50"/>
                  </a:lnTo>
                  <a:lnTo>
                    <a:pt x="32" y="50"/>
                  </a:lnTo>
                  <a:lnTo>
                    <a:pt x="32" y="51"/>
                  </a:lnTo>
                  <a:lnTo>
                    <a:pt x="32" y="50"/>
                  </a:lnTo>
                  <a:lnTo>
                    <a:pt x="31" y="50"/>
                  </a:lnTo>
                  <a:lnTo>
                    <a:pt x="31" y="48"/>
                  </a:lnTo>
                  <a:lnTo>
                    <a:pt x="29" y="48"/>
                  </a:lnTo>
                  <a:lnTo>
                    <a:pt x="29" y="47"/>
                  </a:lnTo>
                  <a:lnTo>
                    <a:pt x="28" y="47"/>
                  </a:lnTo>
                  <a:lnTo>
                    <a:pt x="28" y="48"/>
                  </a:lnTo>
                  <a:lnTo>
                    <a:pt x="27" y="48"/>
                  </a:lnTo>
                  <a:lnTo>
                    <a:pt x="25" y="48"/>
                  </a:lnTo>
                  <a:lnTo>
                    <a:pt x="25" y="47"/>
                  </a:lnTo>
                  <a:lnTo>
                    <a:pt x="25" y="46"/>
                  </a:lnTo>
                  <a:lnTo>
                    <a:pt x="24" y="46"/>
                  </a:lnTo>
                  <a:lnTo>
                    <a:pt x="24" y="44"/>
                  </a:lnTo>
                  <a:lnTo>
                    <a:pt x="23" y="44"/>
                  </a:lnTo>
                  <a:lnTo>
                    <a:pt x="22" y="43"/>
                  </a:lnTo>
                  <a:lnTo>
                    <a:pt x="20" y="43"/>
                  </a:lnTo>
                  <a:lnTo>
                    <a:pt x="22" y="43"/>
                  </a:lnTo>
                  <a:lnTo>
                    <a:pt x="20" y="43"/>
                  </a:lnTo>
                  <a:lnTo>
                    <a:pt x="19" y="43"/>
                  </a:lnTo>
                  <a:lnTo>
                    <a:pt x="19" y="42"/>
                  </a:lnTo>
                  <a:lnTo>
                    <a:pt x="19" y="41"/>
                  </a:lnTo>
                  <a:lnTo>
                    <a:pt x="18" y="41"/>
                  </a:lnTo>
                  <a:lnTo>
                    <a:pt x="18" y="42"/>
                  </a:lnTo>
                  <a:lnTo>
                    <a:pt x="18" y="41"/>
                  </a:lnTo>
                  <a:lnTo>
                    <a:pt x="17" y="41"/>
                  </a:lnTo>
                  <a:lnTo>
                    <a:pt x="18" y="41"/>
                  </a:lnTo>
                  <a:lnTo>
                    <a:pt x="17" y="41"/>
                  </a:lnTo>
                  <a:lnTo>
                    <a:pt x="17" y="39"/>
                  </a:lnTo>
                  <a:lnTo>
                    <a:pt x="15" y="39"/>
                  </a:lnTo>
                  <a:lnTo>
                    <a:pt x="15" y="41"/>
                  </a:lnTo>
                  <a:lnTo>
                    <a:pt x="15" y="42"/>
                  </a:lnTo>
                  <a:lnTo>
                    <a:pt x="14" y="42"/>
                  </a:lnTo>
                  <a:lnTo>
                    <a:pt x="13" y="42"/>
                  </a:lnTo>
                  <a:lnTo>
                    <a:pt x="13" y="41"/>
                  </a:lnTo>
                  <a:lnTo>
                    <a:pt x="11" y="41"/>
                  </a:lnTo>
                  <a:lnTo>
                    <a:pt x="11" y="39"/>
                  </a:lnTo>
                  <a:lnTo>
                    <a:pt x="13" y="39"/>
                  </a:lnTo>
                  <a:lnTo>
                    <a:pt x="11" y="39"/>
                  </a:lnTo>
                  <a:lnTo>
                    <a:pt x="13" y="38"/>
                  </a:lnTo>
                  <a:lnTo>
                    <a:pt x="11" y="38"/>
                  </a:lnTo>
                  <a:lnTo>
                    <a:pt x="10" y="38"/>
                  </a:lnTo>
                  <a:lnTo>
                    <a:pt x="10" y="37"/>
                  </a:lnTo>
                  <a:lnTo>
                    <a:pt x="9" y="38"/>
                  </a:lnTo>
                  <a:lnTo>
                    <a:pt x="9" y="37"/>
                  </a:lnTo>
                  <a:lnTo>
                    <a:pt x="8" y="37"/>
                  </a:lnTo>
                  <a:lnTo>
                    <a:pt x="6" y="37"/>
                  </a:lnTo>
                  <a:lnTo>
                    <a:pt x="6" y="36"/>
                  </a:lnTo>
                  <a:lnTo>
                    <a:pt x="5" y="36"/>
                  </a:lnTo>
                  <a:lnTo>
                    <a:pt x="5" y="34"/>
                  </a:lnTo>
                  <a:lnTo>
                    <a:pt x="5" y="36"/>
                  </a:lnTo>
                  <a:lnTo>
                    <a:pt x="5" y="34"/>
                  </a:lnTo>
                  <a:lnTo>
                    <a:pt x="4" y="34"/>
                  </a:lnTo>
                  <a:lnTo>
                    <a:pt x="4" y="36"/>
                  </a:lnTo>
                  <a:lnTo>
                    <a:pt x="5" y="36"/>
                  </a:lnTo>
                  <a:lnTo>
                    <a:pt x="4" y="36"/>
                  </a:lnTo>
                  <a:lnTo>
                    <a:pt x="4" y="34"/>
                  </a:lnTo>
                  <a:lnTo>
                    <a:pt x="4" y="33"/>
                  </a:lnTo>
                  <a:lnTo>
                    <a:pt x="5" y="33"/>
                  </a:lnTo>
                  <a:lnTo>
                    <a:pt x="5" y="32"/>
                  </a:lnTo>
                  <a:lnTo>
                    <a:pt x="4" y="32"/>
                  </a:lnTo>
                  <a:lnTo>
                    <a:pt x="4" y="30"/>
                  </a:lnTo>
                  <a:lnTo>
                    <a:pt x="3" y="30"/>
                  </a:lnTo>
                  <a:lnTo>
                    <a:pt x="3" y="29"/>
                  </a:lnTo>
                  <a:lnTo>
                    <a:pt x="3" y="28"/>
                  </a:lnTo>
                  <a:lnTo>
                    <a:pt x="3" y="27"/>
                  </a:lnTo>
                  <a:lnTo>
                    <a:pt x="3" y="25"/>
                  </a:lnTo>
                  <a:lnTo>
                    <a:pt x="4" y="25"/>
                  </a:lnTo>
                  <a:lnTo>
                    <a:pt x="3" y="25"/>
                  </a:lnTo>
                  <a:lnTo>
                    <a:pt x="3" y="24"/>
                  </a:lnTo>
                  <a:lnTo>
                    <a:pt x="3" y="23"/>
                  </a:lnTo>
                  <a:lnTo>
                    <a:pt x="3" y="22"/>
                  </a:lnTo>
                  <a:lnTo>
                    <a:pt x="3" y="20"/>
                  </a:lnTo>
                  <a:lnTo>
                    <a:pt x="1" y="20"/>
                  </a:lnTo>
                  <a:lnTo>
                    <a:pt x="1" y="19"/>
                  </a:lnTo>
                  <a:lnTo>
                    <a:pt x="0" y="19"/>
                  </a:lnTo>
                  <a:lnTo>
                    <a:pt x="0" y="18"/>
                  </a:lnTo>
                  <a:lnTo>
                    <a:pt x="1" y="16"/>
                  </a:lnTo>
                  <a:lnTo>
                    <a:pt x="1" y="15"/>
                  </a:lnTo>
                  <a:lnTo>
                    <a:pt x="1" y="14"/>
                  </a:lnTo>
                  <a:lnTo>
                    <a:pt x="1" y="13"/>
                  </a:lnTo>
                  <a:lnTo>
                    <a:pt x="1" y="11"/>
                  </a:lnTo>
                  <a:lnTo>
                    <a:pt x="0" y="11"/>
                  </a:lnTo>
                  <a:lnTo>
                    <a:pt x="1" y="10"/>
                  </a:lnTo>
                  <a:lnTo>
                    <a:pt x="1" y="11"/>
                  </a:lnTo>
                  <a:lnTo>
                    <a:pt x="3" y="11"/>
                  </a:lnTo>
                  <a:lnTo>
                    <a:pt x="3" y="10"/>
                  </a:lnTo>
                  <a:lnTo>
                    <a:pt x="3" y="9"/>
                  </a:lnTo>
                  <a:lnTo>
                    <a:pt x="3" y="10"/>
                  </a:lnTo>
                  <a:lnTo>
                    <a:pt x="3" y="9"/>
                  </a:lnTo>
                  <a:lnTo>
                    <a:pt x="1" y="9"/>
                  </a:lnTo>
                  <a:lnTo>
                    <a:pt x="1" y="10"/>
                  </a:lnTo>
                  <a:lnTo>
                    <a:pt x="0" y="10"/>
                  </a:lnTo>
                  <a:lnTo>
                    <a:pt x="0" y="9"/>
                  </a:lnTo>
                  <a:lnTo>
                    <a:pt x="1" y="9"/>
                  </a:lnTo>
                  <a:lnTo>
                    <a:pt x="4" y="8"/>
                  </a:lnTo>
                  <a:lnTo>
                    <a:pt x="5" y="8"/>
                  </a:lnTo>
                  <a:lnTo>
                    <a:pt x="6" y="6"/>
                  </a:lnTo>
                  <a:lnTo>
                    <a:pt x="8" y="6"/>
                  </a:lnTo>
                  <a:lnTo>
                    <a:pt x="9" y="6"/>
                  </a:lnTo>
                  <a:lnTo>
                    <a:pt x="10" y="5"/>
                  </a:lnTo>
                  <a:lnTo>
                    <a:pt x="11" y="5"/>
                  </a:lnTo>
                  <a:lnTo>
                    <a:pt x="10" y="5"/>
                  </a:lnTo>
                  <a:lnTo>
                    <a:pt x="11" y="5"/>
                  </a:lnTo>
                  <a:lnTo>
                    <a:pt x="11" y="4"/>
                  </a:lnTo>
                  <a:lnTo>
                    <a:pt x="13" y="4"/>
                  </a:lnTo>
                  <a:lnTo>
                    <a:pt x="13" y="2"/>
                  </a:lnTo>
                  <a:lnTo>
                    <a:pt x="14" y="2"/>
                  </a:lnTo>
                  <a:lnTo>
                    <a:pt x="15" y="2"/>
                  </a:lnTo>
                  <a:lnTo>
                    <a:pt x="15" y="1"/>
                  </a:lnTo>
                  <a:lnTo>
                    <a:pt x="18" y="1"/>
                  </a:lnTo>
                  <a:lnTo>
                    <a:pt x="19" y="1"/>
                  </a:lnTo>
                  <a:lnTo>
                    <a:pt x="20" y="0"/>
                  </a:lnTo>
                  <a:lnTo>
                    <a:pt x="22" y="0"/>
                  </a:lnTo>
                  <a:lnTo>
                    <a:pt x="23" y="0"/>
                  </a:lnTo>
                  <a:lnTo>
                    <a:pt x="25" y="1"/>
                  </a:lnTo>
                  <a:lnTo>
                    <a:pt x="25" y="2"/>
                  </a:lnTo>
                  <a:lnTo>
                    <a:pt x="24" y="1"/>
                  </a:lnTo>
                  <a:lnTo>
                    <a:pt x="23" y="1"/>
                  </a:lnTo>
                  <a:lnTo>
                    <a:pt x="23" y="2"/>
                  </a:lnTo>
                  <a:lnTo>
                    <a:pt x="24" y="2"/>
                  </a:lnTo>
                  <a:lnTo>
                    <a:pt x="24" y="4"/>
                  </a:lnTo>
                  <a:lnTo>
                    <a:pt x="24" y="5"/>
                  </a:lnTo>
                  <a:lnTo>
                    <a:pt x="25" y="5"/>
                  </a:lnTo>
                  <a:lnTo>
                    <a:pt x="27" y="5"/>
                  </a:lnTo>
                  <a:lnTo>
                    <a:pt x="28" y="5"/>
                  </a:lnTo>
                  <a:lnTo>
                    <a:pt x="29" y="4"/>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3" name="Freeform 2053"/>
            <p:cNvSpPr>
              <a:spLocks noEditPoints="1"/>
            </p:cNvSpPr>
            <p:nvPr/>
          </p:nvSpPr>
          <p:spPr bwMode="auto">
            <a:xfrm>
              <a:off x="4140201" y="3691154"/>
              <a:ext cx="215900" cy="104775"/>
            </a:xfrm>
            <a:custGeom>
              <a:avLst/>
              <a:gdLst>
                <a:gd name="T0" fmla="*/ 78 w 136"/>
                <a:gd name="T1" fmla="*/ 63 h 66"/>
                <a:gd name="T2" fmla="*/ 76 w 136"/>
                <a:gd name="T3" fmla="*/ 63 h 66"/>
                <a:gd name="T4" fmla="*/ 80 w 136"/>
                <a:gd name="T5" fmla="*/ 62 h 66"/>
                <a:gd name="T6" fmla="*/ 33 w 136"/>
                <a:gd name="T7" fmla="*/ 35 h 66"/>
                <a:gd name="T8" fmla="*/ 32 w 136"/>
                <a:gd name="T9" fmla="*/ 29 h 66"/>
                <a:gd name="T10" fmla="*/ 30 w 136"/>
                <a:gd name="T11" fmla="*/ 30 h 66"/>
                <a:gd name="T12" fmla="*/ 30 w 136"/>
                <a:gd name="T13" fmla="*/ 30 h 66"/>
                <a:gd name="T14" fmla="*/ 16 w 136"/>
                <a:gd name="T15" fmla="*/ 26 h 66"/>
                <a:gd name="T16" fmla="*/ 15 w 136"/>
                <a:gd name="T17" fmla="*/ 25 h 66"/>
                <a:gd name="T18" fmla="*/ 13 w 136"/>
                <a:gd name="T19" fmla="*/ 24 h 66"/>
                <a:gd name="T20" fmla="*/ 18 w 136"/>
                <a:gd name="T21" fmla="*/ 24 h 66"/>
                <a:gd name="T22" fmla="*/ 18 w 136"/>
                <a:gd name="T23" fmla="*/ 25 h 66"/>
                <a:gd name="T24" fmla="*/ 16 w 136"/>
                <a:gd name="T25" fmla="*/ 24 h 66"/>
                <a:gd name="T26" fmla="*/ 23 w 136"/>
                <a:gd name="T27" fmla="*/ 23 h 66"/>
                <a:gd name="T28" fmla="*/ 1 w 136"/>
                <a:gd name="T29" fmla="*/ 19 h 66"/>
                <a:gd name="T30" fmla="*/ 1 w 136"/>
                <a:gd name="T31" fmla="*/ 17 h 66"/>
                <a:gd name="T32" fmla="*/ 1 w 136"/>
                <a:gd name="T33" fmla="*/ 17 h 66"/>
                <a:gd name="T34" fmla="*/ 125 w 136"/>
                <a:gd name="T35" fmla="*/ 1 h 66"/>
                <a:gd name="T36" fmla="*/ 127 w 136"/>
                <a:gd name="T37" fmla="*/ 1 h 66"/>
                <a:gd name="T38" fmla="*/ 130 w 136"/>
                <a:gd name="T39" fmla="*/ 1 h 66"/>
                <a:gd name="T40" fmla="*/ 132 w 136"/>
                <a:gd name="T41" fmla="*/ 1 h 66"/>
                <a:gd name="T42" fmla="*/ 135 w 136"/>
                <a:gd name="T43" fmla="*/ 1 h 66"/>
                <a:gd name="T44" fmla="*/ 136 w 136"/>
                <a:gd name="T45" fmla="*/ 3 h 66"/>
                <a:gd name="T46" fmla="*/ 134 w 136"/>
                <a:gd name="T47" fmla="*/ 6 h 66"/>
                <a:gd name="T48" fmla="*/ 132 w 136"/>
                <a:gd name="T49" fmla="*/ 11 h 66"/>
                <a:gd name="T50" fmla="*/ 132 w 136"/>
                <a:gd name="T51" fmla="*/ 14 h 66"/>
                <a:gd name="T52" fmla="*/ 131 w 136"/>
                <a:gd name="T53" fmla="*/ 17 h 66"/>
                <a:gd name="T54" fmla="*/ 129 w 136"/>
                <a:gd name="T55" fmla="*/ 17 h 66"/>
                <a:gd name="T56" fmla="*/ 131 w 136"/>
                <a:gd name="T57" fmla="*/ 20 h 66"/>
                <a:gd name="T58" fmla="*/ 132 w 136"/>
                <a:gd name="T59" fmla="*/ 21 h 66"/>
                <a:gd name="T60" fmla="*/ 130 w 136"/>
                <a:gd name="T61" fmla="*/ 24 h 66"/>
                <a:gd name="T62" fmla="*/ 132 w 136"/>
                <a:gd name="T63" fmla="*/ 28 h 66"/>
                <a:gd name="T64" fmla="*/ 131 w 136"/>
                <a:gd name="T65" fmla="*/ 29 h 66"/>
                <a:gd name="T66" fmla="*/ 129 w 136"/>
                <a:gd name="T67" fmla="*/ 31 h 66"/>
                <a:gd name="T68" fmla="*/ 129 w 136"/>
                <a:gd name="T69" fmla="*/ 34 h 66"/>
                <a:gd name="T70" fmla="*/ 125 w 136"/>
                <a:gd name="T71" fmla="*/ 35 h 66"/>
                <a:gd name="T72" fmla="*/ 122 w 136"/>
                <a:gd name="T73" fmla="*/ 35 h 66"/>
                <a:gd name="T74" fmla="*/ 122 w 136"/>
                <a:gd name="T75" fmla="*/ 33 h 66"/>
                <a:gd name="T76" fmla="*/ 122 w 136"/>
                <a:gd name="T77" fmla="*/ 28 h 66"/>
                <a:gd name="T78" fmla="*/ 122 w 136"/>
                <a:gd name="T79" fmla="*/ 25 h 66"/>
                <a:gd name="T80" fmla="*/ 121 w 136"/>
                <a:gd name="T81" fmla="*/ 25 h 66"/>
                <a:gd name="T82" fmla="*/ 121 w 136"/>
                <a:gd name="T83" fmla="*/ 23 h 66"/>
                <a:gd name="T84" fmla="*/ 121 w 136"/>
                <a:gd name="T85" fmla="*/ 23 h 66"/>
                <a:gd name="T86" fmla="*/ 118 w 136"/>
                <a:gd name="T87" fmla="*/ 23 h 66"/>
                <a:gd name="T88" fmla="*/ 120 w 136"/>
                <a:gd name="T89" fmla="*/ 19 h 66"/>
                <a:gd name="T90" fmla="*/ 121 w 136"/>
                <a:gd name="T91" fmla="*/ 17 h 66"/>
                <a:gd name="T92" fmla="*/ 122 w 136"/>
                <a:gd name="T93" fmla="*/ 12 h 66"/>
                <a:gd name="T94" fmla="*/ 123 w 136"/>
                <a:gd name="T95" fmla="*/ 9 h 66"/>
                <a:gd name="T96" fmla="*/ 123 w 136"/>
                <a:gd name="T97" fmla="*/ 9 h 66"/>
                <a:gd name="T98" fmla="*/ 123 w 136"/>
                <a:gd name="T99" fmla="*/ 6 h 66"/>
                <a:gd name="T100" fmla="*/ 122 w 136"/>
                <a:gd name="T101" fmla="*/ 2 h 66"/>
                <a:gd name="T102" fmla="*/ 125 w 136"/>
                <a:gd name="T10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 h="66">
                  <a:moveTo>
                    <a:pt x="80" y="65"/>
                  </a:moveTo>
                  <a:lnTo>
                    <a:pt x="80" y="66"/>
                  </a:lnTo>
                  <a:lnTo>
                    <a:pt x="80" y="65"/>
                  </a:lnTo>
                  <a:close/>
                  <a:moveTo>
                    <a:pt x="78" y="63"/>
                  </a:moveTo>
                  <a:lnTo>
                    <a:pt x="79" y="63"/>
                  </a:lnTo>
                  <a:lnTo>
                    <a:pt x="79" y="65"/>
                  </a:lnTo>
                  <a:lnTo>
                    <a:pt x="78" y="65"/>
                  </a:lnTo>
                  <a:lnTo>
                    <a:pt x="76" y="63"/>
                  </a:lnTo>
                  <a:lnTo>
                    <a:pt x="78" y="63"/>
                  </a:lnTo>
                  <a:close/>
                  <a:moveTo>
                    <a:pt x="81" y="61"/>
                  </a:moveTo>
                  <a:lnTo>
                    <a:pt x="81" y="62"/>
                  </a:lnTo>
                  <a:lnTo>
                    <a:pt x="80" y="62"/>
                  </a:lnTo>
                  <a:lnTo>
                    <a:pt x="81" y="62"/>
                  </a:lnTo>
                  <a:lnTo>
                    <a:pt x="81" y="61"/>
                  </a:lnTo>
                  <a:close/>
                  <a:moveTo>
                    <a:pt x="34" y="35"/>
                  </a:moveTo>
                  <a:lnTo>
                    <a:pt x="33" y="35"/>
                  </a:lnTo>
                  <a:lnTo>
                    <a:pt x="34" y="35"/>
                  </a:lnTo>
                  <a:close/>
                  <a:moveTo>
                    <a:pt x="30" y="30"/>
                  </a:moveTo>
                  <a:lnTo>
                    <a:pt x="32" y="30"/>
                  </a:lnTo>
                  <a:lnTo>
                    <a:pt x="32" y="29"/>
                  </a:lnTo>
                  <a:lnTo>
                    <a:pt x="33" y="29"/>
                  </a:lnTo>
                  <a:lnTo>
                    <a:pt x="33" y="30"/>
                  </a:lnTo>
                  <a:lnTo>
                    <a:pt x="32" y="30"/>
                  </a:lnTo>
                  <a:lnTo>
                    <a:pt x="30" y="30"/>
                  </a:lnTo>
                  <a:lnTo>
                    <a:pt x="29" y="30"/>
                  </a:lnTo>
                  <a:lnTo>
                    <a:pt x="29" y="29"/>
                  </a:lnTo>
                  <a:lnTo>
                    <a:pt x="30" y="29"/>
                  </a:lnTo>
                  <a:lnTo>
                    <a:pt x="30" y="30"/>
                  </a:lnTo>
                  <a:close/>
                  <a:moveTo>
                    <a:pt x="18" y="25"/>
                  </a:moveTo>
                  <a:lnTo>
                    <a:pt x="18" y="26"/>
                  </a:lnTo>
                  <a:lnTo>
                    <a:pt x="16" y="25"/>
                  </a:lnTo>
                  <a:lnTo>
                    <a:pt x="16" y="26"/>
                  </a:lnTo>
                  <a:lnTo>
                    <a:pt x="16" y="25"/>
                  </a:lnTo>
                  <a:lnTo>
                    <a:pt x="15" y="25"/>
                  </a:lnTo>
                  <a:lnTo>
                    <a:pt x="15" y="26"/>
                  </a:lnTo>
                  <a:lnTo>
                    <a:pt x="15" y="25"/>
                  </a:lnTo>
                  <a:lnTo>
                    <a:pt x="16" y="25"/>
                  </a:lnTo>
                  <a:lnTo>
                    <a:pt x="18" y="25"/>
                  </a:lnTo>
                  <a:close/>
                  <a:moveTo>
                    <a:pt x="14" y="25"/>
                  </a:moveTo>
                  <a:lnTo>
                    <a:pt x="13" y="24"/>
                  </a:lnTo>
                  <a:lnTo>
                    <a:pt x="14" y="24"/>
                  </a:lnTo>
                  <a:lnTo>
                    <a:pt x="14" y="25"/>
                  </a:lnTo>
                  <a:close/>
                  <a:moveTo>
                    <a:pt x="16" y="24"/>
                  </a:moveTo>
                  <a:lnTo>
                    <a:pt x="18" y="24"/>
                  </a:lnTo>
                  <a:lnTo>
                    <a:pt x="19" y="25"/>
                  </a:lnTo>
                  <a:lnTo>
                    <a:pt x="18" y="25"/>
                  </a:lnTo>
                  <a:lnTo>
                    <a:pt x="18" y="24"/>
                  </a:lnTo>
                  <a:lnTo>
                    <a:pt x="18" y="25"/>
                  </a:lnTo>
                  <a:lnTo>
                    <a:pt x="18" y="24"/>
                  </a:lnTo>
                  <a:lnTo>
                    <a:pt x="18" y="25"/>
                  </a:lnTo>
                  <a:lnTo>
                    <a:pt x="18" y="24"/>
                  </a:lnTo>
                  <a:lnTo>
                    <a:pt x="16" y="24"/>
                  </a:lnTo>
                  <a:close/>
                  <a:moveTo>
                    <a:pt x="23" y="24"/>
                  </a:moveTo>
                  <a:lnTo>
                    <a:pt x="22" y="24"/>
                  </a:lnTo>
                  <a:lnTo>
                    <a:pt x="22" y="23"/>
                  </a:lnTo>
                  <a:lnTo>
                    <a:pt x="23" y="23"/>
                  </a:lnTo>
                  <a:lnTo>
                    <a:pt x="23" y="24"/>
                  </a:lnTo>
                  <a:close/>
                  <a:moveTo>
                    <a:pt x="0" y="19"/>
                  </a:moveTo>
                  <a:lnTo>
                    <a:pt x="0" y="17"/>
                  </a:lnTo>
                  <a:lnTo>
                    <a:pt x="1" y="19"/>
                  </a:lnTo>
                  <a:lnTo>
                    <a:pt x="0" y="19"/>
                  </a:lnTo>
                  <a:lnTo>
                    <a:pt x="0" y="17"/>
                  </a:lnTo>
                  <a:lnTo>
                    <a:pt x="0" y="19"/>
                  </a:lnTo>
                  <a:close/>
                  <a:moveTo>
                    <a:pt x="1" y="17"/>
                  </a:moveTo>
                  <a:lnTo>
                    <a:pt x="1" y="16"/>
                  </a:lnTo>
                  <a:lnTo>
                    <a:pt x="0" y="16"/>
                  </a:lnTo>
                  <a:lnTo>
                    <a:pt x="1" y="16"/>
                  </a:lnTo>
                  <a:lnTo>
                    <a:pt x="1" y="17"/>
                  </a:lnTo>
                  <a:close/>
                  <a:moveTo>
                    <a:pt x="125" y="0"/>
                  </a:moveTo>
                  <a:lnTo>
                    <a:pt x="126" y="0"/>
                  </a:lnTo>
                  <a:lnTo>
                    <a:pt x="126" y="1"/>
                  </a:lnTo>
                  <a:lnTo>
                    <a:pt x="125" y="1"/>
                  </a:lnTo>
                  <a:lnTo>
                    <a:pt x="126" y="1"/>
                  </a:lnTo>
                  <a:lnTo>
                    <a:pt x="126" y="2"/>
                  </a:lnTo>
                  <a:lnTo>
                    <a:pt x="126" y="1"/>
                  </a:lnTo>
                  <a:lnTo>
                    <a:pt x="127" y="1"/>
                  </a:lnTo>
                  <a:lnTo>
                    <a:pt x="129" y="1"/>
                  </a:lnTo>
                  <a:lnTo>
                    <a:pt x="130" y="1"/>
                  </a:lnTo>
                  <a:lnTo>
                    <a:pt x="130" y="2"/>
                  </a:lnTo>
                  <a:lnTo>
                    <a:pt x="130" y="1"/>
                  </a:lnTo>
                  <a:lnTo>
                    <a:pt x="131" y="1"/>
                  </a:lnTo>
                  <a:lnTo>
                    <a:pt x="131" y="0"/>
                  </a:lnTo>
                  <a:lnTo>
                    <a:pt x="131" y="1"/>
                  </a:lnTo>
                  <a:lnTo>
                    <a:pt x="132" y="1"/>
                  </a:lnTo>
                  <a:lnTo>
                    <a:pt x="132" y="0"/>
                  </a:lnTo>
                  <a:lnTo>
                    <a:pt x="132" y="1"/>
                  </a:lnTo>
                  <a:lnTo>
                    <a:pt x="134" y="1"/>
                  </a:lnTo>
                  <a:lnTo>
                    <a:pt x="135" y="1"/>
                  </a:lnTo>
                  <a:lnTo>
                    <a:pt x="134" y="2"/>
                  </a:lnTo>
                  <a:lnTo>
                    <a:pt x="135" y="2"/>
                  </a:lnTo>
                  <a:lnTo>
                    <a:pt x="136" y="2"/>
                  </a:lnTo>
                  <a:lnTo>
                    <a:pt x="136" y="3"/>
                  </a:lnTo>
                  <a:lnTo>
                    <a:pt x="136" y="5"/>
                  </a:lnTo>
                  <a:lnTo>
                    <a:pt x="135" y="5"/>
                  </a:lnTo>
                  <a:lnTo>
                    <a:pt x="135" y="6"/>
                  </a:lnTo>
                  <a:lnTo>
                    <a:pt x="134" y="6"/>
                  </a:lnTo>
                  <a:lnTo>
                    <a:pt x="132" y="7"/>
                  </a:lnTo>
                  <a:lnTo>
                    <a:pt x="132" y="9"/>
                  </a:lnTo>
                  <a:lnTo>
                    <a:pt x="132" y="10"/>
                  </a:lnTo>
                  <a:lnTo>
                    <a:pt x="132" y="11"/>
                  </a:lnTo>
                  <a:lnTo>
                    <a:pt x="132" y="12"/>
                  </a:lnTo>
                  <a:lnTo>
                    <a:pt x="132" y="14"/>
                  </a:lnTo>
                  <a:lnTo>
                    <a:pt x="131" y="14"/>
                  </a:lnTo>
                  <a:lnTo>
                    <a:pt x="132" y="14"/>
                  </a:lnTo>
                  <a:lnTo>
                    <a:pt x="132" y="15"/>
                  </a:lnTo>
                  <a:lnTo>
                    <a:pt x="132" y="16"/>
                  </a:lnTo>
                  <a:lnTo>
                    <a:pt x="131" y="16"/>
                  </a:lnTo>
                  <a:lnTo>
                    <a:pt x="131" y="17"/>
                  </a:lnTo>
                  <a:lnTo>
                    <a:pt x="131" y="16"/>
                  </a:lnTo>
                  <a:lnTo>
                    <a:pt x="130" y="16"/>
                  </a:lnTo>
                  <a:lnTo>
                    <a:pt x="130" y="17"/>
                  </a:lnTo>
                  <a:lnTo>
                    <a:pt x="129" y="17"/>
                  </a:lnTo>
                  <a:lnTo>
                    <a:pt x="130" y="17"/>
                  </a:lnTo>
                  <a:lnTo>
                    <a:pt x="130" y="19"/>
                  </a:lnTo>
                  <a:lnTo>
                    <a:pt x="130" y="20"/>
                  </a:lnTo>
                  <a:lnTo>
                    <a:pt x="131" y="20"/>
                  </a:lnTo>
                  <a:lnTo>
                    <a:pt x="130" y="20"/>
                  </a:lnTo>
                  <a:lnTo>
                    <a:pt x="131" y="20"/>
                  </a:lnTo>
                  <a:lnTo>
                    <a:pt x="131" y="21"/>
                  </a:lnTo>
                  <a:lnTo>
                    <a:pt x="132" y="21"/>
                  </a:lnTo>
                  <a:lnTo>
                    <a:pt x="132" y="23"/>
                  </a:lnTo>
                  <a:lnTo>
                    <a:pt x="131" y="23"/>
                  </a:lnTo>
                  <a:lnTo>
                    <a:pt x="131" y="24"/>
                  </a:lnTo>
                  <a:lnTo>
                    <a:pt x="130" y="24"/>
                  </a:lnTo>
                  <a:lnTo>
                    <a:pt x="130" y="25"/>
                  </a:lnTo>
                  <a:lnTo>
                    <a:pt x="131" y="26"/>
                  </a:lnTo>
                  <a:lnTo>
                    <a:pt x="131" y="28"/>
                  </a:lnTo>
                  <a:lnTo>
                    <a:pt x="132" y="28"/>
                  </a:lnTo>
                  <a:lnTo>
                    <a:pt x="132" y="29"/>
                  </a:lnTo>
                  <a:lnTo>
                    <a:pt x="131" y="29"/>
                  </a:lnTo>
                  <a:lnTo>
                    <a:pt x="131" y="28"/>
                  </a:lnTo>
                  <a:lnTo>
                    <a:pt x="131" y="29"/>
                  </a:lnTo>
                  <a:lnTo>
                    <a:pt x="130" y="29"/>
                  </a:lnTo>
                  <a:lnTo>
                    <a:pt x="130" y="30"/>
                  </a:lnTo>
                  <a:lnTo>
                    <a:pt x="130" y="31"/>
                  </a:lnTo>
                  <a:lnTo>
                    <a:pt x="129" y="31"/>
                  </a:lnTo>
                  <a:lnTo>
                    <a:pt x="130" y="31"/>
                  </a:lnTo>
                  <a:lnTo>
                    <a:pt x="130" y="33"/>
                  </a:lnTo>
                  <a:lnTo>
                    <a:pt x="130" y="34"/>
                  </a:lnTo>
                  <a:lnTo>
                    <a:pt x="129" y="34"/>
                  </a:lnTo>
                  <a:lnTo>
                    <a:pt x="129" y="35"/>
                  </a:lnTo>
                  <a:lnTo>
                    <a:pt x="127" y="35"/>
                  </a:lnTo>
                  <a:lnTo>
                    <a:pt x="126" y="35"/>
                  </a:lnTo>
                  <a:lnTo>
                    <a:pt x="125" y="35"/>
                  </a:lnTo>
                  <a:lnTo>
                    <a:pt x="123" y="35"/>
                  </a:lnTo>
                  <a:lnTo>
                    <a:pt x="123" y="34"/>
                  </a:lnTo>
                  <a:lnTo>
                    <a:pt x="123" y="35"/>
                  </a:lnTo>
                  <a:lnTo>
                    <a:pt x="122" y="35"/>
                  </a:lnTo>
                  <a:lnTo>
                    <a:pt x="121" y="35"/>
                  </a:lnTo>
                  <a:lnTo>
                    <a:pt x="121" y="34"/>
                  </a:lnTo>
                  <a:lnTo>
                    <a:pt x="122" y="34"/>
                  </a:lnTo>
                  <a:lnTo>
                    <a:pt x="122" y="33"/>
                  </a:lnTo>
                  <a:lnTo>
                    <a:pt x="122" y="31"/>
                  </a:lnTo>
                  <a:lnTo>
                    <a:pt x="122" y="30"/>
                  </a:lnTo>
                  <a:lnTo>
                    <a:pt x="122" y="29"/>
                  </a:lnTo>
                  <a:lnTo>
                    <a:pt x="122" y="28"/>
                  </a:lnTo>
                  <a:lnTo>
                    <a:pt x="122" y="26"/>
                  </a:lnTo>
                  <a:lnTo>
                    <a:pt x="122" y="25"/>
                  </a:lnTo>
                  <a:lnTo>
                    <a:pt x="121" y="25"/>
                  </a:lnTo>
                  <a:lnTo>
                    <a:pt x="122" y="25"/>
                  </a:lnTo>
                  <a:lnTo>
                    <a:pt x="123" y="26"/>
                  </a:lnTo>
                  <a:lnTo>
                    <a:pt x="123" y="25"/>
                  </a:lnTo>
                  <a:lnTo>
                    <a:pt x="122" y="25"/>
                  </a:lnTo>
                  <a:lnTo>
                    <a:pt x="121" y="25"/>
                  </a:lnTo>
                  <a:lnTo>
                    <a:pt x="120" y="25"/>
                  </a:lnTo>
                  <a:lnTo>
                    <a:pt x="120" y="24"/>
                  </a:lnTo>
                  <a:lnTo>
                    <a:pt x="121" y="24"/>
                  </a:lnTo>
                  <a:lnTo>
                    <a:pt x="121" y="23"/>
                  </a:lnTo>
                  <a:lnTo>
                    <a:pt x="121" y="21"/>
                  </a:lnTo>
                  <a:lnTo>
                    <a:pt x="122" y="21"/>
                  </a:lnTo>
                  <a:lnTo>
                    <a:pt x="121" y="21"/>
                  </a:lnTo>
                  <a:lnTo>
                    <a:pt x="121" y="23"/>
                  </a:lnTo>
                  <a:lnTo>
                    <a:pt x="121" y="24"/>
                  </a:lnTo>
                  <a:lnTo>
                    <a:pt x="120" y="24"/>
                  </a:lnTo>
                  <a:lnTo>
                    <a:pt x="118" y="24"/>
                  </a:lnTo>
                  <a:lnTo>
                    <a:pt x="118" y="23"/>
                  </a:lnTo>
                  <a:lnTo>
                    <a:pt x="118" y="21"/>
                  </a:lnTo>
                  <a:lnTo>
                    <a:pt x="118" y="20"/>
                  </a:lnTo>
                  <a:lnTo>
                    <a:pt x="120" y="20"/>
                  </a:lnTo>
                  <a:lnTo>
                    <a:pt x="120" y="19"/>
                  </a:lnTo>
                  <a:lnTo>
                    <a:pt x="118" y="19"/>
                  </a:lnTo>
                  <a:lnTo>
                    <a:pt x="120" y="19"/>
                  </a:lnTo>
                  <a:lnTo>
                    <a:pt x="120" y="17"/>
                  </a:lnTo>
                  <a:lnTo>
                    <a:pt x="121" y="17"/>
                  </a:lnTo>
                  <a:lnTo>
                    <a:pt x="121" y="16"/>
                  </a:lnTo>
                  <a:lnTo>
                    <a:pt x="122" y="14"/>
                  </a:lnTo>
                  <a:lnTo>
                    <a:pt x="121" y="14"/>
                  </a:lnTo>
                  <a:lnTo>
                    <a:pt x="122" y="12"/>
                  </a:lnTo>
                  <a:lnTo>
                    <a:pt x="122" y="11"/>
                  </a:lnTo>
                  <a:lnTo>
                    <a:pt x="122" y="10"/>
                  </a:lnTo>
                  <a:lnTo>
                    <a:pt x="123" y="10"/>
                  </a:lnTo>
                  <a:lnTo>
                    <a:pt x="123" y="9"/>
                  </a:lnTo>
                  <a:lnTo>
                    <a:pt x="123" y="10"/>
                  </a:lnTo>
                  <a:lnTo>
                    <a:pt x="122" y="10"/>
                  </a:lnTo>
                  <a:lnTo>
                    <a:pt x="122" y="9"/>
                  </a:lnTo>
                  <a:lnTo>
                    <a:pt x="123" y="9"/>
                  </a:lnTo>
                  <a:lnTo>
                    <a:pt x="122" y="9"/>
                  </a:lnTo>
                  <a:lnTo>
                    <a:pt x="122" y="10"/>
                  </a:lnTo>
                  <a:lnTo>
                    <a:pt x="123" y="7"/>
                  </a:lnTo>
                  <a:lnTo>
                    <a:pt x="123" y="6"/>
                  </a:lnTo>
                  <a:lnTo>
                    <a:pt x="122" y="6"/>
                  </a:lnTo>
                  <a:lnTo>
                    <a:pt x="122" y="5"/>
                  </a:lnTo>
                  <a:lnTo>
                    <a:pt x="122" y="3"/>
                  </a:lnTo>
                  <a:lnTo>
                    <a:pt x="122" y="2"/>
                  </a:lnTo>
                  <a:lnTo>
                    <a:pt x="122" y="1"/>
                  </a:lnTo>
                  <a:lnTo>
                    <a:pt x="122" y="0"/>
                  </a:lnTo>
                  <a:lnTo>
                    <a:pt x="123" y="0"/>
                  </a:lnTo>
                  <a:lnTo>
                    <a:pt x="125" y="0"/>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4" name="Freeform 2054"/>
            <p:cNvSpPr>
              <a:spLocks/>
            </p:cNvSpPr>
            <p:nvPr/>
          </p:nvSpPr>
          <p:spPr bwMode="auto">
            <a:xfrm>
              <a:off x="4584701" y="3613366"/>
              <a:ext cx="80963" cy="58738"/>
            </a:xfrm>
            <a:custGeom>
              <a:avLst/>
              <a:gdLst>
                <a:gd name="T0" fmla="*/ 45 w 51"/>
                <a:gd name="T1" fmla="*/ 24 h 37"/>
                <a:gd name="T2" fmla="*/ 48 w 51"/>
                <a:gd name="T3" fmla="*/ 24 h 37"/>
                <a:gd name="T4" fmla="*/ 51 w 51"/>
                <a:gd name="T5" fmla="*/ 23 h 37"/>
                <a:gd name="T6" fmla="*/ 51 w 51"/>
                <a:gd name="T7" fmla="*/ 27 h 37"/>
                <a:gd name="T8" fmla="*/ 48 w 51"/>
                <a:gd name="T9" fmla="*/ 28 h 37"/>
                <a:gd name="T10" fmla="*/ 47 w 51"/>
                <a:gd name="T11" fmla="*/ 28 h 37"/>
                <a:gd name="T12" fmla="*/ 48 w 51"/>
                <a:gd name="T13" fmla="*/ 28 h 37"/>
                <a:gd name="T14" fmla="*/ 47 w 51"/>
                <a:gd name="T15" fmla="*/ 28 h 37"/>
                <a:gd name="T16" fmla="*/ 47 w 51"/>
                <a:gd name="T17" fmla="*/ 30 h 37"/>
                <a:gd name="T18" fmla="*/ 47 w 51"/>
                <a:gd name="T19" fmla="*/ 28 h 37"/>
                <a:gd name="T20" fmla="*/ 46 w 51"/>
                <a:gd name="T21" fmla="*/ 31 h 37"/>
                <a:gd name="T22" fmla="*/ 47 w 51"/>
                <a:gd name="T23" fmla="*/ 31 h 37"/>
                <a:gd name="T24" fmla="*/ 46 w 51"/>
                <a:gd name="T25" fmla="*/ 33 h 37"/>
                <a:gd name="T26" fmla="*/ 45 w 51"/>
                <a:gd name="T27" fmla="*/ 36 h 37"/>
                <a:gd name="T28" fmla="*/ 42 w 51"/>
                <a:gd name="T29" fmla="*/ 35 h 37"/>
                <a:gd name="T30" fmla="*/ 38 w 51"/>
                <a:gd name="T31" fmla="*/ 35 h 37"/>
                <a:gd name="T32" fmla="*/ 36 w 51"/>
                <a:gd name="T33" fmla="*/ 33 h 37"/>
                <a:gd name="T34" fmla="*/ 33 w 51"/>
                <a:gd name="T35" fmla="*/ 35 h 37"/>
                <a:gd name="T36" fmla="*/ 31 w 51"/>
                <a:gd name="T37" fmla="*/ 36 h 37"/>
                <a:gd name="T38" fmla="*/ 28 w 51"/>
                <a:gd name="T39" fmla="*/ 37 h 37"/>
                <a:gd name="T40" fmla="*/ 26 w 51"/>
                <a:gd name="T41" fmla="*/ 36 h 37"/>
                <a:gd name="T42" fmla="*/ 22 w 51"/>
                <a:gd name="T43" fmla="*/ 36 h 37"/>
                <a:gd name="T44" fmla="*/ 18 w 51"/>
                <a:gd name="T45" fmla="*/ 35 h 37"/>
                <a:gd name="T46" fmla="*/ 15 w 51"/>
                <a:gd name="T47" fmla="*/ 36 h 37"/>
                <a:gd name="T48" fmla="*/ 15 w 51"/>
                <a:gd name="T49" fmla="*/ 35 h 37"/>
                <a:gd name="T50" fmla="*/ 13 w 51"/>
                <a:gd name="T51" fmla="*/ 32 h 37"/>
                <a:gd name="T52" fmla="*/ 13 w 51"/>
                <a:gd name="T53" fmla="*/ 31 h 37"/>
                <a:gd name="T54" fmla="*/ 13 w 51"/>
                <a:gd name="T55" fmla="*/ 30 h 37"/>
                <a:gd name="T56" fmla="*/ 12 w 51"/>
                <a:gd name="T57" fmla="*/ 30 h 37"/>
                <a:gd name="T58" fmla="*/ 9 w 51"/>
                <a:gd name="T59" fmla="*/ 30 h 37"/>
                <a:gd name="T60" fmla="*/ 6 w 51"/>
                <a:gd name="T61" fmla="*/ 28 h 37"/>
                <a:gd name="T62" fmla="*/ 5 w 51"/>
                <a:gd name="T63" fmla="*/ 24 h 37"/>
                <a:gd name="T64" fmla="*/ 3 w 51"/>
                <a:gd name="T65" fmla="*/ 23 h 37"/>
                <a:gd name="T66" fmla="*/ 1 w 51"/>
                <a:gd name="T67" fmla="*/ 21 h 37"/>
                <a:gd name="T68" fmla="*/ 0 w 51"/>
                <a:gd name="T69" fmla="*/ 18 h 37"/>
                <a:gd name="T70" fmla="*/ 3 w 51"/>
                <a:gd name="T71" fmla="*/ 17 h 37"/>
                <a:gd name="T72" fmla="*/ 5 w 51"/>
                <a:gd name="T73" fmla="*/ 16 h 37"/>
                <a:gd name="T74" fmla="*/ 6 w 51"/>
                <a:gd name="T75" fmla="*/ 13 h 37"/>
                <a:gd name="T76" fmla="*/ 8 w 51"/>
                <a:gd name="T77" fmla="*/ 10 h 37"/>
                <a:gd name="T78" fmla="*/ 9 w 51"/>
                <a:gd name="T79" fmla="*/ 8 h 37"/>
                <a:gd name="T80" fmla="*/ 10 w 51"/>
                <a:gd name="T81" fmla="*/ 5 h 37"/>
                <a:gd name="T82" fmla="*/ 13 w 51"/>
                <a:gd name="T83" fmla="*/ 5 h 37"/>
                <a:gd name="T84" fmla="*/ 14 w 51"/>
                <a:gd name="T85" fmla="*/ 3 h 37"/>
                <a:gd name="T86" fmla="*/ 15 w 51"/>
                <a:gd name="T87" fmla="*/ 3 h 37"/>
                <a:gd name="T88" fmla="*/ 19 w 51"/>
                <a:gd name="T89" fmla="*/ 3 h 37"/>
                <a:gd name="T90" fmla="*/ 20 w 51"/>
                <a:gd name="T91" fmla="*/ 4 h 37"/>
                <a:gd name="T92" fmla="*/ 23 w 51"/>
                <a:gd name="T93" fmla="*/ 4 h 37"/>
                <a:gd name="T94" fmla="*/ 27 w 51"/>
                <a:gd name="T95" fmla="*/ 5 h 37"/>
                <a:gd name="T96" fmla="*/ 31 w 51"/>
                <a:gd name="T97" fmla="*/ 3 h 37"/>
                <a:gd name="T98" fmla="*/ 33 w 51"/>
                <a:gd name="T99" fmla="*/ 1 h 37"/>
                <a:gd name="T100" fmla="*/ 36 w 51"/>
                <a:gd name="T101" fmla="*/ 0 h 37"/>
                <a:gd name="T102" fmla="*/ 36 w 51"/>
                <a:gd name="T103" fmla="*/ 1 h 37"/>
                <a:gd name="T104" fmla="*/ 38 w 51"/>
                <a:gd name="T105" fmla="*/ 3 h 37"/>
                <a:gd name="T106" fmla="*/ 38 w 51"/>
                <a:gd name="T107" fmla="*/ 4 h 37"/>
                <a:gd name="T108" fmla="*/ 38 w 51"/>
                <a:gd name="T109" fmla="*/ 5 h 37"/>
                <a:gd name="T110" fmla="*/ 40 w 51"/>
                <a:gd name="T111" fmla="*/ 8 h 37"/>
                <a:gd name="T112" fmla="*/ 42 w 51"/>
                <a:gd name="T113" fmla="*/ 10 h 37"/>
                <a:gd name="T114" fmla="*/ 42 w 51"/>
                <a:gd name="T115" fmla="*/ 12 h 37"/>
                <a:gd name="T116" fmla="*/ 43 w 51"/>
                <a:gd name="T117" fmla="*/ 14 h 37"/>
                <a:gd name="T118" fmla="*/ 43 w 51"/>
                <a:gd name="T119" fmla="*/ 18 h 37"/>
                <a:gd name="T120" fmla="*/ 43 w 51"/>
                <a:gd name="T121" fmla="*/ 19 h 37"/>
                <a:gd name="T122" fmla="*/ 42 w 51"/>
                <a:gd name="T123"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 h="37">
                  <a:moveTo>
                    <a:pt x="43" y="23"/>
                  </a:moveTo>
                  <a:lnTo>
                    <a:pt x="43" y="24"/>
                  </a:lnTo>
                  <a:lnTo>
                    <a:pt x="45" y="24"/>
                  </a:lnTo>
                  <a:lnTo>
                    <a:pt x="46" y="24"/>
                  </a:lnTo>
                  <a:lnTo>
                    <a:pt x="47" y="24"/>
                  </a:lnTo>
                  <a:lnTo>
                    <a:pt x="48" y="24"/>
                  </a:lnTo>
                  <a:lnTo>
                    <a:pt x="48" y="23"/>
                  </a:lnTo>
                  <a:lnTo>
                    <a:pt x="50" y="23"/>
                  </a:lnTo>
                  <a:lnTo>
                    <a:pt x="51" y="23"/>
                  </a:lnTo>
                  <a:lnTo>
                    <a:pt x="51" y="24"/>
                  </a:lnTo>
                  <a:lnTo>
                    <a:pt x="51" y="26"/>
                  </a:lnTo>
                  <a:lnTo>
                    <a:pt x="51" y="27"/>
                  </a:lnTo>
                  <a:lnTo>
                    <a:pt x="51" y="28"/>
                  </a:lnTo>
                  <a:lnTo>
                    <a:pt x="50" y="28"/>
                  </a:lnTo>
                  <a:lnTo>
                    <a:pt x="48" y="28"/>
                  </a:lnTo>
                  <a:lnTo>
                    <a:pt x="47" y="28"/>
                  </a:lnTo>
                  <a:lnTo>
                    <a:pt x="47" y="30"/>
                  </a:lnTo>
                  <a:lnTo>
                    <a:pt x="47" y="28"/>
                  </a:lnTo>
                  <a:lnTo>
                    <a:pt x="48" y="28"/>
                  </a:lnTo>
                  <a:lnTo>
                    <a:pt x="48" y="27"/>
                  </a:lnTo>
                  <a:lnTo>
                    <a:pt x="48" y="28"/>
                  </a:lnTo>
                  <a:lnTo>
                    <a:pt x="48" y="27"/>
                  </a:lnTo>
                  <a:lnTo>
                    <a:pt x="47" y="27"/>
                  </a:lnTo>
                  <a:lnTo>
                    <a:pt x="47" y="28"/>
                  </a:lnTo>
                  <a:lnTo>
                    <a:pt x="46" y="28"/>
                  </a:lnTo>
                  <a:lnTo>
                    <a:pt x="46" y="30"/>
                  </a:lnTo>
                  <a:lnTo>
                    <a:pt x="47" y="30"/>
                  </a:lnTo>
                  <a:lnTo>
                    <a:pt x="46" y="30"/>
                  </a:lnTo>
                  <a:lnTo>
                    <a:pt x="47" y="30"/>
                  </a:lnTo>
                  <a:lnTo>
                    <a:pt x="47" y="28"/>
                  </a:lnTo>
                  <a:lnTo>
                    <a:pt x="47" y="30"/>
                  </a:lnTo>
                  <a:lnTo>
                    <a:pt x="46" y="30"/>
                  </a:lnTo>
                  <a:lnTo>
                    <a:pt x="46" y="31"/>
                  </a:lnTo>
                  <a:lnTo>
                    <a:pt x="47" y="31"/>
                  </a:lnTo>
                  <a:lnTo>
                    <a:pt x="47" y="30"/>
                  </a:lnTo>
                  <a:lnTo>
                    <a:pt x="47" y="31"/>
                  </a:lnTo>
                  <a:lnTo>
                    <a:pt x="46" y="31"/>
                  </a:lnTo>
                  <a:lnTo>
                    <a:pt x="46" y="32"/>
                  </a:lnTo>
                  <a:lnTo>
                    <a:pt x="46" y="33"/>
                  </a:lnTo>
                  <a:lnTo>
                    <a:pt x="46" y="35"/>
                  </a:lnTo>
                  <a:lnTo>
                    <a:pt x="46" y="36"/>
                  </a:lnTo>
                  <a:lnTo>
                    <a:pt x="45" y="36"/>
                  </a:lnTo>
                  <a:lnTo>
                    <a:pt x="43" y="36"/>
                  </a:lnTo>
                  <a:lnTo>
                    <a:pt x="42" y="36"/>
                  </a:lnTo>
                  <a:lnTo>
                    <a:pt x="42" y="35"/>
                  </a:lnTo>
                  <a:lnTo>
                    <a:pt x="41" y="35"/>
                  </a:lnTo>
                  <a:lnTo>
                    <a:pt x="40" y="35"/>
                  </a:lnTo>
                  <a:lnTo>
                    <a:pt x="38" y="35"/>
                  </a:lnTo>
                  <a:lnTo>
                    <a:pt x="38" y="33"/>
                  </a:lnTo>
                  <a:lnTo>
                    <a:pt x="37" y="33"/>
                  </a:lnTo>
                  <a:lnTo>
                    <a:pt x="36" y="33"/>
                  </a:lnTo>
                  <a:lnTo>
                    <a:pt x="34" y="33"/>
                  </a:lnTo>
                  <a:lnTo>
                    <a:pt x="33" y="33"/>
                  </a:lnTo>
                  <a:lnTo>
                    <a:pt x="33" y="35"/>
                  </a:lnTo>
                  <a:lnTo>
                    <a:pt x="32" y="35"/>
                  </a:lnTo>
                  <a:lnTo>
                    <a:pt x="31" y="35"/>
                  </a:lnTo>
                  <a:lnTo>
                    <a:pt x="31" y="36"/>
                  </a:lnTo>
                  <a:lnTo>
                    <a:pt x="29" y="36"/>
                  </a:lnTo>
                  <a:lnTo>
                    <a:pt x="29" y="37"/>
                  </a:lnTo>
                  <a:lnTo>
                    <a:pt x="28" y="37"/>
                  </a:lnTo>
                  <a:lnTo>
                    <a:pt x="27" y="37"/>
                  </a:lnTo>
                  <a:lnTo>
                    <a:pt x="27" y="36"/>
                  </a:lnTo>
                  <a:lnTo>
                    <a:pt x="26" y="36"/>
                  </a:lnTo>
                  <a:lnTo>
                    <a:pt x="24" y="36"/>
                  </a:lnTo>
                  <a:lnTo>
                    <a:pt x="23" y="36"/>
                  </a:lnTo>
                  <a:lnTo>
                    <a:pt x="22" y="36"/>
                  </a:lnTo>
                  <a:lnTo>
                    <a:pt x="19" y="36"/>
                  </a:lnTo>
                  <a:lnTo>
                    <a:pt x="18" y="36"/>
                  </a:lnTo>
                  <a:lnTo>
                    <a:pt x="18" y="35"/>
                  </a:lnTo>
                  <a:lnTo>
                    <a:pt x="17" y="35"/>
                  </a:lnTo>
                  <a:lnTo>
                    <a:pt x="17" y="36"/>
                  </a:lnTo>
                  <a:lnTo>
                    <a:pt x="15" y="36"/>
                  </a:lnTo>
                  <a:lnTo>
                    <a:pt x="14" y="36"/>
                  </a:lnTo>
                  <a:lnTo>
                    <a:pt x="14" y="35"/>
                  </a:lnTo>
                  <a:lnTo>
                    <a:pt x="15" y="35"/>
                  </a:lnTo>
                  <a:lnTo>
                    <a:pt x="15" y="33"/>
                  </a:lnTo>
                  <a:lnTo>
                    <a:pt x="14" y="33"/>
                  </a:lnTo>
                  <a:lnTo>
                    <a:pt x="13" y="32"/>
                  </a:lnTo>
                  <a:lnTo>
                    <a:pt x="13" y="31"/>
                  </a:lnTo>
                  <a:lnTo>
                    <a:pt x="12" y="31"/>
                  </a:lnTo>
                  <a:lnTo>
                    <a:pt x="13" y="31"/>
                  </a:lnTo>
                  <a:lnTo>
                    <a:pt x="13" y="30"/>
                  </a:lnTo>
                  <a:lnTo>
                    <a:pt x="14" y="30"/>
                  </a:lnTo>
                  <a:lnTo>
                    <a:pt x="13" y="30"/>
                  </a:lnTo>
                  <a:lnTo>
                    <a:pt x="13" y="28"/>
                  </a:lnTo>
                  <a:lnTo>
                    <a:pt x="12" y="28"/>
                  </a:lnTo>
                  <a:lnTo>
                    <a:pt x="12" y="30"/>
                  </a:lnTo>
                  <a:lnTo>
                    <a:pt x="10" y="31"/>
                  </a:lnTo>
                  <a:lnTo>
                    <a:pt x="10" y="30"/>
                  </a:lnTo>
                  <a:lnTo>
                    <a:pt x="9" y="30"/>
                  </a:lnTo>
                  <a:lnTo>
                    <a:pt x="8" y="30"/>
                  </a:lnTo>
                  <a:lnTo>
                    <a:pt x="8" y="28"/>
                  </a:lnTo>
                  <a:lnTo>
                    <a:pt x="6" y="28"/>
                  </a:lnTo>
                  <a:lnTo>
                    <a:pt x="6" y="27"/>
                  </a:lnTo>
                  <a:lnTo>
                    <a:pt x="6" y="26"/>
                  </a:lnTo>
                  <a:lnTo>
                    <a:pt x="5" y="24"/>
                  </a:lnTo>
                  <a:lnTo>
                    <a:pt x="4" y="24"/>
                  </a:lnTo>
                  <a:lnTo>
                    <a:pt x="4" y="23"/>
                  </a:lnTo>
                  <a:lnTo>
                    <a:pt x="3" y="23"/>
                  </a:lnTo>
                  <a:lnTo>
                    <a:pt x="3" y="22"/>
                  </a:lnTo>
                  <a:lnTo>
                    <a:pt x="3" y="21"/>
                  </a:lnTo>
                  <a:lnTo>
                    <a:pt x="1" y="21"/>
                  </a:lnTo>
                  <a:lnTo>
                    <a:pt x="1" y="19"/>
                  </a:lnTo>
                  <a:lnTo>
                    <a:pt x="0" y="19"/>
                  </a:lnTo>
                  <a:lnTo>
                    <a:pt x="0" y="18"/>
                  </a:lnTo>
                  <a:lnTo>
                    <a:pt x="1" y="18"/>
                  </a:lnTo>
                  <a:lnTo>
                    <a:pt x="3" y="18"/>
                  </a:lnTo>
                  <a:lnTo>
                    <a:pt x="3" y="17"/>
                  </a:lnTo>
                  <a:lnTo>
                    <a:pt x="4" y="17"/>
                  </a:lnTo>
                  <a:lnTo>
                    <a:pt x="5" y="17"/>
                  </a:lnTo>
                  <a:lnTo>
                    <a:pt x="5" y="16"/>
                  </a:lnTo>
                  <a:lnTo>
                    <a:pt x="5" y="14"/>
                  </a:lnTo>
                  <a:lnTo>
                    <a:pt x="6" y="14"/>
                  </a:lnTo>
                  <a:lnTo>
                    <a:pt x="6" y="13"/>
                  </a:lnTo>
                  <a:lnTo>
                    <a:pt x="6" y="12"/>
                  </a:lnTo>
                  <a:lnTo>
                    <a:pt x="8" y="12"/>
                  </a:lnTo>
                  <a:lnTo>
                    <a:pt x="8" y="10"/>
                  </a:lnTo>
                  <a:lnTo>
                    <a:pt x="9" y="10"/>
                  </a:lnTo>
                  <a:lnTo>
                    <a:pt x="9" y="9"/>
                  </a:lnTo>
                  <a:lnTo>
                    <a:pt x="9" y="8"/>
                  </a:lnTo>
                  <a:lnTo>
                    <a:pt x="9" y="7"/>
                  </a:lnTo>
                  <a:lnTo>
                    <a:pt x="10" y="7"/>
                  </a:lnTo>
                  <a:lnTo>
                    <a:pt x="10" y="5"/>
                  </a:lnTo>
                  <a:lnTo>
                    <a:pt x="12" y="5"/>
                  </a:lnTo>
                  <a:lnTo>
                    <a:pt x="12" y="4"/>
                  </a:lnTo>
                  <a:lnTo>
                    <a:pt x="13" y="5"/>
                  </a:lnTo>
                  <a:lnTo>
                    <a:pt x="13" y="4"/>
                  </a:lnTo>
                  <a:lnTo>
                    <a:pt x="14" y="4"/>
                  </a:lnTo>
                  <a:lnTo>
                    <a:pt x="14" y="3"/>
                  </a:lnTo>
                  <a:lnTo>
                    <a:pt x="15" y="3"/>
                  </a:lnTo>
                  <a:lnTo>
                    <a:pt x="15" y="1"/>
                  </a:lnTo>
                  <a:lnTo>
                    <a:pt x="15" y="3"/>
                  </a:lnTo>
                  <a:lnTo>
                    <a:pt x="17" y="3"/>
                  </a:lnTo>
                  <a:lnTo>
                    <a:pt x="18" y="3"/>
                  </a:lnTo>
                  <a:lnTo>
                    <a:pt x="19" y="3"/>
                  </a:lnTo>
                  <a:lnTo>
                    <a:pt x="19" y="4"/>
                  </a:lnTo>
                  <a:lnTo>
                    <a:pt x="20" y="3"/>
                  </a:lnTo>
                  <a:lnTo>
                    <a:pt x="20" y="4"/>
                  </a:lnTo>
                  <a:lnTo>
                    <a:pt x="22" y="4"/>
                  </a:lnTo>
                  <a:lnTo>
                    <a:pt x="23" y="3"/>
                  </a:lnTo>
                  <a:lnTo>
                    <a:pt x="23" y="4"/>
                  </a:lnTo>
                  <a:lnTo>
                    <a:pt x="24" y="4"/>
                  </a:lnTo>
                  <a:lnTo>
                    <a:pt x="26" y="5"/>
                  </a:lnTo>
                  <a:lnTo>
                    <a:pt x="27" y="5"/>
                  </a:lnTo>
                  <a:lnTo>
                    <a:pt x="27" y="4"/>
                  </a:lnTo>
                  <a:lnTo>
                    <a:pt x="29" y="4"/>
                  </a:lnTo>
                  <a:lnTo>
                    <a:pt x="31" y="3"/>
                  </a:lnTo>
                  <a:lnTo>
                    <a:pt x="32" y="3"/>
                  </a:lnTo>
                  <a:lnTo>
                    <a:pt x="33" y="3"/>
                  </a:lnTo>
                  <a:lnTo>
                    <a:pt x="33" y="1"/>
                  </a:lnTo>
                  <a:lnTo>
                    <a:pt x="34" y="1"/>
                  </a:lnTo>
                  <a:lnTo>
                    <a:pt x="34" y="0"/>
                  </a:lnTo>
                  <a:lnTo>
                    <a:pt x="36" y="0"/>
                  </a:lnTo>
                  <a:lnTo>
                    <a:pt x="36" y="1"/>
                  </a:lnTo>
                  <a:lnTo>
                    <a:pt x="36" y="0"/>
                  </a:lnTo>
                  <a:lnTo>
                    <a:pt x="36" y="1"/>
                  </a:lnTo>
                  <a:lnTo>
                    <a:pt x="37" y="1"/>
                  </a:lnTo>
                  <a:lnTo>
                    <a:pt x="37" y="3"/>
                  </a:lnTo>
                  <a:lnTo>
                    <a:pt x="38" y="3"/>
                  </a:lnTo>
                  <a:lnTo>
                    <a:pt x="37" y="3"/>
                  </a:lnTo>
                  <a:lnTo>
                    <a:pt x="38" y="3"/>
                  </a:lnTo>
                  <a:lnTo>
                    <a:pt x="38" y="4"/>
                  </a:lnTo>
                  <a:lnTo>
                    <a:pt x="37" y="4"/>
                  </a:lnTo>
                  <a:lnTo>
                    <a:pt x="38" y="4"/>
                  </a:lnTo>
                  <a:lnTo>
                    <a:pt x="38" y="5"/>
                  </a:lnTo>
                  <a:lnTo>
                    <a:pt x="38" y="7"/>
                  </a:lnTo>
                  <a:lnTo>
                    <a:pt x="40" y="7"/>
                  </a:lnTo>
                  <a:lnTo>
                    <a:pt x="40" y="8"/>
                  </a:lnTo>
                  <a:lnTo>
                    <a:pt x="41" y="9"/>
                  </a:lnTo>
                  <a:lnTo>
                    <a:pt x="41" y="10"/>
                  </a:lnTo>
                  <a:lnTo>
                    <a:pt x="42" y="10"/>
                  </a:lnTo>
                  <a:lnTo>
                    <a:pt x="42" y="12"/>
                  </a:lnTo>
                  <a:lnTo>
                    <a:pt x="43" y="12"/>
                  </a:lnTo>
                  <a:lnTo>
                    <a:pt x="42" y="12"/>
                  </a:lnTo>
                  <a:lnTo>
                    <a:pt x="43" y="12"/>
                  </a:lnTo>
                  <a:lnTo>
                    <a:pt x="43" y="13"/>
                  </a:lnTo>
                  <a:lnTo>
                    <a:pt x="43" y="14"/>
                  </a:lnTo>
                  <a:lnTo>
                    <a:pt x="43" y="16"/>
                  </a:lnTo>
                  <a:lnTo>
                    <a:pt x="43" y="17"/>
                  </a:lnTo>
                  <a:lnTo>
                    <a:pt x="43" y="18"/>
                  </a:lnTo>
                  <a:lnTo>
                    <a:pt x="42" y="18"/>
                  </a:lnTo>
                  <a:lnTo>
                    <a:pt x="42" y="19"/>
                  </a:lnTo>
                  <a:lnTo>
                    <a:pt x="43" y="19"/>
                  </a:lnTo>
                  <a:lnTo>
                    <a:pt x="43" y="21"/>
                  </a:lnTo>
                  <a:lnTo>
                    <a:pt x="43" y="22"/>
                  </a:lnTo>
                  <a:lnTo>
                    <a:pt x="42" y="22"/>
                  </a:lnTo>
                  <a:lnTo>
                    <a:pt x="43" y="22"/>
                  </a:lnTo>
                  <a:lnTo>
                    <a:pt x="43" y="23"/>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5" name="Freeform 2055"/>
            <p:cNvSpPr>
              <a:spLocks noEditPoints="1"/>
            </p:cNvSpPr>
            <p:nvPr/>
          </p:nvSpPr>
          <p:spPr bwMode="auto">
            <a:xfrm>
              <a:off x="2855913" y="3070441"/>
              <a:ext cx="3108325" cy="630238"/>
            </a:xfrm>
            <a:custGeom>
              <a:avLst/>
              <a:gdLst>
                <a:gd name="T0" fmla="*/ 1576 w 1958"/>
                <a:gd name="T1" fmla="*/ 43 h 397"/>
                <a:gd name="T2" fmla="*/ 1630 w 1958"/>
                <a:gd name="T3" fmla="*/ 52 h 397"/>
                <a:gd name="T4" fmla="*/ 1676 w 1958"/>
                <a:gd name="T5" fmla="*/ 46 h 397"/>
                <a:gd name="T6" fmla="*/ 1697 w 1958"/>
                <a:gd name="T7" fmla="*/ 79 h 397"/>
                <a:gd name="T8" fmla="*/ 1736 w 1958"/>
                <a:gd name="T9" fmla="*/ 62 h 397"/>
                <a:gd name="T10" fmla="*/ 1777 w 1958"/>
                <a:gd name="T11" fmla="*/ 67 h 397"/>
                <a:gd name="T12" fmla="*/ 1856 w 1958"/>
                <a:gd name="T13" fmla="*/ 118 h 397"/>
                <a:gd name="T14" fmla="*/ 1923 w 1958"/>
                <a:gd name="T15" fmla="*/ 105 h 397"/>
                <a:gd name="T16" fmla="*/ 1937 w 1958"/>
                <a:gd name="T17" fmla="*/ 179 h 397"/>
                <a:gd name="T18" fmla="*/ 1919 w 1958"/>
                <a:gd name="T19" fmla="*/ 217 h 397"/>
                <a:gd name="T20" fmla="*/ 1866 w 1958"/>
                <a:gd name="T21" fmla="*/ 239 h 397"/>
                <a:gd name="T22" fmla="*/ 1842 w 1958"/>
                <a:gd name="T23" fmla="*/ 303 h 397"/>
                <a:gd name="T24" fmla="*/ 1860 w 1958"/>
                <a:gd name="T25" fmla="*/ 229 h 397"/>
                <a:gd name="T26" fmla="*/ 1852 w 1958"/>
                <a:gd name="T27" fmla="*/ 222 h 397"/>
                <a:gd name="T28" fmla="*/ 1806 w 1958"/>
                <a:gd name="T29" fmla="*/ 245 h 397"/>
                <a:gd name="T30" fmla="*/ 1737 w 1958"/>
                <a:gd name="T31" fmla="*/ 261 h 397"/>
                <a:gd name="T32" fmla="*/ 1746 w 1958"/>
                <a:gd name="T33" fmla="*/ 298 h 397"/>
                <a:gd name="T34" fmla="*/ 1711 w 1958"/>
                <a:gd name="T35" fmla="*/ 383 h 397"/>
                <a:gd name="T36" fmla="*/ 1712 w 1958"/>
                <a:gd name="T37" fmla="*/ 347 h 397"/>
                <a:gd name="T38" fmla="*/ 1643 w 1958"/>
                <a:gd name="T39" fmla="*/ 298 h 397"/>
                <a:gd name="T40" fmla="*/ 1546 w 1958"/>
                <a:gd name="T41" fmla="*/ 326 h 397"/>
                <a:gd name="T42" fmla="*/ 1452 w 1958"/>
                <a:gd name="T43" fmla="*/ 335 h 397"/>
                <a:gd name="T44" fmla="*/ 1378 w 1958"/>
                <a:gd name="T45" fmla="*/ 296 h 397"/>
                <a:gd name="T46" fmla="*/ 1313 w 1958"/>
                <a:gd name="T47" fmla="*/ 300 h 397"/>
                <a:gd name="T48" fmla="*/ 1256 w 1958"/>
                <a:gd name="T49" fmla="*/ 314 h 397"/>
                <a:gd name="T50" fmla="*/ 1233 w 1958"/>
                <a:gd name="T51" fmla="*/ 372 h 397"/>
                <a:gd name="T52" fmla="*/ 1178 w 1958"/>
                <a:gd name="T53" fmla="*/ 366 h 397"/>
                <a:gd name="T54" fmla="*/ 1171 w 1958"/>
                <a:gd name="T55" fmla="*/ 321 h 397"/>
                <a:gd name="T56" fmla="*/ 1129 w 1958"/>
                <a:gd name="T57" fmla="*/ 259 h 397"/>
                <a:gd name="T58" fmla="*/ 1146 w 1958"/>
                <a:gd name="T59" fmla="*/ 194 h 397"/>
                <a:gd name="T60" fmla="*/ 1154 w 1958"/>
                <a:gd name="T61" fmla="*/ 112 h 397"/>
                <a:gd name="T62" fmla="*/ 1171 w 1958"/>
                <a:gd name="T63" fmla="*/ 155 h 397"/>
                <a:gd name="T64" fmla="*/ 1178 w 1958"/>
                <a:gd name="T65" fmla="*/ 187 h 397"/>
                <a:gd name="T66" fmla="*/ 1222 w 1958"/>
                <a:gd name="T67" fmla="*/ 149 h 397"/>
                <a:gd name="T68" fmla="*/ 1266 w 1958"/>
                <a:gd name="T69" fmla="*/ 126 h 397"/>
                <a:gd name="T70" fmla="*/ 1313 w 1958"/>
                <a:gd name="T71" fmla="*/ 105 h 397"/>
                <a:gd name="T72" fmla="*/ 1343 w 1958"/>
                <a:gd name="T73" fmla="*/ 81 h 397"/>
                <a:gd name="T74" fmla="*/ 1377 w 1958"/>
                <a:gd name="T75" fmla="*/ 132 h 397"/>
                <a:gd name="T76" fmla="*/ 1399 w 1958"/>
                <a:gd name="T77" fmla="*/ 127 h 397"/>
                <a:gd name="T78" fmla="*/ 1387 w 1958"/>
                <a:gd name="T79" fmla="*/ 67 h 397"/>
                <a:gd name="T80" fmla="*/ 1409 w 1958"/>
                <a:gd name="T81" fmla="*/ 62 h 397"/>
                <a:gd name="T82" fmla="*/ 1430 w 1958"/>
                <a:gd name="T83" fmla="*/ 71 h 397"/>
                <a:gd name="T84" fmla="*/ 1447 w 1958"/>
                <a:gd name="T85" fmla="*/ 26 h 397"/>
                <a:gd name="T86" fmla="*/ 1800 w 1958"/>
                <a:gd name="T87" fmla="*/ 9 h 397"/>
                <a:gd name="T88" fmla="*/ 1723 w 1958"/>
                <a:gd name="T89" fmla="*/ 6 h 397"/>
                <a:gd name="T90" fmla="*/ 1290 w 1958"/>
                <a:gd name="T91" fmla="*/ 40 h 397"/>
                <a:gd name="T92" fmla="*/ 1281 w 1958"/>
                <a:gd name="T93" fmla="*/ 10 h 397"/>
                <a:gd name="T94" fmla="*/ 29 w 1958"/>
                <a:gd name="T95" fmla="*/ 152 h 397"/>
                <a:gd name="T96" fmla="*/ 42 w 1958"/>
                <a:gd name="T97" fmla="*/ 168 h 397"/>
                <a:gd name="T98" fmla="*/ 3 w 1958"/>
                <a:gd name="T99" fmla="*/ 168 h 397"/>
                <a:gd name="T100" fmla="*/ 1781 w 1958"/>
                <a:gd name="T101" fmla="*/ 372 h 397"/>
                <a:gd name="T102" fmla="*/ 1756 w 1958"/>
                <a:gd name="T103" fmla="*/ 294 h 397"/>
                <a:gd name="T104" fmla="*/ 1751 w 1958"/>
                <a:gd name="T105" fmla="*/ 351 h 397"/>
                <a:gd name="T106" fmla="*/ 1726 w 1958"/>
                <a:gd name="T107" fmla="*/ 285 h 397"/>
                <a:gd name="T108" fmla="*/ 1130 w 1958"/>
                <a:gd name="T109" fmla="*/ 233 h 397"/>
                <a:gd name="T110" fmla="*/ 1344 w 1958"/>
                <a:gd name="T111" fmla="*/ 121 h 397"/>
                <a:gd name="T112" fmla="*/ 1904 w 1958"/>
                <a:gd name="T113" fmla="*/ 107 h 397"/>
                <a:gd name="T114" fmla="*/ 1852 w 1958"/>
                <a:gd name="T115" fmla="*/ 89 h 397"/>
                <a:gd name="T116" fmla="*/ 1382 w 1958"/>
                <a:gd name="T117" fmla="*/ 51 h 397"/>
                <a:gd name="T118" fmla="*/ 1285 w 1958"/>
                <a:gd name="T119" fmla="*/ 91 h 397"/>
                <a:gd name="T120" fmla="*/ 1258 w 1958"/>
                <a:gd name="T121" fmla="*/ 68 h 397"/>
                <a:gd name="T122" fmla="*/ 1391 w 1958"/>
                <a:gd name="T123" fmla="*/ 42 h 397"/>
                <a:gd name="T124" fmla="*/ 1746 w 1958"/>
                <a:gd name="T125" fmla="*/ 3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58" h="397">
                  <a:moveTo>
                    <a:pt x="1595" y="0"/>
                  </a:moveTo>
                  <a:lnTo>
                    <a:pt x="1596" y="1"/>
                  </a:lnTo>
                  <a:lnTo>
                    <a:pt x="1597" y="1"/>
                  </a:lnTo>
                  <a:lnTo>
                    <a:pt x="1597" y="2"/>
                  </a:lnTo>
                  <a:lnTo>
                    <a:pt x="1596" y="3"/>
                  </a:lnTo>
                  <a:lnTo>
                    <a:pt x="1597" y="3"/>
                  </a:lnTo>
                  <a:lnTo>
                    <a:pt x="1597" y="5"/>
                  </a:lnTo>
                  <a:lnTo>
                    <a:pt x="1597" y="6"/>
                  </a:lnTo>
                  <a:lnTo>
                    <a:pt x="1596" y="6"/>
                  </a:lnTo>
                  <a:lnTo>
                    <a:pt x="1596" y="7"/>
                  </a:lnTo>
                  <a:lnTo>
                    <a:pt x="1595" y="9"/>
                  </a:lnTo>
                  <a:lnTo>
                    <a:pt x="1595" y="10"/>
                  </a:lnTo>
                  <a:lnTo>
                    <a:pt x="1593" y="10"/>
                  </a:lnTo>
                  <a:lnTo>
                    <a:pt x="1593" y="11"/>
                  </a:lnTo>
                  <a:lnTo>
                    <a:pt x="1591" y="14"/>
                  </a:lnTo>
                  <a:lnTo>
                    <a:pt x="1588" y="14"/>
                  </a:lnTo>
                  <a:lnTo>
                    <a:pt x="1588" y="15"/>
                  </a:lnTo>
                  <a:lnTo>
                    <a:pt x="1588" y="16"/>
                  </a:lnTo>
                  <a:lnTo>
                    <a:pt x="1587" y="16"/>
                  </a:lnTo>
                  <a:lnTo>
                    <a:pt x="1587" y="17"/>
                  </a:lnTo>
                  <a:lnTo>
                    <a:pt x="1588" y="17"/>
                  </a:lnTo>
                  <a:lnTo>
                    <a:pt x="1587" y="17"/>
                  </a:lnTo>
                  <a:lnTo>
                    <a:pt x="1587" y="19"/>
                  </a:lnTo>
                  <a:lnTo>
                    <a:pt x="1584" y="17"/>
                  </a:lnTo>
                  <a:lnTo>
                    <a:pt x="1583" y="20"/>
                  </a:lnTo>
                  <a:lnTo>
                    <a:pt x="1582" y="20"/>
                  </a:lnTo>
                  <a:lnTo>
                    <a:pt x="1583" y="20"/>
                  </a:lnTo>
                  <a:lnTo>
                    <a:pt x="1582" y="21"/>
                  </a:lnTo>
                  <a:lnTo>
                    <a:pt x="1581" y="21"/>
                  </a:lnTo>
                  <a:lnTo>
                    <a:pt x="1581" y="23"/>
                  </a:lnTo>
                  <a:lnTo>
                    <a:pt x="1579" y="23"/>
                  </a:lnTo>
                  <a:lnTo>
                    <a:pt x="1579" y="21"/>
                  </a:lnTo>
                  <a:lnTo>
                    <a:pt x="1578" y="23"/>
                  </a:lnTo>
                  <a:lnTo>
                    <a:pt x="1579" y="23"/>
                  </a:lnTo>
                  <a:lnTo>
                    <a:pt x="1579" y="24"/>
                  </a:lnTo>
                  <a:lnTo>
                    <a:pt x="1578" y="24"/>
                  </a:lnTo>
                  <a:lnTo>
                    <a:pt x="1577" y="24"/>
                  </a:lnTo>
                  <a:lnTo>
                    <a:pt x="1577" y="25"/>
                  </a:lnTo>
                  <a:lnTo>
                    <a:pt x="1576" y="25"/>
                  </a:lnTo>
                  <a:lnTo>
                    <a:pt x="1574" y="25"/>
                  </a:lnTo>
                  <a:lnTo>
                    <a:pt x="1576" y="26"/>
                  </a:lnTo>
                  <a:lnTo>
                    <a:pt x="1577" y="25"/>
                  </a:lnTo>
                  <a:lnTo>
                    <a:pt x="1577" y="26"/>
                  </a:lnTo>
                  <a:lnTo>
                    <a:pt x="1577" y="28"/>
                  </a:lnTo>
                  <a:lnTo>
                    <a:pt x="1576" y="29"/>
                  </a:lnTo>
                  <a:lnTo>
                    <a:pt x="1574" y="29"/>
                  </a:lnTo>
                  <a:lnTo>
                    <a:pt x="1574" y="30"/>
                  </a:lnTo>
                  <a:lnTo>
                    <a:pt x="1573" y="30"/>
                  </a:lnTo>
                  <a:lnTo>
                    <a:pt x="1572" y="32"/>
                  </a:lnTo>
                  <a:lnTo>
                    <a:pt x="1572" y="33"/>
                  </a:lnTo>
                  <a:lnTo>
                    <a:pt x="1570" y="33"/>
                  </a:lnTo>
                  <a:lnTo>
                    <a:pt x="1570" y="34"/>
                  </a:lnTo>
                  <a:lnTo>
                    <a:pt x="1569" y="34"/>
                  </a:lnTo>
                  <a:lnTo>
                    <a:pt x="1569" y="35"/>
                  </a:lnTo>
                  <a:lnTo>
                    <a:pt x="1569" y="37"/>
                  </a:lnTo>
                  <a:lnTo>
                    <a:pt x="1568" y="37"/>
                  </a:lnTo>
                  <a:lnTo>
                    <a:pt x="1567" y="39"/>
                  </a:lnTo>
                  <a:lnTo>
                    <a:pt x="1567" y="38"/>
                  </a:lnTo>
                  <a:lnTo>
                    <a:pt x="1565" y="39"/>
                  </a:lnTo>
                  <a:lnTo>
                    <a:pt x="1564" y="39"/>
                  </a:lnTo>
                  <a:lnTo>
                    <a:pt x="1563" y="39"/>
                  </a:lnTo>
                  <a:lnTo>
                    <a:pt x="1562" y="39"/>
                  </a:lnTo>
                  <a:lnTo>
                    <a:pt x="1562" y="40"/>
                  </a:lnTo>
                  <a:lnTo>
                    <a:pt x="1560" y="42"/>
                  </a:lnTo>
                  <a:lnTo>
                    <a:pt x="1560" y="43"/>
                  </a:lnTo>
                  <a:lnTo>
                    <a:pt x="1560" y="44"/>
                  </a:lnTo>
                  <a:lnTo>
                    <a:pt x="1559" y="44"/>
                  </a:lnTo>
                  <a:lnTo>
                    <a:pt x="1559" y="46"/>
                  </a:lnTo>
                  <a:lnTo>
                    <a:pt x="1558" y="46"/>
                  </a:lnTo>
                  <a:lnTo>
                    <a:pt x="1556" y="46"/>
                  </a:lnTo>
                  <a:lnTo>
                    <a:pt x="1555" y="46"/>
                  </a:lnTo>
                  <a:lnTo>
                    <a:pt x="1555" y="47"/>
                  </a:lnTo>
                  <a:lnTo>
                    <a:pt x="1555" y="48"/>
                  </a:lnTo>
                  <a:lnTo>
                    <a:pt x="1555" y="49"/>
                  </a:lnTo>
                  <a:lnTo>
                    <a:pt x="1554" y="49"/>
                  </a:lnTo>
                  <a:lnTo>
                    <a:pt x="1554" y="51"/>
                  </a:lnTo>
                  <a:lnTo>
                    <a:pt x="1554" y="52"/>
                  </a:lnTo>
                  <a:lnTo>
                    <a:pt x="1554" y="53"/>
                  </a:lnTo>
                  <a:lnTo>
                    <a:pt x="1553" y="53"/>
                  </a:lnTo>
                  <a:lnTo>
                    <a:pt x="1551" y="54"/>
                  </a:lnTo>
                  <a:lnTo>
                    <a:pt x="1550" y="54"/>
                  </a:lnTo>
                  <a:lnTo>
                    <a:pt x="1550" y="56"/>
                  </a:lnTo>
                  <a:lnTo>
                    <a:pt x="1553" y="56"/>
                  </a:lnTo>
                  <a:lnTo>
                    <a:pt x="1553" y="54"/>
                  </a:lnTo>
                  <a:lnTo>
                    <a:pt x="1554" y="54"/>
                  </a:lnTo>
                  <a:lnTo>
                    <a:pt x="1554" y="53"/>
                  </a:lnTo>
                  <a:lnTo>
                    <a:pt x="1555" y="53"/>
                  </a:lnTo>
                  <a:lnTo>
                    <a:pt x="1555" y="52"/>
                  </a:lnTo>
                  <a:lnTo>
                    <a:pt x="1556" y="52"/>
                  </a:lnTo>
                  <a:lnTo>
                    <a:pt x="1556" y="53"/>
                  </a:lnTo>
                  <a:lnTo>
                    <a:pt x="1558" y="53"/>
                  </a:lnTo>
                  <a:lnTo>
                    <a:pt x="1559" y="53"/>
                  </a:lnTo>
                  <a:lnTo>
                    <a:pt x="1559" y="54"/>
                  </a:lnTo>
                  <a:lnTo>
                    <a:pt x="1560" y="54"/>
                  </a:lnTo>
                  <a:lnTo>
                    <a:pt x="1562" y="53"/>
                  </a:lnTo>
                  <a:lnTo>
                    <a:pt x="1560" y="53"/>
                  </a:lnTo>
                  <a:lnTo>
                    <a:pt x="1559" y="53"/>
                  </a:lnTo>
                  <a:lnTo>
                    <a:pt x="1558" y="52"/>
                  </a:lnTo>
                  <a:lnTo>
                    <a:pt x="1556" y="52"/>
                  </a:lnTo>
                  <a:lnTo>
                    <a:pt x="1556" y="51"/>
                  </a:lnTo>
                  <a:lnTo>
                    <a:pt x="1556" y="49"/>
                  </a:lnTo>
                  <a:lnTo>
                    <a:pt x="1556" y="48"/>
                  </a:lnTo>
                  <a:lnTo>
                    <a:pt x="1558" y="48"/>
                  </a:lnTo>
                  <a:lnTo>
                    <a:pt x="1558" y="47"/>
                  </a:lnTo>
                  <a:lnTo>
                    <a:pt x="1559" y="48"/>
                  </a:lnTo>
                  <a:lnTo>
                    <a:pt x="1560" y="48"/>
                  </a:lnTo>
                  <a:lnTo>
                    <a:pt x="1562" y="48"/>
                  </a:lnTo>
                  <a:lnTo>
                    <a:pt x="1563" y="48"/>
                  </a:lnTo>
                  <a:lnTo>
                    <a:pt x="1564" y="48"/>
                  </a:lnTo>
                  <a:lnTo>
                    <a:pt x="1565" y="48"/>
                  </a:lnTo>
                  <a:lnTo>
                    <a:pt x="1567" y="47"/>
                  </a:lnTo>
                  <a:lnTo>
                    <a:pt x="1568" y="47"/>
                  </a:lnTo>
                  <a:lnTo>
                    <a:pt x="1568" y="46"/>
                  </a:lnTo>
                  <a:lnTo>
                    <a:pt x="1569" y="46"/>
                  </a:lnTo>
                  <a:lnTo>
                    <a:pt x="1570" y="44"/>
                  </a:lnTo>
                  <a:lnTo>
                    <a:pt x="1572" y="44"/>
                  </a:lnTo>
                  <a:lnTo>
                    <a:pt x="1573" y="44"/>
                  </a:lnTo>
                  <a:lnTo>
                    <a:pt x="1573" y="43"/>
                  </a:lnTo>
                  <a:lnTo>
                    <a:pt x="1573" y="42"/>
                  </a:lnTo>
                  <a:lnTo>
                    <a:pt x="1573" y="43"/>
                  </a:lnTo>
                  <a:lnTo>
                    <a:pt x="1574" y="43"/>
                  </a:lnTo>
                  <a:lnTo>
                    <a:pt x="1573" y="42"/>
                  </a:lnTo>
                  <a:lnTo>
                    <a:pt x="1573" y="40"/>
                  </a:lnTo>
                  <a:lnTo>
                    <a:pt x="1573" y="42"/>
                  </a:lnTo>
                  <a:lnTo>
                    <a:pt x="1574" y="42"/>
                  </a:lnTo>
                  <a:lnTo>
                    <a:pt x="1574" y="43"/>
                  </a:lnTo>
                  <a:lnTo>
                    <a:pt x="1576" y="43"/>
                  </a:lnTo>
                  <a:lnTo>
                    <a:pt x="1577" y="42"/>
                  </a:lnTo>
                  <a:lnTo>
                    <a:pt x="1578" y="42"/>
                  </a:lnTo>
                  <a:lnTo>
                    <a:pt x="1578" y="40"/>
                  </a:lnTo>
                  <a:lnTo>
                    <a:pt x="1579" y="39"/>
                  </a:lnTo>
                  <a:lnTo>
                    <a:pt x="1581" y="39"/>
                  </a:lnTo>
                  <a:lnTo>
                    <a:pt x="1582" y="38"/>
                  </a:lnTo>
                  <a:lnTo>
                    <a:pt x="1582" y="37"/>
                  </a:lnTo>
                  <a:lnTo>
                    <a:pt x="1581" y="37"/>
                  </a:lnTo>
                  <a:lnTo>
                    <a:pt x="1578" y="38"/>
                  </a:lnTo>
                  <a:lnTo>
                    <a:pt x="1576" y="38"/>
                  </a:lnTo>
                  <a:lnTo>
                    <a:pt x="1574" y="37"/>
                  </a:lnTo>
                  <a:lnTo>
                    <a:pt x="1574" y="35"/>
                  </a:lnTo>
                  <a:lnTo>
                    <a:pt x="1576" y="35"/>
                  </a:lnTo>
                  <a:lnTo>
                    <a:pt x="1576" y="34"/>
                  </a:lnTo>
                  <a:lnTo>
                    <a:pt x="1577" y="34"/>
                  </a:lnTo>
                  <a:lnTo>
                    <a:pt x="1577" y="33"/>
                  </a:lnTo>
                  <a:lnTo>
                    <a:pt x="1577" y="32"/>
                  </a:lnTo>
                  <a:lnTo>
                    <a:pt x="1578" y="32"/>
                  </a:lnTo>
                  <a:lnTo>
                    <a:pt x="1581" y="32"/>
                  </a:lnTo>
                  <a:lnTo>
                    <a:pt x="1581" y="33"/>
                  </a:lnTo>
                  <a:lnTo>
                    <a:pt x="1582" y="33"/>
                  </a:lnTo>
                  <a:lnTo>
                    <a:pt x="1582" y="34"/>
                  </a:lnTo>
                  <a:lnTo>
                    <a:pt x="1583" y="34"/>
                  </a:lnTo>
                  <a:lnTo>
                    <a:pt x="1583" y="33"/>
                  </a:lnTo>
                  <a:lnTo>
                    <a:pt x="1583" y="32"/>
                  </a:lnTo>
                  <a:lnTo>
                    <a:pt x="1586" y="32"/>
                  </a:lnTo>
                  <a:lnTo>
                    <a:pt x="1584" y="32"/>
                  </a:lnTo>
                  <a:lnTo>
                    <a:pt x="1584" y="33"/>
                  </a:lnTo>
                  <a:lnTo>
                    <a:pt x="1584" y="32"/>
                  </a:lnTo>
                  <a:lnTo>
                    <a:pt x="1583" y="32"/>
                  </a:lnTo>
                  <a:lnTo>
                    <a:pt x="1583" y="33"/>
                  </a:lnTo>
                  <a:lnTo>
                    <a:pt x="1584" y="34"/>
                  </a:lnTo>
                  <a:lnTo>
                    <a:pt x="1584" y="35"/>
                  </a:lnTo>
                  <a:lnTo>
                    <a:pt x="1587" y="37"/>
                  </a:lnTo>
                  <a:lnTo>
                    <a:pt x="1588" y="38"/>
                  </a:lnTo>
                  <a:lnTo>
                    <a:pt x="1590" y="38"/>
                  </a:lnTo>
                  <a:lnTo>
                    <a:pt x="1591" y="38"/>
                  </a:lnTo>
                  <a:lnTo>
                    <a:pt x="1592" y="37"/>
                  </a:lnTo>
                  <a:lnTo>
                    <a:pt x="1593" y="37"/>
                  </a:lnTo>
                  <a:lnTo>
                    <a:pt x="1593" y="35"/>
                  </a:lnTo>
                  <a:lnTo>
                    <a:pt x="1593" y="34"/>
                  </a:lnTo>
                  <a:lnTo>
                    <a:pt x="1592" y="34"/>
                  </a:lnTo>
                  <a:lnTo>
                    <a:pt x="1592" y="33"/>
                  </a:lnTo>
                  <a:lnTo>
                    <a:pt x="1592" y="32"/>
                  </a:lnTo>
                  <a:lnTo>
                    <a:pt x="1593" y="33"/>
                  </a:lnTo>
                  <a:lnTo>
                    <a:pt x="1593" y="34"/>
                  </a:lnTo>
                  <a:lnTo>
                    <a:pt x="1595" y="34"/>
                  </a:lnTo>
                  <a:lnTo>
                    <a:pt x="1595" y="35"/>
                  </a:lnTo>
                  <a:lnTo>
                    <a:pt x="1595" y="37"/>
                  </a:lnTo>
                  <a:lnTo>
                    <a:pt x="1596" y="38"/>
                  </a:lnTo>
                  <a:lnTo>
                    <a:pt x="1596" y="39"/>
                  </a:lnTo>
                  <a:lnTo>
                    <a:pt x="1596" y="40"/>
                  </a:lnTo>
                  <a:lnTo>
                    <a:pt x="1595" y="40"/>
                  </a:lnTo>
                  <a:lnTo>
                    <a:pt x="1595" y="42"/>
                  </a:lnTo>
                  <a:lnTo>
                    <a:pt x="1595" y="43"/>
                  </a:lnTo>
                  <a:lnTo>
                    <a:pt x="1595" y="44"/>
                  </a:lnTo>
                  <a:lnTo>
                    <a:pt x="1596" y="44"/>
                  </a:lnTo>
                  <a:lnTo>
                    <a:pt x="1596" y="46"/>
                  </a:lnTo>
                  <a:lnTo>
                    <a:pt x="1596" y="47"/>
                  </a:lnTo>
                  <a:lnTo>
                    <a:pt x="1596" y="48"/>
                  </a:lnTo>
                  <a:lnTo>
                    <a:pt x="1596" y="49"/>
                  </a:lnTo>
                  <a:lnTo>
                    <a:pt x="1596" y="51"/>
                  </a:lnTo>
                  <a:lnTo>
                    <a:pt x="1596" y="52"/>
                  </a:lnTo>
                  <a:lnTo>
                    <a:pt x="1595" y="53"/>
                  </a:lnTo>
                  <a:lnTo>
                    <a:pt x="1593" y="54"/>
                  </a:lnTo>
                  <a:lnTo>
                    <a:pt x="1595" y="54"/>
                  </a:lnTo>
                  <a:lnTo>
                    <a:pt x="1595" y="56"/>
                  </a:lnTo>
                  <a:lnTo>
                    <a:pt x="1595" y="57"/>
                  </a:lnTo>
                  <a:lnTo>
                    <a:pt x="1596" y="57"/>
                  </a:lnTo>
                  <a:lnTo>
                    <a:pt x="1597" y="58"/>
                  </a:lnTo>
                  <a:lnTo>
                    <a:pt x="1600" y="58"/>
                  </a:lnTo>
                  <a:lnTo>
                    <a:pt x="1598" y="58"/>
                  </a:lnTo>
                  <a:lnTo>
                    <a:pt x="1597" y="57"/>
                  </a:lnTo>
                  <a:lnTo>
                    <a:pt x="1596" y="57"/>
                  </a:lnTo>
                  <a:lnTo>
                    <a:pt x="1595" y="56"/>
                  </a:lnTo>
                  <a:lnTo>
                    <a:pt x="1595" y="54"/>
                  </a:lnTo>
                  <a:lnTo>
                    <a:pt x="1595" y="53"/>
                  </a:lnTo>
                  <a:lnTo>
                    <a:pt x="1596" y="53"/>
                  </a:lnTo>
                  <a:lnTo>
                    <a:pt x="1596" y="52"/>
                  </a:lnTo>
                  <a:lnTo>
                    <a:pt x="1596" y="51"/>
                  </a:lnTo>
                  <a:lnTo>
                    <a:pt x="1597" y="49"/>
                  </a:lnTo>
                  <a:lnTo>
                    <a:pt x="1597" y="48"/>
                  </a:lnTo>
                  <a:lnTo>
                    <a:pt x="1596" y="48"/>
                  </a:lnTo>
                  <a:lnTo>
                    <a:pt x="1596" y="47"/>
                  </a:lnTo>
                  <a:lnTo>
                    <a:pt x="1597" y="46"/>
                  </a:lnTo>
                  <a:lnTo>
                    <a:pt x="1598" y="46"/>
                  </a:lnTo>
                  <a:lnTo>
                    <a:pt x="1598" y="44"/>
                  </a:lnTo>
                  <a:lnTo>
                    <a:pt x="1597" y="44"/>
                  </a:lnTo>
                  <a:lnTo>
                    <a:pt x="1597" y="43"/>
                  </a:lnTo>
                  <a:lnTo>
                    <a:pt x="1596" y="43"/>
                  </a:lnTo>
                  <a:lnTo>
                    <a:pt x="1596" y="42"/>
                  </a:lnTo>
                  <a:lnTo>
                    <a:pt x="1597" y="42"/>
                  </a:lnTo>
                  <a:lnTo>
                    <a:pt x="1598" y="40"/>
                  </a:lnTo>
                  <a:lnTo>
                    <a:pt x="1600" y="39"/>
                  </a:lnTo>
                  <a:lnTo>
                    <a:pt x="1601" y="39"/>
                  </a:lnTo>
                  <a:lnTo>
                    <a:pt x="1602" y="40"/>
                  </a:lnTo>
                  <a:lnTo>
                    <a:pt x="1602" y="39"/>
                  </a:lnTo>
                  <a:lnTo>
                    <a:pt x="1604" y="39"/>
                  </a:lnTo>
                  <a:lnTo>
                    <a:pt x="1605" y="38"/>
                  </a:lnTo>
                  <a:lnTo>
                    <a:pt x="1606" y="38"/>
                  </a:lnTo>
                  <a:lnTo>
                    <a:pt x="1609" y="38"/>
                  </a:lnTo>
                  <a:lnTo>
                    <a:pt x="1611" y="38"/>
                  </a:lnTo>
                  <a:lnTo>
                    <a:pt x="1612" y="38"/>
                  </a:lnTo>
                  <a:lnTo>
                    <a:pt x="1615" y="39"/>
                  </a:lnTo>
                  <a:lnTo>
                    <a:pt x="1618" y="40"/>
                  </a:lnTo>
                  <a:lnTo>
                    <a:pt x="1619" y="40"/>
                  </a:lnTo>
                  <a:lnTo>
                    <a:pt x="1620" y="39"/>
                  </a:lnTo>
                  <a:lnTo>
                    <a:pt x="1621" y="40"/>
                  </a:lnTo>
                  <a:lnTo>
                    <a:pt x="1623" y="40"/>
                  </a:lnTo>
                  <a:lnTo>
                    <a:pt x="1625" y="40"/>
                  </a:lnTo>
                  <a:lnTo>
                    <a:pt x="1627" y="42"/>
                  </a:lnTo>
                  <a:lnTo>
                    <a:pt x="1625" y="42"/>
                  </a:lnTo>
                  <a:lnTo>
                    <a:pt x="1625" y="43"/>
                  </a:lnTo>
                  <a:lnTo>
                    <a:pt x="1624" y="43"/>
                  </a:lnTo>
                  <a:lnTo>
                    <a:pt x="1624" y="42"/>
                  </a:lnTo>
                  <a:lnTo>
                    <a:pt x="1623" y="42"/>
                  </a:lnTo>
                  <a:lnTo>
                    <a:pt x="1623" y="43"/>
                  </a:lnTo>
                  <a:lnTo>
                    <a:pt x="1623" y="44"/>
                  </a:lnTo>
                  <a:lnTo>
                    <a:pt x="1623" y="46"/>
                  </a:lnTo>
                  <a:lnTo>
                    <a:pt x="1623" y="47"/>
                  </a:lnTo>
                  <a:lnTo>
                    <a:pt x="1625" y="49"/>
                  </a:lnTo>
                  <a:lnTo>
                    <a:pt x="1627" y="49"/>
                  </a:lnTo>
                  <a:lnTo>
                    <a:pt x="1628" y="49"/>
                  </a:lnTo>
                  <a:lnTo>
                    <a:pt x="1629" y="49"/>
                  </a:lnTo>
                  <a:lnTo>
                    <a:pt x="1629" y="51"/>
                  </a:lnTo>
                  <a:lnTo>
                    <a:pt x="1630" y="51"/>
                  </a:lnTo>
                  <a:lnTo>
                    <a:pt x="1630" y="52"/>
                  </a:lnTo>
                  <a:lnTo>
                    <a:pt x="1632" y="53"/>
                  </a:lnTo>
                  <a:lnTo>
                    <a:pt x="1634" y="53"/>
                  </a:lnTo>
                  <a:lnTo>
                    <a:pt x="1633" y="52"/>
                  </a:lnTo>
                  <a:lnTo>
                    <a:pt x="1630" y="52"/>
                  </a:lnTo>
                  <a:lnTo>
                    <a:pt x="1630" y="51"/>
                  </a:lnTo>
                  <a:lnTo>
                    <a:pt x="1633" y="52"/>
                  </a:lnTo>
                  <a:lnTo>
                    <a:pt x="1634" y="52"/>
                  </a:lnTo>
                  <a:lnTo>
                    <a:pt x="1635" y="52"/>
                  </a:lnTo>
                  <a:lnTo>
                    <a:pt x="1637" y="52"/>
                  </a:lnTo>
                  <a:lnTo>
                    <a:pt x="1638" y="52"/>
                  </a:lnTo>
                  <a:lnTo>
                    <a:pt x="1639" y="52"/>
                  </a:lnTo>
                  <a:lnTo>
                    <a:pt x="1641" y="52"/>
                  </a:lnTo>
                  <a:lnTo>
                    <a:pt x="1642" y="52"/>
                  </a:lnTo>
                  <a:lnTo>
                    <a:pt x="1643" y="53"/>
                  </a:lnTo>
                  <a:lnTo>
                    <a:pt x="1644" y="53"/>
                  </a:lnTo>
                  <a:lnTo>
                    <a:pt x="1646" y="54"/>
                  </a:lnTo>
                  <a:lnTo>
                    <a:pt x="1647" y="54"/>
                  </a:lnTo>
                  <a:lnTo>
                    <a:pt x="1644" y="52"/>
                  </a:lnTo>
                  <a:lnTo>
                    <a:pt x="1647" y="53"/>
                  </a:lnTo>
                  <a:lnTo>
                    <a:pt x="1648" y="53"/>
                  </a:lnTo>
                  <a:lnTo>
                    <a:pt x="1646" y="52"/>
                  </a:lnTo>
                  <a:lnTo>
                    <a:pt x="1644" y="52"/>
                  </a:lnTo>
                  <a:lnTo>
                    <a:pt x="1644" y="51"/>
                  </a:lnTo>
                  <a:lnTo>
                    <a:pt x="1646" y="51"/>
                  </a:lnTo>
                  <a:lnTo>
                    <a:pt x="1644" y="51"/>
                  </a:lnTo>
                  <a:lnTo>
                    <a:pt x="1646" y="51"/>
                  </a:lnTo>
                  <a:lnTo>
                    <a:pt x="1647" y="51"/>
                  </a:lnTo>
                  <a:lnTo>
                    <a:pt x="1647" y="52"/>
                  </a:lnTo>
                  <a:lnTo>
                    <a:pt x="1648" y="53"/>
                  </a:lnTo>
                  <a:lnTo>
                    <a:pt x="1649" y="52"/>
                  </a:lnTo>
                  <a:lnTo>
                    <a:pt x="1649" y="51"/>
                  </a:lnTo>
                  <a:lnTo>
                    <a:pt x="1649" y="49"/>
                  </a:lnTo>
                  <a:lnTo>
                    <a:pt x="1651" y="49"/>
                  </a:lnTo>
                  <a:lnTo>
                    <a:pt x="1649" y="49"/>
                  </a:lnTo>
                  <a:lnTo>
                    <a:pt x="1649" y="48"/>
                  </a:lnTo>
                  <a:lnTo>
                    <a:pt x="1651" y="48"/>
                  </a:lnTo>
                  <a:lnTo>
                    <a:pt x="1651" y="47"/>
                  </a:lnTo>
                  <a:lnTo>
                    <a:pt x="1651" y="48"/>
                  </a:lnTo>
                  <a:lnTo>
                    <a:pt x="1652" y="48"/>
                  </a:lnTo>
                  <a:lnTo>
                    <a:pt x="1651" y="48"/>
                  </a:lnTo>
                  <a:lnTo>
                    <a:pt x="1651" y="47"/>
                  </a:lnTo>
                  <a:lnTo>
                    <a:pt x="1652" y="47"/>
                  </a:lnTo>
                  <a:lnTo>
                    <a:pt x="1651" y="47"/>
                  </a:lnTo>
                  <a:lnTo>
                    <a:pt x="1651" y="46"/>
                  </a:lnTo>
                  <a:lnTo>
                    <a:pt x="1649" y="46"/>
                  </a:lnTo>
                  <a:lnTo>
                    <a:pt x="1649" y="44"/>
                  </a:lnTo>
                  <a:lnTo>
                    <a:pt x="1649" y="43"/>
                  </a:lnTo>
                  <a:lnTo>
                    <a:pt x="1649" y="42"/>
                  </a:lnTo>
                  <a:lnTo>
                    <a:pt x="1649" y="43"/>
                  </a:lnTo>
                  <a:lnTo>
                    <a:pt x="1651" y="43"/>
                  </a:lnTo>
                  <a:lnTo>
                    <a:pt x="1649" y="42"/>
                  </a:lnTo>
                  <a:lnTo>
                    <a:pt x="1649" y="40"/>
                  </a:lnTo>
                  <a:lnTo>
                    <a:pt x="1651" y="40"/>
                  </a:lnTo>
                  <a:lnTo>
                    <a:pt x="1649" y="39"/>
                  </a:lnTo>
                  <a:lnTo>
                    <a:pt x="1649" y="38"/>
                  </a:lnTo>
                  <a:lnTo>
                    <a:pt x="1651" y="38"/>
                  </a:lnTo>
                  <a:lnTo>
                    <a:pt x="1651" y="39"/>
                  </a:lnTo>
                  <a:lnTo>
                    <a:pt x="1652" y="39"/>
                  </a:lnTo>
                  <a:lnTo>
                    <a:pt x="1651" y="39"/>
                  </a:lnTo>
                  <a:lnTo>
                    <a:pt x="1652" y="39"/>
                  </a:lnTo>
                  <a:lnTo>
                    <a:pt x="1653" y="39"/>
                  </a:lnTo>
                  <a:lnTo>
                    <a:pt x="1653" y="38"/>
                  </a:lnTo>
                  <a:lnTo>
                    <a:pt x="1653" y="37"/>
                  </a:lnTo>
                  <a:lnTo>
                    <a:pt x="1652" y="37"/>
                  </a:lnTo>
                  <a:lnTo>
                    <a:pt x="1653" y="37"/>
                  </a:lnTo>
                  <a:lnTo>
                    <a:pt x="1653" y="38"/>
                  </a:lnTo>
                  <a:lnTo>
                    <a:pt x="1655" y="38"/>
                  </a:lnTo>
                  <a:lnTo>
                    <a:pt x="1655" y="37"/>
                  </a:lnTo>
                  <a:lnTo>
                    <a:pt x="1655" y="35"/>
                  </a:lnTo>
                  <a:lnTo>
                    <a:pt x="1656" y="35"/>
                  </a:lnTo>
                  <a:lnTo>
                    <a:pt x="1656" y="37"/>
                  </a:lnTo>
                  <a:lnTo>
                    <a:pt x="1657" y="37"/>
                  </a:lnTo>
                  <a:lnTo>
                    <a:pt x="1657" y="38"/>
                  </a:lnTo>
                  <a:lnTo>
                    <a:pt x="1658" y="38"/>
                  </a:lnTo>
                  <a:lnTo>
                    <a:pt x="1658" y="39"/>
                  </a:lnTo>
                  <a:lnTo>
                    <a:pt x="1660" y="39"/>
                  </a:lnTo>
                  <a:lnTo>
                    <a:pt x="1658" y="38"/>
                  </a:lnTo>
                  <a:lnTo>
                    <a:pt x="1660" y="38"/>
                  </a:lnTo>
                  <a:lnTo>
                    <a:pt x="1660" y="39"/>
                  </a:lnTo>
                  <a:lnTo>
                    <a:pt x="1660" y="40"/>
                  </a:lnTo>
                  <a:lnTo>
                    <a:pt x="1661" y="40"/>
                  </a:lnTo>
                  <a:lnTo>
                    <a:pt x="1662" y="40"/>
                  </a:lnTo>
                  <a:lnTo>
                    <a:pt x="1662" y="42"/>
                  </a:lnTo>
                  <a:lnTo>
                    <a:pt x="1661" y="43"/>
                  </a:lnTo>
                  <a:lnTo>
                    <a:pt x="1662" y="43"/>
                  </a:lnTo>
                  <a:lnTo>
                    <a:pt x="1663" y="42"/>
                  </a:lnTo>
                  <a:lnTo>
                    <a:pt x="1663" y="43"/>
                  </a:lnTo>
                  <a:lnTo>
                    <a:pt x="1663" y="42"/>
                  </a:lnTo>
                  <a:lnTo>
                    <a:pt x="1663" y="40"/>
                  </a:lnTo>
                  <a:lnTo>
                    <a:pt x="1663" y="42"/>
                  </a:lnTo>
                  <a:lnTo>
                    <a:pt x="1663" y="43"/>
                  </a:lnTo>
                  <a:lnTo>
                    <a:pt x="1665" y="43"/>
                  </a:lnTo>
                  <a:lnTo>
                    <a:pt x="1665" y="42"/>
                  </a:lnTo>
                  <a:lnTo>
                    <a:pt x="1665" y="40"/>
                  </a:lnTo>
                  <a:lnTo>
                    <a:pt x="1666" y="40"/>
                  </a:lnTo>
                  <a:lnTo>
                    <a:pt x="1666" y="42"/>
                  </a:lnTo>
                  <a:lnTo>
                    <a:pt x="1666" y="43"/>
                  </a:lnTo>
                  <a:lnTo>
                    <a:pt x="1665" y="43"/>
                  </a:lnTo>
                  <a:lnTo>
                    <a:pt x="1666" y="43"/>
                  </a:lnTo>
                  <a:lnTo>
                    <a:pt x="1666" y="44"/>
                  </a:lnTo>
                  <a:lnTo>
                    <a:pt x="1665" y="44"/>
                  </a:lnTo>
                  <a:lnTo>
                    <a:pt x="1666" y="44"/>
                  </a:lnTo>
                  <a:lnTo>
                    <a:pt x="1666" y="43"/>
                  </a:lnTo>
                  <a:lnTo>
                    <a:pt x="1666" y="44"/>
                  </a:lnTo>
                  <a:lnTo>
                    <a:pt x="1667" y="44"/>
                  </a:lnTo>
                  <a:lnTo>
                    <a:pt x="1667" y="46"/>
                  </a:lnTo>
                  <a:lnTo>
                    <a:pt x="1667" y="47"/>
                  </a:lnTo>
                  <a:lnTo>
                    <a:pt x="1667" y="46"/>
                  </a:lnTo>
                  <a:lnTo>
                    <a:pt x="1667" y="44"/>
                  </a:lnTo>
                  <a:lnTo>
                    <a:pt x="1667" y="43"/>
                  </a:lnTo>
                  <a:lnTo>
                    <a:pt x="1669" y="43"/>
                  </a:lnTo>
                  <a:lnTo>
                    <a:pt x="1669" y="44"/>
                  </a:lnTo>
                  <a:lnTo>
                    <a:pt x="1669" y="43"/>
                  </a:lnTo>
                  <a:lnTo>
                    <a:pt x="1670" y="43"/>
                  </a:lnTo>
                  <a:lnTo>
                    <a:pt x="1669" y="43"/>
                  </a:lnTo>
                  <a:lnTo>
                    <a:pt x="1669" y="42"/>
                  </a:lnTo>
                  <a:lnTo>
                    <a:pt x="1669" y="40"/>
                  </a:lnTo>
                  <a:lnTo>
                    <a:pt x="1670" y="40"/>
                  </a:lnTo>
                  <a:lnTo>
                    <a:pt x="1671" y="40"/>
                  </a:lnTo>
                  <a:lnTo>
                    <a:pt x="1672" y="42"/>
                  </a:lnTo>
                  <a:lnTo>
                    <a:pt x="1675" y="42"/>
                  </a:lnTo>
                  <a:lnTo>
                    <a:pt x="1675" y="43"/>
                  </a:lnTo>
                  <a:lnTo>
                    <a:pt x="1675" y="44"/>
                  </a:lnTo>
                  <a:lnTo>
                    <a:pt x="1676" y="44"/>
                  </a:lnTo>
                  <a:lnTo>
                    <a:pt x="1677" y="44"/>
                  </a:lnTo>
                  <a:lnTo>
                    <a:pt x="1676" y="44"/>
                  </a:lnTo>
                  <a:lnTo>
                    <a:pt x="1676" y="46"/>
                  </a:lnTo>
                  <a:lnTo>
                    <a:pt x="1677" y="46"/>
                  </a:lnTo>
                  <a:lnTo>
                    <a:pt x="1677" y="47"/>
                  </a:lnTo>
                  <a:lnTo>
                    <a:pt x="1679" y="46"/>
                  </a:lnTo>
                  <a:lnTo>
                    <a:pt x="1679" y="47"/>
                  </a:lnTo>
                  <a:lnTo>
                    <a:pt x="1680" y="47"/>
                  </a:lnTo>
                  <a:lnTo>
                    <a:pt x="1680" y="48"/>
                  </a:lnTo>
                  <a:lnTo>
                    <a:pt x="1680" y="47"/>
                  </a:lnTo>
                  <a:lnTo>
                    <a:pt x="1680" y="48"/>
                  </a:lnTo>
                  <a:lnTo>
                    <a:pt x="1680" y="49"/>
                  </a:lnTo>
                  <a:lnTo>
                    <a:pt x="1679" y="49"/>
                  </a:lnTo>
                  <a:lnTo>
                    <a:pt x="1680" y="49"/>
                  </a:lnTo>
                  <a:lnTo>
                    <a:pt x="1681" y="48"/>
                  </a:lnTo>
                  <a:lnTo>
                    <a:pt x="1681" y="49"/>
                  </a:lnTo>
                  <a:lnTo>
                    <a:pt x="1683" y="49"/>
                  </a:lnTo>
                  <a:lnTo>
                    <a:pt x="1683" y="51"/>
                  </a:lnTo>
                  <a:lnTo>
                    <a:pt x="1683" y="52"/>
                  </a:lnTo>
                  <a:lnTo>
                    <a:pt x="1681" y="52"/>
                  </a:lnTo>
                  <a:lnTo>
                    <a:pt x="1680" y="52"/>
                  </a:lnTo>
                  <a:lnTo>
                    <a:pt x="1679" y="52"/>
                  </a:lnTo>
                  <a:lnTo>
                    <a:pt x="1676" y="53"/>
                  </a:lnTo>
                  <a:lnTo>
                    <a:pt x="1676" y="54"/>
                  </a:lnTo>
                  <a:lnTo>
                    <a:pt x="1677" y="54"/>
                  </a:lnTo>
                  <a:lnTo>
                    <a:pt x="1680" y="56"/>
                  </a:lnTo>
                  <a:lnTo>
                    <a:pt x="1683" y="56"/>
                  </a:lnTo>
                  <a:lnTo>
                    <a:pt x="1683" y="57"/>
                  </a:lnTo>
                  <a:lnTo>
                    <a:pt x="1681" y="57"/>
                  </a:lnTo>
                  <a:lnTo>
                    <a:pt x="1680" y="57"/>
                  </a:lnTo>
                  <a:lnTo>
                    <a:pt x="1679" y="57"/>
                  </a:lnTo>
                  <a:lnTo>
                    <a:pt x="1677" y="57"/>
                  </a:lnTo>
                  <a:lnTo>
                    <a:pt x="1677" y="56"/>
                  </a:lnTo>
                  <a:lnTo>
                    <a:pt x="1677" y="57"/>
                  </a:lnTo>
                  <a:lnTo>
                    <a:pt x="1675" y="57"/>
                  </a:lnTo>
                  <a:lnTo>
                    <a:pt x="1675" y="58"/>
                  </a:lnTo>
                  <a:lnTo>
                    <a:pt x="1676" y="58"/>
                  </a:lnTo>
                  <a:lnTo>
                    <a:pt x="1676" y="59"/>
                  </a:lnTo>
                  <a:lnTo>
                    <a:pt x="1679" y="61"/>
                  </a:lnTo>
                  <a:lnTo>
                    <a:pt x="1680" y="61"/>
                  </a:lnTo>
                  <a:lnTo>
                    <a:pt x="1681" y="61"/>
                  </a:lnTo>
                  <a:lnTo>
                    <a:pt x="1683" y="61"/>
                  </a:lnTo>
                  <a:lnTo>
                    <a:pt x="1681" y="62"/>
                  </a:lnTo>
                  <a:lnTo>
                    <a:pt x="1683" y="62"/>
                  </a:lnTo>
                  <a:lnTo>
                    <a:pt x="1683" y="63"/>
                  </a:lnTo>
                  <a:lnTo>
                    <a:pt x="1683" y="65"/>
                  </a:lnTo>
                  <a:lnTo>
                    <a:pt x="1684" y="65"/>
                  </a:lnTo>
                  <a:lnTo>
                    <a:pt x="1684" y="66"/>
                  </a:lnTo>
                  <a:lnTo>
                    <a:pt x="1683" y="66"/>
                  </a:lnTo>
                  <a:lnTo>
                    <a:pt x="1681" y="67"/>
                  </a:lnTo>
                  <a:lnTo>
                    <a:pt x="1683" y="67"/>
                  </a:lnTo>
                  <a:lnTo>
                    <a:pt x="1681" y="67"/>
                  </a:lnTo>
                  <a:lnTo>
                    <a:pt x="1680" y="68"/>
                  </a:lnTo>
                  <a:lnTo>
                    <a:pt x="1680" y="67"/>
                  </a:lnTo>
                  <a:lnTo>
                    <a:pt x="1679" y="66"/>
                  </a:lnTo>
                  <a:lnTo>
                    <a:pt x="1677" y="66"/>
                  </a:lnTo>
                  <a:lnTo>
                    <a:pt x="1677" y="65"/>
                  </a:lnTo>
                  <a:lnTo>
                    <a:pt x="1679" y="65"/>
                  </a:lnTo>
                  <a:lnTo>
                    <a:pt x="1677" y="65"/>
                  </a:lnTo>
                  <a:lnTo>
                    <a:pt x="1676" y="63"/>
                  </a:lnTo>
                  <a:lnTo>
                    <a:pt x="1674" y="62"/>
                  </a:lnTo>
                  <a:lnTo>
                    <a:pt x="1674" y="61"/>
                  </a:lnTo>
                  <a:lnTo>
                    <a:pt x="1674" y="62"/>
                  </a:lnTo>
                  <a:lnTo>
                    <a:pt x="1674" y="63"/>
                  </a:lnTo>
                  <a:lnTo>
                    <a:pt x="1675" y="63"/>
                  </a:lnTo>
                  <a:lnTo>
                    <a:pt x="1675" y="65"/>
                  </a:lnTo>
                  <a:lnTo>
                    <a:pt x="1676" y="65"/>
                  </a:lnTo>
                  <a:lnTo>
                    <a:pt x="1676" y="66"/>
                  </a:lnTo>
                  <a:lnTo>
                    <a:pt x="1677" y="67"/>
                  </a:lnTo>
                  <a:lnTo>
                    <a:pt x="1677" y="68"/>
                  </a:lnTo>
                  <a:lnTo>
                    <a:pt x="1677" y="70"/>
                  </a:lnTo>
                  <a:lnTo>
                    <a:pt x="1679" y="70"/>
                  </a:lnTo>
                  <a:lnTo>
                    <a:pt x="1679" y="71"/>
                  </a:lnTo>
                  <a:lnTo>
                    <a:pt x="1679" y="72"/>
                  </a:lnTo>
                  <a:lnTo>
                    <a:pt x="1680" y="73"/>
                  </a:lnTo>
                  <a:lnTo>
                    <a:pt x="1681" y="73"/>
                  </a:lnTo>
                  <a:lnTo>
                    <a:pt x="1681" y="72"/>
                  </a:lnTo>
                  <a:lnTo>
                    <a:pt x="1681" y="71"/>
                  </a:lnTo>
                  <a:lnTo>
                    <a:pt x="1681" y="70"/>
                  </a:lnTo>
                  <a:lnTo>
                    <a:pt x="1680" y="70"/>
                  </a:lnTo>
                  <a:lnTo>
                    <a:pt x="1680" y="68"/>
                  </a:lnTo>
                  <a:lnTo>
                    <a:pt x="1681" y="68"/>
                  </a:lnTo>
                  <a:lnTo>
                    <a:pt x="1681" y="70"/>
                  </a:lnTo>
                  <a:lnTo>
                    <a:pt x="1683" y="71"/>
                  </a:lnTo>
                  <a:lnTo>
                    <a:pt x="1683" y="72"/>
                  </a:lnTo>
                  <a:lnTo>
                    <a:pt x="1684" y="73"/>
                  </a:lnTo>
                  <a:lnTo>
                    <a:pt x="1683" y="73"/>
                  </a:lnTo>
                  <a:lnTo>
                    <a:pt x="1681" y="73"/>
                  </a:lnTo>
                  <a:lnTo>
                    <a:pt x="1680" y="73"/>
                  </a:lnTo>
                  <a:lnTo>
                    <a:pt x="1680" y="75"/>
                  </a:lnTo>
                  <a:lnTo>
                    <a:pt x="1680" y="76"/>
                  </a:lnTo>
                  <a:lnTo>
                    <a:pt x="1681" y="76"/>
                  </a:lnTo>
                  <a:lnTo>
                    <a:pt x="1681" y="77"/>
                  </a:lnTo>
                  <a:lnTo>
                    <a:pt x="1681" y="79"/>
                  </a:lnTo>
                  <a:lnTo>
                    <a:pt x="1683" y="79"/>
                  </a:lnTo>
                  <a:lnTo>
                    <a:pt x="1683" y="80"/>
                  </a:lnTo>
                  <a:lnTo>
                    <a:pt x="1683" y="81"/>
                  </a:lnTo>
                  <a:lnTo>
                    <a:pt x="1684" y="81"/>
                  </a:lnTo>
                  <a:lnTo>
                    <a:pt x="1684" y="82"/>
                  </a:lnTo>
                  <a:lnTo>
                    <a:pt x="1684" y="84"/>
                  </a:lnTo>
                  <a:lnTo>
                    <a:pt x="1685" y="84"/>
                  </a:lnTo>
                  <a:lnTo>
                    <a:pt x="1684" y="84"/>
                  </a:lnTo>
                  <a:lnTo>
                    <a:pt x="1684" y="85"/>
                  </a:lnTo>
                  <a:lnTo>
                    <a:pt x="1685" y="85"/>
                  </a:lnTo>
                  <a:lnTo>
                    <a:pt x="1686" y="85"/>
                  </a:lnTo>
                  <a:lnTo>
                    <a:pt x="1686" y="86"/>
                  </a:lnTo>
                  <a:lnTo>
                    <a:pt x="1688" y="86"/>
                  </a:lnTo>
                  <a:lnTo>
                    <a:pt x="1686" y="86"/>
                  </a:lnTo>
                  <a:lnTo>
                    <a:pt x="1688" y="87"/>
                  </a:lnTo>
                  <a:lnTo>
                    <a:pt x="1689" y="87"/>
                  </a:lnTo>
                  <a:lnTo>
                    <a:pt x="1689" y="89"/>
                  </a:lnTo>
                  <a:lnTo>
                    <a:pt x="1690" y="87"/>
                  </a:lnTo>
                  <a:lnTo>
                    <a:pt x="1690" y="86"/>
                  </a:lnTo>
                  <a:lnTo>
                    <a:pt x="1690" y="87"/>
                  </a:lnTo>
                  <a:lnTo>
                    <a:pt x="1690" y="89"/>
                  </a:lnTo>
                  <a:lnTo>
                    <a:pt x="1690" y="90"/>
                  </a:lnTo>
                  <a:lnTo>
                    <a:pt x="1691" y="90"/>
                  </a:lnTo>
                  <a:lnTo>
                    <a:pt x="1693" y="90"/>
                  </a:lnTo>
                  <a:lnTo>
                    <a:pt x="1694" y="90"/>
                  </a:lnTo>
                  <a:lnTo>
                    <a:pt x="1694" y="87"/>
                  </a:lnTo>
                  <a:lnTo>
                    <a:pt x="1695" y="85"/>
                  </a:lnTo>
                  <a:lnTo>
                    <a:pt x="1695" y="84"/>
                  </a:lnTo>
                  <a:lnTo>
                    <a:pt x="1697" y="84"/>
                  </a:lnTo>
                  <a:lnTo>
                    <a:pt x="1695" y="84"/>
                  </a:lnTo>
                  <a:lnTo>
                    <a:pt x="1697" y="82"/>
                  </a:lnTo>
                  <a:lnTo>
                    <a:pt x="1698" y="82"/>
                  </a:lnTo>
                  <a:lnTo>
                    <a:pt x="1697" y="82"/>
                  </a:lnTo>
                  <a:lnTo>
                    <a:pt x="1697" y="81"/>
                  </a:lnTo>
                  <a:lnTo>
                    <a:pt x="1697" y="80"/>
                  </a:lnTo>
                  <a:lnTo>
                    <a:pt x="1697" y="79"/>
                  </a:lnTo>
                  <a:lnTo>
                    <a:pt x="1698" y="77"/>
                  </a:lnTo>
                  <a:lnTo>
                    <a:pt x="1698" y="76"/>
                  </a:lnTo>
                  <a:lnTo>
                    <a:pt x="1698" y="75"/>
                  </a:lnTo>
                  <a:lnTo>
                    <a:pt x="1699" y="71"/>
                  </a:lnTo>
                  <a:lnTo>
                    <a:pt x="1700" y="71"/>
                  </a:lnTo>
                  <a:lnTo>
                    <a:pt x="1700" y="70"/>
                  </a:lnTo>
                  <a:lnTo>
                    <a:pt x="1702" y="70"/>
                  </a:lnTo>
                  <a:lnTo>
                    <a:pt x="1703" y="70"/>
                  </a:lnTo>
                  <a:lnTo>
                    <a:pt x="1704" y="71"/>
                  </a:lnTo>
                  <a:lnTo>
                    <a:pt x="1704" y="72"/>
                  </a:lnTo>
                  <a:lnTo>
                    <a:pt x="1704" y="71"/>
                  </a:lnTo>
                  <a:lnTo>
                    <a:pt x="1703" y="71"/>
                  </a:lnTo>
                  <a:lnTo>
                    <a:pt x="1703" y="70"/>
                  </a:lnTo>
                  <a:lnTo>
                    <a:pt x="1702" y="70"/>
                  </a:lnTo>
                  <a:lnTo>
                    <a:pt x="1702" y="71"/>
                  </a:lnTo>
                  <a:lnTo>
                    <a:pt x="1700" y="71"/>
                  </a:lnTo>
                  <a:lnTo>
                    <a:pt x="1702" y="72"/>
                  </a:lnTo>
                  <a:lnTo>
                    <a:pt x="1700" y="72"/>
                  </a:lnTo>
                  <a:lnTo>
                    <a:pt x="1700" y="73"/>
                  </a:lnTo>
                  <a:lnTo>
                    <a:pt x="1702" y="73"/>
                  </a:lnTo>
                  <a:lnTo>
                    <a:pt x="1702" y="75"/>
                  </a:lnTo>
                  <a:lnTo>
                    <a:pt x="1703" y="75"/>
                  </a:lnTo>
                  <a:lnTo>
                    <a:pt x="1703" y="76"/>
                  </a:lnTo>
                  <a:lnTo>
                    <a:pt x="1704" y="77"/>
                  </a:lnTo>
                  <a:lnTo>
                    <a:pt x="1705" y="79"/>
                  </a:lnTo>
                  <a:lnTo>
                    <a:pt x="1707" y="79"/>
                  </a:lnTo>
                  <a:lnTo>
                    <a:pt x="1707" y="80"/>
                  </a:lnTo>
                  <a:lnTo>
                    <a:pt x="1708" y="80"/>
                  </a:lnTo>
                  <a:lnTo>
                    <a:pt x="1711" y="80"/>
                  </a:lnTo>
                  <a:lnTo>
                    <a:pt x="1712" y="80"/>
                  </a:lnTo>
                  <a:lnTo>
                    <a:pt x="1712" y="81"/>
                  </a:lnTo>
                  <a:lnTo>
                    <a:pt x="1711" y="81"/>
                  </a:lnTo>
                  <a:lnTo>
                    <a:pt x="1712" y="82"/>
                  </a:lnTo>
                  <a:lnTo>
                    <a:pt x="1712" y="81"/>
                  </a:lnTo>
                  <a:lnTo>
                    <a:pt x="1712" y="80"/>
                  </a:lnTo>
                  <a:lnTo>
                    <a:pt x="1712" y="79"/>
                  </a:lnTo>
                  <a:lnTo>
                    <a:pt x="1712" y="77"/>
                  </a:lnTo>
                  <a:lnTo>
                    <a:pt x="1713" y="77"/>
                  </a:lnTo>
                  <a:lnTo>
                    <a:pt x="1714" y="77"/>
                  </a:lnTo>
                  <a:lnTo>
                    <a:pt x="1716" y="77"/>
                  </a:lnTo>
                  <a:lnTo>
                    <a:pt x="1714" y="76"/>
                  </a:lnTo>
                  <a:lnTo>
                    <a:pt x="1716" y="76"/>
                  </a:lnTo>
                  <a:lnTo>
                    <a:pt x="1717" y="76"/>
                  </a:lnTo>
                  <a:lnTo>
                    <a:pt x="1718" y="76"/>
                  </a:lnTo>
                  <a:lnTo>
                    <a:pt x="1721" y="76"/>
                  </a:lnTo>
                  <a:lnTo>
                    <a:pt x="1721" y="77"/>
                  </a:lnTo>
                  <a:lnTo>
                    <a:pt x="1722" y="77"/>
                  </a:lnTo>
                  <a:lnTo>
                    <a:pt x="1722" y="79"/>
                  </a:lnTo>
                  <a:lnTo>
                    <a:pt x="1722" y="77"/>
                  </a:lnTo>
                  <a:lnTo>
                    <a:pt x="1723" y="77"/>
                  </a:lnTo>
                  <a:lnTo>
                    <a:pt x="1723" y="79"/>
                  </a:lnTo>
                  <a:lnTo>
                    <a:pt x="1725" y="79"/>
                  </a:lnTo>
                  <a:lnTo>
                    <a:pt x="1725" y="80"/>
                  </a:lnTo>
                  <a:lnTo>
                    <a:pt x="1726" y="80"/>
                  </a:lnTo>
                  <a:lnTo>
                    <a:pt x="1727" y="80"/>
                  </a:lnTo>
                  <a:lnTo>
                    <a:pt x="1727" y="81"/>
                  </a:lnTo>
                  <a:lnTo>
                    <a:pt x="1726" y="81"/>
                  </a:lnTo>
                  <a:lnTo>
                    <a:pt x="1727" y="81"/>
                  </a:lnTo>
                  <a:lnTo>
                    <a:pt x="1726" y="81"/>
                  </a:lnTo>
                  <a:lnTo>
                    <a:pt x="1727" y="82"/>
                  </a:lnTo>
                  <a:lnTo>
                    <a:pt x="1728" y="81"/>
                  </a:lnTo>
                  <a:lnTo>
                    <a:pt x="1727" y="81"/>
                  </a:lnTo>
                  <a:lnTo>
                    <a:pt x="1727" y="82"/>
                  </a:lnTo>
                  <a:lnTo>
                    <a:pt x="1728" y="82"/>
                  </a:lnTo>
                  <a:lnTo>
                    <a:pt x="1727" y="82"/>
                  </a:lnTo>
                  <a:lnTo>
                    <a:pt x="1728" y="84"/>
                  </a:lnTo>
                  <a:lnTo>
                    <a:pt x="1730" y="84"/>
                  </a:lnTo>
                  <a:lnTo>
                    <a:pt x="1730" y="82"/>
                  </a:lnTo>
                  <a:lnTo>
                    <a:pt x="1728" y="82"/>
                  </a:lnTo>
                  <a:lnTo>
                    <a:pt x="1728" y="84"/>
                  </a:lnTo>
                  <a:lnTo>
                    <a:pt x="1728" y="82"/>
                  </a:lnTo>
                  <a:lnTo>
                    <a:pt x="1730" y="82"/>
                  </a:lnTo>
                  <a:lnTo>
                    <a:pt x="1731" y="82"/>
                  </a:lnTo>
                  <a:lnTo>
                    <a:pt x="1731" y="81"/>
                  </a:lnTo>
                  <a:lnTo>
                    <a:pt x="1730" y="81"/>
                  </a:lnTo>
                  <a:lnTo>
                    <a:pt x="1731" y="81"/>
                  </a:lnTo>
                  <a:lnTo>
                    <a:pt x="1730" y="81"/>
                  </a:lnTo>
                  <a:lnTo>
                    <a:pt x="1730" y="80"/>
                  </a:lnTo>
                  <a:lnTo>
                    <a:pt x="1728" y="80"/>
                  </a:lnTo>
                  <a:lnTo>
                    <a:pt x="1730" y="80"/>
                  </a:lnTo>
                  <a:lnTo>
                    <a:pt x="1728" y="80"/>
                  </a:lnTo>
                  <a:lnTo>
                    <a:pt x="1730" y="79"/>
                  </a:lnTo>
                  <a:lnTo>
                    <a:pt x="1730" y="77"/>
                  </a:lnTo>
                  <a:lnTo>
                    <a:pt x="1730" y="76"/>
                  </a:lnTo>
                  <a:lnTo>
                    <a:pt x="1731" y="76"/>
                  </a:lnTo>
                  <a:lnTo>
                    <a:pt x="1732" y="76"/>
                  </a:lnTo>
                  <a:lnTo>
                    <a:pt x="1731" y="76"/>
                  </a:lnTo>
                  <a:lnTo>
                    <a:pt x="1732" y="77"/>
                  </a:lnTo>
                  <a:lnTo>
                    <a:pt x="1732" y="76"/>
                  </a:lnTo>
                  <a:lnTo>
                    <a:pt x="1733" y="75"/>
                  </a:lnTo>
                  <a:lnTo>
                    <a:pt x="1735" y="76"/>
                  </a:lnTo>
                  <a:lnTo>
                    <a:pt x="1735" y="77"/>
                  </a:lnTo>
                  <a:lnTo>
                    <a:pt x="1735" y="79"/>
                  </a:lnTo>
                  <a:lnTo>
                    <a:pt x="1736" y="79"/>
                  </a:lnTo>
                  <a:lnTo>
                    <a:pt x="1737" y="79"/>
                  </a:lnTo>
                  <a:lnTo>
                    <a:pt x="1737" y="77"/>
                  </a:lnTo>
                  <a:lnTo>
                    <a:pt x="1739" y="77"/>
                  </a:lnTo>
                  <a:lnTo>
                    <a:pt x="1739" y="79"/>
                  </a:lnTo>
                  <a:lnTo>
                    <a:pt x="1740" y="77"/>
                  </a:lnTo>
                  <a:lnTo>
                    <a:pt x="1740" y="79"/>
                  </a:lnTo>
                  <a:lnTo>
                    <a:pt x="1740" y="77"/>
                  </a:lnTo>
                  <a:lnTo>
                    <a:pt x="1740" y="76"/>
                  </a:lnTo>
                  <a:lnTo>
                    <a:pt x="1739" y="75"/>
                  </a:lnTo>
                  <a:lnTo>
                    <a:pt x="1739" y="73"/>
                  </a:lnTo>
                  <a:lnTo>
                    <a:pt x="1739" y="72"/>
                  </a:lnTo>
                  <a:lnTo>
                    <a:pt x="1739" y="71"/>
                  </a:lnTo>
                  <a:lnTo>
                    <a:pt x="1737" y="70"/>
                  </a:lnTo>
                  <a:lnTo>
                    <a:pt x="1736" y="70"/>
                  </a:lnTo>
                  <a:lnTo>
                    <a:pt x="1737" y="70"/>
                  </a:lnTo>
                  <a:lnTo>
                    <a:pt x="1739" y="70"/>
                  </a:lnTo>
                  <a:lnTo>
                    <a:pt x="1739" y="68"/>
                  </a:lnTo>
                  <a:lnTo>
                    <a:pt x="1739" y="67"/>
                  </a:lnTo>
                  <a:lnTo>
                    <a:pt x="1740" y="67"/>
                  </a:lnTo>
                  <a:lnTo>
                    <a:pt x="1740" y="66"/>
                  </a:lnTo>
                  <a:lnTo>
                    <a:pt x="1741" y="66"/>
                  </a:lnTo>
                  <a:lnTo>
                    <a:pt x="1741" y="65"/>
                  </a:lnTo>
                  <a:lnTo>
                    <a:pt x="1740" y="65"/>
                  </a:lnTo>
                  <a:lnTo>
                    <a:pt x="1737" y="65"/>
                  </a:lnTo>
                  <a:lnTo>
                    <a:pt x="1737" y="66"/>
                  </a:lnTo>
                  <a:lnTo>
                    <a:pt x="1736" y="66"/>
                  </a:lnTo>
                  <a:lnTo>
                    <a:pt x="1737" y="67"/>
                  </a:lnTo>
                  <a:lnTo>
                    <a:pt x="1736" y="67"/>
                  </a:lnTo>
                  <a:lnTo>
                    <a:pt x="1736" y="66"/>
                  </a:lnTo>
                  <a:lnTo>
                    <a:pt x="1735" y="65"/>
                  </a:lnTo>
                  <a:lnTo>
                    <a:pt x="1736" y="65"/>
                  </a:lnTo>
                  <a:lnTo>
                    <a:pt x="1736" y="63"/>
                  </a:lnTo>
                  <a:lnTo>
                    <a:pt x="1736" y="62"/>
                  </a:lnTo>
                  <a:lnTo>
                    <a:pt x="1737" y="62"/>
                  </a:lnTo>
                  <a:lnTo>
                    <a:pt x="1737" y="61"/>
                  </a:lnTo>
                  <a:lnTo>
                    <a:pt x="1740" y="59"/>
                  </a:lnTo>
                  <a:lnTo>
                    <a:pt x="1741" y="61"/>
                  </a:lnTo>
                  <a:lnTo>
                    <a:pt x="1742" y="61"/>
                  </a:lnTo>
                  <a:lnTo>
                    <a:pt x="1744" y="61"/>
                  </a:lnTo>
                  <a:lnTo>
                    <a:pt x="1745" y="59"/>
                  </a:lnTo>
                  <a:lnTo>
                    <a:pt x="1746" y="58"/>
                  </a:lnTo>
                  <a:lnTo>
                    <a:pt x="1745" y="58"/>
                  </a:lnTo>
                  <a:lnTo>
                    <a:pt x="1746" y="58"/>
                  </a:lnTo>
                  <a:lnTo>
                    <a:pt x="1745" y="58"/>
                  </a:lnTo>
                  <a:lnTo>
                    <a:pt x="1746" y="57"/>
                  </a:lnTo>
                  <a:lnTo>
                    <a:pt x="1745" y="56"/>
                  </a:lnTo>
                  <a:lnTo>
                    <a:pt x="1744" y="54"/>
                  </a:lnTo>
                  <a:lnTo>
                    <a:pt x="1744" y="53"/>
                  </a:lnTo>
                  <a:lnTo>
                    <a:pt x="1745" y="53"/>
                  </a:lnTo>
                  <a:lnTo>
                    <a:pt x="1746" y="53"/>
                  </a:lnTo>
                  <a:lnTo>
                    <a:pt x="1747" y="53"/>
                  </a:lnTo>
                  <a:lnTo>
                    <a:pt x="1747" y="54"/>
                  </a:lnTo>
                  <a:lnTo>
                    <a:pt x="1749" y="54"/>
                  </a:lnTo>
                  <a:lnTo>
                    <a:pt x="1749" y="56"/>
                  </a:lnTo>
                  <a:lnTo>
                    <a:pt x="1750" y="56"/>
                  </a:lnTo>
                  <a:lnTo>
                    <a:pt x="1751" y="56"/>
                  </a:lnTo>
                  <a:lnTo>
                    <a:pt x="1753" y="57"/>
                  </a:lnTo>
                  <a:lnTo>
                    <a:pt x="1754" y="56"/>
                  </a:lnTo>
                  <a:lnTo>
                    <a:pt x="1755" y="57"/>
                  </a:lnTo>
                  <a:lnTo>
                    <a:pt x="1756" y="57"/>
                  </a:lnTo>
                  <a:lnTo>
                    <a:pt x="1758" y="57"/>
                  </a:lnTo>
                  <a:lnTo>
                    <a:pt x="1759" y="57"/>
                  </a:lnTo>
                  <a:lnTo>
                    <a:pt x="1760" y="57"/>
                  </a:lnTo>
                  <a:lnTo>
                    <a:pt x="1763" y="57"/>
                  </a:lnTo>
                  <a:lnTo>
                    <a:pt x="1764" y="58"/>
                  </a:lnTo>
                  <a:lnTo>
                    <a:pt x="1765" y="58"/>
                  </a:lnTo>
                  <a:lnTo>
                    <a:pt x="1767" y="58"/>
                  </a:lnTo>
                  <a:lnTo>
                    <a:pt x="1768" y="58"/>
                  </a:lnTo>
                  <a:lnTo>
                    <a:pt x="1769" y="59"/>
                  </a:lnTo>
                  <a:lnTo>
                    <a:pt x="1772" y="61"/>
                  </a:lnTo>
                  <a:lnTo>
                    <a:pt x="1773" y="61"/>
                  </a:lnTo>
                  <a:lnTo>
                    <a:pt x="1774" y="61"/>
                  </a:lnTo>
                  <a:lnTo>
                    <a:pt x="1776" y="62"/>
                  </a:lnTo>
                  <a:lnTo>
                    <a:pt x="1777" y="63"/>
                  </a:lnTo>
                  <a:lnTo>
                    <a:pt x="1778" y="63"/>
                  </a:lnTo>
                  <a:lnTo>
                    <a:pt x="1777" y="63"/>
                  </a:lnTo>
                  <a:lnTo>
                    <a:pt x="1778" y="63"/>
                  </a:lnTo>
                  <a:lnTo>
                    <a:pt x="1777" y="63"/>
                  </a:lnTo>
                  <a:lnTo>
                    <a:pt x="1776" y="63"/>
                  </a:lnTo>
                  <a:lnTo>
                    <a:pt x="1773" y="63"/>
                  </a:lnTo>
                  <a:lnTo>
                    <a:pt x="1772" y="62"/>
                  </a:lnTo>
                  <a:lnTo>
                    <a:pt x="1770" y="63"/>
                  </a:lnTo>
                  <a:lnTo>
                    <a:pt x="1769" y="63"/>
                  </a:lnTo>
                  <a:lnTo>
                    <a:pt x="1769" y="62"/>
                  </a:lnTo>
                  <a:lnTo>
                    <a:pt x="1768" y="62"/>
                  </a:lnTo>
                  <a:lnTo>
                    <a:pt x="1768" y="61"/>
                  </a:lnTo>
                  <a:lnTo>
                    <a:pt x="1767" y="61"/>
                  </a:lnTo>
                  <a:lnTo>
                    <a:pt x="1767" y="62"/>
                  </a:lnTo>
                  <a:lnTo>
                    <a:pt x="1765" y="62"/>
                  </a:lnTo>
                  <a:lnTo>
                    <a:pt x="1765" y="63"/>
                  </a:lnTo>
                  <a:lnTo>
                    <a:pt x="1765" y="65"/>
                  </a:lnTo>
                  <a:lnTo>
                    <a:pt x="1764" y="65"/>
                  </a:lnTo>
                  <a:lnTo>
                    <a:pt x="1764" y="63"/>
                  </a:lnTo>
                  <a:lnTo>
                    <a:pt x="1763" y="65"/>
                  </a:lnTo>
                  <a:lnTo>
                    <a:pt x="1763" y="66"/>
                  </a:lnTo>
                  <a:lnTo>
                    <a:pt x="1764" y="66"/>
                  </a:lnTo>
                  <a:lnTo>
                    <a:pt x="1765" y="66"/>
                  </a:lnTo>
                  <a:lnTo>
                    <a:pt x="1765" y="65"/>
                  </a:lnTo>
                  <a:lnTo>
                    <a:pt x="1767" y="65"/>
                  </a:lnTo>
                  <a:lnTo>
                    <a:pt x="1768" y="65"/>
                  </a:lnTo>
                  <a:lnTo>
                    <a:pt x="1769" y="65"/>
                  </a:lnTo>
                  <a:lnTo>
                    <a:pt x="1772" y="65"/>
                  </a:lnTo>
                  <a:lnTo>
                    <a:pt x="1773" y="63"/>
                  </a:lnTo>
                  <a:lnTo>
                    <a:pt x="1774" y="63"/>
                  </a:lnTo>
                  <a:lnTo>
                    <a:pt x="1776" y="63"/>
                  </a:lnTo>
                  <a:lnTo>
                    <a:pt x="1778" y="63"/>
                  </a:lnTo>
                  <a:lnTo>
                    <a:pt x="1778" y="65"/>
                  </a:lnTo>
                  <a:lnTo>
                    <a:pt x="1777" y="65"/>
                  </a:lnTo>
                  <a:lnTo>
                    <a:pt x="1777" y="66"/>
                  </a:lnTo>
                  <a:lnTo>
                    <a:pt x="1776" y="68"/>
                  </a:lnTo>
                  <a:lnTo>
                    <a:pt x="1774" y="70"/>
                  </a:lnTo>
                  <a:lnTo>
                    <a:pt x="1773" y="72"/>
                  </a:lnTo>
                  <a:lnTo>
                    <a:pt x="1773" y="71"/>
                  </a:lnTo>
                  <a:lnTo>
                    <a:pt x="1773" y="70"/>
                  </a:lnTo>
                  <a:lnTo>
                    <a:pt x="1773" y="68"/>
                  </a:lnTo>
                  <a:lnTo>
                    <a:pt x="1774" y="68"/>
                  </a:lnTo>
                  <a:lnTo>
                    <a:pt x="1774" y="67"/>
                  </a:lnTo>
                  <a:lnTo>
                    <a:pt x="1774" y="66"/>
                  </a:lnTo>
                  <a:lnTo>
                    <a:pt x="1773" y="66"/>
                  </a:lnTo>
                  <a:lnTo>
                    <a:pt x="1773" y="67"/>
                  </a:lnTo>
                  <a:lnTo>
                    <a:pt x="1773" y="68"/>
                  </a:lnTo>
                  <a:lnTo>
                    <a:pt x="1773" y="67"/>
                  </a:lnTo>
                  <a:lnTo>
                    <a:pt x="1773" y="66"/>
                  </a:lnTo>
                  <a:lnTo>
                    <a:pt x="1772" y="66"/>
                  </a:lnTo>
                  <a:lnTo>
                    <a:pt x="1773" y="66"/>
                  </a:lnTo>
                  <a:lnTo>
                    <a:pt x="1772" y="65"/>
                  </a:lnTo>
                  <a:lnTo>
                    <a:pt x="1770" y="65"/>
                  </a:lnTo>
                  <a:lnTo>
                    <a:pt x="1772" y="66"/>
                  </a:lnTo>
                  <a:lnTo>
                    <a:pt x="1772" y="65"/>
                  </a:lnTo>
                  <a:lnTo>
                    <a:pt x="1772" y="66"/>
                  </a:lnTo>
                  <a:lnTo>
                    <a:pt x="1770" y="67"/>
                  </a:lnTo>
                  <a:lnTo>
                    <a:pt x="1770" y="68"/>
                  </a:lnTo>
                  <a:lnTo>
                    <a:pt x="1772" y="68"/>
                  </a:lnTo>
                  <a:lnTo>
                    <a:pt x="1772" y="70"/>
                  </a:lnTo>
                  <a:lnTo>
                    <a:pt x="1772" y="71"/>
                  </a:lnTo>
                  <a:lnTo>
                    <a:pt x="1770" y="71"/>
                  </a:lnTo>
                  <a:lnTo>
                    <a:pt x="1769" y="71"/>
                  </a:lnTo>
                  <a:lnTo>
                    <a:pt x="1768" y="70"/>
                  </a:lnTo>
                  <a:lnTo>
                    <a:pt x="1767" y="70"/>
                  </a:lnTo>
                  <a:lnTo>
                    <a:pt x="1767" y="71"/>
                  </a:lnTo>
                  <a:lnTo>
                    <a:pt x="1768" y="71"/>
                  </a:lnTo>
                  <a:lnTo>
                    <a:pt x="1768" y="72"/>
                  </a:lnTo>
                  <a:lnTo>
                    <a:pt x="1769" y="72"/>
                  </a:lnTo>
                  <a:lnTo>
                    <a:pt x="1768" y="72"/>
                  </a:lnTo>
                  <a:lnTo>
                    <a:pt x="1768" y="73"/>
                  </a:lnTo>
                  <a:lnTo>
                    <a:pt x="1767" y="73"/>
                  </a:lnTo>
                  <a:lnTo>
                    <a:pt x="1767" y="75"/>
                  </a:lnTo>
                  <a:lnTo>
                    <a:pt x="1768" y="75"/>
                  </a:lnTo>
                  <a:lnTo>
                    <a:pt x="1769" y="75"/>
                  </a:lnTo>
                  <a:lnTo>
                    <a:pt x="1770" y="73"/>
                  </a:lnTo>
                  <a:lnTo>
                    <a:pt x="1772" y="73"/>
                  </a:lnTo>
                  <a:lnTo>
                    <a:pt x="1773" y="73"/>
                  </a:lnTo>
                  <a:lnTo>
                    <a:pt x="1773" y="72"/>
                  </a:lnTo>
                  <a:lnTo>
                    <a:pt x="1774" y="72"/>
                  </a:lnTo>
                  <a:lnTo>
                    <a:pt x="1774" y="71"/>
                  </a:lnTo>
                  <a:lnTo>
                    <a:pt x="1776" y="71"/>
                  </a:lnTo>
                  <a:lnTo>
                    <a:pt x="1776" y="70"/>
                  </a:lnTo>
                  <a:lnTo>
                    <a:pt x="1776" y="68"/>
                  </a:lnTo>
                  <a:lnTo>
                    <a:pt x="1777" y="68"/>
                  </a:lnTo>
                  <a:lnTo>
                    <a:pt x="1777" y="67"/>
                  </a:lnTo>
                  <a:lnTo>
                    <a:pt x="1779" y="63"/>
                  </a:lnTo>
                  <a:lnTo>
                    <a:pt x="1781" y="63"/>
                  </a:lnTo>
                  <a:lnTo>
                    <a:pt x="1782" y="63"/>
                  </a:lnTo>
                  <a:lnTo>
                    <a:pt x="1784" y="63"/>
                  </a:lnTo>
                  <a:lnTo>
                    <a:pt x="1786" y="63"/>
                  </a:lnTo>
                  <a:lnTo>
                    <a:pt x="1787" y="65"/>
                  </a:lnTo>
                  <a:lnTo>
                    <a:pt x="1790" y="65"/>
                  </a:lnTo>
                  <a:lnTo>
                    <a:pt x="1791" y="66"/>
                  </a:lnTo>
                  <a:lnTo>
                    <a:pt x="1792" y="66"/>
                  </a:lnTo>
                  <a:lnTo>
                    <a:pt x="1793" y="67"/>
                  </a:lnTo>
                  <a:lnTo>
                    <a:pt x="1795" y="70"/>
                  </a:lnTo>
                  <a:lnTo>
                    <a:pt x="1795" y="71"/>
                  </a:lnTo>
                  <a:lnTo>
                    <a:pt x="1795" y="72"/>
                  </a:lnTo>
                  <a:lnTo>
                    <a:pt x="1793" y="73"/>
                  </a:lnTo>
                  <a:lnTo>
                    <a:pt x="1792" y="73"/>
                  </a:lnTo>
                  <a:lnTo>
                    <a:pt x="1792" y="72"/>
                  </a:lnTo>
                  <a:lnTo>
                    <a:pt x="1791" y="71"/>
                  </a:lnTo>
                  <a:lnTo>
                    <a:pt x="1791" y="72"/>
                  </a:lnTo>
                  <a:lnTo>
                    <a:pt x="1790" y="73"/>
                  </a:lnTo>
                  <a:lnTo>
                    <a:pt x="1790" y="72"/>
                  </a:lnTo>
                  <a:lnTo>
                    <a:pt x="1788" y="72"/>
                  </a:lnTo>
                  <a:lnTo>
                    <a:pt x="1788" y="73"/>
                  </a:lnTo>
                  <a:lnTo>
                    <a:pt x="1790" y="73"/>
                  </a:lnTo>
                  <a:lnTo>
                    <a:pt x="1790" y="75"/>
                  </a:lnTo>
                  <a:lnTo>
                    <a:pt x="1788" y="75"/>
                  </a:lnTo>
                  <a:lnTo>
                    <a:pt x="1790" y="75"/>
                  </a:lnTo>
                  <a:lnTo>
                    <a:pt x="1791" y="75"/>
                  </a:lnTo>
                  <a:lnTo>
                    <a:pt x="1793" y="75"/>
                  </a:lnTo>
                  <a:lnTo>
                    <a:pt x="1795" y="75"/>
                  </a:lnTo>
                  <a:lnTo>
                    <a:pt x="1795" y="76"/>
                  </a:lnTo>
                  <a:lnTo>
                    <a:pt x="1795" y="77"/>
                  </a:lnTo>
                  <a:lnTo>
                    <a:pt x="1793" y="77"/>
                  </a:lnTo>
                  <a:lnTo>
                    <a:pt x="1793" y="79"/>
                  </a:lnTo>
                  <a:lnTo>
                    <a:pt x="1795" y="79"/>
                  </a:lnTo>
                  <a:lnTo>
                    <a:pt x="1796" y="77"/>
                  </a:lnTo>
                  <a:lnTo>
                    <a:pt x="1797" y="77"/>
                  </a:lnTo>
                  <a:lnTo>
                    <a:pt x="1798" y="77"/>
                  </a:lnTo>
                  <a:lnTo>
                    <a:pt x="1798" y="79"/>
                  </a:lnTo>
                  <a:lnTo>
                    <a:pt x="1797" y="80"/>
                  </a:lnTo>
                  <a:lnTo>
                    <a:pt x="1797" y="81"/>
                  </a:lnTo>
                  <a:lnTo>
                    <a:pt x="1796" y="81"/>
                  </a:lnTo>
                  <a:lnTo>
                    <a:pt x="1795" y="82"/>
                  </a:lnTo>
                  <a:lnTo>
                    <a:pt x="1796" y="82"/>
                  </a:lnTo>
                  <a:lnTo>
                    <a:pt x="1796" y="81"/>
                  </a:lnTo>
                  <a:lnTo>
                    <a:pt x="1797" y="81"/>
                  </a:lnTo>
                  <a:lnTo>
                    <a:pt x="1798" y="80"/>
                  </a:lnTo>
                  <a:lnTo>
                    <a:pt x="1798" y="81"/>
                  </a:lnTo>
                  <a:lnTo>
                    <a:pt x="1800" y="80"/>
                  </a:lnTo>
                  <a:lnTo>
                    <a:pt x="1801" y="80"/>
                  </a:lnTo>
                  <a:lnTo>
                    <a:pt x="1802" y="81"/>
                  </a:lnTo>
                  <a:lnTo>
                    <a:pt x="1804" y="81"/>
                  </a:lnTo>
                  <a:lnTo>
                    <a:pt x="1804" y="82"/>
                  </a:lnTo>
                  <a:lnTo>
                    <a:pt x="1805" y="82"/>
                  </a:lnTo>
                  <a:lnTo>
                    <a:pt x="1804" y="82"/>
                  </a:lnTo>
                  <a:lnTo>
                    <a:pt x="1805" y="84"/>
                  </a:lnTo>
                  <a:lnTo>
                    <a:pt x="1805" y="85"/>
                  </a:lnTo>
                  <a:lnTo>
                    <a:pt x="1806" y="85"/>
                  </a:lnTo>
                  <a:lnTo>
                    <a:pt x="1806" y="86"/>
                  </a:lnTo>
                  <a:lnTo>
                    <a:pt x="1804" y="86"/>
                  </a:lnTo>
                  <a:lnTo>
                    <a:pt x="1805" y="87"/>
                  </a:lnTo>
                  <a:lnTo>
                    <a:pt x="1806" y="89"/>
                  </a:lnTo>
                  <a:lnTo>
                    <a:pt x="1809" y="89"/>
                  </a:lnTo>
                  <a:lnTo>
                    <a:pt x="1809" y="90"/>
                  </a:lnTo>
                  <a:lnTo>
                    <a:pt x="1809" y="89"/>
                  </a:lnTo>
                  <a:lnTo>
                    <a:pt x="1810" y="89"/>
                  </a:lnTo>
                  <a:lnTo>
                    <a:pt x="1811" y="89"/>
                  </a:lnTo>
                  <a:lnTo>
                    <a:pt x="1812" y="89"/>
                  </a:lnTo>
                  <a:lnTo>
                    <a:pt x="1814" y="89"/>
                  </a:lnTo>
                  <a:lnTo>
                    <a:pt x="1815" y="89"/>
                  </a:lnTo>
                  <a:lnTo>
                    <a:pt x="1816" y="87"/>
                  </a:lnTo>
                  <a:lnTo>
                    <a:pt x="1818" y="87"/>
                  </a:lnTo>
                  <a:lnTo>
                    <a:pt x="1818" y="86"/>
                  </a:lnTo>
                  <a:lnTo>
                    <a:pt x="1819" y="86"/>
                  </a:lnTo>
                  <a:lnTo>
                    <a:pt x="1820" y="86"/>
                  </a:lnTo>
                  <a:lnTo>
                    <a:pt x="1821" y="86"/>
                  </a:lnTo>
                  <a:lnTo>
                    <a:pt x="1824" y="85"/>
                  </a:lnTo>
                  <a:lnTo>
                    <a:pt x="1825" y="85"/>
                  </a:lnTo>
                  <a:lnTo>
                    <a:pt x="1825" y="86"/>
                  </a:lnTo>
                  <a:lnTo>
                    <a:pt x="1824" y="86"/>
                  </a:lnTo>
                  <a:lnTo>
                    <a:pt x="1825" y="86"/>
                  </a:lnTo>
                  <a:lnTo>
                    <a:pt x="1825" y="85"/>
                  </a:lnTo>
                  <a:lnTo>
                    <a:pt x="1826" y="85"/>
                  </a:lnTo>
                  <a:lnTo>
                    <a:pt x="1829" y="85"/>
                  </a:lnTo>
                  <a:lnTo>
                    <a:pt x="1832" y="85"/>
                  </a:lnTo>
                  <a:lnTo>
                    <a:pt x="1833" y="85"/>
                  </a:lnTo>
                  <a:lnTo>
                    <a:pt x="1834" y="85"/>
                  </a:lnTo>
                  <a:lnTo>
                    <a:pt x="1835" y="85"/>
                  </a:lnTo>
                  <a:lnTo>
                    <a:pt x="1837" y="85"/>
                  </a:lnTo>
                  <a:lnTo>
                    <a:pt x="1838" y="85"/>
                  </a:lnTo>
                  <a:lnTo>
                    <a:pt x="1839" y="86"/>
                  </a:lnTo>
                  <a:lnTo>
                    <a:pt x="1840" y="86"/>
                  </a:lnTo>
                  <a:lnTo>
                    <a:pt x="1843" y="87"/>
                  </a:lnTo>
                  <a:lnTo>
                    <a:pt x="1844" y="89"/>
                  </a:lnTo>
                  <a:lnTo>
                    <a:pt x="1847" y="91"/>
                  </a:lnTo>
                  <a:lnTo>
                    <a:pt x="1848" y="93"/>
                  </a:lnTo>
                  <a:lnTo>
                    <a:pt x="1849" y="96"/>
                  </a:lnTo>
                  <a:lnTo>
                    <a:pt x="1849" y="98"/>
                  </a:lnTo>
                  <a:lnTo>
                    <a:pt x="1849" y="99"/>
                  </a:lnTo>
                  <a:lnTo>
                    <a:pt x="1849" y="100"/>
                  </a:lnTo>
                  <a:lnTo>
                    <a:pt x="1848" y="100"/>
                  </a:lnTo>
                  <a:lnTo>
                    <a:pt x="1847" y="100"/>
                  </a:lnTo>
                  <a:lnTo>
                    <a:pt x="1848" y="100"/>
                  </a:lnTo>
                  <a:lnTo>
                    <a:pt x="1848" y="101"/>
                  </a:lnTo>
                  <a:lnTo>
                    <a:pt x="1848" y="100"/>
                  </a:lnTo>
                  <a:lnTo>
                    <a:pt x="1848" y="101"/>
                  </a:lnTo>
                  <a:lnTo>
                    <a:pt x="1848" y="103"/>
                  </a:lnTo>
                  <a:lnTo>
                    <a:pt x="1847" y="104"/>
                  </a:lnTo>
                  <a:lnTo>
                    <a:pt x="1848" y="105"/>
                  </a:lnTo>
                  <a:lnTo>
                    <a:pt x="1848" y="107"/>
                  </a:lnTo>
                  <a:lnTo>
                    <a:pt x="1848" y="105"/>
                  </a:lnTo>
                  <a:lnTo>
                    <a:pt x="1849" y="107"/>
                  </a:lnTo>
                  <a:lnTo>
                    <a:pt x="1851" y="107"/>
                  </a:lnTo>
                  <a:lnTo>
                    <a:pt x="1849" y="107"/>
                  </a:lnTo>
                  <a:lnTo>
                    <a:pt x="1851" y="107"/>
                  </a:lnTo>
                  <a:lnTo>
                    <a:pt x="1851" y="108"/>
                  </a:lnTo>
                  <a:lnTo>
                    <a:pt x="1852" y="108"/>
                  </a:lnTo>
                  <a:lnTo>
                    <a:pt x="1853" y="108"/>
                  </a:lnTo>
                  <a:lnTo>
                    <a:pt x="1854" y="108"/>
                  </a:lnTo>
                  <a:lnTo>
                    <a:pt x="1854" y="109"/>
                  </a:lnTo>
                  <a:lnTo>
                    <a:pt x="1854" y="110"/>
                  </a:lnTo>
                  <a:lnTo>
                    <a:pt x="1854" y="112"/>
                  </a:lnTo>
                  <a:lnTo>
                    <a:pt x="1854" y="113"/>
                  </a:lnTo>
                  <a:lnTo>
                    <a:pt x="1854" y="114"/>
                  </a:lnTo>
                  <a:lnTo>
                    <a:pt x="1854" y="116"/>
                  </a:lnTo>
                  <a:lnTo>
                    <a:pt x="1854" y="117"/>
                  </a:lnTo>
                  <a:lnTo>
                    <a:pt x="1856" y="117"/>
                  </a:lnTo>
                  <a:lnTo>
                    <a:pt x="1856" y="118"/>
                  </a:lnTo>
                  <a:lnTo>
                    <a:pt x="1857" y="118"/>
                  </a:lnTo>
                  <a:lnTo>
                    <a:pt x="1857" y="119"/>
                  </a:lnTo>
                  <a:lnTo>
                    <a:pt x="1856" y="119"/>
                  </a:lnTo>
                  <a:lnTo>
                    <a:pt x="1856" y="121"/>
                  </a:lnTo>
                  <a:lnTo>
                    <a:pt x="1856" y="122"/>
                  </a:lnTo>
                  <a:lnTo>
                    <a:pt x="1856" y="123"/>
                  </a:lnTo>
                  <a:lnTo>
                    <a:pt x="1854" y="124"/>
                  </a:lnTo>
                  <a:lnTo>
                    <a:pt x="1853" y="124"/>
                  </a:lnTo>
                  <a:lnTo>
                    <a:pt x="1853" y="126"/>
                  </a:lnTo>
                  <a:lnTo>
                    <a:pt x="1854" y="126"/>
                  </a:lnTo>
                  <a:lnTo>
                    <a:pt x="1854" y="124"/>
                  </a:lnTo>
                  <a:lnTo>
                    <a:pt x="1856" y="124"/>
                  </a:lnTo>
                  <a:lnTo>
                    <a:pt x="1856" y="123"/>
                  </a:lnTo>
                  <a:lnTo>
                    <a:pt x="1856" y="122"/>
                  </a:lnTo>
                  <a:lnTo>
                    <a:pt x="1856" y="121"/>
                  </a:lnTo>
                  <a:lnTo>
                    <a:pt x="1857" y="121"/>
                  </a:lnTo>
                  <a:lnTo>
                    <a:pt x="1857" y="119"/>
                  </a:lnTo>
                  <a:lnTo>
                    <a:pt x="1857" y="118"/>
                  </a:lnTo>
                  <a:lnTo>
                    <a:pt x="1857" y="117"/>
                  </a:lnTo>
                  <a:lnTo>
                    <a:pt x="1857" y="116"/>
                  </a:lnTo>
                  <a:lnTo>
                    <a:pt x="1857" y="114"/>
                  </a:lnTo>
                  <a:lnTo>
                    <a:pt x="1857" y="113"/>
                  </a:lnTo>
                  <a:lnTo>
                    <a:pt x="1857" y="112"/>
                  </a:lnTo>
                  <a:lnTo>
                    <a:pt x="1858" y="112"/>
                  </a:lnTo>
                  <a:lnTo>
                    <a:pt x="1858" y="110"/>
                  </a:lnTo>
                  <a:lnTo>
                    <a:pt x="1860" y="110"/>
                  </a:lnTo>
                  <a:lnTo>
                    <a:pt x="1860" y="109"/>
                  </a:lnTo>
                  <a:lnTo>
                    <a:pt x="1861" y="109"/>
                  </a:lnTo>
                  <a:lnTo>
                    <a:pt x="1861" y="108"/>
                  </a:lnTo>
                  <a:lnTo>
                    <a:pt x="1862" y="108"/>
                  </a:lnTo>
                  <a:lnTo>
                    <a:pt x="1862" y="107"/>
                  </a:lnTo>
                  <a:lnTo>
                    <a:pt x="1862" y="108"/>
                  </a:lnTo>
                  <a:lnTo>
                    <a:pt x="1863" y="108"/>
                  </a:lnTo>
                  <a:lnTo>
                    <a:pt x="1865" y="108"/>
                  </a:lnTo>
                  <a:lnTo>
                    <a:pt x="1866" y="108"/>
                  </a:lnTo>
                  <a:lnTo>
                    <a:pt x="1866" y="107"/>
                  </a:lnTo>
                  <a:lnTo>
                    <a:pt x="1867" y="107"/>
                  </a:lnTo>
                  <a:lnTo>
                    <a:pt x="1867" y="108"/>
                  </a:lnTo>
                  <a:lnTo>
                    <a:pt x="1868" y="108"/>
                  </a:lnTo>
                  <a:lnTo>
                    <a:pt x="1870" y="108"/>
                  </a:lnTo>
                  <a:lnTo>
                    <a:pt x="1870" y="107"/>
                  </a:lnTo>
                  <a:lnTo>
                    <a:pt x="1871" y="107"/>
                  </a:lnTo>
                  <a:lnTo>
                    <a:pt x="1872" y="108"/>
                  </a:lnTo>
                  <a:lnTo>
                    <a:pt x="1874" y="108"/>
                  </a:lnTo>
                  <a:lnTo>
                    <a:pt x="1874" y="109"/>
                  </a:lnTo>
                  <a:lnTo>
                    <a:pt x="1875" y="109"/>
                  </a:lnTo>
                  <a:lnTo>
                    <a:pt x="1877" y="109"/>
                  </a:lnTo>
                  <a:lnTo>
                    <a:pt x="1880" y="109"/>
                  </a:lnTo>
                  <a:lnTo>
                    <a:pt x="1881" y="109"/>
                  </a:lnTo>
                  <a:lnTo>
                    <a:pt x="1881" y="110"/>
                  </a:lnTo>
                  <a:lnTo>
                    <a:pt x="1882" y="110"/>
                  </a:lnTo>
                  <a:lnTo>
                    <a:pt x="1884" y="110"/>
                  </a:lnTo>
                  <a:lnTo>
                    <a:pt x="1885" y="110"/>
                  </a:lnTo>
                  <a:lnTo>
                    <a:pt x="1886" y="110"/>
                  </a:lnTo>
                  <a:lnTo>
                    <a:pt x="1889" y="109"/>
                  </a:lnTo>
                  <a:lnTo>
                    <a:pt x="1890" y="108"/>
                  </a:lnTo>
                  <a:lnTo>
                    <a:pt x="1890" y="107"/>
                  </a:lnTo>
                  <a:lnTo>
                    <a:pt x="1891" y="107"/>
                  </a:lnTo>
                  <a:lnTo>
                    <a:pt x="1893" y="107"/>
                  </a:lnTo>
                  <a:lnTo>
                    <a:pt x="1893" y="108"/>
                  </a:lnTo>
                  <a:lnTo>
                    <a:pt x="1893" y="109"/>
                  </a:lnTo>
                  <a:lnTo>
                    <a:pt x="1894" y="109"/>
                  </a:lnTo>
                  <a:lnTo>
                    <a:pt x="1894" y="110"/>
                  </a:lnTo>
                  <a:lnTo>
                    <a:pt x="1894" y="112"/>
                  </a:lnTo>
                  <a:lnTo>
                    <a:pt x="1894" y="113"/>
                  </a:lnTo>
                  <a:lnTo>
                    <a:pt x="1894" y="114"/>
                  </a:lnTo>
                  <a:lnTo>
                    <a:pt x="1896" y="114"/>
                  </a:lnTo>
                  <a:lnTo>
                    <a:pt x="1898" y="116"/>
                  </a:lnTo>
                  <a:lnTo>
                    <a:pt x="1899" y="117"/>
                  </a:lnTo>
                  <a:lnTo>
                    <a:pt x="1900" y="117"/>
                  </a:lnTo>
                  <a:lnTo>
                    <a:pt x="1900" y="118"/>
                  </a:lnTo>
                  <a:lnTo>
                    <a:pt x="1900" y="119"/>
                  </a:lnTo>
                  <a:lnTo>
                    <a:pt x="1900" y="121"/>
                  </a:lnTo>
                  <a:lnTo>
                    <a:pt x="1902" y="122"/>
                  </a:lnTo>
                  <a:lnTo>
                    <a:pt x="1903" y="121"/>
                  </a:lnTo>
                  <a:lnTo>
                    <a:pt x="1905" y="121"/>
                  </a:lnTo>
                  <a:lnTo>
                    <a:pt x="1907" y="121"/>
                  </a:lnTo>
                  <a:lnTo>
                    <a:pt x="1907" y="122"/>
                  </a:lnTo>
                  <a:lnTo>
                    <a:pt x="1907" y="121"/>
                  </a:lnTo>
                  <a:lnTo>
                    <a:pt x="1905" y="121"/>
                  </a:lnTo>
                  <a:lnTo>
                    <a:pt x="1905" y="119"/>
                  </a:lnTo>
                  <a:lnTo>
                    <a:pt x="1907" y="119"/>
                  </a:lnTo>
                  <a:lnTo>
                    <a:pt x="1907" y="121"/>
                  </a:lnTo>
                  <a:lnTo>
                    <a:pt x="1908" y="121"/>
                  </a:lnTo>
                  <a:lnTo>
                    <a:pt x="1907" y="121"/>
                  </a:lnTo>
                  <a:lnTo>
                    <a:pt x="1907" y="119"/>
                  </a:lnTo>
                  <a:lnTo>
                    <a:pt x="1908" y="119"/>
                  </a:lnTo>
                  <a:lnTo>
                    <a:pt x="1908" y="118"/>
                  </a:lnTo>
                  <a:lnTo>
                    <a:pt x="1908" y="117"/>
                  </a:lnTo>
                  <a:lnTo>
                    <a:pt x="1909" y="117"/>
                  </a:lnTo>
                  <a:lnTo>
                    <a:pt x="1909" y="118"/>
                  </a:lnTo>
                  <a:lnTo>
                    <a:pt x="1909" y="117"/>
                  </a:lnTo>
                  <a:lnTo>
                    <a:pt x="1909" y="116"/>
                  </a:lnTo>
                  <a:lnTo>
                    <a:pt x="1908" y="116"/>
                  </a:lnTo>
                  <a:lnTo>
                    <a:pt x="1908" y="114"/>
                  </a:lnTo>
                  <a:lnTo>
                    <a:pt x="1908" y="113"/>
                  </a:lnTo>
                  <a:lnTo>
                    <a:pt x="1908" y="112"/>
                  </a:lnTo>
                  <a:lnTo>
                    <a:pt x="1908" y="110"/>
                  </a:lnTo>
                  <a:lnTo>
                    <a:pt x="1907" y="110"/>
                  </a:lnTo>
                  <a:lnTo>
                    <a:pt x="1907" y="109"/>
                  </a:lnTo>
                  <a:lnTo>
                    <a:pt x="1905" y="109"/>
                  </a:lnTo>
                  <a:lnTo>
                    <a:pt x="1904" y="109"/>
                  </a:lnTo>
                  <a:lnTo>
                    <a:pt x="1904" y="108"/>
                  </a:lnTo>
                  <a:lnTo>
                    <a:pt x="1905" y="107"/>
                  </a:lnTo>
                  <a:lnTo>
                    <a:pt x="1907" y="107"/>
                  </a:lnTo>
                  <a:lnTo>
                    <a:pt x="1907" y="105"/>
                  </a:lnTo>
                  <a:lnTo>
                    <a:pt x="1907" y="104"/>
                  </a:lnTo>
                  <a:lnTo>
                    <a:pt x="1907" y="103"/>
                  </a:lnTo>
                  <a:lnTo>
                    <a:pt x="1907" y="101"/>
                  </a:lnTo>
                  <a:lnTo>
                    <a:pt x="1907" y="100"/>
                  </a:lnTo>
                  <a:lnTo>
                    <a:pt x="1905" y="100"/>
                  </a:lnTo>
                  <a:lnTo>
                    <a:pt x="1907" y="100"/>
                  </a:lnTo>
                  <a:lnTo>
                    <a:pt x="1909" y="101"/>
                  </a:lnTo>
                  <a:lnTo>
                    <a:pt x="1911" y="101"/>
                  </a:lnTo>
                  <a:lnTo>
                    <a:pt x="1912" y="101"/>
                  </a:lnTo>
                  <a:lnTo>
                    <a:pt x="1914" y="103"/>
                  </a:lnTo>
                  <a:lnTo>
                    <a:pt x="1916" y="103"/>
                  </a:lnTo>
                  <a:lnTo>
                    <a:pt x="1918" y="103"/>
                  </a:lnTo>
                  <a:lnTo>
                    <a:pt x="1918" y="104"/>
                  </a:lnTo>
                  <a:lnTo>
                    <a:pt x="1919" y="104"/>
                  </a:lnTo>
                  <a:lnTo>
                    <a:pt x="1921" y="105"/>
                  </a:lnTo>
                  <a:lnTo>
                    <a:pt x="1922" y="105"/>
                  </a:lnTo>
                  <a:lnTo>
                    <a:pt x="1922" y="104"/>
                  </a:lnTo>
                  <a:lnTo>
                    <a:pt x="1921" y="104"/>
                  </a:lnTo>
                  <a:lnTo>
                    <a:pt x="1922" y="103"/>
                  </a:lnTo>
                  <a:lnTo>
                    <a:pt x="1923" y="104"/>
                  </a:lnTo>
                  <a:lnTo>
                    <a:pt x="1923" y="105"/>
                  </a:lnTo>
                  <a:lnTo>
                    <a:pt x="1925" y="105"/>
                  </a:lnTo>
                  <a:lnTo>
                    <a:pt x="1923" y="104"/>
                  </a:lnTo>
                  <a:lnTo>
                    <a:pt x="1925" y="104"/>
                  </a:lnTo>
                  <a:lnTo>
                    <a:pt x="1925" y="105"/>
                  </a:lnTo>
                  <a:lnTo>
                    <a:pt x="1925" y="104"/>
                  </a:lnTo>
                  <a:lnTo>
                    <a:pt x="1926" y="104"/>
                  </a:lnTo>
                  <a:lnTo>
                    <a:pt x="1927" y="104"/>
                  </a:lnTo>
                  <a:lnTo>
                    <a:pt x="1930" y="105"/>
                  </a:lnTo>
                  <a:lnTo>
                    <a:pt x="1931" y="105"/>
                  </a:lnTo>
                  <a:lnTo>
                    <a:pt x="1932" y="105"/>
                  </a:lnTo>
                  <a:lnTo>
                    <a:pt x="1933" y="104"/>
                  </a:lnTo>
                  <a:lnTo>
                    <a:pt x="1935" y="104"/>
                  </a:lnTo>
                  <a:lnTo>
                    <a:pt x="1933" y="105"/>
                  </a:lnTo>
                  <a:lnTo>
                    <a:pt x="1935" y="105"/>
                  </a:lnTo>
                  <a:lnTo>
                    <a:pt x="1936" y="107"/>
                  </a:lnTo>
                  <a:lnTo>
                    <a:pt x="1937" y="107"/>
                  </a:lnTo>
                  <a:lnTo>
                    <a:pt x="1937" y="105"/>
                  </a:lnTo>
                  <a:lnTo>
                    <a:pt x="1936" y="105"/>
                  </a:lnTo>
                  <a:lnTo>
                    <a:pt x="1935" y="105"/>
                  </a:lnTo>
                  <a:lnTo>
                    <a:pt x="1935" y="104"/>
                  </a:lnTo>
                  <a:lnTo>
                    <a:pt x="1936" y="104"/>
                  </a:lnTo>
                  <a:lnTo>
                    <a:pt x="1937" y="104"/>
                  </a:lnTo>
                  <a:lnTo>
                    <a:pt x="1937" y="105"/>
                  </a:lnTo>
                  <a:lnTo>
                    <a:pt x="1937" y="107"/>
                  </a:lnTo>
                  <a:lnTo>
                    <a:pt x="1939" y="107"/>
                  </a:lnTo>
                  <a:lnTo>
                    <a:pt x="1940" y="107"/>
                  </a:lnTo>
                  <a:lnTo>
                    <a:pt x="1940" y="108"/>
                  </a:lnTo>
                  <a:lnTo>
                    <a:pt x="1941" y="108"/>
                  </a:lnTo>
                  <a:lnTo>
                    <a:pt x="1942" y="109"/>
                  </a:lnTo>
                  <a:lnTo>
                    <a:pt x="1944" y="109"/>
                  </a:lnTo>
                  <a:lnTo>
                    <a:pt x="1945" y="109"/>
                  </a:lnTo>
                  <a:lnTo>
                    <a:pt x="1945" y="110"/>
                  </a:lnTo>
                  <a:lnTo>
                    <a:pt x="1946" y="110"/>
                  </a:lnTo>
                  <a:lnTo>
                    <a:pt x="1947" y="110"/>
                  </a:lnTo>
                  <a:lnTo>
                    <a:pt x="1947" y="112"/>
                  </a:lnTo>
                  <a:lnTo>
                    <a:pt x="1949" y="112"/>
                  </a:lnTo>
                  <a:lnTo>
                    <a:pt x="1949" y="110"/>
                  </a:lnTo>
                  <a:lnTo>
                    <a:pt x="1951" y="112"/>
                  </a:lnTo>
                  <a:lnTo>
                    <a:pt x="1953" y="113"/>
                  </a:lnTo>
                  <a:lnTo>
                    <a:pt x="1951" y="113"/>
                  </a:lnTo>
                  <a:lnTo>
                    <a:pt x="1950" y="112"/>
                  </a:lnTo>
                  <a:lnTo>
                    <a:pt x="1950" y="113"/>
                  </a:lnTo>
                  <a:lnTo>
                    <a:pt x="1951" y="114"/>
                  </a:lnTo>
                  <a:lnTo>
                    <a:pt x="1951" y="113"/>
                  </a:lnTo>
                  <a:lnTo>
                    <a:pt x="1953" y="114"/>
                  </a:lnTo>
                  <a:lnTo>
                    <a:pt x="1953" y="113"/>
                  </a:lnTo>
                  <a:lnTo>
                    <a:pt x="1954" y="114"/>
                  </a:lnTo>
                  <a:lnTo>
                    <a:pt x="1956" y="117"/>
                  </a:lnTo>
                  <a:lnTo>
                    <a:pt x="1958" y="118"/>
                  </a:lnTo>
                  <a:lnTo>
                    <a:pt x="1956" y="118"/>
                  </a:lnTo>
                  <a:lnTo>
                    <a:pt x="1956" y="117"/>
                  </a:lnTo>
                  <a:lnTo>
                    <a:pt x="1955" y="117"/>
                  </a:lnTo>
                  <a:lnTo>
                    <a:pt x="1956" y="117"/>
                  </a:lnTo>
                  <a:lnTo>
                    <a:pt x="1956" y="118"/>
                  </a:lnTo>
                  <a:lnTo>
                    <a:pt x="1958" y="118"/>
                  </a:lnTo>
                  <a:lnTo>
                    <a:pt x="1958" y="126"/>
                  </a:lnTo>
                  <a:lnTo>
                    <a:pt x="1958" y="133"/>
                  </a:lnTo>
                  <a:lnTo>
                    <a:pt x="1958" y="140"/>
                  </a:lnTo>
                  <a:lnTo>
                    <a:pt x="1958" y="147"/>
                  </a:lnTo>
                  <a:lnTo>
                    <a:pt x="1958" y="154"/>
                  </a:lnTo>
                  <a:lnTo>
                    <a:pt x="1958" y="160"/>
                  </a:lnTo>
                  <a:lnTo>
                    <a:pt x="1958" y="166"/>
                  </a:lnTo>
                  <a:lnTo>
                    <a:pt x="1958" y="173"/>
                  </a:lnTo>
                  <a:lnTo>
                    <a:pt x="1956" y="173"/>
                  </a:lnTo>
                  <a:lnTo>
                    <a:pt x="1956" y="174"/>
                  </a:lnTo>
                  <a:lnTo>
                    <a:pt x="1955" y="177"/>
                  </a:lnTo>
                  <a:lnTo>
                    <a:pt x="1954" y="177"/>
                  </a:lnTo>
                  <a:lnTo>
                    <a:pt x="1953" y="177"/>
                  </a:lnTo>
                  <a:lnTo>
                    <a:pt x="1951" y="178"/>
                  </a:lnTo>
                  <a:lnTo>
                    <a:pt x="1950" y="179"/>
                  </a:lnTo>
                  <a:lnTo>
                    <a:pt x="1951" y="178"/>
                  </a:lnTo>
                  <a:lnTo>
                    <a:pt x="1950" y="178"/>
                  </a:lnTo>
                  <a:lnTo>
                    <a:pt x="1949" y="178"/>
                  </a:lnTo>
                  <a:lnTo>
                    <a:pt x="1947" y="178"/>
                  </a:lnTo>
                  <a:lnTo>
                    <a:pt x="1946" y="178"/>
                  </a:lnTo>
                  <a:lnTo>
                    <a:pt x="1945" y="178"/>
                  </a:lnTo>
                  <a:lnTo>
                    <a:pt x="1945" y="177"/>
                  </a:lnTo>
                  <a:lnTo>
                    <a:pt x="1944" y="177"/>
                  </a:lnTo>
                  <a:lnTo>
                    <a:pt x="1944" y="175"/>
                  </a:lnTo>
                  <a:lnTo>
                    <a:pt x="1944" y="174"/>
                  </a:lnTo>
                  <a:lnTo>
                    <a:pt x="1942" y="174"/>
                  </a:lnTo>
                  <a:lnTo>
                    <a:pt x="1942" y="173"/>
                  </a:lnTo>
                  <a:lnTo>
                    <a:pt x="1941" y="173"/>
                  </a:lnTo>
                  <a:lnTo>
                    <a:pt x="1940" y="173"/>
                  </a:lnTo>
                  <a:lnTo>
                    <a:pt x="1939" y="173"/>
                  </a:lnTo>
                  <a:lnTo>
                    <a:pt x="1937" y="173"/>
                  </a:lnTo>
                  <a:lnTo>
                    <a:pt x="1939" y="173"/>
                  </a:lnTo>
                  <a:lnTo>
                    <a:pt x="1939" y="174"/>
                  </a:lnTo>
                  <a:lnTo>
                    <a:pt x="1941" y="173"/>
                  </a:lnTo>
                  <a:lnTo>
                    <a:pt x="1941" y="174"/>
                  </a:lnTo>
                  <a:lnTo>
                    <a:pt x="1942" y="174"/>
                  </a:lnTo>
                  <a:lnTo>
                    <a:pt x="1942" y="175"/>
                  </a:lnTo>
                  <a:lnTo>
                    <a:pt x="1944" y="175"/>
                  </a:lnTo>
                  <a:lnTo>
                    <a:pt x="1944" y="177"/>
                  </a:lnTo>
                  <a:lnTo>
                    <a:pt x="1942" y="177"/>
                  </a:lnTo>
                  <a:lnTo>
                    <a:pt x="1941" y="177"/>
                  </a:lnTo>
                  <a:lnTo>
                    <a:pt x="1941" y="175"/>
                  </a:lnTo>
                  <a:lnTo>
                    <a:pt x="1940" y="175"/>
                  </a:lnTo>
                  <a:lnTo>
                    <a:pt x="1939" y="175"/>
                  </a:lnTo>
                  <a:lnTo>
                    <a:pt x="1939" y="177"/>
                  </a:lnTo>
                  <a:lnTo>
                    <a:pt x="1939" y="175"/>
                  </a:lnTo>
                  <a:lnTo>
                    <a:pt x="1937" y="175"/>
                  </a:lnTo>
                  <a:lnTo>
                    <a:pt x="1936" y="175"/>
                  </a:lnTo>
                  <a:lnTo>
                    <a:pt x="1936" y="174"/>
                  </a:lnTo>
                  <a:lnTo>
                    <a:pt x="1936" y="175"/>
                  </a:lnTo>
                  <a:lnTo>
                    <a:pt x="1935" y="175"/>
                  </a:lnTo>
                  <a:lnTo>
                    <a:pt x="1935" y="177"/>
                  </a:lnTo>
                  <a:lnTo>
                    <a:pt x="1933" y="177"/>
                  </a:lnTo>
                  <a:lnTo>
                    <a:pt x="1932" y="177"/>
                  </a:lnTo>
                  <a:lnTo>
                    <a:pt x="1931" y="177"/>
                  </a:lnTo>
                  <a:lnTo>
                    <a:pt x="1930" y="178"/>
                  </a:lnTo>
                  <a:lnTo>
                    <a:pt x="1927" y="178"/>
                  </a:lnTo>
                  <a:lnTo>
                    <a:pt x="1928" y="178"/>
                  </a:lnTo>
                  <a:lnTo>
                    <a:pt x="1930" y="178"/>
                  </a:lnTo>
                  <a:lnTo>
                    <a:pt x="1931" y="177"/>
                  </a:lnTo>
                  <a:lnTo>
                    <a:pt x="1932" y="177"/>
                  </a:lnTo>
                  <a:lnTo>
                    <a:pt x="1933" y="177"/>
                  </a:lnTo>
                  <a:lnTo>
                    <a:pt x="1935" y="177"/>
                  </a:lnTo>
                  <a:lnTo>
                    <a:pt x="1936" y="175"/>
                  </a:lnTo>
                  <a:lnTo>
                    <a:pt x="1937" y="175"/>
                  </a:lnTo>
                  <a:lnTo>
                    <a:pt x="1937" y="177"/>
                  </a:lnTo>
                  <a:lnTo>
                    <a:pt x="1939" y="177"/>
                  </a:lnTo>
                  <a:lnTo>
                    <a:pt x="1939" y="178"/>
                  </a:lnTo>
                  <a:lnTo>
                    <a:pt x="1937" y="178"/>
                  </a:lnTo>
                  <a:lnTo>
                    <a:pt x="1937" y="179"/>
                  </a:lnTo>
                  <a:lnTo>
                    <a:pt x="1936" y="179"/>
                  </a:lnTo>
                  <a:lnTo>
                    <a:pt x="1937" y="179"/>
                  </a:lnTo>
                  <a:lnTo>
                    <a:pt x="1939" y="178"/>
                  </a:lnTo>
                  <a:lnTo>
                    <a:pt x="1940" y="178"/>
                  </a:lnTo>
                  <a:lnTo>
                    <a:pt x="1940" y="179"/>
                  </a:lnTo>
                  <a:lnTo>
                    <a:pt x="1941" y="179"/>
                  </a:lnTo>
                  <a:lnTo>
                    <a:pt x="1941" y="178"/>
                  </a:lnTo>
                  <a:lnTo>
                    <a:pt x="1942" y="178"/>
                  </a:lnTo>
                  <a:lnTo>
                    <a:pt x="1942" y="177"/>
                  </a:lnTo>
                  <a:lnTo>
                    <a:pt x="1944" y="177"/>
                  </a:lnTo>
                  <a:lnTo>
                    <a:pt x="1944" y="178"/>
                  </a:lnTo>
                  <a:lnTo>
                    <a:pt x="1944" y="179"/>
                  </a:lnTo>
                  <a:lnTo>
                    <a:pt x="1944" y="180"/>
                  </a:lnTo>
                  <a:lnTo>
                    <a:pt x="1944" y="182"/>
                  </a:lnTo>
                  <a:lnTo>
                    <a:pt x="1945" y="182"/>
                  </a:lnTo>
                  <a:lnTo>
                    <a:pt x="1945" y="183"/>
                  </a:lnTo>
                  <a:lnTo>
                    <a:pt x="1946" y="183"/>
                  </a:lnTo>
                  <a:lnTo>
                    <a:pt x="1947" y="184"/>
                  </a:lnTo>
                  <a:lnTo>
                    <a:pt x="1947" y="183"/>
                  </a:lnTo>
                  <a:lnTo>
                    <a:pt x="1949" y="183"/>
                  </a:lnTo>
                  <a:lnTo>
                    <a:pt x="1949" y="182"/>
                  </a:lnTo>
                  <a:lnTo>
                    <a:pt x="1947" y="182"/>
                  </a:lnTo>
                  <a:lnTo>
                    <a:pt x="1947" y="180"/>
                  </a:lnTo>
                  <a:lnTo>
                    <a:pt x="1949" y="182"/>
                  </a:lnTo>
                  <a:lnTo>
                    <a:pt x="1949" y="183"/>
                  </a:lnTo>
                  <a:lnTo>
                    <a:pt x="1949" y="184"/>
                  </a:lnTo>
                  <a:lnTo>
                    <a:pt x="1950" y="186"/>
                  </a:lnTo>
                  <a:lnTo>
                    <a:pt x="1949" y="186"/>
                  </a:lnTo>
                  <a:lnTo>
                    <a:pt x="1949" y="187"/>
                  </a:lnTo>
                  <a:lnTo>
                    <a:pt x="1950" y="187"/>
                  </a:lnTo>
                  <a:lnTo>
                    <a:pt x="1949" y="187"/>
                  </a:lnTo>
                  <a:lnTo>
                    <a:pt x="1950" y="187"/>
                  </a:lnTo>
                  <a:lnTo>
                    <a:pt x="1951" y="188"/>
                  </a:lnTo>
                  <a:lnTo>
                    <a:pt x="1951" y="189"/>
                  </a:lnTo>
                  <a:lnTo>
                    <a:pt x="1951" y="191"/>
                  </a:lnTo>
                  <a:lnTo>
                    <a:pt x="1950" y="191"/>
                  </a:lnTo>
                  <a:lnTo>
                    <a:pt x="1951" y="191"/>
                  </a:lnTo>
                  <a:lnTo>
                    <a:pt x="1951" y="192"/>
                  </a:lnTo>
                  <a:lnTo>
                    <a:pt x="1950" y="192"/>
                  </a:lnTo>
                  <a:lnTo>
                    <a:pt x="1950" y="191"/>
                  </a:lnTo>
                  <a:lnTo>
                    <a:pt x="1950" y="192"/>
                  </a:lnTo>
                  <a:lnTo>
                    <a:pt x="1950" y="191"/>
                  </a:lnTo>
                  <a:lnTo>
                    <a:pt x="1949" y="191"/>
                  </a:lnTo>
                  <a:lnTo>
                    <a:pt x="1949" y="192"/>
                  </a:lnTo>
                  <a:lnTo>
                    <a:pt x="1950" y="192"/>
                  </a:lnTo>
                  <a:lnTo>
                    <a:pt x="1951" y="192"/>
                  </a:lnTo>
                  <a:lnTo>
                    <a:pt x="1951" y="193"/>
                  </a:lnTo>
                  <a:lnTo>
                    <a:pt x="1950" y="193"/>
                  </a:lnTo>
                  <a:lnTo>
                    <a:pt x="1950" y="194"/>
                  </a:lnTo>
                  <a:lnTo>
                    <a:pt x="1951" y="194"/>
                  </a:lnTo>
                  <a:lnTo>
                    <a:pt x="1951" y="193"/>
                  </a:lnTo>
                  <a:lnTo>
                    <a:pt x="1951" y="192"/>
                  </a:lnTo>
                  <a:lnTo>
                    <a:pt x="1951" y="193"/>
                  </a:lnTo>
                  <a:lnTo>
                    <a:pt x="1953" y="194"/>
                  </a:lnTo>
                  <a:lnTo>
                    <a:pt x="1951" y="194"/>
                  </a:lnTo>
                  <a:lnTo>
                    <a:pt x="1951" y="193"/>
                  </a:lnTo>
                  <a:lnTo>
                    <a:pt x="1951" y="194"/>
                  </a:lnTo>
                  <a:lnTo>
                    <a:pt x="1953" y="196"/>
                  </a:lnTo>
                  <a:lnTo>
                    <a:pt x="1954" y="196"/>
                  </a:lnTo>
                  <a:lnTo>
                    <a:pt x="1954" y="197"/>
                  </a:lnTo>
                  <a:lnTo>
                    <a:pt x="1955" y="197"/>
                  </a:lnTo>
                  <a:lnTo>
                    <a:pt x="1955" y="198"/>
                  </a:lnTo>
                  <a:lnTo>
                    <a:pt x="1954" y="198"/>
                  </a:lnTo>
                  <a:lnTo>
                    <a:pt x="1954" y="200"/>
                  </a:lnTo>
                  <a:lnTo>
                    <a:pt x="1955" y="200"/>
                  </a:lnTo>
                  <a:lnTo>
                    <a:pt x="1955" y="201"/>
                  </a:lnTo>
                  <a:lnTo>
                    <a:pt x="1955" y="202"/>
                  </a:lnTo>
                  <a:lnTo>
                    <a:pt x="1955" y="203"/>
                  </a:lnTo>
                  <a:lnTo>
                    <a:pt x="1955" y="205"/>
                  </a:lnTo>
                  <a:lnTo>
                    <a:pt x="1954" y="205"/>
                  </a:lnTo>
                  <a:lnTo>
                    <a:pt x="1953" y="205"/>
                  </a:lnTo>
                  <a:lnTo>
                    <a:pt x="1953" y="206"/>
                  </a:lnTo>
                  <a:lnTo>
                    <a:pt x="1953" y="207"/>
                  </a:lnTo>
                  <a:lnTo>
                    <a:pt x="1953" y="206"/>
                  </a:lnTo>
                  <a:lnTo>
                    <a:pt x="1951" y="206"/>
                  </a:lnTo>
                  <a:lnTo>
                    <a:pt x="1950" y="206"/>
                  </a:lnTo>
                  <a:lnTo>
                    <a:pt x="1949" y="205"/>
                  </a:lnTo>
                  <a:lnTo>
                    <a:pt x="1947" y="205"/>
                  </a:lnTo>
                  <a:lnTo>
                    <a:pt x="1946" y="203"/>
                  </a:lnTo>
                  <a:lnTo>
                    <a:pt x="1945" y="203"/>
                  </a:lnTo>
                  <a:lnTo>
                    <a:pt x="1944" y="203"/>
                  </a:lnTo>
                  <a:lnTo>
                    <a:pt x="1942" y="203"/>
                  </a:lnTo>
                  <a:lnTo>
                    <a:pt x="1944" y="203"/>
                  </a:lnTo>
                  <a:lnTo>
                    <a:pt x="1944" y="202"/>
                  </a:lnTo>
                  <a:lnTo>
                    <a:pt x="1944" y="201"/>
                  </a:lnTo>
                  <a:lnTo>
                    <a:pt x="1942" y="202"/>
                  </a:lnTo>
                  <a:lnTo>
                    <a:pt x="1942" y="201"/>
                  </a:lnTo>
                  <a:lnTo>
                    <a:pt x="1941" y="201"/>
                  </a:lnTo>
                  <a:lnTo>
                    <a:pt x="1941" y="202"/>
                  </a:lnTo>
                  <a:lnTo>
                    <a:pt x="1941" y="203"/>
                  </a:lnTo>
                  <a:lnTo>
                    <a:pt x="1942" y="203"/>
                  </a:lnTo>
                  <a:lnTo>
                    <a:pt x="1941" y="203"/>
                  </a:lnTo>
                  <a:lnTo>
                    <a:pt x="1941" y="205"/>
                  </a:lnTo>
                  <a:lnTo>
                    <a:pt x="1940" y="205"/>
                  </a:lnTo>
                  <a:lnTo>
                    <a:pt x="1939" y="205"/>
                  </a:lnTo>
                  <a:lnTo>
                    <a:pt x="1939" y="206"/>
                  </a:lnTo>
                  <a:lnTo>
                    <a:pt x="1937" y="206"/>
                  </a:lnTo>
                  <a:lnTo>
                    <a:pt x="1937" y="207"/>
                  </a:lnTo>
                  <a:lnTo>
                    <a:pt x="1936" y="207"/>
                  </a:lnTo>
                  <a:lnTo>
                    <a:pt x="1933" y="208"/>
                  </a:lnTo>
                  <a:lnTo>
                    <a:pt x="1932" y="210"/>
                  </a:lnTo>
                  <a:lnTo>
                    <a:pt x="1932" y="208"/>
                  </a:lnTo>
                  <a:lnTo>
                    <a:pt x="1932" y="210"/>
                  </a:lnTo>
                  <a:lnTo>
                    <a:pt x="1932" y="208"/>
                  </a:lnTo>
                  <a:lnTo>
                    <a:pt x="1932" y="210"/>
                  </a:lnTo>
                  <a:lnTo>
                    <a:pt x="1930" y="211"/>
                  </a:lnTo>
                  <a:lnTo>
                    <a:pt x="1928" y="211"/>
                  </a:lnTo>
                  <a:lnTo>
                    <a:pt x="1930" y="211"/>
                  </a:lnTo>
                  <a:lnTo>
                    <a:pt x="1930" y="212"/>
                  </a:lnTo>
                  <a:lnTo>
                    <a:pt x="1928" y="212"/>
                  </a:lnTo>
                  <a:lnTo>
                    <a:pt x="1927" y="212"/>
                  </a:lnTo>
                  <a:lnTo>
                    <a:pt x="1926" y="212"/>
                  </a:lnTo>
                  <a:lnTo>
                    <a:pt x="1926" y="214"/>
                  </a:lnTo>
                  <a:lnTo>
                    <a:pt x="1925" y="214"/>
                  </a:lnTo>
                  <a:lnTo>
                    <a:pt x="1925" y="215"/>
                  </a:lnTo>
                  <a:lnTo>
                    <a:pt x="1925" y="214"/>
                  </a:lnTo>
                  <a:lnTo>
                    <a:pt x="1923" y="214"/>
                  </a:lnTo>
                  <a:lnTo>
                    <a:pt x="1922" y="214"/>
                  </a:lnTo>
                  <a:lnTo>
                    <a:pt x="1922" y="215"/>
                  </a:lnTo>
                  <a:lnTo>
                    <a:pt x="1922" y="216"/>
                  </a:lnTo>
                  <a:lnTo>
                    <a:pt x="1921" y="216"/>
                  </a:lnTo>
                  <a:lnTo>
                    <a:pt x="1922" y="216"/>
                  </a:lnTo>
                  <a:lnTo>
                    <a:pt x="1921" y="216"/>
                  </a:lnTo>
                  <a:lnTo>
                    <a:pt x="1921" y="217"/>
                  </a:lnTo>
                  <a:lnTo>
                    <a:pt x="1919" y="217"/>
                  </a:lnTo>
                  <a:lnTo>
                    <a:pt x="1919" y="216"/>
                  </a:lnTo>
                  <a:lnTo>
                    <a:pt x="1918" y="216"/>
                  </a:lnTo>
                  <a:lnTo>
                    <a:pt x="1918" y="217"/>
                  </a:lnTo>
                  <a:lnTo>
                    <a:pt x="1919" y="217"/>
                  </a:lnTo>
                  <a:lnTo>
                    <a:pt x="1919" y="219"/>
                  </a:lnTo>
                  <a:lnTo>
                    <a:pt x="1918" y="219"/>
                  </a:lnTo>
                  <a:lnTo>
                    <a:pt x="1918" y="220"/>
                  </a:lnTo>
                  <a:lnTo>
                    <a:pt x="1917" y="220"/>
                  </a:lnTo>
                  <a:lnTo>
                    <a:pt x="1917" y="219"/>
                  </a:lnTo>
                  <a:lnTo>
                    <a:pt x="1916" y="220"/>
                  </a:lnTo>
                  <a:lnTo>
                    <a:pt x="1917" y="220"/>
                  </a:lnTo>
                  <a:lnTo>
                    <a:pt x="1916" y="220"/>
                  </a:lnTo>
                  <a:lnTo>
                    <a:pt x="1916" y="221"/>
                  </a:lnTo>
                  <a:lnTo>
                    <a:pt x="1917" y="221"/>
                  </a:lnTo>
                  <a:lnTo>
                    <a:pt x="1916" y="221"/>
                  </a:lnTo>
                  <a:lnTo>
                    <a:pt x="1914" y="221"/>
                  </a:lnTo>
                  <a:lnTo>
                    <a:pt x="1916" y="221"/>
                  </a:lnTo>
                  <a:lnTo>
                    <a:pt x="1916" y="222"/>
                  </a:lnTo>
                  <a:lnTo>
                    <a:pt x="1914" y="222"/>
                  </a:lnTo>
                  <a:lnTo>
                    <a:pt x="1914" y="224"/>
                  </a:lnTo>
                  <a:lnTo>
                    <a:pt x="1914" y="222"/>
                  </a:lnTo>
                  <a:lnTo>
                    <a:pt x="1914" y="224"/>
                  </a:lnTo>
                  <a:lnTo>
                    <a:pt x="1913" y="224"/>
                  </a:lnTo>
                  <a:lnTo>
                    <a:pt x="1912" y="224"/>
                  </a:lnTo>
                  <a:lnTo>
                    <a:pt x="1912" y="225"/>
                  </a:lnTo>
                  <a:lnTo>
                    <a:pt x="1911" y="225"/>
                  </a:lnTo>
                  <a:lnTo>
                    <a:pt x="1912" y="225"/>
                  </a:lnTo>
                  <a:lnTo>
                    <a:pt x="1911" y="224"/>
                  </a:lnTo>
                  <a:lnTo>
                    <a:pt x="1911" y="225"/>
                  </a:lnTo>
                  <a:lnTo>
                    <a:pt x="1911" y="226"/>
                  </a:lnTo>
                  <a:lnTo>
                    <a:pt x="1909" y="226"/>
                  </a:lnTo>
                  <a:lnTo>
                    <a:pt x="1909" y="228"/>
                  </a:lnTo>
                  <a:lnTo>
                    <a:pt x="1908" y="228"/>
                  </a:lnTo>
                  <a:lnTo>
                    <a:pt x="1907" y="228"/>
                  </a:lnTo>
                  <a:lnTo>
                    <a:pt x="1907" y="229"/>
                  </a:lnTo>
                  <a:lnTo>
                    <a:pt x="1907" y="228"/>
                  </a:lnTo>
                  <a:lnTo>
                    <a:pt x="1907" y="229"/>
                  </a:lnTo>
                  <a:lnTo>
                    <a:pt x="1907" y="230"/>
                  </a:lnTo>
                  <a:lnTo>
                    <a:pt x="1905" y="230"/>
                  </a:lnTo>
                  <a:lnTo>
                    <a:pt x="1905" y="231"/>
                  </a:lnTo>
                  <a:lnTo>
                    <a:pt x="1905" y="233"/>
                  </a:lnTo>
                  <a:lnTo>
                    <a:pt x="1905" y="234"/>
                  </a:lnTo>
                  <a:lnTo>
                    <a:pt x="1904" y="234"/>
                  </a:lnTo>
                  <a:lnTo>
                    <a:pt x="1904" y="233"/>
                  </a:lnTo>
                  <a:lnTo>
                    <a:pt x="1903" y="233"/>
                  </a:lnTo>
                  <a:lnTo>
                    <a:pt x="1903" y="231"/>
                  </a:lnTo>
                  <a:lnTo>
                    <a:pt x="1903" y="230"/>
                  </a:lnTo>
                  <a:lnTo>
                    <a:pt x="1902" y="230"/>
                  </a:lnTo>
                  <a:lnTo>
                    <a:pt x="1902" y="229"/>
                  </a:lnTo>
                  <a:lnTo>
                    <a:pt x="1902" y="228"/>
                  </a:lnTo>
                  <a:lnTo>
                    <a:pt x="1900" y="228"/>
                  </a:lnTo>
                  <a:lnTo>
                    <a:pt x="1899" y="228"/>
                  </a:lnTo>
                  <a:lnTo>
                    <a:pt x="1899" y="226"/>
                  </a:lnTo>
                  <a:lnTo>
                    <a:pt x="1900" y="226"/>
                  </a:lnTo>
                  <a:lnTo>
                    <a:pt x="1899" y="226"/>
                  </a:lnTo>
                  <a:lnTo>
                    <a:pt x="1898" y="226"/>
                  </a:lnTo>
                  <a:lnTo>
                    <a:pt x="1896" y="226"/>
                  </a:lnTo>
                  <a:lnTo>
                    <a:pt x="1895" y="226"/>
                  </a:lnTo>
                  <a:lnTo>
                    <a:pt x="1894" y="226"/>
                  </a:lnTo>
                  <a:lnTo>
                    <a:pt x="1893" y="226"/>
                  </a:lnTo>
                  <a:lnTo>
                    <a:pt x="1891" y="228"/>
                  </a:lnTo>
                  <a:lnTo>
                    <a:pt x="1891" y="226"/>
                  </a:lnTo>
                  <a:lnTo>
                    <a:pt x="1891" y="228"/>
                  </a:lnTo>
                  <a:lnTo>
                    <a:pt x="1890" y="228"/>
                  </a:lnTo>
                  <a:lnTo>
                    <a:pt x="1890" y="229"/>
                  </a:lnTo>
                  <a:lnTo>
                    <a:pt x="1889" y="229"/>
                  </a:lnTo>
                  <a:lnTo>
                    <a:pt x="1889" y="228"/>
                  </a:lnTo>
                  <a:lnTo>
                    <a:pt x="1889" y="229"/>
                  </a:lnTo>
                  <a:lnTo>
                    <a:pt x="1888" y="229"/>
                  </a:lnTo>
                  <a:lnTo>
                    <a:pt x="1888" y="228"/>
                  </a:lnTo>
                  <a:lnTo>
                    <a:pt x="1888" y="229"/>
                  </a:lnTo>
                  <a:lnTo>
                    <a:pt x="1886" y="230"/>
                  </a:lnTo>
                  <a:lnTo>
                    <a:pt x="1885" y="231"/>
                  </a:lnTo>
                  <a:lnTo>
                    <a:pt x="1885" y="233"/>
                  </a:lnTo>
                  <a:lnTo>
                    <a:pt x="1884" y="234"/>
                  </a:lnTo>
                  <a:lnTo>
                    <a:pt x="1882" y="235"/>
                  </a:lnTo>
                  <a:lnTo>
                    <a:pt x="1882" y="234"/>
                  </a:lnTo>
                  <a:lnTo>
                    <a:pt x="1882" y="233"/>
                  </a:lnTo>
                  <a:lnTo>
                    <a:pt x="1882" y="231"/>
                  </a:lnTo>
                  <a:lnTo>
                    <a:pt x="1884" y="230"/>
                  </a:lnTo>
                  <a:lnTo>
                    <a:pt x="1882" y="230"/>
                  </a:lnTo>
                  <a:lnTo>
                    <a:pt x="1884" y="229"/>
                  </a:lnTo>
                  <a:lnTo>
                    <a:pt x="1882" y="229"/>
                  </a:lnTo>
                  <a:lnTo>
                    <a:pt x="1884" y="229"/>
                  </a:lnTo>
                  <a:lnTo>
                    <a:pt x="1884" y="228"/>
                  </a:lnTo>
                  <a:lnTo>
                    <a:pt x="1882" y="228"/>
                  </a:lnTo>
                  <a:lnTo>
                    <a:pt x="1881" y="228"/>
                  </a:lnTo>
                  <a:lnTo>
                    <a:pt x="1881" y="229"/>
                  </a:lnTo>
                  <a:lnTo>
                    <a:pt x="1882" y="229"/>
                  </a:lnTo>
                  <a:lnTo>
                    <a:pt x="1882" y="228"/>
                  </a:lnTo>
                  <a:lnTo>
                    <a:pt x="1882" y="229"/>
                  </a:lnTo>
                  <a:lnTo>
                    <a:pt x="1881" y="229"/>
                  </a:lnTo>
                  <a:lnTo>
                    <a:pt x="1880" y="230"/>
                  </a:lnTo>
                  <a:lnTo>
                    <a:pt x="1879" y="230"/>
                  </a:lnTo>
                  <a:lnTo>
                    <a:pt x="1879" y="231"/>
                  </a:lnTo>
                  <a:lnTo>
                    <a:pt x="1877" y="231"/>
                  </a:lnTo>
                  <a:lnTo>
                    <a:pt x="1876" y="231"/>
                  </a:lnTo>
                  <a:lnTo>
                    <a:pt x="1876" y="233"/>
                  </a:lnTo>
                  <a:lnTo>
                    <a:pt x="1876" y="231"/>
                  </a:lnTo>
                  <a:lnTo>
                    <a:pt x="1877" y="231"/>
                  </a:lnTo>
                  <a:lnTo>
                    <a:pt x="1877" y="233"/>
                  </a:lnTo>
                  <a:lnTo>
                    <a:pt x="1877" y="234"/>
                  </a:lnTo>
                  <a:lnTo>
                    <a:pt x="1876" y="234"/>
                  </a:lnTo>
                  <a:lnTo>
                    <a:pt x="1876" y="235"/>
                  </a:lnTo>
                  <a:lnTo>
                    <a:pt x="1875" y="235"/>
                  </a:lnTo>
                  <a:lnTo>
                    <a:pt x="1875" y="234"/>
                  </a:lnTo>
                  <a:lnTo>
                    <a:pt x="1875" y="233"/>
                  </a:lnTo>
                  <a:lnTo>
                    <a:pt x="1874" y="233"/>
                  </a:lnTo>
                  <a:lnTo>
                    <a:pt x="1874" y="231"/>
                  </a:lnTo>
                  <a:lnTo>
                    <a:pt x="1872" y="231"/>
                  </a:lnTo>
                  <a:lnTo>
                    <a:pt x="1872" y="233"/>
                  </a:lnTo>
                  <a:lnTo>
                    <a:pt x="1872" y="231"/>
                  </a:lnTo>
                  <a:lnTo>
                    <a:pt x="1872" y="233"/>
                  </a:lnTo>
                  <a:lnTo>
                    <a:pt x="1871" y="233"/>
                  </a:lnTo>
                  <a:lnTo>
                    <a:pt x="1871" y="234"/>
                  </a:lnTo>
                  <a:lnTo>
                    <a:pt x="1872" y="234"/>
                  </a:lnTo>
                  <a:lnTo>
                    <a:pt x="1871" y="234"/>
                  </a:lnTo>
                  <a:lnTo>
                    <a:pt x="1871" y="233"/>
                  </a:lnTo>
                  <a:lnTo>
                    <a:pt x="1872" y="233"/>
                  </a:lnTo>
                  <a:lnTo>
                    <a:pt x="1871" y="233"/>
                  </a:lnTo>
                  <a:lnTo>
                    <a:pt x="1870" y="233"/>
                  </a:lnTo>
                  <a:lnTo>
                    <a:pt x="1868" y="233"/>
                  </a:lnTo>
                  <a:lnTo>
                    <a:pt x="1870" y="233"/>
                  </a:lnTo>
                  <a:lnTo>
                    <a:pt x="1870" y="234"/>
                  </a:lnTo>
                  <a:lnTo>
                    <a:pt x="1868" y="234"/>
                  </a:lnTo>
                  <a:lnTo>
                    <a:pt x="1867" y="234"/>
                  </a:lnTo>
                  <a:lnTo>
                    <a:pt x="1867" y="235"/>
                  </a:lnTo>
                  <a:lnTo>
                    <a:pt x="1867" y="237"/>
                  </a:lnTo>
                  <a:lnTo>
                    <a:pt x="1867" y="238"/>
                  </a:lnTo>
                  <a:lnTo>
                    <a:pt x="1866" y="238"/>
                  </a:lnTo>
                  <a:lnTo>
                    <a:pt x="1866" y="239"/>
                  </a:lnTo>
                  <a:lnTo>
                    <a:pt x="1867" y="239"/>
                  </a:lnTo>
                  <a:lnTo>
                    <a:pt x="1867" y="240"/>
                  </a:lnTo>
                  <a:lnTo>
                    <a:pt x="1867" y="242"/>
                  </a:lnTo>
                  <a:lnTo>
                    <a:pt x="1866" y="242"/>
                  </a:lnTo>
                  <a:lnTo>
                    <a:pt x="1867" y="242"/>
                  </a:lnTo>
                  <a:lnTo>
                    <a:pt x="1867" y="240"/>
                  </a:lnTo>
                  <a:lnTo>
                    <a:pt x="1866" y="240"/>
                  </a:lnTo>
                  <a:lnTo>
                    <a:pt x="1866" y="242"/>
                  </a:lnTo>
                  <a:lnTo>
                    <a:pt x="1867" y="242"/>
                  </a:lnTo>
                  <a:lnTo>
                    <a:pt x="1867" y="243"/>
                  </a:lnTo>
                  <a:lnTo>
                    <a:pt x="1866" y="243"/>
                  </a:lnTo>
                  <a:lnTo>
                    <a:pt x="1866" y="242"/>
                  </a:lnTo>
                  <a:lnTo>
                    <a:pt x="1865" y="242"/>
                  </a:lnTo>
                  <a:lnTo>
                    <a:pt x="1865" y="243"/>
                  </a:lnTo>
                  <a:lnTo>
                    <a:pt x="1866" y="243"/>
                  </a:lnTo>
                  <a:lnTo>
                    <a:pt x="1866" y="244"/>
                  </a:lnTo>
                  <a:lnTo>
                    <a:pt x="1865" y="244"/>
                  </a:lnTo>
                  <a:lnTo>
                    <a:pt x="1865" y="245"/>
                  </a:lnTo>
                  <a:lnTo>
                    <a:pt x="1863" y="244"/>
                  </a:lnTo>
                  <a:lnTo>
                    <a:pt x="1863" y="245"/>
                  </a:lnTo>
                  <a:lnTo>
                    <a:pt x="1865" y="245"/>
                  </a:lnTo>
                  <a:lnTo>
                    <a:pt x="1863" y="245"/>
                  </a:lnTo>
                  <a:lnTo>
                    <a:pt x="1862" y="247"/>
                  </a:lnTo>
                  <a:lnTo>
                    <a:pt x="1862" y="248"/>
                  </a:lnTo>
                  <a:lnTo>
                    <a:pt x="1861" y="249"/>
                  </a:lnTo>
                  <a:lnTo>
                    <a:pt x="1860" y="252"/>
                  </a:lnTo>
                  <a:lnTo>
                    <a:pt x="1860" y="253"/>
                  </a:lnTo>
                  <a:lnTo>
                    <a:pt x="1860" y="254"/>
                  </a:lnTo>
                  <a:lnTo>
                    <a:pt x="1861" y="256"/>
                  </a:lnTo>
                  <a:lnTo>
                    <a:pt x="1862" y="256"/>
                  </a:lnTo>
                  <a:lnTo>
                    <a:pt x="1862" y="257"/>
                  </a:lnTo>
                  <a:lnTo>
                    <a:pt x="1862" y="256"/>
                  </a:lnTo>
                  <a:lnTo>
                    <a:pt x="1863" y="254"/>
                  </a:lnTo>
                  <a:lnTo>
                    <a:pt x="1865" y="254"/>
                  </a:lnTo>
                  <a:lnTo>
                    <a:pt x="1866" y="256"/>
                  </a:lnTo>
                  <a:lnTo>
                    <a:pt x="1867" y="257"/>
                  </a:lnTo>
                  <a:lnTo>
                    <a:pt x="1867" y="258"/>
                  </a:lnTo>
                  <a:lnTo>
                    <a:pt x="1866" y="258"/>
                  </a:lnTo>
                  <a:lnTo>
                    <a:pt x="1866" y="259"/>
                  </a:lnTo>
                  <a:lnTo>
                    <a:pt x="1865" y="259"/>
                  </a:lnTo>
                  <a:lnTo>
                    <a:pt x="1865" y="261"/>
                  </a:lnTo>
                  <a:lnTo>
                    <a:pt x="1865" y="262"/>
                  </a:lnTo>
                  <a:lnTo>
                    <a:pt x="1865" y="263"/>
                  </a:lnTo>
                  <a:lnTo>
                    <a:pt x="1865" y="265"/>
                  </a:lnTo>
                  <a:lnTo>
                    <a:pt x="1865" y="266"/>
                  </a:lnTo>
                  <a:lnTo>
                    <a:pt x="1865" y="267"/>
                  </a:lnTo>
                  <a:lnTo>
                    <a:pt x="1866" y="267"/>
                  </a:lnTo>
                  <a:lnTo>
                    <a:pt x="1867" y="267"/>
                  </a:lnTo>
                  <a:lnTo>
                    <a:pt x="1866" y="267"/>
                  </a:lnTo>
                  <a:lnTo>
                    <a:pt x="1867" y="267"/>
                  </a:lnTo>
                  <a:lnTo>
                    <a:pt x="1867" y="268"/>
                  </a:lnTo>
                  <a:lnTo>
                    <a:pt x="1867" y="270"/>
                  </a:lnTo>
                  <a:lnTo>
                    <a:pt x="1867" y="271"/>
                  </a:lnTo>
                  <a:lnTo>
                    <a:pt x="1867" y="272"/>
                  </a:lnTo>
                  <a:lnTo>
                    <a:pt x="1866" y="272"/>
                  </a:lnTo>
                  <a:lnTo>
                    <a:pt x="1866" y="273"/>
                  </a:lnTo>
                  <a:lnTo>
                    <a:pt x="1865" y="273"/>
                  </a:lnTo>
                  <a:lnTo>
                    <a:pt x="1863" y="273"/>
                  </a:lnTo>
                  <a:lnTo>
                    <a:pt x="1863" y="272"/>
                  </a:lnTo>
                  <a:lnTo>
                    <a:pt x="1863" y="271"/>
                  </a:lnTo>
                  <a:lnTo>
                    <a:pt x="1865" y="271"/>
                  </a:lnTo>
                  <a:lnTo>
                    <a:pt x="1865" y="270"/>
                  </a:lnTo>
                  <a:lnTo>
                    <a:pt x="1866" y="270"/>
                  </a:lnTo>
                  <a:lnTo>
                    <a:pt x="1866" y="268"/>
                  </a:lnTo>
                  <a:lnTo>
                    <a:pt x="1865" y="268"/>
                  </a:lnTo>
                  <a:lnTo>
                    <a:pt x="1865" y="270"/>
                  </a:lnTo>
                  <a:lnTo>
                    <a:pt x="1863" y="270"/>
                  </a:lnTo>
                  <a:lnTo>
                    <a:pt x="1862" y="270"/>
                  </a:lnTo>
                  <a:lnTo>
                    <a:pt x="1862" y="271"/>
                  </a:lnTo>
                  <a:lnTo>
                    <a:pt x="1863" y="271"/>
                  </a:lnTo>
                  <a:lnTo>
                    <a:pt x="1863" y="272"/>
                  </a:lnTo>
                  <a:lnTo>
                    <a:pt x="1862" y="272"/>
                  </a:lnTo>
                  <a:lnTo>
                    <a:pt x="1861" y="272"/>
                  </a:lnTo>
                  <a:lnTo>
                    <a:pt x="1861" y="273"/>
                  </a:lnTo>
                  <a:lnTo>
                    <a:pt x="1860" y="273"/>
                  </a:lnTo>
                  <a:lnTo>
                    <a:pt x="1861" y="273"/>
                  </a:lnTo>
                  <a:lnTo>
                    <a:pt x="1860" y="273"/>
                  </a:lnTo>
                  <a:lnTo>
                    <a:pt x="1860" y="275"/>
                  </a:lnTo>
                  <a:lnTo>
                    <a:pt x="1860" y="276"/>
                  </a:lnTo>
                  <a:lnTo>
                    <a:pt x="1860" y="277"/>
                  </a:lnTo>
                  <a:lnTo>
                    <a:pt x="1858" y="277"/>
                  </a:lnTo>
                  <a:lnTo>
                    <a:pt x="1858" y="279"/>
                  </a:lnTo>
                  <a:lnTo>
                    <a:pt x="1858" y="280"/>
                  </a:lnTo>
                  <a:lnTo>
                    <a:pt x="1858" y="281"/>
                  </a:lnTo>
                  <a:lnTo>
                    <a:pt x="1858" y="282"/>
                  </a:lnTo>
                  <a:lnTo>
                    <a:pt x="1860" y="282"/>
                  </a:lnTo>
                  <a:lnTo>
                    <a:pt x="1860" y="284"/>
                  </a:lnTo>
                  <a:lnTo>
                    <a:pt x="1860" y="285"/>
                  </a:lnTo>
                  <a:lnTo>
                    <a:pt x="1861" y="285"/>
                  </a:lnTo>
                  <a:lnTo>
                    <a:pt x="1861" y="286"/>
                  </a:lnTo>
                  <a:lnTo>
                    <a:pt x="1860" y="286"/>
                  </a:lnTo>
                  <a:lnTo>
                    <a:pt x="1860" y="287"/>
                  </a:lnTo>
                  <a:lnTo>
                    <a:pt x="1858" y="287"/>
                  </a:lnTo>
                  <a:lnTo>
                    <a:pt x="1858" y="289"/>
                  </a:lnTo>
                  <a:lnTo>
                    <a:pt x="1858" y="287"/>
                  </a:lnTo>
                  <a:lnTo>
                    <a:pt x="1857" y="289"/>
                  </a:lnTo>
                  <a:lnTo>
                    <a:pt x="1856" y="289"/>
                  </a:lnTo>
                  <a:lnTo>
                    <a:pt x="1856" y="287"/>
                  </a:lnTo>
                  <a:lnTo>
                    <a:pt x="1854" y="287"/>
                  </a:lnTo>
                  <a:lnTo>
                    <a:pt x="1853" y="287"/>
                  </a:lnTo>
                  <a:lnTo>
                    <a:pt x="1853" y="289"/>
                  </a:lnTo>
                  <a:lnTo>
                    <a:pt x="1852" y="289"/>
                  </a:lnTo>
                  <a:lnTo>
                    <a:pt x="1852" y="290"/>
                  </a:lnTo>
                  <a:lnTo>
                    <a:pt x="1851" y="290"/>
                  </a:lnTo>
                  <a:lnTo>
                    <a:pt x="1851" y="291"/>
                  </a:lnTo>
                  <a:lnTo>
                    <a:pt x="1849" y="291"/>
                  </a:lnTo>
                  <a:lnTo>
                    <a:pt x="1849" y="293"/>
                  </a:lnTo>
                  <a:lnTo>
                    <a:pt x="1848" y="293"/>
                  </a:lnTo>
                  <a:lnTo>
                    <a:pt x="1848" y="295"/>
                  </a:lnTo>
                  <a:lnTo>
                    <a:pt x="1848" y="296"/>
                  </a:lnTo>
                  <a:lnTo>
                    <a:pt x="1849" y="296"/>
                  </a:lnTo>
                  <a:lnTo>
                    <a:pt x="1849" y="298"/>
                  </a:lnTo>
                  <a:lnTo>
                    <a:pt x="1848" y="298"/>
                  </a:lnTo>
                  <a:lnTo>
                    <a:pt x="1848" y="299"/>
                  </a:lnTo>
                  <a:lnTo>
                    <a:pt x="1849" y="299"/>
                  </a:lnTo>
                  <a:lnTo>
                    <a:pt x="1848" y="299"/>
                  </a:lnTo>
                  <a:lnTo>
                    <a:pt x="1848" y="300"/>
                  </a:lnTo>
                  <a:lnTo>
                    <a:pt x="1849" y="300"/>
                  </a:lnTo>
                  <a:lnTo>
                    <a:pt x="1849" y="301"/>
                  </a:lnTo>
                  <a:lnTo>
                    <a:pt x="1848" y="300"/>
                  </a:lnTo>
                  <a:lnTo>
                    <a:pt x="1847" y="300"/>
                  </a:lnTo>
                  <a:lnTo>
                    <a:pt x="1846" y="300"/>
                  </a:lnTo>
                  <a:lnTo>
                    <a:pt x="1844" y="300"/>
                  </a:lnTo>
                  <a:lnTo>
                    <a:pt x="1844" y="301"/>
                  </a:lnTo>
                  <a:lnTo>
                    <a:pt x="1843" y="301"/>
                  </a:lnTo>
                  <a:lnTo>
                    <a:pt x="1843" y="303"/>
                  </a:lnTo>
                  <a:lnTo>
                    <a:pt x="1842" y="303"/>
                  </a:lnTo>
                  <a:lnTo>
                    <a:pt x="1842" y="301"/>
                  </a:lnTo>
                  <a:lnTo>
                    <a:pt x="1840" y="301"/>
                  </a:lnTo>
                  <a:lnTo>
                    <a:pt x="1840" y="303"/>
                  </a:lnTo>
                  <a:lnTo>
                    <a:pt x="1842" y="303"/>
                  </a:lnTo>
                  <a:lnTo>
                    <a:pt x="1842" y="304"/>
                  </a:lnTo>
                  <a:lnTo>
                    <a:pt x="1840" y="304"/>
                  </a:lnTo>
                  <a:lnTo>
                    <a:pt x="1842" y="304"/>
                  </a:lnTo>
                  <a:lnTo>
                    <a:pt x="1840" y="304"/>
                  </a:lnTo>
                  <a:lnTo>
                    <a:pt x="1842" y="304"/>
                  </a:lnTo>
                  <a:lnTo>
                    <a:pt x="1842" y="305"/>
                  </a:lnTo>
                  <a:lnTo>
                    <a:pt x="1840" y="305"/>
                  </a:lnTo>
                  <a:lnTo>
                    <a:pt x="1840" y="307"/>
                  </a:lnTo>
                  <a:lnTo>
                    <a:pt x="1840" y="308"/>
                  </a:lnTo>
                  <a:lnTo>
                    <a:pt x="1842" y="308"/>
                  </a:lnTo>
                  <a:lnTo>
                    <a:pt x="1840" y="308"/>
                  </a:lnTo>
                  <a:lnTo>
                    <a:pt x="1842" y="308"/>
                  </a:lnTo>
                  <a:lnTo>
                    <a:pt x="1840" y="308"/>
                  </a:lnTo>
                  <a:lnTo>
                    <a:pt x="1840" y="309"/>
                  </a:lnTo>
                  <a:lnTo>
                    <a:pt x="1840" y="310"/>
                  </a:lnTo>
                  <a:lnTo>
                    <a:pt x="1839" y="310"/>
                  </a:lnTo>
                  <a:lnTo>
                    <a:pt x="1839" y="312"/>
                  </a:lnTo>
                  <a:lnTo>
                    <a:pt x="1839" y="313"/>
                  </a:lnTo>
                  <a:lnTo>
                    <a:pt x="1838" y="313"/>
                  </a:lnTo>
                  <a:lnTo>
                    <a:pt x="1838" y="314"/>
                  </a:lnTo>
                  <a:lnTo>
                    <a:pt x="1837" y="314"/>
                  </a:lnTo>
                  <a:lnTo>
                    <a:pt x="1837" y="315"/>
                  </a:lnTo>
                  <a:lnTo>
                    <a:pt x="1835" y="315"/>
                  </a:lnTo>
                  <a:lnTo>
                    <a:pt x="1835" y="317"/>
                  </a:lnTo>
                  <a:lnTo>
                    <a:pt x="1834" y="317"/>
                  </a:lnTo>
                  <a:lnTo>
                    <a:pt x="1834" y="318"/>
                  </a:lnTo>
                  <a:lnTo>
                    <a:pt x="1833" y="318"/>
                  </a:lnTo>
                  <a:lnTo>
                    <a:pt x="1833" y="319"/>
                  </a:lnTo>
                  <a:lnTo>
                    <a:pt x="1832" y="319"/>
                  </a:lnTo>
                  <a:lnTo>
                    <a:pt x="1832" y="321"/>
                  </a:lnTo>
                  <a:lnTo>
                    <a:pt x="1830" y="321"/>
                  </a:lnTo>
                  <a:lnTo>
                    <a:pt x="1832" y="321"/>
                  </a:lnTo>
                  <a:lnTo>
                    <a:pt x="1832" y="319"/>
                  </a:lnTo>
                  <a:lnTo>
                    <a:pt x="1832" y="318"/>
                  </a:lnTo>
                  <a:lnTo>
                    <a:pt x="1830" y="318"/>
                  </a:lnTo>
                  <a:lnTo>
                    <a:pt x="1830" y="317"/>
                  </a:lnTo>
                  <a:lnTo>
                    <a:pt x="1830" y="315"/>
                  </a:lnTo>
                  <a:lnTo>
                    <a:pt x="1830" y="314"/>
                  </a:lnTo>
                  <a:lnTo>
                    <a:pt x="1830" y="313"/>
                  </a:lnTo>
                  <a:lnTo>
                    <a:pt x="1830" y="312"/>
                  </a:lnTo>
                  <a:lnTo>
                    <a:pt x="1830" y="309"/>
                  </a:lnTo>
                  <a:lnTo>
                    <a:pt x="1829" y="308"/>
                  </a:lnTo>
                  <a:lnTo>
                    <a:pt x="1829" y="307"/>
                  </a:lnTo>
                  <a:lnTo>
                    <a:pt x="1830" y="307"/>
                  </a:lnTo>
                  <a:lnTo>
                    <a:pt x="1829" y="307"/>
                  </a:lnTo>
                  <a:lnTo>
                    <a:pt x="1829" y="305"/>
                  </a:lnTo>
                  <a:lnTo>
                    <a:pt x="1828" y="304"/>
                  </a:lnTo>
                  <a:lnTo>
                    <a:pt x="1828" y="303"/>
                  </a:lnTo>
                  <a:lnTo>
                    <a:pt x="1828" y="301"/>
                  </a:lnTo>
                  <a:lnTo>
                    <a:pt x="1828" y="300"/>
                  </a:lnTo>
                  <a:lnTo>
                    <a:pt x="1828" y="299"/>
                  </a:lnTo>
                  <a:lnTo>
                    <a:pt x="1828" y="296"/>
                  </a:lnTo>
                  <a:lnTo>
                    <a:pt x="1826" y="295"/>
                  </a:lnTo>
                  <a:lnTo>
                    <a:pt x="1826" y="294"/>
                  </a:lnTo>
                  <a:lnTo>
                    <a:pt x="1826" y="293"/>
                  </a:lnTo>
                  <a:lnTo>
                    <a:pt x="1826" y="291"/>
                  </a:lnTo>
                  <a:lnTo>
                    <a:pt x="1825" y="289"/>
                  </a:lnTo>
                  <a:lnTo>
                    <a:pt x="1825" y="286"/>
                  </a:lnTo>
                  <a:lnTo>
                    <a:pt x="1825" y="285"/>
                  </a:lnTo>
                  <a:lnTo>
                    <a:pt x="1825" y="281"/>
                  </a:lnTo>
                  <a:lnTo>
                    <a:pt x="1825" y="280"/>
                  </a:lnTo>
                  <a:lnTo>
                    <a:pt x="1825" y="279"/>
                  </a:lnTo>
                  <a:lnTo>
                    <a:pt x="1825" y="277"/>
                  </a:lnTo>
                  <a:lnTo>
                    <a:pt x="1825" y="275"/>
                  </a:lnTo>
                  <a:lnTo>
                    <a:pt x="1825" y="273"/>
                  </a:lnTo>
                  <a:lnTo>
                    <a:pt x="1826" y="273"/>
                  </a:lnTo>
                  <a:lnTo>
                    <a:pt x="1826" y="272"/>
                  </a:lnTo>
                  <a:lnTo>
                    <a:pt x="1826" y="271"/>
                  </a:lnTo>
                  <a:lnTo>
                    <a:pt x="1826" y="268"/>
                  </a:lnTo>
                  <a:lnTo>
                    <a:pt x="1828" y="267"/>
                  </a:lnTo>
                  <a:lnTo>
                    <a:pt x="1828" y="266"/>
                  </a:lnTo>
                  <a:lnTo>
                    <a:pt x="1828" y="267"/>
                  </a:lnTo>
                  <a:lnTo>
                    <a:pt x="1828" y="266"/>
                  </a:lnTo>
                  <a:lnTo>
                    <a:pt x="1829" y="266"/>
                  </a:lnTo>
                  <a:lnTo>
                    <a:pt x="1829" y="265"/>
                  </a:lnTo>
                  <a:lnTo>
                    <a:pt x="1830" y="265"/>
                  </a:lnTo>
                  <a:lnTo>
                    <a:pt x="1830" y="263"/>
                  </a:lnTo>
                  <a:lnTo>
                    <a:pt x="1832" y="263"/>
                  </a:lnTo>
                  <a:lnTo>
                    <a:pt x="1832" y="262"/>
                  </a:lnTo>
                  <a:lnTo>
                    <a:pt x="1833" y="261"/>
                  </a:lnTo>
                  <a:lnTo>
                    <a:pt x="1833" y="259"/>
                  </a:lnTo>
                  <a:lnTo>
                    <a:pt x="1833" y="258"/>
                  </a:lnTo>
                  <a:lnTo>
                    <a:pt x="1833" y="257"/>
                  </a:lnTo>
                  <a:lnTo>
                    <a:pt x="1832" y="257"/>
                  </a:lnTo>
                  <a:lnTo>
                    <a:pt x="1833" y="256"/>
                  </a:lnTo>
                  <a:lnTo>
                    <a:pt x="1834" y="257"/>
                  </a:lnTo>
                  <a:lnTo>
                    <a:pt x="1835" y="257"/>
                  </a:lnTo>
                  <a:lnTo>
                    <a:pt x="1835" y="256"/>
                  </a:lnTo>
                  <a:lnTo>
                    <a:pt x="1835" y="254"/>
                  </a:lnTo>
                  <a:lnTo>
                    <a:pt x="1837" y="254"/>
                  </a:lnTo>
                  <a:lnTo>
                    <a:pt x="1838" y="254"/>
                  </a:lnTo>
                  <a:lnTo>
                    <a:pt x="1839" y="254"/>
                  </a:lnTo>
                  <a:lnTo>
                    <a:pt x="1840" y="254"/>
                  </a:lnTo>
                  <a:lnTo>
                    <a:pt x="1839" y="254"/>
                  </a:lnTo>
                  <a:lnTo>
                    <a:pt x="1839" y="253"/>
                  </a:lnTo>
                  <a:lnTo>
                    <a:pt x="1840" y="253"/>
                  </a:lnTo>
                  <a:lnTo>
                    <a:pt x="1840" y="252"/>
                  </a:lnTo>
                  <a:lnTo>
                    <a:pt x="1842" y="252"/>
                  </a:lnTo>
                  <a:lnTo>
                    <a:pt x="1843" y="251"/>
                  </a:lnTo>
                  <a:lnTo>
                    <a:pt x="1844" y="249"/>
                  </a:lnTo>
                  <a:lnTo>
                    <a:pt x="1844" y="248"/>
                  </a:lnTo>
                  <a:lnTo>
                    <a:pt x="1846" y="248"/>
                  </a:lnTo>
                  <a:lnTo>
                    <a:pt x="1846" y="247"/>
                  </a:lnTo>
                  <a:lnTo>
                    <a:pt x="1847" y="247"/>
                  </a:lnTo>
                  <a:lnTo>
                    <a:pt x="1847" y="245"/>
                  </a:lnTo>
                  <a:lnTo>
                    <a:pt x="1848" y="245"/>
                  </a:lnTo>
                  <a:lnTo>
                    <a:pt x="1848" y="244"/>
                  </a:lnTo>
                  <a:lnTo>
                    <a:pt x="1848" y="243"/>
                  </a:lnTo>
                  <a:lnTo>
                    <a:pt x="1848" y="242"/>
                  </a:lnTo>
                  <a:lnTo>
                    <a:pt x="1849" y="240"/>
                  </a:lnTo>
                  <a:lnTo>
                    <a:pt x="1851" y="240"/>
                  </a:lnTo>
                  <a:lnTo>
                    <a:pt x="1852" y="239"/>
                  </a:lnTo>
                  <a:lnTo>
                    <a:pt x="1852" y="238"/>
                  </a:lnTo>
                  <a:lnTo>
                    <a:pt x="1853" y="238"/>
                  </a:lnTo>
                  <a:lnTo>
                    <a:pt x="1853" y="237"/>
                  </a:lnTo>
                  <a:lnTo>
                    <a:pt x="1854" y="237"/>
                  </a:lnTo>
                  <a:lnTo>
                    <a:pt x="1854" y="235"/>
                  </a:lnTo>
                  <a:lnTo>
                    <a:pt x="1856" y="235"/>
                  </a:lnTo>
                  <a:lnTo>
                    <a:pt x="1856" y="234"/>
                  </a:lnTo>
                  <a:lnTo>
                    <a:pt x="1857" y="233"/>
                  </a:lnTo>
                  <a:lnTo>
                    <a:pt x="1858" y="231"/>
                  </a:lnTo>
                  <a:lnTo>
                    <a:pt x="1860" y="230"/>
                  </a:lnTo>
                  <a:lnTo>
                    <a:pt x="1860" y="229"/>
                  </a:lnTo>
                  <a:lnTo>
                    <a:pt x="1860" y="230"/>
                  </a:lnTo>
                  <a:lnTo>
                    <a:pt x="1860" y="229"/>
                  </a:lnTo>
                  <a:lnTo>
                    <a:pt x="1860" y="228"/>
                  </a:lnTo>
                  <a:lnTo>
                    <a:pt x="1861" y="228"/>
                  </a:lnTo>
                  <a:lnTo>
                    <a:pt x="1862" y="226"/>
                  </a:lnTo>
                  <a:lnTo>
                    <a:pt x="1863" y="226"/>
                  </a:lnTo>
                  <a:lnTo>
                    <a:pt x="1865" y="226"/>
                  </a:lnTo>
                  <a:lnTo>
                    <a:pt x="1865" y="225"/>
                  </a:lnTo>
                  <a:lnTo>
                    <a:pt x="1866" y="224"/>
                  </a:lnTo>
                  <a:lnTo>
                    <a:pt x="1866" y="225"/>
                  </a:lnTo>
                  <a:lnTo>
                    <a:pt x="1866" y="224"/>
                  </a:lnTo>
                  <a:lnTo>
                    <a:pt x="1867" y="224"/>
                  </a:lnTo>
                  <a:lnTo>
                    <a:pt x="1867" y="225"/>
                  </a:lnTo>
                  <a:lnTo>
                    <a:pt x="1867" y="224"/>
                  </a:lnTo>
                  <a:lnTo>
                    <a:pt x="1868" y="224"/>
                  </a:lnTo>
                  <a:lnTo>
                    <a:pt x="1870" y="224"/>
                  </a:lnTo>
                  <a:lnTo>
                    <a:pt x="1870" y="222"/>
                  </a:lnTo>
                  <a:lnTo>
                    <a:pt x="1868" y="222"/>
                  </a:lnTo>
                  <a:lnTo>
                    <a:pt x="1868" y="221"/>
                  </a:lnTo>
                  <a:lnTo>
                    <a:pt x="1868" y="220"/>
                  </a:lnTo>
                  <a:lnTo>
                    <a:pt x="1870" y="220"/>
                  </a:lnTo>
                  <a:lnTo>
                    <a:pt x="1870" y="219"/>
                  </a:lnTo>
                  <a:lnTo>
                    <a:pt x="1871" y="219"/>
                  </a:lnTo>
                  <a:lnTo>
                    <a:pt x="1871" y="217"/>
                  </a:lnTo>
                  <a:lnTo>
                    <a:pt x="1870" y="216"/>
                  </a:lnTo>
                  <a:lnTo>
                    <a:pt x="1870" y="217"/>
                  </a:lnTo>
                  <a:lnTo>
                    <a:pt x="1870" y="216"/>
                  </a:lnTo>
                  <a:lnTo>
                    <a:pt x="1870" y="215"/>
                  </a:lnTo>
                  <a:lnTo>
                    <a:pt x="1871" y="215"/>
                  </a:lnTo>
                  <a:lnTo>
                    <a:pt x="1871" y="214"/>
                  </a:lnTo>
                  <a:lnTo>
                    <a:pt x="1871" y="212"/>
                  </a:lnTo>
                  <a:lnTo>
                    <a:pt x="1871" y="211"/>
                  </a:lnTo>
                  <a:lnTo>
                    <a:pt x="1871" y="210"/>
                  </a:lnTo>
                  <a:lnTo>
                    <a:pt x="1871" y="208"/>
                  </a:lnTo>
                  <a:lnTo>
                    <a:pt x="1871" y="207"/>
                  </a:lnTo>
                  <a:lnTo>
                    <a:pt x="1872" y="207"/>
                  </a:lnTo>
                  <a:lnTo>
                    <a:pt x="1872" y="206"/>
                  </a:lnTo>
                  <a:lnTo>
                    <a:pt x="1874" y="206"/>
                  </a:lnTo>
                  <a:lnTo>
                    <a:pt x="1874" y="205"/>
                  </a:lnTo>
                  <a:lnTo>
                    <a:pt x="1875" y="205"/>
                  </a:lnTo>
                  <a:lnTo>
                    <a:pt x="1875" y="206"/>
                  </a:lnTo>
                  <a:lnTo>
                    <a:pt x="1876" y="206"/>
                  </a:lnTo>
                  <a:lnTo>
                    <a:pt x="1877" y="206"/>
                  </a:lnTo>
                  <a:lnTo>
                    <a:pt x="1877" y="207"/>
                  </a:lnTo>
                  <a:lnTo>
                    <a:pt x="1877" y="206"/>
                  </a:lnTo>
                  <a:lnTo>
                    <a:pt x="1877" y="205"/>
                  </a:lnTo>
                  <a:lnTo>
                    <a:pt x="1879" y="205"/>
                  </a:lnTo>
                  <a:lnTo>
                    <a:pt x="1880" y="205"/>
                  </a:lnTo>
                  <a:lnTo>
                    <a:pt x="1879" y="205"/>
                  </a:lnTo>
                  <a:lnTo>
                    <a:pt x="1877" y="205"/>
                  </a:lnTo>
                  <a:lnTo>
                    <a:pt x="1876" y="205"/>
                  </a:lnTo>
                  <a:lnTo>
                    <a:pt x="1875" y="203"/>
                  </a:lnTo>
                  <a:lnTo>
                    <a:pt x="1874" y="203"/>
                  </a:lnTo>
                  <a:lnTo>
                    <a:pt x="1874" y="202"/>
                  </a:lnTo>
                  <a:lnTo>
                    <a:pt x="1872" y="202"/>
                  </a:lnTo>
                  <a:lnTo>
                    <a:pt x="1871" y="203"/>
                  </a:lnTo>
                  <a:lnTo>
                    <a:pt x="1870" y="203"/>
                  </a:lnTo>
                  <a:lnTo>
                    <a:pt x="1868" y="203"/>
                  </a:lnTo>
                  <a:lnTo>
                    <a:pt x="1868" y="205"/>
                  </a:lnTo>
                  <a:lnTo>
                    <a:pt x="1867" y="203"/>
                  </a:lnTo>
                  <a:lnTo>
                    <a:pt x="1867" y="205"/>
                  </a:lnTo>
                  <a:lnTo>
                    <a:pt x="1866" y="206"/>
                  </a:lnTo>
                  <a:lnTo>
                    <a:pt x="1866" y="205"/>
                  </a:lnTo>
                  <a:lnTo>
                    <a:pt x="1866" y="206"/>
                  </a:lnTo>
                  <a:lnTo>
                    <a:pt x="1867" y="206"/>
                  </a:lnTo>
                  <a:lnTo>
                    <a:pt x="1866" y="206"/>
                  </a:lnTo>
                  <a:lnTo>
                    <a:pt x="1867" y="206"/>
                  </a:lnTo>
                  <a:lnTo>
                    <a:pt x="1867" y="207"/>
                  </a:lnTo>
                  <a:lnTo>
                    <a:pt x="1866" y="207"/>
                  </a:lnTo>
                  <a:lnTo>
                    <a:pt x="1867" y="207"/>
                  </a:lnTo>
                  <a:lnTo>
                    <a:pt x="1866" y="207"/>
                  </a:lnTo>
                  <a:lnTo>
                    <a:pt x="1866" y="208"/>
                  </a:lnTo>
                  <a:lnTo>
                    <a:pt x="1866" y="210"/>
                  </a:lnTo>
                  <a:lnTo>
                    <a:pt x="1866" y="211"/>
                  </a:lnTo>
                  <a:lnTo>
                    <a:pt x="1866" y="212"/>
                  </a:lnTo>
                  <a:lnTo>
                    <a:pt x="1865" y="212"/>
                  </a:lnTo>
                  <a:lnTo>
                    <a:pt x="1866" y="214"/>
                  </a:lnTo>
                  <a:lnTo>
                    <a:pt x="1867" y="214"/>
                  </a:lnTo>
                  <a:lnTo>
                    <a:pt x="1867" y="215"/>
                  </a:lnTo>
                  <a:lnTo>
                    <a:pt x="1866" y="215"/>
                  </a:lnTo>
                  <a:lnTo>
                    <a:pt x="1867" y="215"/>
                  </a:lnTo>
                  <a:lnTo>
                    <a:pt x="1866" y="215"/>
                  </a:lnTo>
                  <a:lnTo>
                    <a:pt x="1866" y="216"/>
                  </a:lnTo>
                  <a:lnTo>
                    <a:pt x="1865" y="216"/>
                  </a:lnTo>
                  <a:lnTo>
                    <a:pt x="1865" y="215"/>
                  </a:lnTo>
                  <a:lnTo>
                    <a:pt x="1865" y="214"/>
                  </a:lnTo>
                  <a:lnTo>
                    <a:pt x="1863" y="214"/>
                  </a:lnTo>
                  <a:lnTo>
                    <a:pt x="1863" y="215"/>
                  </a:lnTo>
                  <a:lnTo>
                    <a:pt x="1865" y="215"/>
                  </a:lnTo>
                  <a:lnTo>
                    <a:pt x="1863" y="215"/>
                  </a:lnTo>
                  <a:lnTo>
                    <a:pt x="1862" y="215"/>
                  </a:lnTo>
                  <a:lnTo>
                    <a:pt x="1862" y="214"/>
                  </a:lnTo>
                  <a:lnTo>
                    <a:pt x="1862" y="215"/>
                  </a:lnTo>
                  <a:lnTo>
                    <a:pt x="1861" y="215"/>
                  </a:lnTo>
                  <a:lnTo>
                    <a:pt x="1862" y="215"/>
                  </a:lnTo>
                  <a:lnTo>
                    <a:pt x="1861" y="215"/>
                  </a:lnTo>
                  <a:lnTo>
                    <a:pt x="1861" y="216"/>
                  </a:lnTo>
                  <a:lnTo>
                    <a:pt x="1861" y="217"/>
                  </a:lnTo>
                  <a:lnTo>
                    <a:pt x="1860" y="217"/>
                  </a:lnTo>
                  <a:lnTo>
                    <a:pt x="1861" y="217"/>
                  </a:lnTo>
                  <a:lnTo>
                    <a:pt x="1860" y="217"/>
                  </a:lnTo>
                  <a:lnTo>
                    <a:pt x="1860" y="219"/>
                  </a:lnTo>
                  <a:lnTo>
                    <a:pt x="1860" y="217"/>
                  </a:lnTo>
                  <a:lnTo>
                    <a:pt x="1858" y="217"/>
                  </a:lnTo>
                  <a:lnTo>
                    <a:pt x="1858" y="219"/>
                  </a:lnTo>
                  <a:lnTo>
                    <a:pt x="1858" y="220"/>
                  </a:lnTo>
                  <a:lnTo>
                    <a:pt x="1857" y="220"/>
                  </a:lnTo>
                  <a:lnTo>
                    <a:pt x="1857" y="221"/>
                  </a:lnTo>
                  <a:lnTo>
                    <a:pt x="1856" y="221"/>
                  </a:lnTo>
                  <a:lnTo>
                    <a:pt x="1856" y="222"/>
                  </a:lnTo>
                  <a:lnTo>
                    <a:pt x="1854" y="222"/>
                  </a:lnTo>
                  <a:lnTo>
                    <a:pt x="1854" y="224"/>
                  </a:lnTo>
                  <a:lnTo>
                    <a:pt x="1853" y="224"/>
                  </a:lnTo>
                  <a:lnTo>
                    <a:pt x="1853" y="225"/>
                  </a:lnTo>
                  <a:lnTo>
                    <a:pt x="1852" y="225"/>
                  </a:lnTo>
                  <a:lnTo>
                    <a:pt x="1851" y="225"/>
                  </a:lnTo>
                  <a:lnTo>
                    <a:pt x="1852" y="225"/>
                  </a:lnTo>
                  <a:lnTo>
                    <a:pt x="1851" y="225"/>
                  </a:lnTo>
                  <a:lnTo>
                    <a:pt x="1851" y="226"/>
                  </a:lnTo>
                  <a:lnTo>
                    <a:pt x="1849" y="226"/>
                  </a:lnTo>
                  <a:lnTo>
                    <a:pt x="1849" y="225"/>
                  </a:lnTo>
                  <a:lnTo>
                    <a:pt x="1851" y="225"/>
                  </a:lnTo>
                  <a:lnTo>
                    <a:pt x="1851" y="224"/>
                  </a:lnTo>
                  <a:lnTo>
                    <a:pt x="1849" y="224"/>
                  </a:lnTo>
                  <a:lnTo>
                    <a:pt x="1851" y="224"/>
                  </a:lnTo>
                  <a:lnTo>
                    <a:pt x="1851" y="222"/>
                  </a:lnTo>
                  <a:lnTo>
                    <a:pt x="1852" y="222"/>
                  </a:lnTo>
                  <a:lnTo>
                    <a:pt x="1851" y="221"/>
                  </a:lnTo>
                  <a:lnTo>
                    <a:pt x="1852" y="221"/>
                  </a:lnTo>
                  <a:lnTo>
                    <a:pt x="1851" y="221"/>
                  </a:lnTo>
                  <a:lnTo>
                    <a:pt x="1849" y="221"/>
                  </a:lnTo>
                  <a:lnTo>
                    <a:pt x="1849" y="222"/>
                  </a:lnTo>
                  <a:lnTo>
                    <a:pt x="1848" y="222"/>
                  </a:lnTo>
                  <a:lnTo>
                    <a:pt x="1849" y="222"/>
                  </a:lnTo>
                  <a:lnTo>
                    <a:pt x="1848" y="222"/>
                  </a:lnTo>
                  <a:lnTo>
                    <a:pt x="1848" y="221"/>
                  </a:lnTo>
                  <a:lnTo>
                    <a:pt x="1849" y="221"/>
                  </a:lnTo>
                  <a:lnTo>
                    <a:pt x="1849" y="220"/>
                  </a:lnTo>
                  <a:lnTo>
                    <a:pt x="1848" y="220"/>
                  </a:lnTo>
                  <a:lnTo>
                    <a:pt x="1849" y="219"/>
                  </a:lnTo>
                  <a:lnTo>
                    <a:pt x="1848" y="219"/>
                  </a:lnTo>
                  <a:lnTo>
                    <a:pt x="1849" y="219"/>
                  </a:lnTo>
                  <a:lnTo>
                    <a:pt x="1848" y="219"/>
                  </a:lnTo>
                  <a:lnTo>
                    <a:pt x="1849" y="217"/>
                  </a:lnTo>
                  <a:lnTo>
                    <a:pt x="1849" y="216"/>
                  </a:lnTo>
                  <a:lnTo>
                    <a:pt x="1849" y="217"/>
                  </a:lnTo>
                  <a:lnTo>
                    <a:pt x="1849" y="216"/>
                  </a:lnTo>
                  <a:lnTo>
                    <a:pt x="1851" y="216"/>
                  </a:lnTo>
                  <a:lnTo>
                    <a:pt x="1851" y="215"/>
                  </a:lnTo>
                  <a:lnTo>
                    <a:pt x="1851" y="214"/>
                  </a:lnTo>
                  <a:lnTo>
                    <a:pt x="1851" y="212"/>
                  </a:lnTo>
                  <a:lnTo>
                    <a:pt x="1851" y="211"/>
                  </a:lnTo>
                  <a:lnTo>
                    <a:pt x="1849" y="212"/>
                  </a:lnTo>
                  <a:lnTo>
                    <a:pt x="1849" y="214"/>
                  </a:lnTo>
                  <a:lnTo>
                    <a:pt x="1848" y="214"/>
                  </a:lnTo>
                  <a:lnTo>
                    <a:pt x="1847" y="214"/>
                  </a:lnTo>
                  <a:lnTo>
                    <a:pt x="1847" y="215"/>
                  </a:lnTo>
                  <a:lnTo>
                    <a:pt x="1847" y="214"/>
                  </a:lnTo>
                  <a:lnTo>
                    <a:pt x="1847" y="212"/>
                  </a:lnTo>
                  <a:lnTo>
                    <a:pt x="1847" y="214"/>
                  </a:lnTo>
                  <a:lnTo>
                    <a:pt x="1846" y="214"/>
                  </a:lnTo>
                  <a:lnTo>
                    <a:pt x="1846" y="212"/>
                  </a:lnTo>
                  <a:lnTo>
                    <a:pt x="1846" y="211"/>
                  </a:lnTo>
                  <a:lnTo>
                    <a:pt x="1844" y="211"/>
                  </a:lnTo>
                  <a:lnTo>
                    <a:pt x="1843" y="211"/>
                  </a:lnTo>
                  <a:lnTo>
                    <a:pt x="1843" y="212"/>
                  </a:lnTo>
                  <a:lnTo>
                    <a:pt x="1842" y="212"/>
                  </a:lnTo>
                  <a:lnTo>
                    <a:pt x="1840" y="212"/>
                  </a:lnTo>
                  <a:lnTo>
                    <a:pt x="1839" y="212"/>
                  </a:lnTo>
                  <a:lnTo>
                    <a:pt x="1839" y="214"/>
                  </a:lnTo>
                  <a:lnTo>
                    <a:pt x="1838" y="214"/>
                  </a:lnTo>
                  <a:lnTo>
                    <a:pt x="1837" y="214"/>
                  </a:lnTo>
                  <a:lnTo>
                    <a:pt x="1835" y="212"/>
                  </a:lnTo>
                  <a:lnTo>
                    <a:pt x="1835" y="214"/>
                  </a:lnTo>
                  <a:lnTo>
                    <a:pt x="1834" y="214"/>
                  </a:lnTo>
                  <a:lnTo>
                    <a:pt x="1834" y="215"/>
                  </a:lnTo>
                  <a:lnTo>
                    <a:pt x="1833" y="215"/>
                  </a:lnTo>
                  <a:lnTo>
                    <a:pt x="1833" y="216"/>
                  </a:lnTo>
                  <a:lnTo>
                    <a:pt x="1832" y="216"/>
                  </a:lnTo>
                  <a:lnTo>
                    <a:pt x="1830" y="216"/>
                  </a:lnTo>
                  <a:lnTo>
                    <a:pt x="1832" y="216"/>
                  </a:lnTo>
                  <a:lnTo>
                    <a:pt x="1830" y="216"/>
                  </a:lnTo>
                  <a:lnTo>
                    <a:pt x="1830" y="217"/>
                  </a:lnTo>
                  <a:lnTo>
                    <a:pt x="1830" y="219"/>
                  </a:lnTo>
                  <a:lnTo>
                    <a:pt x="1830" y="220"/>
                  </a:lnTo>
                  <a:lnTo>
                    <a:pt x="1829" y="220"/>
                  </a:lnTo>
                  <a:lnTo>
                    <a:pt x="1829" y="221"/>
                  </a:lnTo>
                  <a:lnTo>
                    <a:pt x="1828" y="221"/>
                  </a:lnTo>
                  <a:lnTo>
                    <a:pt x="1828" y="222"/>
                  </a:lnTo>
                  <a:lnTo>
                    <a:pt x="1826" y="222"/>
                  </a:lnTo>
                  <a:lnTo>
                    <a:pt x="1828" y="222"/>
                  </a:lnTo>
                  <a:lnTo>
                    <a:pt x="1826" y="224"/>
                  </a:lnTo>
                  <a:lnTo>
                    <a:pt x="1826" y="225"/>
                  </a:lnTo>
                  <a:lnTo>
                    <a:pt x="1825" y="226"/>
                  </a:lnTo>
                  <a:lnTo>
                    <a:pt x="1825" y="225"/>
                  </a:lnTo>
                  <a:lnTo>
                    <a:pt x="1825" y="226"/>
                  </a:lnTo>
                  <a:lnTo>
                    <a:pt x="1824" y="226"/>
                  </a:lnTo>
                  <a:lnTo>
                    <a:pt x="1824" y="228"/>
                  </a:lnTo>
                  <a:lnTo>
                    <a:pt x="1823" y="228"/>
                  </a:lnTo>
                  <a:lnTo>
                    <a:pt x="1823" y="229"/>
                  </a:lnTo>
                  <a:lnTo>
                    <a:pt x="1821" y="229"/>
                  </a:lnTo>
                  <a:lnTo>
                    <a:pt x="1821" y="230"/>
                  </a:lnTo>
                  <a:lnTo>
                    <a:pt x="1820" y="230"/>
                  </a:lnTo>
                  <a:lnTo>
                    <a:pt x="1820" y="231"/>
                  </a:lnTo>
                  <a:lnTo>
                    <a:pt x="1819" y="233"/>
                  </a:lnTo>
                  <a:lnTo>
                    <a:pt x="1819" y="234"/>
                  </a:lnTo>
                  <a:lnTo>
                    <a:pt x="1819" y="233"/>
                  </a:lnTo>
                  <a:lnTo>
                    <a:pt x="1819" y="231"/>
                  </a:lnTo>
                  <a:lnTo>
                    <a:pt x="1819" y="233"/>
                  </a:lnTo>
                  <a:lnTo>
                    <a:pt x="1819" y="234"/>
                  </a:lnTo>
                  <a:lnTo>
                    <a:pt x="1818" y="234"/>
                  </a:lnTo>
                  <a:lnTo>
                    <a:pt x="1818" y="235"/>
                  </a:lnTo>
                  <a:lnTo>
                    <a:pt x="1818" y="237"/>
                  </a:lnTo>
                  <a:lnTo>
                    <a:pt x="1819" y="238"/>
                  </a:lnTo>
                  <a:lnTo>
                    <a:pt x="1818" y="238"/>
                  </a:lnTo>
                  <a:lnTo>
                    <a:pt x="1818" y="237"/>
                  </a:lnTo>
                  <a:lnTo>
                    <a:pt x="1818" y="238"/>
                  </a:lnTo>
                  <a:lnTo>
                    <a:pt x="1816" y="238"/>
                  </a:lnTo>
                  <a:lnTo>
                    <a:pt x="1818" y="239"/>
                  </a:lnTo>
                  <a:lnTo>
                    <a:pt x="1819" y="239"/>
                  </a:lnTo>
                  <a:lnTo>
                    <a:pt x="1819" y="238"/>
                  </a:lnTo>
                  <a:lnTo>
                    <a:pt x="1819" y="239"/>
                  </a:lnTo>
                  <a:lnTo>
                    <a:pt x="1819" y="238"/>
                  </a:lnTo>
                  <a:lnTo>
                    <a:pt x="1820" y="238"/>
                  </a:lnTo>
                  <a:lnTo>
                    <a:pt x="1820" y="239"/>
                  </a:lnTo>
                  <a:lnTo>
                    <a:pt x="1821" y="239"/>
                  </a:lnTo>
                  <a:lnTo>
                    <a:pt x="1821" y="238"/>
                  </a:lnTo>
                  <a:lnTo>
                    <a:pt x="1821" y="239"/>
                  </a:lnTo>
                  <a:lnTo>
                    <a:pt x="1823" y="239"/>
                  </a:lnTo>
                  <a:lnTo>
                    <a:pt x="1823" y="240"/>
                  </a:lnTo>
                  <a:lnTo>
                    <a:pt x="1823" y="242"/>
                  </a:lnTo>
                  <a:lnTo>
                    <a:pt x="1821" y="242"/>
                  </a:lnTo>
                  <a:lnTo>
                    <a:pt x="1820" y="242"/>
                  </a:lnTo>
                  <a:lnTo>
                    <a:pt x="1821" y="242"/>
                  </a:lnTo>
                  <a:lnTo>
                    <a:pt x="1820" y="242"/>
                  </a:lnTo>
                  <a:lnTo>
                    <a:pt x="1819" y="242"/>
                  </a:lnTo>
                  <a:lnTo>
                    <a:pt x="1819" y="243"/>
                  </a:lnTo>
                  <a:lnTo>
                    <a:pt x="1818" y="243"/>
                  </a:lnTo>
                  <a:lnTo>
                    <a:pt x="1816" y="243"/>
                  </a:lnTo>
                  <a:lnTo>
                    <a:pt x="1815" y="242"/>
                  </a:lnTo>
                  <a:lnTo>
                    <a:pt x="1814" y="242"/>
                  </a:lnTo>
                  <a:lnTo>
                    <a:pt x="1812" y="242"/>
                  </a:lnTo>
                  <a:lnTo>
                    <a:pt x="1812" y="243"/>
                  </a:lnTo>
                  <a:lnTo>
                    <a:pt x="1812" y="242"/>
                  </a:lnTo>
                  <a:lnTo>
                    <a:pt x="1812" y="243"/>
                  </a:lnTo>
                  <a:lnTo>
                    <a:pt x="1811" y="243"/>
                  </a:lnTo>
                  <a:lnTo>
                    <a:pt x="1811" y="244"/>
                  </a:lnTo>
                  <a:lnTo>
                    <a:pt x="1810" y="244"/>
                  </a:lnTo>
                  <a:lnTo>
                    <a:pt x="1809" y="244"/>
                  </a:lnTo>
                  <a:lnTo>
                    <a:pt x="1807" y="244"/>
                  </a:lnTo>
                  <a:lnTo>
                    <a:pt x="1807" y="243"/>
                  </a:lnTo>
                  <a:lnTo>
                    <a:pt x="1807" y="244"/>
                  </a:lnTo>
                  <a:lnTo>
                    <a:pt x="1806" y="244"/>
                  </a:lnTo>
                  <a:lnTo>
                    <a:pt x="1806" y="245"/>
                  </a:lnTo>
                  <a:lnTo>
                    <a:pt x="1805" y="245"/>
                  </a:lnTo>
                  <a:lnTo>
                    <a:pt x="1804" y="245"/>
                  </a:lnTo>
                  <a:lnTo>
                    <a:pt x="1802" y="245"/>
                  </a:lnTo>
                  <a:lnTo>
                    <a:pt x="1802" y="244"/>
                  </a:lnTo>
                  <a:lnTo>
                    <a:pt x="1801" y="244"/>
                  </a:lnTo>
                  <a:lnTo>
                    <a:pt x="1801" y="243"/>
                  </a:lnTo>
                  <a:lnTo>
                    <a:pt x="1802" y="243"/>
                  </a:lnTo>
                  <a:lnTo>
                    <a:pt x="1802" y="242"/>
                  </a:lnTo>
                  <a:lnTo>
                    <a:pt x="1804" y="242"/>
                  </a:lnTo>
                  <a:lnTo>
                    <a:pt x="1805" y="242"/>
                  </a:lnTo>
                  <a:lnTo>
                    <a:pt x="1806" y="242"/>
                  </a:lnTo>
                  <a:lnTo>
                    <a:pt x="1807" y="242"/>
                  </a:lnTo>
                  <a:lnTo>
                    <a:pt x="1806" y="240"/>
                  </a:lnTo>
                  <a:lnTo>
                    <a:pt x="1805" y="240"/>
                  </a:lnTo>
                  <a:lnTo>
                    <a:pt x="1804" y="240"/>
                  </a:lnTo>
                  <a:lnTo>
                    <a:pt x="1805" y="240"/>
                  </a:lnTo>
                  <a:lnTo>
                    <a:pt x="1804" y="240"/>
                  </a:lnTo>
                  <a:lnTo>
                    <a:pt x="1804" y="239"/>
                  </a:lnTo>
                  <a:lnTo>
                    <a:pt x="1804" y="238"/>
                  </a:lnTo>
                  <a:lnTo>
                    <a:pt x="1802" y="238"/>
                  </a:lnTo>
                  <a:lnTo>
                    <a:pt x="1801" y="238"/>
                  </a:lnTo>
                  <a:lnTo>
                    <a:pt x="1800" y="238"/>
                  </a:lnTo>
                  <a:lnTo>
                    <a:pt x="1800" y="239"/>
                  </a:lnTo>
                  <a:lnTo>
                    <a:pt x="1798" y="239"/>
                  </a:lnTo>
                  <a:lnTo>
                    <a:pt x="1798" y="238"/>
                  </a:lnTo>
                  <a:lnTo>
                    <a:pt x="1798" y="239"/>
                  </a:lnTo>
                  <a:lnTo>
                    <a:pt x="1797" y="239"/>
                  </a:lnTo>
                  <a:lnTo>
                    <a:pt x="1797" y="238"/>
                  </a:lnTo>
                  <a:lnTo>
                    <a:pt x="1798" y="238"/>
                  </a:lnTo>
                  <a:lnTo>
                    <a:pt x="1797" y="238"/>
                  </a:lnTo>
                  <a:lnTo>
                    <a:pt x="1797" y="237"/>
                  </a:lnTo>
                  <a:lnTo>
                    <a:pt x="1796" y="237"/>
                  </a:lnTo>
                  <a:lnTo>
                    <a:pt x="1795" y="237"/>
                  </a:lnTo>
                  <a:lnTo>
                    <a:pt x="1793" y="235"/>
                  </a:lnTo>
                  <a:lnTo>
                    <a:pt x="1792" y="235"/>
                  </a:lnTo>
                  <a:lnTo>
                    <a:pt x="1791" y="235"/>
                  </a:lnTo>
                  <a:lnTo>
                    <a:pt x="1791" y="237"/>
                  </a:lnTo>
                  <a:lnTo>
                    <a:pt x="1790" y="237"/>
                  </a:lnTo>
                  <a:lnTo>
                    <a:pt x="1790" y="238"/>
                  </a:lnTo>
                  <a:lnTo>
                    <a:pt x="1791" y="238"/>
                  </a:lnTo>
                  <a:lnTo>
                    <a:pt x="1791" y="239"/>
                  </a:lnTo>
                  <a:lnTo>
                    <a:pt x="1790" y="239"/>
                  </a:lnTo>
                  <a:lnTo>
                    <a:pt x="1790" y="238"/>
                  </a:lnTo>
                  <a:lnTo>
                    <a:pt x="1790" y="239"/>
                  </a:lnTo>
                  <a:lnTo>
                    <a:pt x="1788" y="239"/>
                  </a:lnTo>
                  <a:lnTo>
                    <a:pt x="1788" y="238"/>
                  </a:lnTo>
                  <a:lnTo>
                    <a:pt x="1788" y="239"/>
                  </a:lnTo>
                  <a:lnTo>
                    <a:pt x="1788" y="240"/>
                  </a:lnTo>
                  <a:lnTo>
                    <a:pt x="1788" y="239"/>
                  </a:lnTo>
                  <a:lnTo>
                    <a:pt x="1788" y="240"/>
                  </a:lnTo>
                  <a:lnTo>
                    <a:pt x="1788" y="239"/>
                  </a:lnTo>
                  <a:lnTo>
                    <a:pt x="1790" y="239"/>
                  </a:lnTo>
                  <a:lnTo>
                    <a:pt x="1790" y="240"/>
                  </a:lnTo>
                  <a:lnTo>
                    <a:pt x="1788" y="240"/>
                  </a:lnTo>
                  <a:lnTo>
                    <a:pt x="1790" y="240"/>
                  </a:lnTo>
                  <a:lnTo>
                    <a:pt x="1790" y="242"/>
                  </a:lnTo>
                  <a:lnTo>
                    <a:pt x="1788" y="242"/>
                  </a:lnTo>
                  <a:lnTo>
                    <a:pt x="1788" y="240"/>
                  </a:lnTo>
                  <a:lnTo>
                    <a:pt x="1788" y="242"/>
                  </a:lnTo>
                  <a:lnTo>
                    <a:pt x="1788" y="240"/>
                  </a:lnTo>
                  <a:lnTo>
                    <a:pt x="1787" y="240"/>
                  </a:lnTo>
                  <a:lnTo>
                    <a:pt x="1787" y="242"/>
                  </a:lnTo>
                  <a:lnTo>
                    <a:pt x="1786" y="240"/>
                  </a:lnTo>
                  <a:lnTo>
                    <a:pt x="1786" y="239"/>
                  </a:lnTo>
                  <a:lnTo>
                    <a:pt x="1784" y="239"/>
                  </a:lnTo>
                  <a:lnTo>
                    <a:pt x="1783" y="239"/>
                  </a:lnTo>
                  <a:lnTo>
                    <a:pt x="1783" y="240"/>
                  </a:lnTo>
                  <a:lnTo>
                    <a:pt x="1782" y="240"/>
                  </a:lnTo>
                  <a:lnTo>
                    <a:pt x="1782" y="242"/>
                  </a:lnTo>
                  <a:lnTo>
                    <a:pt x="1781" y="242"/>
                  </a:lnTo>
                  <a:lnTo>
                    <a:pt x="1781" y="240"/>
                  </a:lnTo>
                  <a:lnTo>
                    <a:pt x="1779" y="240"/>
                  </a:lnTo>
                  <a:lnTo>
                    <a:pt x="1778" y="240"/>
                  </a:lnTo>
                  <a:lnTo>
                    <a:pt x="1778" y="239"/>
                  </a:lnTo>
                  <a:lnTo>
                    <a:pt x="1778" y="240"/>
                  </a:lnTo>
                  <a:lnTo>
                    <a:pt x="1777" y="239"/>
                  </a:lnTo>
                  <a:lnTo>
                    <a:pt x="1776" y="239"/>
                  </a:lnTo>
                  <a:lnTo>
                    <a:pt x="1774" y="239"/>
                  </a:lnTo>
                  <a:lnTo>
                    <a:pt x="1774" y="240"/>
                  </a:lnTo>
                  <a:lnTo>
                    <a:pt x="1774" y="242"/>
                  </a:lnTo>
                  <a:lnTo>
                    <a:pt x="1773" y="242"/>
                  </a:lnTo>
                  <a:lnTo>
                    <a:pt x="1772" y="242"/>
                  </a:lnTo>
                  <a:lnTo>
                    <a:pt x="1772" y="240"/>
                  </a:lnTo>
                  <a:lnTo>
                    <a:pt x="1773" y="240"/>
                  </a:lnTo>
                  <a:lnTo>
                    <a:pt x="1773" y="239"/>
                  </a:lnTo>
                  <a:lnTo>
                    <a:pt x="1772" y="239"/>
                  </a:lnTo>
                  <a:lnTo>
                    <a:pt x="1772" y="240"/>
                  </a:lnTo>
                  <a:lnTo>
                    <a:pt x="1772" y="239"/>
                  </a:lnTo>
                  <a:lnTo>
                    <a:pt x="1770" y="239"/>
                  </a:lnTo>
                  <a:lnTo>
                    <a:pt x="1769" y="239"/>
                  </a:lnTo>
                  <a:lnTo>
                    <a:pt x="1768" y="239"/>
                  </a:lnTo>
                  <a:lnTo>
                    <a:pt x="1768" y="240"/>
                  </a:lnTo>
                  <a:lnTo>
                    <a:pt x="1767" y="239"/>
                  </a:lnTo>
                  <a:lnTo>
                    <a:pt x="1765" y="239"/>
                  </a:lnTo>
                  <a:lnTo>
                    <a:pt x="1764" y="239"/>
                  </a:lnTo>
                  <a:lnTo>
                    <a:pt x="1763" y="239"/>
                  </a:lnTo>
                  <a:lnTo>
                    <a:pt x="1761" y="239"/>
                  </a:lnTo>
                  <a:lnTo>
                    <a:pt x="1760" y="240"/>
                  </a:lnTo>
                  <a:lnTo>
                    <a:pt x="1759" y="240"/>
                  </a:lnTo>
                  <a:lnTo>
                    <a:pt x="1758" y="240"/>
                  </a:lnTo>
                  <a:lnTo>
                    <a:pt x="1758" y="239"/>
                  </a:lnTo>
                  <a:lnTo>
                    <a:pt x="1758" y="240"/>
                  </a:lnTo>
                  <a:lnTo>
                    <a:pt x="1756" y="240"/>
                  </a:lnTo>
                  <a:lnTo>
                    <a:pt x="1754" y="242"/>
                  </a:lnTo>
                  <a:lnTo>
                    <a:pt x="1753" y="243"/>
                  </a:lnTo>
                  <a:lnTo>
                    <a:pt x="1751" y="243"/>
                  </a:lnTo>
                  <a:lnTo>
                    <a:pt x="1751" y="244"/>
                  </a:lnTo>
                  <a:lnTo>
                    <a:pt x="1750" y="247"/>
                  </a:lnTo>
                  <a:lnTo>
                    <a:pt x="1749" y="247"/>
                  </a:lnTo>
                  <a:lnTo>
                    <a:pt x="1749" y="248"/>
                  </a:lnTo>
                  <a:lnTo>
                    <a:pt x="1747" y="248"/>
                  </a:lnTo>
                  <a:lnTo>
                    <a:pt x="1747" y="249"/>
                  </a:lnTo>
                  <a:lnTo>
                    <a:pt x="1746" y="249"/>
                  </a:lnTo>
                  <a:lnTo>
                    <a:pt x="1745" y="251"/>
                  </a:lnTo>
                  <a:lnTo>
                    <a:pt x="1744" y="252"/>
                  </a:lnTo>
                  <a:lnTo>
                    <a:pt x="1744" y="253"/>
                  </a:lnTo>
                  <a:lnTo>
                    <a:pt x="1744" y="254"/>
                  </a:lnTo>
                  <a:lnTo>
                    <a:pt x="1742" y="254"/>
                  </a:lnTo>
                  <a:lnTo>
                    <a:pt x="1742" y="256"/>
                  </a:lnTo>
                  <a:lnTo>
                    <a:pt x="1742" y="257"/>
                  </a:lnTo>
                  <a:lnTo>
                    <a:pt x="1741" y="257"/>
                  </a:lnTo>
                  <a:lnTo>
                    <a:pt x="1740" y="257"/>
                  </a:lnTo>
                  <a:lnTo>
                    <a:pt x="1740" y="258"/>
                  </a:lnTo>
                  <a:lnTo>
                    <a:pt x="1740" y="259"/>
                  </a:lnTo>
                  <a:lnTo>
                    <a:pt x="1739" y="259"/>
                  </a:lnTo>
                  <a:lnTo>
                    <a:pt x="1737" y="259"/>
                  </a:lnTo>
                  <a:lnTo>
                    <a:pt x="1737" y="261"/>
                  </a:lnTo>
                  <a:lnTo>
                    <a:pt x="1736" y="262"/>
                  </a:lnTo>
                  <a:lnTo>
                    <a:pt x="1735" y="262"/>
                  </a:lnTo>
                  <a:lnTo>
                    <a:pt x="1735" y="263"/>
                  </a:lnTo>
                  <a:lnTo>
                    <a:pt x="1735" y="262"/>
                  </a:lnTo>
                  <a:lnTo>
                    <a:pt x="1735" y="263"/>
                  </a:lnTo>
                  <a:lnTo>
                    <a:pt x="1735" y="265"/>
                  </a:lnTo>
                  <a:lnTo>
                    <a:pt x="1733" y="265"/>
                  </a:lnTo>
                  <a:lnTo>
                    <a:pt x="1733" y="263"/>
                  </a:lnTo>
                  <a:lnTo>
                    <a:pt x="1733" y="265"/>
                  </a:lnTo>
                  <a:lnTo>
                    <a:pt x="1732" y="265"/>
                  </a:lnTo>
                  <a:lnTo>
                    <a:pt x="1732" y="266"/>
                  </a:lnTo>
                  <a:lnTo>
                    <a:pt x="1732" y="267"/>
                  </a:lnTo>
                  <a:lnTo>
                    <a:pt x="1731" y="267"/>
                  </a:lnTo>
                  <a:lnTo>
                    <a:pt x="1731" y="268"/>
                  </a:lnTo>
                  <a:lnTo>
                    <a:pt x="1730" y="268"/>
                  </a:lnTo>
                  <a:lnTo>
                    <a:pt x="1730" y="270"/>
                  </a:lnTo>
                  <a:lnTo>
                    <a:pt x="1731" y="270"/>
                  </a:lnTo>
                  <a:lnTo>
                    <a:pt x="1730" y="270"/>
                  </a:lnTo>
                  <a:lnTo>
                    <a:pt x="1730" y="271"/>
                  </a:lnTo>
                  <a:lnTo>
                    <a:pt x="1728" y="271"/>
                  </a:lnTo>
                  <a:lnTo>
                    <a:pt x="1728" y="272"/>
                  </a:lnTo>
                  <a:lnTo>
                    <a:pt x="1727" y="272"/>
                  </a:lnTo>
                  <a:lnTo>
                    <a:pt x="1727" y="273"/>
                  </a:lnTo>
                  <a:lnTo>
                    <a:pt x="1726" y="273"/>
                  </a:lnTo>
                  <a:lnTo>
                    <a:pt x="1726" y="275"/>
                  </a:lnTo>
                  <a:lnTo>
                    <a:pt x="1725" y="275"/>
                  </a:lnTo>
                  <a:lnTo>
                    <a:pt x="1725" y="276"/>
                  </a:lnTo>
                  <a:lnTo>
                    <a:pt x="1723" y="276"/>
                  </a:lnTo>
                  <a:lnTo>
                    <a:pt x="1723" y="277"/>
                  </a:lnTo>
                  <a:lnTo>
                    <a:pt x="1722" y="277"/>
                  </a:lnTo>
                  <a:lnTo>
                    <a:pt x="1722" y="279"/>
                  </a:lnTo>
                  <a:lnTo>
                    <a:pt x="1721" y="279"/>
                  </a:lnTo>
                  <a:lnTo>
                    <a:pt x="1721" y="280"/>
                  </a:lnTo>
                  <a:lnTo>
                    <a:pt x="1719" y="280"/>
                  </a:lnTo>
                  <a:lnTo>
                    <a:pt x="1719" y="281"/>
                  </a:lnTo>
                  <a:lnTo>
                    <a:pt x="1718" y="281"/>
                  </a:lnTo>
                  <a:lnTo>
                    <a:pt x="1718" y="282"/>
                  </a:lnTo>
                  <a:lnTo>
                    <a:pt x="1717" y="282"/>
                  </a:lnTo>
                  <a:lnTo>
                    <a:pt x="1716" y="282"/>
                  </a:lnTo>
                  <a:lnTo>
                    <a:pt x="1716" y="284"/>
                  </a:lnTo>
                  <a:lnTo>
                    <a:pt x="1714" y="284"/>
                  </a:lnTo>
                  <a:lnTo>
                    <a:pt x="1714" y="285"/>
                  </a:lnTo>
                  <a:lnTo>
                    <a:pt x="1714" y="286"/>
                  </a:lnTo>
                  <a:lnTo>
                    <a:pt x="1717" y="286"/>
                  </a:lnTo>
                  <a:lnTo>
                    <a:pt x="1717" y="287"/>
                  </a:lnTo>
                  <a:lnTo>
                    <a:pt x="1718" y="287"/>
                  </a:lnTo>
                  <a:lnTo>
                    <a:pt x="1719" y="287"/>
                  </a:lnTo>
                  <a:lnTo>
                    <a:pt x="1721" y="287"/>
                  </a:lnTo>
                  <a:lnTo>
                    <a:pt x="1722" y="287"/>
                  </a:lnTo>
                  <a:lnTo>
                    <a:pt x="1722" y="286"/>
                  </a:lnTo>
                  <a:lnTo>
                    <a:pt x="1722" y="287"/>
                  </a:lnTo>
                  <a:lnTo>
                    <a:pt x="1723" y="287"/>
                  </a:lnTo>
                  <a:lnTo>
                    <a:pt x="1723" y="289"/>
                  </a:lnTo>
                  <a:lnTo>
                    <a:pt x="1722" y="289"/>
                  </a:lnTo>
                  <a:lnTo>
                    <a:pt x="1722" y="290"/>
                  </a:lnTo>
                  <a:lnTo>
                    <a:pt x="1723" y="290"/>
                  </a:lnTo>
                  <a:lnTo>
                    <a:pt x="1722" y="290"/>
                  </a:lnTo>
                  <a:lnTo>
                    <a:pt x="1723" y="290"/>
                  </a:lnTo>
                  <a:lnTo>
                    <a:pt x="1723" y="291"/>
                  </a:lnTo>
                  <a:lnTo>
                    <a:pt x="1722" y="291"/>
                  </a:lnTo>
                  <a:lnTo>
                    <a:pt x="1723" y="291"/>
                  </a:lnTo>
                  <a:lnTo>
                    <a:pt x="1723" y="293"/>
                  </a:lnTo>
                  <a:lnTo>
                    <a:pt x="1722" y="293"/>
                  </a:lnTo>
                  <a:lnTo>
                    <a:pt x="1722" y="294"/>
                  </a:lnTo>
                  <a:lnTo>
                    <a:pt x="1722" y="295"/>
                  </a:lnTo>
                  <a:lnTo>
                    <a:pt x="1723" y="295"/>
                  </a:lnTo>
                  <a:lnTo>
                    <a:pt x="1723" y="294"/>
                  </a:lnTo>
                  <a:lnTo>
                    <a:pt x="1725" y="294"/>
                  </a:lnTo>
                  <a:lnTo>
                    <a:pt x="1725" y="295"/>
                  </a:lnTo>
                  <a:lnTo>
                    <a:pt x="1725" y="294"/>
                  </a:lnTo>
                  <a:lnTo>
                    <a:pt x="1726" y="294"/>
                  </a:lnTo>
                  <a:lnTo>
                    <a:pt x="1726" y="293"/>
                  </a:lnTo>
                  <a:lnTo>
                    <a:pt x="1725" y="293"/>
                  </a:lnTo>
                  <a:lnTo>
                    <a:pt x="1725" y="291"/>
                  </a:lnTo>
                  <a:lnTo>
                    <a:pt x="1726" y="291"/>
                  </a:lnTo>
                  <a:lnTo>
                    <a:pt x="1726" y="290"/>
                  </a:lnTo>
                  <a:lnTo>
                    <a:pt x="1727" y="290"/>
                  </a:lnTo>
                  <a:lnTo>
                    <a:pt x="1728" y="290"/>
                  </a:lnTo>
                  <a:lnTo>
                    <a:pt x="1727" y="290"/>
                  </a:lnTo>
                  <a:lnTo>
                    <a:pt x="1727" y="291"/>
                  </a:lnTo>
                  <a:lnTo>
                    <a:pt x="1727" y="293"/>
                  </a:lnTo>
                  <a:lnTo>
                    <a:pt x="1726" y="293"/>
                  </a:lnTo>
                  <a:lnTo>
                    <a:pt x="1726" y="291"/>
                  </a:lnTo>
                  <a:lnTo>
                    <a:pt x="1726" y="293"/>
                  </a:lnTo>
                  <a:lnTo>
                    <a:pt x="1727" y="294"/>
                  </a:lnTo>
                  <a:lnTo>
                    <a:pt x="1728" y="294"/>
                  </a:lnTo>
                  <a:lnTo>
                    <a:pt x="1727" y="294"/>
                  </a:lnTo>
                  <a:lnTo>
                    <a:pt x="1727" y="295"/>
                  </a:lnTo>
                  <a:lnTo>
                    <a:pt x="1727" y="296"/>
                  </a:lnTo>
                  <a:lnTo>
                    <a:pt x="1726" y="296"/>
                  </a:lnTo>
                  <a:lnTo>
                    <a:pt x="1725" y="296"/>
                  </a:lnTo>
                  <a:lnTo>
                    <a:pt x="1726" y="298"/>
                  </a:lnTo>
                  <a:lnTo>
                    <a:pt x="1727" y="298"/>
                  </a:lnTo>
                  <a:lnTo>
                    <a:pt x="1728" y="296"/>
                  </a:lnTo>
                  <a:lnTo>
                    <a:pt x="1730" y="296"/>
                  </a:lnTo>
                  <a:lnTo>
                    <a:pt x="1731" y="295"/>
                  </a:lnTo>
                  <a:lnTo>
                    <a:pt x="1731" y="294"/>
                  </a:lnTo>
                  <a:lnTo>
                    <a:pt x="1732" y="294"/>
                  </a:lnTo>
                  <a:lnTo>
                    <a:pt x="1732" y="293"/>
                  </a:lnTo>
                  <a:lnTo>
                    <a:pt x="1732" y="294"/>
                  </a:lnTo>
                  <a:lnTo>
                    <a:pt x="1732" y="295"/>
                  </a:lnTo>
                  <a:lnTo>
                    <a:pt x="1731" y="296"/>
                  </a:lnTo>
                  <a:lnTo>
                    <a:pt x="1731" y="298"/>
                  </a:lnTo>
                  <a:lnTo>
                    <a:pt x="1732" y="298"/>
                  </a:lnTo>
                  <a:lnTo>
                    <a:pt x="1732" y="296"/>
                  </a:lnTo>
                  <a:lnTo>
                    <a:pt x="1733" y="295"/>
                  </a:lnTo>
                  <a:lnTo>
                    <a:pt x="1733" y="294"/>
                  </a:lnTo>
                  <a:lnTo>
                    <a:pt x="1733" y="293"/>
                  </a:lnTo>
                  <a:lnTo>
                    <a:pt x="1733" y="291"/>
                  </a:lnTo>
                  <a:lnTo>
                    <a:pt x="1733" y="290"/>
                  </a:lnTo>
                  <a:lnTo>
                    <a:pt x="1735" y="290"/>
                  </a:lnTo>
                  <a:lnTo>
                    <a:pt x="1735" y="291"/>
                  </a:lnTo>
                  <a:lnTo>
                    <a:pt x="1736" y="291"/>
                  </a:lnTo>
                  <a:lnTo>
                    <a:pt x="1737" y="291"/>
                  </a:lnTo>
                  <a:lnTo>
                    <a:pt x="1739" y="290"/>
                  </a:lnTo>
                  <a:lnTo>
                    <a:pt x="1739" y="291"/>
                  </a:lnTo>
                  <a:lnTo>
                    <a:pt x="1740" y="291"/>
                  </a:lnTo>
                  <a:lnTo>
                    <a:pt x="1741" y="293"/>
                  </a:lnTo>
                  <a:lnTo>
                    <a:pt x="1742" y="293"/>
                  </a:lnTo>
                  <a:lnTo>
                    <a:pt x="1742" y="294"/>
                  </a:lnTo>
                  <a:lnTo>
                    <a:pt x="1741" y="294"/>
                  </a:lnTo>
                  <a:lnTo>
                    <a:pt x="1742" y="295"/>
                  </a:lnTo>
                  <a:lnTo>
                    <a:pt x="1744" y="295"/>
                  </a:lnTo>
                  <a:lnTo>
                    <a:pt x="1744" y="296"/>
                  </a:lnTo>
                  <a:lnTo>
                    <a:pt x="1746" y="298"/>
                  </a:lnTo>
                  <a:lnTo>
                    <a:pt x="1745" y="298"/>
                  </a:lnTo>
                  <a:lnTo>
                    <a:pt x="1746" y="298"/>
                  </a:lnTo>
                  <a:lnTo>
                    <a:pt x="1746" y="299"/>
                  </a:lnTo>
                  <a:lnTo>
                    <a:pt x="1747" y="299"/>
                  </a:lnTo>
                  <a:lnTo>
                    <a:pt x="1747" y="300"/>
                  </a:lnTo>
                  <a:lnTo>
                    <a:pt x="1747" y="301"/>
                  </a:lnTo>
                  <a:lnTo>
                    <a:pt x="1746" y="301"/>
                  </a:lnTo>
                  <a:lnTo>
                    <a:pt x="1747" y="301"/>
                  </a:lnTo>
                  <a:lnTo>
                    <a:pt x="1747" y="303"/>
                  </a:lnTo>
                  <a:lnTo>
                    <a:pt x="1746" y="303"/>
                  </a:lnTo>
                  <a:lnTo>
                    <a:pt x="1746" y="301"/>
                  </a:lnTo>
                  <a:lnTo>
                    <a:pt x="1745" y="301"/>
                  </a:lnTo>
                  <a:lnTo>
                    <a:pt x="1744" y="301"/>
                  </a:lnTo>
                  <a:lnTo>
                    <a:pt x="1745" y="301"/>
                  </a:lnTo>
                  <a:lnTo>
                    <a:pt x="1745" y="303"/>
                  </a:lnTo>
                  <a:lnTo>
                    <a:pt x="1746" y="303"/>
                  </a:lnTo>
                  <a:lnTo>
                    <a:pt x="1746" y="304"/>
                  </a:lnTo>
                  <a:lnTo>
                    <a:pt x="1747" y="304"/>
                  </a:lnTo>
                  <a:lnTo>
                    <a:pt x="1746" y="304"/>
                  </a:lnTo>
                  <a:lnTo>
                    <a:pt x="1747" y="304"/>
                  </a:lnTo>
                  <a:lnTo>
                    <a:pt x="1747" y="305"/>
                  </a:lnTo>
                  <a:lnTo>
                    <a:pt x="1747" y="307"/>
                  </a:lnTo>
                  <a:lnTo>
                    <a:pt x="1746" y="307"/>
                  </a:lnTo>
                  <a:lnTo>
                    <a:pt x="1746" y="308"/>
                  </a:lnTo>
                  <a:lnTo>
                    <a:pt x="1747" y="308"/>
                  </a:lnTo>
                  <a:lnTo>
                    <a:pt x="1747" y="309"/>
                  </a:lnTo>
                  <a:lnTo>
                    <a:pt x="1749" y="309"/>
                  </a:lnTo>
                  <a:lnTo>
                    <a:pt x="1747" y="310"/>
                  </a:lnTo>
                  <a:lnTo>
                    <a:pt x="1747" y="312"/>
                  </a:lnTo>
                  <a:lnTo>
                    <a:pt x="1747" y="313"/>
                  </a:lnTo>
                  <a:lnTo>
                    <a:pt x="1746" y="313"/>
                  </a:lnTo>
                  <a:lnTo>
                    <a:pt x="1746" y="314"/>
                  </a:lnTo>
                  <a:lnTo>
                    <a:pt x="1745" y="314"/>
                  </a:lnTo>
                  <a:lnTo>
                    <a:pt x="1745" y="315"/>
                  </a:lnTo>
                  <a:lnTo>
                    <a:pt x="1745" y="317"/>
                  </a:lnTo>
                  <a:lnTo>
                    <a:pt x="1745" y="315"/>
                  </a:lnTo>
                  <a:lnTo>
                    <a:pt x="1745" y="317"/>
                  </a:lnTo>
                  <a:lnTo>
                    <a:pt x="1744" y="317"/>
                  </a:lnTo>
                  <a:lnTo>
                    <a:pt x="1744" y="318"/>
                  </a:lnTo>
                  <a:lnTo>
                    <a:pt x="1744" y="319"/>
                  </a:lnTo>
                  <a:lnTo>
                    <a:pt x="1744" y="321"/>
                  </a:lnTo>
                  <a:lnTo>
                    <a:pt x="1744" y="322"/>
                  </a:lnTo>
                  <a:lnTo>
                    <a:pt x="1742" y="322"/>
                  </a:lnTo>
                  <a:lnTo>
                    <a:pt x="1742" y="323"/>
                  </a:lnTo>
                  <a:lnTo>
                    <a:pt x="1744" y="323"/>
                  </a:lnTo>
                  <a:lnTo>
                    <a:pt x="1742" y="323"/>
                  </a:lnTo>
                  <a:lnTo>
                    <a:pt x="1742" y="324"/>
                  </a:lnTo>
                  <a:lnTo>
                    <a:pt x="1744" y="324"/>
                  </a:lnTo>
                  <a:lnTo>
                    <a:pt x="1742" y="324"/>
                  </a:lnTo>
                  <a:lnTo>
                    <a:pt x="1744" y="324"/>
                  </a:lnTo>
                  <a:lnTo>
                    <a:pt x="1744" y="326"/>
                  </a:lnTo>
                  <a:lnTo>
                    <a:pt x="1744" y="327"/>
                  </a:lnTo>
                  <a:lnTo>
                    <a:pt x="1744" y="328"/>
                  </a:lnTo>
                  <a:lnTo>
                    <a:pt x="1744" y="327"/>
                  </a:lnTo>
                  <a:lnTo>
                    <a:pt x="1744" y="328"/>
                  </a:lnTo>
                  <a:lnTo>
                    <a:pt x="1742" y="328"/>
                  </a:lnTo>
                  <a:lnTo>
                    <a:pt x="1742" y="329"/>
                  </a:lnTo>
                  <a:lnTo>
                    <a:pt x="1742" y="331"/>
                  </a:lnTo>
                  <a:lnTo>
                    <a:pt x="1744" y="331"/>
                  </a:lnTo>
                  <a:lnTo>
                    <a:pt x="1742" y="331"/>
                  </a:lnTo>
                  <a:lnTo>
                    <a:pt x="1744" y="331"/>
                  </a:lnTo>
                  <a:lnTo>
                    <a:pt x="1744" y="332"/>
                  </a:lnTo>
                  <a:lnTo>
                    <a:pt x="1742" y="332"/>
                  </a:lnTo>
                  <a:lnTo>
                    <a:pt x="1742" y="333"/>
                  </a:lnTo>
                  <a:lnTo>
                    <a:pt x="1742" y="335"/>
                  </a:lnTo>
                  <a:lnTo>
                    <a:pt x="1742" y="336"/>
                  </a:lnTo>
                  <a:lnTo>
                    <a:pt x="1741" y="337"/>
                  </a:lnTo>
                  <a:lnTo>
                    <a:pt x="1742" y="337"/>
                  </a:lnTo>
                  <a:lnTo>
                    <a:pt x="1741" y="338"/>
                  </a:lnTo>
                  <a:lnTo>
                    <a:pt x="1741" y="340"/>
                  </a:lnTo>
                  <a:lnTo>
                    <a:pt x="1741" y="341"/>
                  </a:lnTo>
                  <a:lnTo>
                    <a:pt x="1741" y="342"/>
                  </a:lnTo>
                  <a:lnTo>
                    <a:pt x="1740" y="342"/>
                  </a:lnTo>
                  <a:lnTo>
                    <a:pt x="1739" y="343"/>
                  </a:lnTo>
                  <a:lnTo>
                    <a:pt x="1739" y="345"/>
                  </a:lnTo>
                  <a:lnTo>
                    <a:pt x="1737" y="345"/>
                  </a:lnTo>
                  <a:lnTo>
                    <a:pt x="1737" y="346"/>
                  </a:lnTo>
                  <a:lnTo>
                    <a:pt x="1736" y="346"/>
                  </a:lnTo>
                  <a:lnTo>
                    <a:pt x="1736" y="347"/>
                  </a:lnTo>
                  <a:lnTo>
                    <a:pt x="1736" y="349"/>
                  </a:lnTo>
                  <a:lnTo>
                    <a:pt x="1735" y="349"/>
                  </a:lnTo>
                  <a:lnTo>
                    <a:pt x="1735" y="350"/>
                  </a:lnTo>
                  <a:lnTo>
                    <a:pt x="1735" y="351"/>
                  </a:lnTo>
                  <a:lnTo>
                    <a:pt x="1733" y="352"/>
                  </a:lnTo>
                  <a:lnTo>
                    <a:pt x="1732" y="352"/>
                  </a:lnTo>
                  <a:lnTo>
                    <a:pt x="1732" y="354"/>
                  </a:lnTo>
                  <a:lnTo>
                    <a:pt x="1732" y="355"/>
                  </a:lnTo>
                  <a:lnTo>
                    <a:pt x="1731" y="355"/>
                  </a:lnTo>
                  <a:lnTo>
                    <a:pt x="1731" y="356"/>
                  </a:lnTo>
                  <a:lnTo>
                    <a:pt x="1731" y="358"/>
                  </a:lnTo>
                  <a:lnTo>
                    <a:pt x="1730" y="359"/>
                  </a:lnTo>
                  <a:lnTo>
                    <a:pt x="1730" y="360"/>
                  </a:lnTo>
                  <a:lnTo>
                    <a:pt x="1728" y="360"/>
                  </a:lnTo>
                  <a:lnTo>
                    <a:pt x="1728" y="361"/>
                  </a:lnTo>
                  <a:lnTo>
                    <a:pt x="1728" y="363"/>
                  </a:lnTo>
                  <a:lnTo>
                    <a:pt x="1727" y="363"/>
                  </a:lnTo>
                  <a:lnTo>
                    <a:pt x="1727" y="364"/>
                  </a:lnTo>
                  <a:lnTo>
                    <a:pt x="1726" y="364"/>
                  </a:lnTo>
                  <a:lnTo>
                    <a:pt x="1726" y="365"/>
                  </a:lnTo>
                  <a:lnTo>
                    <a:pt x="1725" y="365"/>
                  </a:lnTo>
                  <a:lnTo>
                    <a:pt x="1725" y="366"/>
                  </a:lnTo>
                  <a:lnTo>
                    <a:pt x="1723" y="366"/>
                  </a:lnTo>
                  <a:lnTo>
                    <a:pt x="1723" y="368"/>
                  </a:lnTo>
                  <a:lnTo>
                    <a:pt x="1722" y="368"/>
                  </a:lnTo>
                  <a:lnTo>
                    <a:pt x="1722" y="369"/>
                  </a:lnTo>
                  <a:lnTo>
                    <a:pt x="1722" y="368"/>
                  </a:lnTo>
                  <a:lnTo>
                    <a:pt x="1722" y="369"/>
                  </a:lnTo>
                  <a:lnTo>
                    <a:pt x="1721" y="369"/>
                  </a:lnTo>
                  <a:lnTo>
                    <a:pt x="1721" y="370"/>
                  </a:lnTo>
                  <a:lnTo>
                    <a:pt x="1721" y="372"/>
                  </a:lnTo>
                  <a:lnTo>
                    <a:pt x="1719" y="372"/>
                  </a:lnTo>
                  <a:lnTo>
                    <a:pt x="1719" y="373"/>
                  </a:lnTo>
                  <a:lnTo>
                    <a:pt x="1718" y="373"/>
                  </a:lnTo>
                  <a:lnTo>
                    <a:pt x="1718" y="374"/>
                  </a:lnTo>
                  <a:lnTo>
                    <a:pt x="1717" y="374"/>
                  </a:lnTo>
                  <a:lnTo>
                    <a:pt x="1717" y="375"/>
                  </a:lnTo>
                  <a:lnTo>
                    <a:pt x="1717" y="377"/>
                  </a:lnTo>
                  <a:lnTo>
                    <a:pt x="1716" y="377"/>
                  </a:lnTo>
                  <a:lnTo>
                    <a:pt x="1716" y="378"/>
                  </a:lnTo>
                  <a:lnTo>
                    <a:pt x="1714" y="378"/>
                  </a:lnTo>
                  <a:lnTo>
                    <a:pt x="1714" y="379"/>
                  </a:lnTo>
                  <a:lnTo>
                    <a:pt x="1714" y="378"/>
                  </a:lnTo>
                  <a:lnTo>
                    <a:pt x="1714" y="379"/>
                  </a:lnTo>
                  <a:lnTo>
                    <a:pt x="1714" y="380"/>
                  </a:lnTo>
                  <a:lnTo>
                    <a:pt x="1713" y="380"/>
                  </a:lnTo>
                  <a:lnTo>
                    <a:pt x="1712" y="380"/>
                  </a:lnTo>
                  <a:lnTo>
                    <a:pt x="1712" y="382"/>
                  </a:lnTo>
                  <a:lnTo>
                    <a:pt x="1711" y="382"/>
                  </a:lnTo>
                  <a:lnTo>
                    <a:pt x="1711" y="383"/>
                  </a:lnTo>
                  <a:lnTo>
                    <a:pt x="1709" y="383"/>
                  </a:lnTo>
                  <a:lnTo>
                    <a:pt x="1708" y="383"/>
                  </a:lnTo>
                  <a:lnTo>
                    <a:pt x="1708" y="384"/>
                  </a:lnTo>
                  <a:lnTo>
                    <a:pt x="1707" y="384"/>
                  </a:lnTo>
                  <a:lnTo>
                    <a:pt x="1707" y="386"/>
                  </a:lnTo>
                  <a:lnTo>
                    <a:pt x="1705" y="386"/>
                  </a:lnTo>
                  <a:lnTo>
                    <a:pt x="1705" y="384"/>
                  </a:lnTo>
                  <a:lnTo>
                    <a:pt x="1705" y="386"/>
                  </a:lnTo>
                  <a:lnTo>
                    <a:pt x="1705" y="384"/>
                  </a:lnTo>
                  <a:lnTo>
                    <a:pt x="1705" y="386"/>
                  </a:lnTo>
                  <a:lnTo>
                    <a:pt x="1704" y="386"/>
                  </a:lnTo>
                  <a:lnTo>
                    <a:pt x="1703" y="386"/>
                  </a:lnTo>
                  <a:lnTo>
                    <a:pt x="1702" y="386"/>
                  </a:lnTo>
                  <a:lnTo>
                    <a:pt x="1703" y="386"/>
                  </a:lnTo>
                  <a:lnTo>
                    <a:pt x="1702" y="386"/>
                  </a:lnTo>
                  <a:lnTo>
                    <a:pt x="1700" y="386"/>
                  </a:lnTo>
                  <a:lnTo>
                    <a:pt x="1700" y="384"/>
                  </a:lnTo>
                  <a:lnTo>
                    <a:pt x="1700" y="386"/>
                  </a:lnTo>
                  <a:lnTo>
                    <a:pt x="1699" y="384"/>
                  </a:lnTo>
                  <a:lnTo>
                    <a:pt x="1699" y="386"/>
                  </a:lnTo>
                  <a:lnTo>
                    <a:pt x="1698" y="386"/>
                  </a:lnTo>
                  <a:lnTo>
                    <a:pt x="1698" y="384"/>
                  </a:lnTo>
                  <a:lnTo>
                    <a:pt x="1698" y="383"/>
                  </a:lnTo>
                  <a:lnTo>
                    <a:pt x="1699" y="383"/>
                  </a:lnTo>
                  <a:lnTo>
                    <a:pt x="1699" y="382"/>
                  </a:lnTo>
                  <a:lnTo>
                    <a:pt x="1698" y="382"/>
                  </a:lnTo>
                  <a:lnTo>
                    <a:pt x="1699" y="382"/>
                  </a:lnTo>
                  <a:lnTo>
                    <a:pt x="1698" y="382"/>
                  </a:lnTo>
                  <a:lnTo>
                    <a:pt x="1698" y="383"/>
                  </a:lnTo>
                  <a:lnTo>
                    <a:pt x="1697" y="383"/>
                  </a:lnTo>
                  <a:lnTo>
                    <a:pt x="1695" y="383"/>
                  </a:lnTo>
                  <a:lnTo>
                    <a:pt x="1697" y="383"/>
                  </a:lnTo>
                  <a:lnTo>
                    <a:pt x="1697" y="382"/>
                  </a:lnTo>
                  <a:lnTo>
                    <a:pt x="1695" y="382"/>
                  </a:lnTo>
                  <a:lnTo>
                    <a:pt x="1695" y="383"/>
                  </a:lnTo>
                  <a:lnTo>
                    <a:pt x="1695" y="382"/>
                  </a:lnTo>
                  <a:lnTo>
                    <a:pt x="1695" y="383"/>
                  </a:lnTo>
                  <a:lnTo>
                    <a:pt x="1694" y="383"/>
                  </a:lnTo>
                  <a:lnTo>
                    <a:pt x="1694" y="384"/>
                  </a:lnTo>
                  <a:lnTo>
                    <a:pt x="1694" y="386"/>
                  </a:lnTo>
                  <a:lnTo>
                    <a:pt x="1693" y="386"/>
                  </a:lnTo>
                  <a:lnTo>
                    <a:pt x="1693" y="387"/>
                  </a:lnTo>
                  <a:lnTo>
                    <a:pt x="1691" y="387"/>
                  </a:lnTo>
                  <a:lnTo>
                    <a:pt x="1690" y="387"/>
                  </a:lnTo>
                  <a:lnTo>
                    <a:pt x="1691" y="387"/>
                  </a:lnTo>
                  <a:lnTo>
                    <a:pt x="1690" y="387"/>
                  </a:lnTo>
                  <a:lnTo>
                    <a:pt x="1690" y="386"/>
                  </a:lnTo>
                  <a:lnTo>
                    <a:pt x="1689" y="387"/>
                  </a:lnTo>
                  <a:lnTo>
                    <a:pt x="1690" y="387"/>
                  </a:lnTo>
                  <a:lnTo>
                    <a:pt x="1690" y="388"/>
                  </a:lnTo>
                  <a:lnTo>
                    <a:pt x="1690" y="389"/>
                  </a:lnTo>
                  <a:lnTo>
                    <a:pt x="1689" y="389"/>
                  </a:lnTo>
                  <a:lnTo>
                    <a:pt x="1689" y="388"/>
                  </a:lnTo>
                  <a:lnTo>
                    <a:pt x="1689" y="387"/>
                  </a:lnTo>
                  <a:lnTo>
                    <a:pt x="1689" y="386"/>
                  </a:lnTo>
                  <a:lnTo>
                    <a:pt x="1688" y="387"/>
                  </a:lnTo>
                  <a:lnTo>
                    <a:pt x="1688" y="386"/>
                  </a:lnTo>
                  <a:lnTo>
                    <a:pt x="1689" y="386"/>
                  </a:lnTo>
                  <a:lnTo>
                    <a:pt x="1690" y="386"/>
                  </a:lnTo>
                  <a:lnTo>
                    <a:pt x="1690" y="384"/>
                  </a:lnTo>
                  <a:lnTo>
                    <a:pt x="1691" y="384"/>
                  </a:lnTo>
                  <a:lnTo>
                    <a:pt x="1691" y="383"/>
                  </a:lnTo>
                  <a:lnTo>
                    <a:pt x="1693" y="383"/>
                  </a:lnTo>
                  <a:lnTo>
                    <a:pt x="1693" y="382"/>
                  </a:lnTo>
                  <a:lnTo>
                    <a:pt x="1693" y="380"/>
                  </a:lnTo>
                  <a:lnTo>
                    <a:pt x="1693" y="379"/>
                  </a:lnTo>
                  <a:lnTo>
                    <a:pt x="1693" y="378"/>
                  </a:lnTo>
                  <a:lnTo>
                    <a:pt x="1693" y="377"/>
                  </a:lnTo>
                  <a:lnTo>
                    <a:pt x="1693" y="375"/>
                  </a:lnTo>
                  <a:lnTo>
                    <a:pt x="1693" y="374"/>
                  </a:lnTo>
                  <a:lnTo>
                    <a:pt x="1691" y="372"/>
                  </a:lnTo>
                  <a:lnTo>
                    <a:pt x="1691" y="370"/>
                  </a:lnTo>
                  <a:lnTo>
                    <a:pt x="1691" y="369"/>
                  </a:lnTo>
                  <a:lnTo>
                    <a:pt x="1693" y="369"/>
                  </a:lnTo>
                  <a:lnTo>
                    <a:pt x="1694" y="369"/>
                  </a:lnTo>
                  <a:lnTo>
                    <a:pt x="1694" y="368"/>
                  </a:lnTo>
                  <a:lnTo>
                    <a:pt x="1695" y="368"/>
                  </a:lnTo>
                  <a:lnTo>
                    <a:pt x="1694" y="368"/>
                  </a:lnTo>
                  <a:lnTo>
                    <a:pt x="1695" y="368"/>
                  </a:lnTo>
                  <a:lnTo>
                    <a:pt x="1695" y="366"/>
                  </a:lnTo>
                  <a:lnTo>
                    <a:pt x="1697" y="366"/>
                  </a:lnTo>
                  <a:lnTo>
                    <a:pt x="1697" y="368"/>
                  </a:lnTo>
                  <a:lnTo>
                    <a:pt x="1697" y="369"/>
                  </a:lnTo>
                  <a:lnTo>
                    <a:pt x="1698" y="369"/>
                  </a:lnTo>
                  <a:lnTo>
                    <a:pt x="1698" y="370"/>
                  </a:lnTo>
                  <a:lnTo>
                    <a:pt x="1697" y="370"/>
                  </a:lnTo>
                  <a:lnTo>
                    <a:pt x="1698" y="372"/>
                  </a:lnTo>
                  <a:lnTo>
                    <a:pt x="1699" y="372"/>
                  </a:lnTo>
                  <a:lnTo>
                    <a:pt x="1699" y="373"/>
                  </a:lnTo>
                  <a:lnTo>
                    <a:pt x="1699" y="372"/>
                  </a:lnTo>
                  <a:lnTo>
                    <a:pt x="1700" y="372"/>
                  </a:lnTo>
                  <a:lnTo>
                    <a:pt x="1700" y="370"/>
                  </a:lnTo>
                  <a:lnTo>
                    <a:pt x="1700" y="369"/>
                  </a:lnTo>
                  <a:lnTo>
                    <a:pt x="1702" y="369"/>
                  </a:lnTo>
                  <a:lnTo>
                    <a:pt x="1702" y="368"/>
                  </a:lnTo>
                  <a:lnTo>
                    <a:pt x="1702" y="369"/>
                  </a:lnTo>
                  <a:lnTo>
                    <a:pt x="1702" y="368"/>
                  </a:lnTo>
                  <a:lnTo>
                    <a:pt x="1703" y="368"/>
                  </a:lnTo>
                  <a:lnTo>
                    <a:pt x="1703" y="366"/>
                  </a:lnTo>
                  <a:lnTo>
                    <a:pt x="1703" y="365"/>
                  </a:lnTo>
                  <a:lnTo>
                    <a:pt x="1704" y="365"/>
                  </a:lnTo>
                  <a:lnTo>
                    <a:pt x="1704" y="364"/>
                  </a:lnTo>
                  <a:lnTo>
                    <a:pt x="1705" y="364"/>
                  </a:lnTo>
                  <a:lnTo>
                    <a:pt x="1704" y="364"/>
                  </a:lnTo>
                  <a:lnTo>
                    <a:pt x="1704" y="363"/>
                  </a:lnTo>
                  <a:lnTo>
                    <a:pt x="1705" y="363"/>
                  </a:lnTo>
                  <a:lnTo>
                    <a:pt x="1704" y="363"/>
                  </a:lnTo>
                  <a:lnTo>
                    <a:pt x="1705" y="363"/>
                  </a:lnTo>
                  <a:lnTo>
                    <a:pt x="1705" y="361"/>
                  </a:lnTo>
                  <a:lnTo>
                    <a:pt x="1705" y="360"/>
                  </a:lnTo>
                  <a:lnTo>
                    <a:pt x="1707" y="360"/>
                  </a:lnTo>
                  <a:lnTo>
                    <a:pt x="1707" y="359"/>
                  </a:lnTo>
                  <a:lnTo>
                    <a:pt x="1707" y="358"/>
                  </a:lnTo>
                  <a:lnTo>
                    <a:pt x="1707" y="356"/>
                  </a:lnTo>
                  <a:lnTo>
                    <a:pt x="1708" y="356"/>
                  </a:lnTo>
                  <a:lnTo>
                    <a:pt x="1708" y="355"/>
                  </a:lnTo>
                  <a:lnTo>
                    <a:pt x="1708" y="354"/>
                  </a:lnTo>
                  <a:lnTo>
                    <a:pt x="1708" y="352"/>
                  </a:lnTo>
                  <a:lnTo>
                    <a:pt x="1709" y="352"/>
                  </a:lnTo>
                  <a:lnTo>
                    <a:pt x="1709" y="351"/>
                  </a:lnTo>
                  <a:lnTo>
                    <a:pt x="1708" y="351"/>
                  </a:lnTo>
                  <a:lnTo>
                    <a:pt x="1708" y="350"/>
                  </a:lnTo>
                  <a:lnTo>
                    <a:pt x="1709" y="350"/>
                  </a:lnTo>
                  <a:lnTo>
                    <a:pt x="1711" y="350"/>
                  </a:lnTo>
                  <a:lnTo>
                    <a:pt x="1711" y="349"/>
                  </a:lnTo>
                  <a:lnTo>
                    <a:pt x="1712" y="349"/>
                  </a:lnTo>
                  <a:lnTo>
                    <a:pt x="1712" y="347"/>
                  </a:lnTo>
                  <a:lnTo>
                    <a:pt x="1712" y="346"/>
                  </a:lnTo>
                  <a:lnTo>
                    <a:pt x="1711" y="346"/>
                  </a:lnTo>
                  <a:lnTo>
                    <a:pt x="1711" y="345"/>
                  </a:lnTo>
                  <a:lnTo>
                    <a:pt x="1711" y="343"/>
                  </a:lnTo>
                  <a:lnTo>
                    <a:pt x="1712" y="343"/>
                  </a:lnTo>
                  <a:lnTo>
                    <a:pt x="1712" y="342"/>
                  </a:lnTo>
                  <a:lnTo>
                    <a:pt x="1711" y="342"/>
                  </a:lnTo>
                  <a:lnTo>
                    <a:pt x="1709" y="342"/>
                  </a:lnTo>
                  <a:lnTo>
                    <a:pt x="1708" y="342"/>
                  </a:lnTo>
                  <a:lnTo>
                    <a:pt x="1707" y="342"/>
                  </a:lnTo>
                  <a:lnTo>
                    <a:pt x="1707" y="343"/>
                  </a:lnTo>
                  <a:lnTo>
                    <a:pt x="1705" y="343"/>
                  </a:lnTo>
                  <a:lnTo>
                    <a:pt x="1705" y="345"/>
                  </a:lnTo>
                  <a:lnTo>
                    <a:pt x="1704" y="345"/>
                  </a:lnTo>
                  <a:lnTo>
                    <a:pt x="1704" y="343"/>
                  </a:lnTo>
                  <a:lnTo>
                    <a:pt x="1703" y="343"/>
                  </a:lnTo>
                  <a:lnTo>
                    <a:pt x="1703" y="345"/>
                  </a:lnTo>
                  <a:lnTo>
                    <a:pt x="1702" y="345"/>
                  </a:lnTo>
                  <a:lnTo>
                    <a:pt x="1702" y="346"/>
                  </a:lnTo>
                  <a:lnTo>
                    <a:pt x="1700" y="346"/>
                  </a:lnTo>
                  <a:lnTo>
                    <a:pt x="1700" y="345"/>
                  </a:lnTo>
                  <a:lnTo>
                    <a:pt x="1700" y="346"/>
                  </a:lnTo>
                  <a:lnTo>
                    <a:pt x="1700" y="347"/>
                  </a:lnTo>
                  <a:lnTo>
                    <a:pt x="1699" y="347"/>
                  </a:lnTo>
                  <a:lnTo>
                    <a:pt x="1698" y="347"/>
                  </a:lnTo>
                  <a:lnTo>
                    <a:pt x="1697" y="347"/>
                  </a:lnTo>
                  <a:lnTo>
                    <a:pt x="1695" y="347"/>
                  </a:lnTo>
                  <a:lnTo>
                    <a:pt x="1694" y="347"/>
                  </a:lnTo>
                  <a:lnTo>
                    <a:pt x="1693" y="347"/>
                  </a:lnTo>
                  <a:lnTo>
                    <a:pt x="1691" y="347"/>
                  </a:lnTo>
                  <a:lnTo>
                    <a:pt x="1691" y="346"/>
                  </a:lnTo>
                  <a:lnTo>
                    <a:pt x="1690" y="346"/>
                  </a:lnTo>
                  <a:lnTo>
                    <a:pt x="1690" y="345"/>
                  </a:lnTo>
                  <a:lnTo>
                    <a:pt x="1689" y="345"/>
                  </a:lnTo>
                  <a:lnTo>
                    <a:pt x="1689" y="343"/>
                  </a:lnTo>
                  <a:lnTo>
                    <a:pt x="1690" y="343"/>
                  </a:lnTo>
                  <a:lnTo>
                    <a:pt x="1690" y="342"/>
                  </a:lnTo>
                  <a:lnTo>
                    <a:pt x="1690" y="341"/>
                  </a:lnTo>
                  <a:lnTo>
                    <a:pt x="1689" y="341"/>
                  </a:lnTo>
                  <a:lnTo>
                    <a:pt x="1689" y="340"/>
                  </a:lnTo>
                  <a:lnTo>
                    <a:pt x="1689" y="338"/>
                  </a:lnTo>
                  <a:lnTo>
                    <a:pt x="1689" y="337"/>
                  </a:lnTo>
                  <a:lnTo>
                    <a:pt x="1689" y="338"/>
                  </a:lnTo>
                  <a:lnTo>
                    <a:pt x="1689" y="337"/>
                  </a:lnTo>
                  <a:lnTo>
                    <a:pt x="1688" y="337"/>
                  </a:lnTo>
                  <a:lnTo>
                    <a:pt x="1688" y="338"/>
                  </a:lnTo>
                  <a:lnTo>
                    <a:pt x="1686" y="337"/>
                  </a:lnTo>
                  <a:lnTo>
                    <a:pt x="1685" y="337"/>
                  </a:lnTo>
                  <a:lnTo>
                    <a:pt x="1685" y="336"/>
                  </a:lnTo>
                  <a:lnTo>
                    <a:pt x="1685" y="335"/>
                  </a:lnTo>
                  <a:lnTo>
                    <a:pt x="1684" y="335"/>
                  </a:lnTo>
                  <a:lnTo>
                    <a:pt x="1684" y="333"/>
                  </a:lnTo>
                  <a:lnTo>
                    <a:pt x="1683" y="333"/>
                  </a:lnTo>
                  <a:lnTo>
                    <a:pt x="1681" y="333"/>
                  </a:lnTo>
                  <a:lnTo>
                    <a:pt x="1680" y="333"/>
                  </a:lnTo>
                  <a:lnTo>
                    <a:pt x="1679" y="333"/>
                  </a:lnTo>
                  <a:lnTo>
                    <a:pt x="1679" y="332"/>
                  </a:lnTo>
                  <a:lnTo>
                    <a:pt x="1680" y="332"/>
                  </a:lnTo>
                  <a:lnTo>
                    <a:pt x="1679" y="332"/>
                  </a:lnTo>
                  <a:lnTo>
                    <a:pt x="1677" y="332"/>
                  </a:lnTo>
                  <a:lnTo>
                    <a:pt x="1676" y="332"/>
                  </a:lnTo>
                  <a:lnTo>
                    <a:pt x="1675" y="332"/>
                  </a:lnTo>
                  <a:lnTo>
                    <a:pt x="1674" y="332"/>
                  </a:lnTo>
                  <a:lnTo>
                    <a:pt x="1674" y="331"/>
                  </a:lnTo>
                  <a:lnTo>
                    <a:pt x="1672" y="329"/>
                  </a:lnTo>
                  <a:lnTo>
                    <a:pt x="1672" y="328"/>
                  </a:lnTo>
                  <a:lnTo>
                    <a:pt x="1672" y="327"/>
                  </a:lnTo>
                  <a:lnTo>
                    <a:pt x="1672" y="326"/>
                  </a:lnTo>
                  <a:lnTo>
                    <a:pt x="1671" y="326"/>
                  </a:lnTo>
                  <a:lnTo>
                    <a:pt x="1671" y="324"/>
                  </a:lnTo>
                  <a:lnTo>
                    <a:pt x="1671" y="323"/>
                  </a:lnTo>
                  <a:lnTo>
                    <a:pt x="1671" y="322"/>
                  </a:lnTo>
                  <a:lnTo>
                    <a:pt x="1670" y="321"/>
                  </a:lnTo>
                  <a:lnTo>
                    <a:pt x="1670" y="319"/>
                  </a:lnTo>
                  <a:lnTo>
                    <a:pt x="1669" y="319"/>
                  </a:lnTo>
                  <a:lnTo>
                    <a:pt x="1669" y="318"/>
                  </a:lnTo>
                  <a:lnTo>
                    <a:pt x="1670" y="318"/>
                  </a:lnTo>
                  <a:lnTo>
                    <a:pt x="1670" y="317"/>
                  </a:lnTo>
                  <a:lnTo>
                    <a:pt x="1669" y="317"/>
                  </a:lnTo>
                  <a:lnTo>
                    <a:pt x="1669" y="318"/>
                  </a:lnTo>
                  <a:lnTo>
                    <a:pt x="1669" y="317"/>
                  </a:lnTo>
                  <a:lnTo>
                    <a:pt x="1669" y="315"/>
                  </a:lnTo>
                  <a:lnTo>
                    <a:pt x="1667" y="314"/>
                  </a:lnTo>
                  <a:lnTo>
                    <a:pt x="1669" y="314"/>
                  </a:lnTo>
                  <a:lnTo>
                    <a:pt x="1669" y="313"/>
                  </a:lnTo>
                  <a:lnTo>
                    <a:pt x="1667" y="313"/>
                  </a:lnTo>
                  <a:lnTo>
                    <a:pt x="1666" y="312"/>
                  </a:lnTo>
                  <a:lnTo>
                    <a:pt x="1666" y="310"/>
                  </a:lnTo>
                  <a:lnTo>
                    <a:pt x="1667" y="310"/>
                  </a:lnTo>
                  <a:lnTo>
                    <a:pt x="1667" y="309"/>
                  </a:lnTo>
                  <a:lnTo>
                    <a:pt x="1666" y="309"/>
                  </a:lnTo>
                  <a:lnTo>
                    <a:pt x="1666" y="308"/>
                  </a:lnTo>
                  <a:lnTo>
                    <a:pt x="1666" y="307"/>
                  </a:lnTo>
                  <a:lnTo>
                    <a:pt x="1665" y="307"/>
                  </a:lnTo>
                  <a:lnTo>
                    <a:pt x="1665" y="305"/>
                  </a:lnTo>
                  <a:lnTo>
                    <a:pt x="1665" y="307"/>
                  </a:lnTo>
                  <a:lnTo>
                    <a:pt x="1663" y="305"/>
                  </a:lnTo>
                  <a:lnTo>
                    <a:pt x="1665" y="305"/>
                  </a:lnTo>
                  <a:lnTo>
                    <a:pt x="1665" y="304"/>
                  </a:lnTo>
                  <a:lnTo>
                    <a:pt x="1663" y="304"/>
                  </a:lnTo>
                  <a:lnTo>
                    <a:pt x="1663" y="303"/>
                  </a:lnTo>
                  <a:lnTo>
                    <a:pt x="1662" y="303"/>
                  </a:lnTo>
                  <a:lnTo>
                    <a:pt x="1662" y="301"/>
                  </a:lnTo>
                  <a:lnTo>
                    <a:pt x="1661" y="301"/>
                  </a:lnTo>
                  <a:lnTo>
                    <a:pt x="1660" y="300"/>
                  </a:lnTo>
                  <a:lnTo>
                    <a:pt x="1658" y="300"/>
                  </a:lnTo>
                  <a:lnTo>
                    <a:pt x="1658" y="301"/>
                  </a:lnTo>
                  <a:lnTo>
                    <a:pt x="1658" y="300"/>
                  </a:lnTo>
                  <a:lnTo>
                    <a:pt x="1657" y="300"/>
                  </a:lnTo>
                  <a:lnTo>
                    <a:pt x="1656" y="300"/>
                  </a:lnTo>
                  <a:lnTo>
                    <a:pt x="1655" y="300"/>
                  </a:lnTo>
                  <a:lnTo>
                    <a:pt x="1655" y="299"/>
                  </a:lnTo>
                  <a:lnTo>
                    <a:pt x="1653" y="299"/>
                  </a:lnTo>
                  <a:lnTo>
                    <a:pt x="1653" y="298"/>
                  </a:lnTo>
                  <a:lnTo>
                    <a:pt x="1652" y="298"/>
                  </a:lnTo>
                  <a:lnTo>
                    <a:pt x="1651" y="298"/>
                  </a:lnTo>
                  <a:lnTo>
                    <a:pt x="1651" y="296"/>
                  </a:lnTo>
                  <a:lnTo>
                    <a:pt x="1651" y="298"/>
                  </a:lnTo>
                  <a:lnTo>
                    <a:pt x="1651" y="296"/>
                  </a:lnTo>
                  <a:lnTo>
                    <a:pt x="1651" y="298"/>
                  </a:lnTo>
                  <a:lnTo>
                    <a:pt x="1649" y="298"/>
                  </a:lnTo>
                  <a:lnTo>
                    <a:pt x="1649" y="296"/>
                  </a:lnTo>
                  <a:lnTo>
                    <a:pt x="1649" y="298"/>
                  </a:lnTo>
                  <a:lnTo>
                    <a:pt x="1648" y="298"/>
                  </a:lnTo>
                  <a:lnTo>
                    <a:pt x="1647" y="298"/>
                  </a:lnTo>
                  <a:lnTo>
                    <a:pt x="1644" y="298"/>
                  </a:lnTo>
                  <a:lnTo>
                    <a:pt x="1643" y="298"/>
                  </a:lnTo>
                  <a:lnTo>
                    <a:pt x="1642" y="298"/>
                  </a:lnTo>
                  <a:lnTo>
                    <a:pt x="1641" y="299"/>
                  </a:lnTo>
                  <a:lnTo>
                    <a:pt x="1639" y="299"/>
                  </a:lnTo>
                  <a:lnTo>
                    <a:pt x="1638" y="299"/>
                  </a:lnTo>
                  <a:lnTo>
                    <a:pt x="1638" y="300"/>
                  </a:lnTo>
                  <a:lnTo>
                    <a:pt x="1637" y="299"/>
                  </a:lnTo>
                  <a:lnTo>
                    <a:pt x="1637" y="300"/>
                  </a:lnTo>
                  <a:lnTo>
                    <a:pt x="1635" y="300"/>
                  </a:lnTo>
                  <a:lnTo>
                    <a:pt x="1635" y="301"/>
                  </a:lnTo>
                  <a:lnTo>
                    <a:pt x="1634" y="301"/>
                  </a:lnTo>
                  <a:lnTo>
                    <a:pt x="1634" y="303"/>
                  </a:lnTo>
                  <a:lnTo>
                    <a:pt x="1633" y="303"/>
                  </a:lnTo>
                  <a:lnTo>
                    <a:pt x="1633" y="304"/>
                  </a:lnTo>
                  <a:lnTo>
                    <a:pt x="1632" y="304"/>
                  </a:lnTo>
                  <a:lnTo>
                    <a:pt x="1632" y="305"/>
                  </a:lnTo>
                  <a:lnTo>
                    <a:pt x="1633" y="305"/>
                  </a:lnTo>
                  <a:lnTo>
                    <a:pt x="1634" y="305"/>
                  </a:lnTo>
                  <a:lnTo>
                    <a:pt x="1635" y="307"/>
                  </a:lnTo>
                  <a:lnTo>
                    <a:pt x="1635" y="308"/>
                  </a:lnTo>
                  <a:lnTo>
                    <a:pt x="1635" y="309"/>
                  </a:lnTo>
                  <a:lnTo>
                    <a:pt x="1635" y="310"/>
                  </a:lnTo>
                  <a:lnTo>
                    <a:pt x="1635" y="312"/>
                  </a:lnTo>
                  <a:lnTo>
                    <a:pt x="1634" y="312"/>
                  </a:lnTo>
                  <a:lnTo>
                    <a:pt x="1634" y="313"/>
                  </a:lnTo>
                  <a:lnTo>
                    <a:pt x="1633" y="313"/>
                  </a:lnTo>
                  <a:lnTo>
                    <a:pt x="1633" y="314"/>
                  </a:lnTo>
                  <a:lnTo>
                    <a:pt x="1632" y="314"/>
                  </a:lnTo>
                  <a:lnTo>
                    <a:pt x="1632" y="315"/>
                  </a:lnTo>
                  <a:lnTo>
                    <a:pt x="1632" y="317"/>
                  </a:lnTo>
                  <a:lnTo>
                    <a:pt x="1630" y="317"/>
                  </a:lnTo>
                  <a:lnTo>
                    <a:pt x="1632" y="317"/>
                  </a:lnTo>
                  <a:lnTo>
                    <a:pt x="1630" y="317"/>
                  </a:lnTo>
                  <a:lnTo>
                    <a:pt x="1630" y="318"/>
                  </a:lnTo>
                  <a:lnTo>
                    <a:pt x="1630" y="319"/>
                  </a:lnTo>
                  <a:lnTo>
                    <a:pt x="1629" y="321"/>
                  </a:lnTo>
                  <a:lnTo>
                    <a:pt x="1629" y="322"/>
                  </a:lnTo>
                  <a:lnTo>
                    <a:pt x="1629" y="323"/>
                  </a:lnTo>
                  <a:lnTo>
                    <a:pt x="1628" y="323"/>
                  </a:lnTo>
                  <a:lnTo>
                    <a:pt x="1628" y="324"/>
                  </a:lnTo>
                  <a:lnTo>
                    <a:pt x="1627" y="324"/>
                  </a:lnTo>
                  <a:lnTo>
                    <a:pt x="1627" y="326"/>
                  </a:lnTo>
                  <a:lnTo>
                    <a:pt x="1628" y="326"/>
                  </a:lnTo>
                  <a:lnTo>
                    <a:pt x="1628" y="327"/>
                  </a:lnTo>
                  <a:lnTo>
                    <a:pt x="1628" y="328"/>
                  </a:lnTo>
                  <a:lnTo>
                    <a:pt x="1627" y="328"/>
                  </a:lnTo>
                  <a:lnTo>
                    <a:pt x="1625" y="328"/>
                  </a:lnTo>
                  <a:lnTo>
                    <a:pt x="1624" y="328"/>
                  </a:lnTo>
                  <a:lnTo>
                    <a:pt x="1624" y="329"/>
                  </a:lnTo>
                  <a:lnTo>
                    <a:pt x="1623" y="329"/>
                  </a:lnTo>
                  <a:lnTo>
                    <a:pt x="1623" y="331"/>
                  </a:lnTo>
                  <a:lnTo>
                    <a:pt x="1621" y="331"/>
                  </a:lnTo>
                  <a:lnTo>
                    <a:pt x="1621" y="332"/>
                  </a:lnTo>
                  <a:lnTo>
                    <a:pt x="1620" y="332"/>
                  </a:lnTo>
                  <a:lnTo>
                    <a:pt x="1619" y="332"/>
                  </a:lnTo>
                  <a:lnTo>
                    <a:pt x="1618" y="332"/>
                  </a:lnTo>
                  <a:lnTo>
                    <a:pt x="1616" y="332"/>
                  </a:lnTo>
                  <a:lnTo>
                    <a:pt x="1615" y="331"/>
                  </a:lnTo>
                  <a:lnTo>
                    <a:pt x="1614" y="329"/>
                  </a:lnTo>
                  <a:lnTo>
                    <a:pt x="1612" y="329"/>
                  </a:lnTo>
                  <a:lnTo>
                    <a:pt x="1611" y="328"/>
                  </a:lnTo>
                  <a:lnTo>
                    <a:pt x="1610" y="328"/>
                  </a:lnTo>
                  <a:lnTo>
                    <a:pt x="1609" y="329"/>
                  </a:lnTo>
                  <a:lnTo>
                    <a:pt x="1607" y="329"/>
                  </a:lnTo>
                  <a:lnTo>
                    <a:pt x="1606" y="329"/>
                  </a:lnTo>
                  <a:lnTo>
                    <a:pt x="1605" y="328"/>
                  </a:lnTo>
                  <a:lnTo>
                    <a:pt x="1605" y="327"/>
                  </a:lnTo>
                  <a:lnTo>
                    <a:pt x="1604" y="327"/>
                  </a:lnTo>
                  <a:lnTo>
                    <a:pt x="1602" y="326"/>
                  </a:lnTo>
                  <a:lnTo>
                    <a:pt x="1601" y="327"/>
                  </a:lnTo>
                  <a:lnTo>
                    <a:pt x="1601" y="326"/>
                  </a:lnTo>
                  <a:lnTo>
                    <a:pt x="1600" y="326"/>
                  </a:lnTo>
                  <a:lnTo>
                    <a:pt x="1600" y="327"/>
                  </a:lnTo>
                  <a:lnTo>
                    <a:pt x="1598" y="327"/>
                  </a:lnTo>
                  <a:lnTo>
                    <a:pt x="1598" y="328"/>
                  </a:lnTo>
                  <a:lnTo>
                    <a:pt x="1597" y="328"/>
                  </a:lnTo>
                  <a:lnTo>
                    <a:pt x="1596" y="328"/>
                  </a:lnTo>
                  <a:lnTo>
                    <a:pt x="1596" y="329"/>
                  </a:lnTo>
                  <a:lnTo>
                    <a:pt x="1595" y="329"/>
                  </a:lnTo>
                  <a:lnTo>
                    <a:pt x="1595" y="331"/>
                  </a:lnTo>
                  <a:lnTo>
                    <a:pt x="1593" y="331"/>
                  </a:lnTo>
                  <a:lnTo>
                    <a:pt x="1593" y="332"/>
                  </a:lnTo>
                  <a:lnTo>
                    <a:pt x="1592" y="332"/>
                  </a:lnTo>
                  <a:lnTo>
                    <a:pt x="1591" y="332"/>
                  </a:lnTo>
                  <a:lnTo>
                    <a:pt x="1588" y="333"/>
                  </a:lnTo>
                  <a:lnTo>
                    <a:pt x="1586" y="333"/>
                  </a:lnTo>
                  <a:lnTo>
                    <a:pt x="1584" y="333"/>
                  </a:lnTo>
                  <a:lnTo>
                    <a:pt x="1584" y="335"/>
                  </a:lnTo>
                  <a:lnTo>
                    <a:pt x="1583" y="335"/>
                  </a:lnTo>
                  <a:lnTo>
                    <a:pt x="1582" y="335"/>
                  </a:lnTo>
                  <a:lnTo>
                    <a:pt x="1582" y="336"/>
                  </a:lnTo>
                  <a:lnTo>
                    <a:pt x="1581" y="336"/>
                  </a:lnTo>
                  <a:lnTo>
                    <a:pt x="1579" y="335"/>
                  </a:lnTo>
                  <a:lnTo>
                    <a:pt x="1578" y="336"/>
                  </a:lnTo>
                  <a:lnTo>
                    <a:pt x="1577" y="335"/>
                  </a:lnTo>
                  <a:lnTo>
                    <a:pt x="1576" y="335"/>
                  </a:lnTo>
                  <a:lnTo>
                    <a:pt x="1574" y="335"/>
                  </a:lnTo>
                  <a:lnTo>
                    <a:pt x="1573" y="335"/>
                  </a:lnTo>
                  <a:lnTo>
                    <a:pt x="1573" y="333"/>
                  </a:lnTo>
                  <a:lnTo>
                    <a:pt x="1572" y="335"/>
                  </a:lnTo>
                  <a:lnTo>
                    <a:pt x="1572" y="333"/>
                  </a:lnTo>
                  <a:lnTo>
                    <a:pt x="1570" y="333"/>
                  </a:lnTo>
                  <a:lnTo>
                    <a:pt x="1569" y="335"/>
                  </a:lnTo>
                  <a:lnTo>
                    <a:pt x="1569" y="333"/>
                  </a:lnTo>
                  <a:lnTo>
                    <a:pt x="1568" y="333"/>
                  </a:lnTo>
                  <a:lnTo>
                    <a:pt x="1568" y="332"/>
                  </a:lnTo>
                  <a:lnTo>
                    <a:pt x="1567" y="332"/>
                  </a:lnTo>
                  <a:lnTo>
                    <a:pt x="1567" y="331"/>
                  </a:lnTo>
                  <a:lnTo>
                    <a:pt x="1565" y="331"/>
                  </a:lnTo>
                  <a:lnTo>
                    <a:pt x="1565" y="329"/>
                  </a:lnTo>
                  <a:lnTo>
                    <a:pt x="1565" y="328"/>
                  </a:lnTo>
                  <a:lnTo>
                    <a:pt x="1563" y="328"/>
                  </a:lnTo>
                  <a:lnTo>
                    <a:pt x="1562" y="328"/>
                  </a:lnTo>
                  <a:lnTo>
                    <a:pt x="1562" y="327"/>
                  </a:lnTo>
                  <a:lnTo>
                    <a:pt x="1560" y="327"/>
                  </a:lnTo>
                  <a:lnTo>
                    <a:pt x="1559" y="326"/>
                  </a:lnTo>
                  <a:lnTo>
                    <a:pt x="1558" y="326"/>
                  </a:lnTo>
                  <a:lnTo>
                    <a:pt x="1556" y="326"/>
                  </a:lnTo>
                  <a:lnTo>
                    <a:pt x="1555" y="326"/>
                  </a:lnTo>
                  <a:lnTo>
                    <a:pt x="1555" y="324"/>
                  </a:lnTo>
                  <a:lnTo>
                    <a:pt x="1554" y="324"/>
                  </a:lnTo>
                  <a:lnTo>
                    <a:pt x="1551" y="324"/>
                  </a:lnTo>
                  <a:lnTo>
                    <a:pt x="1550" y="324"/>
                  </a:lnTo>
                  <a:lnTo>
                    <a:pt x="1550" y="326"/>
                  </a:lnTo>
                  <a:lnTo>
                    <a:pt x="1550" y="324"/>
                  </a:lnTo>
                  <a:lnTo>
                    <a:pt x="1549" y="326"/>
                  </a:lnTo>
                  <a:lnTo>
                    <a:pt x="1548" y="326"/>
                  </a:lnTo>
                  <a:lnTo>
                    <a:pt x="1546" y="326"/>
                  </a:lnTo>
                  <a:lnTo>
                    <a:pt x="1546" y="327"/>
                  </a:lnTo>
                  <a:lnTo>
                    <a:pt x="1545" y="327"/>
                  </a:lnTo>
                  <a:lnTo>
                    <a:pt x="1544" y="327"/>
                  </a:lnTo>
                  <a:lnTo>
                    <a:pt x="1542" y="327"/>
                  </a:lnTo>
                  <a:lnTo>
                    <a:pt x="1541" y="327"/>
                  </a:lnTo>
                  <a:lnTo>
                    <a:pt x="1540" y="327"/>
                  </a:lnTo>
                  <a:lnTo>
                    <a:pt x="1540" y="326"/>
                  </a:lnTo>
                  <a:lnTo>
                    <a:pt x="1539" y="326"/>
                  </a:lnTo>
                  <a:lnTo>
                    <a:pt x="1537" y="326"/>
                  </a:lnTo>
                  <a:lnTo>
                    <a:pt x="1537" y="324"/>
                  </a:lnTo>
                  <a:lnTo>
                    <a:pt x="1536" y="324"/>
                  </a:lnTo>
                  <a:lnTo>
                    <a:pt x="1535" y="323"/>
                  </a:lnTo>
                  <a:lnTo>
                    <a:pt x="1535" y="322"/>
                  </a:lnTo>
                  <a:lnTo>
                    <a:pt x="1535" y="321"/>
                  </a:lnTo>
                  <a:lnTo>
                    <a:pt x="1535" y="319"/>
                  </a:lnTo>
                  <a:lnTo>
                    <a:pt x="1535" y="318"/>
                  </a:lnTo>
                  <a:lnTo>
                    <a:pt x="1535" y="317"/>
                  </a:lnTo>
                  <a:lnTo>
                    <a:pt x="1534" y="317"/>
                  </a:lnTo>
                  <a:lnTo>
                    <a:pt x="1532" y="317"/>
                  </a:lnTo>
                  <a:lnTo>
                    <a:pt x="1532" y="315"/>
                  </a:lnTo>
                  <a:lnTo>
                    <a:pt x="1531" y="315"/>
                  </a:lnTo>
                  <a:lnTo>
                    <a:pt x="1530" y="315"/>
                  </a:lnTo>
                  <a:lnTo>
                    <a:pt x="1528" y="315"/>
                  </a:lnTo>
                  <a:lnTo>
                    <a:pt x="1526" y="314"/>
                  </a:lnTo>
                  <a:lnTo>
                    <a:pt x="1526" y="313"/>
                  </a:lnTo>
                  <a:lnTo>
                    <a:pt x="1523" y="313"/>
                  </a:lnTo>
                  <a:lnTo>
                    <a:pt x="1522" y="313"/>
                  </a:lnTo>
                  <a:lnTo>
                    <a:pt x="1521" y="312"/>
                  </a:lnTo>
                  <a:lnTo>
                    <a:pt x="1520" y="312"/>
                  </a:lnTo>
                  <a:lnTo>
                    <a:pt x="1518" y="312"/>
                  </a:lnTo>
                  <a:lnTo>
                    <a:pt x="1518" y="310"/>
                  </a:lnTo>
                  <a:lnTo>
                    <a:pt x="1517" y="310"/>
                  </a:lnTo>
                  <a:lnTo>
                    <a:pt x="1516" y="312"/>
                  </a:lnTo>
                  <a:lnTo>
                    <a:pt x="1516" y="313"/>
                  </a:lnTo>
                  <a:lnTo>
                    <a:pt x="1514" y="313"/>
                  </a:lnTo>
                  <a:lnTo>
                    <a:pt x="1513" y="313"/>
                  </a:lnTo>
                  <a:lnTo>
                    <a:pt x="1513" y="314"/>
                  </a:lnTo>
                  <a:lnTo>
                    <a:pt x="1513" y="315"/>
                  </a:lnTo>
                  <a:lnTo>
                    <a:pt x="1512" y="315"/>
                  </a:lnTo>
                  <a:lnTo>
                    <a:pt x="1512" y="317"/>
                  </a:lnTo>
                  <a:lnTo>
                    <a:pt x="1512" y="318"/>
                  </a:lnTo>
                  <a:lnTo>
                    <a:pt x="1511" y="319"/>
                  </a:lnTo>
                  <a:lnTo>
                    <a:pt x="1511" y="321"/>
                  </a:lnTo>
                  <a:lnTo>
                    <a:pt x="1512" y="321"/>
                  </a:lnTo>
                  <a:lnTo>
                    <a:pt x="1512" y="322"/>
                  </a:lnTo>
                  <a:lnTo>
                    <a:pt x="1512" y="323"/>
                  </a:lnTo>
                  <a:lnTo>
                    <a:pt x="1513" y="323"/>
                  </a:lnTo>
                  <a:lnTo>
                    <a:pt x="1513" y="324"/>
                  </a:lnTo>
                  <a:lnTo>
                    <a:pt x="1513" y="326"/>
                  </a:lnTo>
                  <a:lnTo>
                    <a:pt x="1512" y="328"/>
                  </a:lnTo>
                  <a:lnTo>
                    <a:pt x="1511" y="328"/>
                  </a:lnTo>
                  <a:lnTo>
                    <a:pt x="1511" y="329"/>
                  </a:lnTo>
                  <a:lnTo>
                    <a:pt x="1511" y="328"/>
                  </a:lnTo>
                  <a:lnTo>
                    <a:pt x="1509" y="329"/>
                  </a:lnTo>
                  <a:lnTo>
                    <a:pt x="1509" y="331"/>
                  </a:lnTo>
                  <a:lnTo>
                    <a:pt x="1508" y="331"/>
                  </a:lnTo>
                  <a:lnTo>
                    <a:pt x="1507" y="331"/>
                  </a:lnTo>
                  <a:lnTo>
                    <a:pt x="1507" y="329"/>
                  </a:lnTo>
                  <a:lnTo>
                    <a:pt x="1504" y="329"/>
                  </a:lnTo>
                  <a:lnTo>
                    <a:pt x="1503" y="329"/>
                  </a:lnTo>
                  <a:lnTo>
                    <a:pt x="1502" y="328"/>
                  </a:lnTo>
                  <a:lnTo>
                    <a:pt x="1500" y="328"/>
                  </a:lnTo>
                  <a:lnTo>
                    <a:pt x="1500" y="329"/>
                  </a:lnTo>
                  <a:lnTo>
                    <a:pt x="1500" y="328"/>
                  </a:lnTo>
                  <a:lnTo>
                    <a:pt x="1499" y="328"/>
                  </a:lnTo>
                  <a:lnTo>
                    <a:pt x="1499" y="329"/>
                  </a:lnTo>
                  <a:lnTo>
                    <a:pt x="1498" y="329"/>
                  </a:lnTo>
                  <a:lnTo>
                    <a:pt x="1498" y="328"/>
                  </a:lnTo>
                  <a:lnTo>
                    <a:pt x="1495" y="328"/>
                  </a:lnTo>
                  <a:lnTo>
                    <a:pt x="1494" y="328"/>
                  </a:lnTo>
                  <a:lnTo>
                    <a:pt x="1493" y="328"/>
                  </a:lnTo>
                  <a:lnTo>
                    <a:pt x="1493" y="327"/>
                  </a:lnTo>
                  <a:lnTo>
                    <a:pt x="1492" y="327"/>
                  </a:lnTo>
                  <a:lnTo>
                    <a:pt x="1492" y="326"/>
                  </a:lnTo>
                  <a:lnTo>
                    <a:pt x="1492" y="324"/>
                  </a:lnTo>
                  <a:lnTo>
                    <a:pt x="1492" y="323"/>
                  </a:lnTo>
                  <a:lnTo>
                    <a:pt x="1489" y="323"/>
                  </a:lnTo>
                  <a:lnTo>
                    <a:pt x="1488" y="323"/>
                  </a:lnTo>
                  <a:lnTo>
                    <a:pt x="1486" y="323"/>
                  </a:lnTo>
                  <a:lnTo>
                    <a:pt x="1485" y="323"/>
                  </a:lnTo>
                  <a:lnTo>
                    <a:pt x="1485" y="322"/>
                  </a:lnTo>
                  <a:lnTo>
                    <a:pt x="1484" y="322"/>
                  </a:lnTo>
                  <a:lnTo>
                    <a:pt x="1483" y="322"/>
                  </a:lnTo>
                  <a:lnTo>
                    <a:pt x="1483" y="323"/>
                  </a:lnTo>
                  <a:lnTo>
                    <a:pt x="1483" y="322"/>
                  </a:lnTo>
                  <a:lnTo>
                    <a:pt x="1481" y="322"/>
                  </a:lnTo>
                  <a:lnTo>
                    <a:pt x="1481" y="321"/>
                  </a:lnTo>
                  <a:lnTo>
                    <a:pt x="1481" y="322"/>
                  </a:lnTo>
                  <a:lnTo>
                    <a:pt x="1480" y="322"/>
                  </a:lnTo>
                  <a:lnTo>
                    <a:pt x="1480" y="323"/>
                  </a:lnTo>
                  <a:lnTo>
                    <a:pt x="1479" y="322"/>
                  </a:lnTo>
                  <a:lnTo>
                    <a:pt x="1478" y="323"/>
                  </a:lnTo>
                  <a:lnTo>
                    <a:pt x="1476" y="324"/>
                  </a:lnTo>
                  <a:lnTo>
                    <a:pt x="1475" y="324"/>
                  </a:lnTo>
                  <a:lnTo>
                    <a:pt x="1474" y="324"/>
                  </a:lnTo>
                  <a:lnTo>
                    <a:pt x="1474" y="326"/>
                  </a:lnTo>
                  <a:lnTo>
                    <a:pt x="1472" y="326"/>
                  </a:lnTo>
                  <a:lnTo>
                    <a:pt x="1472" y="327"/>
                  </a:lnTo>
                  <a:lnTo>
                    <a:pt x="1471" y="327"/>
                  </a:lnTo>
                  <a:lnTo>
                    <a:pt x="1470" y="327"/>
                  </a:lnTo>
                  <a:lnTo>
                    <a:pt x="1469" y="328"/>
                  </a:lnTo>
                  <a:lnTo>
                    <a:pt x="1467" y="328"/>
                  </a:lnTo>
                  <a:lnTo>
                    <a:pt x="1467" y="329"/>
                  </a:lnTo>
                  <a:lnTo>
                    <a:pt x="1466" y="329"/>
                  </a:lnTo>
                  <a:lnTo>
                    <a:pt x="1466" y="331"/>
                  </a:lnTo>
                  <a:lnTo>
                    <a:pt x="1467" y="331"/>
                  </a:lnTo>
                  <a:lnTo>
                    <a:pt x="1466" y="331"/>
                  </a:lnTo>
                  <a:lnTo>
                    <a:pt x="1465" y="331"/>
                  </a:lnTo>
                  <a:lnTo>
                    <a:pt x="1465" y="332"/>
                  </a:lnTo>
                  <a:lnTo>
                    <a:pt x="1463" y="332"/>
                  </a:lnTo>
                  <a:lnTo>
                    <a:pt x="1463" y="333"/>
                  </a:lnTo>
                  <a:lnTo>
                    <a:pt x="1462" y="333"/>
                  </a:lnTo>
                  <a:lnTo>
                    <a:pt x="1462" y="332"/>
                  </a:lnTo>
                  <a:lnTo>
                    <a:pt x="1462" y="333"/>
                  </a:lnTo>
                  <a:lnTo>
                    <a:pt x="1461" y="333"/>
                  </a:lnTo>
                  <a:lnTo>
                    <a:pt x="1461" y="332"/>
                  </a:lnTo>
                  <a:lnTo>
                    <a:pt x="1461" y="333"/>
                  </a:lnTo>
                  <a:lnTo>
                    <a:pt x="1460" y="333"/>
                  </a:lnTo>
                  <a:lnTo>
                    <a:pt x="1458" y="333"/>
                  </a:lnTo>
                  <a:lnTo>
                    <a:pt x="1458" y="335"/>
                  </a:lnTo>
                  <a:lnTo>
                    <a:pt x="1457" y="335"/>
                  </a:lnTo>
                  <a:lnTo>
                    <a:pt x="1457" y="336"/>
                  </a:lnTo>
                  <a:lnTo>
                    <a:pt x="1456" y="336"/>
                  </a:lnTo>
                  <a:lnTo>
                    <a:pt x="1455" y="336"/>
                  </a:lnTo>
                  <a:lnTo>
                    <a:pt x="1453" y="336"/>
                  </a:lnTo>
                  <a:lnTo>
                    <a:pt x="1453" y="335"/>
                  </a:lnTo>
                  <a:lnTo>
                    <a:pt x="1452" y="335"/>
                  </a:lnTo>
                  <a:lnTo>
                    <a:pt x="1452" y="333"/>
                  </a:lnTo>
                  <a:lnTo>
                    <a:pt x="1451" y="333"/>
                  </a:lnTo>
                  <a:lnTo>
                    <a:pt x="1451" y="332"/>
                  </a:lnTo>
                  <a:lnTo>
                    <a:pt x="1449" y="332"/>
                  </a:lnTo>
                  <a:lnTo>
                    <a:pt x="1449" y="331"/>
                  </a:lnTo>
                  <a:lnTo>
                    <a:pt x="1451" y="331"/>
                  </a:lnTo>
                  <a:lnTo>
                    <a:pt x="1449" y="329"/>
                  </a:lnTo>
                  <a:lnTo>
                    <a:pt x="1449" y="331"/>
                  </a:lnTo>
                  <a:lnTo>
                    <a:pt x="1448" y="332"/>
                  </a:lnTo>
                  <a:lnTo>
                    <a:pt x="1447" y="333"/>
                  </a:lnTo>
                  <a:lnTo>
                    <a:pt x="1447" y="332"/>
                  </a:lnTo>
                  <a:lnTo>
                    <a:pt x="1447" y="333"/>
                  </a:lnTo>
                  <a:lnTo>
                    <a:pt x="1446" y="332"/>
                  </a:lnTo>
                  <a:lnTo>
                    <a:pt x="1444" y="332"/>
                  </a:lnTo>
                  <a:lnTo>
                    <a:pt x="1443" y="332"/>
                  </a:lnTo>
                  <a:lnTo>
                    <a:pt x="1442" y="332"/>
                  </a:lnTo>
                  <a:lnTo>
                    <a:pt x="1442" y="331"/>
                  </a:lnTo>
                  <a:lnTo>
                    <a:pt x="1442" y="329"/>
                  </a:lnTo>
                  <a:lnTo>
                    <a:pt x="1441" y="329"/>
                  </a:lnTo>
                  <a:lnTo>
                    <a:pt x="1441" y="328"/>
                  </a:lnTo>
                  <a:lnTo>
                    <a:pt x="1442" y="328"/>
                  </a:lnTo>
                  <a:lnTo>
                    <a:pt x="1441" y="328"/>
                  </a:lnTo>
                  <a:lnTo>
                    <a:pt x="1441" y="327"/>
                  </a:lnTo>
                  <a:lnTo>
                    <a:pt x="1441" y="328"/>
                  </a:lnTo>
                  <a:lnTo>
                    <a:pt x="1441" y="327"/>
                  </a:lnTo>
                  <a:lnTo>
                    <a:pt x="1439" y="327"/>
                  </a:lnTo>
                  <a:lnTo>
                    <a:pt x="1438" y="327"/>
                  </a:lnTo>
                  <a:lnTo>
                    <a:pt x="1438" y="326"/>
                  </a:lnTo>
                  <a:lnTo>
                    <a:pt x="1438" y="327"/>
                  </a:lnTo>
                  <a:lnTo>
                    <a:pt x="1437" y="326"/>
                  </a:lnTo>
                  <a:lnTo>
                    <a:pt x="1437" y="324"/>
                  </a:lnTo>
                  <a:lnTo>
                    <a:pt x="1437" y="323"/>
                  </a:lnTo>
                  <a:lnTo>
                    <a:pt x="1435" y="323"/>
                  </a:lnTo>
                  <a:lnTo>
                    <a:pt x="1435" y="322"/>
                  </a:lnTo>
                  <a:lnTo>
                    <a:pt x="1434" y="321"/>
                  </a:lnTo>
                  <a:lnTo>
                    <a:pt x="1433" y="321"/>
                  </a:lnTo>
                  <a:lnTo>
                    <a:pt x="1433" y="319"/>
                  </a:lnTo>
                  <a:lnTo>
                    <a:pt x="1432" y="319"/>
                  </a:lnTo>
                  <a:lnTo>
                    <a:pt x="1430" y="319"/>
                  </a:lnTo>
                  <a:lnTo>
                    <a:pt x="1430" y="321"/>
                  </a:lnTo>
                  <a:lnTo>
                    <a:pt x="1429" y="321"/>
                  </a:lnTo>
                  <a:lnTo>
                    <a:pt x="1429" y="322"/>
                  </a:lnTo>
                  <a:lnTo>
                    <a:pt x="1428" y="322"/>
                  </a:lnTo>
                  <a:lnTo>
                    <a:pt x="1427" y="322"/>
                  </a:lnTo>
                  <a:lnTo>
                    <a:pt x="1425" y="322"/>
                  </a:lnTo>
                  <a:lnTo>
                    <a:pt x="1424" y="322"/>
                  </a:lnTo>
                  <a:lnTo>
                    <a:pt x="1423" y="322"/>
                  </a:lnTo>
                  <a:lnTo>
                    <a:pt x="1421" y="322"/>
                  </a:lnTo>
                  <a:lnTo>
                    <a:pt x="1421" y="321"/>
                  </a:lnTo>
                  <a:lnTo>
                    <a:pt x="1420" y="321"/>
                  </a:lnTo>
                  <a:lnTo>
                    <a:pt x="1420" y="319"/>
                  </a:lnTo>
                  <a:lnTo>
                    <a:pt x="1420" y="318"/>
                  </a:lnTo>
                  <a:lnTo>
                    <a:pt x="1419" y="318"/>
                  </a:lnTo>
                  <a:lnTo>
                    <a:pt x="1419" y="317"/>
                  </a:lnTo>
                  <a:lnTo>
                    <a:pt x="1419" y="318"/>
                  </a:lnTo>
                  <a:lnTo>
                    <a:pt x="1418" y="317"/>
                  </a:lnTo>
                  <a:lnTo>
                    <a:pt x="1418" y="318"/>
                  </a:lnTo>
                  <a:lnTo>
                    <a:pt x="1416" y="318"/>
                  </a:lnTo>
                  <a:lnTo>
                    <a:pt x="1416" y="319"/>
                  </a:lnTo>
                  <a:lnTo>
                    <a:pt x="1416" y="321"/>
                  </a:lnTo>
                  <a:lnTo>
                    <a:pt x="1415" y="321"/>
                  </a:lnTo>
                  <a:lnTo>
                    <a:pt x="1415" y="322"/>
                  </a:lnTo>
                  <a:lnTo>
                    <a:pt x="1414" y="321"/>
                  </a:lnTo>
                  <a:lnTo>
                    <a:pt x="1414" y="322"/>
                  </a:lnTo>
                  <a:lnTo>
                    <a:pt x="1414" y="321"/>
                  </a:lnTo>
                  <a:lnTo>
                    <a:pt x="1413" y="319"/>
                  </a:lnTo>
                  <a:lnTo>
                    <a:pt x="1413" y="318"/>
                  </a:lnTo>
                  <a:lnTo>
                    <a:pt x="1411" y="317"/>
                  </a:lnTo>
                  <a:lnTo>
                    <a:pt x="1411" y="315"/>
                  </a:lnTo>
                  <a:lnTo>
                    <a:pt x="1410" y="314"/>
                  </a:lnTo>
                  <a:lnTo>
                    <a:pt x="1410" y="313"/>
                  </a:lnTo>
                  <a:lnTo>
                    <a:pt x="1409" y="312"/>
                  </a:lnTo>
                  <a:lnTo>
                    <a:pt x="1407" y="309"/>
                  </a:lnTo>
                  <a:lnTo>
                    <a:pt x="1407" y="308"/>
                  </a:lnTo>
                  <a:lnTo>
                    <a:pt x="1406" y="307"/>
                  </a:lnTo>
                  <a:lnTo>
                    <a:pt x="1406" y="305"/>
                  </a:lnTo>
                  <a:lnTo>
                    <a:pt x="1405" y="304"/>
                  </a:lnTo>
                  <a:lnTo>
                    <a:pt x="1405" y="303"/>
                  </a:lnTo>
                  <a:lnTo>
                    <a:pt x="1404" y="303"/>
                  </a:lnTo>
                  <a:lnTo>
                    <a:pt x="1404" y="301"/>
                  </a:lnTo>
                  <a:lnTo>
                    <a:pt x="1402" y="300"/>
                  </a:lnTo>
                  <a:lnTo>
                    <a:pt x="1402" y="299"/>
                  </a:lnTo>
                  <a:lnTo>
                    <a:pt x="1401" y="299"/>
                  </a:lnTo>
                  <a:lnTo>
                    <a:pt x="1401" y="298"/>
                  </a:lnTo>
                  <a:lnTo>
                    <a:pt x="1400" y="298"/>
                  </a:lnTo>
                  <a:lnTo>
                    <a:pt x="1400" y="296"/>
                  </a:lnTo>
                  <a:lnTo>
                    <a:pt x="1399" y="296"/>
                  </a:lnTo>
                  <a:lnTo>
                    <a:pt x="1397" y="295"/>
                  </a:lnTo>
                  <a:lnTo>
                    <a:pt x="1396" y="294"/>
                  </a:lnTo>
                  <a:lnTo>
                    <a:pt x="1395" y="294"/>
                  </a:lnTo>
                  <a:lnTo>
                    <a:pt x="1395" y="293"/>
                  </a:lnTo>
                  <a:lnTo>
                    <a:pt x="1395" y="291"/>
                  </a:lnTo>
                  <a:lnTo>
                    <a:pt x="1396" y="291"/>
                  </a:lnTo>
                  <a:lnTo>
                    <a:pt x="1396" y="290"/>
                  </a:lnTo>
                  <a:lnTo>
                    <a:pt x="1397" y="290"/>
                  </a:lnTo>
                  <a:lnTo>
                    <a:pt x="1396" y="290"/>
                  </a:lnTo>
                  <a:lnTo>
                    <a:pt x="1396" y="289"/>
                  </a:lnTo>
                  <a:lnTo>
                    <a:pt x="1397" y="289"/>
                  </a:lnTo>
                  <a:lnTo>
                    <a:pt x="1396" y="289"/>
                  </a:lnTo>
                  <a:lnTo>
                    <a:pt x="1396" y="290"/>
                  </a:lnTo>
                  <a:lnTo>
                    <a:pt x="1395" y="290"/>
                  </a:lnTo>
                  <a:lnTo>
                    <a:pt x="1393" y="290"/>
                  </a:lnTo>
                  <a:lnTo>
                    <a:pt x="1393" y="291"/>
                  </a:lnTo>
                  <a:lnTo>
                    <a:pt x="1392" y="291"/>
                  </a:lnTo>
                  <a:lnTo>
                    <a:pt x="1391" y="291"/>
                  </a:lnTo>
                  <a:lnTo>
                    <a:pt x="1391" y="293"/>
                  </a:lnTo>
                  <a:lnTo>
                    <a:pt x="1390" y="293"/>
                  </a:lnTo>
                  <a:lnTo>
                    <a:pt x="1388" y="293"/>
                  </a:lnTo>
                  <a:lnTo>
                    <a:pt x="1390" y="293"/>
                  </a:lnTo>
                  <a:lnTo>
                    <a:pt x="1388" y="294"/>
                  </a:lnTo>
                  <a:lnTo>
                    <a:pt x="1387" y="294"/>
                  </a:lnTo>
                  <a:lnTo>
                    <a:pt x="1387" y="295"/>
                  </a:lnTo>
                  <a:lnTo>
                    <a:pt x="1386" y="295"/>
                  </a:lnTo>
                  <a:lnTo>
                    <a:pt x="1385" y="295"/>
                  </a:lnTo>
                  <a:lnTo>
                    <a:pt x="1385" y="296"/>
                  </a:lnTo>
                  <a:lnTo>
                    <a:pt x="1383" y="296"/>
                  </a:lnTo>
                  <a:lnTo>
                    <a:pt x="1383" y="298"/>
                  </a:lnTo>
                  <a:lnTo>
                    <a:pt x="1383" y="296"/>
                  </a:lnTo>
                  <a:lnTo>
                    <a:pt x="1382" y="296"/>
                  </a:lnTo>
                  <a:lnTo>
                    <a:pt x="1381" y="296"/>
                  </a:lnTo>
                  <a:lnTo>
                    <a:pt x="1379" y="296"/>
                  </a:lnTo>
                  <a:lnTo>
                    <a:pt x="1379" y="298"/>
                  </a:lnTo>
                  <a:lnTo>
                    <a:pt x="1379" y="296"/>
                  </a:lnTo>
                  <a:lnTo>
                    <a:pt x="1379" y="298"/>
                  </a:lnTo>
                  <a:lnTo>
                    <a:pt x="1378" y="298"/>
                  </a:lnTo>
                  <a:lnTo>
                    <a:pt x="1377" y="296"/>
                  </a:lnTo>
                  <a:lnTo>
                    <a:pt x="1378" y="296"/>
                  </a:lnTo>
                  <a:lnTo>
                    <a:pt x="1378" y="295"/>
                  </a:lnTo>
                  <a:lnTo>
                    <a:pt x="1378" y="294"/>
                  </a:lnTo>
                  <a:lnTo>
                    <a:pt x="1379" y="294"/>
                  </a:lnTo>
                  <a:lnTo>
                    <a:pt x="1379" y="293"/>
                  </a:lnTo>
                  <a:lnTo>
                    <a:pt x="1378" y="293"/>
                  </a:lnTo>
                  <a:lnTo>
                    <a:pt x="1378" y="294"/>
                  </a:lnTo>
                  <a:lnTo>
                    <a:pt x="1377" y="294"/>
                  </a:lnTo>
                  <a:lnTo>
                    <a:pt x="1376" y="293"/>
                  </a:lnTo>
                  <a:lnTo>
                    <a:pt x="1376" y="291"/>
                  </a:lnTo>
                  <a:lnTo>
                    <a:pt x="1374" y="291"/>
                  </a:lnTo>
                  <a:lnTo>
                    <a:pt x="1373" y="291"/>
                  </a:lnTo>
                  <a:lnTo>
                    <a:pt x="1373" y="293"/>
                  </a:lnTo>
                  <a:lnTo>
                    <a:pt x="1374" y="293"/>
                  </a:lnTo>
                  <a:lnTo>
                    <a:pt x="1374" y="294"/>
                  </a:lnTo>
                  <a:lnTo>
                    <a:pt x="1373" y="294"/>
                  </a:lnTo>
                  <a:lnTo>
                    <a:pt x="1373" y="293"/>
                  </a:lnTo>
                  <a:lnTo>
                    <a:pt x="1372" y="293"/>
                  </a:lnTo>
                  <a:lnTo>
                    <a:pt x="1373" y="293"/>
                  </a:lnTo>
                  <a:lnTo>
                    <a:pt x="1373" y="291"/>
                  </a:lnTo>
                  <a:lnTo>
                    <a:pt x="1372" y="291"/>
                  </a:lnTo>
                  <a:lnTo>
                    <a:pt x="1372" y="290"/>
                  </a:lnTo>
                  <a:lnTo>
                    <a:pt x="1371" y="290"/>
                  </a:lnTo>
                  <a:lnTo>
                    <a:pt x="1371" y="291"/>
                  </a:lnTo>
                  <a:lnTo>
                    <a:pt x="1372" y="291"/>
                  </a:lnTo>
                  <a:lnTo>
                    <a:pt x="1371" y="291"/>
                  </a:lnTo>
                  <a:lnTo>
                    <a:pt x="1369" y="291"/>
                  </a:lnTo>
                  <a:lnTo>
                    <a:pt x="1368" y="293"/>
                  </a:lnTo>
                  <a:lnTo>
                    <a:pt x="1368" y="291"/>
                  </a:lnTo>
                  <a:lnTo>
                    <a:pt x="1368" y="293"/>
                  </a:lnTo>
                  <a:lnTo>
                    <a:pt x="1368" y="291"/>
                  </a:lnTo>
                  <a:lnTo>
                    <a:pt x="1367" y="291"/>
                  </a:lnTo>
                  <a:lnTo>
                    <a:pt x="1365" y="293"/>
                  </a:lnTo>
                  <a:lnTo>
                    <a:pt x="1365" y="291"/>
                  </a:lnTo>
                  <a:lnTo>
                    <a:pt x="1365" y="290"/>
                  </a:lnTo>
                  <a:lnTo>
                    <a:pt x="1367" y="290"/>
                  </a:lnTo>
                  <a:lnTo>
                    <a:pt x="1367" y="289"/>
                  </a:lnTo>
                  <a:lnTo>
                    <a:pt x="1365" y="289"/>
                  </a:lnTo>
                  <a:lnTo>
                    <a:pt x="1365" y="287"/>
                  </a:lnTo>
                  <a:lnTo>
                    <a:pt x="1367" y="287"/>
                  </a:lnTo>
                  <a:lnTo>
                    <a:pt x="1367" y="286"/>
                  </a:lnTo>
                  <a:lnTo>
                    <a:pt x="1365" y="286"/>
                  </a:lnTo>
                  <a:lnTo>
                    <a:pt x="1365" y="285"/>
                  </a:lnTo>
                  <a:lnTo>
                    <a:pt x="1364" y="285"/>
                  </a:lnTo>
                  <a:lnTo>
                    <a:pt x="1365" y="284"/>
                  </a:lnTo>
                  <a:lnTo>
                    <a:pt x="1364" y="284"/>
                  </a:lnTo>
                  <a:lnTo>
                    <a:pt x="1365" y="284"/>
                  </a:lnTo>
                  <a:lnTo>
                    <a:pt x="1365" y="282"/>
                  </a:lnTo>
                  <a:lnTo>
                    <a:pt x="1364" y="282"/>
                  </a:lnTo>
                  <a:lnTo>
                    <a:pt x="1364" y="281"/>
                  </a:lnTo>
                  <a:lnTo>
                    <a:pt x="1363" y="281"/>
                  </a:lnTo>
                  <a:lnTo>
                    <a:pt x="1362" y="281"/>
                  </a:lnTo>
                  <a:lnTo>
                    <a:pt x="1362" y="282"/>
                  </a:lnTo>
                  <a:lnTo>
                    <a:pt x="1360" y="282"/>
                  </a:lnTo>
                  <a:lnTo>
                    <a:pt x="1359" y="282"/>
                  </a:lnTo>
                  <a:lnTo>
                    <a:pt x="1359" y="281"/>
                  </a:lnTo>
                  <a:lnTo>
                    <a:pt x="1358" y="280"/>
                  </a:lnTo>
                  <a:lnTo>
                    <a:pt x="1357" y="280"/>
                  </a:lnTo>
                  <a:lnTo>
                    <a:pt x="1355" y="280"/>
                  </a:lnTo>
                  <a:lnTo>
                    <a:pt x="1355" y="281"/>
                  </a:lnTo>
                  <a:lnTo>
                    <a:pt x="1355" y="280"/>
                  </a:lnTo>
                  <a:lnTo>
                    <a:pt x="1354" y="280"/>
                  </a:lnTo>
                  <a:lnTo>
                    <a:pt x="1354" y="281"/>
                  </a:lnTo>
                  <a:lnTo>
                    <a:pt x="1353" y="280"/>
                  </a:lnTo>
                  <a:lnTo>
                    <a:pt x="1353" y="281"/>
                  </a:lnTo>
                  <a:lnTo>
                    <a:pt x="1351" y="281"/>
                  </a:lnTo>
                  <a:lnTo>
                    <a:pt x="1353" y="281"/>
                  </a:lnTo>
                  <a:lnTo>
                    <a:pt x="1351" y="281"/>
                  </a:lnTo>
                  <a:lnTo>
                    <a:pt x="1351" y="282"/>
                  </a:lnTo>
                  <a:lnTo>
                    <a:pt x="1350" y="282"/>
                  </a:lnTo>
                  <a:lnTo>
                    <a:pt x="1350" y="284"/>
                  </a:lnTo>
                  <a:lnTo>
                    <a:pt x="1349" y="284"/>
                  </a:lnTo>
                  <a:lnTo>
                    <a:pt x="1348" y="284"/>
                  </a:lnTo>
                  <a:lnTo>
                    <a:pt x="1348" y="285"/>
                  </a:lnTo>
                  <a:lnTo>
                    <a:pt x="1346" y="285"/>
                  </a:lnTo>
                  <a:lnTo>
                    <a:pt x="1345" y="285"/>
                  </a:lnTo>
                  <a:lnTo>
                    <a:pt x="1344" y="286"/>
                  </a:lnTo>
                  <a:lnTo>
                    <a:pt x="1343" y="286"/>
                  </a:lnTo>
                  <a:lnTo>
                    <a:pt x="1341" y="286"/>
                  </a:lnTo>
                  <a:lnTo>
                    <a:pt x="1340" y="286"/>
                  </a:lnTo>
                  <a:lnTo>
                    <a:pt x="1339" y="287"/>
                  </a:lnTo>
                  <a:lnTo>
                    <a:pt x="1337" y="287"/>
                  </a:lnTo>
                  <a:lnTo>
                    <a:pt x="1337" y="286"/>
                  </a:lnTo>
                  <a:lnTo>
                    <a:pt x="1336" y="287"/>
                  </a:lnTo>
                  <a:lnTo>
                    <a:pt x="1335" y="287"/>
                  </a:lnTo>
                  <a:lnTo>
                    <a:pt x="1334" y="287"/>
                  </a:lnTo>
                  <a:lnTo>
                    <a:pt x="1334" y="289"/>
                  </a:lnTo>
                  <a:lnTo>
                    <a:pt x="1334" y="290"/>
                  </a:lnTo>
                  <a:lnTo>
                    <a:pt x="1332" y="290"/>
                  </a:lnTo>
                  <a:lnTo>
                    <a:pt x="1332" y="289"/>
                  </a:lnTo>
                  <a:lnTo>
                    <a:pt x="1331" y="290"/>
                  </a:lnTo>
                  <a:lnTo>
                    <a:pt x="1330" y="290"/>
                  </a:lnTo>
                  <a:lnTo>
                    <a:pt x="1328" y="290"/>
                  </a:lnTo>
                  <a:lnTo>
                    <a:pt x="1327" y="290"/>
                  </a:lnTo>
                  <a:lnTo>
                    <a:pt x="1327" y="291"/>
                  </a:lnTo>
                  <a:lnTo>
                    <a:pt x="1326" y="291"/>
                  </a:lnTo>
                  <a:lnTo>
                    <a:pt x="1325" y="291"/>
                  </a:lnTo>
                  <a:lnTo>
                    <a:pt x="1323" y="291"/>
                  </a:lnTo>
                  <a:lnTo>
                    <a:pt x="1322" y="291"/>
                  </a:lnTo>
                  <a:lnTo>
                    <a:pt x="1322" y="293"/>
                  </a:lnTo>
                  <a:lnTo>
                    <a:pt x="1321" y="293"/>
                  </a:lnTo>
                  <a:lnTo>
                    <a:pt x="1320" y="293"/>
                  </a:lnTo>
                  <a:lnTo>
                    <a:pt x="1320" y="294"/>
                  </a:lnTo>
                  <a:lnTo>
                    <a:pt x="1318" y="294"/>
                  </a:lnTo>
                  <a:lnTo>
                    <a:pt x="1318" y="293"/>
                  </a:lnTo>
                  <a:lnTo>
                    <a:pt x="1316" y="293"/>
                  </a:lnTo>
                  <a:lnTo>
                    <a:pt x="1316" y="294"/>
                  </a:lnTo>
                  <a:lnTo>
                    <a:pt x="1314" y="293"/>
                  </a:lnTo>
                  <a:lnTo>
                    <a:pt x="1314" y="294"/>
                  </a:lnTo>
                  <a:lnTo>
                    <a:pt x="1313" y="294"/>
                  </a:lnTo>
                  <a:lnTo>
                    <a:pt x="1313" y="293"/>
                  </a:lnTo>
                  <a:lnTo>
                    <a:pt x="1312" y="293"/>
                  </a:lnTo>
                  <a:lnTo>
                    <a:pt x="1312" y="294"/>
                  </a:lnTo>
                  <a:lnTo>
                    <a:pt x="1311" y="294"/>
                  </a:lnTo>
                  <a:lnTo>
                    <a:pt x="1312" y="294"/>
                  </a:lnTo>
                  <a:lnTo>
                    <a:pt x="1312" y="295"/>
                  </a:lnTo>
                  <a:lnTo>
                    <a:pt x="1311" y="295"/>
                  </a:lnTo>
                  <a:lnTo>
                    <a:pt x="1311" y="296"/>
                  </a:lnTo>
                  <a:lnTo>
                    <a:pt x="1309" y="296"/>
                  </a:lnTo>
                  <a:lnTo>
                    <a:pt x="1311" y="296"/>
                  </a:lnTo>
                  <a:lnTo>
                    <a:pt x="1312" y="296"/>
                  </a:lnTo>
                  <a:lnTo>
                    <a:pt x="1312" y="298"/>
                  </a:lnTo>
                  <a:lnTo>
                    <a:pt x="1313" y="296"/>
                  </a:lnTo>
                  <a:lnTo>
                    <a:pt x="1313" y="298"/>
                  </a:lnTo>
                  <a:lnTo>
                    <a:pt x="1312" y="298"/>
                  </a:lnTo>
                  <a:lnTo>
                    <a:pt x="1312" y="299"/>
                  </a:lnTo>
                  <a:lnTo>
                    <a:pt x="1312" y="300"/>
                  </a:lnTo>
                  <a:lnTo>
                    <a:pt x="1313" y="300"/>
                  </a:lnTo>
                  <a:lnTo>
                    <a:pt x="1314" y="300"/>
                  </a:lnTo>
                  <a:lnTo>
                    <a:pt x="1316" y="300"/>
                  </a:lnTo>
                  <a:lnTo>
                    <a:pt x="1316" y="301"/>
                  </a:lnTo>
                  <a:lnTo>
                    <a:pt x="1317" y="301"/>
                  </a:lnTo>
                  <a:lnTo>
                    <a:pt x="1317" y="303"/>
                  </a:lnTo>
                  <a:lnTo>
                    <a:pt x="1316" y="303"/>
                  </a:lnTo>
                  <a:lnTo>
                    <a:pt x="1314" y="303"/>
                  </a:lnTo>
                  <a:lnTo>
                    <a:pt x="1313" y="303"/>
                  </a:lnTo>
                  <a:lnTo>
                    <a:pt x="1313" y="301"/>
                  </a:lnTo>
                  <a:lnTo>
                    <a:pt x="1313" y="303"/>
                  </a:lnTo>
                  <a:lnTo>
                    <a:pt x="1312" y="303"/>
                  </a:lnTo>
                  <a:lnTo>
                    <a:pt x="1312" y="301"/>
                  </a:lnTo>
                  <a:lnTo>
                    <a:pt x="1312" y="303"/>
                  </a:lnTo>
                  <a:lnTo>
                    <a:pt x="1311" y="303"/>
                  </a:lnTo>
                  <a:lnTo>
                    <a:pt x="1309" y="304"/>
                  </a:lnTo>
                  <a:lnTo>
                    <a:pt x="1309" y="305"/>
                  </a:lnTo>
                  <a:lnTo>
                    <a:pt x="1309" y="307"/>
                  </a:lnTo>
                  <a:lnTo>
                    <a:pt x="1311" y="307"/>
                  </a:lnTo>
                  <a:lnTo>
                    <a:pt x="1311" y="308"/>
                  </a:lnTo>
                  <a:lnTo>
                    <a:pt x="1311" y="309"/>
                  </a:lnTo>
                  <a:lnTo>
                    <a:pt x="1309" y="309"/>
                  </a:lnTo>
                  <a:lnTo>
                    <a:pt x="1309" y="310"/>
                  </a:lnTo>
                  <a:lnTo>
                    <a:pt x="1308" y="310"/>
                  </a:lnTo>
                  <a:lnTo>
                    <a:pt x="1308" y="309"/>
                  </a:lnTo>
                  <a:lnTo>
                    <a:pt x="1308" y="310"/>
                  </a:lnTo>
                  <a:lnTo>
                    <a:pt x="1307" y="310"/>
                  </a:lnTo>
                  <a:lnTo>
                    <a:pt x="1307" y="312"/>
                  </a:lnTo>
                  <a:lnTo>
                    <a:pt x="1306" y="312"/>
                  </a:lnTo>
                  <a:lnTo>
                    <a:pt x="1306" y="313"/>
                  </a:lnTo>
                  <a:lnTo>
                    <a:pt x="1306" y="312"/>
                  </a:lnTo>
                  <a:lnTo>
                    <a:pt x="1307" y="313"/>
                  </a:lnTo>
                  <a:lnTo>
                    <a:pt x="1308" y="313"/>
                  </a:lnTo>
                  <a:lnTo>
                    <a:pt x="1307" y="313"/>
                  </a:lnTo>
                  <a:lnTo>
                    <a:pt x="1307" y="314"/>
                  </a:lnTo>
                  <a:lnTo>
                    <a:pt x="1308" y="314"/>
                  </a:lnTo>
                  <a:lnTo>
                    <a:pt x="1311" y="314"/>
                  </a:lnTo>
                  <a:lnTo>
                    <a:pt x="1311" y="315"/>
                  </a:lnTo>
                  <a:lnTo>
                    <a:pt x="1312" y="315"/>
                  </a:lnTo>
                  <a:lnTo>
                    <a:pt x="1313" y="315"/>
                  </a:lnTo>
                  <a:lnTo>
                    <a:pt x="1313" y="317"/>
                  </a:lnTo>
                  <a:lnTo>
                    <a:pt x="1314" y="317"/>
                  </a:lnTo>
                  <a:lnTo>
                    <a:pt x="1314" y="318"/>
                  </a:lnTo>
                  <a:lnTo>
                    <a:pt x="1313" y="318"/>
                  </a:lnTo>
                  <a:lnTo>
                    <a:pt x="1313" y="319"/>
                  </a:lnTo>
                  <a:lnTo>
                    <a:pt x="1313" y="321"/>
                  </a:lnTo>
                  <a:lnTo>
                    <a:pt x="1313" y="322"/>
                  </a:lnTo>
                  <a:lnTo>
                    <a:pt x="1311" y="322"/>
                  </a:lnTo>
                  <a:lnTo>
                    <a:pt x="1309" y="323"/>
                  </a:lnTo>
                  <a:lnTo>
                    <a:pt x="1307" y="323"/>
                  </a:lnTo>
                  <a:lnTo>
                    <a:pt x="1307" y="322"/>
                  </a:lnTo>
                  <a:lnTo>
                    <a:pt x="1306" y="322"/>
                  </a:lnTo>
                  <a:lnTo>
                    <a:pt x="1306" y="321"/>
                  </a:lnTo>
                  <a:lnTo>
                    <a:pt x="1306" y="322"/>
                  </a:lnTo>
                  <a:lnTo>
                    <a:pt x="1304" y="322"/>
                  </a:lnTo>
                  <a:lnTo>
                    <a:pt x="1304" y="323"/>
                  </a:lnTo>
                  <a:lnTo>
                    <a:pt x="1304" y="324"/>
                  </a:lnTo>
                  <a:lnTo>
                    <a:pt x="1303" y="324"/>
                  </a:lnTo>
                  <a:lnTo>
                    <a:pt x="1302" y="324"/>
                  </a:lnTo>
                  <a:lnTo>
                    <a:pt x="1302" y="323"/>
                  </a:lnTo>
                  <a:lnTo>
                    <a:pt x="1303" y="323"/>
                  </a:lnTo>
                  <a:lnTo>
                    <a:pt x="1302" y="323"/>
                  </a:lnTo>
                  <a:lnTo>
                    <a:pt x="1300" y="323"/>
                  </a:lnTo>
                  <a:lnTo>
                    <a:pt x="1299" y="323"/>
                  </a:lnTo>
                  <a:lnTo>
                    <a:pt x="1299" y="322"/>
                  </a:lnTo>
                  <a:lnTo>
                    <a:pt x="1298" y="322"/>
                  </a:lnTo>
                  <a:lnTo>
                    <a:pt x="1298" y="321"/>
                  </a:lnTo>
                  <a:lnTo>
                    <a:pt x="1298" y="319"/>
                  </a:lnTo>
                  <a:lnTo>
                    <a:pt x="1297" y="319"/>
                  </a:lnTo>
                  <a:lnTo>
                    <a:pt x="1297" y="318"/>
                  </a:lnTo>
                  <a:lnTo>
                    <a:pt x="1295" y="318"/>
                  </a:lnTo>
                  <a:lnTo>
                    <a:pt x="1295" y="319"/>
                  </a:lnTo>
                  <a:lnTo>
                    <a:pt x="1294" y="319"/>
                  </a:lnTo>
                  <a:lnTo>
                    <a:pt x="1293" y="319"/>
                  </a:lnTo>
                  <a:lnTo>
                    <a:pt x="1293" y="321"/>
                  </a:lnTo>
                  <a:lnTo>
                    <a:pt x="1292" y="321"/>
                  </a:lnTo>
                  <a:lnTo>
                    <a:pt x="1290" y="321"/>
                  </a:lnTo>
                  <a:lnTo>
                    <a:pt x="1290" y="319"/>
                  </a:lnTo>
                  <a:lnTo>
                    <a:pt x="1289" y="319"/>
                  </a:lnTo>
                  <a:lnTo>
                    <a:pt x="1288" y="319"/>
                  </a:lnTo>
                  <a:lnTo>
                    <a:pt x="1288" y="321"/>
                  </a:lnTo>
                  <a:lnTo>
                    <a:pt x="1286" y="321"/>
                  </a:lnTo>
                  <a:lnTo>
                    <a:pt x="1286" y="319"/>
                  </a:lnTo>
                  <a:lnTo>
                    <a:pt x="1285" y="319"/>
                  </a:lnTo>
                  <a:lnTo>
                    <a:pt x="1285" y="321"/>
                  </a:lnTo>
                  <a:lnTo>
                    <a:pt x="1284" y="321"/>
                  </a:lnTo>
                  <a:lnTo>
                    <a:pt x="1284" y="322"/>
                  </a:lnTo>
                  <a:lnTo>
                    <a:pt x="1283" y="323"/>
                  </a:lnTo>
                  <a:lnTo>
                    <a:pt x="1281" y="324"/>
                  </a:lnTo>
                  <a:lnTo>
                    <a:pt x="1281" y="323"/>
                  </a:lnTo>
                  <a:lnTo>
                    <a:pt x="1280" y="323"/>
                  </a:lnTo>
                  <a:lnTo>
                    <a:pt x="1279" y="322"/>
                  </a:lnTo>
                  <a:lnTo>
                    <a:pt x="1279" y="321"/>
                  </a:lnTo>
                  <a:lnTo>
                    <a:pt x="1278" y="321"/>
                  </a:lnTo>
                  <a:lnTo>
                    <a:pt x="1276" y="319"/>
                  </a:lnTo>
                  <a:lnTo>
                    <a:pt x="1275" y="319"/>
                  </a:lnTo>
                  <a:lnTo>
                    <a:pt x="1275" y="321"/>
                  </a:lnTo>
                  <a:lnTo>
                    <a:pt x="1276" y="321"/>
                  </a:lnTo>
                  <a:lnTo>
                    <a:pt x="1276" y="322"/>
                  </a:lnTo>
                  <a:lnTo>
                    <a:pt x="1276" y="323"/>
                  </a:lnTo>
                  <a:lnTo>
                    <a:pt x="1275" y="324"/>
                  </a:lnTo>
                  <a:lnTo>
                    <a:pt x="1275" y="323"/>
                  </a:lnTo>
                  <a:lnTo>
                    <a:pt x="1275" y="322"/>
                  </a:lnTo>
                  <a:lnTo>
                    <a:pt x="1275" y="321"/>
                  </a:lnTo>
                  <a:lnTo>
                    <a:pt x="1274" y="321"/>
                  </a:lnTo>
                  <a:lnTo>
                    <a:pt x="1274" y="319"/>
                  </a:lnTo>
                  <a:lnTo>
                    <a:pt x="1272" y="319"/>
                  </a:lnTo>
                  <a:lnTo>
                    <a:pt x="1272" y="318"/>
                  </a:lnTo>
                  <a:lnTo>
                    <a:pt x="1271" y="318"/>
                  </a:lnTo>
                  <a:lnTo>
                    <a:pt x="1270" y="317"/>
                  </a:lnTo>
                  <a:lnTo>
                    <a:pt x="1270" y="315"/>
                  </a:lnTo>
                  <a:lnTo>
                    <a:pt x="1269" y="315"/>
                  </a:lnTo>
                  <a:lnTo>
                    <a:pt x="1267" y="315"/>
                  </a:lnTo>
                  <a:lnTo>
                    <a:pt x="1266" y="315"/>
                  </a:lnTo>
                  <a:lnTo>
                    <a:pt x="1265" y="315"/>
                  </a:lnTo>
                  <a:lnTo>
                    <a:pt x="1264" y="314"/>
                  </a:lnTo>
                  <a:lnTo>
                    <a:pt x="1264" y="313"/>
                  </a:lnTo>
                  <a:lnTo>
                    <a:pt x="1262" y="313"/>
                  </a:lnTo>
                  <a:lnTo>
                    <a:pt x="1262" y="314"/>
                  </a:lnTo>
                  <a:lnTo>
                    <a:pt x="1261" y="314"/>
                  </a:lnTo>
                  <a:lnTo>
                    <a:pt x="1261" y="315"/>
                  </a:lnTo>
                  <a:lnTo>
                    <a:pt x="1260" y="315"/>
                  </a:lnTo>
                  <a:lnTo>
                    <a:pt x="1258" y="315"/>
                  </a:lnTo>
                  <a:lnTo>
                    <a:pt x="1257" y="315"/>
                  </a:lnTo>
                  <a:lnTo>
                    <a:pt x="1258" y="315"/>
                  </a:lnTo>
                  <a:lnTo>
                    <a:pt x="1258" y="314"/>
                  </a:lnTo>
                  <a:lnTo>
                    <a:pt x="1257" y="314"/>
                  </a:lnTo>
                  <a:lnTo>
                    <a:pt x="1256" y="314"/>
                  </a:lnTo>
                  <a:lnTo>
                    <a:pt x="1256" y="313"/>
                  </a:lnTo>
                  <a:lnTo>
                    <a:pt x="1255" y="313"/>
                  </a:lnTo>
                  <a:lnTo>
                    <a:pt x="1255" y="314"/>
                  </a:lnTo>
                  <a:lnTo>
                    <a:pt x="1255" y="315"/>
                  </a:lnTo>
                  <a:lnTo>
                    <a:pt x="1255" y="314"/>
                  </a:lnTo>
                  <a:lnTo>
                    <a:pt x="1253" y="314"/>
                  </a:lnTo>
                  <a:lnTo>
                    <a:pt x="1253" y="315"/>
                  </a:lnTo>
                  <a:lnTo>
                    <a:pt x="1253" y="317"/>
                  </a:lnTo>
                  <a:lnTo>
                    <a:pt x="1252" y="317"/>
                  </a:lnTo>
                  <a:lnTo>
                    <a:pt x="1253" y="317"/>
                  </a:lnTo>
                  <a:lnTo>
                    <a:pt x="1252" y="317"/>
                  </a:lnTo>
                  <a:lnTo>
                    <a:pt x="1252" y="318"/>
                  </a:lnTo>
                  <a:lnTo>
                    <a:pt x="1251" y="318"/>
                  </a:lnTo>
                  <a:lnTo>
                    <a:pt x="1250" y="318"/>
                  </a:lnTo>
                  <a:lnTo>
                    <a:pt x="1250" y="319"/>
                  </a:lnTo>
                  <a:lnTo>
                    <a:pt x="1248" y="319"/>
                  </a:lnTo>
                  <a:lnTo>
                    <a:pt x="1247" y="319"/>
                  </a:lnTo>
                  <a:lnTo>
                    <a:pt x="1247" y="321"/>
                  </a:lnTo>
                  <a:lnTo>
                    <a:pt x="1248" y="321"/>
                  </a:lnTo>
                  <a:lnTo>
                    <a:pt x="1247" y="321"/>
                  </a:lnTo>
                  <a:lnTo>
                    <a:pt x="1247" y="322"/>
                  </a:lnTo>
                  <a:lnTo>
                    <a:pt x="1246" y="322"/>
                  </a:lnTo>
                  <a:lnTo>
                    <a:pt x="1246" y="323"/>
                  </a:lnTo>
                  <a:lnTo>
                    <a:pt x="1244" y="323"/>
                  </a:lnTo>
                  <a:lnTo>
                    <a:pt x="1243" y="323"/>
                  </a:lnTo>
                  <a:lnTo>
                    <a:pt x="1243" y="324"/>
                  </a:lnTo>
                  <a:lnTo>
                    <a:pt x="1243" y="326"/>
                  </a:lnTo>
                  <a:lnTo>
                    <a:pt x="1244" y="326"/>
                  </a:lnTo>
                  <a:lnTo>
                    <a:pt x="1244" y="327"/>
                  </a:lnTo>
                  <a:lnTo>
                    <a:pt x="1244" y="328"/>
                  </a:lnTo>
                  <a:lnTo>
                    <a:pt x="1244" y="329"/>
                  </a:lnTo>
                  <a:lnTo>
                    <a:pt x="1243" y="329"/>
                  </a:lnTo>
                  <a:lnTo>
                    <a:pt x="1242" y="329"/>
                  </a:lnTo>
                  <a:lnTo>
                    <a:pt x="1241" y="329"/>
                  </a:lnTo>
                  <a:lnTo>
                    <a:pt x="1241" y="328"/>
                  </a:lnTo>
                  <a:lnTo>
                    <a:pt x="1241" y="327"/>
                  </a:lnTo>
                  <a:lnTo>
                    <a:pt x="1239" y="327"/>
                  </a:lnTo>
                  <a:lnTo>
                    <a:pt x="1239" y="326"/>
                  </a:lnTo>
                  <a:lnTo>
                    <a:pt x="1238" y="326"/>
                  </a:lnTo>
                  <a:lnTo>
                    <a:pt x="1238" y="324"/>
                  </a:lnTo>
                  <a:lnTo>
                    <a:pt x="1237" y="324"/>
                  </a:lnTo>
                  <a:lnTo>
                    <a:pt x="1237" y="326"/>
                  </a:lnTo>
                  <a:lnTo>
                    <a:pt x="1236" y="326"/>
                  </a:lnTo>
                  <a:lnTo>
                    <a:pt x="1237" y="326"/>
                  </a:lnTo>
                  <a:lnTo>
                    <a:pt x="1237" y="327"/>
                  </a:lnTo>
                  <a:lnTo>
                    <a:pt x="1236" y="327"/>
                  </a:lnTo>
                  <a:lnTo>
                    <a:pt x="1237" y="327"/>
                  </a:lnTo>
                  <a:lnTo>
                    <a:pt x="1237" y="328"/>
                  </a:lnTo>
                  <a:lnTo>
                    <a:pt x="1236" y="328"/>
                  </a:lnTo>
                  <a:lnTo>
                    <a:pt x="1234" y="329"/>
                  </a:lnTo>
                  <a:lnTo>
                    <a:pt x="1234" y="332"/>
                  </a:lnTo>
                  <a:lnTo>
                    <a:pt x="1233" y="335"/>
                  </a:lnTo>
                  <a:lnTo>
                    <a:pt x="1234" y="335"/>
                  </a:lnTo>
                  <a:lnTo>
                    <a:pt x="1234" y="336"/>
                  </a:lnTo>
                  <a:lnTo>
                    <a:pt x="1234" y="337"/>
                  </a:lnTo>
                  <a:lnTo>
                    <a:pt x="1233" y="337"/>
                  </a:lnTo>
                  <a:lnTo>
                    <a:pt x="1233" y="340"/>
                  </a:lnTo>
                  <a:lnTo>
                    <a:pt x="1232" y="341"/>
                  </a:lnTo>
                  <a:lnTo>
                    <a:pt x="1233" y="342"/>
                  </a:lnTo>
                  <a:lnTo>
                    <a:pt x="1234" y="342"/>
                  </a:lnTo>
                  <a:lnTo>
                    <a:pt x="1236" y="342"/>
                  </a:lnTo>
                  <a:lnTo>
                    <a:pt x="1236" y="343"/>
                  </a:lnTo>
                  <a:lnTo>
                    <a:pt x="1236" y="345"/>
                  </a:lnTo>
                  <a:lnTo>
                    <a:pt x="1234" y="345"/>
                  </a:lnTo>
                  <a:lnTo>
                    <a:pt x="1236" y="346"/>
                  </a:lnTo>
                  <a:lnTo>
                    <a:pt x="1236" y="347"/>
                  </a:lnTo>
                  <a:lnTo>
                    <a:pt x="1237" y="347"/>
                  </a:lnTo>
                  <a:lnTo>
                    <a:pt x="1237" y="346"/>
                  </a:lnTo>
                  <a:lnTo>
                    <a:pt x="1238" y="347"/>
                  </a:lnTo>
                  <a:lnTo>
                    <a:pt x="1241" y="347"/>
                  </a:lnTo>
                  <a:lnTo>
                    <a:pt x="1242" y="349"/>
                  </a:lnTo>
                  <a:lnTo>
                    <a:pt x="1242" y="350"/>
                  </a:lnTo>
                  <a:lnTo>
                    <a:pt x="1243" y="350"/>
                  </a:lnTo>
                  <a:lnTo>
                    <a:pt x="1243" y="352"/>
                  </a:lnTo>
                  <a:lnTo>
                    <a:pt x="1246" y="355"/>
                  </a:lnTo>
                  <a:lnTo>
                    <a:pt x="1244" y="355"/>
                  </a:lnTo>
                  <a:lnTo>
                    <a:pt x="1243" y="355"/>
                  </a:lnTo>
                  <a:lnTo>
                    <a:pt x="1242" y="356"/>
                  </a:lnTo>
                  <a:lnTo>
                    <a:pt x="1243" y="356"/>
                  </a:lnTo>
                  <a:lnTo>
                    <a:pt x="1244" y="356"/>
                  </a:lnTo>
                  <a:lnTo>
                    <a:pt x="1244" y="358"/>
                  </a:lnTo>
                  <a:lnTo>
                    <a:pt x="1246" y="358"/>
                  </a:lnTo>
                  <a:lnTo>
                    <a:pt x="1247" y="359"/>
                  </a:lnTo>
                  <a:lnTo>
                    <a:pt x="1246" y="359"/>
                  </a:lnTo>
                  <a:lnTo>
                    <a:pt x="1246" y="360"/>
                  </a:lnTo>
                  <a:lnTo>
                    <a:pt x="1246" y="359"/>
                  </a:lnTo>
                  <a:lnTo>
                    <a:pt x="1246" y="360"/>
                  </a:lnTo>
                  <a:lnTo>
                    <a:pt x="1244" y="360"/>
                  </a:lnTo>
                  <a:lnTo>
                    <a:pt x="1246" y="360"/>
                  </a:lnTo>
                  <a:lnTo>
                    <a:pt x="1244" y="360"/>
                  </a:lnTo>
                  <a:lnTo>
                    <a:pt x="1243" y="360"/>
                  </a:lnTo>
                  <a:lnTo>
                    <a:pt x="1244" y="360"/>
                  </a:lnTo>
                  <a:lnTo>
                    <a:pt x="1244" y="361"/>
                  </a:lnTo>
                  <a:lnTo>
                    <a:pt x="1243" y="361"/>
                  </a:lnTo>
                  <a:lnTo>
                    <a:pt x="1244" y="361"/>
                  </a:lnTo>
                  <a:lnTo>
                    <a:pt x="1244" y="363"/>
                  </a:lnTo>
                  <a:lnTo>
                    <a:pt x="1243" y="363"/>
                  </a:lnTo>
                  <a:lnTo>
                    <a:pt x="1243" y="361"/>
                  </a:lnTo>
                  <a:lnTo>
                    <a:pt x="1244" y="361"/>
                  </a:lnTo>
                  <a:lnTo>
                    <a:pt x="1243" y="361"/>
                  </a:lnTo>
                  <a:lnTo>
                    <a:pt x="1242" y="361"/>
                  </a:lnTo>
                  <a:lnTo>
                    <a:pt x="1242" y="363"/>
                  </a:lnTo>
                  <a:lnTo>
                    <a:pt x="1241" y="363"/>
                  </a:lnTo>
                  <a:lnTo>
                    <a:pt x="1242" y="363"/>
                  </a:lnTo>
                  <a:lnTo>
                    <a:pt x="1241" y="363"/>
                  </a:lnTo>
                  <a:lnTo>
                    <a:pt x="1239" y="363"/>
                  </a:lnTo>
                  <a:lnTo>
                    <a:pt x="1239" y="364"/>
                  </a:lnTo>
                  <a:lnTo>
                    <a:pt x="1239" y="363"/>
                  </a:lnTo>
                  <a:lnTo>
                    <a:pt x="1239" y="364"/>
                  </a:lnTo>
                  <a:lnTo>
                    <a:pt x="1238" y="364"/>
                  </a:lnTo>
                  <a:lnTo>
                    <a:pt x="1238" y="363"/>
                  </a:lnTo>
                  <a:lnTo>
                    <a:pt x="1238" y="364"/>
                  </a:lnTo>
                  <a:lnTo>
                    <a:pt x="1237" y="364"/>
                  </a:lnTo>
                  <a:lnTo>
                    <a:pt x="1237" y="363"/>
                  </a:lnTo>
                  <a:lnTo>
                    <a:pt x="1237" y="364"/>
                  </a:lnTo>
                  <a:lnTo>
                    <a:pt x="1238" y="364"/>
                  </a:lnTo>
                  <a:lnTo>
                    <a:pt x="1237" y="364"/>
                  </a:lnTo>
                  <a:lnTo>
                    <a:pt x="1237" y="365"/>
                  </a:lnTo>
                  <a:lnTo>
                    <a:pt x="1237" y="366"/>
                  </a:lnTo>
                  <a:lnTo>
                    <a:pt x="1237" y="368"/>
                  </a:lnTo>
                  <a:lnTo>
                    <a:pt x="1236" y="368"/>
                  </a:lnTo>
                  <a:lnTo>
                    <a:pt x="1236" y="369"/>
                  </a:lnTo>
                  <a:lnTo>
                    <a:pt x="1236" y="370"/>
                  </a:lnTo>
                  <a:lnTo>
                    <a:pt x="1234" y="370"/>
                  </a:lnTo>
                  <a:lnTo>
                    <a:pt x="1234" y="369"/>
                  </a:lnTo>
                  <a:lnTo>
                    <a:pt x="1234" y="370"/>
                  </a:lnTo>
                  <a:lnTo>
                    <a:pt x="1233" y="372"/>
                  </a:lnTo>
                  <a:lnTo>
                    <a:pt x="1233" y="373"/>
                  </a:lnTo>
                  <a:lnTo>
                    <a:pt x="1234" y="373"/>
                  </a:lnTo>
                  <a:lnTo>
                    <a:pt x="1234" y="374"/>
                  </a:lnTo>
                  <a:lnTo>
                    <a:pt x="1236" y="374"/>
                  </a:lnTo>
                  <a:lnTo>
                    <a:pt x="1236" y="375"/>
                  </a:lnTo>
                  <a:lnTo>
                    <a:pt x="1236" y="374"/>
                  </a:lnTo>
                  <a:lnTo>
                    <a:pt x="1236" y="375"/>
                  </a:lnTo>
                  <a:lnTo>
                    <a:pt x="1237" y="375"/>
                  </a:lnTo>
                  <a:lnTo>
                    <a:pt x="1237" y="377"/>
                  </a:lnTo>
                  <a:lnTo>
                    <a:pt x="1237" y="378"/>
                  </a:lnTo>
                  <a:lnTo>
                    <a:pt x="1237" y="379"/>
                  </a:lnTo>
                  <a:lnTo>
                    <a:pt x="1237" y="380"/>
                  </a:lnTo>
                  <a:lnTo>
                    <a:pt x="1237" y="379"/>
                  </a:lnTo>
                  <a:lnTo>
                    <a:pt x="1237" y="378"/>
                  </a:lnTo>
                  <a:lnTo>
                    <a:pt x="1238" y="378"/>
                  </a:lnTo>
                  <a:lnTo>
                    <a:pt x="1238" y="377"/>
                  </a:lnTo>
                  <a:lnTo>
                    <a:pt x="1238" y="378"/>
                  </a:lnTo>
                  <a:lnTo>
                    <a:pt x="1238" y="379"/>
                  </a:lnTo>
                  <a:lnTo>
                    <a:pt x="1237" y="380"/>
                  </a:lnTo>
                  <a:lnTo>
                    <a:pt x="1237" y="382"/>
                  </a:lnTo>
                  <a:lnTo>
                    <a:pt x="1238" y="382"/>
                  </a:lnTo>
                  <a:lnTo>
                    <a:pt x="1237" y="382"/>
                  </a:lnTo>
                  <a:lnTo>
                    <a:pt x="1237" y="383"/>
                  </a:lnTo>
                  <a:lnTo>
                    <a:pt x="1237" y="384"/>
                  </a:lnTo>
                  <a:lnTo>
                    <a:pt x="1238" y="384"/>
                  </a:lnTo>
                  <a:lnTo>
                    <a:pt x="1238" y="386"/>
                  </a:lnTo>
                  <a:lnTo>
                    <a:pt x="1238" y="387"/>
                  </a:lnTo>
                  <a:lnTo>
                    <a:pt x="1239" y="387"/>
                  </a:lnTo>
                  <a:lnTo>
                    <a:pt x="1239" y="388"/>
                  </a:lnTo>
                  <a:lnTo>
                    <a:pt x="1241" y="388"/>
                  </a:lnTo>
                  <a:lnTo>
                    <a:pt x="1241" y="389"/>
                  </a:lnTo>
                  <a:lnTo>
                    <a:pt x="1242" y="391"/>
                  </a:lnTo>
                  <a:lnTo>
                    <a:pt x="1242" y="392"/>
                  </a:lnTo>
                  <a:lnTo>
                    <a:pt x="1243" y="392"/>
                  </a:lnTo>
                  <a:lnTo>
                    <a:pt x="1243" y="393"/>
                  </a:lnTo>
                  <a:lnTo>
                    <a:pt x="1242" y="393"/>
                  </a:lnTo>
                  <a:lnTo>
                    <a:pt x="1242" y="394"/>
                  </a:lnTo>
                  <a:lnTo>
                    <a:pt x="1241" y="394"/>
                  </a:lnTo>
                  <a:lnTo>
                    <a:pt x="1241" y="396"/>
                  </a:lnTo>
                  <a:lnTo>
                    <a:pt x="1239" y="396"/>
                  </a:lnTo>
                  <a:lnTo>
                    <a:pt x="1239" y="397"/>
                  </a:lnTo>
                  <a:lnTo>
                    <a:pt x="1238" y="397"/>
                  </a:lnTo>
                  <a:lnTo>
                    <a:pt x="1237" y="397"/>
                  </a:lnTo>
                  <a:lnTo>
                    <a:pt x="1236" y="396"/>
                  </a:lnTo>
                  <a:lnTo>
                    <a:pt x="1236" y="394"/>
                  </a:lnTo>
                  <a:lnTo>
                    <a:pt x="1234" y="394"/>
                  </a:lnTo>
                  <a:lnTo>
                    <a:pt x="1234" y="393"/>
                  </a:lnTo>
                  <a:lnTo>
                    <a:pt x="1233" y="393"/>
                  </a:lnTo>
                  <a:lnTo>
                    <a:pt x="1233" y="392"/>
                  </a:lnTo>
                  <a:lnTo>
                    <a:pt x="1233" y="393"/>
                  </a:lnTo>
                  <a:lnTo>
                    <a:pt x="1232" y="393"/>
                  </a:lnTo>
                  <a:lnTo>
                    <a:pt x="1232" y="392"/>
                  </a:lnTo>
                  <a:lnTo>
                    <a:pt x="1230" y="392"/>
                  </a:lnTo>
                  <a:lnTo>
                    <a:pt x="1230" y="391"/>
                  </a:lnTo>
                  <a:lnTo>
                    <a:pt x="1229" y="391"/>
                  </a:lnTo>
                  <a:lnTo>
                    <a:pt x="1228" y="391"/>
                  </a:lnTo>
                  <a:lnTo>
                    <a:pt x="1228" y="389"/>
                  </a:lnTo>
                  <a:lnTo>
                    <a:pt x="1227" y="389"/>
                  </a:lnTo>
                  <a:lnTo>
                    <a:pt x="1228" y="388"/>
                  </a:lnTo>
                  <a:lnTo>
                    <a:pt x="1228" y="387"/>
                  </a:lnTo>
                  <a:lnTo>
                    <a:pt x="1227" y="387"/>
                  </a:lnTo>
                  <a:lnTo>
                    <a:pt x="1225" y="387"/>
                  </a:lnTo>
                  <a:lnTo>
                    <a:pt x="1224" y="387"/>
                  </a:lnTo>
                  <a:lnTo>
                    <a:pt x="1224" y="386"/>
                  </a:lnTo>
                  <a:lnTo>
                    <a:pt x="1223" y="386"/>
                  </a:lnTo>
                  <a:lnTo>
                    <a:pt x="1223" y="387"/>
                  </a:lnTo>
                  <a:lnTo>
                    <a:pt x="1223" y="386"/>
                  </a:lnTo>
                  <a:lnTo>
                    <a:pt x="1222" y="386"/>
                  </a:lnTo>
                  <a:lnTo>
                    <a:pt x="1220" y="386"/>
                  </a:lnTo>
                  <a:lnTo>
                    <a:pt x="1219" y="386"/>
                  </a:lnTo>
                  <a:lnTo>
                    <a:pt x="1219" y="387"/>
                  </a:lnTo>
                  <a:lnTo>
                    <a:pt x="1218" y="387"/>
                  </a:lnTo>
                  <a:lnTo>
                    <a:pt x="1216" y="387"/>
                  </a:lnTo>
                  <a:lnTo>
                    <a:pt x="1216" y="386"/>
                  </a:lnTo>
                  <a:lnTo>
                    <a:pt x="1218" y="386"/>
                  </a:lnTo>
                  <a:lnTo>
                    <a:pt x="1216" y="386"/>
                  </a:lnTo>
                  <a:lnTo>
                    <a:pt x="1215" y="384"/>
                  </a:lnTo>
                  <a:lnTo>
                    <a:pt x="1214" y="384"/>
                  </a:lnTo>
                  <a:lnTo>
                    <a:pt x="1213" y="384"/>
                  </a:lnTo>
                  <a:lnTo>
                    <a:pt x="1213" y="383"/>
                  </a:lnTo>
                  <a:lnTo>
                    <a:pt x="1211" y="383"/>
                  </a:lnTo>
                  <a:lnTo>
                    <a:pt x="1210" y="383"/>
                  </a:lnTo>
                  <a:lnTo>
                    <a:pt x="1210" y="382"/>
                  </a:lnTo>
                  <a:lnTo>
                    <a:pt x="1209" y="382"/>
                  </a:lnTo>
                  <a:lnTo>
                    <a:pt x="1208" y="383"/>
                  </a:lnTo>
                  <a:lnTo>
                    <a:pt x="1208" y="382"/>
                  </a:lnTo>
                  <a:lnTo>
                    <a:pt x="1206" y="382"/>
                  </a:lnTo>
                  <a:lnTo>
                    <a:pt x="1205" y="382"/>
                  </a:lnTo>
                  <a:lnTo>
                    <a:pt x="1204" y="382"/>
                  </a:lnTo>
                  <a:lnTo>
                    <a:pt x="1202" y="380"/>
                  </a:lnTo>
                  <a:lnTo>
                    <a:pt x="1201" y="380"/>
                  </a:lnTo>
                  <a:lnTo>
                    <a:pt x="1200" y="380"/>
                  </a:lnTo>
                  <a:lnTo>
                    <a:pt x="1200" y="379"/>
                  </a:lnTo>
                  <a:lnTo>
                    <a:pt x="1200" y="380"/>
                  </a:lnTo>
                  <a:lnTo>
                    <a:pt x="1199" y="380"/>
                  </a:lnTo>
                  <a:lnTo>
                    <a:pt x="1197" y="379"/>
                  </a:lnTo>
                  <a:lnTo>
                    <a:pt x="1196" y="380"/>
                  </a:lnTo>
                  <a:lnTo>
                    <a:pt x="1195" y="379"/>
                  </a:lnTo>
                  <a:lnTo>
                    <a:pt x="1194" y="379"/>
                  </a:lnTo>
                  <a:lnTo>
                    <a:pt x="1194" y="378"/>
                  </a:lnTo>
                  <a:lnTo>
                    <a:pt x="1192" y="377"/>
                  </a:lnTo>
                  <a:lnTo>
                    <a:pt x="1191" y="375"/>
                  </a:lnTo>
                  <a:lnTo>
                    <a:pt x="1190" y="375"/>
                  </a:lnTo>
                  <a:lnTo>
                    <a:pt x="1190" y="374"/>
                  </a:lnTo>
                  <a:lnTo>
                    <a:pt x="1188" y="374"/>
                  </a:lnTo>
                  <a:lnTo>
                    <a:pt x="1187" y="374"/>
                  </a:lnTo>
                  <a:lnTo>
                    <a:pt x="1187" y="373"/>
                  </a:lnTo>
                  <a:lnTo>
                    <a:pt x="1186" y="373"/>
                  </a:lnTo>
                  <a:lnTo>
                    <a:pt x="1186" y="372"/>
                  </a:lnTo>
                  <a:lnTo>
                    <a:pt x="1185" y="372"/>
                  </a:lnTo>
                  <a:lnTo>
                    <a:pt x="1185" y="370"/>
                  </a:lnTo>
                  <a:lnTo>
                    <a:pt x="1185" y="372"/>
                  </a:lnTo>
                  <a:lnTo>
                    <a:pt x="1183" y="372"/>
                  </a:lnTo>
                  <a:lnTo>
                    <a:pt x="1182" y="372"/>
                  </a:lnTo>
                  <a:lnTo>
                    <a:pt x="1182" y="370"/>
                  </a:lnTo>
                  <a:lnTo>
                    <a:pt x="1182" y="369"/>
                  </a:lnTo>
                  <a:lnTo>
                    <a:pt x="1181" y="369"/>
                  </a:lnTo>
                  <a:lnTo>
                    <a:pt x="1181" y="368"/>
                  </a:lnTo>
                  <a:lnTo>
                    <a:pt x="1179" y="368"/>
                  </a:lnTo>
                  <a:lnTo>
                    <a:pt x="1178" y="368"/>
                  </a:lnTo>
                  <a:lnTo>
                    <a:pt x="1178" y="366"/>
                  </a:lnTo>
                  <a:lnTo>
                    <a:pt x="1179" y="366"/>
                  </a:lnTo>
                  <a:lnTo>
                    <a:pt x="1178" y="366"/>
                  </a:lnTo>
                  <a:lnTo>
                    <a:pt x="1179" y="366"/>
                  </a:lnTo>
                  <a:lnTo>
                    <a:pt x="1179" y="365"/>
                  </a:lnTo>
                  <a:lnTo>
                    <a:pt x="1178" y="365"/>
                  </a:lnTo>
                  <a:lnTo>
                    <a:pt x="1178" y="366"/>
                  </a:lnTo>
                  <a:lnTo>
                    <a:pt x="1178" y="365"/>
                  </a:lnTo>
                  <a:lnTo>
                    <a:pt x="1179" y="365"/>
                  </a:lnTo>
                  <a:lnTo>
                    <a:pt x="1181" y="366"/>
                  </a:lnTo>
                  <a:lnTo>
                    <a:pt x="1182" y="366"/>
                  </a:lnTo>
                  <a:lnTo>
                    <a:pt x="1181" y="366"/>
                  </a:lnTo>
                  <a:lnTo>
                    <a:pt x="1182" y="366"/>
                  </a:lnTo>
                  <a:lnTo>
                    <a:pt x="1183" y="366"/>
                  </a:lnTo>
                  <a:lnTo>
                    <a:pt x="1185" y="366"/>
                  </a:lnTo>
                  <a:lnTo>
                    <a:pt x="1183" y="366"/>
                  </a:lnTo>
                  <a:lnTo>
                    <a:pt x="1185" y="366"/>
                  </a:lnTo>
                  <a:lnTo>
                    <a:pt x="1185" y="365"/>
                  </a:lnTo>
                  <a:lnTo>
                    <a:pt x="1183" y="365"/>
                  </a:lnTo>
                  <a:lnTo>
                    <a:pt x="1185" y="364"/>
                  </a:lnTo>
                  <a:lnTo>
                    <a:pt x="1183" y="364"/>
                  </a:lnTo>
                  <a:lnTo>
                    <a:pt x="1183" y="365"/>
                  </a:lnTo>
                  <a:lnTo>
                    <a:pt x="1183" y="364"/>
                  </a:lnTo>
                  <a:lnTo>
                    <a:pt x="1185" y="364"/>
                  </a:lnTo>
                  <a:lnTo>
                    <a:pt x="1183" y="364"/>
                  </a:lnTo>
                  <a:lnTo>
                    <a:pt x="1185" y="363"/>
                  </a:lnTo>
                  <a:lnTo>
                    <a:pt x="1185" y="361"/>
                  </a:lnTo>
                  <a:lnTo>
                    <a:pt x="1186" y="361"/>
                  </a:lnTo>
                  <a:lnTo>
                    <a:pt x="1186" y="360"/>
                  </a:lnTo>
                  <a:lnTo>
                    <a:pt x="1186" y="361"/>
                  </a:lnTo>
                  <a:lnTo>
                    <a:pt x="1186" y="363"/>
                  </a:lnTo>
                  <a:lnTo>
                    <a:pt x="1186" y="361"/>
                  </a:lnTo>
                  <a:lnTo>
                    <a:pt x="1186" y="360"/>
                  </a:lnTo>
                  <a:lnTo>
                    <a:pt x="1187" y="360"/>
                  </a:lnTo>
                  <a:lnTo>
                    <a:pt x="1188" y="360"/>
                  </a:lnTo>
                  <a:lnTo>
                    <a:pt x="1187" y="359"/>
                  </a:lnTo>
                  <a:lnTo>
                    <a:pt x="1186" y="358"/>
                  </a:lnTo>
                  <a:lnTo>
                    <a:pt x="1185" y="358"/>
                  </a:lnTo>
                  <a:lnTo>
                    <a:pt x="1185" y="356"/>
                  </a:lnTo>
                  <a:lnTo>
                    <a:pt x="1185" y="355"/>
                  </a:lnTo>
                  <a:lnTo>
                    <a:pt x="1185" y="356"/>
                  </a:lnTo>
                  <a:lnTo>
                    <a:pt x="1186" y="356"/>
                  </a:lnTo>
                  <a:lnTo>
                    <a:pt x="1186" y="355"/>
                  </a:lnTo>
                  <a:lnTo>
                    <a:pt x="1187" y="355"/>
                  </a:lnTo>
                  <a:lnTo>
                    <a:pt x="1188" y="356"/>
                  </a:lnTo>
                  <a:lnTo>
                    <a:pt x="1188" y="355"/>
                  </a:lnTo>
                  <a:lnTo>
                    <a:pt x="1187" y="355"/>
                  </a:lnTo>
                  <a:lnTo>
                    <a:pt x="1188" y="354"/>
                  </a:lnTo>
                  <a:lnTo>
                    <a:pt x="1190" y="354"/>
                  </a:lnTo>
                  <a:lnTo>
                    <a:pt x="1191" y="354"/>
                  </a:lnTo>
                  <a:lnTo>
                    <a:pt x="1191" y="352"/>
                  </a:lnTo>
                  <a:lnTo>
                    <a:pt x="1192" y="352"/>
                  </a:lnTo>
                  <a:lnTo>
                    <a:pt x="1194" y="352"/>
                  </a:lnTo>
                  <a:lnTo>
                    <a:pt x="1192" y="352"/>
                  </a:lnTo>
                  <a:lnTo>
                    <a:pt x="1192" y="351"/>
                  </a:lnTo>
                  <a:lnTo>
                    <a:pt x="1191" y="351"/>
                  </a:lnTo>
                  <a:lnTo>
                    <a:pt x="1190" y="351"/>
                  </a:lnTo>
                  <a:lnTo>
                    <a:pt x="1190" y="352"/>
                  </a:lnTo>
                  <a:lnTo>
                    <a:pt x="1188" y="352"/>
                  </a:lnTo>
                  <a:lnTo>
                    <a:pt x="1188" y="351"/>
                  </a:lnTo>
                  <a:lnTo>
                    <a:pt x="1190" y="351"/>
                  </a:lnTo>
                  <a:lnTo>
                    <a:pt x="1188" y="351"/>
                  </a:lnTo>
                  <a:lnTo>
                    <a:pt x="1188" y="352"/>
                  </a:lnTo>
                  <a:lnTo>
                    <a:pt x="1187" y="352"/>
                  </a:lnTo>
                  <a:lnTo>
                    <a:pt x="1187" y="351"/>
                  </a:lnTo>
                  <a:lnTo>
                    <a:pt x="1187" y="350"/>
                  </a:lnTo>
                  <a:lnTo>
                    <a:pt x="1187" y="349"/>
                  </a:lnTo>
                  <a:lnTo>
                    <a:pt x="1188" y="347"/>
                  </a:lnTo>
                  <a:lnTo>
                    <a:pt x="1190" y="347"/>
                  </a:lnTo>
                  <a:lnTo>
                    <a:pt x="1190" y="346"/>
                  </a:lnTo>
                  <a:lnTo>
                    <a:pt x="1191" y="346"/>
                  </a:lnTo>
                  <a:lnTo>
                    <a:pt x="1192" y="346"/>
                  </a:lnTo>
                  <a:lnTo>
                    <a:pt x="1194" y="346"/>
                  </a:lnTo>
                  <a:lnTo>
                    <a:pt x="1195" y="346"/>
                  </a:lnTo>
                  <a:lnTo>
                    <a:pt x="1195" y="345"/>
                  </a:lnTo>
                  <a:lnTo>
                    <a:pt x="1196" y="345"/>
                  </a:lnTo>
                  <a:lnTo>
                    <a:pt x="1196" y="343"/>
                  </a:lnTo>
                  <a:lnTo>
                    <a:pt x="1196" y="342"/>
                  </a:lnTo>
                  <a:lnTo>
                    <a:pt x="1196" y="341"/>
                  </a:lnTo>
                  <a:lnTo>
                    <a:pt x="1196" y="340"/>
                  </a:lnTo>
                  <a:lnTo>
                    <a:pt x="1195" y="340"/>
                  </a:lnTo>
                  <a:lnTo>
                    <a:pt x="1195" y="338"/>
                  </a:lnTo>
                  <a:lnTo>
                    <a:pt x="1196" y="338"/>
                  </a:lnTo>
                  <a:lnTo>
                    <a:pt x="1197" y="338"/>
                  </a:lnTo>
                  <a:lnTo>
                    <a:pt x="1196" y="337"/>
                  </a:lnTo>
                  <a:lnTo>
                    <a:pt x="1196" y="338"/>
                  </a:lnTo>
                  <a:lnTo>
                    <a:pt x="1196" y="337"/>
                  </a:lnTo>
                  <a:lnTo>
                    <a:pt x="1195" y="337"/>
                  </a:lnTo>
                  <a:lnTo>
                    <a:pt x="1195" y="336"/>
                  </a:lnTo>
                  <a:lnTo>
                    <a:pt x="1195" y="337"/>
                  </a:lnTo>
                  <a:lnTo>
                    <a:pt x="1196" y="336"/>
                  </a:lnTo>
                  <a:lnTo>
                    <a:pt x="1197" y="335"/>
                  </a:lnTo>
                  <a:lnTo>
                    <a:pt x="1197" y="333"/>
                  </a:lnTo>
                  <a:lnTo>
                    <a:pt x="1196" y="333"/>
                  </a:lnTo>
                  <a:lnTo>
                    <a:pt x="1196" y="332"/>
                  </a:lnTo>
                  <a:lnTo>
                    <a:pt x="1197" y="332"/>
                  </a:lnTo>
                  <a:lnTo>
                    <a:pt x="1196" y="332"/>
                  </a:lnTo>
                  <a:lnTo>
                    <a:pt x="1195" y="332"/>
                  </a:lnTo>
                  <a:lnTo>
                    <a:pt x="1195" y="331"/>
                  </a:lnTo>
                  <a:lnTo>
                    <a:pt x="1194" y="331"/>
                  </a:lnTo>
                  <a:lnTo>
                    <a:pt x="1192" y="331"/>
                  </a:lnTo>
                  <a:lnTo>
                    <a:pt x="1192" y="329"/>
                  </a:lnTo>
                  <a:lnTo>
                    <a:pt x="1191" y="329"/>
                  </a:lnTo>
                  <a:lnTo>
                    <a:pt x="1190" y="329"/>
                  </a:lnTo>
                  <a:lnTo>
                    <a:pt x="1190" y="328"/>
                  </a:lnTo>
                  <a:lnTo>
                    <a:pt x="1188" y="328"/>
                  </a:lnTo>
                  <a:lnTo>
                    <a:pt x="1187" y="328"/>
                  </a:lnTo>
                  <a:lnTo>
                    <a:pt x="1186" y="328"/>
                  </a:lnTo>
                  <a:lnTo>
                    <a:pt x="1187" y="328"/>
                  </a:lnTo>
                  <a:lnTo>
                    <a:pt x="1186" y="328"/>
                  </a:lnTo>
                  <a:lnTo>
                    <a:pt x="1186" y="329"/>
                  </a:lnTo>
                  <a:lnTo>
                    <a:pt x="1186" y="328"/>
                  </a:lnTo>
                  <a:lnTo>
                    <a:pt x="1185" y="328"/>
                  </a:lnTo>
                  <a:lnTo>
                    <a:pt x="1183" y="327"/>
                  </a:lnTo>
                  <a:lnTo>
                    <a:pt x="1183" y="326"/>
                  </a:lnTo>
                  <a:lnTo>
                    <a:pt x="1182" y="326"/>
                  </a:lnTo>
                  <a:lnTo>
                    <a:pt x="1182" y="324"/>
                  </a:lnTo>
                  <a:lnTo>
                    <a:pt x="1181" y="326"/>
                  </a:lnTo>
                  <a:lnTo>
                    <a:pt x="1179" y="326"/>
                  </a:lnTo>
                  <a:lnTo>
                    <a:pt x="1178" y="326"/>
                  </a:lnTo>
                  <a:lnTo>
                    <a:pt x="1178" y="327"/>
                  </a:lnTo>
                  <a:lnTo>
                    <a:pt x="1178" y="326"/>
                  </a:lnTo>
                  <a:lnTo>
                    <a:pt x="1177" y="326"/>
                  </a:lnTo>
                  <a:lnTo>
                    <a:pt x="1176" y="326"/>
                  </a:lnTo>
                  <a:lnTo>
                    <a:pt x="1176" y="324"/>
                  </a:lnTo>
                  <a:lnTo>
                    <a:pt x="1174" y="324"/>
                  </a:lnTo>
                  <a:lnTo>
                    <a:pt x="1173" y="324"/>
                  </a:lnTo>
                  <a:lnTo>
                    <a:pt x="1173" y="326"/>
                  </a:lnTo>
                  <a:lnTo>
                    <a:pt x="1172" y="326"/>
                  </a:lnTo>
                  <a:lnTo>
                    <a:pt x="1172" y="324"/>
                  </a:lnTo>
                  <a:lnTo>
                    <a:pt x="1172" y="323"/>
                  </a:lnTo>
                  <a:lnTo>
                    <a:pt x="1172" y="322"/>
                  </a:lnTo>
                  <a:lnTo>
                    <a:pt x="1172" y="321"/>
                  </a:lnTo>
                  <a:lnTo>
                    <a:pt x="1171" y="321"/>
                  </a:lnTo>
                  <a:lnTo>
                    <a:pt x="1171" y="319"/>
                  </a:lnTo>
                  <a:lnTo>
                    <a:pt x="1169" y="319"/>
                  </a:lnTo>
                  <a:lnTo>
                    <a:pt x="1169" y="318"/>
                  </a:lnTo>
                  <a:lnTo>
                    <a:pt x="1168" y="318"/>
                  </a:lnTo>
                  <a:lnTo>
                    <a:pt x="1167" y="318"/>
                  </a:lnTo>
                  <a:lnTo>
                    <a:pt x="1165" y="318"/>
                  </a:lnTo>
                  <a:lnTo>
                    <a:pt x="1164" y="318"/>
                  </a:lnTo>
                  <a:lnTo>
                    <a:pt x="1165" y="318"/>
                  </a:lnTo>
                  <a:lnTo>
                    <a:pt x="1165" y="317"/>
                  </a:lnTo>
                  <a:lnTo>
                    <a:pt x="1164" y="317"/>
                  </a:lnTo>
                  <a:lnTo>
                    <a:pt x="1165" y="317"/>
                  </a:lnTo>
                  <a:lnTo>
                    <a:pt x="1165" y="315"/>
                  </a:lnTo>
                  <a:lnTo>
                    <a:pt x="1164" y="314"/>
                  </a:lnTo>
                  <a:lnTo>
                    <a:pt x="1165" y="314"/>
                  </a:lnTo>
                  <a:lnTo>
                    <a:pt x="1165" y="313"/>
                  </a:lnTo>
                  <a:lnTo>
                    <a:pt x="1165" y="312"/>
                  </a:lnTo>
                  <a:lnTo>
                    <a:pt x="1164" y="312"/>
                  </a:lnTo>
                  <a:lnTo>
                    <a:pt x="1164" y="310"/>
                  </a:lnTo>
                  <a:lnTo>
                    <a:pt x="1164" y="309"/>
                  </a:lnTo>
                  <a:lnTo>
                    <a:pt x="1163" y="309"/>
                  </a:lnTo>
                  <a:lnTo>
                    <a:pt x="1163" y="308"/>
                  </a:lnTo>
                  <a:lnTo>
                    <a:pt x="1162" y="308"/>
                  </a:lnTo>
                  <a:lnTo>
                    <a:pt x="1162" y="309"/>
                  </a:lnTo>
                  <a:lnTo>
                    <a:pt x="1162" y="308"/>
                  </a:lnTo>
                  <a:lnTo>
                    <a:pt x="1160" y="308"/>
                  </a:lnTo>
                  <a:lnTo>
                    <a:pt x="1159" y="308"/>
                  </a:lnTo>
                  <a:lnTo>
                    <a:pt x="1158" y="309"/>
                  </a:lnTo>
                  <a:lnTo>
                    <a:pt x="1157" y="309"/>
                  </a:lnTo>
                  <a:lnTo>
                    <a:pt x="1155" y="308"/>
                  </a:lnTo>
                  <a:lnTo>
                    <a:pt x="1155" y="309"/>
                  </a:lnTo>
                  <a:lnTo>
                    <a:pt x="1154" y="310"/>
                  </a:lnTo>
                  <a:lnTo>
                    <a:pt x="1153" y="310"/>
                  </a:lnTo>
                  <a:lnTo>
                    <a:pt x="1151" y="310"/>
                  </a:lnTo>
                  <a:lnTo>
                    <a:pt x="1151" y="309"/>
                  </a:lnTo>
                  <a:lnTo>
                    <a:pt x="1150" y="309"/>
                  </a:lnTo>
                  <a:lnTo>
                    <a:pt x="1150" y="308"/>
                  </a:lnTo>
                  <a:lnTo>
                    <a:pt x="1150" y="307"/>
                  </a:lnTo>
                  <a:lnTo>
                    <a:pt x="1151" y="307"/>
                  </a:lnTo>
                  <a:lnTo>
                    <a:pt x="1150" y="305"/>
                  </a:lnTo>
                  <a:lnTo>
                    <a:pt x="1150" y="304"/>
                  </a:lnTo>
                  <a:lnTo>
                    <a:pt x="1150" y="303"/>
                  </a:lnTo>
                  <a:lnTo>
                    <a:pt x="1149" y="303"/>
                  </a:lnTo>
                  <a:lnTo>
                    <a:pt x="1149" y="301"/>
                  </a:lnTo>
                  <a:lnTo>
                    <a:pt x="1149" y="300"/>
                  </a:lnTo>
                  <a:lnTo>
                    <a:pt x="1150" y="300"/>
                  </a:lnTo>
                  <a:lnTo>
                    <a:pt x="1151" y="300"/>
                  </a:lnTo>
                  <a:lnTo>
                    <a:pt x="1151" y="301"/>
                  </a:lnTo>
                  <a:lnTo>
                    <a:pt x="1153" y="301"/>
                  </a:lnTo>
                  <a:lnTo>
                    <a:pt x="1154" y="301"/>
                  </a:lnTo>
                  <a:lnTo>
                    <a:pt x="1155" y="300"/>
                  </a:lnTo>
                  <a:lnTo>
                    <a:pt x="1155" y="299"/>
                  </a:lnTo>
                  <a:lnTo>
                    <a:pt x="1157" y="299"/>
                  </a:lnTo>
                  <a:lnTo>
                    <a:pt x="1157" y="298"/>
                  </a:lnTo>
                  <a:lnTo>
                    <a:pt x="1155" y="298"/>
                  </a:lnTo>
                  <a:lnTo>
                    <a:pt x="1155" y="296"/>
                  </a:lnTo>
                  <a:lnTo>
                    <a:pt x="1155" y="295"/>
                  </a:lnTo>
                  <a:lnTo>
                    <a:pt x="1154" y="295"/>
                  </a:lnTo>
                  <a:lnTo>
                    <a:pt x="1153" y="295"/>
                  </a:lnTo>
                  <a:lnTo>
                    <a:pt x="1151" y="295"/>
                  </a:lnTo>
                  <a:lnTo>
                    <a:pt x="1151" y="294"/>
                  </a:lnTo>
                  <a:lnTo>
                    <a:pt x="1151" y="293"/>
                  </a:lnTo>
                  <a:lnTo>
                    <a:pt x="1150" y="291"/>
                  </a:lnTo>
                  <a:lnTo>
                    <a:pt x="1149" y="291"/>
                  </a:lnTo>
                  <a:lnTo>
                    <a:pt x="1149" y="290"/>
                  </a:lnTo>
                  <a:lnTo>
                    <a:pt x="1149" y="289"/>
                  </a:lnTo>
                  <a:lnTo>
                    <a:pt x="1148" y="289"/>
                  </a:lnTo>
                  <a:lnTo>
                    <a:pt x="1148" y="287"/>
                  </a:lnTo>
                  <a:lnTo>
                    <a:pt x="1149" y="287"/>
                  </a:lnTo>
                  <a:lnTo>
                    <a:pt x="1148" y="287"/>
                  </a:lnTo>
                  <a:lnTo>
                    <a:pt x="1148" y="286"/>
                  </a:lnTo>
                  <a:lnTo>
                    <a:pt x="1146" y="286"/>
                  </a:lnTo>
                  <a:lnTo>
                    <a:pt x="1146" y="285"/>
                  </a:lnTo>
                  <a:lnTo>
                    <a:pt x="1146" y="284"/>
                  </a:lnTo>
                  <a:lnTo>
                    <a:pt x="1148" y="284"/>
                  </a:lnTo>
                  <a:lnTo>
                    <a:pt x="1146" y="284"/>
                  </a:lnTo>
                  <a:lnTo>
                    <a:pt x="1148" y="284"/>
                  </a:lnTo>
                  <a:lnTo>
                    <a:pt x="1148" y="282"/>
                  </a:lnTo>
                  <a:lnTo>
                    <a:pt x="1146" y="282"/>
                  </a:lnTo>
                  <a:lnTo>
                    <a:pt x="1146" y="281"/>
                  </a:lnTo>
                  <a:lnTo>
                    <a:pt x="1146" y="280"/>
                  </a:lnTo>
                  <a:lnTo>
                    <a:pt x="1148" y="280"/>
                  </a:lnTo>
                  <a:lnTo>
                    <a:pt x="1146" y="280"/>
                  </a:lnTo>
                  <a:lnTo>
                    <a:pt x="1146" y="279"/>
                  </a:lnTo>
                  <a:lnTo>
                    <a:pt x="1148" y="279"/>
                  </a:lnTo>
                  <a:lnTo>
                    <a:pt x="1146" y="279"/>
                  </a:lnTo>
                  <a:lnTo>
                    <a:pt x="1148" y="279"/>
                  </a:lnTo>
                  <a:lnTo>
                    <a:pt x="1146" y="279"/>
                  </a:lnTo>
                  <a:lnTo>
                    <a:pt x="1146" y="277"/>
                  </a:lnTo>
                  <a:lnTo>
                    <a:pt x="1146" y="279"/>
                  </a:lnTo>
                  <a:lnTo>
                    <a:pt x="1146" y="277"/>
                  </a:lnTo>
                  <a:lnTo>
                    <a:pt x="1145" y="277"/>
                  </a:lnTo>
                  <a:lnTo>
                    <a:pt x="1145" y="276"/>
                  </a:lnTo>
                  <a:lnTo>
                    <a:pt x="1144" y="276"/>
                  </a:lnTo>
                  <a:lnTo>
                    <a:pt x="1143" y="276"/>
                  </a:lnTo>
                  <a:lnTo>
                    <a:pt x="1141" y="276"/>
                  </a:lnTo>
                  <a:lnTo>
                    <a:pt x="1140" y="276"/>
                  </a:lnTo>
                  <a:lnTo>
                    <a:pt x="1140" y="277"/>
                  </a:lnTo>
                  <a:lnTo>
                    <a:pt x="1139" y="277"/>
                  </a:lnTo>
                  <a:lnTo>
                    <a:pt x="1139" y="276"/>
                  </a:lnTo>
                  <a:lnTo>
                    <a:pt x="1139" y="275"/>
                  </a:lnTo>
                  <a:lnTo>
                    <a:pt x="1137" y="275"/>
                  </a:lnTo>
                  <a:lnTo>
                    <a:pt x="1137" y="273"/>
                  </a:lnTo>
                  <a:lnTo>
                    <a:pt x="1136" y="273"/>
                  </a:lnTo>
                  <a:lnTo>
                    <a:pt x="1136" y="275"/>
                  </a:lnTo>
                  <a:lnTo>
                    <a:pt x="1135" y="275"/>
                  </a:lnTo>
                  <a:lnTo>
                    <a:pt x="1135" y="273"/>
                  </a:lnTo>
                  <a:lnTo>
                    <a:pt x="1134" y="273"/>
                  </a:lnTo>
                  <a:lnTo>
                    <a:pt x="1132" y="273"/>
                  </a:lnTo>
                  <a:lnTo>
                    <a:pt x="1132" y="272"/>
                  </a:lnTo>
                  <a:lnTo>
                    <a:pt x="1132" y="271"/>
                  </a:lnTo>
                  <a:lnTo>
                    <a:pt x="1132" y="270"/>
                  </a:lnTo>
                  <a:lnTo>
                    <a:pt x="1131" y="270"/>
                  </a:lnTo>
                  <a:lnTo>
                    <a:pt x="1131" y="268"/>
                  </a:lnTo>
                  <a:lnTo>
                    <a:pt x="1132" y="268"/>
                  </a:lnTo>
                  <a:lnTo>
                    <a:pt x="1131" y="268"/>
                  </a:lnTo>
                  <a:lnTo>
                    <a:pt x="1131" y="267"/>
                  </a:lnTo>
                  <a:lnTo>
                    <a:pt x="1130" y="267"/>
                  </a:lnTo>
                  <a:lnTo>
                    <a:pt x="1131" y="267"/>
                  </a:lnTo>
                  <a:lnTo>
                    <a:pt x="1131" y="266"/>
                  </a:lnTo>
                  <a:lnTo>
                    <a:pt x="1130" y="266"/>
                  </a:lnTo>
                  <a:lnTo>
                    <a:pt x="1129" y="266"/>
                  </a:lnTo>
                  <a:lnTo>
                    <a:pt x="1130" y="266"/>
                  </a:lnTo>
                  <a:lnTo>
                    <a:pt x="1130" y="265"/>
                  </a:lnTo>
                  <a:lnTo>
                    <a:pt x="1130" y="263"/>
                  </a:lnTo>
                  <a:lnTo>
                    <a:pt x="1130" y="262"/>
                  </a:lnTo>
                  <a:lnTo>
                    <a:pt x="1130" y="261"/>
                  </a:lnTo>
                  <a:lnTo>
                    <a:pt x="1129" y="259"/>
                  </a:lnTo>
                  <a:lnTo>
                    <a:pt x="1127" y="259"/>
                  </a:lnTo>
                  <a:lnTo>
                    <a:pt x="1127" y="258"/>
                  </a:lnTo>
                  <a:lnTo>
                    <a:pt x="1127" y="257"/>
                  </a:lnTo>
                  <a:lnTo>
                    <a:pt x="1129" y="257"/>
                  </a:lnTo>
                  <a:lnTo>
                    <a:pt x="1129" y="256"/>
                  </a:lnTo>
                  <a:lnTo>
                    <a:pt x="1130" y="256"/>
                  </a:lnTo>
                  <a:lnTo>
                    <a:pt x="1130" y="254"/>
                  </a:lnTo>
                  <a:lnTo>
                    <a:pt x="1130" y="253"/>
                  </a:lnTo>
                  <a:lnTo>
                    <a:pt x="1130" y="254"/>
                  </a:lnTo>
                  <a:lnTo>
                    <a:pt x="1131" y="254"/>
                  </a:lnTo>
                  <a:lnTo>
                    <a:pt x="1130" y="254"/>
                  </a:lnTo>
                  <a:lnTo>
                    <a:pt x="1131" y="254"/>
                  </a:lnTo>
                  <a:lnTo>
                    <a:pt x="1131" y="256"/>
                  </a:lnTo>
                  <a:lnTo>
                    <a:pt x="1132" y="256"/>
                  </a:lnTo>
                  <a:lnTo>
                    <a:pt x="1132" y="254"/>
                  </a:lnTo>
                  <a:lnTo>
                    <a:pt x="1131" y="253"/>
                  </a:lnTo>
                  <a:lnTo>
                    <a:pt x="1131" y="252"/>
                  </a:lnTo>
                  <a:lnTo>
                    <a:pt x="1130" y="252"/>
                  </a:lnTo>
                  <a:lnTo>
                    <a:pt x="1129" y="253"/>
                  </a:lnTo>
                  <a:lnTo>
                    <a:pt x="1129" y="252"/>
                  </a:lnTo>
                  <a:lnTo>
                    <a:pt x="1129" y="251"/>
                  </a:lnTo>
                  <a:lnTo>
                    <a:pt x="1130" y="251"/>
                  </a:lnTo>
                  <a:lnTo>
                    <a:pt x="1129" y="251"/>
                  </a:lnTo>
                  <a:lnTo>
                    <a:pt x="1130" y="251"/>
                  </a:lnTo>
                  <a:lnTo>
                    <a:pt x="1130" y="249"/>
                  </a:lnTo>
                  <a:lnTo>
                    <a:pt x="1130" y="248"/>
                  </a:lnTo>
                  <a:lnTo>
                    <a:pt x="1130" y="247"/>
                  </a:lnTo>
                  <a:lnTo>
                    <a:pt x="1130" y="245"/>
                  </a:lnTo>
                  <a:lnTo>
                    <a:pt x="1130" y="244"/>
                  </a:lnTo>
                  <a:lnTo>
                    <a:pt x="1130" y="243"/>
                  </a:lnTo>
                  <a:lnTo>
                    <a:pt x="1130" y="242"/>
                  </a:lnTo>
                  <a:lnTo>
                    <a:pt x="1131" y="242"/>
                  </a:lnTo>
                  <a:lnTo>
                    <a:pt x="1131" y="240"/>
                  </a:lnTo>
                  <a:lnTo>
                    <a:pt x="1131" y="242"/>
                  </a:lnTo>
                  <a:lnTo>
                    <a:pt x="1131" y="240"/>
                  </a:lnTo>
                  <a:lnTo>
                    <a:pt x="1132" y="240"/>
                  </a:lnTo>
                  <a:lnTo>
                    <a:pt x="1132" y="242"/>
                  </a:lnTo>
                  <a:lnTo>
                    <a:pt x="1131" y="242"/>
                  </a:lnTo>
                  <a:lnTo>
                    <a:pt x="1132" y="242"/>
                  </a:lnTo>
                  <a:lnTo>
                    <a:pt x="1132" y="240"/>
                  </a:lnTo>
                  <a:lnTo>
                    <a:pt x="1134" y="240"/>
                  </a:lnTo>
                  <a:lnTo>
                    <a:pt x="1132" y="240"/>
                  </a:lnTo>
                  <a:lnTo>
                    <a:pt x="1132" y="239"/>
                  </a:lnTo>
                  <a:lnTo>
                    <a:pt x="1131" y="239"/>
                  </a:lnTo>
                  <a:lnTo>
                    <a:pt x="1131" y="238"/>
                  </a:lnTo>
                  <a:lnTo>
                    <a:pt x="1131" y="237"/>
                  </a:lnTo>
                  <a:lnTo>
                    <a:pt x="1131" y="235"/>
                  </a:lnTo>
                  <a:lnTo>
                    <a:pt x="1132" y="235"/>
                  </a:lnTo>
                  <a:lnTo>
                    <a:pt x="1132" y="237"/>
                  </a:lnTo>
                  <a:lnTo>
                    <a:pt x="1134" y="237"/>
                  </a:lnTo>
                  <a:lnTo>
                    <a:pt x="1134" y="235"/>
                  </a:lnTo>
                  <a:lnTo>
                    <a:pt x="1134" y="234"/>
                  </a:lnTo>
                  <a:lnTo>
                    <a:pt x="1135" y="235"/>
                  </a:lnTo>
                  <a:lnTo>
                    <a:pt x="1136" y="235"/>
                  </a:lnTo>
                  <a:lnTo>
                    <a:pt x="1136" y="234"/>
                  </a:lnTo>
                  <a:lnTo>
                    <a:pt x="1137" y="234"/>
                  </a:lnTo>
                  <a:lnTo>
                    <a:pt x="1137" y="233"/>
                  </a:lnTo>
                  <a:lnTo>
                    <a:pt x="1139" y="233"/>
                  </a:lnTo>
                  <a:lnTo>
                    <a:pt x="1141" y="234"/>
                  </a:lnTo>
                  <a:lnTo>
                    <a:pt x="1143" y="234"/>
                  </a:lnTo>
                  <a:lnTo>
                    <a:pt x="1144" y="234"/>
                  </a:lnTo>
                  <a:lnTo>
                    <a:pt x="1143" y="234"/>
                  </a:lnTo>
                  <a:lnTo>
                    <a:pt x="1144" y="234"/>
                  </a:lnTo>
                  <a:lnTo>
                    <a:pt x="1144" y="233"/>
                  </a:lnTo>
                  <a:lnTo>
                    <a:pt x="1143" y="233"/>
                  </a:lnTo>
                  <a:lnTo>
                    <a:pt x="1141" y="233"/>
                  </a:lnTo>
                  <a:lnTo>
                    <a:pt x="1141" y="231"/>
                  </a:lnTo>
                  <a:lnTo>
                    <a:pt x="1140" y="230"/>
                  </a:lnTo>
                  <a:lnTo>
                    <a:pt x="1139" y="231"/>
                  </a:lnTo>
                  <a:lnTo>
                    <a:pt x="1137" y="231"/>
                  </a:lnTo>
                  <a:lnTo>
                    <a:pt x="1136" y="230"/>
                  </a:lnTo>
                  <a:lnTo>
                    <a:pt x="1136" y="229"/>
                  </a:lnTo>
                  <a:lnTo>
                    <a:pt x="1135" y="229"/>
                  </a:lnTo>
                  <a:lnTo>
                    <a:pt x="1134" y="228"/>
                  </a:lnTo>
                  <a:lnTo>
                    <a:pt x="1134" y="226"/>
                  </a:lnTo>
                  <a:lnTo>
                    <a:pt x="1134" y="228"/>
                  </a:lnTo>
                  <a:lnTo>
                    <a:pt x="1135" y="228"/>
                  </a:lnTo>
                  <a:lnTo>
                    <a:pt x="1135" y="226"/>
                  </a:lnTo>
                  <a:lnTo>
                    <a:pt x="1135" y="225"/>
                  </a:lnTo>
                  <a:lnTo>
                    <a:pt x="1134" y="225"/>
                  </a:lnTo>
                  <a:lnTo>
                    <a:pt x="1134" y="226"/>
                  </a:lnTo>
                  <a:lnTo>
                    <a:pt x="1132" y="226"/>
                  </a:lnTo>
                  <a:lnTo>
                    <a:pt x="1134" y="226"/>
                  </a:lnTo>
                  <a:lnTo>
                    <a:pt x="1132" y="226"/>
                  </a:lnTo>
                  <a:lnTo>
                    <a:pt x="1132" y="228"/>
                  </a:lnTo>
                  <a:lnTo>
                    <a:pt x="1131" y="228"/>
                  </a:lnTo>
                  <a:lnTo>
                    <a:pt x="1130" y="226"/>
                  </a:lnTo>
                  <a:lnTo>
                    <a:pt x="1130" y="228"/>
                  </a:lnTo>
                  <a:lnTo>
                    <a:pt x="1130" y="226"/>
                  </a:lnTo>
                  <a:lnTo>
                    <a:pt x="1131" y="226"/>
                  </a:lnTo>
                  <a:lnTo>
                    <a:pt x="1131" y="225"/>
                  </a:lnTo>
                  <a:lnTo>
                    <a:pt x="1132" y="225"/>
                  </a:lnTo>
                  <a:lnTo>
                    <a:pt x="1132" y="224"/>
                  </a:lnTo>
                  <a:lnTo>
                    <a:pt x="1134" y="224"/>
                  </a:lnTo>
                  <a:lnTo>
                    <a:pt x="1134" y="222"/>
                  </a:lnTo>
                  <a:lnTo>
                    <a:pt x="1135" y="222"/>
                  </a:lnTo>
                  <a:lnTo>
                    <a:pt x="1135" y="221"/>
                  </a:lnTo>
                  <a:lnTo>
                    <a:pt x="1136" y="221"/>
                  </a:lnTo>
                  <a:lnTo>
                    <a:pt x="1136" y="220"/>
                  </a:lnTo>
                  <a:lnTo>
                    <a:pt x="1137" y="220"/>
                  </a:lnTo>
                  <a:lnTo>
                    <a:pt x="1137" y="219"/>
                  </a:lnTo>
                  <a:lnTo>
                    <a:pt x="1139" y="219"/>
                  </a:lnTo>
                  <a:lnTo>
                    <a:pt x="1139" y="217"/>
                  </a:lnTo>
                  <a:lnTo>
                    <a:pt x="1139" y="216"/>
                  </a:lnTo>
                  <a:lnTo>
                    <a:pt x="1140" y="216"/>
                  </a:lnTo>
                  <a:lnTo>
                    <a:pt x="1141" y="215"/>
                  </a:lnTo>
                  <a:lnTo>
                    <a:pt x="1143" y="214"/>
                  </a:lnTo>
                  <a:lnTo>
                    <a:pt x="1143" y="212"/>
                  </a:lnTo>
                  <a:lnTo>
                    <a:pt x="1144" y="211"/>
                  </a:lnTo>
                  <a:lnTo>
                    <a:pt x="1145" y="210"/>
                  </a:lnTo>
                  <a:lnTo>
                    <a:pt x="1145" y="208"/>
                  </a:lnTo>
                  <a:lnTo>
                    <a:pt x="1146" y="208"/>
                  </a:lnTo>
                  <a:lnTo>
                    <a:pt x="1146" y="207"/>
                  </a:lnTo>
                  <a:lnTo>
                    <a:pt x="1148" y="207"/>
                  </a:lnTo>
                  <a:lnTo>
                    <a:pt x="1148" y="206"/>
                  </a:lnTo>
                  <a:lnTo>
                    <a:pt x="1148" y="205"/>
                  </a:lnTo>
                  <a:lnTo>
                    <a:pt x="1149" y="205"/>
                  </a:lnTo>
                  <a:lnTo>
                    <a:pt x="1149" y="203"/>
                  </a:lnTo>
                  <a:lnTo>
                    <a:pt x="1150" y="202"/>
                  </a:lnTo>
                  <a:lnTo>
                    <a:pt x="1150" y="201"/>
                  </a:lnTo>
                  <a:lnTo>
                    <a:pt x="1150" y="200"/>
                  </a:lnTo>
                  <a:lnTo>
                    <a:pt x="1150" y="198"/>
                  </a:lnTo>
                  <a:lnTo>
                    <a:pt x="1149" y="198"/>
                  </a:lnTo>
                  <a:lnTo>
                    <a:pt x="1149" y="197"/>
                  </a:lnTo>
                  <a:lnTo>
                    <a:pt x="1149" y="196"/>
                  </a:lnTo>
                  <a:lnTo>
                    <a:pt x="1148" y="196"/>
                  </a:lnTo>
                  <a:lnTo>
                    <a:pt x="1146" y="194"/>
                  </a:lnTo>
                  <a:lnTo>
                    <a:pt x="1145" y="193"/>
                  </a:lnTo>
                  <a:lnTo>
                    <a:pt x="1144" y="193"/>
                  </a:lnTo>
                  <a:lnTo>
                    <a:pt x="1144" y="192"/>
                  </a:lnTo>
                  <a:lnTo>
                    <a:pt x="1143" y="189"/>
                  </a:lnTo>
                  <a:lnTo>
                    <a:pt x="1144" y="188"/>
                  </a:lnTo>
                  <a:lnTo>
                    <a:pt x="1145" y="187"/>
                  </a:lnTo>
                  <a:lnTo>
                    <a:pt x="1145" y="186"/>
                  </a:lnTo>
                  <a:lnTo>
                    <a:pt x="1145" y="184"/>
                  </a:lnTo>
                  <a:lnTo>
                    <a:pt x="1145" y="183"/>
                  </a:lnTo>
                  <a:lnTo>
                    <a:pt x="1144" y="183"/>
                  </a:lnTo>
                  <a:lnTo>
                    <a:pt x="1143" y="182"/>
                  </a:lnTo>
                  <a:lnTo>
                    <a:pt x="1143" y="180"/>
                  </a:lnTo>
                  <a:lnTo>
                    <a:pt x="1141" y="179"/>
                  </a:lnTo>
                  <a:lnTo>
                    <a:pt x="1143" y="179"/>
                  </a:lnTo>
                  <a:lnTo>
                    <a:pt x="1143" y="178"/>
                  </a:lnTo>
                  <a:lnTo>
                    <a:pt x="1143" y="177"/>
                  </a:lnTo>
                  <a:lnTo>
                    <a:pt x="1141" y="177"/>
                  </a:lnTo>
                  <a:lnTo>
                    <a:pt x="1140" y="175"/>
                  </a:lnTo>
                  <a:lnTo>
                    <a:pt x="1140" y="174"/>
                  </a:lnTo>
                  <a:lnTo>
                    <a:pt x="1140" y="173"/>
                  </a:lnTo>
                  <a:lnTo>
                    <a:pt x="1141" y="173"/>
                  </a:lnTo>
                  <a:lnTo>
                    <a:pt x="1141" y="172"/>
                  </a:lnTo>
                  <a:lnTo>
                    <a:pt x="1140" y="172"/>
                  </a:lnTo>
                  <a:lnTo>
                    <a:pt x="1140" y="170"/>
                  </a:lnTo>
                  <a:lnTo>
                    <a:pt x="1140" y="169"/>
                  </a:lnTo>
                  <a:lnTo>
                    <a:pt x="1140" y="168"/>
                  </a:lnTo>
                  <a:lnTo>
                    <a:pt x="1141" y="168"/>
                  </a:lnTo>
                  <a:lnTo>
                    <a:pt x="1141" y="166"/>
                  </a:lnTo>
                  <a:lnTo>
                    <a:pt x="1140" y="166"/>
                  </a:lnTo>
                  <a:lnTo>
                    <a:pt x="1140" y="165"/>
                  </a:lnTo>
                  <a:lnTo>
                    <a:pt x="1141" y="165"/>
                  </a:lnTo>
                  <a:lnTo>
                    <a:pt x="1143" y="165"/>
                  </a:lnTo>
                  <a:lnTo>
                    <a:pt x="1143" y="164"/>
                  </a:lnTo>
                  <a:lnTo>
                    <a:pt x="1143" y="163"/>
                  </a:lnTo>
                  <a:lnTo>
                    <a:pt x="1143" y="161"/>
                  </a:lnTo>
                  <a:lnTo>
                    <a:pt x="1141" y="161"/>
                  </a:lnTo>
                  <a:lnTo>
                    <a:pt x="1141" y="160"/>
                  </a:lnTo>
                  <a:lnTo>
                    <a:pt x="1141" y="159"/>
                  </a:lnTo>
                  <a:lnTo>
                    <a:pt x="1140" y="156"/>
                  </a:lnTo>
                  <a:lnTo>
                    <a:pt x="1140" y="155"/>
                  </a:lnTo>
                  <a:lnTo>
                    <a:pt x="1140" y="154"/>
                  </a:lnTo>
                  <a:lnTo>
                    <a:pt x="1139" y="152"/>
                  </a:lnTo>
                  <a:lnTo>
                    <a:pt x="1139" y="151"/>
                  </a:lnTo>
                  <a:lnTo>
                    <a:pt x="1137" y="150"/>
                  </a:lnTo>
                  <a:lnTo>
                    <a:pt x="1137" y="149"/>
                  </a:lnTo>
                  <a:lnTo>
                    <a:pt x="1137" y="147"/>
                  </a:lnTo>
                  <a:lnTo>
                    <a:pt x="1139" y="144"/>
                  </a:lnTo>
                  <a:lnTo>
                    <a:pt x="1140" y="144"/>
                  </a:lnTo>
                  <a:lnTo>
                    <a:pt x="1141" y="140"/>
                  </a:lnTo>
                  <a:lnTo>
                    <a:pt x="1141" y="138"/>
                  </a:lnTo>
                  <a:lnTo>
                    <a:pt x="1143" y="137"/>
                  </a:lnTo>
                  <a:lnTo>
                    <a:pt x="1140" y="136"/>
                  </a:lnTo>
                  <a:lnTo>
                    <a:pt x="1139" y="133"/>
                  </a:lnTo>
                  <a:lnTo>
                    <a:pt x="1139" y="132"/>
                  </a:lnTo>
                  <a:lnTo>
                    <a:pt x="1136" y="131"/>
                  </a:lnTo>
                  <a:lnTo>
                    <a:pt x="1135" y="131"/>
                  </a:lnTo>
                  <a:lnTo>
                    <a:pt x="1135" y="130"/>
                  </a:lnTo>
                  <a:lnTo>
                    <a:pt x="1134" y="126"/>
                  </a:lnTo>
                  <a:lnTo>
                    <a:pt x="1134" y="124"/>
                  </a:lnTo>
                  <a:lnTo>
                    <a:pt x="1135" y="122"/>
                  </a:lnTo>
                  <a:lnTo>
                    <a:pt x="1135" y="121"/>
                  </a:lnTo>
                  <a:lnTo>
                    <a:pt x="1134" y="121"/>
                  </a:lnTo>
                  <a:lnTo>
                    <a:pt x="1134" y="119"/>
                  </a:lnTo>
                  <a:lnTo>
                    <a:pt x="1135" y="118"/>
                  </a:lnTo>
                  <a:lnTo>
                    <a:pt x="1136" y="118"/>
                  </a:lnTo>
                  <a:lnTo>
                    <a:pt x="1137" y="118"/>
                  </a:lnTo>
                  <a:lnTo>
                    <a:pt x="1137" y="117"/>
                  </a:lnTo>
                  <a:lnTo>
                    <a:pt x="1137" y="116"/>
                  </a:lnTo>
                  <a:lnTo>
                    <a:pt x="1139" y="116"/>
                  </a:lnTo>
                  <a:lnTo>
                    <a:pt x="1139" y="114"/>
                  </a:lnTo>
                  <a:lnTo>
                    <a:pt x="1139" y="113"/>
                  </a:lnTo>
                  <a:lnTo>
                    <a:pt x="1140" y="113"/>
                  </a:lnTo>
                  <a:lnTo>
                    <a:pt x="1141" y="113"/>
                  </a:lnTo>
                  <a:lnTo>
                    <a:pt x="1143" y="112"/>
                  </a:lnTo>
                  <a:lnTo>
                    <a:pt x="1143" y="110"/>
                  </a:lnTo>
                  <a:lnTo>
                    <a:pt x="1144" y="110"/>
                  </a:lnTo>
                  <a:lnTo>
                    <a:pt x="1144" y="109"/>
                  </a:lnTo>
                  <a:lnTo>
                    <a:pt x="1143" y="109"/>
                  </a:lnTo>
                  <a:lnTo>
                    <a:pt x="1143" y="108"/>
                  </a:lnTo>
                  <a:lnTo>
                    <a:pt x="1144" y="108"/>
                  </a:lnTo>
                  <a:lnTo>
                    <a:pt x="1145" y="109"/>
                  </a:lnTo>
                  <a:lnTo>
                    <a:pt x="1145" y="110"/>
                  </a:lnTo>
                  <a:lnTo>
                    <a:pt x="1146" y="110"/>
                  </a:lnTo>
                  <a:lnTo>
                    <a:pt x="1146" y="109"/>
                  </a:lnTo>
                  <a:lnTo>
                    <a:pt x="1148" y="109"/>
                  </a:lnTo>
                  <a:lnTo>
                    <a:pt x="1148" y="108"/>
                  </a:lnTo>
                  <a:lnTo>
                    <a:pt x="1146" y="108"/>
                  </a:lnTo>
                  <a:lnTo>
                    <a:pt x="1146" y="107"/>
                  </a:lnTo>
                  <a:lnTo>
                    <a:pt x="1146" y="105"/>
                  </a:lnTo>
                  <a:lnTo>
                    <a:pt x="1148" y="107"/>
                  </a:lnTo>
                  <a:lnTo>
                    <a:pt x="1149" y="107"/>
                  </a:lnTo>
                  <a:lnTo>
                    <a:pt x="1150" y="107"/>
                  </a:lnTo>
                  <a:lnTo>
                    <a:pt x="1150" y="108"/>
                  </a:lnTo>
                  <a:lnTo>
                    <a:pt x="1149" y="108"/>
                  </a:lnTo>
                  <a:lnTo>
                    <a:pt x="1149" y="109"/>
                  </a:lnTo>
                  <a:lnTo>
                    <a:pt x="1149" y="108"/>
                  </a:lnTo>
                  <a:lnTo>
                    <a:pt x="1150" y="108"/>
                  </a:lnTo>
                  <a:lnTo>
                    <a:pt x="1150" y="107"/>
                  </a:lnTo>
                  <a:lnTo>
                    <a:pt x="1151" y="108"/>
                  </a:lnTo>
                  <a:lnTo>
                    <a:pt x="1151" y="107"/>
                  </a:lnTo>
                  <a:lnTo>
                    <a:pt x="1151" y="105"/>
                  </a:lnTo>
                  <a:lnTo>
                    <a:pt x="1153" y="105"/>
                  </a:lnTo>
                  <a:lnTo>
                    <a:pt x="1153" y="107"/>
                  </a:lnTo>
                  <a:lnTo>
                    <a:pt x="1153" y="105"/>
                  </a:lnTo>
                  <a:lnTo>
                    <a:pt x="1154" y="105"/>
                  </a:lnTo>
                  <a:lnTo>
                    <a:pt x="1153" y="105"/>
                  </a:lnTo>
                  <a:lnTo>
                    <a:pt x="1153" y="104"/>
                  </a:lnTo>
                  <a:lnTo>
                    <a:pt x="1153" y="103"/>
                  </a:lnTo>
                  <a:lnTo>
                    <a:pt x="1154" y="104"/>
                  </a:lnTo>
                  <a:lnTo>
                    <a:pt x="1155" y="104"/>
                  </a:lnTo>
                  <a:lnTo>
                    <a:pt x="1155" y="105"/>
                  </a:lnTo>
                  <a:lnTo>
                    <a:pt x="1157" y="105"/>
                  </a:lnTo>
                  <a:lnTo>
                    <a:pt x="1158" y="107"/>
                  </a:lnTo>
                  <a:lnTo>
                    <a:pt x="1159" y="107"/>
                  </a:lnTo>
                  <a:lnTo>
                    <a:pt x="1159" y="108"/>
                  </a:lnTo>
                  <a:lnTo>
                    <a:pt x="1159" y="109"/>
                  </a:lnTo>
                  <a:lnTo>
                    <a:pt x="1158" y="109"/>
                  </a:lnTo>
                  <a:lnTo>
                    <a:pt x="1155" y="108"/>
                  </a:lnTo>
                  <a:lnTo>
                    <a:pt x="1154" y="108"/>
                  </a:lnTo>
                  <a:lnTo>
                    <a:pt x="1154" y="107"/>
                  </a:lnTo>
                  <a:lnTo>
                    <a:pt x="1154" y="108"/>
                  </a:lnTo>
                  <a:lnTo>
                    <a:pt x="1153" y="108"/>
                  </a:lnTo>
                  <a:lnTo>
                    <a:pt x="1153" y="109"/>
                  </a:lnTo>
                  <a:lnTo>
                    <a:pt x="1154" y="109"/>
                  </a:lnTo>
                  <a:lnTo>
                    <a:pt x="1155" y="109"/>
                  </a:lnTo>
                  <a:lnTo>
                    <a:pt x="1155" y="110"/>
                  </a:lnTo>
                  <a:lnTo>
                    <a:pt x="1154" y="112"/>
                  </a:lnTo>
                  <a:lnTo>
                    <a:pt x="1155" y="110"/>
                  </a:lnTo>
                  <a:lnTo>
                    <a:pt x="1157" y="110"/>
                  </a:lnTo>
                  <a:lnTo>
                    <a:pt x="1158" y="110"/>
                  </a:lnTo>
                  <a:lnTo>
                    <a:pt x="1158" y="112"/>
                  </a:lnTo>
                  <a:lnTo>
                    <a:pt x="1157" y="112"/>
                  </a:lnTo>
                  <a:lnTo>
                    <a:pt x="1158" y="110"/>
                  </a:lnTo>
                  <a:lnTo>
                    <a:pt x="1159" y="110"/>
                  </a:lnTo>
                  <a:lnTo>
                    <a:pt x="1158" y="113"/>
                  </a:lnTo>
                  <a:lnTo>
                    <a:pt x="1158" y="112"/>
                  </a:lnTo>
                  <a:lnTo>
                    <a:pt x="1160" y="112"/>
                  </a:lnTo>
                  <a:lnTo>
                    <a:pt x="1162" y="112"/>
                  </a:lnTo>
                  <a:lnTo>
                    <a:pt x="1160" y="112"/>
                  </a:lnTo>
                  <a:lnTo>
                    <a:pt x="1160" y="113"/>
                  </a:lnTo>
                  <a:lnTo>
                    <a:pt x="1162" y="112"/>
                  </a:lnTo>
                  <a:lnTo>
                    <a:pt x="1160" y="113"/>
                  </a:lnTo>
                  <a:lnTo>
                    <a:pt x="1160" y="114"/>
                  </a:lnTo>
                  <a:lnTo>
                    <a:pt x="1159" y="114"/>
                  </a:lnTo>
                  <a:lnTo>
                    <a:pt x="1160" y="114"/>
                  </a:lnTo>
                  <a:lnTo>
                    <a:pt x="1160" y="113"/>
                  </a:lnTo>
                  <a:lnTo>
                    <a:pt x="1160" y="114"/>
                  </a:lnTo>
                  <a:lnTo>
                    <a:pt x="1162" y="114"/>
                  </a:lnTo>
                  <a:lnTo>
                    <a:pt x="1162" y="116"/>
                  </a:lnTo>
                  <a:lnTo>
                    <a:pt x="1160" y="116"/>
                  </a:lnTo>
                  <a:lnTo>
                    <a:pt x="1160" y="117"/>
                  </a:lnTo>
                  <a:lnTo>
                    <a:pt x="1159" y="117"/>
                  </a:lnTo>
                  <a:lnTo>
                    <a:pt x="1158" y="118"/>
                  </a:lnTo>
                  <a:lnTo>
                    <a:pt x="1159" y="119"/>
                  </a:lnTo>
                  <a:lnTo>
                    <a:pt x="1159" y="118"/>
                  </a:lnTo>
                  <a:lnTo>
                    <a:pt x="1159" y="117"/>
                  </a:lnTo>
                  <a:lnTo>
                    <a:pt x="1160" y="117"/>
                  </a:lnTo>
                  <a:lnTo>
                    <a:pt x="1160" y="116"/>
                  </a:lnTo>
                  <a:lnTo>
                    <a:pt x="1162" y="116"/>
                  </a:lnTo>
                  <a:lnTo>
                    <a:pt x="1162" y="114"/>
                  </a:lnTo>
                  <a:lnTo>
                    <a:pt x="1162" y="113"/>
                  </a:lnTo>
                  <a:lnTo>
                    <a:pt x="1163" y="113"/>
                  </a:lnTo>
                  <a:lnTo>
                    <a:pt x="1164" y="113"/>
                  </a:lnTo>
                  <a:lnTo>
                    <a:pt x="1165" y="113"/>
                  </a:lnTo>
                  <a:lnTo>
                    <a:pt x="1167" y="114"/>
                  </a:lnTo>
                  <a:lnTo>
                    <a:pt x="1168" y="114"/>
                  </a:lnTo>
                  <a:lnTo>
                    <a:pt x="1169" y="114"/>
                  </a:lnTo>
                  <a:lnTo>
                    <a:pt x="1169" y="116"/>
                  </a:lnTo>
                  <a:lnTo>
                    <a:pt x="1169" y="114"/>
                  </a:lnTo>
                  <a:lnTo>
                    <a:pt x="1171" y="114"/>
                  </a:lnTo>
                  <a:lnTo>
                    <a:pt x="1171" y="116"/>
                  </a:lnTo>
                  <a:lnTo>
                    <a:pt x="1171" y="114"/>
                  </a:lnTo>
                  <a:lnTo>
                    <a:pt x="1173" y="116"/>
                  </a:lnTo>
                  <a:lnTo>
                    <a:pt x="1174" y="116"/>
                  </a:lnTo>
                  <a:lnTo>
                    <a:pt x="1176" y="116"/>
                  </a:lnTo>
                  <a:lnTo>
                    <a:pt x="1176" y="117"/>
                  </a:lnTo>
                  <a:lnTo>
                    <a:pt x="1177" y="117"/>
                  </a:lnTo>
                  <a:lnTo>
                    <a:pt x="1177" y="118"/>
                  </a:lnTo>
                  <a:lnTo>
                    <a:pt x="1178" y="118"/>
                  </a:lnTo>
                  <a:lnTo>
                    <a:pt x="1178" y="119"/>
                  </a:lnTo>
                  <a:lnTo>
                    <a:pt x="1179" y="119"/>
                  </a:lnTo>
                  <a:lnTo>
                    <a:pt x="1181" y="119"/>
                  </a:lnTo>
                  <a:lnTo>
                    <a:pt x="1181" y="121"/>
                  </a:lnTo>
                  <a:lnTo>
                    <a:pt x="1182" y="121"/>
                  </a:lnTo>
                  <a:lnTo>
                    <a:pt x="1182" y="122"/>
                  </a:lnTo>
                  <a:lnTo>
                    <a:pt x="1183" y="122"/>
                  </a:lnTo>
                  <a:lnTo>
                    <a:pt x="1185" y="123"/>
                  </a:lnTo>
                  <a:lnTo>
                    <a:pt x="1186" y="124"/>
                  </a:lnTo>
                  <a:lnTo>
                    <a:pt x="1186" y="126"/>
                  </a:lnTo>
                  <a:lnTo>
                    <a:pt x="1187" y="126"/>
                  </a:lnTo>
                  <a:lnTo>
                    <a:pt x="1187" y="127"/>
                  </a:lnTo>
                  <a:lnTo>
                    <a:pt x="1187" y="128"/>
                  </a:lnTo>
                  <a:lnTo>
                    <a:pt x="1188" y="128"/>
                  </a:lnTo>
                  <a:lnTo>
                    <a:pt x="1190" y="128"/>
                  </a:lnTo>
                  <a:lnTo>
                    <a:pt x="1188" y="128"/>
                  </a:lnTo>
                  <a:lnTo>
                    <a:pt x="1188" y="127"/>
                  </a:lnTo>
                  <a:lnTo>
                    <a:pt x="1188" y="128"/>
                  </a:lnTo>
                  <a:lnTo>
                    <a:pt x="1188" y="127"/>
                  </a:lnTo>
                  <a:lnTo>
                    <a:pt x="1190" y="127"/>
                  </a:lnTo>
                  <a:lnTo>
                    <a:pt x="1190" y="128"/>
                  </a:lnTo>
                  <a:lnTo>
                    <a:pt x="1191" y="128"/>
                  </a:lnTo>
                  <a:lnTo>
                    <a:pt x="1191" y="130"/>
                  </a:lnTo>
                  <a:lnTo>
                    <a:pt x="1192" y="131"/>
                  </a:lnTo>
                  <a:lnTo>
                    <a:pt x="1194" y="131"/>
                  </a:lnTo>
                  <a:lnTo>
                    <a:pt x="1194" y="132"/>
                  </a:lnTo>
                  <a:lnTo>
                    <a:pt x="1195" y="132"/>
                  </a:lnTo>
                  <a:lnTo>
                    <a:pt x="1196" y="132"/>
                  </a:lnTo>
                  <a:lnTo>
                    <a:pt x="1195" y="131"/>
                  </a:lnTo>
                  <a:lnTo>
                    <a:pt x="1196" y="131"/>
                  </a:lnTo>
                  <a:lnTo>
                    <a:pt x="1196" y="132"/>
                  </a:lnTo>
                  <a:lnTo>
                    <a:pt x="1197" y="133"/>
                  </a:lnTo>
                  <a:lnTo>
                    <a:pt x="1199" y="135"/>
                  </a:lnTo>
                  <a:lnTo>
                    <a:pt x="1199" y="136"/>
                  </a:lnTo>
                  <a:lnTo>
                    <a:pt x="1200" y="136"/>
                  </a:lnTo>
                  <a:lnTo>
                    <a:pt x="1201" y="137"/>
                  </a:lnTo>
                  <a:lnTo>
                    <a:pt x="1202" y="137"/>
                  </a:lnTo>
                  <a:lnTo>
                    <a:pt x="1202" y="138"/>
                  </a:lnTo>
                  <a:lnTo>
                    <a:pt x="1202" y="140"/>
                  </a:lnTo>
                  <a:lnTo>
                    <a:pt x="1202" y="141"/>
                  </a:lnTo>
                  <a:lnTo>
                    <a:pt x="1202" y="142"/>
                  </a:lnTo>
                  <a:lnTo>
                    <a:pt x="1202" y="144"/>
                  </a:lnTo>
                  <a:lnTo>
                    <a:pt x="1204" y="144"/>
                  </a:lnTo>
                  <a:lnTo>
                    <a:pt x="1204" y="145"/>
                  </a:lnTo>
                  <a:lnTo>
                    <a:pt x="1204" y="146"/>
                  </a:lnTo>
                  <a:lnTo>
                    <a:pt x="1204" y="147"/>
                  </a:lnTo>
                  <a:lnTo>
                    <a:pt x="1204" y="149"/>
                  </a:lnTo>
                  <a:lnTo>
                    <a:pt x="1202" y="150"/>
                  </a:lnTo>
                  <a:lnTo>
                    <a:pt x="1202" y="151"/>
                  </a:lnTo>
                  <a:lnTo>
                    <a:pt x="1201" y="151"/>
                  </a:lnTo>
                  <a:lnTo>
                    <a:pt x="1201" y="152"/>
                  </a:lnTo>
                  <a:lnTo>
                    <a:pt x="1200" y="152"/>
                  </a:lnTo>
                  <a:lnTo>
                    <a:pt x="1200" y="154"/>
                  </a:lnTo>
                  <a:lnTo>
                    <a:pt x="1200" y="155"/>
                  </a:lnTo>
                  <a:lnTo>
                    <a:pt x="1199" y="155"/>
                  </a:lnTo>
                  <a:lnTo>
                    <a:pt x="1197" y="156"/>
                  </a:lnTo>
                  <a:lnTo>
                    <a:pt x="1196" y="158"/>
                  </a:lnTo>
                  <a:lnTo>
                    <a:pt x="1195" y="158"/>
                  </a:lnTo>
                  <a:lnTo>
                    <a:pt x="1194" y="159"/>
                  </a:lnTo>
                  <a:lnTo>
                    <a:pt x="1191" y="159"/>
                  </a:lnTo>
                  <a:lnTo>
                    <a:pt x="1188" y="160"/>
                  </a:lnTo>
                  <a:lnTo>
                    <a:pt x="1187" y="160"/>
                  </a:lnTo>
                  <a:lnTo>
                    <a:pt x="1185" y="160"/>
                  </a:lnTo>
                  <a:lnTo>
                    <a:pt x="1185" y="159"/>
                  </a:lnTo>
                  <a:lnTo>
                    <a:pt x="1183" y="159"/>
                  </a:lnTo>
                  <a:lnTo>
                    <a:pt x="1182" y="158"/>
                  </a:lnTo>
                  <a:lnTo>
                    <a:pt x="1179" y="158"/>
                  </a:lnTo>
                  <a:lnTo>
                    <a:pt x="1178" y="156"/>
                  </a:lnTo>
                  <a:lnTo>
                    <a:pt x="1177" y="156"/>
                  </a:lnTo>
                  <a:lnTo>
                    <a:pt x="1176" y="156"/>
                  </a:lnTo>
                  <a:lnTo>
                    <a:pt x="1174" y="156"/>
                  </a:lnTo>
                  <a:lnTo>
                    <a:pt x="1173" y="156"/>
                  </a:lnTo>
                  <a:lnTo>
                    <a:pt x="1173" y="155"/>
                  </a:lnTo>
                  <a:lnTo>
                    <a:pt x="1172" y="155"/>
                  </a:lnTo>
                  <a:lnTo>
                    <a:pt x="1171" y="155"/>
                  </a:lnTo>
                  <a:lnTo>
                    <a:pt x="1171" y="154"/>
                  </a:lnTo>
                  <a:lnTo>
                    <a:pt x="1168" y="152"/>
                  </a:lnTo>
                  <a:lnTo>
                    <a:pt x="1167" y="154"/>
                  </a:lnTo>
                  <a:lnTo>
                    <a:pt x="1165" y="152"/>
                  </a:lnTo>
                  <a:lnTo>
                    <a:pt x="1167" y="152"/>
                  </a:lnTo>
                  <a:lnTo>
                    <a:pt x="1167" y="151"/>
                  </a:lnTo>
                  <a:lnTo>
                    <a:pt x="1167" y="152"/>
                  </a:lnTo>
                  <a:lnTo>
                    <a:pt x="1165" y="151"/>
                  </a:lnTo>
                  <a:lnTo>
                    <a:pt x="1164" y="151"/>
                  </a:lnTo>
                  <a:lnTo>
                    <a:pt x="1164" y="150"/>
                  </a:lnTo>
                  <a:lnTo>
                    <a:pt x="1164" y="151"/>
                  </a:lnTo>
                  <a:lnTo>
                    <a:pt x="1163" y="151"/>
                  </a:lnTo>
                  <a:lnTo>
                    <a:pt x="1163" y="150"/>
                  </a:lnTo>
                  <a:lnTo>
                    <a:pt x="1162" y="150"/>
                  </a:lnTo>
                  <a:lnTo>
                    <a:pt x="1162" y="151"/>
                  </a:lnTo>
                  <a:lnTo>
                    <a:pt x="1162" y="150"/>
                  </a:lnTo>
                  <a:lnTo>
                    <a:pt x="1162" y="151"/>
                  </a:lnTo>
                  <a:lnTo>
                    <a:pt x="1162" y="150"/>
                  </a:lnTo>
                  <a:lnTo>
                    <a:pt x="1162" y="151"/>
                  </a:lnTo>
                  <a:lnTo>
                    <a:pt x="1160" y="151"/>
                  </a:lnTo>
                  <a:lnTo>
                    <a:pt x="1159" y="149"/>
                  </a:lnTo>
                  <a:lnTo>
                    <a:pt x="1158" y="147"/>
                  </a:lnTo>
                  <a:lnTo>
                    <a:pt x="1158" y="146"/>
                  </a:lnTo>
                  <a:lnTo>
                    <a:pt x="1157" y="146"/>
                  </a:lnTo>
                  <a:lnTo>
                    <a:pt x="1157" y="145"/>
                  </a:lnTo>
                  <a:lnTo>
                    <a:pt x="1155" y="145"/>
                  </a:lnTo>
                  <a:lnTo>
                    <a:pt x="1154" y="145"/>
                  </a:lnTo>
                  <a:lnTo>
                    <a:pt x="1153" y="145"/>
                  </a:lnTo>
                  <a:lnTo>
                    <a:pt x="1154" y="145"/>
                  </a:lnTo>
                  <a:lnTo>
                    <a:pt x="1154" y="146"/>
                  </a:lnTo>
                  <a:lnTo>
                    <a:pt x="1155" y="146"/>
                  </a:lnTo>
                  <a:lnTo>
                    <a:pt x="1154" y="146"/>
                  </a:lnTo>
                  <a:lnTo>
                    <a:pt x="1155" y="146"/>
                  </a:lnTo>
                  <a:lnTo>
                    <a:pt x="1155" y="147"/>
                  </a:lnTo>
                  <a:lnTo>
                    <a:pt x="1157" y="147"/>
                  </a:lnTo>
                  <a:lnTo>
                    <a:pt x="1155" y="147"/>
                  </a:lnTo>
                  <a:lnTo>
                    <a:pt x="1155" y="149"/>
                  </a:lnTo>
                  <a:lnTo>
                    <a:pt x="1157" y="149"/>
                  </a:lnTo>
                  <a:lnTo>
                    <a:pt x="1157" y="150"/>
                  </a:lnTo>
                  <a:lnTo>
                    <a:pt x="1158" y="150"/>
                  </a:lnTo>
                  <a:lnTo>
                    <a:pt x="1158" y="151"/>
                  </a:lnTo>
                  <a:lnTo>
                    <a:pt x="1157" y="151"/>
                  </a:lnTo>
                  <a:lnTo>
                    <a:pt x="1158" y="151"/>
                  </a:lnTo>
                  <a:lnTo>
                    <a:pt x="1159" y="151"/>
                  </a:lnTo>
                  <a:lnTo>
                    <a:pt x="1160" y="152"/>
                  </a:lnTo>
                  <a:lnTo>
                    <a:pt x="1159" y="152"/>
                  </a:lnTo>
                  <a:lnTo>
                    <a:pt x="1158" y="152"/>
                  </a:lnTo>
                  <a:lnTo>
                    <a:pt x="1159" y="152"/>
                  </a:lnTo>
                  <a:lnTo>
                    <a:pt x="1160" y="152"/>
                  </a:lnTo>
                  <a:lnTo>
                    <a:pt x="1160" y="154"/>
                  </a:lnTo>
                  <a:lnTo>
                    <a:pt x="1162" y="154"/>
                  </a:lnTo>
                  <a:lnTo>
                    <a:pt x="1159" y="152"/>
                  </a:lnTo>
                  <a:lnTo>
                    <a:pt x="1159" y="154"/>
                  </a:lnTo>
                  <a:lnTo>
                    <a:pt x="1158" y="154"/>
                  </a:lnTo>
                  <a:lnTo>
                    <a:pt x="1159" y="154"/>
                  </a:lnTo>
                  <a:lnTo>
                    <a:pt x="1160" y="154"/>
                  </a:lnTo>
                  <a:lnTo>
                    <a:pt x="1162" y="155"/>
                  </a:lnTo>
                  <a:lnTo>
                    <a:pt x="1162" y="154"/>
                  </a:lnTo>
                  <a:lnTo>
                    <a:pt x="1162" y="155"/>
                  </a:lnTo>
                  <a:lnTo>
                    <a:pt x="1163" y="155"/>
                  </a:lnTo>
                  <a:lnTo>
                    <a:pt x="1162" y="155"/>
                  </a:lnTo>
                  <a:lnTo>
                    <a:pt x="1162" y="156"/>
                  </a:lnTo>
                  <a:lnTo>
                    <a:pt x="1160" y="156"/>
                  </a:lnTo>
                  <a:lnTo>
                    <a:pt x="1162" y="156"/>
                  </a:lnTo>
                  <a:lnTo>
                    <a:pt x="1163" y="158"/>
                  </a:lnTo>
                  <a:lnTo>
                    <a:pt x="1164" y="158"/>
                  </a:lnTo>
                  <a:lnTo>
                    <a:pt x="1164" y="159"/>
                  </a:lnTo>
                  <a:lnTo>
                    <a:pt x="1165" y="159"/>
                  </a:lnTo>
                  <a:lnTo>
                    <a:pt x="1167" y="159"/>
                  </a:lnTo>
                  <a:lnTo>
                    <a:pt x="1167" y="160"/>
                  </a:lnTo>
                  <a:lnTo>
                    <a:pt x="1167" y="159"/>
                  </a:lnTo>
                  <a:lnTo>
                    <a:pt x="1167" y="160"/>
                  </a:lnTo>
                  <a:lnTo>
                    <a:pt x="1168" y="160"/>
                  </a:lnTo>
                  <a:lnTo>
                    <a:pt x="1168" y="161"/>
                  </a:lnTo>
                  <a:lnTo>
                    <a:pt x="1168" y="163"/>
                  </a:lnTo>
                  <a:lnTo>
                    <a:pt x="1168" y="161"/>
                  </a:lnTo>
                  <a:lnTo>
                    <a:pt x="1168" y="163"/>
                  </a:lnTo>
                  <a:lnTo>
                    <a:pt x="1168" y="161"/>
                  </a:lnTo>
                  <a:lnTo>
                    <a:pt x="1168" y="163"/>
                  </a:lnTo>
                  <a:lnTo>
                    <a:pt x="1169" y="163"/>
                  </a:lnTo>
                  <a:lnTo>
                    <a:pt x="1169" y="164"/>
                  </a:lnTo>
                  <a:lnTo>
                    <a:pt x="1168" y="164"/>
                  </a:lnTo>
                  <a:lnTo>
                    <a:pt x="1169" y="164"/>
                  </a:lnTo>
                  <a:lnTo>
                    <a:pt x="1169" y="165"/>
                  </a:lnTo>
                  <a:lnTo>
                    <a:pt x="1168" y="164"/>
                  </a:lnTo>
                  <a:lnTo>
                    <a:pt x="1168" y="165"/>
                  </a:lnTo>
                  <a:lnTo>
                    <a:pt x="1168" y="166"/>
                  </a:lnTo>
                  <a:lnTo>
                    <a:pt x="1168" y="168"/>
                  </a:lnTo>
                  <a:lnTo>
                    <a:pt x="1167" y="168"/>
                  </a:lnTo>
                  <a:lnTo>
                    <a:pt x="1168" y="168"/>
                  </a:lnTo>
                  <a:lnTo>
                    <a:pt x="1167" y="168"/>
                  </a:lnTo>
                  <a:lnTo>
                    <a:pt x="1167" y="169"/>
                  </a:lnTo>
                  <a:lnTo>
                    <a:pt x="1165" y="169"/>
                  </a:lnTo>
                  <a:lnTo>
                    <a:pt x="1167" y="169"/>
                  </a:lnTo>
                  <a:lnTo>
                    <a:pt x="1167" y="170"/>
                  </a:lnTo>
                  <a:lnTo>
                    <a:pt x="1167" y="172"/>
                  </a:lnTo>
                  <a:lnTo>
                    <a:pt x="1168" y="172"/>
                  </a:lnTo>
                  <a:lnTo>
                    <a:pt x="1167" y="172"/>
                  </a:lnTo>
                  <a:lnTo>
                    <a:pt x="1168" y="172"/>
                  </a:lnTo>
                  <a:lnTo>
                    <a:pt x="1168" y="173"/>
                  </a:lnTo>
                  <a:lnTo>
                    <a:pt x="1168" y="174"/>
                  </a:lnTo>
                  <a:lnTo>
                    <a:pt x="1168" y="175"/>
                  </a:lnTo>
                  <a:lnTo>
                    <a:pt x="1169" y="175"/>
                  </a:lnTo>
                  <a:lnTo>
                    <a:pt x="1169" y="177"/>
                  </a:lnTo>
                  <a:lnTo>
                    <a:pt x="1168" y="177"/>
                  </a:lnTo>
                  <a:lnTo>
                    <a:pt x="1169" y="177"/>
                  </a:lnTo>
                  <a:lnTo>
                    <a:pt x="1169" y="178"/>
                  </a:lnTo>
                  <a:lnTo>
                    <a:pt x="1168" y="178"/>
                  </a:lnTo>
                  <a:lnTo>
                    <a:pt x="1169" y="178"/>
                  </a:lnTo>
                  <a:lnTo>
                    <a:pt x="1169" y="179"/>
                  </a:lnTo>
                  <a:lnTo>
                    <a:pt x="1168" y="179"/>
                  </a:lnTo>
                  <a:lnTo>
                    <a:pt x="1168" y="180"/>
                  </a:lnTo>
                  <a:lnTo>
                    <a:pt x="1169" y="180"/>
                  </a:lnTo>
                  <a:lnTo>
                    <a:pt x="1169" y="182"/>
                  </a:lnTo>
                  <a:lnTo>
                    <a:pt x="1171" y="182"/>
                  </a:lnTo>
                  <a:lnTo>
                    <a:pt x="1171" y="183"/>
                  </a:lnTo>
                  <a:lnTo>
                    <a:pt x="1172" y="183"/>
                  </a:lnTo>
                  <a:lnTo>
                    <a:pt x="1173" y="182"/>
                  </a:lnTo>
                  <a:lnTo>
                    <a:pt x="1172" y="182"/>
                  </a:lnTo>
                  <a:lnTo>
                    <a:pt x="1173" y="182"/>
                  </a:lnTo>
                  <a:lnTo>
                    <a:pt x="1174" y="183"/>
                  </a:lnTo>
                  <a:lnTo>
                    <a:pt x="1174" y="184"/>
                  </a:lnTo>
                  <a:lnTo>
                    <a:pt x="1176" y="184"/>
                  </a:lnTo>
                  <a:lnTo>
                    <a:pt x="1176" y="186"/>
                  </a:lnTo>
                  <a:lnTo>
                    <a:pt x="1176" y="187"/>
                  </a:lnTo>
                  <a:lnTo>
                    <a:pt x="1177" y="187"/>
                  </a:lnTo>
                  <a:lnTo>
                    <a:pt x="1178" y="187"/>
                  </a:lnTo>
                  <a:lnTo>
                    <a:pt x="1179" y="187"/>
                  </a:lnTo>
                  <a:lnTo>
                    <a:pt x="1179" y="188"/>
                  </a:lnTo>
                  <a:lnTo>
                    <a:pt x="1179" y="187"/>
                  </a:lnTo>
                  <a:lnTo>
                    <a:pt x="1179" y="188"/>
                  </a:lnTo>
                  <a:lnTo>
                    <a:pt x="1181" y="188"/>
                  </a:lnTo>
                  <a:lnTo>
                    <a:pt x="1182" y="188"/>
                  </a:lnTo>
                  <a:lnTo>
                    <a:pt x="1182" y="189"/>
                  </a:lnTo>
                  <a:lnTo>
                    <a:pt x="1183" y="189"/>
                  </a:lnTo>
                  <a:lnTo>
                    <a:pt x="1183" y="188"/>
                  </a:lnTo>
                  <a:lnTo>
                    <a:pt x="1185" y="188"/>
                  </a:lnTo>
                  <a:lnTo>
                    <a:pt x="1186" y="187"/>
                  </a:lnTo>
                  <a:lnTo>
                    <a:pt x="1186" y="186"/>
                  </a:lnTo>
                  <a:lnTo>
                    <a:pt x="1186" y="184"/>
                  </a:lnTo>
                  <a:lnTo>
                    <a:pt x="1185" y="184"/>
                  </a:lnTo>
                  <a:lnTo>
                    <a:pt x="1185" y="183"/>
                  </a:lnTo>
                  <a:lnTo>
                    <a:pt x="1186" y="183"/>
                  </a:lnTo>
                  <a:lnTo>
                    <a:pt x="1185" y="182"/>
                  </a:lnTo>
                  <a:lnTo>
                    <a:pt x="1186" y="182"/>
                  </a:lnTo>
                  <a:lnTo>
                    <a:pt x="1185" y="182"/>
                  </a:lnTo>
                  <a:lnTo>
                    <a:pt x="1185" y="180"/>
                  </a:lnTo>
                  <a:lnTo>
                    <a:pt x="1183" y="182"/>
                  </a:lnTo>
                  <a:lnTo>
                    <a:pt x="1182" y="182"/>
                  </a:lnTo>
                  <a:lnTo>
                    <a:pt x="1181" y="182"/>
                  </a:lnTo>
                  <a:lnTo>
                    <a:pt x="1181" y="180"/>
                  </a:lnTo>
                  <a:lnTo>
                    <a:pt x="1179" y="179"/>
                  </a:lnTo>
                  <a:lnTo>
                    <a:pt x="1179" y="178"/>
                  </a:lnTo>
                  <a:lnTo>
                    <a:pt x="1178" y="178"/>
                  </a:lnTo>
                  <a:lnTo>
                    <a:pt x="1178" y="177"/>
                  </a:lnTo>
                  <a:lnTo>
                    <a:pt x="1177" y="177"/>
                  </a:lnTo>
                  <a:lnTo>
                    <a:pt x="1177" y="175"/>
                  </a:lnTo>
                  <a:lnTo>
                    <a:pt x="1178" y="177"/>
                  </a:lnTo>
                  <a:lnTo>
                    <a:pt x="1177" y="175"/>
                  </a:lnTo>
                  <a:lnTo>
                    <a:pt x="1177" y="174"/>
                  </a:lnTo>
                  <a:lnTo>
                    <a:pt x="1178" y="175"/>
                  </a:lnTo>
                  <a:lnTo>
                    <a:pt x="1178" y="174"/>
                  </a:lnTo>
                  <a:lnTo>
                    <a:pt x="1179" y="174"/>
                  </a:lnTo>
                  <a:lnTo>
                    <a:pt x="1179" y="173"/>
                  </a:lnTo>
                  <a:lnTo>
                    <a:pt x="1179" y="172"/>
                  </a:lnTo>
                  <a:lnTo>
                    <a:pt x="1181" y="172"/>
                  </a:lnTo>
                  <a:lnTo>
                    <a:pt x="1182" y="173"/>
                  </a:lnTo>
                  <a:lnTo>
                    <a:pt x="1183" y="173"/>
                  </a:lnTo>
                  <a:lnTo>
                    <a:pt x="1185" y="174"/>
                  </a:lnTo>
                  <a:lnTo>
                    <a:pt x="1185" y="175"/>
                  </a:lnTo>
                  <a:lnTo>
                    <a:pt x="1186" y="175"/>
                  </a:lnTo>
                  <a:lnTo>
                    <a:pt x="1187" y="175"/>
                  </a:lnTo>
                  <a:lnTo>
                    <a:pt x="1187" y="177"/>
                  </a:lnTo>
                  <a:lnTo>
                    <a:pt x="1186" y="177"/>
                  </a:lnTo>
                  <a:lnTo>
                    <a:pt x="1186" y="178"/>
                  </a:lnTo>
                  <a:lnTo>
                    <a:pt x="1187" y="178"/>
                  </a:lnTo>
                  <a:lnTo>
                    <a:pt x="1187" y="177"/>
                  </a:lnTo>
                  <a:lnTo>
                    <a:pt x="1188" y="177"/>
                  </a:lnTo>
                  <a:lnTo>
                    <a:pt x="1190" y="177"/>
                  </a:lnTo>
                  <a:lnTo>
                    <a:pt x="1191" y="177"/>
                  </a:lnTo>
                  <a:lnTo>
                    <a:pt x="1191" y="178"/>
                  </a:lnTo>
                  <a:lnTo>
                    <a:pt x="1192" y="178"/>
                  </a:lnTo>
                  <a:lnTo>
                    <a:pt x="1192" y="179"/>
                  </a:lnTo>
                  <a:lnTo>
                    <a:pt x="1194" y="179"/>
                  </a:lnTo>
                  <a:lnTo>
                    <a:pt x="1195" y="179"/>
                  </a:lnTo>
                  <a:lnTo>
                    <a:pt x="1196" y="179"/>
                  </a:lnTo>
                  <a:lnTo>
                    <a:pt x="1195" y="179"/>
                  </a:lnTo>
                  <a:lnTo>
                    <a:pt x="1195" y="178"/>
                  </a:lnTo>
                  <a:lnTo>
                    <a:pt x="1196" y="178"/>
                  </a:lnTo>
                  <a:lnTo>
                    <a:pt x="1197" y="179"/>
                  </a:lnTo>
                  <a:lnTo>
                    <a:pt x="1199" y="179"/>
                  </a:lnTo>
                  <a:lnTo>
                    <a:pt x="1200" y="179"/>
                  </a:lnTo>
                  <a:lnTo>
                    <a:pt x="1199" y="179"/>
                  </a:lnTo>
                  <a:lnTo>
                    <a:pt x="1199" y="178"/>
                  </a:lnTo>
                  <a:lnTo>
                    <a:pt x="1199" y="177"/>
                  </a:lnTo>
                  <a:lnTo>
                    <a:pt x="1200" y="177"/>
                  </a:lnTo>
                  <a:lnTo>
                    <a:pt x="1199" y="177"/>
                  </a:lnTo>
                  <a:lnTo>
                    <a:pt x="1199" y="175"/>
                  </a:lnTo>
                  <a:lnTo>
                    <a:pt x="1199" y="174"/>
                  </a:lnTo>
                  <a:lnTo>
                    <a:pt x="1197" y="174"/>
                  </a:lnTo>
                  <a:lnTo>
                    <a:pt x="1197" y="173"/>
                  </a:lnTo>
                  <a:lnTo>
                    <a:pt x="1196" y="170"/>
                  </a:lnTo>
                  <a:lnTo>
                    <a:pt x="1195" y="170"/>
                  </a:lnTo>
                  <a:lnTo>
                    <a:pt x="1195" y="169"/>
                  </a:lnTo>
                  <a:lnTo>
                    <a:pt x="1195" y="168"/>
                  </a:lnTo>
                  <a:lnTo>
                    <a:pt x="1195" y="166"/>
                  </a:lnTo>
                  <a:lnTo>
                    <a:pt x="1196" y="166"/>
                  </a:lnTo>
                  <a:lnTo>
                    <a:pt x="1196" y="165"/>
                  </a:lnTo>
                  <a:lnTo>
                    <a:pt x="1197" y="165"/>
                  </a:lnTo>
                  <a:lnTo>
                    <a:pt x="1199" y="164"/>
                  </a:lnTo>
                  <a:lnTo>
                    <a:pt x="1199" y="163"/>
                  </a:lnTo>
                  <a:lnTo>
                    <a:pt x="1200" y="161"/>
                  </a:lnTo>
                  <a:lnTo>
                    <a:pt x="1201" y="161"/>
                  </a:lnTo>
                  <a:lnTo>
                    <a:pt x="1202" y="160"/>
                  </a:lnTo>
                  <a:lnTo>
                    <a:pt x="1204" y="160"/>
                  </a:lnTo>
                  <a:lnTo>
                    <a:pt x="1205" y="159"/>
                  </a:lnTo>
                  <a:lnTo>
                    <a:pt x="1205" y="158"/>
                  </a:lnTo>
                  <a:lnTo>
                    <a:pt x="1206" y="156"/>
                  </a:lnTo>
                  <a:lnTo>
                    <a:pt x="1208" y="155"/>
                  </a:lnTo>
                  <a:lnTo>
                    <a:pt x="1208" y="154"/>
                  </a:lnTo>
                  <a:lnTo>
                    <a:pt x="1209" y="154"/>
                  </a:lnTo>
                  <a:lnTo>
                    <a:pt x="1211" y="155"/>
                  </a:lnTo>
                  <a:lnTo>
                    <a:pt x="1210" y="155"/>
                  </a:lnTo>
                  <a:lnTo>
                    <a:pt x="1211" y="155"/>
                  </a:lnTo>
                  <a:lnTo>
                    <a:pt x="1213" y="155"/>
                  </a:lnTo>
                  <a:lnTo>
                    <a:pt x="1214" y="155"/>
                  </a:lnTo>
                  <a:lnTo>
                    <a:pt x="1215" y="155"/>
                  </a:lnTo>
                  <a:lnTo>
                    <a:pt x="1215" y="156"/>
                  </a:lnTo>
                  <a:lnTo>
                    <a:pt x="1216" y="158"/>
                  </a:lnTo>
                  <a:lnTo>
                    <a:pt x="1215" y="159"/>
                  </a:lnTo>
                  <a:lnTo>
                    <a:pt x="1214" y="159"/>
                  </a:lnTo>
                  <a:lnTo>
                    <a:pt x="1214" y="160"/>
                  </a:lnTo>
                  <a:lnTo>
                    <a:pt x="1215" y="160"/>
                  </a:lnTo>
                  <a:lnTo>
                    <a:pt x="1215" y="161"/>
                  </a:lnTo>
                  <a:lnTo>
                    <a:pt x="1215" y="160"/>
                  </a:lnTo>
                  <a:lnTo>
                    <a:pt x="1215" y="159"/>
                  </a:lnTo>
                  <a:lnTo>
                    <a:pt x="1216" y="159"/>
                  </a:lnTo>
                  <a:lnTo>
                    <a:pt x="1218" y="159"/>
                  </a:lnTo>
                  <a:lnTo>
                    <a:pt x="1219" y="160"/>
                  </a:lnTo>
                  <a:lnTo>
                    <a:pt x="1219" y="161"/>
                  </a:lnTo>
                  <a:lnTo>
                    <a:pt x="1219" y="163"/>
                  </a:lnTo>
                  <a:lnTo>
                    <a:pt x="1219" y="161"/>
                  </a:lnTo>
                  <a:lnTo>
                    <a:pt x="1219" y="160"/>
                  </a:lnTo>
                  <a:lnTo>
                    <a:pt x="1219" y="159"/>
                  </a:lnTo>
                  <a:lnTo>
                    <a:pt x="1219" y="158"/>
                  </a:lnTo>
                  <a:lnTo>
                    <a:pt x="1219" y="156"/>
                  </a:lnTo>
                  <a:lnTo>
                    <a:pt x="1219" y="155"/>
                  </a:lnTo>
                  <a:lnTo>
                    <a:pt x="1220" y="154"/>
                  </a:lnTo>
                  <a:lnTo>
                    <a:pt x="1220" y="152"/>
                  </a:lnTo>
                  <a:lnTo>
                    <a:pt x="1222" y="151"/>
                  </a:lnTo>
                  <a:lnTo>
                    <a:pt x="1220" y="151"/>
                  </a:lnTo>
                  <a:lnTo>
                    <a:pt x="1220" y="150"/>
                  </a:lnTo>
                  <a:lnTo>
                    <a:pt x="1220" y="149"/>
                  </a:lnTo>
                  <a:lnTo>
                    <a:pt x="1222" y="149"/>
                  </a:lnTo>
                  <a:lnTo>
                    <a:pt x="1220" y="149"/>
                  </a:lnTo>
                  <a:lnTo>
                    <a:pt x="1220" y="147"/>
                  </a:lnTo>
                  <a:lnTo>
                    <a:pt x="1220" y="146"/>
                  </a:lnTo>
                  <a:lnTo>
                    <a:pt x="1219" y="146"/>
                  </a:lnTo>
                  <a:lnTo>
                    <a:pt x="1219" y="145"/>
                  </a:lnTo>
                  <a:lnTo>
                    <a:pt x="1218" y="145"/>
                  </a:lnTo>
                  <a:lnTo>
                    <a:pt x="1216" y="145"/>
                  </a:lnTo>
                  <a:lnTo>
                    <a:pt x="1216" y="144"/>
                  </a:lnTo>
                  <a:lnTo>
                    <a:pt x="1218" y="142"/>
                  </a:lnTo>
                  <a:lnTo>
                    <a:pt x="1218" y="141"/>
                  </a:lnTo>
                  <a:lnTo>
                    <a:pt x="1218" y="138"/>
                  </a:lnTo>
                  <a:lnTo>
                    <a:pt x="1219" y="138"/>
                  </a:lnTo>
                  <a:lnTo>
                    <a:pt x="1218" y="138"/>
                  </a:lnTo>
                  <a:lnTo>
                    <a:pt x="1219" y="137"/>
                  </a:lnTo>
                  <a:lnTo>
                    <a:pt x="1219" y="136"/>
                  </a:lnTo>
                  <a:lnTo>
                    <a:pt x="1219" y="135"/>
                  </a:lnTo>
                  <a:lnTo>
                    <a:pt x="1220" y="133"/>
                  </a:lnTo>
                  <a:lnTo>
                    <a:pt x="1219" y="133"/>
                  </a:lnTo>
                  <a:lnTo>
                    <a:pt x="1220" y="132"/>
                  </a:lnTo>
                  <a:lnTo>
                    <a:pt x="1219" y="132"/>
                  </a:lnTo>
                  <a:lnTo>
                    <a:pt x="1219" y="131"/>
                  </a:lnTo>
                  <a:lnTo>
                    <a:pt x="1219" y="130"/>
                  </a:lnTo>
                  <a:lnTo>
                    <a:pt x="1219" y="128"/>
                  </a:lnTo>
                  <a:lnTo>
                    <a:pt x="1216" y="126"/>
                  </a:lnTo>
                  <a:lnTo>
                    <a:pt x="1215" y="124"/>
                  </a:lnTo>
                  <a:lnTo>
                    <a:pt x="1214" y="123"/>
                  </a:lnTo>
                  <a:lnTo>
                    <a:pt x="1215" y="123"/>
                  </a:lnTo>
                  <a:lnTo>
                    <a:pt x="1216" y="123"/>
                  </a:lnTo>
                  <a:lnTo>
                    <a:pt x="1216" y="124"/>
                  </a:lnTo>
                  <a:lnTo>
                    <a:pt x="1218" y="124"/>
                  </a:lnTo>
                  <a:lnTo>
                    <a:pt x="1219" y="124"/>
                  </a:lnTo>
                  <a:lnTo>
                    <a:pt x="1222" y="124"/>
                  </a:lnTo>
                  <a:lnTo>
                    <a:pt x="1224" y="124"/>
                  </a:lnTo>
                  <a:lnTo>
                    <a:pt x="1225" y="124"/>
                  </a:lnTo>
                  <a:lnTo>
                    <a:pt x="1227" y="126"/>
                  </a:lnTo>
                  <a:lnTo>
                    <a:pt x="1228" y="126"/>
                  </a:lnTo>
                  <a:lnTo>
                    <a:pt x="1229" y="127"/>
                  </a:lnTo>
                  <a:lnTo>
                    <a:pt x="1229" y="128"/>
                  </a:lnTo>
                  <a:lnTo>
                    <a:pt x="1230" y="130"/>
                  </a:lnTo>
                  <a:lnTo>
                    <a:pt x="1232" y="130"/>
                  </a:lnTo>
                  <a:lnTo>
                    <a:pt x="1232" y="131"/>
                  </a:lnTo>
                  <a:lnTo>
                    <a:pt x="1232" y="132"/>
                  </a:lnTo>
                  <a:lnTo>
                    <a:pt x="1232" y="133"/>
                  </a:lnTo>
                  <a:lnTo>
                    <a:pt x="1233" y="133"/>
                  </a:lnTo>
                  <a:lnTo>
                    <a:pt x="1233" y="135"/>
                  </a:lnTo>
                  <a:lnTo>
                    <a:pt x="1233" y="136"/>
                  </a:lnTo>
                  <a:lnTo>
                    <a:pt x="1232" y="136"/>
                  </a:lnTo>
                  <a:lnTo>
                    <a:pt x="1230" y="136"/>
                  </a:lnTo>
                  <a:lnTo>
                    <a:pt x="1229" y="136"/>
                  </a:lnTo>
                  <a:lnTo>
                    <a:pt x="1227" y="137"/>
                  </a:lnTo>
                  <a:lnTo>
                    <a:pt x="1225" y="137"/>
                  </a:lnTo>
                  <a:lnTo>
                    <a:pt x="1225" y="138"/>
                  </a:lnTo>
                  <a:lnTo>
                    <a:pt x="1224" y="138"/>
                  </a:lnTo>
                  <a:lnTo>
                    <a:pt x="1224" y="140"/>
                  </a:lnTo>
                  <a:lnTo>
                    <a:pt x="1223" y="141"/>
                  </a:lnTo>
                  <a:lnTo>
                    <a:pt x="1223" y="142"/>
                  </a:lnTo>
                  <a:lnTo>
                    <a:pt x="1224" y="144"/>
                  </a:lnTo>
                  <a:lnTo>
                    <a:pt x="1225" y="144"/>
                  </a:lnTo>
                  <a:lnTo>
                    <a:pt x="1225" y="145"/>
                  </a:lnTo>
                  <a:lnTo>
                    <a:pt x="1227" y="145"/>
                  </a:lnTo>
                  <a:lnTo>
                    <a:pt x="1227" y="146"/>
                  </a:lnTo>
                  <a:lnTo>
                    <a:pt x="1228" y="146"/>
                  </a:lnTo>
                  <a:lnTo>
                    <a:pt x="1228" y="147"/>
                  </a:lnTo>
                  <a:lnTo>
                    <a:pt x="1228" y="149"/>
                  </a:lnTo>
                  <a:lnTo>
                    <a:pt x="1229" y="149"/>
                  </a:lnTo>
                  <a:lnTo>
                    <a:pt x="1229" y="150"/>
                  </a:lnTo>
                  <a:lnTo>
                    <a:pt x="1230" y="150"/>
                  </a:lnTo>
                  <a:lnTo>
                    <a:pt x="1232" y="149"/>
                  </a:lnTo>
                  <a:lnTo>
                    <a:pt x="1232" y="150"/>
                  </a:lnTo>
                  <a:lnTo>
                    <a:pt x="1232" y="151"/>
                  </a:lnTo>
                  <a:lnTo>
                    <a:pt x="1232" y="150"/>
                  </a:lnTo>
                  <a:lnTo>
                    <a:pt x="1233" y="149"/>
                  </a:lnTo>
                  <a:lnTo>
                    <a:pt x="1234" y="149"/>
                  </a:lnTo>
                  <a:lnTo>
                    <a:pt x="1237" y="149"/>
                  </a:lnTo>
                  <a:lnTo>
                    <a:pt x="1238" y="149"/>
                  </a:lnTo>
                  <a:lnTo>
                    <a:pt x="1238" y="147"/>
                  </a:lnTo>
                  <a:lnTo>
                    <a:pt x="1238" y="146"/>
                  </a:lnTo>
                  <a:lnTo>
                    <a:pt x="1238" y="145"/>
                  </a:lnTo>
                  <a:lnTo>
                    <a:pt x="1239" y="144"/>
                  </a:lnTo>
                  <a:lnTo>
                    <a:pt x="1239" y="142"/>
                  </a:lnTo>
                  <a:lnTo>
                    <a:pt x="1238" y="142"/>
                  </a:lnTo>
                  <a:lnTo>
                    <a:pt x="1239" y="142"/>
                  </a:lnTo>
                  <a:lnTo>
                    <a:pt x="1239" y="141"/>
                  </a:lnTo>
                  <a:lnTo>
                    <a:pt x="1239" y="140"/>
                  </a:lnTo>
                  <a:lnTo>
                    <a:pt x="1239" y="138"/>
                  </a:lnTo>
                  <a:lnTo>
                    <a:pt x="1241" y="138"/>
                  </a:lnTo>
                  <a:lnTo>
                    <a:pt x="1241" y="137"/>
                  </a:lnTo>
                  <a:lnTo>
                    <a:pt x="1242" y="137"/>
                  </a:lnTo>
                  <a:lnTo>
                    <a:pt x="1243" y="137"/>
                  </a:lnTo>
                  <a:lnTo>
                    <a:pt x="1244" y="137"/>
                  </a:lnTo>
                  <a:lnTo>
                    <a:pt x="1243" y="137"/>
                  </a:lnTo>
                  <a:lnTo>
                    <a:pt x="1244" y="137"/>
                  </a:lnTo>
                  <a:lnTo>
                    <a:pt x="1246" y="137"/>
                  </a:lnTo>
                  <a:lnTo>
                    <a:pt x="1246" y="138"/>
                  </a:lnTo>
                  <a:lnTo>
                    <a:pt x="1246" y="137"/>
                  </a:lnTo>
                  <a:lnTo>
                    <a:pt x="1244" y="137"/>
                  </a:lnTo>
                  <a:lnTo>
                    <a:pt x="1244" y="136"/>
                  </a:lnTo>
                  <a:lnTo>
                    <a:pt x="1243" y="133"/>
                  </a:lnTo>
                  <a:lnTo>
                    <a:pt x="1244" y="135"/>
                  </a:lnTo>
                  <a:lnTo>
                    <a:pt x="1246" y="135"/>
                  </a:lnTo>
                  <a:lnTo>
                    <a:pt x="1247" y="135"/>
                  </a:lnTo>
                  <a:lnTo>
                    <a:pt x="1248" y="133"/>
                  </a:lnTo>
                  <a:lnTo>
                    <a:pt x="1250" y="133"/>
                  </a:lnTo>
                  <a:lnTo>
                    <a:pt x="1250" y="132"/>
                  </a:lnTo>
                  <a:lnTo>
                    <a:pt x="1251" y="132"/>
                  </a:lnTo>
                  <a:lnTo>
                    <a:pt x="1250" y="132"/>
                  </a:lnTo>
                  <a:lnTo>
                    <a:pt x="1251" y="132"/>
                  </a:lnTo>
                  <a:lnTo>
                    <a:pt x="1251" y="131"/>
                  </a:lnTo>
                  <a:lnTo>
                    <a:pt x="1252" y="131"/>
                  </a:lnTo>
                  <a:lnTo>
                    <a:pt x="1253" y="130"/>
                  </a:lnTo>
                  <a:lnTo>
                    <a:pt x="1255" y="128"/>
                  </a:lnTo>
                  <a:lnTo>
                    <a:pt x="1255" y="127"/>
                  </a:lnTo>
                  <a:lnTo>
                    <a:pt x="1256" y="128"/>
                  </a:lnTo>
                  <a:lnTo>
                    <a:pt x="1257" y="128"/>
                  </a:lnTo>
                  <a:lnTo>
                    <a:pt x="1257" y="127"/>
                  </a:lnTo>
                  <a:lnTo>
                    <a:pt x="1258" y="127"/>
                  </a:lnTo>
                  <a:lnTo>
                    <a:pt x="1260" y="127"/>
                  </a:lnTo>
                  <a:lnTo>
                    <a:pt x="1260" y="126"/>
                  </a:lnTo>
                  <a:lnTo>
                    <a:pt x="1262" y="124"/>
                  </a:lnTo>
                  <a:lnTo>
                    <a:pt x="1262" y="126"/>
                  </a:lnTo>
                  <a:lnTo>
                    <a:pt x="1264" y="126"/>
                  </a:lnTo>
                  <a:lnTo>
                    <a:pt x="1264" y="127"/>
                  </a:lnTo>
                  <a:lnTo>
                    <a:pt x="1262" y="127"/>
                  </a:lnTo>
                  <a:lnTo>
                    <a:pt x="1264" y="128"/>
                  </a:lnTo>
                  <a:lnTo>
                    <a:pt x="1265" y="127"/>
                  </a:lnTo>
                  <a:lnTo>
                    <a:pt x="1266" y="127"/>
                  </a:lnTo>
                  <a:lnTo>
                    <a:pt x="1266" y="126"/>
                  </a:lnTo>
                  <a:lnTo>
                    <a:pt x="1265" y="126"/>
                  </a:lnTo>
                  <a:lnTo>
                    <a:pt x="1265" y="124"/>
                  </a:lnTo>
                  <a:lnTo>
                    <a:pt x="1265" y="123"/>
                  </a:lnTo>
                  <a:lnTo>
                    <a:pt x="1264" y="124"/>
                  </a:lnTo>
                  <a:lnTo>
                    <a:pt x="1264" y="123"/>
                  </a:lnTo>
                  <a:lnTo>
                    <a:pt x="1266" y="122"/>
                  </a:lnTo>
                  <a:lnTo>
                    <a:pt x="1267" y="121"/>
                  </a:lnTo>
                  <a:lnTo>
                    <a:pt x="1269" y="121"/>
                  </a:lnTo>
                  <a:lnTo>
                    <a:pt x="1269" y="119"/>
                  </a:lnTo>
                  <a:lnTo>
                    <a:pt x="1270" y="119"/>
                  </a:lnTo>
                  <a:lnTo>
                    <a:pt x="1272" y="118"/>
                  </a:lnTo>
                  <a:lnTo>
                    <a:pt x="1274" y="118"/>
                  </a:lnTo>
                  <a:lnTo>
                    <a:pt x="1275" y="118"/>
                  </a:lnTo>
                  <a:lnTo>
                    <a:pt x="1272" y="119"/>
                  </a:lnTo>
                  <a:lnTo>
                    <a:pt x="1270" y="119"/>
                  </a:lnTo>
                  <a:lnTo>
                    <a:pt x="1271" y="119"/>
                  </a:lnTo>
                  <a:lnTo>
                    <a:pt x="1271" y="121"/>
                  </a:lnTo>
                  <a:lnTo>
                    <a:pt x="1271" y="119"/>
                  </a:lnTo>
                  <a:lnTo>
                    <a:pt x="1272" y="119"/>
                  </a:lnTo>
                  <a:lnTo>
                    <a:pt x="1272" y="121"/>
                  </a:lnTo>
                  <a:lnTo>
                    <a:pt x="1271" y="122"/>
                  </a:lnTo>
                  <a:lnTo>
                    <a:pt x="1271" y="123"/>
                  </a:lnTo>
                  <a:lnTo>
                    <a:pt x="1271" y="124"/>
                  </a:lnTo>
                  <a:lnTo>
                    <a:pt x="1272" y="124"/>
                  </a:lnTo>
                  <a:lnTo>
                    <a:pt x="1272" y="126"/>
                  </a:lnTo>
                  <a:lnTo>
                    <a:pt x="1272" y="127"/>
                  </a:lnTo>
                  <a:lnTo>
                    <a:pt x="1271" y="127"/>
                  </a:lnTo>
                  <a:lnTo>
                    <a:pt x="1271" y="128"/>
                  </a:lnTo>
                  <a:lnTo>
                    <a:pt x="1271" y="127"/>
                  </a:lnTo>
                  <a:lnTo>
                    <a:pt x="1270" y="127"/>
                  </a:lnTo>
                  <a:lnTo>
                    <a:pt x="1271" y="127"/>
                  </a:lnTo>
                  <a:lnTo>
                    <a:pt x="1271" y="128"/>
                  </a:lnTo>
                  <a:lnTo>
                    <a:pt x="1270" y="128"/>
                  </a:lnTo>
                  <a:lnTo>
                    <a:pt x="1270" y="127"/>
                  </a:lnTo>
                  <a:lnTo>
                    <a:pt x="1269" y="128"/>
                  </a:lnTo>
                  <a:lnTo>
                    <a:pt x="1269" y="130"/>
                  </a:lnTo>
                  <a:lnTo>
                    <a:pt x="1270" y="130"/>
                  </a:lnTo>
                  <a:lnTo>
                    <a:pt x="1271" y="130"/>
                  </a:lnTo>
                  <a:lnTo>
                    <a:pt x="1272" y="130"/>
                  </a:lnTo>
                  <a:lnTo>
                    <a:pt x="1274" y="128"/>
                  </a:lnTo>
                  <a:lnTo>
                    <a:pt x="1274" y="130"/>
                  </a:lnTo>
                  <a:lnTo>
                    <a:pt x="1275" y="128"/>
                  </a:lnTo>
                  <a:lnTo>
                    <a:pt x="1276" y="130"/>
                  </a:lnTo>
                  <a:lnTo>
                    <a:pt x="1276" y="131"/>
                  </a:lnTo>
                  <a:lnTo>
                    <a:pt x="1278" y="131"/>
                  </a:lnTo>
                  <a:lnTo>
                    <a:pt x="1278" y="130"/>
                  </a:lnTo>
                  <a:lnTo>
                    <a:pt x="1278" y="128"/>
                  </a:lnTo>
                  <a:lnTo>
                    <a:pt x="1278" y="127"/>
                  </a:lnTo>
                  <a:lnTo>
                    <a:pt x="1279" y="127"/>
                  </a:lnTo>
                  <a:lnTo>
                    <a:pt x="1279" y="126"/>
                  </a:lnTo>
                  <a:lnTo>
                    <a:pt x="1280" y="124"/>
                  </a:lnTo>
                  <a:lnTo>
                    <a:pt x="1281" y="124"/>
                  </a:lnTo>
                  <a:lnTo>
                    <a:pt x="1283" y="124"/>
                  </a:lnTo>
                  <a:lnTo>
                    <a:pt x="1283" y="123"/>
                  </a:lnTo>
                  <a:lnTo>
                    <a:pt x="1284" y="123"/>
                  </a:lnTo>
                  <a:lnTo>
                    <a:pt x="1286" y="123"/>
                  </a:lnTo>
                  <a:lnTo>
                    <a:pt x="1286" y="124"/>
                  </a:lnTo>
                  <a:lnTo>
                    <a:pt x="1286" y="123"/>
                  </a:lnTo>
                  <a:lnTo>
                    <a:pt x="1288" y="123"/>
                  </a:lnTo>
                  <a:lnTo>
                    <a:pt x="1288" y="124"/>
                  </a:lnTo>
                  <a:lnTo>
                    <a:pt x="1289" y="124"/>
                  </a:lnTo>
                  <a:lnTo>
                    <a:pt x="1290" y="124"/>
                  </a:lnTo>
                  <a:lnTo>
                    <a:pt x="1292" y="124"/>
                  </a:lnTo>
                  <a:lnTo>
                    <a:pt x="1292" y="123"/>
                  </a:lnTo>
                  <a:lnTo>
                    <a:pt x="1292" y="122"/>
                  </a:lnTo>
                  <a:lnTo>
                    <a:pt x="1294" y="122"/>
                  </a:lnTo>
                  <a:lnTo>
                    <a:pt x="1294" y="121"/>
                  </a:lnTo>
                  <a:lnTo>
                    <a:pt x="1295" y="119"/>
                  </a:lnTo>
                  <a:lnTo>
                    <a:pt x="1295" y="121"/>
                  </a:lnTo>
                  <a:lnTo>
                    <a:pt x="1295" y="122"/>
                  </a:lnTo>
                  <a:lnTo>
                    <a:pt x="1297" y="122"/>
                  </a:lnTo>
                  <a:lnTo>
                    <a:pt x="1295" y="122"/>
                  </a:lnTo>
                  <a:lnTo>
                    <a:pt x="1295" y="121"/>
                  </a:lnTo>
                  <a:lnTo>
                    <a:pt x="1295" y="119"/>
                  </a:lnTo>
                  <a:lnTo>
                    <a:pt x="1298" y="119"/>
                  </a:lnTo>
                  <a:lnTo>
                    <a:pt x="1299" y="118"/>
                  </a:lnTo>
                  <a:lnTo>
                    <a:pt x="1300" y="118"/>
                  </a:lnTo>
                  <a:lnTo>
                    <a:pt x="1299" y="118"/>
                  </a:lnTo>
                  <a:lnTo>
                    <a:pt x="1299" y="119"/>
                  </a:lnTo>
                  <a:lnTo>
                    <a:pt x="1300" y="119"/>
                  </a:lnTo>
                  <a:lnTo>
                    <a:pt x="1302" y="122"/>
                  </a:lnTo>
                  <a:lnTo>
                    <a:pt x="1302" y="123"/>
                  </a:lnTo>
                  <a:lnTo>
                    <a:pt x="1302" y="122"/>
                  </a:lnTo>
                  <a:lnTo>
                    <a:pt x="1300" y="122"/>
                  </a:lnTo>
                  <a:lnTo>
                    <a:pt x="1300" y="123"/>
                  </a:lnTo>
                  <a:lnTo>
                    <a:pt x="1300" y="124"/>
                  </a:lnTo>
                  <a:lnTo>
                    <a:pt x="1300" y="126"/>
                  </a:lnTo>
                  <a:lnTo>
                    <a:pt x="1300" y="127"/>
                  </a:lnTo>
                  <a:lnTo>
                    <a:pt x="1302" y="127"/>
                  </a:lnTo>
                  <a:lnTo>
                    <a:pt x="1303" y="128"/>
                  </a:lnTo>
                  <a:lnTo>
                    <a:pt x="1304" y="127"/>
                  </a:lnTo>
                  <a:lnTo>
                    <a:pt x="1306" y="126"/>
                  </a:lnTo>
                  <a:lnTo>
                    <a:pt x="1304" y="126"/>
                  </a:lnTo>
                  <a:lnTo>
                    <a:pt x="1304" y="124"/>
                  </a:lnTo>
                  <a:lnTo>
                    <a:pt x="1304" y="123"/>
                  </a:lnTo>
                  <a:lnTo>
                    <a:pt x="1304" y="122"/>
                  </a:lnTo>
                  <a:lnTo>
                    <a:pt x="1306" y="123"/>
                  </a:lnTo>
                  <a:lnTo>
                    <a:pt x="1308" y="122"/>
                  </a:lnTo>
                  <a:lnTo>
                    <a:pt x="1309" y="121"/>
                  </a:lnTo>
                  <a:lnTo>
                    <a:pt x="1309" y="119"/>
                  </a:lnTo>
                  <a:lnTo>
                    <a:pt x="1311" y="119"/>
                  </a:lnTo>
                  <a:lnTo>
                    <a:pt x="1311" y="118"/>
                  </a:lnTo>
                  <a:lnTo>
                    <a:pt x="1311" y="117"/>
                  </a:lnTo>
                  <a:lnTo>
                    <a:pt x="1309" y="116"/>
                  </a:lnTo>
                  <a:lnTo>
                    <a:pt x="1309" y="117"/>
                  </a:lnTo>
                  <a:lnTo>
                    <a:pt x="1308" y="117"/>
                  </a:lnTo>
                  <a:lnTo>
                    <a:pt x="1308" y="116"/>
                  </a:lnTo>
                  <a:lnTo>
                    <a:pt x="1308" y="114"/>
                  </a:lnTo>
                  <a:lnTo>
                    <a:pt x="1308" y="113"/>
                  </a:lnTo>
                  <a:lnTo>
                    <a:pt x="1308" y="112"/>
                  </a:lnTo>
                  <a:lnTo>
                    <a:pt x="1307" y="112"/>
                  </a:lnTo>
                  <a:lnTo>
                    <a:pt x="1307" y="110"/>
                  </a:lnTo>
                  <a:lnTo>
                    <a:pt x="1307" y="109"/>
                  </a:lnTo>
                  <a:lnTo>
                    <a:pt x="1306" y="109"/>
                  </a:lnTo>
                  <a:lnTo>
                    <a:pt x="1306" y="108"/>
                  </a:lnTo>
                  <a:lnTo>
                    <a:pt x="1307" y="108"/>
                  </a:lnTo>
                  <a:lnTo>
                    <a:pt x="1309" y="108"/>
                  </a:lnTo>
                  <a:lnTo>
                    <a:pt x="1309" y="107"/>
                  </a:lnTo>
                  <a:lnTo>
                    <a:pt x="1308" y="107"/>
                  </a:lnTo>
                  <a:lnTo>
                    <a:pt x="1309" y="107"/>
                  </a:lnTo>
                  <a:lnTo>
                    <a:pt x="1309" y="105"/>
                  </a:lnTo>
                  <a:lnTo>
                    <a:pt x="1311" y="104"/>
                  </a:lnTo>
                  <a:lnTo>
                    <a:pt x="1311" y="105"/>
                  </a:lnTo>
                  <a:lnTo>
                    <a:pt x="1311" y="104"/>
                  </a:lnTo>
                  <a:lnTo>
                    <a:pt x="1311" y="105"/>
                  </a:lnTo>
                  <a:lnTo>
                    <a:pt x="1312" y="105"/>
                  </a:lnTo>
                  <a:lnTo>
                    <a:pt x="1313" y="105"/>
                  </a:lnTo>
                  <a:lnTo>
                    <a:pt x="1314" y="107"/>
                  </a:lnTo>
                  <a:lnTo>
                    <a:pt x="1317" y="107"/>
                  </a:lnTo>
                  <a:lnTo>
                    <a:pt x="1320" y="107"/>
                  </a:lnTo>
                  <a:lnTo>
                    <a:pt x="1321" y="107"/>
                  </a:lnTo>
                  <a:lnTo>
                    <a:pt x="1322" y="108"/>
                  </a:lnTo>
                  <a:lnTo>
                    <a:pt x="1323" y="108"/>
                  </a:lnTo>
                  <a:lnTo>
                    <a:pt x="1325" y="108"/>
                  </a:lnTo>
                  <a:lnTo>
                    <a:pt x="1326" y="109"/>
                  </a:lnTo>
                  <a:lnTo>
                    <a:pt x="1327" y="109"/>
                  </a:lnTo>
                  <a:lnTo>
                    <a:pt x="1328" y="110"/>
                  </a:lnTo>
                  <a:lnTo>
                    <a:pt x="1330" y="112"/>
                  </a:lnTo>
                  <a:lnTo>
                    <a:pt x="1331" y="112"/>
                  </a:lnTo>
                  <a:lnTo>
                    <a:pt x="1332" y="113"/>
                  </a:lnTo>
                  <a:lnTo>
                    <a:pt x="1332" y="114"/>
                  </a:lnTo>
                  <a:lnTo>
                    <a:pt x="1331" y="113"/>
                  </a:lnTo>
                  <a:lnTo>
                    <a:pt x="1331" y="114"/>
                  </a:lnTo>
                  <a:lnTo>
                    <a:pt x="1331" y="116"/>
                  </a:lnTo>
                  <a:lnTo>
                    <a:pt x="1332" y="116"/>
                  </a:lnTo>
                  <a:lnTo>
                    <a:pt x="1332" y="114"/>
                  </a:lnTo>
                  <a:lnTo>
                    <a:pt x="1335" y="116"/>
                  </a:lnTo>
                  <a:lnTo>
                    <a:pt x="1337" y="116"/>
                  </a:lnTo>
                  <a:lnTo>
                    <a:pt x="1337" y="117"/>
                  </a:lnTo>
                  <a:lnTo>
                    <a:pt x="1336" y="117"/>
                  </a:lnTo>
                  <a:lnTo>
                    <a:pt x="1336" y="116"/>
                  </a:lnTo>
                  <a:lnTo>
                    <a:pt x="1336" y="117"/>
                  </a:lnTo>
                  <a:lnTo>
                    <a:pt x="1336" y="116"/>
                  </a:lnTo>
                  <a:lnTo>
                    <a:pt x="1336" y="117"/>
                  </a:lnTo>
                  <a:lnTo>
                    <a:pt x="1337" y="117"/>
                  </a:lnTo>
                  <a:lnTo>
                    <a:pt x="1339" y="117"/>
                  </a:lnTo>
                  <a:lnTo>
                    <a:pt x="1339" y="118"/>
                  </a:lnTo>
                  <a:lnTo>
                    <a:pt x="1340" y="118"/>
                  </a:lnTo>
                  <a:lnTo>
                    <a:pt x="1340" y="119"/>
                  </a:lnTo>
                  <a:lnTo>
                    <a:pt x="1341" y="119"/>
                  </a:lnTo>
                  <a:lnTo>
                    <a:pt x="1344" y="119"/>
                  </a:lnTo>
                  <a:lnTo>
                    <a:pt x="1344" y="121"/>
                  </a:lnTo>
                  <a:lnTo>
                    <a:pt x="1344" y="122"/>
                  </a:lnTo>
                  <a:lnTo>
                    <a:pt x="1345" y="123"/>
                  </a:lnTo>
                  <a:lnTo>
                    <a:pt x="1346" y="124"/>
                  </a:lnTo>
                  <a:lnTo>
                    <a:pt x="1348" y="126"/>
                  </a:lnTo>
                  <a:lnTo>
                    <a:pt x="1349" y="127"/>
                  </a:lnTo>
                  <a:lnTo>
                    <a:pt x="1350" y="127"/>
                  </a:lnTo>
                  <a:lnTo>
                    <a:pt x="1350" y="128"/>
                  </a:lnTo>
                  <a:lnTo>
                    <a:pt x="1350" y="130"/>
                  </a:lnTo>
                  <a:lnTo>
                    <a:pt x="1351" y="130"/>
                  </a:lnTo>
                  <a:lnTo>
                    <a:pt x="1351" y="128"/>
                  </a:lnTo>
                  <a:lnTo>
                    <a:pt x="1353" y="128"/>
                  </a:lnTo>
                  <a:lnTo>
                    <a:pt x="1351" y="128"/>
                  </a:lnTo>
                  <a:lnTo>
                    <a:pt x="1351" y="127"/>
                  </a:lnTo>
                  <a:lnTo>
                    <a:pt x="1353" y="127"/>
                  </a:lnTo>
                  <a:lnTo>
                    <a:pt x="1353" y="126"/>
                  </a:lnTo>
                  <a:lnTo>
                    <a:pt x="1354" y="123"/>
                  </a:lnTo>
                  <a:lnTo>
                    <a:pt x="1354" y="122"/>
                  </a:lnTo>
                  <a:lnTo>
                    <a:pt x="1354" y="121"/>
                  </a:lnTo>
                  <a:lnTo>
                    <a:pt x="1355" y="121"/>
                  </a:lnTo>
                  <a:lnTo>
                    <a:pt x="1355" y="119"/>
                  </a:lnTo>
                  <a:lnTo>
                    <a:pt x="1354" y="119"/>
                  </a:lnTo>
                  <a:lnTo>
                    <a:pt x="1355" y="119"/>
                  </a:lnTo>
                  <a:lnTo>
                    <a:pt x="1354" y="119"/>
                  </a:lnTo>
                  <a:lnTo>
                    <a:pt x="1355" y="119"/>
                  </a:lnTo>
                  <a:lnTo>
                    <a:pt x="1355" y="118"/>
                  </a:lnTo>
                  <a:lnTo>
                    <a:pt x="1354" y="119"/>
                  </a:lnTo>
                  <a:lnTo>
                    <a:pt x="1354" y="118"/>
                  </a:lnTo>
                  <a:lnTo>
                    <a:pt x="1354" y="119"/>
                  </a:lnTo>
                  <a:lnTo>
                    <a:pt x="1353" y="119"/>
                  </a:lnTo>
                  <a:lnTo>
                    <a:pt x="1351" y="118"/>
                  </a:lnTo>
                  <a:lnTo>
                    <a:pt x="1351" y="117"/>
                  </a:lnTo>
                  <a:lnTo>
                    <a:pt x="1350" y="117"/>
                  </a:lnTo>
                  <a:lnTo>
                    <a:pt x="1349" y="114"/>
                  </a:lnTo>
                  <a:lnTo>
                    <a:pt x="1349" y="113"/>
                  </a:lnTo>
                  <a:lnTo>
                    <a:pt x="1349" y="112"/>
                  </a:lnTo>
                  <a:lnTo>
                    <a:pt x="1349" y="110"/>
                  </a:lnTo>
                  <a:lnTo>
                    <a:pt x="1349" y="109"/>
                  </a:lnTo>
                  <a:lnTo>
                    <a:pt x="1349" y="110"/>
                  </a:lnTo>
                  <a:lnTo>
                    <a:pt x="1348" y="110"/>
                  </a:lnTo>
                  <a:lnTo>
                    <a:pt x="1348" y="109"/>
                  </a:lnTo>
                  <a:lnTo>
                    <a:pt x="1346" y="109"/>
                  </a:lnTo>
                  <a:lnTo>
                    <a:pt x="1346" y="108"/>
                  </a:lnTo>
                  <a:lnTo>
                    <a:pt x="1345" y="108"/>
                  </a:lnTo>
                  <a:lnTo>
                    <a:pt x="1344" y="108"/>
                  </a:lnTo>
                  <a:lnTo>
                    <a:pt x="1344" y="107"/>
                  </a:lnTo>
                  <a:lnTo>
                    <a:pt x="1343" y="108"/>
                  </a:lnTo>
                  <a:lnTo>
                    <a:pt x="1344" y="108"/>
                  </a:lnTo>
                  <a:lnTo>
                    <a:pt x="1343" y="108"/>
                  </a:lnTo>
                  <a:lnTo>
                    <a:pt x="1343" y="109"/>
                  </a:lnTo>
                  <a:lnTo>
                    <a:pt x="1343" y="110"/>
                  </a:lnTo>
                  <a:lnTo>
                    <a:pt x="1343" y="109"/>
                  </a:lnTo>
                  <a:lnTo>
                    <a:pt x="1343" y="108"/>
                  </a:lnTo>
                  <a:lnTo>
                    <a:pt x="1343" y="107"/>
                  </a:lnTo>
                  <a:lnTo>
                    <a:pt x="1343" y="105"/>
                  </a:lnTo>
                  <a:lnTo>
                    <a:pt x="1343" y="103"/>
                  </a:lnTo>
                  <a:lnTo>
                    <a:pt x="1343" y="101"/>
                  </a:lnTo>
                  <a:lnTo>
                    <a:pt x="1344" y="101"/>
                  </a:lnTo>
                  <a:lnTo>
                    <a:pt x="1344" y="103"/>
                  </a:lnTo>
                  <a:lnTo>
                    <a:pt x="1343" y="103"/>
                  </a:lnTo>
                  <a:lnTo>
                    <a:pt x="1344" y="103"/>
                  </a:lnTo>
                  <a:lnTo>
                    <a:pt x="1345" y="103"/>
                  </a:lnTo>
                  <a:lnTo>
                    <a:pt x="1345" y="101"/>
                  </a:lnTo>
                  <a:lnTo>
                    <a:pt x="1345" y="100"/>
                  </a:lnTo>
                  <a:lnTo>
                    <a:pt x="1345" y="101"/>
                  </a:lnTo>
                  <a:lnTo>
                    <a:pt x="1345" y="100"/>
                  </a:lnTo>
                  <a:lnTo>
                    <a:pt x="1345" y="99"/>
                  </a:lnTo>
                  <a:lnTo>
                    <a:pt x="1345" y="100"/>
                  </a:lnTo>
                  <a:lnTo>
                    <a:pt x="1344" y="100"/>
                  </a:lnTo>
                  <a:lnTo>
                    <a:pt x="1344" y="99"/>
                  </a:lnTo>
                  <a:lnTo>
                    <a:pt x="1344" y="98"/>
                  </a:lnTo>
                  <a:lnTo>
                    <a:pt x="1344" y="96"/>
                  </a:lnTo>
                  <a:lnTo>
                    <a:pt x="1345" y="96"/>
                  </a:lnTo>
                  <a:lnTo>
                    <a:pt x="1345" y="95"/>
                  </a:lnTo>
                  <a:lnTo>
                    <a:pt x="1345" y="94"/>
                  </a:lnTo>
                  <a:lnTo>
                    <a:pt x="1345" y="91"/>
                  </a:lnTo>
                  <a:lnTo>
                    <a:pt x="1345" y="90"/>
                  </a:lnTo>
                  <a:lnTo>
                    <a:pt x="1345" y="89"/>
                  </a:lnTo>
                  <a:lnTo>
                    <a:pt x="1344" y="89"/>
                  </a:lnTo>
                  <a:lnTo>
                    <a:pt x="1343" y="90"/>
                  </a:lnTo>
                  <a:lnTo>
                    <a:pt x="1341" y="90"/>
                  </a:lnTo>
                  <a:lnTo>
                    <a:pt x="1341" y="89"/>
                  </a:lnTo>
                  <a:lnTo>
                    <a:pt x="1341" y="87"/>
                  </a:lnTo>
                  <a:lnTo>
                    <a:pt x="1343" y="87"/>
                  </a:lnTo>
                  <a:lnTo>
                    <a:pt x="1343" y="86"/>
                  </a:lnTo>
                  <a:lnTo>
                    <a:pt x="1343" y="85"/>
                  </a:lnTo>
                  <a:lnTo>
                    <a:pt x="1341" y="85"/>
                  </a:lnTo>
                  <a:lnTo>
                    <a:pt x="1343" y="86"/>
                  </a:lnTo>
                  <a:lnTo>
                    <a:pt x="1341" y="86"/>
                  </a:lnTo>
                  <a:lnTo>
                    <a:pt x="1341" y="85"/>
                  </a:lnTo>
                  <a:lnTo>
                    <a:pt x="1343" y="84"/>
                  </a:lnTo>
                  <a:lnTo>
                    <a:pt x="1343" y="82"/>
                  </a:lnTo>
                  <a:lnTo>
                    <a:pt x="1343" y="81"/>
                  </a:lnTo>
                  <a:lnTo>
                    <a:pt x="1344" y="81"/>
                  </a:lnTo>
                  <a:lnTo>
                    <a:pt x="1345" y="80"/>
                  </a:lnTo>
                  <a:lnTo>
                    <a:pt x="1346" y="80"/>
                  </a:lnTo>
                  <a:lnTo>
                    <a:pt x="1346" y="79"/>
                  </a:lnTo>
                  <a:lnTo>
                    <a:pt x="1348" y="79"/>
                  </a:lnTo>
                  <a:lnTo>
                    <a:pt x="1348" y="77"/>
                  </a:lnTo>
                  <a:lnTo>
                    <a:pt x="1349" y="77"/>
                  </a:lnTo>
                  <a:lnTo>
                    <a:pt x="1349" y="76"/>
                  </a:lnTo>
                  <a:lnTo>
                    <a:pt x="1350" y="75"/>
                  </a:lnTo>
                  <a:lnTo>
                    <a:pt x="1350" y="73"/>
                  </a:lnTo>
                  <a:lnTo>
                    <a:pt x="1351" y="72"/>
                  </a:lnTo>
                  <a:lnTo>
                    <a:pt x="1351" y="71"/>
                  </a:lnTo>
                  <a:lnTo>
                    <a:pt x="1351" y="70"/>
                  </a:lnTo>
                  <a:lnTo>
                    <a:pt x="1353" y="68"/>
                  </a:lnTo>
                  <a:lnTo>
                    <a:pt x="1353" y="67"/>
                  </a:lnTo>
                  <a:lnTo>
                    <a:pt x="1353" y="66"/>
                  </a:lnTo>
                  <a:lnTo>
                    <a:pt x="1353" y="65"/>
                  </a:lnTo>
                  <a:lnTo>
                    <a:pt x="1353" y="63"/>
                  </a:lnTo>
                  <a:lnTo>
                    <a:pt x="1353" y="62"/>
                  </a:lnTo>
                  <a:lnTo>
                    <a:pt x="1353" y="61"/>
                  </a:lnTo>
                  <a:lnTo>
                    <a:pt x="1354" y="61"/>
                  </a:lnTo>
                  <a:lnTo>
                    <a:pt x="1353" y="61"/>
                  </a:lnTo>
                  <a:lnTo>
                    <a:pt x="1354" y="61"/>
                  </a:lnTo>
                  <a:lnTo>
                    <a:pt x="1354" y="59"/>
                  </a:lnTo>
                  <a:lnTo>
                    <a:pt x="1354" y="58"/>
                  </a:lnTo>
                  <a:lnTo>
                    <a:pt x="1354" y="57"/>
                  </a:lnTo>
                  <a:lnTo>
                    <a:pt x="1355" y="56"/>
                  </a:lnTo>
                  <a:lnTo>
                    <a:pt x="1355" y="54"/>
                  </a:lnTo>
                  <a:lnTo>
                    <a:pt x="1355" y="53"/>
                  </a:lnTo>
                  <a:lnTo>
                    <a:pt x="1355" y="52"/>
                  </a:lnTo>
                  <a:lnTo>
                    <a:pt x="1357" y="52"/>
                  </a:lnTo>
                  <a:lnTo>
                    <a:pt x="1358" y="52"/>
                  </a:lnTo>
                  <a:lnTo>
                    <a:pt x="1359" y="52"/>
                  </a:lnTo>
                  <a:lnTo>
                    <a:pt x="1358" y="52"/>
                  </a:lnTo>
                  <a:lnTo>
                    <a:pt x="1358" y="53"/>
                  </a:lnTo>
                  <a:lnTo>
                    <a:pt x="1357" y="53"/>
                  </a:lnTo>
                  <a:lnTo>
                    <a:pt x="1358" y="53"/>
                  </a:lnTo>
                  <a:lnTo>
                    <a:pt x="1359" y="53"/>
                  </a:lnTo>
                  <a:lnTo>
                    <a:pt x="1360" y="53"/>
                  </a:lnTo>
                  <a:lnTo>
                    <a:pt x="1363" y="53"/>
                  </a:lnTo>
                  <a:lnTo>
                    <a:pt x="1365" y="53"/>
                  </a:lnTo>
                  <a:lnTo>
                    <a:pt x="1367" y="53"/>
                  </a:lnTo>
                  <a:lnTo>
                    <a:pt x="1368" y="53"/>
                  </a:lnTo>
                  <a:lnTo>
                    <a:pt x="1369" y="53"/>
                  </a:lnTo>
                  <a:lnTo>
                    <a:pt x="1371" y="54"/>
                  </a:lnTo>
                  <a:lnTo>
                    <a:pt x="1369" y="54"/>
                  </a:lnTo>
                  <a:lnTo>
                    <a:pt x="1372" y="54"/>
                  </a:lnTo>
                  <a:lnTo>
                    <a:pt x="1373" y="54"/>
                  </a:lnTo>
                  <a:lnTo>
                    <a:pt x="1374" y="56"/>
                  </a:lnTo>
                  <a:lnTo>
                    <a:pt x="1376" y="57"/>
                  </a:lnTo>
                  <a:lnTo>
                    <a:pt x="1374" y="57"/>
                  </a:lnTo>
                  <a:lnTo>
                    <a:pt x="1374" y="58"/>
                  </a:lnTo>
                  <a:lnTo>
                    <a:pt x="1374" y="59"/>
                  </a:lnTo>
                  <a:lnTo>
                    <a:pt x="1376" y="59"/>
                  </a:lnTo>
                  <a:lnTo>
                    <a:pt x="1374" y="61"/>
                  </a:lnTo>
                  <a:lnTo>
                    <a:pt x="1374" y="62"/>
                  </a:lnTo>
                  <a:lnTo>
                    <a:pt x="1374" y="63"/>
                  </a:lnTo>
                  <a:lnTo>
                    <a:pt x="1376" y="63"/>
                  </a:lnTo>
                  <a:lnTo>
                    <a:pt x="1376" y="65"/>
                  </a:lnTo>
                  <a:lnTo>
                    <a:pt x="1374" y="65"/>
                  </a:lnTo>
                  <a:lnTo>
                    <a:pt x="1374" y="66"/>
                  </a:lnTo>
                  <a:lnTo>
                    <a:pt x="1374" y="67"/>
                  </a:lnTo>
                  <a:lnTo>
                    <a:pt x="1373" y="68"/>
                  </a:lnTo>
                  <a:lnTo>
                    <a:pt x="1373" y="70"/>
                  </a:lnTo>
                  <a:lnTo>
                    <a:pt x="1373" y="71"/>
                  </a:lnTo>
                  <a:lnTo>
                    <a:pt x="1372" y="71"/>
                  </a:lnTo>
                  <a:lnTo>
                    <a:pt x="1372" y="72"/>
                  </a:lnTo>
                  <a:lnTo>
                    <a:pt x="1372" y="73"/>
                  </a:lnTo>
                  <a:lnTo>
                    <a:pt x="1373" y="73"/>
                  </a:lnTo>
                  <a:lnTo>
                    <a:pt x="1372" y="75"/>
                  </a:lnTo>
                  <a:lnTo>
                    <a:pt x="1372" y="76"/>
                  </a:lnTo>
                  <a:lnTo>
                    <a:pt x="1371" y="76"/>
                  </a:lnTo>
                  <a:lnTo>
                    <a:pt x="1371" y="77"/>
                  </a:lnTo>
                  <a:lnTo>
                    <a:pt x="1369" y="77"/>
                  </a:lnTo>
                  <a:lnTo>
                    <a:pt x="1369" y="79"/>
                  </a:lnTo>
                  <a:lnTo>
                    <a:pt x="1369" y="80"/>
                  </a:lnTo>
                  <a:lnTo>
                    <a:pt x="1371" y="80"/>
                  </a:lnTo>
                  <a:lnTo>
                    <a:pt x="1371" y="81"/>
                  </a:lnTo>
                  <a:lnTo>
                    <a:pt x="1373" y="84"/>
                  </a:lnTo>
                  <a:lnTo>
                    <a:pt x="1374" y="84"/>
                  </a:lnTo>
                  <a:lnTo>
                    <a:pt x="1374" y="85"/>
                  </a:lnTo>
                  <a:lnTo>
                    <a:pt x="1374" y="86"/>
                  </a:lnTo>
                  <a:lnTo>
                    <a:pt x="1374" y="87"/>
                  </a:lnTo>
                  <a:lnTo>
                    <a:pt x="1376" y="89"/>
                  </a:lnTo>
                  <a:lnTo>
                    <a:pt x="1374" y="89"/>
                  </a:lnTo>
                  <a:lnTo>
                    <a:pt x="1374" y="90"/>
                  </a:lnTo>
                  <a:lnTo>
                    <a:pt x="1374" y="91"/>
                  </a:lnTo>
                  <a:lnTo>
                    <a:pt x="1374" y="93"/>
                  </a:lnTo>
                  <a:lnTo>
                    <a:pt x="1374" y="94"/>
                  </a:lnTo>
                  <a:lnTo>
                    <a:pt x="1374" y="95"/>
                  </a:lnTo>
                  <a:lnTo>
                    <a:pt x="1374" y="96"/>
                  </a:lnTo>
                  <a:lnTo>
                    <a:pt x="1373" y="98"/>
                  </a:lnTo>
                  <a:lnTo>
                    <a:pt x="1373" y="99"/>
                  </a:lnTo>
                  <a:lnTo>
                    <a:pt x="1374" y="99"/>
                  </a:lnTo>
                  <a:lnTo>
                    <a:pt x="1374" y="100"/>
                  </a:lnTo>
                  <a:lnTo>
                    <a:pt x="1373" y="100"/>
                  </a:lnTo>
                  <a:lnTo>
                    <a:pt x="1373" y="101"/>
                  </a:lnTo>
                  <a:lnTo>
                    <a:pt x="1373" y="103"/>
                  </a:lnTo>
                  <a:lnTo>
                    <a:pt x="1374" y="104"/>
                  </a:lnTo>
                  <a:lnTo>
                    <a:pt x="1374" y="105"/>
                  </a:lnTo>
                  <a:lnTo>
                    <a:pt x="1374" y="107"/>
                  </a:lnTo>
                  <a:lnTo>
                    <a:pt x="1373" y="107"/>
                  </a:lnTo>
                  <a:lnTo>
                    <a:pt x="1373" y="108"/>
                  </a:lnTo>
                  <a:lnTo>
                    <a:pt x="1373" y="109"/>
                  </a:lnTo>
                  <a:lnTo>
                    <a:pt x="1374" y="110"/>
                  </a:lnTo>
                  <a:lnTo>
                    <a:pt x="1374" y="112"/>
                  </a:lnTo>
                  <a:lnTo>
                    <a:pt x="1373" y="112"/>
                  </a:lnTo>
                  <a:lnTo>
                    <a:pt x="1374" y="113"/>
                  </a:lnTo>
                  <a:lnTo>
                    <a:pt x="1374" y="114"/>
                  </a:lnTo>
                  <a:lnTo>
                    <a:pt x="1373" y="114"/>
                  </a:lnTo>
                  <a:lnTo>
                    <a:pt x="1373" y="116"/>
                  </a:lnTo>
                  <a:lnTo>
                    <a:pt x="1373" y="117"/>
                  </a:lnTo>
                  <a:lnTo>
                    <a:pt x="1373" y="118"/>
                  </a:lnTo>
                  <a:lnTo>
                    <a:pt x="1373" y="119"/>
                  </a:lnTo>
                  <a:lnTo>
                    <a:pt x="1374" y="121"/>
                  </a:lnTo>
                  <a:lnTo>
                    <a:pt x="1376" y="121"/>
                  </a:lnTo>
                  <a:lnTo>
                    <a:pt x="1377" y="122"/>
                  </a:lnTo>
                  <a:lnTo>
                    <a:pt x="1379" y="124"/>
                  </a:lnTo>
                  <a:lnTo>
                    <a:pt x="1379" y="126"/>
                  </a:lnTo>
                  <a:lnTo>
                    <a:pt x="1379" y="127"/>
                  </a:lnTo>
                  <a:lnTo>
                    <a:pt x="1379" y="126"/>
                  </a:lnTo>
                  <a:lnTo>
                    <a:pt x="1378" y="126"/>
                  </a:lnTo>
                  <a:lnTo>
                    <a:pt x="1378" y="127"/>
                  </a:lnTo>
                  <a:lnTo>
                    <a:pt x="1378" y="128"/>
                  </a:lnTo>
                  <a:lnTo>
                    <a:pt x="1377" y="130"/>
                  </a:lnTo>
                  <a:lnTo>
                    <a:pt x="1377" y="131"/>
                  </a:lnTo>
                  <a:lnTo>
                    <a:pt x="1377" y="132"/>
                  </a:lnTo>
                  <a:lnTo>
                    <a:pt x="1377" y="133"/>
                  </a:lnTo>
                  <a:lnTo>
                    <a:pt x="1377" y="135"/>
                  </a:lnTo>
                  <a:lnTo>
                    <a:pt x="1377" y="136"/>
                  </a:lnTo>
                  <a:lnTo>
                    <a:pt x="1377" y="137"/>
                  </a:lnTo>
                  <a:lnTo>
                    <a:pt x="1376" y="137"/>
                  </a:lnTo>
                  <a:lnTo>
                    <a:pt x="1376" y="138"/>
                  </a:lnTo>
                  <a:lnTo>
                    <a:pt x="1374" y="138"/>
                  </a:lnTo>
                  <a:lnTo>
                    <a:pt x="1373" y="138"/>
                  </a:lnTo>
                  <a:lnTo>
                    <a:pt x="1373" y="140"/>
                  </a:lnTo>
                  <a:lnTo>
                    <a:pt x="1373" y="141"/>
                  </a:lnTo>
                  <a:lnTo>
                    <a:pt x="1373" y="142"/>
                  </a:lnTo>
                  <a:lnTo>
                    <a:pt x="1372" y="142"/>
                  </a:lnTo>
                  <a:lnTo>
                    <a:pt x="1371" y="142"/>
                  </a:lnTo>
                  <a:lnTo>
                    <a:pt x="1371" y="144"/>
                  </a:lnTo>
                  <a:lnTo>
                    <a:pt x="1372" y="144"/>
                  </a:lnTo>
                  <a:lnTo>
                    <a:pt x="1372" y="145"/>
                  </a:lnTo>
                  <a:lnTo>
                    <a:pt x="1371" y="145"/>
                  </a:lnTo>
                  <a:lnTo>
                    <a:pt x="1372" y="145"/>
                  </a:lnTo>
                  <a:lnTo>
                    <a:pt x="1371" y="145"/>
                  </a:lnTo>
                  <a:lnTo>
                    <a:pt x="1371" y="146"/>
                  </a:lnTo>
                  <a:lnTo>
                    <a:pt x="1371" y="147"/>
                  </a:lnTo>
                  <a:lnTo>
                    <a:pt x="1369" y="147"/>
                  </a:lnTo>
                  <a:lnTo>
                    <a:pt x="1369" y="149"/>
                  </a:lnTo>
                  <a:lnTo>
                    <a:pt x="1368" y="147"/>
                  </a:lnTo>
                  <a:lnTo>
                    <a:pt x="1368" y="149"/>
                  </a:lnTo>
                  <a:lnTo>
                    <a:pt x="1367" y="147"/>
                  </a:lnTo>
                  <a:lnTo>
                    <a:pt x="1368" y="149"/>
                  </a:lnTo>
                  <a:lnTo>
                    <a:pt x="1367" y="149"/>
                  </a:lnTo>
                  <a:lnTo>
                    <a:pt x="1368" y="149"/>
                  </a:lnTo>
                  <a:lnTo>
                    <a:pt x="1368" y="150"/>
                  </a:lnTo>
                  <a:lnTo>
                    <a:pt x="1368" y="151"/>
                  </a:lnTo>
                  <a:lnTo>
                    <a:pt x="1368" y="152"/>
                  </a:lnTo>
                  <a:lnTo>
                    <a:pt x="1367" y="152"/>
                  </a:lnTo>
                  <a:lnTo>
                    <a:pt x="1367" y="151"/>
                  </a:lnTo>
                  <a:lnTo>
                    <a:pt x="1367" y="152"/>
                  </a:lnTo>
                  <a:lnTo>
                    <a:pt x="1365" y="152"/>
                  </a:lnTo>
                  <a:lnTo>
                    <a:pt x="1367" y="152"/>
                  </a:lnTo>
                  <a:lnTo>
                    <a:pt x="1365" y="152"/>
                  </a:lnTo>
                  <a:lnTo>
                    <a:pt x="1364" y="152"/>
                  </a:lnTo>
                  <a:lnTo>
                    <a:pt x="1365" y="154"/>
                  </a:lnTo>
                  <a:lnTo>
                    <a:pt x="1363" y="154"/>
                  </a:lnTo>
                  <a:lnTo>
                    <a:pt x="1362" y="154"/>
                  </a:lnTo>
                  <a:lnTo>
                    <a:pt x="1362" y="152"/>
                  </a:lnTo>
                  <a:lnTo>
                    <a:pt x="1362" y="151"/>
                  </a:lnTo>
                  <a:lnTo>
                    <a:pt x="1363" y="151"/>
                  </a:lnTo>
                  <a:lnTo>
                    <a:pt x="1364" y="151"/>
                  </a:lnTo>
                  <a:lnTo>
                    <a:pt x="1364" y="150"/>
                  </a:lnTo>
                  <a:lnTo>
                    <a:pt x="1363" y="150"/>
                  </a:lnTo>
                  <a:lnTo>
                    <a:pt x="1363" y="151"/>
                  </a:lnTo>
                  <a:lnTo>
                    <a:pt x="1362" y="151"/>
                  </a:lnTo>
                  <a:lnTo>
                    <a:pt x="1363" y="151"/>
                  </a:lnTo>
                  <a:lnTo>
                    <a:pt x="1362" y="151"/>
                  </a:lnTo>
                  <a:lnTo>
                    <a:pt x="1360" y="151"/>
                  </a:lnTo>
                  <a:lnTo>
                    <a:pt x="1360" y="150"/>
                  </a:lnTo>
                  <a:lnTo>
                    <a:pt x="1359" y="150"/>
                  </a:lnTo>
                  <a:lnTo>
                    <a:pt x="1359" y="149"/>
                  </a:lnTo>
                  <a:lnTo>
                    <a:pt x="1359" y="150"/>
                  </a:lnTo>
                  <a:lnTo>
                    <a:pt x="1358" y="150"/>
                  </a:lnTo>
                  <a:lnTo>
                    <a:pt x="1357" y="150"/>
                  </a:lnTo>
                  <a:lnTo>
                    <a:pt x="1355" y="150"/>
                  </a:lnTo>
                  <a:lnTo>
                    <a:pt x="1354" y="150"/>
                  </a:lnTo>
                  <a:lnTo>
                    <a:pt x="1355" y="150"/>
                  </a:lnTo>
                  <a:lnTo>
                    <a:pt x="1355" y="151"/>
                  </a:lnTo>
                  <a:lnTo>
                    <a:pt x="1355" y="152"/>
                  </a:lnTo>
                  <a:lnTo>
                    <a:pt x="1357" y="154"/>
                  </a:lnTo>
                  <a:lnTo>
                    <a:pt x="1358" y="154"/>
                  </a:lnTo>
                  <a:lnTo>
                    <a:pt x="1359" y="155"/>
                  </a:lnTo>
                  <a:lnTo>
                    <a:pt x="1362" y="156"/>
                  </a:lnTo>
                  <a:lnTo>
                    <a:pt x="1363" y="156"/>
                  </a:lnTo>
                  <a:lnTo>
                    <a:pt x="1364" y="156"/>
                  </a:lnTo>
                  <a:lnTo>
                    <a:pt x="1365" y="156"/>
                  </a:lnTo>
                  <a:lnTo>
                    <a:pt x="1367" y="156"/>
                  </a:lnTo>
                  <a:lnTo>
                    <a:pt x="1368" y="156"/>
                  </a:lnTo>
                  <a:lnTo>
                    <a:pt x="1369" y="156"/>
                  </a:lnTo>
                  <a:lnTo>
                    <a:pt x="1369" y="158"/>
                  </a:lnTo>
                  <a:lnTo>
                    <a:pt x="1371" y="158"/>
                  </a:lnTo>
                  <a:lnTo>
                    <a:pt x="1372" y="156"/>
                  </a:lnTo>
                  <a:lnTo>
                    <a:pt x="1373" y="156"/>
                  </a:lnTo>
                  <a:lnTo>
                    <a:pt x="1373" y="155"/>
                  </a:lnTo>
                  <a:lnTo>
                    <a:pt x="1373" y="154"/>
                  </a:lnTo>
                  <a:lnTo>
                    <a:pt x="1372" y="154"/>
                  </a:lnTo>
                  <a:lnTo>
                    <a:pt x="1373" y="154"/>
                  </a:lnTo>
                  <a:lnTo>
                    <a:pt x="1373" y="152"/>
                  </a:lnTo>
                  <a:lnTo>
                    <a:pt x="1374" y="152"/>
                  </a:lnTo>
                  <a:lnTo>
                    <a:pt x="1376" y="152"/>
                  </a:lnTo>
                  <a:lnTo>
                    <a:pt x="1376" y="151"/>
                  </a:lnTo>
                  <a:lnTo>
                    <a:pt x="1377" y="151"/>
                  </a:lnTo>
                  <a:lnTo>
                    <a:pt x="1377" y="150"/>
                  </a:lnTo>
                  <a:lnTo>
                    <a:pt x="1378" y="150"/>
                  </a:lnTo>
                  <a:lnTo>
                    <a:pt x="1379" y="149"/>
                  </a:lnTo>
                  <a:lnTo>
                    <a:pt x="1379" y="147"/>
                  </a:lnTo>
                  <a:lnTo>
                    <a:pt x="1381" y="147"/>
                  </a:lnTo>
                  <a:lnTo>
                    <a:pt x="1381" y="146"/>
                  </a:lnTo>
                  <a:lnTo>
                    <a:pt x="1381" y="145"/>
                  </a:lnTo>
                  <a:lnTo>
                    <a:pt x="1381" y="144"/>
                  </a:lnTo>
                  <a:lnTo>
                    <a:pt x="1382" y="141"/>
                  </a:lnTo>
                  <a:lnTo>
                    <a:pt x="1383" y="140"/>
                  </a:lnTo>
                  <a:lnTo>
                    <a:pt x="1386" y="137"/>
                  </a:lnTo>
                  <a:lnTo>
                    <a:pt x="1386" y="136"/>
                  </a:lnTo>
                  <a:lnTo>
                    <a:pt x="1386" y="135"/>
                  </a:lnTo>
                  <a:lnTo>
                    <a:pt x="1386" y="133"/>
                  </a:lnTo>
                  <a:lnTo>
                    <a:pt x="1386" y="132"/>
                  </a:lnTo>
                  <a:lnTo>
                    <a:pt x="1386" y="131"/>
                  </a:lnTo>
                  <a:lnTo>
                    <a:pt x="1385" y="131"/>
                  </a:lnTo>
                  <a:lnTo>
                    <a:pt x="1385" y="130"/>
                  </a:lnTo>
                  <a:lnTo>
                    <a:pt x="1383" y="128"/>
                  </a:lnTo>
                  <a:lnTo>
                    <a:pt x="1383" y="127"/>
                  </a:lnTo>
                  <a:lnTo>
                    <a:pt x="1383" y="126"/>
                  </a:lnTo>
                  <a:lnTo>
                    <a:pt x="1383" y="124"/>
                  </a:lnTo>
                  <a:lnTo>
                    <a:pt x="1383" y="123"/>
                  </a:lnTo>
                  <a:lnTo>
                    <a:pt x="1385" y="122"/>
                  </a:lnTo>
                  <a:lnTo>
                    <a:pt x="1386" y="121"/>
                  </a:lnTo>
                  <a:lnTo>
                    <a:pt x="1388" y="119"/>
                  </a:lnTo>
                  <a:lnTo>
                    <a:pt x="1390" y="119"/>
                  </a:lnTo>
                  <a:lnTo>
                    <a:pt x="1391" y="119"/>
                  </a:lnTo>
                  <a:lnTo>
                    <a:pt x="1392" y="118"/>
                  </a:lnTo>
                  <a:lnTo>
                    <a:pt x="1393" y="118"/>
                  </a:lnTo>
                  <a:lnTo>
                    <a:pt x="1395" y="118"/>
                  </a:lnTo>
                  <a:lnTo>
                    <a:pt x="1396" y="118"/>
                  </a:lnTo>
                  <a:lnTo>
                    <a:pt x="1396" y="119"/>
                  </a:lnTo>
                  <a:lnTo>
                    <a:pt x="1396" y="121"/>
                  </a:lnTo>
                  <a:lnTo>
                    <a:pt x="1396" y="122"/>
                  </a:lnTo>
                  <a:lnTo>
                    <a:pt x="1397" y="123"/>
                  </a:lnTo>
                  <a:lnTo>
                    <a:pt x="1399" y="124"/>
                  </a:lnTo>
                  <a:lnTo>
                    <a:pt x="1400" y="126"/>
                  </a:lnTo>
                  <a:lnTo>
                    <a:pt x="1399" y="126"/>
                  </a:lnTo>
                  <a:lnTo>
                    <a:pt x="1399" y="127"/>
                  </a:lnTo>
                  <a:lnTo>
                    <a:pt x="1400" y="127"/>
                  </a:lnTo>
                  <a:lnTo>
                    <a:pt x="1399" y="128"/>
                  </a:lnTo>
                  <a:lnTo>
                    <a:pt x="1399" y="130"/>
                  </a:lnTo>
                  <a:lnTo>
                    <a:pt x="1400" y="130"/>
                  </a:lnTo>
                  <a:lnTo>
                    <a:pt x="1400" y="131"/>
                  </a:lnTo>
                  <a:lnTo>
                    <a:pt x="1399" y="131"/>
                  </a:lnTo>
                  <a:lnTo>
                    <a:pt x="1399" y="132"/>
                  </a:lnTo>
                  <a:lnTo>
                    <a:pt x="1399" y="133"/>
                  </a:lnTo>
                  <a:lnTo>
                    <a:pt x="1400" y="133"/>
                  </a:lnTo>
                  <a:lnTo>
                    <a:pt x="1400" y="135"/>
                  </a:lnTo>
                  <a:lnTo>
                    <a:pt x="1399" y="135"/>
                  </a:lnTo>
                  <a:lnTo>
                    <a:pt x="1399" y="136"/>
                  </a:lnTo>
                  <a:lnTo>
                    <a:pt x="1399" y="135"/>
                  </a:lnTo>
                  <a:lnTo>
                    <a:pt x="1399" y="136"/>
                  </a:lnTo>
                  <a:lnTo>
                    <a:pt x="1400" y="137"/>
                  </a:lnTo>
                  <a:lnTo>
                    <a:pt x="1401" y="137"/>
                  </a:lnTo>
                  <a:lnTo>
                    <a:pt x="1401" y="138"/>
                  </a:lnTo>
                  <a:lnTo>
                    <a:pt x="1401" y="140"/>
                  </a:lnTo>
                  <a:lnTo>
                    <a:pt x="1402" y="140"/>
                  </a:lnTo>
                  <a:lnTo>
                    <a:pt x="1402" y="138"/>
                  </a:lnTo>
                  <a:lnTo>
                    <a:pt x="1402" y="140"/>
                  </a:lnTo>
                  <a:lnTo>
                    <a:pt x="1404" y="140"/>
                  </a:lnTo>
                  <a:lnTo>
                    <a:pt x="1404" y="138"/>
                  </a:lnTo>
                  <a:lnTo>
                    <a:pt x="1405" y="138"/>
                  </a:lnTo>
                  <a:lnTo>
                    <a:pt x="1405" y="140"/>
                  </a:lnTo>
                  <a:lnTo>
                    <a:pt x="1406" y="140"/>
                  </a:lnTo>
                  <a:lnTo>
                    <a:pt x="1406" y="138"/>
                  </a:lnTo>
                  <a:lnTo>
                    <a:pt x="1407" y="138"/>
                  </a:lnTo>
                  <a:lnTo>
                    <a:pt x="1407" y="140"/>
                  </a:lnTo>
                  <a:lnTo>
                    <a:pt x="1409" y="140"/>
                  </a:lnTo>
                  <a:lnTo>
                    <a:pt x="1409" y="138"/>
                  </a:lnTo>
                  <a:lnTo>
                    <a:pt x="1407" y="138"/>
                  </a:lnTo>
                  <a:lnTo>
                    <a:pt x="1406" y="138"/>
                  </a:lnTo>
                  <a:lnTo>
                    <a:pt x="1406" y="137"/>
                  </a:lnTo>
                  <a:lnTo>
                    <a:pt x="1405" y="137"/>
                  </a:lnTo>
                  <a:lnTo>
                    <a:pt x="1405" y="138"/>
                  </a:lnTo>
                  <a:lnTo>
                    <a:pt x="1405" y="137"/>
                  </a:lnTo>
                  <a:lnTo>
                    <a:pt x="1404" y="137"/>
                  </a:lnTo>
                  <a:lnTo>
                    <a:pt x="1404" y="138"/>
                  </a:lnTo>
                  <a:lnTo>
                    <a:pt x="1404" y="137"/>
                  </a:lnTo>
                  <a:lnTo>
                    <a:pt x="1402" y="137"/>
                  </a:lnTo>
                  <a:lnTo>
                    <a:pt x="1402" y="136"/>
                  </a:lnTo>
                  <a:lnTo>
                    <a:pt x="1401" y="137"/>
                  </a:lnTo>
                  <a:lnTo>
                    <a:pt x="1400" y="136"/>
                  </a:lnTo>
                  <a:lnTo>
                    <a:pt x="1400" y="135"/>
                  </a:lnTo>
                  <a:lnTo>
                    <a:pt x="1400" y="133"/>
                  </a:lnTo>
                  <a:lnTo>
                    <a:pt x="1401" y="133"/>
                  </a:lnTo>
                  <a:lnTo>
                    <a:pt x="1400" y="133"/>
                  </a:lnTo>
                  <a:lnTo>
                    <a:pt x="1400" y="132"/>
                  </a:lnTo>
                  <a:lnTo>
                    <a:pt x="1401" y="131"/>
                  </a:lnTo>
                  <a:lnTo>
                    <a:pt x="1401" y="130"/>
                  </a:lnTo>
                  <a:lnTo>
                    <a:pt x="1402" y="130"/>
                  </a:lnTo>
                  <a:lnTo>
                    <a:pt x="1404" y="130"/>
                  </a:lnTo>
                  <a:lnTo>
                    <a:pt x="1404" y="128"/>
                  </a:lnTo>
                  <a:lnTo>
                    <a:pt x="1404" y="127"/>
                  </a:lnTo>
                  <a:lnTo>
                    <a:pt x="1402" y="127"/>
                  </a:lnTo>
                  <a:lnTo>
                    <a:pt x="1402" y="126"/>
                  </a:lnTo>
                  <a:lnTo>
                    <a:pt x="1402" y="124"/>
                  </a:lnTo>
                  <a:lnTo>
                    <a:pt x="1401" y="124"/>
                  </a:lnTo>
                  <a:lnTo>
                    <a:pt x="1401" y="123"/>
                  </a:lnTo>
                  <a:lnTo>
                    <a:pt x="1401" y="122"/>
                  </a:lnTo>
                  <a:lnTo>
                    <a:pt x="1401" y="121"/>
                  </a:lnTo>
                  <a:lnTo>
                    <a:pt x="1401" y="119"/>
                  </a:lnTo>
                  <a:lnTo>
                    <a:pt x="1400" y="119"/>
                  </a:lnTo>
                  <a:lnTo>
                    <a:pt x="1400" y="118"/>
                  </a:lnTo>
                  <a:lnTo>
                    <a:pt x="1399" y="118"/>
                  </a:lnTo>
                  <a:lnTo>
                    <a:pt x="1397" y="118"/>
                  </a:lnTo>
                  <a:lnTo>
                    <a:pt x="1397" y="117"/>
                  </a:lnTo>
                  <a:lnTo>
                    <a:pt x="1396" y="117"/>
                  </a:lnTo>
                  <a:lnTo>
                    <a:pt x="1396" y="116"/>
                  </a:lnTo>
                  <a:lnTo>
                    <a:pt x="1395" y="116"/>
                  </a:lnTo>
                  <a:lnTo>
                    <a:pt x="1393" y="116"/>
                  </a:lnTo>
                  <a:lnTo>
                    <a:pt x="1392" y="114"/>
                  </a:lnTo>
                  <a:lnTo>
                    <a:pt x="1391" y="114"/>
                  </a:lnTo>
                  <a:lnTo>
                    <a:pt x="1390" y="114"/>
                  </a:lnTo>
                  <a:lnTo>
                    <a:pt x="1388" y="116"/>
                  </a:lnTo>
                  <a:lnTo>
                    <a:pt x="1387" y="116"/>
                  </a:lnTo>
                  <a:lnTo>
                    <a:pt x="1387" y="117"/>
                  </a:lnTo>
                  <a:lnTo>
                    <a:pt x="1386" y="117"/>
                  </a:lnTo>
                  <a:lnTo>
                    <a:pt x="1385" y="116"/>
                  </a:lnTo>
                  <a:lnTo>
                    <a:pt x="1383" y="116"/>
                  </a:lnTo>
                  <a:lnTo>
                    <a:pt x="1382" y="117"/>
                  </a:lnTo>
                  <a:lnTo>
                    <a:pt x="1381" y="117"/>
                  </a:lnTo>
                  <a:lnTo>
                    <a:pt x="1381" y="116"/>
                  </a:lnTo>
                  <a:lnTo>
                    <a:pt x="1379" y="116"/>
                  </a:lnTo>
                  <a:lnTo>
                    <a:pt x="1381" y="114"/>
                  </a:lnTo>
                  <a:lnTo>
                    <a:pt x="1381" y="113"/>
                  </a:lnTo>
                  <a:lnTo>
                    <a:pt x="1381" y="112"/>
                  </a:lnTo>
                  <a:lnTo>
                    <a:pt x="1381" y="110"/>
                  </a:lnTo>
                  <a:lnTo>
                    <a:pt x="1379" y="109"/>
                  </a:lnTo>
                  <a:lnTo>
                    <a:pt x="1379" y="108"/>
                  </a:lnTo>
                  <a:lnTo>
                    <a:pt x="1378" y="107"/>
                  </a:lnTo>
                  <a:lnTo>
                    <a:pt x="1379" y="107"/>
                  </a:lnTo>
                  <a:lnTo>
                    <a:pt x="1379" y="105"/>
                  </a:lnTo>
                  <a:lnTo>
                    <a:pt x="1379" y="104"/>
                  </a:lnTo>
                  <a:lnTo>
                    <a:pt x="1379" y="103"/>
                  </a:lnTo>
                  <a:lnTo>
                    <a:pt x="1379" y="101"/>
                  </a:lnTo>
                  <a:lnTo>
                    <a:pt x="1379" y="100"/>
                  </a:lnTo>
                  <a:lnTo>
                    <a:pt x="1382" y="98"/>
                  </a:lnTo>
                  <a:lnTo>
                    <a:pt x="1382" y="96"/>
                  </a:lnTo>
                  <a:lnTo>
                    <a:pt x="1382" y="95"/>
                  </a:lnTo>
                  <a:lnTo>
                    <a:pt x="1383" y="95"/>
                  </a:lnTo>
                  <a:lnTo>
                    <a:pt x="1383" y="94"/>
                  </a:lnTo>
                  <a:lnTo>
                    <a:pt x="1383" y="93"/>
                  </a:lnTo>
                  <a:lnTo>
                    <a:pt x="1383" y="91"/>
                  </a:lnTo>
                  <a:lnTo>
                    <a:pt x="1381" y="89"/>
                  </a:lnTo>
                  <a:lnTo>
                    <a:pt x="1381" y="87"/>
                  </a:lnTo>
                  <a:lnTo>
                    <a:pt x="1381" y="86"/>
                  </a:lnTo>
                  <a:lnTo>
                    <a:pt x="1379" y="86"/>
                  </a:lnTo>
                  <a:lnTo>
                    <a:pt x="1379" y="85"/>
                  </a:lnTo>
                  <a:lnTo>
                    <a:pt x="1379" y="84"/>
                  </a:lnTo>
                  <a:lnTo>
                    <a:pt x="1379" y="82"/>
                  </a:lnTo>
                  <a:lnTo>
                    <a:pt x="1378" y="82"/>
                  </a:lnTo>
                  <a:lnTo>
                    <a:pt x="1378" y="81"/>
                  </a:lnTo>
                  <a:lnTo>
                    <a:pt x="1377" y="80"/>
                  </a:lnTo>
                  <a:lnTo>
                    <a:pt x="1376" y="80"/>
                  </a:lnTo>
                  <a:lnTo>
                    <a:pt x="1376" y="79"/>
                  </a:lnTo>
                  <a:lnTo>
                    <a:pt x="1378" y="76"/>
                  </a:lnTo>
                  <a:lnTo>
                    <a:pt x="1378" y="75"/>
                  </a:lnTo>
                  <a:lnTo>
                    <a:pt x="1378" y="73"/>
                  </a:lnTo>
                  <a:lnTo>
                    <a:pt x="1378" y="72"/>
                  </a:lnTo>
                  <a:lnTo>
                    <a:pt x="1379" y="71"/>
                  </a:lnTo>
                  <a:lnTo>
                    <a:pt x="1381" y="71"/>
                  </a:lnTo>
                  <a:lnTo>
                    <a:pt x="1383" y="70"/>
                  </a:lnTo>
                  <a:lnTo>
                    <a:pt x="1385" y="68"/>
                  </a:lnTo>
                  <a:lnTo>
                    <a:pt x="1386" y="67"/>
                  </a:lnTo>
                  <a:lnTo>
                    <a:pt x="1387" y="67"/>
                  </a:lnTo>
                  <a:lnTo>
                    <a:pt x="1387" y="66"/>
                  </a:lnTo>
                  <a:lnTo>
                    <a:pt x="1387" y="65"/>
                  </a:lnTo>
                  <a:lnTo>
                    <a:pt x="1387" y="63"/>
                  </a:lnTo>
                  <a:lnTo>
                    <a:pt x="1387" y="62"/>
                  </a:lnTo>
                  <a:lnTo>
                    <a:pt x="1387" y="61"/>
                  </a:lnTo>
                  <a:lnTo>
                    <a:pt x="1387" y="59"/>
                  </a:lnTo>
                  <a:lnTo>
                    <a:pt x="1387" y="58"/>
                  </a:lnTo>
                  <a:lnTo>
                    <a:pt x="1387" y="57"/>
                  </a:lnTo>
                  <a:lnTo>
                    <a:pt x="1386" y="54"/>
                  </a:lnTo>
                  <a:lnTo>
                    <a:pt x="1387" y="53"/>
                  </a:lnTo>
                  <a:lnTo>
                    <a:pt x="1387" y="54"/>
                  </a:lnTo>
                  <a:lnTo>
                    <a:pt x="1388" y="54"/>
                  </a:lnTo>
                  <a:lnTo>
                    <a:pt x="1390" y="56"/>
                  </a:lnTo>
                  <a:lnTo>
                    <a:pt x="1390" y="57"/>
                  </a:lnTo>
                  <a:lnTo>
                    <a:pt x="1390" y="56"/>
                  </a:lnTo>
                  <a:lnTo>
                    <a:pt x="1388" y="57"/>
                  </a:lnTo>
                  <a:lnTo>
                    <a:pt x="1390" y="57"/>
                  </a:lnTo>
                  <a:lnTo>
                    <a:pt x="1390" y="58"/>
                  </a:lnTo>
                  <a:lnTo>
                    <a:pt x="1391" y="58"/>
                  </a:lnTo>
                  <a:lnTo>
                    <a:pt x="1391" y="59"/>
                  </a:lnTo>
                  <a:lnTo>
                    <a:pt x="1390" y="59"/>
                  </a:lnTo>
                  <a:lnTo>
                    <a:pt x="1390" y="61"/>
                  </a:lnTo>
                  <a:lnTo>
                    <a:pt x="1390" y="62"/>
                  </a:lnTo>
                  <a:lnTo>
                    <a:pt x="1391" y="63"/>
                  </a:lnTo>
                  <a:lnTo>
                    <a:pt x="1391" y="65"/>
                  </a:lnTo>
                  <a:lnTo>
                    <a:pt x="1390" y="65"/>
                  </a:lnTo>
                  <a:lnTo>
                    <a:pt x="1390" y="66"/>
                  </a:lnTo>
                  <a:lnTo>
                    <a:pt x="1390" y="67"/>
                  </a:lnTo>
                  <a:lnTo>
                    <a:pt x="1390" y="68"/>
                  </a:lnTo>
                  <a:lnTo>
                    <a:pt x="1390" y="70"/>
                  </a:lnTo>
                  <a:lnTo>
                    <a:pt x="1388" y="70"/>
                  </a:lnTo>
                  <a:lnTo>
                    <a:pt x="1388" y="71"/>
                  </a:lnTo>
                  <a:lnTo>
                    <a:pt x="1388" y="72"/>
                  </a:lnTo>
                  <a:lnTo>
                    <a:pt x="1388" y="73"/>
                  </a:lnTo>
                  <a:lnTo>
                    <a:pt x="1390" y="75"/>
                  </a:lnTo>
                  <a:lnTo>
                    <a:pt x="1390" y="76"/>
                  </a:lnTo>
                  <a:lnTo>
                    <a:pt x="1388" y="76"/>
                  </a:lnTo>
                  <a:lnTo>
                    <a:pt x="1390" y="76"/>
                  </a:lnTo>
                  <a:lnTo>
                    <a:pt x="1390" y="77"/>
                  </a:lnTo>
                  <a:lnTo>
                    <a:pt x="1390" y="79"/>
                  </a:lnTo>
                  <a:lnTo>
                    <a:pt x="1388" y="79"/>
                  </a:lnTo>
                  <a:lnTo>
                    <a:pt x="1388" y="80"/>
                  </a:lnTo>
                  <a:lnTo>
                    <a:pt x="1388" y="81"/>
                  </a:lnTo>
                  <a:lnTo>
                    <a:pt x="1391" y="82"/>
                  </a:lnTo>
                  <a:lnTo>
                    <a:pt x="1392" y="82"/>
                  </a:lnTo>
                  <a:lnTo>
                    <a:pt x="1393" y="82"/>
                  </a:lnTo>
                  <a:lnTo>
                    <a:pt x="1395" y="82"/>
                  </a:lnTo>
                  <a:lnTo>
                    <a:pt x="1396" y="82"/>
                  </a:lnTo>
                  <a:lnTo>
                    <a:pt x="1397" y="82"/>
                  </a:lnTo>
                  <a:lnTo>
                    <a:pt x="1397" y="84"/>
                  </a:lnTo>
                  <a:lnTo>
                    <a:pt x="1397" y="85"/>
                  </a:lnTo>
                  <a:lnTo>
                    <a:pt x="1397" y="84"/>
                  </a:lnTo>
                  <a:lnTo>
                    <a:pt x="1400" y="84"/>
                  </a:lnTo>
                  <a:lnTo>
                    <a:pt x="1401" y="84"/>
                  </a:lnTo>
                  <a:lnTo>
                    <a:pt x="1402" y="84"/>
                  </a:lnTo>
                  <a:lnTo>
                    <a:pt x="1402" y="85"/>
                  </a:lnTo>
                  <a:lnTo>
                    <a:pt x="1402" y="86"/>
                  </a:lnTo>
                  <a:lnTo>
                    <a:pt x="1404" y="86"/>
                  </a:lnTo>
                  <a:lnTo>
                    <a:pt x="1405" y="87"/>
                  </a:lnTo>
                  <a:lnTo>
                    <a:pt x="1406" y="87"/>
                  </a:lnTo>
                  <a:lnTo>
                    <a:pt x="1407" y="87"/>
                  </a:lnTo>
                  <a:lnTo>
                    <a:pt x="1409" y="87"/>
                  </a:lnTo>
                  <a:lnTo>
                    <a:pt x="1409" y="86"/>
                  </a:lnTo>
                  <a:lnTo>
                    <a:pt x="1407" y="86"/>
                  </a:lnTo>
                  <a:lnTo>
                    <a:pt x="1407" y="87"/>
                  </a:lnTo>
                  <a:lnTo>
                    <a:pt x="1406" y="87"/>
                  </a:lnTo>
                  <a:lnTo>
                    <a:pt x="1406" y="86"/>
                  </a:lnTo>
                  <a:lnTo>
                    <a:pt x="1406" y="87"/>
                  </a:lnTo>
                  <a:lnTo>
                    <a:pt x="1405" y="87"/>
                  </a:lnTo>
                  <a:lnTo>
                    <a:pt x="1406" y="86"/>
                  </a:lnTo>
                  <a:lnTo>
                    <a:pt x="1406" y="85"/>
                  </a:lnTo>
                  <a:lnTo>
                    <a:pt x="1406" y="84"/>
                  </a:lnTo>
                  <a:lnTo>
                    <a:pt x="1405" y="84"/>
                  </a:lnTo>
                  <a:lnTo>
                    <a:pt x="1405" y="85"/>
                  </a:lnTo>
                  <a:lnTo>
                    <a:pt x="1406" y="85"/>
                  </a:lnTo>
                  <a:lnTo>
                    <a:pt x="1405" y="85"/>
                  </a:lnTo>
                  <a:lnTo>
                    <a:pt x="1405" y="84"/>
                  </a:lnTo>
                  <a:lnTo>
                    <a:pt x="1405" y="82"/>
                  </a:lnTo>
                  <a:lnTo>
                    <a:pt x="1404" y="81"/>
                  </a:lnTo>
                  <a:lnTo>
                    <a:pt x="1402" y="82"/>
                  </a:lnTo>
                  <a:lnTo>
                    <a:pt x="1402" y="81"/>
                  </a:lnTo>
                  <a:lnTo>
                    <a:pt x="1404" y="80"/>
                  </a:lnTo>
                  <a:lnTo>
                    <a:pt x="1402" y="80"/>
                  </a:lnTo>
                  <a:lnTo>
                    <a:pt x="1402" y="81"/>
                  </a:lnTo>
                  <a:lnTo>
                    <a:pt x="1401" y="81"/>
                  </a:lnTo>
                  <a:lnTo>
                    <a:pt x="1402" y="81"/>
                  </a:lnTo>
                  <a:lnTo>
                    <a:pt x="1401" y="81"/>
                  </a:lnTo>
                  <a:lnTo>
                    <a:pt x="1400" y="81"/>
                  </a:lnTo>
                  <a:lnTo>
                    <a:pt x="1401" y="81"/>
                  </a:lnTo>
                  <a:lnTo>
                    <a:pt x="1400" y="81"/>
                  </a:lnTo>
                  <a:lnTo>
                    <a:pt x="1399" y="80"/>
                  </a:lnTo>
                  <a:lnTo>
                    <a:pt x="1399" y="79"/>
                  </a:lnTo>
                  <a:lnTo>
                    <a:pt x="1397" y="79"/>
                  </a:lnTo>
                  <a:lnTo>
                    <a:pt x="1396" y="79"/>
                  </a:lnTo>
                  <a:lnTo>
                    <a:pt x="1396" y="77"/>
                  </a:lnTo>
                  <a:lnTo>
                    <a:pt x="1395" y="77"/>
                  </a:lnTo>
                  <a:lnTo>
                    <a:pt x="1393" y="77"/>
                  </a:lnTo>
                  <a:lnTo>
                    <a:pt x="1393" y="76"/>
                  </a:lnTo>
                  <a:lnTo>
                    <a:pt x="1393" y="75"/>
                  </a:lnTo>
                  <a:lnTo>
                    <a:pt x="1393" y="73"/>
                  </a:lnTo>
                  <a:lnTo>
                    <a:pt x="1392" y="71"/>
                  </a:lnTo>
                  <a:lnTo>
                    <a:pt x="1392" y="70"/>
                  </a:lnTo>
                  <a:lnTo>
                    <a:pt x="1395" y="70"/>
                  </a:lnTo>
                  <a:lnTo>
                    <a:pt x="1396" y="68"/>
                  </a:lnTo>
                  <a:lnTo>
                    <a:pt x="1397" y="68"/>
                  </a:lnTo>
                  <a:lnTo>
                    <a:pt x="1400" y="71"/>
                  </a:lnTo>
                  <a:lnTo>
                    <a:pt x="1401" y="72"/>
                  </a:lnTo>
                  <a:lnTo>
                    <a:pt x="1404" y="71"/>
                  </a:lnTo>
                  <a:lnTo>
                    <a:pt x="1404" y="70"/>
                  </a:lnTo>
                  <a:lnTo>
                    <a:pt x="1405" y="70"/>
                  </a:lnTo>
                  <a:lnTo>
                    <a:pt x="1404" y="70"/>
                  </a:lnTo>
                  <a:lnTo>
                    <a:pt x="1404" y="67"/>
                  </a:lnTo>
                  <a:lnTo>
                    <a:pt x="1402" y="67"/>
                  </a:lnTo>
                  <a:lnTo>
                    <a:pt x="1401" y="67"/>
                  </a:lnTo>
                  <a:lnTo>
                    <a:pt x="1401" y="68"/>
                  </a:lnTo>
                  <a:lnTo>
                    <a:pt x="1400" y="68"/>
                  </a:lnTo>
                  <a:lnTo>
                    <a:pt x="1400" y="67"/>
                  </a:lnTo>
                  <a:lnTo>
                    <a:pt x="1400" y="66"/>
                  </a:lnTo>
                  <a:lnTo>
                    <a:pt x="1400" y="65"/>
                  </a:lnTo>
                  <a:lnTo>
                    <a:pt x="1401" y="66"/>
                  </a:lnTo>
                  <a:lnTo>
                    <a:pt x="1402" y="63"/>
                  </a:lnTo>
                  <a:lnTo>
                    <a:pt x="1404" y="63"/>
                  </a:lnTo>
                  <a:lnTo>
                    <a:pt x="1404" y="62"/>
                  </a:lnTo>
                  <a:lnTo>
                    <a:pt x="1405" y="62"/>
                  </a:lnTo>
                  <a:lnTo>
                    <a:pt x="1406" y="62"/>
                  </a:lnTo>
                  <a:lnTo>
                    <a:pt x="1407" y="62"/>
                  </a:lnTo>
                  <a:lnTo>
                    <a:pt x="1409" y="62"/>
                  </a:lnTo>
                  <a:lnTo>
                    <a:pt x="1410" y="62"/>
                  </a:lnTo>
                  <a:lnTo>
                    <a:pt x="1411" y="62"/>
                  </a:lnTo>
                  <a:lnTo>
                    <a:pt x="1413" y="65"/>
                  </a:lnTo>
                  <a:lnTo>
                    <a:pt x="1414" y="66"/>
                  </a:lnTo>
                  <a:lnTo>
                    <a:pt x="1416" y="66"/>
                  </a:lnTo>
                  <a:lnTo>
                    <a:pt x="1419" y="67"/>
                  </a:lnTo>
                  <a:lnTo>
                    <a:pt x="1419" y="68"/>
                  </a:lnTo>
                  <a:lnTo>
                    <a:pt x="1418" y="68"/>
                  </a:lnTo>
                  <a:lnTo>
                    <a:pt x="1419" y="68"/>
                  </a:lnTo>
                  <a:lnTo>
                    <a:pt x="1419" y="67"/>
                  </a:lnTo>
                  <a:lnTo>
                    <a:pt x="1418" y="67"/>
                  </a:lnTo>
                  <a:lnTo>
                    <a:pt x="1418" y="68"/>
                  </a:lnTo>
                  <a:lnTo>
                    <a:pt x="1419" y="70"/>
                  </a:lnTo>
                  <a:lnTo>
                    <a:pt x="1420" y="71"/>
                  </a:lnTo>
                  <a:lnTo>
                    <a:pt x="1420" y="72"/>
                  </a:lnTo>
                  <a:lnTo>
                    <a:pt x="1421" y="72"/>
                  </a:lnTo>
                  <a:lnTo>
                    <a:pt x="1420" y="72"/>
                  </a:lnTo>
                  <a:lnTo>
                    <a:pt x="1421" y="72"/>
                  </a:lnTo>
                  <a:lnTo>
                    <a:pt x="1421" y="73"/>
                  </a:lnTo>
                  <a:lnTo>
                    <a:pt x="1423" y="73"/>
                  </a:lnTo>
                  <a:lnTo>
                    <a:pt x="1424" y="75"/>
                  </a:lnTo>
                  <a:lnTo>
                    <a:pt x="1425" y="75"/>
                  </a:lnTo>
                  <a:lnTo>
                    <a:pt x="1427" y="73"/>
                  </a:lnTo>
                  <a:lnTo>
                    <a:pt x="1428" y="73"/>
                  </a:lnTo>
                  <a:lnTo>
                    <a:pt x="1429" y="72"/>
                  </a:lnTo>
                  <a:lnTo>
                    <a:pt x="1430" y="73"/>
                  </a:lnTo>
                  <a:lnTo>
                    <a:pt x="1432" y="73"/>
                  </a:lnTo>
                  <a:lnTo>
                    <a:pt x="1432" y="75"/>
                  </a:lnTo>
                  <a:lnTo>
                    <a:pt x="1432" y="76"/>
                  </a:lnTo>
                  <a:lnTo>
                    <a:pt x="1430" y="76"/>
                  </a:lnTo>
                  <a:lnTo>
                    <a:pt x="1430" y="77"/>
                  </a:lnTo>
                  <a:lnTo>
                    <a:pt x="1430" y="79"/>
                  </a:lnTo>
                  <a:lnTo>
                    <a:pt x="1430" y="80"/>
                  </a:lnTo>
                  <a:lnTo>
                    <a:pt x="1429" y="80"/>
                  </a:lnTo>
                  <a:lnTo>
                    <a:pt x="1428" y="81"/>
                  </a:lnTo>
                  <a:lnTo>
                    <a:pt x="1427" y="81"/>
                  </a:lnTo>
                  <a:lnTo>
                    <a:pt x="1427" y="82"/>
                  </a:lnTo>
                  <a:lnTo>
                    <a:pt x="1427" y="84"/>
                  </a:lnTo>
                  <a:lnTo>
                    <a:pt x="1427" y="85"/>
                  </a:lnTo>
                  <a:lnTo>
                    <a:pt x="1427" y="86"/>
                  </a:lnTo>
                  <a:lnTo>
                    <a:pt x="1427" y="87"/>
                  </a:lnTo>
                  <a:lnTo>
                    <a:pt x="1427" y="89"/>
                  </a:lnTo>
                  <a:lnTo>
                    <a:pt x="1427" y="90"/>
                  </a:lnTo>
                  <a:lnTo>
                    <a:pt x="1427" y="91"/>
                  </a:lnTo>
                  <a:lnTo>
                    <a:pt x="1425" y="91"/>
                  </a:lnTo>
                  <a:lnTo>
                    <a:pt x="1425" y="93"/>
                  </a:lnTo>
                  <a:lnTo>
                    <a:pt x="1427" y="93"/>
                  </a:lnTo>
                  <a:lnTo>
                    <a:pt x="1425" y="93"/>
                  </a:lnTo>
                  <a:lnTo>
                    <a:pt x="1425" y="94"/>
                  </a:lnTo>
                  <a:lnTo>
                    <a:pt x="1425" y="95"/>
                  </a:lnTo>
                  <a:lnTo>
                    <a:pt x="1425" y="96"/>
                  </a:lnTo>
                  <a:lnTo>
                    <a:pt x="1427" y="96"/>
                  </a:lnTo>
                  <a:lnTo>
                    <a:pt x="1427" y="98"/>
                  </a:lnTo>
                  <a:lnTo>
                    <a:pt x="1427" y="99"/>
                  </a:lnTo>
                  <a:lnTo>
                    <a:pt x="1427" y="98"/>
                  </a:lnTo>
                  <a:lnTo>
                    <a:pt x="1427" y="96"/>
                  </a:lnTo>
                  <a:lnTo>
                    <a:pt x="1427" y="95"/>
                  </a:lnTo>
                  <a:lnTo>
                    <a:pt x="1427" y="94"/>
                  </a:lnTo>
                  <a:lnTo>
                    <a:pt x="1425" y="94"/>
                  </a:lnTo>
                  <a:lnTo>
                    <a:pt x="1425" y="93"/>
                  </a:lnTo>
                  <a:lnTo>
                    <a:pt x="1427" y="93"/>
                  </a:lnTo>
                  <a:lnTo>
                    <a:pt x="1428" y="93"/>
                  </a:lnTo>
                  <a:lnTo>
                    <a:pt x="1428" y="91"/>
                  </a:lnTo>
                  <a:lnTo>
                    <a:pt x="1427" y="91"/>
                  </a:lnTo>
                  <a:lnTo>
                    <a:pt x="1428" y="91"/>
                  </a:lnTo>
                  <a:lnTo>
                    <a:pt x="1428" y="90"/>
                  </a:lnTo>
                  <a:lnTo>
                    <a:pt x="1428" y="89"/>
                  </a:lnTo>
                  <a:lnTo>
                    <a:pt x="1428" y="87"/>
                  </a:lnTo>
                  <a:lnTo>
                    <a:pt x="1429" y="87"/>
                  </a:lnTo>
                  <a:lnTo>
                    <a:pt x="1429" y="86"/>
                  </a:lnTo>
                  <a:lnTo>
                    <a:pt x="1429" y="87"/>
                  </a:lnTo>
                  <a:lnTo>
                    <a:pt x="1429" y="86"/>
                  </a:lnTo>
                  <a:lnTo>
                    <a:pt x="1430" y="86"/>
                  </a:lnTo>
                  <a:lnTo>
                    <a:pt x="1430" y="87"/>
                  </a:lnTo>
                  <a:lnTo>
                    <a:pt x="1430" y="89"/>
                  </a:lnTo>
                  <a:lnTo>
                    <a:pt x="1432" y="89"/>
                  </a:lnTo>
                  <a:lnTo>
                    <a:pt x="1430" y="90"/>
                  </a:lnTo>
                  <a:lnTo>
                    <a:pt x="1432" y="90"/>
                  </a:lnTo>
                  <a:lnTo>
                    <a:pt x="1430" y="90"/>
                  </a:lnTo>
                  <a:lnTo>
                    <a:pt x="1430" y="91"/>
                  </a:lnTo>
                  <a:lnTo>
                    <a:pt x="1430" y="93"/>
                  </a:lnTo>
                  <a:lnTo>
                    <a:pt x="1430" y="94"/>
                  </a:lnTo>
                  <a:lnTo>
                    <a:pt x="1430" y="95"/>
                  </a:lnTo>
                  <a:lnTo>
                    <a:pt x="1430" y="96"/>
                  </a:lnTo>
                  <a:lnTo>
                    <a:pt x="1429" y="96"/>
                  </a:lnTo>
                  <a:lnTo>
                    <a:pt x="1428" y="99"/>
                  </a:lnTo>
                  <a:lnTo>
                    <a:pt x="1429" y="99"/>
                  </a:lnTo>
                  <a:lnTo>
                    <a:pt x="1428" y="100"/>
                  </a:lnTo>
                  <a:lnTo>
                    <a:pt x="1429" y="100"/>
                  </a:lnTo>
                  <a:lnTo>
                    <a:pt x="1429" y="101"/>
                  </a:lnTo>
                  <a:lnTo>
                    <a:pt x="1430" y="101"/>
                  </a:lnTo>
                  <a:lnTo>
                    <a:pt x="1432" y="101"/>
                  </a:lnTo>
                  <a:lnTo>
                    <a:pt x="1432" y="100"/>
                  </a:lnTo>
                  <a:lnTo>
                    <a:pt x="1430" y="99"/>
                  </a:lnTo>
                  <a:lnTo>
                    <a:pt x="1430" y="98"/>
                  </a:lnTo>
                  <a:lnTo>
                    <a:pt x="1432" y="98"/>
                  </a:lnTo>
                  <a:lnTo>
                    <a:pt x="1433" y="98"/>
                  </a:lnTo>
                  <a:lnTo>
                    <a:pt x="1433" y="96"/>
                  </a:lnTo>
                  <a:lnTo>
                    <a:pt x="1434" y="96"/>
                  </a:lnTo>
                  <a:lnTo>
                    <a:pt x="1434" y="95"/>
                  </a:lnTo>
                  <a:lnTo>
                    <a:pt x="1434" y="94"/>
                  </a:lnTo>
                  <a:lnTo>
                    <a:pt x="1434" y="93"/>
                  </a:lnTo>
                  <a:lnTo>
                    <a:pt x="1434" y="91"/>
                  </a:lnTo>
                  <a:lnTo>
                    <a:pt x="1433" y="91"/>
                  </a:lnTo>
                  <a:lnTo>
                    <a:pt x="1434" y="90"/>
                  </a:lnTo>
                  <a:lnTo>
                    <a:pt x="1433" y="90"/>
                  </a:lnTo>
                  <a:lnTo>
                    <a:pt x="1433" y="89"/>
                  </a:lnTo>
                  <a:lnTo>
                    <a:pt x="1433" y="87"/>
                  </a:lnTo>
                  <a:lnTo>
                    <a:pt x="1433" y="86"/>
                  </a:lnTo>
                  <a:lnTo>
                    <a:pt x="1432" y="85"/>
                  </a:lnTo>
                  <a:lnTo>
                    <a:pt x="1430" y="85"/>
                  </a:lnTo>
                  <a:lnTo>
                    <a:pt x="1432" y="85"/>
                  </a:lnTo>
                  <a:lnTo>
                    <a:pt x="1432" y="84"/>
                  </a:lnTo>
                  <a:lnTo>
                    <a:pt x="1432" y="82"/>
                  </a:lnTo>
                  <a:lnTo>
                    <a:pt x="1432" y="81"/>
                  </a:lnTo>
                  <a:lnTo>
                    <a:pt x="1432" y="80"/>
                  </a:lnTo>
                  <a:lnTo>
                    <a:pt x="1433" y="80"/>
                  </a:lnTo>
                  <a:lnTo>
                    <a:pt x="1433" y="79"/>
                  </a:lnTo>
                  <a:lnTo>
                    <a:pt x="1433" y="77"/>
                  </a:lnTo>
                  <a:lnTo>
                    <a:pt x="1434" y="77"/>
                  </a:lnTo>
                  <a:lnTo>
                    <a:pt x="1434" y="76"/>
                  </a:lnTo>
                  <a:lnTo>
                    <a:pt x="1433" y="75"/>
                  </a:lnTo>
                  <a:lnTo>
                    <a:pt x="1433" y="73"/>
                  </a:lnTo>
                  <a:lnTo>
                    <a:pt x="1433" y="72"/>
                  </a:lnTo>
                  <a:lnTo>
                    <a:pt x="1432" y="72"/>
                  </a:lnTo>
                  <a:lnTo>
                    <a:pt x="1432" y="71"/>
                  </a:lnTo>
                  <a:lnTo>
                    <a:pt x="1430" y="71"/>
                  </a:lnTo>
                  <a:lnTo>
                    <a:pt x="1429" y="71"/>
                  </a:lnTo>
                  <a:lnTo>
                    <a:pt x="1428" y="71"/>
                  </a:lnTo>
                  <a:lnTo>
                    <a:pt x="1428" y="70"/>
                  </a:lnTo>
                  <a:lnTo>
                    <a:pt x="1428" y="68"/>
                  </a:lnTo>
                  <a:lnTo>
                    <a:pt x="1427" y="68"/>
                  </a:lnTo>
                  <a:lnTo>
                    <a:pt x="1427" y="67"/>
                  </a:lnTo>
                  <a:lnTo>
                    <a:pt x="1425" y="67"/>
                  </a:lnTo>
                  <a:lnTo>
                    <a:pt x="1427" y="67"/>
                  </a:lnTo>
                  <a:lnTo>
                    <a:pt x="1427" y="66"/>
                  </a:lnTo>
                  <a:lnTo>
                    <a:pt x="1427" y="65"/>
                  </a:lnTo>
                  <a:lnTo>
                    <a:pt x="1425" y="65"/>
                  </a:lnTo>
                  <a:lnTo>
                    <a:pt x="1424" y="63"/>
                  </a:lnTo>
                  <a:lnTo>
                    <a:pt x="1423" y="63"/>
                  </a:lnTo>
                  <a:lnTo>
                    <a:pt x="1420" y="63"/>
                  </a:lnTo>
                  <a:lnTo>
                    <a:pt x="1420" y="62"/>
                  </a:lnTo>
                  <a:lnTo>
                    <a:pt x="1419" y="61"/>
                  </a:lnTo>
                  <a:lnTo>
                    <a:pt x="1418" y="61"/>
                  </a:lnTo>
                  <a:lnTo>
                    <a:pt x="1418" y="59"/>
                  </a:lnTo>
                  <a:lnTo>
                    <a:pt x="1418" y="58"/>
                  </a:lnTo>
                  <a:lnTo>
                    <a:pt x="1419" y="58"/>
                  </a:lnTo>
                  <a:lnTo>
                    <a:pt x="1418" y="57"/>
                  </a:lnTo>
                  <a:lnTo>
                    <a:pt x="1418" y="56"/>
                  </a:lnTo>
                  <a:lnTo>
                    <a:pt x="1418" y="54"/>
                  </a:lnTo>
                  <a:lnTo>
                    <a:pt x="1419" y="54"/>
                  </a:lnTo>
                  <a:lnTo>
                    <a:pt x="1419" y="53"/>
                  </a:lnTo>
                  <a:lnTo>
                    <a:pt x="1419" y="52"/>
                  </a:lnTo>
                  <a:lnTo>
                    <a:pt x="1419" y="51"/>
                  </a:lnTo>
                  <a:lnTo>
                    <a:pt x="1418" y="51"/>
                  </a:lnTo>
                  <a:lnTo>
                    <a:pt x="1418" y="49"/>
                  </a:lnTo>
                  <a:lnTo>
                    <a:pt x="1416" y="49"/>
                  </a:lnTo>
                  <a:lnTo>
                    <a:pt x="1418" y="49"/>
                  </a:lnTo>
                  <a:lnTo>
                    <a:pt x="1418" y="48"/>
                  </a:lnTo>
                  <a:lnTo>
                    <a:pt x="1416" y="48"/>
                  </a:lnTo>
                  <a:lnTo>
                    <a:pt x="1415" y="48"/>
                  </a:lnTo>
                  <a:lnTo>
                    <a:pt x="1415" y="47"/>
                  </a:lnTo>
                  <a:lnTo>
                    <a:pt x="1416" y="47"/>
                  </a:lnTo>
                  <a:lnTo>
                    <a:pt x="1418" y="47"/>
                  </a:lnTo>
                  <a:lnTo>
                    <a:pt x="1416" y="46"/>
                  </a:lnTo>
                  <a:lnTo>
                    <a:pt x="1415" y="46"/>
                  </a:lnTo>
                  <a:lnTo>
                    <a:pt x="1415" y="44"/>
                  </a:lnTo>
                  <a:lnTo>
                    <a:pt x="1416" y="44"/>
                  </a:lnTo>
                  <a:lnTo>
                    <a:pt x="1416" y="43"/>
                  </a:lnTo>
                  <a:lnTo>
                    <a:pt x="1418" y="43"/>
                  </a:lnTo>
                  <a:lnTo>
                    <a:pt x="1418" y="42"/>
                  </a:lnTo>
                  <a:lnTo>
                    <a:pt x="1416" y="42"/>
                  </a:lnTo>
                  <a:lnTo>
                    <a:pt x="1416" y="40"/>
                  </a:lnTo>
                  <a:lnTo>
                    <a:pt x="1418" y="40"/>
                  </a:lnTo>
                  <a:lnTo>
                    <a:pt x="1419" y="40"/>
                  </a:lnTo>
                  <a:lnTo>
                    <a:pt x="1420" y="39"/>
                  </a:lnTo>
                  <a:lnTo>
                    <a:pt x="1421" y="39"/>
                  </a:lnTo>
                  <a:lnTo>
                    <a:pt x="1423" y="39"/>
                  </a:lnTo>
                  <a:lnTo>
                    <a:pt x="1424" y="38"/>
                  </a:lnTo>
                  <a:lnTo>
                    <a:pt x="1427" y="38"/>
                  </a:lnTo>
                  <a:lnTo>
                    <a:pt x="1428" y="38"/>
                  </a:lnTo>
                  <a:lnTo>
                    <a:pt x="1430" y="39"/>
                  </a:lnTo>
                  <a:lnTo>
                    <a:pt x="1433" y="39"/>
                  </a:lnTo>
                  <a:lnTo>
                    <a:pt x="1434" y="38"/>
                  </a:lnTo>
                  <a:lnTo>
                    <a:pt x="1435" y="38"/>
                  </a:lnTo>
                  <a:lnTo>
                    <a:pt x="1438" y="38"/>
                  </a:lnTo>
                  <a:lnTo>
                    <a:pt x="1439" y="37"/>
                  </a:lnTo>
                  <a:lnTo>
                    <a:pt x="1441" y="37"/>
                  </a:lnTo>
                  <a:lnTo>
                    <a:pt x="1441" y="38"/>
                  </a:lnTo>
                  <a:lnTo>
                    <a:pt x="1442" y="38"/>
                  </a:lnTo>
                  <a:lnTo>
                    <a:pt x="1443" y="38"/>
                  </a:lnTo>
                  <a:lnTo>
                    <a:pt x="1444" y="37"/>
                  </a:lnTo>
                  <a:lnTo>
                    <a:pt x="1443" y="37"/>
                  </a:lnTo>
                  <a:lnTo>
                    <a:pt x="1444" y="37"/>
                  </a:lnTo>
                  <a:lnTo>
                    <a:pt x="1444" y="35"/>
                  </a:lnTo>
                  <a:lnTo>
                    <a:pt x="1446" y="35"/>
                  </a:lnTo>
                  <a:lnTo>
                    <a:pt x="1447" y="34"/>
                  </a:lnTo>
                  <a:lnTo>
                    <a:pt x="1448" y="34"/>
                  </a:lnTo>
                  <a:lnTo>
                    <a:pt x="1451" y="34"/>
                  </a:lnTo>
                  <a:lnTo>
                    <a:pt x="1452" y="34"/>
                  </a:lnTo>
                  <a:lnTo>
                    <a:pt x="1452" y="35"/>
                  </a:lnTo>
                  <a:lnTo>
                    <a:pt x="1452" y="37"/>
                  </a:lnTo>
                  <a:lnTo>
                    <a:pt x="1451" y="37"/>
                  </a:lnTo>
                  <a:lnTo>
                    <a:pt x="1451" y="38"/>
                  </a:lnTo>
                  <a:lnTo>
                    <a:pt x="1449" y="38"/>
                  </a:lnTo>
                  <a:lnTo>
                    <a:pt x="1448" y="39"/>
                  </a:lnTo>
                  <a:lnTo>
                    <a:pt x="1447" y="40"/>
                  </a:lnTo>
                  <a:lnTo>
                    <a:pt x="1446" y="42"/>
                  </a:lnTo>
                  <a:lnTo>
                    <a:pt x="1446" y="43"/>
                  </a:lnTo>
                  <a:lnTo>
                    <a:pt x="1446" y="44"/>
                  </a:lnTo>
                  <a:lnTo>
                    <a:pt x="1446" y="46"/>
                  </a:lnTo>
                  <a:lnTo>
                    <a:pt x="1448" y="47"/>
                  </a:lnTo>
                  <a:lnTo>
                    <a:pt x="1448" y="48"/>
                  </a:lnTo>
                  <a:lnTo>
                    <a:pt x="1449" y="48"/>
                  </a:lnTo>
                  <a:lnTo>
                    <a:pt x="1451" y="49"/>
                  </a:lnTo>
                  <a:lnTo>
                    <a:pt x="1451" y="51"/>
                  </a:lnTo>
                  <a:lnTo>
                    <a:pt x="1451" y="49"/>
                  </a:lnTo>
                  <a:lnTo>
                    <a:pt x="1451" y="48"/>
                  </a:lnTo>
                  <a:lnTo>
                    <a:pt x="1449" y="48"/>
                  </a:lnTo>
                  <a:lnTo>
                    <a:pt x="1449" y="47"/>
                  </a:lnTo>
                  <a:lnTo>
                    <a:pt x="1448" y="47"/>
                  </a:lnTo>
                  <a:lnTo>
                    <a:pt x="1448" y="46"/>
                  </a:lnTo>
                  <a:lnTo>
                    <a:pt x="1446" y="46"/>
                  </a:lnTo>
                  <a:lnTo>
                    <a:pt x="1446" y="44"/>
                  </a:lnTo>
                  <a:lnTo>
                    <a:pt x="1446" y="43"/>
                  </a:lnTo>
                  <a:lnTo>
                    <a:pt x="1446" y="42"/>
                  </a:lnTo>
                  <a:lnTo>
                    <a:pt x="1447" y="42"/>
                  </a:lnTo>
                  <a:lnTo>
                    <a:pt x="1448" y="40"/>
                  </a:lnTo>
                  <a:lnTo>
                    <a:pt x="1449" y="40"/>
                  </a:lnTo>
                  <a:lnTo>
                    <a:pt x="1451" y="40"/>
                  </a:lnTo>
                  <a:lnTo>
                    <a:pt x="1451" y="39"/>
                  </a:lnTo>
                  <a:lnTo>
                    <a:pt x="1452" y="39"/>
                  </a:lnTo>
                  <a:lnTo>
                    <a:pt x="1453" y="39"/>
                  </a:lnTo>
                  <a:lnTo>
                    <a:pt x="1453" y="38"/>
                  </a:lnTo>
                  <a:lnTo>
                    <a:pt x="1453" y="37"/>
                  </a:lnTo>
                  <a:lnTo>
                    <a:pt x="1455" y="35"/>
                  </a:lnTo>
                  <a:lnTo>
                    <a:pt x="1456" y="35"/>
                  </a:lnTo>
                  <a:lnTo>
                    <a:pt x="1456" y="34"/>
                  </a:lnTo>
                  <a:lnTo>
                    <a:pt x="1455" y="34"/>
                  </a:lnTo>
                  <a:lnTo>
                    <a:pt x="1455" y="35"/>
                  </a:lnTo>
                  <a:lnTo>
                    <a:pt x="1453" y="35"/>
                  </a:lnTo>
                  <a:lnTo>
                    <a:pt x="1453" y="34"/>
                  </a:lnTo>
                  <a:lnTo>
                    <a:pt x="1453" y="33"/>
                  </a:lnTo>
                  <a:lnTo>
                    <a:pt x="1452" y="33"/>
                  </a:lnTo>
                  <a:lnTo>
                    <a:pt x="1452" y="32"/>
                  </a:lnTo>
                  <a:lnTo>
                    <a:pt x="1453" y="32"/>
                  </a:lnTo>
                  <a:lnTo>
                    <a:pt x="1455" y="32"/>
                  </a:lnTo>
                  <a:lnTo>
                    <a:pt x="1453" y="30"/>
                  </a:lnTo>
                  <a:lnTo>
                    <a:pt x="1452" y="30"/>
                  </a:lnTo>
                  <a:lnTo>
                    <a:pt x="1451" y="30"/>
                  </a:lnTo>
                  <a:lnTo>
                    <a:pt x="1451" y="29"/>
                  </a:lnTo>
                  <a:lnTo>
                    <a:pt x="1451" y="28"/>
                  </a:lnTo>
                  <a:lnTo>
                    <a:pt x="1449" y="26"/>
                  </a:lnTo>
                  <a:lnTo>
                    <a:pt x="1447" y="26"/>
                  </a:lnTo>
                  <a:lnTo>
                    <a:pt x="1447" y="25"/>
                  </a:lnTo>
                  <a:lnTo>
                    <a:pt x="1446" y="25"/>
                  </a:lnTo>
                  <a:lnTo>
                    <a:pt x="1447" y="25"/>
                  </a:lnTo>
                  <a:lnTo>
                    <a:pt x="1448" y="25"/>
                  </a:lnTo>
                  <a:lnTo>
                    <a:pt x="1448" y="24"/>
                  </a:lnTo>
                  <a:lnTo>
                    <a:pt x="1447" y="24"/>
                  </a:lnTo>
                  <a:lnTo>
                    <a:pt x="1448" y="24"/>
                  </a:lnTo>
                  <a:lnTo>
                    <a:pt x="1448" y="23"/>
                  </a:lnTo>
                  <a:lnTo>
                    <a:pt x="1449" y="23"/>
                  </a:lnTo>
                  <a:lnTo>
                    <a:pt x="1449" y="24"/>
                  </a:lnTo>
                  <a:lnTo>
                    <a:pt x="1451" y="24"/>
                  </a:lnTo>
                  <a:lnTo>
                    <a:pt x="1452" y="24"/>
                  </a:lnTo>
                  <a:lnTo>
                    <a:pt x="1452" y="25"/>
                  </a:lnTo>
                  <a:lnTo>
                    <a:pt x="1451" y="25"/>
                  </a:lnTo>
                  <a:lnTo>
                    <a:pt x="1451" y="26"/>
                  </a:lnTo>
                  <a:lnTo>
                    <a:pt x="1451" y="25"/>
                  </a:lnTo>
                  <a:lnTo>
                    <a:pt x="1451" y="26"/>
                  </a:lnTo>
                  <a:lnTo>
                    <a:pt x="1452" y="25"/>
                  </a:lnTo>
                  <a:lnTo>
                    <a:pt x="1452" y="26"/>
                  </a:lnTo>
                  <a:lnTo>
                    <a:pt x="1452" y="25"/>
                  </a:lnTo>
                  <a:lnTo>
                    <a:pt x="1453" y="25"/>
                  </a:lnTo>
                  <a:lnTo>
                    <a:pt x="1453" y="24"/>
                  </a:lnTo>
                  <a:lnTo>
                    <a:pt x="1452" y="24"/>
                  </a:lnTo>
                  <a:lnTo>
                    <a:pt x="1452" y="23"/>
                  </a:lnTo>
                  <a:lnTo>
                    <a:pt x="1451" y="24"/>
                  </a:lnTo>
                  <a:lnTo>
                    <a:pt x="1451" y="23"/>
                  </a:lnTo>
                  <a:lnTo>
                    <a:pt x="1449" y="23"/>
                  </a:lnTo>
                  <a:lnTo>
                    <a:pt x="1449" y="21"/>
                  </a:lnTo>
                  <a:lnTo>
                    <a:pt x="1451" y="21"/>
                  </a:lnTo>
                  <a:lnTo>
                    <a:pt x="1451" y="20"/>
                  </a:lnTo>
                  <a:lnTo>
                    <a:pt x="1449" y="20"/>
                  </a:lnTo>
                  <a:lnTo>
                    <a:pt x="1448" y="20"/>
                  </a:lnTo>
                  <a:lnTo>
                    <a:pt x="1448" y="19"/>
                  </a:lnTo>
                  <a:lnTo>
                    <a:pt x="1446" y="19"/>
                  </a:lnTo>
                  <a:lnTo>
                    <a:pt x="1446" y="17"/>
                  </a:lnTo>
                  <a:lnTo>
                    <a:pt x="1447" y="17"/>
                  </a:lnTo>
                  <a:lnTo>
                    <a:pt x="1447" y="16"/>
                  </a:lnTo>
                  <a:lnTo>
                    <a:pt x="1447" y="15"/>
                  </a:lnTo>
                  <a:lnTo>
                    <a:pt x="1448" y="15"/>
                  </a:lnTo>
                  <a:lnTo>
                    <a:pt x="1448" y="16"/>
                  </a:lnTo>
                  <a:lnTo>
                    <a:pt x="1448" y="17"/>
                  </a:lnTo>
                  <a:lnTo>
                    <a:pt x="1449" y="17"/>
                  </a:lnTo>
                  <a:lnTo>
                    <a:pt x="1449" y="19"/>
                  </a:lnTo>
                  <a:lnTo>
                    <a:pt x="1451" y="19"/>
                  </a:lnTo>
                  <a:lnTo>
                    <a:pt x="1451" y="20"/>
                  </a:lnTo>
                  <a:lnTo>
                    <a:pt x="1451" y="19"/>
                  </a:lnTo>
                  <a:lnTo>
                    <a:pt x="1452" y="20"/>
                  </a:lnTo>
                  <a:lnTo>
                    <a:pt x="1452" y="19"/>
                  </a:lnTo>
                  <a:lnTo>
                    <a:pt x="1452" y="17"/>
                  </a:lnTo>
                  <a:lnTo>
                    <a:pt x="1451" y="17"/>
                  </a:lnTo>
                  <a:lnTo>
                    <a:pt x="1451" y="16"/>
                  </a:lnTo>
                  <a:lnTo>
                    <a:pt x="1452" y="16"/>
                  </a:lnTo>
                  <a:lnTo>
                    <a:pt x="1452" y="17"/>
                  </a:lnTo>
                  <a:lnTo>
                    <a:pt x="1452" y="16"/>
                  </a:lnTo>
                  <a:lnTo>
                    <a:pt x="1452" y="15"/>
                  </a:lnTo>
                  <a:lnTo>
                    <a:pt x="1453" y="14"/>
                  </a:lnTo>
                  <a:lnTo>
                    <a:pt x="1455" y="12"/>
                  </a:lnTo>
                  <a:lnTo>
                    <a:pt x="1453" y="12"/>
                  </a:lnTo>
                  <a:lnTo>
                    <a:pt x="1453" y="11"/>
                  </a:lnTo>
                  <a:lnTo>
                    <a:pt x="1455" y="11"/>
                  </a:lnTo>
                  <a:lnTo>
                    <a:pt x="1455" y="12"/>
                  </a:lnTo>
                  <a:lnTo>
                    <a:pt x="1456" y="12"/>
                  </a:lnTo>
                  <a:lnTo>
                    <a:pt x="1455" y="12"/>
                  </a:lnTo>
                  <a:lnTo>
                    <a:pt x="1456" y="12"/>
                  </a:lnTo>
                  <a:lnTo>
                    <a:pt x="1456" y="11"/>
                  </a:lnTo>
                  <a:lnTo>
                    <a:pt x="1455" y="11"/>
                  </a:lnTo>
                  <a:lnTo>
                    <a:pt x="1453" y="10"/>
                  </a:lnTo>
                  <a:lnTo>
                    <a:pt x="1452" y="10"/>
                  </a:lnTo>
                  <a:lnTo>
                    <a:pt x="1452" y="9"/>
                  </a:lnTo>
                  <a:lnTo>
                    <a:pt x="1453" y="9"/>
                  </a:lnTo>
                  <a:lnTo>
                    <a:pt x="1455" y="9"/>
                  </a:lnTo>
                  <a:lnTo>
                    <a:pt x="1456" y="9"/>
                  </a:lnTo>
                  <a:lnTo>
                    <a:pt x="1457" y="10"/>
                  </a:lnTo>
                  <a:lnTo>
                    <a:pt x="1458" y="9"/>
                  </a:lnTo>
                  <a:lnTo>
                    <a:pt x="1460" y="7"/>
                  </a:lnTo>
                  <a:lnTo>
                    <a:pt x="1460" y="6"/>
                  </a:lnTo>
                  <a:lnTo>
                    <a:pt x="1461" y="6"/>
                  </a:lnTo>
                  <a:lnTo>
                    <a:pt x="1461" y="5"/>
                  </a:lnTo>
                  <a:lnTo>
                    <a:pt x="1461" y="3"/>
                  </a:lnTo>
                  <a:lnTo>
                    <a:pt x="1462" y="3"/>
                  </a:lnTo>
                  <a:lnTo>
                    <a:pt x="1462" y="2"/>
                  </a:lnTo>
                  <a:lnTo>
                    <a:pt x="1463" y="2"/>
                  </a:lnTo>
                  <a:lnTo>
                    <a:pt x="1463" y="3"/>
                  </a:lnTo>
                  <a:lnTo>
                    <a:pt x="1463" y="2"/>
                  </a:lnTo>
                  <a:lnTo>
                    <a:pt x="1461" y="2"/>
                  </a:lnTo>
                  <a:lnTo>
                    <a:pt x="1462" y="2"/>
                  </a:lnTo>
                  <a:lnTo>
                    <a:pt x="1463" y="2"/>
                  </a:lnTo>
                  <a:lnTo>
                    <a:pt x="1463" y="1"/>
                  </a:lnTo>
                  <a:lnTo>
                    <a:pt x="1465" y="1"/>
                  </a:lnTo>
                  <a:lnTo>
                    <a:pt x="1465" y="2"/>
                  </a:lnTo>
                  <a:lnTo>
                    <a:pt x="1466" y="2"/>
                  </a:lnTo>
                  <a:lnTo>
                    <a:pt x="1467" y="2"/>
                  </a:lnTo>
                  <a:lnTo>
                    <a:pt x="1466" y="1"/>
                  </a:lnTo>
                  <a:lnTo>
                    <a:pt x="1467" y="1"/>
                  </a:lnTo>
                  <a:lnTo>
                    <a:pt x="1469" y="1"/>
                  </a:lnTo>
                  <a:lnTo>
                    <a:pt x="1469" y="0"/>
                  </a:lnTo>
                  <a:lnTo>
                    <a:pt x="1595" y="0"/>
                  </a:lnTo>
                  <a:close/>
                  <a:moveTo>
                    <a:pt x="1777" y="0"/>
                  </a:moveTo>
                  <a:lnTo>
                    <a:pt x="1777" y="1"/>
                  </a:lnTo>
                  <a:lnTo>
                    <a:pt x="1777" y="2"/>
                  </a:lnTo>
                  <a:lnTo>
                    <a:pt x="1777" y="3"/>
                  </a:lnTo>
                  <a:lnTo>
                    <a:pt x="1779" y="5"/>
                  </a:lnTo>
                  <a:lnTo>
                    <a:pt x="1781" y="3"/>
                  </a:lnTo>
                  <a:lnTo>
                    <a:pt x="1779" y="3"/>
                  </a:lnTo>
                  <a:lnTo>
                    <a:pt x="1781" y="2"/>
                  </a:lnTo>
                  <a:lnTo>
                    <a:pt x="1781" y="3"/>
                  </a:lnTo>
                  <a:lnTo>
                    <a:pt x="1781" y="2"/>
                  </a:lnTo>
                  <a:lnTo>
                    <a:pt x="1782" y="2"/>
                  </a:lnTo>
                  <a:lnTo>
                    <a:pt x="1783" y="2"/>
                  </a:lnTo>
                  <a:lnTo>
                    <a:pt x="1784" y="2"/>
                  </a:lnTo>
                  <a:lnTo>
                    <a:pt x="1786" y="2"/>
                  </a:lnTo>
                  <a:lnTo>
                    <a:pt x="1787" y="3"/>
                  </a:lnTo>
                  <a:lnTo>
                    <a:pt x="1787" y="5"/>
                  </a:lnTo>
                  <a:lnTo>
                    <a:pt x="1786" y="5"/>
                  </a:lnTo>
                  <a:lnTo>
                    <a:pt x="1786" y="6"/>
                  </a:lnTo>
                  <a:lnTo>
                    <a:pt x="1787" y="6"/>
                  </a:lnTo>
                  <a:lnTo>
                    <a:pt x="1787" y="7"/>
                  </a:lnTo>
                  <a:lnTo>
                    <a:pt x="1788" y="7"/>
                  </a:lnTo>
                  <a:lnTo>
                    <a:pt x="1790" y="6"/>
                  </a:lnTo>
                  <a:lnTo>
                    <a:pt x="1792" y="6"/>
                  </a:lnTo>
                  <a:lnTo>
                    <a:pt x="1793" y="6"/>
                  </a:lnTo>
                  <a:lnTo>
                    <a:pt x="1796" y="7"/>
                  </a:lnTo>
                  <a:lnTo>
                    <a:pt x="1796" y="9"/>
                  </a:lnTo>
                  <a:lnTo>
                    <a:pt x="1797" y="9"/>
                  </a:lnTo>
                  <a:lnTo>
                    <a:pt x="1797" y="10"/>
                  </a:lnTo>
                  <a:lnTo>
                    <a:pt x="1798" y="9"/>
                  </a:lnTo>
                  <a:lnTo>
                    <a:pt x="1800" y="9"/>
                  </a:lnTo>
                  <a:lnTo>
                    <a:pt x="1798" y="10"/>
                  </a:lnTo>
                  <a:lnTo>
                    <a:pt x="1798" y="11"/>
                  </a:lnTo>
                  <a:lnTo>
                    <a:pt x="1798" y="12"/>
                  </a:lnTo>
                  <a:lnTo>
                    <a:pt x="1798" y="14"/>
                  </a:lnTo>
                  <a:lnTo>
                    <a:pt x="1796" y="15"/>
                  </a:lnTo>
                  <a:lnTo>
                    <a:pt x="1793" y="16"/>
                  </a:lnTo>
                  <a:lnTo>
                    <a:pt x="1791" y="16"/>
                  </a:lnTo>
                  <a:lnTo>
                    <a:pt x="1788" y="16"/>
                  </a:lnTo>
                  <a:lnTo>
                    <a:pt x="1787" y="16"/>
                  </a:lnTo>
                  <a:lnTo>
                    <a:pt x="1784" y="16"/>
                  </a:lnTo>
                  <a:lnTo>
                    <a:pt x="1783" y="14"/>
                  </a:lnTo>
                  <a:lnTo>
                    <a:pt x="1782" y="14"/>
                  </a:lnTo>
                  <a:lnTo>
                    <a:pt x="1782" y="12"/>
                  </a:lnTo>
                  <a:lnTo>
                    <a:pt x="1781" y="12"/>
                  </a:lnTo>
                  <a:lnTo>
                    <a:pt x="1779" y="11"/>
                  </a:lnTo>
                  <a:lnTo>
                    <a:pt x="1778" y="10"/>
                  </a:lnTo>
                  <a:lnTo>
                    <a:pt x="1777" y="9"/>
                  </a:lnTo>
                  <a:lnTo>
                    <a:pt x="1774" y="7"/>
                  </a:lnTo>
                  <a:lnTo>
                    <a:pt x="1773" y="7"/>
                  </a:lnTo>
                  <a:lnTo>
                    <a:pt x="1773" y="6"/>
                  </a:lnTo>
                  <a:lnTo>
                    <a:pt x="1774" y="6"/>
                  </a:lnTo>
                  <a:lnTo>
                    <a:pt x="1774" y="5"/>
                  </a:lnTo>
                  <a:lnTo>
                    <a:pt x="1774" y="3"/>
                  </a:lnTo>
                  <a:lnTo>
                    <a:pt x="1774" y="2"/>
                  </a:lnTo>
                  <a:lnTo>
                    <a:pt x="1776" y="2"/>
                  </a:lnTo>
                  <a:lnTo>
                    <a:pt x="1776" y="1"/>
                  </a:lnTo>
                  <a:lnTo>
                    <a:pt x="1774" y="1"/>
                  </a:lnTo>
                  <a:lnTo>
                    <a:pt x="1774" y="0"/>
                  </a:lnTo>
                  <a:lnTo>
                    <a:pt x="1777" y="0"/>
                  </a:lnTo>
                  <a:close/>
                  <a:moveTo>
                    <a:pt x="1718" y="0"/>
                  </a:moveTo>
                  <a:lnTo>
                    <a:pt x="1718" y="1"/>
                  </a:lnTo>
                  <a:lnTo>
                    <a:pt x="1718" y="2"/>
                  </a:lnTo>
                  <a:lnTo>
                    <a:pt x="1718" y="3"/>
                  </a:lnTo>
                  <a:lnTo>
                    <a:pt x="1716" y="3"/>
                  </a:lnTo>
                  <a:lnTo>
                    <a:pt x="1716" y="2"/>
                  </a:lnTo>
                  <a:lnTo>
                    <a:pt x="1716" y="1"/>
                  </a:lnTo>
                  <a:lnTo>
                    <a:pt x="1716" y="0"/>
                  </a:lnTo>
                  <a:lnTo>
                    <a:pt x="1718" y="0"/>
                  </a:lnTo>
                  <a:close/>
                  <a:moveTo>
                    <a:pt x="1769" y="0"/>
                  </a:moveTo>
                  <a:lnTo>
                    <a:pt x="1769" y="1"/>
                  </a:lnTo>
                  <a:lnTo>
                    <a:pt x="1768" y="1"/>
                  </a:lnTo>
                  <a:lnTo>
                    <a:pt x="1767" y="2"/>
                  </a:lnTo>
                  <a:lnTo>
                    <a:pt x="1765" y="2"/>
                  </a:lnTo>
                  <a:lnTo>
                    <a:pt x="1765" y="3"/>
                  </a:lnTo>
                  <a:lnTo>
                    <a:pt x="1765" y="5"/>
                  </a:lnTo>
                  <a:lnTo>
                    <a:pt x="1767" y="5"/>
                  </a:lnTo>
                  <a:lnTo>
                    <a:pt x="1767" y="6"/>
                  </a:lnTo>
                  <a:lnTo>
                    <a:pt x="1765" y="6"/>
                  </a:lnTo>
                  <a:lnTo>
                    <a:pt x="1765" y="7"/>
                  </a:lnTo>
                  <a:lnTo>
                    <a:pt x="1765" y="9"/>
                  </a:lnTo>
                  <a:lnTo>
                    <a:pt x="1764" y="10"/>
                  </a:lnTo>
                  <a:lnTo>
                    <a:pt x="1764" y="11"/>
                  </a:lnTo>
                  <a:lnTo>
                    <a:pt x="1763" y="11"/>
                  </a:lnTo>
                  <a:lnTo>
                    <a:pt x="1761" y="11"/>
                  </a:lnTo>
                  <a:lnTo>
                    <a:pt x="1761" y="10"/>
                  </a:lnTo>
                  <a:lnTo>
                    <a:pt x="1760" y="10"/>
                  </a:lnTo>
                  <a:lnTo>
                    <a:pt x="1759" y="10"/>
                  </a:lnTo>
                  <a:lnTo>
                    <a:pt x="1758" y="10"/>
                  </a:lnTo>
                  <a:lnTo>
                    <a:pt x="1756" y="9"/>
                  </a:lnTo>
                  <a:lnTo>
                    <a:pt x="1756" y="7"/>
                  </a:lnTo>
                  <a:lnTo>
                    <a:pt x="1755" y="7"/>
                  </a:lnTo>
                  <a:lnTo>
                    <a:pt x="1755" y="6"/>
                  </a:lnTo>
                  <a:lnTo>
                    <a:pt x="1755" y="5"/>
                  </a:lnTo>
                  <a:lnTo>
                    <a:pt x="1754" y="5"/>
                  </a:lnTo>
                  <a:lnTo>
                    <a:pt x="1754" y="3"/>
                  </a:lnTo>
                  <a:lnTo>
                    <a:pt x="1754" y="2"/>
                  </a:lnTo>
                  <a:lnTo>
                    <a:pt x="1754" y="1"/>
                  </a:lnTo>
                  <a:lnTo>
                    <a:pt x="1755" y="1"/>
                  </a:lnTo>
                  <a:lnTo>
                    <a:pt x="1755" y="0"/>
                  </a:lnTo>
                  <a:lnTo>
                    <a:pt x="1769" y="0"/>
                  </a:lnTo>
                  <a:close/>
                  <a:moveTo>
                    <a:pt x="1751" y="0"/>
                  </a:moveTo>
                  <a:lnTo>
                    <a:pt x="1751" y="1"/>
                  </a:lnTo>
                  <a:lnTo>
                    <a:pt x="1753" y="1"/>
                  </a:lnTo>
                  <a:lnTo>
                    <a:pt x="1753" y="2"/>
                  </a:lnTo>
                  <a:lnTo>
                    <a:pt x="1753" y="3"/>
                  </a:lnTo>
                  <a:lnTo>
                    <a:pt x="1754" y="6"/>
                  </a:lnTo>
                  <a:lnTo>
                    <a:pt x="1754" y="7"/>
                  </a:lnTo>
                  <a:lnTo>
                    <a:pt x="1754" y="9"/>
                  </a:lnTo>
                  <a:lnTo>
                    <a:pt x="1755" y="10"/>
                  </a:lnTo>
                  <a:lnTo>
                    <a:pt x="1756" y="10"/>
                  </a:lnTo>
                  <a:lnTo>
                    <a:pt x="1758" y="11"/>
                  </a:lnTo>
                  <a:lnTo>
                    <a:pt x="1759" y="11"/>
                  </a:lnTo>
                  <a:lnTo>
                    <a:pt x="1760" y="11"/>
                  </a:lnTo>
                  <a:lnTo>
                    <a:pt x="1760" y="12"/>
                  </a:lnTo>
                  <a:lnTo>
                    <a:pt x="1759" y="14"/>
                  </a:lnTo>
                  <a:lnTo>
                    <a:pt x="1756" y="14"/>
                  </a:lnTo>
                  <a:lnTo>
                    <a:pt x="1755" y="14"/>
                  </a:lnTo>
                  <a:lnTo>
                    <a:pt x="1755" y="15"/>
                  </a:lnTo>
                  <a:lnTo>
                    <a:pt x="1754" y="15"/>
                  </a:lnTo>
                  <a:lnTo>
                    <a:pt x="1753" y="15"/>
                  </a:lnTo>
                  <a:lnTo>
                    <a:pt x="1751" y="12"/>
                  </a:lnTo>
                  <a:lnTo>
                    <a:pt x="1753" y="12"/>
                  </a:lnTo>
                  <a:lnTo>
                    <a:pt x="1753" y="14"/>
                  </a:lnTo>
                  <a:lnTo>
                    <a:pt x="1753" y="12"/>
                  </a:lnTo>
                  <a:lnTo>
                    <a:pt x="1753" y="11"/>
                  </a:lnTo>
                  <a:lnTo>
                    <a:pt x="1750" y="11"/>
                  </a:lnTo>
                  <a:lnTo>
                    <a:pt x="1749" y="12"/>
                  </a:lnTo>
                  <a:lnTo>
                    <a:pt x="1747" y="14"/>
                  </a:lnTo>
                  <a:lnTo>
                    <a:pt x="1746" y="14"/>
                  </a:lnTo>
                  <a:lnTo>
                    <a:pt x="1744" y="14"/>
                  </a:lnTo>
                  <a:lnTo>
                    <a:pt x="1742" y="15"/>
                  </a:lnTo>
                  <a:lnTo>
                    <a:pt x="1741" y="15"/>
                  </a:lnTo>
                  <a:lnTo>
                    <a:pt x="1740" y="15"/>
                  </a:lnTo>
                  <a:lnTo>
                    <a:pt x="1740" y="14"/>
                  </a:lnTo>
                  <a:lnTo>
                    <a:pt x="1740" y="12"/>
                  </a:lnTo>
                  <a:lnTo>
                    <a:pt x="1739" y="12"/>
                  </a:lnTo>
                  <a:lnTo>
                    <a:pt x="1737" y="12"/>
                  </a:lnTo>
                  <a:lnTo>
                    <a:pt x="1737" y="14"/>
                  </a:lnTo>
                  <a:lnTo>
                    <a:pt x="1737" y="15"/>
                  </a:lnTo>
                  <a:lnTo>
                    <a:pt x="1739" y="14"/>
                  </a:lnTo>
                  <a:lnTo>
                    <a:pt x="1739" y="15"/>
                  </a:lnTo>
                  <a:lnTo>
                    <a:pt x="1737" y="15"/>
                  </a:lnTo>
                  <a:lnTo>
                    <a:pt x="1737" y="16"/>
                  </a:lnTo>
                  <a:lnTo>
                    <a:pt x="1737" y="17"/>
                  </a:lnTo>
                  <a:lnTo>
                    <a:pt x="1736" y="19"/>
                  </a:lnTo>
                  <a:lnTo>
                    <a:pt x="1735" y="19"/>
                  </a:lnTo>
                  <a:lnTo>
                    <a:pt x="1733" y="17"/>
                  </a:lnTo>
                  <a:lnTo>
                    <a:pt x="1732" y="16"/>
                  </a:lnTo>
                  <a:lnTo>
                    <a:pt x="1730" y="16"/>
                  </a:lnTo>
                  <a:lnTo>
                    <a:pt x="1728" y="15"/>
                  </a:lnTo>
                  <a:lnTo>
                    <a:pt x="1728" y="14"/>
                  </a:lnTo>
                  <a:lnTo>
                    <a:pt x="1728" y="12"/>
                  </a:lnTo>
                  <a:lnTo>
                    <a:pt x="1727" y="11"/>
                  </a:lnTo>
                  <a:lnTo>
                    <a:pt x="1726" y="10"/>
                  </a:lnTo>
                  <a:lnTo>
                    <a:pt x="1725" y="9"/>
                  </a:lnTo>
                  <a:lnTo>
                    <a:pt x="1725" y="7"/>
                  </a:lnTo>
                  <a:lnTo>
                    <a:pt x="1723" y="6"/>
                  </a:lnTo>
                  <a:lnTo>
                    <a:pt x="1723" y="5"/>
                  </a:lnTo>
                  <a:lnTo>
                    <a:pt x="1723" y="3"/>
                  </a:lnTo>
                  <a:lnTo>
                    <a:pt x="1725" y="3"/>
                  </a:lnTo>
                  <a:lnTo>
                    <a:pt x="1725" y="5"/>
                  </a:lnTo>
                  <a:lnTo>
                    <a:pt x="1726" y="5"/>
                  </a:lnTo>
                  <a:lnTo>
                    <a:pt x="1726" y="3"/>
                  </a:lnTo>
                  <a:lnTo>
                    <a:pt x="1726" y="2"/>
                  </a:lnTo>
                  <a:lnTo>
                    <a:pt x="1725" y="2"/>
                  </a:lnTo>
                  <a:lnTo>
                    <a:pt x="1725" y="3"/>
                  </a:lnTo>
                  <a:lnTo>
                    <a:pt x="1725" y="2"/>
                  </a:lnTo>
                  <a:lnTo>
                    <a:pt x="1725" y="1"/>
                  </a:lnTo>
                  <a:lnTo>
                    <a:pt x="1726" y="1"/>
                  </a:lnTo>
                  <a:lnTo>
                    <a:pt x="1725" y="0"/>
                  </a:lnTo>
                  <a:lnTo>
                    <a:pt x="1751" y="0"/>
                  </a:lnTo>
                  <a:close/>
                  <a:moveTo>
                    <a:pt x="1321" y="0"/>
                  </a:moveTo>
                  <a:lnTo>
                    <a:pt x="1320" y="1"/>
                  </a:lnTo>
                  <a:lnTo>
                    <a:pt x="1317" y="2"/>
                  </a:lnTo>
                  <a:lnTo>
                    <a:pt x="1316" y="2"/>
                  </a:lnTo>
                  <a:lnTo>
                    <a:pt x="1316" y="3"/>
                  </a:lnTo>
                  <a:lnTo>
                    <a:pt x="1314" y="3"/>
                  </a:lnTo>
                  <a:lnTo>
                    <a:pt x="1314" y="5"/>
                  </a:lnTo>
                  <a:lnTo>
                    <a:pt x="1314" y="6"/>
                  </a:lnTo>
                  <a:lnTo>
                    <a:pt x="1313" y="6"/>
                  </a:lnTo>
                  <a:lnTo>
                    <a:pt x="1313" y="7"/>
                  </a:lnTo>
                  <a:lnTo>
                    <a:pt x="1313" y="6"/>
                  </a:lnTo>
                  <a:lnTo>
                    <a:pt x="1313" y="5"/>
                  </a:lnTo>
                  <a:lnTo>
                    <a:pt x="1312" y="5"/>
                  </a:lnTo>
                  <a:lnTo>
                    <a:pt x="1312" y="6"/>
                  </a:lnTo>
                  <a:lnTo>
                    <a:pt x="1311" y="7"/>
                  </a:lnTo>
                  <a:lnTo>
                    <a:pt x="1309" y="9"/>
                  </a:lnTo>
                  <a:lnTo>
                    <a:pt x="1309" y="10"/>
                  </a:lnTo>
                  <a:lnTo>
                    <a:pt x="1309" y="11"/>
                  </a:lnTo>
                  <a:lnTo>
                    <a:pt x="1308" y="11"/>
                  </a:lnTo>
                  <a:lnTo>
                    <a:pt x="1308" y="10"/>
                  </a:lnTo>
                  <a:lnTo>
                    <a:pt x="1308" y="9"/>
                  </a:lnTo>
                  <a:lnTo>
                    <a:pt x="1308" y="10"/>
                  </a:lnTo>
                  <a:lnTo>
                    <a:pt x="1308" y="11"/>
                  </a:lnTo>
                  <a:lnTo>
                    <a:pt x="1307" y="11"/>
                  </a:lnTo>
                  <a:lnTo>
                    <a:pt x="1306" y="11"/>
                  </a:lnTo>
                  <a:lnTo>
                    <a:pt x="1304" y="11"/>
                  </a:lnTo>
                  <a:lnTo>
                    <a:pt x="1306" y="11"/>
                  </a:lnTo>
                  <a:lnTo>
                    <a:pt x="1306" y="12"/>
                  </a:lnTo>
                  <a:lnTo>
                    <a:pt x="1307" y="12"/>
                  </a:lnTo>
                  <a:lnTo>
                    <a:pt x="1308" y="12"/>
                  </a:lnTo>
                  <a:lnTo>
                    <a:pt x="1309" y="14"/>
                  </a:lnTo>
                  <a:lnTo>
                    <a:pt x="1308" y="14"/>
                  </a:lnTo>
                  <a:lnTo>
                    <a:pt x="1308" y="15"/>
                  </a:lnTo>
                  <a:lnTo>
                    <a:pt x="1307" y="15"/>
                  </a:lnTo>
                  <a:lnTo>
                    <a:pt x="1307" y="16"/>
                  </a:lnTo>
                  <a:lnTo>
                    <a:pt x="1304" y="17"/>
                  </a:lnTo>
                  <a:lnTo>
                    <a:pt x="1304" y="16"/>
                  </a:lnTo>
                  <a:lnTo>
                    <a:pt x="1304" y="17"/>
                  </a:lnTo>
                  <a:lnTo>
                    <a:pt x="1303" y="16"/>
                  </a:lnTo>
                  <a:lnTo>
                    <a:pt x="1303" y="17"/>
                  </a:lnTo>
                  <a:lnTo>
                    <a:pt x="1304" y="17"/>
                  </a:lnTo>
                  <a:lnTo>
                    <a:pt x="1304" y="19"/>
                  </a:lnTo>
                  <a:lnTo>
                    <a:pt x="1304" y="20"/>
                  </a:lnTo>
                  <a:lnTo>
                    <a:pt x="1303" y="20"/>
                  </a:lnTo>
                  <a:lnTo>
                    <a:pt x="1303" y="19"/>
                  </a:lnTo>
                  <a:lnTo>
                    <a:pt x="1302" y="19"/>
                  </a:lnTo>
                  <a:lnTo>
                    <a:pt x="1302" y="17"/>
                  </a:lnTo>
                  <a:lnTo>
                    <a:pt x="1300" y="17"/>
                  </a:lnTo>
                  <a:lnTo>
                    <a:pt x="1300" y="16"/>
                  </a:lnTo>
                  <a:lnTo>
                    <a:pt x="1300" y="17"/>
                  </a:lnTo>
                  <a:lnTo>
                    <a:pt x="1300" y="19"/>
                  </a:lnTo>
                  <a:lnTo>
                    <a:pt x="1302" y="19"/>
                  </a:lnTo>
                  <a:lnTo>
                    <a:pt x="1300" y="19"/>
                  </a:lnTo>
                  <a:lnTo>
                    <a:pt x="1300" y="20"/>
                  </a:lnTo>
                  <a:lnTo>
                    <a:pt x="1300" y="21"/>
                  </a:lnTo>
                  <a:lnTo>
                    <a:pt x="1300" y="23"/>
                  </a:lnTo>
                  <a:lnTo>
                    <a:pt x="1299" y="23"/>
                  </a:lnTo>
                  <a:lnTo>
                    <a:pt x="1298" y="23"/>
                  </a:lnTo>
                  <a:lnTo>
                    <a:pt x="1298" y="21"/>
                  </a:lnTo>
                  <a:lnTo>
                    <a:pt x="1297" y="21"/>
                  </a:lnTo>
                  <a:lnTo>
                    <a:pt x="1295" y="20"/>
                  </a:lnTo>
                  <a:lnTo>
                    <a:pt x="1295" y="21"/>
                  </a:lnTo>
                  <a:lnTo>
                    <a:pt x="1297" y="21"/>
                  </a:lnTo>
                  <a:lnTo>
                    <a:pt x="1297" y="23"/>
                  </a:lnTo>
                  <a:lnTo>
                    <a:pt x="1298" y="24"/>
                  </a:lnTo>
                  <a:lnTo>
                    <a:pt x="1298" y="25"/>
                  </a:lnTo>
                  <a:lnTo>
                    <a:pt x="1298" y="26"/>
                  </a:lnTo>
                  <a:lnTo>
                    <a:pt x="1298" y="28"/>
                  </a:lnTo>
                  <a:lnTo>
                    <a:pt x="1297" y="28"/>
                  </a:lnTo>
                  <a:lnTo>
                    <a:pt x="1298" y="28"/>
                  </a:lnTo>
                  <a:lnTo>
                    <a:pt x="1297" y="28"/>
                  </a:lnTo>
                  <a:lnTo>
                    <a:pt x="1298" y="28"/>
                  </a:lnTo>
                  <a:lnTo>
                    <a:pt x="1298" y="29"/>
                  </a:lnTo>
                  <a:lnTo>
                    <a:pt x="1297" y="29"/>
                  </a:lnTo>
                  <a:lnTo>
                    <a:pt x="1297" y="28"/>
                  </a:lnTo>
                  <a:lnTo>
                    <a:pt x="1295" y="28"/>
                  </a:lnTo>
                  <a:lnTo>
                    <a:pt x="1295" y="29"/>
                  </a:lnTo>
                  <a:lnTo>
                    <a:pt x="1297" y="29"/>
                  </a:lnTo>
                  <a:lnTo>
                    <a:pt x="1297" y="30"/>
                  </a:lnTo>
                  <a:lnTo>
                    <a:pt x="1295" y="30"/>
                  </a:lnTo>
                  <a:lnTo>
                    <a:pt x="1295" y="29"/>
                  </a:lnTo>
                  <a:lnTo>
                    <a:pt x="1295" y="30"/>
                  </a:lnTo>
                  <a:lnTo>
                    <a:pt x="1295" y="32"/>
                  </a:lnTo>
                  <a:lnTo>
                    <a:pt x="1295" y="33"/>
                  </a:lnTo>
                  <a:lnTo>
                    <a:pt x="1294" y="32"/>
                  </a:lnTo>
                  <a:lnTo>
                    <a:pt x="1293" y="32"/>
                  </a:lnTo>
                  <a:lnTo>
                    <a:pt x="1293" y="30"/>
                  </a:lnTo>
                  <a:lnTo>
                    <a:pt x="1293" y="29"/>
                  </a:lnTo>
                  <a:lnTo>
                    <a:pt x="1292" y="28"/>
                  </a:lnTo>
                  <a:lnTo>
                    <a:pt x="1292" y="29"/>
                  </a:lnTo>
                  <a:lnTo>
                    <a:pt x="1292" y="30"/>
                  </a:lnTo>
                  <a:lnTo>
                    <a:pt x="1290" y="30"/>
                  </a:lnTo>
                  <a:lnTo>
                    <a:pt x="1292" y="30"/>
                  </a:lnTo>
                  <a:lnTo>
                    <a:pt x="1293" y="32"/>
                  </a:lnTo>
                  <a:lnTo>
                    <a:pt x="1294" y="33"/>
                  </a:lnTo>
                  <a:lnTo>
                    <a:pt x="1294" y="34"/>
                  </a:lnTo>
                  <a:lnTo>
                    <a:pt x="1293" y="34"/>
                  </a:lnTo>
                  <a:lnTo>
                    <a:pt x="1294" y="34"/>
                  </a:lnTo>
                  <a:lnTo>
                    <a:pt x="1294" y="35"/>
                  </a:lnTo>
                  <a:lnTo>
                    <a:pt x="1293" y="38"/>
                  </a:lnTo>
                  <a:lnTo>
                    <a:pt x="1293" y="37"/>
                  </a:lnTo>
                  <a:lnTo>
                    <a:pt x="1292" y="37"/>
                  </a:lnTo>
                  <a:lnTo>
                    <a:pt x="1292" y="35"/>
                  </a:lnTo>
                  <a:lnTo>
                    <a:pt x="1289" y="34"/>
                  </a:lnTo>
                  <a:lnTo>
                    <a:pt x="1286" y="34"/>
                  </a:lnTo>
                  <a:lnTo>
                    <a:pt x="1289" y="35"/>
                  </a:lnTo>
                  <a:lnTo>
                    <a:pt x="1290" y="35"/>
                  </a:lnTo>
                  <a:lnTo>
                    <a:pt x="1292" y="35"/>
                  </a:lnTo>
                  <a:lnTo>
                    <a:pt x="1292" y="37"/>
                  </a:lnTo>
                  <a:lnTo>
                    <a:pt x="1292" y="38"/>
                  </a:lnTo>
                  <a:lnTo>
                    <a:pt x="1293" y="38"/>
                  </a:lnTo>
                  <a:lnTo>
                    <a:pt x="1292" y="39"/>
                  </a:lnTo>
                  <a:lnTo>
                    <a:pt x="1290" y="40"/>
                  </a:lnTo>
                  <a:lnTo>
                    <a:pt x="1289" y="40"/>
                  </a:lnTo>
                  <a:lnTo>
                    <a:pt x="1288" y="38"/>
                  </a:lnTo>
                  <a:lnTo>
                    <a:pt x="1288" y="39"/>
                  </a:lnTo>
                  <a:lnTo>
                    <a:pt x="1289" y="39"/>
                  </a:lnTo>
                  <a:lnTo>
                    <a:pt x="1289" y="40"/>
                  </a:lnTo>
                  <a:lnTo>
                    <a:pt x="1290" y="42"/>
                  </a:lnTo>
                  <a:lnTo>
                    <a:pt x="1290" y="43"/>
                  </a:lnTo>
                  <a:lnTo>
                    <a:pt x="1289" y="44"/>
                  </a:lnTo>
                  <a:lnTo>
                    <a:pt x="1289" y="46"/>
                  </a:lnTo>
                  <a:lnTo>
                    <a:pt x="1288" y="46"/>
                  </a:lnTo>
                  <a:lnTo>
                    <a:pt x="1288" y="44"/>
                  </a:lnTo>
                  <a:lnTo>
                    <a:pt x="1288" y="46"/>
                  </a:lnTo>
                  <a:lnTo>
                    <a:pt x="1288" y="47"/>
                  </a:lnTo>
                  <a:lnTo>
                    <a:pt x="1286" y="47"/>
                  </a:lnTo>
                  <a:lnTo>
                    <a:pt x="1286" y="46"/>
                  </a:lnTo>
                  <a:lnTo>
                    <a:pt x="1284" y="46"/>
                  </a:lnTo>
                  <a:lnTo>
                    <a:pt x="1284" y="44"/>
                  </a:lnTo>
                  <a:lnTo>
                    <a:pt x="1284" y="43"/>
                  </a:lnTo>
                  <a:lnTo>
                    <a:pt x="1283" y="43"/>
                  </a:lnTo>
                  <a:lnTo>
                    <a:pt x="1284" y="43"/>
                  </a:lnTo>
                  <a:lnTo>
                    <a:pt x="1284" y="44"/>
                  </a:lnTo>
                  <a:lnTo>
                    <a:pt x="1283" y="46"/>
                  </a:lnTo>
                  <a:lnTo>
                    <a:pt x="1283" y="44"/>
                  </a:lnTo>
                  <a:lnTo>
                    <a:pt x="1280" y="44"/>
                  </a:lnTo>
                  <a:lnTo>
                    <a:pt x="1278" y="43"/>
                  </a:lnTo>
                  <a:lnTo>
                    <a:pt x="1276" y="43"/>
                  </a:lnTo>
                  <a:lnTo>
                    <a:pt x="1275" y="44"/>
                  </a:lnTo>
                  <a:lnTo>
                    <a:pt x="1274" y="44"/>
                  </a:lnTo>
                  <a:lnTo>
                    <a:pt x="1272" y="44"/>
                  </a:lnTo>
                  <a:lnTo>
                    <a:pt x="1272" y="43"/>
                  </a:lnTo>
                  <a:lnTo>
                    <a:pt x="1274" y="43"/>
                  </a:lnTo>
                  <a:lnTo>
                    <a:pt x="1275" y="43"/>
                  </a:lnTo>
                  <a:lnTo>
                    <a:pt x="1275" y="42"/>
                  </a:lnTo>
                  <a:lnTo>
                    <a:pt x="1274" y="42"/>
                  </a:lnTo>
                  <a:lnTo>
                    <a:pt x="1275" y="39"/>
                  </a:lnTo>
                  <a:lnTo>
                    <a:pt x="1276" y="39"/>
                  </a:lnTo>
                  <a:lnTo>
                    <a:pt x="1278" y="38"/>
                  </a:lnTo>
                  <a:lnTo>
                    <a:pt x="1279" y="38"/>
                  </a:lnTo>
                  <a:lnTo>
                    <a:pt x="1280" y="38"/>
                  </a:lnTo>
                  <a:lnTo>
                    <a:pt x="1279" y="38"/>
                  </a:lnTo>
                  <a:lnTo>
                    <a:pt x="1278" y="38"/>
                  </a:lnTo>
                  <a:lnTo>
                    <a:pt x="1278" y="37"/>
                  </a:lnTo>
                  <a:lnTo>
                    <a:pt x="1278" y="38"/>
                  </a:lnTo>
                  <a:lnTo>
                    <a:pt x="1276" y="38"/>
                  </a:lnTo>
                  <a:lnTo>
                    <a:pt x="1275" y="38"/>
                  </a:lnTo>
                  <a:lnTo>
                    <a:pt x="1275" y="39"/>
                  </a:lnTo>
                  <a:lnTo>
                    <a:pt x="1274" y="39"/>
                  </a:lnTo>
                  <a:lnTo>
                    <a:pt x="1272" y="39"/>
                  </a:lnTo>
                  <a:lnTo>
                    <a:pt x="1272" y="38"/>
                  </a:lnTo>
                  <a:lnTo>
                    <a:pt x="1271" y="38"/>
                  </a:lnTo>
                  <a:lnTo>
                    <a:pt x="1271" y="37"/>
                  </a:lnTo>
                  <a:lnTo>
                    <a:pt x="1271" y="35"/>
                  </a:lnTo>
                  <a:lnTo>
                    <a:pt x="1271" y="37"/>
                  </a:lnTo>
                  <a:lnTo>
                    <a:pt x="1272" y="37"/>
                  </a:lnTo>
                  <a:lnTo>
                    <a:pt x="1272" y="35"/>
                  </a:lnTo>
                  <a:lnTo>
                    <a:pt x="1272" y="34"/>
                  </a:lnTo>
                  <a:lnTo>
                    <a:pt x="1274" y="34"/>
                  </a:lnTo>
                  <a:lnTo>
                    <a:pt x="1274" y="33"/>
                  </a:lnTo>
                  <a:lnTo>
                    <a:pt x="1275" y="33"/>
                  </a:lnTo>
                  <a:lnTo>
                    <a:pt x="1276" y="33"/>
                  </a:lnTo>
                  <a:lnTo>
                    <a:pt x="1278" y="33"/>
                  </a:lnTo>
                  <a:lnTo>
                    <a:pt x="1276" y="32"/>
                  </a:lnTo>
                  <a:lnTo>
                    <a:pt x="1276" y="30"/>
                  </a:lnTo>
                  <a:lnTo>
                    <a:pt x="1278" y="29"/>
                  </a:lnTo>
                  <a:lnTo>
                    <a:pt x="1279" y="28"/>
                  </a:lnTo>
                  <a:lnTo>
                    <a:pt x="1279" y="29"/>
                  </a:lnTo>
                  <a:lnTo>
                    <a:pt x="1280" y="29"/>
                  </a:lnTo>
                  <a:lnTo>
                    <a:pt x="1283" y="30"/>
                  </a:lnTo>
                  <a:lnTo>
                    <a:pt x="1283" y="29"/>
                  </a:lnTo>
                  <a:lnTo>
                    <a:pt x="1281" y="29"/>
                  </a:lnTo>
                  <a:lnTo>
                    <a:pt x="1281" y="28"/>
                  </a:lnTo>
                  <a:lnTo>
                    <a:pt x="1279" y="26"/>
                  </a:lnTo>
                  <a:lnTo>
                    <a:pt x="1279" y="28"/>
                  </a:lnTo>
                  <a:lnTo>
                    <a:pt x="1279" y="26"/>
                  </a:lnTo>
                  <a:lnTo>
                    <a:pt x="1279" y="25"/>
                  </a:lnTo>
                  <a:lnTo>
                    <a:pt x="1279" y="26"/>
                  </a:lnTo>
                  <a:lnTo>
                    <a:pt x="1280" y="26"/>
                  </a:lnTo>
                  <a:lnTo>
                    <a:pt x="1279" y="26"/>
                  </a:lnTo>
                  <a:lnTo>
                    <a:pt x="1280" y="26"/>
                  </a:lnTo>
                  <a:lnTo>
                    <a:pt x="1281" y="26"/>
                  </a:lnTo>
                  <a:lnTo>
                    <a:pt x="1283" y="26"/>
                  </a:lnTo>
                  <a:lnTo>
                    <a:pt x="1281" y="26"/>
                  </a:lnTo>
                  <a:lnTo>
                    <a:pt x="1281" y="25"/>
                  </a:lnTo>
                  <a:lnTo>
                    <a:pt x="1280" y="25"/>
                  </a:lnTo>
                  <a:lnTo>
                    <a:pt x="1279" y="25"/>
                  </a:lnTo>
                  <a:lnTo>
                    <a:pt x="1279" y="24"/>
                  </a:lnTo>
                  <a:lnTo>
                    <a:pt x="1280" y="23"/>
                  </a:lnTo>
                  <a:lnTo>
                    <a:pt x="1281" y="23"/>
                  </a:lnTo>
                  <a:lnTo>
                    <a:pt x="1283" y="23"/>
                  </a:lnTo>
                  <a:lnTo>
                    <a:pt x="1284" y="23"/>
                  </a:lnTo>
                  <a:lnTo>
                    <a:pt x="1285" y="23"/>
                  </a:lnTo>
                  <a:lnTo>
                    <a:pt x="1285" y="21"/>
                  </a:lnTo>
                  <a:lnTo>
                    <a:pt x="1284" y="21"/>
                  </a:lnTo>
                  <a:lnTo>
                    <a:pt x="1284" y="23"/>
                  </a:lnTo>
                  <a:lnTo>
                    <a:pt x="1284" y="21"/>
                  </a:lnTo>
                  <a:lnTo>
                    <a:pt x="1283" y="21"/>
                  </a:lnTo>
                  <a:lnTo>
                    <a:pt x="1281" y="21"/>
                  </a:lnTo>
                  <a:lnTo>
                    <a:pt x="1281" y="20"/>
                  </a:lnTo>
                  <a:lnTo>
                    <a:pt x="1280" y="20"/>
                  </a:lnTo>
                  <a:lnTo>
                    <a:pt x="1281" y="20"/>
                  </a:lnTo>
                  <a:lnTo>
                    <a:pt x="1281" y="19"/>
                  </a:lnTo>
                  <a:lnTo>
                    <a:pt x="1283" y="17"/>
                  </a:lnTo>
                  <a:lnTo>
                    <a:pt x="1283" y="19"/>
                  </a:lnTo>
                  <a:lnTo>
                    <a:pt x="1285" y="17"/>
                  </a:lnTo>
                  <a:lnTo>
                    <a:pt x="1286" y="17"/>
                  </a:lnTo>
                  <a:lnTo>
                    <a:pt x="1289" y="17"/>
                  </a:lnTo>
                  <a:lnTo>
                    <a:pt x="1288" y="17"/>
                  </a:lnTo>
                  <a:lnTo>
                    <a:pt x="1286" y="17"/>
                  </a:lnTo>
                  <a:lnTo>
                    <a:pt x="1286" y="16"/>
                  </a:lnTo>
                  <a:lnTo>
                    <a:pt x="1285" y="16"/>
                  </a:lnTo>
                  <a:lnTo>
                    <a:pt x="1286" y="16"/>
                  </a:lnTo>
                  <a:lnTo>
                    <a:pt x="1284" y="16"/>
                  </a:lnTo>
                  <a:lnTo>
                    <a:pt x="1283" y="16"/>
                  </a:lnTo>
                  <a:lnTo>
                    <a:pt x="1283" y="15"/>
                  </a:lnTo>
                  <a:lnTo>
                    <a:pt x="1285" y="14"/>
                  </a:lnTo>
                  <a:lnTo>
                    <a:pt x="1286" y="14"/>
                  </a:lnTo>
                  <a:lnTo>
                    <a:pt x="1286" y="12"/>
                  </a:lnTo>
                  <a:lnTo>
                    <a:pt x="1288" y="12"/>
                  </a:lnTo>
                  <a:lnTo>
                    <a:pt x="1286" y="12"/>
                  </a:lnTo>
                  <a:lnTo>
                    <a:pt x="1285" y="12"/>
                  </a:lnTo>
                  <a:lnTo>
                    <a:pt x="1285" y="11"/>
                  </a:lnTo>
                  <a:lnTo>
                    <a:pt x="1286" y="11"/>
                  </a:lnTo>
                  <a:lnTo>
                    <a:pt x="1285" y="11"/>
                  </a:lnTo>
                  <a:lnTo>
                    <a:pt x="1284" y="11"/>
                  </a:lnTo>
                  <a:lnTo>
                    <a:pt x="1283" y="11"/>
                  </a:lnTo>
                  <a:lnTo>
                    <a:pt x="1283" y="10"/>
                  </a:lnTo>
                  <a:lnTo>
                    <a:pt x="1281" y="10"/>
                  </a:lnTo>
                  <a:lnTo>
                    <a:pt x="1283" y="10"/>
                  </a:lnTo>
                  <a:lnTo>
                    <a:pt x="1283" y="9"/>
                  </a:lnTo>
                  <a:lnTo>
                    <a:pt x="1283" y="7"/>
                  </a:lnTo>
                  <a:lnTo>
                    <a:pt x="1284" y="7"/>
                  </a:lnTo>
                  <a:lnTo>
                    <a:pt x="1285" y="7"/>
                  </a:lnTo>
                  <a:lnTo>
                    <a:pt x="1284" y="9"/>
                  </a:lnTo>
                  <a:lnTo>
                    <a:pt x="1285" y="9"/>
                  </a:lnTo>
                  <a:lnTo>
                    <a:pt x="1285" y="7"/>
                  </a:lnTo>
                  <a:lnTo>
                    <a:pt x="1286" y="9"/>
                  </a:lnTo>
                  <a:lnTo>
                    <a:pt x="1286" y="10"/>
                  </a:lnTo>
                  <a:lnTo>
                    <a:pt x="1288" y="7"/>
                  </a:lnTo>
                  <a:lnTo>
                    <a:pt x="1288" y="6"/>
                  </a:lnTo>
                  <a:lnTo>
                    <a:pt x="1289" y="6"/>
                  </a:lnTo>
                  <a:lnTo>
                    <a:pt x="1288" y="6"/>
                  </a:lnTo>
                  <a:lnTo>
                    <a:pt x="1288" y="5"/>
                  </a:lnTo>
                  <a:lnTo>
                    <a:pt x="1288" y="3"/>
                  </a:lnTo>
                  <a:lnTo>
                    <a:pt x="1289" y="3"/>
                  </a:lnTo>
                  <a:lnTo>
                    <a:pt x="1290" y="3"/>
                  </a:lnTo>
                  <a:lnTo>
                    <a:pt x="1292" y="3"/>
                  </a:lnTo>
                  <a:lnTo>
                    <a:pt x="1292" y="5"/>
                  </a:lnTo>
                  <a:lnTo>
                    <a:pt x="1293" y="5"/>
                  </a:lnTo>
                  <a:lnTo>
                    <a:pt x="1293" y="3"/>
                  </a:lnTo>
                  <a:lnTo>
                    <a:pt x="1293" y="2"/>
                  </a:lnTo>
                  <a:lnTo>
                    <a:pt x="1292" y="2"/>
                  </a:lnTo>
                  <a:lnTo>
                    <a:pt x="1292" y="1"/>
                  </a:lnTo>
                  <a:lnTo>
                    <a:pt x="1293" y="0"/>
                  </a:lnTo>
                  <a:lnTo>
                    <a:pt x="1321" y="0"/>
                  </a:lnTo>
                  <a:close/>
                  <a:moveTo>
                    <a:pt x="0" y="118"/>
                  </a:moveTo>
                  <a:lnTo>
                    <a:pt x="1" y="119"/>
                  </a:lnTo>
                  <a:lnTo>
                    <a:pt x="3" y="119"/>
                  </a:lnTo>
                  <a:lnTo>
                    <a:pt x="3" y="118"/>
                  </a:lnTo>
                  <a:lnTo>
                    <a:pt x="3" y="119"/>
                  </a:lnTo>
                  <a:lnTo>
                    <a:pt x="4" y="119"/>
                  </a:lnTo>
                  <a:lnTo>
                    <a:pt x="4" y="121"/>
                  </a:lnTo>
                  <a:lnTo>
                    <a:pt x="5" y="122"/>
                  </a:lnTo>
                  <a:lnTo>
                    <a:pt x="5" y="121"/>
                  </a:lnTo>
                  <a:lnTo>
                    <a:pt x="5" y="122"/>
                  </a:lnTo>
                  <a:lnTo>
                    <a:pt x="7" y="122"/>
                  </a:lnTo>
                  <a:lnTo>
                    <a:pt x="8" y="123"/>
                  </a:lnTo>
                  <a:lnTo>
                    <a:pt x="8" y="124"/>
                  </a:lnTo>
                  <a:lnTo>
                    <a:pt x="8" y="123"/>
                  </a:lnTo>
                  <a:lnTo>
                    <a:pt x="7" y="123"/>
                  </a:lnTo>
                  <a:lnTo>
                    <a:pt x="7" y="124"/>
                  </a:lnTo>
                  <a:lnTo>
                    <a:pt x="8" y="124"/>
                  </a:lnTo>
                  <a:lnTo>
                    <a:pt x="8" y="126"/>
                  </a:lnTo>
                  <a:lnTo>
                    <a:pt x="9" y="126"/>
                  </a:lnTo>
                  <a:lnTo>
                    <a:pt x="10" y="126"/>
                  </a:lnTo>
                  <a:lnTo>
                    <a:pt x="10" y="127"/>
                  </a:lnTo>
                  <a:lnTo>
                    <a:pt x="10" y="128"/>
                  </a:lnTo>
                  <a:lnTo>
                    <a:pt x="12" y="128"/>
                  </a:lnTo>
                  <a:lnTo>
                    <a:pt x="10" y="128"/>
                  </a:lnTo>
                  <a:lnTo>
                    <a:pt x="10" y="130"/>
                  </a:lnTo>
                  <a:lnTo>
                    <a:pt x="12" y="130"/>
                  </a:lnTo>
                  <a:lnTo>
                    <a:pt x="12" y="128"/>
                  </a:lnTo>
                  <a:lnTo>
                    <a:pt x="13" y="128"/>
                  </a:lnTo>
                  <a:lnTo>
                    <a:pt x="12" y="127"/>
                  </a:lnTo>
                  <a:lnTo>
                    <a:pt x="10" y="126"/>
                  </a:lnTo>
                  <a:lnTo>
                    <a:pt x="9" y="126"/>
                  </a:lnTo>
                  <a:lnTo>
                    <a:pt x="9" y="124"/>
                  </a:lnTo>
                  <a:lnTo>
                    <a:pt x="10" y="126"/>
                  </a:lnTo>
                  <a:lnTo>
                    <a:pt x="13" y="127"/>
                  </a:lnTo>
                  <a:lnTo>
                    <a:pt x="13" y="128"/>
                  </a:lnTo>
                  <a:lnTo>
                    <a:pt x="14" y="128"/>
                  </a:lnTo>
                  <a:lnTo>
                    <a:pt x="13" y="128"/>
                  </a:lnTo>
                  <a:lnTo>
                    <a:pt x="12" y="130"/>
                  </a:lnTo>
                  <a:lnTo>
                    <a:pt x="13" y="130"/>
                  </a:lnTo>
                  <a:lnTo>
                    <a:pt x="14" y="130"/>
                  </a:lnTo>
                  <a:lnTo>
                    <a:pt x="15" y="130"/>
                  </a:lnTo>
                  <a:lnTo>
                    <a:pt x="15" y="131"/>
                  </a:lnTo>
                  <a:lnTo>
                    <a:pt x="17" y="131"/>
                  </a:lnTo>
                  <a:lnTo>
                    <a:pt x="17" y="132"/>
                  </a:lnTo>
                  <a:lnTo>
                    <a:pt x="18" y="132"/>
                  </a:lnTo>
                  <a:lnTo>
                    <a:pt x="19" y="133"/>
                  </a:lnTo>
                  <a:lnTo>
                    <a:pt x="18" y="133"/>
                  </a:lnTo>
                  <a:lnTo>
                    <a:pt x="18" y="132"/>
                  </a:lnTo>
                  <a:lnTo>
                    <a:pt x="18" y="133"/>
                  </a:lnTo>
                  <a:lnTo>
                    <a:pt x="19" y="135"/>
                  </a:lnTo>
                  <a:lnTo>
                    <a:pt x="21" y="135"/>
                  </a:lnTo>
                  <a:lnTo>
                    <a:pt x="19" y="133"/>
                  </a:lnTo>
                  <a:lnTo>
                    <a:pt x="21" y="133"/>
                  </a:lnTo>
                  <a:lnTo>
                    <a:pt x="22" y="135"/>
                  </a:lnTo>
                  <a:lnTo>
                    <a:pt x="22" y="136"/>
                  </a:lnTo>
                  <a:lnTo>
                    <a:pt x="21" y="136"/>
                  </a:lnTo>
                  <a:lnTo>
                    <a:pt x="22" y="136"/>
                  </a:lnTo>
                  <a:lnTo>
                    <a:pt x="22" y="137"/>
                  </a:lnTo>
                  <a:lnTo>
                    <a:pt x="21" y="137"/>
                  </a:lnTo>
                  <a:lnTo>
                    <a:pt x="21" y="138"/>
                  </a:lnTo>
                  <a:lnTo>
                    <a:pt x="22" y="138"/>
                  </a:lnTo>
                  <a:lnTo>
                    <a:pt x="23" y="138"/>
                  </a:lnTo>
                  <a:lnTo>
                    <a:pt x="23" y="140"/>
                  </a:lnTo>
                  <a:lnTo>
                    <a:pt x="23" y="138"/>
                  </a:lnTo>
                  <a:lnTo>
                    <a:pt x="22" y="138"/>
                  </a:lnTo>
                  <a:lnTo>
                    <a:pt x="22" y="137"/>
                  </a:lnTo>
                  <a:lnTo>
                    <a:pt x="23" y="137"/>
                  </a:lnTo>
                  <a:lnTo>
                    <a:pt x="22" y="137"/>
                  </a:lnTo>
                  <a:lnTo>
                    <a:pt x="23" y="136"/>
                  </a:lnTo>
                  <a:lnTo>
                    <a:pt x="24" y="137"/>
                  </a:lnTo>
                  <a:lnTo>
                    <a:pt x="26" y="137"/>
                  </a:lnTo>
                  <a:lnTo>
                    <a:pt x="26" y="138"/>
                  </a:lnTo>
                  <a:lnTo>
                    <a:pt x="26" y="140"/>
                  </a:lnTo>
                  <a:lnTo>
                    <a:pt x="27" y="140"/>
                  </a:lnTo>
                  <a:lnTo>
                    <a:pt x="26" y="140"/>
                  </a:lnTo>
                  <a:lnTo>
                    <a:pt x="26" y="141"/>
                  </a:lnTo>
                  <a:lnTo>
                    <a:pt x="27" y="141"/>
                  </a:lnTo>
                  <a:lnTo>
                    <a:pt x="26" y="141"/>
                  </a:lnTo>
                  <a:lnTo>
                    <a:pt x="26" y="142"/>
                  </a:lnTo>
                  <a:lnTo>
                    <a:pt x="27" y="142"/>
                  </a:lnTo>
                  <a:lnTo>
                    <a:pt x="27" y="141"/>
                  </a:lnTo>
                  <a:lnTo>
                    <a:pt x="27" y="140"/>
                  </a:lnTo>
                  <a:lnTo>
                    <a:pt x="27" y="141"/>
                  </a:lnTo>
                  <a:lnTo>
                    <a:pt x="28" y="141"/>
                  </a:lnTo>
                  <a:lnTo>
                    <a:pt x="28" y="142"/>
                  </a:lnTo>
                  <a:lnTo>
                    <a:pt x="28" y="144"/>
                  </a:lnTo>
                  <a:lnTo>
                    <a:pt x="28" y="145"/>
                  </a:lnTo>
                  <a:lnTo>
                    <a:pt x="28" y="146"/>
                  </a:lnTo>
                  <a:lnTo>
                    <a:pt x="28" y="147"/>
                  </a:lnTo>
                  <a:lnTo>
                    <a:pt x="29" y="149"/>
                  </a:lnTo>
                  <a:lnTo>
                    <a:pt x="28" y="149"/>
                  </a:lnTo>
                  <a:lnTo>
                    <a:pt x="28" y="150"/>
                  </a:lnTo>
                  <a:lnTo>
                    <a:pt x="29" y="150"/>
                  </a:lnTo>
                  <a:lnTo>
                    <a:pt x="29" y="151"/>
                  </a:lnTo>
                  <a:lnTo>
                    <a:pt x="28" y="151"/>
                  </a:lnTo>
                  <a:lnTo>
                    <a:pt x="28" y="150"/>
                  </a:lnTo>
                  <a:lnTo>
                    <a:pt x="28" y="151"/>
                  </a:lnTo>
                  <a:lnTo>
                    <a:pt x="27" y="151"/>
                  </a:lnTo>
                  <a:lnTo>
                    <a:pt x="28" y="152"/>
                  </a:lnTo>
                  <a:lnTo>
                    <a:pt x="29" y="152"/>
                  </a:lnTo>
                  <a:lnTo>
                    <a:pt x="29" y="154"/>
                  </a:lnTo>
                  <a:lnTo>
                    <a:pt x="31" y="154"/>
                  </a:lnTo>
                  <a:lnTo>
                    <a:pt x="31" y="155"/>
                  </a:lnTo>
                  <a:lnTo>
                    <a:pt x="31" y="156"/>
                  </a:lnTo>
                  <a:lnTo>
                    <a:pt x="31" y="158"/>
                  </a:lnTo>
                  <a:lnTo>
                    <a:pt x="31" y="156"/>
                  </a:lnTo>
                  <a:lnTo>
                    <a:pt x="32" y="155"/>
                  </a:lnTo>
                  <a:lnTo>
                    <a:pt x="33" y="155"/>
                  </a:lnTo>
                  <a:lnTo>
                    <a:pt x="33" y="156"/>
                  </a:lnTo>
                  <a:lnTo>
                    <a:pt x="32" y="156"/>
                  </a:lnTo>
                  <a:lnTo>
                    <a:pt x="32" y="158"/>
                  </a:lnTo>
                  <a:lnTo>
                    <a:pt x="33" y="158"/>
                  </a:lnTo>
                  <a:lnTo>
                    <a:pt x="33" y="156"/>
                  </a:lnTo>
                  <a:lnTo>
                    <a:pt x="35" y="156"/>
                  </a:lnTo>
                  <a:lnTo>
                    <a:pt x="35" y="155"/>
                  </a:lnTo>
                  <a:lnTo>
                    <a:pt x="33" y="155"/>
                  </a:lnTo>
                  <a:lnTo>
                    <a:pt x="33" y="154"/>
                  </a:lnTo>
                  <a:lnTo>
                    <a:pt x="32" y="154"/>
                  </a:lnTo>
                  <a:lnTo>
                    <a:pt x="31" y="154"/>
                  </a:lnTo>
                  <a:lnTo>
                    <a:pt x="32" y="152"/>
                  </a:lnTo>
                  <a:lnTo>
                    <a:pt x="33" y="152"/>
                  </a:lnTo>
                  <a:lnTo>
                    <a:pt x="33" y="151"/>
                  </a:lnTo>
                  <a:lnTo>
                    <a:pt x="33" y="150"/>
                  </a:lnTo>
                  <a:lnTo>
                    <a:pt x="33" y="149"/>
                  </a:lnTo>
                  <a:lnTo>
                    <a:pt x="32" y="149"/>
                  </a:lnTo>
                  <a:lnTo>
                    <a:pt x="32" y="147"/>
                  </a:lnTo>
                  <a:lnTo>
                    <a:pt x="31" y="147"/>
                  </a:lnTo>
                  <a:lnTo>
                    <a:pt x="32" y="147"/>
                  </a:lnTo>
                  <a:lnTo>
                    <a:pt x="32" y="146"/>
                  </a:lnTo>
                  <a:lnTo>
                    <a:pt x="31" y="146"/>
                  </a:lnTo>
                  <a:lnTo>
                    <a:pt x="31" y="147"/>
                  </a:lnTo>
                  <a:lnTo>
                    <a:pt x="29" y="147"/>
                  </a:lnTo>
                  <a:lnTo>
                    <a:pt x="31" y="146"/>
                  </a:lnTo>
                  <a:lnTo>
                    <a:pt x="29" y="146"/>
                  </a:lnTo>
                  <a:lnTo>
                    <a:pt x="32" y="146"/>
                  </a:lnTo>
                  <a:lnTo>
                    <a:pt x="33" y="146"/>
                  </a:lnTo>
                  <a:lnTo>
                    <a:pt x="35" y="146"/>
                  </a:lnTo>
                  <a:lnTo>
                    <a:pt x="36" y="146"/>
                  </a:lnTo>
                  <a:lnTo>
                    <a:pt x="37" y="146"/>
                  </a:lnTo>
                  <a:lnTo>
                    <a:pt x="37" y="147"/>
                  </a:lnTo>
                  <a:lnTo>
                    <a:pt x="36" y="147"/>
                  </a:lnTo>
                  <a:lnTo>
                    <a:pt x="37" y="147"/>
                  </a:lnTo>
                  <a:lnTo>
                    <a:pt x="37" y="149"/>
                  </a:lnTo>
                  <a:lnTo>
                    <a:pt x="36" y="149"/>
                  </a:lnTo>
                  <a:lnTo>
                    <a:pt x="37" y="149"/>
                  </a:lnTo>
                  <a:lnTo>
                    <a:pt x="36" y="149"/>
                  </a:lnTo>
                  <a:lnTo>
                    <a:pt x="36" y="150"/>
                  </a:lnTo>
                  <a:lnTo>
                    <a:pt x="37" y="150"/>
                  </a:lnTo>
                  <a:lnTo>
                    <a:pt x="37" y="149"/>
                  </a:lnTo>
                  <a:lnTo>
                    <a:pt x="37" y="147"/>
                  </a:lnTo>
                  <a:lnTo>
                    <a:pt x="38" y="147"/>
                  </a:lnTo>
                  <a:lnTo>
                    <a:pt x="37" y="147"/>
                  </a:lnTo>
                  <a:lnTo>
                    <a:pt x="38" y="147"/>
                  </a:lnTo>
                  <a:lnTo>
                    <a:pt x="38" y="149"/>
                  </a:lnTo>
                  <a:lnTo>
                    <a:pt x="40" y="149"/>
                  </a:lnTo>
                  <a:lnTo>
                    <a:pt x="41" y="149"/>
                  </a:lnTo>
                  <a:lnTo>
                    <a:pt x="42" y="149"/>
                  </a:lnTo>
                  <a:lnTo>
                    <a:pt x="41" y="147"/>
                  </a:lnTo>
                  <a:lnTo>
                    <a:pt x="40" y="147"/>
                  </a:lnTo>
                  <a:lnTo>
                    <a:pt x="38" y="147"/>
                  </a:lnTo>
                  <a:lnTo>
                    <a:pt x="38" y="146"/>
                  </a:lnTo>
                  <a:lnTo>
                    <a:pt x="40" y="146"/>
                  </a:lnTo>
                  <a:lnTo>
                    <a:pt x="40" y="147"/>
                  </a:lnTo>
                  <a:lnTo>
                    <a:pt x="41" y="147"/>
                  </a:lnTo>
                  <a:lnTo>
                    <a:pt x="42" y="147"/>
                  </a:lnTo>
                  <a:lnTo>
                    <a:pt x="44" y="147"/>
                  </a:lnTo>
                  <a:lnTo>
                    <a:pt x="45" y="147"/>
                  </a:lnTo>
                  <a:lnTo>
                    <a:pt x="46" y="149"/>
                  </a:lnTo>
                  <a:lnTo>
                    <a:pt x="45" y="149"/>
                  </a:lnTo>
                  <a:lnTo>
                    <a:pt x="46" y="150"/>
                  </a:lnTo>
                  <a:lnTo>
                    <a:pt x="47" y="150"/>
                  </a:lnTo>
                  <a:lnTo>
                    <a:pt x="47" y="151"/>
                  </a:lnTo>
                  <a:lnTo>
                    <a:pt x="47" y="152"/>
                  </a:lnTo>
                  <a:lnTo>
                    <a:pt x="49" y="152"/>
                  </a:lnTo>
                  <a:lnTo>
                    <a:pt x="49" y="154"/>
                  </a:lnTo>
                  <a:lnTo>
                    <a:pt x="50" y="154"/>
                  </a:lnTo>
                  <a:lnTo>
                    <a:pt x="50" y="155"/>
                  </a:lnTo>
                  <a:lnTo>
                    <a:pt x="51" y="155"/>
                  </a:lnTo>
                  <a:lnTo>
                    <a:pt x="51" y="156"/>
                  </a:lnTo>
                  <a:lnTo>
                    <a:pt x="52" y="156"/>
                  </a:lnTo>
                  <a:lnTo>
                    <a:pt x="51" y="158"/>
                  </a:lnTo>
                  <a:lnTo>
                    <a:pt x="52" y="158"/>
                  </a:lnTo>
                  <a:lnTo>
                    <a:pt x="52" y="156"/>
                  </a:lnTo>
                  <a:lnTo>
                    <a:pt x="54" y="158"/>
                  </a:lnTo>
                  <a:lnTo>
                    <a:pt x="54" y="159"/>
                  </a:lnTo>
                  <a:lnTo>
                    <a:pt x="52" y="159"/>
                  </a:lnTo>
                  <a:lnTo>
                    <a:pt x="54" y="159"/>
                  </a:lnTo>
                  <a:lnTo>
                    <a:pt x="55" y="159"/>
                  </a:lnTo>
                  <a:lnTo>
                    <a:pt x="54" y="158"/>
                  </a:lnTo>
                  <a:lnTo>
                    <a:pt x="55" y="159"/>
                  </a:lnTo>
                  <a:lnTo>
                    <a:pt x="56" y="159"/>
                  </a:lnTo>
                  <a:lnTo>
                    <a:pt x="56" y="160"/>
                  </a:lnTo>
                  <a:lnTo>
                    <a:pt x="55" y="160"/>
                  </a:lnTo>
                  <a:lnTo>
                    <a:pt x="54" y="160"/>
                  </a:lnTo>
                  <a:lnTo>
                    <a:pt x="54" y="161"/>
                  </a:lnTo>
                  <a:lnTo>
                    <a:pt x="52" y="161"/>
                  </a:lnTo>
                  <a:lnTo>
                    <a:pt x="51" y="163"/>
                  </a:lnTo>
                  <a:lnTo>
                    <a:pt x="51" y="164"/>
                  </a:lnTo>
                  <a:lnTo>
                    <a:pt x="51" y="165"/>
                  </a:lnTo>
                  <a:lnTo>
                    <a:pt x="52" y="165"/>
                  </a:lnTo>
                  <a:lnTo>
                    <a:pt x="51" y="165"/>
                  </a:lnTo>
                  <a:lnTo>
                    <a:pt x="51" y="166"/>
                  </a:lnTo>
                  <a:lnTo>
                    <a:pt x="50" y="165"/>
                  </a:lnTo>
                  <a:lnTo>
                    <a:pt x="49" y="165"/>
                  </a:lnTo>
                  <a:lnTo>
                    <a:pt x="47" y="164"/>
                  </a:lnTo>
                  <a:lnTo>
                    <a:pt x="47" y="163"/>
                  </a:lnTo>
                  <a:lnTo>
                    <a:pt x="46" y="163"/>
                  </a:lnTo>
                  <a:lnTo>
                    <a:pt x="46" y="164"/>
                  </a:lnTo>
                  <a:lnTo>
                    <a:pt x="47" y="164"/>
                  </a:lnTo>
                  <a:lnTo>
                    <a:pt x="47" y="165"/>
                  </a:lnTo>
                  <a:lnTo>
                    <a:pt x="49" y="165"/>
                  </a:lnTo>
                  <a:lnTo>
                    <a:pt x="49" y="166"/>
                  </a:lnTo>
                  <a:lnTo>
                    <a:pt x="49" y="168"/>
                  </a:lnTo>
                  <a:lnTo>
                    <a:pt x="47" y="166"/>
                  </a:lnTo>
                  <a:lnTo>
                    <a:pt x="46" y="168"/>
                  </a:lnTo>
                  <a:lnTo>
                    <a:pt x="44" y="168"/>
                  </a:lnTo>
                  <a:lnTo>
                    <a:pt x="45" y="168"/>
                  </a:lnTo>
                  <a:lnTo>
                    <a:pt x="44" y="168"/>
                  </a:lnTo>
                  <a:lnTo>
                    <a:pt x="44" y="166"/>
                  </a:lnTo>
                  <a:lnTo>
                    <a:pt x="42" y="166"/>
                  </a:lnTo>
                  <a:lnTo>
                    <a:pt x="42" y="165"/>
                  </a:lnTo>
                  <a:lnTo>
                    <a:pt x="41" y="165"/>
                  </a:lnTo>
                  <a:lnTo>
                    <a:pt x="40" y="165"/>
                  </a:lnTo>
                  <a:lnTo>
                    <a:pt x="38" y="165"/>
                  </a:lnTo>
                  <a:lnTo>
                    <a:pt x="40" y="165"/>
                  </a:lnTo>
                  <a:lnTo>
                    <a:pt x="41" y="166"/>
                  </a:lnTo>
                  <a:lnTo>
                    <a:pt x="42" y="168"/>
                  </a:lnTo>
                  <a:lnTo>
                    <a:pt x="41" y="168"/>
                  </a:lnTo>
                  <a:lnTo>
                    <a:pt x="42" y="168"/>
                  </a:lnTo>
                  <a:lnTo>
                    <a:pt x="42" y="169"/>
                  </a:lnTo>
                  <a:lnTo>
                    <a:pt x="42" y="168"/>
                  </a:lnTo>
                  <a:lnTo>
                    <a:pt x="44" y="168"/>
                  </a:lnTo>
                  <a:lnTo>
                    <a:pt x="42" y="169"/>
                  </a:lnTo>
                  <a:lnTo>
                    <a:pt x="42" y="170"/>
                  </a:lnTo>
                  <a:lnTo>
                    <a:pt x="41" y="170"/>
                  </a:lnTo>
                  <a:lnTo>
                    <a:pt x="40" y="170"/>
                  </a:lnTo>
                  <a:lnTo>
                    <a:pt x="41" y="172"/>
                  </a:lnTo>
                  <a:lnTo>
                    <a:pt x="42" y="172"/>
                  </a:lnTo>
                  <a:lnTo>
                    <a:pt x="42" y="173"/>
                  </a:lnTo>
                  <a:lnTo>
                    <a:pt x="44" y="173"/>
                  </a:lnTo>
                  <a:lnTo>
                    <a:pt x="42" y="174"/>
                  </a:lnTo>
                  <a:lnTo>
                    <a:pt x="41" y="175"/>
                  </a:lnTo>
                  <a:lnTo>
                    <a:pt x="40" y="175"/>
                  </a:lnTo>
                  <a:lnTo>
                    <a:pt x="38" y="175"/>
                  </a:lnTo>
                  <a:lnTo>
                    <a:pt x="38" y="177"/>
                  </a:lnTo>
                  <a:lnTo>
                    <a:pt x="37" y="177"/>
                  </a:lnTo>
                  <a:lnTo>
                    <a:pt x="38" y="177"/>
                  </a:lnTo>
                  <a:lnTo>
                    <a:pt x="40" y="177"/>
                  </a:lnTo>
                  <a:lnTo>
                    <a:pt x="40" y="178"/>
                  </a:lnTo>
                  <a:lnTo>
                    <a:pt x="38" y="178"/>
                  </a:lnTo>
                  <a:lnTo>
                    <a:pt x="38" y="179"/>
                  </a:lnTo>
                  <a:lnTo>
                    <a:pt x="40" y="179"/>
                  </a:lnTo>
                  <a:lnTo>
                    <a:pt x="41" y="179"/>
                  </a:lnTo>
                  <a:lnTo>
                    <a:pt x="41" y="180"/>
                  </a:lnTo>
                  <a:lnTo>
                    <a:pt x="42" y="182"/>
                  </a:lnTo>
                  <a:lnTo>
                    <a:pt x="41" y="182"/>
                  </a:lnTo>
                  <a:lnTo>
                    <a:pt x="40" y="182"/>
                  </a:lnTo>
                  <a:lnTo>
                    <a:pt x="40" y="180"/>
                  </a:lnTo>
                  <a:lnTo>
                    <a:pt x="38" y="180"/>
                  </a:lnTo>
                  <a:lnTo>
                    <a:pt x="40" y="180"/>
                  </a:lnTo>
                  <a:lnTo>
                    <a:pt x="40" y="182"/>
                  </a:lnTo>
                  <a:lnTo>
                    <a:pt x="40" y="183"/>
                  </a:lnTo>
                  <a:lnTo>
                    <a:pt x="38" y="183"/>
                  </a:lnTo>
                  <a:lnTo>
                    <a:pt x="38" y="182"/>
                  </a:lnTo>
                  <a:lnTo>
                    <a:pt x="38" y="183"/>
                  </a:lnTo>
                  <a:lnTo>
                    <a:pt x="37" y="183"/>
                  </a:lnTo>
                  <a:lnTo>
                    <a:pt x="36" y="183"/>
                  </a:lnTo>
                  <a:lnTo>
                    <a:pt x="36" y="182"/>
                  </a:lnTo>
                  <a:lnTo>
                    <a:pt x="37" y="180"/>
                  </a:lnTo>
                  <a:lnTo>
                    <a:pt x="36" y="180"/>
                  </a:lnTo>
                  <a:lnTo>
                    <a:pt x="37" y="180"/>
                  </a:lnTo>
                  <a:lnTo>
                    <a:pt x="37" y="179"/>
                  </a:lnTo>
                  <a:lnTo>
                    <a:pt x="36" y="179"/>
                  </a:lnTo>
                  <a:lnTo>
                    <a:pt x="36" y="180"/>
                  </a:lnTo>
                  <a:lnTo>
                    <a:pt x="36" y="182"/>
                  </a:lnTo>
                  <a:lnTo>
                    <a:pt x="35" y="182"/>
                  </a:lnTo>
                  <a:lnTo>
                    <a:pt x="33" y="182"/>
                  </a:lnTo>
                  <a:lnTo>
                    <a:pt x="32" y="180"/>
                  </a:lnTo>
                  <a:lnTo>
                    <a:pt x="32" y="179"/>
                  </a:lnTo>
                  <a:lnTo>
                    <a:pt x="31" y="179"/>
                  </a:lnTo>
                  <a:lnTo>
                    <a:pt x="31" y="178"/>
                  </a:lnTo>
                  <a:lnTo>
                    <a:pt x="29" y="178"/>
                  </a:lnTo>
                  <a:lnTo>
                    <a:pt x="29" y="177"/>
                  </a:lnTo>
                  <a:lnTo>
                    <a:pt x="29" y="175"/>
                  </a:lnTo>
                  <a:lnTo>
                    <a:pt x="28" y="177"/>
                  </a:lnTo>
                  <a:lnTo>
                    <a:pt x="28" y="175"/>
                  </a:lnTo>
                  <a:lnTo>
                    <a:pt x="27" y="175"/>
                  </a:lnTo>
                  <a:lnTo>
                    <a:pt x="27" y="177"/>
                  </a:lnTo>
                  <a:lnTo>
                    <a:pt x="26" y="177"/>
                  </a:lnTo>
                  <a:lnTo>
                    <a:pt x="24" y="177"/>
                  </a:lnTo>
                  <a:lnTo>
                    <a:pt x="26" y="177"/>
                  </a:lnTo>
                  <a:lnTo>
                    <a:pt x="26" y="175"/>
                  </a:lnTo>
                  <a:lnTo>
                    <a:pt x="24" y="175"/>
                  </a:lnTo>
                  <a:lnTo>
                    <a:pt x="23" y="175"/>
                  </a:lnTo>
                  <a:lnTo>
                    <a:pt x="23" y="174"/>
                  </a:lnTo>
                  <a:lnTo>
                    <a:pt x="23" y="173"/>
                  </a:lnTo>
                  <a:lnTo>
                    <a:pt x="23" y="172"/>
                  </a:lnTo>
                  <a:lnTo>
                    <a:pt x="22" y="170"/>
                  </a:lnTo>
                  <a:lnTo>
                    <a:pt x="23" y="170"/>
                  </a:lnTo>
                  <a:lnTo>
                    <a:pt x="22" y="169"/>
                  </a:lnTo>
                  <a:lnTo>
                    <a:pt x="22" y="168"/>
                  </a:lnTo>
                  <a:lnTo>
                    <a:pt x="21" y="168"/>
                  </a:lnTo>
                  <a:lnTo>
                    <a:pt x="19" y="168"/>
                  </a:lnTo>
                  <a:lnTo>
                    <a:pt x="18" y="166"/>
                  </a:lnTo>
                  <a:lnTo>
                    <a:pt x="17" y="166"/>
                  </a:lnTo>
                  <a:lnTo>
                    <a:pt x="15" y="166"/>
                  </a:lnTo>
                  <a:lnTo>
                    <a:pt x="14" y="168"/>
                  </a:lnTo>
                  <a:lnTo>
                    <a:pt x="13" y="168"/>
                  </a:lnTo>
                  <a:lnTo>
                    <a:pt x="10" y="168"/>
                  </a:lnTo>
                  <a:lnTo>
                    <a:pt x="9" y="168"/>
                  </a:lnTo>
                  <a:lnTo>
                    <a:pt x="8" y="168"/>
                  </a:lnTo>
                  <a:lnTo>
                    <a:pt x="8" y="166"/>
                  </a:lnTo>
                  <a:lnTo>
                    <a:pt x="8" y="165"/>
                  </a:lnTo>
                  <a:lnTo>
                    <a:pt x="9" y="165"/>
                  </a:lnTo>
                  <a:lnTo>
                    <a:pt x="8" y="164"/>
                  </a:lnTo>
                  <a:lnTo>
                    <a:pt x="7" y="164"/>
                  </a:lnTo>
                  <a:lnTo>
                    <a:pt x="7" y="163"/>
                  </a:lnTo>
                  <a:lnTo>
                    <a:pt x="7" y="161"/>
                  </a:lnTo>
                  <a:lnTo>
                    <a:pt x="5" y="160"/>
                  </a:lnTo>
                  <a:lnTo>
                    <a:pt x="7" y="160"/>
                  </a:lnTo>
                  <a:lnTo>
                    <a:pt x="7" y="161"/>
                  </a:lnTo>
                  <a:lnTo>
                    <a:pt x="8" y="160"/>
                  </a:lnTo>
                  <a:lnTo>
                    <a:pt x="7" y="160"/>
                  </a:lnTo>
                  <a:lnTo>
                    <a:pt x="8" y="159"/>
                  </a:lnTo>
                  <a:lnTo>
                    <a:pt x="8" y="158"/>
                  </a:lnTo>
                  <a:lnTo>
                    <a:pt x="8" y="156"/>
                  </a:lnTo>
                  <a:lnTo>
                    <a:pt x="8" y="155"/>
                  </a:lnTo>
                  <a:lnTo>
                    <a:pt x="8" y="156"/>
                  </a:lnTo>
                  <a:lnTo>
                    <a:pt x="8" y="158"/>
                  </a:lnTo>
                  <a:lnTo>
                    <a:pt x="7" y="158"/>
                  </a:lnTo>
                  <a:lnTo>
                    <a:pt x="7" y="159"/>
                  </a:lnTo>
                  <a:lnTo>
                    <a:pt x="5" y="159"/>
                  </a:lnTo>
                  <a:lnTo>
                    <a:pt x="5" y="158"/>
                  </a:lnTo>
                  <a:lnTo>
                    <a:pt x="5" y="156"/>
                  </a:lnTo>
                  <a:lnTo>
                    <a:pt x="5" y="155"/>
                  </a:lnTo>
                  <a:lnTo>
                    <a:pt x="4" y="155"/>
                  </a:lnTo>
                  <a:lnTo>
                    <a:pt x="4" y="156"/>
                  </a:lnTo>
                  <a:lnTo>
                    <a:pt x="3" y="156"/>
                  </a:lnTo>
                  <a:lnTo>
                    <a:pt x="4" y="156"/>
                  </a:lnTo>
                  <a:lnTo>
                    <a:pt x="4" y="158"/>
                  </a:lnTo>
                  <a:lnTo>
                    <a:pt x="4" y="159"/>
                  </a:lnTo>
                  <a:lnTo>
                    <a:pt x="3" y="159"/>
                  </a:lnTo>
                  <a:lnTo>
                    <a:pt x="1" y="159"/>
                  </a:lnTo>
                  <a:lnTo>
                    <a:pt x="3" y="159"/>
                  </a:lnTo>
                  <a:lnTo>
                    <a:pt x="1" y="159"/>
                  </a:lnTo>
                  <a:lnTo>
                    <a:pt x="1" y="160"/>
                  </a:lnTo>
                  <a:lnTo>
                    <a:pt x="1" y="161"/>
                  </a:lnTo>
                  <a:lnTo>
                    <a:pt x="1" y="163"/>
                  </a:lnTo>
                  <a:lnTo>
                    <a:pt x="1" y="164"/>
                  </a:lnTo>
                  <a:lnTo>
                    <a:pt x="3" y="165"/>
                  </a:lnTo>
                  <a:lnTo>
                    <a:pt x="4" y="165"/>
                  </a:lnTo>
                  <a:lnTo>
                    <a:pt x="4" y="166"/>
                  </a:lnTo>
                  <a:lnTo>
                    <a:pt x="4" y="168"/>
                  </a:lnTo>
                  <a:lnTo>
                    <a:pt x="3" y="168"/>
                  </a:lnTo>
                  <a:lnTo>
                    <a:pt x="3" y="169"/>
                  </a:lnTo>
                  <a:lnTo>
                    <a:pt x="3" y="170"/>
                  </a:lnTo>
                  <a:lnTo>
                    <a:pt x="3" y="172"/>
                  </a:lnTo>
                  <a:lnTo>
                    <a:pt x="1" y="172"/>
                  </a:lnTo>
                  <a:lnTo>
                    <a:pt x="1" y="173"/>
                  </a:lnTo>
                  <a:lnTo>
                    <a:pt x="0" y="173"/>
                  </a:lnTo>
                  <a:lnTo>
                    <a:pt x="0" y="166"/>
                  </a:lnTo>
                  <a:lnTo>
                    <a:pt x="0" y="160"/>
                  </a:lnTo>
                  <a:lnTo>
                    <a:pt x="0" y="154"/>
                  </a:lnTo>
                  <a:lnTo>
                    <a:pt x="0" y="147"/>
                  </a:lnTo>
                  <a:lnTo>
                    <a:pt x="0" y="140"/>
                  </a:lnTo>
                  <a:lnTo>
                    <a:pt x="0" y="133"/>
                  </a:lnTo>
                  <a:lnTo>
                    <a:pt x="0" y="126"/>
                  </a:lnTo>
                  <a:lnTo>
                    <a:pt x="0" y="118"/>
                  </a:lnTo>
                  <a:close/>
                  <a:moveTo>
                    <a:pt x="1958" y="86"/>
                  </a:moveTo>
                  <a:lnTo>
                    <a:pt x="1958" y="87"/>
                  </a:lnTo>
                  <a:lnTo>
                    <a:pt x="1956" y="87"/>
                  </a:lnTo>
                  <a:lnTo>
                    <a:pt x="1956" y="89"/>
                  </a:lnTo>
                  <a:lnTo>
                    <a:pt x="1955" y="89"/>
                  </a:lnTo>
                  <a:lnTo>
                    <a:pt x="1954" y="89"/>
                  </a:lnTo>
                  <a:lnTo>
                    <a:pt x="1953" y="89"/>
                  </a:lnTo>
                  <a:lnTo>
                    <a:pt x="1951" y="90"/>
                  </a:lnTo>
                  <a:lnTo>
                    <a:pt x="1951" y="89"/>
                  </a:lnTo>
                  <a:lnTo>
                    <a:pt x="1951" y="87"/>
                  </a:lnTo>
                  <a:lnTo>
                    <a:pt x="1950" y="86"/>
                  </a:lnTo>
                  <a:lnTo>
                    <a:pt x="1950" y="85"/>
                  </a:lnTo>
                  <a:lnTo>
                    <a:pt x="1951" y="84"/>
                  </a:lnTo>
                  <a:lnTo>
                    <a:pt x="1951" y="82"/>
                  </a:lnTo>
                  <a:lnTo>
                    <a:pt x="1954" y="81"/>
                  </a:lnTo>
                  <a:lnTo>
                    <a:pt x="1955" y="80"/>
                  </a:lnTo>
                  <a:lnTo>
                    <a:pt x="1955" y="79"/>
                  </a:lnTo>
                  <a:lnTo>
                    <a:pt x="1956" y="79"/>
                  </a:lnTo>
                  <a:lnTo>
                    <a:pt x="1956" y="77"/>
                  </a:lnTo>
                  <a:lnTo>
                    <a:pt x="1958" y="77"/>
                  </a:lnTo>
                  <a:lnTo>
                    <a:pt x="1956" y="77"/>
                  </a:lnTo>
                  <a:lnTo>
                    <a:pt x="1958" y="77"/>
                  </a:lnTo>
                  <a:lnTo>
                    <a:pt x="1958" y="82"/>
                  </a:lnTo>
                  <a:lnTo>
                    <a:pt x="1958" y="86"/>
                  </a:lnTo>
                  <a:close/>
                  <a:moveTo>
                    <a:pt x="0" y="77"/>
                  </a:moveTo>
                  <a:lnTo>
                    <a:pt x="1" y="76"/>
                  </a:lnTo>
                  <a:lnTo>
                    <a:pt x="3" y="76"/>
                  </a:lnTo>
                  <a:lnTo>
                    <a:pt x="4" y="76"/>
                  </a:lnTo>
                  <a:lnTo>
                    <a:pt x="4" y="77"/>
                  </a:lnTo>
                  <a:lnTo>
                    <a:pt x="4" y="76"/>
                  </a:lnTo>
                  <a:lnTo>
                    <a:pt x="5" y="76"/>
                  </a:lnTo>
                  <a:lnTo>
                    <a:pt x="7" y="76"/>
                  </a:lnTo>
                  <a:lnTo>
                    <a:pt x="9" y="77"/>
                  </a:lnTo>
                  <a:lnTo>
                    <a:pt x="10" y="79"/>
                  </a:lnTo>
                  <a:lnTo>
                    <a:pt x="10" y="80"/>
                  </a:lnTo>
                  <a:lnTo>
                    <a:pt x="12" y="80"/>
                  </a:lnTo>
                  <a:lnTo>
                    <a:pt x="12" y="81"/>
                  </a:lnTo>
                  <a:lnTo>
                    <a:pt x="13" y="81"/>
                  </a:lnTo>
                  <a:lnTo>
                    <a:pt x="14" y="81"/>
                  </a:lnTo>
                  <a:lnTo>
                    <a:pt x="14" y="82"/>
                  </a:lnTo>
                  <a:lnTo>
                    <a:pt x="14" y="84"/>
                  </a:lnTo>
                  <a:lnTo>
                    <a:pt x="13" y="84"/>
                  </a:lnTo>
                  <a:lnTo>
                    <a:pt x="13" y="85"/>
                  </a:lnTo>
                  <a:lnTo>
                    <a:pt x="12" y="85"/>
                  </a:lnTo>
                  <a:lnTo>
                    <a:pt x="10" y="85"/>
                  </a:lnTo>
                  <a:lnTo>
                    <a:pt x="9" y="86"/>
                  </a:lnTo>
                  <a:lnTo>
                    <a:pt x="8" y="86"/>
                  </a:lnTo>
                  <a:lnTo>
                    <a:pt x="7" y="86"/>
                  </a:lnTo>
                  <a:lnTo>
                    <a:pt x="5" y="87"/>
                  </a:lnTo>
                  <a:lnTo>
                    <a:pt x="4" y="87"/>
                  </a:lnTo>
                  <a:lnTo>
                    <a:pt x="3" y="87"/>
                  </a:lnTo>
                  <a:lnTo>
                    <a:pt x="1" y="86"/>
                  </a:lnTo>
                  <a:lnTo>
                    <a:pt x="0" y="86"/>
                  </a:lnTo>
                  <a:lnTo>
                    <a:pt x="0" y="82"/>
                  </a:lnTo>
                  <a:lnTo>
                    <a:pt x="0" y="77"/>
                  </a:lnTo>
                  <a:close/>
                  <a:moveTo>
                    <a:pt x="1699" y="386"/>
                  </a:moveTo>
                  <a:lnTo>
                    <a:pt x="1699" y="384"/>
                  </a:lnTo>
                  <a:lnTo>
                    <a:pt x="1699" y="386"/>
                  </a:lnTo>
                  <a:close/>
                  <a:moveTo>
                    <a:pt x="1697" y="383"/>
                  </a:moveTo>
                  <a:lnTo>
                    <a:pt x="1697" y="384"/>
                  </a:lnTo>
                  <a:lnTo>
                    <a:pt x="1695" y="384"/>
                  </a:lnTo>
                  <a:lnTo>
                    <a:pt x="1695" y="383"/>
                  </a:lnTo>
                  <a:lnTo>
                    <a:pt x="1695" y="384"/>
                  </a:lnTo>
                  <a:lnTo>
                    <a:pt x="1695" y="383"/>
                  </a:lnTo>
                  <a:lnTo>
                    <a:pt x="1697" y="383"/>
                  </a:lnTo>
                  <a:lnTo>
                    <a:pt x="1695" y="383"/>
                  </a:lnTo>
                  <a:lnTo>
                    <a:pt x="1697" y="383"/>
                  </a:lnTo>
                  <a:close/>
                  <a:moveTo>
                    <a:pt x="1774" y="379"/>
                  </a:moveTo>
                  <a:lnTo>
                    <a:pt x="1774" y="380"/>
                  </a:lnTo>
                  <a:lnTo>
                    <a:pt x="1773" y="380"/>
                  </a:lnTo>
                  <a:lnTo>
                    <a:pt x="1773" y="379"/>
                  </a:lnTo>
                  <a:lnTo>
                    <a:pt x="1774" y="379"/>
                  </a:lnTo>
                  <a:close/>
                  <a:moveTo>
                    <a:pt x="1778" y="378"/>
                  </a:moveTo>
                  <a:lnTo>
                    <a:pt x="1777" y="378"/>
                  </a:lnTo>
                  <a:lnTo>
                    <a:pt x="1777" y="377"/>
                  </a:lnTo>
                  <a:lnTo>
                    <a:pt x="1778" y="377"/>
                  </a:lnTo>
                  <a:lnTo>
                    <a:pt x="1778" y="378"/>
                  </a:lnTo>
                  <a:close/>
                  <a:moveTo>
                    <a:pt x="1239" y="377"/>
                  </a:moveTo>
                  <a:lnTo>
                    <a:pt x="1238" y="377"/>
                  </a:lnTo>
                  <a:lnTo>
                    <a:pt x="1239" y="377"/>
                  </a:lnTo>
                  <a:close/>
                  <a:moveTo>
                    <a:pt x="1774" y="373"/>
                  </a:moveTo>
                  <a:lnTo>
                    <a:pt x="1776" y="373"/>
                  </a:lnTo>
                  <a:lnTo>
                    <a:pt x="1776" y="374"/>
                  </a:lnTo>
                  <a:lnTo>
                    <a:pt x="1776" y="373"/>
                  </a:lnTo>
                  <a:lnTo>
                    <a:pt x="1776" y="374"/>
                  </a:lnTo>
                  <a:lnTo>
                    <a:pt x="1774" y="374"/>
                  </a:lnTo>
                  <a:lnTo>
                    <a:pt x="1773" y="374"/>
                  </a:lnTo>
                  <a:lnTo>
                    <a:pt x="1773" y="375"/>
                  </a:lnTo>
                  <a:lnTo>
                    <a:pt x="1772" y="375"/>
                  </a:lnTo>
                  <a:lnTo>
                    <a:pt x="1772" y="377"/>
                  </a:lnTo>
                  <a:lnTo>
                    <a:pt x="1770" y="377"/>
                  </a:lnTo>
                  <a:lnTo>
                    <a:pt x="1770" y="378"/>
                  </a:lnTo>
                  <a:lnTo>
                    <a:pt x="1770" y="379"/>
                  </a:lnTo>
                  <a:lnTo>
                    <a:pt x="1770" y="378"/>
                  </a:lnTo>
                  <a:lnTo>
                    <a:pt x="1769" y="378"/>
                  </a:lnTo>
                  <a:lnTo>
                    <a:pt x="1770" y="378"/>
                  </a:lnTo>
                  <a:lnTo>
                    <a:pt x="1770" y="377"/>
                  </a:lnTo>
                  <a:lnTo>
                    <a:pt x="1772" y="377"/>
                  </a:lnTo>
                  <a:lnTo>
                    <a:pt x="1772" y="375"/>
                  </a:lnTo>
                  <a:lnTo>
                    <a:pt x="1772" y="374"/>
                  </a:lnTo>
                  <a:lnTo>
                    <a:pt x="1773" y="374"/>
                  </a:lnTo>
                  <a:lnTo>
                    <a:pt x="1773" y="373"/>
                  </a:lnTo>
                  <a:lnTo>
                    <a:pt x="1774" y="373"/>
                  </a:lnTo>
                  <a:close/>
                  <a:moveTo>
                    <a:pt x="1788" y="366"/>
                  </a:moveTo>
                  <a:lnTo>
                    <a:pt x="1787" y="366"/>
                  </a:lnTo>
                  <a:lnTo>
                    <a:pt x="1786" y="366"/>
                  </a:lnTo>
                  <a:lnTo>
                    <a:pt x="1784" y="368"/>
                  </a:lnTo>
                  <a:lnTo>
                    <a:pt x="1784" y="369"/>
                  </a:lnTo>
                  <a:lnTo>
                    <a:pt x="1783" y="369"/>
                  </a:lnTo>
                  <a:lnTo>
                    <a:pt x="1782" y="369"/>
                  </a:lnTo>
                  <a:lnTo>
                    <a:pt x="1782" y="370"/>
                  </a:lnTo>
                  <a:lnTo>
                    <a:pt x="1781" y="370"/>
                  </a:lnTo>
                  <a:lnTo>
                    <a:pt x="1781" y="372"/>
                  </a:lnTo>
                  <a:lnTo>
                    <a:pt x="1779" y="372"/>
                  </a:lnTo>
                  <a:lnTo>
                    <a:pt x="1778" y="373"/>
                  </a:lnTo>
                  <a:lnTo>
                    <a:pt x="1778" y="372"/>
                  </a:lnTo>
                  <a:lnTo>
                    <a:pt x="1779" y="372"/>
                  </a:lnTo>
                  <a:lnTo>
                    <a:pt x="1779" y="370"/>
                  </a:lnTo>
                  <a:lnTo>
                    <a:pt x="1781" y="369"/>
                  </a:lnTo>
                  <a:lnTo>
                    <a:pt x="1781" y="368"/>
                  </a:lnTo>
                  <a:lnTo>
                    <a:pt x="1782" y="368"/>
                  </a:lnTo>
                  <a:lnTo>
                    <a:pt x="1783" y="368"/>
                  </a:lnTo>
                  <a:lnTo>
                    <a:pt x="1783" y="366"/>
                  </a:lnTo>
                  <a:lnTo>
                    <a:pt x="1783" y="365"/>
                  </a:lnTo>
                  <a:lnTo>
                    <a:pt x="1783" y="366"/>
                  </a:lnTo>
                  <a:lnTo>
                    <a:pt x="1784" y="366"/>
                  </a:lnTo>
                  <a:lnTo>
                    <a:pt x="1786" y="366"/>
                  </a:lnTo>
                  <a:lnTo>
                    <a:pt x="1786" y="365"/>
                  </a:lnTo>
                  <a:lnTo>
                    <a:pt x="1787" y="365"/>
                  </a:lnTo>
                  <a:lnTo>
                    <a:pt x="1788" y="365"/>
                  </a:lnTo>
                  <a:lnTo>
                    <a:pt x="1788" y="366"/>
                  </a:lnTo>
                  <a:close/>
                  <a:moveTo>
                    <a:pt x="1239" y="365"/>
                  </a:moveTo>
                  <a:lnTo>
                    <a:pt x="1239" y="364"/>
                  </a:lnTo>
                  <a:lnTo>
                    <a:pt x="1239" y="365"/>
                  </a:lnTo>
                  <a:close/>
                  <a:moveTo>
                    <a:pt x="1797" y="359"/>
                  </a:moveTo>
                  <a:lnTo>
                    <a:pt x="1797" y="360"/>
                  </a:lnTo>
                  <a:lnTo>
                    <a:pt x="1796" y="360"/>
                  </a:lnTo>
                  <a:lnTo>
                    <a:pt x="1796" y="361"/>
                  </a:lnTo>
                  <a:lnTo>
                    <a:pt x="1795" y="361"/>
                  </a:lnTo>
                  <a:lnTo>
                    <a:pt x="1795" y="363"/>
                  </a:lnTo>
                  <a:lnTo>
                    <a:pt x="1793" y="363"/>
                  </a:lnTo>
                  <a:lnTo>
                    <a:pt x="1793" y="364"/>
                  </a:lnTo>
                  <a:lnTo>
                    <a:pt x="1792" y="364"/>
                  </a:lnTo>
                  <a:lnTo>
                    <a:pt x="1792" y="363"/>
                  </a:lnTo>
                  <a:lnTo>
                    <a:pt x="1793" y="363"/>
                  </a:lnTo>
                  <a:lnTo>
                    <a:pt x="1793" y="361"/>
                  </a:lnTo>
                  <a:lnTo>
                    <a:pt x="1795" y="361"/>
                  </a:lnTo>
                  <a:lnTo>
                    <a:pt x="1795" y="360"/>
                  </a:lnTo>
                  <a:lnTo>
                    <a:pt x="1796" y="360"/>
                  </a:lnTo>
                  <a:lnTo>
                    <a:pt x="1796" y="359"/>
                  </a:lnTo>
                  <a:lnTo>
                    <a:pt x="1797" y="359"/>
                  </a:lnTo>
                  <a:close/>
                  <a:moveTo>
                    <a:pt x="1800" y="358"/>
                  </a:moveTo>
                  <a:lnTo>
                    <a:pt x="1798" y="358"/>
                  </a:lnTo>
                  <a:lnTo>
                    <a:pt x="1800" y="358"/>
                  </a:lnTo>
                  <a:close/>
                  <a:moveTo>
                    <a:pt x="1806" y="352"/>
                  </a:moveTo>
                  <a:lnTo>
                    <a:pt x="1807" y="352"/>
                  </a:lnTo>
                  <a:lnTo>
                    <a:pt x="1807" y="351"/>
                  </a:lnTo>
                  <a:lnTo>
                    <a:pt x="1807" y="352"/>
                  </a:lnTo>
                  <a:lnTo>
                    <a:pt x="1806" y="352"/>
                  </a:lnTo>
                  <a:lnTo>
                    <a:pt x="1806" y="354"/>
                  </a:lnTo>
                  <a:lnTo>
                    <a:pt x="1805" y="354"/>
                  </a:lnTo>
                  <a:lnTo>
                    <a:pt x="1805" y="355"/>
                  </a:lnTo>
                  <a:lnTo>
                    <a:pt x="1804" y="355"/>
                  </a:lnTo>
                  <a:lnTo>
                    <a:pt x="1804" y="354"/>
                  </a:lnTo>
                  <a:lnTo>
                    <a:pt x="1805" y="354"/>
                  </a:lnTo>
                  <a:lnTo>
                    <a:pt x="1806" y="352"/>
                  </a:lnTo>
                  <a:lnTo>
                    <a:pt x="1807" y="351"/>
                  </a:lnTo>
                  <a:lnTo>
                    <a:pt x="1806" y="351"/>
                  </a:lnTo>
                  <a:lnTo>
                    <a:pt x="1806" y="352"/>
                  </a:lnTo>
                  <a:close/>
                  <a:moveTo>
                    <a:pt x="1809" y="350"/>
                  </a:moveTo>
                  <a:lnTo>
                    <a:pt x="1809" y="351"/>
                  </a:lnTo>
                  <a:lnTo>
                    <a:pt x="1807" y="350"/>
                  </a:lnTo>
                  <a:lnTo>
                    <a:pt x="1809" y="350"/>
                  </a:lnTo>
                  <a:close/>
                  <a:moveTo>
                    <a:pt x="1811" y="347"/>
                  </a:moveTo>
                  <a:lnTo>
                    <a:pt x="1811" y="346"/>
                  </a:lnTo>
                  <a:lnTo>
                    <a:pt x="1811" y="347"/>
                  </a:lnTo>
                  <a:close/>
                  <a:moveTo>
                    <a:pt x="1812" y="345"/>
                  </a:moveTo>
                  <a:lnTo>
                    <a:pt x="1811" y="345"/>
                  </a:lnTo>
                  <a:lnTo>
                    <a:pt x="1812" y="343"/>
                  </a:lnTo>
                  <a:lnTo>
                    <a:pt x="1812" y="345"/>
                  </a:lnTo>
                  <a:close/>
                  <a:moveTo>
                    <a:pt x="1816" y="338"/>
                  </a:moveTo>
                  <a:lnTo>
                    <a:pt x="1818" y="338"/>
                  </a:lnTo>
                  <a:lnTo>
                    <a:pt x="1818" y="337"/>
                  </a:lnTo>
                  <a:lnTo>
                    <a:pt x="1818" y="338"/>
                  </a:lnTo>
                  <a:lnTo>
                    <a:pt x="1816" y="338"/>
                  </a:lnTo>
                  <a:close/>
                  <a:moveTo>
                    <a:pt x="1819" y="336"/>
                  </a:moveTo>
                  <a:lnTo>
                    <a:pt x="1820" y="336"/>
                  </a:lnTo>
                  <a:lnTo>
                    <a:pt x="1819" y="336"/>
                  </a:lnTo>
                  <a:close/>
                  <a:moveTo>
                    <a:pt x="1821" y="332"/>
                  </a:moveTo>
                  <a:lnTo>
                    <a:pt x="1821" y="333"/>
                  </a:lnTo>
                  <a:lnTo>
                    <a:pt x="1820" y="333"/>
                  </a:lnTo>
                  <a:lnTo>
                    <a:pt x="1821" y="333"/>
                  </a:lnTo>
                  <a:lnTo>
                    <a:pt x="1821" y="335"/>
                  </a:lnTo>
                  <a:lnTo>
                    <a:pt x="1820" y="335"/>
                  </a:lnTo>
                  <a:lnTo>
                    <a:pt x="1820" y="333"/>
                  </a:lnTo>
                  <a:lnTo>
                    <a:pt x="1820" y="332"/>
                  </a:lnTo>
                  <a:lnTo>
                    <a:pt x="1821" y="331"/>
                  </a:lnTo>
                  <a:lnTo>
                    <a:pt x="1821" y="332"/>
                  </a:lnTo>
                  <a:close/>
                  <a:moveTo>
                    <a:pt x="1819" y="331"/>
                  </a:moveTo>
                  <a:lnTo>
                    <a:pt x="1819" y="329"/>
                  </a:lnTo>
                  <a:lnTo>
                    <a:pt x="1819" y="331"/>
                  </a:lnTo>
                  <a:close/>
                  <a:moveTo>
                    <a:pt x="1828" y="324"/>
                  </a:moveTo>
                  <a:lnTo>
                    <a:pt x="1828" y="326"/>
                  </a:lnTo>
                  <a:lnTo>
                    <a:pt x="1826" y="326"/>
                  </a:lnTo>
                  <a:lnTo>
                    <a:pt x="1826" y="327"/>
                  </a:lnTo>
                  <a:lnTo>
                    <a:pt x="1825" y="327"/>
                  </a:lnTo>
                  <a:lnTo>
                    <a:pt x="1824" y="327"/>
                  </a:lnTo>
                  <a:lnTo>
                    <a:pt x="1824" y="328"/>
                  </a:lnTo>
                  <a:lnTo>
                    <a:pt x="1823" y="328"/>
                  </a:lnTo>
                  <a:lnTo>
                    <a:pt x="1823" y="327"/>
                  </a:lnTo>
                  <a:lnTo>
                    <a:pt x="1823" y="326"/>
                  </a:lnTo>
                  <a:lnTo>
                    <a:pt x="1824" y="326"/>
                  </a:lnTo>
                  <a:lnTo>
                    <a:pt x="1825" y="326"/>
                  </a:lnTo>
                  <a:lnTo>
                    <a:pt x="1825" y="324"/>
                  </a:lnTo>
                  <a:lnTo>
                    <a:pt x="1825" y="326"/>
                  </a:lnTo>
                  <a:lnTo>
                    <a:pt x="1825" y="324"/>
                  </a:lnTo>
                  <a:lnTo>
                    <a:pt x="1826" y="324"/>
                  </a:lnTo>
                  <a:lnTo>
                    <a:pt x="1826" y="323"/>
                  </a:lnTo>
                  <a:lnTo>
                    <a:pt x="1826" y="322"/>
                  </a:lnTo>
                  <a:lnTo>
                    <a:pt x="1828" y="322"/>
                  </a:lnTo>
                  <a:lnTo>
                    <a:pt x="1828" y="323"/>
                  </a:lnTo>
                  <a:lnTo>
                    <a:pt x="1828" y="324"/>
                  </a:lnTo>
                  <a:close/>
                  <a:moveTo>
                    <a:pt x="1829" y="323"/>
                  </a:moveTo>
                  <a:lnTo>
                    <a:pt x="1828" y="322"/>
                  </a:lnTo>
                  <a:lnTo>
                    <a:pt x="1829" y="322"/>
                  </a:lnTo>
                  <a:lnTo>
                    <a:pt x="1829" y="321"/>
                  </a:lnTo>
                  <a:lnTo>
                    <a:pt x="1830" y="321"/>
                  </a:lnTo>
                  <a:lnTo>
                    <a:pt x="1830" y="322"/>
                  </a:lnTo>
                  <a:lnTo>
                    <a:pt x="1829" y="323"/>
                  </a:lnTo>
                  <a:close/>
                  <a:moveTo>
                    <a:pt x="1825" y="322"/>
                  </a:moveTo>
                  <a:lnTo>
                    <a:pt x="1824" y="322"/>
                  </a:lnTo>
                  <a:lnTo>
                    <a:pt x="1824" y="321"/>
                  </a:lnTo>
                  <a:lnTo>
                    <a:pt x="1825" y="321"/>
                  </a:lnTo>
                  <a:lnTo>
                    <a:pt x="1825" y="322"/>
                  </a:lnTo>
                  <a:close/>
                  <a:moveTo>
                    <a:pt x="1755" y="290"/>
                  </a:moveTo>
                  <a:lnTo>
                    <a:pt x="1756" y="291"/>
                  </a:lnTo>
                  <a:lnTo>
                    <a:pt x="1756" y="293"/>
                  </a:lnTo>
                  <a:lnTo>
                    <a:pt x="1756" y="294"/>
                  </a:lnTo>
                  <a:lnTo>
                    <a:pt x="1755" y="294"/>
                  </a:lnTo>
                  <a:lnTo>
                    <a:pt x="1756" y="294"/>
                  </a:lnTo>
                  <a:lnTo>
                    <a:pt x="1756" y="295"/>
                  </a:lnTo>
                  <a:lnTo>
                    <a:pt x="1756" y="296"/>
                  </a:lnTo>
                  <a:lnTo>
                    <a:pt x="1756" y="295"/>
                  </a:lnTo>
                  <a:lnTo>
                    <a:pt x="1756" y="296"/>
                  </a:lnTo>
                  <a:lnTo>
                    <a:pt x="1756" y="298"/>
                  </a:lnTo>
                  <a:lnTo>
                    <a:pt x="1758" y="298"/>
                  </a:lnTo>
                  <a:lnTo>
                    <a:pt x="1756" y="298"/>
                  </a:lnTo>
                  <a:lnTo>
                    <a:pt x="1758" y="298"/>
                  </a:lnTo>
                  <a:lnTo>
                    <a:pt x="1758" y="299"/>
                  </a:lnTo>
                  <a:lnTo>
                    <a:pt x="1758" y="300"/>
                  </a:lnTo>
                  <a:lnTo>
                    <a:pt x="1758" y="301"/>
                  </a:lnTo>
                  <a:lnTo>
                    <a:pt x="1758" y="303"/>
                  </a:lnTo>
                  <a:lnTo>
                    <a:pt x="1759" y="303"/>
                  </a:lnTo>
                  <a:lnTo>
                    <a:pt x="1759" y="304"/>
                  </a:lnTo>
                  <a:lnTo>
                    <a:pt x="1759" y="305"/>
                  </a:lnTo>
                  <a:lnTo>
                    <a:pt x="1758" y="307"/>
                  </a:lnTo>
                  <a:lnTo>
                    <a:pt x="1758" y="308"/>
                  </a:lnTo>
                  <a:lnTo>
                    <a:pt x="1758" y="307"/>
                  </a:lnTo>
                  <a:lnTo>
                    <a:pt x="1758" y="305"/>
                  </a:lnTo>
                  <a:lnTo>
                    <a:pt x="1758" y="307"/>
                  </a:lnTo>
                  <a:lnTo>
                    <a:pt x="1758" y="308"/>
                  </a:lnTo>
                  <a:lnTo>
                    <a:pt x="1758" y="309"/>
                  </a:lnTo>
                  <a:lnTo>
                    <a:pt x="1758" y="310"/>
                  </a:lnTo>
                  <a:lnTo>
                    <a:pt x="1758" y="309"/>
                  </a:lnTo>
                  <a:lnTo>
                    <a:pt x="1758" y="310"/>
                  </a:lnTo>
                  <a:lnTo>
                    <a:pt x="1758" y="312"/>
                  </a:lnTo>
                  <a:lnTo>
                    <a:pt x="1758" y="313"/>
                  </a:lnTo>
                  <a:lnTo>
                    <a:pt x="1758" y="312"/>
                  </a:lnTo>
                  <a:lnTo>
                    <a:pt x="1758" y="313"/>
                  </a:lnTo>
                  <a:lnTo>
                    <a:pt x="1758" y="314"/>
                  </a:lnTo>
                  <a:lnTo>
                    <a:pt x="1758" y="315"/>
                  </a:lnTo>
                  <a:lnTo>
                    <a:pt x="1759" y="315"/>
                  </a:lnTo>
                  <a:lnTo>
                    <a:pt x="1759" y="314"/>
                  </a:lnTo>
                  <a:lnTo>
                    <a:pt x="1759" y="315"/>
                  </a:lnTo>
                  <a:lnTo>
                    <a:pt x="1759" y="317"/>
                  </a:lnTo>
                  <a:lnTo>
                    <a:pt x="1759" y="318"/>
                  </a:lnTo>
                  <a:lnTo>
                    <a:pt x="1759" y="317"/>
                  </a:lnTo>
                  <a:lnTo>
                    <a:pt x="1759" y="318"/>
                  </a:lnTo>
                  <a:lnTo>
                    <a:pt x="1760" y="319"/>
                  </a:lnTo>
                  <a:lnTo>
                    <a:pt x="1760" y="322"/>
                  </a:lnTo>
                  <a:lnTo>
                    <a:pt x="1760" y="323"/>
                  </a:lnTo>
                  <a:lnTo>
                    <a:pt x="1760" y="326"/>
                  </a:lnTo>
                  <a:lnTo>
                    <a:pt x="1761" y="326"/>
                  </a:lnTo>
                  <a:lnTo>
                    <a:pt x="1761" y="327"/>
                  </a:lnTo>
                  <a:lnTo>
                    <a:pt x="1761" y="328"/>
                  </a:lnTo>
                  <a:lnTo>
                    <a:pt x="1763" y="329"/>
                  </a:lnTo>
                  <a:lnTo>
                    <a:pt x="1763" y="331"/>
                  </a:lnTo>
                  <a:lnTo>
                    <a:pt x="1763" y="332"/>
                  </a:lnTo>
                  <a:lnTo>
                    <a:pt x="1763" y="333"/>
                  </a:lnTo>
                  <a:lnTo>
                    <a:pt x="1764" y="335"/>
                  </a:lnTo>
                  <a:lnTo>
                    <a:pt x="1764" y="336"/>
                  </a:lnTo>
                  <a:lnTo>
                    <a:pt x="1764" y="337"/>
                  </a:lnTo>
                  <a:lnTo>
                    <a:pt x="1765" y="337"/>
                  </a:lnTo>
                  <a:lnTo>
                    <a:pt x="1765" y="338"/>
                  </a:lnTo>
                  <a:lnTo>
                    <a:pt x="1765" y="340"/>
                  </a:lnTo>
                  <a:lnTo>
                    <a:pt x="1767" y="340"/>
                  </a:lnTo>
                  <a:lnTo>
                    <a:pt x="1765" y="340"/>
                  </a:lnTo>
                  <a:lnTo>
                    <a:pt x="1765" y="338"/>
                  </a:lnTo>
                  <a:lnTo>
                    <a:pt x="1765" y="337"/>
                  </a:lnTo>
                  <a:lnTo>
                    <a:pt x="1764" y="337"/>
                  </a:lnTo>
                  <a:lnTo>
                    <a:pt x="1764" y="336"/>
                  </a:lnTo>
                  <a:lnTo>
                    <a:pt x="1763" y="336"/>
                  </a:lnTo>
                  <a:lnTo>
                    <a:pt x="1763" y="335"/>
                  </a:lnTo>
                  <a:lnTo>
                    <a:pt x="1761" y="335"/>
                  </a:lnTo>
                  <a:lnTo>
                    <a:pt x="1760" y="335"/>
                  </a:lnTo>
                  <a:lnTo>
                    <a:pt x="1760" y="333"/>
                  </a:lnTo>
                  <a:lnTo>
                    <a:pt x="1759" y="333"/>
                  </a:lnTo>
                  <a:lnTo>
                    <a:pt x="1758" y="333"/>
                  </a:lnTo>
                  <a:lnTo>
                    <a:pt x="1759" y="333"/>
                  </a:lnTo>
                  <a:lnTo>
                    <a:pt x="1759" y="335"/>
                  </a:lnTo>
                  <a:lnTo>
                    <a:pt x="1758" y="335"/>
                  </a:lnTo>
                  <a:lnTo>
                    <a:pt x="1759" y="335"/>
                  </a:lnTo>
                  <a:lnTo>
                    <a:pt x="1760" y="335"/>
                  </a:lnTo>
                  <a:lnTo>
                    <a:pt x="1759" y="335"/>
                  </a:lnTo>
                  <a:lnTo>
                    <a:pt x="1758" y="335"/>
                  </a:lnTo>
                  <a:lnTo>
                    <a:pt x="1756" y="335"/>
                  </a:lnTo>
                  <a:lnTo>
                    <a:pt x="1756" y="336"/>
                  </a:lnTo>
                  <a:lnTo>
                    <a:pt x="1756" y="337"/>
                  </a:lnTo>
                  <a:lnTo>
                    <a:pt x="1756" y="338"/>
                  </a:lnTo>
                  <a:lnTo>
                    <a:pt x="1755" y="341"/>
                  </a:lnTo>
                  <a:lnTo>
                    <a:pt x="1755" y="342"/>
                  </a:lnTo>
                  <a:lnTo>
                    <a:pt x="1754" y="343"/>
                  </a:lnTo>
                  <a:lnTo>
                    <a:pt x="1754" y="345"/>
                  </a:lnTo>
                  <a:lnTo>
                    <a:pt x="1754" y="346"/>
                  </a:lnTo>
                  <a:lnTo>
                    <a:pt x="1754" y="347"/>
                  </a:lnTo>
                  <a:lnTo>
                    <a:pt x="1755" y="349"/>
                  </a:lnTo>
                  <a:lnTo>
                    <a:pt x="1755" y="350"/>
                  </a:lnTo>
                  <a:lnTo>
                    <a:pt x="1756" y="350"/>
                  </a:lnTo>
                  <a:lnTo>
                    <a:pt x="1756" y="351"/>
                  </a:lnTo>
                  <a:lnTo>
                    <a:pt x="1756" y="352"/>
                  </a:lnTo>
                  <a:lnTo>
                    <a:pt x="1758" y="354"/>
                  </a:lnTo>
                  <a:lnTo>
                    <a:pt x="1756" y="355"/>
                  </a:lnTo>
                  <a:lnTo>
                    <a:pt x="1758" y="355"/>
                  </a:lnTo>
                  <a:lnTo>
                    <a:pt x="1759" y="355"/>
                  </a:lnTo>
                  <a:lnTo>
                    <a:pt x="1758" y="355"/>
                  </a:lnTo>
                  <a:lnTo>
                    <a:pt x="1758" y="354"/>
                  </a:lnTo>
                  <a:lnTo>
                    <a:pt x="1758" y="355"/>
                  </a:lnTo>
                  <a:lnTo>
                    <a:pt x="1759" y="355"/>
                  </a:lnTo>
                  <a:lnTo>
                    <a:pt x="1759" y="354"/>
                  </a:lnTo>
                  <a:lnTo>
                    <a:pt x="1759" y="355"/>
                  </a:lnTo>
                  <a:lnTo>
                    <a:pt x="1759" y="356"/>
                  </a:lnTo>
                  <a:lnTo>
                    <a:pt x="1759" y="358"/>
                  </a:lnTo>
                  <a:lnTo>
                    <a:pt x="1760" y="358"/>
                  </a:lnTo>
                  <a:lnTo>
                    <a:pt x="1760" y="359"/>
                  </a:lnTo>
                  <a:lnTo>
                    <a:pt x="1759" y="359"/>
                  </a:lnTo>
                  <a:lnTo>
                    <a:pt x="1759" y="360"/>
                  </a:lnTo>
                  <a:lnTo>
                    <a:pt x="1759" y="359"/>
                  </a:lnTo>
                  <a:lnTo>
                    <a:pt x="1759" y="358"/>
                  </a:lnTo>
                  <a:lnTo>
                    <a:pt x="1759" y="356"/>
                  </a:lnTo>
                  <a:lnTo>
                    <a:pt x="1758" y="356"/>
                  </a:lnTo>
                  <a:lnTo>
                    <a:pt x="1756" y="356"/>
                  </a:lnTo>
                  <a:lnTo>
                    <a:pt x="1755" y="356"/>
                  </a:lnTo>
                  <a:lnTo>
                    <a:pt x="1755" y="355"/>
                  </a:lnTo>
                  <a:lnTo>
                    <a:pt x="1754" y="355"/>
                  </a:lnTo>
                  <a:lnTo>
                    <a:pt x="1754" y="356"/>
                  </a:lnTo>
                  <a:lnTo>
                    <a:pt x="1753" y="358"/>
                  </a:lnTo>
                  <a:lnTo>
                    <a:pt x="1753" y="359"/>
                  </a:lnTo>
                  <a:lnTo>
                    <a:pt x="1753" y="360"/>
                  </a:lnTo>
                  <a:lnTo>
                    <a:pt x="1753" y="361"/>
                  </a:lnTo>
                  <a:lnTo>
                    <a:pt x="1751" y="361"/>
                  </a:lnTo>
                  <a:lnTo>
                    <a:pt x="1751" y="360"/>
                  </a:lnTo>
                  <a:lnTo>
                    <a:pt x="1750" y="359"/>
                  </a:lnTo>
                  <a:lnTo>
                    <a:pt x="1750" y="358"/>
                  </a:lnTo>
                  <a:lnTo>
                    <a:pt x="1750" y="356"/>
                  </a:lnTo>
                  <a:lnTo>
                    <a:pt x="1750" y="355"/>
                  </a:lnTo>
                  <a:lnTo>
                    <a:pt x="1751" y="352"/>
                  </a:lnTo>
                  <a:lnTo>
                    <a:pt x="1751" y="351"/>
                  </a:lnTo>
                  <a:lnTo>
                    <a:pt x="1751" y="350"/>
                  </a:lnTo>
                  <a:lnTo>
                    <a:pt x="1751" y="349"/>
                  </a:lnTo>
                  <a:lnTo>
                    <a:pt x="1751" y="347"/>
                  </a:lnTo>
                  <a:lnTo>
                    <a:pt x="1751" y="346"/>
                  </a:lnTo>
                  <a:lnTo>
                    <a:pt x="1753" y="346"/>
                  </a:lnTo>
                  <a:lnTo>
                    <a:pt x="1753" y="345"/>
                  </a:lnTo>
                  <a:lnTo>
                    <a:pt x="1753" y="343"/>
                  </a:lnTo>
                  <a:lnTo>
                    <a:pt x="1751" y="342"/>
                  </a:lnTo>
                  <a:lnTo>
                    <a:pt x="1751" y="340"/>
                  </a:lnTo>
                  <a:lnTo>
                    <a:pt x="1750" y="340"/>
                  </a:lnTo>
                  <a:lnTo>
                    <a:pt x="1750" y="338"/>
                  </a:lnTo>
                  <a:lnTo>
                    <a:pt x="1751" y="338"/>
                  </a:lnTo>
                  <a:lnTo>
                    <a:pt x="1751" y="337"/>
                  </a:lnTo>
                  <a:lnTo>
                    <a:pt x="1751" y="336"/>
                  </a:lnTo>
                  <a:lnTo>
                    <a:pt x="1751" y="335"/>
                  </a:lnTo>
                  <a:lnTo>
                    <a:pt x="1751" y="333"/>
                  </a:lnTo>
                  <a:lnTo>
                    <a:pt x="1751" y="332"/>
                  </a:lnTo>
                  <a:lnTo>
                    <a:pt x="1753" y="331"/>
                  </a:lnTo>
                  <a:lnTo>
                    <a:pt x="1753" y="329"/>
                  </a:lnTo>
                  <a:lnTo>
                    <a:pt x="1751" y="329"/>
                  </a:lnTo>
                  <a:lnTo>
                    <a:pt x="1751" y="328"/>
                  </a:lnTo>
                  <a:lnTo>
                    <a:pt x="1753" y="328"/>
                  </a:lnTo>
                  <a:lnTo>
                    <a:pt x="1753" y="327"/>
                  </a:lnTo>
                  <a:lnTo>
                    <a:pt x="1751" y="326"/>
                  </a:lnTo>
                  <a:lnTo>
                    <a:pt x="1751" y="324"/>
                  </a:lnTo>
                  <a:lnTo>
                    <a:pt x="1751" y="323"/>
                  </a:lnTo>
                  <a:lnTo>
                    <a:pt x="1751" y="322"/>
                  </a:lnTo>
                  <a:lnTo>
                    <a:pt x="1751" y="321"/>
                  </a:lnTo>
                  <a:lnTo>
                    <a:pt x="1753" y="321"/>
                  </a:lnTo>
                  <a:lnTo>
                    <a:pt x="1753" y="319"/>
                  </a:lnTo>
                  <a:lnTo>
                    <a:pt x="1753" y="318"/>
                  </a:lnTo>
                  <a:lnTo>
                    <a:pt x="1753" y="317"/>
                  </a:lnTo>
                  <a:lnTo>
                    <a:pt x="1751" y="317"/>
                  </a:lnTo>
                  <a:lnTo>
                    <a:pt x="1751" y="315"/>
                  </a:lnTo>
                  <a:lnTo>
                    <a:pt x="1751" y="314"/>
                  </a:lnTo>
                  <a:lnTo>
                    <a:pt x="1750" y="314"/>
                  </a:lnTo>
                  <a:lnTo>
                    <a:pt x="1750" y="313"/>
                  </a:lnTo>
                  <a:lnTo>
                    <a:pt x="1749" y="312"/>
                  </a:lnTo>
                  <a:lnTo>
                    <a:pt x="1749" y="310"/>
                  </a:lnTo>
                  <a:lnTo>
                    <a:pt x="1750" y="310"/>
                  </a:lnTo>
                  <a:lnTo>
                    <a:pt x="1750" y="309"/>
                  </a:lnTo>
                  <a:lnTo>
                    <a:pt x="1749" y="309"/>
                  </a:lnTo>
                  <a:lnTo>
                    <a:pt x="1749" y="308"/>
                  </a:lnTo>
                  <a:lnTo>
                    <a:pt x="1750" y="307"/>
                  </a:lnTo>
                  <a:lnTo>
                    <a:pt x="1750" y="305"/>
                  </a:lnTo>
                  <a:lnTo>
                    <a:pt x="1750" y="304"/>
                  </a:lnTo>
                  <a:lnTo>
                    <a:pt x="1750" y="303"/>
                  </a:lnTo>
                  <a:lnTo>
                    <a:pt x="1751" y="303"/>
                  </a:lnTo>
                  <a:lnTo>
                    <a:pt x="1751" y="301"/>
                  </a:lnTo>
                  <a:lnTo>
                    <a:pt x="1750" y="301"/>
                  </a:lnTo>
                  <a:lnTo>
                    <a:pt x="1750" y="300"/>
                  </a:lnTo>
                  <a:lnTo>
                    <a:pt x="1750" y="299"/>
                  </a:lnTo>
                  <a:lnTo>
                    <a:pt x="1751" y="298"/>
                  </a:lnTo>
                  <a:lnTo>
                    <a:pt x="1753" y="298"/>
                  </a:lnTo>
                  <a:lnTo>
                    <a:pt x="1753" y="299"/>
                  </a:lnTo>
                  <a:lnTo>
                    <a:pt x="1754" y="299"/>
                  </a:lnTo>
                  <a:lnTo>
                    <a:pt x="1754" y="298"/>
                  </a:lnTo>
                  <a:lnTo>
                    <a:pt x="1755" y="298"/>
                  </a:lnTo>
                  <a:lnTo>
                    <a:pt x="1755" y="296"/>
                  </a:lnTo>
                  <a:lnTo>
                    <a:pt x="1754" y="296"/>
                  </a:lnTo>
                  <a:lnTo>
                    <a:pt x="1754" y="298"/>
                  </a:lnTo>
                  <a:lnTo>
                    <a:pt x="1754" y="296"/>
                  </a:lnTo>
                  <a:lnTo>
                    <a:pt x="1755" y="296"/>
                  </a:lnTo>
                  <a:lnTo>
                    <a:pt x="1755" y="295"/>
                  </a:lnTo>
                  <a:lnTo>
                    <a:pt x="1755" y="294"/>
                  </a:lnTo>
                  <a:lnTo>
                    <a:pt x="1755" y="295"/>
                  </a:lnTo>
                  <a:lnTo>
                    <a:pt x="1754" y="296"/>
                  </a:lnTo>
                  <a:lnTo>
                    <a:pt x="1754" y="295"/>
                  </a:lnTo>
                  <a:lnTo>
                    <a:pt x="1755" y="295"/>
                  </a:lnTo>
                  <a:lnTo>
                    <a:pt x="1755" y="294"/>
                  </a:lnTo>
                  <a:lnTo>
                    <a:pt x="1755" y="293"/>
                  </a:lnTo>
                  <a:lnTo>
                    <a:pt x="1754" y="293"/>
                  </a:lnTo>
                  <a:lnTo>
                    <a:pt x="1754" y="291"/>
                  </a:lnTo>
                  <a:lnTo>
                    <a:pt x="1753" y="290"/>
                  </a:lnTo>
                  <a:lnTo>
                    <a:pt x="1754" y="290"/>
                  </a:lnTo>
                  <a:lnTo>
                    <a:pt x="1754" y="291"/>
                  </a:lnTo>
                  <a:lnTo>
                    <a:pt x="1754" y="290"/>
                  </a:lnTo>
                  <a:lnTo>
                    <a:pt x="1755" y="290"/>
                  </a:lnTo>
                  <a:lnTo>
                    <a:pt x="1755" y="289"/>
                  </a:lnTo>
                  <a:lnTo>
                    <a:pt x="1755" y="290"/>
                  </a:lnTo>
                  <a:close/>
                  <a:moveTo>
                    <a:pt x="1728" y="289"/>
                  </a:moveTo>
                  <a:lnTo>
                    <a:pt x="1728" y="290"/>
                  </a:lnTo>
                  <a:lnTo>
                    <a:pt x="1728" y="289"/>
                  </a:lnTo>
                  <a:close/>
                  <a:moveTo>
                    <a:pt x="1727" y="289"/>
                  </a:moveTo>
                  <a:lnTo>
                    <a:pt x="1727" y="287"/>
                  </a:lnTo>
                  <a:lnTo>
                    <a:pt x="1727" y="289"/>
                  </a:lnTo>
                  <a:close/>
                  <a:moveTo>
                    <a:pt x="1893" y="289"/>
                  </a:moveTo>
                  <a:lnTo>
                    <a:pt x="1893" y="287"/>
                  </a:lnTo>
                  <a:lnTo>
                    <a:pt x="1891" y="287"/>
                  </a:lnTo>
                  <a:lnTo>
                    <a:pt x="1891" y="286"/>
                  </a:lnTo>
                  <a:lnTo>
                    <a:pt x="1890" y="286"/>
                  </a:lnTo>
                  <a:lnTo>
                    <a:pt x="1890" y="285"/>
                  </a:lnTo>
                  <a:lnTo>
                    <a:pt x="1889" y="285"/>
                  </a:lnTo>
                  <a:lnTo>
                    <a:pt x="1890" y="285"/>
                  </a:lnTo>
                  <a:lnTo>
                    <a:pt x="1890" y="286"/>
                  </a:lnTo>
                  <a:lnTo>
                    <a:pt x="1891" y="286"/>
                  </a:lnTo>
                  <a:lnTo>
                    <a:pt x="1891" y="287"/>
                  </a:lnTo>
                  <a:lnTo>
                    <a:pt x="1893" y="287"/>
                  </a:lnTo>
                  <a:lnTo>
                    <a:pt x="1893" y="289"/>
                  </a:lnTo>
                  <a:close/>
                  <a:moveTo>
                    <a:pt x="1725" y="282"/>
                  </a:moveTo>
                  <a:lnTo>
                    <a:pt x="1725" y="284"/>
                  </a:lnTo>
                  <a:lnTo>
                    <a:pt x="1725" y="285"/>
                  </a:lnTo>
                  <a:lnTo>
                    <a:pt x="1723" y="285"/>
                  </a:lnTo>
                  <a:lnTo>
                    <a:pt x="1723" y="284"/>
                  </a:lnTo>
                  <a:lnTo>
                    <a:pt x="1723" y="285"/>
                  </a:lnTo>
                  <a:lnTo>
                    <a:pt x="1722" y="284"/>
                  </a:lnTo>
                  <a:lnTo>
                    <a:pt x="1722" y="285"/>
                  </a:lnTo>
                  <a:lnTo>
                    <a:pt x="1722" y="284"/>
                  </a:lnTo>
                  <a:lnTo>
                    <a:pt x="1723" y="284"/>
                  </a:lnTo>
                  <a:lnTo>
                    <a:pt x="1723" y="282"/>
                  </a:lnTo>
                  <a:lnTo>
                    <a:pt x="1725" y="282"/>
                  </a:lnTo>
                  <a:close/>
                  <a:moveTo>
                    <a:pt x="1728" y="282"/>
                  </a:moveTo>
                  <a:lnTo>
                    <a:pt x="1730" y="282"/>
                  </a:lnTo>
                  <a:lnTo>
                    <a:pt x="1728" y="284"/>
                  </a:lnTo>
                  <a:lnTo>
                    <a:pt x="1730" y="284"/>
                  </a:lnTo>
                  <a:lnTo>
                    <a:pt x="1731" y="284"/>
                  </a:lnTo>
                  <a:lnTo>
                    <a:pt x="1730" y="284"/>
                  </a:lnTo>
                  <a:lnTo>
                    <a:pt x="1730" y="285"/>
                  </a:lnTo>
                  <a:lnTo>
                    <a:pt x="1728" y="286"/>
                  </a:lnTo>
                  <a:lnTo>
                    <a:pt x="1728" y="287"/>
                  </a:lnTo>
                  <a:lnTo>
                    <a:pt x="1727" y="287"/>
                  </a:lnTo>
                  <a:lnTo>
                    <a:pt x="1727" y="286"/>
                  </a:lnTo>
                  <a:lnTo>
                    <a:pt x="1727" y="285"/>
                  </a:lnTo>
                  <a:lnTo>
                    <a:pt x="1726" y="285"/>
                  </a:lnTo>
                  <a:lnTo>
                    <a:pt x="1726" y="286"/>
                  </a:lnTo>
                  <a:lnTo>
                    <a:pt x="1725" y="286"/>
                  </a:lnTo>
                  <a:lnTo>
                    <a:pt x="1726" y="285"/>
                  </a:lnTo>
                  <a:lnTo>
                    <a:pt x="1726" y="284"/>
                  </a:lnTo>
                  <a:lnTo>
                    <a:pt x="1727" y="284"/>
                  </a:lnTo>
                  <a:lnTo>
                    <a:pt x="1727" y="282"/>
                  </a:lnTo>
                  <a:lnTo>
                    <a:pt x="1727" y="281"/>
                  </a:lnTo>
                  <a:lnTo>
                    <a:pt x="1727" y="282"/>
                  </a:lnTo>
                  <a:lnTo>
                    <a:pt x="1728" y="282"/>
                  </a:lnTo>
                  <a:lnTo>
                    <a:pt x="1727" y="282"/>
                  </a:lnTo>
                  <a:lnTo>
                    <a:pt x="1728" y="282"/>
                  </a:lnTo>
                  <a:close/>
                  <a:moveTo>
                    <a:pt x="1095" y="281"/>
                  </a:moveTo>
                  <a:lnTo>
                    <a:pt x="1095" y="282"/>
                  </a:lnTo>
                  <a:lnTo>
                    <a:pt x="1097" y="282"/>
                  </a:lnTo>
                  <a:lnTo>
                    <a:pt x="1098" y="282"/>
                  </a:lnTo>
                  <a:lnTo>
                    <a:pt x="1099" y="282"/>
                  </a:lnTo>
                  <a:lnTo>
                    <a:pt x="1099" y="284"/>
                  </a:lnTo>
                  <a:lnTo>
                    <a:pt x="1101" y="282"/>
                  </a:lnTo>
                  <a:lnTo>
                    <a:pt x="1101" y="284"/>
                  </a:lnTo>
                  <a:lnTo>
                    <a:pt x="1102" y="282"/>
                  </a:lnTo>
                  <a:lnTo>
                    <a:pt x="1102" y="284"/>
                  </a:lnTo>
                  <a:lnTo>
                    <a:pt x="1103" y="284"/>
                  </a:lnTo>
                  <a:lnTo>
                    <a:pt x="1103" y="285"/>
                  </a:lnTo>
                  <a:lnTo>
                    <a:pt x="1103" y="286"/>
                  </a:lnTo>
                  <a:lnTo>
                    <a:pt x="1102" y="286"/>
                  </a:lnTo>
                  <a:lnTo>
                    <a:pt x="1102" y="287"/>
                  </a:lnTo>
                  <a:lnTo>
                    <a:pt x="1102" y="289"/>
                  </a:lnTo>
                  <a:lnTo>
                    <a:pt x="1103" y="290"/>
                  </a:lnTo>
                  <a:lnTo>
                    <a:pt x="1102" y="290"/>
                  </a:lnTo>
                  <a:lnTo>
                    <a:pt x="1101" y="290"/>
                  </a:lnTo>
                  <a:lnTo>
                    <a:pt x="1098" y="290"/>
                  </a:lnTo>
                  <a:lnTo>
                    <a:pt x="1097" y="290"/>
                  </a:lnTo>
                  <a:lnTo>
                    <a:pt x="1094" y="290"/>
                  </a:lnTo>
                  <a:lnTo>
                    <a:pt x="1093" y="289"/>
                  </a:lnTo>
                  <a:lnTo>
                    <a:pt x="1092" y="289"/>
                  </a:lnTo>
                  <a:lnTo>
                    <a:pt x="1089" y="289"/>
                  </a:lnTo>
                  <a:lnTo>
                    <a:pt x="1088" y="289"/>
                  </a:lnTo>
                  <a:lnTo>
                    <a:pt x="1087" y="289"/>
                  </a:lnTo>
                  <a:lnTo>
                    <a:pt x="1088" y="289"/>
                  </a:lnTo>
                  <a:lnTo>
                    <a:pt x="1088" y="287"/>
                  </a:lnTo>
                  <a:lnTo>
                    <a:pt x="1089" y="287"/>
                  </a:lnTo>
                  <a:lnTo>
                    <a:pt x="1090" y="286"/>
                  </a:lnTo>
                  <a:lnTo>
                    <a:pt x="1089" y="286"/>
                  </a:lnTo>
                  <a:lnTo>
                    <a:pt x="1088" y="286"/>
                  </a:lnTo>
                  <a:lnTo>
                    <a:pt x="1088" y="287"/>
                  </a:lnTo>
                  <a:lnTo>
                    <a:pt x="1088" y="286"/>
                  </a:lnTo>
                  <a:lnTo>
                    <a:pt x="1088" y="287"/>
                  </a:lnTo>
                  <a:lnTo>
                    <a:pt x="1087" y="287"/>
                  </a:lnTo>
                  <a:lnTo>
                    <a:pt x="1087" y="289"/>
                  </a:lnTo>
                  <a:lnTo>
                    <a:pt x="1085" y="289"/>
                  </a:lnTo>
                  <a:lnTo>
                    <a:pt x="1087" y="287"/>
                  </a:lnTo>
                  <a:lnTo>
                    <a:pt x="1087" y="286"/>
                  </a:lnTo>
                  <a:lnTo>
                    <a:pt x="1088" y="286"/>
                  </a:lnTo>
                  <a:lnTo>
                    <a:pt x="1088" y="285"/>
                  </a:lnTo>
                  <a:lnTo>
                    <a:pt x="1088" y="284"/>
                  </a:lnTo>
                  <a:lnTo>
                    <a:pt x="1089" y="284"/>
                  </a:lnTo>
                  <a:lnTo>
                    <a:pt x="1090" y="284"/>
                  </a:lnTo>
                  <a:lnTo>
                    <a:pt x="1092" y="284"/>
                  </a:lnTo>
                  <a:lnTo>
                    <a:pt x="1092" y="282"/>
                  </a:lnTo>
                  <a:lnTo>
                    <a:pt x="1093" y="281"/>
                  </a:lnTo>
                  <a:lnTo>
                    <a:pt x="1093" y="282"/>
                  </a:lnTo>
                  <a:lnTo>
                    <a:pt x="1092" y="282"/>
                  </a:lnTo>
                  <a:lnTo>
                    <a:pt x="1092" y="284"/>
                  </a:lnTo>
                  <a:lnTo>
                    <a:pt x="1090" y="284"/>
                  </a:lnTo>
                  <a:lnTo>
                    <a:pt x="1092" y="284"/>
                  </a:lnTo>
                  <a:lnTo>
                    <a:pt x="1093" y="285"/>
                  </a:lnTo>
                  <a:lnTo>
                    <a:pt x="1094" y="285"/>
                  </a:lnTo>
                  <a:lnTo>
                    <a:pt x="1094" y="284"/>
                  </a:lnTo>
                  <a:lnTo>
                    <a:pt x="1094" y="282"/>
                  </a:lnTo>
                  <a:lnTo>
                    <a:pt x="1094" y="281"/>
                  </a:lnTo>
                  <a:lnTo>
                    <a:pt x="1095" y="281"/>
                  </a:lnTo>
                  <a:close/>
                  <a:moveTo>
                    <a:pt x="1881" y="280"/>
                  </a:moveTo>
                  <a:lnTo>
                    <a:pt x="1882" y="281"/>
                  </a:lnTo>
                  <a:lnTo>
                    <a:pt x="1884" y="281"/>
                  </a:lnTo>
                  <a:lnTo>
                    <a:pt x="1882" y="281"/>
                  </a:lnTo>
                  <a:lnTo>
                    <a:pt x="1882" y="282"/>
                  </a:lnTo>
                  <a:lnTo>
                    <a:pt x="1884" y="282"/>
                  </a:lnTo>
                  <a:lnTo>
                    <a:pt x="1884" y="284"/>
                  </a:lnTo>
                  <a:lnTo>
                    <a:pt x="1885" y="285"/>
                  </a:lnTo>
                  <a:lnTo>
                    <a:pt x="1885" y="286"/>
                  </a:lnTo>
                  <a:lnTo>
                    <a:pt x="1884" y="286"/>
                  </a:lnTo>
                  <a:lnTo>
                    <a:pt x="1884" y="285"/>
                  </a:lnTo>
                  <a:lnTo>
                    <a:pt x="1882" y="285"/>
                  </a:lnTo>
                  <a:lnTo>
                    <a:pt x="1882" y="284"/>
                  </a:lnTo>
                  <a:lnTo>
                    <a:pt x="1882" y="282"/>
                  </a:lnTo>
                  <a:lnTo>
                    <a:pt x="1881" y="282"/>
                  </a:lnTo>
                  <a:lnTo>
                    <a:pt x="1881" y="281"/>
                  </a:lnTo>
                  <a:lnTo>
                    <a:pt x="1880" y="281"/>
                  </a:lnTo>
                  <a:lnTo>
                    <a:pt x="1881" y="281"/>
                  </a:lnTo>
                  <a:lnTo>
                    <a:pt x="1881" y="280"/>
                  </a:lnTo>
                  <a:close/>
                  <a:moveTo>
                    <a:pt x="1798" y="244"/>
                  </a:moveTo>
                  <a:lnTo>
                    <a:pt x="1797" y="244"/>
                  </a:lnTo>
                  <a:lnTo>
                    <a:pt x="1797" y="243"/>
                  </a:lnTo>
                  <a:lnTo>
                    <a:pt x="1798" y="243"/>
                  </a:lnTo>
                  <a:lnTo>
                    <a:pt x="1798" y="242"/>
                  </a:lnTo>
                  <a:lnTo>
                    <a:pt x="1798" y="243"/>
                  </a:lnTo>
                  <a:lnTo>
                    <a:pt x="1798" y="244"/>
                  </a:lnTo>
                  <a:close/>
                  <a:moveTo>
                    <a:pt x="1874" y="242"/>
                  </a:moveTo>
                  <a:lnTo>
                    <a:pt x="1874" y="243"/>
                  </a:lnTo>
                  <a:lnTo>
                    <a:pt x="1875" y="243"/>
                  </a:lnTo>
                  <a:lnTo>
                    <a:pt x="1875" y="244"/>
                  </a:lnTo>
                  <a:lnTo>
                    <a:pt x="1874" y="245"/>
                  </a:lnTo>
                  <a:lnTo>
                    <a:pt x="1872" y="245"/>
                  </a:lnTo>
                  <a:lnTo>
                    <a:pt x="1871" y="245"/>
                  </a:lnTo>
                  <a:lnTo>
                    <a:pt x="1871" y="247"/>
                  </a:lnTo>
                  <a:lnTo>
                    <a:pt x="1870" y="247"/>
                  </a:lnTo>
                  <a:lnTo>
                    <a:pt x="1870" y="248"/>
                  </a:lnTo>
                  <a:lnTo>
                    <a:pt x="1868" y="248"/>
                  </a:lnTo>
                  <a:lnTo>
                    <a:pt x="1868" y="249"/>
                  </a:lnTo>
                  <a:lnTo>
                    <a:pt x="1867" y="249"/>
                  </a:lnTo>
                  <a:lnTo>
                    <a:pt x="1867" y="248"/>
                  </a:lnTo>
                  <a:lnTo>
                    <a:pt x="1868" y="248"/>
                  </a:lnTo>
                  <a:lnTo>
                    <a:pt x="1868" y="247"/>
                  </a:lnTo>
                  <a:lnTo>
                    <a:pt x="1870" y="247"/>
                  </a:lnTo>
                  <a:lnTo>
                    <a:pt x="1870" y="245"/>
                  </a:lnTo>
                  <a:lnTo>
                    <a:pt x="1870" y="244"/>
                  </a:lnTo>
                  <a:lnTo>
                    <a:pt x="1870" y="243"/>
                  </a:lnTo>
                  <a:lnTo>
                    <a:pt x="1870" y="244"/>
                  </a:lnTo>
                  <a:lnTo>
                    <a:pt x="1868" y="244"/>
                  </a:lnTo>
                  <a:lnTo>
                    <a:pt x="1870" y="244"/>
                  </a:lnTo>
                  <a:lnTo>
                    <a:pt x="1870" y="243"/>
                  </a:lnTo>
                  <a:lnTo>
                    <a:pt x="1871" y="243"/>
                  </a:lnTo>
                  <a:lnTo>
                    <a:pt x="1872" y="243"/>
                  </a:lnTo>
                  <a:lnTo>
                    <a:pt x="1872" y="242"/>
                  </a:lnTo>
                  <a:lnTo>
                    <a:pt x="1874" y="242"/>
                  </a:lnTo>
                  <a:close/>
                  <a:moveTo>
                    <a:pt x="1141" y="233"/>
                  </a:moveTo>
                  <a:lnTo>
                    <a:pt x="1140" y="233"/>
                  </a:lnTo>
                  <a:lnTo>
                    <a:pt x="1141" y="233"/>
                  </a:lnTo>
                  <a:close/>
                  <a:moveTo>
                    <a:pt x="1131" y="233"/>
                  </a:moveTo>
                  <a:lnTo>
                    <a:pt x="1130" y="233"/>
                  </a:lnTo>
                  <a:lnTo>
                    <a:pt x="1131" y="233"/>
                  </a:lnTo>
                  <a:close/>
                  <a:moveTo>
                    <a:pt x="1126" y="233"/>
                  </a:moveTo>
                  <a:lnTo>
                    <a:pt x="1126" y="231"/>
                  </a:lnTo>
                  <a:lnTo>
                    <a:pt x="1126" y="233"/>
                  </a:lnTo>
                  <a:close/>
                  <a:moveTo>
                    <a:pt x="1135" y="229"/>
                  </a:moveTo>
                  <a:lnTo>
                    <a:pt x="1135" y="230"/>
                  </a:lnTo>
                  <a:lnTo>
                    <a:pt x="1134" y="230"/>
                  </a:lnTo>
                  <a:lnTo>
                    <a:pt x="1134" y="229"/>
                  </a:lnTo>
                  <a:lnTo>
                    <a:pt x="1135" y="229"/>
                  </a:lnTo>
                  <a:close/>
                  <a:moveTo>
                    <a:pt x="1134" y="229"/>
                  </a:moveTo>
                  <a:lnTo>
                    <a:pt x="1134" y="230"/>
                  </a:lnTo>
                  <a:lnTo>
                    <a:pt x="1134" y="229"/>
                  </a:lnTo>
                  <a:close/>
                  <a:moveTo>
                    <a:pt x="1135" y="226"/>
                  </a:moveTo>
                  <a:lnTo>
                    <a:pt x="1134" y="226"/>
                  </a:lnTo>
                  <a:lnTo>
                    <a:pt x="1135" y="226"/>
                  </a:lnTo>
                  <a:close/>
                  <a:moveTo>
                    <a:pt x="40" y="178"/>
                  </a:moveTo>
                  <a:lnTo>
                    <a:pt x="41" y="178"/>
                  </a:lnTo>
                  <a:lnTo>
                    <a:pt x="41" y="179"/>
                  </a:lnTo>
                  <a:lnTo>
                    <a:pt x="40" y="179"/>
                  </a:lnTo>
                  <a:lnTo>
                    <a:pt x="40" y="178"/>
                  </a:lnTo>
                  <a:close/>
                  <a:moveTo>
                    <a:pt x="1196" y="178"/>
                  </a:moveTo>
                  <a:lnTo>
                    <a:pt x="1197" y="178"/>
                  </a:lnTo>
                  <a:lnTo>
                    <a:pt x="1199" y="178"/>
                  </a:lnTo>
                  <a:lnTo>
                    <a:pt x="1199" y="179"/>
                  </a:lnTo>
                  <a:lnTo>
                    <a:pt x="1197" y="179"/>
                  </a:lnTo>
                  <a:lnTo>
                    <a:pt x="1197" y="178"/>
                  </a:lnTo>
                  <a:lnTo>
                    <a:pt x="1196" y="178"/>
                  </a:lnTo>
                  <a:close/>
                  <a:moveTo>
                    <a:pt x="1196" y="178"/>
                  </a:moveTo>
                  <a:lnTo>
                    <a:pt x="1196" y="177"/>
                  </a:lnTo>
                  <a:lnTo>
                    <a:pt x="1196" y="178"/>
                  </a:lnTo>
                  <a:close/>
                  <a:moveTo>
                    <a:pt x="1199" y="179"/>
                  </a:moveTo>
                  <a:lnTo>
                    <a:pt x="1199" y="178"/>
                  </a:lnTo>
                  <a:lnTo>
                    <a:pt x="1197" y="178"/>
                  </a:lnTo>
                  <a:lnTo>
                    <a:pt x="1197" y="177"/>
                  </a:lnTo>
                  <a:lnTo>
                    <a:pt x="1196" y="177"/>
                  </a:lnTo>
                  <a:lnTo>
                    <a:pt x="1197" y="177"/>
                  </a:lnTo>
                  <a:lnTo>
                    <a:pt x="1199" y="177"/>
                  </a:lnTo>
                  <a:lnTo>
                    <a:pt x="1199" y="178"/>
                  </a:lnTo>
                  <a:lnTo>
                    <a:pt x="1199" y="179"/>
                  </a:lnTo>
                  <a:close/>
                  <a:moveTo>
                    <a:pt x="42" y="178"/>
                  </a:moveTo>
                  <a:lnTo>
                    <a:pt x="41" y="178"/>
                  </a:lnTo>
                  <a:lnTo>
                    <a:pt x="40" y="178"/>
                  </a:lnTo>
                  <a:lnTo>
                    <a:pt x="41" y="177"/>
                  </a:lnTo>
                  <a:lnTo>
                    <a:pt x="41" y="175"/>
                  </a:lnTo>
                  <a:lnTo>
                    <a:pt x="42" y="177"/>
                  </a:lnTo>
                  <a:lnTo>
                    <a:pt x="44" y="177"/>
                  </a:lnTo>
                  <a:lnTo>
                    <a:pt x="42" y="177"/>
                  </a:lnTo>
                  <a:lnTo>
                    <a:pt x="42" y="178"/>
                  </a:lnTo>
                  <a:close/>
                  <a:moveTo>
                    <a:pt x="1174" y="174"/>
                  </a:moveTo>
                  <a:lnTo>
                    <a:pt x="1174" y="173"/>
                  </a:lnTo>
                  <a:lnTo>
                    <a:pt x="1174" y="174"/>
                  </a:lnTo>
                  <a:close/>
                  <a:moveTo>
                    <a:pt x="1173" y="172"/>
                  </a:moveTo>
                  <a:lnTo>
                    <a:pt x="1174" y="173"/>
                  </a:lnTo>
                  <a:lnTo>
                    <a:pt x="1173" y="173"/>
                  </a:lnTo>
                  <a:lnTo>
                    <a:pt x="1174" y="173"/>
                  </a:lnTo>
                  <a:lnTo>
                    <a:pt x="1174" y="174"/>
                  </a:lnTo>
                  <a:lnTo>
                    <a:pt x="1173" y="174"/>
                  </a:lnTo>
                  <a:lnTo>
                    <a:pt x="1173" y="173"/>
                  </a:lnTo>
                  <a:lnTo>
                    <a:pt x="1172" y="173"/>
                  </a:lnTo>
                  <a:lnTo>
                    <a:pt x="1172" y="172"/>
                  </a:lnTo>
                  <a:lnTo>
                    <a:pt x="1173" y="172"/>
                  </a:lnTo>
                  <a:close/>
                  <a:moveTo>
                    <a:pt x="1174" y="172"/>
                  </a:moveTo>
                  <a:lnTo>
                    <a:pt x="1176" y="172"/>
                  </a:lnTo>
                  <a:lnTo>
                    <a:pt x="1176" y="173"/>
                  </a:lnTo>
                  <a:lnTo>
                    <a:pt x="1174" y="173"/>
                  </a:lnTo>
                  <a:lnTo>
                    <a:pt x="1174" y="172"/>
                  </a:lnTo>
                  <a:close/>
                  <a:moveTo>
                    <a:pt x="60" y="164"/>
                  </a:moveTo>
                  <a:lnTo>
                    <a:pt x="59" y="164"/>
                  </a:lnTo>
                  <a:lnTo>
                    <a:pt x="60" y="163"/>
                  </a:lnTo>
                  <a:lnTo>
                    <a:pt x="60" y="164"/>
                  </a:lnTo>
                  <a:close/>
                  <a:moveTo>
                    <a:pt x="1211" y="151"/>
                  </a:moveTo>
                  <a:lnTo>
                    <a:pt x="1210" y="151"/>
                  </a:lnTo>
                  <a:lnTo>
                    <a:pt x="1210" y="150"/>
                  </a:lnTo>
                  <a:lnTo>
                    <a:pt x="1211" y="150"/>
                  </a:lnTo>
                  <a:lnTo>
                    <a:pt x="1211" y="151"/>
                  </a:lnTo>
                  <a:close/>
                  <a:moveTo>
                    <a:pt x="1355" y="150"/>
                  </a:moveTo>
                  <a:lnTo>
                    <a:pt x="1357" y="150"/>
                  </a:lnTo>
                  <a:lnTo>
                    <a:pt x="1357" y="151"/>
                  </a:lnTo>
                  <a:lnTo>
                    <a:pt x="1358" y="151"/>
                  </a:lnTo>
                  <a:lnTo>
                    <a:pt x="1357" y="150"/>
                  </a:lnTo>
                  <a:lnTo>
                    <a:pt x="1358" y="150"/>
                  </a:lnTo>
                  <a:lnTo>
                    <a:pt x="1358" y="151"/>
                  </a:lnTo>
                  <a:lnTo>
                    <a:pt x="1359" y="151"/>
                  </a:lnTo>
                  <a:lnTo>
                    <a:pt x="1360" y="151"/>
                  </a:lnTo>
                  <a:lnTo>
                    <a:pt x="1360" y="152"/>
                  </a:lnTo>
                  <a:lnTo>
                    <a:pt x="1360" y="154"/>
                  </a:lnTo>
                  <a:lnTo>
                    <a:pt x="1359" y="154"/>
                  </a:lnTo>
                  <a:lnTo>
                    <a:pt x="1358" y="154"/>
                  </a:lnTo>
                  <a:lnTo>
                    <a:pt x="1357" y="152"/>
                  </a:lnTo>
                  <a:lnTo>
                    <a:pt x="1358" y="152"/>
                  </a:lnTo>
                  <a:lnTo>
                    <a:pt x="1357" y="152"/>
                  </a:lnTo>
                  <a:lnTo>
                    <a:pt x="1357" y="151"/>
                  </a:lnTo>
                  <a:lnTo>
                    <a:pt x="1357" y="150"/>
                  </a:lnTo>
                  <a:lnTo>
                    <a:pt x="1355" y="150"/>
                  </a:lnTo>
                  <a:lnTo>
                    <a:pt x="1355" y="151"/>
                  </a:lnTo>
                  <a:lnTo>
                    <a:pt x="1355" y="150"/>
                  </a:lnTo>
                  <a:close/>
                  <a:moveTo>
                    <a:pt x="1155" y="146"/>
                  </a:moveTo>
                  <a:lnTo>
                    <a:pt x="1155" y="145"/>
                  </a:lnTo>
                  <a:lnTo>
                    <a:pt x="1155" y="146"/>
                  </a:lnTo>
                  <a:close/>
                  <a:moveTo>
                    <a:pt x="1274" y="128"/>
                  </a:moveTo>
                  <a:lnTo>
                    <a:pt x="1275" y="128"/>
                  </a:lnTo>
                  <a:lnTo>
                    <a:pt x="1274" y="130"/>
                  </a:lnTo>
                  <a:lnTo>
                    <a:pt x="1274" y="128"/>
                  </a:lnTo>
                  <a:lnTo>
                    <a:pt x="1275" y="128"/>
                  </a:lnTo>
                  <a:lnTo>
                    <a:pt x="1274" y="128"/>
                  </a:lnTo>
                  <a:close/>
                  <a:moveTo>
                    <a:pt x="1272" y="128"/>
                  </a:moveTo>
                  <a:lnTo>
                    <a:pt x="1271" y="128"/>
                  </a:lnTo>
                  <a:lnTo>
                    <a:pt x="1272" y="128"/>
                  </a:lnTo>
                  <a:lnTo>
                    <a:pt x="1272" y="127"/>
                  </a:lnTo>
                  <a:lnTo>
                    <a:pt x="1272" y="128"/>
                  </a:lnTo>
                  <a:close/>
                  <a:moveTo>
                    <a:pt x="1257" y="126"/>
                  </a:moveTo>
                  <a:lnTo>
                    <a:pt x="1257" y="127"/>
                  </a:lnTo>
                  <a:lnTo>
                    <a:pt x="1256" y="127"/>
                  </a:lnTo>
                  <a:lnTo>
                    <a:pt x="1255" y="127"/>
                  </a:lnTo>
                  <a:lnTo>
                    <a:pt x="1256" y="127"/>
                  </a:lnTo>
                  <a:lnTo>
                    <a:pt x="1257" y="126"/>
                  </a:lnTo>
                  <a:lnTo>
                    <a:pt x="1258" y="126"/>
                  </a:lnTo>
                  <a:lnTo>
                    <a:pt x="1257" y="126"/>
                  </a:lnTo>
                  <a:close/>
                  <a:moveTo>
                    <a:pt x="1246" y="123"/>
                  </a:moveTo>
                  <a:lnTo>
                    <a:pt x="1244" y="123"/>
                  </a:lnTo>
                  <a:lnTo>
                    <a:pt x="1246" y="123"/>
                  </a:lnTo>
                  <a:close/>
                  <a:moveTo>
                    <a:pt x="1248" y="121"/>
                  </a:moveTo>
                  <a:lnTo>
                    <a:pt x="1248" y="122"/>
                  </a:lnTo>
                  <a:lnTo>
                    <a:pt x="1248" y="121"/>
                  </a:lnTo>
                  <a:close/>
                  <a:moveTo>
                    <a:pt x="1345" y="121"/>
                  </a:moveTo>
                  <a:lnTo>
                    <a:pt x="1345" y="122"/>
                  </a:lnTo>
                  <a:lnTo>
                    <a:pt x="1344" y="121"/>
                  </a:lnTo>
                  <a:lnTo>
                    <a:pt x="1344" y="122"/>
                  </a:lnTo>
                  <a:lnTo>
                    <a:pt x="1344" y="121"/>
                  </a:lnTo>
                  <a:lnTo>
                    <a:pt x="1345" y="121"/>
                  </a:lnTo>
                  <a:close/>
                  <a:moveTo>
                    <a:pt x="1275" y="122"/>
                  </a:moveTo>
                  <a:lnTo>
                    <a:pt x="1274" y="121"/>
                  </a:lnTo>
                  <a:lnTo>
                    <a:pt x="1275" y="121"/>
                  </a:lnTo>
                  <a:lnTo>
                    <a:pt x="1275" y="122"/>
                  </a:lnTo>
                  <a:close/>
                  <a:moveTo>
                    <a:pt x="1280" y="119"/>
                  </a:moveTo>
                  <a:lnTo>
                    <a:pt x="1281" y="119"/>
                  </a:lnTo>
                  <a:lnTo>
                    <a:pt x="1280" y="119"/>
                  </a:lnTo>
                  <a:lnTo>
                    <a:pt x="1279" y="119"/>
                  </a:lnTo>
                  <a:lnTo>
                    <a:pt x="1280" y="119"/>
                  </a:lnTo>
                  <a:close/>
                  <a:moveTo>
                    <a:pt x="1251" y="119"/>
                  </a:moveTo>
                  <a:lnTo>
                    <a:pt x="1251" y="118"/>
                  </a:lnTo>
                  <a:lnTo>
                    <a:pt x="1251" y="119"/>
                  </a:lnTo>
                  <a:close/>
                  <a:moveTo>
                    <a:pt x="1276" y="119"/>
                  </a:moveTo>
                  <a:lnTo>
                    <a:pt x="1276" y="118"/>
                  </a:lnTo>
                  <a:lnTo>
                    <a:pt x="1276" y="119"/>
                  </a:lnTo>
                  <a:close/>
                  <a:moveTo>
                    <a:pt x="1300" y="116"/>
                  </a:moveTo>
                  <a:lnTo>
                    <a:pt x="1300" y="114"/>
                  </a:lnTo>
                  <a:lnTo>
                    <a:pt x="1299" y="113"/>
                  </a:lnTo>
                  <a:lnTo>
                    <a:pt x="1298" y="113"/>
                  </a:lnTo>
                  <a:lnTo>
                    <a:pt x="1299" y="113"/>
                  </a:lnTo>
                  <a:lnTo>
                    <a:pt x="1300" y="114"/>
                  </a:lnTo>
                  <a:lnTo>
                    <a:pt x="1300" y="116"/>
                  </a:lnTo>
                  <a:close/>
                  <a:moveTo>
                    <a:pt x="1165" y="113"/>
                  </a:moveTo>
                  <a:lnTo>
                    <a:pt x="1164" y="113"/>
                  </a:lnTo>
                  <a:lnTo>
                    <a:pt x="1164" y="112"/>
                  </a:lnTo>
                  <a:lnTo>
                    <a:pt x="1165" y="112"/>
                  </a:lnTo>
                  <a:lnTo>
                    <a:pt x="1165" y="113"/>
                  </a:lnTo>
                  <a:close/>
                  <a:moveTo>
                    <a:pt x="1344" y="112"/>
                  </a:moveTo>
                  <a:lnTo>
                    <a:pt x="1345" y="112"/>
                  </a:lnTo>
                  <a:lnTo>
                    <a:pt x="1344" y="112"/>
                  </a:lnTo>
                  <a:lnTo>
                    <a:pt x="1344" y="113"/>
                  </a:lnTo>
                  <a:lnTo>
                    <a:pt x="1344" y="112"/>
                  </a:lnTo>
                  <a:lnTo>
                    <a:pt x="1343" y="112"/>
                  </a:lnTo>
                  <a:lnTo>
                    <a:pt x="1343" y="110"/>
                  </a:lnTo>
                  <a:lnTo>
                    <a:pt x="1343" y="112"/>
                  </a:lnTo>
                  <a:lnTo>
                    <a:pt x="1344" y="112"/>
                  </a:lnTo>
                  <a:close/>
                  <a:moveTo>
                    <a:pt x="1252" y="116"/>
                  </a:moveTo>
                  <a:lnTo>
                    <a:pt x="1252" y="117"/>
                  </a:lnTo>
                  <a:lnTo>
                    <a:pt x="1252" y="118"/>
                  </a:lnTo>
                  <a:lnTo>
                    <a:pt x="1251" y="118"/>
                  </a:lnTo>
                  <a:lnTo>
                    <a:pt x="1252" y="118"/>
                  </a:lnTo>
                  <a:lnTo>
                    <a:pt x="1252" y="117"/>
                  </a:lnTo>
                  <a:lnTo>
                    <a:pt x="1252" y="116"/>
                  </a:lnTo>
                  <a:lnTo>
                    <a:pt x="1251" y="117"/>
                  </a:lnTo>
                  <a:lnTo>
                    <a:pt x="1250" y="118"/>
                  </a:lnTo>
                  <a:lnTo>
                    <a:pt x="1251" y="118"/>
                  </a:lnTo>
                  <a:lnTo>
                    <a:pt x="1250" y="118"/>
                  </a:lnTo>
                  <a:lnTo>
                    <a:pt x="1250" y="119"/>
                  </a:lnTo>
                  <a:lnTo>
                    <a:pt x="1248" y="119"/>
                  </a:lnTo>
                  <a:lnTo>
                    <a:pt x="1248" y="121"/>
                  </a:lnTo>
                  <a:lnTo>
                    <a:pt x="1247" y="121"/>
                  </a:lnTo>
                  <a:lnTo>
                    <a:pt x="1247" y="122"/>
                  </a:lnTo>
                  <a:lnTo>
                    <a:pt x="1244" y="122"/>
                  </a:lnTo>
                  <a:lnTo>
                    <a:pt x="1243" y="122"/>
                  </a:lnTo>
                  <a:lnTo>
                    <a:pt x="1242" y="121"/>
                  </a:lnTo>
                  <a:lnTo>
                    <a:pt x="1242" y="119"/>
                  </a:lnTo>
                  <a:lnTo>
                    <a:pt x="1241" y="119"/>
                  </a:lnTo>
                  <a:lnTo>
                    <a:pt x="1241" y="118"/>
                  </a:lnTo>
                  <a:lnTo>
                    <a:pt x="1242" y="118"/>
                  </a:lnTo>
                  <a:lnTo>
                    <a:pt x="1241" y="118"/>
                  </a:lnTo>
                  <a:lnTo>
                    <a:pt x="1242" y="117"/>
                  </a:lnTo>
                  <a:lnTo>
                    <a:pt x="1241" y="117"/>
                  </a:lnTo>
                  <a:lnTo>
                    <a:pt x="1242" y="117"/>
                  </a:lnTo>
                  <a:lnTo>
                    <a:pt x="1242" y="116"/>
                  </a:lnTo>
                  <a:lnTo>
                    <a:pt x="1242" y="114"/>
                  </a:lnTo>
                  <a:lnTo>
                    <a:pt x="1242" y="113"/>
                  </a:lnTo>
                  <a:lnTo>
                    <a:pt x="1243" y="112"/>
                  </a:lnTo>
                  <a:lnTo>
                    <a:pt x="1244" y="110"/>
                  </a:lnTo>
                  <a:lnTo>
                    <a:pt x="1246" y="110"/>
                  </a:lnTo>
                  <a:lnTo>
                    <a:pt x="1247" y="110"/>
                  </a:lnTo>
                  <a:lnTo>
                    <a:pt x="1250" y="112"/>
                  </a:lnTo>
                  <a:lnTo>
                    <a:pt x="1251" y="113"/>
                  </a:lnTo>
                  <a:lnTo>
                    <a:pt x="1252" y="114"/>
                  </a:lnTo>
                  <a:lnTo>
                    <a:pt x="1252" y="116"/>
                  </a:lnTo>
                  <a:close/>
                  <a:moveTo>
                    <a:pt x="1857" y="109"/>
                  </a:moveTo>
                  <a:lnTo>
                    <a:pt x="1857" y="110"/>
                  </a:lnTo>
                  <a:lnTo>
                    <a:pt x="1856" y="112"/>
                  </a:lnTo>
                  <a:lnTo>
                    <a:pt x="1857" y="113"/>
                  </a:lnTo>
                  <a:lnTo>
                    <a:pt x="1856" y="113"/>
                  </a:lnTo>
                  <a:lnTo>
                    <a:pt x="1857" y="113"/>
                  </a:lnTo>
                  <a:lnTo>
                    <a:pt x="1857" y="114"/>
                  </a:lnTo>
                  <a:lnTo>
                    <a:pt x="1856" y="114"/>
                  </a:lnTo>
                  <a:lnTo>
                    <a:pt x="1857" y="116"/>
                  </a:lnTo>
                  <a:lnTo>
                    <a:pt x="1857" y="117"/>
                  </a:lnTo>
                  <a:lnTo>
                    <a:pt x="1857" y="118"/>
                  </a:lnTo>
                  <a:lnTo>
                    <a:pt x="1857" y="119"/>
                  </a:lnTo>
                  <a:lnTo>
                    <a:pt x="1857" y="118"/>
                  </a:lnTo>
                  <a:lnTo>
                    <a:pt x="1856" y="117"/>
                  </a:lnTo>
                  <a:lnTo>
                    <a:pt x="1856" y="116"/>
                  </a:lnTo>
                  <a:lnTo>
                    <a:pt x="1854" y="116"/>
                  </a:lnTo>
                  <a:lnTo>
                    <a:pt x="1856" y="114"/>
                  </a:lnTo>
                  <a:lnTo>
                    <a:pt x="1856" y="113"/>
                  </a:lnTo>
                  <a:lnTo>
                    <a:pt x="1854" y="112"/>
                  </a:lnTo>
                  <a:lnTo>
                    <a:pt x="1854" y="110"/>
                  </a:lnTo>
                  <a:lnTo>
                    <a:pt x="1856" y="110"/>
                  </a:lnTo>
                  <a:lnTo>
                    <a:pt x="1856" y="109"/>
                  </a:lnTo>
                  <a:lnTo>
                    <a:pt x="1856" y="110"/>
                  </a:lnTo>
                  <a:lnTo>
                    <a:pt x="1856" y="109"/>
                  </a:lnTo>
                  <a:lnTo>
                    <a:pt x="1857" y="109"/>
                  </a:lnTo>
                  <a:close/>
                  <a:moveTo>
                    <a:pt x="1345" y="112"/>
                  </a:moveTo>
                  <a:lnTo>
                    <a:pt x="1344" y="112"/>
                  </a:lnTo>
                  <a:lnTo>
                    <a:pt x="1344" y="110"/>
                  </a:lnTo>
                  <a:lnTo>
                    <a:pt x="1344" y="109"/>
                  </a:lnTo>
                  <a:lnTo>
                    <a:pt x="1345" y="109"/>
                  </a:lnTo>
                  <a:lnTo>
                    <a:pt x="1345" y="110"/>
                  </a:lnTo>
                  <a:lnTo>
                    <a:pt x="1345" y="112"/>
                  </a:lnTo>
                  <a:close/>
                  <a:moveTo>
                    <a:pt x="1857" y="112"/>
                  </a:moveTo>
                  <a:lnTo>
                    <a:pt x="1857" y="110"/>
                  </a:lnTo>
                  <a:lnTo>
                    <a:pt x="1857" y="109"/>
                  </a:lnTo>
                  <a:lnTo>
                    <a:pt x="1857" y="108"/>
                  </a:lnTo>
                  <a:lnTo>
                    <a:pt x="1857" y="109"/>
                  </a:lnTo>
                  <a:lnTo>
                    <a:pt x="1858" y="109"/>
                  </a:lnTo>
                  <a:lnTo>
                    <a:pt x="1858" y="110"/>
                  </a:lnTo>
                  <a:lnTo>
                    <a:pt x="1858" y="112"/>
                  </a:lnTo>
                  <a:lnTo>
                    <a:pt x="1857" y="112"/>
                  </a:lnTo>
                  <a:close/>
                  <a:moveTo>
                    <a:pt x="1860" y="109"/>
                  </a:moveTo>
                  <a:lnTo>
                    <a:pt x="1858" y="109"/>
                  </a:lnTo>
                  <a:lnTo>
                    <a:pt x="1858" y="108"/>
                  </a:lnTo>
                  <a:lnTo>
                    <a:pt x="1860" y="108"/>
                  </a:lnTo>
                  <a:lnTo>
                    <a:pt x="1860" y="109"/>
                  </a:lnTo>
                  <a:close/>
                  <a:moveTo>
                    <a:pt x="1905" y="107"/>
                  </a:moveTo>
                  <a:lnTo>
                    <a:pt x="1904" y="107"/>
                  </a:lnTo>
                  <a:lnTo>
                    <a:pt x="1904" y="108"/>
                  </a:lnTo>
                  <a:lnTo>
                    <a:pt x="1904" y="107"/>
                  </a:lnTo>
                  <a:lnTo>
                    <a:pt x="1903" y="107"/>
                  </a:lnTo>
                  <a:lnTo>
                    <a:pt x="1904" y="107"/>
                  </a:lnTo>
                  <a:lnTo>
                    <a:pt x="1905" y="107"/>
                  </a:lnTo>
                  <a:close/>
                  <a:moveTo>
                    <a:pt x="1900" y="107"/>
                  </a:moveTo>
                  <a:lnTo>
                    <a:pt x="1899" y="107"/>
                  </a:lnTo>
                  <a:lnTo>
                    <a:pt x="1899" y="108"/>
                  </a:lnTo>
                  <a:lnTo>
                    <a:pt x="1899" y="109"/>
                  </a:lnTo>
                  <a:lnTo>
                    <a:pt x="1898" y="109"/>
                  </a:lnTo>
                  <a:lnTo>
                    <a:pt x="1895" y="108"/>
                  </a:lnTo>
                  <a:lnTo>
                    <a:pt x="1894" y="108"/>
                  </a:lnTo>
                  <a:lnTo>
                    <a:pt x="1893" y="107"/>
                  </a:lnTo>
                  <a:lnTo>
                    <a:pt x="1891" y="105"/>
                  </a:lnTo>
                  <a:lnTo>
                    <a:pt x="1891" y="104"/>
                  </a:lnTo>
                  <a:lnTo>
                    <a:pt x="1893" y="103"/>
                  </a:lnTo>
                  <a:lnTo>
                    <a:pt x="1894" y="103"/>
                  </a:lnTo>
                  <a:lnTo>
                    <a:pt x="1894" y="101"/>
                  </a:lnTo>
                  <a:lnTo>
                    <a:pt x="1896" y="103"/>
                  </a:lnTo>
                  <a:lnTo>
                    <a:pt x="1896" y="104"/>
                  </a:lnTo>
                  <a:lnTo>
                    <a:pt x="1899" y="104"/>
                  </a:lnTo>
                  <a:lnTo>
                    <a:pt x="1900" y="104"/>
                  </a:lnTo>
                  <a:lnTo>
                    <a:pt x="1900" y="105"/>
                  </a:lnTo>
                  <a:lnTo>
                    <a:pt x="1900" y="107"/>
                  </a:lnTo>
                  <a:close/>
                  <a:moveTo>
                    <a:pt x="1302" y="96"/>
                  </a:moveTo>
                  <a:lnTo>
                    <a:pt x="1302" y="98"/>
                  </a:lnTo>
                  <a:lnTo>
                    <a:pt x="1303" y="98"/>
                  </a:lnTo>
                  <a:lnTo>
                    <a:pt x="1303" y="99"/>
                  </a:lnTo>
                  <a:lnTo>
                    <a:pt x="1303" y="100"/>
                  </a:lnTo>
                  <a:lnTo>
                    <a:pt x="1304" y="100"/>
                  </a:lnTo>
                  <a:lnTo>
                    <a:pt x="1304" y="101"/>
                  </a:lnTo>
                  <a:lnTo>
                    <a:pt x="1306" y="101"/>
                  </a:lnTo>
                  <a:lnTo>
                    <a:pt x="1306" y="100"/>
                  </a:lnTo>
                  <a:lnTo>
                    <a:pt x="1306" y="101"/>
                  </a:lnTo>
                  <a:lnTo>
                    <a:pt x="1307" y="103"/>
                  </a:lnTo>
                  <a:lnTo>
                    <a:pt x="1308" y="103"/>
                  </a:lnTo>
                  <a:lnTo>
                    <a:pt x="1308" y="104"/>
                  </a:lnTo>
                  <a:lnTo>
                    <a:pt x="1308" y="105"/>
                  </a:lnTo>
                  <a:lnTo>
                    <a:pt x="1308" y="107"/>
                  </a:lnTo>
                  <a:lnTo>
                    <a:pt x="1307" y="107"/>
                  </a:lnTo>
                  <a:lnTo>
                    <a:pt x="1307" y="108"/>
                  </a:lnTo>
                  <a:lnTo>
                    <a:pt x="1306" y="107"/>
                  </a:lnTo>
                  <a:lnTo>
                    <a:pt x="1304" y="108"/>
                  </a:lnTo>
                  <a:lnTo>
                    <a:pt x="1303" y="107"/>
                  </a:lnTo>
                  <a:lnTo>
                    <a:pt x="1303" y="105"/>
                  </a:lnTo>
                  <a:lnTo>
                    <a:pt x="1302" y="104"/>
                  </a:lnTo>
                  <a:lnTo>
                    <a:pt x="1300" y="104"/>
                  </a:lnTo>
                  <a:lnTo>
                    <a:pt x="1299" y="104"/>
                  </a:lnTo>
                  <a:lnTo>
                    <a:pt x="1300" y="104"/>
                  </a:lnTo>
                  <a:lnTo>
                    <a:pt x="1300" y="105"/>
                  </a:lnTo>
                  <a:lnTo>
                    <a:pt x="1300" y="104"/>
                  </a:lnTo>
                  <a:lnTo>
                    <a:pt x="1299" y="104"/>
                  </a:lnTo>
                  <a:lnTo>
                    <a:pt x="1298" y="103"/>
                  </a:lnTo>
                  <a:lnTo>
                    <a:pt x="1298" y="101"/>
                  </a:lnTo>
                  <a:lnTo>
                    <a:pt x="1298" y="100"/>
                  </a:lnTo>
                  <a:lnTo>
                    <a:pt x="1298" y="99"/>
                  </a:lnTo>
                  <a:lnTo>
                    <a:pt x="1298" y="100"/>
                  </a:lnTo>
                  <a:lnTo>
                    <a:pt x="1297" y="100"/>
                  </a:lnTo>
                  <a:lnTo>
                    <a:pt x="1297" y="99"/>
                  </a:lnTo>
                  <a:lnTo>
                    <a:pt x="1297" y="98"/>
                  </a:lnTo>
                  <a:lnTo>
                    <a:pt x="1299" y="99"/>
                  </a:lnTo>
                  <a:lnTo>
                    <a:pt x="1298" y="99"/>
                  </a:lnTo>
                  <a:lnTo>
                    <a:pt x="1298" y="98"/>
                  </a:lnTo>
                  <a:lnTo>
                    <a:pt x="1297" y="98"/>
                  </a:lnTo>
                  <a:lnTo>
                    <a:pt x="1297" y="96"/>
                  </a:lnTo>
                  <a:lnTo>
                    <a:pt x="1298" y="96"/>
                  </a:lnTo>
                  <a:lnTo>
                    <a:pt x="1298" y="98"/>
                  </a:lnTo>
                  <a:lnTo>
                    <a:pt x="1298" y="96"/>
                  </a:lnTo>
                  <a:lnTo>
                    <a:pt x="1298" y="95"/>
                  </a:lnTo>
                  <a:lnTo>
                    <a:pt x="1299" y="95"/>
                  </a:lnTo>
                  <a:lnTo>
                    <a:pt x="1300" y="95"/>
                  </a:lnTo>
                  <a:lnTo>
                    <a:pt x="1302" y="96"/>
                  </a:lnTo>
                  <a:close/>
                  <a:moveTo>
                    <a:pt x="1343" y="96"/>
                  </a:moveTo>
                  <a:lnTo>
                    <a:pt x="1341" y="95"/>
                  </a:lnTo>
                  <a:lnTo>
                    <a:pt x="1341" y="94"/>
                  </a:lnTo>
                  <a:lnTo>
                    <a:pt x="1341" y="95"/>
                  </a:lnTo>
                  <a:lnTo>
                    <a:pt x="1343" y="95"/>
                  </a:lnTo>
                  <a:lnTo>
                    <a:pt x="1343" y="96"/>
                  </a:lnTo>
                  <a:close/>
                  <a:moveTo>
                    <a:pt x="1289" y="94"/>
                  </a:moveTo>
                  <a:lnTo>
                    <a:pt x="1290" y="94"/>
                  </a:lnTo>
                  <a:lnTo>
                    <a:pt x="1289" y="94"/>
                  </a:lnTo>
                  <a:lnTo>
                    <a:pt x="1289" y="95"/>
                  </a:lnTo>
                  <a:lnTo>
                    <a:pt x="1289" y="94"/>
                  </a:lnTo>
                  <a:lnTo>
                    <a:pt x="1288" y="94"/>
                  </a:lnTo>
                  <a:lnTo>
                    <a:pt x="1289" y="94"/>
                  </a:lnTo>
                  <a:lnTo>
                    <a:pt x="1289" y="93"/>
                  </a:lnTo>
                  <a:lnTo>
                    <a:pt x="1288" y="93"/>
                  </a:lnTo>
                  <a:lnTo>
                    <a:pt x="1289" y="93"/>
                  </a:lnTo>
                  <a:lnTo>
                    <a:pt x="1289" y="94"/>
                  </a:lnTo>
                  <a:close/>
                  <a:moveTo>
                    <a:pt x="1862" y="91"/>
                  </a:moveTo>
                  <a:lnTo>
                    <a:pt x="1862" y="93"/>
                  </a:lnTo>
                  <a:lnTo>
                    <a:pt x="1861" y="91"/>
                  </a:lnTo>
                  <a:lnTo>
                    <a:pt x="1862" y="91"/>
                  </a:lnTo>
                  <a:close/>
                  <a:moveTo>
                    <a:pt x="1341" y="94"/>
                  </a:moveTo>
                  <a:lnTo>
                    <a:pt x="1340" y="94"/>
                  </a:lnTo>
                  <a:lnTo>
                    <a:pt x="1340" y="93"/>
                  </a:lnTo>
                  <a:lnTo>
                    <a:pt x="1340" y="91"/>
                  </a:lnTo>
                  <a:lnTo>
                    <a:pt x="1340" y="90"/>
                  </a:lnTo>
                  <a:lnTo>
                    <a:pt x="1340" y="91"/>
                  </a:lnTo>
                  <a:lnTo>
                    <a:pt x="1340" y="93"/>
                  </a:lnTo>
                  <a:lnTo>
                    <a:pt x="1341" y="93"/>
                  </a:lnTo>
                  <a:lnTo>
                    <a:pt x="1341" y="94"/>
                  </a:lnTo>
                  <a:close/>
                  <a:moveTo>
                    <a:pt x="1432" y="96"/>
                  </a:moveTo>
                  <a:lnTo>
                    <a:pt x="1430" y="96"/>
                  </a:lnTo>
                  <a:lnTo>
                    <a:pt x="1430" y="95"/>
                  </a:lnTo>
                  <a:lnTo>
                    <a:pt x="1430" y="94"/>
                  </a:lnTo>
                  <a:lnTo>
                    <a:pt x="1432" y="94"/>
                  </a:lnTo>
                  <a:lnTo>
                    <a:pt x="1430" y="93"/>
                  </a:lnTo>
                  <a:lnTo>
                    <a:pt x="1432" y="93"/>
                  </a:lnTo>
                  <a:lnTo>
                    <a:pt x="1432" y="91"/>
                  </a:lnTo>
                  <a:lnTo>
                    <a:pt x="1432" y="90"/>
                  </a:lnTo>
                  <a:lnTo>
                    <a:pt x="1433" y="90"/>
                  </a:lnTo>
                  <a:lnTo>
                    <a:pt x="1433" y="91"/>
                  </a:lnTo>
                  <a:lnTo>
                    <a:pt x="1432" y="93"/>
                  </a:lnTo>
                  <a:lnTo>
                    <a:pt x="1432" y="94"/>
                  </a:lnTo>
                  <a:lnTo>
                    <a:pt x="1432" y="95"/>
                  </a:lnTo>
                  <a:lnTo>
                    <a:pt x="1432" y="96"/>
                  </a:lnTo>
                  <a:close/>
                  <a:moveTo>
                    <a:pt x="1857" y="89"/>
                  </a:moveTo>
                  <a:lnTo>
                    <a:pt x="1858" y="89"/>
                  </a:lnTo>
                  <a:lnTo>
                    <a:pt x="1858" y="90"/>
                  </a:lnTo>
                  <a:lnTo>
                    <a:pt x="1857" y="90"/>
                  </a:lnTo>
                  <a:lnTo>
                    <a:pt x="1857" y="89"/>
                  </a:lnTo>
                  <a:close/>
                  <a:moveTo>
                    <a:pt x="1853" y="87"/>
                  </a:moveTo>
                  <a:lnTo>
                    <a:pt x="1853" y="89"/>
                  </a:lnTo>
                  <a:lnTo>
                    <a:pt x="1853" y="90"/>
                  </a:lnTo>
                  <a:lnTo>
                    <a:pt x="1852" y="90"/>
                  </a:lnTo>
                  <a:lnTo>
                    <a:pt x="1852" y="89"/>
                  </a:lnTo>
                  <a:lnTo>
                    <a:pt x="1852" y="87"/>
                  </a:lnTo>
                  <a:lnTo>
                    <a:pt x="1852" y="89"/>
                  </a:lnTo>
                  <a:lnTo>
                    <a:pt x="1851" y="87"/>
                  </a:lnTo>
                  <a:lnTo>
                    <a:pt x="1852" y="87"/>
                  </a:lnTo>
                  <a:lnTo>
                    <a:pt x="1853" y="87"/>
                  </a:lnTo>
                  <a:close/>
                  <a:moveTo>
                    <a:pt x="1340" y="89"/>
                  </a:moveTo>
                  <a:lnTo>
                    <a:pt x="1340" y="87"/>
                  </a:lnTo>
                  <a:lnTo>
                    <a:pt x="1341" y="87"/>
                  </a:lnTo>
                  <a:lnTo>
                    <a:pt x="1341" y="86"/>
                  </a:lnTo>
                  <a:lnTo>
                    <a:pt x="1341" y="87"/>
                  </a:lnTo>
                  <a:lnTo>
                    <a:pt x="1341" y="89"/>
                  </a:lnTo>
                  <a:lnTo>
                    <a:pt x="1340" y="89"/>
                  </a:lnTo>
                  <a:close/>
                  <a:moveTo>
                    <a:pt x="1269" y="80"/>
                  </a:moveTo>
                  <a:lnTo>
                    <a:pt x="1269" y="81"/>
                  </a:lnTo>
                  <a:lnTo>
                    <a:pt x="1270" y="81"/>
                  </a:lnTo>
                  <a:lnTo>
                    <a:pt x="1269" y="81"/>
                  </a:lnTo>
                  <a:lnTo>
                    <a:pt x="1269" y="80"/>
                  </a:lnTo>
                  <a:close/>
                  <a:moveTo>
                    <a:pt x="1266" y="80"/>
                  </a:moveTo>
                  <a:lnTo>
                    <a:pt x="1267" y="81"/>
                  </a:lnTo>
                  <a:lnTo>
                    <a:pt x="1266" y="81"/>
                  </a:lnTo>
                  <a:lnTo>
                    <a:pt x="1266" y="80"/>
                  </a:lnTo>
                  <a:lnTo>
                    <a:pt x="1266" y="81"/>
                  </a:lnTo>
                  <a:lnTo>
                    <a:pt x="1267" y="82"/>
                  </a:lnTo>
                  <a:lnTo>
                    <a:pt x="1267" y="81"/>
                  </a:lnTo>
                  <a:lnTo>
                    <a:pt x="1269" y="81"/>
                  </a:lnTo>
                  <a:lnTo>
                    <a:pt x="1269" y="82"/>
                  </a:lnTo>
                  <a:lnTo>
                    <a:pt x="1269" y="84"/>
                  </a:lnTo>
                  <a:lnTo>
                    <a:pt x="1267" y="84"/>
                  </a:lnTo>
                  <a:lnTo>
                    <a:pt x="1269" y="85"/>
                  </a:lnTo>
                  <a:lnTo>
                    <a:pt x="1267" y="85"/>
                  </a:lnTo>
                  <a:lnTo>
                    <a:pt x="1267" y="86"/>
                  </a:lnTo>
                  <a:lnTo>
                    <a:pt x="1267" y="85"/>
                  </a:lnTo>
                  <a:lnTo>
                    <a:pt x="1266" y="85"/>
                  </a:lnTo>
                  <a:lnTo>
                    <a:pt x="1266" y="84"/>
                  </a:lnTo>
                  <a:lnTo>
                    <a:pt x="1265" y="84"/>
                  </a:lnTo>
                  <a:lnTo>
                    <a:pt x="1265" y="82"/>
                  </a:lnTo>
                  <a:lnTo>
                    <a:pt x="1264" y="82"/>
                  </a:lnTo>
                  <a:lnTo>
                    <a:pt x="1264" y="81"/>
                  </a:lnTo>
                  <a:lnTo>
                    <a:pt x="1262" y="81"/>
                  </a:lnTo>
                  <a:lnTo>
                    <a:pt x="1264" y="80"/>
                  </a:lnTo>
                  <a:lnTo>
                    <a:pt x="1265" y="80"/>
                  </a:lnTo>
                  <a:lnTo>
                    <a:pt x="1266" y="80"/>
                  </a:lnTo>
                  <a:lnTo>
                    <a:pt x="1265" y="80"/>
                  </a:lnTo>
                  <a:lnTo>
                    <a:pt x="1266" y="80"/>
                  </a:lnTo>
                  <a:close/>
                  <a:moveTo>
                    <a:pt x="23" y="80"/>
                  </a:moveTo>
                  <a:lnTo>
                    <a:pt x="24" y="80"/>
                  </a:lnTo>
                  <a:lnTo>
                    <a:pt x="23" y="80"/>
                  </a:lnTo>
                  <a:close/>
                  <a:moveTo>
                    <a:pt x="1728" y="76"/>
                  </a:moveTo>
                  <a:lnTo>
                    <a:pt x="1728" y="77"/>
                  </a:lnTo>
                  <a:lnTo>
                    <a:pt x="1730" y="77"/>
                  </a:lnTo>
                  <a:lnTo>
                    <a:pt x="1728" y="79"/>
                  </a:lnTo>
                  <a:lnTo>
                    <a:pt x="1727" y="79"/>
                  </a:lnTo>
                  <a:lnTo>
                    <a:pt x="1726" y="79"/>
                  </a:lnTo>
                  <a:lnTo>
                    <a:pt x="1726" y="77"/>
                  </a:lnTo>
                  <a:lnTo>
                    <a:pt x="1726" y="79"/>
                  </a:lnTo>
                  <a:lnTo>
                    <a:pt x="1725" y="77"/>
                  </a:lnTo>
                  <a:lnTo>
                    <a:pt x="1723" y="77"/>
                  </a:lnTo>
                  <a:lnTo>
                    <a:pt x="1725" y="77"/>
                  </a:lnTo>
                  <a:lnTo>
                    <a:pt x="1725" y="76"/>
                  </a:lnTo>
                  <a:lnTo>
                    <a:pt x="1727" y="76"/>
                  </a:lnTo>
                  <a:lnTo>
                    <a:pt x="1728" y="76"/>
                  </a:lnTo>
                  <a:close/>
                  <a:moveTo>
                    <a:pt x="1402" y="63"/>
                  </a:moveTo>
                  <a:lnTo>
                    <a:pt x="1401" y="65"/>
                  </a:lnTo>
                  <a:lnTo>
                    <a:pt x="1399" y="65"/>
                  </a:lnTo>
                  <a:lnTo>
                    <a:pt x="1397" y="63"/>
                  </a:lnTo>
                  <a:lnTo>
                    <a:pt x="1397" y="62"/>
                  </a:lnTo>
                  <a:lnTo>
                    <a:pt x="1399" y="61"/>
                  </a:lnTo>
                  <a:lnTo>
                    <a:pt x="1399" y="59"/>
                  </a:lnTo>
                  <a:lnTo>
                    <a:pt x="1400" y="59"/>
                  </a:lnTo>
                  <a:lnTo>
                    <a:pt x="1400" y="58"/>
                  </a:lnTo>
                  <a:lnTo>
                    <a:pt x="1401" y="58"/>
                  </a:lnTo>
                  <a:lnTo>
                    <a:pt x="1402" y="58"/>
                  </a:lnTo>
                  <a:lnTo>
                    <a:pt x="1404" y="58"/>
                  </a:lnTo>
                  <a:lnTo>
                    <a:pt x="1405" y="59"/>
                  </a:lnTo>
                  <a:lnTo>
                    <a:pt x="1405" y="61"/>
                  </a:lnTo>
                  <a:lnTo>
                    <a:pt x="1404" y="62"/>
                  </a:lnTo>
                  <a:lnTo>
                    <a:pt x="1402" y="62"/>
                  </a:lnTo>
                  <a:lnTo>
                    <a:pt x="1402" y="63"/>
                  </a:lnTo>
                  <a:close/>
                  <a:moveTo>
                    <a:pt x="1680" y="58"/>
                  </a:moveTo>
                  <a:lnTo>
                    <a:pt x="1680" y="59"/>
                  </a:lnTo>
                  <a:lnTo>
                    <a:pt x="1679" y="59"/>
                  </a:lnTo>
                  <a:lnTo>
                    <a:pt x="1677" y="59"/>
                  </a:lnTo>
                  <a:lnTo>
                    <a:pt x="1676" y="58"/>
                  </a:lnTo>
                  <a:lnTo>
                    <a:pt x="1676" y="57"/>
                  </a:lnTo>
                  <a:lnTo>
                    <a:pt x="1677" y="57"/>
                  </a:lnTo>
                  <a:lnTo>
                    <a:pt x="1679" y="57"/>
                  </a:lnTo>
                  <a:lnTo>
                    <a:pt x="1680" y="57"/>
                  </a:lnTo>
                  <a:lnTo>
                    <a:pt x="1680" y="58"/>
                  </a:lnTo>
                  <a:close/>
                  <a:moveTo>
                    <a:pt x="1683" y="56"/>
                  </a:moveTo>
                  <a:lnTo>
                    <a:pt x="1681" y="56"/>
                  </a:lnTo>
                  <a:lnTo>
                    <a:pt x="1680" y="56"/>
                  </a:lnTo>
                  <a:lnTo>
                    <a:pt x="1679" y="54"/>
                  </a:lnTo>
                  <a:lnTo>
                    <a:pt x="1676" y="54"/>
                  </a:lnTo>
                  <a:lnTo>
                    <a:pt x="1677" y="53"/>
                  </a:lnTo>
                  <a:lnTo>
                    <a:pt x="1679" y="53"/>
                  </a:lnTo>
                  <a:lnTo>
                    <a:pt x="1680" y="53"/>
                  </a:lnTo>
                  <a:lnTo>
                    <a:pt x="1680" y="52"/>
                  </a:lnTo>
                  <a:lnTo>
                    <a:pt x="1681" y="52"/>
                  </a:lnTo>
                  <a:lnTo>
                    <a:pt x="1683" y="53"/>
                  </a:lnTo>
                  <a:lnTo>
                    <a:pt x="1683" y="54"/>
                  </a:lnTo>
                  <a:lnTo>
                    <a:pt x="1683" y="56"/>
                  </a:lnTo>
                  <a:close/>
                  <a:moveTo>
                    <a:pt x="1411" y="52"/>
                  </a:moveTo>
                  <a:lnTo>
                    <a:pt x="1411" y="53"/>
                  </a:lnTo>
                  <a:lnTo>
                    <a:pt x="1411" y="54"/>
                  </a:lnTo>
                  <a:lnTo>
                    <a:pt x="1411" y="56"/>
                  </a:lnTo>
                  <a:lnTo>
                    <a:pt x="1411" y="57"/>
                  </a:lnTo>
                  <a:lnTo>
                    <a:pt x="1409" y="56"/>
                  </a:lnTo>
                  <a:lnTo>
                    <a:pt x="1407" y="56"/>
                  </a:lnTo>
                  <a:lnTo>
                    <a:pt x="1407" y="54"/>
                  </a:lnTo>
                  <a:lnTo>
                    <a:pt x="1406" y="54"/>
                  </a:lnTo>
                  <a:lnTo>
                    <a:pt x="1406" y="53"/>
                  </a:lnTo>
                  <a:lnTo>
                    <a:pt x="1407" y="51"/>
                  </a:lnTo>
                  <a:lnTo>
                    <a:pt x="1409" y="49"/>
                  </a:lnTo>
                  <a:lnTo>
                    <a:pt x="1410" y="49"/>
                  </a:lnTo>
                  <a:lnTo>
                    <a:pt x="1410" y="51"/>
                  </a:lnTo>
                  <a:lnTo>
                    <a:pt x="1411" y="51"/>
                  </a:lnTo>
                  <a:lnTo>
                    <a:pt x="1411" y="52"/>
                  </a:lnTo>
                  <a:close/>
                  <a:moveTo>
                    <a:pt x="1386" y="49"/>
                  </a:moveTo>
                  <a:lnTo>
                    <a:pt x="1387" y="49"/>
                  </a:lnTo>
                  <a:lnTo>
                    <a:pt x="1386" y="49"/>
                  </a:lnTo>
                  <a:lnTo>
                    <a:pt x="1385" y="49"/>
                  </a:lnTo>
                  <a:lnTo>
                    <a:pt x="1385" y="51"/>
                  </a:lnTo>
                  <a:lnTo>
                    <a:pt x="1385" y="52"/>
                  </a:lnTo>
                  <a:lnTo>
                    <a:pt x="1386" y="53"/>
                  </a:lnTo>
                  <a:lnTo>
                    <a:pt x="1385" y="53"/>
                  </a:lnTo>
                  <a:lnTo>
                    <a:pt x="1383" y="53"/>
                  </a:lnTo>
                  <a:lnTo>
                    <a:pt x="1383" y="52"/>
                  </a:lnTo>
                  <a:lnTo>
                    <a:pt x="1382" y="52"/>
                  </a:lnTo>
                  <a:lnTo>
                    <a:pt x="1382" y="51"/>
                  </a:lnTo>
                  <a:lnTo>
                    <a:pt x="1382" y="49"/>
                  </a:lnTo>
                  <a:lnTo>
                    <a:pt x="1385" y="48"/>
                  </a:lnTo>
                  <a:lnTo>
                    <a:pt x="1386" y="49"/>
                  </a:lnTo>
                  <a:close/>
                  <a:moveTo>
                    <a:pt x="1630" y="51"/>
                  </a:moveTo>
                  <a:lnTo>
                    <a:pt x="1630" y="49"/>
                  </a:lnTo>
                  <a:lnTo>
                    <a:pt x="1629" y="49"/>
                  </a:lnTo>
                  <a:lnTo>
                    <a:pt x="1629" y="48"/>
                  </a:lnTo>
                  <a:lnTo>
                    <a:pt x="1630" y="48"/>
                  </a:lnTo>
                  <a:lnTo>
                    <a:pt x="1632" y="48"/>
                  </a:lnTo>
                  <a:lnTo>
                    <a:pt x="1633" y="49"/>
                  </a:lnTo>
                  <a:lnTo>
                    <a:pt x="1633" y="51"/>
                  </a:lnTo>
                  <a:lnTo>
                    <a:pt x="1630" y="51"/>
                  </a:lnTo>
                  <a:close/>
                  <a:moveTo>
                    <a:pt x="1393" y="47"/>
                  </a:moveTo>
                  <a:lnTo>
                    <a:pt x="1395" y="48"/>
                  </a:lnTo>
                  <a:lnTo>
                    <a:pt x="1396" y="47"/>
                  </a:lnTo>
                  <a:lnTo>
                    <a:pt x="1396" y="48"/>
                  </a:lnTo>
                  <a:lnTo>
                    <a:pt x="1393" y="48"/>
                  </a:lnTo>
                  <a:lnTo>
                    <a:pt x="1393" y="47"/>
                  </a:lnTo>
                  <a:close/>
                  <a:moveTo>
                    <a:pt x="1367" y="44"/>
                  </a:moveTo>
                  <a:lnTo>
                    <a:pt x="1367" y="46"/>
                  </a:lnTo>
                  <a:lnTo>
                    <a:pt x="1365" y="46"/>
                  </a:lnTo>
                  <a:lnTo>
                    <a:pt x="1365" y="44"/>
                  </a:lnTo>
                  <a:lnTo>
                    <a:pt x="1367" y="44"/>
                  </a:lnTo>
                  <a:lnTo>
                    <a:pt x="1367" y="43"/>
                  </a:lnTo>
                  <a:lnTo>
                    <a:pt x="1367" y="44"/>
                  </a:lnTo>
                  <a:close/>
                  <a:moveTo>
                    <a:pt x="1280" y="44"/>
                  </a:moveTo>
                  <a:lnTo>
                    <a:pt x="1280" y="46"/>
                  </a:lnTo>
                  <a:lnTo>
                    <a:pt x="1283" y="46"/>
                  </a:lnTo>
                  <a:lnTo>
                    <a:pt x="1284" y="47"/>
                  </a:lnTo>
                  <a:lnTo>
                    <a:pt x="1285" y="47"/>
                  </a:lnTo>
                  <a:lnTo>
                    <a:pt x="1286" y="47"/>
                  </a:lnTo>
                  <a:lnTo>
                    <a:pt x="1286" y="48"/>
                  </a:lnTo>
                  <a:lnTo>
                    <a:pt x="1286" y="49"/>
                  </a:lnTo>
                  <a:lnTo>
                    <a:pt x="1284" y="49"/>
                  </a:lnTo>
                  <a:lnTo>
                    <a:pt x="1283" y="49"/>
                  </a:lnTo>
                  <a:lnTo>
                    <a:pt x="1283" y="51"/>
                  </a:lnTo>
                  <a:lnTo>
                    <a:pt x="1284" y="49"/>
                  </a:lnTo>
                  <a:lnTo>
                    <a:pt x="1285" y="49"/>
                  </a:lnTo>
                  <a:lnTo>
                    <a:pt x="1286" y="51"/>
                  </a:lnTo>
                  <a:lnTo>
                    <a:pt x="1285" y="51"/>
                  </a:lnTo>
                  <a:lnTo>
                    <a:pt x="1283" y="51"/>
                  </a:lnTo>
                  <a:lnTo>
                    <a:pt x="1283" y="52"/>
                  </a:lnTo>
                  <a:lnTo>
                    <a:pt x="1281" y="52"/>
                  </a:lnTo>
                  <a:lnTo>
                    <a:pt x="1283" y="52"/>
                  </a:lnTo>
                  <a:lnTo>
                    <a:pt x="1284" y="52"/>
                  </a:lnTo>
                  <a:lnTo>
                    <a:pt x="1285" y="52"/>
                  </a:lnTo>
                  <a:lnTo>
                    <a:pt x="1285" y="53"/>
                  </a:lnTo>
                  <a:lnTo>
                    <a:pt x="1285" y="54"/>
                  </a:lnTo>
                  <a:lnTo>
                    <a:pt x="1284" y="54"/>
                  </a:lnTo>
                  <a:lnTo>
                    <a:pt x="1284" y="56"/>
                  </a:lnTo>
                  <a:lnTo>
                    <a:pt x="1283" y="54"/>
                  </a:lnTo>
                  <a:lnTo>
                    <a:pt x="1281" y="54"/>
                  </a:lnTo>
                  <a:lnTo>
                    <a:pt x="1280" y="54"/>
                  </a:lnTo>
                  <a:lnTo>
                    <a:pt x="1281" y="54"/>
                  </a:lnTo>
                  <a:lnTo>
                    <a:pt x="1281" y="56"/>
                  </a:lnTo>
                  <a:lnTo>
                    <a:pt x="1283" y="56"/>
                  </a:lnTo>
                  <a:lnTo>
                    <a:pt x="1283" y="57"/>
                  </a:lnTo>
                  <a:lnTo>
                    <a:pt x="1281" y="57"/>
                  </a:lnTo>
                  <a:lnTo>
                    <a:pt x="1281" y="58"/>
                  </a:lnTo>
                  <a:lnTo>
                    <a:pt x="1281" y="59"/>
                  </a:lnTo>
                  <a:lnTo>
                    <a:pt x="1280" y="58"/>
                  </a:lnTo>
                  <a:lnTo>
                    <a:pt x="1280" y="59"/>
                  </a:lnTo>
                  <a:lnTo>
                    <a:pt x="1281" y="59"/>
                  </a:lnTo>
                  <a:lnTo>
                    <a:pt x="1281" y="61"/>
                  </a:lnTo>
                  <a:lnTo>
                    <a:pt x="1280" y="61"/>
                  </a:lnTo>
                  <a:lnTo>
                    <a:pt x="1279" y="61"/>
                  </a:lnTo>
                  <a:lnTo>
                    <a:pt x="1280" y="61"/>
                  </a:lnTo>
                  <a:lnTo>
                    <a:pt x="1280" y="62"/>
                  </a:lnTo>
                  <a:lnTo>
                    <a:pt x="1280" y="63"/>
                  </a:lnTo>
                  <a:lnTo>
                    <a:pt x="1280" y="65"/>
                  </a:lnTo>
                  <a:lnTo>
                    <a:pt x="1281" y="65"/>
                  </a:lnTo>
                  <a:lnTo>
                    <a:pt x="1281" y="66"/>
                  </a:lnTo>
                  <a:lnTo>
                    <a:pt x="1280" y="66"/>
                  </a:lnTo>
                  <a:lnTo>
                    <a:pt x="1280" y="67"/>
                  </a:lnTo>
                  <a:lnTo>
                    <a:pt x="1280" y="68"/>
                  </a:lnTo>
                  <a:lnTo>
                    <a:pt x="1280" y="70"/>
                  </a:lnTo>
                  <a:lnTo>
                    <a:pt x="1279" y="70"/>
                  </a:lnTo>
                  <a:lnTo>
                    <a:pt x="1279" y="71"/>
                  </a:lnTo>
                  <a:lnTo>
                    <a:pt x="1280" y="71"/>
                  </a:lnTo>
                  <a:lnTo>
                    <a:pt x="1281" y="71"/>
                  </a:lnTo>
                  <a:lnTo>
                    <a:pt x="1281" y="72"/>
                  </a:lnTo>
                  <a:lnTo>
                    <a:pt x="1281" y="73"/>
                  </a:lnTo>
                  <a:lnTo>
                    <a:pt x="1281" y="75"/>
                  </a:lnTo>
                  <a:lnTo>
                    <a:pt x="1281" y="76"/>
                  </a:lnTo>
                  <a:lnTo>
                    <a:pt x="1283" y="77"/>
                  </a:lnTo>
                  <a:lnTo>
                    <a:pt x="1283" y="79"/>
                  </a:lnTo>
                  <a:lnTo>
                    <a:pt x="1284" y="80"/>
                  </a:lnTo>
                  <a:lnTo>
                    <a:pt x="1284" y="81"/>
                  </a:lnTo>
                  <a:lnTo>
                    <a:pt x="1284" y="82"/>
                  </a:lnTo>
                  <a:lnTo>
                    <a:pt x="1285" y="84"/>
                  </a:lnTo>
                  <a:lnTo>
                    <a:pt x="1286" y="85"/>
                  </a:lnTo>
                  <a:lnTo>
                    <a:pt x="1286" y="86"/>
                  </a:lnTo>
                  <a:lnTo>
                    <a:pt x="1288" y="86"/>
                  </a:lnTo>
                  <a:lnTo>
                    <a:pt x="1288" y="87"/>
                  </a:lnTo>
                  <a:lnTo>
                    <a:pt x="1289" y="87"/>
                  </a:lnTo>
                  <a:lnTo>
                    <a:pt x="1289" y="89"/>
                  </a:lnTo>
                  <a:lnTo>
                    <a:pt x="1290" y="89"/>
                  </a:lnTo>
                  <a:lnTo>
                    <a:pt x="1292" y="89"/>
                  </a:lnTo>
                  <a:lnTo>
                    <a:pt x="1292" y="90"/>
                  </a:lnTo>
                  <a:lnTo>
                    <a:pt x="1293" y="91"/>
                  </a:lnTo>
                  <a:lnTo>
                    <a:pt x="1292" y="91"/>
                  </a:lnTo>
                  <a:lnTo>
                    <a:pt x="1292" y="90"/>
                  </a:lnTo>
                  <a:lnTo>
                    <a:pt x="1292" y="91"/>
                  </a:lnTo>
                  <a:lnTo>
                    <a:pt x="1292" y="93"/>
                  </a:lnTo>
                  <a:lnTo>
                    <a:pt x="1290" y="93"/>
                  </a:lnTo>
                  <a:lnTo>
                    <a:pt x="1289" y="91"/>
                  </a:lnTo>
                  <a:lnTo>
                    <a:pt x="1288" y="91"/>
                  </a:lnTo>
                  <a:lnTo>
                    <a:pt x="1288" y="93"/>
                  </a:lnTo>
                  <a:lnTo>
                    <a:pt x="1289" y="93"/>
                  </a:lnTo>
                  <a:lnTo>
                    <a:pt x="1290" y="93"/>
                  </a:lnTo>
                  <a:lnTo>
                    <a:pt x="1290" y="94"/>
                  </a:lnTo>
                  <a:lnTo>
                    <a:pt x="1289" y="93"/>
                  </a:lnTo>
                  <a:lnTo>
                    <a:pt x="1288" y="93"/>
                  </a:lnTo>
                  <a:lnTo>
                    <a:pt x="1286" y="91"/>
                  </a:lnTo>
                  <a:lnTo>
                    <a:pt x="1286" y="93"/>
                  </a:lnTo>
                  <a:lnTo>
                    <a:pt x="1288" y="93"/>
                  </a:lnTo>
                  <a:lnTo>
                    <a:pt x="1286" y="93"/>
                  </a:lnTo>
                  <a:lnTo>
                    <a:pt x="1286" y="91"/>
                  </a:lnTo>
                  <a:lnTo>
                    <a:pt x="1286" y="90"/>
                  </a:lnTo>
                  <a:lnTo>
                    <a:pt x="1286" y="91"/>
                  </a:lnTo>
                  <a:lnTo>
                    <a:pt x="1285" y="91"/>
                  </a:lnTo>
                  <a:lnTo>
                    <a:pt x="1285" y="90"/>
                  </a:lnTo>
                  <a:lnTo>
                    <a:pt x="1285" y="91"/>
                  </a:lnTo>
                  <a:lnTo>
                    <a:pt x="1284" y="91"/>
                  </a:lnTo>
                  <a:lnTo>
                    <a:pt x="1285" y="91"/>
                  </a:lnTo>
                  <a:lnTo>
                    <a:pt x="1285" y="93"/>
                  </a:lnTo>
                  <a:lnTo>
                    <a:pt x="1285" y="91"/>
                  </a:lnTo>
                  <a:lnTo>
                    <a:pt x="1286" y="91"/>
                  </a:lnTo>
                  <a:lnTo>
                    <a:pt x="1286" y="93"/>
                  </a:lnTo>
                  <a:lnTo>
                    <a:pt x="1286" y="94"/>
                  </a:lnTo>
                  <a:lnTo>
                    <a:pt x="1285" y="94"/>
                  </a:lnTo>
                  <a:lnTo>
                    <a:pt x="1286" y="94"/>
                  </a:lnTo>
                  <a:lnTo>
                    <a:pt x="1286" y="93"/>
                  </a:lnTo>
                  <a:lnTo>
                    <a:pt x="1286" y="94"/>
                  </a:lnTo>
                  <a:lnTo>
                    <a:pt x="1286" y="93"/>
                  </a:lnTo>
                  <a:lnTo>
                    <a:pt x="1285" y="93"/>
                  </a:lnTo>
                  <a:lnTo>
                    <a:pt x="1284" y="91"/>
                  </a:lnTo>
                  <a:lnTo>
                    <a:pt x="1284" y="93"/>
                  </a:lnTo>
                  <a:lnTo>
                    <a:pt x="1283" y="91"/>
                  </a:lnTo>
                  <a:lnTo>
                    <a:pt x="1283" y="93"/>
                  </a:lnTo>
                  <a:lnTo>
                    <a:pt x="1284" y="93"/>
                  </a:lnTo>
                  <a:lnTo>
                    <a:pt x="1284" y="94"/>
                  </a:lnTo>
                  <a:lnTo>
                    <a:pt x="1284" y="93"/>
                  </a:lnTo>
                  <a:lnTo>
                    <a:pt x="1283" y="93"/>
                  </a:lnTo>
                  <a:lnTo>
                    <a:pt x="1281" y="93"/>
                  </a:lnTo>
                  <a:lnTo>
                    <a:pt x="1283" y="93"/>
                  </a:lnTo>
                  <a:lnTo>
                    <a:pt x="1283" y="91"/>
                  </a:lnTo>
                  <a:lnTo>
                    <a:pt x="1281" y="91"/>
                  </a:lnTo>
                  <a:lnTo>
                    <a:pt x="1281" y="90"/>
                  </a:lnTo>
                  <a:lnTo>
                    <a:pt x="1281" y="91"/>
                  </a:lnTo>
                  <a:lnTo>
                    <a:pt x="1283" y="93"/>
                  </a:lnTo>
                  <a:lnTo>
                    <a:pt x="1281" y="91"/>
                  </a:lnTo>
                  <a:lnTo>
                    <a:pt x="1280" y="91"/>
                  </a:lnTo>
                  <a:lnTo>
                    <a:pt x="1280" y="90"/>
                  </a:lnTo>
                  <a:lnTo>
                    <a:pt x="1280" y="91"/>
                  </a:lnTo>
                  <a:lnTo>
                    <a:pt x="1279" y="91"/>
                  </a:lnTo>
                  <a:lnTo>
                    <a:pt x="1279" y="93"/>
                  </a:lnTo>
                  <a:lnTo>
                    <a:pt x="1280" y="93"/>
                  </a:lnTo>
                  <a:lnTo>
                    <a:pt x="1279" y="93"/>
                  </a:lnTo>
                  <a:lnTo>
                    <a:pt x="1279" y="94"/>
                  </a:lnTo>
                  <a:lnTo>
                    <a:pt x="1279" y="93"/>
                  </a:lnTo>
                  <a:lnTo>
                    <a:pt x="1278" y="93"/>
                  </a:lnTo>
                  <a:lnTo>
                    <a:pt x="1278" y="91"/>
                  </a:lnTo>
                  <a:lnTo>
                    <a:pt x="1276" y="91"/>
                  </a:lnTo>
                  <a:lnTo>
                    <a:pt x="1276" y="90"/>
                  </a:lnTo>
                  <a:lnTo>
                    <a:pt x="1275" y="90"/>
                  </a:lnTo>
                  <a:lnTo>
                    <a:pt x="1275" y="89"/>
                  </a:lnTo>
                  <a:lnTo>
                    <a:pt x="1275" y="90"/>
                  </a:lnTo>
                  <a:lnTo>
                    <a:pt x="1276" y="90"/>
                  </a:lnTo>
                  <a:lnTo>
                    <a:pt x="1275" y="90"/>
                  </a:lnTo>
                  <a:lnTo>
                    <a:pt x="1276" y="91"/>
                  </a:lnTo>
                  <a:lnTo>
                    <a:pt x="1276" y="93"/>
                  </a:lnTo>
                  <a:lnTo>
                    <a:pt x="1276" y="91"/>
                  </a:lnTo>
                  <a:lnTo>
                    <a:pt x="1275" y="91"/>
                  </a:lnTo>
                  <a:lnTo>
                    <a:pt x="1274" y="90"/>
                  </a:lnTo>
                  <a:lnTo>
                    <a:pt x="1274" y="91"/>
                  </a:lnTo>
                  <a:lnTo>
                    <a:pt x="1274" y="90"/>
                  </a:lnTo>
                  <a:lnTo>
                    <a:pt x="1272" y="90"/>
                  </a:lnTo>
                  <a:lnTo>
                    <a:pt x="1271" y="89"/>
                  </a:lnTo>
                  <a:lnTo>
                    <a:pt x="1271" y="90"/>
                  </a:lnTo>
                  <a:lnTo>
                    <a:pt x="1272" y="90"/>
                  </a:lnTo>
                  <a:lnTo>
                    <a:pt x="1271" y="90"/>
                  </a:lnTo>
                  <a:lnTo>
                    <a:pt x="1271" y="89"/>
                  </a:lnTo>
                  <a:lnTo>
                    <a:pt x="1270" y="89"/>
                  </a:lnTo>
                  <a:lnTo>
                    <a:pt x="1270" y="90"/>
                  </a:lnTo>
                  <a:lnTo>
                    <a:pt x="1270" y="89"/>
                  </a:lnTo>
                  <a:lnTo>
                    <a:pt x="1269" y="89"/>
                  </a:lnTo>
                  <a:lnTo>
                    <a:pt x="1270" y="89"/>
                  </a:lnTo>
                  <a:lnTo>
                    <a:pt x="1270" y="87"/>
                  </a:lnTo>
                  <a:lnTo>
                    <a:pt x="1270" y="89"/>
                  </a:lnTo>
                  <a:lnTo>
                    <a:pt x="1271" y="89"/>
                  </a:lnTo>
                  <a:lnTo>
                    <a:pt x="1271" y="87"/>
                  </a:lnTo>
                  <a:lnTo>
                    <a:pt x="1271" y="86"/>
                  </a:lnTo>
                  <a:lnTo>
                    <a:pt x="1270" y="85"/>
                  </a:lnTo>
                  <a:lnTo>
                    <a:pt x="1271" y="85"/>
                  </a:lnTo>
                  <a:lnTo>
                    <a:pt x="1272" y="85"/>
                  </a:lnTo>
                  <a:lnTo>
                    <a:pt x="1271" y="85"/>
                  </a:lnTo>
                  <a:lnTo>
                    <a:pt x="1271" y="84"/>
                  </a:lnTo>
                  <a:lnTo>
                    <a:pt x="1272" y="84"/>
                  </a:lnTo>
                  <a:lnTo>
                    <a:pt x="1272" y="85"/>
                  </a:lnTo>
                  <a:lnTo>
                    <a:pt x="1274" y="84"/>
                  </a:lnTo>
                  <a:lnTo>
                    <a:pt x="1272" y="84"/>
                  </a:lnTo>
                  <a:lnTo>
                    <a:pt x="1272" y="82"/>
                  </a:lnTo>
                  <a:lnTo>
                    <a:pt x="1274" y="82"/>
                  </a:lnTo>
                  <a:lnTo>
                    <a:pt x="1272" y="82"/>
                  </a:lnTo>
                  <a:lnTo>
                    <a:pt x="1272" y="84"/>
                  </a:lnTo>
                  <a:lnTo>
                    <a:pt x="1272" y="82"/>
                  </a:lnTo>
                  <a:lnTo>
                    <a:pt x="1271" y="82"/>
                  </a:lnTo>
                  <a:lnTo>
                    <a:pt x="1271" y="84"/>
                  </a:lnTo>
                  <a:lnTo>
                    <a:pt x="1271" y="82"/>
                  </a:lnTo>
                  <a:lnTo>
                    <a:pt x="1270" y="82"/>
                  </a:lnTo>
                  <a:lnTo>
                    <a:pt x="1270" y="81"/>
                  </a:lnTo>
                  <a:lnTo>
                    <a:pt x="1271" y="80"/>
                  </a:lnTo>
                  <a:lnTo>
                    <a:pt x="1272" y="79"/>
                  </a:lnTo>
                  <a:lnTo>
                    <a:pt x="1271" y="79"/>
                  </a:lnTo>
                  <a:lnTo>
                    <a:pt x="1270" y="80"/>
                  </a:lnTo>
                  <a:lnTo>
                    <a:pt x="1270" y="81"/>
                  </a:lnTo>
                  <a:lnTo>
                    <a:pt x="1269" y="81"/>
                  </a:lnTo>
                  <a:lnTo>
                    <a:pt x="1269" y="80"/>
                  </a:lnTo>
                  <a:lnTo>
                    <a:pt x="1269" y="79"/>
                  </a:lnTo>
                  <a:lnTo>
                    <a:pt x="1269" y="77"/>
                  </a:lnTo>
                  <a:lnTo>
                    <a:pt x="1270" y="77"/>
                  </a:lnTo>
                  <a:lnTo>
                    <a:pt x="1269" y="76"/>
                  </a:lnTo>
                  <a:lnTo>
                    <a:pt x="1269" y="77"/>
                  </a:lnTo>
                  <a:lnTo>
                    <a:pt x="1269" y="79"/>
                  </a:lnTo>
                  <a:lnTo>
                    <a:pt x="1267" y="79"/>
                  </a:lnTo>
                  <a:lnTo>
                    <a:pt x="1267" y="77"/>
                  </a:lnTo>
                  <a:lnTo>
                    <a:pt x="1267" y="79"/>
                  </a:lnTo>
                  <a:lnTo>
                    <a:pt x="1267" y="80"/>
                  </a:lnTo>
                  <a:lnTo>
                    <a:pt x="1266" y="80"/>
                  </a:lnTo>
                  <a:lnTo>
                    <a:pt x="1266" y="79"/>
                  </a:lnTo>
                  <a:lnTo>
                    <a:pt x="1266" y="77"/>
                  </a:lnTo>
                  <a:lnTo>
                    <a:pt x="1265" y="79"/>
                  </a:lnTo>
                  <a:lnTo>
                    <a:pt x="1265" y="77"/>
                  </a:lnTo>
                  <a:lnTo>
                    <a:pt x="1265" y="76"/>
                  </a:lnTo>
                  <a:lnTo>
                    <a:pt x="1265" y="77"/>
                  </a:lnTo>
                  <a:lnTo>
                    <a:pt x="1264" y="77"/>
                  </a:lnTo>
                  <a:lnTo>
                    <a:pt x="1264" y="79"/>
                  </a:lnTo>
                  <a:lnTo>
                    <a:pt x="1264" y="77"/>
                  </a:lnTo>
                  <a:lnTo>
                    <a:pt x="1264" y="76"/>
                  </a:lnTo>
                  <a:lnTo>
                    <a:pt x="1262" y="77"/>
                  </a:lnTo>
                  <a:lnTo>
                    <a:pt x="1264" y="77"/>
                  </a:lnTo>
                  <a:lnTo>
                    <a:pt x="1264" y="79"/>
                  </a:lnTo>
                  <a:lnTo>
                    <a:pt x="1262" y="79"/>
                  </a:lnTo>
                  <a:lnTo>
                    <a:pt x="1261" y="79"/>
                  </a:lnTo>
                  <a:lnTo>
                    <a:pt x="1260" y="77"/>
                  </a:lnTo>
                  <a:lnTo>
                    <a:pt x="1260" y="76"/>
                  </a:lnTo>
                  <a:lnTo>
                    <a:pt x="1260" y="75"/>
                  </a:lnTo>
                  <a:lnTo>
                    <a:pt x="1258" y="75"/>
                  </a:lnTo>
                  <a:lnTo>
                    <a:pt x="1258" y="73"/>
                  </a:lnTo>
                  <a:lnTo>
                    <a:pt x="1258" y="72"/>
                  </a:lnTo>
                  <a:lnTo>
                    <a:pt x="1258" y="71"/>
                  </a:lnTo>
                  <a:lnTo>
                    <a:pt x="1258" y="70"/>
                  </a:lnTo>
                  <a:lnTo>
                    <a:pt x="1258" y="68"/>
                  </a:lnTo>
                  <a:lnTo>
                    <a:pt x="1260" y="68"/>
                  </a:lnTo>
                  <a:lnTo>
                    <a:pt x="1260" y="67"/>
                  </a:lnTo>
                  <a:lnTo>
                    <a:pt x="1261" y="66"/>
                  </a:lnTo>
                  <a:lnTo>
                    <a:pt x="1261" y="67"/>
                  </a:lnTo>
                  <a:lnTo>
                    <a:pt x="1262" y="67"/>
                  </a:lnTo>
                  <a:lnTo>
                    <a:pt x="1262" y="68"/>
                  </a:lnTo>
                  <a:lnTo>
                    <a:pt x="1262" y="67"/>
                  </a:lnTo>
                  <a:lnTo>
                    <a:pt x="1264" y="67"/>
                  </a:lnTo>
                  <a:lnTo>
                    <a:pt x="1264" y="68"/>
                  </a:lnTo>
                  <a:lnTo>
                    <a:pt x="1264" y="67"/>
                  </a:lnTo>
                  <a:lnTo>
                    <a:pt x="1264" y="66"/>
                  </a:lnTo>
                  <a:lnTo>
                    <a:pt x="1265" y="66"/>
                  </a:lnTo>
                  <a:lnTo>
                    <a:pt x="1264" y="65"/>
                  </a:lnTo>
                  <a:lnTo>
                    <a:pt x="1265" y="66"/>
                  </a:lnTo>
                  <a:lnTo>
                    <a:pt x="1265" y="65"/>
                  </a:lnTo>
                  <a:lnTo>
                    <a:pt x="1264" y="65"/>
                  </a:lnTo>
                  <a:lnTo>
                    <a:pt x="1265" y="65"/>
                  </a:lnTo>
                  <a:lnTo>
                    <a:pt x="1265" y="63"/>
                  </a:lnTo>
                  <a:lnTo>
                    <a:pt x="1265" y="62"/>
                  </a:lnTo>
                  <a:lnTo>
                    <a:pt x="1265" y="63"/>
                  </a:lnTo>
                  <a:lnTo>
                    <a:pt x="1266" y="63"/>
                  </a:lnTo>
                  <a:lnTo>
                    <a:pt x="1266" y="62"/>
                  </a:lnTo>
                  <a:lnTo>
                    <a:pt x="1265" y="62"/>
                  </a:lnTo>
                  <a:lnTo>
                    <a:pt x="1266" y="62"/>
                  </a:lnTo>
                  <a:lnTo>
                    <a:pt x="1265" y="62"/>
                  </a:lnTo>
                  <a:lnTo>
                    <a:pt x="1265" y="61"/>
                  </a:lnTo>
                  <a:lnTo>
                    <a:pt x="1266" y="61"/>
                  </a:lnTo>
                  <a:lnTo>
                    <a:pt x="1265" y="61"/>
                  </a:lnTo>
                  <a:lnTo>
                    <a:pt x="1266" y="61"/>
                  </a:lnTo>
                  <a:lnTo>
                    <a:pt x="1266" y="59"/>
                  </a:lnTo>
                  <a:lnTo>
                    <a:pt x="1267" y="59"/>
                  </a:lnTo>
                  <a:lnTo>
                    <a:pt x="1266" y="59"/>
                  </a:lnTo>
                  <a:lnTo>
                    <a:pt x="1266" y="58"/>
                  </a:lnTo>
                  <a:lnTo>
                    <a:pt x="1267" y="58"/>
                  </a:lnTo>
                  <a:lnTo>
                    <a:pt x="1266" y="58"/>
                  </a:lnTo>
                  <a:lnTo>
                    <a:pt x="1266" y="59"/>
                  </a:lnTo>
                  <a:lnTo>
                    <a:pt x="1266" y="58"/>
                  </a:lnTo>
                  <a:lnTo>
                    <a:pt x="1266" y="57"/>
                  </a:lnTo>
                  <a:lnTo>
                    <a:pt x="1267" y="57"/>
                  </a:lnTo>
                  <a:lnTo>
                    <a:pt x="1269" y="57"/>
                  </a:lnTo>
                  <a:lnTo>
                    <a:pt x="1267" y="57"/>
                  </a:lnTo>
                  <a:lnTo>
                    <a:pt x="1266" y="57"/>
                  </a:lnTo>
                  <a:lnTo>
                    <a:pt x="1265" y="57"/>
                  </a:lnTo>
                  <a:lnTo>
                    <a:pt x="1264" y="56"/>
                  </a:lnTo>
                  <a:lnTo>
                    <a:pt x="1265" y="56"/>
                  </a:lnTo>
                  <a:lnTo>
                    <a:pt x="1265" y="54"/>
                  </a:lnTo>
                  <a:lnTo>
                    <a:pt x="1265" y="53"/>
                  </a:lnTo>
                  <a:lnTo>
                    <a:pt x="1267" y="52"/>
                  </a:lnTo>
                  <a:lnTo>
                    <a:pt x="1269" y="53"/>
                  </a:lnTo>
                  <a:lnTo>
                    <a:pt x="1269" y="52"/>
                  </a:lnTo>
                  <a:lnTo>
                    <a:pt x="1270" y="52"/>
                  </a:lnTo>
                  <a:lnTo>
                    <a:pt x="1269" y="52"/>
                  </a:lnTo>
                  <a:lnTo>
                    <a:pt x="1267" y="52"/>
                  </a:lnTo>
                  <a:lnTo>
                    <a:pt x="1267" y="51"/>
                  </a:lnTo>
                  <a:lnTo>
                    <a:pt x="1269" y="51"/>
                  </a:lnTo>
                  <a:lnTo>
                    <a:pt x="1269" y="49"/>
                  </a:lnTo>
                  <a:lnTo>
                    <a:pt x="1267" y="49"/>
                  </a:lnTo>
                  <a:lnTo>
                    <a:pt x="1269" y="49"/>
                  </a:lnTo>
                  <a:lnTo>
                    <a:pt x="1269" y="48"/>
                  </a:lnTo>
                  <a:lnTo>
                    <a:pt x="1267" y="48"/>
                  </a:lnTo>
                  <a:lnTo>
                    <a:pt x="1269" y="48"/>
                  </a:lnTo>
                  <a:lnTo>
                    <a:pt x="1269" y="47"/>
                  </a:lnTo>
                  <a:lnTo>
                    <a:pt x="1270" y="47"/>
                  </a:lnTo>
                  <a:lnTo>
                    <a:pt x="1271" y="46"/>
                  </a:lnTo>
                  <a:lnTo>
                    <a:pt x="1272" y="46"/>
                  </a:lnTo>
                  <a:lnTo>
                    <a:pt x="1274" y="46"/>
                  </a:lnTo>
                  <a:lnTo>
                    <a:pt x="1275" y="46"/>
                  </a:lnTo>
                  <a:lnTo>
                    <a:pt x="1275" y="44"/>
                  </a:lnTo>
                  <a:lnTo>
                    <a:pt x="1276" y="44"/>
                  </a:lnTo>
                  <a:lnTo>
                    <a:pt x="1276" y="43"/>
                  </a:lnTo>
                  <a:lnTo>
                    <a:pt x="1278" y="43"/>
                  </a:lnTo>
                  <a:lnTo>
                    <a:pt x="1279" y="44"/>
                  </a:lnTo>
                  <a:lnTo>
                    <a:pt x="1280" y="44"/>
                  </a:lnTo>
                  <a:close/>
                  <a:moveTo>
                    <a:pt x="1364" y="42"/>
                  </a:moveTo>
                  <a:lnTo>
                    <a:pt x="1367" y="42"/>
                  </a:lnTo>
                  <a:lnTo>
                    <a:pt x="1367" y="43"/>
                  </a:lnTo>
                  <a:lnTo>
                    <a:pt x="1365" y="43"/>
                  </a:lnTo>
                  <a:lnTo>
                    <a:pt x="1365" y="44"/>
                  </a:lnTo>
                  <a:lnTo>
                    <a:pt x="1365" y="46"/>
                  </a:lnTo>
                  <a:lnTo>
                    <a:pt x="1367" y="46"/>
                  </a:lnTo>
                  <a:lnTo>
                    <a:pt x="1367" y="47"/>
                  </a:lnTo>
                  <a:lnTo>
                    <a:pt x="1367" y="46"/>
                  </a:lnTo>
                  <a:lnTo>
                    <a:pt x="1367" y="44"/>
                  </a:lnTo>
                  <a:lnTo>
                    <a:pt x="1368" y="44"/>
                  </a:lnTo>
                  <a:lnTo>
                    <a:pt x="1368" y="46"/>
                  </a:lnTo>
                  <a:lnTo>
                    <a:pt x="1368" y="47"/>
                  </a:lnTo>
                  <a:lnTo>
                    <a:pt x="1369" y="47"/>
                  </a:lnTo>
                  <a:lnTo>
                    <a:pt x="1369" y="48"/>
                  </a:lnTo>
                  <a:lnTo>
                    <a:pt x="1369" y="51"/>
                  </a:lnTo>
                  <a:lnTo>
                    <a:pt x="1368" y="49"/>
                  </a:lnTo>
                  <a:lnTo>
                    <a:pt x="1368" y="48"/>
                  </a:lnTo>
                  <a:lnTo>
                    <a:pt x="1367" y="48"/>
                  </a:lnTo>
                  <a:lnTo>
                    <a:pt x="1365" y="49"/>
                  </a:lnTo>
                  <a:lnTo>
                    <a:pt x="1363" y="49"/>
                  </a:lnTo>
                  <a:lnTo>
                    <a:pt x="1362" y="51"/>
                  </a:lnTo>
                  <a:lnTo>
                    <a:pt x="1360" y="51"/>
                  </a:lnTo>
                  <a:lnTo>
                    <a:pt x="1360" y="49"/>
                  </a:lnTo>
                  <a:lnTo>
                    <a:pt x="1359" y="49"/>
                  </a:lnTo>
                  <a:lnTo>
                    <a:pt x="1359" y="51"/>
                  </a:lnTo>
                  <a:lnTo>
                    <a:pt x="1360" y="51"/>
                  </a:lnTo>
                  <a:lnTo>
                    <a:pt x="1359" y="51"/>
                  </a:lnTo>
                  <a:lnTo>
                    <a:pt x="1359" y="49"/>
                  </a:lnTo>
                  <a:lnTo>
                    <a:pt x="1359" y="48"/>
                  </a:lnTo>
                  <a:lnTo>
                    <a:pt x="1360" y="47"/>
                  </a:lnTo>
                  <a:lnTo>
                    <a:pt x="1360" y="46"/>
                  </a:lnTo>
                  <a:lnTo>
                    <a:pt x="1359" y="44"/>
                  </a:lnTo>
                  <a:lnTo>
                    <a:pt x="1359" y="43"/>
                  </a:lnTo>
                  <a:lnTo>
                    <a:pt x="1362" y="42"/>
                  </a:lnTo>
                  <a:lnTo>
                    <a:pt x="1363" y="42"/>
                  </a:lnTo>
                  <a:lnTo>
                    <a:pt x="1364" y="42"/>
                  </a:lnTo>
                  <a:close/>
                  <a:moveTo>
                    <a:pt x="1674" y="40"/>
                  </a:moveTo>
                  <a:lnTo>
                    <a:pt x="1675" y="42"/>
                  </a:lnTo>
                  <a:lnTo>
                    <a:pt x="1674" y="42"/>
                  </a:lnTo>
                  <a:lnTo>
                    <a:pt x="1672" y="42"/>
                  </a:lnTo>
                  <a:lnTo>
                    <a:pt x="1671" y="42"/>
                  </a:lnTo>
                  <a:lnTo>
                    <a:pt x="1672" y="40"/>
                  </a:lnTo>
                  <a:lnTo>
                    <a:pt x="1674" y="40"/>
                  </a:lnTo>
                  <a:close/>
                  <a:moveTo>
                    <a:pt x="1395" y="42"/>
                  </a:moveTo>
                  <a:lnTo>
                    <a:pt x="1396" y="42"/>
                  </a:lnTo>
                  <a:lnTo>
                    <a:pt x="1396" y="43"/>
                  </a:lnTo>
                  <a:lnTo>
                    <a:pt x="1396" y="42"/>
                  </a:lnTo>
                  <a:lnTo>
                    <a:pt x="1395" y="42"/>
                  </a:lnTo>
                  <a:lnTo>
                    <a:pt x="1393" y="42"/>
                  </a:lnTo>
                  <a:lnTo>
                    <a:pt x="1392" y="42"/>
                  </a:lnTo>
                  <a:lnTo>
                    <a:pt x="1393" y="40"/>
                  </a:lnTo>
                  <a:lnTo>
                    <a:pt x="1395" y="42"/>
                  </a:lnTo>
                  <a:close/>
                  <a:moveTo>
                    <a:pt x="1391" y="42"/>
                  </a:moveTo>
                  <a:lnTo>
                    <a:pt x="1392" y="42"/>
                  </a:lnTo>
                  <a:lnTo>
                    <a:pt x="1391" y="43"/>
                  </a:lnTo>
                  <a:lnTo>
                    <a:pt x="1390" y="43"/>
                  </a:lnTo>
                  <a:lnTo>
                    <a:pt x="1390" y="42"/>
                  </a:lnTo>
                  <a:lnTo>
                    <a:pt x="1388" y="43"/>
                  </a:lnTo>
                  <a:lnTo>
                    <a:pt x="1388" y="44"/>
                  </a:lnTo>
                  <a:lnTo>
                    <a:pt x="1388" y="43"/>
                  </a:lnTo>
                  <a:lnTo>
                    <a:pt x="1388" y="42"/>
                  </a:lnTo>
                  <a:lnTo>
                    <a:pt x="1390" y="42"/>
                  </a:lnTo>
                  <a:lnTo>
                    <a:pt x="1390" y="40"/>
                  </a:lnTo>
                  <a:lnTo>
                    <a:pt x="1392" y="40"/>
                  </a:lnTo>
                  <a:lnTo>
                    <a:pt x="1392" y="42"/>
                  </a:lnTo>
                  <a:lnTo>
                    <a:pt x="1391" y="42"/>
                  </a:lnTo>
                  <a:close/>
                  <a:moveTo>
                    <a:pt x="1451" y="39"/>
                  </a:moveTo>
                  <a:lnTo>
                    <a:pt x="1448" y="40"/>
                  </a:lnTo>
                  <a:lnTo>
                    <a:pt x="1449" y="39"/>
                  </a:lnTo>
                  <a:lnTo>
                    <a:pt x="1451" y="38"/>
                  </a:lnTo>
                  <a:lnTo>
                    <a:pt x="1452" y="38"/>
                  </a:lnTo>
                  <a:lnTo>
                    <a:pt x="1451" y="38"/>
                  </a:lnTo>
                  <a:lnTo>
                    <a:pt x="1451" y="39"/>
                  </a:lnTo>
                  <a:close/>
                  <a:moveTo>
                    <a:pt x="1753" y="34"/>
                  </a:moveTo>
                  <a:lnTo>
                    <a:pt x="1754" y="35"/>
                  </a:lnTo>
                  <a:lnTo>
                    <a:pt x="1756" y="38"/>
                  </a:lnTo>
                  <a:lnTo>
                    <a:pt x="1756" y="39"/>
                  </a:lnTo>
                  <a:lnTo>
                    <a:pt x="1758" y="39"/>
                  </a:lnTo>
                  <a:lnTo>
                    <a:pt x="1759" y="40"/>
                  </a:lnTo>
                  <a:lnTo>
                    <a:pt x="1759" y="42"/>
                  </a:lnTo>
                  <a:lnTo>
                    <a:pt x="1759" y="43"/>
                  </a:lnTo>
                  <a:lnTo>
                    <a:pt x="1759" y="44"/>
                  </a:lnTo>
                  <a:lnTo>
                    <a:pt x="1759" y="46"/>
                  </a:lnTo>
                  <a:lnTo>
                    <a:pt x="1759" y="47"/>
                  </a:lnTo>
                  <a:lnTo>
                    <a:pt x="1760" y="47"/>
                  </a:lnTo>
                  <a:lnTo>
                    <a:pt x="1759" y="47"/>
                  </a:lnTo>
                  <a:lnTo>
                    <a:pt x="1759" y="48"/>
                  </a:lnTo>
                  <a:lnTo>
                    <a:pt x="1758" y="48"/>
                  </a:lnTo>
                  <a:lnTo>
                    <a:pt x="1755" y="47"/>
                  </a:lnTo>
                  <a:lnTo>
                    <a:pt x="1754" y="47"/>
                  </a:lnTo>
                  <a:lnTo>
                    <a:pt x="1753" y="47"/>
                  </a:lnTo>
                  <a:lnTo>
                    <a:pt x="1750" y="46"/>
                  </a:lnTo>
                  <a:lnTo>
                    <a:pt x="1749" y="46"/>
                  </a:lnTo>
                  <a:lnTo>
                    <a:pt x="1747" y="44"/>
                  </a:lnTo>
                  <a:lnTo>
                    <a:pt x="1746" y="44"/>
                  </a:lnTo>
                  <a:lnTo>
                    <a:pt x="1745" y="43"/>
                  </a:lnTo>
                  <a:lnTo>
                    <a:pt x="1742" y="43"/>
                  </a:lnTo>
                  <a:lnTo>
                    <a:pt x="1742" y="44"/>
                  </a:lnTo>
                  <a:lnTo>
                    <a:pt x="1741" y="44"/>
                  </a:lnTo>
                  <a:lnTo>
                    <a:pt x="1740" y="46"/>
                  </a:lnTo>
                  <a:lnTo>
                    <a:pt x="1740" y="44"/>
                  </a:lnTo>
                  <a:lnTo>
                    <a:pt x="1739" y="44"/>
                  </a:lnTo>
                  <a:lnTo>
                    <a:pt x="1739" y="43"/>
                  </a:lnTo>
                  <a:lnTo>
                    <a:pt x="1740" y="42"/>
                  </a:lnTo>
                  <a:lnTo>
                    <a:pt x="1741" y="43"/>
                  </a:lnTo>
                  <a:lnTo>
                    <a:pt x="1742" y="42"/>
                  </a:lnTo>
                  <a:lnTo>
                    <a:pt x="1744" y="40"/>
                  </a:lnTo>
                  <a:lnTo>
                    <a:pt x="1744" y="39"/>
                  </a:lnTo>
                  <a:lnTo>
                    <a:pt x="1745" y="38"/>
                  </a:lnTo>
                  <a:lnTo>
                    <a:pt x="1745" y="37"/>
                  </a:lnTo>
                  <a:lnTo>
                    <a:pt x="1745" y="35"/>
                  </a:lnTo>
                  <a:lnTo>
                    <a:pt x="1746" y="34"/>
                  </a:lnTo>
                  <a:lnTo>
                    <a:pt x="1747" y="34"/>
                  </a:lnTo>
                  <a:lnTo>
                    <a:pt x="1749" y="34"/>
                  </a:lnTo>
                  <a:lnTo>
                    <a:pt x="1751" y="34"/>
                  </a:lnTo>
                  <a:lnTo>
                    <a:pt x="1753" y="34"/>
                  </a:lnTo>
                  <a:close/>
                  <a:moveTo>
                    <a:pt x="1656" y="34"/>
                  </a:moveTo>
                  <a:lnTo>
                    <a:pt x="1657" y="34"/>
                  </a:lnTo>
                  <a:lnTo>
                    <a:pt x="1656" y="35"/>
                  </a:lnTo>
                  <a:lnTo>
                    <a:pt x="1655" y="34"/>
                  </a:lnTo>
                  <a:lnTo>
                    <a:pt x="1656" y="34"/>
                  </a:lnTo>
                  <a:lnTo>
                    <a:pt x="1655" y="34"/>
                  </a:lnTo>
                  <a:lnTo>
                    <a:pt x="1655" y="33"/>
                  </a:lnTo>
                  <a:lnTo>
                    <a:pt x="1656" y="33"/>
                  </a:lnTo>
                  <a:lnTo>
                    <a:pt x="1656" y="34"/>
                  </a:lnTo>
                  <a:close/>
                  <a:moveTo>
                    <a:pt x="1438" y="32"/>
                  </a:moveTo>
                  <a:lnTo>
                    <a:pt x="1438" y="33"/>
                  </a:lnTo>
                  <a:lnTo>
                    <a:pt x="1437" y="33"/>
                  </a:lnTo>
                  <a:lnTo>
                    <a:pt x="1435" y="32"/>
                  </a:lnTo>
                  <a:lnTo>
                    <a:pt x="1437" y="32"/>
                  </a:lnTo>
                  <a:lnTo>
                    <a:pt x="1438" y="32"/>
                  </a:lnTo>
                  <a:close/>
                  <a:moveTo>
                    <a:pt x="1434" y="30"/>
                  </a:moveTo>
                  <a:lnTo>
                    <a:pt x="1433" y="30"/>
                  </a:lnTo>
                  <a:lnTo>
                    <a:pt x="1433" y="32"/>
                  </a:lnTo>
                  <a:lnTo>
                    <a:pt x="1430" y="30"/>
                  </a:lnTo>
                  <a:lnTo>
                    <a:pt x="1429" y="30"/>
                  </a:lnTo>
                  <a:lnTo>
                    <a:pt x="1429" y="29"/>
                  </a:lnTo>
                  <a:lnTo>
                    <a:pt x="1430" y="29"/>
                  </a:lnTo>
                  <a:lnTo>
                    <a:pt x="1432" y="29"/>
                  </a:lnTo>
                  <a:lnTo>
                    <a:pt x="1433" y="29"/>
                  </a:lnTo>
                  <a:lnTo>
                    <a:pt x="1433" y="30"/>
                  </a:lnTo>
                  <a:lnTo>
                    <a:pt x="1434" y="30"/>
                  </a:lnTo>
                  <a:close/>
                  <a:moveTo>
                    <a:pt x="1428" y="30"/>
                  </a:moveTo>
                  <a:lnTo>
                    <a:pt x="1427" y="30"/>
                  </a:lnTo>
                  <a:lnTo>
                    <a:pt x="1427" y="29"/>
                  </a:lnTo>
                  <a:lnTo>
                    <a:pt x="1428" y="29"/>
                  </a:lnTo>
                  <a:lnTo>
                    <a:pt x="1429" y="30"/>
                  </a:lnTo>
                  <a:lnTo>
                    <a:pt x="1428" y="30"/>
                  </a:lnTo>
                  <a:close/>
                  <a:moveTo>
                    <a:pt x="1717" y="29"/>
                  </a:moveTo>
                  <a:lnTo>
                    <a:pt x="1718" y="29"/>
                  </a:lnTo>
                  <a:lnTo>
                    <a:pt x="1718" y="30"/>
                  </a:lnTo>
                  <a:lnTo>
                    <a:pt x="1719" y="32"/>
                  </a:lnTo>
                  <a:lnTo>
                    <a:pt x="1719" y="33"/>
                  </a:lnTo>
                  <a:lnTo>
                    <a:pt x="1719" y="34"/>
                  </a:lnTo>
                  <a:lnTo>
                    <a:pt x="1718" y="34"/>
                  </a:lnTo>
                  <a:lnTo>
                    <a:pt x="1718" y="33"/>
                  </a:lnTo>
                  <a:lnTo>
                    <a:pt x="1717" y="32"/>
                  </a:lnTo>
                  <a:lnTo>
                    <a:pt x="1717" y="30"/>
                  </a:lnTo>
                  <a:lnTo>
                    <a:pt x="1716" y="29"/>
                  </a:lnTo>
                  <a:lnTo>
                    <a:pt x="1716" y="28"/>
                  </a:lnTo>
                  <a:lnTo>
                    <a:pt x="1716" y="26"/>
                  </a:lnTo>
                  <a:lnTo>
                    <a:pt x="1714" y="26"/>
                  </a:lnTo>
                  <a:lnTo>
                    <a:pt x="1716" y="26"/>
                  </a:lnTo>
                  <a:lnTo>
                    <a:pt x="1716" y="28"/>
                  </a:lnTo>
                  <a:lnTo>
                    <a:pt x="1717" y="29"/>
                  </a:lnTo>
                  <a:close/>
                  <a:moveTo>
                    <a:pt x="1744" y="34"/>
                  </a:moveTo>
                  <a:lnTo>
                    <a:pt x="1742" y="34"/>
                  </a:lnTo>
                  <a:lnTo>
                    <a:pt x="1742" y="33"/>
                  </a:lnTo>
                  <a:lnTo>
                    <a:pt x="1741" y="32"/>
                  </a:lnTo>
                  <a:lnTo>
                    <a:pt x="1741" y="30"/>
                  </a:lnTo>
                  <a:lnTo>
                    <a:pt x="1741" y="29"/>
                  </a:lnTo>
                  <a:lnTo>
                    <a:pt x="1741" y="28"/>
                  </a:lnTo>
                  <a:lnTo>
                    <a:pt x="1742" y="26"/>
                  </a:lnTo>
                  <a:lnTo>
                    <a:pt x="1744" y="26"/>
                  </a:lnTo>
                  <a:lnTo>
                    <a:pt x="1745" y="26"/>
                  </a:lnTo>
                  <a:lnTo>
                    <a:pt x="1746" y="28"/>
                  </a:lnTo>
                  <a:lnTo>
                    <a:pt x="1746" y="29"/>
                  </a:lnTo>
                  <a:lnTo>
                    <a:pt x="1746" y="30"/>
                  </a:lnTo>
                  <a:lnTo>
                    <a:pt x="1746" y="32"/>
                  </a:lnTo>
                  <a:lnTo>
                    <a:pt x="1746" y="33"/>
                  </a:lnTo>
                  <a:lnTo>
                    <a:pt x="1745" y="33"/>
                  </a:lnTo>
                  <a:lnTo>
                    <a:pt x="1744" y="33"/>
                  </a:lnTo>
                  <a:lnTo>
                    <a:pt x="1744" y="34"/>
                  </a:lnTo>
                  <a:close/>
                  <a:moveTo>
                    <a:pt x="1610" y="26"/>
                  </a:moveTo>
                  <a:lnTo>
                    <a:pt x="1609" y="26"/>
                  </a:lnTo>
                  <a:lnTo>
                    <a:pt x="1609" y="25"/>
                  </a:lnTo>
                  <a:lnTo>
                    <a:pt x="1610" y="25"/>
                  </a:lnTo>
                  <a:lnTo>
                    <a:pt x="1610" y="24"/>
                  </a:lnTo>
                  <a:lnTo>
                    <a:pt x="1610" y="25"/>
                  </a:lnTo>
                  <a:lnTo>
                    <a:pt x="1610" y="26"/>
                  </a:lnTo>
                  <a:close/>
                  <a:moveTo>
                    <a:pt x="1441" y="23"/>
                  </a:moveTo>
                  <a:lnTo>
                    <a:pt x="1439" y="23"/>
                  </a:lnTo>
                  <a:lnTo>
                    <a:pt x="1439" y="24"/>
                  </a:lnTo>
                  <a:lnTo>
                    <a:pt x="1438" y="24"/>
                  </a:lnTo>
                  <a:lnTo>
                    <a:pt x="1438" y="23"/>
                  </a:lnTo>
                  <a:lnTo>
                    <a:pt x="1439" y="21"/>
                  </a:lnTo>
                  <a:lnTo>
                    <a:pt x="1441" y="21"/>
                  </a:lnTo>
                  <a:lnTo>
                    <a:pt x="1441" y="23"/>
                  </a:lnTo>
                  <a:close/>
                  <a:moveTo>
                    <a:pt x="1596" y="25"/>
                  </a:moveTo>
                  <a:lnTo>
                    <a:pt x="1595" y="25"/>
                  </a:lnTo>
                  <a:lnTo>
                    <a:pt x="1595" y="26"/>
                  </a:lnTo>
                  <a:lnTo>
                    <a:pt x="1595" y="28"/>
                  </a:lnTo>
                  <a:lnTo>
                    <a:pt x="1593" y="28"/>
                  </a:lnTo>
                  <a:lnTo>
                    <a:pt x="1593" y="29"/>
                  </a:lnTo>
                  <a:lnTo>
                    <a:pt x="1592" y="30"/>
                  </a:lnTo>
                  <a:lnTo>
                    <a:pt x="1591" y="30"/>
                  </a:lnTo>
                  <a:lnTo>
                    <a:pt x="1591" y="29"/>
                  </a:lnTo>
                  <a:lnTo>
                    <a:pt x="1588" y="29"/>
                  </a:lnTo>
                  <a:lnTo>
                    <a:pt x="1588" y="28"/>
                  </a:lnTo>
                  <a:lnTo>
                    <a:pt x="1587" y="28"/>
                  </a:lnTo>
                  <a:lnTo>
                    <a:pt x="1586" y="26"/>
                  </a:lnTo>
                  <a:lnTo>
                    <a:pt x="1584" y="25"/>
                  </a:lnTo>
                  <a:lnTo>
                    <a:pt x="1586" y="25"/>
                  </a:lnTo>
                  <a:lnTo>
                    <a:pt x="1586" y="24"/>
                  </a:lnTo>
                  <a:lnTo>
                    <a:pt x="1587" y="25"/>
                  </a:lnTo>
                  <a:lnTo>
                    <a:pt x="1588" y="24"/>
                  </a:lnTo>
                  <a:lnTo>
                    <a:pt x="1588" y="23"/>
                  </a:lnTo>
                  <a:lnTo>
                    <a:pt x="1588" y="21"/>
                  </a:lnTo>
                  <a:lnTo>
                    <a:pt x="1591" y="21"/>
                  </a:lnTo>
                  <a:lnTo>
                    <a:pt x="1592" y="21"/>
                  </a:lnTo>
                  <a:lnTo>
                    <a:pt x="1593" y="23"/>
                  </a:lnTo>
                  <a:lnTo>
                    <a:pt x="1595" y="23"/>
                  </a:lnTo>
                  <a:lnTo>
                    <a:pt x="1596" y="23"/>
                  </a:lnTo>
                  <a:lnTo>
                    <a:pt x="1596" y="24"/>
                  </a:lnTo>
                  <a:lnTo>
                    <a:pt x="1596" y="25"/>
                  </a:lnTo>
                  <a:close/>
                  <a:moveTo>
                    <a:pt x="1444" y="21"/>
                  </a:moveTo>
                  <a:lnTo>
                    <a:pt x="1444" y="23"/>
                  </a:lnTo>
                  <a:lnTo>
                    <a:pt x="1443" y="23"/>
                  </a:lnTo>
                  <a:lnTo>
                    <a:pt x="1442" y="23"/>
                  </a:lnTo>
                  <a:lnTo>
                    <a:pt x="1442" y="21"/>
                  </a:lnTo>
                  <a:lnTo>
                    <a:pt x="1442" y="20"/>
                  </a:lnTo>
                  <a:lnTo>
                    <a:pt x="1444" y="20"/>
                  </a:lnTo>
                  <a:lnTo>
                    <a:pt x="1444" y="21"/>
                  </a:lnTo>
                  <a:close/>
                  <a:moveTo>
                    <a:pt x="1447" y="20"/>
                  </a:moveTo>
                  <a:lnTo>
                    <a:pt x="1447" y="21"/>
                  </a:lnTo>
                  <a:lnTo>
                    <a:pt x="1448" y="21"/>
                  </a:lnTo>
                  <a:lnTo>
                    <a:pt x="1447" y="23"/>
                  </a:lnTo>
                  <a:lnTo>
                    <a:pt x="1447" y="21"/>
                  </a:lnTo>
                  <a:lnTo>
                    <a:pt x="1447" y="23"/>
                  </a:lnTo>
                  <a:lnTo>
                    <a:pt x="1446" y="23"/>
                  </a:lnTo>
                  <a:lnTo>
                    <a:pt x="1444" y="23"/>
                  </a:lnTo>
                  <a:lnTo>
                    <a:pt x="1446" y="21"/>
                  </a:lnTo>
                  <a:lnTo>
                    <a:pt x="1446" y="20"/>
                  </a:lnTo>
                  <a:lnTo>
                    <a:pt x="1447" y="20"/>
                  </a:lnTo>
                  <a:close/>
                  <a:moveTo>
                    <a:pt x="1411" y="20"/>
                  </a:moveTo>
                  <a:lnTo>
                    <a:pt x="1411" y="21"/>
                  </a:lnTo>
                  <a:lnTo>
                    <a:pt x="1410" y="20"/>
                  </a:lnTo>
                  <a:lnTo>
                    <a:pt x="1409" y="20"/>
                  </a:lnTo>
                  <a:lnTo>
                    <a:pt x="1410" y="20"/>
                  </a:lnTo>
                  <a:lnTo>
                    <a:pt x="1410" y="19"/>
                  </a:lnTo>
                  <a:lnTo>
                    <a:pt x="1411" y="20"/>
                  </a:lnTo>
                  <a:close/>
                  <a:moveTo>
                    <a:pt x="1444" y="16"/>
                  </a:moveTo>
                  <a:lnTo>
                    <a:pt x="1444" y="17"/>
                  </a:lnTo>
                  <a:lnTo>
                    <a:pt x="1443" y="17"/>
                  </a:lnTo>
                  <a:lnTo>
                    <a:pt x="1443" y="16"/>
                  </a:lnTo>
                  <a:lnTo>
                    <a:pt x="1442" y="16"/>
                  </a:lnTo>
                  <a:lnTo>
                    <a:pt x="1443" y="16"/>
                  </a:lnTo>
                  <a:lnTo>
                    <a:pt x="1443" y="15"/>
                  </a:lnTo>
                  <a:lnTo>
                    <a:pt x="1444" y="15"/>
                  </a:lnTo>
                  <a:lnTo>
                    <a:pt x="1444" y="16"/>
                  </a:lnTo>
                  <a:close/>
                  <a:moveTo>
                    <a:pt x="1453" y="12"/>
                  </a:moveTo>
                  <a:lnTo>
                    <a:pt x="1452" y="14"/>
                  </a:lnTo>
                  <a:lnTo>
                    <a:pt x="1451" y="14"/>
                  </a:lnTo>
                  <a:lnTo>
                    <a:pt x="1451" y="15"/>
                  </a:lnTo>
                  <a:lnTo>
                    <a:pt x="1452" y="15"/>
                  </a:lnTo>
                  <a:lnTo>
                    <a:pt x="1451" y="15"/>
                  </a:lnTo>
                  <a:lnTo>
                    <a:pt x="1449" y="15"/>
                  </a:lnTo>
                  <a:lnTo>
                    <a:pt x="1448" y="15"/>
                  </a:lnTo>
                  <a:lnTo>
                    <a:pt x="1448" y="14"/>
                  </a:lnTo>
                  <a:lnTo>
                    <a:pt x="1449" y="14"/>
                  </a:lnTo>
                  <a:lnTo>
                    <a:pt x="1449" y="12"/>
                  </a:lnTo>
                  <a:lnTo>
                    <a:pt x="1451" y="12"/>
                  </a:lnTo>
                  <a:lnTo>
                    <a:pt x="1452" y="11"/>
                  </a:lnTo>
                  <a:lnTo>
                    <a:pt x="1453" y="12"/>
                  </a:lnTo>
                  <a:close/>
                  <a:moveTo>
                    <a:pt x="1425" y="10"/>
                  </a:moveTo>
                  <a:lnTo>
                    <a:pt x="1425" y="9"/>
                  </a:lnTo>
                  <a:lnTo>
                    <a:pt x="1425" y="10"/>
                  </a:lnTo>
                  <a:close/>
                  <a:moveTo>
                    <a:pt x="1425" y="2"/>
                  </a:moveTo>
                  <a:lnTo>
                    <a:pt x="1427" y="2"/>
                  </a:lnTo>
                  <a:lnTo>
                    <a:pt x="1427" y="3"/>
                  </a:lnTo>
                  <a:lnTo>
                    <a:pt x="1427" y="5"/>
                  </a:lnTo>
                  <a:lnTo>
                    <a:pt x="1425" y="5"/>
                  </a:lnTo>
                  <a:lnTo>
                    <a:pt x="1425" y="6"/>
                  </a:lnTo>
                  <a:lnTo>
                    <a:pt x="1425" y="7"/>
                  </a:lnTo>
                  <a:lnTo>
                    <a:pt x="1424" y="7"/>
                  </a:lnTo>
                  <a:lnTo>
                    <a:pt x="1424" y="6"/>
                  </a:lnTo>
                  <a:lnTo>
                    <a:pt x="1424" y="5"/>
                  </a:lnTo>
                  <a:lnTo>
                    <a:pt x="1423" y="5"/>
                  </a:lnTo>
                  <a:lnTo>
                    <a:pt x="1423" y="6"/>
                  </a:lnTo>
                  <a:lnTo>
                    <a:pt x="1423" y="5"/>
                  </a:lnTo>
                  <a:lnTo>
                    <a:pt x="1423" y="3"/>
                  </a:lnTo>
                  <a:lnTo>
                    <a:pt x="1423" y="5"/>
                  </a:lnTo>
                  <a:lnTo>
                    <a:pt x="1423" y="3"/>
                  </a:lnTo>
                  <a:lnTo>
                    <a:pt x="1421" y="3"/>
                  </a:lnTo>
                  <a:lnTo>
                    <a:pt x="1423" y="3"/>
                  </a:lnTo>
                  <a:lnTo>
                    <a:pt x="1423" y="2"/>
                  </a:lnTo>
                  <a:lnTo>
                    <a:pt x="1424" y="2"/>
                  </a:lnTo>
                  <a:lnTo>
                    <a:pt x="1424" y="3"/>
                  </a:lnTo>
                  <a:lnTo>
                    <a:pt x="1425" y="3"/>
                  </a:lnTo>
                  <a:lnTo>
                    <a:pt x="1424" y="2"/>
                  </a:lnTo>
                  <a:lnTo>
                    <a:pt x="1424" y="1"/>
                  </a:lnTo>
                  <a:lnTo>
                    <a:pt x="1425" y="1"/>
                  </a:lnTo>
                  <a:lnTo>
                    <a:pt x="1425" y="2"/>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63" name="Freeform 2183"/>
            <p:cNvSpPr>
              <a:spLocks/>
            </p:cNvSpPr>
            <p:nvPr/>
          </p:nvSpPr>
          <p:spPr bwMode="auto">
            <a:xfrm>
              <a:off x="4525963" y="3632416"/>
              <a:ext cx="26988" cy="17463"/>
            </a:xfrm>
            <a:custGeom>
              <a:avLst/>
              <a:gdLst>
                <a:gd name="T0" fmla="*/ 17 w 17"/>
                <a:gd name="T1" fmla="*/ 4 h 11"/>
                <a:gd name="T2" fmla="*/ 17 w 17"/>
                <a:gd name="T3" fmla="*/ 2 h 11"/>
                <a:gd name="T4" fmla="*/ 15 w 17"/>
                <a:gd name="T5" fmla="*/ 2 h 11"/>
                <a:gd name="T6" fmla="*/ 15 w 17"/>
                <a:gd name="T7" fmla="*/ 4 h 11"/>
                <a:gd name="T8" fmla="*/ 14 w 17"/>
                <a:gd name="T9" fmla="*/ 4 h 11"/>
                <a:gd name="T10" fmla="*/ 14 w 17"/>
                <a:gd name="T11" fmla="*/ 5 h 11"/>
                <a:gd name="T12" fmla="*/ 13 w 17"/>
                <a:gd name="T13" fmla="*/ 5 h 11"/>
                <a:gd name="T14" fmla="*/ 12 w 17"/>
                <a:gd name="T15" fmla="*/ 5 h 11"/>
                <a:gd name="T16" fmla="*/ 12 w 17"/>
                <a:gd name="T17" fmla="*/ 6 h 11"/>
                <a:gd name="T18" fmla="*/ 13 w 17"/>
                <a:gd name="T19" fmla="*/ 6 h 11"/>
                <a:gd name="T20" fmla="*/ 12 w 17"/>
                <a:gd name="T21" fmla="*/ 7 h 11"/>
                <a:gd name="T22" fmla="*/ 12 w 17"/>
                <a:gd name="T23" fmla="*/ 9 h 11"/>
                <a:gd name="T24" fmla="*/ 10 w 17"/>
                <a:gd name="T25" fmla="*/ 9 h 11"/>
                <a:gd name="T26" fmla="*/ 10 w 17"/>
                <a:gd name="T27" fmla="*/ 10 h 11"/>
                <a:gd name="T28" fmla="*/ 10 w 17"/>
                <a:gd name="T29" fmla="*/ 11 h 11"/>
                <a:gd name="T30" fmla="*/ 9 w 17"/>
                <a:gd name="T31" fmla="*/ 11 h 11"/>
                <a:gd name="T32" fmla="*/ 8 w 17"/>
                <a:gd name="T33" fmla="*/ 11 h 11"/>
                <a:gd name="T34" fmla="*/ 7 w 17"/>
                <a:gd name="T35" fmla="*/ 11 h 11"/>
                <a:gd name="T36" fmla="*/ 7 w 17"/>
                <a:gd name="T37" fmla="*/ 10 h 11"/>
                <a:gd name="T38" fmla="*/ 5 w 17"/>
                <a:gd name="T39" fmla="*/ 10 h 11"/>
                <a:gd name="T40" fmla="*/ 5 w 17"/>
                <a:gd name="T41" fmla="*/ 11 h 11"/>
                <a:gd name="T42" fmla="*/ 4 w 17"/>
                <a:gd name="T43" fmla="*/ 11 h 11"/>
                <a:gd name="T44" fmla="*/ 3 w 17"/>
                <a:gd name="T45" fmla="*/ 11 h 11"/>
                <a:gd name="T46" fmla="*/ 1 w 17"/>
                <a:gd name="T47" fmla="*/ 11 h 11"/>
                <a:gd name="T48" fmla="*/ 0 w 17"/>
                <a:gd name="T49" fmla="*/ 11 h 11"/>
                <a:gd name="T50" fmla="*/ 0 w 17"/>
                <a:gd name="T51" fmla="*/ 10 h 11"/>
                <a:gd name="T52" fmla="*/ 1 w 17"/>
                <a:gd name="T53" fmla="*/ 10 h 11"/>
                <a:gd name="T54" fmla="*/ 3 w 17"/>
                <a:gd name="T55" fmla="*/ 10 h 11"/>
                <a:gd name="T56" fmla="*/ 1 w 17"/>
                <a:gd name="T57" fmla="*/ 9 h 11"/>
                <a:gd name="T58" fmla="*/ 0 w 17"/>
                <a:gd name="T59" fmla="*/ 9 h 11"/>
                <a:gd name="T60" fmla="*/ 0 w 17"/>
                <a:gd name="T61" fmla="*/ 7 h 11"/>
                <a:gd name="T62" fmla="*/ 1 w 17"/>
                <a:gd name="T63" fmla="*/ 7 h 11"/>
                <a:gd name="T64" fmla="*/ 0 w 17"/>
                <a:gd name="T65" fmla="*/ 7 h 11"/>
                <a:gd name="T66" fmla="*/ 0 w 17"/>
                <a:gd name="T67" fmla="*/ 6 h 11"/>
                <a:gd name="T68" fmla="*/ 1 w 17"/>
                <a:gd name="T69" fmla="*/ 6 h 11"/>
                <a:gd name="T70" fmla="*/ 0 w 17"/>
                <a:gd name="T71" fmla="*/ 6 h 11"/>
                <a:gd name="T72" fmla="*/ 0 w 17"/>
                <a:gd name="T73" fmla="*/ 5 h 11"/>
                <a:gd name="T74" fmla="*/ 0 w 17"/>
                <a:gd name="T75" fmla="*/ 4 h 11"/>
                <a:gd name="T76" fmla="*/ 1 w 17"/>
                <a:gd name="T77" fmla="*/ 4 h 11"/>
                <a:gd name="T78" fmla="*/ 1 w 17"/>
                <a:gd name="T79" fmla="*/ 2 h 11"/>
                <a:gd name="T80" fmla="*/ 1 w 17"/>
                <a:gd name="T81" fmla="*/ 4 h 11"/>
                <a:gd name="T82" fmla="*/ 3 w 17"/>
                <a:gd name="T83" fmla="*/ 2 h 11"/>
                <a:gd name="T84" fmla="*/ 3 w 17"/>
                <a:gd name="T85" fmla="*/ 4 h 11"/>
                <a:gd name="T86" fmla="*/ 4 w 17"/>
                <a:gd name="T87" fmla="*/ 4 h 11"/>
                <a:gd name="T88" fmla="*/ 5 w 17"/>
                <a:gd name="T89" fmla="*/ 4 h 11"/>
                <a:gd name="T90" fmla="*/ 7 w 17"/>
                <a:gd name="T91" fmla="*/ 4 h 11"/>
                <a:gd name="T92" fmla="*/ 8 w 17"/>
                <a:gd name="T93" fmla="*/ 4 h 11"/>
                <a:gd name="T94" fmla="*/ 8 w 17"/>
                <a:gd name="T95" fmla="*/ 2 h 11"/>
                <a:gd name="T96" fmla="*/ 9 w 17"/>
                <a:gd name="T97" fmla="*/ 2 h 11"/>
                <a:gd name="T98" fmla="*/ 10 w 17"/>
                <a:gd name="T99" fmla="*/ 2 h 11"/>
                <a:gd name="T100" fmla="*/ 12 w 17"/>
                <a:gd name="T101" fmla="*/ 2 h 11"/>
                <a:gd name="T102" fmla="*/ 12 w 17"/>
                <a:gd name="T103" fmla="*/ 1 h 11"/>
                <a:gd name="T104" fmla="*/ 13 w 17"/>
                <a:gd name="T105" fmla="*/ 1 h 11"/>
                <a:gd name="T106" fmla="*/ 14 w 17"/>
                <a:gd name="T107" fmla="*/ 1 h 11"/>
                <a:gd name="T108" fmla="*/ 14 w 17"/>
                <a:gd name="T109" fmla="*/ 0 h 11"/>
                <a:gd name="T110" fmla="*/ 15 w 17"/>
                <a:gd name="T111" fmla="*/ 0 h 11"/>
                <a:gd name="T112" fmla="*/ 15 w 17"/>
                <a:gd name="T113" fmla="*/ 1 h 11"/>
                <a:gd name="T114" fmla="*/ 17 w 17"/>
                <a:gd name="T115" fmla="*/ 1 h 11"/>
                <a:gd name="T116" fmla="*/ 17 w 17"/>
                <a:gd name="T117" fmla="*/ 2 h 11"/>
                <a:gd name="T118" fmla="*/ 15 w 17"/>
                <a:gd name="T119" fmla="*/ 2 h 11"/>
                <a:gd name="T120" fmla="*/ 17 w 17"/>
                <a:gd name="T121" fmla="*/ 2 h 11"/>
                <a:gd name="T122" fmla="*/ 17 w 17"/>
                <a:gd name="T1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 h="11">
                  <a:moveTo>
                    <a:pt x="17" y="4"/>
                  </a:moveTo>
                  <a:lnTo>
                    <a:pt x="17" y="2"/>
                  </a:lnTo>
                  <a:lnTo>
                    <a:pt x="15" y="2"/>
                  </a:lnTo>
                  <a:lnTo>
                    <a:pt x="15" y="4"/>
                  </a:lnTo>
                  <a:lnTo>
                    <a:pt x="14" y="4"/>
                  </a:lnTo>
                  <a:lnTo>
                    <a:pt x="14" y="5"/>
                  </a:lnTo>
                  <a:lnTo>
                    <a:pt x="13" y="5"/>
                  </a:lnTo>
                  <a:lnTo>
                    <a:pt x="12" y="5"/>
                  </a:lnTo>
                  <a:lnTo>
                    <a:pt x="12" y="6"/>
                  </a:lnTo>
                  <a:lnTo>
                    <a:pt x="13" y="6"/>
                  </a:lnTo>
                  <a:lnTo>
                    <a:pt x="12" y="7"/>
                  </a:lnTo>
                  <a:lnTo>
                    <a:pt x="12" y="9"/>
                  </a:lnTo>
                  <a:lnTo>
                    <a:pt x="10" y="9"/>
                  </a:lnTo>
                  <a:lnTo>
                    <a:pt x="10" y="10"/>
                  </a:lnTo>
                  <a:lnTo>
                    <a:pt x="10" y="11"/>
                  </a:lnTo>
                  <a:lnTo>
                    <a:pt x="9" y="11"/>
                  </a:lnTo>
                  <a:lnTo>
                    <a:pt x="8" y="11"/>
                  </a:lnTo>
                  <a:lnTo>
                    <a:pt x="7" y="11"/>
                  </a:lnTo>
                  <a:lnTo>
                    <a:pt x="7" y="10"/>
                  </a:lnTo>
                  <a:lnTo>
                    <a:pt x="5" y="10"/>
                  </a:lnTo>
                  <a:lnTo>
                    <a:pt x="5" y="11"/>
                  </a:lnTo>
                  <a:lnTo>
                    <a:pt x="4" y="11"/>
                  </a:lnTo>
                  <a:lnTo>
                    <a:pt x="3" y="11"/>
                  </a:lnTo>
                  <a:lnTo>
                    <a:pt x="1" y="11"/>
                  </a:lnTo>
                  <a:lnTo>
                    <a:pt x="0" y="11"/>
                  </a:lnTo>
                  <a:lnTo>
                    <a:pt x="0" y="10"/>
                  </a:lnTo>
                  <a:lnTo>
                    <a:pt x="1" y="10"/>
                  </a:lnTo>
                  <a:lnTo>
                    <a:pt x="3" y="10"/>
                  </a:lnTo>
                  <a:lnTo>
                    <a:pt x="1" y="9"/>
                  </a:lnTo>
                  <a:lnTo>
                    <a:pt x="0" y="9"/>
                  </a:lnTo>
                  <a:lnTo>
                    <a:pt x="0" y="7"/>
                  </a:lnTo>
                  <a:lnTo>
                    <a:pt x="1" y="7"/>
                  </a:lnTo>
                  <a:lnTo>
                    <a:pt x="0" y="7"/>
                  </a:lnTo>
                  <a:lnTo>
                    <a:pt x="0" y="6"/>
                  </a:lnTo>
                  <a:lnTo>
                    <a:pt x="1" y="6"/>
                  </a:lnTo>
                  <a:lnTo>
                    <a:pt x="0" y="6"/>
                  </a:lnTo>
                  <a:lnTo>
                    <a:pt x="0" y="5"/>
                  </a:lnTo>
                  <a:lnTo>
                    <a:pt x="0" y="4"/>
                  </a:lnTo>
                  <a:lnTo>
                    <a:pt x="1" y="4"/>
                  </a:lnTo>
                  <a:lnTo>
                    <a:pt x="1" y="2"/>
                  </a:lnTo>
                  <a:lnTo>
                    <a:pt x="1" y="4"/>
                  </a:lnTo>
                  <a:lnTo>
                    <a:pt x="3" y="2"/>
                  </a:lnTo>
                  <a:lnTo>
                    <a:pt x="3" y="4"/>
                  </a:lnTo>
                  <a:lnTo>
                    <a:pt x="4" y="4"/>
                  </a:lnTo>
                  <a:lnTo>
                    <a:pt x="5" y="4"/>
                  </a:lnTo>
                  <a:lnTo>
                    <a:pt x="7" y="4"/>
                  </a:lnTo>
                  <a:lnTo>
                    <a:pt x="8" y="4"/>
                  </a:lnTo>
                  <a:lnTo>
                    <a:pt x="8" y="2"/>
                  </a:lnTo>
                  <a:lnTo>
                    <a:pt x="9" y="2"/>
                  </a:lnTo>
                  <a:lnTo>
                    <a:pt x="10" y="2"/>
                  </a:lnTo>
                  <a:lnTo>
                    <a:pt x="12" y="2"/>
                  </a:lnTo>
                  <a:lnTo>
                    <a:pt x="12" y="1"/>
                  </a:lnTo>
                  <a:lnTo>
                    <a:pt x="13" y="1"/>
                  </a:lnTo>
                  <a:lnTo>
                    <a:pt x="14" y="1"/>
                  </a:lnTo>
                  <a:lnTo>
                    <a:pt x="14" y="0"/>
                  </a:lnTo>
                  <a:lnTo>
                    <a:pt x="15" y="0"/>
                  </a:lnTo>
                  <a:lnTo>
                    <a:pt x="15" y="1"/>
                  </a:lnTo>
                  <a:lnTo>
                    <a:pt x="17" y="1"/>
                  </a:lnTo>
                  <a:lnTo>
                    <a:pt x="17" y="2"/>
                  </a:lnTo>
                  <a:lnTo>
                    <a:pt x="15" y="2"/>
                  </a:lnTo>
                  <a:lnTo>
                    <a:pt x="17" y="2"/>
                  </a:lnTo>
                  <a:lnTo>
                    <a:pt x="17" y="4"/>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4" name="Freeform 2184"/>
            <p:cNvSpPr>
              <a:spLocks noEditPoints="1"/>
            </p:cNvSpPr>
            <p:nvPr/>
          </p:nvSpPr>
          <p:spPr bwMode="auto">
            <a:xfrm>
              <a:off x="4630738" y="3691154"/>
              <a:ext cx="166688" cy="68263"/>
            </a:xfrm>
            <a:custGeom>
              <a:avLst/>
              <a:gdLst>
                <a:gd name="T0" fmla="*/ 2 w 105"/>
                <a:gd name="T1" fmla="*/ 14 h 43"/>
                <a:gd name="T2" fmla="*/ 11 w 105"/>
                <a:gd name="T3" fmla="*/ 10 h 43"/>
                <a:gd name="T4" fmla="*/ 13 w 105"/>
                <a:gd name="T5" fmla="*/ 3 h 43"/>
                <a:gd name="T6" fmla="*/ 17 w 105"/>
                <a:gd name="T7" fmla="*/ 7 h 43"/>
                <a:gd name="T8" fmla="*/ 9 w 105"/>
                <a:gd name="T9" fmla="*/ 10 h 43"/>
                <a:gd name="T10" fmla="*/ 3 w 105"/>
                <a:gd name="T11" fmla="*/ 14 h 43"/>
                <a:gd name="T12" fmla="*/ 5 w 105"/>
                <a:gd name="T13" fmla="*/ 11 h 43"/>
                <a:gd name="T14" fmla="*/ 4 w 105"/>
                <a:gd name="T15" fmla="*/ 7 h 43"/>
                <a:gd name="T16" fmla="*/ 5 w 105"/>
                <a:gd name="T17" fmla="*/ 1 h 43"/>
                <a:gd name="T18" fmla="*/ 51 w 105"/>
                <a:gd name="T19" fmla="*/ 1 h 43"/>
                <a:gd name="T20" fmla="*/ 58 w 105"/>
                <a:gd name="T21" fmla="*/ 3 h 43"/>
                <a:gd name="T22" fmla="*/ 64 w 105"/>
                <a:gd name="T23" fmla="*/ 7 h 43"/>
                <a:gd name="T24" fmla="*/ 70 w 105"/>
                <a:gd name="T25" fmla="*/ 9 h 43"/>
                <a:gd name="T26" fmla="*/ 77 w 105"/>
                <a:gd name="T27" fmla="*/ 7 h 43"/>
                <a:gd name="T28" fmla="*/ 84 w 105"/>
                <a:gd name="T29" fmla="*/ 6 h 43"/>
                <a:gd name="T30" fmla="*/ 91 w 105"/>
                <a:gd name="T31" fmla="*/ 3 h 43"/>
                <a:gd name="T32" fmla="*/ 97 w 105"/>
                <a:gd name="T33" fmla="*/ 6 h 43"/>
                <a:gd name="T34" fmla="*/ 100 w 105"/>
                <a:gd name="T35" fmla="*/ 14 h 43"/>
                <a:gd name="T36" fmla="*/ 105 w 105"/>
                <a:gd name="T37" fmla="*/ 16 h 43"/>
                <a:gd name="T38" fmla="*/ 101 w 105"/>
                <a:gd name="T39" fmla="*/ 19 h 43"/>
                <a:gd name="T40" fmla="*/ 102 w 105"/>
                <a:gd name="T41" fmla="*/ 24 h 43"/>
                <a:gd name="T42" fmla="*/ 104 w 105"/>
                <a:gd name="T43" fmla="*/ 30 h 43"/>
                <a:gd name="T44" fmla="*/ 101 w 105"/>
                <a:gd name="T45" fmla="*/ 34 h 43"/>
                <a:gd name="T46" fmla="*/ 95 w 105"/>
                <a:gd name="T47" fmla="*/ 33 h 43"/>
                <a:gd name="T48" fmla="*/ 87 w 105"/>
                <a:gd name="T49" fmla="*/ 35 h 43"/>
                <a:gd name="T50" fmla="*/ 76 w 105"/>
                <a:gd name="T51" fmla="*/ 38 h 43"/>
                <a:gd name="T52" fmla="*/ 65 w 105"/>
                <a:gd name="T53" fmla="*/ 38 h 43"/>
                <a:gd name="T54" fmla="*/ 60 w 105"/>
                <a:gd name="T55" fmla="*/ 39 h 43"/>
                <a:gd name="T56" fmla="*/ 56 w 105"/>
                <a:gd name="T57" fmla="*/ 40 h 43"/>
                <a:gd name="T58" fmla="*/ 56 w 105"/>
                <a:gd name="T59" fmla="*/ 37 h 43"/>
                <a:gd name="T60" fmla="*/ 53 w 105"/>
                <a:gd name="T61" fmla="*/ 39 h 43"/>
                <a:gd name="T62" fmla="*/ 47 w 105"/>
                <a:gd name="T63" fmla="*/ 39 h 43"/>
                <a:gd name="T64" fmla="*/ 42 w 105"/>
                <a:gd name="T65" fmla="*/ 42 h 43"/>
                <a:gd name="T66" fmla="*/ 35 w 105"/>
                <a:gd name="T67" fmla="*/ 39 h 43"/>
                <a:gd name="T68" fmla="*/ 27 w 105"/>
                <a:gd name="T69" fmla="*/ 37 h 43"/>
                <a:gd name="T70" fmla="*/ 22 w 105"/>
                <a:gd name="T71" fmla="*/ 42 h 43"/>
                <a:gd name="T72" fmla="*/ 18 w 105"/>
                <a:gd name="T73" fmla="*/ 39 h 43"/>
                <a:gd name="T74" fmla="*/ 16 w 105"/>
                <a:gd name="T75" fmla="*/ 37 h 43"/>
                <a:gd name="T76" fmla="*/ 13 w 105"/>
                <a:gd name="T77" fmla="*/ 37 h 43"/>
                <a:gd name="T78" fmla="*/ 13 w 105"/>
                <a:gd name="T79" fmla="*/ 37 h 43"/>
                <a:gd name="T80" fmla="*/ 9 w 105"/>
                <a:gd name="T81" fmla="*/ 35 h 43"/>
                <a:gd name="T82" fmla="*/ 9 w 105"/>
                <a:gd name="T83" fmla="*/ 33 h 43"/>
                <a:gd name="T84" fmla="*/ 8 w 105"/>
                <a:gd name="T85" fmla="*/ 29 h 43"/>
                <a:gd name="T86" fmla="*/ 5 w 105"/>
                <a:gd name="T87" fmla="*/ 26 h 43"/>
                <a:gd name="T88" fmla="*/ 5 w 105"/>
                <a:gd name="T89" fmla="*/ 24 h 43"/>
                <a:gd name="T90" fmla="*/ 8 w 105"/>
                <a:gd name="T91" fmla="*/ 26 h 43"/>
                <a:gd name="T92" fmla="*/ 8 w 105"/>
                <a:gd name="T93" fmla="*/ 24 h 43"/>
                <a:gd name="T94" fmla="*/ 7 w 105"/>
                <a:gd name="T95" fmla="*/ 19 h 43"/>
                <a:gd name="T96" fmla="*/ 3 w 105"/>
                <a:gd name="T97" fmla="*/ 17 h 43"/>
                <a:gd name="T98" fmla="*/ 7 w 105"/>
                <a:gd name="T99" fmla="*/ 11 h 43"/>
                <a:gd name="T100" fmla="*/ 12 w 105"/>
                <a:gd name="T101" fmla="*/ 12 h 43"/>
                <a:gd name="T102" fmla="*/ 16 w 105"/>
                <a:gd name="T103" fmla="*/ 12 h 43"/>
                <a:gd name="T104" fmla="*/ 18 w 105"/>
                <a:gd name="T105" fmla="*/ 11 h 43"/>
                <a:gd name="T106" fmla="*/ 23 w 105"/>
                <a:gd name="T107" fmla="*/ 10 h 43"/>
                <a:gd name="T108" fmla="*/ 18 w 105"/>
                <a:gd name="T109" fmla="*/ 7 h 43"/>
                <a:gd name="T110" fmla="*/ 28 w 105"/>
                <a:gd name="T111" fmla="*/ 6 h 43"/>
                <a:gd name="T112" fmla="*/ 35 w 105"/>
                <a:gd name="T113" fmla="*/ 3 h 43"/>
                <a:gd name="T114" fmla="*/ 42 w 105"/>
                <a:gd name="T115" fmla="*/ 0 h 43"/>
                <a:gd name="T116" fmla="*/ 51 w 105"/>
                <a:gd name="T1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5" h="43">
                  <a:moveTo>
                    <a:pt x="3" y="16"/>
                  </a:moveTo>
                  <a:lnTo>
                    <a:pt x="2" y="16"/>
                  </a:lnTo>
                  <a:lnTo>
                    <a:pt x="3" y="16"/>
                  </a:lnTo>
                  <a:close/>
                  <a:moveTo>
                    <a:pt x="2" y="14"/>
                  </a:moveTo>
                  <a:lnTo>
                    <a:pt x="3" y="14"/>
                  </a:lnTo>
                  <a:lnTo>
                    <a:pt x="2" y="14"/>
                  </a:lnTo>
                  <a:lnTo>
                    <a:pt x="0" y="14"/>
                  </a:lnTo>
                  <a:lnTo>
                    <a:pt x="2" y="14"/>
                  </a:lnTo>
                  <a:lnTo>
                    <a:pt x="2" y="12"/>
                  </a:lnTo>
                  <a:lnTo>
                    <a:pt x="2" y="14"/>
                  </a:lnTo>
                  <a:close/>
                  <a:moveTo>
                    <a:pt x="12" y="11"/>
                  </a:moveTo>
                  <a:lnTo>
                    <a:pt x="11" y="11"/>
                  </a:lnTo>
                  <a:lnTo>
                    <a:pt x="12" y="11"/>
                  </a:lnTo>
                  <a:close/>
                  <a:moveTo>
                    <a:pt x="11" y="10"/>
                  </a:moveTo>
                  <a:lnTo>
                    <a:pt x="12" y="10"/>
                  </a:lnTo>
                  <a:lnTo>
                    <a:pt x="11" y="10"/>
                  </a:lnTo>
                  <a:close/>
                  <a:moveTo>
                    <a:pt x="9" y="0"/>
                  </a:moveTo>
                  <a:lnTo>
                    <a:pt x="11" y="1"/>
                  </a:lnTo>
                  <a:lnTo>
                    <a:pt x="12" y="1"/>
                  </a:lnTo>
                  <a:lnTo>
                    <a:pt x="12" y="0"/>
                  </a:lnTo>
                  <a:lnTo>
                    <a:pt x="13" y="0"/>
                  </a:lnTo>
                  <a:lnTo>
                    <a:pt x="13" y="1"/>
                  </a:lnTo>
                  <a:lnTo>
                    <a:pt x="13" y="2"/>
                  </a:lnTo>
                  <a:lnTo>
                    <a:pt x="13" y="3"/>
                  </a:lnTo>
                  <a:lnTo>
                    <a:pt x="14" y="3"/>
                  </a:lnTo>
                  <a:lnTo>
                    <a:pt x="16" y="5"/>
                  </a:lnTo>
                  <a:lnTo>
                    <a:pt x="17" y="5"/>
                  </a:lnTo>
                  <a:lnTo>
                    <a:pt x="18" y="6"/>
                  </a:lnTo>
                  <a:lnTo>
                    <a:pt x="19" y="6"/>
                  </a:lnTo>
                  <a:lnTo>
                    <a:pt x="19" y="7"/>
                  </a:lnTo>
                  <a:lnTo>
                    <a:pt x="18" y="7"/>
                  </a:lnTo>
                  <a:lnTo>
                    <a:pt x="17" y="7"/>
                  </a:lnTo>
                  <a:lnTo>
                    <a:pt x="16" y="7"/>
                  </a:lnTo>
                  <a:lnTo>
                    <a:pt x="14" y="7"/>
                  </a:lnTo>
                  <a:lnTo>
                    <a:pt x="13" y="7"/>
                  </a:lnTo>
                  <a:lnTo>
                    <a:pt x="12" y="7"/>
                  </a:lnTo>
                  <a:lnTo>
                    <a:pt x="11" y="7"/>
                  </a:lnTo>
                  <a:lnTo>
                    <a:pt x="11" y="9"/>
                  </a:lnTo>
                  <a:lnTo>
                    <a:pt x="9" y="9"/>
                  </a:lnTo>
                  <a:lnTo>
                    <a:pt x="9" y="10"/>
                  </a:lnTo>
                  <a:lnTo>
                    <a:pt x="8" y="10"/>
                  </a:lnTo>
                  <a:lnTo>
                    <a:pt x="8" y="11"/>
                  </a:lnTo>
                  <a:lnTo>
                    <a:pt x="7" y="11"/>
                  </a:lnTo>
                  <a:lnTo>
                    <a:pt x="5" y="11"/>
                  </a:lnTo>
                  <a:lnTo>
                    <a:pt x="5" y="12"/>
                  </a:lnTo>
                  <a:lnTo>
                    <a:pt x="4" y="12"/>
                  </a:lnTo>
                  <a:lnTo>
                    <a:pt x="4" y="14"/>
                  </a:lnTo>
                  <a:lnTo>
                    <a:pt x="3" y="14"/>
                  </a:lnTo>
                  <a:lnTo>
                    <a:pt x="4" y="14"/>
                  </a:lnTo>
                  <a:lnTo>
                    <a:pt x="4" y="12"/>
                  </a:lnTo>
                  <a:lnTo>
                    <a:pt x="3" y="12"/>
                  </a:lnTo>
                  <a:lnTo>
                    <a:pt x="4" y="12"/>
                  </a:lnTo>
                  <a:lnTo>
                    <a:pt x="3" y="12"/>
                  </a:lnTo>
                  <a:lnTo>
                    <a:pt x="4" y="12"/>
                  </a:lnTo>
                  <a:lnTo>
                    <a:pt x="4" y="11"/>
                  </a:lnTo>
                  <a:lnTo>
                    <a:pt x="5" y="11"/>
                  </a:lnTo>
                  <a:lnTo>
                    <a:pt x="7" y="11"/>
                  </a:lnTo>
                  <a:lnTo>
                    <a:pt x="7" y="10"/>
                  </a:lnTo>
                  <a:lnTo>
                    <a:pt x="5" y="10"/>
                  </a:lnTo>
                  <a:lnTo>
                    <a:pt x="4" y="10"/>
                  </a:lnTo>
                  <a:lnTo>
                    <a:pt x="3" y="10"/>
                  </a:lnTo>
                  <a:lnTo>
                    <a:pt x="3" y="9"/>
                  </a:lnTo>
                  <a:lnTo>
                    <a:pt x="4" y="9"/>
                  </a:lnTo>
                  <a:lnTo>
                    <a:pt x="4" y="7"/>
                  </a:lnTo>
                  <a:lnTo>
                    <a:pt x="4" y="6"/>
                  </a:lnTo>
                  <a:lnTo>
                    <a:pt x="4" y="5"/>
                  </a:lnTo>
                  <a:lnTo>
                    <a:pt x="5" y="5"/>
                  </a:lnTo>
                  <a:lnTo>
                    <a:pt x="5" y="3"/>
                  </a:lnTo>
                  <a:lnTo>
                    <a:pt x="5" y="2"/>
                  </a:lnTo>
                  <a:lnTo>
                    <a:pt x="4" y="2"/>
                  </a:lnTo>
                  <a:lnTo>
                    <a:pt x="4" y="1"/>
                  </a:lnTo>
                  <a:lnTo>
                    <a:pt x="5" y="1"/>
                  </a:lnTo>
                  <a:lnTo>
                    <a:pt x="7" y="1"/>
                  </a:lnTo>
                  <a:lnTo>
                    <a:pt x="7" y="0"/>
                  </a:lnTo>
                  <a:lnTo>
                    <a:pt x="8" y="0"/>
                  </a:lnTo>
                  <a:lnTo>
                    <a:pt x="9" y="0"/>
                  </a:lnTo>
                  <a:close/>
                  <a:moveTo>
                    <a:pt x="51" y="0"/>
                  </a:moveTo>
                  <a:lnTo>
                    <a:pt x="53" y="0"/>
                  </a:lnTo>
                  <a:lnTo>
                    <a:pt x="51" y="0"/>
                  </a:lnTo>
                  <a:lnTo>
                    <a:pt x="51" y="1"/>
                  </a:lnTo>
                  <a:lnTo>
                    <a:pt x="53" y="1"/>
                  </a:lnTo>
                  <a:lnTo>
                    <a:pt x="53" y="2"/>
                  </a:lnTo>
                  <a:lnTo>
                    <a:pt x="54" y="2"/>
                  </a:lnTo>
                  <a:lnTo>
                    <a:pt x="54" y="3"/>
                  </a:lnTo>
                  <a:lnTo>
                    <a:pt x="55" y="3"/>
                  </a:lnTo>
                  <a:lnTo>
                    <a:pt x="55" y="2"/>
                  </a:lnTo>
                  <a:lnTo>
                    <a:pt x="56" y="2"/>
                  </a:lnTo>
                  <a:lnTo>
                    <a:pt x="58" y="3"/>
                  </a:lnTo>
                  <a:lnTo>
                    <a:pt x="58" y="5"/>
                  </a:lnTo>
                  <a:lnTo>
                    <a:pt x="59" y="5"/>
                  </a:lnTo>
                  <a:lnTo>
                    <a:pt x="59" y="6"/>
                  </a:lnTo>
                  <a:lnTo>
                    <a:pt x="60" y="5"/>
                  </a:lnTo>
                  <a:lnTo>
                    <a:pt x="61" y="5"/>
                  </a:lnTo>
                  <a:lnTo>
                    <a:pt x="63" y="6"/>
                  </a:lnTo>
                  <a:lnTo>
                    <a:pt x="64" y="6"/>
                  </a:lnTo>
                  <a:lnTo>
                    <a:pt x="64" y="7"/>
                  </a:lnTo>
                  <a:lnTo>
                    <a:pt x="65" y="7"/>
                  </a:lnTo>
                  <a:lnTo>
                    <a:pt x="65" y="6"/>
                  </a:lnTo>
                  <a:lnTo>
                    <a:pt x="67" y="6"/>
                  </a:lnTo>
                  <a:lnTo>
                    <a:pt x="67" y="7"/>
                  </a:lnTo>
                  <a:lnTo>
                    <a:pt x="68" y="7"/>
                  </a:lnTo>
                  <a:lnTo>
                    <a:pt x="69" y="7"/>
                  </a:lnTo>
                  <a:lnTo>
                    <a:pt x="69" y="9"/>
                  </a:lnTo>
                  <a:lnTo>
                    <a:pt x="70" y="9"/>
                  </a:lnTo>
                  <a:lnTo>
                    <a:pt x="70" y="7"/>
                  </a:lnTo>
                  <a:lnTo>
                    <a:pt x="72" y="7"/>
                  </a:lnTo>
                  <a:lnTo>
                    <a:pt x="73" y="7"/>
                  </a:lnTo>
                  <a:lnTo>
                    <a:pt x="74" y="7"/>
                  </a:lnTo>
                  <a:lnTo>
                    <a:pt x="76" y="7"/>
                  </a:lnTo>
                  <a:lnTo>
                    <a:pt x="76" y="6"/>
                  </a:lnTo>
                  <a:lnTo>
                    <a:pt x="76" y="7"/>
                  </a:lnTo>
                  <a:lnTo>
                    <a:pt x="77" y="7"/>
                  </a:lnTo>
                  <a:lnTo>
                    <a:pt x="78" y="7"/>
                  </a:lnTo>
                  <a:lnTo>
                    <a:pt x="79" y="7"/>
                  </a:lnTo>
                  <a:lnTo>
                    <a:pt x="79" y="9"/>
                  </a:lnTo>
                  <a:lnTo>
                    <a:pt x="79" y="7"/>
                  </a:lnTo>
                  <a:lnTo>
                    <a:pt x="81" y="7"/>
                  </a:lnTo>
                  <a:lnTo>
                    <a:pt x="82" y="7"/>
                  </a:lnTo>
                  <a:lnTo>
                    <a:pt x="83" y="6"/>
                  </a:lnTo>
                  <a:lnTo>
                    <a:pt x="84" y="6"/>
                  </a:lnTo>
                  <a:lnTo>
                    <a:pt x="84" y="5"/>
                  </a:lnTo>
                  <a:lnTo>
                    <a:pt x="86" y="5"/>
                  </a:lnTo>
                  <a:lnTo>
                    <a:pt x="87" y="3"/>
                  </a:lnTo>
                  <a:lnTo>
                    <a:pt x="88" y="3"/>
                  </a:lnTo>
                  <a:lnTo>
                    <a:pt x="88" y="5"/>
                  </a:lnTo>
                  <a:lnTo>
                    <a:pt x="88" y="3"/>
                  </a:lnTo>
                  <a:lnTo>
                    <a:pt x="90" y="3"/>
                  </a:lnTo>
                  <a:lnTo>
                    <a:pt x="91" y="3"/>
                  </a:lnTo>
                  <a:lnTo>
                    <a:pt x="92" y="5"/>
                  </a:lnTo>
                  <a:lnTo>
                    <a:pt x="92" y="3"/>
                  </a:lnTo>
                  <a:lnTo>
                    <a:pt x="93" y="3"/>
                  </a:lnTo>
                  <a:lnTo>
                    <a:pt x="95" y="3"/>
                  </a:lnTo>
                  <a:lnTo>
                    <a:pt x="95" y="5"/>
                  </a:lnTo>
                  <a:lnTo>
                    <a:pt x="96" y="5"/>
                  </a:lnTo>
                  <a:lnTo>
                    <a:pt x="96" y="6"/>
                  </a:lnTo>
                  <a:lnTo>
                    <a:pt x="97" y="6"/>
                  </a:lnTo>
                  <a:lnTo>
                    <a:pt x="97" y="7"/>
                  </a:lnTo>
                  <a:lnTo>
                    <a:pt x="98" y="7"/>
                  </a:lnTo>
                  <a:lnTo>
                    <a:pt x="98" y="9"/>
                  </a:lnTo>
                  <a:lnTo>
                    <a:pt x="98" y="10"/>
                  </a:lnTo>
                  <a:lnTo>
                    <a:pt x="98" y="11"/>
                  </a:lnTo>
                  <a:lnTo>
                    <a:pt x="98" y="12"/>
                  </a:lnTo>
                  <a:lnTo>
                    <a:pt x="98" y="14"/>
                  </a:lnTo>
                  <a:lnTo>
                    <a:pt x="100" y="14"/>
                  </a:lnTo>
                  <a:lnTo>
                    <a:pt x="100" y="15"/>
                  </a:lnTo>
                  <a:lnTo>
                    <a:pt x="101" y="15"/>
                  </a:lnTo>
                  <a:lnTo>
                    <a:pt x="101" y="14"/>
                  </a:lnTo>
                  <a:lnTo>
                    <a:pt x="102" y="14"/>
                  </a:lnTo>
                  <a:lnTo>
                    <a:pt x="102" y="15"/>
                  </a:lnTo>
                  <a:lnTo>
                    <a:pt x="104" y="15"/>
                  </a:lnTo>
                  <a:lnTo>
                    <a:pt x="104" y="16"/>
                  </a:lnTo>
                  <a:lnTo>
                    <a:pt x="105" y="16"/>
                  </a:lnTo>
                  <a:lnTo>
                    <a:pt x="105" y="17"/>
                  </a:lnTo>
                  <a:lnTo>
                    <a:pt x="104" y="16"/>
                  </a:lnTo>
                  <a:lnTo>
                    <a:pt x="102" y="16"/>
                  </a:lnTo>
                  <a:lnTo>
                    <a:pt x="102" y="17"/>
                  </a:lnTo>
                  <a:lnTo>
                    <a:pt x="102" y="19"/>
                  </a:lnTo>
                  <a:lnTo>
                    <a:pt x="101" y="19"/>
                  </a:lnTo>
                  <a:lnTo>
                    <a:pt x="100" y="19"/>
                  </a:lnTo>
                  <a:lnTo>
                    <a:pt x="101" y="19"/>
                  </a:lnTo>
                  <a:lnTo>
                    <a:pt x="101" y="20"/>
                  </a:lnTo>
                  <a:lnTo>
                    <a:pt x="101" y="21"/>
                  </a:lnTo>
                  <a:lnTo>
                    <a:pt x="101" y="23"/>
                  </a:lnTo>
                  <a:lnTo>
                    <a:pt x="102" y="23"/>
                  </a:lnTo>
                  <a:lnTo>
                    <a:pt x="101" y="24"/>
                  </a:lnTo>
                  <a:lnTo>
                    <a:pt x="102" y="24"/>
                  </a:lnTo>
                  <a:lnTo>
                    <a:pt x="101" y="24"/>
                  </a:lnTo>
                  <a:lnTo>
                    <a:pt x="102" y="24"/>
                  </a:lnTo>
                  <a:lnTo>
                    <a:pt x="102" y="25"/>
                  </a:lnTo>
                  <a:lnTo>
                    <a:pt x="102" y="26"/>
                  </a:lnTo>
                  <a:lnTo>
                    <a:pt x="102" y="28"/>
                  </a:lnTo>
                  <a:lnTo>
                    <a:pt x="102" y="29"/>
                  </a:lnTo>
                  <a:lnTo>
                    <a:pt x="101" y="29"/>
                  </a:lnTo>
                  <a:lnTo>
                    <a:pt x="102" y="29"/>
                  </a:lnTo>
                  <a:lnTo>
                    <a:pt x="102" y="30"/>
                  </a:lnTo>
                  <a:lnTo>
                    <a:pt x="104" y="30"/>
                  </a:lnTo>
                  <a:lnTo>
                    <a:pt x="104" y="31"/>
                  </a:lnTo>
                  <a:lnTo>
                    <a:pt x="104" y="33"/>
                  </a:lnTo>
                  <a:lnTo>
                    <a:pt x="105" y="33"/>
                  </a:lnTo>
                  <a:lnTo>
                    <a:pt x="105" y="34"/>
                  </a:lnTo>
                  <a:lnTo>
                    <a:pt x="104" y="34"/>
                  </a:lnTo>
                  <a:lnTo>
                    <a:pt x="102" y="35"/>
                  </a:lnTo>
                  <a:lnTo>
                    <a:pt x="101" y="35"/>
                  </a:lnTo>
                  <a:lnTo>
                    <a:pt x="101" y="34"/>
                  </a:lnTo>
                  <a:lnTo>
                    <a:pt x="101" y="33"/>
                  </a:lnTo>
                  <a:lnTo>
                    <a:pt x="100" y="33"/>
                  </a:lnTo>
                  <a:lnTo>
                    <a:pt x="100" y="34"/>
                  </a:lnTo>
                  <a:lnTo>
                    <a:pt x="98" y="34"/>
                  </a:lnTo>
                  <a:lnTo>
                    <a:pt x="97" y="34"/>
                  </a:lnTo>
                  <a:lnTo>
                    <a:pt x="97" y="33"/>
                  </a:lnTo>
                  <a:lnTo>
                    <a:pt x="96" y="33"/>
                  </a:lnTo>
                  <a:lnTo>
                    <a:pt x="95" y="33"/>
                  </a:lnTo>
                  <a:lnTo>
                    <a:pt x="93" y="33"/>
                  </a:lnTo>
                  <a:lnTo>
                    <a:pt x="92" y="34"/>
                  </a:lnTo>
                  <a:lnTo>
                    <a:pt x="91" y="35"/>
                  </a:lnTo>
                  <a:lnTo>
                    <a:pt x="91" y="34"/>
                  </a:lnTo>
                  <a:lnTo>
                    <a:pt x="91" y="33"/>
                  </a:lnTo>
                  <a:lnTo>
                    <a:pt x="90" y="34"/>
                  </a:lnTo>
                  <a:lnTo>
                    <a:pt x="88" y="34"/>
                  </a:lnTo>
                  <a:lnTo>
                    <a:pt x="87" y="35"/>
                  </a:lnTo>
                  <a:lnTo>
                    <a:pt x="84" y="35"/>
                  </a:lnTo>
                  <a:lnTo>
                    <a:pt x="83" y="34"/>
                  </a:lnTo>
                  <a:lnTo>
                    <a:pt x="82" y="35"/>
                  </a:lnTo>
                  <a:lnTo>
                    <a:pt x="81" y="35"/>
                  </a:lnTo>
                  <a:lnTo>
                    <a:pt x="79" y="37"/>
                  </a:lnTo>
                  <a:lnTo>
                    <a:pt x="78" y="37"/>
                  </a:lnTo>
                  <a:lnTo>
                    <a:pt x="77" y="37"/>
                  </a:lnTo>
                  <a:lnTo>
                    <a:pt x="76" y="38"/>
                  </a:lnTo>
                  <a:lnTo>
                    <a:pt x="74" y="38"/>
                  </a:lnTo>
                  <a:lnTo>
                    <a:pt x="73" y="38"/>
                  </a:lnTo>
                  <a:lnTo>
                    <a:pt x="72" y="38"/>
                  </a:lnTo>
                  <a:lnTo>
                    <a:pt x="70" y="37"/>
                  </a:lnTo>
                  <a:lnTo>
                    <a:pt x="69" y="37"/>
                  </a:lnTo>
                  <a:lnTo>
                    <a:pt x="68" y="37"/>
                  </a:lnTo>
                  <a:lnTo>
                    <a:pt x="67" y="37"/>
                  </a:lnTo>
                  <a:lnTo>
                    <a:pt x="65" y="38"/>
                  </a:lnTo>
                  <a:lnTo>
                    <a:pt x="64" y="38"/>
                  </a:lnTo>
                  <a:lnTo>
                    <a:pt x="63" y="38"/>
                  </a:lnTo>
                  <a:lnTo>
                    <a:pt x="61" y="37"/>
                  </a:lnTo>
                  <a:lnTo>
                    <a:pt x="60" y="37"/>
                  </a:lnTo>
                  <a:lnTo>
                    <a:pt x="60" y="38"/>
                  </a:lnTo>
                  <a:lnTo>
                    <a:pt x="60" y="39"/>
                  </a:lnTo>
                  <a:lnTo>
                    <a:pt x="59" y="39"/>
                  </a:lnTo>
                  <a:lnTo>
                    <a:pt x="60" y="39"/>
                  </a:lnTo>
                  <a:lnTo>
                    <a:pt x="60" y="40"/>
                  </a:lnTo>
                  <a:lnTo>
                    <a:pt x="59" y="40"/>
                  </a:lnTo>
                  <a:lnTo>
                    <a:pt x="59" y="42"/>
                  </a:lnTo>
                  <a:lnTo>
                    <a:pt x="58" y="42"/>
                  </a:lnTo>
                  <a:lnTo>
                    <a:pt x="58" y="43"/>
                  </a:lnTo>
                  <a:lnTo>
                    <a:pt x="56" y="43"/>
                  </a:lnTo>
                  <a:lnTo>
                    <a:pt x="56" y="42"/>
                  </a:lnTo>
                  <a:lnTo>
                    <a:pt x="56" y="40"/>
                  </a:lnTo>
                  <a:lnTo>
                    <a:pt x="55" y="40"/>
                  </a:lnTo>
                  <a:lnTo>
                    <a:pt x="55" y="39"/>
                  </a:lnTo>
                  <a:lnTo>
                    <a:pt x="56" y="39"/>
                  </a:lnTo>
                  <a:lnTo>
                    <a:pt x="58" y="38"/>
                  </a:lnTo>
                  <a:lnTo>
                    <a:pt x="58" y="37"/>
                  </a:lnTo>
                  <a:lnTo>
                    <a:pt x="56" y="37"/>
                  </a:lnTo>
                  <a:lnTo>
                    <a:pt x="56" y="35"/>
                  </a:lnTo>
                  <a:lnTo>
                    <a:pt x="56" y="37"/>
                  </a:lnTo>
                  <a:lnTo>
                    <a:pt x="55" y="37"/>
                  </a:lnTo>
                  <a:lnTo>
                    <a:pt x="55" y="38"/>
                  </a:lnTo>
                  <a:lnTo>
                    <a:pt x="55" y="37"/>
                  </a:lnTo>
                  <a:lnTo>
                    <a:pt x="55" y="38"/>
                  </a:lnTo>
                  <a:lnTo>
                    <a:pt x="54" y="38"/>
                  </a:lnTo>
                  <a:lnTo>
                    <a:pt x="55" y="38"/>
                  </a:lnTo>
                  <a:lnTo>
                    <a:pt x="54" y="38"/>
                  </a:lnTo>
                  <a:lnTo>
                    <a:pt x="53" y="39"/>
                  </a:lnTo>
                  <a:lnTo>
                    <a:pt x="53" y="38"/>
                  </a:lnTo>
                  <a:lnTo>
                    <a:pt x="51" y="38"/>
                  </a:lnTo>
                  <a:lnTo>
                    <a:pt x="51" y="37"/>
                  </a:lnTo>
                  <a:lnTo>
                    <a:pt x="50" y="37"/>
                  </a:lnTo>
                  <a:lnTo>
                    <a:pt x="49" y="37"/>
                  </a:lnTo>
                  <a:lnTo>
                    <a:pt x="49" y="38"/>
                  </a:lnTo>
                  <a:lnTo>
                    <a:pt x="47" y="38"/>
                  </a:lnTo>
                  <a:lnTo>
                    <a:pt x="47" y="39"/>
                  </a:lnTo>
                  <a:lnTo>
                    <a:pt x="46" y="39"/>
                  </a:lnTo>
                  <a:lnTo>
                    <a:pt x="46" y="40"/>
                  </a:lnTo>
                  <a:lnTo>
                    <a:pt x="45" y="40"/>
                  </a:lnTo>
                  <a:lnTo>
                    <a:pt x="44" y="40"/>
                  </a:lnTo>
                  <a:lnTo>
                    <a:pt x="44" y="42"/>
                  </a:lnTo>
                  <a:lnTo>
                    <a:pt x="44" y="40"/>
                  </a:lnTo>
                  <a:lnTo>
                    <a:pt x="44" y="42"/>
                  </a:lnTo>
                  <a:lnTo>
                    <a:pt x="42" y="42"/>
                  </a:lnTo>
                  <a:lnTo>
                    <a:pt x="41" y="42"/>
                  </a:lnTo>
                  <a:lnTo>
                    <a:pt x="40" y="42"/>
                  </a:lnTo>
                  <a:lnTo>
                    <a:pt x="39" y="42"/>
                  </a:lnTo>
                  <a:lnTo>
                    <a:pt x="37" y="42"/>
                  </a:lnTo>
                  <a:lnTo>
                    <a:pt x="37" y="40"/>
                  </a:lnTo>
                  <a:lnTo>
                    <a:pt x="36" y="40"/>
                  </a:lnTo>
                  <a:lnTo>
                    <a:pt x="36" y="39"/>
                  </a:lnTo>
                  <a:lnTo>
                    <a:pt x="35" y="39"/>
                  </a:lnTo>
                  <a:lnTo>
                    <a:pt x="35" y="38"/>
                  </a:lnTo>
                  <a:lnTo>
                    <a:pt x="33" y="38"/>
                  </a:lnTo>
                  <a:lnTo>
                    <a:pt x="32" y="38"/>
                  </a:lnTo>
                  <a:lnTo>
                    <a:pt x="32" y="37"/>
                  </a:lnTo>
                  <a:lnTo>
                    <a:pt x="31" y="37"/>
                  </a:lnTo>
                  <a:lnTo>
                    <a:pt x="30" y="37"/>
                  </a:lnTo>
                  <a:lnTo>
                    <a:pt x="28" y="37"/>
                  </a:lnTo>
                  <a:lnTo>
                    <a:pt x="27" y="37"/>
                  </a:lnTo>
                  <a:lnTo>
                    <a:pt x="27" y="38"/>
                  </a:lnTo>
                  <a:lnTo>
                    <a:pt x="27" y="39"/>
                  </a:lnTo>
                  <a:lnTo>
                    <a:pt x="27" y="40"/>
                  </a:lnTo>
                  <a:lnTo>
                    <a:pt x="26" y="40"/>
                  </a:lnTo>
                  <a:lnTo>
                    <a:pt x="25" y="40"/>
                  </a:lnTo>
                  <a:lnTo>
                    <a:pt x="23" y="40"/>
                  </a:lnTo>
                  <a:lnTo>
                    <a:pt x="23" y="42"/>
                  </a:lnTo>
                  <a:lnTo>
                    <a:pt x="22" y="42"/>
                  </a:lnTo>
                  <a:lnTo>
                    <a:pt x="22" y="40"/>
                  </a:lnTo>
                  <a:lnTo>
                    <a:pt x="21" y="40"/>
                  </a:lnTo>
                  <a:lnTo>
                    <a:pt x="19" y="40"/>
                  </a:lnTo>
                  <a:lnTo>
                    <a:pt x="19" y="39"/>
                  </a:lnTo>
                  <a:lnTo>
                    <a:pt x="19" y="38"/>
                  </a:lnTo>
                  <a:lnTo>
                    <a:pt x="19" y="39"/>
                  </a:lnTo>
                  <a:lnTo>
                    <a:pt x="19" y="38"/>
                  </a:lnTo>
                  <a:lnTo>
                    <a:pt x="18" y="39"/>
                  </a:lnTo>
                  <a:lnTo>
                    <a:pt x="18" y="38"/>
                  </a:lnTo>
                  <a:lnTo>
                    <a:pt x="19" y="38"/>
                  </a:lnTo>
                  <a:lnTo>
                    <a:pt x="18" y="38"/>
                  </a:lnTo>
                  <a:lnTo>
                    <a:pt x="18" y="37"/>
                  </a:lnTo>
                  <a:lnTo>
                    <a:pt x="18" y="38"/>
                  </a:lnTo>
                  <a:lnTo>
                    <a:pt x="17" y="38"/>
                  </a:lnTo>
                  <a:lnTo>
                    <a:pt x="17" y="37"/>
                  </a:lnTo>
                  <a:lnTo>
                    <a:pt x="16" y="37"/>
                  </a:lnTo>
                  <a:lnTo>
                    <a:pt x="14" y="37"/>
                  </a:lnTo>
                  <a:lnTo>
                    <a:pt x="14" y="38"/>
                  </a:lnTo>
                  <a:lnTo>
                    <a:pt x="13" y="38"/>
                  </a:lnTo>
                  <a:lnTo>
                    <a:pt x="14" y="38"/>
                  </a:lnTo>
                  <a:lnTo>
                    <a:pt x="14" y="37"/>
                  </a:lnTo>
                  <a:lnTo>
                    <a:pt x="13" y="37"/>
                  </a:lnTo>
                  <a:lnTo>
                    <a:pt x="14" y="37"/>
                  </a:lnTo>
                  <a:lnTo>
                    <a:pt x="13" y="37"/>
                  </a:lnTo>
                  <a:lnTo>
                    <a:pt x="12" y="37"/>
                  </a:lnTo>
                  <a:lnTo>
                    <a:pt x="12" y="38"/>
                  </a:lnTo>
                  <a:lnTo>
                    <a:pt x="11" y="38"/>
                  </a:lnTo>
                  <a:lnTo>
                    <a:pt x="9" y="38"/>
                  </a:lnTo>
                  <a:lnTo>
                    <a:pt x="11" y="38"/>
                  </a:lnTo>
                  <a:lnTo>
                    <a:pt x="11" y="37"/>
                  </a:lnTo>
                  <a:lnTo>
                    <a:pt x="12" y="37"/>
                  </a:lnTo>
                  <a:lnTo>
                    <a:pt x="13" y="37"/>
                  </a:lnTo>
                  <a:lnTo>
                    <a:pt x="13" y="35"/>
                  </a:lnTo>
                  <a:lnTo>
                    <a:pt x="14" y="35"/>
                  </a:lnTo>
                  <a:lnTo>
                    <a:pt x="14" y="37"/>
                  </a:lnTo>
                  <a:lnTo>
                    <a:pt x="14" y="35"/>
                  </a:lnTo>
                  <a:lnTo>
                    <a:pt x="13" y="35"/>
                  </a:lnTo>
                  <a:lnTo>
                    <a:pt x="12" y="35"/>
                  </a:lnTo>
                  <a:lnTo>
                    <a:pt x="11" y="35"/>
                  </a:lnTo>
                  <a:lnTo>
                    <a:pt x="9" y="35"/>
                  </a:lnTo>
                  <a:lnTo>
                    <a:pt x="9" y="34"/>
                  </a:lnTo>
                  <a:lnTo>
                    <a:pt x="9" y="35"/>
                  </a:lnTo>
                  <a:lnTo>
                    <a:pt x="9" y="34"/>
                  </a:lnTo>
                  <a:lnTo>
                    <a:pt x="11" y="34"/>
                  </a:lnTo>
                  <a:lnTo>
                    <a:pt x="11" y="35"/>
                  </a:lnTo>
                  <a:lnTo>
                    <a:pt x="11" y="34"/>
                  </a:lnTo>
                  <a:lnTo>
                    <a:pt x="11" y="33"/>
                  </a:lnTo>
                  <a:lnTo>
                    <a:pt x="9" y="33"/>
                  </a:lnTo>
                  <a:lnTo>
                    <a:pt x="11" y="33"/>
                  </a:lnTo>
                  <a:lnTo>
                    <a:pt x="9" y="33"/>
                  </a:lnTo>
                  <a:lnTo>
                    <a:pt x="9" y="31"/>
                  </a:lnTo>
                  <a:lnTo>
                    <a:pt x="8" y="31"/>
                  </a:lnTo>
                  <a:lnTo>
                    <a:pt x="8" y="30"/>
                  </a:lnTo>
                  <a:lnTo>
                    <a:pt x="9" y="30"/>
                  </a:lnTo>
                  <a:lnTo>
                    <a:pt x="9" y="29"/>
                  </a:lnTo>
                  <a:lnTo>
                    <a:pt x="8" y="29"/>
                  </a:lnTo>
                  <a:lnTo>
                    <a:pt x="8" y="28"/>
                  </a:lnTo>
                  <a:lnTo>
                    <a:pt x="7" y="28"/>
                  </a:lnTo>
                  <a:lnTo>
                    <a:pt x="7" y="29"/>
                  </a:lnTo>
                  <a:lnTo>
                    <a:pt x="7" y="28"/>
                  </a:lnTo>
                  <a:lnTo>
                    <a:pt x="5" y="28"/>
                  </a:lnTo>
                  <a:lnTo>
                    <a:pt x="4" y="28"/>
                  </a:lnTo>
                  <a:lnTo>
                    <a:pt x="4" y="26"/>
                  </a:lnTo>
                  <a:lnTo>
                    <a:pt x="5" y="26"/>
                  </a:lnTo>
                  <a:lnTo>
                    <a:pt x="5" y="25"/>
                  </a:lnTo>
                  <a:lnTo>
                    <a:pt x="4" y="25"/>
                  </a:lnTo>
                  <a:lnTo>
                    <a:pt x="5" y="25"/>
                  </a:lnTo>
                  <a:lnTo>
                    <a:pt x="5" y="26"/>
                  </a:lnTo>
                  <a:lnTo>
                    <a:pt x="5" y="25"/>
                  </a:lnTo>
                  <a:lnTo>
                    <a:pt x="4" y="25"/>
                  </a:lnTo>
                  <a:lnTo>
                    <a:pt x="4" y="24"/>
                  </a:lnTo>
                  <a:lnTo>
                    <a:pt x="5" y="24"/>
                  </a:lnTo>
                  <a:lnTo>
                    <a:pt x="5" y="25"/>
                  </a:lnTo>
                  <a:lnTo>
                    <a:pt x="5" y="26"/>
                  </a:lnTo>
                  <a:lnTo>
                    <a:pt x="7" y="26"/>
                  </a:lnTo>
                  <a:lnTo>
                    <a:pt x="5" y="26"/>
                  </a:lnTo>
                  <a:lnTo>
                    <a:pt x="5" y="25"/>
                  </a:lnTo>
                  <a:lnTo>
                    <a:pt x="7" y="25"/>
                  </a:lnTo>
                  <a:lnTo>
                    <a:pt x="7" y="26"/>
                  </a:lnTo>
                  <a:lnTo>
                    <a:pt x="8" y="26"/>
                  </a:lnTo>
                  <a:lnTo>
                    <a:pt x="8" y="25"/>
                  </a:lnTo>
                  <a:lnTo>
                    <a:pt x="8" y="26"/>
                  </a:lnTo>
                  <a:lnTo>
                    <a:pt x="8" y="25"/>
                  </a:lnTo>
                  <a:lnTo>
                    <a:pt x="9" y="25"/>
                  </a:lnTo>
                  <a:lnTo>
                    <a:pt x="8" y="25"/>
                  </a:lnTo>
                  <a:lnTo>
                    <a:pt x="7" y="25"/>
                  </a:lnTo>
                  <a:lnTo>
                    <a:pt x="7" y="24"/>
                  </a:lnTo>
                  <a:lnTo>
                    <a:pt x="8" y="24"/>
                  </a:lnTo>
                  <a:lnTo>
                    <a:pt x="8" y="23"/>
                  </a:lnTo>
                  <a:lnTo>
                    <a:pt x="7" y="23"/>
                  </a:lnTo>
                  <a:lnTo>
                    <a:pt x="8" y="23"/>
                  </a:lnTo>
                  <a:lnTo>
                    <a:pt x="7" y="23"/>
                  </a:lnTo>
                  <a:lnTo>
                    <a:pt x="7" y="21"/>
                  </a:lnTo>
                  <a:lnTo>
                    <a:pt x="7" y="20"/>
                  </a:lnTo>
                  <a:lnTo>
                    <a:pt x="5" y="20"/>
                  </a:lnTo>
                  <a:lnTo>
                    <a:pt x="7" y="19"/>
                  </a:lnTo>
                  <a:lnTo>
                    <a:pt x="8" y="19"/>
                  </a:lnTo>
                  <a:lnTo>
                    <a:pt x="8" y="17"/>
                  </a:lnTo>
                  <a:lnTo>
                    <a:pt x="7" y="17"/>
                  </a:lnTo>
                  <a:lnTo>
                    <a:pt x="5" y="17"/>
                  </a:lnTo>
                  <a:lnTo>
                    <a:pt x="4" y="17"/>
                  </a:lnTo>
                  <a:lnTo>
                    <a:pt x="4" y="19"/>
                  </a:lnTo>
                  <a:lnTo>
                    <a:pt x="3" y="19"/>
                  </a:lnTo>
                  <a:lnTo>
                    <a:pt x="3" y="17"/>
                  </a:lnTo>
                  <a:lnTo>
                    <a:pt x="3" y="16"/>
                  </a:lnTo>
                  <a:lnTo>
                    <a:pt x="3" y="15"/>
                  </a:lnTo>
                  <a:lnTo>
                    <a:pt x="4" y="15"/>
                  </a:lnTo>
                  <a:lnTo>
                    <a:pt x="4" y="14"/>
                  </a:lnTo>
                  <a:lnTo>
                    <a:pt x="5" y="14"/>
                  </a:lnTo>
                  <a:lnTo>
                    <a:pt x="5" y="12"/>
                  </a:lnTo>
                  <a:lnTo>
                    <a:pt x="7" y="12"/>
                  </a:lnTo>
                  <a:lnTo>
                    <a:pt x="7" y="11"/>
                  </a:lnTo>
                  <a:lnTo>
                    <a:pt x="8" y="12"/>
                  </a:lnTo>
                  <a:lnTo>
                    <a:pt x="8" y="11"/>
                  </a:lnTo>
                  <a:lnTo>
                    <a:pt x="9" y="11"/>
                  </a:lnTo>
                  <a:lnTo>
                    <a:pt x="9" y="12"/>
                  </a:lnTo>
                  <a:lnTo>
                    <a:pt x="11" y="12"/>
                  </a:lnTo>
                  <a:lnTo>
                    <a:pt x="12" y="12"/>
                  </a:lnTo>
                  <a:lnTo>
                    <a:pt x="13" y="12"/>
                  </a:lnTo>
                  <a:lnTo>
                    <a:pt x="12" y="12"/>
                  </a:lnTo>
                  <a:lnTo>
                    <a:pt x="12" y="11"/>
                  </a:lnTo>
                  <a:lnTo>
                    <a:pt x="12" y="12"/>
                  </a:lnTo>
                  <a:lnTo>
                    <a:pt x="12" y="11"/>
                  </a:lnTo>
                  <a:lnTo>
                    <a:pt x="13" y="11"/>
                  </a:lnTo>
                  <a:lnTo>
                    <a:pt x="13" y="12"/>
                  </a:lnTo>
                  <a:lnTo>
                    <a:pt x="14" y="12"/>
                  </a:lnTo>
                  <a:lnTo>
                    <a:pt x="16" y="11"/>
                  </a:lnTo>
                  <a:lnTo>
                    <a:pt x="16" y="12"/>
                  </a:lnTo>
                  <a:lnTo>
                    <a:pt x="16" y="11"/>
                  </a:lnTo>
                  <a:lnTo>
                    <a:pt x="16" y="12"/>
                  </a:lnTo>
                  <a:lnTo>
                    <a:pt x="17" y="12"/>
                  </a:lnTo>
                  <a:lnTo>
                    <a:pt x="17" y="11"/>
                  </a:lnTo>
                  <a:lnTo>
                    <a:pt x="18" y="12"/>
                  </a:lnTo>
                  <a:lnTo>
                    <a:pt x="19" y="12"/>
                  </a:lnTo>
                  <a:lnTo>
                    <a:pt x="19" y="11"/>
                  </a:lnTo>
                  <a:lnTo>
                    <a:pt x="18" y="11"/>
                  </a:lnTo>
                  <a:lnTo>
                    <a:pt x="17" y="11"/>
                  </a:lnTo>
                  <a:lnTo>
                    <a:pt x="18" y="11"/>
                  </a:lnTo>
                  <a:lnTo>
                    <a:pt x="18" y="10"/>
                  </a:lnTo>
                  <a:lnTo>
                    <a:pt x="21" y="10"/>
                  </a:lnTo>
                  <a:lnTo>
                    <a:pt x="22" y="10"/>
                  </a:lnTo>
                  <a:lnTo>
                    <a:pt x="23" y="10"/>
                  </a:lnTo>
                  <a:lnTo>
                    <a:pt x="23" y="9"/>
                  </a:lnTo>
                  <a:lnTo>
                    <a:pt x="23" y="10"/>
                  </a:lnTo>
                  <a:lnTo>
                    <a:pt x="23" y="9"/>
                  </a:lnTo>
                  <a:lnTo>
                    <a:pt x="22" y="9"/>
                  </a:lnTo>
                  <a:lnTo>
                    <a:pt x="21" y="9"/>
                  </a:lnTo>
                  <a:lnTo>
                    <a:pt x="19" y="9"/>
                  </a:lnTo>
                  <a:lnTo>
                    <a:pt x="21" y="9"/>
                  </a:lnTo>
                  <a:lnTo>
                    <a:pt x="19" y="9"/>
                  </a:lnTo>
                  <a:lnTo>
                    <a:pt x="19" y="7"/>
                  </a:lnTo>
                  <a:lnTo>
                    <a:pt x="18" y="7"/>
                  </a:lnTo>
                  <a:lnTo>
                    <a:pt x="19" y="7"/>
                  </a:lnTo>
                  <a:lnTo>
                    <a:pt x="19" y="6"/>
                  </a:lnTo>
                  <a:lnTo>
                    <a:pt x="21" y="6"/>
                  </a:lnTo>
                  <a:lnTo>
                    <a:pt x="22" y="6"/>
                  </a:lnTo>
                  <a:lnTo>
                    <a:pt x="23" y="6"/>
                  </a:lnTo>
                  <a:lnTo>
                    <a:pt x="25" y="6"/>
                  </a:lnTo>
                  <a:lnTo>
                    <a:pt x="26" y="6"/>
                  </a:lnTo>
                  <a:lnTo>
                    <a:pt x="28" y="6"/>
                  </a:lnTo>
                  <a:lnTo>
                    <a:pt x="28" y="7"/>
                  </a:lnTo>
                  <a:lnTo>
                    <a:pt x="30" y="7"/>
                  </a:lnTo>
                  <a:lnTo>
                    <a:pt x="31" y="7"/>
                  </a:lnTo>
                  <a:lnTo>
                    <a:pt x="31" y="6"/>
                  </a:lnTo>
                  <a:lnTo>
                    <a:pt x="32" y="6"/>
                  </a:lnTo>
                  <a:lnTo>
                    <a:pt x="32" y="5"/>
                  </a:lnTo>
                  <a:lnTo>
                    <a:pt x="33" y="5"/>
                  </a:lnTo>
                  <a:lnTo>
                    <a:pt x="35" y="3"/>
                  </a:lnTo>
                  <a:lnTo>
                    <a:pt x="36" y="3"/>
                  </a:lnTo>
                  <a:lnTo>
                    <a:pt x="36" y="2"/>
                  </a:lnTo>
                  <a:lnTo>
                    <a:pt x="37" y="2"/>
                  </a:lnTo>
                  <a:lnTo>
                    <a:pt x="37" y="1"/>
                  </a:lnTo>
                  <a:lnTo>
                    <a:pt x="39" y="1"/>
                  </a:lnTo>
                  <a:lnTo>
                    <a:pt x="40" y="1"/>
                  </a:lnTo>
                  <a:lnTo>
                    <a:pt x="41" y="1"/>
                  </a:lnTo>
                  <a:lnTo>
                    <a:pt x="42" y="0"/>
                  </a:lnTo>
                  <a:lnTo>
                    <a:pt x="44" y="0"/>
                  </a:lnTo>
                  <a:lnTo>
                    <a:pt x="45" y="1"/>
                  </a:lnTo>
                  <a:lnTo>
                    <a:pt x="46" y="1"/>
                  </a:lnTo>
                  <a:lnTo>
                    <a:pt x="47" y="1"/>
                  </a:lnTo>
                  <a:lnTo>
                    <a:pt x="49" y="1"/>
                  </a:lnTo>
                  <a:lnTo>
                    <a:pt x="50" y="1"/>
                  </a:lnTo>
                  <a:lnTo>
                    <a:pt x="50" y="0"/>
                  </a:lnTo>
                  <a:lnTo>
                    <a:pt x="51" y="0"/>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5" name="Freeform 2185"/>
            <p:cNvSpPr>
              <a:spLocks noEditPoints="1"/>
            </p:cNvSpPr>
            <p:nvPr/>
          </p:nvSpPr>
          <p:spPr bwMode="auto">
            <a:xfrm>
              <a:off x="5908676" y="4429341"/>
              <a:ext cx="42863" cy="57150"/>
            </a:xfrm>
            <a:custGeom>
              <a:avLst/>
              <a:gdLst>
                <a:gd name="T0" fmla="*/ 7 w 27"/>
                <a:gd name="T1" fmla="*/ 1 h 36"/>
                <a:gd name="T2" fmla="*/ 7 w 27"/>
                <a:gd name="T3" fmla="*/ 3 h 36"/>
                <a:gd name="T4" fmla="*/ 7 w 27"/>
                <a:gd name="T5" fmla="*/ 3 h 36"/>
                <a:gd name="T6" fmla="*/ 8 w 27"/>
                <a:gd name="T7" fmla="*/ 3 h 36"/>
                <a:gd name="T8" fmla="*/ 9 w 27"/>
                <a:gd name="T9" fmla="*/ 6 h 36"/>
                <a:gd name="T10" fmla="*/ 10 w 27"/>
                <a:gd name="T11" fmla="*/ 3 h 36"/>
                <a:gd name="T12" fmla="*/ 9 w 27"/>
                <a:gd name="T13" fmla="*/ 1 h 36"/>
                <a:gd name="T14" fmla="*/ 12 w 27"/>
                <a:gd name="T15" fmla="*/ 2 h 36"/>
                <a:gd name="T16" fmla="*/ 13 w 27"/>
                <a:gd name="T17" fmla="*/ 5 h 36"/>
                <a:gd name="T18" fmla="*/ 13 w 27"/>
                <a:gd name="T19" fmla="*/ 6 h 36"/>
                <a:gd name="T20" fmla="*/ 14 w 27"/>
                <a:gd name="T21" fmla="*/ 8 h 36"/>
                <a:gd name="T22" fmla="*/ 13 w 27"/>
                <a:gd name="T23" fmla="*/ 8 h 36"/>
                <a:gd name="T24" fmla="*/ 14 w 27"/>
                <a:gd name="T25" fmla="*/ 8 h 36"/>
                <a:gd name="T26" fmla="*/ 18 w 27"/>
                <a:gd name="T27" fmla="*/ 10 h 36"/>
                <a:gd name="T28" fmla="*/ 21 w 27"/>
                <a:gd name="T29" fmla="*/ 11 h 36"/>
                <a:gd name="T30" fmla="*/ 22 w 27"/>
                <a:gd name="T31" fmla="*/ 8 h 36"/>
                <a:gd name="T32" fmla="*/ 26 w 27"/>
                <a:gd name="T33" fmla="*/ 8 h 36"/>
                <a:gd name="T34" fmla="*/ 26 w 27"/>
                <a:gd name="T35" fmla="*/ 10 h 36"/>
                <a:gd name="T36" fmla="*/ 26 w 27"/>
                <a:gd name="T37" fmla="*/ 14 h 36"/>
                <a:gd name="T38" fmla="*/ 23 w 27"/>
                <a:gd name="T39" fmla="*/ 16 h 36"/>
                <a:gd name="T40" fmla="*/ 24 w 27"/>
                <a:gd name="T41" fmla="*/ 19 h 36"/>
                <a:gd name="T42" fmla="*/ 23 w 27"/>
                <a:gd name="T43" fmla="*/ 19 h 36"/>
                <a:gd name="T44" fmla="*/ 19 w 27"/>
                <a:gd name="T45" fmla="*/ 19 h 36"/>
                <a:gd name="T46" fmla="*/ 18 w 27"/>
                <a:gd name="T47" fmla="*/ 21 h 36"/>
                <a:gd name="T48" fmla="*/ 19 w 27"/>
                <a:gd name="T49" fmla="*/ 24 h 36"/>
                <a:gd name="T50" fmla="*/ 18 w 27"/>
                <a:gd name="T51" fmla="*/ 26 h 36"/>
                <a:gd name="T52" fmla="*/ 17 w 27"/>
                <a:gd name="T53" fmla="*/ 29 h 36"/>
                <a:gd name="T54" fmla="*/ 14 w 27"/>
                <a:gd name="T55" fmla="*/ 30 h 36"/>
                <a:gd name="T56" fmla="*/ 13 w 27"/>
                <a:gd name="T57" fmla="*/ 33 h 36"/>
                <a:gd name="T58" fmla="*/ 10 w 27"/>
                <a:gd name="T59" fmla="*/ 36 h 36"/>
                <a:gd name="T60" fmla="*/ 8 w 27"/>
                <a:gd name="T61" fmla="*/ 35 h 36"/>
                <a:gd name="T62" fmla="*/ 7 w 27"/>
                <a:gd name="T63" fmla="*/ 35 h 36"/>
                <a:gd name="T64" fmla="*/ 5 w 27"/>
                <a:gd name="T65" fmla="*/ 35 h 36"/>
                <a:gd name="T66" fmla="*/ 7 w 27"/>
                <a:gd name="T67" fmla="*/ 33 h 36"/>
                <a:gd name="T68" fmla="*/ 8 w 27"/>
                <a:gd name="T69" fmla="*/ 29 h 36"/>
                <a:gd name="T70" fmla="*/ 9 w 27"/>
                <a:gd name="T71" fmla="*/ 26 h 36"/>
                <a:gd name="T72" fmla="*/ 7 w 27"/>
                <a:gd name="T73" fmla="*/ 24 h 36"/>
                <a:gd name="T74" fmla="*/ 4 w 27"/>
                <a:gd name="T75" fmla="*/ 22 h 36"/>
                <a:gd name="T76" fmla="*/ 0 w 27"/>
                <a:gd name="T77" fmla="*/ 20 h 36"/>
                <a:gd name="T78" fmla="*/ 3 w 27"/>
                <a:gd name="T79" fmla="*/ 17 h 36"/>
                <a:gd name="T80" fmla="*/ 5 w 27"/>
                <a:gd name="T81" fmla="*/ 16 h 36"/>
                <a:gd name="T82" fmla="*/ 7 w 27"/>
                <a:gd name="T83" fmla="*/ 14 h 36"/>
                <a:gd name="T84" fmla="*/ 7 w 27"/>
                <a:gd name="T85" fmla="*/ 12 h 36"/>
                <a:gd name="T86" fmla="*/ 7 w 27"/>
                <a:gd name="T87" fmla="*/ 11 h 36"/>
                <a:gd name="T88" fmla="*/ 7 w 27"/>
                <a:gd name="T89" fmla="*/ 10 h 36"/>
                <a:gd name="T90" fmla="*/ 7 w 27"/>
                <a:gd name="T91" fmla="*/ 6 h 36"/>
                <a:gd name="T92" fmla="*/ 5 w 27"/>
                <a:gd name="T93" fmla="*/ 5 h 36"/>
                <a:gd name="T94" fmla="*/ 7 w 27"/>
                <a:gd name="T95" fmla="*/ 5 h 36"/>
                <a:gd name="T96" fmla="*/ 7 w 27"/>
                <a:gd name="T97" fmla="*/ 3 h 36"/>
                <a:gd name="T98" fmla="*/ 4 w 27"/>
                <a:gd name="T99" fmla="*/ 3 h 36"/>
                <a:gd name="T100" fmla="*/ 4 w 27"/>
                <a:gd name="T101" fmla="*/ 1 h 36"/>
                <a:gd name="T102" fmla="*/ 5 w 27"/>
                <a:gd name="T103" fmla="*/ 1 h 36"/>
                <a:gd name="T104" fmla="*/ 7 w 27"/>
                <a:gd name="T10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36">
                  <a:moveTo>
                    <a:pt x="7" y="1"/>
                  </a:moveTo>
                  <a:lnTo>
                    <a:pt x="7" y="0"/>
                  </a:lnTo>
                  <a:lnTo>
                    <a:pt x="7" y="1"/>
                  </a:lnTo>
                  <a:close/>
                  <a:moveTo>
                    <a:pt x="7" y="1"/>
                  </a:moveTo>
                  <a:lnTo>
                    <a:pt x="7" y="2"/>
                  </a:lnTo>
                  <a:lnTo>
                    <a:pt x="7" y="3"/>
                  </a:lnTo>
                  <a:lnTo>
                    <a:pt x="5" y="2"/>
                  </a:lnTo>
                  <a:lnTo>
                    <a:pt x="5" y="3"/>
                  </a:lnTo>
                  <a:lnTo>
                    <a:pt x="7" y="3"/>
                  </a:lnTo>
                  <a:lnTo>
                    <a:pt x="8" y="3"/>
                  </a:lnTo>
                  <a:lnTo>
                    <a:pt x="8" y="5"/>
                  </a:lnTo>
                  <a:lnTo>
                    <a:pt x="8" y="3"/>
                  </a:lnTo>
                  <a:lnTo>
                    <a:pt x="9" y="3"/>
                  </a:lnTo>
                  <a:lnTo>
                    <a:pt x="9" y="5"/>
                  </a:lnTo>
                  <a:lnTo>
                    <a:pt x="9" y="6"/>
                  </a:lnTo>
                  <a:lnTo>
                    <a:pt x="10" y="6"/>
                  </a:lnTo>
                  <a:lnTo>
                    <a:pt x="10" y="5"/>
                  </a:lnTo>
                  <a:lnTo>
                    <a:pt x="10" y="3"/>
                  </a:lnTo>
                  <a:lnTo>
                    <a:pt x="10" y="2"/>
                  </a:lnTo>
                  <a:lnTo>
                    <a:pt x="10" y="1"/>
                  </a:lnTo>
                  <a:lnTo>
                    <a:pt x="9" y="1"/>
                  </a:lnTo>
                  <a:lnTo>
                    <a:pt x="10" y="1"/>
                  </a:lnTo>
                  <a:lnTo>
                    <a:pt x="10" y="2"/>
                  </a:lnTo>
                  <a:lnTo>
                    <a:pt x="12" y="2"/>
                  </a:lnTo>
                  <a:lnTo>
                    <a:pt x="12" y="3"/>
                  </a:lnTo>
                  <a:lnTo>
                    <a:pt x="13" y="3"/>
                  </a:lnTo>
                  <a:lnTo>
                    <a:pt x="13" y="5"/>
                  </a:lnTo>
                  <a:lnTo>
                    <a:pt x="12" y="5"/>
                  </a:lnTo>
                  <a:lnTo>
                    <a:pt x="13" y="5"/>
                  </a:lnTo>
                  <a:lnTo>
                    <a:pt x="13" y="6"/>
                  </a:lnTo>
                  <a:lnTo>
                    <a:pt x="13" y="7"/>
                  </a:lnTo>
                  <a:lnTo>
                    <a:pt x="13" y="8"/>
                  </a:lnTo>
                  <a:lnTo>
                    <a:pt x="14" y="8"/>
                  </a:lnTo>
                  <a:lnTo>
                    <a:pt x="13" y="8"/>
                  </a:lnTo>
                  <a:lnTo>
                    <a:pt x="13" y="7"/>
                  </a:lnTo>
                  <a:lnTo>
                    <a:pt x="13" y="8"/>
                  </a:lnTo>
                  <a:lnTo>
                    <a:pt x="14" y="8"/>
                  </a:lnTo>
                  <a:lnTo>
                    <a:pt x="14" y="10"/>
                  </a:lnTo>
                  <a:lnTo>
                    <a:pt x="14" y="8"/>
                  </a:lnTo>
                  <a:lnTo>
                    <a:pt x="16" y="10"/>
                  </a:lnTo>
                  <a:lnTo>
                    <a:pt x="17" y="10"/>
                  </a:lnTo>
                  <a:lnTo>
                    <a:pt x="18" y="10"/>
                  </a:lnTo>
                  <a:lnTo>
                    <a:pt x="18" y="11"/>
                  </a:lnTo>
                  <a:lnTo>
                    <a:pt x="19" y="11"/>
                  </a:lnTo>
                  <a:lnTo>
                    <a:pt x="21" y="11"/>
                  </a:lnTo>
                  <a:lnTo>
                    <a:pt x="22" y="11"/>
                  </a:lnTo>
                  <a:lnTo>
                    <a:pt x="22" y="10"/>
                  </a:lnTo>
                  <a:lnTo>
                    <a:pt x="22" y="8"/>
                  </a:lnTo>
                  <a:lnTo>
                    <a:pt x="23" y="8"/>
                  </a:lnTo>
                  <a:lnTo>
                    <a:pt x="24" y="8"/>
                  </a:lnTo>
                  <a:lnTo>
                    <a:pt x="26" y="8"/>
                  </a:lnTo>
                  <a:lnTo>
                    <a:pt x="27" y="8"/>
                  </a:lnTo>
                  <a:lnTo>
                    <a:pt x="27" y="10"/>
                  </a:lnTo>
                  <a:lnTo>
                    <a:pt x="26" y="10"/>
                  </a:lnTo>
                  <a:lnTo>
                    <a:pt x="26" y="11"/>
                  </a:lnTo>
                  <a:lnTo>
                    <a:pt x="26" y="12"/>
                  </a:lnTo>
                  <a:lnTo>
                    <a:pt x="26" y="14"/>
                  </a:lnTo>
                  <a:lnTo>
                    <a:pt x="26" y="15"/>
                  </a:lnTo>
                  <a:lnTo>
                    <a:pt x="24" y="16"/>
                  </a:lnTo>
                  <a:lnTo>
                    <a:pt x="23" y="16"/>
                  </a:lnTo>
                  <a:lnTo>
                    <a:pt x="23" y="17"/>
                  </a:lnTo>
                  <a:lnTo>
                    <a:pt x="23" y="19"/>
                  </a:lnTo>
                  <a:lnTo>
                    <a:pt x="24" y="19"/>
                  </a:lnTo>
                  <a:lnTo>
                    <a:pt x="23" y="19"/>
                  </a:lnTo>
                  <a:lnTo>
                    <a:pt x="23" y="20"/>
                  </a:lnTo>
                  <a:lnTo>
                    <a:pt x="23" y="19"/>
                  </a:lnTo>
                  <a:lnTo>
                    <a:pt x="22" y="19"/>
                  </a:lnTo>
                  <a:lnTo>
                    <a:pt x="21" y="19"/>
                  </a:lnTo>
                  <a:lnTo>
                    <a:pt x="19" y="19"/>
                  </a:lnTo>
                  <a:lnTo>
                    <a:pt x="19" y="20"/>
                  </a:lnTo>
                  <a:lnTo>
                    <a:pt x="18" y="20"/>
                  </a:lnTo>
                  <a:lnTo>
                    <a:pt x="18" y="21"/>
                  </a:lnTo>
                  <a:lnTo>
                    <a:pt x="18" y="22"/>
                  </a:lnTo>
                  <a:lnTo>
                    <a:pt x="19" y="22"/>
                  </a:lnTo>
                  <a:lnTo>
                    <a:pt x="19" y="24"/>
                  </a:lnTo>
                  <a:lnTo>
                    <a:pt x="18" y="24"/>
                  </a:lnTo>
                  <a:lnTo>
                    <a:pt x="18" y="25"/>
                  </a:lnTo>
                  <a:lnTo>
                    <a:pt x="18" y="26"/>
                  </a:lnTo>
                  <a:lnTo>
                    <a:pt x="17" y="26"/>
                  </a:lnTo>
                  <a:lnTo>
                    <a:pt x="17" y="28"/>
                  </a:lnTo>
                  <a:lnTo>
                    <a:pt x="17" y="29"/>
                  </a:lnTo>
                  <a:lnTo>
                    <a:pt x="16" y="29"/>
                  </a:lnTo>
                  <a:lnTo>
                    <a:pt x="16" y="30"/>
                  </a:lnTo>
                  <a:lnTo>
                    <a:pt x="14" y="30"/>
                  </a:lnTo>
                  <a:lnTo>
                    <a:pt x="14" y="31"/>
                  </a:lnTo>
                  <a:lnTo>
                    <a:pt x="14" y="33"/>
                  </a:lnTo>
                  <a:lnTo>
                    <a:pt x="13" y="33"/>
                  </a:lnTo>
                  <a:lnTo>
                    <a:pt x="13" y="34"/>
                  </a:lnTo>
                  <a:lnTo>
                    <a:pt x="12" y="35"/>
                  </a:lnTo>
                  <a:lnTo>
                    <a:pt x="10" y="36"/>
                  </a:lnTo>
                  <a:lnTo>
                    <a:pt x="9" y="36"/>
                  </a:lnTo>
                  <a:lnTo>
                    <a:pt x="9" y="35"/>
                  </a:lnTo>
                  <a:lnTo>
                    <a:pt x="8" y="35"/>
                  </a:lnTo>
                  <a:lnTo>
                    <a:pt x="7" y="35"/>
                  </a:lnTo>
                  <a:lnTo>
                    <a:pt x="7" y="34"/>
                  </a:lnTo>
                  <a:lnTo>
                    <a:pt x="7" y="35"/>
                  </a:lnTo>
                  <a:lnTo>
                    <a:pt x="7" y="34"/>
                  </a:lnTo>
                  <a:lnTo>
                    <a:pt x="7" y="35"/>
                  </a:lnTo>
                  <a:lnTo>
                    <a:pt x="5" y="35"/>
                  </a:lnTo>
                  <a:lnTo>
                    <a:pt x="5" y="34"/>
                  </a:lnTo>
                  <a:lnTo>
                    <a:pt x="7" y="34"/>
                  </a:lnTo>
                  <a:lnTo>
                    <a:pt x="7" y="33"/>
                  </a:lnTo>
                  <a:lnTo>
                    <a:pt x="8" y="31"/>
                  </a:lnTo>
                  <a:lnTo>
                    <a:pt x="8" y="30"/>
                  </a:lnTo>
                  <a:lnTo>
                    <a:pt x="8" y="29"/>
                  </a:lnTo>
                  <a:lnTo>
                    <a:pt x="9" y="29"/>
                  </a:lnTo>
                  <a:lnTo>
                    <a:pt x="9" y="28"/>
                  </a:lnTo>
                  <a:lnTo>
                    <a:pt x="9" y="26"/>
                  </a:lnTo>
                  <a:lnTo>
                    <a:pt x="8" y="26"/>
                  </a:lnTo>
                  <a:lnTo>
                    <a:pt x="8" y="25"/>
                  </a:lnTo>
                  <a:lnTo>
                    <a:pt x="7" y="24"/>
                  </a:lnTo>
                  <a:lnTo>
                    <a:pt x="5" y="24"/>
                  </a:lnTo>
                  <a:lnTo>
                    <a:pt x="4" y="24"/>
                  </a:lnTo>
                  <a:lnTo>
                    <a:pt x="4" y="22"/>
                  </a:lnTo>
                  <a:lnTo>
                    <a:pt x="3" y="22"/>
                  </a:lnTo>
                  <a:lnTo>
                    <a:pt x="2" y="21"/>
                  </a:lnTo>
                  <a:lnTo>
                    <a:pt x="0" y="20"/>
                  </a:lnTo>
                  <a:lnTo>
                    <a:pt x="2" y="20"/>
                  </a:lnTo>
                  <a:lnTo>
                    <a:pt x="2" y="19"/>
                  </a:lnTo>
                  <a:lnTo>
                    <a:pt x="3" y="17"/>
                  </a:lnTo>
                  <a:lnTo>
                    <a:pt x="4" y="17"/>
                  </a:lnTo>
                  <a:lnTo>
                    <a:pt x="5" y="17"/>
                  </a:lnTo>
                  <a:lnTo>
                    <a:pt x="5" y="16"/>
                  </a:lnTo>
                  <a:lnTo>
                    <a:pt x="5" y="15"/>
                  </a:lnTo>
                  <a:lnTo>
                    <a:pt x="5" y="14"/>
                  </a:lnTo>
                  <a:lnTo>
                    <a:pt x="7" y="14"/>
                  </a:lnTo>
                  <a:lnTo>
                    <a:pt x="7" y="12"/>
                  </a:lnTo>
                  <a:lnTo>
                    <a:pt x="8" y="12"/>
                  </a:lnTo>
                  <a:lnTo>
                    <a:pt x="7" y="12"/>
                  </a:lnTo>
                  <a:lnTo>
                    <a:pt x="7" y="11"/>
                  </a:lnTo>
                  <a:lnTo>
                    <a:pt x="7" y="12"/>
                  </a:lnTo>
                  <a:lnTo>
                    <a:pt x="7" y="11"/>
                  </a:lnTo>
                  <a:lnTo>
                    <a:pt x="7" y="10"/>
                  </a:lnTo>
                  <a:lnTo>
                    <a:pt x="8" y="10"/>
                  </a:lnTo>
                  <a:lnTo>
                    <a:pt x="7" y="10"/>
                  </a:lnTo>
                  <a:lnTo>
                    <a:pt x="7" y="8"/>
                  </a:lnTo>
                  <a:lnTo>
                    <a:pt x="7" y="7"/>
                  </a:lnTo>
                  <a:lnTo>
                    <a:pt x="7" y="6"/>
                  </a:lnTo>
                  <a:lnTo>
                    <a:pt x="7" y="7"/>
                  </a:lnTo>
                  <a:lnTo>
                    <a:pt x="5" y="6"/>
                  </a:lnTo>
                  <a:lnTo>
                    <a:pt x="5" y="5"/>
                  </a:lnTo>
                  <a:lnTo>
                    <a:pt x="5" y="6"/>
                  </a:lnTo>
                  <a:lnTo>
                    <a:pt x="7" y="6"/>
                  </a:lnTo>
                  <a:lnTo>
                    <a:pt x="7" y="5"/>
                  </a:lnTo>
                  <a:lnTo>
                    <a:pt x="8" y="5"/>
                  </a:lnTo>
                  <a:lnTo>
                    <a:pt x="7" y="5"/>
                  </a:lnTo>
                  <a:lnTo>
                    <a:pt x="7" y="3"/>
                  </a:lnTo>
                  <a:lnTo>
                    <a:pt x="5" y="3"/>
                  </a:lnTo>
                  <a:lnTo>
                    <a:pt x="5" y="5"/>
                  </a:lnTo>
                  <a:lnTo>
                    <a:pt x="4" y="3"/>
                  </a:lnTo>
                  <a:lnTo>
                    <a:pt x="4" y="2"/>
                  </a:lnTo>
                  <a:lnTo>
                    <a:pt x="3" y="1"/>
                  </a:lnTo>
                  <a:lnTo>
                    <a:pt x="4" y="1"/>
                  </a:lnTo>
                  <a:lnTo>
                    <a:pt x="4" y="2"/>
                  </a:lnTo>
                  <a:lnTo>
                    <a:pt x="4" y="1"/>
                  </a:lnTo>
                  <a:lnTo>
                    <a:pt x="5" y="1"/>
                  </a:lnTo>
                  <a:lnTo>
                    <a:pt x="4" y="1"/>
                  </a:lnTo>
                  <a:lnTo>
                    <a:pt x="4" y="0"/>
                  </a:lnTo>
                  <a:lnTo>
                    <a:pt x="7" y="0"/>
                  </a:lnTo>
                  <a:lnTo>
                    <a:pt x="7" y="1"/>
                  </a:lnTo>
                  <a:close/>
                </a:path>
              </a:pathLst>
            </a:custGeom>
            <a:solidFill>
              <a:schemeClr val="accent6">
                <a:lumMod val="60000"/>
                <a:lumOff val="40000"/>
              </a:schemeClr>
            </a:solidFill>
            <a:ln w="15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967" name="Freeform 2187"/>
          <p:cNvSpPr>
            <a:spLocks/>
          </p:cNvSpPr>
          <p:nvPr/>
        </p:nvSpPr>
        <p:spPr bwMode="auto">
          <a:xfrm>
            <a:off x="5781676" y="4654766"/>
            <a:ext cx="0" cy="4763"/>
          </a:xfrm>
          <a:custGeom>
            <a:avLst/>
            <a:gdLst>
              <a:gd name="T0" fmla="*/ 3 h 3"/>
              <a:gd name="T1" fmla="*/ 1 h 3"/>
              <a:gd name="T2" fmla="*/ 0 h 3"/>
              <a:gd name="T3" fmla="*/ 1 h 3"/>
              <a:gd name="T4" fmla="*/ 3 h 3"/>
            </a:gdLst>
            <a:ahLst/>
            <a:cxnLst>
              <a:cxn ang="0">
                <a:pos x="0" y="T0"/>
              </a:cxn>
              <a:cxn ang="0">
                <a:pos x="0" y="T1"/>
              </a:cxn>
              <a:cxn ang="0">
                <a:pos x="0" y="T2"/>
              </a:cxn>
              <a:cxn ang="0">
                <a:pos x="0" y="T3"/>
              </a:cxn>
              <a:cxn ang="0">
                <a:pos x="0" y="T4"/>
              </a:cxn>
            </a:cxnLst>
            <a:rect l="0" t="0" r="r" b="b"/>
            <a:pathLst>
              <a:path h="3">
                <a:moveTo>
                  <a:pt x="0" y="3"/>
                </a:moveTo>
                <a:lnTo>
                  <a:pt x="0" y="1"/>
                </a:lnTo>
                <a:lnTo>
                  <a:pt x="0" y="0"/>
                </a:lnTo>
                <a:lnTo>
                  <a:pt x="0" y="1"/>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8" name="Rectangle 2188"/>
          <p:cNvSpPr>
            <a:spLocks noChangeArrowheads="1"/>
          </p:cNvSpPr>
          <p:nvPr/>
        </p:nvSpPr>
        <p:spPr bwMode="auto">
          <a:xfrm>
            <a:off x="5680076" y="4507129"/>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9" name="Freeform 2189"/>
          <p:cNvSpPr>
            <a:spLocks/>
          </p:cNvSpPr>
          <p:nvPr/>
        </p:nvSpPr>
        <p:spPr bwMode="auto">
          <a:xfrm>
            <a:off x="5680076" y="4505541"/>
            <a:ext cx="3175" cy="1588"/>
          </a:xfrm>
          <a:custGeom>
            <a:avLst/>
            <a:gdLst>
              <a:gd name="T0" fmla="*/ 2 w 2"/>
              <a:gd name="T1" fmla="*/ 1 h 1"/>
              <a:gd name="T2" fmla="*/ 2 w 2"/>
              <a:gd name="T3" fmla="*/ 0 h 1"/>
              <a:gd name="T4" fmla="*/ 0 w 2"/>
              <a:gd name="T5" fmla="*/ 0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0" name="Freeform 2190"/>
          <p:cNvSpPr>
            <a:spLocks/>
          </p:cNvSpPr>
          <p:nvPr/>
        </p:nvSpPr>
        <p:spPr bwMode="auto">
          <a:xfrm>
            <a:off x="5688013" y="449919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1" name="Freeform 2191"/>
          <p:cNvSpPr>
            <a:spLocks/>
          </p:cNvSpPr>
          <p:nvPr/>
        </p:nvSpPr>
        <p:spPr bwMode="auto">
          <a:xfrm>
            <a:off x="5688013" y="449601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2" name="Freeform 2192"/>
          <p:cNvSpPr>
            <a:spLocks/>
          </p:cNvSpPr>
          <p:nvPr/>
        </p:nvSpPr>
        <p:spPr bwMode="auto">
          <a:xfrm>
            <a:off x="5657851" y="4476966"/>
            <a:ext cx="33338" cy="34925"/>
          </a:xfrm>
          <a:custGeom>
            <a:avLst/>
            <a:gdLst>
              <a:gd name="T0" fmla="*/ 3 w 21"/>
              <a:gd name="T1" fmla="*/ 1 h 22"/>
              <a:gd name="T2" fmla="*/ 4 w 21"/>
              <a:gd name="T3" fmla="*/ 1 h 22"/>
              <a:gd name="T4" fmla="*/ 7 w 21"/>
              <a:gd name="T5" fmla="*/ 3 h 22"/>
              <a:gd name="T6" fmla="*/ 11 w 21"/>
              <a:gd name="T7" fmla="*/ 4 h 22"/>
              <a:gd name="T8" fmla="*/ 11 w 21"/>
              <a:gd name="T9" fmla="*/ 3 h 22"/>
              <a:gd name="T10" fmla="*/ 13 w 21"/>
              <a:gd name="T11" fmla="*/ 4 h 22"/>
              <a:gd name="T12" fmla="*/ 13 w 21"/>
              <a:gd name="T13" fmla="*/ 3 h 22"/>
              <a:gd name="T14" fmla="*/ 14 w 21"/>
              <a:gd name="T15" fmla="*/ 3 h 22"/>
              <a:gd name="T16" fmla="*/ 16 w 21"/>
              <a:gd name="T17" fmla="*/ 3 h 22"/>
              <a:gd name="T18" fmla="*/ 18 w 21"/>
              <a:gd name="T19" fmla="*/ 1 h 22"/>
              <a:gd name="T20" fmla="*/ 19 w 21"/>
              <a:gd name="T21" fmla="*/ 1 h 22"/>
              <a:gd name="T22" fmla="*/ 21 w 21"/>
              <a:gd name="T23" fmla="*/ 4 h 22"/>
              <a:gd name="T24" fmla="*/ 21 w 21"/>
              <a:gd name="T25" fmla="*/ 5 h 22"/>
              <a:gd name="T26" fmla="*/ 21 w 21"/>
              <a:gd name="T27" fmla="*/ 9 h 22"/>
              <a:gd name="T28" fmla="*/ 21 w 21"/>
              <a:gd name="T29" fmla="*/ 10 h 22"/>
              <a:gd name="T30" fmla="*/ 21 w 21"/>
              <a:gd name="T31" fmla="*/ 9 h 22"/>
              <a:gd name="T32" fmla="*/ 19 w 21"/>
              <a:gd name="T33" fmla="*/ 12 h 22"/>
              <a:gd name="T34" fmla="*/ 18 w 21"/>
              <a:gd name="T35" fmla="*/ 12 h 22"/>
              <a:gd name="T36" fmla="*/ 18 w 21"/>
              <a:gd name="T37" fmla="*/ 13 h 22"/>
              <a:gd name="T38" fmla="*/ 18 w 21"/>
              <a:gd name="T39" fmla="*/ 14 h 22"/>
              <a:gd name="T40" fmla="*/ 18 w 21"/>
              <a:gd name="T41" fmla="*/ 15 h 22"/>
              <a:gd name="T42" fmla="*/ 18 w 21"/>
              <a:gd name="T43" fmla="*/ 17 h 22"/>
              <a:gd name="T44" fmla="*/ 17 w 21"/>
              <a:gd name="T45" fmla="*/ 18 h 22"/>
              <a:gd name="T46" fmla="*/ 17 w 21"/>
              <a:gd name="T47" fmla="*/ 17 h 22"/>
              <a:gd name="T48" fmla="*/ 17 w 21"/>
              <a:gd name="T49" fmla="*/ 15 h 22"/>
              <a:gd name="T50" fmla="*/ 17 w 21"/>
              <a:gd name="T51" fmla="*/ 17 h 22"/>
              <a:gd name="T52" fmla="*/ 14 w 21"/>
              <a:gd name="T53" fmla="*/ 15 h 22"/>
              <a:gd name="T54" fmla="*/ 14 w 21"/>
              <a:gd name="T55" fmla="*/ 17 h 22"/>
              <a:gd name="T56" fmla="*/ 14 w 21"/>
              <a:gd name="T57" fmla="*/ 18 h 22"/>
              <a:gd name="T58" fmla="*/ 14 w 21"/>
              <a:gd name="T59" fmla="*/ 19 h 22"/>
              <a:gd name="T60" fmla="*/ 13 w 21"/>
              <a:gd name="T61" fmla="*/ 22 h 22"/>
              <a:gd name="T62" fmla="*/ 11 w 21"/>
              <a:gd name="T63" fmla="*/ 20 h 22"/>
              <a:gd name="T64" fmla="*/ 8 w 21"/>
              <a:gd name="T65" fmla="*/ 19 h 22"/>
              <a:gd name="T66" fmla="*/ 9 w 21"/>
              <a:gd name="T67" fmla="*/ 19 h 22"/>
              <a:gd name="T68" fmla="*/ 8 w 21"/>
              <a:gd name="T69" fmla="*/ 19 h 22"/>
              <a:gd name="T70" fmla="*/ 7 w 21"/>
              <a:gd name="T71" fmla="*/ 19 h 22"/>
              <a:gd name="T72" fmla="*/ 5 w 21"/>
              <a:gd name="T73" fmla="*/ 17 h 22"/>
              <a:gd name="T74" fmla="*/ 4 w 21"/>
              <a:gd name="T75" fmla="*/ 14 h 22"/>
              <a:gd name="T76" fmla="*/ 3 w 21"/>
              <a:gd name="T77" fmla="*/ 12 h 22"/>
              <a:gd name="T78" fmla="*/ 5 w 21"/>
              <a:gd name="T79" fmla="*/ 13 h 22"/>
              <a:gd name="T80" fmla="*/ 4 w 21"/>
              <a:gd name="T81" fmla="*/ 10 h 22"/>
              <a:gd name="T82" fmla="*/ 4 w 21"/>
              <a:gd name="T83" fmla="*/ 9 h 22"/>
              <a:gd name="T84" fmla="*/ 2 w 21"/>
              <a:gd name="T85" fmla="*/ 8 h 22"/>
              <a:gd name="T86" fmla="*/ 0 w 21"/>
              <a:gd name="T87" fmla="*/ 4 h 22"/>
              <a:gd name="T88" fmla="*/ 0 w 21"/>
              <a:gd name="T8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2">
                <a:moveTo>
                  <a:pt x="2" y="0"/>
                </a:moveTo>
                <a:lnTo>
                  <a:pt x="3" y="0"/>
                </a:lnTo>
                <a:lnTo>
                  <a:pt x="3" y="1"/>
                </a:lnTo>
                <a:lnTo>
                  <a:pt x="3" y="0"/>
                </a:lnTo>
                <a:lnTo>
                  <a:pt x="4" y="0"/>
                </a:lnTo>
                <a:lnTo>
                  <a:pt x="4" y="1"/>
                </a:lnTo>
                <a:lnTo>
                  <a:pt x="5" y="1"/>
                </a:lnTo>
                <a:lnTo>
                  <a:pt x="7" y="1"/>
                </a:lnTo>
                <a:lnTo>
                  <a:pt x="7" y="3"/>
                </a:lnTo>
                <a:lnTo>
                  <a:pt x="8" y="3"/>
                </a:lnTo>
                <a:lnTo>
                  <a:pt x="9" y="4"/>
                </a:lnTo>
                <a:lnTo>
                  <a:pt x="11" y="4"/>
                </a:lnTo>
                <a:lnTo>
                  <a:pt x="11" y="3"/>
                </a:lnTo>
                <a:lnTo>
                  <a:pt x="11" y="4"/>
                </a:lnTo>
                <a:lnTo>
                  <a:pt x="11" y="3"/>
                </a:lnTo>
                <a:lnTo>
                  <a:pt x="12" y="3"/>
                </a:lnTo>
                <a:lnTo>
                  <a:pt x="12" y="4"/>
                </a:lnTo>
                <a:lnTo>
                  <a:pt x="13" y="4"/>
                </a:lnTo>
                <a:lnTo>
                  <a:pt x="13" y="3"/>
                </a:lnTo>
                <a:lnTo>
                  <a:pt x="12" y="3"/>
                </a:lnTo>
                <a:lnTo>
                  <a:pt x="13" y="3"/>
                </a:lnTo>
                <a:lnTo>
                  <a:pt x="13" y="1"/>
                </a:lnTo>
                <a:lnTo>
                  <a:pt x="13" y="3"/>
                </a:lnTo>
                <a:lnTo>
                  <a:pt x="14" y="3"/>
                </a:lnTo>
                <a:lnTo>
                  <a:pt x="14" y="1"/>
                </a:lnTo>
                <a:lnTo>
                  <a:pt x="16" y="1"/>
                </a:lnTo>
                <a:lnTo>
                  <a:pt x="16" y="3"/>
                </a:lnTo>
                <a:lnTo>
                  <a:pt x="16" y="1"/>
                </a:lnTo>
                <a:lnTo>
                  <a:pt x="17" y="1"/>
                </a:lnTo>
                <a:lnTo>
                  <a:pt x="18" y="1"/>
                </a:lnTo>
                <a:lnTo>
                  <a:pt x="18" y="0"/>
                </a:lnTo>
                <a:lnTo>
                  <a:pt x="19" y="0"/>
                </a:lnTo>
                <a:lnTo>
                  <a:pt x="19" y="1"/>
                </a:lnTo>
                <a:lnTo>
                  <a:pt x="21" y="1"/>
                </a:lnTo>
                <a:lnTo>
                  <a:pt x="21" y="3"/>
                </a:lnTo>
                <a:lnTo>
                  <a:pt x="21" y="4"/>
                </a:lnTo>
                <a:lnTo>
                  <a:pt x="21" y="5"/>
                </a:lnTo>
                <a:lnTo>
                  <a:pt x="21" y="4"/>
                </a:lnTo>
                <a:lnTo>
                  <a:pt x="21" y="5"/>
                </a:lnTo>
                <a:lnTo>
                  <a:pt x="21" y="6"/>
                </a:lnTo>
                <a:lnTo>
                  <a:pt x="21" y="8"/>
                </a:lnTo>
                <a:lnTo>
                  <a:pt x="21" y="9"/>
                </a:lnTo>
                <a:lnTo>
                  <a:pt x="21" y="10"/>
                </a:lnTo>
                <a:lnTo>
                  <a:pt x="21" y="12"/>
                </a:lnTo>
                <a:lnTo>
                  <a:pt x="21" y="10"/>
                </a:lnTo>
                <a:lnTo>
                  <a:pt x="19" y="10"/>
                </a:lnTo>
                <a:lnTo>
                  <a:pt x="19" y="9"/>
                </a:lnTo>
                <a:lnTo>
                  <a:pt x="21" y="9"/>
                </a:lnTo>
                <a:lnTo>
                  <a:pt x="19" y="9"/>
                </a:lnTo>
                <a:lnTo>
                  <a:pt x="19" y="10"/>
                </a:lnTo>
                <a:lnTo>
                  <a:pt x="19" y="12"/>
                </a:lnTo>
                <a:lnTo>
                  <a:pt x="18" y="12"/>
                </a:lnTo>
                <a:lnTo>
                  <a:pt x="19" y="12"/>
                </a:lnTo>
                <a:lnTo>
                  <a:pt x="18" y="12"/>
                </a:lnTo>
                <a:lnTo>
                  <a:pt x="18" y="13"/>
                </a:lnTo>
                <a:lnTo>
                  <a:pt x="19" y="13"/>
                </a:lnTo>
                <a:lnTo>
                  <a:pt x="18" y="13"/>
                </a:lnTo>
                <a:lnTo>
                  <a:pt x="18" y="14"/>
                </a:lnTo>
                <a:lnTo>
                  <a:pt x="18" y="13"/>
                </a:lnTo>
                <a:lnTo>
                  <a:pt x="18" y="14"/>
                </a:lnTo>
                <a:lnTo>
                  <a:pt x="18" y="15"/>
                </a:lnTo>
                <a:lnTo>
                  <a:pt x="18" y="17"/>
                </a:lnTo>
                <a:lnTo>
                  <a:pt x="18" y="15"/>
                </a:lnTo>
                <a:lnTo>
                  <a:pt x="18" y="17"/>
                </a:lnTo>
                <a:lnTo>
                  <a:pt x="19" y="17"/>
                </a:lnTo>
                <a:lnTo>
                  <a:pt x="18" y="17"/>
                </a:lnTo>
                <a:lnTo>
                  <a:pt x="18" y="18"/>
                </a:lnTo>
                <a:lnTo>
                  <a:pt x="18" y="19"/>
                </a:lnTo>
                <a:lnTo>
                  <a:pt x="17" y="18"/>
                </a:lnTo>
                <a:lnTo>
                  <a:pt x="17" y="17"/>
                </a:lnTo>
                <a:lnTo>
                  <a:pt x="18" y="17"/>
                </a:lnTo>
                <a:lnTo>
                  <a:pt x="17" y="17"/>
                </a:lnTo>
                <a:lnTo>
                  <a:pt x="17" y="15"/>
                </a:lnTo>
                <a:lnTo>
                  <a:pt x="17" y="17"/>
                </a:lnTo>
                <a:lnTo>
                  <a:pt x="17" y="15"/>
                </a:lnTo>
                <a:lnTo>
                  <a:pt x="16" y="15"/>
                </a:lnTo>
                <a:lnTo>
                  <a:pt x="16" y="17"/>
                </a:lnTo>
                <a:lnTo>
                  <a:pt x="17" y="17"/>
                </a:lnTo>
                <a:lnTo>
                  <a:pt x="16" y="17"/>
                </a:lnTo>
                <a:lnTo>
                  <a:pt x="16" y="15"/>
                </a:lnTo>
                <a:lnTo>
                  <a:pt x="14" y="15"/>
                </a:lnTo>
                <a:lnTo>
                  <a:pt x="16" y="15"/>
                </a:lnTo>
                <a:lnTo>
                  <a:pt x="16" y="17"/>
                </a:lnTo>
                <a:lnTo>
                  <a:pt x="14" y="17"/>
                </a:lnTo>
                <a:lnTo>
                  <a:pt x="14" y="18"/>
                </a:lnTo>
                <a:lnTo>
                  <a:pt x="14" y="19"/>
                </a:lnTo>
                <a:lnTo>
                  <a:pt x="14" y="18"/>
                </a:lnTo>
                <a:lnTo>
                  <a:pt x="13" y="18"/>
                </a:lnTo>
                <a:lnTo>
                  <a:pt x="13" y="19"/>
                </a:lnTo>
                <a:lnTo>
                  <a:pt x="14" y="19"/>
                </a:lnTo>
                <a:lnTo>
                  <a:pt x="13" y="19"/>
                </a:lnTo>
                <a:lnTo>
                  <a:pt x="13" y="20"/>
                </a:lnTo>
                <a:lnTo>
                  <a:pt x="13" y="22"/>
                </a:lnTo>
                <a:lnTo>
                  <a:pt x="12" y="22"/>
                </a:lnTo>
                <a:lnTo>
                  <a:pt x="12" y="20"/>
                </a:lnTo>
                <a:lnTo>
                  <a:pt x="11" y="20"/>
                </a:lnTo>
                <a:lnTo>
                  <a:pt x="9" y="20"/>
                </a:lnTo>
                <a:lnTo>
                  <a:pt x="8" y="20"/>
                </a:lnTo>
                <a:lnTo>
                  <a:pt x="8" y="19"/>
                </a:lnTo>
                <a:lnTo>
                  <a:pt x="9" y="19"/>
                </a:lnTo>
                <a:lnTo>
                  <a:pt x="9" y="20"/>
                </a:lnTo>
                <a:lnTo>
                  <a:pt x="9" y="19"/>
                </a:lnTo>
                <a:lnTo>
                  <a:pt x="8" y="19"/>
                </a:lnTo>
                <a:lnTo>
                  <a:pt x="8" y="18"/>
                </a:lnTo>
                <a:lnTo>
                  <a:pt x="8" y="19"/>
                </a:lnTo>
                <a:lnTo>
                  <a:pt x="7" y="19"/>
                </a:lnTo>
                <a:lnTo>
                  <a:pt x="8" y="19"/>
                </a:lnTo>
                <a:lnTo>
                  <a:pt x="7" y="19"/>
                </a:lnTo>
                <a:lnTo>
                  <a:pt x="7" y="18"/>
                </a:lnTo>
                <a:lnTo>
                  <a:pt x="7" y="17"/>
                </a:lnTo>
                <a:lnTo>
                  <a:pt x="5" y="17"/>
                </a:lnTo>
                <a:lnTo>
                  <a:pt x="5" y="15"/>
                </a:lnTo>
                <a:lnTo>
                  <a:pt x="4" y="15"/>
                </a:lnTo>
                <a:lnTo>
                  <a:pt x="4" y="14"/>
                </a:lnTo>
                <a:lnTo>
                  <a:pt x="4" y="13"/>
                </a:lnTo>
                <a:lnTo>
                  <a:pt x="4" y="12"/>
                </a:lnTo>
                <a:lnTo>
                  <a:pt x="3" y="12"/>
                </a:lnTo>
                <a:lnTo>
                  <a:pt x="3" y="10"/>
                </a:lnTo>
                <a:lnTo>
                  <a:pt x="4" y="12"/>
                </a:lnTo>
                <a:lnTo>
                  <a:pt x="5" y="13"/>
                </a:lnTo>
                <a:lnTo>
                  <a:pt x="5" y="12"/>
                </a:lnTo>
                <a:lnTo>
                  <a:pt x="4" y="12"/>
                </a:lnTo>
                <a:lnTo>
                  <a:pt x="4" y="10"/>
                </a:lnTo>
                <a:lnTo>
                  <a:pt x="4" y="12"/>
                </a:lnTo>
                <a:lnTo>
                  <a:pt x="4" y="10"/>
                </a:lnTo>
                <a:lnTo>
                  <a:pt x="4" y="9"/>
                </a:lnTo>
                <a:lnTo>
                  <a:pt x="3" y="9"/>
                </a:lnTo>
                <a:lnTo>
                  <a:pt x="3" y="8"/>
                </a:lnTo>
                <a:lnTo>
                  <a:pt x="2" y="8"/>
                </a:lnTo>
                <a:lnTo>
                  <a:pt x="2" y="6"/>
                </a:lnTo>
                <a:lnTo>
                  <a:pt x="2" y="5"/>
                </a:lnTo>
                <a:lnTo>
                  <a:pt x="0" y="4"/>
                </a:lnTo>
                <a:lnTo>
                  <a:pt x="0" y="3"/>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3" name="Freeform 2193"/>
          <p:cNvSpPr>
            <a:spLocks/>
          </p:cNvSpPr>
          <p:nvPr/>
        </p:nvSpPr>
        <p:spPr bwMode="auto">
          <a:xfrm>
            <a:off x="5661026" y="4475379"/>
            <a:ext cx="1588" cy="1588"/>
          </a:xfrm>
          <a:custGeom>
            <a:avLst/>
            <a:gdLst>
              <a:gd name="T0" fmla="*/ 1 w 1"/>
              <a:gd name="T1" fmla="*/ 1 h 1"/>
              <a:gd name="T2" fmla="*/ 0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4" name="Freeform 2194"/>
          <p:cNvSpPr>
            <a:spLocks/>
          </p:cNvSpPr>
          <p:nvPr/>
        </p:nvSpPr>
        <p:spPr bwMode="auto">
          <a:xfrm>
            <a:off x="5688013" y="4475379"/>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5" name="Freeform 2195"/>
          <p:cNvSpPr>
            <a:spLocks/>
          </p:cNvSpPr>
          <p:nvPr/>
        </p:nvSpPr>
        <p:spPr bwMode="auto">
          <a:xfrm>
            <a:off x="5657851" y="4473791"/>
            <a:ext cx="3175" cy="1588"/>
          </a:xfrm>
          <a:custGeom>
            <a:avLst/>
            <a:gdLst>
              <a:gd name="T0" fmla="*/ 2 w 2"/>
              <a:gd name="T1" fmla="*/ 0 h 1"/>
              <a:gd name="T2" fmla="*/ 2 w 2"/>
              <a:gd name="T3" fmla="*/ 1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0" y="1"/>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6" name="Freeform 2196"/>
          <p:cNvSpPr>
            <a:spLocks/>
          </p:cNvSpPr>
          <p:nvPr/>
        </p:nvSpPr>
        <p:spPr bwMode="auto">
          <a:xfrm>
            <a:off x="5661026" y="44737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7" name="Freeform 2197"/>
          <p:cNvSpPr>
            <a:spLocks/>
          </p:cNvSpPr>
          <p:nvPr/>
        </p:nvSpPr>
        <p:spPr bwMode="auto">
          <a:xfrm>
            <a:off x="5686426" y="4473791"/>
            <a:ext cx="6350" cy="1588"/>
          </a:xfrm>
          <a:custGeom>
            <a:avLst/>
            <a:gdLst>
              <a:gd name="T0" fmla="*/ 3 w 4"/>
              <a:gd name="T1" fmla="*/ 0 h 1"/>
              <a:gd name="T2" fmla="*/ 4 w 4"/>
              <a:gd name="T3" fmla="*/ 0 h 1"/>
              <a:gd name="T4" fmla="*/ 3 w 4"/>
              <a:gd name="T5" fmla="*/ 0 h 1"/>
              <a:gd name="T6" fmla="*/ 3 w 4"/>
              <a:gd name="T7" fmla="*/ 1 h 1"/>
              <a:gd name="T8" fmla="*/ 3 w 4"/>
              <a:gd name="T9" fmla="*/ 0 h 1"/>
              <a:gd name="T10" fmla="*/ 1 w 4"/>
              <a:gd name="T11" fmla="*/ 1 h 1"/>
              <a:gd name="T12" fmla="*/ 1 w 4"/>
              <a:gd name="T13" fmla="*/ 0 h 1"/>
              <a:gd name="T14" fmla="*/ 1 w 4"/>
              <a:gd name="T15" fmla="*/ 1 h 1"/>
              <a:gd name="T16" fmla="*/ 1 w 4"/>
              <a:gd name="T17" fmla="*/ 0 h 1"/>
              <a:gd name="T18" fmla="*/ 0 w 4"/>
              <a:gd name="T19" fmla="*/ 0 h 1"/>
              <a:gd name="T20" fmla="*/ 1 w 4"/>
              <a:gd name="T21" fmla="*/ 0 h 1"/>
              <a:gd name="T22" fmla="*/ 3 w 4"/>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3" y="0"/>
                </a:moveTo>
                <a:lnTo>
                  <a:pt x="4" y="0"/>
                </a:lnTo>
                <a:lnTo>
                  <a:pt x="3" y="0"/>
                </a:lnTo>
                <a:lnTo>
                  <a:pt x="3" y="1"/>
                </a:lnTo>
                <a:lnTo>
                  <a:pt x="3" y="0"/>
                </a:lnTo>
                <a:lnTo>
                  <a:pt x="1" y="1"/>
                </a:lnTo>
                <a:lnTo>
                  <a:pt x="1" y="0"/>
                </a:lnTo>
                <a:lnTo>
                  <a:pt x="1" y="1"/>
                </a:lnTo>
                <a:lnTo>
                  <a:pt x="1" y="0"/>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8" name="Freeform 2198"/>
          <p:cNvSpPr>
            <a:spLocks/>
          </p:cNvSpPr>
          <p:nvPr/>
        </p:nvSpPr>
        <p:spPr bwMode="auto">
          <a:xfrm>
            <a:off x="5684838" y="4464266"/>
            <a:ext cx="6350" cy="9525"/>
          </a:xfrm>
          <a:custGeom>
            <a:avLst/>
            <a:gdLst>
              <a:gd name="T0" fmla="*/ 1 w 4"/>
              <a:gd name="T1" fmla="*/ 0 h 6"/>
              <a:gd name="T2" fmla="*/ 2 w 4"/>
              <a:gd name="T3" fmla="*/ 2 h 6"/>
              <a:gd name="T4" fmla="*/ 2 w 4"/>
              <a:gd name="T5" fmla="*/ 3 h 6"/>
              <a:gd name="T6" fmla="*/ 4 w 4"/>
              <a:gd name="T7" fmla="*/ 3 h 6"/>
              <a:gd name="T8" fmla="*/ 2 w 4"/>
              <a:gd name="T9" fmla="*/ 4 h 6"/>
              <a:gd name="T10" fmla="*/ 4 w 4"/>
              <a:gd name="T11" fmla="*/ 4 h 6"/>
              <a:gd name="T12" fmla="*/ 2 w 4"/>
              <a:gd name="T13" fmla="*/ 4 h 6"/>
              <a:gd name="T14" fmla="*/ 2 w 4"/>
              <a:gd name="T15" fmla="*/ 6 h 6"/>
              <a:gd name="T16" fmla="*/ 2 w 4"/>
              <a:gd name="T17" fmla="*/ 4 h 6"/>
              <a:gd name="T18" fmla="*/ 1 w 4"/>
              <a:gd name="T19" fmla="*/ 4 h 6"/>
              <a:gd name="T20" fmla="*/ 1 w 4"/>
              <a:gd name="T21" fmla="*/ 3 h 6"/>
              <a:gd name="T22" fmla="*/ 1 w 4"/>
              <a:gd name="T23" fmla="*/ 2 h 6"/>
              <a:gd name="T24" fmla="*/ 1 w 4"/>
              <a:gd name="T25" fmla="*/ 3 h 6"/>
              <a:gd name="T26" fmla="*/ 0 w 4"/>
              <a:gd name="T27" fmla="*/ 2 h 6"/>
              <a:gd name="T28" fmla="*/ 1 w 4"/>
              <a:gd name="T29" fmla="*/ 2 h 6"/>
              <a:gd name="T30" fmla="*/ 1 w 4"/>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6">
                <a:moveTo>
                  <a:pt x="1" y="0"/>
                </a:moveTo>
                <a:lnTo>
                  <a:pt x="2" y="2"/>
                </a:lnTo>
                <a:lnTo>
                  <a:pt x="2" y="3"/>
                </a:lnTo>
                <a:lnTo>
                  <a:pt x="4" y="3"/>
                </a:lnTo>
                <a:lnTo>
                  <a:pt x="2" y="4"/>
                </a:lnTo>
                <a:lnTo>
                  <a:pt x="4" y="4"/>
                </a:lnTo>
                <a:lnTo>
                  <a:pt x="2" y="4"/>
                </a:lnTo>
                <a:lnTo>
                  <a:pt x="2" y="6"/>
                </a:lnTo>
                <a:lnTo>
                  <a:pt x="2" y="4"/>
                </a:lnTo>
                <a:lnTo>
                  <a:pt x="1" y="4"/>
                </a:lnTo>
                <a:lnTo>
                  <a:pt x="1" y="3"/>
                </a:lnTo>
                <a:lnTo>
                  <a:pt x="1" y="2"/>
                </a:lnTo>
                <a:lnTo>
                  <a:pt x="1" y="3"/>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9" name="Freeform 2199"/>
          <p:cNvSpPr>
            <a:spLocks/>
          </p:cNvSpPr>
          <p:nvPr/>
        </p:nvSpPr>
        <p:spPr bwMode="auto">
          <a:xfrm>
            <a:off x="5651501" y="4464266"/>
            <a:ext cx="3175" cy="6350"/>
          </a:xfrm>
          <a:custGeom>
            <a:avLst/>
            <a:gdLst>
              <a:gd name="T0" fmla="*/ 2 w 2"/>
              <a:gd name="T1" fmla="*/ 3 h 4"/>
              <a:gd name="T2" fmla="*/ 0 w 2"/>
              <a:gd name="T3" fmla="*/ 3 h 4"/>
              <a:gd name="T4" fmla="*/ 0 w 2"/>
              <a:gd name="T5" fmla="*/ 4 h 4"/>
              <a:gd name="T6" fmla="*/ 0 w 2"/>
              <a:gd name="T7" fmla="*/ 3 h 4"/>
              <a:gd name="T8" fmla="*/ 0 w 2"/>
              <a:gd name="T9" fmla="*/ 2 h 4"/>
              <a:gd name="T10" fmla="*/ 0 w 2"/>
              <a:gd name="T11" fmla="*/ 0 h 4"/>
              <a:gd name="T12" fmla="*/ 2 w 2"/>
              <a:gd name="T13" fmla="*/ 0 h 4"/>
              <a:gd name="T14" fmla="*/ 2 w 2"/>
              <a:gd name="T15" fmla="*/ 2 h 4"/>
              <a:gd name="T16" fmla="*/ 2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3"/>
                </a:moveTo>
                <a:lnTo>
                  <a:pt x="0" y="3"/>
                </a:lnTo>
                <a:lnTo>
                  <a:pt x="0" y="4"/>
                </a:lnTo>
                <a:lnTo>
                  <a:pt x="0" y="3"/>
                </a:lnTo>
                <a:lnTo>
                  <a:pt x="0" y="2"/>
                </a:lnTo>
                <a:lnTo>
                  <a:pt x="0" y="0"/>
                </a:lnTo>
                <a:lnTo>
                  <a:pt x="2" y="0"/>
                </a:lnTo>
                <a:lnTo>
                  <a:pt x="2"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0" name="Freeform 2200"/>
          <p:cNvSpPr>
            <a:spLocks/>
          </p:cNvSpPr>
          <p:nvPr/>
        </p:nvSpPr>
        <p:spPr bwMode="auto">
          <a:xfrm>
            <a:off x="5675313" y="44547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1" name="Freeform 2201"/>
          <p:cNvSpPr>
            <a:spLocks/>
          </p:cNvSpPr>
          <p:nvPr/>
        </p:nvSpPr>
        <p:spPr bwMode="auto">
          <a:xfrm>
            <a:off x="5662613" y="4451566"/>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2" name="Freeform 2202"/>
          <p:cNvSpPr>
            <a:spLocks/>
          </p:cNvSpPr>
          <p:nvPr/>
        </p:nvSpPr>
        <p:spPr bwMode="auto">
          <a:xfrm>
            <a:off x="5664201" y="445156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3" name="Freeform 2203"/>
          <p:cNvSpPr>
            <a:spLocks/>
          </p:cNvSpPr>
          <p:nvPr/>
        </p:nvSpPr>
        <p:spPr bwMode="auto">
          <a:xfrm>
            <a:off x="5589588" y="4419816"/>
            <a:ext cx="12700" cy="6350"/>
          </a:xfrm>
          <a:custGeom>
            <a:avLst/>
            <a:gdLst>
              <a:gd name="T0" fmla="*/ 5 w 8"/>
              <a:gd name="T1" fmla="*/ 0 h 4"/>
              <a:gd name="T2" fmla="*/ 5 w 8"/>
              <a:gd name="T3" fmla="*/ 2 h 4"/>
              <a:gd name="T4" fmla="*/ 6 w 8"/>
              <a:gd name="T5" fmla="*/ 2 h 4"/>
              <a:gd name="T6" fmla="*/ 8 w 8"/>
              <a:gd name="T7" fmla="*/ 2 h 4"/>
              <a:gd name="T8" fmla="*/ 8 w 8"/>
              <a:gd name="T9" fmla="*/ 3 h 4"/>
              <a:gd name="T10" fmla="*/ 6 w 8"/>
              <a:gd name="T11" fmla="*/ 3 h 4"/>
              <a:gd name="T12" fmla="*/ 5 w 8"/>
              <a:gd name="T13" fmla="*/ 3 h 4"/>
              <a:gd name="T14" fmla="*/ 5 w 8"/>
              <a:gd name="T15" fmla="*/ 4 h 4"/>
              <a:gd name="T16" fmla="*/ 4 w 8"/>
              <a:gd name="T17" fmla="*/ 4 h 4"/>
              <a:gd name="T18" fmla="*/ 4 w 8"/>
              <a:gd name="T19" fmla="*/ 3 h 4"/>
              <a:gd name="T20" fmla="*/ 3 w 8"/>
              <a:gd name="T21" fmla="*/ 3 h 4"/>
              <a:gd name="T22" fmla="*/ 3 w 8"/>
              <a:gd name="T23" fmla="*/ 4 h 4"/>
              <a:gd name="T24" fmla="*/ 3 w 8"/>
              <a:gd name="T25" fmla="*/ 3 h 4"/>
              <a:gd name="T26" fmla="*/ 3 w 8"/>
              <a:gd name="T27" fmla="*/ 4 h 4"/>
              <a:gd name="T28" fmla="*/ 3 w 8"/>
              <a:gd name="T29" fmla="*/ 3 h 4"/>
              <a:gd name="T30" fmla="*/ 1 w 8"/>
              <a:gd name="T31" fmla="*/ 4 h 4"/>
              <a:gd name="T32" fmla="*/ 1 w 8"/>
              <a:gd name="T33" fmla="*/ 3 h 4"/>
              <a:gd name="T34" fmla="*/ 1 w 8"/>
              <a:gd name="T35" fmla="*/ 4 h 4"/>
              <a:gd name="T36" fmla="*/ 0 w 8"/>
              <a:gd name="T37" fmla="*/ 4 h 4"/>
              <a:gd name="T38" fmla="*/ 0 w 8"/>
              <a:gd name="T39" fmla="*/ 3 h 4"/>
              <a:gd name="T40" fmla="*/ 0 w 8"/>
              <a:gd name="T41" fmla="*/ 2 h 4"/>
              <a:gd name="T42" fmla="*/ 1 w 8"/>
              <a:gd name="T43" fmla="*/ 2 h 4"/>
              <a:gd name="T44" fmla="*/ 3 w 8"/>
              <a:gd name="T45" fmla="*/ 2 h 4"/>
              <a:gd name="T46" fmla="*/ 3 w 8"/>
              <a:gd name="T47" fmla="*/ 0 h 4"/>
              <a:gd name="T48" fmla="*/ 4 w 8"/>
              <a:gd name="T49" fmla="*/ 0 h 4"/>
              <a:gd name="T50" fmla="*/ 5 w 8"/>
              <a:gd name="T5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4">
                <a:moveTo>
                  <a:pt x="5" y="0"/>
                </a:moveTo>
                <a:lnTo>
                  <a:pt x="5" y="2"/>
                </a:lnTo>
                <a:lnTo>
                  <a:pt x="6" y="2"/>
                </a:lnTo>
                <a:lnTo>
                  <a:pt x="8" y="2"/>
                </a:lnTo>
                <a:lnTo>
                  <a:pt x="8" y="3"/>
                </a:lnTo>
                <a:lnTo>
                  <a:pt x="6" y="3"/>
                </a:lnTo>
                <a:lnTo>
                  <a:pt x="5" y="3"/>
                </a:lnTo>
                <a:lnTo>
                  <a:pt x="5" y="4"/>
                </a:lnTo>
                <a:lnTo>
                  <a:pt x="4" y="4"/>
                </a:lnTo>
                <a:lnTo>
                  <a:pt x="4" y="3"/>
                </a:lnTo>
                <a:lnTo>
                  <a:pt x="3" y="3"/>
                </a:lnTo>
                <a:lnTo>
                  <a:pt x="3" y="4"/>
                </a:lnTo>
                <a:lnTo>
                  <a:pt x="3" y="3"/>
                </a:lnTo>
                <a:lnTo>
                  <a:pt x="3" y="4"/>
                </a:lnTo>
                <a:lnTo>
                  <a:pt x="3" y="3"/>
                </a:lnTo>
                <a:lnTo>
                  <a:pt x="1" y="4"/>
                </a:lnTo>
                <a:lnTo>
                  <a:pt x="1" y="3"/>
                </a:lnTo>
                <a:lnTo>
                  <a:pt x="1" y="4"/>
                </a:lnTo>
                <a:lnTo>
                  <a:pt x="0" y="4"/>
                </a:lnTo>
                <a:lnTo>
                  <a:pt x="0" y="3"/>
                </a:lnTo>
                <a:lnTo>
                  <a:pt x="0" y="2"/>
                </a:lnTo>
                <a:lnTo>
                  <a:pt x="1" y="2"/>
                </a:lnTo>
                <a:lnTo>
                  <a:pt x="3" y="2"/>
                </a:lnTo>
                <a:lnTo>
                  <a:pt x="3" y="0"/>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4" name="Freeform 2204"/>
          <p:cNvSpPr>
            <a:spLocks/>
          </p:cNvSpPr>
          <p:nvPr/>
        </p:nvSpPr>
        <p:spPr bwMode="auto">
          <a:xfrm>
            <a:off x="5595938" y="44087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5" name="Freeform 2205"/>
          <p:cNvSpPr>
            <a:spLocks/>
          </p:cNvSpPr>
          <p:nvPr/>
        </p:nvSpPr>
        <p:spPr bwMode="auto">
          <a:xfrm>
            <a:off x="5572126" y="44007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6" name="Freeform 2206"/>
          <p:cNvSpPr>
            <a:spLocks/>
          </p:cNvSpPr>
          <p:nvPr/>
        </p:nvSpPr>
        <p:spPr bwMode="auto">
          <a:xfrm>
            <a:off x="5407026" y="438330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7" name="Freeform 2207"/>
          <p:cNvSpPr>
            <a:spLocks/>
          </p:cNvSpPr>
          <p:nvPr/>
        </p:nvSpPr>
        <p:spPr bwMode="auto">
          <a:xfrm>
            <a:off x="5405438" y="43833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8" name="Freeform 2208"/>
          <p:cNvSpPr>
            <a:spLocks/>
          </p:cNvSpPr>
          <p:nvPr/>
        </p:nvSpPr>
        <p:spPr bwMode="auto">
          <a:xfrm>
            <a:off x="5783263" y="43785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9" name="Freeform 2209"/>
          <p:cNvSpPr>
            <a:spLocks/>
          </p:cNvSpPr>
          <p:nvPr/>
        </p:nvSpPr>
        <p:spPr bwMode="auto">
          <a:xfrm>
            <a:off x="5732463" y="4337266"/>
            <a:ext cx="3175" cy="4763"/>
          </a:xfrm>
          <a:custGeom>
            <a:avLst/>
            <a:gdLst>
              <a:gd name="T0" fmla="*/ 2 w 2"/>
              <a:gd name="T1" fmla="*/ 0 h 3"/>
              <a:gd name="T2" fmla="*/ 2 w 2"/>
              <a:gd name="T3" fmla="*/ 1 h 3"/>
              <a:gd name="T4" fmla="*/ 2 w 2"/>
              <a:gd name="T5" fmla="*/ 3 h 3"/>
              <a:gd name="T6" fmla="*/ 0 w 2"/>
              <a:gd name="T7" fmla="*/ 3 h 3"/>
              <a:gd name="T8" fmla="*/ 0 w 2"/>
              <a:gd name="T9" fmla="*/ 1 h 3"/>
              <a:gd name="T10" fmla="*/ 2 w 2"/>
              <a:gd name="T11" fmla="*/ 1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1"/>
                </a:lnTo>
                <a:lnTo>
                  <a:pt x="2" y="3"/>
                </a:lnTo>
                <a:lnTo>
                  <a:pt x="0" y="3"/>
                </a:lnTo>
                <a:lnTo>
                  <a:pt x="0" y="1"/>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0" name="Freeform 2210"/>
          <p:cNvSpPr>
            <a:spLocks/>
          </p:cNvSpPr>
          <p:nvPr/>
        </p:nvSpPr>
        <p:spPr bwMode="auto">
          <a:xfrm>
            <a:off x="5732463" y="4334091"/>
            <a:ext cx="3175" cy="3175"/>
          </a:xfrm>
          <a:custGeom>
            <a:avLst/>
            <a:gdLst>
              <a:gd name="T0" fmla="*/ 2 w 2"/>
              <a:gd name="T1" fmla="*/ 2 h 2"/>
              <a:gd name="T2" fmla="*/ 2 w 2"/>
              <a:gd name="T3" fmla="*/ 1 h 2"/>
              <a:gd name="T4" fmla="*/ 0 w 2"/>
              <a:gd name="T5" fmla="*/ 1 h 2"/>
              <a:gd name="T6" fmla="*/ 0 w 2"/>
              <a:gd name="T7" fmla="*/ 0 h 2"/>
              <a:gd name="T8" fmla="*/ 2 w 2"/>
              <a:gd name="T9" fmla="*/ 0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1"/>
                </a:lnTo>
                <a:lnTo>
                  <a:pt x="0" y="1"/>
                </a:lnTo>
                <a:lnTo>
                  <a:pt x="0" y="0"/>
                </a:lnTo>
                <a:lnTo>
                  <a:pt x="2" y="0"/>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1" name="Freeform 2211"/>
          <p:cNvSpPr>
            <a:spLocks/>
          </p:cNvSpPr>
          <p:nvPr/>
        </p:nvSpPr>
        <p:spPr bwMode="auto">
          <a:xfrm>
            <a:off x="5384801" y="4319804"/>
            <a:ext cx="3175" cy="6350"/>
          </a:xfrm>
          <a:custGeom>
            <a:avLst/>
            <a:gdLst>
              <a:gd name="T0" fmla="*/ 0 w 2"/>
              <a:gd name="T1" fmla="*/ 0 h 4"/>
              <a:gd name="T2" fmla="*/ 0 w 2"/>
              <a:gd name="T3" fmla="*/ 1 h 4"/>
              <a:gd name="T4" fmla="*/ 2 w 2"/>
              <a:gd name="T5" fmla="*/ 2 h 4"/>
              <a:gd name="T6" fmla="*/ 2 w 2"/>
              <a:gd name="T7" fmla="*/ 4 h 4"/>
              <a:gd name="T8" fmla="*/ 0 w 2"/>
              <a:gd name="T9" fmla="*/ 2 h 4"/>
              <a:gd name="T10" fmla="*/ 0 w 2"/>
              <a:gd name="T11" fmla="*/ 1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1"/>
                </a:lnTo>
                <a:lnTo>
                  <a:pt x="2" y="2"/>
                </a:lnTo>
                <a:lnTo>
                  <a:pt x="2" y="4"/>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2" name="Freeform 2212"/>
          <p:cNvSpPr>
            <a:spLocks/>
          </p:cNvSpPr>
          <p:nvPr/>
        </p:nvSpPr>
        <p:spPr bwMode="auto">
          <a:xfrm>
            <a:off x="5384801" y="4315041"/>
            <a:ext cx="3175" cy="1588"/>
          </a:xfrm>
          <a:custGeom>
            <a:avLst/>
            <a:gdLst>
              <a:gd name="T0" fmla="*/ 0 w 2"/>
              <a:gd name="T1" fmla="*/ 1 h 1"/>
              <a:gd name="T2" fmla="*/ 0 w 2"/>
              <a:gd name="T3" fmla="*/ 0 h 1"/>
              <a:gd name="T4" fmla="*/ 2 w 2"/>
              <a:gd name="T5" fmla="*/ 0 h 1"/>
              <a:gd name="T6" fmla="*/ 0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0" y="0"/>
                </a:lnTo>
                <a:lnTo>
                  <a:pt x="2" y="0"/>
                </a:lnTo>
                <a:lnTo>
                  <a:pt x="0" y="0"/>
                </a:lnTo>
                <a:lnTo>
                  <a:pt x="2"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3" name="Freeform 2213"/>
          <p:cNvSpPr>
            <a:spLocks/>
          </p:cNvSpPr>
          <p:nvPr/>
        </p:nvSpPr>
        <p:spPr bwMode="auto">
          <a:xfrm>
            <a:off x="5384801" y="4313454"/>
            <a:ext cx="3175" cy="1588"/>
          </a:xfrm>
          <a:custGeom>
            <a:avLst/>
            <a:gdLst>
              <a:gd name="T0" fmla="*/ 2 w 2"/>
              <a:gd name="T1" fmla="*/ 1 h 1"/>
              <a:gd name="T2" fmla="*/ 0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4" name="Freeform 2214"/>
          <p:cNvSpPr>
            <a:spLocks/>
          </p:cNvSpPr>
          <p:nvPr/>
        </p:nvSpPr>
        <p:spPr bwMode="auto">
          <a:xfrm>
            <a:off x="5730876" y="4311866"/>
            <a:ext cx="1588" cy="9525"/>
          </a:xfrm>
          <a:custGeom>
            <a:avLst/>
            <a:gdLst>
              <a:gd name="T0" fmla="*/ 1 w 1"/>
              <a:gd name="T1" fmla="*/ 0 h 6"/>
              <a:gd name="T2" fmla="*/ 1 w 1"/>
              <a:gd name="T3" fmla="*/ 1 h 6"/>
              <a:gd name="T4" fmla="*/ 1 w 1"/>
              <a:gd name="T5" fmla="*/ 2 h 6"/>
              <a:gd name="T6" fmla="*/ 1 w 1"/>
              <a:gd name="T7" fmla="*/ 3 h 6"/>
              <a:gd name="T8" fmla="*/ 1 w 1"/>
              <a:gd name="T9" fmla="*/ 5 h 6"/>
              <a:gd name="T10" fmla="*/ 0 w 1"/>
              <a:gd name="T11" fmla="*/ 6 h 6"/>
              <a:gd name="T12" fmla="*/ 0 w 1"/>
              <a:gd name="T13" fmla="*/ 5 h 6"/>
              <a:gd name="T14" fmla="*/ 0 w 1"/>
              <a:gd name="T15" fmla="*/ 3 h 6"/>
              <a:gd name="T16" fmla="*/ 0 w 1"/>
              <a:gd name="T17" fmla="*/ 2 h 6"/>
              <a:gd name="T18" fmla="*/ 1 w 1"/>
              <a:gd name="T19" fmla="*/ 2 h 6"/>
              <a:gd name="T20" fmla="*/ 1 w 1"/>
              <a:gd name="T21" fmla="*/ 1 h 6"/>
              <a:gd name="T22" fmla="*/ 0 w 1"/>
              <a:gd name="T23" fmla="*/ 1 h 6"/>
              <a:gd name="T24" fmla="*/ 1 w 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6">
                <a:moveTo>
                  <a:pt x="1" y="0"/>
                </a:moveTo>
                <a:lnTo>
                  <a:pt x="1" y="1"/>
                </a:lnTo>
                <a:lnTo>
                  <a:pt x="1" y="2"/>
                </a:lnTo>
                <a:lnTo>
                  <a:pt x="1" y="3"/>
                </a:lnTo>
                <a:lnTo>
                  <a:pt x="1" y="5"/>
                </a:lnTo>
                <a:lnTo>
                  <a:pt x="0" y="6"/>
                </a:lnTo>
                <a:lnTo>
                  <a:pt x="0" y="5"/>
                </a:lnTo>
                <a:lnTo>
                  <a:pt x="0" y="3"/>
                </a:lnTo>
                <a:lnTo>
                  <a:pt x="0" y="2"/>
                </a:lnTo>
                <a:lnTo>
                  <a:pt x="1" y="2"/>
                </a:lnTo>
                <a:lnTo>
                  <a:pt x="1" y="1"/>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5" name="Freeform 2216"/>
          <p:cNvSpPr>
            <a:spLocks/>
          </p:cNvSpPr>
          <p:nvPr/>
        </p:nvSpPr>
        <p:spPr bwMode="auto">
          <a:xfrm>
            <a:off x="5713413" y="4299166"/>
            <a:ext cx="3175" cy="4763"/>
          </a:xfrm>
          <a:custGeom>
            <a:avLst/>
            <a:gdLst>
              <a:gd name="T0" fmla="*/ 0 w 2"/>
              <a:gd name="T1" fmla="*/ 0 h 3"/>
              <a:gd name="T2" fmla="*/ 1 w 2"/>
              <a:gd name="T3" fmla="*/ 0 h 3"/>
              <a:gd name="T4" fmla="*/ 1 w 2"/>
              <a:gd name="T5" fmla="*/ 1 h 3"/>
              <a:gd name="T6" fmla="*/ 2 w 2"/>
              <a:gd name="T7" fmla="*/ 1 h 3"/>
              <a:gd name="T8" fmla="*/ 2 w 2"/>
              <a:gd name="T9" fmla="*/ 3 h 3"/>
              <a:gd name="T10" fmla="*/ 1 w 2"/>
              <a:gd name="T11" fmla="*/ 3 h 3"/>
              <a:gd name="T12" fmla="*/ 1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1" y="0"/>
                </a:lnTo>
                <a:lnTo>
                  <a:pt x="1" y="1"/>
                </a:lnTo>
                <a:lnTo>
                  <a:pt x="2" y="1"/>
                </a:lnTo>
                <a:lnTo>
                  <a:pt x="2" y="3"/>
                </a:lnTo>
                <a:lnTo>
                  <a:pt x="1" y="3"/>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6" name="Freeform 2217"/>
          <p:cNvSpPr>
            <a:spLocks/>
          </p:cNvSpPr>
          <p:nvPr/>
        </p:nvSpPr>
        <p:spPr bwMode="auto">
          <a:xfrm>
            <a:off x="5702301" y="42896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7" name="Freeform 2218"/>
          <p:cNvSpPr>
            <a:spLocks/>
          </p:cNvSpPr>
          <p:nvPr/>
        </p:nvSpPr>
        <p:spPr bwMode="auto">
          <a:xfrm>
            <a:off x="5702301" y="4286466"/>
            <a:ext cx="3175" cy="3175"/>
          </a:xfrm>
          <a:custGeom>
            <a:avLst/>
            <a:gdLst>
              <a:gd name="T0" fmla="*/ 2 w 2"/>
              <a:gd name="T1" fmla="*/ 2 h 2"/>
              <a:gd name="T2" fmla="*/ 0 w 2"/>
              <a:gd name="T3" fmla="*/ 2 h 2"/>
              <a:gd name="T4" fmla="*/ 2 w 2"/>
              <a:gd name="T5" fmla="*/ 2 h 2"/>
              <a:gd name="T6" fmla="*/ 0 w 2"/>
              <a:gd name="T7" fmla="*/ 2 h 2"/>
              <a:gd name="T8" fmla="*/ 0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2" y="2"/>
                </a:lnTo>
                <a:lnTo>
                  <a:pt x="0" y="2"/>
                </a:lnTo>
                <a:lnTo>
                  <a:pt x="0"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8" name="Freeform 2219"/>
          <p:cNvSpPr>
            <a:spLocks/>
          </p:cNvSpPr>
          <p:nvPr/>
        </p:nvSpPr>
        <p:spPr bwMode="auto">
          <a:xfrm>
            <a:off x="5707063" y="4283291"/>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lnTo>
                  <a:pt x="1" y="1"/>
                </a:lnTo>
                <a:lnTo>
                  <a:pt x="0" y="1"/>
                </a:lnTo>
                <a:lnTo>
                  <a:pt x="0" y="0"/>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9" name="Freeform 2220"/>
          <p:cNvSpPr>
            <a:spLocks/>
          </p:cNvSpPr>
          <p:nvPr/>
        </p:nvSpPr>
        <p:spPr bwMode="auto">
          <a:xfrm>
            <a:off x="5405438" y="4275354"/>
            <a:ext cx="1588" cy="1588"/>
          </a:xfrm>
          <a:custGeom>
            <a:avLst/>
            <a:gdLst>
              <a:gd name="T0" fmla="*/ 0 w 1"/>
              <a:gd name="T1" fmla="*/ 0 h 1"/>
              <a:gd name="T2" fmla="*/ 0 w 1"/>
              <a:gd name="T3" fmla="*/ 1 h 1"/>
              <a:gd name="T4" fmla="*/ 0 w 1"/>
              <a:gd name="T5" fmla="*/ 0 h 1"/>
              <a:gd name="T6" fmla="*/ 0 w 1"/>
              <a:gd name="T7" fmla="*/ 1 h 1"/>
              <a:gd name="T8" fmla="*/ 0 w 1"/>
              <a:gd name="T9" fmla="*/ 0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1"/>
                </a:lnTo>
                <a:lnTo>
                  <a:pt x="0" y="0"/>
                </a:lnTo>
                <a:lnTo>
                  <a:pt x="0" y="1"/>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0" name="Freeform 2221"/>
          <p:cNvSpPr>
            <a:spLocks/>
          </p:cNvSpPr>
          <p:nvPr/>
        </p:nvSpPr>
        <p:spPr bwMode="auto">
          <a:xfrm>
            <a:off x="5697538" y="42705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1" name="Freeform 2222"/>
          <p:cNvSpPr>
            <a:spLocks/>
          </p:cNvSpPr>
          <p:nvPr/>
        </p:nvSpPr>
        <p:spPr bwMode="auto">
          <a:xfrm>
            <a:off x="5694363" y="4269004"/>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2" name="Freeform 2223"/>
          <p:cNvSpPr>
            <a:spLocks/>
          </p:cNvSpPr>
          <p:nvPr/>
        </p:nvSpPr>
        <p:spPr bwMode="auto">
          <a:xfrm>
            <a:off x="5694363" y="42690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3" name="Freeform 2224"/>
          <p:cNvSpPr>
            <a:spLocks/>
          </p:cNvSpPr>
          <p:nvPr/>
        </p:nvSpPr>
        <p:spPr bwMode="auto">
          <a:xfrm>
            <a:off x="5691188" y="4267416"/>
            <a:ext cx="1588" cy="1588"/>
          </a:xfrm>
          <a:custGeom>
            <a:avLst/>
            <a:gdLst>
              <a:gd name="T0" fmla="*/ 1 w 1"/>
              <a:gd name="T1" fmla="*/ 1 h 1"/>
              <a:gd name="T2" fmla="*/ 0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0"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4" name="Freeform 2225"/>
          <p:cNvSpPr>
            <a:spLocks/>
          </p:cNvSpPr>
          <p:nvPr/>
        </p:nvSpPr>
        <p:spPr bwMode="auto">
          <a:xfrm>
            <a:off x="5676901" y="4259479"/>
            <a:ext cx="1588" cy="1588"/>
          </a:xfrm>
          <a:custGeom>
            <a:avLst/>
            <a:gdLst>
              <a:gd name="T0" fmla="*/ 1 w 1"/>
              <a:gd name="T1" fmla="*/ 1 h 1"/>
              <a:gd name="T2" fmla="*/ 0 w 1"/>
              <a:gd name="T3" fmla="*/ 1 h 1"/>
              <a:gd name="T4" fmla="*/ 0 w 1"/>
              <a:gd name="T5" fmla="*/ 0 h 1"/>
              <a:gd name="T6" fmla="*/ 1 w 1"/>
              <a:gd name="T7" fmla="*/ 1 h 1"/>
              <a:gd name="T8" fmla="*/ 1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0" y="1"/>
                </a:lnTo>
                <a:lnTo>
                  <a:pt x="0" y="0"/>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5" name="Freeform 2226"/>
          <p:cNvSpPr>
            <a:spLocks/>
          </p:cNvSpPr>
          <p:nvPr/>
        </p:nvSpPr>
        <p:spPr bwMode="auto">
          <a:xfrm>
            <a:off x="5675313" y="42563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6" name="Freeform 2227"/>
          <p:cNvSpPr>
            <a:spLocks/>
          </p:cNvSpPr>
          <p:nvPr/>
        </p:nvSpPr>
        <p:spPr bwMode="auto">
          <a:xfrm>
            <a:off x="5670551" y="4249954"/>
            <a:ext cx="1588" cy="4763"/>
          </a:xfrm>
          <a:custGeom>
            <a:avLst/>
            <a:gdLst>
              <a:gd name="T0" fmla="*/ 1 w 1"/>
              <a:gd name="T1" fmla="*/ 2 h 3"/>
              <a:gd name="T2" fmla="*/ 1 w 1"/>
              <a:gd name="T3" fmla="*/ 3 h 3"/>
              <a:gd name="T4" fmla="*/ 1 w 1"/>
              <a:gd name="T5" fmla="*/ 2 h 3"/>
              <a:gd name="T6" fmla="*/ 0 w 1"/>
              <a:gd name="T7" fmla="*/ 2 h 3"/>
              <a:gd name="T8" fmla="*/ 1 w 1"/>
              <a:gd name="T9" fmla="*/ 2 h 3"/>
              <a:gd name="T10" fmla="*/ 1 w 1"/>
              <a:gd name="T11" fmla="*/ 0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lnTo>
                  <a:pt x="1" y="3"/>
                </a:lnTo>
                <a:lnTo>
                  <a:pt x="1" y="2"/>
                </a:ln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7" name="Freeform 2228"/>
          <p:cNvSpPr>
            <a:spLocks/>
          </p:cNvSpPr>
          <p:nvPr/>
        </p:nvSpPr>
        <p:spPr bwMode="auto">
          <a:xfrm>
            <a:off x="5613401" y="4240429"/>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8" name="Freeform 2229"/>
          <p:cNvSpPr>
            <a:spLocks/>
          </p:cNvSpPr>
          <p:nvPr/>
        </p:nvSpPr>
        <p:spPr bwMode="auto">
          <a:xfrm>
            <a:off x="5610226" y="42388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9" name="Freeform 2230"/>
          <p:cNvSpPr>
            <a:spLocks/>
          </p:cNvSpPr>
          <p:nvPr/>
        </p:nvSpPr>
        <p:spPr bwMode="auto">
          <a:xfrm>
            <a:off x="5611813" y="4234079"/>
            <a:ext cx="4763" cy="4763"/>
          </a:xfrm>
          <a:custGeom>
            <a:avLst/>
            <a:gdLst>
              <a:gd name="T0" fmla="*/ 3 w 3"/>
              <a:gd name="T1" fmla="*/ 2 h 3"/>
              <a:gd name="T2" fmla="*/ 1 w 3"/>
              <a:gd name="T3" fmla="*/ 2 h 3"/>
              <a:gd name="T4" fmla="*/ 1 w 3"/>
              <a:gd name="T5" fmla="*/ 3 h 3"/>
              <a:gd name="T6" fmla="*/ 1 w 3"/>
              <a:gd name="T7" fmla="*/ 2 h 3"/>
              <a:gd name="T8" fmla="*/ 1 w 3"/>
              <a:gd name="T9" fmla="*/ 3 h 3"/>
              <a:gd name="T10" fmla="*/ 0 w 3"/>
              <a:gd name="T11" fmla="*/ 3 h 3"/>
              <a:gd name="T12" fmla="*/ 0 w 3"/>
              <a:gd name="T13" fmla="*/ 2 h 3"/>
              <a:gd name="T14" fmla="*/ 1 w 3"/>
              <a:gd name="T15" fmla="*/ 2 h 3"/>
              <a:gd name="T16" fmla="*/ 1 w 3"/>
              <a:gd name="T17" fmla="*/ 0 h 3"/>
              <a:gd name="T18" fmla="*/ 3 w 3"/>
              <a:gd name="T19" fmla="*/ 0 h 3"/>
              <a:gd name="T20" fmla="*/ 3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2"/>
                </a:moveTo>
                <a:lnTo>
                  <a:pt x="1" y="2"/>
                </a:lnTo>
                <a:lnTo>
                  <a:pt x="1" y="3"/>
                </a:lnTo>
                <a:lnTo>
                  <a:pt x="1" y="2"/>
                </a:lnTo>
                <a:lnTo>
                  <a:pt x="1" y="3"/>
                </a:lnTo>
                <a:lnTo>
                  <a:pt x="0" y="3"/>
                </a:lnTo>
                <a:lnTo>
                  <a:pt x="0" y="2"/>
                </a:lnTo>
                <a:lnTo>
                  <a:pt x="1" y="2"/>
                </a:lnTo>
                <a:lnTo>
                  <a:pt x="1" y="0"/>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0" name="Freeform 2231"/>
          <p:cNvSpPr>
            <a:spLocks/>
          </p:cNvSpPr>
          <p:nvPr/>
        </p:nvSpPr>
        <p:spPr bwMode="auto">
          <a:xfrm>
            <a:off x="5589588" y="422772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1" name="Freeform 2232"/>
          <p:cNvSpPr>
            <a:spLocks/>
          </p:cNvSpPr>
          <p:nvPr/>
        </p:nvSpPr>
        <p:spPr bwMode="auto">
          <a:xfrm>
            <a:off x="5589588" y="42277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2" name="Freeform 2233"/>
          <p:cNvSpPr>
            <a:spLocks/>
          </p:cNvSpPr>
          <p:nvPr/>
        </p:nvSpPr>
        <p:spPr bwMode="auto">
          <a:xfrm>
            <a:off x="5591176" y="4227729"/>
            <a:ext cx="3175" cy="3175"/>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3" name="Freeform 2234"/>
          <p:cNvSpPr>
            <a:spLocks/>
          </p:cNvSpPr>
          <p:nvPr/>
        </p:nvSpPr>
        <p:spPr bwMode="auto">
          <a:xfrm>
            <a:off x="5588001" y="4226141"/>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4" name="Freeform 2235"/>
          <p:cNvSpPr>
            <a:spLocks/>
          </p:cNvSpPr>
          <p:nvPr/>
        </p:nvSpPr>
        <p:spPr bwMode="auto">
          <a:xfrm>
            <a:off x="5591176" y="42261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5" name="Freeform 2236"/>
          <p:cNvSpPr>
            <a:spLocks/>
          </p:cNvSpPr>
          <p:nvPr/>
        </p:nvSpPr>
        <p:spPr bwMode="auto">
          <a:xfrm>
            <a:off x="5483226" y="4224554"/>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6" name="Freeform 2237"/>
          <p:cNvSpPr>
            <a:spLocks/>
          </p:cNvSpPr>
          <p:nvPr/>
        </p:nvSpPr>
        <p:spPr bwMode="auto">
          <a:xfrm>
            <a:off x="5484813" y="4224554"/>
            <a:ext cx="1588" cy="1588"/>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7" name="Freeform 2238"/>
          <p:cNvSpPr>
            <a:spLocks/>
          </p:cNvSpPr>
          <p:nvPr/>
        </p:nvSpPr>
        <p:spPr bwMode="auto">
          <a:xfrm>
            <a:off x="5516563" y="42229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8" name="Freeform 2239"/>
          <p:cNvSpPr>
            <a:spLocks/>
          </p:cNvSpPr>
          <p:nvPr/>
        </p:nvSpPr>
        <p:spPr bwMode="auto">
          <a:xfrm>
            <a:off x="5581651" y="421979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9" name="Freeform 2240"/>
          <p:cNvSpPr>
            <a:spLocks/>
          </p:cNvSpPr>
          <p:nvPr/>
        </p:nvSpPr>
        <p:spPr bwMode="auto">
          <a:xfrm>
            <a:off x="5529263" y="421979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0" name="Freeform 2241"/>
          <p:cNvSpPr>
            <a:spLocks/>
          </p:cNvSpPr>
          <p:nvPr/>
        </p:nvSpPr>
        <p:spPr bwMode="auto">
          <a:xfrm>
            <a:off x="5527676" y="4219791"/>
            <a:ext cx="1588" cy="3175"/>
          </a:xfrm>
          <a:custGeom>
            <a:avLst/>
            <a:gdLst>
              <a:gd name="T0" fmla="*/ 1 w 1"/>
              <a:gd name="T1" fmla="*/ 2 h 2"/>
              <a:gd name="T2" fmla="*/ 1 w 1"/>
              <a:gd name="T3" fmla="*/ 0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0"/>
                </a:ln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1" name="Freeform 2242"/>
          <p:cNvSpPr>
            <a:spLocks/>
          </p:cNvSpPr>
          <p:nvPr/>
        </p:nvSpPr>
        <p:spPr bwMode="auto">
          <a:xfrm>
            <a:off x="5491163" y="42182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2" name="Freeform 2243"/>
          <p:cNvSpPr>
            <a:spLocks/>
          </p:cNvSpPr>
          <p:nvPr/>
        </p:nvSpPr>
        <p:spPr bwMode="auto">
          <a:xfrm>
            <a:off x="5584826" y="42102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3" name="Freeform 2244"/>
          <p:cNvSpPr>
            <a:spLocks/>
          </p:cNvSpPr>
          <p:nvPr/>
        </p:nvSpPr>
        <p:spPr bwMode="auto">
          <a:xfrm>
            <a:off x="5588001" y="4210266"/>
            <a:ext cx="3175" cy="6350"/>
          </a:xfrm>
          <a:custGeom>
            <a:avLst/>
            <a:gdLst>
              <a:gd name="T0" fmla="*/ 1 w 2"/>
              <a:gd name="T1" fmla="*/ 0 h 4"/>
              <a:gd name="T2" fmla="*/ 1 w 2"/>
              <a:gd name="T3" fmla="*/ 1 h 4"/>
              <a:gd name="T4" fmla="*/ 2 w 2"/>
              <a:gd name="T5" fmla="*/ 1 h 4"/>
              <a:gd name="T6" fmla="*/ 2 w 2"/>
              <a:gd name="T7" fmla="*/ 3 h 4"/>
              <a:gd name="T8" fmla="*/ 1 w 2"/>
              <a:gd name="T9" fmla="*/ 3 h 4"/>
              <a:gd name="T10" fmla="*/ 2 w 2"/>
              <a:gd name="T11" fmla="*/ 3 h 4"/>
              <a:gd name="T12" fmla="*/ 1 w 2"/>
              <a:gd name="T13" fmla="*/ 3 h 4"/>
              <a:gd name="T14" fmla="*/ 1 w 2"/>
              <a:gd name="T15" fmla="*/ 4 h 4"/>
              <a:gd name="T16" fmla="*/ 2 w 2"/>
              <a:gd name="T17" fmla="*/ 4 h 4"/>
              <a:gd name="T18" fmla="*/ 2 w 2"/>
              <a:gd name="T19" fmla="*/ 3 h 4"/>
              <a:gd name="T20" fmla="*/ 2 w 2"/>
              <a:gd name="T21" fmla="*/ 4 h 4"/>
              <a:gd name="T22" fmla="*/ 2 w 2"/>
              <a:gd name="T23" fmla="*/ 3 h 4"/>
              <a:gd name="T24" fmla="*/ 2 w 2"/>
              <a:gd name="T25" fmla="*/ 4 h 4"/>
              <a:gd name="T26" fmla="*/ 1 w 2"/>
              <a:gd name="T27" fmla="*/ 4 h 4"/>
              <a:gd name="T28" fmla="*/ 0 w 2"/>
              <a:gd name="T29" fmla="*/ 4 h 4"/>
              <a:gd name="T30" fmla="*/ 0 w 2"/>
              <a:gd name="T31" fmla="*/ 3 h 4"/>
              <a:gd name="T32" fmla="*/ 0 w 2"/>
              <a:gd name="T33" fmla="*/ 1 h 4"/>
              <a:gd name="T34" fmla="*/ 1 w 2"/>
              <a:gd name="T35" fmla="*/ 1 h 4"/>
              <a:gd name="T36" fmla="*/ 1 w 2"/>
              <a:gd name="T37" fmla="*/ 0 h 4"/>
              <a:gd name="T38" fmla="*/ 1 w 2"/>
              <a:gd name="T39" fmla="*/ 1 h 4"/>
              <a:gd name="T40" fmla="*/ 1 w 2"/>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4">
                <a:moveTo>
                  <a:pt x="1" y="0"/>
                </a:moveTo>
                <a:lnTo>
                  <a:pt x="1" y="1"/>
                </a:lnTo>
                <a:lnTo>
                  <a:pt x="2" y="1"/>
                </a:lnTo>
                <a:lnTo>
                  <a:pt x="2" y="3"/>
                </a:lnTo>
                <a:lnTo>
                  <a:pt x="1" y="3"/>
                </a:lnTo>
                <a:lnTo>
                  <a:pt x="2" y="3"/>
                </a:lnTo>
                <a:lnTo>
                  <a:pt x="1" y="3"/>
                </a:lnTo>
                <a:lnTo>
                  <a:pt x="1" y="4"/>
                </a:lnTo>
                <a:lnTo>
                  <a:pt x="2" y="4"/>
                </a:lnTo>
                <a:lnTo>
                  <a:pt x="2" y="3"/>
                </a:lnTo>
                <a:lnTo>
                  <a:pt x="2" y="4"/>
                </a:lnTo>
                <a:lnTo>
                  <a:pt x="2" y="3"/>
                </a:lnTo>
                <a:lnTo>
                  <a:pt x="2" y="4"/>
                </a:lnTo>
                <a:lnTo>
                  <a:pt x="1" y="4"/>
                </a:lnTo>
                <a:lnTo>
                  <a:pt x="0" y="4"/>
                </a:lnTo>
                <a:lnTo>
                  <a:pt x="0" y="3"/>
                </a:lnTo>
                <a:lnTo>
                  <a:pt x="0" y="1"/>
                </a:lnTo>
                <a:lnTo>
                  <a:pt x="1" y="1"/>
                </a:lnTo>
                <a:lnTo>
                  <a:pt x="1"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4" name="Freeform 2245"/>
          <p:cNvSpPr>
            <a:spLocks/>
          </p:cNvSpPr>
          <p:nvPr/>
        </p:nvSpPr>
        <p:spPr bwMode="auto">
          <a:xfrm>
            <a:off x="5584826" y="420867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5" name="Freeform 2246"/>
          <p:cNvSpPr>
            <a:spLocks/>
          </p:cNvSpPr>
          <p:nvPr/>
        </p:nvSpPr>
        <p:spPr bwMode="auto">
          <a:xfrm>
            <a:off x="5591176" y="41959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6" name="Freeform 2247"/>
          <p:cNvSpPr>
            <a:spLocks/>
          </p:cNvSpPr>
          <p:nvPr/>
        </p:nvSpPr>
        <p:spPr bwMode="auto">
          <a:xfrm>
            <a:off x="5553076" y="41959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7" name="Freeform 2248"/>
          <p:cNvSpPr>
            <a:spLocks/>
          </p:cNvSpPr>
          <p:nvPr/>
        </p:nvSpPr>
        <p:spPr bwMode="auto">
          <a:xfrm>
            <a:off x="5573713" y="4195979"/>
            <a:ext cx="1588" cy="1588"/>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8" name="Freeform 2249"/>
          <p:cNvSpPr>
            <a:spLocks/>
          </p:cNvSpPr>
          <p:nvPr/>
        </p:nvSpPr>
        <p:spPr bwMode="auto">
          <a:xfrm>
            <a:off x="5584826" y="419597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9" name="Freeform 2250"/>
          <p:cNvSpPr>
            <a:spLocks/>
          </p:cNvSpPr>
          <p:nvPr/>
        </p:nvSpPr>
        <p:spPr bwMode="auto">
          <a:xfrm>
            <a:off x="5588001" y="41943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0" name="Freeform 2251"/>
          <p:cNvSpPr>
            <a:spLocks/>
          </p:cNvSpPr>
          <p:nvPr/>
        </p:nvSpPr>
        <p:spPr bwMode="auto">
          <a:xfrm>
            <a:off x="5588001" y="41943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1" name="Freeform 2252"/>
          <p:cNvSpPr>
            <a:spLocks/>
          </p:cNvSpPr>
          <p:nvPr/>
        </p:nvSpPr>
        <p:spPr bwMode="auto">
          <a:xfrm>
            <a:off x="5583238" y="419121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2" name="Rectangle 2253"/>
          <p:cNvSpPr>
            <a:spLocks noChangeArrowheads="1"/>
          </p:cNvSpPr>
          <p:nvPr/>
        </p:nvSpPr>
        <p:spPr bwMode="auto">
          <a:xfrm>
            <a:off x="5553076" y="419121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3" name="Freeform 2254"/>
          <p:cNvSpPr>
            <a:spLocks/>
          </p:cNvSpPr>
          <p:nvPr/>
        </p:nvSpPr>
        <p:spPr bwMode="auto">
          <a:xfrm>
            <a:off x="5561013" y="419121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4" name="Freeform 2255"/>
          <p:cNvSpPr>
            <a:spLocks/>
          </p:cNvSpPr>
          <p:nvPr/>
        </p:nvSpPr>
        <p:spPr bwMode="auto">
          <a:xfrm>
            <a:off x="5584826" y="4191216"/>
            <a:ext cx="3175" cy="3175"/>
          </a:xfrm>
          <a:custGeom>
            <a:avLst/>
            <a:gdLst>
              <a:gd name="T0" fmla="*/ 2 w 2"/>
              <a:gd name="T1" fmla="*/ 0 h 2"/>
              <a:gd name="T2" fmla="*/ 0 w 2"/>
              <a:gd name="T3" fmla="*/ 0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0" y="2"/>
                </a:lnTo>
                <a:lnTo>
                  <a:pt x="0" y="0"/>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5" name="Freeform 2256"/>
          <p:cNvSpPr>
            <a:spLocks/>
          </p:cNvSpPr>
          <p:nvPr/>
        </p:nvSpPr>
        <p:spPr bwMode="auto">
          <a:xfrm>
            <a:off x="5561013" y="41912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6" name="Freeform 2257"/>
          <p:cNvSpPr>
            <a:spLocks/>
          </p:cNvSpPr>
          <p:nvPr/>
        </p:nvSpPr>
        <p:spPr bwMode="auto">
          <a:xfrm>
            <a:off x="5532438" y="4189629"/>
            <a:ext cx="4763" cy="4763"/>
          </a:xfrm>
          <a:custGeom>
            <a:avLst/>
            <a:gdLst>
              <a:gd name="T0" fmla="*/ 2 w 3"/>
              <a:gd name="T1" fmla="*/ 1 h 3"/>
              <a:gd name="T2" fmla="*/ 3 w 3"/>
              <a:gd name="T3" fmla="*/ 1 h 3"/>
              <a:gd name="T4" fmla="*/ 3 w 3"/>
              <a:gd name="T5" fmla="*/ 3 h 3"/>
              <a:gd name="T6" fmla="*/ 2 w 3"/>
              <a:gd name="T7" fmla="*/ 3 h 3"/>
              <a:gd name="T8" fmla="*/ 0 w 3"/>
              <a:gd name="T9" fmla="*/ 3 h 3"/>
              <a:gd name="T10" fmla="*/ 0 w 3"/>
              <a:gd name="T11" fmla="*/ 1 h 3"/>
              <a:gd name="T12" fmla="*/ 0 w 3"/>
              <a:gd name="T13" fmla="*/ 0 h 3"/>
              <a:gd name="T14" fmla="*/ 2 w 3"/>
              <a:gd name="T15" fmla="*/ 0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lnTo>
                  <a:pt x="3" y="1"/>
                </a:lnTo>
                <a:lnTo>
                  <a:pt x="3" y="3"/>
                </a:lnTo>
                <a:lnTo>
                  <a:pt x="2" y="3"/>
                </a:lnTo>
                <a:lnTo>
                  <a:pt x="0" y="3"/>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7" name="Freeform 2258"/>
          <p:cNvSpPr>
            <a:spLocks/>
          </p:cNvSpPr>
          <p:nvPr/>
        </p:nvSpPr>
        <p:spPr bwMode="auto">
          <a:xfrm>
            <a:off x="5535613" y="4188041"/>
            <a:ext cx="9525" cy="7938"/>
          </a:xfrm>
          <a:custGeom>
            <a:avLst/>
            <a:gdLst>
              <a:gd name="T0" fmla="*/ 1 w 6"/>
              <a:gd name="T1" fmla="*/ 1 h 5"/>
              <a:gd name="T2" fmla="*/ 2 w 6"/>
              <a:gd name="T3" fmla="*/ 1 h 5"/>
              <a:gd name="T4" fmla="*/ 2 w 6"/>
              <a:gd name="T5" fmla="*/ 2 h 5"/>
              <a:gd name="T6" fmla="*/ 2 w 6"/>
              <a:gd name="T7" fmla="*/ 1 h 5"/>
              <a:gd name="T8" fmla="*/ 3 w 6"/>
              <a:gd name="T9" fmla="*/ 1 h 5"/>
              <a:gd name="T10" fmla="*/ 5 w 6"/>
              <a:gd name="T11" fmla="*/ 1 h 5"/>
              <a:gd name="T12" fmla="*/ 5 w 6"/>
              <a:gd name="T13" fmla="*/ 0 h 5"/>
              <a:gd name="T14" fmla="*/ 5 w 6"/>
              <a:gd name="T15" fmla="*/ 1 h 5"/>
              <a:gd name="T16" fmla="*/ 6 w 6"/>
              <a:gd name="T17" fmla="*/ 1 h 5"/>
              <a:gd name="T18" fmla="*/ 6 w 6"/>
              <a:gd name="T19" fmla="*/ 2 h 5"/>
              <a:gd name="T20" fmla="*/ 5 w 6"/>
              <a:gd name="T21" fmla="*/ 2 h 5"/>
              <a:gd name="T22" fmla="*/ 5 w 6"/>
              <a:gd name="T23" fmla="*/ 4 h 5"/>
              <a:gd name="T24" fmla="*/ 3 w 6"/>
              <a:gd name="T25" fmla="*/ 4 h 5"/>
              <a:gd name="T26" fmla="*/ 3 w 6"/>
              <a:gd name="T27" fmla="*/ 5 h 5"/>
              <a:gd name="T28" fmla="*/ 2 w 6"/>
              <a:gd name="T29" fmla="*/ 4 h 5"/>
              <a:gd name="T30" fmla="*/ 1 w 6"/>
              <a:gd name="T31" fmla="*/ 4 h 5"/>
              <a:gd name="T32" fmla="*/ 2 w 6"/>
              <a:gd name="T33" fmla="*/ 4 h 5"/>
              <a:gd name="T34" fmla="*/ 1 w 6"/>
              <a:gd name="T35" fmla="*/ 4 h 5"/>
              <a:gd name="T36" fmla="*/ 1 w 6"/>
              <a:gd name="T37" fmla="*/ 2 h 5"/>
              <a:gd name="T38" fmla="*/ 0 w 6"/>
              <a:gd name="T39" fmla="*/ 2 h 5"/>
              <a:gd name="T40" fmla="*/ 0 w 6"/>
              <a:gd name="T41" fmla="*/ 1 h 5"/>
              <a:gd name="T42" fmla="*/ 0 w 6"/>
              <a:gd name="T43" fmla="*/ 0 h 5"/>
              <a:gd name="T44" fmla="*/ 0 w 6"/>
              <a:gd name="T45" fmla="*/ 1 h 5"/>
              <a:gd name="T46" fmla="*/ 1 w 6"/>
              <a:gd name="T4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5">
                <a:moveTo>
                  <a:pt x="1" y="1"/>
                </a:moveTo>
                <a:lnTo>
                  <a:pt x="2" y="1"/>
                </a:lnTo>
                <a:lnTo>
                  <a:pt x="2" y="2"/>
                </a:lnTo>
                <a:lnTo>
                  <a:pt x="2" y="1"/>
                </a:lnTo>
                <a:lnTo>
                  <a:pt x="3" y="1"/>
                </a:lnTo>
                <a:lnTo>
                  <a:pt x="5" y="1"/>
                </a:lnTo>
                <a:lnTo>
                  <a:pt x="5" y="0"/>
                </a:lnTo>
                <a:lnTo>
                  <a:pt x="5" y="1"/>
                </a:lnTo>
                <a:lnTo>
                  <a:pt x="6" y="1"/>
                </a:lnTo>
                <a:lnTo>
                  <a:pt x="6" y="2"/>
                </a:lnTo>
                <a:lnTo>
                  <a:pt x="5" y="2"/>
                </a:lnTo>
                <a:lnTo>
                  <a:pt x="5" y="4"/>
                </a:lnTo>
                <a:lnTo>
                  <a:pt x="3" y="4"/>
                </a:lnTo>
                <a:lnTo>
                  <a:pt x="3" y="5"/>
                </a:lnTo>
                <a:lnTo>
                  <a:pt x="2" y="4"/>
                </a:lnTo>
                <a:lnTo>
                  <a:pt x="1" y="4"/>
                </a:lnTo>
                <a:lnTo>
                  <a:pt x="2" y="4"/>
                </a:lnTo>
                <a:lnTo>
                  <a:pt x="1" y="4"/>
                </a:lnTo>
                <a:lnTo>
                  <a:pt x="1" y="2"/>
                </a:lnTo>
                <a:lnTo>
                  <a:pt x="0" y="2"/>
                </a:lnTo>
                <a:lnTo>
                  <a:pt x="0" y="1"/>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8" name="Freeform 2259"/>
          <p:cNvSpPr>
            <a:spLocks/>
          </p:cNvSpPr>
          <p:nvPr/>
        </p:nvSpPr>
        <p:spPr bwMode="auto">
          <a:xfrm>
            <a:off x="5588001" y="4188041"/>
            <a:ext cx="1588" cy="3175"/>
          </a:xfrm>
          <a:custGeom>
            <a:avLst/>
            <a:gdLst>
              <a:gd name="T0" fmla="*/ 1 w 1"/>
              <a:gd name="T1" fmla="*/ 0 h 2"/>
              <a:gd name="T2" fmla="*/ 1 w 1"/>
              <a:gd name="T3" fmla="*/ 1 h 2"/>
              <a:gd name="T4" fmla="*/ 1 w 1"/>
              <a:gd name="T5" fmla="*/ 2 h 2"/>
              <a:gd name="T6" fmla="*/ 0 w 1"/>
              <a:gd name="T7" fmla="*/ 2 h 2"/>
              <a:gd name="T8" fmla="*/ 0 w 1"/>
              <a:gd name="T9" fmla="*/ 1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1"/>
                </a:lnTo>
                <a:lnTo>
                  <a:pt x="1" y="2"/>
                </a:lnTo>
                <a:lnTo>
                  <a:pt x="0" y="2"/>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9" name="Freeform 2260"/>
          <p:cNvSpPr>
            <a:spLocks/>
          </p:cNvSpPr>
          <p:nvPr/>
        </p:nvSpPr>
        <p:spPr bwMode="auto">
          <a:xfrm>
            <a:off x="5553076" y="4186454"/>
            <a:ext cx="1588" cy="3175"/>
          </a:xfrm>
          <a:custGeom>
            <a:avLst/>
            <a:gdLst>
              <a:gd name="T0" fmla="*/ 1 w 1"/>
              <a:gd name="T1" fmla="*/ 1 h 2"/>
              <a:gd name="T2" fmla="*/ 1 w 1"/>
              <a:gd name="T3" fmla="*/ 2 h 2"/>
              <a:gd name="T4" fmla="*/ 0 w 1"/>
              <a:gd name="T5" fmla="*/ 2 h 2"/>
              <a:gd name="T6" fmla="*/ 0 w 1"/>
              <a:gd name="T7" fmla="*/ 1 h 2"/>
              <a:gd name="T8" fmla="*/ 1 w 1"/>
              <a:gd name="T9" fmla="*/ 1 h 2"/>
              <a:gd name="T10" fmla="*/ 1 w 1"/>
              <a:gd name="T11" fmla="*/ 0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lnTo>
                  <a:pt x="1" y="2"/>
                </a:lnTo>
                <a:lnTo>
                  <a:pt x="0" y="2"/>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0" name="Freeform 2261"/>
          <p:cNvSpPr>
            <a:spLocks/>
          </p:cNvSpPr>
          <p:nvPr/>
        </p:nvSpPr>
        <p:spPr bwMode="auto">
          <a:xfrm>
            <a:off x="5387976" y="4183279"/>
            <a:ext cx="349250" cy="276225"/>
          </a:xfrm>
          <a:custGeom>
            <a:avLst/>
            <a:gdLst>
              <a:gd name="T0" fmla="*/ 163 w 220"/>
              <a:gd name="T1" fmla="*/ 9 h 174"/>
              <a:gd name="T2" fmla="*/ 165 w 220"/>
              <a:gd name="T3" fmla="*/ 18 h 174"/>
              <a:gd name="T4" fmla="*/ 174 w 220"/>
              <a:gd name="T5" fmla="*/ 26 h 174"/>
              <a:gd name="T6" fmla="*/ 178 w 220"/>
              <a:gd name="T7" fmla="*/ 36 h 174"/>
              <a:gd name="T8" fmla="*/ 184 w 220"/>
              <a:gd name="T9" fmla="*/ 50 h 174"/>
              <a:gd name="T10" fmla="*/ 192 w 220"/>
              <a:gd name="T11" fmla="*/ 54 h 174"/>
              <a:gd name="T12" fmla="*/ 196 w 220"/>
              <a:gd name="T13" fmla="*/ 62 h 174"/>
              <a:gd name="T14" fmla="*/ 201 w 220"/>
              <a:gd name="T15" fmla="*/ 68 h 174"/>
              <a:gd name="T16" fmla="*/ 205 w 220"/>
              <a:gd name="T17" fmla="*/ 72 h 174"/>
              <a:gd name="T18" fmla="*/ 212 w 220"/>
              <a:gd name="T19" fmla="*/ 82 h 174"/>
              <a:gd name="T20" fmla="*/ 216 w 220"/>
              <a:gd name="T21" fmla="*/ 90 h 174"/>
              <a:gd name="T22" fmla="*/ 219 w 220"/>
              <a:gd name="T23" fmla="*/ 101 h 174"/>
              <a:gd name="T24" fmla="*/ 216 w 220"/>
              <a:gd name="T25" fmla="*/ 118 h 174"/>
              <a:gd name="T26" fmla="*/ 211 w 220"/>
              <a:gd name="T27" fmla="*/ 132 h 174"/>
              <a:gd name="T28" fmla="*/ 206 w 220"/>
              <a:gd name="T29" fmla="*/ 139 h 174"/>
              <a:gd name="T30" fmla="*/ 202 w 220"/>
              <a:gd name="T31" fmla="*/ 149 h 174"/>
              <a:gd name="T32" fmla="*/ 200 w 220"/>
              <a:gd name="T33" fmla="*/ 163 h 174"/>
              <a:gd name="T34" fmla="*/ 183 w 220"/>
              <a:gd name="T35" fmla="*/ 170 h 174"/>
              <a:gd name="T36" fmla="*/ 177 w 220"/>
              <a:gd name="T37" fmla="*/ 171 h 174"/>
              <a:gd name="T38" fmla="*/ 170 w 220"/>
              <a:gd name="T39" fmla="*/ 169 h 174"/>
              <a:gd name="T40" fmla="*/ 166 w 220"/>
              <a:gd name="T41" fmla="*/ 171 h 174"/>
              <a:gd name="T42" fmla="*/ 151 w 220"/>
              <a:gd name="T43" fmla="*/ 166 h 174"/>
              <a:gd name="T44" fmla="*/ 141 w 220"/>
              <a:gd name="T45" fmla="*/ 151 h 174"/>
              <a:gd name="T46" fmla="*/ 141 w 220"/>
              <a:gd name="T47" fmla="*/ 149 h 174"/>
              <a:gd name="T48" fmla="*/ 137 w 220"/>
              <a:gd name="T49" fmla="*/ 148 h 174"/>
              <a:gd name="T50" fmla="*/ 130 w 220"/>
              <a:gd name="T51" fmla="*/ 147 h 174"/>
              <a:gd name="T52" fmla="*/ 132 w 220"/>
              <a:gd name="T53" fmla="*/ 138 h 174"/>
              <a:gd name="T54" fmla="*/ 133 w 220"/>
              <a:gd name="T55" fmla="*/ 133 h 174"/>
              <a:gd name="T56" fmla="*/ 123 w 220"/>
              <a:gd name="T57" fmla="*/ 142 h 174"/>
              <a:gd name="T58" fmla="*/ 121 w 220"/>
              <a:gd name="T59" fmla="*/ 142 h 174"/>
              <a:gd name="T60" fmla="*/ 113 w 220"/>
              <a:gd name="T61" fmla="*/ 133 h 174"/>
              <a:gd name="T62" fmla="*/ 109 w 220"/>
              <a:gd name="T63" fmla="*/ 128 h 174"/>
              <a:gd name="T64" fmla="*/ 91 w 220"/>
              <a:gd name="T65" fmla="*/ 124 h 174"/>
              <a:gd name="T66" fmla="*/ 68 w 220"/>
              <a:gd name="T67" fmla="*/ 128 h 174"/>
              <a:gd name="T68" fmla="*/ 56 w 220"/>
              <a:gd name="T69" fmla="*/ 138 h 174"/>
              <a:gd name="T70" fmla="*/ 43 w 220"/>
              <a:gd name="T71" fmla="*/ 138 h 174"/>
              <a:gd name="T72" fmla="*/ 30 w 220"/>
              <a:gd name="T73" fmla="*/ 143 h 174"/>
              <a:gd name="T74" fmla="*/ 19 w 220"/>
              <a:gd name="T75" fmla="*/ 146 h 174"/>
              <a:gd name="T76" fmla="*/ 10 w 220"/>
              <a:gd name="T77" fmla="*/ 141 h 174"/>
              <a:gd name="T78" fmla="*/ 12 w 220"/>
              <a:gd name="T79" fmla="*/ 129 h 174"/>
              <a:gd name="T80" fmla="*/ 12 w 220"/>
              <a:gd name="T81" fmla="*/ 121 h 174"/>
              <a:gd name="T82" fmla="*/ 6 w 220"/>
              <a:gd name="T83" fmla="*/ 104 h 174"/>
              <a:gd name="T84" fmla="*/ 0 w 220"/>
              <a:gd name="T85" fmla="*/ 88 h 174"/>
              <a:gd name="T86" fmla="*/ 2 w 220"/>
              <a:gd name="T87" fmla="*/ 90 h 174"/>
              <a:gd name="T88" fmla="*/ 5 w 220"/>
              <a:gd name="T89" fmla="*/ 88 h 174"/>
              <a:gd name="T90" fmla="*/ 2 w 220"/>
              <a:gd name="T91" fmla="*/ 70 h 174"/>
              <a:gd name="T92" fmla="*/ 9 w 220"/>
              <a:gd name="T93" fmla="*/ 64 h 174"/>
              <a:gd name="T94" fmla="*/ 21 w 220"/>
              <a:gd name="T95" fmla="*/ 58 h 174"/>
              <a:gd name="T96" fmla="*/ 35 w 220"/>
              <a:gd name="T97" fmla="*/ 54 h 174"/>
              <a:gd name="T98" fmla="*/ 48 w 220"/>
              <a:gd name="T99" fmla="*/ 42 h 174"/>
              <a:gd name="T100" fmla="*/ 52 w 220"/>
              <a:gd name="T101" fmla="*/ 32 h 174"/>
              <a:gd name="T102" fmla="*/ 57 w 220"/>
              <a:gd name="T103" fmla="*/ 36 h 174"/>
              <a:gd name="T104" fmla="*/ 57 w 220"/>
              <a:gd name="T105" fmla="*/ 31 h 174"/>
              <a:gd name="T106" fmla="*/ 61 w 220"/>
              <a:gd name="T107" fmla="*/ 31 h 174"/>
              <a:gd name="T108" fmla="*/ 63 w 220"/>
              <a:gd name="T109" fmla="*/ 26 h 174"/>
              <a:gd name="T110" fmla="*/ 66 w 220"/>
              <a:gd name="T111" fmla="*/ 22 h 174"/>
              <a:gd name="T112" fmla="*/ 70 w 220"/>
              <a:gd name="T113" fmla="*/ 20 h 174"/>
              <a:gd name="T114" fmla="*/ 75 w 220"/>
              <a:gd name="T115" fmla="*/ 18 h 174"/>
              <a:gd name="T116" fmla="*/ 79 w 220"/>
              <a:gd name="T117" fmla="*/ 22 h 174"/>
              <a:gd name="T118" fmla="*/ 82 w 220"/>
              <a:gd name="T119" fmla="*/ 2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0" h="174">
                <a:moveTo>
                  <a:pt x="159" y="0"/>
                </a:moveTo>
                <a:lnTo>
                  <a:pt x="159" y="2"/>
                </a:lnTo>
                <a:lnTo>
                  <a:pt x="160" y="2"/>
                </a:lnTo>
                <a:lnTo>
                  <a:pt x="160" y="3"/>
                </a:lnTo>
                <a:lnTo>
                  <a:pt x="160" y="2"/>
                </a:lnTo>
                <a:lnTo>
                  <a:pt x="160" y="3"/>
                </a:lnTo>
                <a:lnTo>
                  <a:pt x="160" y="4"/>
                </a:lnTo>
                <a:lnTo>
                  <a:pt x="161" y="4"/>
                </a:lnTo>
                <a:lnTo>
                  <a:pt x="160" y="4"/>
                </a:lnTo>
                <a:lnTo>
                  <a:pt x="160" y="5"/>
                </a:lnTo>
                <a:lnTo>
                  <a:pt x="161" y="5"/>
                </a:lnTo>
                <a:lnTo>
                  <a:pt x="161" y="7"/>
                </a:lnTo>
                <a:lnTo>
                  <a:pt x="161" y="8"/>
                </a:lnTo>
                <a:lnTo>
                  <a:pt x="163" y="8"/>
                </a:lnTo>
                <a:lnTo>
                  <a:pt x="163" y="9"/>
                </a:lnTo>
                <a:lnTo>
                  <a:pt x="161" y="9"/>
                </a:lnTo>
                <a:lnTo>
                  <a:pt x="163" y="9"/>
                </a:lnTo>
                <a:lnTo>
                  <a:pt x="161" y="9"/>
                </a:lnTo>
                <a:lnTo>
                  <a:pt x="163" y="9"/>
                </a:lnTo>
                <a:lnTo>
                  <a:pt x="161" y="9"/>
                </a:lnTo>
                <a:lnTo>
                  <a:pt x="163" y="9"/>
                </a:lnTo>
                <a:lnTo>
                  <a:pt x="163" y="11"/>
                </a:lnTo>
                <a:lnTo>
                  <a:pt x="163" y="9"/>
                </a:lnTo>
                <a:lnTo>
                  <a:pt x="163" y="11"/>
                </a:lnTo>
                <a:lnTo>
                  <a:pt x="164" y="11"/>
                </a:lnTo>
                <a:lnTo>
                  <a:pt x="164" y="12"/>
                </a:lnTo>
                <a:lnTo>
                  <a:pt x="164" y="13"/>
                </a:lnTo>
                <a:lnTo>
                  <a:pt x="164" y="14"/>
                </a:lnTo>
                <a:lnTo>
                  <a:pt x="164" y="16"/>
                </a:lnTo>
                <a:lnTo>
                  <a:pt x="165" y="16"/>
                </a:lnTo>
                <a:lnTo>
                  <a:pt x="165" y="17"/>
                </a:lnTo>
                <a:lnTo>
                  <a:pt x="164" y="17"/>
                </a:lnTo>
                <a:lnTo>
                  <a:pt x="164" y="18"/>
                </a:lnTo>
                <a:lnTo>
                  <a:pt x="165" y="18"/>
                </a:lnTo>
                <a:lnTo>
                  <a:pt x="165" y="20"/>
                </a:lnTo>
                <a:lnTo>
                  <a:pt x="165" y="21"/>
                </a:lnTo>
                <a:lnTo>
                  <a:pt x="165" y="22"/>
                </a:lnTo>
                <a:lnTo>
                  <a:pt x="166" y="22"/>
                </a:lnTo>
                <a:lnTo>
                  <a:pt x="168" y="22"/>
                </a:lnTo>
                <a:lnTo>
                  <a:pt x="168" y="21"/>
                </a:lnTo>
                <a:lnTo>
                  <a:pt x="169" y="21"/>
                </a:lnTo>
                <a:lnTo>
                  <a:pt x="169" y="20"/>
                </a:lnTo>
                <a:lnTo>
                  <a:pt x="170" y="20"/>
                </a:lnTo>
                <a:lnTo>
                  <a:pt x="170" y="21"/>
                </a:lnTo>
                <a:lnTo>
                  <a:pt x="170" y="22"/>
                </a:lnTo>
                <a:lnTo>
                  <a:pt x="172" y="22"/>
                </a:lnTo>
                <a:lnTo>
                  <a:pt x="172" y="23"/>
                </a:lnTo>
                <a:lnTo>
                  <a:pt x="173" y="23"/>
                </a:lnTo>
                <a:lnTo>
                  <a:pt x="174" y="23"/>
                </a:lnTo>
                <a:lnTo>
                  <a:pt x="174" y="25"/>
                </a:lnTo>
                <a:lnTo>
                  <a:pt x="174" y="26"/>
                </a:lnTo>
                <a:lnTo>
                  <a:pt x="174" y="27"/>
                </a:lnTo>
                <a:lnTo>
                  <a:pt x="174" y="28"/>
                </a:lnTo>
                <a:lnTo>
                  <a:pt x="174" y="30"/>
                </a:lnTo>
                <a:lnTo>
                  <a:pt x="174" y="31"/>
                </a:lnTo>
                <a:lnTo>
                  <a:pt x="175" y="31"/>
                </a:lnTo>
                <a:lnTo>
                  <a:pt x="175" y="32"/>
                </a:lnTo>
                <a:lnTo>
                  <a:pt x="174" y="32"/>
                </a:lnTo>
                <a:lnTo>
                  <a:pt x="174" y="34"/>
                </a:lnTo>
                <a:lnTo>
                  <a:pt x="175" y="34"/>
                </a:lnTo>
                <a:lnTo>
                  <a:pt x="175" y="35"/>
                </a:lnTo>
                <a:lnTo>
                  <a:pt x="177" y="35"/>
                </a:lnTo>
                <a:lnTo>
                  <a:pt x="177" y="36"/>
                </a:lnTo>
                <a:lnTo>
                  <a:pt x="178" y="36"/>
                </a:lnTo>
                <a:lnTo>
                  <a:pt x="178" y="35"/>
                </a:lnTo>
                <a:lnTo>
                  <a:pt x="178" y="36"/>
                </a:lnTo>
                <a:lnTo>
                  <a:pt x="177" y="36"/>
                </a:lnTo>
                <a:lnTo>
                  <a:pt x="178" y="36"/>
                </a:lnTo>
                <a:lnTo>
                  <a:pt x="178" y="37"/>
                </a:lnTo>
                <a:lnTo>
                  <a:pt x="178" y="39"/>
                </a:lnTo>
                <a:lnTo>
                  <a:pt x="178" y="40"/>
                </a:lnTo>
                <a:lnTo>
                  <a:pt x="179" y="40"/>
                </a:lnTo>
                <a:lnTo>
                  <a:pt x="178" y="40"/>
                </a:lnTo>
                <a:lnTo>
                  <a:pt x="178" y="41"/>
                </a:lnTo>
                <a:lnTo>
                  <a:pt x="178" y="42"/>
                </a:lnTo>
                <a:lnTo>
                  <a:pt x="178" y="44"/>
                </a:lnTo>
                <a:lnTo>
                  <a:pt x="179" y="44"/>
                </a:lnTo>
                <a:lnTo>
                  <a:pt x="179" y="45"/>
                </a:lnTo>
                <a:lnTo>
                  <a:pt x="179" y="46"/>
                </a:lnTo>
                <a:lnTo>
                  <a:pt x="179" y="48"/>
                </a:lnTo>
                <a:lnTo>
                  <a:pt x="181" y="48"/>
                </a:lnTo>
                <a:lnTo>
                  <a:pt x="181" y="49"/>
                </a:lnTo>
                <a:lnTo>
                  <a:pt x="182" y="49"/>
                </a:lnTo>
                <a:lnTo>
                  <a:pt x="183" y="49"/>
                </a:lnTo>
                <a:lnTo>
                  <a:pt x="184" y="50"/>
                </a:lnTo>
                <a:lnTo>
                  <a:pt x="186" y="50"/>
                </a:lnTo>
                <a:lnTo>
                  <a:pt x="186" y="49"/>
                </a:lnTo>
                <a:lnTo>
                  <a:pt x="186" y="50"/>
                </a:lnTo>
                <a:lnTo>
                  <a:pt x="187" y="50"/>
                </a:lnTo>
                <a:lnTo>
                  <a:pt x="187" y="51"/>
                </a:lnTo>
                <a:lnTo>
                  <a:pt x="187" y="53"/>
                </a:lnTo>
                <a:lnTo>
                  <a:pt x="188" y="53"/>
                </a:lnTo>
                <a:lnTo>
                  <a:pt x="187" y="53"/>
                </a:lnTo>
                <a:lnTo>
                  <a:pt x="187" y="51"/>
                </a:lnTo>
                <a:lnTo>
                  <a:pt x="188" y="51"/>
                </a:lnTo>
                <a:lnTo>
                  <a:pt x="188" y="53"/>
                </a:lnTo>
                <a:lnTo>
                  <a:pt x="189" y="53"/>
                </a:lnTo>
                <a:lnTo>
                  <a:pt x="191" y="53"/>
                </a:lnTo>
                <a:lnTo>
                  <a:pt x="191" y="54"/>
                </a:lnTo>
                <a:lnTo>
                  <a:pt x="192" y="54"/>
                </a:lnTo>
                <a:lnTo>
                  <a:pt x="191" y="54"/>
                </a:lnTo>
                <a:lnTo>
                  <a:pt x="192" y="54"/>
                </a:lnTo>
                <a:lnTo>
                  <a:pt x="192" y="55"/>
                </a:lnTo>
                <a:lnTo>
                  <a:pt x="192" y="54"/>
                </a:lnTo>
                <a:lnTo>
                  <a:pt x="192" y="55"/>
                </a:lnTo>
                <a:lnTo>
                  <a:pt x="193" y="55"/>
                </a:lnTo>
                <a:lnTo>
                  <a:pt x="193" y="56"/>
                </a:lnTo>
                <a:lnTo>
                  <a:pt x="192" y="56"/>
                </a:lnTo>
                <a:lnTo>
                  <a:pt x="193" y="56"/>
                </a:lnTo>
                <a:lnTo>
                  <a:pt x="192" y="56"/>
                </a:lnTo>
                <a:lnTo>
                  <a:pt x="193" y="56"/>
                </a:lnTo>
                <a:lnTo>
                  <a:pt x="193" y="58"/>
                </a:lnTo>
                <a:lnTo>
                  <a:pt x="193" y="59"/>
                </a:lnTo>
                <a:lnTo>
                  <a:pt x="193" y="58"/>
                </a:lnTo>
                <a:lnTo>
                  <a:pt x="193" y="59"/>
                </a:lnTo>
                <a:lnTo>
                  <a:pt x="195" y="59"/>
                </a:lnTo>
                <a:lnTo>
                  <a:pt x="196" y="59"/>
                </a:lnTo>
                <a:lnTo>
                  <a:pt x="196" y="60"/>
                </a:lnTo>
                <a:lnTo>
                  <a:pt x="196" y="62"/>
                </a:lnTo>
                <a:lnTo>
                  <a:pt x="196" y="63"/>
                </a:lnTo>
                <a:lnTo>
                  <a:pt x="197" y="63"/>
                </a:lnTo>
                <a:lnTo>
                  <a:pt x="197" y="64"/>
                </a:lnTo>
                <a:lnTo>
                  <a:pt x="197" y="65"/>
                </a:lnTo>
                <a:lnTo>
                  <a:pt x="197" y="67"/>
                </a:lnTo>
                <a:lnTo>
                  <a:pt x="198" y="67"/>
                </a:lnTo>
                <a:lnTo>
                  <a:pt x="198" y="68"/>
                </a:lnTo>
                <a:lnTo>
                  <a:pt x="198" y="67"/>
                </a:lnTo>
                <a:lnTo>
                  <a:pt x="198" y="68"/>
                </a:lnTo>
                <a:lnTo>
                  <a:pt x="200" y="68"/>
                </a:lnTo>
                <a:lnTo>
                  <a:pt x="200" y="69"/>
                </a:lnTo>
                <a:lnTo>
                  <a:pt x="200" y="68"/>
                </a:lnTo>
                <a:lnTo>
                  <a:pt x="200" y="67"/>
                </a:lnTo>
                <a:lnTo>
                  <a:pt x="200" y="65"/>
                </a:lnTo>
                <a:lnTo>
                  <a:pt x="200" y="67"/>
                </a:lnTo>
                <a:lnTo>
                  <a:pt x="201" y="67"/>
                </a:lnTo>
                <a:lnTo>
                  <a:pt x="201" y="68"/>
                </a:lnTo>
                <a:lnTo>
                  <a:pt x="202" y="68"/>
                </a:lnTo>
                <a:lnTo>
                  <a:pt x="203" y="69"/>
                </a:lnTo>
                <a:lnTo>
                  <a:pt x="203" y="68"/>
                </a:lnTo>
                <a:lnTo>
                  <a:pt x="202" y="68"/>
                </a:lnTo>
                <a:lnTo>
                  <a:pt x="202" y="67"/>
                </a:lnTo>
                <a:lnTo>
                  <a:pt x="203" y="67"/>
                </a:lnTo>
                <a:lnTo>
                  <a:pt x="203" y="68"/>
                </a:lnTo>
                <a:lnTo>
                  <a:pt x="203" y="67"/>
                </a:lnTo>
                <a:lnTo>
                  <a:pt x="203" y="68"/>
                </a:lnTo>
                <a:lnTo>
                  <a:pt x="203" y="69"/>
                </a:lnTo>
                <a:lnTo>
                  <a:pt x="203" y="68"/>
                </a:lnTo>
                <a:lnTo>
                  <a:pt x="203" y="69"/>
                </a:lnTo>
                <a:lnTo>
                  <a:pt x="205" y="69"/>
                </a:lnTo>
                <a:lnTo>
                  <a:pt x="203" y="69"/>
                </a:lnTo>
                <a:lnTo>
                  <a:pt x="203" y="70"/>
                </a:lnTo>
                <a:lnTo>
                  <a:pt x="203" y="72"/>
                </a:lnTo>
                <a:lnTo>
                  <a:pt x="205" y="72"/>
                </a:lnTo>
                <a:lnTo>
                  <a:pt x="205" y="73"/>
                </a:lnTo>
                <a:lnTo>
                  <a:pt x="203" y="73"/>
                </a:lnTo>
                <a:lnTo>
                  <a:pt x="205" y="73"/>
                </a:lnTo>
                <a:lnTo>
                  <a:pt x="205" y="74"/>
                </a:lnTo>
                <a:lnTo>
                  <a:pt x="203" y="74"/>
                </a:lnTo>
                <a:lnTo>
                  <a:pt x="205" y="74"/>
                </a:lnTo>
                <a:lnTo>
                  <a:pt x="206" y="74"/>
                </a:lnTo>
                <a:lnTo>
                  <a:pt x="206" y="76"/>
                </a:lnTo>
                <a:lnTo>
                  <a:pt x="207" y="76"/>
                </a:lnTo>
                <a:lnTo>
                  <a:pt x="207" y="77"/>
                </a:lnTo>
                <a:lnTo>
                  <a:pt x="209" y="77"/>
                </a:lnTo>
                <a:lnTo>
                  <a:pt x="210" y="77"/>
                </a:lnTo>
                <a:lnTo>
                  <a:pt x="210" y="78"/>
                </a:lnTo>
                <a:lnTo>
                  <a:pt x="211" y="79"/>
                </a:lnTo>
                <a:lnTo>
                  <a:pt x="211" y="81"/>
                </a:lnTo>
                <a:lnTo>
                  <a:pt x="212" y="81"/>
                </a:lnTo>
                <a:lnTo>
                  <a:pt x="212" y="82"/>
                </a:lnTo>
                <a:lnTo>
                  <a:pt x="214" y="82"/>
                </a:lnTo>
                <a:lnTo>
                  <a:pt x="214" y="83"/>
                </a:lnTo>
                <a:lnTo>
                  <a:pt x="214" y="84"/>
                </a:lnTo>
                <a:lnTo>
                  <a:pt x="214" y="83"/>
                </a:lnTo>
                <a:lnTo>
                  <a:pt x="214" y="84"/>
                </a:lnTo>
                <a:lnTo>
                  <a:pt x="215" y="84"/>
                </a:lnTo>
                <a:lnTo>
                  <a:pt x="216" y="86"/>
                </a:lnTo>
                <a:lnTo>
                  <a:pt x="215" y="86"/>
                </a:lnTo>
                <a:lnTo>
                  <a:pt x="216" y="86"/>
                </a:lnTo>
                <a:lnTo>
                  <a:pt x="215" y="86"/>
                </a:lnTo>
                <a:lnTo>
                  <a:pt x="215" y="87"/>
                </a:lnTo>
                <a:lnTo>
                  <a:pt x="216" y="87"/>
                </a:lnTo>
                <a:lnTo>
                  <a:pt x="215" y="87"/>
                </a:lnTo>
                <a:lnTo>
                  <a:pt x="216" y="87"/>
                </a:lnTo>
                <a:lnTo>
                  <a:pt x="216" y="88"/>
                </a:lnTo>
                <a:lnTo>
                  <a:pt x="217" y="88"/>
                </a:lnTo>
                <a:lnTo>
                  <a:pt x="216" y="90"/>
                </a:lnTo>
                <a:lnTo>
                  <a:pt x="216" y="91"/>
                </a:lnTo>
                <a:lnTo>
                  <a:pt x="216" y="92"/>
                </a:lnTo>
                <a:lnTo>
                  <a:pt x="216" y="93"/>
                </a:lnTo>
                <a:lnTo>
                  <a:pt x="217" y="93"/>
                </a:lnTo>
                <a:lnTo>
                  <a:pt x="216" y="93"/>
                </a:lnTo>
                <a:lnTo>
                  <a:pt x="216" y="95"/>
                </a:lnTo>
                <a:lnTo>
                  <a:pt x="216" y="93"/>
                </a:lnTo>
                <a:lnTo>
                  <a:pt x="216" y="95"/>
                </a:lnTo>
                <a:lnTo>
                  <a:pt x="217" y="95"/>
                </a:lnTo>
                <a:lnTo>
                  <a:pt x="217" y="96"/>
                </a:lnTo>
                <a:lnTo>
                  <a:pt x="216" y="96"/>
                </a:lnTo>
                <a:lnTo>
                  <a:pt x="216" y="97"/>
                </a:lnTo>
                <a:lnTo>
                  <a:pt x="217" y="97"/>
                </a:lnTo>
                <a:lnTo>
                  <a:pt x="217" y="98"/>
                </a:lnTo>
                <a:lnTo>
                  <a:pt x="217" y="100"/>
                </a:lnTo>
                <a:lnTo>
                  <a:pt x="219" y="100"/>
                </a:lnTo>
                <a:lnTo>
                  <a:pt x="219" y="101"/>
                </a:lnTo>
                <a:lnTo>
                  <a:pt x="219" y="102"/>
                </a:lnTo>
                <a:lnTo>
                  <a:pt x="219" y="104"/>
                </a:lnTo>
                <a:lnTo>
                  <a:pt x="219" y="105"/>
                </a:lnTo>
                <a:lnTo>
                  <a:pt x="220" y="105"/>
                </a:lnTo>
                <a:lnTo>
                  <a:pt x="219" y="105"/>
                </a:lnTo>
                <a:lnTo>
                  <a:pt x="219" y="106"/>
                </a:lnTo>
                <a:lnTo>
                  <a:pt x="219" y="107"/>
                </a:lnTo>
                <a:lnTo>
                  <a:pt x="219" y="109"/>
                </a:lnTo>
                <a:lnTo>
                  <a:pt x="217" y="109"/>
                </a:lnTo>
                <a:lnTo>
                  <a:pt x="217" y="110"/>
                </a:lnTo>
                <a:lnTo>
                  <a:pt x="217" y="111"/>
                </a:lnTo>
                <a:lnTo>
                  <a:pt x="217" y="112"/>
                </a:lnTo>
                <a:lnTo>
                  <a:pt x="217" y="114"/>
                </a:lnTo>
                <a:lnTo>
                  <a:pt x="217" y="115"/>
                </a:lnTo>
                <a:lnTo>
                  <a:pt x="216" y="115"/>
                </a:lnTo>
                <a:lnTo>
                  <a:pt x="216" y="116"/>
                </a:lnTo>
                <a:lnTo>
                  <a:pt x="216" y="118"/>
                </a:lnTo>
                <a:lnTo>
                  <a:pt x="216" y="119"/>
                </a:lnTo>
                <a:lnTo>
                  <a:pt x="216" y="120"/>
                </a:lnTo>
                <a:lnTo>
                  <a:pt x="216" y="121"/>
                </a:lnTo>
                <a:lnTo>
                  <a:pt x="216" y="123"/>
                </a:lnTo>
                <a:lnTo>
                  <a:pt x="215" y="123"/>
                </a:lnTo>
                <a:lnTo>
                  <a:pt x="216" y="123"/>
                </a:lnTo>
                <a:lnTo>
                  <a:pt x="215" y="123"/>
                </a:lnTo>
                <a:lnTo>
                  <a:pt x="215" y="124"/>
                </a:lnTo>
                <a:lnTo>
                  <a:pt x="215" y="125"/>
                </a:lnTo>
                <a:lnTo>
                  <a:pt x="214" y="125"/>
                </a:lnTo>
                <a:lnTo>
                  <a:pt x="214" y="126"/>
                </a:lnTo>
                <a:lnTo>
                  <a:pt x="214" y="128"/>
                </a:lnTo>
                <a:lnTo>
                  <a:pt x="214" y="129"/>
                </a:lnTo>
                <a:lnTo>
                  <a:pt x="212" y="129"/>
                </a:lnTo>
                <a:lnTo>
                  <a:pt x="212" y="130"/>
                </a:lnTo>
                <a:lnTo>
                  <a:pt x="211" y="130"/>
                </a:lnTo>
                <a:lnTo>
                  <a:pt x="211" y="132"/>
                </a:lnTo>
                <a:lnTo>
                  <a:pt x="210" y="132"/>
                </a:lnTo>
                <a:lnTo>
                  <a:pt x="210" y="133"/>
                </a:lnTo>
                <a:lnTo>
                  <a:pt x="209" y="133"/>
                </a:lnTo>
                <a:lnTo>
                  <a:pt x="209" y="134"/>
                </a:lnTo>
                <a:lnTo>
                  <a:pt x="207" y="134"/>
                </a:lnTo>
                <a:lnTo>
                  <a:pt x="209" y="134"/>
                </a:lnTo>
                <a:lnTo>
                  <a:pt x="207" y="134"/>
                </a:lnTo>
                <a:lnTo>
                  <a:pt x="207" y="135"/>
                </a:lnTo>
                <a:lnTo>
                  <a:pt x="207" y="137"/>
                </a:lnTo>
                <a:lnTo>
                  <a:pt x="206" y="137"/>
                </a:lnTo>
                <a:lnTo>
                  <a:pt x="206" y="135"/>
                </a:lnTo>
                <a:lnTo>
                  <a:pt x="206" y="137"/>
                </a:lnTo>
                <a:lnTo>
                  <a:pt x="207" y="137"/>
                </a:lnTo>
                <a:lnTo>
                  <a:pt x="207" y="138"/>
                </a:lnTo>
                <a:lnTo>
                  <a:pt x="206" y="138"/>
                </a:lnTo>
                <a:lnTo>
                  <a:pt x="207" y="138"/>
                </a:lnTo>
                <a:lnTo>
                  <a:pt x="206" y="139"/>
                </a:lnTo>
                <a:lnTo>
                  <a:pt x="206" y="141"/>
                </a:lnTo>
                <a:lnTo>
                  <a:pt x="205" y="141"/>
                </a:lnTo>
                <a:lnTo>
                  <a:pt x="205" y="142"/>
                </a:lnTo>
                <a:lnTo>
                  <a:pt x="205" y="143"/>
                </a:lnTo>
                <a:lnTo>
                  <a:pt x="203" y="143"/>
                </a:lnTo>
                <a:lnTo>
                  <a:pt x="205" y="143"/>
                </a:lnTo>
                <a:lnTo>
                  <a:pt x="205" y="144"/>
                </a:lnTo>
                <a:lnTo>
                  <a:pt x="203" y="144"/>
                </a:lnTo>
                <a:lnTo>
                  <a:pt x="203" y="146"/>
                </a:lnTo>
                <a:lnTo>
                  <a:pt x="205" y="146"/>
                </a:lnTo>
                <a:lnTo>
                  <a:pt x="205" y="147"/>
                </a:lnTo>
                <a:lnTo>
                  <a:pt x="203" y="147"/>
                </a:lnTo>
                <a:lnTo>
                  <a:pt x="203" y="146"/>
                </a:lnTo>
                <a:lnTo>
                  <a:pt x="203" y="147"/>
                </a:lnTo>
                <a:lnTo>
                  <a:pt x="202" y="147"/>
                </a:lnTo>
                <a:lnTo>
                  <a:pt x="202" y="148"/>
                </a:lnTo>
                <a:lnTo>
                  <a:pt x="202" y="149"/>
                </a:lnTo>
                <a:lnTo>
                  <a:pt x="201" y="149"/>
                </a:lnTo>
                <a:lnTo>
                  <a:pt x="201" y="151"/>
                </a:lnTo>
                <a:lnTo>
                  <a:pt x="201" y="152"/>
                </a:lnTo>
                <a:lnTo>
                  <a:pt x="201" y="153"/>
                </a:lnTo>
                <a:lnTo>
                  <a:pt x="200" y="153"/>
                </a:lnTo>
                <a:lnTo>
                  <a:pt x="201" y="153"/>
                </a:lnTo>
                <a:lnTo>
                  <a:pt x="201" y="155"/>
                </a:lnTo>
                <a:lnTo>
                  <a:pt x="200" y="155"/>
                </a:lnTo>
                <a:lnTo>
                  <a:pt x="200" y="156"/>
                </a:lnTo>
                <a:lnTo>
                  <a:pt x="200" y="157"/>
                </a:lnTo>
                <a:lnTo>
                  <a:pt x="200" y="158"/>
                </a:lnTo>
                <a:lnTo>
                  <a:pt x="200" y="160"/>
                </a:lnTo>
                <a:lnTo>
                  <a:pt x="198" y="160"/>
                </a:lnTo>
                <a:lnTo>
                  <a:pt x="200" y="160"/>
                </a:lnTo>
                <a:lnTo>
                  <a:pt x="200" y="161"/>
                </a:lnTo>
                <a:lnTo>
                  <a:pt x="200" y="162"/>
                </a:lnTo>
                <a:lnTo>
                  <a:pt x="200" y="163"/>
                </a:lnTo>
                <a:lnTo>
                  <a:pt x="198" y="163"/>
                </a:lnTo>
                <a:lnTo>
                  <a:pt x="198" y="162"/>
                </a:lnTo>
                <a:lnTo>
                  <a:pt x="198" y="163"/>
                </a:lnTo>
                <a:lnTo>
                  <a:pt x="197" y="163"/>
                </a:lnTo>
                <a:lnTo>
                  <a:pt x="197" y="165"/>
                </a:lnTo>
                <a:lnTo>
                  <a:pt x="196" y="165"/>
                </a:lnTo>
                <a:lnTo>
                  <a:pt x="195" y="165"/>
                </a:lnTo>
                <a:lnTo>
                  <a:pt x="193" y="165"/>
                </a:lnTo>
                <a:lnTo>
                  <a:pt x="192" y="165"/>
                </a:lnTo>
                <a:lnTo>
                  <a:pt x="191" y="165"/>
                </a:lnTo>
                <a:lnTo>
                  <a:pt x="189" y="165"/>
                </a:lnTo>
                <a:lnTo>
                  <a:pt x="188" y="166"/>
                </a:lnTo>
                <a:lnTo>
                  <a:pt x="187" y="166"/>
                </a:lnTo>
                <a:lnTo>
                  <a:pt x="186" y="167"/>
                </a:lnTo>
                <a:lnTo>
                  <a:pt x="184" y="169"/>
                </a:lnTo>
                <a:lnTo>
                  <a:pt x="184" y="170"/>
                </a:lnTo>
                <a:lnTo>
                  <a:pt x="183" y="170"/>
                </a:lnTo>
                <a:lnTo>
                  <a:pt x="183" y="171"/>
                </a:lnTo>
                <a:lnTo>
                  <a:pt x="182" y="171"/>
                </a:lnTo>
                <a:lnTo>
                  <a:pt x="183" y="171"/>
                </a:lnTo>
                <a:lnTo>
                  <a:pt x="182" y="171"/>
                </a:lnTo>
                <a:lnTo>
                  <a:pt x="181" y="171"/>
                </a:lnTo>
                <a:lnTo>
                  <a:pt x="179" y="171"/>
                </a:lnTo>
                <a:lnTo>
                  <a:pt x="179" y="172"/>
                </a:lnTo>
                <a:lnTo>
                  <a:pt x="181" y="172"/>
                </a:lnTo>
                <a:lnTo>
                  <a:pt x="181" y="171"/>
                </a:lnTo>
                <a:lnTo>
                  <a:pt x="181" y="172"/>
                </a:lnTo>
                <a:lnTo>
                  <a:pt x="181" y="174"/>
                </a:lnTo>
                <a:lnTo>
                  <a:pt x="179" y="174"/>
                </a:lnTo>
                <a:lnTo>
                  <a:pt x="179" y="172"/>
                </a:lnTo>
                <a:lnTo>
                  <a:pt x="178" y="171"/>
                </a:lnTo>
                <a:lnTo>
                  <a:pt x="178" y="172"/>
                </a:lnTo>
                <a:lnTo>
                  <a:pt x="177" y="172"/>
                </a:lnTo>
                <a:lnTo>
                  <a:pt x="177" y="171"/>
                </a:lnTo>
                <a:lnTo>
                  <a:pt x="175" y="171"/>
                </a:lnTo>
                <a:lnTo>
                  <a:pt x="175" y="170"/>
                </a:lnTo>
                <a:lnTo>
                  <a:pt x="174" y="170"/>
                </a:lnTo>
                <a:lnTo>
                  <a:pt x="175" y="170"/>
                </a:lnTo>
                <a:lnTo>
                  <a:pt x="174" y="170"/>
                </a:lnTo>
                <a:lnTo>
                  <a:pt x="175" y="170"/>
                </a:lnTo>
                <a:lnTo>
                  <a:pt x="175" y="169"/>
                </a:lnTo>
                <a:lnTo>
                  <a:pt x="174" y="169"/>
                </a:lnTo>
                <a:lnTo>
                  <a:pt x="175" y="169"/>
                </a:lnTo>
                <a:lnTo>
                  <a:pt x="175" y="167"/>
                </a:lnTo>
                <a:lnTo>
                  <a:pt x="174" y="167"/>
                </a:lnTo>
                <a:lnTo>
                  <a:pt x="174" y="169"/>
                </a:lnTo>
                <a:lnTo>
                  <a:pt x="173" y="169"/>
                </a:lnTo>
                <a:lnTo>
                  <a:pt x="173" y="170"/>
                </a:lnTo>
                <a:lnTo>
                  <a:pt x="172" y="170"/>
                </a:lnTo>
                <a:lnTo>
                  <a:pt x="172" y="169"/>
                </a:lnTo>
                <a:lnTo>
                  <a:pt x="170" y="169"/>
                </a:lnTo>
                <a:lnTo>
                  <a:pt x="172" y="169"/>
                </a:lnTo>
                <a:lnTo>
                  <a:pt x="173" y="169"/>
                </a:lnTo>
                <a:lnTo>
                  <a:pt x="173" y="167"/>
                </a:lnTo>
                <a:lnTo>
                  <a:pt x="173" y="166"/>
                </a:lnTo>
                <a:lnTo>
                  <a:pt x="173" y="165"/>
                </a:lnTo>
                <a:lnTo>
                  <a:pt x="172" y="165"/>
                </a:lnTo>
                <a:lnTo>
                  <a:pt x="172" y="166"/>
                </a:lnTo>
                <a:lnTo>
                  <a:pt x="170" y="166"/>
                </a:lnTo>
                <a:lnTo>
                  <a:pt x="170" y="167"/>
                </a:lnTo>
                <a:lnTo>
                  <a:pt x="169" y="167"/>
                </a:lnTo>
                <a:lnTo>
                  <a:pt x="170" y="167"/>
                </a:lnTo>
                <a:lnTo>
                  <a:pt x="170" y="169"/>
                </a:lnTo>
                <a:lnTo>
                  <a:pt x="169" y="169"/>
                </a:lnTo>
                <a:lnTo>
                  <a:pt x="168" y="169"/>
                </a:lnTo>
                <a:lnTo>
                  <a:pt x="168" y="170"/>
                </a:lnTo>
                <a:lnTo>
                  <a:pt x="166" y="170"/>
                </a:lnTo>
                <a:lnTo>
                  <a:pt x="166" y="171"/>
                </a:lnTo>
                <a:lnTo>
                  <a:pt x="165" y="171"/>
                </a:lnTo>
                <a:lnTo>
                  <a:pt x="165" y="172"/>
                </a:lnTo>
                <a:lnTo>
                  <a:pt x="164" y="172"/>
                </a:lnTo>
                <a:lnTo>
                  <a:pt x="164" y="171"/>
                </a:lnTo>
                <a:lnTo>
                  <a:pt x="163" y="171"/>
                </a:lnTo>
                <a:lnTo>
                  <a:pt x="161" y="171"/>
                </a:lnTo>
                <a:lnTo>
                  <a:pt x="161" y="170"/>
                </a:lnTo>
                <a:lnTo>
                  <a:pt x="160" y="170"/>
                </a:lnTo>
                <a:lnTo>
                  <a:pt x="159" y="169"/>
                </a:lnTo>
                <a:lnTo>
                  <a:pt x="158" y="169"/>
                </a:lnTo>
                <a:lnTo>
                  <a:pt x="156" y="169"/>
                </a:lnTo>
                <a:lnTo>
                  <a:pt x="155" y="169"/>
                </a:lnTo>
                <a:lnTo>
                  <a:pt x="155" y="167"/>
                </a:lnTo>
                <a:lnTo>
                  <a:pt x="154" y="169"/>
                </a:lnTo>
                <a:lnTo>
                  <a:pt x="152" y="169"/>
                </a:lnTo>
                <a:lnTo>
                  <a:pt x="151" y="167"/>
                </a:lnTo>
                <a:lnTo>
                  <a:pt x="151" y="166"/>
                </a:lnTo>
                <a:lnTo>
                  <a:pt x="150" y="166"/>
                </a:lnTo>
                <a:lnTo>
                  <a:pt x="149" y="166"/>
                </a:lnTo>
                <a:lnTo>
                  <a:pt x="147" y="166"/>
                </a:lnTo>
                <a:lnTo>
                  <a:pt x="147" y="165"/>
                </a:lnTo>
                <a:lnTo>
                  <a:pt x="146" y="163"/>
                </a:lnTo>
                <a:lnTo>
                  <a:pt x="146" y="162"/>
                </a:lnTo>
                <a:lnTo>
                  <a:pt x="145" y="162"/>
                </a:lnTo>
                <a:lnTo>
                  <a:pt x="144" y="161"/>
                </a:lnTo>
                <a:lnTo>
                  <a:pt x="144" y="160"/>
                </a:lnTo>
                <a:lnTo>
                  <a:pt x="144" y="158"/>
                </a:lnTo>
                <a:lnTo>
                  <a:pt x="145" y="158"/>
                </a:lnTo>
                <a:lnTo>
                  <a:pt x="145" y="157"/>
                </a:lnTo>
                <a:lnTo>
                  <a:pt x="144" y="155"/>
                </a:lnTo>
                <a:lnTo>
                  <a:pt x="144" y="153"/>
                </a:lnTo>
                <a:lnTo>
                  <a:pt x="142" y="153"/>
                </a:lnTo>
                <a:lnTo>
                  <a:pt x="142" y="152"/>
                </a:lnTo>
                <a:lnTo>
                  <a:pt x="141" y="151"/>
                </a:lnTo>
                <a:lnTo>
                  <a:pt x="140" y="151"/>
                </a:lnTo>
                <a:lnTo>
                  <a:pt x="140" y="149"/>
                </a:lnTo>
                <a:lnTo>
                  <a:pt x="142" y="152"/>
                </a:lnTo>
                <a:lnTo>
                  <a:pt x="142" y="153"/>
                </a:lnTo>
                <a:lnTo>
                  <a:pt x="144" y="153"/>
                </a:lnTo>
                <a:lnTo>
                  <a:pt x="144" y="155"/>
                </a:lnTo>
                <a:lnTo>
                  <a:pt x="144" y="153"/>
                </a:lnTo>
                <a:lnTo>
                  <a:pt x="144" y="152"/>
                </a:lnTo>
                <a:lnTo>
                  <a:pt x="142" y="152"/>
                </a:lnTo>
                <a:lnTo>
                  <a:pt x="142" y="151"/>
                </a:lnTo>
                <a:lnTo>
                  <a:pt x="141" y="151"/>
                </a:lnTo>
                <a:lnTo>
                  <a:pt x="140" y="149"/>
                </a:lnTo>
                <a:lnTo>
                  <a:pt x="141" y="149"/>
                </a:lnTo>
                <a:lnTo>
                  <a:pt x="141" y="151"/>
                </a:lnTo>
                <a:lnTo>
                  <a:pt x="141" y="149"/>
                </a:lnTo>
                <a:lnTo>
                  <a:pt x="142" y="149"/>
                </a:lnTo>
                <a:lnTo>
                  <a:pt x="141" y="149"/>
                </a:lnTo>
                <a:lnTo>
                  <a:pt x="142" y="149"/>
                </a:lnTo>
                <a:lnTo>
                  <a:pt x="142" y="148"/>
                </a:lnTo>
                <a:lnTo>
                  <a:pt x="141" y="148"/>
                </a:lnTo>
                <a:lnTo>
                  <a:pt x="140" y="148"/>
                </a:lnTo>
                <a:lnTo>
                  <a:pt x="140" y="149"/>
                </a:lnTo>
                <a:lnTo>
                  <a:pt x="138" y="149"/>
                </a:lnTo>
                <a:lnTo>
                  <a:pt x="140" y="149"/>
                </a:lnTo>
                <a:lnTo>
                  <a:pt x="138" y="149"/>
                </a:lnTo>
                <a:lnTo>
                  <a:pt x="137" y="149"/>
                </a:lnTo>
                <a:lnTo>
                  <a:pt x="137" y="151"/>
                </a:lnTo>
                <a:lnTo>
                  <a:pt x="136" y="149"/>
                </a:lnTo>
                <a:lnTo>
                  <a:pt x="136" y="151"/>
                </a:lnTo>
                <a:lnTo>
                  <a:pt x="135" y="151"/>
                </a:lnTo>
                <a:lnTo>
                  <a:pt x="135" y="149"/>
                </a:lnTo>
                <a:lnTo>
                  <a:pt x="136" y="149"/>
                </a:lnTo>
                <a:lnTo>
                  <a:pt x="136" y="148"/>
                </a:lnTo>
                <a:lnTo>
                  <a:pt x="137" y="148"/>
                </a:lnTo>
                <a:lnTo>
                  <a:pt x="137" y="147"/>
                </a:lnTo>
                <a:lnTo>
                  <a:pt x="137" y="146"/>
                </a:lnTo>
                <a:lnTo>
                  <a:pt x="137" y="144"/>
                </a:lnTo>
                <a:lnTo>
                  <a:pt x="137" y="143"/>
                </a:lnTo>
                <a:lnTo>
                  <a:pt x="136" y="143"/>
                </a:lnTo>
                <a:lnTo>
                  <a:pt x="136" y="142"/>
                </a:lnTo>
                <a:lnTo>
                  <a:pt x="136" y="141"/>
                </a:lnTo>
                <a:lnTo>
                  <a:pt x="135" y="141"/>
                </a:lnTo>
                <a:lnTo>
                  <a:pt x="135" y="142"/>
                </a:lnTo>
                <a:lnTo>
                  <a:pt x="133" y="142"/>
                </a:lnTo>
                <a:lnTo>
                  <a:pt x="133" y="143"/>
                </a:lnTo>
                <a:lnTo>
                  <a:pt x="133" y="144"/>
                </a:lnTo>
                <a:lnTo>
                  <a:pt x="133" y="146"/>
                </a:lnTo>
                <a:lnTo>
                  <a:pt x="133" y="147"/>
                </a:lnTo>
                <a:lnTo>
                  <a:pt x="132" y="147"/>
                </a:lnTo>
                <a:lnTo>
                  <a:pt x="131" y="147"/>
                </a:lnTo>
                <a:lnTo>
                  <a:pt x="130" y="147"/>
                </a:lnTo>
                <a:lnTo>
                  <a:pt x="128" y="147"/>
                </a:lnTo>
                <a:lnTo>
                  <a:pt x="128" y="148"/>
                </a:lnTo>
                <a:lnTo>
                  <a:pt x="128" y="147"/>
                </a:lnTo>
                <a:lnTo>
                  <a:pt x="128" y="146"/>
                </a:lnTo>
                <a:lnTo>
                  <a:pt x="130" y="146"/>
                </a:lnTo>
                <a:lnTo>
                  <a:pt x="131" y="146"/>
                </a:lnTo>
                <a:lnTo>
                  <a:pt x="131" y="144"/>
                </a:lnTo>
                <a:lnTo>
                  <a:pt x="132" y="144"/>
                </a:lnTo>
                <a:lnTo>
                  <a:pt x="132" y="143"/>
                </a:lnTo>
                <a:lnTo>
                  <a:pt x="132" y="142"/>
                </a:lnTo>
                <a:lnTo>
                  <a:pt x="131" y="142"/>
                </a:lnTo>
                <a:lnTo>
                  <a:pt x="132" y="142"/>
                </a:lnTo>
                <a:lnTo>
                  <a:pt x="132" y="141"/>
                </a:lnTo>
                <a:lnTo>
                  <a:pt x="131" y="141"/>
                </a:lnTo>
                <a:lnTo>
                  <a:pt x="132" y="141"/>
                </a:lnTo>
                <a:lnTo>
                  <a:pt x="132" y="139"/>
                </a:lnTo>
                <a:lnTo>
                  <a:pt x="132" y="138"/>
                </a:lnTo>
                <a:lnTo>
                  <a:pt x="133" y="138"/>
                </a:lnTo>
                <a:lnTo>
                  <a:pt x="133" y="137"/>
                </a:lnTo>
                <a:lnTo>
                  <a:pt x="135" y="137"/>
                </a:lnTo>
                <a:lnTo>
                  <a:pt x="135" y="135"/>
                </a:lnTo>
                <a:lnTo>
                  <a:pt x="133" y="135"/>
                </a:lnTo>
                <a:lnTo>
                  <a:pt x="133" y="134"/>
                </a:lnTo>
                <a:lnTo>
                  <a:pt x="135" y="134"/>
                </a:lnTo>
                <a:lnTo>
                  <a:pt x="135" y="133"/>
                </a:lnTo>
                <a:lnTo>
                  <a:pt x="135" y="134"/>
                </a:lnTo>
                <a:lnTo>
                  <a:pt x="135" y="133"/>
                </a:lnTo>
                <a:lnTo>
                  <a:pt x="133" y="132"/>
                </a:lnTo>
                <a:lnTo>
                  <a:pt x="135" y="132"/>
                </a:lnTo>
                <a:lnTo>
                  <a:pt x="133" y="130"/>
                </a:lnTo>
                <a:lnTo>
                  <a:pt x="133" y="129"/>
                </a:lnTo>
                <a:lnTo>
                  <a:pt x="133" y="130"/>
                </a:lnTo>
                <a:lnTo>
                  <a:pt x="133" y="132"/>
                </a:lnTo>
                <a:lnTo>
                  <a:pt x="133" y="133"/>
                </a:lnTo>
                <a:lnTo>
                  <a:pt x="132" y="133"/>
                </a:lnTo>
                <a:lnTo>
                  <a:pt x="131" y="134"/>
                </a:lnTo>
                <a:lnTo>
                  <a:pt x="131" y="135"/>
                </a:lnTo>
                <a:lnTo>
                  <a:pt x="131" y="137"/>
                </a:lnTo>
                <a:lnTo>
                  <a:pt x="130" y="137"/>
                </a:lnTo>
                <a:lnTo>
                  <a:pt x="130" y="138"/>
                </a:lnTo>
                <a:lnTo>
                  <a:pt x="128" y="137"/>
                </a:lnTo>
                <a:lnTo>
                  <a:pt x="128" y="138"/>
                </a:lnTo>
                <a:lnTo>
                  <a:pt x="127" y="138"/>
                </a:lnTo>
                <a:lnTo>
                  <a:pt x="127" y="139"/>
                </a:lnTo>
                <a:lnTo>
                  <a:pt x="126" y="139"/>
                </a:lnTo>
                <a:lnTo>
                  <a:pt x="126" y="141"/>
                </a:lnTo>
                <a:lnTo>
                  <a:pt x="124" y="141"/>
                </a:lnTo>
                <a:lnTo>
                  <a:pt x="124" y="142"/>
                </a:lnTo>
                <a:lnTo>
                  <a:pt x="124" y="143"/>
                </a:lnTo>
                <a:lnTo>
                  <a:pt x="124" y="142"/>
                </a:lnTo>
                <a:lnTo>
                  <a:pt x="123" y="142"/>
                </a:lnTo>
                <a:lnTo>
                  <a:pt x="123" y="143"/>
                </a:lnTo>
                <a:lnTo>
                  <a:pt x="123" y="144"/>
                </a:lnTo>
                <a:lnTo>
                  <a:pt x="122" y="144"/>
                </a:lnTo>
                <a:lnTo>
                  <a:pt x="123" y="144"/>
                </a:lnTo>
                <a:lnTo>
                  <a:pt x="123" y="146"/>
                </a:lnTo>
                <a:lnTo>
                  <a:pt x="122" y="144"/>
                </a:lnTo>
                <a:lnTo>
                  <a:pt x="122" y="146"/>
                </a:lnTo>
                <a:lnTo>
                  <a:pt x="122" y="144"/>
                </a:lnTo>
                <a:lnTo>
                  <a:pt x="121" y="144"/>
                </a:lnTo>
                <a:lnTo>
                  <a:pt x="121" y="143"/>
                </a:lnTo>
                <a:lnTo>
                  <a:pt x="119" y="143"/>
                </a:lnTo>
                <a:lnTo>
                  <a:pt x="118" y="143"/>
                </a:lnTo>
                <a:lnTo>
                  <a:pt x="119" y="143"/>
                </a:lnTo>
                <a:lnTo>
                  <a:pt x="119" y="142"/>
                </a:lnTo>
                <a:lnTo>
                  <a:pt x="119" y="143"/>
                </a:lnTo>
                <a:lnTo>
                  <a:pt x="121" y="143"/>
                </a:lnTo>
                <a:lnTo>
                  <a:pt x="121" y="142"/>
                </a:lnTo>
                <a:lnTo>
                  <a:pt x="119" y="141"/>
                </a:lnTo>
                <a:lnTo>
                  <a:pt x="119" y="139"/>
                </a:lnTo>
                <a:lnTo>
                  <a:pt x="119" y="138"/>
                </a:lnTo>
                <a:lnTo>
                  <a:pt x="118" y="138"/>
                </a:lnTo>
                <a:lnTo>
                  <a:pt x="118" y="137"/>
                </a:lnTo>
                <a:lnTo>
                  <a:pt x="117" y="137"/>
                </a:lnTo>
                <a:lnTo>
                  <a:pt x="117" y="135"/>
                </a:lnTo>
                <a:lnTo>
                  <a:pt x="117" y="134"/>
                </a:lnTo>
                <a:lnTo>
                  <a:pt x="116" y="134"/>
                </a:lnTo>
                <a:lnTo>
                  <a:pt x="117" y="134"/>
                </a:lnTo>
                <a:lnTo>
                  <a:pt x="116" y="134"/>
                </a:lnTo>
                <a:lnTo>
                  <a:pt x="114" y="134"/>
                </a:lnTo>
                <a:lnTo>
                  <a:pt x="114" y="133"/>
                </a:lnTo>
                <a:lnTo>
                  <a:pt x="113" y="133"/>
                </a:lnTo>
                <a:lnTo>
                  <a:pt x="114" y="133"/>
                </a:lnTo>
                <a:lnTo>
                  <a:pt x="113" y="132"/>
                </a:lnTo>
                <a:lnTo>
                  <a:pt x="113" y="133"/>
                </a:lnTo>
                <a:lnTo>
                  <a:pt x="113" y="132"/>
                </a:lnTo>
                <a:lnTo>
                  <a:pt x="113" y="130"/>
                </a:lnTo>
                <a:lnTo>
                  <a:pt x="114" y="130"/>
                </a:lnTo>
                <a:lnTo>
                  <a:pt x="114" y="132"/>
                </a:lnTo>
                <a:lnTo>
                  <a:pt x="114" y="130"/>
                </a:lnTo>
                <a:lnTo>
                  <a:pt x="114" y="129"/>
                </a:lnTo>
                <a:lnTo>
                  <a:pt x="113" y="129"/>
                </a:lnTo>
                <a:lnTo>
                  <a:pt x="112" y="129"/>
                </a:lnTo>
                <a:lnTo>
                  <a:pt x="112" y="128"/>
                </a:lnTo>
                <a:lnTo>
                  <a:pt x="110" y="128"/>
                </a:lnTo>
                <a:lnTo>
                  <a:pt x="110" y="126"/>
                </a:lnTo>
                <a:lnTo>
                  <a:pt x="110" y="128"/>
                </a:lnTo>
                <a:lnTo>
                  <a:pt x="110" y="126"/>
                </a:lnTo>
                <a:lnTo>
                  <a:pt x="109" y="126"/>
                </a:lnTo>
                <a:lnTo>
                  <a:pt x="109" y="128"/>
                </a:lnTo>
                <a:lnTo>
                  <a:pt x="110" y="128"/>
                </a:lnTo>
                <a:lnTo>
                  <a:pt x="109" y="128"/>
                </a:lnTo>
                <a:lnTo>
                  <a:pt x="108" y="128"/>
                </a:lnTo>
                <a:lnTo>
                  <a:pt x="108" y="126"/>
                </a:lnTo>
                <a:lnTo>
                  <a:pt x="107" y="126"/>
                </a:lnTo>
                <a:lnTo>
                  <a:pt x="105" y="125"/>
                </a:lnTo>
                <a:lnTo>
                  <a:pt x="104" y="125"/>
                </a:lnTo>
                <a:lnTo>
                  <a:pt x="104" y="126"/>
                </a:lnTo>
                <a:lnTo>
                  <a:pt x="103" y="126"/>
                </a:lnTo>
                <a:lnTo>
                  <a:pt x="103" y="125"/>
                </a:lnTo>
                <a:lnTo>
                  <a:pt x="102" y="125"/>
                </a:lnTo>
                <a:lnTo>
                  <a:pt x="100" y="124"/>
                </a:lnTo>
                <a:lnTo>
                  <a:pt x="99" y="124"/>
                </a:lnTo>
                <a:lnTo>
                  <a:pt x="98" y="123"/>
                </a:lnTo>
                <a:lnTo>
                  <a:pt x="96" y="123"/>
                </a:lnTo>
                <a:lnTo>
                  <a:pt x="95" y="124"/>
                </a:lnTo>
                <a:lnTo>
                  <a:pt x="94" y="124"/>
                </a:lnTo>
                <a:lnTo>
                  <a:pt x="93" y="124"/>
                </a:lnTo>
                <a:lnTo>
                  <a:pt x="91" y="124"/>
                </a:lnTo>
                <a:lnTo>
                  <a:pt x="90" y="124"/>
                </a:lnTo>
                <a:lnTo>
                  <a:pt x="89" y="124"/>
                </a:lnTo>
                <a:lnTo>
                  <a:pt x="88" y="124"/>
                </a:lnTo>
                <a:lnTo>
                  <a:pt x="86" y="124"/>
                </a:lnTo>
                <a:lnTo>
                  <a:pt x="85" y="124"/>
                </a:lnTo>
                <a:lnTo>
                  <a:pt x="84" y="125"/>
                </a:lnTo>
                <a:lnTo>
                  <a:pt x="81" y="126"/>
                </a:lnTo>
                <a:lnTo>
                  <a:pt x="80" y="126"/>
                </a:lnTo>
                <a:lnTo>
                  <a:pt x="79" y="126"/>
                </a:lnTo>
                <a:lnTo>
                  <a:pt x="77" y="128"/>
                </a:lnTo>
                <a:lnTo>
                  <a:pt x="76" y="128"/>
                </a:lnTo>
                <a:lnTo>
                  <a:pt x="75" y="128"/>
                </a:lnTo>
                <a:lnTo>
                  <a:pt x="74" y="128"/>
                </a:lnTo>
                <a:lnTo>
                  <a:pt x="72" y="128"/>
                </a:lnTo>
                <a:lnTo>
                  <a:pt x="71" y="128"/>
                </a:lnTo>
                <a:lnTo>
                  <a:pt x="70" y="128"/>
                </a:lnTo>
                <a:lnTo>
                  <a:pt x="68" y="128"/>
                </a:lnTo>
                <a:lnTo>
                  <a:pt x="68" y="129"/>
                </a:lnTo>
                <a:lnTo>
                  <a:pt x="67" y="129"/>
                </a:lnTo>
                <a:lnTo>
                  <a:pt x="66" y="130"/>
                </a:lnTo>
                <a:lnTo>
                  <a:pt x="65" y="130"/>
                </a:lnTo>
                <a:lnTo>
                  <a:pt x="63" y="130"/>
                </a:lnTo>
                <a:lnTo>
                  <a:pt x="63" y="132"/>
                </a:lnTo>
                <a:lnTo>
                  <a:pt x="62" y="132"/>
                </a:lnTo>
                <a:lnTo>
                  <a:pt x="61" y="132"/>
                </a:lnTo>
                <a:lnTo>
                  <a:pt x="61" y="133"/>
                </a:lnTo>
                <a:lnTo>
                  <a:pt x="60" y="133"/>
                </a:lnTo>
                <a:lnTo>
                  <a:pt x="58" y="133"/>
                </a:lnTo>
                <a:lnTo>
                  <a:pt x="58" y="134"/>
                </a:lnTo>
                <a:lnTo>
                  <a:pt x="58" y="135"/>
                </a:lnTo>
                <a:lnTo>
                  <a:pt x="58" y="137"/>
                </a:lnTo>
                <a:lnTo>
                  <a:pt x="57" y="137"/>
                </a:lnTo>
                <a:lnTo>
                  <a:pt x="57" y="138"/>
                </a:lnTo>
                <a:lnTo>
                  <a:pt x="56" y="138"/>
                </a:lnTo>
                <a:lnTo>
                  <a:pt x="56" y="139"/>
                </a:lnTo>
                <a:lnTo>
                  <a:pt x="56" y="138"/>
                </a:lnTo>
                <a:lnTo>
                  <a:pt x="54" y="138"/>
                </a:lnTo>
                <a:lnTo>
                  <a:pt x="54" y="139"/>
                </a:lnTo>
                <a:lnTo>
                  <a:pt x="53" y="139"/>
                </a:lnTo>
                <a:lnTo>
                  <a:pt x="53" y="138"/>
                </a:lnTo>
                <a:lnTo>
                  <a:pt x="52" y="138"/>
                </a:lnTo>
                <a:lnTo>
                  <a:pt x="51" y="138"/>
                </a:lnTo>
                <a:lnTo>
                  <a:pt x="51" y="139"/>
                </a:lnTo>
                <a:lnTo>
                  <a:pt x="49" y="138"/>
                </a:lnTo>
                <a:lnTo>
                  <a:pt x="49" y="139"/>
                </a:lnTo>
                <a:lnTo>
                  <a:pt x="48" y="139"/>
                </a:lnTo>
                <a:lnTo>
                  <a:pt x="48" y="138"/>
                </a:lnTo>
                <a:lnTo>
                  <a:pt x="47" y="138"/>
                </a:lnTo>
                <a:lnTo>
                  <a:pt x="46" y="138"/>
                </a:lnTo>
                <a:lnTo>
                  <a:pt x="44" y="138"/>
                </a:lnTo>
                <a:lnTo>
                  <a:pt x="43" y="138"/>
                </a:lnTo>
                <a:lnTo>
                  <a:pt x="42" y="138"/>
                </a:lnTo>
                <a:lnTo>
                  <a:pt x="40" y="138"/>
                </a:lnTo>
                <a:lnTo>
                  <a:pt x="39" y="138"/>
                </a:lnTo>
                <a:lnTo>
                  <a:pt x="39" y="139"/>
                </a:lnTo>
                <a:lnTo>
                  <a:pt x="38" y="139"/>
                </a:lnTo>
                <a:lnTo>
                  <a:pt x="37" y="139"/>
                </a:lnTo>
                <a:lnTo>
                  <a:pt x="35" y="139"/>
                </a:lnTo>
                <a:lnTo>
                  <a:pt x="34" y="139"/>
                </a:lnTo>
                <a:lnTo>
                  <a:pt x="34" y="141"/>
                </a:lnTo>
                <a:lnTo>
                  <a:pt x="34" y="142"/>
                </a:lnTo>
                <a:lnTo>
                  <a:pt x="33" y="142"/>
                </a:lnTo>
                <a:lnTo>
                  <a:pt x="33" y="143"/>
                </a:lnTo>
                <a:lnTo>
                  <a:pt x="32" y="142"/>
                </a:lnTo>
                <a:lnTo>
                  <a:pt x="30" y="142"/>
                </a:lnTo>
                <a:lnTo>
                  <a:pt x="30" y="143"/>
                </a:lnTo>
                <a:lnTo>
                  <a:pt x="29" y="143"/>
                </a:lnTo>
                <a:lnTo>
                  <a:pt x="30" y="143"/>
                </a:lnTo>
                <a:lnTo>
                  <a:pt x="29" y="143"/>
                </a:lnTo>
                <a:lnTo>
                  <a:pt x="29" y="144"/>
                </a:lnTo>
                <a:lnTo>
                  <a:pt x="28" y="144"/>
                </a:lnTo>
                <a:lnTo>
                  <a:pt x="28" y="146"/>
                </a:lnTo>
                <a:lnTo>
                  <a:pt x="26" y="146"/>
                </a:lnTo>
                <a:lnTo>
                  <a:pt x="25" y="146"/>
                </a:lnTo>
                <a:lnTo>
                  <a:pt x="25" y="147"/>
                </a:lnTo>
                <a:lnTo>
                  <a:pt x="25" y="146"/>
                </a:lnTo>
                <a:lnTo>
                  <a:pt x="25" y="147"/>
                </a:lnTo>
                <a:lnTo>
                  <a:pt x="25" y="146"/>
                </a:lnTo>
                <a:lnTo>
                  <a:pt x="24" y="146"/>
                </a:lnTo>
                <a:lnTo>
                  <a:pt x="24" y="147"/>
                </a:lnTo>
                <a:lnTo>
                  <a:pt x="23" y="147"/>
                </a:lnTo>
                <a:lnTo>
                  <a:pt x="23" y="146"/>
                </a:lnTo>
                <a:lnTo>
                  <a:pt x="21" y="146"/>
                </a:lnTo>
                <a:lnTo>
                  <a:pt x="20" y="146"/>
                </a:lnTo>
                <a:lnTo>
                  <a:pt x="19" y="146"/>
                </a:lnTo>
                <a:lnTo>
                  <a:pt x="17" y="146"/>
                </a:lnTo>
                <a:lnTo>
                  <a:pt x="16" y="146"/>
                </a:lnTo>
                <a:lnTo>
                  <a:pt x="17" y="146"/>
                </a:lnTo>
                <a:lnTo>
                  <a:pt x="17" y="144"/>
                </a:lnTo>
                <a:lnTo>
                  <a:pt x="16" y="144"/>
                </a:lnTo>
                <a:lnTo>
                  <a:pt x="17" y="146"/>
                </a:lnTo>
                <a:lnTo>
                  <a:pt x="16" y="146"/>
                </a:lnTo>
                <a:lnTo>
                  <a:pt x="16" y="144"/>
                </a:lnTo>
                <a:lnTo>
                  <a:pt x="15" y="144"/>
                </a:lnTo>
                <a:lnTo>
                  <a:pt x="14" y="144"/>
                </a:lnTo>
                <a:lnTo>
                  <a:pt x="14" y="143"/>
                </a:lnTo>
                <a:lnTo>
                  <a:pt x="12" y="142"/>
                </a:lnTo>
                <a:lnTo>
                  <a:pt x="11" y="142"/>
                </a:lnTo>
                <a:lnTo>
                  <a:pt x="11" y="141"/>
                </a:lnTo>
                <a:lnTo>
                  <a:pt x="10" y="141"/>
                </a:lnTo>
                <a:lnTo>
                  <a:pt x="10" y="142"/>
                </a:lnTo>
                <a:lnTo>
                  <a:pt x="10" y="141"/>
                </a:lnTo>
                <a:lnTo>
                  <a:pt x="9" y="139"/>
                </a:lnTo>
                <a:lnTo>
                  <a:pt x="9" y="138"/>
                </a:lnTo>
                <a:lnTo>
                  <a:pt x="10" y="138"/>
                </a:lnTo>
                <a:lnTo>
                  <a:pt x="9" y="138"/>
                </a:lnTo>
                <a:lnTo>
                  <a:pt x="9" y="137"/>
                </a:lnTo>
                <a:lnTo>
                  <a:pt x="10" y="137"/>
                </a:lnTo>
                <a:lnTo>
                  <a:pt x="10" y="135"/>
                </a:lnTo>
                <a:lnTo>
                  <a:pt x="10" y="137"/>
                </a:lnTo>
                <a:lnTo>
                  <a:pt x="11" y="137"/>
                </a:lnTo>
                <a:lnTo>
                  <a:pt x="12" y="135"/>
                </a:lnTo>
                <a:lnTo>
                  <a:pt x="12" y="134"/>
                </a:lnTo>
                <a:lnTo>
                  <a:pt x="14" y="134"/>
                </a:lnTo>
                <a:lnTo>
                  <a:pt x="12" y="134"/>
                </a:lnTo>
                <a:lnTo>
                  <a:pt x="12" y="133"/>
                </a:lnTo>
                <a:lnTo>
                  <a:pt x="12" y="132"/>
                </a:lnTo>
                <a:lnTo>
                  <a:pt x="12" y="130"/>
                </a:lnTo>
                <a:lnTo>
                  <a:pt x="12" y="129"/>
                </a:lnTo>
                <a:lnTo>
                  <a:pt x="14" y="129"/>
                </a:lnTo>
                <a:lnTo>
                  <a:pt x="14" y="130"/>
                </a:lnTo>
                <a:lnTo>
                  <a:pt x="12" y="130"/>
                </a:lnTo>
                <a:lnTo>
                  <a:pt x="14" y="132"/>
                </a:lnTo>
                <a:lnTo>
                  <a:pt x="14" y="130"/>
                </a:lnTo>
                <a:lnTo>
                  <a:pt x="12" y="130"/>
                </a:lnTo>
                <a:lnTo>
                  <a:pt x="14" y="130"/>
                </a:lnTo>
                <a:lnTo>
                  <a:pt x="14" y="129"/>
                </a:lnTo>
                <a:lnTo>
                  <a:pt x="14" y="128"/>
                </a:lnTo>
                <a:lnTo>
                  <a:pt x="12" y="128"/>
                </a:lnTo>
                <a:lnTo>
                  <a:pt x="14" y="128"/>
                </a:lnTo>
                <a:lnTo>
                  <a:pt x="14" y="126"/>
                </a:lnTo>
                <a:lnTo>
                  <a:pt x="14" y="125"/>
                </a:lnTo>
                <a:lnTo>
                  <a:pt x="14" y="124"/>
                </a:lnTo>
                <a:lnTo>
                  <a:pt x="12" y="124"/>
                </a:lnTo>
                <a:lnTo>
                  <a:pt x="12" y="123"/>
                </a:lnTo>
                <a:lnTo>
                  <a:pt x="12" y="121"/>
                </a:lnTo>
                <a:lnTo>
                  <a:pt x="11" y="120"/>
                </a:lnTo>
                <a:lnTo>
                  <a:pt x="11" y="119"/>
                </a:lnTo>
                <a:lnTo>
                  <a:pt x="10" y="119"/>
                </a:lnTo>
                <a:lnTo>
                  <a:pt x="10" y="118"/>
                </a:lnTo>
                <a:lnTo>
                  <a:pt x="10" y="116"/>
                </a:lnTo>
                <a:lnTo>
                  <a:pt x="10" y="115"/>
                </a:lnTo>
                <a:lnTo>
                  <a:pt x="9" y="115"/>
                </a:lnTo>
                <a:lnTo>
                  <a:pt x="10" y="114"/>
                </a:lnTo>
                <a:lnTo>
                  <a:pt x="9" y="114"/>
                </a:lnTo>
                <a:lnTo>
                  <a:pt x="9" y="112"/>
                </a:lnTo>
                <a:lnTo>
                  <a:pt x="9" y="111"/>
                </a:lnTo>
                <a:lnTo>
                  <a:pt x="9" y="110"/>
                </a:lnTo>
                <a:lnTo>
                  <a:pt x="9" y="109"/>
                </a:lnTo>
                <a:lnTo>
                  <a:pt x="9" y="107"/>
                </a:lnTo>
                <a:lnTo>
                  <a:pt x="7" y="106"/>
                </a:lnTo>
                <a:lnTo>
                  <a:pt x="7" y="105"/>
                </a:lnTo>
                <a:lnTo>
                  <a:pt x="6" y="104"/>
                </a:lnTo>
                <a:lnTo>
                  <a:pt x="6" y="102"/>
                </a:lnTo>
                <a:lnTo>
                  <a:pt x="5" y="102"/>
                </a:lnTo>
                <a:lnTo>
                  <a:pt x="5" y="101"/>
                </a:lnTo>
                <a:lnTo>
                  <a:pt x="5" y="100"/>
                </a:lnTo>
                <a:lnTo>
                  <a:pt x="5" y="98"/>
                </a:lnTo>
                <a:lnTo>
                  <a:pt x="5" y="97"/>
                </a:lnTo>
                <a:lnTo>
                  <a:pt x="3" y="97"/>
                </a:lnTo>
                <a:lnTo>
                  <a:pt x="3" y="96"/>
                </a:lnTo>
                <a:lnTo>
                  <a:pt x="2" y="95"/>
                </a:lnTo>
                <a:lnTo>
                  <a:pt x="2" y="93"/>
                </a:lnTo>
                <a:lnTo>
                  <a:pt x="1" y="92"/>
                </a:lnTo>
                <a:lnTo>
                  <a:pt x="0" y="92"/>
                </a:lnTo>
                <a:lnTo>
                  <a:pt x="0" y="91"/>
                </a:lnTo>
                <a:lnTo>
                  <a:pt x="0" y="90"/>
                </a:lnTo>
                <a:lnTo>
                  <a:pt x="0" y="91"/>
                </a:lnTo>
                <a:lnTo>
                  <a:pt x="0" y="90"/>
                </a:lnTo>
                <a:lnTo>
                  <a:pt x="0" y="88"/>
                </a:lnTo>
                <a:lnTo>
                  <a:pt x="0" y="90"/>
                </a:lnTo>
                <a:lnTo>
                  <a:pt x="0" y="91"/>
                </a:lnTo>
                <a:lnTo>
                  <a:pt x="1" y="91"/>
                </a:lnTo>
                <a:lnTo>
                  <a:pt x="1" y="90"/>
                </a:lnTo>
                <a:lnTo>
                  <a:pt x="1" y="88"/>
                </a:lnTo>
                <a:lnTo>
                  <a:pt x="1" y="90"/>
                </a:lnTo>
                <a:lnTo>
                  <a:pt x="1" y="91"/>
                </a:lnTo>
                <a:lnTo>
                  <a:pt x="1" y="92"/>
                </a:lnTo>
                <a:lnTo>
                  <a:pt x="1" y="91"/>
                </a:lnTo>
                <a:lnTo>
                  <a:pt x="1" y="92"/>
                </a:lnTo>
                <a:lnTo>
                  <a:pt x="2" y="92"/>
                </a:lnTo>
                <a:lnTo>
                  <a:pt x="2" y="93"/>
                </a:lnTo>
                <a:lnTo>
                  <a:pt x="2" y="92"/>
                </a:lnTo>
                <a:lnTo>
                  <a:pt x="3" y="92"/>
                </a:lnTo>
                <a:lnTo>
                  <a:pt x="3" y="91"/>
                </a:lnTo>
                <a:lnTo>
                  <a:pt x="2" y="91"/>
                </a:lnTo>
                <a:lnTo>
                  <a:pt x="2" y="90"/>
                </a:lnTo>
                <a:lnTo>
                  <a:pt x="1" y="90"/>
                </a:lnTo>
                <a:lnTo>
                  <a:pt x="1" y="88"/>
                </a:lnTo>
                <a:lnTo>
                  <a:pt x="1" y="87"/>
                </a:lnTo>
                <a:lnTo>
                  <a:pt x="1" y="86"/>
                </a:lnTo>
                <a:lnTo>
                  <a:pt x="1" y="87"/>
                </a:lnTo>
                <a:lnTo>
                  <a:pt x="2" y="87"/>
                </a:lnTo>
                <a:lnTo>
                  <a:pt x="2" y="88"/>
                </a:lnTo>
                <a:lnTo>
                  <a:pt x="2" y="90"/>
                </a:lnTo>
                <a:lnTo>
                  <a:pt x="3" y="90"/>
                </a:lnTo>
                <a:lnTo>
                  <a:pt x="3" y="88"/>
                </a:lnTo>
                <a:lnTo>
                  <a:pt x="3" y="90"/>
                </a:lnTo>
                <a:lnTo>
                  <a:pt x="3" y="91"/>
                </a:lnTo>
                <a:lnTo>
                  <a:pt x="5" y="91"/>
                </a:lnTo>
                <a:lnTo>
                  <a:pt x="5" y="92"/>
                </a:lnTo>
                <a:lnTo>
                  <a:pt x="5" y="91"/>
                </a:lnTo>
                <a:lnTo>
                  <a:pt x="5" y="90"/>
                </a:lnTo>
                <a:lnTo>
                  <a:pt x="5" y="88"/>
                </a:lnTo>
                <a:lnTo>
                  <a:pt x="5" y="87"/>
                </a:lnTo>
                <a:lnTo>
                  <a:pt x="3" y="87"/>
                </a:lnTo>
                <a:lnTo>
                  <a:pt x="3" y="86"/>
                </a:lnTo>
                <a:lnTo>
                  <a:pt x="3" y="84"/>
                </a:lnTo>
                <a:lnTo>
                  <a:pt x="2" y="84"/>
                </a:lnTo>
                <a:lnTo>
                  <a:pt x="2" y="83"/>
                </a:lnTo>
                <a:lnTo>
                  <a:pt x="2" y="82"/>
                </a:lnTo>
                <a:lnTo>
                  <a:pt x="2" y="81"/>
                </a:lnTo>
                <a:lnTo>
                  <a:pt x="1" y="81"/>
                </a:lnTo>
                <a:lnTo>
                  <a:pt x="1" y="79"/>
                </a:lnTo>
                <a:lnTo>
                  <a:pt x="1" y="78"/>
                </a:lnTo>
                <a:lnTo>
                  <a:pt x="1" y="77"/>
                </a:lnTo>
                <a:lnTo>
                  <a:pt x="1" y="76"/>
                </a:lnTo>
                <a:lnTo>
                  <a:pt x="2" y="74"/>
                </a:lnTo>
                <a:lnTo>
                  <a:pt x="2" y="73"/>
                </a:lnTo>
                <a:lnTo>
                  <a:pt x="2" y="72"/>
                </a:lnTo>
                <a:lnTo>
                  <a:pt x="2" y="70"/>
                </a:lnTo>
                <a:lnTo>
                  <a:pt x="2" y="69"/>
                </a:lnTo>
                <a:lnTo>
                  <a:pt x="2" y="68"/>
                </a:lnTo>
                <a:lnTo>
                  <a:pt x="2" y="67"/>
                </a:lnTo>
                <a:lnTo>
                  <a:pt x="3" y="65"/>
                </a:lnTo>
                <a:lnTo>
                  <a:pt x="3" y="64"/>
                </a:lnTo>
                <a:lnTo>
                  <a:pt x="5" y="64"/>
                </a:lnTo>
                <a:lnTo>
                  <a:pt x="5" y="65"/>
                </a:lnTo>
                <a:lnTo>
                  <a:pt x="5" y="67"/>
                </a:lnTo>
                <a:lnTo>
                  <a:pt x="5" y="68"/>
                </a:lnTo>
                <a:lnTo>
                  <a:pt x="6" y="68"/>
                </a:lnTo>
                <a:lnTo>
                  <a:pt x="6" y="67"/>
                </a:lnTo>
                <a:lnTo>
                  <a:pt x="6" y="65"/>
                </a:lnTo>
                <a:lnTo>
                  <a:pt x="7" y="65"/>
                </a:lnTo>
                <a:lnTo>
                  <a:pt x="6" y="65"/>
                </a:lnTo>
                <a:lnTo>
                  <a:pt x="7" y="65"/>
                </a:lnTo>
                <a:lnTo>
                  <a:pt x="7" y="64"/>
                </a:lnTo>
                <a:lnTo>
                  <a:pt x="9" y="64"/>
                </a:lnTo>
                <a:lnTo>
                  <a:pt x="9" y="63"/>
                </a:lnTo>
                <a:lnTo>
                  <a:pt x="10" y="63"/>
                </a:lnTo>
                <a:lnTo>
                  <a:pt x="11" y="63"/>
                </a:lnTo>
                <a:lnTo>
                  <a:pt x="12" y="62"/>
                </a:lnTo>
                <a:lnTo>
                  <a:pt x="12" y="60"/>
                </a:lnTo>
                <a:lnTo>
                  <a:pt x="14" y="60"/>
                </a:lnTo>
                <a:lnTo>
                  <a:pt x="15" y="59"/>
                </a:lnTo>
                <a:lnTo>
                  <a:pt x="16" y="59"/>
                </a:lnTo>
                <a:lnTo>
                  <a:pt x="16" y="58"/>
                </a:lnTo>
                <a:lnTo>
                  <a:pt x="17" y="58"/>
                </a:lnTo>
                <a:lnTo>
                  <a:pt x="19" y="58"/>
                </a:lnTo>
                <a:lnTo>
                  <a:pt x="19" y="56"/>
                </a:lnTo>
                <a:lnTo>
                  <a:pt x="19" y="58"/>
                </a:lnTo>
                <a:lnTo>
                  <a:pt x="20" y="58"/>
                </a:lnTo>
                <a:lnTo>
                  <a:pt x="20" y="56"/>
                </a:lnTo>
                <a:lnTo>
                  <a:pt x="21" y="56"/>
                </a:lnTo>
                <a:lnTo>
                  <a:pt x="21" y="58"/>
                </a:lnTo>
                <a:lnTo>
                  <a:pt x="23" y="58"/>
                </a:lnTo>
                <a:lnTo>
                  <a:pt x="24" y="58"/>
                </a:lnTo>
                <a:lnTo>
                  <a:pt x="24" y="56"/>
                </a:lnTo>
                <a:lnTo>
                  <a:pt x="25" y="56"/>
                </a:lnTo>
                <a:lnTo>
                  <a:pt x="26" y="55"/>
                </a:lnTo>
                <a:lnTo>
                  <a:pt x="28" y="55"/>
                </a:lnTo>
                <a:lnTo>
                  <a:pt x="29" y="55"/>
                </a:lnTo>
                <a:lnTo>
                  <a:pt x="30" y="55"/>
                </a:lnTo>
                <a:lnTo>
                  <a:pt x="30" y="54"/>
                </a:lnTo>
                <a:lnTo>
                  <a:pt x="32" y="54"/>
                </a:lnTo>
                <a:lnTo>
                  <a:pt x="32" y="53"/>
                </a:lnTo>
                <a:lnTo>
                  <a:pt x="32" y="54"/>
                </a:lnTo>
                <a:lnTo>
                  <a:pt x="32" y="53"/>
                </a:lnTo>
                <a:lnTo>
                  <a:pt x="33" y="53"/>
                </a:lnTo>
                <a:lnTo>
                  <a:pt x="33" y="54"/>
                </a:lnTo>
                <a:lnTo>
                  <a:pt x="34" y="54"/>
                </a:lnTo>
                <a:lnTo>
                  <a:pt x="35" y="54"/>
                </a:lnTo>
                <a:lnTo>
                  <a:pt x="35" y="53"/>
                </a:lnTo>
                <a:lnTo>
                  <a:pt x="37" y="53"/>
                </a:lnTo>
                <a:lnTo>
                  <a:pt x="38" y="53"/>
                </a:lnTo>
                <a:lnTo>
                  <a:pt x="40" y="51"/>
                </a:lnTo>
                <a:lnTo>
                  <a:pt x="42" y="51"/>
                </a:lnTo>
                <a:lnTo>
                  <a:pt x="43" y="50"/>
                </a:lnTo>
                <a:lnTo>
                  <a:pt x="44" y="50"/>
                </a:lnTo>
                <a:lnTo>
                  <a:pt x="44" y="49"/>
                </a:lnTo>
                <a:lnTo>
                  <a:pt x="44" y="48"/>
                </a:lnTo>
                <a:lnTo>
                  <a:pt x="46" y="48"/>
                </a:lnTo>
                <a:lnTo>
                  <a:pt x="46" y="46"/>
                </a:lnTo>
                <a:lnTo>
                  <a:pt x="46" y="45"/>
                </a:lnTo>
                <a:lnTo>
                  <a:pt x="47" y="45"/>
                </a:lnTo>
                <a:lnTo>
                  <a:pt x="46" y="45"/>
                </a:lnTo>
                <a:lnTo>
                  <a:pt x="47" y="45"/>
                </a:lnTo>
                <a:lnTo>
                  <a:pt x="48" y="44"/>
                </a:lnTo>
                <a:lnTo>
                  <a:pt x="48" y="42"/>
                </a:lnTo>
                <a:lnTo>
                  <a:pt x="49" y="42"/>
                </a:lnTo>
                <a:lnTo>
                  <a:pt x="49" y="41"/>
                </a:lnTo>
                <a:lnTo>
                  <a:pt x="48" y="41"/>
                </a:lnTo>
                <a:lnTo>
                  <a:pt x="48" y="42"/>
                </a:lnTo>
                <a:lnTo>
                  <a:pt x="48" y="41"/>
                </a:lnTo>
                <a:lnTo>
                  <a:pt x="48" y="40"/>
                </a:lnTo>
                <a:lnTo>
                  <a:pt x="48" y="39"/>
                </a:lnTo>
                <a:lnTo>
                  <a:pt x="48" y="37"/>
                </a:lnTo>
                <a:lnTo>
                  <a:pt x="49" y="37"/>
                </a:lnTo>
                <a:lnTo>
                  <a:pt x="49" y="36"/>
                </a:lnTo>
                <a:lnTo>
                  <a:pt x="51" y="36"/>
                </a:lnTo>
                <a:lnTo>
                  <a:pt x="49" y="36"/>
                </a:lnTo>
                <a:lnTo>
                  <a:pt x="51" y="36"/>
                </a:lnTo>
                <a:lnTo>
                  <a:pt x="51" y="35"/>
                </a:lnTo>
                <a:lnTo>
                  <a:pt x="52" y="35"/>
                </a:lnTo>
                <a:lnTo>
                  <a:pt x="52" y="34"/>
                </a:lnTo>
                <a:lnTo>
                  <a:pt x="52" y="32"/>
                </a:lnTo>
                <a:lnTo>
                  <a:pt x="53" y="32"/>
                </a:lnTo>
                <a:lnTo>
                  <a:pt x="53" y="34"/>
                </a:lnTo>
                <a:lnTo>
                  <a:pt x="53" y="35"/>
                </a:lnTo>
                <a:lnTo>
                  <a:pt x="53" y="36"/>
                </a:lnTo>
                <a:lnTo>
                  <a:pt x="54" y="36"/>
                </a:lnTo>
                <a:lnTo>
                  <a:pt x="54" y="37"/>
                </a:lnTo>
                <a:lnTo>
                  <a:pt x="54" y="39"/>
                </a:lnTo>
                <a:lnTo>
                  <a:pt x="56" y="39"/>
                </a:lnTo>
                <a:lnTo>
                  <a:pt x="56" y="40"/>
                </a:lnTo>
                <a:lnTo>
                  <a:pt x="56" y="39"/>
                </a:lnTo>
                <a:lnTo>
                  <a:pt x="56" y="37"/>
                </a:lnTo>
                <a:lnTo>
                  <a:pt x="56" y="36"/>
                </a:lnTo>
                <a:lnTo>
                  <a:pt x="57" y="36"/>
                </a:lnTo>
                <a:lnTo>
                  <a:pt x="57" y="37"/>
                </a:lnTo>
                <a:lnTo>
                  <a:pt x="58" y="37"/>
                </a:lnTo>
                <a:lnTo>
                  <a:pt x="57" y="37"/>
                </a:lnTo>
                <a:lnTo>
                  <a:pt x="57" y="36"/>
                </a:lnTo>
                <a:lnTo>
                  <a:pt x="58" y="36"/>
                </a:lnTo>
                <a:lnTo>
                  <a:pt x="58" y="35"/>
                </a:lnTo>
                <a:lnTo>
                  <a:pt x="57" y="36"/>
                </a:lnTo>
                <a:lnTo>
                  <a:pt x="57" y="35"/>
                </a:lnTo>
                <a:lnTo>
                  <a:pt x="56" y="35"/>
                </a:lnTo>
                <a:lnTo>
                  <a:pt x="56" y="34"/>
                </a:lnTo>
                <a:lnTo>
                  <a:pt x="57" y="34"/>
                </a:lnTo>
                <a:lnTo>
                  <a:pt x="56" y="32"/>
                </a:lnTo>
                <a:lnTo>
                  <a:pt x="57" y="34"/>
                </a:lnTo>
                <a:lnTo>
                  <a:pt x="57" y="32"/>
                </a:lnTo>
                <a:lnTo>
                  <a:pt x="56" y="32"/>
                </a:lnTo>
                <a:lnTo>
                  <a:pt x="57" y="32"/>
                </a:lnTo>
                <a:lnTo>
                  <a:pt x="56" y="32"/>
                </a:lnTo>
                <a:lnTo>
                  <a:pt x="56" y="31"/>
                </a:lnTo>
                <a:lnTo>
                  <a:pt x="57" y="31"/>
                </a:lnTo>
                <a:lnTo>
                  <a:pt x="57" y="32"/>
                </a:lnTo>
                <a:lnTo>
                  <a:pt x="57" y="31"/>
                </a:lnTo>
                <a:lnTo>
                  <a:pt x="57" y="32"/>
                </a:lnTo>
                <a:lnTo>
                  <a:pt x="57" y="34"/>
                </a:lnTo>
                <a:lnTo>
                  <a:pt x="57" y="32"/>
                </a:lnTo>
                <a:lnTo>
                  <a:pt x="58" y="34"/>
                </a:lnTo>
                <a:lnTo>
                  <a:pt x="58" y="32"/>
                </a:lnTo>
                <a:lnTo>
                  <a:pt x="60" y="32"/>
                </a:lnTo>
                <a:lnTo>
                  <a:pt x="61" y="32"/>
                </a:lnTo>
                <a:lnTo>
                  <a:pt x="62" y="32"/>
                </a:lnTo>
                <a:lnTo>
                  <a:pt x="63" y="32"/>
                </a:lnTo>
                <a:lnTo>
                  <a:pt x="62" y="32"/>
                </a:lnTo>
                <a:lnTo>
                  <a:pt x="61" y="32"/>
                </a:lnTo>
                <a:lnTo>
                  <a:pt x="61" y="31"/>
                </a:lnTo>
                <a:lnTo>
                  <a:pt x="62" y="31"/>
                </a:lnTo>
                <a:lnTo>
                  <a:pt x="61" y="31"/>
                </a:lnTo>
                <a:lnTo>
                  <a:pt x="62" y="30"/>
                </a:lnTo>
                <a:lnTo>
                  <a:pt x="61" y="30"/>
                </a:lnTo>
                <a:lnTo>
                  <a:pt x="61" y="31"/>
                </a:lnTo>
                <a:lnTo>
                  <a:pt x="61" y="30"/>
                </a:lnTo>
                <a:lnTo>
                  <a:pt x="61" y="28"/>
                </a:lnTo>
                <a:lnTo>
                  <a:pt x="61" y="27"/>
                </a:lnTo>
                <a:lnTo>
                  <a:pt x="61" y="28"/>
                </a:lnTo>
                <a:lnTo>
                  <a:pt x="61" y="27"/>
                </a:lnTo>
                <a:lnTo>
                  <a:pt x="62" y="27"/>
                </a:lnTo>
                <a:lnTo>
                  <a:pt x="62" y="26"/>
                </a:lnTo>
                <a:lnTo>
                  <a:pt x="62" y="27"/>
                </a:lnTo>
                <a:lnTo>
                  <a:pt x="62" y="26"/>
                </a:lnTo>
                <a:lnTo>
                  <a:pt x="62" y="27"/>
                </a:lnTo>
                <a:lnTo>
                  <a:pt x="63" y="27"/>
                </a:lnTo>
                <a:lnTo>
                  <a:pt x="65" y="27"/>
                </a:lnTo>
                <a:lnTo>
                  <a:pt x="65" y="26"/>
                </a:lnTo>
                <a:lnTo>
                  <a:pt x="65" y="27"/>
                </a:lnTo>
                <a:lnTo>
                  <a:pt x="63" y="26"/>
                </a:lnTo>
                <a:lnTo>
                  <a:pt x="63" y="27"/>
                </a:lnTo>
                <a:lnTo>
                  <a:pt x="63" y="26"/>
                </a:lnTo>
                <a:lnTo>
                  <a:pt x="63" y="25"/>
                </a:lnTo>
                <a:lnTo>
                  <a:pt x="65" y="25"/>
                </a:lnTo>
                <a:lnTo>
                  <a:pt x="65" y="26"/>
                </a:lnTo>
                <a:lnTo>
                  <a:pt x="65" y="25"/>
                </a:lnTo>
                <a:lnTo>
                  <a:pt x="65" y="26"/>
                </a:lnTo>
                <a:lnTo>
                  <a:pt x="66" y="26"/>
                </a:lnTo>
                <a:lnTo>
                  <a:pt x="66" y="25"/>
                </a:lnTo>
                <a:lnTo>
                  <a:pt x="65" y="25"/>
                </a:lnTo>
                <a:lnTo>
                  <a:pt x="66" y="25"/>
                </a:lnTo>
                <a:lnTo>
                  <a:pt x="65" y="25"/>
                </a:lnTo>
                <a:lnTo>
                  <a:pt x="66" y="25"/>
                </a:lnTo>
                <a:lnTo>
                  <a:pt x="65" y="25"/>
                </a:lnTo>
                <a:lnTo>
                  <a:pt x="65" y="23"/>
                </a:lnTo>
                <a:lnTo>
                  <a:pt x="66" y="23"/>
                </a:lnTo>
                <a:lnTo>
                  <a:pt x="65" y="23"/>
                </a:lnTo>
                <a:lnTo>
                  <a:pt x="65" y="22"/>
                </a:lnTo>
                <a:lnTo>
                  <a:pt x="66" y="22"/>
                </a:lnTo>
                <a:lnTo>
                  <a:pt x="66" y="23"/>
                </a:lnTo>
                <a:lnTo>
                  <a:pt x="66" y="22"/>
                </a:lnTo>
                <a:lnTo>
                  <a:pt x="67" y="22"/>
                </a:lnTo>
                <a:lnTo>
                  <a:pt x="67" y="21"/>
                </a:lnTo>
                <a:lnTo>
                  <a:pt x="67" y="22"/>
                </a:lnTo>
                <a:lnTo>
                  <a:pt x="67" y="23"/>
                </a:lnTo>
                <a:lnTo>
                  <a:pt x="67" y="22"/>
                </a:lnTo>
                <a:lnTo>
                  <a:pt x="68" y="22"/>
                </a:lnTo>
                <a:lnTo>
                  <a:pt x="68" y="23"/>
                </a:lnTo>
                <a:lnTo>
                  <a:pt x="68" y="22"/>
                </a:lnTo>
                <a:lnTo>
                  <a:pt x="70" y="22"/>
                </a:lnTo>
                <a:lnTo>
                  <a:pt x="68" y="22"/>
                </a:lnTo>
                <a:lnTo>
                  <a:pt x="68" y="21"/>
                </a:lnTo>
                <a:lnTo>
                  <a:pt x="70" y="21"/>
                </a:lnTo>
                <a:lnTo>
                  <a:pt x="70" y="20"/>
                </a:lnTo>
                <a:lnTo>
                  <a:pt x="68" y="20"/>
                </a:lnTo>
                <a:lnTo>
                  <a:pt x="70" y="20"/>
                </a:lnTo>
                <a:lnTo>
                  <a:pt x="70" y="18"/>
                </a:lnTo>
                <a:lnTo>
                  <a:pt x="70" y="20"/>
                </a:lnTo>
                <a:lnTo>
                  <a:pt x="70" y="21"/>
                </a:lnTo>
                <a:lnTo>
                  <a:pt x="71" y="21"/>
                </a:lnTo>
                <a:lnTo>
                  <a:pt x="70" y="21"/>
                </a:lnTo>
                <a:lnTo>
                  <a:pt x="71" y="21"/>
                </a:lnTo>
                <a:lnTo>
                  <a:pt x="71" y="20"/>
                </a:lnTo>
                <a:lnTo>
                  <a:pt x="72" y="20"/>
                </a:lnTo>
                <a:lnTo>
                  <a:pt x="72" y="18"/>
                </a:lnTo>
                <a:lnTo>
                  <a:pt x="72" y="20"/>
                </a:lnTo>
                <a:lnTo>
                  <a:pt x="71" y="20"/>
                </a:lnTo>
                <a:lnTo>
                  <a:pt x="72" y="20"/>
                </a:lnTo>
                <a:lnTo>
                  <a:pt x="72" y="21"/>
                </a:lnTo>
                <a:lnTo>
                  <a:pt x="72" y="20"/>
                </a:lnTo>
                <a:lnTo>
                  <a:pt x="74" y="20"/>
                </a:lnTo>
                <a:lnTo>
                  <a:pt x="74" y="18"/>
                </a:lnTo>
                <a:lnTo>
                  <a:pt x="75" y="18"/>
                </a:lnTo>
                <a:lnTo>
                  <a:pt x="74" y="18"/>
                </a:lnTo>
                <a:lnTo>
                  <a:pt x="75" y="18"/>
                </a:lnTo>
                <a:lnTo>
                  <a:pt x="75" y="20"/>
                </a:lnTo>
                <a:lnTo>
                  <a:pt x="75" y="18"/>
                </a:lnTo>
                <a:lnTo>
                  <a:pt x="76" y="18"/>
                </a:lnTo>
                <a:lnTo>
                  <a:pt x="75" y="18"/>
                </a:lnTo>
                <a:lnTo>
                  <a:pt x="76" y="18"/>
                </a:lnTo>
                <a:lnTo>
                  <a:pt x="76" y="20"/>
                </a:lnTo>
                <a:lnTo>
                  <a:pt x="76" y="18"/>
                </a:lnTo>
                <a:lnTo>
                  <a:pt x="76" y="20"/>
                </a:lnTo>
                <a:lnTo>
                  <a:pt x="76" y="18"/>
                </a:lnTo>
                <a:lnTo>
                  <a:pt x="76" y="20"/>
                </a:lnTo>
                <a:lnTo>
                  <a:pt x="77" y="20"/>
                </a:lnTo>
                <a:lnTo>
                  <a:pt x="77" y="18"/>
                </a:lnTo>
                <a:lnTo>
                  <a:pt x="77" y="20"/>
                </a:lnTo>
                <a:lnTo>
                  <a:pt x="79" y="21"/>
                </a:lnTo>
                <a:lnTo>
                  <a:pt x="79" y="22"/>
                </a:lnTo>
                <a:lnTo>
                  <a:pt x="80" y="22"/>
                </a:lnTo>
                <a:lnTo>
                  <a:pt x="79" y="22"/>
                </a:lnTo>
                <a:lnTo>
                  <a:pt x="80" y="22"/>
                </a:lnTo>
                <a:lnTo>
                  <a:pt x="80" y="23"/>
                </a:lnTo>
                <a:lnTo>
                  <a:pt x="81" y="23"/>
                </a:lnTo>
                <a:lnTo>
                  <a:pt x="81" y="25"/>
                </a:lnTo>
                <a:lnTo>
                  <a:pt x="80" y="25"/>
                </a:lnTo>
                <a:lnTo>
                  <a:pt x="80" y="26"/>
                </a:lnTo>
                <a:lnTo>
                  <a:pt x="80" y="27"/>
                </a:lnTo>
                <a:lnTo>
                  <a:pt x="81" y="27"/>
                </a:lnTo>
                <a:lnTo>
                  <a:pt x="81" y="26"/>
                </a:lnTo>
                <a:lnTo>
                  <a:pt x="80" y="26"/>
                </a:lnTo>
                <a:lnTo>
                  <a:pt x="81" y="26"/>
                </a:lnTo>
                <a:lnTo>
                  <a:pt x="81" y="27"/>
                </a:lnTo>
                <a:lnTo>
                  <a:pt x="81" y="26"/>
                </a:lnTo>
                <a:lnTo>
                  <a:pt x="81" y="25"/>
                </a:lnTo>
                <a:lnTo>
                  <a:pt x="82" y="25"/>
                </a:lnTo>
                <a:lnTo>
                  <a:pt x="82" y="23"/>
                </a:lnTo>
                <a:lnTo>
                  <a:pt x="84" y="23"/>
                </a:lnTo>
                <a:lnTo>
                  <a:pt x="85" y="23"/>
                </a:lnTo>
                <a:lnTo>
                  <a:pt x="85" y="2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1" name="Freeform 2262"/>
          <p:cNvSpPr>
            <a:spLocks/>
          </p:cNvSpPr>
          <p:nvPr/>
        </p:nvSpPr>
        <p:spPr bwMode="auto">
          <a:xfrm>
            <a:off x="5522913" y="4183279"/>
            <a:ext cx="117475" cy="63500"/>
          </a:xfrm>
          <a:custGeom>
            <a:avLst/>
            <a:gdLst>
              <a:gd name="T0" fmla="*/ 1 w 74"/>
              <a:gd name="T1" fmla="*/ 23 h 40"/>
              <a:gd name="T2" fmla="*/ 4 w 74"/>
              <a:gd name="T3" fmla="*/ 25 h 40"/>
              <a:gd name="T4" fmla="*/ 6 w 74"/>
              <a:gd name="T5" fmla="*/ 23 h 40"/>
              <a:gd name="T6" fmla="*/ 4 w 74"/>
              <a:gd name="T7" fmla="*/ 22 h 40"/>
              <a:gd name="T8" fmla="*/ 5 w 74"/>
              <a:gd name="T9" fmla="*/ 20 h 40"/>
              <a:gd name="T10" fmla="*/ 5 w 74"/>
              <a:gd name="T11" fmla="*/ 16 h 40"/>
              <a:gd name="T12" fmla="*/ 8 w 74"/>
              <a:gd name="T13" fmla="*/ 14 h 40"/>
              <a:gd name="T14" fmla="*/ 9 w 74"/>
              <a:gd name="T15" fmla="*/ 12 h 40"/>
              <a:gd name="T16" fmla="*/ 10 w 74"/>
              <a:gd name="T17" fmla="*/ 12 h 40"/>
              <a:gd name="T18" fmla="*/ 11 w 74"/>
              <a:gd name="T19" fmla="*/ 11 h 40"/>
              <a:gd name="T20" fmla="*/ 11 w 74"/>
              <a:gd name="T21" fmla="*/ 9 h 40"/>
              <a:gd name="T22" fmla="*/ 15 w 74"/>
              <a:gd name="T23" fmla="*/ 9 h 40"/>
              <a:gd name="T24" fmla="*/ 19 w 74"/>
              <a:gd name="T25" fmla="*/ 9 h 40"/>
              <a:gd name="T26" fmla="*/ 20 w 74"/>
              <a:gd name="T27" fmla="*/ 7 h 40"/>
              <a:gd name="T28" fmla="*/ 17 w 74"/>
              <a:gd name="T29" fmla="*/ 4 h 40"/>
              <a:gd name="T30" fmla="*/ 17 w 74"/>
              <a:gd name="T31" fmla="*/ 3 h 40"/>
              <a:gd name="T32" fmla="*/ 18 w 74"/>
              <a:gd name="T33" fmla="*/ 3 h 40"/>
              <a:gd name="T34" fmla="*/ 22 w 74"/>
              <a:gd name="T35" fmla="*/ 5 h 40"/>
              <a:gd name="T36" fmla="*/ 24 w 74"/>
              <a:gd name="T37" fmla="*/ 7 h 40"/>
              <a:gd name="T38" fmla="*/ 28 w 74"/>
              <a:gd name="T39" fmla="*/ 7 h 40"/>
              <a:gd name="T40" fmla="*/ 28 w 74"/>
              <a:gd name="T41" fmla="*/ 8 h 40"/>
              <a:gd name="T42" fmla="*/ 32 w 74"/>
              <a:gd name="T43" fmla="*/ 8 h 40"/>
              <a:gd name="T44" fmla="*/ 36 w 74"/>
              <a:gd name="T45" fmla="*/ 8 h 40"/>
              <a:gd name="T46" fmla="*/ 38 w 74"/>
              <a:gd name="T47" fmla="*/ 8 h 40"/>
              <a:gd name="T48" fmla="*/ 38 w 74"/>
              <a:gd name="T49" fmla="*/ 9 h 40"/>
              <a:gd name="T50" fmla="*/ 38 w 74"/>
              <a:gd name="T51" fmla="*/ 11 h 40"/>
              <a:gd name="T52" fmla="*/ 39 w 74"/>
              <a:gd name="T53" fmla="*/ 8 h 40"/>
              <a:gd name="T54" fmla="*/ 42 w 74"/>
              <a:gd name="T55" fmla="*/ 9 h 40"/>
              <a:gd name="T56" fmla="*/ 43 w 74"/>
              <a:gd name="T57" fmla="*/ 9 h 40"/>
              <a:gd name="T58" fmla="*/ 42 w 74"/>
              <a:gd name="T59" fmla="*/ 12 h 40"/>
              <a:gd name="T60" fmla="*/ 41 w 74"/>
              <a:gd name="T61" fmla="*/ 12 h 40"/>
              <a:gd name="T62" fmla="*/ 41 w 74"/>
              <a:gd name="T63" fmla="*/ 14 h 40"/>
              <a:gd name="T64" fmla="*/ 39 w 74"/>
              <a:gd name="T65" fmla="*/ 14 h 40"/>
              <a:gd name="T66" fmla="*/ 38 w 74"/>
              <a:gd name="T67" fmla="*/ 14 h 40"/>
              <a:gd name="T68" fmla="*/ 39 w 74"/>
              <a:gd name="T69" fmla="*/ 17 h 40"/>
              <a:gd name="T70" fmla="*/ 37 w 74"/>
              <a:gd name="T71" fmla="*/ 21 h 40"/>
              <a:gd name="T72" fmla="*/ 37 w 74"/>
              <a:gd name="T73" fmla="*/ 25 h 40"/>
              <a:gd name="T74" fmla="*/ 39 w 74"/>
              <a:gd name="T75" fmla="*/ 28 h 40"/>
              <a:gd name="T76" fmla="*/ 45 w 74"/>
              <a:gd name="T77" fmla="*/ 30 h 40"/>
              <a:gd name="T78" fmla="*/ 48 w 74"/>
              <a:gd name="T79" fmla="*/ 32 h 40"/>
              <a:gd name="T80" fmla="*/ 52 w 74"/>
              <a:gd name="T81" fmla="*/ 35 h 40"/>
              <a:gd name="T82" fmla="*/ 56 w 74"/>
              <a:gd name="T83" fmla="*/ 37 h 40"/>
              <a:gd name="T84" fmla="*/ 60 w 74"/>
              <a:gd name="T85" fmla="*/ 40 h 40"/>
              <a:gd name="T86" fmla="*/ 65 w 74"/>
              <a:gd name="T87" fmla="*/ 39 h 40"/>
              <a:gd name="T88" fmla="*/ 67 w 74"/>
              <a:gd name="T89" fmla="*/ 34 h 40"/>
              <a:gd name="T90" fmla="*/ 69 w 74"/>
              <a:gd name="T91" fmla="*/ 27 h 40"/>
              <a:gd name="T92" fmla="*/ 69 w 74"/>
              <a:gd name="T93" fmla="*/ 20 h 40"/>
              <a:gd name="T94" fmla="*/ 70 w 74"/>
              <a:gd name="T95" fmla="*/ 14 h 40"/>
              <a:gd name="T96" fmla="*/ 70 w 74"/>
              <a:gd name="T97" fmla="*/ 13 h 40"/>
              <a:gd name="T98" fmla="*/ 71 w 74"/>
              <a:gd name="T99" fmla="*/ 12 h 40"/>
              <a:gd name="T100" fmla="*/ 69 w 74"/>
              <a:gd name="T101" fmla="*/ 11 h 40"/>
              <a:gd name="T102" fmla="*/ 71 w 74"/>
              <a:gd name="T103" fmla="*/ 8 h 40"/>
              <a:gd name="T104" fmla="*/ 71 w 74"/>
              <a:gd name="T10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40">
                <a:moveTo>
                  <a:pt x="0" y="25"/>
                </a:moveTo>
                <a:lnTo>
                  <a:pt x="1" y="25"/>
                </a:lnTo>
                <a:lnTo>
                  <a:pt x="1" y="26"/>
                </a:lnTo>
                <a:lnTo>
                  <a:pt x="1" y="25"/>
                </a:lnTo>
                <a:lnTo>
                  <a:pt x="1" y="23"/>
                </a:lnTo>
                <a:lnTo>
                  <a:pt x="1" y="25"/>
                </a:lnTo>
                <a:lnTo>
                  <a:pt x="3" y="25"/>
                </a:lnTo>
                <a:lnTo>
                  <a:pt x="4" y="25"/>
                </a:lnTo>
                <a:lnTo>
                  <a:pt x="4" y="26"/>
                </a:lnTo>
                <a:lnTo>
                  <a:pt x="4" y="25"/>
                </a:lnTo>
                <a:lnTo>
                  <a:pt x="4" y="23"/>
                </a:lnTo>
                <a:lnTo>
                  <a:pt x="4" y="25"/>
                </a:lnTo>
                <a:lnTo>
                  <a:pt x="5" y="25"/>
                </a:lnTo>
                <a:lnTo>
                  <a:pt x="5" y="23"/>
                </a:lnTo>
                <a:lnTo>
                  <a:pt x="6" y="23"/>
                </a:lnTo>
                <a:lnTo>
                  <a:pt x="5" y="23"/>
                </a:lnTo>
                <a:lnTo>
                  <a:pt x="4" y="23"/>
                </a:lnTo>
                <a:lnTo>
                  <a:pt x="4" y="22"/>
                </a:lnTo>
                <a:lnTo>
                  <a:pt x="5" y="22"/>
                </a:lnTo>
                <a:lnTo>
                  <a:pt x="4" y="22"/>
                </a:lnTo>
                <a:lnTo>
                  <a:pt x="3" y="22"/>
                </a:lnTo>
                <a:lnTo>
                  <a:pt x="3" y="21"/>
                </a:lnTo>
                <a:lnTo>
                  <a:pt x="3" y="20"/>
                </a:lnTo>
                <a:lnTo>
                  <a:pt x="4" y="20"/>
                </a:lnTo>
                <a:lnTo>
                  <a:pt x="5" y="20"/>
                </a:lnTo>
                <a:lnTo>
                  <a:pt x="5" y="18"/>
                </a:lnTo>
                <a:lnTo>
                  <a:pt x="4" y="18"/>
                </a:lnTo>
                <a:lnTo>
                  <a:pt x="5" y="18"/>
                </a:lnTo>
                <a:lnTo>
                  <a:pt x="5" y="17"/>
                </a:lnTo>
                <a:lnTo>
                  <a:pt x="5" y="16"/>
                </a:lnTo>
                <a:lnTo>
                  <a:pt x="5" y="17"/>
                </a:lnTo>
                <a:lnTo>
                  <a:pt x="6" y="17"/>
                </a:lnTo>
                <a:lnTo>
                  <a:pt x="6" y="16"/>
                </a:lnTo>
                <a:lnTo>
                  <a:pt x="8" y="16"/>
                </a:lnTo>
                <a:lnTo>
                  <a:pt x="8" y="14"/>
                </a:lnTo>
                <a:lnTo>
                  <a:pt x="6" y="14"/>
                </a:lnTo>
                <a:lnTo>
                  <a:pt x="6" y="13"/>
                </a:lnTo>
                <a:lnTo>
                  <a:pt x="8" y="13"/>
                </a:lnTo>
                <a:lnTo>
                  <a:pt x="8" y="12"/>
                </a:lnTo>
                <a:lnTo>
                  <a:pt x="9" y="12"/>
                </a:lnTo>
                <a:lnTo>
                  <a:pt x="10" y="12"/>
                </a:lnTo>
                <a:lnTo>
                  <a:pt x="9" y="12"/>
                </a:lnTo>
                <a:lnTo>
                  <a:pt x="9" y="11"/>
                </a:lnTo>
                <a:lnTo>
                  <a:pt x="10" y="11"/>
                </a:lnTo>
                <a:lnTo>
                  <a:pt x="10" y="12"/>
                </a:lnTo>
                <a:lnTo>
                  <a:pt x="10" y="11"/>
                </a:lnTo>
                <a:lnTo>
                  <a:pt x="10" y="12"/>
                </a:lnTo>
                <a:lnTo>
                  <a:pt x="11" y="12"/>
                </a:lnTo>
                <a:lnTo>
                  <a:pt x="10" y="11"/>
                </a:lnTo>
                <a:lnTo>
                  <a:pt x="11" y="11"/>
                </a:lnTo>
                <a:lnTo>
                  <a:pt x="10" y="11"/>
                </a:lnTo>
                <a:lnTo>
                  <a:pt x="10" y="9"/>
                </a:lnTo>
                <a:lnTo>
                  <a:pt x="11" y="9"/>
                </a:lnTo>
                <a:lnTo>
                  <a:pt x="11" y="11"/>
                </a:lnTo>
                <a:lnTo>
                  <a:pt x="11" y="9"/>
                </a:lnTo>
                <a:lnTo>
                  <a:pt x="13" y="9"/>
                </a:lnTo>
                <a:lnTo>
                  <a:pt x="13" y="8"/>
                </a:lnTo>
                <a:lnTo>
                  <a:pt x="13" y="9"/>
                </a:lnTo>
                <a:lnTo>
                  <a:pt x="14" y="9"/>
                </a:lnTo>
                <a:lnTo>
                  <a:pt x="15" y="9"/>
                </a:lnTo>
                <a:lnTo>
                  <a:pt x="17" y="9"/>
                </a:lnTo>
                <a:lnTo>
                  <a:pt x="18" y="9"/>
                </a:lnTo>
                <a:lnTo>
                  <a:pt x="19" y="9"/>
                </a:lnTo>
                <a:lnTo>
                  <a:pt x="19" y="11"/>
                </a:lnTo>
                <a:lnTo>
                  <a:pt x="19" y="9"/>
                </a:lnTo>
                <a:lnTo>
                  <a:pt x="19" y="8"/>
                </a:lnTo>
                <a:lnTo>
                  <a:pt x="20" y="8"/>
                </a:lnTo>
                <a:lnTo>
                  <a:pt x="20" y="9"/>
                </a:lnTo>
                <a:lnTo>
                  <a:pt x="20" y="8"/>
                </a:lnTo>
                <a:lnTo>
                  <a:pt x="20" y="7"/>
                </a:lnTo>
                <a:lnTo>
                  <a:pt x="20" y="5"/>
                </a:lnTo>
                <a:lnTo>
                  <a:pt x="19" y="5"/>
                </a:lnTo>
                <a:lnTo>
                  <a:pt x="18" y="5"/>
                </a:lnTo>
                <a:lnTo>
                  <a:pt x="17" y="5"/>
                </a:lnTo>
                <a:lnTo>
                  <a:pt x="17" y="4"/>
                </a:lnTo>
                <a:lnTo>
                  <a:pt x="15" y="4"/>
                </a:lnTo>
                <a:lnTo>
                  <a:pt x="17" y="4"/>
                </a:lnTo>
                <a:lnTo>
                  <a:pt x="17" y="3"/>
                </a:lnTo>
                <a:lnTo>
                  <a:pt x="17" y="4"/>
                </a:lnTo>
                <a:lnTo>
                  <a:pt x="17" y="3"/>
                </a:lnTo>
                <a:lnTo>
                  <a:pt x="17" y="4"/>
                </a:lnTo>
                <a:lnTo>
                  <a:pt x="18" y="4"/>
                </a:lnTo>
                <a:lnTo>
                  <a:pt x="18" y="3"/>
                </a:lnTo>
                <a:lnTo>
                  <a:pt x="18" y="4"/>
                </a:lnTo>
                <a:lnTo>
                  <a:pt x="18" y="3"/>
                </a:lnTo>
                <a:lnTo>
                  <a:pt x="19" y="3"/>
                </a:lnTo>
                <a:lnTo>
                  <a:pt x="19" y="4"/>
                </a:lnTo>
                <a:lnTo>
                  <a:pt x="20" y="4"/>
                </a:lnTo>
                <a:lnTo>
                  <a:pt x="20" y="5"/>
                </a:lnTo>
                <a:lnTo>
                  <a:pt x="22" y="5"/>
                </a:lnTo>
                <a:lnTo>
                  <a:pt x="22" y="4"/>
                </a:lnTo>
                <a:lnTo>
                  <a:pt x="22" y="5"/>
                </a:lnTo>
                <a:lnTo>
                  <a:pt x="23" y="5"/>
                </a:lnTo>
                <a:lnTo>
                  <a:pt x="23" y="7"/>
                </a:lnTo>
                <a:lnTo>
                  <a:pt x="24" y="7"/>
                </a:lnTo>
                <a:lnTo>
                  <a:pt x="25" y="7"/>
                </a:lnTo>
                <a:lnTo>
                  <a:pt x="27" y="7"/>
                </a:lnTo>
                <a:lnTo>
                  <a:pt x="27" y="8"/>
                </a:lnTo>
                <a:lnTo>
                  <a:pt x="28" y="8"/>
                </a:lnTo>
                <a:lnTo>
                  <a:pt x="28" y="7"/>
                </a:lnTo>
                <a:lnTo>
                  <a:pt x="28" y="8"/>
                </a:lnTo>
                <a:lnTo>
                  <a:pt x="28" y="7"/>
                </a:lnTo>
                <a:lnTo>
                  <a:pt x="28" y="8"/>
                </a:lnTo>
                <a:lnTo>
                  <a:pt x="29" y="8"/>
                </a:lnTo>
                <a:lnTo>
                  <a:pt x="28" y="8"/>
                </a:lnTo>
                <a:lnTo>
                  <a:pt x="29" y="8"/>
                </a:lnTo>
                <a:lnTo>
                  <a:pt x="28" y="8"/>
                </a:lnTo>
                <a:lnTo>
                  <a:pt x="29" y="8"/>
                </a:lnTo>
                <a:lnTo>
                  <a:pt x="31" y="8"/>
                </a:lnTo>
                <a:lnTo>
                  <a:pt x="32" y="8"/>
                </a:lnTo>
                <a:lnTo>
                  <a:pt x="32" y="9"/>
                </a:lnTo>
                <a:lnTo>
                  <a:pt x="33" y="9"/>
                </a:lnTo>
                <a:lnTo>
                  <a:pt x="34" y="9"/>
                </a:lnTo>
                <a:lnTo>
                  <a:pt x="34" y="8"/>
                </a:lnTo>
                <a:lnTo>
                  <a:pt x="36" y="8"/>
                </a:lnTo>
                <a:lnTo>
                  <a:pt x="37" y="8"/>
                </a:lnTo>
                <a:lnTo>
                  <a:pt x="36" y="8"/>
                </a:lnTo>
                <a:lnTo>
                  <a:pt x="37" y="8"/>
                </a:lnTo>
                <a:lnTo>
                  <a:pt x="38" y="7"/>
                </a:lnTo>
                <a:lnTo>
                  <a:pt x="38" y="8"/>
                </a:lnTo>
                <a:lnTo>
                  <a:pt x="37" y="8"/>
                </a:lnTo>
                <a:lnTo>
                  <a:pt x="38" y="8"/>
                </a:lnTo>
                <a:lnTo>
                  <a:pt x="37" y="8"/>
                </a:lnTo>
                <a:lnTo>
                  <a:pt x="37" y="9"/>
                </a:lnTo>
                <a:lnTo>
                  <a:pt x="38" y="9"/>
                </a:lnTo>
                <a:lnTo>
                  <a:pt x="38" y="8"/>
                </a:lnTo>
                <a:lnTo>
                  <a:pt x="38" y="9"/>
                </a:lnTo>
                <a:lnTo>
                  <a:pt x="39" y="9"/>
                </a:lnTo>
                <a:lnTo>
                  <a:pt x="38" y="9"/>
                </a:lnTo>
                <a:lnTo>
                  <a:pt x="38" y="11"/>
                </a:lnTo>
                <a:lnTo>
                  <a:pt x="39" y="11"/>
                </a:lnTo>
                <a:lnTo>
                  <a:pt x="41" y="11"/>
                </a:lnTo>
                <a:lnTo>
                  <a:pt x="41" y="9"/>
                </a:lnTo>
                <a:lnTo>
                  <a:pt x="39" y="9"/>
                </a:lnTo>
                <a:lnTo>
                  <a:pt x="39" y="8"/>
                </a:lnTo>
                <a:lnTo>
                  <a:pt x="41" y="8"/>
                </a:lnTo>
                <a:lnTo>
                  <a:pt x="42" y="8"/>
                </a:lnTo>
                <a:lnTo>
                  <a:pt x="41" y="8"/>
                </a:lnTo>
                <a:lnTo>
                  <a:pt x="42" y="8"/>
                </a:lnTo>
                <a:lnTo>
                  <a:pt x="42" y="9"/>
                </a:lnTo>
                <a:lnTo>
                  <a:pt x="43" y="9"/>
                </a:lnTo>
                <a:lnTo>
                  <a:pt x="42" y="9"/>
                </a:lnTo>
                <a:lnTo>
                  <a:pt x="43" y="9"/>
                </a:lnTo>
                <a:lnTo>
                  <a:pt x="43" y="11"/>
                </a:lnTo>
                <a:lnTo>
                  <a:pt x="43" y="9"/>
                </a:lnTo>
                <a:lnTo>
                  <a:pt x="43" y="11"/>
                </a:lnTo>
                <a:lnTo>
                  <a:pt x="42" y="11"/>
                </a:lnTo>
                <a:lnTo>
                  <a:pt x="42" y="12"/>
                </a:lnTo>
                <a:lnTo>
                  <a:pt x="42" y="13"/>
                </a:lnTo>
                <a:lnTo>
                  <a:pt x="42" y="12"/>
                </a:lnTo>
                <a:lnTo>
                  <a:pt x="41" y="12"/>
                </a:lnTo>
                <a:lnTo>
                  <a:pt x="42" y="12"/>
                </a:lnTo>
                <a:lnTo>
                  <a:pt x="42" y="13"/>
                </a:lnTo>
                <a:lnTo>
                  <a:pt x="41" y="13"/>
                </a:lnTo>
                <a:lnTo>
                  <a:pt x="41" y="12"/>
                </a:lnTo>
                <a:lnTo>
                  <a:pt x="41" y="13"/>
                </a:lnTo>
                <a:lnTo>
                  <a:pt x="42" y="13"/>
                </a:lnTo>
                <a:lnTo>
                  <a:pt x="41" y="13"/>
                </a:lnTo>
                <a:lnTo>
                  <a:pt x="42" y="14"/>
                </a:lnTo>
                <a:lnTo>
                  <a:pt x="41" y="14"/>
                </a:lnTo>
                <a:lnTo>
                  <a:pt x="41" y="16"/>
                </a:lnTo>
                <a:lnTo>
                  <a:pt x="41" y="14"/>
                </a:lnTo>
                <a:lnTo>
                  <a:pt x="39" y="14"/>
                </a:lnTo>
                <a:lnTo>
                  <a:pt x="39" y="16"/>
                </a:lnTo>
                <a:lnTo>
                  <a:pt x="39" y="14"/>
                </a:lnTo>
                <a:lnTo>
                  <a:pt x="38" y="14"/>
                </a:lnTo>
                <a:lnTo>
                  <a:pt x="38" y="16"/>
                </a:lnTo>
                <a:lnTo>
                  <a:pt x="38" y="14"/>
                </a:lnTo>
                <a:lnTo>
                  <a:pt x="38" y="16"/>
                </a:lnTo>
                <a:lnTo>
                  <a:pt x="38" y="14"/>
                </a:lnTo>
                <a:lnTo>
                  <a:pt x="38" y="16"/>
                </a:lnTo>
                <a:lnTo>
                  <a:pt x="38" y="17"/>
                </a:lnTo>
                <a:lnTo>
                  <a:pt x="38" y="18"/>
                </a:lnTo>
                <a:lnTo>
                  <a:pt x="38" y="17"/>
                </a:lnTo>
                <a:lnTo>
                  <a:pt x="39" y="17"/>
                </a:lnTo>
                <a:lnTo>
                  <a:pt x="38" y="17"/>
                </a:lnTo>
                <a:lnTo>
                  <a:pt x="38" y="18"/>
                </a:lnTo>
                <a:lnTo>
                  <a:pt x="38" y="20"/>
                </a:lnTo>
                <a:lnTo>
                  <a:pt x="38" y="21"/>
                </a:lnTo>
                <a:lnTo>
                  <a:pt x="37" y="21"/>
                </a:lnTo>
                <a:lnTo>
                  <a:pt x="37" y="22"/>
                </a:lnTo>
                <a:lnTo>
                  <a:pt x="36" y="22"/>
                </a:lnTo>
                <a:lnTo>
                  <a:pt x="36" y="23"/>
                </a:lnTo>
                <a:lnTo>
                  <a:pt x="36" y="25"/>
                </a:lnTo>
                <a:lnTo>
                  <a:pt x="37" y="25"/>
                </a:lnTo>
                <a:lnTo>
                  <a:pt x="37" y="26"/>
                </a:lnTo>
                <a:lnTo>
                  <a:pt x="38" y="26"/>
                </a:lnTo>
                <a:lnTo>
                  <a:pt x="38" y="27"/>
                </a:lnTo>
                <a:lnTo>
                  <a:pt x="39" y="27"/>
                </a:lnTo>
                <a:lnTo>
                  <a:pt x="39" y="28"/>
                </a:lnTo>
                <a:lnTo>
                  <a:pt x="41" y="28"/>
                </a:lnTo>
                <a:lnTo>
                  <a:pt x="42" y="28"/>
                </a:lnTo>
                <a:lnTo>
                  <a:pt x="42" y="30"/>
                </a:lnTo>
                <a:lnTo>
                  <a:pt x="43" y="30"/>
                </a:lnTo>
                <a:lnTo>
                  <a:pt x="45" y="30"/>
                </a:lnTo>
                <a:lnTo>
                  <a:pt x="45" y="31"/>
                </a:lnTo>
                <a:lnTo>
                  <a:pt x="46" y="31"/>
                </a:lnTo>
                <a:lnTo>
                  <a:pt x="47" y="31"/>
                </a:lnTo>
                <a:lnTo>
                  <a:pt x="47" y="32"/>
                </a:lnTo>
                <a:lnTo>
                  <a:pt x="48" y="32"/>
                </a:lnTo>
                <a:lnTo>
                  <a:pt x="48" y="34"/>
                </a:lnTo>
                <a:lnTo>
                  <a:pt x="50" y="34"/>
                </a:lnTo>
                <a:lnTo>
                  <a:pt x="50" y="35"/>
                </a:lnTo>
                <a:lnTo>
                  <a:pt x="51" y="35"/>
                </a:lnTo>
                <a:lnTo>
                  <a:pt x="52" y="35"/>
                </a:lnTo>
                <a:lnTo>
                  <a:pt x="53" y="35"/>
                </a:lnTo>
                <a:lnTo>
                  <a:pt x="53" y="36"/>
                </a:lnTo>
                <a:lnTo>
                  <a:pt x="55" y="36"/>
                </a:lnTo>
                <a:lnTo>
                  <a:pt x="56" y="36"/>
                </a:lnTo>
                <a:lnTo>
                  <a:pt x="56" y="37"/>
                </a:lnTo>
                <a:lnTo>
                  <a:pt x="56" y="39"/>
                </a:lnTo>
                <a:lnTo>
                  <a:pt x="57" y="39"/>
                </a:lnTo>
                <a:lnTo>
                  <a:pt x="59" y="39"/>
                </a:lnTo>
                <a:lnTo>
                  <a:pt x="59" y="40"/>
                </a:lnTo>
                <a:lnTo>
                  <a:pt x="60" y="40"/>
                </a:lnTo>
                <a:lnTo>
                  <a:pt x="61" y="40"/>
                </a:lnTo>
                <a:lnTo>
                  <a:pt x="62" y="40"/>
                </a:lnTo>
                <a:lnTo>
                  <a:pt x="64" y="40"/>
                </a:lnTo>
                <a:lnTo>
                  <a:pt x="64" y="39"/>
                </a:lnTo>
                <a:lnTo>
                  <a:pt x="65" y="39"/>
                </a:lnTo>
                <a:lnTo>
                  <a:pt x="65" y="37"/>
                </a:lnTo>
                <a:lnTo>
                  <a:pt x="65" y="36"/>
                </a:lnTo>
                <a:lnTo>
                  <a:pt x="66" y="36"/>
                </a:lnTo>
                <a:lnTo>
                  <a:pt x="66" y="35"/>
                </a:lnTo>
                <a:lnTo>
                  <a:pt x="67" y="34"/>
                </a:lnTo>
                <a:lnTo>
                  <a:pt x="67" y="32"/>
                </a:lnTo>
                <a:lnTo>
                  <a:pt x="67" y="31"/>
                </a:lnTo>
                <a:lnTo>
                  <a:pt x="67" y="30"/>
                </a:lnTo>
                <a:lnTo>
                  <a:pt x="67" y="28"/>
                </a:lnTo>
                <a:lnTo>
                  <a:pt x="69" y="27"/>
                </a:lnTo>
                <a:lnTo>
                  <a:pt x="69" y="26"/>
                </a:lnTo>
                <a:lnTo>
                  <a:pt x="69" y="25"/>
                </a:lnTo>
                <a:lnTo>
                  <a:pt x="69" y="22"/>
                </a:lnTo>
                <a:lnTo>
                  <a:pt x="69" y="21"/>
                </a:lnTo>
                <a:lnTo>
                  <a:pt x="69" y="20"/>
                </a:lnTo>
                <a:lnTo>
                  <a:pt x="69" y="18"/>
                </a:lnTo>
                <a:lnTo>
                  <a:pt x="69" y="17"/>
                </a:lnTo>
                <a:lnTo>
                  <a:pt x="69" y="16"/>
                </a:lnTo>
                <a:lnTo>
                  <a:pt x="70" y="16"/>
                </a:lnTo>
                <a:lnTo>
                  <a:pt x="70" y="14"/>
                </a:lnTo>
                <a:lnTo>
                  <a:pt x="69" y="14"/>
                </a:lnTo>
                <a:lnTo>
                  <a:pt x="69" y="13"/>
                </a:lnTo>
                <a:lnTo>
                  <a:pt x="70" y="13"/>
                </a:lnTo>
                <a:lnTo>
                  <a:pt x="70" y="12"/>
                </a:lnTo>
                <a:lnTo>
                  <a:pt x="70" y="13"/>
                </a:lnTo>
                <a:lnTo>
                  <a:pt x="71" y="13"/>
                </a:lnTo>
                <a:lnTo>
                  <a:pt x="70" y="12"/>
                </a:lnTo>
                <a:lnTo>
                  <a:pt x="71" y="12"/>
                </a:lnTo>
                <a:lnTo>
                  <a:pt x="70" y="12"/>
                </a:lnTo>
                <a:lnTo>
                  <a:pt x="71" y="12"/>
                </a:lnTo>
                <a:lnTo>
                  <a:pt x="71" y="11"/>
                </a:lnTo>
                <a:lnTo>
                  <a:pt x="70" y="11"/>
                </a:lnTo>
                <a:lnTo>
                  <a:pt x="70" y="12"/>
                </a:lnTo>
                <a:lnTo>
                  <a:pt x="70" y="11"/>
                </a:lnTo>
                <a:lnTo>
                  <a:pt x="69" y="11"/>
                </a:lnTo>
                <a:lnTo>
                  <a:pt x="70" y="11"/>
                </a:lnTo>
                <a:lnTo>
                  <a:pt x="69" y="11"/>
                </a:lnTo>
                <a:lnTo>
                  <a:pt x="70" y="9"/>
                </a:lnTo>
                <a:lnTo>
                  <a:pt x="70" y="8"/>
                </a:lnTo>
                <a:lnTo>
                  <a:pt x="71" y="8"/>
                </a:lnTo>
                <a:lnTo>
                  <a:pt x="71" y="7"/>
                </a:lnTo>
                <a:lnTo>
                  <a:pt x="71" y="4"/>
                </a:lnTo>
                <a:lnTo>
                  <a:pt x="73" y="3"/>
                </a:lnTo>
                <a:lnTo>
                  <a:pt x="71" y="3"/>
                </a:lnTo>
                <a:lnTo>
                  <a:pt x="71" y="2"/>
                </a:lnTo>
                <a:lnTo>
                  <a:pt x="73" y="2"/>
                </a:lnTo>
                <a:lnTo>
                  <a:pt x="74" y="2"/>
                </a:lnTo>
                <a:lnTo>
                  <a:pt x="7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2" name="Rectangle 2263"/>
          <p:cNvSpPr>
            <a:spLocks noChangeArrowheads="1"/>
          </p:cNvSpPr>
          <p:nvPr/>
        </p:nvSpPr>
        <p:spPr bwMode="auto">
          <a:xfrm>
            <a:off x="5635626" y="4183279"/>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3" name="Freeform 2264"/>
          <p:cNvSpPr>
            <a:spLocks/>
          </p:cNvSpPr>
          <p:nvPr/>
        </p:nvSpPr>
        <p:spPr bwMode="auto">
          <a:xfrm>
            <a:off x="5635626" y="41801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4" name="Freeform 2265"/>
          <p:cNvSpPr>
            <a:spLocks/>
          </p:cNvSpPr>
          <p:nvPr/>
        </p:nvSpPr>
        <p:spPr bwMode="auto">
          <a:xfrm>
            <a:off x="5640388" y="41737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5" name="Freeform 2266"/>
          <p:cNvSpPr>
            <a:spLocks/>
          </p:cNvSpPr>
          <p:nvPr/>
        </p:nvSpPr>
        <p:spPr bwMode="auto">
          <a:xfrm>
            <a:off x="5635626" y="41721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8" name="Freeform 2269"/>
          <p:cNvSpPr>
            <a:spLocks/>
          </p:cNvSpPr>
          <p:nvPr/>
        </p:nvSpPr>
        <p:spPr bwMode="auto">
          <a:xfrm>
            <a:off x="3576638" y="3070441"/>
            <a:ext cx="26988" cy="30163"/>
          </a:xfrm>
          <a:custGeom>
            <a:avLst/>
            <a:gdLst>
              <a:gd name="T0" fmla="*/ 14 w 17"/>
              <a:gd name="T1" fmla="*/ 1 h 19"/>
              <a:gd name="T2" fmla="*/ 15 w 17"/>
              <a:gd name="T3" fmla="*/ 2 h 19"/>
              <a:gd name="T4" fmla="*/ 16 w 17"/>
              <a:gd name="T5" fmla="*/ 3 h 19"/>
              <a:gd name="T6" fmla="*/ 15 w 17"/>
              <a:gd name="T7" fmla="*/ 5 h 19"/>
              <a:gd name="T8" fmla="*/ 16 w 17"/>
              <a:gd name="T9" fmla="*/ 6 h 19"/>
              <a:gd name="T10" fmla="*/ 16 w 17"/>
              <a:gd name="T11" fmla="*/ 9 h 19"/>
              <a:gd name="T12" fmla="*/ 16 w 17"/>
              <a:gd name="T13" fmla="*/ 11 h 19"/>
              <a:gd name="T14" fmla="*/ 17 w 17"/>
              <a:gd name="T15" fmla="*/ 12 h 19"/>
              <a:gd name="T16" fmla="*/ 17 w 17"/>
              <a:gd name="T17" fmla="*/ 15 h 19"/>
              <a:gd name="T18" fmla="*/ 16 w 17"/>
              <a:gd name="T19" fmla="*/ 16 h 19"/>
              <a:gd name="T20" fmla="*/ 16 w 17"/>
              <a:gd name="T21" fmla="*/ 16 h 19"/>
              <a:gd name="T22" fmla="*/ 16 w 17"/>
              <a:gd name="T23" fmla="*/ 19 h 19"/>
              <a:gd name="T24" fmla="*/ 12 w 17"/>
              <a:gd name="T25" fmla="*/ 19 h 19"/>
              <a:gd name="T26" fmla="*/ 10 w 17"/>
              <a:gd name="T27" fmla="*/ 19 h 19"/>
              <a:gd name="T28" fmla="*/ 8 w 17"/>
              <a:gd name="T29" fmla="*/ 17 h 19"/>
              <a:gd name="T30" fmla="*/ 7 w 17"/>
              <a:gd name="T31" fmla="*/ 17 h 19"/>
              <a:gd name="T32" fmla="*/ 7 w 17"/>
              <a:gd name="T33" fmla="*/ 16 h 19"/>
              <a:gd name="T34" fmla="*/ 6 w 17"/>
              <a:gd name="T35" fmla="*/ 16 h 19"/>
              <a:gd name="T36" fmla="*/ 6 w 17"/>
              <a:gd name="T37" fmla="*/ 16 h 19"/>
              <a:gd name="T38" fmla="*/ 6 w 17"/>
              <a:gd name="T39" fmla="*/ 16 h 19"/>
              <a:gd name="T40" fmla="*/ 5 w 17"/>
              <a:gd name="T41" fmla="*/ 15 h 19"/>
              <a:gd name="T42" fmla="*/ 3 w 17"/>
              <a:gd name="T43" fmla="*/ 14 h 19"/>
              <a:gd name="T44" fmla="*/ 2 w 17"/>
              <a:gd name="T45" fmla="*/ 12 h 19"/>
              <a:gd name="T46" fmla="*/ 2 w 17"/>
              <a:gd name="T47" fmla="*/ 12 h 19"/>
              <a:gd name="T48" fmla="*/ 1 w 17"/>
              <a:gd name="T49" fmla="*/ 14 h 19"/>
              <a:gd name="T50" fmla="*/ 1 w 17"/>
              <a:gd name="T51" fmla="*/ 11 h 19"/>
              <a:gd name="T52" fmla="*/ 0 w 17"/>
              <a:gd name="T53" fmla="*/ 12 h 19"/>
              <a:gd name="T54" fmla="*/ 0 w 17"/>
              <a:gd name="T55" fmla="*/ 10 h 19"/>
              <a:gd name="T56" fmla="*/ 1 w 17"/>
              <a:gd name="T57" fmla="*/ 7 h 19"/>
              <a:gd name="T58" fmla="*/ 3 w 17"/>
              <a:gd name="T59" fmla="*/ 6 h 19"/>
              <a:gd name="T60" fmla="*/ 3 w 17"/>
              <a:gd name="T61" fmla="*/ 6 h 19"/>
              <a:gd name="T62" fmla="*/ 2 w 17"/>
              <a:gd name="T63" fmla="*/ 6 h 19"/>
              <a:gd name="T64" fmla="*/ 3 w 17"/>
              <a:gd name="T65" fmla="*/ 3 h 19"/>
              <a:gd name="T66" fmla="*/ 2 w 17"/>
              <a:gd name="T67" fmla="*/ 3 h 19"/>
              <a:gd name="T68" fmla="*/ 3 w 17"/>
              <a:gd name="T69" fmla="*/ 2 h 19"/>
              <a:gd name="T70" fmla="*/ 5 w 17"/>
              <a:gd name="T71" fmla="*/ 3 h 19"/>
              <a:gd name="T72" fmla="*/ 3 w 17"/>
              <a:gd name="T73" fmla="*/ 2 h 19"/>
              <a:gd name="T74" fmla="*/ 5 w 17"/>
              <a:gd name="T7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19">
                <a:moveTo>
                  <a:pt x="12" y="0"/>
                </a:moveTo>
                <a:lnTo>
                  <a:pt x="14" y="1"/>
                </a:lnTo>
                <a:lnTo>
                  <a:pt x="14" y="2"/>
                </a:lnTo>
                <a:lnTo>
                  <a:pt x="15" y="2"/>
                </a:lnTo>
                <a:lnTo>
                  <a:pt x="15" y="3"/>
                </a:lnTo>
                <a:lnTo>
                  <a:pt x="16" y="3"/>
                </a:lnTo>
                <a:lnTo>
                  <a:pt x="16" y="5"/>
                </a:lnTo>
                <a:lnTo>
                  <a:pt x="15" y="5"/>
                </a:lnTo>
                <a:lnTo>
                  <a:pt x="16" y="5"/>
                </a:lnTo>
                <a:lnTo>
                  <a:pt x="16" y="6"/>
                </a:lnTo>
                <a:lnTo>
                  <a:pt x="16" y="7"/>
                </a:lnTo>
                <a:lnTo>
                  <a:pt x="16" y="9"/>
                </a:lnTo>
                <a:lnTo>
                  <a:pt x="16" y="10"/>
                </a:lnTo>
                <a:lnTo>
                  <a:pt x="16" y="11"/>
                </a:lnTo>
                <a:lnTo>
                  <a:pt x="16" y="12"/>
                </a:lnTo>
                <a:lnTo>
                  <a:pt x="17" y="12"/>
                </a:lnTo>
                <a:lnTo>
                  <a:pt x="17" y="14"/>
                </a:lnTo>
                <a:lnTo>
                  <a:pt x="17" y="15"/>
                </a:lnTo>
                <a:lnTo>
                  <a:pt x="17" y="16"/>
                </a:lnTo>
                <a:lnTo>
                  <a:pt x="16" y="16"/>
                </a:lnTo>
                <a:lnTo>
                  <a:pt x="16" y="17"/>
                </a:lnTo>
                <a:lnTo>
                  <a:pt x="16" y="16"/>
                </a:lnTo>
                <a:lnTo>
                  <a:pt x="16" y="17"/>
                </a:lnTo>
                <a:lnTo>
                  <a:pt x="16" y="19"/>
                </a:lnTo>
                <a:lnTo>
                  <a:pt x="15" y="19"/>
                </a:lnTo>
                <a:lnTo>
                  <a:pt x="12" y="19"/>
                </a:lnTo>
                <a:lnTo>
                  <a:pt x="11" y="19"/>
                </a:lnTo>
                <a:lnTo>
                  <a:pt x="10" y="19"/>
                </a:lnTo>
                <a:lnTo>
                  <a:pt x="10" y="17"/>
                </a:lnTo>
                <a:lnTo>
                  <a:pt x="8" y="17"/>
                </a:lnTo>
                <a:lnTo>
                  <a:pt x="8" y="19"/>
                </a:lnTo>
                <a:lnTo>
                  <a:pt x="7" y="17"/>
                </a:lnTo>
                <a:lnTo>
                  <a:pt x="8" y="17"/>
                </a:lnTo>
                <a:lnTo>
                  <a:pt x="7" y="16"/>
                </a:lnTo>
                <a:lnTo>
                  <a:pt x="6" y="15"/>
                </a:lnTo>
                <a:lnTo>
                  <a:pt x="6" y="16"/>
                </a:lnTo>
                <a:lnTo>
                  <a:pt x="6" y="15"/>
                </a:lnTo>
                <a:lnTo>
                  <a:pt x="6" y="16"/>
                </a:lnTo>
                <a:lnTo>
                  <a:pt x="6" y="17"/>
                </a:lnTo>
                <a:lnTo>
                  <a:pt x="6" y="16"/>
                </a:lnTo>
                <a:lnTo>
                  <a:pt x="6" y="15"/>
                </a:lnTo>
                <a:lnTo>
                  <a:pt x="5" y="15"/>
                </a:lnTo>
                <a:lnTo>
                  <a:pt x="3" y="15"/>
                </a:lnTo>
                <a:lnTo>
                  <a:pt x="3" y="14"/>
                </a:lnTo>
                <a:lnTo>
                  <a:pt x="2" y="14"/>
                </a:lnTo>
                <a:lnTo>
                  <a:pt x="2" y="12"/>
                </a:lnTo>
                <a:lnTo>
                  <a:pt x="2" y="11"/>
                </a:lnTo>
                <a:lnTo>
                  <a:pt x="2" y="12"/>
                </a:lnTo>
                <a:lnTo>
                  <a:pt x="2" y="14"/>
                </a:lnTo>
                <a:lnTo>
                  <a:pt x="1" y="14"/>
                </a:lnTo>
                <a:lnTo>
                  <a:pt x="1" y="12"/>
                </a:lnTo>
                <a:lnTo>
                  <a:pt x="1" y="11"/>
                </a:lnTo>
                <a:lnTo>
                  <a:pt x="0" y="11"/>
                </a:lnTo>
                <a:lnTo>
                  <a:pt x="0" y="12"/>
                </a:lnTo>
                <a:lnTo>
                  <a:pt x="0" y="11"/>
                </a:lnTo>
                <a:lnTo>
                  <a:pt x="0" y="10"/>
                </a:lnTo>
                <a:lnTo>
                  <a:pt x="0" y="9"/>
                </a:lnTo>
                <a:lnTo>
                  <a:pt x="1" y="7"/>
                </a:lnTo>
                <a:lnTo>
                  <a:pt x="2" y="6"/>
                </a:lnTo>
                <a:lnTo>
                  <a:pt x="3" y="6"/>
                </a:lnTo>
                <a:lnTo>
                  <a:pt x="2" y="6"/>
                </a:lnTo>
                <a:lnTo>
                  <a:pt x="3" y="6"/>
                </a:lnTo>
                <a:lnTo>
                  <a:pt x="3" y="5"/>
                </a:lnTo>
                <a:lnTo>
                  <a:pt x="2" y="6"/>
                </a:lnTo>
                <a:lnTo>
                  <a:pt x="2" y="5"/>
                </a:lnTo>
                <a:lnTo>
                  <a:pt x="3" y="3"/>
                </a:lnTo>
                <a:lnTo>
                  <a:pt x="5" y="3"/>
                </a:lnTo>
                <a:lnTo>
                  <a:pt x="2" y="3"/>
                </a:lnTo>
                <a:lnTo>
                  <a:pt x="2" y="2"/>
                </a:lnTo>
                <a:lnTo>
                  <a:pt x="3" y="2"/>
                </a:lnTo>
                <a:lnTo>
                  <a:pt x="3" y="3"/>
                </a:lnTo>
                <a:lnTo>
                  <a:pt x="5" y="3"/>
                </a:lnTo>
                <a:lnTo>
                  <a:pt x="5" y="2"/>
                </a:lnTo>
                <a:lnTo>
                  <a:pt x="3" y="2"/>
                </a:lnTo>
                <a:lnTo>
                  <a:pt x="3" y="1"/>
                </a:lnTo>
                <a:lnTo>
                  <a:pt x="5" y="0"/>
                </a:lnTo>
                <a:lnTo>
                  <a:pt x="1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5" name="Freeform 2276"/>
          <p:cNvSpPr>
            <a:spLocks/>
          </p:cNvSpPr>
          <p:nvPr/>
        </p:nvSpPr>
        <p:spPr bwMode="auto">
          <a:xfrm>
            <a:off x="3394076" y="3070441"/>
            <a:ext cx="104775" cy="38100"/>
          </a:xfrm>
          <a:custGeom>
            <a:avLst/>
            <a:gdLst>
              <a:gd name="T0" fmla="*/ 66 w 66"/>
              <a:gd name="T1" fmla="*/ 1 h 24"/>
              <a:gd name="T2" fmla="*/ 65 w 66"/>
              <a:gd name="T3" fmla="*/ 5 h 24"/>
              <a:gd name="T4" fmla="*/ 64 w 66"/>
              <a:gd name="T5" fmla="*/ 7 h 24"/>
              <a:gd name="T6" fmla="*/ 60 w 66"/>
              <a:gd name="T7" fmla="*/ 11 h 24"/>
              <a:gd name="T8" fmla="*/ 56 w 66"/>
              <a:gd name="T9" fmla="*/ 12 h 24"/>
              <a:gd name="T10" fmla="*/ 53 w 66"/>
              <a:gd name="T11" fmla="*/ 10 h 24"/>
              <a:gd name="T12" fmla="*/ 52 w 66"/>
              <a:gd name="T13" fmla="*/ 12 h 24"/>
              <a:gd name="T14" fmla="*/ 50 w 66"/>
              <a:gd name="T15" fmla="*/ 12 h 24"/>
              <a:gd name="T16" fmla="*/ 50 w 66"/>
              <a:gd name="T17" fmla="*/ 11 h 24"/>
              <a:gd name="T18" fmla="*/ 47 w 66"/>
              <a:gd name="T19" fmla="*/ 11 h 24"/>
              <a:gd name="T20" fmla="*/ 45 w 66"/>
              <a:gd name="T21" fmla="*/ 14 h 24"/>
              <a:gd name="T22" fmla="*/ 41 w 66"/>
              <a:gd name="T23" fmla="*/ 15 h 24"/>
              <a:gd name="T24" fmla="*/ 38 w 66"/>
              <a:gd name="T25" fmla="*/ 17 h 24"/>
              <a:gd name="T26" fmla="*/ 34 w 66"/>
              <a:gd name="T27" fmla="*/ 20 h 24"/>
              <a:gd name="T28" fmla="*/ 29 w 66"/>
              <a:gd name="T29" fmla="*/ 24 h 24"/>
              <a:gd name="T30" fmla="*/ 23 w 66"/>
              <a:gd name="T31" fmla="*/ 24 h 24"/>
              <a:gd name="T32" fmla="*/ 18 w 66"/>
              <a:gd name="T33" fmla="*/ 17 h 24"/>
              <a:gd name="T34" fmla="*/ 23 w 66"/>
              <a:gd name="T35" fmla="*/ 15 h 24"/>
              <a:gd name="T36" fmla="*/ 27 w 66"/>
              <a:gd name="T37" fmla="*/ 12 h 24"/>
              <a:gd name="T38" fmla="*/ 32 w 66"/>
              <a:gd name="T39" fmla="*/ 11 h 24"/>
              <a:gd name="T40" fmla="*/ 33 w 66"/>
              <a:gd name="T41" fmla="*/ 11 h 24"/>
              <a:gd name="T42" fmla="*/ 34 w 66"/>
              <a:gd name="T43" fmla="*/ 10 h 24"/>
              <a:gd name="T44" fmla="*/ 37 w 66"/>
              <a:gd name="T45" fmla="*/ 7 h 24"/>
              <a:gd name="T46" fmla="*/ 36 w 66"/>
              <a:gd name="T47" fmla="*/ 6 h 24"/>
              <a:gd name="T48" fmla="*/ 33 w 66"/>
              <a:gd name="T49" fmla="*/ 7 h 24"/>
              <a:gd name="T50" fmla="*/ 31 w 66"/>
              <a:gd name="T51" fmla="*/ 9 h 24"/>
              <a:gd name="T52" fmla="*/ 29 w 66"/>
              <a:gd name="T53" fmla="*/ 6 h 24"/>
              <a:gd name="T54" fmla="*/ 27 w 66"/>
              <a:gd name="T55" fmla="*/ 6 h 24"/>
              <a:gd name="T56" fmla="*/ 24 w 66"/>
              <a:gd name="T57" fmla="*/ 9 h 24"/>
              <a:gd name="T58" fmla="*/ 20 w 66"/>
              <a:gd name="T59" fmla="*/ 10 h 24"/>
              <a:gd name="T60" fmla="*/ 20 w 66"/>
              <a:gd name="T61" fmla="*/ 7 h 24"/>
              <a:gd name="T62" fmla="*/ 22 w 66"/>
              <a:gd name="T63" fmla="*/ 3 h 24"/>
              <a:gd name="T64" fmla="*/ 23 w 66"/>
              <a:gd name="T65" fmla="*/ 2 h 24"/>
              <a:gd name="T66" fmla="*/ 19 w 66"/>
              <a:gd name="T67" fmla="*/ 2 h 24"/>
              <a:gd name="T68" fmla="*/ 19 w 66"/>
              <a:gd name="T69" fmla="*/ 6 h 24"/>
              <a:gd name="T70" fmla="*/ 17 w 66"/>
              <a:gd name="T71" fmla="*/ 5 h 24"/>
              <a:gd name="T72" fmla="*/ 18 w 66"/>
              <a:gd name="T73" fmla="*/ 9 h 24"/>
              <a:gd name="T74" fmla="*/ 14 w 66"/>
              <a:gd name="T75" fmla="*/ 12 h 24"/>
              <a:gd name="T76" fmla="*/ 14 w 66"/>
              <a:gd name="T77" fmla="*/ 9 h 24"/>
              <a:gd name="T78" fmla="*/ 11 w 66"/>
              <a:gd name="T79" fmla="*/ 9 h 24"/>
              <a:gd name="T80" fmla="*/ 10 w 66"/>
              <a:gd name="T81" fmla="*/ 12 h 24"/>
              <a:gd name="T82" fmla="*/ 8 w 66"/>
              <a:gd name="T83" fmla="*/ 10 h 24"/>
              <a:gd name="T84" fmla="*/ 8 w 66"/>
              <a:gd name="T85" fmla="*/ 9 h 24"/>
              <a:gd name="T86" fmla="*/ 5 w 66"/>
              <a:gd name="T87" fmla="*/ 9 h 24"/>
              <a:gd name="T88" fmla="*/ 0 w 66"/>
              <a:gd name="T89" fmla="*/ 6 h 24"/>
              <a:gd name="T90" fmla="*/ 1 w 66"/>
              <a:gd name="T91" fmla="*/ 3 h 24"/>
              <a:gd name="T92" fmla="*/ 6 w 66"/>
              <a:gd name="T93" fmla="*/ 1 h 24"/>
              <a:gd name="T94" fmla="*/ 34 w 66"/>
              <a:gd name="T95" fmla="*/ 0 h 24"/>
              <a:gd name="T96" fmla="*/ 37 w 66"/>
              <a:gd name="T97" fmla="*/ 0 h 24"/>
              <a:gd name="T98" fmla="*/ 45 w 66"/>
              <a:gd name="T99" fmla="*/ 1 h 24"/>
              <a:gd name="T100" fmla="*/ 66 w 66"/>
              <a:gd name="T10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24">
                <a:moveTo>
                  <a:pt x="66" y="0"/>
                </a:moveTo>
                <a:lnTo>
                  <a:pt x="65" y="0"/>
                </a:lnTo>
                <a:lnTo>
                  <a:pt x="65" y="1"/>
                </a:lnTo>
                <a:lnTo>
                  <a:pt x="66" y="1"/>
                </a:lnTo>
                <a:lnTo>
                  <a:pt x="66" y="2"/>
                </a:lnTo>
                <a:lnTo>
                  <a:pt x="65" y="2"/>
                </a:lnTo>
                <a:lnTo>
                  <a:pt x="65" y="3"/>
                </a:lnTo>
                <a:lnTo>
                  <a:pt x="65" y="5"/>
                </a:lnTo>
                <a:lnTo>
                  <a:pt x="64" y="6"/>
                </a:lnTo>
                <a:lnTo>
                  <a:pt x="64" y="7"/>
                </a:lnTo>
                <a:lnTo>
                  <a:pt x="65" y="7"/>
                </a:lnTo>
                <a:lnTo>
                  <a:pt x="64" y="7"/>
                </a:lnTo>
                <a:lnTo>
                  <a:pt x="64" y="9"/>
                </a:lnTo>
                <a:lnTo>
                  <a:pt x="64" y="10"/>
                </a:lnTo>
                <a:lnTo>
                  <a:pt x="61" y="11"/>
                </a:lnTo>
                <a:lnTo>
                  <a:pt x="60" y="11"/>
                </a:lnTo>
                <a:lnTo>
                  <a:pt x="60" y="12"/>
                </a:lnTo>
                <a:lnTo>
                  <a:pt x="59" y="14"/>
                </a:lnTo>
                <a:lnTo>
                  <a:pt x="57" y="14"/>
                </a:lnTo>
                <a:lnTo>
                  <a:pt x="56" y="12"/>
                </a:lnTo>
                <a:lnTo>
                  <a:pt x="55" y="12"/>
                </a:lnTo>
                <a:lnTo>
                  <a:pt x="55" y="11"/>
                </a:lnTo>
                <a:lnTo>
                  <a:pt x="55" y="10"/>
                </a:lnTo>
                <a:lnTo>
                  <a:pt x="53" y="10"/>
                </a:lnTo>
                <a:lnTo>
                  <a:pt x="53" y="11"/>
                </a:lnTo>
                <a:lnTo>
                  <a:pt x="52" y="11"/>
                </a:lnTo>
                <a:lnTo>
                  <a:pt x="53" y="12"/>
                </a:lnTo>
                <a:lnTo>
                  <a:pt x="52" y="12"/>
                </a:lnTo>
                <a:lnTo>
                  <a:pt x="53" y="12"/>
                </a:lnTo>
                <a:lnTo>
                  <a:pt x="52" y="12"/>
                </a:lnTo>
                <a:lnTo>
                  <a:pt x="51" y="14"/>
                </a:lnTo>
                <a:lnTo>
                  <a:pt x="50" y="12"/>
                </a:lnTo>
                <a:lnTo>
                  <a:pt x="48" y="12"/>
                </a:lnTo>
                <a:lnTo>
                  <a:pt x="48" y="11"/>
                </a:lnTo>
                <a:lnTo>
                  <a:pt x="50" y="12"/>
                </a:lnTo>
                <a:lnTo>
                  <a:pt x="50" y="11"/>
                </a:lnTo>
                <a:lnTo>
                  <a:pt x="50" y="10"/>
                </a:lnTo>
                <a:lnTo>
                  <a:pt x="48" y="10"/>
                </a:lnTo>
                <a:lnTo>
                  <a:pt x="47" y="10"/>
                </a:lnTo>
                <a:lnTo>
                  <a:pt x="47" y="11"/>
                </a:lnTo>
                <a:lnTo>
                  <a:pt x="47" y="12"/>
                </a:lnTo>
                <a:lnTo>
                  <a:pt x="46" y="12"/>
                </a:lnTo>
                <a:lnTo>
                  <a:pt x="45" y="12"/>
                </a:lnTo>
                <a:lnTo>
                  <a:pt x="45" y="14"/>
                </a:lnTo>
                <a:lnTo>
                  <a:pt x="45" y="15"/>
                </a:lnTo>
                <a:lnTo>
                  <a:pt x="42" y="14"/>
                </a:lnTo>
                <a:lnTo>
                  <a:pt x="42" y="15"/>
                </a:lnTo>
                <a:lnTo>
                  <a:pt x="41" y="15"/>
                </a:lnTo>
                <a:lnTo>
                  <a:pt x="39" y="15"/>
                </a:lnTo>
                <a:lnTo>
                  <a:pt x="39" y="16"/>
                </a:lnTo>
                <a:lnTo>
                  <a:pt x="38" y="16"/>
                </a:lnTo>
                <a:lnTo>
                  <a:pt x="38" y="17"/>
                </a:lnTo>
                <a:lnTo>
                  <a:pt x="37" y="19"/>
                </a:lnTo>
                <a:lnTo>
                  <a:pt x="37" y="20"/>
                </a:lnTo>
                <a:lnTo>
                  <a:pt x="36" y="20"/>
                </a:lnTo>
                <a:lnTo>
                  <a:pt x="34" y="20"/>
                </a:lnTo>
                <a:lnTo>
                  <a:pt x="33" y="21"/>
                </a:lnTo>
                <a:lnTo>
                  <a:pt x="31" y="23"/>
                </a:lnTo>
                <a:lnTo>
                  <a:pt x="29" y="23"/>
                </a:lnTo>
                <a:lnTo>
                  <a:pt x="29" y="24"/>
                </a:lnTo>
                <a:lnTo>
                  <a:pt x="28" y="24"/>
                </a:lnTo>
                <a:lnTo>
                  <a:pt x="25" y="24"/>
                </a:lnTo>
                <a:lnTo>
                  <a:pt x="24" y="24"/>
                </a:lnTo>
                <a:lnTo>
                  <a:pt x="23" y="24"/>
                </a:lnTo>
                <a:lnTo>
                  <a:pt x="22" y="23"/>
                </a:lnTo>
                <a:lnTo>
                  <a:pt x="19" y="20"/>
                </a:lnTo>
                <a:lnTo>
                  <a:pt x="18" y="19"/>
                </a:lnTo>
                <a:lnTo>
                  <a:pt x="18" y="17"/>
                </a:lnTo>
                <a:lnTo>
                  <a:pt x="19" y="16"/>
                </a:lnTo>
                <a:lnTo>
                  <a:pt x="20" y="15"/>
                </a:lnTo>
                <a:lnTo>
                  <a:pt x="22" y="15"/>
                </a:lnTo>
                <a:lnTo>
                  <a:pt x="23" y="15"/>
                </a:lnTo>
                <a:lnTo>
                  <a:pt x="24" y="15"/>
                </a:lnTo>
                <a:lnTo>
                  <a:pt x="24" y="14"/>
                </a:lnTo>
                <a:lnTo>
                  <a:pt x="25" y="12"/>
                </a:lnTo>
                <a:lnTo>
                  <a:pt x="27" y="12"/>
                </a:lnTo>
                <a:lnTo>
                  <a:pt x="28" y="11"/>
                </a:lnTo>
                <a:lnTo>
                  <a:pt x="29" y="11"/>
                </a:lnTo>
                <a:lnTo>
                  <a:pt x="31" y="11"/>
                </a:lnTo>
                <a:lnTo>
                  <a:pt x="32" y="11"/>
                </a:lnTo>
                <a:lnTo>
                  <a:pt x="32" y="12"/>
                </a:lnTo>
                <a:lnTo>
                  <a:pt x="33" y="11"/>
                </a:lnTo>
                <a:lnTo>
                  <a:pt x="33" y="10"/>
                </a:lnTo>
                <a:lnTo>
                  <a:pt x="33" y="11"/>
                </a:lnTo>
                <a:lnTo>
                  <a:pt x="33" y="10"/>
                </a:lnTo>
                <a:lnTo>
                  <a:pt x="34" y="10"/>
                </a:lnTo>
                <a:lnTo>
                  <a:pt x="34" y="9"/>
                </a:lnTo>
                <a:lnTo>
                  <a:pt x="34" y="10"/>
                </a:lnTo>
                <a:lnTo>
                  <a:pt x="34" y="9"/>
                </a:lnTo>
                <a:lnTo>
                  <a:pt x="36" y="9"/>
                </a:lnTo>
                <a:lnTo>
                  <a:pt x="36" y="7"/>
                </a:lnTo>
                <a:lnTo>
                  <a:pt x="37" y="7"/>
                </a:lnTo>
                <a:lnTo>
                  <a:pt x="36" y="7"/>
                </a:lnTo>
                <a:lnTo>
                  <a:pt x="37" y="7"/>
                </a:lnTo>
                <a:lnTo>
                  <a:pt x="37" y="6"/>
                </a:lnTo>
                <a:lnTo>
                  <a:pt x="36" y="6"/>
                </a:lnTo>
                <a:lnTo>
                  <a:pt x="34" y="6"/>
                </a:lnTo>
                <a:lnTo>
                  <a:pt x="34" y="7"/>
                </a:lnTo>
                <a:lnTo>
                  <a:pt x="33" y="9"/>
                </a:lnTo>
                <a:lnTo>
                  <a:pt x="33" y="7"/>
                </a:lnTo>
                <a:lnTo>
                  <a:pt x="33" y="9"/>
                </a:lnTo>
                <a:lnTo>
                  <a:pt x="32" y="7"/>
                </a:lnTo>
                <a:lnTo>
                  <a:pt x="32" y="9"/>
                </a:lnTo>
                <a:lnTo>
                  <a:pt x="31" y="9"/>
                </a:lnTo>
                <a:lnTo>
                  <a:pt x="29" y="9"/>
                </a:lnTo>
                <a:lnTo>
                  <a:pt x="28" y="9"/>
                </a:lnTo>
                <a:lnTo>
                  <a:pt x="29" y="7"/>
                </a:lnTo>
                <a:lnTo>
                  <a:pt x="29" y="6"/>
                </a:lnTo>
                <a:lnTo>
                  <a:pt x="28" y="6"/>
                </a:lnTo>
                <a:lnTo>
                  <a:pt x="28" y="7"/>
                </a:lnTo>
                <a:lnTo>
                  <a:pt x="28" y="6"/>
                </a:lnTo>
                <a:lnTo>
                  <a:pt x="27" y="6"/>
                </a:lnTo>
                <a:lnTo>
                  <a:pt x="27" y="7"/>
                </a:lnTo>
                <a:lnTo>
                  <a:pt x="27" y="9"/>
                </a:lnTo>
                <a:lnTo>
                  <a:pt x="25" y="10"/>
                </a:lnTo>
                <a:lnTo>
                  <a:pt x="24" y="9"/>
                </a:lnTo>
                <a:lnTo>
                  <a:pt x="24" y="10"/>
                </a:lnTo>
                <a:lnTo>
                  <a:pt x="23" y="10"/>
                </a:lnTo>
                <a:lnTo>
                  <a:pt x="22" y="10"/>
                </a:lnTo>
                <a:lnTo>
                  <a:pt x="20" y="10"/>
                </a:lnTo>
                <a:lnTo>
                  <a:pt x="20" y="9"/>
                </a:lnTo>
                <a:lnTo>
                  <a:pt x="22" y="7"/>
                </a:lnTo>
                <a:lnTo>
                  <a:pt x="20" y="9"/>
                </a:lnTo>
                <a:lnTo>
                  <a:pt x="20" y="7"/>
                </a:lnTo>
                <a:lnTo>
                  <a:pt x="20" y="6"/>
                </a:lnTo>
                <a:lnTo>
                  <a:pt x="20" y="5"/>
                </a:lnTo>
                <a:lnTo>
                  <a:pt x="22" y="5"/>
                </a:lnTo>
                <a:lnTo>
                  <a:pt x="22" y="3"/>
                </a:lnTo>
                <a:lnTo>
                  <a:pt x="23" y="3"/>
                </a:lnTo>
                <a:lnTo>
                  <a:pt x="23" y="2"/>
                </a:lnTo>
                <a:lnTo>
                  <a:pt x="24" y="2"/>
                </a:lnTo>
                <a:lnTo>
                  <a:pt x="23" y="2"/>
                </a:lnTo>
                <a:lnTo>
                  <a:pt x="20" y="3"/>
                </a:lnTo>
                <a:lnTo>
                  <a:pt x="20" y="2"/>
                </a:lnTo>
                <a:lnTo>
                  <a:pt x="19" y="1"/>
                </a:lnTo>
                <a:lnTo>
                  <a:pt x="19" y="2"/>
                </a:lnTo>
                <a:lnTo>
                  <a:pt x="19" y="3"/>
                </a:lnTo>
                <a:lnTo>
                  <a:pt x="20" y="3"/>
                </a:lnTo>
                <a:lnTo>
                  <a:pt x="19" y="5"/>
                </a:lnTo>
                <a:lnTo>
                  <a:pt x="19" y="6"/>
                </a:lnTo>
                <a:lnTo>
                  <a:pt x="19" y="7"/>
                </a:lnTo>
                <a:lnTo>
                  <a:pt x="18" y="6"/>
                </a:lnTo>
                <a:lnTo>
                  <a:pt x="18" y="5"/>
                </a:lnTo>
                <a:lnTo>
                  <a:pt x="17" y="5"/>
                </a:lnTo>
                <a:lnTo>
                  <a:pt x="17" y="6"/>
                </a:lnTo>
                <a:lnTo>
                  <a:pt x="18" y="6"/>
                </a:lnTo>
                <a:lnTo>
                  <a:pt x="18" y="7"/>
                </a:lnTo>
                <a:lnTo>
                  <a:pt x="18" y="9"/>
                </a:lnTo>
                <a:lnTo>
                  <a:pt x="18" y="10"/>
                </a:lnTo>
                <a:lnTo>
                  <a:pt x="17" y="11"/>
                </a:lnTo>
                <a:lnTo>
                  <a:pt x="15" y="12"/>
                </a:lnTo>
                <a:lnTo>
                  <a:pt x="14" y="12"/>
                </a:lnTo>
                <a:lnTo>
                  <a:pt x="14" y="11"/>
                </a:lnTo>
                <a:lnTo>
                  <a:pt x="13" y="10"/>
                </a:lnTo>
                <a:lnTo>
                  <a:pt x="14" y="10"/>
                </a:lnTo>
                <a:lnTo>
                  <a:pt x="14" y="9"/>
                </a:lnTo>
                <a:lnTo>
                  <a:pt x="13" y="7"/>
                </a:lnTo>
                <a:lnTo>
                  <a:pt x="13" y="9"/>
                </a:lnTo>
                <a:lnTo>
                  <a:pt x="13" y="10"/>
                </a:lnTo>
                <a:lnTo>
                  <a:pt x="11" y="9"/>
                </a:lnTo>
                <a:lnTo>
                  <a:pt x="11" y="10"/>
                </a:lnTo>
                <a:lnTo>
                  <a:pt x="11" y="11"/>
                </a:lnTo>
                <a:lnTo>
                  <a:pt x="11" y="12"/>
                </a:lnTo>
                <a:lnTo>
                  <a:pt x="10" y="12"/>
                </a:lnTo>
                <a:lnTo>
                  <a:pt x="10" y="11"/>
                </a:lnTo>
                <a:lnTo>
                  <a:pt x="9" y="11"/>
                </a:lnTo>
                <a:lnTo>
                  <a:pt x="8" y="11"/>
                </a:lnTo>
                <a:lnTo>
                  <a:pt x="8" y="10"/>
                </a:lnTo>
                <a:lnTo>
                  <a:pt x="9" y="10"/>
                </a:lnTo>
                <a:lnTo>
                  <a:pt x="9" y="9"/>
                </a:lnTo>
                <a:lnTo>
                  <a:pt x="8" y="10"/>
                </a:lnTo>
                <a:lnTo>
                  <a:pt x="8" y="9"/>
                </a:lnTo>
                <a:lnTo>
                  <a:pt x="8" y="7"/>
                </a:lnTo>
                <a:lnTo>
                  <a:pt x="6" y="7"/>
                </a:lnTo>
                <a:lnTo>
                  <a:pt x="6" y="9"/>
                </a:lnTo>
                <a:lnTo>
                  <a:pt x="5" y="9"/>
                </a:lnTo>
                <a:lnTo>
                  <a:pt x="4" y="9"/>
                </a:lnTo>
                <a:lnTo>
                  <a:pt x="1" y="7"/>
                </a:lnTo>
                <a:lnTo>
                  <a:pt x="0" y="7"/>
                </a:lnTo>
                <a:lnTo>
                  <a:pt x="0" y="6"/>
                </a:lnTo>
                <a:lnTo>
                  <a:pt x="0" y="5"/>
                </a:lnTo>
                <a:lnTo>
                  <a:pt x="1" y="5"/>
                </a:lnTo>
                <a:lnTo>
                  <a:pt x="0" y="5"/>
                </a:lnTo>
                <a:lnTo>
                  <a:pt x="1" y="3"/>
                </a:lnTo>
                <a:lnTo>
                  <a:pt x="3" y="2"/>
                </a:lnTo>
                <a:lnTo>
                  <a:pt x="3" y="1"/>
                </a:lnTo>
                <a:lnTo>
                  <a:pt x="5" y="1"/>
                </a:lnTo>
                <a:lnTo>
                  <a:pt x="6" y="1"/>
                </a:lnTo>
                <a:lnTo>
                  <a:pt x="8" y="1"/>
                </a:lnTo>
                <a:lnTo>
                  <a:pt x="9" y="1"/>
                </a:lnTo>
                <a:lnTo>
                  <a:pt x="10" y="0"/>
                </a:lnTo>
                <a:lnTo>
                  <a:pt x="34" y="0"/>
                </a:lnTo>
                <a:lnTo>
                  <a:pt x="34" y="1"/>
                </a:lnTo>
                <a:lnTo>
                  <a:pt x="36" y="1"/>
                </a:lnTo>
                <a:lnTo>
                  <a:pt x="36" y="0"/>
                </a:lnTo>
                <a:lnTo>
                  <a:pt x="37" y="0"/>
                </a:lnTo>
                <a:lnTo>
                  <a:pt x="39" y="0"/>
                </a:lnTo>
                <a:lnTo>
                  <a:pt x="41" y="0"/>
                </a:lnTo>
                <a:lnTo>
                  <a:pt x="42" y="0"/>
                </a:lnTo>
                <a:lnTo>
                  <a:pt x="45" y="1"/>
                </a:lnTo>
                <a:lnTo>
                  <a:pt x="47" y="1"/>
                </a:lnTo>
                <a:lnTo>
                  <a:pt x="48" y="1"/>
                </a:lnTo>
                <a:lnTo>
                  <a:pt x="47" y="0"/>
                </a:lnTo>
                <a:lnTo>
                  <a:pt x="6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6" name="Freeform 2277"/>
          <p:cNvSpPr>
            <a:spLocks/>
          </p:cNvSpPr>
          <p:nvPr/>
        </p:nvSpPr>
        <p:spPr bwMode="auto">
          <a:xfrm>
            <a:off x="3613151" y="3070441"/>
            <a:ext cx="112713" cy="36513"/>
          </a:xfrm>
          <a:custGeom>
            <a:avLst/>
            <a:gdLst>
              <a:gd name="T0" fmla="*/ 19 w 71"/>
              <a:gd name="T1" fmla="*/ 2 h 23"/>
              <a:gd name="T2" fmla="*/ 22 w 71"/>
              <a:gd name="T3" fmla="*/ 1 h 23"/>
              <a:gd name="T4" fmla="*/ 25 w 71"/>
              <a:gd name="T5" fmla="*/ 0 h 23"/>
              <a:gd name="T6" fmla="*/ 25 w 71"/>
              <a:gd name="T7" fmla="*/ 2 h 23"/>
              <a:gd name="T8" fmla="*/ 29 w 71"/>
              <a:gd name="T9" fmla="*/ 0 h 23"/>
              <a:gd name="T10" fmla="*/ 31 w 71"/>
              <a:gd name="T11" fmla="*/ 3 h 23"/>
              <a:gd name="T12" fmla="*/ 35 w 71"/>
              <a:gd name="T13" fmla="*/ 2 h 23"/>
              <a:gd name="T14" fmla="*/ 35 w 71"/>
              <a:gd name="T15" fmla="*/ 1 h 23"/>
              <a:gd name="T16" fmla="*/ 67 w 71"/>
              <a:gd name="T17" fmla="*/ 0 h 23"/>
              <a:gd name="T18" fmla="*/ 67 w 71"/>
              <a:gd name="T19" fmla="*/ 1 h 23"/>
              <a:gd name="T20" fmla="*/ 70 w 71"/>
              <a:gd name="T21" fmla="*/ 2 h 23"/>
              <a:gd name="T22" fmla="*/ 70 w 71"/>
              <a:gd name="T23" fmla="*/ 7 h 23"/>
              <a:gd name="T24" fmla="*/ 67 w 71"/>
              <a:gd name="T25" fmla="*/ 10 h 23"/>
              <a:gd name="T26" fmla="*/ 66 w 71"/>
              <a:gd name="T27" fmla="*/ 11 h 23"/>
              <a:gd name="T28" fmla="*/ 70 w 71"/>
              <a:gd name="T29" fmla="*/ 11 h 23"/>
              <a:gd name="T30" fmla="*/ 70 w 71"/>
              <a:gd name="T31" fmla="*/ 14 h 23"/>
              <a:gd name="T32" fmla="*/ 66 w 71"/>
              <a:gd name="T33" fmla="*/ 14 h 23"/>
              <a:gd name="T34" fmla="*/ 64 w 71"/>
              <a:gd name="T35" fmla="*/ 14 h 23"/>
              <a:gd name="T36" fmla="*/ 66 w 71"/>
              <a:gd name="T37" fmla="*/ 19 h 23"/>
              <a:gd name="T38" fmla="*/ 61 w 71"/>
              <a:gd name="T39" fmla="*/ 20 h 23"/>
              <a:gd name="T40" fmla="*/ 57 w 71"/>
              <a:gd name="T41" fmla="*/ 23 h 23"/>
              <a:gd name="T42" fmla="*/ 54 w 71"/>
              <a:gd name="T43" fmla="*/ 20 h 23"/>
              <a:gd name="T44" fmla="*/ 50 w 71"/>
              <a:gd name="T45" fmla="*/ 21 h 23"/>
              <a:gd name="T46" fmla="*/ 50 w 71"/>
              <a:gd name="T47" fmla="*/ 16 h 23"/>
              <a:gd name="T48" fmla="*/ 48 w 71"/>
              <a:gd name="T49" fmla="*/ 15 h 23"/>
              <a:gd name="T50" fmla="*/ 48 w 71"/>
              <a:gd name="T51" fmla="*/ 19 h 23"/>
              <a:gd name="T52" fmla="*/ 45 w 71"/>
              <a:gd name="T53" fmla="*/ 21 h 23"/>
              <a:gd name="T54" fmla="*/ 40 w 71"/>
              <a:gd name="T55" fmla="*/ 21 h 23"/>
              <a:gd name="T56" fmla="*/ 39 w 71"/>
              <a:gd name="T57" fmla="*/ 19 h 23"/>
              <a:gd name="T58" fmla="*/ 38 w 71"/>
              <a:gd name="T59" fmla="*/ 21 h 23"/>
              <a:gd name="T60" fmla="*/ 36 w 71"/>
              <a:gd name="T61" fmla="*/ 19 h 23"/>
              <a:gd name="T62" fmla="*/ 36 w 71"/>
              <a:gd name="T63" fmla="*/ 21 h 23"/>
              <a:gd name="T64" fmla="*/ 34 w 71"/>
              <a:gd name="T65" fmla="*/ 20 h 23"/>
              <a:gd name="T66" fmla="*/ 33 w 71"/>
              <a:gd name="T67" fmla="*/ 21 h 23"/>
              <a:gd name="T68" fmla="*/ 30 w 71"/>
              <a:gd name="T69" fmla="*/ 20 h 23"/>
              <a:gd name="T70" fmla="*/ 31 w 71"/>
              <a:gd name="T71" fmla="*/ 23 h 23"/>
              <a:gd name="T72" fmla="*/ 28 w 71"/>
              <a:gd name="T73" fmla="*/ 23 h 23"/>
              <a:gd name="T74" fmla="*/ 26 w 71"/>
              <a:gd name="T75" fmla="*/ 23 h 23"/>
              <a:gd name="T76" fmla="*/ 22 w 71"/>
              <a:gd name="T77" fmla="*/ 23 h 23"/>
              <a:gd name="T78" fmla="*/ 20 w 71"/>
              <a:gd name="T79" fmla="*/ 21 h 23"/>
              <a:gd name="T80" fmla="*/ 21 w 71"/>
              <a:gd name="T81" fmla="*/ 17 h 23"/>
              <a:gd name="T82" fmla="*/ 20 w 71"/>
              <a:gd name="T83" fmla="*/ 15 h 23"/>
              <a:gd name="T84" fmla="*/ 19 w 71"/>
              <a:gd name="T85" fmla="*/ 19 h 23"/>
              <a:gd name="T86" fmla="*/ 17 w 71"/>
              <a:gd name="T87" fmla="*/ 16 h 23"/>
              <a:gd name="T88" fmla="*/ 17 w 71"/>
              <a:gd name="T89" fmla="*/ 19 h 23"/>
              <a:gd name="T90" fmla="*/ 15 w 71"/>
              <a:gd name="T91" fmla="*/ 21 h 23"/>
              <a:gd name="T92" fmla="*/ 12 w 71"/>
              <a:gd name="T93" fmla="*/ 21 h 23"/>
              <a:gd name="T94" fmla="*/ 8 w 71"/>
              <a:gd name="T95" fmla="*/ 19 h 23"/>
              <a:gd name="T96" fmla="*/ 8 w 71"/>
              <a:gd name="T97" fmla="*/ 16 h 23"/>
              <a:gd name="T98" fmla="*/ 7 w 71"/>
              <a:gd name="T99" fmla="*/ 16 h 23"/>
              <a:gd name="T100" fmla="*/ 7 w 71"/>
              <a:gd name="T101" fmla="*/ 19 h 23"/>
              <a:gd name="T102" fmla="*/ 5 w 71"/>
              <a:gd name="T103" fmla="*/ 19 h 23"/>
              <a:gd name="T104" fmla="*/ 3 w 71"/>
              <a:gd name="T105" fmla="*/ 17 h 23"/>
              <a:gd name="T106" fmla="*/ 1 w 71"/>
              <a:gd name="T107" fmla="*/ 15 h 23"/>
              <a:gd name="T108" fmla="*/ 1 w 71"/>
              <a:gd name="T109" fmla="*/ 11 h 23"/>
              <a:gd name="T110" fmla="*/ 0 w 71"/>
              <a:gd name="T111" fmla="*/ 9 h 23"/>
              <a:gd name="T112" fmla="*/ 0 w 71"/>
              <a:gd name="T113" fmla="*/ 3 h 23"/>
              <a:gd name="T114" fmla="*/ 17 w 71"/>
              <a:gd name="T11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 h="23">
                <a:moveTo>
                  <a:pt x="17" y="0"/>
                </a:moveTo>
                <a:lnTo>
                  <a:pt x="17" y="1"/>
                </a:lnTo>
                <a:lnTo>
                  <a:pt x="19" y="1"/>
                </a:lnTo>
                <a:lnTo>
                  <a:pt x="19" y="2"/>
                </a:lnTo>
                <a:lnTo>
                  <a:pt x="20" y="1"/>
                </a:lnTo>
                <a:lnTo>
                  <a:pt x="19" y="0"/>
                </a:lnTo>
                <a:lnTo>
                  <a:pt x="22" y="0"/>
                </a:lnTo>
                <a:lnTo>
                  <a:pt x="22" y="1"/>
                </a:lnTo>
                <a:lnTo>
                  <a:pt x="21" y="1"/>
                </a:lnTo>
                <a:lnTo>
                  <a:pt x="22" y="1"/>
                </a:lnTo>
                <a:lnTo>
                  <a:pt x="24" y="0"/>
                </a:lnTo>
                <a:lnTo>
                  <a:pt x="25" y="0"/>
                </a:lnTo>
                <a:lnTo>
                  <a:pt x="25" y="1"/>
                </a:lnTo>
                <a:lnTo>
                  <a:pt x="26" y="1"/>
                </a:lnTo>
                <a:lnTo>
                  <a:pt x="26" y="2"/>
                </a:lnTo>
                <a:lnTo>
                  <a:pt x="25" y="2"/>
                </a:lnTo>
                <a:lnTo>
                  <a:pt x="26" y="2"/>
                </a:lnTo>
                <a:lnTo>
                  <a:pt x="26" y="1"/>
                </a:lnTo>
                <a:lnTo>
                  <a:pt x="26" y="0"/>
                </a:lnTo>
                <a:lnTo>
                  <a:pt x="29" y="0"/>
                </a:lnTo>
                <a:lnTo>
                  <a:pt x="30" y="1"/>
                </a:lnTo>
                <a:lnTo>
                  <a:pt x="31" y="1"/>
                </a:lnTo>
                <a:lnTo>
                  <a:pt x="33" y="2"/>
                </a:lnTo>
                <a:lnTo>
                  <a:pt x="31" y="3"/>
                </a:lnTo>
                <a:lnTo>
                  <a:pt x="33" y="3"/>
                </a:lnTo>
                <a:lnTo>
                  <a:pt x="33" y="2"/>
                </a:lnTo>
                <a:lnTo>
                  <a:pt x="34" y="2"/>
                </a:lnTo>
                <a:lnTo>
                  <a:pt x="35" y="2"/>
                </a:lnTo>
                <a:lnTo>
                  <a:pt x="36" y="3"/>
                </a:lnTo>
                <a:lnTo>
                  <a:pt x="36" y="2"/>
                </a:lnTo>
                <a:lnTo>
                  <a:pt x="35" y="2"/>
                </a:lnTo>
                <a:lnTo>
                  <a:pt x="35" y="1"/>
                </a:lnTo>
                <a:lnTo>
                  <a:pt x="34" y="1"/>
                </a:lnTo>
                <a:lnTo>
                  <a:pt x="34" y="0"/>
                </a:lnTo>
                <a:lnTo>
                  <a:pt x="35" y="0"/>
                </a:lnTo>
                <a:lnTo>
                  <a:pt x="67" y="0"/>
                </a:lnTo>
                <a:lnTo>
                  <a:pt x="67" y="1"/>
                </a:lnTo>
                <a:lnTo>
                  <a:pt x="64" y="1"/>
                </a:lnTo>
                <a:lnTo>
                  <a:pt x="64" y="2"/>
                </a:lnTo>
                <a:lnTo>
                  <a:pt x="67" y="1"/>
                </a:lnTo>
                <a:lnTo>
                  <a:pt x="68" y="1"/>
                </a:lnTo>
                <a:lnTo>
                  <a:pt x="70" y="2"/>
                </a:lnTo>
                <a:lnTo>
                  <a:pt x="68" y="2"/>
                </a:lnTo>
                <a:lnTo>
                  <a:pt x="70" y="2"/>
                </a:lnTo>
                <a:lnTo>
                  <a:pt x="70" y="3"/>
                </a:lnTo>
                <a:lnTo>
                  <a:pt x="70" y="5"/>
                </a:lnTo>
                <a:lnTo>
                  <a:pt x="70" y="6"/>
                </a:lnTo>
                <a:lnTo>
                  <a:pt x="70" y="7"/>
                </a:lnTo>
                <a:lnTo>
                  <a:pt x="68" y="7"/>
                </a:lnTo>
                <a:lnTo>
                  <a:pt x="68" y="9"/>
                </a:lnTo>
                <a:lnTo>
                  <a:pt x="67" y="9"/>
                </a:lnTo>
                <a:lnTo>
                  <a:pt x="67" y="10"/>
                </a:lnTo>
                <a:lnTo>
                  <a:pt x="66" y="10"/>
                </a:lnTo>
                <a:lnTo>
                  <a:pt x="66" y="11"/>
                </a:lnTo>
                <a:lnTo>
                  <a:pt x="64" y="11"/>
                </a:lnTo>
                <a:lnTo>
                  <a:pt x="66" y="11"/>
                </a:lnTo>
                <a:lnTo>
                  <a:pt x="66" y="12"/>
                </a:lnTo>
                <a:lnTo>
                  <a:pt x="67" y="12"/>
                </a:lnTo>
                <a:lnTo>
                  <a:pt x="68" y="11"/>
                </a:lnTo>
                <a:lnTo>
                  <a:pt x="70" y="11"/>
                </a:lnTo>
                <a:lnTo>
                  <a:pt x="70" y="12"/>
                </a:lnTo>
                <a:lnTo>
                  <a:pt x="70" y="14"/>
                </a:lnTo>
                <a:lnTo>
                  <a:pt x="71" y="14"/>
                </a:lnTo>
                <a:lnTo>
                  <a:pt x="70" y="14"/>
                </a:lnTo>
                <a:lnTo>
                  <a:pt x="68" y="15"/>
                </a:lnTo>
                <a:lnTo>
                  <a:pt x="67" y="15"/>
                </a:lnTo>
                <a:lnTo>
                  <a:pt x="66" y="15"/>
                </a:lnTo>
                <a:lnTo>
                  <a:pt x="66" y="14"/>
                </a:lnTo>
                <a:lnTo>
                  <a:pt x="66" y="12"/>
                </a:lnTo>
                <a:lnTo>
                  <a:pt x="66" y="14"/>
                </a:lnTo>
                <a:lnTo>
                  <a:pt x="66" y="12"/>
                </a:lnTo>
                <a:lnTo>
                  <a:pt x="64" y="14"/>
                </a:lnTo>
                <a:lnTo>
                  <a:pt x="66" y="15"/>
                </a:lnTo>
                <a:lnTo>
                  <a:pt x="66" y="16"/>
                </a:lnTo>
                <a:lnTo>
                  <a:pt x="66" y="17"/>
                </a:lnTo>
                <a:lnTo>
                  <a:pt x="66" y="19"/>
                </a:lnTo>
                <a:lnTo>
                  <a:pt x="66" y="20"/>
                </a:lnTo>
                <a:lnTo>
                  <a:pt x="64" y="20"/>
                </a:lnTo>
                <a:lnTo>
                  <a:pt x="62" y="20"/>
                </a:lnTo>
                <a:lnTo>
                  <a:pt x="61" y="20"/>
                </a:lnTo>
                <a:lnTo>
                  <a:pt x="59" y="20"/>
                </a:lnTo>
                <a:lnTo>
                  <a:pt x="59" y="21"/>
                </a:lnTo>
                <a:lnTo>
                  <a:pt x="58" y="21"/>
                </a:lnTo>
                <a:lnTo>
                  <a:pt x="57" y="23"/>
                </a:lnTo>
                <a:lnTo>
                  <a:pt x="56" y="23"/>
                </a:lnTo>
                <a:lnTo>
                  <a:pt x="56" y="21"/>
                </a:lnTo>
                <a:lnTo>
                  <a:pt x="54" y="21"/>
                </a:lnTo>
                <a:lnTo>
                  <a:pt x="54" y="20"/>
                </a:lnTo>
                <a:lnTo>
                  <a:pt x="53" y="20"/>
                </a:lnTo>
                <a:lnTo>
                  <a:pt x="53" y="21"/>
                </a:lnTo>
                <a:lnTo>
                  <a:pt x="52" y="21"/>
                </a:lnTo>
                <a:lnTo>
                  <a:pt x="50" y="21"/>
                </a:lnTo>
                <a:lnTo>
                  <a:pt x="50" y="20"/>
                </a:lnTo>
                <a:lnTo>
                  <a:pt x="50" y="19"/>
                </a:lnTo>
                <a:lnTo>
                  <a:pt x="50" y="17"/>
                </a:lnTo>
                <a:lnTo>
                  <a:pt x="50" y="16"/>
                </a:lnTo>
                <a:lnTo>
                  <a:pt x="50" y="15"/>
                </a:lnTo>
                <a:lnTo>
                  <a:pt x="49" y="15"/>
                </a:lnTo>
                <a:lnTo>
                  <a:pt x="48" y="14"/>
                </a:lnTo>
                <a:lnTo>
                  <a:pt x="48" y="15"/>
                </a:lnTo>
                <a:lnTo>
                  <a:pt x="48" y="16"/>
                </a:lnTo>
                <a:lnTo>
                  <a:pt x="49" y="16"/>
                </a:lnTo>
                <a:lnTo>
                  <a:pt x="48" y="17"/>
                </a:lnTo>
                <a:lnTo>
                  <a:pt x="48" y="19"/>
                </a:lnTo>
                <a:lnTo>
                  <a:pt x="48" y="20"/>
                </a:lnTo>
                <a:lnTo>
                  <a:pt x="48" y="21"/>
                </a:lnTo>
                <a:lnTo>
                  <a:pt x="47" y="21"/>
                </a:lnTo>
                <a:lnTo>
                  <a:pt x="45" y="21"/>
                </a:lnTo>
                <a:lnTo>
                  <a:pt x="44" y="21"/>
                </a:lnTo>
                <a:lnTo>
                  <a:pt x="43" y="21"/>
                </a:lnTo>
                <a:lnTo>
                  <a:pt x="42" y="21"/>
                </a:lnTo>
                <a:lnTo>
                  <a:pt x="40" y="21"/>
                </a:lnTo>
                <a:lnTo>
                  <a:pt x="40" y="20"/>
                </a:lnTo>
                <a:lnTo>
                  <a:pt x="40" y="19"/>
                </a:lnTo>
                <a:lnTo>
                  <a:pt x="40" y="17"/>
                </a:lnTo>
                <a:lnTo>
                  <a:pt x="39" y="19"/>
                </a:lnTo>
                <a:lnTo>
                  <a:pt x="39" y="20"/>
                </a:lnTo>
                <a:lnTo>
                  <a:pt x="39" y="21"/>
                </a:lnTo>
                <a:lnTo>
                  <a:pt x="39" y="23"/>
                </a:lnTo>
                <a:lnTo>
                  <a:pt x="38" y="21"/>
                </a:lnTo>
                <a:lnTo>
                  <a:pt x="38" y="20"/>
                </a:lnTo>
                <a:lnTo>
                  <a:pt x="38" y="19"/>
                </a:lnTo>
                <a:lnTo>
                  <a:pt x="36" y="17"/>
                </a:lnTo>
                <a:lnTo>
                  <a:pt x="36" y="19"/>
                </a:lnTo>
                <a:lnTo>
                  <a:pt x="36" y="20"/>
                </a:lnTo>
                <a:lnTo>
                  <a:pt x="36" y="21"/>
                </a:lnTo>
                <a:lnTo>
                  <a:pt x="38" y="21"/>
                </a:lnTo>
                <a:lnTo>
                  <a:pt x="36" y="21"/>
                </a:lnTo>
                <a:lnTo>
                  <a:pt x="35" y="23"/>
                </a:lnTo>
                <a:lnTo>
                  <a:pt x="34" y="23"/>
                </a:lnTo>
                <a:lnTo>
                  <a:pt x="34" y="21"/>
                </a:lnTo>
                <a:lnTo>
                  <a:pt x="34" y="20"/>
                </a:lnTo>
                <a:lnTo>
                  <a:pt x="34" y="19"/>
                </a:lnTo>
                <a:lnTo>
                  <a:pt x="33" y="19"/>
                </a:lnTo>
                <a:lnTo>
                  <a:pt x="33" y="20"/>
                </a:lnTo>
                <a:lnTo>
                  <a:pt x="33" y="21"/>
                </a:lnTo>
                <a:lnTo>
                  <a:pt x="33" y="23"/>
                </a:lnTo>
                <a:lnTo>
                  <a:pt x="31" y="23"/>
                </a:lnTo>
                <a:lnTo>
                  <a:pt x="30" y="21"/>
                </a:lnTo>
                <a:lnTo>
                  <a:pt x="30" y="20"/>
                </a:lnTo>
                <a:lnTo>
                  <a:pt x="30" y="19"/>
                </a:lnTo>
                <a:lnTo>
                  <a:pt x="30" y="20"/>
                </a:lnTo>
                <a:lnTo>
                  <a:pt x="30" y="21"/>
                </a:lnTo>
                <a:lnTo>
                  <a:pt x="31" y="23"/>
                </a:lnTo>
                <a:lnTo>
                  <a:pt x="29" y="23"/>
                </a:lnTo>
                <a:lnTo>
                  <a:pt x="29" y="21"/>
                </a:lnTo>
                <a:lnTo>
                  <a:pt x="29" y="23"/>
                </a:lnTo>
                <a:lnTo>
                  <a:pt x="28" y="23"/>
                </a:lnTo>
                <a:lnTo>
                  <a:pt x="26" y="21"/>
                </a:lnTo>
                <a:lnTo>
                  <a:pt x="28" y="21"/>
                </a:lnTo>
                <a:lnTo>
                  <a:pt x="26" y="21"/>
                </a:lnTo>
                <a:lnTo>
                  <a:pt x="26" y="23"/>
                </a:lnTo>
                <a:lnTo>
                  <a:pt x="25" y="23"/>
                </a:lnTo>
                <a:lnTo>
                  <a:pt x="25" y="21"/>
                </a:lnTo>
                <a:lnTo>
                  <a:pt x="24" y="23"/>
                </a:lnTo>
                <a:lnTo>
                  <a:pt x="22" y="23"/>
                </a:lnTo>
                <a:lnTo>
                  <a:pt x="22" y="21"/>
                </a:lnTo>
                <a:lnTo>
                  <a:pt x="22" y="23"/>
                </a:lnTo>
                <a:lnTo>
                  <a:pt x="21" y="21"/>
                </a:lnTo>
                <a:lnTo>
                  <a:pt x="20" y="21"/>
                </a:lnTo>
                <a:lnTo>
                  <a:pt x="20" y="20"/>
                </a:lnTo>
                <a:lnTo>
                  <a:pt x="20" y="19"/>
                </a:lnTo>
                <a:lnTo>
                  <a:pt x="21" y="19"/>
                </a:lnTo>
                <a:lnTo>
                  <a:pt x="21" y="17"/>
                </a:lnTo>
                <a:lnTo>
                  <a:pt x="21" y="16"/>
                </a:lnTo>
                <a:lnTo>
                  <a:pt x="21" y="15"/>
                </a:lnTo>
                <a:lnTo>
                  <a:pt x="20" y="14"/>
                </a:lnTo>
                <a:lnTo>
                  <a:pt x="20" y="15"/>
                </a:lnTo>
                <a:lnTo>
                  <a:pt x="20" y="16"/>
                </a:lnTo>
                <a:lnTo>
                  <a:pt x="20" y="17"/>
                </a:lnTo>
                <a:lnTo>
                  <a:pt x="19" y="17"/>
                </a:lnTo>
                <a:lnTo>
                  <a:pt x="19" y="19"/>
                </a:lnTo>
                <a:lnTo>
                  <a:pt x="19" y="17"/>
                </a:lnTo>
                <a:lnTo>
                  <a:pt x="19" y="16"/>
                </a:lnTo>
                <a:lnTo>
                  <a:pt x="17" y="15"/>
                </a:lnTo>
                <a:lnTo>
                  <a:pt x="17" y="16"/>
                </a:lnTo>
                <a:lnTo>
                  <a:pt x="17" y="17"/>
                </a:lnTo>
                <a:lnTo>
                  <a:pt x="16" y="16"/>
                </a:lnTo>
                <a:lnTo>
                  <a:pt x="17" y="17"/>
                </a:lnTo>
                <a:lnTo>
                  <a:pt x="17" y="19"/>
                </a:lnTo>
                <a:lnTo>
                  <a:pt x="17" y="20"/>
                </a:lnTo>
                <a:lnTo>
                  <a:pt x="16" y="20"/>
                </a:lnTo>
                <a:lnTo>
                  <a:pt x="16" y="21"/>
                </a:lnTo>
                <a:lnTo>
                  <a:pt x="15" y="21"/>
                </a:lnTo>
                <a:lnTo>
                  <a:pt x="14" y="21"/>
                </a:lnTo>
                <a:lnTo>
                  <a:pt x="12" y="21"/>
                </a:lnTo>
                <a:lnTo>
                  <a:pt x="12" y="20"/>
                </a:lnTo>
                <a:lnTo>
                  <a:pt x="12" y="21"/>
                </a:lnTo>
                <a:lnTo>
                  <a:pt x="11" y="20"/>
                </a:lnTo>
                <a:lnTo>
                  <a:pt x="11" y="19"/>
                </a:lnTo>
                <a:lnTo>
                  <a:pt x="10" y="20"/>
                </a:lnTo>
                <a:lnTo>
                  <a:pt x="8" y="19"/>
                </a:lnTo>
                <a:lnTo>
                  <a:pt x="8" y="17"/>
                </a:lnTo>
                <a:lnTo>
                  <a:pt x="7" y="17"/>
                </a:lnTo>
                <a:lnTo>
                  <a:pt x="7" y="16"/>
                </a:lnTo>
                <a:lnTo>
                  <a:pt x="8" y="16"/>
                </a:lnTo>
                <a:lnTo>
                  <a:pt x="8" y="15"/>
                </a:lnTo>
                <a:lnTo>
                  <a:pt x="8" y="14"/>
                </a:lnTo>
                <a:lnTo>
                  <a:pt x="7" y="15"/>
                </a:lnTo>
                <a:lnTo>
                  <a:pt x="7" y="16"/>
                </a:lnTo>
                <a:lnTo>
                  <a:pt x="6" y="16"/>
                </a:lnTo>
                <a:lnTo>
                  <a:pt x="6" y="17"/>
                </a:lnTo>
                <a:lnTo>
                  <a:pt x="6" y="19"/>
                </a:lnTo>
                <a:lnTo>
                  <a:pt x="7" y="19"/>
                </a:lnTo>
                <a:lnTo>
                  <a:pt x="6" y="19"/>
                </a:lnTo>
                <a:lnTo>
                  <a:pt x="6" y="17"/>
                </a:lnTo>
                <a:lnTo>
                  <a:pt x="5" y="17"/>
                </a:lnTo>
                <a:lnTo>
                  <a:pt x="5" y="19"/>
                </a:lnTo>
                <a:lnTo>
                  <a:pt x="3" y="19"/>
                </a:lnTo>
                <a:lnTo>
                  <a:pt x="3" y="17"/>
                </a:lnTo>
                <a:lnTo>
                  <a:pt x="2" y="17"/>
                </a:lnTo>
                <a:lnTo>
                  <a:pt x="3" y="17"/>
                </a:lnTo>
                <a:lnTo>
                  <a:pt x="2" y="17"/>
                </a:lnTo>
                <a:lnTo>
                  <a:pt x="2" y="16"/>
                </a:lnTo>
                <a:lnTo>
                  <a:pt x="1" y="16"/>
                </a:lnTo>
                <a:lnTo>
                  <a:pt x="1" y="15"/>
                </a:lnTo>
                <a:lnTo>
                  <a:pt x="2" y="15"/>
                </a:lnTo>
                <a:lnTo>
                  <a:pt x="2" y="14"/>
                </a:lnTo>
                <a:lnTo>
                  <a:pt x="1" y="12"/>
                </a:lnTo>
                <a:lnTo>
                  <a:pt x="1" y="11"/>
                </a:lnTo>
                <a:lnTo>
                  <a:pt x="1" y="10"/>
                </a:lnTo>
                <a:lnTo>
                  <a:pt x="2" y="10"/>
                </a:lnTo>
                <a:lnTo>
                  <a:pt x="1" y="9"/>
                </a:lnTo>
                <a:lnTo>
                  <a:pt x="0" y="9"/>
                </a:lnTo>
                <a:lnTo>
                  <a:pt x="0" y="7"/>
                </a:lnTo>
                <a:lnTo>
                  <a:pt x="0" y="6"/>
                </a:lnTo>
                <a:lnTo>
                  <a:pt x="0" y="5"/>
                </a:lnTo>
                <a:lnTo>
                  <a:pt x="0" y="3"/>
                </a:lnTo>
                <a:lnTo>
                  <a:pt x="0" y="2"/>
                </a:lnTo>
                <a:lnTo>
                  <a:pt x="0" y="1"/>
                </a:lnTo>
                <a:lnTo>
                  <a:pt x="1" y="0"/>
                </a:lnTo>
                <a:lnTo>
                  <a:pt x="17"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7" name="Freeform 2278"/>
          <p:cNvSpPr>
            <a:spLocks/>
          </p:cNvSpPr>
          <p:nvPr/>
        </p:nvSpPr>
        <p:spPr bwMode="auto">
          <a:xfrm>
            <a:off x="3695701" y="3692741"/>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8" name="Freeform 2279"/>
          <p:cNvSpPr>
            <a:spLocks/>
          </p:cNvSpPr>
          <p:nvPr/>
        </p:nvSpPr>
        <p:spPr bwMode="auto">
          <a:xfrm>
            <a:off x="3843338" y="367369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9" name="Freeform 2280"/>
          <p:cNvSpPr>
            <a:spLocks/>
          </p:cNvSpPr>
          <p:nvPr/>
        </p:nvSpPr>
        <p:spPr bwMode="auto">
          <a:xfrm>
            <a:off x="3890963" y="3668929"/>
            <a:ext cx="4763" cy="0"/>
          </a:xfrm>
          <a:custGeom>
            <a:avLst/>
            <a:gdLst>
              <a:gd name="T0" fmla="*/ 2 w 3"/>
              <a:gd name="T1" fmla="*/ 0 w 3"/>
              <a:gd name="T2" fmla="*/ 2 w 3"/>
              <a:gd name="T3" fmla="*/ 3 w 3"/>
              <a:gd name="T4" fmla="*/ 2 w 3"/>
            </a:gdLst>
            <a:ahLst/>
            <a:cxnLst>
              <a:cxn ang="0">
                <a:pos x="T0" y="0"/>
              </a:cxn>
              <a:cxn ang="0">
                <a:pos x="T1" y="0"/>
              </a:cxn>
              <a:cxn ang="0">
                <a:pos x="T2" y="0"/>
              </a:cxn>
              <a:cxn ang="0">
                <a:pos x="T3" y="0"/>
              </a:cxn>
              <a:cxn ang="0">
                <a:pos x="T4" y="0"/>
              </a:cxn>
            </a:cxnLst>
            <a:rect l="0" t="0" r="r" b="b"/>
            <a:pathLst>
              <a:path w="3">
                <a:moveTo>
                  <a:pt x="2" y="0"/>
                </a:moveTo>
                <a:lnTo>
                  <a:pt x="0" y="0"/>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0" name="Freeform 2281"/>
          <p:cNvSpPr>
            <a:spLocks/>
          </p:cNvSpPr>
          <p:nvPr/>
        </p:nvSpPr>
        <p:spPr bwMode="auto">
          <a:xfrm>
            <a:off x="3749676" y="3664166"/>
            <a:ext cx="1588" cy="1588"/>
          </a:xfrm>
          <a:custGeom>
            <a:avLst/>
            <a:gdLst>
              <a:gd name="T0" fmla="*/ 0 w 1"/>
              <a:gd name="T1" fmla="*/ 1 h 1"/>
              <a:gd name="T2" fmla="*/ 0 w 1"/>
              <a:gd name="T3" fmla="*/ 0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0" y="1"/>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1" name="Freeform 2282"/>
          <p:cNvSpPr>
            <a:spLocks/>
          </p:cNvSpPr>
          <p:nvPr/>
        </p:nvSpPr>
        <p:spPr bwMode="auto">
          <a:xfrm>
            <a:off x="3749676" y="36641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2" name="Freeform 2283"/>
          <p:cNvSpPr>
            <a:spLocks/>
          </p:cNvSpPr>
          <p:nvPr/>
        </p:nvSpPr>
        <p:spPr bwMode="auto">
          <a:xfrm>
            <a:off x="3749676" y="36641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3" name="Freeform 2284"/>
          <p:cNvSpPr>
            <a:spLocks/>
          </p:cNvSpPr>
          <p:nvPr/>
        </p:nvSpPr>
        <p:spPr bwMode="auto">
          <a:xfrm>
            <a:off x="3836988" y="3662579"/>
            <a:ext cx="1588" cy="1588"/>
          </a:xfrm>
          <a:custGeom>
            <a:avLst/>
            <a:gdLst>
              <a:gd name="T0" fmla="*/ 0 w 1"/>
              <a:gd name="T1" fmla="*/ 1 h 1"/>
              <a:gd name="T2" fmla="*/ 1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4" name="Freeform 2285"/>
          <p:cNvSpPr>
            <a:spLocks/>
          </p:cNvSpPr>
          <p:nvPr/>
        </p:nvSpPr>
        <p:spPr bwMode="auto">
          <a:xfrm>
            <a:off x="3832226" y="3657816"/>
            <a:ext cx="3175" cy="3175"/>
          </a:xfrm>
          <a:custGeom>
            <a:avLst/>
            <a:gdLst>
              <a:gd name="T0" fmla="*/ 0 w 2"/>
              <a:gd name="T1" fmla="*/ 0 h 2"/>
              <a:gd name="T2" fmla="*/ 2 w 2"/>
              <a:gd name="T3" fmla="*/ 0 h 2"/>
              <a:gd name="T4" fmla="*/ 0 w 2"/>
              <a:gd name="T5" fmla="*/ 0 h 2"/>
              <a:gd name="T6" fmla="*/ 2 w 2"/>
              <a:gd name="T7" fmla="*/ 0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0" y="0"/>
                </a:lnTo>
                <a:lnTo>
                  <a:pt x="2" y="0"/>
                </a:lnTo>
                <a:lnTo>
                  <a:pt x="2" y="2"/>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5" name="Freeform 2286"/>
          <p:cNvSpPr>
            <a:spLocks/>
          </p:cNvSpPr>
          <p:nvPr/>
        </p:nvSpPr>
        <p:spPr bwMode="auto">
          <a:xfrm>
            <a:off x="3717926" y="36562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6" name="Freeform 2287"/>
          <p:cNvSpPr>
            <a:spLocks/>
          </p:cNvSpPr>
          <p:nvPr/>
        </p:nvSpPr>
        <p:spPr bwMode="auto">
          <a:xfrm>
            <a:off x="3770313" y="36514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7" name="Freeform 2288"/>
          <p:cNvSpPr>
            <a:spLocks/>
          </p:cNvSpPr>
          <p:nvPr/>
        </p:nvSpPr>
        <p:spPr bwMode="auto">
          <a:xfrm>
            <a:off x="3703638" y="36514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8" name="Freeform 2289"/>
          <p:cNvSpPr>
            <a:spLocks/>
          </p:cNvSpPr>
          <p:nvPr/>
        </p:nvSpPr>
        <p:spPr bwMode="auto">
          <a:xfrm>
            <a:off x="3717926" y="36514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9" name="Freeform 2290"/>
          <p:cNvSpPr>
            <a:spLocks/>
          </p:cNvSpPr>
          <p:nvPr/>
        </p:nvSpPr>
        <p:spPr bwMode="auto">
          <a:xfrm>
            <a:off x="3771901" y="36498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0" name="Freeform 2291"/>
          <p:cNvSpPr>
            <a:spLocks/>
          </p:cNvSpPr>
          <p:nvPr/>
        </p:nvSpPr>
        <p:spPr bwMode="auto">
          <a:xfrm>
            <a:off x="3703638" y="3648291"/>
            <a:ext cx="1588" cy="1588"/>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1" name="Freeform 2292"/>
          <p:cNvSpPr>
            <a:spLocks/>
          </p:cNvSpPr>
          <p:nvPr/>
        </p:nvSpPr>
        <p:spPr bwMode="auto">
          <a:xfrm>
            <a:off x="3883026" y="3648291"/>
            <a:ext cx="1588" cy="1588"/>
          </a:xfrm>
          <a:custGeom>
            <a:avLst/>
            <a:gdLst>
              <a:gd name="T0" fmla="*/ 0 w 1"/>
              <a:gd name="T1" fmla="*/ 0 h 1"/>
              <a:gd name="T2" fmla="*/ 1 w 1"/>
              <a:gd name="T3" fmla="*/ 0 h 1"/>
              <a:gd name="T4" fmla="*/ 0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2" name="Freeform 2293"/>
          <p:cNvSpPr>
            <a:spLocks/>
          </p:cNvSpPr>
          <p:nvPr/>
        </p:nvSpPr>
        <p:spPr bwMode="auto">
          <a:xfrm>
            <a:off x="3771901" y="3646704"/>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3" name="Freeform 2294"/>
          <p:cNvSpPr>
            <a:spLocks/>
          </p:cNvSpPr>
          <p:nvPr/>
        </p:nvSpPr>
        <p:spPr bwMode="auto">
          <a:xfrm>
            <a:off x="3771901" y="3646704"/>
            <a:ext cx="4763" cy="3175"/>
          </a:xfrm>
          <a:custGeom>
            <a:avLst/>
            <a:gdLst>
              <a:gd name="T0" fmla="*/ 1 w 3"/>
              <a:gd name="T1" fmla="*/ 2 h 2"/>
              <a:gd name="T2" fmla="*/ 0 w 3"/>
              <a:gd name="T3" fmla="*/ 2 h 2"/>
              <a:gd name="T4" fmla="*/ 1 w 3"/>
              <a:gd name="T5" fmla="*/ 2 h 2"/>
              <a:gd name="T6" fmla="*/ 1 w 3"/>
              <a:gd name="T7" fmla="*/ 1 h 2"/>
              <a:gd name="T8" fmla="*/ 3 w 3"/>
              <a:gd name="T9" fmla="*/ 0 h 2"/>
              <a:gd name="T10" fmla="*/ 3 w 3"/>
              <a:gd name="T11" fmla="*/ 1 h 2"/>
              <a:gd name="T12" fmla="*/ 1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lnTo>
                  <a:pt x="0" y="2"/>
                </a:lnTo>
                <a:lnTo>
                  <a:pt x="1" y="2"/>
                </a:lnTo>
                <a:lnTo>
                  <a:pt x="1" y="1"/>
                </a:lnTo>
                <a:lnTo>
                  <a:pt x="3" y="0"/>
                </a:lnTo>
                <a:lnTo>
                  <a:pt x="3" y="1"/>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4" name="Freeform 2295"/>
          <p:cNvSpPr>
            <a:spLocks/>
          </p:cNvSpPr>
          <p:nvPr/>
        </p:nvSpPr>
        <p:spPr bwMode="auto">
          <a:xfrm>
            <a:off x="3868738" y="3646704"/>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5" name="Freeform 2296"/>
          <p:cNvSpPr>
            <a:spLocks/>
          </p:cNvSpPr>
          <p:nvPr/>
        </p:nvSpPr>
        <p:spPr bwMode="auto">
          <a:xfrm>
            <a:off x="3695701" y="36435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6" name="Freeform 2297"/>
          <p:cNvSpPr>
            <a:spLocks/>
          </p:cNvSpPr>
          <p:nvPr/>
        </p:nvSpPr>
        <p:spPr bwMode="auto">
          <a:xfrm>
            <a:off x="3690938" y="3643529"/>
            <a:ext cx="14288" cy="6350"/>
          </a:xfrm>
          <a:custGeom>
            <a:avLst/>
            <a:gdLst>
              <a:gd name="T0" fmla="*/ 3 w 9"/>
              <a:gd name="T1" fmla="*/ 0 h 4"/>
              <a:gd name="T2" fmla="*/ 3 w 9"/>
              <a:gd name="T3" fmla="*/ 2 h 4"/>
              <a:gd name="T4" fmla="*/ 3 w 9"/>
              <a:gd name="T5" fmla="*/ 0 h 4"/>
              <a:gd name="T6" fmla="*/ 4 w 9"/>
              <a:gd name="T7" fmla="*/ 0 h 4"/>
              <a:gd name="T8" fmla="*/ 4 w 9"/>
              <a:gd name="T9" fmla="*/ 2 h 4"/>
              <a:gd name="T10" fmla="*/ 4 w 9"/>
              <a:gd name="T11" fmla="*/ 0 h 4"/>
              <a:gd name="T12" fmla="*/ 5 w 9"/>
              <a:gd name="T13" fmla="*/ 0 h 4"/>
              <a:gd name="T14" fmla="*/ 7 w 9"/>
              <a:gd name="T15" fmla="*/ 0 h 4"/>
              <a:gd name="T16" fmla="*/ 7 w 9"/>
              <a:gd name="T17" fmla="*/ 2 h 4"/>
              <a:gd name="T18" fmla="*/ 7 w 9"/>
              <a:gd name="T19" fmla="*/ 0 h 4"/>
              <a:gd name="T20" fmla="*/ 8 w 9"/>
              <a:gd name="T21" fmla="*/ 0 h 4"/>
              <a:gd name="T22" fmla="*/ 8 w 9"/>
              <a:gd name="T23" fmla="*/ 2 h 4"/>
              <a:gd name="T24" fmla="*/ 9 w 9"/>
              <a:gd name="T25" fmla="*/ 0 h 4"/>
              <a:gd name="T26" fmla="*/ 9 w 9"/>
              <a:gd name="T27" fmla="*/ 2 h 4"/>
              <a:gd name="T28" fmla="*/ 9 w 9"/>
              <a:gd name="T29" fmla="*/ 3 h 4"/>
              <a:gd name="T30" fmla="*/ 8 w 9"/>
              <a:gd name="T31" fmla="*/ 3 h 4"/>
              <a:gd name="T32" fmla="*/ 8 w 9"/>
              <a:gd name="T33" fmla="*/ 4 h 4"/>
              <a:gd name="T34" fmla="*/ 8 w 9"/>
              <a:gd name="T35" fmla="*/ 3 h 4"/>
              <a:gd name="T36" fmla="*/ 7 w 9"/>
              <a:gd name="T37" fmla="*/ 3 h 4"/>
              <a:gd name="T38" fmla="*/ 8 w 9"/>
              <a:gd name="T39" fmla="*/ 3 h 4"/>
              <a:gd name="T40" fmla="*/ 8 w 9"/>
              <a:gd name="T41" fmla="*/ 2 h 4"/>
              <a:gd name="T42" fmla="*/ 8 w 9"/>
              <a:gd name="T43" fmla="*/ 3 h 4"/>
              <a:gd name="T44" fmla="*/ 7 w 9"/>
              <a:gd name="T45" fmla="*/ 3 h 4"/>
              <a:gd name="T46" fmla="*/ 5 w 9"/>
              <a:gd name="T47" fmla="*/ 3 h 4"/>
              <a:gd name="T48" fmla="*/ 4 w 9"/>
              <a:gd name="T49" fmla="*/ 2 h 4"/>
              <a:gd name="T50" fmla="*/ 3 w 9"/>
              <a:gd name="T51" fmla="*/ 2 h 4"/>
              <a:gd name="T52" fmla="*/ 1 w 9"/>
              <a:gd name="T53" fmla="*/ 2 h 4"/>
              <a:gd name="T54" fmla="*/ 1 w 9"/>
              <a:gd name="T55" fmla="*/ 0 h 4"/>
              <a:gd name="T56" fmla="*/ 0 w 9"/>
              <a:gd name="T57" fmla="*/ 0 h 4"/>
              <a:gd name="T58" fmla="*/ 1 w 9"/>
              <a:gd name="T59" fmla="*/ 0 h 4"/>
              <a:gd name="T60" fmla="*/ 3 w 9"/>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4">
                <a:moveTo>
                  <a:pt x="3" y="0"/>
                </a:moveTo>
                <a:lnTo>
                  <a:pt x="3" y="2"/>
                </a:lnTo>
                <a:lnTo>
                  <a:pt x="3" y="0"/>
                </a:lnTo>
                <a:lnTo>
                  <a:pt x="4" y="0"/>
                </a:lnTo>
                <a:lnTo>
                  <a:pt x="4" y="2"/>
                </a:lnTo>
                <a:lnTo>
                  <a:pt x="4" y="0"/>
                </a:lnTo>
                <a:lnTo>
                  <a:pt x="5" y="0"/>
                </a:lnTo>
                <a:lnTo>
                  <a:pt x="7" y="0"/>
                </a:lnTo>
                <a:lnTo>
                  <a:pt x="7" y="2"/>
                </a:lnTo>
                <a:lnTo>
                  <a:pt x="7" y="0"/>
                </a:lnTo>
                <a:lnTo>
                  <a:pt x="8" y="0"/>
                </a:lnTo>
                <a:lnTo>
                  <a:pt x="8" y="2"/>
                </a:lnTo>
                <a:lnTo>
                  <a:pt x="9" y="0"/>
                </a:lnTo>
                <a:lnTo>
                  <a:pt x="9" y="2"/>
                </a:lnTo>
                <a:lnTo>
                  <a:pt x="9" y="3"/>
                </a:lnTo>
                <a:lnTo>
                  <a:pt x="8" y="3"/>
                </a:lnTo>
                <a:lnTo>
                  <a:pt x="8" y="4"/>
                </a:lnTo>
                <a:lnTo>
                  <a:pt x="8" y="3"/>
                </a:lnTo>
                <a:lnTo>
                  <a:pt x="7" y="3"/>
                </a:lnTo>
                <a:lnTo>
                  <a:pt x="8" y="3"/>
                </a:lnTo>
                <a:lnTo>
                  <a:pt x="8" y="2"/>
                </a:lnTo>
                <a:lnTo>
                  <a:pt x="8" y="3"/>
                </a:lnTo>
                <a:lnTo>
                  <a:pt x="7" y="3"/>
                </a:lnTo>
                <a:lnTo>
                  <a:pt x="5" y="3"/>
                </a:lnTo>
                <a:lnTo>
                  <a:pt x="4" y="2"/>
                </a:lnTo>
                <a:lnTo>
                  <a:pt x="3" y="2"/>
                </a:lnTo>
                <a:lnTo>
                  <a:pt x="1" y="2"/>
                </a:lnTo>
                <a:lnTo>
                  <a:pt x="1" y="0"/>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7" name="Freeform 2298"/>
          <p:cNvSpPr>
            <a:spLocks/>
          </p:cNvSpPr>
          <p:nvPr/>
        </p:nvSpPr>
        <p:spPr bwMode="auto">
          <a:xfrm>
            <a:off x="3689351" y="3643529"/>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8" name="Rectangle 2299"/>
          <p:cNvSpPr>
            <a:spLocks noChangeArrowheads="1"/>
          </p:cNvSpPr>
          <p:nvPr/>
        </p:nvSpPr>
        <p:spPr bwMode="auto">
          <a:xfrm>
            <a:off x="3894138" y="36419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9" name="Freeform 2300"/>
          <p:cNvSpPr>
            <a:spLocks/>
          </p:cNvSpPr>
          <p:nvPr/>
        </p:nvSpPr>
        <p:spPr bwMode="auto">
          <a:xfrm>
            <a:off x="3698876" y="3641941"/>
            <a:ext cx="3175" cy="1588"/>
          </a:xfrm>
          <a:custGeom>
            <a:avLst/>
            <a:gdLst>
              <a:gd name="T0" fmla="*/ 2 w 2"/>
              <a:gd name="T1" fmla="*/ 1 h 1"/>
              <a:gd name="T2" fmla="*/ 0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0" y="1"/>
                </a:lnTo>
                <a:lnTo>
                  <a:pt x="0"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0" name="Freeform 2301"/>
          <p:cNvSpPr>
            <a:spLocks/>
          </p:cNvSpPr>
          <p:nvPr/>
        </p:nvSpPr>
        <p:spPr bwMode="auto">
          <a:xfrm>
            <a:off x="3703638" y="36419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1" name="Freeform 2302"/>
          <p:cNvSpPr>
            <a:spLocks/>
          </p:cNvSpPr>
          <p:nvPr/>
        </p:nvSpPr>
        <p:spPr bwMode="auto">
          <a:xfrm>
            <a:off x="3683001" y="3640354"/>
            <a:ext cx="4763" cy="1588"/>
          </a:xfrm>
          <a:custGeom>
            <a:avLst/>
            <a:gdLst>
              <a:gd name="T0" fmla="*/ 1 w 3"/>
              <a:gd name="T1" fmla="*/ 0 h 1"/>
              <a:gd name="T2" fmla="*/ 3 w 3"/>
              <a:gd name="T3" fmla="*/ 0 h 1"/>
              <a:gd name="T4" fmla="*/ 3 w 3"/>
              <a:gd name="T5" fmla="*/ 1 h 1"/>
              <a:gd name="T6" fmla="*/ 1 w 3"/>
              <a:gd name="T7" fmla="*/ 1 h 1"/>
              <a:gd name="T8" fmla="*/ 1 w 3"/>
              <a:gd name="T9" fmla="*/ 0 h 1"/>
              <a:gd name="T10" fmla="*/ 0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lnTo>
                  <a:pt x="3" y="0"/>
                </a:lnTo>
                <a:lnTo>
                  <a:pt x="3"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2" name="Freeform 2303"/>
          <p:cNvSpPr>
            <a:spLocks/>
          </p:cNvSpPr>
          <p:nvPr/>
        </p:nvSpPr>
        <p:spPr bwMode="auto">
          <a:xfrm>
            <a:off x="3679826" y="36324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3" name="Freeform 2304"/>
          <p:cNvSpPr>
            <a:spLocks/>
          </p:cNvSpPr>
          <p:nvPr/>
        </p:nvSpPr>
        <p:spPr bwMode="auto">
          <a:xfrm>
            <a:off x="3795713" y="3629241"/>
            <a:ext cx="3175" cy="3175"/>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4" name="Freeform 2305"/>
          <p:cNvSpPr>
            <a:spLocks/>
          </p:cNvSpPr>
          <p:nvPr/>
        </p:nvSpPr>
        <p:spPr bwMode="auto">
          <a:xfrm>
            <a:off x="3879851" y="3629241"/>
            <a:ext cx="14288" cy="19050"/>
          </a:xfrm>
          <a:custGeom>
            <a:avLst/>
            <a:gdLst>
              <a:gd name="T0" fmla="*/ 6 w 9"/>
              <a:gd name="T1" fmla="*/ 0 h 12"/>
              <a:gd name="T2" fmla="*/ 6 w 9"/>
              <a:gd name="T3" fmla="*/ 2 h 12"/>
              <a:gd name="T4" fmla="*/ 6 w 9"/>
              <a:gd name="T5" fmla="*/ 4 h 12"/>
              <a:gd name="T6" fmla="*/ 5 w 9"/>
              <a:gd name="T7" fmla="*/ 7 h 12"/>
              <a:gd name="T8" fmla="*/ 5 w 9"/>
              <a:gd name="T9" fmla="*/ 7 h 12"/>
              <a:gd name="T10" fmla="*/ 3 w 9"/>
              <a:gd name="T11" fmla="*/ 8 h 12"/>
              <a:gd name="T12" fmla="*/ 2 w 9"/>
              <a:gd name="T13" fmla="*/ 9 h 12"/>
              <a:gd name="T14" fmla="*/ 3 w 9"/>
              <a:gd name="T15" fmla="*/ 9 h 12"/>
              <a:gd name="T16" fmla="*/ 2 w 9"/>
              <a:gd name="T17" fmla="*/ 11 h 12"/>
              <a:gd name="T18" fmla="*/ 2 w 9"/>
              <a:gd name="T19" fmla="*/ 11 h 12"/>
              <a:gd name="T20" fmla="*/ 2 w 9"/>
              <a:gd name="T21" fmla="*/ 11 h 12"/>
              <a:gd name="T22" fmla="*/ 2 w 9"/>
              <a:gd name="T23" fmla="*/ 12 h 12"/>
              <a:gd name="T24" fmla="*/ 3 w 9"/>
              <a:gd name="T25" fmla="*/ 11 h 12"/>
              <a:gd name="T26" fmla="*/ 3 w 9"/>
              <a:gd name="T27" fmla="*/ 11 h 12"/>
              <a:gd name="T28" fmla="*/ 5 w 9"/>
              <a:gd name="T29" fmla="*/ 9 h 12"/>
              <a:gd name="T30" fmla="*/ 5 w 9"/>
              <a:gd name="T31" fmla="*/ 9 h 12"/>
              <a:gd name="T32" fmla="*/ 5 w 9"/>
              <a:gd name="T33" fmla="*/ 9 h 12"/>
              <a:gd name="T34" fmla="*/ 6 w 9"/>
              <a:gd name="T35" fmla="*/ 8 h 12"/>
              <a:gd name="T36" fmla="*/ 5 w 9"/>
              <a:gd name="T37" fmla="*/ 8 h 12"/>
              <a:gd name="T38" fmla="*/ 6 w 9"/>
              <a:gd name="T39" fmla="*/ 7 h 12"/>
              <a:gd name="T40" fmla="*/ 6 w 9"/>
              <a:gd name="T41" fmla="*/ 7 h 12"/>
              <a:gd name="T42" fmla="*/ 9 w 9"/>
              <a:gd name="T43" fmla="*/ 7 h 12"/>
              <a:gd name="T44" fmla="*/ 7 w 9"/>
              <a:gd name="T45" fmla="*/ 8 h 12"/>
              <a:gd name="T46" fmla="*/ 7 w 9"/>
              <a:gd name="T47" fmla="*/ 9 h 12"/>
              <a:gd name="T48" fmla="*/ 6 w 9"/>
              <a:gd name="T49" fmla="*/ 11 h 12"/>
              <a:gd name="T50" fmla="*/ 5 w 9"/>
              <a:gd name="T51" fmla="*/ 12 h 12"/>
              <a:gd name="T52" fmla="*/ 2 w 9"/>
              <a:gd name="T53" fmla="*/ 12 h 12"/>
              <a:gd name="T54" fmla="*/ 0 w 9"/>
              <a:gd name="T55" fmla="*/ 12 h 12"/>
              <a:gd name="T56" fmla="*/ 0 w 9"/>
              <a:gd name="T57" fmla="*/ 9 h 12"/>
              <a:gd name="T58" fmla="*/ 0 w 9"/>
              <a:gd name="T59" fmla="*/ 7 h 12"/>
              <a:gd name="T60" fmla="*/ 1 w 9"/>
              <a:gd name="T61" fmla="*/ 6 h 12"/>
              <a:gd name="T62" fmla="*/ 2 w 9"/>
              <a:gd name="T63" fmla="*/ 4 h 12"/>
              <a:gd name="T64" fmla="*/ 3 w 9"/>
              <a:gd name="T65" fmla="*/ 3 h 12"/>
              <a:gd name="T66" fmla="*/ 5 w 9"/>
              <a:gd name="T6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2">
                <a:moveTo>
                  <a:pt x="5" y="0"/>
                </a:moveTo>
                <a:lnTo>
                  <a:pt x="6" y="0"/>
                </a:lnTo>
                <a:lnTo>
                  <a:pt x="5" y="2"/>
                </a:lnTo>
                <a:lnTo>
                  <a:pt x="6" y="2"/>
                </a:lnTo>
                <a:lnTo>
                  <a:pt x="6" y="3"/>
                </a:lnTo>
                <a:lnTo>
                  <a:pt x="6" y="4"/>
                </a:lnTo>
                <a:lnTo>
                  <a:pt x="5" y="6"/>
                </a:lnTo>
                <a:lnTo>
                  <a:pt x="5" y="7"/>
                </a:lnTo>
                <a:lnTo>
                  <a:pt x="6" y="7"/>
                </a:lnTo>
                <a:lnTo>
                  <a:pt x="5" y="7"/>
                </a:lnTo>
                <a:lnTo>
                  <a:pt x="5" y="8"/>
                </a:lnTo>
                <a:lnTo>
                  <a:pt x="3" y="8"/>
                </a:lnTo>
                <a:lnTo>
                  <a:pt x="2" y="8"/>
                </a:lnTo>
                <a:lnTo>
                  <a:pt x="2" y="9"/>
                </a:lnTo>
                <a:lnTo>
                  <a:pt x="3" y="8"/>
                </a:lnTo>
                <a:lnTo>
                  <a:pt x="3" y="9"/>
                </a:lnTo>
                <a:lnTo>
                  <a:pt x="2" y="9"/>
                </a:lnTo>
                <a:lnTo>
                  <a:pt x="2" y="11"/>
                </a:lnTo>
                <a:lnTo>
                  <a:pt x="2" y="9"/>
                </a:lnTo>
                <a:lnTo>
                  <a:pt x="2" y="11"/>
                </a:lnTo>
                <a:lnTo>
                  <a:pt x="1" y="11"/>
                </a:lnTo>
                <a:lnTo>
                  <a:pt x="2" y="11"/>
                </a:lnTo>
                <a:lnTo>
                  <a:pt x="1" y="11"/>
                </a:lnTo>
                <a:lnTo>
                  <a:pt x="2" y="12"/>
                </a:lnTo>
                <a:lnTo>
                  <a:pt x="2" y="11"/>
                </a:lnTo>
                <a:lnTo>
                  <a:pt x="3" y="11"/>
                </a:lnTo>
                <a:lnTo>
                  <a:pt x="3" y="12"/>
                </a:lnTo>
                <a:lnTo>
                  <a:pt x="3" y="11"/>
                </a:lnTo>
                <a:lnTo>
                  <a:pt x="5" y="11"/>
                </a:lnTo>
                <a:lnTo>
                  <a:pt x="5" y="9"/>
                </a:lnTo>
                <a:lnTo>
                  <a:pt x="6" y="9"/>
                </a:lnTo>
                <a:lnTo>
                  <a:pt x="5" y="9"/>
                </a:lnTo>
                <a:lnTo>
                  <a:pt x="3" y="9"/>
                </a:lnTo>
                <a:lnTo>
                  <a:pt x="5" y="9"/>
                </a:lnTo>
                <a:lnTo>
                  <a:pt x="5" y="8"/>
                </a:lnTo>
                <a:lnTo>
                  <a:pt x="6" y="8"/>
                </a:lnTo>
                <a:lnTo>
                  <a:pt x="6" y="7"/>
                </a:lnTo>
                <a:lnTo>
                  <a:pt x="5" y="8"/>
                </a:lnTo>
                <a:lnTo>
                  <a:pt x="5" y="7"/>
                </a:lnTo>
                <a:lnTo>
                  <a:pt x="6" y="7"/>
                </a:lnTo>
                <a:lnTo>
                  <a:pt x="6" y="8"/>
                </a:lnTo>
                <a:lnTo>
                  <a:pt x="6" y="7"/>
                </a:lnTo>
                <a:lnTo>
                  <a:pt x="7" y="7"/>
                </a:lnTo>
                <a:lnTo>
                  <a:pt x="9" y="7"/>
                </a:lnTo>
                <a:lnTo>
                  <a:pt x="9" y="8"/>
                </a:lnTo>
                <a:lnTo>
                  <a:pt x="7" y="8"/>
                </a:lnTo>
                <a:lnTo>
                  <a:pt x="9" y="9"/>
                </a:lnTo>
                <a:lnTo>
                  <a:pt x="7" y="9"/>
                </a:lnTo>
                <a:lnTo>
                  <a:pt x="7" y="11"/>
                </a:lnTo>
                <a:lnTo>
                  <a:pt x="6" y="11"/>
                </a:lnTo>
                <a:lnTo>
                  <a:pt x="6" y="12"/>
                </a:lnTo>
                <a:lnTo>
                  <a:pt x="5" y="12"/>
                </a:lnTo>
                <a:lnTo>
                  <a:pt x="3" y="12"/>
                </a:lnTo>
                <a:lnTo>
                  <a:pt x="2" y="12"/>
                </a:lnTo>
                <a:lnTo>
                  <a:pt x="1" y="12"/>
                </a:lnTo>
                <a:lnTo>
                  <a:pt x="0" y="12"/>
                </a:lnTo>
                <a:lnTo>
                  <a:pt x="0" y="11"/>
                </a:lnTo>
                <a:lnTo>
                  <a:pt x="0" y="9"/>
                </a:lnTo>
                <a:lnTo>
                  <a:pt x="0" y="8"/>
                </a:lnTo>
                <a:lnTo>
                  <a:pt x="0" y="7"/>
                </a:lnTo>
                <a:lnTo>
                  <a:pt x="1" y="7"/>
                </a:lnTo>
                <a:lnTo>
                  <a:pt x="1" y="6"/>
                </a:lnTo>
                <a:lnTo>
                  <a:pt x="2" y="6"/>
                </a:lnTo>
                <a:lnTo>
                  <a:pt x="2" y="4"/>
                </a:lnTo>
                <a:lnTo>
                  <a:pt x="2" y="3"/>
                </a:lnTo>
                <a:lnTo>
                  <a:pt x="3" y="3"/>
                </a:lnTo>
                <a:lnTo>
                  <a:pt x="3" y="2"/>
                </a:lnTo>
                <a:lnTo>
                  <a:pt x="5" y="2"/>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5" name="Freeform 2306"/>
          <p:cNvSpPr>
            <a:spLocks/>
          </p:cNvSpPr>
          <p:nvPr/>
        </p:nvSpPr>
        <p:spPr bwMode="auto">
          <a:xfrm>
            <a:off x="3852863" y="3629241"/>
            <a:ext cx="22225" cy="14288"/>
          </a:xfrm>
          <a:custGeom>
            <a:avLst/>
            <a:gdLst>
              <a:gd name="T0" fmla="*/ 4 w 14"/>
              <a:gd name="T1" fmla="*/ 3 h 9"/>
              <a:gd name="T2" fmla="*/ 3 w 14"/>
              <a:gd name="T3" fmla="*/ 6 h 9"/>
              <a:gd name="T4" fmla="*/ 4 w 14"/>
              <a:gd name="T5" fmla="*/ 4 h 9"/>
              <a:gd name="T6" fmla="*/ 5 w 14"/>
              <a:gd name="T7" fmla="*/ 6 h 9"/>
              <a:gd name="T8" fmla="*/ 4 w 14"/>
              <a:gd name="T9" fmla="*/ 4 h 9"/>
              <a:gd name="T10" fmla="*/ 4 w 14"/>
              <a:gd name="T11" fmla="*/ 4 h 9"/>
              <a:gd name="T12" fmla="*/ 5 w 14"/>
              <a:gd name="T13" fmla="*/ 6 h 9"/>
              <a:gd name="T14" fmla="*/ 6 w 14"/>
              <a:gd name="T15" fmla="*/ 4 h 9"/>
              <a:gd name="T16" fmla="*/ 8 w 14"/>
              <a:gd name="T17" fmla="*/ 6 h 9"/>
              <a:gd name="T18" fmla="*/ 10 w 14"/>
              <a:gd name="T19" fmla="*/ 6 h 9"/>
              <a:gd name="T20" fmla="*/ 13 w 14"/>
              <a:gd name="T21" fmla="*/ 6 h 9"/>
              <a:gd name="T22" fmla="*/ 13 w 14"/>
              <a:gd name="T23" fmla="*/ 6 h 9"/>
              <a:gd name="T24" fmla="*/ 13 w 14"/>
              <a:gd name="T25" fmla="*/ 6 h 9"/>
              <a:gd name="T26" fmla="*/ 12 w 14"/>
              <a:gd name="T27" fmla="*/ 7 h 9"/>
              <a:gd name="T28" fmla="*/ 12 w 14"/>
              <a:gd name="T29" fmla="*/ 7 h 9"/>
              <a:gd name="T30" fmla="*/ 12 w 14"/>
              <a:gd name="T31" fmla="*/ 7 h 9"/>
              <a:gd name="T32" fmla="*/ 12 w 14"/>
              <a:gd name="T33" fmla="*/ 7 h 9"/>
              <a:gd name="T34" fmla="*/ 10 w 14"/>
              <a:gd name="T35" fmla="*/ 8 h 9"/>
              <a:gd name="T36" fmla="*/ 10 w 14"/>
              <a:gd name="T37" fmla="*/ 8 h 9"/>
              <a:gd name="T38" fmla="*/ 10 w 14"/>
              <a:gd name="T39" fmla="*/ 8 h 9"/>
              <a:gd name="T40" fmla="*/ 12 w 14"/>
              <a:gd name="T41" fmla="*/ 8 h 9"/>
              <a:gd name="T42" fmla="*/ 10 w 14"/>
              <a:gd name="T43" fmla="*/ 9 h 9"/>
              <a:gd name="T44" fmla="*/ 9 w 14"/>
              <a:gd name="T45" fmla="*/ 8 h 9"/>
              <a:gd name="T46" fmla="*/ 9 w 14"/>
              <a:gd name="T47" fmla="*/ 8 h 9"/>
              <a:gd name="T48" fmla="*/ 9 w 14"/>
              <a:gd name="T49" fmla="*/ 8 h 9"/>
              <a:gd name="T50" fmla="*/ 8 w 14"/>
              <a:gd name="T51" fmla="*/ 7 h 9"/>
              <a:gd name="T52" fmla="*/ 8 w 14"/>
              <a:gd name="T53" fmla="*/ 7 h 9"/>
              <a:gd name="T54" fmla="*/ 8 w 14"/>
              <a:gd name="T55" fmla="*/ 7 h 9"/>
              <a:gd name="T56" fmla="*/ 6 w 14"/>
              <a:gd name="T57" fmla="*/ 8 h 9"/>
              <a:gd name="T58" fmla="*/ 5 w 14"/>
              <a:gd name="T59" fmla="*/ 7 h 9"/>
              <a:gd name="T60" fmla="*/ 4 w 14"/>
              <a:gd name="T61" fmla="*/ 6 h 9"/>
              <a:gd name="T62" fmla="*/ 4 w 14"/>
              <a:gd name="T63" fmla="*/ 6 h 9"/>
              <a:gd name="T64" fmla="*/ 3 w 14"/>
              <a:gd name="T65" fmla="*/ 4 h 9"/>
              <a:gd name="T66" fmla="*/ 0 w 14"/>
              <a:gd name="T67" fmla="*/ 3 h 9"/>
              <a:gd name="T68" fmla="*/ 1 w 14"/>
              <a:gd name="T69" fmla="*/ 2 h 9"/>
              <a:gd name="T70" fmla="*/ 3 w 14"/>
              <a:gd name="T71" fmla="*/ 0 h 9"/>
              <a:gd name="T72" fmla="*/ 3 w 14"/>
              <a:gd name="T7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9">
                <a:moveTo>
                  <a:pt x="3" y="3"/>
                </a:moveTo>
                <a:lnTo>
                  <a:pt x="4" y="3"/>
                </a:lnTo>
                <a:lnTo>
                  <a:pt x="4" y="4"/>
                </a:lnTo>
                <a:lnTo>
                  <a:pt x="3" y="6"/>
                </a:lnTo>
                <a:lnTo>
                  <a:pt x="4" y="6"/>
                </a:lnTo>
                <a:lnTo>
                  <a:pt x="4" y="4"/>
                </a:lnTo>
                <a:lnTo>
                  <a:pt x="4" y="6"/>
                </a:lnTo>
                <a:lnTo>
                  <a:pt x="5" y="6"/>
                </a:lnTo>
                <a:lnTo>
                  <a:pt x="4" y="6"/>
                </a:lnTo>
                <a:lnTo>
                  <a:pt x="4" y="4"/>
                </a:lnTo>
                <a:lnTo>
                  <a:pt x="5" y="4"/>
                </a:lnTo>
                <a:lnTo>
                  <a:pt x="4" y="4"/>
                </a:lnTo>
                <a:lnTo>
                  <a:pt x="5" y="4"/>
                </a:lnTo>
                <a:lnTo>
                  <a:pt x="5" y="6"/>
                </a:lnTo>
                <a:lnTo>
                  <a:pt x="6" y="6"/>
                </a:lnTo>
                <a:lnTo>
                  <a:pt x="6" y="4"/>
                </a:lnTo>
                <a:lnTo>
                  <a:pt x="6" y="6"/>
                </a:lnTo>
                <a:lnTo>
                  <a:pt x="8" y="6"/>
                </a:lnTo>
                <a:lnTo>
                  <a:pt x="9" y="6"/>
                </a:lnTo>
                <a:lnTo>
                  <a:pt x="10" y="6"/>
                </a:lnTo>
                <a:lnTo>
                  <a:pt x="12" y="6"/>
                </a:lnTo>
                <a:lnTo>
                  <a:pt x="13" y="6"/>
                </a:lnTo>
                <a:lnTo>
                  <a:pt x="14" y="6"/>
                </a:lnTo>
                <a:lnTo>
                  <a:pt x="13" y="6"/>
                </a:lnTo>
                <a:lnTo>
                  <a:pt x="13" y="7"/>
                </a:lnTo>
                <a:lnTo>
                  <a:pt x="13" y="6"/>
                </a:lnTo>
                <a:lnTo>
                  <a:pt x="13" y="7"/>
                </a:lnTo>
                <a:lnTo>
                  <a:pt x="12" y="7"/>
                </a:lnTo>
                <a:lnTo>
                  <a:pt x="12" y="6"/>
                </a:lnTo>
                <a:lnTo>
                  <a:pt x="12" y="7"/>
                </a:lnTo>
                <a:lnTo>
                  <a:pt x="10" y="7"/>
                </a:lnTo>
                <a:lnTo>
                  <a:pt x="12" y="7"/>
                </a:lnTo>
                <a:lnTo>
                  <a:pt x="12" y="8"/>
                </a:lnTo>
                <a:lnTo>
                  <a:pt x="12" y="7"/>
                </a:lnTo>
                <a:lnTo>
                  <a:pt x="10" y="7"/>
                </a:lnTo>
                <a:lnTo>
                  <a:pt x="10" y="8"/>
                </a:lnTo>
                <a:lnTo>
                  <a:pt x="12" y="8"/>
                </a:lnTo>
                <a:lnTo>
                  <a:pt x="10" y="8"/>
                </a:lnTo>
                <a:lnTo>
                  <a:pt x="12" y="8"/>
                </a:lnTo>
                <a:lnTo>
                  <a:pt x="10" y="8"/>
                </a:lnTo>
                <a:lnTo>
                  <a:pt x="12" y="9"/>
                </a:lnTo>
                <a:lnTo>
                  <a:pt x="12" y="8"/>
                </a:lnTo>
                <a:lnTo>
                  <a:pt x="12" y="9"/>
                </a:lnTo>
                <a:lnTo>
                  <a:pt x="10" y="9"/>
                </a:lnTo>
                <a:lnTo>
                  <a:pt x="9" y="9"/>
                </a:lnTo>
                <a:lnTo>
                  <a:pt x="9" y="8"/>
                </a:lnTo>
                <a:lnTo>
                  <a:pt x="8" y="8"/>
                </a:lnTo>
                <a:lnTo>
                  <a:pt x="9" y="8"/>
                </a:lnTo>
                <a:lnTo>
                  <a:pt x="9" y="7"/>
                </a:lnTo>
                <a:lnTo>
                  <a:pt x="9" y="8"/>
                </a:lnTo>
                <a:lnTo>
                  <a:pt x="8" y="8"/>
                </a:lnTo>
                <a:lnTo>
                  <a:pt x="8" y="7"/>
                </a:lnTo>
                <a:lnTo>
                  <a:pt x="9" y="7"/>
                </a:lnTo>
                <a:lnTo>
                  <a:pt x="8" y="7"/>
                </a:lnTo>
                <a:lnTo>
                  <a:pt x="6" y="7"/>
                </a:lnTo>
                <a:lnTo>
                  <a:pt x="8" y="7"/>
                </a:lnTo>
                <a:lnTo>
                  <a:pt x="8" y="8"/>
                </a:lnTo>
                <a:lnTo>
                  <a:pt x="6" y="8"/>
                </a:lnTo>
                <a:lnTo>
                  <a:pt x="6" y="7"/>
                </a:lnTo>
                <a:lnTo>
                  <a:pt x="5" y="7"/>
                </a:lnTo>
                <a:lnTo>
                  <a:pt x="4" y="7"/>
                </a:lnTo>
                <a:lnTo>
                  <a:pt x="4" y="6"/>
                </a:lnTo>
                <a:lnTo>
                  <a:pt x="4" y="7"/>
                </a:lnTo>
                <a:lnTo>
                  <a:pt x="4" y="6"/>
                </a:lnTo>
                <a:lnTo>
                  <a:pt x="3" y="6"/>
                </a:lnTo>
                <a:lnTo>
                  <a:pt x="3" y="4"/>
                </a:lnTo>
                <a:lnTo>
                  <a:pt x="1" y="4"/>
                </a:lnTo>
                <a:lnTo>
                  <a:pt x="0" y="3"/>
                </a:lnTo>
                <a:lnTo>
                  <a:pt x="1" y="3"/>
                </a:lnTo>
                <a:lnTo>
                  <a:pt x="1" y="2"/>
                </a:lnTo>
                <a:lnTo>
                  <a:pt x="3" y="2"/>
                </a:lnTo>
                <a:lnTo>
                  <a:pt x="3" y="0"/>
                </a:lnTo>
                <a:lnTo>
                  <a:pt x="3" y="2"/>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6" name="Freeform 2307"/>
          <p:cNvSpPr>
            <a:spLocks/>
          </p:cNvSpPr>
          <p:nvPr/>
        </p:nvSpPr>
        <p:spPr bwMode="auto">
          <a:xfrm>
            <a:off x="3935413" y="362765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7" name="Freeform 2308"/>
          <p:cNvSpPr>
            <a:spLocks/>
          </p:cNvSpPr>
          <p:nvPr/>
        </p:nvSpPr>
        <p:spPr bwMode="auto">
          <a:xfrm>
            <a:off x="3875088" y="3621304"/>
            <a:ext cx="4763" cy="6350"/>
          </a:xfrm>
          <a:custGeom>
            <a:avLst/>
            <a:gdLst>
              <a:gd name="T0" fmla="*/ 3 w 3"/>
              <a:gd name="T1" fmla="*/ 2 h 4"/>
              <a:gd name="T2" fmla="*/ 1 w 3"/>
              <a:gd name="T3" fmla="*/ 2 h 4"/>
              <a:gd name="T4" fmla="*/ 1 w 3"/>
              <a:gd name="T5" fmla="*/ 3 h 4"/>
              <a:gd name="T6" fmla="*/ 0 w 3"/>
              <a:gd name="T7" fmla="*/ 3 h 4"/>
              <a:gd name="T8" fmla="*/ 1 w 3"/>
              <a:gd name="T9" fmla="*/ 3 h 4"/>
              <a:gd name="T10" fmla="*/ 1 w 3"/>
              <a:gd name="T11" fmla="*/ 2 h 4"/>
              <a:gd name="T12" fmla="*/ 3 w 3"/>
              <a:gd name="T13" fmla="*/ 2 h 4"/>
              <a:gd name="T14" fmla="*/ 1 w 3"/>
              <a:gd name="T15" fmla="*/ 2 h 4"/>
              <a:gd name="T16" fmla="*/ 1 w 3"/>
              <a:gd name="T17" fmla="*/ 3 h 4"/>
              <a:gd name="T18" fmla="*/ 0 w 3"/>
              <a:gd name="T19" fmla="*/ 3 h 4"/>
              <a:gd name="T20" fmla="*/ 0 w 3"/>
              <a:gd name="T21" fmla="*/ 4 h 4"/>
              <a:gd name="T22" fmla="*/ 1 w 3"/>
              <a:gd name="T23" fmla="*/ 4 h 4"/>
              <a:gd name="T24" fmla="*/ 0 w 3"/>
              <a:gd name="T25" fmla="*/ 4 h 4"/>
              <a:gd name="T26" fmla="*/ 0 w 3"/>
              <a:gd name="T27" fmla="*/ 3 h 4"/>
              <a:gd name="T28" fmla="*/ 1 w 3"/>
              <a:gd name="T29" fmla="*/ 2 h 4"/>
              <a:gd name="T30" fmla="*/ 3 w 3"/>
              <a:gd name="T31" fmla="*/ 0 h 4"/>
              <a:gd name="T32" fmla="*/ 3 w 3"/>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2"/>
                </a:moveTo>
                <a:lnTo>
                  <a:pt x="1" y="2"/>
                </a:lnTo>
                <a:lnTo>
                  <a:pt x="1" y="3"/>
                </a:lnTo>
                <a:lnTo>
                  <a:pt x="0" y="3"/>
                </a:lnTo>
                <a:lnTo>
                  <a:pt x="1" y="3"/>
                </a:lnTo>
                <a:lnTo>
                  <a:pt x="1" y="2"/>
                </a:lnTo>
                <a:lnTo>
                  <a:pt x="3" y="2"/>
                </a:lnTo>
                <a:lnTo>
                  <a:pt x="1" y="2"/>
                </a:lnTo>
                <a:lnTo>
                  <a:pt x="1" y="3"/>
                </a:lnTo>
                <a:lnTo>
                  <a:pt x="0" y="3"/>
                </a:lnTo>
                <a:lnTo>
                  <a:pt x="0" y="4"/>
                </a:lnTo>
                <a:lnTo>
                  <a:pt x="1" y="4"/>
                </a:lnTo>
                <a:lnTo>
                  <a:pt x="0" y="4"/>
                </a:lnTo>
                <a:lnTo>
                  <a:pt x="0" y="3"/>
                </a:lnTo>
                <a:lnTo>
                  <a:pt x="1" y="2"/>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8" name="Freeform 2309"/>
          <p:cNvSpPr>
            <a:spLocks/>
          </p:cNvSpPr>
          <p:nvPr/>
        </p:nvSpPr>
        <p:spPr bwMode="auto">
          <a:xfrm>
            <a:off x="3951288" y="3621304"/>
            <a:ext cx="3175" cy="3175"/>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9" name="Freeform 2310"/>
          <p:cNvSpPr>
            <a:spLocks/>
          </p:cNvSpPr>
          <p:nvPr/>
        </p:nvSpPr>
        <p:spPr bwMode="auto">
          <a:xfrm>
            <a:off x="3940176" y="3621304"/>
            <a:ext cx="1588" cy="4763"/>
          </a:xfrm>
          <a:custGeom>
            <a:avLst/>
            <a:gdLst>
              <a:gd name="T0" fmla="*/ 1 w 1"/>
              <a:gd name="T1" fmla="*/ 0 h 3"/>
              <a:gd name="T2" fmla="*/ 1 w 1"/>
              <a:gd name="T3" fmla="*/ 2 h 3"/>
              <a:gd name="T4" fmla="*/ 1 w 1"/>
              <a:gd name="T5" fmla="*/ 3 h 3"/>
              <a:gd name="T6" fmla="*/ 0 w 1"/>
              <a:gd name="T7" fmla="*/ 3 h 3"/>
              <a:gd name="T8" fmla="*/ 1 w 1"/>
              <a:gd name="T9" fmla="*/ 2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lnTo>
                  <a:pt x="1" y="2"/>
                </a:lnTo>
                <a:lnTo>
                  <a:pt x="1" y="3"/>
                </a:lnTo>
                <a:lnTo>
                  <a:pt x="0" y="3"/>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0" name="Rectangle 2311"/>
          <p:cNvSpPr>
            <a:spLocks noChangeArrowheads="1"/>
          </p:cNvSpPr>
          <p:nvPr/>
        </p:nvSpPr>
        <p:spPr bwMode="auto">
          <a:xfrm>
            <a:off x="3925888" y="362130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1" name="Freeform 2312"/>
          <p:cNvSpPr>
            <a:spLocks/>
          </p:cNvSpPr>
          <p:nvPr/>
        </p:nvSpPr>
        <p:spPr bwMode="auto">
          <a:xfrm>
            <a:off x="3941763" y="3621304"/>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2" name="Freeform 2313"/>
          <p:cNvSpPr>
            <a:spLocks/>
          </p:cNvSpPr>
          <p:nvPr/>
        </p:nvSpPr>
        <p:spPr bwMode="auto">
          <a:xfrm>
            <a:off x="3667126" y="3619716"/>
            <a:ext cx="3175" cy="1588"/>
          </a:xfrm>
          <a:custGeom>
            <a:avLst/>
            <a:gdLst>
              <a:gd name="T0" fmla="*/ 2 w 2"/>
              <a:gd name="T1" fmla="*/ 1 h 1"/>
              <a:gd name="T2" fmla="*/ 1 w 2"/>
              <a:gd name="T3" fmla="*/ 1 h 1"/>
              <a:gd name="T4" fmla="*/ 0 w 2"/>
              <a:gd name="T5" fmla="*/ 1 h 1"/>
              <a:gd name="T6" fmla="*/ 1 w 2"/>
              <a:gd name="T7" fmla="*/ 1 h 1"/>
              <a:gd name="T8" fmla="*/ 1 w 2"/>
              <a:gd name="T9" fmla="*/ 0 h 1"/>
              <a:gd name="T10" fmla="*/ 2 w 2"/>
              <a:gd name="T11" fmla="*/ 0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lnTo>
                  <a:pt x="1" y="1"/>
                </a:lnTo>
                <a:lnTo>
                  <a:pt x="0" y="1"/>
                </a:lnTo>
                <a:lnTo>
                  <a:pt x="1"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3" name="Freeform 2314"/>
          <p:cNvSpPr>
            <a:spLocks/>
          </p:cNvSpPr>
          <p:nvPr/>
        </p:nvSpPr>
        <p:spPr bwMode="auto">
          <a:xfrm>
            <a:off x="3851276" y="3618129"/>
            <a:ext cx="1588" cy="3175"/>
          </a:xfrm>
          <a:custGeom>
            <a:avLst/>
            <a:gdLst>
              <a:gd name="T0" fmla="*/ 1 w 1"/>
              <a:gd name="T1" fmla="*/ 1 h 2"/>
              <a:gd name="T2" fmla="*/ 1 w 1"/>
              <a:gd name="T3" fmla="*/ 2 h 2"/>
              <a:gd name="T4" fmla="*/ 0 w 1"/>
              <a:gd name="T5" fmla="*/ 2 h 2"/>
              <a:gd name="T6" fmla="*/ 0 w 1"/>
              <a:gd name="T7" fmla="*/ 1 h 2"/>
              <a:gd name="T8" fmla="*/ 1 w 1"/>
              <a:gd name="T9" fmla="*/ 1 h 2"/>
              <a:gd name="T10" fmla="*/ 1 w 1"/>
              <a:gd name="T11" fmla="*/ 0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lnTo>
                  <a:pt x="1" y="2"/>
                </a:lnTo>
                <a:lnTo>
                  <a:pt x="0" y="2"/>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4" name="Freeform 2315"/>
          <p:cNvSpPr>
            <a:spLocks/>
          </p:cNvSpPr>
          <p:nvPr/>
        </p:nvSpPr>
        <p:spPr bwMode="auto">
          <a:xfrm>
            <a:off x="3852863" y="36181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5" name="Freeform 2316"/>
          <p:cNvSpPr>
            <a:spLocks/>
          </p:cNvSpPr>
          <p:nvPr/>
        </p:nvSpPr>
        <p:spPr bwMode="auto">
          <a:xfrm>
            <a:off x="3943351" y="3614954"/>
            <a:ext cx="4763" cy="3175"/>
          </a:xfrm>
          <a:custGeom>
            <a:avLst/>
            <a:gdLst>
              <a:gd name="T0" fmla="*/ 2 w 3"/>
              <a:gd name="T1" fmla="*/ 0 h 2"/>
              <a:gd name="T2" fmla="*/ 3 w 3"/>
              <a:gd name="T3" fmla="*/ 0 h 2"/>
              <a:gd name="T4" fmla="*/ 3 w 3"/>
              <a:gd name="T5" fmla="*/ 2 h 2"/>
              <a:gd name="T6" fmla="*/ 2 w 3"/>
              <a:gd name="T7" fmla="*/ 0 h 2"/>
              <a:gd name="T8" fmla="*/ 2 w 3"/>
              <a:gd name="T9" fmla="*/ 2 h 2"/>
              <a:gd name="T10" fmla="*/ 0 w 3"/>
              <a:gd name="T11" fmla="*/ 0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3" y="0"/>
                </a:lnTo>
                <a:lnTo>
                  <a:pt x="3" y="2"/>
                </a:lnTo>
                <a:lnTo>
                  <a:pt x="2" y="0"/>
                </a:lnTo>
                <a:lnTo>
                  <a:pt x="2"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6" name="Freeform 2317"/>
          <p:cNvSpPr>
            <a:spLocks/>
          </p:cNvSpPr>
          <p:nvPr/>
        </p:nvSpPr>
        <p:spPr bwMode="auto">
          <a:xfrm>
            <a:off x="3640138" y="36133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7" name="Rectangle 2318"/>
          <p:cNvSpPr>
            <a:spLocks noChangeArrowheads="1"/>
          </p:cNvSpPr>
          <p:nvPr/>
        </p:nvSpPr>
        <p:spPr bwMode="auto">
          <a:xfrm>
            <a:off x="3814763" y="36117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8" name="Freeform 2319"/>
          <p:cNvSpPr>
            <a:spLocks/>
          </p:cNvSpPr>
          <p:nvPr/>
        </p:nvSpPr>
        <p:spPr bwMode="auto">
          <a:xfrm>
            <a:off x="3344863" y="3607016"/>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9" name="Freeform 2320"/>
          <p:cNvSpPr>
            <a:spLocks/>
          </p:cNvSpPr>
          <p:nvPr/>
        </p:nvSpPr>
        <p:spPr bwMode="auto">
          <a:xfrm>
            <a:off x="3344863" y="360701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0" name="Freeform 2321"/>
          <p:cNvSpPr>
            <a:spLocks/>
          </p:cNvSpPr>
          <p:nvPr/>
        </p:nvSpPr>
        <p:spPr bwMode="auto">
          <a:xfrm>
            <a:off x="3648076" y="3607016"/>
            <a:ext cx="4763" cy="3175"/>
          </a:xfrm>
          <a:custGeom>
            <a:avLst/>
            <a:gdLst>
              <a:gd name="T0" fmla="*/ 3 w 3"/>
              <a:gd name="T1" fmla="*/ 0 h 2"/>
              <a:gd name="T2" fmla="*/ 2 w 3"/>
              <a:gd name="T3" fmla="*/ 0 h 2"/>
              <a:gd name="T4" fmla="*/ 2 w 3"/>
              <a:gd name="T5" fmla="*/ 2 h 2"/>
              <a:gd name="T6" fmla="*/ 0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2" y="0"/>
                </a:lnTo>
                <a:lnTo>
                  <a:pt x="2" y="2"/>
                </a:lnTo>
                <a:lnTo>
                  <a:pt x="0" y="2"/>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1" name="Freeform 2322"/>
          <p:cNvSpPr>
            <a:spLocks/>
          </p:cNvSpPr>
          <p:nvPr/>
        </p:nvSpPr>
        <p:spPr bwMode="auto">
          <a:xfrm>
            <a:off x="3343276" y="3605429"/>
            <a:ext cx="1588" cy="4763"/>
          </a:xfrm>
          <a:custGeom>
            <a:avLst/>
            <a:gdLst>
              <a:gd name="T0" fmla="*/ 0 w 1"/>
              <a:gd name="T1" fmla="*/ 0 h 3"/>
              <a:gd name="T2" fmla="*/ 0 w 1"/>
              <a:gd name="T3" fmla="*/ 1 h 3"/>
              <a:gd name="T4" fmla="*/ 1 w 1"/>
              <a:gd name="T5" fmla="*/ 1 h 3"/>
              <a:gd name="T6" fmla="*/ 0 w 1"/>
              <a:gd name="T7" fmla="*/ 1 h 3"/>
              <a:gd name="T8" fmla="*/ 0 w 1"/>
              <a:gd name="T9" fmla="*/ 3 h 3"/>
              <a:gd name="T10" fmla="*/ 0 w 1"/>
              <a:gd name="T11" fmla="*/ 1 h 3"/>
              <a:gd name="T12" fmla="*/ 0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0"/>
                </a:moveTo>
                <a:lnTo>
                  <a:pt x="0" y="1"/>
                </a:lnTo>
                <a:lnTo>
                  <a:pt x="1" y="1"/>
                </a:lnTo>
                <a:lnTo>
                  <a:pt x="0" y="1"/>
                </a:lnTo>
                <a:lnTo>
                  <a:pt x="0" y="3"/>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2" name="Freeform 2323"/>
          <p:cNvSpPr>
            <a:spLocks/>
          </p:cNvSpPr>
          <p:nvPr/>
        </p:nvSpPr>
        <p:spPr bwMode="auto">
          <a:xfrm>
            <a:off x="3648076" y="360542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3" name="Freeform 2324"/>
          <p:cNvSpPr>
            <a:spLocks/>
          </p:cNvSpPr>
          <p:nvPr/>
        </p:nvSpPr>
        <p:spPr bwMode="auto">
          <a:xfrm>
            <a:off x="3341688" y="3603841"/>
            <a:ext cx="3175" cy="3175"/>
          </a:xfrm>
          <a:custGeom>
            <a:avLst/>
            <a:gdLst>
              <a:gd name="T0" fmla="*/ 2 w 2"/>
              <a:gd name="T1" fmla="*/ 2 h 2"/>
              <a:gd name="T2" fmla="*/ 1 w 2"/>
              <a:gd name="T3" fmla="*/ 1 h 2"/>
              <a:gd name="T4" fmla="*/ 1 w 2"/>
              <a:gd name="T5" fmla="*/ 0 h 2"/>
              <a:gd name="T6" fmla="*/ 0 w 2"/>
              <a:gd name="T7" fmla="*/ 0 h 2"/>
              <a:gd name="T8" fmla="*/ 1 w 2"/>
              <a:gd name="T9" fmla="*/ 1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1" y="1"/>
                </a:lnTo>
                <a:lnTo>
                  <a:pt x="1" y="0"/>
                </a:lnTo>
                <a:lnTo>
                  <a:pt x="0" y="0"/>
                </a:lnTo>
                <a:lnTo>
                  <a:pt x="1" y="1"/>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4" name="Freeform 2325"/>
          <p:cNvSpPr>
            <a:spLocks/>
          </p:cNvSpPr>
          <p:nvPr/>
        </p:nvSpPr>
        <p:spPr bwMode="auto">
          <a:xfrm>
            <a:off x="3341688" y="36022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5" name="Rectangle 2326"/>
          <p:cNvSpPr>
            <a:spLocks noChangeArrowheads="1"/>
          </p:cNvSpPr>
          <p:nvPr/>
        </p:nvSpPr>
        <p:spPr bwMode="auto">
          <a:xfrm>
            <a:off x="3321051" y="36022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6" name="Freeform 2327"/>
          <p:cNvSpPr>
            <a:spLocks/>
          </p:cNvSpPr>
          <p:nvPr/>
        </p:nvSpPr>
        <p:spPr bwMode="auto">
          <a:xfrm>
            <a:off x="3322638" y="36022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7" name="Freeform 2328"/>
          <p:cNvSpPr>
            <a:spLocks/>
          </p:cNvSpPr>
          <p:nvPr/>
        </p:nvSpPr>
        <p:spPr bwMode="auto">
          <a:xfrm>
            <a:off x="3763963" y="3602254"/>
            <a:ext cx="119063" cy="71438"/>
          </a:xfrm>
          <a:custGeom>
            <a:avLst/>
            <a:gdLst>
              <a:gd name="T0" fmla="*/ 5 w 75"/>
              <a:gd name="T1" fmla="*/ 30 h 45"/>
              <a:gd name="T2" fmla="*/ 9 w 75"/>
              <a:gd name="T3" fmla="*/ 25 h 45"/>
              <a:gd name="T4" fmla="*/ 14 w 75"/>
              <a:gd name="T5" fmla="*/ 21 h 45"/>
              <a:gd name="T6" fmla="*/ 23 w 75"/>
              <a:gd name="T7" fmla="*/ 19 h 45"/>
              <a:gd name="T8" fmla="*/ 27 w 75"/>
              <a:gd name="T9" fmla="*/ 14 h 45"/>
              <a:gd name="T10" fmla="*/ 32 w 75"/>
              <a:gd name="T11" fmla="*/ 8 h 45"/>
              <a:gd name="T12" fmla="*/ 37 w 75"/>
              <a:gd name="T13" fmla="*/ 5 h 45"/>
              <a:gd name="T14" fmla="*/ 45 w 75"/>
              <a:gd name="T15" fmla="*/ 1 h 45"/>
              <a:gd name="T16" fmla="*/ 55 w 75"/>
              <a:gd name="T17" fmla="*/ 0 h 45"/>
              <a:gd name="T18" fmla="*/ 56 w 75"/>
              <a:gd name="T19" fmla="*/ 2 h 45"/>
              <a:gd name="T20" fmla="*/ 57 w 75"/>
              <a:gd name="T21" fmla="*/ 5 h 45"/>
              <a:gd name="T22" fmla="*/ 51 w 75"/>
              <a:gd name="T23" fmla="*/ 10 h 45"/>
              <a:gd name="T24" fmla="*/ 46 w 75"/>
              <a:gd name="T25" fmla="*/ 8 h 45"/>
              <a:gd name="T26" fmla="*/ 43 w 75"/>
              <a:gd name="T27" fmla="*/ 10 h 45"/>
              <a:gd name="T28" fmla="*/ 50 w 75"/>
              <a:gd name="T29" fmla="*/ 14 h 45"/>
              <a:gd name="T30" fmla="*/ 54 w 75"/>
              <a:gd name="T31" fmla="*/ 11 h 45"/>
              <a:gd name="T32" fmla="*/ 55 w 75"/>
              <a:gd name="T33" fmla="*/ 14 h 45"/>
              <a:gd name="T34" fmla="*/ 54 w 75"/>
              <a:gd name="T35" fmla="*/ 17 h 45"/>
              <a:gd name="T36" fmla="*/ 55 w 75"/>
              <a:gd name="T37" fmla="*/ 20 h 45"/>
              <a:gd name="T38" fmla="*/ 56 w 75"/>
              <a:gd name="T39" fmla="*/ 24 h 45"/>
              <a:gd name="T40" fmla="*/ 59 w 75"/>
              <a:gd name="T41" fmla="*/ 25 h 45"/>
              <a:gd name="T42" fmla="*/ 62 w 75"/>
              <a:gd name="T43" fmla="*/ 28 h 45"/>
              <a:gd name="T44" fmla="*/ 64 w 75"/>
              <a:gd name="T45" fmla="*/ 28 h 45"/>
              <a:gd name="T46" fmla="*/ 69 w 75"/>
              <a:gd name="T47" fmla="*/ 28 h 45"/>
              <a:gd name="T48" fmla="*/ 74 w 75"/>
              <a:gd name="T49" fmla="*/ 29 h 45"/>
              <a:gd name="T50" fmla="*/ 75 w 75"/>
              <a:gd name="T51" fmla="*/ 31 h 45"/>
              <a:gd name="T52" fmla="*/ 71 w 75"/>
              <a:gd name="T53" fmla="*/ 33 h 45"/>
              <a:gd name="T54" fmla="*/ 68 w 75"/>
              <a:gd name="T55" fmla="*/ 35 h 45"/>
              <a:gd name="T56" fmla="*/ 64 w 75"/>
              <a:gd name="T57" fmla="*/ 35 h 45"/>
              <a:gd name="T58" fmla="*/ 62 w 75"/>
              <a:gd name="T59" fmla="*/ 35 h 45"/>
              <a:gd name="T60" fmla="*/ 59 w 75"/>
              <a:gd name="T61" fmla="*/ 38 h 45"/>
              <a:gd name="T62" fmla="*/ 59 w 75"/>
              <a:gd name="T63" fmla="*/ 37 h 45"/>
              <a:gd name="T64" fmla="*/ 57 w 75"/>
              <a:gd name="T65" fmla="*/ 39 h 45"/>
              <a:gd name="T66" fmla="*/ 54 w 75"/>
              <a:gd name="T67" fmla="*/ 42 h 45"/>
              <a:gd name="T68" fmla="*/ 52 w 75"/>
              <a:gd name="T69" fmla="*/ 43 h 45"/>
              <a:gd name="T70" fmla="*/ 51 w 75"/>
              <a:gd name="T71" fmla="*/ 44 h 45"/>
              <a:gd name="T72" fmla="*/ 48 w 75"/>
              <a:gd name="T73" fmla="*/ 43 h 45"/>
              <a:gd name="T74" fmla="*/ 47 w 75"/>
              <a:gd name="T75" fmla="*/ 38 h 45"/>
              <a:gd name="T76" fmla="*/ 51 w 75"/>
              <a:gd name="T77" fmla="*/ 35 h 45"/>
              <a:gd name="T78" fmla="*/ 54 w 75"/>
              <a:gd name="T79" fmla="*/ 33 h 45"/>
              <a:gd name="T80" fmla="*/ 59 w 75"/>
              <a:gd name="T81" fmla="*/ 33 h 45"/>
              <a:gd name="T82" fmla="*/ 61 w 75"/>
              <a:gd name="T83" fmla="*/ 31 h 45"/>
              <a:gd name="T84" fmla="*/ 59 w 75"/>
              <a:gd name="T85" fmla="*/ 30 h 45"/>
              <a:gd name="T86" fmla="*/ 54 w 75"/>
              <a:gd name="T87" fmla="*/ 31 h 45"/>
              <a:gd name="T88" fmla="*/ 57 w 75"/>
              <a:gd name="T89" fmla="*/ 26 h 45"/>
              <a:gd name="T90" fmla="*/ 56 w 75"/>
              <a:gd name="T91" fmla="*/ 26 h 45"/>
              <a:gd name="T92" fmla="*/ 51 w 75"/>
              <a:gd name="T93" fmla="*/ 31 h 45"/>
              <a:gd name="T94" fmla="*/ 47 w 75"/>
              <a:gd name="T95" fmla="*/ 33 h 45"/>
              <a:gd name="T96" fmla="*/ 42 w 75"/>
              <a:gd name="T97" fmla="*/ 33 h 45"/>
              <a:gd name="T98" fmla="*/ 41 w 75"/>
              <a:gd name="T99" fmla="*/ 33 h 45"/>
              <a:gd name="T100" fmla="*/ 41 w 75"/>
              <a:gd name="T101" fmla="*/ 29 h 45"/>
              <a:gd name="T102" fmla="*/ 38 w 75"/>
              <a:gd name="T103" fmla="*/ 23 h 45"/>
              <a:gd name="T104" fmla="*/ 36 w 75"/>
              <a:gd name="T105" fmla="*/ 15 h 45"/>
              <a:gd name="T106" fmla="*/ 29 w 75"/>
              <a:gd name="T107" fmla="*/ 15 h 45"/>
              <a:gd name="T108" fmla="*/ 25 w 75"/>
              <a:gd name="T109" fmla="*/ 23 h 45"/>
              <a:gd name="T110" fmla="*/ 25 w 75"/>
              <a:gd name="T111" fmla="*/ 26 h 45"/>
              <a:gd name="T112" fmla="*/ 22 w 75"/>
              <a:gd name="T113" fmla="*/ 31 h 45"/>
              <a:gd name="T114" fmla="*/ 18 w 75"/>
              <a:gd name="T115" fmla="*/ 34 h 45"/>
              <a:gd name="T116" fmla="*/ 9 w 75"/>
              <a:gd name="T117" fmla="*/ 34 h 45"/>
              <a:gd name="T118" fmla="*/ 0 w 75"/>
              <a:gd name="T119"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45">
                <a:moveTo>
                  <a:pt x="0" y="34"/>
                </a:moveTo>
                <a:lnTo>
                  <a:pt x="1" y="34"/>
                </a:lnTo>
                <a:lnTo>
                  <a:pt x="3" y="33"/>
                </a:lnTo>
                <a:lnTo>
                  <a:pt x="4" y="33"/>
                </a:lnTo>
                <a:lnTo>
                  <a:pt x="4" y="31"/>
                </a:lnTo>
                <a:lnTo>
                  <a:pt x="5" y="31"/>
                </a:lnTo>
                <a:lnTo>
                  <a:pt x="5" y="30"/>
                </a:lnTo>
                <a:lnTo>
                  <a:pt x="6" y="30"/>
                </a:lnTo>
                <a:lnTo>
                  <a:pt x="8" y="30"/>
                </a:lnTo>
                <a:lnTo>
                  <a:pt x="8" y="29"/>
                </a:lnTo>
                <a:lnTo>
                  <a:pt x="8" y="28"/>
                </a:lnTo>
                <a:lnTo>
                  <a:pt x="9" y="28"/>
                </a:lnTo>
                <a:lnTo>
                  <a:pt x="9" y="26"/>
                </a:lnTo>
                <a:lnTo>
                  <a:pt x="9" y="25"/>
                </a:lnTo>
                <a:lnTo>
                  <a:pt x="10" y="25"/>
                </a:lnTo>
                <a:lnTo>
                  <a:pt x="11" y="25"/>
                </a:lnTo>
                <a:lnTo>
                  <a:pt x="11" y="24"/>
                </a:lnTo>
                <a:lnTo>
                  <a:pt x="13" y="24"/>
                </a:lnTo>
                <a:lnTo>
                  <a:pt x="13" y="23"/>
                </a:lnTo>
                <a:lnTo>
                  <a:pt x="14" y="23"/>
                </a:lnTo>
                <a:lnTo>
                  <a:pt x="14" y="21"/>
                </a:lnTo>
                <a:lnTo>
                  <a:pt x="15" y="21"/>
                </a:lnTo>
                <a:lnTo>
                  <a:pt x="17" y="21"/>
                </a:lnTo>
                <a:lnTo>
                  <a:pt x="19" y="20"/>
                </a:lnTo>
                <a:lnTo>
                  <a:pt x="20" y="20"/>
                </a:lnTo>
                <a:lnTo>
                  <a:pt x="20" y="19"/>
                </a:lnTo>
                <a:lnTo>
                  <a:pt x="22" y="19"/>
                </a:lnTo>
                <a:lnTo>
                  <a:pt x="23" y="19"/>
                </a:lnTo>
                <a:lnTo>
                  <a:pt x="23" y="17"/>
                </a:lnTo>
                <a:lnTo>
                  <a:pt x="24" y="17"/>
                </a:lnTo>
                <a:lnTo>
                  <a:pt x="24" y="16"/>
                </a:lnTo>
                <a:lnTo>
                  <a:pt x="25" y="16"/>
                </a:lnTo>
                <a:lnTo>
                  <a:pt x="25" y="15"/>
                </a:lnTo>
                <a:lnTo>
                  <a:pt x="25" y="14"/>
                </a:lnTo>
                <a:lnTo>
                  <a:pt x="27" y="14"/>
                </a:lnTo>
                <a:lnTo>
                  <a:pt x="28" y="12"/>
                </a:lnTo>
                <a:lnTo>
                  <a:pt x="28" y="11"/>
                </a:lnTo>
                <a:lnTo>
                  <a:pt x="29" y="11"/>
                </a:lnTo>
                <a:lnTo>
                  <a:pt x="29" y="10"/>
                </a:lnTo>
                <a:lnTo>
                  <a:pt x="31" y="10"/>
                </a:lnTo>
                <a:lnTo>
                  <a:pt x="31" y="8"/>
                </a:lnTo>
                <a:lnTo>
                  <a:pt x="32" y="8"/>
                </a:lnTo>
                <a:lnTo>
                  <a:pt x="32" y="7"/>
                </a:lnTo>
                <a:lnTo>
                  <a:pt x="33" y="7"/>
                </a:lnTo>
                <a:lnTo>
                  <a:pt x="33" y="6"/>
                </a:lnTo>
                <a:lnTo>
                  <a:pt x="34" y="6"/>
                </a:lnTo>
                <a:lnTo>
                  <a:pt x="36" y="6"/>
                </a:lnTo>
                <a:lnTo>
                  <a:pt x="36" y="5"/>
                </a:lnTo>
                <a:lnTo>
                  <a:pt x="37" y="5"/>
                </a:lnTo>
                <a:lnTo>
                  <a:pt x="38" y="3"/>
                </a:lnTo>
                <a:lnTo>
                  <a:pt x="40" y="3"/>
                </a:lnTo>
                <a:lnTo>
                  <a:pt x="41" y="3"/>
                </a:lnTo>
                <a:lnTo>
                  <a:pt x="41" y="2"/>
                </a:lnTo>
                <a:lnTo>
                  <a:pt x="42" y="2"/>
                </a:lnTo>
                <a:lnTo>
                  <a:pt x="43" y="1"/>
                </a:lnTo>
                <a:lnTo>
                  <a:pt x="45" y="1"/>
                </a:lnTo>
                <a:lnTo>
                  <a:pt x="47" y="0"/>
                </a:lnTo>
                <a:lnTo>
                  <a:pt x="48" y="0"/>
                </a:lnTo>
                <a:lnTo>
                  <a:pt x="50" y="0"/>
                </a:lnTo>
                <a:lnTo>
                  <a:pt x="51" y="0"/>
                </a:lnTo>
                <a:lnTo>
                  <a:pt x="52" y="0"/>
                </a:lnTo>
                <a:lnTo>
                  <a:pt x="54" y="0"/>
                </a:lnTo>
                <a:lnTo>
                  <a:pt x="55" y="0"/>
                </a:lnTo>
                <a:lnTo>
                  <a:pt x="55" y="1"/>
                </a:lnTo>
                <a:lnTo>
                  <a:pt x="56" y="1"/>
                </a:lnTo>
                <a:lnTo>
                  <a:pt x="57" y="2"/>
                </a:lnTo>
                <a:lnTo>
                  <a:pt x="57" y="3"/>
                </a:lnTo>
                <a:lnTo>
                  <a:pt x="59" y="3"/>
                </a:lnTo>
                <a:lnTo>
                  <a:pt x="57" y="3"/>
                </a:lnTo>
                <a:lnTo>
                  <a:pt x="56" y="2"/>
                </a:lnTo>
                <a:lnTo>
                  <a:pt x="56" y="3"/>
                </a:lnTo>
                <a:lnTo>
                  <a:pt x="57" y="3"/>
                </a:lnTo>
                <a:lnTo>
                  <a:pt x="56" y="3"/>
                </a:lnTo>
                <a:lnTo>
                  <a:pt x="57" y="3"/>
                </a:lnTo>
                <a:lnTo>
                  <a:pt x="57" y="5"/>
                </a:lnTo>
                <a:lnTo>
                  <a:pt x="59" y="5"/>
                </a:lnTo>
                <a:lnTo>
                  <a:pt x="57" y="5"/>
                </a:lnTo>
                <a:lnTo>
                  <a:pt x="57" y="6"/>
                </a:lnTo>
                <a:lnTo>
                  <a:pt x="56" y="7"/>
                </a:lnTo>
                <a:lnTo>
                  <a:pt x="55" y="7"/>
                </a:lnTo>
                <a:lnTo>
                  <a:pt x="55" y="8"/>
                </a:lnTo>
                <a:lnTo>
                  <a:pt x="54" y="8"/>
                </a:lnTo>
                <a:lnTo>
                  <a:pt x="52" y="10"/>
                </a:lnTo>
                <a:lnTo>
                  <a:pt x="51" y="10"/>
                </a:lnTo>
                <a:lnTo>
                  <a:pt x="50" y="10"/>
                </a:lnTo>
                <a:lnTo>
                  <a:pt x="50" y="8"/>
                </a:lnTo>
                <a:lnTo>
                  <a:pt x="48" y="8"/>
                </a:lnTo>
                <a:lnTo>
                  <a:pt x="47" y="8"/>
                </a:lnTo>
                <a:lnTo>
                  <a:pt x="47" y="10"/>
                </a:lnTo>
                <a:lnTo>
                  <a:pt x="47" y="8"/>
                </a:lnTo>
                <a:lnTo>
                  <a:pt x="46" y="8"/>
                </a:lnTo>
                <a:lnTo>
                  <a:pt x="47" y="8"/>
                </a:lnTo>
                <a:lnTo>
                  <a:pt x="47" y="10"/>
                </a:lnTo>
                <a:lnTo>
                  <a:pt x="46" y="10"/>
                </a:lnTo>
                <a:lnTo>
                  <a:pt x="46" y="8"/>
                </a:lnTo>
                <a:lnTo>
                  <a:pt x="45" y="8"/>
                </a:lnTo>
                <a:lnTo>
                  <a:pt x="45" y="10"/>
                </a:lnTo>
                <a:lnTo>
                  <a:pt x="43" y="10"/>
                </a:lnTo>
                <a:lnTo>
                  <a:pt x="45" y="10"/>
                </a:lnTo>
                <a:lnTo>
                  <a:pt x="46" y="10"/>
                </a:lnTo>
                <a:lnTo>
                  <a:pt x="47" y="10"/>
                </a:lnTo>
                <a:lnTo>
                  <a:pt x="48" y="11"/>
                </a:lnTo>
                <a:lnTo>
                  <a:pt x="50" y="11"/>
                </a:lnTo>
                <a:lnTo>
                  <a:pt x="50" y="12"/>
                </a:lnTo>
                <a:lnTo>
                  <a:pt x="50" y="14"/>
                </a:lnTo>
                <a:lnTo>
                  <a:pt x="50" y="12"/>
                </a:lnTo>
                <a:lnTo>
                  <a:pt x="51" y="12"/>
                </a:lnTo>
                <a:lnTo>
                  <a:pt x="52" y="12"/>
                </a:lnTo>
                <a:lnTo>
                  <a:pt x="52" y="11"/>
                </a:lnTo>
                <a:lnTo>
                  <a:pt x="54" y="11"/>
                </a:lnTo>
                <a:lnTo>
                  <a:pt x="54" y="12"/>
                </a:lnTo>
                <a:lnTo>
                  <a:pt x="54" y="11"/>
                </a:lnTo>
                <a:lnTo>
                  <a:pt x="55" y="11"/>
                </a:lnTo>
                <a:lnTo>
                  <a:pt x="55" y="12"/>
                </a:lnTo>
                <a:lnTo>
                  <a:pt x="55" y="14"/>
                </a:lnTo>
                <a:lnTo>
                  <a:pt x="54" y="14"/>
                </a:lnTo>
                <a:lnTo>
                  <a:pt x="54" y="15"/>
                </a:lnTo>
                <a:lnTo>
                  <a:pt x="54" y="14"/>
                </a:lnTo>
                <a:lnTo>
                  <a:pt x="55" y="14"/>
                </a:lnTo>
                <a:lnTo>
                  <a:pt x="54" y="15"/>
                </a:lnTo>
                <a:lnTo>
                  <a:pt x="54" y="16"/>
                </a:lnTo>
                <a:lnTo>
                  <a:pt x="52" y="16"/>
                </a:lnTo>
                <a:lnTo>
                  <a:pt x="52" y="17"/>
                </a:lnTo>
                <a:lnTo>
                  <a:pt x="51" y="17"/>
                </a:lnTo>
                <a:lnTo>
                  <a:pt x="52" y="17"/>
                </a:lnTo>
                <a:lnTo>
                  <a:pt x="54" y="17"/>
                </a:lnTo>
                <a:lnTo>
                  <a:pt x="55" y="17"/>
                </a:lnTo>
                <a:lnTo>
                  <a:pt x="55" y="19"/>
                </a:lnTo>
                <a:lnTo>
                  <a:pt x="54" y="19"/>
                </a:lnTo>
                <a:lnTo>
                  <a:pt x="54" y="20"/>
                </a:lnTo>
                <a:lnTo>
                  <a:pt x="55" y="20"/>
                </a:lnTo>
                <a:lnTo>
                  <a:pt x="55" y="21"/>
                </a:lnTo>
                <a:lnTo>
                  <a:pt x="55" y="20"/>
                </a:lnTo>
                <a:lnTo>
                  <a:pt x="55" y="21"/>
                </a:lnTo>
                <a:lnTo>
                  <a:pt x="55" y="23"/>
                </a:lnTo>
                <a:lnTo>
                  <a:pt x="56" y="23"/>
                </a:lnTo>
                <a:lnTo>
                  <a:pt x="55" y="24"/>
                </a:lnTo>
                <a:lnTo>
                  <a:pt x="56" y="24"/>
                </a:lnTo>
                <a:lnTo>
                  <a:pt x="56" y="23"/>
                </a:lnTo>
                <a:lnTo>
                  <a:pt x="56" y="24"/>
                </a:lnTo>
                <a:lnTo>
                  <a:pt x="57" y="24"/>
                </a:lnTo>
                <a:lnTo>
                  <a:pt x="59" y="24"/>
                </a:lnTo>
                <a:lnTo>
                  <a:pt x="59" y="25"/>
                </a:lnTo>
                <a:lnTo>
                  <a:pt x="59" y="24"/>
                </a:lnTo>
                <a:lnTo>
                  <a:pt x="59" y="25"/>
                </a:lnTo>
                <a:lnTo>
                  <a:pt x="60" y="25"/>
                </a:lnTo>
                <a:lnTo>
                  <a:pt x="59" y="25"/>
                </a:lnTo>
                <a:lnTo>
                  <a:pt x="59" y="26"/>
                </a:lnTo>
                <a:lnTo>
                  <a:pt x="60" y="26"/>
                </a:lnTo>
                <a:lnTo>
                  <a:pt x="60" y="28"/>
                </a:lnTo>
                <a:lnTo>
                  <a:pt x="61" y="28"/>
                </a:lnTo>
                <a:lnTo>
                  <a:pt x="61" y="26"/>
                </a:lnTo>
                <a:lnTo>
                  <a:pt x="62" y="26"/>
                </a:lnTo>
                <a:lnTo>
                  <a:pt x="62" y="28"/>
                </a:lnTo>
                <a:lnTo>
                  <a:pt x="61" y="28"/>
                </a:lnTo>
                <a:lnTo>
                  <a:pt x="62" y="28"/>
                </a:lnTo>
                <a:lnTo>
                  <a:pt x="61" y="28"/>
                </a:lnTo>
                <a:lnTo>
                  <a:pt x="62" y="28"/>
                </a:lnTo>
                <a:lnTo>
                  <a:pt x="64" y="28"/>
                </a:lnTo>
                <a:lnTo>
                  <a:pt x="62" y="28"/>
                </a:lnTo>
                <a:lnTo>
                  <a:pt x="64" y="28"/>
                </a:lnTo>
                <a:lnTo>
                  <a:pt x="65" y="28"/>
                </a:lnTo>
                <a:lnTo>
                  <a:pt x="66" y="28"/>
                </a:lnTo>
                <a:lnTo>
                  <a:pt x="66" y="29"/>
                </a:lnTo>
                <a:lnTo>
                  <a:pt x="65" y="29"/>
                </a:lnTo>
                <a:lnTo>
                  <a:pt x="66" y="29"/>
                </a:lnTo>
                <a:lnTo>
                  <a:pt x="68" y="29"/>
                </a:lnTo>
                <a:lnTo>
                  <a:pt x="69" y="28"/>
                </a:lnTo>
                <a:lnTo>
                  <a:pt x="70" y="28"/>
                </a:lnTo>
                <a:lnTo>
                  <a:pt x="70" y="26"/>
                </a:lnTo>
                <a:lnTo>
                  <a:pt x="70" y="28"/>
                </a:lnTo>
                <a:lnTo>
                  <a:pt x="70" y="29"/>
                </a:lnTo>
                <a:lnTo>
                  <a:pt x="71" y="29"/>
                </a:lnTo>
                <a:lnTo>
                  <a:pt x="73" y="29"/>
                </a:lnTo>
                <a:lnTo>
                  <a:pt x="74" y="29"/>
                </a:lnTo>
                <a:lnTo>
                  <a:pt x="74" y="30"/>
                </a:lnTo>
                <a:lnTo>
                  <a:pt x="73" y="30"/>
                </a:lnTo>
                <a:lnTo>
                  <a:pt x="73" y="31"/>
                </a:lnTo>
                <a:lnTo>
                  <a:pt x="74" y="31"/>
                </a:lnTo>
                <a:lnTo>
                  <a:pt x="75" y="31"/>
                </a:lnTo>
                <a:lnTo>
                  <a:pt x="74" y="31"/>
                </a:lnTo>
                <a:lnTo>
                  <a:pt x="75" y="31"/>
                </a:lnTo>
                <a:lnTo>
                  <a:pt x="74" y="31"/>
                </a:lnTo>
                <a:lnTo>
                  <a:pt x="74" y="33"/>
                </a:lnTo>
                <a:lnTo>
                  <a:pt x="74" y="31"/>
                </a:lnTo>
                <a:lnTo>
                  <a:pt x="73" y="33"/>
                </a:lnTo>
                <a:lnTo>
                  <a:pt x="74" y="33"/>
                </a:lnTo>
                <a:lnTo>
                  <a:pt x="73" y="33"/>
                </a:lnTo>
                <a:lnTo>
                  <a:pt x="71" y="33"/>
                </a:lnTo>
                <a:lnTo>
                  <a:pt x="70" y="33"/>
                </a:lnTo>
                <a:lnTo>
                  <a:pt x="70" y="34"/>
                </a:lnTo>
                <a:lnTo>
                  <a:pt x="70" y="33"/>
                </a:lnTo>
                <a:lnTo>
                  <a:pt x="70" y="34"/>
                </a:lnTo>
                <a:lnTo>
                  <a:pt x="69" y="34"/>
                </a:lnTo>
                <a:lnTo>
                  <a:pt x="68" y="34"/>
                </a:lnTo>
                <a:lnTo>
                  <a:pt x="68" y="35"/>
                </a:lnTo>
                <a:lnTo>
                  <a:pt x="68" y="34"/>
                </a:lnTo>
                <a:lnTo>
                  <a:pt x="68" y="35"/>
                </a:lnTo>
                <a:lnTo>
                  <a:pt x="66" y="35"/>
                </a:lnTo>
                <a:lnTo>
                  <a:pt x="68" y="35"/>
                </a:lnTo>
                <a:lnTo>
                  <a:pt x="66" y="35"/>
                </a:lnTo>
                <a:lnTo>
                  <a:pt x="65" y="35"/>
                </a:lnTo>
                <a:lnTo>
                  <a:pt x="64" y="35"/>
                </a:lnTo>
                <a:lnTo>
                  <a:pt x="64" y="37"/>
                </a:lnTo>
                <a:lnTo>
                  <a:pt x="64" y="35"/>
                </a:lnTo>
                <a:lnTo>
                  <a:pt x="64" y="37"/>
                </a:lnTo>
                <a:lnTo>
                  <a:pt x="64" y="35"/>
                </a:lnTo>
                <a:lnTo>
                  <a:pt x="64" y="37"/>
                </a:lnTo>
                <a:lnTo>
                  <a:pt x="64" y="35"/>
                </a:lnTo>
                <a:lnTo>
                  <a:pt x="62" y="35"/>
                </a:lnTo>
                <a:lnTo>
                  <a:pt x="62" y="37"/>
                </a:lnTo>
                <a:lnTo>
                  <a:pt x="61" y="37"/>
                </a:lnTo>
                <a:lnTo>
                  <a:pt x="61" y="35"/>
                </a:lnTo>
                <a:lnTo>
                  <a:pt x="61" y="37"/>
                </a:lnTo>
                <a:lnTo>
                  <a:pt x="61" y="38"/>
                </a:lnTo>
                <a:lnTo>
                  <a:pt x="60" y="38"/>
                </a:lnTo>
                <a:lnTo>
                  <a:pt x="59" y="38"/>
                </a:lnTo>
                <a:lnTo>
                  <a:pt x="59" y="37"/>
                </a:lnTo>
                <a:lnTo>
                  <a:pt x="60" y="37"/>
                </a:lnTo>
                <a:lnTo>
                  <a:pt x="59" y="37"/>
                </a:lnTo>
                <a:lnTo>
                  <a:pt x="60" y="37"/>
                </a:lnTo>
                <a:lnTo>
                  <a:pt x="59" y="37"/>
                </a:lnTo>
                <a:lnTo>
                  <a:pt x="59" y="38"/>
                </a:lnTo>
                <a:lnTo>
                  <a:pt x="59" y="37"/>
                </a:lnTo>
                <a:lnTo>
                  <a:pt x="57" y="37"/>
                </a:lnTo>
                <a:lnTo>
                  <a:pt x="57" y="38"/>
                </a:lnTo>
                <a:lnTo>
                  <a:pt x="57" y="37"/>
                </a:lnTo>
                <a:lnTo>
                  <a:pt x="57" y="38"/>
                </a:lnTo>
                <a:lnTo>
                  <a:pt x="57" y="39"/>
                </a:lnTo>
                <a:lnTo>
                  <a:pt x="56" y="39"/>
                </a:lnTo>
                <a:lnTo>
                  <a:pt x="57" y="39"/>
                </a:lnTo>
                <a:lnTo>
                  <a:pt x="56" y="39"/>
                </a:lnTo>
                <a:lnTo>
                  <a:pt x="56" y="40"/>
                </a:lnTo>
                <a:lnTo>
                  <a:pt x="55" y="40"/>
                </a:lnTo>
                <a:lnTo>
                  <a:pt x="55" y="42"/>
                </a:lnTo>
                <a:lnTo>
                  <a:pt x="55" y="43"/>
                </a:lnTo>
                <a:lnTo>
                  <a:pt x="54" y="43"/>
                </a:lnTo>
                <a:lnTo>
                  <a:pt x="54" y="42"/>
                </a:lnTo>
                <a:lnTo>
                  <a:pt x="54" y="43"/>
                </a:lnTo>
                <a:lnTo>
                  <a:pt x="54" y="42"/>
                </a:lnTo>
                <a:lnTo>
                  <a:pt x="54" y="43"/>
                </a:lnTo>
                <a:lnTo>
                  <a:pt x="52" y="44"/>
                </a:lnTo>
                <a:lnTo>
                  <a:pt x="52" y="43"/>
                </a:lnTo>
                <a:lnTo>
                  <a:pt x="52" y="44"/>
                </a:lnTo>
                <a:lnTo>
                  <a:pt x="52" y="43"/>
                </a:lnTo>
                <a:lnTo>
                  <a:pt x="51" y="43"/>
                </a:lnTo>
                <a:lnTo>
                  <a:pt x="52" y="44"/>
                </a:lnTo>
                <a:lnTo>
                  <a:pt x="51" y="44"/>
                </a:lnTo>
                <a:lnTo>
                  <a:pt x="52" y="44"/>
                </a:lnTo>
                <a:lnTo>
                  <a:pt x="51" y="44"/>
                </a:lnTo>
                <a:lnTo>
                  <a:pt x="51" y="45"/>
                </a:lnTo>
                <a:lnTo>
                  <a:pt x="51" y="44"/>
                </a:lnTo>
                <a:lnTo>
                  <a:pt x="51" y="45"/>
                </a:lnTo>
                <a:lnTo>
                  <a:pt x="51" y="44"/>
                </a:lnTo>
                <a:lnTo>
                  <a:pt x="50" y="44"/>
                </a:lnTo>
                <a:lnTo>
                  <a:pt x="50" y="45"/>
                </a:lnTo>
                <a:lnTo>
                  <a:pt x="50" y="44"/>
                </a:lnTo>
                <a:lnTo>
                  <a:pt x="48" y="44"/>
                </a:lnTo>
                <a:lnTo>
                  <a:pt x="48" y="43"/>
                </a:lnTo>
                <a:lnTo>
                  <a:pt x="48" y="44"/>
                </a:lnTo>
                <a:lnTo>
                  <a:pt x="48" y="43"/>
                </a:lnTo>
                <a:lnTo>
                  <a:pt x="47" y="43"/>
                </a:lnTo>
                <a:lnTo>
                  <a:pt x="47" y="42"/>
                </a:lnTo>
                <a:lnTo>
                  <a:pt x="47" y="40"/>
                </a:lnTo>
                <a:lnTo>
                  <a:pt x="47" y="39"/>
                </a:lnTo>
                <a:lnTo>
                  <a:pt x="47" y="38"/>
                </a:lnTo>
                <a:lnTo>
                  <a:pt x="48" y="38"/>
                </a:lnTo>
                <a:lnTo>
                  <a:pt x="48" y="37"/>
                </a:lnTo>
                <a:lnTo>
                  <a:pt x="48" y="38"/>
                </a:lnTo>
                <a:lnTo>
                  <a:pt x="47" y="38"/>
                </a:lnTo>
                <a:lnTo>
                  <a:pt x="48" y="37"/>
                </a:lnTo>
                <a:lnTo>
                  <a:pt x="50" y="37"/>
                </a:lnTo>
                <a:lnTo>
                  <a:pt x="51" y="35"/>
                </a:lnTo>
                <a:lnTo>
                  <a:pt x="50" y="35"/>
                </a:lnTo>
                <a:lnTo>
                  <a:pt x="50" y="37"/>
                </a:lnTo>
                <a:lnTo>
                  <a:pt x="50" y="35"/>
                </a:lnTo>
                <a:lnTo>
                  <a:pt x="51" y="35"/>
                </a:lnTo>
                <a:lnTo>
                  <a:pt x="51" y="34"/>
                </a:lnTo>
                <a:lnTo>
                  <a:pt x="52" y="34"/>
                </a:lnTo>
                <a:lnTo>
                  <a:pt x="54" y="33"/>
                </a:lnTo>
                <a:lnTo>
                  <a:pt x="55" y="33"/>
                </a:lnTo>
                <a:lnTo>
                  <a:pt x="56" y="31"/>
                </a:lnTo>
                <a:lnTo>
                  <a:pt x="57" y="31"/>
                </a:lnTo>
                <a:lnTo>
                  <a:pt x="56" y="31"/>
                </a:lnTo>
                <a:lnTo>
                  <a:pt x="57" y="31"/>
                </a:lnTo>
                <a:lnTo>
                  <a:pt x="57" y="33"/>
                </a:lnTo>
                <a:lnTo>
                  <a:pt x="59" y="33"/>
                </a:lnTo>
                <a:lnTo>
                  <a:pt x="59" y="34"/>
                </a:lnTo>
                <a:lnTo>
                  <a:pt x="59" y="33"/>
                </a:lnTo>
                <a:lnTo>
                  <a:pt x="57" y="33"/>
                </a:lnTo>
                <a:lnTo>
                  <a:pt x="59" y="33"/>
                </a:lnTo>
                <a:lnTo>
                  <a:pt x="59" y="31"/>
                </a:lnTo>
                <a:lnTo>
                  <a:pt x="60" y="31"/>
                </a:lnTo>
                <a:lnTo>
                  <a:pt x="61" y="31"/>
                </a:lnTo>
                <a:lnTo>
                  <a:pt x="62" y="31"/>
                </a:lnTo>
                <a:lnTo>
                  <a:pt x="62" y="30"/>
                </a:lnTo>
                <a:lnTo>
                  <a:pt x="61" y="30"/>
                </a:lnTo>
                <a:lnTo>
                  <a:pt x="60" y="30"/>
                </a:lnTo>
                <a:lnTo>
                  <a:pt x="60" y="31"/>
                </a:lnTo>
                <a:lnTo>
                  <a:pt x="60" y="30"/>
                </a:lnTo>
                <a:lnTo>
                  <a:pt x="59" y="30"/>
                </a:lnTo>
                <a:lnTo>
                  <a:pt x="57" y="30"/>
                </a:lnTo>
                <a:lnTo>
                  <a:pt x="57" y="31"/>
                </a:lnTo>
                <a:lnTo>
                  <a:pt x="57" y="30"/>
                </a:lnTo>
                <a:lnTo>
                  <a:pt x="56" y="30"/>
                </a:lnTo>
                <a:lnTo>
                  <a:pt x="55" y="30"/>
                </a:lnTo>
                <a:lnTo>
                  <a:pt x="55" y="31"/>
                </a:lnTo>
                <a:lnTo>
                  <a:pt x="54" y="31"/>
                </a:lnTo>
                <a:lnTo>
                  <a:pt x="54" y="30"/>
                </a:lnTo>
                <a:lnTo>
                  <a:pt x="55" y="30"/>
                </a:lnTo>
                <a:lnTo>
                  <a:pt x="55" y="29"/>
                </a:lnTo>
                <a:lnTo>
                  <a:pt x="56" y="29"/>
                </a:lnTo>
                <a:lnTo>
                  <a:pt x="56" y="28"/>
                </a:lnTo>
                <a:lnTo>
                  <a:pt x="57" y="28"/>
                </a:lnTo>
                <a:lnTo>
                  <a:pt x="57" y="26"/>
                </a:lnTo>
                <a:lnTo>
                  <a:pt x="57" y="28"/>
                </a:lnTo>
                <a:lnTo>
                  <a:pt x="56" y="28"/>
                </a:lnTo>
                <a:lnTo>
                  <a:pt x="56" y="26"/>
                </a:lnTo>
                <a:lnTo>
                  <a:pt x="55" y="26"/>
                </a:lnTo>
                <a:lnTo>
                  <a:pt x="55" y="25"/>
                </a:lnTo>
                <a:lnTo>
                  <a:pt x="55" y="26"/>
                </a:lnTo>
                <a:lnTo>
                  <a:pt x="56" y="26"/>
                </a:lnTo>
                <a:lnTo>
                  <a:pt x="56" y="28"/>
                </a:lnTo>
                <a:lnTo>
                  <a:pt x="55" y="28"/>
                </a:lnTo>
                <a:lnTo>
                  <a:pt x="55" y="29"/>
                </a:lnTo>
                <a:lnTo>
                  <a:pt x="54" y="29"/>
                </a:lnTo>
                <a:lnTo>
                  <a:pt x="52" y="30"/>
                </a:lnTo>
                <a:lnTo>
                  <a:pt x="51" y="30"/>
                </a:lnTo>
                <a:lnTo>
                  <a:pt x="51" y="31"/>
                </a:lnTo>
                <a:lnTo>
                  <a:pt x="50" y="31"/>
                </a:lnTo>
                <a:lnTo>
                  <a:pt x="48" y="31"/>
                </a:lnTo>
                <a:lnTo>
                  <a:pt x="47" y="31"/>
                </a:lnTo>
                <a:lnTo>
                  <a:pt x="48" y="30"/>
                </a:lnTo>
                <a:lnTo>
                  <a:pt x="47" y="30"/>
                </a:lnTo>
                <a:lnTo>
                  <a:pt x="47" y="31"/>
                </a:lnTo>
                <a:lnTo>
                  <a:pt x="47" y="33"/>
                </a:lnTo>
                <a:lnTo>
                  <a:pt x="46" y="31"/>
                </a:lnTo>
                <a:lnTo>
                  <a:pt x="46" y="33"/>
                </a:lnTo>
                <a:lnTo>
                  <a:pt x="47" y="33"/>
                </a:lnTo>
                <a:lnTo>
                  <a:pt x="46" y="33"/>
                </a:lnTo>
                <a:lnTo>
                  <a:pt x="45" y="33"/>
                </a:lnTo>
                <a:lnTo>
                  <a:pt x="43" y="33"/>
                </a:lnTo>
                <a:lnTo>
                  <a:pt x="42" y="33"/>
                </a:lnTo>
                <a:lnTo>
                  <a:pt x="42" y="31"/>
                </a:lnTo>
                <a:lnTo>
                  <a:pt x="42" y="33"/>
                </a:lnTo>
                <a:lnTo>
                  <a:pt x="42" y="31"/>
                </a:lnTo>
                <a:lnTo>
                  <a:pt x="42" y="33"/>
                </a:lnTo>
                <a:lnTo>
                  <a:pt x="41" y="33"/>
                </a:lnTo>
                <a:lnTo>
                  <a:pt x="41" y="31"/>
                </a:lnTo>
                <a:lnTo>
                  <a:pt x="41" y="33"/>
                </a:lnTo>
                <a:lnTo>
                  <a:pt x="41" y="31"/>
                </a:lnTo>
                <a:lnTo>
                  <a:pt x="40" y="31"/>
                </a:lnTo>
                <a:lnTo>
                  <a:pt x="41" y="31"/>
                </a:lnTo>
                <a:lnTo>
                  <a:pt x="41" y="30"/>
                </a:lnTo>
                <a:lnTo>
                  <a:pt x="40" y="30"/>
                </a:lnTo>
                <a:lnTo>
                  <a:pt x="41" y="30"/>
                </a:lnTo>
                <a:lnTo>
                  <a:pt x="41" y="29"/>
                </a:lnTo>
                <a:lnTo>
                  <a:pt x="40" y="29"/>
                </a:lnTo>
                <a:lnTo>
                  <a:pt x="38" y="29"/>
                </a:lnTo>
                <a:lnTo>
                  <a:pt x="38" y="28"/>
                </a:lnTo>
                <a:lnTo>
                  <a:pt x="38" y="26"/>
                </a:lnTo>
                <a:lnTo>
                  <a:pt x="38" y="25"/>
                </a:lnTo>
                <a:lnTo>
                  <a:pt x="38" y="24"/>
                </a:lnTo>
                <a:lnTo>
                  <a:pt x="38" y="23"/>
                </a:lnTo>
                <a:lnTo>
                  <a:pt x="38" y="21"/>
                </a:lnTo>
                <a:lnTo>
                  <a:pt x="38" y="20"/>
                </a:lnTo>
                <a:lnTo>
                  <a:pt x="38" y="19"/>
                </a:lnTo>
                <a:lnTo>
                  <a:pt x="38" y="17"/>
                </a:lnTo>
                <a:lnTo>
                  <a:pt x="37" y="16"/>
                </a:lnTo>
                <a:lnTo>
                  <a:pt x="36" y="16"/>
                </a:lnTo>
                <a:lnTo>
                  <a:pt x="36" y="15"/>
                </a:lnTo>
                <a:lnTo>
                  <a:pt x="36" y="16"/>
                </a:lnTo>
                <a:lnTo>
                  <a:pt x="34" y="16"/>
                </a:lnTo>
                <a:lnTo>
                  <a:pt x="33" y="16"/>
                </a:lnTo>
                <a:lnTo>
                  <a:pt x="32" y="16"/>
                </a:lnTo>
                <a:lnTo>
                  <a:pt x="32" y="15"/>
                </a:lnTo>
                <a:lnTo>
                  <a:pt x="31" y="15"/>
                </a:lnTo>
                <a:lnTo>
                  <a:pt x="29" y="15"/>
                </a:lnTo>
                <a:lnTo>
                  <a:pt x="29" y="16"/>
                </a:lnTo>
                <a:lnTo>
                  <a:pt x="28" y="17"/>
                </a:lnTo>
                <a:lnTo>
                  <a:pt x="27" y="19"/>
                </a:lnTo>
                <a:lnTo>
                  <a:pt x="27" y="20"/>
                </a:lnTo>
                <a:lnTo>
                  <a:pt x="27" y="21"/>
                </a:lnTo>
                <a:lnTo>
                  <a:pt x="25" y="21"/>
                </a:lnTo>
                <a:lnTo>
                  <a:pt x="25" y="23"/>
                </a:lnTo>
                <a:lnTo>
                  <a:pt x="25" y="24"/>
                </a:lnTo>
                <a:lnTo>
                  <a:pt x="24" y="24"/>
                </a:lnTo>
                <a:lnTo>
                  <a:pt x="24" y="25"/>
                </a:lnTo>
                <a:lnTo>
                  <a:pt x="25" y="25"/>
                </a:lnTo>
                <a:lnTo>
                  <a:pt x="24" y="25"/>
                </a:lnTo>
                <a:lnTo>
                  <a:pt x="24" y="26"/>
                </a:lnTo>
                <a:lnTo>
                  <a:pt x="25" y="26"/>
                </a:lnTo>
                <a:lnTo>
                  <a:pt x="24" y="26"/>
                </a:lnTo>
                <a:lnTo>
                  <a:pt x="24" y="28"/>
                </a:lnTo>
                <a:lnTo>
                  <a:pt x="23" y="29"/>
                </a:lnTo>
                <a:lnTo>
                  <a:pt x="22" y="30"/>
                </a:lnTo>
                <a:lnTo>
                  <a:pt x="23" y="30"/>
                </a:lnTo>
                <a:lnTo>
                  <a:pt x="22" y="30"/>
                </a:lnTo>
                <a:lnTo>
                  <a:pt x="22" y="31"/>
                </a:lnTo>
                <a:lnTo>
                  <a:pt x="20" y="31"/>
                </a:lnTo>
                <a:lnTo>
                  <a:pt x="19" y="31"/>
                </a:lnTo>
                <a:lnTo>
                  <a:pt x="18" y="31"/>
                </a:lnTo>
                <a:lnTo>
                  <a:pt x="19" y="31"/>
                </a:lnTo>
                <a:lnTo>
                  <a:pt x="19" y="33"/>
                </a:lnTo>
                <a:lnTo>
                  <a:pt x="18" y="33"/>
                </a:lnTo>
                <a:lnTo>
                  <a:pt x="18" y="34"/>
                </a:lnTo>
                <a:lnTo>
                  <a:pt x="17" y="34"/>
                </a:lnTo>
                <a:lnTo>
                  <a:pt x="15" y="34"/>
                </a:lnTo>
                <a:lnTo>
                  <a:pt x="14" y="34"/>
                </a:lnTo>
                <a:lnTo>
                  <a:pt x="13" y="34"/>
                </a:lnTo>
                <a:lnTo>
                  <a:pt x="11" y="34"/>
                </a:lnTo>
                <a:lnTo>
                  <a:pt x="10" y="34"/>
                </a:lnTo>
                <a:lnTo>
                  <a:pt x="9" y="34"/>
                </a:lnTo>
                <a:lnTo>
                  <a:pt x="8" y="34"/>
                </a:lnTo>
                <a:lnTo>
                  <a:pt x="6" y="34"/>
                </a:lnTo>
                <a:lnTo>
                  <a:pt x="5" y="34"/>
                </a:lnTo>
                <a:lnTo>
                  <a:pt x="4" y="34"/>
                </a:lnTo>
                <a:lnTo>
                  <a:pt x="3" y="34"/>
                </a:lnTo>
                <a:lnTo>
                  <a:pt x="1" y="34"/>
                </a:lnTo>
                <a:lnTo>
                  <a:pt x="0" y="3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8" name="Freeform 2329"/>
          <p:cNvSpPr>
            <a:spLocks/>
          </p:cNvSpPr>
          <p:nvPr/>
        </p:nvSpPr>
        <p:spPr bwMode="auto">
          <a:xfrm>
            <a:off x="3319463" y="3599079"/>
            <a:ext cx="1588" cy="3175"/>
          </a:xfrm>
          <a:custGeom>
            <a:avLst/>
            <a:gdLst>
              <a:gd name="T0" fmla="*/ 1 w 1"/>
              <a:gd name="T1" fmla="*/ 2 h 2"/>
              <a:gd name="T2" fmla="*/ 0 w 1"/>
              <a:gd name="T3" fmla="*/ 2 h 2"/>
              <a:gd name="T4" fmla="*/ 1 w 1"/>
              <a:gd name="T5" fmla="*/ 2 h 2"/>
              <a:gd name="T6" fmla="*/ 0 w 1"/>
              <a:gd name="T7" fmla="*/ 2 h 2"/>
              <a:gd name="T8" fmla="*/ 0 w 1"/>
              <a:gd name="T9" fmla="*/ 0 h 2"/>
              <a:gd name="T10" fmla="*/ 1 w 1"/>
              <a:gd name="T11" fmla="*/ 0 h 2"/>
              <a:gd name="T12" fmla="*/ 0 w 1"/>
              <a:gd name="T13" fmla="*/ 0 h 2"/>
              <a:gd name="T14" fmla="*/ 1 w 1"/>
              <a:gd name="T15" fmla="*/ 0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0" y="2"/>
                </a:lnTo>
                <a:lnTo>
                  <a:pt x="1" y="2"/>
                </a:lnTo>
                <a:lnTo>
                  <a:pt x="0" y="2"/>
                </a:lnTo>
                <a:lnTo>
                  <a:pt x="0" y="0"/>
                </a:lnTo>
                <a:lnTo>
                  <a:pt x="1" y="0"/>
                </a:ln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9" name="Freeform 2330"/>
          <p:cNvSpPr>
            <a:spLocks/>
          </p:cNvSpPr>
          <p:nvPr/>
        </p:nvSpPr>
        <p:spPr bwMode="auto">
          <a:xfrm>
            <a:off x="3343276" y="35990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0" name="Freeform 2331"/>
          <p:cNvSpPr>
            <a:spLocks/>
          </p:cNvSpPr>
          <p:nvPr/>
        </p:nvSpPr>
        <p:spPr bwMode="auto">
          <a:xfrm>
            <a:off x="3938588" y="35974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1" name="Freeform 2332"/>
          <p:cNvSpPr>
            <a:spLocks/>
          </p:cNvSpPr>
          <p:nvPr/>
        </p:nvSpPr>
        <p:spPr bwMode="auto">
          <a:xfrm>
            <a:off x="3335338" y="3597491"/>
            <a:ext cx="1588" cy="1588"/>
          </a:xfrm>
          <a:custGeom>
            <a:avLst/>
            <a:gdLst>
              <a:gd name="T0" fmla="*/ 1 w 1"/>
              <a:gd name="T1" fmla="*/ 0 h 1"/>
              <a:gd name="T2" fmla="*/ 1 w 1"/>
              <a:gd name="T3" fmla="*/ 1 h 1"/>
              <a:gd name="T4" fmla="*/ 0 w 1"/>
              <a:gd name="T5" fmla="*/ 1 h 1"/>
              <a:gd name="T6" fmla="*/ 1 w 1"/>
              <a:gd name="T7" fmla="*/ 1 h 1"/>
              <a:gd name="T8" fmla="*/ 1 w 1"/>
              <a:gd name="T9" fmla="*/ 0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2" name="Rectangle 2333"/>
          <p:cNvSpPr>
            <a:spLocks noChangeArrowheads="1"/>
          </p:cNvSpPr>
          <p:nvPr/>
        </p:nvSpPr>
        <p:spPr bwMode="auto">
          <a:xfrm>
            <a:off x="3343276" y="35974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3" name="Freeform 2334"/>
          <p:cNvSpPr>
            <a:spLocks/>
          </p:cNvSpPr>
          <p:nvPr/>
        </p:nvSpPr>
        <p:spPr bwMode="auto">
          <a:xfrm>
            <a:off x="3330576" y="3597491"/>
            <a:ext cx="3175" cy="1588"/>
          </a:xfrm>
          <a:custGeom>
            <a:avLst/>
            <a:gdLst>
              <a:gd name="T0" fmla="*/ 2 w 2"/>
              <a:gd name="T1" fmla="*/ 1 h 1"/>
              <a:gd name="T2" fmla="*/ 2 w 2"/>
              <a:gd name="T3" fmla="*/ 0 h 1"/>
              <a:gd name="T4" fmla="*/ 0 w 2"/>
              <a:gd name="T5" fmla="*/ 0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4" name="Freeform 2335"/>
          <p:cNvSpPr>
            <a:spLocks/>
          </p:cNvSpPr>
          <p:nvPr/>
        </p:nvSpPr>
        <p:spPr bwMode="auto">
          <a:xfrm>
            <a:off x="3935413" y="3595904"/>
            <a:ext cx="4763" cy="1588"/>
          </a:xfrm>
          <a:custGeom>
            <a:avLst/>
            <a:gdLst>
              <a:gd name="T0" fmla="*/ 3 w 3"/>
              <a:gd name="T1" fmla="*/ 1 h 1"/>
              <a:gd name="T2" fmla="*/ 2 w 3"/>
              <a:gd name="T3" fmla="*/ 1 h 1"/>
              <a:gd name="T4" fmla="*/ 0 w 3"/>
              <a:gd name="T5" fmla="*/ 1 h 1"/>
              <a:gd name="T6" fmla="*/ 2 w 3"/>
              <a:gd name="T7" fmla="*/ 1 h 1"/>
              <a:gd name="T8" fmla="*/ 3 w 3"/>
              <a:gd name="T9" fmla="*/ 0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lnTo>
                  <a:pt x="2" y="1"/>
                </a:lnTo>
                <a:lnTo>
                  <a:pt x="0" y="1"/>
                </a:lnTo>
                <a:lnTo>
                  <a:pt x="2" y="1"/>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5" name="Rectangle 2336"/>
          <p:cNvSpPr>
            <a:spLocks noChangeArrowheads="1"/>
          </p:cNvSpPr>
          <p:nvPr/>
        </p:nvSpPr>
        <p:spPr bwMode="auto">
          <a:xfrm>
            <a:off x="3941763" y="35959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6" name="Freeform 2337"/>
          <p:cNvSpPr>
            <a:spLocks/>
          </p:cNvSpPr>
          <p:nvPr/>
        </p:nvSpPr>
        <p:spPr bwMode="auto">
          <a:xfrm>
            <a:off x="3336926" y="35959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7" name="Freeform 2338"/>
          <p:cNvSpPr>
            <a:spLocks/>
          </p:cNvSpPr>
          <p:nvPr/>
        </p:nvSpPr>
        <p:spPr bwMode="auto">
          <a:xfrm>
            <a:off x="3333751" y="3592729"/>
            <a:ext cx="6350" cy="4763"/>
          </a:xfrm>
          <a:custGeom>
            <a:avLst/>
            <a:gdLst>
              <a:gd name="T0" fmla="*/ 2 w 4"/>
              <a:gd name="T1" fmla="*/ 2 h 3"/>
              <a:gd name="T2" fmla="*/ 2 w 4"/>
              <a:gd name="T3" fmla="*/ 3 h 3"/>
              <a:gd name="T4" fmla="*/ 4 w 4"/>
              <a:gd name="T5" fmla="*/ 3 h 3"/>
              <a:gd name="T6" fmla="*/ 2 w 4"/>
              <a:gd name="T7" fmla="*/ 3 h 3"/>
              <a:gd name="T8" fmla="*/ 1 w 4"/>
              <a:gd name="T9" fmla="*/ 3 h 3"/>
              <a:gd name="T10" fmla="*/ 1 w 4"/>
              <a:gd name="T11" fmla="*/ 2 h 3"/>
              <a:gd name="T12" fmla="*/ 0 w 4"/>
              <a:gd name="T13" fmla="*/ 2 h 3"/>
              <a:gd name="T14" fmla="*/ 0 w 4"/>
              <a:gd name="T15" fmla="*/ 0 h 3"/>
              <a:gd name="T16" fmla="*/ 0 w 4"/>
              <a:gd name="T17" fmla="*/ 2 h 3"/>
              <a:gd name="T18" fmla="*/ 1 w 4"/>
              <a:gd name="T19" fmla="*/ 2 h 3"/>
              <a:gd name="T20" fmla="*/ 2 w 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2" y="2"/>
                </a:moveTo>
                <a:lnTo>
                  <a:pt x="2" y="3"/>
                </a:lnTo>
                <a:lnTo>
                  <a:pt x="4" y="3"/>
                </a:lnTo>
                <a:lnTo>
                  <a:pt x="2" y="3"/>
                </a:lnTo>
                <a:lnTo>
                  <a:pt x="1" y="3"/>
                </a:lnTo>
                <a:lnTo>
                  <a:pt x="1" y="2"/>
                </a:lnTo>
                <a:lnTo>
                  <a:pt x="0" y="2"/>
                </a:lnTo>
                <a:lnTo>
                  <a:pt x="0" y="0"/>
                </a:lnTo>
                <a:lnTo>
                  <a:pt x="0" y="2"/>
                </a:lnTo>
                <a:lnTo>
                  <a:pt x="1" y="2"/>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8" name="Freeform 2339"/>
          <p:cNvSpPr>
            <a:spLocks/>
          </p:cNvSpPr>
          <p:nvPr/>
        </p:nvSpPr>
        <p:spPr bwMode="auto">
          <a:xfrm>
            <a:off x="3313113" y="3592729"/>
            <a:ext cx="4763" cy="4763"/>
          </a:xfrm>
          <a:custGeom>
            <a:avLst/>
            <a:gdLst>
              <a:gd name="T0" fmla="*/ 1 w 3"/>
              <a:gd name="T1" fmla="*/ 0 h 3"/>
              <a:gd name="T2" fmla="*/ 3 w 3"/>
              <a:gd name="T3" fmla="*/ 0 h 3"/>
              <a:gd name="T4" fmla="*/ 3 w 3"/>
              <a:gd name="T5" fmla="*/ 2 h 3"/>
              <a:gd name="T6" fmla="*/ 3 w 3"/>
              <a:gd name="T7" fmla="*/ 3 h 3"/>
              <a:gd name="T8" fmla="*/ 1 w 3"/>
              <a:gd name="T9" fmla="*/ 3 h 3"/>
              <a:gd name="T10" fmla="*/ 1 w 3"/>
              <a:gd name="T11" fmla="*/ 2 h 3"/>
              <a:gd name="T12" fmla="*/ 0 w 3"/>
              <a:gd name="T13" fmla="*/ 2 h 3"/>
              <a:gd name="T14" fmla="*/ 1 w 3"/>
              <a:gd name="T15" fmla="*/ 2 h 3"/>
              <a:gd name="T16" fmla="*/ 1 w 3"/>
              <a:gd name="T17" fmla="*/ 0 h 3"/>
              <a:gd name="T18" fmla="*/ 0 w 3"/>
              <a:gd name="T19" fmla="*/ 0 h 3"/>
              <a:gd name="T20" fmla="*/ 1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0"/>
                </a:moveTo>
                <a:lnTo>
                  <a:pt x="3" y="0"/>
                </a:lnTo>
                <a:lnTo>
                  <a:pt x="3" y="2"/>
                </a:lnTo>
                <a:lnTo>
                  <a:pt x="3" y="3"/>
                </a:lnTo>
                <a:lnTo>
                  <a:pt x="1" y="3"/>
                </a:lnTo>
                <a:lnTo>
                  <a:pt x="1" y="2"/>
                </a:lnTo>
                <a:lnTo>
                  <a:pt x="0" y="2"/>
                </a:ln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9" name="Freeform 2340"/>
          <p:cNvSpPr>
            <a:spLocks/>
          </p:cNvSpPr>
          <p:nvPr/>
        </p:nvSpPr>
        <p:spPr bwMode="auto">
          <a:xfrm>
            <a:off x="3852863" y="3591141"/>
            <a:ext cx="23813" cy="12700"/>
          </a:xfrm>
          <a:custGeom>
            <a:avLst/>
            <a:gdLst>
              <a:gd name="T0" fmla="*/ 3 w 15"/>
              <a:gd name="T1" fmla="*/ 0 h 8"/>
              <a:gd name="T2" fmla="*/ 3 w 15"/>
              <a:gd name="T3" fmla="*/ 1 h 8"/>
              <a:gd name="T4" fmla="*/ 5 w 15"/>
              <a:gd name="T5" fmla="*/ 1 h 8"/>
              <a:gd name="T6" fmla="*/ 6 w 15"/>
              <a:gd name="T7" fmla="*/ 1 h 8"/>
              <a:gd name="T8" fmla="*/ 8 w 15"/>
              <a:gd name="T9" fmla="*/ 1 h 8"/>
              <a:gd name="T10" fmla="*/ 8 w 15"/>
              <a:gd name="T11" fmla="*/ 3 h 8"/>
              <a:gd name="T12" fmla="*/ 9 w 15"/>
              <a:gd name="T13" fmla="*/ 3 h 8"/>
              <a:gd name="T14" fmla="*/ 10 w 15"/>
              <a:gd name="T15" fmla="*/ 3 h 8"/>
              <a:gd name="T16" fmla="*/ 10 w 15"/>
              <a:gd name="T17" fmla="*/ 4 h 8"/>
              <a:gd name="T18" fmla="*/ 12 w 15"/>
              <a:gd name="T19" fmla="*/ 4 h 8"/>
              <a:gd name="T20" fmla="*/ 12 w 15"/>
              <a:gd name="T21" fmla="*/ 5 h 8"/>
              <a:gd name="T22" fmla="*/ 13 w 15"/>
              <a:gd name="T23" fmla="*/ 5 h 8"/>
              <a:gd name="T24" fmla="*/ 14 w 15"/>
              <a:gd name="T25" fmla="*/ 5 h 8"/>
              <a:gd name="T26" fmla="*/ 15 w 15"/>
              <a:gd name="T27" fmla="*/ 7 h 8"/>
              <a:gd name="T28" fmla="*/ 15 w 15"/>
              <a:gd name="T29" fmla="*/ 8 h 8"/>
              <a:gd name="T30" fmla="*/ 14 w 15"/>
              <a:gd name="T31" fmla="*/ 8 h 8"/>
              <a:gd name="T32" fmla="*/ 13 w 15"/>
              <a:gd name="T33" fmla="*/ 8 h 8"/>
              <a:gd name="T34" fmla="*/ 12 w 15"/>
              <a:gd name="T35" fmla="*/ 8 h 8"/>
              <a:gd name="T36" fmla="*/ 10 w 15"/>
              <a:gd name="T37" fmla="*/ 8 h 8"/>
              <a:gd name="T38" fmla="*/ 9 w 15"/>
              <a:gd name="T39" fmla="*/ 7 h 8"/>
              <a:gd name="T40" fmla="*/ 8 w 15"/>
              <a:gd name="T41" fmla="*/ 7 h 8"/>
              <a:gd name="T42" fmla="*/ 6 w 15"/>
              <a:gd name="T43" fmla="*/ 7 h 8"/>
              <a:gd name="T44" fmla="*/ 6 w 15"/>
              <a:gd name="T45" fmla="*/ 5 h 8"/>
              <a:gd name="T46" fmla="*/ 5 w 15"/>
              <a:gd name="T47" fmla="*/ 5 h 8"/>
              <a:gd name="T48" fmla="*/ 5 w 15"/>
              <a:gd name="T49" fmla="*/ 4 h 8"/>
              <a:gd name="T50" fmla="*/ 4 w 15"/>
              <a:gd name="T51" fmla="*/ 4 h 8"/>
              <a:gd name="T52" fmla="*/ 4 w 15"/>
              <a:gd name="T53" fmla="*/ 3 h 8"/>
              <a:gd name="T54" fmla="*/ 3 w 15"/>
              <a:gd name="T55" fmla="*/ 3 h 8"/>
              <a:gd name="T56" fmla="*/ 1 w 15"/>
              <a:gd name="T57" fmla="*/ 3 h 8"/>
              <a:gd name="T58" fmla="*/ 1 w 15"/>
              <a:gd name="T59" fmla="*/ 1 h 8"/>
              <a:gd name="T60" fmla="*/ 0 w 15"/>
              <a:gd name="T61" fmla="*/ 1 h 8"/>
              <a:gd name="T62" fmla="*/ 1 w 15"/>
              <a:gd name="T63" fmla="*/ 1 h 8"/>
              <a:gd name="T64" fmla="*/ 1 w 15"/>
              <a:gd name="T65" fmla="*/ 0 h 8"/>
              <a:gd name="T66" fmla="*/ 3 w 15"/>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8">
                <a:moveTo>
                  <a:pt x="3" y="0"/>
                </a:moveTo>
                <a:lnTo>
                  <a:pt x="3" y="1"/>
                </a:lnTo>
                <a:lnTo>
                  <a:pt x="5" y="1"/>
                </a:lnTo>
                <a:lnTo>
                  <a:pt x="6" y="1"/>
                </a:lnTo>
                <a:lnTo>
                  <a:pt x="8" y="1"/>
                </a:lnTo>
                <a:lnTo>
                  <a:pt x="8" y="3"/>
                </a:lnTo>
                <a:lnTo>
                  <a:pt x="9" y="3"/>
                </a:lnTo>
                <a:lnTo>
                  <a:pt x="10" y="3"/>
                </a:lnTo>
                <a:lnTo>
                  <a:pt x="10" y="4"/>
                </a:lnTo>
                <a:lnTo>
                  <a:pt x="12" y="4"/>
                </a:lnTo>
                <a:lnTo>
                  <a:pt x="12" y="5"/>
                </a:lnTo>
                <a:lnTo>
                  <a:pt x="13" y="5"/>
                </a:lnTo>
                <a:lnTo>
                  <a:pt x="14" y="5"/>
                </a:lnTo>
                <a:lnTo>
                  <a:pt x="15" y="7"/>
                </a:lnTo>
                <a:lnTo>
                  <a:pt x="15" y="8"/>
                </a:lnTo>
                <a:lnTo>
                  <a:pt x="14" y="8"/>
                </a:lnTo>
                <a:lnTo>
                  <a:pt x="13" y="8"/>
                </a:lnTo>
                <a:lnTo>
                  <a:pt x="12" y="8"/>
                </a:lnTo>
                <a:lnTo>
                  <a:pt x="10" y="8"/>
                </a:lnTo>
                <a:lnTo>
                  <a:pt x="9" y="7"/>
                </a:lnTo>
                <a:lnTo>
                  <a:pt x="8" y="7"/>
                </a:lnTo>
                <a:lnTo>
                  <a:pt x="6" y="7"/>
                </a:lnTo>
                <a:lnTo>
                  <a:pt x="6" y="5"/>
                </a:lnTo>
                <a:lnTo>
                  <a:pt x="5" y="5"/>
                </a:lnTo>
                <a:lnTo>
                  <a:pt x="5" y="4"/>
                </a:lnTo>
                <a:lnTo>
                  <a:pt x="4" y="4"/>
                </a:lnTo>
                <a:lnTo>
                  <a:pt x="4" y="3"/>
                </a:lnTo>
                <a:lnTo>
                  <a:pt x="3" y="3"/>
                </a:lnTo>
                <a:lnTo>
                  <a:pt x="1" y="3"/>
                </a:lnTo>
                <a:lnTo>
                  <a:pt x="1" y="1"/>
                </a:lnTo>
                <a:lnTo>
                  <a:pt x="0"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0" name="Freeform 2341"/>
          <p:cNvSpPr>
            <a:spLocks/>
          </p:cNvSpPr>
          <p:nvPr/>
        </p:nvSpPr>
        <p:spPr bwMode="auto">
          <a:xfrm>
            <a:off x="3927476" y="35895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1" name="Freeform 2342"/>
          <p:cNvSpPr>
            <a:spLocks/>
          </p:cNvSpPr>
          <p:nvPr/>
        </p:nvSpPr>
        <p:spPr bwMode="auto">
          <a:xfrm>
            <a:off x="3330576" y="35895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2" name="Freeform 2343"/>
          <p:cNvSpPr>
            <a:spLocks/>
          </p:cNvSpPr>
          <p:nvPr/>
        </p:nvSpPr>
        <p:spPr bwMode="auto">
          <a:xfrm>
            <a:off x="3859213" y="35879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3" name="Freeform 2344"/>
          <p:cNvSpPr>
            <a:spLocks/>
          </p:cNvSpPr>
          <p:nvPr/>
        </p:nvSpPr>
        <p:spPr bwMode="auto">
          <a:xfrm>
            <a:off x="3327401" y="3587966"/>
            <a:ext cx="1588" cy="3175"/>
          </a:xfrm>
          <a:custGeom>
            <a:avLst/>
            <a:gdLst>
              <a:gd name="T0" fmla="*/ 1 w 1"/>
              <a:gd name="T1" fmla="*/ 2 h 2"/>
              <a:gd name="T2" fmla="*/ 1 w 1"/>
              <a:gd name="T3" fmla="*/ 1 h 2"/>
              <a:gd name="T4" fmla="*/ 0 w 1"/>
              <a:gd name="T5" fmla="*/ 1 h 2"/>
              <a:gd name="T6" fmla="*/ 0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1" y="1"/>
                </a:lnTo>
                <a:lnTo>
                  <a:pt x="0" y="1"/>
                </a:lnTo>
                <a:lnTo>
                  <a:pt x="0" y="0"/>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4" name="Rectangle 2345"/>
          <p:cNvSpPr>
            <a:spLocks noChangeArrowheads="1"/>
          </p:cNvSpPr>
          <p:nvPr/>
        </p:nvSpPr>
        <p:spPr bwMode="auto">
          <a:xfrm>
            <a:off x="3330576" y="3587966"/>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5" name="Freeform 2346"/>
          <p:cNvSpPr>
            <a:spLocks/>
          </p:cNvSpPr>
          <p:nvPr/>
        </p:nvSpPr>
        <p:spPr bwMode="auto">
          <a:xfrm>
            <a:off x="3333751" y="3587966"/>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6" name="Freeform 2347"/>
          <p:cNvSpPr>
            <a:spLocks/>
          </p:cNvSpPr>
          <p:nvPr/>
        </p:nvSpPr>
        <p:spPr bwMode="auto">
          <a:xfrm>
            <a:off x="3327401" y="3584791"/>
            <a:ext cx="3175" cy="4763"/>
          </a:xfrm>
          <a:custGeom>
            <a:avLst/>
            <a:gdLst>
              <a:gd name="T0" fmla="*/ 1 w 2"/>
              <a:gd name="T1" fmla="*/ 0 h 3"/>
              <a:gd name="T2" fmla="*/ 1 w 2"/>
              <a:gd name="T3" fmla="*/ 2 h 3"/>
              <a:gd name="T4" fmla="*/ 1 w 2"/>
              <a:gd name="T5" fmla="*/ 0 h 3"/>
              <a:gd name="T6" fmla="*/ 1 w 2"/>
              <a:gd name="T7" fmla="*/ 2 h 3"/>
              <a:gd name="T8" fmla="*/ 2 w 2"/>
              <a:gd name="T9" fmla="*/ 3 h 3"/>
              <a:gd name="T10" fmla="*/ 1 w 2"/>
              <a:gd name="T11" fmla="*/ 3 h 3"/>
              <a:gd name="T12" fmla="*/ 1 w 2"/>
              <a:gd name="T13" fmla="*/ 2 h 3"/>
              <a:gd name="T14" fmla="*/ 0 w 2"/>
              <a:gd name="T15" fmla="*/ 2 h 3"/>
              <a:gd name="T16" fmla="*/ 0 w 2"/>
              <a:gd name="T17" fmla="*/ 0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lnTo>
                  <a:pt x="1" y="2"/>
                </a:lnTo>
                <a:lnTo>
                  <a:pt x="1" y="0"/>
                </a:lnTo>
                <a:lnTo>
                  <a:pt x="1" y="2"/>
                </a:lnTo>
                <a:lnTo>
                  <a:pt x="2" y="3"/>
                </a:lnTo>
                <a:lnTo>
                  <a:pt x="1" y="3"/>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7" name="Freeform 2348"/>
          <p:cNvSpPr>
            <a:spLocks/>
          </p:cNvSpPr>
          <p:nvPr/>
        </p:nvSpPr>
        <p:spPr bwMode="auto">
          <a:xfrm>
            <a:off x="3322638" y="3584791"/>
            <a:ext cx="4763" cy="3175"/>
          </a:xfrm>
          <a:custGeom>
            <a:avLst/>
            <a:gdLst>
              <a:gd name="T0" fmla="*/ 3 w 3"/>
              <a:gd name="T1" fmla="*/ 0 h 2"/>
              <a:gd name="T2" fmla="*/ 2 w 3"/>
              <a:gd name="T3" fmla="*/ 2 h 2"/>
              <a:gd name="T4" fmla="*/ 2 w 3"/>
              <a:gd name="T5" fmla="*/ 0 h 2"/>
              <a:gd name="T6" fmla="*/ 2 w 3"/>
              <a:gd name="T7" fmla="*/ 2 h 2"/>
              <a:gd name="T8" fmla="*/ 0 w 3"/>
              <a:gd name="T9" fmla="*/ 2 h 2"/>
              <a:gd name="T10" fmla="*/ 0 w 3"/>
              <a:gd name="T11" fmla="*/ 0 h 2"/>
              <a:gd name="T12" fmla="*/ 2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2" y="2"/>
                </a:lnTo>
                <a:lnTo>
                  <a:pt x="2" y="0"/>
                </a:lnTo>
                <a:lnTo>
                  <a:pt x="2" y="2"/>
                </a:lnTo>
                <a:lnTo>
                  <a:pt x="0" y="2"/>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8" name="Freeform 2349"/>
          <p:cNvSpPr>
            <a:spLocks/>
          </p:cNvSpPr>
          <p:nvPr/>
        </p:nvSpPr>
        <p:spPr bwMode="auto">
          <a:xfrm>
            <a:off x="3325813" y="3584791"/>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9" name="Freeform 2350"/>
          <p:cNvSpPr>
            <a:spLocks/>
          </p:cNvSpPr>
          <p:nvPr/>
        </p:nvSpPr>
        <p:spPr bwMode="auto">
          <a:xfrm>
            <a:off x="3322638" y="3584791"/>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0" name="Freeform 2351"/>
          <p:cNvSpPr>
            <a:spLocks/>
          </p:cNvSpPr>
          <p:nvPr/>
        </p:nvSpPr>
        <p:spPr bwMode="auto">
          <a:xfrm>
            <a:off x="3317876" y="3583204"/>
            <a:ext cx="3175" cy="1588"/>
          </a:xfrm>
          <a:custGeom>
            <a:avLst/>
            <a:gdLst>
              <a:gd name="T0" fmla="*/ 1 w 2"/>
              <a:gd name="T1" fmla="*/ 0 h 1"/>
              <a:gd name="T2" fmla="*/ 1 w 2"/>
              <a:gd name="T3" fmla="*/ 1 h 1"/>
              <a:gd name="T4" fmla="*/ 0 w 2"/>
              <a:gd name="T5" fmla="*/ 1 h 1"/>
              <a:gd name="T6" fmla="*/ 0 w 2"/>
              <a:gd name="T7" fmla="*/ 0 h 1"/>
              <a:gd name="T8" fmla="*/ 1 w 2"/>
              <a:gd name="T9" fmla="*/ 0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1"/>
                </a:lnTo>
                <a:lnTo>
                  <a:pt x="0" y="1"/>
                </a:lnTo>
                <a:lnTo>
                  <a:pt x="0" y="0"/>
                </a:lnTo>
                <a:lnTo>
                  <a:pt x="1" y="0"/>
                </a:lnTo>
                <a:lnTo>
                  <a:pt x="2"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1" name="Freeform 2352"/>
          <p:cNvSpPr>
            <a:spLocks/>
          </p:cNvSpPr>
          <p:nvPr/>
        </p:nvSpPr>
        <p:spPr bwMode="auto">
          <a:xfrm>
            <a:off x="3317876" y="35832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2" name="Freeform 2353"/>
          <p:cNvSpPr>
            <a:spLocks/>
          </p:cNvSpPr>
          <p:nvPr/>
        </p:nvSpPr>
        <p:spPr bwMode="auto">
          <a:xfrm>
            <a:off x="3897313" y="35832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3" name="Freeform 2354"/>
          <p:cNvSpPr>
            <a:spLocks/>
          </p:cNvSpPr>
          <p:nvPr/>
        </p:nvSpPr>
        <p:spPr bwMode="auto">
          <a:xfrm>
            <a:off x="3313113" y="35832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4" name="Freeform 2355"/>
          <p:cNvSpPr>
            <a:spLocks/>
          </p:cNvSpPr>
          <p:nvPr/>
        </p:nvSpPr>
        <p:spPr bwMode="auto">
          <a:xfrm>
            <a:off x="3929063" y="358161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5" name="Freeform 2356"/>
          <p:cNvSpPr>
            <a:spLocks/>
          </p:cNvSpPr>
          <p:nvPr/>
        </p:nvSpPr>
        <p:spPr bwMode="auto">
          <a:xfrm>
            <a:off x="3298826" y="358161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6" name="Freeform 2357"/>
          <p:cNvSpPr>
            <a:spLocks/>
          </p:cNvSpPr>
          <p:nvPr/>
        </p:nvSpPr>
        <p:spPr bwMode="auto">
          <a:xfrm>
            <a:off x="3317876" y="3581616"/>
            <a:ext cx="3175" cy="1588"/>
          </a:xfrm>
          <a:custGeom>
            <a:avLst/>
            <a:gdLst>
              <a:gd name="T0" fmla="*/ 2 w 2"/>
              <a:gd name="T1" fmla="*/ 0 h 1"/>
              <a:gd name="T2" fmla="*/ 1 w 2"/>
              <a:gd name="T3" fmla="*/ 0 h 1"/>
              <a:gd name="T4" fmla="*/ 1 w 2"/>
              <a:gd name="T5" fmla="*/ 1 h 1"/>
              <a:gd name="T6" fmla="*/ 0 w 2"/>
              <a:gd name="T7" fmla="*/ 1 h 1"/>
              <a:gd name="T8" fmla="*/ 0 w 2"/>
              <a:gd name="T9" fmla="*/ 0 h 1"/>
              <a:gd name="T10" fmla="*/ 1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1" y="0"/>
                </a:lnTo>
                <a:lnTo>
                  <a:pt x="1" y="1"/>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7" name="Freeform 2358"/>
          <p:cNvSpPr>
            <a:spLocks/>
          </p:cNvSpPr>
          <p:nvPr/>
        </p:nvSpPr>
        <p:spPr bwMode="auto">
          <a:xfrm>
            <a:off x="3298826" y="35800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8" name="Freeform 2359"/>
          <p:cNvSpPr>
            <a:spLocks/>
          </p:cNvSpPr>
          <p:nvPr/>
        </p:nvSpPr>
        <p:spPr bwMode="auto">
          <a:xfrm>
            <a:off x="3916363" y="35800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9" name="Freeform 2360"/>
          <p:cNvSpPr>
            <a:spLocks/>
          </p:cNvSpPr>
          <p:nvPr/>
        </p:nvSpPr>
        <p:spPr bwMode="auto">
          <a:xfrm>
            <a:off x="3314701" y="3580029"/>
            <a:ext cx="3175" cy="1588"/>
          </a:xfrm>
          <a:custGeom>
            <a:avLst/>
            <a:gdLst>
              <a:gd name="T0" fmla="*/ 2 w 2"/>
              <a:gd name="T1" fmla="*/ 1 h 1"/>
              <a:gd name="T2" fmla="*/ 0 w 2"/>
              <a:gd name="T3" fmla="*/ 1 h 1"/>
              <a:gd name="T4" fmla="*/ 0 w 2"/>
              <a:gd name="T5" fmla="*/ 0 h 1"/>
              <a:gd name="T6" fmla="*/ 2 w 2"/>
              <a:gd name="T7" fmla="*/ 1 h 1"/>
              <a:gd name="T8" fmla="*/ 2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0" y="1"/>
                </a:lnTo>
                <a:lnTo>
                  <a:pt x="0" y="0"/>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0" name="Freeform 2361"/>
          <p:cNvSpPr>
            <a:spLocks/>
          </p:cNvSpPr>
          <p:nvPr/>
        </p:nvSpPr>
        <p:spPr bwMode="auto">
          <a:xfrm>
            <a:off x="3300413" y="3580029"/>
            <a:ext cx="44450" cy="33338"/>
          </a:xfrm>
          <a:custGeom>
            <a:avLst/>
            <a:gdLst>
              <a:gd name="T0" fmla="*/ 7 w 28"/>
              <a:gd name="T1" fmla="*/ 1 h 21"/>
              <a:gd name="T2" fmla="*/ 9 w 28"/>
              <a:gd name="T3" fmla="*/ 2 h 21"/>
              <a:gd name="T4" fmla="*/ 11 w 28"/>
              <a:gd name="T5" fmla="*/ 3 h 21"/>
              <a:gd name="T6" fmla="*/ 14 w 28"/>
              <a:gd name="T7" fmla="*/ 3 h 21"/>
              <a:gd name="T8" fmla="*/ 17 w 28"/>
              <a:gd name="T9" fmla="*/ 5 h 21"/>
              <a:gd name="T10" fmla="*/ 18 w 28"/>
              <a:gd name="T11" fmla="*/ 8 h 21"/>
              <a:gd name="T12" fmla="*/ 21 w 28"/>
              <a:gd name="T13" fmla="*/ 11 h 21"/>
              <a:gd name="T14" fmla="*/ 23 w 28"/>
              <a:gd name="T15" fmla="*/ 12 h 21"/>
              <a:gd name="T16" fmla="*/ 23 w 28"/>
              <a:gd name="T17" fmla="*/ 14 h 21"/>
              <a:gd name="T18" fmla="*/ 26 w 28"/>
              <a:gd name="T19" fmla="*/ 15 h 21"/>
              <a:gd name="T20" fmla="*/ 27 w 28"/>
              <a:gd name="T21" fmla="*/ 19 h 21"/>
              <a:gd name="T22" fmla="*/ 28 w 28"/>
              <a:gd name="T23" fmla="*/ 19 h 21"/>
              <a:gd name="T24" fmla="*/ 27 w 28"/>
              <a:gd name="T25" fmla="*/ 20 h 21"/>
              <a:gd name="T26" fmla="*/ 25 w 28"/>
              <a:gd name="T27" fmla="*/ 21 h 21"/>
              <a:gd name="T28" fmla="*/ 22 w 28"/>
              <a:gd name="T29" fmla="*/ 19 h 21"/>
              <a:gd name="T30" fmla="*/ 18 w 28"/>
              <a:gd name="T31" fmla="*/ 17 h 21"/>
              <a:gd name="T32" fmla="*/ 21 w 28"/>
              <a:gd name="T33" fmla="*/ 15 h 21"/>
              <a:gd name="T34" fmla="*/ 21 w 28"/>
              <a:gd name="T35" fmla="*/ 14 h 21"/>
              <a:gd name="T36" fmla="*/ 19 w 28"/>
              <a:gd name="T37" fmla="*/ 16 h 21"/>
              <a:gd name="T38" fmla="*/ 18 w 28"/>
              <a:gd name="T39" fmla="*/ 16 h 21"/>
              <a:gd name="T40" fmla="*/ 17 w 28"/>
              <a:gd name="T41" fmla="*/ 15 h 21"/>
              <a:gd name="T42" fmla="*/ 16 w 28"/>
              <a:gd name="T43" fmla="*/ 15 h 21"/>
              <a:gd name="T44" fmla="*/ 16 w 28"/>
              <a:gd name="T45" fmla="*/ 14 h 21"/>
              <a:gd name="T46" fmla="*/ 14 w 28"/>
              <a:gd name="T47" fmla="*/ 14 h 21"/>
              <a:gd name="T48" fmla="*/ 13 w 28"/>
              <a:gd name="T49" fmla="*/ 14 h 21"/>
              <a:gd name="T50" fmla="*/ 14 w 28"/>
              <a:gd name="T51" fmla="*/ 14 h 21"/>
              <a:gd name="T52" fmla="*/ 12 w 28"/>
              <a:gd name="T53" fmla="*/ 12 h 21"/>
              <a:gd name="T54" fmla="*/ 11 w 28"/>
              <a:gd name="T55" fmla="*/ 12 h 21"/>
              <a:gd name="T56" fmla="*/ 12 w 28"/>
              <a:gd name="T57" fmla="*/ 10 h 21"/>
              <a:gd name="T58" fmla="*/ 12 w 28"/>
              <a:gd name="T59" fmla="*/ 10 h 21"/>
              <a:gd name="T60" fmla="*/ 12 w 28"/>
              <a:gd name="T61" fmla="*/ 8 h 21"/>
              <a:gd name="T62" fmla="*/ 11 w 28"/>
              <a:gd name="T63" fmla="*/ 8 h 21"/>
              <a:gd name="T64" fmla="*/ 9 w 28"/>
              <a:gd name="T65" fmla="*/ 8 h 21"/>
              <a:gd name="T66" fmla="*/ 8 w 28"/>
              <a:gd name="T67" fmla="*/ 8 h 21"/>
              <a:gd name="T68" fmla="*/ 8 w 28"/>
              <a:gd name="T69" fmla="*/ 6 h 21"/>
              <a:gd name="T70" fmla="*/ 5 w 28"/>
              <a:gd name="T71" fmla="*/ 7 h 21"/>
              <a:gd name="T72" fmla="*/ 4 w 28"/>
              <a:gd name="T73" fmla="*/ 7 h 21"/>
              <a:gd name="T74" fmla="*/ 4 w 28"/>
              <a:gd name="T75" fmla="*/ 6 h 21"/>
              <a:gd name="T76" fmla="*/ 3 w 28"/>
              <a:gd name="T77" fmla="*/ 3 h 21"/>
              <a:gd name="T78" fmla="*/ 5 w 28"/>
              <a:gd name="T79" fmla="*/ 5 h 21"/>
              <a:gd name="T80" fmla="*/ 4 w 28"/>
              <a:gd name="T81" fmla="*/ 2 h 21"/>
              <a:gd name="T82" fmla="*/ 5 w 28"/>
              <a:gd name="T83" fmla="*/ 2 h 21"/>
              <a:gd name="T84" fmla="*/ 3 w 28"/>
              <a:gd name="T85" fmla="*/ 3 h 21"/>
              <a:gd name="T86" fmla="*/ 0 w 28"/>
              <a:gd name="T87" fmla="*/ 2 h 21"/>
              <a:gd name="T88" fmla="*/ 2 w 28"/>
              <a:gd name="T8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1">
                <a:moveTo>
                  <a:pt x="3" y="0"/>
                </a:moveTo>
                <a:lnTo>
                  <a:pt x="5" y="1"/>
                </a:lnTo>
                <a:lnTo>
                  <a:pt x="7" y="1"/>
                </a:lnTo>
                <a:lnTo>
                  <a:pt x="7" y="2"/>
                </a:lnTo>
                <a:lnTo>
                  <a:pt x="8" y="2"/>
                </a:lnTo>
                <a:lnTo>
                  <a:pt x="9" y="2"/>
                </a:lnTo>
                <a:lnTo>
                  <a:pt x="9" y="3"/>
                </a:lnTo>
                <a:lnTo>
                  <a:pt x="9" y="2"/>
                </a:lnTo>
                <a:lnTo>
                  <a:pt x="11" y="3"/>
                </a:lnTo>
                <a:lnTo>
                  <a:pt x="12" y="3"/>
                </a:lnTo>
                <a:lnTo>
                  <a:pt x="13" y="3"/>
                </a:lnTo>
                <a:lnTo>
                  <a:pt x="14" y="3"/>
                </a:lnTo>
                <a:lnTo>
                  <a:pt x="14" y="5"/>
                </a:lnTo>
                <a:lnTo>
                  <a:pt x="16" y="5"/>
                </a:lnTo>
                <a:lnTo>
                  <a:pt x="17" y="5"/>
                </a:lnTo>
                <a:lnTo>
                  <a:pt x="17" y="6"/>
                </a:lnTo>
                <a:lnTo>
                  <a:pt x="18" y="7"/>
                </a:lnTo>
                <a:lnTo>
                  <a:pt x="18" y="8"/>
                </a:lnTo>
                <a:lnTo>
                  <a:pt x="19" y="10"/>
                </a:lnTo>
                <a:lnTo>
                  <a:pt x="19" y="11"/>
                </a:lnTo>
                <a:lnTo>
                  <a:pt x="21" y="11"/>
                </a:lnTo>
                <a:lnTo>
                  <a:pt x="21" y="12"/>
                </a:lnTo>
                <a:lnTo>
                  <a:pt x="22" y="12"/>
                </a:lnTo>
                <a:lnTo>
                  <a:pt x="23" y="12"/>
                </a:lnTo>
                <a:lnTo>
                  <a:pt x="23" y="14"/>
                </a:lnTo>
                <a:lnTo>
                  <a:pt x="25" y="14"/>
                </a:lnTo>
                <a:lnTo>
                  <a:pt x="23" y="14"/>
                </a:lnTo>
                <a:lnTo>
                  <a:pt x="25" y="14"/>
                </a:lnTo>
                <a:lnTo>
                  <a:pt x="25" y="15"/>
                </a:lnTo>
                <a:lnTo>
                  <a:pt x="26" y="15"/>
                </a:lnTo>
                <a:lnTo>
                  <a:pt x="26" y="16"/>
                </a:lnTo>
                <a:lnTo>
                  <a:pt x="27" y="17"/>
                </a:lnTo>
                <a:lnTo>
                  <a:pt x="27" y="19"/>
                </a:lnTo>
                <a:lnTo>
                  <a:pt x="27" y="20"/>
                </a:lnTo>
                <a:lnTo>
                  <a:pt x="27" y="19"/>
                </a:lnTo>
                <a:lnTo>
                  <a:pt x="28" y="19"/>
                </a:lnTo>
                <a:lnTo>
                  <a:pt x="28" y="20"/>
                </a:lnTo>
                <a:lnTo>
                  <a:pt x="28" y="21"/>
                </a:lnTo>
                <a:lnTo>
                  <a:pt x="27" y="20"/>
                </a:lnTo>
                <a:lnTo>
                  <a:pt x="27" y="21"/>
                </a:lnTo>
                <a:lnTo>
                  <a:pt x="26" y="21"/>
                </a:lnTo>
                <a:lnTo>
                  <a:pt x="25" y="21"/>
                </a:lnTo>
                <a:lnTo>
                  <a:pt x="23" y="20"/>
                </a:lnTo>
                <a:lnTo>
                  <a:pt x="22" y="20"/>
                </a:lnTo>
                <a:lnTo>
                  <a:pt x="22" y="19"/>
                </a:lnTo>
                <a:lnTo>
                  <a:pt x="22" y="20"/>
                </a:lnTo>
                <a:lnTo>
                  <a:pt x="21" y="19"/>
                </a:lnTo>
                <a:lnTo>
                  <a:pt x="18" y="17"/>
                </a:lnTo>
                <a:lnTo>
                  <a:pt x="18" y="16"/>
                </a:lnTo>
                <a:lnTo>
                  <a:pt x="19" y="16"/>
                </a:lnTo>
                <a:lnTo>
                  <a:pt x="21" y="15"/>
                </a:lnTo>
                <a:lnTo>
                  <a:pt x="21" y="14"/>
                </a:lnTo>
                <a:lnTo>
                  <a:pt x="19" y="14"/>
                </a:lnTo>
                <a:lnTo>
                  <a:pt x="21" y="14"/>
                </a:lnTo>
                <a:lnTo>
                  <a:pt x="21" y="15"/>
                </a:lnTo>
                <a:lnTo>
                  <a:pt x="19" y="15"/>
                </a:lnTo>
                <a:lnTo>
                  <a:pt x="19" y="16"/>
                </a:lnTo>
                <a:lnTo>
                  <a:pt x="18" y="16"/>
                </a:lnTo>
                <a:lnTo>
                  <a:pt x="17" y="16"/>
                </a:lnTo>
                <a:lnTo>
                  <a:pt x="18" y="16"/>
                </a:lnTo>
                <a:lnTo>
                  <a:pt x="18" y="15"/>
                </a:lnTo>
                <a:lnTo>
                  <a:pt x="17" y="16"/>
                </a:lnTo>
                <a:lnTo>
                  <a:pt x="17" y="15"/>
                </a:lnTo>
                <a:lnTo>
                  <a:pt x="17" y="16"/>
                </a:lnTo>
                <a:lnTo>
                  <a:pt x="16" y="16"/>
                </a:lnTo>
                <a:lnTo>
                  <a:pt x="16" y="15"/>
                </a:lnTo>
                <a:lnTo>
                  <a:pt x="14" y="15"/>
                </a:lnTo>
                <a:lnTo>
                  <a:pt x="16" y="15"/>
                </a:lnTo>
                <a:lnTo>
                  <a:pt x="16" y="14"/>
                </a:lnTo>
                <a:lnTo>
                  <a:pt x="16" y="15"/>
                </a:lnTo>
                <a:lnTo>
                  <a:pt x="16" y="14"/>
                </a:lnTo>
                <a:lnTo>
                  <a:pt x="14" y="14"/>
                </a:lnTo>
                <a:lnTo>
                  <a:pt x="14" y="12"/>
                </a:lnTo>
                <a:lnTo>
                  <a:pt x="14" y="14"/>
                </a:lnTo>
                <a:lnTo>
                  <a:pt x="13" y="14"/>
                </a:lnTo>
                <a:lnTo>
                  <a:pt x="14" y="14"/>
                </a:lnTo>
                <a:lnTo>
                  <a:pt x="14" y="12"/>
                </a:lnTo>
                <a:lnTo>
                  <a:pt x="14" y="14"/>
                </a:lnTo>
                <a:lnTo>
                  <a:pt x="13" y="14"/>
                </a:lnTo>
                <a:lnTo>
                  <a:pt x="13" y="12"/>
                </a:lnTo>
                <a:lnTo>
                  <a:pt x="12" y="12"/>
                </a:lnTo>
                <a:lnTo>
                  <a:pt x="11" y="12"/>
                </a:lnTo>
                <a:lnTo>
                  <a:pt x="12" y="12"/>
                </a:lnTo>
                <a:lnTo>
                  <a:pt x="11" y="12"/>
                </a:lnTo>
                <a:lnTo>
                  <a:pt x="11" y="11"/>
                </a:lnTo>
                <a:lnTo>
                  <a:pt x="12" y="11"/>
                </a:lnTo>
                <a:lnTo>
                  <a:pt x="12" y="10"/>
                </a:lnTo>
                <a:lnTo>
                  <a:pt x="12" y="11"/>
                </a:lnTo>
                <a:lnTo>
                  <a:pt x="13" y="10"/>
                </a:lnTo>
                <a:lnTo>
                  <a:pt x="12" y="10"/>
                </a:lnTo>
                <a:lnTo>
                  <a:pt x="11" y="10"/>
                </a:lnTo>
                <a:lnTo>
                  <a:pt x="12" y="10"/>
                </a:lnTo>
                <a:lnTo>
                  <a:pt x="12" y="8"/>
                </a:lnTo>
                <a:lnTo>
                  <a:pt x="11" y="8"/>
                </a:lnTo>
                <a:lnTo>
                  <a:pt x="11" y="10"/>
                </a:lnTo>
                <a:lnTo>
                  <a:pt x="11" y="8"/>
                </a:lnTo>
                <a:lnTo>
                  <a:pt x="9" y="8"/>
                </a:lnTo>
                <a:lnTo>
                  <a:pt x="9" y="7"/>
                </a:lnTo>
                <a:lnTo>
                  <a:pt x="9" y="8"/>
                </a:lnTo>
                <a:lnTo>
                  <a:pt x="9" y="7"/>
                </a:lnTo>
                <a:lnTo>
                  <a:pt x="9" y="8"/>
                </a:lnTo>
                <a:lnTo>
                  <a:pt x="8" y="8"/>
                </a:lnTo>
                <a:lnTo>
                  <a:pt x="7" y="7"/>
                </a:lnTo>
                <a:lnTo>
                  <a:pt x="8" y="7"/>
                </a:lnTo>
                <a:lnTo>
                  <a:pt x="8" y="6"/>
                </a:lnTo>
                <a:lnTo>
                  <a:pt x="7" y="6"/>
                </a:lnTo>
                <a:lnTo>
                  <a:pt x="7" y="7"/>
                </a:lnTo>
                <a:lnTo>
                  <a:pt x="5" y="7"/>
                </a:lnTo>
                <a:lnTo>
                  <a:pt x="5" y="6"/>
                </a:lnTo>
                <a:lnTo>
                  <a:pt x="4" y="6"/>
                </a:lnTo>
                <a:lnTo>
                  <a:pt x="4" y="7"/>
                </a:lnTo>
                <a:lnTo>
                  <a:pt x="4" y="6"/>
                </a:lnTo>
                <a:lnTo>
                  <a:pt x="3" y="6"/>
                </a:lnTo>
                <a:lnTo>
                  <a:pt x="4" y="6"/>
                </a:lnTo>
                <a:lnTo>
                  <a:pt x="4" y="5"/>
                </a:lnTo>
                <a:lnTo>
                  <a:pt x="3" y="5"/>
                </a:lnTo>
                <a:lnTo>
                  <a:pt x="3" y="3"/>
                </a:lnTo>
                <a:lnTo>
                  <a:pt x="4" y="3"/>
                </a:lnTo>
                <a:lnTo>
                  <a:pt x="5" y="3"/>
                </a:lnTo>
                <a:lnTo>
                  <a:pt x="5" y="5"/>
                </a:lnTo>
                <a:lnTo>
                  <a:pt x="5" y="3"/>
                </a:lnTo>
                <a:lnTo>
                  <a:pt x="5" y="2"/>
                </a:lnTo>
                <a:lnTo>
                  <a:pt x="4" y="2"/>
                </a:lnTo>
                <a:lnTo>
                  <a:pt x="3" y="2"/>
                </a:lnTo>
                <a:lnTo>
                  <a:pt x="4" y="2"/>
                </a:lnTo>
                <a:lnTo>
                  <a:pt x="5" y="2"/>
                </a:lnTo>
                <a:lnTo>
                  <a:pt x="5" y="3"/>
                </a:lnTo>
                <a:lnTo>
                  <a:pt x="4" y="3"/>
                </a:lnTo>
                <a:lnTo>
                  <a:pt x="3" y="3"/>
                </a:lnTo>
                <a:lnTo>
                  <a:pt x="2" y="3"/>
                </a:lnTo>
                <a:lnTo>
                  <a:pt x="2" y="2"/>
                </a:lnTo>
                <a:lnTo>
                  <a:pt x="0" y="2"/>
                </a:lnTo>
                <a:lnTo>
                  <a:pt x="0" y="1"/>
                </a:lnTo>
                <a:lnTo>
                  <a:pt x="2" y="1"/>
                </a:lnTo>
                <a:lnTo>
                  <a:pt x="2" y="0"/>
                </a:lnTo>
                <a:lnTo>
                  <a:pt x="2" y="1"/>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1" name="Freeform 2362"/>
          <p:cNvSpPr>
            <a:spLocks/>
          </p:cNvSpPr>
          <p:nvPr/>
        </p:nvSpPr>
        <p:spPr bwMode="auto">
          <a:xfrm>
            <a:off x="3305176" y="35800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2" name="Freeform 2363"/>
          <p:cNvSpPr>
            <a:spLocks/>
          </p:cNvSpPr>
          <p:nvPr/>
        </p:nvSpPr>
        <p:spPr bwMode="auto">
          <a:xfrm>
            <a:off x="3929063" y="35768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3" name="Freeform 2364"/>
          <p:cNvSpPr>
            <a:spLocks/>
          </p:cNvSpPr>
          <p:nvPr/>
        </p:nvSpPr>
        <p:spPr bwMode="auto">
          <a:xfrm>
            <a:off x="3903663" y="3575266"/>
            <a:ext cx="1588" cy="1588"/>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4" name="Freeform 2365"/>
          <p:cNvSpPr>
            <a:spLocks/>
          </p:cNvSpPr>
          <p:nvPr/>
        </p:nvSpPr>
        <p:spPr bwMode="auto">
          <a:xfrm>
            <a:off x="3905251" y="357526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5" name="Freeform 2366"/>
          <p:cNvSpPr>
            <a:spLocks/>
          </p:cNvSpPr>
          <p:nvPr/>
        </p:nvSpPr>
        <p:spPr bwMode="auto">
          <a:xfrm>
            <a:off x="3903663" y="3573679"/>
            <a:ext cx="1588" cy="1588"/>
          </a:xfrm>
          <a:custGeom>
            <a:avLst/>
            <a:gdLst>
              <a:gd name="T0" fmla="*/ 1 w 1"/>
              <a:gd name="T1" fmla="*/ 0 h 1"/>
              <a:gd name="T2" fmla="*/ 1 w 1"/>
              <a:gd name="T3" fmla="*/ 1 h 1"/>
              <a:gd name="T4" fmla="*/ 0 w 1"/>
              <a:gd name="T5" fmla="*/ 1 h 1"/>
              <a:gd name="T6" fmla="*/ 1 w 1"/>
              <a:gd name="T7" fmla="*/ 1 h 1"/>
              <a:gd name="T8" fmla="*/ 1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1"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6" name="Freeform 2367"/>
          <p:cNvSpPr>
            <a:spLocks/>
          </p:cNvSpPr>
          <p:nvPr/>
        </p:nvSpPr>
        <p:spPr bwMode="auto">
          <a:xfrm>
            <a:off x="3897313" y="3568916"/>
            <a:ext cx="58738" cy="66675"/>
          </a:xfrm>
          <a:custGeom>
            <a:avLst/>
            <a:gdLst>
              <a:gd name="T0" fmla="*/ 20 w 37"/>
              <a:gd name="T1" fmla="*/ 0 h 42"/>
              <a:gd name="T2" fmla="*/ 18 w 37"/>
              <a:gd name="T3" fmla="*/ 3 h 42"/>
              <a:gd name="T4" fmla="*/ 19 w 37"/>
              <a:gd name="T5" fmla="*/ 7 h 42"/>
              <a:gd name="T6" fmla="*/ 17 w 37"/>
              <a:gd name="T7" fmla="*/ 12 h 42"/>
              <a:gd name="T8" fmla="*/ 14 w 37"/>
              <a:gd name="T9" fmla="*/ 15 h 42"/>
              <a:gd name="T10" fmla="*/ 17 w 37"/>
              <a:gd name="T11" fmla="*/ 14 h 42"/>
              <a:gd name="T12" fmla="*/ 20 w 37"/>
              <a:gd name="T13" fmla="*/ 15 h 42"/>
              <a:gd name="T14" fmla="*/ 18 w 37"/>
              <a:gd name="T15" fmla="*/ 18 h 42"/>
              <a:gd name="T16" fmla="*/ 19 w 37"/>
              <a:gd name="T17" fmla="*/ 19 h 42"/>
              <a:gd name="T18" fmla="*/ 22 w 37"/>
              <a:gd name="T19" fmla="*/ 19 h 42"/>
              <a:gd name="T20" fmla="*/ 22 w 37"/>
              <a:gd name="T21" fmla="*/ 21 h 42"/>
              <a:gd name="T22" fmla="*/ 23 w 37"/>
              <a:gd name="T23" fmla="*/ 19 h 42"/>
              <a:gd name="T24" fmla="*/ 26 w 37"/>
              <a:gd name="T25" fmla="*/ 21 h 42"/>
              <a:gd name="T26" fmla="*/ 27 w 37"/>
              <a:gd name="T27" fmla="*/ 19 h 42"/>
              <a:gd name="T28" fmla="*/ 31 w 37"/>
              <a:gd name="T29" fmla="*/ 23 h 42"/>
              <a:gd name="T30" fmla="*/ 29 w 37"/>
              <a:gd name="T31" fmla="*/ 24 h 42"/>
              <a:gd name="T32" fmla="*/ 31 w 37"/>
              <a:gd name="T33" fmla="*/ 26 h 42"/>
              <a:gd name="T34" fmla="*/ 28 w 37"/>
              <a:gd name="T35" fmla="*/ 27 h 42"/>
              <a:gd name="T36" fmla="*/ 29 w 37"/>
              <a:gd name="T37" fmla="*/ 28 h 42"/>
              <a:gd name="T38" fmla="*/ 32 w 37"/>
              <a:gd name="T39" fmla="*/ 26 h 42"/>
              <a:gd name="T40" fmla="*/ 34 w 37"/>
              <a:gd name="T41" fmla="*/ 28 h 42"/>
              <a:gd name="T42" fmla="*/ 29 w 37"/>
              <a:gd name="T43" fmla="*/ 31 h 42"/>
              <a:gd name="T44" fmla="*/ 31 w 37"/>
              <a:gd name="T45" fmla="*/ 32 h 42"/>
              <a:gd name="T46" fmla="*/ 32 w 37"/>
              <a:gd name="T47" fmla="*/ 33 h 42"/>
              <a:gd name="T48" fmla="*/ 34 w 37"/>
              <a:gd name="T49" fmla="*/ 31 h 42"/>
              <a:gd name="T50" fmla="*/ 33 w 37"/>
              <a:gd name="T51" fmla="*/ 35 h 42"/>
              <a:gd name="T52" fmla="*/ 36 w 37"/>
              <a:gd name="T53" fmla="*/ 33 h 42"/>
              <a:gd name="T54" fmla="*/ 36 w 37"/>
              <a:gd name="T55" fmla="*/ 38 h 42"/>
              <a:gd name="T56" fmla="*/ 32 w 37"/>
              <a:gd name="T57" fmla="*/ 42 h 42"/>
              <a:gd name="T58" fmla="*/ 32 w 37"/>
              <a:gd name="T59" fmla="*/ 38 h 42"/>
              <a:gd name="T60" fmla="*/ 31 w 37"/>
              <a:gd name="T61" fmla="*/ 38 h 42"/>
              <a:gd name="T62" fmla="*/ 29 w 37"/>
              <a:gd name="T63" fmla="*/ 37 h 42"/>
              <a:gd name="T64" fmla="*/ 29 w 37"/>
              <a:gd name="T65" fmla="*/ 32 h 42"/>
              <a:gd name="T66" fmla="*/ 26 w 37"/>
              <a:gd name="T67" fmla="*/ 36 h 42"/>
              <a:gd name="T68" fmla="*/ 23 w 37"/>
              <a:gd name="T69" fmla="*/ 38 h 42"/>
              <a:gd name="T70" fmla="*/ 20 w 37"/>
              <a:gd name="T71" fmla="*/ 38 h 42"/>
              <a:gd name="T72" fmla="*/ 24 w 37"/>
              <a:gd name="T73" fmla="*/ 33 h 42"/>
              <a:gd name="T74" fmla="*/ 23 w 37"/>
              <a:gd name="T75" fmla="*/ 35 h 42"/>
              <a:gd name="T76" fmla="*/ 20 w 37"/>
              <a:gd name="T77" fmla="*/ 35 h 42"/>
              <a:gd name="T78" fmla="*/ 18 w 37"/>
              <a:gd name="T79" fmla="*/ 35 h 42"/>
              <a:gd name="T80" fmla="*/ 19 w 37"/>
              <a:gd name="T81" fmla="*/ 32 h 42"/>
              <a:gd name="T82" fmla="*/ 17 w 37"/>
              <a:gd name="T83" fmla="*/ 33 h 42"/>
              <a:gd name="T84" fmla="*/ 14 w 37"/>
              <a:gd name="T85" fmla="*/ 35 h 42"/>
              <a:gd name="T86" fmla="*/ 10 w 37"/>
              <a:gd name="T87" fmla="*/ 35 h 42"/>
              <a:gd name="T88" fmla="*/ 6 w 37"/>
              <a:gd name="T89" fmla="*/ 33 h 42"/>
              <a:gd name="T90" fmla="*/ 3 w 37"/>
              <a:gd name="T91" fmla="*/ 35 h 42"/>
              <a:gd name="T92" fmla="*/ 3 w 37"/>
              <a:gd name="T93" fmla="*/ 28 h 42"/>
              <a:gd name="T94" fmla="*/ 5 w 37"/>
              <a:gd name="T95" fmla="*/ 27 h 42"/>
              <a:gd name="T96" fmla="*/ 3 w 37"/>
              <a:gd name="T97" fmla="*/ 24 h 42"/>
              <a:gd name="T98" fmla="*/ 4 w 37"/>
              <a:gd name="T99" fmla="*/ 24 h 42"/>
              <a:gd name="T100" fmla="*/ 6 w 37"/>
              <a:gd name="T101" fmla="*/ 22 h 42"/>
              <a:gd name="T102" fmla="*/ 8 w 37"/>
              <a:gd name="T103" fmla="*/ 22 h 42"/>
              <a:gd name="T104" fmla="*/ 9 w 37"/>
              <a:gd name="T105" fmla="*/ 18 h 42"/>
              <a:gd name="T106" fmla="*/ 9 w 37"/>
              <a:gd name="T107" fmla="*/ 13 h 42"/>
              <a:gd name="T108" fmla="*/ 12 w 37"/>
              <a:gd name="T109" fmla="*/ 8 h 42"/>
              <a:gd name="T110" fmla="*/ 14 w 37"/>
              <a:gd name="T111"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42">
                <a:moveTo>
                  <a:pt x="19" y="0"/>
                </a:moveTo>
                <a:lnTo>
                  <a:pt x="19" y="1"/>
                </a:lnTo>
                <a:lnTo>
                  <a:pt x="20" y="1"/>
                </a:lnTo>
                <a:lnTo>
                  <a:pt x="20" y="0"/>
                </a:lnTo>
                <a:lnTo>
                  <a:pt x="20" y="1"/>
                </a:lnTo>
                <a:lnTo>
                  <a:pt x="20" y="0"/>
                </a:lnTo>
                <a:lnTo>
                  <a:pt x="20" y="1"/>
                </a:lnTo>
                <a:lnTo>
                  <a:pt x="20" y="0"/>
                </a:lnTo>
                <a:lnTo>
                  <a:pt x="22" y="0"/>
                </a:lnTo>
                <a:lnTo>
                  <a:pt x="22" y="1"/>
                </a:lnTo>
                <a:lnTo>
                  <a:pt x="20" y="1"/>
                </a:lnTo>
                <a:lnTo>
                  <a:pt x="22" y="1"/>
                </a:lnTo>
                <a:lnTo>
                  <a:pt x="22" y="3"/>
                </a:lnTo>
                <a:lnTo>
                  <a:pt x="20" y="3"/>
                </a:lnTo>
                <a:lnTo>
                  <a:pt x="19" y="3"/>
                </a:lnTo>
                <a:lnTo>
                  <a:pt x="18" y="3"/>
                </a:lnTo>
                <a:lnTo>
                  <a:pt x="18" y="4"/>
                </a:lnTo>
                <a:lnTo>
                  <a:pt x="19" y="4"/>
                </a:lnTo>
                <a:lnTo>
                  <a:pt x="20" y="4"/>
                </a:lnTo>
                <a:lnTo>
                  <a:pt x="19" y="4"/>
                </a:lnTo>
                <a:lnTo>
                  <a:pt x="20" y="4"/>
                </a:lnTo>
                <a:lnTo>
                  <a:pt x="20" y="5"/>
                </a:lnTo>
                <a:lnTo>
                  <a:pt x="19" y="5"/>
                </a:lnTo>
                <a:lnTo>
                  <a:pt x="19" y="7"/>
                </a:lnTo>
                <a:lnTo>
                  <a:pt x="19" y="8"/>
                </a:lnTo>
                <a:lnTo>
                  <a:pt x="18" y="8"/>
                </a:lnTo>
                <a:lnTo>
                  <a:pt x="18" y="7"/>
                </a:lnTo>
                <a:lnTo>
                  <a:pt x="18" y="8"/>
                </a:lnTo>
                <a:lnTo>
                  <a:pt x="18" y="9"/>
                </a:lnTo>
                <a:lnTo>
                  <a:pt x="17" y="9"/>
                </a:lnTo>
                <a:lnTo>
                  <a:pt x="17" y="10"/>
                </a:lnTo>
                <a:lnTo>
                  <a:pt x="17" y="12"/>
                </a:lnTo>
                <a:lnTo>
                  <a:pt x="15" y="10"/>
                </a:lnTo>
                <a:lnTo>
                  <a:pt x="15" y="12"/>
                </a:lnTo>
                <a:lnTo>
                  <a:pt x="17" y="12"/>
                </a:lnTo>
                <a:lnTo>
                  <a:pt x="15" y="12"/>
                </a:lnTo>
                <a:lnTo>
                  <a:pt x="15" y="13"/>
                </a:lnTo>
                <a:lnTo>
                  <a:pt x="15" y="14"/>
                </a:lnTo>
                <a:lnTo>
                  <a:pt x="14" y="14"/>
                </a:lnTo>
                <a:lnTo>
                  <a:pt x="14" y="15"/>
                </a:lnTo>
                <a:lnTo>
                  <a:pt x="14" y="14"/>
                </a:lnTo>
                <a:lnTo>
                  <a:pt x="14" y="15"/>
                </a:lnTo>
                <a:lnTo>
                  <a:pt x="14" y="17"/>
                </a:lnTo>
                <a:lnTo>
                  <a:pt x="14" y="18"/>
                </a:lnTo>
                <a:lnTo>
                  <a:pt x="14" y="17"/>
                </a:lnTo>
                <a:lnTo>
                  <a:pt x="15" y="15"/>
                </a:lnTo>
                <a:lnTo>
                  <a:pt x="17" y="15"/>
                </a:lnTo>
                <a:lnTo>
                  <a:pt x="17" y="14"/>
                </a:lnTo>
                <a:lnTo>
                  <a:pt x="17" y="13"/>
                </a:lnTo>
                <a:lnTo>
                  <a:pt x="18" y="13"/>
                </a:lnTo>
                <a:lnTo>
                  <a:pt x="18" y="14"/>
                </a:lnTo>
                <a:lnTo>
                  <a:pt x="18" y="15"/>
                </a:lnTo>
                <a:lnTo>
                  <a:pt x="18" y="14"/>
                </a:lnTo>
                <a:lnTo>
                  <a:pt x="19" y="14"/>
                </a:lnTo>
                <a:lnTo>
                  <a:pt x="19" y="15"/>
                </a:lnTo>
                <a:lnTo>
                  <a:pt x="20" y="15"/>
                </a:lnTo>
                <a:lnTo>
                  <a:pt x="20" y="14"/>
                </a:lnTo>
                <a:lnTo>
                  <a:pt x="22" y="14"/>
                </a:lnTo>
                <a:lnTo>
                  <a:pt x="22" y="15"/>
                </a:lnTo>
                <a:lnTo>
                  <a:pt x="20" y="15"/>
                </a:lnTo>
                <a:lnTo>
                  <a:pt x="19" y="15"/>
                </a:lnTo>
                <a:lnTo>
                  <a:pt x="19" y="17"/>
                </a:lnTo>
                <a:lnTo>
                  <a:pt x="18" y="17"/>
                </a:lnTo>
                <a:lnTo>
                  <a:pt x="18" y="18"/>
                </a:lnTo>
                <a:lnTo>
                  <a:pt x="18" y="17"/>
                </a:lnTo>
                <a:lnTo>
                  <a:pt x="19" y="17"/>
                </a:lnTo>
                <a:lnTo>
                  <a:pt x="19" y="18"/>
                </a:lnTo>
                <a:lnTo>
                  <a:pt x="18" y="18"/>
                </a:lnTo>
                <a:lnTo>
                  <a:pt x="18" y="19"/>
                </a:lnTo>
                <a:lnTo>
                  <a:pt x="19" y="18"/>
                </a:lnTo>
                <a:lnTo>
                  <a:pt x="20" y="19"/>
                </a:lnTo>
                <a:lnTo>
                  <a:pt x="19" y="19"/>
                </a:lnTo>
                <a:lnTo>
                  <a:pt x="20" y="19"/>
                </a:lnTo>
                <a:lnTo>
                  <a:pt x="20" y="18"/>
                </a:lnTo>
                <a:lnTo>
                  <a:pt x="20" y="19"/>
                </a:lnTo>
                <a:lnTo>
                  <a:pt x="22" y="19"/>
                </a:lnTo>
                <a:lnTo>
                  <a:pt x="22" y="18"/>
                </a:lnTo>
                <a:lnTo>
                  <a:pt x="22" y="19"/>
                </a:lnTo>
                <a:lnTo>
                  <a:pt x="22" y="21"/>
                </a:lnTo>
                <a:lnTo>
                  <a:pt x="22" y="19"/>
                </a:lnTo>
                <a:lnTo>
                  <a:pt x="23" y="19"/>
                </a:lnTo>
                <a:lnTo>
                  <a:pt x="22" y="19"/>
                </a:lnTo>
                <a:lnTo>
                  <a:pt x="23" y="19"/>
                </a:lnTo>
                <a:lnTo>
                  <a:pt x="22" y="18"/>
                </a:lnTo>
                <a:lnTo>
                  <a:pt x="23" y="18"/>
                </a:lnTo>
                <a:lnTo>
                  <a:pt x="23" y="19"/>
                </a:lnTo>
                <a:lnTo>
                  <a:pt x="23" y="21"/>
                </a:lnTo>
                <a:lnTo>
                  <a:pt x="22" y="21"/>
                </a:lnTo>
                <a:lnTo>
                  <a:pt x="22" y="22"/>
                </a:lnTo>
                <a:lnTo>
                  <a:pt x="23" y="22"/>
                </a:lnTo>
                <a:lnTo>
                  <a:pt x="22" y="22"/>
                </a:lnTo>
                <a:lnTo>
                  <a:pt x="23" y="22"/>
                </a:lnTo>
                <a:lnTo>
                  <a:pt x="23" y="21"/>
                </a:lnTo>
                <a:lnTo>
                  <a:pt x="22" y="21"/>
                </a:lnTo>
                <a:lnTo>
                  <a:pt x="23" y="21"/>
                </a:lnTo>
                <a:lnTo>
                  <a:pt x="23" y="19"/>
                </a:lnTo>
                <a:lnTo>
                  <a:pt x="24" y="21"/>
                </a:lnTo>
                <a:lnTo>
                  <a:pt x="24" y="19"/>
                </a:lnTo>
                <a:lnTo>
                  <a:pt x="24" y="21"/>
                </a:lnTo>
                <a:lnTo>
                  <a:pt x="23" y="21"/>
                </a:lnTo>
                <a:lnTo>
                  <a:pt x="24" y="21"/>
                </a:lnTo>
                <a:lnTo>
                  <a:pt x="24" y="19"/>
                </a:lnTo>
                <a:lnTo>
                  <a:pt x="24" y="21"/>
                </a:lnTo>
                <a:lnTo>
                  <a:pt x="26" y="21"/>
                </a:lnTo>
                <a:lnTo>
                  <a:pt x="26" y="19"/>
                </a:lnTo>
                <a:lnTo>
                  <a:pt x="26" y="21"/>
                </a:lnTo>
                <a:lnTo>
                  <a:pt x="26" y="19"/>
                </a:lnTo>
                <a:lnTo>
                  <a:pt x="26" y="18"/>
                </a:lnTo>
                <a:lnTo>
                  <a:pt x="27" y="18"/>
                </a:lnTo>
                <a:lnTo>
                  <a:pt x="27" y="19"/>
                </a:lnTo>
                <a:lnTo>
                  <a:pt x="27" y="21"/>
                </a:lnTo>
                <a:lnTo>
                  <a:pt x="27" y="19"/>
                </a:lnTo>
                <a:lnTo>
                  <a:pt x="28" y="19"/>
                </a:lnTo>
                <a:lnTo>
                  <a:pt x="29" y="19"/>
                </a:lnTo>
                <a:lnTo>
                  <a:pt x="31" y="19"/>
                </a:lnTo>
                <a:lnTo>
                  <a:pt x="31" y="21"/>
                </a:lnTo>
                <a:lnTo>
                  <a:pt x="32" y="21"/>
                </a:lnTo>
                <a:lnTo>
                  <a:pt x="32" y="22"/>
                </a:lnTo>
                <a:lnTo>
                  <a:pt x="31" y="22"/>
                </a:lnTo>
                <a:lnTo>
                  <a:pt x="31" y="23"/>
                </a:lnTo>
                <a:lnTo>
                  <a:pt x="29" y="23"/>
                </a:lnTo>
                <a:lnTo>
                  <a:pt x="31" y="23"/>
                </a:lnTo>
                <a:lnTo>
                  <a:pt x="29" y="23"/>
                </a:lnTo>
                <a:lnTo>
                  <a:pt x="29" y="24"/>
                </a:lnTo>
                <a:lnTo>
                  <a:pt x="28" y="24"/>
                </a:lnTo>
                <a:lnTo>
                  <a:pt x="29" y="24"/>
                </a:lnTo>
                <a:lnTo>
                  <a:pt x="31" y="24"/>
                </a:lnTo>
                <a:lnTo>
                  <a:pt x="29" y="24"/>
                </a:lnTo>
                <a:lnTo>
                  <a:pt x="31" y="24"/>
                </a:lnTo>
                <a:lnTo>
                  <a:pt x="29" y="24"/>
                </a:lnTo>
                <a:lnTo>
                  <a:pt x="29" y="26"/>
                </a:lnTo>
                <a:lnTo>
                  <a:pt x="31" y="26"/>
                </a:lnTo>
                <a:lnTo>
                  <a:pt x="29" y="26"/>
                </a:lnTo>
                <a:lnTo>
                  <a:pt x="29" y="24"/>
                </a:lnTo>
                <a:lnTo>
                  <a:pt x="31" y="24"/>
                </a:lnTo>
                <a:lnTo>
                  <a:pt x="31" y="26"/>
                </a:lnTo>
                <a:lnTo>
                  <a:pt x="32" y="26"/>
                </a:lnTo>
                <a:lnTo>
                  <a:pt x="31" y="26"/>
                </a:lnTo>
                <a:lnTo>
                  <a:pt x="29" y="26"/>
                </a:lnTo>
                <a:lnTo>
                  <a:pt x="29" y="27"/>
                </a:lnTo>
                <a:lnTo>
                  <a:pt x="29" y="26"/>
                </a:lnTo>
                <a:lnTo>
                  <a:pt x="31" y="27"/>
                </a:lnTo>
                <a:lnTo>
                  <a:pt x="29" y="27"/>
                </a:lnTo>
                <a:lnTo>
                  <a:pt x="28" y="27"/>
                </a:lnTo>
                <a:lnTo>
                  <a:pt x="28" y="28"/>
                </a:lnTo>
                <a:lnTo>
                  <a:pt x="29" y="28"/>
                </a:lnTo>
                <a:lnTo>
                  <a:pt x="29" y="27"/>
                </a:lnTo>
                <a:lnTo>
                  <a:pt x="29" y="28"/>
                </a:lnTo>
                <a:lnTo>
                  <a:pt x="29" y="27"/>
                </a:lnTo>
                <a:lnTo>
                  <a:pt x="31" y="27"/>
                </a:lnTo>
                <a:lnTo>
                  <a:pt x="29" y="27"/>
                </a:lnTo>
                <a:lnTo>
                  <a:pt x="29" y="28"/>
                </a:lnTo>
                <a:lnTo>
                  <a:pt x="31" y="28"/>
                </a:lnTo>
                <a:lnTo>
                  <a:pt x="31" y="27"/>
                </a:lnTo>
                <a:lnTo>
                  <a:pt x="32" y="27"/>
                </a:lnTo>
                <a:lnTo>
                  <a:pt x="31" y="27"/>
                </a:lnTo>
                <a:lnTo>
                  <a:pt x="32" y="27"/>
                </a:lnTo>
                <a:lnTo>
                  <a:pt x="31" y="27"/>
                </a:lnTo>
                <a:lnTo>
                  <a:pt x="32" y="27"/>
                </a:lnTo>
                <a:lnTo>
                  <a:pt x="32" y="26"/>
                </a:lnTo>
                <a:lnTo>
                  <a:pt x="33" y="26"/>
                </a:lnTo>
                <a:lnTo>
                  <a:pt x="33" y="27"/>
                </a:lnTo>
                <a:lnTo>
                  <a:pt x="33" y="26"/>
                </a:lnTo>
                <a:lnTo>
                  <a:pt x="34" y="26"/>
                </a:lnTo>
                <a:lnTo>
                  <a:pt x="33" y="26"/>
                </a:lnTo>
                <a:lnTo>
                  <a:pt x="34" y="26"/>
                </a:lnTo>
                <a:lnTo>
                  <a:pt x="34" y="27"/>
                </a:lnTo>
                <a:lnTo>
                  <a:pt x="34" y="28"/>
                </a:lnTo>
                <a:lnTo>
                  <a:pt x="33" y="28"/>
                </a:lnTo>
                <a:lnTo>
                  <a:pt x="32" y="28"/>
                </a:lnTo>
                <a:lnTo>
                  <a:pt x="32" y="29"/>
                </a:lnTo>
                <a:lnTo>
                  <a:pt x="31" y="29"/>
                </a:lnTo>
                <a:lnTo>
                  <a:pt x="29" y="29"/>
                </a:lnTo>
                <a:lnTo>
                  <a:pt x="29" y="31"/>
                </a:lnTo>
                <a:lnTo>
                  <a:pt x="31" y="31"/>
                </a:lnTo>
                <a:lnTo>
                  <a:pt x="29" y="31"/>
                </a:lnTo>
                <a:lnTo>
                  <a:pt x="31" y="31"/>
                </a:lnTo>
                <a:lnTo>
                  <a:pt x="32" y="31"/>
                </a:lnTo>
                <a:lnTo>
                  <a:pt x="31" y="31"/>
                </a:lnTo>
                <a:lnTo>
                  <a:pt x="31" y="32"/>
                </a:lnTo>
                <a:lnTo>
                  <a:pt x="31" y="33"/>
                </a:lnTo>
                <a:lnTo>
                  <a:pt x="31" y="32"/>
                </a:lnTo>
                <a:lnTo>
                  <a:pt x="29" y="32"/>
                </a:lnTo>
                <a:lnTo>
                  <a:pt x="31" y="32"/>
                </a:lnTo>
                <a:lnTo>
                  <a:pt x="31" y="33"/>
                </a:lnTo>
                <a:lnTo>
                  <a:pt x="31" y="35"/>
                </a:lnTo>
                <a:lnTo>
                  <a:pt x="31" y="33"/>
                </a:lnTo>
                <a:lnTo>
                  <a:pt x="31" y="35"/>
                </a:lnTo>
                <a:lnTo>
                  <a:pt x="32" y="35"/>
                </a:lnTo>
                <a:lnTo>
                  <a:pt x="32" y="33"/>
                </a:lnTo>
                <a:lnTo>
                  <a:pt x="32" y="35"/>
                </a:lnTo>
                <a:lnTo>
                  <a:pt x="32" y="33"/>
                </a:lnTo>
                <a:lnTo>
                  <a:pt x="32" y="32"/>
                </a:lnTo>
                <a:lnTo>
                  <a:pt x="33" y="32"/>
                </a:lnTo>
                <a:lnTo>
                  <a:pt x="33" y="31"/>
                </a:lnTo>
                <a:lnTo>
                  <a:pt x="34" y="31"/>
                </a:lnTo>
                <a:lnTo>
                  <a:pt x="34" y="29"/>
                </a:lnTo>
                <a:lnTo>
                  <a:pt x="36" y="29"/>
                </a:lnTo>
                <a:lnTo>
                  <a:pt x="36" y="31"/>
                </a:lnTo>
                <a:lnTo>
                  <a:pt x="34" y="31"/>
                </a:lnTo>
                <a:lnTo>
                  <a:pt x="34" y="32"/>
                </a:lnTo>
                <a:lnTo>
                  <a:pt x="34" y="33"/>
                </a:lnTo>
                <a:lnTo>
                  <a:pt x="33" y="33"/>
                </a:lnTo>
                <a:lnTo>
                  <a:pt x="34" y="33"/>
                </a:lnTo>
                <a:lnTo>
                  <a:pt x="33" y="33"/>
                </a:lnTo>
                <a:lnTo>
                  <a:pt x="34" y="33"/>
                </a:lnTo>
                <a:lnTo>
                  <a:pt x="33" y="33"/>
                </a:lnTo>
                <a:lnTo>
                  <a:pt x="33" y="35"/>
                </a:lnTo>
                <a:lnTo>
                  <a:pt x="34" y="35"/>
                </a:lnTo>
                <a:lnTo>
                  <a:pt x="33" y="36"/>
                </a:lnTo>
                <a:lnTo>
                  <a:pt x="34" y="36"/>
                </a:lnTo>
                <a:lnTo>
                  <a:pt x="34" y="35"/>
                </a:lnTo>
                <a:lnTo>
                  <a:pt x="36" y="35"/>
                </a:lnTo>
                <a:lnTo>
                  <a:pt x="36" y="33"/>
                </a:lnTo>
                <a:lnTo>
                  <a:pt x="36" y="32"/>
                </a:lnTo>
                <a:lnTo>
                  <a:pt x="36" y="33"/>
                </a:lnTo>
                <a:lnTo>
                  <a:pt x="37" y="33"/>
                </a:lnTo>
                <a:lnTo>
                  <a:pt x="37" y="35"/>
                </a:lnTo>
                <a:lnTo>
                  <a:pt x="37" y="36"/>
                </a:lnTo>
                <a:lnTo>
                  <a:pt x="36" y="36"/>
                </a:lnTo>
                <a:lnTo>
                  <a:pt x="36" y="37"/>
                </a:lnTo>
                <a:lnTo>
                  <a:pt x="36" y="38"/>
                </a:lnTo>
                <a:lnTo>
                  <a:pt x="34" y="38"/>
                </a:lnTo>
                <a:lnTo>
                  <a:pt x="36" y="38"/>
                </a:lnTo>
                <a:lnTo>
                  <a:pt x="36" y="40"/>
                </a:lnTo>
                <a:lnTo>
                  <a:pt x="34" y="40"/>
                </a:lnTo>
                <a:lnTo>
                  <a:pt x="34" y="41"/>
                </a:lnTo>
                <a:lnTo>
                  <a:pt x="34" y="42"/>
                </a:lnTo>
                <a:lnTo>
                  <a:pt x="33" y="42"/>
                </a:lnTo>
                <a:lnTo>
                  <a:pt x="33" y="41"/>
                </a:lnTo>
                <a:lnTo>
                  <a:pt x="32" y="41"/>
                </a:lnTo>
                <a:lnTo>
                  <a:pt x="32" y="42"/>
                </a:lnTo>
                <a:lnTo>
                  <a:pt x="31" y="41"/>
                </a:lnTo>
                <a:lnTo>
                  <a:pt x="32" y="41"/>
                </a:lnTo>
                <a:lnTo>
                  <a:pt x="32" y="40"/>
                </a:lnTo>
                <a:lnTo>
                  <a:pt x="32" y="41"/>
                </a:lnTo>
                <a:lnTo>
                  <a:pt x="31" y="41"/>
                </a:lnTo>
                <a:lnTo>
                  <a:pt x="31" y="40"/>
                </a:lnTo>
                <a:lnTo>
                  <a:pt x="32" y="40"/>
                </a:lnTo>
                <a:lnTo>
                  <a:pt x="32" y="38"/>
                </a:lnTo>
                <a:lnTo>
                  <a:pt x="31" y="40"/>
                </a:lnTo>
                <a:lnTo>
                  <a:pt x="32" y="38"/>
                </a:lnTo>
                <a:lnTo>
                  <a:pt x="32" y="37"/>
                </a:lnTo>
                <a:lnTo>
                  <a:pt x="32" y="38"/>
                </a:lnTo>
                <a:lnTo>
                  <a:pt x="31" y="38"/>
                </a:lnTo>
                <a:lnTo>
                  <a:pt x="32" y="37"/>
                </a:lnTo>
                <a:lnTo>
                  <a:pt x="31" y="37"/>
                </a:lnTo>
                <a:lnTo>
                  <a:pt x="31" y="38"/>
                </a:lnTo>
                <a:lnTo>
                  <a:pt x="31" y="40"/>
                </a:lnTo>
                <a:lnTo>
                  <a:pt x="29" y="40"/>
                </a:lnTo>
                <a:lnTo>
                  <a:pt x="29" y="41"/>
                </a:lnTo>
                <a:lnTo>
                  <a:pt x="28" y="41"/>
                </a:lnTo>
                <a:lnTo>
                  <a:pt x="28" y="40"/>
                </a:lnTo>
                <a:lnTo>
                  <a:pt x="28" y="38"/>
                </a:lnTo>
                <a:lnTo>
                  <a:pt x="29" y="38"/>
                </a:lnTo>
                <a:lnTo>
                  <a:pt x="29" y="37"/>
                </a:lnTo>
                <a:lnTo>
                  <a:pt x="29" y="36"/>
                </a:lnTo>
                <a:lnTo>
                  <a:pt x="29" y="37"/>
                </a:lnTo>
                <a:lnTo>
                  <a:pt x="29" y="36"/>
                </a:lnTo>
                <a:lnTo>
                  <a:pt x="31" y="36"/>
                </a:lnTo>
                <a:lnTo>
                  <a:pt x="29" y="36"/>
                </a:lnTo>
                <a:lnTo>
                  <a:pt x="29" y="35"/>
                </a:lnTo>
                <a:lnTo>
                  <a:pt x="29" y="33"/>
                </a:lnTo>
                <a:lnTo>
                  <a:pt x="29" y="32"/>
                </a:lnTo>
                <a:lnTo>
                  <a:pt x="28" y="32"/>
                </a:lnTo>
                <a:lnTo>
                  <a:pt x="28" y="33"/>
                </a:lnTo>
                <a:lnTo>
                  <a:pt x="27" y="35"/>
                </a:lnTo>
                <a:lnTo>
                  <a:pt x="27" y="36"/>
                </a:lnTo>
                <a:lnTo>
                  <a:pt x="26" y="36"/>
                </a:lnTo>
                <a:lnTo>
                  <a:pt x="27" y="35"/>
                </a:lnTo>
                <a:lnTo>
                  <a:pt x="27" y="36"/>
                </a:lnTo>
                <a:lnTo>
                  <a:pt x="26" y="36"/>
                </a:lnTo>
                <a:lnTo>
                  <a:pt x="24" y="36"/>
                </a:lnTo>
                <a:lnTo>
                  <a:pt x="26" y="36"/>
                </a:lnTo>
                <a:lnTo>
                  <a:pt x="24" y="36"/>
                </a:lnTo>
                <a:lnTo>
                  <a:pt x="24" y="37"/>
                </a:lnTo>
                <a:lnTo>
                  <a:pt x="23" y="37"/>
                </a:lnTo>
                <a:lnTo>
                  <a:pt x="24" y="37"/>
                </a:lnTo>
                <a:lnTo>
                  <a:pt x="23" y="37"/>
                </a:lnTo>
                <a:lnTo>
                  <a:pt x="23" y="38"/>
                </a:lnTo>
                <a:lnTo>
                  <a:pt x="23" y="40"/>
                </a:lnTo>
                <a:lnTo>
                  <a:pt x="22" y="40"/>
                </a:lnTo>
                <a:lnTo>
                  <a:pt x="20" y="40"/>
                </a:lnTo>
                <a:lnTo>
                  <a:pt x="19" y="40"/>
                </a:lnTo>
                <a:lnTo>
                  <a:pt x="18" y="40"/>
                </a:lnTo>
                <a:lnTo>
                  <a:pt x="19" y="40"/>
                </a:lnTo>
                <a:lnTo>
                  <a:pt x="19" y="38"/>
                </a:lnTo>
                <a:lnTo>
                  <a:pt x="20" y="38"/>
                </a:lnTo>
                <a:lnTo>
                  <a:pt x="22" y="38"/>
                </a:lnTo>
                <a:lnTo>
                  <a:pt x="22" y="37"/>
                </a:lnTo>
                <a:lnTo>
                  <a:pt x="22" y="36"/>
                </a:lnTo>
                <a:lnTo>
                  <a:pt x="23" y="36"/>
                </a:lnTo>
                <a:lnTo>
                  <a:pt x="23" y="35"/>
                </a:lnTo>
                <a:lnTo>
                  <a:pt x="24" y="35"/>
                </a:lnTo>
                <a:lnTo>
                  <a:pt x="26" y="33"/>
                </a:lnTo>
                <a:lnTo>
                  <a:pt x="24" y="33"/>
                </a:lnTo>
                <a:lnTo>
                  <a:pt x="24" y="35"/>
                </a:lnTo>
                <a:lnTo>
                  <a:pt x="23" y="35"/>
                </a:lnTo>
                <a:lnTo>
                  <a:pt x="23" y="33"/>
                </a:lnTo>
                <a:lnTo>
                  <a:pt x="24" y="33"/>
                </a:lnTo>
                <a:lnTo>
                  <a:pt x="24" y="32"/>
                </a:lnTo>
                <a:lnTo>
                  <a:pt x="24" y="33"/>
                </a:lnTo>
                <a:lnTo>
                  <a:pt x="23" y="33"/>
                </a:lnTo>
                <a:lnTo>
                  <a:pt x="23" y="35"/>
                </a:lnTo>
                <a:lnTo>
                  <a:pt x="23" y="33"/>
                </a:lnTo>
                <a:lnTo>
                  <a:pt x="22" y="33"/>
                </a:lnTo>
                <a:lnTo>
                  <a:pt x="22" y="35"/>
                </a:lnTo>
                <a:lnTo>
                  <a:pt x="22" y="33"/>
                </a:lnTo>
                <a:lnTo>
                  <a:pt x="22" y="35"/>
                </a:lnTo>
                <a:lnTo>
                  <a:pt x="22" y="36"/>
                </a:lnTo>
                <a:lnTo>
                  <a:pt x="20" y="36"/>
                </a:lnTo>
                <a:lnTo>
                  <a:pt x="20" y="35"/>
                </a:lnTo>
                <a:lnTo>
                  <a:pt x="20" y="36"/>
                </a:lnTo>
                <a:lnTo>
                  <a:pt x="19" y="36"/>
                </a:lnTo>
                <a:lnTo>
                  <a:pt x="19" y="35"/>
                </a:lnTo>
                <a:lnTo>
                  <a:pt x="19" y="36"/>
                </a:lnTo>
                <a:lnTo>
                  <a:pt x="19" y="35"/>
                </a:lnTo>
                <a:lnTo>
                  <a:pt x="19" y="36"/>
                </a:lnTo>
                <a:lnTo>
                  <a:pt x="19" y="35"/>
                </a:lnTo>
                <a:lnTo>
                  <a:pt x="18" y="35"/>
                </a:lnTo>
                <a:lnTo>
                  <a:pt x="18" y="36"/>
                </a:lnTo>
                <a:lnTo>
                  <a:pt x="18" y="35"/>
                </a:lnTo>
                <a:lnTo>
                  <a:pt x="19" y="35"/>
                </a:lnTo>
                <a:lnTo>
                  <a:pt x="19" y="33"/>
                </a:lnTo>
                <a:lnTo>
                  <a:pt x="20" y="33"/>
                </a:lnTo>
                <a:lnTo>
                  <a:pt x="19" y="35"/>
                </a:lnTo>
                <a:lnTo>
                  <a:pt x="19" y="33"/>
                </a:lnTo>
                <a:lnTo>
                  <a:pt x="19" y="32"/>
                </a:lnTo>
                <a:lnTo>
                  <a:pt x="20" y="32"/>
                </a:lnTo>
                <a:lnTo>
                  <a:pt x="19" y="31"/>
                </a:lnTo>
                <a:lnTo>
                  <a:pt x="19" y="32"/>
                </a:lnTo>
                <a:lnTo>
                  <a:pt x="19" y="33"/>
                </a:lnTo>
                <a:lnTo>
                  <a:pt x="18" y="33"/>
                </a:lnTo>
                <a:lnTo>
                  <a:pt x="18" y="32"/>
                </a:lnTo>
                <a:lnTo>
                  <a:pt x="18" y="33"/>
                </a:lnTo>
                <a:lnTo>
                  <a:pt x="17" y="33"/>
                </a:lnTo>
                <a:lnTo>
                  <a:pt x="17" y="35"/>
                </a:lnTo>
                <a:lnTo>
                  <a:pt x="15" y="35"/>
                </a:lnTo>
                <a:lnTo>
                  <a:pt x="15" y="33"/>
                </a:lnTo>
                <a:lnTo>
                  <a:pt x="14" y="35"/>
                </a:lnTo>
                <a:lnTo>
                  <a:pt x="15" y="35"/>
                </a:lnTo>
                <a:lnTo>
                  <a:pt x="14" y="35"/>
                </a:lnTo>
                <a:lnTo>
                  <a:pt x="14" y="33"/>
                </a:lnTo>
                <a:lnTo>
                  <a:pt x="14" y="35"/>
                </a:lnTo>
                <a:lnTo>
                  <a:pt x="13" y="35"/>
                </a:lnTo>
                <a:lnTo>
                  <a:pt x="12" y="35"/>
                </a:lnTo>
                <a:lnTo>
                  <a:pt x="13" y="35"/>
                </a:lnTo>
                <a:lnTo>
                  <a:pt x="12" y="33"/>
                </a:lnTo>
                <a:lnTo>
                  <a:pt x="12" y="35"/>
                </a:lnTo>
                <a:lnTo>
                  <a:pt x="12" y="33"/>
                </a:lnTo>
                <a:lnTo>
                  <a:pt x="10" y="33"/>
                </a:lnTo>
                <a:lnTo>
                  <a:pt x="10" y="35"/>
                </a:lnTo>
                <a:lnTo>
                  <a:pt x="9" y="35"/>
                </a:lnTo>
                <a:lnTo>
                  <a:pt x="9" y="33"/>
                </a:lnTo>
                <a:lnTo>
                  <a:pt x="9" y="35"/>
                </a:lnTo>
                <a:lnTo>
                  <a:pt x="9" y="33"/>
                </a:lnTo>
                <a:lnTo>
                  <a:pt x="8" y="33"/>
                </a:lnTo>
                <a:lnTo>
                  <a:pt x="6" y="33"/>
                </a:lnTo>
                <a:lnTo>
                  <a:pt x="8" y="33"/>
                </a:lnTo>
                <a:lnTo>
                  <a:pt x="6" y="33"/>
                </a:lnTo>
                <a:lnTo>
                  <a:pt x="5" y="33"/>
                </a:lnTo>
                <a:lnTo>
                  <a:pt x="6" y="33"/>
                </a:lnTo>
                <a:lnTo>
                  <a:pt x="5" y="33"/>
                </a:lnTo>
                <a:lnTo>
                  <a:pt x="4" y="33"/>
                </a:lnTo>
                <a:lnTo>
                  <a:pt x="4" y="35"/>
                </a:lnTo>
                <a:lnTo>
                  <a:pt x="4" y="33"/>
                </a:lnTo>
                <a:lnTo>
                  <a:pt x="4" y="35"/>
                </a:lnTo>
                <a:lnTo>
                  <a:pt x="3" y="35"/>
                </a:lnTo>
                <a:lnTo>
                  <a:pt x="1" y="35"/>
                </a:lnTo>
                <a:lnTo>
                  <a:pt x="0" y="35"/>
                </a:lnTo>
                <a:lnTo>
                  <a:pt x="0" y="33"/>
                </a:lnTo>
                <a:lnTo>
                  <a:pt x="0" y="32"/>
                </a:lnTo>
                <a:lnTo>
                  <a:pt x="0" y="31"/>
                </a:lnTo>
                <a:lnTo>
                  <a:pt x="1" y="31"/>
                </a:lnTo>
                <a:lnTo>
                  <a:pt x="3" y="29"/>
                </a:lnTo>
                <a:lnTo>
                  <a:pt x="3" y="28"/>
                </a:lnTo>
                <a:lnTo>
                  <a:pt x="4" y="28"/>
                </a:lnTo>
                <a:lnTo>
                  <a:pt x="4" y="27"/>
                </a:lnTo>
                <a:lnTo>
                  <a:pt x="5" y="27"/>
                </a:lnTo>
                <a:lnTo>
                  <a:pt x="4" y="27"/>
                </a:lnTo>
                <a:lnTo>
                  <a:pt x="4" y="28"/>
                </a:lnTo>
                <a:lnTo>
                  <a:pt x="5" y="27"/>
                </a:lnTo>
                <a:lnTo>
                  <a:pt x="6" y="27"/>
                </a:lnTo>
                <a:lnTo>
                  <a:pt x="5" y="27"/>
                </a:lnTo>
                <a:lnTo>
                  <a:pt x="4" y="27"/>
                </a:lnTo>
                <a:lnTo>
                  <a:pt x="3" y="27"/>
                </a:lnTo>
                <a:lnTo>
                  <a:pt x="1" y="27"/>
                </a:lnTo>
                <a:lnTo>
                  <a:pt x="0" y="27"/>
                </a:lnTo>
                <a:lnTo>
                  <a:pt x="1" y="27"/>
                </a:lnTo>
                <a:lnTo>
                  <a:pt x="1" y="26"/>
                </a:lnTo>
                <a:lnTo>
                  <a:pt x="3" y="26"/>
                </a:lnTo>
                <a:lnTo>
                  <a:pt x="3" y="24"/>
                </a:lnTo>
                <a:lnTo>
                  <a:pt x="4" y="24"/>
                </a:lnTo>
                <a:lnTo>
                  <a:pt x="3" y="24"/>
                </a:lnTo>
                <a:lnTo>
                  <a:pt x="3" y="26"/>
                </a:lnTo>
                <a:lnTo>
                  <a:pt x="3" y="27"/>
                </a:lnTo>
                <a:lnTo>
                  <a:pt x="3" y="26"/>
                </a:lnTo>
                <a:lnTo>
                  <a:pt x="4" y="27"/>
                </a:lnTo>
                <a:lnTo>
                  <a:pt x="4" y="26"/>
                </a:lnTo>
                <a:lnTo>
                  <a:pt x="4" y="24"/>
                </a:lnTo>
                <a:lnTo>
                  <a:pt x="5" y="24"/>
                </a:lnTo>
                <a:lnTo>
                  <a:pt x="5" y="23"/>
                </a:lnTo>
                <a:lnTo>
                  <a:pt x="5" y="22"/>
                </a:lnTo>
                <a:lnTo>
                  <a:pt x="6" y="22"/>
                </a:lnTo>
                <a:lnTo>
                  <a:pt x="6" y="23"/>
                </a:lnTo>
                <a:lnTo>
                  <a:pt x="8" y="23"/>
                </a:lnTo>
                <a:lnTo>
                  <a:pt x="6" y="23"/>
                </a:lnTo>
                <a:lnTo>
                  <a:pt x="6" y="22"/>
                </a:lnTo>
                <a:lnTo>
                  <a:pt x="8" y="22"/>
                </a:lnTo>
                <a:lnTo>
                  <a:pt x="8" y="21"/>
                </a:lnTo>
                <a:lnTo>
                  <a:pt x="8" y="22"/>
                </a:lnTo>
                <a:lnTo>
                  <a:pt x="8" y="21"/>
                </a:lnTo>
                <a:lnTo>
                  <a:pt x="8" y="22"/>
                </a:lnTo>
                <a:lnTo>
                  <a:pt x="6" y="22"/>
                </a:lnTo>
                <a:lnTo>
                  <a:pt x="6" y="21"/>
                </a:lnTo>
                <a:lnTo>
                  <a:pt x="8" y="22"/>
                </a:lnTo>
                <a:lnTo>
                  <a:pt x="8" y="21"/>
                </a:lnTo>
                <a:lnTo>
                  <a:pt x="6" y="21"/>
                </a:lnTo>
                <a:lnTo>
                  <a:pt x="6" y="19"/>
                </a:lnTo>
                <a:lnTo>
                  <a:pt x="6" y="18"/>
                </a:lnTo>
                <a:lnTo>
                  <a:pt x="8" y="18"/>
                </a:lnTo>
                <a:lnTo>
                  <a:pt x="8" y="19"/>
                </a:lnTo>
                <a:lnTo>
                  <a:pt x="8" y="18"/>
                </a:lnTo>
                <a:lnTo>
                  <a:pt x="9" y="18"/>
                </a:lnTo>
                <a:lnTo>
                  <a:pt x="9" y="19"/>
                </a:lnTo>
                <a:lnTo>
                  <a:pt x="9" y="18"/>
                </a:lnTo>
                <a:lnTo>
                  <a:pt x="8" y="18"/>
                </a:lnTo>
                <a:lnTo>
                  <a:pt x="8" y="17"/>
                </a:lnTo>
                <a:lnTo>
                  <a:pt x="8" y="15"/>
                </a:lnTo>
                <a:lnTo>
                  <a:pt x="9" y="15"/>
                </a:lnTo>
                <a:lnTo>
                  <a:pt x="9" y="14"/>
                </a:lnTo>
                <a:lnTo>
                  <a:pt x="9" y="13"/>
                </a:lnTo>
                <a:lnTo>
                  <a:pt x="10" y="13"/>
                </a:lnTo>
                <a:lnTo>
                  <a:pt x="10" y="12"/>
                </a:lnTo>
                <a:lnTo>
                  <a:pt x="10" y="10"/>
                </a:lnTo>
                <a:lnTo>
                  <a:pt x="10" y="9"/>
                </a:lnTo>
                <a:lnTo>
                  <a:pt x="12" y="9"/>
                </a:lnTo>
                <a:lnTo>
                  <a:pt x="12" y="8"/>
                </a:lnTo>
                <a:lnTo>
                  <a:pt x="10" y="8"/>
                </a:lnTo>
                <a:lnTo>
                  <a:pt x="12" y="8"/>
                </a:lnTo>
                <a:lnTo>
                  <a:pt x="13" y="8"/>
                </a:lnTo>
                <a:lnTo>
                  <a:pt x="13" y="7"/>
                </a:lnTo>
                <a:lnTo>
                  <a:pt x="13" y="5"/>
                </a:lnTo>
                <a:lnTo>
                  <a:pt x="14" y="5"/>
                </a:lnTo>
                <a:lnTo>
                  <a:pt x="13" y="5"/>
                </a:lnTo>
                <a:lnTo>
                  <a:pt x="14" y="5"/>
                </a:lnTo>
                <a:lnTo>
                  <a:pt x="14" y="4"/>
                </a:lnTo>
                <a:lnTo>
                  <a:pt x="14" y="3"/>
                </a:lnTo>
                <a:lnTo>
                  <a:pt x="15" y="3"/>
                </a:lnTo>
                <a:lnTo>
                  <a:pt x="17" y="1"/>
                </a:lnTo>
                <a:lnTo>
                  <a:pt x="18" y="1"/>
                </a:lnTo>
                <a:lnTo>
                  <a:pt x="18" y="0"/>
                </a:lnTo>
                <a:lnTo>
                  <a:pt x="1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7" name="Freeform 2368"/>
          <p:cNvSpPr>
            <a:spLocks/>
          </p:cNvSpPr>
          <p:nvPr/>
        </p:nvSpPr>
        <p:spPr bwMode="auto">
          <a:xfrm>
            <a:off x="3303588" y="3567329"/>
            <a:ext cx="1588" cy="6350"/>
          </a:xfrm>
          <a:custGeom>
            <a:avLst/>
            <a:gdLst>
              <a:gd name="T0" fmla="*/ 1 w 1"/>
              <a:gd name="T1" fmla="*/ 2 h 4"/>
              <a:gd name="T2" fmla="*/ 1 w 1"/>
              <a:gd name="T3" fmla="*/ 4 h 4"/>
              <a:gd name="T4" fmla="*/ 1 w 1"/>
              <a:gd name="T5" fmla="*/ 2 h 4"/>
              <a:gd name="T6" fmla="*/ 0 w 1"/>
              <a:gd name="T7" fmla="*/ 2 h 4"/>
              <a:gd name="T8" fmla="*/ 0 w 1"/>
              <a:gd name="T9" fmla="*/ 1 h 4"/>
              <a:gd name="T10" fmla="*/ 1 w 1"/>
              <a:gd name="T11" fmla="*/ 1 h 4"/>
              <a:gd name="T12" fmla="*/ 1 w 1"/>
              <a:gd name="T13" fmla="*/ 0 h 4"/>
              <a:gd name="T14" fmla="*/ 1 w 1"/>
              <a:gd name="T15" fmla="*/ 1 h 4"/>
              <a:gd name="T16" fmla="*/ 1 w 1"/>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2"/>
                </a:moveTo>
                <a:lnTo>
                  <a:pt x="1" y="4"/>
                </a:lnTo>
                <a:lnTo>
                  <a:pt x="1" y="2"/>
                </a:lnTo>
                <a:lnTo>
                  <a:pt x="0" y="2"/>
                </a:lnTo>
                <a:lnTo>
                  <a:pt x="0" y="1"/>
                </a:lnTo>
                <a:lnTo>
                  <a:pt x="1" y="1"/>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8" name="Freeform 2369"/>
          <p:cNvSpPr>
            <a:spLocks/>
          </p:cNvSpPr>
          <p:nvPr/>
        </p:nvSpPr>
        <p:spPr bwMode="auto">
          <a:xfrm>
            <a:off x="3932238" y="3562566"/>
            <a:ext cx="1588" cy="317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9" name="Freeform 2370"/>
          <p:cNvSpPr>
            <a:spLocks/>
          </p:cNvSpPr>
          <p:nvPr/>
        </p:nvSpPr>
        <p:spPr bwMode="auto">
          <a:xfrm>
            <a:off x="3303588" y="3562566"/>
            <a:ext cx="1588" cy="4763"/>
          </a:xfrm>
          <a:custGeom>
            <a:avLst/>
            <a:gdLst>
              <a:gd name="T0" fmla="*/ 1 w 1"/>
              <a:gd name="T1" fmla="*/ 0 h 3"/>
              <a:gd name="T2" fmla="*/ 1 w 1"/>
              <a:gd name="T3" fmla="*/ 2 h 3"/>
              <a:gd name="T4" fmla="*/ 1 w 1"/>
              <a:gd name="T5" fmla="*/ 3 h 3"/>
              <a:gd name="T6" fmla="*/ 0 w 1"/>
              <a:gd name="T7" fmla="*/ 3 h 3"/>
              <a:gd name="T8" fmla="*/ 0 w 1"/>
              <a:gd name="T9" fmla="*/ 2 h 3"/>
              <a:gd name="T10" fmla="*/ 0 w 1"/>
              <a:gd name="T11" fmla="*/ 3 h 3"/>
              <a:gd name="T12" fmla="*/ 0 w 1"/>
              <a:gd name="T13" fmla="*/ 2 h 3"/>
              <a:gd name="T14" fmla="*/ 0 w 1"/>
              <a:gd name="T15" fmla="*/ 0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lnTo>
                  <a:pt x="1" y="2"/>
                </a:lnTo>
                <a:lnTo>
                  <a:pt x="1" y="3"/>
                </a:lnTo>
                <a:lnTo>
                  <a:pt x="0" y="3"/>
                </a:lnTo>
                <a:lnTo>
                  <a:pt x="0" y="2"/>
                </a:lnTo>
                <a:lnTo>
                  <a:pt x="0" y="3"/>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0" name="Freeform 2371"/>
          <p:cNvSpPr>
            <a:spLocks/>
          </p:cNvSpPr>
          <p:nvPr/>
        </p:nvSpPr>
        <p:spPr bwMode="auto">
          <a:xfrm>
            <a:off x="3721101" y="3562566"/>
            <a:ext cx="4763" cy="3175"/>
          </a:xfrm>
          <a:custGeom>
            <a:avLst/>
            <a:gdLst>
              <a:gd name="T0" fmla="*/ 3 w 3"/>
              <a:gd name="T1" fmla="*/ 0 h 2"/>
              <a:gd name="T2" fmla="*/ 3 w 3"/>
              <a:gd name="T3" fmla="*/ 2 h 2"/>
              <a:gd name="T4" fmla="*/ 2 w 3"/>
              <a:gd name="T5" fmla="*/ 2 h 2"/>
              <a:gd name="T6" fmla="*/ 0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2"/>
                </a:lnTo>
                <a:lnTo>
                  <a:pt x="2" y="2"/>
                </a:lnTo>
                <a:lnTo>
                  <a:pt x="0" y="2"/>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1" name="Freeform 2372"/>
          <p:cNvSpPr>
            <a:spLocks/>
          </p:cNvSpPr>
          <p:nvPr/>
        </p:nvSpPr>
        <p:spPr bwMode="auto">
          <a:xfrm>
            <a:off x="3278188" y="3560979"/>
            <a:ext cx="0" cy="4763"/>
          </a:xfrm>
          <a:custGeom>
            <a:avLst/>
            <a:gdLst>
              <a:gd name="T0" fmla="*/ 1 h 3"/>
              <a:gd name="T1" fmla="*/ 3 h 3"/>
              <a:gd name="T2" fmla="*/ 1 h 3"/>
              <a:gd name="T3" fmla="*/ 0 h 3"/>
              <a:gd name="T4" fmla="*/ 1 h 3"/>
            </a:gdLst>
            <a:ahLst/>
            <a:cxnLst>
              <a:cxn ang="0">
                <a:pos x="0" y="T0"/>
              </a:cxn>
              <a:cxn ang="0">
                <a:pos x="0" y="T1"/>
              </a:cxn>
              <a:cxn ang="0">
                <a:pos x="0" y="T2"/>
              </a:cxn>
              <a:cxn ang="0">
                <a:pos x="0" y="T3"/>
              </a:cxn>
              <a:cxn ang="0">
                <a:pos x="0" y="T4"/>
              </a:cxn>
            </a:cxnLst>
            <a:rect l="0" t="0" r="r" b="b"/>
            <a:pathLst>
              <a:path h="3">
                <a:moveTo>
                  <a:pt x="0" y="1"/>
                </a:move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2" name="Freeform 2373"/>
          <p:cNvSpPr>
            <a:spLocks/>
          </p:cNvSpPr>
          <p:nvPr/>
        </p:nvSpPr>
        <p:spPr bwMode="auto">
          <a:xfrm>
            <a:off x="3303588" y="3560979"/>
            <a:ext cx="1588" cy="1588"/>
          </a:xfrm>
          <a:custGeom>
            <a:avLst/>
            <a:gdLst>
              <a:gd name="T0" fmla="*/ 1 w 1"/>
              <a:gd name="T1" fmla="*/ 0 h 1"/>
              <a:gd name="T2" fmla="*/ 1 w 1"/>
              <a:gd name="T3" fmla="*/ 1 h 1"/>
              <a:gd name="T4" fmla="*/ 0 w 1"/>
              <a:gd name="T5" fmla="*/ 1 h 1"/>
              <a:gd name="T6" fmla="*/ 0 w 1"/>
              <a:gd name="T7" fmla="*/ 0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lnTo>
                  <a:pt x="1" y="1"/>
                </a:lnTo>
                <a:lnTo>
                  <a:pt x="0" y="1"/>
                </a:lnTo>
                <a:lnTo>
                  <a:pt x="0"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3" name="Freeform 2374"/>
          <p:cNvSpPr>
            <a:spLocks/>
          </p:cNvSpPr>
          <p:nvPr/>
        </p:nvSpPr>
        <p:spPr bwMode="auto">
          <a:xfrm>
            <a:off x="3303588" y="35609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4" name="Freeform 2375"/>
          <p:cNvSpPr>
            <a:spLocks/>
          </p:cNvSpPr>
          <p:nvPr/>
        </p:nvSpPr>
        <p:spPr bwMode="auto">
          <a:xfrm>
            <a:off x="3300413" y="3560979"/>
            <a:ext cx="3175" cy="1588"/>
          </a:xfrm>
          <a:custGeom>
            <a:avLst/>
            <a:gdLst>
              <a:gd name="T0" fmla="*/ 2 w 2"/>
              <a:gd name="T1" fmla="*/ 0 h 1"/>
              <a:gd name="T2" fmla="*/ 2 w 2"/>
              <a:gd name="T3" fmla="*/ 1 h 1"/>
              <a:gd name="T4" fmla="*/ 0 w 2"/>
              <a:gd name="T5" fmla="*/ 1 h 1"/>
              <a:gd name="T6" fmla="*/ 0 w 2"/>
              <a:gd name="T7" fmla="*/ 0 h 1"/>
              <a:gd name="T8" fmla="*/ 0 w 2"/>
              <a:gd name="T9" fmla="*/ 1 h 1"/>
              <a:gd name="T10" fmla="*/ 0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2" y="1"/>
                </a:lnTo>
                <a:lnTo>
                  <a:pt x="0" y="1"/>
                </a:ln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5" name="Freeform 2376"/>
          <p:cNvSpPr>
            <a:spLocks/>
          </p:cNvSpPr>
          <p:nvPr/>
        </p:nvSpPr>
        <p:spPr bwMode="auto">
          <a:xfrm>
            <a:off x="3724276" y="356097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6" name="Freeform 2377"/>
          <p:cNvSpPr>
            <a:spLocks/>
          </p:cNvSpPr>
          <p:nvPr/>
        </p:nvSpPr>
        <p:spPr bwMode="auto">
          <a:xfrm>
            <a:off x="3303588" y="3559391"/>
            <a:ext cx="1588" cy="1588"/>
          </a:xfrm>
          <a:custGeom>
            <a:avLst/>
            <a:gdLst>
              <a:gd name="T0" fmla="*/ 1 w 1"/>
              <a:gd name="T1" fmla="*/ 0 h 1"/>
              <a:gd name="T2" fmla="*/ 1 w 1"/>
              <a:gd name="T3" fmla="*/ 1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7" name="Freeform 2378"/>
          <p:cNvSpPr>
            <a:spLocks/>
          </p:cNvSpPr>
          <p:nvPr/>
        </p:nvSpPr>
        <p:spPr bwMode="auto">
          <a:xfrm>
            <a:off x="3305176" y="3557804"/>
            <a:ext cx="6350" cy="7938"/>
          </a:xfrm>
          <a:custGeom>
            <a:avLst/>
            <a:gdLst>
              <a:gd name="T0" fmla="*/ 4 w 4"/>
              <a:gd name="T1" fmla="*/ 2 h 5"/>
              <a:gd name="T2" fmla="*/ 2 w 4"/>
              <a:gd name="T3" fmla="*/ 2 h 5"/>
              <a:gd name="T4" fmla="*/ 2 w 4"/>
              <a:gd name="T5" fmla="*/ 3 h 5"/>
              <a:gd name="T6" fmla="*/ 1 w 4"/>
              <a:gd name="T7" fmla="*/ 3 h 5"/>
              <a:gd name="T8" fmla="*/ 1 w 4"/>
              <a:gd name="T9" fmla="*/ 5 h 5"/>
              <a:gd name="T10" fmla="*/ 0 w 4"/>
              <a:gd name="T11" fmla="*/ 5 h 5"/>
              <a:gd name="T12" fmla="*/ 0 w 4"/>
              <a:gd name="T13" fmla="*/ 3 h 5"/>
              <a:gd name="T14" fmla="*/ 1 w 4"/>
              <a:gd name="T15" fmla="*/ 3 h 5"/>
              <a:gd name="T16" fmla="*/ 1 w 4"/>
              <a:gd name="T17" fmla="*/ 2 h 5"/>
              <a:gd name="T18" fmla="*/ 2 w 4"/>
              <a:gd name="T19" fmla="*/ 2 h 5"/>
              <a:gd name="T20" fmla="*/ 2 w 4"/>
              <a:gd name="T21" fmla="*/ 1 h 5"/>
              <a:gd name="T22" fmla="*/ 4 w 4"/>
              <a:gd name="T23" fmla="*/ 1 h 5"/>
              <a:gd name="T24" fmla="*/ 4 w 4"/>
              <a:gd name="T25" fmla="*/ 0 h 5"/>
              <a:gd name="T26" fmla="*/ 4 w 4"/>
              <a:gd name="T27" fmla="*/ 1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lnTo>
                  <a:pt x="2" y="2"/>
                </a:lnTo>
                <a:lnTo>
                  <a:pt x="2" y="3"/>
                </a:lnTo>
                <a:lnTo>
                  <a:pt x="1" y="3"/>
                </a:lnTo>
                <a:lnTo>
                  <a:pt x="1" y="5"/>
                </a:lnTo>
                <a:lnTo>
                  <a:pt x="0" y="5"/>
                </a:lnTo>
                <a:lnTo>
                  <a:pt x="0" y="3"/>
                </a:lnTo>
                <a:lnTo>
                  <a:pt x="1" y="3"/>
                </a:lnTo>
                <a:lnTo>
                  <a:pt x="1" y="2"/>
                </a:lnTo>
                <a:lnTo>
                  <a:pt x="2" y="2"/>
                </a:lnTo>
                <a:lnTo>
                  <a:pt x="2" y="1"/>
                </a:lnTo>
                <a:lnTo>
                  <a:pt x="4" y="1"/>
                </a:lnTo>
                <a:lnTo>
                  <a:pt x="4" y="0"/>
                </a:lnTo>
                <a:lnTo>
                  <a:pt x="4" y="1"/>
                </a:lnTo>
                <a:lnTo>
                  <a:pt x="4"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8" name="Freeform 2379"/>
          <p:cNvSpPr>
            <a:spLocks/>
          </p:cNvSpPr>
          <p:nvPr/>
        </p:nvSpPr>
        <p:spPr bwMode="auto">
          <a:xfrm>
            <a:off x="3729038" y="35578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9" name="Freeform 2380"/>
          <p:cNvSpPr>
            <a:spLocks/>
          </p:cNvSpPr>
          <p:nvPr/>
        </p:nvSpPr>
        <p:spPr bwMode="auto">
          <a:xfrm>
            <a:off x="3298826" y="3557804"/>
            <a:ext cx="0" cy="317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0" name="Freeform 2381"/>
          <p:cNvSpPr>
            <a:spLocks/>
          </p:cNvSpPr>
          <p:nvPr/>
        </p:nvSpPr>
        <p:spPr bwMode="auto">
          <a:xfrm>
            <a:off x="3721101" y="3554629"/>
            <a:ext cx="3175" cy="3175"/>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1" name="Freeform 2382"/>
          <p:cNvSpPr>
            <a:spLocks/>
          </p:cNvSpPr>
          <p:nvPr/>
        </p:nvSpPr>
        <p:spPr bwMode="auto">
          <a:xfrm>
            <a:off x="3297238" y="3554629"/>
            <a:ext cx="3175" cy="4763"/>
          </a:xfrm>
          <a:custGeom>
            <a:avLst/>
            <a:gdLst>
              <a:gd name="T0" fmla="*/ 2 w 2"/>
              <a:gd name="T1" fmla="*/ 0 h 3"/>
              <a:gd name="T2" fmla="*/ 2 w 2"/>
              <a:gd name="T3" fmla="*/ 2 h 3"/>
              <a:gd name="T4" fmla="*/ 2 w 2"/>
              <a:gd name="T5" fmla="*/ 3 h 3"/>
              <a:gd name="T6" fmla="*/ 2 w 2"/>
              <a:gd name="T7" fmla="*/ 2 h 3"/>
              <a:gd name="T8" fmla="*/ 1 w 2"/>
              <a:gd name="T9" fmla="*/ 2 h 3"/>
              <a:gd name="T10" fmla="*/ 0 w 2"/>
              <a:gd name="T11" fmla="*/ 2 h 3"/>
              <a:gd name="T12" fmla="*/ 1 w 2"/>
              <a:gd name="T13" fmla="*/ 2 h 3"/>
              <a:gd name="T14" fmla="*/ 1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lnTo>
                  <a:pt x="2" y="2"/>
                </a:lnTo>
                <a:lnTo>
                  <a:pt x="2" y="3"/>
                </a:lnTo>
                <a:lnTo>
                  <a:pt x="2" y="2"/>
                </a:lnTo>
                <a:lnTo>
                  <a:pt x="1" y="2"/>
                </a:lnTo>
                <a:lnTo>
                  <a:pt x="0" y="2"/>
                </a:lnTo>
                <a:lnTo>
                  <a:pt x="1" y="2"/>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2" name="Freeform 2383"/>
          <p:cNvSpPr>
            <a:spLocks/>
          </p:cNvSpPr>
          <p:nvPr/>
        </p:nvSpPr>
        <p:spPr bwMode="auto">
          <a:xfrm>
            <a:off x="3273426" y="3553041"/>
            <a:ext cx="1588" cy="1588"/>
          </a:xfrm>
          <a:custGeom>
            <a:avLst/>
            <a:gdLst>
              <a:gd name="T0" fmla="*/ 0 w 1"/>
              <a:gd name="T1" fmla="*/ 0 h 1"/>
              <a:gd name="T2" fmla="*/ 0 w 1"/>
              <a:gd name="T3" fmla="*/ 1 h 1"/>
              <a:gd name="T4" fmla="*/ 1 w 1"/>
              <a:gd name="T5" fmla="*/ 1 h 1"/>
              <a:gd name="T6" fmla="*/ 1 w 1"/>
              <a:gd name="T7" fmla="*/ 0 h 1"/>
              <a:gd name="T8" fmla="*/ 1 w 1"/>
              <a:gd name="T9" fmla="*/ 1 h 1"/>
              <a:gd name="T10" fmla="*/ 0 w 1"/>
              <a:gd name="T11" fmla="*/ 1 h 1"/>
              <a:gd name="T12" fmla="*/ 0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0" y="1"/>
                </a:lnTo>
                <a:lnTo>
                  <a:pt x="1" y="1"/>
                </a:lnTo>
                <a:lnTo>
                  <a:pt x="1" y="0"/>
                </a:lnTo>
                <a:lnTo>
                  <a:pt x="1" y="1"/>
                </a:lnTo>
                <a:lnTo>
                  <a:pt x="0" y="1"/>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3" name="Freeform 2384"/>
          <p:cNvSpPr>
            <a:spLocks/>
          </p:cNvSpPr>
          <p:nvPr/>
        </p:nvSpPr>
        <p:spPr bwMode="auto">
          <a:xfrm>
            <a:off x="3300413" y="3553041"/>
            <a:ext cx="3175" cy="6350"/>
          </a:xfrm>
          <a:custGeom>
            <a:avLst/>
            <a:gdLst>
              <a:gd name="T0" fmla="*/ 0 w 2"/>
              <a:gd name="T1" fmla="*/ 4 h 4"/>
              <a:gd name="T2" fmla="*/ 0 w 2"/>
              <a:gd name="T3" fmla="*/ 3 h 4"/>
              <a:gd name="T4" fmla="*/ 0 w 2"/>
              <a:gd name="T5" fmla="*/ 1 h 4"/>
              <a:gd name="T6" fmla="*/ 0 w 2"/>
              <a:gd name="T7" fmla="*/ 0 h 4"/>
              <a:gd name="T8" fmla="*/ 0 w 2"/>
              <a:gd name="T9" fmla="*/ 1 h 4"/>
              <a:gd name="T10" fmla="*/ 2 w 2"/>
              <a:gd name="T11" fmla="*/ 1 h 4"/>
              <a:gd name="T12" fmla="*/ 2 w 2"/>
              <a:gd name="T13" fmla="*/ 3 h 4"/>
              <a:gd name="T14" fmla="*/ 2 w 2"/>
              <a:gd name="T15" fmla="*/ 4 h 4"/>
              <a:gd name="T16" fmla="*/ 0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4"/>
                </a:moveTo>
                <a:lnTo>
                  <a:pt x="0" y="3"/>
                </a:lnTo>
                <a:lnTo>
                  <a:pt x="0" y="1"/>
                </a:lnTo>
                <a:lnTo>
                  <a:pt x="0" y="0"/>
                </a:lnTo>
                <a:lnTo>
                  <a:pt x="0" y="1"/>
                </a:lnTo>
                <a:lnTo>
                  <a:pt x="2" y="1"/>
                </a:lnTo>
                <a:lnTo>
                  <a:pt x="2" y="3"/>
                </a:lnTo>
                <a:lnTo>
                  <a:pt x="2" y="4"/>
                </a:lnTo>
                <a:lnTo>
                  <a:pt x="0"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4" name="Freeform 2385"/>
          <p:cNvSpPr>
            <a:spLocks/>
          </p:cNvSpPr>
          <p:nvPr/>
        </p:nvSpPr>
        <p:spPr bwMode="auto">
          <a:xfrm>
            <a:off x="3292476" y="3553041"/>
            <a:ext cx="4763" cy="4763"/>
          </a:xfrm>
          <a:custGeom>
            <a:avLst/>
            <a:gdLst>
              <a:gd name="T0" fmla="*/ 2 w 3"/>
              <a:gd name="T1" fmla="*/ 1 h 3"/>
              <a:gd name="T2" fmla="*/ 3 w 3"/>
              <a:gd name="T3" fmla="*/ 1 h 3"/>
              <a:gd name="T4" fmla="*/ 3 w 3"/>
              <a:gd name="T5" fmla="*/ 3 h 3"/>
              <a:gd name="T6" fmla="*/ 2 w 3"/>
              <a:gd name="T7" fmla="*/ 3 h 3"/>
              <a:gd name="T8" fmla="*/ 2 w 3"/>
              <a:gd name="T9" fmla="*/ 1 h 3"/>
              <a:gd name="T10" fmla="*/ 2 w 3"/>
              <a:gd name="T11" fmla="*/ 0 h 3"/>
              <a:gd name="T12" fmla="*/ 0 w 3"/>
              <a:gd name="T13" fmla="*/ 0 h 3"/>
              <a:gd name="T14" fmla="*/ 2 w 3"/>
              <a:gd name="T15" fmla="*/ 0 h 3"/>
              <a:gd name="T16" fmla="*/ 0 w 3"/>
              <a:gd name="T17" fmla="*/ 0 h 3"/>
              <a:gd name="T18" fmla="*/ 2 w 3"/>
              <a:gd name="T19" fmla="*/ 0 h 3"/>
              <a:gd name="T20" fmla="*/ 2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1"/>
                </a:moveTo>
                <a:lnTo>
                  <a:pt x="3" y="1"/>
                </a:lnTo>
                <a:lnTo>
                  <a:pt x="3" y="3"/>
                </a:lnTo>
                <a:lnTo>
                  <a:pt x="2" y="3"/>
                </a:lnTo>
                <a:lnTo>
                  <a:pt x="2" y="1"/>
                </a:lnTo>
                <a:lnTo>
                  <a:pt x="2" y="0"/>
                </a:lnTo>
                <a:lnTo>
                  <a:pt x="0" y="0"/>
                </a:ln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5" name="Freeform 2386"/>
          <p:cNvSpPr>
            <a:spLocks/>
          </p:cNvSpPr>
          <p:nvPr/>
        </p:nvSpPr>
        <p:spPr bwMode="auto">
          <a:xfrm>
            <a:off x="3303588" y="35530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6" name="Freeform 2387"/>
          <p:cNvSpPr>
            <a:spLocks/>
          </p:cNvSpPr>
          <p:nvPr/>
        </p:nvSpPr>
        <p:spPr bwMode="auto">
          <a:xfrm>
            <a:off x="3292476" y="35514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7" name="Freeform 2388"/>
          <p:cNvSpPr>
            <a:spLocks/>
          </p:cNvSpPr>
          <p:nvPr/>
        </p:nvSpPr>
        <p:spPr bwMode="auto">
          <a:xfrm>
            <a:off x="3300413" y="3551454"/>
            <a:ext cx="0" cy="3175"/>
          </a:xfrm>
          <a:custGeom>
            <a:avLst/>
            <a:gdLst>
              <a:gd name="T0" fmla="*/ 1 h 2"/>
              <a:gd name="T1" fmla="*/ 2 h 2"/>
              <a:gd name="T2" fmla="*/ 1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8" name="Freeform 2389"/>
          <p:cNvSpPr>
            <a:spLocks/>
          </p:cNvSpPr>
          <p:nvPr/>
        </p:nvSpPr>
        <p:spPr bwMode="auto">
          <a:xfrm>
            <a:off x="3267076" y="3548279"/>
            <a:ext cx="1588" cy="3175"/>
          </a:xfrm>
          <a:custGeom>
            <a:avLst/>
            <a:gdLst>
              <a:gd name="T0" fmla="*/ 1 w 1"/>
              <a:gd name="T1" fmla="*/ 2 h 2"/>
              <a:gd name="T2" fmla="*/ 0 w 1"/>
              <a:gd name="T3" fmla="*/ 2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0"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9" name="Freeform 2390"/>
          <p:cNvSpPr>
            <a:spLocks/>
          </p:cNvSpPr>
          <p:nvPr/>
        </p:nvSpPr>
        <p:spPr bwMode="auto">
          <a:xfrm>
            <a:off x="3927476" y="3548279"/>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0" name="Freeform 2391"/>
          <p:cNvSpPr>
            <a:spLocks/>
          </p:cNvSpPr>
          <p:nvPr/>
        </p:nvSpPr>
        <p:spPr bwMode="auto">
          <a:xfrm>
            <a:off x="3290888" y="3548279"/>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1" name="Rectangle 2392"/>
          <p:cNvSpPr>
            <a:spLocks noChangeArrowheads="1"/>
          </p:cNvSpPr>
          <p:nvPr/>
        </p:nvSpPr>
        <p:spPr bwMode="auto">
          <a:xfrm>
            <a:off x="3719513" y="35466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2" name="Freeform 2393"/>
          <p:cNvSpPr>
            <a:spLocks/>
          </p:cNvSpPr>
          <p:nvPr/>
        </p:nvSpPr>
        <p:spPr bwMode="auto">
          <a:xfrm>
            <a:off x="3290888" y="3546691"/>
            <a:ext cx="1588" cy="4763"/>
          </a:xfrm>
          <a:custGeom>
            <a:avLst/>
            <a:gdLst>
              <a:gd name="T0" fmla="*/ 1 w 1"/>
              <a:gd name="T1" fmla="*/ 1 h 3"/>
              <a:gd name="T2" fmla="*/ 1 w 1"/>
              <a:gd name="T3" fmla="*/ 3 h 3"/>
              <a:gd name="T4" fmla="*/ 1 w 1"/>
              <a:gd name="T5" fmla="*/ 1 h 3"/>
              <a:gd name="T6" fmla="*/ 0 w 1"/>
              <a:gd name="T7" fmla="*/ 1 h 3"/>
              <a:gd name="T8" fmla="*/ 1 w 1"/>
              <a:gd name="T9" fmla="*/ 1 h 3"/>
              <a:gd name="T10" fmla="*/ 0 w 1"/>
              <a:gd name="T11" fmla="*/ 1 h 3"/>
              <a:gd name="T12" fmla="*/ 0 w 1"/>
              <a:gd name="T13" fmla="*/ 0 h 3"/>
              <a:gd name="T14" fmla="*/ 1 w 1"/>
              <a:gd name="T15" fmla="*/ 0 h 3"/>
              <a:gd name="T16" fmla="*/ 1 w 1"/>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1"/>
                </a:moveTo>
                <a:lnTo>
                  <a:pt x="1" y="3"/>
                </a:lnTo>
                <a:lnTo>
                  <a:pt x="1" y="1"/>
                </a:lnTo>
                <a:lnTo>
                  <a:pt x="0" y="1"/>
                </a:lnTo>
                <a:lnTo>
                  <a:pt x="1" y="1"/>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3" name="Freeform 2394"/>
          <p:cNvSpPr>
            <a:spLocks/>
          </p:cNvSpPr>
          <p:nvPr/>
        </p:nvSpPr>
        <p:spPr bwMode="auto">
          <a:xfrm>
            <a:off x="3702051" y="3546691"/>
            <a:ext cx="11113" cy="7938"/>
          </a:xfrm>
          <a:custGeom>
            <a:avLst/>
            <a:gdLst>
              <a:gd name="T0" fmla="*/ 3 w 7"/>
              <a:gd name="T1" fmla="*/ 0 h 5"/>
              <a:gd name="T2" fmla="*/ 5 w 7"/>
              <a:gd name="T3" fmla="*/ 0 h 5"/>
              <a:gd name="T4" fmla="*/ 6 w 7"/>
              <a:gd name="T5" fmla="*/ 1 h 5"/>
              <a:gd name="T6" fmla="*/ 7 w 7"/>
              <a:gd name="T7" fmla="*/ 3 h 5"/>
              <a:gd name="T8" fmla="*/ 7 w 7"/>
              <a:gd name="T9" fmla="*/ 4 h 5"/>
              <a:gd name="T10" fmla="*/ 7 w 7"/>
              <a:gd name="T11" fmla="*/ 5 h 5"/>
              <a:gd name="T12" fmla="*/ 7 w 7"/>
              <a:gd name="T13" fmla="*/ 4 h 5"/>
              <a:gd name="T14" fmla="*/ 6 w 7"/>
              <a:gd name="T15" fmla="*/ 4 h 5"/>
              <a:gd name="T16" fmla="*/ 5 w 7"/>
              <a:gd name="T17" fmla="*/ 4 h 5"/>
              <a:gd name="T18" fmla="*/ 3 w 7"/>
              <a:gd name="T19" fmla="*/ 4 h 5"/>
              <a:gd name="T20" fmla="*/ 3 w 7"/>
              <a:gd name="T21" fmla="*/ 3 h 5"/>
              <a:gd name="T22" fmla="*/ 2 w 7"/>
              <a:gd name="T23" fmla="*/ 3 h 5"/>
              <a:gd name="T24" fmla="*/ 1 w 7"/>
              <a:gd name="T25" fmla="*/ 3 h 5"/>
              <a:gd name="T26" fmla="*/ 0 w 7"/>
              <a:gd name="T27" fmla="*/ 1 h 5"/>
              <a:gd name="T28" fmla="*/ 1 w 7"/>
              <a:gd name="T29" fmla="*/ 0 h 5"/>
              <a:gd name="T30" fmla="*/ 2 w 7"/>
              <a:gd name="T31" fmla="*/ 0 h 5"/>
              <a:gd name="T32" fmla="*/ 3 w 7"/>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3" y="0"/>
                </a:moveTo>
                <a:lnTo>
                  <a:pt x="5" y="0"/>
                </a:lnTo>
                <a:lnTo>
                  <a:pt x="6" y="1"/>
                </a:lnTo>
                <a:lnTo>
                  <a:pt x="7" y="3"/>
                </a:lnTo>
                <a:lnTo>
                  <a:pt x="7" y="4"/>
                </a:lnTo>
                <a:lnTo>
                  <a:pt x="7" y="5"/>
                </a:lnTo>
                <a:lnTo>
                  <a:pt x="7" y="4"/>
                </a:lnTo>
                <a:lnTo>
                  <a:pt x="6" y="4"/>
                </a:lnTo>
                <a:lnTo>
                  <a:pt x="5" y="4"/>
                </a:lnTo>
                <a:lnTo>
                  <a:pt x="3" y="4"/>
                </a:lnTo>
                <a:lnTo>
                  <a:pt x="3" y="3"/>
                </a:lnTo>
                <a:lnTo>
                  <a:pt x="2" y="3"/>
                </a:lnTo>
                <a:lnTo>
                  <a:pt x="1" y="3"/>
                </a:lnTo>
                <a:lnTo>
                  <a:pt x="0" y="1"/>
                </a:lnTo>
                <a:lnTo>
                  <a:pt x="1"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4" name="Freeform 2395"/>
          <p:cNvSpPr>
            <a:spLocks/>
          </p:cNvSpPr>
          <p:nvPr/>
        </p:nvSpPr>
        <p:spPr bwMode="auto">
          <a:xfrm>
            <a:off x="3263901" y="3546691"/>
            <a:ext cx="14288" cy="15875"/>
          </a:xfrm>
          <a:custGeom>
            <a:avLst/>
            <a:gdLst>
              <a:gd name="T0" fmla="*/ 6 w 9"/>
              <a:gd name="T1" fmla="*/ 0 h 10"/>
              <a:gd name="T2" fmla="*/ 6 w 9"/>
              <a:gd name="T3" fmla="*/ 1 h 10"/>
              <a:gd name="T4" fmla="*/ 7 w 9"/>
              <a:gd name="T5" fmla="*/ 1 h 10"/>
              <a:gd name="T6" fmla="*/ 6 w 9"/>
              <a:gd name="T7" fmla="*/ 1 h 10"/>
              <a:gd name="T8" fmla="*/ 4 w 9"/>
              <a:gd name="T9" fmla="*/ 1 h 10"/>
              <a:gd name="T10" fmla="*/ 4 w 9"/>
              <a:gd name="T11" fmla="*/ 3 h 10"/>
              <a:gd name="T12" fmla="*/ 4 w 9"/>
              <a:gd name="T13" fmla="*/ 1 h 10"/>
              <a:gd name="T14" fmla="*/ 6 w 9"/>
              <a:gd name="T15" fmla="*/ 1 h 10"/>
              <a:gd name="T16" fmla="*/ 6 w 9"/>
              <a:gd name="T17" fmla="*/ 3 h 10"/>
              <a:gd name="T18" fmla="*/ 7 w 9"/>
              <a:gd name="T19" fmla="*/ 3 h 10"/>
              <a:gd name="T20" fmla="*/ 6 w 9"/>
              <a:gd name="T21" fmla="*/ 3 h 10"/>
              <a:gd name="T22" fmla="*/ 7 w 9"/>
              <a:gd name="T23" fmla="*/ 3 h 10"/>
              <a:gd name="T24" fmla="*/ 6 w 9"/>
              <a:gd name="T25" fmla="*/ 3 h 10"/>
              <a:gd name="T26" fmla="*/ 4 w 9"/>
              <a:gd name="T27" fmla="*/ 3 h 10"/>
              <a:gd name="T28" fmla="*/ 6 w 9"/>
              <a:gd name="T29" fmla="*/ 3 h 10"/>
              <a:gd name="T30" fmla="*/ 4 w 9"/>
              <a:gd name="T31" fmla="*/ 3 h 10"/>
              <a:gd name="T32" fmla="*/ 4 w 9"/>
              <a:gd name="T33" fmla="*/ 4 h 10"/>
              <a:gd name="T34" fmla="*/ 6 w 9"/>
              <a:gd name="T35" fmla="*/ 4 h 10"/>
              <a:gd name="T36" fmla="*/ 4 w 9"/>
              <a:gd name="T37" fmla="*/ 4 h 10"/>
              <a:gd name="T38" fmla="*/ 6 w 9"/>
              <a:gd name="T39" fmla="*/ 4 h 10"/>
              <a:gd name="T40" fmla="*/ 6 w 9"/>
              <a:gd name="T41" fmla="*/ 5 h 10"/>
              <a:gd name="T42" fmla="*/ 6 w 9"/>
              <a:gd name="T43" fmla="*/ 7 h 10"/>
              <a:gd name="T44" fmla="*/ 7 w 9"/>
              <a:gd name="T45" fmla="*/ 7 h 10"/>
              <a:gd name="T46" fmla="*/ 7 w 9"/>
              <a:gd name="T47" fmla="*/ 8 h 10"/>
              <a:gd name="T48" fmla="*/ 8 w 9"/>
              <a:gd name="T49" fmla="*/ 8 h 10"/>
              <a:gd name="T50" fmla="*/ 8 w 9"/>
              <a:gd name="T51" fmla="*/ 7 h 10"/>
              <a:gd name="T52" fmla="*/ 8 w 9"/>
              <a:gd name="T53" fmla="*/ 8 h 10"/>
              <a:gd name="T54" fmla="*/ 8 w 9"/>
              <a:gd name="T55" fmla="*/ 9 h 10"/>
              <a:gd name="T56" fmla="*/ 8 w 9"/>
              <a:gd name="T57" fmla="*/ 8 h 10"/>
              <a:gd name="T58" fmla="*/ 8 w 9"/>
              <a:gd name="T59" fmla="*/ 9 h 10"/>
              <a:gd name="T60" fmla="*/ 8 w 9"/>
              <a:gd name="T61" fmla="*/ 8 h 10"/>
              <a:gd name="T62" fmla="*/ 9 w 9"/>
              <a:gd name="T63" fmla="*/ 8 h 10"/>
              <a:gd name="T64" fmla="*/ 9 w 9"/>
              <a:gd name="T65" fmla="*/ 9 h 10"/>
              <a:gd name="T66" fmla="*/ 8 w 9"/>
              <a:gd name="T67" fmla="*/ 9 h 10"/>
              <a:gd name="T68" fmla="*/ 9 w 9"/>
              <a:gd name="T69" fmla="*/ 9 h 10"/>
              <a:gd name="T70" fmla="*/ 8 w 9"/>
              <a:gd name="T71" fmla="*/ 10 h 10"/>
              <a:gd name="T72" fmla="*/ 8 w 9"/>
              <a:gd name="T73" fmla="*/ 9 h 10"/>
              <a:gd name="T74" fmla="*/ 8 w 9"/>
              <a:gd name="T75" fmla="*/ 10 h 10"/>
              <a:gd name="T76" fmla="*/ 8 w 9"/>
              <a:gd name="T77" fmla="*/ 9 h 10"/>
              <a:gd name="T78" fmla="*/ 7 w 9"/>
              <a:gd name="T79" fmla="*/ 9 h 10"/>
              <a:gd name="T80" fmla="*/ 7 w 9"/>
              <a:gd name="T81" fmla="*/ 8 h 10"/>
              <a:gd name="T82" fmla="*/ 6 w 9"/>
              <a:gd name="T83" fmla="*/ 7 h 10"/>
              <a:gd name="T84" fmla="*/ 4 w 9"/>
              <a:gd name="T85" fmla="*/ 7 h 10"/>
              <a:gd name="T86" fmla="*/ 4 w 9"/>
              <a:gd name="T87" fmla="*/ 5 h 10"/>
              <a:gd name="T88" fmla="*/ 4 w 9"/>
              <a:gd name="T89" fmla="*/ 4 h 10"/>
              <a:gd name="T90" fmla="*/ 3 w 9"/>
              <a:gd name="T91" fmla="*/ 4 h 10"/>
              <a:gd name="T92" fmla="*/ 3 w 9"/>
              <a:gd name="T93" fmla="*/ 3 h 10"/>
              <a:gd name="T94" fmla="*/ 2 w 9"/>
              <a:gd name="T95" fmla="*/ 3 h 10"/>
              <a:gd name="T96" fmla="*/ 3 w 9"/>
              <a:gd name="T97" fmla="*/ 3 h 10"/>
              <a:gd name="T98" fmla="*/ 3 w 9"/>
              <a:gd name="T99" fmla="*/ 1 h 10"/>
              <a:gd name="T100" fmla="*/ 3 w 9"/>
              <a:gd name="T101" fmla="*/ 3 h 10"/>
              <a:gd name="T102" fmla="*/ 3 w 9"/>
              <a:gd name="T103" fmla="*/ 1 h 10"/>
              <a:gd name="T104" fmla="*/ 2 w 9"/>
              <a:gd name="T105" fmla="*/ 1 h 10"/>
              <a:gd name="T106" fmla="*/ 0 w 9"/>
              <a:gd name="T107" fmla="*/ 0 h 10"/>
              <a:gd name="T108" fmla="*/ 2 w 9"/>
              <a:gd name="T109" fmla="*/ 0 h 10"/>
              <a:gd name="T110" fmla="*/ 2 w 9"/>
              <a:gd name="T111" fmla="*/ 1 h 10"/>
              <a:gd name="T112" fmla="*/ 2 w 9"/>
              <a:gd name="T113" fmla="*/ 0 h 10"/>
              <a:gd name="T114" fmla="*/ 3 w 9"/>
              <a:gd name="T115" fmla="*/ 0 h 10"/>
              <a:gd name="T116" fmla="*/ 4 w 9"/>
              <a:gd name="T117" fmla="*/ 0 h 10"/>
              <a:gd name="T118" fmla="*/ 6 w 9"/>
              <a:gd name="T1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 h="10">
                <a:moveTo>
                  <a:pt x="6" y="0"/>
                </a:moveTo>
                <a:lnTo>
                  <a:pt x="6" y="1"/>
                </a:lnTo>
                <a:lnTo>
                  <a:pt x="7" y="1"/>
                </a:lnTo>
                <a:lnTo>
                  <a:pt x="6" y="1"/>
                </a:lnTo>
                <a:lnTo>
                  <a:pt x="4" y="1"/>
                </a:lnTo>
                <a:lnTo>
                  <a:pt x="4" y="3"/>
                </a:lnTo>
                <a:lnTo>
                  <a:pt x="4" y="1"/>
                </a:lnTo>
                <a:lnTo>
                  <a:pt x="6" y="1"/>
                </a:lnTo>
                <a:lnTo>
                  <a:pt x="6" y="3"/>
                </a:lnTo>
                <a:lnTo>
                  <a:pt x="7" y="3"/>
                </a:lnTo>
                <a:lnTo>
                  <a:pt x="6" y="3"/>
                </a:lnTo>
                <a:lnTo>
                  <a:pt x="7" y="3"/>
                </a:lnTo>
                <a:lnTo>
                  <a:pt x="6" y="3"/>
                </a:lnTo>
                <a:lnTo>
                  <a:pt x="4" y="3"/>
                </a:lnTo>
                <a:lnTo>
                  <a:pt x="6" y="3"/>
                </a:lnTo>
                <a:lnTo>
                  <a:pt x="4" y="3"/>
                </a:lnTo>
                <a:lnTo>
                  <a:pt x="4" y="4"/>
                </a:lnTo>
                <a:lnTo>
                  <a:pt x="6" y="4"/>
                </a:lnTo>
                <a:lnTo>
                  <a:pt x="4" y="4"/>
                </a:lnTo>
                <a:lnTo>
                  <a:pt x="6" y="4"/>
                </a:lnTo>
                <a:lnTo>
                  <a:pt x="6" y="5"/>
                </a:lnTo>
                <a:lnTo>
                  <a:pt x="6" y="7"/>
                </a:lnTo>
                <a:lnTo>
                  <a:pt x="7" y="7"/>
                </a:lnTo>
                <a:lnTo>
                  <a:pt x="7" y="8"/>
                </a:lnTo>
                <a:lnTo>
                  <a:pt x="8" y="8"/>
                </a:lnTo>
                <a:lnTo>
                  <a:pt x="8" y="7"/>
                </a:lnTo>
                <a:lnTo>
                  <a:pt x="8" y="8"/>
                </a:lnTo>
                <a:lnTo>
                  <a:pt x="8" y="9"/>
                </a:lnTo>
                <a:lnTo>
                  <a:pt x="8" y="8"/>
                </a:lnTo>
                <a:lnTo>
                  <a:pt x="8" y="9"/>
                </a:lnTo>
                <a:lnTo>
                  <a:pt x="8" y="8"/>
                </a:lnTo>
                <a:lnTo>
                  <a:pt x="9" y="8"/>
                </a:lnTo>
                <a:lnTo>
                  <a:pt x="9" y="9"/>
                </a:lnTo>
                <a:lnTo>
                  <a:pt x="8" y="9"/>
                </a:lnTo>
                <a:lnTo>
                  <a:pt x="9" y="9"/>
                </a:lnTo>
                <a:lnTo>
                  <a:pt x="8" y="10"/>
                </a:lnTo>
                <a:lnTo>
                  <a:pt x="8" y="9"/>
                </a:lnTo>
                <a:lnTo>
                  <a:pt x="8" y="10"/>
                </a:lnTo>
                <a:lnTo>
                  <a:pt x="8" y="9"/>
                </a:lnTo>
                <a:lnTo>
                  <a:pt x="7" y="9"/>
                </a:lnTo>
                <a:lnTo>
                  <a:pt x="7" y="8"/>
                </a:lnTo>
                <a:lnTo>
                  <a:pt x="6" y="7"/>
                </a:lnTo>
                <a:lnTo>
                  <a:pt x="4" y="7"/>
                </a:lnTo>
                <a:lnTo>
                  <a:pt x="4" y="5"/>
                </a:lnTo>
                <a:lnTo>
                  <a:pt x="4" y="4"/>
                </a:lnTo>
                <a:lnTo>
                  <a:pt x="3" y="4"/>
                </a:lnTo>
                <a:lnTo>
                  <a:pt x="3" y="3"/>
                </a:lnTo>
                <a:lnTo>
                  <a:pt x="2" y="3"/>
                </a:lnTo>
                <a:lnTo>
                  <a:pt x="3" y="3"/>
                </a:lnTo>
                <a:lnTo>
                  <a:pt x="3" y="1"/>
                </a:lnTo>
                <a:lnTo>
                  <a:pt x="3" y="3"/>
                </a:lnTo>
                <a:lnTo>
                  <a:pt x="3" y="1"/>
                </a:lnTo>
                <a:lnTo>
                  <a:pt x="2" y="1"/>
                </a:lnTo>
                <a:lnTo>
                  <a:pt x="0" y="0"/>
                </a:lnTo>
                <a:lnTo>
                  <a:pt x="2" y="0"/>
                </a:lnTo>
                <a:lnTo>
                  <a:pt x="2" y="1"/>
                </a:lnTo>
                <a:lnTo>
                  <a:pt x="2" y="0"/>
                </a:lnTo>
                <a:lnTo>
                  <a:pt x="3" y="0"/>
                </a:lnTo>
                <a:lnTo>
                  <a:pt x="4"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5" name="Freeform 2396"/>
          <p:cNvSpPr>
            <a:spLocks/>
          </p:cNvSpPr>
          <p:nvPr/>
        </p:nvSpPr>
        <p:spPr bwMode="auto">
          <a:xfrm>
            <a:off x="3295651" y="3545104"/>
            <a:ext cx="4763" cy="9525"/>
          </a:xfrm>
          <a:custGeom>
            <a:avLst/>
            <a:gdLst>
              <a:gd name="T0" fmla="*/ 2 w 3"/>
              <a:gd name="T1" fmla="*/ 1 h 6"/>
              <a:gd name="T2" fmla="*/ 2 w 3"/>
              <a:gd name="T3" fmla="*/ 2 h 6"/>
              <a:gd name="T4" fmla="*/ 3 w 3"/>
              <a:gd name="T5" fmla="*/ 2 h 6"/>
              <a:gd name="T6" fmla="*/ 3 w 3"/>
              <a:gd name="T7" fmla="*/ 4 h 6"/>
              <a:gd name="T8" fmla="*/ 3 w 3"/>
              <a:gd name="T9" fmla="*/ 5 h 6"/>
              <a:gd name="T10" fmla="*/ 2 w 3"/>
              <a:gd name="T11" fmla="*/ 5 h 6"/>
              <a:gd name="T12" fmla="*/ 2 w 3"/>
              <a:gd name="T13" fmla="*/ 6 h 6"/>
              <a:gd name="T14" fmla="*/ 2 w 3"/>
              <a:gd name="T15" fmla="*/ 5 h 6"/>
              <a:gd name="T16" fmla="*/ 2 w 3"/>
              <a:gd name="T17" fmla="*/ 4 h 6"/>
              <a:gd name="T18" fmla="*/ 2 w 3"/>
              <a:gd name="T19" fmla="*/ 5 h 6"/>
              <a:gd name="T20" fmla="*/ 2 w 3"/>
              <a:gd name="T21" fmla="*/ 6 h 6"/>
              <a:gd name="T22" fmla="*/ 1 w 3"/>
              <a:gd name="T23" fmla="*/ 6 h 6"/>
              <a:gd name="T24" fmla="*/ 0 w 3"/>
              <a:gd name="T25" fmla="*/ 5 h 6"/>
              <a:gd name="T26" fmla="*/ 1 w 3"/>
              <a:gd name="T27" fmla="*/ 5 h 6"/>
              <a:gd name="T28" fmla="*/ 0 w 3"/>
              <a:gd name="T29" fmla="*/ 5 h 6"/>
              <a:gd name="T30" fmla="*/ 0 w 3"/>
              <a:gd name="T31" fmla="*/ 4 h 6"/>
              <a:gd name="T32" fmla="*/ 1 w 3"/>
              <a:gd name="T33" fmla="*/ 5 h 6"/>
              <a:gd name="T34" fmla="*/ 1 w 3"/>
              <a:gd name="T35" fmla="*/ 4 h 6"/>
              <a:gd name="T36" fmla="*/ 0 w 3"/>
              <a:gd name="T37" fmla="*/ 4 h 6"/>
              <a:gd name="T38" fmla="*/ 1 w 3"/>
              <a:gd name="T39" fmla="*/ 4 h 6"/>
              <a:gd name="T40" fmla="*/ 1 w 3"/>
              <a:gd name="T41" fmla="*/ 2 h 6"/>
              <a:gd name="T42" fmla="*/ 1 w 3"/>
              <a:gd name="T43" fmla="*/ 1 h 6"/>
              <a:gd name="T44" fmla="*/ 1 w 3"/>
              <a:gd name="T45" fmla="*/ 2 h 6"/>
              <a:gd name="T46" fmla="*/ 1 w 3"/>
              <a:gd name="T47" fmla="*/ 4 h 6"/>
              <a:gd name="T48" fmla="*/ 0 w 3"/>
              <a:gd name="T49" fmla="*/ 4 h 6"/>
              <a:gd name="T50" fmla="*/ 0 w 3"/>
              <a:gd name="T51" fmla="*/ 2 h 6"/>
              <a:gd name="T52" fmla="*/ 0 w 3"/>
              <a:gd name="T53" fmla="*/ 1 h 6"/>
              <a:gd name="T54" fmla="*/ 0 w 3"/>
              <a:gd name="T55" fmla="*/ 0 h 6"/>
              <a:gd name="T56" fmla="*/ 1 w 3"/>
              <a:gd name="T57" fmla="*/ 0 h 6"/>
              <a:gd name="T58" fmla="*/ 1 w 3"/>
              <a:gd name="T59" fmla="*/ 1 h 6"/>
              <a:gd name="T60" fmla="*/ 2 w 3"/>
              <a:gd name="T6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6">
                <a:moveTo>
                  <a:pt x="2" y="1"/>
                </a:moveTo>
                <a:lnTo>
                  <a:pt x="2" y="2"/>
                </a:lnTo>
                <a:lnTo>
                  <a:pt x="3" y="2"/>
                </a:lnTo>
                <a:lnTo>
                  <a:pt x="3" y="4"/>
                </a:lnTo>
                <a:lnTo>
                  <a:pt x="3" y="5"/>
                </a:lnTo>
                <a:lnTo>
                  <a:pt x="2" y="5"/>
                </a:lnTo>
                <a:lnTo>
                  <a:pt x="2" y="6"/>
                </a:lnTo>
                <a:lnTo>
                  <a:pt x="2" y="5"/>
                </a:lnTo>
                <a:lnTo>
                  <a:pt x="2" y="4"/>
                </a:lnTo>
                <a:lnTo>
                  <a:pt x="2" y="5"/>
                </a:lnTo>
                <a:lnTo>
                  <a:pt x="2" y="6"/>
                </a:lnTo>
                <a:lnTo>
                  <a:pt x="1" y="6"/>
                </a:lnTo>
                <a:lnTo>
                  <a:pt x="0" y="5"/>
                </a:lnTo>
                <a:lnTo>
                  <a:pt x="1" y="5"/>
                </a:lnTo>
                <a:lnTo>
                  <a:pt x="0" y="5"/>
                </a:lnTo>
                <a:lnTo>
                  <a:pt x="0" y="4"/>
                </a:lnTo>
                <a:lnTo>
                  <a:pt x="1" y="5"/>
                </a:lnTo>
                <a:lnTo>
                  <a:pt x="1" y="4"/>
                </a:lnTo>
                <a:lnTo>
                  <a:pt x="0" y="4"/>
                </a:lnTo>
                <a:lnTo>
                  <a:pt x="1" y="4"/>
                </a:lnTo>
                <a:lnTo>
                  <a:pt x="1" y="2"/>
                </a:lnTo>
                <a:lnTo>
                  <a:pt x="1" y="1"/>
                </a:lnTo>
                <a:lnTo>
                  <a:pt x="1" y="2"/>
                </a:lnTo>
                <a:lnTo>
                  <a:pt x="1" y="4"/>
                </a:lnTo>
                <a:lnTo>
                  <a:pt x="0" y="4"/>
                </a:lnTo>
                <a:lnTo>
                  <a:pt x="0" y="2"/>
                </a:lnTo>
                <a:lnTo>
                  <a:pt x="0" y="1"/>
                </a:lnTo>
                <a:lnTo>
                  <a:pt x="0" y="0"/>
                </a:lnTo>
                <a:lnTo>
                  <a:pt x="1" y="0"/>
                </a:lnTo>
                <a:lnTo>
                  <a:pt x="1"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6" name="Freeform 2397"/>
          <p:cNvSpPr>
            <a:spLocks/>
          </p:cNvSpPr>
          <p:nvPr/>
        </p:nvSpPr>
        <p:spPr bwMode="auto">
          <a:xfrm>
            <a:off x="3292476" y="3545104"/>
            <a:ext cx="3175" cy="3175"/>
          </a:xfrm>
          <a:custGeom>
            <a:avLst/>
            <a:gdLst>
              <a:gd name="T0" fmla="*/ 2 w 2"/>
              <a:gd name="T1" fmla="*/ 2 h 2"/>
              <a:gd name="T2" fmla="*/ 0 w 2"/>
              <a:gd name="T3" fmla="*/ 2 h 2"/>
              <a:gd name="T4" fmla="*/ 0 w 2"/>
              <a:gd name="T5" fmla="*/ 1 h 2"/>
              <a:gd name="T6" fmla="*/ 2 w 2"/>
              <a:gd name="T7" fmla="*/ 1 h 2"/>
              <a:gd name="T8" fmla="*/ 2 w 2"/>
              <a:gd name="T9" fmla="*/ 0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1"/>
                </a:lnTo>
                <a:lnTo>
                  <a:pt x="2" y="1"/>
                </a:lnTo>
                <a:lnTo>
                  <a:pt x="2" y="0"/>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7" name="Freeform 2398"/>
          <p:cNvSpPr>
            <a:spLocks/>
          </p:cNvSpPr>
          <p:nvPr/>
        </p:nvSpPr>
        <p:spPr bwMode="auto">
          <a:xfrm>
            <a:off x="3719513" y="35451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8" name="Freeform 2399"/>
          <p:cNvSpPr>
            <a:spLocks/>
          </p:cNvSpPr>
          <p:nvPr/>
        </p:nvSpPr>
        <p:spPr bwMode="auto">
          <a:xfrm>
            <a:off x="3925888" y="3543516"/>
            <a:ext cx="1588" cy="1588"/>
          </a:xfrm>
          <a:custGeom>
            <a:avLst/>
            <a:gdLst>
              <a:gd name="T0" fmla="*/ 1 w 1"/>
              <a:gd name="T1" fmla="*/ 0 h 1"/>
              <a:gd name="T2" fmla="*/ 1 w 1"/>
              <a:gd name="T3" fmla="*/ 1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9" name="Rectangle 2400"/>
          <p:cNvSpPr>
            <a:spLocks noChangeArrowheads="1"/>
          </p:cNvSpPr>
          <p:nvPr/>
        </p:nvSpPr>
        <p:spPr bwMode="auto">
          <a:xfrm>
            <a:off x="3295651" y="35435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0" name="Freeform 2401"/>
          <p:cNvSpPr>
            <a:spLocks/>
          </p:cNvSpPr>
          <p:nvPr/>
        </p:nvSpPr>
        <p:spPr bwMode="auto">
          <a:xfrm>
            <a:off x="3282951" y="3540341"/>
            <a:ext cx="7938" cy="6350"/>
          </a:xfrm>
          <a:custGeom>
            <a:avLst/>
            <a:gdLst>
              <a:gd name="T0" fmla="*/ 1 w 5"/>
              <a:gd name="T1" fmla="*/ 0 h 4"/>
              <a:gd name="T2" fmla="*/ 2 w 5"/>
              <a:gd name="T3" fmla="*/ 2 h 4"/>
              <a:gd name="T4" fmla="*/ 4 w 5"/>
              <a:gd name="T5" fmla="*/ 2 h 4"/>
              <a:gd name="T6" fmla="*/ 4 w 5"/>
              <a:gd name="T7" fmla="*/ 3 h 4"/>
              <a:gd name="T8" fmla="*/ 4 w 5"/>
              <a:gd name="T9" fmla="*/ 4 h 4"/>
              <a:gd name="T10" fmla="*/ 5 w 5"/>
              <a:gd name="T11" fmla="*/ 4 h 4"/>
              <a:gd name="T12" fmla="*/ 4 w 5"/>
              <a:gd name="T13" fmla="*/ 4 h 4"/>
              <a:gd name="T14" fmla="*/ 2 w 5"/>
              <a:gd name="T15" fmla="*/ 4 h 4"/>
              <a:gd name="T16" fmla="*/ 2 w 5"/>
              <a:gd name="T17" fmla="*/ 3 h 4"/>
              <a:gd name="T18" fmla="*/ 1 w 5"/>
              <a:gd name="T19" fmla="*/ 3 h 4"/>
              <a:gd name="T20" fmla="*/ 1 w 5"/>
              <a:gd name="T21" fmla="*/ 2 h 4"/>
              <a:gd name="T22" fmla="*/ 0 w 5"/>
              <a:gd name="T23" fmla="*/ 2 h 4"/>
              <a:gd name="T24" fmla="*/ 0 w 5"/>
              <a:gd name="T25" fmla="*/ 0 h 4"/>
              <a:gd name="T26" fmla="*/ 1 w 5"/>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1" y="0"/>
                </a:moveTo>
                <a:lnTo>
                  <a:pt x="2" y="2"/>
                </a:lnTo>
                <a:lnTo>
                  <a:pt x="4" y="2"/>
                </a:lnTo>
                <a:lnTo>
                  <a:pt x="4" y="3"/>
                </a:lnTo>
                <a:lnTo>
                  <a:pt x="4" y="4"/>
                </a:lnTo>
                <a:lnTo>
                  <a:pt x="5" y="4"/>
                </a:lnTo>
                <a:lnTo>
                  <a:pt x="4" y="4"/>
                </a:lnTo>
                <a:lnTo>
                  <a:pt x="2" y="4"/>
                </a:lnTo>
                <a:lnTo>
                  <a:pt x="2" y="3"/>
                </a:lnTo>
                <a:lnTo>
                  <a:pt x="1" y="3"/>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1" name="Freeform 2402"/>
          <p:cNvSpPr>
            <a:spLocks/>
          </p:cNvSpPr>
          <p:nvPr/>
        </p:nvSpPr>
        <p:spPr bwMode="auto">
          <a:xfrm>
            <a:off x="3916363" y="3538754"/>
            <a:ext cx="1588" cy="1588"/>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2" name="Freeform 2403"/>
          <p:cNvSpPr>
            <a:spLocks/>
          </p:cNvSpPr>
          <p:nvPr/>
        </p:nvSpPr>
        <p:spPr bwMode="auto">
          <a:xfrm>
            <a:off x="3295651" y="3538754"/>
            <a:ext cx="1588" cy="6350"/>
          </a:xfrm>
          <a:custGeom>
            <a:avLst/>
            <a:gdLst>
              <a:gd name="T0" fmla="*/ 1 w 1"/>
              <a:gd name="T1" fmla="*/ 1 h 4"/>
              <a:gd name="T2" fmla="*/ 0 w 1"/>
              <a:gd name="T3" fmla="*/ 3 h 4"/>
              <a:gd name="T4" fmla="*/ 0 w 1"/>
              <a:gd name="T5" fmla="*/ 4 h 4"/>
              <a:gd name="T6" fmla="*/ 0 w 1"/>
              <a:gd name="T7" fmla="*/ 3 h 4"/>
              <a:gd name="T8" fmla="*/ 0 w 1"/>
              <a:gd name="T9" fmla="*/ 1 h 4"/>
              <a:gd name="T10" fmla="*/ 1 w 1"/>
              <a:gd name="T11" fmla="*/ 1 h 4"/>
              <a:gd name="T12" fmla="*/ 1 w 1"/>
              <a:gd name="T13" fmla="*/ 0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0" y="3"/>
                </a:lnTo>
                <a:lnTo>
                  <a:pt x="0" y="4"/>
                </a:lnTo>
                <a:lnTo>
                  <a:pt x="0" y="3"/>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3" name="Rectangle 2404"/>
          <p:cNvSpPr>
            <a:spLocks noChangeArrowheads="1"/>
          </p:cNvSpPr>
          <p:nvPr/>
        </p:nvSpPr>
        <p:spPr bwMode="auto">
          <a:xfrm>
            <a:off x="3284538" y="35387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4" name="Freeform 2405"/>
          <p:cNvSpPr>
            <a:spLocks/>
          </p:cNvSpPr>
          <p:nvPr/>
        </p:nvSpPr>
        <p:spPr bwMode="auto">
          <a:xfrm>
            <a:off x="3917951" y="353875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5" name="Freeform 2406"/>
          <p:cNvSpPr>
            <a:spLocks/>
          </p:cNvSpPr>
          <p:nvPr/>
        </p:nvSpPr>
        <p:spPr bwMode="auto">
          <a:xfrm>
            <a:off x="3282951" y="353875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6" name="Freeform 2407"/>
          <p:cNvSpPr>
            <a:spLocks/>
          </p:cNvSpPr>
          <p:nvPr/>
        </p:nvSpPr>
        <p:spPr bwMode="auto">
          <a:xfrm>
            <a:off x="3284538" y="3537166"/>
            <a:ext cx="7938" cy="9525"/>
          </a:xfrm>
          <a:custGeom>
            <a:avLst/>
            <a:gdLst>
              <a:gd name="T0" fmla="*/ 3 w 5"/>
              <a:gd name="T1" fmla="*/ 2 h 6"/>
              <a:gd name="T2" fmla="*/ 4 w 5"/>
              <a:gd name="T3" fmla="*/ 2 h 6"/>
              <a:gd name="T4" fmla="*/ 4 w 5"/>
              <a:gd name="T5" fmla="*/ 4 h 6"/>
              <a:gd name="T6" fmla="*/ 5 w 5"/>
              <a:gd name="T7" fmla="*/ 4 h 6"/>
              <a:gd name="T8" fmla="*/ 5 w 5"/>
              <a:gd name="T9" fmla="*/ 5 h 6"/>
              <a:gd name="T10" fmla="*/ 5 w 5"/>
              <a:gd name="T11" fmla="*/ 6 h 6"/>
              <a:gd name="T12" fmla="*/ 5 w 5"/>
              <a:gd name="T13" fmla="*/ 5 h 6"/>
              <a:gd name="T14" fmla="*/ 4 w 5"/>
              <a:gd name="T15" fmla="*/ 5 h 6"/>
              <a:gd name="T16" fmla="*/ 5 w 5"/>
              <a:gd name="T17" fmla="*/ 5 h 6"/>
              <a:gd name="T18" fmla="*/ 5 w 5"/>
              <a:gd name="T19" fmla="*/ 6 h 6"/>
              <a:gd name="T20" fmla="*/ 4 w 5"/>
              <a:gd name="T21" fmla="*/ 6 h 6"/>
              <a:gd name="T22" fmla="*/ 4 w 5"/>
              <a:gd name="T23" fmla="*/ 5 h 6"/>
              <a:gd name="T24" fmla="*/ 3 w 5"/>
              <a:gd name="T25" fmla="*/ 5 h 6"/>
              <a:gd name="T26" fmla="*/ 3 w 5"/>
              <a:gd name="T27" fmla="*/ 4 h 6"/>
              <a:gd name="T28" fmla="*/ 3 w 5"/>
              <a:gd name="T29" fmla="*/ 2 h 6"/>
              <a:gd name="T30" fmla="*/ 1 w 5"/>
              <a:gd name="T31" fmla="*/ 2 h 6"/>
              <a:gd name="T32" fmla="*/ 3 w 5"/>
              <a:gd name="T33" fmla="*/ 2 h 6"/>
              <a:gd name="T34" fmla="*/ 1 w 5"/>
              <a:gd name="T35" fmla="*/ 2 h 6"/>
              <a:gd name="T36" fmla="*/ 1 w 5"/>
              <a:gd name="T37" fmla="*/ 1 h 6"/>
              <a:gd name="T38" fmla="*/ 0 w 5"/>
              <a:gd name="T39" fmla="*/ 1 h 6"/>
              <a:gd name="T40" fmla="*/ 1 w 5"/>
              <a:gd name="T41" fmla="*/ 1 h 6"/>
              <a:gd name="T42" fmla="*/ 0 w 5"/>
              <a:gd name="T43" fmla="*/ 1 h 6"/>
              <a:gd name="T44" fmla="*/ 0 w 5"/>
              <a:gd name="T45" fmla="*/ 0 h 6"/>
              <a:gd name="T46" fmla="*/ 1 w 5"/>
              <a:gd name="T47" fmla="*/ 0 h 6"/>
              <a:gd name="T48" fmla="*/ 1 w 5"/>
              <a:gd name="T49" fmla="*/ 1 h 6"/>
              <a:gd name="T50" fmla="*/ 3 w 5"/>
              <a:gd name="T51" fmla="*/ 1 h 6"/>
              <a:gd name="T52" fmla="*/ 3 w 5"/>
              <a:gd name="T5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6">
                <a:moveTo>
                  <a:pt x="3" y="2"/>
                </a:moveTo>
                <a:lnTo>
                  <a:pt x="4" y="2"/>
                </a:lnTo>
                <a:lnTo>
                  <a:pt x="4" y="4"/>
                </a:lnTo>
                <a:lnTo>
                  <a:pt x="5" y="4"/>
                </a:lnTo>
                <a:lnTo>
                  <a:pt x="5" y="5"/>
                </a:lnTo>
                <a:lnTo>
                  <a:pt x="5" y="6"/>
                </a:lnTo>
                <a:lnTo>
                  <a:pt x="5" y="5"/>
                </a:lnTo>
                <a:lnTo>
                  <a:pt x="4" y="5"/>
                </a:lnTo>
                <a:lnTo>
                  <a:pt x="5" y="5"/>
                </a:lnTo>
                <a:lnTo>
                  <a:pt x="5" y="6"/>
                </a:lnTo>
                <a:lnTo>
                  <a:pt x="4" y="6"/>
                </a:lnTo>
                <a:lnTo>
                  <a:pt x="4" y="5"/>
                </a:lnTo>
                <a:lnTo>
                  <a:pt x="3" y="5"/>
                </a:lnTo>
                <a:lnTo>
                  <a:pt x="3" y="4"/>
                </a:lnTo>
                <a:lnTo>
                  <a:pt x="3" y="2"/>
                </a:lnTo>
                <a:lnTo>
                  <a:pt x="1" y="2"/>
                </a:lnTo>
                <a:lnTo>
                  <a:pt x="3" y="2"/>
                </a:lnTo>
                <a:lnTo>
                  <a:pt x="1" y="2"/>
                </a:lnTo>
                <a:lnTo>
                  <a:pt x="1" y="1"/>
                </a:lnTo>
                <a:lnTo>
                  <a:pt x="0" y="1"/>
                </a:lnTo>
                <a:lnTo>
                  <a:pt x="1" y="1"/>
                </a:lnTo>
                <a:lnTo>
                  <a:pt x="0" y="1"/>
                </a:lnTo>
                <a:lnTo>
                  <a:pt x="0" y="0"/>
                </a:lnTo>
                <a:lnTo>
                  <a:pt x="1" y="0"/>
                </a:lnTo>
                <a:lnTo>
                  <a:pt x="1" y="1"/>
                </a:lnTo>
                <a:lnTo>
                  <a:pt x="3" y="1"/>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7" name="Freeform 2408"/>
          <p:cNvSpPr>
            <a:spLocks/>
          </p:cNvSpPr>
          <p:nvPr/>
        </p:nvSpPr>
        <p:spPr bwMode="auto">
          <a:xfrm>
            <a:off x="3719513" y="353716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8" name="Freeform 2409"/>
          <p:cNvSpPr>
            <a:spLocks/>
          </p:cNvSpPr>
          <p:nvPr/>
        </p:nvSpPr>
        <p:spPr bwMode="auto">
          <a:xfrm>
            <a:off x="3281363" y="3535579"/>
            <a:ext cx="3175" cy="3175"/>
          </a:xfrm>
          <a:custGeom>
            <a:avLst/>
            <a:gdLst>
              <a:gd name="T0" fmla="*/ 2 w 2"/>
              <a:gd name="T1" fmla="*/ 0 h 2"/>
              <a:gd name="T2" fmla="*/ 2 w 2"/>
              <a:gd name="T3" fmla="*/ 1 h 2"/>
              <a:gd name="T4" fmla="*/ 2 w 2"/>
              <a:gd name="T5" fmla="*/ 2 h 2"/>
              <a:gd name="T6" fmla="*/ 2 w 2"/>
              <a:gd name="T7" fmla="*/ 1 h 2"/>
              <a:gd name="T8" fmla="*/ 1 w 2"/>
              <a:gd name="T9" fmla="*/ 1 h 2"/>
              <a:gd name="T10" fmla="*/ 2 w 2"/>
              <a:gd name="T11" fmla="*/ 1 h 2"/>
              <a:gd name="T12" fmla="*/ 2 w 2"/>
              <a:gd name="T13" fmla="*/ 0 h 2"/>
              <a:gd name="T14" fmla="*/ 1 w 2"/>
              <a:gd name="T15" fmla="*/ 1 h 2"/>
              <a:gd name="T16" fmla="*/ 0 w 2"/>
              <a:gd name="T17" fmla="*/ 1 h 2"/>
              <a:gd name="T18" fmla="*/ 1 w 2"/>
              <a:gd name="T19" fmla="*/ 1 h 2"/>
              <a:gd name="T20" fmla="*/ 1 w 2"/>
              <a:gd name="T21" fmla="*/ 2 h 2"/>
              <a:gd name="T22" fmla="*/ 1 w 2"/>
              <a:gd name="T23" fmla="*/ 1 h 2"/>
              <a:gd name="T24" fmla="*/ 0 w 2"/>
              <a:gd name="T25" fmla="*/ 1 h 2"/>
              <a:gd name="T26" fmla="*/ 1 w 2"/>
              <a:gd name="T27" fmla="*/ 0 h 2"/>
              <a:gd name="T28" fmla="*/ 2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0"/>
                </a:moveTo>
                <a:lnTo>
                  <a:pt x="2" y="1"/>
                </a:lnTo>
                <a:lnTo>
                  <a:pt x="2" y="2"/>
                </a:lnTo>
                <a:lnTo>
                  <a:pt x="2" y="1"/>
                </a:lnTo>
                <a:lnTo>
                  <a:pt x="1" y="1"/>
                </a:lnTo>
                <a:lnTo>
                  <a:pt x="2" y="1"/>
                </a:lnTo>
                <a:lnTo>
                  <a:pt x="2" y="0"/>
                </a:lnTo>
                <a:lnTo>
                  <a:pt x="1" y="1"/>
                </a:lnTo>
                <a:lnTo>
                  <a:pt x="0" y="1"/>
                </a:lnTo>
                <a:lnTo>
                  <a:pt x="1" y="1"/>
                </a:lnTo>
                <a:lnTo>
                  <a:pt x="1" y="2"/>
                </a:lnTo>
                <a:lnTo>
                  <a:pt x="1" y="1"/>
                </a:lnTo>
                <a:lnTo>
                  <a:pt x="0"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9" name="Freeform 2410"/>
          <p:cNvSpPr>
            <a:spLocks/>
          </p:cNvSpPr>
          <p:nvPr/>
        </p:nvSpPr>
        <p:spPr bwMode="auto">
          <a:xfrm>
            <a:off x="3260726" y="3532404"/>
            <a:ext cx="12700" cy="14288"/>
          </a:xfrm>
          <a:custGeom>
            <a:avLst/>
            <a:gdLst>
              <a:gd name="T0" fmla="*/ 1 w 8"/>
              <a:gd name="T1" fmla="*/ 0 h 9"/>
              <a:gd name="T2" fmla="*/ 2 w 8"/>
              <a:gd name="T3" fmla="*/ 0 h 9"/>
              <a:gd name="T4" fmla="*/ 2 w 8"/>
              <a:gd name="T5" fmla="*/ 2 h 9"/>
              <a:gd name="T6" fmla="*/ 2 w 8"/>
              <a:gd name="T7" fmla="*/ 3 h 9"/>
              <a:gd name="T8" fmla="*/ 2 w 8"/>
              <a:gd name="T9" fmla="*/ 2 h 9"/>
              <a:gd name="T10" fmla="*/ 4 w 8"/>
              <a:gd name="T11" fmla="*/ 2 h 9"/>
              <a:gd name="T12" fmla="*/ 5 w 8"/>
              <a:gd name="T13" fmla="*/ 2 h 9"/>
              <a:gd name="T14" fmla="*/ 5 w 8"/>
              <a:gd name="T15" fmla="*/ 3 h 9"/>
              <a:gd name="T16" fmla="*/ 5 w 8"/>
              <a:gd name="T17" fmla="*/ 4 h 9"/>
              <a:gd name="T18" fmla="*/ 4 w 8"/>
              <a:gd name="T19" fmla="*/ 4 h 9"/>
              <a:gd name="T20" fmla="*/ 4 w 8"/>
              <a:gd name="T21" fmla="*/ 5 h 9"/>
              <a:gd name="T22" fmla="*/ 2 w 8"/>
              <a:gd name="T23" fmla="*/ 4 h 9"/>
              <a:gd name="T24" fmla="*/ 2 w 8"/>
              <a:gd name="T25" fmla="*/ 5 h 9"/>
              <a:gd name="T26" fmla="*/ 4 w 8"/>
              <a:gd name="T27" fmla="*/ 5 h 9"/>
              <a:gd name="T28" fmla="*/ 5 w 8"/>
              <a:gd name="T29" fmla="*/ 5 h 9"/>
              <a:gd name="T30" fmla="*/ 4 w 8"/>
              <a:gd name="T31" fmla="*/ 5 h 9"/>
              <a:gd name="T32" fmla="*/ 5 w 8"/>
              <a:gd name="T33" fmla="*/ 5 h 9"/>
              <a:gd name="T34" fmla="*/ 5 w 8"/>
              <a:gd name="T35" fmla="*/ 4 h 9"/>
              <a:gd name="T36" fmla="*/ 5 w 8"/>
              <a:gd name="T37" fmla="*/ 3 h 9"/>
              <a:gd name="T38" fmla="*/ 6 w 8"/>
              <a:gd name="T39" fmla="*/ 3 h 9"/>
              <a:gd name="T40" fmla="*/ 5 w 8"/>
              <a:gd name="T41" fmla="*/ 3 h 9"/>
              <a:gd name="T42" fmla="*/ 5 w 8"/>
              <a:gd name="T43" fmla="*/ 2 h 9"/>
              <a:gd name="T44" fmla="*/ 6 w 8"/>
              <a:gd name="T45" fmla="*/ 2 h 9"/>
              <a:gd name="T46" fmla="*/ 8 w 8"/>
              <a:gd name="T47" fmla="*/ 2 h 9"/>
              <a:gd name="T48" fmla="*/ 8 w 8"/>
              <a:gd name="T49" fmla="*/ 0 h 9"/>
              <a:gd name="T50" fmla="*/ 8 w 8"/>
              <a:gd name="T51" fmla="*/ 2 h 9"/>
              <a:gd name="T52" fmla="*/ 8 w 8"/>
              <a:gd name="T53" fmla="*/ 3 h 9"/>
              <a:gd name="T54" fmla="*/ 6 w 8"/>
              <a:gd name="T55" fmla="*/ 4 h 9"/>
              <a:gd name="T56" fmla="*/ 6 w 8"/>
              <a:gd name="T57" fmla="*/ 5 h 9"/>
              <a:gd name="T58" fmla="*/ 6 w 8"/>
              <a:gd name="T59" fmla="*/ 7 h 9"/>
              <a:gd name="T60" fmla="*/ 6 w 8"/>
              <a:gd name="T61" fmla="*/ 8 h 9"/>
              <a:gd name="T62" fmla="*/ 6 w 8"/>
              <a:gd name="T63" fmla="*/ 9 h 9"/>
              <a:gd name="T64" fmla="*/ 5 w 8"/>
              <a:gd name="T65" fmla="*/ 9 h 9"/>
              <a:gd name="T66" fmla="*/ 4 w 8"/>
              <a:gd name="T67" fmla="*/ 9 h 9"/>
              <a:gd name="T68" fmla="*/ 2 w 8"/>
              <a:gd name="T69" fmla="*/ 9 h 9"/>
              <a:gd name="T70" fmla="*/ 4 w 8"/>
              <a:gd name="T71" fmla="*/ 9 h 9"/>
              <a:gd name="T72" fmla="*/ 2 w 8"/>
              <a:gd name="T73" fmla="*/ 9 h 9"/>
              <a:gd name="T74" fmla="*/ 2 w 8"/>
              <a:gd name="T75" fmla="*/ 8 h 9"/>
              <a:gd name="T76" fmla="*/ 4 w 8"/>
              <a:gd name="T77" fmla="*/ 8 h 9"/>
              <a:gd name="T78" fmla="*/ 2 w 8"/>
              <a:gd name="T79" fmla="*/ 8 h 9"/>
              <a:gd name="T80" fmla="*/ 4 w 8"/>
              <a:gd name="T81" fmla="*/ 8 h 9"/>
              <a:gd name="T82" fmla="*/ 2 w 8"/>
              <a:gd name="T83" fmla="*/ 7 h 9"/>
              <a:gd name="T84" fmla="*/ 1 w 8"/>
              <a:gd name="T85" fmla="*/ 7 h 9"/>
              <a:gd name="T86" fmla="*/ 1 w 8"/>
              <a:gd name="T87" fmla="*/ 5 h 9"/>
              <a:gd name="T88" fmla="*/ 1 w 8"/>
              <a:gd name="T89" fmla="*/ 7 h 9"/>
              <a:gd name="T90" fmla="*/ 1 w 8"/>
              <a:gd name="T91" fmla="*/ 5 h 9"/>
              <a:gd name="T92" fmla="*/ 1 w 8"/>
              <a:gd name="T93" fmla="*/ 4 h 9"/>
              <a:gd name="T94" fmla="*/ 0 w 8"/>
              <a:gd name="T95" fmla="*/ 4 h 9"/>
              <a:gd name="T96" fmla="*/ 0 w 8"/>
              <a:gd name="T97" fmla="*/ 3 h 9"/>
              <a:gd name="T98" fmla="*/ 0 w 8"/>
              <a:gd name="T99" fmla="*/ 2 h 9"/>
              <a:gd name="T100" fmla="*/ 0 w 8"/>
              <a:gd name="T101" fmla="*/ 0 h 9"/>
              <a:gd name="T102" fmla="*/ 1 w 8"/>
              <a:gd name="T10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 h="9">
                <a:moveTo>
                  <a:pt x="1" y="0"/>
                </a:moveTo>
                <a:lnTo>
                  <a:pt x="2" y="0"/>
                </a:lnTo>
                <a:lnTo>
                  <a:pt x="2" y="2"/>
                </a:lnTo>
                <a:lnTo>
                  <a:pt x="2" y="3"/>
                </a:lnTo>
                <a:lnTo>
                  <a:pt x="2" y="2"/>
                </a:lnTo>
                <a:lnTo>
                  <a:pt x="4" y="2"/>
                </a:lnTo>
                <a:lnTo>
                  <a:pt x="5" y="2"/>
                </a:lnTo>
                <a:lnTo>
                  <a:pt x="5" y="3"/>
                </a:lnTo>
                <a:lnTo>
                  <a:pt x="5" y="4"/>
                </a:lnTo>
                <a:lnTo>
                  <a:pt x="4" y="4"/>
                </a:lnTo>
                <a:lnTo>
                  <a:pt x="4" y="5"/>
                </a:lnTo>
                <a:lnTo>
                  <a:pt x="2" y="4"/>
                </a:lnTo>
                <a:lnTo>
                  <a:pt x="2" y="5"/>
                </a:lnTo>
                <a:lnTo>
                  <a:pt x="4" y="5"/>
                </a:lnTo>
                <a:lnTo>
                  <a:pt x="5" y="5"/>
                </a:lnTo>
                <a:lnTo>
                  <a:pt x="4" y="5"/>
                </a:lnTo>
                <a:lnTo>
                  <a:pt x="5" y="5"/>
                </a:lnTo>
                <a:lnTo>
                  <a:pt x="5" y="4"/>
                </a:lnTo>
                <a:lnTo>
                  <a:pt x="5" y="3"/>
                </a:lnTo>
                <a:lnTo>
                  <a:pt x="6" y="3"/>
                </a:lnTo>
                <a:lnTo>
                  <a:pt x="5" y="3"/>
                </a:lnTo>
                <a:lnTo>
                  <a:pt x="5" y="2"/>
                </a:lnTo>
                <a:lnTo>
                  <a:pt x="6" y="2"/>
                </a:lnTo>
                <a:lnTo>
                  <a:pt x="8" y="2"/>
                </a:lnTo>
                <a:lnTo>
                  <a:pt x="8" y="0"/>
                </a:lnTo>
                <a:lnTo>
                  <a:pt x="8" y="2"/>
                </a:lnTo>
                <a:lnTo>
                  <a:pt x="8" y="3"/>
                </a:lnTo>
                <a:lnTo>
                  <a:pt x="6" y="4"/>
                </a:lnTo>
                <a:lnTo>
                  <a:pt x="6" y="5"/>
                </a:lnTo>
                <a:lnTo>
                  <a:pt x="6" y="7"/>
                </a:lnTo>
                <a:lnTo>
                  <a:pt x="6" y="8"/>
                </a:lnTo>
                <a:lnTo>
                  <a:pt x="6" y="9"/>
                </a:lnTo>
                <a:lnTo>
                  <a:pt x="5" y="9"/>
                </a:lnTo>
                <a:lnTo>
                  <a:pt x="4" y="9"/>
                </a:lnTo>
                <a:lnTo>
                  <a:pt x="2" y="9"/>
                </a:lnTo>
                <a:lnTo>
                  <a:pt x="4" y="9"/>
                </a:lnTo>
                <a:lnTo>
                  <a:pt x="2" y="9"/>
                </a:lnTo>
                <a:lnTo>
                  <a:pt x="2" y="8"/>
                </a:lnTo>
                <a:lnTo>
                  <a:pt x="4" y="8"/>
                </a:lnTo>
                <a:lnTo>
                  <a:pt x="2" y="8"/>
                </a:lnTo>
                <a:lnTo>
                  <a:pt x="4" y="8"/>
                </a:lnTo>
                <a:lnTo>
                  <a:pt x="2" y="7"/>
                </a:lnTo>
                <a:lnTo>
                  <a:pt x="1" y="7"/>
                </a:lnTo>
                <a:lnTo>
                  <a:pt x="1" y="5"/>
                </a:lnTo>
                <a:lnTo>
                  <a:pt x="1" y="7"/>
                </a:lnTo>
                <a:lnTo>
                  <a:pt x="1" y="5"/>
                </a:lnTo>
                <a:lnTo>
                  <a:pt x="1" y="4"/>
                </a:lnTo>
                <a:lnTo>
                  <a:pt x="0" y="4"/>
                </a:lnTo>
                <a:lnTo>
                  <a:pt x="0" y="3"/>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0" name="Freeform 2411"/>
          <p:cNvSpPr>
            <a:spLocks/>
          </p:cNvSpPr>
          <p:nvPr/>
        </p:nvSpPr>
        <p:spPr bwMode="auto">
          <a:xfrm>
            <a:off x="3284538" y="35324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1" name="Rectangle 2412"/>
          <p:cNvSpPr>
            <a:spLocks noChangeArrowheads="1"/>
          </p:cNvSpPr>
          <p:nvPr/>
        </p:nvSpPr>
        <p:spPr bwMode="auto">
          <a:xfrm>
            <a:off x="3281363" y="353240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2" name="Rectangle 2413"/>
          <p:cNvSpPr>
            <a:spLocks noChangeArrowheads="1"/>
          </p:cNvSpPr>
          <p:nvPr/>
        </p:nvSpPr>
        <p:spPr bwMode="auto">
          <a:xfrm>
            <a:off x="3260726" y="35308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3" name="Freeform 2414"/>
          <p:cNvSpPr>
            <a:spLocks/>
          </p:cNvSpPr>
          <p:nvPr/>
        </p:nvSpPr>
        <p:spPr bwMode="auto">
          <a:xfrm>
            <a:off x="3916363" y="35308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4" name="Freeform 2415"/>
          <p:cNvSpPr>
            <a:spLocks/>
          </p:cNvSpPr>
          <p:nvPr/>
        </p:nvSpPr>
        <p:spPr bwMode="auto">
          <a:xfrm>
            <a:off x="3282951" y="3530816"/>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5" name="Freeform 2417"/>
          <p:cNvSpPr>
            <a:spLocks/>
          </p:cNvSpPr>
          <p:nvPr/>
        </p:nvSpPr>
        <p:spPr bwMode="auto">
          <a:xfrm>
            <a:off x="3281363" y="35292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6" name="Freeform 2418"/>
          <p:cNvSpPr>
            <a:spLocks/>
          </p:cNvSpPr>
          <p:nvPr/>
        </p:nvSpPr>
        <p:spPr bwMode="auto">
          <a:xfrm>
            <a:off x="3916363" y="35260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7" name="Rectangle 2419"/>
          <p:cNvSpPr>
            <a:spLocks noChangeArrowheads="1"/>
          </p:cNvSpPr>
          <p:nvPr/>
        </p:nvSpPr>
        <p:spPr bwMode="auto">
          <a:xfrm>
            <a:off x="3278188" y="3526054"/>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8" name="Freeform 2420"/>
          <p:cNvSpPr>
            <a:spLocks/>
          </p:cNvSpPr>
          <p:nvPr/>
        </p:nvSpPr>
        <p:spPr bwMode="auto">
          <a:xfrm>
            <a:off x="3282951" y="3522879"/>
            <a:ext cx="1588" cy="1588"/>
          </a:xfrm>
          <a:custGeom>
            <a:avLst/>
            <a:gdLst>
              <a:gd name="T0" fmla="*/ 0 w 1"/>
              <a:gd name="T1" fmla="*/ 1 h 1"/>
              <a:gd name="T2" fmla="*/ 0 w 1"/>
              <a:gd name="T3" fmla="*/ 0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0" y="1"/>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9" name="Freeform 2421"/>
          <p:cNvSpPr>
            <a:spLocks/>
          </p:cNvSpPr>
          <p:nvPr/>
        </p:nvSpPr>
        <p:spPr bwMode="auto">
          <a:xfrm>
            <a:off x="3284538" y="3522879"/>
            <a:ext cx="1588" cy="1588"/>
          </a:xfrm>
          <a:custGeom>
            <a:avLst/>
            <a:gdLst>
              <a:gd name="T0" fmla="*/ 0 w 1"/>
              <a:gd name="T1" fmla="*/ 1 h 1"/>
              <a:gd name="T2" fmla="*/ 1 w 1"/>
              <a:gd name="T3" fmla="*/ 1 h 1"/>
              <a:gd name="T4" fmla="*/ 0 w 1"/>
              <a:gd name="T5" fmla="*/ 1 h 1"/>
              <a:gd name="T6" fmla="*/ 0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1" y="1"/>
                </a:lnTo>
                <a:lnTo>
                  <a:pt x="0" y="1"/>
                </a:lnTo>
                <a:lnTo>
                  <a:pt x="0" y="0"/>
                </a:lnTo>
                <a:lnTo>
                  <a:pt x="1"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0" name="Freeform 2422"/>
          <p:cNvSpPr>
            <a:spLocks/>
          </p:cNvSpPr>
          <p:nvPr/>
        </p:nvSpPr>
        <p:spPr bwMode="auto">
          <a:xfrm>
            <a:off x="3906838" y="3522879"/>
            <a:ext cx="4763" cy="1588"/>
          </a:xfrm>
          <a:custGeom>
            <a:avLst/>
            <a:gdLst>
              <a:gd name="T0" fmla="*/ 2 w 3"/>
              <a:gd name="T1" fmla="*/ 0 h 1"/>
              <a:gd name="T2" fmla="*/ 3 w 3"/>
              <a:gd name="T3" fmla="*/ 0 h 1"/>
              <a:gd name="T4" fmla="*/ 2 w 3"/>
              <a:gd name="T5" fmla="*/ 0 h 1"/>
              <a:gd name="T6" fmla="*/ 2 w 3"/>
              <a:gd name="T7" fmla="*/ 1 h 1"/>
              <a:gd name="T8" fmla="*/ 0 w 3"/>
              <a:gd name="T9" fmla="*/ 1 h 1"/>
              <a:gd name="T10" fmla="*/ 0 w 3"/>
              <a:gd name="T11" fmla="*/ 0 h 1"/>
              <a:gd name="T12" fmla="*/ 2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0"/>
                </a:moveTo>
                <a:lnTo>
                  <a:pt x="3" y="0"/>
                </a:lnTo>
                <a:lnTo>
                  <a:pt x="2" y="0"/>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1" name="Freeform 2423"/>
          <p:cNvSpPr>
            <a:spLocks/>
          </p:cNvSpPr>
          <p:nvPr/>
        </p:nvSpPr>
        <p:spPr bwMode="auto">
          <a:xfrm>
            <a:off x="3721101" y="3521291"/>
            <a:ext cx="6350" cy="3175"/>
          </a:xfrm>
          <a:custGeom>
            <a:avLst/>
            <a:gdLst>
              <a:gd name="T0" fmla="*/ 3 w 4"/>
              <a:gd name="T1" fmla="*/ 1 h 2"/>
              <a:gd name="T2" fmla="*/ 2 w 4"/>
              <a:gd name="T3" fmla="*/ 1 h 2"/>
              <a:gd name="T4" fmla="*/ 0 w 4"/>
              <a:gd name="T5" fmla="*/ 2 h 2"/>
              <a:gd name="T6" fmla="*/ 0 w 4"/>
              <a:gd name="T7" fmla="*/ 1 h 2"/>
              <a:gd name="T8" fmla="*/ 2 w 4"/>
              <a:gd name="T9" fmla="*/ 1 h 2"/>
              <a:gd name="T10" fmla="*/ 3 w 4"/>
              <a:gd name="T11" fmla="*/ 1 h 2"/>
              <a:gd name="T12" fmla="*/ 4 w 4"/>
              <a:gd name="T13" fmla="*/ 0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lnTo>
                  <a:pt x="2" y="1"/>
                </a:lnTo>
                <a:lnTo>
                  <a:pt x="0" y="2"/>
                </a:lnTo>
                <a:lnTo>
                  <a:pt x="0" y="1"/>
                </a:lnTo>
                <a:lnTo>
                  <a:pt x="2" y="1"/>
                </a:lnTo>
                <a:lnTo>
                  <a:pt x="3" y="1"/>
                </a:lnTo>
                <a:lnTo>
                  <a:pt x="4" y="0"/>
                </a:lnTo>
                <a:lnTo>
                  <a:pt x="4"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2" name="Freeform 2424"/>
          <p:cNvSpPr>
            <a:spLocks/>
          </p:cNvSpPr>
          <p:nvPr/>
        </p:nvSpPr>
        <p:spPr bwMode="auto">
          <a:xfrm>
            <a:off x="3282951" y="3521291"/>
            <a:ext cx="3175" cy="3175"/>
          </a:xfrm>
          <a:custGeom>
            <a:avLst/>
            <a:gdLst>
              <a:gd name="T0" fmla="*/ 1 w 2"/>
              <a:gd name="T1" fmla="*/ 2 h 2"/>
              <a:gd name="T2" fmla="*/ 0 w 2"/>
              <a:gd name="T3" fmla="*/ 1 h 2"/>
              <a:gd name="T4" fmla="*/ 1 w 2"/>
              <a:gd name="T5" fmla="*/ 1 h 2"/>
              <a:gd name="T6" fmla="*/ 1 w 2"/>
              <a:gd name="T7" fmla="*/ 0 h 2"/>
              <a:gd name="T8" fmla="*/ 2 w 2"/>
              <a:gd name="T9" fmla="*/ 0 h 2"/>
              <a:gd name="T10" fmla="*/ 2 w 2"/>
              <a:gd name="T11" fmla="*/ 1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lnTo>
                  <a:pt x="0" y="1"/>
                </a:lnTo>
                <a:lnTo>
                  <a:pt x="1" y="1"/>
                </a:lnTo>
                <a:lnTo>
                  <a:pt x="1" y="0"/>
                </a:lnTo>
                <a:lnTo>
                  <a:pt x="2" y="0"/>
                </a:lnTo>
                <a:lnTo>
                  <a:pt x="2" y="1"/>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3" name="Freeform 2425"/>
          <p:cNvSpPr>
            <a:spLocks/>
          </p:cNvSpPr>
          <p:nvPr/>
        </p:nvSpPr>
        <p:spPr bwMode="auto">
          <a:xfrm>
            <a:off x="3740151" y="3510179"/>
            <a:ext cx="3175" cy="4763"/>
          </a:xfrm>
          <a:custGeom>
            <a:avLst/>
            <a:gdLst>
              <a:gd name="T0" fmla="*/ 0 w 2"/>
              <a:gd name="T1" fmla="*/ 3 h 3"/>
              <a:gd name="T2" fmla="*/ 1 w 2"/>
              <a:gd name="T3" fmla="*/ 2 h 3"/>
              <a:gd name="T4" fmla="*/ 1 w 2"/>
              <a:gd name="T5" fmla="*/ 0 h 3"/>
              <a:gd name="T6" fmla="*/ 2 w 2"/>
              <a:gd name="T7" fmla="*/ 0 h 3"/>
              <a:gd name="T8" fmla="*/ 1 w 2"/>
              <a:gd name="T9" fmla="*/ 2 h 3"/>
              <a:gd name="T10" fmla="*/ 0 w 2"/>
              <a:gd name="T11" fmla="*/ 2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1" y="2"/>
                </a:lnTo>
                <a:lnTo>
                  <a:pt x="1" y="0"/>
                </a:lnTo>
                <a:lnTo>
                  <a:pt x="2" y="0"/>
                </a:lnTo>
                <a:lnTo>
                  <a:pt x="1" y="2"/>
                </a:lnTo>
                <a:lnTo>
                  <a:pt x="0" y="2"/>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4" name="Freeform 2426"/>
          <p:cNvSpPr>
            <a:spLocks/>
          </p:cNvSpPr>
          <p:nvPr/>
        </p:nvSpPr>
        <p:spPr bwMode="auto">
          <a:xfrm>
            <a:off x="3883026" y="35070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5" name="Freeform 2427"/>
          <p:cNvSpPr>
            <a:spLocks/>
          </p:cNvSpPr>
          <p:nvPr/>
        </p:nvSpPr>
        <p:spPr bwMode="auto">
          <a:xfrm>
            <a:off x="3727451" y="3503829"/>
            <a:ext cx="0" cy="4763"/>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lnTo>
                  <a:pt x="0" y="2"/>
                </a:lnTo>
                <a:lnTo>
                  <a:pt x="0" y="3"/>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6" name="Rectangle 2428"/>
          <p:cNvSpPr>
            <a:spLocks noChangeArrowheads="1"/>
          </p:cNvSpPr>
          <p:nvPr/>
        </p:nvSpPr>
        <p:spPr bwMode="auto">
          <a:xfrm>
            <a:off x="3881438" y="35022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7" name="Freeform 2429"/>
          <p:cNvSpPr>
            <a:spLocks/>
          </p:cNvSpPr>
          <p:nvPr/>
        </p:nvSpPr>
        <p:spPr bwMode="auto">
          <a:xfrm>
            <a:off x="3748088" y="35022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8" name="Rectangle 2430"/>
          <p:cNvSpPr>
            <a:spLocks noChangeArrowheads="1"/>
          </p:cNvSpPr>
          <p:nvPr/>
        </p:nvSpPr>
        <p:spPr bwMode="auto">
          <a:xfrm>
            <a:off x="3876676" y="3499066"/>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9" name="Freeform 2431"/>
          <p:cNvSpPr>
            <a:spLocks/>
          </p:cNvSpPr>
          <p:nvPr/>
        </p:nvSpPr>
        <p:spPr bwMode="auto">
          <a:xfrm>
            <a:off x="3740151" y="3499066"/>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0" name="Freeform 2432"/>
          <p:cNvSpPr>
            <a:spLocks/>
          </p:cNvSpPr>
          <p:nvPr/>
        </p:nvSpPr>
        <p:spPr bwMode="auto">
          <a:xfrm>
            <a:off x="3727451" y="3499066"/>
            <a:ext cx="4763" cy="4763"/>
          </a:xfrm>
          <a:custGeom>
            <a:avLst/>
            <a:gdLst>
              <a:gd name="T0" fmla="*/ 3 w 3"/>
              <a:gd name="T1" fmla="*/ 1 h 3"/>
              <a:gd name="T2" fmla="*/ 3 w 3"/>
              <a:gd name="T3" fmla="*/ 2 h 3"/>
              <a:gd name="T4" fmla="*/ 1 w 3"/>
              <a:gd name="T5" fmla="*/ 2 h 3"/>
              <a:gd name="T6" fmla="*/ 1 w 3"/>
              <a:gd name="T7" fmla="*/ 3 h 3"/>
              <a:gd name="T8" fmla="*/ 0 w 3"/>
              <a:gd name="T9" fmla="*/ 3 h 3"/>
              <a:gd name="T10" fmla="*/ 0 w 3"/>
              <a:gd name="T11" fmla="*/ 2 h 3"/>
              <a:gd name="T12" fmla="*/ 1 w 3"/>
              <a:gd name="T13" fmla="*/ 2 h 3"/>
              <a:gd name="T14" fmla="*/ 1 w 3"/>
              <a:gd name="T15" fmla="*/ 1 h 3"/>
              <a:gd name="T16" fmla="*/ 1 w 3"/>
              <a:gd name="T17" fmla="*/ 0 h 3"/>
              <a:gd name="T18" fmla="*/ 3 w 3"/>
              <a:gd name="T19" fmla="*/ 0 h 3"/>
              <a:gd name="T20" fmla="*/ 3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1"/>
                </a:moveTo>
                <a:lnTo>
                  <a:pt x="3" y="2"/>
                </a:lnTo>
                <a:lnTo>
                  <a:pt x="1" y="2"/>
                </a:lnTo>
                <a:lnTo>
                  <a:pt x="1" y="3"/>
                </a:lnTo>
                <a:lnTo>
                  <a:pt x="0" y="3"/>
                </a:lnTo>
                <a:lnTo>
                  <a:pt x="0" y="2"/>
                </a:lnTo>
                <a:lnTo>
                  <a:pt x="1" y="2"/>
                </a:lnTo>
                <a:lnTo>
                  <a:pt x="1" y="1"/>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1" name="Freeform 2433"/>
          <p:cNvSpPr>
            <a:spLocks/>
          </p:cNvSpPr>
          <p:nvPr/>
        </p:nvSpPr>
        <p:spPr bwMode="auto">
          <a:xfrm>
            <a:off x="3717926" y="3495891"/>
            <a:ext cx="6350" cy="6350"/>
          </a:xfrm>
          <a:custGeom>
            <a:avLst/>
            <a:gdLst>
              <a:gd name="T0" fmla="*/ 2 w 4"/>
              <a:gd name="T1" fmla="*/ 3 h 4"/>
              <a:gd name="T2" fmla="*/ 1 w 4"/>
              <a:gd name="T3" fmla="*/ 4 h 4"/>
              <a:gd name="T4" fmla="*/ 0 w 4"/>
              <a:gd name="T5" fmla="*/ 4 h 4"/>
              <a:gd name="T6" fmla="*/ 1 w 4"/>
              <a:gd name="T7" fmla="*/ 3 h 4"/>
              <a:gd name="T8" fmla="*/ 2 w 4"/>
              <a:gd name="T9" fmla="*/ 3 h 4"/>
              <a:gd name="T10" fmla="*/ 1 w 4"/>
              <a:gd name="T11" fmla="*/ 3 h 4"/>
              <a:gd name="T12" fmla="*/ 1 w 4"/>
              <a:gd name="T13" fmla="*/ 2 h 4"/>
              <a:gd name="T14" fmla="*/ 2 w 4"/>
              <a:gd name="T15" fmla="*/ 2 h 4"/>
              <a:gd name="T16" fmla="*/ 2 w 4"/>
              <a:gd name="T17" fmla="*/ 3 h 4"/>
              <a:gd name="T18" fmla="*/ 2 w 4"/>
              <a:gd name="T19" fmla="*/ 2 h 4"/>
              <a:gd name="T20" fmla="*/ 4 w 4"/>
              <a:gd name="T21" fmla="*/ 2 h 4"/>
              <a:gd name="T22" fmla="*/ 4 w 4"/>
              <a:gd name="T23" fmla="*/ 0 h 4"/>
              <a:gd name="T24" fmla="*/ 4 w 4"/>
              <a:gd name="T25" fmla="*/ 2 h 4"/>
              <a:gd name="T26" fmla="*/ 2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2" y="3"/>
                </a:moveTo>
                <a:lnTo>
                  <a:pt x="1" y="4"/>
                </a:lnTo>
                <a:lnTo>
                  <a:pt x="0" y="4"/>
                </a:lnTo>
                <a:lnTo>
                  <a:pt x="1" y="3"/>
                </a:lnTo>
                <a:lnTo>
                  <a:pt x="2" y="3"/>
                </a:lnTo>
                <a:lnTo>
                  <a:pt x="1" y="3"/>
                </a:lnTo>
                <a:lnTo>
                  <a:pt x="1" y="2"/>
                </a:lnTo>
                <a:lnTo>
                  <a:pt x="2" y="2"/>
                </a:lnTo>
                <a:lnTo>
                  <a:pt x="2" y="3"/>
                </a:lnTo>
                <a:lnTo>
                  <a:pt x="2" y="2"/>
                </a:lnTo>
                <a:lnTo>
                  <a:pt x="4" y="2"/>
                </a:lnTo>
                <a:lnTo>
                  <a:pt x="4" y="0"/>
                </a:lnTo>
                <a:lnTo>
                  <a:pt x="4"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2" name="Freeform 2434"/>
          <p:cNvSpPr>
            <a:spLocks/>
          </p:cNvSpPr>
          <p:nvPr/>
        </p:nvSpPr>
        <p:spPr bwMode="auto">
          <a:xfrm>
            <a:off x="3876676" y="3495891"/>
            <a:ext cx="4763" cy="3175"/>
          </a:xfrm>
          <a:custGeom>
            <a:avLst/>
            <a:gdLst>
              <a:gd name="T0" fmla="*/ 3 w 3"/>
              <a:gd name="T1" fmla="*/ 0 h 2"/>
              <a:gd name="T2" fmla="*/ 3 w 3"/>
              <a:gd name="T3" fmla="*/ 2 h 2"/>
              <a:gd name="T4" fmla="*/ 2 w 3"/>
              <a:gd name="T5" fmla="*/ 2 h 2"/>
              <a:gd name="T6" fmla="*/ 3 w 3"/>
              <a:gd name="T7" fmla="*/ 2 h 2"/>
              <a:gd name="T8" fmla="*/ 2 w 3"/>
              <a:gd name="T9" fmla="*/ 2 h 2"/>
              <a:gd name="T10" fmla="*/ 0 w 3"/>
              <a:gd name="T11" fmla="*/ 2 h 2"/>
              <a:gd name="T12" fmla="*/ 2 w 3"/>
              <a:gd name="T13" fmla="*/ 2 h 2"/>
              <a:gd name="T14" fmla="*/ 0 w 3"/>
              <a:gd name="T15" fmla="*/ 2 h 2"/>
              <a:gd name="T16" fmla="*/ 0 w 3"/>
              <a:gd name="T17" fmla="*/ 0 h 2"/>
              <a:gd name="T18" fmla="*/ 2 w 3"/>
              <a:gd name="T19" fmla="*/ 0 h 2"/>
              <a:gd name="T20" fmla="*/ 0 w 3"/>
              <a:gd name="T21" fmla="*/ 0 h 2"/>
              <a:gd name="T22" fmla="*/ 2 w 3"/>
              <a:gd name="T23" fmla="*/ 0 h 2"/>
              <a:gd name="T24" fmla="*/ 3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3" y="0"/>
                </a:moveTo>
                <a:lnTo>
                  <a:pt x="3" y="2"/>
                </a:lnTo>
                <a:lnTo>
                  <a:pt x="2" y="2"/>
                </a:lnTo>
                <a:lnTo>
                  <a:pt x="3" y="2"/>
                </a:lnTo>
                <a:lnTo>
                  <a:pt x="2" y="2"/>
                </a:lnTo>
                <a:lnTo>
                  <a:pt x="0" y="2"/>
                </a:lnTo>
                <a:lnTo>
                  <a:pt x="2" y="2"/>
                </a:lnTo>
                <a:lnTo>
                  <a:pt x="0" y="2"/>
                </a:lnTo>
                <a:lnTo>
                  <a:pt x="0" y="0"/>
                </a:lnTo>
                <a:lnTo>
                  <a:pt x="2" y="0"/>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3" name="Freeform 2435"/>
          <p:cNvSpPr>
            <a:spLocks/>
          </p:cNvSpPr>
          <p:nvPr/>
        </p:nvSpPr>
        <p:spPr bwMode="auto">
          <a:xfrm>
            <a:off x="3719513" y="3494304"/>
            <a:ext cx="9525" cy="14288"/>
          </a:xfrm>
          <a:custGeom>
            <a:avLst/>
            <a:gdLst>
              <a:gd name="T0" fmla="*/ 4 w 6"/>
              <a:gd name="T1" fmla="*/ 0 h 9"/>
              <a:gd name="T2" fmla="*/ 5 w 6"/>
              <a:gd name="T3" fmla="*/ 1 h 9"/>
              <a:gd name="T4" fmla="*/ 4 w 6"/>
              <a:gd name="T5" fmla="*/ 1 h 9"/>
              <a:gd name="T6" fmla="*/ 4 w 6"/>
              <a:gd name="T7" fmla="*/ 0 h 9"/>
              <a:gd name="T8" fmla="*/ 4 w 6"/>
              <a:gd name="T9" fmla="*/ 1 h 9"/>
              <a:gd name="T10" fmla="*/ 5 w 6"/>
              <a:gd name="T11" fmla="*/ 1 h 9"/>
              <a:gd name="T12" fmla="*/ 5 w 6"/>
              <a:gd name="T13" fmla="*/ 3 h 9"/>
              <a:gd name="T14" fmla="*/ 6 w 6"/>
              <a:gd name="T15" fmla="*/ 3 h 9"/>
              <a:gd name="T16" fmla="*/ 5 w 6"/>
              <a:gd name="T17" fmla="*/ 4 h 9"/>
              <a:gd name="T18" fmla="*/ 6 w 6"/>
              <a:gd name="T19" fmla="*/ 4 h 9"/>
              <a:gd name="T20" fmla="*/ 5 w 6"/>
              <a:gd name="T21" fmla="*/ 4 h 9"/>
              <a:gd name="T22" fmla="*/ 6 w 6"/>
              <a:gd name="T23" fmla="*/ 4 h 9"/>
              <a:gd name="T24" fmla="*/ 5 w 6"/>
              <a:gd name="T25" fmla="*/ 4 h 9"/>
              <a:gd name="T26" fmla="*/ 5 w 6"/>
              <a:gd name="T27" fmla="*/ 5 h 9"/>
              <a:gd name="T28" fmla="*/ 5 w 6"/>
              <a:gd name="T29" fmla="*/ 6 h 9"/>
              <a:gd name="T30" fmla="*/ 4 w 6"/>
              <a:gd name="T31" fmla="*/ 8 h 9"/>
              <a:gd name="T32" fmla="*/ 4 w 6"/>
              <a:gd name="T33" fmla="*/ 9 h 9"/>
              <a:gd name="T34" fmla="*/ 4 w 6"/>
              <a:gd name="T35" fmla="*/ 8 h 9"/>
              <a:gd name="T36" fmla="*/ 5 w 6"/>
              <a:gd name="T37" fmla="*/ 6 h 9"/>
              <a:gd name="T38" fmla="*/ 5 w 6"/>
              <a:gd name="T39" fmla="*/ 4 h 9"/>
              <a:gd name="T40" fmla="*/ 5 w 6"/>
              <a:gd name="T41" fmla="*/ 3 h 9"/>
              <a:gd name="T42" fmla="*/ 5 w 6"/>
              <a:gd name="T43" fmla="*/ 4 h 9"/>
              <a:gd name="T44" fmla="*/ 5 w 6"/>
              <a:gd name="T45" fmla="*/ 5 h 9"/>
              <a:gd name="T46" fmla="*/ 5 w 6"/>
              <a:gd name="T47" fmla="*/ 6 h 9"/>
              <a:gd name="T48" fmla="*/ 4 w 6"/>
              <a:gd name="T49" fmla="*/ 8 h 9"/>
              <a:gd name="T50" fmla="*/ 4 w 6"/>
              <a:gd name="T51" fmla="*/ 6 h 9"/>
              <a:gd name="T52" fmla="*/ 5 w 6"/>
              <a:gd name="T53" fmla="*/ 5 h 9"/>
              <a:gd name="T54" fmla="*/ 4 w 6"/>
              <a:gd name="T55" fmla="*/ 5 h 9"/>
              <a:gd name="T56" fmla="*/ 4 w 6"/>
              <a:gd name="T57" fmla="*/ 8 h 9"/>
              <a:gd name="T58" fmla="*/ 3 w 6"/>
              <a:gd name="T59" fmla="*/ 8 h 9"/>
              <a:gd name="T60" fmla="*/ 1 w 6"/>
              <a:gd name="T61" fmla="*/ 8 h 9"/>
              <a:gd name="T62" fmla="*/ 1 w 6"/>
              <a:gd name="T63" fmla="*/ 9 h 9"/>
              <a:gd name="T64" fmla="*/ 1 w 6"/>
              <a:gd name="T65" fmla="*/ 8 h 9"/>
              <a:gd name="T66" fmla="*/ 3 w 6"/>
              <a:gd name="T67" fmla="*/ 6 h 9"/>
              <a:gd name="T68" fmla="*/ 3 w 6"/>
              <a:gd name="T69" fmla="*/ 5 h 9"/>
              <a:gd name="T70" fmla="*/ 3 w 6"/>
              <a:gd name="T71" fmla="*/ 6 h 9"/>
              <a:gd name="T72" fmla="*/ 1 w 6"/>
              <a:gd name="T73" fmla="*/ 8 h 9"/>
              <a:gd name="T74" fmla="*/ 0 w 6"/>
              <a:gd name="T75" fmla="*/ 9 h 9"/>
              <a:gd name="T76" fmla="*/ 0 w 6"/>
              <a:gd name="T77" fmla="*/ 8 h 9"/>
              <a:gd name="T78" fmla="*/ 1 w 6"/>
              <a:gd name="T79" fmla="*/ 5 h 9"/>
              <a:gd name="T80" fmla="*/ 3 w 6"/>
              <a:gd name="T81" fmla="*/ 4 h 9"/>
              <a:gd name="T82" fmla="*/ 3 w 6"/>
              <a:gd name="T83" fmla="*/ 3 h 9"/>
              <a:gd name="T84" fmla="*/ 3 w 6"/>
              <a:gd name="T85" fmla="*/ 1 h 9"/>
              <a:gd name="T86" fmla="*/ 3 w 6"/>
              <a:gd name="T87" fmla="*/ 3 h 9"/>
              <a:gd name="T88" fmla="*/ 3 w 6"/>
              <a:gd name="T89" fmla="*/ 4 h 9"/>
              <a:gd name="T90" fmla="*/ 3 w 6"/>
              <a:gd name="T91" fmla="*/ 5 h 9"/>
              <a:gd name="T92" fmla="*/ 4 w 6"/>
              <a:gd name="T93" fmla="*/ 4 h 9"/>
              <a:gd name="T94" fmla="*/ 4 w 6"/>
              <a:gd name="T95" fmla="*/ 3 h 9"/>
              <a:gd name="T96" fmla="*/ 4 w 6"/>
              <a:gd name="T97" fmla="*/ 1 h 9"/>
              <a:gd name="T98" fmla="*/ 4 w 6"/>
              <a:gd name="T9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9">
                <a:moveTo>
                  <a:pt x="4" y="0"/>
                </a:moveTo>
                <a:lnTo>
                  <a:pt x="5" y="1"/>
                </a:lnTo>
                <a:lnTo>
                  <a:pt x="4" y="1"/>
                </a:lnTo>
                <a:lnTo>
                  <a:pt x="4" y="0"/>
                </a:lnTo>
                <a:lnTo>
                  <a:pt x="4" y="1"/>
                </a:lnTo>
                <a:lnTo>
                  <a:pt x="5" y="1"/>
                </a:lnTo>
                <a:lnTo>
                  <a:pt x="5" y="3"/>
                </a:lnTo>
                <a:lnTo>
                  <a:pt x="6" y="3"/>
                </a:lnTo>
                <a:lnTo>
                  <a:pt x="5" y="4"/>
                </a:lnTo>
                <a:lnTo>
                  <a:pt x="6" y="4"/>
                </a:lnTo>
                <a:lnTo>
                  <a:pt x="5" y="4"/>
                </a:lnTo>
                <a:lnTo>
                  <a:pt x="6" y="4"/>
                </a:lnTo>
                <a:lnTo>
                  <a:pt x="5" y="4"/>
                </a:lnTo>
                <a:lnTo>
                  <a:pt x="5" y="5"/>
                </a:lnTo>
                <a:lnTo>
                  <a:pt x="5" y="6"/>
                </a:lnTo>
                <a:lnTo>
                  <a:pt x="4" y="8"/>
                </a:lnTo>
                <a:lnTo>
                  <a:pt x="4" y="9"/>
                </a:lnTo>
                <a:lnTo>
                  <a:pt x="4" y="8"/>
                </a:lnTo>
                <a:lnTo>
                  <a:pt x="5" y="6"/>
                </a:lnTo>
                <a:lnTo>
                  <a:pt x="5" y="4"/>
                </a:lnTo>
                <a:lnTo>
                  <a:pt x="5" y="3"/>
                </a:lnTo>
                <a:lnTo>
                  <a:pt x="5" y="4"/>
                </a:lnTo>
                <a:lnTo>
                  <a:pt x="5" y="5"/>
                </a:lnTo>
                <a:lnTo>
                  <a:pt x="5" y="6"/>
                </a:lnTo>
                <a:lnTo>
                  <a:pt x="4" y="8"/>
                </a:lnTo>
                <a:lnTo>
                  <a:pt x="4" y="6"/>
                </a:lnTo>
                <a:lnTo>
                  <a:pt x="5" y="5"/>
                </a:lnTo>
                <a:lnTo>
                  <a:pt x="4" y="5"/>
                </a:lnTo>
                <a:lnTo>
                  <a:pt x="4" y="8"/>
                </a:lnTo>
                <a:lnTo>
                  <a:pt x="3" y="8"/>
                </a:lnTo>
                <a:lnTo>
                  <a:pt x="1" y="8"/>
                </a:lnTo>
                <a:lnTo>
                  <a:pt x="1" y="9"/>
                </a:lnTo>
                <a:lnTo>
                  <a:pt x="1" y="8"/>
                </a:lnTo>
                <a:lnTo>
                  <a:pt x="3" y="6"/>
                </a:lnTo>
                <a:lnTo>
                  <a:pt x="3" y="5"/>
                </a:lnTo>
                <a:lnTo>
                  <a:pt x="3" y="6"/>
                </a:lnTo>
                <a:lnTo>
                  <a:pt x="1" y="8"/>
                </a:lnTo>
                <a:lnTo>
                  <a:pt x="0" y="9"/>
                </a:lnTo>
                <a:lnTo>
                  <a:pt x="0" y="8"/>
                </a:lnTo>
                <a:lnTo>
                  <a:pt x="1" y="5"/>
                </a:lnTo>
                <a:lnTo>
                  <a:pt x="3" y="4"/>
                </a:lnTo>
                <a:lnTo>
                  <a:pt x="3" y="3"/>
                </a:lnTo>
                <a:lnTo>
                  <a:pt x="3" y="1"/>
                </a:lnTo>
                <a:lnTo>
                  <a:pt x="3" y="3"/>
                </a:lnTo>
                <a:lnTo>
                  <a:pt x="3" y="4"/>
                </a:lnTo>
                <a:lnTo>
                  <a:pt x="3" y="5"/>
                </a:lnTo>
                <a:lnTo>
                  <a:pt x="4" y="4"/>
                </a:lnTo>
                <a:lnTo>
                  <a:pt x="4" y="3"/>
                </a:lnTo>
                <a:lnTo>
                  <a:pt x="4" y="1"/>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4" name="Rectangle 2436"/>
          <p:cNvSpPr>
            <a:spLocks noChangeArrowheads="1"/>
          </p:cNvSpPr>
          <p:nvPr/>
        </p:nvSpPr>
        <p:spPr bwMode="auto">
          <a:xfrm>
            <a:off x="3881438" y="34943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5" name="Freeform 2437"/>
          <p:cNvSpPr>
            <a:spLocks/>
          </p:cNvSpPr>
          <p:nvPr/>
        </p:nvSpPr>
        <p:spPr bwMode="auto">
          <a:xfrm>
            <a:off x="3748088" y="34943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6" name="Freeform 2438"/>
          <p:cNvSpPr>
            <a:spLocks/>
          </p:cNvSpPr>
          <p:nvPr/>
        </p:nvSpPr>
        <p:spPr bwMode="auto">
          <a:xfrm>
            <a:off x="3724276" y="3492716"/>
            <a:ext cx="0" cy="317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7" name="Freeform 2439"/>
          <p:cNvSpPr>
            <a:spLocks/>
          </p:cNvSpPr>
          <p:nvPr/>
        </p:nvSpPr>
        <p:spPr bwMode="auto">
          <a:xfrm>
            <a:off x="3719513" y="3492716"/>
            <a:ext cx="1588" cy="1588"/>
          </a:xfrm>
          <a:custGeom>
            <a:avLst/>
            <a:gdLst>
              <a:gd name="T0" fmla="*/ 0 w 1"/>
              <a:gd name="T1" fmla="*/ 1 h 1"/>
              <a:gd name="T2" fmla="*/ 0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8" name="Rectangle 2440"/>
          <p:cNvSpPr>
            <a:spLocks noChangeArrowheads="1"/>
          </p:cNvSpPr>
          <p:nvPr/>
        </p:nvSpPr>
        <p:spPr bwMode="auto">
          <a:xfrm>
            <a:off x="3719513" y="34911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9" name="Freeform 2441"/>
          <p:cNvSpPr>
            <a:spLocks/>
          </p:cNvSpPr>
          <p:nvPr/>
        </p:nvSpPr>
        <p:spPr bwMode="auto">
          <a:xfrm>
            <a:off x="3876676" y="3491129"/>
            <a:ext cx="4763" cy="4763"/>
          </a:xfrm>
          <a:custGeom>
            <a:avLst/>
            <a:gdLst>
              <a:gd name="T0" fmla="*/ 2 w 3"/>
              <a:gd name="T1" fmla="*/ 0 h 3"/>
              <a:gd name="T2" fmla="*/ 3 w 3"/>
              <a:gd name="T3" fmla="*/ 0 h 3"/>
              <a:gd name="T4" fmla="*/ 2 w 3"/>
              <a:gd name="T5" fmla="*/ 0 h 3"/>
              <a:gd name="T6" fmla="*/ 2 w 3"/>
              <a:gd name="T7" fmla="*/ 1 h 3"/>
              <a:gd name="T8" fmla="*/ 3 w 3"/>
              <a:gd name="T9" fmla="*/ 1 h 3"/>
              <a:gd name="T10" fmla="*/ 2 w 3"/>
              <a:gd name="T11" fmla="*/ 1 h 3"/>
              <a:gd name="T12" fmla="*/ 2 w 3"/>
              <a:gd name="T13" fmla="*/ 2 h 3"/>
              <a:gd name="T14" fmla="*/ 2 w 3"/>
              <a:gd name="T15" fmla="*/ 1 h 3"/>
              <a:gd name="T16" fmla="*/ 2 w 3"/>
              <a:gd name="T17" fmla="*/ 2 h 3"/>
              <a:gd name="T18" fmla="*/ 2 w 3"/>
              <a:gd name="T19" fmla="*/ 3 h 3"/>
              <a:gd name="T20" fmla="*/ 2 w 3"/>
              <a:gd name="T21" fmla="*/ 2 h 3"/>
              <a:gd name="T22" fmla="*/ 0 w 3"/>
              <a:gd name="T23" fmla="*/ 2 h 3"/>
              <a:gd name="T24" fmla="*/ 0 w 3"/>
              <a:gd name="T25" fmla="*/ 1 h 3"/>
              <a:gd name="T26" fmla="*/ 2 w 3"/>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2" y="0"/>
                </a:moveTo>
                <a:lnTo>
                  <a:pt x="3" y="0"/>
                </a:lnTo>
                <a:lnTo>
                  <a:pt x="2" y="0"/>
                </a:lnTo>
                <a:lnTo>
                  <a:pt x="2" y="1"/>
                </a:lnTo>
                <a:lnTo>
                  <a:pt x="3" y="1"/>
                </a:lnTo>
                <a:lnTo>
                  <a:pt x="2" y="1"/>
                </a:lnTo>
                <a:lnTo>
                  <a:pt x="2" y="2"/>
                </a:lnTo>
                <a:lnTo>
                  <a:pt x="2" y="1"/>
                </a:lnTo>
                <a:lnTo>
                  <a:pt x="2" y="2"/>
                </a:lnTo>
                <a:lnTo>
                  <a:pt x="2" y="3"/>
                </a:lnTo>
                <a:lnTo>
                  <a:pt x="2" y="2"/>
                </a:lnTo>
                <a:lnTo>
                  <a:pt x="0" y="2"/>
                </a:lnTo>
                <a:lnTo>
                  <a:pt x="0"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0" name="Freeform 2442"/>
          <p:cNvSpPr>
            <a:spLocks/>
          </p:cNvSpPr>
          <p:nvPr/>
        </p:nvSpPr>
        <p:spPr bwMode="auto">
          <a:xfrm>
            <a:off x="3748088" y="34863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1" name="Freeform 2443"/>
          <p:cNvSpPr>
            <a:spLocks/>
          </p:cNvSpPr>
          <p:nvPr/>
        </p:nvSpPr>
        <p:spPr bwMode="auto">
          <a:xfrm>
            <a:off x="3732213" y="3484779"/>
            <a:ext cx="1588" cy="1588"/>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2" name="Rectangle 2444"/>
          <p:cNvSpPr>
            <a:spLocks noChangeArrowheads="1"/>
          </p:cNvSpPr>
          <p:nvPr/>
        </p:nvSpPr>
        <p:spPr bwMode="auto">
          <a:xfrm>
            <a:off x="3746501" y="348160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3" name="Freeform 2445"/>
          <p:cNvSpPr>
            <a:spLocks/>
          </p:cNvSpPr>
          <p:nvPr/>
        </p:nvSpPr>
        <p:spPr bwMode="auto">
          <a:xfrm>
            <a:off x="3875088" y="3480016"/>
            <a:ext cx="1588" cy="4763"/>
          </a:xfrm>
          <a:custGeom>
            <a:avLst/>
            <a:gdLst>
              <a:gd name="T0" fmla="*/ 1 w 1"/>
              <a:gd name="T1" fmla="*/ 1 h 3"/>
              <a:gd name="T2" fmla="*/ 1 w 1"/>
              <a:gd name="T3" fmla="*/ 3 h 3"/>
              <a:gd name="T4" fmla="*/ 0 w 1"/>
              <a:gd name="T5" fmla="*/ 1 h 3"/>
              <a:gd name="T6" fmla="*/ 1 w 1"/>
              <a:gd name="T7" fmla="*/ 1 h 3"/>
              <a:gd name="T8" fmla="*/ 1 w 1"/>
              <a:gd name="T9" fmla="*/ 0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1" y="3"/>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4" name="Rectangle 2446"/>
          <p:cNvSpPr>
            <a:spLocks noChangeArrowheads="1"/>
          </p:cNvSpPr>
          <p:nvPr/>
        </p:nvSpPr>
        <p:spPr bwMode="auto">
          <a:xfrm>
            <a:off x="3875088" y="34800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5" name="Freeform 2447"/>
          <p:cNvSpPr>
            <a:spLocks/>
          </p:cNvSpPr>
          <p:nvPr/>
        </p:nvSpPr>
        <p:spPr bwMode="auto">
          <a:xfrm>
            <a:off x="3721101" y="3480016"/>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6" name="Freeform 2448"/>
          <p:cNvSpPr>
            <a:spLocks/>
          </p:cNvSpPr>
          <p:nvPr/>
        </p:nvSpPr>
        <p:spPr bwMode="auto">
          <a:xfrm>
            <a:off x="3875088" y="3476841"/>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7" name="Freeform 2449"/>
          <p:cNvSpPr>
            <a:spLocks/>
          </p:cNvSpPr>
          <p:nvPr/>
        </p:nvSpPr>
        <p:spPr bwMode="auto">
          <a:xfrm>
            <a:off x="3873501" y="3473666"/>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8" name="Freeform 2450"/>
          <p:cNvSpPr>
            <a:spLocks/>
          </p:cNvSpPr>
          <p:nvPr/>
        </p:nvSpPr>
        <p:spPr bwMode="auto">
          <a:xfrm>
            <a:off x="3736976" y="3468904"/>
            <a:ext cx="3175"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9" name="Freeform 2451"/>
          <p:cNvSpPr>
            <a:spLocks/>
          </p:cNvSpPr>
          <p:nvPr/>
        </p:nvSpPr>
        <p:spPr bwMode="auto">
          <a:xfrm>
            <a:off x="3827463" y="3465729"/>
            <a:ext cx="0" cy="4763"/>
          </a:xfrm>
          <a:custGeom>
            <a:avLst/>
            <a:gdLst>
              <a:gd name="T0" fmla="*/ 2 h 3"/>
              <a:gd name="T1" fmla="*/ 3 h 3"/>
              <a:gd name="T2" fmla="*/ 2 h 3"/>
              <a:gd name="T3" fmla="*/ 0 h 3"/>
              <a:gd name="T4" fmla="*/ 2 h 3"/>
            </a:gdLst>
            <a:ahLst/>
            <a:cxnLst>
              <a:cxn ang="0">
                <a:pos x="0" y="T0"/>
              </a:cxn>
              <a:cxn ang="0">
                <a:pos x="0" y="T1"/>
              </a:cxn>
              <a:cxn ang="0">
                <a:pos x="0" y="T2"/>
              </a:cxn>
              <a:cxn ang="0">
                <a:pos x="0" y="T3"/>
              </a:cxn>
              <a:cxn ang="0">
                <a:pos x="0" y="T4"/>
              </a:cxn>
            </a:cxnLst>
            <a:rect l="0" t="0" r="r" b="b"/>
            <a:pathLst>
              <a:path h="3">
                <a:moveTo>
                  <a:pt x="0" y="2"/>
                </a:moveTo>
                <a:lnTo>
                  <a:pt x="0" y="3"/>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0" name="Freeform 2452"/>
          <p:cNvSpPr>
            <a:spLocks/>
          </p:cNvSpPr>
          <p:nvPr/>
        </p:nvSpPr>
        <p:spPr bwMode="auto">
          <a:xfrm>
            <a:off x="3729038" y="3462554"/>
            <a:ext cx="4763" cy="1588"/>
          </a:xfrm>
          <a:custGeom>
            <a:avLst/>
            <a:gdLst>
              <a:gd name="T0" fmla="*/ 2 w 3"/>
              <a:gd name="T1" fmla="*/ 1 h 1"/>
              <a:gd name="T2" fmla="*/ 3 w 3"/>
              <a:gd name="T3" fmla="*/ 1 h 1"/>
              <a:gd name="T4" fmla="*/ 2 w 3"/>
              <a:gd name="T5" fmla="*/ 1 h 1"/>
              <a:gd name="T6" fmla="*/ 2 w 3"/>
              <a:gd name="T7" fmla="*/ 0 h 1"/>
              <a:gd name="T8" fmla="*/ 0 w 3"/>
              <a:gd name="T9" fmla="*/ 0 h 1"/>
              <a:gd name="T10" fmla="*/ 2 w 3"/>
              <a:gd name="T11" fmla="*/ 0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lnTo>
                  <a:pt x="3" y="1"/>
                </a:lnTo>
                <a:lnTo>
                  <a:pt x="2" y="1"/>
                </a:lnTo>
                <a:lnTo>
                  <a:pt x="2" y="0"/>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1" name="Freeform 2453"/>
          <p:cNvSpPr>
            <a:spLocks/>
          </p:cNvSpPr>
          <p:nvPr/>
        </p:nvSpPr>
        <p:spPr bwMode="auto">
          <a:xfrm>
            <a:off x="3729038" y="3459379"/>
            <a:ext cx="3175" cy="0"/>
          </a:xfrm>
          <a:custGeom>
            <a:avLst/>
            <a:gdLst>
              <a:gd name="T0" fmla="*/ 2 w 2"/>
              <a:gd name="T1" fmla="*/ 0 w 2"/>
              <a:gd name="T2" fmla="*/ 2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2" name="Freeform 2454"/>
          <p:cNvSpPr>
            <a:spLocks/>
          </p:cNvSpPr>
          <p:nvPr/>
        </p:nvSpPr>
        <p:spPr bwMode="auto">
          <a:xfrm>
            <a:off x="3727451" y="34593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3" name="Freeform 2455"/>
          <p:cNvSpPr>
            <a:spLocks/>
          </p:cNvSpPr>
          <p:nvPr/>
        </p:nvSpPr>
        <p:spPr bwMode="auto">
          <a:xfrm>
            <a:off x="3813176" y="3456204"/>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4" name="Freeform 2456"/>
          <p:cNvSpPr>
            <a:spLocks/>
          </p:cNvSpPr>
          <p:nvPr/>
        </p:nvSpPr>
        <p:spPr bwMode="auto">
          <a:xfrm>
            <a:off x="3713163" y="34562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5" name="Freeform 2457"/>
          <p:cNvSpPr>
            <a:spLocks/>
          </p:cNvSpPr>
          <p:nvPr/>
        </p:nvSpPr>
        <p:spPr bwMode="auto">
          <a:xfrm>
            <a:off x="3810001" y="3454616"/>
            <a:ext cx="4763" cy="3175"/>
          </a:xfrm>
          <a:custGeom>
            <a:avLst/>
            <a:gdLst>
              <a:gd name="T0" fmla="*/ 2 w 3"/>
              <a:gd name="T1" fmla="*/ 0 h 2"/>
              <a:gd name="T2" fmla="*/ 3 w 3"/>
              <a:gd name="T3" fmla="*/ 1 h 2"/>
              <a:gd name="T4" fmla="*/ 2 w 3"/>
              <a:gd name="T5" fmla="*/ 1 h 2"/>
              <a:gd name="T6" fmla="*/ 3 w 3"/>
              <a:gd name="T7" fmla="*/ 1 h 2"/>
              <a:gd name="T8" fmla="*/ 2 w 3"/>
              <a:gd name="T9" fmla="*/ 1 h 2"/>
              <a:gd name="T10" fmla="*/ 2 w 3"/>
              <a:gd name="T11" fmla="*/ 2 h 2"/>
              <a:gd name="T12" fmla="*/ 0 w 3"/>
              <a:gd name="T13" fmla="*/ 2 h 2"/>
              <a:gd name="T14" fmla="*/ 2 w 3"/>
              <a:gd name="T15" fmla="*/ 2 h 2"/>
              <a:gd name="T16" fmla="*/ 2 w 3"/>
              <a:gd name="T17" fmla="*/ 1 h 2"/>
              <a:gd name="T18" fmla="*/ 0 w 3"/>
              <a:gd name="T19" fmla="*/ 1 h 2"/>
              <a:gd name="T20" fmla="*/ 0 w 3"/>
              <a:gd name="T21" fmla="*/ 0 h 2"/>
              <a:gd name="T22" fmla="*/ 2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0"/>
                </a:moveTo>
                <a:lnTo>
                  <a:pt x="3" y="1"/>
                </a:lnTo>
                <a:lnTo>
                  <a:pt x="2" y="1"/>
                </a:lnTo>
                <a:lnTo>
                  <a:pt x="3" y="1"/>
                </a:lnTo>
                <a:lnTo>
                  <a:pt x="2" y="1"/>
                </a:lnTo>
                <a:lnTo>
                  <a:pt x="2" y="2"/>
                </a:lnTo>
                <a:lnTo>
                  <a:pt x="0" y="2"/>
                </a:lnTo>
                <a:lnTo>
                  <a:pt x="2" y="2"/>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6" name="Freeform 2458"/>
          <p:cNvSpPr>
            <a:spLocks/>
          </p:cNvSpPr>
          <p:nvPr/>
        </p:nvSpPr>
        <p:spPr bwMode="auto">
          <a:xfrm>
            <a:off x="3714751" y="34482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7" name="Freeform 2459"/>
          <p:cNvSpPr>
            <a:spLocks/>
          </p:cNvSpPr>
          <p:nvPr/>
        </p:nvSpPr>
        <p:spPr bwMode="auto">
          <a:xfrm>
            <a:off x="3713163" y="34466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8" name="Freeform 2460"/>
          <p:cNvSpPr>
            <a:spLocks/>
          </p:cNvSpPr>
          <p:nvPr/>
        </p:nvSpPr>
        <p:spPr bwMode="auto">
          <a:xfrm>
            <a:off x="3714751" y="3443504"/>
            <a:ext cx="3175" cy="3175"/>
          </a:xfrm>
          <a:custGeom>
            <a:avLst/>
            <a:gdLst>
              <a:gd name="T0" fmla="*/ 2 w 2"/>
              <a:gd name="T1" fmla="*/ 0 h 2"/>
              <a:gd name="T2" fmla="*/ 2 w 2"/>
              <a:gd name="T3" fmla="*/ 2 h 2"/>
              <a:gd name="T4" fmla="*/ 0 w 2"/>
              <a:gd name="T5" fmla="*/ 2 h 2"/>
              <a:gd name="T6" fmla="*/ 2 w 2"/>
              <a:gd name="T7" fmla="*/ 2 h 2"/>
              <a:gd name="T8" fmla="*/ 2 w 2"/>
              <a:gd name="T9" fmla="*/ 0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2" y="0"/>
                </a:lnTo>
                <a:lnTo>
                  <a:pt x="2" y="2"/>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9" name="Freeform 2461"/>
          <p:cNvSpPr>
            <a:spLocks/>
          </p:cNvSpPr>
          <p:nvPr/>
        </p:nvSpPr>
        <p:spPr bwMode="auto">
          <a:xfrm>
            <a:off x="3854451" y="3441916"/>
            <a:ext cx="3175" cy="4763"/>
          </a:xfrm>
          <a:custGeom>
            <a:avLst/>
            <a:gdLst>
              <a:gd name="T0" fmla="*/ 2 w 2"/>
              <a:gd name="T1" fmla="*/ 1 h 3"/>
              <a:gd name="T2" fmla="*/ 2 w 2"/>
              <a:gd name="T3" fmla="*/ 3 h 3"/>
              <a:gd name="T4" fmla="*/ 2 w 2"/>
              <a:gd name="T5" fmla="*/ 1 h 3"/>
              <a:gd name="T6" fmla="*/ 0 w 2"/>
              <a:gd name="T7" fmla="*/ 1 h 3"/>
              <a:gd name="T8" fmla="*/ 2 w 2"/>
              <a:gd name="T9" fmla="*/ 1 h 3"/>
              <a:gd name="T10" fmla="*/ 2 w 2"/>
              <a:gd name="T11" fmla="*/ 0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2" y="1"/>
                </a:ln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0" name="Freeform 2462"/>
          <p:cNvSpPr>
            <a:spLocks/>
          </p:cNvSpPr>
          <p:nvPr/>
        </p:nvSpPr>
        <p:spPr bwMode="auto">
          <a:xfrm>
            <a:off x="3717926" y="3441916"/>
            <a:ext cx="1588" cy="1588"/>
          </a:xfrm>
          <a:custGeom>
            <a:avLst/>
            <a:gdLst>
              <a:gd name="T0" fmla="*/ 1 w 1"/>
              <a:gd name="T1" fmla="*/ 0 h 1"/>
              <a:gd name="T2" fmla="*/ 1 w 1"/>
              <a:gd name="T3" fmla="*/ 1 h 1"/>
              <a:gd name="T4" fmla="*/ 0 w 1"/>
              <a:gd name="T5" fmla="*/ 1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1" name="Freeform 2463"/>
          <p:cNvSpPr>
            <a:spLocks/>
          </p:cNvSpPr>
          <p:nvPr/>
        </p:nvSpPr>
        <p:spPr bwMode="auto">
          <a:xfrm>
            <a:off x="3851276" y="3432391"/>
            <a:ext cx="1588" cy="3175"/>
          </a:xfrm>
          <a:custGeom>
            <a:avLst/>
            <a:gdLst>
              <a:gd name="T0" fmla="*/ 1 w 1"/>
              <a:gd name="T1" fmla="*/ 0 h 2"/>
              <a:gd name="T2" fmla="*/ 1 w 1"/>
              <a:gd name="T3" fmla="*/ 1 h 2"/>
              <a:gd name="T4" fmla="*/ 1 w 1"/>
              <a:gd name="T5" fmla="*/ 2 h 2"/>
              <a:gd name="T6" fmla="*/ 1 w 1"/>
              <a:gd name="T7" fmla="*/ 1 h 2"/>
              <a:gd name="T8" fmla="*/ 0 w 1"/>
              <a:gd name="T9" fmla="*/ 1 h 2"/>
              <a:gd name="T10" fmla="*/ 0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1"/>
                </a:lnTo>
                <a:lnTo>
                  <a:pt x="1"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2" name="Freeform 2464"/>
          <p:cNvSpPr>
            <a:spLocks/>
          </p:cNvSpPr>
          <p:nvPr/>
        </p:nvSpPr>
        <p:spPr bwMode="auto">
          <a:xfrm>
            <a:off x="3817938" y="3429216"/>
            <a:ext cx="6350" cy="6350"/>
          </a:xfrm>
          <a:custGeom>
            <a:avLst/>
            <a:gdLst>
              <a:gd name="T0" fmla="*/ 3 w 4"/>
              <a:gd name="T1" fmla="*/ 0 h 4"/>
              <a:gd name="T2" fmla="*/ 3 w 4"/>
              <a:gd name="T3" fmla="*/ 2 h 4"/>
              <a:gd name="T4" fmla="*/ 4 w 4"/>
              <a:gd name="T5" fmla="*/ 2 h 4"/>
              <a:gd name="T6" fmla="*/ 4 w 4"/>
              <a:gd name="T7" fmla="*/ 3 h 4"/>
              <a:gd name="T8" fmla="*/ 3 w 4"/>
              <a:gd name="T9" fmla="*/ 3 h 4"/>
              <a:gd name="T10" fmla="*/ 3 w 4"/>
              <a:gd name="T11" fmla="*/ 4 h 4"/>
              <a:gd name="T12" fmla="*/ 2 w 4"/>
              <a:gd name="T13" fmla="*/ 4 h 4"/>
              <a:gd name="T14" fmla="*/ 0 w 4"/>
              <a:gd name="T15" fmla="*/ 4 h 4"/>
              <a:gd name="T16" fmla="*/ 2 w 4"/>
              <a:gd name="T17" fmla="*/ 3 h 4"/>
              <a:gd name="T18" fmla="*/ 2 w 4"/>
              <a:gd name="T19" fmla="*/ 2 h 4"/>
              <a:gd name="T20" fmla="*/ 2 w 4"/>
              <a:gd name="T21" fmla="*/ 0 h 4"/>
              <a:gd name="T22" fmla="*/ 3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lnTo>
                  <a:pt x="3" y="2"/>
                </a:lnTo>
                <a:lnTo>
                  <a:pt x="4" y="2"/>
                </a:lnTo>
                <a:lnTo>
                  <a:pt x="4" y="3"/>
                </a:lnTo>
                <a:lnTo>
                  <a:pt x="3" y="3"/>
                </a:lnTo>
                <a:lnTo>
                  <a:pt x="3" y="4"/>
                </a:lnTo>
                <a:lnTo>
                  <a:pt x="2" y="4"/>
                </a:lnTo>
                <a:lnTo>
                  <a:pt x="0" y="4"/>
                </a:lnTo>
                <a:lnTo>
                  <a:pt x="2" y="3"/>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3" name="Freeform 2465"/>
          <p:cNvSpPr>
            <a:spLocks/>
          </p:cNvSpPr>
          <p:nvPr/>
        </p:nvSpPr>
        <p:spPr bwMode="auto">
          <a:xfrm>
            <a:off x="3851276" y="3427629"/>
            <a:ext cx="1588" cy="1588"/>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4" name="Freeform 2466"/>
          <p:cNvSpPr>
            <a:spLocks/>
          </p:cNvSpPr>
          <p:nvPr/>
        </p:nvSpPr>
        <p:spPr bwMode="auto">
          <a:xfrm>
            <a:off x="3729038" y="3426041"/>
            <a:ext cx="4763" cy="1588"/>
          </a:xfrm>
          <a:custGeom>
            <a:avLst/>
            <a:gdLst>
              <a:gd name="T0" fmla="*/ 3 w 3"/>
              <a:gd name="T1" fmla="*/ 0 h 1"/>
              <a:gd name="T2" fmla="*/ 3 w 3"/>
              <a:gd name="T3" fmla="*/ 1 h 1"/>
              <a:gd name="T4" fmla="*/ 2 w 3"/>
              <a:gd name="T5" fmla="*/ 1 h 1"/>
              <a:gd name="T6" fmla="*/ 0 w 3"/>
              <a:gd name="T7" fmla="*/ 1 h 1"/>
              <a:gd name="T8" fmla="*/ 2 w 3"/>
              <a:gd name="T9" fmla="*/ 1 h 1"/>
              <a:gd name="T10" fmla="*/ 2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lnTo>
                  <a:pt x="3" y="1"/>
                </a:lnTo>
                <a:lnTo>
                  <a:pt x="2" y="1"/>
                </a:lnTo>
                <a:lnTo>
                  <a:pt x="0" y="1"/>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5" name="Freeform 2467"/>
          <p:cNvSpPr>
            <a:spLocks/>
          </p:cNvSpPr>
          <p:nvPr/>
        </p:nvSpPr>
        <p:spPr bwMode="auto">
          <a:xfrm>
            <a:off x="3806826" y="34212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6" name="Freeform 2468"/>
          <p:cNvSpPr>
            <a:spLocks/>
          </p:cNvSpPr>
          <p:nvPr/>
        </p:nvSpPr>
        <p:spPr bwMode="auto">
          <a:xfrm>
            <a:off x="3844926" y="3410166"/>
            <a:ext cx="6350" cy="7938"/>
          </a:xfrm>
          <a:custGeom>
            <a:avLst/>
            <a:gdLst>
              <a:gd name="T0" fmla="*/ 4 w 4"/>
              <a:gd name="T1" fmla="*/ 1 h 5"/>
              <a:gd name="T2" fmla="*/ 4 w 4"/>
              <a:gd name="T3" fmla="*/ 2 h 5"/>
              <a:gd name="T4" fmla="*/ 4 w 4"/>
              <a:gd name="T5" fmla="*/ 3 h 5"/>
              <a:gd name="T6" fmla="*/ 4 w 4"/>
              <a:gd name="T7" fmla="*/ 5 h 5"/>
              <a:gd name="T8" fmla="*/ 3 w 4"/>
              <a:gd name="T9" fmla="*/ 5 h 5"/>
              <a:gd name="T10" fmla="*/ 3 w 4"/>
              <a:gd name="T11" fmla="*/ 3 h 5"/>
              <a:gd name="T12" fmla="*/ 1 w 4"/>
              <a:gd name="T13" fmla="*/ 3 h 5"/>
              <a:gd name="T14" fmla="*/ 3 w 4"/>
              <a:gd name="T15" fmla="*/ 3 h 5"/>
              <a:gd name="T16" fmla="*/ 3 w 4"/>
              <a:gd name="T17" fmla="*/ 2 h 5"/>
              <a:gd name="T18" fmla="*/ 1 w 4"/>
              <a:gd name="T19" fmla="*/ 2 h 5"/>
              <a:gd name="T20" fmla="*/ 0 w 4"/>
              <a:gd name="T21" fmla="*/ 2 h 5"/>
              <a:gd name="T22" fmla="*/ 0 w 4"/>
              <a:gd name="T23" fmla="*/ 1 h 5"/>
              <a:gd name="T24" fmla="*/ 3 w 4"/>
              <a:gd name="T25" fmla="*/ 0 h 5"/>
              <a:gd name="T26" fmla="*/ 4 w 4"/>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4" y="1"/>
                </a:moveTo>
                <a:lnTo>
                  <a:pt x="4" y="2"/>
                </a:lnTo>
                <a:lnTo>
                  <a:pt x="4" y="3"/>
                </a:lnTo>
                <a:lnTo>
                  <a:pt x="4" y="5"/>
                </a:lnTo>
                <a:lnTo>
                  <a:pt x="3" y="5"/>
                </a:lnTo>
                <a:lnTo>
                  <a:pt x="3" y="3"/>
                </a:lnTo>
                <a:lnTo>
                  <a:pt x="1" y="3"/>
                </a:lnTo>
                <a:lnTo>
                  <a:pt x="3" y="3"/>
                </a:lnTo>
                <a:lnTo>
                  <a:pt x="3" y="2"/>
                </a:lnTo>
                <a:lnTo>
                  <a:pt x="1" y="2"/>
                </a:lnTo>
                <a:lnTo>
                  <a:pt x="0" y="2"/>
                </a:lnTo>
                <a:lnTo>
                  <a:pt x="0" y="1"/>
                </a:lnTo>
                <a:lnTo>
                  <a:pt x="3"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7" name="Freeform 2469"/>
          <p:cNvSpPr>
            <a:spLocks/>
          </p:cNvSpPr>
          <p:nvPr/>
        </p:nvSpPr>
        <p:spPr bwMode="auto">
          <a:xfrm>
            <a:off x="3840163" y="3406991"/>
            <a:ext cx="3175" cy="3175"/>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8" name="Freeform 2470"/>
          <p:cNvSpPr>
            <a:spLocks/>
          </p:cNvSpPr>
          <p:nvPr/>
        </p:nvSpPr>
        <p:spPr bwMode="auto">
          <a:xfrm>
            <a:off x="3787776" y="34054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9" name="Freeform 2471"/>
          <p:cNvSpPr>
            <a:spLocks/>
          </p:cNvSpPr>
          <p:nvPr/>
        </p:nvSpPr>
        <p:spPr bwMode="auto">
          <a:xfrm>
            <a:off x="3603626" y="3405404"/>
            <a:ext cx="4763" cy="1588"/>
          </a:xfrm>
          <a:custGeom>
            <a:avLst/>
            <a:gdLst>
              <a:gd name="T0" fmla="*/ 2 w 3"/>
              <a:gd name="T1" fmla="*/ 0 h 1"/>
              <a:gd name="T2" fmla="*/ 2 w 3"/>
              <a:gd name="T3" fmla="*/ 1 h 1"/>
              <a:gd name="T4" fmla="*/ 3 w 3"/>
              <a:gd name="T5" fmla="*/ 1 h 1"/>
              <a:gd name="T6" fmla="*/ 2 w 3"/>
              <a:gd name="T7" fmla="*/ 1 h 1"/>
              <a:gd name="T8" fmla="*/ 0 w 3"/>
              <a:gd name="T9" fmla="*/ 1 h 1"/>
              <a:gd name="T10" fmla="*/ 0 w 3"/>
              <a:gd name="T11" fmla="*/ 0 h 1"/>
              <a:gd name="T12" fmla="*/ 2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0"/>
                </a:moveTo>
                <a:lnTo>
                  <a:pt x="2" y="1"/>
                </a:lnTo>
                <a:lnTo>
                  <a:pt x="3" y="1"/>
                </a:lnTo>
                <a:lnTo>
                  <a:pt x="2" y="1"/>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0" name="Freeform 2472"/>
          <p:cNvSpPr>
            <a:spLocks/>
          </p:cNvSpPr>
          <p:nvPr/>
        </p:nvSpPr>
        <p:spPr bwMode="auto">
          <a:xfrm>
            <a:off x="3846513" y="3405404"/>
            <a:ext cx="4763" cy="4763"/>
          </a:xfrm>
          <a:custGeom>
            <a:avLst/>
            <a:gdLst>
              <a:gd name="T0" fmla="*/ 2 w 3"/>
              <a:gd name="T1" fmla="*/ 0 h 3"/>
              <a:gd name="T2" fmla="*/ 2 w 3"/>
              <a:gd name="T3" fmla="*/ 1 h 3"/>
              <a:gd name="T4" fmla="*/ 2 w 3"/>
              <a:gd name="T5" fmla="*/ 0 h 3"/>
              <a:gd name="T6" fmla="*/ 2 w 3"/>
              <a:gd name="T7" fmla="*/ 1 h 3"/>
              <a:gd name="T8" fmla="*/ 3 w 3"/>
              <a:gd name="T9" fmla="*/ 3 h 3"/>
              <a:gd name="T10" fmla="*/ 2 w 3"/>
              <a:gd name="T11" fmla="*/ 3 h 3"/>
              <a:gd name="T12" fmla="*/ 0 w 3"/>
              <a:gd name="T13" fmla="*/ 3 h 3"/>
              <a:gd name="T14" fmla="*/ 0 w 3"/>
              <a:gd name="T15" fmla="*/ 1 h 3"/>
              <a:gd name="T16" fmla="*/ 0 w 3"/>
              <a:gd name="T17" fmla="*/ 0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lnTo>
                  <a:pt x="2" y="1"/>
                </a:lnTo>
                <a:lnTo>
                  <a:pt x="2" y="0"/>
                </a:lnTo>
                <a:lnTo>
                  <a:pt x="2" y="1"/>
                </a:lnTo>
                <a:lnTo>
                  <a:pt x="3" y="3"/>
                </a:lnTo>
                <a:lnTo>
                  <a:pt x="2" y="3"/>
                </a:lnTo>
                <a:lnTo>
                  <a:pt x="0" y="3"/>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1" name="Freeform 2473"/>
          <p:cNvSpPr>
            <a:spLocks/>
          </p:cNvSpPr>
          <p:nvPr/>
        </p:nvSpPr>
        <p:spPr bwMode="auto">
          <a:xfrm>
            <a:off x="3784601" y="3403816"/>
            <a:ext cx="1588" cy="1588"/>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2" name="Freeform 2474"/>
          <p:cNvSpPr>
            <a:spLocks/>
          </p:cNvSpPr>
          <p:nvPr/>
        </p:nvSpPr>
        <p:spPr bwMode="auto">
          <a:xfrm>
            <a:off x="3613151" y="33974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3" name="Freeform 2475"/>
          <p:cNvSpPr>
            <a:spLocks/>
          </p:cNvSpPr>
          <p:nvPr/>
        </p:nvSpPr>
        <p:spPr bwMode="auto">
          <a:xfrm>
            <a:off x="3717926" y="3397466"/>
            <a:ext cx="7938" cy="14288"/>
          </a:xfrm>
          <a:custGeom>
            <a:avLst/>
            <a:gdLst>
              <a:gd name="T0" fmla="*/ 4 w 5"/>
              <a:gd name="T1" fmla="*/ 0 h 9"/>
              <a:gd name="T2" fmla="*/ 5 w 5"/>
              <a:gd name="T3" fmla="*/ 1 h 9"/>
              <a:gd name="T4" fmla="*/ 5 w 5"/>
              <a:gd name="T5" fmla="*/ 2 h 9"/>
              <a:gd name="T6" fmla="*/ 5 w 5"/>
              <a:gd name="T7" fmla="*/ 4 h 9"/>
              <a:gd name="T8" fmla="*/ 5 w 5"/>
              <a:gd name="T9" fmla="*/ 5 h 9"/>
              <a:gd name="T10" fmla="*/ 5 w 5"/>
              <a:gd name="T11" fmla="*/ 4 h 9"/>
              <a:gd name="T12" fmla="*/ 5 w 5"/>
              <a:gd name="T13" fmla="*/ 5 h 9"/>
              <a:gd name="T14" fmla="*/ 4 w 5"/>
              <a:gd name="T15" fmla="*/ 5 h 9"/>
              <a:gd name="T16" fmla="*/ 4 w 5"/>
              <a:gd name="T17" fmla="*/ 6 h 9"/>
              <a:gd name="T18" fmla="*/ 4 w 5"/>
              <a:gd name="T19" fmla="*/ 8 h 9"/>
              <a:gd name="T20" fmla="*/ 2 w 5"/>
              <a:gd name="T21" fmla="*/ 9 h 9"/>
              <a:gd name="T22" fmla="*/ 1 w 5"/>
              <a:gd name="T23" fmla="*/ 9 h 9"/>
              <a:gd name="T24" fmla="*/ 1 w 5"/>
              <a:gd name="T25" fmla="*/ 8 h 9"/>
              <a:gd name="T26" fmla="*/ 0 w 5"/>
              <a:gd name="T27" fmla="*/ 8 h 9"/>
              <a:gd name="T28" fmla="*/ 0 w 5"/>
              <a:gd name="T29" fmla="*/ 6 h 9"/>
              <a:gd name="T30" fmla="*/ 0 w 5"/>
              <a:gd name="T31" fmla="*/ 5 h 9"/>
              <a:gd name="T32" fmla="*/ 0 w 5"/>
              <a:gd name="T33" fmla="*/ 4 h 9"/>
              <a:gd name="T34" fmla="*/ 0 w 5"/>
              <a:gd name="T35" fmla="*/ 2 h 9"/>
              <a:gd name="T36" fmla="*/ 1 w 5"/>
              <a:gd name="T37" fmla="*/ 1 h 9"/>
              <a:gd name="T38" fmla="*/ 1 w 5"/>
              <a:gd name="T39" fmla="*/ 0 h 9"/>
              <a:gd name="T40" fmla="*/ 2 w 5"/>
              <a:gd name="T41" fmla="*/ 0 h 9"/>
              <a:gd name="T42" fmla="*/ 4 w 5"/>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9">
                <a:moveTo>
                  <a:pt x="4" y="0"/>
                </a:moveTo>
                <a:lnTo>
                  <a:pt x="5" y="1"/>
                </a:lnTo>
                <a:lnTo>
                  <a:pt x="5" y="2"/>
                </a:lnTo>
                <a:lnTo>
                  <a:pt x="5" y="4"/>
                </a:lnTo>
                <a:lnTo>
                  <a:pt x="5" y="5"/>
                </a:lnTo>
                <a:lnTo>
                  <a:pt x="5" y="4"/>
                </a:lnTo>
                <a:lnTo>
                  <a:pt x="5" y="5"/>
                </a:lnTo>
                <a:lnTo>
                  <a:pt x="4" y="5"/>
                </a:lnTo>
                <a:lnTo>
                  <a:pt x="4" y="6"/>
                </a:lnTo>
                <a:lnTo>
                  <a:pt x="4" y="8"/>
                </a:lnTo>
                <a:lnTo>
                  <a:pt x="2" y="9"/>
                </a:lnTo>
                <a:lnTo>
                  <a:pt x="1" y="9"/>
                </a:lnTo>
                <a:lnTo>
                  <a:pt x="1" y="8"/>
                </a:lnTo>
                <a:lnTo>
                  <a:pt x="0" y="8"/>
                </a:lnTo>
                <a:lnTo>
                  <a:pt x="0" y="6"/>
                </a:lnTo>
                <a:lnTo>
                  <a:pt x="0" y="5"/>
                </a:lnTo>
                <a:lnTo>
                  <a:pt x="0" y="4"/>
                </a:lnTo>
                <a:lnTo>
                  <a:pt x="0" y="2"/>
                </a:lnTo>
                <a:lnTo>
                  <a:pt x="1" y="1"/>
                </a:lnTo>
                <a:lnTo>
                  <a:pt x="1" y="0"/>
                </a:lnTo>
                <a:lnTo>
                  <a:pt x="2"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4" name="Freeform 2476"/>
          <p:cNvSpPr>
            <a:spLocks/>
          </p:cNvSpPr>
          <p:nvPr/>
        </p:nvSpPr>
        <p:spPr bwMode="auto">
          <a:xfrm>
            <a:off x="3609976" y="33974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5" name="Freeform 2477"/>
          <p:cNvSpPr>
            <a:spLocks/>
          </p:cNvSpPr>
          <p:nvPr/>
        </p:nvSpPr>
        <p:spPr bwMode="auto">
          <a:xfrm>
            <a:off x="3849688" y="3392704"/>
            <a:ext cx="4763" cy="4763"/>
          </a:xfrm>
          <a:custGeom>
            <a:avLst/>
            <a:gdLst>
              <a:gd name="T0" fmla="*/ 1 w 3"/>
              <a:gd name="T1" fmla="*/ 2 h 3"/>
              <a:gd name="T2" fmla="*/ 2 w 3"/>
              <a:gd name="T3" fmla="*/ 2 h 3"/>
              <a:gd name="T4" fmla="*/ 2 w 3"/>
              <a:gd name="T5" fmla="*/ 0 h 3"/>
              <a:gd name="T6" fmla="*/ 2 w 3"/>
              <a:gd name="T7" fmla="*/ 2 h 3"/>
              <a:gd name="T8" fmla="*/ 3 w 3"/>
              <a:gd name="T9" fmla="*/ 2 h 3"/>
              <a:gd name="T10" fmla="*/ 2 w 3"/>
              <a:gd name="T11" fmla="*/ 2 h 3"/>
              <a:gd name="T12" fmla="*/ 3 w 3"/>
              <a:gd name="T13" fmla="*/ 2 h 3"/>
              <a:gd name="T14" fmla="*/ 2 w 3"/>
              <a:gd name="T15" fmla="*/ 2 h 3"/>
              <a:gd name="T16" fmla="*/ 2 w 3"/>
              <a:gd name="T17" fmla="*/ 3 h 3"/>
              <a:gd name="T18" fmla="*/ 2 w 3"/>
              <a:gd name="T19" fmla="*/ 2 h 3"/>
              <a:gd name="T20" fmla="*/ 2 w 3"/>
              <a:gd name="T21" fmla="*/ 3 h 3"/>
              <a:gd name="T22" fmla="*/ 1 w 3"/>
              <a:gd name="T23" fmla="*/ 3 h 3"/>
              <a:gd name="T24" fmla="*/ 0 w 3"/>
              <a:gd name="T25" fmla="*/ 3 h 3"/>
              <a:gd name="T26" fmla="*/ 0 w 3"/>
              <a:gd name="T27" fmla="*/ 2 h 3"/>
              <a:gd name="T28" fmla="*/ 1 w 3"/>
              <a:gd name="T29" fmla="*/ 2 h 3"/>
              <a:gd name="T30" fmla="*/ 1 w 3"/>
              <a:gd name="T31" fmla="*/ 0 h 3"/>
              <a:gd name="T32" fmla="*/ 1 w 3"/>
              <a:gd name="T3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2"/>
                </a:moveTo>
                <a:lnTo>
                  <a:pt x="2" y="2"/>
                </a:lnTo>
                <a:lnTo>
                  <a:pt x="2" y="0"/>
                </a:lnTo>
                <a:lnTo>
                  <a:pt x="2" y="2"/>
                </a:lnTo>
                <a:lnTo>
                  <a:pt x="3" y="2"/>
                </a:lnTo>
                <a:lnTo>
                  <a:pt x="2" y="2"/>
                </a:lnTo>
                <a:lnTo>
                  <a:pt x="3" y="2"/>
                </a:lnTo>
                <a:lnTo>
                  <a:pt x="2" y="2"/>
                </a:lnTo>
                <a:lnTo>
                  <a:pt x="2" y="3"/>
                </a:lnTo>
                <a:lnTo>
                  <a:pt x="2" y="2"/>
                </a:lnTo>
                <a:lnTo>
                  <a:pt x="2" y="3"/>
                </a:lnTo>
                <a:lnTo>
                  <a:pt x="1" y="3"/>
                </a:lnTo>
                <a:lnTo>
                  <a:pt x="0" y="3"/>
                </a:ln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6" name="Freeform 2478"/>
          <p:cNvSpPr>
            <a:spLocks/>
          </p:cNvSpPr>
          <p:nvPr/>
        </p:nvSpPr>
        <p:spPr bwMode="auto">
          <a:xfrm>
            <a:off x="3735388" y="3392704"/>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7" name="Rectangle 2479"/>
          <p:cNvSpPr>
            <a:spLocks noChangeArrowheads="1"/>
          </p:cNvSpPr>
          <p:nvPr/>
        </p:nvSpPr>
        <p:spPr bwMode="auto">
          <a:xfrm>
            <a:off x="3736976" y="3392704"/>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8" name="Freeform 2480"/>
          <p:cNvSpPr>
            <a:spLocks/>
          </p:cNvSpPr>
          <p:nvPr/>
        </p:nvSpPr>
        <p:spPr bwMode="auto">
          <a:xfrm>
            <a:off x="3846513" y="3392704"/>
            <a:ext cx="4763" cy="3175"/>
          </a:xfrm>
          <a:custGeom>
            <a:avLst/>
            <a:gdLst>
              <a:gd name="T0" fmla="*/ 2 w 3"/>
              <a:gd name="T1" fmla="*/ 0 h 2"/>
              <a:gd name="T2" fmla="*/ 2 w 3"/>
              <a:gd name="T3" fmla="*/ 2 h 2"/>
              <a:gd name="T4" fmla="*/ 0 w 3"/>
              <a:gd name="T5" fmla="*/ 2 h 2"/>
              <a:gd name="T6" fmla="*/ 0 w 3"/>
              <a:gd name="T7" fmla="*/ 0 h 2"/>
              <a:gd name="T8" fmla="*/ 2 w 3"/>
              <a:gd name="T9" fmla="*/ 0 h 2"/>
              <a:gd name="T10" fmla="*/ 3 w 3"/>
              <a:gd name="T11" fmla="*/ 0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2" y="2"/>
                </a:lnTo>
                <a:lnTo>
                  <a:pt x="0" y="2"/>
                </a:lnTo>
                <a:lnTo>
                  <a:pt x="0" y="0"/>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9" name="Freeform 2481"/>
          <p:cNvSpPr>
            <a:spLocks/>
          </p:cNvSpPr>
          <p:nvPr/>
        </p:nvSpPr>
        <p:spPr bwMode="auto">
          <a:xfrm>
            <a:off x="3617913" y="33911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0" name="Freeform 2482"/>
          <p:cNvSpPr>
            <a:spLocks/>
          </p:cNvSpPr>
          <p:nvPr/>
        </p:nvSpPr>
        <p:spPr bwMode="auto">
          <a:xfrm>
            <a:off x="3622676" y="33911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1" name="Freeform 2483"/>
          <p:cNvSpPr>
            <a:spLocks/>
          </p:cNvSpPr>
          <p:nvPr/>
        </p:nvSpPr>
        <p:spPr bwMode="auto">
          <a:xfrm>
            <a:off x="3765551" y="3391116"/>
            <a:ext cx="6350" cy="1588"/>
          </a:xfrm>
          <a:custGeom>
            <a:avLst/>
            <a:gdLst>
              <a:gd name="T0" fmla="*/ 2 w 4"/>
              <a:gd name="T1" fmla="*/ 0 h 1"/>
              <a:gd name="T2" fmla="*/ 3 w 4"/>
              <a:gd name="T3" fmla="*/ 0 h 1"/>
              <a:gd name="T4" fmla="*/ 4 w 4"/>
              <a:gd name="T5" fmla="*/ 0 h 1"/>
              <a:gd name="T6" fmla="*/ 4 w 4"/>
              <a:gd name="T7" fmla="*/ 1 h 1"/>
              <a:gd name="T8" fmla="*/ 3 w 4"/>
              <a:gd name="T9" fmla="*/ 1 h 1"/>
              <a:gd name="T10" fmla="*/ 2 w 4"/>
              <a:gd name="T11" fmla="*/ 1 h 1"/>
              <a:gd name="T12" fmla="*/ 2 w 4"/>
              <a:gd name="T13" fmla="*/ 0 h 1"/>
              <a:gd name="T14" fmla="*/ 0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lnTo>
                  <a:pt x="3" y="0"/>
                </a:lnTo>
                <a:lnTo>
                  <a:pt x="4" y="0"/>
                </a:lnTo>
                <a:lnTo>
                  <a:pt x="4" y="1"/>
                </a:lnTo>
                <a:lnTo>
                  <a:pt x="3" y="1"/>
                </a:lnTo>
                <a:lnTo>
                  <a:pt x="2" y="1"/>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2" name="Freeform 2484"/>
          <p:cNvSpPr>
            <a:spLocks/>
          </p:cNvSpPr>
          <p:nvPr/>
        </p:nvSpPr>
        <p:spPr bwMode="auto">
          <a:xfrm>
            <a:off x="3794126" y="3387941"/>
            <a:ext cx="9525" cy="7938"/>
          </a:xfrm>
          <a:custGeom>
            <a:avLst/>
            <a:gdLst>
              <a:gd name="T0" fmla="*/ 3 w 6"/>
              <a:gd name="T1" fmla="*/ 1 h 5"/>
              <a:gd name="T2" fmla="*/ 4 w 6"/>
              <a:gd name="T3" fmla="*/ 1 h 5"/>
              <a:gd name="T4" fmla="*/ 5 w 6"/>
              <a:gd name="T5" fmla="*/ 1 h 5"/>
              <a:gd name="T6" fmla="*/ 5 w 6"/>
              <a:gd name="T7" fmla="*/ 2 h 5"/>
              <a:gd name="T8" fmla="*/ 5 w 6"/>
              <a:gd name="T9" fmla="*/ 3 h 5"/>
              <a:gd name="T10" fmla="*/ 6 w 6"/>
              <a:gd name="T11" fmla="*/ 3 h 5"/>
              <a:gd name="T12" fmla="*/ 5 w 6"/>
              <a:gd name="T13" fmla="*/ 5 h 5"/>
              <a:gd name="T14" fmla="*/ 4 w 6"/>
              <a:gd name="T15" fmla="*/ 5 h 5"/>
              <a:gd name="T16" fmla="*/ 4 w 6"/>
              <a:gd name="T17" fmla="*/ 3 h 5"/>
              <a:gd name="T18" fmla="*/ 4 w 6"/>
              <a:gd name="T19" fmla="*/ 5 h 5"/>
              <a:gd name="T20" fmla="*/ 4 w 6"/>
              <a:gd name="T21" fmla="*/ 3 h 5"/>
              <a:gd name="T22" fmla="*/ 3 w 6"/>
              <a:gd name="T23" fmla="*/ 3 h 5"/>
              <a:gd name="T24" fmla="*/ 4 w 6"/>
              <a:gd name="T25" fmla="*/ 3 h 5"/>
              <a:gd name="T26" fmla="*/ 3 w 6"/>
              <a:gd name="T27" fmla="*/ 3 h 5"/>
              <a:gd name="T28" fmla="*/ 3 w 6"/>
              <a:gd name="T29" fmla="*/ 2 h 5"/>
              <a:gd name="T30" fmla="*/ 3 w 6"/>
              <a:gd name="T31" fmla="*/ 1 h 5"/>
              <a:gd name="T32" fmla="*/ 1 w 6"/>
              <a:gd name="T33" fmla="*/ 1 h 5"/>
              <a:gd name="T34" fmla="*/ 0 w 6"/>
              <a:gd name="T35" fmla="*/ 1 h 5"/>
              <a:gd name="T36" fmla="*/ 0 w 6"/>
              <a:gd name="T37" fmla="*/ 0 h 5"/>
              <a:gd name="T38" fmla="*/ 3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3" y="1"/>
                </a:moveTo>
                <a:lnTo>
                  <a:pt x="4" y="1"/>
                </a:lnTo>
                <a:lnTo>
                  <a:pt x="5" y="1"/>
                </a:lnTo>
                <a:lnTo>
                  <a:pt x="5" y="2"/>
                </a:lnTo>
                <a:lnTo>
                  <a:pt x="5" y="3"/>
                </a:lnTo>
                <a:lnTo>
                  <a:pt x="6" y="3"/>
                </a:lnTo>
                <a:lnTo>
                  <a:pt x="5" y="5"/>
                </a:lnTo>
                <a:lnTo>
                  <a:pt x="4" y="5"/>
                </a:lnTo>
                <a:lnTo>
                  <a:pt x="4" y="3"/>
                </a:lnTo>
                <a:lnTo>
                  <a:pt x="4" y="5"/>
                </a:lnTo>
                <a:lnTo>
                  <a:pt x="4" y="3"/>
                </a:lnTo>
                <a:lnTo>
                  <a:pt x="3" y="3"/>
                </a:lnTo>
                <a:lnTo>
                  <a:pt x="4" y="3"/>
                </a:lnTo>
                <a:lnTo>
                  <a:pt x="3" y="3"/>
                </a:lnTo>
                <a:lnTo>
                  <a:pt x="3" y="2"/>
                </a:lnTo>
                <a:lnTo>
                  <a:pt x="3" y="1"/>
                </a:lnTo>
                <a:lnTo>
                  <a:pt x="1" y="1"/>
                </a:lnTo>
                <a:lnTo>
                  <a:pt x="0" y="1"/>
                </a:lnTo>
                <a:lnTo>
                  <a:pt x="0"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3" name="Freeform 2485"/>
          <p:cNvSpPr>
            <a:spLocks/>
          </p:cNvSpPr>
          <p:nvPr/>
        </p:nvSpPr>
        <p:spPr bwMode="auto">
          <a:xfrm>
            <a:off x="3835401" y="3387941"/>
            <a:ext cx="1588" cy="1588"/>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4" name="Freeform 2486"/>
          <p:cNvSpPr>
            <a:spLocks/>
          </p:cNvSpPr>
          <p:nvPr/>
        </p:nvSpPr>
        <p:spPr bwMode="auto">
          <a:xfrm>
            <a:off x="3684588" y="3384766"/>
            <a:ext cx="19050" cy="15875"/>
          </a:xfrm>
          <a:custGeom>
            <a:avLst/>
            <a:gdLst>
              <a:gd name="T0" fmla="*/ 11 w 12"/>
              <a:gd name="T1" fmla="*/ 2 h 10"/>
              <a:gd name="T2" fmla="*/ 12 w 12"/>
              <a:gd name="T3" fmla="*/ 2 h 10"/>
              <a:gd name="T4" fmla="*/ 12 w 12"/>
              <a:gd name="T5" fmla="*/ 3 h 10"/>
              <a:gd name="T6" fmla="*/ 12 w 12"/>
              <a:gd name="T7" fmla="*/ 4 h 10"/>
              <a:gd name="T8" fmla="*/ 11 w 12"/>
              <a:gd name="T9" fmla="*/ 4 h 10"/>
              <a:gd name="T10" fmla="*/ 11 w 12"/>
              <a:gd name="T11" fmla="*/ 5 h 10"/>
              <a:gd name="T12" fmla="*/ 9 w 12"/>
              <a:gd name="T13" fmla="*/ 5 h 10"/>
              <a:gd name="T14" fmla="*/ 9 w 12"/>
              <a:gd name="T15" fmla="*/ 7 h 10"/>
              <a:gd name="T16" fmla="*/ 8 w 12"/>
              <a:gd name="T17" fmla="*/ 8 h 10"/>
              <a:gd name="T18" fmla="*/ 7 w 12"/>
              <a:gd name="T19" fmla="*/ 9 h 10"/>
              <a:gd name="T20" fmla="*/ 5 w 12"/>
              <a:gd name="T21" fmla="*/ 10 h 10"/>
              <a:gd name="T22" fmla="*/ 4 w 12"/>
              <a:gd name="T23" fmla="*/ 10 h 10"/>
              <a:gd name="T24" fmla="*/ 4 w 12"/>
              <a:gd name="T25" fmla="*/ 9 h 10"/>
              <a:gd name="T26" fmla="*/ 3 w 12"/>
              <a:gd name="T27" fmla="*/ 9 h 10"/>
              <a:gd name="T28" fmla="*/ 2 w 12"/>
              <a:gd name="T29" fmla="*/ 10 h 10"/>
              <a:gd name="T30" fmla="*/ 2 w 12"/>
              <a:gd name="T31" fmla="*/ 9 h 10"/>
              <a:gd name="T32" fmla="*/ 0 w 12"/>
              <a:gd name="T33" fmla="*/ 8 h 10"/>
              <a:gd name="T34" fmla="*/ 0 w 12"/>
              <a:gd name="T35" fmla="*/ 7 h 10"/>
              <a:gd name="T36" fmla="*/ 2 w 12"/>
              <a:gd name="T37" fmla="*/ 5 h 10"/>
              <a:gd name="T38" fmla="*/ 3 w 12"/>
              <a:gd name="T39" fmla="*/ 4 h 10"/>
              <a:gd name="T40" fmla="*/ 3 w 12"/>
              <a:gd name="T41" fmla="*/ 3 h 10"/>
              <a:gd name="T42" fmla="*/ 3 w 12"/>
              <a:gd name="T43" fmla="*/ 2 h 10"/>
              <a:gd name="T44" fmla="*/ 4 w 12"/>
              <a:gd name="T45" fmla="*/ 2 h 10"/>
              <a:gd name="T46" fmla="*/ 5 w 12"/>
              <a:gd name="T47" fmla="*/ 3 h 10"/>
              <a:gd name="T48" fmla="*/ 7 w 12"/>
              <a:gd name="T49" fmla="*/ 2 h 10"/>
              <a:gd name="T50" fmla="*/ 8 w 12"/>
              <a:gd name="T51" fmla="*/ 2 h 10"/>
              <a:gd name="T52" fmla="*/ 9 w 12"/>
              <a:gd name="T53" fmla="*/ 2 h 10"/>
              <a:gd name="T54" fmla="*/ 9 w 12"/>
              <a:gd name="T55" fmla="*/ 0 h 10"/>
              <a:gd name="T56" fmla="*/ 11 w 12"/>
              <a:gd name="T57" fmla="*/ 0 h 10"/>
              <a:gd name="T58" fmla="*/ 11 w 12"/>
              <a:gd name="T5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0">
                <a:moveTo>
                  <a:pt x="11" y="2"/>
                </a:moveTo>
                <a:lnTo>
                  <a:pt x="12" y="2"/>
                </a:lnTo>
                <a:lnTo>
                  <a:pt x="12" y="3"/>
                </a:lnTo>
                <a:lnTo>
                  <a:pt x="12" y="4"/>
                </a:lnTo>
                <a:lnTo>
                  <a:pt x="11" y="4"/>
                </a:lnTo>
                <a:lnTo>
                  <a:pt x="11" y="5"/>
                </a:lnTo>
                <a:lnTo>
                  <a:pt x="9" y="5"/>
                </a:lnTo>
                <a:lnTo>
                  <a:pt x="9" y="7"/>
                </a:lnTo>
                <a:lnTo>
                  <a:pt x="8" y="8"/>
                </a:lnTo>
                <a:lnTo>
                  <a:pt x="7" y="9"/>
                </a:lnTo>
                <a:lnTo>
                  <a:pt x="5" y="10"/>
                </a:lnTo>
                <a:lnTo>
                  <a:pt x="4" y="10"/>
                </a:lnTo>
                <a:lnTo>
                  <a:pt x="4" y="9"/>
                </a:lnTo>
                <a:lnTo>
                  <a:pt x="3" y="9"/>
                </a:lnTo>
                <a:lnTo>
                  <a:pt x="2" y="10"/>
                </a:lnTo>
                <a:lnTo>
                  <a:pt x="2" y="9"/>
                </a:lnTo>
                <a:lnTo>
                  <a:pt x="0" y="8"/>
                </a:lnTo>
                <a:lnTo>
                  <a:pt x="0" y="7"/>
                </a:lnTo>
                <a:lnTo>
                  <a:pt x="2" y="5"/>
                </a:lnTo>
                <a:lnTo>
                  <a:pt x="3" y="4"/>
                </a:lnTo>
                <a:lnTo>
                  <a:pt x="3" y="3"/>
                </a:lnTo>
                <a:lnTo>
                  <a:pt x="3" y="2"/>
                </a:lnTo>
                <a:lnTo>
                  <a:pt x="4" y="2"/>
                </a:lnTo>
                <a:lnTo>
                  <a:pt x="5" y="3"/>
                </a:lnTo>
                <a:lnTo>
                  <a:pt x="7" y="2"/>
                </a:lnTo>
                <a:lnTo>
                  <a:pt x="8" y="2"/>
                </a:lnTo>
                <a:lnTo>
                  <a:pt x="9" y="2"/>
                </a:lnTo>
                <a:lnTo>
                  <a:pt x="9" y="0"/>
                </a:lnTo>
                <a:lnTo>
                  <a:pt x="11" y="0"/>
                </a:lnTo>
                <a:lnTo>
                  <a:pt x="1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5" name="Freeform 2487"/>
          <p:cNvSpPr>
            <a:spLocks/>
          </p:cNvSpPr>
          <p:nvPr/>
        </p:nvSpPr>
        <p:spPr bwMode="auto">
          <a:xfrm>
            <a:off x="3830638" y="3383179"/>
            <a:ext cx="1588" cy="4763"/>
          </a:xfrm>
          <a:custGeom>
            <a:avLst/>
            <a:gdLst>
              <a:gd name="T0" fmla="*/ 1 w 1"/>
              <a:gd name="T1" fmla="*/ 3 h 3"/>
              <a:gd name="T2" fmla="*/ 1 w 1"/>
              <a:gd name="T3" fmla="*/ 1 h 3"/>
              <a:gd name="T4" fmla="*/ 0 w 1"/>
              <a:gd name="T5" fmla="*/ 1 h 3"/>
              <a:gd name="T6" fmla="*/ 0 w 1"/>
              <a:gd name="T7" fmla="*/ 0 h 3"/>
              <a:gd name="T8" fmla="*/ 1 w 1"/>
              <a:gd name="T9" fmla="*/ 1 h 3"/>
              <a:gd name="T10" fmla="*/ 1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1" y="3"/>
                </a:moveTo>
                <a:lnTo>
                  <a:pt x="1" y="1"/>
                </a:lnTo>
                <a:lnTo>
                  <a:pt x="0" y="1"/>
                </a:lnTo>
                <a:lnTo>
                  <a:pt x="0"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6" name="Freeform 2488"/>
          <p:cNvSpPr>
            <a:spLocks/>
          </p:cNvSpPr>
          <p:nvPr/>
        </p:nvSpPr>
        <p:spPr bwMode="auto">
          <a:xfrm>
            <a:off x="3821113" y="33815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7" name="Freeform 2489"/>
          <p:cNvSpPr>
            <a:spLocks/>
          </p:cNvSpPr>
          <p:nvPr/>
        </p:nvSpPr>
        <p:spPr bwMode="auto">
          <a:xfrm>
            <a:off x="3822701" y="3378416"/>
            <a:ext cx="1588" cy="4763"/>
          </a:xfrm>
          <a:custGeom>
            <a:avLst/>
            <a:gdLst>
              <a:gd name="T0" fmla="*/ 0 w 1"/>
              <a:gd name="T1" fmla="*/ 2 h 3"/>
              <a:gd name="T2" fmla="*/ 1 w 1"/>
              <a:gd name="T3" fmla="*/ 3 h 3"/>
              <a:gd name="T4" fmla="*/ 0 w 1"/>
              <a:gd name="T5" fmla="*/ 2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1" y="3"/>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8" name="Freeform 2490"/>
          <p:cNvSpPr>
            <a:spLocks/>
          </p:cNvSpPr>
          <p:nvPr/>
        </p:nvSpPr>
        <p:spPr bwMode="auto">
          <a:xfrm>
            <a:off x="3822701" y="3376829"/>
            <a:ext cx="1588" cy="4763"/>
          </a:xfrm>
          <a:custGeom>
            <a:avLst/>
            <a:gdLst>
              <a:gd name="T0" fmla="*/ 1 w 1"/>
              <a:gd name="T1" fmla="*/ 1 h 3"/>
              <a:gd name="T2" fmla="*/ 1 w 1"/>
              <a:gd name="T3" fmla="*/ 3 h 3"/>
              <a:gd name="T4" fmla="*/ 1 w 1"/>
              <a:gd name="T5" fmla="*/ 1 h 3"/>
              <a:gd name="T6" fmla="*/ 0 w 1"/>
              <a:gd name="T7" fmla="*/ 1 h 3"/>
              <a:gd name="T8" fmla="*/ 0 w 1"/>
              <a:gd name="T9" fmla="*/ 0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1" y="3"/>
                </a:lnTo>
                <a:lnTo>
                  <a:pt x="1" y="1"/>
                </a:lnTo>
                <a:lnTo>
                  <a:pt x="0" y="1"/>
                </a:lnTo>
                <a:lnTo>
                  <a:pt x="0"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9" name="Freeform 2491"/>
          <p:cNvSpPr>
            <a:spLocks/>
          </p:cNvSpPr>
          <p:nvPr/>
        </p:nvSpPr>
        <p:spPr bwMode="auto">
          <a:xfrm>
            <a:off x="3625851" y="337682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0" name="Freeform 2492"/>
          <p:cNvSpPr>
            <a:spLocks/>
          </p:cNvSpPr>
          <p:nvPr/>
        </p:nvSpPr>
        <p:spPr bwMode="auto">
          <a:xfrm>
            <a:off x="3732213" y="3375241"/>
            <a:ext cx="9525" cy="7938"/>
          </a:xfrm>
          <a:custGeom>
            <a:avLst/>
            <a:gdLst>
              <a:gd name="T0" fmla="*/ 1 w 6"/>
              <a:gd name="T1" fmla="*/ 1 h 5"/>
              <a:gd name="T2" fmla="*/ 2 w 6"/>
              <a:gd name="T3" fmla="*/ 1 h 5"/>
              <a:gd name="T4" fmla="*/ 3 w 6"/>
              <a:gd name="T5" fmla="*/ 1 h 5"/>
              <a:gd name="T6" fmla="*/ 5 w 6"/>
              <a:gd name="T7" fmla="*/ 1 h 5"/>
              <a:gd name="T8" fmla="*/ 5 w 6"/>
              <a:gd name="T9" fmla="*/ 2 h 5"/>
              <a:gd name="T10" fmla="*/ 5 w 6"/>
              <a:gd name="T11" fmla="*/ 4 h 5"/>
              <a:gd name="T12" fmla="*/ 6 w 6"/>
              <a:gd name="T13" fmla="*/ 4 h 5"/>
              <a:gd name="T14" fmla="*/ 5 w 6"/>
              <a:gd name="T15" fmla="*/ 4 h 5"/>
              <a:gd name="T16" fmla="*/ 5 w 6"/>
              <a:gd name="T17" fmla="*/ 5 h 5"/>
              <a:gd name="T18" fmla="*/ 3 w 6"/>
              <a:gd name="T19" fmla="*/ 5 h 5"/>
              <a:gd name="T20" fmla="*/ 2 w 6"/>
              <a:gd name="T21" fmla="*/ 5 h 5"/>
              <a:gd name="T22" fmla="*/ 2 w 6"/>
              <a:gd name="T23" fmla="*/ 4 h 5"/>
              <a:gd name="T24" fmla="*/ 1 w 6"/>
              <a:gd name="T25" fmla="*/ 4 h 5"/>
              <a:gd name="T26" fmla="*/ 1 w 6"/>
              <a:gd name="T27" fmla="*/ 2 h 5"/>
              <a:gd name="T28" fmla="*/ 0 w 6"/>
              <a:gd name="T29" fmla="*/ 2 h 5"/>
              <a:gd name="T30" fmla="*/ 0 w 6"/>
              <a:gd name="T31" fmla="*/ 1 h 5"/>
              <a:gd name="T32" fmla="*/ 0 w 6"/>
              <a:gd name="T33" fmla="*/ 0 h 5"/>
              <a:gd name="T34" fmla="*/ 1 w 6"/>
              <a:gd name="T35" fmla="*/ 0 h 5"/>
              <a:gd name="T36" fmla="*/ 1 w 6"/>
              <a:gd name="T3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1" y="1"/>
                </a:moveTo>
                <a:lnTo>
                  <a:pt x="2" y="1"/>
                </a:lnTo>
                <a:lnTo>
                  <a:pt x="3" y="1"/>
                </a:lnTo>
                <a:lnTo>
                  <a:pt x="5" y="1"/>
                </a:lnTo>
                <a:lnTo>
                  <a:pt x="5" y="2"/>
                </a:lnTo>
                <a:lnTo>
                  <a:pt x="5" y="4"/>
                </a:lnTo>
                <a:lnTo>
                  <a:pt x="6" y="4"/>
                </a:lnTo>
                <a:lnTo>
                  <a:pt x="5" y="4"/>
                </a:lnTo>
                <a:lnTo>
                  <a:pt x="5" y="5"/>
                </a:lnTo>
                <a:lnTo>
                  <a:pt x="3" y="5"/>
                </a:lnTo>
                <a:lnTo>
                  <a:pt x="2" y="5"/>
                </a:lnTo>
                <a:lnTo>
                  <a:pt x="2" y="4"/>
                </a:lnTo>
                <a:lnTo>
                  <a:pt x="1" y="4"/>
                </a:lnTo>
                <a:lnTo>
                  <a:pt x="1" y="2"/>
                </a:lnTo>
                <a:lnTo>
                  <a:pt x="0" y="2"/>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1" name="Freeform 2493"/>
          <p:cNvSpPr>
            <a:spLocks/>
          </p:cNvSpPr>
          <p:nvPr/>
        </p:nvSpPr>
        <p:spPr bwMode="auto">
          <a:xfrm>
            <a:off x="3624263" y="3375241"/>
            <a:ext cx="1588" cy="1588"/>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1"/>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2" name="Freeform 2494"/>
          <p:cNvSpPr>
            <a:spLocks/>
          </p:cNvSpPr>
          <p:nvPr/>
        </p:nvSpPr>
        <p:spPr bwMode="auto">
          <a:xfrm>
            <a:off x="3857626" y="3373654"/>
            <a:ext cx="0" cy="3175"/>
          </a:xfrm>
          <a:custGeom>
            <a:avLst/>
            <a:gdLst>
              <a:gd name="T0" fmla="*/ 1 h 2"/>
              <a:gd name="T1" fmla="*/ 2 h 2"/>
              <a:gd name="T2" fmla="*/ 1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3" name="Freeform 2495"/>
          <p:cNvSpPr>
            <a:spLocks/>
          </p:cNvSpPr>
          <p:nvPr/>
        </p:nvSpPr>
        <p:spPr bwMode="auto">
          <a:xfrm>
            <a:off x="3621088" y="3373654"/>
            <a:ext cx="1588" cy="1588"/>
          </a:xfrm>
          <a:custGeom>
            <a:avLst/>
            <a:gdLst>
              <a:gd name="T0" fmla="*/ 0 w 1"/>
              <a:gd name="T1" fmla="*/ 1 h 1"/>
              <a:gd name="T2" fmla="*/ 0 w 1"/>
              <a:gd name="T3" fmla="*/ 0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0" y="1"/>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4" name="Freeform 2496"/>
          <p:cNvSpPr>
            <a:spLocks/>
          </p:cNvSpPr>
          <p:nvPr/>
        </p:nvSpPr>
        <p:spPr bwMode="auto">
          <a:xfrm>
            <a:off x="3852863" y="3373654"/>
            <a:ext cx="4763" cy="7938"/>
          </a:xfrm>
          <a:custGeom>
            <a:avLst/>
            <a:gdLst>
              <a:gd name="T0" fmla="*/ 1 w 3"/>
              <a:gd name="T1" fmla="*/ 3 h 5"/>
              <a:gd name="T2" fmla="*/ 3 w 3"/>
              <a:gd name="T3" fmla="*/ 3 h 5"/>
              <a:gd name="T4" fmla="*/ 3 w 3"/>
              <a:gd name="T5" fmla="*/ 5 h 5"/>
              <a:gd name="T6" fmla="*/ 3 w 3"/>
              <a:gd name="T7" fmla="*/ 3 h 5"/>
              <a:gd name="T8" fmla="*/ 1 w 3"/>
              <a:gd name="T9" fmla="*/ 3 h 5"/>
              <a:gd name="T10" fmla="*/ 3 w 3"/>
              <a:gd name="T11" fmla="*/ 3 h 5"/>
              <a:gd name="T12" fmla="*/ 1 w 3"/>
              <a:gd name="T13" fmla="*/ 3 h 5"/>
              <a:gd name="T14" fmla="*/ 1 w 3"/>
              <a:gd name="T15" fmla="*/ 2 h 5"/>
              <a:gd name="T16" fmla="*/ 0 w 3"/>
              <a:gd name="T17" fmla="*/ 2 h 5"/>
              <a:gd name="T18" fmla="*/ 1 w 3"/>
              <a:gd name="T19" fmla="*/ 2 h 5"/>
              <a:gd name="T20" fmla="*/ 0 w 3"/>
              <a:gd name="T21" fmla="*/ 2 h 5"/>
              <a:gd name="T22" fmla="*/ 0 w 3"/>
              <a:gd name="T23" fmla="*/ 1 h 5"/>
              <a:gd name="T24" fmla="*/ 0 w 3"/>
              <a:gd name="T25" fmla="*/ 0 h 5"/>
              <a:gd name="T26" fmla="*/ 1 w 3"/>
              <a:gd name="T27" fmla="*/ 0 h 5"/>
              <a:gd name="T28" fmla="*/ 1 w 3"/>
              <a:gd name="T29" fmla="*/ 1 h 5"/>
              <a:gd name="T30" fmla="*/ 1 w 3"/>
              <a:gd name="T31" fmla="*/ 2 h 5"/>
              <a:gd name="T32" fmla="*/ 1 w 3"/>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1" y="3"/>
                </a:moveTo>
                <a:lnTo>
                  <a:pt x="3" y="3"/>
                </a:lnTo>
                <a:lnTo>
                  <a:pt x="3" y="5"/>
                </a:lnTo>
                <a:lnTo>
                  <a:pt x="3" y="3"/>
                </a:lnTo>
                <a:lnTo>
                  <a:pt x="1" y="3"/>
                </a:lnTo>
                <a:lnTo>
                  <a:pt x="3" y="3"/>
                </a:lnTo>
                <a:lnTo>
                  <a:pt x="1" y="3"/>
                </a:lnTo>
                <a:lnTo>
                  <a:pt x="1" y="2"/>
                </a:lnTo>
                <a:lnTo>
                  <a:pt x="0" y="2"/>
                </a:lnTo>
                <a:lnTo>
                  <a:pt x="1" y="2"/>
                </a:lnTo>
                <a:lnTo>
                  <a:pt x="0" y="2"/>
                </a:lnTo>
                <a:lnTo>
                  <a:pt x="0" y="1"/>
                </a:lnTo>
                <a:lnTo>
                  <a:pt x="0" y="0"/>
                </a:lnTo>
                <a:lnTo>
                  <a:pt x="1" y="0"/>
                </a:lnTo>
                <a:lnTo>
                  <a:pt x="1" y="1"/>
                </a:lnTo>
                <a:lnTo>
                  <a:pt x="1" y="2"/>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5" name="Freeform 2497"/>
          <p:cNvSpPr>
            <a:spLocks/>
          </p:cNvSpPr>
          <p:nvPr/>
        </p:nvSpPr>
        <p:spPr bwMode="auto">
          <a:xfrm>
            <a:off x="3741738" y="3373654"/>
            <a:ext cx="7938" cy="4763"/>
          </a:xfrm>
          <a:custGeom>
            <a:avLst/>
            <a:gdLst>
              <a:gd name="T0" fmla="*/ 1 w 5"/>
              <a:gd name="T1" fmla="*/ 0 h 3"/>
              <a:gd name="T2" fmla="*/ 4 w 5"/>
              <a:gd name="T3" fmla="*/ 1 h 3"/>
              <a:gd name="T4" fmla="*/ 4 w 5"/>
              <a:gd name="T5" fmla="*/ 2 h 3"/>
              <a:gd name="T6" fmla="*/ 5 w 5"/>
              <a:gd name="T7" fmla="*/ 2 h 3"/>
              <a:gd name="T8" fmla="*/ 4 w 5"/>
              <a:gd name="T9" fmla="*/ 2 h 3"/>
              <a:gd name="T10" fmla="*/ 4 w 5"/>
              <a:gd name="T11" fmla="*/ 3 h 3"/>
              <a:gd name="T12" fmla="*/ 3 w 5"/>
              <a:gd name="T13" fmla="*/ 3 h 3"/>
              <a:gd name="T14" fmla="*/ 3 w 5"/>
              <a:gd name="T15" fmla="*/ 2 h 3"/>
              <a:gd name="T16" fmla="*/ 1 w 5"/>
              <a:gd name="T17" fmla="*/ 2 h 3"/>
              <a:gd name="T18" fmla="*/ 1 w 5"/>
              <a:gd name="T19" fmla="*/ 1 h 3"/>
              <a:gd name="T20" fmla="*/ 0 w 5"/>
              <a:gd name="T21" fmla="*/ 1 h 3"/>
              <a:gd name="T22" fmla="*/ 0 w 5"/>
              <a:gd name="T23" fmla="*/ 0 h 3"/>
              <a:gd name="T24" fmla="*/ 1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1" y="0"/>
                </a:moveTo>
                <a:lnTo>
                  <a:pt x="4" y="1"/>
                </a:lnTo>
                <a:lnTo>
                  <a:pt x="4" y="2"/>
                </a:lnTo>
                <a:lnTo>
                  <a:pt x="5" y="2"/>
                </a:lnTo>
                <a:lnTo>
                  <a:pt x="4" y="2"/>
                </a:lnTo>
                <a:lnTo>
                  <a:pt x="4" y="3"/>
                </a:lnTo>
                <a:lnTo>
                  <a:pt x="3" y="3"/>
                </a:lnTo>
                <a:lnTo>
                  <a:pt x="3" y="2"/>
                </a:lnTo>
                <a:lnTo>
                  <a:pt x="1"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6" name="Freeform 2498"/>
          <p:cNvSpPr>
            <a:spLocks/>
          </p:cNvSpPr>
          <p:nvPr/>
        </p:nvSpPr>
        <p:spPr bwMode="auto">
          <a:xfrm>
            <a:off x="3781426" y="337365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7" name="Freeform 2499"/>
          <p:cNvSpPr>
            <a:spLocks/>
          </p:cNvSpPr>
          <p:nvPr/>
        </p:nvSpPr>
        <p:spPr bwMode="auto">
          <a:xfrm>
            <a:off x="3854451" y="33688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8" name="Freeform 2500"/>
          <p:cNvSpPr>
            <a:spLocks/>
          </p:cNvSpPr>
          <p:nvPr/>
        </p:nvSpPr>
        <p:spPr bwMode="auto">
          <a:xfrm>
            <a:off x="3606801" y="33688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9" name="Freeform 2501"/>
          <p:cNvSpPr>
            <a:spLocks/>
          </p:cNvSpPr>
          <p:nvPr/>
        </p:nvSpPr>
        <p:spPr bwMode="auto">
          <a:xfrm>
            <a:off x="3849688" y="3368891"/>
            <a:ext cx="4763" cy="4763"/>
          </a:xfrm>
          <a:custGeom>
            <a:avLst/>
            <a:gdLst>
              <a:gd name="T0" fmla="*/ 2 w 3"/>
              <a:gd name="T1" fmla="*/ 0 h 3"/>
              <a:gd name="T2" fmla="*/ 2 w 3"/>
              <a:gd name="T3" fmla="*/ 1 h 3"/>
              <a:gd name="T4" fmla="*/ 3 w 3"/>
              <a:gd name="T5" fmla="*/ 1 h 3"/>
              <a:gd name="T6" fmla="*/ 2 w 3"/>
              <a:gd name="T7" fmla="*/ 1 h 3"/>
              <a:gd name="T8" fmla="*/ 3 w 3"/>
              <a:gd name="T9" fmla="*/ 1 h 3"/>
              <a:gd name="T10" fmla="*/ 3 w 3"/>
              <a:gd name="T11" fmla="*/ 3 h 3"/>
              <a:gd name="T12" fmla="*/ 2 w 3"/>
              <a:gd name="T13" fmla="*/ 3 h 3"/>
              <a:gd name="T14" fmla="*/ 2 w 3"/>
              <a:gd name="T15" fmla="*/ 1 h 3"/>
              <a:gd name="T16" fmla="*/ 1 w 3"/>
              <a:gd name="T17" fmla="*/ 1 h 3"/>
              <a:gd name="T18" fmla="*/ 0 w 3"/>
              <a:gd name="T19" fmla="*/ 1 h 3"/>
              <a:gd name="T20" fmla="*/ 0 w 3"/>
              <a:gd name="T21" fmla="*/ 0 h 3"/>
              <a:gd name="T22" fmla="*/ 1 w 3"/>
              <a:gd name="T23" fmla="*/ 0 h 3"/>
              <a:gd name="T24" fmla="*/ 2 w 3"/>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0"/>
                </a:moveTo>
                <a:lnTo>
                  <a:pt x="2" y="1"/>
                </a:lnTo>
                <a:lnTo>
                  <a:pt x="3" y="1"/>
                </a:lnTo>
                <a:lnTo>
                  <a:pt x="2" y="1"/>
                </a:lnTo>
                <a:lnTo>
                  <a:pt x="3" y="1"/>
                </a:lnTo>
                <a:lnTo>
                  <a:pt x="3" y="3"/>
                </a:lnTo>
                <a:lnTo>
                  <a:pt x="2" y="3"/>
                </a:lnTo>
                <a:lnTo>
                  <a:pt x="2" y="1"/>
                </a:lnTo>
                <a:lnTo>
                  <a:pt x="1" y="1"/>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0" name="Freeform 2502"/>
          <p:cNvSpPr>
            <a:spLocks/>
          </p:cNvSpPr>
          <p:nvPr/>
        </p:nvSpPr>
        <p:spPr bwMode="auto">
          <a:xfrm>
            <a:off x="3736976" y="3365716"/>
            <a:ext cx="3175" cy="1588"/>
          </a:xfrm>
          <a:custGeom>
            <a:avLst/>
            <a:gdLst>
              <a:gd name="T0" fmla="*/ 2 w 2"/>
              <a:gd name="T1" fmla="*/ 1 h 1"/>
              <a:gd name="T2" fmla="*/ 0 w 2"/>
              <a:gd name="T3" fmla="*/ 1 h 1"/>
              <a:gd name="T4" fmla="*/ 0 w 2"/>
              <a:gd name="T5" fmla="*/ 0 h 1"/>
              <a:gd name="T6" fmla="*/ 0 w 2"/>
              <a:gd name="T7" fmla="*/ 1 h 1"/>
              <a:gd name="T8" fmla="*/ 0 w 2"/>
              <a:gd name="T9" fmla="*/ 0 h 1"/>
              <a:gd name="T10" fmla="*/ 2 w 2"/>
              <a:gd name="T11" fmla="*/ 0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lnTo>
                  <a:pt x="0" y="1"/>
                </a:lnTo>
                <a:lnTo>
                  <a:pt x="0" y="0"/>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1" name="Freeform 2503"/>
          <p:cNvSpPr>
            <a:spLocks/>
          </p:cNvSpPr>
          <p:nvPr/>
        </p:nvSpPr>
        <p:spPr bwMode="auto">
          <a:xfrm>
            <a:off x="3705226" y="3360954"/>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2" name="Rectangle 2504"/>
          <p:cNvSpPr>
            <a:spLocks noChangeArrowheads="1"/>
          </p:cNvSpPr>
          <p:nvPr/>
        </p:nvSpPr>
        <p:spPr bwMode="auto">
          <a:xfrm>
            <a:off x="3776663" y="33609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3" name="Freeform 2505"/>
          <p:cNvSpPr>
            <a:spLocks/>
          </p:cNvSpPr>
          <p:nvPr/>
        </p:nvSpPr>
        <p:spPr bwMode="auto">
          <a:xfrm>
            <a:off x="3749676" y="33609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4" name="Freeform 2506"/>
          <p:cNvSpPr>
            <a:spLocks/>
          </p:cNvSpPr>
          <p:nvPr/>
        </p:nvSpPr>
        <p:spPr bwMode="auto">
          <a:xfrm>
            <a:off x="3748088" y="3360954"/>
            <a:ext cx="1588" cy="1588"/>
          </a:xfrm>
          <a:custGeom>
            <a:avLst/>
            <a:gdLst>
              <a:gd name="T0" fmla="*/ 0 w 1"/>
              <a:gd name="T1" fmla="*/ 0 h 1"/>
              <a:gd name="T2" fmla="*/ 1 w 1"/>
              <a:gd name="T3" fmla="*/ 0 h 1"/>
              <a:gd name="T4" fmla="*/ 0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5" name="Freeform 2507"/>
          <p:cNvSpPr>
            <a:spLocks/>
          </p:cNvSpPr>
          <p:nvPr/>
        </p:nvSpPr>
        <p:spPr bwMode="auto">
          <a:xfrm>
            <a:off x="3849688" y="33609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6" name="Freeform 2508"/>
          <p:cNvSpPr>
            <a:spLocks/>
          </p:cNvSpPr>
          <p:nvPr/>
        </p:nvSpPr>
        <p:spPr bwMode="auto">
          <a:xfrm>
            <a:off x="3773488" y="3354604"/>
            <a:ext cx="3175" cy="6350"/>
          </a:xfrm>
          <a:custGeom>
            <a:avLst/>
            <a:gdLst>
              <a:gd name="T0" fmla="*/ 2 w 2"/>
              <a:gd name="T1" fmla="*/ 1 h 4"/>
              <a:gd name="T2" fmla="*/ 2 w 2"/>
              <a:gd name="T3" fmla="*/ 3 h 4"/>
              <a:gd name="T4" fmla="*/ 0 w 2"/>
              <a:gd name="T5" fmla="*/ 3 h 4"/>
              <a:gd name="T6" fmla="*/ 2 w 2"/>
              <a:gd name="T7" fmla="*/ 3 h 4"/>
              <a:gd name="T8" fmla="*/ 0 w 2"/>
              <a:gd name="T9" fmla="*/ 3 h 4"/>
              <a:gd name="T10" fmla="*/ 0 w 2"/>
              <a:gd name="T11" fmla="*/ 4 h 4"/>
              <a:gd name="T12" fmla="*/ 0 w 2"/>
              <a:gd name="T13" fmla="*/ 3 h 4"/>
              <a:gd name="T14" fmla="*/ 0 w 2"/>
              <a:gd name="T15" fmla="*/ 4 h 4"/>
              <a:gd name="T16" fmla="*/ 0 w 2"/>
              <a:gd name="T17" fmla="*/ 3 h 4"/>
              <a:gd name="T18" fmla="*/ 0 w 2"/>
              <a:gd name="T19" fmla="*/ 1 h 4"/>
              <a:gd name="T20" fmla="*/ 0 w 2"/>
              <a:gd name="T21" fmla="*/ 0 h 4"/>
              <a:gd name="T22" fmla="*/ 2 w 2"/>
              <a:gd name="T23" fmla="*/ 0 h 4"/>
              <a:gd name="T24" fmla="*/ 2 w 2"/>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1"/>
                </a:moveTo>
                <a:lnTo>
                  <a:pt x="2" y="3"/>
                </a:lnTo>
                <a:lnTo>
                  <a:pt x="0" y="3"/>
                </a:lnTo>
                <a:lnTo>
                  <a:pt x="2" y="3"/>
                </a:lnTo>
                <a:lnTo>
                  <a:pt x="0" y="3"/>
                </a:lnTo>
                <a:lnTo>
                  <a:pt x="0" y="4"/>
                </a:lnTo>
                <a:lnTo>
                  <a:pt x="0" y="3"/>
                </a:lnTo>
                <a:lnTo>
                  <a:pt x="0" y="4"/>
                </a:lnTo>
                <a:lnTo>
                  <a:pt x="0" y="3"/>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7" name="Freeform 2509"/>
          <p:cNvSpPr>
            <a:spLocks/>
          </p:cNvSpPr>
          <p:nvPr/>
        </p:nvSpPr>
        <p:spPr bwMode="auto">
          <a:xfrm>
            <a:off x="3843338" y="3351429"/>
            <a:ext cx="3175" cy="4763"/>
          </a:xfrm>
          <a:custGeom>
            <a:avLst/>
            <a:gdLst>
              <a:gd name="T0" fmla="*/ 2 w 2"/>
              <a:gd name="T1" fmla="*/ 1 h 3"/>
              <a:gd name="T2" fmla="*/ 2 w 2"/>
              <a:gd name="T3" fmla="*/ 2 h 3"/>
              <a:gd name="T4" fmla="*/ 1 w 2"/>
              <a:gd name="T5" fmla="*/ 2 h 3"/>
              <a:gd name="T6" fmla="*/ 1 w 2"/>
              <a:gd name="T7" fmla="*/ 3 h 3"/>
              <a:gd name="T8" fmla="*/ 0 w 2"/>
              <a:gd name="T9" fmla="*/ 3 h 3"/>
              <a:gd name="T10" fmla="*/ 0 w 2"/>
              <a:gd name="T11" fmla="*/ 2 h 3"/>
              <a:gd name="T12" fmla="*/ 1 w 2"/>
              <a:gd name="T13" fmla="*/ 2 h 3"/>
              <a:gd name="T14" fmla="*/ 1 w 2"/>
              <a:gd name="T15" fmla="*/ 1 h 3"/>
              <a:gd name="T16" fmla="*/ 1 w 2"/>
              <a:gd name="T17" fmla="*/ 0 h 3"/>
              <a:gd name="T18" fmla="*/ 1 w 2"/>
              <a:gd name="T19" fmla="*/ 1 h 3"/>
              <a:gd name="T20" fmla="*/ 2 w 2"/>
              <a:gd name="T21" fmla="*/ 0 h 3"/>
              <a:gd name="T22" fmla="*/ 2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1"/>
                </a:moveTo>
                <a:lnTo>
                  <a:pt x="2" y="2"/>
                </a:lnTo>
                <a:lnTo>
                  <a:pt x="1" y="2"/>
                </a:lnTo>
                <a:lnTo>
                  <a:pt x="1" y="3"/>
                </a:lnTo>
                <a:lnTo>
                  <a:pt x="0" y="3"/>
                </a:lnTo>
                <a:lnTo>
                  <a:pt x="0" y="2"/>
                </a:lnTo>
                <a:lnTo>
                  <a:pt x="1" y="2"/>
                </a:lnTo>
                <a:lnTo>
                  <a:pt x="1" y="1"/>
                </a:lnTo>
                <a:lnTo>
                  <a:pt x="1" y="0"/>
                </a:lnTo>
                <a:lnTo>
                  <a:pt x="1"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8" name="Freeform 2510"/>
          <p:cNvSpPr>
            <a:spLocks/>
          </p:cNvSpPr>
          <p:nvPr/>
        </p:nvSpPr>
        <p:spPr bwMode="auto">
          <a:xfrm>
            <a:off x="3830638" y="3338729"/>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9" name="Freeform 2511"/>
          <p:cNvSpPr>
            <a:spLocks/>
          </p:cNvSpPr>
          <p:nvPr/>
        </p:nvSpPr>
        <p:spPr bwMode="auto">
          <a:xfrm>
            <a:off x="3640138" y="3338729"/>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0" name="Freeform 2512"/>
          <p:cNvSpPr>
            <a:spLocks/>
          </p:cNvSpPr>
          <p:nvPr/>
        </p:nvSpPr>
        <p:spPr bwMode="auto">
          <a:xfrm>
            <a:off x="3824288" y="3330791"/>
            <a:ext cx="4763" cy="1588"/>
          </a:xfrm>
          <a:custGeom>
            <a:avLst/>
            <a:gdLst>
              <a:gd name="T0" fmla="*/ 3 w 3"/>
              <a:gd name="T1" fmla="*/ 0 h 1"/>
              <a:gd name="T2" fmla="*/ 2 w 3"/>
              <a:gd name="T3" fmla="*/ 1 h 1"/>
              <a:gd name="T4" fmla="*/ 0 w 3"/>
              <a:gd name="T5" fmla="*/ 1 h 1"/>
              <a:gd name="T6" fmla="*/ 0 w 3"/>
              <a:gd name="T7" fmla="*/ 0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2" y="1"/>
                </a:lnTo>
                <a:lnTo>
                  <a:pt x="0" y="1"/>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1" name="Freeform 2513"/>
          <p:cNvSpPr>
            <a:spLocks/>
          </p:cNvSpPr>
          <p:nvPr/>
        </p:nvSpPr>
        <p:spPr bwMode="auto">
          <a:xfrm>
            <a:off x="3871913" y="3330791"/>
            <a:ext cx="1588" cy="3175"/>
          </a:xfrm>
          <a:custGeom>
            <a:avLst/>
            <a:gdLst>
              <a:gd name="T0" fmla="*/ 0 w 1"/>
              <a:gd name="T1" fmla="*/ 0 h 2"/>
              <a:gd name="T2" fmla="*/ 1 w 1"/>
              <a:gd name="T3" fmla="*/ 0 h 2"/>
              <a:gd name="T4" fmla="*/ 0 w 1"/>
              <a:gd name="T5" fmla="*/ 1 h 2"/>
              <a:gd name="T6" fmla="*/ 1 w 1"/>
              <a:gd name="T7" fmla="*/ 1 h 2"/>
              <a:gd name="T8" fmla="*/ 1 w 1"/>
              <a:gd name="T9" fmla="*/ 2 h 2"/>
              <a:gd name="T10" fmla="*/ 1 w 1"/>
              <a:gd name="T11" fmla="*/ 1 h 2"/>
              <a:gd name="T12" fmla="*/ 0 w 1"/>
              <a:gd name="T13" fmla="*/ 1 h 2"/>
              <a:gd name="T14" fmla="*/ 0 w 1"/>
              <a:gd name="T15" fmla="*/ 2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0"/>
                </a:moveTo>
                <a:lnTo>
                  <a:pt x="1" y="0"/>
                </a:lnTo>
                <a:lnTo>
                  <a:pt x="0" y="1"/>
                </a:lnTo>
                <a:lnTo>
                  <a:pt x="1" y="1"/>
                </a:lnTo>
                <a:lnTo>
                  <a:pt x="1" y="2"/>
                </a:lnTo>
                <a:lnTo>
                  <a:pt x="1" y="1"/>
                </a:lnTo>
                <a:lnTo>
                  <a:pt x="0" y="1"/>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2" name="Rectangle 2514"/>
          <p:cNvSpPr>
            <a:spLocks noChangeArrowheads="1"/>
          </p:cNvSpPr>
          <p:nvPr/>
        </p:nvSpPr>
        <p:spPr bwMode="auto">
          <a:xfrm>
            <a:off x="3840163" y="33307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3" name="Freeform 2515"/>
          <p:cNvSpPr>
            <a:spLocks/>
          </p:cNvSpPr>
          <p:nvPr/>
        </p:nvSpPr>
        <p:spPr bwMode="auto">
          <a:xfrm>
            <a:off x="3689351" y="3329204"/>
            <a:ext cx="1588" cy="1588"/>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4" name="Freeform 2516"/>
          <p:cNvSpPr>
            <a:spLocks/>
          </p:cNvSpPr>
          <p:nvPr/>
        </p:nvSpPr>
        <p:spPr bwMode="auto">
          <a:xfrm>
            <a:off x="3657601" y="3326029"/>
            <a:ext cx="60325" cy="57150"/>
          </a:xfrm>
          <a:custGeom>
            <a:avLst/>
            <a:gdLst>
              <a:gd name="T0" fmla="*/ 10 w 38"/>
              <a:gd name="T1" fmla="*/ 2 h 36"/>
              <a:gd name="T2" fmla="*/ 11 w 38"/>
              <a:gd name="T3" fmla="*/ 5 h 36"/>
              <a:gd name="T4" fmla="*/ 11 w 38"/>
              <a:gd name="T5" fmla="*/ 7 h 36"/>
              <a:gd name="T6" fmla="*/ 12 w 38"/>
              <a:gd name="T7" fmla="*/ 8 h 36"/>
              <a:gd name="T8" fmla="*/ 12 w 38"/>
              <a:gd name="T9" fmla="*/ 9 h 36"/>
              <a:gd name="T10" fmla="*/ 14 w 38"/>
              <a:gd name="T11" fmla="*/ 7 h 36"/>
              <a:gd name="T12" fmla="*/ 16 w 38"/>
              <a:gd name="T13" fmla="*/ 8 h 36"/>
              <a:gd name="T14" fmla="*/ 17 w 38"/>
              <a:gd name="T15" fmla="*/ 11 h 36"/>
              <a:gd name="T16" fmla="*/ 20 w 38"/>
              <a:gd name="T17" fmla="*/ 12 h 36"/>
              <a:gd name="T18" fmla="*/ 22 w 38"/>
              <a:gd name="T19" fmla="*/ 13 h 36"/>
              <a:gd name="T20" fmla="*/ 24 w 38"/>
              <a:gd name="T21" fmla="*/ 16 h 36"/>
              <a:gd name="T22" fmla="*/ 26 w 38"/>
              <a:gd name="T23" fmla="*/ 17 h 36"/>
              <a:gd name="T24" fmla="*/ 29 w 38"/>
              <a:gd name="T25" fmla="*/ 19 h 36"/>
              <a:gd name="T26" fmla="*/ 30 w 38"/>
              <a:gd name="T27" fmla="*/ 22 h 36"/>
              <a:gd name="T28" fmla="*/ 29 w 38"/>
              <a:gd name="T29" fmla="*/ 25 h 36"/>
              <a:gd name="T30" fmla="*/ 29 w 38"/>
              <a:gd name="T31" fmla="*/ 26 h 36"/>
              <a:gd name="T32" fmla="*/ 33 w 38"/>
              <a:gd name="T33" fmla="*/ 25 h 36"/>
              <a:gd name="T34" fmla="*/ 34 w 38"/>
              <a:gd name="T35" fmla="*/ 23 h 36"/>
              <a:gd name="T36" fmla="*/ 35 w 38"/>
              <a:gd name="T37" fmla="*/ 26 h 36"/>
              <a:gd name="T38" fmla="*/ 35 w 38"/>
              <a:gd name="T39" fmla="*/ 27 h 36"/>
              <a:gd name="T40" fmla="*/ 36 w 38"/>
              <a:gd name="T41" fmla="*/ 28 h 36"/>
              <a:gd name="T42" fmla="*/ 35 w 38"/>
              <a:gd name="T43" fmla="*/ 31 h 36"/>
              <a:gd name="T44" fmla="*/ 33 w 38"/>
              <a:gd name="T45" fmla="*/ 32 h 36"/>
              <a:gd name="T46" fmla="*/ 30 w 38"/>
              <a:gd name="T47" fmla="*/ 30 h 36"/>
              <a:gd name="T48" fmla="*/ 26 w 38"/>
              <a:gd name="T49" fmla="*/ 30 h 36"/>
              <a:gd name="T50" fmla="*/ 26 w 38"/>
              <a:gd name="T51" fmla="*/ 27 h 36"/>
              <a:gd name="T52" fmla="*/ 24 w 38"/>
              <a:gd name="T53" fmla="*/ 26 h 36"/>
              <a:gd name="T54" fmla="*/ 22 w 38"/>
              <a:gd name="T55" fmla="*/ 26 h 36"/>
              <a:gd name="T56" fmla="*/ 21 w 38"/>
              <a:gd name="T57" fmla="*/ 23 h 36"/>
              <a:gd name="T58" fmla="*/ 21 w 38"/>
              <a:gd name="T59" fmla="*/ 25 h 36"/>
              <a:gd name="T60" fmla="*/ 19 w 38"/>
              <a:gd name="T61" fmla="*/ 26 h 36"/>
              <a:gd name="T62" fmla="*/ 19 w 38"/>
              <a:gd name="T63" fmla="*/ 27 h 36"/>
              <a:gd name="T64" fmla="*/ 19 w 38"/>
              <a:gd name="T65" fmla="*/ 28 h 36"/>
              <a:gd name="T66" fmla="*/ 16 w 38"/>
              <a:gd name="T67" fmla="*/ 31 h 36"/>
              <a:gd name="T68" fmla="*/ 15 w 38"/>
              <a:gd name="T69" fmla="*/ 31 h 36"/>
              <a:gd name="T70" fmla="*/ 14 w 38"/>
              <a:gd name="T71" fmla="*/ 33 h 36"/>
              <a:gd name="T72" fmla="*/ 11 w 38"/>
              <a:gd name="T73" fmla="*/ 36 h 36"/>
              <a:gd name="T74" fmla="*/ 8 w 38"/>
              <a:gd name="T75" fmla="*/ 35 h 36"/>
              <a:gd name="T76" fmla="*/ 8 w 38"/>
              <a:gd name="T77" fmla="*/ 31 h 36"/>
              <a:gd name="T78" fmla="*/ 7 w 38"/>
              <a:gd name="T79" fmla="*/ 28 h 36"/>
              <a:gd name="T80" fmla="*/ 5 w 38"/>
              <a:gd name="T81" fmla="*/ 30 h 36"/>
              <a:gd name="T82" fmla="*/ 2 w 38"/>
              <a:gd name="T83" fmla="*/ 31 h 36"/>
              <a:gd name="T84" fmla="*/ 0 w 38"/>
              <a:gd name="T85" fmla="*/ 30 h 36"/>
              <a:gd name="T86" fmla="*/ 1 w 38"/>
              <a:gd name="T87" fmla="*/ 26 h 36"/>
              <a:gd name="T88" fmla="*/ 6 w 38"/>
              <a:gd name="T89" fmla="*/ 25 h 36"/>
              <a:gd name="T90" fmla="*/ 5 w 38"/>
              <a:gd name="T91" fmla="*/ 21 h 36"/>
              <a:gd name="T92" fmla="*/ 3 w 38"/>
              <a:gd name="T93" fmla="*/ 18 h 36"/>
              <a:gd name="T94" fmla="*/ 5 w 38"/>
              <a:gd name="T95" fmla="*/ 16 h 36"/>
              <a:gd name="T96" fmla="*/ 6 w 38"/>
              <a:gd name="T97" fmla="*/ 14 h 36"/>
              <a:gd name="T98" fmla="*/ 6 w 38"/>
              <a:gd name="T99" fmla="*/ 13 h 36"/>
              <a:gd name="T100" fmla="*/ 6 w 38"/>
              <a:gd name="T101" fmla="*/ 12 h 36"/>
              <a:gd name="T102" fmla="*/ 6 w 38"/>
              <a:gd name="T103" fmla="*/ 8 h 36"/>
              <a:gd name="T104" fmla="*/ 6 w 38"/>
              <a:gd name="T105" fmla="*/ 4 h 36"/>
              <a:gd name="T106" fmla="*/ 8 w 38"/>
              <a:gd name="T107" fmla="*/ 0 h 36"/>
              <a:gd name="T108" fmla="*/ 8 w 38"/>
              <a:gd name="T10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36">
                <a:moveTo>
                  <a:pt x="8" y="3"/>
                </a:moveTo>
                <a:lnTo>
                  <a:pt x="10" y="3"/>
                </a:lnTo>
                <a:lnTo>
                  <a:pt x="10" y="2"/>
                </a:lnTo>
                <a:lnTo>
                  <a:pt x="11" y="3"/>
                </a:lnTo>
                <a:lnTo>
                  <a:pt x="11" y="4"/>
                </a:lnTo>
                <a:lnTo>
                  <a:pt x="11" y="5"/>
                </a:lnTo>
                <a:lnTo>
                  <a:pt x="10" y="5"/>
                </a:lnTo>
                <a:lnTo>
                  <a:pt x="10" y="7"/>
                </a:lnTo>
                <a:lnTo>
                  <a:pt x="11" y="7"/>
                </a:lnTo>
                <a:lnTo>
                  <a:pt x="12" y="8"/>
                </a:lnTo>
                <a:lnTo>
                  <a:pt x="11" y="8"/>
                </a:lnTo>
                <a:lnTo>
                  <a:pt x="12" y="8"/>
                </a:lnTo>
                <a:lnTo>
                  <a:pt x="12" y="9"/>
                </a:lnTo>
                <a:lnTo>
                  <a:pt x="12" y="11"/>
                </a:lnTo>
                <a:lnTo>
                  <a:pt x="12" y="9"/>
                </a:lnTo>
                <a:lnTo>
                  <a:pt x="14" y="9"/>
                </a:lnTo>
                <a:lnTo>
                  <a:pt x="14" y="8"/>
                </a:lnTo>
                <a:lnTo>
                  <a:pt x="14" y="7"/>
                </a:lnTo>
                <a:lnTo>
                  <a:pt x="15" y="7"/>
                </a:lnTo>
                <a:lnTo>
                  <a:pt x="15" y="8"/>
                </a:lnTo>
                <a:lnTo>
                  <a:pt x="16" y="8"/>
                </a:lnTo>
                <a:lnTo>
                  <a:pt x="16" y="9"/>
                </a:lnTo>
                <a:lnTo>
                  <a:pt x="16" y="11"/>
                </a:lnTo>
                <a:lnTo>
                  <a:pt x="17" y="11"/>
                </a:lnTo>
                <a:lnTo>
                  <a:pt x="19" y="11"/>
                </a:lnTo>
                <a:lnTo>
                  <a:pt x="20" y="11"/>
                </a:lnTo>
                <a:lnTo>
                  <a:pt x="20" y="12"/>
                </a:lnTo>
                <a:lnTo>
                  <a:pt x="21" y="12"/>
                </a:lnTo>
                <a:lnTo>
                  <a:pt x="21" y="13"/>
                </a:lnTo>
                <a:lnTo>
                  <a:pt x="22" y="13"/>
                </a:lnTo>
                <a:lnTo>
                  <a:pt x="22" y="14"/>
                </a:lnTo>
                <a:lnTo>
                  <a:pt x="24" y="14"/>
                </a:lnTo>
                <a:lnTo>
                  <a:pt x="24" y="16"/>
                </a:lnTo>
                <a:lnTo>
                  <a:pt x="25" y="16"/>
                </a:lnTo>
                <a:lnTo>
                  <a:pt x="26" y="16"/>
                </a:lnTo>
                <a:lnTo>
                  <a:pt x="26" y="17"/>
                </a:lnTo>
                <a:lnTo>
                  <a:pt x="28" y="17"/>
                </a:lnTo>
                <a:lnTo>
                  <a:pt x="29" y="18"/>
                </a:lnTo>
                <a:lnTo>
                  <a:pt x="29" y="19"/>
                </a:lnTo>
                <a:lnTo>
                  <a:pt x="29" y="21"/>
                </a:lnTo>
                <a:lnTo>
                  <a:pt x="29" y="22"/>
                </a:lnTo>
                <a:lnTo>
                  <a:pt x="30" y="22"/>
                </a:lnTo>
                <a:lnTo>
                  <a:pt x="30" y="23"/>
                </a:lnTo>
                <a:lnTo>
                  <a:pt x="30" y="25"/>
                </a:lnTo>
                <a:lnTo>
                  <a:pt x="29" y="25"/>
                </a:lnTo>
                <a:lnTo>
                  <a:pt x="28" y="25"/>
                </a:lnTo>
                <a:lnTo>
                  <a:pt x="28" y="26"/>
                </a:lnTo>
                <a:lnTo>
                  <a:pt x="29" y="26"/>
                </a:lnTo>
                <a:lnTo>
                  <a:pt x="30" y="25"/>
                </a:lnTo>
                <a:lnTo>
                  <a:pt x="31" y="25"/>
                </a:lnTo>
                <a:lnTo>
                  <a:pt x="33" y="25"/>
                </a:lnTo>
                <a:lnTo>
                  <a:pt x="34" y="26"/>
                </a:lnTo>
                <a:lnTo>
                  <a:pt x="34" y="25"/>
                </a:lnTo>
                <a:lnTo>
                  <a:pt x="34" y="23"/>
                </a:lnTo>
                <a:lnTo>
                  <a:pt x="34" y="25"/>
                </a:lnTo>
                <a:lnTo>
                  <a:pt x="35" y="25"/>
                </a:lnTo>
                <a:lnTo>
                  <a:pt x="35" y="26"/>
                </a:lnTo>
                <a:lnTo>
                  <a:pt x="36" y="26"/>
                </a:lnTo>
                <a:lnTo>
                  <a:pt x="36" y="27"/>
                </a:lnTo>
                <a:lnTo>
                  <a:pt x="35" y="27"/>
                </a:lnTo>
                <a:lnTo>
                  <a:pt x="36" y="27"/>
                </a:lnTo>
                <a:lnTo>
                  <a:pt x="38" y="28"/>
                </a:lnTo>
                <a:lnTo>
                  <a:pt x="36" y="28"/>
                </a:lnTo>
                <a:lnTo>
                  <a:pt x="36" y="30"/>
                </a:lnTo>
                <a:lnTo>
                  <a:pt x="35" y="30"/>
                </a:lnTo>
                <a:lnTo>
                  <a:pt x="35" y="31"/>
                </a:lnTo>
                <a:lnTo>
                  <a:pt x="34" y="31"/>
                </a:lnTo>
                <a:lnTo>
                  <a:pt x="34" y="32"/>
                </a:lnTo>
                <a:lnTo>
                  <a:pt x="33" y="32"/>
                </a:lnTo>
                <a:lnTo>
                  <a:pt x="31" y="31"/>
                </a:lnTo>
                <a:lnTo>
                  <a:pt x="30" y="31"/>
                </a:lnTo>
                <a:lnTo>
                  <a:pt x="30" y="30"/>
                </a:lnTo>
                <a:lnTo>
                  <a:pt x="29" y="30"/>
                </a:lnTo>
                <a:lnTo>
                  <a:pt x="28" y="30"/>
                </a:lnTo>
                <a:lnTo>
                  <a:pt x="26" y="30"/>
                </a:lnTo>
                <a:lnTo>
                  <a:pt x="25" y="30"/>
                </a:lnTo>
                <a:lnTo>
                  <a:pt x="25" y="28"/>
                </a:lnTo>
                <a:lnTo>
                  <a:pt x="26" y="27"/>
                </a:lnTo>
                <a:lnTo>
                  <a:pt x="26" y="26"/>
                </a:lnTo>
                <a:lnTo>
                  <a:pt x="25" y="26"/>
                </a:lnTo>
                <a:lnTo>
                  <a:pt x="24" y="26"/>
                </a:lnTo>
                <a:lnTo>
                  <a:pt x="22" y="26"/>
                </a:lnTo>
                <a:lnTo>
                  <a:pt x="21" y="26"/>
                </a:lnTo>
                <a:lnTo>
                  <a:pt x="22" y="26"/>
                </a:lnTo>
                <a:lnTo>
                  <a:pt x="22" y="25"/>
                </a:lnTo>
                <a:lnTo>
                  <a:pt x="22" y="23"/>
                </a:lnTo>
                <a:lnTo>
                  <a:pt x="21" y="23"/>
                </a:lnTo>
                <a:lnTo>
                  <a:pt x="21" y="25"/>
                </a:lnTo>
                <a:lnTo>
                  <a:pt x="21" y="23"/>
                </a:lnTo>
                <a:lnTo>
                  <a:pt x="21" y="25"/>
                </a:lnTo>
                <a:lnTo>
                  <a:pt x="20" y="25"/>
                </a:lnTo>
                <a:lnTo>
                  <a:pt x="19" y="25"/>
                </a:lnTo>
                <a:lnTo>
                  <a:pt x="19" y="26"/>
                </a:lnTo>
                <a:lnTo>
                  <a:pt x="20" y="26"/>
                </a:lnTo>
                <a:lnTo>
                  <a:pt x="19" y="26"/>
                </a:lnTo>
                <a:lnTo>
                  <a:pt x="19" y="27"/>
                </a:lnTo>
                <a:lnTo>
                  <a:pt x="20" y="27"/>
                </a:lnTo>
                <a:lnTo>
                  <a:pt x="19" y="27"/>
                </a:lnTo>
                <a:lnTo>
                  <a:pt x="19" y="28"/>
                </a:lnTo>
                <a:lnTo>
                  <a:pt x="17" y="28"/>
                </a:lnTo>
                <a:lnTo>
                  <a:pt x="17" y="30"/>
                </a:lnTo>
                <a:lnTo>
                  <a:pt x="16" y="31"/>
                </a:lnTo>
                <a:lnTo>
                  <a:pt x="16" y="30"/>
                </a:lnTo>
                <a:lnTo>
                  <a:pt x="16" y="31"/>
                </a:lnTo>
                <a:lnTo>
                  <a:pt x="15" y="31"/>
                </a:lnTo>
                <a:lnTo>
                  <a:pt x="15" y="32"/>
                </a:lnTo>
                <a:lnTo>
                  <a:pt x="15" y="33"/>
                </a:lnTo>
                <a:lnTo>
                  <a:pt x="14" y="33"/>
                </a:lnTo>
                <a:lnTo>
                  <a:pt x="14" y="35"/>
                </a:lnTo>
                <a:lnTo>
                  <a:pt x="12" y="35"/>
                </a:lnTo>
                <a:lnTo>
                  <a:pt x="11" y="36"/>
                </a:lnTo>
                <a:lnTo>
                  <a:pt x="10" y="36"/>
                </a:lnTo>
                <a:lnTo>
                  <a:pt x="8" y="36"/>
                </a:lnTo>
                <a:lnTo>
                  <a:pt x="8" y="35"/>
                </a:lnTo>
                <a:lnTo>
                  <a:pt x="8" y="33"/>
                </a:lnTo>
                <a:lnTo>
                  <a:pt x="8" y="32"/>
                </a:lnTo>
                <a:lnTo>
                  <a:pt x="8" y="31"/>
                </a:lnTo>
                <a:lnTo>
                  <a:pt x="8" y="30"/>
                </a:lnTo>
                <a:lnTo>
                  <a:pt x="8" y="28"/>
                </a:lnTo>
                <a:lnTo>
                  <a:pt x="7" y="28"/>
                </a:lnTo>
                <a:lnTo>
                  <a:pt x="7" y="30"/>
                </a:lnTo>
                <a:lnTo>
                  <a:pt x="6" y="30"/>
                </a:lnTo>
                <a:lnTo>
                  <a:pt x="5" y="30"/>
                </a:lnTo>
                <a:lnTo>
                  <a:pt x="3" y="30"/>
                </a:lnTo>
                <a:lnTo>
                  <a:pt x="2" y="30"/>
                </a:lnTo>
                <a:lnTo>
                  <a:pt x="2" y="31"/>
                </a:lnTo>
                <a:lnTo>
                  <a:pt x="1" y="31"/>
                </a:lnTo>
                <a:lnTo>
                  <a:pt x="0" y="31"/>
                </a:lnTo>
                <a:lnTo>
                  <a:pt x="0" y="30"/>
                </a:lnTo>
                <a:lnTo>
                  <a:pt x="0" y="28"/>
                </a:lnTo>
                <a:lnTo>
                  <a:pt x="1" y="27"/>
                </a:lnTo>
                <a:lnTo>
                  <a:pt x="1" y="26"/>
                </a:lnTo>
                <a:lnTo>
                  <a:pt x="3" y="26"/>
                </a:lnTo>
                <a:lnTo>
                  <a:pt x="5" y="25"/>
                </a:lnTo>
                <a:lnTo>
                  <a:pt x="6" y="25"/>
                </a:lnTo>
                <a:lnTo>
                  <a:pt x="5" y="23"/>
                </a:lnTo>
                <a:lnTo>
                  <a:pt x="5" y="22"/>
                </a:lnTo>
                <a:lnTo>
                  <a:pt x="5" y="21"/>
                </a:lnTo>
                <a:lnTo>
                  <a:pt x="5" y="19"/>
                </a:lnTo>
                <a:lnTo>
                  <a:pt x="5" y="18"/>
                </a:lnTo>
                <a:lnTo>
                  <a:pt x="3" y="18"/>
                </a:lnTo>
                <a:lnTo>
                  <a:pt x="5" y="18"/>
                </a:lnTo>
                <a:lnTo>
                  <a:pt x="5" y="17"/>
                </a:lnTo>
                <a:lnTo>
                  <a:pt x="5" y="16"/>
                </a:lnTo>
                <a:lnTo>
                  <a:pt x="6" y="16"/>
                </a:lnTo>
                <a:lnTo>
                  <a:pt x="5" y="14"/>
                </a:lnTo>
                <a:lnTo>
                  <a:pt x="6" y="14"/>
                </a:lnTo>
                <a:lnTo>
                  <a:pt x="5" y="14"/>
                </a:lnTo>
                <a:lnTo>
                  <a:pt x="6" y="14"/>
                </a:lnTo>
                <a:lnTo>
                  <a:pt x="6" y="13"/>
                </a:lnTo>
                <a:lnTo>
                  <a:pt x="5" y="13"/>
                </a:lnTo>
                <a:lnTo>
                  <a:pt x="5" y="12"/>
                </a:lnTo>
                <a:lnTo>
                  <a:pt x="6" y="12"/>
                </a:lnTo>
                <a:lnTo>
                  <a:pt x="6" y="11"/>
                </a:lnTo>
                <a:lnTo>
                  <a:pt x="6" y="9"/>
                </a:lnTo>
                <a:lnTo>
                  <a:pt x="6" y="8"/>
                </a:lnTo>
                <a:lnTo>
                  <a:pt x="6" y="7"/>
                </a:lnTo>
                <a:lnTo>
                  <a:pt x="6" y="5"/>
                </a:lnTo>
                <a:lnTo>
                  <a:pt x="6" y="4"/>
                </a:lnTo>
                <a:lnTo>
                  <a:pt x="7" y="3"/>
                </a:lnTo>
                <a:lnTo>
                  <a:pt x="7" y="2"/>
                </a:lnTo>
                <a:lnTo>
                  <a:pt x="8" y="0"/>
                </a:lnTo>
                <a:lnTo>
                  <a:pt x="10" y="2"/>
                </a:lnTo>
                <a:lnTo>
                  <a:pt x="8" y="2"/>
                </a:lnTo>
                <a:lnTo>
                  <a:pt x="8"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5" name="Freeform 2517"/>
          <p:cNvSpPr>
            <a:spLocks/>
          </p:cNvSpPr>
          <p:nvPr/>
        </p:nvSpPr>
        <p:spPr bwMode="auto">
          <a:xfrm>
            <a:off x="3830638" y="3324441"/>
            <a:ext cx="1588" cy="1588"/>
          </a:xfrm>
          <a:custGeom>
            <a:avLst/>
            <a:gdLst>
              <a:gd name="T0" fmla="*/ 1 w 1"/>
              <a:gd name="T1" fmla="*/ 1 h 1"/>
              <a:gd name="T2" fmla="*/ 0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0"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6" name="Freeform 2518"/>
          <p:cNvSpPr>
            <a:spLocks/>
          </p:cNvSpPr>
          <p:nvPr/>
        </p:nvSpPr>
        <p:spPr bwMode="auto">
          <a:xfrm>
            <a:off x="3675063" y="3324441"/>
            <a:ext cx="4763" cy="9525"/>
          </a:xfrm>
          <a:custGeom>
            <a:avLst/>
            <a:gdLst>
              <a:gd name="T0" fmla="*/ 1 w 3"/>
              <a:gd name="T1" fmla="*/ 0 h 6"/>
              <a:gd name="T2" fmla="*/ 1 w 3"/>
              <a:gd name="T3" fmla="*/ 1 h 6"/>
              <a:gd name="T4" fmla="*/ 1 w 3"/>
              <a:gd name="T5" fmla="*/ 3 h 6"/>
              <a:gd name="T6" fmla="*/ 3 w 3"/>
              <a:gd name="T7" fmla="*/ 3 h 6"/>
              <a:gd name="T8" fmla="*/ 3 w 3"/>
              <a:gd name="T9" fmla="*/ 4 h 6"/>
              <a:gd name="T10" fmla="*/ 3 w 3"/>
              <a:gd name="T11" fmla="*/ 5 h 6"/>
              <a:gd name="T12" fmla="*/ 3 w 3"/>
              <a:gd name="T13" fmla="*/ 6 h 6"/>
              <a:gd name="T14" fmla="*/ 1 w 3"/>
              <a:gd name="T15" fmla="*/ 6 h 6"/>
              <a:gd name="T16" fmla="*/ 1 w 3"/>
              <a:gd name="T17" fmla="*/ 5 h 6"/>
              <a:gd name="T18" fmla="*/ 0 w 3"/>
              <a:gd name="T19" fmla="*/ 4 h 6"/>
              <a:gd name="T20" fmla="*/ 0 w 3"/>
              <a:gd name="T21" fmla="*/ 3 h 6"/>
              <a:gd name="T22" fmla="*/ 0 w 3"/>
              <a:gd name="T23" fmla="*/ 1 h 6"/>
              <a:gd name="T24" fmla="*/ 0 w 3"/>
              <a:gd name="T25" fmla="*/ 0 h 6"/>
              <a:gd name="T26" fmla="*/ 1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1" y="0"/>
                </a:moveTo>
                <a:lnTo>
                  <a:pt x="1" y="1"/>
                </a:lnTo>
                <a:lnTo>
                  <a:pt x="1" y="3"/>
                </a:lnTo>
                <a:lnTo>
                  <a:pt x="3" y="3"/>
                </a:lnTo>
                <a:lnTo>
                  <a:pt x="3" y="4"/>
                </a:lnTo>
                <a:lnTo>
                  <a:pt x="3" y="5"/>
                </a:lnTo>
                <a:lnTo>
                  <a:pt x="3" y="6"/>
                </a:lnTo>
                <a:lnTo>
                  <a:pt x="1" y="6"/>
                </a:lnTo>
                <a:lnTo>
                  <a:pt x="1" y="5"/>
                </a:lnTo>
                <a:lnTo>
                  <a:pt x="0" y="4"/>
                </a:lnTo>
                <a:lnTo>
                  <a:pt x="0" y="3"/>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7" name="Freeform 2519"/>
          <p:cNvSpPr>
            <a:spLocks/>
          </p:cNvSpPr>
          <p:nvPr/>
        </p:nvSpPr>
        <p:spPr bwMode="auto">
          <a:xfrm>
            <a:off x="3675063" y="33244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8" name="Freeform 2520"/>
          <p:cNvSpPr>
            <a:spLocks/>
          </p:cNvSpPr>
          <p:nvPr/>
        </p:nvSpPr>
        <p:spPr bwMode="auto">
          <a:xfrm>
            <a:off x="3687763" y="33244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9" name="Rectangle 2521"/>
          <p:cNvSpPr>
            <a:spLocks noChangeArrowheads="1"/>
          </p:cNvSpPr>
          <p:nvPr/>
        </p:nvSpPr>
        <p:spPr bwMode="auto">
          <a:xfrm>
            <a:off x="3687763" y="33228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0" name="Freeform 2522"/>
          <p:cNvSpPr>
            <a:spLocks/>
          </p:cNvSpPr>
          <p:nvPr/>
        </p:nvSpPr>
        <p:spPr bwMode="auto">
          <a:xfrm>
            <a:off x="3681413" y="3322854"/>
            <a:ext cx="9525" cy="9525"/>
          </a:xfrm>
          <a:custGeom>
            <a:avLst/>
            <a:gdLst>
              <a:gd name="T0" fmla="*/ 0 w 6"/>
              <a:gd name="T1" fmla="*/ 0 h 6"/>
              <a:gd name="T2" fmla="*/ 1 w 6"/>
              <a:gd name="T3" fmla="*/ 1 h 6"/>
              <a:gd name="T4" fmla="*/ 2 w 6"/>
              <a:gd name="T5" fmla="*/ 1 h 6"/>
              <a:gd name="T6" fmla="*/ 4 w 6"/>
              <a:gd name="T7" fmla="*/ 2 h 6"/>
              <a:gd name="T8" fmla="*/ 4 w 6"/>
              <a:gd name="T9" fmla="*/ 4 h 6"/>
              <a:gd name="T10" fmla="*/ 4 w 6"/>
              <a:gd name="T11" fmla="*/ 5 h 6"/>
              <a:gd name="T12" fmla="*/ 5 w 6"/>
              <a:gd name="T13" fmla="*/ 5 h 6"/>
              <a:gd name="T14" fmla="*/ 5 w 6"/>
              <a:gd name="T15" fmla="*/ 6 h 6"/>
              <a:gd name="T16" fmla="*/ 5 w 6"/>
              <a:gd name="T17" fmla="*/ 5 h 6"/>
              <a:gd name="T18" fmla="*/ 6 w 6"/>
              <a:gd name="T19" fmla="*/ 5 h 6"/>
              <a:gd name="T20" fmla="*/ 6 w 6"/>
              <a:gd name="T21" fmla="*/ 6 h 6"/>
              <a:gd name="T22" fmla="*/ 5 w 6"/>
              <a:gd name="T23" fmla="*/ 6 h 6"/>
              <a:gd name="T24" fmla="*/ 4 w 6"/>
              <a:gd name="T25" fmla="*/ 6 h 6"/>
              <a:gd name="T26" fmla="*/ 5 w 6"/>
              <a:gd name="T27" fmla="*/ 6 h 6"/>
              <a:gd name="T28" fmla="*/ 4 w 6"/>
              <a:gd name="T29" fmla="*/ 6 h 6"/>
              <a:gd name="T30" fmla="*/ 2 w 6"/>
              <a:gd name="T31" fmla="*/ 6 h 6"/>
              <a:gd name="T32" fmla="*/ 4 w 6"/>
              <a:gd name="T33" fmla="*/ 6 h 6"/>
              <a:gd name="T34" fmla="*/ 4 w 6"/>
              <a:gd name="T35" fmla="*/ 5 h 6"/>
              <a:gd name="T36" fmla="*/ 2 w 6"/>
              <a:gd name="T37" fmla="*/ 5 h 6"/>
              <a:gd name="T38" fmla="*/ 1 w 6"/>
              <a:gd name="T39" fmla="*/ 5 h 6"/>
              <a:gd name="T40" fmla="*/ 1 w 6"/>
              <a:gd name="T41" fmla="*/ 4 h 6"/>
              <a:gd name="T42" fmla="*/ 1 w 6"/>
              <a:gd name="T43" fmla="*/ 2 h 6"/>
              <a:gd name="T44" fmla="*/ 1 w 6"/>
              <a:gd name="T45" fmla="*/ 1 h 6"/>
              <a:gd name="T46" fmla="*/ 0 w 6"/>
              <a:gd name="T47" fmla="*/ 1 h 6"/>
              <a:gd name="T48" fmla="*/ 0 w 6"/>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0" y="0"/>
                </a:moveTo>
                <a:lnTo>
                  <a:pt x="1" y="1"/>
                </a:lnTo>
                <a:lnTo>
                  <a:pt x="2" y="1"/>
                </a:lnTo>
                <a:lnTo>
                  <a:pt x="4" y="2"/>
                </a:lnTo>
                <a:lnTo>
                  <a:pt x="4" y="4"/>
                </a:lnTo>
                <a:lnTo>
                  <a:pt x="4" y="5"/>
                </a:lnTo>
                <a:lnTo>
                  <a:pt x="5" y="5"/>
                </a:lnTo>
                <a:lnTo>
                  <a:pt x="5" y="6"/>
                </a:lnTo>
                <a:lnTo>
                  <a:pt x="5" y="5"/>
                </a:lnTo>
                <a:lnTo>
                  <a:pt x="6" y="5"/>
                </a:lnTo>
                <a:lnTo>
                  <a:pt x="6" y="6"/>
                </a:lnTo>
                <a:lnTo>
                  <a:pt x="5" y="6"/>
                </a:lnTo>
                <a:lnTo>
                  <a:pt x="4" y="6"/>
                </a:lnTo>
                <a:lnTo>
                  <a:pt x="5" y="6"/>
                </a:lnTo>
                <a:lnTo>
                  <a:pt x="4" y="6"/>
                </a:lnTo>
                <a:lnTo>
                  <a:pt x="2" y="6"/>
                </a:lnTo>
                <a:lnTo>
                  <a:pt x="4" y="6"/>
                </a:lnTo>
                <a:lnTo>
                  <a:pt x="4" y="5"/>
                </a:lnTo>
                <a:lnTo>
                  <a:pt x="2" y="5"/>
                </a:lnTo>
                <a:lnTo>
                  <a:pt x="1" y="5"/>
                </a:lnTo>
                <a:lnTo>
                  <a:pt x="1" y="4"/>
                </a:lnTo>
                <a:lnTo>
                  <a:pt x="1" y="2"/>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1" name="Freeform 2523"/>
          <p:cNvSpPr>
            <a:spLocks/>
          </p:cNvSpPr>
          <p:nvPr/>
        </p:nvSpPr>
        <p:spPr bwMode="auto">
          <a:xfrm>
            <a:off x="3690938" y="3318091"/>
            <a:ext cx="4763" cy="3175"/>
          </a:xfrm>
          <a:custGeom>
            <a:avLst/>
            <a:gdLst>
              <a:gd name="T0" fmla="*/ 1 w 3"/>
              <a:gd name="T1" fmla="*/ 0 h 2"/>
              <a:gd name="T2" fmla="*/ 0 w 3"/>
              <a:gd name="T3" fmla="*/ 0 h 2"/>
              <a:gd name="T4" fmla="*/ 0 w 3"/>
              <a:gd name="T5" fmla="*/ 2 h 2"/>
              <a:gd name="T6" fmla="*/ 1 w 3"/>
              <a:gd name="T7" fmla="*/ 0 h 2"/>
              <a:gd name="T8" fmla="*/ 1 w 3"/>
              <a:gd name="T9" fmla="*/ 2 h 2"/>
              <a:gd name="T10" fmla="*/ 3 w 3"/>
              <a:gd name="T11" fmla="*/ 2 h 2"/>
              <a:gd name="T12" fmla="*/ 1 w 3"/>
              <a:gd name="T13" fmla="*/ 2 h 2"/>
              <a:gd name="T14" fmla="*/ 0 w 3"/>
              <a:gd name="T15" fmla="*/ 2 h 2"/>
              <a:gd name="T16" fmla="*/ 0 w 3"/>
              <a:gd name="T17" fmla="*/ 0 h 2"/>
              <a:gd name="T18" fmla="*/ 1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0"/>
                </a:moveTo>
                <a:lnTo>
                  <a:pt x="0" y="0"/>
                </a:lnTo>
                <a:lnTo>
                  <a:pt x="0" y="2"/>
                </a:lnTo>
                <a:lnTo>
                  <a:pt x="1" y="0"/>
                </a:lnTo>
                <a:lnTo>
                  <a:pt x="1" y="2"/>
                </a:lnTo>
                <a:lnTo>
                  <a:pt x="3" y="2"/>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2" name="Freeform 2524"/>
          <p:cNvSpPr>
            <a:spLocks/>
          </p:cNvSpPr>
          <p:nvPr/>
        </p:nvSpPr>
        <p:spPr bwMode="auto">
          <a:xfrm>
            <a:off x="3667126" y="33165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3" name="Freeform 2525"/>
          <p:cNvSpPr>
            <a:spLocks/>
          </p:cNvSpPr>
          <p:nvPr/>
        </p:nvSpPr>
        <p:spPr bwMode="auto">
          <a:xfrm>
            <a:off x="3478213" y="330380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4" name="Freeform 2526"/>
          <p:cNvSpPr>
            <a:spLocks/>
          </p:cNvSpPr>
          <p:nvPr/>
        </p:nvSpPr>
        <p:spPr bwMode="auto">
          <a:xfrm>
            <a:off x="3476626" y="3302216"/>
            <a:ext cx="1588" cy="4763"/>
          </a:xfrm>
          <a:custGeom>
            <a:avLst/>
            <a:gdLst>
              <a:gd name="T0" fmla="*/ 0 w 1"/>
              <a:gd name="T1" fmla="*/ 1 h 3"/>
              <a:gd name="T2" fmla="*/ 1 w 1"/>
              <a:gd name="T3" fmla="*/ 1 h 3"/>
              <a:gd name="T4" fmla="*/ 0 w 1"/>
              <a:gd name="T5" fmla="*/ 3 h 3"/>
              <a:gd name="T6" fmla="*/ 0 w 1"/>
              <a:gd name="T7" fmla="*/ 1 h 3"/>
              <a:gd name="T8" fmla="*/ 0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1"/>
                </a:ln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5" name="Freeform 2527"/>
          <p:cNvSpPr>
            <a:spLocks/>
          </p:cNvSpPr>
          <p:nvPr/>
        </p:nvSpPr>
        <p:spPr bwMode="auto">
          <a:xfrm>
            <a:off x="3867151" y="3300629"/>
            <a:ext cx="4763" cy="3175"/>
          </a:xfrm>
          <a:custGeom>
            <a:avLst/>
            <a:gdLst>
              <a:gd name="T0" fmla="*/ 3 w 3"/>
              <a:gd name="T1" fmla="*/ 0 h 2"/>
              <a:gd name="T2" fmla="*/ 1 w 3"/>
              <a:gd name="T3" fmla="*/ 1 h 2"/>
              <a:gd name="T4" fmla="*/ 1 w 3"/>
              <a:gd name="T5" fmla="*/ 2 h 2"/>
              <a:gd name="T6" fmla="*/ 0 w 3"/>
              <a:gd name="T7" fmla="*/ 2 h 2"/>
              <a:gd name="T8" fmla="*/ 0 w 3"/>
              <a:gd name="T9" fmla="*/ 1 h 2"/>
              <a:gd name="T10" fmla="*/ 1 w 3"/>
              <a:gd name="T11" fmla="*/ 1 h 2"/>
              <a:gd name="T12" fmla="*/ 1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1" y="1"/>
                </a:lnTo>
                <a:lnTo>
                  <a:pt x="1" y="2"/>
                </a:lnTo>
                <a:lnTo>
                  <a:pt x="0" y="2"/>
                </a:lnTo>
                <a:lnTo>
                  <a:pt x="0"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6" name="Freeform 2528"/>
          <p:cNvSpPr>
            <a:spLocks/>
          </p:cNvSpPr>
          <p:nvPr/>
        </p:nvSpPr>
        <p:spPr bwMode="auto">
          <a:xfrm>
            <a:off x="3481388" y="3299041"/>
            <a:ext cx="1588" cy="3175"/>
          </a:xfrm>
          <a:custGeom>
            <a:avLst/>
            <a:gdLst>
              <a:gd name="T0" fmla="*/ 1 w 1"/>
              <a:gd name="T1" fmla="*/ 2 h 2"/>
              <a:gd name="T2" fmla="*/ 0 w 1"/>
              <a:gd name="T3" fmla="*/ 2 h 2"/>
              <a:gd name="T4" fmla="*/ 0 w 1"/>
              <a:gd name="T5" fmla="*/ 1 h 2"/>
              <a:gd name="T6" fmla="*/ 0 w 1"/>
              <a:gd name="T7" fmla="*/ 0 h 2"/>
              <a:gd name="T8" fmla="*/ 0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0" y="1"/>
                </a:lnTo>
                <a:lnTo>
                  <a:pt x="0" y="0"/>
                </a:lnTo>
                <a:lnTo>
                  <a:pt x="0"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7" name="Freeform 2529"/>
          <p:cNvSpPr>
            <a:spLocks/>
          </p:cNvSpPr>
          <p:nvPr/>
        </p:nvSpPr>
        <p:spPr bwMode="auto">
          <a:xfrm>
            <a:off x="3859213" y="3295866"/>
            <a:ext cx="3175" cy="3175"/>
          </a:xfrm>
          <a:custGeom>
            <a:avLst/>
            <a:gdLst>
              <a:gd name="T0" fmla="*/ 1 w 2"/>
              <a:gd name="T1" fmla="*/ 0 h 2"/>
              <a:gd name="T2" fmla="*/ 2 w 2"/>
              <a:gd name="T3" fmla="*/ 0 h 2"/>
              <a:gd name="T4" fmla="*/ 2 w 2"/>
              <a:gd name="T5" fmla="*/ 2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2" y="0"/>
                </a:lnTo>
                <a:lnTo>
                  <a:pt x="2"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8" name="Freeform 2530"/>
          <p:cNvSpPr>
            <a:spLocks/>
          </p:cNvSpPr>
          <p:nvPr/>
        </p:nvSpPr>
        <p:spPr bwMode="auto">
          <a:xfrm>
            <a:off x="3476626" y="3292691"/>
            <a:ext cx="1588" cy="3175"/>
          </a:xfrm>
          <a:custGeom>
            <a:avLst/>
            <a:gdLst>
              <a:gd name="T0" fmla="*/ 1 w 1"/>
              <a:gd name="T1" fmla="*/ 1 h 2"/>
              <a:gd name="T2" fmla="*/ 1 w 1"/>
              <a:gd name="T3" fmla="*/ 2 h 2"/>
              <a:gd name="T4" fmla="*/ 0 w 1"/>
              <a:gd name="T5" fmla="*/ 2 h 2"/>
              <a:gd name="T6" fmla="*/ 0 w 1"/>
              <a:gd name="T7" fmla="*/ 1 h 2"/>
              <a:gd name="T8" fmla="*/ 1 w 1"/>
              <a:gd name="T9" fmla="*/ 1 h 2"/>
              <a:gd name="T10" fmla="*/ 0 w 1"/>
              <a:gd name="T11" fmla="*/ 0 h 2"/>
              <a:gd name="T12" fmla="*/ 1 w 1"/>
              <a:gd name="T13" fmla="*/ 0 h 2"/>
              <a:gd name="T14" fmla="*/ 1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1"/>
                </a:moveTo>
                <a:lnTo>
                  <a:pt x="1" y="2"/>
                </a:lnTo>
                <a:lnTo>
                  <a:pt x="0" y="2"/>
                </a:lnTo>
                <a:lnTo>
                  <a:pt x="0" y="1"/>
                </a:lnTo>
                <a:lnTo>
                  <a:pt x="1"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9" name="Freeform 2531"/>
          <p:cNvSpPr>
            <a:spLocks/>
          </p:cNvSpPr>
          <p:nvPr/>
        </p:nvSpPr>
        <p:spPr bwMode="auto">
          <a:xfrm>
            <a:off x="3473451" y="3289516"/>
            <a:ext cx="1588" cy="4763"/>
          </a:xfrm>
          <a:custGeom>
            <a:avLst/>
            <a:gdLst>
              <a:gd name="T0" fmla="*/ 1 w 1"/>
              <a:gd name="T1" fmla="*/ 2 h 3"/>
              <a:gd name="T2" fmla="*/ 1 w 1"/>
              <a:gd name="T3" fmla="*/ 3 h 3"/>
              <a:gd name="T4" fmla="*/ 0 w 1"/>
              <a:gd name="T5" fmla="*/ 2 h 3"/>
              <a:gd name="T6" fmla="*/ 0 w 1"/>
              <a:gd name="T7" fmla="*/ 0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lnTo>
                  <a:pt x="1" y="3"/>
                </a:lnTo>
                <a:lnTo>
                  <a:pt x="0" y="2"/>
                </a:lnTo>
                <a:lnTo>
                  <a:pt x="0"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0" name="Rectangle 2532"/>
          <p:cNvSpPr>
            <a:spLocks noChangeArrowheads="1"/>
          </p:cNvSpPr>
          <p:nvPr/>
        </p:nvSpPr>
        <p:spPr bwMode="auto">
          <a:xfrm>
            <a:off x="3857626" y="328951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1" name="Freeform 2533"/>
          <p:cNvSpPr>
            <a:spLocks/>
          </p:cNvSpPr>
          <p:nvPr/>
        </p:nvSpPr>
        <p:spPr bwMode="auto">
          <a:xfrm>
            <a:off x="3476626" y="3287929"/>
            <a:ext cx="1588" cy="6350"/>
          </a:xfrm>
          <a:custGeom>
            <a:avLst/>
            <a:gdLst>
              <a:gd name="T0" fmla="*/ 1 w 1"/>
              <a:gd name="T1" fmla="*/ 3 h 4"/>
              <a:gd name="T2" fmla="*/ 0 w 1"/>
              <a:gd name="T3" fmla="*/ 3 h 4"/>
              <a:gd name="T4" fmla="*/ 0 w 1"/>
              <a:gd name="T5" fmla="*/ 4 h 4"/>
              <a:gd name="T6" fmla="*/ 0 w 1"/>
              <a:gd name="T7" fmla="*/ 3 h 4"/>
              <a:gd name="T8" fmla="*/ 0 w 1"/>
              <a:gd name="T9" fmla="*/ 1 h 4"/>
              <a:gd name="T10" fmla="*/ 0 w 1"/>
              <a:gd name="T11" fmla="*/ 0 h 4"/>
              <a:gd name="T12" fmla="*/ 0 w 1"/>
              <a:gd name="T13" fmla="*/ 1 h 4"/>
              <a:gd name="T14" fmla="*/ 1 w 1"/>
              <a:gd name="T15" fmla="*/ 1 h 4"/>
              <a:gd name="T16" fmla="*/ 1 w 1"/>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3"/>
                </a:moveTo>
                <a:lnTo>
                  <a:pt x="0" y="3"/>
                </a:lnTo>
                <a:lnTo>
                  <a:pt x="0" y="4"/>
                </a:lnTo>
                <a:lnTo>
                  <a:pt x="0" y="3"/>
                </a:lnTo>
                <a:lnTo>
                  <a:pt x="0" y="1"/>
                </a:lnTo>
                <a:lnTo>
                  <a:pt x="0" y="0"/>
                </a:lnTo>
                <a:lnTo>
                  <a:pt x="0" y="1"/>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2" name="Freeform 2534"/>
          <p:cNvSpPr>
            <a:spLocks/>
          </p:cNvSpPr>
          <p:nvPr/>
        </p:nvSpPr>
        <p:spPr bwMode="auto">
          <a:xfrm>
            <a:off x="3567113" y="3287929"/>
            <a:ext cx="3175" cy="1588"/>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3" name="Freeform 2535"/>
          <p:cNvSpPr>
            <a:spLocks/>
          </p:cNvSpPr>
          <p:nvPr/>
        </p:nvSpPr>
        <p:spPr bwMode="auto">
          <a:xfrm>
            <a:off x="3467101" y="32863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4" name="Freeform 2536"/>
          <p:cNvSpPr>
            <a:spLocks/>
          </p:cNvSpPr>
          <p:nvPr/>
        </p:nvSpPr>
        <p:spPr bwMode="auto">
          <a:xfrm>
            <a:off x="3422651" y="3284754"/>
            <a:ext cx="3175" cy="0"/>
          </a:xfrm>
          <a:custGeom>
            <a:avLst/>
            <a:gdLst>
              <a:gd name="T0" fmla="*/ 1 w 2"/>
              <a:gd name="T1" fmla="*/ 2 w 2"/>
              <a:gd name="T2" fmla="*/ 1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5" name="Freeform 2537"/>
          <p:cNvSpPr>
            <a:spLocks/>
          </p:cNvSpPr>
          <p:nvPr/>
        </p:nvSpPr>
        <p:spPr bwMode="auto">
          <a:xfrm>
            <a:off x="3429001" y="3281579"/>
            <a:ext cx="3175" cy="3175"/>
          </a:xfrm>
          <a:custGeom>
            <a:avLst/>
            <a:gdLst>
              <a:gd name="T0" fmla="*/ 2 w 2"/>
              <a:gd name="T1" fmla="*/ 0 h 2"/>
              <a:gd name="T2" fmla="*/ 2 w 2"/>
              <a:gd name="T3" fmla="*/ 2 h 2"/>
              <a:gd name="T4" fmla="*/ 1 w 2"/>
              <a:gd name="T5" fmla="*/ 2 h 2"/>
              <a:gd name="T6" fmla="*/ 0 w 2"/>
              <a:gd name="T7" fmla="*/ 2 h 2"/>
              <a:gd name="T8" fmla="*/ 1 w 2"/>
              <a:gd name="T9" fmla="*/ 2 h 2"/>
              <a:gd name="T10" fmla="*/ 1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1" y="2"/>
                </a:lnTo>
                <a:lnTo>
                  <a:pt x="0" y="2"/>
                </a:lnTo>
                <a:lnTo>
                  <a:pt x="1" y="2"/>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6" name="Freeform 2538"/>
          <p:cNvSpPr>
            <a:spLocks/>
          </p:cNvSpPr>
          <p:nvPr/>
        </p:nvSpPr>
        <p:spPr bwMode="auto">
          <a:xfrm>
            <a:off x="3451226" y="3281579"/>
            <a:ext cx="1588" cy="3175"/>
          </a:xfrm>
          <a:custGeom>
            <a:avLst/>
            <a:gdLst>
              <a:gd name="T0" fmla="*/ 0 w 1"/>
              <a:gd name="T1" fmla="*/ 2 h 2"/>
              <a:gd name="T2" fmla="*/ 1 w 1"/>
              <a:gd name="T3" fmla="*/ 2 h 2"/>
              <a:gd name="T4" fmla="*/ 1 w 1"/>
              <a:gd name="T5" fmla="*/ 0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1" y="0"/>
                </a:lnTo>
                <a:lnTo>
                  <a:pt x="1"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7" name="Freeform 2539"/>
          <p:cNvSpPr>
            <a:spLocks/>
          </p:cNvSpPr>
          <p:nvPr/>
        </p:nvSpPr>
        <p:spPr bwMode="auto">
          <a:xfrm>
            <a:off x="3432176" y="3281579"/>
            <a:ext cx="4763" cy="3175"/>
          </a:xfrm>
          <a:custGeom>
            <a:avLst/>
            <a:gdLst>
              <a:gd name="T0" fmla="*/ 1 w 3"/>
              <a:gd name="T1" fmla="*/ 2 h 2"/>
              <a:gd name="T2" fmla="*/ 0 w 3"/>
              <a:gd name="T3" fmla="*/ 2 h 2"/>
              <a:gd name="T4" fmla="*/ 0 w 3"/>
              <a:gd name="T5" fmla="*/ 0 h 2"/>
              <a:gd name="T6" fmla="*/ 1 w 3"/>
              <a:gd name="T7" fmla="*/ 0 h 2"/>
              <a:gd name="T8" fmla="*/ 3 w 3"/>
              <a:gd name="T9" fmla="*/ 0 h 2"/>
              <a:gd name="T10" fmla="*/ 1 w 3"/>
              <a:gd name="T11" fmla="*/ 0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0" y="2"/>
                </a:lnTo>
                <a:lnTo>
                  <a:pt x="0" y="0"/>
                </a:lnTo>
                <a:lnTo>
                  <a:pt x="1" y="0"/>
                </a:lnTo>
                <a:lnTo>
                  <a:pt x="3"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8" name="Rectangle 2540"/>
          <p:cNvSpPr>
            <a:spLocks noChangeArrowheads="1"/>
          </p:cNvSpPr>
          <p:nvPr/>
        </p:nvSpPr>
        <p:spPr bwMode="auto">
          <a:xfrm>
            <a:off x="3475038" y="3281579"/>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9" name="Freeform 2541"/>
          <p:cNvSpPr>
            <a:spLocks/>
          </p:cNvSpPr>
          <p:nvPr/>
        </p:nvSpPr>
        <p:spPr bwMode="auto">
          <a:xfrm>
            <a:off x="3467101" y="3281579"/>
            <a:ext cx="3175" cy="3175"/>
          </a:xfrm>
          <a:custGeom>
            <a:avLst/>
            <a:gdLst>
              <a:gd name="T0" fmla="*/ 0 w 2"/>
              <a:gd name="T1" fmla="*/ 0 h 2"/>
              <a:gd name="T2" fmla="*/ 1 w 2"/>
              <a:gd name="T3" fmla="*/ 0 h 2"/>
              <a:gd name="T4" fmla="*/ 2 w 2"/>
              <a:gd name="T5" fmla="*/ 0 h 2"/>
              <a:gd name="T6" fmla="*/ 1 w 2"/>
              <a:gd name="T7" fmla="*/ 2 h 2"/>
              <a:gd name="T8" fmla="*/ 2 w 2"/>
              <a:gd name="T9" fmla="*/ 2 h 2"/>
              <a:gd name="T10" fmla="*/ 1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1" y="0"/>
                </a:lnTo>
                <a:lnTo>
                  <a:pt x="2" y="0"/>
                </a:lnTo>
                <a:lnTo>
                  <a:pt x="1" y="2"/>
                </a:lnTo>
                <a:lnTo>
                  <a:pt x="2" y="2"/>
                </a:lnTo>
                <a:lnTo>
                  <a:pt x="1"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0" name="Freeform 2542"/>
          <p:cNvSpPr>
            <a:spLocks/>
          </p:cNvSpPr>
          <p:nvPr/>
        </p:nvSpPr>
        <p:spPr bwMode="auto">
          <a:xfrm>
            <a:off x="3554413" y="3279991"/>
            <a:ext cx="1588" cy="1588"/>
          </a:xfrm>
          <a:custGeom>
            <a:avLst/>
            <a:gdLst>
              <a:gd name="T0" fmla="*/ 1 w 1"/>
              <a:gd name="T1" fmla="*/ 0 h 1"/>
              <a:gd name="T2" fmla="*/ 1 w 1"/>
              <a:gd name="T3" fmla="*/ 1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1" name="Rectangle 2543"/>
          <p:cNvSpPr>
            <a:spLocks noChangeArrowheads="1"/>
          </p:cNvSpPr>
          <p:nvPr/>
        </p:nvSpPr>
        <p:spPr bwMode="auto">
          <a:xfrm>
            <a:off x="3465513" y="32799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2" name="Freeform 2544"/>
          <p:cNvSpPr>
            <a:spLocks/>
          </p:cNvSpPr>
          <p:nvPr/>
        </p:nvSpPr>
        <p:spPr bwMode="auto">
          <a:xfrm>
            <a:off x="3459163" y="3278404"/>
            <a:ext cx="1588" cy="1588"/>
          </a:xfrm>
          <a:custGeom>
            <a:avLst/>
            <a:gdLst>
              <a:gd name="T0" fmla="*/ 0 w 1"/>
              <a:gd name="T1" fmla="*/ 1 h 1"/>
              <a:gd name="T2" fmla="*/ 1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3" name="Freeform 2545"/>
          <p:cNvSpPr>
            <a:spLocks/>
          </p:cNvSpPr>
          <p:nvPr/>
        </p:nvSpPr>
        <p:spPr bwMode="auto">
          <a:xfrm>
            <a:off x="3433763" y="3278404"/>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4" name="Freeform 2546"/>
          <p:cNvSpPr>
            <a:spLocks/>
          </p:cNvSpPr>
          <p:nvPr/>
        </p:nvSpPr>
        <p:spPr bwMode="auto">
          <a:xfrm>
            <a:off x="3763963" y="3278404"/>
            <a:ext cx="12700" cy="7938"/>
          </a:xfrm>
          <a:custGeom>
            <a:avLst/>
            <a:gdLst>
              <a:gd name="T0" fmla="*/ 3 w 8"/>
              <a:gd name="T1" fmla="*/ 1 h 5"/>
              <a:gd name="T2" fmla="*/ 4 w 8"/>
              <a:gd name="T3" fmla="*/ 1 h 5"/>
              <a:gd name="T4" fmla="*/ 5 w 8"/>
              <a:gd name="T5" fmla="*/ 1 h 5"/>
              <a:gd name="T6" fmla="*/ 5 w 8"/>
              <a:gd name="T7" fmla="*/ 2 h 5"/>
              <a:gd name="T8" fmla="*/ 6 w 8"/>
              <a:gd name="T9" fmla="*/ 2 h 5"/>
              <a:gd name="T10" fmla="*/ 6 w 8"/>
              <a:gd name="T11" fmla="*/ 1 h 5"/>
              <a:gd name="T12" fmla="*/ 6 w 8"/>
              <a:gd name="T13" fmla="*/ 2 h 5"/>
              <a:gd name="T14" fmla="*/ 6 w 8"/>
              <a:gd name="T15" fmla="*/ 1 h 5"/>
              <a:gd name="T16" fmla="*/ 8 w 8"/>
              <a:gd name="T17" fmla="*/ 2 h 5"/>
              <a:gd name="T18" fmla="*/ 8 w 8"/>
              <a:gd name="T19" fmla="*/ 4 h 5"/>
              <a:gd name="T20" fmla="*/ 8 w 8"/>
              <a:gd name="T21" fmla="*/ 5 h 5"/>
              <a:gd name="T22" fmla="*/ 5 w 8"/>
              <a:gd name="T23" fmla="*/ 5 h 5"/>
              <a:gd name="T24" fmla="*/ 3 w 8"/>
              <a:gd name="T25" fmla="*/ 5 h 5"/>
              <a:gd name="T26" fmla="*/ 1 w 8"/>
              <a:gd name="T27" fmla="*/ 5 h 5"/>
              <a:gd name="T28" fmla="*/ 1 w 8"/>
              <a:gd name="T29" fmla="*/ 4 h 5"/>
              <a:gd name="T30" fmla="*/ 0 w 8"/>
              <a:gd name="T31" fmla="*/ 2 h 5"/>
              <a:gd name="T32" fmla="*/ 0 w 8"/>
              <a:gd name="T33" fmla="*/ 1 h 5"/>
              <a:gd name="T34" fmla="*/ 1 w 8"/>
              <a:gd name="T35" fmla="*/ 1 h 5"/>
              <a:gd name="T36" fmla="*/ 3 w 8"/>
              <a:gd name="T37" fmla="*/ 1 h 5"/>
              <a:gd name="T38" fmla="*/ 3 w 8"/>
              <a:gd name="T39" fmla="*/ 0 h 5"/>
              <a:gd name="T40" fmla="*/ 4 w 8"/>
              <a:gd name="T41" fmla="*/ 0 h 5"/>
              <a:gd name="T42" fmla="*/ 3 w 8"/>
              <a:gd name="T43" fmla="*/ 0 h 5"/>
              <a:gd name="T44" fmla="*/ 3 w 8"/>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3" y="1"/>
                </a:moveTo>
                <a:lnTo>
                  <a:pt x="4" y="1"/>
                </a:lnTo>
                <a:lnTo>
                  <a:pt x="5" y="1"/>
                </a:lnTo>
                <a:lnTo>
                  <a:pt x="5" y="2"/>
                </a:lnTo>
                <a:lnTo>
                  <a:pt x="6" y="2"/>
                </a:lnTo>
                <a:lnTo>
                  <a:pt x="6" y="1"/>
                </a:lnTo>
                <a:lnTo>
                  <a:pt x="6" y="2"/>
                </a:lnTo>
                <a:lnTo>
                  <a:pt x="6" y="1"/>
                </a:lnTo>
                <a:lnTo>
                  <a:pt x="8" y="2"/>
                </a:lnTo>
                <a:lnTo>
                  <a:pt x="8" y="4"/>
                </a:lnTo>
                <a:lnTo>
                  <a:pt x="8" y="5"/>
                </a:lnTo>
                <a:lnTo>
                  <a:pt x="5" y="5"/>
                </a:lnTo>
                <a:lnTo>
                  <a:pt x="3" y="5"/>
                </a:lnTo>
                <a:lnTo>
                  <a:pt x="1" y="5"/>
                </a:lnTo>
                <a:lnTo>
                  <a:pt x="1" y="4"/>
                </a:lnTo>
                <a:lnTo>
                  <a:pt x="0" y="2"/>
                </a:lnTo>
                <a:lnTo>
                  <a:pt x="0" y="1"/>
                </a:lnTo>
                <a:lnTo>
                  <a:pt x="1" y="1"/>
                </a:lnTo>
                <a:lnTo>
                  <a:pt x="3" y="1"/>
                </a:lnTo>
                <a:lnTo>
                  <a:pt x="3" y="0"/>
                </a:lnTo>
                <a:lnTo>
                  <a:pt x="4"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5" name="Freeform 2547"/>
          <p:cNvSpPr>
            <a:spLocks/>
          </p:cNvSpPr>
          <p:nvPr/>
        </p:nvSpPr>
        <p:spPr bwMode="auto">
          <a:xfrm>
            <a:off x="3460751" y="3276816"/>
            <a:ext cx="4763" cy="1588"/>
          </a:xfrm>
          <a:custGeom>
            <a:avLst/>
            <a:gdLst>
              <a:gd name="T0" fmla="*/ 3 w 3"/>
              <a:gd name="T1" fmla="*/ 0 h 1"/>
              <a:gd name="T2" fmla="*/ 1 w 3"/>
              <a:gd name="T3" fmla="*/ 0 h 1"/>
              <a:gd name="T4" fmla="*/ 1 w 3"/>
              <a:gd name="T5" fmla="*/ 1 h 1"/>
              <a:gd name="T6" fmla="*/ 0 w 3"/>
              <a:gd name="T7" fmla="*/ 1 h 1"/>
              <a:gd name="T8" fmla="*/ 1 w 3"/>
              <a:gd name="T9" fmla="*/ 1 h 1"/>
              <a:gd name="T10" fmla="*/ 1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lnTo>
                  <a:pt x="1" y="0"/>
                </a:lnTo>
                <a:lnTo>
                  <a:pt x="1" y="1"/>
                </a:lnTo>
                <a:lnTo>
                  <a:pt x="0"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6" name="Freeform 2548"/>
          <p:cNvSpPr>
            <a:spLocks/>
          </p:cNvSpPr>
          <p:nvPr/>
        </p:nvSpPr>
        <p:spPr bwMode="auto">
          <a:xfrm>
            <a:off x="3835401" y="3273641"/>
            <a:ext cx="3175" cy="4763"/>
          </a:xfrm>
          <a:custGeom>
            <a:avLst/>
            <a:gdLst>
              <a:gd name="T0" fmla="*/ 2 w 2"/>
              <a:gd name="T1" fmla="*/ 2 h 3"/>
              <a:gd name="T2" fmla="*/ 2 w 2"/>
              <a:gd name="T3" fmla="*/ 3 h 3"/>
              <a:gd name="T4" fmla="*/ 1 w 2"/>
              <a:gd name="T5" fmla="*/ 3 h 3"/>
              <a:gd name="T6" fmla="*/ 0 w 2"/>
              <a:gd name="T7" fmla="*/ 3 h 3"/>
              <a:gd name="T8" fmla="*/ 0 w 2"/>
              <a:gd name="T9" fmla="*/ 2 h 3"/>
              <a:gd name="T10" fmla="*/ 1 w 2"/>
              <a:gd name="T11" fmla="*/ 2 h 3"/>
              <a:gd name="T12" fmla="*/ 2 w 2"/>
              <a:gd name="T13" fmla="*/ 0 h 3"/>
              <a:gd name="T14" fmla="*/ 2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2"/>
                </a:moveTo>
                <a:lnTo>
                  <a:pt x="2" y="3"/>
                </a:lnTo>
                <a:lnTo>
                  <a:pt x="1" y="3"/>
                </a:lnTo>
                <a:lnTo>
                  <a:pt x="0" y="3"/>
                </a:lnTo>
                <a:lnTo>
                  <a:pt x="0" y="2"/>
                </a:lnTo>
                <a:lnTo>
                  <a:pt x="1"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7" name="Freeform 2549"/>
          <p:cNvSpPr>
            <a:spLocks/>
          </p:cNvSpPr>
          <p:nvPr/>
        </p:nvSpPr>
        <p:spPr bwMode="auto">
          <a:xfrm>
            <a:off x="3659188" y="3273641"/>
            <a:ext cx="6350" cy="14288"/>
          </a:xfrm>
          <a:custGeom>
            <a:avLst/>
            <a:gdLst>
              <a:gd name="T0" fmla="*/ 4 w 4"/>
              <a:gd name="T1" fmla="*/ 5 h 9"/>
              <a:gd name="T2" fmla="*/ 4 w 4"/>
              <a:gd name="T3" fmla="*/ 7 h 9"/>
              <a:gd name="T4" fmla="*/ 2 w 4"/>
              <a:gd name="T5" fmla="*/ 8 h 9"/>
              <a:gd name="T6" fmla="*/ 2 w 4"/>
              <a:gd name="T7" fmla="*/ 9 h 9"/>
              <a:gd name="T8" fmla="*/ 1 w 4"/>
              <a:gd name="T9" fmla="*/ 9 h 9"/>
              <a:gd name="T10" fmla="*/ 1 w 4"/>
              <a:gd name="T11" fmla="*/ 8 h 9"/>
              <a:gd name="T12" fmla="*/ 0 w 4"/>
              <a:gd name="T13" fmla="*/ 7 h 9"/>
              <a:gd name="T14" fmla="*/ 0 w 4"/>
              <a:gd name="T15" fmla="*/ 5 h 9"/>
              <a:gd name="T16" fmla="*/ 1 w 4"/>
              <a:gd name="T17" fmla="*/ 5 h 9"/>
              <a:gd name="T18" fmla="*/ 1 w 4"/>
              <a:gd name="T19" fmla="*/ 4 h 9"/>
              <a:gd name="T20" fmla="*/ 0 w 4"/>
              <a:gd name="T21" fmla="*/ 4 h 9"/>
              <a:gd name="T22" fmla="*/ 0 w 4"/>
              <a:gd name="T23" fmla="*/ 3 h 9"/>
              <a:gd name="T24" fmla="*/ 0 w 4"/>
              <a:gd name="T25" fmla="*/ 2 h 9"/>
              <a:gd name="T26" fmla="*/ 1 w 4"/>
              <a:gd name="T27" fmla="*/ 2 h 9"/>
              <a:gd name="T28" fmla="*/ 1 w 4"/>
              <a:gd name="T29" fmla="*/ 0 h 9"/>
              <a:gd name="T30" fmla="*/ 2 w 4"/>
              <a:gd name="T31" fmla="*/ 0 h 9"/>
              <a:gd name="T32" fmla="*/ 2 w 4"/>
              <a:gd name="T33" fmla="*/ 2 h 9"/>
              <a:gd name="T34" fmla="*/ 4 w 4"/>
              <a:gd name="T35" fmla="*/ 2 h 9"/>
              <a:gd name="T36" fmla="*/ 2 w 4"/>
              <a:gd name="T37" fmla="*/ 3 h 9"/>
              <a:gd name="T38" fmla="*/ 2 w 4"/>
              <a:gd name="T39" fmla="*/ 4 h 9"/>
              <a:gd name="T40" fmla="*/ 4 w 4"/>
              <a:gd name="T41" fmla="*/ 4 h 9"/>
              <a:gd name="T42" fmla="*/ 4 w 4"/>
              <a:gd name="T4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9">
                <a:moveTo>
                  <a:pt x="4" y="5"/>
                </a:moveTo>
                <a:lnTo>
                  <a:pt x="4" y="7"/>
                </a:lnTo>
                <a:lnTo>
                  <a:pt x="2" y="8"/>
                </a:lnTo>
                <a:lnTo>
                  <a:pt x="2" y="9"/>
                </a:lnTo>
                <a:lnTo>
                  <a:pt x="1" y="9"/>
                </a:lnTo>
                <a:lnTo>
                  <a:pt x="1" y="8"/>
                </a:lnTo>
                <a:lnTo>
                  <a:pt x="0" y="7"/>
                </a:lnTo>
                <a:lnTo>
                  <a:pt x="0" y="5"/>
                </a:lnTo>
                <a:lnTo>
                  <a:pt x="1" y="5"/>
                </a:lnTo>
                <a:lnTo>
                  <a:pt x="1" y="4"/>
                </a:lnTo>
                <a:lnTo>
                  <a:pt x="0" y="4"/>
                </a:lnTo>
                <a:lnTo>
                  <a:pt x="0" y="3"/>
                </a:lnTo>
                <a:lnTo>
                  <a:pt x="0" y="2"/>
                </a:lnTo>
                <a:lnTo>
                  <a:pt x="1" y="2"/>
                </a:lnTo>
                <a:lnTo>
                  <a:pt x="1" y="0"/>
                </a:lnTo>
                <a:lnTo>
                  <a:pt x="2" y="0"/>
                </a:lnTo>
                <a:lnTo>
                  <a:pt x="2" y="2"/>
                </a:lnTo>
                <a:lnTo>
                  <a:pt x="4" y="2"/>
                </a:lnTo>
                <a:lnTo>
                  <a:pt x="2" y="3"/>
                </a:lnTo>
                <a:lnTo>
                  <a:pt x="2" y="4"/>
                </a:lnTo>
                <a:lnTo>
                  <a:pt x="4" y="4"/>
                </a:lnTo>
                <a:lnTo>
                  <a:pt x="4"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8" name="Rectangle 2550"/>
          <p:cNvSpPr>
            <a:spLocks noChangeArrowheads="1"/>
          </p:cNvSpPr>
          <p:nvPr/>
        </p:nvSpPr>
        <p:spPr bwMode="auto">
          <a:xfrm>
            <a:off x="3444876" y="3273641"/>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9" name="Freeform 2551"/>
          <p:cNvSpPr>
            <a:spLocks/>
          </p:cNvSpPr>
          <p:nvPr/>
        </p:nvSpPr>
        <p:spPr bwMode="auto">
          <a:xfrm>
            <a:off x="3741738" y="3273641"/>
            <a:ext cx="20638" cy="25400"/>
          </a:xfrm>
          <a:custGeom>
            <a:avLst/>
            <a:gdLst>
              <a:gd name="T0" fmla="*/ 10 w 13"/>
              <a:gd name="T1" fmla="*/ 0 h 16"/>
              <a:gd name="T2" fmla="*/ 13 w 13"/>
              <a:gd name="T3" fmla="*/ 2 h 16"/>
              <a:gd name="T4" fmla="*/ 13 w 13"/>
              <a:gd name="T5" fmla="*/ 3 h 16"/>
              <a:gd name="T6" fmla="*/ 13 w 13"/>
              <a:gd name="T7" fmla="*/ 4 h 16"/>
              <a:gd name="T8" fmla="*/ 13 w 13"/>
              <a:gd name="T9" fmla="*/ 5 h 16"/>
              <a:gd name="T10" fmla="*/ 13 w 13"/>
              <a:gd name="T11" fmla="*/ 7 h 16"/>
              <a:gd name="T12" fmla="*/ 13 w 13"/>
              <a:gd name="T13" fmla="*/ 8 h 16"/>
              <a:gd name="T14" fmla="*/ 13 w 13"/>
              <a:gd name="T15" fmla="*/ 9 h 16"/>
              <a:gd name="T16" fmla="*/ 13 w 13"/>
              <a:gd name="T17" fmla="*/ 10 h 16"/>
              <a:gd name="T18" fmla="*/ 13 w 13"/>
              <a:gd name="T19" fmla="*/ 12 h 16"/>
              <a:gd name="T20" fmla="*/ 11 w 13"/>
              <a:gd name="T21" fmla="*/ 13 h 16"/>
              <a:gd name="T22" fmla="*/ 11 w 13"/>
              <a:gd name="T23" fmla="*/ 14 h 16"/>
              <a:gd name="T24" fmla="*/ 10 w 13"/>
              <a:gd name="T25" fmla="*/ 14 h 16"/>
              <a:gd name="T26" fmla="*/ 9 w 13"/>
              <a:gd name="T27" fmla="*/ 14 h 16"/>
              <a:gd name="T28" fmla="*/ 8 w 13"/>
              <a:gd name="T29" fmla="*/ 16 h 16"/>
              <a:gd name="T30" fmla="*/ 6 w 13"/>
              <a:gd name="T31" fmla="*/ 16 h 16"/>
              <a:gd name="T32" fmla="*/ 5 w 13"/>
              <a:gd name="T33" fmla="*/ 16 h 16"/>
              <a:gd name="T34" fmla="*/ 4 w 13"/>
              <a:gd name="T35" fmla="*/ 16 h 16"/>
              <a:gd name="T36" fmla="*/ 3 w 13"/>
              <a:gd name="T37" fmla="*/ 16 h 16"/>
              <a:gd name="T38" fmla="*/ 1 w 13"/>
              <a:gd name="T39" fmla="*/ 16 h 16"/>
              <a:gd name="T40" fmla="*/ 1 w 13"/>
              <a:gd name="T41" fmla="*/ 14 h 16"/>
              <a:gd name="T42" fmla="*/ 1 w 13"/>
              <a:gd name="T43" fmla="*/ 13 h 16"/>
              <a:gd name="T44" fmla="*/ 1 w 13"/>
              <a:gd name="T45" fmla="*/ 12 h 16"/>
              <a:gd name="T46" fmla="*/ 1 w 13"/>
              <a:gd name="T47" fmla="*/ 10 h 16"/>
              <a:gd name="T48" fmla="*/ 0 w 13"/>
              <a:gd name="T49" fmla="*/ 9 h 16"/>
              <a:gd name="T50" fmla="*/ 1 w 13"/>
              <a:gd name="T51" fmla="*/ 8 h 16"/>
              <a:gd name="T52" fmla="*/ 1 w 13"/>
              <a:gd name="T53" fmla="*/ 7 h 16"/>
              <a:gd name="T54" fmla="*/ 3 w 13"/>
              <a:gd name="T55" fmla="*/ 4 h 16"/>
              <a:gd name="T56" fmla="*/ 3 w 13"/>
              <a:gd name="T57" fmla="*/ 3 h 16"/>
              <a:gd name="T58" fmla="*/ 4 w 13"/>
              <a:gd name="T59" fmla="*/ 2 h 16"/>
              <a:gd name="T60" fmla="*/ 6 w 13"/>
              <a:gd name="T61" fmla="*/ 0 h 16"/>
              <a:gd name="T62" fmla="*/ 8 w 13"/>
              <a:gd name="T63" fmla="*/ 0 h 16"/>
              <a:gd name="T64" fmla="*/ 10 w 13"/>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6">
                <a:moveTo>
                  <a:pt x="10" y="0"/>
                </a:moveTo>
                <a:lnTo>
                  <a:pt x="13" y="2"/>
                </a:lnTo>
                <a:lnTo>
                  <a:pt x="13" y="3"/>
                </a:lnTo>
                <a:lnTo>
                  <a:pt x="13" y="4"/>
                </a:lnTo>
                <a:lnTo>
                  <a:pt x="13" y="5"/>
                </a:lnTo>
                <a:lnTo>
                  <a:pt x="13" y="7"/>
                </a:lnTo>
                <a:lnTo>
                  <a:pt x="13" y="8"/>
                </a:lnTo>
                <a:lnTo>
                  <a:pt x="13" y="9"/>
                </a:lnTo>
                <a:lnTo>
                  <a:pt x="13" y="10"/>
                </a:lnTo>
                <a:lnTo>
                  <a:pt x="13" y="12"/>
                </a:lnTo>
                <a:lnTo>
                  <a:pt x="11" y="13"/>
                </a:lnTo>
                <a:lnTo>
                  <a:pt x="11" y="14"/>
                </a:lnTo>
                <a:lnTo>
                  <a:pt x="10" y="14"/>
                </a:lnTo>
                <a:lnTo>
                  <a:pt x="9" y="14"/>
                </a:lnTo>
                <a:lnTo>
                  <a:pt x="8" y="16"/>
                </a:lnTo>
                <a:lnTo>
                  <a:pt x="6" y="16"/>
                </a:lnTo>
                <a:lnTo>
                  <a:pt x="5" y="16"/>
                </a:lnTo>
                <a:lnTo>
                  <a:pt x="4" y="16"/>
                </a:lnTo>
                <a:lnTo>
                  <a:pt x="3" y="16"/>
                </a:lnTo>
                <a:lnTo>
                  <a:pt x="1" y="16"/>
                </a:lnTo>
                <a:lnTo>
                  <a:pt x="1" y="14"/>
                </a:lnTo>
                <a:lnTo>
                  <a:pt x="1" y="13"/>
                </a:lnTo>
                <a:lnTo>
                  <a:pt x="1" y="12"/>
                </a:lnTo>
                <a:lnTo>
                  <a:pt x="1" y="10"/>
                </a:lnTo>
                <a:lnTo>
                  <a:pt x="0" y="9"/>
                </a:lnTo>
                <a:lnTo>
                  <a:pt x="1" y="8"/>
                </a:lnTo>
                <a:lnTo>
                  <a:pt x="1" y="7"/>
                </a:lnTo>
                <a:lnTo>
                  <a:pt x="3" y="4"/>
                </a:lnTo>
                <a:lnTo>
                  <a:pt x="3" y="3"/>
                </a:lnTo>
                <a:lnTo>
                  <a:pt x="4" y="2"/>
                </a:lnTo>
                <a:lnTo>
                  <a:pt x="6" y="0"/>
                </a:lnTo>
                <a:lnTo>
                  <a:pt x="8" y="0"/>
                </a:lnTo>
                <a:lnTo>
                  <a:pt x="1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0" name="Freeform 2552"/>
          <p:cNvSpPr>
            <a:spLocks/>
          </p:cNvSpPr>
          <p:nvPr/>
        </p:nvSpPr>
        <p:spPr bwMode="auto">
          <a:xfrm>
            <a:off x="3725863" y="3273641"/>
            <a:ext cx="3175" cy="4763"/>
          </a:xfrm>
          <a:custGeom>
            <a:avLst/>
            <a:gdLst>
              <a:gd name="T0" fmla="*/ 1 w 2"/>
              <a:gd name="T1" fmla="*/ 3 h 3"/>
              <a:gd name="T2" fmla="*/ 1 w 2"/>
              <a:gd name="T3" fmla="*/ 2 h 3"/>
              <a:gd name="T4" fmla="*/ 0 w 2"/>
              <a:gd name="T5" fmla="*/ 2 h 3"/>
              <a:gd name="T6" fmla="*/ 0 w 2"/>
              <a:gd name="T7" fmla="*/ 0 h 3"/>
              <a:gd name="T8" fmla="*/ 1 w 2"/>
              <a:gd name="T9" fmla="*/ 0 h 3"/>
              <a:gd name="T10" fmla="*/ 2 w 2"/>
              <a:gd name="T11" fmla="*/ 0 h 3"/>
              <a:gd name="T12" fmla="*/ 2 w 2"/>
              <a:gd name="T13" fmla="*/ 2 h 3"/>
              <a:gd name="T14" fmla="*/ 1 w 2"/>
              <a:gd name="T15" fmla="*/ 2 h 3"/>
              <a:gd name="T16" fmla="*/ 1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3"/>
                </a:moveTo>
                <a:lnTo>
                  <a:pt x="1" y="2"/>
                </a:lnTo>
                <a:lnTo>
                  <a:pt x="0" y="2"/>
                </a:lnTo>
                <a:lnTo>
                  <a:pt x="0" y="0"/>
                </a:lnTo>
                <a:lnTo>
                  <a:pt x="1" y="0"/>
                </a:lnTo>
                <a:lnTo>
                  <a:pt x="2" y="0"/>
                </a:lnTo>
                <a:lnTo>
                  <a:pt x="2" y="2"/>
                </a:lnTo>
                <a:lnTo>
                  <a:pt x="1" y="2"/>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1" name="Freeform 2553"/>
          <p:cNvSpPr>
            <a:spLocks/>
          </p:cNvSpPr>
          <p:nvPr/>
        </p:nvSpPr>
        <p:spPr bwMode="auto">
          <a:xfrm>
            <a:off x="3544888" y="32720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2" name="Rectangle 2554"/>
          <p:cNvSpPr>
            <a:spLocks noChangeArrowheads="1"/>
          </p:cNvSpPr>
          <p:nvPr/>
        </p:nvSpPr>
        <p:spPr bwMode="auto">
          <a:xfrm>
            <a:off x="3698876" y="327205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3" name="Freeform 2555"/>
          <p:cNvSpPr>
            <a:spLocks/>
          </p:cNvSpPr>
          <p:nvPr/>
        </p:nvSpPr>
        <p:spPr bwMode="auto">
          <a:xfrm>
            <a:off x="3768726" y="3270466"/>
            <a:ext cx="1588" cy="6350"/>
          </a:xfrm>
          <a:custGeom>
            <a:avLst/>
            <a:gdLst>
              <a:gd name="T0" fmla="*/ 1 w 1"/>
              <a:gd name="T1" fmla="*/ 4 h 4"/>
              <a:gd name="T2" fmla="*/ 0 w 1"/>
              <a:gd name="T3" fmla="*/ 4 h 4"/>
              <a:gd name="T4" fmla="*/ 0 w 1"/>
              <a:gd name="T5" fmla="*/ 2 h 4"/>
              <a:gd name="T6" fmla="*/ 1 w 1"/>
              <a:gd name="T7" fmla="*/ 2 h 4"/>
              <a:gd name="T8" fmla="*/ 0 w 1"/>
              <a:gd name="T9" fmla="*/ 2 h 4"/>
              <a:gd name="T10" fmla="*/ 0 w 1"/>
              <a:gd name="T11" fmla="*/ 1 h 4"/>
              <a:gd name="T12" fmla="*/ 0 w 1"/>
              <a:gd name="T13" fmla="*/ 0 h 4"/>
              <a:gd name="T14" fmla="*/ 0 w 1"/>
              <a:gd name="T15" fmla="*/ 1 h 4"/>
              <a:gd name="T16" fmla="*/ 1 w 1"/>
              <a:gd name="T17" fmla="*/ 1 h 4"/>
              <a:gd name="T18" fmla="*/ 1 w 1"/>
              <a:gd name="T19" fmla="*/ 2 h 4"/>
              <a:gd name="T20" fmla="*/ 1 w 1"/>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1" y="4"/>
                </a:moveTo>
                <a:lnTo>
                  <a:pt x="0" y="4"/>
                </a:lnTo>
                <a:lnTo>
                  <a:pt x="0" y="2"/>
                </a:lnTo>
                <a:lnTo>
                  <a:pt x="1" y="2"/>
                </a:lnTo>
                <a:lnTo>
                  <a:pt x="0" y="2"/>
                </a:lnTo>
                <a:lnTo>
                  <a:pt x="0" y="1"/>
                </a:lnTo>
                <a:lnTo>
                  <a:pt x="0" y="0"/>
                </a:lnTo>
                <a:lnTo>
                  <a:pt x="0" y="1"/>
                </a:lnTo>
                <a:lnTo>
                  <a:pt x="1" y="1"/>
                </a:lnTo>
                <a:lnTo>
                  <a:pt x="1" y="2"/>
                </a:lnTo>
                <a:lnTo>
                  <a:pt x="1"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4" name="Freeform 2556"/>
          <p:cNvSpPr>
            <a:spLocks/>
          </p:cNvSpPr>
          <p:nvPr/>
        </p:nvSpPr>
        <p:spPr bwMode="auto">
          <a:xfrm>
            <a:off x="3451226" y="3267291"/>
            <a:ext cx="3175" cy="3175"/>
          </a:xfrm>
          <a:custGeom>
            <a:avLst/>
            <a:gdLst>
              <a:gd name="T0" fmla="*/ 2 w 2"/>
              <a:gd name="T1" fmla="*/ 2 h 2"/>
              <a:gd name="T2" fmla="*/ 1 w 2"/>
              <a:gd name="T3" fmla="*/ 2 h 2"/>
              <a:gd name="T4" fmla="*/ 0 w 2"/>
              <a:gd name="T5" fmla="*/ 2 h 2"/>
              <a:gd name="T6" fmla="*/ 1 w 2"/>
              <a:gd name="T7" fmla="*/ 0 h 2"/>
              <a:gd name="T8" fmla="*/ 2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1" y="2"/>
                </a:lnTo>
                <a:lnTo>
                  <a:pt x="0" y="2"/>
                </a:lnTo>
                <a:lnTo>
                  <a:pt x="1"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5" name="Freeform 2557"/>
          <p:cNvSpPr>
            <a:spLocks/>
          </p:cNvSpPr>
          <p:nvPr/>
        </p:nvSpPr>
        <p:spPr bwMode="auto">
          <a:xfrm>
            <a:off x="3454401" y="3267291"/>
            <a:ext cx="1588" cy="3175"/>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6" name="Freeform 2558"/>
          <p:cNvSpPr>
            <a:spLocks/>
          </p:cNvSpPr>
          <p:nvPr/>
        </p:nvSpPr>
        <p:spPr bwMode="auto">
          <a:xfrm>
            <a:off x="3503613" y="3267291"/>
            <a:ext cx="6350" cy="4763"/>
          </a:xfrm>
          <a:custGeom>
            <a:avLst/>
            <a:gdLst>
              <a:gd name="T0" fmla="*/ 2 w 4"/>
              <a:gd name="T1" fmla="*/ 3 h 3"/>
              <a:gd name="T2" fmla="*/ 1 w 4"/>
              <a:gd name="T3" fmla="*/ 3 h 3"/>
              <a:gd name="T4" fmla="*/ 1 w 4"/>
              <a:gd name="T5" fmla="*/ 2 h 3"/>
              <a:gd name="T6" fmla="*/ 0 w 4"/>
              <a:gd name="T7" fmla="*/ 2 h 3"/>
              <a:gd name="T8" fmla="*/ 0 w 4"/>
              <a:gd name="T9" fmla="*/ 0 h 3"/>
              <a:gd name="T10" fmla="*/ 1 w 4"/>
              <a:gd name="T11" fmla="*/ 0 h 3"/>
              <a:gd name="T12" fmla="*/ 2 w 4"/>
              <a:gd name="T13" fmla="*/ 0 h 3"/>
              <a:gd name="T14" fmla="*/ 2 w 4"/>
              <a:gd name="T15" fmla="*/ 2 h 3"/>
              <a:gd name="T16" fmla="*/ 4 w 4"/>
              <a:gd name="T17" fmla="*/ 3 h 3"/>
              <a:gd name="T18" fmla="*/ 2 w 4"/>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3"/>
                </a:moveTo>
                <a:lnTo>
                  <a:pt x="1" y="3"/>
                </a:lnTo>
                <a:lnTo>
                  <a:pt x="1" y="2"/>
                </a:lnTo>
                <a:lnTo>
                  <a:pt x="0" y="2"/>
                </a:lnTo>
                <a:lnTo>
                  <a:pt x="0" y="0"/>
                </a:lnTo>
                <a:lnTo>
                  <a:pt x="1" y="0"/>
                </a:lnTo>
                <a:lnTo>
                  <a:pt x="2" y="0"/>
                </a:lnTo>
                <a:lnTo>
                  <a:pt x="2" y="2"/>
                </a:lnTo>
                <a:lnTo>
                  <a:pt x="4" y="3"/>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7" name="Freeform 2559"/>
          <p:cNvSpPr>
            <a:spLocks/>
          </p:cNvSpPr>
          <p:nvPr/>
        </p:nvSpPr>
        <p:spPr bwMode="auto">
          <a:xfrm>
            <a:off x="3425826" y="3265704"/>
            <a:ext cx="3175" cy="1588"/>
          </a:xfrm>
          <a:custGeom>
            <a:avLst/>
            <a:gdLst>
              <a:gd name="T0" fmla="*/ 2 w 2"/>
              <a:gd name="T1" fmla="*/ 1 h 1"/>
              <a:gd name="T2" fmla="*/ 0 w 2"/>
              <a:gd name="T3" fmla="*/ 1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8" name="Freeform 2560"/>
          <p:cNvSpPr>
            <a:spLocks/>
          </p:cNvSpPr>
          <p:nvPr/>
        </p:nvSpPr>
        <p:spPr bwMode="auto">
          <a:xfrm>
            <a:off x="3727451" y="3265704"/>
            <a:ext cx="4763" cy="6350"/>
          </a:xfrm>
          <a:custGeom>
            <a:avLst/>
            <a:gdLst>
              <a:gd name="T0" fmla="*/ 3 w 3"/>
              <a:gd name="T1" fmla="*/ 0 h 4"/>
              <a:gd name="T2" fmla="*/ 3 w 3"/>
              <a:gd name="T3" fmla="*/ 1 h 4"/>
              <a:gd name="T4" fmla="*/ 1 w 3"/>
              <a:gd name="T5" fmla="*/ 3 h 4"/>
              <a:gd name="T6" fmla="*/ 3 w 3"/>
              <a:gd name="T7" fmla="*/ 3 h 4"/>
              <a:gd name="T8" fmla="*/ 1 w 3"/>
              <a:gd name="T9" fmla="*/ 3 h 4"/>
              <a:gd name="T10" fmla="*/ 1 w 3"/>
              <a:gd name="T11" fmla="*/ 4 h 4"/>
              <a:gd name="T12" fmla="*/ 1 w 3"/>
              <a:gd name="T13" fmla="*/ 3 h 4"/>
              <a:gd name="T14" fmla="*/ 0 w 3"/>
              <a:gd name="T15" fmla="*/ 3 h 4"/>
              <a:gd name="T16" fmla="*/ 1 w 3"/>
              <a:gd name="T17" fmla="*/ 3 h 4"/>
              <a:gd name="T18" fmla="*/ 1 w 3"/>
              <a:gd name="T19" fmla="*/ 1 h 4"/>
              <a:gd name="T20" fmla="*/ 3 w 3"/>
              <a:gd name="T21" fmla="*/ 1 h 4"/>
              <a:gd name="T22" fmla="*/ 1 w 3"/>
              <a:gd name="T23" fmla="*/ 1 h 4"/>
              <a:gd name="T24" fmla="*/ 1 w 3"/>
              <a:gd name="T25" fmla="*/ 0 h 4"/>
              <a:gd name="T26" fmla="*/ 3 w 3"/>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0"/>
                </a:moveTo>
                <a:lnTo>
                  <a:pt x="3" y="1"/>
                </a:lnTo>
                <a:lnTo>
                  <a:pt x="1" y="3"/>
                </a:lnTo>
                <a:lnTo>
                  <a:pt x="3" y="3"/>
                </a:lnTo>
                <a:lnTo>
                  <a:pt x="1" y="3"/>
                </a:lnTo>
                <a:lnTo>
                  <a:pt x="1" y="4"/>
                </a:lnTo>
                <a:lnTo>
                  <a:pt x="1" y="3"/>
                </a:lnTo>
                <a:lnTo>
                  <a:pt x="0" y="3"/>
                </a:lnTo>
                <a:lnTo>
                  <a:pt x="1" y="3"/>
                </a:lnTo>
                <a:lnTo>
                  <a:pt x="1" y="1"/>
                </a:lnTo>
                <a:lnTo>
                  <a:pt x="3"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9" name="Rectangle 2561"/>
          <p:cNvSpPr>
            <a:spLocks noChangeArrowheads="1"/>
          </p:cNvSpPr>
          <p:nvPr/>
        </p:nvSpPr>
        <p:spPr bwMode="auto">
          <a:xfrm>
            <a:off x="3763963" y="32657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0" name="Freeform 2562"/>
          <p:cNvSpPr>
            <a:spLocks/>
          </p:cNvSpPr>
          <p:nvPr/>
        </p:nvSpPr>
        <p:spPr bwMode="auto">
          <a:xfrm>
            <a:off x="3424238" y="32657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1" name="Freeform 2563"/>
          <p:cNvSpPr>
            <a:spLocks/>
          </p:cNvSpPr>
          <p:nvPr/>
        </p:nvSpPr>
        <p:spPr bwMode="auto">
          <a:xfrm>
            <a:off x="3759201" y="3264116"/>
            <a:ext cx="4763" cy="9525"/>
          </a:xfrm>
          <a:custGeom>
            <a:avLst/>
            <a:gdLst>
              <a:gd name="T0" fmla="*/ 3 w 3"/>
              <a:gd name="T1" fmla="*/ 2 h 6"/>
              <a:gd name="T2" fmla="*/ 3 w 3"/>
              <a:gd name="T3" fmla="*/ 4 h 6"/>
              <a:gd name="T4" fmla="*/ 3 w 3"/>
              <a:gd name="T5" fmla="*/ 5 h 6"/>
              <a:gd name="T6" fmla="*/ 3 w 3"/>
              <a:gd name="T7" fmla="*/ 6 h 6"/>
              <a:gd name="T8" fmla="*/ 2 w 3"/>
              <a:gd name="T9" fmla="*/ 6 h 6"/>
              <a:gd name="T10" fmla="*/ 2 w 3"/>
              <a:gd name="T11" fmla="*/ 5 h 6"/>
              <a:gd name="T12" fmla="*/ 0 w 3"/>
              <a:gd name="T13" fmla="*/ 4 h 6"/>
              <a:gd name="T14" fmla="*/ 0 w 3"/>
              <a:gd name="T15" fmla="*/ 2 h 6"/>
              <a:gd name="T16" fmla="*/ 0 w 3"/>
              <a:gd name="T17" fmla="*/ 1 h 6"/>
              <a:gd name="T18" fmla="*/ 0 w 3"/>
              <a:gd name="T19" fmla="*/ 0 h 6"/>
              <a:gd name="T20" fmla="*/ 0 w 3"/>
              <a:gd name="T21" fmla="*/ 1 h 6"/>
              <a:gd name="T22" fmla="*/ 2 w 3"/>
              <a:gd name="T23" fmla="*/ 1 h 6"/>
              <a:gd name="T24" fmla="*/ 2 w 3"/>
              <a:gd name="T25" fmla="*/ 2 h 6"/>
              <a:gd name="T26" fmla="*/ 3 w 3"/>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3" y="2"/>
                </a:moveTo>
                <a:lnTo>
                  <a:pt x="3" y="4"/>
                </a:lnTo>
                <a:lnTo>
                  <a:pt x="3" y="5"/>
                </a:lnTo>
                <a:lnTo>
                  <a:pt x="3" y="6"/>
                </a:lnTo>
                <a:lnTo>
                  <a:pt x="2" y="6"/>
                </a:lnTo>
                <a:lnTo>
                  <a:pt x="2" y="5"/>
                </a:lnTo>
                <a:lnTo>
                  <a:pt x="0" y="4"/>
                </a:lnTo>
                <a:lnTo>
                  <a:pt x="0" y="2"/>
                </a:lnTo>
                <a:lnTo>
                  <a:pt x="0" y="1"/>
                </a:lnTo>
                <a:lnTo>
                  <a:pt x="0" y="0"/>
                </a:lnTo>
                <a:lnTo>
                  <a:pt x="0" y="1"/>
                </a:lnTo>
                <a:lnTo>
                  <a:pt x="2" y="1"/>
                </a:lnTo>
                <a:lnTo>
                  <a:pt x="2" y="2"/>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2" name="Freeform 2564"/>
          <p:cNvSpPr>
            <a:spLocks/>
          </p:cNvSpPr>
          <p:nvPr/>
        </p:nvSpPr>
        <p:spPr bwMode="auto">
          <a:xfrm>
            <a:off x="3817938" y="3262529"/>
            <a:ext cx="9525" cy="3175"/>
          </a:xfrm>
          <a:custGeom>
            <a:avLst/>
            <a:gdLst>
              <a:gd name="T0" fmla="*/ 0 w 6"/>
              <a:gd name="T1" fmla="*/ 0 h 2"/>
              <a:gd name="T2" fmla="*/ 2 w 6"/>
              <a:gd name="T3" fmla="*/ 0 h 2"/>
              <a:gd name="T4" fmla="*/ 3 w 6"/>
              <a:gd name="T5" fmla="*/ 1 h 2"/>
              <a:gd name="T6" fmla="*/ 4 w 6"/>
              <a:gd name="T7" fmla="*/ 1 h 2"/>
              <a:gd name="T8" fmla="*/ 6 w 6"/>
              <a:gd name="T9" fmla="*/ 1 h 2"/>
              <a:gd name="T10" fmla="*/ 6 w 6"/>
              <a:gd name="T11" fmla="*/ 2 h 2"/>
              <a:gd name="T12" fmla="*/ 4 w 6"/>
              <a:gd name="T13" fmla="*/ 1 h 2"/>
              <a:gd name="T14" fmla="*/ 2 w 6"/>
              <a:gd name="T15" fmla="*/ 1 h 2"/>
              <a:gd name="T16" fmla="*/ 0 w 6"/>
              <a:gd name="T17" fmla="*/ 1 h 2"/>
              <a:gd name="T18" fmla="*/ 0 w 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0" y="0"/>
                </a:moveTo>
                <a:lnTo>
                  <a:pt x="2" y="0"/>
                </a:lnTo>
                <a:lnTo>
                  <a:pt x="3" y="1"/>
                </a:lnTo>
                <a:lnTo>
                  <a:pt x="4" y="1"/>
                </a:lnTo>
                <a:lnTo>
                  <a:pt x="6" y="1"/>
                </a:lnTo>
                <a:lnTo>
                  <a:pt x="6" y="2"/>
                </a:lnTo>
                <a:lnTo>
                  <a:pt x="4" y="1"/>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3" name="Freeform 2565"/>
          <p:cNvSpPr>
            <a:spLocks/>
          </p:cNvSpPr>
          <p:nvPr/>
        </p:nvSpPr>
        <p:spPr bwMode="auto">
          <a:xfrm>
            <a:off x="3525838" y="3262529"/>
            <a:ext cx="6350" cy="4763"/>
          </a:xfrm>
          <a:custGeom>
            <a:avLst/>
            <a:gdLst>
              <a:gd name="T0" fmla="*/ 4 w 4"/>
              <a:gd name="T1" fmla="*/ 0 h 3"/>
              <a:gd name="T2" fmla="*/ 4 w 4"/>
              <a:gd name="T3" fmla="*/ 1 h 3"/>
              <a:gd name="T4" fmla="*/ 4 w 4"/>
              <a:gd name="T5" fmla="*/ 0 h 3"/>
              <a:gd name="T6" fmla="*/ 4 w 4"/>
              <a:gd name="T7" fmla="*/ 1 h 3"/>
              <a:gd name="T8" fmla="*/ 4 w 4"/>
              <a:gd name="T9" fmla="*/ 2 h 3"/>
              <a:gd name="T10" fmla="*/ 4 w 4"/>
              <a:gd name="T11" fmla="*/ 3 h 3"/>
              <a:gd name="T12" fmla="*/ 2 w 4"/>
              <a:gd name="T13" fmla="*/ 3 h 3"/>
              <a:gd name="T14" fmla="*/ 2 w 4"/>
              <a:gd name="T15" fmla="*/ 2 h 3"/>
              <a:gd name="T16" fmla="*/ 2 w 4"/>
              <a:gd name="T17" fmla="*/ 3 h 3"/>
              <a:gd name="T18" fmla="*/ 2 w 4"/>
              <a:gd name="T19" fmla="*/ 2 h 3"/>
              <a:gd name="T20" fmla="*/ 1 w 4"/>
              <a:gd name="T21" fmla="*/ 2 h 3"/>
              <a:gd name="T22" fmla="*/ 0 w 4"/>
              <a:gd name="T23" fmla="*/ 2 h 3"/>
              <a:gd name="T24" fmla="*/ 1 w 4"/>
              <a:gd name="T25" fmla="*/ 2 h 3"/>
              <a:gd name="T26" fmla="*/ 1 w 4"/>
              <a:gd name="T27" fmla="*/ 1 h 3"/>
              <a:gd name="T28" fmla="*/ 2 w 4"/>
              <a:gd name="T29" fmla="*/ 1 h 3"/>
              <a:gd name="T30" fmla="*/ 2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lnTo>
                  <a:pt x="4" y="1"/>
                </a:lnTo>
                <a:lnTo>
                  <a:pt x="4" y="0"/>
                </a:lnTo>
                <a:lnTo>
                  <a:pt x="4" y="1"/>
                </a:lnTo>
                <a:lnTo>
                  <a:pt x="4" y="2"/>
                </a:lnTo>
                <a:lnTo>
                  <a:pt x="4" y="3"/>
                </a:lnTo>
                <a:lnTo>
                  <a:pt x="2" y="3"/>
                </a:lnTo>
                <a:lnTo>
                  <a:pt x="2" y="2"/>
                </a:lnTo>
                <a:lnTo>
                  <a:pt x="2" y="3"/>
                </a:lnTo>
                <a:lnTo>
                  <a:pt x="2" y="2"/>
                </a:lnTo>
                <a:lnTo>
                  <a:pt x="1" y="2"/>
                </a:lnTo>
                <a:lnTo>
                  <a:pt x="0" y="2"/>
                </a:lnTo>
                <a:lnTo>
                  <a:pt x="1" y="2"/>
                </a:lnTo>
                <a:lnTo>
                  <a:pt x="1" y="1"/>
                </a:lnTo>
                <a:lnTo>
                  <a:pt x="2" y="1"/>
                </a:lnTo>
                <a:lnTo>
                  <a:pt x="2"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4" name="Freeform 2566"/>
          <p:cNvSpPr>
            <a:spLocks/>
          </p:cNvSpPr>
          <p:nvPr/>
        </p:nvSpPr>
        <p:spPr bwMode="auto">
          <a:xfrm>
            <a:off x="3422651" y="32593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5" name="Freeform 2567"/>
          <p:cNvSpPr>
            <a:spLocks/>
          </p:cNvSpPr>
          <p:nvPr/>
        </p:nvSpPr>
        <p:spPr bwMode="auto">
          <a:xfrm>
            <a:off x="3541713" y="3256179"/>
            <a:ext cx="3175" cy="7938"/>
          </a:xfrm>
          <a:custGeom>
            <a:avLst/>
            <a:gdLst>
              <a:gd name="T0" fmla="*/ 2 w 2"/>
              <a:gd name="T1" fmla="*/ 2 h 5"/>
              <a:gd name="T2" fmla="*/ 2 w 2"/>
              <a:gd name="T3" fmla="*/ 4 h 5"/>
              <a:gd name="T4" fmla="*/ 2 w 2"/>
              <a:gd name="T5" fmla="*/ 5 h 5"/>
              <a:gd name="T6" fmla="*/ 1 w 2"/>
              <a:gd name="T7" fmla="*/ 5 h 5"/>
              <a:gd name="T8" fmla="*/ 0 w 2"/>
              <a:gd name="T9" fmla="*/ 5 h 5"/>
              <a:gd name="T10" fmla="*/ 1 w 2"/>
              <a:gd name="T11" fmla="*/ 5 h 5"/>
              <a:gd name="T12" fmla="*/ 1 w 2"/>
              <a:gd name="T13" fmla="*/ 4 h 5"/>
              <a:gd name="T14" fmla="*/ 0 w 2"/>
              <a:gd name="T15" fmla="*/ 4 h 5"/>
              <a:gd name="T16" fmla="*/ 0 w 2"/>
              <a:gd name="T17" fmla="*/ 5 h 5"/>
              <a:gd name="T18" fmla="*/ 0 w 2"/>
              <a:gd name="T19" fmla="*/ 4 h 5"/>
              <a:gd name="T20" fmla="*/ 0 w 2"/>
              <a:gd name="T21" fmla="*/ 2 h 5"/>
              <a:gd name="T22" fmla="*/ 0 w 2"/>
              <a:gd name="T23" fmla="*/ 1 h 5"/>
              <a:gd name="T24" fmla="*/ 0 w 2"/>
              <a:gd name="T25" fmla="*/ 0 h 5"/>
              <a:gd name="T26" fmla="*/ 1 w 2"/>
              <a:gd name="T27" fmla="*/ 1 h 5"/>
              <a:gd name="T28" fmla="*/ 1 w 2"/>
              <a:gd name="T29" fmla="*/ 2 h 5"/>
              <a:gd name="T30" fmla="*/ 2 w 2"/>
              <a:gd name="T3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5">
                <a:moveTo>
                  <a:pt x="2" y="2"/>
                </a:moveTo>
                <a:lnTo>
                  <a:pt x="2" y="4"/>
                </a:lnTo>
                <a:lnTo>
                  <a:pt x="2" y="5"/>
                </a:lnTo>
                <a:lnTo>
                  <a:pt x="1" y="5"/>
                </a:lnTo>
                <a:lnTo>
                  <a:pt x="0" y="5"/>
                </a:lnTo>
                <a:lnTo>
                  <a:pt x="1" y="5"/>
                </a:lnTo>
                <a:lnTo>
                  <a:pt x="1" y="4"/>
                </a:lnTo>
                <a:lnTo>
                  <a:pt x="0" y="4"/>
                </a:lnTo>
                <a:lnTo>
                  <a:pt x="0" y="5"/>
                </a:lnTo>
                <a:lnTo>
                  <a:pt x="0" y="4"/>
                </a:lnTo>
                <a:lnTo>
                  <a:pt x="0" y="2"/>
                </a:lnTo>
                <a:lnTo>
                  <a:pt x="0" y="1"/>
                </a:lnTo>
                <a:lnTo>
                  <a:pt x="0" y="0"/>
                </a:lnTo>
                <a:lnTo>
                  <a:pt x="1" y="1"/>
                </a:lnTo>
                <a:lnTo>
                  <a:pt x="1" y="2"/>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6" name="Freeform 2568"/>
          <p:cNvSpPr>
            <a:spLocks/>
          </p:cNvSpPr>
          <p:nvPr/>
        </p:nvSpPr>
        <p:spPr bwMode="auto">
          <a:xfrm>
            <a:off x="3543301" y="3254591"/>
            <a:ext cx="4763" cy="4763"/>
          </a:xfrm>
          <a:custGeom>
            <a:avLst/>
            <a:gdLst>
              <a:gd name="T0" fmla="*/ 1 w 3"/>
              <a:gd name="T1" fmla="*/ 3 h 3"/>
              <a:gd name="T2" fmla="*/ 1 w 3"/>
              <a:gd name="T3" fmla="*/ 2 h 3"/>
              <a:gd name="T4" fmla="*/ 0 w 3"/>
              <a:gd name="T5" fmla="*/ 2 h 3"/>
              <a:gd name="T6" fmla="*/ 0 w 3"/>
              <a:gd name="T7" fmla="*/ 1 h 3"/>
              <a:gd name="T8" fmla="*/ 1 w 3"/>
              <a:gd name="T9" fmla="*/ 1 h 3"/>
              <a:gd name="T10" fmla="*/ 1 w 3"/>
              <a:gd name="T11" fmla="*/ 0 h 3"/>
              <a:gd name="T12" fmla="*/ 1 w 3"/>
              <a:gd name="T13" fmla="*/ 1 h 3"/>
              <a:gd name="T14" fmla="*/ 3 w 3"/>
              <a:gd name="T15" fmla="*/ 1 h 3"/>
              <a:gd name="T16" fmla="*/ 3 w 3"/>
              <a:gd name="T17" fmla="*/ 2 h 3"/>
              <a:gd name="T18" fmla="*/ 1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3"/>
                </a:moveTo>
                <a:lnTo>
                  <a:pt x="1" y="2"/>
                </a:lnTo>
                <a:lnTo>
                  <a:pt x="0" y="2"/>
                </a:lnTo>
                <a:lnTo>
                  <a:pt x="0" y="1"/>
                </a:lnTo>
                <a:lnTo>
                  <a:pt x="1" y="1"/>
                </a:lnTo>
                <a:lnTo>
                  <a:pt x="1" y="0"/>
                </a:lnTo>
                <a:lnTo>
                  <a:pt x="1" y="1"/>
                </a:lnTo>
                <a:lnTo>
                  <a:pt x="3" y="1"/>
                </a:lnTo>
                <a:lnTo>
                  <a:pt x="3" y="2"/>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7" name="Freeform 2569"/>
          <p:cNvSpPr>
            <a:spLocks/>
          </p:cNvSpPr>
          <p:nvPr/>
        </p:nvSpPr>
        <p:spPr bwMode="auto">
          <a:xfrm>
            <a:off x="3630613" y="3254591"/>
            <a:ext cx="1588" cy="1588"/>
          </a:xfrm>
          <a:custGeom>
            <a:avLst/>
            <a:gdLst>
              <a:gd name="T0" fmla="*/ 0 w 1"/>
              <a:gd name="T1" fmla="*/ 1 h 1"/>
              <a:gd name="T2" fmla="*/ 0 w 1"/>
              <a:gd name="T3" fmla="*/ 0 h 1"/>
              <a:gd name="T4" fmla="*/ 1 w 1"/>
              <a:gd name="T5" fmla="*/ 0 h 1"/>
              <a:gd name="T6" fmla="*/ 0 w 1"/>
              <a:gd name="T7" fmla="*/ 0 h 1"/>
              <a:gd name="T8" fmla="*/ 0 w 1"/>
              <a:gd name="T9" fmla="*/ 1 h 1"/>
              <a:gd name="T10" fmla="*/ 1 w 1"/>
              <a:gd name="T11" fmla="*/ 1 h 1"/>
              <a:gd name="T12" fmla="*/ 0 w 1"/>
              <a:gd name="T13" fmla="*/ 1 h 1"/>
              <a:gd name="T14" fmla="*/ 0 w 1"/>
              <a:gd name="T15" fmla="*/ 0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lnTo>
                  <a:pt x="0" y="0"/>
                </a:lnTo>
                <a:lnTo>
                  <a:pt x="1" y="0"/>
                </a:lnTo>
                <a:lnTo>
                  <a:pt x="0" y="0"/>
                </a:lnTo>
                <a:lnTo>
                  <a:pt x="0" y="1"/>
                </a:lnTo>
                <a:lnTo>
                  <a:pt x="1" y="1"/>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8" name="Rectangle 2570"/>
          <p:cNvSpPr>
            <a:spLocks noChangeArrowheads="1"/>
          </p:cNvSpPr>
          <p:nvPr/>
        </p:nvSpPr>
        <p:spPr bwMode="auto">
          <a:xfrm>
            <a:off x="3233738" y="32545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9" name="Freeform 2571"/>
          <p:cNvSpPr>
            <a:spLocks/>
          </p:cNvSpPr>
          <p:nvPr/>
        </p:nvSpPr>
        <p:spPr bwMode="auto">
          <a:xfrm>
            <a:off x="3532188" y="3251416"/>
            <a:ext cx="1588" cy="4763"/>
          </a:xfrm>
          <a:custGeom>
            <a:avLst/>
            <a:gdLst>
              <a:gd name="T0" fmla="*/ 0 w 1"/>
              <a:gd name="T1" fmla="*/ 3 h 3"/>
              <a:gd name="T2" fmla="*/ 1 w 1"/>
              <a:gd name="T3" fmla="*/ 2 h 3"/>
              <a:gd name="T4" fmla="*/ 0 w 1"/>
              <a:gd name="T5" fmla="*/ 2 h 3"/>
              <a:gd name="T6" fmla="*/ 0 w 1"/>
              <a:gd name="T7" fmla="*/ 0 h 3"/>
              <a:gd name="T8" fmla="*/ 1 w 1"/>
              <a:gd name="T9" fmla="*/ 0 h 3"/>
              <a:gd name="T10" fmla="*/ 1 w 1"/>
              <a:gd name="T11" fmla="*/ 2 h 3"/>
              <a:gd name="T12" fmla="*/ 1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1" y="2"/>
                </a:lnTo>
                <a:lnTo>
                  <a:pt x="0" y="2"/>
                </a:lnTo>
                <a:lnTo>
                  <a:pt x="0" y="0"/>
                </a:lnTo>
                <a:lnTo>
                  <a:pt x="1" y="0"/>
                </a:lnTo>
                <a:lnTo>
                  <a:pt x="1" y="2"/>
                </a:lnTo>
                <a:lnTo>
                  <a:pt x="1" y="3"/>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0" name="Freeform 2572"/>
          <p:cNvSpPr>
            <a:spLocks/>
          </p:cNvSpPr>
          <p:nvPr/>
        </p:nvSpPr>
        <p:spPr bwMode="auto">
          <a:xfrm>
            <a:off x="3625851" y="3248241"/>
            <a:ext cx="3175" cy="6350"/>
          </a:xfrm>
          <a:custGeom>
            <a:avLst/>
            <a:gdLst>
              <a:gd name="T0" fmla="*/ 2 w 2"/>
              <a:gd name="T1" fmla="*/ 1 h 4"/>
              <a:gd name="T2" fmla="*/ 2 w 2"/>
              <a:gd name="T3" fmla="*/ 2 h 4"/>
              <a:gd name="T4" fmla="*/ 2 w 2"/>
              <a:gd name="T5" fmla="*/ 4 h 4"/>
              <a:gd name="T6" fmla="*/ 2 w 2"/>
              <a:gd name="T7" fmla="*/ 2 h 4"/>
              <a:gd name="T8" fmla="*/ 0 w 2"/>
              <a:gd name="T9" fmla="*/ 2 h 4"/>
              <a:gd name="T10" fmla="*/ 0 w 2"/>
              <a:gd name="T11" fmla="*/ 1 h 4"/>
              <a:gd name="T12" fmla="*/ 0 w 2"/>
              <a:gd name="T13" fmla="*/ 2 h 4"/>
              <a:gd name="T14" fmla="*/ 0 w 2"/>
              <a:gd name="T15" fmla="*/ 1 h 4"/>
              <a:gd name="T16" fmla="*/ 0 w 2"/>
              <a:gd name="T17" fmla="*/ 0 h 4"/>
              <a:gd name="T18" fmla="*/ 2 w 2"/>
              <a:gd name="T19" fmla="*/ 0 h 4"/>
              <a:gd name="T20" fmla="*/ 2 w 2"/>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1"/>
                </a:moveTo>
                <a:lnTo>
                  <a:pt x="2" y="2"/>
                </a:lnTo>
                <a:lnTo>
                  <a:pt x="2" y="4"/>
                </a:lnTo>
                <a:lnTo>
                  <a:pt x="2" y="2"/>
                </a:lnTo>
                <a:lnTo>
                  <a:pt x="0" y="2"/>
                </a:lnTo>
                <a:lnTo>
                  <a:pt x="0" y="1"/>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1" name="Freeform 2573"/>
          <p:cNvSpPr>
            <a:spLocks/>
          </p:cNvSpPr>
          <p:nvPr/>
        </p:nvSpPr>
        <p:spPr bwMode="auto">
          <a:xfrm>
            <a:off x="3724276" y="3248241"/>
            <a:ext cx="11113" cy="14288"/>
          </a:xfrm>
          <a:custGeom>
            <a:avLst/>
            <a:gdLst>
              <a:gd name="T0" fmla="*/ 6 w 7"/>
              <a:gd name="T1" fmla="*/ 0 h 9"/>
              <a:gd name="T2" fmla="*/ 6 w 7"/>
              <a:gd name="T3" fmla="*/ 1 h 9"/>
              <a:gd name="T4" fmla="*/ 7 w 7"/>
              <a:gd name="T5" fmla="*/ 1 h 9"/>
              <a:gd name="T6" fmla="*/ 6 w 7"/>
              <a:gd name="T7" fmla="*/ 2 h 9"/>
              <a:gd name="T8" fmla="*/ 6 w 7"/>
              <a:gd name="T9" fmla="*/ 4 h 9"/>
              <a:gd name="T10" fmla="*/ 6 w 7"/>
              <a:gd name="T11" fmla="*/ 2 h 9"/>
              <a:gd name="T12" fmla="*/ 5 w 7"/>
              <a:gd name="T13" fmla="*/ 2 h 9"/>
              <a:gd name="T14" fmla="*/ 5 w 7"/>
              <a:gd name="T15" fmla="*/ 4 h 9"/>
              <a:gd name="T16" fmla="*/ 5 w 7"/>
              <a:gd name="T17" fmla="*/ 5 h 9"/>
              <a:gd name="T18" fmla="*/ 3 w 7"/>
              <a:gd name="T19" fmla="*/ 6 h 9"/>
              <a:gd name="T20" fmla="*/ 3 w 7"/>
              <a:gd name="T21" fmla="*/ 7 h 9"/>
              <a:gd name="T22" fmla="*/ 2 w 7"/>
              <a:gd name="T23" fmla="*/ 7 h 9"/>
              <a:gd name="T24" fmla="*/ 2 w 7"/>
              <a:gd name="T25" fmla="*/ 9 h 9"/>
              <a:gd name="T26" fmla="*/ 1 w 7"/>
              <a:gd name="T27" fmla="*/ 9 h 9"/>
              <a:gd name="T28" fmla="*/ 0 w 7"/>
              <a:gd name="T29" fmla="*/ 9 h 9"/>
              <a:gd name="T30" fmla="*/ 0 w 7"/>
              <a:gd name="T31" fmla="*/ 7 h 9"/>
              <a:gd name="T32" fmla="*/ 1 w 7"/>
              <a:gd name="T33" fmla="*/ 7 h 9"/>
              <a:gd name="T34" fmla="*/ 0 w 7"/>
              <a:gd name="T35" fmla="*/ 7 h 9"/>
              <a:gd name="T36" fmla="*/ 1 w 7"/>
              <a:gd name="T37" fmla="*/ 7 h 9"/>
              <a:gd name="T38" fmla="*/ 1 w 7"/>
              <a:gd name="T39" fmla="*/ 6 h 9"/>
              <a:gd name="T40" fmla="*/ 1 w 7"/>
              <a:gd name="T41" fmla="*/ 5 h 9"/>
              <a:gd name="T42" fmla="*/ 2 w 7"/>
              <a:gd name="T43" fmla="*/ 5 h 9"/>
              <a:gd name="T44" fmla="*/ 3 w 7"/>
              <a:gd name="T45" fmla="*/ 4 h 9"/>
              <a:gd name="T46" fmla="*/ 3 w 7"/>
              <a:gd name="T47" fmla="*/ 2 h 9"/>
              <a:gd name="T48" fmla="*/ 5 w 7"/>
              <a:gd name="T49" fmla="*/ 2 h 9"/>
              <a:gd name="T50" fmla="*/ 3 w 7"/>
              <a:gd name="T51" fmla="*/ 1 h 9"/>
              <a:gd name="T52" fmla="*/ 5 w 7"/>
              <a:gd name="T53" fmla="*/ 1 h 9"/>
              <a:gd name="T54" fmla="*/ 5 w 7"/>
              <a:gd name="T55" fmla="*/ 0 h 9"/>
              <a:gd name="T56" fmla="*/ 6 w 7"/>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9">
                <a:moveTo>
                  <a:pt x="6" y="0"/>
                </a:moveTo>
                <a:lnTo>
                  <a:pt x="6" y="1"/>
                </a:lnTo>
                <a:lnTo>
                  <a:pt x="7" y="1"/>
                </a:lnTo>
                <a:lnTo>
                  <a:pt x="6" y="2"/>
                </a:lnTo>
                <a:lnTo>
                  <a:pt x="6" y="4"/>
                </a:lnTo>
                <a:lnTo>
                  <a:pt x="6" y="2"/>
                </a:lnTo>
                <a:lnTo>
                  <a:pt x="5" y="2"/>
                </a:lnTo>
                <a:lnTo>
                  <a:pt x="5" y="4"/>
                </a:lnTo>
                <a:lnTo>
                  <a:pt x="5" y="5"/>
                </a:lnTo>
                <a:lnTo>
                  <a:pt x="3" y="6"/>
                </a:lnTo>
                <a:lnTo>
                  <a:pt x="3" y="7"/>
                </a:lnTo>
                <a:lnTo>
                  <a:pt x="2" y="7"/>
                </a:lnTo>
                <a:lnTo>
                  <a:pt x="2" y="9"/>
                </a:lnTo>
                <a:lnTo>
                  <a:pt x="1" y="9"/>
                </a:lnTo>
                <a:lnTo>
                  <a:pt x="0" y="9"/>
                </a:lnTo>
                <a:lnTo>
                  <a:pt x="0" y="7"/>
                </a:lnTo>
                <a:lnTo>
                  <a:pt x="1" y="7"/>
                </a:lnTo>
                <a:lnTo>
                  <a:pt x="0" y="7"/>
                </a:lnTo>
                <a:lnTo>
                  <a:pt x="1" y="7"/>
                </a:lnTo>
                <a:lnTo>
                  <a:pt x="1" y="6"/>
                </a:lnTo>
                <a:lnTo>
                  <a:pt x="1" y="5"/>
                </a:lnTo>
                <a:lnTo>
                  <a:pt x="2" y="5"/>
                </a:lnTo>
                <a:lnTo>
                  <a:pt x="3" y="4"/>
                </a:lnTo>
                <a:lnTo>
                  <a:pt x="3" y="2"/>
                </a:lnTo>
                <a:lnTo>
                  <a:pt x="5" y="2"/>
                </a:lnTo>
                <a:lnTo>
                  <a:pt x="3" y="1"/>
                </a:lnTo>
                <a:lnTo>
                  <a:pt x="5" y="1"/>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2" name="Rectangle 2574"/>
          <p:cNvSpPr>
            <a:spLocks noChangeArrowheads="1"/>
          </p:cNvSpPr>
          <p:nvPr/>
        </p:nvSpPr>
        <p:spPr bwMode="auto">
          <a:xfrm>
            <a:off x="3240088" y="32482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3" name="Rectangle 2575"/>
          <p:cNvSpPr>
            <a:spLocks noChangeArrowheads="1"/>
          </p:cNvSpPr>
          <p:nvPr/>
        </p:nvSpPr>
        <p:spPr bwMode="auto">
          <a:xfrm>
            <a:off x="3717926" y="32482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4" name="Freeform 2576"/>
          <p:cNvSpPr>
            <a:spLocks/>
          </p:cNvSpPr>
          <p:nvPr/>
        </p:nvSpPr>
        <p:spPr bwMode="auto">
          <a:xfrm>
            <a:off x="3703638" y="3248241"/>
            <a:ext cx="3175" cy="1588"/>
          </a:xfrm>
          <a:custGeom>
            <a:avLst/>
            <a:gdLst>
              <a:gd name="T0" fmla="*/ 1 w 2"/>
              <a:gd name="T1" fmla="*/ 0 h 1"/>
              <a:gd name="T2" fmla="*/ 2 w 2"/>
              <a:gd name="T3" fmla="*/ 1 h 1"/>
              <a:gd name="T4" fmla="*/ 1 w 2"/>
              <a:gd name="T5" fmla="*/ 1 h 1"/>
              <a:gd name="T6" fmla="*/ 1 w 2"/>
              <a:gd name="T7" fmla="*/ 0 h 1"/>
              <a:gd name="T8" fmla="*/ 0 w 2"/>
              <a:gd name="T9" fmla="*/ 0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2" y="1"/>
                </a:lnTo>
                <a:lnTo>
                  <a:pt x="1" y="1"/>
                </a:lnTo>
                <a:lnTo>
                  <a:pt x="1" y="0"/>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5" name="Freeform 2577"/>
          <p:cNvSpPr>
            <a:spLocks/>
          </p:cNvSpPr>
          <p:nvPr/>
        </p:nvSpPr>
        <p:spPr bwMode="auto">
          <a:xfrm>
            <a:off x="3629026" y="3248241"/>
            <a:ext cx="3175" cy="3175"/>
          </a:xfrm>
          <a:custGeom>
            <a:avLst/>
            <a:gdLst>
              <a:gd name="T0" fmla="*/ 1 w 2"/>
              <a:gd name="T1" fmla="*/ 0 h 2"/>
              <a:gd name="T2" fmla="*/ 2 w 2"/>
              <a:gd name="T3" fmla="*/ 0 h 2"/>
              <a:gd name="T4" fmla="*/ 2 w 2"/>
              <a:gd name="T5" fmla="*/ 1 h 2"/>
              <a:gd name="T6" fmla="*/ 1 w 2"/>
              <a:gd name="T7" fmla="*/ 1 h 2"/>
              <a:gd name="T8" fmla="*/ 1 w 2"/>
              <a:gd name="T9" fmla="*/ 2 h 2"/>
              <a:gd name="T10" fmla="*/ 0 w 2"/>
              <a:gd name="T11" fmla="*/ 2 h 2"/>
              <a:gd name="T12" fmla="*/ 1 w 2"/>
              <a:gd name="T13" fmla="*/ 1 h 2"/>
              <a:gd name="T14" fmla="*/ 0 w 2"/>
              <a:gd name="T15" fmla="*/ 1 h 2"/>
              <a:gd name="T16" fmla="*/ 0 w 2"/>
              <a:gd name="T17" fmla="*/ 0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lnTo>
                  <a:pt x="2" y="0"/>
                </a:lnTo>
                <a:lnTo>
                  <a:pt x="2" y="1"/>
                </a:lnTo>
                <a:lnTo>
                  <a:pt x="1" y="1"/>
                </a:lnTo>
                <a:lnTo>
                  <a:pt x="1" y="2"/>
                </a:lnTo>
                <a:lnTo>
                  <a:pt x="0"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6" name="Freeform 2578"/>
          <p:cNvSpPr>
            <a:spLocks/>
          </p:cNvSpPr>
          <p:nvPr/>
        </p:nvSpPr>
        <p:spPr bwMode="auto">
          <a:xfrm>
            <a:off x="3741738" y="3248241"/>
            <a:ext cx="6350" cy="7938"/>
          </a:xfrm>
          <a:custGeom>
            <a:avLst/>
            <a:gdLst>
              <a:gd name="T0" fmla="*/ 3 w 4"/>
              <a:gd name="T1" fmla="*/ 0 h 5"/>
              <a:gd name="T2" fmla="*/ 4 w 4"/>
              <a:gd name="T3" fmla="*/ 0 h 5"/>
              <a:gd name="T4" fmla="*/ 4 w 4"/>
              <a:gd name="T5" fmla="*/ 1 h 5"/>
              <a:gd name="T6" fmla="*/ 4 w 4"/>
              <a:gd name="T7" fmla="*/ 2 h 5"/>
              <a:gd name="T8" fmla="*/ 3 w 4"/>
              <a:gd name="T9" fmla="*/ 2 h 5"/>
              <a:gd name="T10" fmla="*/ 3 w 4"/>
              <a:gd name="T11" fmla="*/ 4 h 5"/>
              <a:gd name="T12" fmla="*/ 3 w 4"/>
              <a:gd name="T13" fmla="*/ 5 h 5"/>
              <a:gd name="T14" fmla="*/ 3 w 4"/>
              <a:gd name="T15" fmla="*/ 4 h 5"/>
              <a:gd name="T16" fmla="*/ 1 w 4"/>
              <a:gd name="T17" fmla="*/ 4 h 5"/>
              <a:gd name="T18" fmla="*/ 1 w 4"/>
              <a:gd name="T19" fmla="*/ 5 h 5"/>
              <a:gd name="T20" fmla="*/ 1 w 4"/>
              <a:gd name="T21" fmla="*/ 4 h 5"/>
              <a:gd name="T22" fmla="*/ 0 w 4"/>
              <a:gd name="T23" fmla="*/ 4 h 5"/>
              <a:gd name="T24" fmla="*/ 0 w 4"/>
              <a:gd name="T25" fmla="*/ 2 h 5"/>
              <a:gd name="T26" fmla="*/ 0 w 4"/>
              <a:gd name="T27" fmla="*/ 1 h 5"/>
              <a:gd name="T28" fmla="*/ 0 w 4"/>
              <a:gd name="T29" fmla="*/ 0 h 5"/>
              <a:gd name="T30" fmla="*/ 1 w 4"/>
              <a:gd name="T31" fmla="*/ 0 h 5"/>
              <a:gd name="T32" fmla="*/ 3 w 4"/>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0"/>
                </a:moveTo>
                <a:lnTo>
                  <a:pt x="4" y="0"/>
                </a:lnTo>
                <a:lnTo>
                  <a:pt x="4" y="1"/>
                </a:lnTo>
                <a:lnTo>
                  <a:pt x="4" y="2"/>
                </a:lnTo>
                <a:lnTo>
                  <a:pt x="3" y="2"/>
                </a:lnTo>
                <a:lnTo>
                  <a:pt x="3" y="4"/>
                </a:lnTo>
                <a:lnTo>
                  <a:pt x="3" y="5"/>
                </a:lnTo>
                <a:lnTo>
                  <a:pt x="3" y="4"/>
                </a:lnTo>
                <a:lnTo>
                  <a:pt x="1" y="4"/>
                </a:lnTo>
                <a:lnTo>
                  <a:pt x="1" y="5"/>
                </a:lnTo>
                <a:lnTo>
                  <a:pt x="1" y="4"/>
                </a:lnTo>
                <a:lnTo>
                  <a:pt x="0" y="4"/>
                </a:lnTo>
                <a:lnTo>
                  <a:pt x="0" y="2"/>
                </a:lnTo>
                <a:lnTo>
                  <a:pt x="0" y="1"/>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7" name="Freeform 2579"/>
          <p:cNvSpPr>
            <a:spLocks/>
          </p:cNvSpPr>
          <p:nvPr/>
        </p:nvSpPr>
        <p:spPr bwMode="auto">
          <a:xfrm>
            <a:off x="3236913" y="3245066"/>
            <a:ext cx="3175" cy="3175"/>
          </a:xfrm>
          <a:custGeom>
            <a:avLst/>
            <a:gdLst>
              <a:gd name="T0" fmla="*/ 1 w 2"/>
              <a:gd name="T1" fmla="*/ 0 h 2"/>
              <a:gd name="T2" fmla="*/ 2 w 2"/>
              <a:gd name="T3" fmla="*/ 0 h 2"/>
              <a:gd name="T4" fmla="*/ 2 w 2"/>
              <a:gd name="T5" fmla="*/ 2 h 2"/>
              <a:gd name="T6" fmla="*/ 1 w 2"/>
              <a:gd name="T7" fmla="*/ 2 h 2"/>
              <a:gd name="T8" fmla="*/ 1 w 2"/>
              <a:gd name="T9" fmla="*/ 0 h 2"/>
              <a:gd name="T10" fmla="*/ 0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lnTo>
                  <a:pt x="2" y="0"/>
                </a:lnTo>
                <a:lnTo>
                  <a:pt x="2" y="2"/>
                </a:ln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8" name="Freeform 2580"/>
          <p:cNvSpPr>
            <a:spLocks/>
          </p:cNvSpPr>
          <p:nvPr/>
        </p:nvSpPr>
        <p:spPr bwMode="auto">
          <a:xfrm>
            <a:off x="3535363" y="3243479"/>
            <a:ext cx="1588" cy="6350"/>
          </a:xfrm>
          <a:custGeom>
            <a:avLst/>
            <a:gdLst>
              <a:gd name="T0" fmla="*/ 0 w 1"/>
              <a:gd name="T1" fmla="*/ 0 h 4"/>
              <a:gd name="T2" fmla="*/ 1 w 1"/>
              <a:gd name="T3" fmla="*/ 0 h 4"/>
              <a:gd name="T4" fmla="*/ 0 w 1"/>
              <a:gd name="T5" fmla="*/ 0 h 4"/>
              <a:gd name="T6" fmla="*/ 1 w 1"/>
              <a:gd name="T7" fmla="*/ 0 h 4"/>
              <a:gd name="T8" fmla="*/ 1 w 1"/>
              <a:gd name="T9" fmla="*/ 1 h 4"/>
              <a:gd name="T10" fmla="*/ 1 w 1"/>
              <a:gd name="T11" fmla="*/ 3 h 4"/>
              <a:gd name="T12" fmla="*/ 1 w 1"/>
              <a:gd name="T13" fmla="*/ 1 h 4"/>
              <a:gd name="T14" fmla="*/ 1 w 1"/>
              <a:gd name="T15" fmla="*/ 3 h 4"/>
              <a:gd name="T16" fmla="*/ 0 w 1"/>
              <a:gd name="T17" fmla="*/ 3 h 4"/>
              <a:gd name="T18" fmla="*/ 0 w 1"/>
              <a:gd name="T19" fmla="*/ 4 h 4"/>
              <a:gd name="T20" fmla="*/ 0 w 1"/>
              <a:gd name="T21" fmla="*/ 3 h 4"/>
              <a:gd name="T22" fmla="*/ 0 w 1"/>
              <a:gd name="T23" fmla="*/ 1 h 4"/>
              <a:gd name="T24" fmla="*/ 0 w 1"/>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4">
                <a:moveTo>
                  <a:pt x="0" y="0"/>
                </a:moveTo>
                <a:lnTo>
                  <a:pt x="1" y="0"/>
                </a:lnTo>
                <a:lnTo>
                  <a:pt x="0" y="0"/>
                </a:lnTo>
                <a:lnTo>
                  <a:pt x="1" y="0"/>
                </a:lnTo>
                <a:lnTo>
                  <a:pt x="1" y="1"/>
                </a:lnTo>
                <a:lnTo>
                  <a:pt x="1" y="3"/>
                </a:lnTo>
                <a:lnTo>
                  <a:pt x="1" y="1"/>
                </a:lnTo>
                <a:lnTo>
                  <a:pt x="1" y="3"/>
                </a:lnTo>
                <a:lnTo>
                  <a:pt x="0" y="3"/>
                </a:lnTo>
                <a:lnTo>
                  <a:pt x="0" y="4"/>
                </a:lnTo>
                <a:lnTo>
                  <a:pt x="0" y="3"/>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9" name="Freeform 2581"/>
          <p:cNvSpPr>
            <a:spLocks/>
          </p:cNvSpPr>
          <p:nvPr/>
        </p:nvSpPr>
        <p:spPr bwMode="auto">
          <a:xfrm>
            <a:off x="3573463" y="3243479"/>
            <a:ext cx="6350" cy="6350"/>
          </a:xfrm>
          <a:custGeom>
            <a:avLst/>
            <a:gdLst>
              <a:gd name="T0" fmla="*/ 2 w 4"/>
              <a:gd name="T1" fmla="*/ 0 h 4"/>
              <a:gd name="T2" fmla="*/ 3 w 4"/>
              <a:gd name="T3" fmla="*/ 0 h 4"/>
              <a:gd name="T4" fmla="*/ 3 w 4"/>
              <a:gd name="T5" fmla="*/ 1 h 4"/>
              <a:gd name="T6" fmla="*/ 3 w 4"/>
              <a:gd name="T7" fmla="*/ 0 h 4"/>
              <a:gd name="T8" fmla="*/ 4 w 4"/>
              <a:gd name="T9" fmla="*/ 0 h 4"/>
              <a:gd name="T10" fmla="*/ 4 w 4"/>
              <a:gd name="T11" fmla="*/ 1 h 4"/>
              <a:gd name="T12" fmla="*/ 4 w 4"/>
              <a:gd name="T13" fmla="*/ 3 h 4"/>
              <a:gd name="T14" fmla="*/ 4 w 4"/>
              <a:gd name="T15" fmla="*/ 4 h 4"/>
              <a:gd name="T16" fmla="*/ 3 w 4"/>
              <a:gd name="T17" fmla="*/ 3 h 4"/>
              <a:gd name="T18" fmla="*/ 3 w 4"/>
              <a:gd name="T19" fmla="*/ 1 h 4"/>
              <a:gd name="T20" fmla="*/ 2 w 4"/>
              <a:gd name="T21" fmla="*/ 1 h 4"/>
              <a:gd name="T22" fmla="*/ 0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lnTo>
                  <a:pt x="3" y="0"/>
                </a:lnTo>
                <a:lnTo>
                  <a:pt x="3" y="1"/>
                </a:lnTo>
                <a:lnTo>
                  <a:pt x="3" y="0"/>
                </a:lnTo>
                <a:lnTo>
                  <a:pt x="4" y="0"/>
                </a:lnTo>
                <a:lnTo>
                  <a:pt x="4" y="1"/>
                </a:lnTo>
                <a:lnTo>
                  <a:pt x="4" y="3"/>
                </a:lnTo>
                <a:lnTo>
                  <a:pt x="4" y="4"/>
                </a:lnTo>
                <a:lnTo>
                  <a:pt x="3" y="3"/>
                </a:lnTo>
                <a:lnTo>
                  <a:pt x="3" y="1"/>
                </a:lnTo>
                <a:lnTo>
                  <a:pt x="2"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0" name="Freeform 2582"/>
          <p:cNvSpPr>
            <a:spLocks/>
          </p:cNvSpPr>
          <p:nvPr/>
        </p:nvSpPr>
        <p:spPr bwMode="auto">
          <a:xfrm>
            <a:off x="3824288" y="3243479"/>
            <a:ext cx="4763" cy="1588"/>
          </a:xfrm>
          <a:custGeom>
            <a:avLst/>
            <a:gdLst>
              <a:gd name="T0" fmla="*/ 3 w 3"/>
              <a:gd name="T1" fmla="*/ 0 h 1"/>
              <a:gd name="T2" fmla="*/ 3 w 3"/>
              <a:gd name="T3" fmla="*/ 1 h 1"/>
              <a:gd name="T4" fmla="*/ 2 w 3"/>
              <a:gd name="T5" fmla="*/ 1 h 1"/>
              <a:gd name="T6" fmla="*/ 0 w 3"/>
              <a:gd name="T7" fmla="*/ 1 h 1"/>
              <a:gd name="T8" fmla="*/ 0 w 3"/>
              <a:gd name="T9" fmla="*/ 0 h 1"/>
              <a:gd name="T10" fmla="*/ 2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lnTo>
                  <a:pt x="3" y="1"/>
                </a:lnTo>
                <a:lnTo>
                  <a:pt x="2" y="1"/>
                </a:lnTo>
                <a:lnTo>
                  <a:pt x="0" y="1"/>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1" name="Freeform 2583"/>
          <p:cNvSpPr>
            <a:spLocks/>
          </p:cNvSpPr>
          <p:nvPr/>
        </p:nvSpPr>
        <p:spPr bwMode="auto">
          <a:xfrm>
            <a:off x="3252788" y="3241891"/>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2" name="Freeform 2584"/>
          <p:cNvSpPr>
            <a:spLocks/>
          </p:cNvSpPr>
          <p:nvPr/>
        </p:nvSpPr>
        <p:spPr bwMode="auto">
          <a:xfrm>
            <a:off x="3581401" y="3241891"/>
            <a:ext cx="4763" cy="7938"/>
          </a:xfrm>
          <a:custGeom>
            <a:avLst/>
            <a:gdLst>
              <a:gd name="T0" fmla="*/ 2 w 3"/>
              <a:gd name="T1" fmla="*/ 1 h 5"/>
              <a:gd name="T2" fmla="*/ 2 w 3"/>
              <a:gd name="T3" fmla="*/ 0 h 5"/>
              <a:gd name="T4" fmla="*/ 2 w 3"/>
              <a:gd name="T5" fmla="*/ 1 h 5"/>
              <a:gd name="T6" fmla="*/ 3 w 3"/>
              <a:gd name="T7" fmla="*/ 1 h 5"/>
              <a:gd name="T8" fmla="*/ 3 w 3"/>
              <a:gd name="T9" fmla="*/ 2 h 5"/>
              <a:gd name="T10" fmla="*/ 3 w 3"/>
              <a:gd name="T11" fmla="*/ 4 h 5"/>
              <a:gd name="T12" fmla="*/ 3 w 3"/>
              <a:gd name="T13" fmla="*/ 5 h 5"/>
              <a:gd name="T14" fmla="*/ 2 w 3"/>
              <a:gd name="T15" fmla="*/ 5 h 5"/>
              <a:gd name="T16" fmla="*/ 2 w 3"/>
              <a:gd name="T17" fmla="*/ 4 h 5"/>
              <a:gd name="T18" fmla="*/ 2 w 3"/>
              <a:gd name="T19" fmla="*/ 2 h 5"/>
              <a:gd name="T20" fmla="*/ 2 w 3"/>
              <a:gd name="T21" fmla="*/ 1 h 5"/>
              <a:gd name="T22" fmla="*/ 0 w 3"/>
              <a:gd name="T23" fmla="*/ 1 h 5"/>
              <a:gd name="T24" fmla="*/ 0 w 3"/>
              <a:gd name="T25" fmla="*/ 2 h 5"/>
              <a:gd name="T26" fmla="*/ 2 w 3"/>
              <a:gd name="T27" fmla="*/ 2 h 5"/>
              <a:gd name="T28" fmla="*/ 0 w 3"/>
              <a:gd name="T29" fmla="*/ 4 h 5"/>
              <a:gd name="T30" fmla="*/ 0 w 3"/>
              <a:gd name="T31" fmla="*/ 5 h 5"/>
              <a:gd name="T32" fmla="*/ 0 w 3"/>
              <a:gd name="T33" fmla="*/ 4 h 5"/>
              <a:gd name="T34" fmla="*/ 0 w 3"/>
              <a:gd name="T35" fmla="*/ 2 h 5"/>
              <a:gd name="T36" fmla="*/ 0 w 3"/>
              <a:gd name="T37" fmla="*/ 1 h 5"/>
              <a:gd name="T38" fmla="*/ 0 w 3"/>
              <a:gd name="T39" fmla="*/ 0 h 5"/>
              <a:gd name="T40" fmla="*/ 2 w 3"/>
              <a:gd name="T41" fmla="*/ 0 h 5"/>
              <a:gd name="T42" fmla="*/ 2 w 3"/>
              <a:gd name="T4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5">
                <a:moveTo>
                  <a:pt x="2" y="1"/>
                </a:moveTo>
                <a:lnTo>
                  <a:pt x="2" y="0"/>
                </a:lnTo>
                <a:lnTo>
                  <a:pt x="2" y="1"/>
                </a:lnTo>
                <a:lnTo>
                  <a:pt x="3" y="1"/>
                </a:lnTo>
                <a:lnTo>
                  <a:pt x="3" y="2"/>
                </a:lnTo>
                <a:lnTo>
                  <a:pt x="3" y="4"/>
                </a:lnTo>
                <a:lnTo>
                  <a:pt x="3" y="5"/>
                </a:lnTo>
                <a:lnTo>
                  <a:pt x="2" y="5"/>
                </a:lnTo>
                <a:lnTo>
                  <a:pt x="2" y="4"/>
                </a:lnTo>
                <a:lnTo>
                  <a:pt x="2" y="2"/>
                </a:lnTo>
                <a:lnTo>
                  <a:pt x="2" y="1"/>
                </a:lnTo>
                <a:lnTo>
                  <a:pt x="0" y="1"/>
                </a:lnTo>
                <a:lnTo>
                  <a:pt x="0" y="2"/>
                </a:lnTo>
                <a:lnTo>
                  <a:pt x="2" y="2"/>
                </a:lnTo>
                <a:lnTo>
                  <a:pt x="0" y="4"/>
                </a:lnTo>
                <a:lnTo>
                  <a:pt x="0" y="5"/>
                </a:lnTo>
                <a:lnTo>
                  <a:pt x="0" y="4"/>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3" name="Freeform 2585"/>
          <p:cNvSpPr>
            <a:spLocks/>
          </p:cNvSpPr>
          <p:nvPr/>
        </p:nvSpPr>
        <p:spPr bwMode="auto">
          <a:xfrm>
            <a:off x="3208338" y="3241891"/>
            <a:ext cx="3175" cy="3175"/>
          </a:xfrm>
          <a:custGeom>
            <a:avLst/>
            <a:gdLst>
              <a:gd name="T0" fmla="*/ 2 w 2"/>
              <a:gd name="T1" fmla="*/ 1 h 2"/>
              <a:gd name="T2" fmla="*/ 1 w 2"/>
              <a:gd name="T3" fmla="*/ 1 h 2"/>
              <a:gd name="T4" fmla="*/ 1 w 2"/>
              <a:gd name="T5" fmla="*/ 2 h 2"/>
              <a:gd name="T6" fmla="*/ 0 w 2"/>
              <a:gd name="T7" fmla="*/ 2 h 2"/>
              <a:gd name="T8" fmla="*/ 0 w 2"/>
              <a:gd name="T9" fmla="*/ 1 h 2"/>
              <a:gd name="T10" fmla="*/ 0 w 2"/>
              <a:gd name="T11" fmla="*/ 0 h 2"/>
              <a:gd name="T12" fmla="*/ 1 w 2"/>
              <a:gd name="T13" fmla="*/ 0 h 2"/>
              <a:gd name="T14" fmla="*/ 1 w 2"/>
              <a:gd name="T15" fmla="*/ 1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lnTo>
                  <a:pt x="1" y="1"/>
                </a:lnTo>
                <a:lnTo>
                  <a:pt x="1" y="2"/>
                </a:lnTo>
                <a:lnTo>
                  <a:pt x="0" y="2"/>
                </a:lnTo>
                <a:lnTo>
                  <a:pt x="0" y="1"/>
                </a:lnTo>
                <a:lnTo>
                  <a:pt x="0" y="0"/>
                </a:lnTo>
                <a:lnTo>
                  <a:pt x="1" y="0"/>
                </a:lnTo>
                <a:lnTo>
                  <a:pt x="1"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4" name="Freeform 2586"/>
          <p:cNvSpPr>
            <a:spLocks/>
          </p:cNvSpPr>
          <p:nvPr/>
        </p:nvSpPr>
        <p:spPr bwMode="auto">
          <a:xfrm>
            <a:off x="3240088" y="32418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5" name="Freeform 2587"/>
          <p:cNvSpPr>
            <a:spLocks/>
          </p:cNvSpPr>
          <p:nvPr/>
        </p:nvSpPr>
        <p:spPr bwMode="auto">
          <a:xfrm>
            <a:off x="3821113" y="3240304"/>
            <a:ext cx="3175" cy="4763"/>
          </a:xfrm>
          <a:custGeom>
            <a:avLst/>
            <a:gdLst>
              <a:gd name="T0" fmla="*/ 2 w 2"/>
              <a:gd name="T1" fmla="*/ 0 h 3"/>
              <a:gd name="T2" fmla="*/ 2 w 2"/>
              <a:gd name="T3" fmla="*/ 1 h 3"/>
              <a:gd name="T4" fmla="*/ 2 w 2"/>
              <a:gd name="T5" fmla="*/ 2 h 3"/>
              <a:gd name="T6" fmla="*/ 2 w 2"/>
              <a:gd name="T7" fmla="*/ 3 h 3"/>
              <a:gd name="T8" fmla="*/ 1 w 2"/>
              <a:gd name="T9" fmla="*/ 3 h 3"/>
              <a:gd name="T10" fmla="*/ 0 w 2"/>
              <a:gd name="T11" fmla="*/ 2 h 3"/>
              <a:gd name="T12" fmla="*/ 0 w 2"/>
              <a:gd name="T13" fmla="*/ 1 h 3"/>
              <a:gd name="T14" fmla="*/ 1 w 2"/>
              <a:gd name="T15" fmla="*/ 1 h 3"/>
              <a:gd name="T16" fmla="*/ 2 w 2"/>
              <a:gd name="T17" fmla="*/ 1 h 3"/>
              <a:gd name="T18" fmla="*/ 1 w 2"/>
              <a:gd name="T19" fmla="*/ 1 h 3"/>
              <a:gd name="T20" fmla="*/ 1 w 2"/>
              <a:gd name="T21" fmla="*/ 0 h 3"/>
              <a:gd name="T22" fmla="*/ 2 w 2"/>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0"/>
                </a:moveTo>
                <a:lnTo>
                  <a:pt x="2" y="1"/>
                </a:lnTo>
                <a:lnTo>
                  <a:pt x="2" y="2"/>
                </a:lnTo>
                <a:lnTo>
                  <a:pt x="2" y="3"/>
                </a:lnTo>
                <a:lnTo>
                  <a:pt x="1" y="3"/>
                </a:lnTo>
                <a:lnTo>
                  <a:pt x="0" y="2"/>
                </a:lnTo>
                <a:lnTo>
                  <a:pt x="0" y="1"/>
                </a:lnTo>
                <a:lnTo>
                  <a:pt x="1" y="1"/>
                </a:lnTo>
                <a:lnTo>
                  <a:pt x="2" y="1"/>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6" name="Freeform 2588"/>
          <p:cNvSpPr>
            <a:spLocks/>
          </p:cNvSpPr>
          <p:nvPr/>
        </p:nvSpPr>
        <p:spPr bwMode="auto">
          <a:xfrm>
            <a:off x="3527426" y="32403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7" name="Freeform 2589"/>
          <p:cNvSpPr>
            <a:spLocks/>
          </p:cNvSpPr>
          <p:nvPr/>
        </p:nvSpPr>
        <p:spPr bwMode="auto">
          <a:xfrm>
            <a:off x="3729038" y="3240304"/>
            <a:ext cx="7938" cy="7938"/>
          </a:xfrm>
          <a:custGeom>
            <a:avLst/>
            <a:gdLst>
              <a:gd name="T0" fmla="*/ 5 w 5"/>
              <a:gd name="T1" fmla="*/ 1 h 5"/>
              <a:gd name="T2" fmla="*/ 4 w 5"/>
              <a:gd name="T3" fmla="*/ 2 h 5"/>
              <a:gd name="T4" fmla="*/ 3 w 5"/>
              <a:gd name="T5" fmla="*/ 2 h 5"/>
              <a:gd name="T6" fmla="*/ 3 w 5"/>
              <a:gd name="T7" fmla="*/ 3 h 5"/>
              <a:gd name="T8" fmla="*/ 2 w 5"/>
              <a:gd name="T9" fmla="*/ 3 h 5"/>
              <a:gd name="T10" fmla="*/ 0 w 5"/>
              <a:gd name="T11" fmla="*/ 3 h 5"/>
              <a:gd name="T12" fmla="*/ 0 w 5"/>
              <a:gd name="T13" fmla="*/ 5 h 5"/>
              <a:gd name="T14" fmla="*/ 0 w 5"/>
              <a:gd name="T15" fmla="*/ 3 h 5"/>
              <a:gd name="T16" fmla="*/ 2 w 5"/>
              <a:gd name="T17" fmla="*/ 2 h 5"/>
              <a:gd name="T18" fmla="*/ 2 w 5"/>
              <a:gd name="T19" fmla="*/ 1 h 5"/>
              <a:gd name="T20" fmla="*/ 3 w 5"/>
              <a:gd name="T21" fmla="*/ 1 h 5"/>
              <a:gd name="T22" fmla="*/ 3 w 5"/>
              <a:gd name="T23" fmla="*/ 0 h 5"/>
              <a:gd name="T24" fmla="*/ 3 w 5"/>
              <a:gd name="T25" fmla="*/ 1 h 5"/>
              <a:gd name="T26" fmla="*/ 3 w 5"/>
              <a:gd name="T27" fmla="*/ 0 h 5"/>
              <a:gd name="T28" fmla="*/ 4 w 5"/>
              <a:gd name="T29" fmla="*/ 0 h 5"/>
              <a:gd name="T30" fmla="*/ 5 w 5"/>
              <a:gd name="T3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
                <a:moveTo>
                  <a:pt x="5" y="1"/>
                </a:moveTo>
                <a:lnTo>
                  <a:pt x="4" y="2"/>
                </a:lnTo>
                <a:lnTo>
                  <a:pt x="3" y="2"/>
                </a:lnTo>
                <a:lnTo>
                  <a:pt x="3" y="3"/>
                </a:lnTo>
                <a:lnTo>
                  <a:pt x="2" y="3"/>
                </a:lnTo>
                <a:lnTo>
                  <a:pt x="0" y="3"/>
                </a:lnTo>
                <a:lnTo>
                  <a:pt x="0" y="5"/>
                </a:lnTo>
                <a:lnTo>
                  <a:pt x="0" y="3"/>
                </a:lnTo>
                <a:lnTo>
                  <a:pt x="2" y="2"/>
                </a:lnTo>
                <a:lnTo>
                  <a:pt x="2" y="1"/>
                </a:lnTo>
                <a:lnTo>
                  <a:pt x="3" y="1"/>
                </a:lnTo>
                <a:lnTo>
                  <a:pt x="3" y="0"/>
                </a:lnTo>
                <a:lnTo>
                  <a:pt x="3" y="1"/>
                </a:lnTo>
                <a:lnTo>
                  <a:pt x="3" y="0"/>
                </a:lnTo>
                <a:lnTo>
                  <a:pt x="4"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8" name="Freeform 2590"/>
          <p:cNvSpPr>
            <a:spLocks/>
          </p:cNvSpPr>
          <p:nvPr/>
        </p:nvSpPr>
        <p:spPr bwMode="auto">
          <a:xfrm>
            <a:off x="3711576" y="3237129"/>
            <a:ext cx="14288" cy="7938"/>
          </a:xfrm>
          <a:custGeom>
            <a:avLst/>
            <a:gdLst>
              <a:gd name="T0" fmla="*/ 6 w 9"/>
              <a:gd name="T1" fmla="*/ 0 h 5"/>
              <a:gd name="T2" fmla="*/ 8 w 9"/>
              <a:gd name="T3" fmla="*/ 0 h 5"/>
              <a:gd name="T4" fmla="*/ 8 w 9"/>
              <a:gd name="T5" fmla="*/ 2 h 5"/>
              <a:gd name="T6" fmla="*/ 9 w 9"/>
              <a:gd name="T7" fmla="*/ 2 h 5"/>
              <a:gd name="T8" fmla="*/ 9 w 9"/>
              <a:gd name="T9" fmla="*/ 3 h 5"/>
              <a:gd name="T10" fmla="*/ 8 w 9"/>
              <a:gd name="T11" fmla="*/ 3 h 5"/>
              <a:gd name="T12" fmla="*/ 6 w 9"/>
              <a:gd name="T13" fmla="*/ 4 h 5"/>
              <a:gd name="T14" fmla="*/ 5 w 9"/>
              <a:gd name="T15" fmla="*/ 4 h 5"/>
              <a:gd name="T16" fmla="*/ 5 w 9"/>
              <a:gd name="T17" fmla="*/ 3 h 5"/>
              <a:gd name="T18" fmla="*/ 5 w 9"/>
              <a:gd name="T19" fmla="*/ 4 h 5"/>
              <a:gd name="T20" fmla="*/ 5 w 9"/>
              <a:gd name="T21" fmla="*/ 5 h 5"/>
              <a:gd name="T22" fmla="*/ 4 w 9"/>
              <a:gd name="T23" fmla="*/ 5 h 5"/>
              <a:gd name="T24" fmla="*/ 4 w 9"/>
              <a:gd name="T25" fmla="*/ 4 h 5"/>
              <a:gd name="T26" fmla="*/ 4 w 9"/>
              <a:gd name="T27" fmla="*/ 3 h 5"/>
              <a:gd name="T28" fmla="*/ 4 w 9"/>
              <a:gd name="T29" fmla="*/ 4 h 5"/>
              <a:gd name="T30" fmla="*/ 2 w 9"/>
              <a:gd name="T31" fmla="*/ 4 h 5"/>
              <a:gd name="T32" fmla="*/ 2 w 9"/>
              <a:gd name="T33" fmla="*/ 3 h 5"/>
              <a:gd name="T34" fmla="*/ 1 w 9"/>
              <a:gd name="T35" fmla="*/ 3 h 5"/>
              <a:gd name="T36" fmla="*/ 0 w 9"/>
              <a:gd name="T37" fmla="*/ 3 h 5"/>
              <a:gd name="T38" fmla="*/ 0 w 9"/>
              <a:gd name="T39" fmla="*/ 2 h 5"/>
              <a:gd name="T40" fmla="*/ 1 w 9"/>
              <a:gd name="T41" fmla="*/ 2 h 5"/>
              <a:gd name="T42" fmla="*/ 2 w 9"/>
              <a:gd name="T43" fmla="*/ 2 h 5"/>
              <a:gd name="T44" fmla="*/ 2 w 9"/>
              <a:gd name="T45" fmla="*/ 3 h 5"/>
              <a:gd name="T46" fmla="*/ 2 w 9"/>
              <a:gd name="T47" fmla="*/ 2 h 5"/>
              <a:gd name="T48" fmla="*/ 2 w 9"/>
              <a:gd name="T49" fmla="*/ 0 h 5"/>
              <a:gd name="T50" fmla="*/ 4 w 9"/>
              <a:gd name="T51" fmla="*/ 0 h 5"/>
              <a:gd name="T52" fmla="*/ 4 w 9"/>
              <a:gd name="T53" fmla="*/ 2 h 5"/>
              <a:gd name="T54" fmla="*/ 5 w 9"/>
              <a:gd name="T55" fmla="*/ 2 h 5"/>
              <a:gd name="T56" fmla="*/ 6 w 9"/>
              <a:gd name="T57" fmla="*/ 2 h 5"/>
              <a:gd name="T58" fmla="*/ 6 w 9"/>
              <a:gd name="T5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5">
                <a:moveTo>
                  <a:pt x="6" y="0"/>
                </a:moveTo>
                <a:lnTo>
                  <a:pt x="8" y="0"/>
                </a:lnTo>
                <a:lnTo>
                  <a:pt x="8" y="2"/>
                </a:lnTo>
                <a:lnTo>
                  <a:pt x="9" y="2"/>
                </a:lnTo>
                <a:lnTo>
                  <a:pt x="9" y="3"/>
                </a:lnTo>
                <a:lnTo>
                  <a:pt x="8" y="3"/>
                </a:lnTo>
                <a:lnTo>
                  <a:pt x="6" y="4"/>
                </a:lnTo>
                <a:lnTo>
                  <a:pt x="5" y="4"/>
                </a:lnTo>
                <a:lnTo>
                  <a:pt x="5" y="3"/>
                </a:lnTo>
                <a:lnTo>
                  <a:pt x="5" y="4"/>
                </a:lnTo>
                <a:lnTo>
                  <a:pt x="5" y="5"/>
                </a:lnTo>
                <a:lnTo>
                  <a:pt x="4" y="5"/>
                </a:lnTo>
                <a:lnTo>
                  <a:pt x="4" y="4"/>
                </a:lnTo>
                <a:lnTo>
                  <a:pt x="4" y="3"/>
                </a:lnTo>
                <a:lnTo>
                  <a:pt x="4" y="4"/>
                </a:lnTo>
                <a:lnTo>
                  <a:pt x="2" y="4"/>
                </a:lnTo>
                <a:lnTo>
                  <a:pt x="2" y="3"/>
                </a:lnTo>
                <a:lnTo>
                  <a:pt x="1" y="3"/>
                </a:lnTo>
                <a:lnTo>
                  <a:pt x="0" y="3"/>
                </a:lnTo>
                <a:lnTo>
                  <a:pt x="0" y="2"/>
                </a:lnTo>
                <a:lnTo>
                  <a:pt x="1" y="2"/>
                </a:lnTo>
                <a:lnTo>
                  <a:pt x="2" y="2"/>
                </a:lnTo>
                <a:lnTo>
                  <a:pt x="2" y="3"/>
                </a:lnTo>
                <a:lnTo>
                  <a:pt x="2" y="2"/>
                </a:lnTo>
                <a:lnTo>
                  <a:pt x="2" y="0"/>
                </a:lnTo>
                <a:lnTo>
                  <a:pt x="4" y="0"/>
                </a:lnTo>
                <a:lnTo>
                  <a:pt x="4" y="2"/>
                </a:lnTo>
                <a:lnTo>
                  <a:pt x="5" y="2"/>
                </a:lnTo>
                <a:lnTo>
                  <a:pt x="6" y="2"/>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9" name="Rectangle 2591"/>
          <p:cNvSpPr>
            <a:spLocks noChangeArrowheads="1"/>
          </p:cNvSpPr>
          <p:nvPr/>
        </p:nvSpPr>
        <p:spPr bwMode="auto">
          <a:xfrm>
            <a:off x="3695701" y="3237129"/>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0" name="Freeform 2592"/>
          <p:cNvSpPr>
            <a:spLocks/>
          </p:cNvSpPr>
          <p:nvPr/>
        </p:nvSpPr>
        <p:spPr bwMode="auto">
          <a:xfrm>
            <a:off x="3684588" y="3237129"/>
            <a:ext cx="4763" cy="3175"/>
          </a:xfrm>
          <a:custGeom>
            <a:avLst/>
            <a:gdLst>
              <a:gd name="T0" fmla="*/ 3 w 3"/>
              <a:gd name="T1" fmla="*/ 0 h 2"/>
              <a:gd name="T2" fmla="*/ 2 w 3"/>
              <a:gd name="T3" fmla="*/ 2 h 2"/>
              <a:gd name="T4" fmla="*/ 0 w 3"/>
              <a:gd name="T5" fmla="*/ 2 h 2"/>
              <a:gd name="T6" fmla="*/ 0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2" y="2"/>
                </a:lnTo>
                <a:lnTo>
                  <a:pt x="0" y="2"/>
                </a:lnTo>
                <a:lnTo>
                  <a:pt x="0"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1" name="Freeform 2593"/>
          <p:cNvSpPr>
            <a:spLocks/>
          </p:cNvSpPr>
          <p:nvPr/>
        </p:nvSpPr>
        <p:spPr bwMode="auto">
          <a:xfrm>
            <a:off x="3616326" y="3235541"/>
            <a:ext cx="1588" cy="1588"/>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2" name="Freeform 2594"/>
          <p:cNvSpPr>
            <a:spLocks/>
          </p:cNvSpPr>
          <p:nvPr/>
        </p:nvSpPr>
        <p:spPr bwMode="auto">
          <a:xfrm>
            <a:off x="3617913" y="3235541"/>
            <a:ext cx="3175" cy="4763"/>
          </a:xfrm>
          <a:custGeom>
            <a:avLst/>
            <a:gdLst>
              <a:gd name="T0" fmla="*/ 2 w 2"/>
              <a:gd name="T1" fmla="*/ 1 h 3"/>
              <a:gd name="T2" fmla="*/ 2 w 2"/>
              <a:gd name="T3" fmla="*/ 3 h 3"/>
              <a:gd name="T4" fmla="*/ 0 w 2"/>
              <a:gd name="T5" fmla="*/ 3 h 3"/>
              <a:gd name="T6" fmla="*/ 0 w 2"/>
              <a:gd name="T7" fmla="*/ 1 h 3"/>
              <a:gd name="T8" fmla="*/ 2 w 2"/>
              <a:gd name="T9" fmla="*/ 1 h 3"/>
              <a:gd name="T10" fmla="*/ 2 w 2"/>
              <a:gd name="T11" fmla="*/ 0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0" y="3"/>
                </a:ln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3" name="Freeform 2595"/>
          <p:cNvSpPr>
            <a:spLocks/>
          </p:cNvSpPr>
          <p:nvPr/>
        </p:nvSpPr>
        <p:spPr bwMode="auto">
          <a:xfrm>
            <a:off x="3549651" y="3235541"/>
            <a:ext cx="38100" cy="34925"/>
          </a:xfrm>
          <a:custGeom>
            <a:avLst/>
            <a:gdLst>
              <a:gd name="T0" fmla="*/ 13 w 24"/>
              <a:gd name="T1" fmla="*/ 4 h 22"/>
              <a:gd name="T2" fmla="*/ 14 w 24"/>
              <a:gd name="T3" fmla="*/ 5 h 22"/>
              <a:gd name="T4" fmla="*/ 17 w 24"/>
              <a:gd name="T5" fmla="*/ 8 h 22"/>
              <a:gd name="T6" fmla="*/ 18 w 24"/>
              <a:gd name="T7" fmla="*/ 9 h 22"/>
              <a:gd name="T8" fmla="*/ 19 w 24"/>
              <a:gd name="T9" fmla="*/ 10 h 22"/>
              <a:gd name="T10" fmla="*/ 19 w 24"/>
              <a:gd name="T11" fmla="*/ 13 h 22"/>
              <a:gd name="T12" fmla="*/ 19 w 24"/>
              <a:gd name="T13" fmla="*/ 13 h 22"/>
              <a:gd name="T14" fmla="*/ 19 w 24"/>
              <a:gd name="T15" fmla="*/ 10 h 22"/>
              <a:gd name="T16" fmla="*/ 20 w 24"/>
              <a:gd name="T17" fmla="*/ 13 h 22"/>
              <a:gd name="T18" fmla="*/ 20 w 24"/>
              <a:gd name="T19" fmla="*/ 15 h 22"/>
              <a:gd name="T20" fmla="*/ 22 w 24"/>
              <a:gd name="T21" fmla="*/ 17 h 22"/>
              <a:gd name="T22" fmla="*/ 24 w 24"/>
              <a:gd name="T23" fmla="*/ 15 h 22"/>
              <a:gd name="T24" fmla="*/ 23 w 24"/>
              <a:gd name="T25" fmla="*/ 18 h 22"/>
              <a:gd name="T26" fmla="*/ 22 w 24"/>
              <a:gd name="T27" fmla="*/ 19 h 22"/>
              <a:gd name="T28" fmla="*/ 22 w 24"/>
              <a:gd name="T29" fmla="*/ 18 h 22"/>
              <a:gd name="T30" fmla="*/ 20 w 24"/>
              <a:gd name="T31" fmla="*/ 19 h 22"/>
              <a:gd name="T32" fmla="*/ 20 w 24"/>
              <a:gd name="T33" fmla="*/ 19 h 22"/>
              <a:gd name="T34" fmla="*/ 18 w 24"/>
              <a:gd name="T35" fmla="*/ 22 h 22"/>
              <a:gd name="T36" fmla="*/ 15 w 24"/>
              <a:gd name="T37" fmla="*/ 22 h 22"/>
              <a:gd name="T38" fmla="*/ 14 w 24"/>
              <a:gd name="T39" fmla="*/ 22 h 22"/>
              <a:gd name="T40" fmla="*/ 13 w 24"/>
              <a:gd name="T41" fmla="*/ 20 h 22"/>
              <a:gd name="T42" fmla="*/ 10 w 24"/>
              <a:gd name="T43" fmla="*/ 20 h 22"/>
              <a:gd name="T44" fmla="*/ 9 w 24"/>
              <a:gd name="T45" fmla="*/ 19 h 22"/>
              <a:gd name="T46" fmla="*/ 8 w 24"/>
              <a:gd name="T47" fmla="*/ 18 h 22"/>
              <a:gd name="T48" fmla="*/ 6 w 24"/>
              <a:gd name="T49" fmla="*/ 17 h 22"/>
              <a:gd name="T50" fmla="*/ 6 w 24"/>
              <a:gd name="T51" fmla="*/ 17 h 22"/>
              <a:gd name="T52" fmla="*/ 4 w 24"/>
              <a:gd name="T53" fmla="*/ 17 h 22"/>
              <a:gd name="T54" fmla="*/ 5 w 24"/>
              <a:gd name="T55" fmla="*/ 15 h 22"/>
              <a:gd name="T56" fmla="*/ 3 w 24"/>
              <a:gd name="T57" fmla="*/ 15 h 22"/>
              <a:gd name="T58" fmla="*/ 4 w 24"/>
              <a:gd name="T59" fmla="*/ 17 h 22"/>
              <a:gd name="T60" fmla="*/ 1 w 24"/>
              <a:gd name="T61" fmla="*/ 15 h 22"/>
              <a:gd name="T62" fmla="*/ 0 w 24"/>
              <a:gd name="T63" fmla="*/ 14 h 22"/>
              <a:gd name="T64" fmla="*/ 1 w 24"/>
              <a:gd name="T65" fmla="*/ 13 h 22"/>
              <a:gd name="T66" fmla="*/ 3 w 24"/>
              <a:gd name="T67" fmla="*/ 12 h 22"/>
              <a:gd name="T68" fmla="*/ 5 w 24"/>
              <a:gd name="T69" fmla="*/ 12 h 22"/>
              <a:gd name="T70" fmla="*/ 5 w 24"/>
              <a:gd name="T71" fmla="*/ 9 h 22"/>
              <a:gd name="T72" fmla="*/ 6 w 24"/>
              <a:gd name="T73" fmla="*/ 9 h 22"/>
              <a:gd name="T74" fmla="*/ 5 w 24"/>
              <a:gd name="T75" fmla="*/ 8 h 22"/>
              <a:gd name="T76" fmla="*/ 6 w 24"/>
              <a:gd name="T77" fmla="*/ 6 h 22"/>
              <a:gd name="T78" fmla="*/ 8 w 24"/>
              <a:gd name="T79" fmla="*/ 5 h 22"/>
              <a:gd name="T80" fmla="*/ 9 w 24"/>
              <a:gd name="T81" fmla="*/ 6 h 22"/>
              <a:gd name="T82" fmla="*/ 8 w 24"/>
              <a:gd name="T83" fmla="*/ 6 h 22"/>
              <a:gd name="T84" fmla="*/ 6 w 24"/>
              <a:gd name="T85" fmla="*/ 5 h 22"/>
              <a:gd name="T86" fmla="*/ 8 w 24"/>
              <a:gd name="T87" fmla="*/ 3 h 22"/>
              <a:gd name="T88" fmla="*/ 9 w 24"/>
              <a:gd name="T89" fmla="*/ 1 h 22"/>
              <a:gd name="T90" fmla="*/ 10 w 24"/>
              <a:gd name="T91" fmla="*/ 0 h 22"/>
              <a:gd name="T92" fmla="*/ 11 w 24"/>
              <a:gd name="T93" fmla="*/ 1 h 22"/>
              <a:gd name="T94" fmla="*/ 13 w 24"/>
              <a:gd name="T95" fmla="*/ 3 h 22"/>
              <a:gd name="T96" fmla="*/ 11 w 24"/>
              <a:gd name="T9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22">
                <a:moveTo>
                  <a:pt x="13" y="5"/>
                </a:moveTo>
                <a:lnTo>
                  <a:pt x="13" y="4"/>
                </a:lnTo>
                <a:lnTo>
                  <a:pt x="14" y="4"/>
                </a:lnTo>
                <a:lnTo>
                  <a:pt x="14" y="5"/>
                </a:lnTo>
                <a:lnTo>
                  <a:pt x="15" y="6"/>
                </a:lnTo>
                <a:lnTo>
                  <a:pt x="17" y="8"/>
                </a:lnTo>
                <a:lnTo>
                  <a:pt x="18" y="8"/>
                </a:lnTo>
                <a:lnTo>
                  <a:pt x="18" y="9"/>
                </a:lnTo>
                <a:lnTo>
                  <a:pt x="19" y="9"/>
                </a:lnTo>
                <a:lnTo>
                  <a:pt x="19" y="10"/>
                </a:lnTo>
                <a:lnTo>
                  <a:pt x="19" y="12"/>
                </a:lnTo>
                <a:lnTo>
                  <a:pt x="19" y="13"/>
                </a:lnTo>
                <a:lnTo>
                  <a:pt x="19" y="14"/>
                </a:lnTo>
                <a:lnTo>
                  <a:pt x="19" y="13"/>
                </a:lnTo>
                <a:lnTo>
                  <a:pt x="19" y="12"/>
                </a:lnTo>
                <a:lnTo>
                  <a:pt x="19" y="10"/>
                </a:lnTo>
                <a:lnTo>
                  <a:pt x="20" y="12"/>
                </a:lnTo>
                <a:lnTo>
                  <a:pt x="20" y="13"/>
                </a:lnTo>
                <a:lnTo>
                  <a:pt x="20" y="14"/>
                </a:lnTo>
                <a:lnTo>
                  <a:pt x="20" y="15"/>
                </a:lnTo>
                <a:lnTo>
                  <a:pt x="22" y="15"/>
                </a:lnTo>
                <a:lnTo>
                  <a:pt x="22" y="17"/>
                </a:lnTo>
                <a:lnTo>
                  <a:pt x="23" y="15"/>
                </a:lnTo>
                <a:lnTo>
                  <a:pt x="24" y="15"/>
                </a:lnTo>
                <a:lnTo>
                  <a:pt x="24" y="17"/>
                </a:lnTo>
                <a:lnTo>
                  <a:pt x="23" y="18"/>
                </a:lnTo>
                <a:lnTo>
                  <a:pt x="23" y="19"/>
                </a:lnTo>
                <a:lnTo>
                  <a:pt x="22" y="19"/>
                </a:lnTo>
                <a:lnTo>
                  <a:pt x="23" y="18"/>
                </a:lnTo>
                <a:lnTo>
                  <a:pt x="22" y="18"/>
                </a:lnTo>
                <a:lnTo>
                  <a:pt x="20" y="18"/>
                </a:lnTo>
                <a:lnTo>
                  <a:pt x="20" y="19"/>
                </a:lnTo>
                <a:lnTo>
                  <a:pt x="20" y="20"/>
                </a:lnTo>
                <a:lnTo>
                  <a:pt x="20" y="19"/>
                </a:lnTo>
                <a:lnTo>
                  <a:pt x="19" y="20"/>
                </a:lnTo>
                <a:lnTo>
                  <a:pt x="18" y="22"/>
                </a:lnTo>
                <a:lnTo>
                  <a:pt x="17" y="22"/>
                </a:lnTo>
                <a:lnTo>
                  <a:pt x="15" y="22"/>
                </a:lnTo>
                <a:lnTo>
                  <a:pt x="14" y="20"/>
                </a:lnTo>
                <a:lnTo>
                  <a:pt x="14" y="22"/>
                </a:lnTo>
                <a:lnTo>
                  <a:pt x="13" y="22"/>
                </a:lnTo>
                <a:lnTo>
                  <a:pt x="13" y="20"/>
                </a:lnTo>
                <a:lnTo>
                  <a:pt x="11" y="20"/>
                </a:lnTo>
                <a:lnTo>
                  <a:pt x="10" y="20"/>
                </a:lnTo>
                <a:lnTo>
                  <a:pt x="10" y="19"/>
                </a:lnTo>
                <a:lnTo>
                  <a:pt x="9" y="19"/>
                </a:lnTo>
                <a:lnTo>
                  <a:pt x="8" y="19"/>
                </a:lnTo>
                <a:lnTo>
                  <a:pt x="8" y="18"/>
                </a:lnTo>
                <a:lnTo>
                  <a:pt x="8" y="17"/>
                </a:lnTo>
                <a:lnTo>
                  <a:pt x="6" y="17"/>
                </a:lnTo>
                <a:lnTo>
                  <a:pt x="6" y="18"/>
                </a:lnTo>
                <a:lnTo>
                  <a:pt x="6" y="17"/>
                </a:lnTo>
                <a:lnTo>
                  <a:pt x="5" y="17"/>
                </a:lnTo>
                <a:lnTo>
                  <a:pt x="4" y="17"/>
                </a:lnTo>
                <a:lnTo>
                  <a:pt x="4" y="15"/>
                </a:lnTo>
                <a:lnTo>
                  <a:pt x="5" y="15"/>
                </a:lnTo>
                <a:lnTo>
                  <a:pt x="4" y="15"/>
                </a:lnTo>
                <a:lnTo>
                  <a:pt x="3" y="15"/>
                </a:lnTo>
                <a:lnTo>
                  <a:pt x="4" y="15"/>
                </a:lnTo>
                <a:lnTo>
                  <a:pt x="4" y="17"/>
                </a:lnTo>
                <a:lnTo>
                  <a:pt x="3" y="17"/>
                </a:lnTo>
                <a:lnTo>
                  <a:pt x="1" y="15"/>
                </a:lnTo>
                <a:lnTo>
                  <a:pt x="1" y="14"/>
                </a:lnTo>
                <a:lnTo>
                  <a:pt x="0" y="14"/>
                </a:lnTo>
                <a:lnTo>
                  <a:pt x="0" y="13"/>
                </a:lnTo>
                <a:lnTo>
                  <a:pt x="1" y="13"/>
                </a:lnTo>
                <a:lnTo>
                  <a:pt x="1" y="12"/>
                </a:lnTo>
                <a:lnTo>
                  <a:pt x="3" y="12"/>
                </a:lnTo>
                <a:lnTo>
                  <a:pt x="4" y="12"/>
                </a:lnTo>
                <a:lnTo>
                  <a:pt x="5" y="12"/>
                </a:lnTo>
                <a:lnTo>
                  <a:pt x="5" y="10"/>
                </a:lnTo>
                <a:lnTo>
                  <a:pt x="5" y="9"/>
                </a:lnTo>
                <a:lnTo>
                  <a:pt x="6" y="10"/>
                </a:lnTo>
                <a:lnTo>
                  <a:pt x="6" y="9"/>
                </a:lnTo>
                <a:lnTo>
                  <a:pt x="6" y="8"/>
                </a:lnTo>
                <a:lnTo>
                  <a:pt x="5" y="8"/>
                </a:lnTo>
                <a:lnTo>
                  <a:pt x="5" y="6"/>
                </a:lnTo>
                <a:lnTo>
                  <a:pt x="6" y="6"/>
                </a:lnTo>
                <a:lnTo>
                  <a:pt x="6" y="5"/>
                </a:lnTo>
                <a:lnTo>
                  <a:pt x="8" y="5"/>
                </a:lnTo>
                <a:lnTo>
                  <a:pt x="8" y="6"/>
                </a:lnTo>
                <a:lnTo>
                  <a:pt x="9" y="6"/>
                </a:lnTo>
                <a:lnTo>
                  <a:pt x="9" y="8"/>
                </a:lnTo>
                <a:lnTo>
                  <a:pt x="8" y="6"/>
                </a:lnTo>
                <a:lnTo>
                  <a:pt x="8" y="5"/>
                </a:lnTo>
                <a:lnTo>
                  <a:pt x="6" y="5"/>
                </a:lnTo>
                <a:lnTo>
                  <a:pt x="8" y="4"/>
                </a:lnTo>
                <a:lnTo>
                  <a:pt x="8" y="3"/>
                </a:lnTo>
                <a:lnTo>
                  <a:pt x="8" y="1"/>
                </a:lnTo>
                <a:lnTo>
                  <a:pt x="9" y="1"/>
                </a:lnTo>
                <a:lnTo>
                  <a:pt x="9" y="0"/>
                </a:lnTo>
                <a:lnTo>
                  <a:pt x="10" y="0"/>
                </a:lnTo>
                <a:lnTo>
                  <a:pt x="10" y="1"/>
                </a:lnTo>
                <a:lnTo>
                  <a:pt x="11" y="1"/>
                </a:lnTo>
                <a:lnTo>
                  <a:pt x="11" y="3"/>
                </a:lnTo>
                <a:lnTo>
                  <a:pt x="13" y="3"/>
                </a:lnTo>
                <a:lnTo>
                  <a:pt x="13" y="4"/>
                </a:lnTo>
                <a:lnTo>
                  <a:pt x="11" y="4"/>
                </a:lnTo>
                <a:lnTo>
                  <a:pt x="13"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4" name="Freeform 2596"/>
          <p:cNvSpPr>
            <a:spLocks/>
          </p:cNvSpPr>
          <p:nvPr/>
        </p:nvSpPr>
        <p:spPr bwMode="auto">
          <a:xfrm>
            <a:off x="3567113" y="3233954"/>
            <a:ext cx="3175" cy="3175"/>
          </a:xfrm>
          <a:custGeom>
            <a:avLst/>
            <a:gdLst>
              <a:gd name="T0" fmla="*/ 2 w 2"/>
              <a:gd name="T1" fmla="*/ 1 h 2"/>
              <a:gd name="T2" fmla="*/ 2 w 2"/>
              <a:gd name="T3" fmla="*/ 2 h 2"/>
              <a:gd name="T4" fmla="*/ 2 w 2"/>
              <a:gd name="T5" fmla="*/ 1 h 2"/>
              <a:gd name="T6" fmla="*/ 0 w 2"/>
              <a:gd name="T7" fmla="*/ 1 h 2"/>
              <a:gd name="T8" fmla="*/ 0 w 2"/>
              <a:gd name="T9" fmla="*/ 0 h 2"/>
              <a:gd name="T10" fmla="*/ 2 w 2"/>
              <a:gd name="T11" fmla="*/ 0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lnTo>
                  <a:pt x="2" y="2"/>
                </a:lnTo>
                <a:lnTo>
                  <a:pt x="2" y="1"/>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5" name="Freeform 2597"/>
          <p:cNvSpPr>
            <a:spLocks/>
          </p:cNvSpPr>
          <p:nvPr/>
        </p:nvSpPr>
        <p:spPr bwMode="auto">
          <a:xfrm>
            <a:off x="3654426" y="3229191"/>
            <a:ext cx="7938" cy="4763"/>
          </a:xfrm>
          <a:custGeom>
            <a:avLst/>
            <a:gdLst>
              <a:gd name="T0" fmla="*/ 3 w 5"/>
              <a:gd name="T1" fmla="*/ 0 h 3"/>
              <a:gd name="T2" fmla="*/ 4 w 5"/>
              <a:gd name="T3" fmla="*/ 1 h 3"/>
              <a:gd name="T4" fmla="*/ 5 w 5"/>
              <a:gd name="T5" fmla="*/ 0 h 3"/>
              <a:gd name="T6" fmla="*/ 5 w 5"/>
              <a:gd name="T7" fmla="*/ 1 h 3"/>
              <a:gd name="T8" fmla="*/ 5 w 5"/>
              <a:gd name="T9" fmla="*/ 3 h 3"/>
              <a:gd name="T10" fmla="*/ 4 w 5"/>
              <a:gd name="T11" fmla="*/ 3 h 3"/>
              <a:gd name="T12" fmla="*/ 3 w 5"/>
              <a:gd name="T13" fmla="*/ 3 h 3"/>
              <a:gd name="T14" fmla="*/ 2 w 5"/>
              <a:gd name="T15" fmla="*/ 3 h 3"/>
              <a:gd name="T16" fmla="*/ 2 w 5"/>
              <a:gd name="T17" fmla="*/ 1 h 3"/>
              <a:gd name="T18" fmla="*/ 0 w 5"/>
              <a:gd name="T19" fmla="*/ 1 h 3"/>
              <a:gd name="T20" fmla="*/ 0 w 5"/>
              <a:gd name="T21" fmla="*/ 0 h 3"/>
              <a:gd name="T22" fmla="*/ 2 w 5"/>
              <a:gd name="T23" fmla="*/ 0 h 3"/>
              <a:gd name="T24" fmla="*/ 3 w 5"/>
              <a:gd name="T25" fmla="*/ 0 h 3"/>
              <a:gd name="T26" fmla="*/ 2 w 5"/>
              <a:gd name="T27" fmla="*/ 0 h 3"/>
              <a:gd name="T28" fmla="*/ 3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3" y="0"/>
                </a:moveTo>
                <a:lnTo>
                  <a:pt x="4" y="1"/>
                </a:lnTo>
                <a:lnTo>
                  <a:pt x="5" y="0"/>
                </a:lnTo>
                <a:lnTo>
                  <a:pt x="5" y="1"/>
                </a:lnTo>
                <a:lnTo>
                  <a:pt x="5" y="3"/>
                </a:lnTo>
                <a:lnTo>
                  <a:pt x="4" y="3"/>
                </a:lnTo>
                <a:lnTo>
                  <a:pt x="3" y="3"/>
                </a:lnTo>
                <a:lnTo>
                  <a:pt x="2" y="3"/>
                </a:lnTo>
                <a:lnTo>
                  <a:pt x="2" y="1"/>
                </a:lnTo>
                <a:lnTo>
                  <a:pt x="0" y="1"/>
                </a:lnTo>
                <a:lnTo>
                  <a:pt x="0" y="0"/>
                </a:lnTo>
                <a:lnTo>
                  <a:pt x="2" y="0"/>
                </a:lnTo>
                <a:lnTo>
                  <a:pt x="3"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6" name="Freeform 2598"/>
          <p:cNvSpPr>
            <a:spLocks/>
          </p:cNvSpPr>
          <p:nvPr/>
        </p:nvSpPr>
        <p:spPr bwMode="auto">
          <a:xfrm>
            <a:off x="3328988" y="3229191"/>
            <a:ext cx="1588"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7" name="Freeform 2599"/>
          <p:cNvSpPr>
            <a:spLocks/>
          </p:cNvSpPr>
          <p:nvPr/>
        </p:nvSpPr>
        <p:spPr bwMode="auto">
          <a:xfrm>
            <a:off x="3432176" y="3226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8" name="Freeform 2600"/>
          <p:cNvSpPr>
            <a:spLocks/>
          </p:cNvSpPr>
          <p:nvPr/>
        </p:nvSpPr>
        <p:spPr bwMode="auto">
          <a:xfrm>
            <a:off x="3540126" y="32260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9" name="Freeform 2601"/>
          <p:cNvSpPr>
            <a:spLocks/>
          </p:cNvSpPr>
          <p:nvPr/>
        </p:nvSpPr>
        <p:spPr bwMode="auto">
          <a:xfrm>
            <a:off x="3440113" y="3222841"/>
            <a:ext cx="6350" cy="3175"/>
          </a:xfrm>
          <a:custGeom>
            <a:avLst/>
            <a:gdLst>
              <a:gd name="T0" fmla="*/ 4 w 4"/>
              <a:gd name="T1" fmla="*/ 2 h 2"/>
              <a:gd name="T2" fmla="*/ 2 w 4"/>
              <a:gd name="T3" fmla="*/ 2 h 2"/>
              <a:gd name="T4" fmla="*/ 0 w 4"/>
              <a:gd name="T5" fmla="*/ 0 h 2"/>
              <a:gd name="T6" fmla="*/ 2 w 4"/>
              <a:gd name="T7" fmla="*/ 0 h 2"/>
              <a:gd name="T8" fmla="*/ 2 w 4"/>
              <a:gd name="T9" fmla="*/ 2 h 2"/>
              <a:gd name="T10" fmla="*/ 3 w 4"/>
              <a:gd name="T11" fmla="*/ 2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lnTo>
                  <a:pt x="2" y="2"/>
                </a:lnTo>
                <a:lnTo>
                  <a:pt x="0" y="0"/>
                </a:lnTo>
                <a:lnTo>
                  <a:pt x="2" y="0"/>
                </a:lnTo>
                <a:lnTo>
                  <a:pt x="2" y="2"/>
                </a:lnTo>
                <a:lnTo>
                  <a:pt x="3" y="2"/>
                </a:lnTo>
                <a:lnTo>
                  <a:pt x="4"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0" name="Freeform 2602"/>
          <p:cNvSpPr>
            <a:spLocks/>
          </p:cNvSpPr>
          <p:nvPr/>
        </p:nvSpPr>
        <p:spPr bwMode="auto">
          <a:xfrm>
            <a:off x="3402013" y="3219666"/>
            <a:ext cx="1588" cy="1588"/>
          </a:xfrm>
          <a:custGeom>
            <a:avLst/>
            <a:gdLst>
              <a:gd name="T0" fmla="*/ 1 w 1"/>
              <a:gd name="T1" fmla="*/ 1 h 1"/>
              <a:gd name="T2" fmla="*/ 0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1" name="Freeform 2603"/>
          <p:cNvSpPr>
            <a:spLocks/>
          </p:cNvSpPr>
          <p:nvPr/>
        </p:nvSpPr>
        <p:spPr bwMode="auto">
          <a:xfrm>
            <a:off x="3403601" y="3219666"/>
            <a:ext cx="4763" cy="0"/>
          </a:xfrm>
          <a:custGeom>
            <a:avLst/>
            <a:gdLst>
              <a:gd name="T0" fmla="*/ 2 w 3"/>
              <a:gd name="T1" fmla="*/ 0 w 3"/>
              <a:gd name="T2" fmla="*/ 2 w 3"/>
              <a:gd name="T3" fmla="*/ 3 w 3"/>
              <a:gd name="T4" fmla="*/ 2 w 3"/>
            </a:gdLst>
            <a:ahLst/>
            <a:cxnLst>
              <a:cxn ang="0">
                <a:pos x="T0" y="0"/>
              </a:cxn>
              <a:cxn ang="0">
                <a:pos x="T1" y="0"/>
              </a:cxn>
              <a:cxn ang="0">
                <a:pos x="T2" y="0"/>
              </a:cxn>
              <a:cxn ang="0">
                <a:pos x="T3" y="0"/>
              </a:cxn>
              <a:cxn ang="0">
                <a:pos x="T4" y="0"/>
              </a:cxn>
            </a:cxnLst>
            <a:rect l="0" t="0" r="r" b="b"/>
            <a:pathLst>
              <a:path w="3">
                <a:moveTo>
                  <a:pt x="2" y="0"/>
                </a:moveTo>
                <a:lnTo>
                  <a:pt x="0" y="0"/>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2" name="Freeform 2604"/>
          <p:cNvSpPr>
            <a:spLocks/>
          </p:cNvSpPr>
          <p:nvPr/>
        </p:nvSpPr>
        <p:spPr bwMode="auto">
          <a:xfrm>
            <a:off x="3402013" y="32196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3" name="Freeform 2605"/>
          <p:cNvSpPr>
            <a:spLocks/>
          </p:cNvSpPr>
          <p:nvPr/>
        </p:nvSpPr>
        <p:spPr bwMode="auto">
          <a:xfrm>
            <a:off x="3408363" y="3218079"/>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4" name="Freeform 2606"/>
          <p:cNvSpPr>
            <a:spLocks/>
          </p:cNvSpPr>
          <p:nvPr/>
        </p:nvSpPr>
        <p:spPr bwMode="auto">
          <a:xfrm>
            <a:off x="3398838" y="3218079"/>
            <a:ext cx="1588" cy="1588"/>
          </a:xfrm>
          <a:custGeom>
            <a:avLst/>
            <a:gdLst>
              <a:gd name="T0" fmla="*/ 1 w 1"/>
              <a:gd name="T1" fmla="*/ 1 h 1"/>
              <a:gd name="T2" fmla="*/ 0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0"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5" name="Freeform 2607"/>
          <p:cNvSpPr>
            <a:spLocks/>
          </p:cNvSpPr>
          <p:nvPr/>
        </p:nvSpPr>
        <p:spPr bwMode="auto">
          <a:xfrm>
            <a:off x="3300413" y="3214904"/>
            <a:ext cx="4763" cy="4763"/>
          </a:xfrm>
          <a:custGeom>
            <a:avLst/>
            <a:gdLst>
              <a:gd name="T0" fmla="*/ 3 w 3"/>
              <a:gd name="T1" fmla="*/ 2 h 3"/>
              <a:gd name="T2" fmla="*/ 2 w 3"/>
              <a:gd name="T3" fmla="*/ 2 h 3"/>
              <a:gd name="T4" fmla="*/ 2 w 3"/>
              <a:gd name="T5" fmla="*/ 3 h 3"/>
              <a:gd name="T6" fmla="*/ 2 w 3"/>
              <a:gd name="T7" fmla="*/ 2 h 3"/>
              <a:gd name="T8" fmla="*/ 2 w 3"/>
              <a:gd name="T9" fmla="*/ 3 h 3"/>
              <a:gd name="T10" fmla="*/ 0 w 3"/>
              <a:gd name="T11" fmla="*/ 3 h 3"/>
              <a:gd name="T12" fmla="*/ 2 w 3"/>
              <a:gd name="T13" fmla="*/ 3 h 3"/>
              <a:gd name="T14" fmla="*/ 2 w 3"/>
              <a:gd name="T15" fmla="*/ 2 h 3"/>
              <a:gd name="T16" fmla="*/ 2 w 3"/>
              <a:gd name="T17" fmla="*/ 0 h 3"/>
              <a:gd name="T18" fmla="*/ 2 w 3"/>
              <a:gd name="T19" fmla="*/ 2 h 3"/>
              <a:gd name="T20" fmla="*/ 3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2"/>
                </a:moveTo>
                <a:lnTo>
                  <a:pt x="2" y="2"/>
                </a:lnTo>
                <a:lnTo>
                  <a:pt x="2" y="3"/>
                </a:lnTo>
                <a:lnTo>
                  <a:pt x="2" y="2"/>
                </a:lnTo>
                <a:lnTo>
                  <a:pt x="2" y="3"/>
                </a:lnTo>
                <a:lnTo>
                  <a:pt x="0" y="3"/>
                </a:lnTo>
                <a:lnTo>
                  <a:pt x="2" y="3"/>
                </a:lnTo>
                <a:lnTo>
                  <a:pt x="2" y="2"/>
                </a:lnTo>
                <a:lnTo>
                  <a:pt x="2" y="0"/>
                </a:lnTo>
                <a:lnTo>
                  <a:pt x="2" y="2"/>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6" name="Freeform 2608"/>
          <p:cNvSpPr>
            <a:spLocks/>
          </p:cNvSpPr>
          <p:nvPr/>
        </p:nvSpPr>
        <p:spPr bwMode="auto">
          <a:xfrm>
            <a:off x="3540126" y="3214904"/>
            <a:ext cx="4763" cy="6350"/>
          </a:xfrm>
          <a:custGeom>
            <a:avLst/>
            <a:gdLst>
              <a:gd name="T0" fmla="*/ 1 w 3"/>
              <a:gd name="T1" fmla="*/ 0 h 4"/>
              <a:gd name="T2" fmla="*/ 2 w 3"/>
              <a:gd name="T3" fmla="*/ 0 h 4"/>
              <a:gd name="T4" fmla="*/ 2 w 3"/>
              <a:gd name="T5" fmla="*/ 2 h 4"/>
              <a:gd name="T6" fmla="*/ 3 w 3"/>
              <a:gd name="T7" fmla="*/ 2 h 4"/>
              <a:gd name="T8" fmla="*/ 3 w 3"/>
              <a:gd name="T9" fmla="*/ 3 h 4"/>
              <a:gd name="T10" fmla="*/ 2 w 3"/>
              <a:gd name="T11" fmla="*/ 3 h 4"/>
              <a:gd name="T12" fmla="*/ 2 w 3"/>
              <a:gd name="T13" fmla="*/ 2 h 4"/>
              <a:gd name="T14" fmla="*/ 2 w 3"/>
              <a:gd name="T15" fmla="*/ 3 h 4"/>
              <a:gd name="T16" fmla="*/ 2 w 3"/>
              <a:gd name="T17" fmla="*/ 4 h 4"/>
              <a:gd name="T18" fmla="*/ 3 w 3"/>
              <a:gd name="T19" fmla="*/ 4 h 4"/>
              <a:gd name="T20" fmla="*/ 2 w 3"/>
              <a:gd name="T21" fmla="*/ 4 h 4"/>
              <a:gd name="T22" fmla="*/ 1 w 3"/>
              <a:gd name="T23" fmla="*/ 3 h 4"/>
              <a:gd name="T24" fmla="*/ 1 w 3"/>
              <a:gd name="T25" fmla="*/ 2 h 4"/>
              <a:gd name="T26" fmla="*/ 1 w 3"/>
              <a:gd name="T27" fmla="*/ 0 h 4"/>
              <a:gd name="T28" fmla="*/ 0 w 3"/>
              <a:gd name="T29" fmla="*/ 0 h 4"/>
              <a:gd name="T30" fmla="*/ 1 w 3"/>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4">
                <a:moveTo>
                  <a:pt x="1" y="0"/>
                </a:moveTo>
                <a:lnTo>
                  <a:pt x="2" y="0"/>
                </a:lnTo>
                <a:lnTo>
                  <a:pt x="2" y="2"/>
                </a:lnTo>
                <a:lnTo>
                  <a:pt x="3" y="2"/>
                </a:lnTo>
                <a:lnTo>
                  <a:pt x="3" y="3"/>
                </a:lnTo>
                <a:lnTo>
                  <a:pt x="2" y="3"/>
                </a:lnTo>
                <a:lnTo>
                  <a:pt x="2" y="2"/>
                </a:lnTo>
                <a:lnTo>
                  <a:pt x="2" y="3"/>
                </a:lnTo>
                <a:lnTo>
                  <a:pt x="2" y="4"/>
                </a:lnTo>
                <a:lnTo>
                  <a:pt x="3" y="4"/>
                </a:lnTo>
                <a:lnTo>
                  <a:pt x="2" y="4"/>
                </a:lnTo>
                <a:lnTo>
                  <a:pt x="1" y="3"/>
                </a:ln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7" name="Freeform 2609"/>
          <p:cNvSpPr>
            <a:spLocks/>
          </p:cNvSpPr>
          <p:nvPr/>
        </p:nvSpPr>
        <p:spPr bwMode="auto">
          <a:xfrm>
            <a:off x="3786188" y="3205379"/>
            <a:ext cx="7938" cy="6350"/>
          </a:xfrm>
          <a:custGeom>
            <a:avLst/>
            <a:gdLst>
              <a:gd name="T0" fmla="*/ 3 w 5"/>
              <a:gd name="T1" fmla="*/ 0 h 4"/>
              <a:gd name="T2" fmla="*/ 4 w 5"/>
              <a:gd name="T3" fmla="*/ 1 h 4"/>
              <a:gd name="T4" fmla="*/ 5 w 5"/>
              <a:gd name="T5" fmla="*/ 1 h 4"/>
              <a:gd name="T6" fmla="*/ 5 w 5"/>
              <a:gd name="T7" fmla="*/ 2 h 4"/>
              <a:gd name="T8" fmla="*/ 4 w 5"/>
              <a:gd name="T9" fmla="*/ 2 h 4"/>
              <a:gd name="T10" fmla="*/ 3 w 5"/>
              <a:gd name="T11" fmla="*/ 4 h 4"/>
              <a:gd name="T12" fmla="*/ 1 w 5"/>
              <a:gd name="T13" fmla="*/ 4 h 4"/>
              <a:gd name="T14" fmla="*/ 0 w 5"/>
              <a:gd name="T15" fmla="*/ 4 h 4"/>
              <a:gd name="T16" fmla="*/ 0 w 5"/>
              <a:gd name="T17" fmla="*/ 2 h 4"/>
              <a:gd name="T18" fmla="*/ 1 w 5"/>
              <a:gd name="T19" fmla="*/ 2 h 4"/>
              <a:gd name="T20" fmla="*/ 0 w 5"/>
              <a:gd name="T21" fmla="*/ 2 h 4"/>
              <a:gd name="T22" fmla="*/ 1 w 5"/>
              <a:gd name="T23" fmla="*/ 2 h 4"/>
              <a:gd name="T24" fmla="*/ 1 w 5"/>
              <a:gd name="T25" fmla="*/ 1 h 4"/>
              <a:gd name="T26" fmla="*/ 1 w 5"/>
              <a:gd name="T27" fmla="*/ 0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lnTo>
                  <a:pt x="4" y="1"/>
                </a:lnTo>
                <a:lnTo>
                  <a:pt x="5" y="1"/>
                </a:lnTo>
                <a:lnTo>
                  <a:pt x="5" y="2"/>
                </a:lnTo>
                <a:lnTo>
                  <a:pt x="4" y="2"/>
                </a:lnTo>
                <a:lnTo>
                  <a:pt x="3" y="4"/>
                </a:lnTo>
                <a:lnTo>
                  <a:pt x="1" y="4"/>
                </a:lnTo>
                <a:lnTo>
                  <a:pt x="0" y="4"/>
                </a:lnTo>
                <a:lnTo>
                  <a:pt x="0" y="2"/>
                </a:lnTo>
                <a:lnTo>
                  <a:pt x="1" y="2"/>
                </a:lnTo>
                <a:lnTo>
                  <a:pt x="0" y="2"/>
                </a:lnTo>
                <a:lnTo>
                  <a:pt x="1" y="2"/>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8" name="Freeform 2610"/>
          <p:cNvSpPr>
            <a:spLocks/>
          </p:cNvSpPr>
          <p:nvPr/>
        </p:nvSpPr>
        <p:spPr bwMode="auto">
          <a:xfrm>
            <a:off x="3776663" y="3191091"/>
            <a:ext cx="4763" cy="7938"/>
          </a:xfrm>
          <a:custGeom>
            <a:avLst/>
            <a:gdLst>
              <a:gd name="T0" fmla="*/ 1 w 3"/>
              <a:gd name="T1" fmla="*/ 3 h 5"/>
              <a:gd name="T2" fmla="*/ 2 w 3"/>
              <a:gd name="T3" fmla="*/ 3 h 5"/>
              <a:gd name="T4" fmla="*/ 2 w 3"/>
              <a:gd name="T5" fmla="*/ 1 h 5"/>
              <a:gd name="T6" fmla="*/ 2 w 3"/>
              <a:gd name="T7" fmla="*/ 3 h 5"/>
              <a:gd name="T8" fmla="*/ 3 w 3"/>
              <a:gd name="T9" fmla="*/ 3 h 5"/>
              <a:gd name="T10" fmla="*/ 2 w 3"/>
              <a:gd name="T11" fmla="*/ 3 h 5"/>
              <a:gd name="T12" fmla="*/ 2 w 3"/>
              <a:gd name="T13" fmla="*/ 4 h 5"/>
              <a:gd name="T14" fmla="*/ 2 w 3"/>
              <a:gd name="T15" fmla="*/ 5 h 5"/>
              <a:gd name="T16" fmla="*/ 1 w 3"/>
              <a:gd name="T17" fmla="*/ 5 h 5"/>
              <a:gd name="T18" fmla="*/ 2 w 3"/>
              <a:gd name="T19" fmla="*/ 5 h 5"/>
              <a:gd name="T20" fmla="*/ 1 w 3"/>
              <a:gd name="T21" fmla="*/ 5 h 5"/>
              <a:gd name="T22" fmla="*/ 1 w 3"/>
              <a:gd name="T23" fmla="*/ 4 h 5"/>
              <a:gd name="T24" fmla="*/ 1 w 3"/>
              <a:gd name="T25" fmla="*/ 3 h 5"/>
              <a:gd name="T26" fmla="*/ 0 w 3"/>
              <a:gd name="T27" fmla="*/ 3 h 5"/>
              <a:gd name="T28" fmla="*/ 0 w 3"/>
              <a:gd name="T29" fmla="*/ 1 h 5"/>
              <a:gd name="T30" fmla="*/ 1 w 3"/>
              <a:gd name="T31" fmla="*/ 0 h 5"/>
              <a:gd name="T32" fmla="*/ 1 w 3"/>
              <a:gd name="T33" fmla="*/ 1 h 5"/>
              <a:gd name="T34" fmla="*/ 1 w 3"/>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5">
                <a:moveTo>
                  <a:pt x="1" y="3"/>
                </a:moveTo>
                <a:lnTo>
                  <a:pt x="2" y="3"/>
                </a:lnTo>
                <a:lnTo>
                  <a:pt x="2" y="1"/>
                </a:lnTo>
                <a:lnTo>
                  <a:pt x="2" y="3"/>
                </a:lnTo>
                <a:lnTo>
                  <a:pt x="3" y="3"/>
                </a:lnTo>
                <a:lnTo>
                  <a:pt x="2" y="3"/>
                </a:lnTo>
                <a:lnTo>
                  <a:pt x="2" y="4"/>
                </a:lnTo>
                <a:lnTo>
                  <a:pt x="2" y="5"/>
                </a:lnTo>
                <a:lnTo>
                  <a:pt x="1" y="5"/>
                </a:lnTo>
                <a:lnTo>
                  <a:pt x="2" y="5"/>
                </a:lnTo>
                <a:lnTo>
                  <a:pt x="1" y="5"/>
                </a:lnTo>
                <a:lnTo>
                  <a:pt x="1" y="4"/>
                </a:lnTo>
                <a:lnTo>
                  <a:pt x="1" y="3"/>
                </a:lnTo>
                <a:lnTo>
                  <a:pt x="0" y="3"/>
                </a:lnTo>
                <a:lnTo>
                  <a:pt x="0" y="1"/>
                </a:lnTo>
                <a:lnTo>
                  <a:pt x="1"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9" name="Freeform 2611"/>
          <p:cNvSpPr>
            <a:spLocks/>
          </p:cNvSpPr>
          <p:nvPr/>
        </p:nvSpPr>
        <p:spPr bwMode="auto">
          <a:xfrm>
            <a:off x="3779838" y="3189504"/>
            <a:ext cx="1588" cy="3175"/>
          </a:xfrm>
          <a:custGeom>
            <a:avLst/>
            <a:gdLst>
              <a:gd name="T0" fmla="*/ 1 w 1"/>
              <a:gd name="T1" fmla="*/ 2 h 2"/>
              <a:gd name="T2" fmla="*/ 0 w 1"/>
              <a:gd name="T3" fmla="*/ 2 h 2"/>
              <a:gd name="T4" fmla="*/ 0 w 1"/>
              <a:gd name="T5" fmla="*/ 1 h 2"/>
              <a:gd name="T6" fmla="*/ 0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1"/>
                </a:lnTo>
                <a:lnTo>
                  <a:pt x="0" y="0"/>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0" name="Freeform 2612"/>
          <p:cNvSpPr>
            <a:spLocks/>
          </p:cNvSpPr>
          <p:nvPr/>
        </p:nvSpPr>
        <p:spPr bwMode="auto">
          <a:xfrm>
            <a:off x="3586163" y="3184741"/>
            <a:ext cx="1588" cy="1588"/>
          </a:xfrm>
          <a:custGeom>
            <a:avLst/>
            <a:gdLst>
              <a:gd name="T0" fmla="*/ 1 w 1"/>
              <a:gd name="T1" fmla="*/ 0 h 1"/>
              <a:gd name="T2" fmla="*/ 1 w 1"/>
              <a:gd name="T3" fmla="*/ 1 h 1"/>
              <a:gd name="T4" fmla="*/ 0 w 1"/>
              <a:gd name="T5" fmla="*/ 1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1" name="Freeform 2613"/>
          <p:cNvSpPr>
            <a:spLocks/>
          </p:cNvSpPr>
          <p:nvPr/>
        </p:nvSpPr>
        <p:spPr bwMode="auto">
          <a:xfrm>
            <a:off x="3192463" y="3240304"/>
            <a:ext cx="571500" cy="452438"/>
          </a:xfrm>
          <a:custGeom>
            <a:avLst/>
            <a:gdLst>
              <a:gd name="T0" fmla="*/ 349 w 360"/>
              <a:gd name="T1" fmla="*/ 267 h 285"/>
              <a:gd name="T2" fmla="*/ 345 w 360"/>
              <a:gd name="T3" fmla="*/ 268 h 285"/>
              <a:gd name="T4" fmla="*/ 335 w 360"/>
              <a:gd name="T5" fmla="*/ 275 h 285"/>
              <a:gd name="T6" fmla="*/ 329 w 360"/>
              <a:gd name="T7" fmla="*/ 280 h 285"/>
              <a:gd name="T8" fmla="*/ 318 w 360"/>
              <a:gd name="T9" fmla="*/ 284 h 285"/>
              <a:gd name="T10" fmla="*/ 321 w 360"/>
              <a:gd name="T11" fmla="*/ 276 h 285"/>
              <a:gd name="T12" fmla="*/ 323 w 360"/>
              <a:gd name="T13" fmla="*/ 261 h 285"/>
              <a:gd name="T14" fmla="*/ 332 w 360"/>
              <a:gd name="T15" fmla="*/ 266 h 285"/>
              <a:gd name="T16" fmla="*/ 332 w 360"/>
              <a:gd name="T17" fmla="*/ 259 h 285"/>
              <a:gd name="T18" fmla="*/ 323 w 360"/>
              <a:gd name="T19" fmla="*/ 254 h 285"/>
              <a:gd name="T20" fmla="*/ 318 w 360"/>
              <a:gd name="T21" fmla="*/ 252 h 285"/>
              <a:gd name="T22" fmla="*/ 308 w 360"/>
              <a:gd name="T23" fmla="*/ 249 h 285"/>
              <a:gd name="T24" fmla="*/ 303 w 360"/>
              <a:gd name="T25" fmla="*/ 239 h 285"/>
              <a:gd name="T26" fmla="*/ 291 w 360"/>
              <a:gd name="T27" fmla="*/ 231 h 285"/>
              <a:gd name="T28" fmla="*/ 286 w 360"/>
              <a:gd name="T29" fmla="*/ 231 h 285"/>
              <a:gd name="T30" fmla="*/ 279 w 360"/>
              <a:gd name="T31" fmla="*/ 238 h 285"/>
              <a:gd name="T32" fmla="*/ 265 w 360"/>
              <a:gd name="T33" fmla="*/ 235 h 285"/>
              <a:gd name="T34" fmla="*/ 252 w 360"/>
              <a:gd name="T35" fmla="*/ 230 h 285"/>
              <a:gd name="T36" fmla="*/ 238 w 360"/>
              <a:gd name="T37" fmla="*/ 230 h 285"/>
              <a:gd name="T38" fmla="*/ 216 w 360"/>
              <a:gd name="T39" fmla="*/ 230 h 285"/>
              <a:gd name="T40" fmla="*/ 194 w 360"/>
              <a:gd name="T41" fmla="*/ 230 h 285"/>
              <a:gd name="T42" fmla="*/ 173 w 360"/>
              <a:gd name="T43" fmla="*/ 230 h 285"/>
              <a:gd name="T44" fmla="*/ 151 w 360"/>
              <a:gd name="T45" fmla="*/ 230 h 285"/>
              <a:gd name="T46" fmla="*/ 130 w 360"/>
              <a:gd name="T47" fmla="*/ 230 h 285"/>
              <a:gd name="T48" fmla="*/ 108 w 360"/>
              <a:gd name="T49" fmla="*/ 230 h 285"/>
              <a:gd name="T50" fmla="*/ 99 w 360"/>
              <a:gd name="T51" fmla="*/ 228 h 285"/>
              <a:gd name="T52" fmla="*/ 95 w 360"/>
              <a:gd name="T53" fmla="*/ 224 h 285"/>
              <a:gd name="T54" fmla="*/ 89 w 360"/>
              <a:gd name="T55" fmla="*/ 222 h 285"/>
              <a:gd name="T56" fmla="*/ 87 w 360"/>
              <a:gd name="T57" fmla="*/ 217 h 285"/>
              <a:gd name="T58" fmla="*/ 85 w 360"/>
              <a:gd name="T59" fmla="*/ 216 h 285"/>
              <a:gd name="T60" fmla="*/ 81 w 360"/>
              <a:gd name="T61" fmla="*/ 216 h 285"/>
              <a:gd name="T62" fmla="*/ 80 w 360"/>
              <a:gd name="T63" fmla="*/ 215 h 285"/>
              <a:gd name="T64" fmla="*/ 75 w 360"/>
              <a:gd name="T65" fmla="*/ 214 h 285"/>
              <a:gd name="T66" fmla="*/ 76 w 360"/>
              <a:gd name="T67" fmla="*/ 207 h 285"/>
              <a:gd name="T68" fmla="*/ 72 w 360"/>
              <a:gd name="T69" fmla="*/ 208 h 285"/>
              <a:gd name="T70" fmla="*/ 77 w 360"/>
              <a:gd name="T71" fmla="*/ 202 h 285"/>
              <a:gd name="T72" fmla="*/ 76 w 360"/>
              <a:gd name="T73" fmla="*/ 196 h 285"/>
              <a:gd name="T74" fmla="*/ 71 w 360"/>
              <a:gd name="T75" fmla="*/ 200 h 285"/>
              <a:gd name="T76" fmla="*/ 67 w 360"/>
              <a:gd name="T77" fmla="*/ 193 h 285"/>
              <a:gd name="T78" fmla="*/ 67 w 360"/>
              <a:gd name="T79" fmla="*/ 191 h 285"/>
              <a:gd name="T80" fmla="*/ 66 w 360"/>
              <a:gd name="T81" fmla="*/ 188 h 285"/>
              <a:gd name="T82" fmla="*/ 61 w 360"/>
              <a:gd name="T83" fmla="*/ 184 h 285"/>
              <a:gd name="T84" fmla="*/ 57 w 360"/>
              <a:gd name="T85" fmla="*/ 183 h 285"/>
              <a:gd name="T86" fmla="*/ 59 w 360"/>
              <a:gd name="T87" fmla="*/ 177 h 285"/>
              <a:gd name="T88" fmla="*/ 61 w 360"/>
              <a:gd name="T89" fmla="*/ 170 h 285"/>
              <a:gd name="T90" fmla="*/ 59 w 360"/>
              <a:gd name="T91" fmla="*/ 166 h 285"/>
              <a:gd name="T92" fmla="*/ 48 w 360"/>
              <a:gd name="T93" fmla="*/ 156 h 285"/>
              <a:gd name="T94" fmla="*/ 37 w 360"/>
              <a:gd name="T95" fmla="*/ 138 h 285"/>
              <a:gd name="T96" fmla="*/ 26 w 360"/>
              <a:gd name="T97" fmla="*/ 130 h 285"/>
              <a:gd name="T98" fmla="*/ 15 w 360"/>
              <a:gd name="T99" fmla="*/ 131 h 285"/>
              <a:gd name="T100" fmla="*/ 6 w 360"/>
              <a:gd name="T101" fmla="*/ 124 h 285"/>
              <a:gd name="T102" fmla="*/ 0 w 360"/>
              <a:gd name="T103" fmla="*/ 104 h 285"/>
              <a:gd name="T104" fmla="*/ 0 w 360"/>
              <a:gd name="T105" fmla="*/ 75 h 285"/>
              <a:gd name="T106" fmla="*/ 0 w 360"/>
              <a:gd name="T107" fmla="*/ 42 h 285"/>
              <a:gd name="T108" fmla="*/ 0 w 360"/>
              <a:gd name="T109" fmla="*/ 6 h 285"/>
              <a:gd name="T110" fmla="*/ 14 w 360"/>
              <a:gd name="T111" fmla="*/ 6 h 285"/>
              <a:gd name="T112" fmla="*/ 28 w 360"/>
              <a:gd name="T113" fmla="*/ 12 h 285"/>
              <a:gd name="T114" fmla="*/ 29 w 360"/>
              <a:gd name="T115" fmla="*/ 11 h 285"/>
              <a:gd name="T116" fmla="*/ 30 w 360"/>
              <a:gd name="T117" fmla="*/ 7 h 285"/>
              <a:gd name="T118" fmla="*/ 37 w 360"/>
              <a:gd name="T119" fmla="*/ 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0" h="285">
                <a:moveTo>
                  <a:pt x="360" y="262"/>
                </a:moveTo>
                <a:lnTo>
                  <a:pt x="359" y="262"/>
                </a:lnTo>
                <a:lnTo>
                  <a:pt x="357" y="263"/>
                </a:lnTo>
                <a:lnTo>
                  <a:pt x="356" y="263"/>
                </a:lnTo>
                <a:lnTo>
                  <a:pt x="356" y="265"/>
                </a:lnTo>
                <a:lnTo>
                  <a:pt x="355" y="265"/>
                </a:lnTo>
                <a:lnTo>
                  <a:pt x="355" y="266"/>
                </a:lnTo>
                <a:lnTo>
                  <a:pt x="354" y="266"/>
                </a:lnTo>
                <a:lnTo>
                  <a:pt x="354" y="267"/>
                </a:lnTo>
                <a:lnTo>
                  <a:pt x="352" y="267"/>
                </a:lnTo>
                <a:lnTo>
                  <a:pt x="351" y="267"/>
                </a:lnTo>
                <a:lnTo>
                  <a:pt x="350" y="267"/>
                </a:lnTo>
                <a:lnTo>
                  <a:pt x="350" y="268"/>
                </a:lnTo>
                <a:lnTo>
                  <a:pt x="349" y="268"/>
                </a:lnTo>
                <a:lnTo>
                  <a:pt x="347" y="268"/>
                </a:lnTo>
                <a:lnTo>
                  <a:pt x="349" y="268"/>
                </a:lnTo>
                <a:lnTo>
                  <a:pt x="349" y="267"/>
                </a:lnTo>
                <a:lnTo>
                  <a:pt x="347" y="268"/>
                </a:lnTo>
                <a:lnTo>
                  <a:pt x="346" y="268"/>
                </a:lnTo>
                <a:lnTo>
                  <a:pt x="345" y="268"/>
                </a:lnTo>
                <a:lnTo>
                  <a:pt x="346" y="268"/>
                </a:lnTo>
                <a:lnTo>
                  <a:pt x="347" y="268"/>
                </a:lnTo>
                <a:lnTo>
                  <a:pt x="346" y="268"/>
                </a:lnTo>
                <a:lnTo>
                  <a:pt x="347" y="268"/>
                </a:lnTo>
                <a:lnTo>
                  <a:pt x="349" y="268"/>
                </a:lnTo>
                <a:lnTo>
                  <a:pt x="349" y="270"/>
                </a:lnTo>
                <a:lnTo>
                  <a:pt x="347" y="270"/>
                </a:lnTo>
                <a:lnTo>
                  <a:pt x="347" y="271"/>
                </a:lnTo>
                <a:lnTo>
                  <a:pt x="347" y="270"/>
                </a:lnTo>
                <a:lnTo>
                  <a:pt x="346" y="270"/>
                </a:lnTo>
                <a:lnTo>
                  <a:pt x="347" y="270"/>
                </a:lnTo>
                <a:lnTo>
                  <a:pt x="346" y="270"/>
                </a:lnTo>
                <a:lnTo>
                  <a:pt x="345" y="270"/>
                </a:lnTo>
                <a:lnTo>
                  <a:pt x="345" y="268"/>
                </a:lnTo>
                <a:lnTo>
                  <a:pt x="345" y="270"/>
                </a:lnTo>
                <a:lnTo>
                  <a:pt x="345" y="268"/>
                </a:lnTo>
                <a:lnTo>
                  <a:pt x="345" y="270"/>
                </a:lnTo>
                <a:lnTo>
                  <a:pt x="343" y="270"/>
                </a:lnTo>
                <a:lnTo>
                  <a:pt x="342" y="270"/>
                </a:lnTo>
                <a:lnTo>
                  <a:pt x="341" y="270"/>
                </a:lnTo>
                <a:lnTo>
                  <a:pt x="340" y="270"/>
                </a:lnTo>
                <a:lnTo>
                  <a:pt x="338" y="270"/>
                </a:lnTo>
                <a:lnTo>
                  <a:pt x="338" y="271"/>
                </a:lnTo>
                <a:lnTo>
                  <a:pt x="337" y="271"/>
                </a:lnTo>
                <a:lnTo>
                  <a:pt x="336" y="271"/>
                </a:lnTo>
                <a:lnTo>
                  <a:pt x="336" y="272"/>
                </a:lnTo>
                <a:lnTo>
                  <a:pt x="335" y="272"/>
                </a:lnTo>
                <a:lnTo>
                  <a:pt x="335" y="273"/>
                </a:lnTo>
                <a:lnTo>
                  <a:pt x="333" y="273"/>
                </a:lnTo>
                <a:lnTo>
                  <a:pt x="333" y="275"/>
                </a:lnTo>
                <a:lnTo>
                  <a:pt x="335" y="275"/>
                </a:lnTo>
                <a:lnTo>
                  <a:pt x="336" y="275"/>
                </a:lnTo>
                <a:lnTo>
                  <a:pt x="336" y="276"/>
                </a:lnTo>
                <a:lnTo>
                  <a:pt x="336" y="275"/>
                </a:lnTo>
                <a:lnTo>
                  <a:pt x="337" y="275"/>
                </a:lnTo>
                <a:lnTo>
                  <a:pt x="337" y="276"/>
                </a:lnTo>
                <a:lnTo>
                  <a:pt x="337" y="277"/>
                </a:lnTo>
                <a:lnTo>
                  <a:pt x="338" y="277"/>
                </a:lnTo>
                <a:lnTo>
                  <a:pt x="337" y="277"/>
                </a:lnTo>
                <a:lnTo>
                  <a:pt x="336" y="277"/>
                </a:lnTo>
                <a:lnTo>
                  <a:pt x="335" y="277"/>
                </a:lnTo>
                <a:lnTo>
                  <a:pt x="333" y="279"/>
                </a:lnTo>
                <a:lnTo>
                  <a:pt x="333" y="277"/>
                </a:lnTo>
                <a:lnTo>
                  <a:pt x="333" y="279"/>
                </a:lnTo>
                <a:lnTo>
                  <a:pt x="332" y="279"/>
                </a:lnTo>
                <a:lnTo>
                  <a:pt x="331" y="279"/>
                </a:lnTo>
                <a:lnTo>
                  <a:pt x="329" y="279"/>
                </a:lnTo>
                <a:lnTo>
                  <a:pt x="329" y="280"/>
                </a:lnTo>
                <a:lnTo>
                  <a:pt x="329" y="279"/>
                </a:lnTo>
                <a:lnTo>
                  <a:pt x="329" y="280"/>
                </a:lnTo>
                <a:lnTo>
                  <a:pt x="331" y="280"/>
                </a:lnTo>
                <a:lnTo>
                  <a:pt x="332" y="280"/>
                </a:lnTo>
                <a:lnTo>
                  <a:pt x="331" y="280"/>
                </a:lnTo>
                <a:lnTo>
                  <a:pt x="329" y="280"/>
                </a:lnTo>
                <a:lnTo>
                  <a:pt x="328" y="280"/>
                </a:lnTo>
                <a:lnTo>
                  <a:pt x="327" y="280"/>
                </a:lnTo>
                <a:lnTo>
                  <a:pt x="326" y="280"/>
                </a:lnTo>
                <a:lnTo>
                  <a:pt x="324" y="280"/>
                </a:lnTo>
                <a:lnTo>
                  <a:pt x="323" y="280"/>
                </a:lnTo>
                <a:lnTo>
                  <a:pt x="323" y="281"/>
                </a:lnTo>
                <a:lnTo>
                  <a:pt x="322" y="281"/>
                </a:lnTo>
                <a:lnTo>
                  <a:pt x="322" y="282"/>
                </a:lnTo>
                <a:lnTo>
                  <a:pt x="321" y="282"/>
                </a:lnTo>
                <a:lnTo>
                  <a:pt x="319" y="284"/>
                </a:lnTo>
                <a:lnTo>
                  <a:pt x="318" y="284"/>
                </a:lnTo>
                <a:lnTo>
                  <a:pt x="318" y="285"/>
                </a:lnTo>
                <a:lnTo>
                  <a:pt x="318" y="284"/>
                </a:lnTo>
                <a:lnTo>
                  <a:pt x="317" y="284"/>
                </a:lnTo>
                <a:lnTo>
                  <a:pt x="315" y="284"/>
                </a:lnTo>
                <a:lnTo>
                  <a:pt x="315" y="282"/>
                </a:lnTo>
                <a:lnTo>
                  <a:pt x="315" y="281"/>
                </a:lnTo>
                <a:lnTo>
                  <a:pt x="317" y="282"/>
                </a:lnTo>
                <a:lnTo>
                  <a:pt x="318" y="282"/>
                </a:lnTo>
                <a:lnTo>
                  <a:pt x="318" y="281"/>
                </a:lnTo>
                <a:lnTo>
                  <a:pt x="319" y="281"/>
                </a:lnTo>
                <a:lnTo>
                  <a:pt x="318" y="281"/>
                </a:lnTo>
                <a:lnTo>
                  <a:pt x="318" y="280"/>
                </a:lnTo>
                <a:lnTo>
                  <a:pt x="318" y="279"/>
                </a:lnTo>
                <a:lnTo>
                  <a:pt x="318" y="277"/>
                </a:lnTo>
                <a:lnTo>
                  <a:pt x="319" y="277"/>
                </a:lnTo>
                <a:lnTo>
                  <a:pt x="319" y="276"/>
                </a:lnTo>
                <a:lnTo>
                  <a:pt x="321" y="276"/>
                </a:lnTo>
                <a:lnTo>
                  <a:pt x="321" y="275"/>
                </a:lnTo>
                <a:lnTo>
                  <a:pt x="322" y="275"/>
                </a:lnTo>
                <a:lnTo>
                  <a:pt x="323" y="273"/>
                </a:lnTo>
                <a:lnTo>
                  <a:pt x="323" y="272"/>
                </a:lnTo>
                <a:lnTo>
                  <a:pt x="323" y="271"/>
                </a:lnTo>
                <a:lnTo>
                  <a:pt x="323" y="270"/>
                </a:lnTo>
                <a:lnTo>
                  <a:pt x="322" y="268"/>
                </a:lnTo>
                <a:lnTo>
                  <a:pt x="323" y="268"/>
                </a:lnTo>
                <a:lnTo>
                  <a:pt x="323" y="267"/>
                </a:lnTo>
                <a:lnTo>
                  <a:pt x="324" y="266"/>
                </a:lnTo>
                <a:lnTo>
                  <a:pt x="324" y="265"/>
                </a:lnTo>
                <a:lnTo>
                  <a:pt x="326" y="265"/>
                </a:lnTo>
                <a:lnTo>
                  <a:pt x="324" y="265"/>
                </a:lnTo>
                <a:lnTo>
                  <a:pt x="324" y="263"/>
                </a:lnTo>
                <a:lnTo>
                  <a:pt x="324" y="262"/>
                </a:lnTo>
                <a:lnTo>
                  <a:pt x="324" y="261"/>
                </a:lnTo>
                <a:lnTo>
                  <a:pt x="323" y="261"/>
                </a:lnTo>
                <a:lnTo>
                  <a:pt x="323" y="259"/>
                </a:lnTo>
                <a:lnTo>
                  <a:pt x="323" y="261"/>
                </a:lnTo>
                <a:lnTo>
                  <a:pt x="323" y="259"/>
                </a:lnTo>
                <a:lnTo>
                  <a:pt x="324" y="259"/>
                </a:lnTo>
                <a:lnTo>
                  <a:pt x="324" y="261"/>
                </a:lnTo>
                <a:lnTo>
                  <a:pt x="326" y="261"/>
                </a:lnTo>
                <a:lnTo>
                  <a:pt x="326" y="262"/>
                </a:lnTo>
                <a:lnTo>
                  <a:pt x="327" y="262"/>
                </a:lnTo>
                <a:lnTo>
                  <a:pt x="327" y="263"/>
                </a:lnTo>
                <a:lnTo>
                  <a:pt x="326" y="263"/>
                </a:lnTo>
                <a:lnTo>
                  <a:pt x="327" y="263"/>
                </a:lnTo>
                <a:lnTo>
                  <a:pt x="327" y="265"/>
                </a:lnTo>
                <a:lnTo>
                  <a:pt x="328" y="263"/>
                </a:lnTo>
                <a:lnTo>
                  <a:pt x="328" y="265"/>
                </a:lnTo>
                <a:lnTo>
                  <a:pt x="329" y="265"/>
                </a:lnTo>
                <a:lnTo>
                  <a:pt x="331" y="266"/>
                </a:lnTo>
                <a:lnTo>
                  <a:pt x="332" y="266"/>
                </a:lnTo>
                <a:lnTo>
                  <a:pt x="332" y="265"/>
                </a:lnTo>
                <a:lnTo>
                  <a:pt x="332" y="263"/>
                </a:lnTo>
                <a:lnTo>
                  <a:pt x="331" y="263"/>
                </a:lnTo>
                <a:lnTo>
                  <a:pt x="332" y="263"/>
                </a:lnTo>
                <a:lnTo>
                  <a:pt x="333" y="263"/>
                </a:lnTo>
                <a:lnTo>
                  <a:pt x="333" y="262"/>
                </a:lnTo>
                <a:lnTo>
                  <a:pt x="333" y="263"/>
                </a:lnTo>
                <a:lnTo>
                  <a:pt x="333" y="262"/>
                </a:lnTo>
                <a:lnTo>
                  <a:pt x="332" y="262"/>
                </a:lnTo>
                <a:lnTo>
                  <a:pt x="332" y="261"/>
                </a:lnTo>
                <a:lnTo>
                  <a:pt x="331" y="261"/>
                </a:lnTo>
                <a:lnTo>
                  <a:pt x="332" y="261"/>
                </a:lnTo>
                <a:lnTo>
                  <a:pt x="332" y="259"/>
                </a:lnTo>
                <a:lnTo>
                  <a:pt x="332" y="261"/>
                </a:lnTo>
                <a:lnTo>
                  <a:pt x="331" y="261"/>
                </a:lnTo>
                <a:lnTo>
                  <a:pt x="331" y="259"/>
                </a:lnTo>
                <a:lnTo>
                  <a:pt x="332" y="259"/>
                </a:lnTo>
                <a:lnTo>
                  <a:pt x="332" y="258"/>
                </a:lnTo>
                <a:lnTo>
                  <a:pt x="331" y="258"/>
                </a:lnTo>
                <a:lnTo>
                  <a:pt x="331" y="259"/>
                </a:lnTo>
                <a:lnTo>
                  <a:pt x="331" y="258"/>
                </a:lnTo>
                <a:lnTo>
                  <a:pt x="329" y="258"/>
                </a:lnTo>
                <a:lnTo>
                  <a:pt x="331" y="258"/>
                </a:lnTo>
                <a:lnTo>
                  <a:pt x="329" y="258"/>
                </a:lnTo>
                <a:lnTo>
                  <a:pt x="329" y="257"/>
                </a:lnTo>
                <a:lnTo>
                  <a:pt x="328" y="257"/>
                </a:lnTo>
                <a:lnTo>
                  <a:pt x="328" y="256"/>
                </a:lnTo>
                <a:lnTo>
                  <a:pt x="328" y="254"/>
                </a:lnTo>
                <a:lnTo>
                  <a:pt x="327" y="254"/>
                </a:lnTo>
                <a:lnTo>
                  <a:pt x="326" y="254"/>
                </a:lnTo>
                <a:lnTo>
                  <a:pt x="324" y="254"/>
                </a:lnTo>
                <a:lnTo>
                  <a:pt x="323" y="254"/>
                </a:lnTo>
                <a:lnTo>
                  <a:pt x="324" y="254"/>
                </a:lnTo>
                <a:lnTo>
                  <a:pt x="323" y="254"/>
                </a:lnTo>
                <a:lnTo>
                  <a:pt x="323" y="253"/>
                </a:lnTo>
                <a:lnTo>
                  <a:pt x="323" y="254"/>
                </a:lnTo>
                <a:lnTo>
                  <a:pt x="323" y="253"/>
                </a:lnTo>
                <a:lnTo>
                  <a:pt x="322" y="253"/>
                </a:lnTo>
                <a:lnTo>
                  <a:pt x="322" y="254"/>
                </a:lnTo>
                <a:lnTo>
                  <a:pt x="322" y="253"/>
                </a:lnTo>
                <a:lnTo>
                  <a:pt x="323" y="253"/>
                </a:lnTo>
                <a:lnTo>
                  <a:pt x="322" y="253"/>
                </a:lnTo>
                <a:lnTo>
                  <a:pt x="321" y="253"/>
                </a:lnTo>
                <a:lnTo>
                  <a:pt x="319" y="253"/>
                </a:lnTo>
                <a:lnTo>
                  <a:pt x="319" y="252"/>
                </a:lnTo>
                <a:lnTo>
                  <a:pt x="318" y="253"/>
                </a:lnTo>
                <a:lnTo>
                  <a:pt x="318" y="252"/>
                </a:lnTo>
                <a:lnTo>
                  <a:pt x="318" y="253"/>
                </a:lnTo>
                <a:lnTo>
                  <a:pt x="317" y="253"/>
                </a:lnTo>
                <a:lnTo>
                  <a:pt x="317" y="252"/>
                </a:lnTo>
                <a:lnTo>
                  <a:pt x="318" y="252"/>
                </a:lnTo>
                <a:lnTo>
                  <a:pt x="317" y="252"/>
                </a:lnTo>
                <a:lnTo>
                  <a:pt x="315" y="252"/>
                </a:lnTo>
                <a:lnTo>
                  <a:pt x="315" y="253"/>
                </a:lnTo>
                <a:lnTo>
                  <a:pt x="315" y="252"/>
                </a:lnTo>
                <a:lnTo>
                  <a:pt x="314" y="252"/>
                </a:lnTo>
                <a:lnTo>
                  <a:pt x="313" y="252"/>
                </a:lnTo>
                <a:lnTo>
                  <a:pt x="312" y="252"/>
                </a:lnTo>
                <a:lnTo>
                  <a:pt x="310" y="252"/>
                </a:lnTo>
                <a:lnTo>
                  <a:pt x="309" y="252"/>
                </a:lnTo>
                <a:lnTo>
                  <a:pt x="309" y="251"/>
                </a:lnTo>
                <a:lnTo>
                  <a:pt x="309" y="249"/>
                </a:lnTo>
                <a:lnTo>
                  <a:pt x="309" y="251"/>
                </a:lnTo>
                <a:lnTo>
                  <a:pt x="308" y="249"/>
                </a:lnTo>
                <a:lnTo>
                  <a:pt x="308" y="251"/>
                </a:lnTo>
                <a:lnTo>
                  <a:pt x="308" y="249"/>
                </a:lnTo>
                <a:lnTo>
                  <a:pt x="307" y="249"/>
                </a:lnTo>
                <a:lnTo>
                  <a:pt x="308" y="249"/>
                </a:lnTo>
                <a:lnTo>
                  <a:pt x="308" y="248"/>
                </a:lnTo>
                <a:lnTo>
                  <a:pt x="307" y="248"/>
                </a:lnTo>
                <a:lnTo>
                  <a:pt x="308" y="248"/>
                </a:lnTo>
                <a:lnTo>
                  <a:pt x="307" y="248"/>
                </a:lnTo>
                <a:lnTo>
                  <a:pt x="308" y="247"/>
                </a:lnTo>
                <a:lnTo>
                  <a:pt x="307" y="247"/>
                </a:lnTo>
                <a:lnTo>
                  <a:pt x="305" y="245"/>
                </a:lnTo>
                <a:lnTo>
                  <a:pt x="307" y="245"/>
                </a:lnTo>
                <a:lnTo>
                  <a:pt x="307" y="244"/>
                </a:lnTo>
                <a:lnTo>
                  <a:pt x="307" y="243"/>
                </a:lnTo>
                <a:lnTo>
                  <a:pt x="305" y="242"/>
                </a:lnTo>
                <a:lnTo>
                  <a:pt x="304" y="242"/>
                </a:lnTo>
                <a:lnTo>
                  <a:pt x="305" y="240"/>
                </a:lnTo>
                <a:lnTo>
                  <a:pt x="305" y="239"/>
                </a:lnTo>
                <a:lnTo>
                  <a:pt x="305" y="238"/>
                </a:lnTo>
                <a:lnTo>
                  <a:pt x="303" y="238"/>
                </a:lnTo>
                <a:lnTo>
                  <a:pt x="303" y="239"/>
                </a:lnTo>
                <a:lnTo>
                  <a:pt x="301" y="239"/>
                </a:lnTo>
                <a:lnTo>
                  <a:pt x="300" y="238"/>
                </a:lnTo>
                <a:lnTo>
                  <a:pt x="299" y="238"/>
                </a:lnTo>
                <a:lnTo>
                  <a:pt x="299" y="236"/>
                </a:lnTo>
                <a:lnTo>
                  <a:pt x="299" y="235"/>
                </a:lnTo>
                <a:lnTo>
                  <a:pt x="298" y="235"/>
                </a:lnTo>
                <a:lnTo>
                  <a:pt x="299" y="235"/>
                </a:lnTo>
                <a:lnTo>
                  <a:pt x="298" y="235"/>
                </a:lnTo>
                <a:lnTo>
                  <a:pt x="299" y="235"/>
                </a:lnTo>
                <a:lnTo>
                  <a:pt x="298" y="234"/>
                </a:lnTo>
                <a:lnTo>
                  <a:pt x="298" y="233"/>
                </a:lnTo>
                <a:lnTo>
                  <a:pt x="298" y="231"/>
                </a:lnTo>
                <a:lnTo>
                  <a:pt x="296" y="231"/>
                </a:lnTo>
                <a:lnTo>
                  <a:pt x="295" y="231"/>
                </a:lnTo>
                <a:lnTo>
                  <a:pt x="294" y="231"/>
                </a:lnTo>
                <a:lnTo>
                  <a:pt x="293" y="231"/>
                </a:lnTo>
                <a:lnTo>
                  <a:pt x="291" y="231"/>
                </a:lnTo>
                <a:lnTo>
                  <a:pt x="291" y="230"/>
                </a:lnTo>
                <a:lnTo>
                  <a:pt x="290" y="230"/>
                </a:lnTo>
                <a:lnTo>
                  <a:pt x="290" y="231"/>
                </a:lnTo>
                <a:lnTo>
                  <a:pt x="290" y="230"/>
                </a:lnTo>
                <a:lnTo>
                  <a:pt x="289" y="230"/>
                </a:lnTo>
                <a:lnTo>
                  <a:pt x="289" y="229"/>
                </a:lnTo>
                <a:lnTo>
                  <a:pt x="289" y="230"/>
                </a:lnTo>
                <a:lnTo>
                  <a:pt x="287" y="230"/>
                </a:lnTo>
                <a:lnTo>
                  <a:pt x="287" y="231"/>
                </a:lnTo>
                <a:lnTo>
                  <a:pt x="287" y="233"/>
                </a:lnTo>
                <a:lnTo>
                  <a:pt x="286" y="233"/>
                </a:lnTo>
                <a:lnTo>
                  <a:pt x="286" y="234"/>
                </a:lnTo>
                <a:lnTo>
                  <a:pt x="286" y="233"/>
                </a:lnTo>
                <a:lnTo>
                  <a:pt x="286" y="234"/>
                </a:lnTo>
                <a:lnTo>
                  <a:pt x="285" y="234"/>
                </a:lnTo>
                <a:lnTo>
                  <a:pt x="286" y="233"/>
                </a:lnTo>
                <a:lnTo>
                  <a:pt x="286" y="231"/>
                </a:lnTo>
                <a:lnTo>
                  <a:pt x="285" y="231"/>
                </a:lnTo>
                <a:lnTo>
                  <a:pt x="286" y="233"/>
                </a:lnTo>
                <a:lnTo>
                  <a:pt x="285" y="233"/>
                </a:lnTo>
                <a:lnTo>
                  <a:pt x="285" y="234"/>
                </a:lnTo>
                <a:lnTo>
                  <a:pt x="285" y="235"/>
                </a:lnTo>
                <a:lnTo>
                  <a:pt x="284" y="235"/>
                </a:lnTo>
                <a:lnTo>
                  <a:pt x="284" y="234"/>
                </a:lnTo>
                <a:lnTo>
                  <a:pt x="285" y="233"/>
                </a:lnTo>
                <a:lnTo>
                  <a:pt x="284" y="233"/>
                </a:lnTo>
                <a:lnTo>
                  <a:pt x="282" y="234"/>
                </a:lnTo>
                <a:lnTo>
                  <a:pt x="281" y="235"/>
                </a:lnTo>
                <a:lnTo>
                  <a:pt x="282" y="235"/>
                </a:lnTo>
                <a:lnTo>
                  <a:pt x="281" y="235"/>
                </a:lnTo>
                <a:lnTo>
                  <a:pt x="281" y="236"/>
                </a:lnTo>
                <a:lnTo>
                  <a:pt x="281" y="238"/>
                </a:lnTo>
                <a:lnTo>
                  <a:pt x="280" y="238"/>
                </a:lnTo>
                <a:lnTo>
                  <a:pt x="279" y="238"/>
                </a:lnTo>
                <a:lnTo>
                  <a:pt x="277" y="238"/>
                </a:lnTo>
                <a:lnTo>
                  <a:pt x="277" y="236"/>
                </a:lnTo>
                <a:lnTo>
                  <a:pt x="276" y="236"/>
                </a:lnTo>
                <a:lnTo>
                  <a:pt x="275" y="238"/>
                </a:lnTo>
                <a:lnTo>
                  <a:pt x="275" y="236"/>
                </a:lnTo>
                <a:lnTo>
                  <a:pt x="273" y="238"/>
                </a:lnTo>
                <a:lnTo>
                  <a:pt x="273" y="236"/>
                </a:lnTo>
                <a:lnTo>
                  <a:pt x="272" y="236"/>
                </a:lnTo>
                <a:lnTo>
                  <a:pt x="271" y="236"/>
                </a:lnTo>
                <a:lnTo>
                  <a:pt x="271" y="238"/>
                </a:lnTo>
                <a:lnTo>
                  <a:pt x="270" y="238"/>
                </a:lnTo>
                <a:lnTo>
                  <a:pt x="268" y="238"/>
                </a:lnTo>
                <a:lnTo>
                  <a:pt x="268" y="236"/>
                </a:lnTo>
                <a:lnTo>
                  <a:pt x="267" y="236"/>
                </a:lnTo>
                <a:lnTo>
                  <a:pt x="267" y="235"/>
                </a:lnTo>
                <a:lnTo>
                  <a:pt x="266" y="235"/>
                </a:lnTo>
                <a:lnTo>
                  <a:pt x="265" y="235"/>
                </a:lnTo>
                <a:lnTo>
                  <a:pt x="265" y="236"/>
                </a:lnTo>
                <a:lnTo>
                  <a:pt x="265" y="235"/>
                </a:lnTo>
                <a:lnTo>
                  <a:pt x="265" y="234"/>
                </a:lnTo>
                <a:lnTo>
                  <a:pt x="263" y="234"/>
                </a:lnTo>
                <a:lnTo>
                  <a:pt x="262" y="233"/>
                </a:lnTo>
                <a:lnTo>
                  <a:pt x="261" y="233"/>
                </a:lnTo>
                <a:lnTo>
                  <a:pt x="259" y="233"/>
                </a:lnTo>
                <a:lnTo>
                  <a:pt x="258" y="233"/>
                </a:lnTo>
                <a:lnTo>
                  <a:pt x="258" y="234"/>
                </a:lnTo>
                <a:lnTo>
                  <a:pt x="257" y="234"/>
                </a:lnTo>
                <a:lnTo>
                  <a:pt x="257" y="233"/>
                </a:lnTo>
                <a:lnTo>
                  <a:pt x="256" y="233"/>
                </a:lnTo>
                <a:lnTo>
                  <a:pt x="254" y="233"/>
                </a:lnTo>
                <a:lnTo>
                  <a:pt x="253" y="233"/>
                </a:lnTo>
                <a:lnTo>
                  <a:pt x="253" y="231"/>
                </a:lnTo>
                <a:lnTo>
                  <a:pt x="252" y="231"/>
                </a:lnTo>
                <a:lnTo>
                  <a:pt x="252" y="230"/>
                </a:lnTo>
                <a:lnTo>
                  <a:pt x="252" y="229"/>
                </a:lnTo>
                <a:lnTo>
                  <a:pt x="252" y="228"/>
                </a:lnTo>
                <a:lnTo>
                  <a:pt x="250" y="228"/>
                </a:lnTo>
                <a:lnTo>
                  <a:pt x="250" y="226"/>
                </a:lnTo>
                <a:lnTo>
                  <a:pt x="249" y="226"/>
                </a:lnTo>
                <a:lnTo>
                  <a:pt x="249" y="228"/>
                </a:lnTo>
                <a:lnTo>
                  <a:pt x="249" y="229"/>
                </a:lnTo>
                <a:lnTo>
                  <a:pt x="249" y="230"/>
                </a:lnTo>
                <a:lnTo>
                  <a:pt x="248" y="230"/>
                </a:lnTo>
                <a:lnTo>
                  <a:pt x="247" y="230"/>
                </a:lnTo>
                <a:lnTo>
                  <a:pt x="245" y="230"/>
                </a:lnTo>
                <a:lnTo>
                  <a:pt x="244" y="230"/>
                </a:lnTo>
                <a:lnTo>
                  <a:pt x="243" y="230"/>
                </a:lnTo>
                <a:lnTo>
                  <a:pt x="242" y="230"/>
                </a:lnTo>
                <a:lnTo>
                  <a:pt x="240" y="230"/>
                </a:lnTo>
                <a:lnTo>
                  <a:pt x="239" y="230"/>
                </a:lnTo>
                <a:lnTo>
                  <a:pt x="238" y="230"/>
                </a:lnTo>
                <a:lnTo>
                  <a:pt x="236" y="230"/>
                </a:lnTo>
                <a:lnTo>
                  <a:pt x="235" y="230"/>
                </a:lnTo>
                <a:lnTo>
                  <a:pt x="234" y="230"/>
                </a:lnTo>
                <a:lnTo>
                  <a:pt x="233" y="230"/>
                </a:lnTo>
                <a:lnTo>
                  <a:pt x="231" y="230"/>
                </a:lnTo>
                <a:lnTo>
                  <a:pt x="230" y="230"/>
                </a:lnTo>
                <a:lnTo>
                  <a:pt x="229" y="230"/>
                </a:lnTo>
                <a:lnTo>
                  <a:pt x="228" y="230"/>
                </a:lnTo>
                <a:lnTo>
                  <a:pt x="226" y="230"/>
                </a:lnTo>
                <a:lnTo>
                  <a:pt x="225" y="230"/>
                </a:lnTo>
                <a:lnTo>
                  <a:pt x="224" y="230"/>
                </a:lnTo>
                <a:lnTo>
                  <a:pt x="222" y="230"/>
                </a:lnTo>
                <a:lnTo>
                  <a:pt x="221" y="230"/>
                </a:lnTo>
                <a:lnTo>
                  <a:pt x="220" y="230"/>
                </a:lnTo>
                <a:lnTo>
                  <a:pt x="219" y="230"/>
                </a:lnTo>
                <a:lnTo>
                  <a:pt x="217" y="230"/>
                </a:lnTo>
                <a:lnTo>
                  <a:pt x="216" y="230"/>
                </a:lnTo>
                <a:lnTo>
                  <a:pt x="215" y="230"/>
                </a:lnTo>
                <a:lnTo>
                  <a:pt x="214" y="230"/>
                </a:lnTo>
                <a:lnTo>
                  <a:pt x="212" y="230"/>
                </a:lnTo>
                <a:lnTo>
                  <a:pt x="211" y="230"/>
                </a:lnTo>
                <a:lnTo>
                  <a:pt x="210" y="230"/>
                </a:lnTo>
                <a:lnTo>
                  <a:pt x="208" y="230"/>
                </a:lnTo>
                <a:lnTo>
                  <a:pt x="207" y="230"/>
                </a:lnTo>
                <a:lnTo>
                  <a:pt x="206" y="230"/>
                </a:lnTo>
                <a:lnTo>
                  <a:pt x="205" y="230"/>
                </a:lnTo>
                <a:lnTo>
                  <a:pt x="203" y="230"/>
                </a:lnTo>
                <a:lnTo>
                  <a:pt x="202" y="230"/>
                </a:lnTo>
                <a:lnTo>
                  <a:pt x="201" y="230"/>
                </a:lnTo>
                <a:lnTo>
                  <a:pt x="200" y="230"/>
                </a:lnTo>
                <a:lnTo>
                  <a:pt x="198" y="230"/>
                </a:lnTo>
                <a:lnTo>
                  <a:pt x="197" y="230"/>
                </a:lnTo>
                <a:lnTo>
                  <a:pt x="196" y="230"/>
                </a:lnTo>
                <a:lnTo>
                  <a:pt x="194" y="230"/>
                </a:lnTo>
                <a:lnTo>
                  <a:pt x="193" y="230"/>
                </a:lnTo>
                <a:lnTo>
                  <a:pt x="192" y="230"/>
                </a:lnTo>
                <a:lnTo>
                  <a:pt x="191" y="230"/>
                </a:lnTo>
                <a:lnTo>
                  <a:pt x="189" y="230"/>
                </a:lnTo>
                <a:lnTo>
                  <a:pt x="188" y="230"/>
                </a:lnTo>
                <a:lnTo>
                  <a:pt x="187" y="230"/>
                </a:lnTo>
                <a:lnTo>
                  <a:pt x="186" y="230"/>
                </a:lnTo>
                <a:lnTo>
                  <a:pt x="184" y="230"/>
                </a:lnTo>
                <a:lnTo>
                  <a:pt x="183" y="230"/>
                </a:lnTo>
                <a:lnTo>
                  <a:pt x="182" y="230"/>
                </a:lnTo>
                <a:lnTo>
                  <a:pt x="180" y="230"/>
                </a:lnTo>
                <a:lnTo>
                  <a:pt x="179" y="230"/>
                </a:lnTo>
                <a:lnTo>
                  <a:pt x="178" y="230"/>
                </a:lnTo>
                <a:lnTo>
                  <a:pt x="177" y="230"/>
                </a:lnTo>
                <a:lnTo>
                  <a:pt x="175" y="230"/>
                </a:lnTo>
                <a:lnTo>
                  <a:pt x="174" y="230"/>
                </a:lnTo>
                <a:lnTo>
                  <a:pt x="173" y="230"/>
                </a:lnTo>
                <a:lnTo>
                  <a:pt x="172" y="230"/>
                </a:lnTo>
                <a:lnTo>
                  <a:pt x="170" y="230"/>
                </a:lnTo>
                <a:lnTo>
                  <a:pt x="169" y="230"/>
                </a:lnTo>
                <a:lnTo>
                  <a:pt x="168" y="230"/>
                </a:lnTo>
                <a:lnTo>
                  <a:pt x="166" y="230"/>
                </a:lnTo>
                <a:lnTo>
                  <a:pt x="165" y="230"/>
                </a:lnTo>
                <a:lnTo>
                  <a:pt x="164" y="230"/>
                </a:lnTo>
                <a:lnTo>
                  <a:pt x="163" y="230"/>
                </a:lnTo>
                <a:lnTo>
                  <a:pt x="161" y="230"/>
                </a:lnTo>
                <a:lnTo>
                  <a:pt x="160" y="230"/>
                </a:lnTo>
                <a:lnTo>
                  <a:pt x="159" y="230"/>
                </a:lnTo>
                <a:lnTo>
                  <a:pt x="158" y="230"/>
                </a:lnTo>
                <a:lnTo>
                  <a:pt x="156" y="230"/>
                </a:lnTo>
                <a:lnTo>
                  <a:pt x="155" y="230"/>
                </a:lnTo>
                <a:lnTo>
                  <a:pt x="154" y="230"/>
                </a:lnTo>
                <a:lnTo>
                  <a:pt x="152" y="230"/>
                </a:lnTo>
                <a:lnTo>
                  <a:pt x="151" y="230"/>
                </a:lnTo>
                <a:lnTo>
                  <a:pt x="150" y="230"/>
                </a:lnTo>
                <a:lnTo>
                  <a:pt x="149" y="230"/>
                </a:lnTo>
                <a:lnTo>
                  <a:pt x="147" y="230"/>
                </a:lnTo>
                <a:lnTo>
                  <a:pt x="146" y="230"/>
                </a:lnTo>
                <a:lnTo>
                  <a:pt x="145" y="230"/>
                </a:lnTo>
                <a:lnTo>
                  <a:pt x="144" y="230"/>
                </a:lnTo>
                <a:lnTo>
                  <a:pt x="142" y="230"/>
                </a:lnTo>
                <a:lnTo>
                  <a:pt x="141" y="230"/>
                </a:lnTo>
                <a:lnTo>
                  <a:pt x="140" y="230"/>
                </a:lnTo>
                <a:lnTo>
                  <a:pt x="138" y="230"/>
                </a:lnTo>
                <a:lnTo>
                  <a:pt x="137" y="230"/>
                </a:lnTo>
                <a:lnTo>
                  <a:pt x="136" y="230"/>
                </a:lnTo>
                <a:lnTo>
                  <a:pt x="135" y="230"/>
                </a:lnTo>
                <a:lnTo>
                  <a:pt x="133" y="230"/>
                </a:lnTo>
                <a:lnTo>
                  <a:pt x="132" y="230"/>
                </a:lnTo>
                <a:lnTo>
                  <a:pt x="131" y="230"/>
                </a:lnTo>
                <a:lnTo>
                  <a:pt x="130" y="230"/>
                </a:lnTo>
                <a:lnTo>
                  <a:pt x="128" y="230"/>
                </a:lnTo>
                <a:lnTo>
                  <a:pt x="127" y="230"/>
                </a:lnTo>
                <a:lnTo>
                  <a:pt x="126" y="230"/>
                </a:lnTo>
                <a:lnTo>
                  <a:pt x="124" y="230"/>
                </a:lnTo>
                <a:lnTo>
                  <a:pt x="123" y="230"/>
                </a:lnTo>
                <a:lnTo>
                  <a:pt x="122" y="230"/>
                </a:lnTo>
                <a:lnTo>
                  <a:pt x="121" y="230"/>
                </a:lnTo>
                <a:lnTo>
                  <a:pt x="119" y="230"/>
                </a:lnTo>
                <a:lnTo>
                  <a:pt x="118" y="230"/>
                </a:lnTo>
                <a:lnTo>
                  <a:pt x="117" y="230"/>
                </a:lnTo>
                <a:lnTo>
                  <a:pt x="116" y="230"/>
                </a:lnTo>
                <a:lnTo>
                  <a:pt x="114" y="230"/>
                </a:lnTo>
                <a:lnTo>
                  <a:pt x="113" y="230"/>
                </a:lnTo>
                <a:lnTo>
                  <a:pt x="112" y="230"/>
                </a:lnTo>
                <a:lnTo>
                  <a:pt x="110" y="230"/>
                </a:lnTo>
                <a:lnTo>
                  <a:pt x="109" y="230"/>
                </a:lnTo>
                <a:lnTo>
                  <a:pt x="108" y="230"/>
                </a:lnTo>
                <a:lnTo>
                  <a:pt x="107" y="230"/>
                </a:lnTo>
                <a:lnTo>
                  <a:pt x="105" y="230"/>
                </a:lnTo>
                <a:lnTo>
                  <a:pt x="104" y="230"/>
                </a:lnTo>
                <a:lnTo>
                  <a:pt x="103" y="230"/>
                </a:lnTo>
                <a:lnTo>
                  <a:pt x="101" y="230"/>
                </a:lnTo>
                <a:lnTo>
                  <a:pt x="100" y="230"/>
                </a:lnTo>
                <a:lnTo>
                  <a:pt x="99" y="230"/>
                </a:lnTo>
                <a:lnTo>
                  <a:pt x="99" y="229"/>
                </a:lnTo>
                <a:lnTo>
                  <a:pt x="98" y="229"/>
                </a:lnTo>
                <a:lnTo>
                  <a:pt x="98" y="230"/>
                </a:lnTo>
                <a:lnTo>
                  <a:pt x="98" y="229"/>
                </a:lnTo>
                <a:lnTo>
                  <a:pt x="96" y="229"/>
                </a:lnTo>
                <a:lnTo>
                  <a:pt x="96" y="228"/>
                </a:lnTo>
                <a:lnTo>
                  <a:pt x="98" y="228"/>
                </a:lnTo>
                <a:lnTo>
                  <a:pt x="96" y="228"/>
                </a:lnTo>
                <a:lnTo>
                  <a:pt x="98" y="228"/>
                </a:lnTo>
                <a:lnTo>
                  <a:pt x="99" y="228"/>
                </a:lnTo>
                <a:lnTo>
                  <a:pt x="99" y="226"/>
                </a:lnTo>
                <a:lnTo>
                  <a:pt x="99" y="228"/>
                </a:lnTo>
                <a:lnTo>
                  <a:pt x="98" y="228"/>
                </a:lnTo>
                <a:lnTo>
                  <a:pt x="96" y="226"/>
                </a:lnTo>
                <a:lnTo>
                  <a:pt x="96" y="225"/>
                </a:lnTo>
                <a:lnTo>
                  <a:pt x="96" y="224"/>
                </a:lnTo>
                <a:lnTo>
                  <a:pt x="98" y="224"/>
                </a:lnTo>
                <a:lnTo>
                  <a:pt x="96" y="224"/>
                </a:lnTo>
                <a:lnTo>
                  <a:pt x="96" y="225"/>
                </a:lnTo>
                <a:lnTo>
                  <a:pt x="95" y="225"/>
                </a:lnTo>
                <a:lnTo>
                  <a:pt x="95" y="226"/>
                </a:lnTo>
                <a:lnTo>
                  <a:pt x="94" y="226"/>
                </a:lnTo>
                <a:lnTo>
                  <a:pt x="93" y="225"/>
                </a:lnTo>
                <a:lnTo>
                  <a:pt x="93" y="224"/>
                </a:lnTo>
                <a:lnTo>
                  <a:pt x="94" y="224"/>
                </a:lnTo>
                <a:lnTo>
                  <a:pt x="94" y="225"/>
                </a:lnTo>
                <a:lnTo>
                  <a:pt x="95" y="224"/>
                </a:lnTo>
                <a:lnTo>
                  <a:pt x="94" y="224"/>
                </a:lnTo>
                <a:lnTo>
                  <a:pt x="93" y="224"/>
                </a:lnTo>
                <a:lnTo>
                  <a:pt x="93" y="222"/>
                </a:lnTo>
                <a:lnTo>
                  <a:pt x="94" y="222"/>
                </a:lnTo>
                <a:lnTo>
                  <a:pt x="93" y="222"/>
                </a:lnTo>
                <a:lnTo>
                  <a:pt x="93" y="221"/>
                </a:lnTo>
                <a:lnTo>
                  <a:pt x="94" y="221"/>
                </a:lnTo>
                <a:lnTo>
                  <a:pt x="94" y="220"/>
                </a:lnTo>
                <a:lnTo>
                  <a:pt x="93" y="220"/>
                </a:lnTo>
                <a:lnTo>
                  <a:pt x="94" y="220"/>
                </a:lnTo>
                <a:lnTo>
                  <a:pt x="94" y="221"/>
                </a:lnTo>
                <a:lnTo>
                  <a:pt x="93" y="221"/>
                </a:lnTo>
                <a:lnTo>
                  <a:pt x="93" y="222"/>
                </a:lnTo>
                <a:lnTo>
                  <a:pt x="91" y="224"/>
                </a:lnTo>
                <a:lnTo>
                  <a:pt x="90" y="224"/>
                </a:lnTo>
                <a:lnTo>
                  <a:pt x="90" y="222"/>
                </a:lnTo>
                <a:lnTo>
                  <a:pt x="89" y="222"/>
                </a:lnTo>
                <a:lnTo>
                  <a:pt x="89" y="221"/>
                </a:lnTo>
                <a:lnTo>
                  <a:pt x="87" y="221"/>
                </a:lnTo>
                <a:lnTo>
                  <a:pt x="89" y="221"/>
                </a:lnTo>
                <a:lnTo>
                  <a:pt x="89" y="220"/>
                </a:lnTo>
                <a:lnTo>
                  <a:pt x="89" y="219"/>
                </a:lnTo>
                <a:lnTo>
                  <a:pt x="89" y="217"/>
                </a:lnTo>
                <a:lnTo>
                  <a:pt x="90" y="217"/>
                </a:lnTo>
                <a:lnTo>
                  <a:pt x="91" y="217"/>
                </a:lnTo>
                <a:lnTo>
                  <a:pt x="90" y="217"/>
                </a:lnTo>
                <a:lnTo>
                  <a:pt x="89" y="217"/>
                </a:lnTo>
                <a:lnTo>
                  <a:pt x="89" y="219"/>
                </a:lnTo>
                <a:lnTo>
                  <a:pt x="87" y="219"/>
                </a:lnTo>
                <a:lnTo>
                  <a:pt x="87" y="217"/>
                </a:lnTo>
                <a:lnTo>
                  <a:pt x="87" y="219"/>
                </a:lnTo>
                <a:lnTo>
                  <a:pt x="86" y="219"/>
                </a:lnTo>
                <a:lnTo>
                  <a:pt x="86" y="217"/>
                </a:lnTo>
                <a:lnTo>
                  <a:pt x="87" y="217"/>
                </a:lnTo>
                <a:lnTo>
                  <a:pt x="87" y="216"/>
                </a:lnTo>
                <a:lnTo>
                  <a:pt x="87" y="215"/>
                </a:lnTo>
                <a:lnTo>
                  <a:pt x="89" y="215"/>
                </a:lnTo>
                <a:lnTo>
                  <a:pt x="87" y="215"/>
                </a:lnTo>
                <a:lnTo>
                  <a:pt x="87" y="214"/>
                </a:lnTo>
                <a:lnTo>
                  <a:pt x="89" y="214"/>
                </a:lnTo>
                <a:lnTo>
                  <a:pt x="87" y="214"/>
                </a:lnTo>
                <a:lnTo>
                  <a:pt x="87" y="215"/>
                </a:lnTo>
                <a:lnTo>
                  <a:pt x="87" y="216"/>
                </a:lnTo>
                <a:lnTo>
                  <a:pt x="87" y="217"/>
                </a:lnTo>
                <a:lnTo>
                  <a:pt x="86" y="217"/>
                </a:lnTo>
                <a:lnTo>
                  <a:pt x="85" y="217"/>
                </a:lnTo>
                <a:lnTo>
                  <a:pt x="85" y="216"/>
                </a:lnTo>
                <a:lnTo>
                  <a:pt x="85" y="217"/>
                </a:lnTo>
                <a:lnTo>
                  <a:pt x="84" y="217"/>
                </a:lnTo>
                <a:lnTo>
                  <a:pt x="84" y="216"/>
                </a:lnTo>
                <a:lnTo>
                  <a:pt x="85" y="216"/>
                </a:lnTo>
                <a:lnTo>
                  <a:pt x="84" y="216"/>
                </a:lnTo>
                <a:lnTo>
                  <a:pt x="85" y="216"/>
                </a:lnTo>
                <a:lnTo>
                  <a:pt x="85" y="215"/>
                </a:lnTo>
                <a:lnTo>
                  <a:pt x="84" y="216"/>
                </a:lnTo>
                <a:lnTo>
                  <a:pt x="84" y="217"/>
                </a:lnTo>
                <a:lnTo>
                  <a:pt x="82" y="217"/>
                </a:lnTo>
                <a:lnTo>
                  <a:pt x="84" y="217"/>
                </a:lnTo>
                <a:lnTo>
                  <a:pt x="82" y="217"/>
                </a:lnTo>
                <a:lnTo>
                  <a:pt x="81" y="217"/>
                </a:lnTo>
                <a:lnTo>
                  <a:pt x="80" y="217"/>
                </a:lnTo>
                <a:lnTo>
                  <a:pt x="81" y="216"/>
                </a:lnTo>
                <a:lnTo>
                  <a:pt x="81" y="217"/>
                </a:lnTo>
                <a:lnTo>
                  <a:pt x="81" y="216"/>
                </a:lnTo>
                <a:lnTo>
                  <a:pt x="82" y="216"/>
                </a:lnTo>
                <a:lnTo>
                  <a:pt x="81" y="216"/>
                </a:lnTo>
                <a:lnTo>
                  <a:pt x="80" y="216"/>
                </a:lnTo>
                <a:lnTo>
                  <a:pt x="81" y="216"/>
                </a:lnTo>
                <a:lnTo>
                  <a:pt x="82" y="216"/>
                </a:lnTo>
                <a:lnTo>
                  <a:pt x="84" y="216"/>
                </a:lnTo>
                <a:lnTo>
                  <a:pt x="84" y="215"/>
                </a:lnTo>
                <a:lnTo>
                  <a:pt x="84" y="214"/>
                </a:lnTo>
                <a:lnTo>
                  <a:pt x="85" y="214"/>
                </a:lnTo>
                <a:lnTo>
                  <a:pt x="84" y="212"/>
                </a:lnTo>
                <a:lnTo>
                  <a:pt x="84" y="214"/>
                </a:lnTo>
                <a:lnTo>
                  <a:pt x="84" y="215"/>
                </a:lnTo>
                <a:lnTo>
                  <a:pt x="82" y="215"/>
                </a:lnTo>
                <a:lnTo>
                  <a:pt x="82" y="216"/>
                </a:lnTo>
                <a:lnTo>
                  <a:pt x="82" y="215"/>
                </a:lnTo>
                <a:lnTo>
                  <a:pt x="81" y="215"/>
                </a:lnTo>
                <a:lnTo>
                  <a:pt x="81" y="216"/>
                </a:lnTo>
                <a:lnTo>
                  <a:pt x="81" y="215"/>
                </a:lnTo>
                <a:lnTo>
                  <a:pt x="81" y="214"/>
                </a:lnTo>
                <a:lnTo>
                  <a:pt x="80" y="214"/>
                </a:lnTo>
                <a:lnTo>
                  <a:pt x="80" y="215"/>
                </a:lnTo>
                <a:lnTo>
                  <a:pt x="79" y="215"/>
                </a:lnTo>
                <a:lnTo>
                  <a:pt x="79" y="214"/>
                </a:lnTo>
                <a:lnTo>
                  <a:pt x="80" y="214"/>
                </a:lnTo>
                <a:lnTo>
                  <a:pt x="81" y="214"/>
                </a:lnTo>
                <a:lnTo>
                  <a:pt x="80" y="214"/>
                </a:lnTo>
                <a:lnTo>
                  <a:pt x="79" y="214"/>
                </a:lnTo>
                <a:lnTo>
                  <a:pt x="79" y="212"/>
                </a:lnTo>
                <a:lnTo>
                  <a:pt x="79" y="214"/>
                </a:lnTo>
                <a:lnTo>
                  <a:pt x="77" y="214"/>
                </a:lnTo>
                <a:lnTo>
                  <a:pt x="76" y="214"/>
                </a:lnTo>
                <a:lnTo>
                  <a:pt x="75" y="214"/>
                </a:lnTo>
                <a:lnTo>
                  <a:pt x="76" y="214"/>
                </a:lnTo>
                <a:lnTo>
                  <a:pt x="77" y="214"/>
                </a:lnTo>
                <a:lnTo>
                  <a:pt x="76" y="214"/>
                </a:lnTo>
                <a:lnTo>
                  <a:pt x="76" y="215"/>
                </a:lnTo>
                <a:lnTo>
                  <a:pt x="76" y="214"/>
                </a:lnTo>
                <a:lnTo>
                  <a:pt x="75" y="214"/>
                </a:lnTo>
                <a:lnTo>
                  <a:pt x="73" y="214"/>
                </a:lnTo>
                <a:lnTo>
                  <a:pt x="73" y="212"/>
                </a:lnTo>
                <a:lnTo>
                  <a:pt x="72" y="212"/>
                </a:lnTo>
                <a:lnTo>
                  <a:pt x="72" y="211"/>
                </a:lnTo>
                <a:lnTo>
                  <a:pt x="73" y="211"/>
                </a:lnTo>
                <a:lnTo>
                  <a:pt x="73" y="210"/>
                </a:lnTo>
                <a:lnTo>
                  <a:pt x="75" y="210"/>
                </a:lnTo>
                <a:lnTo>
                  <a:pt x="75" y="211"/>
                </a:lnTo>
                <a:lnTo>
                  <a:pt x="75" y="210"/>
                </a:lnTo>
                <a:lnTo>
                  <a:pt x="76" y="210"/>
                </a:lnTo>
                <a:lnTo>
                  <a:pt x="75" y="210"/>
                </a:lnTo>
                <a:lnTo>
                  <a:pt x="73" y="210"/>
                </a:lnTo>
                <a:lnTo>
                  <a:pt x="72" y="210"/>
                </a:lnTo>
                <a:lnTo>
                  <a:pt x="73" y="208"/>
                </a:lnTo>
                <a:lnTo>
                  <a:pt x="73" y="207"/>
                </a:lnTo>
                <a:lnTo>
                  <a:pt x="75" y="207"/>
                </a:lnTo>
                <a:lnTo>
                  <a:pt x="76" y="207"/>
                </a:lnTo>
                <a:lnTo>
                  <a:pt x="77" y="207"/>
                </a:lnTo>
                <a:lnTo>
                  <a:pt x="79" y="207"/>
                </a:lnTo>
                <a:lnTo>
                  <a:pt x="79" y="206"/>
                </a:lnTo>
                <a:lnTo>
                  <a:pt x="79" y="207"/>
                </a:lnTo>
                <a:lnTo>
                  <a:pt x="76" y="207"/>
                </a:lnTo>
                <a:lnTo>
                  <a:pt x="75" y="207"/>
                </a:lnTo>
                <a:lnTo>
                  <a:pt x="73" y="207"/>
                </a:lnTo>
                <a:lnTo>
                  <a:pt x="73" y="206"/>
                </a:lnTo>
                <a:lnTo>
                  <a:pt x="75" y="206"/>
                </a:lnTo>
                <a:lnTo>
                  <a:pt x="75" y="205"/>
                </a:lnTo>
                <a:lnTo>
                  <a:pt x="75" y="206"/>
                </a:lnTo>
                <a:lnTo>
                  <a:pt x="73" y="206"/>
                </a:lnTo>
                <a:lnTo>
                  <a:pt x="73" y="207"/>
                </a:lnTo>
                <a:lnTo>
                  <a:pt x="72" y="207"/>
                </a:lnTo>
                <a:lnTo>
                  <a:pt x="73" y="207"/>
                </a:lnTo>
                <a:lnTo>
                  <a:pt x="73" y="208"/>
                </a:lnTo>
                <a:lnTo>
                  <a:pt x="72" y="208"/>
                </a:lnTo>
                <a:lnTo>
                  <a:pt x="72" y="207"/>
                </a:lnTo>
                <a:lnTo>
                  <a:pt x="71" y="207"/>
                </a:lnTo>
                <a:lnTo>
                  <a:pt x="71" y="206"/>
                </a:lnTo>
                <a:lnTo>
                  <a:pt x="72" y="206"/>
                </a:lnTo>
                <a:lnTo>
                  <a:pt x="71" y="206"/>
                </a:lnTo>
                <a:lnTo>
                  <a:pt x="71" y="205"/>
                </a:lnTo>
                <a:lnTo>
                  <a:pt x="72" y="205"/>
                </a:lnTo>
                <a:lnTo>
                  <a:pt x="72" y="203"/>
                </a:lnTo>
                <a:lnTo>
                  <a:pt x="73" y="203"/>
                </a:lnTo>
                <a:lnTo>
                  <a:pt x="73" y="202"/>
                </a:lnTo>
                <a:lnTo>
                  <a:pt x="73" y="203"/>
                </a:lnTo>
                <a:lnTo>
                  <a:pt x="73" y="202"/>
                </a:lnTo>
                <a:lnTo>
                  <a:pt x="75" y="202"/>
                </a:lnTo>
                <a:lnTo>
                  <a:pt x="75" y="201"/>
                </a:lnTo>
                <a:lnTo>
                  <a:pt x="76" y="201"/>
                </a:lnTo>
                <a:lnTo>
                  <a:pt x="76" y="202"/>
                </a:lnTo>
                <a:lnTo>
                  <a:pt x="77" y="202"/>
                </a:lnTo>
                <a:lnTo>
                  <a:pt x="77" y="203"/>
                </a:lnTo>
                <a:lnTo>
                  <a:pt x="79" y="203"/>
                </a:lnTo>
                <a:lnTo>
                  <a:pt x="79" y="205"/>
                </a:lnTo>
                <a:lnTo>
                  <a:pt x="79" y="203"/>
                </a:lnTo>
                <a:lnTo>
                  <a:pt x="77" y="203"/>
                </a:lnTo>
                <a:lnTo>
                  <a:pt x="77" y="202"/>
                </a:lnTo>
                <a:lnTo>
                  <a:pt x="77" y="201"/>
                </a:lnTo>
                <a:lnTo>
                  <a:pt x="76" y="201"/>
                </a:lnTo>
                <a:lnTo>
                  <a:pt x="77" y="201"/>
                </a:lnTo>
                <a:lnTo>
                  <a:pt x="76" y="201"/>
                </a:lnTo>
                <a:lnTo>
                  <a:pt x="75" y="201"/>
                </a:lnTo>
                <a:lnTo>
                  <a:pt x="75" y="200"/>
                </a:lnTo>
                <a:lnTo>
                  <a:pt x="76" y="198"/>
                </a:lnTo>
                <a:lnTo>
                  <a:pt x="77" y="198"/>
                </a:lnTo>
                <a:lnTo>
                  <a:pt x="77" y="197"/>
                </a:lnTo>
                <a:lnTo>
                  <a:pt x="76" y="197"/>
                </a:lnTo>
                <a:lnTo>
                  <a:pt x="76" y="196"/>
                </a:lnTo>
                <a:lnTo>
                  <a:pt x="76" y="197"/>
                </a:lnTo>
                <a:lnTo>
                  <a:pt x="76" y="198"/>
                </a:lnTo>
                <a:lnTo>
                  <a:pt x="75" y="200"/>
                </a:lnTo>
                <a:lnTo>
                  <a:pt x="73" y="201"/>
                </a:lnTo>
                <a:lnTo>
                  <a:pt x="72" y="201"/>
                </a:lnTo>
                <a:lnTo>
                  <a:pt x="72" y="202"/>
                </a:lnTo>
                <a:lnTo>
                  <a:pt x="72" y="201"/>
                </a:lnTo>
                <a:lnTo>
                  <a:pt x="72" y="202"/>
                </a:lnTo>
                <a:lnTo>
                  <a:pt x="71" y="202"/>
                </a:lnTo>
                <a:lnTo>
                  <a:pt x="71" y="201"/>
                </a:lnTo>
                <a:lnTo>
                  <a:pt x="72" y="201"/>
                </a:lnTo>
                <a:lnTo>
                  <a:pt x="71" y="201"/>
                </a:lnTo>
                <a:lnTo>
                  <a:pt x="71" y="200"/>
                </a:lnTo>
                <a:lnTo>
                  <a:pt x="71" y="201"/>
                </a:lnTo>
                <a:lnTo>
                  <a:pt x="71" y="200"/>
                </a:lnTo>
                <a:lnTo>
                  <a:pt x="71" y="198"/>
                </a:lnTo>
                <a:lnTo>
                  <a:pt x="71" y="200"/>
                </a:lnTo>
                <a:lnTo>
                  <a:pt x="70" y="201"/>
                </a:lnTo>
                <a:lnTo>
                  <a:pt x="70" y="202"/>
                </a:lnTo>
                <a:lnTo>
                  <a:pt x="68" y="202"/>
                </a:lnTo>
                <a:lnTo>
                  <a:pt x="68" y="201"/>
                </a:lnTo>
                <a:lnTo>
                  <a:pt x="70" y="201"/>
                </a:lnTo>
                <a:lnTo>
                  <a:pt x="70" y="200"/>
                </a:lnTo>
                <a:lnTo>
                  <a:pt x="70" y="198"/>
                </a:lnTo>
                <a:lnTo>
                  <a:pt x="70" y="197"/>
                </a:lnTo>
                <a:lnTo>
                  <a:pt x="70" y="196"/>
                </a:lnTo>
                <a:lnTo>
                  <a:pt x="71" y="196"/>
                </a:lnTo>
                <a:lnTo>
                  <a:pt x="70" y="196"/>
                </a:lnTo>
                <a:lnTo>
                  <a:pt x="70" y="197"/>
                </a:lnTo>
                <a:lnTo>
                  <a:pt x="68" y="197"/>
                </a:lnTo>
                <a:lnTo>
                  <a:pt x="68" y="196"/>
                </a:lnTo>
                <a:lnTo>
                  <a:pt x="68" y="194"/>
                </a:lnTo>
                <a:lnTo>
                  <a:pt x="68" y="193"/>
                </a:lnTo>
                <a:lnTo>
                  <a:pt x="67" y="193"/>
                </a:lnTo>
                <a:lnTo>
                  <a:pt x="66" y="193"/>
                </a:lnTo>
                <a:lnTo>
                  <a:pt x="66" y="192"/>
                </a:lnTo>
                <a:lnTo>
                  <a:pt x="66" y="191"/>
                </a:lnTo>
                <a:lnTo>
                  <a:pt x="66" y="189"/>
                </a:lnTo>
                <a:lnTo>
                  <a:pt x="67" y="189"/>
                </a:lnTo>
                <a:lnTo>
                  <a:pt x="67" y="191"/>
                </a:lnTo>
                <a:lnTo>
                  <a:pt x="68" y="192"/>
                </a:lnTo>
                <a:lnTo>
                  <a:pt x="68" y="191"/>
                </a:lnTo>
                <a:lnTo>
                  <a:pt x="70" y="191"/>
                </a:lnTo>
                <a:lnTo>
                  <a:pt x="71" y="191"/>
                </a:lnTo>
                <a:lnTo>
                  <a:pt x="71" y="192"/>
                </a:lnTo>
                <a:lnTo>
                  <a:pt x="71" y="193"/>
                </a:lnTo>
                <a:lnTo>
                  <a:pt x="71" y="192"/>
                </a:lnTo>
                <a:lnTo>
                  <a:pt x="71" y="191"/>
                </a:lnTo>
                <a:lnTo>
                  <a:pt x="70" y="191"/>
                </a:lnTo>
                <a:lnTo>
                  <a:pt x="68" y="191"/>
                </a:lnTo>
                <a:lnTo>
                  <a:pt x="67" y="191"/>
                </a:lnTo>
                <a:lnTo>
                  <a:pt x="67" y="189"/>
                </a:lnTo>
                <a:lnTo>
                  <a:pt x="66" y="189"/>
                </a:lnTo>
                <a:lnTo>
                  <a:pt x="67" y="189"/>
                </a:lnTo>
                <a:lnTo>
                  <a:pt x="67" y="188"/>
                </a:lnTo>
                <a:lnTo>
                  <a:pt x="67" y="187"/>
                </a:lnTo>
                <a:lnTo>
                  <a:pt x="68" y="187"/>
                </a:lnTo>
                <a:lnTo>
                  <a:pt x="68" y="188"/>
                </a:lnTo>
                <a:lnTo>
                  <a:pt x="68" y="187"/>
                </a:lnTo>
                <a:lnTo>
                  <a:pt x="67" y="187"/>
                </a:lnTo>
                <a:lnTo>
                  <a:pt x="67" y="186"/>
                </a:lnTo>
                <a:lnTo>
                  <a:pt x="67" y="187"/>
                </a:lnTo>
                <a:lnTo>
                  <a:pt x="66" y="187"/>
                </a:lnTo>
                <a:lnTo>
                  <a:pt x="66" y="188"/>
                </a:lnTo>
                <a:lnTo>
                  <a:pt x="66" y="187"/>
                </a:lnTo>
                <a:lnTo>
                  <a:pt x="66" y="188"/>
                </a:lnTo>
                <a:lnTo>
                  <a:pt x="66" y="187"/>
                </a:lnTo>
                <a:lnTo>
                  <a:pt x="66" y="188"/>
                </a:lnTo>
                <a:lnTo>
                  <a:pt x="65" y="188"/>
                </a:lnTo>
                <a:lnTo>
                  <a:pt x="66" y="188"/>
                </a:lnTo>
                <a:lnTo>
                  <a:pt x="65" y="188"/>
                </a:lnTo>
                <a:lnTo>
                  <a:pt x="65" y="189"/>
                </a:lnTo>
                <a:lnTo>
                  <a:pt x="65" y="191"/>
                </a:lnTo>
                <a:lnTo>
                  <a:pt x="65" y="192"/>
                </a:lnTo>
                <a:lnTo>
                  <a:pt x="63" y="192"/>
                </a:lnTo>
                <a:lnTo>
                  <a:pt x="62" y="189"/>
                </a:lnTo>
                <a:lnTo>
                  <a:pt x="62" y="188"/>
                </a:lnTo>
                <a:lnTo>
                  <a:pt x="61" y="188"/>
                </a:lnTo>
                <a:lnTo>
                  <a:pt x="61" y="187"/>
                </a:lnTo>
                <a:lnTo>
                  <a:pt x="59" y="187"/>
                </a:lnTo>
                <a:lnTo>
                  <a:pt x="61" y="187"/>
                </a:lnTo>
                <a:lnTo>
                  <a:pt x="59" y="187"/>
                </a:lnTo>
                <a:lnTo>
                  <a:pt x="59" y="186"/>
                </a:lnTo>
                <a:lnTo>
                  <a:pt x="59" y="184"/>
                </a:lnTo>
                <a:lnTo>
                  <a:pt x="61" y="184"/>
                </a:lnTo>
                <a:lnTo>
                  <a:pt x="61" y="186"/>
                </a:lnTo>
                <a:lnTo>
                  <a:pt x="62" y="187"/>
                </a:lnTo>
                <a:lnTo>
                  <a:pt x="62" y="186"/>
                </a:lnTo>
                <a:lnTo>
                  <a:pt x="61" y="186"/>
                </a:lnTo>
                <a:lnTo>
                  <a:pt x="61" y="184"/>
                </a:lnTo>
                <a:lnTo>
                  <a:pt x="62" y="184"/>
                </a:lnTo>
                <a:lnTo>
                  <a:pt x="63" y="184"/>
                </a:lnTo>
                <a:lnTo>
                  <a:pt x="62" y="184"/>
                </a:lnTo>
                <a:lnTo>
                  <a:pt x="61" y="184"/>
                </a:lnTo>
                <a:lnTo>
                  <a:pt x="59" y="184"/>
                </a:lnTo>
                <a:lnTo>
                  <a:pt x="58" y="184"/>
                </a:lnTo>
                <a:lnTo>
                  <a:pt x="58" y="183"/>
                </a:lnTo>
                <a:lnTo>
                  <a:pt x="59" y="183"/>
                </a:lnTo>
                <a:lnTo>
                  <a:pt x="58" y="183"/>
                </a:lnTo>
                <a:lnTo>
                  <a:pt x="58" y="182"/>
                </a:lnTo>
                <a:lnTo>
                  <a:pt x="58" y="183"/>
                </a:lnTo>
                <a:lnTo>
                  <a:pt x="57" y="183"/>
                </a:lnTo>
                <a:lnTo>
                  <a:pt x="57" y="182"/>
                </a:lnTo>
                <a:lnTo>
                  <a:pt x="58" y="182"/>
                </a:lnTo>
                <a:lnTo>
                  <a:pt x="58" y="180"/>
                </a:lnTo>
                <a:lnTo>
                  <a:pt x="58" y="182"/>
                </a:lnTo>
                <a:lnTo>
                  <a:pt x="59" y="183"/>
                </a:lnTo>
                <a:lnTo>
                  <a:pt x="61" y="183"/>
                </a:lnTo>
                <a:lnTo>
                  <a:pt x="59" y="183"/>
                </a:lnTo>
                <a:lnTo>
                  <a:pt x="59" y="182"/>
                </a:lnTo>
                <a:lnTo>
                  <a:pt x="58" y="180"/>
                </a:lnTo>
                <a:lnTo>
                  <a:pt x="58" y="179"/>
                </a:lnTo>
                <a:lnTo>
                  <a:pt x="59" y="179"/>
                </a:lnTo>
                <a:lnTo>
                  <a:pt x="59" y="180"/>
                </a:lnTo>
                <a:lnTo>
                  <a:pt x="61" y="180"/>
                </a:lnTo>
                <a:lnTo>
                  <a:pt x="59" y="180"/>
                </a:lnTo>
                <a:lnTo>
                  <a:pt x="59" y="179"/>
                </a:lnTo>
                <a:lnTo>
                  <a:pt x="59" y="178"/>
                </a:lnTo>
                <a:lnTo>
                  <a:pt x="59" y="177"/>
                </a:lnTo>
                <a:lnTo>
                  <a:pt x="61" y="177"/>
                </a:lnTo>
                <a:lnTo>
                  <a:pt x="59" y="178"/>
                </a:lnTo>
                <a:lnTo>
                  <a:pt x="61" y="178"/>
                </a:lnTo>
                <a:lnTo>
                  <a:pt x="61" y="177"/>
                </a:lnTo>
                <a:lnTo>
                  <a:pt x="62" y="177"/>
                </a:lnTo>
                <a:lnTo>
                  <a:pt x="61" y="177"/>
                </a:lnTo>
                <a:lnTo>
                  <a:pt x="59" y="177"/>
                </a:lnTo>
                <a:lnTo>
                  <a:pt x="61" y="177"/>
                </a:lnTo>
                <a:lnTo>
                  <a:pt x="61" y="175"/>
                </a:lnTo>
                <a:lnTo>
                  <a:pt x="61" y="174"/>
                </a:lnTo>
                <a:lnTo>
                  <a:pt x="62" y="173"/>
                </a:lnTo>
                <a:lnTo>
                  <a:pt x="63" y="173"/>
                </a:lnTo>
                <a:lnTo>
                  <a:pt x="63" y="172"/>
                </a:lnTo>
                <a:lnTo>
                  <a:pt x="62" y="173"/>
                </a:lnTo>
                <a:lnTo>
                  <a:pt x="62" y="172"/>
                </a:lnTo>
                <a:lnTo>
                  <a:pt x="61" y="172"/>
                </a:lnTo>
                <a:lnTo>
                  <a:pt x="61" y="170"/>
                </a:lnTo>
                <a:lnTo>
                  <a:pt x="61" y="172"/>
                </a:lnTo>
                <a:lnTo>
                  <a:pt x="61" y="173"/>
                </a:lnTo>
                <a:lnTo>
                  <a:pt x="61" y="174"/>
                </a:lnTo>
                <a:lnTo>
                  <a:pt x="61" y="175"/>
                </a:lnTo>
                <a:lnTo>
                  <a:pt x="59" y="175"/>
                </a:lnTo>
                <a:lnTo>
                  <a:pt x="59" y="177"/>
                </a:lnTo>
                <a:lnTo>
                  <a:pt x="59" y="175"/>
                </a:lnTo>
                <a:lnTo>
                  <a:pt x="59" y="174"/>
                </a:lnTo>
                <a:lnTo>
                  <a:pt x="61" y="174"/>
                </a:lnTo>
                <a:lnTo>
                  <a:pt x="59" y="173"/>
                </a:lnTo>
                <a:lnTo>
                  <a:pt x="59" y="172"/>
                </a:lnTo>
                <a:lnTo>
                  <a:pt x="59" y="170"/>
                </a:lnTo>
                <a:lnTo>
                  <a:pt x="59" y="169"/>
                </a:lnTo>
                <a:lnTo>
                  <a:pt x="59" y="168"/>
                </a:lnTo>
                <a:lnTo>
                  <a:pt x="61" y="168"/>
                </a:lnTo>
                <a:lnTo>
                  <a:pt x="59" y="168"/>
                </a:lnTo>
                <a:lnTo>
                  <a:pt x="59" y="166"/>
                </a:lnTo>
                <a:lnTo>
                  <a:pt x="58" y="166"/>
                </a:lnTo>
                <a:lnTo>
                  <a:pt x="58" y="165"/>
                </a:lnTo>
                <a:lnTo>
                  <a:pt x="57" y="165"/>
                </a:lnTo>
                <a:lnTo>
                  <a:pt x="57" y="164"/>
                </a:lnTo>
                <a:lnTo>
                  <a:pt x="56" y="164"/>
                </a:lnTo>
                <a:lnTo>
                  <a:pt x="54" y="163"/>
                </a:lnTo>
                <a:lnTo>
                  <a:pt x="53" y="163"/>
                </a:lnTo>
                <a:lnTo>
                  <a:pt x="52" y="161"/>
                </a:lnTo>
                <a:lnTo>
                  <a:pt x="51" y="161"/>
                </a:lnTo>
                <a:lnTo>
                  <a:pt x="51" y="160"/>
                </a:lnTo>
                <a:lnTo>
                  <a:pt x="49" y="160"/>
                </a:lnTo>
                <a:lnTo>
                  <a:pt x="49" y="159"/>
                </a:lnTo>
                <a:lnTo>
                  <a:pt x="48" y="159"/>
                </a:lnTo>
                <a:lnTo>
                  <a:pt x="49" y="156"/>
                </a:lnTo>
                <a:lnTo>
                  <a:pt x="48" y="156"/>
                </a:lnTo>
                <a:lnTo>
                  <a:pt x="47" y="156"/>
                </a:lnTo>
                <a:lnTo>
                  <a:pt x="48" y="156"/>
                </a:lnTo>
                <a:lnTo>
                  <a:pt x="48" y="155"/>
                </a:lnTo>
                <a:lnTo>
                  <a:pt x="47" y="154"/>
                </a:lnTo>
                <a:lnTo>
                  <a:pt x="47" y="152"/>
                </a:lnTo>
                <a:lnTo>
                  <a:pt x="45" y="151"/>
                </a:lnTo>
                <a:lnTo>
                  <a:pt x="45" y="150"/>
                </a:lnTo>
                <a:lnTo>
                  <a:pt x="44" y="149"/>
                </a:lnTo>
                <a:lnTo>
                  <a:pt x="44" y="147"/>
                </a:lnTo>
                <a:lnTo>
                  <a:pt x="43" y="147"/>
                </a:lnTo>
                <a:lnTo>
                  <a:pt x="43" y="146"/>
                </a:lnTo>
                <a:lnTo>
                  <a:pt x="43" y="145"/>
                </a:lnTo>
                <a:lnTo>
                  <a:pt x="42" y="144"/>
                </a:lnTo>
                <a:lnTo>
                  <a:pt x="42" y="142"/>
                </a:lnTo>
                <a:lnTo>
                  <a:pt x="40" y="142"/>
                </a:lnTo>
                <a:lnTo>
                  <a:pt x="40" y="141"/>
                </a:lnTo>
                <a:lnTo>
                  <a:pt x="39" y="140"/>
                </a:lnTo>
                <a:lnTo>
                  <a:pt x="38" y="138"/>
                </a:lnTo>
                <a:lnTo>
                  <a:pt x="37" y="138"/>
                </a:lnTo>
                <a:lnTo>
                  <a:pt x="37" y="137"/>
                </a:lnTo>
                <a:lnTo>
                  <a:pt x="37" y="136"/>
                </a:lnTo>
                <a:lnTo>
                  <a:pt x="35" y="136"/>
                </a:lnTo>
                <a:lnTo>
                  <a:pt x="35" y="135"/>
                </a:lnTo>
                <a:lnTo>
                  <a:pt x="34" y="135"/>
                </a:lnTo>
                <a:lnTo>
                  <a:pt x="34" y="133"/>
                </a:lnTo>
                <a:lnTo>
                  <a:pt x="33" y="133"/>
                </a:lnTo>
                <a:lnTo>
                  <a:pt x="33" y="132"/>
                </a:lnTo>
                <a:lnTo>
                  <a:pt x="33" y="131"/>
                </a:lnTo>
                <a:lnTo>
                  <a:pt x="33" y="130"/>
                </a:lnTo>
                <a:lnTo>
                  <a:pt x="31" y="130"/>
                </a:lnTo>
                <a:lnTo>
                  <a:pt x="31" y="128"/>
                </a:lnTo>
                <a:lnTo>
                  <a:pt x="30" y="128"/>
                </a:lnTo>
                <a:lnTo>
                  <a:pt x="29" y="128"/>
                </a:lnTo>
                <a:lnTo>
                  <a:pt x="29" y="130"/>
                </a:lnTo>
                <a:lnTo>
                  <a:pt x="28" y="130"/>
                </a:lnTo>
                <a:lnTo>
                  <a:pt x="26" y="130"/>
                </a:lnTo>
                <a:lnTo>
                  <a:pt x="25" y="131"/>
                </a:lnTo>
                <a:lnTo>
                  <a:pt x="26" y="131"/>
                </a:lnTo>
                <a:lnTo>
                  <a:pt x="26" y="132"/>
                </a:lnTo>
                <a:lnTo>
                  <a:pt x="25" y="132"/>
                </a:lnTo>
                <a:lnTo>
                  <a:pt x="25" y="133"/>
                </a:lnTo>
                <a:lnTo>
                  <a:pt x="24" y="135"/>
                </a:lnTo>
                <a:lnTo>
                  <a:pt x="23" y="135"/>
                </a:lnTo>
                <a:lnTo>
                  <a:pt x="23" y="136"/>
                </a:lnTo>
                <a:lnTo>
                  <a:pt x="21" y="136"/>
                </a:lnTo>
                <a:lnTo>
                  <a:pt x="20" y="137"/>
                </a:lnTo>
                <a:lnTo>
                  <a:pt x="19" y="137"/>
                </a:lnTo>
                <a:lnTo>
                  <a:pt x="19" y="136"/>
                </a:lnTo>
                <a:lnTo>
                  <a:pt x="19" y="135"/>
                </a:lnTo>
                <a:lnTo>
                  <a:pt x="17" y="133"/>
                </a:lnTo>
                <a:lnTo>
                  <a:pt x="17" y="132"/>
                </a:lnTo>
                <a:lnTo>
                  <a:pt x="16" y="132"/>
                </a:lnTo>
                <a:lnTo>
                  <a:pt x="15" y="131"/>
                </a:lnTo>
                <a:lnTo>
                  <a:pt x="15" y="130"/>
                </a:lnTo>
                <a:lnTo>
                  <a:pt x="14" y="130"/>
                </a:lnTo>
                <a:lnTo>
                  <a:pt x="14" y="128"/>
                </a:lnTo>
                <a:lnTo>
                  <a:pt x="12" y="128"/>
                </a:lnTo>
                <a:lnTo>
                  <a:pt x="12" y="127"/>
                </a:lnTo>
                <a:lnTo>
                  <a:pt x="11" y="126"/>
                </a:lnTo>
                <a:lnTo>
                  <a:pt x="10" y="126"/>
                </a:lnTo>
                <a:lnTo>
                  <a:pt x="10" y="124"/>
                </a:lnTo>
                <a:lnTo>
                  <a:pt x="10" y="123"/>
                </a:lnTo>
                <a:lnTo>
                  <a:pt x="11" y="123"/>
                </a:lnTo>
                <a:lnTo>
                  <a:pt x="11" y="122"/>
                </a:lnTo>
                <a:lnTo>
                  <a:pt x="10" y="122"/>
                </a:lnTo>
                <a:lnTo>
                  <a:pt x="9" y="122"/>
                </a:lnTo>
                <a:lnTo>
                  <a:pt x="7" y="122"/>
                </a:lnTo>
                <a:lnTo>
                  <a:pt x="7" y="123"/>
                </a:lnTo>
                <a:lnTo>
                  <a:pt x="6" y="123"/>
                </a:lnTo>
                <a:lnTo>
                  <a:pt x="6" y="124"/>
                </a:lnTo>
                <a:lnTo>
                  <a:pt x="5" y="123"/>
                </a:lnTo>
                <a:lnTo>
                  <a:pt x="3" y="123"/>
                </a:lnTo>
                <a:lnTo>
                  <a:pt x="2" y="123"/>
                </a:lnTo>
                <a:lnTo>
                  <a:pt x="1" y="123"/>
                </a:lnTo>
                <a:lnTo>
                  <a:pt x="0" y="123"/>
                </a:lnTo>
                <a:lnTo>
                  <a:pt x="0" y="122"/>
                </a:lnTo>
                <a:lnTo>
                  <a:pt x="0" y="121"/>
                </a:lnTo>
                <a:lnTo>
                  <a:pt x="0" y="119"/>
                </a:lnTo>
                <a:lnTo>
                  <a:pt x="0" y="118"/>
                </a:lnTo>
                <a:lnTo>
                  <a:pt x="0" y="115"/>
                </a:lnTo>
                <a:lnTo>
                  <a:pt x="0" y="114"/>
                </a:lnTo>
                <a:lnTo>
                  <a:pt x="0" y="113"/>
                </a:lnTo>
                <a:lnTo>
                  <a:pt x="0" y="110"/>
                </a:lnTo>
                <a:lnTo>
                  <a:pt x="0" y="109"/>
                </a:lnTo>
                <a:lnTo>
                  <a:pt x="0" y="108"/>
                </a:lnTo>
                <a:lnTo>
                  <a:pt x="0" y="107"/>
                </a:lnTo>
                <a:lnTo>
                  <a:pt x="0" y="104"/>
                </a:lnTo>
                <a:lnTo>
                  <a:pt x="0" y="103"/>
                </a:lnTo>
                <a:lnTo>
                  <a:pt x="0" y="101"/>
                </a:lnTo>
                <a:lnTo>
                  <a:pt x="0" y="99"/>
                </a:lnTo>
                <a:lnTo>
                  <a:pt x="0" y="98"/>
                </a:lnTo>
                <a:lnTo>
                  <a:pt x="0" y="96"/>
                </a:lnTo>
                <a:lnTo>
                  <a:pt x="0" y="94"/>
                </a:lnTo>
                <a:lnTo>
                  <a:pt x="0" y="93"/>
                </a:lnTo>
                <a:lnTo>
                  <a:pt x="0" y="90"/>
                </a:lnTo>
                <a:lnTo>
                  <a:pt x="0" y="89"/>
                </a:lnTo>
                <a:lnTo>
                  <a:pt x="0" y="87"/>
                </a:lnTo>
                <a:lnTo>
                  <a:pt x="0" y="85"/>
                </a:lnTo>
                <a:lnTo>
                  <a:pt x="0" y="84"/>
                </a:lnTo>
                <a:lnTo>
                  <a:pt x="0" y="81"/>
                </a:lnTo>
                <a:lnTo>
                  <a:pt x="0" y="80"/>
                </a:lnTo>
                <a:lnTo>
                  <a:pt x="0" y="79"/>
                </a:lnTo>
                <a:lnTo>
                  <a:pt x="0" y="76"/>
                </a:lnTo>
                <a:lnTo>
                  <a:pt x="0" y="75"/>
                </a:lnTo>
                <a:lnTo>
                  <a:pt x="0" y="72"/>
                </a:lnTo>
                <a:lnTo>
                  <a:pt x="0" y="71"/>
                </a:lnTo>
                <a:lnTo>
                  <a:pt x="0" y="68"/>
                </a:lnTo>
                <a:lnTo>
                  <a:pt x="0" y="67"/>
                </a:lnTo>
                <a:lnTo>
                  <a:pt x="0" y="65"/>
                </a:lnTo>
                <a:lnTo>
                  <a:pt x="0" y="63"/>
                </a:lnTo>
                <a:lnTo>
                  <a:pt x="0" y="61"/>
                </a:lnTo>
                <a:lnTo>
                  <a:pt x="0" y="59"/>
                </a:lnTo>
                <a:lnTo>
                  <a:pt x="0" y="57"/>
                </a:lnTo>
                <a:lnTo>
                  <a:pt x="0" y="56"/>
                </a:lnTo>
                <a:lnTo>
                  <a:pt x="0" y="53"/>
                </a:lnTo>
                <a:lnTo>
                  <a:pt x="0" y="52"/>
                </a:lnTo>
                <a:lnTo>
                  <a:pt x="0" y="49"/>
                </a:lnTo>
                <a:lnTo>
                  <a:pt x="0" y="48"/>
                </a:lnTo>
                <a:lnTo>
                  <a:pt x="0" y="45"/>
                </a:lnTo>
                <a:lnTo>
                  <a:pt x="0" y="44"/>
                </a:lnTo>
                <a:lnTo>
                  <a:pt x="0" y="42"/>
                </a:lnTo>
                <a:lnTo>
                  <a:pt x="0" y="40"/>
                </a:lnTo>
                <a:lnTo>
                  <a:pt x="0" y="38"/>
                </a:lnTo>
                <a:lnTo>
                  <a:pt x="0" y="35"/>
                </a:lnTo>
                <a:lnTo>
                  <a:pt x="0" y="34"/>
                </a:lnTo>
                <a:lnTo>
                  <a:pt x="0" y="31"/>
                </a:lnTo>
                <a:lnTo>
                  <a:pt x="0" y="29"/>
                </a:lnTo>
                <a:lnTo>
                  <a:pt x="0" y="28"/>
                </a:lnTo>
                <a:lnTo>
                  <a:pt x="0" y="25"/>
                </a:lnTo>
                <a:lnTo>
                  <a:pt x="0" y="23"/>
                </a:lnTo>
                <a:lnTo>
                  <a:pt x="0" y="21"/>
                </a:lnTo>
                <a:lnTo>
                  <a:pt x="0" y="19"/>
                </a:lnTo>
                <a:lnTo>
                  <a:pt x="0" y="16"/>
                </a:lnTo>
                <a:lnTo>
                  <a:pt x="0" y="15"/>
                </a:lnTo>
                <a:lnTo>
                  <a:pt x="0" y="12"/>
                </a:lnTo>
                <a:lnTo>
                  <a:pt x="0" y="10"/>
                </a:lnTo>
                <a:lnTo>
                  <a:pt x="0" y="7"/>
                </a:lnTo>
                <a:lnTo>
                  <a:pt x="0" y="6"/>
                </a:lnTo>
                <a:lnTo>
                  <a:pt x="0" y="3"/>
                </a:lnTo>
                <a:lnTo>
                  <a:pt x="0" y="1"/>
                </a:lnTo>
                <a:lnTo>
                  <a:pt x="1" y="1"/>
                </a:lnTo>
                <a:lnTo>
                  <a:pt x="2" y="2"/>
                </a:lnTo>
                <a:lnTo>
                  <a:pt x="3" y="2"/>
                </a:lnTo>
                <a:lnTo>
                  <a:pt x="5" y="2"/>
                </a:lnTo>
                <a:lnTo>
                  <a:pt x="6" y="1"/>
                </a:lnTo>
                <a:lnTo>
                  <a:pt x="7" y="2"/>
                </a:lnTo>
                <a:lnTo>
                  <a:pt x="9" y="2"/>
                </a:lnTo>
                <a:lnTo>
                  <a:pt x="10" y="3"/>
                </a:lnTo>
                <a:lnTo>
                  <a:pt x="11" y="3"/>
                </a:lnTo>
                <a:lnTo>
                  <a:pt x="11" y="5"/>
                </a:lnTo>
                <a:lnTo>
                  <a:pt x="12" y="6"/>
                </a:lnTo>
                <a:lnTo>
                  <a:pt x="14" y="7"/>
                </a:lnTo>
                <a:lnTo>
                  <a:pt x="15" y="7"/>
                </a:lnTo>
                <a:lnTo>
                  <a:pt x="15" y="6"/>
                </a:lnTo>
                <a:lnTo>
                  <a:pt x="14" y="6"/>
                </a:lnTo>
                <a:lnTo>
                  <a:pt x="14" y="7"/>
                </a:lnTo>
                <a:lnTo>
                  <a:pt x="14" y="6"/>
                </a:lnTo>
                <a:lnTo>
                  <a:pt x="15" y="6"/>
                </a:lnTo>
                <a:lnTo>
                  <a:pt x="15" y="7"/>
                </a:lnTo>
                <a:lnTo>
                  <a:pt x="15" y="9"/>
                </a:lnTo>
                <a:lnTo>
                  <a:pt x="16" y="9"/>
                </a:lnTo>
                <a:lnTo>
                  <a:pt x="17" y="10"/>
                </a:lnTo>
                <a:lnTo>
                  <a:pt x="19" y="11"/>
                </a:lnTo>
                <a:lnTo>
                  <a:pt x="20" y="11"/>
                </a:lnTo>
                <a:lnTo>
                  <a:pt x="21" y="12"/>
                </a:lnTo>
                <a:lnTo>
                  <a:pt x="23" y="12"/>
                </a:lnTo>
                <a:lnTo>
                  <a:pt x="24" y="12"/>
                </a:lnTo>
                <a:lnTo>
                  <a:pt x="25" y="12"/>
                </a:lnTo>
                <a:lnTo>
                  <a:pt x="24" y="12"/>
                </a:lnTo>
                <a:lnTo>
                  <a:pt x="25" y="12"/>
                </a:lnTo>
                <a:lnTo>
                  <a:pt x="26" y="12"/>
                </a:lnTo>
                <a:lnTo>
                  <a:pt x="28" y="12"/>
                </a:lnTo>
                <a:lnTo>
                  <a:pt x="28" y="14"/>
                </a:lnTo>
                <a:lnTo>
                  <a:pt x="29" y="14"/>
                </a:lnTo>
                <a:lnTo>
                  <a:pt x="29" y="15"/>
                </a:lnTo>
                <a:lnTo>
                  <a:pt x="30" y="15"/>
                </a:lnTo>
                <a:lnTo>
                  <a:pt x="30" y="16"/>
                </a:lnTo>
                <a:lnTo>
                  <a:pt x="31" y="16"/>
                </a:lnTo>
                <a:lnTo>
                  <a:pt x="31" y="15"/>
                </a:lnTo>
                <a:lnTo>
                  <a:pt x="30" y="15"/>
                </a:lnTo>
                <a:lnTo>
                  <a:pt x="30" y="14"/>
                </a:lnTo>
                <a:lnTo>
                  <a:pt x="31" y="14"/>
                </a:lnTo>
                <a:lnTo>
                  <a:pt x="30" y="14"/>
                </a:lnTo>
                <a:lnTo>
                  <a:pt x="29" y="12"/>
                </a:lnTo>
                <a:lnTo>
                  <a:pt x="28" y="12"/>
                </a:lnTo>
                <a:lnTo>
                  <a:pt x="28" y="11"/>
                </a:lnTo>
                <a:lnTo>
                  <a:pt x="28" y="10"/>
                </a:lnTo>
                <a:lnTo>
                  <a:pt x="28" y="11"/>
                </a:lnTo>
                <a:lnTo>
                  <a:pt x="29" y="11"/>
                </a:lnTo>
                <a:lnTo>
                  <a:pt x="30" y="11"/>
                </a:lnTo>
                <a:lnTo>
                  <a:pt x="29" y="11"/>
                </a:lnTo>
                <a:lnTo>
                  <a:pt x="29" y="10"/>
                </a:lnTo>
                <a:lnTo>
                  <a:pt x="28" y="10"/>
                </a:lnTo>
                <a:lnTo>
                  <a:pt x="28" y="9"/>
                </a:lnTo>
                <a:lnTo>
                  <a:pt x="28" y="7"/>
                </a:lnTo>
                <a:lnTo>
                  <a:pt x="29" y="7"/>
                </a:lnTo>
                <a:lnTo>
                  <a:pt x="29" y="9"/>
                </a:lnTo>
                <a:lnTo>
                  <a:pt x="30" y="9"/>
                </a:lnTo>
                <a:lnTo>
                  <a:pt x="30" y="10"/>
                </a:lnTo>
                <a:lnTo>
                  <a:pt x="30" y="9"/>
                </a:lnTo>
                <a:lnTo>
                  <a:pt x="29" y="9"/>
                </a:lnTo>
                <a:lnTo>
                  <a:pt x="28" y="7"/>
                </a:lnTo>
                <a:lnTo>
                  <a:pt x="28" y="6"/>
                </a:lnTo>
                <a:lnTo>
                  <a:pt x="29" y="6"/>
                </a:lnTo>
                <a:lnTo>
                  <a:pt x="29" y="7"/>
                </a:lnTo>
                <a:lnTo>
                  <a:pt x="30" y="7"/>
                </a:lnTo>
                <a:lnTo>
                  <a:pt x="29" y="6"/>
                </a:lnTo>
                <a:lnTo>
                  <a:pt x="30" y="6"/>
                </a:lnTo>
                <a:lnTo>
                  <a:pt x="31" y="7"/>
                </a:lnTo>
                <a:lnTo>
                  <a:pt x="31" y="6"/>
                </a:lnTo>
                <a:lnTo>
                  <a:pt x="31" y="5"/>
                </a:lnTo>
                <a:lnTo>
                  <a:pt x="31" y="3"/>
                </a:lnTo>
                <a:lnTo>
                  <a:pt x="33" y="3"/>
                </a:lnTo>
                <a:lnTo>
                  <a:pt x="34" y="3"/>
                </a:lnTo>
                <a:lnTo>
                  <a:pt x="35" y="3"/>
                </a:lnTo>
                <a:lnTo>
                  <a:pt x="35" y="5"/>
                </a:lnTo>
                <a:lnTo>
                  <a:pt x="37" y="3"/>
                </a:lnTo>
                <a:lnTo>
                  <a:pt x="35" y="3"/>
                </a:lnTo>
                <a:lnTo>
                  <a:pt x="35" y="2"/>
                </a:lnTo>
                <a:lnTo>
                  <a:pt x="35" y="3"/>
                </a:lnTo>
                <a:lnTo>
                  <a:pt x="35" y="2"/>
                </a:lnTo>
                <a:lnTo>
                  <a:pt x="37" y="2"/>
                </a:lnTo>
                <a:lnTo>
                  <a:pt x="37" y="1"/>
                </a:lnTo>
                <a:lnTo>
                  <a:pt x="35" y="1"/>
                </a:lnTo>
                <a:lnTo>
                  <a:pt x="35" y="0"/>
                </a:lnTo>
                <a:lnTo>
                  <a:pt x="37" y="0"/>
                </a:lnTo>
                <a:lnTo>
                  <a:pt x="37"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2" name="Freeform 2614"/>
          <p:cNvSpPr>
            <a:spLocks/>
          </p:cNvSpPr>
          <p:nvPr/>
        </p:nvSpPr>
        <p:spPr bwMode="auto">
          <a:xfrm>
            <a:off x="3251201" y="3218079"/>
            <a:ext cx="352425" cy="100013"/>
          </a:xfrm>
          <a:custGeom>
            <a:avLst/>
            <a:gdLst>
              <a:gd name="T0" fmla="*/ 2 w 222"/>
              <a:gd name="T1" fmla="*/ 21 h 63"/>
              <a:gd name="T2" fmla="*/ 8 w 222"/>
              <a:gd name="T3" fmla="*/ 14 h 63"/>
              <a:gd name="T4" fmla="*/ 17 w 222"/>
              <a:gd name="T5" fmla="*/ 11 h 63"/>
              <a:gd name="T6" fmla="*/ 22 w 222"/>
              <a:gd name="T7" fmla="*/ 8 h 63"/>
              <a:gd name="T8" fmla="*/ 24 w 222"/>
              <a:gd name="T9" fmla="*/ 10 h 63"/>
              <a:gd name="T10" fmla="*/ 14 w 222"/>
              <a:gd name="T11" fmla="*/ 17 h 63"/>
              <a:gd name="T12" fmla="*/ 7 w 222"/>
              <a:gd name="T13" fmla="*/ 21 h 63"/>
              <a:gd name="T14" fmla="*/ 6 w 222"/>
              <a:gd name="T15" fmla="*/ 29 h 63"/>
              <a:gd name="T16" fmla="*/ 7 w 222"/>
              <a:gd name="T17" fmla="*/ 28 h 63"/>
              <a:gd name="T18" fmla="*/ 11 w 222"/>
              <a:gd name="T19" fmla="*/ 23 h 63"/>
              <a:gd name="T20" fmla="*/ 15 w 222"/>
              <a:gd name="T21" fmla="*/ 17 h 63"/>
              <a:gd name="T22" fmla="*/ 16 w 222"/>
              <a:gd name="T23" fmla="*/ 17 h 63"/>
              <a:gd name="T24" fmla="*/ 17 w 222"/>
              <a:gd name="T25" fmla="*/ 19 h 63"/>
              <a:gd name="T26" fmla="*/ 20 w 222"/>
              <a:gd name="T27" fmla="*/ 15 h 63"/>
              <a:gd name="T28" fmla="*/ 29 w 222"/>
              <a:gd name="T29" fmla="*/ 14 h 63"/>
              <a:gd name="T30" fmla="*/ 34 w 222"/>
              <a:gd name="T31" fmla="*/ 3 h 63"/>
              <a:gd name="T32" fmla="*/ 40 w 222"/>
              <a:gd name="T33" fmla="*/ 12 h 63"/>
              <a:gd name="T34" fmla="*/ 48 w 222"/>
              <a:gd name="T35" fmla="*/ 17 h 63"/>
              <a:gd name="T36" fmla="*/ 49 w 222"/>
              <a:gd name="T37" fmla="*/ 14 h 63"/>
              <a:gd name="T38" fmla="*/ 50 w 222"/>
              <a:gd name="T39" fmla="*/ 10 h 63"/>
              <a:gd name="T40" fmla="*/ 54 w 222"/>
              <a:gd name="T41" fmla="*/ 14 h 63"/>
              <a:gd name="T42" fmla="*/ 57 w 222"/>
              <a:gd name="T43" fmla="*/ 19 h 63"/>
              <a:gd name="T44" fmla="*/ 68 w 222"/>
              <a:gd name="T45" fmla="*/ 12 h 63"/>
              <a:gd name="T46" fmla="*/ 87 w 222"/>
              <a:gd name="T47" fmla="*/ 25 h 63"/>
              <a:gd name="T48" fmla="*/ 100 w 222"/>
              <a:gd name="T49" fmla="*/ 25 h 63"/>
              <a:gd name="T50" fmla="*/ 110 w 222"/>
              <a:gd name="T51" fmla="*/ 34 h 63"/>
              <a:gd name="T52" fmla="*/ 104 w 222"/>
              <a:gd name="T53" fmla="*/ 39 h 63"/>
              <a:gd name="T54" fmla="*/ 119 w 222"/>
              <a:gd name="T55" fmla="*/ 44 h 63"/>
              <a:gd name="T56" fmla="*/ 129 w 222"/>
              <a:gd name="T57" fmla="*/ 40 h 63"/>
              <a:gd name="T58" fmla="*/ 137 w 222"/>
              <a:gd name="T59" fmla="*/ 44 h 63"/>
              <a:gd name="T60" fmla="*/ 143 w 222"/>
              <a:gd name="T61" fmla="*/ 51 h 63"/>
              <a:gd name="T62" fmla="*/ 143 w 222"/>
              <a:gd name="T63" fmla="*/ 57 h 63"/>
              <a:gd name="T64" fmla="*/ 145 w 222"/>
              <a:gd name="T65" fmla="*/ 56 h 63"/>
              <a:gd name="T66" fmla="*/ 147 w 222"/>
              <a:gd name="T67" fmla="*/ 56 h 63"/>
              <a:gd name="T68" fmla="*/ 143 w 222"/>
              <a:gd name="T69" fmla="*/ 43 h 63"/>
              <a:gd name="T70" fmla="*/ 149 w 222"/>
              <a:gd name="T71" fmla="*/ 39 h 63"/>
              <a:gd name="T72" fmla="*/ 155 w 222"/>
              <a:gd name="T73" fmla="*/ 33 h 63"/>
              <a:gd name="T74" fmla="*/ 149 w 222"/>
              <a:gd name="T75" fmla="*/ 34 h 63"/>
              <a:gd name="T76" fmla="*/ 141 w 222"/>
              <a:gd name="T77" fmla="*/ 38 h 63"/>
              <a:gd name="T78" fmla="*/ 147 w 222"/>
              <a:gd name="T79" fmla="*/ 29 h 63"/>
              <a:gd name="T80" fmla="*/ 157 w 222"/>
              <a:gd name="T81" fmla="*/ 34 h 63"/>
              <a:gd name="T82" fmla="*/ 168 w 222"/>
              <a:gd name="T83" fmla="*/ 40 h 63"/>
              <a:gd name="T84" fmla="*/ 179 w 222"/>
              <a:gd name="T85" fmla="*/ 43 h 63"/>
              <a:gd name="T86" fmla="*/ 192 w 222"/>
              <a:gd name="T87" fmla="*/ 43 h 63"/>
              <a:gd name="T88" fmla="*/ 201 w 222"/>
              <a:gd name="T89" fmla="*/ 45 h 63"/>
              <a:gd name="T90" fmla="*/ 197 w 222"/>
              <a:gd name="T91" fmla="*/ 42 h 63"/>
              <a:gd name="T92" fmla="*/ 194 w 222"/>
              <a:gd name="T93" fmla="*/ 34 h 63"/>
              <a:gd name="T94" fmla="*/ 201 w 222"/>
              <a:gd name="T95" fmla="*/ 34 h 63"/>
              <a:gd name="T96" fmla="*/ 205 w 222"/>
              <a:gd name="T97" fmla="*/ 39 h 63"/>
              <a:gd name="T98" fmla="*/ 206 w 222"/>
              <a:gd name="T99" fmla="*/ 44 h 63"/>
              <a:gd name="T100" fmla="*/ 210 w 222"/>
              <a:gd name="T101" fmla="*/ 52 h 63"/>
              <a:gd name="T102" fmla="*/ 210 w 222"/>
              <a:gd name="T103" fmla="*/ 59 h 63"/>
              <a:gd name="T104" fmla="*/ 212 w 222"/>
              <a:gd name="T105" fmla="*/ 53 h 63"/>
              <a:gd name="T106" fmla="*/ 212 w 222"/>
              <a:gd name="T107" fmla="*/ 39 h 63"/>
              <a:gd name="T108" fmla="*/ 220 w 222"/>
              <a:gd name="T109" fmla="*/ 31 h 63"/>
              <a:gd name="T110" fmla="*/ 220 w 222"/>
              <a:gd name="T111" fmla="*/ 28 h 63"/>
              <a:gd name="T112" fmla="*/ 219 w 222"/>
              <a:gd name="T113" fmla="*/ 20 h 63"/>
              <a:gd name="T114" fmla="*/ 221 w 222"/>
              <a:gd name="T115" fmla="*/ 17 h 63"/>
              <a:gd name="T116" fmla="*/ 210 w 222"/>
              <a:gd name="T117" fmla="*/ 14 h 63"/>
              <a:gd name="T118" fmla="*/ 205 w 222"/>
              <a:gd name="T119"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63">
                <a:moveTo>
                  <a:pt x="0" y="15"/>
                </a:moveTo>
                <a:lnTo>
                  <a:pt x="1" y="15"/>
                </a:lnTo>
                <a:lnTo>
                  <a:pt x="0" y="15"/>
                </a:lnTo>
                <a:lnTo>
                  <a:pt x="0" y="16"/>
                </a:lnTo>
                <a:lnTo>
                  <a:pt x="1" y="16"/>
                </a:lnTo>
                <a:lnTo>
                  <a:pt x="1" y="17"/>
                </a:lnTo>
                <a:lnTo>
                  <a:pt x="2" y="17"/>
                </a:lnTo>
                <a:lnTo>
                  <a:pt x="2" y="16"/>
                </a:lnTo>
                <a:lnTo>
                  <a:pt x="2" y="17"/>
                </a:lnTo>
                <a:lnTo>
                  <a:pt x="2" y="19"/>
                </a:lnTo>
                <a:lnTo>
                  <a:pt x="1" y="19"/>
                </a:lnTo>
                <a:lnTo>
                  <a:pt x="1" y="20"/>
                </a:lnTo>
                <a:lnTo>
                  <a:pt x="0" y="21"/>
                </a:lnTo>
                <a:lnTo>
                  <a:pt x="0" y="23"/>
                </a:lnTo>
                <a:lnTo>
                  <a:pt x="0" y="21"/>
                </a:lnTo>
                <a:lnTo>
                  <a:pt x="1" y="21"/>
                </a:lnTo>
                <a:lnTo>
                  <a:pt x="2" y="21"/>
                </a:lnTo>
                <a:lnTo>
                  <a:pt x="2" y="20"/>
                </a:lnTo>
                <a:lnTo>
                  <a:pt x="3" y="20"/>
                </a:lnTo>
                <a:lnTo>
                  <a:pt x="3" y="19"/>
                </a:lnTo>
                <a:lnTo>
                  <a:pt x="5" y="19"/>
                </a:lnTo>
                <a:lnTo>
                  <a:pt x="6" y="19"/>
                </a:lnTo>
                <a:lnTo>
                  <a:pt x="6" y="17"/>
                </a:lnTo>
                <a:lnTo>
                  <a:pt x="7" y="17"/>
                </a:lnTo>
                <a:lnTo>
                  <a:pt x="7" y="16"/>
                </a:lnTo>
                <a:lnTo>
                  <a:pt x="7" y="15"/>
                </a:lnTo>
                <a:lnTo>
                  <a:pt x="8" y="15"/>
                </a:lnTo>
                <a:lnTo>
                  <a:pt x="7" y="15"/>
                </a:lnTo>
                <a:lnTo>
                  <a:pt x="8" y="15"/>
                </a:lnTo>
                <a:lnTo>
                  <a:pt x="10" y="15"/>
                </a:lnTo>
                <a:lnTo>
                  <a:pt x="10" y="14"/>
                </a:lnTo>
                <a:lnTo>
                  <a:pt x="10" y="15"/>
                </a:lnTo>
                <a:lnTo>
                  <a:pt x="8" y="15"/>
                </a:lnTo>
                <a:lnTo>
                  <a:pt x="8" y="14"/>
                </a:lnTo>
                <a:lnTo>
                  <a:pt x="10" y="14"/>
                </a:lnTo>
                <a:lnTo>
                  <a:pt x="11" y="14"/>
                </a:lnTo>
                <a:lnTo>
                  <a:pt x="10" y="14"/>
                </a:lnTo>
                <a:lnTo>
                  <a:pt x="11" y="14"/>
                </a:lnTo>
                <a:lnTo>
                  <a:pt x="11" y="15"/>
                </a:lnTo>
                <a:lnTo>
                  <a:pt x="11" y="14"/>
                </a:lnTo>
                <a:lnTo>
                  <a:pt x="12" y="14"/>
                </a:lnTo>
                <a:lnTo>
                  <a:pt x="14" y="14"/>
                </a:lnTo>
                <a:lnTo>
                  <a:pt x="14" y="12"/>
                </a:lnTo>
                <a:lnTo>
                  <a:pt x="14" y="11"/>
                </a:lnTo>
                <a:lnTo>
                  <a:pt x="15" y="11"/>
                </a:lnTo>
                <a:lnTo>
                  <a:pt x="15" y="10"/>
                </a:lnTo>
                <a:lnTo>
                  <a:pt x="16" y="10"/>
                </a:lnTo>
                <a:lnTo>
                  <a:pt x="16" y="11"/>
                </a:lnTo>
                <a:lnTo>
                  <a:pt x="16" y="12"/>
                </a:lnTo>
                <a:lnTo>
                  <a:pt x="16" y="11"/>
                </a:lnTo>
                <a:lnTo>
                  <a:pt x="17" y="11"/>
                </a:lnTo>
                <a:lnTo>
                  <a:pt x="17" y="10"/>
                </a:lnTo>
                <a:lnTo>
                  <a:pt x="17" y="8"/>
                </a:lnTo>
                <a:lnTo>
                  <a:pt x="19" y="8"/>
                </a:lnTo>
                <a:lnTo>
                  <a:pt x="19" y="7"/>
                </a:lnTo>
                <a:lnTo>
                  <a:pt x="19" y="8"/>
                </a:lnTo>
                <a:lnTo>
                  <a:pt x="17" y="8"/>
                </a:lnTo>
                <a:lnTo>
                  <a:pt x="19" y="8"/>
                </a:lnTo>
                <a:lnTo>
                  <a:pt x="19" y="7"/>
                </a:lnTo>
                <a:lnTo>
                  <a:pt x="19" y="8"/>
                </a:lnTo>
                <a:lnTo>
                  <a:pt x="20" y="8"/>
                </a:lnTo>
                <a:lnTo>
                  <a:pt x="20" y="7"/>
                </a:lnTo>
                <a:lnTo>
                  <a:pt x="21" y="7"/>
                </a:lnTo>
                <a:lnTo>
                  <a:pt x="21" y="8"/>
                </a:lnTo>
                <a:lnTo>
                  <a:pt x="22" y="7"/>
                </a:lnTo>
                <a:lnTo>
                  <a:pt x="22" y="8"/>
                </a:lnTo>
                <a:lnTo>
                  <a:pt x="22" y="7"/>
                </a:lnTo>
                <a:lnTo>
                  <a:pt x="22" y="8"/>
                </a:lnTo>
                <a:lnTo>
                  <a:pt x="24" y="8"/>
                </a:lnTo>
                <a:lnTo>
                  <a:pt x="22" y="8"/>
                </a:lnTo>
                <a:lnTo>
                  <a:pt x="24" y="8"/>
                </a:lnTo>
                <a:lnTo>
                  <a:pt x="24" y="7"/>
                </a:lnTo>
                <a:lnTo>
                  <a:pt x="24" y="6"/>
                </a:lnTo>
                <a:lnTo>
                  <a:pt x="25" y="6"/>
                </a:lnTo>
                <a:lnTo>
                  <a:pt x="25" y="5"/>
                </a:lnTo>
                <a:lnTo>
                  <a:pt x="25" y="6"/>
                </a:lnTo>
                <a:lnTo>
                  <a:pt x="25" y="7"/>
                </a:lnTo>
                <a:lnTo>
                  <a:pt x="26" y="7"/>
                </a:lnTo>
                <a:lnTo>
                  <a:pt x="26" y="8"/>
                </a:lnTo>
                <a:lnTo>
                  <a:pt x="26" y="7"/>
                </a:lnTo>
                <a:lnTo>
                  <a:pt x="26" y="8"/>
                </a:lnTo>
                <a:lnTo>
                  <a:pt x="25" y="8"/>
                </a:lnTo>
                <a:lnTo>
                  <a:pt x="26" y="8"/>
                </a:lnTo>
                <a:lnTo>
                  <a:pt x="25" y="10"/>
                </a:lnTo>
                <a:lnTo>
                  <a:pt x="24" y="10"/>
                </a:lnTo>
                <a:lnTo>
                  <a:pt x="22" y="11"/>
                </a:lnTo>
                <a:lnTo>
                  <a:pt x="22" y="12"/>
                </a:lnTo>
                <a:lnTo>
                  <a:pt x="21" y="12"/>
                </a:lnTo>
                <a:lnTo>
                  <a:pt x="20" y="12"/>
                </a:lnTo>
                <a:lnTo>
                  <a:pt x="20" y="14"/>
                </a:lnTo>
                <a:lnTo>
                  <a:pt x="20" y="12"/>
                </a:lnTo>
                <a:lnTo>
                  <a:pt x="20" y="14"/>
                </a:lnTo>
                <a:lnTo>
                  <a:pt x="20" y="15"/>
                </a:lnTo>
                <a:lnTo>
                  <a:pt x="19" y="15"/>
                </a:lnTo>
                <a:lnTo>
                  <a:pt x="19" y="16"/>
                </a:lnTo>
                <a:lnTo>
                  <a:pt x="17" y="16"/>
                </a:lnTo>
                <a:lnTo>
                  <a:pt x="17" y="15"/>
                </a:lnTo>
                <a:lnTo>
                  <a:pt x="16" y="15"/>
                </a:lnTo>
                <a:lnTo>
                  <a:pt x="16" y="16"/>
                </a:lnTo>
                <a:lnTo>
                  <a:pt x="15" y="16"/>
                </a:lnTo>
                <a:lnTo>
                  <a:pt x="14" y="16"/>
                </a:lnTo>
                <a:lnTo>
                  <a:pt x="14" y="17"/>
                </a:lnTo>
                <a:lnTo>
                  <a:pt x="14" y="16"/>
                </a:lnTo>
                <a:lnTo>
                  <a:pt x="12" y="17"/>
                </a:lnTo>
                <a:lnTo>
                  <a:pt x="12" y="16"/>
                </a:lnTo>
                <a:lnTo>
                  <a:pt x="12" y="17"/>
                </a:lnTo>
                <a:lnTo>
                  <a:pt x="11" y="19"/>
                </a:lnTo>
                <a:lnTo>
                  <a:pt x="12" y="19"/>
                </a:lnTo>
                <a:lnTo>
                  <a:pt x="11" y="20"/>
                </a:lnTo>
                <a:lnTo>
                  <a:pt x="10" y="20"/>
                </a:lnTo>
                <a:lnTo>
                  <a:pt x="11" y="21"/>
                </a:lnTo>
                <a:lnTo>
                  <a:pt x="10" y="21"/>
                </a:lnTo>
                <a:lnTo>
                  <a:pt x="10" y="20"/>
                </a:lnTo>
                <a:lnTo>
                  <a:pt x="10" y="21"/>
                </a:lnTo>
                <a:lnTo>
                  <a:pt x="10" y="23"/>
                </a:lnTo>
                <a:lnTo>
                  <a:pt x="10" y="21"/>
                </a:lnTo>
                <a:lnTo>
                  <a:pt x="8" y="20"/>
                </a:lnTo>
                <a:lnTo>
                  <a:pt x="8" y="21"/>
                </a:lnTo>
                <a:lnTo>
                  <a:pt x="7" y="21"/>
                </a:lnTo>
                <a:lnTo>
                  <a:pt x="7" y="23"/>
                </a:lnTo>
                <a:lnTo>
                  <a:pt x="7" y="24"/>
                </a:lnTo>
                <a:lnTo>
                  <a:pt x="7" y="25"/>
                </a:lnTo>
                <a:lnTo>
                  <a:pt x="7" y="24"/>
                </a:lnTo>
                <a:lnTo>
                  <a:pt x="6" y="24"/>
                </a:lnTo>
                <a:lnTo>
                  <a:pt x="6" y="25"/>
                </a:lnTo>
                <a:lnTo>
                  <a:pt x="6" y="26"/>
                </a:lnTo>
                <a:lnTo>
                  <a:pt x="5" y="26"/>
                </a:lnTo>
                <a:lnTo>
                  <a:pt x="5" y="28"/>
                </a:lnTo>
                <a:lnTo>
                  <a:pt x="5" y="26"/>
                </a:lnTo>
                <a:lnTo>
                  <a:pt x="5" y="28"/>
                </a:lnTo>
                <a:lnTo>
                  <a:pt x="5" y="29"/>
                </a:lnTo>
                <a:lnTo>
                  <a:pt x="6" y="29"/>
                </a:lnTo>
                <a:lnTo>
                  <a:pt x="6" y="30"/>
                </a:lnTo>
                <a:lnTo>
                  <a:pt x="7" y="30"/>
                </a:lnTo>
                <a:lnTo>
                  <a:pt x="7" y="29"/>
                </a:lnTo>
                <a:lnTo>
                  <a:pt x="6" y="29"/>
                </a:lnTo>
                <a:lnTo>
                  <a:pt x="7" y="29"/>
                </a:lnTo>
                <a:lnTo>
                  <a:pt x="6" y="29"/>
                </a:lnTo>
                <a:lnTo>
                  <a:pt x="5" y="29"/>
                </a:lnTo>
                <a:lnTo>
                  <a:pt x="6" y="28"/>
                </a:lnTo>
                <a:lnTo>
                  <a:pt x="6" y="29"/>
                </a:lnTo>
                <a:lnTo>
                  <a:pt x="6" y="28"/>
                </a:lnTo>
                <a:lnTo>
                  <a:pt x="5" y="28"/>
                </a:lnTo>
                <a:lnTo>
                  <a:pt x="6" y="28"/>
                </a:lnTo>
                <a:lnTo>
                  <a:pt x="7" y="28"/>
                </a:lnTo>
                <a:lnTo>
                  <a:pt x="8" y="28"/>
                </a:lnTo>
                <a:lnTo>
                  <a:pt x="10" y="28"/>
                </a:lnTo>
                <a:lnTo>
                  <a:pt x="10" y="26"/>
                </a:lnTo>
                <a:lnTo>
                  <a:pt x="8" y="26"/>
                </a:lnTo>
                <a:lnTo>
                  <a:pt x="10" y="26"/>
                </a:lnTo>
                <a:lnTo>
                  <a:pt x="8" y="26"/>
                </a:lnTo>
                <a:lnTo>
                  <a:pt x="8" y="28"/>
                </a:lnTo>
                <a:lnTo>
                  <a:pt x="7" y="28"/>
                </a:lnTo>
                <a:lnTo>
                  <a:pt x="8" y="28"/>
                </a:lnTo>
                <a:lnTo>
                  <a:pt x="8" y="26"/>
                </a:lnTo>
                <a:lnTo>
                  <a:pt x="7" y="26"/>
                </a:lnTo>
                <a:lnTo>
                  <a:pt x="8" y="26"/>
                </a:lnTo>
                <a:lnTo>
                  <a:pt x="8" y="25"/>
                </a:lnTo>
                <a:lnTo>
                  <a:pt x="7" y="25"/>
                </a:lnTo>
                <a:lnTo>
                  <a:pt x="7" y="24"/>
                </a:lnTo>
                <a:lnTo>
                  <a:pt x="8" y="24"/>
                </a:lnTo>
                <a:lnTo>
                  <a:pt x="8" y="23"/>
                </a:lnTo>
                <a:lnTo>
                  <a:pt x="10" y="23"/>
                </a:lnTo>
                <a:lnTo>
                  <a:pt x="10" y="21"/>
                </a:lnTo>
                <a:lnTo>
                  <a:pt x="10" y="23"/>
                </a:lnTo>
                <a:lnTo>
                  <a:pt x="10" y="24"/>
                </a:lnTo>
                <a:lnTo>
                  <a:pt x="10" y="23"/>
                </a:lnTo>
                <a:lnTo>
                  <a:pt x="10" y="21"/>
                </a:lnTo>
                <a:lnTo>
                  <a:pt x="11" y="21"/>
                </a:lnTo>
                <a:lnTo>
                  <a:pt x="11" y="23"/>
                </a:lnTo>
                <a:lnTo>
                  <a:pt x="10" y="23"/>
                </a:lnTo>
                <a:lnTo>
                  <a:pt x="11" y="23"/>
                </a:lnTo>
                <a:lnTo>
                  <a:pt x="11" y="21"/>
                </a:lnTo>
                <a:lnTo>
                  <a:pt x="11" y="23"/>
                </a:lnTo>
                <a:lnTo>
                  <a:pt x="11" y="21"/>
                </a:lnTo>
                <a:lnTo>
                  <a:pt x="12" y="21"/>
                </a:lnTo>
                <a:lnTo>
                  <a:pt x="12" y="20"/>
                </a:lnTo>
                <a:lnTo>
                  <a:pt x="12" y="21"/>
                </a:lnTo>
                <a:lnTo>
                  <a:pt x="12" y="20"/>
                </a:lnTo>
                <a:lnTo>
                  <a:pt x="14" y="20"/>
                </a:lnTo>
                <a:lnTo>
                  <a:pt x="14" y="19"/>
                </a:lnTo>
                <a:lnTo>
                  <a:pt x="12" y="19"/>
                </a:lnTo>
                <a:lnTo>
                  <a:pt x="14" y="19"/>
                </a:lnTo>
                <a:lnTo>
                  <a:pt x="12" y="19"/>
                </a:lnTo>
                <a:lnTo>
                  <a:pt x="14" y="19"/>
                </a:lnTo>
                <a:lnTo>
                  <a:pt x="14" y="17"/>
                </a:lnTo>
                <a:lnTo>
                  <a:pt x="15" y="17"/>
                </a:lnTo>
                <a:lnTo>
                  <a:pt x="15" y="19"/>
                </a:lnTo>
                <a:lnTo>
                  <a:pt x="15" y="20"/>
                </a:lnTo>
                <a:lnTo>
                  <a:pt x="15" y="19"/>
                </a:lnTo>
                <a:lnTo>
                  <a:pt x="16" y="19"/>
                </a:lnTo>
                <a:lnTo>
                  <a:pt x="16" y="17"/>
                </a:lnTo>
                <a:lnTo>
                  <a:pt x="16" y="19"/>
                </a:lnTo>
                <a:lnTo>
                  <a:pt x="16" y="17"/>
                </a:lnTo>
                <a:lnTo>
                  <a:pt x="16" y="19"/>
                </a:lnTo>
                <a:lnTo>
                  <a:pt x="16" y="20"/>
                </a:lnTo>
                <a:lnTo>
                  <a:pt x="15" y="20"/>
                </a:lnTo>
                <a:lnTo>
                  <a:pt x="16" y="20"/>
                </a:lnTo>
                <a:lnTo>
                  <a:pt x="16" y="19"/>
                </a:lnTo>
                <a:lnTo>
                  <a:pt x="17" y="19"/>
                </a:lnTo>
                <a:lnTo>
                  <a:pt x="16" y="19"/>
                </a:lnTo>
                <a:lnTo>
                  <a:pt x="16" y="17"/>
                </a:lnTo>
                <a:lnTo>
                  <a:pt x="16" y="16"/>
                </a:lnTo>
                <a:lnTo>
                  <a:pt x="16" y="17"/>
                </a:lnTo>
                <a:lnTo>
                  <a:pt x="17" y="17"/>
                </a:lnTo>
                <a:lnTo>
                  <a:pt x="17" y="19"/>
                </a:lnTo>
                <a:lnTo>
                  <a:pt x="17" y="20"/>
                </a:lnTo>
                <a:lnTo>
                  <a:pt x="17" y="19"/>
                </a:lnTo>
                <a:lnTo>
                  <a:pt x="17" y="17"/>
                </a:lnTo>
                <a:lnTo>
                  <a:pt x="17" y="16"/>
                </a:lnTo>
                <a:lnTo>
                  <a:pt x="16" y="16"/>
                </a:lnTo>
                <a:lnTo>
                  <a:pt x="17" y="15"/>
                </a:lnTo>
                <a:lnTo>
                  <a:pt x="17" y="16"/>
                </a:lnTo>
                <a:lnTo>
                  <a:pt x="17" y="17"/>
                </a:lnTo>
                <a:lnTo>
                  <a:pt x="17" y="19"/>
                </a:lnTo>
                <a:lnTo>
                  <a:pt x="17" y="20"/>
                </a:lnTo>
                <a:lnTo>
                  <a:pt x="17" y="19"/>
                </a:lnTo>
                <a:lnTo>
                  <a:pt x="17" y="17"/>
                </a:lnTo>
                <a:lnTo>
                  <a:pt x="17" y="16"/>
                </a:lnTo>
                <a:lnTo>
                  <a:pt x="17" y="17"/>
                </a:lnTo>
                <a:lnTo>
                  <a:pt x="17" y="19"/>
                </a:lnTo>
                <a:lnTo>
                  <a:pt x="17" y="20"/>
                </a:lnTo>
                <a:lnTo>
                  <a:pt x="17" y="19"/>
                </a:lnTo>
                <a:lnTo>
                  <a:pt x="19" y="19"/>
                </a:lnTo>
                <a:lnTo>
                  <a:pt x="19" y="20"/>
                </a:lnTo>
                <a:lnTo>
                  <a:pt x="17" y="20"/>
                </a:lnTo>
                <a:lnTo>
                  <a:pt x="17" y="21"/>
                </a:lnTo>
                <a:lnTo>
                  <a:pt x="17" y="23"/>
                </a:lnTo>
                <a:lnTo>
                  <a:pt x="17" y="21"/>
                </a:lnTo>
                <a:lnTo>
                  <a:pt x="19" y="20"/>
                </a:lnTo>
                <a:lnTo>
                  <a:pt x="19" y="19"/>
                </a:lnTo>
                <a:lnTo>
                  <a:pt x="20" y="19"/>
                </a:lnTo>
                <a:lnTo>
                  <a:pt x="20" y="17"/>
                </a:lnTo>
                <a:lnTo>
                  <a:pt x="19" y="19"/>
                </a:lnTo>
                <a:lnTo>
                  <a:pt x="20" y="16"/>
                </a:lnTo>
                <a:lnTo>
                  <a:pt x="21" y="16"/>
                </a:lnTo>
                <a:lnTo>
                  <a:pt x="20" y="16"/>
                </a:lnTo>
                <a:lnTo>
                  <a:pt x="20" y="15"/>
                </a:lnTo>
                <a:lnTo>
                  <a:pt x="21" y="15"/>
                </a:lnTo>
                <a:lnTo>
                  <a:pt x="21" y="14"/>
                </a:lnTo>
                <a:lnTo>
                  <a:pt x="22" y="14"/>
                </a:lnTo>
                <a:lnTo>
                  <a:pt x="24" y="14"/>
                </a:lnTo>
                <a:lnTo>
                  <a:pt x="25" y="12"/>
                </a:lnTo>
                <a:lnTo>
                  <a:pt x="26" y="12"/>
                </a:lnTo>
                <a:lnTo>
                  <a:pt x="28" y="12"/>
                </a:lnTo>
                <a:lnTo>
                  <a:pt x="28" y="11"/>
                </a:lnTo>
                <a:lnTo>
                  <a:pt x="29" y="11"/>
                </a:lnTo>
                <a:lnTo>
                  <a:pt x="29" y="10"/>
                </a:lnTo>
                <a:lnTo>
                  <a:pt x="29" y="11"/>
                </a:lnTo>
                <a:lnTo>
                  <a:pt x="29" y="12"/>
                </a:lnTo>
                <a:lnTo>
                  <a:pt x="28" y="12"/>
                </a:lnTo>
                <a:lnTo>
                  <a:pt x="28" y="14"/>
                </a:lnTo>
                <a:lnTo>
                  <a:pt x="28" y="15"/>
                </a:lnTo>
                <a:lnTo>
                  <a:pt x="29" y="15"/>
                </a:lnTo>
                <a:lnTo>
                  <a:pt x="29" y="14"/>
                </a:lnTo>
                <a:lnTo>
                  <a:pt x="30" y="14"/>
                </a:lnTo>
                <a:lnTo>
                  <a:pt x="30" y="12"/>
                </a:lnTo>
                <a:lnTo>
                  <a:pt x="30" y="11"/>
                </a:lnTo>
                <a:lnTo>
                  <a:pt x="31" y="11"/>
                </a:lnTo>
                <a:lnTo>
                  <a:pt x="33" y="10"/>
                </a:lnTo>
                <a:lnTo>
                  <a:pt x="33" y="8"/>
                </a:lnTo>
                <a:lnTo>
                  <a:pt x="31" y="8"/>
                </a:lnTo>
                <a:lnTo>
                  <a:pt x="31" y="7"/>
                </a:lnTo>
                <a:lnTo>
                  <a:pt x="33" y="7"/>
                </a:lnTo>
                <a:lnTo>
                  <a:pt x="33" y="6"/>
                </a:lnTo>
                <a:lnTo>
                  <a:pt x="34" y="7"/>
                </a:lnTo>
                <a:lnTo>
                  <a:pt x="34" y="6"/>
                </a:lnTo>
                <a:lnTo>
                  <a:pt x="35" y="6"/>
                </a:lnTo>
                <a:lnTo>
                  <a:pt x="36" y="6"/>
                </a:lnTo>
                <a:lnTo>
                  <a:pt x="35" y="6"/>
                </a:lnTo>
                <a:lnTo>
                  <a:pt x="34" y="5"/>
                </a:lnTo>
                <a:lnTo>
                  <a:pt x="34" y="3"/>
                </a:lnTo>
                <a:lnTo>
                  <a:pt x="33" y="3"/>
                </a:lnTo>
                <a:lnTo>
                  <a:pt x="34" y="3"/>
                </a:lnTo>
                <a:lnTo>
                  <a:pt x="33" y="3"/>
                </a:lnTo>
                <a:lnTo>
                  <a:pt x="33" y="2"/>
                </a:lnTo>
                <a:lnTo>
                  <a:pt x="33" y="1"/>
                </a:lnTo>
                <a:lnTo>
                  <a:pt x="34" y="1"/>
                </a:lnTo>
                <a:lnTo>
                  <a:pt x="34" y="0"/>
                </a:lnTo>
                <a:lnTo>
                  <a:pt x="34" y="1"/>
                </a:lnTo>
                <a:lnTo>
                  <a:pt x="35" y="1"/>
                </a:lnTo>
                <a:lnTo>
                  <a:pt x="36" y="3"/>
                </a:lnTo>
                <a:lnTo>
                  <a:pt x="38" y="5"/>
                </a:lnTo>
                <a:lnTo>
                  <a:pt x="39" y="6"/>
                </a:lnTo>
                <a:lnTo>
                  <a:pt x="39" y="7"/>
                </a:lnTo>
                <a:lnTo>
                  <a:pt x="40" y="8"/>
                </a:lnTo>
                <a:lnTo>
                  <a:pt x="40" y="10"/>
                </a:lnTo>
                <a:lnTo>
                  <a:pt x="40" y="11"/>
                </a:lnTo>
                <a:lnTo>
                  <a:pt x="40" y="12"/>
                </a:lnTo>
                <a:lnTo>
                  <a:pt x="40" y="14"/>
                </a:lnTo>
                <a:lnTo>
                  <a:pt x="42" y="14"/>
                </a:lnTo>
                <a:lnTo>
                  <a:pt x="43" y="16"/>
                </a:lnTo>
                <a:lnTo>
                  <a:pt x="43" y="17"/>
                </a:lnTo>
                <a:lnTo>
                  <a:pt x="44" y="17"/>
                </a:lnTo>
                <a:lnTo>
                  <a:pt x="45" y="19"/>
                </a:lnTo>
                <a:lnTo>
                  <a:pt x="47" y="19"/>
                </a:lnTo>
                <a:lnTo>
                  <a:pt x="47" y="20"/>
                </a:lnTo>
                <a:lnTo>
                  <a:pt x="48" y="20"/>
                </a:lnTo>
                <a:lnTo>
                  <a:pt x="48" y="19"/>
                </a:lnTo>
                <a:lnTo>
                  <a:pt x="49" y="19"/>
                </a:lnTo>
                <a:lnTo>
                  <a:pt x="49" y="17"/>
                </a:lnTo>
                <a:lnTo>
                  <a:pt x="49" y="19"/>
                </a:lnTo>
                <a:lnTo>
                  <a:pt x="48" y="19"/>
                </a:lnTo>
                <a:lnTo>
                  <a:pt x="48" y="17"/>
                </a:lnTo>
                <a:lnTo>
                  <a:pt x="49" y="17"/>
                </a:lnTo>
                <a:lnTo>
                  <a:pt x="48" y="17"/>
                </a:lnTo>
                <a:lnTo>
                  <a:pt x="48" y="19"/>
                </a:lnTo>
                <a:lnTo>
                  <a:pt x="47" y="19"/>
                </a:lnTo>
                <a:lnTo>
                  <a:pt x="47" y="17"/>
                </a:lnTo>
                <a:lnTo>
                  <a:pt x="48" y="17"/>
                </a:lnTo>
                <a:lnTo>
                  <a:pt x="49" y="17"/>
                </a:lnTo>
                <a:lnTo>
                  <a:pt x="49" y="16"/>
                </a:lnTo>
                <a:lnTo>
                  <a:pt x="48" y="16"/>
                </a:lnTo>
                <a:lnTo>
                  <a:pt x="48" y="15"/>
                </a:lnTo>
                <a:lnTo>
                  <a:pt x="48" y="14"/>
                </a:lnTo>
                <a:lnTo>
                  <a:pt x="49" y="15"/>
                </a:lnTo>
                <a:lnTo>
                  <a:pt x="49" y="14"/>
                </a:lnTo>
                <a:lnTo>
                  <a:pt x="50" y="14"/>
                </a:lnTo>
                <a:lnTo>
                  <a:pt x="50" y="15"/>
                </a:lnTo>
                <a:lnTo>
                  <a:pt x="50" y="14"/>
                </a:lnTo>
                <a:lnTo>
                  <a:pt x="52" y="14"/>
                </a:lnTo>
                <a:lnTo>
                  <a:pt x="50" y="14"/>
                </a:lnTo>
                <a:lnTo>
                  <a:pt x="49" y="14"/>
                </a:lnTo>
                <a:lnTo>
                  <a:pt x="49" y="12"/>
                </a:lnTo>
                <a:lnTo>
                  <a:pt x="50" y="12"/>
                </a:lnTo>
                <a:lnTo>
                  <a:pt x="50" y="11"/>
                </a:lnTo>
                <a:lnTo>
                  <a:pt x="52" y="10"/>
                </a:lnTo>
                <a:lnTo>
                  <a:pt x="52" y="8"/>
                </a:lnTo>
                <a:lnTo>
                  <a:pt x="52" y="10"/>
                </a:lnTo>
                <a:lnTo>
                  <a:pt x="50" y="10"/>
                </a:lnTo>
                <a:lnTo>
                  <a:pt x="52" y="10"/>
                </a:lnTo>
                <a:lnTo>
                  <a:pt x="50" y="10"/>
                </a:lnTo>
                <a:lnTo>
                  <a:pt x="49" y="10"/>
                </a:lnTo>
                <a:lnTo>
                  <a:pt x="49" y="11"/>
                </a:lnTo>
                <a:lnTo>
                  <a:pt x="49" y="10"/>
                </a:lnTo>
                <a:lnTo>
                  <a:pt x="49" y="11"/>
                </a:lnTo>
                <a:lnTo>
                  <a:pt x="49" y="10"/>
                </a:lnTo>
                <a:lnTo>
                  <a:pt x="49" y="8"/>
                </a:lnTo>
                <a:lnTo>
                  <a:pt x="50" y="8"/>
                </a:lnTo>
                <a:lnTo>
                  <a:pt x="50" y="10"/>
                </a:lnTo>
                <a:lnTo>
                  <a:pt x="50" y="8"/>
                </a:lnTo>
                <a:lnTo>
                  <a:pt x="52" y="8"/>
                </a:lnTo>
                <a:lnTo>
                  <a:pt x="52" y="10"/>
                </a:lnTo>
                <a:lnTo>
                  <a:pt x="53" y="10"/>
                </a:lnTo>
                <a:lnTo>
                  <a:pt x="53" y="8"/>
                </a:lnTo>
                <a:lnTo>
                  <a:pt x="53" y="7"/>
                </a:lnTo>
                <a:lnTo>
                  <a:pt x="52" y="7"/>
                </a:lnTo>
                <a:lnTo>
                  <a:pt x="52" y="8"/>
                </a:lnTo>
                <a:lnTo>
                  <a:pt x="52" y="7"/>
                </a:lnTo>
                <a:lnTo>
                  <a:pt x="53" y="7"/>
                </a:lnTo>
                <a:lnTo>
                  <a:pt x="53" y="8"/>
                </a:lnTo>
                <a:lnTo>
                  <a:pt x="53" y="10"/>
                </a:lnTo>
                <a:lnTo>
                  <a:pt x="53" y="11"/>
                </a:lnTo>
                <a:lnTo>
                  <a:pt x="53" y="12"/>
                </a:lnTo>
                <a:lnTo>
                  <a:pt x="53" y="14"/>
                </a:lnTo>
                <a:lnTo>
                  <a:pt x="54" y="15"/>
                </a:lnTo>
                <a:lnTo>
                  <a:pt x="54" y="14"/>
                </a:lnTo>
                <a:lnTo>
                  <a:pt x="56" y="14"/>
                </a:lnTo>
                <a:lnTo>
                  <a:pt x="56" y="15"/>
                </a:lnTo>
                <a:lnTo>
                  <a:pt x="54" y="15"/>
                </a:lnTo>
                <a:lnTo>
                  <a:pt x="54" y="16"/>
                </a:lnTo>
                <a:lnTo>
                  <a:pt x="54" y="17"/>
                </a:lnTo>
                <a:lnTo>
                  <a:pt x="53" y="17"/>
                </a:lnTo>
                <a:lnTo>
                  <a:pt x="53" y="19"/>
                </a:lnTo>
                <a:lnTo>
                  <a:pt x="53" y="20"/>
                </a:lnTo>
                <a:lnTo>
                  <a:pt x="54" y="20"/>
                </a:lnTo>
                <a:lnTo>
                  <a:pt x="56" y="20"/>
                </a:lnTo>
                <a:lnTo>
                  <a:pt x="56" y="19"/>
                </a:lnTo>
                <a:lnTo>
                  <a:pt x="56" y="20"/>
                </a:lnTo>
                <a:lnTo>
                  <a:pt x="56" y="19"/>
                </a:lnTo>
                <a:lnTo>
                  <a:pt x="57" y="20"/>
                </a:lnTo>
                <a:lnTo>
                  <a:pt x="57" y="19"/>
                </a:lnTo>
                <a:lnTo>
                  <a:pt x="57" y="20"/>
                </a:lnTo>
                <a:lnTo>
                  <a:pt x="57" y="19"/>
                </a:lnTo>
                <a:lnTo>
                  <a:pt x="57" y="20"/>
                </a:lnTo>
                <a:lnTo>
                  <a:pt x="58" y="20"/>
                </a:lnTo>
                <a:lnTo>
                  <a:pt x="58" y="19"/>
                </a:lnTo>
                <a:lnTo>
                  <a:pt x="59" y="19"/>
                </a:lnTo>
                <a:lnTo>
                  <a:pt x="58" y="19"/>
                </a:lnTo>
                <a:lnTo>
                  <a:pt x="58" y="17"/>
                </a:lnTo>
                <a:lnTo>
                  <a:pt x="59" y="17"/>
                </a:lnTo>
                <a:lnTo>
                  <a:pt x="61" y="17"/>
                </a:lnTo>
                <a:lnTo>
                  <a:pt x="61" y="16"/>
                </a:lnTo>
                <a:lnTo>
                  <a:pt x="61" y="15"/>
                </a:lnTo>
                <a:lnTo>
                  <a:pt x="61" y="14"/>
                </a:lnTo>
                <a:lnTo>
                  <a:pt x="61" y="12"/>
                </a:lnTo>
                <a:lnTo>
                  <a:pt x="62" y="12"/>
                </a:lnTo>
                <a:lnTo>
                  <a:pt x="63" y="12"/>
                </a:lnTo>
                <a:lnTo>
                  <a:pt x="64" y="12"/>
                </a:lnTo>
                <a:lnTo>
                  <a:pt x="66" y="12"/>
                </a:lnTo>
                <a:lnTo>
                  <a:pt x="68" y="12"/>
                </a:lnTo>
                <a:lnTo>
                  <a:pt x="68" y="14"/>
                </a:lnTo>
                <a:lnTo>
                  <a:pt x="70" y="14"/>
                </a:lnTo>
                <a:lnTo>
                  <a:pt x="71" y="15"/>
                </a:lnTo>
                <a:lnTo>
                  <a:pt x="73" y="15"/>
                </a:lnTo>
                <a:lnTo>
                  <a:pt x="73" y="16"/>
                </a:lnTo>
                <a:lnTo>
                  <a:pt x="73" y="17"/>
                </a:lnTo>
                <a:lnTo>
                  <a:pt x="76" y="19"/>
                </a:lnTo>
                <a:lnTo>
                  <a:pt x="77" y="20"/>
                </a:lnTo>
                <a:lnTo>
                  <a:pt x="79" y="20"/>
                </a:lnTo>
                <a:lnTo>
                  <a:pt x="80" y="20"/>
                </a:lnTo>
                <a:lnTo>
                  <a:pt x="81" y="20"/>
                </a:lnTo>
                <a:lnTo>
                  <a:pt x="84" y="21"/>
                </a:lnTo>
                <a:lnTo>
                  <a:pt x="85" y="21"/>
                </a:lnTo>
                <a:lnTo>
                  <a:pt x="85" y="23"/>
                </a:lnTo>
                <a:lnTo>
                  <a:pt x="86" y="23"/>
                </a:lnTo>
                <a:lnTo>
                  <a:pt x="87" y="24"/>
                </a:lnTo>
                <a:lnTo>
                  <a:pt x="87" y="25"/>
                </a:lnTo>
                <a:lnTo>
                  <a:pt x="89" y="25"/>
                </a:lnTo>
                <a:lnTo>
                  <a:pt x="90" y="25"/>
                </a:lnTo>
                <a:lnTo>
                  <a:pt x="91" y="26"/>
                </a:lnTo>
                <a:lnTo>
                  <a:pt x="93" y="26"/>
                </a:lnTo>
                <a:lnTo>
                  <a:pt x="94" y="26"/>
                </a:lnTo>
                <a:lnTo>
                  <a:pt x="95" y="26"/>
                </a:lnTo>
                <a:lnTo>
                  <a:pt x="96" y="28"/>
                </a:lnTo>
                <a:lnTo>
                  <a:pt x="96" y="26"/>
                </a:lnTo>
                <a:lnTo>
                  <a:pt x="98" y="26"/>
                </a:lnTo>
                <a:lnTo>
                  <a:pt x="98" y="28"/>
                </a:lnTo>
                <a:lnTo>
                  <a:pt x="99" y="28"/>
                </a:lnTo>
                <a:lnTo>
                  <a:pt x="99" y="26"/>
                </a:lnTo>
                <a:lnTo>
                  <a:pt x="98" y="26"/>
                </a:lnTo>
                <a:lnTo>
                  <a:pt x="98" y="25"/>
                </a:lnTo>
                <a:lnTo>
                  <a:pt x="99" y="25"/>
                </a:lnTo>
                <a:lnTo>
                  <a:pt x="100" y="26"/>
                </a:lnTo>
                <a:lnTo>
                  <a:pt x="100" y="25"/>
                </a:lnTo>
                <a:lnTo>
                  <a:pt x="99" y="25"/>
                </a:lnTo>
                <a:lnTo>
                  <a:pt x="100" y="25"/>
                </a:lnTo>
                <a:lnTo>
                  <a:pt x="101" y="25"/>
                </a:lnTo>
                <a:lnTo>
                  <a:pt x="101" y="26"/>
                </a:lnTo>
                <a:lnTo>
                  <a:pt x="103" y="26"/>
                </a:lnTo>
                <a:lnTo>
                  <a:pt x="104" y="26"/>
                </a:lnTo>
                <a:lnTo>
                  <a:pt x="104" y="28"/>
                </a:lnTo>
                <a:lnTo>
                  <a:pt x="104" y="26"/>
                </a:lnTo>
                <a:lnTo>
                  <a:pt x="105" y="28"/>
                </a:lnTo>
                <a:lnTo>
                  <a:pt x="105" y="29"/>
                </a:lnTo>
                <a:lnTo>
                  <a:pt x="107" y="29"/>
                </a:lnTo>
                <a:lnTo>
                  <a:pt x="108" y="30"/>
                </a:lnTo>
                <a:lnTo>
                  <a:pt x="108" y="31"/>
                </a:lnTo>
                <a:lnTo>
                  <a:pt x="109" y="31"/>
                </a:lnTo>
                <a:lnTo>
                  <a:pt x="109" y="33"/>
                </a:lnTo>
                <a:lnTo>
                  <a:pt x="109" y="34"/>
                </a:lnTo>
                <a:lnTo>
                  <a:pt x="110" y="34"/>
                </a:lnTo>
                <a:lnTo>
                  <a:pt x="110" y="35"/>
                </a:lnTo>
                <a:lnTo>
                  <a:pt x="109" y="35"/>
                </a:lnTo>
                <a:lnTo>
                  <a:pt x="110" y="35"/>
                </a:lnTo>
                <a:lnTo>
                  <a:pt x="110" y="37"/>
                </a:lnTo>
                <a:lnTo>
                  <a:pt x="109" y="37"/>
                </a:lnTo>
                <a:lnTo>
                  <a:pt x="108" y="37"/>
                </a:lnTo>
                <a:lnTo>
                  <a:pt x="107" y="37"/>
                </a:lnTo>
                <a:lnTo>
                  <a:pt x="105" y="37"/>
                </a:lnTo>
                <a:lnTo>
                  <a:pt x="105" y="35"/>
                </a:lnTo>
                <a:lnTo>
                  <a:pt x="105" y="37"/>
                </a:lnTo>
                <a:lnTo>
                  <a:pt x="107" y="37"/>
                </a:lnTo>
                <a:lnTo>
                  <a:pt x="105" y="37"/>
                </a:lnTo>
                <a:lnTo>
                  <a:pt x="105" y="38"/>
                </a:lnTo>
                <a:lnTo>
                  <a:pt x="103" y="38"/>
                </a:lnTo>
                <a:lnTo>
                  <a:pt x="104" y="38"/>
                </a:lnTo>
                <a:lnTo>
                  <a:pt x="103" y="39"/>
                </a:lnTo>
                <a:lnTo>
                  <a:pt x="104" y="39"/>
                </a:lnTo>
                <a:lnTo>
                  <a:pt x="104" y="40"/>
                </a:lnTo>
                <a:lnTo>
                  <a:pt x="103" y="40"/>
                </a:lnTo>
                <a:lnTo>
                  <a:pt x="101" y="40"/>
                </a:lnTo>
                <a:lnTo>
                  <a:pt x="101" y="42"/>
                </a:lnTo>
                <a:lnTo>
                  <a:pt x="103" y="42"/>
                </a:lnTo>
                <a:lnTo>
                  <a:pt x="104" y="43"/>
                </a:lnTo>
                <a:lnTo>
                  <a:pt x="105" y="43"/>
                </a:lnTo>
                <a:lnTo>
                  <a:pt x="107" y="43"/>
                </a:lnTo>
                <a:lnTo>
                  <a:pt x="108" y="44"/>
                </a:lnTo>
                <a:lnTo>
                  <a:pt x="109" y="44"/>
                </a:lnTo>
                <a:lnTo>
                  <a:pt x="110" y="44"/>
                </a:lnTo>
                <a:lnTo>
                  <a:pt x="112" y="44"/>
                </a:lnTo>
                <a:lnTo>
                  <a:pt x="114" y="44"/>
                </a:lnTo>
                <a:lnTo>
                  <a:pt x="115" y="44"/>
                </a:lnTo>
                <a:lnTo>
                  <a:pt x="117" y="44"/>
                </a:lnTo>
                <a:lnTo>
                  <a:pt x="118" y="44"/>
                </a:lnTo>
                <a:lnTo>
                  <a:pt x="119" y="44"/>
                </a:lnTo>
                <a:lnTo>
                  <a:pt x="121" y="43"/>
                </a:lnTo>
                <a:lnTo>
                  <a:pt x="121" y="44"/>
                </a:lnTo>
                <a:lnTo>
                  <a:pt x="122" y="44"/>
                </a:lnTo>
                <a:lnTo>
                  <a:pt x="122" y="43"/>
                </a:lnTo>
                <a:lnTo>
                  <a:pt x="123" y="44"/>
                </a:lnTo>
                <a:lnTo>
                  <a:pt x="123" y="43"/>
                </a:lnTo>
                <a:lnTo>
                  <a:pt x="124" y="43"/>
                </a:lnTo>
                <a:lnTo>
                  <a:pt x="124" y="44"/>
                </a:lnTo>
                <a:lnTo>
                  <a:pt x="124" y="43"/>
                </a:lnTo>
                <a:lnTo>
                  <a:pt x="126" y="43"/>
                </a:lnTo>
                <a:lnTo>
                  <a:pt x="126" y="42"/>
                </a:lnTo>
                <a:lnTo>
                  <a:pt x="126" y="43"/>
                </a:lnTo>
                <a:lnTo>
                  <a:pt x="127" y="43"/>
                </a:lnTo>
                <a:lnTo>
                  <a:pt x="127" y="42"/>
                </a:lnTo>
                <a:lnTo>
                  <a:pt x="128" y="42"/>
                </a:lnTo>
                <a:lnTo>
                  <a:pt x="129" y="42"/>
                </a:lnTo>
                <a:lnTo>
                  <a:pt x="129" y="40"/>
                </a:lnTo>
                <a:lnTo>
                  <a:pt x="131" y="40"/>
                </a:lnTo>
                <a:lnTo>
                  <a:pt x="131" y="42"/>
                </a:lnTo>
                <a:lnTo>
                  <a:pt x="131" y="40"/>
                </a:lnTo>
                <a:lnTo>
                  <a:pt x="132" y="40"/>
                </a:lnTo>
                <a:lnTo>
                  <a:pt x="132" y="42"/>
                </a:lnTo>
                <a:lnTo>
                  <a:pt x="132" y="43"/>
                </a:lnTo>
                <a:lnTo>
                  <a:pt x="132" y="42"/>
                </a:lnTo>
                <a:lnTo>
                  <a:pt x="133" y="42"/>
                </a:lnTo>
                <a:lnTo>
                  <a:pt x="133" y="43"/>
                </a:lnTo>
                <a:lnTo>
                  <a:pt x="133" y="44"/>
                </a:lnTo>
                <a:lnTo>
                  <a:pt x="133" y="43"/>
                </a:lnTo>
                <a:lnTo>
                  <a:pt x="133" y="44"/>
                </a:lnTo>
                <a:lnTo>
                  <a:pt x="135" y="44"/>
                </a:lnTo>
                <a:lnTo>
                  <a:pt x="135" y="43"/>
                </a:lnTo>
                <a:lnTo>
                  <a:pt x="135" y="44"/>
                </a:lnTo>
                <a:lnTo>
                  <a:pt x="136" y="44"/>
                </a:lnTo>
                <a:lnTo>
                  <a:pt x="137" y="44"/>
                </a:lnTo>
                <a:lnTo>
                  <a:pt x="137" y="45"/>
                </a:lnTo>
                <a:lnTo>
                  <a:pt x="137" y="47"/>
                </a:lnTo>
                <a:lnTo>
                  <a:pt x="137" y="48"/>
                </a:lnTo>
                <a:lnTo>
                  <a:pt x="138" y="48"/>
                </a:lnTo>
                <a:lnTo>
                  <a:pt x="138" y="49"/>
                </a:lnTo>
                <a:lnTo>
                  <a:pt x="138" y="48"/>
                </a:lnTo>
                <a:lnTo>
                  <a:pt x="138" y="45"/>
                </a:lnTo>
                <a:lnTo>
                  <a:pt x="140" y="45"/>
                </a:lnTo>
                <a:lnTo>
                  <a:pt x="140" y="47"/>
                </a:lnTo>
                <a:lnTo>
                  <a:pt x="140" y="48"/>
                </a:lnTo>
                <a:lnTo>
                  <a:pt x="140" y="49"/>
                </a:lnTo>
                <a:lnTo>
                  <a:pt x="141" y="49"/>
                </a:lnTo>
                <a:lnTo>
                  <a:pt x="140" y="48"/>
                </a:lnTo>
                <a:lnTo>
                  <a:pt x="141" y="48"/>
                </a:lnTo>
                <a:lnTo>
                  <a:pt x="141" y="49"/>
                </a:lnTo>
                <a:lnTo>
                  <a:pt x="142" y="51"/>
                </a:lnTo>
                <a:lnTo>
                  <a:pt x="143" y="51"/>
                </a:lnTo>
                <a:lnTo>
                  <a:pt x="143" y="52"/>
                </a:lnTo>
                <a:lnTo>
                  <a:pt x="143" y="53"/>
                </a:lnTo>
                <a:lnTo>
                  <a:pt x="142" y="53"/>
                </a:lnTo>
                <a:lnTo>
                  <a:pt x="141" y="54"/>
                </a:lnTo>
                <a:lnTo>
                  <a:pt x="141" y="53"/>
                </a:lnTo>
                <a:lnTo>
                  <a:pt x="140" y="53"/>
                </a:lnTo>
                <a:lnTo>
                  <a:pt x="140" y="52"/>
                </a:lnTo>
                <a:lnTo>
                  <a:pt x="140" y="53"/>
                </a:lnTo>
                <a:lnTo>
                  <a:pt x="141" y="53"/>
                </a:lnTo>
                <a:lnTo>
                  <a:pt x="141" y="54"/>
                </a:lnTo>
                <a:lnTo>
                  <a:pt x="142" y="54"/>
                </a:lnTo>
                <a:lnTo>
                  <a:pt x="142" y="56"/>
                </a:lnTo>
                <a:lnTo>
                  <a:pt x="141" y="56"/>
                </a:lnTo>
                <a:lnTo>
                  <a:pt x="142" y="57"/>
                </a:lnTo>
                <a:lnTo>
                  <a:pt x="142" y="56"/>
                </a:lnTo>
                <a:lnTo>
                  <a:pt x="142" y="57"/>
                </a:lnTo>
                <a:lnTo>
                  <a:pt x="143" y="57"/>
                </a:lnTo>
                <a:lnTo>
                  <a:pt x="143" y="58"/>
                </a:lnTo>
                <a:lnTo>
                  <a:pt x="143" y="57"/>
                </a:lnTo>
                <a:lnTo>
                  <a:pt x="143" y="58"/>
                </a:lnTo>
                <a:lnTo>
                  <a:pt x="145" y="59"/>
                </a:lnTo>
                <a:lnTo>
                  <a:pt x="145" y="61"/>
                </a:lnTo>
                <a:lnTo>
                  <a:pt x="146" y="62"/>
                </a:lnTo>
                <a:lnTo>
                  <a:pt x="146" y="63"/>
                </a:lnTo>
                <a:lnTo>
                  <a:pt x="147" y="63"/>
                </a:lnTo>
                <a:lnTo>
                  <a:pt x="147" y="62"/>
                </a:lnTo>
                <a:lnTo>
                  <a:pt x="146" y="62"/>
                </a:lnTo>
                <a:lnTo>
                  <a:pt x="146" y="61"/>
                </a:lnTo>
                <a:lnTo>
                  <a:pt x="145" y="59"/>
                </a:lnTo>
                <a:lnTo>
                  <a:pt x="145" y="58"/>
                </a:lnTo>
                <a:lnTo>
                  <a:pt x="143" y="58"/>
                </a:lnTo>
                <a:lnTo>
                  <a:pt x="143" y="57"/>
                </a:lnTo>
                <a:lnTo>
                  <a:pt x="145" y="57"/>
                </a:lnTo>
                <a:lnTo>
                  <a:pt x="145" y="56"/>
                </a:lnTo>
                <a:lnTo>
                  <a:pt x="143" y="56"/>
                </a:lnTo>
                <a:lnTo>
                  <a:pt x="143" y="54"/>
                </a:lnTo>
                <a:lnTo>
                  <a:pt x="145" y="54"/>
                </a:lnTo>
                <a:lnTo>
                  <a:pt x="145" y="53"/>
                </a:lnTo>
                <a:lnTo>
                  <a:pt x="145" y="54"/>
                </a:lnTo>
                <a:lnTo>
                  <a:pt x="146" y="56"/>
                </a:lnTo>
                <a:lnTo>
                  <a:pt x="145" y="56"/>
                </a:lnTo>
                <a:lnTo>
                  <a:pt x="145" y="54"/>
                </a:lnTo>
                <a:lnTo>
                  <a:pt x="145" y="56"/>
                </a:lnTo>
                <a:lnTo>
                  <a:pt x="145" y="57"/>
                </a:lnTo>
                <a:lnTo>
                  <a:pt x="146" y="57"/>
                </a:lnTo>
                <a:lnTo>
                  <a:pt x="146" y="56"/>
                </a:lnTo>
                <a:lnTo>
                  <a:pt x="146" y="57"/>
                </a:lnTo>
                <a:lnTo>
                  <a:pt x="146" y="56"/>
                </a:lnTo>
                <a:lnTo>
                  <a:pt x="146" y="54"/>
                </a:lnTo>
                <a:lnTo>
                  <a:pt x="146" y="56"/>
                </a:lnTo>
                <a:lnTo>
                  <a:pt x="147" y="56"/>
                </a:lnTo>
                <a:lnTo>
                  <a:pt x="147" y="57"/>
                </a:lnTo>
                <a:lnTo>
                  <a:pt x="147" y="56"/>
                </a:lnTo>
                <a:lnTo>
                  <a:pt x="146" y="54"/>
                </a:lnTo>
                <a:lnTo>
                  <a:pt x="146" y="53"/>
                </a:lnTo>
                <a:lnTo>
                  <a:pt x="147" y="53"/>
                </a:lnTo>
                <a:lnTo>
                  <a:pt x="147" y="52"/>
                </a:lnTo>
                <a:lnTo>
                  <a:pt x="146" y="52"/>
                </a:lnTo>
                <a:lnTo>
                  <a:pt x="145" y="51"/>
                </a:lnTo>
                <a:lnTo>
                  <a:pt x="145" y="49"/>
                </a:lnTo>
                <a:lnTo>
                  <a:pt x="145" y="48"/>
                </a:lnTo>
                <a:lnTo>
                  <a:pt x="145" y="47"/>
                </a:lnTo>
                <a:lnTo>
                  <a:pt x="145" y="45"/>
                </a:lnTo>
                <a:lnTo>
                  <a:pt x="143" y="45"/>
                </a:lnTo>
                <a:lnTo>
                  <a:pt x="143" y="44"/>
                </a:lnTo>
                <a:lnTo>
                  <a:pt x="142" y="44"/>
                </a:lnTo>
                <a:lnTo>
                  <a:pt x="142" y="43"/>
                </a:lnTo>
                <a:lnTo>
                  <a:pt x="143" y="43"/>
                </a:lnTo>
                <a:lnTo>
                  <a:pt x="143" y="42"/>
                </a:lnTo>
                <a:lnTo>
                  <a:pt x="145" y="42"/>
                </a:lnTo>
                <a:lnTo>
                  <a:pt x="145" y="40"/>
                </a:lnTo>
                <a:lnTo>
                  <a:pt x="143" y="40"/>
                </a:lnTo>
                <a:lnTo>
                  <a:pt x="143" y="39"/>
                </a:lnTo>
                <a:lnTo>
                  <a:pt x="143" y="38"/>
                </a:lnTo>
                <a:lnTo>
                  <a:pt x="143" y="39"/>
                </a:lnTo>
                <a:lnTo>
                  <a:pt x="145" y="39"/>
                </a:lnTo>
                <a:lnTo>
                  <a:pt x="143" y="39"/>
                </a:lnTo>
                <a:lnTo>
                  <a:pt x="143" y="40"/>
                </a:lnTo>
                <a:lnTo>
                  <a:pt x="143" y="39"/>
                </a:lnTo>
                <a:lnTo>
                  <a:pt x="145" y="39"/>
                </a:lnTo>
                <a:lnTo>
                  <a:pt x="146" y="39"/>
                </a:lnTo>
                <a:lnTo>
                  <a:pt x="147" y="38"/>
                </a:lnTo>
                <a:lnTo>
                  <a:pt x="147" y="39"/>
                </a:lnTo>
                <a:lnTo>
                  <a:pt x="149" y="38"/>
                </a:lnTo>
                <a:lnTo>
                  <a:pt x="149" y="39"/>
                </a:lnTo>
                <a:lnTo>
                  <a:pt x="149" y="38"/>
                </a:lnTo>
                <a:lnTo>
                  <a:pt x="150" y="38"/>
                </a:lnTo>
                <a:lnTo>
                  <a:pt x="150" y="37"/>
                </a:lnTo>
                <a:lnTo>
                  <a:pt x="149" y="37"/>
                </a:lnTo>
                <a:lnTo>
                  <a:pt x="150" y="37"/>
                </a:lnTo>
                <a:lnTo>
                  <a:pt x="150" y="38"/>
                </a:lnTo>
                <a:lnTo>
                  <a:pt x="150" y="37"/>
                </a:lnTo>
                <a:lnTo>
                  <a:pt x="151" y="37"/>
                </a:lnTo>
                <a:lnTo>
                  <a:pt x="151" y="38"/>
                </a:lnTo>
                <a:lnTo>
                  <a:pt x="151" y="37"/>
                </a:lnTo>
                <a:lnTo>
                  <a:pt x="151" y="35"/>
                </a:lnTo>
                <a:lnTo>
                  <a:pt x="152" y="34"/>
                </a:lnTo>
                <a:lnTo>
                  <a:pt x="154" y="34"/>
                </a:lnTo>
                <a:lnTo>
                  <a:pt x="155" y="34"/>
                </a:lnTo>
                <a:lnTo>
                  <a:pt x="155" y="33"/>
                </a:lnTo>
                <a:lnTo>
                  <a:pt x="155" y="34"/>
                </a:lnTo>
                <a:lnTo>
                  <a:pt x="155" y="33"/>
                </a:lnTo>
                <a:lnTo>
                  <a:pt x="155" y="31"/>
                </a:lnTo>
                <a:lnTo>
                  <a:pt x="155" y="30"/>
                </a:lnTo>
                <a:lnTo>
                  <a:pt x="155" y="31"/>
                </a:lnTo>
                <a:lnTo>
                  <a:pt x="154" y="30"/>
                </a:lnTo>
                <a:lnTo>
                  <a:pt x="154" y="31"/>
                </a:lnTo>
                <a:lnTo>
                  <a:pt x="151" y="33"/>
                </a:lnTo>
                <a:lnTo>
                  <a:pt x="150" y="33"/>
                </a:lnTo>
                <a:lnTo>
                  <a:pt x="150" y="34"/>
                </a:lnTo>
                <a:lnTo>
                  <a:pt x="151" y="34"/>
                </a:lnTo>
                <a:lnTo>
                  <a:pt x="151" y="35"/>
                </a:lnTo>
                <a:lnTo>
                  <a:pt x="150" y="35"/>
                </a:lnTo>
                <a:lnTo>
                  <a:pt x="151" y="35"/>
                </a:lnTo>
                <a:lnTo>
                  <a:pt x="150" y="35"/>
                </a:lnTo>
                <a:lnTo>
                  <a:pt x="150" y="34"/>
                </a:lnTo>
                <a:lnTo>
                  <a:pt x="149" y="34"/>
                </a:lnTo>
                <a:lnTo>
                  <a:pt x="150" y="34"/>
                </a:lnTo>
                <a:lnTo>
                  <a:pt x="149" y="34"/>
                </a:lnTo>
                <a:lnTo>
                  <a:pt x="149" y="35"/>
                </a:lnTo>
                <a:lnTo>
                  <a:pt x="147" y="35"/>
                </a:lnTo>
                <a:lnTo>
                  <a:pt x="147" y="37"/>
                </a:lnTo>
                <a:lnTo>
                  <a:pt x="147" y="35"/>
                </a:lnTo>
                <a:lnTo>
                  <a:pt x="147" y="37"/>
                </a:lnTo>
                <a:lnTo>
                  <a:pt x="146" y="37"/>
                </a:lnTo>
                <a:lnTo>
                  <a:pt x="146" y="35"/>
                </a:lnTo>
                <a:lnTo>
                  <a:pt x="145" y="35"/>
                </a:lnTo>
                <a:lnTo>
                  <a:pt x="143" y="35"/>
                </a:lnTo>
                <a:lnTo>
                  <a:pt x="143" y="37"/>
                </a:lnTo>
                <a:lnTo>
                  <a:pt x="145" y="37"/>
                </a:lnTo>
                <a:lnTo>
                  <a:pt x="145" y="38"/>
                </a:lnTo>
                <a:lnTo>
                  <a:pt x="143" y="38"/>
                </a:lnTo>
                <a:lnTo>
                  <a:pt x="142" y="38"/>
                </a:lnTo>
                <a:lnTo>
                  <a:pt x="141" y="38"/>
                </a:lnTo>
                <a:lnTo>
                  <a:pt x="140" y="38"/>
                </a:lnTo>
                <a:lnTo>
                  <a:pt x="141" y="38"/>
                </a:lnTo>
                <a:lnTo>
                  <a:pt x="141" y="37"/>
                </a:lnTo>
                <a:lnTo>
                  <a:pt x="141" y="38"/>
                </a:lnTo>
                <a:lnTo>
                  <a:pt x="140" y="38"/>
                </a:lnTo>
                <a:lnTo>
                  <a:pt x="140" y="37"/>
                </a:lnTo>
                <a:lnTo>
                  <a:pt x="141" y="37"/>
                </a:lnTo>
                <a:lnTo>
                  <a:pt x="141" y="35"/>
                </a:lnTo>
                <a:lnTo>
                  <a:pt x="140" y="35"/>
                </a:lnTo>
                <a:lnTo>
                  <a:pt x="140" y="37"/>
                </a:lnTo>
                <a:lnTo>
                  <a:pt x="138" y="37"/>
                </a:lnTo>
                <a:lnTo>
                  <a:pt x="138" y="35"/>
                </a:lnTo>
                <a:lnTo>
                  <a:pt x="140" y="34"/>
                </a:lnTo>
                <a:lnTo>
                  <a:pt x="141" y="31"/>
                </a:lnTo>
                <a:lnTo>
                  <a:pt x="141" y="30"/>
                </a:lnTo>
                <a:lnTo>
                  <a:pt x="143" y="30"/>
                </a:lnTo>
                <a:lnTo>
                  <a:pt x="145" y="30"/>
                </a:lnTo>
                <a:lnTo>
                  <a:pt x="146" y="30"/>
                </a:lnTo>
                <a:lnTo>
                  <a:pt x="147" y="29"/>
                </a:lnTo>
                <a:lnTo>
                  <a:pt x="149" y="28"/>
                </a:lnTo>
                <a:lnTo>
                  <a:pt x="150" y="28"/>
                </a:lnTo>
                <a:lnTo>
                  <a:pt x="151" y="28"/>
                </a:lnTo>
                <a:lnTo>
                  <a:pt x="151" y="26"/>
                </a:lnTo>
                <a:lnTo>
                  <a:pt x="152" y="26"/>
                </a:lnTo>
                <a:lnTo>
                  <a:pt x="154" y="26"/>
                </a:lnTo>
                <a:lnTo>
                  <a:pt x="155" y="26"/>
                </a:lnTo>
                <a:lnTo>
                  <a:pt x="155" y="28"/>
                </a:lnTo>
                <a:lnTo>
                  <a:pt x="156" y="28"/>
                </a:lnTo>
                <a:lnTo>
                  <a:pt x="156" y="29"/>
                </a:lnTo>
                <a:lnTo>
                  <a:pt x="156" y="30"/>
                </a:lnTo>
                <a:lnTo>
                  <a:pt x="156" y="31"/>
                </a:lnTo>
                <a:lnTo>
                  <a:pt x="156" y="33"/>
                </a:lnTo>
                <a:lnTo>
                  <a:pt x="157" y="33"/>
                </a:lnTo>
                <a:lnTo>
                  <a:pt x="156" y="33"/>
                </a:lnTo>
                <a:lnTo>
                  <a:pt x="156" y="34"/>
                </a:lnTo>
                <a:lnTo>
                  <a:pt x="157" y="34"/>
                </a:lnTo>
                <a:lnTo>
                  <a:pt x="157" y="35"/>
                </a:lnTo>
                <a:lnTo>
                  <a:pt x="159" y="37"/>
                </a:lnTo>
                <a:lnTo>
                  <a:pt x="159" y="35"/>
                </a:lnTo>
                <a:lnTo>
                  <a:pt x="160" y="35"/>
                </a:lnTo>
                <a:lnTo>
                  <a:pt x="159" y="37"/>
                </a:lnTo>
                <a:lnTo>
                  <a:pt x="160" y="37"/>
                </a:lnTo>
                <a:lnTo>
                  <a:pt x="161" y="37"/>
                </a:lnTo>
                <a:lnTo>
                  <a:pt x="161" y="38"/>
                </a:lnTo>
                <a:lnTo>
                  <a:pt x="161" y="39"/>
                </a:lnTo>
                <a:lnTo>
                  <a:pt x="163" y="39"/>
                </a:lnTo>
                <a:lnTo>
                  <a:pt x="164" y="39"/>
                </a:lnTo>
                <a:lnTo>
                  <a:pt x="165" y="39"/>
                </a:lnTo>
                <a:lnTo>
                  <a:pt x="166" y="39"/>
                </a:lnTo>
                <a:lnTo>
                  <a:pt x="166" y="38"/>
                </a:lnTo>
                <a:lnTo>
                  <a:pt x="168" y="38"/>
                </a:lnTo>
                <a:lnTo>
                  <a:pt x="168" y="39"/>
                </a:lnTo>
                <a:lnTo>
                  <a:pt x="168" y="40"/>
                </a:lnTo>
                <a:lnTo>
                  <a:pt x="169" y="40"/>
                </a:lnTo>
                <a:lnTo>
                  <a:pt x="169" y="42"/>
                </a:lnTo>
                <a:lnTo>
                  <a:pt x="170" y="42"/>
                </a:lnTo>
                <a:lnTo>
                  <a:pt x="170" y="40"/>
                </a:lnTo>
                <a:lnTo>
                  <a:pt x="170" y="42"/>
                </a:lnTo>
                <a:lnTo>
                  <a:pt x="171" y="43"/>
                </a:lnTo>
                <a:lnTo>
                  <a:pt x="173" y="43"/>
                </a:lnTo>
                <a:lnTo>
                  <a:pt x="174" y="43"/>
                </a:lnTo>
                <a:lnTo>
                  <a:pt x="174" y="44"/>
                </a:lnTo>
                <a:lnTo>
                  <a:pt x="174" y="43"/>
                </a:lnTo>
                <a:lnTo>
                  <a:pt x="175" y="43"/>
                </a:lnTo>
                <a:lnTo>
                  <a:pt x="177" y="44"/>
                </a:lnTo>
                <a:lnTo>
                  <a:pt x="178" y="44"/>
                </a:lnTo>
                <a:lnTo>
                  <a:pt x="179" y="44"/>
                </a:lnTo>
                <a:lnTo>
                  <a:pt x="178" y="44"/>
                </a:lnTo>
                <a:lnTo>
                  <a:pt x="179" y="44"/>
                </a:lnTo>
                <a:lnTo>
                  <a:pt x="179" y="43"/>
                </a:lnTo>
                <a:lnTo>
                  <a:pt x="180" y="43"/>
                </a:lnTo>
                <a:lnTo>
                  <a:pt x="182" y="43"/>
                </a:lnTo>
                <a:lnTo>
                  <a:pt x="182" y="42"/>
                </a:lnTo>
                <a:lnTo>
                  <a:pt x="183" y="42"/>
                </a:lnTo>
                <a:lnTo>
                  <a:pt x="183" y="43"/>
                </a:lnTo>
                <a:lnTo>
                  <a:pt x="183" y="42"/>
                </a:lnTo>
                <a:lnTo>
                  <a:pt x="183" y="43"/>
                </a:lnTo>
                <a:lnTo>
                  <a:pt x="184" y="42"/>
                </a:lnTo>
                <a:lnTo>
                  <a:pt x="185" y="42"/>
                </a:lnTo>
                <a:lnTo>
                  <a:pt x="185" y="43"/>
                </a:lnTo>
                <a:lnTo>
                  <a:pt x="187" y="43"/>
                </a:lnTo>
                <a:lnTo>
                  <a:pt x="188" y="43"/>
                </a:lnTo>
                <a:lnTo>
                  <a:pt x="189" y="43"/>
                </a:lnTo>
                <a:lnTo>
                  <a:pt x="191" y="43"/>
                </a:lnTo>
                <a:lnTo>
                  <a:pt x="191" y="44"/>
                </a:lnTo>
                <a:lnTo>
                  <a:pt x="192" y="44"/>
                </a:lnTo>
                <a:lnTo>
                  <a:pt x="192" y="43"/>
                </a:lnTo>
                <a:lnTo>
                  <a:pt x="193" y="43"/>
                </a:lnTo>
                <a:lnTo>
                  <a:pt x="194" y="43"/>
                </a:lnTo>
                <a:lnTo>
                  <a:pt x="196" y="43"/>
                </a:lnTo>
                <a:lnTo>
                  <a:pt x="194" y="43"/>
                </a:lnTo>
                <a:lnTo>
                  <a:pt x="194" y="42"/>
                </a:lnTo>
                <a:lnTo>
                  <a:pt x="193" y="42"/>
                </a:lnTo>
                <a:lnTo>
                  <a:pt x="193" y="40"/>
                </a:lnTo>
                <a:lnTo>
                  <a:pt x="193" y="39"/>
                </a:lnTo>
                <a:lnTo>
                  <a:pt x="194" y="39"/>
                </a:lnTo>
                <a:lnTo>
                  <a:pt x="196" y="40"/>
                </a:lnTo>
                <a:lnTo>
                  <a:pt x="196" y="42"/>
                </a:lnTo>
                <a:lnTo>
                  <a:pt x="197" y="43"/>
                </a:lnTo>
                <a:lnTo>
                  <a:pt x="197" y="44"/>
                </a:lnTo>
                <a:lnTo>
                  <a:pt x="198" y="44"/>
                </a:lnTo>
                <a:lnTo>
                  <a:pt x="198" y="45"/>
                </a:lnTo>
                <a:lnTo>
                  <a:pt x="199" y="45"/>
                </a:lnTo>
                <a:lnTo>
                  <a:pt x="201" y="45"/>
                </a:lnTo>
                <a:lnTo>
                  <a:pt x="201" y="44"/>
                </a:lnTo>
                <a:lnTo>
                  <a:pt x="201" y="45"/>
                </a:lnTo>
                <a:lnTo>
                  <a:pt x="201" y="44"/>
                </a:lnTo>
                <a:lnTo>
                  <a:pt x="202" y="44"/>
                </a:lnTo>
                <a:lnTo>
                  <a:pt x="201" y="44"/>
                </a:lnTo>
                <a:lnTo>
                  <a:pt x="202" y="43"/>
                </a:lnTo>
                <a:lnTo>
                  <a:pt x="202" y="42"/>
                </a:lnTo>
                <a:lnTo>
                  <a:pt x="201" y="42"/>
                </a:lnTo>
                <a:lnTo>
                  <a:pt x="199" y="42"/>
                </a:lnTo>
                <a:lnTo>
                  <a:pt x="199" y="40"/>
                </a:lnTo>
                <a:lnTo>
                  <a:pt x="199" y="39"/>
                </a:lnTo>
                <a:lnTo>
                  <a:pt x="198" y="39"/>
                </a:lnTo>
                <a:lnTo>
                  <a:pt x="198" y="40"/>
                </a:lnTo>
                <a:lnTo>
                  <a:pt x="197" y="40"/>
                </a:lnTo>
                <a:lnTo>
                  <a:pt x="197" y="42"/>
                </a:lnTo>
                <a:lnTo>
                  <a:pt x="197" y="43"/>
                </a:lnTo>
                <a:lnTo>
                  <a:pt x="197" y="42"/>
                </a:lnTo>
                <a:lnTo>
                  <a:pt x="196" y="42"/>
                </a:lnTo>
                <a:lnTo>
                  <a:pt x="196" y="40"/>
                </a:lnTo>
                <a:lnTo>
                  <a:pt x="194" y="40"/>
                </a:lnTo>
                <a:lnTo>
                  <a:pt x="194" y="39"/>
                </a:lnTo>
                <a:lnTo>
                  <a:pt x="194" y="38"/>
                </a:lnTo>
                <a:lnTo>
                  <a:pt x="194" y="37"/>
                </a:lnTo>
                <a:lnTo>
                  <a:pt x="194" y="38"/>
                </a:lnTo>
                <a:lnTo>
                  <a:pt x="194" y="39"/>
                </a:lnTo>
                <a:lnTo>
                  <a:pt x="196" y="38"/>
                </a:lnTo>
                <a:lnTo>
                  <a:pt x="194" y="37"/>
                </a:lnTo>
                <a:lnTo>
                  <a:pt x="194" y="35"/>
                </a:lnTo>
                <a:lnTo>
                  <a:pt x="193" y="35"/>
                </a:lnTo>
                <a:lnTo>
                  <a:pt x="193" y="34"/>
                </a:lnTo>
                <a:lnTo>
                  <a:pt x="194" y="35"/>
                </a:lnTo>
                <a:lnTo>
                  <a:pt x="194" y="34"/>
                </a:lnTo>
                <a:lnTo>
                  <a:pt x="194" y="35"/>
                </a:lnTo>
                <a:lnTo>
                  <a:pt x="194" y="34"/>
                </a:lnTo>
                <a:lnTo>
                  <a:pt x="196" y="35"/>
                </a:lnTo>
                <a:lnTo>
                  <a:pt x="197" y="35"/>
                </a:lnTo>
                <a:lnTo>
                  <a:pt x="197" y="34"/>
                </a:lnTo>
                <a:lnTo>
                  <a:pt x="197" y="35"/>
                </a:lnTo>
                <a:lnTo>
                  <a:pt x="197" y="34"/>
                </a:lnTo>
                <a:lnTo>
                  <a:pt x="198" y="34"/>
                </a:lnTo>
                <a:lnTo>
                  <a:pt x="197" y="34"/>
                </a:lnTo>
                <a:lnTo>
                  <a:pt x="197" y="33"/>
                </a:lnTo>
                <a:lnTo>
                  <a:pt x="197" y="31"/>
                </a:lnTo>
                <a:lnTo>
                  <a:pt x="197" y="33"/>
                </a:lnTo>
                <a:lnTo>
                  <a:pt x="198" y="31"/>
                </a:lnTo>
                <a:lnTo>
                  <a:pt x="198" y="33"/>
                </a:lnTo>
                <a:lnTo>
                  <a:pt x="199" y="33"/>
                </a:lnTo>
                <a:lnTo>
                  <a:pt x="199" y="34"/>
                </a:lnTo>
                <a:lnTo>
                  <a:pt x="199" y="33"/>
                </a:lnTo>
                <a:lnTo>
                  <a:pt x="201" y="33"/>
                </a:lnTo>
                <a:lnTo>
                  <a:pt x="201" y="34"/>
                </a:lnTo>
                <a:lnTo>
                  <a:pt x="202" y="34"/>
                </a:lnTo>
                <a:lnTo>
                  <a:pt x="202" y="35"/>
                </a:lnTo>
                <a:lnTo>
                  <a:pt x="202" y="37"/>
                </a:lnTo>
                <a:lnTo>
                  <a:pt x="203" y="37"/>
                </a:lnTo>
                <a:lnTo>
                  <a:pt x="205" y="35"/>
                </a:lnTo>
                <a:lnTo>
                  <a:pt x="205" y="37"/>
                </a:lnTo>
                <a:lnTo>
                  <a:pt x="205" y="38"/>
                </a:lnTo>
                <a:lnTo>
                  <a:pt x="205" y="37"/>
                </a:lnTo>
                <a:lnTo>
                  <a:pt x="206" y="35"/>
                </a:lnTo>
                <a:lnTo>
                  <a:pt x="206" y="37"/>
                </a:lnTo>
                <a:lnTo>
                  <a:pt x="205" y="37"/>
                </a:lnTo>
                <a:lnTo>
                  <a:pt x="205" y="38"/>
                </a:lnTo>
                <a:lnTo>
                  <a:pt x="205" y="39"/>
                </a:lnTo>
                <a:lnTo>
                  <a:pt x="203" y="39"/>
                </a:lnTo>
                <a:lnTo>
                  <a:pt x="205" y="39"/>
                </a:lnTo>
                <a:lnTo>
                  <a:pt x="206" y="39"/>
                </a:lnTo>
                <a:lnTo>
                  <a:pt x="205" y="39"/>
                </a:lnTo>
                <a:lnTo>
                  <a:pt x="205" y="38"/>
                </a:lnTo>
                <a:lnTo>
                  <a:pt x="206" y="38"/>
                </a:lnTo>
                <a:lnTo>
                  <a:pt x="206" y="37"/>
                </a:lnTo>
                <a:lnTo>
                  <a:pt x="207" y="37"/>
                </a:lnTo>
                <a:lnTo>
                  <a:pt x="208" y="37"/>
                </a:lnTo>
                <a:lnTo>
                  <a:pt x="208" y="35"/>
                </a:lnTo>
                <a:lnTo>
                  <a:pt x="208" y="37"/>
                </a:lnTo>
                <a:lnTo>
                  <a:pt x="207" y="37"/>
                </a:lnTo>
                <a:lnTo>
                  <a:pt x="207" y="38"/>
                </a:lnTo>
                <a:lnTo>
                  <a:pt x="207" y="39"/>
                </a:lnTo>
                <a:lnTo>
                  <a:pt x="207" y="40"/>
                </a:lnTo>
                <a:lnTo>
                  <a:pt x="207" y="42"/>
                </a:lnTo>
                <a:lnTo>
                  <a:pt x="207" y="43"/>
                </a:lnTo>
                <a:lnTo>
                  <a:pt x="207" y="44"/>
                </a:lnTo>
                <a:lnTo>
                  <a:pt x="207" y="45"/>
                </a:lnTo>
                <a:lnTo>
                  <a:pt x="206" y="45"/>
                </a:lnTo>
                <a:lnTo>
                  <a:pt x="206" y="44"/>
                </a:lnTo>
                <a:lnTo>
                  <a:pt x="206" y="45"/>
                </a:lnTo>
                <a:lnTo>
                  <a:pt x="206" y="47"/>
                </a:lnTo>
                <a:lnTo>
                  <a:pt x="206" y="48"/>
                </a:lnTo>
                <a:lnTo>
                  <a:pt x="206" y="47"/>
                </a:lnTo>
                <a:lnTo>
                  <a:pt x="206" y="48"/>
                </a:lnTo>
                <a:lnTo>
                  <a:pt x="207" y="48"/>
                </a:lnTo>
                <a:lnTo>
                  <a:pt x="207" y="49"/>
                </a:lnTo>
                <a:lnTo>
                  <a:pt x="207" y="51"/>
                </a:lnTo>
                <a:lnTo>
                  <a:pt x="208" y="51"/>
                </a:lnTo>
                <a:lnTo>
                  <a:pt x="208" y="49"/>
                </a:lnTo>
                <a:lnTo>
                  <a:pt x="210" y="49"/>
                </a:lnTo>
                <a:lnTo>
                  <a:pt x="211" y="49"/>
                </a:lnTo>
                <a:lnTo>
                  <a:pt x="210" y="49"/>
                </a:lnTo>
                <a:lnTo>
                  <a:pt x="208" y="52"/>
                </a:lnTo>
                <a:lnTo>
                  <a:pt x="210" y="52"/>
                </a:lnTo>
                <a:lnTo>
                  <a:pt x="210" y="51"/>
                </a:lnTo>
                <a:lnTo>
                  <a:pt x="210" y="52"/>
                </a:lnTo>
                <a:lnTo>
                  <a:pt x="211" y="51"/>
                </a:lnTo>
                <a:lnTo>
                  <a:pt x="211" y="52"/>
                </a:lnTo>
                <a:lnTo>
                  <a:pt x="211" y="53"/>
                </a:lnTo>
                <a:lnTo>
                  <a:pt x="211" y="54"/>
                </a:lnTo>
                <a:lnTo>
                  <a:pt x="210" y="54"/>
                </a:lnTo>
                <a:lnTo>
                  <a:pt x="208" y="54"/>
                </a:lnTo>
                <a:lnTo>
                  <a:pt x="208" y="53"/>
                </a:lnTo>
                <a:lnTo>
                  <a:pt x="207" y="54"/>
                </a:lnTo>
                <a:lnTo>
                  <a:pt x="206" y="54"/>
                </a:lnTo>
                <a:lnTo>
                  <a:pt x="206" y="53"/>
                </a:lnTo>
                <a:lnTo>
                  <a:pt x="206" y="54"/>
                </a:lnTo>
                <a:lnTo>
                  <a:pt x="207" y="56"/>
                </a:lnTo>
                <a:lnTo>
                  <a:pt x="207" y="57"/>
                </a:lnTo>
                <a:lnTo>
                  <a:pt x="208" y="57"/>
                </a:lnTo>
                <a:lnTo>
                  <a:pt x="208" y="58"/>
                </a:lnTo>
                <a:lnTo>
                  <a:pt x="210" y="58"/>
                </a:lnTo>
                <a:lnTo>
                  <a:pt x="210" y="59"/>
                </a:lnTo>
                <a:lnTo>
                  <a:pt x="208" y="59"/>
                </a:lnTo>
                <a:lnTo>
                  <a:pt x="210" y="59"/>
                </a:lnTo>
                <a:lnTo>
                  <a:pt x="210" y="58"/>
                </a:lnTo>
                <a:lnTo>
                  <a:pt x="208" y="58"/>
                </a:lnTo>
                <a:lnTo>
                  <a:pt x="208" y="57"/>
                </a:lnTo>
                <a:lnTo>
                  <a:pt x="208" y="56"/>
                </a:lnTo>
                <a:lnTo>
                  <a:pt x="207" y="56"/>
                </a:lnTo>
                <a:lnTo>
                  <a:pt x="207" y="54"/>
                </a:lnTo>
                <a:lnTo>
                  <a:pt x="208" y="54"/>
                </a:lnTo>
                <a:lnTo>
                  <a:pt x="208" y="56"/>
                </a:lnTo>
                <a:lnTo>
                  <a:pt x="208" y="54"/>
                </a:lnTo>
                <a:lnTo>
                  <a:pt x="210" y="54"/>
                </a:lnTo>
                <a:lnTo>
                  <a:pt x="210" y="56"/>
                </a:lnTo>
                <a:lnTo>
                  <a:pt x="211" y="56"/>
                </a:lnTo>
                <a:lnTo>
                  <a:pt x="212" y="56"/>
                </a:lnTo>
                <a:lnTo>
                  <a:pt x="212" y="54"/>
                </a:lnTo>
                <a:lnTo>
                  <a:pt x="212" y="53"/>
                </a:lnTo>
                <a:lnTo>
                  <a:pt x="211" y="53"/>
                </a:lnTo>
                <a:lnTo>
                  <a:pt x="211" y="52"/>
                </a:lnTo>
                <a:lnTo>
                  <a:pt x="212" y="52"/>
                </a:lnTo>
                <a:lnTo>
                  <a:pt x="212" y="51"/>
                </a:lnTo>
                <a:lnTo>
                  <a:pt x="212" y="49"/>
                </a:lnTo>
                <a:lnTo>
                  <a:pt x="211" y="49"/>
                </a:lnTo>
                <a:lnTo>
                  <a:pt x="211" y="48"/>
                </a:lnTo>
                <a:lnTo>
                  <a:pt x="211" y="47"/>
                </a:lnTo>
                <a:lnTo>
                  <a:pt x="211" y="45"/>
                </a:lnTo>
                <a:lnTo>
                  <a:pt x="210" y="44"/>
                </a:lnTo>
                <a:lnTo>
                  <a:pt x="210" y="43"/>
                </a:lnTo>
                <a:lnTo>
                  <a:pt x="211" y="43"/>
                </a:lnTo>
                <a:lnTo>
                  <a:pt x="211" y="42"/>
                </a:lnTo>
                <a:lnTo>
                  <a:pt x="210" y="42"/>
                </a:lnTo>
                <a:lnTo>
                  <a:pt x="211" y="40"/>
                </a:lnTo>
                <a:lnTo>
                  <a:pt x="211" y="39"/>
                </a:lnTo>
                <a:lnTo>
                  <a:pt x="212" y="39"/>
                </a:lnTo>
                <a:lnTo>
                  <a:pt x="213" y="39"/>
                </a:lnTo>
                <a:lnTo>
                  <a:pt x="215" y="39"/>
                </a:lnTo>
                <a:lnTo>
                  <a:pt x="215" y="38"/>
                </a:lnTo>
                <a:lnTo>
                  <a:pt x="216" y="38"/>
                </a:lnTo>
                <a:lnTo>
                  <a:pt x="216" y="37"/>
                </a:lnTo>
                <a:lnTo>
                  <a:pt x="217" y="37"/>
                </a:lnTo>
                <a:lnTo>
                  <a:pt x="217" y="35"/>
                </a:lnTo>
                <a:lnTo>
                  <a:pt x="217" y="34"/>
                </a:lnTo>
                <a:lnTo>
                  <a:pt x="219" y="34"/>
                </a:lnTo>
                <a:lnTo>
                  <a:pt x="219" y="33"/>
                </a:lnTo>
                <a:lnTo>
                  <a:pt x="220" y="33"/>
                </a:lnTo>
                <a:lnTo>
                  <a:pt x="221" y="33"/>
                </a:lnTo>
                <a:lnTo>
                  <a:pt x="221" y="31"/>
                </a:lnTo>
                <a:lnTo>
                  <a:pt x="222" y="30"/>
                </a:lnTo>
                <a:lnTo>
                  <a:pt x="221" y="31"/>
                </a:lnTo>
                <a:lnTo>
                  <a:pt x="221" y="30"/>
                </a:lnTo>
                <a:lnTo>
                  <a:pt x="220" y="31"/>
                </a:lnTo>
                <a:lnTo>
                  <a:pt x="220" y="30"/>
                </a:lnTo>
                <a:lnTo>
                  <a:pt x="220" y="29"/>
                </a:lnTo>
                <a:lnTo>
                  <a:pt x="221" y="29"/>
                </a:lnTo>
                <a:lnTo>
                  <a:pt x="221" y="28"/>
                </a:lnTo>
                <a:lnTo>
                  <a:pt x="221" y="26"/>
                </a:lnTo>
                <a:lnTo>
                  <a:pt x="221" y="25"/>
                </a:lnTo>
                <a:lnTo>
                  <a:pt x="220" y="25"/>
                </a:lnTo>
                <a:lnTo>
                  <a:pt x="220" y="24"/>
                </a:lnTo>
                <a:lnTo>
                  <a:pt x="219" y="25"/>
                </a:lnTo>
                <a:lnTo>
                  <a:pt x="220" y="25"/>
                </a:lnTo>
                <a:lnTo>
                  <a:pt x="219" y="25"/>
                </a:lnTo>
                <a:lnTo>
                  <a:pt x="219" y="26"/>
                </a:lnTo>
                <a:lnTo>
                  <a:pt x="219" y="28"/>
                </a:lnTo>
                <a:lnTo>
                  <a:pt x="219" y="26"/>
                </a:lnTo>
                <a:lnTo>
                  <a:pt x="219" y="28"/>
                </a:lnTo>
                <a:lnTo>
                  <a:pt x="220" y="26"/>
                </a:lnTo>
                <a:lnTo>
                  <a:pt x="220" y="28"/>
                </a:lnTo>
                <a:lnTo>
                  <a:pt x="219" y="28"/>
                </a:lnTo>
                <a:lnTo>
                  <a:pt x="219" y="29"/>
                </a:lnTo>
                <a:lnTo>
                  <a:pt x="217" y="29"/>
                </a:lnTo>
                <a:lnTo>
                  <a:pt x="216" y="29"/>
                </a:lnTo>
                <a:lnTo>
                  <a:pt x="215" y="29"/>
                </a:lnTo>
                <a:lnTo>
                  <a:pt x="216" y="28"/>
                </a:lnTo>
                <a:lnTo>
                  <a:pt x="216" y="26"/>
                </a:lnTo>
                <a:lnTo>
                  <a:pt x="216" y="25"/>
                </a:lnTo>
                <a:lnTo>
                  <a:pt x="216" y="26"/>
                </a:lnTo>
                <a:lnTo>
                  <a:pt x="216" y="25"/>
                </a:lnTo>
                <a:lnTo>
                  <a:pt x="217" y="25"/>
                </a:lnTo>
                <a:lnTo>
                  <a:pt x="217" y="24"/>
                </a:lnTo>
                <a:lnTo>
                  <a:pt x="219" y="23"/>
                </a:lnTo>
                <a:lnTo>
                  <a:pt x="217" y="23"/>
                </a:lnTo>
                <a:lnTo>
                  <a:pt x="217" y="21"/>
                </a:lnTo>
                <a:lnTo>
                  <a:pt x="217" y="20"/>
                </a:lnTo>
                <a:lnTo>
                  <a:pt x="219" y="20"/>
                </a:lnTo>
                <a:lnTo>
                  <a:pt x="220" y="20"/>
                </a:lnTo>
                <a:lnTo>
                  <a:pt x="220" y="19"/>
                </a:lnTo>
                <a:lnTo>
                  <a:pt x="221" y="19"/>
                </a:lnTo>
                <a:lnTo>
                  <a:pt x="221" y="20"/>
                </a:lnTo>
                <a:lnTo>
                  <a:pt x="220" y="20"/>
                </a:lnTo>
                <a:lnTo>
                  <a:pt x="220" y="21"/>
                </a:lnTo>
                <a:lnTo>
                  <a:pt x="220" y="23"/>
                </a:lnTo>
                <a:lnTo>
                  <a:pt x="220" y="21"/>
                </a:lnTo>
                <a:lnTo>
                  <a:pt x="221" y="21"/>
                </a:lnTo>
                <a:lnTo>
                  <a:pt x="221" y="20"/>
                </a:lnTo>
                <a:lnTo>
                  <a:pt x="222" y="20"/>
                </a:lnTo>
                <a:lnTo>
                  <a:pt x="222" y="19"/>
                </a:lnTo>
                <a:lnTo>
                  <a:pt x="221" y="20"/>
                </a:lnTo>
                <a:lnTo>
                  <a:pt x="221" y="19"/>
                </a:lnTo>
                <a:lnTo>
                  <a:pt x="221" y="17"/>
                </a:lnTo>
                <a:lnTo>
                  <a:pt x="222" y="17"/>
                </a:lnTo>
                <a:lnTo>
                  <a:pt x="221" y="17"/>
                </a:lnTo>
                <a:lnTo>
                  <a:pt x="220" y="17"/>
                </a:lnTo>
                <a:lnTo>
                  <a:pt x="220" y="19"/>
                </a:lnTo>
                <a:lnTo>
                  <a:pt x="219" y="19"/>
                </a:lnTo>
                <a:lnTo>
                  <a:pt x="217" y="19"/>
                </a:lnTo>
                <a:lnTo>
                  <a:pt x="217" y="17"/>
                </a:lnTo>
                <a:lnTo>
                  <a:pt x="216" y="17"/>
                </a:lnTo>
                <a:lnTo>
                  <a:pt x="216" y="16"/>
                </a:lnTo>
                <a:lnTo>
                  <a:pt x="216" y="15"/>
                </a:lnTo>
                <a:lnTo>
                  <a:pt x="215" y="15"/>
                </a:lnTo>
                <a:lnTo>
                  <a:pt x="215" y="16"/>
                </a:lnTo>
                <a:lnTo>
                  <a:pt x="213" y="16"/>
                </a:lnTo>
                <a:lnTo>
                  <a:pt x="213" y="15"/>
                </a:lnTo>
                <a:lnTo>
                  <a:pt x="212" y="16"/>
                </a:lnTo>
                <a:lnTo>
                  <a:pt x="212" y="15"/>
                </a:lnTo>
                <a:lnTo>
                  <a:pt x="211" y="15"/>
                </a:lnTo>
                <a:lnTo>
                  <a:pt x="211" y="14"/>
                </a:lnTo>
                <a:lnTo>
                  <a:pt x="210" y="14"/>
                </a:lnTo>
                <a:lnTo>
                  <a:pt x="210" y="12"/>
                </a:lnTo>
                <a:lnTo>
                  <a:pt x="210" y="14"/>
                </a:lnTo>
                <a:lnTo>
                  <a:pt x="208" y="14"/>
                </a:lnTo>
                <a:lnTo>
                  <a:pt x="208" y="12"/>
                </a:lnTo>
                <a:lnTo>
                  <a:pt x="210" y="12"/>
                </a:lnTo>
                <a:lnTo>
                  <a:pt x="208" y="12"/>
                </a:lnTo>
                <a:lnTo>
                  <a:pt x="208" y="14"/>
                </a:lnTo>
                <a:lnTo>
                  <a:pt x="208" y="12"/>
                </a:lnTo>
                <a:lnTo>
                  <a:pt x="207" y="12"/>
                </a:lnTo>
                <a:lnTo>
                  <a:pt x="207" y="11"/>
                </a:lnTo>
                <a:lnTo>
                  <a:pt x="207" y="10"/>
                </a:lnTo>
                <a:lnTo>
                  <a:pt x="206" y="10"/>
                </a:lnTo>
                <a:lnTo>
                  <a:pt x="206" y="8"/>
                </a:lnTo>
                <a:lnTo>
                  <a:pt x="205" y="7"/>
                </a:lnTo>
                <a:lnTo>
                  <a:pt x="205" y="6"/>
                </a:lnTo>
                <a:lnTo>
                  <a:pt x="205" y="5"/>
                </a:lnTo>
                <a:lnTo>
                  <a:pt x="205" y="3"/>
                </a:lnTo>
                <a:lnTo>
                  <a:pt x="206" y="3"/>
                </a:lnTo>
                <a:lnTo>
                  <a:pt x="206" y="2"/>
                </a:lnTo>
                <a:lnTo>
                  <a:pt x="206" y="1"/>
                </a:lnTo>
                <a:lnTo>
                  <a:pt x="207"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3" name="Freeform 2615"/>
          <p:cNvSpPr>
            <a:spLocks/>
          </p:cNvSpPr>
          <p:nvPr/>
        </p:nvSpPr>
        <p:spPr bwMode="auto">
          <a:xfrm>
            <a:off x="3576638" y="3181566"/>
            <a:ext cx="133350" cy="377825"/>
          </a:xfrm>
          <a:custGeom>
            <a:avLst/>
            <a:gdLst>
              <a:gd name="T0" fmla="*/ 0 w 84"/>
              <a:gd name="T1" fmla="*/ 16 h 238"/>
              <a:gd name="T2" fmla="*/ 5 w 84"/>
              <a:gd name="T3" fmla="*/ 10 h 238"/>
              <a:gd name="T4" fmla="*/ 10 w 84"/>
              <a:gd name="T5" fmla="*/ 2 h 238"/>
              <a:gd name="T6" fmla="*/ 12 w 84"/>
              <a:gd name="T7" fmla="*/ 2 h 238"/>
              <a:gd name="T8" fmla="*/ 19 w 84"/>
              <a:gd name="T9" fmla="*/ 10 h 238"/>
              <a:gd name="T10" fmla="*/ 23 w 84"/>
              <a:gd name="T11" fmla="*/ 23 h 238"/>
              <a:gd name="T12" fmla="*/ 26 w 84"/>
              <a:gd name="T13" fmla="*/ 28 h 238"/>
              <a:gd name="T14" fmla="*/ 24 w 84"/>
              <a:gd name="T15" fmla="*/ 31 h 238"/>
              <a:gd name="T16" fmla="*/ 23 w 84"/>
              <a:gd name="T17" fmla="*/ 38 h 238"/>
              <a:gd name="T18" fmla="*/ 28 w 84"/>
              <a:gd name="T19" fmla="*/ 40 h 238"/>
              <a:gd name="T20" fmla="*/ 30 w 84"/>
              <a:gd name="T21" fmla="*/ 43 h 238"/>
              <a:gd name="T22" fmla="*/ 33 w 84"/>
              <a:gd name="T23" fmla="*/ 54 h 238"/>
              <a:gd name="T24" fmla="*/ 37 w 84"/>
              <a:gd name="T25" fmla="*/ 53 h 238"/>
              <a:gd name="T26" fmla="*/ 44 w 84"/>
              <a:gd name="T27" fmla="*/ 48 h 238"/>
              <a:gd name="T28" fmla="*/ 44 w 84"/>
              <a:gd name="T29" fmla="*/ 60 h 238"/>
              <a:gd name="T30" fmla="*/ 49 w 84"/>
              <a:gd name="T31" fmla="*/ 76 h 238"/>
              <a:gd name="T32" fmla="*/ 54 w 84"/>
              <a:gd name="T33" fmla="*/ 71 h 238"/>
              <a:gd name="T34" fmla="*/ 59 w 84"/>
              <a:gd name="T35" fmla="*/ 57 h 238"/>
              <a:gd name="T36" fmla="*/ 62 w 84"/>
              <a:gd name="T37" fmla="*/ 51 h 238"/>
              <a:gd name="T38" fmla="*/ 63 w 84"/>
              <a:gd name="T39" fmla="*/ 47 h 238"/>
              <a:gd name="T40" fmla="*/ 61 w 84"/>
              <a:gd name="T41" fmla="*/ 42 h 238"/>
              <a:gd name="T42" fmla="*/ 62 w 84"/>
              <a:gd name="T43" fmla="*/ 35 h 238"/>
              <a:gd name="T44" fmla="*/ 77 w 84"/>
              <a:gd name="T45" fmla="*/ 38 h 238"/>
              <a:gd name="T46" fmla="*/ 79 w 84"/>
              <a:gd name="T47" fmla="*/ 44 h 238"/>
              <a:gd name="T48" fmla="*/ 84 w 84"/>
              <a:gd name="T49" fmla="*/ 52 h 238"/>
              <a:gd name="T50" fmla="*/ 76 w 84"/>
              <a:gd name="T51" fmla="*/ 57 h 238"/>
              <a:gd name="T52" fmla="*/ 82 w 84"/>
              <a:gd name="T53" fmla="*/ 68 h 238"/>
              <a:gd name="T54" fmla="*/ 76 w 84"/>
              <a:gd name="T55" fmla="*/ 81 h 238"/>
              <a:gd name="T56" fmla="*/ 68 w 84"/>
              <a:gd name="T57" fmla="*/ 80 h 238"/>
              <a:gd name="T58" fmla="*/ 62 w 84"/>
              <a:gd name="T59" fmla="*/ 79 h 238"/>
              <a:gd name="T60" fmla="*/ 68 w 84"/>
              <a:gd name="T61" fmla="*/ 85 h 238"/>
              <a:gd name="T62" fmla="*/ 65 w 84"/>
              <a:gd name="T63" fmla="*/ 86 h 238"/>
              <a:gd name="T64" fmla="*/ 58 w 84"/>
              <a:gd name="T65" fmla="*/ 84 h 238"/>
              <a:gd name="T66" fmla="*/ 56 w 84"/>
              <a:gd name="T67" fmla="*/ 91 h 238"/>
              <a:gd name="T68" fmla="*/ 44 w 84"/>
              <a:gd name="T69" fmla="*/ 96 h 238"/>
              <a:gd name="T70" fmla="*/ 34 w 84"/>
              <a:gd name="T71" fmla="*/ 93 h 238"/>
              <a:gd name="T72" fmla="*/ 31 w 84"/>
              <a:gd name="T73" fmla="*/ 93 h 238"/>
              <a:gd name="T74" fmla="*/ 48 w 84"/>
              <a:gd name="T75" fmla="*/ 100 h 238"/>
              <a:gd name="T76" fmla="*/ 47 w 84"/>
              <a:gd name="T77" fmla="*/ 112 h 238"/>
              <a:gd name="T78" fmla="*/ 39 w 84"/>
              <a:gd name="T79" fmla="*/ 116 h 238"/>
              <a:gd name="T80" fmla="*/ 35 w 84"/>
              <a:gd name="T81" fmla="*/ 117 h 238"/>
              <a:gd name="T82" fmla="*/ 28 w 84"/>
              <a:gd name="T83" fmla="*/ 121 h 238"/>
              <a:gd name="T84" fmla="*/ 16 w 84"/>
              <a:gd name="T85" fmla="*/ 114 h 238"/>
              <a:gd name="T86" fmla="*/ 21 w 84"/>
              <a:gd name="T87" fmla="*/ 119 h 238"/>
              <a:gd name="T88" fmla="*/ 28 w 84"/>
              <a:gd name="T89" fmla="*/ 122 h 238"/>
              <a:gd name="T90" fmla="*/ 28 w 84"/>
              <a:gd name="T91" fmla="*/ 131 h 238"/>
              <a:gd name="T92" fmla="*/ 23 w 84"/>
              <a:gd name="T93" fmla="*/ 135 h 238"/>
              <a:gd name="T94" fmla="*/ 19 w 84"/>
              <a:gd name="T95" fmla="*/ 136 h 238"/>
              <a:gd name="T96" fmla="*/ 17 w 84"/>
              <a:gd name="T97" fmla="*/ 142 h 238"/>
              <a:gd name="T98" fmla="*/ 14 w 84"/>
              <a:gd name="T99" fmla="*/ 151 h 238"/>
              <a:gd name="T100" fmla="*/ 10 w 84"/>
              <a:gd name="T101" fmla="*/ 165 h 238"/>
              <a:gd name="T102" fmla="*/ 12 w 84"/>
              <a:gd name="T103" fmla="*/ 179 h 238"/>
              <a:gd name="T104" fmla="*/ 16 w 84"/>
              <a:gd name="T105" fmla="*/ 177 h 238"/>
              <a:gd name="T106" fmla="*/ 23 w 84"/>
              <a:gd name="T107" fmla="*/ 192 h 238"/>
              <a:gd name="T108" fmla="*/ 33 w 84"/>
              <a:gd name="T109" fmla="*/ 192 h 238"/>
              <a:gd name="T110" fmla="*/ 48 w 84"/>
              <a:gd name="T111" fmla="*/ 202 h 238"/>
              <a:gd name="T112" fmla="*/ 59 w 84"/>
              <a:gd name="T113" fmla="*/ 207 h 238"/>
              <a:gd name="T114" fmla="*/ 71 w 84"/>
              <a:gd name="T115" fmla="*/ 212 h 238"/>
              <a:gd name="T116" fmla="*/ 77 w 84"/>
              <a:gd name="T117" fmla="*/ 220 h 238"/>
              <a:gd name="T118" fmla="*/ 79 w 84"/>
              <a:gd name="T119" fmla="*/ 2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238">
                <a:moveTo>
                  <a:pt x="2" y="24"/>
                </a:moveTo>
                <a:lnTo>
                  <a:pt x="2" y="23"/>
                </a:lnTo>
                <a:lnTo>
                  <a:pt x="3" y="24"/>
                </a:lnTo>
                <a:lnTo>
                  <a:pt x="3" y="23"/>
                </a:lnTo>
                <a:lnTo>
                  <a:pt x="2" y="23"/>
                </a:lnTo>
                <a:lnTo>
                  <a:pt x="3" y="21"/>
                </a:lnTo>
                <a:lnTo>
                  <a:pt x="2" y="21"/>
                </a:lnTo>
                <a:lnTo>
                  <a:pt x="2" y="23"/>
                </a:lnTo>
                <a:lnTo>
                  <a:pt x="1" y="23"/>
                </a:lnTo>
                <a:lnTo>
                  <a:pt x="1" y="21"/>
                </a:lnTo>
                <a:lnTo>
                  <a:pt x="1" y="20"/>
                </a:lnTo>
                <a:lnTo>
                  <a:pt x="0" y="20"/>
                </a:lnTo>
                <a:lnTo>
                  <a:pt x="0" y="19"/>
                </a:lnTo>
                <a:lnTo>
                  <a:pt x="0" y="17"/>
                </a:lnTo>
                <a:lnTo>
                  <a:pt x="0" y="16"/>
                </a:lnTo>
                <a:lnTo>
                  <a:pt x="1" y="16"/>
                </a:lnTo>
                <a:lnTo>
                  <a:pt x="0" y="16"/>
                </a:lnTo>
                <a:lnTo>
                  <a:pt x="0" y="15"/>
                </a:lnTo>
                <a:lnTo>
                  <a:pt x="1" y="15"/>
                </a:lnTo>
                <a:lnTo>
                  <a:pt x="1" y="14"/>
                </a:lnTo>
                <a:lnTo>
                  <a:pt x="1" y="15"/>
                </a:lnTo>
                <a:lnTo>
                  <a:pt x="0" y="14"/>
                </a:lnTo>
                <a:lnTo>
                  <a:pt x="1" y="14"/>
                </a:lnTo>
                <a:lnTo>
                  <a:pt x="1" y="12"/>
                </a:lnTo>
                <a:lnTo>
                  <a:pt x="1" y="11"/>
                </a:lnTo>
                <a:lnTo>
                  <a:pt x="0" y="11"/>
                </a:lnTo>
                <a:lnTo>
                  <a:pt x="1" y="11"/>
                </a:lnTo>
                <a:lnTo>
                  <a:pt x="1" y="10"/>
                </a:lnTo>
                <a:lnTo>
                  <a:pt x="2" y="10"/>
                </a:lnTo>
                <a:lnTo>
                  <a:pt x="3" y="9"/>
                </a:lnTo>
                <a:lnTo>
                  <a:pt x="3" y="10"/>
                </a:lnTo>
                <a:lnTo>
                  <a:pt x="5" y="11"/>
                </a:lnTo>
                <a:lnTo>
                  <a:pt x="6" y="11"/>
                </a:lnTo>
                <a:lnTo>
                  <a:pt x="5" y="10"/>
                </a:lnTo>
                <a:lnTo>
                  <a:pt x="6" y="10"/>
                </a:lnTo>
                <a:lnTo>
                  <a:pt x="6" y="9"/>
                </a:lnTo>
                <a:lnTo>
                  <a:pt x="6" y="7"/>
                </a:lnTo>
                <a:lnTo>
                  <a:pt x="6" y="9"/>
                </a:lnTo>
                <a:lnTo>
                  <a:pt x="5" y="7"/>
                </a:lnTo>
                <a:lnTo>
                  <a:pt x="3" y="7"/>
                </a:lnTo>
                <a:lnTo>
                  <a:pt x="3" y="6"/>
                </a:lnTo>
                <a:lnTo>
                  <a:pt x="5" y="6"/>
                </a:lnTo>
                <a:lnTo>
                  <a:pt x="5" y="5"/>
                </a:lnTo>
                <a:lnTo>
                  <a:pt x="6" y="3"/>
                </a:lnTo>
                <a:lnTo>
                  <a:pt x="7" y="3"/>
                </a:lnTo>
                <a:lnTo>
                  <a:pt x="7" y="2"/>
                </a:lnTo>
                <a:lnTo>
                  <a:pt x="8" y="2"/>
                </a:lnTo>
                <a:lnTo>
                  <a:pt x="10" y="2"/>
                </a:lnTo>
                <a:lnTo>
                  <a:pt x="11" y="1"/>
                </a:lnTo>
                <a:lnTo>
                  <a:pt x="10" y="1"/>
                </a:lnTo>
                <a:lnTo>
                  <a:pt x="10" y="2"/>
                </a:lnTo>
                <a:lnTo>
                  <a:pt x="7" y="1"/>
                </a:lnTo>
                <a:lnTo>
                  <a:pt x="7" y="2"/>
                </a:lnTo>
                <a:lnTo>
                  <a:pt x="7" y="1"/>
                </a:lnTo>
                <a:lnTo>
                  <a:pt x="7" y="0"/>
                </a:lnTo>
                <a:lnTo>
                  <a:pt x="8" y="0"/>
                </a:lnTo>
                <a:lnTo>
                  <a:pt x="11" y="0"/>
                </a:lnTo>
                <a:lnTo>
                  <a:pt x="11" y="1"/>
                </a:lnTo>
                <a:lnTo>
                  <a:pt x="11" y="2"/>
                </a:lnTo>
                <a:lnTo>
                  <a:pt x="10" y="2"/>
                </a:lnTo>
                <a:lnTo>
                  <a:pt x="11" y="2"/>
                </a:lnTo>
                <a:lnTo>
                  <a:pt x="11" y="3"/>
                </a:lnTo>
                <a:lnTo>
                  <a:pt x="10" y="3"/>
                </a:lnTo>
                <a:lnTo>
                  <a:pt x="11" y="3"/>
                </a:lnTo>
                <a:lnTo>
                  <a:pt x="10" y="3"/>
                </a:lnTo>
                <a:lnTo>
                  <a:pt x="11" y="3"/>
                </a:lnTo>
                <a:lnTo>
                  <a:pt x="11" y="2"/>
                </a:lnTo>
                <a:lnTo>
                  <a:pt x="12" y="2"/>
                </a:lnTo>
                <a:lnTo>
                  <a:pt x="11" y="3"/>
                </a:lnTo>
                <a:lnTo>
                  <a:pt x="11" y="5"/>
                </a:lnTo>
                <a:lnTo>
                  <a:pt x="12" y="3"/>
                </a:lnTo>
                <a:lnTo>
                  <a:pt x="12" y="2"/>
                </a:lnTo>
                <a:lnTo>
                  <a:pt x="12" y="3"/>
                </a:lnTo>
                <a:lnTo>
                  <a:pt x="14" y="3"/>
                </a:lnTo>
                <a:lnTo>
                  <a:pt x="14" y="2"/>
                </a:lnTo>
                <a:lnTo>
                  <a:pt x="14" y="3"/>
                </a:lnTo>
                <a:lnTo>
                  <a:pt x="15" y="3"/>
                </a:lnTo>
                <a:lnTo>
                  <a:pt x="15" y="5"/>
                </a:lnTo>
                <a:lnTo>
                  <a:pt x="15" y="6"/>
                </a:lnTo>
                <a:lnTo>
                  <a:pt x="16" y="6"/>
                </a:lnTo>
                <a:lnTo>
                  <a:pt x="16" y="7"/>
                </a:lnTo>
                <a:lnTo>
                  <a:pt x="17" y="7"/>
                </a:lnTo>
                <a:lnTo>
                  <a:pt x="17" y="9"/>
                </a:lnTo>
                <a:lnTo>
                  <a:pt x="19" y="9"/>
                </a:lnTo>
                <a:lnTo>
                  <a:pt x="19" y="10"/>
                </a:lnTo>
                <a:lnTo>
                  <a:pt x="19" y="11"/>
                </a:lnTo>
                <a:lnTo>
                  <a:pt x="20" y="11"/>
                </a:lnTo>
                <a:lnTo>
                  <a:pt x="20" y="12"/>
                </a:lnTo>
                <a:lnTo>
                  <a:pt x="20" y="14"/>
                </a:lnTo>
                <a:lnTo>
                  <a:pt x="20" y="15"/>
                </a:lnTo>
                <a:lnTo>
                  <a:pt x="20" y="16"/>
                </a:lnTo>
                <a:lnTo>
                  <a:pt x="20" y="17"/>
                </a:lnTo>
                <a:lnTo>
                  <a:pt x="20" y="19"/>
                </a:lnTo>
                <a:lnTo>
                  <a:pt x="19" y="19"/>
                </a:lnTo>
                <a:lnTo>
                  <a:pt x="20" y="19"/>
                </a:lnTo>
                <a:lnTo>
                  <a:pt x="20" y="20"/>
                </a:lnTo>
                <a:lnTo>
                  <a:pt x="21" y="20"/>
                </a:lnTo>
                <a:lnTo>
                  <a:pt x="21" y="21"/>
                </a:lnTo>
                <a:lnTo>
                  <a:pt x="23" y="21"/>
                </a:lnTo>
                <a:lnTo>
                  <a:pt x="23" y="23"/>
                </a:lnTo>
                <a:lnTo>
                  <a:pt x="23" y="24"/>
                </a:lnTo>
                <a:lnTo>
                  <a:pt x="23" y="23"/>
                </a:lnTo>
                <a:lnTo>
                  <a:pt x="24" y="23"/>
                </a:lnTo>
                <a:lnTo>
                  <a:pt x="24" y="24"/>
                </a:lnTo>
                <a:lnTo>
                  <a:pt x="24" y="23"/>
                </a:lnTo>
                <a:lnTo>
                  <a:pt x="24" y="24"/>
                </a:lnTo>
                <a:lnTo>
                  <a:pt x="23" y="25"/>
                </a:lnTo>
                <a:lnTo>
                  <a:pt x="24" y="25"/>
                </a:lnTo>
                <a:lnTo>
                  <a:pt x="25" y="26"/>
                </a:lnTo>
                <a:lnTo>
                  <a:pt x="24" y="26"/>
                </a:lnTo>
                <a:lnTo>
                  <a:pt x="25" y="26"/>
                </a:lnTo>
                <a:lnTo>
                  <a:pt x="25" y="28"/>
                </a:lnTo>
                <a:lnTo>
                  <a:pt x="24" y="28"/>
                </a:lnTo>
                <a:lnTo>
                  <a:pt x="25" y="28"/>
                </a:lnTo>
                <a:lnTo>
                  <a:pt x="25" y="29"/>
                </a:lnTo>
                <a:lnTo>
                  <a:pt x="25" y="28"/>
                </a:lnTo>
                <a:lnTo>
                  <a:pt x="25" y="26"/>
                </a:lnTo>
                <a:lnTo>
                  <a:pt x="26" y="26"/>
                </a:lnTo>
                <a:lnTo>
                  <a:pt x="26" y="28"/>
                </a:lnTo>
                <a:lnTo>
                  <a:pt x="26" y="26"/>
                </a:lnTo>
                <a:lnTo>
                  <a:pt x="26" y="28"/>
                </a:lnTo>
                <a:lnTo>
                  <a:pt x="26" y="29"/>
                </a:lnTo>
                <a:lnTo>
                  <a:pt x="28" y="29"/>
                </a:lnTo>
                <a:lnTo>
                  <a:pt x="28" y="30"/>
                </a:lnTo>
                <a:lnTo>
                  <a:pt x="26" y="30"/>
                </a:lnTo>
                <a:lnTo>
                  <a:pt x="25" y="30"/>
                </a:lnTo>
                <a:lnTo>
                  <a:pt x="24" y="30"/>
                </a:lnTo>
                <a:lnTo>
                  <a:pt x="24" y="29"/>
                </a:lnTo>
                <a:lnTo>
                  <a:pt x="23" y="29"/>
                </a:lnTo>
                <a:lnTo>
                  <a:pt x="24" y="29"/>
                </a:lnTo>
                <a:lnTo>
                  <a:pt x="23" y="29"/>
                </a:lnTo>
                <a:lnTo>
                  <a:pt x="23" y="30"/>
                </a:lnTo>
                <a:lnTo>
                  <a:pt x="23" y="31"/>
                </a:lnTo>
                <a:lnTo>
                  <a:pt x="21" y="31"/>
                </a:lnTo>
                <a:lnTo>
                  <a:pt x="23" y="31"/>
                </a:lnTo>
                <a:lnTo>
                  <a:pt x="24" y="31"/>
                </a:lnTo>
                <a:lnTo>
                  <a:pt x="25" y="31"/>
                </a:lnTo>
                <a:lnTo>
                  <a:pt x="25" y="33"/>
                </a:lnTo>
                <a:lnTo>
                  <a:pt x="24" y="33"/>
                </a:lnTo>
                <a:lnTo>
                  <a:pt x="24" y="34"/>
                </a:lnTo>
                <a:lnTo>
                  <a:pt x="23" y="35"/>
                </a:lnTo>
                <a:lnTo>
                  <a:pt x="21" y="35"/>
                </a:lnTo>
                <a:lnTo>
                  <a:pt x="21" y="37"/>
                </a:lnTo>
                <a:lnTo>
                  <a:pt x="21" y="35"/>
                </a:lnTo>
                <a:lnTo>
                  <a:pt x="21" y="37"/>
                </a:lnTo>
                <a:lnTo>
                  <a:pt x="20" y="37"/>
                </a:lnTo>
                <a:lnTo>
                  <a:pt x="21" y="37"/>
                </a:lnTo>
                <a:lnTo>
                  <a:pt x="21" y="38"/>
                </a:lnTo>
                <a:lnTo>
                  <a:pt x="20" y="38"/>
                </a:lnTo>
                <a:lnTo>
                  <a:pt x="21" y="38"/>
                </a:lnTo>
                <a:lnTo>
                  <a:pt x="23" y="38"/>
                </a:lnTo>
                <a:lnTo>
                  <a:pt x="23" y="37"/>
                </a:lnTo>
                <a:lnTo>
                  <a:pt x="23" y="38"/>
                </a:lnTo>
                <a:lnTo>
                  <a:pt x="24" y="38"/>
                </a:lnTo>
                <a:lnTo>
                  <a:pt x="24" y="39"/>
                </a:lnTo>
                <a:lnTo>
                  <a:pt x="24" y="38"/>
                </a:lnTo>
                <a:lnTo>
                  <a:pt x="23" y="38"/>
                </a:lnTo>
                <a:lnTo>
                  <a:pt x="24" y="39"/>
                </a:lnTo>
                <a:lnTo>
                  <a:pt x="25" y="40"/>
                </a:lnTo>
                <a:lnTo>
                  <a:pt x="26" y="40"/>
                </a:lnTo>
                <a:lnTo>
                  <a:pt x="26" y="39"/>
                </a:lnTo>
                <a:lnTo>
                  <a:pt x="28" y="38"/>
                </a:lnTo>
                <a:lnTo>
                  <a:pt x="29" y="38"/>
                </a:lnTo>
                <a:lnTo>
                  <a:pt x="30" y="38"/>
                </a:lnTo>
                <a:lnTo>
                  <a:pt x="29" y="38"/>
                </a:lnTo>
                <a:lnTo>
                  <a:pt x="29" y="39"/>
                </a:lnTo>
                <a:lnTo>
                  <a:pt x="28" y="39"/>
                </a:lnTo>
                <a:lnTo>
                  <a:pt x="28" y="40"/>
                </a:lnTo>
                <a:lnTo>
                  <a:pt x="26" y="40"/>
                </a:lnTo>
                <a:lnTo>
                  <a:pt x="28" y="40"/>
                </a:lnTo>
                <a:lnTo>
                  <a:pt x="29" y="39"/>
                </a:lnTo>
                <a:lnTo>
                  <a:pt x="29" y="40"/>
                </a:lnTo>
                <a:lnTo>
                  <a:pt x="30" y="40"/>
                </a:lnTo>
                <a:lnTo>
                  <a:pt x="31" y="40"/>
                </a:lnTo>
                <a:lnTo>
                  <a:pt x="31" y="39"/>
                </a:lnTo>
                <a:lnTo>
                  <a:pt x="31" y="40"/>
                </a:lnTo>
                <a:lnTo>
                  <a:pt x="33" y="40"/>
                </a:lnTo>
                <a:lnTo>
                  <a:pt x="34" y="40"/>
                </a:lnTo>
                <a:lnTo>
                  <a:pt x="34" y="42"/>
                </a:lnTo>
                <a:lnTo>
                  <a:pt x="33" y="42"/>
                </a:lnTo>
                <a:lnTo>
                  <a:pt x="31" y="42"/>
                </a:lnTo>
                <a:lnTo>
                  <a:pt x="33" y="42"/>
                </a:lnTo>
                <a:lnTo>
                  <a:pt x="31" y="42"/>
                </a:lnTo>
                <a:lnTo>
                  <a:pt x="31" y="43"/>
                </a:lnTo>
                <a:lnTo>
                  <a:pt x="31" y="44"/>
                </a:lnTo>
                <a:lnTo>
                  <a:pt x="30" y="44"/>
                </a:lnTo>
                <a:lnTo>
                  <a:pt x="30" y="43"/>
                </a:lnTo>
                <a:lnTo>
                  <a:pt x="30" y="44"/>
                </a:lnTo>
                <a:lnTo>
                  <a:pt x="30" y="43"/>
                </a:lnTo>
                <a:lnTo>
                  <a:pt x="29" y="43"/>
                </a:lnTo>
                <a:lnTo>
                  <a:pt x="29" y="44"/>
                </a:lnTo>
                <a:lnTo>
                  <a:pt x="29" y="43"/>
                </a:lnTo>
                <a:lnTo>
                  <a:pt x="28" y="43"/>
                </a:lnTo>
                <a:lnTo>
                  <a:pt x="29" y="44"/>
                </a:lnTo>
                <a:lnTo>
                  <a:pt x="30" y="44"/>
                </a:lnTo>
                <a:lnTo>
                  <a:pt x="31" y="46"/>
                </a:lnTo>
                <a:lnTo>
                  <a:pt x="31" y="47"/>
                </a:lnTo>
                <a:lnTo>
                  <a:pt x="31" y="48"/>
                </a:lnTo>
                <a:lnTo>
                  <a:pt x="33" y="48"/>
                </a:lnTo>
                <a:lnTo>
                  <a:pt x="33" y="49"/>
                </a:lnTo>
                <a:lnTo>
                  <a:pt x="33" y="51"/>
                </a:lnTo>
                <a:lnTo>
                  <a:pt x="33" y="52"/>
                </a:lnTo>
                <a:lnTo>
                  <a:pt x="33" y="53"/>
                </a:lnTo>
                <a:lnTo>
                  <a:pt x="33" y="54"/>
                </a:lnTo>
                <a:lnTo>
                  <a:pt x="33" y="56"/>
                </a:lnTo>
                <a:lnTo>
                  <a:pt x="33" y="57"/>
                </a:lnTo>
                <a:lnTo>
                  <a:pt x="34" y="57"/>
                </a:lnTo>
                <a:lnTo>
                  <a:pt x="33" y="58"/>
                </a:lnTo>
                <a:lnTo>
                  <a:pt x="34" y="58"/>
                </a:lnTo>
                <a:lnTo>
                  <a:pt x="34" y="60"/>
                </a:lnTo>
                <a:lnTo>
                  <a:pt x="35" y="60"/>
                </a:lnTo>
                <a:lnTo>
                  <a:pt x="35" y="58"/>
                </a:lnTo>
                <a:lnTo>
                  <a:pt x="34" y="58"/>
                </a:lnTo>
                <a:lnTo>
                  <a:pt x="35" y="58"/>
                </a:lnTo>
                <a:lnTo>
                  <a:pt x="35" y="57"/>
                </a:lnTo>
                <a:lnTo>
                  <a:pt x="37" y="56"/>
                </a:lnTo>
                <a:lnTo>
                  <a:pt x="37" y="54"/>
                </a:lnTo>
                <a:lnTo>
                  <a:pt x="35" y="54"/>
                </a:lnTo>
                <a:lnTo>
                  <a:pt x="37" y="53"/>
                </a:lnTo>
                <a:lnTo>
                  <a:pt x="37" y="52"/>
                </a:lnTo>
                <a:lnTo>
                  <a:pt x="37" y="53"/>
                </a:lnTo>
                <a:lnTo>
                  <a:pt x="37" y="52"/>
                </a:lnTo>
                <a:lnTo>
                  <a:pt x="38" y="52"/>
                </a:lnTo>
                <a:lnTo>
                  <a:pt x="37" y="52"/>
                </a:lnTo>
                <a:lnTo>
                  <a:pt x="37" y="51"/>
                </a:lnTo>
                <a:lnTo>
                  <a:pt x="38" y="51"/>
                </a:lnTo>
                <a:lnTo>
                  <a:pt x="37" y="51"/>
                </a:lnTo>
                <a:lnTo>
                  <a:pt x="37" y="49"/>
                </a:lnTo>
                <a:lnTo>
                  <a:pt x="37" y="48"/>
                </a:lnTo>
                <a:lnTo>
                  <a:pt x="38" y="47"/>
                </a:lnTo>
                <a:lnTo>
                  <a:pt x="39" y="46"/>
                </a:lnTo>
                <a:lnTo>
                  <a:pt x="39" y="44"/>
                </a:lnTo>
                <a:lnTo>
                  <a:pt x="40" y="44"/>
                </a:lnTo>
                <a:lnTo>
                  <a:pt x="42" y="44"/>
                </a:lnTo>
                <a:lnTo>
                  <a:pt x="42" y="46"/>
                </a:lnTo>
                <a:lnTo>
                  <a:pt x="43" y="47"/>
                </a:lnTo>
                <a:lnTo>
                  <a:pt x="43" y="48"/>
                </a:lnTo>
                <a:lnTo>
                  <a:pt x="44" y="48"/>
                </a:lnTo>
                <a:lnTo>
                  <a:pt x="45" y="49"/>
                </a:lnTo>
                <a:lnTo>
                  <a:pt x="47" y="51"/>
                </a:lnTo>
                <a:lnTo>
                  <a:pt x="47" y="52"/>
                </a:lnTo>
                <a:lnTo>
                  <a:pt x="47" y="53"/>
                </a:lnTo>
                <a:lnTo>
                  <a:pt x="47" y="54"/>
                </a:lnTo>
                <a:lnTo>
                  <a:pt x="47" y="56"/>
                </a:lnTo>
                <a:lnTo>
                  <a:pt x="47" y="57"/>
                </a:lnTo>
                <a:lnTo>
                  <a:pt x="48" y="57"/>
                </a:lnTo>
                <a:lnTo>
                  <a:pt x="48" y="58"/>
                </a:lnTo>
                <a:lnTo>
                  <a:pt x="47" y="58"/>
                </a:lnTo>
                <a:lnTo>
                  <a:pt x="47" y="60"/>
                </a:lnTo>
                <a:lnTo>
                  <a:pt x="45" y="60"/>
                </a:lnTo>
                <a:lnTo>
                  <a:pt x="45" y="58"/>
                </a:lnTo>
                <a:lnTo>
                  <a:pt x="45" y="57"/>
                </a:lnTo>
                <a:lnTo>
                  <a:pt x="45" y="58"/>
                </a:lnTo>
                <a:lnTo>
                  <a:pt x="44" y="58"/>
                </a:lnTo>
                <a:lnTo>
                  <a:pt x="44" y="60"/>
                </a:lnTo>
                <a:lnTo>
                  <a:pt x="44" y="61"/>
                </a:lnTo>
                <a:lnTo>
                  <a:pt x="45" y="61"/>
                </a:lnTo>
                <a:lnTo>
                  <a:pt x="44" y="62"/>
                </a:lnTo>
                <a:lnTo>
                  <a:pt x="44" y="63"/>
                </a:lnTo>
                <a:lnTo>
                  <a:pt x="44" y="65"/>
                </a:lnTo>
                <a:lnTo>
                  <a:pt x="45" y="66"/>
                </a:lnTo>
                <a:lnTo>
                  <a:pt x="45" y="67"/>
                </a:lnTo>
                <a:lnTo>
                  <a:pt x="45" y="68"/>
                </a:lnTo>
                <a:lnTo>
                  <a:pt x="47" y="68"/>
                </a:lnTo>
                <a:lnTo>
                  <a:pt x="47" y="70"/>
                </a:lnTo>
                <a:lnTo>
                  <a:pt x="48" y="70"/>
                </a:lnTo>
                <a:lnTo>
                  <a:pt x="48" y="71"/>
                </a:lnTo>
                <a:lnTo>
                  <a:pt x="49" y="71"/>
                </a:lnTo>
                <a:lnTo>
                  <a:pt x="49" y="72"/>
                </a:lnTo>
                <a:lnTo>
                  <a:pt x="49" y="74"/>
                </a:lnTo>
                <a:lnTo>
                  <a:pt x="49" y="75"/>
                </a:lnTo>
                <a:lnTo>
                  <a:pt x="49" y="76"/>
                </a:lnTo>
                <a:lnTo>
                  <a:pt x="49" y="75"/>
                </a:lnTo>
                <a:lnTo>
                  <a:pt x="51" y="75"/>
                </a:lnTo>
                <a:lnTo>
                  <a:pt x="51" y="76"/>
                </a:lnTo>
                <a:lnTo>
                  <a:pt x="51" y="75"/>
                </a:lnTo>
                <a:lnTo>
                  <a:pt x="51" y="74"/>
                </a:lnTo>
                <a:lnTo>
                  <a:pt x="52" y="74"/>
                </a:lnTo>
                <a:lnTo>
                  <a:pt x="51" y="75"/>
                </a:lnTo>
                <a:lnTo>
                  <a:pt x="52" y="75"/>
                </a:lnTo>
                <a:lnTo>
                  <a:pt x="52" y="74"/>
                </a:lnTo>
                <a:lnTo>
                  <a:pt x="52" y="72"/>
                </a:lnTo>
                <a:lnTo>
                  <a:pt x="52" y="71"/>
                </a:lnTo>
                <a:lnTo>
                  <a:pt x="53" y="71"/>
                </a:lnTo>
                <a:lnTo>
                  <a:pt x="53" y="72"/>
                </a:lnTo>
                <a:lnTo>
                  <a:pt x="54" y="72"/>
                </a:lnTo>
                <a:lnTo>
                  <a:pt x="54" y="71"/>
                </a:lnTo>
                <a:lnTo>
                  <a:pt x="54" y="72"/>
                </a:lnTo>
                <a:lnTo>
                  <a:pt x="54" y="71"/>
                </a:lnTo>
                <a:lnTo>
                  <a:pt x="54" y="70"/>
                </a:lnTo>
                <a:lnTo>
                  <a:pt x="54" y="68"/>
                </a:lnTo>
                <a:lnTo>
                  <a:pt x="54" y="67"/>
                </a:lnTo>
                <a:lnTo>
                  <a:pt x="56" y="66"/>
                </a:lnTo>
                <a:lnTo>
                  <a:pt x="56" y="65"/>
                </a:lnTo>
                <a:lnTo>
                  <a:pt x="57" y="65"/>
                </a:lnTo>
                <a:lnTo>
                  <a:pt x="57" y="63"/>
                </a:lnTo>
                <a:lnTo>
                  <a:pt x="57" y="62"/>
                </a:lnTo>
                <a:lnTo>
                  <a:pt x="57" y="63"/>
                </a:lnTo>
                <a:lnTo>
                  <a:pt x="58" y="62"/>
                </a:lnTo>
                <a:lnTo>
                  <a:pt x="58" y="61"/>
                </a:lnTo>
                <a:lnTo>
                  <a:pt x="58" y="60"/>
                </a:lnTo>
                <a:lnTo>
                  <a:pt x="58" y="58"/>
                </a:lnTo>
                <a:lnTo>
                  <a:pt x="58" y="57"/>
                </a:lnTo>
                <a:lnTo>
                  <a:pt x="59" y="57"/>
                </a:lnTo>
                <a:lnTo>
                  <a:pt x="58" y="57"/>
                </a:lnTo>
                <a:lnTo>
                  <a:pt x="59" y="57"/>
                </a:lnTo>
                <a:lnTo>
                  <a:pt x="59" y="56"/>
                </a:lnTo>
                <a:lnTo>
                  <a:pt x="58" y="56"/>
                </a:lnTo>
                <a:lnTo>
                  <a:pt x="58" y="54"/>
                </a:lnTo>
                <a:lnTo>
                  <a:pt x="58" y="53"/>
                </a:lnTo>
                <a:lnTo>
                  <a:pt x="59" y="53"/>
                </a:lnTo>
                <a:lnTo>
                  <a:pt x="59" y="52"/>
                </a:lnTo>
                <a:lnTo>
                  <a:pt x="61" y="52"/>
                </a:lnTo>
                <a:lnTo>
                  <a:pt x="59" y="52"/>
                </a:lnTo>
                <a:lnTo>
                  <a:pt x="61" y="52"/>
                </a:lnTo>
                <a:lnTo>
                  <a:pt x="62" y="52"/>
                </a:lnTo>
                <a:lnTo>
                  <a:pt x="61" y="52"/>
                </a:lnTo>
                <a:lnTo>
                  <a:pt x="62" y="52"/>
                </a:lnTo>
                <a:lnTo>
                  <a:pt x="63" y="52"/>
                </a:lnTo>
                <a:lnTo>
                  <a:pt x="65" y="52"/>
                </a:lnTo>
                <a:lnTo>
                  <a:pt x="63" y="52"/>
                </a:lnTo>
                <a:lnTo>
                  <a:pt x="63" y="51"/>
                </a:lnTo>
                <a:lnTo>
                  <a:pt x="62" y="51"/>
                </a:lnTo>
                <a:lnTo>
                  <a:pt x="62" y="49"/>
                </a:lnTo>
                <a:lnTo>
                  <a:pt x="62" y="51"/>
                </a:lnTo>
                <a:lnTo>
                  <a:pt x="62" y="49"/>
                </a:lnTo>
                <a:lnTo>
                  <a:pt x="63" y="49"/>
                </a:lnTo>
                <a:lnTo>
                  <a:pt x="62" y="49"/>
                </a:lnTo>
                <a:lnTo>
                  <a:pt x="63" y="49"/>
                </a:lnTo>
                <a:lnTo>
                  <a:pt x="62" y="49"/>
                </a:lnTo>
                <a:lnTo>
                  <a:pt x="62" y="48"/>
                </a:lnTo>
                <a:lnTo>
                  <a:pt x="63" y="49"/>
                </a:lnTo>
                <a:lnTo>
                  <a:pt x="63" y="48"/>
                </a:lnTo>
                <a:lnTo>
                  <a:pt x="65" y="48"/>
                </a:lnTo>
                <a:lnTo>
                  <a:pt x="66" y="48"/>
                </a:lnTo>
                <a:lnTo>
                  <a:pt x="65" y="48"/>
                </a:lnTo>
                <a:lnTo>
                  <a:pt x="65" y="47"/>
                </a:lnTo>
                <a:lnTo>
                  <a:pt x="65" y="48"/>
                </a:lnTo>
                <a:lnTo>
                  <a:pt x="65" y="47"/>
                </a:lnTo>
                <a:lnTo>
                  <a:pt x="63" y="47"/>
                </a:lnTo>
                <a:lnTo>
                  <a:pt x="62" y="47"/>
                </a:lnTo>
                <a:lnTo>
                  <a:pt x="63" y="46"/>
                </a:lnTo>
                <a:lnTo>
                  <a:pt x="62" y="47"/>
                </a:lnTo>
                <a:lnTo>
                  <a:pt x="62" y="46"/>
                </a:lnTo>
                <a:lnTo>
                  <a:pt x="63" y="46"/>
                </a:lnTo>
                <a:lnTo>
                  <a:pt x="62" y="46"/>
                </a:lnTo>
                <a:lnTo>
                  <a:pt x="61" y="46"/>
                </a:lnTo>
                <a:lnTo>
                  <a:pt x="62" y="46"/>
                </a:lnTo>
                <a:lnTo>
                  <a:pt x="61" y="46"/>
                </a:lnTo>
                <a:lnTo>
                  <a:pt x="61" y="44"/>
                </a:lnTo>
                <a:lnTo>
                  <a:pt x="59" y="43"/>
                </a:lnTo>
                <a:lnTo>
                  <a:pt x="61" y="43"/>
                </a:lnTo>
                <a:lnTo>
                  <a:pt x="61" y="42"/>
                </a:lnTo>
                <a:lnTo>
                  <a:pt x="59" y="42"/>
                </a:lnTo>
                <a:lnTo>
                  <a:pt x="61" y="42"/>
                </a:lnTo>
                <a:lnTo>
                  <a:pt x="61" y="40"/>
                </a:lnTo>
                <a:lnTo>
                  <a:pt x="61" y="42"/>
                </a:lnTo>
                <a:lnTo>
                  <a:pt x="59" y="42"/>
                </a:lnTo>
                <a:lnTo>
                  <a:pt x="59" y="40"/>
                </a:lnTo>
                <a:lnTo>
                  <a:pt x="59" y="39"/>
                </a:lnTo>
                <a:lnTo>
                  <a:pt x="61" y="39"/>
                </a:lnTo>
                <a:lnTo>
                  <a:pt x="59" y="39"/>
                </a:lnTo>
                <a:lnTo>
                  <a:pt x="59" y="38"/>
                </a:lnTo>
                <a:lnTo>
                  <a:pt x="61" y="38"/>
                </a:lnTo>
                <a:lnTo>
                  <a:pt x="61" y="37"/>
                </a:lnTo>
                <a:lnTo>
                  <a:pt x="59" y="37"/>
                </a:lnTo>
                <a:lnTo>
                  <a:pt x="61" y="35"/>
                </a:lnTo>
                <a:lnTo>
                  <a:pt x="61" y="37"/>
                </a:lnTo>
                <a:lnTo>
                  <a:pt x="61" y="35"/>
                </a:lnTo>
                <a:lnTo>
                  <a:pt x="59" y="35"/>
                </a:lnTo>
                <a:lnTo>
                  <a:pt x="61" y="35"/>
                </a:lnTo>
                <a:lnTo>
                  <a:pt x="62" y="35"/>
                </a:lnTo>
                <a:lnTo>
                  <a:pt x="62" y="37"/>
                </a:lnTo>
                <a:lnTo>
                  <a:pt x="62" y="35"/>
                </a:lnTo>
                <a:lnTo>
                  <a:pt x="63" y="35"/>
                </a:lnTo>
                <a:lnTo>
                  <a:pt x="65" y="35"/>
                </a:lnTo>
                <a:lnTo>
                  <a:pt x="66" y="35"/>
                </a:lnTo>
                <a:lnTo>
                  <a:pt x="67" y="35"/>
                </a:lnTo>
                <a:lnTo>
                  <a:pt x="68" y="37"/>
                </a:lnTo>
                <a:lnTo>
                  <a:pt x="70" y="37"/>
                </a:lnTo>
                <a:lnTo>
                  <a:pt x="71" y="38"/>
                </a:lnTo>
                <a:lnTo>
                  <a:pt x="72" y="38"/>
                </a:lnTo>
                <a:lnTo>
                  <a:pt x="72" y="37"/>
                </a:lnTo>
                <a:lnTo>
                  <a:pt x="73" y="38"/>
                </a:lnTo>
                <a:lnTo>
                  <a:pt x="75" y="38"/>
                </a:lnTo>
                <a:lnTo>
                  <a:pt x="76" y="38"/>
                </a:lnTo>
                <a:lnTo>
                  <a:pt x="75" y="38"/>
                </a:lnTo>
                <a:lnTo>
                  <a:pt x="75" y="37"/>
                </a:lnTo>
                <a:lnTo>
                  <a:pt x="76" y="37"/>
                </a:lnTo>
                <a:lnTo>
                  <a:pt x="76" y="38"/>
                </a:lnTo>
                <a:lnTo>
                  <a:pt x="77" y="38"/>
                </a:lnTo>
                <a:lnTo>
                  <a:pt x="77" y="39"/>
                </a:lnTo>
                <a:lnTo>
                  <a:pt x="77" y="38"/>
                </a:lnTo>
                <a:lnTo>
                  <a:pt x="76" y="38"/>
                </a:lnTo>
                <a:lnTo>
                  <a:pt x="76" y="39"/>
                </a:lnTo>
                <a:lnTo>
                  <a:pt x="75" y="39"/>
                </a:lnTo>
                <a:lnTo>
                  <a:pt x="76" y="39"/>
                </a:lnTo>
                <a:lnTo>
                  <a:pt x="76" y="40"/>
                </a:lnTo>
                <a:lnTo>
                  <a:pt x="75" y="40"/>
                </a:lnTo>
                <a:lnTo>
                  <a:pt x="72" y="39"/>
                </a:lnTo>
                <a:lnTo>
                  <a:pt x="72" y="40"/>
                </a:lnTo>
                <a:lnTo>
                  <a:pt x="75" y="40"/>
                </a:lnTo>
                <a:lnTo>
                  <a:pt x="77" y="42"/>
                </a:lnTo>
                <a:lnTo>
                  <a:pt x="77" y="43"/>
                </a:lnTo>
                <a:lnTo>
                  <a:pt x="79" y="43"/>
                </a:lnTo>
                <a:lnTo>
                  <a:pt x="77" y="43"/>
                </a:lnTo>
                <a:lnTo>
                  <a:pt x="77" y="44"/>
                </a:lnTo>
                <a:lnTo>
                  <a:pt x="79" y="44"/>
                </a:lnTo>
                <a:lnTo>
                  <a:pt x="80" y="44"/>
                </a:lnTo>
                <a:lnTo>
                  <a:pt x="81" y="44"/>
                </a:lnTo>
                <a:lnTo>
                  <a:pt x="82" y="46"/>
                </a:lnTo>
                <a:lnTo>
                  <a:pt x="82" y="44"/>
                </a:lnTo>
                <a:lnTo>
                  <a:pt x="82" y="46"/>
                </a:lnTo>
                <a:lnTo>
                  <a:pt x="82" y="47"/>
                </a:lnTo>
                <a:lnTo>
                  <a:pt x="81" y="48"/>
                </a:lnTo>
                <a:lnTo>
                  <a:pt x="81" y="49"/>
                </a:lnTo>
                <a:lnTo>
                  <a:pt x="80" y="49"/>
                </a:lnTo>
                <a:lnTo>
                  <a:pt x="79" y="49"/>
                </a:lnTo>
                <a:lnTo>
                  <a:pt x="80" y="49"/>
                </a:lnTo>
                <a:lnTo>
                  <a:pt x="81" y="49"/>
                </a:lnTo>
                <a:lnTo>
                  <a:pt x="81" y="51"/>
                </a:lnTo>
                <a:lnTo>
                  <a:pt x="82" y="51"/>
                </a:lnTo>
                <a:lnTo>
                  <a:pt x="82" y="49"/>
                </a:lnTo>
                <a:lnTo>
                  <a:pt x="82" y="51"/>
                </a:lnTo>
                <a:lnTo>
                  <a:pt x="84" y="52"/>
                </a:lnTo>
                <a:lnTo>
                  <a:pt x="84" y="53"/>
                </a:lnTo>
                <a:lnTo>
                  <a:pt x="82" y="53"/>
                </a:lnTo>
                <a:lnTo>
                  <a:pt x="82" y="54"/>
                </a:lnTo>
                <a:lnTo>
                  <a:pt x="81" y="56"/>
                </a:lnTo>
                <a:lnTo>
                  <a:pt x="80" y="56"/>
                </a:lnTo>
                <a:lnTo>
                  <a:pt x="80" y="57"/>
                </a:lnTo>
                <a:lnTo>
                  <a:pt x="79" y="57"/>
                </a:lnTo>
                <a:lnTo>
                  <a:pt x="79" y="56"/>
                </a:lnTo>
                <a:lnTo>
                  <a:pt x="77" y="56"/>
                </a:lnTo>
                <a:lnTo>
                  <a:pt x="77" y="54"/>
                </a:lnTo>
                <a:lnTo>
                  <a:pt x="77" y="56"/>
                </a:lnTo>
                <a:lnTo>
                  <a:pt x="79" y="56"/>
                </a:lnTo>
                <a:lnTo>
                  <a:pt x="77" y="56"/>
                </a:lnTo>
                <a:lnTo>
                  <a:pt x="76" y="56"/>
                </a:lnTo>
                <a:lnTo>
                  <a:pt x="76" y="57"/>
                </a:lnTo>
                <a:lnTo>
                  <a:pt x="76" y="56"/>
                </a:lnTo>
                <a:lnTo>
                  <a:pt x="76" y="57"/>
                </a:lnTo>
                <a:lnTo>
                  <a:pt x="77" y="58"/>
                </a:lnTo>
                <a:lnTo>
                  <a:pt x="76" y="58"/>
                </a:lnTo>
                <a:lnTo>
                  <a:pt x="77" y="60"/>
                </a:lnTo>
                <a:lnTo>
                  <a:pt x="77" y="58"/>
                </a:lnTo>
                <a:lnTo>
                  <a:pt x="77" y="60"/>
                </a:lnTo>
                <a:lnTo>
                  <a:pt x="77" y="61"/>
                </a:lnTo>
                <a:lnTo>
                  <a:pt x="79" y="61"/>
                </a:lnTo>
                <a:lnTo>
                  <a:pt x="79" y="60"/>
                </a:lnTo>
                <a:lnTo>
                  <a:pt x="79" y="61"/>
                </a:lnTo>
                <a:lnTo>
                  <a:pt x="79" y="62"/>
                </a:lnTo>
                <a:lnTo>
                  <a:pt x="79" y="63"/>
                </a:lnTo>
                <a:lnTo>
                  <a:pt x="79" y="65"/>
                </a:lnTo>
                <a:lnTo>
                  <a:pt x="80" y="65"/>
                </a:lnTo>
                <a:lnTo>
                  <a:pt x="80" y="66"/>
                </a:lnTo>
                <a:lnTo>
                  <a:pt x="80" y="67"/>
                </a:lnTo>
                <a:lnTo>
                  <a:pt x="81" y="67"/>
                </a:lnTo>
                <a:lnTo>
                  <a:pt x="82" y="68"/>
                </a:lnTo>
                <a:lnTo>
                  <a:pt x="82" y="70"/>
                </a:lnTo>
                <a:lnTo>
                  <a:pt x="84" y="70"/>
                </a:lnTo>
                <a:lnTo>
                  <a:pt x="84" y="71"/>
                </a:lnTo>
                <a:lnTo>
                  <a:pt x="82" y="71"/>
                </a:lnTo>
                <a:lnTo>
                  <a:pt x="82" y="72"/>
                </a:lnTo>
                <a:lnTo>
                  <a:pt x="82" y="74"/>
                </a:lnTo>
                <a:lnTo>
                  <a:pt x="82" y="75"/>
                </a:lnTo>
                <a:lnTo>
                  <a:pt x="82" y="76"/>
                </a:lnTo>
                <a:lnTo>
                  <a:pt x="82" y="77"/>
                </a:lnTo>
                <a:lnTo>
                  <a:pt x="81" y="77"/>
                </a:lnTo>
                <a:lnTo>
                  <a:pt x="80" y="77"/>
                </a:lnTo>
                <a:lnTo>
                  <a:pt x="79" y="77"/>
                </a:lnTo>
                <a:lnTo>
                  <a:pt x="79" y="79"/>
                </a:lnTo>
                <a:lnTo>
                  <a:pt x="79" y="80"/>
                </a:lnTo>
                <a:lnTo>
                  <a:pt x="79" y="81"/>
                </a:lnTo>
                <a:lnTo>
                  <a:pt x="77" y="81"/>
                </a:lnTo>
                <a:lnTo>
                  <a:pt x="76" y="81"/>
                </a:lnTo>
                <a:lnTo>
                  <a:pt x="76" y="82"/>
                </a:lnTo>
                <a:lnTo>
                  <a:pt x="76" y="84"/>
                </a:lnTo>
                <a:lnTo>
                  <a:pt x="75" y="82"/>
                </a:lnTo>
                <a:lnTo>
                  <a:pt x="73" y="84"/>
                </a:lnTo>
                <a:lnTo>
                  <a:pt x="73" y="85"/>
                </a:lnTo>
                <a:lnTo>
                  <a:pt x="72" y="85"/>
                </a:lnTo>
                <a:lnTo>
                  <a:pt x="72" y="86"/>
                </a:lnTo>
                <a:lnTo>
                  <a:pt x="71" y="86"/>
                </a:lnTo>
                <a:lnTo>
                  <a:pt x="70" y="85"/>
                </a:lnTo>
                <a:lnTo>
                  <a:pt x="71" y="85"/>
                </a:lnTo>
                <a:lnTo>
                  <a:pt x="70" y="84"/>
                </a:lnTo>
                <a:lnTo>
                  <a:pt x="68" y="84"/>
                </a:lnTo>
                <a:lnTo>
                  <a:pt x="68" y="82"/>
                </a:lnTo>
                <a:lnTo>
                  <a:pt x="68" y="81"/>
                </a:lnTo>
                <a:lnTo>
                  <a:pt x="68" y="82"/>
                </a:lnTo>
                <a:lnTo>
                  <a:pt x="68" y="81"/>
                </a:lnTo>
                <a:lnTo>
                  <a:pt x="68" y="80"/>
                </a:lnTo>
                <a:lnTo>
                  <a:pt x="68" y="79"/>
                </a:lnTo>
                <a:lnTo>
                  <a:pt x="68" y="80"/>
                </a:lnTo>
                <a:lnTo>
                  <a:pt x="67" y="81"/>
                </a:lnTo>
                <a:lnTo>
                  <a:pt x="67" y="80"/>
                </a:lnTo>
                <a:lnTo>
                  <a:pt x="66" y="80"/>
                </a:lnTo>
                <a:lnTo>
                  <a:pt x="67" y="80"/>
                </a:lnTo>
                <a:lnTo>
                  <a:pt x="66" y="79"/>
                </a:lnTo>
                <a:lnTo>
                  <a:pt x="66" y="77"/>
                </a:lnTo>
                <a:lnTo>
                  <a:pt x="65" y="77"/>
                </a:lnTo>
                <a:lnTo>
                  <a:pt x="66" y="77"/>
                </a:lnTo>
                <a:lnTo>
                  <a:pt x="63" y="76"/>
                </a:lnTo>
                <a:lnTo>
                  <a:pt x="63" y="77"/>
                </a:lnTo>
                <a:lnTo>
                  <a:pt x="65" y="77"/>
                </a:lnTo>
                <a:lnTo>
                  <a:pt x="63" y="77"/>
                </a:lnTo>
                <a:lnTo>
                  <a:pt x="62" y="79"/>
                </a:lnTo>
                <a:lnTo>
                  <a:pt x="62" y="80"/>
                </a:lnTo>
                <a:lnTo>
                  <a:pt x="62" y="79"/>
                </a:lnTo>
                <a:lnTo>
                  <a:pt x="63" y="79"/>
                </a:lnTo>
                <a:lnTo>
                  <a:pt x="63" y="77"/>
                </a:lnTo>
                <a:lnTo>
                  <a:pt x="65" y="77"/>
                </a:lnTo>
                <a:lnTo>
                  <a:pt x="65" y="79"/>
                </a:lnTo>
                <a:lnTo>
                  <a:pt x="65" y="77"/>
                </a:lnTo>
                <a:lnTo>
                  <a:pt x="65" y="79"/>
                </a:lnTo>
                <a:lnTo>
                  <a:pt x="66" y="79"/>
                </a:lnTo>
                <a:lnTo>
                  <a:pt x="66" y="80"/>
                </a:lnTo>
                <a:lnTo>
                  <a:pt x="65" y="80"/>
                </a:lnTo>
                <a:lnTo>
                  <a:pt x="65" y="79"/>
                </a:lnTo>
                <a:lnTo>
                  <a:pt x="65" y="80"/>
                </a:lnTo>
                <a:lnTo>
                  <a:pt x="66" y="80"/>
                </a:lnTo>
                <a:lnTo>
                  <a:pt x="66" y="81"/>
                </a:lnTo>
                <a:lnTo>
                  <a:pt x="67" y="81"/>
                </a:lnTo>
                <a:lnTo>
                  <a:pt x="67" y="82"/>
                </a:lnTo>
                <a:lnTo>
                  <a:pt x="68" y="84"/>
                </a:lnTo>
                <a:lnTo>
                  <a:pt x="68" y="85"/>
                </a:lnTo>
                <a:lnTo>
                  <a:pt x="68" y="86"/>
                </a:lnTo>
                <a:lnTo>
                  <a:pt x="70" y="86"/>
                </a:lnTo>
                <a:lnTo>
                  <a:pt x="70" y="88"/>
                </a:lnTo>
                <a:lnTo>
                  <a:pt x="70" y="89"/>
                </a:lnTo>
                <a:lnTo>
                  <a:pt x="68" y="89"/>
                </a:lnTo>
                <a:lnTo>
                  <a:pt x="70" y="89"/>
                </a:lnTo>
                <a:lnTo>
                  <a:pt x="70" y="88"/>
                </a:lnTo>
                <a:lnTo>
                  <a:pt x="68" y="88"/>
                </a:lnTo>
                <a:lnTo>
                  <a:pt x="67" y="88"/>
                </a:lnTo>
                <a:lnTo>
                  <a:pt x="67" y="86"/>
                </a:lnTo>
                <a:lnTo>
                  <a:pt x="66" y="86"/>
                </a:lnTo>
                <a:lnTo>
                  <a:pt x="67" y="88"/>
                </a:lnTo>
                <a:lnTo>
                  <a:pt x="66" y="88"/>
                </a:lnTo>
                <a:lnTo>
                  <a:pt x="66" y="86"/>
                </a:lnTo>
                <a:lnTo>
                  <a:pt x="66" y="85"/>
                </a:lnTo>
                <a:lnTo>
                  <a:pt x="65" y="85"/>
                </a:lnTo>
                <a:lnTo>
                  <a:pt x="65" y="86"/>
                </a:lnTo>
                <a:lnTo>
                  <a:pt x="66" y="86"/>
                </a:lnTo>
                <a:lnTo>
                  <a:pt x="66" y="88"/>
                </a:lnTo>
                <a:lnTo>
                  <a:pt x="66" y="89"/>
                </a:lnTo>
                <a:lnTo>
                  <a:pt x="66" y="88"/>
                </a:lnTo>
                <a:lnTo>
                  <a:pt x="65" y="88"/>
                </a:lnTo>
                <a:lnTo>
                  <a:pt x="63" y="88"/>
                </a:lnTo>
                <a:lnTo>
                  <a:pt x="62" y="88"/>
                </a:lnTo>
                <a:lnTo>
                  <a:pt x="62" y="86"/>
                </a:lnTo>
                <a:lnTo>
                  <a:pt x="62" y="88"/>
                </a:lnTo>
                <a:lnTo>
                  <a:pt x="61" y="88"/>
                </a:lnTo>
                <a:lnTo>
                  <a:pt x="61" y="86"/>
                </a:lnTo>
                <a:lnTo>
                  <a:pt x="61" y="85"/>
                </a:lnTo>
                <a:lnTo>
                  <a:pt x="61" y="84"/>
                </a:lnTo>
                <a:lnTo>
                  <a:pt x="61" y="82"/>
                </a:lnTo>
                <a:lnTo>
                  <a:pt x="59" y="82"/>
                </a:lnTo>
                <a:lnTo>
                  <a:pt x="59" y="84"/>
                </a:lnTo>
                <a:lnTo>
                  <a:pt x="58" y="84"/>
                </a:lnTo>
                <a:lnTo>
                  <a:pt x="57" y="84"/>
                </a:lnTo>
                <a:lnTo>
                  <a:pt x="56" y="84"/>
                </a:lnTo>
                <a:lnTo>
                  <a:pt x="54" y="84"/>
                </a:lnTo>
                <a:lnTo>
                  <a:pt x="53" y="84"/>
                </a:lnTo>
                <a:lnTo>
                  <a:pt x="54" y="85"/>
                </a:lnTo>
                <a:lnTo>
                  <a:pt x="53" y="85"/>
                </a:lnTo>
                <a:lnTo>
                  <a:pt x="53" y="86"/>
                </a:lnTo>
                <a:lnTo>
                  <a:pt x="54" y="86"/>
                </a:lnTo>
                <a:lnTo>
                  <a:pt x="56" y="86"/>
                </a:lnTo>
                <a:lnTo>
                  <a:pt x="56" y="88"/>
                </a:lnTo>
                <a:lnTo>
                  <a:pt x="57" y="88"/>
                </a:lnTo>
                <a:lnTo>
                  <a:pt x="58" y="88"/>
                </a:lnTo>
                <a:lnTo>
                  <a:pt x="58" y="89"/>
                </a:lnTo>
                <a:lnTo>
                  <a:pt x="57" y="89"/>
                </a:lnTo>
                <a:lnTo>
                  <a:pt x="57" y="90"/>
                </a:lnTo>
                <a:lnTo>
                  <a:pt x="57" y="91"/>
                </a:lnTo>
                <a:lnTo>
                  <a:pt x="56" y="91"/>
                </a:lnTo>
                <a:lnTo>
                  <a:pt x="56" y="93"/>
                </a:lnTo>
                <a:lnTo>
                  <a:pt x="54" y="93"/>
                </a:lnTo>
                <a:lnTo>
                  <a:pt x="54" y="94"/>
                </a:lnTo>
                <a:lnTo>
                  <a:pt x="54" y="95"/>
                </a:lnTo>
                <a:lnTo>
                  <a:pt x="53" y="95"/>
                </a:lnTo>
                <a:lnTo>
                  <a:pt x="53" y="96"/>
                </a:lnTo>
                <a:lnTo>
                  <a:pt x="52" y="96"/>
                </a:lnTo>
                <a:lnTo>
                  <a:pt x="52" y="98"/>
                </a:lnTo>
                <a:lnTo>
                  <a:pt x="52" y="99"/>
                </a:lnTo>
                <a:lnTo>
                  <a:pt x="51" y="99"/>
                </a:lnTo>
                <a:lnTo>
                  <a:pt x="49" y="99"/>
                </a:lnTo>
                <a:lnTo>
                  <a:pt x="48" y="99"/>
                </a:lnTo>
                <a:lnTo>
                  <a:pt x="47" y="99"/>
                </a:lnTo>
                <a:lnTo>
                  <a:pt x="45" y="99"/>
                </a:lnTo>
                <a:lnTo>
                  <a:pt x="45" y="98"/>
                </a:lnTo>
                <a:lnTo>
                  <a:pt x="44" y="98"/>
                </a:lnTo>
                <a:lnTo>
                  <a:pt x="44" y="96"/>
                </a:lnTo>
                <a:lnTo>
                  <a:pt x="43" y="96"/>
                </a:lnTo>
                <a:lnTo>
                  <a:pt x="43" y="95"/>
                </a:lnTo>
                <a:lnTo>
                  <a:pt x="42" y="95"/>
                </a:lnTo>
                <a:lnTo>
                  <a:pt x="43" y="95"/>
                </a:lnTo>
                <a:lnTo>
                  <a:pt x="44" y="95"/>
                </a:lnTo>
                <a:lnTo>
                  <a:pt x="43" y="95"/>
                </a:lnTo>
                <a:lnTo>
                  <a:pt x="42" y="95"/>
                </a:lnTo>
                <a:lnTo>
                  <a:pt x="40" y="94"/>
                </a:lnTo>
                <a:lnTo>
                  <a:pt x="39" y="94"/>
                </a:lnTo>
                <a:lnTo>
                  <a:pt x="39" y="93"/>
                </a:lnTo>
                <a:lnTo>
                  <a:pt x="38" y="93"/>
                </a:lnTo>
                <a:lnTo>
                  <a:pt x="38" y="91"/>
                </a:lnTo>
                <a:lnTo>
                  <a:pt x="37" y="91"/>
                </a:lnTo>
                <a:lnTo>
                  <a:pt x="35" y="91"/>
                </a:lnTo>
                <a:lnTo>
                  <a:pt x="37" y="93"/>
                </a:lnTo>
                <a:lnTo>
                  <a:pt x="35" y="93"/>
                </a:lnTo>
                <a:lnTo>
                  <a:pt x="34" y="93"/>
                </a:lnTo>
                <a:lnTo>
                  <a:pt x="33" y="93"/>
                </a:lnTo>
                <a:lnTo>
                  <a:pt x="34" y="93"/>
                </a:lnTo>
                <a:lnTo>
                  <a:pt x="34" y="91"/>
                </a:lnTo>
                <a:lnTo>
                  <a:pt x="33" y="93"/>
                </a:lnTo>
                <a:lnTo>
                  <a:pt x="31" y="91"/>
                </a:lnTo>
                <a:lnTo>
                  <a:pt x="30" y="91"/>
                </a:lnTo>
                <a:lnTo>
                  <a:pt x="29" y="91"/>
                </a:lnTo>
                <a:lnTo>
                  <a:pt x="28" y="91"/>
                </a:lnTo>
                <a:lnTo>
                  <a:pt x="29" y="93"/>
                </a:lnTo>
                <a:lnTo>
                  <a:pt x="30" y="93"/>
                </a:lnTo>
                <a:lnTo>
                  <a:pt x="30" y="94"/>
                </a:lnTo>
                <a:lnTo>
                  <a:pt x="30" y="93"/>
                </a:lnTo>
                <a:lnTo>
                  <a:pt x="29" y="93"/>
                </a:lnTo>
                <a:lnTo>
                  <a:pt x="29" y="91"/>
                </a:lnTo>
                <a:lnTo>
                  <a:pt x="30" y="91"/>
                </a:lnTo>
                <a:lnTo>
                  <a:pt x="30" y="93"/>
                </a:lnTo>
                <a:lnTo>
                  <a:pt x="31" y="93"/>
                </a:lnTo>
                <a:lnTo>
                  <a:pt x="33" y="93"/>
                </a:lnTo>
                <a:lnTo>
                  <a:pt x="34" y="93"/>
                </a:lnTo>
                <a:lnTo>
                  <a:pt x="35" y="93"/>
                </a:lnTo>
                <a:lnTo>
                  <a:pt x="35" y="94"/>
                </a:lnTo>
                <a:lnTo>
                  <a:pt x="37" y="94"/>
                </a:lnTo>
                <a:lnTo>
                  <a:pt x="38" y="95"/>
                </a:lnTo>
                <a:lnTo>
                  <a:pt x="38" y="96"/>
                </a:lnTo>
                <a:lnTo>
                  <a:pt x="39" y="96"/>
                </a:lnTo>
                <a:lnTo>
                  <a:pt x="39" y="98"/>
                </a:lnTo>
                <a:lnTo>
                  <a:pt x="40" y="98"/>
                </a:lnTo>
                <a:lnTo>
                  <a:pt x="40" y="99"/>
                </a:lnTo>
                <a:lnTo>
                  <a:pt x="42" y="99"/>
                </a:lnTo>
                <a:lnTo>
                  <a:pt x="42" y="100"/>
                </a:lnTo>
                <a:lnTo>
                  <a:pt x="43" y="100"/>
                </a:lnTo>
                <a:lnTo>
                  <a:pt x="45" y="100"/>
                </a:lnTo>
                <a:lnTo>
                  <a:pt x="47" y="100"/>
                </a:lnTo>
                <a:lnTo>
                  <a:pt x="48" y="100"/>
                </a:lnTo>
                <a:lnTo>
                  <a:pt x="49" y="100"/>
                </a:lnTo>
                <a:lnTo>
                  <a:pt x="52" y="100"/>
                </a:lnTo>
                <a:lnTo>
                  <a:pt x="52" y="102"/>
                </a:lnTo>
                <a:lnTo>
                  <a:pt x="52" y="103"/>
                </a:lnTo>
                <a:lnTo>
                  <a:pt x="52" y="104"/>
                </a:lnTo>
                <a:lnTo>
                  <a:pt x="51" y="104"/>
                </a:lnTo>
                <a:lnTo>
                  <a:pt x="51" y="105"/>
                </a:lnTo>
                <a:lnTo>
                  <a:pt x="51" y="107"/>
                </a:lnTo>
                <a:lnTo>
                  <a:pt x="49" y="107"/>
                </a:lnTo>
                <a:lnTo>
                  <a:pt x="49" y="108"/>
                </a:lnTo>
                <a:lnTo>
                  <a:pt x="49" y="107"/>
                </a:lnTo>
                <a:lnTo>
                  <a:pt x="49" y="108"/>
                </a:lnTo>
                <a:lnTo>
                  <a:pt x="49" y="109"/>
                </a:lnTo>
                <a:lnTo>
                  <a:pt x="48" y="109"/>
                </a:lnTo>
                <a:lnTo>
                  <a:pt x="48" y="110"/>
                </a:lnTo>
                <a:lnTo>
                  <a:pt x="47" y="110"/>
                </a:lnTo>
                <a:lnTo>
                  <a:pt x="47" y="112"/>
                </a:lnTo>
                <a:lnTo>
                  <a:pt x="47" y="113"/>
                </a:lnTo>
                <a:lnTo>
                  <a:pt x="47" y="114"/>
                </a:lnTo>
                <a:lnTo>
                  <a:pt x="45" y="114"/>
                </a:lnTo>
                <a:lnTo>
                  <a:pt x="45" y="116"/>
                </a:lnTo>
                <a:lnTo>
                  <a:pt x="44" y="116"/>
                </a:lnTo>
                <a:lnTo>
                  <a:pt x="43" y="116"/>
                </a:lnTo>
                <a:lnTo>
                  <a:pt x="43" y="117"/>
                </a:lnTo>
                <a:lnTo>
                  <a:pt x="42" y="117"/>
                </a:lnTo>
                <a:lnTo>
                  <a:pt x="40" y="117"/>
                </a:lnTo>
                <a:lnTo>
                  <a:pt x="40" y="116"/>
                </a:lnTo>
                <a:lnTo>
                  <a:pt x="40" y="114"/>
                </a:lnTo>
                <a:lnTo>
                  <a:pt x="39" y="114"/>
                </a:lnTo>
                <a:lnTo>
                  <a:pt x="39" y="116"/>
                </a:lnTo>
                <a:lnTo>
                  <a:pt x="40" y="116"/>
                </a:lnTo>
                <a:lnTo>
                  <a:pt x="40" y="117"/>
                </a:lnTo>
                <a:lnTo>
                  <a:pt x="39" y="117"/>
                </a:lnTo>
                <a:lnTo>
                  <a:pt x="39" y="116"/>
                </a:lnTo>
                <a:lnTo>
                  <a:pt x="38" y="116"/>
                </a:lnTo>
                <a:lnTo>
                  <a:pt x="38" y="117"/>
                </a:lnTo>
                <a:lnTo>
                  <a:pt x="38" y="116"/>
                </a:lnTo>
                <a:lnTo>
                  <a:pt x="37" y="116"/>
                </a:lnTo>
                <a:lnTo>
                  <a:pt x="37" y="114"/>
                </a:lnTo>
                <a:lnTo>
                  <a:pt x="37" y="113"/>
                </a:lnTo>
                <a:lnTo>
                  <a:pt x="37" y="114"/>
                </a:lnTo>
                <a:lnTo>
                  <a:pt x="35" y="114"/>
                </a:lnTo>
                <a:lnTo>
                  <a:pt x="35" y="116"/>
                </a:lnTo>
                <a:lnTo>
                  <a:pt x="37" y="116"/>
                </a:lnTo>
                <a:lnTo>
                  <a:pt x="35" y="116"/>
                </a:lnTo>
                <a:lnTo>
                  <a:pt x="37" y="116"/>
                </a:lnTo>
                <a:lnTo>
                  <a:pt x="37" y="117"/>
                </a:lnTo>
                <a:lnTo>
                  <a:pt x="35" y="118"/>
                </a:lnTo>
                <a:lnTo>
                  <a:pt x="35" y="117"/>
                </a:lnTo>
                <a:lnTo>
                  <a:pt x="34" y="117"/>
                </a:lnTo>
                <a:lnTo>
                  <a:pt x="35" y="117"/>
                </a:lnTo>
                <a:lnTo>
                  <a:pt x="35" y="118"/>
                </a:lnTo>
                <a:lnTo>
                  <a:pt x="35" y="119"/>
                </a:lnTo>
                <a:lnTo>
                  <a:pt x="35" y="121"/>
                </a:lnTo>
                <a:lnTo>
                  <a:pt x="34" y="121"/>
                </a:lnTo>
                <a:lnTo>
                  <a:pt x="35" y="121"/>
                </a:lnTo>
                <a:lnTo>
                  <a:pt x="34" y="121"/>
                </a:lnTo>
                <a:lnTo>
                  <a:pt x="34" y="122"/>
                </a:lnTo>
                <a:lnTo>
                  <a:pt x="34" y="121"/>
                </a:lnTo>
                <a:lnTo>
                  <a:pt x="33" y="121"/>
                </a:lnTo>
                <a:lnTo>
                  <a:pt x="31" y="121"/>
                </a:lnTo>
                <a:lnTo>
                  <a:pt x="33" y="121"/>
                </a:lnTo>
                <a:lnTo>
                  <a:pt x="33" y="122"/>
                </a:lnTo>
                <a:lnTo>
                  <a:pt x="31" y="122"/>
                </a:lnTo>
                <a:lnTo>
                  <a:pt x="30" y="122"/>
                </a:lnTo>
                <a:lnTo>
                  <a:pt x="30" y="121"/>
                </a:lnTo>
                <a:lnTo>
                  <a:pt x="29" y="121"/>
                </a:lnTo>
                <a:lnTo>
                  <a:pt x="28" y="121"/>
                </a:lnTo>
                <a:lnTo>
                  <a:pt x="29" y="121"/>
                </a:lnTo>
                <a:lnTo>
                  <a:pt x="28" y="121"/>
                </a:lnTo>
                <a:lnTo>
                  <a:pt x="28" y="119"/>
                </a:lnTo>
                <a:lnTo>
                  <a:pt x="26" y="119"/>
                </a:lnTo>
                <a:lnTo>
                  <a:pt x="25" y="119"/>
                </a:lnTo>
                <a:lnTo>
                  <a:pt x="25" y="118"/>
                </a:lnTo>
                <a:lnTo>
                  <a:pt x="25" y="119"/>
                </a:lnTo>
                <a:lnTo>
                  <a:pt x="24" y="119"/>
                </a:lnTo>
                <a:lnTo>
                  <a:pt x="23" y="119"/>
                </a:lnTo>
                <a:lnTo>
                  <a:pt x="23" y="118"/>
                </a:lnTo>
                <a:lnTo>
                  <a:pt x="20" y="118"/>
                </a:lnTo>
                <a:lnTo>
                  <a:pt x="20" y="117"/>
                </a:lnTo>
                <a:lnTo>
                  <a:pt x="19" y="117"/>
                </a:lnTo>
                <a:lnTo>
                  <a:pt x="17" y="117"/>
                </a:lnTo>
                <a:lnTo>
                  <a:pt x="16" y="117"/>
                </a:lnTo>
                <a:lnTo>
                  <a:pt x="16" y="116"/>
                </a:lnTo>
                <a:lnTo>
                  <a:pt x="16" y="114"/>
                </a:lnTo>
                <a:lnTo>
                  <a:pt x="15" y="114"/>
                </a:lnTo>
                <a:lnTo>
                  <a:pt x="16" y="114"/>
                </a:lnTo>
                <a:lnTo>
                  <a:pt x="16" y="116"/>
                </a:lnTo>
                <a:lnTo>
                  <a:pt x="16" y="117"/>
                </a:lnTo>
                <a:lnTo>
                  <a:pt x="15" y="117"/>
                </a:lnTo>
                <a:lnTo>
                  <a:pt x="16" y="118"/>
                </a:lnTo>
                <a:lnTo>
                  <a:pt x="17" y="118"/>
                </a:lnTo>
                <a:lnTo>
                  <a:pt x="17" y="119"/>
                </a:lnTo>
                <a:lnTo>
                  <a:pt x="17" y="118"/>
                </a:lnTo>
                <a:lnTo>
                  <a:pt x="16" y="117"/>
                </a:lnTo>
                <a:lnTo>
                  <a:pt x="17" y="117"/>
                </a:lnTo>
                <a:lnTo>
                  <a:pt x="16" y="117"/>
                </a:lnTo>
                <a:lnTo>
                  <a:pt x="17" y="117"/>
                </a:lnTo>
                <a:lnTo>
                  <a:pt x="17" y="118"/>
                </a:lnTo>
                <a:lnTo>
                  <a:pt x="19" y="118"/>
                </a:lnTo>
                <a:lnTo>
                  <a:pt x="20" y="118"/>
                </a:lnTo>
                <a:lnTo>
                  <a:pt x="21" y="119"/>
                </a:lnTo>
                <a:lnTo>
                  <a:pt x="21" y="118"/>
                </a:lnTo>
                <a:lnTo>
                  <a:pt x="23" y="118"/>
                </a:lnTo>
                <a:lnTo>
                  <a:pt x="23" y="119"/>
                </a:lnTo>
                <a:lnTo>
                  <a:pt x="24" y="119"/>
                </a:lnTo>
                <a:lnTo>
                  <a:pt x="24" y="121"/>
                </a:lnTo>
                <a:lnTo>
                  <a:pt x="23" y="121"/>
                </a:lnTo>
                <a:lnTo>
                  <a:pt x="23" y="122"/>
                </a:lnTo>
                <a:lnTo>
                  <a:pt x="21" y="122"/>
                </a:lnTo>
                <a:lnTo>
                  <a:pt x="23" y="122"/>
                </a:lnTo>
                <a:lnTo>
                  <a:pt x="24" y="122"/>
                </a:lnTo>
                <a:lnTo>
                  <a:pt x="24" y="121"/>
                </a:lnTo>
                <a:lnTo>
                  <a:pt x="25" y="121"/>
                </a:lnTo>
                <a:lnTo>
                  <a:pt x="25" y="119"/>
                </a:lnTo>
                <a:lnTo>
                  <a:pt x="26" y="119"/>
                </a:lnTo>
                <a:lnTo>
                  <a:pt x="26" y="121"/>
                </a:lnTo>
                <a:lnTo>
                  <a:pt x="26" y="122"/>
                </a:lnTo>
                <a:lnTo>
                  <a:pt x="28" y="122"/>
                </a:lnTo>
                <a:lnTo>
                  <a:pt x="28" y="123"/>
                </a:lnTo>
                <a:lnTo>
                  <a:pt x="29" y="123"/>
                </a:lnTo>
                <a:lnTo>
                  <a:pt x="30" y="123"/>
                </a:lnTo>
                <a:lnTo>
                  <a:pt x="31" y="124"/>
                </a:lnTo>
                <a:lnTo>
                  <a:pt x="30" y="123"/>
                </a:lnTo>
                <a:lnTo>
                  <a:pt x="30" y="124"/>
                </a:lnTo>
                <a:lnTo>
                  <a:pt x="31" y="124"/>
                </a:lnTo>
                <a:lnTo>
                  <a:pt x="31" y="126"/>
                </a:lnTo>
                <a:lnTo>
                  <a:pt x="31" y="127"/>
                </a:lnTo>
                <a:lnTo>
                  <a:pt x="31" y="128"/>
                </a:lnTo>
                <a:lnTo>
                  <a:pt x="33" y="128"/>
                </a:lnTo>
                <a:lnTo>
                  <a:pt x="31" y="128"/>
                </a:lnTo>
                <a:lnTo>
                  <a:pt x="31" y="130"/>
                </a:lnTo>
                <a:lnTo>
                  <a:pt x="30" y="130"/>
                </a:lnTo>
                <a:lnTo>
                  <a:pt x="29" y="130"/>
                </a:lnTo>
                <a:lnTo>
                  <a:pt x="29" y="131"/>
                </a:lnTo>
                <a:lnTo>
                  <a:pt x="28" y="131"/>
                </a:lnTo>
                <a:lnTo>
                  <a:pt x="26" y="131"/>
                </a:lnTo>
                <a:lnTo>
                  <a:pt x="25" y="131"/>
                </a:lnTo>
                <a:lnTo>
                  <a:pt x="24" y="130"/>
                </a:lnTo>
                <a:lnTo>
                  <a:pt x="24" y="131"/>
                </a:lnTo>
                <a:lnTo>
                  <a:pt x="23" y="131"/>
                </a:lnTo>
                <a:lnTo>
                  <a:pt x="23" y="132"/>
                </a:lnTo>
                <a:lnTo>
                  <a:pt x="24" y="132"/>
                </a:lnTo>
                <a:lnTo>
                  <a:pt x="23" y="132"/>
                </a:lnTo>
                <a:lnTo>
                  <a:pt x="24" y="132"/>
                </a:lnTo>
                <a:lnTo>
                  <a:pt x="25" y="133"/>
                </a:lnTo>
                <a:lnTo>
                  <a:pt x="25" y="135"/>
                </a:lnTo>
                <a:lnTo>
                  <a:pt x="24" y="135"/>
                </a:lnTo>
                <a:lnTo>
                  <a:pt x="24" y="133"/>
                </a:lnTo>
                <a:lnTo>
                  <a:pt x="23" y="133"/>
                </a:lnTo>
                <a:lnTo>
                  <a:pt x="24" y="133"/>
                </a:lnTo>
                <a:lnTo>
                  <a:pt x="23" y="133"/>
                </a:lnTo>
                <a:lnTo>
                  <a:pt x="23" y="135"/>
                </a:lnTo>
                <a:lnTo>
                  <a:pt x="23" y="133"/>
                </a:lnTo>
                <a:lnTo>
                  <a:pt x="21" y="133"/>
                </a:lnTo>
                <a:lnTo>
                  <a:pt x="21" y="135"/>
                </a:lnTo>
                <a:lnTo>
                  <a:pt x="23" y="135"/>
                </a:lnTo>
                <a:lnTo>
                  <a:pt x="21" y="135"/>
                </a:lnTo>
                <a:lnTo>
                  <a:pt x="21" y="136"/>
                </a:lnTo>
                <a:lnTo>
                  <a:pt x="20" y="136"/>
                </a:lnTo>
                <a:lnTo>
                  <a:pt x="21" y="136"/>
                </a:lnTo>
                <a:lnTo>
                  <a:pt x="21" y="137"/>
                </a:lnTo>
                <a:lnTo>
                  <a:pt x="21" y="138"/>
                </a:lnTo>
                <a:lnTo>
                  <a:pt x="23" y="138"/>
                </a:lnTo>
                <a:lnTo>
                  <a:pt x="21" y="138"/>
                </a:lnTo>
                <a:lnTo>
                  <a:pt x="21" y="137"/>
                </a:lnTo>
                <a:lnTo>
                  <a:pt x="20" y="137"/>
                </a:lnTo>
                <a:lnTo>
                  <a:pt x="19" y="136"/>
                </a:lnTo>
                <a:lnTo>
                  <a:pt x="17" y="136"/>
                </a:lnTo>
                <a:lnTo>
                  <a:pt x="19" y="136"/>
                </a:lnTo>
                <a:lnTo>
                  <a:pt x="19" y="137"/>
                </a:lnTo>
                <a:lnTo>
                  <a:pt x="20" y="137"/>
                </a:lnTo>
                <a:lnTo>
                  <a:pt x="20" y="138"/>
                </a:lnTo>
                <a:lnTo>
                  <a:pt x="19" y="138"/>
                </a:lnTo>
                <a:lnTo>
                  <a:pt x="20" y="138"/>
                </a:lnTo>
                <a:lnTo>
                  <a:pt x="19" y="138"/>
                </a:lnTo>
                <a:lnTo>
                  <a:pt x="20" y="138"/>
                </a:lnTo>
                <a:lnTo>
                  <a:pt x="20" y="140"/>
                </a:lnTo>
                <a:lnTo>
                  <a:pt x="19" y="140"/>
                </a:lnTo>
                <a:lnTo>
                  <a:pt x="19" y="141"/>
                </a:lnTo>
                <a:lnTo>
                  <a:pt x="17" y="140"/>
                </a:lnTo>
                <a:lnTo>
                  <a:pt x="17" y="141"/>
                </a:lnTo>
                <a:lnTo>
                  <a:pt x="17" y="142"/>
                </a:lnTo>
                <a:lnTo>
                  <a:pt x="17" y="141"/>
                </a:lnTo>
                <a:lnTo>
                  <a:pt x="16" y="141"/>
                </a:lnTo>
                <a:lnTo>
                  <a:pt x="16" y="142"/>
                </a:lnTo>
                <a:lnTo>
                  <a:pt x="17" y="142"/>
                </a:lnTo>
                <a:lnTo>
                  <a:pt x="17" y="144"/>
                </a:lnTo>
                <a:lnTo>
                  <a:pt x="16" y="144"/>
                </a:lnTo>
                <a:lnTo>
                  <a:pt x="17" y="144"/>
                </a:lnTo>
                <a:lnTo>
                  <a:pt x="16" y="144"/>
                </a:lnTo>
                <a:lnTo>
                  <a:pt x="15" y="145"/>
                </a:lnTo>
                <a:lnTo>
                  <a:pt x="15" y="146"/>
                </a:lnTo>
                <a:lnTo>
                  <a:pt x="15" y="145"/>
                </a:lnTo>
                <a:lnTo>
                  <a:pt x="15" y="146"/>
                </a:lnTo>
                <a:lnTo>
                  <a:pt x="14" y="146"/>
                </a:lnTo>
                <a:lnTo>
                  <a:pt x="14" y="147"/>
                </a:lnTo>
                <a:lnTo>
                  <a:pt x="15" y="147"/>
                </a:lnTo>
                <a:lnTo>
                  <a:pt x="15" y="149"/>
                </a:lnTo>
                <a:lnTo>
                  <a:pt x="14" y="149"/>
                </a:lnTo>
                <a:lnTo>
                  <a:pt x="14" y="150"/>
                </a:lnTo>
                <a:lnTo>
                  <a:pt x="14" y="151"/>
                </a:lnTo>
                <a:lnTo>
                  <a:pt x="14" y="150"/>
                </a:lnTo>
                <a:lnTo>
                  <a:pt x="14" y="151"/>
                </a:lnTo>
                <a:lnTo>
                  <a:pt x="12" y="151"/>
                </a:lnTo>
                <a:lnTo>
                  <a:pt x="12" y="152"/>
                </a:lnTo>
                <a:lnTo>
                  <a:pt x="12" y="154"/>
                </a:lnTo>
                <a:lnTo>
                  <a:pt x="11" y="154"/>
                </a:lnTo>
                <a:lnTo>
                  <a:pt x="11" y="155"/>
                </a:lnTo>
                <a:lnTo>
                  <a:pt x="11" y="156"/>
                </a:lnTo>
                <a:lnTo>
                  <a:pt x="11" y="158"/>
                </a:lnTo>
                <a:lnTo>
                  <a:pt x="10" y="156"/>
                </a:lnTo>
                <a:lnTo>
                  <a:pt x="10" y="158"/>
                </a:lnTo>
                <a:lnTo>
                  <a:pt x="10" y="159"/>
                </a:lnTo>
                <a:lnTo>
                  <a:pt x="11" y="159"/>
                </a:lnTo>
                <a:lnTo>
                  <a:pt x="10" y="159"/>
                </a:lnTo>
                <a:lnTo>
                  <a:pt x="10" y="160"/>
                </a:lnTo>
                <a:lnTo>
                  <a:pt x="10" y="161"/>
                </a:lnTo>
                <a:lnTo>
                  <a:pt x="10" y="163"/>
                </a:lnTo>
                <a:lnTo>
                  <a:pt x="10" y="164"/>
                </a:lnTo>
                <a:lnTo>
                  <a:pt x="10" y="165"/>
                </a:lnTo>
                <a:lnTo>
                  <a:pt x="10" y="167"/>
                </a:lnTo>
                <a:lnTo>
                  <a:pt x="10" y="168"/>
                </a:lnTo>
                <a:lnTo>
                  <a:pt x="10" y="169"/>
                </a:lnTo>
                <a:lnTo>
                  <a:pt x="10" y="170"/>
                </a:lnTo>
                <a:lnTo>
                  <a:pt x="10" y="172"/>
                </a:lnTo>
                <a:lnTo>
                  <a:pt x="10" y="173"/>
                </a:lnTo>
                <a:lnTo>
                  <a:pt x="8" y="173"/>
                </a:lnTo>
                <a:lnTo>
                  <a:pt x="10" y="173"/>
                </a:lnTo>
                <a:lnTo>
                  <a:pt x="10" y="174"/>
                </a:lnTo>
                <a:lnTo>
                  <a:pt x="10" y="175"/>
                </a:lnTo>
                <a:lnTo>
                  <a:pt x="11" y="175"/>
                </a:lnTo>
                <a:lnTo>
                  <a:pt x="11" y="177"/>
                </a:lnTo>
                <a:lnTo>
                  <a:pt x="12" y="177"/>
                </a:lnTo>
                <a:lnTo>
                  <a:pt x="12" y="175"/>
                </a:lnTo>
                <a:lnTo>
                  <a:pt x="12" y="177"/>
                </a:lnTo>
                <a:lnTo>
                  <a:pt x="12" y="178"/>
                </a:lnTo>
                <a:lnTo>
                  <a:pt x="12" y="179"/>
                </a:lnTo>
                <a:lnTo>
                  <a:pt x="12" y="181"/>
                </a:lnTo>
                <a:lnTo>
                  <a:pt x="12" y="182"/>
                </a:lnTo>
                <a:lnTo>
                  <a:pt x="12" y="181"/>
                </a:lnTo>
                <a:lnTo>
                  <a:pt x="12" y="179"/>
                </a:lnTo>
                <a:lnTo>
                  <a:pt x="12" y="178"/>
                </a:lnTo>
                <a:lnTo>
                  <a:pt x="12" y="177"/>
                </a:lnTo>
                <a:lnTo>
                  <a:pt x="14" y="177"/>
                </a:lnTo>
                <a:lnTo>
                  <a:pt x="12" y="177"/>
                </a:lnTo>
                <a:lnTo>
                  <a:pt x="12" y="175"/>
                </a:lnTo>
                <a:lnTo>
                  <a:pt x="14" y="175"/>
                </a:lnTo>
                <a:lnTo>
                  <a:pt x="14" y="177"/>
                </a:lnTo>
                <a:lnTo>
                  <a:pt x="14" y="175"/>
                </a:lnTo>
                <a:lnTo>
                  <a:pt x="15" y="177"/>
                </a:lnTo>
                <a:lnTo>
                  <a:pt x="15" y="175"/>
                </a:lnTo>
                <a:lnTo>
                  <a:pt x="16" y="177"/>
                </a:lnTo>
                <a:lnTo>
                  <a:pt x="16" y="175"/>
                </a:lnTo>
                <a:lnTo>
                  <a:pt x="16" y="177"/>
                </a:lnTo>
                <a:lnTo>
                  <a:pt x="17" y="177"/>
                </a:lnTo>
                <a:lnTo>
                  <a:pt x="19" y="177"/>
                </a:lnTo>
                <a:lnTo>
                  <a:pt x="19" y="178"/>
                </a:lnTo>
                <a:lnTo>
                  <a:pt x="19" y="179"/>
                </a:lnTo>
                <a:lnTo>
                  <a:pt x="19" y="181"/>
                </a:lnTo>
                <a:lnTo>
                  <a:pt x="20" y="181"/>
                </a:lnTo>
                <a:lnTo>
                  <a:pt x="20" y="182"/>
                </a:lnTo>
                <a:lnTo>
                  <a:pt x="20" y="183"/>
                </a:lnTo>
                <a:lnTo>
                  <a:pt x="20" y="184"/>
                </a:lnTo>
                <a:lnTo>
                  <a:pt x="20" y="186"/>
                </a:lnTo>
                <a:lnTo>
                  <a:pt x="21" y="186"/>
                </a:lnTo>
                <a:lnTo>
                  <a:pt x="21" y="187"/>
                </a:lnTo>
                <a:lnTo>
                  <a:pt x="21" y="188"/>
                </a:lnTo>
                <a:lnTo>
                  <a:pt x="21" y="189"/>
                </a:lnTo>
                <a:lnTo>
                  <a:pt x="23" y="189"/>
                </a:lnTo>
                <a:lnTo>
                  <a:pt x="23" y="191"/>
                </a:lnTo>
                <a:lnTo>
                  <a:pt x="23" y="192"/>
                </a:lnTo>
                <a:lnTo>
                  <a:pt x="21" y="193"/>
                </a:lnTo>
                <a:lnTo>
                  <a:pt x="21" y="195"/>
                </a:lnTo>
                <a:lnTo>
                  <a:pt x="20" y="195"/>
                </a:lnTo>
                <a:lnTo>
                  <a:pt x="21" y="195"/>
                </a:lnTo>
                <a:lnTo>
                  <a:pt x="23" y="193"/>
                </a:lnTo>
                <a:lnTo>
                  <a:pt x="24" y="193"/>
                </a:lnTo>
                <a:lnTo>
                  <a:pt x="23" y="193"/>
                </a:lnTo>
                <a:lnTo>
                  <a:pt x="23" y="195"/>
                </a:lnTo>
                <a:lnTo>
                  <a:pt x="24" y="195"/>
                </a:lnTo>
                <a:lnTo>
                  <a:pt x="24" y="193"/>
                </a:lnTo>
                <a:lnTo>
                  <a:pt x="25" y="193"/>
                </a:lnTo>
                <a:lnTo>
                  <a:pt x="26" y="193"/>
                </a:lnTo>
                <a:lnTo>
                  <a:pt x="28" y="192"/>
                </a:lnTo>
                <a:lnTo>
                  <a:pt x="29" y="192"/>
                </a:lnTo>
                <a:lnTo>
                  <a:pt x="30" y="192"/>
                </a:lnTo>
                <a:lnTo>
                  <a:pt x="31" y="192"/>
                </a:lnTo>
                <a:lnTo>
                  <a:pt x="33" y="192"/>
                </a:lnTo>
                <a:lnTo>
                  <a:pt x="34" y="192"/>
                </a:lnTo>
                <a:lnTo>
                  <a:pt x="34" y="193"/>
                </a:lnTo>
                <a:lnTo>
                  <a:pt x="35" y="193"/>
                </a:lnTo>
                <a:lnTo>
                  <a:pt x="35" y="195"/>
                </a:lnTo>
                <a:lnTo>
                  <a:pt x="37" y="195"/>
                </a:lnTo>
                <a:lnTo>
                  <a:pt x="38" y="195"/>
                </a:lnTo>
                <a:lnTo>
                  <a:pt x="39" y="195"/>
                </a:lnTo>
                <a:lnTo>
                  <a:pt x="39" y="196"/>
                </a:lnTo>
                <a:lnTo>
                  <a:pt x="40" y="196"/>
                </a:lnTo>
                <a:lnTo>
                  <a:pt x="42" y="196"/>
                </a:lnTo>
                <a:lnTo>
                  <a:pt x="43" y="197"/>
                </a:lnTo>
                <a:lnTo>
                  <a:pt x="44" y="197"/>
                </a:lnTo>
                <a:lnTo>
                  <a:pt x="44" y="198"/>
                </a:lnTo>
                <a:lnTo>
                  <a:pt x="45" y="200"/>
                </a:lnTo>
                <a:lnTo>
                  <a:pt x="47" y="200"/>
                </a:lnTo>
                <a:lnTo>
                  <a:pt x="47" y="201"/>
                </a:lnTo>
                <a:lnTo>
                  <a:pt x="48" y="202"/>
                </a:lnTo>
                <a:lnTo>
                  <a:pt x="48" y="203"/>
                </a:lnTo>
                <a:lnTo>
                  <a:pt x="49" y="203"/>
                </a:lnTo>
                <a:lnTo>
                  <a:pt x="48" y="203"/>
                </a:lnTo>
                <a:lnTo>
                  <a:pt x="49" y="203"/>
                </a:lnTo>
                <a:lnTo>
                  <a:pt x="51" y="203"/>
                </a:lnTo>
                <a:lnTo>
                  <a:pt x="51" y="205"/>
                </a:lnTo>
                <a:lnTo>
                  <a:pt x="49" y="205"/>
                </a:lnTo>
                <a:lnTo>
                  <a:pt x="51" y="205"/>
                </a:lnTo>
                <a:lnTo>
                  <a:pt x="52" y="205"/>
                </a:lnTo>
                <a:lnTo>
                  <a:pt x="53" y="205"/>
                </a:lnTo>
                <a:lnTo>
                  <a:pt x="53" y="206"/>
                </a:lnTo>
                <a:lnTo>
                  <a:pt x="54" y="206"/>
                </a:lnTo>
                <a:lnTo>
                  <a:pt x="56" y="206"/>
                </a:lnTo>
                <a:lnTo>
                  <a:pt x="56" y="207"/>
                </a:lnTo>
                <a:lnTo>
                  <a:pt x="57" y="207"/>
                </a:lnTo>
                <a:lnTo>
                  <a:pt x="58" y="207"/>
                </a:lnTo>
                <a:lnTo>
                  <a:pt x="59" y="207"/>
                </a:lnTo>
                <a:lnTo>
                  <a:pt x="59" y="209"/>
                </a:lnTo>
                <a:lnTo>
                  <a:pt x="61" y="210"/>
                </a:lnTo>
                <a:lnTo>
                  <a:pt x="62" y="210"/>
                </a:lnTo>
                <a:lnTo>
                  <a:pt x="62" y="211"/>
                </a:lnTo>
                <a:lnTo>
                  <a:pt x="61" y="211"/>
                </a:lnTo>
                <a:lnTo>
                  <a:pt x="61" y="212"/>
                </a:lnTo>
                <a:lnTo>
                  <a:pt x="61" y="214"/>
                </a:lnTo>
                <a:lnTo>
                  <a:pt x="61" y="212"/>
                </a:lnTo>
                <a:lnTo>
                  <a:pt x="62" y="211"/>
                </a:lnTo>
                <a:lnTo>
                  <a:pt x="63" y="211"/>
                </a:lnTo>
                <a:lnTo>
                  <a:pt x="65" y="211"/>
                </a:lnTo>
                <a:lnTo>
                  <a:pt x="66" y="211"/>
                </a:lnTo>
                <a:lnTo>
                  <a:pt x="67" y="211"/>
                </a:lnTo>
                <a:lnTo>
                  <a:pt x="68" y="211"/>
                </a:lnTo>
                <a:lnTo>
                  <a:pt x="70" y="211"/>
                </a:lnTo>
                <a:lnTo>
                  <a:pt x="71" y="211"/>
                </a:lnTo>
                <a:lnTo>
                  <a:pt x="71" y="212"/>
                </a:lnTo>
                <a:lnTo>
                  <a:pt x="71" y="211"/>
                </a:lnTo>
                <a:lnTo>
                  <a:pt x="70" y="211"/>
                </a:lnTo>
                <a:lnTo>
                  <a:pt x="71" y="211"/>
                </a:lnTo>
                <a:lnTo>
                  <a:pt x="72" y="211"/>
                </a:lnTo>
                <a:lnTo>
                  <a:pt x="73" y="211"/>
                </a:lnTo>
                <a:lnTo>
                  <a:pt x="75" y="212"/>
                </a:lnTo>
                <a:lnTo>
                  <a:pt x="73" y="212"/>
                </a:lnTo>
                <a:lnTo>
                  <a:pt x="75" y="212"/>
                </a:lnTo>
                <a:lnTo>
                  <a:pt x="76" y="212"/>
                </a:lnTo>
                <a:lnTo>
                  <a:pt x="77" y="212"/>
                </a:lnTo>
                <a:lnTo>
                  <a:pt x="77" y="214"/>
                </a:lnTo>
                <a:lnTo>
                  <a:pt x="77" y="215"/>
                </a:lnTo>
                <a:lnTo>
                  <a:pt x="79" y="215"/>
                </a:lnTo>
                <a:lnTo>
                  <a:pt x="77" y="216"/>
                </a:lnTo>
                <a:lnTo>
                  <a:pt x="77" y="217"/>
                </a:lnTo>
                <a:lnTo>
                  <a:pt x="77" y="219"/>
                </a:lnTo>
                <a:lnTo>
                  <a:pt x="77" y="220"/>
                </a:lnTo>
                <a:lnTo>
                  <a:pt x="76" y="220"/>
                </a:lnTo>
                <a:lnTo>
                  <a:pt x="77" y="220"/>
                </a:lnTo>
                <a:lnTo>
                  <a:pt x="77" y="221"/>
                </a:lnTo>
                <a:lnTo>
                  <a:pt x="77" y="223"/>
                </a:lnTo>
                <a:lnTo>
                  <a:pt x="79" y="224"/>
                </a:lnTo>
                <a:lnTo>
                  <a:pt x="79" y="225"/>
                </a:lnTo>
                <a:lnTo>
                  <a:pt x="79" y="226"/>
                </a:lnTo>
                <a:lnTo>
                  <a:pt x="77" y="226"/>
                </a:lnTo>
                <a:lnTo>
                  <a:pt x="77" y="228"/>
                </a:lnTo>
                <a:lnTo>
                  <a:pt x="79" y="228"/>
                </a:lnTo>
                <a:lnTo>
                  <a:pt x="79" y="229"/>
                </a:lnTo>
                <a:lnTo>
                  <a:pt x="79" y="230"/>
                </a:lnTo>
                <a:lnTo>
                  <a:pt x="77" y="230"/>
                </a:lnTo>
                <a:lnTo>
                  <a:pt x="77" y="231"/>
                </a:lnTo>
                <a:lnTo>
                  <a:pt x="77" y="233"/>
                </a:lnTo>
                <a:lnTo>
                  <a:pt x="79" y="233"/>
                </a:lnTo>
                <a:lnTo>
                  <a:pt x="79" y="234"/>
                </a:lnTo>
                <a:lnTo>
                  <a:pt x="80" y="234"/>
                </a:lnTo>
                <a:lnTo>
                  <a:pt x="80" y="235"/>
                </a:lnTo>
                <a:lnTo>
                  <a:pt x="81" y="237"/>
                </a:lnTo>
                <a:lnTo>
                  <a:pt x="81" y="238"/>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4" name="Freeform 2616"/>
          <p:cNvSpPr>
            <a:spLocks/>
          </p:cNvSpPr>
          <p:nvPr/>
        </p:nvSpPr>
        <p:spPr bwMode="auto">
          <a:xfrm>
            <a:off x="3703638" y="3392704"/>
            <a:ext cx="225425" cy="195263"/>
          </a:xfrm>
          <a:custGeom>
            <a:avLst/>
            <a:gdLst>
              <a:gd name="T0" fmla="*/ 6 w 142"/>
              <a:gd name="T1" fmla="*/ 114 h 123"/>
              <a:gd name="T2" fmla="*/ 11 w 142"/>
              <a:gd name="T3" fmla="*/ 116 h 123"/>
              <a:gd name="T4" fmla="*/ 15 w 142"/>
              <a:gd name="T5" fmla="*/ 111 h 123"/>
              <a:gd name="T6" fmla="*/ 16 w 142"/>
              <a:gd name="T7" fmla="*/ 100 h 123"/>
              <a:gd name="T8" fmla="*/ 15 w 142"/>
              <a:gd name="T9" fmla="*/ 93 h 123"/>
              <a:gd name="T10" fmla="*/ 11 w 142"/>
              <a:gd name="T11" fmla="*/ 84 h 123"/>
              <a:gd name="T12" fmla="*/ 25 w 142"/>
              <a:gd name="T13" fmla="*/ 74 h 123"/>
              <a:gd name="T14" fmla="*/ 28 w 142"/>
              <a:gd name="T15" fmla="*/ 55 h 123"/>
              <a:gd name="T16" fmla="*/ 18 w 142"/>
              <a:gd name="T17" fmla="*/ 42 h 123"/>
              <a:gd name="T18" fmla="*/ 21 w 142"/>
              <a:gd name="T19" fmla="*/ 34 h 123"/>
              <a:gd name="T20" fmla="*/ 24 w 142"/>
              <a:gd name="T21" fmla="*/ 28 h 123"/>
              <a:gd name="T22" fmla="*/ 23 w 142"/>
              <a:gd name="T23" fmla="*/ 21 h 123"/>
              <a:gd name="T24" fmla="*/ 24 w 142"/>
              <a:gd name="T25" fmla="*/ 13 h 123"/>
              <a:gd name="T26" fmla="*/ 25 w 142"/>
              <a:gd name="T27" fmla="*/ 0 h 123"/>
              <a:gd name="T28" fmla="*/ 38 w 142"/>
              <a:gd name="T29" fmla="*/ 4 h 123"/>
              <a:gd name="T30" fmla="*/ 46 w 142"/>
              <a:gd name="T31" fmla="*/ 4 h 123"/>
              <a:gd name="T32" fmla="*/ 51 w 142"/>
              <a:gd name="T33" fmla="*/ 8 h 123"/>
              <a:gd name="T34" fmla="*/ 55 w 142"/>
              <a:gd name="T35" fmla="*/ 14 h 123"/>
              <a:gd name="T36" fmla="*/ 65 w 142"/>
              <a:gd name="T37" fmla="*/ 21 h 123"/>
              <a:gd name="T38" fmla="*/ 66 w 142"/>
              <a:gd name="T39" fmla="*/ 30 h 123"/>
              <a:gd name="T40" fmla="*/ 67 w 142"/>
              <a:gd name="T41" fmla="*/ 32 h 123"/>
              <a:gd name="T42" fmla="*/ 67 w 142"/>
              <a:gd name="T43" fmla="*/ 42 h 123"/>
              <a:gd name="T44" fmla="*/ 69 w 142"/>
              <a:gd name="T45" fmla="*/ 42 h 123"/>
              <a:gd name="T46" fmla="*/ 72 w 142"/>
              <a:gd name="T47" fmla="*/ 51 h 123"/>
              <a:gd name="T48" fmla="*/ 75 w 142"/>
              <a:gd name="T49" fmla="*/ 45 h 123"/>
              <a:gd name="T50" fmla="*/ 78 w 142"/>
              <a:gd name="T51" fmla="*/ 49 h 123"/>
              <a:gd name="T52" fmla="*/ 84 w 142"/>
              <a:gd name="T53" fmla="*/ 42 h 123"/>
              <a:gd name="T54" fmla="*/ 88 w 142"/>
              <a:gd name="T55" fmla="*/ 41 h 123"/>
              <a:gd name="T56" fmla="*/ 89 w 142"/>
              <a:gd name="T57" fmla="*/ 36 h 123"/>
              <a:gd name="T58" fmla="*/ 92 w 142"/>
              <a:gd name="T59" fmla="*/ 31 h 123"/>
              <a:gd name="T60" fmla="*/ 95 w 142"/>
              <a:gd name="T61" fmla="*/ 27 h 123"/>
              <a:gd name="T62" fmla="*/ 95 w 142"/>
              <a:gd name="T63" fmla="*/ 31 h 123"/>
              <a:gd name="T64" fmla="*/ 98 w 142"/>
              <a:gd name="T65" fmla="*/ 36 h 123"/>
              <a:gd name="T66" fmla="*/ 98 w 142"/>
              <a:gd name="T67" fmla="*/ 40 h 123"/>
              <a:gd name="T68" fmla="*/ 103 w 142"/>
              <a:gd name="T69" fmla="*/ 45 h 123"/>
              <a:gd name="T70" fmla="*/ 103 w 142"/>
              <a:gd name="T71" fmla="*/ 49 h 123"/>
              <a:gd name="T72" fmla="*/ 106 w 142"/>
              <a:gd name="T73" fmla="*/ 51 h 123"/>
              <a:gd name="T74" fmla="*/ 109 w 142"/>
              <a:gd name="T75" fmla="*/ 58 h 123"/>
              <a:gd name="T76" fmla="*/ 109 w 142"/>
              <a:gd name="T77" fmla="*/ 64 h 123"/>
              <a:gd name="T78" fmla="*/ 109 w 142"/>
              <a:gd name="T79" fmla="*/ 65 h 123"/>
              <a:gd name="T80" fmla="*/ 109 w 142"/>
              <a:gd name="T81" fmla="*/ 69 h 123"/>
              <a:gd name="T82" fmla="*/ 113 w 142"/>
              <a:gd name="T83" fmla="*/ 73 h 123"/>
              <a:gd name="T84" fmla="*/ 117 w 142"/>
              <a:gd name="T85" fmla="*/ 76 h 123"/>
              <a:gd name="T86" fmla="*/ 116 w 142"/>
              <a:gd name="T87" fmla="*/ 81 h 123"/>
              <a:gd name="T88" fmla="*/ 120 w 142"/>
              <a:gd name="T89" fmla="*/ 78 h 123"/>
              <a:gd name="T90" fmla="*/ 120 w 142"/>
              <a:gd name="T91" fmla="*/ 82 h 123"/>
              <a:gd name="T92" fmla="*/ 123 w 142"/>
              <a:gd name="T93" fmla="*/ 81 h 123"/>
              <a:gd name="T94" fmla="*/ 132 w 142"/>
              <a:gd name="T95" fmla="*/ 86 h 123"/>
              <a:gd name="T96" fmla="*/ 122 w 142"/>
              <a:gd name="T97" fmla="*/ 90 h 123"/>
              <a:gd name="T98" fmla="*/ 120 w 142"/>
              <a:gd name="T99" fmla="*/ 92 h 123"/>
              <a:gd name="T100" fmla="*/ 117 w 142"/>
              <a:gd name="T101" fmla="*/ 96 h 123"/>
              <a:gd name="T102" fmla="*/ 125 w 142"/>
              <a:gd name="T103" fmla="*/ 91 h 123"/>
              <a:gd name="T104" fmla="*/ 134 w 142"/>
              <a:gd name="T105" fmla="*/ 88 h 123"/>
              <a:gd name="T106" fmla="*/ 135 w 142"/>
              <a:gd name="T107" fmla="*/ 93 h 123"/>
              <a:gd name="T108" fmla="*/ 141 w 142"/>
              <a:gd name="T109" fmla="*/ 97 h 123"/>
              <a:gd name="T110" fmla="*/ 139 w 142"/>
              <a:gd name="T111" fmla="*/ 102 h 123"/>
              <a:gd name="T112" fmla="*/ 142 w 142"/>
              <a:gd name="T113" fmla="*/ 106 h 123"/>
              <a:gd name="T114" fmla="*/ 135 w 142"/>
              <a:gd name="T115" fmla="*/ 112 h 123"/>
              <a:gd name="T116" fmla="*/ 127 w 142"/>
              <a:gd name="T117" fmla="*/ 114 h 123"/>
              <a:gd name="T118" fmla="*/ 121 w 142"/>
              <a:gd name="T119"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23">
                <a:moveTo>
                  <a:pt x="1" y="105"/>
                </a:moveTo>
                <a:lnTo>
                  <a:pt x="2" y="105"/>
                </a:lnTo>
                <a:lnTo>
                  <a:pt x="1" y="105"/>
                </a:lnTo>
                <a:lnTo>
                  <a:pt x="1" y="106"/>
                </a:lnTo>
                <a:lnTo>
                  <a:pt x="0" y="106"/>
                </a:lnTo>
                <a:lnTo>
                  <a:pt x="1" y="106"/>
                </a:lnTo>
                <a:lnTo>
                  <a:pt x="2" y="106"/>
                </a:lnTo>
                <a:lnTo>
                  <a:pt x="2" y="107"/>
                </a:lnTo>
                <a:lnTo>
                  <a:pt x="4" y="107"/>
                </a:lnTo>
                <a:lnTo>
                  <a:pt x="5" y="107"/>
                </a:lnTo>
                <a:lnTo>
                  <a:pt x="5" y="109"/>
                </a:lnTo>
                <a:lnTo>
                  <a:pt x="6" y="110"/>
                </a:lnTo>
                <a:lnTo>
                  <a:pt x="6" y="111"/>
                </a:lnTo>
                <a:lnTo>
                  <a:pt x="7" y="111"/>
                </a:lnTo>
                <a:lnTo>
                  <a:pt x="7" y="112"/>
                </a:lnTo>
                <a:lnTo>
                  <a:pt x="7" y="114"/>
                </a:lnTo>
                <a:lnTo>
                  <a:pt x="6" y="114"/>
                </a:lnTo>
                <a:lnTo>
                  <a:pt x="6" y="115"/>
                </a:lnTo>
                <a:lnTo>
                  <a:pt x="5" y="115"/>
                </a:lnTo>
                <a:lnTo>
                  <a:pt x="5" y="116"/>
                </a:lnTo>
                <a:lnTo>
                  <a:pt x="5" y="115"/>
                </a:lnTo>
                <a:lnTo>
                  <a:pt x="6" y="115"/>
                </a:lnTo>
                <a:lnTo>
                  <a:pt x="7" y="114"/>
                </a:lnTo>
                <a:lnTo>
                  <a:pt x="9" y="114"/>
                </a:lnTo>
                <a:lnTo>
                  <a:pt x="10" y="115"/>
                </a:lnTo>
                <a:lnTo>
                  <a:pt x="11" y="115"/>
                </a:lnTo>
                <a:lnTo>
                  <a:pt x="11" y="116"/>
                </a:lnTo>
                <a:lnTo>
                  <a:pt x="13" y="116"/>
                </a:lnTo>
                <a:lnTo>
                  <a:pt x="13" y="118"/>
                </a:lnTo>
                <a:lnTo>
                  <a:pt x="13" y="119"/>
                </a:lnTo>
                <a:lnTo>
                  <a:pt x="14" y="119"/>
                </a:lnTo>
                <a:lnTo>
                  <a:pt x="13" y="118"/>
                </a:lnTo>
                <a:lnTo>
                  <a:pt x="13" y="116"/>
                </a:lnTo>
                <a:lnTo>
                  <a:pt x="11" y="116"/>
                </a:lnTo>
                <a:lnTo>
                  <a:pt x="11" y="115"/>
                </a:lnTo>
                <a:lnTo>
                  <a:pt x="11" y="114"/>
                </a:lnTo>
                <a:lnTo>
                  <a:pt x="11" y="112"/>
                </a:lnTo>
                <a:lnTo>
                  <a:pt x="13" y="112"/>
                </a:lnTo>
                <a:lnTo>
                  <a:pt x="13" y="111"/>
                </a:lnTo>
                <a:lnTo>
                  <a:pt x="14" y="111"/>
                </a:lnTo>
                <a:lnTo>
                  <a:pt x="14" y="112"/>
                </a:lnTo>
                <a:lnTo>
                  <a:pt x="15" y="112"/>
                </a:lnTo>
                <a:lnTo>
                  <a:pt x="15" y="114"/>
                </a:lnTo>
                <a:lnTo>
                  <a:pt x="15" y="115"/>
                </a:lnTo>
                <a:lnTo>
                  <a:pt x="16" y="115"/>
                </a:lnTo>
                <a:lnTo>
                  <a:pt x="16" y="114"/>
                </a:lnTo>
                <a:lnTo>
                  <a:pt x="16" y="112"/>
                </a:lnTo>
                <a:lnTo>
                  <a:pt x="18" y="112"/>
                </a:lnTo>
                <a:lnTo>
                  <a:pt x="16" y="112"/>
                </a:lnTo>
                <a:lnTo>
                  <a:pt x="16" y="111"/>
                </a:lnTo>
                <a:lnTo>
                  <a:pt x="15" y="111"/>
                </a:lnTo>
                <a:lnTo>
                  <a:pt x="15" y="110"/>
                </a:lnTo>
                <a:lnTo>
                  <a:pt x="16" y="110"/>
                </a:lnTo>
                <a:lnTo>
                  <a:pt x="16" y="109"/>
                </a:lnTo>
                <a:lnTo>
                  <a:pt x="16" y="107"/>
                </a:lnTo>
                <a:lnTo>
                  <a:pt x="18" y="107"/>
                </a:lnTo>
                <a:lnTo>
                  <a:pt x="18" y="106"/>
                </a:lnTo>
                <a:lnTo>
                  <a:pt x="19" y="106"/>
                </a:lnTo>
                <a:lnTo>
                  <a:pt x="18" y="106"/>
                </a:lnTo>
                <a:lnTo>
                  <a:pt x="18" y="105"/>
                </a:lnTo>
                <a:lnTo>
                  <a:pt x="18" y="104"/>
                </a:lnTo>
                <a:lnTo>
                  <a:pt x="16" y="104"/>
                </a:lnTo>
                <a:lnTo>
                  <a:pt x="16" y="102"/>
                </a:lnTo>
                <a:lnTo>
                  <a:pt x="18" y="102"/>
                </a:lnTo>
                <a:lnTo>
                  <a:pt x="16" y="102"/>
                </a:lnTo>
                <a:lnTo>
                  <a:pt x="16" y="101"/>
                </a:lnTo>
                <a:lnTo>
                  <a:pt x="18" y="100"/>
                </a:lnTo>
                <a:lnTo>
                  <a:pt x="16" y="100"/>
                </a:lnTo>
                <a:lnTo>
                  <a:pt x="16" y="98"/>
                </a:lnTo>
                <a:lnTo>
                  <a:pt x="16" y="100"/>
                </a:lnTo>
                <a:lnTo>
                  <a:pt x="15" y="98"/>
                </a:lnTo>
                <a:lnTo>
                  <a:pt x="16" y="98"/>
                </a:lnTo>
                <a:lnTo>
                  <a:pt x="15" y="98"/>
                </a:lnTo>
                <a:lnTo>
                  <a:pt x="16" y="97"/>
                </a:lnTo>
                <a:lnTo>
                  <a:pt x="15" y="97"/>
                </a:lnTo>
                <a:lnTo>
                  <a:pt x="16" y="97"/>
                </a:lnTo>
                <a:lnTo>
                  <a:pt x="15" y="97"/>
                </a:lnTo>
                <a:lnTo>
                  <a:pt x="16" y="97"/>
                </a:lnTo>
                <a:lnTo>
                  <a:pt x="15" y="97"/>
                </a:lnTo>
                <a:lnTo>
                  <a:pt x="15" y="96"/>
                </a:lnTo>
                <a:lnTo>
                  <a:pt x="15" y="95"/>
                </a:lnTo>
                <a:lnTo>
                  <a:pt x="15" y="93"/>
                </a:lnTo>
                <a:lnTo>
                  <a:pt x="15" y="95"/>
                </a:lnTo>
                <a:lnTo>
                  <a:pt x="16" y="93"/>
                </a:lnTo>
                <a:lnTo>
                  <a:pt x="15" y="93"/>
                </a:lnTo>
                <a:lnTo>
                  <a:pt x="15" y="92"/>
                </a:lnTo>
                <a:lnTo>
                  <a:pt x="15" y="91"/>
                </a:lnTo>
                <a:lnTo>
                  <a:pt x="15" y="92"/>
                </a:lnTo>
                <a:lnTo>
                  <a:pt x="16" y="92"/>
                </a:lnTo>
                <a:lnTo>
                  <a:pt x="15" y="91"/>
                </a:lnTo>
                <a:lnTo>
                  <a:pt x="15" y="90"/>
                </a:lnTo>
                <a:lnTo>
                  <a:pt x="14" y="90"/>
                </a:lnTo>
                <a:lnTo>
                  <a:pt x="15" y="90"/>
                </a:lnTo>
                <a:lnTo>
                  <a:pt x="15" y="88"/>
                </a:lnTo>
                <a:lnTo>
                  <a:pt x="14" y="88"/>
                </a:lnTo>
                <a:lnTo>
                  <a:pt x="14" y="87"/>
                </a:lnTo>
                <a:lnTo>
                  <a:pt x="13" y="87"/>
                </a:lnTo>
                <a:lnTo>
                  <a:pt x="13" y="86"/>
                </a:lnTo>
                <a:lnTo>
                  <a:pt x="13" y="84"/>
                </a:lnTo>
                <a:lnTo>
                  <a:pt x="11" y="84"/>
                </a:lnTo>
                <a:lnTo>
                  <a:pt x="13" y="84"/>
                </a:lnTo>
                <a:lnTo>
                  <a:pt x="11" y="84"/>
                </a:lnTo>
                <a:lnTo>
                  <a:pt x="11" y="83"/>
                </a:lnTo>
                <a:lnTo>
                  <a:pt x="11" y="84"/>
                </a:lnTo>
                <a:lnTo>
                  <a:pt x="11" y="83"/>
                </a:lnTo>
                <a:lnTo>
                  <a:pt x="13" y="83"/>
                </a:lnTo>
                <a:lnTo>
                  <a:pt x="14" y="83"/>
                </a:lnTo>
                <a:lnTo>
                  <a:pt x="14" y="82"/>
                </a:lnTo>
                <a:lnTo>
                  <a:pt x="15" y="82"/>
                </a:lnTo>
                <a:lnTo>
                  <a:pt x="16" y="82"/>
                </a:lnTo>
                <a:lnTo>
                  <a:pt x="16" y="81"/>
                </a:lnTo>
                <a:lnTo>
                  <a:pt x="18" y="81"/>
                </a:lnTo>
                <a:lnTo>
                  <a:pt x="19" y="81"/>
                </a:lnTo>
                <a:lnTo>
                  <a:pt x="19" y="79"/>
                </a:lnTo>
                <a:lnTo>
                  <a:pt x="20" y="79"/>
                </a:lnTo>
                <a:lnTo>
                  <a:pt x="21" y="78"/>
                </a:lnTo>
                <a:lnTo>
                  <a:pt x="23" y="77"/>
                </a:lnTo>
                <a:lnTo>
                  <a:pt x="25" y="76"/>
                </a:lnTo>
                <a:lnTo>
                  <a:pt x="25" y="74"/>
                </a:lnTo>
                <a:lnTo>
                  <a:pt x="27" y="73"/>
                </a:lnTo>
                <a:lnTo>
                  <a:pt x="27" y="72"/>
                </a:lnTo>
                <a:lnTo>
                  <a:pt x="28" y="72"/>
                </a:lnTo>
                <a:lnTo>
                  <a:pt x="28" y="70"/>
                </a:lnTo>
                <a:lnTo>
                  <a:pt x="28" y="69"/>
                </a:lnTo>
                <a:lnTo>
                  <a:pt x="29" y="68"/>
                </a:lnTo>
                <a:lnTo>
                  <a:pt x="29" y="67"/>
                </a:lnTo>
                <a:lnTo>
                  <a:pt x="29" y="65"/>
                </a:lnTo>
                <a:lnTo>
                  <a:pt x="29" y="64"/>
                </a:lnTo>
                <a:lnTo>
                  <a:pt x="29" y="63"/>
                </a:lnTo>
                <a:lnTo>
                  <a:pt x="29" y="62"/>
                </a:lnTo>
                <a:lnTo>
                  <a:pt x="29" y="60"/>
                </a:lnTo>
                <a:lnTo>
                  <a:pt x="29" y="59"/>
                </a:lnTo>
                <a:lnTo>
                  <a:pt x="28" y="59"/>
                </a:lnTo>
                <a:lnTo>
                  <a:pt x="28" y="58"/>
                </a:lnTo>
                <a:lnTo>
                  <a:pt x="28" y="56"/>
                </a:lnTo>
                <a:lnTo>
                  <a:pt x="28" y="55"/>
                </a:lnTo>
                <a:lnTo>
                  <a:pt x="28" y="54"/>
                </a:lnTo>
                <a:lnTo>
                  <a:pt x="27" y="54"/>
                </a:lnTo>
                <a:lnTo>
                  <a:pt x="27" y="53"/>
                </a:lnTo>
                <a:lnTo>
                  <a:pt x="25" y="51"/>
                </a:lnTo>
                <a:lnTo>
                  <a:pt x="25" y="50"/>
                </a:lnTo>
                <a:lnTo>
                  <a:pt x="24" y="50"/>
                </a:lnTo>
                <a:lnTo>
                  <a:pt x="24" y="49"/>
                </a:lnTo>
                <a:lnTo>
                  <a:pt x="23" y="49"/>
                </a:lnTo>
                <a:lnTo>
                  <a:pt x="23" y="48"/>
                </a:lnTo>
                <a:lnTo>
                  <a:pt x="21" y="48"/>
                </a:lnTo>
                <a:lnTo>
                  <a:pt x="20" y="48"/>
                </a:lnTo>
                <a:lnTo>
                  <a:pt x="20" y="46"/>
                </a:lnTo>
                <a:lnTo>
                  <a:pt x="19" y="46"/>
                </a:lnTo>
                <a:lnTo>
                  <a:pt x="19" y="45"/>
                </a:lnTo>
                <a:lnTo>
                  <a:pt x="18" y="45"/>
                </a:lnTo>
                <a:lnTo>
                  <a:pt x="18" y="44"/>
                </a:lnTo>
                <a:lnTo>
                  <a:pt x="18" y="42"/>
                </a:lnTo>
                <a:lnTo>
                  <a:pt x="18" y="41"/>
                </a:lnTo>
                <a:lnTo>
                  <a:pt x="19" y="41"/>
                </a:lnTo>
                <a:lnTo>
                  <a:pt x="19" y="40"/>
                </a:lnTo>
                <a:lnTo>
                  <a:pt x="20" y="40"/>
                </a:lnTo>
                <a:lnTo>
                  <a:pt x="19" y="40"/>
                </a:lnTo>
                <a:lnTo>
                  <a:pt x="20" y="40"/>
                </a:lnTo>
                <a:lnTo>
                  <a:pt x="20" y="39"/>
                </a:lnTo>
                <a:lnTo>
                  <a:pt x="21" y="37"/>
                </a:lnTo>
                <a:lnTo>
                  <a:pt x="21" y="36"/>
                </a:lnTo>
                <a:lnTo>
                  <a:pt x="23" y="36"/>
                </a:lnTo>
                <a:lnTo>
                  <a:pt x="21" y="36"/>
                </a:lnTo>
                <a:lnTo>
                  <a:pt x="21" y="35"/>
                </a:lnTo>
                <a:lnTo>
                  <a:pt x="23" y="35"/>
                </a:lnTo>
                <a:lnTo>
                  <a:pt x="23" y="34"/>
                </a:lnTo>
                <a:lnTo>
                  <a:pt x="21" y="34"/>
                </a:lnTo>
                <a:lnTo>
                  <a:pt x="23" y="34"/>
                </a:lnTo>
                <a:lnTo>
                  <a:pt x="21" y="34"/>
                </a:lnTo>
                <a:lnTo>
                  <a:pt x="23" y="34"/>
                </a:lnTo>
                <a:lnTo>
                  <a:pt x="24" y="34"/>
                </a:lnTo>
                <a:lnTo>
                  <a:pt x="24" y="35"/>
                </a:lnTo>
                <a:lnTo>
                  <a:pt x="24" y="34"/>
                </a:lnTo>
                <a:lnTo>
                  <a:pt x="23" y="34"/>
                </a:lnTo>
                <a:lnTo>
                  <a:pt x="24" y="34"/>
                </a:lnTo>
                <a:lnTo>
                  <a:pt x="23" y="32"/>
                </a:lnTo>
                <a:lnTo>
                  <a:pt x="24" y="32"/>
                </a:lnTo>
                <a:lnTo>
                  <a:pt x="24" y="31"/>
                </a:lnTo>
                <a:lnTo>
                  <a:pt x="24" y="30"/>
                </a:lnTo>
                <a:lnTo>
                  <a:pt x="25" y="30"/>
                </a:lnTo>
                <a:lnTo>
                  <a:pt x="24" y="30"/>
                </a:lnTo>
                <a:lnTo>
                  <a:pt x="25" y="30"/>
                </a:lnTo>
                <a:lnTo>
                  <a:pt x="24" y="30"/>
                </a:lnTo>
                <a:lnTo>
                  <a:pt x="23" y="30"/>
                </a:lnTo>
                <a:lnTo>
                  <a:pt x="23" y="28"/>
                </a:lnTo>
                <a:lnTo>
                  <a:pt x="24" y="28"/>
                </a:lnTo>
                <a:lnTo>
                  <a:pt x="23" y="28"/>
                </a:lnTo>
                <a:lnTo>
                  <a:pt x="23" y="27"/>
                </a:lnTo>
                <a:lnTo>
                  <a:pt x="24" y="27"/>
                </a:lnTo>
                <a:lnTo>
                  <a:pt x="23" y="27"/>
                </a:lnTo>
                <a:lnTo>
                  <a:pt x="23" y="26"/>
                </a:lnTo>
                <a:lnTo>
                  <a:pt x="23" y="25"/>
                </a:lnTo>
                <a:lnTo>
                  <a:pt x="23" y="23"/>
                </a:lnTo>
                <a:lnTo>
                  <a:pt x="24" y="23"/>
                </a:lnTo>
                <a:lnTo>
                  <a:pt x="23" y="23"/>
                </a:lnTo>
                <a:lnTo>
                  <a:pt x="21" y="23"/>
                </a:lnTo>
                <a:lnTo>
                  <a:pt x="21" y="22"/>
                </a:lnTo>
                <a:lnTo>
                  <a:pt x="23" y="22"/>
                </a:lnTo>
                <a:lnTo>
                  <a:pt x="23" y="21"/>
                </a:lnTo>
                <a:lnTo>
                  <a:pt x="23" y="22"/>
                </a:lnTo>
                <a:lnTo>
                  <a:pt x="23" y="21"/>
                </a:lnTo>
                <a:lnTo>
                  <a:pt x="24" y="21"/>
                </a:lnTo>
                <a:lnTo>
                  <a:pt x="23" y="21"/>
                </a:lnTo>
                <a:lnTo>
                  <a:pt x="21" y="22"/>
                </a:lnTo>
                <a:lnTo>
                  <a:pt x="21" y="21"/>
                </a:lnTo>
                <a:lnTo>
                  <a:pt x="20" y="21"/>
                </a:lnTo>
                <a:lnTo>
                  <a:pt x="20" y="19"/>
                </a:lnTo>
                <a:lnTo>
                  <a:pt x="21" y="18"/>
                </a:lnTo>
                <a:lnTo>
                  <a:pt x="21" y="17"/>
                </a:lnTo>
                <a:lnTo>
                  <a:pt x="23" y="17"/>
                </a:lnTo>
                <a:lnTo>
                  <a:pt x="23" y="16"/>
                </a:lnTo>
                <a:lnTo>
                  <a:pt x="23" y="14"/>
                </a:lnTo>
                <a:lnTo>
                  <a:pt x="21" y="14"/>
                </a:lnTo>
                <a:lnTo>
                  <a:pt x="21" y="13"/>
                </a:lnTo>
                <a:lnTo>
                  <a:pt x="23" y="13"/>
                </a:lnTo>
                <a:lnTo>
                  <a:pt x="23" y="14"/>
                </a:lnTo>
                <a:lnTo>
                  <a:pt x="23" y="13"/>
                </a:lnTo>
                <a:lnTo>
                  <a:pt x="23" y="12"/>
                </a:lnTo>
                <a:lnTo>
                  <a:pt x="23" y="13"/>
                </a:lnTo>
                <a:lnTo>
                  <a:pt x="24" y="13"/>
                </a:lnTo>
                <a:lnTo>
                  <a:pt x="24" y="12"/>
                </a:lnTo>
                <a:lnTo>
                  <a:pt x="23" y="12"/>
                </a:lnTo>
                <a:lnTo>
                  <a:pt x="21" y="12"/>
                </a:lnTo>
                <a:lnTo>
                  <a:pt x="21" y="11"/>
                </a:lnTo>
                <a:lnTo>
                  <a:pt x="20" y="11"/>
                </a:lnTo>
                <a:lnTo>
                  <a:pt x="20" y="9"/>
                </a:lnTo>
                <a:lnTo>
                  <a:pt x="20" y="8"/>
                </a:lnTo>
                <a:lnTo>
                  <a:pt x="20" y="7"/>
                </a:lnTo>
                <a:lnTo>
                  <a:pt x="20" y="5"/>
                </a:lnTo>
                <a:lnTo>
                  <a:pt x="20" y="4"/>
                </a:lnTo>
                <a:lnTo>
                  <a:pt x="20" y="3"/>
                </a:lnTo>
                <a:lnTo>
                  <a:pt x="21" y="3"/>
                </a:lnTo>
                <a:lnTo>
                  <a:pt x="21" y="2"/>
                </a:lnTo>
                <a:lnTo>
                  <a:pt x="23" y="2"/>
                </a:lnTo>
                <a:lnTo>
                  <a:pt x="23" y="0"/>
                </a:lnTo>
                <a:lnTo>
                  <a:pt x="24" y="0"/>
                </a:lnTo>
                <a:lnTo>
                  <a:pt x="25" y="0"/>
                </a:lnTo>
                <a:lnTo>
                  <a:pt x="25" y="2"/>
                </a:lnTo>
                <a:lnTo>
                  <a:pt x="27" y="2"/>
                </a:lnTo>
                <a:lnTo>
                  <a:pt x="28" y="2"/>
                </a:lnTo>
                <a:lnTo>
                  <a:pt x="29" y="2"/>
                </a:lnTo>
                <a:lnTo>
                  <a:pt x="29" y="3"/>
                </a:lnTo>
                <a:lnTo>
                  <a:pt x="30" y="3"/>
                </a:lnTo>
                <a:lnTo>
                  <a:pt x="32" y="3"/>
                </a:lnTo>
                <a:lnTo>
                  <a:pt x="33" y="4"/>
                </a:lnTo>
                <a:lnTo>
                  <a:pt x="34" y="4"/>
                </a:lnTo>
                <a:lnTo>
                  <a:pt x="33" y="4"/>
                </a:lnTo>
                <a:lnTo>
                  <a:pt x="33" y="5"/>
                </a:lnTo>
                <a:lnTo>
                  <a:pt x="32" y="5"/>
                </a:lnTo>
                <a:lnTo>
                  <a:pt x="33" y="5"/>
                </a:lnTo>
                <a:lnTo>
                  <a:pt x="34" y="4"/>
                </a:lnTo>
                <a:lnTo>
                  <a:pt x="35" y="4"/>
                </a:lnTo>
                <a:lnTo>
                  <a:pt x="37" y="4"/>
                </a:lnTo>
                <a:lnTo>
                  <a:pt x="38" y="4"/>
                </a:lnTo>
                <a:lnTo>
                  <a:pt x="38" y="5"/>
                </a:lnTo>
                <a:lnTo>
                  <a:pt x="39" y="5"/>
                </a:lnTo>
                <a:lnTo>
                  <a:pt x="39" y="7"/>
                </a:lnTo>
                <a:lnTo>
                  <a:pt x="39" y="5"/>
                </a:lnTo>
                <a:lnTo>
                  <a:pt x="38" y="5"/>
                </a:lnTo>
                <a:lnTo>
                  <a:pt x="38" y="4"/>
                </a:lnTo>
                <a:lnTo>
                  <a:pt x="39" y="4"/>
                </a:lnTo>
                <a:lnTo>
                  <a:pt x="41" y="4"/>
                </a:lnTo>
                <a:lnTo>
                  <a:pt x="42" y="3"/>
                </a:lnTo>
                <a:lnTo>
                  <a:pt x="42" y="4"/>
                </a:lnTo>
                <a:lnTo>
                  <a:pt x="42" y="3"/>
                </a:lnTo>
                <a:lnTo>
                  <a:pt x="43" y="3"/>
                </a:lnTo>
                <a:lnTo>
                  <a:pt x="43" y="2"/>
                </a:lnTo>
                <a:lnTo>
                  <a:pt x="44" y="2"/>
                </a:lnTo>
                <a:lnTo>
                  <a:pt x="44" y="3"/>
                </a:lnTo>
                <a:lnTo>
                  <a:pt x="46" y="3"/>
                </a:lnTo>
                <a:lnTo>
                  <a:pt x="46" y="4"/>
                </a:lnTo>
                <a:lnTo>
                  <a:pt x="47" y="4"/>
                </a:lnTo>
                <a:lnTo>
                  <a:pt x="47" y="5"/>
                </a:lnTo>
                <a:lnTo>
                  <a:pt x="48" y="5"/>
                </a:lnTo>
                <a:lnTo>
                  <a:pt x="49" y="5"/>
                </a:lnTo>
                <a:lnTo>
                  <a:pt x="49" y="7"/>
                </a:lnTo>
                <a:lnTo>
                  <a:pt x="49" y="5"/>
                </a:lnTo>
                <a:lnTo>
                  <a:pt x="49" y="7"/>
                </a:lnTo>
                <a:lnTo>
                  <a:pt x="51" y="7"/>
                </a:lnTo>
                <a:lnTo>
                  <a:pt x="49" y="7"/>
                </a:lnTo>
                <a:lnTo>
                  <a:pt x="51" y="7"/>
                </a:lnTo>
                <a:lnTo>
                  <a:pt x="49" y="7"/>
                </a:lnTo>
                <a:lnTo>
                  <a:pt x="49" y="8"/>
                </a:lnTo>
                <a:lnTo>
                  <a:pt x="49" y="9"/>
                </a:lnTo>
                <a:lnTo>
                  <a:pt x="51" y="9"/>
                </a:lnTo>
                <a:lnTo>
                  <a:pt x="49" y="9"/>
                </a:lnTo>
                <a:lnTo>
                  <a:pt x="49" y="8"/>
                </a:lnTo>
                <a:lnTo>
                  <a:pt x="51" y="8"/>
                </a:lnTo>
                <a:lnTo>
                  <a:pt x="52" y="9"/>
                </a:lnTo>
                <a:lnTo>
                  <a:pt x="53" y="9"/>
                </a:lnTo>
                <a:lnTo>
                  <a:pt x="52" y="9"/>
                </a:lnTo>
                <a:lnTo>
                  <a:pt x="52" y="11"/>
                </a:lnTo>
                <a:lnTo>
                  <a:pt x="53" y="11"/>
                </a:lnTo>
                <a:lnTo>
                  <a:pt x="53" y="12"/>
                </a:lnTo>
                <a:lnTo>
                  <a:pt x="52" y="12"/>
                </a:lnTo>
                <a:lnTo>
                  <a:pt x="53" y="12"/>
                </a:lnTo>
                <a:lnTo>
                  <a:pt x="53" y="11"/>
                </a:lnTo>
                <a:lnTo>
                  <a:pt x="55" y="11"/>
                </a:lnTo>
                <a:lnTo>
                  <a:pt x="55" y="12"/>
                </a:lnTo>
                <a:lnTo>
                  <a:pt x="56" y="12"/>
                </a:lnTo>
                <a:lnTo>
                  <a:pt x="56" y="13"/>
                </a:lnTo>
                <a:lnTo>
                  <a:pt x="56" y="12"/>
                </a:lnTo>
                <a:lnTo>
                  <a:pt x="56" y="13"/>
                </a:lnTo>
                <a:lnTo>
                  <a:pt x="55" y="13"/>
                </a:lnTo>
                <a:lnTo>
                  <a:pt x="55" y="14"/>
                </a:lnTo>
                <a:lnTo>
                  <a:pt x="56" y="14"/>
                </a:lnTo>
                <a:lnTo>
                  <a:pt x="55" y="14"/>
                </a:lnTo>
                <a:lnTo>
                  <a:pt x="55" y="16"/>
                </a:lnTo>
                <a:lnTo>
                  <a:pt x="56" y="16"/>
                </a:lnTo>
                <a:lnTo>
                  <a:pt x="56" y="17"/>
                </a:lnTo>
                <a:lnTo>
                  <a:pt x="56" y="16"/>
                </a:lnTo>
                <a:lnTo>
                  <a:pt x="56" y="17"/>
                </a:lnTo>
                <a:lnTo>
                  <a:pt x="57" y="17"/>
                </a:lnTo>
                <a:lnTo>
                  <a:pt x="58" y="17"/>
                </a:lnTo>
                <a:lnTo>
                  <a:pt x="60" y="17"/>
                </a:lnTo>
                <a:lnTo>
                  <a:pt x="60" y="18"/>
                </a:lnTo>
                <a:lnTo>
                  <a:pt x="61" y="18"/>
                </a:lnTo>
                <a:lnTo>
                  <a:pt x="62" y="18"/>
                </a:lnTo>
                <a:lnTo>
                  <a:pt x="63" y="18"/>
                </a:lnTo>
                <a:lnTo>
                  <a:pt x="63" y="19"/>
                </a:lnTo>
                <a:lnTo>
                  <a:pt x="63" y="21"/>
                </a:lnTo>
                <a:lnTo>
                  <a:pt x="65" y="21"/>
                </a:lnTo>
                <a:lnTo>
                  <a:pt x="65" y="19"/>
                </a:lnTo>
                <a:lnTo>
                  <a:pt x="66" y="19"/>
                </a:lnTo>
                <a:lnTo>
                  <a:pt x="66" y="21"/>
                </a:lnTo>
                <a:lnTo>
                  <a:pt x="66" y="19"/>
                </a:lnTo>
                <a:lnTo>
                  <a:pt x="66" y="18"/>
                </a:lnTo>
                <a:lnTo>
                  <a:pt x="67" y="18"/>
                </a:lnTo>
                <a:lnTo>
                  <a:pt x="67" y="19"/>
                </a:lnTo>
                <a:lnTo>
                  <a:pt x="67" y="21"/>
                </a:lnTo>
                <a:lnTo>
                  <a:pt x="67" y="22"/>
                </a:lnTo>
                <a:lnTo>
                  <a:pt x="66" y="22"/>
                </a:lnTo>
                <a:lnTo>
                  <a:pt x="66" y="23"/>
                </a:lnTo>
                <a:lnTo>
                  <a:pt x="65" y="25"/>
                </a:lnTo>
                <a:lnTo>
                  <a:pt x="66" y="25"/>
                </a:lnTo>
                <a:lnTo>
                  <a:pt x="66" y="26"/>
                </a:lnTo>
                <a:lnTo>
                  <a:pt x="66" y="27"/>
                </a:lnTo>
                <a:lnTo>
                  <a:pt x="66" y="28"/>
                </a:lnTo>
                <a:lnTo>
                  <a:pt x="66" y="30"/>
                </a:lnTo>
                <a:lnTo>
                  <a:pt x="65" y="30"/>
                </a:lnTo>
                <a:lnTo>
                  <a:pt x="66" y="30"/>
                </a:lnTo>
                <a:lnTo>
                  <a:pt x="65" y="30"/>
                </a:lnTo>
                <a:lnTo>
                  <a:pt x="62" y="30"/>
                </a:lnTo>
                <a:lnTo>
                  <a:pt x="61" y="30"/>
                </a:lnTo>
                <a:lnTo>
                  <a:pt x="58" y="30"/>
                </a:lnTo>
                <a:lnTo>
                  <a:pt x="60" y="30"/>
                </a:lnTo>
                <a:lnTo>
                  <a:pt x="61" y="30"/>
                </a:lnTo>
                <a:lnTo>
                  <a:pt x="62" y="30"/>
                </a:lnTo>
                <a:lnTo>
                  <a:pt x="63" y="30"/>
                </a:lnTo>
                <a:lnTo>
                  <a:pt x="63" y="31"/>
                </a:lnTo>
                <a:lnTo>
                  <a:pt x="65" y="30"/>
                </a:lnTo>
                <a:lnTo>
                  <a:pt x="65" y="31"/>
                </a:lnTo>
                <a:lnTo>
                  <a:pt x="66" y="30"/>
                </a:lnTo>
                <a:lnTo>
                  <a:pt x="66" y="31"/>
                </a:lnTo>
                <a:lnTo>
                  <a:pt x="66" y="32"/>
                </a:lnTo>
                <a:lnTo>
                  <a:pt x="67" y="32"/>
                </a:lnTo>
                <a:lnTo>
                  <a:pt x="66" y="32"/>
                </a:lnTo>
                <a:lnTo>
                  <a:pt x="66" y="34"/>
                </a:lnTo>
                <a:lnTo>
                  <a:pt x="67" y="34"/>
                </a:lnTo>
                <a:lnTo>
                  <a:pt x="66" y="35"/>
                </a:lnTo>
                <a:lnTo>
                  <a:pt x="66" y="36"/>
                </a:lnTo>
                <a:lnTo>
                  <a:pt x="66" y="37"/>
                </a:lnTo>
                <a:lnTo>
                  <a:pt x="67" y="37"/>
                </a:lnTo>
                <a:lnTo>
                  <a:pt x="69" y="37"/>
                </a:lnTo>
                <a:lnTo>
                  <a:pt x="69" y="39"/>
                </a:lnTo>
                <a:lnTo>
                  <a:pt x="67" y="39"/>
                </a:lnTo>
                <a:lnTo>
                  <a:pt x="67" y="40"/>
                </a:lnTo>
                <a:lnTo>
                  <a:pt x="67" y="39"/>
                </a:lnTo>
                <a:lnTo>
                  <a:pt x="67" y="40"/>
                </a:lnTo>
                <a:lnTo>
                  <a:pt x="67" y="41"/>
                </a:lnTo>
                <a:lnTo>
                  <a:pt x="67" y="42"/>
                </a:lnTo>
                <a:lnTo>
                  <a:pt x="67" y="41"/>
                </a:lnTo>
                <a:lnTo>
                  <a:pt x="67" y="42"/>
                </a:lnTo>
                <a:lnTo>
                  <a:pt x="66" y="42"/>
                </a:lnTo>
                <a:lnTo>
                  <a:pt x="66" y="41"/>
                </a:lnTo>
                <a:lnTo>
                  <a:pt x="65" y="41"/>
                </a:lnTo>
                <a:lnTo>
                  <a:pt x="65" y="40"/>
                </a:lnTo>
                <a:lnTo>
                  <a:pt x="65" y="41"/>
                </a:lnTo>
                <a:lnTo>
                  <a:pt x="65" y="42"/>
                </a:lnTo>
                <a:lnTo>
                  <a:pt x="63" y="42"/>
                </a:lnTo>
                <a:lnTo>
                  <a:pt x="63" y="44"/>
                </a:lnTo>
                <a:lnTo>
                  <a:pt x="65" y="44"/>
                </a:lnTo>
                <a:lnTo>
                  <a:pt x="65" y="42"/>
                </a:lnTo>
                <a:lnTo>
                  <a:pt x="65" y="44"/>
                </a:lnTo>
                <a:lnTo>
                  <a:pt x="65" y="45"/>
                </a:lnTo>
                <a:lnTo>
                  <a:pt x="66" y="45"/>
                </a:lnTo>
                <a:lnTo>
                  <a:pt x="66" y="44"/>
                </a:lnTo>
                <a:lnTo>
                  <a:pt x="66" y="42"/>
                </a:lnTo>
                <a:lnTo>
                  <a:pt x="67" y="42"/>
                </a:lnTo>
                <a:lnTo>
                  <a:pt x="69" y="42"/>
                </a:lnTo>
                <a:lnTo>
                  <a:pt x="69" y="41"/>
                </a:lnTo>
                <a:lnTo>
                  <a:pt x="70" y="41"/>
                </a:lnTo>
                <a:lnTo>
                  <a:pt x="70" y="42"/>
                </a:lnTo>
                <a:lnTo>
                  <a:pt x="71" y="41"/>
                </a:lnTo>
                <a:lnTo>
                  <a:pt x="72" y="41"/>
                </a:lnTo>
                <a:lnTo>
                  <a:pt x="72" y="42"/>
                </a:lnTo>
                <a:lnTo>
                  <a:pt x="74" y="42"/>
                </a:lnTo>
                <a:lnTo>
                  <a:pt x="74" y="44"/>
                </a:lnTo>
                <a:lnTo>
                  <a:pt x="74" y="45"/>
                </a:lnTo>
                <a:lnTo>
                  <a:pt x="74" y="46"/>
                </a:lnTo>
                <a:lnTo>
                  <a:pt x="74" y="45"/>
                </a:lnTo>
                <a:lnTo>
                  <a:pt x="74" y="46"/>
                </a:lnTo>
                <a:lnTo>
                  <a:pt x="74" y="48"/>
                </a:lnTo>
                <a:lnTo>
                  <a:pt x="74" y="49"/>
                </a:lnTo>
                <a:lnTo>
                  <a:pt x="74" y="50"/>
                </a:lnTo>
                <a:lnTo>
                  <a:pt x="72" y="50"/>
                </a:lnTo>
                <a:lnTo>
                  <a:pt x="72" y="51"/>
                </a:lnTo>
                <a:lnTo>
                  <a:pt x="71" y="51"/>
                </a:lnTo>
                <a:lnTo>
                  <a:pt x="70" y="51"/>
                </a:lnTo>
                <a:lnTo>
                  <a:pt x="69" y="53"/>
                </a:lnTo>
                <a:lnTo>
                  <a:pt x="67" y="54"/>
                </a:lnTo>
                <a:lnTo>
                  <a:pt x="69" y="53"/>
                </a:lnTo>
                <a:lnTo>
                  <a:pt x="70" y="51"/>
                </a:lnTo>
                <a:lnTo>
                  <a:pt x="71" y="51"/>
                </a:lnTo>
                <a:lnTo>
                  <a:pt x="72" y="51"/>
                </a:lnTo>
                <a:lnTo>
                  <a:pt x="72" y="50"/>
                </a:lnTo>
                <a:lnTo>
                  <a:pt x="74" y="50"/>
                </a:lnTo>
                <a:lnTo>
                  <a:pt x="74" y="49"/>
                </a:lnTo>
                <a:lnTo>
                  <a:pt x="74" y="48"/>
                </a:lnTo>
                <a:lnTo>
                  <a:pt x="74" y="46"/>
                </a:lnTo>
                <a:lnTo>
                  <a:pt x="75" y="46"/>
                </a:lnTo>
                <a:lnTo>
                  <a:pt x="75" y="45"/>
                </a:lnTo>
                <a:lnTo>
                  <a:pt x="75" y="46"/>
                </a:lnTo>
                <a:lnTo>
                  <a:pt x="75" y="45"/>
                </a:lnTo>
                <a:lnTo>
                  <a:pt x="75" y="46"/>
                </a:lnTo>
                <a:lnTo>
                  <a:pt x="76" y="46"/>
                </a:lnTo>
                <a:lnTo>
                  <a:pt x="75" y="46"/>
                </a:lnTo>
                <a:lnTo>
                  <a:pt x="75" y="48"/>
                </a:lnTo>
                <a:lnTo>
                  <a:pt x="76" y="48"/>
                </a:lnTo>
                <a:lnTo>
                  <a:pt x="76" y="49"/>
                </a:lnTo>
                <a:lnTo>
                  <a:pt x="75" y="49"/>
                </a:lnTo>
                <a:lnTo>
                  <a:pt x="75" y="50"/>
                </a:lnTo>
                <a:lnTo>
                  <a:pt x="75" y="49"/>
                </a:lnTo>
                <a:lnTo>
                  <a:pt x="76" y="49"/>
                </a:lnTo>
                <a:lnTo>
                  <a:pt x="76" y="48"/>
                </a:lnTo>
                <a:lnTo>
                  <a:pt x="76" y="46"/>
                </a:lnTo>
                <a:lnTo>
                  <a:pt x="78" y="46"/>
                </a:lnTo>
                <a:lnTo>
                  <a:pt x="76" y="46"/>
                </a:lnTo>
                <a:lnTo>
                  <a:pt x="76" y="48"/>
                </a:lnTo>
                <a:lnTo>
                  <a:pt x="78" y="48"/>
                </a:lnTo>
                <a:lnTo>
                  <a:pt x="78" y="49"/>
                </a:lnTo>
                <a:lnTo>
                  <a:pt x="76" y="49"/>
                </a:lnTo>
                <a:lnTo>
                  <a:pt x="76" y="50"/>
                </a:lnTo>
                <a:lnTo>
                  <a:pt x="78" y="50"/>
                </a:lnTo>
                <a:lnTo>
                  <a:pt x="76" y="51"/>
                </a:lnTo>
                <a:lnTo>
                  <a:pt x="78" y="51"/>
                </a:lnTo>
                <a:lnTo>
                  <a:pt x="78" y="50"/>
                </a:lnTo>
                <a:lnTo>
                  <a:pt x="78" y="49"/>
                </a:lnTo>
                <a:lnTo>
                  <a:pt x="78" y="48"/>
                </a:lnTo>
                <a:lnTo>
                  <a:pt x="79" y="48"/>
                </a:lnTo>
                <a:lnTo>
                  <a:pt x="80" y="48"/>
                </a:lnTo>
                <a:lnTo>
                  <a:pt x="80" y="46"/>
                </a:lnTo>
                <a:lnTo>
                  <a:pt x="81" y="46"/>
                </a:lnTo>
                <a:lnTo>
                  <a:pt x="83" y="46"/>
                </a:lnTo>
                <a:lnTo>
                  <a:pt x="83" y="45"/>
                </a:lnTo>
                <a:lnTo>
                  <a:pt x="83" y="44"/>
                </a:lnTo>
                <a:lnTo>
                  <a:pt x="84" y="44"/>
                </a:lnTo>
                <a:lnTo>
                  <a:pt x="84" y="42"/>
                </a:lnTo>
                <a:lnTo>
                  <a:pt x="85" y="42"/>
                </a:lnTo>
                <a:lnTo>
                  <a:pt x="85" y="44"/>
                </a:lnTo>
                <a:lnTo>
                  <a:pt x="86" y="44"/>
                </a:lnTo>
                <a:lnTo>
                  <a:pt x="86" y="45"/>
                </a:lnTo>
                <a:lnTo>
                  <a:pt x="86" y="46"/>
                </a:lnTo>
                <a:lnTo>
                  <a:pt x="86" y="48"/>
                </a:lnTo>
                <a:lnTo>
                  <a:pt x="85" y="48"/>
                </a:lnTo>
                <a:lnTo>
                  <a:pt x="86" y="48"/>
                </a:lnTo>
                <a:lnTo>
                  <a:pt x="86" y="46"/>
                </a:lnTo>
                <a:lnTo>
                  <a:pt x="86" y="45"/>
                </a:lnTo>
                <a:lnTo>
                  <a:pt x="86" y="44"/>
                </a:lnTo>
                <a:lnTo>
                  <a:pt x="85" y="42"/>
                </a:lnTo>
                <a:lnTo>
                  <a:pt x="86" y="42"/>
                </a:lnTo>
                <a:lnTo>
                  <a:pt x="88" y="42"/>
                </a:lnTo>
                <a:lnTo>
                  <a:pt x="86" y="42"/>
                </a:lnTo>
                <a:lnTo>
                  <a:pt x="86" y="41"/>
                </a:lnTo>
                <a:lnTo>
                  <a:pt x="88" y="41"/>
                </a:lnTo>
                <a:lnTo>
                  <a:pt x="88" y="40"/>
                </a:lnTo>
                <a:lnTo>
                  <a:pt x="89" y="41"/>
                </a:lnTo>
                <a:lnTo>
                  <a:pt x="89" y="40"/>
                </a:lnTo>
                <a:lnTo>
                  <a:pt x="88" y="40"/>
                </a:lnTo>
                <a:lnTo>
                  <a:pt x="89" y="40"/>
                </a:lnTo>
                <a:lnTo>
                  <a:pt x="90" y="40"/>
                </a:lnTo>
                <a:lnTo>
                  <a:pt x="89" y="40"/>
                </a:lnTo>
                <a:lnTo>
                  <a:pt x="88" y="40"/>
                </a:lnTo>
                <a:lnTo>
                  <a:pt x="88" y="39"/>
                </a:lnTo>
                <a:lnTo>
                  <a:pt x="88" y="37"/>
                </a:lnTo>
                <a:lnTo>
                  <a:pt x="88" y="39"/>
                </a:lnTo>
                <a:lnTo>
                  <a:pt x="88" y="37"/>
                </a:lnTo>
                <a:lnTo>
                  <a:pt x="88" y="39"/>
                </a:lnTo>
                <a:lnTo>
                  <a:pt x="89" y="39"/>
                </a:lnTo>
                <a:lnTo>
                  <a:pt x="89" y="37"/>
                </a:lnTo>
                <a:lnTo>
                  <a:pt x="88" y="37"/>
                </a:lnTo>
                <a:lnTo>
                  <a:pt x="89" y="36"/>
                </a:lnTo>
                <a:lnTo>
                  <a:pt x="89" y="37"/>
                </a:lnTo>
                <a:lnTo>
                  <a:pt x="89" y="36"/>
                </a:lnTo>
                <a:lnTo>
                  <a:pt x="89" y="35"/>
                </a:lnTo>
                <a:lnTo>
                  <a:pt x="89" y="36"/>
                </a:lnTo>
                <a:lnTo>
                  <a:pt x="90" y="36"/>
                </a:lnTo>
                <a:lnTo>
                  <a:pt x="92" y="36"/>
                </a:lnTo>
                <a:lnTo>
                  <a:pt x="90" y="36"/>
                </a:lnTo>
                <a:lnTo>
                  <a:pt x="90" y="35"/>
                </a:lnTo>
                <a:lnTo>
                  <a:pt x="89" y="35"/>
                </a:lnTo>
                <a:lnTo>
                  <a:pt x="89" y="34"/>
                </a:lnTo>
                <a:lnTo>
                  <a:pt x="89" y="32"/>
                </a:lnTo>
                <a:lnTo>
                  <a:pt x="90" y="31"/>
                </a:lnTo>
                <a:lnTo>
                  <a:pt x="90" y="32"/>
                </a:lnTo>
                <a:lnTo>
                  <a:pt x="92" y="32"/>
                </a:lnTo>
                <a:lnTo>
                  <a:pt x="90" y="32"/>
                </a:lnTo>
                <a:lnTo>
                  <a:pt x="90" y="31"/>
                </a:lnTo>
                <a:lnTo>
                  <a:pt x="92" y="31"/>
                </a:lnTo>
                <a:lnTo>
                  <a:pt x="90" y="30"/>
                </a:lnTo>
                <a:lnTo>
                  <a:pt x="92" y="30"/>
                </a:lnTo>
                <a:lnTo>
                  <a:pt x="90" y="30"/>
                </a:lnTo>
                <a:lnTo>
                  <a:pt x="92" y="30"/>
                </a:lnTo>
                <a:lnTo>
                  <a:pt x="92" y="28"/>
                </a:lnTo>
                <a:lnTo>
                  <a:pt x="92" y="27"/>
                </a:lnTo>
                <a:lnTo>
                  <a:pt x="93" y="27"/>
                </a:lnTo>
                <a:lnTo>
                  <a:pt x="93" y="26"/>
                </a:lnTo>
                <a:lnTo>
                  <a:pt x="94" y="26"/>
                </a:lnTo>
                <a:lnTo>
                  <a:pt x="94" y="27"/>
                </a:lnTo>
                <a:lnTo>
                  <a:pt x="95" y="27"/>
                </a:lnTo>
                <a:lnTo>
                  <a:pt x="94" y="27"/>
                </a:lnTo>
                <a:lnTo>
                  <a:pt x="93" y="27"/>
                </a:lnTo>
                <a:lnTo>
                  <a:pt x="94" y="27"/>
                </a:lnTo>
                <a:lnTo>
                  <a:pt x="94" y="28"/>
                </a:lnTo>
                <a:lnTo>
                  <a:pt x="94" y="27"/>
                </a:lnTo>
                <a:lnTo>
                  <a:pt x="95" y="27"/>
                </a:lnTo>
                <a:lnTo>
                  <a:pt x="94" y="27"/>
                </a:lnTo>
                <a:lnTo>
                  <a:pt x="95" y="28"/>
                </a:lnTo>
                <a:lnTo>
                  <a:pt x="94" y="28"/>
                </a:lnTo>
                <a:lnTo>
                  <a:pt x="94" y="30"/>
                </a:lnTo>
                <a:lnTo>
                  <a:pt x="93" y="30"/>
                </a:lnTo>
                <a:lnTo>
                  <a:pt x="94" y="30"/>
                </a:lnTo>
                <a:lnTo>
                  <a:pt x="94" y="28"/>
                </a:lnTo>
                <a:lnTo>
                  <a:pt x="95" y="28"/>
                </a:lnTo>
                <a:lnTo>
                  <a:pt x="95" y="30"/>
                </a:lnTo>
                <a:lnTo>
                  <a:pt x="95" y="28"/>
                </a:lnTo>
                <a:lnTo>
                  <a:pt x="94" y="30"/>
                </a:lnTo>
                <a:lnTo>
                  <a:pt x="95" y="30"/>
                </a:lnTo>
                <a:lnTo>
                  <a:pt x="94" y="30"/>
                </a:lnTo>
                <a:lnTo>
                  <a:pt x="95" y="30"/>
                </a:lnTo>
                <a:lnTo>
                  <a:pt x="95" y="31"/>
                </a:lnTo>
                <a:lnTo>
                  <a:pt x="94" y="31"/>
                </a:lnTo>
                <a:lnTo>
                  <a:pt x="95" y="31"/>
                </a:lnTo>
                <a:lnTo>
                  <a:pt x="95" y="30"/>
                </a:lnTo>
                <a:lnTo>
                  <a:pt x="97" y="30"/>
                </a:lnTo>
                <a:lnTo>
                  <a:pt x="95" y="30"/>
                </a:lnTo>
                <a:lnTo>
                  <a:pt x="95" y="31"/>
                </a:lnTo>
                <a:lnTo>
                  <a:pt x="97" y="31"/>
                </a:lnTo>
                <a:lnTo>
                  <a:pt x="95" y="32"/>
                </a:lnTo>
                <a:lnTo>
                  <a:pt x="95" y="34"/>
                </a:lnTo>
                <a:lnTo>
                  <a:pt x="97" y="34"/>
                </a:lnTo>
                <a:lnTo>
                  <a:pt x="98" y="34"/>
                </a:lnTo>
                <a:lnTo>
                  <a:pt x="97" y="34"/>
                </a:lnTo>
                <a:lnTo>
                  <a:pt x="97" y="35"/>
                </a:lnTo>
                <a:lnTo>
                  <a:pt x="97" y="34"/>
                </a:lnTo>
                <a:lnTo>
                  <a:pt x="98" y="34"/>
                </a:lnTo>
                <a:lnTo>
                  <a:pt x="98" y="35"/>
                </a:lnTo>
                <a:lnTo>
                  <a:pt x="97" y="35"/>
                </a:lnTo>
                <a:lnTo>
                  <a:pt x="98" y="35"/>
                </a:lnTo>
                <a:lnTo>
                  <a:pt x="98" y="36"/>
                </a:lnTo>
                <a:lnTo>
                  <a:pt x="97" y="36"/>
                </a:lnTo>
                <a:lnTo>
                  <a:pt x="98" y="36"/>
                </a:lnTo>
                <a:lnTo>
                  <a:pt x="98" y="37"/>
                </a:lnTo>
                <a:lnTo>
                  <a:pt x="98" y="39"/>
                </a:lnTo>
                <a:lnTo>
                  <a:pt x="98" y="37"/>
                </a:lnTo>
                <a:lnTo>
                  <a:pt x="99" y="37"/>
                </a:lnTo>
                <a:lnTo>
                  <a:pt x="99" y="39"/>
                </a:lnTo>
                <a:lnTo>
                  <a:pt x="99" y="37"/>
                </a:lnTo>
                <a:lnTo>
                  <a:pt x="100" y="37"/>
                </a:lnTo>
                <a:lnTo>
                  <a:pt x="100" y="39"/>
                </a:lnTo>
                <a:lnTo>
                  <a:pt x="100" y="40"/>
                </a:lnTo>
                <a:lnTo>
                  <a:pt x="99" y="40"/>
                </a:lnTo>
                <a:lnTo>
                  <a:pt x="98" y="40"/>
                </a:lnTo>
                <a:lnTo>
                  <a:pt x="97" y="40"/>
                </a:lnTo>
                <a:lnTo>
                  <a:pt x="98" y="40"/>
                </a:lnTo>
                <a:lnTo>
                  <a:pt x="98" y="41"/>
                </a:lnTo>
                <a:lnTo>
                  <a:pt x="98" y="40"/>
                </a:lnTo>
                <a:lnTo>
                  <a:pt x="99" y="40"/>
                </a:lnTo>
                <a:lnTo>
                  <a:pt x="100" y="40"/>
                </a:lnTo>
                <a:lnTo>
                  <a:pt x="102" y="40"/>
                </a:lnTo>
                <a:lnTo>
                  <a:pt x="100" y="40"/>
                </a:lnTo>
                <a:lnTo>
                  <a:pt x="102" y="41"/>
                </a:lnTo>
                <a:lnTo>
                  <a:pt x="100" y="41"/>
                </a:lnTo>
                <a:lnTo>
                  <a:pt x="102" y="41"/>
                </a:lnTo>
                <a:lnTo>
                  <a:pt x="100" y="42"/>
                </a:lnTo>
                <a:lnTo>
                  <a:pt x="102" y="42"/>
                </a:lnTo>
                <a:lnTo>
                  <a:pt x="102" y="41"/>
                </a:lnTo>
                <a:lnTo>
                  <a:pt x="103" y="42"/>
                </a:lnTo>
                <a:lnTo>
                  <a:pt x="102" y="42"/>
                </a:lnTo>
                <a:lnTo>
                  <a:pt x="103" y="42"/>
                </a:lnTo>
                <a:lnTo>
                  <a:pt x="103" y="44"/>
                </a:lnTo>
                <a:lnTo>
                  <a:pt x="102" y="44"/>
                </a:lnTo>
                <a:lnTo>
                  <a:pt x="103" y="44"/>
                </a:lnTo>
                <a:lnTo>
                  <a:pt x="103" y="45"/>
                </a:lnTo>
                <a:lnTo>
                  <a:pt x="102" y="45"/>
                </a:lnTo>
                <a:lnTo>
                  <a:pt x="102" y="46"/>
                </a:lnTo>
                <a:lnTo>
                  <a:pt x="100" y="46"/>
                </a:lnTo>
                <a:lnTo>
                  <a:pt x="99" y="46"/>
                </a:lnTo>
                <a:lnTo>
                  <a:pt x="100" y="46"/>
                </a:lnTo>
                <a:lnTo>
                  <a:pt x="100" y="48"/>
                </a:lnTo>
                <a:lnTo>
                  <a:pt x="99" y="48"/>
                </a:lnTo>
                <a:lnTo>
                  <a:pt x="100" y="48"/>
                </a:lnTo>
                <a:lnTo>
                  <a:pt x="100" y="46"/>
                </a:lnTo>
                <a:lnTo>
                  <a:pt x="102" y="46"/>
                </a:lnTo>
                <a:lnTo>
                  <a:pt x="102" y="48"/>
                </a:lnTo>
                <a:lnTo>
                  <a:pt x="102" y="46"/>
                </a:lnTo>
                <a:lnTo>
                  <a:pt x="103" y="46"/>
                </a:lnTo>
                <a:lnTo>
                  <a:pt x="104" y="46"/>
                </a:lnTo>
                <a:lnTo>
                  <a:pt x="104" y="48"/>
                </a:lnTo>
                <a:lnTo>
                  <a:pt x="104" y="49"/>
                </a:lnTo>
                <a:lnTo>
                  <a:pt x="103" y="49"/>
                </a:lnTo>
                <a:lnTo>
                  <a:pt x="104" y="49"/>
                </a:lnTo>
                <a:lnTo>
                  <a:pt x="103" y="49"/>
                </a:lnTo>
                <a:lnTo>
                  <a:pt x="102" y="50"/>
                </a:lnTo>
                <a:lnTo>
                  <a:pt x="102" y="51"/>
                </a:lnTo>
                <a:lnTo>
                  <a:pt x="100" y="51"/>
                </a:lnTo>
                <a:lnTo>
                  <a:pt x="102" y="51"/>
                </a:lnTo>
                <a:lnTo>
                  <a:pt x="102" y="50"/>
                </a:lnTo>
                <a:lnTo>
                  <a:pt x="103" y="50"/>
                </a:lnTo>
                <a:lnTo>
                  <a:pt x="104" y="50"/>
                </a:lnTo>
                <a:lnTo>
                  <a:pt x="104" y="49"/>
                </a:lnTo>
                <a:lnTo>
                  <a:pt x="104" y="50"/>
                </a:lnTo>
                <a:lnTo>
                  <a:pt x="106" y="50"/>
                </a:lnTo>
                <a:lnTo>
                  <a:pt x="106" y="49"/>
                </a:lnTo>
                <a:lnTo>
                  <a:pt x="106" y="50"/>
                </a:lnTo>
                <a:lnTo>
                  <a:pt x="106" y="51"/>
                </a:lnTo>
                <a:lnTo>
                  <a:pt x="104" y="51"/>
                </a:lnTo>
                <a:lnTo>
                  <a:pt x="106" y="51"/>
                </a:lnTo>
                <a:lnTo>
                  <a:pt x="106" y="53"/>
                </a:lnTo>
                <a:lnTo>
                  <a:pt x="106" y="51"/>
                </a:lnTo>
                <a:lnTo>
                  <a:pt x="107" y="51"/>
                </a:lnTo>
                <a:lnTo>
                  <a:pt x="107" y="53"/>
                </a:lnTo>
                <a:lnTo>
                  <a:pt x="108" y="53"/>
                </a:lnTo>
                <a:lnTo>
                  <a:pt x="108" y="54"/>
                </a:lnTo>
                <a:lnTo>
                  <a:pt x="108" y="55"/>
                </a:lnTo>
                <a:lnTo>
                  <a:pt x="107" y="55"/>
                </a:lnTo>
                <a:lnTo>
                  <a:pt x="107" y="56"/>
                </a:lnTo>
                <a:lnTo>
                  <a:pt x="107" y="55"/>
                </a:lnTo>
                <a:lnTo>
                  <a:pt x="107" y="56"/>
                </a:lnTo>
                <a:lnTo>
                  <a:pt x="106" y="56"/>
                </a:lnTo>
                <a:lnTo>
                  <a:pt x="104" y="56"/>
                </a:lnTo>
                <a:lnTo>
                  <a:pt x="106" y="56"/>
                </a:lnTo>
                <a:lnTo>
                  <a:pt x="107" y="56"/>
                </a:lnTo>
                <a:lnTo>
                  <a:pt x="108" y="56"/>
                </a:lnTo>
                <a:lnTo>
                  <a:pt x="109" y="58"/>
                </a:lnTo>
                <a:lnTo>
                  <a:pt x="108" y="58"/>
                </a:lnTo>
                <a:lnTo>
                  <a:pt x="108" y="59"/>
                </a:lnTo>
                <a:lnTo>
                  <a:pt x="109" y="59"/>
                </a:lnTo>
                <a:lnTo>
                  <a:pt x="111" y="59"/>
                </a:lnTo>
                <a:lnTo>
                  <a:pt x="111" y="60"/>
                </a:lnTo>
                <a:lnTo>
                  <a:pt x="112" y="60"/>
                </a:lnTo>
                <a:lnTo>
                  <a:pt x="111" y="60"/>
                </a:lnTo>
                <a:lnTo>
                  <a:pt x="112" y="60"/>
                </a:lnTo>
                <a:lnTo>
                  <a:pt x="112" y="62"/>
                </a:lnTo>
                <a:lnTo>
                  <a:pt x="111" y="62"/>
                </a:lnTo>
                <a:lnTo>
                  <a:pt x="112" y="62"/>
                </a:lnTo>
                <a:lnTo>
                  <a:pt x="111" y="62"/>
                </a:lnTo>
                <a:lnTo>
                  <a:pt x="109" y="62"/>
                </a:lnTo>
                <a:lnTo>
                  <a:pt x="109" y="63"/>
                </a:lnTo>
                <a:lnTo>
                  <a:pt x="108" y="63"/>
                </a:lnTo>
                <a:lnTo>
                  <a:pt x="108" y="64"/>
                </a:lnTo>
                <a:lnTo>
                  <a:pt x="109" y="64"/>
                </a:lnTo>
                <a:lnTo>
                  <a:pt x="109" y="65"/>
                </a:lnTo>
                <a:lnTo>
                  <a:pt x="108" y="65"/>
                </a:lnTo>
                <a:lnTo>
                  <a:pt x="108" y="64"/>
                </a:lnTo>
                <a:lnTo>
                  <a:pt x="107" y="64"/>
                </a:lnTo>
                <a:lnTo>
                  <a:pt x="106" y="64"/>
                </a:lnTo>
                <a:lnTo>
                  <a:pt x="106" y="63"/>
                </a:lnTo>
                <a:lnTo>
                  <a:pt x="107" y="63"/>
                </a:lnTo>
                <a:lnTo>
                  <a:pt x="108" y="63"/>
                </a:lnTo>
                <a:lnTo>
                  <a:pt x="107" y="63"/>
                </a:lnTo>
                <a:lnTo>
                  <a:pt x="106" y="63"/>
                </a:lnTo>
                <a:lnTo>
                  <a:pt x="104" y="63"/>
                </a:lnTo>
                <a:lnTo>
                  <a:pt x="106" y="64"/>
                </a:lnTo>
                <a:lnTo>
                  <a:pt x="107" y="64"/>
                </a:lnTo>
                <a:lnTo>
                  <a:pt x="108" y="65"/>
                </a:lnTo>
                <a:lnTo>
                  <a:pt x="107" y="65"/>
                </a:lnTo>
                <a:lnTo>
                  <a:pt x="108" y="65"/>
                </a:lnTo>
                <a:lnTo>
                  <a:pt x="109" y="65"/>
                </a:lnTo>
                <a:lnTo>
                  <a:pt x="109" y="67"/>
                </a:lnTo>
                <a:lnTo>
                  <a:pt x="108" y="67"/>
                </a:lnTo>
                <a:lnTo>
                  <a:pt x="107" y="67"/>
                </a:lnTo>
                <a:lnTo>
                  <a:pt x="108" y="67"/>
                </a:lnTo>
                <a:lnTo>
                  <a:pt x="107" y="67"/>
                </a:lnTo>
                <a:lnTo>
                  <a:pt x="108" y="67"/>
                </a:lnTo>
                <a:lnTo>
                  <a:pt x="109" y="67"/>
                </a:lnTo>
                <a:lnTo>
                  <a:pt x="108" y="67"/>
                </a:lnTo>
                <a:lnTo>
                  <a:pt x="108" y="68"/>
                </a:lnTo>
                <a:lnTo>
                  <a:pt x="109" y="68"/>
                </a:lnTo>
                <a:lnTo>
                  <a:pt x="108" y="68"/>
                </a:lnTo>
                <a:lnTo>
                  <a:pt x="109" y="68"/>
                </a:lnTo>
                <a:lnTo>
                  <a:pt x="108" y="68"/>
                </a:lnTo>
                <a:lnTo>
                  <a:pt x="107" y="68"/>
                </a:lnTo>
                <a:lnTo>
                  <a:pt x="108" y="68"/>
                </a:lnTo>
                <a:lnTo>
                  <a:pt x="108" y="69"/>
                </a:lnTo>
                <a:lnTo>
                  <a:pt x="109" y="69"/>
                </a:lnTo>
                <a:lnTo>
                  <a:pt x="111" y="69"/>
                </a:lnTo>
                <a:lnTo>
                  <a:pt x="112" y="69"/>
                </a:lnTo>
                <a:lnTo>
                  <a:pt x="111" y="69"/>
                </a:lnTo>
                <a:lnTo>
                  <a:pt x="112" y="69"/>
                </a:lnTo>
                <a:lnTo>
                  <a:pt x="112" y="70"/>
                </a:lnTo>
                <a:lnTo>
                  <a:pt x="111" y="70"/>
                </a:lnTo>
                <a:lnTo>
                  <a:pt x="112" y="70"/>
                </a:lnTo>
                <a:lnTo>
                  <a:pt x="111" y="70"/>
                </a:lnTo>
                <a:lnTo>
                  <a:pt x="111" y="72"/>
                </a:lnTo>
                <a:lnTo>
                  <a:pt x="111" y="70"/>
                </a:lnTo>
                <a:lnTo>
                  <a:pt x="111" y="72"/>
                </a:lnTo>
                <a:lnTo>
                  <a:pt x="112" y="72"/>
                </a:lnTo>
                <a:lnTo>
                  <a:pt x="113" y="72"/>
                </a:lnTo>
                <a:lnTo>
                  <a:pt x="112" y="72"/>
                </a:lnTo>
                <a:lnTo>
                  <a:pt x="113" y="73"/>
                </a:lnTo>
                <a:lnTo>
                  <a:pt x="113" y="72"/>
                </a:lnTo>
                <a:lnTo>
                  <a:pt x="113" y="73"/>
                </a:lnTo>
                <a:lnTo>
                  <a:pt x="114" y="73"/>
                </a:lnTo>
                <a:lnTo>
                  <a:pt x="113" y="73"/>
                </a:lnTo>
                <a:lnTo>
                  <a:pt x="113" y="74"/>
                </a:lnTo>
                <a:lnTo>
                  <a:pt x="113" y="73"/>
                </a:lnTo>
                <a:lnTo>
                  <a:pt x="114" y="73"/>
                </a:lnTo>
                <a:lnTo>
                  <a:pt x="116" y="73"/>
                </a:lnTo>
                <a:lnTo>
                  <a:pt x="116" y="74"/>
                </a:lnTo>
                <a:lnTo>
                  <a:pt x="114" y="76"/>
                </a:lnTo>
                <a:lnTo>
                  <a:pt x="116" y="74"/>
                </a:lnTo>
                <a:lnTo>
                  <a:pt x="116" y="73"/>
                </a:lnTo>
                <a:lnTo>
                  <a:pt x="117" y="73"/>
                </a:lnTo>
                <a:lnTo>
                  <a:pt x="117" y="74"/>
                </a:lnTo>
                <a:lnTo>
                  <a:pt x="116" y="74"/>
                </a:lnTo>
                <a:lnTo>
                  <a:pt x="116" y="76"/>
                </a:lnTo>
                <a:lnTo>
                  <a:pt x="116" y="74"/>
                </a:lnTo>
                <a:lnTo>
                  <a:pt x="117" y="74"/>
                </a:lnTo>
                <a:lnTo>
                  <a:pt x="117" y="76"/>
                </a:lnTo>
                <a:lnTo>
                  <a:pt x="116" y="76"/>
                </a:lnTo>
                <a:lnTo>
                  <a:pt x="117" y="76"/>
                </a:lnTo>
                <a:lnTo>
                  <a:pt x="116" y="77"/>
                </a:lnTo>
                <a:lnTo>
                  <a:pt x="117" y="77"/>
                </a:lnTo>
                <a:lnTo>
                  <a:pt x="116" y="77"/>
                </a:lnTo>
                <a:lnTo>
                  <a:pt x="117" y="77"/>
                </a:lnTo>
                <a:lnTo>
                  <a:pt x="117" y="76"/>
                </a:lnTo>
                <a:lnTo>
                  <a:pt x="117" y="77"/>
                </a:lnTo>
                <a:lnTo>
                  <a:pt x="117" y="76"/>
                </a:lnTo>
                <a:lnTo>
                  <a:pt x="117" y="77"/>
                </a:lnTo>
                <a:lnTo>
                  <a:pt x="117" y="78"/>
                </a:lnTo>
                <a:lnTo>
                  <a:pt x="116" y="78"/>
                </a:lnTo>
                <a:lnTo>
                  <a:pt x="116" y="79"/>
                </a:lnTo>
                <a:lnTo>
                  <a:pt x="116" y="78"/>
                </a:lnTo>
                <a:lnTo>
                  <a:pt x="117" y="78"/>
                </a:lnTo>
                <a:lnTo>
                  <a:pt x="116" y="79"/>
                </a:lnTo>
                <a:lnTo>
                  <a:pt x="116" y="81"/>
                </a:lnTo>
                <a:lnTo>
                  <a:pt x="114" y="81"/>
                </a:lnTo>
                <a:lnTo>
                  <a:pt x="116" y="81"/>
                </a:lnTo>
                <a:lnTo>
                  <a:pt x="116" y="79"/>
                </a:lnTo>
                <a:lnTo>
                  <a:pt x="117" y="79"/>
                </a:lnTo>
                <a:lnTo>
                  <a:pt x="117" y="78"/>
                </a:lnTo>
                <a:lnTo>
                  <a:pt x="118" y="78"/>
                </a:lnTo>
                <a:lnTo>
                  <a:pt x="117" y="79"/>
                </a:lnTo>
                <a:lnTo>
                  <a:pt x="118" y="78"/>
                </a:lnTo>
                <a:lnTo>
                  <a:pt x="118" y="79"/>
                </a:lnTo>
                <a:lnTo>
                  <a:pt x="117" y="79"/>
                </a:lnTo>
                <a:lnTo>
                  <a:pt x="117" y="81"/>
                </a:lnTo>
                <a:lnTo>
                  <a:pt x="117" y="79"/>
                </a:lnTo>
                <a:lnTo>
                  <a:pt x="118" y="79"/>
                </a:lnTo>
                <a:lnTo>
                  <a:pt x="118" y="78"/>
                </a:lnTo>
                <a:lnTo>
                  <a:pt x="120" y="78"/>
                </a:lnTo>
                <a:lnTo>
                  <a:pt x="121" y="78"/>
                </a:lnTo>
                <a:lnTo>
                  <a:pt x="120" y="78"/>
                </a:lnTo>
                <a:lnTo>
                  <a:pt x="120" y="79"/>
                </a:lnTo>
                <a:lnTo>
                  <a:pt x="120" y="78"/>
                </a:lnTo>
                <a:lnTo>
                  <a:pt x="120" y="79"/>
                </a:lnTo>
                <a:lnTo>
                  <a:pt x="118" y="79"/>
                </a:lnTo>
                <a:lnTo>
                  <a:pt x="120" y="79"/>
                </a:lnTo>
                <a:lnTo>
                  <a:pt x="121" y="79"/>
                </a:lnTo>
                <a:lnTo>
                  <a:pt x="121" y="78"/>
                </a:lnTo>
                <a:lnTo>
                  <a:pt x="121" y="79"/>
                </a:lnTo>
                <a:lnTo>
                  <a:pt x="122" y="79"/>
                </a:lnTo>
                <a:lnTo>
                  <a:pt x="121" y="79"/>
                </a:lnTo>
                <a:lnTo>
                  <a:pt x="121" y="81"/>
                </a:lnTo>
                <a:lnTo>
                  <a:pt x="120" y="81"/>
                </a:lnTo>
                <a:lnTo>
                  <a:pt x="121" y="81"/>
                </a:lnTo>
                <a:lnTo>
                  <a:pt x="120" y="81"/>
                </a:lnTo>
                <a:lnTo>
                  <a:pt x="120" y="82"/>
                </a:lnTo>
                <a:lnTo>
                  <a:pt x="120" y="83"/>
                </a:lnTo>
                <a:lnTo>
                  <a:pt x="120" y="82"/>
                </a:lnTo>
                <a:lnTo>
                  <a:pt x="121" y="82"/>
                </a:lnTo>
                <a:lnTo>
                  <a:pt x="121" y="81"/>
                </a:lnTo>
                <a:lnTo>
                  <a:pt x="122" y="81"/>
                </a:lnTo>
                <a:lnTo>
                  <a:pt x="122" y="79"/>
                </a:lnTo>
                <a:lnTo>
                  <a:pt x="122" y="81"/>
                </a:lnTo>
                <a:lnTo>
                  <a:pt x="122" y="79"/>
                </a:lnTo>
                <a:lnTo>
                  <a:pt x="122" y="78"/>
                </a:lnTo>
                <a:lnTo>
                  <a:pt x="123" y="78"/>
                </a:lnTo>
                <a:lnTo>
                  <a:pt x="123" y="79"/>
                </a:lnTo>
                <a:lnTo>
                  <a:pt x="123" y="78"/>
                </a:lnTo>
                <a:lnTo>
                  <a:pt x="123" y="79"/>
                </a:lnTo>
                <a:lnTo>
                  <a:pt x="122" y="79"/>
                </a:lnTo>
                <a:lnTo>
                  <a:pt x="122" y="81"/>
                </a:lnTo>
                <a:lnTo>
                  <a:pt x="123" y="81"/>
                </a:lnTo>
                <a:lnTo>
                  <a:pt x="123" y="79"/>
                </a:lnTo>
                <a:lnTo>
                  <a:pt x="125" y="79"/>
                </a:lnTo>
                <a:lnTo>
                  <a:pt x="123" y="81"/>
                </a:lnTo>
                <a:lnTo>
                  <a:pt x="125" y="81"/>
                </a:lnTo>
                <a:lnTo>
                  <a:pt x="125" y="82"/>
                </a:lnTo>
                <a:lnTo>
                  <a:pt x="126" y="82"/>
                </a:lnTo>
                <a:lnTo>
                  <a:pt x="127" y="82"/>
                </a:lnTo>
                <a:lnTo>
                  <a:pt x="127" y="83"/>
                </a:lnTo>
                <a:lnTo>
                  <a:pt x="126" y="83"/>
                </a:lnTo>
                <a:lnTo>
                  <a:pt x="127" y="83"/>
                </a:lnTo>
                <a:lnTo>
                  <a:pt x="128" y="82"/>
                </a:lnTo>
                <a:lnTo>
                  <a:pt x="128" y="83"/>
                </a:lnTo>
                <a:lnTo>
                  <a:pt x="130" y="83"/>
                </a:lnTo>
                <a:lnTo>
                  <a:pt x="131" y="83"/>
                </a:lnTo>
                <a:lnTo>
                  <a:pt x="131" y="84"/>
                </a:lnTo>
                <a:lnTo>
                  <a:pt x="132" y="84"/>
                </a:lnTo>
                <a:lnTo>
                  <a:pt x="134" y="84"/>
                </a:lnTo>
                <a:lnTo>
                  <a:pt x="132" y="84"/>
                </a:lnTo>
                <a:lnTo>
                  <a:pt x="134" y="84"/>
                </a:lnTo>
                <a:lnTo>
                  <a:pt x="132" y="86"/>
                </a:lnTo>
                <a:lnTo>
                  <a:pt x="131" y="86"/>
                </a:lnTo>
                <a:lnTo>
                  <a:pt x="132" y="86"/>
                </a:lnTo>
                <a:lnTo>
                  <a:pt x="131" y="87"/>
                </a:lnTo>
                <a:lnTo>
                  <a:pt x="131" y="86"/>
                </a:lnTo>
                <a:lnTo>
                  <a:pt x="131" y="87"/>
                </a:lnTo>
                <a:lnTo>
                  <a:pt x="130" y="87"/>
                </a:lnTo>
                <a:lnTo>
                  <a:pt x="130" y="86"/>
                </a:lnTo>
                <a:lnTo>
                  <a:pt x="130" y="87"/>
                </a:lnTo>
                <a:lnTo>
                  <a:pt x="128" y="87"/>
                </a:lnTo>
                <a:lnTo>
                  <a:pt x="127" y="87"/>
                </a:lnTo>
                <a:lnTo>
                  <a:pt x="127" y="88"/>
                </a:lnTo>
                <a:lnTo>
                  <a:pt x="126" y="88"/>
                </a:lnTo>
                <a:lnTo>
                  <a:pt x="125" y="88"/>
                </a:lnTo>
                <a:lnTo>
                  <a:pt x="123" y="90"/>
                </a:lnTo>
                <a:lnTo>
                  <a:pt x="122" y="90"/>
                </a:lnTo>
                <a:lnTo>
                  <a:pt x="121" y="90"/>
                </a:lnTo>
                <a:lnTo>
                  <a:pt x="122" y="90"/>
                </a:lnTo>
                <a:lnTo>
                  <a:pt x="123" y="90"/>
                </a:lnTo>
                <a:lnTo>
                  <a:pt x="125" y="90"/>
                </a:lnTo>
                <a:lnTo>
                  <a:pt x="125" y="88"/>
                </a:lnTo>
                <a:lnTo>
                  <a:pt x="126" y="88"/>
                </a:lnTo>
                <a:lnTo>
                  <a:pt x="127" y="88"/>
                </a:lnTo>
                <a:lnTo>
                  <a:pt x="127" y="90"/>
                </a:lnTo>
                <a:lnTo>
                  <a:pt x="126" y="90"/>
                </a:lnTo>
                <a:lnTo>
                  <a:pt x="125" y="90"/>
                </a:lnTo>
                <a:lnTo>
                  <a:pt x="123" y="90"/>
                </a:lnTo>
                <a:lnTo>
                  <a:pt x="125" y="90"/>
                </a:lnTo>
                <a:lnTo>
                  <a:pt x="125" y="91"/>
                </a:lnTo>
                <a:lnTo>
                  <a:pt x="123" y="91"/>
                </a:lnTo>
                <a:lnTo>
                  <a:pt x="122" y="91"/>
                </a:lnTo>
                <a:lnTo>
                  <a:pt x="122" y="92"/>
                </a:lnTo>
                <a:lnTo>
                  <a:pt x="121" y="92"/>
                </a:lnTo>
                <a:lnTo>
                  <a:pt x="120" y="91"/>
                </a:lnTo>
                <a:lnTo>
                  <a:pt x="120" y="92"/>
                </a:lnTo>
                <a:lnTo>
                  <a:pt x="118" y="92"/>
                </a:lnTo>
                <a:lnTo>
                  <a:pt x="118" y="93"/>
                </a:lnTo>
                <a:lnTo>
                  <a:pt x="118" y="95"/>
                </a:lnTo>
                <a:lnTo>
                  <a:pt x="118" y="93"/>
                </a:lnTo>
                <a:lnTo>
                  <a:pt x="117" y="93"/>
                </a:lnTo>
                <a:lnTo>
                  <a:pt x="116" y="93"/>
                </a:lnTo>
                <a:lnTo>
                  <a:pt x="116" y="92"/>
                </a:lnTo>
                <a:lnTo>
                  <a:pt x="114" y="92"/>
                </a:lnTo>
                <a:lnTo>
                  <a:pt x="113" y="92"/>
                </a:lnTo>
                <a:lnTo>
                  <a:pt x="114" y="92"/>
                </a:lnTo>
                <a:lnTo>
                  <a:pt x="116" y="92"/>
                </a:lnTo>
                <a:lnTo>
                  <a:pt x="116" y="93"/>
                </a:lnTo>
                <a:lnTo>
                  <a:pt x="117" y="93"/>
                </a:lnTo>
                <a:lnTo>
                  <a:pt x="117" y="95"/>
                </a:lnTo>
                <a:lnTo>
                  <a:pt x="118" y="95"/>
                </a:lnTo>
                <a:lnTo>
                  <a:pt x="117" y="95"/>
                </a:lnTo>
                <a:lnTo>
                  <a:pt x="117" y="96"/>
                </a:lnTo>
                <a:lnTo>
                  <a:pt x="118" y="96"/>
                </a:lnTo>
                <a:lnTo>
                  <a:pt x="117" y="96"/>
                </a:lnTo>
                <a:lnTo>
                  <a:pt x="117" y="97"/>
                </a:lnTo>
                <a:lnTo>
                  <a:pt x="117" y="96"/>
                </a:lnTo>
                <a:lnTo>
                  <a:pt x="118" y="96"/>
                </a:lnTo>
                <a:lnTo>
                  <a:pt x="118" y="97"/>
                </a:lnTo>
                <a:lnTo>
                  <a:pt x="118" y="96"/>
                </a:lnTo>
                <a:lnTo>
                  <a:pt x="120" y="95"/>
                </a:lnTo>
                <a:lnTo>
                  <a:pt x="121" y="95"/>
                </a:lnTo>
                <a:lnTo>
                  <a:pt x="121" y="93"/>
                </a:lnTo>
                <a:lnTo>
                  <a:pt x="122" y="93"/>
                </a:lnTo>
                <a:lnTo>
                  <a:pt x="123" y="93"/>
                </a:lnTo>
                <a:lnTo>
                  <a:pt x="123" y="92"/>
                </a:lnTo>
                <a:lnTo>
                  <a:pt x="125" y="92"/>
                </a:lnTo>
                <a:lnTo>
                  <a:pt x="123" y="92"/>
                </a:lnTo>
                <a:lnTo>
                  <a:pt x="125" y="92"/>
                </a:lnTo>
                <a:lnTo>
                  <a:pt x="125" y="91"/>
                </a:lnTo>
                <a:lnTo>
                  <a:pt x="126" y="91"/>
                </a:lnTo>
                <a:lnTo>
                  <a:pt x="127" y="90"/>
                </a:lnTo>
                <a:lnTo>
                  <a:pt x="128" y="90"/>
                </a:lnTo>
                <a:lnTo>
                  <a:pt x="131" y="90"/>
                </a:lnTo>
                <a:lnTo>
                  <a:pt x="130" y="90"/>
                </a:lnTo>
                <a:lnTo>
                  <a:pt x="130" y="88"/>
                </a:lnTo>
                <a:lnTo>
                  <a:pt x="128" y="88"/>
                </a:lnTo>
                <a:lnTo>
                  <a:pt x="128" y="90"/>
                </a:lnTo>
                <a:lnTo>
                  <a:pt x="127" y="90"/>
                </a:lnTo>
                <a:lnTo>
                  <a:pt x="127" y="88"/>
                </a:lnTo>
                <a:lnTo>
                  <a:pt x="128" y="88"/>
                </a:lnTo>
                <a:lnTo>
                  <a:pt x="130" y="88"/>
                </a:lnTo>
                <a:lnTo>
                  <a:pt x="131" y="88"/>
                </a:lnTo>
                <a:lnTo>
                  <a:pt x="132" y="88"/>
                </a:lnTo>
                <a:lnTo>
                  <a:pt x="131" y="88"/>
                </a:lnTo>
                <a:lnTo>
                  <a:pt x="132" y="88"/>
                </a:lnTo>
                <a:lnTo>
                  <a:pt x="134" y="88"/>
                </a:lnTo>
                <a:lnTo>
                  <a:pt x="134" y="90"/>
                </a:lnTo>
                <a:lnTo>
                  <a:pt x="134" y="91"/>
                </a:lnTo>
                <a:lnTo>
                  <a:pt x="135" y="91"/>
                </a:lnTo>
                <a:lnTo>
                  <a:pt x="134" y="91"/>
                </a:lnTo>
                <a:lnTo>
                  <a:pt x="135" y="91"/>
                </a:lnTo>
                <a:lnTo>
                  <a:pt x="135" y="92"/>
                </a:lnTo>
                <a:lnTo>
                  <a:pt x="134" y="92"/>
                </a:lnTo>
                <a:lnTo>
                  <a:pt x="135" y="92"/>
                </a:lnTo>
                <a:lnTo>
                  <a:pt x="134" y="92"/>
                </a:lnTo>
                <a:lnTo>
                  <a:pt x="134" y="93"/>
                </a:lnTo>
                <a:lnTo>
                  <a:pt x="132" y="93"/>
                </a:lnTo>
                <a:lnTo>
                  <a:pt x="134" y="93"/>
                </a:lnTo>
                <a:lnTo>
                  <a:pt x="134" y="95"/>
                </a:lnTo>
                <a:lnTo>
                  <a:pt x="135" y="95"/>
                </a:lnTo>
                <a:lnTo>
                  <a:pt x="135" y="93"/>
                </a:lnTo>
                <a:lnTo>
                  <a:pt x="134" y="93"/>
                </a:lnTo>
                <a:lnTo>
                  <a:pt x="135" y="93"/>
                </a:lnTo>
                <a:lnTo>
                  <a:pt x="135" y="92"/>
                </a:lnTo>
                <a:lnTo>
                  <a:pt x="136" y="92"/>
                </a:lnTo>
                <a:lnTo>
                  <a:pt x="137" y="92"/>
                </a:lnTo>
                <a:lnTo>
                  <a:pt x="139" y="92"/>
                </a:lnTo>
                <a:lnTo>
                  <a:pt x="137" y="92"/>
                </a:lnTo>
                <a:lnTo>
                  <a:pt x="137" y="93"/>
                </a:lnTo>
                <a:lnTo>
                  <a:pt x="136" y="93"/>
                </a:lnTo>
                <a:lnTo>
                  <a:pt x="137" y="93"/>
                </a:lnTo>
                <a:lnTo>
                  <a:pt x="139" y="93"/>
                </a:lnTo>
                <a:lnTo>
                  <a:pt x="140" y="93"/>
                </a:lnTo>
                <a:lnTo>
                  <a:pt x="140" y="95"/>
                </a:lnTo>
                <a:lnTo>
                  <a:pt x="139" y="95"/>
                </a:lnTo>
                <a:lnTo>
                  <a:pt x="140" y="95"/>
                </a:lnTo>
                <a:lnTo>
                  <a:pt x="141" y="96"/>
                </a:lnTo>
                <a:lnTo>
                  <a:pt x="140" y="96"/>
                </a:lnTo>
                <a:lnTo>
                  <a:pt x="141" y="96"/>
                </a:lnTo>
                <a:lnTo>
                  <a:pt x="141" y="97"/>
                </a:lnTo>
                <a:lnTo>
                  <a:pt x="141" y="98"/>
                </a:lnTo>
                <a:lnTo>
                  <a:pt x="140" y="98"/>
                </a:lnTo>
                <a:lnTo>
                  <a:pt x="140" y="100"/>
                </a:lnTo>
                <a:lnTo>
                  <a:pt x="140" y="98"/>
                </a:lnTo>
                <a:lnTo>
                  <a:pt x="141" y="100"/>
                </a:lnTo>
                <a:lnTo>
                  <a:pt x="141" y="101"/>
                </a:lnTo>
                <a:lnTo>
                  <a:pt x="140" y="101"/>
                </a:lnTo>
                <a:lnTo>
                  <a:pt x="141" y="101"/>
                </a:lnTo>
                <a:lnTo>
                  <a:pt x="140" y="101"/>
                </a:lnTo>
                <a:lnTo>
                  <a:pt x="140" y="102"/>
                </a:lnTo>
                <a:lnTo>
                  <a:pt x="141" y="102"/>
                </a:lnTo>
                <a:lnTo>
                  <a:pt x="142" y="102"/>
                </a:lnTo>
                <a:lnTo>
                  <a:pt x="141" y="102"/>
                </a:lnTo>
                <a:lnTo>
                  <a:pt x="140" y="102"/>
                </a:lnTo>
                <a:lnTo>
                  <a:pt x="140" y="104"/>
                </a:lnTo>
                <a:lnTo>
                  <a:pt x="139" y="104"/>
                </a:lnTo>
                <a:lnTo>
                  <a:pt x="139" y="102"/>
                </a:lnTo>
                <a:lnTo>
                  <a:pt x="137" y="102"/>
                </a:lnTo>
                <a:lnTo>
                  <a:pt x="137" y="104"/>
                </a:lnTo>
                <a:lnTo>
                  <a:pt x="139" y="104"/>
                </a:lnTo>
                <a:lnTo>
                  <a:pt x="140" y="104"/>
                </a:lnTo>
                <a:lnTo>
                  <a:pt x="141" y="104"/>
                </a:lnTo>
                <a:lnTo>
                  <a:pt x="142" y="104"/>
                </a:lnTo>
                <a:lnTo>
                  <a:pt x="142" y="105"/>
                </a:lnTo>
                <a:lnTo>
                  <a:pt x="141" y="105"/>
                </a:lnTo>
                <a:lnTo>
                  <a:pt x="140" y="105"/>
                </a:lnTo>
                <a:lnTo>
                  <a:pt x="140" y="104"/>
                </a:lnTo>
                <a:lnTo>
                  <a:pt x="140" y="105"/>
                </a:lnTo>
                <a:lnTo>
                  <a:pt x="141" y="105"/>
                </a:lnTo>
                <a:lnTo>
                  <a:pt x="141" y="106"/>
                </a:lnTo>
                <a:lnTo>
                  <a:pt x="142" y="105"/>
                </a:lnTo>
                <a:lnTo>
                  <a:pt x="142" y="106"/>
                </a:lnTo>
                <a:lnTo>
                  <a:pt x="141" y="106"/>
                </a:lnTo>
                <a:lnTo>
                  <a:pt x="142" y="106"/>
                </a:lnTo>
                <a:lnTo>
                  <a:pt x="141" y="106"/>
                </a:lnTo>
                <a:lnTo>
                  <a:pt x="142" y="106"/>
                </a:lnTo>
                <a:lnTo>
                  <a:pt x="142" y="107"/>
                </a:lnTo>
                <a:lnTo>
                  <a:pt x="141" y="107"/>
                </a:lnTo>
                <a:lnTo>
                  <a:pt x="141" y="109"/>
                </a:lnTo>
                <a:lnTo>
                  <a:pt x="140" y="109"/>
                </a:lnTo>
                <a:lnTo>
                  <a:pt x="140" y="110"/>
                </a:lnTo>
                <a:lnTo>
                  <a:pt x="139" y="110"/>
                </a:lnTo>
                <a:lnTo>
                  <a:pt x="137" y="110"/>
                </a:lnTo>
                <a:lnTo>
                  <a:pt x="137" y="111"/>
                </a:lnTo>
                <a:lnTo>
                  <a:pt x="136" y="111"/>
                </a:lnTo>
                <a:lnTo>
                  <a:pt x="136" y="112"/>
                </a:lnTo>
                <a:lnTo>
                  <a:pt x="135" y="112"/>
                </a:lnTo>
                <a:lnTo>
                  <a:pt x="135" y="114"/>
                </a:lnTo>
                <a:lnTo>
                  <a:pt x="135" y="112"/>
                </a:lnTo>
                <a:lnTo>
                  <a:pt x="135" y="114"/>
                </a:lnTo>
                <a:lnTo>
                  <a:pt x="135" y="112"/>
                </a:lnTo>
                <a:lnTo>
                  <a:pt x="135" y="114"/>
                </a:lnTo>
                <a:lnTo>
                  <a:pt x="135" y="112"/>
                </a:lnTo>
                <a:lnTo>
                  <a:pt x="134" y="112"/>
                </a:lnTo>
                <a:lnTo>
                  <a:pt x="134" y="114"/>
                </a:lnTo>
                <a:lnTo>
                  <a:pt x="134" y="112"/>
                </a:lnTo>
                <a:lnTo>
                  <a:pt x="132" y="112"/>
                </a:lnTo>
                <a:lnTo>
                  <a:pt x="131" y="112"/>
                </a:lnTo>
                <a:lnTo>
                  <a:pt x="131" y="114"/>
                </a:lnTo>
                <a:lnTo>
                  <a:pt x="131" y="112"/>
                </a:lnTo>
                <a:lnTo>
                  <a:pt x="131" y="114"/>
                </a:lnTo>
                <a:lnTo>
                  <a:pt x="130" y="114"/>
                </a:lnTo>
                <a:lnTo>
                  <a:pt x="128" y="114"/>
                </a:lnTo>
                <a:lnTo>
                  <a:pt x="128" y="115"/>
                </a:lnTo>
                <a:lnTo>
                  <a:pt x="128" y="114"/>
                </a:lnTo>
                <a:lnTo>
                  <a:pt x="128" y="115"/>
                </a:lnTo>
                <a:lnTo>
                  <a:pt x="127" y="115"/>
                </a:lnTo>
                <a:lnTo>
                  <a:pt x="127" y="114"/>
                </a:lnTo>
                <a:lnTo>
                  <a:pt x="126" y="115"/>
                </a:lnTo>
                <a:lnTo>
                  <a:pt x="126" y="114"/>
                </a:lnTo>
                <a:lnTo>
                  <a:pt x="126" y="115"/>
                </a:lnTo>
                <a:lnTo>
                  <a:pt x="126" y="116"/>
                </a:lnTo>
                <a:lnTo>
                  <a:pt x="125" y="116"/>
                </a:lnTo>
                <a:lnTo>
                  <a:pt x="125" y="118"/>
                </a:lnTo>
                <a:lnTo>
                  <a:pt x="125" y="119"/>
                </a:lnTo>
                <a:lnTo>
                  <a:pt x="123" y="119"/>
                </a:lnTo>
                <a:lnTo>
                  <a:pt x="125" y="119"/>
                </a:lnTo>
                <a:lnTo>
                  <a:pt x="123" y="119"/>
                </a:lnTo>
                <a:lnTo>
                  <a:pt x="123" y="118"/>
                </a:lnTo>
                <a:lnTo>
                  <a:pt x="123" y="119"/>
                </a:lnTo>
                <a:lnTo>
                  <a:pt x="122" y="119"/>
                </a:lnTo>
                <a:lnTo>
                  <a:pt x="122" y="120"/>
                </a:lnTo>
                <a:lnTo>
                  <a:pt x="122" y="121"/>
                </a:lnTo>
                <a:lnTo>
                  <a:pt x="121" y="121"/>
                </a:lnTo>
                <a:lnTo>
                  <a:pt x="121" y="120"/>
                </a:lnTo>
                <a:lnTo>
                  <a:pt x="121" y="121"/>
                </a:lnTo>
                <a:lnTo>
                  <a:pt x="120" y="121"/>
                </a:lnTo>
                <a:lnTo>
                  <a:pt x="120" y="123"/>
                </a:lnTo>
                <a:lnTo>
                  <a:pt x="118" y="12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5" name="Freeform 2618"/>
          <p:cNvSpPr>
            <a:spLocks/>
          </p:cNvSpPr>
          <p:nvPr/>
        </p:nvSpPr>
        <p:spPr bwMode="auto">
          <a:xfrm>
            <a:off x="3763963" y="3587966"/>
            <a:ext cx="127000" cy="68263"/>
          </a:xfrm>
          <a:custGeom>
            <a:avLst/>
            <a:gdLst>
              <a:gd name="T0" fmla="*/ 80 w 80"/>
              <a:gd name="T1" fmla="*/ 0 h 43"/>
              <a:gd name="T2" fmla="*/ 79 w 80"/>
              <a:gd name="T3" fmla="*/ 0 h 43"/>
              <a:gd name="T4" fmla="*/ 78 w 80"/>
              <a:gd name="T5" fmla="*/ 0 h 43"/>
              <a:gd name="T6" fmla="*/ 78 w 80"/>
              <a:gd name="T7" fmla="*/ 1 h 43"/>
              <a:gd name="T8" fmla="*/ 75 w 80"/>
              <a:gd name="T9" fmla="*/ 1 h 43"/>
              <a:gd name="T10" fmla="*/ 71 w 80"/>
              <a:gd name="T11" fmla="*/ 1 h 43"/>
              <a:gd name="T12" fmla="*/ 70 w 80"/>
              <a:gd name="T13" fmla="*/ 1 h 43"/>
              <a:gd name="T14" fmla="*/ 69 w 80"/>
              <a:gd name="T15" fmla="*/ 1 h 43"/>
              <a:gd name="T16" fmla="*/ 66 w 80"/>
              <a:gd name="T17" fmla="*/ 0 h 43"/>
              <a:gd name="T18" fmla="*/ 62 w 80"/>
              <a:gd name="T19" fmla="*/ 1 h 43"/>
              <a:gd name="T20" fmla="*/ 62 w 80"/>
              <a:gd name="T21" fmla="*/ 0 h 43"/>
              <a:gd name="T22" fmla="*/ 59 w 80"/>
              <a:gd name="T23" fmla="*/ 0 h 43"/>
              <a:gd name="T24" fmla="*/ 55 w 80"/>
              <a:gd name="T25" fmla="*/ 0 h 43"/>
              <a:gd name="T26" fmla="*/ 51 w 80"/>
              <a:gd name="T27" fmla="*/ 0 h 43"/>
              <a:gd name="T28" fmla="*/ 48 w 80"/>
              <a:gd name="T29" fmla="*/ 1 h 43"/>
              <a:gd name="T30" fmla="*/ 47 w 80"/>
              <a:gd name="T31" fmla="*/ 1 h 43"/>
              <a:gd name="T32" fmla="*/ 45 w 80"/>
              <a:gd name="T33" fmla="*/ 1 h 43"/>
              <a:gd name="T34" fmla="*/ 45 w 80"/>
              <a:gd name="T35" fmla="*/ 2 h 43"/>
              <a:gd name="T36" fmla="*/ 42 w 80"/>
              <a:gd name="T37" fmla="*/ 3 h 43"/>
              <a:gd name="T38" fmla="*/ 41 w 80"/>
              <a:gd name="T39" fmla="*/ 6 h 43"/>
              <a:gd name="T40" fmla="*/ 40 w 80"/>
              <a:gd name="T41" fmla="*/ 9 h 43"/>
              <a:gd name="T42" fmla="*/ 36 w 80"/>
              <a:gd name="T43" fmla="*/ 9 h 43"/>
              <a:gd name="T44" fmla="*/ 36 w 80"/>
              <a:gd name="T45" fmla="*/ 10 h 43"/>
              <a:gd name="T46" fmla="*/ 34 w 80"/>
              <a:gd name="T47" fmla="*/ 10 h 43"/>
              <a:gd name="T48" fmla="*/ 31 w 80"/>
              <a:gd name="T49" fmla="*/ 14 h 43"/>
              <a:gd name="T50" fmla="*/ 29 w 80"/>
              <a:gd name="T51" fmla="*/ 16 h 43"/>
              <a:gd name="T52" fmla="*/ 27 w 80"/>
              <a:gd name="T53" fmla="*/ 17 h 43"/>
              <a:gd name="T54" fmla="*/ 24 w 80"/>
              <a:gd name="T55" fmla="*/ 16 h 43"/>
              <a:gd name="T56" fmla="*/ 20 w 80"/>
              <a:gd name="T57" fmla="*/ 15 h 43"/>
              <a:gd name="T58" fmla="*/ 23 w 80"/>
              <a:gd name="T59" fmla="*/ 16 h 43"/>
              <a:gd name="T60" fmla="*/ 25 w 80"/>
              <a:gd name="T61" fmla="*/ 17 h 43"/>
              <a:gd name="T62" fmla="*/ 28 w 80"/>
              <a:gd name="T63" fmla="*/ 19 h 43"/>
              <a:gd name="T64" fmla="*/ 27 w 80"/>
              <a:gd name="T65" fmla="*/ 21 h 43"/>
              <a:gd name="T66" fmla="*/ 24 w 80"/>
              <a:gd name="T67" fmla="*/ 23 h 43"/>
              <a:gd name="T68" fmla="*/ 23 w 80"/>
              <a:gd name="T69" fmla="*/ 25 h 43"/>
              <a:gd name="T70" fmla="*/ 20 w 80"/>
              <a:gd name="T71" fmla="*/ 28 h 43"/>
              <a:gd name="T72" fmla="*/ 18 w 80"/>
              <a:gd name="T73" fmla="*/ 29 h 43"/>
              <a:gd name="T74" fmla="*/ 17 w 80"/>
              <a:gd name="T75" fmla="*/ 29 h 43"/>
              <a:gd name="T76" fmla="*/ 14 w 80"/>
              <a:gd name="T77" fmla="*/ 32 h 43"/>
              <a:gd name="T78" fmla="*/ 10 w 80"/>
              <a:gd name="T79" fmla="*/ 33 h 43"/>
              <a:gd name="T80" fmla="*/ 9 w 80"/>
              <a:gd name="T81" fmla="*/ 35 h 43"/>
              <a:gd name="T82" fmla="*/ 6 w 80"/>
              <a:gd name="T83" fmla="*/ 38 h 43"/>
              <a:gd name="T84" fmla="*/ 4 w 80"/>
              <a:gd name="T85" fmla="*/ 39 h 43"/>
              <a:gd name="T86" fmla="*/ 3 w 80"/>
              <a:gd name="T87" fmla="*/ 39 h 43"/>
              <a:gd name="T88" fmla="*/ 5 w 80"/>
              <a:gd name="T89" fmla="*/ 40 h 43"/>
              <a:gd name="T90" fmla="*/ 3 w 80"/>
              <a:gd name="T9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 h="43">
                <a:moveTo>
                  <a:pt x="80" y="0"/>
                </a:moveTo>
                <a:lnTo>
                  <a:pt x="80" y="1"/>
                </a:lnTo>
                <a:lnTo>
                  <a:pt x="80" y="0"/>
                </a:lnTo>
                <a:lnTo>
                  <a:pt x="79" y="0"/>
                </a:lnTo>
                <a:lnTo>
                  <a:pt x="79" y="1"/>
                </a:lnTo>
                <a:lnTo>
                  <a:pt x="79" y="0"/>
                </a:lnTo>
                <a:lnTo>
                  <a:pt x="79" y="1"/>
                </a:lnTo>
                <a:lnTo>
                  <a:pt x="79" y="0"/>
                </a:lnTo>
                <a:lnTo>
                  <a:pt x="78" y="0"/>
                </a:lnTo>
                <a:lnTo>
                  <a:pt x="78" y="1"/>
                </a:lnTo>
                <a:lnTo>
                  <a:pt x="78" y="0"/>
                </a:lnTo>
                <a:lnTo>
                  <a:pt x="78" y="1"/>
                </a:lnTo>
                <a:lnTo>
                  <a:pt x="76" y="1"/>
                </a:lnTo>
                <a:lnTo>
                  <a:pt x="76" y="0"/>
                </a:lnTo>
                <a:lnTo>
                  <a:pt x="75" y="1"/>
                </a:lnTo>
                <a:lnTo>
                  <a:pt x="74" y="1"/>
                </a:lnTo>
                <a:lnTo>
                  <a:pt x="73" y="1"/>
                </a:lnTo>
                <a:lnTo>
                  <a:pt x="71" y="1"/>
                </a:lnTo>
                <a:lnTo>
                  <a:pt x="73" y="1"/>
                </a:lnTo>
                <a:lnTo>
                  <a:pt x="71" y="1"/>
                </a:lnTo>
                <a:lnTo>
                  <a:pt x="70" y="1"/>
                </a:lnTo>
                <a:lnTo>
                  <a:pt x="70" y="0"/>
                </a:lnTo>
                <a:lnTo>
                  <a:pt x="70" y="1"/>
                </a:lnTo>
                <a:lnTo>
                  <a:pt x="69" y="1"/>
                </a:lnTo>
                <a:lnTo>
                  <a:pt x="69" y="0"/>
                </a:lnTo>
                <a:lnTo>
                  <a:pt x="68" y="0"/>
                </a:lnTo>
                <a:lnTo>
                  <a:pt x="66" y="0"/>
                </a:lnTo>
                <a:lnTo>
                  <a:pt x="65" y="0"/>
                </a:lnTo>
                <a:lnTo>
                  <a:pt x="64" y="0"/>
                </a:lnTo>
                <a:lnTo>
                  <a:pt x="62" y="1"/>
                </a:lnTo>
                <a:lnTo>
                  <a:pt x="62" y="0"/>
                </a:lnTo>
                <a:lnTo>
                  <a:pt x="62" y="1"/>
                </a:lnTo>
                <a:lnTo>
                  <a:pt x="62" y="0"/>
                </a:lnTo>
                <a:lnTo>
                  <a:pt x="61" y="0"/>
                </a:lnTo>
                <a:lnTo>
                  <a:pt x="60" y="0"/>
                </a:lnTo>
                <a:lnTo>
                  <a:pt x="59" y="0"/>
                </a:lnTo>
                <a:lnTo>
                  <a:pt x="57" y="0"/>
                </a:lnTo>
                <a:lnTo>
                  <a:pt x="56" y="0"/>
                </a:lnTo>
                <a:lnTo>
                  <a:pt x="55" y="0"/>
                </a:lnTo>
                <a:lnTo>
                  <a:pt x="54" y="0"/>
                </a:lnTo>
                <a:lnTo>
                  <a:pt x="52" y="0"/>
                </a:lnTo>
                <a:lnTo>
                  <a:pt x="51" y="0"/>
                </a:lnTo>
                <a:lnTo>
                  <a:pt x="50" y="0"/>
                </a:lnTo>
                <a:lnTo>
                  <a:pt x="48" y="0"/>
                </a:lnTo>
                <a:lnTo>
                  <a:pt x="48" y="1"/>
                </a:lnTo>
                <a:lnTo>
                  <a:pt x="47" y="1"/>
                </a:lnTo>
                <a:lnTo>
                  <a:pt x="47" y="0"/>
                </a:lnTo>
                <a:lnTo>
                  <a:pt x="47" y="1"/>
                </a:lnTo>
                <a:lnTo>
                  <a:pt x="46" y="1"/>
                </a:lnTo>
                <a:lnTo>
                  <a:pt x="46" y="0"/>
                </a:lnTo>
                <a:lnTo>
                  <a:pt x="45" y="1"/>
                </a:lnTo>
                <a:lnTo>
                  <a:pt x="46" y="1"/>
                </a:lnTo>
                <a:lnTo>
                  <a:pt x="45" y="1"/>
                </a:lnTo>
                <a:lnTo>
                  <a:pt x="45" y="2"/>
                </a:lnTo>
                <a:lnTo>
                  <a:pt x="43" y="2"/>
                </a:lnTo>
                <a:lnTo>
                  <a:pt x="43" y="3"/>
                </a:lnTo>
                <a:lnTo>
                  <a:pt x="42" y="3"/>
                </a:lnTo>
                <a:lnTo>
                  <a:pt x="42" y="5"/>
                </a:lnTo>
                <a:lnTo>
                  <a:pt x="42" y="6"/>
                </a:lnTo>
                <a:lnTo>
                  <a:pt x="41" y="6"/>
                </a:lnTo>
                <a:lnTo>
                  <a:pt x="41" y="7"/>
                </a:lnTo>
                <a:lnTo>
                  <a:pt x="41" y="9"/>
                </a:lnTo>
                <a:lnTo>
                  <a:pt x="40" y="9"/>
                </a:lnTo>
                <a:lnTo>
                  <a:pt x="38" y="9"/>
                </a:lnTo>
                <a:lnTo>
                  <a:pt x="37" y="9"/>
                </a:lnTo>
                <a:lnTo>
                  <a:pt x="36" y="9"/>
                </a:lnTo>
                <a:lnTo>
                  <a:pt x="36" y="10"/>
                </a:lnTo>
                <a:lnTo>
                  <a:pt x="34" y="10"/>
                </a:lnTo>
                <a:lnTo>
                  <a:pt x="36" y="10"/>
                </a:lnTo>
                <a:lnTo>
                  <a:pt x="34" y="10"/>
                </a:lnTo>
                <a:lnTo>
                  <a:pt x="34" y="9"/>
                </a:lnTo>
                <a:lnTo>
                  <a:pt x="34" y="10"/>
                </a:lnTo>
                <a:lnTo>
                  <a:pt x="33" y="11"/>
                </a:lnTo>
                <a:lnTo>
                  <a:pt x="32" y="12"/>
                </a:lnTo>
                <a:lnTo>
                  <a:pt x="31" y="14"/>
                </a:lnTo>
                <a:lnTo>
                  <a:pt x="31" y="15"/>
                </a:lnTo>
                <a:lnTo>
                  <a:pt x="29" y="15"/>
                </a:lnTo>
                <a:lnTo>
                  <a:pt x="29" y="16"/>
                </a:lnTo>
                <a:lnTo>
                  <a:pt x="29" y="17"/>
                </a:lnTo>
                <a:lnTo>
                  <a:pt x="28" y="17"/>
                </a:lnTo>
                <a:lnTo>
                  <a:pt x="27" y="17"/>
                </a:lnTo>
                <a:lnTo>
                  <a:pt x="27" y="16"/>
                </a:lnTo>
                <a:lnTo>
                  <a:pt x="25" y="16"/>
                </a:lnTo>
                <a:lnTo>
                  <a:pt x="24" y="16"/>
                </a:lnTo>
                <a:lnTo>
                  <a:pt x="23" y="16"/>
                </a:lnTo>
                <a:lnTo>
                  <a:pt x="22" y="15"/>
                </a:lnTo>
                <a:lnTo>
                  <a:pt x="20" y="15"/>
                </a:lnTo>
                <a:lnTo>
                  <a:pt x="22" y="15"/>
                </a:lnTo>
                <a:lnTo>
                  <a:pt x="22" y="16"/>
                </a:lnTo>
                <a:lnTo>
                  <a:pt x="23" y="16"/>
                </a:lnTo>
                <a:lnTo>
                  <a:pt x="24" y="16"/>
                </a:lnTo>
                <a:lnTo>
                  <a:pt x="25" y="16"/>
                </a:lnTo>
                <a:lnTo>
                  <a:pt x="25" y="17"/>
                </a:lnTo>
                <a:lnTo>
                  <a:pt x="27" y="17"/>
                </a:lnTo>
                <a:lnTo>
                  <a:pt x="28" y="17"/>
                </a:lnTo>
                <a:lnTo>
                  <a:pt x="28" y="19"/>
                </a:lnTo>
                <a:lnTo>
                  <a:pt x="27" y="19"/>
                </a:lnTo>
                <a:lnTo>
                  <a:pt x="27" y="20"/>
                </a:lnTo>
                <a:lnTo>
                  <a:pt x="27" y="21"/>
                </a:lnTo>
                <a:lnTo>
                  <a:pt x="25" y="21"/>
                </a:lnTo>
                <a:lnTo>
                  <a:pt x="25" y="23"/>
                </a:lnTo>
                <a:lnTo>
                  <a:pt x="24" y="23"/>
                </a:lnTo>
                <a:lnTo>
                  <a:pt x="24" y="24"/>
                </a:lnTo>
                <a:lnTo>
                  <a:pt x="23" y="24"/>
                </a:lnTo>
                <a:lnTo>
                  <a:pt x="23" y="25"/>
                </a:lnTo>
                <a:lnTo>
                  <a:pt x="23" y="26"/>
                </a:lnTo>
                <a:lnTo>
                  <a:pt x="22" y="26"/>
                </a:lnTo>
                <a:lnTo>
                  <a:pt x="20" y="28"/>
                </a:lnTo>
                <a:lnTo>
                  <a:pt x="19" y="28"/>
                </a:lnTo>
                <a:lnTo>
                  <a:pt x="19" y="29"/>
                </a:lnTo>
                <a:lnTo>
                  <a:pt x="18" y="29"/>
                </a:lnTo>
                <a:lnTo>
                  <a:pt x="17" y="29"/>
                </a:lnTo>
                <a:lnTo>
                  <a:pt x="17" y="30"/>
                </a:lnTo>
                <a:lnTo>
                  <a:pt x="17" y="29"/>
                </a:lnTo>
                <a:lnTo>
                  <a:pt x="15" y="30"/>
                </a:lnTo>
                <a:lnTo>
                  <a:pt x="14" y="30"/>
                </a:lnTo>
                <a:lnTo>
                  <a:pt x="14" y="32"/>
                </a:lnTo>
                <a:lnTo>
                  <a:pt x="13" y="32"/>
                </a:lnTo>
                <a:lnTo>
                  <a:pt x="11" y="33"/>
                </a:lnTo>
                <a:lnTo>
                  <a:pt x="10" y="33"/>
                </a:lnTo>
                <a:lnTo>
                  <a:pt x="10" y="34"/>
                </a:lnTo>
                <a:lnTo>
                  <a:pt x="9" y="34"/>
                </a:lnTo>
                <a:lnTo>
                  <a:pt x="9" y="35"/>
                </a:lnTo>
                <a:lnTo>
                  <a:pt x="8" y="37"/>
                </a:lnTo>
                <a:lnTo>
                  <a:pt x="6" y="37"/>
                </a:lnTo>
                <a:lnTo>
                  <a:pt x="6" y="38"/>
                </a:lnTo>
                <a:lnTo>
                  <a:pt x="5" y="38"/>
                </a:lnTo>
                <a:lnTo>
                  <a:pt x="5" y="39"/>
                </a:lnTo>
                <a:lnTo>
                  <a:pt x="4" y="39"/>
                </a:lnTo>
                <a:lnTo>
                  <a:pt x="3" y="39"/>
                </a:lnTo>
                <a:lnTo>
                  <a:pt x="3" y="38"/>
                </a:lnTo>
                <a:lnTo>
                  <a:pt x="3" y="39"/>
                </a:lnTo>
                <a:lnTo>
                  <a:pt x="4" y="39"/>
                </a:lnTo>
                <a:lnTo>
                  <a:pt x="5" y="39"/>
                </a:lnTo>
                <a:lnTo>
                  <a:pt x="5" y="40"/>
                </a:lnTo>
                <a:lnTo>
                  <a:pt x="4" y="40"/>
                </a:lnTo>
                <a:lnTo>
                  <a:pt x="3" y="40"/>
                </a:lnTo>
                <a:lnTo>
                  <a:pt x="3" y="42"/>
                </a:lnTo>
                <a:lnTo>
                  <a:pt x="1" y="42"/>
                </a:lnTo>
                <a:lnTo>
                  <a:pt x="0" y="4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6" name="Freeform 2619"/>
          <p:cNvSpPr>
            <a:spLocks/>
          </p:cNvSpPr>
          <p:nvPr/>
        </p:nvSpPr>
        <p:spPr bwMode="auto">
          <a:xfrm>
            <a:off x="3454401" y="3162516"/>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7" name="Rectangle 2620"/>
          <p:cNvSpPr>
            <a:spLocks noChangeArrowheads="1"/>
          </p:cNvSpPr>
          <p:nvPr/>
        </p:nvSpPr>
        <p:spPr bwMode="auto">
          <a:xfrm>
            <a:off x="3455988" y="3160929"/>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8" name="Rectangle 2621"/>
          <p:cNvSpPr>
            <a:spLocks noChangeArrowheads="1"/>
          </p:cNvSpPr>
          <p:nvPr/>
        </p:nvSpPr>
        <p:spPr bwMode="auto">
          <a:xfrm>
            <a:off x="3581401" y="3154579"/>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9" name="Freeform 2622"/>
          <p:cNvSpPr>
            <a:spLocks/>
          </p:cNvSpPr>
          <p:nvPr/>
        </p:nvSpPr>
        <p:spPr bwMode="auto">
          <a:xfrm>
            <a:off x="3571876" y="3154579"/>
            <a:ext cx="4763" cy="4763"/>
          </a:xfrm>
          <a:custGeom>
            <a:avLst/>
            <a:gdLst>
              <a:gd name="T0" fmla="*/ 3 w 3"/>
              <a:gd name="T1" fmla="*/ 3 h 3"/>
              <a:gd name="T2" fmla="*/ 1 w 3"/>
              <a:gd name="T3" fmla="*/ 3 h 3"/>
              <a:gd name="T4" fmla="*/ 0 w 3"/>
              <a:gd name="T5" fmla="*/ 3 h 3"/>
              <a:gd name="T6" fmla="*/ 1 w 3"/>
              <a:gd name="T7" fmla="*/ 1 h 3"/>
              <a:gd name="T8" fmla="*/ 1 w 3"/>
              <a:gd name="T9" fmla="*/ 0 h 3"/>
              <a:gd name="T10" fmla="*/ 3 w 3"/>
              <a:gd name="T11" fmla="*/ 0 h 3"/>
              <a:gd name="T12" fmla="*/ 1 w 3"/>
              <a:gd name="T13" fmla="*/ 1 h 3"/>
              <a:gd name="T14" fmla="*/ 3 w 3"/>
              <a:gd name="T15" fmla="*/ 1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1" y="3"/>
                </a:lnTo>
                <a:lnTo>
                  <a:pt x="0" y="3"/>
                </a:lnTo>
                <a:lnTo>
                  <a:pt x="1" y="1"/>
                </a:lnTo>
                <a:lnTo>
                  <a:pt x="1" y="0"/>
                </a:lnTo>
                <a:lnTo>
                  <a:pt x="3" y="0"/>
                </a:lnTo>
                <a:lnTo>
                  <a:pt x="1" y="1"/>
                </a:lnTo>
                <a:lnTo>
                  <a:pt x="3" y="1"/>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0" name="Freeform 2623"/>
          <p:cNvSpPr>
            <a:spLocks/>
          </p:cNvSpPr>
          <p:nvPr/>
        </p:nvSpPr>
        <p:spPr bwMode="auto">
          <a:xfrm>
            <a:off x="3571876" y="3145054"/>
            <a:ext cx="4763" cy="7938"/>
          </a:xfrm>
          <a:custGeom>
            <a:avLst/>
            <a:gdLst>
              <a:gd name="T0" fmla="*/ 1 w 3"/>
              <a:gd name="T1" fmla="*/ 2 h 5"/>
              <a:gd name="T2" fmla="*/ 3 w 3"/>
              <a:gd name="T3" fmla="*/ 2 h 5"/>
              <a:gd name="T4" fmla="*/ 3 w 3"/>
              <a:gd name="T5" fmla="*/ 1 h 5"/>
              <a:gd name="T6" fmla="*/ 3 w 3"/>
              <a:gd name="T7" fmla="*/ 2 h 5"/>
              <a:gd name="T8" fmla="*/ 3 w 3"/>
              <a:gd name="T9" fmla="*/ 4 h 5"/>
              <a:gd name="T10" fmla="*/ 3 w 3"/>
              <a:gd name="T11" fmla="*/ 5 h 5"/>
              <a:gd name="T12" fmla="*/ 1 w 3"/>
              <a:gd name="T13" fmla="*/ 5 h 5"/>
              <a:gd name="T14" fmla="*/ 0 w 3"/>
              <a:gd name="T15" fmla="*/ 5 h 5"/>
              <a:gd name="T16" fmla="*/ 0 w 3"/>
              <a:gd name="T17" fmla="*/ 4 h 5"/>
              <a:gd name="T18" fmla="*/ 0 w 3"/>
              <a:gd name="T19" fmla="*/ 2 h 5"/>
              <a:gd name="T20" fmla="*/ 0 w 3"/>
              <a:gd name="T21" fmla="*/ 1 h 5"/>
              <a:gd name="T22" fmla="*/ 1 w 3"/>
              <a:gd name="T23" fmla="*/ 1 h 5"/>
              <a:gd name="T24" fmla="*/ 1 w 3"/>
              <a:gd name="T25" fmla="*/ 0 h 5"/>
              <a:gd name="T26" fmla="*/ 1 w 3"/>
              <a:gd name="T27" fmla="*/ 1 h 5"/>
              <a:gd name="T28" fmla="*/ 1 w 3"/>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1" y="2"/>
                </a:moveTo>
                <a:lnTo>
                  <a:pt x="3" y="2"/>
                </a:lnTo>
                <a:lnTo>
                  <a:pt x="3" y="1"/>
                </a:lnTo>
                <a:lnTo>
                  <a:pt x="3" y="2"/>
                </a:lnTo>
                <a:lnTo>
                  <a:pt x="3" y="4"/>
                </a:lnTo>
                <a:lnTo>
                  <a:pt x="3" y="5"/>
                </a:lnTo>
                <a:lnTo>
                  <a:pt x="1" y="5"/>
                </a:lnTo>
                <a:lnTo>
                  <a:pt x="0" y="5"/>
                </a:lnTo>
                <a:lnTo>
                  <a:pt x="0" y="4"/>
                </a:lnTo>
                <a:lnTo>
                  <a:pt x="0" y="2"/>
                </a:lnTo>
                <a:lnTo>
                  <a:pt x="0" y="1"/>
                </a:lnTo>
                <a:lnTo>
                  <a:pt x="1" y="1"/>
                </a:lnTo>
                <a:lnTo>
                  <a:pt x="1"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1" name="Freeform 2624"/>
          <p:cNvSpPr>
            <a:spLocks/>
          </p:cNvSpPr>
          <p:nvPr/>
        </p:nvSpPr>
        <p:spPr bwMode="auto">
          <a:xfrm>
            <a:off x="3381376" y="3140291"/>
            <a:ext cx="158750" cy="130175"/>
          </a:xfrm>
          <a:custGeom>
            <a:avLst/>
            <a:gdLst>
              <a:gd name="T0" fmla="*/ 27 w 100"/>
              <a:gd name="T1" fmla="*/ 10 h 82"/>
              <a:gd name="T2" fmla="*/ 26 w 100"/>
              <a:gd name="T3" fmla="*/ 14 h 82"/>
              <a:gd name="T4" fmla="*/ 31 w 100"/>
              <a:gd name="T5" fmla="*/ 10 h 82"/>
              <a:gd name="T6" fmla="*/ 41 w 100"/>
              <a:gd name="T7" fmla="*/ 10 h 82"/>
              <a:gd name="T8" fmla="*/ 40 w 100"/>
              <a:gd name="T9" fmla="*/ 19 h 82"/>
              <a:gd name="T10" fmla="*/ 42 w 100"/>
              <a:gd name="T11" fmla="*/ 18 h 82"/>
              <a:gd name="T12" fmla="*/ 45 w 100"/>
              <a:gd name="T13" fmla="*/ 17 h 82"/>
              <a:gd name="T14" fmla="*/ 47 w 100"/>
              <a:gd name="T15" fmla="*/ 15 h 82"/>
              <a:gd name="T16" fmla="*/ 50 w 100"/>
              <a:gd name="T17" fmla="*/ 17 h 82"/>
              <a:gd name="T18" fmla="*/ 50 w 100"/>
              <a:gd name="T19" fmla="*/ 13 h 82"/>
              <a:gd name="T20" fmla="*/ 49 w 100"/>
              <a:gd name="T21" fmla="*/ 7 h 82"/>
              <a:gd name="T22" fmla="*/ 55 w 100"/>
              <a:gd name="T23" fmla="*/ 14 h 82"/>
              <a:gd name="T24" fmla="*/ 59 w 100"/>
              <a:gd name="T25" fmla="*/ 22 h 82"/>
              <a:gd name="T26" fmla="*/ 59 w 100"/>
              <a:gd name="T27" fmla="*/ 29 h 82"/>
              <a:gd name="T28" fmla="*/ 65 w 100"/>
              <a:gd name="T29" fmla="*/ 28 h 82"/>
              <a:gd name="T30" fmla="*/ 61 w 100"/>
              <a:gd name="T31" fmla="*/ 19 h 82"/>
              <a:gd name="T32" fmla="*/ 61 w 100"/>
              <a:gd name="T33" fmla="*/ 14 h 82"/>
              <a:gd name="T34" fmla="*/ 60 w 100"/>
              <a:gd name="T35" fmla="*/ 3 h 82"/>
              <a:gd name="T36" fmla="*/ 65 w 100"/>
              <a:gd name="T37" fmla="*/ 3 h 82"/>
              <a:gd name="T38" fmla="*/ 72 w 100"/>
              <a:gd name="T39" fmla="*/ 7 h 82"/>
              <a:gd name="T40" fmla="*/ 75 w 100"/>
              <a:gd name="T41" fmla="*/ 12 h 82"/>
              <a:gd name="T42" fmla="*/ 75 w 100"/>
              <a:gd name="T43" fmla="*/ 18 h 82"/>
              <a:gd name="T44" fmla="*/ 79 w 100"/>
              <a:gd name="T45" fmla="*/ 28 h 82"/>
              <a:gd name="T46" fmla="*/ 79 w 100"/>
              <a:gd name="T47" fmla="*/ 40 h 82"/>
              <a:gd name="T48" fmla="*/ 87 w 100"/>
              <a:gd name="T49" fmla="*/ 50 h 82"/>
              <a:gd name="T50" fmla="*/ 92 w 100"/>
              <a:gd name="T51" fmla="*/ 54 h 82"/>
              <a:gd name="T52" fmla="*/ 98 w 100"/>
              <a:gd name="T53" fmla="*/ 56 h 82"/>
              <a:gd name="T54" fmla="*/ 100 w 100"/>
              <a:gd name="T55" fmla="*/ 63 h 82"/>
              <a:gd name="T56" fmla="*/ 96 w 100"/>
              <a:gd name="T57" fmla="*/ 63 h 82"/>
              <a:gd name="T58" fmla="*/ 92 w 100"/>
              <a:gd name="T59" fmla="*/ 63 h 82"/>
              <a:gd name="T60" fmla="*/ 88 w 100"/>
              <a:gd name="T61" fmla="*/ 65 h 82"/>
              <a:gd name="T62" fmla="*/ 88 w 100"/>
              <a:gd name="T63" fmla="*/ 66 h 82"/>
              <a:gd name="T64" fmla="*/ 88 w 100"/>
              <a:gd name="T65" fmla="*/ 68 h 82"/>
              <a:gd name="T66" fmla="*/ 92 w 100"/>
              <a:gd name="T67" fmla="*/ 70 h 82"/>
              <a:gd name="T68" fmla="*/ 91 w 100"/>
              <a:gd name="T69" fmla="*/ 74 h 82"/>
              <a:gd name="T70" fmla="*/ 84 w 100"/>
              <a:gd name="T71" fmla="*/ 77 h 82"/>
              <a:gd name="T72" fmla="*/ 77 w 100"/>
              <a:gd name="T73" fmla="*/ 74 h 82"/>
              <a:gd name="T74" fmla="*/ 70 w 100"/>
              <a:gd name="T75" fmla="*/ 69 h 82"/>
              <a:gd name="T76" fmla="*/ 65 w 100"/>
              <a:gd name="T77" fmla="*/ 72 h 82"/>
              <a:gd name="T78" fmla="*/ 51 w 100"/>
              <a:gd name="T79" fmla="*/ 79 h 82"/>
              <a:gd name="T80" fmla="*/ 42 w 100"/>
              <a:gd name="T81" fmla="*/ 80 h 82"/>
              <a:gd name="T82" fmla="*/ 33 w 100"/>
              <a:gd name="T83" fmla="*/ 80 h 82"/>
              <a:gd name="T84" fmla="*/ 31 w 100"/>
              <a:gd name="T85" fmla="*/ 73 h 82"/>
              <a:gd name="T86" fmla="*/ 14 w 100"/>
              <a:gd name="T87" fmla="*/ 68 h 82"/>
              <a:gd name="T88" fmla="*/ 11 w 100"/>
              <a:gd name="T89" fmla="*/ 61 h 82"/>
              <a:gd name="T90" fmla="*/ 21 w 100"/>
              <a:gd name="T91" fmla="*/ 54 h 82"/>
              <a:gd name="T92" fmla="*/ 36 w 100"/>
              <a:gd name="T93" fmla="*/ 55 h 82"/>
              <a:gd name="T94" fmla="*/ 40 w 100"/>
              <a:gd name="T95" fmla="*/ 52 h 82"/>
              <a:gd name="T96" fmla="*/ 31 w 100"/>
              <a:gd name="T97" fmla="*/ 47 h 82"/>
              <a:gd name="T98" fmla="*/ 19 w 100"/>
              <a:gd name="T99" fmla="*/ 49 h 82"/>
              <a:gd name="T100" fmla="*/ 7 w 100"/>
              <a:gd name="T101" fmla="*/ 46 h 82"/>
              <a:gd name="T102" fmla="*/ 16 w 100"/>
              <a:gd name="T103" fmla="*/ 36 h 82"/>
              <a:gd name="T104" fmla="*/ 19 w 100"/>
              <a:gd name="T105" fmla="*/ 35 h 82"/>
              <a:gd name="T106" fmla="*/ 16 w 100"/>
              <a:gd name="T107" fmla="*/ 33 h 82"/>
              <a:gd name="T108" fmla="*/ 9 w 100"/>
              <a:gd name="T109" fmla="*/ 36 h 82"/>
              <a:gd name="T110" fmla="*/ 7 w 100"/>
              <a:gd name="T111" fmla="*/ 32 h 82"/>
              <a:gd name="T112" fmla="*/ 0 w 100"/>
              <a:gd name="T113" fmla="*/ 31 h 82"/>
              <a:gd name="T114" fmla="*/ 5 w 100"/>
              <a:gd name="T115" fmla="*/ 21 h 82"/>
              <a:gd name="T116" fmla="*/ 7 w 100"/>
              <a:gd name="T117" fmla="*/ 12 h 82"/>
              <a:gd name="T118" fmla="*/ 19 w 100"/>
              <a:gd name="T119"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2">
                <a:moveTo>
                  <a:pt x="27" y="2"/>
                </a:moveTo>
                <a:lnTo>
                  <a:pt x="28" y="3"/>
                </a:lnTo>
                <a:lnTo>
                  <a:pt x="28" y="4"/>
                </a:lnTo>
                <a:lnTo>
                  <a:pt x="28" y="5"/>
                </a:lnTo>
                <a:lnTo>
                  <a:pt x="28" y="7"/>
                </a:lnTo>
                <a:lnTo>
                  <a:pt x="28" y="8"/>
                </a:lnTo>
                <a:lnTo>
                  <a:pt x="28" y="9"/>
                </a:lnTo>
                <a:lnTo>
                  <a:pt x="27" y="9"/>
                </a:lnTo>
                <a:lnTo>
                  <a:pt x="28" y="9"/>
                </a:lnTo>
                <a:lnTo>
                  <a:pt x="28" y="10"/>
                </a:lnTo>
                <a:lnTo>
                  <a:pt x="27" y="10"/>
                </a:lnTo>
                <a:lnTo>
                  <a:pt x="27" y="12"/>
                </a:lnTo>
                <a:lnTo>
                  <a:pt x="26" y="12"/>
                </a:lnTo>
                <a:lnTo>
                  <a:pt x="26" y="13"/>
                </a:lnTo>
                <a:lnTo>
                  <a:pt x="27" y="13"/>
                </a:lnTo>
                <a:lnTo>
                  <a:pt x="26" y="13"/>
                </a:lnTo>
                <a:lnTo>
                  <a:pt x="26" y="14"/>
                </a:lnTo>
                <a:lnTo>
                  <a:pt x="25" y="14"/>
                </a:lnTo>
                <a:lnTo>
                  <a:pt x="25" y="15"/>
                </a:lnTo>
                <a:lnTo>
                  <a:pt x="26" y="14"/>
                </a:lnTo>
                <a:lnTo>
                  <a:pt x="26" y="15"/>
                </a:lnTo>
                <a:lnTo>
                  <a:pt x="26" y="14"/>
                </a:lnTo>
                <a:lnTo>
                  <a:pt x="27" y="14"/>
                </a:lnTo>
                <a:lnTo>
                  <a:pt x="28" y="13"/>
                </a:lnTo>
                <a:lnTo>
                  <a:pt x="28" y="14"/>
                </a:lnTo>
                <a:lnTo>
                  <a:pt x="30" y="14"/>
                </a:lnTo>
                <a:lnTo>
                  <a:pt x="31" y="13"/>
                </a:lnTo>
                <a:lnTo>
                  <a:pt x="30" y="14"/>
                </a:lnTo>
                <a:lnTo>
                  <a:pt x="30" y="13"/>
                </a:lnTo>
                <a:lnTo>
                  <a:pt x="31" y="13"/>
                </a:lnTo>
                <a:lnTo>
                  <a:pt x="31" y="12"/>
                </a:lnTo>
                <a:lnTo>
                  <a:pt x="30" y="12"/>
                </a:lnTo>
                <a:lnTo>
                  <a:pt x="31" y="10"/>
                </a:lnTo>
                <a:lnTo>
                  <a:pt x="31" y="9"/>
                </a:lnTo>
                <a:lnTo>
                  <a:pt x="32" y="7"/>
                </a:lnTo>
                <a:lnTo>
                  <a:pt x="33" y="7"/>
                </a:lnTo>
                <a:lnTo>
                  <a:pt x="35" y="7"/>
                </a:lnTo>
                <a:lnTo>
                  <a:pt x="35" y="8"/>
                </a:lnTo>
                <a:lnTo>
                  <a:pt x="36" y="8"/>
                </a:lnTo>
                <a:lnTo>
                  <a:pt x="37" y="9"/>
                </a:lnTo>
                <a:lnTo>
                  <a:pt x="39" y="9"/>
                </a:lnTo>
                <a:lnTo>
                  <a:pt x="40" y="9"/>
                </a:lnTo>
                <a:lnTo>
                  <a:pt x="40" y="10"/>
                </a:lnTo>
                <a:lnTo>
                  <a:pt x="41" y="10"/>
                </a:lnTo>
                <a:lnTo>
                  <a:pt x="42" y="12"/>
                </a:lnTo>
                <a:lnTo>
                  <a:pt x="44" y="12"/>
                </a:lnTo>
                <a:lnTo>
                  <a:pt x="44" y="13"/>
                </a:lnTo>
                <a:lnTo>
                  <a:pt x="42" y="14"/>
                </a:lnTo>
                <a:lnTo>
                  <a:pt x="42" y="15"/>
                </a:lnTo>
                <a:lnTo>
                  <a:pt x="41" y="15"/>
                </a:lnTo>
                <a:lnTo>
                  <a:pt x="42" y="15"/>
                </a:lnTo>
                <a:lnTo>
                  <a:pt x="42" y="17"/>
                </a:lnTo>
                <a:lnTo>
                  <a:pt x="41" y="17"/>
                </a:lnTo>
                <a:lnTo>
                  <a:pt x="40" y="18"/>
                </a:lnTo>
                <a:lnTo>
                  <a:pt x="40" y="19"/>
                </a:lnTo>
                <a:lnTo>
                  <a:pt x="41" y="19"/>
                </a:lnTo>
                <a:lnTo>
                  <a:pt x="40" y="19"/>
                </a:lnTo>
                <a:lnTo>
                  <a:pt x="40" y="21"/>
                </a:lnTo>
                <a:lnTo>
                  <a:pt x="40" y="22"/>
                </a:lnTo>
                <a:lnTo>
                  <a:pt x="40" y="21"/>
                </a:lnTo>
                <a:lnTo>
                  <a:pt x="41" y="21"/>
                </a:lnTo>
                <a:lnTo>
                  <a:pt x="41" y="19"/>
                </a:lnTo>
                <a:lnTo>
                  <a:pt x="42" y="19"/>
                </a:lnTo>
                <a:lnTo>
                  <a:pt x="41" y="19"/>
                </a:lnTo>
                <a:lnTo>
                  <a:pt x="41" y="18"/>
                </a:lnTo>
                <a:lnTo>
                  <a:pt x="42" y="18"/>
                </a:lnTo>
                <a:lnTo>
                  <a:pt x="42" y="17"/>
                </a:lnTo>
                <a:lnTo>
                  <a:pt x="44" y="17"/>
                </a:lnTo>
                <a:lnTo>
                  <a:pt x="42" y="18"/>
                </a:lnTo>
                <a:lnTo>
                  <a:pt x="42" y="19"/>
                </a:lnTo>
                <a:lnTo>
                  <a:pt x="42" y="18"/>
                </a:lnTo>
                <a:lnTo>
                  <a:pt x="44" y="18"/>
                </a:lnTo>
                <a:lnTo>
                  <a:pt x="44" y="19"/>
                </a:lnTo>
                <a:lnTo>
                  <a:pt x="44" y="21"/>
                </a:lnTo>
                <a:lnTo>
                  <a:pt x="44" y="19"/>
                </a:lnTo>
                <a:lnTo>
                  <a:pt x="44" y="18"/>
                </a:lnTo>
                <a:lnTo>
                  <a:pt x="45" y="17"/>
                </a:lnTo>
                <a:lnTo>
                  <a:pt x="45" y="15"/>
                </a:lnTo>
                <a:lnTo>
                  <a:pt x="46" y="15"/>
                </a:lnTo>
                <a:lnTo>
                  <a:pt x="46" y="14"/>
                </a:lnTo>
                <a:lnTo>
                  <a:pt x="46" y="15"/>
                </a:lnTo>
                <a:lnTo>
                  <a:pt x="47" y="15"/>
                </a:lnTo>
                <a:lnTo>
                  <a:pt x="46" y="15"/>
                </a:lnTo>
                <a:lnTo>
                  <a:pt x="46" y="17"/>
                </a:lnTo>
                <a:lnTo>
                  <a:pt x="47" y="17"/>
                </a:lnTo>
                <a:lnTo>
                  <a:pt x="47" y="18"/>
                </a:lnTo>
                <a:lnTo>
                  <a:pt x="47" y="17"/>
                </a:lnTo>
                <a:lnTo>
                  <a:pt x="47" y="15"/>
                </a:lnTo>
                <a:lnTo>
                  <a:pt x="49" y="15"/>
                </a:lnTo>
                <a:lnTo>
                  <a:pt x="49" y="17"/>
                </a:lnTo>
                <a:lnTo>
                  <a:pt x="50" y="17"/>
                </a:lnTo>
                <a:lnTo>
                  <a:pt x="51" y="17"/>
                </a:lnTo>
                <a:lnTo>
                  <a:pt x="51" y="18"/>
                </a:lnTo>
                <a:lnTo>
                  <a:pt x="51" y="17"/>
                </a:lnTo>
                <a:lnTo>
                  <a:pt x="50" y="17"/>
                </a:lnTo>
                <a:lnTo>
                  <a:pt x="50" y="15"/>
                </a:lnTo>
                <a:lnTo>
                  <a:pt x="49" y="15"/>
                </a:lnTo>
                <a:lnTo>
                  <a:pt x="50" y="15"/>
                </a:lnTo>
                <a:lnTo>
                  <a:pt x="50" y="17"/>
                </a:lnTo>
                <a:lnTo>
                  <a:pt x="51" y="17"/>
                </a:lnTo>
                <a:lnTo>
                  <a:pt x="51" y="15"/>
                </a:lnTo>
                <a:lnTo>
                  <a:pt x="50" y="15"/>
                </a:lnTo>
                <a:lnTo>
                  <a:pt x="50" y="14"/>
                </a:lnTo>
                <a:lnTo>
                  <a:pt x="50" y="13"/>
                </a:lnTo>
                <a:lnTo>
                  <a:pt x="49" y="13"/>
                </a:lnTo>
                <a:lnTo>
                  <a:pt x="49" y="12"/>
                </a:lnTo>
                <a:lnTo>
                  <a:pt x="50" y="12"/>
                </a:lnTo>
                <a:lnTo>
                  <a:pt x="50" y="13"/>
                </a:lnTo>
                <a:lnTo>
                  <a:pt x="51" y="13"/>
                </a:lnTo>
                <a:lnTo>
                  <a:pt x="50" y="13"/>
                </a:lnTo>
                <a:lnTo>
                  <a:pt x="50" y="12"/>
                </a:lnTo>
                <a:lnTo>
                  <a:pt x="51" y="12"/>
                </a:lnTo>
                <a:lnTo>
                  <a:pt x="50" y="12"/>
                </a:lnTo>
                <a:lnTo>
                  <a:pt x="49" y="12"/>
                </a:lnTo>
                <a:lnTo>
                  <a:pt x="49" y="10"/>
                </a:lnTo>
                <a:lnTo>
                  <a:pt x="47" y="10"/>
                </a:lnTo>
                <a:lnTo>
                  <a:pt x="46" y="9"/>
                </a:lnTo>
                <a:lnTo>
                  <a:pt x="46" y="8"/>
                </a:lnTo>
                <a:lnTo>
                  <a:pt x="46" y="7"/>
                </a:lnTo>
                <a:lnTo>
                  <a:pt x="47" y="7"/>
                </a:lnTo>
                <a:lnTo>
                  <a:pt x="49" y="7"/>
                </a:lnTo>
                <a:lnTo>
                  <a:pt x="50" y="8"/>
                </a:lnTo>
                <a:lnTo>
                  <a:pt x="51" y="8"/>
                </a:lnTo>
                <a:lnTo>
                  <a:pt x="51" y="9"/>
                </a:lnTo>
                <a:lnTo>
                  <a:pt x="53" y="12"/>
                </a:lnTo>
                <a:lnTo>
                  <a:pt x="54" y="12"/>
                </a:lnTo>
                <a:lnTo>
                  <a:pt x="55" y="12"/>
                </a:lnTo>
                <a:lnTo>
                  <a:pt x="54" y="12"/>
                </a:lnTo>
                <a:lnTo>
                  <a:pt x="55" y="13"/>
                </a:lnTo>
                <a:lnTo>
                  <a:pt x="55" y="14"/>
                </a:lnTo>
                <a:lnTo>
                  <a:pt x="55" y="15"/>
                </a:lnTo>
                <a:lnTo>
                  <a:pt x="55" y="14"/>
                </a:lnTo>
                <a:lnTo>
                  <a:pt x="56" y="15"/>
                </a:lnTo>
                <a:lnTo>
                  <a:pt x="56" y="14"/>
                </a:lnTo>
                <a:lnTo>
                  <a:pt x="58" y="15"/>
                </a:lnTo>
                <a:lnTo>
                  <a:pt x="58" y="17"/>
                </a:lnTo>
                <a:lnTo>
                  <a:pt x="58" y="18"/>
                </a:lnTo>
                <a:lnTo>
                  <a:pt x="58" y="19"/>
                </a:lnTo>
                <a:lnTo>
                  <a:pt x="58" y="21"/>
                </a:lnTo>
                <a:lnTo>
                  <a:pt x="58" y="22"/>
                </a:lnTo>
                <a:lnTo>
                  <a:pt x="58" y="23"/>
                </a:lnTo>
                <a:lnTo>
                  <a:pt x="58" y="22"/>
                </a:lnTo>
                <a:lnTo>
                  <a:pt x="59" y="22"/>
                </a:lnTo>
                <a:lnTo>
                  <a:pt x="59" y="23"/>
                </a:lnTo>
                <a:lnTo>
                  <a:pt x="58" y="23"/>
                </a:lnTo>
                <a:lnTo>
                  <a:pt x="59" y="23"/>
                </a:lnTo>
                <a:lnTo>
                  <a:pt x="59" y="24"/>
                </a:lnTo>
                <a:lnTo>
                  <a:pt x="59" y="26"/>
                </a:lnTo>
                <a:lnTo>
                  <a:pt x="60" y="26"/>
                </a:lnTo>
                <a:lnTo>
                  <a:pt x="59" y="27"/>
                </a:lnTo>
                <a:lnTo>
                  <a:pt x="59" y="28"/>
                </a:lnTo>
                <a:lnTo>
                  <a:pt x="59" y="29"/>
                </a:lnTo>
                <a:lnTo>
                  <a:pt x="60" y="29"/>
                </a:lnTo>
                <a:lnTo>
                  <a:pt x="59" y="29"/>
                </a:lnTo>
                <a:lnTo>
                  <a:pt x="60" y="31"/>
                </a:lnTo>
                <a:lnTo>
                  <a:pt x="60" y="29"/>
                </a:lnTo>
                <a:lnTo>
                  <a:pt x="60" y="31"/>
                </a:lnTo>
                <a:lnTo>
                  <a:pt x="60" y="32"/>
                </a:lnTo>
                <a:lnTo>
                  <a:pt x="61" y="32"/>
                </a:lnTo>
                <a:lnTo>
                  <a:pt x="63" y="32"/>
                </a:lnTo>
                <a:lnTo>
                  <a:pt x="61" y="31"/>
                </a:lnTo>
                <a:lnTo>
                  <a:pt x="61" y="29"/>
                </a:lnTo>
                <a:lnTo>
                  <a:pt x="63" y="31"/>
                </a:lnTo>
                <a:lnTo>
                  <a:pt x="63" y="29"/>
                </a:lnTo>
                <a:lnTo>
                  <a:pt x="65" y="28"/>
                </a:lnTo>
                <a:lnTo>
                  <a:pt x="64" y="28"/>
                </a:lnTo>
                <a:lnTo>
                  <a:pt x="64" y="27"/>
                </a:lnTo>
                <a:lnTo>
                  <a:pt x="65" y="27"/>
                </a:lnTo>
                <a:lnTo>
                  <a:pt x="64" y="27"/>
                </a:lnTo>
                <a:lnTo>
                  <a:pt x="64" y="26"/>
                </a:lnTo>
                <a:lnTo>
                  <a:pt x="63" y="24"/>
                </a:lnTo>
                <a:lnTo>
                  <a:pt x="63" y="23"/>
                </a:lnTo>
                <a:lnTo>
                  <a:pt x="61" y="23"/>
                </a:lnTo>
                <a:lnTo>
                  <a:pt x="61" y="22"/>
                </a:lnTo>
                <a:lnTo>
                  <a:pt x="61" y="21"/>
                </a:lnTo>
                <a:lnTo>
                  <a:pt x="61" y="19"/>
                </a:lnTo>
                <a:lnTo>
                  <a:pt x="61" y="21"/>
                </a:lnTo>
                <a:lnTo>
                  <a:pt x="63" y="21"/>
                </a:lnTo>
                <a:lnTo>
                  <a:pt x="63" y="19"/>
                </a:lnTo>
                <a:lnTo>
                  <a:pt x="61" y="19"/>
                </a:lnTo>
                <a:lnTo>
                  <a:pt x="61" y="18"/>
                </a:lnTo>
                <a:lnTo>
                  <a:pt x="61" y="17"/>
                </a:lnTo>
                <a:lnTo>
                  <a:pt x="60" y="15"/>
                </a:lnTo>
                <a:lnTo>
                  <a:pt x="61" y="15"/>
                </a:lnTo>
                <a:lnTo>
                  <a:pt x="61" y="14"/>
                </a:lnTo>
                <a:lnTo>
                  <a:pt x="60" y="14"/>
                </a:lnTo>
                <a:lnTo>
                  <a:pt x="61" y="14"/>
                </a:lnTo>
                <a:lnTo>
                  <a:pt x="60" y="13"/>
                </a:lnTo>
                <a:lnTo>
                  <a:pt x="60" y="12"/>
                </a:lnTo>
                <a:lnTo>
                  <a:pt x="60" y="10"/>
                </a:lnTo>
                <a:lnTo>
                  <a:pt x="60" y="9"/>
                </a:lnTo>
                <a:lnTo>
                  <a:pt x="60" y="8"/>
                </a:lnTo>
                <a:lnTo>
                  <a:pt x="60" y="7"/>
                </a:lnTo>
                <a:lnTo>
                  <a:pt x="59" y="7"/>
                </a:lnTo>
                <a:lnTo>
                  <a:pt x="60" y="7"/>
                </a:lnTo>
                <a:lnTo>
                  <a:pt x="59" y="5"/>
                </a:lnTo>
                <a:lnTo>
                  <a:pt x="59" y="4"/>
                </a:lnTo>
                <a:lnTo>
                  <a:pt x="60" y="3"/>
                </a:lnTo>
                <a:lnTo>
                  <a:pt x="61" y="4"/>
                </a:lnTo>
                <a:lnTo>
                  <a:pt x="61" y="3"/>
                </a:lnTo>
                <a:lnTo>
                  <a:pt x="60" y="3"/>
                </a:lnTo>
                <a:lnTo>
                  <a:pt x="60" y="2"/>
                </a:lnTo>
                <a:lnTo>
                  <a:pt x="60" y="0"/>
                </a:lnTo>
                <a:lnTo>
                  <a:pt x="61" y="2"/>
                </a:lnTo>
                <a:lnTo>
                  <a:pt x="63" y="0"/>
                </a:lnTo>
                <a:lnTo>
                  <a:pt x="63" y="2"/>
                </a:lnTo>
                <a:lnTo>
                  <a:pt x="64" y="2"/>
                </a:lnTo>
                <a:lnTo>
                  <a:pt x="64" y="3"/>
                </a:lnTo>
                <a:lnTo>
                  <a:pt x="65" y="3"/>
                </a:lnTo>
                <a:lnTo>
                  <a:pt x="65" y="4"/>
                </a:lnTo>
                <a:lnTo>
                  <a:pt x="67" y="3"/>
                </a:lnTo>
                <a:lnTo>
                  <a:pt x="65" y="3"/>
                </a:lnTo>
                <a:lnTo>
                  <a:pt x="65" y="2"/>
                </a:lnTo>
                <a:lnTo>
                  <a:pt x="67" y="2"/>
                </a:lnTo>
                <a:lnTo>
                  <a:pt x="68" y="2"/>
                </a:lnTo>
                <a:lnTo>
                  <a:pt x="68" y="3"/>
                </a:lnTo>
                <a:lnTo>
                  <a:pt x="69" y="3"/>
                </a:lnTo>
                <a:lnTo>
                  <a:pt x="69" y="4"/>
                </a:lnTo>
                <a:lnTo>
                  <a:pt x="70" y="5"/>
                </a:lnTo>
                <a:lnTo>
                  <a:pt x="72" y="7"/>
                </a:lnTo>
                <a:lnTo>
                  <a:pt x="72" y="5"/>
                </a:lnTo>
                <a:lnTo>
                  <a:pt x="73" y="5"/>
                </a:lnTo>
                <a:lnTo>
                  <a:pt x="73" y="7"/>
                </a:lnTo>
                <a:lnTo>
                  <a:pt x="73" y="8"/>
                </a:lnTo>
                <a:lnTo>
                  <a:pt x="74" y="8"/>
                </a:lnTo>
                <a:lnTo>
                  <a:pt x="73" y="8"/>
                </a:lnTo>
                <a:lnTo>
                  <a:pt x="74" y="8"/>
                </a:lnTo>
                <a:lnTo>
                  <a:pt x="74" y="9"/>
                </a:lnTo>
                <a:lnTo>
                  <a:pt x="74" y="10"/>
                </a:lnTo>
                <a:lnTo>
                  <a:pt x="75" y="10"/>
                </a:lnTo>
                <a:lnTo>
                  <a:pt x="75" y="12"/>
                </a:lnTo>
                <a:lnTo>
                  <a:pt x="74" y="12"/>
                </a:lnTo>
                <a:lnTo>
                  <a:pt x="75" y="12"/>
                </a:lnTo>
                <a:lnTo>
                  <a:pt x="74" y="12"/>
                </a:lnTo>
                <a:lnTo>
                  <a:pt x="74" y="10"/>
                </a:lnTo>
                <a:lnTo>
                  <a:pt x="74" y="12"/>
                </a:lnTo>
                <a:lnTo>
                  <a:pt x="74" y="13"/>
                </a:lnTo>
                <a:lnTo>
                  <a:pt x="75" y="13"/>
                </a:lnTo>
                <a:lnTo>
                  <a:pt x="75" y="14"/>
                </a:lnTo>
                <a:lnTo>
                  <a:pt x="75" y="15"/>
                </a:lnTo>
                <a:lnTo>
                  <a:pt x="75" y="17"/>
                </a:lnTo>
                <a:lnTo>
                  <a:pt x="75" y="18"/>
                </a:lnTo>
                <a:lnTo>
                  <a:pt x="75" y="19"/>
                </a:lnTo>
                <a:lnTo>
                  <a:pt x="77" y="19"/>
                </a:lnTo>
                <a:lnTo>
                  <a:pt x="77" y="21"/>
                </a:lnTo>
                <a:lnTo>
                  <a:pt x="77" y="22"/>
                </a:lnTo>
                <a:lnTo>
                  <a:pt x="77" y="23"/>
                </a:lnTo>
                <a:lnTo>
                  <a:pt x="77" y="24"/>
                </a:lnTo>
                <a:lnTo>
                  <a:pt x="78" y="24"/>
                </a:lnTo>
                <a:lnTo>
                  <a:pt x="78" y="26"/>
                </a:lnTo>
                <a:lnTo>
                  <a:pt x="78" y="27"/>
                </a:lnTo>
                <a:lnTo>
                  <a:pt x="78" y="28"/>
                </a:lnTo>
                <a:lnTo>
                  <a:pt x="79" y="28"/>
                </a:lnTo>
                <a:lnTo>
                  <a:pt x="79" y="29"/>
                </a:lnTo>
                <a:lnTo>
                  <a:pt x="79" y="31"/>
                </a:lnTo>
                <a:lnTo>
                  <a:pt x="81" y="32"/>
                </a:lnTo>
                <a:lnTo>
                  <a:pt x="81" y="33"/>
                </a:lnTo>
                <a:lnTo>
                  <a:pt x="81" y="35"/>
                </a:lnTo>
                <a:lnTo>
                  <a:pt x="81" y="36"/>
                </a:lnTo>
                <a:lnTo>
                  <a:pt x="79" y="36"/>
                </a:lnTo>
                <a:lnTo>
                  <a:pt x="79" y="37"/>
                </a:lnTo>
                <a:lnTo>
                  <a:pt x="81" y="38"/>
                </a:lnTo>
                <a:lnTo>
                  <a:pt x="79" y="38"/>
                </a:lnTo>
                <a:lnTo>
                  <a:pt x="79" y="40"/>
                </a:lnTo>
                <a:lnTo>
                  <a:pt x="79" y="41"/>
                </a:lnTo>
                <a:lnTo>
                  <a:pt x="81" y="42"/>
                </a:lnTo>
                <a:lnTo>
                  <a:pt x="82" y="43"/>
                </a:lnTo>
                <a:lnTo>
                  <a:pt x="82" y="46"/>
                </a:lnTo>
                <a:lnTo>
                  <a:pt x="83" y="46"/>
                </a:lnTo>
                <a:lnTo>
                  <a:pt x="83" y="47"/>
                </a:lnTo>
                <a:lnTo>
                  <a:pt x="84" y="47"/>
                </a:lnTo>
                <a:lnTo>
                  <a:pt x="84" y="49"/>
                </a:lnTo>
                <a:lnTo>
                  <a:pt x="86" y="49"/>
                </a:lnTo>
                <a:lnTo>
                  <a:pt x="87" y="49"/>
                </a:lnTo>
                <a:lnTo>
                  <a:pt x="87" y="50"/>
                </a:lnTo>
                <a:lnTo>
                  <a:pt x="88" y="51"/>
                </a:lnTo>
                <a:lnTo>
                  <a:pt x="88" y="50"/>
                </a:lnTo>
                <a:lnTo>
                  <a:pt x="87" y="50"/>
                </a:lnTo>
                <a:lnTo>
                  <a:pt x="87" y="49"/>
                </a:lnTo>
                <a:lnTo>
                  <a:pt x="87" y="47"/>
                </a:lnTo>
                <a:lnTo>
                  <a:pt x="88" y="49"/>
                </a:lnTo>
                <a:lnTo>
                  <a:pt x="88" y="50"/>
                </a:lnTo>
                <a:lnTo>
                  <a:pt x="89" y="51"/>
                </a:lnTo>
                <a:lnTo>
                  <a:pt x="91" y="51"/>
                </a:lnTo>
                <a:lnTo>
                  <a:pt x="92" y="52"/>
                </a:lnTo>
                <a:lnTo>
                  <a:pt x="92" y="54"/>
                </a:lnTo>
                <a:lnTo>
                  <a:pt x="92" y="52"/>
                </a:lnTo>
                <a:lnTo>
                  <a:pt x="93" y="54"/>
                </a:lnTo>
                <a:lnTo>
                  <a:pt x="95" y="55"/>
                </a:lnTo>
                <a:lnTo>
                  <a:pt x="95" y="54"/>
                </a:lnTo>
                <a:lnTo>
                  <a:pt x="96" y="54"/>
                </a:lnTo>
                <a:lnTo>
                  <a:pt x="96" y="55"/>
                </a:lnTo>
                <a:lnTo>
                  <a:pt x="95" y="55"/>
                </a:lnTo>
                <a:lnTo>
                  <a:pt x="96" y="55"/>
                </a:lnTo>
                <a:lnTo>
                  <a:pt x="96" y="56"/>
                </a:lnTo>
                <a:lnTo>
                  <a:pt x="97" y="56"/>
                </a:lnTo>
                <a:lnTo>
                  <a:pt x="98" y="56"/>
                </a:lnTo>
                <a:lnTo>
                  <a:pt x="98" y="55"/>
                </a:lnTo>
                <a:lnTo>
                  <a:pt x="98" y="56"/>
                </a:lnTo>
                <a:lnTo>
                  <a:pt x="98" y="57"/>
                </a:lnTo>
                <a:lnTo>
                  <a:pt x="100" y="59"/>
                </a:lnTo>
                <a:lnTo>
                  <a:pt x="98" y="59"/>
                </a:lnTo>
                <a:lnTo>
                  <a:pt x="100" y="59"/>
                </a:lnTo>
                <a:lnTo>
                  <a:pt x="98" y="59"/>
                </a:lnTo>
                <a:lnTo>
                  <a:pt x="98" y="60"/>
                </a:lnTo>
                <a:lnTo>
                  <a:pt x="100" y="60"/>
                </a:lnTo>
                <a:lnTo>
                  <a:pt x="100" y="61"/>
                </a:lnTo>
                <a:lnTo>
                  <a:pt x="100" y="63"/>
                </a:lnTo>
                <a:lnTo>
                  <a:pt x="98" y="63"/>
                </a:lnTo>
                <a:lnTo>
                  <a:pt x="100" y="63"/>
                </a:lnTo>
                <a:lnTo>
                  <a:pt x="100" y="64"/>
                </a:lnTo>
                <a:lnTo>
                  <a:pt x="98" y="64"/>
                </a:lnTo>
                <a:lnTo>
                  <a:pt x="97" y="64"/>
                </a:lnTo>
                <a:lnTo>
                  <a:pt x="97" y="63"/>
                </a:lnTo>
                <a:lnTo>
                  <a:pt x="96" y="63"/>
                </a:lnTo>
                <a:lnTo>
                  <a:pt x="96" y="61"/>
                </a:lnTo>
                <a:lnTo>
                  <a:pt x="96" y="60"/>
                </a:lnTo>
                <a:lnTo>
                  <a:pt x="96" y="61"/>
                </a:lnTo>
                <a:lnTo>
                  <a:pt x="96" y="63"/>
                </a:lnTo>
                <a:lnTo>
                  <a:pt x="96" y="64"/>
                </a:lnTo>
                <a:lnTo>
                  <a:pt x="95" y="64"/>
                </a:lnTo>
                <a:lnTo>
                  <a:pt x="95" y="63"/>
                </a:lnTo>
                <a:lnTo>
                  <a:pt x="93" y="63"/>
                </a:lnTo>
                <a:lnTo>
                  <a:pt x="93" y="61"/>
                </a:lnTo>
                <a:lnTo>
                  <a:pt x="92" y="61"/>
                </a:lnTo>
                <a:lnTo>
                  <a:pt x="92" y="60"/>
                </a:lnTo>
                <a:lnTo>
                  <a:pt x="92" y="61"/>
                </a:lnTo>
                <a:lnTo>
                  <a:pt x="91" y="61"/>
                </a:lnTo>
                <a:lnTo>
                  <a:pt x="92" y="61"/>
                </a:lnTo>
                <a:lnTo>
                  <a:pt x="92" y="63"/>
                </a:lnTo>
                <a:lnTo>
                  <a:pt x="91" y="63"/>
                </a:lnTo>
                <a:lnTo>
                  <a:pt x="91" y="61"/>
                </a:lnTo>
                <a:lnTo>
                  <a:pt x="91" y="63"/>
                </a:lnTo>
                <a:lnTo>
                  <a:pt x="91" y="61"/>
                </a:lnTo>
                <a:lnTo>
                  <a:pt x="91" y="63"/>
                </a:lnTo>
                <a:lnTo>
                  <a:pt x="89" y="63"/>
                </a:lnTo>
                <a:lnTo>
                  <a:pt x="91" y="64"/>
                </a:lnTo>
                <a:lnTo>
                  <a:pt x="91" y="65"/>
                </a:lnTo>
                <a:lnTo>
                  <a:pt x="89" y="65"/>
                </a:lnTo>
                <a:lnTo>
                  <a:pt x="89" y="66"/>
                </a:lnTo>
                <a:lnTo>
                  <a:pt x="88" y="65"/>
                </a:lnTo>
                <a:lnTo>
                  <a:pt x="87" y="65"/>
                </a:lnTo>
                <a:lnTo>
                  <a:pt x="87" y="64"/>
                </a:lnTo>
                <a:lnTo>
                  <a:pt x="86" y="64"/>
                </a:lnTo>
                <a:lnTo>
                  <a:pt x="86" y="63"/>
                </a:lnTo>
                <a:lnTo>
                  <a:pt x="86" y="64"/>
                </a:lnTo>
                <a:lnTo>
                  <a:pt x="86" y="65"/>
                </a:lnTo>
                <a:lnTo>
                  <a:pt x="87" y="65"/>
                </a:lnTo>
                <a:lnTo>
                  <a:pt x="87" y="66"/>
                </a:lnTo>
                <a:lnTo>
                  <a:pt x="87" y="68"/>
                </a:lnTo>
                <a:lnTo>
                  <a:pt x="87" y="66"/>
                </a:lnTo>
                <a:lnTo>
                  <a:pt x="88" y="66"/>
                </a:lnTo>
                <a:lnTo>
                  <a:pt x="88" y="68"/>
                </a:lnTo>
                <a:lnTo>
                  <a:pt x="88" y="69"/>
                </a:lnTo>
                <a:lnTo>
                  <a:pt x="88" y="70"/>
                </a:lnTo>
                <a:lnTo>
                  <a:pt x="87" y="70"/>
                </a:lnTo>
                <a:lnTo>
                  <a:pt x="87" y="72"/>
                </a:lnTo>
                <a:lnTo>
                  <a:pt x="87" y="73"/>
                </a:lnTo>
                <a:lnTo>
                  <a:pt x="87" y="72"/>
                </a:lnTo>
                <a:lnTo>
                  <a:pt x="88" y="72"/>
                </a:lnTo>
                <a:lnTo>
                  <a:pt x="88" y="70"/>
                </a:lnTo>
                <a:lnTo>
                  <a:pt x="88" y="69"/>
                </a:lnTo>
                <a:lnTo>
                  <a:pt x="88" y="68"/>
                </a:lnTo>
                <a:lnTo>
                  <a:pt x="89" y="68"/>
                </a:lnTo>
                <a:lnTo>
                  <a:pt x="91" y="68"/>
                </a:lnTo>
                <a:lnTo>
                  <a:pt x="91" y="66"/>
                </a:lnTo>
                <a:lnTo>
                  <a:pt x="92" y="66"/>
                </a:lnTo>
                <a:lnTo>
                  <a:pt x="93" y="66"/>
                </a:lnTo>
                <a:lnTo>
                  <a:pt x="93" y="68"/>
                </a:lnTo>
                <a:lnTo>
                  <a:pt x="93" y="69"/>
                </a:lnTo>
                <a:lnTo>
                  <a:pt x="92" y="69"/>
                </a:lnTo>
                <a:lnTo>
                  <a:pt x="93" y="69"/>
                </a:lnTo>
                <a:lnTo>
                  <a:pt x="93" y="70"/>
                </a:lnTo>
                <a:lnTo>
                  <a:pt x="92" y="70"/>
                </a:lnTo>
                <a:lnTo>
                  <a:pt x="92" y="72"/>
                </a:lnTo>
                <a:lnTo>
                  <a:pt x="93" y="72"/>
                </a:lnTo>
                <a:lnTo>
                  <a:pt x="93" y="70"/>
                </a:lnTo>
                <a:lnTo>
                  <a:pt x="95" y="70"/>
                </a:lnTo>
                <a:lnTo>
                  <a:pt x="95" y="72"/>
                </a:lnTo>
                <a:lnTo>
                  <a:pt x="95" y="73"/>
                </a:lnTo>
                <a:lnTo>
                  <a:pt x="95" y="74"/>
                </a:lnTo>
                <a:lnTo>
                  <a:pt x="93" y="74"/>
                </a:lnTo>
                <a:lnTo>
                  <a:pt x="92" y="74"/>
                </a:lnTo>
                <a:lnTo>
                  <a:pt x="92" y="75"/>
                </a:lnTo>
                <a:lnTo>
                  <a:pt x="91" y="74"/>
                </a:lnTo>
                <a:lnTo>
                  <a:pt x="91" y="75"/>
                </a:lnTo>
                <a:lnTo>
                  <a:pt x="91" y="77"/>
                </a:lnTo>
                <a:lnTo>
                  <a:pt x="89" y="77"/>
                </a:lnTo>
                <a:lnTo>
                  <a:pt x="89" y="75"/>
                </a:lnTo>
                <a:lnTo>
                  <a:pt x="89" y="77"/>
                </a:lnTo>
                <a:lnTo>
                  <a:pt x="88" y="77"/>
                </a:lnTo>
                <a:lnTo>
                  <a:pt x="87" y="77"/>
                </a:lnTo>
                <a:lnTo>
                  <a:pt x="86" y="77"/>
                </a:lnTo>
                <a:lnTo>
                  <a:pt x="86" y="78"/>
                </a:lnTo>
                <a:lnTo>
                  <a:pt x="86" y="77"/>
                </a:lnTo>
                <a:lnTo>
                  <a:pt x="84" y="77"/>
                </a:lnTo>
                <a:lnTo>
                  <a:pt x="83" y="77"/>
                </a:lnTo>
                <a:lnTo>
                  <a:pt x="82" y="77"/>
                </a:lnTo>
                <a:lnTo>
                  <a:pt x="82" y="75"/>
                </a:lnTo>
                <a:lnTo>
                  <a:pt x="81" y="75"/>
                </a:lnTo>
                <a:lnTo>
                  <a:pt x="79" y="75"/>
                </a:lnTo>
                <a:lnTo>
                  <a:pt x="79" y="77"/>
                </a:lnTo>
                <a:lnTo>
                  <a:pt x="78" y="75"/>
                </a:lnTo>
                <a:lnTo>
                  <a:pt x="77" y="75"/>
                </a:lnTo>
                <a:lnTo>
                  <a:pt x="75" y="75"/>
                </a:lnTo>
                <a:lnTo>
                  <a:pt x="75" y="74"/>
                </a:lnTo>
                <a:lnTo>
                  <a:pt x="77" y="74"/>
                </a:lnTo>
                <a:lnTo>
                  <a:pt x="78" y="73"/>
                </a:lnTo>
                <a:lnTo>
                  <a:pt x="77" y="73"/>
                </a:lnTo>
                <a:lnTo>
                  <a:pt x="75" y="73"/>
                </a:lnTo>
                <a:lnTo>
                  <a:pt x="74" y="73"/>
                </a:lnTo>
                <a:lnTo>
                  <a:pt x="74" y="72"/>
                </a:lnTo>
                <a:lnTo>
                  <a:pt x="72" y="72"/>
                </a:lnTo>
                <a:lnTo>
                  <a:pt x="70" y="72"/>
                </a:lnTo>
                <a:lnTo>
                  <a:pt x="69" y="72"/>
                </a:lnTo>
                <a:lnTo>
                  <a:pt x="69" y="70"/>
                </a:lnTo>
                <a:lnTo>
                  <a:pt x="70" y="70"/>
                </a:lnTo>
                <a:lnTo>
                  <a:pt x="70" y="69"/>
                </a:lnTo>
                <a:lnTo>
                  <a:pt x="70" y="68"/>
                </a:lnTo>
                <a:lnTo>
                  <a:pt x="69" y="68"/>
                </a:lnTo>
                <a:lnTo>
                  <a:pt x="69" y="66"/>
                </a:lnTo>
                <a:lnTo>
                  <a:pt x="68" y="66"/>
                </a:lnTo>
                <a:lnTo>
                  <a:pt x="68" y="68"/>
                </a:lnTo>
                <a:lnTo>
                  <a:pt x="67" y="69"/>
                </a:lnTo>
                <a:lnTo>
                  <a:pt x="67" y="70"/>
                </a:lnTo>
                <a:lnTo>
                  <a:pt x="67" y="72"/>
                </a:lnTo>
                <a:lnTo>
                  <a:pt x="65" y="72"/>
                </a:lnTo>
                <a:lnTo>
                  <a:pt x="67" y="72"/>
                </a:lnTo>
                <a:lnTo>
                  <a:pt x="65" y="72"/>
                </a:lnTo>
                <a:lnTo>
                  <a:pt x="64" y="73"/>
                </a:lnTo>
                <a:lnTo>
                  <a:pt x="64" y="74"/>
                </a:lnTo>
                <a:lnTo>
                  <a:pt x="61" y="75"/>
                </a:lnTo>
                <a:lnTo>
                  <a:pt x="59" y="75"/>
                </a:lnTo>
                <a:lnTo>
                  <a:pt x="58" y="75"/>
                </a:lnTo>
                <a:lnTo>
                  <a:pt x="58" y="77"/>
                </a:lnTo>
                <a:lnTo>
                  <a:pt x="56" y="77"/>
                </a:lnTo>
                <a:lnTo>
                  <a:pt x="56" y="78"/>
                </a:lnTo>
                <a:lnTo>
                  <a:pt x="55" y="78"/>
                </a:lnTo>
                <a:lnTo>
                  <a:pt x="54" y="79"/>
                </a:lnTo>
                <a:lnTo>
                  <a:pt x="51" y="79"/>
                </a:lnTo>
                <a:lnTo>
                  <a:pt x="50" y="79"/>
                </a:lnTo>
                <a:lnTo>
                  <a:pt x="49" y="79"/>
                </a:lnTo>
                <a:lnTo>
                  <a:pt x="49" y="80"/>
                </a:lnTo>
                <a:lnTo>
                  <a:pt x="47" y="80"/>
                </a:lnTo>
                <a:lnTo>
                  <a:pt x="46" y="79"/>
                </a:lnTo>
                <a:lnTo>
                  <a:pt x="46" y="80"/>
                </a:lnTo>
                <a:lnTo>
                  <a:pt x="45" y="80"/>
                </a:lnTo>
                <a:lnTo>
                  <a:pt x="44" y="80"/>
                </a:lnTo>
                <a:lnTo>
                  <a:pt x="45" y="80"/>
                </a:lnTo>
                <a:lnTo>
                  <a:pt x="44" y="80"/>
                </a:lnTo>
                <a:lnTo>
                  <a:pt x="42" y="80"/>
                </a:lnTo>
                <a:lnTo>
                  <a:pt x="44" y="80"/>
                </a:lnTo>
                <a:lnTo>
                  <a:pt x="42" y="82"/>
                </a:lnTo>
                <a:lnTo>
                  <a:pt x="41" y="80"/>
                </a:lnTo>
                <a:lnTo>
                  <a:pt x="40" y="82"/>
                </a:lnTo>
                <a:lnTo>
                  <a:pt x="37" y="82"/>
                </a:lnTo>
                <a:lnTo>
                  <a:pt x="36" y="82"/>
                </a:lnTo>
                <a:lnTo>
                  <a:pt x="35" y="82"/>
                </a:lnTo>
                <a:lnTo>
                  <a:pt x="33" y="82"/>
                </a:lnTo>
                <a:lnTo>
                  <a:pt x="32" y="82"/>
                </a:lnTo>
                <a:lnTo>
                  <a:pt x="33" y="82"/>
                </a:lnTo>
                <a:lnTo>
                  <a:pt x="33" y="80"/>
                </a:lnTo>
                <a:lnTo>
                  <a:pt x="32" y="80"/>
                </a:lnTo>
                <a:lnTo>
                  <a:pt x="31" y="80"/>
                </a:lnTo>
                <a:lnTo>
                  <a:pt x="31" y="79"/>
                </a:lnTo>
                <a:lnTo>
                  <a:pt x="31" y="78"/>
                </a:lnTo>
                <a:lnTo>
                  <a:pt x="30" y="78"/>
                </a:lnTo>
                <a:lnTo>
                  <a:pt x="30" y="77"/>
                </a:lnTo>
                <a:lnTo>
                  <a:pt x="30" y="75"/>
                </a:lnTo>
                <a:lnTo>
                  <a:pt x="31" y="74"/>
                </a:lnTo>
                <a:lnTo>
                  <a:pt x="30" y="74"/>
                </a:lnTo>
                <a:lnTo>
                  <a:pt x="30" y="73"/>
                </a:lnTo>
                <a:lnTo>
                  <a:pt x="31" y="73"/>
                </a:lnTo>
                <a:lnTo>
                  <a:pt x="30" y="73"/>
                </a:lnTo>
                <a:lnTo>
                  <a:pt x="30" y="72"/>
                </a:lnTo>
                <a:lnTo>
                  <a:pt x="31" y="72"/>
                </a:lnTo>
                <a:lnTo>
                  <a:pt x="28" y="70"/>
                </a:lnTo>
                <a:lnTo>
                  <a:pt x="27" y="70"/>
                </a:lnTo>
                <a:lnTo>
                  <a:pt x="26" y="70"/>
                </a:lnTo>
                <a:lnTo>
                  <a:pt x="23" y="70"/>
                </a:lnTo>
                <a:lnTo>
                  <a:pt x="22" y="70"/>
                </a:lnTo>
                <a:lnTo>
                  <a:pt x="19" y="70"/>
                </a:lnTo>
                <a:lnTo>
                  <a:pt x="17" y="69"/>
                </a:lnTo>
                <a:lnTo>
                  <a:pt x="14" y="68"/>
                </a:lnTo>
                <a:lnTo>
                  <a:pt x="13" y="66"/>
                </a:lnTo>
                <a:lnTo>
                  <a:pt x="14" y="66"/>
                </a:lnTo>
                <a:lnTo>
                  <a:pt x="14" y="65"/>
                </a:lnTo>
                <a:lnTo>
                  <a:pt x="13" y="65"/>
                </a:lnTo>
                <a:lnTo>
                  <a:pt x="12" y="65"/>
                </a:lnTo>
                <a:lnTo>
                  <a:pt x="12" y="64"/>
                </a:lnTo>
                <a:lnTo>
                  <a:pt x="13" y="64"/>
                </a:lnTo>
                <a:lnTo>
                  <a:pt x="12" y="64"/>
                </a:lnTo>
                <a:lnTo>
                  <a:pt x="12" y="63"/>
                </a:lnTo>
                <a:lnTo>
                  <a:pt x="11" y="63"/>
                </a:lnTo>
                <a:lnTo>
                  <a:pt x="11" y="61"/>
                </a:lnTo>
                <a:lnTo>
                  <a:pt x="11" y="60"/>
                </a:lnTo>
                <a:lnTo>
                  <a:pt x="9" y="60"/>
                </a:lnTo>
                <a:lnTo>
                  <a:pt x="9" y="59"/>
                </a:lnTo>
                <a:lnTo>
                  <a:pt x="9" y="57"/>
                </a:lnTo>
                <a:lnTo>
                  <a:pt x="11" y="57"/>
                </a:lnTo>
                <a:lnTo>
                  <a:pt x="12" y="56"/>
                </a:lnTo>
                <a:lnTo>
                  <a:pt x="13" y="56"/>
                </a:lnTo>
                <a:lnTo>
                  <a:pt x="14" y="56"/>
                </a:lnTo>
                <a:lnTo>
                  <a:pt x="17" y="55"/>
                </a:lnTo>
                <a:lnTo>
                  <a:pt x="19" y="55"/>
                </a:lnTo>
                <a:lnTo>
                  <a:pt x="21" y="54"/>
                </a:lnTo>
                <a:lnTo>
                  <a:pt x="22" y="54"/>
                </a:lnTo>
                <a:lnTo>
                  <a:pt x="23" y="54"/>
                </a:lnTo>
                <a:lnTo>
                  <a:pt x="26" y="54"/>
                </a:lnTo>
                <a:lnTo>
                  <a:pt x="27" y="54"/>
                </a:lnTo>
                <a:lnTo>
                  <a:pt x="28" y="54"/>
                </a:lnTo>
                <a:lnTo>
                  <a:pt x="30" y="54"/>
                </a:lnTo>
                <a:lnTo>
                  <a:pt x="31" y="54"/>
                </a:lnTo>
                <a:lnTo>
                  <a:pt x="32" y="55"/>
                </a:lnTo>
                <a:lnTo>
                  <a:pt x="33" y="55"/>
                </a:lnTo>
                <a:lnTo>
                  <a:pt x="35" y="55"/>
                </a:lnTo>
                <a:lnTo>
                  <a:pt x="36" y="55"/>
                </a:lnTo>
                <a:lnTo>
                  <a:pt x="37" y="55"/>
                </a:lnTo>
                <a:lnTo>
                  <a:pt x="37" y="54"/>
                </a:lnTo>
                <a:lnTo>
                  <a:pt x="39" y="54"/>
                </a:lnTo>
                <a:lnTo>
                  <a:pt x="37" y="54"/>
                </a:lnTo>
                <a:lnTo>
                  <a:pt x="40" y="54"/>
                </a:lnTo>
                <a:lnTo>
                  <a:pt x="40" y="55"/>
                </a:lnTo>
                <a:lnTo>
                  <a:pt x="41" y="54"/>
                </a:lnTo>
                <a:lnTo>
                  <a:pt x="42" y="54"/>
                </a:lnTo>
                <a:lnTo>
                  <a:pt x="41" y="54"/>
                </a:lnTo>
                <a:lnTo>
                  <a:pt x="41" y="52"/>
                </a:lnTo>
                <a:lnTo>
                  <a:pt x="40" y="52"/>
                </a:lnTo>
                <a:lnTo>
                  <a:pt x="39" y="52"/>
                </a:lnTo>
                <a:lnTo>
                  <a:pt x="39" y="51"/>
                </a:lnTo>
                <a:lnTo>
                  <a:pt x="39" y="50"/>
                </a:lnTo>
                <a:lnTo>
                  <a:pt x="37" y="50"/>
                </a:lnTo>
                <a:lnTo>
                  <a:pt x="36" y="50"/>
                </a:lnTo>
                <a:lnTo>
                  <a:pt x="35" y="50"/>
                </a:lnTo>
                <a:lnTo>
                  <a:pt x="33" y="50"/>
                </a:lnTo>
                <a:lnTo>
                  <a:pt x="33" y="49"/>
                </a:lnTo>
                <a:lnTo>
                  <a:pt x="32" y="49"/>
                </a:lnTo>
                <a:lnTo>
                  <a:pt x="31" y="49"/>
                </a:lnTo>
                <a:lnTo>
                  <a:pt x="31" y="47"/>
                </a:lnTo>
                <a:lnTo>
                  <a:pt x="31" y="49"/>
                </a:lnTo>
                <a:lnTo>
                  <a:pt x="30" y="49"/>
                </a:lnTo>
                <a:lnTo>
                  <a:pt x="30" y="47"/>
                </a:lnTo>
                <a:lnTo>
                  <a:pt x="28" y="47"/>
                </a:lnTo>
                <a:lnTo>
                  <a:pt x="27" y="47"/>
                </a:lnTo>
                <a:lnTo>
                  <a:pt x="26" y="47"/>
                </a:lnTo>
                <a:lnTo>
                  <a:pt x="26" y="49"/>
                </a:lnTo>
                <a:lnTo>
                  <a:pt x="23" y="49"/>
                </a:lnTo>
                <a:lnTo>
                  <a:pt x="22" y="49"/>
                </a:lnTo>
                <a:lnTo>
                  <a:pt x="21" y="49"/>
                </a:lnTo>
                <a:lnTo>
                  <a:pt x="19" y="49"/>
                </a:lnTo>
                <a:lnTo>
                  <a:pt x="18" y="49"/>
                </a:lnTo>
                <a:lnTo>
                  <a:pt x="17" y="49"/>
                </a:lnTo>
                <a:lnTo>
                  <a:pt x="16" y="49"/>
                </a:lnTo>
                <a:lnTo>
                  <a:pt x="14" y="49"/>
                </a:lnTo>
                <a:lnTo>
                  <a:pt x="13" y="49"/>
                </a:lnTo>
                <a:lnTo>
                  <a:pt x="12" y="49"/>
                </a:lnTo>
                <a:lnTo>
                  <a:pt x="11" y="49"/>
                </a:lnTo>
                <a:lnTo>
                  <a:pt x="9" y="49"/>
                </a:lnTo>
                <a:lnTo>
                  <a:pt x="8" y="49"/>
                </a:lnTo>
                <a:lnTo>
                  <a:pt x="8" y="47"/>
                </a:lnTo>
                <a:lnTo>
                  <a:pt x="7" y="46"/>
                </a:lnTo>
                <a:lnTo>
                  <a:pt x="5" y="45"/>
                </a:lnTo>
                <a:lnTo>
                  <a:pt x="4" y="45"/>
                </a:lnTo>
                <a:lnTo>
                  <a:pt x="4" y="43"/>
                </a:lnTo>
                <a:lnTo>
                  <a:pt x="4" y="42"/>
                </a:lnTo>
                <a:lnTo>
                  <a:pt x="5" y="41"/>
                </a:lnTo>
                <a:lnTo>
                  <a:pt x="8" y="40"/>
                </a:lnTo>
                <a:lnTo>
                  <a:pt x="9" y="40"/>
                </a:lnTo>
                <a:lnTo>
                  <a:pt x="12" y="38"/>
                </a:lnTo>
                <a:lnTo>
                  <a:pt x="13" y="38"/>
                </a:lnTo>
                <a:lnTo>
                  <a:pt x="13" y="37"/>
                </a:lnTo>
                <a:lnTo>
                  <a:pt x="16" y="36"/>
                </a:lnTo>
                <a:lnTo>
                  <a:pt x="17" y="36"/>
                </a:lnTo>
                <a:lnTo>
                  <a:pt x="16" y="36"/>
                </a:lnTo>
                <a:lnTo>
                  <a:pt x="17" y="36"/>
                </a:lnTo>
                <a:lnTo>
                  <a:pt x="18" y="36"/>
                </a:lnTo>
                <a:lnTo>
                  <a:pt x="17" y="35"/>
                </a:lnTo>
                <a:lnTo>
                  <a:pt x="16" y="35"/>
                </a:lnTo>
                <a:lnTo>
                  <a:pt x="17" y="35"/>
                </a:lnTo>
                <a:lnTo>
                  <a:pt x="18" y="33"/>
                </a:lnTo>
                <a:lnTo>
                  <a:pt x="18" y="35"/>
                </a:lnTo>
                <a:lnTo>
                  <a:pt x="19" y="33"/>
                </a:lnTo>
                <a:lnTo>
                  <a:pt x="19" y="35"/>
                </a:lnTo>
                <a:lnTo>
                  <a:pt x="21" y="35"/>
                </a:lnTo>
                <a:lnTo>
                  <a:pt x="22" y="35"/>
                </a:lnTo>
                <a:lnTo>
                  <a:pt x="22" y="33"/>
                </a:lnTo>
                <a:lnTo>
                  <a:pt x="21" y="33"/>
                </a:lnTo>
                <a:lnTo>
                  <a:pt x="21" y="35"/>
                </a:lnTo>
                <a:lnTo>
                  <a:pt x="19" y="33"/>
                </a:lnTo>
                <a:lnTo>
                  <a:pt x="21" y="33"/>
                </a:lnTo>
                <a:lnTo>
                  <a:pt x="19" y="33"/>
                </a:lnTo>
                <a:lnTo>
                  <a:pt x="18" y="33"/>
                </a:lnTo>
                <a:lnTo>
                  <a:pt x="17" y="33"/>
                </a:lnTo>
                <a:lnTo>
                  <a:pt x="16" y="33"/>
                </a:lnTo>
                <a:lnTo>
                  <a:pt x="14" y="35"/>
                </a:lnTo>
                <a:lnTo>
                  <a:pt x="13" y="35"/>
                </a:lnTo>
                <a:lnTo>
                  <a:pt x="12" y="35"/>
                </a:lnTo>
                <a:lnTo>
                  <a:pt x="11" y="35"/>
                </a:lnTo>
                <a:lnTo>
                  <a:pt x="11" y="36"/>
                </a:lnTo>
                <a:lnTo>
                  <a:pt x="9" y="36"/>
                </a:lnTo>
                <a:lnTo>
                  <a:pt x="9" y="35"/>
                </a:lnTo>
                <a:lnTo>
                  <a:pt x="9" y="33"/>
                </a:lnTo>
                <a:lnTo>
                  <a:pt x="8" y="35"/>
                </a:lnTo>
                <a:lnTo>
                  <a:pt x="9" y="35"/>
                </a:lnTo>
                <a:lnTo>
                  <a:pt x="9" y="36"/>
                </a:lnTo>
                <a:lnTo>
                  <a:pt x="8" y="36"/>
                </a:lnTo>
                <a:lnTo>
                  <a:pt x="7" y="36"/>
                </a:lnTo>
                <a:lnTo>
                  <a:pt x="5" y="36"/>
                </a:lnTo>
                <a:lnTo>
                  <a:pt x="4" y="35"/>
                </a:lnTo>
                <a:lnTo>
                  <a:pt x="5" y="33"/>
                </a:lnTo>
                <a:lnTo>
                  <a:pt x="7" y="33"/>
                </a:lnTo>
                <a:lnTo>
                  <a:pt x="8" y="33"/>
                </a:lnTo>
                <a:lnTo>
                  <a:pt x="7" y="33"/>
                </a:lnTo>
                <a:lnTo>
                  <a:pt x="8" y="33"/>
                </a:lnTo>
                <a:lnTo>
                  <a:pt x="8" y="32"/>
                </a:lnTo>
                <a:lnTo>
                  <a:pt x="7" y="32"/>
                </a:lnTo>
                <a:lnTo>
                  <a:pt x="7" y="31"/>
                </a:lnTo>
                <a:lnTo>
                  <a:pt x="8" y="31"/>
                </a:lnTo>
                <a:lnTo>
                  <a:pt x="5" y="31"/>
                </a:lnTo>
                <a:lnTo>
                  <a:pt x="5" y="32"/>
                </a:lnTo>
                <a:lnTo>
                  <a:pt x="4" y="32"/>
                </a:lnTo>
                <a:lnTo>
                  <a:pt x="4" y="31"/>
                </a:lnTo>
                <a:lnTo>
                  <a:pt x="3" y="31"/>
                </a:lnTo>
                <a:lnTo>
                  <a:pt x="2" y="31"/>
                </a:lnTo>
                <a:lnTo>
                  <a:pt x="2" y="32"/>
                </a:lnTo>
                <a:lnTo>
                  <a:pt x="0" y="32"/>
                </a:lnTo>
                <a:lnTo>
                  <a:pt x="0" y="31"/>
                </a:lnTo>
                <a:lnTo>
                  <a:pt x="0" y="29"/>
                </a:lnTo>
                <a:lnTo>
                  <a:pt x="0" y="28"/>
                </a:lnTo>
                <a:lnTo>
                  <a:pt x="0" y="27"/>
                </a:lnTo>
                <a:lnTo>
                  <a:pt x="0" y="26"/>
                </a:lnTo>
                <a:lnTo>
                  <a:pt x="2" y="26"/>
                </a:lnTo>
                <a:lnTo>
                  <a:pt x="2" y="24"/>
                </a:lnTo>
                <a:lnTo>
                  <a:pt x="3" y="24"/>
                </a:lnTo>
                <a:lnTo>
                  <a:pt x="3" y="23"/>
                </a:lnTo>
                <a:lnTo>
                  <a:pt x="3" y="22"/>
                </a:lnTo>
                <a:lnTo>
                  <a:pt x="4" y="22"/>
                </a:lnTo>
                <a:lnTo>
                  <a:pt x="5" y="21"/>
                </a:lnTo>
                <a:lnTo>
                  <a:pt x="5" y="19"/>
                </a:lnTo>
                <a:lnTo>
                  <a:pt x="4" y="19"/>
                </a:lnTo>
                <a:lnTo>
                  <a:pt x="4" y="18"/>
                </a:lnTo>
                <a:lnTo>
                  <a:pt x="3" y="18"/>
                </a:lnTo>
                <a:lnTo>
                  <a:pt x="3" y="17"/>
                </a:lnTo>
                <a:lnTo>
                  <a:pt x="3" y="15"/>
                </a:lnTo>
                <a:lnTo>
                  <a:pt x="4" y="14"/>
                </a:lnTo>
                <a:lnTo>
                  <a:pt x="5" y="14"/>
                </a:lnTo>
                <a:lnTo>
                  <a:pt x="5" y="13"/>
                </a:lnTo>
                <a:lnTo>
                  <a:pt x="7" y="13"/>
                </a:lnTo>
                <a:lnTo>
                  <a:pt x="7" y="12"/>
                </a:lnTo>
                <a:lnTo>
                  <a:pt x="8" y="10"/>
                </a:lnTo>
                <a:lnTo>
                  <a:pt x="9" y="10"/>
                </a:lnTo>
                <a:lnTo>
                  <a:pt x="9" y="9"/>
                </a:lnTo>
                <a:lnTo>
                  <a:pt x="11" y="8"/>
                </a:lnTo>
                <a:lnTo>
                  <a:pt x="12" y="8"/>
                </a:lnTo>
                <a:lnTo>
                  <a:pt x="13" y="7"/>
                </a:lnTo>
                <a:lnTo>
                  <a:pt x="14" y="5"/>
                </a:lnTo>
                <a:lnTo>
                  <a:pt x="16" y="5"/>
                </a:lnTo>
                <a:lnTo>
                  <a:pt x="17" y="4"/>
                </a:lnTo>
                <a:lnTo>
                  <a:pt x="18" y="4"/>
                </a:lnTo>
                <a:lnTo>
                  <a:pt x="19" y="3"/>
                </a:lnTo>
                <a:lnTo>
                  <a:pt x="21" y="3"/>
                </a:lnTo>
                <a:lnTo>
                  <a:pt x="21" y="2"/>
                </a:lnTo>
                <a:lnTo>
                  <a:pt x="22" y="2"/>
                </a:lnTo>
                <a:lnTo>
                  <a:pt x="23" y="2"/>
                </a:lnTo>
                <a:lnTo>
                  <a:pt x="25" y="0"/>
                </a:lnTo>
                <a:lnTo>
                  <a:pt x="26" y="0"/>
                </a:lnTo>
                <a:lnTo>
                  <a:pt x="27" y="0"/>
                </a:lnTo>
                <a:lnTo>
                  <a:pt x="27"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2" name="Freeform 2625"/>
          <p:cNvSpPr>
            <a:spLocks/>
          </p:cNvSpPr>
          <p:nvPr/>
        </p:nvSpPr>
        <p:spPr bwMode="auto">
          <a:xfrm>
            <a:off x="3476626" y="3132354"/>
            <a:ext cx="4763" cy="1588"/>
          </a:xfrm>
          <a:custGeom>
            <a:avLst/>
            <a:gdLst>
              <a:gd name="T0" fmla="*/ 3 w 3"/>
              <a:gd name="T1" fmla="*/ 1 h 1"/>
              <a:gd name="T2" fmla="*/ 1 w 3"/>
              <a:gd name="T3" fmla="*/ 1 h 1"/>
              <a:gd name="T4" fmla="*/ 0 w 3"/>
              <a:gd name="T5" fmla="*/ 1 h 1"/>
              <a:gd name="T6" fmla="*/ 0 w 3"/>
              <a:gd name="T7" fmla="*/ 0 h 1"/>
              <a:gd name="T8" fmla="*/ 1 w 3"/>
              <a:gd name="T9" fmla="*/ 0 h 1"/>
              <a:gd name="T10" fmla="*/ 3 w 3"/>
              <a:gd name="T11" fmla="*/ 0 h 1"/>
              <a:gd name="T12" fmla="*/ 3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1"/>
                </a:moveTo>
                <a:lnTo>
                  <a:pt x="1" y="1"/>
                </a:lnTo>
                <a:lnTo>
                  <a:pt x="0" y="1"/>
                </a:lnTo>
                <a:lnTo>
                  <a:pt x="0" y="0"/>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3" name="Freeform 2626"/>
          <p:cNvSpPr>
            <a:spLocks/>
          </p:cNvSpPr>
          <p:nvPr/>
        </p:nvSpPr>
        <p:spPr bwMode="auto">
          <a:xfrm>
            <a:off x="3484563" y="3129179"/>
            <a:ext cx="22225" cy="25400"/>
          </a:xfrm>
          <a:custGeom>
            <a:avLst/>
            <a:gdLst>
              <a:gd name="T0" fmla="*/ 14 w 14"/>
              <a:gd name="T1" fmla="*/ 9 h 16"/>
              <a:gd name="T2" fmla="*/ 13 w 14"/>
              <a:gd name="T3" fmla="*/ 10 h 16"/>
              <a:gd name="T4" fmla="*/ 13 w 14"/>
              <a:gd name="T5" fmla="*/ 11 h 16"/>
              <a:gd name="T6" fmla="*/ 12 w 14"/>
              <a:gd name="T7" fmla="*/ 12 h 16"/>
              <a:gd name="T8" fmla="*/ 12 w 14"/>
              <a:gd name="T9" fmla="*/ 14 h 16"/>
              <a:gd name="T10" fmla="*/ 12 w 14"/>
              <a:gd name="T11" fmla="*/ 15 h 16"/>
              <a:gd name="T12" fmla="*/ 10 w 14"/>
              <a:gd name="T13" fmla="*/ 15 h 16"/>
              <a:gd name="T14" fmla="*/ 10 w 14"/>
              <a:gd name="T15" fmla="*/ 16 h 16"/>
              <a:gd name="T16" fmla="*/ 9 w 14"/>
              <a:gd name="T17" fmla="*/ 16 h 16"/>
              <a:gd name="T18" fmla="*/ 9 w 14"/>
              <a:gd name="T19" fmla="*/ 15 h 16"/>
              <a:gd name="T20" fmla="*/ 8 w 14"/>
              <a:gd name="T21" fmla="*/ 14 h 16"/>
              <a:gd name="T22" fmla="*/ 8 w 14"/>
              <a:gd name="T23" fmla="*/ 12 h 16"/>
              <a:gd name="T24" fmla="*/ 7 w 14"/>
              <a:gd name="T25" fmla="*/ 12 h 16"/>
              <a:gd name="T26" fmla="*/ 7 w 14"/>
              <a:gd name="T27" fmla="*/ 11 h 16"/>
              <a:gd name="T28" fmla="*/ 5 w 14"/>
              <a:gd name="T29" fmla="*/ 10 h 16"/>
              <a:gd name="T30" fmla="*/ 7 w 14"/>
              <a:gd name="T31" fmla="*/ 10 h 16"/>
              <a:gd name="T32" fmla="*/ 5 w 14"/>
              <a:gd name="T33" fmla="*/ 10 h 16"/>
              <a:gd name="T34" fmla="*/ 5 w 14"/>
              <a:gd name="T35" fmla="*/ 9 h 16"/>
              <a:gd name="T36" fmla="*/ 4 w 14"/>
              <a:gd name="T37" fmla="*/ 7 h 16"/>
              <a:gd name="T38" fmla="*/ 4 w 14"/>
              <a:gd name="T39" fmla="*/ 6 h 16"/>
              <a:gd name="T40" fmla="*/ 3 w 14"/>
              <a:gd name="T41" fmla="*/ 6 h 16"/>
              <a:gd name="T42" fmla="*/ 3 w 14"/>
              <a:gd name="T43" fmla="*/ 5 h 16"/>
              <a:gd name="T44" fmla="*/ 2 w 14"/>
              <a:gd name="T45" fmla="*/ 5 h 16"/>
              <a:gd name="T46" fmla="*/ 0 w 14"/>
              <a:gd name="T47" fmla="*/ 5 h 16"/>
              <a:gd name="T48" fmla="*/ 2 w 14"/>
              <a:gd name="T49" fmla="*/ 5 h 16"/>
              <a:gd name="T50" fmla="*/ 2 w 14"/>
              <a:gd name="T51" fmla="*/ 3 h 16"/>
              <a:gd name="T52" fmla="*/ 3 w 14"/>
              <a:gd name="T53" fmla="*/ 2 h 16"/>
              <a:gd name="T54" fmla="*/ 3 w 14"/>
              <a:gd name="T55" fmla="*/ 1 h 16"/>
              <a:gd name="T56" fmla="*/ 5 w 14"/>
              <a:gd name="T57" fmla="*/ 1 h 16"/>
              <a:gd name="T58" fmla="*/ 8 w 14"/>
              <a:gd name="T59" fmla="*/ 0 h 16"/>
              <a:gd name="T60" fmla="*/ 9 w 14"/>
              <a:gd name="T61" fmla="*/ 0 h 16"/>
              <a:gd name="T62" fmla="*/ 10 w 14"/>
              <a:gd name="T63" fmla="*/ 0 h 16"/>
              <a:gd name="T64" fmla="*/ 12 w 14"/>
              <a:gd name="T65" fmla="*/ 0 h 16"/>
              <a:gd name="T66" fmla="*/ 12 w 14"/>
              <a:gd name="T67" fmla="*/ 1 h 16"/>
              <a:gd name="T68" fmla="*/ 13 w 14"/>
              <a:gd name="T69" fmla="*/ 1 h 16"/>
              <a:gd name="T70" fmla="*/ 13 w 14"/>
              <a:gd name="T71" fmla="*/ 2 h 16"/>
              <a:gd name="T72" fmla="*/ 14 w 14"/>
              <a:gd name="T73" fmla="*/ 2 h 16"/>
              <a:gd name="T74" fmla="*/ 14 w 14"/>
              <a:gd name="T75" fmla="*/ 3 h 16"/>
              <a:gd name="T76" fmla="*/ 14 w 14"/>
              <a:gd name="T77" fmla="*/ 5 h 16"/>
              <a:gd name="T78" fmla="*/ 14 w 14"/>
              <a:gd name="T79" fmla="*/ 6 h 16"/>
              <a:gd name="T80" fmla="*/ 14 w 14"/>
              <a:gd name="T81" fmla="*/ 7 h 16"/>
              <a:gd name="T82" fmla="*/ 14 w 14"/>
              <a:gd name="T8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6">
                <a:moveTo>
                  <a:pt x="14" y="9"/>
                </a:moveTo>
                <a:lnTo>
                  <a:pt x="13" y="10"/>
                </a:lnTo>
                <a:lnTo>
                  <a:pt x="13" y="11"/>
                </a:lnTo>
                <a:lnTo>
                  <a:pt x="12" y="12"/>
                </a:lnTo>
                <a:lnTo>
                  <a:pt x="12" y="14"/>
                </a:lnTo>
                <a:lnTo>
                  <a:pt x="12" y="15"/>
                </a:lnTo>
                <a:lnTo>
                  <a:pt x="10" y="15"/>
                </a:lnTo>
                <a:lnTo>
                  <a:pt x="10" y="16"/>
                </a:lnTo>
                <a:lnTo>
                  <a:pt x="9" y="16"/>
                </a:lnTo>
                <a:lnTo>
                  <a:pt x="9" y="15"/>
                </a:lnTo>
                <a:lnTo>
                  <a:pt x="8" y="14"/>
                </a:lnTo>
                <a:lnTo>
                  <a:pt x="8" y="12"/>
                </a:lnTo>
                <a:lnTo>
                  <a:pt x="7" y="12"/>
                </a:lnTo>
                <a:lnTo>
                  <a:pt x="7" y="11"/>
                </a:lnTo>
                <a:lnTo>
                  <a:pt x="5" y="10"/>
                </a:lnTo>
                <a:lnTo>
                  <a:pt x="7" y="10"/>
                </a:lnTo>
                <a:lnTo>
                  <a:pt x="5" y="10"/>
                </a:lnTo>
                <a:lnTo>
                  <a:pt x="5" y="9"/>
                </a:lnTo>
                <a:lnTo>
                  <a:pt x="4" y="7"/>
                </a:lnTo>
                <a:lnTo>
                  <a:pt x="4" y="6"/>
                </a:lnTo>
                <a:lnTo>
                  <a:pt x="3" y="6"/>
                </a:lnTo>
                <a:lnTo>
                  <a:pt x="3" y="5"/>
                </a:lnTo>
                <a:lnTo>
                  <a:pt x="2" y="5"/>
                </a:lnTo>
                <a:lnTo>
                  <a:pt x="0" y="5"/>
                </a:lnTo>
                <a:lnTo>
                  <a:pt x="2" y="5"/>
                </a:lnTo>
                <a:lnTo>
                  <a:pt x="2" y="3"/>
                </a:lnTo>
                <a:lnTo>
                  <a:pt x="3" y="2"/>
                </a:lnTo>
                <a:lnTo>
                  <a:pt x="3" y="1"/>
                </a:lnTo>
                <a:lnTo>
                  <a:pt x="5" y="1"/>
                </a:lnTo>
                <a:lnTo>
                  <a:pt x="8" y="0"/>
                </a:lnTo>
                <a:lnTo>
                  <a:pt x="9" y="0"/>
                </a:lnTo>
                <a:lnTo>
                  <a:pt x="10" y="0"/>
                </a:lnTo>
                <a:lnTo>
                  <a:pt x="12" y="0"/>
                </a:lnTo>
                <a:lnTo>
                  <a:pt x="12" y="1"/>
                </a:lnTo>
                <a:lnTo>
                  <a:pt x="13" y="1"/>
                </a:lnTo>
                <a:lnTo>
                  <a:pt x="13" y="2"/>
                </a:lnTo>
                <a:lnTo>
                  <a:pt x="14" y="2"/>
                </a:lnTo>
                <a:lnTo>
                  <a:pt x="14" y="3"/>
                </a:lnTo>
                <a:lnTo>
                  <a:pt x="14" y="5"/>
                </a:lnTo>
                <a:lnTo>
                  <a:pt x="14" y="6"/>
                </a:lnTo>
                <a:lnTo>
                  <a:pt x="14" y="7"/>
                </a:lnTo>
                <a:lnTo>
                  <a:pt x="14" y="9"/>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4" name="Freeform 2627"/>
          <p:cNvSpPr>
            <a:spLocks/>
          </p:cNvSpPr>
          <p:nvPr/>
        </p:nvSpPr>
        <p:spPr bwMode="auto">
          <a:xfrm>
            <a:off x="3711576" y="3129179"/>
            <a:ext cx="42863" cy="30163"/>
          </a:xfrm>
          <a:custGeom>
            <a:avLst/>
            <a:gdLst>
              <a:gd name="T0" fmla="*/ 4 w 27"/>
              <a:gd name="T1" fmla="*/ 1 h 19"/>
              <a:gd name="T2" fmla="*/ 5 w 27"/>
              <a:gd name="T3" fmla="*/ 0 h 19"/>
              <a:gd name="T4" fmla="*/ 6 w 27"/>
              <a:gd name="T5" fmla="*/ 1 h 19"/>
              <a:gd name="T6" fmla="*/ 8 w 27"/>
              <a:gd name="T7" fmla="*/ 2 h 19"/>
              <a:gd name="T8" fmla="*/ 11 w 27"/>
              <a:gd name="T9" fmla="*/ 2 h 19"/>
              <a:gd name="T10" fmla="*/ 11 w 27"/>
              <a:gd name="T11" fmla="*/ 2 h 19"/>
              <a:gd name="T12" fmla="*/ 15 w 27"/>
              <a:gd name="T13" fmla="*/ 1 h 19"/>
              <a:gd name="T14" fmla="*/ 16 w 27"/>
              <a:gd name="T15" fmla="*/ 2 h 19"/>
              <a:gd name="T16" fmla="*/ 19 w 27"/>
              <a:gd name="T17" fmla="*/ 5 h 19"/>
              <a:gd name="T18" fmla="*/ 20 w 27"/>
              <a:gd name="T19" fmla="*/ 6 h 19"/>
              <a:gd name="T20" fmla="*/ 22 w 27"/>
              <a:gd name="T21" fmla="*/ 7 h 19"/>
              <a:gd name="T22" fmla="*/ 22 w 27"/>
              <a:gd name="T23" fmla="*/ 7 h 19"/>
              <a:gd name="T24" fmla="*/ 22 w 27"/>
              <a:gd name="T25" fmla="*/ 7 h 19"/>
              <a:gd name="T26" fmla="*/ 23 w 27"/>
              <a:gd name="T27" fmla="*/ 9 h 19"/>
              <a:gd name="T28" fmla="*/ 23 w 27"/>
              <a:gd name="T29" fmla="*/ 11 h 19"/>
              <a:gd name="T30" fmla="*/ 24 w 27"/>
              <a:gd name="T31" fmla="*/ 12 h 19"/>
              <a:gd name="T32" fmla="*/ 25 w 27"/>
              <a:gd name="T33" fmla="*/ 14 h 19"/>
              <a:gd name="T34" fmla="*/ 27 w 27"/>
              <a:gd name="T35" fmla="*/ 16 h 19"/>
              <a:gd name="T36" fmla="*/ 23 w 27"/>
              <a:gd name="T37" fmla="*/ 17 h 19"/>
              <a:gd name="T38" fmla="*/ 20 w 27"/>
              <a:gd name="T39" fmla="*/ 17 h 19"/>
              <a:gd name="T40" fmla="*/ 18 w 27"/>
              <a:gd name="T41" fmla="*/ 16 h 19"/>
              <a:gd name="T42" fmla="*/ 13 w 27"/>
              <a:gd name="T43" fmla="*/ 16 h 19"/>
              <a:gd name="T44" fmla="*/ 10 w 27"/>
              <a:gd name="T45" fmla="*/ 17 h 19"/>
              <a:gd name="T46" fmla="*/ 8 w 27"/>
              <a:gd name="T47" fmla="*/ 19 h 19"/>
              <a:gd name="T48" fmla="*/ 5 w 27"/>
              <a:gd name="T49" fmla="*/ 17 h 19"/>
              <a:gd name="T50" fmla="*/ 5 w 27"/>
              <a:gd name="T51" fmla="*/ 15 h 19"/>
              <a:gd name="T52" fmla="*/ 4 w 27"/>
              <a:gd name="T53" fmla="*/ 14 h 19"/>
              <a:gd name="T54" fmla="*/ 4 w 27"/>
              <a:gd name="T55" fmla="*/ 11 h 19"/>
              <a:gd name="T56" fmla="*/ 2 w 27"/>
              <a:gd name="T57" fmla="*/ 10 h 19"/>
              <a:gd name="T58" fmla="*/ 0 w 27"/>
              <a:gd name="T59" fmla="*/ 9 h 19"/>
              <a:gd name="T60" fmla="*/ 0 w 27"/>
              <a:gd name="T61" fmla="*/ 6 h 19"/>
              <a:gd name="T62" fmla="*/ 1 w 27"/>
              <a:gd name="T63" fmla="*/ 5 h 19"/>
              <a:gd name="T64" fmla="*/ 0 w 27"/>
              <a:gd name="T65" fmla="*/ 2 h 19"/>
              <a:gd name="T66" fmla="*/ 0 w 27"/>
              <a:gd name="T67" fmla="*/ 0 h 19"/>
              <a:gd name="T68" fmla="*/ 2 w 27"/>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19">
                <a:moveTo>
                  <a:pt x="2" y="0"/>
                </a:moveTo>
                <a:lnTo>
                  <a:pt x="4" y="1"/>
                </a:lnTo>
                <a:lnTo>
                  <a:pt x="5" y="1"/>
                </a:lnTo>
                <a:lnTo>
                  <a:pt x="5" y="0"/>
                </a:lnTo>
                <a:lnTo>
                  <a:pt x="5" y="1"/>
                </a:lnTo>
                <a:lnTo>
                  <a:pt x="6" y="1"/>
                </a:lnTo>
                <a:lnTo>
                  <a:pt x="8" y="1"/>
                </a:lnTo>
                <a:lnTo>
                  <a:pt x="8" y="2"/>
                </a:lnTo>
                <a:lnTo>
                  <a:pt x="10" y="2"/>
                </a:lnTo>
                <a:lnTo>
                  <a:pt x="11" y="2"/>
                </a:lnTo>
                <a:lnTo>
                  <a:pt x="11" y="1"/>
                </a:lnTo>
                <a:lnTo>
                  <a:pt x="11" y="2"/>
                </a:lnTo>
                <a:lnTo>
                  <a:pt x="14" y="1"/>
                </a:lnTo>
                <a:lnTo>
                  <a:pt x="15" y="1"/>
                </a:lnTo>
                <a:lnTo>
                  <a:pt x="15" y="2"/>
                </a:lnTo>
                <a:lnTo>
                  <a:pt x="16" y="2"/>
                </a:lnTo>
                <a:lnTo>
                  <a:pt x="19" y="3"/>
                </a:lnTo>
                <a:lnTo>
                  <a:pt x="19" y="5"/>
                </a:lnTo>
                <a:lnTo>
                  <a:pt x="20" y="5"/>
                </a:lnTo>
                <a:lnTo>
                  <a:pt x="20" y="6"/>
                </a:lnTo>
                <a:lnTo>
                  <a:pt x="22" y="6"/>
                </a:lnTo>
                <a:lnTo>
                  <a:pt x="22" y="7"/>
                </a:lnTo>
                <a:lnTo>
                  <a:pt x="20" y="7"/>
                </a:lnTo>
                <a:lnTo>
                  <a:pt x="22" y="7"/>
                </a:lnTo>
                <a:lnTo>
                  <a:pt x="22" y="9"/>
                </a:lnTo>
                <a:lnTo>
                  <a:pt x="22" y="7"/>
                </a:lnTo>
                <a:lnTo>
                  <a:pt x="23" y="7"/>
                </a:lnTo>
                <a:lnTo>
                  <a:pt x="23" y="9"/>
                </a:lnTo>
                <a:lnTo>
                  <a:pt x="23" y="10"/>
                </a:lnTo>
                <a:lnTo>
                  <a:pt x="23" y="11"/>
                </a:lnTo>
                <a:lnTo>
                  <a:pt x="24" y="11"/>
                </a:lnTo>
                <a:lnTo>
                  <a:pt x="24" y="12"/>
                </a:lnTo>
                <a:lnTo>
                  <a:pt x="25" y="12"/>
                </a:lnTo>
                <a:lnTo>
                  <a:pt x="25" y="14"/>
                </a:lnTo>
                <a:lnTo>
                  <a:pt x="25" y="15"/>
                </a:lnTo>
                <a:lnTo>
                  <a:pt x="27" y="16"/>
                </a:lnTo>
                <a:lnTo>
                  <a:pt x="25" y="17"/>
                </a:lnTo>
                <a:lnTo>
                  <a:pt x="23" y="17"/>
                </a:lnTo>
                <a:lnTo>
                  <a:pt x="22" y="17"/>
                </a:lnTo>
                <a:lnTo>
                  <a:pt x="20" y="17"/>
                </a:lnTo>
                <a:lnTo>
                  <a:pt x="19" y="16"/>
                </a:lnTo>
                <a:lnTo>
                  <a:pt x="18" y="16"/>
                </a:lnTo>
                <a:lnTo>
                  <a:pt x="15" y="16"/>
                </a:lnTo>
                <a:lnTo>
                  <a:pt x="13" y="16"/>
                </a:lnTo>
                <a:lnTo>
                  <a:pt x="11" y="17"/>
                </a:lnTo>
                <a:lnTo>
                  <a:pt x="10" y="17"/>
                </a:lnTo>
                <a:lnTo>
                  <a:pt x="9" y="19"/>
                </a:lnTo>
                <a:lnTo>
                  <a:pt x="8" y="19"/>
                </a:lnTo>
                <a:lnTo>
                  <a:pt x="6" y="17"/>
                </a:lnTo>
                <a:lnTo>
                  <a:pt x="5" y="17"/>
                </a:lnTo>
                <a:lnTo>
                  <a:pt x="5" y="16"/>
                </a:lnTo>
                <a:lnTo>
                  <a:pt x="5" y="15"/>
                </a:lnTo>
                <a:lnTo>
                  <a:pt x="4" y="15"/>
                </a:lnTo>
                <a:lnTo>
                  <a:pt x="4" y="14"/>
                </a:lnTo>
                <a:lnTo>
                  <a:pt x="4" y="12"/>
                </a:lnTo>
                <a:lnTo>
                  <a:pt x="4" y="11"/>
                </a:lnTo>
                <a:lnTo>
                  <a:pt x="4" y="10"/>
                </a:lnTo>
                <a:lnTo>
                  <a:pt x="2" y="10"/>
                </a:lnTo>
                <a:lnTo>
                  <a:pt x="1" y="9"/>
                </a:lnTo>
                <a:lnTo>
                  <a:pt x="0" y="9"/>
                </a:lnTo>
                <a:lnTo>
                  <a:pt x="0" y="7"/>
                </a:lnTo>
                <a:lnTo>
                  <a:pt x="0" y="6"/>
                </a:lnTo>
                <a:lnTo>
                  <a:pt x="0" y="5"/>
                </a:lnTo>
                <a:lnTo>
                  <a:pt x="1" y="5"/>
                </a:lnTo>
                <a:lnTo>
                  <a:pt x="0" y="3"/>
                </a:lnTo>
                <a:lnTo>
                  <a:pt x="0" y="2"/>
                </a:lnTo>
                <a:lnTo>
                  <a:pt x="0" y="1"/>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5" name="Freeform 2628"/>
          <p:cNvSpPr>
            <a:spLocks/>
          </p:cNvSpPr>
          <p:nvPr/>
        </p:nvSpPr>
        <p:spPr bwMode="auto">
          <a:xfrm>
            <a:off x="3660776" y="3126004"/>
            <a:ext cx="201613" cy="177800"/>
          </a:xfrm>
          <a:custGeom>
            <a:avLst/>
            <a:gdLst>
              <a:gd name="T0" fmla="*/ 3 w 127"/>
              <a:gd name="T1" fmla="*/ 14 h 112"/>
              <a:gd name="T2" fmla="*/ 3 w 127"/>
              <a:gd name="T3" fmla="*/ 36 h 112"/>
              <a:gd name="T4" fmla="*/ 9 w 127"/>
              <a:gd name="T5" fmla="*/ 46 h 112"/>
              <a:gd name="T6" fmla="*/ 5 w 127"/>
              <a:gd name="T7" fmla="*/ 49 h 112"/>
              <a:gd name="T8" fmla="*/ 10 w 127"/>
              <a:gd name="T9" fmla="*/ 47 h 112"/>
              <a:gd name="T10" fmla="*/ 6 w 127"/>
              <a:gd name="T11" fmla="*/ 37 h 112"/>
              <a:gd name="T12" fmla="*/ 6 w 127"/>
              <a:gd name="T13" fmla="*/ 30 h 112"/>
              <a:gd name="T14" fmla="*/ 10 w 127"/>
              <a:gd name="T15" fmla="*/ 27 h 112"/>
              <a:gd name="T16" fmla="*/ 6 w 127"/>
              <a:gd name="T17" fmla="*/ 23 h 112"/>
              <a:gd name="T18" fmla="*/ 9 w 127"/>
              <a:gd name="T19" fmla="*/ 16 h 112"/>
              <a:gd name="T20" fmla="*/ 15 w 127"/>
              <a:gd name="T21" fmla="*/ 14 h 112"/>
              <a:gd name="T22" fmla="*/ 17 w 127"/>
              <a:gd name="T23" fmla="*/ 11 h 112"/>
              <a:gd name="T24" fmla="*/ 28 w 127"/>
              <a:gd name="T25" fmla="*/ 3 h 112"/>
              <a:gd name="T26" fmla="*/ 34 w 127"/>
              <a:gd name="T27" fmla="*/ 19 h 112"/>
              <a:gd name="T28" fmla="*/ 33 w 127"/>
              <a:gd name="T29" fmla="*/ 27 h 112"/>
              <a:gd name="T30" fmla="*/ 34 w 127"/>
              <a:gd name="T31" fmla="*/ 31 h 112"/>
              <a:gd name="T32" fmla="*/ 38 w 127"/>
              <a:gd name="T33" fmla="*/ 28 h 112"/>
              <a:gd name="T34" fmla="*/ 41 w 127"/>
              <a:gd name="T35" fmla="*/ 35 h 112"/>
              <a:gd name="T36" fmla="*/ 47 w 127"/>
              <a:gd name="T37" fmla="*/ 35 h 112"/>
              <a:gd name="T38" fmla="*/ 43 w 127"/>
              <a:gd name="T39" fmla="*/ 28 h 112"/>
              <a:gd name="T40" fmla="*/ 54 w 127"/>
              <a:gd name="T41" fmla="*/ 32 h 112"/>
              <a:gd name="T42" fmla="*/ 54 w 127"/>
              <a:gd name="T43" fmla="*/ 21 h 112"/>
              <a:gd name="T44" fmla="*/ 65 w 127"/>
              <a:gd name="T45" fmla="*/ 30 h 112"/>
              <a:gd name="T46" fmla="*/ 61 w 127"/>
              <a:gd name="T47" fmla="*/ 32 h 112"/>
              <a:gd name="T48" fmla="*/ 62 w 127"/>
              <a:gd name="T49" fmla="*/ 33 h 112"/>
              <a:gd name="T50" fmla="*/ 62 w 127"/>
              <a:gd name="T51" fmla="*/ 40 h 112"/>
              <a:gd name="T52" fmla="*/ 64 w 127"/>
              <a:gd name="T53" fmla="*/ 42 h 112"/>
              <a:gd name="T54" fmla="*/ 66 w 127"/>
              <a:gd name="T55" fmla="*/ 42 h 112"/>
              <a:gd name="T56" fmla="*/ 70 w 127"/>
              <a:gd name="T57" fmla="*/ 41 h 112"/>
              <a:gd name="T58" fmla="*/ 70 w 127"/>
              <a:gd name="T59" fmla="*/ 44 h 112"/>
              <a:gd name="T60" fmla="*/ 71 w 127"/>
              <a:gd name="T61" fmla="*/ 47 h 112"/>
              <a:gd name="T62" fmla="*/ 75 w 127"/>
              <a:gd name="T63" fmla="*/ 45 h 112"/>
              <a:gd name="T64" fmla="*/ 85 w 127"/>
              <a:gd name="T65" fmla="*/ 46 h 112"/>
              <a:gd name="T66" fmla="*/ 78 w 127"/>
              <a:gd name="T67" fmla="*/ 56 h 112"/>
              <a:gd name="T68" fmla="*/ 87 w 127"/>
              <a:gd name="T69" fmla="*/ 50 h 112"/>
              <a:gd name="T70" fmla="*/ 82 w 127"/>
              <a:gd name="T71" fmla="*/ 60 h 112"/>
              <a:gd name="T72" fmla="*/ 84 w 127"/>
              <a:gd name="T73" fmla="*/ 65 h 112"/>
              <a:gd name="T74" fmla="*/ 92 w 127"/>
              <a:gd name="T75" fmla="*/ 54 h 112"/>
              <a:gd name="T76" fmla="*/ 96 w 127"/>
              <a:gd name="T77" fmla="*/ 55 h 112"/>
              <a:gd name="T78" fmla="*/ 92 w 127"/>
              <a:gd name="T79" fmla="*/ 65 h 112"/>
              <a:gd name="T80" fmla="*/ 93 w 127"/>
              <a:gd name="T81" fmla="*/ 65 h 112"/>
              <a:gd name="T82" fmla="*/ 92 w 127"/>
              <a:gd name="T83" fmla="*/ 74 h 112"/>
              <a:gd name="T84" fmla="*/ 101 w 127"/>
              <a:gd name="T85" fmla="*/ 65 h 112"/>
              <a:gd name="T86" fmla="*/ 103 w 127"/>
              <a:gd name="T87" fmla="*/ 72 h 112"/>
              <a:gd name="T88" fmla="*/ 97 w 127"/>
              <a:gd name="T89" fmla="*/ 74 h 112"/>
              <a:gd name="T90" fmla="*/ 102 w 127"/>
              <a:gd name="T91" fmla="*/ 79 h 112"/>
              <a:gd name="T92" fmla="*/ 97 w 127"/>
              <a:gd name="T93" fmla="*/ 81 h 112"/>
              <a:gd name="T94" fmla="*/ 102 w 127"/>
              <a:gd name="T95" fmla="*/ 83 h 112"/>
              <a:gd name="T96" fmla="*/ 98 w 127"/>
              <a:gd name="T97" fmla="*/ 86 h 112"/>
              <a:gd name="T98" fmla="*/ 99 w 127"/>
              <a:gd name="T99" fmla="*/ 88 h 112"/>
              <a:gd name="T100" fmla="*/ 103 w 127"/>
              <a:gd name="T101" fmla="*/ 91 h 112"/>
              <a:gd name="T102" fmla="*/ 108 w 127"/>
              <a:gd name="T103" fmla="*/ 91 h 112"/>
              <a:gd name="T104" fmla="*/ 106 w 127"/>
              <a:gd name="T105" fmla="*/ 96 h 112"/>
              <a:gd name="T106" fmla="*/ 112 w 127"/>
              <a:gd name="T107" fmla="*/ 97 h 112"/>
              <a:gd name="T108" fmla="*/ 113 w 127"/>
              <a:gd name="T109" fmla="*/ 102 h 112"/>
              <a:gd name="T110" fmla="*/ 116 w 127"/>
              <a:gd name="T111" fmla="*/ 98 h 112"/>
              <a:gd name="T112" fmla="*/ 120 w 127"/>
              <a:gd name="T113" fmla="*/ 101 h 112"/>
              <a:gd name="T114" fmla="*/ 124 w 127"/>
              <a:gd name="T115" fmla="*/ 107 h 112"/>
              <a:gd name="T116" fmla="*/ 122 w 127"/>
              <a:gd name="T117" fmla="*/ 110 h 112"/>
              <a:gd name="T118" fmla="*/ 125 w 127"/>
              <a:gd name="T119"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112">
                <a:moveTo>
                  <a:pt x="1" y="0"/>
                </a:moveTo>
                <a:lnTo>
                  <a:pt x="3" y="0"/>
                </a:lnTo>
                <a:lnTo>
                  <a:pt x="4" y="0"/>
                </a:lnTo>
                <a:lnTo>
                  <a:pt x="5" y="0"/>
                </a:lnTo>
                <a:lnTo>
                  <a:pt x="8" y="0"/>
                </a:lnTo>
                <a:lnTo>
                  <a:pt x="9" y="0"/>
                </a:lnTo>
                <a:lnTo>
                  <a:pt x="10" y="2"/>
                </a:lnTo>
                <a:lnTo>
                  <a:pt x="10" y="3"/>
                </a:lnTo>
                <a:lnTo>
                  <a:pt x="9" y="4"/>
                </a:lnTo>
                <a:lnTo>
                  <a:pt x="8" y="7"/>
                </a:lnTo>
                <a:lnTo>
                  <a:pt x="6" y="7"/>
                </a:lnTo>
                <a:lnTo>
                  <a:pt x="6" y="8"/>
                </a:lnTo>
                <a:lnTo>
                  <a:pt x="5" y="8"/>
                </a:lnTo>
                <a:lnTo>
                  <a:pt x="4" y="11"/>
                </a:lnTo>
                <a:lnTo>
                  <a:pt x="4" y="12"/>
                </a:lnTo>
                <a:lnTo>
                  <a:pt x="3" y="13"/>
                </a:lnTo>
                <a:lnTo>
                  <a:pt x="3" y="14"/>
                </a:lnTo>
                <a:lnTo>
                  <a:pt x="3" y="16"/>
                </a:lnTo>
                <a:lnTo>
                  <a:pt x="1" y="17"/>
                </a:lnTo>
                <a:lnTo>
                  <a:pt x="1" y="18"/>
                </a:lnTo>
                <a:lnTo>
                  <a:pt x="0" y="19"/>
                </a:lnTo>
                <a:lnTo>
                  <a:pt x="0" y="21"/>
                </a:lnTo>
                <a:lnTo>
                  <a:pt x="0" y="22"/>
                </a:lnTo>
                <a:lnTo>
                  <a:pt x="3" y="24"/>
                </a:lnTo>
                <a:lnTo>
                  <a:pt x="3" y="26"/>
                </a:lnTo>
                <a:lnTo>
                  <a:pt x="3" y="27"/>
                </a:lnTo>
                <a:lnTo>
                  <a:pt x="3" y="28"/>
                </a:lnTo>
                <a:lnTo>
                  <a:pt x="1" y="30"/>
                </a:lnTo>
                <a:lnTo>
                  <a:pt x="1" y="31"/>
                </a:lnTo>
                <a:lnTo>
                  <a:pt x="1" y="32"/>
                </a:lnTo>
                <a:lnTo>
                  <a:pt x="1" y="33"/>
                </a:lnTo>
                <a:lnTo>
                  <a:pt x="3" y="33"/>
                </a:lnTo>
                <a:lnTo>
                  <a:pt x="3" y="35"/>
                </a:lnTo>
                <a:lnTo>
                  <a:pt x="3" y="36"/>
                </a:lnTo>
                <a:lnTo>
                  <a:pt x="3" y="37"/>
                </a:lnTo>
                <a:lnTo>
                  <a:pt x="4" y="37"/>
                </a:lnTo>
                <a:lnTo>
                  <a:pt x="4" y="38"/>
                </a:lnTo>
                <a:lnTo>
                  <a:pt x="5" y="38"/>
                </a:lnTo>
                <a:lnTo>
                  <a:pt x="5" y="40"/>
                </a:lnTo>
                <a:lnTo>
                  <a:pt x="5" y="41"/>
                </a:lnTo>
                <a:lnTo>
                  <a:pt x="6" y="41"/>
                </a:lnTo>
                <a:lnTo>
                  <a:pt x="6" y="42"/>
                </a:lnTo>
                <a:lnTo>
                  <a:pt x="8" y="42"/>
                </a:lnTo>
                <a:lnTo>
                  <a:pt x="8" y="44"/>
                </a:lnTo>
                <a:lnTo>
                  <a:pt x="8" y="42"/>
                </a:lnTo>
                <a:lnTo>
                  <a:pt x="8" y="44"/>
                </a:lnTo>
                <a:lnTo>
                  <a:pt x="9" y="44"/>
                </a:lnTo>
                <a:lnTo>
                  <a:pt x="10" y="44"/>
                </a:lnTo>
                <a:lnTo>
                  <a:pt x="10" y="45"/>
                </a:lnTo>
                <a:lnTo>
                  <a:pt x="10" y="46"/>
                </a:lnTo>
                <a:lnTo>
                  <a:pt x="9" y="46"/>
                </a:lnTo>
                <a:lnTo>
                  <a:pt x="8" y="46"/>
                </a:lnTo>
                <a:lnTo>
                  <a:pt x="9" y="46"/>
                </a:lnTo>
                <a:lnTo>
                  <a:pt x="8" y="47"/>
                </a:lnTo>
                <a:lnTo>
                  <a:pt x="6" y="47"/>
                </a:lnTo>
                <a:lnTo>
                  <a:pt x="6" y="49"/>
                </a:lnTo>
                <a:lnTo>
                  <a:pt x="6" y="47"/>
                </a:lnTo>
                <a:lnTo>
                  <a:pt x="5" y="47"/>
                </a:lnTo>
                <a:lnTo>
                  <a:pt x="5" y="49"/>
                </a:lnTo>
                <a:lnTo>
                  <a:pt x="4" y="49"/>
                </a:lnTo>
                <a:lnTo>
                  <a:pt x="4" y="50"/>
                </a:lnTo>
                <a:lnTo>
                  <a:pt x="3" y="50"/>
                </a:lnTo>
                <a:lnTo>
                  <a:pt x="1" y="51"/>
                </a:lnTo>
                <a:lnTo>
                  <a:pt x="0" y="51"/>
                </a:lnTo>
                <a:lnTo>
                  <a:pt x="3" y="51"/>
                </a:lnTo>
                <a:lnTo>
                  <a:pt x="4" y="50"/>
                </a:lnTo>
                <a:lnTo>
                  <a:pt x="5" y="50"/>
                </a:lnTo>
                <a:lnTo>
                  <a:pt x="5" y="49"/>
                </a:lnTo>
                <a:lnTo>
                  <a:pt x="6" y="49"/>
                </a:lnTo>
                <a:lnTo>
                  <a:pt x="9" y="49"/>
                </a:lnTo>
                <a:lnTo>
                  <a:pt x="10" y="49"/>
                </a:lnTo>
                <a:lnTo>
                  <a:pt x="9" y="49"/>
                </a:lnTo>
                <a:lnTo>
                  <a:pt x="10" y="47"/>
                </a:lnTo>
                <a:lnTo>
                  <a:pt x="10" y="49"/>
                </a:lnTo>
                <a:lnTo>
                  <a:pt x="10" y="50"/>
                </a:lnTo>
                <a:lnTo>
                  <a:pt x="9" y="50"/>
                </a:lnTo>
                <a:lnTo>
                  <a:pt x="10" y="50"/>
                </a:lnTo>
                <a:lnTo>
                  <a:pt x="10" y="51"/>
                </a:lnTo>
                <a:lnTo>
                  <a:pt x="10" y="52"/>
                </a:lnTo>
                <a:lnTo>
                  <a:pt x="12" y="51"/>
                </a:lnTo>
                <a:lnTo>
                  <a:pt x="10" y="51"/>
                </a:lnTo>
                <a:lnTo>
                  <a:pt x="12" y="51"/>
                </a:lnTo>
                <a:lnTo>
                  <a:pt x="10" y="50"/>
                </a:lnTo>
                <a:lnTo>
                  <a:pt x="10" y="49"/>
                </a:lnTo>
                <a:lnTo>
                  <a:pt x="10" y="47"/>
                </a:lnTo>
                <a:lnTo>
                  <a:pt x="12" y="47"/>
                </a:lnTo>
                <a:lnTo>
                  <a:pt x="10" y="46"/>
                </a:lnTo>
                <a:lnTo>
                  <a:pt x="12" y="45"/>
                </a:lnTo>
                <a:lnTo>
                  <a:pt x="12" y="44"/>
                </a:lnTo>
                <a:lnTo>
                  <a:pt x="13" y="44"/>
                </a:lnTo>
                <a:lnTo>
                  <a:pt x="13" y="42"/>
                </a:lnTo>
                <a:lnTo>
                  <a:pt x="12" y="42"/>
                </a:lnTo>
                <a:lnTo>
                  <a:pt x="12" y="41"/>
                </a:lnTo>
                <a:lnTo>
                  <a:pt x="12" y="40"/>
                </a:lnTo>
                <a:lnTo>
                  <a:pt x="10" y="40"/>
                </a:lnTo>
                <a:lnTo>
                  <a:pt x="10" y="41"/>
                </a:lnTo>
                <a:lnTo>
                  <a:pt x="8" y="40"/>
                </a:lnTo>
                <a:lnTo>
                  <a:pt x="8" y="38"/>
                </a:lnTo>
                <a:lnTo>
                  <a:pt x="6" y="38"/>
                </a:lnTo>
                <a:lnTo>
                  <a:pt x="6" y="37"/>
                </a:lnTo>
                <a:lnTo>
                  <a:pt x="8" y="37"/>
                </a:lnTo>
                <a:lnTo>
                  <a:pt x="6" y="37"/>
                </a:lnTo>
                <a:lnTo>
                  <a:pt x="6" y="36"/>
                </a:lnTo>
                <a:lnTo>
                  <a:pt x="5" y="35"/>
                </a:lnTo>
                <a:lnTo>
                  <a:pt x="4" y="35"/>
                </a:lnTo>
                <a:lnTo>
                  <a:pt x="4" y="33"/>
                </a:lnTo>
                <a:lnTo>
                  <a:pt x="4" y="35"/>
                </a:lnTo>
                <a:lnTo>
                  <a:pt x="4" y="33"/>
                </a:lnTo>
                <a:lnTo>
                  <a:pt x="5" y="33"/>
                </a:lnTo>
                <a:lnTo>
                  <a:pt x="6" y="33"/>
                </a:lnTo>
                <a:lnTo>
                  <a:pt x="6" y="32"/>
                </a:lnTo>
                <a:lnTo>
                  <a:pt x="8" y="32"/>
                </a:lnTo>
                <a:lnTo>
                  <a:pt x="8" y="31"/>
                </a:lnTo>
                <a:lnTo>
                  <a:pt x="6" y="31"/>
                </a:lnTo>
                <a:lnTo>
                  <a:pt x="6" y="30"/>
                </a:lnTo>
                <a:lnTo>
                  <a:pt x="8" y="30"/>
                </a:lnTo>
                <a:lnTo>
                  <a:pt x="8" y="31"/>
                </a:lnTo>
                <a:lnTo>
                  <a:pt x="8" y="30"/>
                </a:lnTo>
                <a:lnTo>
                  <a:pt x="6" y="30"/>
                </a:lnTo>
                <a:lnTo>
                  <a:pt x="8" y="30"/>
                </a:lnTo>
                <a:lnTo>
                  <a:pt x="9" y="30"/>
                </a:lnTo>
                <a:lnTo>
                  <a:pt x="10" y="30"/>
                </a:lnTo>
                <a:lnTo>
                  <a:pt x="10" y="31"/>
                </a:lnTo>
                <a:lnTo>
                  <a:pt x="12" y="32"/>
                </a:lnTo>
                <a:lnTo>
                  <a:pt x="13" y="32"/>
                </a:lnTo>
                <a:lnTo>
                  <a:pt x="13" y="33"/>
                </a:lnTo>
                <a:lnTo>
                  <a:pt x="14" y="33"/>
                </a:lnTo>
                <a:lnTo>
                  <a:pt x="14" y="35"/>
                </a:lnTo>
                <a:lnTo>
                  <a:pt x="14" y="33"/>
                </a:lnTo>
                <a:lnTo>
                  <a:pt x="13" y="33"/>
                </a:lnTo>
                <a:lnTo>
                  <a:pt x="13" y="32"/>
                </a:lnTo>
                <a:lnTo>
                  <a:pt x="12" y="31"/>
                </a:lnTo>
                <a:lnTo>
                  <a:pt x="12" y="30"/>
                </a:lnTo>
                <a:lnTo>
                  <a:pt x="10" y="30"/>
                </a:lnTo>
                <a:lnTo>
                  <a:pt x="10" y="28"/>
                </a:lnTo>
                <a:lnTo>
                  <a:pt x="10" y="27"/>
                </a:lnTo>
                <a:lnTo>
                  <a:pt x="12" y="28"/>
                </a:lnTo>
                <a:lnTo>
                  <a:pt x="13" y="28"/>
                </a:lnTo>
                <a:lnTo>
                  <a:pt x="13" y="27"/>
                </a:lnTo>
                <a:lnTo>
                  <a:pt x="10" y="27"/>
                </a:lnTo>
                <a:lnTo>
                  <a:pt x="12" y="26"/>
                </a:lnTo>
                <a:lnTo>
                  <a:pt x="10" y="26"/>
                </a:lnTo>
                <a:lnTo>
                  <a:pt x="9" y="27"/>
                </a:lnTo>
                <a:lnTo>
                  <a:pt x="10" y="27"/>
                </a:lnTo>
                <a:lnTo>
                  <a:pt x="9" y="27"/>
                </a:lnTo>
                <a:lnTo>
                  <a:pt x="9" y="28"/>
                </a:lnTo>
                <a:lnTo>
                  <a:pt x="9" y="27"/>
                </a:lnTo>
                <a:lnTo>
                  <a:pt x="8" y="27"/>
                </a:lnTo>
                <a:lnTo>
                  <a:pt x="8" y="26"/>
                </a:lnTo>
                <a:lnTo>
                  <a:pt x="6" y="26"/>
                </a:lnTo>
                <a:lnTo>
                  <a:pt x="6" y="24"/>
                </a:lnTo>
                <a:lnTo>
                  <a:pt x="8" y="23"/>
                </a:lnTo>
                <a:lnTo>
                  <a:pt x="6" y="23"/>
                </a:lnTo>
                <a:lnTo>
                  <a:pt x="6" y="22"/>
                </a:lnTo>
                <a:lnTo>
                  <a:pt x="6" y="21"/>
                </a:lnTo>
                <a:lnTo>
                  <a:pt x="6" y="19"/>
                </a:lnTo>
                <a:lnTo>
                  <a:pt x="6" y="18"/>
                </a:lnTo>
                <a:lnTo>
                  <a:pt x="6" y="17"/>
                </a:lnTo>
                <a:lnTo>
                  <a:pt x="8" y="17"/>
                </a:lnTo>
                <a:lnTo>
                  <a:pt x="9" y="17"/>
                </a:lnTo>
                <a:lnTo>
                  <a:pt x="10" y="18"/>
                </a:lnTo>
                <a:lnTo>
                  <a:pt x="13" y="19"/>
                </a:lnTo>
                <a:lnTo>
                  <a:pt x="14" y="19"/>
                </a:lnTo>
                <a:lnTo>
                  <a:pt x="14" y="21"/>
                </a:lnTo>
                <a:lnTo>
                  <a:pt x="15" y="21"/>
                </a:lnTo>
                <a:lnTo>
                  <a:pt x="14" y="19"/>
                </a:lnTo>
                <a:lnTo>
                  <a:pt x="12" y="18"/>
                </a:lnTo>
                <a:lnTo>
                  <a:pt x="10" y="17"/>
                </a:lnTo>
                <a:lnTo>
                  <a:pt x="9" y="17"/>
                </a:lnTo>
                <a:lnTo>
                  <a:pt x="9" y="16"/>
                </a:lnTo>
                <a:lnTo>
                  <a:pt x="6" y="16"/>
                </a:lnTo>
                <a:lnTo>
                  <a:pt x="8" y="14"/>
                </a:lnTo>
                <a:lnTo>
                  <a:pt x="8" y="13"/>
                </a:lnTo>
                <a:lnTo>
                  <a:pt x="8" y="14"/>
                </a:lnTo>
                <a:lnTo>
                  <a:pt x="9" y="14"/>
                </a:lnTo>
                <a:lnTo>
                  <a:pt x="9" y="16"/>
                </a:lnTo>
                <a:lnTo>
                  <a:pt x="9" y="14"/>
                </a:lnTo>
                <a:lnTo>
                  <a:pt x="9" y="13"/>
                </a:lnTo>
                <a:lnTo>
                  <a:pt x="10" y="14"/>
                </a:lnTo>
                <a:lnTo>
                  <a:pt x="12" y="14"/>
                </a:lnTo>
                <a:lnTo>
                  <a:pt x="13" y="14"/>
                </a:lnTo>
                <a:lnTo>
                  <a:pt x="14" y="16"/>
                </a:lnTo>
                <a:lnTo>
                  <a:pt x="15" y="16"/>
                </a:lnTo>
                <a:lnTo>
                  <a:pt x="17" y="16"/>
                </a:lnTo>
                <a:lnTo>
                  <a:pt x="17" y="17"/>
                </a:lnTo>
                <a:lnTo>
                  <a:pt x="17" y="16"/>
                </a:lnTo>
                <a:lnTo>
                  <a:pt x="15" y="14"/>
                </a:lnTo>
                <a:lnTo>
                  <a:pt x="14" y="14"/>
                </a:lnTo>
                <a:lnTo>
                  <a:pt x="13" y="14"/>
                </a:lnTo>
                <a:lnTo>
                  <a:pt x="12" y="14"/>
                </a:lnTo>
                <a:lnTo>
                  <a:pt x="9" y="12"/>
                </a:lnTo>
                <a:lnTo>
                  <a:pt x="9" y="11"/>
                </a:lnTo>
                <a:lnTo>
                  <a:pt x="10" y="9"/>
                </a:lnTo>
                <a:lnTo>
                  <a:pt x="12" y="9"/>
                </a:lnTo>
                <a:lnTo>
                  <a:pt x="12" y="11"/>
                </a:lnTo>
                <a:lnTo>
                  <a:pt x="13" y="11"/>
                </a:lnTo>
                <a:lnTo>
                  <a:pt x="13" y="12"/>
                </a:lnTo>
                <a:lnTo>
                  <a:pt x="12" y="11"/>
                </a:lnTo>
                <a:lnTo>
                  <a:pt x="12" y="9"/>
                </a:lnTo>
                <a:lnTo>
                  <a:pt x="12" y="8"/>
                </a:lnTo>
                <a:lnTo>
                  <a:pt x="14" y="7"/>
                </a:lnTo>
                <a:lnTo>
                  <a:pt x="17" y="8"/>
                </a:lnTo>
                <a:lnTo>
                  <a:pt x="17" y="9"/>
                </a:lnTo>
                <a:lnTo>
                  <a:pt x="17" y="11"/>
                </a:lnTo>
                <a:lnTo>
                  <a:pt x="18" y="11"/>
                </a:lnTo>
                <a:lnTo>
                  <a:pt x="17" y="9"/>
                </a:lnTo>
                <a:lnTo>
                  <a:pt x="17" y="8"/>
                </a:lnTo>
                <a:lnTo>
                  <a:pt x="15" y="7"/>
                </a:lnTo>
                <a:lnTo>
                  <a:pt x="17" y="4"/>
                </a:lnTo>
                <a:lnTo>
                  <a:pt x="18" y="4"/>
                </a:lnTo>
                <a:lnTo>
                  <a:pt x="19" y="4"/>
                </a:lnTo>
                <a:lnTo>
                  <a:pt x="19" y="3"/>
                </a:lnTo>
                <a:lnTo>
                  <a:pt x="20" y="3"/>
                </a:lnTo>
                <a:lnTo>
                  <a:pt x="20" y="4"/>
                </a:lnTo>
                <a:lnTo>
                  <a:pt x="20" y="3"/>
                </a:lnTo>
                <a:lnTo>
                  <a:pt x="22" y="3"/>
                </a:lnTo>
                <a:lnTo>
                  <a:pt x="22" y="2"/>
                </a:lnTo>
                <a:lnTo>
                  <a:pt x="23" y="2"/>
                </a:lnTo>
                <a:lnTo>
                  <a:pt x="26" y="2"/>
                </a:lnTo>
                <a:lnTo>
                  <a:pt x="27" y="3"/>
                </a:lnTo>
                <a:lnTo>
                  <a:pt x="28" y="3"/>
                </a:lnTo>
                <a:lnTo>
                  <a:pt x="29" y="3"/>
                </a:lnTo>
                <a:lnTo>
                  <a:pt x="29" y="4"/>
                </a:lnTo>
                <a:lnTo>
                  <a:pt x="31" y="5"/>
                </a:lnTo>
                <a:lnTo>
                  <a:pt x="31" y="7"/>
                </a:lnTo>
                <a:lnTo>
                  <a:pt x="31" y="8"/>
                </a:lnTo>
                <a:lnTo>
                  <a:pt x="31" y="9"/>
                </a:lnTo>
                <a:lnTo>
                  <a:pt x="31" y="11"/>
                </a:lnTo>
                <a:lnTo>
                  <a:pt x="31" y="12"/>
                </a:lnTo>
                <a:lnTo>
                  <a:pt x="33" y="13"/>
                </a:lnTo>
                <a:lnTo>
                  <a:pt x="33" y="14"/>
                </a:lnTo>
                <a:lnTo>
                  <a:pt x="34" y="14"/>
                </a:lnTo>
                <a:lnTo>
                  <a:pt x="33" y="14"/>
                </a:lnTo>
                <a:lnTo>
                  <a:pt x="33" y="16"/>
                </a:lnTo>
                <a:lnTo>
                  <a:pt x="33" y="17"/>
                </a:lnTo>
                <a:lnTo>
                  <a:pt x="33" y="18"/>
                </a:lnTo>
                <a:lnTo>
                  <a:pt x="34" y="18"/>
                </a:lnTo>
                <a:lnTo>
                  <a:pt x="34" y="19"/>
                </a:lnTo>
                <a:lnTo>
                  <a:pt x="36" y="19"/>
                </a:lnTo>
                <a:lnTo>
                  <a:pt x="36" y="21"/>
                </a:lnTo>
                <a:lnTo>
                  <a:pt x="34" y="22"/>
                </a:lnTo>
                <a:lnTo>
                  <a:pt x="34" y="23"/>
                </a:lnTo>
                <a:lnTo>
                  <a:pt x="33" y="24"/>
                </a:lnTo>
                <a:lnTo>
                  <a:pt x="32" y="26"/>
                </a:lnTo>
                <a:lnTo>
                  <a:pt x="31" y="27"/>
                </a:lnTo>
                <a:lnTo>
                  <a:pt x="31" y="28"/>
                </a:lnTo>
                <a:lnTo>
                  <a:pt x="31" y="30"/>
                </a:lnTo>
                <a:lnTo>
                  <a:pt x="29" y="30"/>
                </a:lnTo>
                <a:lnTo>
                  <a:pt x="31" y="30"/>
                </a:lnTo>
                <a:lnTo>
                  <a:pt x="32" y="26"/>
                </a:lnTo>
                <a:lnTo>
                  <a:pt x="33" y="26"/>
                </a:lnTo>
                <a:lnTo>
                  <a:pt x="34" y="24"/>
                </a:lnTo>
                <a:lnTo>
                  <a:pt x="34" y="26"/>
                </a:lnTo>
                <a:lnTo>
                  <a:pt x="34" y="27"/>
                </a:lnTo>
                <a:lnTo>
                  <a:pt x="33" y="27"/>
                </a:lnTo>
                <a:lnTo>
                  <a:pt x="33" y="28"/>
                </a:lnTo>
                <a:lnTo>
                  <a:pt x="32" y="30"/>
                </a:lnTo>
                <a:lnTo>
                  <a:pt x="32" y="31"/>
                </a:lnTo>
                <a:lnTo>
                  <a:pt x="33" y="32"/>
                </a:lnTo>
                <a:lnTo>
                  <a:pt x="33" y="33"/>
                </a:lnTo>
                <a:lnTo>
                  <a:pt x="33" y="32"/>
                </a:lnTo>
                <a:lnTo>
                  <a:pt x="32" y="32"/>
                </a:lnTo>
                <a:lnTo>
                  <a:pt x="32" y="33"/>
                </a:lnTo>
                <a:lnTo>
                  <a:pt x="31" y="33"/>
                </a:lnTo>
                <a:lnTo>
                  <a:pt x="32" y="33"/>
                </a:lnTo>
                <a:lnTo>
                  <a:pt x="32" y="35"/>
                </a:lnTo>
                <a:lnTo>
                  <a:pt x="32" y="36"/>
                </a:lnTo>
                <a:lnTo>
                  <a:pt x="33" y="35"/>
                </a:lnTo>
                <a:lnTo>
                  <a:pt x="33" y="33"/>
                </a:lnTo>
                <a:lnTo>
                  <a:pt x="34" y="33"/>
                </a:lnTo>
                <a:lnTo>
                  <a:pt x="34" y="32"/>
                </a:lnTo>
                <a:lnTo>
                  <a:pt x="34" y="31"/>
                </a:lnTo>
                <a:lnTo>
                  <a:pt x="36" y="31"/>
                </a:lnTo>
                <a:lnTo>
                  <a:pt x="36" y="30"/>
                </a:lnTo>
                <a:lnTo>
                  <a:pt x="36" y="28"/>
                </a:lnTo>
                <a:lnTo>
                  <a:pt x="36" y="30"/>
                </a:lnTo>
                <a:lnTo>
                  <a:pt x="37" y="31"/>
                </a:lnTo>
                <a:lnTo>
                  <a:pt x="38" y="32"/>
                </a:lnTo>
                <a:lnTo>
                  <a:pt x="38" y="31"/>
                </a:lnTo>
                <a:lnTo>
                  <a:pt x="37" y="31"/>
                </a:lnTo>
                <a:lnTo>
                  <a:pt x="37" y="30"/>
                </a:lnTo>
                <a:lnTo>
                  <a:pt x="36" y="28"/>
                </a:lnTo>
                <a:lnTo>
                  <a:pt x="37" y="27"/>
                </a:lnTo>
                <a:lnTo>
                  <a:pt x="38" y="26"/>
                </a:lnTo>
                <a:lnTo>
                  <a:pt x="37" y="26"/>
                </a:lnTo>
                <a:lnTo>
                  <a:pt x="38" y="24"/>
                </a:lnTo>
                <a:lnTo>
                  <a:pt x="38" y="26"/>
                </a:lnTo>
                <a:lnTo>
                  <a:pt x="38" y="27"/>
                </a:lnTo>
                <a:lnTo>
                  <a:pt x="38" y="28"/>
                </a:lnTo>
                <a:lnTo>
                  <a:pt x="40" y="28"/>
                </a:lnTo>
                <a:lnTo>
                  <a:pt x="38" y="28"/>
                </a:lnTo>
                <a:lnTo>
                  <a:pt x="38" y="30"/>
                </a:lnTo>
                <a:lnTo>
                  <a:pt x="38" y="31"/>
                </a:lnTo>
                <a:lnTo>
                  <a:pt x="38" y="30"/>
                </a:lnTo>
                <a:lnTo>
                  <a:pt x="40" y="30"/>
                </a:lnTo>
                <a:lnTo>
                  <a:pt x="40" y="31"/>
                </a:lnTo>
                <a:lnTo>
                  <a:pt x="40" y="30"/>
                </a:lnTo>
                <a:lnTo>
                  <a:pt x="40" y="28"/>
                </a:lnTo>
                <a:lnTo>
                  <a:pt x="41" y="28"/>
                </a:lnTo>
                <a:lnTo>
                  <a:pt x="41" y="27"/>
                </a:lnTo>
                <a:lnTo>
                  <a:pt x="42" y="28"/>
                </a:lnTo>
                <a:lnTo>
                  <a:pt x="42" y="30"/>
                </a:lnTo>
                <a:lnTo>
                  <a:pt x="42" y="31"/>
                </a:lnTo>
                <a:lnTo>
                  <a:pt x="42" y="32"/>
                </a:lnTo>
                <a:lnTo>
                  <a:pt x="42" y="33"/>
                </a:lnTo>
                <a:lnTo>
                  <a:pt x="41" y="35"/>
                </a:lnTo>
                <a:lnTo>
                  <a:pt x="42" y="35"/>
                </a:lnTo>
                <a:lnTo>
                  <a:pt x="43" y="36"/>
                </a:lnTo>
                <a:lnTo>
                  <a:pt x="45" y="36"/>
                </a:lnTo>
                <a:lnTo>
                  <a:pt x="45" y="35"/>
                </a:lnTo>
                <a:lnTo>
                  <a:pt x="43" y="35"/>
                </a:lnTo>
                <a:lnTo>
                  <a:pt x="43" y="33"/>
                </a:lnTo>
                <a:lnTo>
                  <a:pt x="43" y="32"/>
                </a:lnTo>
                <a:lnTo>
                  <a:pt x="43" y="31"/>
                </a:lnTo>
                <a:lnTo>
                  <a:pt x="45" y="32"/>
                </a:lnTo>
                <a:lnTo>
                  <a:pt x="46" y="33"/>
                </a:lnTo>
                <a:lnTo>
                  <a:pt x="46" y="35"/>
                </a:lnTo>
                <a:lnTo>
                  <a:pt x="47" y="37"/>
                </a:lnTo>
                <a:lnTo>
                  <a:pt x="48" y="38"/>
                </a:lnTo>
                <a:lnTo>
                  <a:pt x="47" y="37"/>
                </a:lnTo>
                <a:lnTo>
                  <a:pt x="46" y="36"/>
                </a:lnTo>
                <a:lnTo>
                  <a:pt x="46" y="35"/>
                </a:lnTo>
                <a:lnTo>
                  <a:pt x="47" y="35"/>
                </a:lnTo>
                <a:lnTo>
                  <a:pt x="47" y="36"/>
                </a:lnTo>
                <a:lnTo>
                  <a:pt x="48" y="37"/>
                </a:lnTo>
                <a:lnTo>
                  <a:pt x="48" y="38"/>
                </a:lnTo>
                <a:lnTo>
                  <a:pt x="50" y="38"/>
                </a:lnTo>
                <a:lnTo>
                  <a:pt x="50" y="37"/>
                </a:lnTo>
                <a:lnTo>
                  <a:pt x="48" y="37"/>
                </a:lnTo>
                <a:lnTo>
                  <a:pt x="48" y="36"/>
                </a:lnTo>
                <a:lnTo>
                  <a:pt x="47" y="36"/>
                </a:lnTo>
                <a:lnTo>
                  <a:pt x="47" y="35"/>
                </a:lnTo>
                <a:lnTo>
                  <a:pt x="46" y="35"/>
                </a:lnTo>
                <a:lnTo>
                  <a:pt x="46" y="33"/>
                </a:lnTo>
                <a:lnTo>
                  <a:pt x="46" y="32"/>
                </a:lnTo>
                <a:lnTo>
                  <a:pt x="45" y="32"/>
                </a:lnTo>
                <a:lnTo>
                  <a:pt x="45" y="31"/>
                </a:lnTo>
                <a:lnTo>
                  <a:pt x="43" y="31"/>
                </a:lnTo>
                <a:lnTo>
                  <a:pt x="43" y="30"/>
                </a:lnTo>
                <a:lnTo>
                  <a:pt x="43" y="28"/>
                </a:lnTo>
                <a:lnTo>
                  <a:pt x="45" y="28"/>
                </a:lnTo>
                <a:lnTo>
                  <a:pt x="45" y="30"/>
                </a:lnTo>
                <a:lnTo>
                  <a:pt x="46" y="31"/>
                </a:lnTo>
                <a:lnTo>
                  <a:pt x="46" y="30"/>
                </a:lnTo>
                <a:lnTo>
                  <a:pt x="45" y="30"/>
                </a:lnTo>
                <a:lnTo>
                  <a:pt x="46" y="30"/>
                </a:lnTo>
                <a:lnTo>
                  <a:pt x="46" y="28"/>
                </a:lnTo>
                <a:lnTo>
                  <a:pt x="45" y="28"/>
                </a:lnTo>
                <a:lnTo>
                  <a:pt x="46" y="28"/>
                </a:lnTo>
                <a:lnTo>
                  <a:pt x="47" y="30"/>
                </a:lnTo>
                <a:lnTo>
                  <a:pt x="48" y="30"/>
                </a:lnTo>
                <a:lnTo>
                  <a:pt x="50" y="31"/>
                </a:lnTo>
                <a:lnTo>
                  <a:pt x="50" y="32"/>
                </a:lnTo>
                <a:lnTo>
                  <a:pt x="50" y="31"/>
                </a:lnTo>
                <a:lnTo>
                  <a:pt x="51" y="31"/>
                </a:lnTo>
                <a:lnTo>
                  <a:pt x="52" y="31"/>
                </a:lnTo>
                <a:lnTo>
                  <a:pt x="54" y="32"/>
                </a:lnTo>
                <a:lnTo>
                  <a:pt x="52" y="31"/>
                </a:lnTo>
                <a:lnTo>
                  <a:pt x="50" y="31"/>
                </a:lnTo>
                <a:lnTo>
                  <a:pt x="50" y="30"/>
                </a:lnTo>
                <a:lnTo>
                  <a:pt x="48" y="30"/>
                </a:lnTo>
                <a:lnTo>
                  <a:pt x="48" y="28"/>
                </a:lnTo>
                <a:lnTo>
                  <a:pt x="47" y="28"/>
                </a:lnTo>
                <a:lnTo>
                  <a:pt x="46" y="28"/>
                </a:lnTo>
                <a:lnTo>
                  <a:pt x="45" y="27"/>
                </a:lnTo>
                <a:lnTo>
                  <a:pt x="45" y="26"/>
                </a:lnTo>
                <a:lnTo>
                  <a:pt x="45" y="24"/>
                </a:lnTo>
                <a:lnTo>
                  <a:pt x="46" y="24"/>
                </a:lnTo>
                <a:lnTo>
                  <a:pt x="46" y="23"/>
                </a:lnTo>
                <a:lnTo>
                  <a:pt x="47" y="22"/>
                </a:lnTo>
                <a:lnTo>
                  <a:pt x="48" y="22"/>
                </a:lnTo>
                <a:lnTo>
                  <a:pt x="50" y="21"/>
                </a:lnTo>
                <a:lnTo>
                  <a:pt x="52" y="21"/>
                </a:lnTo>
                <a:lnTo>
                  <a:pt x="54" y="21"/>
                </a:lnTo>
                <a:lnTo>
                  <a:pt x="55" y="21"/>
                </a:lnTo>
                <a:lnTo>
                  <a:pt x="55" y="22"/>
                </a:lnTo>
                <a:lnTo>
                  <a:pt x="55" y="23"/>
                </a:lnTo>
                <a:lnTo>
                  <a:pt x="57" y="23"/>
                </a:lnTo>
                <a:lnTo>
                  <a:pt x="57" y="24"/>
                </a:lnTo>
                <a:lnTo>
                  <a:pt x="57" y="26"/>
                </a:lnTo>
                <a:lnTo>
                  <a:pt x="59" y="26"/>
                </a:lnTo>
                <a:lnTo>
                  <a:pt x="59" y="24"/>
                </a:lnTo>
                <a:lnTo>
                  <a:pt x="59" y="23"/>
                </a:lnTo>
                <a:lnTo>
                  <a:pt x="60" y="23"/>
                </a:lnTo>
                <a:lnTo>
                  <a:pt x="61" y="24"/>
                </a:lnTo>
                <a:lnTo>
                  <a:pt x="62" y="26"/>
                </a:lnTo>
                <a:lnTo>
                  <a:pt x="64" y="26"/>
                </a:lnTo>
                <a:lnTo>
                  <a:pt x="64" y="27"/>
                </a:lnTo>
                <a:lnTo>
                  <a:pt x="64" y="28"/>
                </a:lnTo>
                <a:lnTo>
                  <a:pt x="64" y="30"/>
                </a:lnTo>
                <a:lnTo>
                  <a:pt x="65" y="30"/>
                </a:lnTo>
                <a:lnTo>
                  <a:pt x="64" y="30"/>
                </a:lnTo>
                <a:lnTo>
                  <a:pt x="64" y="31"/>
                </a:lnTo>
                <a:lnTo>
                  <a:pt x="62" y="32"/>
                </a:lnTo>
                <a:lnTo>
                  <a:pt x="61" y="32"/>
                </a:lnTo>
                <a:lnTo>
                  <a:pt x="59" y="32"/>
                </a:lnTo>
                <a:lnTo>
                  <a:pt x="59" y="33"/>
                </a:lnTo>
                <a:lnTo>
                  <a:pt x="57" y="33"/>
                </a:lnTo>
                <a:lnTo>
                  <a:pt x="57" y="35"/>
                </a:lnTo>
                <a:lnTo>
                  <a:pt x="57" y="36"/>
                </a:lnTo>
                <a:lnTo>
                  <a:pt x="56" y="36"/>
                </a:lnTo>
                <a:lnTo>
                  <a:pt x="56" y="37"/>
                </a:lnTo>
                <a:lnTo>
                  <a:pt x="57" y="36"/>
                </a:lnTo>
                <a:lnTo>
                  <a:pt x="57" y="35"/>
                </a:lnTo>
                <a:lnTo>
                  <a:pt x="59" y="35"/>
                </a:lnTo>
                <a:lnTo>
                  <a:pt x="59" y="33"/>
                </a:lnTo>
                <a:lnTo>
                  <a:pt x="60" y="32"/>
                </a:lnTo>
                <a:lnTo>
                  <a:pt x="61" y="32"/>
                </a:lnTo>
                <a:lnTo>
                  <a:pt x="62" y="32"/>
                </a:lnTo>
                <a:lnTo>
                  <a:pt x="62" y="33"/>
                </a:lnTo>
                <a:lnTo>
                  <a:pt x="61" y="33"/>
                </a:lnTo>
                <a:lnTo>
                  <a:pt x="61" y="35"/>
                </a:lnTo>
                <a:lnTo>
                  <a:pt x="61" y="36"/>
                </a:lnTo>
                <a:lnTo>
                  <a:pt x="60" y="36"/>
                </a:lnTo>
                <a:lnTo>
                  <a:pt x="60" y="37"/>
                </a:lnTo>
                <a:lnTo>
                  <a:pt x="60" y="38"/>
                </a:lnTo>
                <a:lnTo>
                  <a:pt x="59" y="38"/>
                </a:lnTo>
                <a:lnTo>
                  <a:pt x="59" y="40"/>
                </a:lnTo>
                <a:lnTo>
                  <a:pt x="60" y="40"/>
                </a:lnTo>
                <a:lnTo>
                  <a:pt x="60" y="38"/>
                </a:lnTo>
                <a:lnTo>
                  <a:pt x="60" y="37"/>
                </a:lnTo>
                <a:lnTo>
                  <a:pt x="61" y="36"/>
                </a:lnTo>
                <a:lnTo>
                  <a:pt x="61" y="35"/>
                </a:lnTo>
                <a:lnTo>
                  <a:pt x="61" y="33"/>
                </a:lnTo>
                <a:lnTo>
                  <a:pt x="62" y="33"/>
                </a:lnTo>
                <a:lnTo>
                  <a:pt x="64" y="33"/>
                </a:lnTo>
                <a:lnTo>
                  <a:pt x="64" y="32"/>
                </a:lnTo>
                <a:lnTo>
                  <a:pt x="65" y="32"/>
                </a:lnTo>
                <a:lnTo>
                  <a:pt x="66" y="32"/>
                </a:lnTo>
                <a:lnTo>
                  <a:pt x="68" y="32"/>
                </a:lnTo>
                <a:lnTo>
                  <a:pt x="69" y="32"/>
                </a:lnTo>
                <a:lnTo>
                  <a:pt x="69" y="33"/>
                </a:lnTo>
                <a:lnTo>
                  <a:pt x="69" y="35"/>
                </a:lnTo>
                <a:lnTo>
                  <a:pt x="69" y="36"/>
                </a:lnTo>
                <a:lnTo>
                  <a:pt x="69" y="37"/>
                </a:lnTo>
                <a:lnTo>
                  <a:pt x="68" y="37"/>
                </a:lnTo>
                <a:lnTo>
                  <a:pt x="66" y="37"/>
                </a:lnTo>
                <a:lnTo>
                  <a:pt x="66" y="38"/>
                </a:lnTo>
                <a:lnTo>
                  <a:pt x="65" y="38"/>
                </a:lnTo>
                <a:lnTo>
                  <a:pt x="65" y="40"/>
                </a:lnTo>
                <a:lnTo>
                  <a:pt x="64" y="38"/>
                </a:lnTo>
                <a:lnTo>
                  <a:pt x="62" y="40"/>
                </a:lnTo>
                <a:lnTo>
                  <a:pt x="64" y="40"/>
                </a:lnTo>
                <a:lnTo>
                  <a:pt x="65" y="40"/>
                </a:lnTo>
                <a:lnTo>
                  <a:pt x="64" y="40"/>
                </a:lnTo>
                <a:lnTo>
                  <a:pt x="64" y="41"/>
                </a:lnTo>
                <a:lnTo>
                  <a:pt x="62" y="42"/>
                </a:lnTo>
                <a:lnTo>
                  <a:pt x="61" y="42"/>
                </a:lnTo>
                <a:lnTo>
                  <a:pt x="62" y="42"/>
                </a:lnTo>
                <a:lnTo>
                  <a:pt x="64" y="41"/>
                </a:lnTo>
                <a:lnTo>
                  <a:pt x="65" y="41"/>
                </a:lnTo>
                <a:lnTo>
                  <a:pt x="65" y="40"/>
                </a:lnTo>
                <a:lnTo>
                  <a:pt x="66" y="40"/>
                </a:lnTo>
                <a:lnTo>
                  <a:pt x="66" y="41"/>
                </a:lnTo>
                <a:lnTo>
                  <a:pt x="65" y="41"/>
                </a:lnTo>
                <a:lnTo>
                  <a:pt x="65" y="42"/>
                </a:lnTo>
                <a:lnTo>
                  <a:pt x="64" y="42"/>
                </a:lnTo>
                <a:lnTo>
                  <a:pt x="64" y="44"/>
                </a:lnTo>
                <a:lnTo>
                  <a:pt x="64" y="42"/>
                </a:lnTo>
                <a:lnTo>
                  <a:pt x="65" y="42"/>
                </a:lnTo>
                <a:lnTo>
                  <a:pt x="65" y="44"/>
                </a:lnTo>
                <a:lnTo>
                  <a:pt x="65" y="45"/>
                </a:lnTo>
                <a:lnTo>
                  <a:pt x="66" y="45"/>
                </a:lnTo>
                <a:lnTo>
                  <a:pt x="65" y="45"/>
                </a:lnTo>
                <a:lnTo>
                  <a:pt x="65" y="46"/>
                </a:lnTo>
                <a:lnTo>
                  <a:pt x="65" y="47"/>
                </a:lnTo>
                <a:lnTo>
                  <a:pt x="64" y="47"/>
                </a:lnTo>
                <a:lnTo>
                  <a:pt x="64" y="49"/>
                </a:lnTo>
                <a:lnTo>
                  <a:pt x="65" y="47"/>
                </a:lnTo>
                <a:lnTo>
                  <a:pt x="65" y="46"/>
                </a:lnTo>
                <a:lnTo>
                  <a:pt x="65" y="45"/>
                </a:lnTo>
                <a:lnTo>
                  <a:pt x="66" y="45"/>
                </a:lnTo>
                <a:lnTo>
                  <a:pt x="66" y="44"/>
                </a:lnTo>
                <a:lnTo>
                  <a:pt x="65" y="44"/>
                </a:lnTo>
                <a:lnTo>
                  <a:pt x="65" y="42"/>
                </a:lnTo>
                <a:lnTo>
                  <a:pt x="66" y="42"/>
                </a:lnTo>
                <a:lnTo>
                  <a:pt x="66" y="41"/>
                </a:lnTo>
                <a:lnTo>
                  <a:pt x="66" y="40"/>
                </a:lnTo>
                <a:lnTo>
                  <a:pt x="68" y="40"/>
                </a:lnTo>
                <a:lnTo>
                  <a:pt x="68" y="38"/>
                </a:lnTo>
                <a:lnTo>
                  <a:pt x="69" y="38"/>
                </a:lnTo>
                <a:lnTo>
                  <a:pt x="69" y="40"/>
                </a:lnTo>
                <a:lnTo>
                  <a:pt x="69" y="41"/>
                </a:lnTo>
                <a:lnTo>
                  <a:pt x="68" y="41"/>
                </a:lnTo>
                <a:lnTo>
                  <a:pt x="69" y="41"/>
                </a:lnTo>
                <a:lnTo>
                  <a:pt x="69" y="42"/>
                </a:lnTo>
                <a:lnTo>
                  <a:pt x="69" y="41"/>
                </a:lnTo>
                <a:lnTo>
                  <a:pt x="69" y="40"/>
                </a:lnTo>
                <a:lnTo>
                  <a:pt x="70" y="38"/>
                </a:lnTo>
                <a:lnTo>
                  <a:pt x="71" y="38"/>
                </a:lnTo>
                <a:lnTo>
                  <a:pt x="71" y="40"/>
                </a:lnTo>
                <a:lnTo>
                  <a:pt x="70" y="40"/>
                </a:lnTo>
                <a:lnTo>
                  <a:pt x="70" y="41"/>
                </a:lnTo>
                <a:lnTo>
                  <a:pt x="70" y="42"/>
                </a:lnTo>
                <a:lnTo>
                  <a:pt x="69" y="42"/>
                </a:lnTo>
                <a:lnTo>
                  <a:pt x="69" y="44"/>
                </a:lnTo>
                <a:lnTo>
                  <a:pt x="70" y="44"/>
                </a:lnTo>
                <a:lnTo>
                  <a:pt x="69" y="44"/>
                </a:lnTo>
                <a:lnTo>
                  <a:pt x="68" y="44"/>
                </a:lnTo>
                <a:lnTo>
                  <a:pt x="68" y="45"/>
                </a:lnTo>
                <a:lnTo>
                  <a:pt x="69" y="44"/>
                </a:lnTo>
                <a:lnTo>
                  <a:pt x="69" y="45"/>
                </a:lnTo>
                <a:lnTo>
                  <a:pt x="69" y="46"/>
                </a:lnTo>
                <a:lnTo>
                  <a:pt x="69" y="47"/>
                </a:lnTo>
                <a:lnTo>
                  <a:pt x="68" y="47"/>
                </a:lnTo>
                <a:lnTo>
                  <a:pt x="69" y="47"/>
                </a:lnTo>
                <a:lnTo>
                  <a:pt x="70" y="46"/>
                </a:lnTo>
                <a:lnTo>
                  <a:pt x="70" y="45"/>
                </a:lnTo>
                <a:lnTo>
                  <a:pt x="69" y="45"/>
                </a:lnTo>
                <a:lnTo>
                  <a:pt x="70" y="44"/>
                </a:lnTo>
                <a:lnTo>
                  <a:pt x="70" y="42"/>
                </a:lnTo>
                <a:lnTo>
                  <a:pt x="71" y="41"/>
                </a:lnTo>
                <a:lnTo>
                  <a:pt x="71" y="42"/>
                </a:lnTo>
                <a:lnTo>
                  <a:pt x="71" y="44"/>
                </a:lnTo>
                <a:lnTo>
                  <a:pt x="71" y="45"/>
                </a:lnTo>
                <a:lnTo>
                  <a:pt x="73" y="45"/>
                </a:lnTo>
                <a:lnTo>
                  <a:pt x="73" y="44"/>
                </a:lnTo>
                <a:lnTo>
                  <a:pt x="73" y="45"/>
                </a:lnTo>
                <a:lnTo>
                  <a:pt x="73" y="46"/>
                </a:lnTo>
                <a:lnTo>
                  <a:pt x="71" y="46"/>
                </a:lnTo>
                <a:lnTo>
                  <a:pt x="71" y="47"/>
                </a:lnTo>
                <a:lnTo>
                  <a:pt x="71" y="49"/>
                </a:lnTo>
                <a:lnTo>
                  <a:pt x="71" y="50"/>
                </a:lnTo>
                <a:lnTo>
                  <a:pt x="70" y="50"/>
                </a:lnTo>
                <a:lnTo>
                  <a:pt x="71" y="50"/>
                </a:lnTo>
                <a:lnTo>
                  <a:pt x="71" y="49"/>
                </a:lnTo>
                <a:lnTo>
                  <a:pt x="71" y="47"/>
                </a:lnTo>
                <a:lnTo>
                  <a:pt x="71" y="46"/>
                </a:lnTo>
                <a:lnTo>
                  <a:pt x="73" y="46"/>
                </a:lnTo>
                <a:lnTo>
                  <a:pt x="73" y="45"/>
                </a:lnTo>
                <a:lnTo>
                  <a:pt x="74" y="46"/>
                </a:lnTo>
                <a:lnTo>
                  <a:pt x="75" y="46"/>
                </a:lnTo>
                <a:lnTo>
                  <a:pt x="74" y="47"/>
                </a:lnTo>
                <a:lnTo>
                  <a:pt x="74" y="49"/>
                </a:lnTo>
                <a:lnTo>
                  <a:pt x="74" y="50"/>
                </a:lnTo>
                <a:lnTo>
                  <a:pt x="73" y="50"/>
                </a:lnTo>
                <a:lnTo>
                  <a:pt x="73" y="51"/>
                </a:lnTo>
                <a:lnTo>
                  <a:pt x="73" y="50"/>
                </a:lnTo>
                <a:lnTo>
                  <a:pt x="74" y="50"/>
                </a:lnTo>
                <a:lnTo>
                  <a:pt x="74" y="49"/>
                </a:lnTo>
                <a:lnTo>
                  <a:pt x="74" y="47"/>
                </a:lnTo>
                <a:lnTo>
                  <a:pt x="75" y="47"/>
                </a:lnTo>
                <a:lnTo>
                  <a:pt x="75" y="46"/>
                </a:lnTo>
                <a:lnTo>
                  <a:pt x="75" y="45"/>
                </a:lnTo>
                <a:lnTo>
                  <a:pt x="75" y="44"/>
                </a:lnTo>
                <a:lnTo>
                  <a:pt x="76" y="44"/>
                </a:lnTo>
                <a:lnTo>
                  <a:pt x="76" y="42"/>
                </a:lnTo>
                <a:lnTo>
                  <a:pt x="75" y="42"/>
                </a:lnTo>
                <a:lnTo>
                  <a:pt x="76" y="42"/>
                </a:lnTo>
                <a:lnTo>
                  <a:pt x="76" y="41"/>
                </a:lnTo>
                <a:lnTo>
                  <a:pt x="78" y="41"/>
                </a:lnTo>
                <a:lnTo>
                  <a:pt x="78" y="40"/>
                </a:lnTo>
                <a:lnTo>
                  <a:pt x="79" y="41"/>
                </a:lnTo>
                <a:lnTo>
                  <a:pt x="80" y="41"/>
                </a:lnTo>
                <a:lnTo>
                  <a:pt x="82" y="42"/>
                </a:lnTo>
                <a:lnTo>
                  <a:pt x="83" y="42"/>
                </a:lnTo>
                <a:lnTo>
                  <a:pt x="83" y="44"/>
                </a:lnTo>
                <a:lnTo>
                  <a:pt x="84" y="44"/>
                </a:lnTo>
                <a:lnTo>
                  <a:pt x="83" y="44"/>
                </a:lnTo>
                <a:lnTo>
                  <a:pt x="84" y="45"/>
                </a:lnTo>
                <a:lnTo>
                  <a:pt x="85" y="46"/>
                </a:lnTo>
                <a:lnTo>
                  <a:pt x="85" y="47"/>
                </a:lnTo>
                <a:lnTo>
                  <a:pt x="84" y="47"/>
                </a:lnTo>
                <a:lnTo>
                  <a:pt x="84" y="49"/>
                </a:lnTo>
                <a:lnTo>
                  <a:pt x="84" y="50"/>
                </a:lnTo>
                <a:lnTo>
                  <a:pt x="83" y="50"/>
                </a:lnTo>
                <a:lnTo>
                  <a:pt x="82" y="50"/>
                </a:lnTo>
                <a:lnTo>
                  <a:pt x="80" y="50"/>
                </a:lnTo>
                <a:lnTo>
                  <a:pt x="80" y="51"/>
                </a:lnTo>
                <a:lnTo>
                  <a:pt x="79" y="51"/>
                </a:lnTo>
                <a:lnTo>
                  <a:pt x="79" y="52"/>
                </a:lnTo>
                <a:lnTo>
                  <a:pt x="79" y="54"/>
                </a:lnTo>
                <a:lnTo>
                  <a:pt x="76" y="54"/>
                </a:lnTo>
                <a:lnTo>
                  <a:pt x="78" y="54"/>
                </a:lnTo>
                <a:lnTo>
                  <a:pt x="79" y="54"/>
                </a:lnTo>
                <a:lnTo>
                  <a:pt x="79" y="55"/>
                </a:lnTo>
                <a:lnTo>
                  <a:pt x="79" y="56"/>
                </a:lnTo>
                <a:lnTo>
                  <a:pt x="78" y="56"/>
                </a:lnTo>
                <a:lnTo>
                  <a:pt x="78" y="58"/>
                </a:lnTo>
                <a:lnTo>
                  <a:pt x="76" y="58"/>
                </a:lnTo>
                <a:lnTo>
                  <a:pt x="78" y="58"/>
                </a:lnTo>
                <a:lnTo>
                  <a:pt x="78" y="56"/>
                </a:lnTo>
                <a:lnTo>
                  <a:pt x="79" y="56"/>
                </a:lnTo>
                <a:lnTo>
                  <a:pt x="79" y="55"/>
                </a:lnTo>
                <a:lnTo>
                  <a:pt x="80" y="55"/>
                </a:lnTo>
                <a:lnTo>
                  <a:pt x="82" y="54"/>
                </a:lnTo>
                <a:lnTo>
                  <a:pt x="83" y="54"/>
                </a:lnTo>
                <a:lnTo>
                  <a:pt x="84" y="52"/>
                </a:lnTo>
                <a:lnTo>
                  <a:pt x="84" y="54"/>
                </a:lnTo>
                <a:lnTo>
                  <a:pt x="85" y="54"/>
                </a:lnTo>
                <a:lnTo>
                  <a:pt x="84" y="52"/>
                </a:lnTo>
                <a:lnTo>
                  <a:pt x="84" y="51"/>
                </a:lnTo>
                <a:lnTo>
                  <a:pt x="85" y="51"/>
                </a:lnTo>
                <a:lnTo>
                  <a:pt x="85" y="50"/>
                </a:lnTo>
                <a:lnTo>
                  <a:pt x="87" y="50"/>
                </a:lnTo>
                <a:lnTo>
                  <a:pt x="87" y="49"/>
                </a:lnTo>
                <a:lnTo>
                  <a:pt x="88" y="50"/>
                </a:lnTo>
                <a:lnTo>
                  <a:pt x="88" y="51"/>
                </a:lnTo>
                <a:lnTo>
                  <a:pt x="88" y="52"/>
                </a:lnTo>
                <a:lnTo>
                  <a:pt x="88" y="54"/>
                </a:lnTo>
                <a:lnTo>
                  <a:pt x="87" y="54"/>
                </a:lnTo>
                <a:lnTo>
                  <a:pt x="87" y="55"/>
                </a:lnTo>
                <a:lnTo>
                  <a:pt x="87" y="56"/>
                </a:lnTo>
                <a:lnTo>
                  <a:pt x="85" y="56"/>
                </a:lnTo>
                <a:lnTo>
                  <a:pt x="85" y="58"/>
                </a:lnTo>
                <a:lnTo>
                  <a:pt x="84" y="58"/>
                </a:lnTo>
                <a:lnTo>
                  <a:pt x="83" y="58"/>
                </a:lnTo>
                <a:lnTo>
                  <a:pt x="83" y="59"/>
                </a:lnTo>
                <a:lnTo>
                  <a:pt x="82" y="60"/>
                </a:lnTo>
                <a:lnTo>
                  <a:pt x="80" y="60"/>
                </a:lnTo>
                <a:lnTo>
                  <a:pt x="80" y="61"/>
                </a:lnTo>
                <a:lnTo>
                  <a:pt x="82" y="60"/>
                </a:lnTo>
                <a:lnTo>
                  <a:pt x="82" y="61"/>
                </a:lnTo>
                <a:lnTo>
                  <a:pt x="82" y="63"/>
                </a:lnTo>
                <a:lnTo>
                  <a:pt x="82" y="61"/>
                </a:lnTo>
                <a:lnTo>
                  <a:pt x="83" y="60"/>
                </a:lnTo>
                <a:lnTo>
                  <a:pt x="83" y="59"/>
                </a:lnTo>
                <a:lnTo>
                  <a:pt x="83" y="58"/>
                </a:lnTo>
                <a:lnTo>
                  <a:pt x="84" y="58"/>
                </a:lnTo>
                <a:lnTo>
                  <a:pt x="84" y="59"/>
                </a:lnTo>
                <a:lnTo>
                  <a:pt x="83" y="59"/>
                </a:lnTo>
                <a:lnTo>
                  <a:pt x="84" y="59"/>
                </a:lnTo>
                <a:lnTo>
                  <a:pt x="85" y="59"/>
                </a:lnTo>
                <a:lnTo>
                  <a:pt x="84" y="61"/>
                </a:lnTo>
                <a:lnTo>
                  <a:pt x="84" y="63"/>
                </a:lnTo>
                <a:lnTo>
                  <a:pt x="84" y="64"/>
                </a:lnTo>
                <a:lnTo>
                  <a:pt x="84" y="65"/>
                </a:lnTo>
                <a:lnTo>
                  <a:pt x="83" y="65"/>
                </a:lnTo>
                <a:lnTo>
                  <a:pt x="84" y="65"/>
                </a:lnTo>
                <a:lnTo>
                  <a:pt x="83" y="66"/>
                </a:lnTo>
                <a:lnTo>
                  <a:pt x="84" y="65"/>
                </a:lnTo>
                <a:lnTo>
                  <a:pt x="84" y="64"/>
                </a:lnTo>
                <a:lnTo>
                  <a:pt x="84" y="63"/>
                </a:lnTo>
                <a:lnTo>
                  <a:pt x="85" y="63"/>
                </a:lnTo>
                <a:lnTo>
                  <a:pt x="85" y="61"/>
                </a:lnTo>
                <a:lnTo>
                  <a:pt x="85" y="60"/>
                </a:lnTo>
                <a:lnTo>
                  <a:pt x="85" y="59"/>
                </a:lnTo>
                <a:lnTo>
                  <a:pt x="85" y="58"/>
                </a:lnTo>
                <a:lnTo>
                  <a:pt x="87" y="58"/>
                </a:lnTo>
                <a:lnTo>
                  <a:pt x="88" y="56"/>
                </a:lnTo>
                <a:lnTo>
                  <a:pt x="88" y="55"/>
                </a:lnTo>
                <a:lnTo>
                  <a:pt x="89" y="55"/>
                </a:lnTo>
                <a:lnTo>
                  <a:pt x="90" y="55"/>
                </a:lnTo>
                <a:lnTo>
                  <a:pt x="92" y="54"/>
                </a:lnTo>
                <a:lnTo>
                  <a:pt x="93" y="54"/>
                </a:lnTo>
                <a:lnTo>
                  <a:pt x="92" y="54"/>
                </a:lnTo>
                <a:lnTo>
                  <a:pt x="92" y="55"/>
                </a:lnTo>
                <a:lnTo>
                  <a:pt x="90" y="56"/>
                </a:lnTo>
                <a:lnTo>
                  <a:pt x="89" y="58"/>
                </a:lnTo>
                <a:lnTo>
                  <a:pt x="89" y="59"/>
                </a:lnTo>
                <a:lnTo>
                  <a:pt x="88" y="60"/>
                </a:lnTo>
                <a:lnTo>
                  <a:pt x="89" y="60"/>
                </a:lnTo>
                <a:lnTo>
                  <a:pt x="89" y="59"/>
                </a:lnTo>
                <a:lnTo>
                  <a:pt x="89" y="58"/>
                </a:lnTo>
                <a:lnTo>
                  <a:pt x="90" y="58"/>
                </a:lnTo>
                <a:lnTo>
                  <a:pt x="92" y="58"/>
                </a:lnTo>
                <a:lnTo>
                  <a:pt x="92" y="56"/>
                </a:lnTo>
                <a:lnTo>
                  <a:pt x="93" y="56"/>
                </a:lnTo>
                <a:lnTo>
                  <a:pt x="92" y="56"/>
                </a:lnTo>
                <a:lnTo>
                  <a:pt x="93" y="56"/>
                </a:lnTo>
                <a:lnTo>
                  <a:pt x="93" y="55"/>
                </a:lnTo>
                <a:lnTo>
                  <a:pt x="94" y="55"/>
                </a:lnTo>
                <a:lnTo>
                  <a:pt x="96" y="55"/>
                </a:lnTo>
                <a:lnTo>
                  <a:pt x="96" y="56"/>
                </a:lnTo>
                <a:lnTo>
                  <a:pt x="98" y="58"/>
                </a:lnTo>
                <a:lnTo>
                  <a:pt x="101" y="58"/>
                </a:lnTo>
                <a:lnTo>
                  <a:pt x="101" y="59"/>
                </a:lnTo>
                <a:lnTo>
                  <a:pt x="101" y="60"/>
                </a:lnTo>
                <a:lnTo>
                  <a:pt x="99" y="60"/>
                </a:lnTo>
                <a:lnTo>
                  <a:pt x="99" y="61"/>
                </a:lnTo>
                <a:lnTo>
                  <a:pt x="99" y="60"/>
                </a:lnTo>
                <a:lnTo>
                  <a:pt x="98" y="60"/>
                </a:lnTo>
                <a:lnTo>
                  <a:pt x="98" y="61"/>
                </a:lnTo>
                <a:lnTo>
                  <a:pt x="98" y="63"/>
                </a:lnTo>
                <a:lnTo>
                  <a:pt x="97" y="63"/>
                </a:lnTo>
                <a:lnTo>
                  <a:pt x="96" y="63"/>
                </a:lnTo>
                <a:lnTo>
                  <a:pt x="94" y="64"/>
                </a:lnTo>
                <a:lnTo>
                  <a:pt x="93" y="64"/>
                </a:lnTo>
                <a:lnTo>
                  <a:pt x="93" y="65"/>
                </a:lnTo>
                <a:lnTo>
                  <a:pt x="92" y="65"/>
                </a:lnTo>
                <a:lnTo>
                  <a:pt x="92" y="66"/>
                </a:lnTo>
                <a:lnTo>
                  <a:pt x="90" y="66"/>
                </a:lnTo>
                <a:lnTo>
                  <a:pt x="90" y="68"/>
                </a:lnTo>
                <a:lnTo>
                  <a:pt x="90" y="66"/>
                </a:lnTo>
                <a:lnTo>
                  <a:pt x="92" y="66"/>
                </a:lnTo>
                <a:lnTo>
                  <a:pt x="92" y="68"/>
                </a:lnTo>
                <a:lnTo>
                  <a:pt x="90" y="68"/>
                </a:lnTo>
                <a:lnTo>
                  <a:pt x="90" y="69"/>
                </a:lnTo>
                <a:lnTo>
                  <a:pt x="89" y="69"/>
                </a:lnTo>
                <a:lnTo>
                  <a:pt x="89" y="70"/>
                </a:lnTo>
                <a:lnTo>
                  <a:pt x="90" y="68"/>
                </a:lnTo>
                <a:lnTo>
                  <a:pt x="92" y="68"/>
                </a:lnTo>
                <a:lnTo>
                  <a:pt x="93" y="68"/>
                </a:lnTo>
                <a:lnTo>
                  <a:pt x="93" y="66"/>
                </a:lnTo>
                <a:lnTo>
                  <a:pt x="92" y="66"/>
                </a:lnTo>
                <a:lnTo>
                  <a:pt x="93" y="66"/>
                </a:lnTo>
                <a:lnTo>
                  <a:pt x="93" y="65"/>
                </a:lnTo>
                <a:lnTo>
                  <a:pt x="96" y="64"/>
                </a:lnTo>
                <a:lnTo>
                  <a:pt x="97" y="65"/>
                </a:lnTo>
                <a:lnTo>
                  <a:pt x="97" y="64"/>
                </a:lnTo>
                <a:lnTo>
                  <a:pt x="96" y="64"/>
                </a:lnTo>
                <a:lnTo>
                  <a:pt x="97" y="64"/>
                </a:lnTo>
                <a:lnTo>
                  <a:pt x="98" y="64"/>
                </a:lnTo>
                <a:lnTo>
                  <a:pt x="98" y="65"/>
                </a:lnTo>
                <a:lnTo>
                  <a:pt x="98" y="66"/>
                </a:lnTo>
                <a:lnTo>
                  <a:pt x="97" y="68"/>
                </a:lnTo>
                <a:lnTo>
                  <a:pt x="96" y="68"/>
                </a:lnTo>
                <a:lnTo>
                  <a:pt x="96" y="69"/>
                </a:lnTo>
                <a:lnTo>
                  <a:pt x="94" y="70"/>
                </a:lnTo>
                <a:lnTo>
                  <a:pt x="93" y="70"/>
                </a:lnTo>
                <a:lnTo>
                  <a:pt x="92" y="70"/>
                </a:lnTo>
                <a:lnTo>
                  <a:pt x="92" y="72"/>
                </a:lnTo>
                <a:lnTo>
                  <a:pt x="92" y="73"/>
                </a:lnTo>
                <a:lnTo>
                  <a:pt x="92" y="74"/>
                </a:lnTo>
                <a:lnTo>
                  <a:pt x="92" y="73"/>
                </a:lnTo>
                <a:lnTo>
                  <a:pt x="92" y="72"/>
                </a:lnTo>
                <a:lnTo>
                  <a:pt x="93" y="72"/>
                </a:lnTo>
                <a:lnTo>
                  <a:pt x="93" y="70"/>
                </a:lnTo>
                <a:lnTo>
                  <a:pt x="94" y="70"/>
                </a:lnTo>
                <a:lnTo>
                  <a:pt x="96" y="69"/>
                </a:lnTo>
                <a:lnTo>
                  <a:pt x="97" y="69"/>
                </a:lnTo>
                <a:lnTo>
                  <a:pt x="97" y="68"/>
                </a:lnTo>
                <a:lnTo>
                  <a:pt x="98" y="68"/>
                </a:lnTo>
                <a:lnTo>
                  <a:pt x="98" y="69"/>
                </a:lnTo>
                <a:lnTo>
                  <a:pt x="98" y="68"/>
                </a:lnTo>
                <a:lnTo>
                  <a:pt x="98" y="69"/>
                </a:lnTo>
                <a:lnTo>
                  <a:pt x="98" y="68"/>
                </a:lnTo>
                <a:lnTo>
                  <a:pt x="99" y="68"/>
                </a:lnTo>
                <a:lnTo>
                  <a:pt x="99" y="66"/>
                </a:lnTo>
                <a:lnTo>
                  <a:pt x="101" y="66"/>
                </a:lnTo>
                <a:lnTo>
                  <a:pt x="101" y="65"/>
                </a:lnTo>
                <a:lnTo>
                  <a:pt x="101" y="64"/>
                </a:lnTo>
                <a:lnTo>
                  <a:pt x="101" y="63"/>
                </a:lnTo>
                <a:lnTo>
                  <a:pt x="102" y="63"/>
                </a:lnTo>
                <a:lnTo>
                  <a:pt x="101" y="63"/>
                </a:lnTo>
                <a:lnTo>
                  <a:pt x="102" y="63"/>
                </a:lnTo>
                <a:lnTo>
                  <a:pt x="103" y="63"/>
                </a:lnTo>
                <a:lnTo>
                  <a:pt x="103" y="64"/>
                </a:lnTo>
                <a:lnTo>
                  <a:pt x="105" y="65"/>
                </a:lnTo>
                <a:lnTo>
                  <a:pt x="105" y="66"/>
                </a:lnTo>
                <a:lnTo>
                  <a:pt x="106" y="66"/>
                </a:lnTo>
                <a:lnTo>
                  <a:pt x="106" y="68"/>
                </a:lnTo>
                <a:lnTo>
                  <a:pt x="106" y="69"/>
                </a:lnTo>
                <a:lnTo>
                  <a:pt x="107" y="70"/>
                </a:lnTo>
                <a:lnTo>
                  <a:pt x="107" y="72"/>
                </a:lnTo>
                <a:lnTo>
                  <a:pt x="106" y="72"/>
                </a:lnTo>
                <a:lnTo>
                  <a:pt x="105" y="72"/>
                </a:lnTo>
                <a:lnTo>
                  <a:pt x="103" y="72"/>
                </a:lnTo>
                <a:lnTo>
                  <a:pt x="103" y="70"/>
                </a:lnTo>
                <a:lnTo>
                  <a:pt x="102" y="72"/>
                </a:lnTo>
                <a:lnTo>
                  <a:pt x="101" y="72"/>
                </a:lnTo>
                <a:lnTo>
                  <a:pt x="101" y="73"/>
                </a:lnTo>
                <a:lnTo>
                  <a:pt x="99" y="73"/>
                </a:lnTo>
                <a:lnTo>
                  <a:pt x="98" y="73"/>
                </a:lnTo>
                <a:lnTo>
                  <a:pt x="97" y="74"/>
                </a:lnTo>
                <a:lnTo>
                  <a:pt x="96" y="74"/>
                </a:lnTo>
                <a:lnTo>
                  <a:pt x="96" y="75"/>
                </a:lnTo>
                <a:lnTo>
                  <a:pt x="93" y="74"/>
                </a:lnTo>
                <a:lnTo>
                  <a:pt x="92" y="75"/>
                </a:lnTo>
                <a:lnTo>
                  <a:pt x="92" y="74"/>
                </a:lnTo>
                <a:lnTo>
                  <a:pt x="92" y="75"/>
                </a:lnTo>
                <a:lnTo>
                  <a:pt x="93" y="74"/>
                </a:lnTo>
                <a:lnTo>
                  <a:pt x="96" y="75"/>
                </a:lnTo>
                <a:lnTo>
                  <a:pt x="97" y="75"/>
                </a:lnTo>
                <a:lnTo>
                  <a:pt x="97" y="74"/>
                </a:lnTo>
                <a:lnTo>
                  <a:pt x="98" y="74"/>
                </a:lnTo>
                <a:lnTo>
                  <a:pt x="99" y="74"/>
                </a:lnTo>
                <a:lnTo>
                  <a:pt x="102" y="75"/>
                </a:lnTo>
                <a:lnTo>
                  <a:pt x="103" y="77"/>
                </a:lnTo>
                <a:lnTo>
                  <a:pt x="103" y="75"/>
                </a:lnTo>
                <a:lnTo>
                  <a:pt x="105" y="75"/>
                </a:lnTo>
                <a:lnTo>
                  <a:pt x="106" y="75"/>
                </a:lnTo>
                <a:lnTo>
                  <a:pt x="108" y="78"/>
                </a:lnTo>
                <a:lnTo>
                  <a:pt x="110" y="78"/>
                </a:lnTo>
                <a:lnTo>
                  <a:pt x="110" y="79"/>
                </a:lnTo>
                <a:lnTo>
                  <a:pt x="110" y="81"/>
                </a:lnTo>
                <a:lnTo>
                  <a:pt x="108" y="81"/>
                </a:lnTo>
                <a:lnTo>
                  <a:pt x="107" y="81"/>
                </a:lnTo>
                <a:lnTo>
                  <a:pt x="106" y="81"/>
                </a:lnTo>
                <a:lnTo>
                  <a:pt x="105" y="81"/>
                </a:lnTo>
                <a:lnTo>
                  <a:pt x="103" y="79"/>
                </a:lnTo>
                <a:lnTo>
                  <a:pt x="102" y="79"/>
                </a:lnTo>
                <a:lnTo>
                  <a:pt x="101" y="78"/>
                </a:lnTo>
                <a:lnTo>
                  <a:pt x="98" y="78"/>
                </a:lnTo>
                <a:lnTo>
                  <a:pt x="97" y="78"/>
                </a:lnTo>
                <a:lnTo>
                  <a:pt x="96" y="78"/>
                </a:lnTo>
                <a:lnTo>
                  <a:pt x="96" y="79"/>
                </a:lnTo>
                <a:lnTo>
                  <a:pt x="96" y="78"/>
                </a:lnTo>
                <a:lnTo>
                  <a:pt x="97" y="78"/>
                </a:lnTo>
                <a:lnTo>
                  <a:pt x="98" y="78"/>
                </a:lnTo>
                <a:lnTo>
                  <a:pt x="99" y="79"/>
                </a:lnTo>
                <a:lnTo>
                  <a:pt x="101" y="79"/>
                </a:lnTo>
                <a:lnTo>
                  <a:pt x="102" y="79"/>
                </a:lnTo>
                <a:lnTo>
                  <a:pt x="102" y="81"/>
                </a:lnTo>
                <a:lnTo>
                  <a:pt x="101" y="81"/>
                </a:lnTo>
                <a:lnTo>
                  <a:pt x="101" y="79"/>
                </a:lnTo>
                <a:lnTo>
                  <a:pt x="98" y="79"/>
                </a:lnTo>
                <a:lnTo>
                  <a:pt x="97" y="79"/>
                </a:lnTo>
                <a:lnTo>
                  <a:pt x="97" y="81"/>
                </a:lnTo>
                <a:lnTo>
                  <a:pt x="98" y="81"/>
                </a:lnTo>
                <a:lnTo>
                  <a:pt x="98" y="79"/>
                </a:lnTo>
                <a:lnTo>
                  <a:pt x="99" y="79"/>
                </a:lnTo>
                <a:lnTo>
                  <a:pt x="99" y="81"/>
                </a:lnTo>
                <a:lnTo>
                  <a:pt x="98" y="81"/>
                </a:lnTo>
                <a:lnTo>
                  <a:pt x="97" y="82"/>
                </a:lnTo>
                <a:lnTo>
                  <a:pt x="96" y="82"/>
                </a:lnTo>
                <a:lnTo>
                  <a:pt x="97" y="82"/>
                </a:lnTo>
                <a:lnTo>
                  <a:pt x="97" y="83"/>
                </a:lnTo>
                <a:lnTo>
                  <a:pt x="97" y="82"/>
                </a:lnTo>
                <a:lnTo>
                  <a:pt x="98" y="82"/>
                </a:lnTo>
                <a:lnTo>
                  <a:pt x="98" y="81"/>
                </a:lnTo>
                <a:lnTo>
                  <a:pt x="99" y="81"/>
                </a:lnTo>
                <a:lnTo>
                  <a:pt x="101" y="81"/>
                </a:lnTo>
                <a:lnTo>
                  <a:pt x="102" y="81"/>
                </a:lnTo>
                <a:lnTo>
                  <a:pt x="103" y="83"/>
                </a:lnTo>
                <a:lnTo>
                  <a:pt x="102" y="83"/>
                </a:lnTo>
                <a:lnTo>
                  <a:pt x="101" y="83"/>
                </a:lnTo>
                <a:lnTo>
                  <a:pt x="99" y="83"/>
                </a:lnTo>
                <a:lnTo>
                  <a:pt x="101" y="83"/>
                </a:lnTo>
                <a:lnTo>
                  <a:pt x="101" y="84"/>
                </a:lnTo>
                <a:lnTo>
                  <a:pt x="102" y="84"/>
                </a:lnTo>
                <a:lnTo>
                  <a:pt x="102" y="86"/>
                </a:lnTo>
                <a:lnTo>
                  <a:pt x="101" y="84"/>
                </a:lnTo>
                <a:lnTo>
                  <a:pt x="99" y="84"/>
                </a:lnTo>
                <a:lnTo>
                  <a:pt x="101" y="84"/>
                </a:lnTo>
                <a:lnTo>
                  <a:pt x="101" y="86"/>
                </a:lnTo>
                <a:lnTo>
                  <a:pt x="102" y="86"/>
                </a:lnTo>
                <a:lnTo>
                  <a:pt x="103" y="86"/>
                </a:lnTo>
                <a:lnTo>
                  <a:pt x="103" y="87"/>
                </a:lnTo>
                <a:lnTo>
                  <a:pt x="101" y="86"/>
                </a:lnTo>
                <a:lnTo>
                  <a:pt x="99" y="86"/>
                </a:lnTo>
                <a:lnTo>
                  <a:pt x="99" y="87"/>
                </a:lnTo>
                <a:lnTo>
                  <a:pt x="98" y="86"/>
                </a:lnTo>
                <a:lnTo>
                  <a:pt x="97" y="86"/>
                </a:lnTo>
                <a:lnTo>
                  <a:pt x="96" y="86"/>
                </a:lnTo>
                <a:lnTo>
                  <a:pt x="96" y="84"/>
                </a:lnTo>
                <a:lnTo>
                  <a:pt x="94" y="84"/>
                </a:lnTo>
                <a:lnTo>
                  <a:pt x="94" y="86"/>
                </a:lnTo>
                <a:lnTo>
                  <a:pt x="96" y="86"/>
                </a:lnTo>
                <a:lnTo>
                  <a:pt x="94" y="86"/>
                </a:lnTo>
                <a:lnTo>
                  <a:pt x="97" y="86"/>
                </a:lnTo>
                <a:lnTo>
                  <a:pt x="97" y="87"/>
                </a:lnTo>
                <a:lnTo>
                  <a:pt x="98" y="87"/>
                </a:lnTo>
                <a:lnTo>
                  <a:pt x="99" y="87"/>
                </a:lnTo>
                <a:lnTo>
                  <a:pt x="101" y="87"/>
                </a:lnTo>
                <a:lnTo>
                  <a:pt x="102" y="88"/>
                </a:lnTo>
                <a:lnTo>
                  <a:pt x="101" y="88"/>
                </a:lnTo>
                <a:lnTo>
                  <a:pt x="102" y="88"/>
                </a:lnTo>
                <a:lnTo>
                  <a:pt x="101" y="88"/>
                </a:lnTo>
                <a:lnTo>
                  <a:pt x="99" y="88"/>
                </a:lnTo>
                <a:lnTo>
                  <a:pt x="98" y="88"/>
                </a:lnTo>
                <a:lnTo>
                  <a:pt x="98" y="89"/>
                </a:lnTo>
                <a:lnTo>
                  <a:pt x="97" y="89"/>
                </a:lnTo>
                <a:lnTo>
                  <a:pt x="98" y="89"/>
                </a:lnTo>
                <a:lnTo>
                  <a:pt x="98" y="88"/>
                </a:lnTo>
                <a:lnTo>
                  <a:pt x="99" y="88"/>
                </a:lnTo>
                <a:lnTo>
                  <a:pt x="99" y="89"/>
                </a:lnTo>
                <a:lnTo>
                  <a:pt x="98" y="89"/>
                </a:lnTo>
                <a:lnTo>
                  <a:pt x="99" y="89"/>
                </a:lnTo>
                <a:lnTo>
                  <a:pt x="101" y="89"/>
                </a:lnTo>
                <a:lnTo>
                  <a:pt x="102" y="89"/>
                </a:lnTo>
                <a:lnTo>
                  <a:pt x="102" y="91"/>
                </a:lnTo>
                <a:lnTo>
                  <a:pt x="102" y="89"/>
                </a:lnTo>
                <a:lnTo>
                  <a:pt x="103" y="89"/>
                </a:lnTo>
                <a:lnTo>
                  <a:pt x="102" y="89"/>
                </a:lnTo>
                <a:lnTo>
                  <a:pt x="102" y="91"/>
                </a:lnTo>
                <a:lnTo>
                  <a:pt x="103" y="91"/>
                </a:lnTo>
                <a:lnTo>
                  <a:pt x="102" y="92"/>
                </a:lnTo>
                <a:lnTo>
                  <a:pt x="103" y="92"/>
                </a:lnTo>
                <a:lnTo>
                  <a:pt x="103" y="91"/>
                </a:lnTo>
                <a:lnTo>
                  <a:pt x="103" y="89"/>
                </a:lnTo>
                <a:lnTo>
                  <a:pt x="105" y="89"/>
                </a:lnTo>
                <a:lnTo>
                  <a:pt x="105" y="91"/>
                </a:lnTo>
                <a:lnTo>
                  <a:pt x="105" y="92"/>
                </a:lnTo>
                <a:lnTo>
                  <a:pt x="105" y="91"/>
                </a:lnTo>
                <a:lnTo>
                  <a:pt x="106" y="91"/>
                </a:lnTo>
                <a:lnTo>
                  <a:pt x="107" y="91"/>
                </a:lnTo>
                <a:lnTo>
                  <a:pt x="107" y="92"/>
                </a:lnTo>
                <a:lnTo>
                  <a:pt x="106" y="92"/>
                </a:lnTo>
                <a:lnTo>
                  <a:pt x="107" y="92"/>
                </a:lnTo>
                <a:lnTo>
                  <a:pt x="107" y="91"/>
                </a:lnTo>
                <a:lnTo>
                  <a:pt x="107" y="92"/>
                </a:lnTo>
                <a:lnTo>
                  <a:pt x="108" y="92"/>
                </a:lnTo>
                <a:lnTo>
                  <a:pt x="108" y="91"/>
                </a:lnTo>
                <a:lnTo>
                  <a:pt x="110" y="92"/>
                </a:lnTo>
                <a:lnTo>
                  <a:pt x="108" y="92"/>
                </a:lnTo>
                <a:lnTo>
                  <a:pt x="107" y="92"/>
                </a:lnTo>
                <a:lnTo>
                  <a:pt x="106" y="92"/>
                </a:lnTo>
                <a:lnTo>
                  <a:pt x="103" y="93"/>
                </a:lnTo>
                <a:lnTo>
                  <a:pt x="103" y="95"/>
                </a:lnTo>
                <a:lnTo>
                  <a:pt x="103" y="93"/>
                </a:lnTo>
                <a:lnTo>
                  <a:pt x="105" y="93"/>
                </a:lnTo>
                <a:lnTo>
                  <a:pt x="105" y="95"/>
                </a:lnTo>
                <a:lnTo>
                  <a:pt x="103" y="95"/>
                </a:lnTo>
                <a:lnTo>
                  <a:pt x="105" y="95"/>
                </a:lnTo>
                <a:lnTo>
                  <a:pt x="105" y="93"/>
                </a:lnTo>
                <a:lnTo>
                  <a:pt x="106" y="93"/>
                </a:lnTo>
                <a:lnTo>
                  <a:pt x="107" y="93"/>
                </a:lnTo>
                <a:lnTo>
                  <a:pt x="106" y="93"/>
                </a:lnTo>
                <a:lnTo>
                  <a:pt x="106" y="95"/>
                </a:lnTo>
                <a:lnTo>
                  <a:pt x="106" y="96"/>
                </a:lnTo>
                <a:lnTo>
                  <a:pt x="105" y="96"/>
                </a:lnTo>
                <a:lnTo>
                  <a:pt x="106" y="96"/>
                </a:lnTo>
                <a:lnTo>
                  <a:pt x="106" y="95"/>
                </a:lnTo>
                <a:lnTo>
                  <a:pt x="107" y="93"/>
                </a:lnTo>
                <a:lnTo>
                  <a:pt x="108" y="93"/>
                </a:lnTo>
                <a:lnTo>
                  <a:pt x="108" y="95"/>
                </a:lnTo>
                <a:lnTo>
                  <a:pt x="108" y="96"/>
                </a:lnTo>
                <a:lnTo>
                  <a:pt x="108" y="97"/>
                </a:lnTo>
                <a:lnTo>
                  <a:pt x="108" y="96"/>
                </a:lnTo>
                <a:lnTo>
                  <a:pt x="110" y="96"/>
                </a:lnTo>
                <a:lnTo>
                  <a:pt x="110" y="97"/>
                </a:lnTo>
                <a:lnTo>
                  <a:pt x="110" y="98"/>
                </a:lnTo>
                <a:lnTo>
                  <a:pt x="110" y="97"/>
                </a:lnTo>
                <a:lnTo>
                  <a:pt x="110" y="96"/>
                </a:lnTo>
                <a:lnTo>
                  <a:pt x="111" y="96"/>
                </a:lnTo>
                <a:lnTo>
                  <a:pt x="111" y="97"/>
                </a:lnTo>
                <a:lnTo>
                  <a:pt x="112" y="97"/>
                </a:lnTo>
                <a:lnTo>
                  <a:pt x="112" y="98"/>
                </a:lnTo>
                <a:lnTo>
                  <a:pt x="111" y="98"/>
                </a:lnTo>
                <a:lnTo>
                  <a:pt x="111" y="100"/>
                </a:lnTo>
                <a:lnTo>
                  <a:pt x="110" y="100"/>
                </a:lnTo>
                <a:lnTo>
                  <a:pt x="111" y="101"/>
                </a:lnTo>
                <a:lnTo>
                  <a:pt x="111" y="100"/>
                </a:lnTo>
                <a:lnTo>
                  <a:pt x="111" y="98"/>
                </a:lnTo>
                <a:lnTo>
                  <a:pt x="112" y="98"/>
                </a:lnTo>
                <a:lnTo>
                  <a:pt x="113" y="97"/>
                </a:lnTo>
                <a:lnTo>
                  <a:pt x="113" y="96"/>
                </a:lnTo>
                <a:lnTo>
                  <a:pt x="113" y="97"/>
                </a:lnTo>
                <a:lnTo>
                  <a:pt x="113" y="98"/>
                </a:lnTo>
                <a:lnTo>
                  <a:pt x="113" y="100"/>
                </a:lnTo>
                <a:lnTo>
                  <a:pt x="113" y="101"/>
                </a:lnTo>
                <a:lnTo>
                  <a:pt x="113" y="102"/>
                </a:lnTo>
                <a:lnTo>
                  <a:pt x="113" y="103"/>
                </a:lnTo>
                <a:lnTo>
                  <a:pt x="113" y="102"/>
                </a:lnTo>
                <a:lnTo>
                  <a:pt x="113" y="101"/>
                </a:lnTo>
                <a:lnTo>
                  <a:pt x="113" y="100"/>
                </a:lnTo>
                <a:lnTo>
                  <a:pt x="115" y="100"/>
                </a:lnTo>
                <a:lnTo>
                  <a:pt x="115" y="98"/>
                </a:lnTo>
                <a:lnTo>
                  <a:pt x="113" y="98"/>
                </a:lnTo>
                <a:lnTo>
                  <a:pt x="115" y="98"/>
                </a:lnTo>
                <a:lnTo>
                  <a:pt x="116" y="98"/>
                </a:lnTo>
                <a:lnTo>
                  <a:pt x="116" y="100"/>
                </a:lnTo>
                <a:lnTo>
                  <a:pt x="116" y="101"/>
                </a:lnTo>
                <a:lnTo>
                  <a:pt x="115" y="101"/>
                </a:lnTo>
                <a:lnTo>
                  <a:pt x="116" y="102"/>
                </a:lnTo>
                <a:lnTo>
                  <a:pt x="116" y="103"/>
                </a:lnTo>
                <a:lnTo>
                  <a:pt x="117" y="103"/>
                </a:lnTo>
                <a:lnTo>
                  <a:pt x="116" y="102"/>
                </a:lnTo>
                <a:lnTo>
                  <a:pt x="116" y="101"/>
                </a:lnTo>
                <a:lnTo>
                  <a:pt x="116" y="100"/>
                </a:lnTo>
                <a:lnTo>
                  <a:pt x="116" y="98"/>
                </a:lnTo>
                <a:lnTo>
                  <a:pt x="117" y="98"/>
                </a:lnTo>
                <a:lnTo>
                  <a:pt x="117" y="97"/>
                </a:lnTo>
                <a:lnTo>
                  <a:pt x="119" y="97"/>
                </a:lnTo>
                <a:lnTo>
                  <a:pt x="120" y="97"/>
                </a:lnTo>
                <a:lnTo>
                  <a:pt x="120" y="98"/>
                </a:lnTo>
                <a:lnTo>
                  <a:pt x="119" y="98"/>
                </a:lnTo>
                <a:lnTo>
                  <a:pt x="119" y="100"/>
                </a:lnTo>
                <a:lnTo>
                  <a:pt x="117" y="100"/>
                </a:lnTo>
                <a:lnTo>
                  <a:pt x="119" y="100"/>
                </a:lnTo>
                <a:lnTo>
                  <a:pt x="117" y="101"/>
                </a:lnTo>
                <a:lnTo>
                  <a:pt x="119" y="101"/>
                </a:lnTo>
                <a:lnTo>
                  <a:pt x="117" y="102"/>
                </a:lnTo>
                <a:lnTo>
                  <a:pt x="117" y="103"/>
                </a:lnTo>
                <a:lnTo>
                  <a:pt x="117" y="102"/>
                </a:lnTo>
                <a:lnTo>
                  <a:pt x="119" y="102"/>
                </a:lnTo>
                <a:lnTo>
                  <a:pt x="119" y="101"/>
                </a:lnTo>
                <a:lnTo>
                  <a:pt x="120" y="101"/>
                </a:lnTo>
                <a:lnTo>
                  <a:pt x="120" y="102"/>
                </a:lnTo>
                <a:lnTo>
                  <a:pt x="120" y="101"/>
                </a:lnTo>
                <a:lnTo>
                  <a:pt x="121" y="101"/>
                </a:lnTo>
                <a:lnTo>
                  <a:pt x="122" y="101"/>
                </a:lnTo>
                <a:lnTo>
                  <a:pt x="122" y="102"/>
                </a:lnTo>
                <a:lnTo>
                  <a:pt x="121" y="102"/>
                </a:lnTo>
                <a:lnTo>
                  <a:pt x="120" y="102"/>
                </a:lnTo>
                <a:lnTo>
                  <a:pt x="121" y="102"/>
                </a:lnTo>
                <a:lnTo>
                  <a:pt x="122" y="102"/>
                </a:lnTo>
                <a:lnTo>
                  <a:pt x="122" y="103"/>
                </a:lnTo>
                <a:lnTo>
                  <a:pt x="124" y="103"/>
                </a:lnTo>
                <a:lnTo>
                  <a:pt x="124" y="105"/>
                </a:lnTo>
                <a:lnTo>
                  <a:pt x="122" y="106"/>
                </a:lnTo>
                <a:lnTo>
                  <a:pt x="121" y="105"/>
                </a:lnTo>
                <a:lnTo>
                  <a:pt x="122" y="106"/>
                </a:lnTo>
                <a:lnTo>
                  <a:pt x="124" y="106"/>
                </a:lnTo>
                <a:lnTo>
                  <a:pt x="124" y="107"/>
                </a:lnTo>
                <a:lnTo>
                  <a:pt x="125" y="107"/>
                </a:lnTo>
                <a:lnTo>
                  <a:pt x="125" y="109"/>
                </a:lnTo>
                <a:lnTo>
                  <a:pt x="124" y="109"/>
                </a:lnTo>
                <a:lnTo>
                  <a:pt x="124" y="107"/>
                </a:lnTo>
                <a:lnTo>
                  <a:pt x="122" y="107"/>
                </a:lnTo>
                <a:lnTo>
                  <a:pt x="120" y="107"/>
                </a:lnTo>
                <a:lnTo>
                  <a:pt x="122" y="107"/>
                </a:lnTo>
                <a:lnTo>
                  <a:pt x="122" y="109"/>
                </a:lnTo>
                <a:lnTo>
                  <a:pt x="121" y="109"/>
                </a:lnTo>
                <a:lnTo>
                  <a:pt x="120" y="109"/>
                </a:lnTo>
                <a:lnTo>
                  <a:pt x="120" y="110"/>
                </a:lnTo>
                <a:lnTo>
                  <a:pt x="121" y="109"/>
                </a:lnTo>
                <a:lnTo>
                  <a:pt x="122" y="109"/>
                </a:lnTo>
                <a:lnTo>
                  <a:pt x="124" y="109"/>
                </a:lnTo>
                <a:lnTo>
                  <a:pt x="124" y="110"/>
                </a:lnTo>
                <a:lnTo>
                  <a:pt x="124" y="109"/>
                </a:lnTo>
                <a:lnTo>
                  <a:pt x="122" y="110"/>
                </a:lnTo>
                <a:lnTo>
                  <a:pt x="121" y="110"/>
                </a:lnTo>
                <a:lnTo>
                  <a:pt x="120" y="111"/>
                </a:lnTo>
                <a:lnTo>
                  <a:pt x="120" y="112"/>
                </a:lnTo>
                <a:lnTo>
                  <a:pt x="121" y="112"/>
                </a:lnTo>
                <a:lnTo>
                  <a:pt x="121" y="111"/>
                </a:lnTo>
                <a:lnTo>
                  <a:pt x="121" y="110"/>
                </a:lnTo>
                <a:lnTo>
                  <a:pt x="122" y="110"/>
                </a:lnTo>
                <a:lnTo>
                  <a:pt x="124" y="110"/>
                </a:lnTo>
                <a:lnTo>
                  <a:pt x="125" y="110"/>
                </a:lnTo>
                <a:lnTo>
                  <a:pt x="125" y="109"/>
                </a:lnTo>
                <a:lnTo>
                  <a:pt x="126" y="109"/>
                </a:lnTo>
                <a:lnTo>
                  <a:pt x="127" y="109"/>
                </a:lnTo>
                <a:lnTo>
                  <a:pt x="127" y="110"/>
                </a:lnTo>
                <a:lnTo>
                  <a:pt x="126" y="111"/>
                </a:lnTo>
                <a:lnTo>
                  <a:pt x="125" y="111"/>
                </a:lnTo>
                <a:lnTo>
                  <a:pt x="125" y="112"/>
                </a:lnTo>
                <a:lnTo>
                  <a:pt x="125" y="111"/>
                </a:lnTo>
                <a:lnTo>
                  <a:pt x="126" y="111"/>
                </a:lnTo>
                <a:lnTo>
                  <a:pt x="127" y="110"/>
                </a:lnTo>
                <a:lnTo>
                  <a:pt x="127" y="109"/>
                </a:lnTo>
                <a:lnTo>
                  <a:pt x="127" y="107"/>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6" name="Freeform 2629"/>
          <p:cNvSpPr>
            <a:spLocks/>
          </p:cNvSpPr>
          <p:nvPr/>
        </p:nvSpPr>
        <p:spPr bwMode="auto">
          <a:xfrm>
            <a:off x="3733801" y="3292691"/>
            <a:ext cx="147638" cy="114300"/>
          </a:xfrm>
          <a:custGeom>
            <a:avLst/>
            <a:gdLst>
              <a:gd name="T0" fmla="*/ 80 w 93"/>
              <a:gd name="T1" fmla="*/ 10 h 72"/>
              <a:gd name="T2" fmla="*/ 84 w 93"/>
              <a:gd name="T3" fmla="*/ 10 h 72"/>
              <a:gd name="T4" fmla="*/ 88 w 93"/>
              <a:gd name="T5" fmla="*/ 7 h 72"/>
              <a:gd name="T6" fmla="*/ 93 w 93"/>
              <a:gd name="T7" fmla="*/ 12 h 72"/>
              <a:gd name="T8" fmla="*/ 92 w 93"/>
              <a:gd name="T9" fmla="*/ 16 h 72"/>
              <a:gd name="T10" fmla="*/ 88 w 93"/>
              <a:gd name="T11" fmla="*/ 19 h 72"/>
              <a:gd name="T12" fmla="*/ 85 w 93"/>
              <a:gd name="T13" fmla="*/ 20 h 72"/>
              <a:gd name="T14" fmla="*/ 85 w 93"/>
              <a:gd name="T15" fmla="*/ 24 h 72"/>
              <a:gd name="T16" fmla="*/ 80 w 93"/>
              <a:gd name="T17" fmla="*/ 21 h 72"/>
              <a:gd name="T18" fmla="*/ 81 w 93"/>
              <a:gd name="T19" fmla="*/ 29 h 72"/>
              <a:gd name="T20" fmla="*/ 79 w 93"/>
              <a:gd name="T21" fmla="*/ 33 h 72"/>
              <a:gd name="T22" fmla="*/ 75 w 93"/>
              <a:gd name="T23" fmla="*/ 32 h 72"/>
              <a:gd name="T24" fmla="*/ 74 w 93"/>
              <a:gd name="T25" fmla="*/ 29 h 72"/>
              <a:gd name="T26" fmla="*/ 74 w 93"/>
              <a:gd name="T27" fmla="*/ 25 h 72"/>
              <a:gd name="T28" fmla="*/ 75 w 93"/>
              <a:gd name="T29" fmla="*/ 16 h 72"/>
              <a:gd name="T30" fmla="*/ 70 w 93"/>
              <a:gd name="T31" fmla="*/ 15 h 72"/>
              <a:gd name="T32" fmla="*/ 64 w 93"/>
              <a:gd name="T33" fmla="*/ 16 h 72"/>
              <a:gd name="T34" fmla="*/ 59 w 93"/>
              <a:gd name="T35" fmla="*/ 12 h 72"/>
              <a:gd name="T36" fmla="*/ 57 w 93"/>
              <a:gd name="T37" fmla="*/ 14 h 72"/>
              <a:gd name="T38" fmla="*/ 59 w 93"/>
              <a:gd name="T39" fmla="*/ 21 h 72"/>
              <a:gd name="T40" fmla="*/ 53 w 93"/>
              <a:gd name="T41" fmla="*/ 18 h 72"/>
              <a:gd name="T42" fmla="*/ 56 w 93"/>
              <a:gd name="T43" fmla="*/ 21 h 72"/>
              <a:gd name="T44" fmla="*/ 57 w 93"/>
              <a:gd name="T45" fmla="*/ 26 h 72"/>
              <a:gd name="T46" fmla="*/ 62 w 93"/>
              <a:gd name="T47" fmla="*/ 32 h 72"/>
              <a:gd name="T48" fmla="*/ 64 w 93"/>
              <a:gd name="T49" fmla="*/ 37 h 72"/>
              <a:gd name="T50" fmla="*/ 66 w 93"/>
              <a:gd name="T51" fmla="*/ 37 h 72"/>
              <a:gd name="T52" fmla="*/ 69 w 93"/>
              <a:gd name="T53" fmla="*/ 38 h 72"/>
              <a:gd name="T54" fmla="*/ 70 w 93"/>
              <a:gd name="T55" fmla="*/ 43 h 72"/>
              <a:gd name="T56" fmla="*/ 74 w 93"/>
              <a:gd name="T57" fmla="*/ 48 h 72"/>
              <a:gd name="T58" fmla="*/ 73 w 93"/>
              <a:gd name="T59" fmla="*/ 52 h 72"/>
              <a:gd name="T60" fmla="*/ 73 w 93"/>
              <a:gd name="T61" fmla="*/ 56 h 72"/>
              <a:gd name="T62" fmla="*/ 73 w 93"/>
              <a:gd name="T63" fmla="*/ 61 h 72"/>
              <a:gd name="T64" fmla="*/ 69 w 93"/>
              <a:gd name="T65" fmla="*/ 60 h 72"/>
              <a:gd name="T66" fmla="*/ 65 w 93"/>
              <a:gd name="T67" fmla="*/ 57 h 72"/>
              <a:gd name="T68" fmla="*/ 61 w 93"/>
              <a:gd name="T69" fmla="*/ 54 h 72"/>
              <a:gd name="T70" fmla="*/ 57 w 93"/>
              <a:gd name="T71" fmla="*/ 49 h 72"/>
              <a:gd name="T72" fmla="*/ 52 w 93"/>
              <a:gd name="T73" fmla="*/ 52 h 72"/>
              <a:gd name="T74" fmla="*/ 59 w 93"/>
              <a:gd name="T75" fmla="*/ 58 h 72"/>
              <a:gd name="T76" fmla="*/ 62 w 93"/>
              <a:gd name="T77" fmla="*/ 63 h 72"/>
              <a:gd name="T78" fmla="*/ 66 w 93"/>
              <a:gd name="T79" fmla="*/ 67 h 72"/>
              <a:gd name="T80" fmla="*/ 65 w 93"/>
              <a:gd name="T81" fmla="*/ 71 h 72"/>
              <a:gd name="T82" fmla="*/ 50 w 93"/>
              <a:gd name="T83" fmla="*/ 65 h 72"/>
              <a:gd name="T84" fmla="*/ 46 w 93"/>
              <a:gd name="T85" fmla="*/ 61 h 72"/>
              <a:gd name="T86" fmla="*/ 39 w 93"/>
              <a:gd name="T87" fmla="*/ 57 h 72"/>
              <a:gd name="T88" fmla="*/ 34 w 93"/>
              <a:gd name="T89" fmla="*/ 53 h 72"/>
              <a:gd name="T90" fmla="*/ 36 w 93"/>
              <a:gd name="T91" fmla="*/ 49 h 72"/>
              <a:gd name="T92" fmla="*/ 34 w 93"/>
              <a:gd name="T93" fmla="*/ 48 h 72"/>
              <a:gd name="T94" fmla="*/ 29 w 93"/>
              <a:gd name="T95" fmla="*/ 46 h 72"/>
              <a:gd name="T96" fmla="*/ 28 w 93"/>
              <a:gd name="T97" fmla="*/ 40 h 72"/>
              <a:gd name="T98" fmla="*/ 23 w 93"/>
              <a:gd name="T99" fmla="*/ 42 h 72"/>
              <a:gd name="T100" fmla="*/ 22 w 93"/>
              <a:gd name="T101" fmla="*/ 38 h 72"/>
              <a:gd name="T102" fmla="*/ 20 w 93"/>
              <a:gd name="T103" fmla="*/ 42 h 72"/>
              <a:gd name="T104" fmla="*/ 13 w 93"/>
              <a:gd name="T105" fmla="*/ 42 h 72"/>
              <a:gd name="T106" fmla="*/ 4 w 93"/>
              <a:gd name="T107" fmla="*/ 42 h 72"/>
              <a:gd name="T108" fmla="*/ 5 w 93"/>
              <a:gd name="T109" fmla="*/ 32 h 72"/>
              <a:gd name="T110" fmla="*/ 14 w 93"/>
              <a:gd name="T111" fmla="*/ 34 h 72"/>
              <a:gd name="T112" fmla="*/ 13 w 93"/>
              <a:gd name="T113" fmla="*/ 30 h 72"/>
              <a:gd name="T114" fmla="*/ 24 w 93"/>
              <a:gd name="T115" fmla="*/ 26 h 72"/>
              <a:gd name="T116" fmla="*/ 24 w 93"/>
              <a:gd name="T117" fmla="*/ 16 h 72"/>
              <a:gd name="T118" fmla="*/ 32 w 93"/>
              <a:gd name="T1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 h="72">
                <a:moveTo>
                  <a:pt x="81" y="2"/>
                </a:moveTo>
                <a:lnTo>
                  <a:pt x="83" y="2"/>
                </a:lnTo>
                <a:lnTo>
                  <a:pt x="83" y="4"/>
                </a:lnTo>
                <a:lnTo>
                  <a:pt x="81" y="4"/>
                </a:lnTo>
                <a:lnTo>
                  <a:pt x="83" y="4"/>
                </a:lnTo>
                <a:lnTo>
                  <a:pt x="83" y="2"/>
                </a:lnTo>
                <a:lnTo>
                  <a:pt x="83" y="4"/>
                </a:lnTo>
                <a:lnTo>
                  <a:pt x="84" y="4"/>
                </a:lnTo>
                <a:lnTo>
                  <a:pt x="83" y="5"/>
                </a:lnTo>
                <a:lnTo>
                  <a:pt x="81" y="5"/>
                </a:lnTo>
                <a:lnTo>
                  <a:pt x="81" y="6"/>
                </a:lnTo>
                <a:lnTo>
                  <a:pt x="83" y="6"/>
                </a:lnTo>
                <a:lnTo>
                  <a:pt x="83" y="7"/>
                </a:lnTo>
                <a:lnTo>
                  <a:pt x="81" y="7"/>
                </a:lnTo>
                <a:lnTo>
                  <a:pt x="81" y="9"/>
                </a:lnTo>
                <a:lnTo>
                  <a:pt x="80" y="9"/>
                </a:lnTo>
                <a:lnTo>
                  <a:pt x="80" y="10"/>
                </a:lnTo>
                <a:lnTo>
                  <a:pt x="79" y="10"/>
                </a:lnTo>
                <a:lnTo>
                  <a:pt x="80" y="10"/>
                </a:lnTo>
                <a:lnTo>
                  <a:pt x="80" y="9"/>
                </a:lnTo>
                <a:lnTo>
                  <a:pt x="81" y="9"/>
                </a:lnTo>
                <a:lnTo>
                  <a:pt x="81" y="10"/>
                </a:lnTo>
                <a:lnTo>
                  <a:pt x="81" y="11"/>
                </a:lnTo>
                <a:lnTo>
                  <a:pt x="81" y="10"/>
                </a:lnTo>
                <a:lnTo>
                  <a:pt x="81" y="9"/>
                </a:lnTo>
                <a:lnTo>
                  <a:pt x="83" y="9"/>
                </a:lnTo>
                <a:lnTo>
                  <a:pt x="83" y="7"/>
                </a:lnTo>
                <a:lnTo>
                  <a:pt x="84" y="7"/>
                </a:lnTo>
                <a:lnTo>
                  <a:pt x="84" y="9"/>
                </a:lnTo>
                <a:lnTo>
                  <a:pt x="84" y="10"/>
                </a:lnTo>
                <a:lnTo>
                  <a:pt x="84" y="11"/>
                </a:lnTo>
                <a:lnTo>
                  <a:pt x="84" y="12"/>
                </a:lnTo>
                <a:lnTo>
                  <a:pt x="84" y="11"/>
                </a:lnTo>
                <a:lnTo>
                  <a:pt x="84" y="10"/>
                </a:lnTo>
                <a:lnTo>
                  <a:pt x="85" y="10"/>
                </a:lnTo>
                <a:lnTo>
                  <a:pt x="84" y="10"/>
                </a:lnTo>
                <a:lnTo>
                  <a:pt x="84" y="9"/>
                </a:lnTo>
                <a:lnTo>
                  <a:pt x="85" y="9"/>
                </a:lnTo>
                <a:lnTo>
                  <a:pt x="84" y="9"/>
                </a:lnTo>
                <a:lnTo>
                  <a:pt x="85" y="9"/>
                </a:lnTo>
                <a:lnTo>
                  <a:pt x="85" y="7"/>
                </a:lnTo>
                <a:lnTo>
                  <a:pt x="85" y="9"/>
                </a:lnTo>
                <a:lnTo>
                  <a:pt x="87" y="9"/>
                </a:lnTo>
                <a:lnTo>
                  <a:pt x="87" y="10"/>
                </a:lnTo>
                <a:lnTo>
                  <a:pt x="87" y="11"/>
                </a:lnTo>
                <a:lnTo>
                  <a:pt x="88" y="11"/>
                </a:lnTo>
                <a:lnTo>
                  <a:pt x="88" y="10"/>
                </a:lnTo>
                <a:lnTo>
                  <a:pt x="87" y="10"/>
                </a:lnTo>
                <a:lnTo>
                  <a:pt x="87" y="9"/>
                </a:lnTo>
                <a:lnTo>
                  <a:pt x="87" y="7"/>
                </a:lnTo>
                <a:lnTo>
                  <a:pt x="88" y="7"/>
                </a:lnTo>
                <a:lnTo>
                  <a:pt x="87" y="7"/>
                </a:lnTo>
                <a:lnTo>
                  <a:pt x="88" y="6"/>
                </a:lnTo>
                <a:lnTo>
                  <a:pt x="89" y="6"/>
                </a:lnTo>
                <a:lnTo>
                  <a:pt x="89" y="7"/>
                </a:lnTo>
                <a:lnTo>
                  <a:pt x="88" y="7"/>
                </a:lnTo>
                <a:lnTo>
                  <a:pt x="88" y="9"/>
                </a:lnTo>
                <a:lnTo>
                  <a:pt x="89" y="9"/>
                </a:lnTo>
                <a:lnTo>
                  <a:pt x="89" y="7"/>
                </a:lnTo>
                <a:lnTo>
                  <a:pt x="90" y="7"/>
                </a:lnTo>
                <a:lnTo>
                  <a:pt x="90" y="9"/>
                </a:lnTo>
                <a:lnTo>
                  <a:pt x="89" y="9"/>
                </a:lnTo>
                <a:lnTo>
                  <a:pt x="90" y="9"/>
                </a:lnTo>
                <a:lnTo>
                  <a:pt x="90" y="10"/>
                </a:lnTo>
                <a:lnTo>
                  <a:pt x="92" y="10"/>
                </a:lnTo>
                <a:lnTo>
                  <a:pt x="92" y="11"/>
                </a:lnTo>
                <a:lnTo>
                  <a:pt x="93" y="11"/>
                </a:lnTo>
                <a:lnTo>
                  <a:pt x="93" y="12"/>
                </a:lnTo>
                <a:lnTo>
                  <a:pt x="92" y="12"/>
                </a:lnTo>
                <a:lnTo>
                  <a:pt x="92" y="14"/>
                </a:lnTo>
                <a:lnTo>
                  <a:pt x="90" y="14"/>
                </a:lnTo>
                <a:lnTo>
                  <a:pt x="90" y="12"/>
                </a:lnTo>
                <a:lnTo>
                  <a:pt x="89" y="12"/>
                </a:lnTo>
                <a:lnTo>
                  <a:pt x="89" y="11"/>
                </a:lnTo>
                <a:lnTo>
                  <a:pt x="89" y="12"/>
                </a:lnTo>
                <a:lnTo>
                  <a:pt x="88" y="12"/>
                </a:lnTo>
                <a:lnTo>
                  <a:pt x="89" y="12"/>
                </a:lnTo>
                <a:lnTo>
                  <a:pt x="90" y="12"/>
                </a:lnTo>
                <a:lnTo>
                  <a:pt x="90" y="14"/>
                </a:lnTo>
                <a:lnTo>
                  <a:pt x="92" y="14"/>
                </a:lnTo>
                <a:lnTo>
                  <a:pt x="92" y="15"/>
                </a:lnTo>
                <a:lnTo>
                  <a:pt x="90" y="15"/>
                </a:lnTo>
                <a:lnTo>
                  <a:pt x="89" y="15"/>
                </a:lnTo>
                <a:lnTo>
                  <a:pt x="92" y="15"/>
                </a:lnTo>
                <a:lnTo>
                  <a:pt x="92" y="16"/>
                </a:lnTo>
                <a:lnTo>
                  <a:pt x="90" y="16"/>
                </a:lnTo>
                <a:lnTo>
                  <a:pt x="89" y="16"/>
                </a:lnTo>
                <a:lnTo>
                  <a:pt x="88" y="16"/>
                </a:lnTo>
                <a:lnTo>
                  <a:pt x="88" y="15"/>
                </a:lnTo>
                <a:lnTo>
                  <a:pt x="87" y="15"/>
                </a:lnTo>
                <a:lnTo>
                  <a:pt x="85" y="15"/>
                </a:lnTo>
                <a:lnTo>
                  <a:pt x="87" y="15"/>
                </a:lnTo>
                <a:lnTo>
                  <a:pt x="87" y="16"/>
                </a:lnTo>
                <a:lnTo>
                  <a:pt x="87" y="18"/>
                </a:lnTo>
                <a:lnTo>
                  <a:pt x="85" y="18"/>
                </a:lnTo>
                <a:lnTo>
                  <a:pt x="84" y="18"/>
                </a:lnTo>
                <a:lnTo>
                  <a:pt x="84" y="16"/>
                </a:lnTo>
                <a:lnTo>
                  <a:pt x="84" y="18"/>
                </a:lnTo>
                <a:lnTo>
                  <a:pt x="85" y="18"/>
                </a:lnTo>
                <a:lnTo>
                  <a:pt x="87" y="18"/>
                </a:lnTo>
                <a:lnTo>
                  <a:pt x="87" y="19"/>
                </a:lnTo>
                <a:lnTo>
                  <a:pt x="88" y="19"/>
                </a:lnTo>
                <a:lnTo>
                  <a:pt x="89" y="19"/>
                </a:lnTo>
                <a:lnTo>
                  <a:pt x="89" y="20"/>
                </a:lnTo>
                <a:lnTo>
                  <a:pt x="88" y="20"/>
                </a:lnTo>
                <a:lnTo>
                  <a:pt x="89" y="20"/>
                </a:lnTo>
                <a:lnTo>
                  <a:pt x="88" y="20"/>
                </a:lnTo>
                <a:lnTo>
                  <a:pt x="89" y="20"/>
                </a:lnTo>
                <a:lnTo>
                  <a:pt x="88" y="21"/>
                </a:lnTo>
                <a:lnTo>
                  <a:pt x="88" y="20"/>
                </a:lnTo>
                <a:lnTo>
                  <a:pt x="87" y="21"/>
                </a:lnTo>
                <a:lnTo>
                  <a:pt x="87" y="20"/>
                </a:lnTo>
                <a:lnTo>
                  <a:pt x="85" y="20"/>
                </a:lnTo>
                <a:lnTo>
                  <a:pt x="84" y="20"/>
                </a:lnTo>
                <a:lnTo>
                  <a:pt x="84" y="19"/>
                </a:lnTo>
                <a:lnTo>
                  <a:pt x="83" y="19"/>
                </a:lnTo>
                <a:lnTo>
                  <a:pt x="84" y="19"/>
                </a:lnTo>
                <a:lnTo>
                  <a:pt x="84" y="20"/>
                </a:lnTo>
                <a:lnTo>
                  <a:pt x="85" y="20"/>
                </a:lnTo>
                <a:lnTo>
                  <a:pt x="87" y="21"/>
                </a:lnTo>
                <a:lnTo>
                  <a:pt x="87" y="23"/>
                </a:lnTo>
                <a:lnTo>
                  <a:pt x="87" y="21"/>
                </a:lnTo>
                <a:lnTo>
                  <a:pt x="87" y="23"/>
                </a:lnTo>
                <a:lnTo>
                  <a:pt x="88" y="23"/>
                </a:lnTo>
                <a:lnTo>
                  <a:pt x="87" y="23"/>
                </a:lnTo>
                <a:lnTo>
                  <a:pt x="87" y="24"/>
                </a:lnTo>
                <a:lnTo>
                  <a:pt x="85" y="24"/>
                </a:lnTo>
                <a:lnTo>
                  <a:pt x="87" y="23"/>
                </a:lnTo>
                <a:lnTo>
                  <a:pt x="85" y="23"/>
                </a:lnTo>
                <a:lnTo>
                  <a:pt x="85" y="24"/>
                </a:lnTo>
                <a:lnTo>
                  <a:pt x="85" y="23"/>
                </a:lnTo>
                <a:lnTo>
                  <a:pt x="84" y="23"/>
                </a:lnTo>
                <a:lnTo>
                  <a:pt x="84" y="21"/>
                </a:lnTo>
                <a:lnTo>
                  <a:pt x="84" y="23"/>
                </a:lnTo>
                <a:lnTo>
                  <a:pt x="85" y="23"/>
                </a:lnTo>
                <a:lnTo>
                  <a:pt x="85" y="24"/>
                </a:lnTo>
                <a:lnTo>
                  <a:pt x="84" y="24"/>
                </a:lnTo>
                <a:lnTo>
                  <a:pt x="85" y="25"/>
                </a:lnTo>
                <a:lnTo>
                  <a:pt x="85" y="26"/>
                </a:lnTo>
                <a:lnTo>
                  <a:pt x="85" y="25"/>
                </a:lnTo>
                <a:lnTo>
                  <a:pt x="85" y="26"/>
                </a:lnTo>
                <a:lnTo>
                  <a:pt x="84" y="26"/>
                </a:lnTo>
                <a:lnTo>
                  <a:pt x="84" y="25"/>
                </a:lnTo>
                <a:lnTo>
                  <a:pt x="84" y="24"/>
                </a:lnTo>
                <a:lnTo>
                  <a:pt x="84" y="25"/>
                </a:lnTo>
                <a:lnTo>
                  <a:pt x="84" y="26"/>
                </a:lnTo>
                <a:lnTo>
                  <a:pt x="83" y="26"/>
                </a:lnTo>
                <a:lnTo>
                  <a:pt x="83" y="25"/>
                </a:lnTo>
                <a:lnTo>
                  <a:pt x="81" y="25"/>
                </a:lnTo>
                <a:lnTo>
                  <a:pt x="81" y="24"/>
                </a:lnTo>
                <a:lnTo>
                  <a:pt x="81" y="23"/>
                </a:lnTo>
                <a:lnTo>
                  <a:pt x="81" y="21"/>
                </a:lnTo>
                <a:lnTo>
                  <a:pt x="80" y="21"/>
                </a:lnTo>
                <a:lnTo>
                  <a:pt x="80" y="23"/>
                </a:lnTo>
                <a:lnTo>
                  <a:pt x="81" y="24"/>
                </a:lnTo>
                <a:lnTo>
                  <a:pt x="81" y="25"/>
                </a:lnTo>
                <a:lnTo>
                  <a:pt x="80" y="25"/>
                </a:lnTo>
                <a:lnTo>
                  <a:pt x="79" y="25"/>
                </a:lnTo>
                <a:lnTo>
                  <a:pt x="80" y="25"/>
                </a:lnTo>
                <a:lnTo>
                  <a:pt x="81" y="25"/>
                </a:lnTo>
                <a:lnTo>
                  <a:pt x="81" y="26"/>
                </a:lnTo>
                <a:lnTo>
                  <a:pt x="80" y="26"/>
                </a:lnTo>
                <a:lnTo>
                  <a:pt x="80" y="28"/>
                </a:lnTo>
                <a:lnTo>
                  <a:pt x="81" y="28"/>
                </a:lnTo>
                <a:lnTo>
                  <a:pt x="80" y="28"/>
                </a:lnTo>
                <a:lnTo>
                  <a:pt x="81" y="29"/>
                </a:lnTo>
                <a:lnTo>
                  <a:pt x="80" y="29"/>
                </a:lnTo>
                <a:lnTo>
                  <a:pt x="81" y="29"/>
                </a:lnTo>
                <a:lnTo>
                  <a:pt x="80" y="29"/>
                </a:lnTo>
                <a:lnTo>
                  <a:pt x="81" y="29"/>
                </a:lnTo>
                <a:lnTo>
                  <a:pt x="81" y="30"/>
                </a:lnTo>
                <a:lnTo>
                  <a:pt x="81" y="32"/>
                </a:lnTo>
                <a:lnTo>
                  <a:pt x="80" y="32"/>
                </a:lnTo>
                <a:lnTo>
                  <a:pt x="81" y="32"/>
                </a:lnTo>
                <a:lnTo>
                  <a:pt x="80" y="32"/>
                </a:lnTo>
                <a:lnTo>
                  <a:pt x="81" y="32"/>
                </a:lnTo>
                <a:lnTo>
                  <a:pt x="81" y="33"/>
                </a:lnTo>
                <a:lnTo>
                  <a:pt x="80" y="33"/>
                </a:lnTo>
                <a:lnTo>
                  <a:pt x="81" y="34"/>
                </a:lnTo>
                <a:lnTo>
                  <a:pt x="80" y="34"/>
                </a:lnTo>
                <a:lnTo>
                  <a:pt x="80" y="35"/>
                </a:lnTo>
                <a:lnTo>
                  <a:pt x="80" y="34"/>
                </a:lnTo>
                <a:lnTo>
                  <a:pt x="79" y="34"/>
                </a:lnTo>
                <a:lnTo>
                  <a:pt x="80" y="33"/>
                </a:lnTo>
                <a:lnTo>
                  <a:pt x="79" y="33"/>
                </a:lnTo>
                <a:lnTo>
                  <a:pt x="79" y="34"/>
                </a:lnTo>
                <a:lnTo>
                  <a:pt x="79" y="33"/>
                </a:lnTo>
                <a:lnTo>
                  <a:pt x="79" y="32"/>
                </a:lnTo>
                <a:lnTo>
                  <a:pt x="78" y="33"/>
                </a:lnTo>
                <a:lnTo>
                  <a:pt x="76" y="33"/>
                </a:lnTo>
                <a:lnTo>
                  <a:pt x="76" y="32"/>
                </a:lnTo>
                <a:lnTo>
                  <a:pt x="78" y="32"/>
                </a:lnTo>
                <a:lnTo>
                  <a:pt x="76" y="32"/>
                </a:lnTo>
                <a:lnTo>
                  <a:pt x="76" y="30"/>
                </a:lnTo>
                <a:lnTo>
                  <a:pt x="75" y="30"/>
                </a:lnTo>
                <a:lnTo>
                  <a:pt x="76" y="30"/>
                </a:lnTo>
                <a:lnTo>
                  <a:pt x="76" y="29"/>
                </a:lnTo>
                <a:lnTo>
                  <a:pt x="76" y="28"/>
                </a:lnTo>
                <a:lnTo>
                  <a:pt x="76" y="29"/>
                </a:lnTo>
                <a:lnTo>
                  <a:pt x="75" y="29"/>
                </a:lnTo>
                <a:lnTo>
                  <a:pt x="75" y="30"/>
                </a:lnTo>
                <a:lnTo>
                  <a:pt x="75" y="32"/>
                </a:lnTo>
                <a:lnTo>
                  <a:pt x="75" y="33"/>
                </a:lnTo>
                <a:lnTo>
                  <a:pt x="75" y="32"/>
                </a:lnTo>
                <a:lnTo>
                  <a:pt x="75" y="33"/>
                </a:lnTo>
                <a:lnTo>
                  <a:pt x="74" y="33"/>
                </a:lnTo>
                <a:lnTo>
                  <a:pt x="74" y="32"/>
                </a:lnTo>
                <a:lnTo>
                  <a:pt x="75" y="32"/>
                </a:lnTo>
                <a:lnTo>
                  <a:pt x="74" y="32"/>
                </a:lnTo>
                <a:lnTo>
                  <a:pt x="75" y="32"/>
                </a:lnTo>
                <a:lnTo>
                  <a:pt x="74" y="32"/>
                </a:lnTo>
                <a:lnTo>
                  <a:pt x="74" y="30"/>
                </a:lnTo>
                <a:lnTo>
                  <a:pt x="73" y="30"/>
                </a:lnTo>
                <a:lnTo>
                  <a:pt x="74" y="30"/>
                </a:lnTo>
                <a:lnTo>
                  <a:pt x="73" y="30"/>
                </a:lnTo>
                <a:lnTo>
                  <a:pt x="74" y="30"/>
                </a:lnTo>
                <a:lnTo>
                  <a:pt x="74" y="29"/>
                </a:lnTo>
                <a:lnTo>
                  <a:pt x="74" y="30"/>
                </a:lnTo>
                <a:lnTo>
                  <a:pt x="74" y="29"/>
                </a:lnTo>
                <a:lnTo>
                  <a:pt x="73" y="29"/>
                </a:lnTo>
                <a:lnTo>
                  <a:pt x="74" y="29"/>
                </a:lnTo>
                <a:lnTo>
                  <a:pt x="75" y="28"/>
                </a:lnTo>
                <a:lnTo>
                  <a:pt x="75" y="29"/>
                </a:lnTo>
                <a:lnTo>
                  <a:pt x="75" y="28"/>
                </a:lnTo>
                <a:lnTo>
                  <a:pt x="74" y="28"/>
                </a:lnTo>
                <a:lnTo>
                  <a:pt x="74" y="29"/>
                </a:lnTo>
                <a:lnTo>
                  <a:pt x="74" y="28"/>
                </a:lnTo>
                <a:lnTo>
                  <a:pt x="73" y="29"/>
                </a:lnTo>
                <a:lnTo>
                  <a:pt x="71" y="28"/>
                </a:lnTo>
                <a:lnTo>
                  <a:pt x="73" y="28"/>
                </a:lnTo>
                <a:lnTo>
                  <a:pt x="73" y="26"/>
                </a:lnTo>
                <a:lnTo>
                  <a:pt x="74" y="26"/>
                </a:lnTo>
                <a:lnTo>
                  <a:pt x="74" y="25"/>
                </a:lnTo>
                <a:lnTo>
                  <a:pt x="73" y="26"/>
                </a:lnTo>
                <a:lnTo>
                  <a:pt x="71" y="26"/>
                </a:lnTo>
                <a:lnTo>
                  <a:pt x="71" y="25"/>
                </a:lnTo>
                <a:lnTo>
                  <a:pt x="73" y="25"/>
                </a:lnTo>
                <a:lnTo>
                  <a:pt x="74" y="25"/>
                </a:lnTo>
                <a:lnTo>
                  <a:pt x="74" y="24"/>
                </a:lnTo>
                <a:lnTo>
                  <a:pt x="73" y="24"/>
                </a:lnTo>
                <a:lnTo>
                  <a:pt x="73" y="25"/>
                </a:lnTo>
                <a:lnTo>
                  <a:pt x="71" y="25"/>
                </a:lnTo>
                <a:lnTo>
                  <a:pt x="70" y="25"/>
                </a:lnTo>
                <a:lnTo>
                  <a:pt x="70" y="24"/>
                </a:lnTo>
                <a:lnTo>
                  <a:pt x="70" y="23"/>
                </a:lnTo>
                <a:lnTo>
                  <a:pt x="70" y="21"/>
                </a:lnTo>
                <a:lnTo>
                  <a:pt x="71" y="21"/>
                </a:lnTo>
                <a:lnTo>
                  <a:pt x="73" y="21"/>
                </a:lnTo>
                <a:lnTo>
                  <a:pt x="73" y="20"/>
                </a:lnTo>
                <a:lnTo>
                  <a:pt x="74" y="21"/>
                </a:lnTo>
                <a:lnTo>
                  <a:pt x="74" y="20"/>
                </a:lnTo>
                <a:lnTo>
                  <a:pt x="74" y="19"/>
                </a:lnTo>
                <a:lnTo>
                  <a:pt x="74" y="18"/>
                </a:lnTo>
                <a:lnTo>
                  <a:pt x="75" y="18"/>
                </a:lnTo>
                <a:lnTo>
                  <a:pt x="75" y="16"/>
                </a:lnTo>
                <a:lnTo>
                  <a:pt x="76" y="16"/>
                </a:lnTo>
                <a:lnTo>
                  <a:pt x="75" y="16"/>
                </a:lnTo>
                <a:lnTo>
                  <a:pt x="74" y="18"/>
                </a:lnTo>
                <a:lnTo>
                  <a:pt x="74" y="19"/>
                </a:lnTo>
                <a:lnTo>
                  <a:pt x="73" y="19"/>
                </a:lnTo>
                <a:lnTo>
                  <a:pt x="73" y="20"/>
                </a:lnTo>
                <a:lnTo>
                  <a:pt x="71" y="20"/>
                </a:lnTo>
                <a:lnTo>
                  <a:pt x="70" y="21"/>
                </a:lnTo>
                <a:lnTo>
                  <a:pt x="69" y="21"/>
                </a:lnTo>
                <a:lnTo>
                  <a:pt x="67" y="21"/>
                </a:lnTo>
                <a:lnTo>
                  <a:pt x="67" y="20"/>
                </a:lnTo>
                <a:lnTo>
                  <a:pt x="67" y="19"/>
                </a:lnTo>
                <a:lnTo>
                  <a:pt x="69" y="19"/>
                </a:lnTo>
                <a:lnTo>
                  <a:pt x="69" y="18"/>
                </a:lnTo>
                <a:lnTo>
                  <a:pt x="70" y="18"/>
                </a:lnTo>
                <a:lnTo>
                  <a:pt x="70" y="16"/>
                </a:lnTo>
                <a:lnTo>
                  <a:pt x="70" y="15"/>
                </a:lnTo>
                <a:lnTo>
                  <a:pt x="70" y="16"/>
                </a:lnTo>
                <a:lnTo>
                  <a:pt x="70" y="18"/>
                </a:lnTo>
                <a:lnTo>
                  <a:pt x="69" y="18"/>
                </a:lnTo>
                <a:lnTo>
                  <a:pt x="69" y="19"/>
                </a:lnTo>
                <a:lnTo>
                  <a:pt x="67" y="19"/>
                </a:lnTo>
                <a:lnTo>
                  <a:pt x="66" y="19"/>
                </a:lnTo>
                <a:lnTo>
                  <a:pt x="66" y="18"/>
                </a:lnTo>
                <a:lnTo>
                  <a:pt x="66" y="16"/>
                </a:lnTo>
                <a:lnTo>
                  <a:pt x="66" y="18"/>
                </a:lnTo>
                <a:lnTo>
                  <a:pt x="65" y="18"/>
                </a:lnTo>
                <a:lnTo>
                  <a:pt x="64" y="18"/>
                </a:lnTo>
                <a:lnTo>
                  <a:pt x="64" y="16"/>
                </a:lnTo>
                <a:lnTo>
                  <a:pt x="65" y="18"/>
                </a:lnTo>
                <a:lnTo>
                  <a:pt x="65" y="16"/>
                </a:lnTo>
                <a:lnTo>
                  <a:pt x="64" y="16"/>
                </a:lnTo>
                <a:lnTo>
                  <a:pt x="65" y="16"/>
                </a:lnTo>
                <a:lnTo>
                  <a:pt x="64" y="16"/>
                </a:lnTo>
                <a:lnTo>
                  <a:pt x="64" y="15"/>
                </a:lnTo>
                <a:lnTo>
                  <a:pt x="65" y="15"/>
                </a:lnTo>
                <a:lnTo>
                  <a:pt x="64" y="15"/>
                </a:lnTo>
                <a:lnTo>
                  <a:pt x="64" y="16"/>
                </a:lnTo>
                <a:lnTo>
                  <a:pt x="62" y="15"/>
                </a:lnTo>
                <a:lnTo>
                  <a:pt x="64" y="15"/>
                </a:lnTo>
                <a:lnTo>
                  <a:pt x="62" y="15"/>
                </a:lnTo>
                <a:lnTo>
                  <a:pt x="62" y="14"/>
                </a:lnTo>
                <a:lnTo>
                  <a:pt x="64" y="12"/>
                </a:lnTo>
                <a:lnTo>
                  <a:pt x="62" y="12"/>
                </a:lnTo>
                <a:lnTo>
                  <a:pt x="61" y="12"/>
                </a:lnTo>
                <a:lnTo>
                  <a:pt x="62" y="12"/>
                </a:lnTo>
                <a:lnTo>
                  <a:pt x="62" y="14"/>
                </a:lnTo>
                <a:lnTo>
                  <a:pt x="61" y="14"/>
                </a:lnTo>
                <a:lnTo>
                  <a:pt x="60" y="14"/>
                </a:lnTo>
                <a:lnTo>
                  <a:pt x="60" y="12"/>
                </a:lnTo>
                <a:lnTo>
                  <a:pt x="59" y="12"/>
                </a:lnTo>
                <a:lnTo>
                  <a:pt x="57" y="12"/>
                </a:lnTo>
                <a:lnTo>
                  <a:pt x="57" y="14"/>
                </a:lnTo>
                <a:lnTo>
                  <a:pt x="60" y="14"/>
                </a:lnTo>
                <a:lnTo>
                  <a:pt x="61" y="15"/>
                </a:lnTo>
                <a:lnTo>
                  <a:pt x="61" y="16"/>
                </a:lnTo>
                <a:lnTo>
                  <a:pt x="60" y="15"/>
                </a:lnTo>
                <a:lnTo>
                  <a:pt x="60" y="16"/>
                </a:lnTo>
                <a:lnTo>
                  <a:pt x="61" y="16"/>
                </a:lnTo>
                <a:lnTo>
                  <a:pt x="60" y="16"/>
                </a:lnTo>
                <a:lnTo>
                  <a:pt x="60" y="18"/>
                </a:lnTo>
                <a:lnTo>
                  <a:pt x="60" y="16"/>
                </a:lnTo>
                <a:lnTo>
                  <a:pt x="59" y="16"/>
                </a:lnTo>
                <a:lnTo>
                  <a:pt x="60" y="16"/>
                </a:lnTo>
                <a:lnTo>
                  <a:pt x="59" y="16"/>
                </a:lnTo>
                <a:lnTo>
                  <a:pt x="59" y="15"/>
                </a:lnTo>
                <a:lnTo>
                  <a:pt x="57" y="15"/>
                </a:lnTo>
                <a:lnTo>
                  <a:pt x="57" y="14"/>
                </a:lnTo>
                <a:lnTo>
                  <a:pt x="56" y="14"/>
                </a:lnTo>
                <a:lnTo>
                  <a:pt x="57" y="15"/>
                </a:lnTo>
                <a:lnTo>
                  <a:pt x="57" y="16"/>
                </a:lnTo>
                <a:lnTo>
                  <a:pt x="57" y="18"/>
                </a:lnTo>
                <a:lnTo>
                  <a:pt x="59" y="18"/>
                </a:lnTo>
                <a:lnTo>
                  <a:pt x="59" y="19"/>
                </a:lnTo>
                <a:lnTo>
                  <a:pt x="60" y="19"/>
                </a:lnTo>
                <a:lnTo>
                  <a:pt x="60" y="20"/>
                </a:lnTo>
                <a:lnTo>
                  <a:pt x="61" y="20"/>
                </a:lnTo>
                <a:lnTo>
                  <a:pt x="60" y="20"/>
                </a:lnTo>
                <a:lnTo>
                  <a:pt x="60" y="21"/>
                </a:lnTo>
                <a:lnTo>
                  <a:pt x="61" y="21"/>
                </a:lnTo>
                <a:lnTo>
                  <a:pt x="60" y="21"/>
                </a:lnTo>
                <a:lnTo>
                  <a:pt x="59" y="23"/>
                </a:lnTo>
                <a:lnTo>
                  <a:pt x="59" y="21"/>
                </a:lnTo>
                <a:lnTo>
                  <a:pt x="59" y="23"/>
                </a:lnTo>
                <a:lnTo>
                  <a:pt x="59" y="21"/>
                </a:lnTo>
                <a:lnTo>
                  <a:pt x="57" y="21"/>
                </a:lnTo>
                <a:lnTo>
                  <a:pt x="57" y="23"/>
                </a:lnTo>
                <a:lnTo>
                  <a:pt x="56" y="23"/>
                </a:lnTo>
                <a:lnTo>
                  <a:pt x="56" y="21"/>
                </a:lnTo>
                <a:lnTo>
                  <a:pt x="56" y="20"/>
                </a:lnTo>
                <a:lnTo>
                  <a:pt x="56" y="19"/>
                </a:lnTo>
                <a:lnTo>
                  <a:pt x="55" y="19"/>
                </a:lnTo>
                <a:lnTo>
                  <a:pt x="55" y="18"/>
                </a:lnTo>
                <a:lnTo>
                  <a:pt x="55" y="19"/>
                </a:lnTo>
                <a:lnTo>
                  <a:pt x="53" y="19"/>
                </a:lnTo>
                <a:lnTo>
                  <a:pt x="53" y="18"/>
                </a:lnTo>
                <a:lnTo>
                  <a:pt x="53" y="16"/>
                </a:lnTo>
                <a:lnTo>
                  <a:pt x="53" y="18"/>
                </a:lnTo>
                <a:lnTo>
                  <a:pt x="52" y="18"/>
                </a:lnTo>
                <a:lnTo>
                  <a:pt x="52" y="19"/>
                </a:lnTo>
                <a:lnTo>
                  <a:pt x="53" y="19"/>
                </a:lnTo>
                <a:lnTo>
                  <a:pt x="53" y="18"/>
                </a:lnTo>
                <a:lnTo>
                  <a:pt x="53" y="19"/>
                </a:lnTo>
                <a:lnTo>
                  <a:pt x="55" y="19"/>
                </a:lnTo>
                <a:lnTo>
                  <a:pt x="55" y="20"/>
                </a:lnTo>
                <a:lnTo>
                  <a:pt x="55" y="19"/>
                </a:lnTo>
                <a:lnTo>
                  <a:pt x="56" y="19"/>
                </a:lnTo>
                <a:lnTo>
                  <a:pt x="56" y="20"/>
                </a:lnTo>
                <a:lnTo>
                  <a:pt x="56" y="21"/>
                </a:lnTo>
                <a:lnTo>
                  <a:pt x="56" y="20"/>
                </a:lnTo>
                <a:lnTo>
                  <a:pt x="55" y="20"/>
                </a:lnTo>
                <a:lnTo>
                  <a:pt x="55" y="21"/>
                </a:lnTo>
                <a:lnTo>
                  <a:pt x="56" y="21"/>
                </a:lnTo>
                <a:lnTo>
                  <a:pt x="55" y="21"/>
                </a:lnTo>
                <a:lnTo>
                  <a:pt x="55" y="20"/>
                </a:lnTo>
                <a:lnTo>
                  <a:pt x="55" y="21"/>
                </a:lnTo>
                <a:lnTo>
                  <a:pt x="55" y="23"/>
                </a:lnTo>
                <a:lnTo>
                  <a:pt x="55" y="21"/>
                </a:lnTo>
                <a:lnTo>
                  <a:pt x="56" y="21"/>
                </a:lnTo>
                <a:lnTo>
                  <a:pt x="56" y="23"/>
                </a:lnTo>
                <a:lnTo>
                  <a:pt x="55" y="23"/>
                </a:lnTo>
                <a:lnTo>
                  <a:pt x="56" y="23"/>
                </a:lnTo>
                <a:lnTo>
                  <a:pt x="55" y="23"/>
                </a:lnTo>
                <a:lnTo>
                  <a:pt x="55" y="24"/>
                </a:lnTo>
                <a:lnTo>
                  <a:pt x="56" y="24"/>
                </a:lnTo>
                <a:lnTo>
                  <a:pt x="57" y="24"/>
                </a:lnTo>
                <a:lnTo>
                  <a:pt x="57" y="23"/>
                </a:lnTo>
                <a:lnTo>
                  <a:pt x="57" y="24"/>
                </a:lnTo>
                <a:lnTo>
                  <a:pt x="56" y="24"/>
                </a:lnTo>
                <a:lnTo>
                  <a:pt x="56" y="25"/>
                </a:lnTo>
                <a:lnTo>
                  <a:pt x="57" y="25"/>
                </a:lnTo>
                <a:lnTo>
                  <a:pt x="56" y="25"/>
                </a:lnTo>
                <a:lnTo>
                  <a:pt x="57" y="26"/>
                </a:lnTo>
                <a:lnTo>
                  <a:pt x="56" y="26"/>
                </a:lnTo>
                <a:lnTo>
                  <a:pt x="56" y="28"/>
                </a:lnTo>
                <a:lnTo>
                  <a:pt x="57" y="26"/>
                </a:lnTo>
                <a:lnTo>
                  <a:pt x="57" y="25"/>
                </a:lnTo>
                <a:lnTo>
                  <a:pt x="59" y="25"/>
                </a:lnTo>
                <a:lnTo>
                  <a:pt x="60" y="25"/>
                </a:lnTo>
                <a:lnTo>
                  <a:pt x="60" y="26"/>
                </a:lnTo>
                <a:lnTo>
                  <a:pt x="60" y="28"/>
                </a:lnTo>
                <a:lnTo>
                  <a:pt x="59" y="28"/>
                </a:lnTo>
                <a:lnTo>
                  <a:pt x="60" y="28"/>
                </a:lnTo>
                <a:lnTo>
                  <a:pt x="61" y="28"/>
                </a:lnTo>
                <a:lnTo>
                  <a:pt x="61" y="29"/>
                </a:lnTo>
                <a:lnTo>
                  <a:pt x="60" y="29"/>
                </a:lnTo>
                <a:lnTo>
                  <a:pt x="60" y="30"/>
                </a:lnTo>
                <a:lnTo>
                  <a:pt x="60" y="29"/>
                </a:lnTo>
                <a:lnTo>
                  <a:pt x="61" y="30"/>
                </a:lnTo>
                <a:lnTo>
                  <a:pt x="61" y="32"/>
                </a:lnTo>
                <a:lnTo>
                  <a:pt x="61" y="30"/>
                </a:lnTo>
                <a:lnTo>
                  <a:pt x="61" y="32"/>
                </a:lnTo>
                <a:lnTo>
                  <a:pt x="62" y="32"/>
                </a:lnTo>
                <a:lnTo>
                  <a:pt x="62" y="30"/>
                </a:lnTo>
                <a:lnTo>
                  <a:pt x="62" y="32"/>
                </a:lnTo>
                <a:lnTo>
                  <a:pt x="62" y="33"/>
                </a:lnTo>
                <a:lnTo>
                  <a:pt x="61" y="33"/>
                </a:lnTo>
                <a:lnTo>
                  <a:pt x="62" y="33"/>
                </a:lnTo>
                <a:lnTo>
                  <a:pt x="62" y="32"/>
                </a:lnTo>
                <a:lnTo>
                  <a:pt x="64" y="32"/>
                </a:lnTo>
                <a:lnTo>
                  <a:pt x="62" y="32"/>
                </a:lnTo>
                <a:lnTo>
                  <a:pt x="62" y="33"/>
                </a:lnTo>
                <a:lnTo>
                  <a:pt x="62" y="34"/>
                </a:lnTo>
                <a:lnTo>
                  <a:pt x="64" y="34"/>
                </a:lnTo>
                <a:lnTo>
                  <a:pt x="62" y="34"/>
                </a:lnTo>
                <a:lnTo>
                  <a:pt x="62" y="35"/>
                </a:lnTo>
                <a:lnTo>
                  <a:pt x="64" y="35"/>
                </a:lnTo>
                <a:lnTo>
                  <a:pt x="62" y="35"/>
                </a:lnTo>
                <a:lnTo>
                  <a:pt x="64" y="35"/>
                </a:lnTo>
                <a:lnTo>
                  <a:pt x="64" y="37"/>
                </a:lnTo>
                <a:lnTo>
                  <a:pt x="64" y="35"/>
                </a:lnTo>
                <a:lnTo>
                  <a:pt x="64" y="34"/>
                </a:lnTo>
                <a:lnTo>
                  <a:pt x="64" y="33"/>
                </a:lnTo>
                <a:lnTo>
                  <a:pt x="64" y="34"/>
                </a:lnTo>
                <a:lnTo>
                  <a:pt x="65" y="34"/>
                </a:lnTo>
                <a:lnTo>
                  <a:pt x="65" y="35"/>
                </a:lnTo>
                <a:lnTo>
                  <a:pt x="65" y="34"/>
                </a:lnTo>
                <a:lnTo>
                  <a:pt x="65" y="35"/>
                </a:lnTo>
                <a:lnTo>
                  <a:pt x="66" y="35"/>
                </a:lnTo>
                <a:lnTo>
                  <a:pt x="66" y="37"/>
                </a:lnTo>
                <a:lnTo>
                  <a:pt x="65" y="37"/>
                </a:lnTo>
                <a:lnTo>
                  <a:pt x="66" y="37"/>
                </a:lnTo>
                <a:lnTo>
                  <a:pt x="66" y="38"/>
                </a:lnTo>
                <a:lnTo>
                  <a:pt x="66" y="37"/>
                </a:lnTo>
                <a:lnTo>
                  <a:pt x="67" y="35"/>
                </a:lnTo>
                <a:lnTo>
                  <a:pt x="67" y="37"/>
                </a:lnTo>
                <a:lnTo>
                  <a:pt x="66" y="37"/>
                </a:lnTo>
                <a:lnTo>
                  <a:pt x="67" y="38"/>
                </a:lnTo>
                <a:lnTo>
                  <a:pt x="67" y="37"/>
                </a:lnTo>
                <a:lnTo>
                  <a:pt x="67" y="38"/>
                </a:lnTo>
                <a:lnTo>
                  <a:pt x="69" y="38"/>
                </a:lnTo>
                <a:lnTo>
                  <a:pt x="67" y="38"/>
                </a:lnTo>
                <a:lnTo>
                  <a:pt x="67" y="37"/>
                </a:lnTo>
                <a:lnTo>
                  <a:pt x="67" y="35"/>
                </a:lnTo>
                <a:lnTo>
                  <a:pt x="69" y="35"/>
                </a:lnTo>
                <a:lnTo>
                  <a:pt x="69" y="37"/>
                </a:lnTo>
                <a:lnTo>
                  <a:pt x="69" y="35"/>
                </a:lnTo>
                <a:lnTo>
                  <a:pt x="69" y="37"/>
                </a:lnTo>
                <a:lnTo>
                  <a:pt x="69" y="38"/>
                </a:lnTo>
                <a:lnTo>
                  <a:pt x="69" y="37"/>
                </a:lnTo>
                <a:lnTo>
                  <a:pt x="70" y="38"/>
                </a:lnTo>
                <a:lnTo>
                  <a:pt x="69" y="38"/>
                </a:lnTo>
                <a:lnTo>
                  <a:pt x="70" y="38"/>
                </a:lnTo>
                <a:lnTo>
                  <a:pt x="69" y="38"/>
                </a:lnTo>
                <a:lnTo>
                  <a:pt x="69" y="39"/>
                </a:lnTo>
                <a:lnTo>
                  <a:pt x="69" y="40"/>
                </a:lnTo>
                <a:lnTo>
                  <a:pt x="70" y="40"/>
                </a:lnTo>
                <a:lnTo>
                  <a:pt x="71" y="40"/>
                </a:lnTo>
                <a:lnTo>
                  <a:pt x="70" y="40"/>
                </a:lnTo>
                <a:lnTo>
                  <a:pt x="71" y="40"/>
                </a:lnTo>
                <a:lnTo>
                  <a:pt x="71" y="39"/>
                </a:lnTo>
                <a:lnTo>
                  <a:pt x="71" y="40"/>
                </a:lnTo>
                <a:lnTo>
                  <a:pt x="73" y="40"/>
                </a:lnTo>
                <a:lnTo>
                  <a:pt x="73" y="42"/>
                </a:lnTo>
                <a:lnTo>
                  <a:pt x="71" y="42"/>
                </a:lnTo>
                <a:lnTo>
                  <a:pt x="71" y="43"/>
                </a:lnTo>
                <a:lnTo>
                  <a:pt x="70" y="43"/>
                </a:lnTo>
                <a:lnTo>
                  <a:pt x="69" y="43"/>
                </a:lnTo>
                <a:lnTo>
                  <a:pt x="70" y="43"/>
                </a:lnTo>
                <a:lnTo>
                  <a:pt x="71" y="43"/>
                </a:lnTo>
                <a:lnTo>
                  <a:pt x="70" y="43"/>
                </a:lnTo>
                <a:lnTo>
                  <a:pt x="70" y="44"/>
                </a:lnTo>
                <a:lnTo>
                  <a:pt x="71" y="44"/>
                </a:lnTo>
                <a:lnTo>
                  <a:pt x="70" y="44"/>
                </a:lnTo>
                <a:lnTo>
                  <a:pt x="71" y="44"/>
                </a:lnTo>
                <a:lnTo>
                  <a:pt x="71" y="46"/>
                </a:lnTo>
                <a:lnTo>
                  <a:pt x="73" y="46"/>
                </a:lnTo>
                <a:lnTo>
                  <a:pt x="71" y="46"/>
                </a:lnTo>
                <a:lnTo>
                  <a:pt x="71" y="47"/>
                </a:lnTo>
                <a:lnTo>
                  <a:pt x="73" y="47"/>
                </a:lnTo>
                <a:lnTo>
                  <a:pt x="74" y="47"/>
                </a:lnTo>
                <a:lnTo>
                  <a:pt x="74" y="46"/>
                </a:lnTo>
                <a:lnTo>
                  <a:pt x="74" y="47"/>
                </a:lnTo>
                <a:lnTo>
                  <a:pt x="74" y="46"/>
                </a:lnTo>
                <a:lnTo>
                  <a:pt x="74" y="47"/>
                </a:lnTo>
                <a:lnTo>
                  <a:pt x="75" y="47"/>
                </a:lnTo>
                <a:lnTo>
                  <a:pt x="74" y="47"/>
                </a:lnTo>
                <a:lnTo>
                  <a:pt x="74" y="48"/>
                </a:lnTo>
                <a:lnTo>
                  <a:pt x="73" y="48"/>
                </a:lnTo>
                <a:lnTo>
                  <a:pt x="73" y="49"/>
                </a:lnTo>
                <a:lnTo>
                  <a:pt x="74" y="49"/>
                </a:lnTo>
                <a:lnTo>
                  <a:pt x="75" y="51"/>
                </a:lnTo>
                <a:lnTo>
                  <a:pt x="75" y="52"/>
                </a:lnTo>
                <a:lnTo>
                  <a:pt x="75" y="51"/>
                </a:lnTo>
                <a:lnTo>
                  <a:pt x="75" y="52"/>
                </a:lnTo>
                <a:lnTo>
                  <a:pt x="75" y="53"/>
                </a:lnTo>
                <a:lnTo>
                  <a:pt x="75" y="54"/>
                </a:lnTo>
                <a:lnTo>
                  <a:pt x="75" y="53"/>
                </a:lnTo>
                <a:lnTo>
                  <a:pt x="75" y="54"/>
                </a:lnTo>
                <a:lnTo>
                  <a:pt x="75" y="56"/>
                </a:lnTo>
                <a:lnTo>
                  <a:pt x="74" y="56"/>
                </a:lnTo>
                <a:lnTo>
                  <a:pt x="74" y="54"/>
                </a:lnTo>
                <a:lnTo>
                  <a:pt x="74" y="53"/>
                </a:lnTo>
                <a:lnTo>
                  <a:pt x="74" y="52"/>
                </a:lnTo>
                <a:lnTo>
                  <a:pt x="73" y="52"/>
                </a:lnTo>
                <a:lnTo>
                  <a:pt x="73" y="51"/>
                </a:lnTo>
                <a:lnTo>
                  <a:pt x="71" y="49"/>
                </a:lnTo>
                <a:lnTo>
                  <a:pt x="71" y="51"/>
                </a:lnTo>
                <a:lnTo>
                  <a:pt x="73" y="51"/>
                </a:lnTo>
                <a:lnTo>
                  <a:pt x="73" y="52"/>
                </a:lnTo>
                <a:lnTo>
                  <a:pt x="73" y="53"/>
                </a:lnTo>
                <a:lnTo>
                  <a:pt x="71" y="53"/>
                </a:lnTo>
                <a:lnTo>
                  <a:pt x="73" y="53"/>
                </a:lnTo>
                <a:lnTo>
                  <a:pt x="71" y="53"/>
                </a:lnTo>
                <a:lnTo>
                  <a:pt x="73" y="54"/>
                </a:lnTo>
                <a:lnTo>
                  <a:pt x="73" y="53"/>
                </a:lnTo>
                <a:lnTo>
                  <a:pt x="73" y="54"/>
                </a:lnTo>
                <a:lnTo>
                  <a:pt x="73" y="56"/>
                </a:lnTo>
                <a:lnTo>
                  <a:pt x="73" y="54"/>
                </a:lnTo>
                <a:lnTo>
                  <a:pt x="73" y="56"/>
                </a:lnTo>
                <a:lnTo>
                  <a:pt x="71" y="56"/>
                </a:lnTo>
                <a:lnTo>
                  <a:pt x="73" y="56"/>
                </a:lnTo>
                <a:lnTo>
                  <a:pt x="73" y="57"/>
                </a:lnTo>
                <a:lnTo>
                  <a:pt x="74" y="57"/>
                </a:lnTo>
                <a:lnTo>
                  <a:pt x="73" y="57"/>
                </a:lnTo>
                <a:lnTo>
                  <a:pt x="74" y="57"/>
                </a:lnTo>
                <a:lnTo>
                  <a:pt x="74" y="58"/>
                </a:lnTo>
                <a:lnTo>
                  <a:pt x="74" y="60"/>
                </a:lnTo>
                <a:lnTo>
                  <a:pt x="75" y="60"/>
                </a:lnTo>
                <a:lnTo>
                  <a:pt x="74" y="60"/>
                </a:lnTo>
                <a:lnTo>
                  <a:pt x="74" y="61"/>
                </a:lnTo>
                <a:lnTo>
                  <a:pt x="73" y="61"/>
                </a:lnTo>
                <a:lnTo>
                  <a:pt x="73" y="60"/>
                </a:lnTo>
                <a:lnTo>
                  <a:pt x="71" y="58"/>
                </a:lnTo>
                <a:lnTo>
                  <a:pt x="71" y="60"/>
                </a:lnTo>
                <a:lnTo>
                  <a:pt x="71" y="58"/>
                </a:lnTo>
                <a:lnTo>
                  <a:pt x="71" y="60"/>
                </a:lnTo>
                <a:lnTo>
                  <a:pt x="71" y="61"/>
                </a:lnTo>
                <a:lnTo>
                  <a:pt x="73" y="61"/>
                </a:lnTo>
                <a:lnTo>
                  <a:pt x="73" y="62"/>
                </a:lnTo>
                <a:lnTo>
                  <a:pt x="73" y="63"/>
                </a:lnTo>
                <a:lnTo>
                  <a:pt x="71" y="63"/>
                </a:lnTo>
                <a:lnTo>
                  <a:pt x="71" y="62"/>
                </a:lnTo>
                <a:lnTo>
                  <a:pt x="70" y="62"/>
                </a:lnTo>
                <a:lnTo>
                  <a:pt x="71" y="62"/>
                </a:lnTo>
                <a:lnTo>
                  <a:pt x="71" y="61"/>
                </a:lnTo>
                <a:lnTo>
                  <a:pt x="70" y="61"/>
                </a:lnTo>
                <a:lnTo>
                  <a:pt x="71" y="61"/>
                </a:lnTo>
                <a:lnTo>
                  <a:pt x="70" y="61"/>
                </a:lnTo>
                <a:lnTo>
                  <a:pt x="71" y="60"/>
                </a:lnTo>
                <a:lnTo>
                  <a:pt x="70" y="60"/>
                </a:lnTo>
                <a:lnTo>
                  <a:pt x="70" y="61"/>
                </a:lnTo>
                <a:lnTo>
                  <a:pt x="69" y="61"/>
                </a:lnTo>
                <a:lnTo>
                  <a:pt x="69" y="60"/>
                </a:lnTo>
                <a:lnTo>
                  <a:pt x="69" y="58"/>
                </a:lnTo>
                <a:lnTo>
                  <a:pt x="69" y="60"/>
                </a:lnTo>
                <a:lnTo>
                  <a:pt x="67" y="60"/>
                </a:lnTo>
                <a:lnTo>
                  <a:pt x="69" y="60"/>
                </a:lnTo>
                <a:lnTo>
                  <a:pt x="67" y="60"/>
                </a:lnTo>
                <a:lnTo>
                  <a:pt x="67" y="58"/>
                </a:lnTo>
                <a:lnTo>
                  <a:pt x="66" y="58"/>
                </a:lnTo>
                <a:lnTo>
                  <a:pt x="66" y="57"/>
                </a:lnTo>
                <a:lnTo>
                  <a:pt x="65" y="57"/>
                </a:lnTo>
                <a:lnTo>
                  <a:pt x="66" y="57"/>
                </a:lnTo>
                <a:lnTo>
                  <a:pt x="66" y="58"/>
                </a:lnTo>
                <a:lnTo>
                  <a:pt x="66" y="60"/>
                </a:lnTo>
                <a:lnTo>
                  <a:pt x="66" y="58"/>
                </a:lnTo>
                <a:lnTo>
                  <a:pt x="66" y="60"/>
                </a:lnTo>
                <a:lnTo>
                  <a:pt x="66" y="58"/>
                </a:lnTo>
                <a:lnTo>
                  <a:pt x="65" y="58"/>
                </a:lnTo>
                <a:lnTo>
                  <a:pt x="64" y="58"/>
                </a:lnTo>
                <a:lnTo>
                  <a:pt x="64" y="57"/>
                </a:lnTo>
                <a:lnTo>
                  <a:pt x="65" y="57"/>
                </a:lnTo>
                <a:lnTo>
                  <a:pt x="64" y="57"/>
                </a:lnTo>
                <a:lnTo>
                  <a:pt x="64" y="56"/>
                </a:lnTo>
                <a:lnTo>
                  <a:pt x="64" y="54"/>
                </a:lnTo>
                <a:lnTo>
                  <a:pt x="64" y="56"/>
                </a:lnTo>
                <a:lnTo>
                  <a:pt x="64" y="57"/>
                </a:lnTo>
                <a:lnTo>
                  <a:pt x="64" y="58"/>
                </a:lnTo>
                <a:lnTo>
                  <a:pt x="64" y="57"/>
                </a:lnTo>
                <a:lnTo>
                  <a:pt x="64" y="58"/>
                </a:lnTo>
                <a:lnTo>
                  <a:pt x="62" y="58"/>
                </a:lnTo>
                <a:lnTo>
                  <a:pt x="62" y="57"/>
                </a:lnTo>
                <a:lnTo>
                  <a:pt x="62" y="56"/>
                </a:lnTo>
                <a:lnTo>
                  <a:pt x="62" y="57"/>
                </a:lnTo>
                <a:lnTo>
                  <a:pt x="62" y="56"/>
                </a:lnTo>
                <a:lnTo>
                  <a:pt x="61" y="56"/>
                </a:lnTo>
                <a:lnTo>
                  <a:pt x="62" y="56"/>
                </a:lnTo>
                <a:lnTo>
                  <a:pt x="62" y="54"/>
                </a:lnTo>
                <a:lnTo>
                  <a:pt x="61" y="54"/>
                </a:lnTo>
                <a:lnTo>
                  <a:pt x="62" y="54"/>
                </a:lnTo>
                <a:lnTo>
                  <a:pt x="61" y="53"/>
                </a:lnTo>
                <a:lnTo>
                  <a:pt x="61" y="54"/>
                </a:lnTo>
                <a:lnTo>
                  <a:pt x="61" y="56"/>
                </a:lnTo>
                <a:lnTo>
                  <a:pt x="61" y="54"/>
                </a:lnTo>
                <a:lnTo>
                  <a:pt x="61" y="56"/>
                </a:lnTo>
                <a:lnTo>
                  <a:pt x="60" y="54"/>
                </a:lnTo>
                <a:lnTo>
                  <a:pt x="60" y="53"/>
                </a:lnTo>
                <a:lnTo>
                  <a:pt x="59" y="53"/>
                </a:lnTo>
                <a:lnTo>
                  <a:pt x="59" y="52"/>
                </a:lnTo>
                <a:lnTo>
                  <a:pt x="59" y="51"/>
                </a:lnTo>
                <a:lnTo>
                  <a:pt x="57" y="51"/>
                </a:lnTo>
                <a:lnTo>
                  <a:pt x="59" y="51"/>
                </a:lnTo>
                <a:lnTo>
                  <a:pt x="57" y="51"/>
                </a:lnTo>
                <a:lnTo>
                  <a:pt x="57" y="49"/>
                </a:lnTo>
                <a:lnTo>
                  <a:pt x="56" y="49"/>
                </a:lnTo>
                <a:lnTo>
                  <a:pt x="57" y="49"/>
                </a:lnTo>
                <a:lnTo>
                  <a:pt x="57" y="51"/>
                </a:lnTo>
                <a:lnTo>
                  <a:pt x="57" y="52"/>
                </a:lnTo>
                <a:lnTo>
                  <a:pt x="57" y="53"/>
                </a:lnTo>
                <a:lnTo>
                  <a:pt x="59" y="54"/>
                </a:lnTo>
                <a:lnTo>
                  <a:pt x="57" y="54"/>
                </a:lnTo>
                <a:lnTo>
                  <a:pt x="57" y="53"/>
                </a:lnTo>
                <a:lnTo>
                  <a:pt x="56" y="52"/>
                </a:lnTo>
                <a:lnTo>
                  <a:pt x="55" y="52"/>
                </a:lnTo>
                <a:lnTo>
                  <a:pt x="55" y="51"/>
                </a:lnTo>
                <a:lnTo>
                  <a:pt x="53" y="51"/>
                </a:lnTo>
                <a:lnTo>
                  <a:pt x="53" y="49"/>
                </a:lnTo>
                <a:lnTo>
                  <a:pt x="52" y="49"/>
                </a:lnTo>
                <a:lnTo>
                  <a:pt x="51" y="49"/>
                </a:lnTo>
                <a:lnTo>
                  <a:pt x="51" y="51"/>
                </a:lnTo>
                <a:lnTo>
                  <a:pt x="52" y="51"/>
                </a:lnTo>
                <a:lnTo>
                  <a:pt x="51" y="52"/>
                </a:lnTo>
                <a:lnTo>
                  <a:pt x="52" y="52"/>
                </a:lnTo>
                <a:lnTo>
                  <a:pt x="52" y="53"/>
                </a:lnTo>
                <a:lnTo>
                  <a:pt x="53" y="53"/>
                </a:lnTo>
                <a:lnTo>
                  <a:pt x="53" y="54"/>
                </a:lnTo>
                <a:lnTo>
                  <a:pt x="55" y="54"/>
                </a:lnTo>
                <a:lnTo>
                  <a:pt x="55" y="56"/>
                </a:lnTo>
                <a:lnTo>
                  <a:pt x="55" y="57"/>
                </a:lnTo>
                <a:lnTo>
                  <a:pt x="56" y="57"/>
                </a:lnTo>
                <a:lnTo>
                  <a:pt x="57" y="57"/>
                </a:lnTo>
                <a:lnTo>
                  <a:pt x="56" y="57"/>
                </a:lnTo>
                <a:lnTo>
                  <a:pt x="56" y="58"/>
                </a:lnTo>
                <a:lnTo>
                  <a:pt x="57" y="57"/>
                </a:lnTo>
                <a:lnTo>
                  <a:pt x="59" y="57"/>
                </a:lnTo>
                <a:lnTo>
                  <a:pt x="59" y="58"/>
                </a:lnTo>
                <a:lnTo>
                  <a:pt x="57" y="58"/>
                </a:lnTo>
                <a:lnTo>
                  <a:pt x="57" y="60"/>
                </a:lnTo>
                <a:lnTo>
                  <a:pt x="57" y="58"/>
                </a:lnTo>
                <a:lnTo>
                  <a:pt x="59" y="58"/>
                </a:lnTo>
                <a:lnTo>
                  <a:pt x="59" y="60"/>
                </a:lnTo>
                <a:lnTo>
                  <a:pt x="59" y="58"/>
                </a:lnTo>
                <a:lnTo>
                  <a:pt x="60" y="58"/>
                </a:lnTo>
                <a:lnTo>
                  <a:pt x="60" y="60"/>
                </a:lnTo>
                <a:lnTo>
                  <a:pt x="60" y="61"/>
                </a:lnTo>
                <a:lnTo>
                  <a:pt x="60" y="60"/>
                </a:lnTo>
                <a:lnTo>
                  <a:pt x="61" y="60"/>
                </a:lnTo>
                <a:lnTo>
                  <a:pt x="61" y="61"/>
                </a:lnTo>
                <a:lnTo>
                  <a:pt x="60" y="61"/>
                </a:lnTo>
                <a:lnTo>
                  <a:pt x="61" y="61"/>
                </a:lnTo>
                <a:lnTo>
                  <a:pt x="61" y="62"/>
                </a:lnTo>
                <a:lnTo>
                  <a:pt x="61" y="61"/>
                </a:lnTo>
                <a:lnTo>
                  <a:pt x="61" y="62"/>
                </a:lnTo>
                <a:lnTo>
                  <a:pt x="62" y="62"/>
                </a:lnTo>
                <a:lnTo>
                  <a:pt x="61" y="62"/>
                </a:lnTo>
                <a:lnTo>
                  <a:pt x="61" y="63"/>
                </a:lnTo>
                <a:lnTo>
                  <a:pt x="62" y="63"/>
                </a:lnTo>
                <a:lnTo>
                  <a:pt x="62" y="62"/>
                </a:lnTo>
                <a:lnTo>
                  <a:pt x="64" y="62"/>
                </a:lnTo>
                <a:lnTo>
                  <a:pt x="62" y="62"/>
                </a:lnTo>
                <a:lnTo>
                  <a:pt x="62" y="63"/>
                </a:lnTo>
                <a:lnTo>
                  <a:pt x="64" y="63"/>
                </a:lnTo>
                <a:lnTo>
                  <a:pt x="64" y="65"/>
                </a:lnTo>
                <a:lnTo>
                  <a:pt x="65" y="65"/>
                </a:lnTo>
                <a:lnTo>
                  <a:pt x="64" y="66"/>
                </a:lnTo>
                <a:lnTo>
                  <a:pt x="65" y="66"/>
                </a:lnTo>
                <a:lnTo>
                  <a:pt x="65" y="65"/>
                </a:lnTo>
                <a:lnTo>
                  <a:pt x="65" y="66"/>
                </a:lnTo>
                <a:lnTo>
                  <a:pt x="65" y="67"/>
                </a:lnTo>
                <a:lnTo>
                  <a:pt x="65" y="66"/>
                </a:lnTo>
                <a:lnTo>
                  <a:pt x="66" y="66"/>
                </a:lnTo>
                <a:lnTo>
                  <a:pt x="66" y="67"/>
                </a:lnTo>
                <a:lnTo>
                  <a:pt x="66" y="66"/>
                </a:lnTo>
                <a:lnTo>
                  <a:pt x="66" y="67"/>
                </a:lnTo>
                <a:lnTo>
                  <a:pt x="67" y="67"/>
                </a:lnTo>
                <a:lnTo>
                  <a:pt x="66" y="67"/>
                </a:lnTo>
                <a:lnTo>
                  <a:pt x="67" y="67"/>
                </a:lnTo>
                <a:lnTo>
                  <a:pt x="67" y="68"/>
                </a:lnTo>
                <a:lnTo>
                  <a:pt x="66" y="68"/>
                </a:lnTo>
                <a:lnTo>
                  <a:pt x="67" y="70"/>
                </a:lnTo>
                <a:lnTo>
                  <a:pt x="66" y="70"/>
                </a:lnTo>
                <a:lnTo>
                  <a:pt x="66" y="68"/>
                </a:lnTo>
                <a:lnTo>
                  <a:pt x="66" y="70"/>
                </a:lnTo>
                <a:lnTo>
                  <a:pt x="66" y="68"/>
                </a:lnTo>
                <a:lnTo>
                  <a:pt x="66" y="70"/>
                </a:lnTo>
                <a:lnTo>
                  <a:pt x="66" y="71"/>
                </a:lnTo>
                <a:lnTo>
                  <a:pt x="67" y="71"/>
                </a:lnTo>
                <a:lnTo>
                  <a:pt x="67" y="72"/>
                </a:lnTo>
                <a:lnTo>
                  <a:pt x="66" y="72"/>
                </a:lnTo>
                <a:lnTo>
                  <a:pt x="65" y="72"/>
                </a:lnTo>
                <a:lnTo>
                  <a:pt x="65" y="71"/>
                </a:lnTo>
                <a:lnTo>
                  <a:pt x="64" y="71"/>
                </a:lnTo>
                <a:lnTo>
                  <a:pt x="62" y="71"/>
                </a:lnTo>
                <a:lnTo>
                  <a:pt x="64" y="70"/>
                </a:lnTo>
                <a:lnTo>
                  <a:pt x="62" y="70"/>
                </a:lnTo>
                <a:lnTo>
                  <a:pt x="61" y="70"/>
                </a:lnTo>
                <a:lnTo>
                  <a:pt x="60" y="70"/>
                </a:lnTo>
                <a:lnTo>
                  <a:pt x="60" y="68"/>
                </a:lnTo>
                <a:lnTo>
                  <a:pt x="59" y="68"/>
                </a:lnTo>
                <a:lnTo>
                  <a:pt x="57" y="68"/>
                </a:lnTo>
                <a:lnTo>
                  <a:pt x="56" y="68"/>
                </a:lnTo>
                <a:lnTo>
                  <a:pt x="56" y="67"/>
                </a:lnTo>
                <a:lnTo>
                  <a:pt x="56" y="68"/>
                </a:lnTo>
                <a:lnTo>
                  <a:pt x="53" y="67"/>
                </a:lnTo>
                <a:lnTo>
                  <a:pt x="52" y="67"/>
                </a:lnTo>
                <a:lnTo>
                  <a:pt x="52" y="66"/>
                </a:lnTo>
                <a:lnTo>
                  <a:pt x="51" y="66"/>
                </a:lnTo>
                <a:lnTo>
                  <a:pt x="50" y="65"/>
                </a:lnTo>
                <a:lnTo>
                  <a:pt x="50" y="63"/>
                </a:lnTo>
                <a:lnTo>
                  <a:pt x="48" y="63"/>
                </a:lnTo>
                <a:lnTo>
                  <a:pt x="48" y="65"/>
                </a:lnTo>
                <a:lnTo>
                  <a:pt x="48" y="63"/>
                </a:lnTo>
                <a:lnTo>
                  <a:pt x="47" y="63"/>
                </a:lnTo>
                <a:lnTo>
                  <a:pt x="47" y="62"/>
                </a:lnTo>
                <a:lnTo>
                  <a:pt x="48" y="62"/>
                </a:lnTo>
                <a:lnTo>
                  <a:pt x="47" y="62"/>
                </a:lnTo>
                <a:lnTo>
                  <a:pt x="48" y="62"/>
                </a:lnTo>
                <a:lnTo>
                  <a:pt x="48" y="61"/>
                </a:lnTo>
                <a:lnTo>
                  <a:pt x="48" y="62"/>
                </a:lnTo>
                <a:lnTo>
                  <a:pt x="48" y="61"/>
                </a:lnTo>
                <a:lnTo>
                  <a:pt x="48" y="62"/>
                </a:lnTo>
                <a:lnTo>
                  <a:pt x="47" y="61"/>
                </a:lnTo>
                <a:lnTo>
                  <a:pt x="47" y="62"/>
                </a:lnTo>
                <a:lnTo>
                  <a:pt x="47" y="61"/>
                </a:lnTo>
                <a:lnTo>
                  <a:pt x="46" y="61"/>
                </a:lnTo>
                <a:lnTo>
                  <a:pt x="47" y="61"/>
                </a:lnTo>
                <a:lnTo>
                  <a:pt x="47" y="62"/>
                </a:lnTo>
                <a:lnTo>
                  <a:pt x="46" y="62"/>
                </a:lnTo>
                <a:lnTo>
                  <a:pt x="46" y="61"/>
                </a:lnTo>
                <a:lnTo>
                  <a:pt x="44" y="62"/>
                </a:lnTo>
                <a:lnTo>
                  <a:pt x="43" y="62"/>
                </a:lnTo>
                <a:lnTo>
                  <a:pt x="43" y="61"/>
                </a:lnTo>
                <a:lnTo>
                  <a:pt x="42" y="61"/>
                </a:lnTo>
                <a:lnTo>
                  <a:pt x="42" y="60"/>
                </a:lnTo>
                <a:lnTo>
                  <a:pt x="41" y="60"/>
                </a:lnTo>
                <a:lnTo>
                  <a:pt x="39" y="60"/>
                </a:lnTo>
                <a:lnTo>
                  <a:pt x="41" y="60"/>
                </a:lnTo>
                <a:lnTo>
                  <a:pt x="41" y="58"/>
                </a:lnTo>
                <a:lnTo>
                  <a:pt x="39" y="58"/>
                </a:lnTo>
                <a:lnTo>
                  <a:pt x="41" y="58"/>
                </a:lnTo>
                <a:lnTo>
                  <a:pt x="41" y="57"/>
                </a:lnTo>
                <a:lnTo>
                  <a:pt x="39" y="57"/>
                </a:lnTo>
                <a:lnTo>
                  <a:pt x="39" y="58"/>
                </a:lnTo>
                <a:lnTo>
                  <a:pt x="39" y="57"/>
                </a:lnTo>
                <a:lnTo>
                  <a:pt x="39" y="58"/>
                </a:lnTo>
                <a:lnTo>
                  <a:pt x="38" y="58"/>
                </a:lnTo>
                <a:lnTo>
                  <a:pt x="38" y="57"/>
                </a:lnTo>
                <a:lnTo>
                  <a:pt x="37" y="57"/>
                </a:lnTo>
                <a:lnTo>
                  <a:pt x="36" y="57"/>
                </a:lnTo>
                <a:lnTo>
                  <a:pt x="36" y="56"/>
                </a:lnTo>
                <a:lnTo>
                  <a:pt x="37" y="56"/>
                </a:lnTo>
                <a:lnTo>
                  <a:pt x="36" y="56"/>
                </a:lnTo>
                <a:lnTo>
                  <a:pt x="37" y="56"/>
                </a:lnTo>
                <a:lnTo>
                  <a:pt x="36" y="56"/>
                </a:lnTo>
                <a:lnTo>
                  <a:pt x="36" y="54"/>
                </a:lnTo>
                <a:lnTo>
                  <a:pt x="36" y="53"/>
                </a:lnTo>
                <a:lnTo>
                  <a:pt x="36" y="54"/>
                </a:lnTo>
                <a:lnTo>
                  <a:pt x="34" y="54"/>
                </a:lnTo>
                <a:lnTo>
                  <a:pt x="34" y="53"/>
                </a:lnTo>
                <a:lnTo>
                  <a:pt x="34" y="54"/>
                </a:lnTo>
                <a:lnTo>
                  <a:pt x="34" y="53"/>
                </a:lnTo>
                <a:lnTo>
                  <a:pt x="33" y="53"/>
                </a:lnTo>
                <a:lnTo>
                  <a:pt x="34" y="53"/>
                </a:lnTo>
                <a:lnTo>
                  <a:pt x="36" y="53"/>
                </a:lnTo>
                <a:lnTo>
                  <a:pt x="37" y="53"/>
                </a:lnTo>
                <a:lnTo>
                  <a:pt x="38" y="53"/>
                </a:lnTo>
                <a:lnTo>
                  <a:pt x="38" y="52"/>
                </a:lnTo>
                <a:lnTo>
                  <a:pt x="38" y="51"/>
                </a:lnTo>
                <a:lnTo>
                  <a:pt x="38" y="52"/>
                </a:lnTo>
                <a:lnTo>
                  <a:pt x="38" y="51"/>
                </a:lnTo>
                <a:lnTo>
                  <a:pt x="37" y="52"/>
                </a:lnTo>
                <a:lnTo>
                  <a:pt x="37" y="51"/>
                </a:lnTo>
                <a:lnTo>
                  <a:pt x="37" y="49"/>
                </a:lnTo>
                <a:lnTo>
                  <a:pt x="37" y="51"/>
                </a:lnTo>
                <a:lnTo>
                  <a:pt x="36" y="51"/>
                </a:lnTo>
                <a:lnTo>
                  <a:pt x="36" y="49"/>
                </a:lnTo>
                <a:lnTo>
                  <a:pt x="36" y="51"/>
                </a:lnTo>
                <a:lnTo>
                  <a:pt x="36" y="49"/>
                </a:lnTo>
                <a:lnTo>
                  <a:pt x="34" y="49"/>
                </a:lnTo>
                <a:lnTo>
                  <a:pt x="36" y="49"/>
                </a:lnTo>
                <a:lnTo>
                  <a:pt x="34" y="48"/>
                </a:lnTo>
                <a:lnTo>
                  <a:pt x="34" y="49"/>
                </a:lnTo>
                <a:lnTo>
                  <a:pt x="36" y="49"/>
                </a:lnTo>
                <a:lnTo>
                  <a:pt x="36" y="51"/>
                </a:lnTo>
                <a:lnTo>
                  <a:pt x="34" y="51"/>
                </a:lnTo>
                <a:lnTo>
                  <a:pt x="34" y="49"/>
                </a:lnTo>
                <a:lnTo>
                  <a:pt x="34" y="51"/>
                </a:lnTo>
                <a:lnTo>
                  <a:pt x="34" y="49"/>
                </a:lnTo>
                <a:lnTo>
                  <a:pt x="33" y="49"/>
                </a:lnTo>
                <a:lnTo>
                  <a:pt x="33" y="51"/>
                </a:lnTo>
                <a:lnTo>
                  <a:pt x="33" y="49"/>
                </a:lnTo>
                <a:lnTo>
                  <a:pt x="33" y="48"/>
                </a:lnTo>
                <a:lnTo>
                  <a:pt x="34" y="48"/>
                </a:lnTo>
                <a:lnTo>
                  <a:pt x="33" y="48"/>
                </a:lnTo>
                <a:lnTo>
                  <a:pt x="33" y="47"/>
                </a:lnTo>
                <a:lnTo>
                  <a:pt x="33" y="48"/>
                </a:lnTo>
                <a:lnTo>
                  <a:pt x="32" y="48"/>
                </a:lnTo>
                <a:lnTo>
                  <a:pt x="32" y="49"/>
                </a:lnTo>
                <a:lnTo>
                  <a:pt x="33" y="49"/>
                </a:lnTo>
                <a:lnTo>
                  <a:pt x="32" y="49"/>
                </a:lnTo>
                <a:lnTo>
                  <a:pt x="32" y="48"/>
                </a:lnTo>
                <a:lnTo>
                  <a:pt x="30" y="48"/>
                </a:lnTo>
                <a:lnTo>
                  <a:pt x="30" y="47"/>
                </a:lnTo>
                <a:lnTo>
                  <a:pt x="32" y="46"/>
                </a:lnTo>
                <a:lnTo>
                  <a:pt x="30" y="46"/>
                </a:lnTo>
                <a:lnTo>
                  <a:pt x="30" y="47"/>
                </a:lnTo>
                <a:lnTo>
                  <a:pt x="30" y="46"/>
                </a:lnTo>
                <a:lnTo>
                  <a:pt x="30" y="47"/>
                </a:lnTo>
                <a:lnTo>
                  <a:pt x="29" y="47"/>
                </a:lnTo>
                <a:lnTo>
                  <a:pt x="29" y="46"/>
                </a:lnTo>
                <a:lnTo>
                  <a:pt x="29" y="44"/>
                </a:lnTo>
                <a:lnTo>
                  <a:pt x="28" y="44"/>
                </a:lnTo>
                <a:lnTo>
                  <a:pt x="29" y="44"/>
                </a:lnTo>
                <a:lnTo>
                  <a:pt x="29" y="43"/>
                </a:lnTo>
                <a:lnTo>
                  <a:pt x="28" y="43"/>
                </a:lnTo>
                <a:lnTo>
                  <a:pt x="28" y="42"/>
                </a:lnTo>
                <a:lnTo>
                  <a:pt x="28" y="43"/>
                </a:lnTo>
                <a:lnTo>
                  <a:pt x="27" y="43"/>
                </a:lnTo>
                <a:lnTo>
                  <a:pt x="28" y="43"/>
                </a:lnTo>
                <a:lnTo>
                  <a:pt x="27" y="43"/>
                </a:lnTo>
                <a:lnTo>
                  <a:pt x="27" y="42"/>
                </a:lnTo>
                <a:lnTo>
                  <a:pt x="28" y="42"/>
                </a:lnTo>
                <a:lnTo>
                  <a:pt x="27" y="42"/>
                </a:lnTo>
                <a:lnTo>
                  <a:pt x="27" y="40"/>
                </a:lnTo>
                <a:lnTo>
                  <a:pt x="28" y="40"/>
                </a:lnTo>
                <a:lnTo>
                  <a:pt x="27" y="40"/>
                </a:lnTo>
                <a:lnTo>
                  <a:pt x="28" y="40"/>
                </a:lnTo>
                <a:lnTo>
                  <a:pt x="28" y="39"/>
                </a:lnTo>
                <a:lnTo>
                  <a:pt x="28" y="38"/>
                </a:lnTo>
                <a:lnTo>
                  <a:pt x="27" y="38"/>
                </a:lnTo>
                <a:lnTo>
                  <a:pt x="27" y="39"/>
                </a:lnTo>
                <a:lnTo>
                  <a:pt x="28" y="39"/>
                </a:lnTo>
                <a:lnTo>
                  <a:pt x="27" y="39"/>
                </a:lnTo>
                <a:lnTo>
                  <a:pt x="27" y="40"/>
                </a:lnTo>
                <a:lnTo>
                  <a:pt x="27" y="39"/>
                </a:lnTo>
                <a:lnTo>
                  <a:pt x="25" y="39"/>
                </a:lnTo>
                <a:lnTo>
                  <a:pt x="25" y="38"/>
                </a:lnTo>
                <a:lnTo>
                  <a:pt x="25" y="39"/>
                </a:lnTo>
                <a:lnTo>
                  <a:pt x="24" y="39"/>
                </a:lnTo>
                <a:lnTo>
                  <a:pt x="24" y="40"/>
                </a:lnTo>
                <a:lnTo>
                  <a:pt x="24" y="42"/>
                </a:lnTo>
                <a:lnTo>
                  <a:pt x="24" y="43"/>
                </a:lnTo>
                <a:lnTo>
                  <a:pt x="23" y="43"/>
                </a:lnTo>
                <a:lnTo>
                  <a:pt x="23" y="42"/>
                </a:lnTo>
                <a:lnTo>
                  <a:pt x="23" y="43"/>
                </a:lnTo>
                <a:lnTo>
                  <a:pt x="23" y="42"/>
                </a:lnTo>
                <a:lnTo>
                  <a:pt x="23" y="40"/>
                </a:lnTo>
                <a:lnTo>
                  <a:pt x="23" y="39"/>
                </a:lnTo>
                <a:lnTo>
                  <a:pt x="24" y="40"/>
                </a:lnTo>
                <a:lnTo>
                  <a:pt x="24" y="39"/>
                </a:lnTo>
                <a:lnTo>
                  <a:pt x="23" y="39"/>
                </a:lnTo>
                <a:lnTo>
                  <a:pt x="24" y="39"/>
                </a:lnTo>
                <a:lnTo>
                  <a:pt x="23" y="39"/>
                </a:lnTo>
                <a:lnTo>
                  <a:pt x="23" y="38"/>
                </a:lnTo>
                <a:lnTo>
                  <a:pt x="23" y="37"/>
                </a:lnTo>
                <a:lnTo>
                  <a:pt x="23" y="38"/>
                </a:lnTo>
                <a:lnTo>
                  <a:pt x="23" y="39"/>
                </a:lnTo>
                <a:lnTo>
                  <a:pt x="22" y="39"/>
                </a:lnTo>
                <a:lnTo>
                  <a:pt x="22" y="38"/>
                </a:lnTo>
                <a:lnTo>
                  <a:pt x="22" y="39"/>
                </a:lnTo>
                <a:lnTo>
                  <a:pt x="22" y="38"/>
                </a:lnTo>
                <a:lnTo>
                  <a:pt x="22" y="39"/>
                </a:lnTo>
                <a:lnTo>
                  <a:pt x="20" y="39"/>
                </a:lnTo>
                <a:lnTo>
                  <a:pt x="20" y="38"/>
                </a:lnTo>
                <a:lnTo>
                  <a:pt x="20" y="37"/>
                </a:lnTo>
                <a:lnTo>
                  <a:pt x="20" y="35"/>
                </a:lnTo>
                <a:lnTo>
                  <a:pt x="19" y="35"/>
                </a:lnTo>
                <a:lnTo>
                  <a:pt x="19" y="37"/>
                </a:lnTo>
                <a:lnTo>
                  <a:pt x="20" y="37"/>
                </a:lnTo>
                <a:lnTo>
                  <a:pt x="19" y="37"/>
                </a:lnTo>
                <a:lnTo>
                  <a:pt x="18" y="37"/>
                </a:lnTo>
                <a:lnTo>
                  <a:pt x="19" y="37"/>
                </a:lnTo>
                <a:lnTo>
                  <a:pt x="19" y="38"/>
                </a:lnTo>
                <a:lnTo>
                  <a:pt x="20" y="39"/>
                </a:lnTo>
                <a:lnTo>
                  <a:pt x="22" y="39"/>
                </a:lnTo>
                <a:lnTo>
                  <a:pt x="20" y="39"/>
                </a:lnTo>
                <a:lnTo>
                  <a:pt x="20" y="40"/>
                </a:lnTo>
                <a:lnTo>
                  <a:pt x="20" y="42"/>
                </a:lnTo>
                <a:lnTo>
                  <a:pt x="19" y="42"/>
                </a:lnTo>
                <a:lnTo>
                  <a:pt x="19" y="40"/>
                </a:lnTo>
                <a:lnTo>
                  <a:pt x="19" y="42"/>
                </a:lnTo>
                <a:lnTo>
                  <a:pt x="18" y="42"/>
                </a:lnTo>
                <a:lnTo>
                  <a:pt x="18" y="40"/>
                </a:lnTo>
                <a:lnTo>
                  <a:pt x="16" y="40"/>
                </a:lnTo>
                <a:lnTo>
                  <a:pt x="18" y="40"/>
                </a:lnTo>
                <a:lnTo>
                  <a:pt x="16" y="40"/>
                </a:lnTo>
                <a:lnTo>
                  <a:pt x="15" y="39"/>
                </a:lnTo>
                <a:lnTo>
                  <a:pt x="14" y="39"/>
                </a:lnTo>
                <a:lnTo>
                  <a:pt x="14" y="40"/>
                </a:lnTo>
                <a:lnTo>
                  <a:pt x="15" y="40"/>
                </a:lnTo>
                <a:lnTo>
                  <a:pt x="14" y="40"/>
                </a:lnTo>
                <a:lnTo>
                  <a:pt x="13" y="40"/>
                </a:lnTo>
                <a:lnTo>
                  <a:pt x="14" y="40"/>
                </a:lnTo>
                <a:lnTo>
                  <a:pt x="14" y="42"/>
                </a:lnTo>
                <a:lnTo>
                  <a:pt x="13" y="42"/>
                </a:lnTo>
                <a:lnTo>
                  <a:pt x="11" y="42"/>
                </a:lnTo>
                <a:lnTo>
                  <a:pt x="10" y="42"/>
                </a:lnTo>
                <a:lnTo>
                  <a:pt x="11" y="43"/>
                </a:lnTo>
                <a:lnTo>
                  <a:pt x="10" y="43"/>
                </a:lnTo>
                <a:lnTo>
                  <a:pt x="9" y="43"/>
                </a:lnTo>
                <a:lnTo>
                  <a:pt x="9" y="44"/>
                </a:lnTo>
                <a:lnTo>
                  <a:pt x="8" y="44"/>
                </a:lnTo>
                <a:lnTo>
                  <a:pt x="9" y="44"/>
                </a:lnTo>
                <a:lnTo>
                  <a:pt x="8" y="44"/>
                </a:lnTo>
                <a:lnTo>
                  <a:pt x="8" y="43"/>
                </a:lnTo>
                <a:lnTo>
                  <a:pt x="6" y="43"/>
                </a:lnTo>
                <a:lnTo>
                  <a:pt x="5" y="43"/>
                </a:lnTo>
                <a:lnTo>
                  <a:pt x="4" y="43"/>
                </a:lnTo>
                <a:lnTo>
                  <a:pt x="5" y="42"/>
                </a:lnTo>
                <a:lnTo>
                  <a:pt x="4" y="42"/>
                </a:lnTo>
                <a:lnTo>
                  <a:pt x="4" y="43"/>
                </a:lnTo>
                <a:lnTo>
                  <a:pt x="4" y="42"/>
                </a:lnTo>
                <a:lnTo>
                  <a:pt x="2" y="42"/>
                </a:lnTo>
                <a:lnTo>
                  <a:pt x="1" y="42"/>
                </a:lnTo>
                <a:lnTo>
                  <a:pt x="1" y="40"/>
                </a:lnTo>
                <a:lnTo>
                  <a:pt x="2" y="40"/>
                </a:lnTo>
                <a:lnTo>
                  <a:pt x="1" y="40"/>
                </a:lnTo>
                <a:lnTo>
                  <a:pt x="1" y="39"/>
                </a:lnTo>
                <a:lnTo>
                  <a:pt x="1" y="38"/>
                </a:lnTo>
                <a:lnTo>
                  <a:pt x="0" y="38"/>
                </a:lnTo>
                <a:lnTo>
                  <a:pt x="1" y="38"/>
                </a:lnTo>
                <a:lnTo>
                  <a:pt x="1" y="37"/>
                </a:lnTo>
                <a:lnTo>
                  <a:pt x="1" y="35"/>
                </a:lnTo>
                <a:lnTo>
                  <a:pt x="1" y="34"/>
                </a:lnTo>
                <a:lnTo>
                  <a:pt x="2" y="34"/>
                </a:lnTo>
                <a:lnTo>
                  <a:pt x="2" y="33"/>
                </a:lnTo>
                <a:lnTo>
                  <a:pt x="4" y="33"/>
                </a:lnTo>
                <a:lnTo>
                  <a:pt x="4" y="32"/>
                </a:lnTo>
                <a:lnTo>
                  <a:pt x="5" y="32"/>
                </a:lnTo>
                <a:lnTo>
                  <a:pt x="5" y="30"/>
                </a:lnTo>
                <a:lnTo>
                  <a:pt x="5" y="29"/>
                </a:lnTo>
                <a:lnTo>
                  <a:pt x="5" y="28"/>
                </a:lnTo>
                <a:lnTo>
                  <a:pt x="6" y="28"/>
                </a:lnTo>
                <a:lnTo>
                  <a:pt x="6" y="29"/>
                </a:lnTo>
                <a:lnTo>
                  <a:pt x="8" y="29"/>
                </a:lnTo>
                <a:lnTo>
                  <a:pt x="8" y="28"/>
                </a:lnTo>
                <a:lnTo>
                  <a:pt x="9" y="28"/>
                </a:lnTo>
                <a:lnTo>
                  <a:pt x="9" y="29"/>
                </a:lnTo>
                <a:lnTo>
                  <a:pt x="10" y="29"/>
                </a:lnTo>
                <a:lnTo>
                  <a:pt x="11" y="30"/>
                </a:lnTo>
                <a:lnTo>
                  <a:pt x="13" y="30"/>
                </a:lnTo>
                <a:lnTo>
                  <a:pt x="14" y="30"/>
                </a:lnTo>
                <a:lnTo>
                  <a:pt x="14" y="32"/>
                </a:lnTo>
                <a:lnTo>
                  <a:pt x="15" y="33"/>
                </a:lnTo>
                <a:lnTo>
                  <a:pt x="15" y="34"/>
                </a:lnTo>
                <a:lnTo>
                  <a:pt x="14" y="34"/>
                </a:lnTo>
                <a:lnTo>
                  <a:pt x="15" y="35"/>
                </a:lnTo>
                <a:lnTo>
                  <a:pt x="15" y="37"/>
                </a:lnTo>
                <a:lnTo>
                  <a:pt x="16" y="37"/>
                </a:lnTo>
                <a:lnTo>
                  <a:pt x="16" y="38"/>
                </a:lnTo>
                <a:lnTo>
                  <a:pt x="16" y="37"/>
                </a:lnTo>
                <a:lnTo>
                  <a:pt x="16" y="35"/>
                </a:lnTo>
                <a:lnTo>
                  <a:pt x="15" y="35"/>
                </a:lnTo>
                <a:lnTo>
                  <a:pt x="15" y="34"/>
                </a:lnTo>
                <a:lnTo>
                  <a:pt x="16" y="34"/>
                </a:lnTo>
                <a:lnTo>
                  <a:pt x="16" y="33"/>
                </a:lnTo>
                <a:lnTo>
                  <a:pt x="16" y="34"/>
                </a:lnTo>
                <a:lnTo>
                  <a:pt x="16" y="33"/>
                </a:lnTo>
                <a:lnTo>
                  <a:pt x="15" y="33"/>
                </a:lnTo>
                <a:lnTo>
                  <a:pt x="15" y="32"/>
                </a:lnTo>
                <a:lnTo>
                  <a:pt x="14" y="32"/>
                </a:lnTo>
                <a:lnTo>
                  <a:pt x="14" y="30"/>
                </a:lnTo>
                <a:lnTo>
                  <a:pt x="13" y="30"/>
                </a:lnTo>
                <a:lnTo>
                  <a:pt x="14" y="30"/>
                </a:lnTo>
                <a:lnTo>
                  <a:pt x="14" y="29"/>
                </a:lnTo>
                <a:lnTo>
                  <a:pt x="15" y="29"/>
                </a:lnTo>
                <a:lnTo>
                  <a:pt x="15" y="30"/>
                </a:lnTo>
                <a:lnTo>
                  <a:pt x="16" y="30"/>
                </a:lnTo>
                <a:lnTo>
                  <a:pt x="18" y="30"/>
                </a:lnTo>
                <a:lnTo>
                  <a:pt x="18" y="29"/>
                </a:lnTo>
                <a:lnTo>
                  <a:pt x="19" y="29"/>
                </a:lnTo>
                <a:lnTo>
                  <a:pt x="19" y="28"/>
                </a:lnTo>
                <a:lnTo>
                  <a:pt x="20" y="28"/>
                </a:lnTo>
                <a:lnTo>
                  <a:pt x="20" y="29"/>
                </a:lnTo>
                <a:lnTo>
                  <a:pt x="22" y="29"/>
                </a:lnTo>
                <a:lnTo>
                  <a:pt x="22" y="28"/>
                </a:lnTo>
                <a:lnTo>
                  <a:pt x="23" y="28"/>
                </a:lnTo>
                <a:lnTo>
                  <a:pt x="23" y="26"/>
                </a:lnTo>
                <a:lnTo>
                  <a:pt x="24" y="28"/>
                </a:lnTo>
                <a:lnTo>
                  <a:pt x="24" y="26"/>
                </a:lnTo>
                <a:lnTo>
                  <a:pt x="25" y="28"/>
                </a:lnTo>
                <a:lnTo>
                  <a:pt x="27" y="28"/>
                </a:lnTo>
                <a:lnTo>
                  <a:pt x="27" y="26"/>
                </a:lnTo>
                <a:lnTo>
                  <a:pt x="25" y="26"/>
                </a:lnTo>
                <a:lnTo>
                  <a:pt x="25" y="25"/>
                </a:lnTo>
                <a:lnTo>
                  <a:pt x="25" y="24"/>
                </a:lnTo>
                <a:lnTo>
                  <a:pt x="24" y="24"/>
                </a:lnTo>
                <a:lnTo>
                  <a:pt x="24" y="23"/>
                </a:lnTo>
                <a:lnTo>
                  <a:pt x="23" y="23"/>
                </a:lnTo>
                <a:lnTo>
                  <a:pt x="23" y="21"/>
                </a:lnTo>
                <a:lnTo>
                  <a:pt x="22" y="21"/>
                </a:lnTo>
                <a:lnTo>
                  <a:pt x="23" y="21"/>
                </a:lnTo>
                <a:lnTo>
                  <a:pt x="22" y="20"/>
                </a:lnTo>
                <a:lnTo>
                  <a:pt x="22" y="19"/>
                </a:lnTo>
                <a:lnTo>
                  <a:pt x="22" y="18"/>
                </a:lnTo>
                <a:lnTo>
                  <a:pt x="23" y="16"/>
                </a:lnTo>
                <a:lnTo>
                  <a:pt x="24" y="16"/>
                </a:lnTo>
                <a:lnTo>
                  <a:pt x="24" y="15"/>
                </a:lnTo>
                <a:lnTo>
                  <a:pt x="25" y="15"/>
                </a:lnTo>
                <a:lnTo>
                  <a:pt x="27" y="14"/>
                </a:lnTo>
                <a:lnTo>
                  <a:pt x="27" y="12"/>
                </a:lnTo>
                <a:lnTo>
                  <a:pt x="27" y="11"/>
                </a:lnTo>
                <a:lnTo>
                  <a:pt x="28" y="11"/>
                </a:lnTo>
                <a:lnTo>
                  <a:pt x="29" y="11"/>
                </a:lnTo>
                <a:lnTo>
                  <a:pt x="29" y="10"/>
                </a:lnTo>
                <a:lnTo>
                  <a:pt x="29" y="9"/>
                </a:lnTo>
                <a:lnTo>
                  <a:pt x="29" y="7"/>
                </a:lnTo>
                <a:lnTo>
                  <a:pt x="30" y="7"/>
                </a:lnTo>
                <a:lnTo>
                  <a:pt x="30" y="6"/>
                </a:lnTo>
                <a:lnTo>
                  <a:pt x="32" y="6"/>
                </a:lnTo>
                <a:lnTo>
                  <a:pt x="33" y="5"/>
                </a:lnTo>
                <a:lnTo>
                  <a:pt x="33" y="4"/>
                </a:lnTo>
                <a:lnTo>
                  <a:pt x="33" y="2"/>
                </a:lnTo>
                <a:lnTo>
                  <a:pt x="32" y="2"/>
                </a:lnTo>
                <a:lnTo>
                  <a:pt x="33" y="2"/>
                </a:lnTo>
                <a:lnTo>
                  <a:pt x="32" y="2"/>
                </a:lnTo>
                <a:lnTo>
                  <a:pt x="32" y="1"/>
                </a:lnTo>
                <a:lnTo>
                  <a:pt x="3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7" name="Freeform 2630"/>
          <p:cNvSpPr>
            <a:spLocks/>
          </p:cNvSpPr>
          <p:nvPr/>
        </p:nvSpPr>
        <p:spPr bwMode="auto">
          <a:xfrm>
            <a:off x="3632201" y="3126004"/>
            <a:ext cx="152400" cy="166688"/>
          </a:xfrm>
          <a:custGeom>
            <a:avLst/>
            <a:gdLst>
              <a:gd name="T0" fmla="*/ 94 w 96"/>
              <a:gd name="T1" fmla="*/ 101 h 105"/>
              <a:gd name="T2" fmla="*/ 92 w 96"/>
              <a:gd name="T3" fmla="*/ 95 h 105"/>
              <a:gd name="T4" fmla="*/ 92 w 96"/>
              <a:gd name="T5" fmla="*/ 92 h 105"/>
              <a:gd name="T6" fmla="*/ 89 w 96"/>
              <a:gd name="T7" fmla="*/ 93 h 105"/>
              <a:gd name="T8" fmla="*/ 89 w 96"/>
              <a:gd name="T9" fmla="*/ 89 h 105"/>
              <a:gd name="T10" fmla="*/ 88 w 96"/>
              <a:gd name="T11" fmla="*/ 87 h 105"/>
              <a:gd name="T12" fmla="*/ 88 w 96"/>
              <a:gd name="T13" fmla="*/ 89 h 105"/>
              <a:gd name="T14" fmla="*/ 84 w 96"/>
              <a:gd name="T15" fmla="*/ 87 h 105"/>
              <a:gd name="T16" fmla="*/ 83 w 96"/>
              <a:gd name="T17" fmla="*/ 86 h 105"/>
              <a:gd name="T18" fmla="*/ 83 w 96"/>
              <a:gd name="T19" fmla="*/ 83 h 105"/>
              <a:gd name="T20" fmla="*/ 82 w 96"/>
              <a:gd name="T21" fmla="*/ 82 h 105"/>
              <a:gd name="T22" fmla="*/ 78 w 96"/>
              <a:gd name="T23" fmla="*/ 86 h 105"/>
              <a:gd name="T24" fmla="*/ 74 w 96"/>
              <a:gd name="T25" fmla="*/ 86 h 105"/>
              <a:gd name="T26" fmla="*/ 75 w 96"/>
              <a:gd name="T27" fmla="*/ 83 h 105"/>
              <a:gd name="T28" fmla="*/ 78 w 96"/>
              <a:gd name="T29" fmla="*/ 79 h 105"/>
              <a:gd name="T30" fmla="*/ 73 w 96"/>
              <a:gd name="T31" fmla="*/ 75 h 105"/>
              <a:gd name="T32" fmla="*/ 74 w 96"/>
              <a:gd name="T33" fmla="*/ 73 h 105"/>
              <a:gd name="T34" fmla="*/ 73 w 96"/>
              <a:gd name="T35" fmla="*/ 74 h 105"/>
              <a:gd name="T36" fmla="*/ 72 w 96"/>
              <a:gd name="T37" fmla="*/ 72 h 105"/>
              <a:gd name="T38" fmla="*/ 73 w 96"/>
              <a:gd name="T39" fmla="*/ 70 h 105"/>
              <a:gd name="T40" fmla="*/ 70 w 96"/>
              <a:gd name="T41" fmla="*/ 69 h 105"/>
              <a:gd name="T42" fmla="*/ 69 w 96"/>
              <a:gd name="T43" fmla="*/ 72 h 105"/>
              <a:gd name="T44" fmla="*/ 68 w 96"/>
              <a:gd name="T45" fmla="*/ 64 h 105"/>
              <a:gd name="T46" fmla="*/ 64 w 96"/>
              <a:gd name="T47" fmla="*/ 63 h 105"/>
              <a:gd name="T48" fmla="*/ 61 w 96"/>
              <a:gd name="T49" fmla="*/ 60 h 105"/>
              <a:gd name="T50" fmla="*/ 61 w 96"/>
              <a:gd name="T51" fmla="*/ 58 h 105"/>
              <a:gd name="T52" fmla="*/ 59 w 96"/>
              <a:gd name="T53" fmla="*/ 59 h 105"/>
              <a:gd name="T54" fmla="*/ 59 w 96"/>
              <a:gd name="T55" fmla="*/ 60 h 105"/>
              <a:gd name="T56" fmla="*/ 60 w 96"/>
              <a:gd name="T57" fmla="*/ 63 h 105"/>
              <a:gd name="T58" fmla="*/ 59 w 96"/>
              <a:gd name="T59" fmla="*/ 69 h 105"/>
              <a:gd name="T60" fmla="*/ 52 w 96"/>
              <a:gd name="T61" fmla="*/ 68 h 105"/>
              <a:gd name="T62" fmla="*/ 46 w 96"/>
              <a:gd name="T63" fmla="*/ 66 h 105"/>
              <a:gd name="T64" fmla="*/ 50 w 96"/>
              <a:gd name="T65" fmla="*/ 70 h 105"/>
              <a:gd name="T66" fmla="*/ 47 w 96"/>
              <a:gd name="T67" fmla="*/ 69 h 105"/>
              <a:gd name="T68" fmla="*/ 41 w 96"/>
              <a:gd name="T69" fmla="*/ 65 h 105"/>
              <a:gd name="T70" fmla="*/ 44 w 96"/>
              <a:gd name="T71" fmla="*/ 66 h 105"/>
              <a:gd name="T72" fmla="*/ 44 w 96"/>
              <a:gd name="T73" fmla="*/ 70 h 105"/>
              <a:gd name="T74" fmla="*/ 38 w 96"/>
              <a:gd name="T75" fmla="*/ 68 h 105"/>
              <a:gd name="T76" fmla="*/ 28 w 96"/>
              <a:gd name="T77" fmla="*/ 66 h 105"/>
              <a:gd name="T78" fmla="*/ 24 w 96"/>
              <a:gd name="T79" fmla="*/ 65 h 105"/>
              <a:gd name="T80" fmla="*/ 23 w 96"/>
              <a:gd name="T81" fmla="*/ 68 h 105"/>
              <a:gd name="T82" fmla="*/ 21 w 96"/>
              <a:gd name="T83" fmla="*/ 60 h 105"/>
              <a:gd name="T84" fmla="*/ 18 w 96"/>
              <a:gd name="T85" fmla="*/ 63 h 105"/>
              <a:gd name="T86" fmla="*/ 16 w 96"/>
              <a:gd name="T87" fmla="*/ 61 h 105"/>
              <a:gd name="T88" fmla="*/ 12 w 96"/>
              <a:gd name="T89" fmla="*/ 63 h 105"/>
              <a:gd name="T90" fmla="*/ 8 w 96"/>
              <a:gd name="T91" fmla="*/ 60 h 105"/>
              <a:gd name="T92" fmla="*/ 4 w 96"/>
              <a:gd name="T93" fmla="*/ 52 h 105"/>
              <a:gd name="T94" fmla="*/ 7 w 96"/>
              <a:gd name="T95" fmla="*/ 50 h 105"/>
              <a:gd name="T96" fmla="*/ 13 w 96"/>
              <a:gd name="T97" fmla="*/ 52 h 105"/>
              <a:gd name="T98" fmla="*/ 13 w 96"/>
              <a:gd name="T99" fmla="*/ 49 h 105"/>
              <a:gd name="T100" fmla="*/ 9 w 96"/>
              <a:gd name="T101" fmla="*/ 47 h 105"/>
              <a:gd name="T102" fmla="*/ 0 w 96"/>
              <a:gd name="T103" fmla="*/ 44 h 105"/>
              <a:gd name="T104" fmla="*/ 0 w 96"/>
              <a:gd name="T105" fmla="*/ 37 h 105"/>
              <a:gd name="T106" fmla="*/ 2 w 96"/>
              <a:gd name="T107" fmla="*/ 31 h 105"/>
              <a:gd name="T108" fmla="*/ 2 w 96"/>
              <a:gd name="T109" fmla="*/ 26 h 105"/>
              <a:gd name="T110" fmla="*/ 4 w 96"/>
              <a:gd name="T111" fmla="*/ 21 h 105"/>
              <a:gd name="T112" fmla="*/ 5 w 96"/>
              <a:gd name="T113" fmla="*/ 16 h 105"/>
              <a:gd name="T114" fmla="*/ 7 w 96"/>
              <a:gd name="T115" fmla="*/ 11 h 105"/>
              <a:gd name="T116" fmla="*/ 9 w 96"/>
              <a:gd name="T117" fmla="*/ 7 h 105"/>
              <a:gd name="T118" fmla="*/ 18 w 96"/>
              <a:gd name="T11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5">
                <a:moveTo>
                  <a:pt x="96" y="105"/>
                </a:moveTo>
                <a:lnTo>
                  <a:pt x="96" y="103"/>
                </a:lnTo>
                <a:lnTo>
                  <a:pt x="94" y="103"/>
                </a:lnTo>
                <a:lnTo>
                  <a:pt x="94" y="102"/>
                </a:lnTo>
                <a:lnTo>
                  <a:pt x="96" y="102"/>
                </a:lnTo>
                <a:lnTo>
                  <a:pt x="96" y="101"/>
                </a:lnTo>
                <a:lnTo>
                  <a:pt x="94" y="101"/>
                </a:lnTo>
                <a:lnTo>
                  <a:pt x="94" y="100"/>
                </a:lnTo>
                <a:lnTo>
                  <a:pt x="93" y="100"/>
                </a:lnTo>
                <a:lnTo>
                  <a:pt x="93" y="98"/>
                </a:lnTo>
                <a:lnTo>
                  <a:pt x="93" y="97"/>
                </a:lnTo>
                <a:lnTo>
                  <a:pt x="93" y="96"/>
                </a:lnTo>
                <a:lnTo>
                  <a:pt x="93" y="95"/>
                </a:lnTo>
                <a:lnTo>
                  <a:pt x="92" y="95"/>
                </a:lnTo>
                <a:lnTo>
                  <a:pt x="92" y="93"/>
                </a:lnTo>
                <a:lnTo>
                  <a:pt x="91" y="93"/>
                </a:lnTo>
                <a:lnTo>
                  <a:pt x="91" y="95"/>
                </a:lnTo>
                <a:lnTo>
                  <a:pt x="91" y="93"/>
                </a:lnTo>
                <a:lnTo>
                  <a:pt x="92" y="93"/>
                </a:lnTo>
                <a:lnTo>
                  <a:pt x="91" y="93"/>
                </a:lnTo>
                <a:lnTo>
                  <a:pt x="92" y="92"/>
                </a:lnTo>
                <a:lnTo>
                  <a:pt x="91" y="92"/>
                </a:lnTo>
                <a:lnTo>
                  <a:pt x="92" y="92"/>
                </a:lnTo>
                <a:lnTo>
                  <a:pt x="91" y="92"/>
                </a:lnTo>
                <a:lnTo>
                  <a:pt x="91" y="93"/>
                </a:lnTo>
                <a:lnTo>
                  <a:pt x="89" y="93"/>
                </a:lnTo>
                <a:lnTo>
                  <a:pt x="89" y="95"/>
                </a:lnTo>
                <a:lnTo>
                  <a:pt x="89" y="93"/>
                </a:lnTo>
                <a:lnTo>
                  <a:pt x="88" y="93"/>
                </a:lnTo>
                <a:lnTo>
                  <a:pt x="88" y="92"/>
                </a:lnTo>
                <a:lnTo>
                  <a:pt x="88" y="91"/>
                </a:lnTo>
                <a:lnTo>
                  <a:pt x="89" y="91"/>
                </a:lnTo>
                <a:lnTo>
                  <a:pt x="89" y="89"/>
                </a:lnTo>
                <a:lnTo>
                  <a:pt x="88" y="89"/>
                </a:lnTo>
                <a:lnTo>
                  <a:pt x="89" y="89"/>
                </a:lnTo>
                <a:lnTo>
                  <a:pt x="89" y="88"/>
                </a:lnTo>
                <a:lnTo>
                  <a:pt x="88" y="88"/>
                </a:lnTo>
                <a:lnTo>
                  <a:pt x="89" y="88"/>
                </a:lnTo>
                <a:lnTo>
                  <a:pt x="88" y="88"/>
                </a:lnTo>
                <a:lnTo>
                  <a:pt x="89" y="88"/>
                </a:lnTo>
                <a:lnTo>
                  <a:pt x="88" y="88"/>
                </a:lnTo>
                <a:lnTo>
                  <a:pt x="88" y="87"/>
                </a:lnTo>
                <a:lnTo>
                  <a:pt x="87" y="87"/>
                </a:lnTo>
                <a:lnTo>
                  <a:pt x="87" y="88"/>
                </a:lnTo>
                <a:lnTo>
                  <a:pt x="88" y="88"/>
                </a:lnTo>
                <a:lnTo>
                  <a:pt x="88" y="89"/>
                </a:lnTo>
                <a:lnTo>
                  <a:pt x="88" y="91"/>
                </a:lnTo>
                <a:lnTo>
                  <a:pt x="87" y="91"/>
                </a:lnTo>
                <a:lnTo>
                  <a:pt x="88" y="89"/>
                </a:lnTo>
                <a:lnTo>
                  <a:pt x="87" y="91"/>
                </a:lnTo>
                <a:lnTo>
                  <a:pt x="86" y="89"/>
                </a:lnTo>
                <a:lnTo>
                  <a:pt x="84" y="89"/>
                </a:lnTo>
                <a:lnTo>
                  <a:pt x="84" y="88"/>
                </a:lnTo>
                <a:lnTo>
                  <a:pt x="84" y="87"/>
                </a:lnTo>
                <a:lnTo>
                  <a:pt x="83" y="87"/>
                </a:lnTo>
                <a:lnTo>
                  <a:pt x="84" y="87"/>
                </a:lnTo>
                <a:lnTo>
                  <a:pt x="84" y="86"/>
                </a:lnTo>
                <a:lnTo>
                  <a:pt x="83" y="86"/>
                </a:lnTo>
                <a:lnTo>
                  <a:pt x="84" y="86"/>
                </a:lnTo>
                <a:lnTo>
                  <a:pt x="83" y="87"/>
                </a:lnTo>
                <a:lnTo>
                  <a:pt x="83" y="86"/>
                </a:lnTo>
                <a:lnTo>
                  <a:pt x="82" y="86"/>
                </a:lnTo>
                <a:lnTo>
                  <a:pt x="83" y="86"/>
                </a:lnTo>
                <a:lnTo>
                  <a:pt x="84" y="86"/>
                </a:lnTo>
                <a:lnTo>
                  <a:pt x="84" y="84"/>
                </a:lnTo>
                <a:lnTo>
                  <a:pt x="83" y="84"/>
                </a:lnTo>
                <a:lnTo>
                  <a:pt x="82" y="84"/>
                </a:lnTo>
                <a:lnTo>
                  <a:pt x="83" y="84"/>
                </a:lnTo>
                <a:lnTo>
                  <a:pt x="82" y="84"/>
                </a:lnTo>
                <a:lnTo>
                  <a:pt x="83" y="83"/>
                </a:lnTo>
                <a:lnTo>
                  <a:pt x="82" y="84"/>
                </a:lnTo>
                <a:lnTo>
                  <a:pt x="82" y="83"/>
                </a:lnTo>
                <a:lnTo>
                  <a:pt x="83" y="83"/>
                </a:lnTo>
                <a:lnTo>
                  <a:pt x="84" y="83"/>
                </a:lnTo>
                <a:lnTo>
                  <a:pt x="84" y="82"/>
                </a:lnTo>
                <a:lnTo>
                  <a:pt x="83" y="82"/>
                </a:lnTo>
                <a:lnTo>
                  <a:pt x="82" y="82"/>
                </a:lnTo>
                <a:lnTo>
                  <a:pt x="82" y="83"/>
                </a:lnTo>
                <a:lnTo>
                  <a:pt x="82" y="84"/>
                </a:lnTo>
                <a:lnTo>
                  <a:pt x="80" y="84"/>
                </a:lnTo>
                <a:lnTo>
                  <a:pt x="80" y="83"/>
                </a:lnTo>
                <a:lnTo>
                  <a:pt x="79" y="83"/>
                </a:lnTo>
                <a:lnTo>
                  <a:pt x="79" y="84"/>
                </a:lnTo>
                <a:lnTo>
                  <a:pt x="78" y="86"/>
                </a:lnTo>
                <a:lnTo>
                  <a:pt x="77" y="86"/>
                </a:lnTo>
                <a:lnTo>
                  <a:pt x="77" y="87"/>
                </a:lnTo>
                <a:lnTo>
                  <a:pt x="75" y="88"/>
                </a:lnTo>
                <a:lnTo>
                  <a:pt x="74" y="88"/>
                </a:lnTo>
                <a:lnTo>
                  <a:pt x="73" y="88"/>
                </a:lnTo>
                <a:lnTo>
                  <a:pt x="73" y="87"/>
                </a:lnTo>
                <a:lnTo>
                  <a:pt x="74" y="86"/>
                </a:lnTo>
                <a:lnTo>
                  <a:pt x="74" y="84"/>
                </a:lnTo>
                <a:lnTo>
                  <a:pt x="73" y="84"/>
                </a:lnTo>
                <a:lnTo>
                  <a:pt x="73" y="83"/>
                </a:lnTo>
                <a:lnTo>
                  <a:pt x="74" y="83"/>
                </a:lnTo>
                <a:lnTo>
                  <a:pt x="74" y="82"/>
                </a:lnTo>
                <a:lnTo>
                  <a:pt x="75" y="82"/>
                </a:lnTo>
                <a:lnTo>
                  <a:pt x="75" y="83"/>
                </a:lnTo>
                <a:lnTo>
                  <a:pt x="77" y="83"/>
                </a:lnTo>
                <a:lnTo>
                  <a:pt x="77" y="82"/>
                </a:lnTo>
                <a:lnTo>
                  <a:pt x="78" y="82"/>
                </a:lnTo>
                <a:lnTo>
                  <a:pt x="79" y="82"/>
                </a:lnTo>
                <a:lnTo>
                  <a:pt x="79" y="81"/>
                </a:lnTo>
                <a:lnTo>
                  <a:pt x="79" y="79"/>
                </a:lnTo>
                <a:lnTo>
                  <a:pt x="78" y="79"/>
                </a:lnTo>
                <a:lnTo>
                  <a:pt x="78" y="78"/>
                </a:lnTo>
                <a:lnTo>
                  <a:pt x="77" y="78"/>
                </a:lnTo>
                <a:lnTo>
                  <a:pt x="77" y="77"/>
                </a:lnTo>
                <a:lnTo>
                  <a:pt x="75" y="77"/>
                </a:lnTo>
                <a:lnTo>
                  <a:pt x="74" y="77"/>
                </a:lnTo>
                <a:lnTo>
                  <a:pt x="74" y="75"/>
                </a:lnTo>
                <a:lnTo>
                  <a:pt x="73" y="75"/>
                </a:lnTo>
                <a:lnTo>
                  <a:pt x="73" y="74"/>
                </a:lnTo>
                <a:lnTo>
                  <a:pt x="74" y="74"/>
                </a:lnTo>
                <a:lnTo>
                  <a:pt x="74" y="73"/>
                </a:lnTo>
                <a:lnTo>
                  <a:pt x="75" y="73"/>
                </a:lnTo>
                <a:lnTo>
                  <a:pt x="75" y="74"/>
                </a:lnTo>
                <a:lnTo>
                  <a:pt x="75" y="73"/>
                </a:lnTo>
                <a:lnTo>
                  <a:pt x="74" y="73"/>
                </a:lnTo>
                <a:lnTo>
                  <a:pt x="74" y="72"/>
                </a:lnTo>
                <a:lnTo>
                  <a:pt x="74" y="73"/>
                </a:lnTo>
                <a:lnTo>
                  <a:pt x="73" y="73"/>
                </a:lnTo>
                <a:lnTo>
                  <a:pt x="74" y="73"/>
                </a:lnTo>
                <a:lnTo>
                  <a:pt x="73" y="74"/>
                </a:lnTo>
                <a:lnTo>
                  <a:pt x="73" y="73"/>
                </a:lnTo>
                <a:lnTo>
                  <a:pt x="73" y="74"/>
                </a:lnTo>
                <a:lnTo>
                  <a:pt x="72" y="74"/>
                </a:lnTo>
                <a:lnTo>
                  <a:pt x="72" y="73"/>
                </a:lnTo>
                <a:lnTo>
                  <a:pt x="72" y="74"/>
                </a:lnTo>
                <a:lnTo>
                  <a:pt x="72" y="73"/>
                </a:lnTo>
                <a:lnTo>
                  <a:pt x="70" y="73"/>
                </a:lnTo>
                <a:lnTo>
                  <a:pt x="72" y="73"/>
                </a:lnTo>
                <a:lnTo>
                  <a:pt x="72" y="72"/>
                </a:lnTo>
                <a:lnTo>
                  <a:pt x="72" y="73"/>
                </a:lnTo>
                <a:lnTo>
                  <a:pt x="72" y="72"/>
                </a:lnTo>
                <a:lnTo>
                  <a:pt x="72" y="73"/>
                </a:lnTo>
                <a:lnTo>
                  <a:pt x="73" y="72"/>
                </a:lnTo>
                <a:lnTo>
                  <a:pt x="72" y="72"/>
                </a:lnTo>
                <a:lnTo>
                  <a:pt x="72" y="70"/>
                </a:lnTo>
                <a:lnTo>
                  <a:pt x="73" y="70"/>
                </a:lnTo>
                <a:lnTo>
                  <a:pt x="72" y="70"/>
                </a:lnTo>
                <a:lnTo>
                  <a:pt x="70" y="70"/>
                </a:lnTo>
                <a:lnTo>
                  <a:pt x="72" y="70"/>
                </a:lnTo>
                <a:lnTo>
                  <a:pt x="70" y="70"/>
                </a:lnTo>
                <a:lnTo>
                  <a:pt x="69" y="70"/>
                </a:lnTo>
                <a:lnTo>
                  <a:pt x="69" y="69"/>
                </a:lnTo>
                <a:lnTo>
                  <a:pt x="70" y="69"/>
                </a:lnTo>
                <a:lnTo>
                  <a:pt x="72" y="69"/>
                </a:lnTo>
                <a:lnTo>
                  <a:pt x="70" y="69"/>
                </a:lnTo>
                <a:lnTo>
                  <a:pt x="69" y="69"/>
                </a:lnTo>
                <a:lnTo>
                  <a:pt x="69" y="70"/>
                </a:lnTo>
                <a:lnTo>
                  <a:pt x="68" y="70"/>
                </a:lnTo>
                <a:lnTo>
                  <a:pt x="69" y="70"/>
                </a:lnTo>
                <a:lnTo>
                  <a:pt x="69" y="72"/>
                </a:lnTo>
                <a:lnTo>
                  <a:pt x="68" y="72"/>
                </a:lnTo>
                <a:lnTo>
                  <a:pt x="68" y="70"/>
                </a:lnTo>
                <a:lnTo>
                  <a:pt x="68" y="69"/>
                </a:lnTo>
                <a:lnTo>
                  <a:pt x="68" y="68"/>
                </a:lnTo>
                <a:lnTo>
                  <a:pt x="68" y="66"/>
                </a:lnTo>
                <a:lnTo>
                  <a:pt x="68" y="65"/>
                </a:lnTo>
                <a:lnTo>
                  <a:pt x="68" y="64"/>
                </a:lnTo>
                <a:lnTo>
                  <a:pt x="66" y="64"/>
                </a:lnTo>
                <a:lnTo>
                  <a:pt x="66" y="63"/>
                </a:lnTo>
                <a:lnTo>
                  <a:pt x="66" y="64"/>
                </a:lnTo>
                <a:lnTo>
                  <a:pt x="65" y="64"/>
                </a:lnTo>
                <a:lnTo>
                  <a:pt x="64" y="64"/>
                </a:lnTo>
                <a:lnTo>
                  <a:pt x="63" y="63"/>
                </a:lnTo>
                <a:lnTo>
                  <a:pt x="64" y="63"/>
                </a:lnTo>
                <a:lnTo>
                  <a:pt x="63" y="61"/>
                </a:lnTo>
                <a:lnTo>
                  <a:pt x="63" y="63"/>
                </a:lnTo>
                <a:lnTo>
                  <a:pt x="63" y="61"/>
                </a:lnTo>
                <a:lnTo>
                  <a:pt x="61" y="61"/>
                </a:lnTo>
                <a:lnTo>
                  <a:pt x="61" y="60"/>
                </a:lnTo>
                <a:lnTo>
                  <a:pt x="61" y="61"/>
                </a:lnTo>
                <a:lnTo>
                  <a:pt x="61" y="60"/>
                </a:lnTo>
                <a:lnTo>
                  <a:pt x="60" y="60"/>
                </a:lnTo>
                <a:lnTo>
                  <a:pt x="60" y="59"/>
                </a:lnTo>
                <a:lnTo>
                  <a:pt x="61" y="59"/>
                </a:lnTo>
                <a:lnTo>
                  <a:pt x="60" y="59"/>
                </a:lnTo>
                <a:lnTo>
                  <a:pt x="61" y="58"/>
                </a:lnTo>
                <a:lnTo>
                  <a:pt x="61" y="59"/>
                </a:lnTo>
                <a:lnTo>
                  <a:pt x="61" y="58"/>
                </a:lnTo>
                <a:lnTo>
                  <a:pt x="60" y="58"/>
                </a:lnTo>
                <a:lnTo>
                  <a:pt x="60" y="56"/>
                </a:lnTo>
                <a:lnTo>
                  <a:pt x="60" y="58"/>
                </a:lnTo>
                <a:lnTo>
                  <a:pt x="59" y="58"/>
                </a:lnTo>
                <a:lnTo>
                  <a:pt x="60" y="58"/>
                </a:lnTo>
                <a:lnTo>
                  <a:pt x="60" y="59"/>
                </a:lnTo>
                <a:lnTo>
                  <a:pt x="59" y="59"/>
                </a:lnTo>
                <a:lnTo>
                  <a:pt x="60" y="59"/>
                </a:lnTo>
                <a:lnTo>
                  <a:pt x="60" y="60"/>
                </a:lnTo>
                <a:lnTo>
                  <a:pt x="59" y="60"/>
                </a:lnTo>
                <a:lnTo>
                  <a:pt x="59" y="59"/>
                </a:lnTo>
                <a:lnTo>
                  <a:pt x="59" y="60"/>
                </a:lnTo>
                <a:lnTo>
                  <a:pt x="58" y="60"/>
                </a:lnTo>
                <a:lnTo>
                  <a:pt x="59" y="60"/>
                </a:lnTo>
                <a:lnTo>
                  <a:pt x="58" y="60"/>
                </a:lnTo>
                <a:lnTo>
                  <a:pt x="58" y="61"/>
                </a:lnTo>
                <a:lnTo>
                  <a:pt x="59" y="61"/>
                </a:lnTo>
                <a:lnTo>
                  <a:pt x="59" y="63"/>
                </a:lnTo>
                <a:lnTo>
                  <a:pt x="60" y="63"/>
                </a:lnTo>
                <a:lnTo>
                  <a:pt x="60" y="61"/>
                </a:lnTo>
                <a:lnTo>
                  <a:pt x="60" y="63"/>
                </a:lnTo>
                <a:lnTo>
                  <a:pt x="61" y="64"/>
                </a:lnTo>
                <a:lnTo>
                  <a:pt x="61" y="65"/>
                </a:lnTo>
                <a:lnTo>
                  <a:pt x="61" y="66"/>
                </a:lnTo>
                <a:lnTo>
                  <a:pt x="63" y="66"/>
                </a:lnTo>
                <a:lnTo>
                  <a:pt x="63" y="68"/>
                </a:lnTo>
                <a:lnTo>
                  <a:pt x="61" y="69"/>
                </a:lnTo>
                <a:lnTo>
                  <a:pt x="59" y="69"/>
                </a:lnTo>
                <a:lnTo>
                  <a:pt x="58" y="69"/>
                </a:lnTo>
                <a:lnTo>
                  <a:pt x="56" y="70"/>
                </a:lnTo>
                <a:lnTo>
                  <a:pt x="56" y="69"/>
                </a:lnTo>
                <a:lnTo>
                  <a:pt x="56" y="68"/>
                </a:lnTo>
                <a:lnTo>
                  <a:pt x="55" y="68"/>
                </a:lnTo>
                <a:lnTo>
                  <a:pt x="54" y="68"/>
                </a:lnTo>
                <a:lnTo>
                  <a:pt x="52" y="68"/>
                </a:lnTo>
                <a:lnTo>
                  <a:pt x="52" y="66"/>
                </a:lnTo>
                <a:lnTo>
                  <a:pt x="50" y="66"/>
                </a:lnTo>
                <a:lnTo>
                  <a:pt x="49" y="66"/>
                </a:lnTo>
                <a:lnTo>
                  <a:pt x="46" y="65"/>
                </a:lnTo>
                <a:lnTo>
                  <a:pt x="45" y="65"/>
                </a:lnTo>
                <a:lnTo>
                  <a:pt x="45" y="66"/>
                </a:lnTo>
                <a:lnTo>
                  <a:pt x="46" y="66"/>
                </a:lnTo>
                <a:lnTo>
                  <a:pt x="47" y="66"/>
                </a:lnTo>
                <a:lnTo>
                  <a:pt x="47" y="68"/>
                </a:lnTo>
                <a:lnTo>
                  <a:pt x="47" y="66"/>
                </a:lnTo>
                <a:lnTo>
                  <a:pt x="49" y="68"/>
                </a:lnTo>
                <a:lnTo>
                  <a:pt x="49" y="69"/>
                </a:lnTo>
                <a:lnTo>
                  <a:pt x="50" y="69"/>
                </a:lnTo>
                <a:lnTo>
                  <a:pt x="50" y="70"/>
                </a:lnTo>
                <a:lnTo>
                  <a:pt x="51" y="70"/>
                </a:lnTo>
                <a:lnTo>
                  <a:pt x="51" y="72"/>
                </a:lnTo>
                <a:lnTo>
                  <a:pt x="50" y="72"/>
                </a:lnTo>
                <a:lnTo>
                  <a:pt x="49" y="72"/>
                </a:lnTo>
                <a:lnTo>
                  <a:pt x="49" y="70"/>
                </a:lnTo>
                <a:lnTo>
                  <a:pt x="47" y="70"/>
                </a:lnTo>
                <a:lnTo>
                  <a:pt x="47" y="69"/>
                </a:lnTo>
                <a:lnTo>
                  <a:pt x="46" y="69"/>
                </a:lnTo>
                <a:lnTo>
                  <a:pt x="46" y="68"/>
                </a:lnTo>
                <a:lnTo>
                  <a:pt x="45" y="68"/>
                </a:lnTo>
                <a:lnTo>
                  <a:pt x="45" y="66"/>
                </a:lnTo>
                <a:lnTo>
                  <a:pt x="44" y="65"/>
                </a:lnTo>
                <a:lnTo>
                  <a:pt x="42" y="65"/>
                </a:lnTo>
                <a:lnTo>
                  <a:pt x="41" y="65"/>
                </a:lnTo>
                <a:lnTo>
                  <a:pt x="41" y="64"/>
                </a:lnTo>
                <a:lnTo>
                  <a:pt x="40" y="64"/>
                </a:lnTo>
                <a:lnTo>
                  <a:pt x="38" y="63"/>
                </a:lnTo>
                <a:lnTo>
                  <a:pt x="40" y="64"/>
                </a:lnTo>
                <a:lnTo>
                  <a:pt x="41" y="64"/>
                </a:lnTo>
                <a:lnTo>
                  <a:pt x="42" y="65"/>
                </a:lnTo>
                <a:lnTo>
                  <a:pt x="44" y="66"/>
                </a:lnTo>
                <a:lnTo>
                  <a:pt x="44" y="68"/>
                </a:lnTo>
                <a:lnTo>
                  <a:pt x="45" y="68"/>
                </a:lnTo>
                <a:lnTo>
                  <a:pt x="46" y="69"/>
                </a:lnTo>
                <a:lnTo>
                  <a:pt x="45" y="69"/>
                </a:lnTo>
                <a:lnTo>
                  <a:pt x="45" y="70"/>
                </a:lnTo>
                <a:lnTo>
                  <a:pt x="44" y="69"/>
                </a:lnTo>
                <a:lnTo>
                  <a:pt x="44" y="70"/>
                </a:lnTo>
                <a:lnTo>
                  <a:pt x="42" y="70"/>
                </a:lnTo>
                <a:lnTo>
                  <a:pt x="42" y="69"/>
                </a:lnTo>
                <a:lnTo>
                  <a:pt x="42" y="70"/>
                </a:lnTo>
                <a:lnTo>
                  <a:pt x="41" y="70"/>
                </a:lnTo>
                <a:lnTo>
                  <a:pt x="41" y="69"/>
                </a:lnTo>
                <a:lnTo>
                  <a:pt x="40" y="69"/>
                </a:lnTo>
                <a:lnTo>
                  <a:pt x="38" y="68"/>
                </a:lnTo>
                <a:lnTo>
                  <a:pt x="37" y="68"/>
                </a:lnTo>
                <a:lnTo>
                  <a:pt x="36" y="68"/>
                </a:lnTo>
                <a:lnTo>
                  <a:pt x="35" y="68"/>
                </a:lnTo>
                <a:lnTo>
                  <a:pt x="33" y="68"/>
                </a:lnTo>
                <a:lnTo>
                  <a:pt x="31" y="68"/>
                </a:lnTo>
                <a:lnTo>
                  <a:pt x="30" y="68"/>
                </a:lnTo>
                <a:lnTo>
                  <a:pt x="28" y="66"/>
                </a:lnTo>
                <a:lnTo>
                  <a:pt x="28" y="65"/>
                </a:lnTo>
                <a:lnTo>
                  <a:pt x="28" y="66"/>
                </a:lnTo>
                <a:lnTo>
                  <a:pt x="27" y="66"/>
                </a:lnTo>
                <a:lnTo>
                  <a:pt x="26" y="66"/>
                </a:lnTo>
                <a:lnTo>
                  <a:pt x="26" y="65"/>
                </a:lnTo>
                <a:lnTo>
                  <a:pt x="26" y="66"/>
                </a:lnTo>
                <a:lnTo>
                  <a:pt x="24" y="65"/>
                </a:lnTo>
                <a:lnTo>
                  <a:pt x="23" y="66"/>
                </a:lnTo>
                <a:lnTo>
                  <a:pt x="24" y="66"/>
                </a:lnTo>
                <a:lnTo>
                  <a:pt x="26" y="66"/>
                </a:lnTo>
                <a:lnTo>
                  <a:pt x="27" y="68"/>
                </a:lnTo>
                <a:lnTo>
                  <a:pt x="26" y="68"/>
                </a:lnTo>
                <a:lnTo>
                  <a:pt x="24" y="68"/>
                </a:lnTo>
                <a:lnTo>
                  <a:pt x="23" y="68"/>
                </a:lnTo>
                <a:lnTo>
                  <a:pt x="22" y="66"/>
                </a:lnTo>
                <a:lnTo>
                  <a:pt x="21" y="65"/>
                </a:lnTo>
                <a:lnTo>
                  <a:pt x="19" y="64"/>
                </a:lnTo>
                <a:lnTo>
                  <a:pt x="19" y="63"/>
                </a:lnTo>
                <a:lnTo>
                  <a:pt x="19" y="61"/>
                </a:lnTo>
                <a:lnTo>
                  <a:pt x="19" y="60"/>
                </a:lnTo>
                <a:lnTo>
                  <a:pt x="21" y="60"/>
                </a:lnTo>
                <a:lnTo>
                  <a:pt x="21" y="59"/>
                </a:lnTo>
                <a:lnTo>
                  <a:pt x="21" y="60"/>
                </a:lnTo>
                <a:lnTo>
                  <a:pt x="19" y="60"/>
                </a:lnTo>
                <a:lnTo>
                  <a:pt x="19" y="61"/>
                </a:lnTo>
                <a:lnTo>
                  <a:pt x="18" y="61"/>
                </a:lnTo>
                <a:lnTo>
                  <a:pt x="19" y="63"/>
                </a:lnTo>
                <a:lnTo>
                  <a:pt x="18" y="63"/>
                </a:lnTo>
                <a:lnTo>
                  <a:pt x="17" y="61"/>
                </a:lnTo>
                <a:lnTo>
                  <a:pt x="18" y="61"/>
                </a:lnTo>
                <a:lnTo>
                  <a:pt x="17" y="61"/>
                </a:lnTo>
                <a:lnTo>
                  <a:pt x="18" y="61"/>
                </a:lnTo>
                <a:lnTo>
                  <a:pt x="17" y="60"/>
                </a:lnTo>
                <a:lnTo>
                  <a:pt x="16" y="60"/>
                </a:lnTo>
                <a:lnTo>
                  <a:pt x="16" y="61"/>
                </a:lnTo>
                <a:lnTo>
                  <a:pt x="17" y="61"/>
                </a:lnTo>
                <a:lnTo>
                  <a:pt x="17" y="63"/>
                </a:lnTo>
                <a:lnTo>
                  <a:pt x="14" y="63"/>
                </a:lnTo>
                <a:lnTo>
                  <a:pt x="13" y="63"/>
                </a:lnTo>
                <a:lnTo>
                  <a:pt x="13" y="64"/>
                </a:lnTo>
                <a:lnTo>
                  <a:pt x="12" y="64"/>
                </a:lnTo>
                <a:lnTo>
                  <a:pt x="12" y="63"/>
                </a:lnTo>
                <a:lnTo>
                  <a:pt x="10" y="63"/>
                </a:lnTo>
                <a:lnTo>
                  <a:pt x="10" y="61"/>
                </a:lnTo>
                <a:lnTo>
                  <a:pt x="10" y="63"/>
                </a:lnTo>
                <a:lnTo>
                  <a:pt x="12" y="63"/>
                </a:lnTo>
                <a:lnTo>
                  <a:pt x="10" y="61"/>
                </a:lnTo>
                <a:lnTo>
                  <a:pt x="9" y="60"/>
                </a:lnTo>
                <a:lnTo>
                  <a:pt x="8" y="60"/>
                </a:lnTo>
                <a:lnTo>
                  <a:pt x="7" y="60"/>
                </a:lnTo>
                <a:lnTo>
                  <a:pt x="7" y="59"/>
                </a:lnTo>
                <a:lnTo>
                  <a:pt x="5" y="58"/>
                </a:lnTo>
                <a:lnTo>
                  <a:pt x="5" y="56"/>
                </a:lnTo>
                <a:lnTo>
                  <a:pt x="4" y="55"/>
                </a:lnTo>
                <a:lnTo>
                  <a:pt x="4" y="54"/>
                </a:lnTo>
                <a:lnTo>
                  <a:pt x="4" y="52"/>
                </a:lnTo>
                <a:lnTo>
                  <a:pt x="5" y="52"/>
                </a:lnTo>
                <a:lnTo>
                  <a:pt x="5" y="51"/>
                </a:lnTo>
                <a:lnTo>
                  <a:pt x="4" y="51"/>
                </a:lnTo>
                <a:lnTo>
                  <a:pt x="3" y="50"/>
                </a:lnTo>
                <a:lnTo>
                  <a:pt x="5" y="50"/>
                </a:lnTo>
                <a:lnTo>
                  <a:pt x="5" y="51"/>
                </a:lnTo>
                <a:lnTo>
                  <a:pt x="7" y="50"/>
                </a:lnTo>
                <a:lnTo>
                  <a:pt x="7" y="51"/>
                </a:lnTo>
                <a:lnTo>
                  <a:pt x="7" y="50"/>
                </a:lnTo>
                <a:lnTo>
                  <a:pt x="8" y="50"/>
                </a:lnTo>
                <a:lnTo>
                  <a:pt x="9" y="51"/>
                </a:lnTo>
                <a:lnTo>
                  <a:pt x="9" y="52"/>
                </a:lnTo>
                <a:lnTo>
                  <a:pt x="12" y="52"/>
                </a:lnTo>
                <a:lnTo>
                  <a:pt x="13" y="52"/>
                </a:lnTo>
                <a:lnTo>
                  <a:pt x="14" y="52"/>
                </a:lnTo>
                <a:lnTo>
                  <a:pt x="16" y="52"/>
                </a:lnTo>
                <a:lnTo>
                  <a:pt x="16" y="51"/>
                </a:lnTo>
                <a:lnTo>
                  <a:pt x="17" y="51"/>
                </a:lnTo>
                <a:lnTo>
                  <a:pt x="16" y="50"/>
                </a:lnTo>
                <a:lnTo>
                  <a:pt x="14" y="50"/>
                </a:lnTo>
                <a:lnTo>
                  <a:pt x="13" y="49"/>
                </a:lnTo>
                <a:lnTo>
                  <a:pt x="12" y="49"/>
                </a:lnTo>
                <a:lnTo>
                  <a:pt x="12" y="47"/>
                </a:lnTo>
                <a:lnTo>
                  <a:pt x="13" y="47"/>
                </a:lnTo>
                <a:lnTo>
                  <a:pt x="12" y="46"/>
                </a:lnTo>
                <a:lnTo>
                  <a:pt x="12" y="47"/>
                </a:lnTo>
                <a:lnTo>
                  <a:pt x="10" y="47"/>
                </a:lnTo>
                <a:lnTo>
                  <a:pt x="9" y="47"/>
                </a:lnTo>
                <a:lnTo>
                  <a:pt x="8" y="47"/>
                </a:lnTo>
                <a:lnTo>
                  <a:pt x="5" y="46"/>
                </a:lnTo>
                <a:lnTo>
                  <a:pt x="4" y="46"/>
                </a:lnTo>
                <a:lnTo>
                  <a:pt x="2" y="46"/>
                </a:lnTo>
                <a:lnTo>
                  <a:pt x="2" y="45"/>
                </a:lnTo>
                <a:lnTo>
                  <a:pt x="0" y="45"/>
                </a:lnTo>
                <a:lnTo>
                  <a:pt x="0" y="44"/>
                </a:lnTo>
                <a:lnTo>
                  <a:pt x="0" y="42"/>
                </a:lnTo>
                <a:lnTo>
                  <a:pt x="0" y="41"/>
                </a:lnTo>
                <a:lnTo>
                  <a:pt x="0" y="40"/>
                </a:lnTo>
                <a:lnTo>
                  <a:pt x="2" y="40"/>
                </a:lnTo>
                <a:lnTo>
                  <a:pt x="2" y="38"/>
                </a:lnTo>
                <a:lnTo>
                  <a:pt x="2" y="37"/>
                </a:lnTo>
                <a:lnTo>
                  <a:pt x="0" y="37"/>
                </a:lnTo>
                <a:lnTo>
                  <a:pt x="0" y="36"/>
                </a:lnTo>
                <a:lnTo>
                  <a:pt x="0" y="35"/>
                </a:lnTo>
                <a:lnTo>
                  <a:pt x="0" y="33"/>
                </a:lnTo>
                <a:lnTo>
                  <a:pt x="2" y="32"/>
                </a:lnTo>
                <a:lnTo>
                  <a:pt x="3" y="32"/>
                </a:lnTo>
                <a:lnTo>
                  <a:pt x="3" y="31"/>
                </a:lnTo>
                <a:lnTo>
                  <a:pt x="2" y="31"/>
                </a:lnTo>
                <a:lnTo>
                  <a:pt x="2" y="30"/>
                </a:lnTo>
                <a:lnTo>
                  <a:pt x="0" y="30"/>
                </a:lnTo>
                <a:lnTo>
                  <a:pt x="0" y="28"/>
                </a:lnTo>
                <a:lnTo>
                  <a:pt x="2" y="27"/>
                </a:lnTo>
                <a:lnTo>
                  <a:pt x="2" y="26"/>
                </a:lnTo>
                <a:lnTo>
                  <a:pt x="2" y="27"/>
                </a:lnTo>
                <a:lnTo>
                  <a:pt x="2" y="26"/>
                </a:lnTo>
                <a:lnTo>
                  <a:pt x="2" y="24"/>
                </a:lnTo>
                <a:lnTo>
                  <a:pt x="2" y="23"/>
                </a:lnTo>
                <a:lnTo>
                  <a:pt x="3" y="23"/>
                </a:lnTo>
                <a:lnTo>
                  <a:pt x="3" y="22"/>
                </a:lnTo>
                <a:lnTo>
                  <a:pt x="3" y="21"/>
                </a:lnTo>
                <a:lnTo>
                  <a:pt x="3" y="19"/>
                </a:lnTo>
                <a:lnTo>
                  <a:pt x="4" y="21"/>
                </a:lnTo>
                <a:lnTo>
                  <a:pt x="4" y="19"/>
                </a:lnTo>
                <a:lnTo>
                  <a:pt x="4" y="18"/>
                </a:lnTo>
                <a:lnTo>
                  <a:pt x="4" y="17"/>
                </a:lnTo>
                <a:lnTo>
                  <a:pt x="4" y="16"/>
                </a:lnTo>
                <a:lnTo>
                  <a:pt x="5" y="16"/>
                </a:lnTo>
                <a:lnTo>
                  <a:pt x="4" y="16"/>
                </a:lnTo>
                <a:lnTo>
                  <a:pt x="5" y="16"/>
                </a:lnTo>
                <a:lnTo>
                  <a:pt x="4" y="16"/>
                </a:lnTo>
                <a:lnTo>
                  <a:pt x="4" y="14"/>
                </a:lnTo>
                <a:lnTo>
                  <a:pt x="5" y="13"/>
                </a:lnTo>
                <a:lnTo>
                  <a:pt x="5" y="12"/>
                </a:lnTo>
                <a:lnTo>
                  <a:pt x="7" y="12"/>
                </a:lnTo>
                <a:lnTo>
                  <a:pt x="5" y="12"/>
                </a:lnTo>
                <a:lnTo>
                  <a:pt x="7" y="11"/>
                </a:lnTo>
                <a:lnTo>
                  <a:pt x="8" y="11"/>
                </a:lnTo>
                <a:lnTo>
                  <a:pt x="7" y="11"/>
                </a:lnTo>
                <a:lnTo>
                  <a:pt x="7" y="9"/>
                </a:lnTo>
                <a:lnTo>
                  <a:pt x="8" y="9"/>
                </a:lnTo>
                <a:lnTo>
                  <a:pt x="8" y="8"/>
                </a:lnTo>
                <a:lnTo>
                  <a:pt x="9" y="8"/>
                </a:lnTo>
                <a:lnTo>
                  <a:pt x="9" y="7"/>
                </a:lnTo>
                <a:lnTo>
                  <a:pt x="12" y="4"/>
                </a:lnTo>
                <a:lnTo>
                  <a:pt x="12" y="3"/>
                </a:lnTo>
                <a:lnTo>
                  <a:pt x="13" y="3"/>
                </a:lnTo>
                <a:lnTo>
                  <a:pt x="14" y="2"/>
                </a:lnTo>
                <a:lnTo>
                  <a:pt x="16" y="2"/>
                </a:lnTo>
                <a:lnTo>
                  <a:pt x="16" y="0"/>
                </a:lnTo>
                <a:lnTo>
                  <a:pt x="18" y="0"/>
                </a:lnTo>
                <a:lnTo>
                  <a:pt x="1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8" name="Freeform 2631"/>
          <p:cNvSpPr>
            <a:spLocks/>
          </p:cNvSpPr>
          <p:nvPr/>
        </p:nvSpPr>
        <p:spPr bwMode="auto">
          <a:xfrm>
            <a:off x="3522663" y="3122829"/>
            <a:ext cx="55563" cy="76200"/>
          </a:xfrm>
          <a:custGeom>
            <a:avLst/>
            <a:gdLst>
              <a:gd name="T0" fmla="*/ 18 w 35"/>
              <a:gd name="T1" fmla="*/ 4 h 48"/>
              <a:gd name="T2" fmla="*/ 22 w 35"/>
              <a:gd name="T3" fmla="*/ 4 h 48"/>
              <a:gd name="T4" fmla="*/ 28 w 35"/>
              <a:gd name="T5" fmla="*/ 1 h 48"/>
              <a:gd name="T6" fmla="*/ 32 w 35"/>
              <a:gd name="T7" fmla="*/ 4 h 48"/>
              <a:gd name="T8" fmla="*/ 30 w 35"/>
              <a:gd name="T9" fmla="*/ 7 h 48"/>
              <a:gd name="T10" fmla="*/ 27 w 35"/>
              <a:gd name="T11" fmla="*/ 9 h 48"/>
              <a:gd name="T12" fmla="*/ 31 w 35"/>
              <a:gd name="T13" fmla="*/ 9 h 48"/>
              <a:gd name="T14" fmla="*/ 30 w 35"/>
              <a:gd name="T15" fmla="*/ 11 h 48"/>
              <a:gd name="T16" fmla="*/ 27 w 35"/>
              <a:gd name="T17" fmla="*/ 14 h 48"/>
              <a:gd name="T18" fmla="*/ 23 w 35"/>
              <a:gd name="T19" fmla="*/ 20 h 48"/>
              <a:gd name="T20" fmla="*/ 30 w 35"/>
              <a:gd name="T21" fmla="*/ 19 h 48"/>
              <a:gd name="T22" fmla="*/ 31 w 35"/>
              <a:gd name="T23" fmla="*/ 21 h 48"/>
              <a:gd name="T24" fmla="*/ 30 w 35"/>
              <a:gd name="T25" fmla="*/ 25 h 48"/>
              <a:gd name="T26" fmla="*/ 35 w 35"/>
              <a:gd name="T27" fmla="*/ 25 h 48"/>
              <a:gd name="T28" fmla="*/ 34 w 35"/>
              <a:gd name="T29" fmla="*/ 30 h 48"/>
              <a:gd name="T30" fmla="*/ 34 w 35"/>
              <a:gd name="T31" fmla="*/ 34 h 48"/>
              <a:gd name="T32" fmla="*/ 34 w 35"/>
              <a:gd name="T33" fmla="*/ 37 h 48"/>
              <a:gd name="T34" fmla="*/ 34 w 35"/>
              <a:gd name="T35" fmla="*/ 39 h 48"/>
              <a:gd name="T36" fmla="*/ 31 w 35"/>
              <a:gd name="T37" fmla="*/ 40 h 48"/>
              <a:gd name="T38" fmla="*/ 27 w 35"/>
              <a:gd name="T39" fmla="*/ 42 h 48"/>
              <a:gd name="T40" fmla="*/ 25 w 35"/>
              <a:gd name="T41" fmla="*/ 38 h 48"/>
              <a:gd name="T42" fmla="*/ 25 w 35"/>
              <a:gd name="T43" fmla="*/ 43 h 48"/>
              <a:gd name="T44" fmla="*/ 23 w 35"/>
              <a:gd name="T45" fmla="*/ 47 h 48"/>
              <a:gd name="T46" fmla="*/ 20 w 35"/>
              <a:gd name="T47" fmla="*/ 46 h 48"/>
              <a:gd name="T48" fmla="*/ 17 w 35"/>
              <a:gd name="T49" fmla="*/ 42 h 48"/>
              <a:gd name="T50" fmla="*/ 14 w 35"/>
              <a:gd name="T51" fmla="*/ 38 h 48"/>
              <a:gd name="T52" fmla="*/ 12 w 35"/>
              <a:gd name="T53" fmla="*/ 34 h 48"/>
              <a:gd name="T54" fmla="*/ 9 w 35"/>
              <a:gd name="T55" fmla="*/ 30 h 48"/>
              <a:gd name="T56" fmla="*/ 6 w 35"/>
              <a:gd name="T57" fmla="*/ 30 h 48"/>
              <a:gd name="T58" fmla="*/ 6 w 35"/>
              <a:gd name="T59" fmla="*/ 29 h 48"/>
              <a:gd name="T60" fmla="*/ 3 w 35"/>
              <a:gd name="T61" fmla="*/ 25 h 48"/>
              <a:gd name="T62" fmla="*/ 0 w 35"/>
              <a:gd name="T63" fmla="*/ 20 h 48"/>
              <a:gd name="T64" fmla="*/ 3 w 35"/>
              <a:gd name="T65" fmla="*/ 16 h 48"/>
              <a:gd name="T66" fmla="*/ 6 w 35"/>
              <a:gd name="T67" fmla="*/ 18 h 48"/>
              <a:gd name="T68" fmla="*/ 7 w 35"/>
              <a:gd name="T69" fmla="*/ 20 h 48"/>
              <a:gd name="T70" fmla="*/ 8 w 35"/>
              <a:gd name="T71" fmla="*/ 23 h 48"/>
              <a:gd name="T72" fmla="*/ 11 w 35"/>
              <a:gd name="T73" fmla="*/ 23 h 48"/>
              <a:gd name="T74" fmla="*/ 13 w 35"/>
              <a:gd name="T75" fmla="*/ 19 h 48"/>
              <a:gd name="T76" fmla="*/ 14 w 35"/>
              <a:gd name="T77" fmla="*/ 20 h 48"/>
              <a:gd name="T78" fmla="*/ 13 w 35"/>
              <a:gd name="T79" fmla="*/ 15 h 48"/>
              <a:gd name="T80" fmla="*/ 12 w 35"/>
              <a:gd name="T81" fmla="*/ 15 h 48"/>
              <a:gd name="T82" fmla="*/ 13 w 35"/>
              <a:gd name="T83" fmla="*/ 13 h 48"/>
              <a:gd name="T84" fmla="*/ 14 w 35"/>
              <a:gd name="T85" fmla="*/ 13 h 48"/>
              <a:gd name="T86" fmla="*/ 13 w 35"/>
              <a:gd name="T87" fmla="*/ 13 h 48"/>
              <a:gd name="T88" fmla="*/ 8 w 35"/>
              <a:gd name="T89" fmla="*/ 10 h 48"/>
              <a:gd name="T90" fmla="*/ 8 w 35"/>
              <a:gd name="T91" fmla="*/ 6 h 48"/>
              <a:gd name="T92" fmla="*/ 12 w 35"/>
              <a:gd name="T93" fmla="*/ 9 h 48"/>
              <a:gd name="T94" fmla="*/ 12 w 35"/>
              <a:gd name="T95" fmla="*/ 7 h 48"/>
              <a:gd name="T96" fmla="*/ 9 w 35"/>
              <a:gd name="T97" fmla="*/ 4 h 48"/>
              <a:gd name="T98" fmla="*/ 12 w 35"/>
              <a:gd name="T99" fmla="*/ 2 h 48"/>
              <a:gd name="T100" fmla="*/ 16 w 35"/>
              <a:gd name="T101" fmla="*/ 2 h 48"/>
              <a:gd name="T102" fmla="*/ 14 w 35"/>
              <a:gd name="T103"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48">
                <a:moveTo>
                  <a:pt x="16" y="1"/>
                </a:moveTo>
                <a:lnTo>
                  <a:pt x="17" y="1"/>
                </a:lnTo>
                <a:lnTo>
                  <a:pt x="17" y="2"/>
                </a:lnTo>
                <a:lnTo>
                  <a:pt x="18" y="2"/>
                </a:lnTo>
                <a:lnTo>
                  <a:pt x="18" y="4"/>
                </a:lnTo>
                <a:lnTo>
                  <a:pt x="20" y="4"/>
                </a:lnTo>
                <a:lnTo>
                  <a:pt x="20" y="5"/>
                </a:lnTo>
                <a:lnTo>
                  <a:pt x="20" y="4"/>
                </a:lnTo>
                <a:lnTo>
                  <a:pt x="21" y="4"/>
                </a:lnTo>
                <a:lnTo>
                  <a:pt x="22" y="4"/>
                </a:lnTo>
                <a:lnTo>
                  <a:pt x="23" y="2"/>
                </a:lnTo>
                <a:lnTo>
                  <a:pt x="26" y="2"/>
                </a:lnTo>
                <a:lnTo>
                  <a:pt x="26" y="1"/>
                </a:lnTo>
                <a:lnTo>
                  <a:pt x="27" y="1"/>
                </a:lnTo>
                <a:lnTo>
                  <a:pt x="28" y="1"/>
                </a:lnTo>
                <a:lnTo>
                  <a:pt x="30" y="1"/>
                </a:lnTo>
                <a:lnTo>
                  <a:pt x="30" y="2"/>
                </a:lnTo>
                <a:lnTo>
                  <a:pt x="31" y="2"/>
                </a:lnTo>
                <a:lnTo>
                  <a:pt x="31" y="4"/>
                </a:lnTo>
                <a:lnTo>
                  <a:pt x="32" y="4"/>
                </a:lnTo>
                <a:lnTo>
                  <a:pt x="32" y="5"/>
                </a:lnTo>
                <a:lnTo>
                  <a:pt x="31" y="5"/>
                </a:lnTo>
                <a:lnTo>
                  <a:pt x="31" y="6"/>
                </a:lnTo>
                <a:lnTo>
                  <a:pt x="31" y="7"/>
                </a:lnTo>
                <a:lnTo>
                  <a:pt x="30" y="7"/>
                </a:lnTo>
                <a:lnTo>
                  <a:pt x="28" y="7"/>
                </a:lnTo>
                <a:lnTo>
                  <a:pt x="28" y="9"/>
                </a:lnTo>
                <a:lnTo>
                  <a:pt x="28" y="7"/>
                </a:lnTo>
                <a:lnTo>
                  <a:pt x="28" y="9"/>
                </a:lnTo>
                <a:lnTo>
                  <a:pt x="27" y="9"/>
                </a:lnTo>
                <a:lnTo>
                  <a:pt x="28" y="9"/>
                </a:lnTo>
                <a:lnTo>
                  <a:pt x="28" y="10"/>
                </a:lnTo>
                <a:lnTo>
                  <a:pt x="28" y="9"/>
                </a:lnTo>
                <a:lnTo>
                  <a:pt x="30" y="9"/>
                </a:lnTo>
                <a:lnTo>
                  <a:pt x="31" y="9"/>
                </a:lnTo>
                <a:lnTo>
                  <a:pt x="31" y="10"/>
                </a:lnTo>
                <a:lnTo>
                  <a:pt x="30" y="10"/>
                </a:lnTo>
                <a:lnTo>
                  <a:pt x="31" y="10"/>
                </a:lnTo>
                <a:lnTo>
                  <a:pt x="31" y="11"/>
                </a:lnTo>
                <a:lnTo>
                  <a:pt x="30" y="11"/>
                </a:lnTo>
                <a:lnTo>
                  <a:pt x="28" y="13"/>
                </a:lnTo>
                <a:lnTo>
                  <a:pt x="27" y="13"/>
                </a:lnTo>
                <a:lnTo>
                  <a:pt x="28" y="13"/>
                </a:lnTo>
                <a:lnTo>
                  <a:pt x="27" y="13"/>
                </a:lnTo>
                <a:lnTo>
                  <a:pt x="27" y="14"/>
                </a:lnTo>
                <a:lnTo>
                  <a:pt x="25" y="16"/>
                </a:lnTo>
                <a:lnTo>
                  <a:pt x="25" y="18"/>
                </a:lnTo>
                <a:lnTo>
                  <a:pt x="23" y="18"/>
                </a:lnTo>
                <a:lnTo>
                  <a:pt x="23" y="19"/>
                </a:lnTo>
                <a:lnTo>
                  <a:pt x="23" y="20"/>
                </a:lnTo>
                <a:lnTo>
                  <a:pt x="25" y="19"/>
                </a:lnTo>
                <a:lnTo>
                  <a:pt x="25" y="18"/>
                </a:lnTo>
                <a:lnTo>
                  <a:pt x="26" y="18"/>
                </a:lnTo>
                <a:lnTo>
                  <a:pt x="27" y="18"/>
                </a:lnTo>
                <a:lnTo>
                  <a:pt x="30" y="19"/>
                </a:lnTo>
                <a:lnTo>
                  <a:pt x="30" y="20"/>
                </a:lnTo>
                <a:lnTo>
                  <a:pt x="30" y="21"/>
                </a:lnTo>
                <a:lnTo>
                  <a:pt x="31" y="21"/>
                </a:lnTo>
                <a:lnTo>
                  <a:pt x="31" y="23"/>
                </a:lnTo>
                <a:lnTo>
                  <a:pt x="31" y="21"/>
                </a:lnTo>
                <a:lnTo>
                  <a:pt x="31" y="23"/>
                </a:lnTo>
                <a:lnTo>
                  <a:pt x="31" y="24"/>
                </a:lnTo>
                <a:lnTo>
                  <a:pt x="30" y="25"/>
                </a:lnTo>
                <a:lnTo>
                  <a:pt x="31" y="25"/>
                </a:lnTo>
                <a:lnTo>
                  <a:pt x="30" y="25"/>
                </a:lnTo>
                <a:lnTo>
                  <a:pt x="31" y="25"/>
                </a:lnTo>
                <a:lnTo>
                  <a:pt x="32" y="24"/>
                </a:lnTo>
                <a:lnTo>
                  <a:pt x="34" y="23"/>
                </a:lnTo>
                <a:lnTo>
                  <a:pt x="34" y="24"/>
                </a:lnTo>
                <a:lnTo>
                  <a:pt x="35" y="25"/>
                </a:lnTo>
                <a:lnTo>
                  <a:pt x="35" y="26"/>
                </a:lnTo>
                <a:lnTo>
                  <a:pt x="35" y="28"/>
                </a:lnTo>
                <a:lnTo>
                  <a:pt x="35" y="29"/>
                </a:lnTo>
                <a:lnTo>
                  <a:pt x="34" y="29"/>
                </a:lnTo>
                <a:lnTo>
                  <a:pt x="34" y="30"/>
                </a:lnTo>
                <a:lnTo>
                  <a:pt x="32" y="30"/>
                </a:lnTo>
                <a:lnTo>
                  <a:pt x="34" y="30"/>
                </a:lnTo>
                <a:lnTo>
                  <a:pt x="34" y="32"/>
                </a:lnTo>
                <a:lnTo>
                  <a:pt x="34" y="33"/>
                </a:lnTo>
                <a:lnTo>
                  <a:pt x="34" y="34"/>
                </a:lnTo>
                <a:lnTo>
                  <a:pt x="35" y="34"/>
                </a:lnTo>
                <a:lnTo>
                  <a:pt x="34" y="34"/>
                </a:lnTo>
                <a:lnTo>
                  <a:pt x="32" y="35"/>
                </a:lnTo>
                <a:lnTo>
                  <a:pt x="34" y="35"/>
                </a:lnTo>
                <a:lnTo>
                  <a:pt x="34" y="37"/>
                </a:lnTo>
                <a:lnTo>
                  <a:pt x="32" y="38"/>
                </a:lnTo>
                <a:lnTo>
                  <a:pt x="34" y="38"/>
                </a:lnTo>
                <a:lnTo>
                  <a:pt x="34" y="37"/>
                </a:lnTo>
                <a:lnTo>
                  <a:pt x="34" y="38"/>
                </a:lnTo>
                <a:lnTo>
                  <a:pt x="34" y="39"/>
                </a:lnTo>
                <a:lnTo>
                  <a:pt x="32" y="39"/>
                </a:lnTo>
                <a:lnTo>
                  <a:pt x="34" y="39"/>
                </a:lnTo>
                <a:lnTo>
                  <a:pt x="32" y="39"/>
                </a:lnTo>
                <a:lnTo>
                  <a:pt x="31" y="39"/>
                </a:lnTo>
                <a:lnTo>
                  <a:pt x="31" y="40"/>
                </a:lnTo>
                <a:lnTo>
                  <a:pt x="31" y="42"/>
                </a:lnTo>
                <a:lnTo>
                  <a:pt x="30" y="42"/>
                </a:lnTo>
                <a:lnTo>
                  <a:pt x="28" y="43"/>
                </a:lnTo>
                <a:lnTo>
                  <a:pt x="27" y="43"/>
                </a:lnTo>
                <a:lnTo>
                  <a:pt x="27" y="42"/>
                </a:lnTo>
                <a:lnTo>
                  <a:pt x="26" y="42"/>
                </a:lnTo>
                <a:lnTo>
                  <a:pt x="25" y="42"/>
                </a:lnTo>
                <a:lnTo>
                  <a:pt x="25" y="40"/>
                </a:lnTo>
                <a:lnTo>
                  <a:pt x="25" y="39"/>
                </a:lnTo>
                <a:lnTo>
                  <a:pt x="25" y="38"/>
                </a:lnTo>
                <a:lnTo>
                  <a:pt x="23" y="39"/>
                </a:lnTo>
                <a:lnTo>
                  <a:pt x="23" y="40"/>
                </a:lnTo>
                <a:lnTo>
                  <a:pt x="23" y="42"/>
                </a:lnTo>
                <a:lnTo>
                  <a:pt x="25" y="42"/>
                </a:lnTo>
                <a:lnTo>
                  <a:pt x="25" y="43"/>
                </a:lnTo>
                <a:lnTo>
                  <a:pt x="25" y="44"/>
                </a:lnTo>
                <a:lnTo>
                  <a:pt x="26" y="44"/>
                </a:lnTo>
                <a:lnTo>
                  <a:pt x="25" y="46"/>
                </a:lnTo>
                <a:lnTo>
                  <a:pt x="25" y="47"/>
                </a:lnTo>
                <a:lnTo>
                  <a:pt x="23" y="47"/>
                </a:lnTo>
                <a:lnTo>
                  <a:pt x="23" y="48"/>
                </a:lnTo>
                <a:lnTo>
                  <a:pt x="22" y="48"/>
                </a:lnTo>
                <a:lnTo>
                  <a:pt x="21" y="47"/>
                </a:lnTo>
                <a:lnTo>
                  <a:pt x="20" y="47"/>
                </a:lnTo>
                <a:lnTo>
                  <a:pt x="20" y="46"/>
                </a:lnTo>
                <a:lnTo>
                  <a:pt x="18" y="46"/>
                </a:lnTo>
                <a:lnTo>
                  <a:pt x="18" y="44"/>
                </a:lnTo>
                <a:lnTo>
                  <a:pt x="18" y="43"/>
                </a:lnTo>
                <a:lnTo>
                  <a:pt x="17" y="43"/>
                </a:lnTo>
                <a:lnTo>
                  <a:pt x="17" y="42"/>
                </a:lnTo>
                <a:lnTo>
                  <a:pt x="17" y="40"/>
                </a:lnTo>
                <a:lnTo>
                  <a:pt x="16" y="40"/>
                </a:lnTo>
                <a:lnTo>
                  <a:pt x="16" y="39"/>
                </a:lnTo>
                <a:lnTo>
                  <a:pt x="16" y="38"/>
                </a:lnTo>
                <a:lnTo>
                  <a:pt x="14" y="38"/>
                </a:lnTo>
                <a:lnTo>
                  <a:pt x="14" y="37"/>
                </a:lnTo>
                <a:lnTo>
                  <a:pt x="13" y="37"/>
                </a:lnTo>
                <a:lnTo>
                  <a:pt x="13" y="35"/>
                </a:lnTo>
                <a:lnTo>
                  <a:pt x="13" y="34"/>
                </a:lnTo>
                <a:lnTo>
                  <a:pt x="12" y="34"/>
                </a:lnTo>
                <a:lnTo>
                  <a:pt x="12" y="33"/>
                </a:lnTo>
                <a:lnTo>
                  <a:pt x="11" y="33"/>
                </a:lnTo>
                <a:lnTo>
                  <a:pt x="9" y="33"/>
                </a:lnTo>
                <a:lnTo>
                  <a:pt x="9" y="32"/>
                </a:lnTo>
                <a:lnTo>
                  <a:pt x="9" y="30"/>
                </a:lnTo>
                <a:lnTo>
                  <a:pt x="8" y="30"/>
                </a:lnTo>
                <a:lnTo>
                  <a:pt x="8" y="32"/>
                </a:lnTo>
                <a:lnTo>
                  <a:pt x="7" y="32"/>
                </a:lnTo>
                <a:lnTo>
                  <a:pt x="7" y="30"/>
                </a:lnTo>
                <a:lnTo>
                  <a:pt x="6" y="30"/>
                </a:lnTo>
                <a:lnTo>
                  <a:pt x="4" y="30"/>
                </a:lnTo>
                <a:lnTo>
                  <a:pt x="4" y="29"/>
                </a:lnTo>
                <a:lnTo>
                  <a:pt x="6" y="29"/>
                </a:lnTo>
                <a:lnTo>
                  <a:pt x="4" y="29"/>
                </a:lnTo>
                <a:lnTo>
                  <a:pt x="6" y="29"/>
                </a:lnTo>
                <a:lnTo>
                  <a:pt x="4" y="29"/>
                </a:lnTo>
                <a:lnTo>
                  <a:pt x="4" y="28"/>
                </a:lnTo>
                <a:lnTo>
                  <a:pt x="4" y="26"/>
                </a:lnTo>
                <a:lnTo>
                  <a:pt x="3" y="26"/>
                </a:lnTo>
                <a:lnTo>
                  <a:pt x="3" y="25"/>
                </a:lnTo>
                <a:lnTo>
                  <a:pt x="2" y="25"/>
                </a:lnTo>
                <a:lnTo>
                  <a:pt x="0" y="24"/>
                </a:lnTo>
                <a:lnTo>
                  <a:pt x="0" y="23"/>
                </a:lnTo>
                <a:lnTo>
                  <a:pt x="0" y="21"/>
                </a:lnTo>
                <a:lnTo>
                  <a:pt x="0" y="20"/>
                </a:lnTo>
                <a:lnTo>
                  <a:pt x="0" y="19"/>
                </a:lnTo>
                <a:lnTo>
                  <a:pt x="2" y="19"/>
                </a:lnTo>
                <a:lnTo>
                  <a:pt x="2" y="18"/>
                </a:lnTo>
                <a:lnTo>
                  <a:pt x="2" y="16"/>
                </a:lnTo>
                <a:lnTo>
                  <a:pt x="3" y="16"/>
                </a:lnTo>
                <a:lnTo>
                  <a:pt x="4" y="16"/>
                </a:lnTo>
                <a:lnTo>
                  <a:pt x="4" y="18"/>
                </a:lnTo>
                <a:lnTo>
                  <a:pt x="4" y="16"/>
                </a:lnTo>
                <a:lnTo>
                  <a:pt x="4" y="18"/>
                </a:lnTo>
                <a:lnTo>
                  <a:pt x="6" y="18"/>
                </a:lnTo>
                <a:lnTo>
                  <a:pt x="6" y="19"/>
                </a:lnTo>
                <a:lnTo>
                  <a:pt x="6" y="20"/>
                </a:lnTo>
                <a:lnTo>
                  <a:pt x="7" y="20"/>
                </a:lnTo>
                <a:lnTo>
                  <a:pt x="7" y="19"/>
                </a:lnTo>
                <a:lnTo>
                  <a:pt x="7" y="20"/>
                </a:lnTo>
                <a:lnTo>
                  <a:pt x="7" y="21"/>
                </a:lnTo>
                <a:lnTo>
                  <a:pt x="8" y="21"/>
                </a:lnTo>
                <a:lnTo>
                  <a:pt x="8" y="23"/>
                </a:lnTo>
                <a:lnTo>
                  <a:pt x="8" y="21"/>
                </a:lnTo>
                <a:lnTo>
                  <a:pt x="8" y="23"/>
                </a:lnTo>
                <a:lnTo>
                  <a:pt x="7" y="23"/>
                </a:lnTo>
                <a:lnTo>
                  <a:pt x="8" y="23"/>
                </a:lnTo>
                <a:lnTo>
                  <a:pt x="9" y="24"/>
                </a:lnTo>
                <a:lnTo>
                  <a:pt x="11" y="24"/>
                </a:lnTo>
                <a:lnTo>
                  <a:pt x="11" y="23"/>
                </a:lnTo>
                <a:lnTo>
                  <a:pt x="12" y="23"/>
                </a:lnTo>
                <a:lnTo>
                  <a:pt x="13" y="23"/>
                </a:lnTo>
                <a:lnTo>
                  <a:pt x="13" y="21"/>
                </a:lnTo>
                <a:lnTo>
                  <a:pt x="13" y="20"/>
                </a:lnTo>
                <a:lnTo>
                  <a:pt x="13" y="19"/>
                </a:lnTo>
                <a:lnTo>
                  <a:pt x="12" y="19"/>
                </a:lnTo>
                <a:lnTo>
                  <a:pt x="13" y="18"/>
                </a:lnTo>
                <a:lnTo>
                  <a:pt x="13" y="19"/>
                </a:lnTo>
                <a:lnTo>
                  <a:pt x="13" y="20"/>
                </a:lnTo>
                <a:lnTo>
                  <a:pt x="14" y="20"/>
                </a:lnTo>
                <a:lnTo>
                  <a:pt x="14" y="19"/>
                </a:lnTo>
                <a:lnTo>
                  <a:pt x="14" y="18"/>
                </a:lnTo>
                <a:lnTo>
                  <a:pt x="14" y="16"/>
                </a:lnTo>
                <a:lnTo>
                  <a:pt x="13" y="16"/>
                </a:lnTo>
                <a:lnTo>
                  <a:pt x="13" y="15"/>
                </a:lnTo>
                <a:lnTo>
                  <a:pt x="14" y="15"/>
                </a:lnTo>
                <a:lnTo>
                  <a:pt x="13" y="15"/>
                </a:lnTo>
                <a:lnTo>
                  <a:pt x="13" y="16"/>
                </a:lnTo>
                <a:lnTo>
                  <a:pt x="12" y="16"/>
                </a:lnTo>
                <a:lnTo>
                  <a:pt x="12" y="15"/>
                </a:lnTo>
                <a:lnTo>
                  <a:pt x="12" y="14"/>
                </a:lnTo>
                <a:lnTo>
                  <a:pt x="13" y="14"/>
                </a:lnTo>
                <a:lnTo>
                  <a:pt x="12" y="14"/>
                </a:lnTo>
                <a:lnTo>
                  <a:pt x="13" y="14"/>
                </a:lnTo>
                <a:lnTo>
                  <a:pt x="13" y="13"/>
                </a:lnTo>
                <a:lnTo>
                  <a:pt x="14" y="14"/>
                </a:lnTo>
                <a:lnTo>
                  <a:pt x="16" y="15"/>
                </a:lnTo>
                <a:lnTo>
                  <a:pt x="16" y="14"/>
                </a:lnTo>
                <a:lnTo>
                  <a:pt x="14" y="14"/>
                </a:lnTo>
                <a:lnTo>
                  <a:pt x="14" y="13"/>
                </a:lnTo>
                <a:lnTo>
                  <a:pt x="14" y="11"/>
                </a:lnTo>
                <a:lnTo>
                  <a:pt x="13" y="11"/>
                </a:lnTo>
                <a:lnTo>
                  <a:pt x="13" y="10"/>
                </a:lnTo>
                <a:lnTo>
                  <a:pt x="13" y="11"/>
                </a:lnTo>
                <a:lnTo>
                  <a:pt x="13" y="13"/>
                </a:lnTo>
                <a:lnTo>
                  <a:pt x="12" y="13"/>
                </a:lnTo>
                <a:lnTo>
                  <a:pt x="11" y="13"/>
                </a:lnTo>
                <a:lnTo>
                  <a:pt x="9" y="13"/>
                </a:lnTo>
                <a:lnTo>
                  <a:pt x="8" y="11"/>
                </a:lnTo>
                <a:lnTo>
                  <a:pt x="8" y="10"/>
                </a:lnTo>
                <a:lnTo>
                  <a:pt x="7" y="10"/>
                </a:lnTo>
                <a:lnTo>
                  <a:pt x="7" y="9"/>
                </a:lnTo>
                <a:lnTo>
                  <a:pt x="7" y="7"/>
                </a:lnTo>
                <a:lnTo>
                  <a:pt x="8" y="7"/>
                </a:lnTo>
                <a:lnTo>
                  <a:pt x="8" y="6"/>
                </a:lnTo>
                <a:lnTo>
                  <a:pt x="9" y="7"/>
                </a:lnTo>
                <a:lnTo>
                  <a:pt x="11" y="6"/>
                </a:lnTo>
                <a:lnTo>
                  <a:pt x="11" y="7"/>
                </a:lnTo>
                <a:lnTo>
                  <a:pt x="11" y="9"/>
                </a:lnTo>
                <a:lnTo>
                  <a:pt x="12" y="9"/>
                </a:lnTo>
                <a:lnTo>
                  <a:pt x="12" y="10"/>
                </a:lnTo>
                <a:lnTo>
                  <a:pt x="13" y="10"/>
                </a:lnTo>
                <a:lnTo>
                  <a:pt x="12" y="10"/>
                </a:lnTo>
                <a:lnTo>
                  <a:pt x="12" y="9"/>
                </a:lnTo>
                <a:lnTo>
                  <a:pt x="12" y="7"/>
                </a:lnTo>
                <a:lnTo>
                  <a:pt x="12" y="6"/>
                </a:lnTo>
                <a:lnTo>
                  <a:pt x="11" y="6"/>
                </a:lnTo>
                <a:lnTo>
                  <a:pt x="11" y="5"/>
                </a:lnTo>
                <a:lnTo>
                  <a:pt x="9" y="5"/>
                </a:lnTo>
                <a:lnTo>
                  <a:pt x="9" y="4"/>
                </a:lnTo>
                <a:lnTo>
                  <a:pt x="9" y="5"/>
                </a:lnTo>
                <a:lnTo>
                  <a:pt x="9" y="4"/>
                </a:lnTo>
                <a:lnTo>
                  <a:pt x="9" y="2"/>
                </a:lnTo>
                <a:lnTo>
                  <a:pt x="11" y="2"/>
                </a:lnTo>
                <a:lnTo>
                  <a:pt x="12" y="2"/>
                </a:lnTo>
                <a:lnTo>
                  <a:pt x="13" y="2"/>
                </a:lnTo>
                <a:lnTo>
                  <a:pt x="14" y="2"/>
                </a:lnTo>
                <a:lnTo>
                  <a:pt x="14" y="4"/>
                </a:lnTo>
                <a:lnTo>
                  <a:pt x="16" y="4"/>
                </a:lnTo>
                <a:lnTo>
                  <a:pt x="16" y="2"/>
                </a:lnTo>
                <a:lnTo>
                  <a:pt x="16" y="1"/>
                </a:lnTo>
                <a:lnTo>
                  <a:pt x="14" y="2"/>
                </a:lnTo>
                <a:lnTo>
                  <a:pt x="13" y="2"/>
                </a:lnTo>
                <a:lnTo>
                  <a:pt x="13" y="1"/>
                </a:lnTo>
                <a:lnTo>
                  <a:pt x="14" y="1"/>
                </a:lnTo>
                <a:lnTo>
                  <a:pt x="14" y="0"/>
                </a:lnTo>
                <a:lnTo>
                  <a:pt x="16" y="0"/>
                </a:lnTo>
                <a:lnTo>
                  <a:pt x="16"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9" name="Freeform 2632"/>
          <p:cNvSpPr>
            <a:spLocks/>
          </p:cNvSpPr>
          <p:nvPr/>
        </p:nvSpPr>
        <p:spPr bwMode="auto">
          <a:xfrm>
            <a:off x="3551238" y="3116479"/>
            <a:ext cx="15875" cy="9525"/>
          </a:xfrm>
          <a:custGeom>
            <a:avLst/>
            <a:gdLst>
              <a:gd name="T0" fmla="*/ 10 w 10"/>
              <a:gd name="T1" fmla="*/ 1 h 6"/>
              <a:gd name="T2" fmla="*/ 9 w 10"/>
              <a:gd name="T3" fmla="*/ 3 h 6"/>
              <a:gd name="T4" fmla="*/ 9 w 10"/>
              <a:gd name="T5" fmla="*/ 4 h 6"/>
              <a:gd name="T6" fmla="*/ 8 w 10"/>
              <a:gd name="T7" fmla="*/ 4 h 6"/>
              <a:gd name="T8" fmla="*/ 8 w 10"/>
              <a:gd name="T9" fmla="*/ 5 h 6"/>
              <a:gd name="T10" fmla="*/ 7 w 10"/>
              <a:gd name="T11" fmla="*/ 5 h 6"/>
              <a:gd name="T12" fmla="*/ 5 w 10"/>
              <a:gd name="T13" fmla="*/ 6 h 6"/>
              <a:gd name="T14" fmla="*/ 4 w 10"/>
              <a:gd name="T15" fmla="*/ 6 h 6"/>
              <a:gd name="T16" fmla="*/ 4 w 10"/>
              <a:gd name="T17" fmla="*/ 5 h 6"/>
              <a:gd name="T18" fmla="*/ 4 w 10"/>
              <a:gd name="T19" fmla="*/ 6 h 6"/>
              <a:gd name="T20" fmla="*/ 3 w 10"/>
              <a:gd name="T21" fmla="*/ 6 h 6"/>
              <a:gd name="T22" fmla="*/ 2 w 10"/>
              <a:gd name="T23" fmla="*/ 6 h 6"/>
              <a:gd name="T24" fmla="*/ 4 w 10"/>
              <a:gd name="T25" fmla="*/ 6 h 6"/>
              <a:gd name="T26" fmla="*/ 3 w 10"/>
              <a:gd name="T27" fmla="*/ 6 h 6"/>
              <a:gd name="T28" fmla="*/ 2 w 10"/>
              <a:gd name="T29" fmla="*/ 6 h 6"/>
              <a:gd name="T30" fmla="*/ 0 w 10"/>
              <a:gd name="T31" fmla="*/ 5 h 6"/>
              <a:gd name="T32" fmla="*/ 0 w 10"/>
              <a:gd name="T33" fmla="*/ 4 h 6"/>
              <a:gd name="T34" fmla="*/ 2 w 10"/>
              <a:gd name="T35" fmla="*/ 4 h 6"/>
              <a:gd name="T36" fmla="*/ 3 w 10"/>
              <a:gd name="T37" fmla="*/ 4 h 6"/>
              <a:gd name="T38" fmla="*/ 3 w 10"/>
              <a:gd name="T39" fmla="*/ 3 h 6"/>
              <a:gd name="T40" fmla="*/ 4 w 10"/>
              <a:gd name="T41" fmla="*/ 3 h 6"/>
              <a:gd name="T42" fmla="*/ 5 w 10"/>
              <a:gd name="T43" fmla="*/ 3 h 6"/>
              <a:gd name="T44" fmla="*/ 7 w 10"/>
              <a:gd name="T45" fmla="*/ 1 h 6"/>
              <a:gd name="T46" fmla="*/ 9 w 10"/>
              <a:gd name="T47" fmla="*/ 0 h 6"/>
              <a:gd name="T48" fmla="*/ 10 w 10"/>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6">
                <a:moveTo>
                  <a:pt x="10" y="1"/>
                </a:moveTo>
                <a:lnTo>
                  <a:pt x="9" y="3"/>
                </a:lnTo>
                <a:lnTo>
                  <a:pt x="9" y="4"/>
                </a:lnTo>
                <a:lnTo>
                  <a:pt x="8" y="4"/>
                </a:lnTo>
                <a:lnTo>
                  <a:pt x="8" y="5"/>
                </a:lnTo>
                <a:lnTo>
                  <a:pt x="7" y="5"/>
                </a:lnTo>
                <a:lnTo>
                  <a:pt x="5" y="6"/>
                </a:lnTo>
                <a:lnTo>
                  <a:pt x="4" y="6"/>
                </a:lnTo>
                <a:lnTo>
                  <a:pt x="4" y="5"/>
                </a:lnTo>
                <a:lnTo>
                  <a:pt x="4" y="6"/>
                </a:lnTo>
                <a:lnTo>
                  <a:pt x="3" y="6"/>
                </a:lnTo>
                <a:lnTo>
                  <a:pt x="2" y="6"/>
                </a:lnTo>
                <a:lnTo>
                  <a:pt x="4" y="6"/>
                </a:lnTo>
                <a:lnTo>
                  <a:pt x="3" y="6"/>
                </a:lnTo>
                <a:lnTo>
                  <a:pt x="2" y="6"/>
                </a:lnTo>
                <a:lnTo>
                  <a:pt x="0" y="5"/>
                </a:lnTo>
                <a:lnTo>
                  <a:pt x="0" y="4"/>
                </a:lnTo>
                <a:lnTo>
                  <a:pt x="2" y="4"/>
                </a:lnTo>
                <a:lnTo>
                  <a:pt x="3" y="4"/>
                </a:lnTo>
                <a:lnTo>
                  <a:pt x="3" y="3"/>
                </a:lnTo>
                <a:lnTo>
                  <a:pt x="4" y="3"/>
                </a:lnTo>
                <a:lnTo>
                  <a:pt x="5" y="3"/>
                </a:lnTo>
                <a:lnTo>
                  <a:pt x="7" y="1"/>
                </a:lnTo>
                <a:lnTo>
                  <a:pt x="9" y="0"/>
                </a:lnTo>
                <a:lnTo>
                  <a:pt x="1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0" name="Freeform 2633"/>
          <p:cNvSpPr>
            <a:spLocks/>
          </p:cNvSpPr>
          <p:nvPr/>
        </p:nvSpPr>
        <p:spPr bwMode="auto">
          <a:xfrm>
            <a:off x="3584576" y="3116479"/>
            <a:ext cx="46038" cy="65088"/>
          </a:xfrm>
          <a:custGeom>
            <a:avLst/>
            <a:gdLst>
              <a:gd name="T0" fmla="*/ 18 w 29"/>
              <a:gd name="T1" fmla="*/ 1 h 41"/>
              <a:gd name="T2" fmla="*/ 18 w 29"/>
              <a:gd name="T3" fmla="*/ 4 h 41"/>
              <a:gd name="T4" fmla="*/ 20 w 29"/>
              <a:gd name="T5" fmla="*/ 3 h 41"/>
              <a:gd name="T6" fmla="*/ 25 w 29"/>
              <a:gd name="T7" fmla="*/ 3 h 41"/>
              <a:gd name="T8" fmla="*/ 29 w 29"/>
              <a:gd name="T9" fmla="*/ 4 h 41"/>
              <a:gd name="T10" fmla="*/ 29 w 29"/>
              <a:gd name="T11" fmla="*/ 5 h 41"/>
              <a:gd name="T12" fmla="*/ 28 w 29"/>
              <a:gd name="T13" fmla="*/ 9 h 41"/>
              <a:gd name="T14" fmla="*/ 25 w 29"/>
              <a:gd name="T15" fmla="*/ 11 h 41"/>
              <a:gd name="T16" fmla="*/ 25 w 29"/>
              <a:gd name="T17" fmla="*/ 15 h 41"/>
              <a:gd name="T18" fmla="*/ 24 w 29"/>
              <a:gd name="T19" fmla="*/ 18 h 41"/>
              <a:gd name="T20" fmla="*/ 23 w 29"/>
              <a:gd name="T21" fmla="*/ 18 h 41"/>
              <a:gd name="T22" fmla="*/ 21 w 29"/>
              <a:gd name="T23" fmla="*/ 22 h 41"/>
              <a:gd name="T24" fmla="*/ 20 w 29"/>
              <a:gd name="T25" fmla="*/ 24 h 41"/>
              <a:gd name="T26" fmla="*/ 18 w 29"/>
              <a:gd name="T27" fmla="*/ 28 h 41"/>
              <a:gd name="T28" fmla="*/ 14 w 29"/>
              <a:gd name="T29" fmla="*/ 27 h 41"/>
              <a:gd name="T30" fmla="*/ 11 w 29"/>
              <a:gd name="T31" fmla="*/ 25 h 41"/>
              <a:gd name="T32" fmla="*/ 9 w 29"/>
              <a:gd name="T33" fmla="*/ 28 h 41"/>
              <a:gd name="T34" fmla="*/ 10 w 29"/>
              <a:gd name="T35" fmla="*/ 28 h 41"/>
              <a:gd name="T36" fmla="*/ 11 w 29"/>
              <a:gd name="T37" fmla="*/ 30 h 41"/>
              <a:gd name="T38" fmla="*/ 11 w 29"/>
              <a:gd name="T39" fmla="*/ 34 h 41"/>
              <a:gd name="T40" fmla="*/ 9 w 29"/>
              <a:gd name="T41" fmla="*/ 36 h 41"/>
              <a:gd name="T42" fmla="*/ 9 w 29"/>
              <a:gd name="T43" fmla="*/ 39 h 41"/>
              <a:gd name="T44" fmla="*/ 9 w 29"/>
              <a:gd name="T45" fmla="*/ 41 h 41"/>
              <a:gd name="T46" fmla="*/ 7 w 29"/>
              <a:gd name="T47" fmla="*/ 39 h 41"/>
              <a:gd name="T48" fmla="*/ 2 w 29"/>
              <a:gd name="T49" fmla="*/ 41 h 41"/>
              <a:gd name="T50" fmla="*/ 3 w 29"/>
              <a:gd name="T51" fmla="*/ 38 h 41"/>
              <a:gd name="T52" fmla="*/ 2 w 29"/>
              <a:gd name="T53" fmla="*/ 37 h 41"/>
              <a:gd name="T54" fmla="*/ 2 w 29"/>
              <a:gd name="T55" fmla="*/ 33 h 41"/>
              <a:gd name="T56" fmla="*/ 1 w 29"/>
              <a:gd name="T57" fmla="*/ 30 h 41"/>
              <a:gd name="T58" fmla="*/ 1 w 29"/>
              <a:gd name="T59" fmla="*/ 29 h 41"/>
              <a:gd name="T60" fmla="*/ 0 w 29"/>
              <a:gd name="T61" fmla="*/ 27 h 41"/>
              <a:gd name="T62" fmla="*/ 0 w 29"/>
              <a:gd name="T63" fmla="*/ 25 h 41"/>
              <a:gd name="T64" fmla="*/ 0 w 29"/>
              <a:gd name="T65" fmla="*/ 22 h 41"/>
              <a:gd name="T66" fmla="*/ 1 w 29"/>
              <a:gd name="T67" fmla="*/ 19 h 41"/>
              <a:gd name="T68" fmla="*/ 0 w 29"/>
              <a:gd name="T69" fmla="*/ 17 h 41"/>
              <a:gd name="T70" fmla="*/ 0 w 29"/>
              <a:gd name="T71" fmla="*/ 13 h 41"/>
              <a:gd name="T72" fmla="*/ 0 w 29"/>
              <a:gd name="T73" fmla="*/ 11 h 41"/>
              <a:gd name="T74" fmla="*/ 0 w 29"/>
              <a:gd name="T75" fmla="*/ 10 h 41"/>
              <a:gd name="T76" fmla="*/ 1 w 29"/>
              <a:gd name="T77" fmla="*/ 8 h 41"/>
              <a:gd name="T78" fmla="*/ 3 w 29"/>
              <a:gd name="T79" fmla="*/ 9 h 41"/>
              <a:gd name="T80" fmla="*/ 3 w 29"/>
              <a:gd name="T81" fmla="*/ 9 h 41"/>
              <a:gd name="T82" fmla="*/ 3 w 29"/>
              <a:gd name="T83" fmla="*/ 6 h 41"/>
              <a:gd name="T84" fmla="*/ 2 w 29"/>
              <a:gd name="T85" fmla="*/ 6 h 41"/>
              <a:gd name="T86" fmla="*/ 1 w 29"/>
              <a:gd name="T87" fmla="*/ 4 h 41"/>
              <a:gd name="T88" fmla="*/ 3 w 29"/>
              <a:gd name="T89" fmla="*/ 3 h 41"/>
              <a:gd name="T90" fmla="*/ 6 w 29"/>
              <a:gd name="T91" fmla="*/ 1 h 41"/>
              <a:gd name="T92" fmla="*/ 9 w 29"/>
              <a:gd name="T93" fmla="*/ 0 h 41"/>
              <a:gd name="T94" fmla="*/ 10 w 29"/>
              <a:gd name="T95" fmla="*/ 0 h 41"/>
              <a:gd name="T96" fmla="*/ 14 w 29"/>
              <a:gd name="T9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1">
                <a:moveTo>
                  <a:pt x="15" y="1"/>
                </a:moveTo>
                <a:lnTo>
                  <a:pt x="16" y="1"/>
                </a:lnTo>
                <a:lnTo>
                  <a:pt x="18" y="1"/>
                </a:lnTo>
                <a:lnTo>
                  <a:pt x="18" y="3"/>
                </a:lnTo>
                <a:lnTo>
                  <a:pt x="19" y="3"/>
                </a:lnTo>
                <a:lnTo>
                  <a:pt x="18" y="4"/>
                </a:lnTo>
                <a:lnTo>
                  <a:pt x="19" y="4"/>
                </a:lnTo>
                <a:lnTo>
                  <a:pt x="19" y="3"/>
                </a:lnTo>
                <a:lnTo>
                  <a:pt x="20" y="3"/>
                </a:lnTo>
                <a:lnTo>
                  <a:pt x="21" y="3"/>
                </a:lnTo>
                <a:lnTo>
                  <a:pt x="23" y="3"/>
                </a:lnTo>
                <a:lnTo>
                  <a:pt x="25" y="3"/>
                </a:lnTo>
                <a:lnTo>
                  <a:pt x="26" y="4"/>
                </a:lnTo>
                <a:lnTo>
                  <a:pt x="29" y="5"/>
                </a:lnTo>
                <a:lnTo>
                  <a:pt x="29" y="4"/>
                </a:lnTo>
                <a:lnTo>
                  <a:pt x="29" y="5"/>
                </a:lnTo>
                <a:lnTo>
                  <a:pt x="29" y="6"/>
                </a:lnTo>
                <a:lnTo>
                  <a:pt x="29" y="5"/>
                </a:lnTo>
                <a:lnTo>
                  <a:pt x="29" y="6"/>
                </a:lnTo>
                <a:lnTo>
                  <a:pt x="28" y="8"/>
                </a:lnTo>
                <a:lnTo>
                  <a:pt x="28" y="9"/>
                </a:lnTo>
                <a:lnTo>
                  <a:pt x="28" y="10"/>
                </a:lnTo>
                <a:lnTo>
                  <a:pt x="26" y="11"/>
                </a:lnTo>
                <a:lnTo>
                  <a:pt x="25" y="11"/>
                </a:lnTo>
                <a:lnTo>
                  <a:pt x="25" y="13"/>
                </a:lnTo>
                <a:lnTo>
                  <a:pt x="25" y="14"/>
                </a:lnTo>
                <a:lnTo>
                  <a:pt x="25" y="15"/>
                </a:lnTo>
                <a:lnTo>
                  <a:pt x="24" y="15"/>
                </a:lnTo>
                <a:lnTo>
                  <a:pt x="24" y="17"/>
                </a:lnTo>
                <a:lnTo>
                  <a:pt x="24" y="18"/>
                </a:lnTo>
                <a:lnTo>
                  <a:pt x="23" y="18"/>
                </a:lnTo>
                <a:lnTo>
                  <a:pt x="21" y="18"/>
                </a:lnTo>
                <a:lnTo>
                  <a:pt x="23" y="18"/>
                </a:lnTo>
                <a:lnTo>
                  <a:pt x="23" y="19"/>
                </a:lnTo>
                <a:lnTo>
                  <a:pt x="23" y="20"/>
                </a:lnTo>
                <a:lnTo>
                  <a:pt x="21" y="22"/>
                </a:lnTo>
                <a:lnTo>
                  <a:pt x="21" y="23"/>
                </a:lnTo>
                <a:lnTo>
                  <a:pt x="21" y="24"/>
                </a:lnTo>
                <a:lnTo>
                  <a:pt x="20" y="24"/>
                </a:lnTo>
                <a:lnTo>
                  <a:pt x="20" y="25"/>
                </a:lnTo>
                <a:lnTo>
                  <a:pt x="19" y="27"/>
                </a:lnTo>
                <a:lnTo>
                  <a:pt x="18" y="28"/>
                </a:lnTo>
                <a:lnTo>
                  <a:pt x="18" y="27"/>
                </a:lnTo>
                <a:lnTo>
                  <a:pt x="16" y="27"/>
                </a:lnTo>
                <a:lnTo>
                  <a:pt x="14" y="27"/>
                </a:lnTo>
                <a:lnTo>
                  <a:pt x="14" y="25"/>
                </a:lnTo>
                <a:lnTo>
                  <a:pt x="12" y="25"/>
                </a:lnTo>
                <a:lnTo>
                  <a:pt x="11" y="25"/>
                </a:lnTo>
                <a:lnTo>
                  <a:pt x="10" y="27"/>
                </a:lnTo>
                <a:lnTo>
                  <a:pt x="7" y="27"/>
                </a:lnTo>
                <a:lnTo>
                  <a:pt x="9" y="28"/>
                </a:lnTo>
                <a:lnTo>
                  <a:pt x="10" y="28"/>
                </a:lnTo>
                <a:lnTo>
                  <a:pt x="10" y="27"/>
                </a:lnTo>
                <a:lnTo>
                  <a:pt x="10" y="28"/>
                </a:lnTo>
                <a:lnTo>
                  <a:pt x="10" y="29"/>
                </a:lnTo>
                <a:lnTo>
                  <a:pt x="11" y="29"/>
                </a:lnTo>
                <a:lnTo>
                  <a:pt x="11" y="30"/>
                </a:lnTo>
                <a:lnTo>
                  <a:pt x="11" y="32"/>
                </a:lnTo>
                <a:lnTo>
                  <a:pt x="11" y="33"/>
                </a:lnTo>
                <a:lnTo>
                  <a:pt x="11" y="34"/>
                </a:lnTo>
                <a:lnTo>
                  <a:pt x="10" y="34"/>
                </a:lnTo>
                <a:lnTo>
                  <a:pt x="10" y="36"/>
                </a:lnTo>
                <a:lnTo>
                  <a:pt x="9" y="36"/>
                </a:lnTo>
                <a:lnTo>
                  <a:pt x="9" y="37"/>
                </a:lnTo>
                <a:lnTo>
                  <a:pt x="9" y="38"/>
                </a:lnTo>
                <a:lnTo>
                  <a:pt x="9" y="39"/>
                </a:lnTo>
                <a:lnTo>
                  <a:pt x="7" y="39"/>
                </a:lnTo>
                <a:lnTo>
                  <a:pt x="9" y="39"/>
                </a:lnTo>
                <a:lnTo>
                  <a:pt x="9" y="41"/>
                </a:lnTo>
                <a:lnTo>
                  <a:pt x="7" y="39"/>
                </a:lnTo>
                <a:lnTo>
                  <a:pt x="7" y="41"/>
                </a:lnTo>
                <a:lnTo>
                  <a:pt x="7" y="39"/>
                </a:lnTo>
                <a:lnTo>
                  <a:pt x="6" y="39"/>
                </a:lnTo>
                <a:lnTo>
                  <a:pt x="5" y="39"/>
                </a:lnTo>
                <a:lnTo>
                  <a:pt x="2" y="41"/>
                </a:lnTo>
                <a:lnTo>
                  <a:pt x="2" y="39"/>
                </a:lnTo>
                <a:lnTo>
                  <a:pt x="2" y="38"/>
                </a:lnTo>
                <a:lnTo>
                  <a:pt x="3" y="38"/>
                </a:lnTo>
                <a:lnTo>
                  <a:pt x="5" y="37"/>
                </a:lnTo>
                <a:lnTo>
                  <a:pt x="2" y="38"/>
                </a:lnTo>
                <a:lnTo>
                  <a:pt x="2" y="37"/>
                </a:lnTo>
                <a:lnTo>
                  <a:pt x="2" y="36"/>
                </a:lnTo>
                <a:lnTo>
                  <a:pt x="2" y="34"/>
                </a:lnTo>
                <a:lnTo>
                  <a:pt x="2" y="33"/>
                </a:lnTo>
                <a:lnTo>
                  <a:pt x="2" y="32"/>
                </a:lnTo>
                <a:lnTo>
                  <a:pt x="2" y="30"/>
                </a:lnTo>
                <a:lnTo>
                  <a:pt x="1" y="30"/>
                </a:lnTo>
                <a:lnTo>
                  <a:pt x="1" y="29"/>
                </a:lnTo>
                <a:lnTo>
                  <a:pt x="2" y="29"/>
                </a:lnTo>
                <a:lnTo>
                  <a:pt x="1" y="29"/>
                </a:lnTo>
                <a:lnTo>
                  <a:pt x="1" y="28"/>
                </a:lnTo>
                <a:lnTo>
                  <a:pt x="0" y="28"/>
                </a:lnTo>
                <a:lnTo>
                  <a:pt x="0" y="27"/>
                </a:lnTo>
                <a:lnTo>
                  <a:pt x="1" y="27"/>
                </a:lnTo>
                <a:lnTo>
                  <a:pt x="0" y="27"/>
                </a:lnTo>
                <a:lnTo>
                  <a:pt x="0" y="25"/>
                </a:lnTo>
                <a:lnTo>
                  <a:pt x="0" y="24"/>
                </a:lnTo>
                <a:lnTo>
                  <a:pt x="0" y="23"/>
                </a:lnTo>
                <a:lnTo>
                  <a:pt x="0" y="22"/>
                </a:lnTo>
                <a:lnTo>
                  <a:pt x="0" y="20"/>
                </a:lnTo>
                <a:lnTo>
                  <a:pt x="0" y="19"/>
                </a:lnTo>
                <a:lnTo>
                  <a:pt x="1" y="19"/>
                </a:lnTo>
                <a:lnTo>
                  <a:pt x="0" y="19"/>
                </a:lnTo>
                <a:lnTo>
                  <a:pt x="0" y="18"/>
                </a:lnTo>
                <a:lnTo>
                  <a:pt x="0" y="17"/>
                </a:lnTo>
                <a:lnTo>
                  <a:pt x="0" y="15"/>
                </a:lnTo>
                <a:lnTo>
                  <a:pt x="0" y="14"/>
                </a:lnTo>
                <a:lnTo>
                  <a:pt x="0" y="13"/>
                </a:lnTo>
                <a:lnTo>
                  <a:pt x="0" y="11"/>
                </a:lnTo>
                <a:lnTo>
                  <a:pt x="0" y="10"/>
                </a:lnTo>
                <a:lnTo>
                  <a:pt x="0" y="11"/>
                </a:lnTo>
                <a:lnTo>
                  <a:pt x="1" y="11"/>
                </a:lnTo>
                <a:lnTo>
                  <a:pt x="0" y="11"/>
                </a:lnTo>
                <a:lnTo>
                  <a:pt x="0" y="10"/>
                </a:lnTo>
                <a:lnTo>
                  <a:pt x="0" y="9"/>
                </a:lnTo>
                <a:lnTo>
                  <a:pt x="0" y="8"/>
                </a:lnTo>
                <a:lnTo>
                  <a:pt x="1" y="8"/>
                </a:lnTo>
                <a:lnTo>
                  <a:pt x="2" y="8"/>
                </a:lnTo>
                <a:lnTo>
                  <a:pt x="2" y="9"/>
                </a:lnTo>
                <a:lnTo>
                  <a:pt x="3" y="9"/>
                </a:lnTo>
                <a:lnTo>
                  <a:pt x="5" y="10"/>
                </a:lnTo>
                <a:lnTo>
                  <a:pt x="5" y="9"/>
                </a:lnTo>
                <a:lnTo>
                  <a:pt x="3" y="9"/>
                </a:lnTo>
                <a:lnTo>
                  <a:pt x="3" y="8"/>
                </a:lnTo>
                <a:lnTo>
                  <a:pt x="2" y="6"/>
                </a:lnTo>
                <a:lnTo>
                  <a:pt x="3" y="6"/>
                </a:lnTo>
                <a:lnTo>
                  <a:pt x="3" y="5"/>
                </a:lnTo>
                <a:lnTo>
                  <a:pt x="3" y="6"/>
                </a:lnTo>
                <a:lnTo>
                  <a:pt x="2" y="6"/>
                </a:lnTo>
                <a:lnTo>
                  <a:pt x="2" y="5"/>
                </a:lnTo>
                <a:lnTo>
                  <a:pt x="1" y="5"/>
                </a:lnTo>
                <a:lnTo>
                  <a:pt x="1" y="4"/>
                </a:lnTo>
                <a:lnTo>
                  <a:pt x="2" y="4"/>
                </a:lnTo>
                <a:lnTo>
                  <a:pt x="2" y="3"/>
                </a:lnTo>
                <a:lnTo>
                  <a:pt x="3" y="3"/>
                </a:lnTo>
                <a:lnTo>
                  <a:pt x="3" y="1"/>
                </a:lnTo>
                <a:lnTo>
                  <a:pt x="5" y="1"/>
                </a:lnTo>
                <a:lnTo>
                  <a:pt x="6" y="1"/>
                </a:lnTo>
                <a:lnTo>
                  <a:pt x="6" y="0"/>
                </a:lnTo>
                <a:lnTo>
                  <a:pt x="7" y="0"/>
                </a:lnTo>
                <a:lnTo>
                  <a:pt x="9" y="0"/>
                </a:lnTo>
                <a:lnTo>
                  <a:pt x="10" y="0"/>
                </a:lnTo>
                <a:lnTo>
                  <a:pt x="10" y="1"/>
                </a:lnTo>
                <a:lnTo>
                  <a:pt x="10" y="0"/>
                </a:lnTo>
                <a:lnTo>
                  <a:pt x="11" y="0"/>
                </a:lnTo>
                <a:lnTo>
                  <a:pt x="12" y="0"/>
                </a:lnTo>
                <a:lnTo>
                  <a:pt x="14" y="0"/>
                </a:lnTo>
                <a:lnTo>
                  <a:pt x="15" y="0"/>
                </a:lnTo>
                <a:lnTo>
                  <a:pt x="1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1" name="Freeform 2634"/>
          <p:cNvSpPr>
            <a:spLocks/>
          </p:cNvSpPr>
          <p:nvPr/>
        </p:nvSpPr>
        <p:spPr bwMode="auto">
          <a:xfrm>
            <a:off x="3322638" y="3103779"/>
            <a:ext cx="92075" cy="101600"/>
          </a:xfrm>
          <a:custGeom>
            <a:avLst/>
            <a:gdLst>
              <a:gd name="T0" fmla="*/ 26 w 58"/>
              <a:gd name="T1" fmla="*/ 0 h 64"/>
              <a:gd name="T2" fmla="*/ 30 w 58"/>
              <a:gd name="T3" fmla="*/ 4 h 64"/>
              <a:gd name="T4" fmla="*/ 34 w 58"/>
              <a:gd name="T5" fmla="*/ 7 h 64"/>
              <a:gd name="T6" fmla="*/ 34 w 58"/>
              <a:gd name="T7" fmla="*/ 9 h 64"/>
              <a:gd name="T8" fmla="*/ 35 w 58"/>
              <a:gd name="T9" fmla="*/ 8 h 64"/>
              <a:gd name="T10" fmla="*/ 37 w 58"/>
              <a:gd name="T11" fmla="*/ 7 h 64"/>
              <a:gd name="T12" fmla="*/ 37 w 58"/>
              <a:gd name="T13" fmla="*/ 11 h 64"/>
              <a:gd name="T14" fmla="*/ 39 w 58"/>
              <a:gd name="T15" fmla="*/ 8 h 64"/>
              <a:gd name="T16" fmla="*/ 41 w 58"/>
              <a:gd name="T17" fmla="*/ 5 h 64"/>
              <a:gd name="T18" fmla="*/ 46 w 58"/>
              <a:gd name="T19" fmla="*/ 7 h 64"/>
              <a:gd name="T20" fmla="*/ 51 w 58"/>
              <a:gd name="T21" fmla="*/ 11 h 64"/>
              <a:gd name="T22" fmla="*/ 54 w 58"/>
              <a:gd name="T23" fmla="*/ 16 h 64"/>
              <a:gd name="T24" fmla="*/ 56 w 58"/>
              <a:gd name="T25" fmla="*/ 17 h 64"/>
              <a:gd name="T26" fmla="*/ 58 w 58"/>
              <a:gd name="T27" fmla="*/ 21 h 64"/>
              <a:gd name="T28" fmla="*/ 55 w 58"/>
              <a:gd name="T29" fmla="*/ 23 h 64"/>
              <a:gd name="T30" fmla="*/ 51 w 58"/>
              <a:gd name="T31" fmla="*/ 25 h 64"/>
              <a:gd name="T32" fmla="*/ 50 w 58"/>
              <a:gd name="T33" fmla="*/ 27 h 64"/>
              <a:gd name="T34" fmla="*/ 48 w 58"/>
              <a:gd name="T35" fmla="*/ 28 h 64"/>
              <a:gd name="T36" fmla="*/ 44 w 58"/>
              <a:gd name="T37" fmla="*/ 31 h 64"/>
              <a:gd name="T38" fmla="*/ 41 w 58"/>
              <a:gd name="T39" fmla="*/ 33 h 64"/>
              <a:gd name="T40" fmla="*/ 39 w 58"/>
              <a:gd name="T41" fmla="*/ 35 h 64"/>
              <a:gd name="T42" fmla="*/ 37 w 58"/>
              <a:gd name="T43" fmla="*/ 38 h 64"/>
              <a:gd name="T44" fmla="*/ 36 w 58"/>
              <a:gd name="T45" fmla="*/ 41 h 64"/>
              <a:gd name="T46" fmla="*/ 34 w 58"/>
              <a:gd name="T47" fmla="*/ 44 h 64"/>
              <a:gd name="T48" fmla="*/ 32 w 58"/>
              <a:gd name="T49" fmla="*/ 44 h 64"/>
              <a:gd name="T50" fmla="*/ 31 w 58"/>
              <a:gd name="T51" fmla="*/ 46 h 64"/>
              <a:gd name="T52" fmla="*/ 30 w 58"/>
              <a:gd name="T53" fmla="*/ 49 h 64"/>
              <a:gd name="T54" fmla="*/ 30 w 58"/>
              <a:gd name="T55" fmla="*/ 52 h 64"/>
              <a:gd name="T56" fmla="*/ 30 w 58"/>
              <a:gd name="T57" fmla="*/ 56 h 64"/>
              <a:gd name="T58" fmla="*/ 27 w 58"/>
              <a:gd name="T59" fmla="*/ 58 h 64"/>
              <a:gd name="T60" fmla="*/ 23 w 58"/>
              <a:gd name="T61" fmla="*/ 59 h 64"/>
              <a:gd name="T62" fmla="*/ 22 w 58"/>
              <a:gd name="T63" fmla="*/ 59 h 64"/>
              <a:gd name="T64" fmla="*/ 19 w 58"/>
              <a:gd name="T65" fmla="*/ 61 h 64"/>
              <a:gd name="T66" fmla="*/ 16 w 58"/>
              <a:gd name="T67" fmla="*/ 64 h 64"/>
              <a:gd name="T68" fmla="*/ 13 w 58"/>
              <a:gd name="T69" fmla="*/ 59 h 64"/>
              <a:gd name="T70" fmla="*/ 12 w 58"/>
              <a:gd name="T71" fmla="*/ 55 h 64"/>
              <a:gd name="T72" fmla="*/ 7 w 58"/>
              <a:gd name="T73" fmla="*/ 51 h 64"/>
              <a:gd name="T74" fmla="*/ 4 w 58"/>
              <a:gd name="T75" fmla="*/ 49 h 64"/>
              <a:gd name="T76" fmla="*/ 2 w 58"/>
              <a:gd name="T77" fmla="*/ 49 h 64"/>
              <a:gd name="T78" fmla="*/ 2 w 58"/>
              <a:gd name="T79" fmla="*/ 46 h 64"/>
              <a:gd name="T80" fmla="*/ 2 w 58"/>
              <a:gd name="T81" fmla="*/ 44 h 64"/>
              <a:gd name="T82" fmla="*/ 2 w 58"/>
              <a:gd name="T83" fmla="*/ 42 h 64"/>
              <a:gd name="T84" fmla="*/ 3 w 58"/>
              <a:gd name="T85" fmla="*/ 40 h 64"/>
              <a:gd name="T86" fmla="*/ 5 w 58"/>
              <a:gd name="T87" fmla="*/ 38 h 64"/>
              <a:gd name="T88" fmla="*/ 5 w 58"/>
              <a:gd name="T89" fmla="*/ 37 h 64"/>
              <a:gd name="T90" fmla="*/ 5 w 58"/>
              <a:gd name="T91" fmla="*/ 33 h 64"/>
              <a:gd name="T92" fmla="*/ 5 w 58"/>
              <a:gd name="T93" fmla="*/ 32 h 64"/>
              <a:gd name="T94" fmla="*/ 8 w 58"/>
              <a:gd name="T95" fmla="*/ 31 h 64"/>
              <a:gd name="T96" fmla="*/ 7 w 58"/>
              <a:gd name="T97" fmla="*/ 28 h 64"/>
              <a:gd name="T98" fmla="*/ 8 w 58"/>
              <a:gd name="T99" fmla="*/ 26 h 64"/>
              <a:gd name="T100" fmla="*/ 8 w 58"/>
              <a:gd name="T101" fmla="*/ 22 h 64"/>
              <a:gd name="T102" fmla="*/ 11 w 58"/>
              <a:gd name="T103" fmla="*/ 21 h 64"/>
              <a:gd name="T104" fmla="*/ 11 w 58"/>
              <a:gd name="T105" fmla="*/ 17 h 64"/>
              <a:gd name="T106" fmla="*/ 12 w 58"/>
              <a:gd name="T107" fmla="*/ 14 h 64"/>
              <a:gd name="T108" fmla="*/ 9 w 58"/>
              <a:gd name="T109" fmla="*/ 12 h 64"/>
              <a:gd name="T110" fmla="*/ 8 w 58"/>
              <a:gd name="T111" fmla="*/ 11 h 64"/>
              <a:gd name="T112" fmla="*/ 8 w 58"/>
              <a:gd name="T113" fmla="*/ 7 h 64"/>
              <a:gd name="T114" fmla="*/ 7 w 58"/>
              <a:gd name="T115" fmla="*/ 4 h 64"/>
              <a:gd name="T116" fmla="*/ 11 w 58"/>
              <a:gd name="T117" fmla="*/ 3 h 64"/>
              <a:gd name="T118" fmla="*/ 14 w 58"/>
              <a:gd name="T119" fmla="*/ 2 h 64"/>
              <a:gd name="T120" fmla="*/ 19 w 58"/>
              <a:gd name="T121" fmla="*/ 2 h 64"/>
              <a:gd name="T122" fmla="*/ 23 w 58"/>
              <a:gd name="T1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64">
                <a:moveTo>
                  <a:pt x="23" y="0"/>
                </a:moveTo>
                <a:lnTo>
                  <a:pt x="25" y="0"/>
                </a:lnTo>
                <a:lnTo>
                  <a:pt x="26" y="0"/>
                </a:lnTo>
                <a:lnTo>
                  <a:pt x="27" y="2"/>
                </a:lnTo>
                <a:lnTo>
                  <a:pt x="27" y="3"/>
                </a:lnTo>
                <a:lnTo>
                  <a:pt x="30" y="4"/>
                </a:lnTo>
                <a:lnTo>
                  <a:pt x="31" y="5"/>
                </a:lnTo>
                <a:lnTo>
                  <a:pt x="32" y="5"/>
                </a:lnTo>
                <a:lnTo>
                  <a:pt x="34" y="7"/>
                </a:lnTo>
                <a:lnTo>
                  <a:pt x="35" y="7"/>
                </a:lnTo>
                <a:lnTo>
                  <a:pt x="34" y="8"/>
                </a:lnTo>
                <a:lnTo>
                  <a:pt x="34" y="9"/>
                </a:lnTo>
                <a:lnTo>
                  <a:pt x="34" y="11"/>
                </a:lnTo>
                <a:lnTo>
                  <a:pt x="34" y="9"/>
                </a:lnTo>
                <a:lnTo>
                  <a:pt x="35" y="8"/>
                </a:lnTo>
                <a:lnTo>
                  <a:pt x="35" y="7"/>
                </a:lnTo>
                <a:lnTo>
                  <a:pt x="36" y="7"/>
                </a:lnTo>
                <a:lnTo>
                  <a:pt x="37" y="7"/>
                </a:lnTo>
                <a:lnTo>
                  <a:pt x="37" y="8"/>
                </a:lnTo>
                <a:lnTo>
                  <a:pt x="37" y="9"/>
                </a:lnTo>
                <a:lnTo>
                  <a:pt x="37" y="11"/>
                </a:lnTo>
                <a:lnTo>
                  <a:pt x="39" y="11"/>
                </a:lnTo>
                <a:lnTo>
                  <a:pt x="39" y="9"/>
                </a:lnTo>
                <a:lnTo>
                  <a:pt x="39" y="8"/>
                </a:lnTo>
                <a:lnTo>
                  <a:pt x="39" y="7"/>
                </a:lnTo>
                <a:lnTo>
                  <a:pt x="40" y="7"/>
                </a:lnTo>
                <a:lnTo>
                  <a:pt x="41" y="5"/>
                </a:lnTo>
                <a:lnTo>
                  <a:pt x="42" y="5"/>
                </a:lnTo>
                <a:lnTo>
                  <a:pt x="45" y="5"/>
                </a:lnTo>
                <a:lnTo>
                  <a:pt x="46" y="7"/>
                </a:lnTo>
                <a:lnTo>
                  <a:pt x="48" y="8"/>
                </a:lnTo>
                <a:lnTo>
                  <a:pt x="49" y="9"/>
                </a:lnTo>
                <a:lnTo>
                  <a:pt x="51" y="11"/>
                </a:lnTo>
                <a:lnTo>
                  <a:pt x="53" y="13"/>
                </a:lnTo>
                <a:lnTo>
                  <a:pt x="53" y="14"/>
                </a:lnTo>
                <a:lnTo>
                  <a:pt x="54" y="16"/>
                </a:lnTo>
                <a:lnTo>
                  <a:pt x="55" y="16"/>
                </a:lnTo>
                <a:lnTo>
                  <a:pt x="55" y="17"/>
                </a:lnTo>
                <a:lnTo>
                  <a:pt x="56" y="17"/>
                </a:lnTo>
                <a:lnTo>
                  <a:pt x="56" y="18"/>
                </a:lnTo>
                <a:lnTo>
                  <a:pt x="58" y="19"/>
                </a:lnTo>
                <a:lnTo>
                  <a:pt x="58" y="21"/>
                </a:lnTo>
                <a:lnTo>
                  <a:pt x="58" y="22"/>
                </a:lnTo>
                <a:lnTo>
                  <a:pt x="56" y="22"/>
                </a:lnTo>
                <a:lnTo>
                  <a:pt x="55" y="23"/>
                </a:lnTo>
                <a:lnTo>
                  <a:pt x="54" y="25"/>
                </a:lnTo>
                <a:lnTo>
                  <a:pt x="53" y="25"/>
                </a:lnTo>
                <a:lnTo>
                  <a:pt x="51" y="25"/>
                </a:lnTo>
                <a:lnTo>
                  <a:pt x="51" y="26"/>
                </a:lnTo>
                <a:lnTo>
                  <a:pt x="50" y="26"/>
                </a:lnTo>
                <a:lnTo>
                  <a:pt x="50" y="27"/>
                </a:lnTo>
                <a:lnTo>
                  <a:pt x="49" y="27"/>
                </a:lnTo>
                <a:lnTo>
                  <a:pt x="49" y="28"/>
                </a:lnTo>
                <a:lnTo>
                  <a:pt x="48" y="28"/>
                </a:lnTo>
                <a:lnTo>
                  <a:pt x="46" y="30"/>
                </a:lnTo>
                <a:lnTo>
                  <a:pt x="45" y="31"/>
                </a:lnTo>
                <a:lnTo>
                  <a:pt x="44" y="31"/>
                </a:lnTo>
                <a:lnTo>
                  <a:pt x="44" y="32"/>
                </a:lnTo>
                <a:lnTo>
                  <a:pt x="42" y="32"/>
                </a:lnTo>
                <a:lnTo>
                  <a:pt x="41" y="33"/>
                </a:lnTo>
                <a:lnTo>
                  <a:pt x="41" y="35"/>
                </a:lnTo>
                <a:lnTo>
                  <a:pt x="40" y="35"/>
                </a:lnTo>
                <a:lnTo>
                  <a:pt x="39" y="35"/>
                </a:lnTo>
                <a:lnTo>
                  <a:pt x="39" y="36"/>
                </a:lnTo>
                <a:lnTo>
                  <a:pt x="37" y="37"/>
                </a:lnTo>
                <a:lnTo>
                  <a:pt x="37" y="38"/>
                </a:lnTo>
                <a:lnTo>
                  <a:pt x="36" y="38"/>
                </a:lnTo>
                <a:lnTo>
                  <a:pt x="36" y="40"/>
                </a:lnTo>
                <a:lnTo>
                  <a:pt x="36" y="41"/>
                </a:lnTo>
                <a:lnTo>
                  <a:pt x="36" y="42"/>
                </a:lnTo>
                <a:lnTo>
                  <a:pt x="35" y="44"/>
                </a:lnTo>
                <a:lnTo>
                  <a:pt x="34" y="44"/>
                </a:lnTo>
                <a:lnTo>
                  <a:pt x="32" y="44"/>
                </a:lnTo>
                <a:lnTo>
                  <a:pt x="31" y="44"/>
                </a:lnTo>
                <a:lnTo>
                  <a:pt x="32" y="44"/>
                </a:lnTo>
                <a:lnTo>
                  <a:pt x="31" y="44"/>
                </a:lnTo>
                <a:lnTo>
                  <a:pt x="31" y="45"/>
                </a:lnTo>
                <a:lnTo>
                  <a:pt x="31" y="46"/>
                </a:lnTo>
                <a:lnTo>
                  <a:pt x="31" y="47"/>
                </a:lnTo>
                <a:lnTo>
                  <a:pt x="31" y="49"/>
                </a:lnTo>
                <a:lnTo>
                  <a:pt x="30" y="49"/>
                </a:lnTo>
                <a:lnTo>
                  <a:pt x="30" y="50"/>
                </a:lnTo>
                <a:lnTo>
                  <a:pt x="30" y="51"/>
                </a:lnTo>
                <a:lnTo>
                  <a:pt x="30" y="52"/>
                </a:lnTo>
                <a:lnTo>
                  <a:pt x="30" y="54"/>
                </a:lnTo>
                <a:lnTo>
                  <a:pt x="30" y="55"/>
                </a:lnTo>
                <a:lnTo>
                  <a:pt x="30" y="56"/>
                </a:lnTo>
                <a:lnTo>
                  <a:pt x="28" y="56"/>
                </a:lnTo>
                <a:lnTo>
                  <a:pt x="28" y="58"/>
                </a:lnTo>
                <a:lnTo>
                  <a:pt x="27" y="58"/>
                </a:lnTo>
                <a:lnTo>
                  <a:pt x="26" y="59"/>
                </a:lnTo>
                <a:lnTo>
                  <a:pt x="25" y="59"/>
                </a:lnTo>
                <a:lnTo>
                  <a:pt x="23" y="59"/>
                </a:lnTo>
                <a:lnTo>
                  <a:pt x="25" y="58"/>
                </a:lnTo>
                <a:lnTo>
                  <a:pt x="23" y="58"/>
                </a:lnTo>
                <a:lnTo>
                  <a:pt x="22" y="59"/>
                </a:lnTo>
                <a:lnTo>
                  <a:pt x="21" y="60"/>
                </a:lnTo>
                <a:lnTo>
                  <a:pt x="21" y="61"/>
                </a:lnTo>
                <a:lnTo>
                  <a:pt x="19" y="61"/>
                </a:lnTo>
                <a:lnTo>
                  <a:pt x="18" y="63"/>
                </a:lnTo>
                <a:lnTo>
                  <a:pt x="17" y="64"/>
                </a:lnTo>
                <a:lnTo>
                  <a:pt x="16" y="64"/>
                </a:lnTo>
                <a:lnTo>
                  <a:pt x="14" y="63"/>
                </a:lnTo>
                <a:lnTo>
                  <a:pt x="13" y="61"/>
                </a:lnTo>
                <a:lnTo>
                  <a:pt x="13" y="59"/>
                </a:lnTo>
                <a:lnTo>
                  <a:pt x="13" y="58"/>
                </a:lnTo>
                <a:lnTo>
                  <a:pt x="12" y="56"/>
                </a:lnTo>
                <a:lnTo>
                  <a:pt x="12" y="55"/>
                </a:lnTo>
                <a:lnTo>
                  <a:pt x="11" y="54"/>
                </a:lnTo>
                <a:lnTo>
                  <a:pt x="8" y="52"/>
                </a:lnTo>
                <a:lnTo>
                  <a:pt x="7" y="51"/>
                </a:lnTo>
                <a:lnTo>
                  <a:pt x="5" y="51"/>
                </a:lnTo>
                <a:lnTo>
                  <a:pt x="5" y="50"/>
                </a:lnTo>
                <a:lnTo>
                  <a:pt x="4" y="49"/>
                </a:lnTo>
                <a:lnTo>
                  <a:pt x="5" y="49"/>
                </a:lnTo>
                <a:lnTo>
                  <a:pt x="4" y="49"/>
                </a:lnTo>
                <a:lnTo>
                  <a:pt x="2" y="49"/>
                </a:lnTo>
                <a:lnTo>
                  <a:pt x="0" y="49"/>
                </a:lnTo>
                <a:lnTo>
                  <a:pt x="2" y="47"/>
                </a:lnTo>
                <a:lnTo>
                  <a:pt x="2" y="46"/>
                </a:lnTo>
                <a:lnTo>
                  <a:pt x="0" y="46"/>
                </a:lnTo>
                <a:lnTo>
                  <a:pt x="2" y="45"/>
                </a:lnTo>
                <a:lnTo>
                  <a:pt x="2" y="44"/>
                </a:lnTo>
                <a:lnTo>
                  <a:pt x="3" y="44"/>
                </a:lnTo>
                <a:lnTo>
                  <a:pt x="3" y="42"/>
                </a:lnTo>
                <a:lnTo>
                  <a:pt x="2" y="42"/>
                </a:lnTo>
                <a:lnTo>
                  <a:pt x="3" y="42"/>
                </a:lnTo>
                <a:lnTo>
                  <a:pt x="3" y="41"/>
                </a:lnTo>
                <a:lnTo>
                  <a:pt x="3" y="40"/>
                </a:lnTo>
                <a:lnTo>
                  <a:pt x="4" y="40"/>
                </a:lnTo>
                <a:lnTo>
                  <a:pt x="4" y="38"/>
                </a:lnTo>
                <a:lnTo>
                  <a:pt x="5" y="38"/>
                </a:lnTo>
                <a:lnTo>
                  <a:pt x="5" y="37"/>
                </a:lnTo>
                <a:lnTo>
                  <a:pt x="4" y="37"/>
                </a:lnTo>
                <a:lnTo>
                  <a:pt x="5" y="37"/>
                </a:lnTo>
                <a:lnTo>
                  <a:pt x="5" y="36"/>
                </a:lnTo>
                <a:lnTo>
                  <a:pt x="5" y="35"/>
                </a:lnTo>
                <a:lnTo>
                  <a:pt x="5" y="33"/>
                </a:lnTo>
                <a:lnTo>
                  <a:pt x="4" y="33"/>
                </a:lnTo>
                <a:lnTo>
                  <a:pt x="4" y="32"/>
                </a:lnTo>
                <a:lnTo>
                  <a:pt x="5" y="32"/>
                </a:lnTo>
                <a:lnTo>
                  <a:pt x="7" y="32"/>
                </a:lnTo>
                <a:lnTo>
                  <a:pt x="8" y="32"/>
                </a:lnTo>
                <a:lnTo>
                  <a:pt x="8" y="31"/>
                </a:lnTo>
                <a:lnTo>
                  <a:pt x="7" y="30"/>
                </a:lnTo>
                <a:lnTo>
                  <a:pt x="5" y="28"/>
                </a:lnTo>
                <a:lnTo>
                  <a:pt x="7" y="28"/>
                </a:lnTo>
                <a:lnTo>
                  <a:pt x="7" y="27"/>
                </a:lnTo>
                <a:lnTo>
                  <a:pt x="7" y="26"/>
                </a:lnTo>
                <a:lnTo>
                  <a:pt x="8" y="26"/>
                </a:lnTo>
                <a:lnTo>
                  <a:pt x="8" y="25"/>
                </a:lnTo>
                <a:lnTo>
                  <a:pt x="8" y="23"/>
                </a:lnTo>
                <a:lnTo>
                  <a:pt x="8" y="22"/>
                </a:lnTo>
                <a:lnTo>
                  <a:pt x="9" y="22"/>
                </a:lnTo>
                <a:lnTo>
                  <a:pt x="9" y="21"/>
                </a:lnTo>
                <a:lnTo>
                  <a:pt x="11" y="21"/>
                </a:lnTo>
                <a:lnTo>
                  <a:pt x="11" y="19"/>
                </a:lnTo>
                <a:lnTo>
                  <a:pt x="11" y="18"/>
                </a:lnTo>
                <a:lnTo>
                  <a:pt x="11" y="17"/>
                </a:lnTo>
                <a:lnTo>
                  <a:pt x="12" y="17"/>
                </a:lnTo>
                <a:lnTo>
                  <a:pt x="12" y="16"/>
                </a:lnTo>
                <a:lnTo>
                  <a:pt x="12" y="14"/>
                </a:lnTo>
                <a:lnTo>
                  <a:pt x="9" y="14"/>
                </a:lnTo>
                <a:lnTo>
                  <a:pt x="9" y="13"/>
                </a:lnTo>
                <a:lnTo>
                  <a:pt x="9" y="12"/>
                </a:lnTo>
                <a:lnTo>
                  <a:pt x="8" y="11"/>
                </a:lnTo>
                <a:lnTo>
                  <a:pt x="9" y="11"/>
                </a:lnTo>
                <a:lnTo>
                  <a:pt x="8" y="11"/>
                </a:lnTo>
                <a:lnTo>
                  <a:pt x="8" y="9"/>
                </a:lnTo>
                <a:lnTo>
                  <a:pt x="8" y="8"/>
                </a:lnTo>
                <a:lnTo>
                  <a:pt x="8" y="7"/>
                </a:lnTo>
                <a:lnTo>
                  <a:pt x="8" y="5"/>
                </a:lnTo>
                <a:lnTo>
                  <a:pt x="7" y="5"/>
                </a:lnTo>
                <a:lnTo>
                  <a:pt x="7" y="4"/>
                </a:lnTo>
                <a:lnTo>
                  <a:pt x="8" y="3"/>
                </a:lnTo>
                <a:lnTo>
                  <a:pt x="9" y="3"/>
                </a:lnTo>
                <a:lnTo>
                  <a:pt x="11" y="3"/>
                </a:lnTo>
                <a:lnTo>
                  <a:pt x="12" y="3"/>
                </a:lnTo>
                <a:lnTo>
                  <a:pt x="13" y="3"/>
                </a:lnTo>
                <a:lnTo>
                  <a:pt x="14" y="2"/>
                </a:lnTo>
                <a:lnTo>
                  <a:pt x="16" y="2"/>
                </a:lnTo>
                <a:lnTo>
                  <a:pt x="18" y="2"/>
                </a:lnTo>
                <a:lnTo>
                  <a:pt x="19" y="2"/>
                </a:lnTo>
                <a:lnTo>
                  <a:pt x="21" y="0"/>
                </a:lnTo>
                <a:lnTo>
                  <a:pt x="22" y="0"/>
                </a:lnTo>
                <a:lnTo>
                  <a:pt x="2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2" name="Freeform 2635"/>
          <p:cNvSpPr>
            <a:spLocks/>
          </p:cNvSpPr>
          <p:nvPr/>
        </p:nvSpPr>
        <p:spPr bwMode="auto">
          <a:xfrm>
            <a:off x="3565526" y="3100604"/>
            <a:ext cx="4763" cy="6350"/>
          </a:xfrm>
          <a:custGeom>
            <a:avLst/>
            <a:gdLst>
              <a:gd name="T0" fmla="*/ 3 w 3"/>
              <a:gd name="T1" fmla="*/ 1 h 4"/>
              <a:gd name="T2" fmla="*/ 3 w 3"/>
              <a:gd name="T3" fmla="*/ 2 h 4"/>
              <a:gd name="T4" fmla="*/ 1 w 3"/>
              <a:gd name="T5" fmla="*/ 2 h 4"/>
              <a:gd name="T6" fmla="*/ 1 w 3"/>
              <a:gd name="T7" fmla="*/ 4 h 4"/>
              <a:gd name="T8" fmla="*/ 0 w 3"/>
              <a:gd name="T9" fmla="*/ 4 h 4"/>
              <a:gd name="T10" fmla="*/ 0 w 3"/>
              <a:gd name="T11" fmla="*/ 2 h 4"/>
              <a:gd name="T12" fmla="*/ 1 w 3"/>
              <a:gd name="T13" fmla="*/ 2 h 4"/>
              <a:gd name="T14" fmla="*/ 1 w 3"/>
              <a:gd name="T15" fmla="*/ 1 h 4"/>
              <a:gd name="T16" fmla="*/ 1 w 3"/>
              <a:gd name="T17" fmla="*/ 0 h 4"/>
              <a:gd name="T18" fmla="*/ 3 w 3"/>
              <a:gd name="T19" fmla="*/ 0 h 4"/>
              <a:gd name="T20" fmla="*/ 3 w 3"/>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1"/>
                </a:moveTo>
                <a:lnTo>
                  <a:pt x="3" y="2"/>
                </a:lnTo>
                <a:lnTo>
                  <a:pt x="1" y="2"/>
                </a:lnTo>
                <a:lnTo>
                  <a:pt x="1" y="4"/>
                </a:lnTo>
                <a:lnTo>
                  <a:pt x="0" y="4"/>
                </a:lnTo>
                <a:lnTo>
                  <a:pt x="0" y="2"/>
                </a:lnTo>
                <a:lnTo>
                  <a:pt x="1" y="2"/>
                </a:lnTo>
                <a:lnTo>
                  <a:pt x="1" y="1"/>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3" name="Freeform 2636"/>
          <p:cNvSpPr>
            <a:spLocks/>
          </p:cNvSpPr>
          <p:nvPr/>
        </p:nvSpPr>
        <p:spPr bwMode="auto">
          <a:xfrm>
            <a:off x="3581401" y="3100604"/>
            <a:ext cx="6350" cy="3175"/>
          </a:xfrm>
          <a:custGeom>
            <a:avLst/>
            <a:gdLst>
              <a:gd name="T0" fmla="*/ 3 w 4"/>
              <a:gd name="T1" fmla="*/ 1 h 2"/>
              <a:gd name="T2" fmla="*/ 4 w 4"/>
              <a:gd name="T3" fmla="*/ 2 h 2"/>
              <a:gd name="T4" fmla="*/ 3 w 4"/>
              <a:gd name="T5" fmla="*/ 2 h 2"/>
              <a:gd name="T6" fmla="*/ 2 w 4"/>
              <a:gd name="T7" fmla="*/ 2 h 2"/>
              <a:gd name="T8" fmla="*/ 0 w 4"/>
              <a:gd name="T9" fmla="*/ 1 h 2"/>
              <a:gd name="T10" fmla="*/ 2 w 4"/>
              <a:gd name="T11" fmla="*/ 1 h 2"/>
              <a:gd name="T12" fmla="*/ 2 w 4"/>
              <a:gd name="T13" fmla="*/ 0 h 2"/>
              <a:gd name="T14" fmla="*/ 3 w 4"/>
              <a:gd name="T15" fmla="*/ 0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lnTo>
                  <a:pt x="4" y="2"/>
                </a:lnTo>
                <a:lnTo>
                  <a:pt x="3" y="2"/>
                </a:lnTo>
                <a:lnTo>
                  <a:pt x="2" y="2"/>
                </a:lnTo>
                <a:lnTo>
                  <a:pt x="0" y="1"/>
                </a:lnTo>
                <a:lnTo>
                  <a:pt x="2" y="1"/>
                </a:lnTo>
                <a:lnTo>
                  <a:pt x="2"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6" name="Freeform 2639"/>
          <p:cNvSpPr>
            <a:spLocks/>
          </p:cNvSpPr>
          <p:nvPr/>
        </p:nvSpPr>
        <p:spPr bwMode="auto">
          <a:xfrm>
            <a:off x="5346701" y="3913404"/>
            <a:ext cx="22225" cy="17463"/>
          </a:xfrm>
          <a:custGeom>
            <a:avLst/>
            <a:gdLst>
              <a:gd name="T0" fmla="*/ 12 w 14"/>
              <a:gd name="T1" fmla="*/ 0 h 11"/>
              <a:gd name="T2" fmla="*/ 12 w 14"/>
              <a:gd name="T3" fmla="*/ 1 h 11"/>
              <a:gd name="T4" fmla="*/ 13 w 14"/>
              <a:gd name="T5" fmla="*/ 1 h 11"/>
              <a:gd name="T6" fmla="*/ 13 w 14"/>
              <a:gd name="T7" fmla="*/ 2 h 11"/>
              <a:gd name="T8" fmla="*/ 13 w 14"/>
              <a:gd name="T9" fmla="*/ 4 h 11"/>
              <a:gd name="T10" fmla="*/ 14 w 14"/>
              <a:gd name="T11" fmla="*/ 4 h 11"/>
              <a:gd name="T12" fmla="*/ 13 w 14"/>
              <a:gd name="T13" fmla="*/ 4 h 11"/>
              <a:gd name="T14" fmla="*/ 13 w 14"/>
              <a:gd name="T15" fmla="*/ 5 h 11"/>
              <a:gd name="T16" fmla="*/ 12 w 14"/>
              <a:gd name="T17" fmla="*/ 5 h 11"/>
              <a:gd name="T18" fmla="*/ 12 w 14"/>
              <a:gd name="T19" fmla="*/ 6 h 11"/>
              <a:gd name="T20" fmla="*/ 10 w 14"/>
              <a:gd name="T21" fmla="*/ 6 h 11"/>
              <a:gd name="T22" fmla="*/ 12 w 14"/>
              <a:gd name="T23" fmla="*/ 6 h 11"/>
              <a:gd name="T24" fmla="*/ 12 w 14"/>
              <a:gd name="T25" fmla="*/ 7 h 11"/>
              <a:gd name="T26" fmla="*/ 10 w 14"/>
              <a:gd name="T27" fmla="*/ 7 h 11"/>
              <a:gd name="T28" fmla="*/ 10 w 14"/>
              <a:gd name="T29" fmla="*/ 9 h 11"/>
              <a:gd name="T30" fmla="*/ 10 w 14"/>
              <a:gd name="T31" fmla="*/ 7 h 11"/>
              <a:gd name="T32" fmla="*/ 10 w 14"/>
              <a:gd name="T33" fmla="*/ 9 h 11"/>
              <a:gd name="T34" fmla="*/ 9 w 14"/>
              <a:gd name="T35" fmla="*/ 9 h 11"/>
              <a:gd name="T36" fmla="*/ 9 w 14"/>
              <a:gd name="T37" fmla="*/ 10 h 11"/>
              <a:gd name="T38" fmla="*/ 8 w 14"/>
              <a:gd name="T39" fmla="*/ 10 h 11"/>
              <a:gd name="T40" fmla="*/ 9 w 14"/>
              <a:gd name="T41" fmla="*/ 10 h 11"/>
              <a:gd name="T42" fmla="*/ 8 w 14"/>
              <a:gd name="T43" fmla="*/ 10 h 11"/>
              <a:gd name="T44" fmla="*/ 8 w 14"/>
              <a:gd name="T45" fmla="*/ 11 h 11"/>
              <a:gd name="T46" fmla="*/ 8 w 14"/>
              <a:gd name="T47" fmla="*/ 10 h 11"/>
              <a:gd name="T48" fmla="*/ 7 w 14"/>
              <a:gd name="T49" fmla="*/ 10 h 11"/>
              <a:gd name="T50" fmla="*/ 7 w 14"/>
              <a:gd name="T51" fmla="*/ 11 h 11"/>
              <a:gd name="T52" fmla="*/ 5 w 14"/>
              <a:gd name="T53" fmla="*/ 11 h 11"/>
              <a:gd name="T54" fmla="*/ 4 w 14"/>
              <a:gd name="T55" fmla="*/ 11 h 11"/>
              <a:gd name="T56" fmla="*/ 3 w 14"/>
              <a:gd name="T57" fmla="*/ 11 h 11"/>
              <a:gd name="T58" fmla="*/ 4 w 14"/>
              <a:gd name="T59" fmla="*/ 11 h 11"/>
              <a:gd name="T60" fmla="*/ 3 w 14"/>
              <a:gd name="T61" fmla="*/ 11 h 11"/>
              <a:gd name="T62" fmla="*/ 3 w 14"/>
              <a:gd name="T63" fmla="*/ 10 h 11"/>
              <a:gd name="T64" fmla="*/ 1 w 14"/>
              <a:gd name="T65" fmla="*/ 10 h 11"/>
              <a:gd name="T66" fmla="*/ 1 w 14"/>
              <a:gd name="T67" fmla="*/ 9 h 11"/>
              <a:gd name="T68" fmla="*/ 0 w 14"/>
              <a:gd name="T69" fmla="*/ 9 h 11"/>
              <a:gd name="T70" fmla="*/ 0 w 14"/>
              <a:gd name="T71" fmla="*/ 7 h 11"/>
              <a:gd name="T72" fmla="*/ 0 w 14"/>
              <a:gd name="T73" fmla="*/ 6 h 11"/>
              <a:gd name="T74" fmla="*/ 1 w 14"/>
              <a:gd name="T75" fmla="*/ 6 h 11"/>
              <a:gd name="T76" fmla="*/ 0 w 14"/>
              <a:gd name="T77" fmla="*/ 6 h 11"/>
              <a:gd name="T78" fmla="*/ 0 w 14"/>
              <a:gd name="T79" fmla="*/ 5 h 11"/>
              <a:gd name="T80" fmla="*/ 1 w 14"/>
              <a:gd name="T81" fmla="*/ 5 h 11"/>
              <a:gd name="T82" fmla="*/ 3 w 14"/>
              <a:gd name="T83" fmla="*/ 4 h 11"/>
              <a:gd name="T84" fmla="*/ 4 w 14"/>
              <a:gd name="T85" fmla="*/ 4 h 11"/>
              <a:gd name="T86" fmla="*/ 4 w 14"/>
              <a:gd name="T87" fmla="*/ 2 h 11"/>
              <a:gd name="T88" fmla="*/ 5 w 14"/>
              <a:gd name="T89" fmla="*/ 2 h 11"/>
              <a:gd name="T90" fmla="*/ 5 w 14"/>
              <a:gd name="T91" fmla="*/ 1 h 11"/>
              <a:gd name="T92" fmla="*/ 5 w 14"/>
              <a:gd name="T93" fmla="*/ 2 h 11"/>
              <a:gd name="T94" fmla="*/ 5 w 14"/>
              <a:gd name="T95" fmla="*/ 1 h 11"/>
              <a:gd name="T96" fmla="*/ 7 w 14"/>
              <a:gd name="T97" fmla="*/ 1 h 11"/>
              <a:gd name="T98" fmla="*/ 8 w 14"/>
              <a:gd name="T99" fmla="*/ 1 h 11"/>
              <a:gd name="T100" fmla="*/ 8 w 14"/>
              <a:gd name="T101" fmla="*/ 2 h 11"/>
              <a:gd name="T102" fmla="*/ 8 w 14"/>
              <a:gd name="T103" fmla="*/ 1 h 11"/>
              <a:gd name="T104" fmla="*/ 9 w 14"/>
              <a:gd name="T105" fmla="*/ 1 h 11"/>
              <a:gd name="T106" fmla="*/ 10 w 14"/>
              <a:gd name="T107" fmla="*/ 1 h 11"/>
              <a:gd name="T108" fmla="*/ 10 w 14"/>
              <a:gd name="T109" fmla="*/ 2 h 11"/>
              <a:gd name="T110" fmla="*/ 10 w 14"/>
              <a:gd name="T111" fmla="*/ 1 h 11"/>
              <a:gd name="T112" fmla="*/ 12 w 14"/>
              <a:gd name="T113" fmla="*/ 1 h 11"/>
              <a:gd name="T114" fmla="*/ 12 w 14"/>
              <a:gd name="T115" fmla="*/ 2 h 11"/>
              <a:gd name="T116" fmla="*/ 12 w 14"/>
              <a:gd name="T117" fmla="*/ 1 h 11"/>
              <a:gd name="T118" fmla="*/ 12 w 14"/>
              <a:gd name="T1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1">
                <a:moveTo>
                  <a:pt x="12" y="0"/>
                </a:moveTo>
                <a:lnTo>
                  <a:pt x="12" y="1"/>
                </a:lnTo>
                <a:lnTo>
                  <a:pt x="13" y="1"/>
                </a:lnTo>
                <a:lnTo>
                  <a:pt x="13" y="2"/>
                </a:lnTo>
                <a:lnTo>
                  <a:pt x="13" y="4"/>
                </a:lnTo>
                <a:lnTo>
                  <a:pt x="14" y="4"/>
                </a:lnTo>
                <a:lnTo>
                  <a:pt x="13" y="4"/>
                </a:lnTo>
                <a:lnTo>
                  <a:pt x="13" y="5"/>
                </a:lnTo>
                <a:lnTo>
                  <a:pt x="12" y="5"/>
                </a:lnTo>
                <a:lnTo>
                  <a:pt x="12" y="6"/>
                </a:lnTo>
                <a:lnTo>
                  <a:pt x="10" y="6"/>
                </a:lnTo>
                <a:lnTo>
                  <a:pt x="12" y="6"/>
                </a:lnTo>
                <a:lnTo>
                  <a:pt x="12" y="7"/>
                </a:lnTo>
                <a:lnTo>
                  <a:pt x="10" y="7"/>
                </a:lnTo>
                <a:lnTo>
                  <a:pt x="10" y="9"/>
                </a:lnTo>
                <a:lnTo>
                  <a:pt x="10" y="7"/>
                </a:lnTo>
                <a:lnTo>
                  <a:pt x="10" y="9"/>
                </a:lnTo>
                <a:lnTo>
                  <a:pt x="9" y="9"/>
                </a:lnTo>
                <a:lnTo>
                  <a:pt x="9" y="10"/>
                </a:lnTo>
                <a:lnTo>
                  <a:pt x="8" y="10"/>
                </a:lnTo>
                <a:lnTo>
                  <a:pt x="9" y="10"/>
                </a:lnTo>
                <a:lnTo>
                  <a:pt x="8" y="10"/>
                </a:lnTo>
                <a:lnTo>
                  <a:pt x="8" y="11"/>
                </a:lnTo>
                <a:lnTo>
                  <a:pt x="8" y="10"/>
                </a:lnTo>
                <a:lnTo>
                  <a:pt x="7" y="10"/>
                </a:lnTo>
                <a:lnTo>
                  <a:pt x="7" y="11"/>
                </a:lnTo>
                <a:lnTo>
                  <a:pt x="5" y="11"/>
                </a:lnTo>
                <a:lnTo>
                  <a:pt x="4" y="11"/>
                </a:lnTo>
                <a:lnTo>
                  <a:pt x="3" y="11"/>
                </a:lnTo>
                <a:lnTo>
                  <a:pt x="4" y="11"/>
                </a:lnTo>
                <a:lnTo>
                  <a:pt x="3" y="11"/>
                </a:lnTo>
                <a:lnTo>
                  <a:pt x="3" y="10"/>
                </a:lnTo>
                <a:lnTo>
                  <a:pt x="1" y="10"/>
                </a:lnTo>
                <a:lnTo>
                  <a:pt x="1" y="9"/>
                </a:lnTo>
                <a:lnTo>
                  <a:pt x="0" y="9"/>
                </a:lnTo>
                <a:lnTo>
                  <a:pt x="0" y="7"/>
                </a:lnTo>
                <a:lnTo>
                  <a:pt x="0" y="6"/>
                </a:lnTo>
                <a:lnTo>
                  <a:pt x="1" y="6"/>
                </a:lnTo>
                <a:lnTo>
                  <a:pt x="0" y="6"/>
                </a:lnTo>
                <a:lnTo>
                  <a:pt x="0" y="5"/>
                </a:lnTo>
                <a:lnTo>
                  <a:pt x="1" y="5"/>
                </a:lnTo>
                <a:lnTo>
                  <a:pt x="3" y="4"/>
                </a:lnTo>
                <a:lnTo>
                  <a:pt x="4" y="4"/>
                </a:lnTo>
                <a:lnTo>
                  <a:pt x="4" y="2"/>
                </a:lnTo>
                <a:lnTo>
                  <a:pt x="5" y="2"/>
                </a:lnTo>
                <a:lnTo>
                  <a:pt x="5" y="1"/>
                </a:lnTo>
                <a:lnTo>
                  <a:pt x="5" y="2"/>
                </a:lnTo>
                <a:lnTo>
                  <a:pt x="5" y="1"/>
                </a:lnTo>
                <a:lnTo>
                  <a:pt x="7" y="1"/>
                </a:lnTo>
                <a:lnTo>
                  <a:pt x="8" y="1"/>
                </a:lnTo>
                <a:lnTo>
                  <a:pt x="8" y="2"/>
                </a:lnTo>
                <a:lnTo>
                  <a:pt x="8" y="1"/>
                </a:lnTo>
                <a:lnTo>
                  <a:pt x="9" y="1"/>
                </a:lnTo>
                <a:lnTo>
                  <a:pt x="10" y="1"/>
                </a:lnTo>
                <a:lnTo>
                  <a:pt x="10" y="2"/>
                </a:lnTo>
                <a:lnTo>
                  <a:pt x="10" y="1"/>
                </a:lnTo>
                <a:lnTo>
                  <a:pt x="12" y="1"/>
                </a:lnTo>
                <a:lnTo>
                  <a:pt x="12" y="2"/>
                </a:lnTo>
                <a:lnTo>
                  <a:pt x="12" y="1"/>
                </a:lnTo>
                <a:lnTo>
                  <a:pt x="1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7" name="Freeform 2640"/>
          <p:cNvSpPr>
            <a:spLocks/>
          </p:cNvSpPr>
          <p:nvPr/>
        </p:nvSpPr>
        <p:spPr bwMode="auto">
          <a:xfrm>
            <a:off x="5362576" y="3908642"/>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8" name="Freeform 2641"/>
          <p:cNvSpPr>
            <a:spLocks/>
          </p:cNvSpPr>
          <p:nvPr/>
        </p:nvSpPr>
        <p:spPr bwMode="auto">
          <a:xfrm>
            <a:off x="5351463" y="3905467"/>
            <a:ext cx="1588" cy="1588"/>
          </a:xfrm>
          <a:custGeom>
            <a:avLst/>
            <a:gdLst>
              <a:gd name="T0" fmla="*/ 0 w 1"/>
              <a:gd name="T1" fmla="*/ 1 h 1"/>
              <a:gd name="T2" fmla="*/ 0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9" name="Freeform 2642"/>
          <p:cNvSpPr>
            <a:spLocks/>
          </p:cNvSpPr>
          <p:nvPr/>
        </p:nvSpPr>
        <p:spPr bwMode="auto">
          <a:xfrm>
            <a:off x="5360988" y="3905467"/>
            <a:ext cx="4763" cy="1588"/>
          </a:xfrm>
          <a:custGeom>
            <a:avLst/>
            <a:gdLst>
              <a:gd name="T0" fmla="*/ 1 w 3"/>
              <a:gd name="T1" fmla="*/ 0 h 1"/>
              <a:gd name="T2" fmla="*/ 3 w 3"/>
              <a:gd name="T3" fmla="*/ 0 h 1"/>
              <a:gd name="T4" fmla="*/ 3 w 3"/>
              <a:gd name="T5" fmla="*/ 1 h 1"/>
              <a:gd name="T6" fmla="*/ 1 w 3"/>
              <a:gd name="T7" fmla="*/ 1 h 1"/>
              <a:gd name="T8" fmla="*/ 0 w 3"/>
              <a:gd name="T9" fmla="*/ 1 h 1"/>
              <a:gd name="T10" fmla="*/ 0 w 3"/>
              <a:gd name="T11" fmla="*/ 0 h 1"/>
              <a:gd name="T12" fmla="*/ 1 w 3"/>
              <a:gd name="T13" fmla="*/ 0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3" y="0"/>
                </a:lnTo>
                <a:lnTo>
                  <a:pt x="3" y="1"/>
                </a:lnTo>
                <a:lnTo>
                  <a:pt x="1" y="1"/>
                </a:lnTo>
                <a:lnTo>
                  <a:pt x="0" y="1"/>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0" name="Freeform 2643"/>
          <p:cNvSpPr>
            <a:spLocks/>
          </p:cNvSpPr>
          <p:nvPr/>
        </p:nvSpPr>
        <p:spPr bwMode="auto">
          <a:xfrm>
            <a:off x="5362576" y="3905467"/>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1" name="Freeform 2644"/>
          <p:cNvSpPr>
            <a:spLocks/>
          </p:cNvSpPr>
          <p:nvPr/>
        </p:nvSpPr>
        <p:spPr bwMode="auto">
          <a:xfrm>
            <a:off x="5375276" y="39007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2" name="Freeform 2645"/>
          <p:cNvSpPr>
            <a:spLocks/>
          </p:cNvSpPr>
          <p:nvPr/>
        </p:nvSpPr>
        <p:spPr bwMode="auto">
          <a:xfrm>
            <a:off x="5381626" y="3899117"/>
            <a:ext cx="1588" cy="1588"/>
          </a:xfrm>
          <a:custGeom>
            <a:avLst/>
            <a:gdLst>
              <a:gd name="T0" fmla="*/ 0 w 1"/>
              <a:gd name="T1" fmla="*/ 1 h 1"/>
              <a:gd name="T2" fmla="*/ 0 w 1"/>
              <a:gd name="T3" fmla="*/ 0 h 1"/>
              <a:gd name="T4" fmla="*/ 1 w 1"/>
              <a:gd name="T5" fmla="*/ 0 h 1"/>
              <a:gd name="T6" fmla="*/ 0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0" y="1"/>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3" name="Freeform 2646"/>
          <p:cNvSpPr>
            <a:spLocks/>
          </p:cNvSpPr>
          <p:nvPr/>
        </p:nvSpPr>
        <p:spPr bwMode="auto">
          <a:xfrm>
            <a:off x="5383213" y="3899117"/>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4" name="Freeform 2647"/>
          <p:cNvSpPr>
            <a:spLocks/>
          </p:cNvSpPr>
          <p:nvPr/>
        </p:nvSpPr>
        <p:spPr bwMode="auto">
          <a:xfrm>
            <a:off x="5387976" y="38975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5" name="Freeform 2648"/>
          <p:cNvSpPr>
            <a:spLocks/>
          </p:cNvSpPr>
          <p:nvPr/>
        </p:nvSpPr>
        <p:spPr bwMode="auto">
          <a:xfrm>
            <a:off x="5395913" y="38975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6" name="Freeform 2649"/>
          <p:cNvSpPr>
            <a:spLocks/>
          </p:cNvSpPr>
          <p:nvPr/>
        </p:nvSpPr>
        <p:spPr bwMode="auto">
          <a:xfrm>
            <a:off x="5387976" y="38975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7" name="Freeform 2650"/>
          <p:cNvSpPr>
            <a:spLocks/>
          </p:cNvSpPr>
          <p:nvPr/>
        </p:nvSpPr>
        <p:spPr bwMode="auto">
          <a:xfrm>
            <a:off x="5389563" y="3894354"/>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8" name="Freeform 2651"/>
          <p:cNvSpPr>
            <a:spLocks/>
          </p:cNvSpPr>
          <p:nvPr/>
        </p:nvSpPr>
        <p:spPr bwMode="auto">
          <a:xfrm>
            <a:off x="5387976" y="3894354"/>
            <a:ext cx="1588" cy="3175"/>
          </a:xfrm>
          <a:custGeom>
            <a:avLst/>
            <a:gdLst>
              <a:gd name="T0" fmla="*/ 1 w 1"/>
              <a:gd name="T1" fmla="*/ 0 h 2"/>
              <a:gd name="T2" fmla="*/ 0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9" name="Freeform 2652"/>
          <p:cNvSpPr>
            <a:spLocks/>
          </p:cNvSpPr>
          <p:nvPr/>
        </p:nvSpPr>
        <p:spPr bwMode="auto">
          <a:xfrm>
            <a:off x="5389563" y="38911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0" name="Rectangle 2653"/>
          <p:cNvSpPr>
            <a:spLocks noChangeArrowheads="1"/>
          </p:cNvSpPr>
          <p:nvPr/>
        </p:nvSpPr>
        <p:spPr bwMode="auto">
          <a:xfrm>
            <a:off x="5389563" y="388800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1" name="Rectangle 2654"/>
          <p:cNvSpPr>
            <a:spLocks noChangeArrowheads="1"/>
          </p:cNvSpPr>
          <p:nvPr/>
        </p:nvSpPr>
        <p:spPr bwMode="auto">
          <a:xfrm>
            <a:off x="5419726" y="3883242"/>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2" name="Freeform 2655"/>
          <p:cNvSpPr>
            <a:spLocks/>
          </p:cNvSpPr>
          <p:nvPr/>
        </p:nvSpPr>
        <p:spPr bwMode="auto">
          <a:xfrm>
            <a:off x="5421313" y="3880067"/>
            <a:ext cx="3175" cy="3175"/>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3" name="Freeform 2656"/>
          <p:cNvSpPr>
            <a:spLocks/>
          </p:cNvSpPr>
          <p:nvPr/>
        </p:nvSpPr>
        <p:spPr bwMode="auto">
          <a:xfrm>
            <a:off x="5429251" y="387212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4" name="Freeform 2657"/>
          <p:cNvSpPr>
            <a:spLocks/>
          </p:cNvSpPr>
          <p:nvPr/>
        </p:nvSpPr>
        <p:spPr bwMode="auto">
          <a:xfrm>
            <a:off x="5440363" y="386260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5" name="Freeform 2658"/>
          <p:cNvSpPr>
            <a:spLocks/>
          </p:cNvSpPr>
          <p:nvPr/>
        </p:nvSpPr>
        <p:spPr bwMode="auto">
          <a:xfrm>
            <a:off x="5441951" y="3862604"/>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6" name="Freeform 2659"/>
          <p:cNvSpPr>
            <a:spLocks/>
          </p:cNvSpPr>
          <p:nvPr/>
        </p:nvSpPr>
        <p:spPr bwMode="auto">
          <a:xfrm>
            <a:off x="5448301" y="384990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7" name="Freeform 2660"/>
          <p:cNvSpPr>
            <a:spLocks/>
          </p:cNvSpPr>
          <p:nvPr/>
        </p:nvSpPr>
        <p:spPr bwMode="auto">
          <a:xfrm>
            <a:off x="5454651" y="3843554"/>
            <a:ext cx="1588"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8" name="Freeform 2661"/>
          <p:cNvSpPr>
            <a:spLocks/>
          </p:cNvSpPr>
          <p:nvPr/>
        </p:nvSpPr>
        <p:spPr bwMode="auto">
          <a:xfrm>
            <a:off x="5456238" y="384037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9" name="Freeform 2662"/>
          <p:cNvSpPr>
            <a:spLocks/>
          </p:cNvSpPr>
          <p:nvPr/>
        </p:nvSpPr>
        <p:spPr bwMode="auto">
          <a:xfrm>
            <a:off x="5454651" y="38403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0" name="Freeform 2663"/>
          <p:cNvSpPr>
            <a:spLocks/>
          </p:cNvSpPr>
          <p:nvPr/>
        </p:nvSpPr>
        <p:spPr bwMode="auto">
          <a:xfrm>
            <a:off x="5456238" y="383879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1" name="Freeform 2664"/>
          <p:cNvSpPr>
            <a:spLocks/>
          </p:cNvSpPr>
          <p:nvPr/>
        </p:nvSpPr>
        <p:spPr bwMode="auto">
          <a:xfrm>
            <a:off x="5462588" y="382767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2" name="Freeform 2665"/>
          <p:cNvSpPr>
            <a:spLocks/>
          </p:cNvSpPr>
          <p:nvPr/>
        </p:nvSpPr>
        <p:spPr bwMode="auto">
          <a:xfrm>
            <a:off x="5464176" y="382132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3" name="Freeform 2666"/>
          <p:cNvSpPr>
            <a:spLocks/>
          </p:cNvSpPr>
          <p:nvPr/>
        </p:nvSpPr>
        <p:spPr bwMode="auto">
          <a:xfrm>
            <a:off x="5464176" y="382132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4" name="Freeform 2667"/>
          <p:cNvSpPr>
            <a:spLocks/>
          </p:cNvSpPr>
          <p:nvPr/>
        </p:nvSpPr>
        <p:spPr bwMode="auto">
          <a:xfrm>
            <a:off x="5465763" y="38197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5" name="Freeform 2668"/>
          <p:cNvSpPr>
            <a:spLocks/>
          </p:cNvSpPr>
          <p:nvPr/>
        </p:nvSpPr>
        <p:spPr bwMode="auto">
          <a:xfrm>
            <a:off x="5462588" y="3818154"/>
            <a:ext cx="3175" cy="1588"/>
          </a:xfrm>
          <a:custGeom>
            <a:avLst/>
            <a:gdLst>
              <a:gd name="T0" fmla="*/ 1 w 2"/>
              <a:gd name="T1" fmla="*/ 0 h 1"/>
              <a:gd name="T2" fmla="*/ 1 w 2"/>
              <a:gd name="T3" fmla="*/ 1 h 1"/>
              <a:gd name="T4" fmla="*/ 2 w 2"/>
              <a:gd name="T5" fmla="*/ 1 h 1"/>
              <a:gd name="T6" fmla="*/ 1 w 2"/>
              <a:gd name="T7" fmla="*/ 1 h 1"/>
              <a:gd name="T8" fmla="*/ 0 w 2"/>
              <a:gd name="T9" fmla="*/ 1 h 1"/>
              <a:gd name="T10" fmla="*/ 1 w 2"/>
              <a:gd name="T11" fmla="*/ 1 h 1"/>
              <a:gd name="T12" fmla="*/ 0 w 2"/>
              <a:gd name="T13" fmla="*/ 1 h 1"/>
              <a:gd name="T14" fmla="*/ 1 w 2"/>
              <a:gd name="T15" fmla="*/ 1 h 1"/>
              <a:gd name="T16" fmla="*/ 0 w 2"/>
              <a:gd name="T17" fmla="*/ 1 h 1"/>
              <a:gd name="T18" fmla="*/ 0 w 2"/>
              <a:gd name="T19" fmla="*/ 0 h 1"/>
              <a:gd name="T20" fmla="*/ 1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0"/>
                </a:moveTo>
                <a:lnTo>
                  <a:pt x="1" y="1"/>
                </a:lnTo>
                <a:lnTo>
                  <a:pt x="2" y="1"/>
                </a:lnTo>
                <a:lnTo>
                  <a:pt x="1" y="1"/>
                </a:lnTo>
                <a:lnTo>
                  <a:pt x="0" y="1"/>
                </a:lnTo>
                <a:lnTo>
                  <a:pt x="1" y="1"/>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6" name="Freeform 2669"/>
          <p:cNvSpPr>
            <a:spLocks/>
          </p:cNvSpPr>
          <p:nvPr/>
        </p:nvSpPr>
        <p:spPr bwMode="auto">
          <a:xfrm>
            <a:off x="5464176" y="381656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7" name="Rectangle 2670"/>
          <p:cNvSpPr>
            <a:spLocks noChangeArrowheads="1"/>
          </p:cNvSpPr>
          <p:nvPr/>
        </p:nvSpPr>
        <p:spPr bwMode="auto">
          <a:xfrm>
            <a:off x="5465763" y="38118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8" name="Freeform 2671"/>
          <p:cNvSpPr>
            <a:spLocks/>
          </p:cNvSpPr>
          <p:nvPr/>
        </p:nvSpPr>
        <p:spPr bwMode="auto">
          <a:xfrm>
            <a:off x="5462588" y="38054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9" name="Freeform 2672"/>
          <p:cNvSpPr>
            <a:spLocks/>
          </p:cNvSpPr>
          <p:nvPr/>
        </p:nvSpPr>
        <p:spPr bwMode="auto">
          <a:xfrm>
            <a:off x="5461001" y="38054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0" name="Freeform 2673"/>
          <p:cNvSpPr>
            <a:spLocks/>
          </p:cNvSpPr>
          <p:nvPr/>
        </p:nvSpPr>
        <p:spPr bwMode="auto">
          <a:xfrm>
            <a:off x="5456238" y="3802279"/>
            <a:ext cx="6350" cy="3175"/>
          </a:xfrm>
          <a:custGeom>
            <a:avLst/>
            <a:gdLst>
              <a:gd name="T0" fmla="*/ 4 w 4"/>
              <a:gd name="T1" fmla="*/ 2 h 2"/>
              <a:gd name="T2" fmla="*/ 3 w 4"/>
              <a:gd name="T3" fmla="*/ 2 h 2"/>
              <a:gd name="T4" fmla="*/ 3 w 4"/>
              <a:gd name="T5" fmla="*/ 1 h 2"/>
              <a:gd name="T6" fmla="*/ 1 w 4"/>
              <a:gd name="T7" fmla="*/ 1 h 2"/>
              <a:gd name="T8" fmla="*/ 0 w 4"/>
              <a:gd name="T9" fmla="*/ 1 h 2"/>
              <a:gd name="T10" fmla="*/ 0 w 4"/>
              <a:gd name="T11" fmla="*/ 0 h 2"/>
              <a:gd name="T12" fmla="*/ 1 w 4"/>
              <a:gd name="T13" fmla="*/ 0 h 2"/>
              <a:gd name="T14" fmla="*/ 3 w 4"/>
              <a:gd name="T15" fmla="*/ 0 h 2"/>
              <a:gd name="T16" fmla="*/ 3 w 4"/>
              <a:gd name="T17" fmla="*/ 1 h 2"/>
              <a:gd name="T18" fmla="*/ 4 w 4"/>
              <a:gd name="T19" fmla="*/ 1 h 2"/>
              <a:gd name="T20" fmla="*/ 4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4" y="2"/>
                </a:moveTo>
                <a:lnTo>
                  <a:pt x="3" y="2"/>
                </a:lnTo>
                <a:lnTo>
                  <a:pt x="3" y="1"/>
                </a:lnTo>
                <a:lnTo>
                  <a:pt x="1" y="1"/>
                </a:lnTo>
                <a:lnTo>
                  <a:pt x="0" y="1"/>
                </a:lnTo>
                <a:lnTo>
                  <a:pt x="0" y="0"/>
                </a:lnTo>
                <a:lnTo>
                  <a:pt x="1" y="0"/>
                </a:lnTo>
                <a:lnTo>
                  <a:pt x="3" y="0"/>
                </a:lnTo>
                <a:lnTo>
                  <a:pt x="3" y="1"/>
                </a:lnTo>
                <a:lnTo>
                  <a:pt x="4" y="1"/>
                </a:lnTo>
                <a:lnTo>
                  <a:pt x="4"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1" name="Freeform 2674"/>
          <p:cNvSpPr>
            <a:spLocks/>
          </p:cNvSpPr>
          <p:nvPr/>
        </p:nvSpPr>
        <p:spPr bwMode="auto">
          <a:xfrm>
            <a:off x="5443538" y="37975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2" name="Freeform 2675"/>
          <p:cNvSpPr>
            <a:spLocks/>
          </p:cNvSpPr>
          <p:nvPr/>
        </p:nvSpPr>
        <p:spPr bwMode="auto">
          <a:xfrm>
            <a:off x="5449888" y="37371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3" name="Rectangle 2676"/>
          <p:cNvSpPr>
            <a:spLocks noChangeArrowheads="1"/>
          </p:cNvSpPr>
          <p:nvPr/>
        </p:nvSpPr>
        <p:spPr bwMode="auto">
          <a:xfrm>
            <a:off x="5432426" y="3724491"/>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4" name="Freeform 2677"/>
          <p:cNvSpPr>
            <a:spLocks/>
          </p:cNvSpPr>
          <p:nvPr/>
        </p:nvSpPr>
        <p:spPr bwMode="auto">
          <a:xfrm>
            <a:off x="5472113" y="37244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5" name="Freeform 2678"/>
          <p:cNvSpPr>
            <a:spLocks/>
          </p:cNvSpPr>
          <p:nvPr/>
        </p:nvSpPr>
        <p:spPr bwMode="auto">
          <a:xfrm>
            <a:off x="5468938" y="37229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6" name="Freeform 2679"/>
          <p:cNvSpPr>
            <a:spLocks/>
          </p:cNvSpPr>
          <p:nvPr/>
        </p:nvSpPr>
        <p:spPr bwMode="auto">
          <a:xfrm>
            <a:off x="5456238" y="37213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7" name="Freeform 2680"/>
          <p:cNvSpPr>
            <a:spLocks/>
          </p:cNvSpPr>
          <p:nvPr/>
        </p:nvSpPr>
        <p:spPr bwMode="auto">
          <a:xfrm>
            <a:off x="5472113" y="3718141"/>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8" name="Freeform 2681"/>
          <p:cNvSpPr>
            <a:spLocks/>
          </p:cNvSpPr>
          <p:nvPr/>
        </p:nvSpPr>
        <p:spPr bwMode="auto">
          <a:xfrm>
            <a:off x="5281613" y="3540341"/>
            <a:ext cx="292100" cy="373063"/>
          </a:xfrm>
          <a:custGeom>
            <a:avLst/>
            <a:gdLst>
              <a:gd name="T0" fmla="*/ 133 w 184"/>
              <a:gd name="T1" fmla="*/ 5 h 235"/>
              <a:gd name="T2" fmla="*/ 138 w 184"/>
              <a:gd name="T3" fmla="*/ 16 h 235"/>
              <a:gd name="T4" fmla="*/ 143 w 184"/>
              <a:gd name="T5" fmla="*/ 28 h 235"/>
              <a:gd name="T6" fmla="*/ 155 w 184"/>
              <a:gd name="T7" fmla="*/ 37 h 235"/>
              <a:gd name="T8" fmla="*/ 162 w 184"/>
              <a:gd name="T9" fmla="*/ 47 h 235"/>
              <a:gd name="T10" fmla="*/ 174 w 184"/>
              <a:gd name="T11" fmla="*/ 50 h 235"/>
              <a:gd name="T12" fmla="*/ 183 w 184"/>
              <a:gd name="T13" fmla="*/ 50 h 235"/>
              <a:gd name="T14" fmla="*/ 179 w 184"/>
              <a:gd name="T15" fmla="*/ 63 h 235"/>
              <a:gd name="T16" fmla="*/ 174 w 184"/>
              <a:gd name="T17" fmla="*/ 72 h 235"/>
              <a:gd name="T18" fmla="*/ 165 w 184"/>
              <a:gd name="T19" fmla="*/ 81 h 235"/>
              <a:gd name="T20" fmla="*/ 160 w 184"/>
              <a:gd name="T21" fmla="*/ 88 h 235"/>
              <a:gd name="T22" fmla="*/ 148 w 184"/>
              <a:gd name="T23" fmla="*/ 97 h 235"/>
              <a:gd name="T24" fmla="*/ 139 w 184"/>
              <a:gd name="T25" fmla="*/ 97 h 235"/>
              <a:gd name="T26" fmla="*/ 129 w 184"/>
              <a:gd name="T27" fmla="*/ 107 h 235"/>
              <a:gd name="T28" fmla="*/ 120 w 184"/>
              <a:gd name="T29" fmla="*/ 111 h 235"/>
              <a:gd name="T30" fmla="*/ 113 w 184"/>
              <a:gd name="T31" fmla="*/ 118 h 235"/>
              <a:gd name="T32" fmla="*/ 113 w 184"/>
              <a:gd name="T33" fmla="*/ 111 h 235"/>
              <a:gd name="T34" fmla="*/ 111 w 184"/>
              <a:gd name="T35" fmla="*/ 102 h 235"/>
              <a:gd name="T36" fmla="*/ 101 w 184"/>
              <a:gd name="T37" fmla="*/ 111 h 235"/>
              <a:gd name="T38" fmla="*/ 91 w 184"/>
              <a:gd name="T39" fmla="*/ 116 h 235"/>
              <a:gd name="T40" fmla="*/ 99 w 184"/>
              <a:gd name="T41" fmla="*/ 125 h 235"/>
              <a:gd name="T42" fmla="*/ 110 w 184"/>
              <a:gd name="T43" fmla="*/ 126 h 235"/>
              <a:gd name="T44" fmla="*/ 118 w 184"/>
              <a:gd name="T45" fmla="*/ 132 h 235"/>
              <a:gd name="T46" fmla="*/ 111 w 184"/>
              <a:gd name="T47" fmla="*/ 132 h 235"/>
              <a:gd name="T48" fmla="*/ 105 w 184"/>
              <a:gd name="T49" fmla="*/ 137 h 235"/>
              <a:gd name="T50" fmla="*/ 100 w 184"/>
              <a:gd name="T51" fmla="*/ 143 h 235"/>
              <a:gd name="T52" fmla="*/ 106 w 184"/>
              <a:gd name="T53" fmla="*/ 151 h 235"/>
              <a:gd name="T54" fmla="*/ 111 w 184"/>
              <a:gd name="T55" fmla="*/ 162 h 235"/>
              <a:gd name="T56" fmla="*/ 101 w 184"/>
              <a:gd name="T57" fmla="*/ 161 h 235"/>
              <a:gd name="T58" fmla="*/ 114 w 184"/>
              <a:gd name="T59" fmla="*/ 170 h 235"/>
              <a:gd name="T60" fmla="*/ 107 w 184"/>
              <a:gd name="T61" fmla="*/ 175 h 235"/>
              <a:gd name="T62" fmla="*/ 113 w 184"/>
              <a:gd name="T63" fmla="*/ 179 h 235"/>
              <a:gd name="T64" fmla="*/ 113 w 184"/>
              <a:gd name="T65" fmla="*/ 181 h 235"/>
              <a:gd name="T66" fmla="*/ 111 w 184"/>
              <a:gd name="T67" fmla="*/ 184 h 235"/>
              <a:gd name="T68" fmla="*/ 107 w 184"/>
              <a:gd name="T69" fmla="*/ 189 h 235"/>
              <a:gd name="T70" fmla="*/ 106 w 184"/>
              <a:gd name="T71" fmla="*/ 194 h 235"/>
              <a:gd name="T72" fmla="*/ 104 w 184"/>
              <a:gd name="T73" fmla="*/ 198 h 235"/>
              <a:gd name="T74" fmla="*/ 102 w 184"/>
              <a:gd name="T75" fmla="*/ 198 h 235"/>
              <a:gd name="T76" fmla="*/ 100 w 184"/>
              <a:gd name="T77" fmla="*/ 204 h 235"/>
              <a:gd name="T78" fmla="*/ 97 w 184"/>
              <a:gd name="T79" fmla="*/ 205 h 235"/>
              <a:gd name="T80" fmla="*/ 95 w 184"/>
              <a:gd name="T81" fmla="*/ 209 h 235"/>
              <a:gd name="T82" fmla="*/ 92 w 184"/>
              <a:gd name="T83" fmla="*/ 213 h 235"/>
              <a:gd name="T84" fmla="*/ 87 w 184"/>
              <a:gd name="T85" fmla="*/ 214 h 235"/>
              <a:gd name="T86" fmla="*/ 82 w 184"/>
              <a:gd name="T87" fmla="*/ 219 h 235"/>
              <a:gd name="T88" fmla="*/ 76 w 184"/>
              <a:gd name="T89" fmla="*/ 219 h 235"/>
              <a:gd name="T90" fmla="*/ 73 w 184"/>
              <a:gd name="T91" fmla="*/ 221 h 235"/>
              <a:gd name="T92" fmla="*/ 69 w 184"/>
              <a:gd name="T93" fmla="*/ 218 h 235"/>
              <a:gd name="T94" fmla="*/ 67 w 184"/>
              <a:gd name="T95" fmla="*/ 221 h 235"/>
              <a:gd name="T96" fmla="*/ 62 w 184"/>
              <a:gd name="T97" fmla="*/ 225 h 235"/>
              <a:gd name="T98" fmla="*/ 55 w 184"/>
              <a:gd name="T99" fmla="*/ 227 h 235"/>
              <a:gd name="T100" fmla="*/ 51 w 184"/>
              <a:gd name="T101" fmla="*/ 231 h 235"/>
              <a:gd name="T102" fmla="*/ 48 w 184"/>
              <a:gd name="T103" fmla="*/ 232 h 235"/>
              <a:gd name="T104" fmla="*/ 46 w 184"/>
              <a:gd name="T105" fmla="*/ 227 h 235"/>
              <a:gd name="T106" fmla="*/ 44 w 184"/>
              <a:gd name="T107" fmla="*/ 226 h 235"/>
              <a:gd name="T108" fmla="*/ 41 w 184"/>
              <a:gd name="T109" fmla="*/ 225 h 235"/>
              <a:gd name="T110" fmla="*/ 40 w 184"/>
              <a:gd name="T111" fmla="*/ 227 h 235"/>
              <a:gd name="T112" fmla="*/ 32 w 184"/>
              <a:gd name="T113" fmla="*/ 219 h 235"/>
              <a:gd name="T114" fmla="*/ 18 w 184"/>
              <a:gd name="T115" fmla="*/ 221 h 235"/>
              <a:gd name="T116" fmla="*/ 8 w 184"/>
              <a:gd name="T117" fmla="*/ 221 h 235"/>
              <a:gd name="T118" fmla="*/ 0 w 184"/>
              <a:gd name="T119" fmla="*/ 2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 h="235">
                <a:moveTo>
                  <a:pt x="123" y="2"/>
                </a:moveTo>
                <a:lnTo>
                  <a:pt x="123" y="0"/>
                </a:lnTo>
                <a:lnTo>
                  <a:pt x="123" y="2"/>
                </a:lnTo>
                <a:lnTo>
                  <a:pt x="123" y="0"/>
                </a:lnTo>
                <a:lnTo>
                  <a:pt x="123" y="2"/>
                </a:lnTo>
                <a:lnTo>
                  <a:pt x="124" y="2"/>
                </a:lnTo>
                <a:lnTo>
                  <a:pt x="125" y="2"/>
                </a:lnTo>
                <a:lnTo>
                  <a:pt x="125" y="3"/>
                </a:lnTo>
                <a:lnTo>
                  <a:pt x="127" y="3"/>
                </a:lnTo>
                <a:lnTo>
                  <a:pt x="127" y="4"/>
                </a:lnTo>
                <a:lnTo>
                  <a:pt x="128" y="4"/>
                </a:lnTo>
                <a:lnTo>
                  <a:pt x="129" y="4"/>
                </a:lnTo>
                <a:lnTo>
                  <a:pt x="130" y="4"/>
                </a:lnTo>
                <a:lnTo>
                  <a:pt x="130" y="5"/>
                </a:lnTo>
                <a:lnTo>
                  <a:pt x="130" y="4"/>
                </a:lnTo>
                <a:lnTo>
                  <a:pt x="132" y="4"/>
                </a:lnTo>
                <a:lnTo>
                  <a:pt x="133" y="5"/>
                </a:lnTo>
                <a:lnTo>
                  <a:pt x="134" y="5"/>
                </a:lnTo>
                <a:lnTo>
                  <a:pt x="134" y="7"/>
                </a:lnTo>
                <a:lnTo>
                  <a:pt x="135" y="7"/>
                </a:lnTo>
                <a:lnTo>
                  <a:pt x="135" y="8"/>
                </a:lnTo>
                <a:lnTo>
                  <a:pt x="137" y="8"/>
                </a:lnTo>
                <a:lnTo>
                  <a:pt x="137" y="9"/>
                </a:lnTo>
                <a:lnTo>
                  <a:pt x="135" y="9"/>
                </a:lnTo>
                <a:lnTo>
                  <a:pt x="137" y="11"/>
                </a:lnTo>
                <a:lnTo>
                  <a:pt x="137" y="9"/>
                </a:lnTo>
                <a:lnTo>
                  <a:pt x="137" y="11"/>
                </a:lnTo>
                <a:lnTo>
                  <a:pt x="138" y="11"/>
                </a:lnTo>
                <a:lnTo>
                  <a:pt x="138" y="12"/>
                </a:lnTo>
                <a:lnTo>
                  <a:pt x="138" y="13"/>
                </a:lnTo>
                <a:lnTo>
                  <a:pt x="139" y="13"/>
                </a:lnTo>
                <a:lnTo>
                  <a:pt x="139" y="14"/>
                </a:lnTo>
                <a:lnTo>
                  <a:pt x="138" y="14"/>
                </a:lnTo>
                <a:lnTo>
                  <a:pt x="138" y="16"/>
                </a:lnTo>
                <a:lnTo>
                  <a:pt x="139" y="17"/>
                </a:lnTo>
                <a:lnTo>
                  <a:pt x="141" y="17"/>
                </a:lnTo>
                <a:lnTo>
                  <a:pt x="141" y="18"/>
                </a:lnTo>
                <a:lnTo>
                  <a:pt x="139" y="18"/>
                </a:lnTo>
                <a:lnTo>
                  <a:pt x="141" y="19"/>
                </a:lnTo>
                <a:lnTo>
                  <a:pt x="141" y="21"/>
                </a:lnTo>
                <a:lnTo>
                  <a:pt x="141" y="22"/>
                </a:lnTo>
                <a:lnTo>
                  <a:pt x="141" y="21"/>
                </a:lnTo>
                <a:lnTo>
                  <a:pt x="142" y="21"/>
                </a:lnTo>
                <a:lnTo>
                  <a:pt x="142" y="22"/>
                </a:lnTo>
                <a:lnTo>
                  <a:pt x="141" y="22"/>
                </a:lnTo>
                <a:lnTo>
                  <a:pt x="141" y="23"/>
                </a:lnTo>
                <a:lnTo>
                  <a:pt x="142" y="23"/>
                </a:lnTo>
                <a:lnTo>
                  <a:pt x="142" y="25"/>
                </a:lnTo>
                <a:lnTo>
                  <a:pt x="143" y="26"/>
                </a:lnTo>
                <a:lnTo>
                  <a:pt x="143" y="27"/>
                </a:lnTo>
                <a:lnTo>
                  <a:pt x="143" y="28"/>
                </a:lnTo>
                <a:lnTo>
                  <a:pt x="143" y="30"/>
                </a:lnTo>
                <a:lnTo>
                  <a:pt x="144" y="30"/>
                </a:lnTo>
                <a:lnTo>
                  <a:pt x="144" y="31"/>
                </a:lnTo>
                <a:lnTo>
                  <a:pt x="144" y="32"/>
                </a:lnTo>
                <a:lnTo>
                  <a:pt x="144" y="33"/>
                </a:lnTo>
                <a:lnTo>
                  <a:pt x="146" y="35"/>
                </a:lnTo>
                <a:lnTo>
                  <a:pt x="146" y="36"/>
                </a:lnTo>
                <a:lnTo>
                  <a:pt x="147" y="36"/>
                </a:lnTo>
                <a:lnTo>
                  <a:pt x="148" y="36"/>
                </a:lnTo>
                <a:lnTo>
                  <a:pt x="149" y="36"/>
                </a:lnTo>
                <a:lnTo>
                  <a:pt x="151" y="36"/>
                </a:lnTo>
                <a:lnTo>
                  <a:pt x="152" y="36"/>
                </a:lnTo>
                <a:lnTo>
                  <a:pt x="151" y="36"/>
                </a:lnTo>
                <a:lnTo>
                  <a:pt x="151" y="37"/>
                </a:lnTo>
                <a:lnTo>
                  <a:pt x="152" y="37"/>
                </a:lnTo>
                <a:lnTo>
                  <a:pt x="153" y="37"/>
                </a:lnTo>
                <a:lnTo>
                  <a:pt x="155" y="37"/>
                </a:lnTo>
                <a:lnTo>
                  <a:pt x="156" y="37"/>
                </a:lnTo>
                <a:lnTo>
                  <a:pt x="156" y="39"/>
                </a:lnTo>
                <a:lnTo>
                  <a:pt x="157" y="39"/>
                </a:lnTo>
                <a:lnTo>
                  <a:pt x="157" y="40"/>
                </a:lnTo>
                <a:lnTo>
                  <a:pt x="157" y="41"/>
                </a:lnTo>
                <a:lnTo>
                  <a:pt x="158" y="41"/>
                </a:lnTo>
                <a:lnTo>
                  <a:pt x="160" y="42"/>
                </a:lnTo>
                <a:lnTo>
                  <a:pt x="160" y="41"/>
                </a:lnTo>
                <a:lnTo>
                  <a:pt x="161" y="41"/>
                </a:lnTo>
                <a:lnTo>
                  <a:pt x="161" y="42"/>
                </a:lnTo>
                <a:lnTo>
                  <a:pt x="161" y="41"/>
                </a:lnTo>
                <a:lnTo>
                  <a:pt x="161" y="42"/>
                </a:lnTo>
                <a:lnTo>
                  <a:pt x="161" y="44"/>
                </a:lnTo>
                <a:lnTo>
                  <a:pt x="161" y="45"/>
                </a:lnTo>
                <a:lnTo>
                  <a:pt x="162" y="45"/>
                </a:lnTo>
                <a:lnTo>
                  <a:pt x="162" y="46"/>
                </a:lnTo>
                <a:lnTo>
                  <a:pt x="162" y="47"/>
                </a:lnTo>
                <a:lnTo>
                  <a:pt x="161" y="47"/>
                </a:lnTo>
                <a:lnTo>
                  <a:pt x="161" y="49"/>
                </a:lnTo>
                <a:lnTo>
                  <a:pt x="162" y="49"/>
                </a:lnTo>
                <a:lnTo>
                  <a:pt x="162" y="50"/>
                </a:lnTo>
                <a:lnTo>
                  <a:pt x="163" y="50"/>
                </a:lnTo>
                <a:lnTo>
                  <a:pt x="163" y="51"/>
                </a:lnTo>
                <a:lnTo>
                  <a:pt x="165" y="51"/>
                </a:lnTo>
                <a:lnTo>
                  <a:pt x="166" y="51"/>
                </a:lnTo>
                <a:lnTo>
                  <a:pt x="167" y="51"/>
                </a:lnTo>
                <a:lnTo>
                  <a:pt x="169" y="51"/>
                </a:lnTo>
                <a:lnTo>
                  <a:pt x="170" y="51"/>
                </a:lnTo>
                <a:lnTo>
                  <a:pt x="171" y="51"/>
                </a:lnTo>
                <a:lnTo>
                  <a:pt x="172" y="51"/>
                </a:lnTo>
                <a:lnTo>
                  <a:pt x="172" y="50"/>
                </a:lnTo>
                <a:lnTo>
                  <a:pt x="172" y="49"/>
                </a:lnTo>
                <a:lnTo>
                  <a:pt x="172" y="50"/>
                </a:lnTo>
                <a:lnTo>
                  <a:pt x="174" y="50"/>
                </a:lnTo>
                <a:lnTo>
                  <a:pt x="174" y="49"/>
                </a:lnTo>
                <a:lnTo>
                  <a:pt x="175" y="49"/>
                </a:lnTo>
                <a:lnTo>
                  <a:pt x="175" y="47"/>
                </a:lnTo>
                <a:lnTo>
                  <a:pt x="176" y="47"/>
                </a:lnTo>
                <a:lnTo>
                  <a:pt x="176" y="49"/>
                </a:lnTo>
                <a:lnTo>
                  <a:pt x="177" y="49"/>
                </a:lnTo>
                <a:lnTo>
                  <a:pt x="177" y="47"/>
                </a:lnTo>
                <a:lnTo>
                  <a:pt x="179" y="47"/>
                </a:lnTo>
                <a:lnTo>
                  <a:pt x="179" y="46"/>
                </a:lnTo>
                <a:lnTo>
                  <a:pt x="180" y="46"/>
                </a:lnTo>
                <a:lnTo>
                  <a:pt x="181" y="46"/>
                </a:lnTo>
                <a:lnTo>
                  <a:pt x="183" y="46"/>
                </a:lnTo>
                <a:lnTo>
                  <a:pt x="184" y="46"/>
                </a:lnTo>
                <a:lnTo>
                  <a:pt x="184" y="47"/>
                </a:lnTo>
                <a:lnTo>
                  <a:pt x="183" y="47"/>
                </a:lnTo>
                <a:lnTo>
                  <a:pt x="183" y="49"/>
                </a:lnTo>
                <a:lnTo>
                  <a:pt x="183" y="50"/>
                </a:lnTo>
                <a:lnTo>
                  <a:pt x="184" y="50"/>
                </a:lnTo>
                <a:lnTo>
                  <a:pt x="184" y="51"/>
                </a:lnTo>
                <a:lnTo>
                  <a:pt x="184" y="53"/>
                </a:lnTo>
                <a:lnTo>
                  <a:pt x="183" y="53"/>
                </a:lnTo>
                <a:lnTo>
                  <a:pt x="183" y="54"/>
                </a:lnTo>
                <a:lnTo>
                  <a:pt x="181" y="54"/>
                </a:lnTo>
                <a:lnTo>
                  <a:pt x="180" y="54"/>
                </a:lnTo>
                <a:lnTo>
                  <a:pt x="180" y="55"/>
                </a:lnTo>
                <a:lnTo>
                  <a:pt x="181" y="55"/>
                </a:lnTo>
                <a:lnTo>
                  <a:pt x="181" y="56"/>
                </a:lnTo>
                <a:lnTo>
                  <a:pt x="180" y="56"/>
                </a:lnTo>
                <a:lnTo>
                  <a:pt x="180" y="58"/>
                </a:lnTo>
                <a:lnTo>
                  <a:pt x="180" y="59"/>
                </a:lnTo>
                <a:lnTo>
                  <a:pt x="180" y="60"/>
                </a:lnTo>
                <a:lnTo>
                  <a:pt x="179" y="60"/>
                </a:lnTo>
                <a:lnTo>
                  <a:pt x="179" y="62"/>
                </a:lnTo>
                <a:lnTo>
                  <a:pt x="179" y="63"/>
                </a:lnTo>
                <a:lnTo>
                  <a:pt x="179" y="64"/>
                </a:lnTo>
                <a:lnTo>
                  <a:pt x="177" y="64"/>
                </a:lnTo>
                <a:lnTo>
                  <a:pt x="177" y="65"/>
                </a:lnTo>
                <a:lnTo>
                  <a:pt x="177" y="67"/>
                </a:lnTo>
                <a:lnTo>
                  <a:pt x="176" y="67"/>
                </a:lnTo>
                <a:lnTo>
                  <a:pt x="177" y="67"/>
                </a:lnTo>
                <a:lnTo>
                  <a:pt x="176" y="67"/>
                </a:lnTo>
                <a:lnTo>
                  <a:pt x="176" y="68"/>
                </a:lnTo>
                <a:lnTo>
                  <a:pt x="177" y="68"/>
                </a:lnTo>
                <a:lnTo>
                  <a:pt x="176" y="68"/>
                </a:lnTo>
                <a:lnTo>
                  <a:pt x="176" y="69"/>
                </a:lnTo>
                <a:lnTo>
                  <a:pt x="175" y="69"/>
                </a:lnTo>
                <a:lnTo>
                  <a:pt x="175" y="70"/>
                </a:lnTo>
                <a:lnTo>
                  <a:pt x="175" y="72"/>
                </a:lnTo>
                <a:lnTo>
                  <a:pt x="174" y="72"/>
                </a:lnTo>
                <a:lnTo>
                  <a:pt x="174" y="73"/>
                </a:lnTo>
                <a:lnTo>
                  <a:pt x="174" y="72"/>
                </a:lnTo>
                <a:lnTo>
                  <a:pt x="172" y="70"/>
                </a:lnTo>
                <a:lnTo>
                  <a:pt x="171" y="70"/>
                </a:lnTo>
                <a:lnTo>
                  <a:pt x="170" y="70"/>
                </a:lnTo>
                <a:lnTo>
                  <a:pt x="169" y="70"/>
                </a:lnTo>
                <a:lnTo>
                  <a:pt x="167" y="70"/>
                </a:lnTo>
                <a:lnTo>
                  <a:pt x="167" y="72"/>
                </a:lnTo>
                <a:lnTo>
                  <a:pt x="166" y="72"/>
                </a:lnTo>
                <a:lnTo>
                  <a:pt x="167" y="72"/>
                </a:lnTo>
                <a:lnTo>
                  <a:pt x="166" y="72"/>
                </a:lnTo>
                <a:lnTo>
                  <a:pt x="166" y="73"/>
                </a:lnTo>
                <a:lnTo>
                  <a:pt x="165" y="73"/>
                </a:lnTo>
                <a:lnTo>
                  <a:pt x="163" y="73"/>
                </a:lnTo>
                <a:lnTo>
                  <a:pt x="163" y="74"/>
                </a:lnTo>
                <a:lnTo>
                  <a:pt x="163" y="76"/>
                </a:lnTo>
                <a:lnTo>
                  <a:pt x="165" y="78"/>
                </a:lnTo>
                <a:lnTo>
                  <a:pt x="165" y="79"/>
                </a:lnTo>
                <a:lnTo>
                  <a:pt x="165" y="81"/>
                </a:lnTo>
                <a:lnTo>
                  <a:pt x="165" y="82"/>
                </a:lnTo>
                <a:lnTo>
                  <a:pt x="165" y="83"/>
                </a:lnTo>
                <a:lnTo>
                  <a:pt x="165" y="84"/>
                </a:lnTo>
                <a:lnTo>
                  <a:pt x="165" y="86"/>
                </a:lnTo>
                <a:lnTo>
                  <a:pt x="165" y="87"/>
                </a:lnTo>
                <a:lnTo>
                  <a:pt x="163" y="87"/>
                </a:lnTo>
                <a:lnTo>
                  <a:pt x="163" y="88"/>
                </a:lnTo>
                <a:lnTo>
                  <a:pt x="162" y="88"/>
                </a:lnTo>
                <a:lnTo>
                  <a:pt x="162" y="90"/>
                </a:lnTo>
                <a:lnTo>
                  <a:pt x="161" y="90"/>
                </a:lnTo>
                <a:lnTo>
                  <a:pt x="160" y="90"/>
                </a:lnTo>
                <a:lnTo>
                  <a:pt x="160" y="91"/>
                </a:lnTo>
                <a:lnTo>
                  <a:pt x="161" y="90"/>
                </a:lnTo>
                <a:lnTo>
                  <a:pt x="161" y="91"/>
                </a:lnTo>
                <a:lnTo>
                  <a:pt x="160" y="91"/>
                </a:lnTo>
                <a:lnTo>
                  <a:pt x="160" y="90"/>
                </a:lnTo>
                <a:lnTo>
                  <a:pt x="160" y="88"/>
                </a:lnTo>
                <a:lnTo>
                  <a:pt x="158" y="88"/>
                </a:lnTo>
                <a:lnTo>
                  <a:pt x="157" y="88"/>
                </a:lnTo>
                <a:lnTo>
                  <a:pt x="157" y="90"/>
                </a:lnTo>
                <a:lnTo>
                  <a:pt x="157" y="91"/>
                </a:lnTo>
                <a:lnTo>
                  <a:pt x="156" y="91"/>
                </a:lnTo>
                <a:lnTo>
                  <a:pt x="156" y="92"/>
                </a:lnTo>
                <a:lnTo>
                  <a:pt x="155" y="92"/>
                </a:lnTo>
                <a:lnTo>
                  <a:pt x="153" y="92"/>
                </a:lnTo>
                <a:lnTo>
                  <a:pt x="153" y="93"/>
                </a:lnTo>
                <a:lnTo>
                  <a:pt x="153" y="95"/>
                </a:lnTo>
                <a:lnTo>
                  <a:pt x="152" y="95"/>
                </a:lnTo>
                <a:lnTo>
                  <a:pt x="151" y="95"/>
                </a:lnTo>
                <a:lnTo>
                  <a:pt x="149" y="95"/>
                </a:lnTo>
                <a:lnTo>
                  <a:pt x="148" y="95"/>
                </a:lnTo>
                <a:lnTo>
                  <a:pt x="147" y="95"/>
                </a:lnTo>
                <a:lnTo>
                  <a:pt x="147" y="96"/>
                </a:lnTo>
                <a:lnTo>
                  <a:pt x="148" y="97"/>
                </a:lnTo>
                <a:lnTo>
                  <a:pt x="148" y="98"/>
                </a:lnTo>
                <a:lnTo>
                  <a:pt x="148" y="100"/>
                </a:lnTo>
                <a:lnTo>
                  <a:pt x="147" y="100"/>
                </a:lnTo>
                <a:lnTo>
                  <a:pt x="147" y="98"/>
                </a:lnTo>
                <a:lnTo>
                  <a:pt x="147" y="100"/>
                </a:lnTo>
                <a:lnTo>
                  <a:pt x="147" y="98"/>
                </a:lnTo>
                <a:lnTo>
                  <a:pt x="147" y="100"/>
                </a:lnTo>
                <a:lnTo>
                  <a:pt x="146" y="100"/>
                </a:lnTo>
                <a:lnTo>
                  <a:pt x="144" y="100"/>
                </a:lnTo>
                <a:lnTo>
                  <a:pt x="144" y="98"/>
                </a:lnTo>
                <a:lnTo>
                  <a:pt x="143" y="98"/>
                </a:lnTo>
                <a:lnTo>
                  <a:pt x="142" y="98"/>
                </a:lnTo>
                <a:lnTo>
                  <a:pt x="143" y="98"/>
                </a:lnTo>
                <a:lnTo>
                  <a:pt x="142" y="98"/>
                </a:lnTo>
                <a:lnTo>
                  <a:pt x="142" y="97"/>
                </a:lnTo>
                <a:lnTo>
                  <a:pt x="141" y="97"/>
                </a:lnTo>
                <a:lnTo>
                  <a:pt x="139" y="97"/>
                </a:lnTo>
                <a:lnTo>
                  <a:pt x="141" y="97"/>
                </a:lnTo>
                <a:lnTo>
                  <a:pt x="139" y="97"/>
                </a:lnTo>
                <a:lnTo>
                  <a:pt x="139" y="98"/>
                </a:lnTo>
                <a:lnTo>
                  <a:pt x="139" y="100"/>
                </a:lnTo>
                <a:lnTo>
                  <a:pt x="138" y="100"/>
                </a:lnTo>
                <a:lnTo>
                  <a:pt x="138" y="101"/>
                </a:lnTo>
                <a:lnTo>
                  <a:pt x="137" y="102"/>
                </a:lnTo>
                <a:lnTo>
                  <a:pt x="135" y="104"/>
                </a:lnTo>
                <a:lnTo>
                  <a:pt x="137" y="104"/>
                </a:lnTo>
                <a:lnTo>
                  <a:pt x="135" y="104"/>
                </a:lnTo>
                <a:lnTo>
                  <a:pt x="134" y="104"/>
                </a:lnTo>
                <a:lnTo>
                  <a:pt x="134" y="105"/>
                </a:lnTo>
                <a:lnTo>
                  <a:pt x="133" y="105"/>
                </a:lnTo>
                <a:lnTo>
                  <a:pt x="132" y="105"/>
                </a:lnTo>
                <a:lnTo>
                  <a:pt x="132" y="106"/>
                </a:lnTo>
                <a:lnTo>
                  <a:pt x="130" y="106"/>
                </a:lnTo>
                <a:lnTo>
                  <a:pt x="129" y="107"/>
                </a:lnTo>
                <a:lnTo>
                  <a:pt x="128" y="107"/>
                </a:lnTo>
                <a:lnTo>
                  <a:pt x="128" y="109"/>
                </a:lnTo>
                <a:lnTo>
                  <a:pt x="128" y="110"/>
                </a:lnTo>
                <a:lnTo>
                  <a:pt x="127" y="110"/>
                </a:lnTo>
                <a:lnTo>
                  <a:pt x="127" y="111"/>
                </a:lnTo>
                <a:lnTo>
                  <a:pt x="125" y="111"/>
                </a:lnTo>
                <a:lnTo>
                  <a:pt x="124" y="111"/>
                </a:lnTo>
                <a:lnTo>
                  <a:pt x="123" y="110"/>
                </a:lnTo>
                <a:lnTo>
                  <a:pt x="124" y="110"/>
                </a:lnTo>
                <a:lnTo>
                  <a:pt x="123" y="110"/>
                </a:lnTo>
                <a:lnTo>
                  <a:pt x="123" y="111"/>
                </a:lnTo>
                <a:lnTo>
                  <a:pt x="121" y="111"/>
                </a:lnTo>
                <a:lnTo>
                  <a:pt x="123" y="111"/>
                </a:lnTo>
                <a:lnTo>
                  <a:pt x="121" y="111"/>
                </a:lnTo>
                <a:lnTo>
                  <a:pt x="121" y="112"/>
                </a:lnTo>
                <a:lnTo>
                  <a:pt x="120" y="112"/>
                </a:lnTo>
                <a:lnTo>
                  <a:pt x="120" y="111"/>
                </a:lnTo>
                <a:lnTo>
                  <a:pt x="120" y="112"/>
                </a:lnTo>
                <a:lnTo>
                  <a:pt x="120" y="111"/>
                </a:lnTo>
                <a:lnTo>
                  <a:pt x="120" y="112"/>
                </a:lnTo>
                <a:lnTo>
                  <a:pt x="119" y="112"/>
                </a:lnTo>
                <a:lnTo>
                  <a:pt x="118" y="112"/>
                </a:lnTo>
                <a:lnTo>
                  <a:pt x="118" y="114"/>
                </a:lnTo>
                <a:lnTo>
                  <a:pt x="116" y="114"/>
                </a:lnTo>
                <a:lnTo>
                  <a:pt x="116" y="115"/>
                </a:lnTo>
                <a:lnTo>
                  <a:pt x="116" y="114"/>
                </a:lnTo>
                <a:lnTo>
                  <a:pt x="116" y="115"/>
                </a:lnTo>
                <a:lnTo>
                  <a:pt x="115" y="115"/>
                </a:lnTo>
                <a:lnTo>
                  <a:pt x="115" y="116"/>
                </a:lnTo>
                <a:lnTo>
                  <a:pt x="114" y="116"/>
                </a:lnTo>
                <a:lnTo>
                  <a:pt x="114" y="118"/>
                </a:lnTo>
                <a:lnTo>
                  <a:pt x="114" y="116"/>
                </a:lnTo>
                <a:lnTo>
                  <a:pt x="113" y="116"/>
                </a:lnTo>
                <a:lnTo>
                  <a:pt x="113" y="118"/>
                </a:lnTo>
                <a:lnTo>
                  <a:pt x="111" y="118"/>
                </a:lnTo>
                <a:lnTo>
                  <a:pt x="110" y="118"/>
                </a:lnTo>
                <a:lnTo>
                  <a:pt x="110" y="119"/>
                </a:lnTo>
                <a:lnTo>
                  <a:pt x="110" y="118"/>
                </a:lnTo>
                <a:lnTo>
                  <a:pt x="110" y="116"/>
                </a:lnTo>
                <a:lnTo>
                  <a:pt x="111" y="116"/>
                </a:lnTo>
                <a:lnTo>
                  <a:pt x="113" y="116"/>
                </a:lnTo>
                <a:lnTo>
                  <a:pt x="113" y="115"/>
                </a:lnTo>
                <a:lnTo>
                  <a:pt x="113" y="114"/>
                </a:lnTo>
                <a:lnTo>
                  <a:pt x="114" y="114"/>
                </a:lnTo>
                <a:lnTo>
                  <a:pt x="113" y="114"/>
                </a:lnTo>
                <a:lnTo>
                  <a:pt x="111" y="114"/>
                </a:lnTo>
                <a:lnTo>
                  <a:pt x="111" y="112"/>
                </a:lnTo>
                <a:lnTo>
                  <a:pt x="110" y="112"/>
                </a:lnTo>
                <a:lnTo>
                  <a:pt x="111" y="112"/>
                </a:lnTo>
                <a:lnTo>
                  <a:pt x="113" y="112"/>
                </a:lnTo>
                <a:lnTo>
                  <a:pt x="113" y="111"/>
                </a:lnTo>
                <a:lnTo>
                  <a:pt x="111" y="111"/>
                </a:lnTo>
                <a:lnTo>
                  <a:pt x="111" y="110"/>
                </a:lnTo>
                <a:lnTo>
                  <a:pt x="113" y="111"/>
                </a:lnTo>
                <a:lnTo>
                  <a:pt x="113" y="110"/>
                </a:lnTo>
                <a:lnTo>
                  <a:pt x="114" y="110"/>
                </a:lnTo>
                <a:lnTo>
                  <a:pt x="114" y="109"/>
                </a:lnTo>
                <a:lnTo>
                  <a:pt x="115" y="109"/>
                </a:lnTo>
                <a:lnTo>
                  <a:pt x="115" y="107"/>
                </a:lnTo>
                <a:lnTo>
                  <a:pt x="115" y="106"/>
                </a:lnTo>
                <a:lnTo>
                  <a:pt x="116" y="106"/>
                </a:lnTo>
                <a:lnTo>
                  <a:pt x="115" y="105"/>
                </a:lnTo>
                <a:lnTo>
                  <a:pt x="114" y="104"/>
                </a:lnTo>
                <a:lnTo>
                  <a:pt x="114" y="102"/>
                </a:lnTo>
                <a:lnTo>
                  <a:pt x="114" y="104"/>
                </a:lnTo>
                <a:lnTo>
                  <a:pt x="113" y="104"/>
                </a:lnTo>
                <a:lnTo>
                  <a:pt x="111" y="104"/>
                </a:lnTo>
                <a:lnTo>
                  <a:pt x="111" y="102"/>
                </a:lnTo>
                <a:lnTo>
                  <a:pt x="111" y="104"/>
                </a:lnTo>
                <a:lnTo>
                  <a:pt x="110" y="104"/>
                </a:lnTo>
                <a:lnTo>
                  <a:pt x="110" y="102"/>
                </a:lnTo>
                <a:lnTo>
                  <a:pt x="110" y="104"/>
                </a:lnTo>
                <a:lnTo>
                  <a:pt x="109" y="104"/>
                </a:lnTo>
                <a:lnTo>
                  <a:pt x="109" y="105"/>
                </a:lnTo>
                <a:lnTo>
                  <a:pt x="107" y="105"/>
                </a:lnTo>
                <a:lnTo>
                  <a:pt x="107" y="106"/>
                </a:lnTo>
                <a:lnTo>
                  <a:pt x="106" y="106"/>
                </a:lnTo>
                <a:lnTo>
                  <a:pt x="106" y="107"/>
                </a:lnTo>
                <a:lnTo>
                  <a:pt x="106" y="109"/>
                </a:lnTo>
                <a:lnTo>
                  <a:pt x="105" y="109"/>
                </a:lnTo>
                <a:lnTo>
                  <a:pt x="104" y="109"/>
                </a:lnTo>
                <a:lnTo>
                  <a:pt x="104" y="110"/>
                </a:lnTo>
                <a:lnTo>
                  <a:pt x="102" y="110"/>
                </a:lnTo>
                <a:lnTo>
                  <a:pt x="101" y="110"/>
                </a:lnTo>
                <a:lnTo>
                  <a:pt x="101" y="111"/>
                </a:lnTo>
                <a:lnTo>
                  <a:pt x="100" y="111"/>
                </a:lnTo>
                <a:lnTo>
                  <a:pt x="100" y="112"/>
                </a:lnTo>
                <a:lnTo>
                  <a:pt x="100" y="114"/>
                </a:lnTo>
                <a:lnTo>
                  <a:pt x="99" y="114"/>
                </a:lnTo>
                <a:lnTo>
                  <a:pt x="99" y="115"/>
                </a:lnTo>
                <a:lnTo>
                  <a:pt x="97" y="115"/>
                </a:lnTo>
                <a:lnTo>
                  <a:pt x="97" y="116"/>
                </a:lnTo>
                <a:lnTo>
                  <a:pt x="97" y="115"/>
                </a:lnTo>
                <a:lnTo>
                  <a:pt x="99" y="115"/>
                </a:lnTo>
                <a:lnTo>
                  <a:pt x="97" y="115"/>
                </a:lnTo>
                <a:lnTo>
                  <a:pt x="96" y="115"/>
                </a:lnTo>
                <a:lnTo>
                  <a:pt x="96" y="116"/>
                </a:lnTo>
                <a:lnTo>
                  <a:pt x="95" y="116"/>
                </a:lnTo>
                <a:lnTo>
                  <a:pt x="93" y="116"/>
                </a:lnTo>
                <a:lnTo>
                  <a:pt x="93" y="115"/>
                </a:lnTo>
                <a:lnTo>
                  <a:pt x="92" y="115"/>
                </a:lnTo>
                <a:lnTo>
                  <a:pt x="91" y="116"/>
                </a:lnTo>
                <a:lnTo>
                  <a:pt x="91" y="118"/>
                </a:lnTo>
                <a:lnTo>
                  <a:pt x="91" y="119"/>
                </a:lnTo>
                <a:lnTo>
                  <a:pt x="90" y="119"/>
                </a:lnTo>
                <a:lnTo>
                  <a:pt x="91" y="119"/>
                </a:lnTo>
                <a:lnTo>
                  <a:pt x="91" y="120"/>
                </a:lnTo>
                <a:lnTo>
                  <a:pt x="91" y="121"/>
                </a:lnTo>
                <a:lnTo>
                  <a:pt x="92" y="121"/>
                </a:lnTo>
                <a:lnTo>
                  <a:pt x="92" y="123"/>
                </a:lnTo>
                <a:lnTo>
                  <a:pt x="93" y="123"/>
                </a:lnTo>
                <a:lnTo>
                  <a:pt x="95" y="123"/>
                </a:lnTo>
                <a:lnTo>
                  <a:pt x="96" y="123"/>
                </a:lnTo>
                <a:lnTo>
                  <a:pt x="97" y="123"/>
                </a:lnTo>
                <a:lnTo>
                  <a:pt x="97" y="124"/>
                </a:lnTo>
                <a:lnTo>
                  <a:pt x="99" y="124"/>
                </a:lnTo>
                <a:lnTo>
                  <a:pt x="99" y="125"/>
                </a:lnTo>
                <a:lnTo>
                  <a:pt x="100" y="125"/>
                </a:lnTo>
                <a:lnTo>
                  <a:pt x="99" y="125"/>
                </a:lnTo>
                <a:lnTo>
                  <a:pt x="99" y="126"/>
                </a:lnTo>
                <a:lnTo>
                  <a:pt x="97" y="126"/>
                </a:lnTo>
                <a:lnTo>
                  <a:pt x="97" y="128"/>
                </a:lnTo>
                <a:lnTo>
                  <a:pt x="97" y="129"/>
                </a:lnTo>
                <a:lnTo>
                  <a:pt x="99" y="129"/>
                </a:lnTo>
                <a:lnTo>
                  <a:pt x="100" y="129"/>
                </a:lnTo>
                <a:lnTo>
                  <a:pt x="101" y="129"/>
                </a:lnTo>
                <a:lnTo>
                  <a:pt x="102" y="129"/>
                </a:lnTo>
                <a:lnTo>
                  <a:pt x="102" y="128"/>
                </a:lnTo>
                <a:lnTo>
                  <a:pt x="104" y="128"/>
                </a:lnTo>
                <a:lnTo>
                  <a:pt x="105" y="126"/>
                </a:lnTo>
                <a:lnTo>
                  <a:pt x="105" y="125"/>
                </a:lnTo>
                <a:lnTo>
                  <a:pt x="106" y="125"/>
                </a:lnTo>
                <a:lnTo>
                  <a:pt x="107" y="125"/>
                </a:lnTo>
                <a:lnTo>
                  <a:pt x="109" y="125"/>
                </a:lnTo>
                <a:lnTo>
                  <a:pt x="110" y="125"/>
                </a:lnTo>
                <a:lnTo>
                  <a:pt x="110" y="126"/>
                </a:lnTo>
                <a:lnTo>
                  <a:pt x="111" y="126"/>
                </a:lnTo>
                <a:lnTo>
                  <a:pt x="111" y="128"/>
                </a:lnTo>
                <a:lnTo>
                  <a:pt x="113" y="128"/>
                </a:lnTo>
                <a:lnTo>
                  <a:pt x="114" y="128"/>
                </a:lnTo>
                <a:lnTo>
                  <a:pt x="114" y="126"/>
                </a:lnTo>
                <a:lnTo>
                  <a:pt x="115" y="126"/>
                </a:lnTo>
                <a:lnTo>
                  <a:pt x="115" y="128"/>
                </a:lnTo>
                <a:lnTo>
                  <a:pt x="116" y="128"/>
                </a:lnTo>
                <a:lnTo>
                  <a:pt x="118" y="128"/>
                </a:lnTo>
                <a:lnTo>
                  <a:pt x="118" y="129"/>
                </a:lnTo>
                <a:lnTo>
                  <a:pt x="118" y="128"/>
                </a:lnTo>
                <a:lnTo>
                  <a:pt x="118" y="129"/>
                </a:lnTo>
                <a:lnTo>
                  <a:pt x="116" y="130"/>
                </a:lnTo>
                <a:lnTo>
                  <a:pt x="116" y="129"/>
                </a:lnTo>
                <a:lnTo>
                  <a:pt x="116" y="130"/>
                </a:lnTo>
                <a:lnTo>
                  <a:pt x="118" y="130"/>
                </a:lnTo>
                <a:lnTo>
                  <a:pt x="118" y="132"/>
                </a:lnTo>
                <a:lnTo>
                  <a:pt x="118" y="130"/>
                </a:lnTo>
                <a:lnTo>
                  <a:pt x="116" y="130"/>
                </a:lnTo>
                <a:lnTo>
                  <a:pt x="116" y="132"/>
                </a:lnTo>
                <a:lnTo>
                  <a:pt x="116" y="130"/>
                </a:lnTo>
                <a:lnTo>
                  <a:pt x="116" y="132"/>
                </a:lnTo>
                <a:lnTo>
                  <a:pt x="115" y="132"/>
                </a:lnTo>
                <a:lnTo>
                  <a:pt x="116" y="132"/>
                </a:lnTo>
                <a:lnTo>
                  <a:pt x="115" y="132"/>
                </a:lnTo>
                <a:lnTo>
                  <a:pt x="115" y="130"/>
                </a:lnTo>
                <a:lnTo>
                  <a:pt x="115" y="132"/>
                </a:lnTo>
                <a:lnTo>
                  <a:pt x="115" y="130"/>
                </a:lnTo>
                <a:lnTo>
                  <a:pt x="114" y="130"/>
                </a:lnTo>
                <a:lnTo>
                  <a:pt x="114" y="132"/>
                </a:lnTo>
                <a:lnTo>
                  <a:pt x="113" y="132"/>
                </a:lnTo>
                <a:lnTo>
                  <a:pt x="111" y="132"/>
                </a:lnTo>
                <a:lnTo>
                  <a:pt x="113" y="132"/>
                </a:lnTo>
                <a:lnTo>
                  <a:pt x="111" y="132"/>
                </a:lnTo>
                <a:lnTo>
                  <a:pt x="111" y="133"/>
                </a:lnTo>
                <a:lnTo>
                  <a:pt x="110" y="133"/>
                </a:lnTo>
                <a:lnTo>
                  <a:pt x="109" y="133"/>
                </a:lnTo>
                <a:lnTo>
                  <a:pt x="107" y="133"/>
                </a:lnTo>
                <a:lnTo>
                  <a:pt x="107" y="134"/>
                </a:lnTo>
                <a:lnTo>
                  <a:pt x="107" y="133"/>
                </a:lnTo>
                <a:lnTo>
                  <a:pt x="109" y="133"/>
                </a:lnTo>
                <a:lnTo>
                  <a:pt x="109" y="134"/>
                </a:lnTo>
                <a:lnTo>
                  <a:pt x="107" y="134"/>
                </a:lnTo>
                <a:lnTo>
                  <a:pt x="107" y="135"/>
                </a:lnTo>
                <a:lnTo>
                  <a:pt x="107" y="137"/>
                </a:lnTo>
                <a:lnTo>
                  <a:pt x="106" y="137"/>
                </a:lnTo>
                <a:lnTo>
                  <a:pt x="105" y="137"/>
                </a:lnTo>
                <a:lnTo>
                  <a:pt x="105" y="135"/>
                </a:lnTo>
                <a:lnTo>
                  <a:pt x="104" y="135"/>
                </a:lnTo>
                <a:lnTo>
                  <a:pt x="104" y="137"/>
                </a:lnTo>
                <a:lnTo>
                  <a:pt x="105" y="137"/>
                </a:lnTo>
                <a:lnTo>
                  <a:pt x="105" y="138"/>
                </a:lnTo>
                <a:lnTo>
                  <a:pt x="105" y="137"/>
                </a:lnTo>
                <a:lnTo>
                  <a:pt x="105" y="138"/>
                </a:lnTo>
                <a:lnTo>
                  <a:pt x="104" y="138"/>
                </a:lnTo>
                <a:lnTo>
                  <a:pt x="104" y="139"/>
                </a:lnTo>
                <a:lnTo>
                  <a:pt x="102" y="139"/>
                </a:lnTo>
                <a:lnTo>
                  <a:pt x="104" y="139"/>
                </a:lnTo>
                <a:lnTo>
                  <a:pt x="102" y="139"/>
                </a:lnTo>
                <a:lnTo>
                  <a:pt x="104" y="139"/>
                </a:lnTo>
                <a:lnTo>
                  <a:pt x="102" y="139"/>
                </a:lnTo>
                <a:lnTo>
                  <a:pt x="102" y="140"/>
                </a:lnTo>
                <a:lnTo>
                  <a:pt x="102" y="139"/>
                </a:lnTo>
                <a:lnTo>
                  <a:pt x="102" y="140"/>
                </a:lnTo>
                <a:lnTo>
                  <a:pt x="101" y="140"/>
                </a:lnTo>
                <a:lnTo>
                  <a:pt x="101" y="142"/>
                </a:lnTo>
                <a:lnTo>
                  <a:pt x="100" y="142"/>
                </a:lnTo>
                <a:lnTo>
                  <a:pt x="100" y="143"/>
                </a:lnTo>
                <a:lnTo>
                  <a:pt x="100" y="144"/>
                </a:lnTo>
                <a:lnTo>
                  <a:pt x="99" y="144"/>
                </a:lnTo>
                <a:lnTo>
                  <a:pt x="100" y="144"/>
                </a:lnTo>
                <a:lnTo>
                  <a:pt x="99" y="144"/>
                </a:lnTo>
                <a:lnTo>
                  <a:pt x="99" y="146"/>
                </a:lnTo>
                <a:lnTo>
                  <a:pt x="100" y="146"/>
                </a:lnTo>
                <a:lnTo>
                  <a:pt x="99" y="146"/>
                </a:lnTo>
                <a:lnTo>
                  <a:pt x="100" y="146"/>
                </a:lnTo>
                <a:lnTo>
                  <a:pt x="101" y="146"/>
                </a:lnTo>
                <a:lnTo>
                  <a:pt x="101" y="147"/>
                </a:lnTo>
                <a:lnTo>
                  <a:pt x="102" y="147"/>
                </a:lnTo>
                <a:lnTo>
                  <a:pt x="104" y="147"/>
                </a:lnTo>
                <a:lnTo>
                  <a:pt x="104" y="148"/>
                </a:lnTo>
                <a:lnTo>
                  <a:pt x="105" y="148"/>
                </a:lnTo>
                <a:lnTo>
                  <a:pt x="105" y="149"/>
                </a:lnTo>
                <a:lnTo>
                  <a:pt x="105" y="151"/>
                </a:lnTo>
                <a:lnTo>
                  <a:pt x="106" y="151"/>
                </a:lnTo>
                <a:lnTo>
                  <a:pt x="106" y="152"/>
                </a:lnTo>
                <a:lnTo>
                  <a:pt x="106" y="153"/>
                </a:lnTo>
                <a:lnTo>
                  <a:pt x="107" y="154"/>
                </a:lnTo>
                <a:lnTo>
                  <a:pt x="107" y="156"/>
                </a:lnTo>
                <a:lnTo>
                  <a:pt x="107" y="157"/>
                </a:lnTo>
                <a:lnTo>
                  <a:pt x="109" y="157"/>
                </a:lnTo>
                <a:lnTo>
                  <a:pt x="109" y="158"/>
                </a:lnTo>
                <a:lnTo>
                  <a:pt x="109" y="160"/>
                </a:lnTo>
                <a:lnTo>
                  <a:pt x="109" y="158"/>
                </a:lnTo>
                <a:lnTo>
                  <a:pt x="107" y="158"/>
                </a:lnTo>
                <a:lnTo>
                  <a:pt x="109" y="160"/>
                </a:lnTo>
                <a:lnTo>
                  <a:pt x="110" y="160"/>
                </a:lnTo>
                <a:lnTo>
                  <a:pt x="110" y="161"/>
                </a:lnTo>
                <a:lnTo>
                  <a:pt x="110" y="160"/>
                </a:lnTo>
                <a:lnTo>
                  <a:pt x="110" y="161"/>
                </a:lnTo>
                <a:lnTo>
                  <a:pt x="111" y="161"/>
                </a:lnTo>
                <a:lnTo>
                  <a:pt x="111" y="162"/>
                </a:lnTo>
                <a:lnTo>
                  <a:pt x="113" y="163"/>
                </a:lnTo>
                <a:lnTo>
                  <a:pt x="114" y="163"/>
                </a:lnTo>
                <a:lnTo>
                  <a:pt x="114" y="165"/>
                </a:lnTo>
                <a:lnTo>
                  <a:pt x="114" y="166"/>
                </a:lnTo>
                <a:lnTo>
                  <a:pt x="113" y="165"/>
                </a:lnTo>
                <a:lnTo>
                  <a:pt x="111" y="165"/>
                </a:lnTo>
                <a:lnTo>
                  <a:pt x="110" y="165"/>
                </a:lnTo>
                <a:lnTo>
                  <a:pt x="109" y="165"/>
                </a:lnTo>
                <a:lnTo>
                  <a:pt x="109" y="163"/>
                </a:lnTo>
                <a:lnTo>
                  <a:pt x="107" y="163"/>
                </a:lnTo>
                <a:lnTo>
                  <a:pt x="106" y="163"/>
                </a:lnTo>
                <a:lnTo>
                  <a:pt x="105" y="163"/>
                </a:lnTo>
                <a:lnTo>
                  <a:pt x="104" y="163"/>
                </a:lnTo>
                <a:lnTo>
                  <a:pt x="104" y="162"/>
                </a:lnTo>
                <a:lnTo>
                  <a:pt x="102" y="162"/>
                </a:lnTo>
                <a:lnTo>
                  <a:pt x="102" y="161"/>
                </a:lnTo>
                <a:lnTo>
                  <a:pt x="101" y="161"/>
                </a:lnTo>
                <a:lnTo>
                  <a:pt x="102" y="161"/>
                </a:lnTo>
                <a:lnTo>
                  <a:pt x="102" y="162"/>
                </a:lnTo>
                <a:lnTo>
                  <a:pt x="101" y="162"/>
                </a:lnTo>
                <a:lnTo>
                  <a:pt x="102" y="162"/>
                </a:lnTo>
                <a:lnTo>
                  <a:pt x="102" y="163"/>
                </a:lnTo>
                <a:lnTo>
                  <a:pt x="104" y="163"/>
                </a:lnTo>
                <a:lnTo>
                  <a:pt x="105" y="163"/>
                </a:lnTo>
                <a:lnTo>
                  <a:pt x="106" y="163"/>
                </a:lnTo>
                <a:lnTo>
                  <a:pt x="107" y="163"/>
                </a:lnTo>
                <a:lnTo>
                  <a:pt x="107" y="165"/>
                </a:lnTo>
                <a:lnTo>
                  <a:pt x="109" y="165"/>
                </a:lnTo>
                <a:lnTo>
                  <a:pt x="110" y="166"/>
                </a:lnTo>
                <a:lnTo>
                  <a:pt x="111" y="167"/>
                </a:lnTo>
                <a:lnTo>
                  <a:pt x="113" y="167"/>
                </a:lnTo>
                <a:lnTo>
                  <a:pt x="113" y="168"/>
                </a:lnTo>
                <a:lnTo>
                  <a:pt x="114" y="168"/>
                </a:lnTo>
                <a:lnTo>
                  <a:pt x="114" y="170"/>
                </a:lnTo>
                <a:lnTo>
                  <a:pt x="114" y="171"/>
                </a:lnTo>
                <a:lnTo>
                  <a:pt x="113" y="171"/>
                </a:lnTo>
                <a:lnTo>
                  <a:pt x="111" y="171"/>
                </a:lnTo>
                <a:lnTo>
                  <a:pt x="111" y="172"/>
                </a:lnTo>
                <a:lnTo>
                  <a:pt x="110" y="172"/>
                </a:lnTo>
                <a:lnTo>
                  <a:pt x="109" y="172"/>
                </a:lnTo>
                <a:lnTo>
                  <a:pt x="109" y="174"/>
                </a:lnTo>
                <a:lnTo>
                  <a:pt x="107" y="174"/>
                </a:lnTo>
                <a:lnTo>
                  <a:pt x="107" y="175"/>
                </a:lnTo>
                <a:lnTo>
                  <a:pt x="107" y="174"/>
                </a:lnTo>
                <a:lnTo>
                  <a:pt x="106" y="174"/>
                </a:lnTo>
                <a:lnTo>
                  <a:pt x="106" y="175"/>
                </a:lnTo>
                <a:lnTo>
                  <a:pt x="105" y="175"/>
                </a:lnTo>
                <a:lnTo>
                  <a:pt x="106" y="175"/>
                </a:lnTo>
                <a:lnTo>
                  <a:pt x="106" y="174"/>
                </a:lnTo>
                <a:lnTo>
                  <a:pt x="107" y="174"/>
                </a:lnTo>
                <a:lnTo>
                  <a:pt x="107" y="175"/>
                </a:lnTo>
                <a:lnTo>
                  <a:pt x="107" y="176"/>
                </a:lnTo>
                <a:lnTo>
                  <a:pt x="107" y="175"/>
                </a:lnTo>
                <a:lnTo>
                  <a:pt x="109" y="175"/>
                </a:lnTo>
                <a:lnTo>
                  <a:pt x="110" y="175"/>
                </a:lnTo>
                <a:lnTo>
                  <a:pt x="110" y="174"/>
                </a:lnTo>
                <a:lnTo>
                  <a:pt x="111" y="174"/>
                </a:lnTo>
                <a:lnTo>
                  <a:pt x="111" y="175"/>
                </a:lnTo>
                <a:lnTo>
                  <a:pt x="113" y="175"/>
                </a:lnTo>
                <a:lnTo>
                  <a:pt x="113" y="176"/>
                </a:lnTo>
                <a:lnTo>
                  <a:pt x="114" y="176"/>
                </a:lnTo>
                <a:lnTo>
                  <a:pt x="114" y="177"/>
                </a:lnTo>
                <a:lnTo>
                  <a:pt x="115" y="177"/>
                </a:lnTo>
                <a:lnTo>
                  <a:pt x="115" y="176"/>
                </a:lnTo>
                <a:lnTo>
                  <a:pt x="115" y="177"/>
                </a:lnTo>
                <a:lnTo>
                  <a:pt x="114" y="177"/>
                </a:lnTo>
                <a:lnTo>
                  <a:pt x="114" y="179"/>
                </a:lnTo>
                <a:lnTo>
                  <a:pt x="113" y="179"/>
                </a:lnTo>
                <a:lnTo>
                  <a:pt x="111" y="179"/>
                </a:lnTo>
                <a:lnTo>
                  <a:pt x="111" y="180"/>
                </a:lnTo>
                <a:lnTo>
                  <a:pt x="113" y="180"/>
                </a:lnTo>
                <a:lnTo>
                  <a:pt x="113" y="179"/>
                </a:lnTo>
                <a:lnTo>
                  <a:pt x="113" y="180"/>
                </a:lnTo>
                <a:lnTo>
                  <a:pt x="114" y="180"/>
                </a:lnTo>
                <a:lnTo>
                  <a:pt x="114" y="179"/>
                </a:lnTo>
                <a:lnTo>
                  <a:pt x="113" y="179"/>
                </a:lnTo>
                <a:lnTo>
                  <a:pt x="114" y="179"/>
                </a:lnTo>
                <a:lnTo>
                  <a:pt x="114" y="180"/>
                </a:lnTo>
                <a:lnTo>
                  <a:pt x="114" y="181"/>
                </a:lnTo>
                <a:lnTo>
                  <a:pt x="114" y="180"/>
                </a:lnTo>
                <a:lnTo>
                  <a:pt x="114" y="181"/>
                </a:lnTo>
                <a:lnTo>
                  <a:pt x="114" y="180"/>
                </a:lnTo>
                <a:lnTo>
                  <a:pt x="113" y="180"/>
                </a:lnTo>
                <a:lnTo>
                  <a:pt x="114" y="180"/>
                </a:lnTo>
                <a:lnTo>
                  <a:pt x="113" y="181"/>
                </a:lnTo>
                <a:lnTo>
                  <a:pt x="113" y="180"/>
                </a:lnTo>
                <a:lnTo>
                  <a:pt x="113" y="181"/>
                </a:lnTo>
                <a:lnTo>
                  <a:pt x="113" y="180"/>
                </a:lnTo>
                <a:lnTo>
                  <a:pt x="113" y="181"/>
                </a:lnTo>
                <a:lnTo>
                  <a:pt x="111" y="181"/>
                </a:lnTo>
                <a:lnTo>
                  <a:pt x="113" y="181"/>
                </a:lnTo>
                <a:lnTo>
                  <a:pt x="113" y="183"/>
                </a:lnTo>
                <a:lnTo>
                  <a:pt x="111" y="183"/>
                </a:lnTo>
                <a:lnTo>
                  <a:pt x="113" y="183"/>
                </a:lnTo>
                <a:lnTo>
                  <a:pt x="111" y="183"/>
                </a:lnTo>
                <a:lnTo>
                  <a:pt x="113" y="183"/>
                </a:lnTo>
                <a:lnTo>
                  <a:pt x="111" y="183"/>
                </a:lnTo>
                <a:lnTo>
                  <a:pt x="113" y="183"/>
                </a:lnTo>
                <a:lnTo>
                  <a:pt x="113" y="184"/>
                </a:lnTo>
                <a:lnTo>
                  <a:pt x="111" y="184"/>
                </a:lnTo>
                <a:lnTo>
                  <a:pt x="110" y="184"/>
                </a:lnTo>
                <a:lnTo>
                  <a:pt x="111" y="184"/>
                </a:lnTo>
                <a:lnTo>
                  <a:pt x="111" y="185"/>
                </a:lnTo>
                <a:lnTo>
                  <a:pt x="113" y="185"/>
                </a:lnTo>
                <a:lnTo>
                  <a:pt x="111" y="185"/>
                </a:lnTo>
                <a:lnTo>
                  <a:pt x="113" y="185"/>
                </a:lnTo>
                <a:lnTo>
                  <a:pt x="113" y="186"/>
                </a:lnTo>
                <a:lnTo>
                  <a:pt x="113" y="188"/>
                </a:lnTo>
                <a:lnTo>
                  <a:pt x="113" y="186"/>
                </a:lnTo>
                <a:lnTo>
                  <a:pt x="111" y="186"/>
                </a:lnTo>
                <a:lnTo>
                  <a:pt x="111" y="188"/>
                </a:lnTo>
                <a:lnTo>
                  <a:pt x="110" y="188"/>
                </a:lnTo>
                <a:lnTo>
                  <a:pt x="110" y="186"/>
                </a:lnTo>
                <a:lnTo>
                  <a:pt x="109" y="186"/>
                </a:lnTo>
                <a:lnTo>
                  <a:pt x="110" y="186"/>
                </a:lnTo>
                <a:lnTo>
                  <a:pt x="110" y="188"/>
                </a:lnTo>
                <a:lnTo>
                  <a:pt x="109" y="188"/>
                </a:lnTo>
                <a:lnTo>
                  <a:pt x="109" y="189"/>
                </a:lnTo>
                <a:lnTo>
                  <a:pt x="107" y="189"/>
                </a:lnTo>
                <a:lnTo>
                  <a:pt x="106" y="189"/>
                </a:lnTo>
                <a:lnTo>
                  <a:pt x="106" y="188"/>
                </a:lnTo>
                <a:lnTo>
                  <a:pt x="106" y="189"/>
                </a:lnTo>
                <a:lnTo>
                  <a:pt x="107" y="189"/>
                </a:lnTo>
                <a:lnTo>
                  <a:pt x="109" y="189"/>
                </a:lnTo>
                <a:lnTo>
                  <a:pt x="107" y="189"/>
                </a:lnTo>
                <a:lnTo>
                  <a:pt x="107" y="190"/>
                </a:lnTo>
                <a:lnTo>
                  <a:pt x="107" y="191"/>
                </a:lnTo>
                <a:lnTo>
                  <a:pt x="106" y="191"/>
                </a:lnTo>
                <a:lnTo>
                  <a:pt x="107" y="191"/>
                </a:lnTo>
                <a:lnTo>
                  <a:pt x="107" y="193"/>
                </a:lnTo>
                <a:lnTo>
                  <a:pt x="106" y="193"/>
                </a:lnTo>
                <a:lnTo>
                  <a:pt x="106" y="194"/>
                </a:lnTo>
                <a:lnTo>
                  <a:pt x="106" y="193"/>
                </a:lnTo>
                <a:lnTo>
                  <a:pt x="106" y="194"/>
                </a:lnTo>
                <a:lnTo>
                  <a:pt x="106" y="193"/>
                </a:lnTo>
                <a:lnTo>
                  <a:pt x="106" y="194"/>
                </a:lnTo>
                <a:lnTo>
                  <a:pt x="106" y="193"/>
                </a:lnTo>
                <a:lnTo>
                  <a:pt x="105" y="193"/>
                </a:lnTo>
                <a:lnTo>
                  <a:pt x="105" y="194"/>
                </a:lnTo>
                <a:lnTo>
                  <a:pt x="105" y="193"/>
                </a:lnTo>
                <a:lnTo>
                  <a:pt x="105" y="194"/>
                </a:lnTo>
                <a:lnTo>
                  <a:pt x="105" y="193"/>
                </a:lnTo>
                <a:lnTo>
                  <a:pt x="105" y="194"/>
                </a:lnTo>
                <a:lnTo>
                  <a:pt x="106" y="194"/>
                </a:lnTo>
                <a:lnTo>
                  <a:pt x="105" y="194"/>
                </a:lnTo>
                <a:lnTo>
                  <a:pt x="106" y="194"/>
                </a:lnTo>
                <a:lnTo>
                  <a:pt x="105" y="194"/>
                </a:lnTo>
                <a:lnTo>
                  <a:pt x="105" y="195"/>
                </a:lnTo>
                <a:lnTo>
                  <a:pt x="104" y="195"/>
                </a:lnTo>
                <a:lnTo>
                  <a:pt x="104" y="197"/>
                </a:lnTo>
                <a:lnTo>
                  <a:pt x="105" y="197"/>
                </a:lnTo>
                <a:lnTo>
                  <a:pt x="104" y="197"/>
                </a:lnTo>
                <a:lnTo>
                  <a:pt x="104" y="198"/>
                </a:lnTo>
                <a:lnTo>
                  <a:pt x="102" y="198"/>
                </a:lnTo>
                <a:lnTo>
                  <a:pt x="102" y="197"/>
                </a:lnTo>
                <a:lnTo>
                  <a:pt x="104" y="197"/>
                </a:lnTo>
                <a:lnTo>
                  <a:pt x="102" y="197"/>
                </a:lnTo>
                <a:lnTo>
                  <a:pt x="102" y="195"/>
                </a:lnTo>
                <a:lnTo>
                  <a:pt x="102" y="197"/>
                </a:lnTo>
                <a:lnTo>
                  <a:pt x="102" y="195"/>
                </a:lnTo>
                <a:lnTo>
                  <a:pt x="102" y="197"/>
                </a:lnTo>
                <a:lnTo>
                  <a:pt x="101" y="197"/>
                </a:lnTo>
                <a:lnTo>
                  <a:pt x="101" y="198"/>
                </a:lnTo>
                <a:lnTo>
                  <a:pt x="101" y="197"/>
                </a:lnTo>
                <a:lnTo>
                  <a:pt x="102" y="197"/>
                </a:lnTo>
                <a:lnTo>
                  <a:pt x="102" y="198"/>
                </a:lnTo>
                <a:lnTo>
                  <a:pt x="101" y="198"/>
                </a:lnTo>
                <a:lnTo>
                  <a:pt x="101" y="199"/>
                </a:lnTo>
                <a:lnTo>
                  <a:pt x="102" y="199"/>
                </a:lnTo>
                <a:lnTo>
                  <a:pt x="102" y="198"/>
                </a:lnTo>
                <a:lnTo>
                  <a:pt x="102" y="199"/>
                </a:lnTo>
                <a:lnTo>
                  <a:pt x="104" y="199"/>
                </a:lnTo>
                <a:lnTo>
                  <a:pt x="102" y="199"/>
                </a:lnTo>
                <a:lnTo>
                  <a:pt x="101" y="199"/>
                </a:lnTo>
                <a:lnTo>
                  <a:pt x="101" y="200"/>
                </a:lnTo>
                <a:lnTo>
                  <a:pt x="100" y="200"/>
                </a:lnTo>
                <a:lnTo>
                  <a:pt x="99" y="200"/>
                </a:lnTo>
                <a:lnTo>
                  <a:pt x="100" y="200"/>
                </a:lnTo>
                <a:lnTo>
                  <a:pt x="100" y="202"/>
                </a:lnTo>
                <a:lnTo>
                  <a:pt x="101" y="202"/>
                </a:lnTo>
                <a:lnTo>
                  <a:pt x="101" y="200"/>
                </a:lnTo>
                <a:lnTo>
                  <a:pt x="102" y="200"/>
                </a:lnTo>
                <a:lnTo>
                  <a:pt x="102" y="202"/>
                </a:lnTo>
                <a:lnTo>
                  <a:pt x="101" y="202"/>
                </a:lnTo>
                <a:lnTo>
                  <a:pt x="101" y="203"/>
                </a:lnTo>
                <a:lnTo>
                  <a:pt x="101" y="204"/>
                </a:lnTo>
                <a:lnTo>
                  <a:pt x="100" y="204"/>
                </a:lnTo>
                <a:lnTo>
                  <a:pt x="101" y="204"/>
                </a:lnTo>
                <a:lnTo>
                  <a:pt x="100" y="204"/>
                </a:lnTo>
                <a:lnTo>
                  <a:pt x="100" y="203"/>
                </a:lnTo>
                <a:lnTo>
                  <a:pt x="100" y="204"/>
                </a:lnTo>
                <a:lnTo>
                  <a:pt x="99" y="204"/>
                </a:lnTo>
                <a:lnTo>
                  <a:pt x="99" y="205"/>
                </a:lnTo>
                <a:lnTo>
                  <a:pt x="99" y="204"/>
                </a:lnTo>
                <a:lnTo>
                  <a:pt x="100" y="204"/>
                </a:lnTo>
                <a:lnTo>
                  <a:pt x="100" y="205"/>
                </a:lnTo>
                <a:lnTo>
                  <a:pt x="99" y="205"/>
                </a:lnTo>
                <a:lnTo>
                  <a:pt x="100" y="205"/>
                </a:lnTo>
                <a:lnTo>
                  <a:pt x="99" y="205"/>
                </a:lnTo>
                <a:lnTo>
                  <a:pt x="99" y="207"/>
                </a:lnTo>
                <a:lnTo>
                  <a:pt x="99" y="205"/>
                </a:lnTo>
                <a:lnTo>
                  <a:pt x="97" y="205"/>
                </a:lnTo>
                <a:lnTo>
                  <a:pt x="99" y="205"/>
                </a:lnTo>
                <a:lnTo>
                  <a:pt x="97" y="205"/>
                </a:lnTo>
                <a:lnTo>
                  <a:pt x="97" y="207"/>
                </a:lnTo>
                <a:lnTo>
                  <a:pt x="99" y="207"/>
                </a:lnTo>
                <a:lnTo>
                  <a:pt x="97" y="207"/>
                </a:lnTo>
                <a:lnTo>
                  <a:pt x="97" y="208"/>
                </a:lnTo>
                <a:lnTo>
                  <a:pt x="99" y="208"/>
                </a:lnTo>
                <a:lnTo>
                  <a:pt x="97" y="208"/>
                </a:lnTo>
                <a:lnTo>
                  <a:pt x="96" y="208"/>
                </a:lnTo>
                <a:lnTo>
                  <a:pt x="96" y="207"/>
                </a:lnTo>
                <a:lnTo>
                  <a:pt x="96" y="208"/>
                </a:lnTo>
                <a:lnTo>
                  <a:pt x="96" y="207"/>
                </a:lnTo>
                <a:lnTo>
                  <a:pt x="96" y="208"/>
                </a:lnTo>
                <a:lnTo>
                  <a:pt x="97" y="208"/>
                </a:lnTo>
                <a:lnTo>
                  <a:pt x="96" y="208"/>
                </a:lnTo>
                <a:lnTo>
                  <a:pt x="96" y="209"/>
                </a:lnTo>
                <a:lnTo>
                  <a:pt x="95" y="209"/>
                </a:lnTo>
                <a:lnTo>
                  <a:pt x="95" y="208"/>
                </a:lnTo>
                <a:lnTo>
                  <a:pt x="95" y="209"/>
                </a:lnTo>
                <a:lnTo>
                  <a:pt x="93" y="209"/>
                </a:lnTo>
                <a:lnTo>
                  <a:pt x="92" y="209"/>
                </a:lnTo>
                <a:lnTo>
                  <a:pt x="93" y="209"/>
                </a:lnTo>
                <a:lnTo>
                  <a:pt x="92" y="209"/>
                </a:lnTo>
                <a:lnTo>
                  <a:pt x="92" y="211"/>
                </a:lnTo>
                <a:lnTo>
                  <a:pt x="92" y="209"/>
                </a:lnTo>
                <a:lnTo>
                  <a:pt x="92" y="211"/>
                </a:lnTo>
                <a:lnTo>
                  <a:pt x="91" y="211"/>
                </a:lnTo>
                <a:lnTo>
                  <a:pt x="92" y="211"/>
                </a:lnTo>
                <a:lnTo>
                  <a:pt x="93" y="211"/>
                </a:lnTo>
                <a:lnTo>
                  <a:pt x="92" y="211"/>
                </a:lnTo>
                <a:lnTo>
                  <a:pt x="93" y="211"/>
                </a:lnTo>
                <a:lnTo>
                  <a:pt x="93" y="212"/>
                </a:lnTo>
                <a:lnTo>
                  <a:pt x="92" y="212"/>
                </a:lnTo>
                <a:lnTo>
                  <a:pt x="92" y="213"/>
                </a:lnTo>
                <a:lnTo>
                  <a:pt x="91" y="213"/>
                </a:lnTo>
                <a:lnTo>
                  <a:pt x="92" y="213"/>
                </a:lnTo>
                <a:lnTo>
                  <a:pt x="91" y="213"/>
                </a:lnTo>
                <a:lnTo>
                  <a:pt x="91" y="212"/>
                </a:lnTo>
                <a:lnTo>
                  <a:pt x="91" y="213"/>
                </a:lnTo>
                <a:lnTo>
                  <a:pt x="91" y="212"/>
                </a:lnTo>
                <a:lnTo>
                  <a:pt x="91" y="213"/>
                </a:lnTo>
                <a:lnTo>
                  <a:pt x="91" y="214"/>
                </a:lnTo>
                <a:lnTo>
                  <a:pt x="91" y="213"/>
                </a:lnTo>
                <a:lnTo>
                  <a:pt x="90" y="213"/>
                </a:lnTo>
                <a:lnTo>
                  <a:pt x="90" y="214"/>
                </a:lnTo>
                <a:lnTo>
                  <a:pt x="88" y="214"/>
                </a:lnTo>
                <a:lnTo>
                  <a:pt x="88" y="216"/>
                </a:lnTo>
                <a:lnTo>
                  <a:pt x="88" y="214"/>
                </a:lnTo>
                <a:lnTo>
                  <a:pt x="88" y="216"/>
                </a:lnTo>
                <a:lnTo>
                  <a:pt x="87" y="216"/>
                </a:lnTo>
                <a:lnTo>
                  <a:pt x="87" y="214"/>
                </a:lnTo>
                <a:lnTo>
                  <a:pt x="87" y="216"/>
                </a:lnTo>
                <a:lnTo>
                  <a:pt x="87" y="214"/>
                </a:lnTo>
                <a:lnTo>
                  <a:pt x="87" y="216"/>
                </a:lnTo>
                <a:lnTo>
                  <a:pt x="86" y="216"/>
                </a:lnTo>
                <a:lnTo>
                  <a:pt x="87" y="216"/>
                </a:lnTo>
                <a:lnTo>
                  <a:pt x="86" y="217"/>
                </a:lnTo>
                <a:lnTo>
                  <a:pt x="84" y="217"/>
                </a:lnTo>
                <a:lnTo>
                  <a:pt x="84" y="216"/>
                </a:lnTo>
                <a:lnTo>
                  <a:pt x="84" y="217"/>
                </a:lnTo>
                <a:lnTo>
                  <a:pt x="86" y="217"/>
                </a:lnTo>
                <a:lnTo>
                  <a:pt x="86" y="218"/>
                </a:lnTo>
                <a:lnTo>
                  <a:pt x="84" y="218"/>
                </a:lnTo>
                <a:lnTo>
                  <a:pt x="84" y="217"/>
                </a:lnTo>
                <a:lnTo>
                  <a:pt x="84" y="218"/>
                </a:lnTo>
                <a:lnTo>
                  <a:pt x="84" y="219"/>
                </a:lnTo>
                <a:lnTo>
                  <a:pt x="83" y="219"/>
                </a:lnTo>
                <a:lnTo>
                  <a:pt x="83" y="218"/>
                </a:lnTo>
                <a:lnTo>
                  <a:pt x="83" y="219"/>
                </a:lnTo>
                <a:lnTo>
                  <a:pt x="82" y="219"/>
                </a:lnTo>
                <a:lnTo>
                  <a:pt x="81" y="219"/>
                </a:lnTo>
                <a:lnTo>
                  <a:pt x="81" y="221"/>
                </a:lnTo>
                <a:lnTo>
                  <a:pt x="81" y="219"/>
                </a:lnTo>
                <a:lnTo>
                  <a:pt x="79" y="219"/>
                </a:lnTo>
                <a:lnTo>
                  <a:pt x="81" y="219"/>
                </a:lnTo>
                <a:lnTo>
                  <a:pt x="79" y="219"/>
                </a:lnTo>
                <a:lnTo>
                  <a:pt x="78" y="219"/>
                </a:lnTo>
                <a:lnTo>
                  <a:pt x="79" y="219"/>
                </a:lnTo>
                <a:lnTo>
                  <a:pt x="79" y="221"/>
                </a:lnTo>
                <a:lnTo>
                  <a:pt x="78" y="221"/>
                </a:lnTo>
                <a:lnTo>
                  <a:pt x="78" y="219"/>
                </a:lnTo>
                <a:lnTo>
                  <a:pt x="78" y="221"/>
                </a:lnTo>
                <a:lnTo>
                  <a:pt x="78" y="219"/>
                </a:lnTo>
                <a:lnTo>
                  <a:pt x="77" y="219"/>
                </a:lnTo>
                <a:lnTo>
                  <a:pt x="77" y="221"/>
                </a:lnTo>
                <a:lnTo>
                  <a:pt x="76" y="221"/>
                </a:lnTo>
                <a:lnTo>
                  <a:pt x="76" y="219"/>
                </a:lnTo>
                <a:lnTo>
                  <a:pt x="76" y="221"/>
                </a:lnTo>
                <a:lnTo>
                  <a:pt x="76" y="222"/>
                </a:lnTo>
                <a:lnTo>
                  <a:pt x="76" y="221"/>
                </a:lnTo>
                <a:lnTo>
                  <a:pt x="74" y="221"/>
                </a:lnTo>
                <a:lnTo>
                  <a:pt x="76" y="221"/>
                </a:lnTo>
                <a:lnTo>
                  <a:pt x="74" y="221"/>
                </a:lnTo>
                <a:lnTo>
                  <a:pt x="76" y="221"/>
                </a:lnTo>
                <a:lnTo>
                  <a:pt x="76" y="219"/>
                </a:lnTo>
                <a:lnTo>
                  <a:pt x="74" y="219"/>
                </a:lnTo>
                <a:lnTo>
                  <a:pt x="74" y="221"/>
                </a:lnTo>
                <a:lnTo>
                  <a:pt x="73" y="221"/>
                </a:lnTo>
                <a:lnTo>
                  <a:pt x="74" y="221"/>
                </a:lnTo>
                <a:lnTo>
                  <a:pt x="73" y="221"/>
                </a:lnTo>
                <a:lnTo>
                  <a:pt x="74" y="221"/>
                </a:lnTo>
                <a:lnTo>
                  <a:pt x="74" y="222"/>
                </a:lnTo>
                <a:lnTo>
                  <a:pt x="73" y="222"/>
                </a:lnTo>
                <a:lnTo>
                  <a:pt x="73" y="221"/>
                </a:lnTo>
                <a:lnTo>
                  <a:pt x="72" y="221"/>
                </a:lnTo>
                <a:lnTo>
                  <a:pt x="72" y="222"/>
                </a:lnTo>
                <a:lnTo>
                  <a:pt x="70" y="222"/>
                </a:lnTo>
                <a:lnTo>
                  <a:pt x="70" y="221"/>
                </a:lnTo>
                <a:lnTo>
                  <a:pt x="69" y="221"/>
                </a:lnTo>
                <a:lnTo>
                  <a:pt x="69" y="219"/>
                </a:lnTo>
                <a:lnTo>
                  <a:pt x="69" y="218"/>
                </a:lnTo>
                <a:lnTo>
                  <a:pt x="69" y="219"/>
                </a:lnTo>
                <a:lnTo>
                  <a:pt x="69" y="218"/>
                </a:lnTo>
                <a:lnTo>
                  <a:pt x="69" y="219"/>
                </a:lnTo>
                <a:lnTo>
                  <a:pt x="68" y="219"/>
                </a:lnTo>
                <a:lnTo>
                  <a:pt x="69" y="219"/>
                </a:lnTo>
                <a:lnTo>
                  <a:pt x="69" y="218"/>
                </a:lnTo>
                <a:lnTo>
                  <a:pt x="68" y="218"/>
                </a:lnTo>
                <a:lnTo>
                  <a:pt x="69" y="218"/>
                </a:lnTo>
                <a:lnTo>
                  <a:pt x="70" y="218"/>
                </a:lnTo>
                <a:lnTo>
                  <a:pt x="69" y="218"/>
                </a:lnTo>
                <a:lnTo>
                  <a:pt x="68" y="218"/>
                </a:lnTo>
                <a:lnTo>
                  <a:pt x="68" y="219"/>
                </a:lnTo>
                <a:lnTo>
                  <a:pt x="67" y="219"/>
                </a:lnTo>
                <a:lnTo>
                  <a:pt x="68" y="219"/>
                </a:lnTo>
                <a:lnTo>
                  <a:pt x="68" y="221"/>
                </a:lnTo>
                <a:lnTo>
                  <a:pt x="68" y="219"/>
                </a:lnTo>
                <a:lnTo>
                  <a:pt x="68" y="221"/>
                </a:lnTo>
                <a:lnTo>
                  <a:pt x="69" y="221"/>
                </a:lnTo>
                <a:lnTo>
                  <a:pt x="69" y="222"/>
                </a:lnTo>
                <a:lnTo>
                  <a:pt x="68" y="222"/>
                </a:lnTo>
                <a:lnTo>
                  <a:pt x="69" y="222"/>
                </a:lnTo>
                <a:lnTo>
                  <a:pt x="69" y="223"/>
                </a:lnTo>
                <a:lnTo>
                  <a:pt x="68" y="223"/>
                </a:lnTo>
                <a:lnTo>
                  <a:pt x="69" y="223"/>
                </a:lnTo>
                <a:lnTo>
                  <a:pt x="68" y="223"/>
                </a:lnTo>
                <a:lnTo>
                  <a:pt x="67" y="222"/>
                </a:lnTo>
                <a:lnTo>
                  <a:pt x="67" y="221"/>
                </a:lnTo>
                <a:lnTo>
                  <a:pt x="67" y="222"/>
                </a:lnTo>
                <a:lnTo>
                  <a:pt x="67" y="223"/>
                </a:lnTo>
                <a:lnTo>
                  <a:pt x="68" y="223"/>
                </a:lnTo>
                <a:lnTo>
                  <a:pt x="67" y="223"/>
                </a:lnTo>
                <a:lnTo>
                  <a:pt x="67" y="225"/>
                </a:lnTo>
                <a:lnTo>
                  <a:pt x="65" y="225"/>
                </a:lnTo>
                <a:lnTo>
                  <a:pt x="67" y="225"/>
                </a:lnTo>
                <a:lnTo>
                  <a:pt x="67" y="223"/>
                </a:lnTo>
                <a:lnTo>
                  <a:pt x="65" y="223"/>
                </a:lnTo>
                <a:lnTo>
                  <a:pt x="65" y="225"/>
                </a:lnTo>
                <a:lnTo>
                  <a:pt x="65" y="226"/>
                </a:lnTo>
                <a:lnTo>
                  <a:pt x="64" y="226"/>
                </a:lnTo>
                <a:lnTo>
                  <a:pt x="64" y="225"/>
                </a:lnTo>
                <a:lnTo>
                  <a:pt x="64" y="226"/>
                </a:lnTo>
                <a:lnTo>
                  <a:pt x="63" y="226"/>
                </a:lnTo>
                <a:lnTo>
                  <a:pt x="63" y="225"/>
                </a:lnTo>
                <a:lnTo>
                  <a:pt x="62" y="225"/>
                </a:lnTo>
                <a:lnTo>
                  <a:pt x="62" y="226"/>
                </a:lnTo>
                <a:lnTo>
                  <a:pt x="60" y="226"/>
                </a:lnTo>
                <a:lnTo>
                  <a:pt x="59" y="226"/>
                </a:lnTo>
                <a:lnTo>
                  <a:pt x="59" y="225"/>
                </a:lnTo>
                <a:lnTo>
                  <a:pt x="59" y="226"/>
                </a:lnTo>
                <a:lnTo>
                  <a:pt x="60" y="226"/>
                </a:lnTo>
                <a:lnTo>
                  <a:pt x="59" y="226"/>
                </a:lnTo>
                <a:lnTo>
                  <a:pt x="59" y="227"/>
                </a:lnTo>
                <a:lnTo>
                  <a:pt x="59" y="226"/>
                </a:lnTo>
                <a:lnTo>
                  <a:pt x="58" y="226"/>
                </a:lnTo>
                <a:lnTo>
                  <a:pt x="59" y="226"/>
                </a:lnTo>
                <a:lnTo>
                  <a:pt x="59" y="227"/>
                </a:lnTo>
                <a:lnTo>
                  <a:pt x="58" y="227"/>
                </a:lnTo>
                <a:lnTo>
                  <a:pt x="56" y="227"/>
                </a:lnTo>
                <a:lnTo>
                  <a:pt x="56" y="228"/>
                </a:lnTo>
                <a:lnTo>
                  <a:pt x="56" y="227"/>
                </a:lnTo>
                <a:lnTo>
                  <a:pt x="55" y="227"/>
                </a:lnTo>
                <a:lnTo>
                  <a:pt x="54" y="227"/>
                </a:lnTo>
                <a:lnTo>
                  <a:pt x="55" y="227"/>
                </a:lnTo>
                <a:lnTo>
                  <a:pt x="54" y="228"/>
                </a:lnTo>
                <a:lnTo>
                  <a:pt x="55" y="228"/>
                </a:lnTo>
                <a:lnTo>
                  <a:pt x="55" y="227"/>
                </a:lnTo>
                <a:lnTo>
                  <a:pt x="55" y="228"/>
                </a:lnTo>
                <a:lnTo>
                  <a:pt x="54" y="228"/>
                </a:lnTo>
                <a:lnTo>
                  <a:pt x="53" y="228"/>
                </a:lnTo>
                <a:lnTo>
                  <a:pt x="53" y="230"/>
                </a:lnTo>
                <a:lnTo>
                  <a:pt x="53" y="228"/>
                </a:lnTo>
                <a:lnTo>
                  <a:pt x="53" y="230"/>
                </a:lnTo>
                <a:lnTo>
                  <a:pt x="51" y="230"/>
                </a:lnTo>
                <a:lnTo>
                  <a:pt x="51" y="228"/>
                </a:lnTo>
                <a:lnTo>
                  <a:pt x="51" y="230"/>
                </a:lnTo>
                <a:lnTo>
                  <a:pt x="50" y="230"/>
                </a:lnTo>
                <a:lnTo>
                  <a:pt x="50" y="231"/>
                </a:lnTo>
                <a:lnTo>
                  <a:pt x="51" y="231"/>
                </a:lnTo>
                <a:lnTo>
                  <a:pt x="51" y="232"/>
                </a:lnTo>
                <a:lnTo>
                  <a:pt x="51" y="231"/>
                </a:lnTo>
                <a:lnTo>
                  <a:pt x="51" y="232"/>
                </a:lnTo>
                <a:lnTo>
                  <a:pt x="50" y="232"/>
                </a:lnTo>
                <a:lnTo>
                  <a:pt x="51" y="232"/>
                </a:lnTo>
                <a:lnTo>
                  <a:pt x="51" y="233"/>
                </a:lnTo>
                <a:lnTo>
                  <a:pt x="51" y="235"/>
                </a:lnTo>
                <a:lnTo>
                  <a:pt x="50" y="235"/>
                </a:lnTo>
                <a:lnTo>
                  <a:pt x="49" y="235"/>
                </a:lnTo>
                <a:lnTo>
                  <a:pt x="49" y="233"/>
                </a:lnTo>
                <a:lnTo>
                  <a:pt x="49" y="235"/>
                </a:lnTo>
                <a:lnTo>
                  <a:pt x="49" y="233"/>
                </a:lnTo>
                <a:lnTo>
                  <a:pt x="48" y="233"/>
                </a:lnTo>
                <a:lnTo>
                  <a:pt x="49" y="233"/>
                </a:lnTo>
                <a:lnTo>
                  <a:pt x="49" y="232"/>
                </a:lnTo>
                <a:lnTo>
                  <a:pt x="48" y="233"/>
                </a:lnTo>
                <a:lnTo>
                  <a:pt x="48" y="232"/>
                </a:lnTo>
                <a:lnTo>
                  <a:pt x="49" y="232"/>
                </a:lnTo>
                <a:lnTo>
                  <a:pt x="48" y="232"/>
                </a:lnTo>
                <a:lnTo>
                  <a:pt x="48" y="231"/>
                </a:lnTo>
                <a:lnTo>
                  <a:pt x="48" y="232"/>
                </a:lnTo>
                <a:lnTo>
                  <a:pt x="48" y="231"/>
                </a:lnTo>
                <a:lnTo>
                  <a:pt x="48" y="232"/>
                </a:lnTo>
                <a:lnTo>
                  <a:pt x="48" y="231"/>
                </a:lnTo>
                <a:lnTo>
                  <a:pt x="48" y="230"/>
                </a:lnTo>
                <a:lnTo>
                  <a:pt x="48" y="228"/>
                </a:lnTo>
                <a:lnTo>
                  <a:pt x="49" y="228"/>
                </a:lnTo>
                <a:lnTo>
                  <a:pt x="49" y="227"/>
                </a:lnTo>
                <a:lnTo>
                  <a:pt x="48" y="227"/>
                </a:lnTo>
                <a:lnTo>
                  <a:pt x="49" y="227"/>
                </a:lnTo>
                <a:lnTo>
                  <a:pt x="48" y="227"/>
                </a:lnTo>
                <a:lnTo>
                  <a:pt x="48" y="228"/>
                </a:lnTo>
                <a:lnTo>
                  <a:pt x="48" y="227"/>
                </a:lnTo>
                <a:lnTo>
                  <a:pt x="46" y="227"/>
                </a:lnTo>
                <a:lnTo>
                  <a:pt x="46" y="226"/>
                </a:lnTo>
                <a:lnTo>
                  <a:pt x="46" y="227"/>
                </a:lnTo>
                <a:lnTo>
                  <a:pt x="46" y="226"/>
                </a:lnTo>
                <a:lnTo>
                  <a:pt x="46" y="227"/>
                </a:lnTo>
                <a:lnTo>
                  <a:pt x="46" y="228"/>
                </a:lnTo>
                <a:lnTo>
                  <a:pt x="45" y="228"/>
                </a:lnTo>
                <a:lnTo>
                  <a:pt x="45" y="227"/>
                </a:lnTo>
                <a:lnTo>
                  <a:pt x="45" y="228"/>
                </a:lnTo>
                <a:lnTo>
                  <a:pt x="45" y="227"/>
                </a:lnTo>
                <a:lnTo>
                  <a:pt x="45" y="228"/>
                </a:lnTo>
                <a:lnTo>
                  <a:pt x="44" y="228"/>
                </a:lnTo>
                <a:lnTo>
                  <a:pt x="44" y="227"/>
                </a:lnTo>
                <a:lnTo>
                  <a:pt x="45" y="227"/>
                </a:lnTo>
                <a:lnTo>
                  <a:pt x="44" y="227"/>
                </a:lnTo>
                <a:lnTo>
                  <a:pt x="42" y="227"/>
                </a:lnTo>
                <a:lnTo>
                  <a:pt x="42" y="226"/>
                </a:lnTo>
                <a:lnTo>
                  <a:pt x="44" y="226"/>
                </a:lnTo>
                <a:lnTo>
                  <a:pt x="42" y="226"/>
                </a:lnTo>
                <a:lnTo>
                  <a:pt x="42" y="227"/>
                </a:lnTo>
                <a:lnTo>
                  <a:pt x="42" y="226"/>
                </a:lnTo>
                <a:lnTo>
                  <a:pt x="42" y="227"/>
                </a:lnTo>
                <a:lnTo>
                  <a:pt x="42" y="226"/>
                </a:lnTo>
                <a:lnTo>
                  <a:pt x="41" y="226"/>
                </a:lnTo>
                <a:lnTo>
                  <a:pt x="42" y="226"/>
                </a:lnTo>
                <a:lnTo>
                  <a:pt x="41" y="226"/>
                </a:lnTo>
                <a:lnTo>
                  <a:pt x="42" y="226"/>
                </a:lnTo>
                <a:lnTo>
                  <a:pt x="41" y="226"/>
                </a:lnTo>
                <a:lnTo>
                  <a:pt x="41" y="225"/>
                </a:lnTo>
                <a:lnTo>
                  <a:pt x="41" y="226"/>
                </a:lnTo>
                <a:lnTo>
                  <a:pt x="41" y="225"/>
                </a:lnTo>
                <a:lnTo>
                  <a:pt x="41" y="226"/>
                </a:lnTo>
                <a:lnTo>
                  <a:pt x="41" y="225"/>
                </a:lnTo>
                <a:lnTo>
                  <a:pt x="41" y="226"/>
                </a:lnTo>
                <a:lnTo>
                  <a:pt x="41" y="225"/>
                </a:lnTo>
                <a:lnTo>
                  <a:pt x="41" y="226"/>
                </a:lnTo>
                <a:lnTo>
                  <a:pt x="41" y="227"/>
                </a:lnTo>
                <a:lnTo>
                  <a:pt x="41" y="226"/>
                </a:lnTo>
                <a:lnTo>
                  <a:pt x="41" y="227"/>
                </a:lnTo>
                <a:lnTo>
                  <a:pt x="41" y="226"/>
                </a:lnTo>
                <a:lnTo>
                  <a:pt x="41" y="227"/>
                </a:lnTo>
                <a:lnTo>
                  <a:pt x="41" y="226"/>
                </a:lnTo>
                <a:lnTo>
                  <a:pt x="41" y="227"/>
                </a:lnTo>
                <a:lnTo>
                  <a:pt x="40" y="227"/>
                </a:lnTo>
                <a:lnTo>
                  <a:pt x="41" y="227"/>
                </a:lnTo>
                <a:lnTo>
                  <a:pt x="40" y="227"/>
                </a:lnTo>
                <a:lnTo>
                  <a:pt x="41" y="227"/>
                </a:lnTo>
                <a:lnTo>
                  <a:pt x="40" y="227"/>
                </a:lnTo>
                <a:lnTo>
                  <a:pt x="40" y="226"/>
                </a:lnTo>
                <a:lnTo>
                  <a:pt x="40" y="227"/>
                </a:lnTo>
                <a:lnTo>
                  <a:pt x="40" y="226"/>
                </a:lnTo>
                <a:lnTo>
                  <a:pt x="40" y="227"/>
                </a:lnTo>
                <a:lnTo>
                  <a:pt x="40" y="226"/>
                </a:lnTo>
                <a:lnTo>
                  <a:pt x="40" y="227"/>
                </a:lnTo>
                <a:lnTo>
                  <a:pt x="39" y="227"/>
                </a:lnTo>
                <a:lnTo>
                  <a:pt x="39" y="228"/>
                </a:lnTo>
                <a:lnTo>
                  <a:pt x="39" y="227"/>
                </a:lnTo>
                <a:lnTo>
                  <a:pt x="37" y="227"/>
                </a:lnTo>
                <a:lnTo>
                  <a:pt x="36" y="227"/>
                </a:lnTo>
                <a:lnTo>
                  <a:pt x="35" y="227"/>
                </a:lnTo>
                <a:lnTo>
                  <a:pt x="35" y="226"/>
                </a:lnTo>
                <a:lnTo>
                  <a:pt x="34" y="226"/>
                </a:lnTo>
                <a:lnTo>
                  <a:pt x="32" y="226"/>
                </a:lnTo>
                <a:lnTo>
                  <a:pt x="32" y="225"/>
                </a:lnTo>
                <a:lnTo>
                  <a:pt x="31" y="225"/>
                </a:lnTo>
                <a:lnTo>
                  <a:pt x="31" y="223"/>
                </a:lnTo>
                <a:lnTo>
                  <a:pt x="30" y="222"/>
                </a:lnTo>
                <a:lnTo>
                  <a:pt x="31" y="221"/>
                </a:lnTo>
                <a:lnTo>
                  <a:pt x="32" y="219"/>
                </a:lnTo>
                <a:lnTo>
                  <a:pt x="31" y="219"/>
                </a:lnTo>
                <a:lnTo>
                  <a:pt x="30" y="219"/>
                </a:lnTo>
                <a:lnTo>
                  <a:pt x="28" y="219"/>
                </a:lnTo>
                <a:lnTo>
                  <a:pt x="27" y="218"/>
                </a:lnTo>
                <a:lnTo>
                  <a:pt x="27" y="219"/>
                </a:lnTo>
                <a:lnTo>
                  <a:pt x="26" y="219"/>
                </a:lnTo>
                <a:lnTo>
                  <a:pt x="26" y="218"/>
                </a:lnTo>
                <a:lnTo>
                  <a:pt x="25" y="218"/>
                </a:lnTo>
                <a:lnTo>
                  <a:pt x="25" y="217"/>
                </a:lnTo>
                <a:lnTo>
                  <a:pt x="23" y="217"/>
                </a:lnTo>
                <a:lnTo>
                  <a:pt x="22" y="217"/>
                </a:lnTo>
                <a:lnTo>
                  <a:pt x="22" y="218"/>
                </a:lnTo>
                <a:lnTo>
                  <a:pt x="21" y="218"/>
                </a:lnTo>
                <a:lnTo>
                  <a:pt x="21" y="219"/>
                </a:lnTo>
                <a:lnTo>
                  <a:pt x="20" y="219"/>
                </a:lnTo>
                <a:lnTo>
                  <a:pt x="20" y="221"/>
                </a:lnTo>
                <a:lnTo>
                  <a:pt x="18" y="221"/>
                </a:lnTo>
                <a:lnTo>
                  <a:pt x="18" y="219"/>
                </a:lnTo>
                <a:lnTo>
                  <a:pt x="17" y="219"/>
                </a:lnTo>
                <a:lnTo>
                  <a:pt x="17" y="221"/>
                </a:lnTo>
                <a:lnTo>
                  <a:pt x="17" y="222"/>
                </a:lnTo>
                <a:lnTo>
                  <a:pt x="16" y="222"/>
                </a:lnTo>
                <a:lnTo>
                  <a:pt x="16" y="221"/>
                </a:lnTo>
                <a:lnTo>
                  <a:pt x="14" y="221"/>
                </a:lnTo>
                <a:lnTo>
                  <a:pt x="14" y="219"/>
                </a:lnTo>
                <a:lnTo>
                  <a:pt x="14" y="221"/>
                </a:lnTo>
                <a:lnTo>
                  <a:pt x="13" y="221"/>
                </a:lnTo>
                <a:lnTo>
                  <a:pt x="13" y="219"/>
                </a:lnTo>
                <a:lnTo>
                  <a:pt x="12" y="221"/>
                </a:lnTo>
                <a:lnTo>
                  <a:pt x="12" y="222"/>
                </a:lnTo>
                <a:lnTo>
                  <a:pt x="11" y="222"/>
                </a:lnTo>
                <a:lnTo>
                  <a:pt x="11" y="221"/>
                </a:lnTo>
                <a:lnTo>
                  <a:pt x="9" y="221"/>
                </a:lnTo>
                <a:lnTo>
                  <a:pt x="8" y="221"/>
                </a:lnTo>
                <a:lnTo>
                  <a:pt x="8" y="219"/>
                </a:lnTo>
                <a:lnTo>
                  <a:pt x="8" y="221"/>
                </a:lnTo>
                <a:lnTo>
                  <a:pt x="7" y="222"/>
                </a:lnTo>
                <a:lnTo>
                  <a:pt x="6" y="222"/>
                </a:lnTo>
                <a:lnTo>
                  <a:pt x="4" y="222"/>
                </a:lnTo>
                <a:lnTo>
                  <a:pt x="3" y="222"/>
                </a:lnTo>
                <a:lnTo>
                  <a:pt x="3" y="223"/>
                </a:lnTo>
                <a:lnTo>
                  <a:pt x="3" y="225"/>
                </a:lnTo>
                <a:lnTo>
                  <a:pt x="4" y="225"/>
                </a:lnTo>
                <a:lnTo>
                  <a:pt x="4" y="226"/>
                </a:lnTo>
                <a:lnTo>
                  <a:pt x="4" y="227"/>
                </a:lnTo>
                <a:lnTo>
                  <a:pt x="4" y="228"/>
                </a:lnTo>
                <a:lnTo>
                  <a:pt x="4" y="230"/>
                </a:lnTo>
                <a:lnTo>
                  <a:pt x="3" y="230"/>
                </a:lnTo>
                <a:lnTo>
                  <a:pt x="2" y="230"/>
                </a:lnTo>
                <a:lnTo>
                  <a:pt x="2" y="228"/>
                </a:lnTo>
                <a:lnTo>
                  <a:pt x="0" y="228"/>
                </a:lnTo>
                <a:lnTo>
                  <a:pt x="2" y="227"/>
                </a:lnTo>
                <a:lnTo>
                  <a:pt x="0" y="227"/>
                </a:lnTo>
                <a:lnTo>
                  <a:pt x="2" y="227"/>
                </a:lnTo>
                <a:lnTo>
                  <a:pt x="0" y="227"/>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9" name="Freeform 2682"/>
          <p:cNvSpPr>
            <a:spLocks/>
          </p:cNvSpPr>
          <p:nvPr/>
        </p:nvSpPr>
        <p:spPr bwMode="auto">
          <a:xfrm>
            <a:off x="5045076" y="3540341"/>
            <a:ext cx="431800" cy="361950"/>
          </a:xfrm>
          <a:custGeom>
            <a:avLst/>
            <a:gdLst>
              <a:gd name="T0" fmla="*/ 144 w 272"/>
              <a:gd name="T1" fmla="*/ 226 h 228"/>
              <a:gd name="T2" fmla="*/ 141 w 272"/>
              <a:gd name="T3" fmla="*/ 219 h 228"/>
              <a:gd name="T4" fmla="*/ 137 w 272"/>
              <a:gd name="T5" fmla="*/ 212 h 228"/>
              <a:gd name="T6" fmla="*/ 130 w 272"/>
              <a:gd name="T7" fmla="*/ 209 h 228"/>
              <a:gd name="T8" fmla="*/ 137 w 272"/>
              <a:gd name="T9" fmla="*/ 200 h 228"/>
              <a:gd name="T10" fmla="*/ 135 w 272"/>
              <a:gd name="T11" fmla="*/ 191 h 228"/>
              <a:gd name="T12" fmla="*/ 129 w 272"/>
              <a:gd name="T13" fmla="*/ 186 h 228"/>
              <a:gd name="T14" fmla="*/ 124 w 272"/>
              <a:gd name="T15" fmla="*/ 183 h 228"/>
              <a:gd name="T16" fmla="*/ 118 w 272"/>
              <a:gd name="T17" fmla="*/ 181 h 228"/>
              <a:gd name="T18" fmla="*/ 110 w 272"/>
              <a:gd name="T19" fmla="*/ 184 h 228"/>
              <a:gd name="T20" fmla="*/ 102 w 272"/>
              <a:gd name="T21" fmla="*/ 190 h 228"/>
              <a:gd name="T22" fmla="*/ 93 w 272"/>
              <a:gd name="T23" fmla="*/ 189 h 228"/>
              <a:gd name="T24" fmla="*/ 86 w 272"/>
              <a:gd name="T25" fmla="*/ 190 h 228"/>
              <a:gd name="T26" fmla="*/ 83 w 272"/>
              <a:gd name="T27" fmla="*/ 190 h 228"/>
              <a:gd name="T28" fmla="*/ 73 w 272"/>
              <a:gd name="T29" fmla="*/ 189 h 228"/>
              <a:gd name="T30" fmla="*/ 67 w 272"/>
              <a:gd name="T31" fmla="*/ 188 h 228"/>
              <a:gd name="T32" fmla="*/ 58 w 272"/>
              <a:gd name="T33" fmla="*/ 183 h 228"/>
              <a:gd name="T34" fmla="*/ 50 w 272"/>
              <a:gd name="T35" fmla="*/ 177 h 228"/>
              <a:gd name="T36" fmla="*/ 41 w 272"/>
              <a:gd name="T37" fmla="*/ 176 h 228"/>
              <a:gd name="T38" fmla="*/ 31 w 272"/>
              <a:gd name="T39" fmla="*/ 170 h 228"/>
              <a:gd name="T40" fmla="*/ 27 w 272"/>
              <a:gd name="T41" fmla="*/ 163 h 228"/>
              <a:gd name="T42" fmla="*/ 31 w 272"/>
              <a:gd name="T43" fmla="*/ 161 h 228"/>
              <a:gd name="T44" fmla="*/ 28 w 272"/>
              <a:gd name="T45" fmla="*/ 149 h 228"/>
              <a:gd name="T46" fmla="*/ 23 w 272"/>
              <a:gd name="T47" fmla="*/ 140 h 228"/>
              <a:gd name="T48" fmla="*/ 13 w 272"/>
              <a:gd name="T49" fmla="*/ 135 h 228"/>
              <a:gd name="T50" fmla="*/ 7 w 272"/>
              <a:gd name="T51" fmla="*/ 130 h 228"/>
              <a:gd name="T52" fmla="*/ 7 w 272"/>
              <a:gd name="T53" fmla="*/ 125 h 228"/>
              <a:gd name="T54" fmla="*/ 2 w 272"/>
              <a:gd name="T55" fmla="*/ 120 h 228"/>
              <a:gd name="T56" fmla="*/ 2 w 272"/>
              <a:gd name="T57" fmla="*/ 110 h 228"/>
              <a:gd name="T58" fmla="*/ 12 w 272"/>
              <a:gd name="T59" fmla="*/ 106 h 228"/>
              <a:gd name="T60" fmla="*/ 18 w 272"/>
              <a:gd name="T61" fmla="*/ 102 h 228"/>
              <a:gd name="T62" fmla="*/ 30 w 272"/>
              <a:gd name="T63" fmla="*/ 97 h 228"/>
              <a:gd name="T64" fmla="*/ 37 w 272"/>
              <a:gd name="T65" fmla="*/ 90 h 228"/>
              <a:gd name="T66" fmla="*/ 37 w 272"/>
              <a:gd name="T67" fmla="*/ 74 h 228"/>
              <a:gd name="T68" fmla="*/ 45 w 272"/>
              <a:gd name="T69" fmla="*/ 70 h 228"/>
              <a:gd name="T70" fmla="*/ 49 w 272"/>
              <a:gd name="T71" fmla="*/ 67 h 228"/>
              <a:gd name="T72" fmla="*/ 54 w 272"/>
              <a:gd name="T73" fmla="*/ 56 h 228"/>
              <a:gd name="T74" fmla="*/ 65 w 272"/>
              <a:gd name="T75" fmla="*/ 56 h 228"/>
              <a:gd name="T76" fmla="*/ 72 w 272"/>
              <a:gd name="T77" fmla="*/ 44 h 228"/>
              <a:gd name="T78" fmla="*/ 77 w 272"/>
              <a:gd name="T79" fmla="*/ 41 h 228"/>
              <a:gd name="T80" fmla="*/ 83 w 272"/>
              <a:gd name="T81" fmla="*/ 49 h 228"/>
              <a:gd name="T82" fmla="*/ 92 w 272"/>
              <a:gd name="T83" fmla="*/ 55 h 228"/>
              <a:gd name="T84" fmla="*/ 93 w 272"/>
              <a:gd name="T85" fmla="*/ 70 h 228"/>
              <a:gd name="T86" fmla="*/ 102 w 272"/>
              <a:gd name="T87" fmla="*/ 73 h 228"/>
              <a:gd name="T88" fmla="*/ 115 w 272"/>
              <a:gd name="T89" fmla="*/ 77 h 228"/>
              <a:gd name="T90" fmla="*/ 127 w 272"/>
              <a:gd name="T91" fmla="*/ 90 h 228"/>
              <a:gd name="T92" fmla="*/ 148 w 272"/>
              <a:gd name="T93" fmla="*/ 91 h 228"/>
              <a:gd name="T94" fmla="*/ 169 w 272"/>
              <a:gd name="T95" fmla="*/ 96 h 228"/>
              <a:gd name="T96" fmla="*/ 189 w 272"/>
              <a:gd name="T97" fmla="*/ 92 h 228"/>
              <a:gd name="T98" fmla="*/ 202 w 272"/>
              <a:gd name="T99" fmla="*/ 88 h 228"/>
              <a:gd name="T100" fmla="*/ 207 w 272"/>
              <a:gd name="T101" fmla="*/ 78 h 228"/>
              <a:gd name="T102" fmla="*/ 214 w 272"/>
              <a:gd name="T103" fmla="*/ 74 h 228"/>
              <a:gd name="T104" fmla="*/ 227 w 272"/>
              <a:gd name="T105" fmla="*/ 69 h 228"/>
              <a:gd name="T106" fmla="*/ 239 w 272"/>
              <a:gd name="T107" fmla="*/ 62 h 228"/>
              <a:gd name="T108" fmla="*/ 250 w 272"/>
              <a:gd name="T109" fmla="*/ 60 h 228"/>
              <a:gd name="T110" fmla="*/ 248 w 272"/>
              <a:gd name="T111" fmla="*/ 51 h 228"/>
              <a:gd name="T112" fmla="*/ 235 w 272"/>
              <a:gd name="T113" fmla="*/ 50 h 228"/>
              <a:gd name="T114" fmla="*/ 231 w 272"/>
              <a:gd name="T115" fmla="*/ 42 h 228"/>
              <a:gd name="T116" fmla="*/ 244 w 272"/>
              <a:gd name="T117" fmla="*/ 33 h 228"/>
              <a:gd name="T118" fmla="*/ 250 w 272"/>
              <a:gd name="T119" fmla="*/ 27 h 228"/>
              <a:gd name="T120" fmla="*/ 254 w 272"/>
              <a:gd name="T121" fmla="*/ 17 h 228"/>
              <a:gd name="T122" fmla="*/ 254 w 272"/>
              <a:gd name="T123" fmla="*/ 8 h 228"/>
              <a:gd name="T124" fmla="*/ 263 w 272"/>
              <a:gd name="T125" fmla="*/ 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228">
                <a:moveTo>
                  <a:pt x="149" y="227"/>
                </a:moveTo>
                <a:lnTo>
                  <a:pt x="151" y="227"/>
                </a:lnTo>
                <a:lnTo>
                  <a:pt x="149" y="227"/>
                </a:lnTo>
                <a:lnTo>
                  <a:pt x="149" y="226"/>
                </a:lnTo>
                <a:lnTo>
                  <a:pt x="148" y="227"/>
                </a:lnTo>
                <a:lnTo>
                  <a:pt x="147" y="227"/>
                </a:lnTo>
                <a:lnTo>
                  <a:pt x="147" y="228"/>
                </a:lnTo>
                <a:lnTo>
                  <a:pt x="146" y="228"/>
                </a:lnTo>
                <a:lnTo>
                  <a:pt x="146" y="227"/>
                </a:lnTo>
                <a:lnTo>
                  <a:pt x="144" y="228"/>
                </a:lnTo>
                <a:lnTo>
                  <a:pt x="144" y="227"/>
                </a:lnTo>
                <a:lnTo>
                  <a:pt x="144" y="226"/>
                </a:lnTo>
                <a:lnTo>
                  <a:pt x="143" y="226"/>
                </a:lnTo>
                <a:lnTo>
                  <a:pt x="143" y="225"/>
                </a:lnTo>
                <a:lnTo>
                  <a:pt x="142" y="225"/>
                </a:lnTo>
                <a:lnTo>
                  <a:pt x="141" y="225"/>
                </a:lnTo>
                <a:lnTo>
                  <a:pt x="141" y="223"/>
                </a:lnTo>
                <a:lnTo>
                  <a:pt x="141" y="225"/>
                </a:lnTo>
                <a:lnTo>
                  <a:pt x="139" y="225"/>
                </a:lnTo>
                <a:lnTo>
                  <a:pt x="139" y="223"/>
                </a:lnTo>
                <a:lnTo>
                  <a:pt x="139" y="222"/>
                </a:lnTo>
                <a:lnTo>
                  <a:pt x="141" y="222"/>
                </a:lnTo>
                <a:lnTo>
                  <a:pt x="141" y="221"/>
                </a:lnTo>
                <a:lnTo>
                  <a:pt x="141" y="219"/>
                </a:lnTo>
                <a:lnTo>
                  <a:pt x="142" y="219"/>
                </a:lnTo>
                <a:lnTo>
                  <a:pt x="141" y="218"/>
                </a:lnTo>
                <a:lnTo>
                  <a:pt x="139" y="218"/>
                </a:lnTo>
                <a:lnTo>
                  <a:pt x="138" y="218"/>
                </a:lnTo>
                <a:lnTo>
                  <a:pt x="138" y="217"/>
                </a:lnTo>
                <a:lnTo>
                  <a:pt x="138" y="216"/>
                </a:lnTo>
                <a:lnTo>
                  <a:pt x="137" y="216"/>
                </a:lnTo>
                <a:lnTo>
                  <a:pt x="138" y="216"/>
                </a:lnTo>
                <a:lnTo>
                  <a:pt x="137" y="214"/>
                </a:lnTo>
                <a:lnTo>
                  <a:pt x="137" y="213"/>
                </a:lnTo>
                <a:lnTo>
                  <a:pt x="138" y="212"/>
                </a:lnTo>
                <a:lnTo>
                  <a:pt x="137" y="212"/>
                </a:lnTo>
                <a:lnTo>
                  <a:pt x="135" y="212"/>
                </a:lnTo>
                <a:lnTo>
                  <a:pt x="134" y="212"/>
                </a:lnTo>
                <a:lnTo>
                  <a:pt x="133" y="212"/>
                </a:lnTo>
                <a:lnTo>
                  <a:pt x="133" y="213"/>
                </a:lnTo>
                <a:lnTo>
                  <a:pt x="132" y="213"/>
                </a:lnTo>
                <a:lnTo>
                  <a:pt x="130" y="213"/>
                </a:lnTo>
                <a:lnTo>
                  <a:pt x="132" y="212"/>
                </a:lnTo>
                <a:lnTo>
                  <a:pt x="132" y="211"/>
                </a:lnTo>
                <a:lnTo>
                  <a:pt x="130" y="211"/>
                </a:lnTo>
                <a:lnTo>
                  <a:pt x="132" y="211"/>
                </a:lnTo>
                <a:lnTo>
                  <a:pt x="130" y="211"/>
                </a:lnTo>
                <a:lnTo>
                  <a:pt x="130" y="209"/>
                </a:lnTo>
                <a:lnTo>
                  <a:pt x="130" y="208"/>
                </a:lnTo>
                <a:lnTo>
                  <a:pt x="132" y="208"/>
                </a:lnTo>
                <a:lnTo>
                  <a:pt x="132" y="207"/>
                </a:lnTo>
                <a:lnTo>
                  <a:pt x="132" y="205"/>
                </a:lnTo>
                <a:lnTo>
                  <a:pt x="133" y="205"/>
                </a:lnTo>
                <a:lnTo>
                  <a:pt x="133" y="204"/>
                </a:lnTo>
                <a:lnTo>
                  <a:pt x="134" y="204"/>
                </a:lnTo>
                <a:lnTo>
                  <a:pt x="134" y="203"/>
                </a:lnTo>
                <a:lnTo>
                  <a:pt x="135" y="203"/>
                </a:lnTo>
                <a:lnTo>
                  <a:pt x="135" y="202"/>
                </a:lnTo>
                <a:lnTo>
                  <a:pt x="137" y="202"/>
                </a:lnTo>
                <a:lnTo>
                  <a:pt x="137" y="200"/>
                </a:lnTo>
                <a:lnTo>
                  <a:pt x="135" y="200"/>
                </a:lnTo>
                <a:lnTo>
                  <a:pt x="137" y="200"/>
                </a:lnTo>
                <a:lnTo>
                  <a:pt x="137" y="199"/>
                </a:lnTo>
                <a:lnTo>
                  <a:pt x="137" y="198"/>
                </a:lnTo>
                <a:lnTo>
                  <a:pt x="137" y="197"/>
                </a:lnTo>
                <a:lnTo>
                  <a:pt x="137" y="195"/>
                </a:lnTo>
                <a:lnTo>
                  <a:pt x="137" y="194"/>
                </a:lnTo>
                <a:lnTo>
                  <a:pt x="137" y="193"/>
                </a:lnTo>
                <a:lnTo>
                  <a:pt x="137" y="191"/>
                </a:lnTo>
                <a:lnTo>
                  <a:pt x="135" y="191"/>
                </a:lnTo>
                <a:lnTo>
                  <a:pt x="135" y="190"/>
                </a:lnTo>
                <a:lnTo>
                  <a:pt x="135" y="191"/>
                </a:lnTo>
                <a:lnTo>
                  <a:pt x="134" y="191"/>
                </a:lnTo>
                <a:lnTo>
                  <a:pt x="134" y="190"/>
                </a:lnTo>
                <a:lnTo>
                  <a:pt x="134" y="189"/>
                </a:lnTo>
                <a:lnTo>
                  <a:pt x="133" y="189"/>
                </a:lnTo>
                <a:lnTo>
                  <a:pt x="134" y="188"/>
                </a:lnTo>
                <a:lnTo>
                  <a:pt x="133" y="188"/>
                </a:lnTo>
                <a:lnTo>
                  <a:pt x="133" y="186"/>
                </a:lnTo>
                <a:lnTo>
                  <a:pt x="132" y="186"/>
                </a:lnTo>
                <a:lnTo>
                  <a:pt x="132" y="185"/>
                </a:lnTo>
                <a:lnTo>
                  <a:pt x="130" y="185"/>
                </a:lnTo>
                <a:lnTo>
                  <a:pt x="130" y="186"/>
                </a:lnTo>
                <a:lnTo>
                  <a:pt x="129" y="186"/>
                </a:lnTo>
                <a:lnTo>
                  <a:pt x="129" y="188"/>
                </a:lnTo>
                <a:lnTo>
                  <a:pt x="129" y="186"/>
                </a:lnTo>
                <a:lnTo>
                  <a:pt x="128" y="186"/>
                </a:lnTo>
                <a:lnTo>
                  <a:pt x="127" y="186"/>
                </a:lnTo>
                <a:lnTo>
                  <a:pt x="127" y="185"/>
                </a:lnTo>
                <a:lnTo>
                  <a:pt x="125" y="185"/>
                </a:lnTo>
                <a:lnTo>
                  <a:pt x="125" y="186"/>
                </a:lnTo>
                <a:lnTo>
                  <a:pt x="124" y="185"/>
                </a:lnTo>
                <a:lnTo>
                  <a:pt x="125" y="185"/>
                </a:lnTo>
                <a:lnTo>
                  <a:pt x="125" y="184"/>
                </a:lnTo>
                <a:lnTo>
                  <a:pt x="125" y="183"/>
                </a:lnTo>
                <a:lnTo>
                  <a:pt x="124" y="183"/>
                </a:lnTo>
                <a:lnTo>
                  <a:pt x="124" y="181"/>
                </a:lnTo>
                <a:lnTo>
                  <a:pt x="124" y="183"/>
                </a:lnTo>
                <a:lnTo>
                  <a:pt x="123" y="183"/>
                </a:lnTo>
                <a:lnTo>
                  <a:pt x="123" y="181"/>
                </a:lnTo>
                <a:lnTo>
                  <a:pt x="124" y="181"/>
                </a:lnTo>
                <a:lnTo>
                  <a:pt x="123" y="181"/>
                </a:lnTo>
                <a:lnTo>
                  <a:pt x="123" y="180"/>
                </a:lnTo>
                <a:lnTo>
                  <a:pt x="121" y="180"/>
                </a:lnTo>
                <a:lnTo>
                  <a:pt x="120" y="180"/>
                </a:lnTo>
                <a:lnTo>
                  <a:pt x="120" y="181"/>
                </a:lnTo>
                <a:lnTo>
                  <a:pt x="119" y="181"/>
                </a:lnTo>
                <a:lnTo>
                  <a:pt x="118" y="181"/>
                </a:lnTo>
                <a:lnTo>
                  <a:pt x="118" y="183"/>
                </a:lnTo>
                <a:lnTo>
                  <a:pt x="118" y="181"/>
                </a:lnTo>
                <a:lnTo>
                  <a:pt x="116" y="181"/>
                </a:lnTo>
                <a:lnTo>
                  <a:pt x="115" y="181"/>
                </a:lnTo>
                <a:lnTo>
                  <a:pt x="115" y="180"/>
                </a:lnTo>
                <a:lnTo>
                  <a:pt x="114" y="180"/>
                </a:lnTo>
                <a:lnTo>
                  <a:pt x="114" y="181"/>
                </a:lnTo>
                <a:lnTo>
                  <a:pt x="113" y="181"/>
                </a:lnTo>
                <a:lnTo>
                  <a:pt x="113" y="183"/>
                </a:lnTo>
                <a:lnTo>
                  <a:pt x="111" y="183"/>
                </a:lnTo>
                <a:lnTo>
                  <a:pt x="111" y="184"/>
                </a:lnTo>
                <a:lnTo>
                  <a:pt x="110" y="184"/>
                </a:lnTo>
                <a:lnTo>
                  <a:pt x="111" y="184"/>
                </a:lnTo>
                <a:lnTo>
                  <a:pt x="110" y="184"/>
                </a:lnTo>
                <a:lnTo>
                  <a:pt x="109" y="184"/>
                </a:lnTo>
                <a:lnTo>
                  <a:pt x="107" y="185"/>
                </a:lnTo>
                <a:lnTo>
                  <a:pt x="106" y="185"/>
                </a:lnTo>
                <a:lnTo>
                  <a:pt x="106" y="186"/>
                </a:lnTo>
                <a:lnTo>
                  <a:pt x="105" y="186"/>
                </a:lnTo>
                <a:lnTo>
                  <a:pt x="105" y="188"/>
                </a:lnTo>
                <a:lnTo>
                  <a:pt x="104" y="188"/>
                </a:lnTo>
                <a:lnTo>
                  <a:pt x="104" y="189"/>
                </a:lnTo>
                <a:lnTo>
                  <a:pt x="102" y="189"/>
                </a:lnTo>
                <a:lnTo>
                  <a:pt x="102" y="190"/>
                </a:lnTo>
                <a:lnTo>
                  <a:pt x="102" y="189"/>
                </a:lnTo>
                <a:lnTo>
                  <a:pt x="102" y="190"/>
                </a:lnTo>
                <a:lnTo>
                  <a:pt x="101" y="189"/>
                </a:lnTo>
                <a:lnTo>
                  <a:pt x="101" y="190"/>
                </a:lnTo>
                <a:lnTo>
                  <a:pt x="100" y="190"/>
                </a:lnTo>
                <a:lnTo>
                  <a:pt x="99" y="190"/>
                </a:lnTo>
                <a:lnTo>
                  <a:pt x="99" y="189"/>
                </a:lnTo>
                <a:lnTo>
                  <a:pt x="97" y="189"/>
                </a:lnTo>
                <a:lnTo>
                  <a:pt x="96" y="188"/>
                </a:lnTo>
                <a:lnTo>
                  <a:pt x="96" y="189"/>
                </a:lnTo>
                <a:lnTo>
                  <a:pt x="95" y="189"/>
                </a:lnTo>
                <a:lnTo>
                  <a:pt x="93" y="189"/>
                </a:lnTo>
                <a:lnTo>
                  <a:pt x="93" y="188"/>
                </a:lnTo>
                <a:lnTo>
                  <a:pt x="92" y="188"/>
                </a:lnTo>
                <a:lnTo>
                  <a:pt x="92" y="186"/>
                </a:lnTo>
                <a:lnTo>
                  <a:pt x="91" y="186"/>
                </a:lnTo>
                <a:lnTo>
                  <a:pt x="91" y="188"/>
                </a:lnTo>
                <a:lnTo>
                  <a:pt x="91" y="186"/>
                </a:lnTo>
                <a:lnTo>
                  <a:pt x="90" y="186"/>
                </a:lnTo>
                <a:lnTo>
                  <a:pt x="88" y="186"/>
                </a:lnTo>
                <a:lnTo>
                  <a:pt x="88" y="188"/>
                </a:lnTo>
                <a:lnTo>
                  <a:pt x="87" y="188"/>
                </a:lnTo>
                <a:lnTo>
                  <a:pt x="86" y="189"/>
                </a:lnTo>
                <a:lnTo>
                  <a:pt x="86" y="190"/>
                </a:lnTo>
                <a:lnTo>
                  <a:pt x="84" y="190"/>
                </a:lnTo>
                <a:lnTo>
                  <a:pt x="84" y="191"/>
                </a:lnTo>
                <a:lnTo>
                  <a:pt x="83" y="191"/>
                </a:lnTo>
                <a:lnTo>
                  <a:pt x="83" y="193"/>
                </a:lnTo>
                <a:lnTo>
                  <a:pt x="84" y="193"/>
                </a:lnTo>
                <a:lnTo>
                  <a:pt x="83" y="193"/>
                </a:lnTo>
                <a:lnTo>
                  <a:pt x="83" y="191"/>
                </a:lnTo>
                <a:lnTo>
                  <a:pt x="82" y="191"/>
                </a:lnTo>
                <a:lnTo>
                  <a:pt x="83" y="191"/>
                </a:lnTo>
                <a:lnTo>
                  <a:pt x="82" y="191"/>
                </a:lnTo>
                <a:lnTo>
                  <a:pt x="83" y="191"/>
                </a:lnTo>
                <a:lnTo>
                  <a:pt x="83" y="190"/>
                </a:lnTo>
                <a:lnTo>
                  <a:pt x="83" y="189"/>
                </a:lnTo>
                <a:lnTo>
                  <a:pt x="82" y="188"/>
                </a:lnTo>
                <a:lnTo>
                  <a:pt x="81" y="189"/>
                </a:lnTo>
                <a:lnTo>
                  <a:pt x="79" y="189"/>
                </a:lnTo>
                <a:lnTo>
                  <a:pt x="78" y="189"/>
                </a:lnTo>
                <a:lnTo>
                  <a:pt x="77" y="189"/>
                </a:lnTo>
                <a:lnTo>
                  <a:pt x="77" y="190"/>
                </a:lnTo>
                <a:lnTo>
                  <a:pt x="76" y="190"/>
                </a:lnTo>
                <a:lnTo>
                  <a:pt x="76" y="189"/>
                </a:lnTo>
                <a:lnTo>
                  <a:pt x="74" y="189"/>
                </a:lnTo>
                <a:lnTo>
                  <a:pt x="74" y="190"/>
                </a:lnTo>
                <a:lnTo>
                  <a:pt x="73" y="189"/>
                </a:lnTo>
                <a:lnTo>
                  <a:pt x="72" y="189"/>
                </a:lnTo>
                <a:lnTo>
                  <a:pt x="72" y="188"/>
                </a:lnTo>
                <a:lnTo>
                  <a:pt x="70" y="188"/>
                </a:lnTo>
                <a:lnTo>
                  <a:pt x="70" y="189"/>
                </a:lnTo>
                <a:lnTo>
                  <a:pt x="69" y="189"/>
                </a:lnTo>
                <a:lnTo>
                  <a:pt x="69" y="188"/>
                </a:lnTo>
                <a:lnTo>
                  <a:pt x="68" y="188"/>
                </a:lnTo>
                <a:lnTo>
                  <a:pt x="69" y="188"/>
                </a:lnTo>
                <a:lnTo>
                  <a:pt x="68" y="188"/>
                </a:lnTo>
                <a:lnTo>
                  <a:pt x="68" y="189"/>
                </a:lnTo>
                <a:lnTo>
                  <a:pt x="67" y="189"/>
                </a:lnTo>
                <a:lnTo>
                  <a:pt x="67" y="188"/>
                </a:lnTo>
                <a:lnTo>
                  <a:pt x="65" y="186"/>
                </a:lnTo>
                <a:lnTo>
                  <a:pt x="65" y="188"/>
                </a:lnTo>
                <a:lnTo>
                  <a:pt x="65" y="186"/>
                </a:lnTo>
                <a:lnTo>
                  <a:pt x="64" y="186"/>
                </a:lnTo>
                <a:lnTo>
                  <a:pt x="63" y="186"/>
                </a:lnTo>
                <a:lnTo>
                  <a:pt x="63" y="185"/>
                </a:lnTo>
                <a:lnTo>
                  <a:pt x="62" y="185"/>
                </a:lnTo>
                <a:lnTo>
                  <a:pt x="60" y="185"/>
                </a:lnTo>
                <a:lnTo>
                  <a:pt x="60" y="184"/>
                </a:lnTo>
                <a:lnTo>
                  <a:pt x="59" y="184"/>
                </a:lnTo>
                <a:lnTo>
                  <a:pt x="58" y="184"/>
                </a:lnTo>
                <a:lnTo>
                  <a:pt x="58" y="183"/>
                </a:lnTo>
                <a:lnTo>
                  <a:pt x="58" y="181"/>
                </a:lnTo>
                <a:lnTo>
                  <a:pt x="56" y="181"/>
                </a:lnTo>
                <a:lnTo>
                  <a:pt x="56" y="180"/>
                </a:lnTo>
                <a:lnTo>
                  <a:pt x="56" y="181"/>
                </a:lnTo>
                <a:lnTo>
                  <a:pt x="55" y="181"/>
                </a:lnTo>
                <a:lnTo>
                  <a:pt x="54" y="181"/>
                </a:lnTo>
                <a:lnTo>
                  <a:pt x="54" y="180"/>
                </a:lnTo>
                <a:lnTo>
                  <a:pt x="53" y="180"/>
                </a:lnTo>
                <a:lnTo>
                  <a:pt x="53" y="179"/>
                </a:lnTo>
                <a:lnTo>
                  <a:pt x="51" y="179"/>
                </a:lnTo>
                <a:lnTo>
                  <a:pt x="50" y="179"/>
                </a:lnTo>
                <a:lnTo>
                  <a:pt x="50" y="177"/>
                </a:lnTo>
                <a:lnTo>
                  <a:pt x="49" y="177"/>
                </a:lnTo>
                <a:lnTo>
                  <a:pt x="49" y="176"/>
                </a:lnTo>
                <a:lnTo>
                  <a:pt x="48" y="176"/>
                </a:lnTo>
                <a:lnTo>
                  <a:pt x="46" y="176"/>
                </a:lnTo>
                <a:lnTo>
                  <a:pt x="46" y="175"/>
                </a:lnTo>
                <a:lnTo>
                  <a:pt x="46" y="174"/>
                </a:lnTo>
                <a:lnTo>
                  <a:pt x="45" y="174"/>
                </a:lnTo>
                <a:lnTo>
                  <a:pt x="44" y="174"/>
                </a:lnTo>
                <a:lnTo>
                  <a:pt x="42" y="174"/>
                </a:lnTo>
                <a:lnTo>
                  <a:pt x="42" y="175"/>
                </a:lnTo>
                <a:lnTo>
                  <a:pt x="42" y="176"/>
                </a:lnTo>
                <a:lnTo>
                  <a:pt x="41" y="176"/>
                </a:lnTo>
                <a:lnTo>
                  <a:pt x="41" y="175"/>
                </a:lnTo>
                <a:lnTo>
                  <a:pt x="40" y="175"/>
                </a:lnTo>
                <a:lnTo>
                  <a:pt x="39" y="174"/>
                </a:lnTo>
                <a:lnTo>
                  <a:pt x="37" y="174"/>
                </a:lnTo>
                <a:lnTo>
                  <a:pt x="37" y="172"/>
                </a:lnTo>
                <a:lnTo>
                  <a:pt x="36" y="172"/>
                </a:lnTo>
                <a:lnTo>
                  <a:pt x="36" y="171"/>
                </a:lnTo>
                <a:lnTo>
                  <a:pt x="35" y="171"/>
                </a:lnTo>
                <a:lnTo>
                  <a:pt x="35" y="170"/>
                </a:lnTo>
                <a:lnTo>
                  <a:pt x="34" y="170"/>
                </a:lnTo>
                <a:lnTo>
                  <a:pt x="32" y="170"/>
                </a:lnTo>
                <a:lnTo>
                  <a:pt x="31" y="170"/>
                </a:lnTo>
                <a:lnTo>
                  <a:pt x="31" y="168"/>
                </a:lnTo>
                <a:lnTo>
                  <a:pt x="31" y="167"/>
                </a:lnTo>
                <a:lnTo>
                  <a:pt x="30" y="167"/>
                </a:lnTo>
                <a:lnTo>
                  <a:pt x="28" y="167"/>
                </a:lnTo>
                <a:lnTo>
                  <a:pt x="28" y="168"/>
                </a:lnTo>
                <a:lnTo>
                  <a:pt x="28" y="167"/>
                </a:lnTo>
                <a:lnTo>
                  <a:pt x="28" y="166"/>
                </a:lnTo>
                <a:lnTo>
                  <a:pt x="28" y="165"/>
                </a:lnTo>
                <a:lnTo>
                  <a:pt x="27" y="165"/>
                </a:lnTo>
                <a:lnTo>
                  <a:pt x="28" y="165"/>
                </a:lnTo>
                <a:lnTo>
                  <a:pt x="28" y="163"/>
                </a:lnTo>
                <a:lnTo>
                  <a:pt x="27" y="163"/>
                </a:lnTo>
                <a:lnTo>
                  <a:pt x="27" y="162"/>
                </a:lnTo>
                <a:lnTo>
                  <a:pt x="26" y="161"/>
                </a:lnTo>
                <a:lnTo>
                  <a:pt x="27" y="161"/>
                </a:lnTo>
                <a:lnTo>
                  <a:pt x="26" y="161"/>
                </a:lnTo>
                <a:lnTo>
                  <a:pt x="26" y="160"/>
                </a:lnTo>
                <a:lnTo>
                  <a:pt x="27" y="160"/>
                </a:lnTo>
                <a:lnTo>
                  <a:pt x="28" y="160"/>
                </a:lnTo>
                <a:lnTo>
                  <a:pt x="28" y="161"/>
                </a:lnTo>
                <a:lnTo>
                  <a:pt x="30" y="161"/>
                </a:lnTo>
                <a:lnTo>
                  <a:pt x="31" y="161"/>
                </a:lnTo>
                <a:lnTo>
                  <a:pt x="31" y="160"/>
                </a:lnTo>
                <a:lnTo>
                  <a:pt x="31" y="161"/>
                </a:lnTo>
                <a:lnTo>
                  <a:pt x="31" y="160"/>
                </a:lnTo>
                <a:lnTo>
                  <a:pt x="32" y="160"/>
                </a:lnTo>
                <a:lnTo>
                  <a:pt x="32" y="158"/>
                </a:lnTo>
                <a:lnTo>
                  <a:pt x="31" y="157"/>
                </a:lnTo>
                <a:lnTo>
                  <a:pt x="31" y="156"/>
                </a:lnTo>
                <a:lnTo>
                  <a:pt x="30" y="156"/>
                </a:lnTo>
                <a:lnTo>
                  <a:pt x="30" y="154"/>
                </a:lnTo>
                <a:lnTo>
                  <a:pt x="28" y="154"/>
                </a:lnTo>
                <a:lnTo>
                  <a:pt x="28" y="153"/>
                </a:lnTo>
                <a:lnTo>
                  <a:pt x="28" y="152"/>
                </a:lnTo>
                <a:lnTo>
                  <a:pt x="28" y="151"/>
                </a:lnTo>
                <a:lnTo>
                  <a:pt x="28" y="149"/>
                </a:lnTo>
                <a:lnTo>
                  <a:pt x="30" y="149"/>
                </a:lnTo>
                <a:lnTo>
                  <a:pt x="30" y="148"/>
                </a:lnTo>
                <a:lnTo>
                  <a:pt x="28" y="148"/>
                </a:lnTo>
                <a:lnTo>
                  <a:pt x="28" y="147"/>
                </a:lnTo>
                <a:lnTo>
                  <a:pt x="27" y="147"/>
                </a:lnTo>
                <a:lnTo>
                  <a:pt x="26" y="147"/>
                </a:lnTo>
                <a:lnTo>
                  <a:pt x="26" y="146"/>
                </a:lnTo>
                <a:lnTo>
                  <a:pt x="25" y="144"/>
                </a:lnTo>
                <a:lnTo>
                  <a:pt x="25" y="143"/>
                </a:lnTo>
                <a:lnTo>
                  <a:pt x="25" y="142"/>
                </a:lnTo>
                <a:lnTo>
                  <a:pt x="25" y="140"/>
                </a:lnTo>
                <a:lnTo>
                  <a:pt x="23" y="140"/>
                </a:lnTo>
                <a:lnTo>
                  <a:pt x="22" y="140"/>
                </a:lnTo>
                <a:lnTo>
                  <a:pt x="21" y="140"/>
                </a:lnTo>
                <a:lnTo>
                  <a:pt x="20" y="140"/>
                </a:lnTo>
                <a:lnTo>
                  <a:pt x="18" y="140"/>
                </a:lnTo>
                <a:lnTo>
                  <a:pt x="18" y="139"/>
                </a:lnTo>
                <a:lnTo>
                  <a:pt x="17" y="139"/>
                </a:lnTo>
                <a:lnTo>
                  <a:pt x="16" y="139"/>
                </a:lnTo>
                <a:lnTo>
                  <a:pt x="16" y="138"/>
                </a:lnTo>
                <a:lnTo>
                  <a:pt x="14" y="138"/>
                </a:lnTo>
                <a:lnTo>
                  <a:pt x="13" y="138"/>
                </a:lnTo>
                <a:lnTo>
                  <a:pt x="13" y="137"/>
                </a:lnTo>
                <a:lnTo>
                  <a:pt x="13" y="135"/>
                </a:lnTo>
                <a:lnTo>
                  <a:pt x="13" y="134"/>
                </a:lnTo>
                <a:lnTo>
                  <a:pt x="12" y="133"/>
                </a:lnTo>
                <a:lnTo>
                  <a:pt x="12" y="132"/>
                </a:lnTo>
                <a:lnTo>
                  <a:pt x="11" y="132"/>
                </a:lnTo>
                <a:lnTo>
                  <a:pt x="11" y="133"/>
                </a:lnTo>
                <a:lnTo>
                  <a:pt x="11" y="132"/>
                </a:lnTo>
                <a:lnTo>
                  <a:pt x="9" y="132"/>
                </a:lnTo>
                <a:lnTo>
                  <a:pt x="9" y="130"/>
                </a:lnTo>
                <a:lnTo>
                  <a:pt x="8" y="130"/>
                </a:lnTo>
                <a:lnTo>
                  <a:pt x="7" y="130"/>
                </a:lnTo>
                <a:lnTo>
                  <a:pt x="7" y="132"/>
                </a:lnTo>
                <a:lnTo>
                  <a:pt x="7" y="130"/>
                </a:lnTo>
                <a:lnTo>
                  <a:pt x="6" y="130"/>
                </a:lnTo>
                <a:lnTo>
                  <a:pt x="4" y="130"/>
                </a:lnTo>
                <a:lnTo>
                  <a:pt x="4" y="129"/>
                </a:lnTo>
                <a:lnTo>
                  <a:pt x="6" y="129"/>
                </a:lnTo>
                <a:lnTo>
                  <a:pt x="7" y="129"/>
                </a:lnTo>
                <a:lnTo>
                  <a:pt x="7" y="128"/>
                </a:lnTo>
                <a:lnTo>
                  <a:pt x="7" y="129"/>
                </a:lnTo>
                <a:lnTo>
                  <a:pt x="8" y="129"/>
                </a:lnTo>
                <a:lnTo>
                  <a:pt x="8" y="128"/>
                </a:lnTo>
                <a:lnTo>
                  <a:pt x="8" y="126"/>
                </a:lnTo>
                <a:lnTo>
                  <a:pt x="7" y="126"/>
                </a:lnTo>
                <a:lnTo>
                  <a:pt x="7" y="125"/>
                </a:lnTo>
                <a:lnTo>
                  <a:pt x="8" y="125"/>
                </a:lnTo>
                <a:lnTo>
                  <a:pt x="7" y="125"/>
                </a:lnTo>
                <a:lnTo>
                  <a:pt x="7" y="124"/>
                </a:lnTo>
                <a:lnTo>
                  <a:pt x="7" y="123"/>
                </a:lnTo>
                <a:lnTo>
                  <a:pt x="7" y="121"/>
                </a:lnTo>
                <a:lnTo>
                  <a:pt x="7" y="120"/>
                </a:lnTo>
                <a:lnTo>
                  <a:pt x="6" y="120"/>
                </a:lnTo>
                <a:lnTo>
                  <a:pt x="6" y="119"/>
                </a:lnTo>
                <a:lnTo>
                  <a:pt x="4" y="119"/>
                </a:lnTo>
                <a:lnTo>
                  <a:pt x="3" y="119"/>
                </a:lnTo>
                <a:lnTo>
                  <a:pt x="3" y="120"/>
                </a:lnTo>
                <a:lnTo>
                  <a:pt x="2" y="120"/>
                </a:lnTo>
                <a:lnTo>
                  <a:pt x="2" y="119"/>
                </a:lnTo>
                <a:lnTo>
                  <a:pt x="0" y="119"/>
                </a:lnTo>
                <a:lnTo>
                  <a:pt x="0" y="118"/>
                </a:lnTo>
                <a:lnTo>
                  <a:pt x="2" y="118"/>
                </a:lnTo>
                <a:lnTo>
                  <a:pt x="2" y="116"/>
                </a:lnTo>
                <a:lnTo>
                  <a:pt x="0" y="116"/>
                </a:lnTo>
                <a:lnTo>
                  <a:pt x="0" y="115"/>
                </a:lnTo>
                <a:lnTo>
                  <a:pt x="0" y="114"/>
                </a:lnTo>
                <a:lnTo>
                  <a:pt x="2" y="114"/>
                </a:lnTo>
                <a:lnTo>
                  <a:pt x="2" y="112"/>
                </a:lnTo>
                <a:lnTo>
                  <a:pt x="2" y="111"/>
                </a:lnTo>
                <a:lnTo>
                  <a:pt x="2" y="110"/>
                </a:lnTo>
                <a:lnTo>
                  <a:pt x="2" y="109"/>
                </a:lnTo>
                <a:lnTo>
                  <a:pt x="3" y="109"/>
                </a:lnTo>
                <a:lnTo>
                  <a:pt x="4" y="109"/>
                </a:lnTo>
                <a:lnTo>
                  <a:pt x="6" y="109"/>
                </a:lnTo>
                <a:lnTo>
                  <a:pt x="6" y="107"/>
                </a:lnTo>
                <a:lnTo>
                  <a:pt x="7" y="107"/>
                </a:lnTo>
                <a:lnTo>
                  <a:pt x="7" y="106"/>
                </a:lnTo>
                <a:lnTo>
                  <a:pt x="8" y="106"/>
                </a:lnTo>
                <a:lnTo>
                  <a:pt x="9" y="106"/>
                </a:lnTo>
                <a:lnTo>
                  <a:pt x="11" y="105"/>
                </a:lnTo>
                <a:lnTo>
                  <a:pt x="11" y="106"/>
                </a:lnTo>
                <a:lnTo>
                  <a:pt x="12" y="106"/>
                </a:lnTo>
                <a:lnTo>
                  <a:pt x="11" y="107"/>
                </a:lnTo>
                <a:lnTo>
                  <a:pt x="12" y="107"/>
                </a:lnTo>
                <a:lnTo>
                  <a:pt x="13" y="107"/>
                </a:lnTo>
                <a:lnTo>
                  <a:pt x="14" y="107"/>
                </a:lnTo>
                <a:lnTo>
                  <a:pt x="14" y="106"/>
                </a:lnTo>
                <a:lnTo>
                  <a:pt x="14" y="107"/>
                </a:lnTo>
                <a:lnTo>
                  <a:pt x="16" y="107"/>
                </a:lnTo>
                <a:lnTo>
                  <a:pt x="16" y="106"/>
                </a:lnTo>
                <a:lnTo>
                  <a:pt x="17" y="105"/>
                </a:lnTo>
                <a:lnTo>
                  <a:pt x="17" y="104"/>
                </a:lnTo>
                <a:lnTo>
                  <a:pt x="17" y="102"/>
                </a:lnTo>
                <a:lnTo>
                  <a:pt x="18" y="102"/>
                </a:lnTo>
                <a:lnTo>
                  <a:pt x="20" y="102"/>
                </a:lnTo>
                <a:lnTo>
                  <a:pt x="21" y="102"/>
                </a:lnTo>
                <a:lnTo>
                  <a:pt x="22" y="102"/>
                </a:lnTo>
                <a:lnTo>
                  <a:pt x="23" y="102"/>
                </a:lnTo>
                <a:lnTo>
                  <a:pt x="25" y="102"/>
                </a:lnTo>
                <a:lnTo>
                  <a:pt x="25" y="101"/>
                </a:lnTo>
                <a:lnTo>
                  <a:pt x="26" y="101"/>
                </a:lnTo>
                <a:lnTo>
                  <a:pt x="26" y="100"/>
                </a:lnTo>
                <a:lnTo>
                  <a:pt x="27" y="100"/>
                </a:lnTo>
                <a:lnTo>
                  <a:pt x="27" y="98"/>
                </a:lnTo>
                <a:lnTo>
                  <a:pt x="28" y="98"/>
                </a:lnTo>
                <a:lnTo>
                  <a:pt x="30" y="97"/>
                </a:lnTo>
                <a:lnTo>
                  <a:pt x="31" y="97"/>
                </a:lnTo>
                <a:lnTo>
                  <a:pt x="32" y="97"/>
                </a:lnTo>
                <a:lnTo>
                  <a:pt x="32" y="96"/>
                </a:lnTo>
                <a:lnTo>
                  <a:pt x="34" y="96"/>
                </a:lnTo>
                <a:lnTo>
                  <a:pt x="34" y="95"/>
                </a:lnTo>
                <a:lnTo>
                  <a:pt x="35" y="95"/>
                </a:lnTo>
                <a:lnTo>
                  <a:pt x="36" y="95"/>
                </a:lnTo>
                <a:lnTo>
                  <a:pt x="36" y="93"/>
                </a:lnTo>
                <a:lnTo>
                  <a:pt x="36" y="92"/>
                </a:lnTo>
                <a:lnTo>
                  <a:pt x="36" y="91"/>
                </a:lnTo>
                <a:lnTo>
                  <a:pt x="36" y="90"/>
                </a:lnTo>
                <a:lnTo>
                  <a:pt x="37" y="90"/>
                </a:lnTo>
                <a:lnTo>
                  <a:pt x="37" y="88"/>
                </a:lnTo>
                <a:lnTo>
                  <a:pt x="37" y="87"/>
                </a:lnTo>
                <a:lnTo>
                  <a:pt x="39" y="87"/>
                </a:lnTo>
                <a:lnTo>
                  <a:pt x="39" y="86"/>
                </a:lnTo>
                <a:lnTo>
                  <a:pt x="39" y="84"/>
                </a:lnTo>
                <a:lnTo>
                  <a:pt x="39" y="83"/>
                </a:lnTo>
                <a:lnTo>
                  <a:pt x="37" y="81"/>
                </a:lnTo>
                <a:lnTo>
                  <a:pt x="37" y="79"/>
                </a:lnTo>
                <a:lnTo>
                  <a:pt x="37" y="78"/>
                </a:lnTo>
                <a:lnTo>
                  <a:pt x="37" y="77"/>
                </a:lnTo>
                <a:lnTo>
                  <a:pt x="37" y="76"/>
                </a:lnTo>
                <a:lnTo>
                  <a:pt x="37" y="74"/>
                </a:lnTo>
                <a:lnTo>
                  <a:pt x="36" y="74"/>
                </a:lnTo>
                <a:lnTo>
                  <a:pt x="35" y="74"/>
                </a:lnTo>
                <a:lnTo>
                  <a:pt x="34" y="74"/>
                </a:lnTo>
                <a:lnTo>
                  <a:pt x="35" y="73"/>
                </a:lnTo>
                <a:lnTo>
                  <a:pt x="36" y="73"/>
                </a:lnTo>
                <a:lnTo>
                  <a:pt x="36" y="72"/>
                </a:lnTo>
                <a:lnTo>
                  <a:pt x="37" y="72"/>
                </a:lnTo>
                <a:lnTo>
                  <a:pt x="39" y="72"/>
                </a:lnTo>
                <a:lnTo>
                  <a:pt x="40" y="72"/>
                </a:lnTo>
                <a:lnTo>
                  <a:pt x="41" y="72"/>
                </a:lnTo>
                <a:lnTo>
                  <a:pt x="44" y="70"/>
                </a:lnTo>
                <a:lnTo>
                  <a:pt x="45" y="70"/>
                </a:lnTo>
                <a:lnTo>
                  <a:pt x="45" y="72"/>
                </a:lnTo>
                <a:lnTo>
                  <a:pt x="46" y="72"/>
                </a:lnTo>
                <a:lnTo>
                  <a:pt x="46" y="70"/>
                </a:lnTo>
                <a:lnTo>
                  <a:pt x="48" y="70"/>
                </a:lnTo>
                <a:lnTo>
                  <a:pt x="48" y="72"/>
                </a:lnTo>
                <a:lnTo>
                  <a:pt x="49" y="72"/>
                </a:lnTo>
                <a:lnTo>
                  <a:pt x="49" y="70"/>
                </a:lnTo>
                <a:lnTo>
                  <a:pt x="49" y="69"/>
                </a:lnTo>
                <a:lnTo>
                  <a:pt x="48" y="69"/>
                </a:lnTo>
                <a:lnTo>
                  <a:pt x="48" y="68"/>
                </a:lnTo>
                <a:lnTo>
                  <a:pt x="48" y="67"/>
                </a:lnTo>
                <a:lnTo>
                  <a:pt x="49" y="67"/>
                </a:lnTo>
                <a:lnTo>
                  <a:pt x="49" y="65"/>
                </a:lnTo>
                <a:lnTo>
                  <a:pt x="49" y="64"/>
                </a:lnTo>
                <a:lnTo>
                  <a:pt x="49" y="63"/>
                </a:lnTo>
                <a:lnTo>
                  <a:pt x="50" y="63"/>
                </a:lnTo>
                <a:lnTo>
                  <a:pt x="50" y="62"/>
                </a:lnTo>
                <a:lnTo>
                  <a:pt x="50" y="59"/>
                </a:lnTo>
                <a:lnTo>
                  <a:pt x="51" y="58"/>
                </a:lnTo>
                <a:lnTo>
                  <a:pt x="51" y="56"/>
                </a:lnTo>
                <a:lnTo>
                  <a:pt x="51" y="55"/>
                </a:lnTo>
                <a:lnTo>
                  <a:pt x="53" y="55"/>
                </a:lnTo>
                <a:lnTo>
                  <a:pt x="53" y="56"/>
                </a:lnTo>
                <a:lnTo>
                  <a:pt x="54" y="56"/>
                </a:lnTo>
                <a:lnTo>
                  <a:pt x="56" y="58"/>
                </a:lnTo>
                <a:lnTo>
                  <a:pt x="58" y="58"/>
                </a:lnTo>
                <a:lnTo>
                  <a:pt x="58" y="56"/>
                </a:lnTo>
                <a:lnTo>
                  <a:pt x="59" y="56"/>
                </a:lnTo>
                <a:lnTo>
                  <a:pt x="59" y="58"/>
                </a:lnTo>
                <a:lnTo>
                  <a:pt x="60" y="58"/>
                </a:lnTo>
                <a:lnTo>
                  <a:pt x="60" y="59"/>
                </a:lnTo>
                <a:lnTo>
                  <a:pt x="62" y="58"/>
                </a:lnTo>
                <a:lnTo>
                  <a:pt x="63" y="58"/>
                </a:lnTo>
                <a:lnTo>
                  <a:pt x="63" y="56"/>
                </a:lnTo>
                <a:lnTo>
                  <a:pt x="64" y="56"/>
                </a:lnTo>
                <a:lnTo>
                  <a:pt x="65" y="56"/>
                </a:lnTo>
                <a:lnTo>
                  <a:pt x="65" y="55"/>
                </a:lnTo>
                <a:lnTo>
                  <a:pt x="65" y="54"/>
                </a:lnTo>
                <a:lnTo>
                  <a:pt x="65" y="53"/>
                </a:lnTo>
                <a:lnTo>
                  <a:pt x="65" y="50"/>
                </a:lnTo>
                <a:lnTo>
                  <a:pt x="65" y="49"/>
                </a:lnTo>
                <a:lnTo>
                  <a:pt x="65" y="47"/>
                </a:lnTo>
                <a:lnTo>
                  <a:pt x="67" y="46"/>
                </a:lnTo>
                <a:lnTo>
                  <a:pt x="68" y="45"/>
                </a:lnTo>
                <a:lnTo>
                  <a:pt x="69" y="45"/>
                </a:lnTo>
                <a:lnTo>
                  <a:pt x="70" y="45"/>
                </a:lnTo>
                <a:lnTo>
                  <a:pt x="70" y="44"/>
                </a:lnTo>
                <a:lnTo>
                  <a:pt x="72" y="44"/>
                </a:lnTo>
                <a:lnTo>
                  <a:pt x="72" y="42"/>
                </a:lnTo>
                <a:lnTo>
                  <a:pt x="72" y="41"/>
                </a:lnTo>
                <a:lnTo>
                  <a:pt x="72" y="40"/>
                </a:lnTo>
                <a:lnTo>
                  <a:pt x="73" y="40"/>
                </a:lnTo>
                <a:lnTo>
                  <a:pt x="74" y="40"/>
                </a:lnTo>
                <a:lnTo>
                  <a:pt x="76" y="40"/>
                </a:lnTo>
                <a:lnTo>
                  <a:pt x="77" y="40"/>
                </a:lnTo>
                <a:lnTo>
                  <a:pt x="78" y="40"/>
                </a:lnTo>
                <a:lnTo>
                  <a:pt x="77" y="40"/>
                </a:lnTo>
                <a:lnTo>
                  <a:pt x="78" y="40"/>
                </a:lnTo>
                <a:lnTo>
                  <a:pt x="78" y="41"/>
                </a:lnTo>
                <a:lnTo>
                  <a:pt x="77" y="41"/>
                </a:lnTo>
                <a:lnTo>
                  <a:pt x="77" y="42"/>
                </a:lnTo>
                <a:lnTo>
                  <a:pt x="78" y="42"/>
                </a:lnTo>
                <a:lnTo>
                  <a:pt x="79" y="44"/>
                </a:lnTo>
                <a:lnTo>
                  <a:pt x="78" y="44"/>
                </a:lnTo>
                <a:lnTo>
                  <a:pt x="78" y="45"/>
                </a:lnTo>
                <a:lnTo>
                  <a:pt x="79" y="45"/>
                </a:lnTo>
                <a:lnTo>
                  <a:pt x="81" y="45"/>
                </a:lnTo>
                <a:lnTo>
                  <a:pt x="81" y="46"/>
                </a:lnTo>
                <a:lnTo>
                  <a:pt x="82" y="46"/>
                </a:lnTo>
                <a:lnTo>
                  <a:pt x="82" y="47"/>
                </a:lnTo>
                <a:lnTo>
                  <a:pt x="83" y="47"/>
                </a:lnTo>
                <a:lnTo>
                  <a:pt x="83" y="49"/>
                </a:lnTo>
                <a:lnTo>
                  <a:pt x="84" y="49"/>
                </a:lnTo>
                <a:lnTo>
                  <a:pt x="86" y="49"/>
                </a:lnTo>
                <a:lnTo>
                  <a:pt x="87" y="49"/>
                </a:lnTo>
                <a:lnTo>
                  <a:pt x="87" y="50"/>
                </a:lnTo>
                <a:lnTo>
                  <a:pt x="88" y="50"/>
                </a:lnTo>
                <a:lnTo>
                  <a:pt x="90" y="50"/>
                </a:lnTo>
                <a:lnTo>
                  <a:pt x="90" y="51"/>
                </a:lnTo>
                <a:lnTo>
                  <a:pt x="91" y="51"/>
                </a:lnTo>
                <a:lnTo>
                  <a:pt x="91" y="53"/>
                </a:lnTo>
                <a:lnTo>
                  <a:pt x="92" y="53"/>
                </a:lnTo>
                <a:lnTo>
                  <a:pt x="92" y="54"/>
                </a:lnTo>
                <a:lnTo>
                  <a:pt x="92" y="55"/>
                </a:lnTo>
                <a:lnTo>
                  <a:pt x="93" y="56"/>
                </a:lnTo>
                <a:lnTo>
                  <a:pt x="93" y="58"/>
                </a:lnTo>
                <a:lnTo>
                  <a:pt x="95" y="58"/>
                </a:lnTo>
                <a:lnTo>
                  <a:pt x="95" y="59"/>
                </a:lnTo>
                <a:lnTo>
                  <a:pt x="95" y="60"/>
                </a:lnTo>
                <a:lnTo>
                  <a:pt x="95" y="62"/>
                </a:lnTo>
                <a:lnTo>
                  <a:pt x="95" y="63"/>
                </a:lnTo>
                <a:lnTo>
                  <a:pt x="95" y="64"/>
                </a:lnTo>
                <a:lnTo>
                  <a:pt x="95" y="65"/>
                </a:lnTo>
                <a:lnTo>
                  <a:pt x="93" y="67"/>
                </a:lnTo>
                <a:lnTo>
                  <a:pt x="93" y="69"/>
                </a:lnTo>
                <a:lnTo>
                  <a:pt x="93" y="70"/>
                </a:lnTo>
                <a:lnTo>
                  <a:pt x="95" y="70"/>
                </a:lnTo>
                <a:lnTo>
                  <a:pt x="93" y="70"/>
                </a:lnTo>
                <a:lnTo>
                  <a:pt x="95" y="72"/>
                </a:lnTo>
                <a:lnTo>
                  <a:pt x="95" y="70"/>
                </a:lnTo>
                <a:lnTo>
                  <a:pt x="96" y="70"/>
                </a:lnTo>
                <a:lnTo>
                  <a:pt x="96" y="72"/>
                </a:lnTo>
                <a:lnTo>
                  <a:pt x="97" y="72"/>
                </a:lnTo>
                <a:lnTo>
                  <a:pt x="99" y="72"/>
                </a:lnTo>
                <a:lnTo>
                  <a:pt x="100" y="72"/>
                </a:lnTo>
                <a:lnTo>
                  <a:pt x="101" y="72"/>
                </a:lnTo>
                <a:lnTo>
                  <a:pt x="101" y="73"/>
                </a:lnTo>
                <a:lnTo>
                  <a:pt x="102" y="73"/>
                </a:lnTo>
                <a:lnTo>
                  <a:pt x="104" y="73"/>
                </a:lnTo>
                <a:lnTo>
                  <a:pt x="105" y="73"/>
                </a:lnTo>
                <a:lnTo>
                  <a:pt x="106" y="73"/>
                </a:lnTo>
                <a:lnTo>
                  <a:pt x="107" y="73"/>
                </a:lnTo>
                <a:lnTo>
                  <a:pt x="109" y="73"/>
                </a:lnTo>
                <a:lnTo>
                  <a:pt x="110" y="73"/>
                </a:lnTo>
                <a:lnTo>
                  <a:pt x="110" y="74"/>
                </a:lnTo>
                <a:lnTo>
                  <a:pt x="111" y="76"/>
                </a:lnTo>
                <a:lnTo>
                  <a:pt x="113" y="76"/>
                </a:lnTo>
                <a:lnTo>
                  <a:pt x="113" y="77"/>
                </a:lnTo>
                <a:lnTo>
                  <a:pt x="114" y="77"/>
                </a:lnTo>
                <a:lnTo>
                  <a:pt x="115" y="77"/>
                </a:lnTo>
                <a:lnTo>
                  <a:pt x="115" y="78"/>
                </a:lnTo>
                <a:lnTo>
                  <a:pt x="116" y="78"/>
                </a:lnTo>
                <a:lnTo>
                  <a:pt x="119" y="78"/>
                </a:lnTo>
                <a:lnTo>
                  <a:pt x="119" y="79"/>
                </a:lnTo>
                <a:lnTo>
                  <a:pt x="119" y="81"/>
                </a:lnTo>
                <a:lnTo>
                  <a:pt x="120" y="82"/>
                </a:lnTo>
                <a:lnTo>
                  <a:pt x="120" y="83"/>
                </a:lnTo>
                <a:lnTo>
                  <a:pt x="121" y="84"/>
                </a:lnTo>
                <a:lnTo>
                  <a:pt x="121" y="86"/>
                </a:lnTo>
                <a:lnTo>
                  <a:pt x="124" y="88"/>
                </a:lnTo>
                <a:lnTo>
                  <a:pt x="124" y="90"/>
                </a:lnTo>
                <a:lnTo>
                  <a:pt x="127" y="90"/>
                </a:lnTo>
                <a:lnTo>
                  <a:pt x="129" y="90"/>
                </a:lnTo>
                <a:lnTo>
                  <a:pt x="130" y="90"/>
                </a:lnTo>
                <a:lnTo>
                  <a:pt x="132" y="90"/>
                </a:lnTo>
                <a:lnTo>
                  <a:pt x="134" y="90"/>
                </a:lnTo>
                <a:lnTo>
                  <a:pt x="137" y="91"/>
                </a:lnTo>
                <a:lnTo>
                  <a:pt x="139" y="91"/>
                </a:lnTo>
                <a:lnTo>
                  <a:pt x="141" y="91"/>
                </a:lnTo>
                <a:lnTo>
                  <a:pt x="142" y="91"/>
                </a:lnTo>
                <a:lnTo>
                  <a:pt x="143" y="90"/>
                </a:lnTo>
                <a:lnTo>
                  <a:pt x="144" y="90"/>
                </a:lnTo>
                <a:lnTo>
                  <a:pt x="146" y="91"/>
                </a:lnTo>
                <a:lnTo>
                  <a:pt x="148" y="91"/>
                </a:lnTo>
                <a:lnTo>
                  <a:pt x="151" y="91"/>
                </a:lnTo>
                <a:lnTo>
                  <a:pt x="152" y="91"/>
                </a:lnTo>
                <a:lnTo>
                  <a:pt x="153" y="91"/>
                </a:lnTo>
                <a:lnTo>
                  <a:pt x="153" y="92"/>
                </a:lnTo>
                <a:lnTo>
                  <a:pt x="155" y="93"/>
                </a:lnTo>
                <a:lnTo>
                  <a:pt x="157" y="95"/>
                </a:lnTo>
                <a:lnTo>
                  <a:pt x="158" y="95"/>
                </a:lnTo>
                <a:lnTo>
                  <a:pt x="161" y="95"/>
                </a:lnTo>
                <a:lnTo>
                  <a:pt x="162" y="96"/>
                </a:lnTo>
                <a:lnTo>
                  <a:pt x="163" y="97"/>
                </a:lnTo>
                <a:lnTo>
                  <a:pt x="166" y="96"/>
                </a:lnTo>
                <a:lnTo>
                  <a:pt x="169" y="96"/>
                </a:lnTo>
                <a:lnTo>
                  <a:pt x="169" y="97"/>
                </a:lnTo>
                <a:lnTo>
                  <a:pt x="170" y="97"/>
                </a:lnTo>
                <a:lnTo>
                  <a:pt x="171" y="98"/>
                </a:lnTo>
                <a:lnTo>
                  <a:pt x="172" y="97"/>
                </a:lnTo>
                <a:lnTo>
                  <a:pt x="174" y="96"/>
                </a:lnTo>
                <a:lnTo>
                  <a:pt x="176" y="95"/>
                </a:lnTo>
                <a:lnTo>
                  <a:pt x="177" y="95"/>
                </a:lnTo>
                <a:lnTo>
                  <a:pt x="180" y="93"/>
                </a:lnTo>
                <a:lnTo>
                  <a:pt x="183" y="92"/>
                </a:lnTo>
                <a:lnTo>
                  <a:pt x="185" y="92"/>
                </a:lnTo>
                <a:lnTo>
                  <a:pt x="188" y="92"/>
                </a:lnTo>
                <a:lnTo>
                  <a:pt x="189" y="92"/>
                </a:lnTo>
                <a:lnTo>
                  <a:pt x="190" y="92"/>
                </a:lnTo>
                <a:lnTo>
                  <a:pt x="191" y="92"/>
                </a:lnTo>
                <a:lnTo>
                  <a:pt x="193" y="92"/>
                </a:lnTo>
                <a:lnTo>
                  <a:pt x="194" y="92"/>
                </a:lnTo>
                <a:lnTo>
                  <a:pt x="195" y="92"/>
                </a:lnTo>
                <a:lnTo>
                  <a:pt x="197" y="91"/>
                </a:lnTo>
                <a:lnTo>
                  <a:pt x="198" y="91"/>
                </a:lnTo>
                <a:lnTo>
                  <a:pt x="199" y="91"/>
                </a:lnTo>
                <a:lnTo>
                  <a:pt x="199" y="90"/>
                </a:lnTo>
                <a:lnTo>
                  <a:pt x="200" y="90"/>
                </a:lnTo>
                <a:lnTo>
                  <a:pt x="200" y="88"/>
                </a:lnTo>
                <a:lnTo>
                  <a:pt x="202" y="88"/>
                </a:lnTo>
                <a:lnTo>
                  <a:pt x="202" y="87"/>
                </a:lnTo>
                <a:lnTo>
                  <a:pt x="203" y="87"/>
                </a:lnTo>
                <a:lnTo>
                  <a:pt x="203" y="86"/>
                </a:lnTo>
                <a:lnTo>
                  <a:pt x="204" y="84"/>
                </a:lnTo>
                <a:lnTo>
                  <a:pt x="205" y="84"/>
                </a:lnTo>
                <a:lnTo>
                  <a:pt x="207" y="84"/>
                </a:lnTo>
                <a:lnTo>
                  <a:pt x="208" y="83"/>
                </a:lnTo>
                <a:lnTo>
                  <a:pt x="209" y="82"/>
                </a:lnTo>
                <a:lnTo>
                  <a:pt x="208" y="82"/>
                </a:lnTo>
                <a:lnTo>
                  <a:pt x="208" y="81"/>
                </a:lnTo>
                <a:lnTo>
                  <a:pt x="207" y="79"/>
                </a:lnTo>
                <a:lnTo>
                  <a:pt x="207" y="78"/>
                </a:lnTo>
                <a:lnTo>
                  <a:pt x="205" y="78"/>
                </a:lnTo>
                <a:lnTo>
                  <a:pt x="205" y="77"/>
                </a:lnTo>
                <a:lnTo>
                  <a:pt x="207" y="77"/>
                </a:lnTo>
                <a:lnTo>
                  <a:pt x="207" y="76"/>
                </a:lnTo>
                <a:lnTo>
                  <a:pt x="208" y="73"/>
                </a:lnTo>
                <a:lnTo>
                  <a:pt x="208" y="72"/>
                </a:lnTo>
                <a:lnTo>
                  <a:pt x="209" y="72"/>
                </a:lnTo>
                <a:lnTo>
                  <a:pt x="211" y="72"/>
                </a:lnTo>
                <a:lnTo>
                  <a:pt x="212" y="72"/>
                </a:lnTo>
                <a:lnTo>
                  <a:pt x="212" y="73"/>
                </a:lnTo>
                <a:lnTo>
                  <a:pt x="213" y="74"/>
                </a:lnTo>
                <a:lnTo>
                  <a:pt x="214" y="74"/>
                </a:lnTo>
                <a:lnTo>
                  <a:pt x="217" y="74"/>
                </a:lnTo>
                <a:lnTo>
                  <a:pt x="218" y="74"/>
                </a:lnTo>
                <a:lnTo>
                  <a:pt x="219" y="74"/>
                </a:lnTo>
                <a:lnTo>
                  <a:pt x="219" y="73"/>
                </a:lnTo>
                <a:lnTo>
                  <a:pt x="221" y="73"/>
                </a:lnTo>
                <a:lnTo>
                  <a:pt x="221" y="72"/>
                </a:lnTo>
                <a:lnTo>
                  <a:pt x="222" y="72"/>
                </a:lnTo>
                <a:lnTo>
                  <a:pt x="222" y="70"/>
                </a:lnTo>
                <a:lnTo>
                  <a:pt x="223" y="69"/>
                </a:lnTo>
                <a:lnTo>
                  <a:pt x="225" y="69"/>
                </a:lnTo>
                <a:lnTo>
                  <a:pt x="226" y="69"/>
                </a:lnTo>
                <a:lnTo>
                  <a:pt x="227" y="69"/>
                </a:lnTo>
                <a:lnTo>
                  <a:pt x="228" y="69"/>
                </a:lnTo>
                <a:lnTo>
                  <a:pt x="230" y="69"/>
                </a:lnTo>
                <a:lnTo>
                  <a:pt x="231" y="68"/>
                </a:lnTo>
                <a:lnTo>
                  <a:pt x="232" y="67"/>
                </a:lnTo>
                <a:lnTo>
                  <a:pt x="232" y="65"/>
                </a:lnTo>
                <a:lnTo>
                  <a:pt x="232" y="64"/>
                </a:lnTo>
                <a:lnTo>
                  <a:pt x="233" y="63"/>
                </a:lnTo>
                <a:lnTo>
                  <a:pt x="235" y="63"/>
                </a:lnTo>
                <a:lnTo>
                  <a:pt x="235" y="62"/>
                </a:lnTo>
                <a:lnTo>
                  <a:pt x="236" y="62"/>
                </a:lnTo>
                <a:lnTo>
                  <a:pt x="237" y="62"/>
                </a:lnTo>
                <a:lnTo>
                  <a:pt x="239" y="62"/>
                </a:lnTo>
                <a:lnTo>
                  <a:pt x="239" y="60"/>
                </a:lnTo>
                <a:lnTo>
                  <a:pt x="240" y="60"/>
                </a:lnTo>
                <a:lnTo>
                  <a:pt x="241" y="60"/>
                </a:lnTo>
                <a:lnTo>
                  <a:pt x="242" y="60"/>
                </a:lnTo>
                <a:lnTo>
                  <a:pt x="242" y="59"/>
                </a:lnTo>
                <a:lnTo>
                  <a:pt x="244" y="59"/>
                </a:lnTo>
                <a:lnTo>
                  <a:pt x="245" y="59"/>
                </a:lnTo>
                <a:lnTo>
                  <a:pt x="246" y="59"/>
                </a:lnTo>
                <a:lnTo>
                  <a:pt x="248" y="59"/>
                </a:lnTo>
                <a:lnTo>
                  <a:pt x="248" y="60"/>
                </a:lnTo>
                <a:lnTo>
                  <a:pt x="249" y="60"/>
                </a:lnTo>
                <a:lnTo>
                  <a:pt x="250" y="60"/>
                </a:lnTo>
                <a:lnTo>
                  <a:pt x="251" y="60"/>
                </a:lnTo>
                <a:lnTo>
                  <a:pt x="251" y="59"/>
                </a:lnTo>
                <a:lnTo>
                  <a:pt x="253" y="59"/>
                </a:lnTo>
                <a:lnTo>
                  <a:pt x="251" y="59"/>
                </a:lnTo>
                <a:lnTo>
                  <a:pt x="251" y="58"/>
                </a:lnTo>
                <a:lnTo>
                  <a:pt x="251" y="56"/>
                </a:lnTo>
                <a:lnTo>
                  <a:pt x="251" y="55"/>
                </a:lnTo>
                <a:lnTo>
                  <a:pt x="250" y="55"/>
                </a:lnTo>
                <a:lnTo>
                  <a:pt x="249" y="54"/>
                </a:lnTo>
                <a:lnTo>
                  <a:pt x="249" y="53"/>
                </a:lnTo>
                <a:lnTo>
                  <a:pt x="248" y="53"/>
                </a:lnTo>
                <a:lnTo>
                  <a:pt x="248" y="51"/>
                </a:lnTo>
                <a:lnTo>
                  <a:pt x="246" y="51"/>
                </a:lnTo>
                <a:lnTo>
                  <a:pt x="245" y="50"/>
                </a:lnTo>
                <a:lnTo>
                  <a:pt x="245" y="49"/>
                </a:lnTo>
                <a:lnTo>
                  <a:pt x="244" y="49"/>
                </a:lnTo>
                <a:lnTo>
                  <a:pt x="242" y="49"/>
                </a:lnTo>
                <a:lnTo>
                  <a:pt x="241" y="49"/>
                </a:lnTo>
                <a:lnTo>
                  <a:pt x="240" y="49"/>
                </a:lnTo>
                <a:lnTo>
                  <a:pt x="239" y="50"/>
                </a:lnTo>
                <a:lnTo>
                  <a:pt x="239" y="51"/>
                </a:lnTo>
                <a:lnTo>
                  <a:pt x="237" y="51"/>
                </a:lnTo>
                <a:lnTo>
                  <a:pt x="236" y="50"/>
                </a:lnTo>
                <a:lnTo>
                  <a:pt x="235" y="50"/>
                </a:lnTo>
                <a:lnTo>
                  <a:pt x="233" y="50"/>
                </a:lnTo>
                <a:lnTo>
                  <a:pt x="232" y="50"/>
                </a:lnTo>
                <a:lnTo>
                  <a:pt x="231" y="50"/>
                </a:lnTo>
                <a:lnTo>
                  <a:pt x="231" y="51"/>
                </a:lnTo>
                <a:lnTo>
                  <a:pt x="230" y="51"/>
                </a:lnTo>
                <a:lnTo>
                  <a:pt x="228" y="50"/>
                </a:lnTo>
                <a:lnTo>
                  <a:pt x="228" y="49"/>
                </a:lnTo>
                <a:lnTo>
                  <a:pt x="228" y="47"/>
                </a:lnTo>
                <a:lnTo>
                  <a:pt x="230" y="47"/>
                </a:lnTo>
                <a:lnTo>
                  <a:pt x="230" y="46"/>
                </a:lnTo>
                <a:lnTo>
                  <a:pt x="230" y="45"/>
                </a:lnTo>
                <a:lnTo>
                  <a:pt x="231" y="42"/>
                </a:lnTo>
                <a:lnTo>
                  <a:pt x="232" y="39"/>
                </a:lnTo>
                <a:lnTo>
                  <a:pt x="233" y="36"/>
                </a:lnTo>
                <a:lnTo>
                  <a:pt x="235" y="33"/>
                </a:lnTo>
                <a:lnTo>
                  <a:pt x="236" y="35"/>
                </a:lnTo>
                <a:lnTo>
                  <a:pt x="237" y="36"/>
                </a:lnTo>
                <a:lnTo>
                  <a:pt x="239" y="36"/>
                </a:lnTo>
                <a:lnTo>
                  <a:pt x="240" y="36"/>
                </a:lnTo>
                <a:lnTo>
                  <a:pt x="241" y="36"/>
                </a:lnTo>
                <a:lnTo>
                  <a:pt x="242" y="36"/>
                </a:lnTo>
                <a:lnTo>
                  <a:pt x="242" y="35"/>
                </a:lnTo>
                <a:lnTo>
                  <a:pt x="244" y="35"/>
                </a:lnTo>
                <a:lnTo>
                  <a:pt x="244" y="33"/>
                </a:lnTo>
                <a:lnTo>
                  <a:pt x="245" y="33"/>
                </a:lnTo>
                <a:lnTo>
                  <a:pt x="245" y="32"/>
                </a:lnTo>
                <a:lnTo>
                  <a:pt x="246" y="32"/>
                </a:lnTo>
                <a:lnTo>
                  <a:pt x="248" y="32"/>
                </a:lnTo>
                <a:lnTo>
                  <a:pt x="249" y="32"/>
                </a:lnTo>
                <a:lnTo>
                  <a:pt x="249" y="31"/>
                </a:lnTo>
                <a:lnTo>
                  <a:pt x="249" y="30"/>
                </a:lnTo>
                <a:lnTo>
                  <a:pt x="248" y="30"/>
                </a:lnTo>
                <a:lnTo>
                  <a:pt x="248" y="28"/>
                </a:lnTo>
                <a:lnTo>
                  <a:pt x="249" y="28"/>
                </a:lnTo>
                <a:lnTo>
                  <a:pt x="249" y="27"/>
                </a:lnTo>
                <a:lnTo>
                  <a:pt x="250" y="27"/>
                </a:lnTo>
                <a:lnTo>
                  <a:pt x="250" y="26"/>
                </a:lnTo>
                <a:lnTo>
                  <a:pt x="250" y="25"/>
                </a:lnTo>
                <a:lnTo>
                  <a:pt x="251" y="23"/>
                </a:lnTo>
                <a:lnTo>
                  <a:pt x="251" y="22"/>
                </a:lnTo>
                <a:lnTo>
                  <a:pt x="251" y="21"/>
                </a:lnTo>
                <a:lnTo>
                  <a:pt x="253" y="21"/>
                </a:lnTo>
                <a:lnTo>
                  <a:pt x="251" y="21"/>
                </a:lnTo>
                <a:lnTo>
                  <a:pt x="253" y="21"/>
                </a:lnTo>
                <a:lnTo>
                  <a:pt x="253" y="19"/>
                </a:lnTo>
                <a:lnTo>
                  <a:pt x="253" y="18"/>
                </a:lnTo>
                <a:lnTo>
                  <a:pt x="254" y="18"/>
                </a:lnTo>
                <a:lnTo>
                  <a:pt x="254" y="17"/>
                </a:lnTo>
                <a:lnTo>
                  <a:pt x="255" y="17"/>
                </a:lnTo>
                <a:lnTo>
                  <a:pt x="255" y="16"/>
                </a:lnTo>
                <a:lnTo>
                  <a:pt x="256" y="16"/>
                </a:lnTo>
                <a:lnTo>
                  <a:pt x="256" y="14"/>
                </a:lnTo>
                <a:lnTo>
                  <a:pt x="256" y="13"/>
                </a:lnTo>
                <a:lnTo>
                  <a:pt x="256" y="12"/>
                </a:lnTo>
                <a:lnTo>
                  <a:pt x="256" y="11"/>
                </a:lnTo>
                <a:lnTo>
                  <a:pt x="255" y="9"/>
                </a:lnTo>
                <a:lnTo>
                  <a:pt x="254" y="9"/>
                </a:lnTo>
                <a:lnTo>
                  <a:pt x="253" y="9"/>
                </a:lnTo>
                <a:lnTo>
                  <a:pt x="253" y="8"/>
                </a:lnTo>
                <a:lnTo>
                  <a:pt x="254" y="8"/>
                </a:lnTo>
                <a:lnTo>
                  <a:pt x="254" y="7"/>
                </a:lnTo>
                <a:lnTo>
                  <a:pt x="255" y="7"/>
                </a:lnTo>
                <a:lnTo>
                  <a:pt x="255" y="5"/>
                </a:lnTo>
                <a:lnTo>
                  <a:pt x="256" y="5"/>
                </a:lnTo>
                <a:lnTo>
                  <a:pt x="256" y="4"/>
                </a:lnTo>
                <a:lnTo>
                  <a:pt x="258" y="4"/>
                </a:lnTo>
                <a:lnTo>
                  <a:pt x="258" y="3"/>
                </a:lnTo>
                <a:lnTo>
                  <a:pt x="259" y="4"/>
                </a:lnTo>
                <a:lnTo>
                  <a:pt x="259" y="3"/>
                </a:lnTo>
                <a:lnTo>
                  <a:pt x="260" y="3"/>
                </a:lnTo>
                <a:lnTo>
                  <a:pt x="262" y="3"/>
                </a:lnTo>
                <a:lnTo>
                  <a:pt x="263" y="2"/>
                </a:lnTo>
                <a:lnTo>
                  <a:pt x="264" y="2"/>
                </a:lnTo>
                <a:lnTo>
                  <a:pt x="265" y="2"/>
                </a:lnTo>
                <a:lnTo>
                  <a:pt x="268" y="2"/>
                </a:lnTo>
                <a:lnTo>
                  <a:pt x="269" y="2"/>
                </a:lnTo>
                <a:lnTo>
                  <a:pt x="270" y="2"/>
                </a:lnTo>
                <a:lnTo>
                  <a:pt x="270" y="0"/>
                </a:lnTo>
                <a:lnTo>
                  <a:pt x="270" y="2"/>
                </a:lnTo>
                <a:lnTo>
                  <a:pt x="27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2" name="Freeform 2685"/>
          <p:cNvSpPr>
            <a:spLocks/>
          </p:cNvSpPr>
          <p:nvPr/>
        </p:nvSpPr>
        <p:spPr bwMode="auto">
          <a:xfrm>
            <a:off x="4397376" y="3581616"/>
            <a:ext cx="3175" cy="1588"/>
          </a:xfrm>
          <a:custGeom>
            <a:avLst/>
            <a:gdLst>
              <a:gd name="T0" fmla="*/ 1 w 2"/>
              <a:gd name="T1" fmla="*/ 0 h 1"/>
              <a:gd name="T2" fmla="*/ 2 w 2"/>
              <a:gd name="T3" fmla="*/ 0 h 1"/>
              <a:gd name="T4" fmla="*/ 2 w 2"/>
              <a:gd name="T5" fmla="*/ 1 h 1"/>
              <a:gd name="T6" fmla="*/ 1 w 2"/>
              <a:gd name="T7" fmla="*/ 1 h 1"/>
              <a:gd name="T8" fmla="*/ 0 w 2"/>
              <a:gd name="T9" fmla="*/ 1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2"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3" name="Freeform 2686"/>
          <p:cNvSpPr>
            <a:spLocks/>
          </p:cNvSpPr>
          <p:nvPr/>
        </p:nvSpPr>
        <p:spPr bwMode="auto">
          <a:xfrm>
            <a:off x="4400551" y="35816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4" name="Freeform 2687"/>
          <p:cNvSpPr>
            <a:spLocks/>
          </p:cNvSpPr>
          <p:nvPr/>
        </p:nvSpPr>
        <p:spPr bwMode="auto">
          <a:xfrm>
            <a:off x="4416426" y="3570504"/>
            <a:ext cx="3175" cy="3175"/>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5" name="Freeform 2688"/>
          <p:cNvSpPr>
            <a:spLocks/>
          </p:cNvSpPr>
          <p:nvPr/>
        </p:nvSpPr>
        <p:spPr bwMode="auto">
          <a:xfrm>
            <a:off x="4368801" y="3545104"/>
            <a:ext cx="1588" cy="1588"/>
          </a:xfrm>
          <a:custGeom>
            <a:avLst/>
            <a:gdLst>
              <a:gd name="T0" fmla="*/ 1 w 1"/>
              <a:gd name="T1" fmla="*/ 0 h 1"/>
              <a:gd name="T2" fmla="*/ 1 w 1"/>
              <a:gd name="T3" fmla="*/ 1 h 1"/>
              <a:gd name="T4" fmla="*/ 1 w 1"/>
              <a:gd name="T5" fmla="*/ 0 h 1"/>
              <a:gd name="T6" fmla="*/ 1 w 1"/>
              <a:gd name="T7" fmla="*/ 1 h 1"/>
              <a:gd name="T8" fmla="*/ 1 w 1"/>
              <a:gd name="T9" fmla="*/ 0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6" name="Freeform 2689"/>
          <p:cNvSpPr>
            <a:spLocks/>
          </p:cNvSpPr>
          <p:nvPr/>
        </p:nvSpPr>
        <p:spPr bwMode="auto">
          <a:xfrm>
            <a:off x="4370388" y="3543516"/>
            <a:ext cx="4763" cy="4763"/>
          </a:xfrm>
          <a:custGeom>
            <a:avLst/>
            <a:gdLst>
              <a:gd name="T0" fmla="*/ 3 w 3"/>
              <a:gd name="T1" fmla="*/ 1 h 3"/>
              <a:gd name="T2" fmla="*/ 3 w 3"/>
              <a:gd name="T3" fmla="*/ 2 h 3"/>
              <a:gd name="T4" fmla="*/ 1 w 3"/>
              <a:gd name="T5" fmla="*/ 2 h 3"/>
              <a:gd name="T6" fmla="*/ 1 w 3"/>
              <a:gd name="T7" fmla="*/ 3 h 3"/>
              <a:gd name="T8" fmla="*/ 1 w 3"/>
              <a:gd name="T9" fmla="*/ 2 h 3"/>
              <a:gd name="T10" fmla="*/ 0 w 3"/>
              <a:gd name="T11" fmla="*/ 2 h 3"/>
              <a:gd name="T12" fmla="*/ 0 w 3"/>
              <a:gd name="T13" fmla="*/ 1 h 3"/>
              <a:gd name="T14" fmla="*/ 1 w 3"/>
              <a:gd name="T15" fmla="*/ 0 h 3"/>
              <a:gd name="T16" fmla="*/ 1 w 3"/>
              <a:gd name="T17" fmla="*/ 1 h 3"/>
              <a:gd name="T18" fmla="*/ 3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1"/>
                </a:moveTo>
                <a:lnTo>
                  <a:pt x="3" y="2"/>
                </a:lnTo>
                <a:lnTo>
                  <a:pt x="1" y="2"/>
                </a:lnTo>
                <a:lnTo>
                  <a:pt x="1" y="3"/>
                </a:lnTo>
                <a:lnTo>
                  <a:pt x="1" y="2"/>
                </a:lnTo>
                <a:lnTo>
                  <a:pt x="0" y="2"/>
                </a:lnTo>
                <a:lnTo>
                  <a:pt x="0" y="1"/>
                </a:lnTo>
                <a:lnTo>
                  <a:pt x="1" y="0"/>
                </a:lnTo>
                <a:lnTo>
                  <a:pt x="1" y="1"/>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7" name="Freeform 2690"/>
          <p:cNvSpPr>
            <a:spLocks/>
          </p:cNvSpPr>
          <p:nvPr/>
        </p:nvSpPr>
        <p:spPr bwMode="auto">
          <a:xfrm>
            <a:off x="4340226" y="3516529"/>
            <a:ext cx="22225" cy="19050"/>
          </a:xfrm>
          <a:custGeom>
            <a:avLst/>
            <a:gdLst>
              <a:gd name="T0" fmla="*/ 10 w 14"/>
              <a:gd name="T1" fmla="*/ 0 h 12"/>
              <a:gd name="T2" fmla="*/ 11 w 14"/>
              <a:gd name="T3" fmla="*/ 1 h 12"/>
              <a:gd name="T4" fmla="*/ 11 w 14"/>
              <a:gd name="T5" fmla="*/ 4 h 12"/>
              <a:gd name="T6" fmla="*/ 13 w 14"/>
              <a:gd name="T7" fmla="*/ 5 h 12"/>
              <a:gd name="T8" fmla="*/ 13 w 14"/>
              <a:gd name="T9" fmla="*/ 5 h 12"/>
              <a:gd name="T10" fmla="*/ 11 w 14"/>
              <a:gd name="T11" fmla="*/ 6 h 12"/>
              <a:gd name="T12" fmla="*/ 13 w 14"/>
              <a:gd name="T13" fmla="*/ 5 h 12"/>
              <a:gd name="T14" fmla="*/ 14 w 14"/>
              <a:gd name="T15" fmla="*/ 6 h 12"/>
              <a:gd name="T16" fmla="*/ 14 w 14"/>
              <a:gd name="T17" fmla="*/ 9 h 12"/>
              <a:gd name="T18" fmla="*/ 14 w 14"/>
              <a:gd name="T19" fmla="*/ 6 h 12"/>
              <a:gd name="T20" fmla="*/ 13 w 14"/>
              <a:gd name="T21" fmla="*/ 8 h 12"/>
              <a:gd name="T22" fmla="*/ 14 w 14"/>
              <a:gd name="T23" fmla="*/ 9 h 12"/>
              <a:gd name="T24" fmla="*/ 13 w 14"/>
              <a:gd name="T25" fmla="*/ 10 h 12"/>
              <a:gd name="T26" fmla="*/ 11 w 14"/>
              <a:gd name="T27" fmla="*/ 12 h 12"/>
              <a:gd name="T28" fmla="*/ 11 w 14"/>
              <a:gd name="T29" fmla="*/ 12 h 12"/>
              <a:gd name="T30" fmla="*/ 9 w 14"/>
              <a:gd name="T31" fmla="*/ 12 h 12"/>
              <a:gd name="T32" fmla="*/ 8 w 14"/>
              <a:gd name="T33" fmla="*/ 10 h 12"/>
              <a:gd name="T34" fmla="*/ 6 w 14"/>
              <a:gd name="T35" fmla="*/ 9 h 12"/>
              <a:gd name="T36" fmla="*/ 5 w 14"/>
              <a:gd name="T37" fmla="*/ 8 h 12"/>
              <a:gd name="T38" fmla="*/ 5 w 14"/>
              <a:gd name="T39" fmla="*/ 10 h 12"/>
              <a:gd name="T40" fmla="*/ 5 w 14"/>
              <a:gd name="T41" fmla="*/ 10 h 12"/>
              <a:gd name="T42" fmla="*/ 4 w 14"/>
              <a:gd name="T43" fmla="*/ 12 h 12"/>
              <a:gd name="T44" fmla="*/ 3 w 14"/>
              <a:gd name="T45" fmla="*/ 10 h 12"/>
              <a:gd name="T46" fmla="*/ 1 w 14"/>
              <a:gd name="T47" fmla="*/ 9 h 12"/>
              <a:gd name="T48" fmla="*/ 0 w 14"/>
              <a:gd name="T49" fmla="*/ 8 h 12"/>
              <a:gd name="T50" fmla="*/ 1 w 14"/>
              <a:gd name="T51" fmla="*/ 6 h 12"/>
              <a:gd name="T52" fmla="*/ 1 w 14"/>
              <a:gd name="T53" fmla="*/ 6 h 12"/>
              <a:gd name="T54" fmla="*/ 3 w 14"/>
              <a:gd name="T55" fmla="*/ 5 h 12"/>
              <a:gd name="T56" fmla="*/ 4 w 14"/>
              <a:gd name="T57" fmla="*/ 3 h 12"/>
              <a:gd name="T58" fmla="*/ 5 w 14"/>
              <a:gd name="T59" fmla="*/ 1 h 12"/>
              <a:gd name="T60" fmla="*/ 5 w 14"/>
              <a:gd name="T61" fmla="*/ 1 h 12"/>
              <a:gd name="T62" fmla="*/ 8 w 14"/>
              <a:gd name="T63" fmla="*/ 1 h 12"/>
              <a:gd name="T64" fmla="*/ 9 w 14"/>
              <a:gd name="T6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9" y="0"/>
                </a:moveTo>
                <a:lnTo>
                  <a:pt x="10" y="0"/>
                </a:lnTo>
                <a:lnTo>
                  <a:pt x="11" y="0"/>
                </a:lnTo>
                <a:lnTo>
                  <a:pt x="11" y="1"/>
                </a:lnTo>
                <a:lnTo>
                  <a:pt x="11" y="3"/>
                </a:lnTo>
                <a:lnTo>
                  <a:pt x="11" y="4"/>
                </a:lnTo>
                <a:lnTo>
                  <a:pt x="13" y="4"/>
                </a:lnTo>
                <a:lnTo>
                  <a:pt x="13" y="5"/>
                </a:lnTo>
                <a:lnTo>
                  <a:pt x="13" y="4"/>
                </a:lnTo>
                <a:lnTo>
                  <a:pt x="13" y="5"/>
                </a:lnTo>
                <a:lnTo>
                  <a:pt x="11" y="5"/>
                </a:lnTo>
                <a:lnTo>
                  <a:pt x="11" y="6"/>
                </a:lnTo>
                <a:lnTo>
                  <a:pt x="13" y="6"/>
                </a:lnTo>
                <a:lnTo>
                  <a:pt x="13" y="5"/>
                </a:lnTo>
                <a:lnTo>
                  <a:pt x="14" y="5"/>
                </a:lnTo>
                <a:lnTo>
                  <a:pt x="14" y="6"/>
                </a:lnTo>
                <a:lnTo>
                  <a:pt x="14" y="8"/>
                </a:lnTo>
                <a:lnTo>
                  <a:pt x="14" y="9"/>
                </a:lnTo>
                <a:lnTo>
                  <a:pt x="14" y="8"/>
                </a:lnTo>
                <a:lnTo>
                  <a:pt x="14" y="6"/>
                </a:lnTo>
                <a:lnTo>
                  <a:pt x="13" y="6"/>
                </a:lnTo>
                <a:lnTo>
                  <a:pt x="13" y="8"/>
                </a:lnTo>
                <a:lnTo>
                  <a:pt x="13" y="9"/>
                </a:lnTo>
                <a:lnTo>
                  <a:pt x="14" y="9"/>
                </a:lnTo>
                <a:lnTo>
                  <a:pt x="13" y="9"/>
                </a:lnTo>
                <a:lnTo>
                  <a:pt x="13" y="10"/>
                </a:lnTo>
                <a:lnTo>
                  <a:pt x="11" y="10"/>
                </a:lnTo>
                <a:lnTo>
                  <a:pt x="11" y="12"/>
                </a:lnTo>
                <a:lnTo>
                  <a:pt x="10" y="12"/>
                </a:lnTo>
                <a:lnTo>
                  <a:pt x="11" y="12"/>
                </a:lnTo>
                <a:lnTo>
                  <a:pt x="10" y="12"/>
                </a:lnTo>
                <a:lnTo>
                  <a:pt x="9" y="12"/>
                </a:lnTo>
                <a:lnTo>
                  <a:pt x="8" y="12"/>
                </a:lnTo>
                <a:lnTo>
                  <a:pt x="8" y="10"/>
                </a:lnTo>
                <a:lnTo>
                  <a:pt x="6" y="10"/>
                </a:lnTo>
                <a:lnTo>
                  <a:pt x="6" y="9"/>
                </a:lnTo>
                <a:lnTo>
                  <a:pt x="6" y="8"/>
                </a:lnTo>
                <a:lnTo>
                  <a:pt x="5" y="8"/>
                </a:lnTo>
                <a:lnTo>
                  <a:pt x="5" y="9"/>
                </a:lnTo>
                <a:lnTo>
                  <a:pt x="5" y="10"/>
                </a:lnTo>
                <a:lnTo>
                  <a:pt x="4" y="10"/>
                </a:lnTo>
                <a:lnTo>
                  <a:pt x="5" y="10"/>
                </a:lnTo>
                <a:lnTo>
                  <a:pt x="4" y="10"/>
                </a:lnTo>
                <a:lnTo>
                  <a:pt x="4" y="12"/>
                </a:lnTo>
                <a:lnTo>
                  <a:pt x="4" y="10"/>
                </a:lnTo>
                <a:lnTo>
                  <a:pt x="3" y="10"/>
                </a:lnTo>
                <a:lnTo>
                  <a:pt x="1" y="10"/>
                </a:lnTo>
                <a:lnTo>
                  <a:pt x="1" y="9"/>
                </a:lnTo>
                <a:lnTo>
                  <a:pt x="0" y="9"/>
                </a:lnTo>
                <a:lnTo>
                  <a:pt x="0" y="8"/>
                </a:lnTo>
                <a:lnTo>
                  <a:pt x="0" y="6"/>
                </a:lnTo>
                <a:lnTo>
                  <a:pt x="1" y="6"/>
                </a:lnTo>
                <a:lnTo>
                  <a:pt x="3" y="6"/>
                </a:lnTo>
                <a:lnTo>
                  <a:pt x="1" y="6"/>
                </a:lnTo>
                <a:lnTo>
                  <a:pt x="1" y="5"/>
                </a:lnTo>
                <a:lnTo>
                  <a:pt x="3" y="5"/>
                </a:lnTo>
                <a:lnTo>
                  <a:pt x="4" y="4"/>
                </a:lnTo>
                <a:lnTo>
                  <a:pt x="4" y="3"/>
                </a:lnTo>
                <a:lnTo>
                  <a:pt x="4" y="1"/>
                </a:lnTo>
                <a:lnTo>
                  <a:pt x="5" y="1"/>
                </a:lnTo>
                <a:lnTo>
                  <a:pt x="5" y="3"/>
                </a:lnTo>
                <a:lnTo>
                  <a:pt x="5" y="1"/>
                </a:lnTo>
                <a:lnTo>
                  <a:pt x="6" y="1"/>
                </a:lnTo>
                <a:lnTo>
                  <a:pt x="8" y="1"/>
                </a:lnTo>
                <a:lnTo>
                  <a:pt x="8" y="0"/>
                </a:lnTo>
                <a:lnTo>
                  <a:pt x="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8" name="Freeform 2691"/>
          <p:cNvSpPr>
            <a:spLocks/>
          </p:cNvSpPr>
          <p:nvPr/>
        </p:nvSpPr>
        <p:spPr bwMode="auto">
          <a:xfrm>
            <a:off x="4362451" y="3510179"/>
            <a:ext cx="4763" cy="4763"/>
          </a:xfrm>
          <a:custGeom>
            <a:avLst/>
            <a:gdLst>
              <a:gd name="T0" fmla="*/ 3 w 3"/>
              <a:gd name="T1" fmla="*/ 3 h 3"/>
              <a:gd name="T2" fmla="*/ 1 w 3"/>
              <a:gd name="T3" fmla="*/ 3 h 3"/>
              <a:gd name="T4" fmla="*/ 1 w 3"/>
              <a:gd name="T5" fmla="*/ 2 h 3"/>
              <a:gd name="T6" fmla="*/ 0 w 3"/>
              <a:gd name="T7" fmla="*/ 2 h 3"/>
              <a:gd name="T8" fmla="*/ 0 w 3"/>
              <a:gd name="T9" fmla="*/ 0 h 3"/>
              <a:gd name="T10" fmla="*/ 1 w 3"/>
              <a:gd name="T11" fmla="*/ 0 h 3"/>
              <a:gd name="T12" fmla="*/ 3 w 3"/>
              <a:gd name="T13" fmla="*/ 0 h 3"/>
              <a:gd name="T14" fmla="*/ 3 w 3"/>
              <a:gd name="T15" fmla="*/ 2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1" y="3"/>
                </a:lnTo>
                <a:lnTo>
                  <a:pt x="1" y="2"/>
                </a:lnTo>
                <a:lnTo>
                  <a:pt x="0" y="2"/>
                </a:lnTo>
                <a:lnTo>
                  <a:pt x="0" y="0"/>
                </a:lnTo>
                <a:lnTo>
                  <a:pt x="1" y="0"/>
                </a:lnTo>
                <a:lnTo>
                  <a:pt x="3" y="0"/>
                </a:lnTo>
                <a:lnTo>
                  <a:pt x="3" y="2"/>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9" name="Freeform 2692"/>
          <p:cNvSpPr>
            <a:spLocks/>
          </p:cNvSpPr>
          <p:nvPr/>
        </p:nvSpPr>
        <p:spPr bwMode="auto">
          <a:xfrm>
            <a:off x="4364038" y="3507004"/>
            <a:ext cx="3175" cy="3175"/>
          </a:xfrm>
          <a:custGeom>
            <a:avLst/>
            <a:gdLst>
              <a:gd name="T0" fmla="*/ 2 w 2"/>
              <a:gd name="T1" fmla="*/ 2 h 2"/>
              <a:gd name="T2" fmla="*/ 2 w 2"/>
              <a:gd name="T3" fmla="*/ 1 h 2"/>
              <a:gd name="T4" fmla="*/ 0 w 2"/>
              <a:gd name="T5" fmla="*/ 1 h 2"/>
              <a:gd name="T6" fmla="*/ 0 w 2"/>
              <a:gd name="T7" fmla="*/ 0 h 2"/>
              <a:gd name="T8" fmla="*/ 2 w 2"/>
              <a:gd name="T9" fmla="*/ 0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1"/>
                </a:lnTo>
                <a:lnTo>
                  <a:pt x="0" y="1"/>
                </a:lnTo>
                <a:lnTo>
                  <a:pt x="0" y="0"/>
                </a:lnTo>
                <a:lnTo>
                  <a:pt x="2" y="0"/>
                </a:lnTo>
                <a:lnTo>
                  <a:pt x="2" y="1"/>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0" name="Freeform 2693"/>
          <p:cNvSpPr>
            <a:spLocks/>
          </p:cNvSpPr>
          <p:nvPr/>
        </p:nvSpPr>
        <p:spPr bwMode="auto">
          <a:xfrm>
            <a:off x="4354513" y="3507004"/>
            <a:ext cx="3175" cy="6350"/>
          </a:xfrm>
          <a:custGeom>
            <a:avLst/>
            <a:gdLst>
              <a:gd name="T0" fmla="*/ 1 w 2"/>
              <a:gd name="T1" fmla="*/ 1 h 4"/>
              <a:gd name="T2" fmla="*/ 2 w 2"/>
              <a:gd name="T3" fmla="*/ 1 h 4"/>
              <a:gd name="T4" fmla="*/ 2 w 2"/>
              <a:gd name="T5" fmla="*/ 2 h 4"/>
              <a:gd name="T6" fmla="*/ 1 w 2"/>
              <a:gd name="T7" fmla="*/ 2 h 4"/>
              <a:gd name="T8" fmla="*/ 1 w 2"/>
              <a:gd name="T9" fmla="*/ 4 h 4"/>
              <a:gd name="T10" fmla="*/ 1 w 2"/>
              <a:gd name="T11" fmla="*/ 2 h 4"/>
              <a:gd name="T12" fmla="*/ 1 w 2"/>
              <a:gd name="T13" fmla="*/ 1 h 4"/>
              <a:gd name="T14" fmla="*/ 0 w 2"/>
              <a:gd name="T15" fmla="*/ 1 h 4"/>
              <a:gd name="T16" fmla="*/ 0 w 2"/>
              <a:gd name="T17" fmla="*/ 2 h 4"/>
              <a:gd name="T18" fmla="*/ 0 w 2"/>
              <a:gd name="T19" fmla="*/ 1 h 4"/>
              <a:gd name="T20" fmla="*/ 0 w 2"/>
              <a:gd name="T21" fmla="*/ 0 h 4"/>
              <a:gd name="T22" fmla="*/ 1 w 2"/>
              <a:gd name="T23" fmla="*/ 0 h 4"/>
              <a:gd name="T24" fmla="*/ 0 w 2"/>
              <a:gd name="T25" fmla="*/ 0 h 4"/>
              <a:gd name="T26" fmla="*/ 0 w 2"/>
              <a:gd name="T27" fmla="*/ 1 h 4"/>
              <a:gd name="T28" fmla="*/ 1 w 2"/>
              <a:gd name="T29" fmla="*/ 1 h 4"/>
              <a:gd name="T30" fmla="*/ 1 w 2"/>
              <a:gd name="T31" fmla="*/ 0 h 4"/>
              <a:gd name="T32" fmla="*/ 1 w 2"/>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1"/>
                </a:moveTo>
                <a:lnTo>
                  <a:pt x="2" y="1"/>
                </a:lnTo>
                <a:lnTo>
                  <a:pt x="2" y="2"/>
                </a:lnTo>
                <a:lnTo>
                  <a:pt x="1" y="2"/>
                </a:lnTo>
                <a:lnTo>
                  <a:pt x="1" y="4"/>
                </a:lnTo>
                <a:lnTo>
                  <a:pt x="1" y="2"/>
                </a:lnTo>
                <a:lnTo>
                  <a:pt x="1" y="1"/>
                </a:lnTo>
                <a:lnTo>
                  <a:pt x="0" y="1"/>
                </a:lnTo>
                <a:lnTo>
                  <a:pt x="0" y="2"/>
                </a:lnTo>
                <a:lnTo>
                  <a:pt x="0" y="1"/>
                </a:lnTo>
                <a:lnTo>
                  <a:pt x="0" y="0"/>
                </a:lnTo>
                <a:lnTo>
                  <a:pt x="1" y="0"/>
                </a:lnTo>
                <a:lnTo>
                  <a:pt x="0" y="0"/>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1" name="Freeform 2694"/>
          <p:cNvSpPr>
            <a:spLocks/>
          </p:cNvSpPr>
          <p:nvPr/>
        </p:nvSpPr>
        <p:spPr bwMode="auto">
          <a:xfrm>
            <a:off x="4356101" y="35022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2" name="Freeform 2695"/>
          <p:cNvSpPr>
            <a:spLocks/>
          </p:cNvSpPr>
          <p:nvPr/>
        </p:nvSpPr>
        <p:spPr bwMode="auto">
          <a:xfrm>
            <a:off x="4357688" y="3502241"/>
            <a:ext cx="3175" cy="6350"/>
          </a:xfrm>
          <a:custGeom>
            <a:avLst/>
            <a:gdLst>
              <a:gd name="T0" fmla="*/ 2 w 2"/>
              <a:gd name="T1" fmla="*/ 1 h 4"/>
              <a:gd name="T2" fmla="*/ 0 w 2"/>
              <a:gd name="T3" fmla="*/ 3 h 4"/>
              <a:gd name="T4" fmla="*/ 0 w 2"/>
              <a:gd name="T5" fmla="*/ 4 h 4"/>
              <a:gd name="T6" fmla="*/ 0 w 2"/>
              <a:gd name="T7" fmla="*/ 3 h 4"/>
              <a:gd name="T8" fmla="*/ 0 w 2"/>
              <a:gd name="T9" fmla="*/ 1 h 4"/>
              <a:gd name="T10" fmla="*/ 2 w 2"/>
              <a:gd name="T11" fmla="*/ 1 h 4"/>
              <a:gd name="T12" fmla="*/ 2 w 2"/>
              <a:gd name="T13" fmla="*/ 0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0" y="3"/>
                </a:lnTo>
                <a:lnTo>
                  <a:pt x="0" y="4"/>
                </a:lnTo>
                <a:lnTo>
                  <a:pt x="0" y="3"/>
                </a:ln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3" name="Rectangle 2696"/>
          <p:cNvSpPr>
            <a:spLocks noChangeArrowheads="1"/>
          </p:cNvSpPr>
          <p:nvPr/>
        </p:nvSpPr>
        <p:spPr bwMode="auto">
          <a:xfrm>
            <a:off x="4360863" y="35006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4" name="Freeform 2697"/>
          <p:cNvSpPr>
            <a:spLocks/>
          </p:cNvSpPr>
          <p:nvPr/>
        </p:nvSpPr>
        <p:spPr bwMode="auto">
          <a:xfrm>
            <a:off x="4360863" y="35006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5" name="Freeform 2698"/>
          <p:cNvSpPr>
            <a:spLocks/>
          </p:cNvSpPr>
          <p:nvPr/>
        </p:nvSpPr>
        <p:spPr bwMode="auto">
          <a:xfrm>
            <a:off x="4349751" y="3495891"/>
            <a:ext cx="3175" cy="3175"/>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6" name="Freeform 2699"/>
          <p:cNvSpPr>
            <a:spLocks/>
          </p:cNvSpPr>
          <p:nvPr/>
        </p:nvSpPr>
        <p:spPr bwMode="auto">
          <a:xfrm>
            <a:off x="4354513" y="3494304"/>
            <a:ext cx="6350" cy="6350"/>
          </a:xfrm>
          <a:custGeom>
            <a:avLst/>
            <a:gdLst>
              <a:gd name="T0" fmla="*/ 2 w 4"/>
              <a:gd name="T1" fmla="*/ 1 h 4"/>
              <a:gd name="T2" fmla="*/ 4 w 4"/>
              <a:gd name="T3" fmla="*/ 1 h 4"/>
              <a:gd name="T4" fmla="*/ 4 w 4"/>
              <a:gd name="T5" fmla="*/ 3 h 4"/>
              <a:gd name="T6" fmla="*/ 4 w 4"/>
              <a:gd name="T7" fmla="*/ 1 h 4"/>
              <a:gd name="T8" fmla="*/ 4 w 4"/>
              <a:gd name="T9" fmla="*/ 3 h 4"/>
              <a:gd name="T10" fmla="*/ 4 w 4"/>
              <a:gd name="T11" fmla="*/ 4 h 4"/>
              <a:gd name="T12" fmla="*/ 2 w 4"/>
              <a:gd name="T13" fmla="*/ 4 h 4"/>
              <a:gd name="T14" fmla="*/ 4 w 4"/>
              <a:gd name="T15" fmla="*/ 4 h 4"/>
              <a:gd name="T16" fmla="*/ 2 w 4"/>
              <a:gd name="T17" fmla="*/ 4 h 4"/>
              <a:gd name="T18" fmla="*/ 1 w 4"/>
              <a:gd name="T19" fmla="*/ 4 h 4"/>
              <a:gd name="T20" fmla="*/ 0 w 4"/>
              <a:gd name="T21" fmla="*/ 4 h 4"/>
              <a:gd name="T22" fmla="*/ 1 w 4"/>
              <a:gd name="T23" fmla="*/ 4 h 4"/>
              <a:gd name="T24" fmla="*/ 2 w 4"/>
              <a:gd name="T25" fmla="*/ 4 h 4"/>
              <a:gd name="T26" fmla="*/ 2 w 4"/>
              <a:gd name="T27" fmla="*/ 3 h 4"/>
              <a:gd name="T28" fmla="*/ 1 w 4"/>
              <a:gd name="T29" fmla="*/ 4 h 4"/>
              <a:gd name="T30" fmla="*/ 1 w 4"/>
              <a:gd name="T31" fmla="*/ 3 h 4"/>
              <a:gd name="T32" fmla="*/ 2 w 4"/>
              <a:gd name="T33" fmla="*/ 3 h 4"/>
              <a:gd name="T34" fmla="*/ 1 w 4"/>
              <a:gd name="T35" fmla="*/ 3 h 4"/>
              <a:gd name="T36" fmla="*/ 1 w 4"/>
              <a:gd name="T37" fmla="*/ 1 h 4"/>
              <a:gd name="T38" fmla="*/ 0 w 4"/>
              <a:gd name="T39" fmla="*/ 1 h 4"/>
              <a:gd name="T40" fmla="*/ 1 w 4"/>
              <a:gd name="T41" fmla="*/ 1 h 4"/>
              <a:gd name="T42" fmla="*/ 1 w 4"/>
              <a:gd name="T43" fmla="*/ 0 h 4"/>
              <a:gd name="T44" fmla="*/ 2 w 4"/>
              <a:gd name="T4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4">
                <a:moveTo>
                  <a:pt x="2" y="1"/>
                </a:moveTo>
                <a:lnTo>
                  <a:pt x="4" y="1"/>
                </a:lnTo>
                <a:lnTo>
                  <a:pt x="4" y="3"/>
                </a:lnTo>
                <a:lnTo>
                  <a:pt x="4" y="1"/>
                </a:lnTo>
                <a:lnTo>
                  <a:pt x="4" y="3"/>
                </a:lnTo>
                <a:lnTo>
                  <a:pt x="4" y="4"/>
                </a:lnTo>
                <a:lnTo>
                  <a:pt x="2" y="4"/>
                </a:lnTo>
                <a:lnTo>
                  <a:pt x="4" y="4"/>
                </a:lnTo>
                <a:lnTo>
                  <a:pt x="2" y="4"/>
                </a:lnTo>
                <a:lnTo>
                  <a:pt x="1" y="4"/>
                </a:lnTo>
                <a:lnTo>
                  <a:pt x="0" y="4"/>
                </a:lnTo>
                <a:lnTo>
                  <a:pt x="1" y="4"/>
                </a:lnTo>
                <a:lnTo>
                  <a:pt x="2" y="4"/>
                </a:lnTo>
                <a:lnTo>
                  <a:pt x="2" y="3"/>
                </a:lnTo>
                <a:lnTo>
                  <a:pt x="1" y="4"/>
                </a:lnTo>
                <a:lnTo>
                  <a:pt x="1" y="3"/>
                </a:lnTo>
                <a:lnTo>
                  <a:pt x="2" y="3"/>
                </a:lnTo>
                <a:lnTo>
                  <a:pt x="1" y="3"/>
                </a:lnTo>
                <a:lnTo>
                  <a:pt x="1" y="1"/>
                </a:lnTo>
                <a:lnTo>
                  <a:pt x="0" y="1"/>
                </a:lnTo>
                <a:lnTo>
                  <a:pt x="1" y="1"/>
                </a:lnTo>
                <a:lnTo>
                  <a:pt x="1"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7" name="Rectangle 2700"/>
          <p:cNvSpPr>
            <a:spLocks noChangeArrowheads="1"/>
          </p:cNvSpPr>
          <p:nvPr/>
        </p:nvSpPr>
        <p:spPr bwMode="auto">
          <a:xfrm>
            <a:off x="4352926" y="34943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8" name="Freeform 2701"/>
          <p:cNvSpPr>
            <a:spLocks/>
          </p:cNvSpPr>
          <p:nvPr/>
        </p:nvSpPr>
        <p:spPr bwMode="auto">
          <a:xfrm>
            <a:off x="4344988" y="3487954"/>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9" name="Rectangle 2702"/>
          <p:cNvSpPr>
            <a:spLocks noChangeArrowheads="1"/>
          </p:cNvSpPr>
          <p:nvPr/>
        </p:nvSpPr>
        <p:spPr bwMode="auto">
          <a:xfrm>
            <a:off x="4354513" y="3487954"/>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0" name="Freeform 2703"/>
          <p:cNvSpPr>
            <a:spLocks/>
          </p:cNvSpPr>
          <p:nvPr/>
        </p:nvSpPr>
        <p:spPr bwMode="auto">
          <a:xfrm>
            <a:off x="4352926" y="34879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1" name="Freeform 2704"/>
          <p:cNvSpPr>
            <a:spLocks/>
          </p:cNvSpPr>
          <p:nvPr/>
        </p:nvSpPr>
        <p:spPr bwMode="auto">
          <a:xfrm>
            <a:off x="4346576" y="3481604"/>
            <a:ext cx="1588" cy="6350"/>
          </a:xfrm>
          <a:custGeom>
            <a:avLst/>
            <a:gdLst>
              <a:gd name="T0" fmla="*/ 0 w 1"/>
              <a:gd name="T1" fmla="*/ 0 h 4"/>
              <a:gd name="T2" fmla="*/ 0 w 1"/>
              <a:gd name="T3" fmla="*/ 2 h 4"/>
              <a:gd name="T4" fmla="*/ 1 w 1"/>
              <a:gd name="T5" fmla="*/ 2 h 4"/>
              <a:gd name="T6" fmla="*/ 0 w 1"/>
              <a:gd name="T7" fmla="*/ 2 h 4"/>
              <a:gd name="T8" fmla="*/ 1 w 1"/>
              <a:gd name="T9" fmla="*/ 2 h 4"/>
              <a:gd name="T10" fmla="*/ 1 w 1"/>
              <a:gd name="T11" fmla="*/ 3 h 4"/>
              <a:gd name="T12" fmla="*/ 0 w 1"/>
              <a:gd name="T13" fmla="*/ 3 h 4"/>
              <a:gd name="T14" fmla="*/ 1 w 1"/>
              <a:gd name="T15" fmla="*/ 3 h 4"/>
              <a:gd name="T16" fmla="*/ 0 w 1"/>
              <a:gd name="T17" fmla="*/ 4 h 4"/>
              <a:gd name="T18" fmla="*/ 0 w 1"/>
              <a:gd name="T19" fmla="*/ 3 h 4"/>
              <a:gd name="T20" fmla="*/ 0 w 1"/>
              <a:gd name="T21" fmla="*/ 4 h 4"/>
              <a:gd name="T22" fmla="*/ 1 w 1"/>
              <a:gd name="T23" fmla="*/ 4 h 4"/>
              <a:gd name="T24" fmla="*/ 0 w 1"/>
              <a:gd name="T25" fmla="*/ 4 h 4"/>
              <a:gd name="T26" fmla="*/ 0 w 1"/>
              <a:gd name="T27" fmla="*/ 3 h 4"/>
              <a:gd name="T28" fmla="*/ 0 w 1"/>
              <a:gd name="T29" fmla="*/ 2 h 4"/>
              <a:gd name="T30" fmla="*/ 0 w 1"/>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4">
                <a:moveTo>
                  <a:pt x="0" y="0"/>
                </a:moveTo>
                <a:lnTo>
                  <a:pt x="0" y="2"/>
                </a:lnTo>
                <a:lnTo>
                  <a:pt x="1" y="2"/>
                </a:lnTo>
                <a:lnTo>
                  <a:pt x="0" y="2"/>
                </a:lnTo>
                <a:lnTo>
                  <a:pt x="1" y="2"/>
                </a:lnTo>
                <a:lnTo>
                  <a:pt x="1" y="3"/>
                </a:lnTo>
                <a:lnTo>
                  <a:pt x="0" y="3"/>
                </a:lnTo>
                <a:lnTo>
                  <a:pt x="1" y="3"/>
                </a:lnTo>
                <a:lnTo>
                  <a:pt x="0" y="4"/>
                </a:lnTo>
                <a:lnTo>
                  <a:pt x="0" y="3"/>
                </a:lnTo>
                <a:lnTo>
                  <a:pt x="0" y="4"/>
                </a:lnTo>
                <a:lnTo>
                  <a:pt x="1" y="4"/>
                </a:lnTo>
                <a:lnTo>
                  <a:pt x="0" y="4"/>
                </a:lnTo>
                <a:lnTo>
                  <a:pt x="0" y="3"/>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2" name="Freeform 2705"/>
          <p:cNvSpPr>
            <a:spLocks/>
          </p:cNvSpPr>
          <p:nvPr/>
        </p:nvSpPr>
        <p:spPr bwMode="auto">
          <a:xfrm>
            <a:off x="4346576" y="3481604"/>
            <a:ext cx="1588" cy="3175"/>
          </a:xfrm>
          <a:custGeom>
            <a:avLst/>
            <a:gdLst>
              <a:gd name="T0" fmla="*/ 0 w 1"/>
              <a:gd name="T1" fmla="*/ 0 h 2"/>
              <a:gd name="T2" fmla="*/ 1 w 1"/>
              <a:gd name="T3" fmla="*/ 0 h 2"/>
              <a:gd name="T4" fmla="*/ 0 w 1"/>
              <a:gd name="T5" fmla="*/ 0 h 2"/>
              <a:gd name="T6" fmla="*/ 1 w 1"/>
              <a:gd name="T7" fmla="*/ 0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1" y="0"/>
                </a:lnTo>
                <a:lnTo>
                  <a:pt x="0" y="0"/>
                </a:lnTo>
                <a:lnTo>
                  <a:pt x="1"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3" name="Freeform 2706"/>
          <p:cNvSpPr>
            <a:spLocks/>
          </p:cNvSpPr>
          <p:nvPr/>
        </p:nvSpPr>
        <p:spPr bwMode="auto">
          <a:xfrm>
            <a:off x="4357688" y="3481604"/>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4" name="Freeform 2707"/>
          <p:cNvSpPr>
            <a:spLocks/>
          </p:cNvSpPr>
          <p:nvPr/>
        </p:nvSpPr>
        <p:spPr bwMode="auto">
          <a:xfrm>
            <a:off x="4357688" y="348001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5" name="Freeform 2708"/>
          <p:cNvSpPr>
            <a:spLocks/>
          </p:cNvSpPr>
          <p:nvPr/>
        </p:nvSpPr>
        <p:spPr bwMode="auto">
          <a:xfrm>
            <a:off x="4344988" y="3478429"/>
            <a:ext cx="3175" cy="3175"/>
          </a:xfrm>
          <a:custGeom>
            <a:avLst/>
            <a:gdLst>
              <a:gd name="T0" fmla="*/ 2 w 2"/>
              <a:gd name="T1" fmla="*/ 1 h 2"/>
              <a:gd name="T2" fmla="*/ 1 w 2"/>
              <a:gd name="T3" fmla="*/ 1 h 2"/>
              <a:gd name="T4" fmla="*/ 2 w 2"/>
              <a:gd name="T5" fmla="*/ 1 h 2"/>
              <a:gd name="T6" fmla="*/ 2 w 2"/>
              <a:gd name="T7" fmla="*/ 2 h 2"/>
              <a:gd name="T8" fmla="*/ 1 w 2"/>
              <a:gd name="T9" fmla="*/ 2 h 2"/>
              <a:gd name="T10" fmla="*/ 1 w 2"/>
              <a:gd name="T11" fmla="*/ 1 h 2"/>
              <a:gd name="T12" fmla="*/ 0 w 2"/>
              <a:gd name="T13" fmla="*/ 1 h 2"/>
              <a:gd name="T14" fmla="*/ 1 w 2"/>
              <a:gd name="T15" fmla="*/ 1 h 2"/>
              <a:gd name="T16" fmla="*/ 1 w 2"/>
              <a:gd name="T17" fmla="*/ 0 h 2"/>
              <a:gd name="T18" fmla="*/ 1 w 2"/>
              <a:gd name="T19" fmla="*/ 1 h 2"/>
              <a:gd name="T20" fmla="*/ 1 w 2"/>
              <a:gd name="T21" fmla="*/ 0 h 2"/>
              <a:gd name="T22" fmla="*/ 1 w 2"/>
              <a:gd name="T23" fmla="*/ 1 h 2"/>
              <a:gd name="T24" fmla="*/ 1 w 2"/>
              <a:gd name="T25" fmla="*/ 0 h 2"/>
              <a:gd name="T26" fmla="*/ 1 w 2"/>
              <a:gd name="T27" fmla="*/ 1 h 2"/>
              <a:gd name="T28" fmla="*/ 2 w 2"/>
              <a:gd name="T29" fmla="*/ 1 h 2"/>
              <a:gd name="T30" fmla="*/ 1 w 2"/>
              <a:gd name="T31" fmla="*/ 1 h 2"/>
              <a:gd name="T32" fmla="*/ 1 w 2"/>
              <a:gd name="T33" fmla="*/ 0 h 2"/>
              <a:gd name="T34" fmla="*/ 2 w 2"/>
              <a:gd name="T35" fmla="*/ 0 h 2"/>
              <a:gd name="T36" fmla="*/ 2 w 2"/>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2" y="1"/>
                </a:moveTo>
                <a:lnTo>
                  <a:pt x="1" y="1"/>
                </a:lnTo>
                <a:lnTo>
                  <a:pt x="2" y="1"/>
                </a:lnTo>
                <a:lnTo>
                  <a:pt x="2" y="2"/>
                </a:lnTo>
                <a:lnTo>
                  <a:pt x="1" y="2"/>
                </a:lnTo>
                <a:lnTo>
                  <a:pt x="1" y="1"/>
                </a:lnTo>
                <a:lnTo>
                  <a:pt x="0" y="1"/>
                </a:lnTo>
                <a:lnTo>
                  <a:pt x="1" y="1"/>
                </a:lnTo>
                <a:lnTo>
                  <a:pt x="1" y="0"/>
                </a:lnTo>
                <a:lnTo>
                  <a:pt x="1" y="1"/>
                </a:lnTo>
                <a:lnTo>
                  <a:pt x="1" y="0"/>
                </a:lnTo>
                <a:lnTo>
                  <a:pt x="1" y="1"/>
                </a:lnTo>
                <a:lnTo>
                  <a:pt x="1" y="0"/>
                </a:lnTo>
                <a:lnTo>
                  <a:pt x="1" y="1"/>
                </a:lnTo>
                <a:lnTo>
                  <a:pt x="2" y="1"/>
                </a:lnTo>
                <a:lnTo>
                  <a:pt x="1"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6" name="Freeform 2709"/>
          <p:cNvSpPr>
            <a:spLocks/>
          </p:cNvSpPr>
          <p:nvPr/>
        </p:nvSpPr>
        <p:spPr bwMode="auto">
          <a:xfrm>
            <a:off x="4352926" y="3478429"/>
            <a:ext cx="7938" cy="9525"/>
          </a:xfrm>
          <a:custGeom>
            <a:avLst/>
            <a:gdLst>
              <a:gd name="T0" fmla="*/ 2 w 5"/>
              <a:gd name="T1" fmla="*/ 0 h 6"/>
              <a:gd name="T2" fmla="*/ 2 w 5"/>
              <a:gd name="T3" fmla="*/ 1 h 6"/>
              <a:gd name="T4" fmla="*/ 2 w 5"/>
              <a:gd name="T5" fmla="*/ 2 h 6"/>
              <a:gd name="T6" fmla="*/ 2 w 5"/>
              <a:gd name="T7" fmla="*/ 4 h 6"/>
              <a:gd name="T8" fmla="*/ 2 w 5"/>
              <a:gd name="T9" fmla="*/ 2 h 6"/>
              <a:gd name="T10" fmla="*/ 2 w 5"/>
              <a:gd name="T11" fmla="*/ 4 h 6"/>
              <a:gd name="T12" fmla="*/ 3 w 5"/>
              <a:gd name="T13" fmla="*/ 4 h 6"/>
              <a:gd name="T14" fmla="*/ 3 w 5"/>
              <a:gd name="T15" fmla="*/ 5 h 6"/>
              <a:gd name="T16" fmla="*/ 3 w 5"/>
              <a:gd name="T17" fmla="*/ 4 h 6"/>
              <a:gd name="T18" fmla="*/ 3 w 5"/>
              <a:gd name="T19" fmla="*/ 5 h 6"/>
              <a:gd name="T20" fmla="*/ 5 w 5"/>
              <a:gd name="T21" fmla="*/ 5 h 6"/>
              <a:gd name="T22" fmla="*/ 5 w 5"/>
              <a:gd name="T23" fmla="*/ 6 h 6"/>
              <a:gd name="T24" fmla="*/ 3 w 5"/>
              <a:gd name="T25" fmla="*/ 6 h 6"/>
              <a:gd name="T26" fmla="*/ 3 w 5"/>
              <a:gd name="T27" fmla="*/ 5 h 6"/>
              <a:gd name="T28" fmla="*/ 5 w 5"/>
              <a:gd name="T29" fmla="*/ 5 h 6"/>
              <a:gd name="T30" fmla="*/ 3 w 5"/>
              <a:gd name="T31" fmla="*/ 5 h 6"/>
              <a:gd name="T32" fmla="*/ 3 w 5"/>
              <a:gd name="T33" fmla="*/ 6 h 6"/>
              <a:gd name="T34" fmla="*/ 2 w 5"/>
              <a:gd name="T35" fmla="*/ 6 h 6"/>
              <a:gd name="T36" fmla="*/ 2 w 5"/>
              <a:gd name="T37" fmla="*/ 5 h 6"/>
              <a:gd name="T38" fmla="*/ 1 w 5"/>
              <a:gd name="T39" fmla="*/ 5 h 6"/>
              <a:gd name="T40" fmla="*/ 1 w 5"/>
              <a:gd name="T41" fmla="*/ 4 h 6"/>
              <a:gd name="T42" fmla="*/ 2 w 5"/>
              <a:gd name="T43" fmla="*/ 4 h 6"/>
              <a:gd name="T44" fmla="*/ 1 w 5"/>
              <a:gd name="T45" fmla="*/ 4 h 6"/>
              <a:gd name="T46" fmla="*/ 1 w 5"/>
              <a:gd name="T47" fmla="*/ 2 h 6"/>
              <a:gd name="T48" fmla="*/ 1 w 5"/>
              <a:gd name="T49" fmla="*/ 4 h 6"/>
              <a:gd name="T50" fmla="*/ 0 w 5"/>
              <a:gd name="T51" fmla="*/ 4 h 6"/>
              <a:gd name="T52" fmla="*/ 0 w 5"/>
              <a:gd name="T53" fmla="*/ 2 h 6"/>
              <a:gd name="T54" fmla="*/ 0 w 5"/>
              <a:gd name="T55" fmla="*/ 1 h 6"/>
              <a:gd name="T56" fmla="*/ 1 w 5"/>
              <a:gd name="T57" fmla="*/ 1 h 6"/>
              <a:gd name="T58" fmla="*/ 1 w 5"/>
              <a:gd name="T59" fmla="*/ 2 h 6"/>
              <a:gd name="T60" fmla="*/ 2 w 5"/>
              <a:gd name="T61" fmla="*/ 2 h 6"/>
              <a:gd name="T62" fmla="*/ 1 w 5"/>
              <a:gd name="T63" fmla="*/ 2 h 6"/>
              <a:gd name="T64" fmla="*/ 1 w 5"/>
              <a:gd name="T65" fmla="*/ 1 h 6"/>
              <a:gd name="T66" fmla="*/ 1 w 5"/>
              <a:gd name="T67" fmla="*/ 0 h 6"/>
              <a:gd name="T68" fmla="*/ 2 w 5"/>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2" y="0"/>
                </a:moveTo>
                <a:lnTo>
                  <a:pt x="2" y="1"/>
                </a:lnTo>
                <a:lnTo>
                  <a:pt x="2" y="2"/>
                </a:lnTo>
                <a:lnTo>
                  <a:pt x="2" y="4"/>
                </a:lnTo>
                <a:lnTo>
                  <a:pt x="2" y="2"/>
                </a:lnTo>
                <a:lnTo>
                  <a:pt x="2" y="4"/>
                </a:lnTo>
                <a:lnTo>
                  <a:pt x="3" y="4"/>
                </a:lnTo>
                <a:lnTo>
                  <a:pt x="3" y="5"/>
                </a:lnTo>
                <a:lnTo>
                  <a:pt x="3" y="4"/>
                </a:lnTo>
                <a:lnTo>
                  <a:pt x="3" y="5"/>
                </a:lnTo>
                <a:lnTo>
                  <a:pt x="5" y="5"/>
                </a:lnTo>
                <a:lnTo>
                  <a:pt x="5" y="6"/>
                </a:lnTo>
                <a:lnTo>
                  <a:pt x="3" y="6"/>
                </a:lnTo>
                <a:lnTo>
                  <a:pt x="3" y="5"/>
                </a:lnTo>
                <a:lnTo>
                  <a:pt x="5" y="5"/>
                </a:lnTo>
                <a:lnTo>
                  <a:pt x="3" y="5"/>
                </a:lnTo>
                <a:lnTo>
                  <a:pt x="3" y="6"/>
                </a:lnTo>
                <a:lnTo>
                  <a:pt x="2" y="6"/>
                </a:lnTo>
                <a:lnTo>
                  <a:pt x="2" y="5"/>
                </a:lnTo>
                <a:lnTo>
                  <a:pt x="1" y="5"/>
                </a:lnTo>
                <a:lnTo>
                  <a:pt x="1" y="4"/>
                </a:lnTo>
                <a:lnTo>
                  <a:pt x="2" y="4"/>
                </a:lnTo>
                <a:lnTo>
                  <a:pt x="1" y="4"/>
                </a:lnTo>
                <a:lnTo>
                  <a:pt x="1" y="2"/>
                </a:lnTo>
                <a:lnTo>
                  <a:pt x="1" y="4"/>
                </a:lnTo>
                <a:lnTo>
                  <a:pt x="0" y="4"/>
                </a:lnTo>
                <a:lnTo>
                  <a:pt x="0" y="2"/>
                </a:lnTo>
                <a:lnTo>
                  <a:pt x="0" y="1"/>
                </a:lnTo>
                <a:lnTo>
                  <a:pt x="1" y="1"/>
                </a:lnTo>
                <a:lnTo>
                  <a:pt x="1" y="2"/>
                </a:lnTo>
                <a:lnTo>
                  <a:pt x="2" y="2"/>
                </a:lnTo>
                <a:lnTo>
                  <a:pt x="1" y="2"/>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7" name="Rectangle 2710"/>
          <p:cNvSpPr>
            <a:spLocks noChangeArrowheads="1"/>
          </p:cNvSpPr>
          <p:nvPr/>
        </p:nvSpPr>
        <p:spPr bwMode="auto">
          <a:xfrm>
            <a:off x="4348163" y="347366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8" name="Freeform 2711"/>
          <p:cNvSpPr>
            <a:spLocks/>
          </p:cNvSpPr>
          <p:nvPr/>
        </p:nvSpPr>
        <p:spPr bwMode="auto">
          <a:xfrm>
            <a:off x="4349751" y="3470491"/>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9" name="Freeform 2712"/>
          <p:cNvSpPr>
            <a:spLocks/>
          </p:cNvSpPr>
          <p:nvPr/>
        </p:nvSpPr>
        <p:spPr bwMode="auto">
          <a:xfrm>
            <a:off x="4348163" y="3465729"/>
            <a:ext cx="7938" cy="12700"/>
          </a:xfrm>
          <a:custGeom>
            <a:avLst/>
            <a:gdLst>
              <a:gd name="T0" fmla="*/ 5 w 5"/>
              <a:gd name="T1" fmla="*/ 2 h 8"/>
              <a:gd name="T2" fmla="*/ 5 w 5"/>
              <a:gd name="T3" fmla="*/ 3 h 8"/>
              <a:gd name="T4" fmla="*/ 4 w 5"/>
              <a:gd name="T5" fmla="*/ 3 h 8"/>
              <a:gd name="T6" fmla="*/ 5 w 5"/>
              <a:gd name="T7" fmla="*/ 3 h 8"/>
              <a:gd name="T8" fmla="*/ 4 w 5"/>
              <a:gd name="T9" fmla="*/ 3 h 8"/>
              <a:gd name="T10" fmla="*/ 4 w 5"/>
              <a:gd name="T11" fmla="*/ 4 h 8"/>
              <a:gd name="T12" fmla="*/ 3 w 5"/>
              <a:gd name="T13" fmla="*/ 4 h 8"/>
              <a:gd name="T14" fmla="*/ 4 w 5"/>
              <a:gd name="T15" fmla="*/ 4 h 8"/>
              <a:gd name="T16" fmla="*/ 4 w 5"/>
              <a:gd name="T17" fmla="*/ 5 h 8"/>
              <a:gd name="T18" fmla="*/ 3 w 5"/>
              <a:gd name="T19" fmla="*/ 5 h 8"/>
              <a:gd name="T20" fmla="*/ 3 w 5"/>
              <a:gd name="T21" fmla="*/ 4 h 8"/>
              <a:gd name="T22" fmla="*/ 3 w 5"/>
              <a:gd name="T23" fmla="*/ 5 h 8"/>
              <a:gd name="T24" fmla="*/ 3 w 5"/>
              <a:gd name="T25" fmla="*/ 7 h 8"/>
              <a:gd name="T26" fmla="*/ 1 w 5"/>
              <a:gd name="T27" fmla="*/ 7 h 8"/>
              <a:gd name="T28" fmla="*/ 3 w 5"/>
              <a:gd name="T29" fmla="*/ 7 h 8"/>
              <a:gd name="T30" fmla="*/ 1 w 5"/>
              <a:gd name="T31" fmla="*/ 7 h 8"/>
              <a:gd name="T32" fmla="*/ 1 w 5"/>
              <a:gd name="T33" fmla="*/ 8 h 8"/>
              <a:gd name="T34" fmla="*/ 0 w 5"/>
              <a:gd name="T35" fmla="*/ 8 h 8"/>
              <a:gd name="T36" fmla="*/ 0 w 5"/>
              <a:gd name="T37" fmla="*/ 7 h 8"/>
              <a:gd name="T38" fmla="*/ 1 w 5"/>
              <a:gd name="T39" fmla="*/ 7 h 8"/>
              <a:gd name="T40" fmla="*/ 1 w 5"/>
              <a:gd name="T41" fmla="*/ 5 h 8"/>
              <a:gd name="T42" fmla="*/ 1 w 5"/>
              <a:gd name="T43" fmla="*/ 7 h 8"/>
              <a:gd name="T44" fmla="*/ 1 w 5"/>
              <a:gd name="T45" fmla="*/ 5 h 8"/>
              <a:gd name="T46" fmla="*/ 0 w 5"/>
              <a:gd name="T47" fmla="*/ 5 h 8"/>
              <a:gd name="T48" fmla="*/ 1 w 5"/>
              <a:gd name="T49" fmla="*/ 5 h 8"/>
              <a:gd name="T50" fmla="*/ 1 w 5"/>
              <a:gd name="T51" fmla="*/ 4 h 8"/>
              <a:gd name="T52" fmla="*/ 0 w 5"/>
              <a:gd name="T53" fmla="*/ 4 h 8"/>
              <a:gd name="T54" fmla="*/ 1 w 5"/>
              <a:gd name="T55" fmla="*/ 4 h 8"/>
              <a:gd name="T56" fmla="*/ 0 w 5"/>
              <a:gd name="T57" fmla="*/ 4 h 8"/>
              <a:gd name="T58" fmla="*/ 1 w 5"/>
              <a:gd name="T59" fmla="*/ 4 h 8"/>
              <a:gd name="T60" fmla="*/ 0 w 5"/>
              <a:gd name="T61" fmla="*/ 4 h 8"/>
              <a:gd name="T62" fmla="*/ 0 w 5"/>
              <a:gd name="T63" fmla="*/ 3 h 8"/>
              <a:gd name="T64" fmla="*/ 1 w 5"/>
              <a:gd name="T65" fmla="*/ 3 h 8"/>
              <a:gd name="T66" fmla="*/ 0 w 5"/>
              <a:gd name="T67" fmla="*/ 3 h 8"/>
              <a:gd name="T68" fmla="*/ 1 w 5"/>
              <a:gd name="T69" fmla="*/ 3 h 8"/>
              <a:gd name="T70" fmla="*/ 1 w 5"/>
              <a:gd name="T71" fmla="*/ 4 h 8"/>
              <a:gd name="T72" fmla="*/ 1 w 5"/>
              <a:gd name="T73" fmla="*/ 3 h 8"/>
              <a:gd name="T74" fmla="*/ 3 w 5"/>
              <a:gd name="T75" fmla="*/ 3 h 8"/>
              <a:gd name="T76" fmla="*/ 1 w 5"/>
              <a:gd name="T77" fmla="*/ 3 h 8"/>
              <a:gd name="T78" fmla="*/ 3 w 5"/>
              <a:gd name="T79" fmla="*/ 3 h 8"/>
              <a:gd name="T80" fmla="*/ 1 w 5"/>
              <a:gd name="T81" fmla="*/ 3 h 8"/>
              <a:gd name="T82" fmla="*/ 1 w 5"/>
              <a:gd name="T83" fmla="*/ 2 h 8"/>
              <a:gd name="T84" fmla="*/ 3 w 5"/>
              <a:gd name="T85" fmla="*/ 2 h 8"/>
              <a:gd name="T86" fmla="*/ 4 w 5"/>
              <a:gd name="T87" fmla="*/ 2 h 8"/>
              <a:gd name="T88" fmla="*/ 4 w 5"/>
              <a:gd name="T89" fmla="*/ 0 h 8"/>
              <a:gd name="T90" fmla="*/ 5 w 5"/>
              <a:gd name="T91" fmla="*/ 0 h 8"/>
              <a:gd name="T92" fmla="*/ 5 w 5"/>
              <a:gd name="T9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8">
                <a:moveTo>
                  <a:pt x="5" y="2"/>
                </a:moveTo>
                <a:lnTo>
                  <a:pt x="5" y="3"/>
                </a:lnTo>
                <a:lnTo>
                  <a:pt x="4" y="3"/>
                </a:lnTo>
                <a:lnTo>
                  <a:pt x="5" y="3"/>
                </a:lnTo>
                <a:lnTo>
                  <a:pt x="4" y="3"/>
                </a:lnTo>
                <a:lnTo>
                  <a:pt x="4" y="4"/>
                </a:lnTo>
                <a:lnTo>
                  <a:pt x="3" y="4"/>
                </a:lnTo>
                <a:lnTo>
                  <a:pt x="4" y="4"/>
                </a:lnTo>
                <a:lnTo>
                  <a:pt x="4" y="5"/>
                </a:lnTo>
                <a:lnTo>
                  <a:pt x="3" y="5"/>
                </a:lnTo>
                <a:lnTo>
                  <a:pt x="3" y="4"/>
                </a:lnTo>
                <a:lnTo>
                  <a:pt x="3" y="5"/>
                </a:lnTo>
                <a:lnTo>
                  <a:pt x="3" y="7"/>
                </a:lnTo>
                <a:lnTo>
                  <a:pt x="1" y="7"/>
                </a:lnTo>
                <a:lnTo>
                  <a:pt x="3" y="7"/>
                </a:lnTo>
                <a:lnTo>
                  <a:pt x="1" y="7"/>
                </a:lnTo>
                <a:lnTo>
                  <a:pt x="1" y="8"/>
                </a:lnTo>
                <a:lnTo>
                  <a:pt x="0" y="8"/>
                </a:lnTo>
                <a:lnTo>
                  <a:pt x="0" y="7"/>
                </a:lnTo>
                <a:lnTo>
                  <a:pt x="1" y="7"/>
                </a:lnTo>
                <a:lnTo>
                  <a:pt x="1" y="5"/>
                </a:lnTo>
                <a:lnTo>
                  <a:pt x="1" y="7"/>
                </a:lnTo>
                <a:lnTo>
                  <a:pt x="1" y="5"/>
                </a:lnTo>
                <a:lnTo>
                  <a:pt x="0" y="5"/>
                </a:lnTo>
                <a:lnTo>
                  <a:pt x="1" y="5"/>
                </a:lnTo>
                <a:lnTo>
                  <a:pt x="1" y="4"/>
                </a:lnTo>
                <a:lnTo>
                  <a:pt x="0" y="4"/>
                </a:lnTo>
                <a:lnTo>
                  <a:pt x="1" y="4"/>
                </a:lnTo>
                <a:lnTo>
                  <a:pt x="0" y="4"/>
                </a:lnTo>
                <a:lnTo>
                  <a:pt x="1" y="4"/>
                </a:lnTo>
                <a:lnTo>
                  <a:pt x="0" y="4"/>
                </a:lnTo>
                <a:lnTo>
                  <a:pt x="0" y="3"/>
                </a:lnTo>
                <a:lnTo>
                  <a:pt x="1" y="3"/>
                </a:lnTo>
                <a:lnTo>
                  <a:pt x="0" y="3"/>
                </a:lnTo>
                <a:lnTo>
                  <a:pt x="1" y="3"/>
                </a:lnTo>
                <a:lnTo>
                  <a:pt x="1" y="4"/>
                </a:lnTo>
                <a:lnTo>
                  <a:pt x="1" y="3"/>
                </a:lnTo>
                <a:lnTo>
                  <a:pt x="3" y="3"/>
                </a:lnTo>
                <a:lnTo>
                  <a:pt x="1" y="3"/>
                </a:lnTo>
                <a:lnTo>
                  <a:pt x="3" y="3"/>
                </a:lnTo>
                <a:lnTo>
                  <a:pt x="1" y="3"/>
                </a:lnTo>
                <a:lnTo>
                  <a:pt x="1" y="2"/>
                </a:lnTo>
                <a:lnTo>
                  <a:pt x="3" y="2"/>
                </a:lnTo>
                <a:lnTo>
                  <a:pt x="4" y="2"/>
                </a:lnTo>
                <a:lnTo>
                  <a:pt x="4" y="0"/>
                </a:lnTo>
                <a:lnTo>
                  <a:pt x="5" y="0"/>
                </a:lnTo>
                <a:lnTo>
                  <a:pt x="5"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0" name="Freeform 2713"/>
          <p:cNvSpPr>
            <a:spLocks/>
          </p:cNvSpPr>
          <p:nvPr/>
        </p:nvSpPr>
        <p:spPr bwMode="auto">
          <a:xfrm>
            <a:off x="4356101" y="3462554"/>
            <a:ext cx="68263" cy="128588"/>
          </a:xfrm>
          <a:custGeom>
            <a:avLst/>
            <a:gdLst>
              <a:gd name="T0" fmla="*/ 14 w 43"/>
              <a:gd name="T1" fmla="*/ 5 h 81"/>
              <a:gd name="T2" fmla="*/ 13 w 43"/>
              <a:gd name="T3" fmla="*/ 9 h 81"/>
              <a:gd name="T4" fmla="*/ 10 w 43"/>
              <a:gd name="T5" fmla="*/ 11 h 81"/>
              <a:gd name="T6" fmla="*/ 15 w 43"/>
              <a:gd name="T7" fmla="*/ 10 h 81"/>
              <a:gd name="T8" fmla="*/ 23 w 43"/>
              <a:gd name="T9" fmla="*/ 14 h 81"/>
              <a:gd name="T10" fmla="*/ 18 w 43"/>
              <a:gd name="T11" fmla="*/ 23 h 81"/>
              <a:gd name="T12" fmla="*/ 19 w 43"/>
              <a:gd name="T13" fmla="*/ 25 h 81"/>
              <a:gd name="T14" fmla="*/ 15 w 43"/>
              <a:gd name="T15" fmla="*/ 28 h 81"/>
              <a:gd name="T16" fmla="*/ 23 w 43"/>
              <a:gd name="T17" fmla="*/ 28 h 81"/>
              <a:gd name="T18" fmla="*/ 27 w 43"/>
              <a:gd name="T19" fmla="*/ 38 h 81"/>
              <a:gd name="T20" fmla="*/ 32 w 43"/>
              <a:gd name="T21" fmla="*/ 43 h 81"/>
              <a:gd name="T22" fmla="*/ 31 w 43"/>
              <a:gd name="T23" fmla="*/ 48 h 81"/>
              <a:gd name="T24" fmla="*/ 36 w 43"/>
              <a:gd name="T25" fmla="*/ 52 h 81"/>
              <a:gd name="T26" fmla="*/ 40 w 43"/>
              <a:gd name="T27" fmla="*/ 56 h 81"/>
              <a:gd name="T28" fmla="*/ 41 w 43"/>
              <a:gd name="T29" fmla="*/ 65 h 81"/>
              <a:gd name="T30" fmla="*/ 38 w 43"/>
              <a:gd name="T31" fmla="*/ 66 h 81"/>
              <a:gd name="T32" fmla="*/ 36 w 43"/>
              <a:gd name="T33" fmla="*/ 68 h 81"/>
              <a:gd name="T34" fmla="*/ 41 w 43"/>
              <a:gd name="T35" fmla="*/ 71 h 81"/>
              <a:gd name="T36" fmla="*/ 31 w 43"/>
              <a:gd name="T37" fmla="*/ 75 h 81"/>
              <a:gd name="T38" fmla="*/ 27 w 43"/>
              <a:gd name="T39" fmla="*/ 74 h 81"/>
              <a:gd name="T40" fmla="*/ 21 w 43"/>
              <a:gd name="T41" fmla="*/ 77 h 81"/>
              <a:gd name="T42" fmla="*/ 14 w 43"/>
              <a:gd name="T43" fmla="*/ 77 h 81"/>
              <a:gd name="T44" fmla="*/ 12 w 43"/>
              <a:gd name="T45" fmla="*/ 77 h 81"/>
              <a:gd name="T46" fmla="*/ 7 w 43"/>
              <a:gd name="T47" fmla="*/ 80 h 81"/>
              <a:gd name="T48" fmla="*/ 5 w 43"/>
              <a:gd name="T49" fmla="*/ 79 h 81"/>
              <a:gd name="T50" fmla="*/ 8 w 43"/>
              <a:gd name="T51" fmla="*/ 76 h 81"/>
              <a:gd name="T52" fmla="*/ 12 w 43"/>
              <a:gd name="T53" fmla="*/ 71 h 81"/>
              <a:gd name="T54" fmla="*/ 21 w 43"/>
              <a:gd name="T55" fmla="*/ 67 h 81"/>
              <a:gd name="T56" fmla="*/ 14 w 43"/>
              <a:gd name="T57" fmla="*/ 68 h 81"/>
              <a:gd name="T58" fmla="*/ 10 w 43"/>
              <a:gd name="T59" fmla="*/ 67 h 81"/>
              <a:gd name="T60" fmla="*/ 7 w 43"/>
              <a:gd name="T61" fmla="*/ 66 h 81"/>
              <a:gd name="T62" fmla="*/ 7 w 43"/>
              <a:gd name="T63" fmla="*/ 65 h 81"/>
              <a:gd name="T64" fmla="*/ 12 w 43"/>
              <a:gd name="T65" fmla="*/ 60 h 81"/>
              <a:gd name="T66" fmla="*/ 10 w 43"/>
              <a:gd name="T67" fmla="*/ 56 h 81"/>
              <a:gd name="T68" fmla="*/ 17 w 43"/>
              <a:gd name="T69" fmla="*/ 52 h 81"/>
              <a:gd name="T70" fmla="*/ 17 w 43"/>
              <a:gd name="T71" fmla="*/ 48 h 81"/>
              <a:gd name="T72" fmla="*/ 18 w 43"/>
              <a:gd name="T73" fmla="*/ 44 h 81"/>
              <a:gd name="T74" fmla="*/ 14 w 43"/>
              <a:gd name="T75" fmla="*/ 40 h 81"/>
              <a:gd name="T76" fmla="*/ 18 w 43"/>
              <a:gd name="T77" fmla="*/ 37 h 81"/>
              <a:gd name="T78" fmla="*/ 12 w 43"/>
              <a:gd name="T79" fmla="*/ 38 h 81"/>
              <a:gd name="T80" fmla="*/ 8 w 43"/>
              <a:gd name="T81" fmla="*/ 40 h 81"/>
              <a:gd name="T82" fmla="*/ 8 w 43"/>
              <a:gd name="T83" fmla="*/ 34 h 81"/>
              <a:gd name="T84" fmla="*/ 9 w 43"/>
              <a:gd name="T85" fmla="*/ 28 h 81"/>
              <a:gd name="T86" fmla="*/ 8 w 43"/>
              <a:gd name="T87" fmla="*/ 28 h 81"/>
              <a:gd name="T88" fmla="*/ 5 w 43"/>
              <a:gd name="T89" fmla="*/ 28 h 81"/>
              <a:gd name="T90" fmla="*/ 4 w 43"/>
              <a:gd name="T91" fmla="*/ 30 h 81"/>
              <a:gd name="T92" fmla="*/ 3 w 43"/>
              <a:gd name="T93" fmla="*/ 29 h 81"/>
              <a:gd name="T94" fmla="*/ 4 w 43"/>
              <a:gd name="T95" fmla="*/ 24 h 81"/>
              <a:gd name="T96" fmla="*/ 4 w 43"/>
              <a:gd name="T97" fmla="*/ 21 h 81"/>
              <a:gd name="T98" fmla="*/ 5 w 43"/>
              <a:gd name="T99" fmla="*/ 20 h 81"/>
              <a:gd name="T100" fmla="*/ 1 w 43"/>
              <a:gd name="T101" fmla="*/ 20 h 81"/>
              <a:gd name="T102" fmla="*/ 1 w 43"/>
              <a:gd name="T103" fmla="*/ 20 h 81"/>
              <a:gd name="T104" fmla="*/ 3 w 43"/>
              <a:gd name="T105" fmla="*/ 18 h 81"/>
              <a:gd name="T106" fmla="*/ 3 w 43"/>
              <a:gd name="T107" fmla="*/ 14 h 81"/>
              <a:gd name="T108" fmla="*/ 1 w 43"/>
              <a:gd name="T109" fmla="*/ 12 h 81"/>
              <a:gd name="T110" fmla="*/ 3 w 43"/>
              <a:gd name="T111" fmla="*/ 9 h 81"/>
              <a:gd name="T112" fmla="*/ 5 w 43"/>
              <a:gd name="T113" fmla="*/ 9 h 81"/>
              <a:gd name="T114" fmla="*/ 7 w 43"/>
              <a:gd name="T115" fmla="*/ 5 h 81"/>
              <a:gd name="T116" fmla="*/ 8 w 43"/>
              <a:gd name="T117" fmla="*/ 1 h 81"/>
              <a:gd name="T118" fmla="*/ 9 w 43"/>
              <a:gd name="T119"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81">
                <a:moveTo>
                  <a:pt x="15" y="0"/>
                </a:moveTo>
                <a:lnTo>
                  <a:pt x="17" y="0"/>
                </a:lnTo>
                <a:lnTo>
                  <a:pt x="17" y="1"/>
                </a:lnTo>
                <a:lnTo>
                  <a:pt x="17" y="0"/>
                </a:lnTo>
                <a:lnTo>
                  <a:pt x="18" y="1"/>
                </a:lnTo>
                <a:lnTo>
                  <a:pt x="17" y="1"/>
                </a:lnTo>
                <a:lnTo>
                  <a:pt x="17" y="2"/>
                </a:lnTo>
                <a:lnTo>
                  <a:pt x="17" y="4"/>
                </a:lnTo>
                <a:lnTo>
                  <a:pt x="15" y="5"/>
                </a:lnTo>
                <a:lnTo>
                  <a:pt x="14" y="5"/>
                </a:lnTo>
                <a:lnTo>
                  <a:pt x="14" y="6"/>
                </a:lnTo>
                <a:lnTo>
                  <a:pt x="13" y="6"/>
                </a:lnTo>
                <a:lnTo>
                  <a:pt x="13" y="7"/>
                </a:lnTo>
                <a:lnTo>
                  <a:pt x="12" y="7"/>
                </a:lnTo>
                <a:lnTo>
                  <a:pt x="12" y="9"/>
                </a:lnTo>
                <a:lnTo>
                  <a:pt x="10" y="9"/>
                </a:lnTo>
                <a:lnTo>
                  <a:pt x="10" y="7"/>
                </a:lnTo>
                <a:lnTo>
                  <a:pt x="10" y="9"/>
                </a:lnTo>
                <a:lnTo>
                  <a:pt x="12" y="9"/>
                </a:lnTo>
                <a:lnTo>
                  <a:pt x="13" y="9"/>
                </a:lnTo>
                <a:lnTo>
                  <a:pt x="13" y="10"/>
                </a:lnTo>
                <a:lnTo>
                  <a:pt x="12" y="10"/>
                </a:lnTo>
                <a:lnTo>
                  <a:pt x="10" y="10"/>
                </a:lnTo>
                <a:lnTo>
                  <a:pt x="10" y="11"/>
                </a:lnTo>
                <a:lnTo>
                  <a:pt x="10" y="10"/>
                </a:lnTo>
                <a:lnTo>
                  <a:pt x="12" y="10"/>
                </a:lnTo>
                <a:lnTo>
                  <a:pt x="12" y="11"/>
                </a:lnTo>
                <a:lnTo>
                  <a:pt x="12" y="10"/>
                </a:lnTo>
                <a:lnTo>
                  <a:pt x="12" y="11"/>
                </a:lnTo>
                <a:lnTo>
                  <a:pt x="10" y="11"/>
                </a:lnTo>
                <a:lnTo>
                  <a:pt x="12" y="11"/>
                </a:lnTo>
                <a:lnTo>
                  <a:pt x="10" y="12"/>
                </a:lnTo>
                <a:lnTo>
                  <a:pt x="12" y="12"/>
                </a:lnTo>
                <a:lnTo>
                  <a:pt x="12" y="11"/>
                </a:lnTo>
                <a:lnTo>
                  <a:pt x="13" y="11"/>
                </a:lnTo>
                <a:lnTo>
                  <a:pt x="14" y="11"/>
                </a:lnTo>
                <a:lnTo>
                  <a:pt x="14" y="10"/>
                </a:lnTo>
                <a:lnTo>
                  <a:pt x="14" y="11"/>
                </a:lnTo>
                <a:lnTo>
                  <a:pt x="14" y="10"/>
                </a:lnTo>
                <a:lnTo>
                  <a:pt x="15" y="10"/>
                </a:lnTo>
                <a:lnTo>
                  <a:pt x="17" y="10"/>
                </a:lnTo>
                <a:lnTo>
                  <a:pt x="18" y="10"/>
                </a:lnTo>
                <a:lnTo>
                  <a:pt x="19" y="10"/>
                </a:lnTo>
                <a:lnTo>
                  <a:pt x="21" y="10"/>
                </a:lnTo>
                <a:lnTo>
                  <a:pt x="22" y="10"/>
                </a:lnTo>
                <a:lnTo>
                  <a:pt x="23" y="10"/>
                </a:lnTo>
                <a:lnTo>
                  <a:pt x="24" y="11"/>
                </a:lnTo>
                <a:lnTo>
                  <a:pt x="24" y="12"/>
                </a:lnTo>
                <a:lnTo>
                  <a:pt x="24" y="14"/>
                </a:lnTo>
                <a:lnTo>
                  <a:pt x="23" y="14"/>
                </a:lnTo>
                <a:lnTo>
                  <a:pt x="23" y="15"/>
                </a:lnTo>
                <a:lnTo>
                  <a:pt x="23" y="16"/>
                </a:lnTo>
                <a:lnTo>
                  <a:pt x="22" y="18"/>
                </a:lnTo>
                <a:lnTo>
                  <a:pt x="22" y="19"/>
                </a:lnTo>
                <a:lnTo>
                  <a:pt x="21" y="19"/>
                </a:lnTo>
                <a:lnTo>
                  <a:pt x="21" y="20"/>
                </a:lnTo>
                <a:lnTo>
                  <a:pt x="21" y="21"/>
                </a:lnTo>
                <a:lnTo>
                  <a:pt x="19" y="21"/>
                </a:lnTo>
                <a:lnTo>
                  <a:pt x="19" y="23"/>
                </a:lnTo>
                <a:lnTo>
                  <a:pt x="18" y="23"/>
                </a:lnTo>
                <a:lnTo>
                  <a:pt x="17" y="23"/>
                </a:lnTo>
                <a:lnTo>
                  <a:pt x="17" y="24"/>
                </a:lnTo>
                <a:lnTo>
                  <a:pt x="15" y="24"/>
                </a:lnTo>
                <a:lnTo>
                  <a:pt x="17" y="24"/>
                </a:lnTo>
                <a:lnTo>
                  <a:pt x="18" y="23"/>
                </a:lnTo>
                <a:lnTo>
                  <a:pt x="19" y="23"/>
                </a:lnTo>
                <a:lnTo>
                  <a:pt x="18" y="24"/>
                </a:lnTo>
                <a:lnTo>
                  <a:pt x="19" y="24"/>
                </a:lnTo>
                <a:lnTo>
                  <a:pt x="21" y="24"/>
                </a:lnTo>
                <a:lnTo>
                  <a:pt x="19" y="25"/>
                </a:lnTo>
                <a:lnTo>
                  <a:pt x="18" y="25"/>
                </a:lnTo>
                <a:lnTo>
                  <a:pt x="17" y="25"/>
                </a:lnTo>
                <a:lnTo>
                  <a:pt x="17" y="26"/>
                </a:lnTo>
                <a:lnTo>
                  <a:pt x="15" y="26"/>
                </a:lnTo>
                <a:lnTo>
                  <a:pt x="14" y="26"/>
                </a:lnTo>
                <a:lnTo>
                  <a:pt x="13" y="26"/>
                </a:lnTo>
                <a:lnTo>
                  <a:pt x="14" y="26"/>
                </a:lnTo>
                <a:lnTo>
                  <a:pt x="15" y="28"/>
                </a:lnTo>
                <a:lnTo>
                  <a:pt x="15" y="26"/>
                </a:lnTo>
                <a:lnTo>
                  <a:pt x="15" y="28"/>
                </a:lnTo>
                <a:lnTo>
                  <a:pt x="17" y="28"/>
                </a:lnTo>
                <a:lnTo>
                  <a:pt x="18" y="28"/>
                </a:lnTo>
                <a:lnTo>
                  <a:pt x="18" y="26"/>
                </a:lnTo>
                <a:lnTo>
                  <a:pt x="19" y="26"/>
                </a:lnTo>
                <a:lnTo>
                  <a:pt x="21" y="26"/>
                </a:lnTo>
                <a:lnTo>
                  <a:pt x="19" y="26"/>
                </a:lnTo>
                <a:lnTo>
                  <a:pt x="21" y="26"/>
                </a:lnTo>
                <a:lnTo>
                  <a:pt x="21" y="28"/>
                </a:lnTo>
                <a:lnTo>
                  <a:pt x="22" y="28"/>
                </a:lnTo>
                <a:lnTo>
                  <a:pt x="23" y="28"/>
                </a:lnTo>
                <a:lnTo>
                  <a:pt x="23" y="29"/>
                </a:lnTo>
                <a:lnTo>
                  <a:pt x="23" y="30"/>
                </a:lnTo>
                <a:lnTo>
                  <a:pt x="24" y="30"/>
                </a:lnTo>
                <a:lnTo>
                  <a:pt x="26" y="32"/>
                </a:lnTo>
                <a:lnTo>
                  <a:pt x="26" y="33"/>
                </a:lnTo>
                <a:lnTo>
                  <a:pt x="26" y="34"/>
                </a:lnTo>
                <a:lnTo>
                  <a:pt x="26" y="35"/>
                </a:lnTo>
                <a:lnTo>
                  <a:pt x="26" y="37"/>
                </a:lnTo>
                <a:lnTo>
                  <a:pt x="27" y="37"/>
                </a:lnTo>
                <a:lnTo>
                  <a:pt x="27" y="38"/>
                </a:lnTo>
                <a:lnTo>
                  <a:pt x="27" y="39"/>
                </a:lnTo>
                <a:lnTo>
                  <a:pt x="28" y="39"/>
                </a:lnTo>
                <a:lnTo>
                  <a:pt x="27" y="39"/>
                </a:lnTo>
                <a:lnTo>
                  <a:pt x="28" y="40"/>
                </a:lnTo>
                <a:lnTo>
                  <a:pt x="27" y="40"/>
                </a:lnTo>
                <a:lnTo>
                  <a:pt x="28" y="40"/>
                </a:lnTo>
                <a:lnTo>
                  <a:pt x="29" y="40"/>
                </a:lnTo>
                <a:lnTo>
                  <a:pt x="31" y="42"/>
                </a:lnTo>
                <a:lnTo>
                  <a:pt x="32" y="42"/>
                </a:lnTo>
                <a:lnTo>
                  <a:pt x="32" y="43"/>
                </a:lnTo>
                <a:lnTo>
                  <a:pt x="32" y="44"/>
                </a:lnTo>
                <a:lnTo>
                  <a:pt x="33" y="44"/>
                </a:lnTo>
                <a:lnTo>
                  <a:pt x="33" y="46"/>
                </a:lnTo>
                <a:lnTo>
                  <a:pt x="33" y="47"/>
                </a:lnTo>
                <a:lnTo>
                  <a:pt x="33" y="48"/>
                </a:lnTo>
                <a:lnTo>
                  <a:pt x="35" y="49"/>
                </a:lnTo>
                <a:lnTo>
                  <a:pt x="33" y="49"/>
                </a:lnTo>
                <a:lnTo>
                  <a:pt x="33" y="48"/>
                </a:lnTo>
                <a:lnTo>
                  <a:pt x="32" y="48"/>
                </a:lnTo>
                <a:lnTo>
                  <a:pt x="31" y="48"/>
                </a:lnTo>
                <a:lnTo>
                  <a:pt x="29" y="49"/>
                </a:lnTo>
                <a:lnTo>
                  <a:pt x="31" y="49"/>
                </a:lnTo>
                <a:lnTo>
                  <a:pt x="31" y="48"/>
                </a:lnTo>
                <a:lnTo>
                  <a:pt x="31" y="49"/>
                </a:lnTo>
                <a:lnTo>
                  <a:pt x="32" y="48"/>
                </a:lnTo>
                <a:lnTo>
                  <a:pt x="32" y="49"/>
                </a:lnTo>
                <a:lnTo>
                  <a:pt x="33" y="49"/>
                </a:lnTo>
                <a:lnTo>
                  <a:pt x="35" y="51"/>
                </a:lnTo>
                <a:lnTo>
                  <a:pt x="35" y="52"/>
                </a:lnTo>
                <a:lnTo>
                  <a:pt x="36" y="52"/>
                </a:lnTo>
                <a:lnTo>
                  <a:pt x="36" y="53"/>
                </a:lnTo>
                <a:lnTo>
                  <a:pt x="36" y="54"/>
                </a:lnTo>
                <a:lnTo>
                  <a:pt x="35" y="54"/>
                </a:lnTo>
                <a:lnTo>
                  <a:pt x="35" y="56"/>
                </a:lnTo>
                <a:lnTo>
                  <a:pt x="35" y="57"/>
                </a:lnTo>
                <a:lnTo>
                  <a:pt x="36" y="57"/>
                </a:lnTo>
                <a:lnTo>
                  <a:pt x="36" y="56"/>
                </a:lnTo>
                <a:lnTo>
                  <a:pt x="37" y="56"/>
                </a:lnTo>
                <a:lnTo>
                  <a:pt x="38" y="56"/>
                </a:lnTo>
                <a:lnTo>
                  <a:pt x="40" y="56"/>
                </a:lnTo>
                <a:lnTo>
                  <a:pt x="41" y="56"/>
                </a:lnTo>
                <a:lnTo>
                  <a:pt x="43" y="57"/>
                </a:lnTo>
                <a:lnTo>
                  <a:pt x="43" y="58"/>
                </a:lnTo>
                <a:lnTo>
                  <a:pt x="43" y="60"/>
                </a:lnTo>
                <a:lnTo>
                  <a:pt x="43" y="61"/>
                </a:lnTo>
                <a:lnTo>
                  <a:pt x="43" y="62"/>
                </a:lnTo>
                <a:lnTo>
                  <a:pt x="42" y="62"/>
                </a:lnTo>
                <a:lnTo>
                  <a:pt x="42" y="63"/>
                </a:lnTo>
                <a:lnTo>
                  <a:pt x="42" y="65"/>
                </a:lnTo>
                <a:lnTo>
                  <a:pt x="41" y="65"/>
                </a:lnTo>
                <a:lnTo>
                  <a:pt x="41" y="63"/>
                </a:lnTo>
                <a:lnTo>
                  <a:pt x="40" y="63"/>
                </a:lnTo>
                <a:lnTo>
                  <a:pt x="41" y="65"/>
                </a:lnTo>
                <a:lnTo>
                  <a:pt x="40" y="65"/>
                </a:lnTo>
                <a:lnTo>
                  <a:pt x="41" y="65"/>
                </a:lnTo>
                <a:lnTo>
                  <a:pt x="41" y="66"/>
                </a:lnTo>
                <a:lnTo>
                  <a:pt x="40" y="66"/>
                </a:lnTo>
                <a:lnTo>
                  <a:pt x="38" y="66"/>
                </a:lnTo>
                <a:lnTo>
                  <a:pt x="37" y="66"/>
                </a:lnTo>
                <a:lnTo>
                  <a:pt x="38" y="66"/>
                </a:lnTo>
                <a:lnTo>
                  <a:pt x="38" y="67"/>
                </a:lnTo>
                <a:lnTo>
                  <a:pt x="38" y="66"/>
                </a:lnTo>
                <a:lnTo>
                  <a:pt x="40" y="66"/>
                </a:lnTo>
                <a:lnTo>
                  <a:pt x="40" y="67"/>
                </a:lnTo>
                <a:lnTo>
                  <a:pt x="38" y="67"/>
                </a:lnTo>
                <a:lnTo>
                  <a:pt x="40" y="67"/>
                </a:lnTo>
                <a:lnTo>
                  <a:pt x="38" y="67"/>
                </a:lnTo>
                <a:lnTo>
                  <a:pt x="38" y="68"/>
                </a:lnTo>
                <a:lnTo>
                  <a:pt x="37" y="68"/>
                </a:lnTo>
                <a:lnTo>
                  <a:pt x="36" y="68"/>
                </a:lnTo>
                <a:lnTo>
                  <a:pt x="37" y="68"/>
                </a:lnTo>
                <a:lnTo>
                  <a:pt x="38" y="68"/>
                </a:lnTo>
                <a:lnTo>
                  <a:pt x="37" y="68"/>
                </a:lnTo>
                <a:lnTo>
                  <a:pt x="37" y="70"/>
                </a:lnTo>
                <a:lnTo>
                  <a:pt x="38" y="70"/>
                </a:lnTo>
                <a:lnTo>
                  <a:pt x="40" y="70"/>
                </a:lnTo>
                <a:lnTo>
                  <a:pt x="42" y="70"/>
                </a:lnTo>
                <a:lnTo>
                  <a:pt x="41" y="70"/>
                </a:lnTo>
                <a:lnTo>
                  <a:pt x="42" y="71"/>
                </a:lnTo>
                <a:lnTo>
                  <a:pt x="41" y="71"/>
                </a:lnTo>
                <a:lnTo>
                  <a:pt x="41" y="72"/>
                </a:lnTo>
                <a:lnTo>
                  <a:pt x="40" y="72"/>
                </a:lnTo>
                <a:lnTo>
                  <a:pt x="40" y="74"/>
                </a:lnTo>
                <a:lnTo>
                  <a:pt x="38" y="74"/>
                </a:lnTo>
                <a:lnTo>
                  <a:pt x="37" y="74"/>
                </a:lnTo>
                <a:lnTo>
                  <a:pt x="36" y="75"/>
                </a:lnTo>
                <a:lnTo>
                  <a:pt x="35" y="75"/>
                </a:lnTo>
                <a:lnTo>
                  <a:pt x="33" y="75"/>
                </a:lnTo>
                <a:lnTo>
                  <a:pt x="32" y="75"/>
                </a:lnTo>
                <a:lnTo>
                  <a:pt x="31" y="75"/>
                </a:lnTo>
                <a:lnTo>
                  <a:pt x="29" y="75"/>
                </a:lnTo>
                <a:lnTo>
                  <a:pt x="29" y="74"/>
                </a:lnTo>
                <a:lnTo>
                  <a:pt x="28" y="74"/>
                </a:lnTo>
                <a:lnTo>
                  <a:pt x="28" y="75"/>
                </a:lnTo>
                <a:lnTo>
                  <a:pt x="28" y="74"/>
                </a:lnTo>
                <a:lnTo>
                  <a:pt x="28" y="75"/>
                </a:lnTo>
                <a:lnTo>
                  <a:pt x="27" y="75"/>
                </a:lnTo>
                <a:lnTo>
                  <a:pt x="27" y="74"/>
                </a:lnTo>
                <a:lnTo>
                  <a:pt x="26" y="74"/>
                </a:lnTo>
                <a:lnTo>
                  <a:pt x="27" y="74"/>
                </a:lnTo>
                <a:lnTo>
                  <a:pt x="27" y="75"/>
                </a:lnTo>
                <a:lnTo>
                  <a:pt x="26" y="75"/>
                </a:lnTo>
                <a:lnTo>
                  <a:pt x="27" y="75"/>
                </a:lnTo>
                <a:lnTo>
                  <a:pt x="26" y="75"/>
                </a:lnTo>
                <a:lnTo>
                  <a:pt x="24" y="75"/>
                </a:lnTo>
                <a:lnTo>
                  <a:pt x="23" y="75"/>
                </a:lnTo>
                <a:lnTo>
                  <a:pt x="23" y="76"/>
                </a:lnTo>
                <a:lnTo>
                  <a:pt x="22" y="76"/>
                </a:lnTo>
                <a:lnTo>
                  <a:pt x="21" y="76"/>
                </a:lnTo>
                <a:lnTo>
                  <a:pt x="21" y="77"/>
                </a:lnTo>
                <a:lnTo>
                  <a:pt x="21" y="76"/>
                </a:lnTo>
                <a:lnTo>
                  <a:pt x="19" y="75"/>
                </a:lnTo>
                <a:lnTo>
                  <a:pt x="18" y="75"/>
                </a:lnTo>
                <a:lnTo>
                  <a:pt x="17" y="75"/>
                </a:lnTo>
                <a:lnTo>
                  <a:pt x="17" y="76"/>
                </a:lnTo>
                <a:lnTo>
                  <a:pt x="17" y="75"/>
                </a:lnTo>
                <a:lnTo>
                  <a:pt x="17" y="76"/>
                </a:lnTo>
                <a:lnTo>
                  <a:pt x="15" y="76"/>
                </a:lnTo>
                <a:lnTo>
                  <a:pt x="15" y="77"/>
                </a:lnTo>
                <a:lnTo>
                  <a:pt x="14" y="77"/>
                </a:lnTo>
                <a:lnTo>
                  <a:pt x="15" y="77"/>
                </a:lnTo>
                <a:lnTo>
                  <a:pt x="15" y="79"/>
                </a:lnTo>
                <a:lnTo>
                  <a:pt x="14" y="79"/>
                </a:lnTo>
                <a:lnTo>
                  <a:pt x="14" y="80"/>
                </a:lnTo>
                <a:lnTo>
                  <a:pt x="13" y="80"/>
                </a:lnTo>
                <a:lnTo>
                  <a:pt x="13" y="79"/>
                </a:lnTo>
                <a:lnTo>
                  <a:pt x="12" y="79"/>
                </a:lnTo>
                <a:lnTo>
                  <a:pt x="12" y="77"/>
                </a:lnTo>
                <a:lnTo>
                  <a:pt x="10" y="77"/>
                </a:lnTo>
                <a:lnTo>
                  <a:pt x="12" y="77"/>
                </a:lnTo>
                <a:lnTo>
                  <a:pt x="10" y="77"/>
                </a:lnTo>
                <a:lnTo>
                  <a:pt x="10" y="79"/>
                </a:lnTo>
                <a:lnTo>
                  <a:pt x="12" y="79"/>
                </a:lnTo>
                <a:lnTo>
                  <a:pt x="10" y="79"/>
                </a:lnTo>
                <a:lnTo>
                  <a:pt x="12" y="79"/>
                </a:lnTo>
                <a:lnTo>
                  <a:pt x="10" y="79"/>
                </a:lnTo>
                <a:lnTo>
                  <a:pt x="9" y="79"/>
                </a:lnTo>
                <a:lnTo>
                  <a:pt x="8" y="79"/>
                </a:lnTo>
                <a:lnTo>
                  <a:pt x="8" y="80"/>
                </a:lnTo>
                <a:lnTo>
                  <a:pt x="7" y="80"/>
                </a:lnTo>
                <a:lnTo>
                  <a:pt x="7" y="81"/>
                </a:lnTo>
                <a:lnTo>
                  <a:pt x="5" y="81"/>
                </a:lnTo>
                <a:lnTo>
                  <a:pt x="5" y="80"/>
                </a:lnTo>
                <a:lnTo>
                  <a:pt x="4" y="80"/>
                </a:lnTo>
                <a:lnTo>
                  <a:pt x="4" y="81"/>
                </a:lnTo>
                <a:lnTo>
                  <a:pt x="3" y="81"/>
                </a:lnTo>
                <a:lnTo>
                  <a:pt x="3" y="80"/>
                </a:lnTo>
                <a:lnTo>
                  <a:pt x="4" y="80"/>
                </a:lnTo>
                <a:lnTo>
                  <a:pt x="5" y="80"/>
                </a:lnTo>
                <a:lnTo>
                  <a:pt x="5" y="79"/>
                </a:lnTo>
                <a:lnTo>
                  <a:pt x="7" y="79"/>
                </a:lnTo>
                <a:lnTo>
                  <a:pt x="7" y="77"/>
                </a:lnTo>
                <a:lnTo>
                  <a:pt x="7" y="76"/>
                </a:lnTo>
                <a:lnTo>
                  <a:pt x="7" y="77"/>
                </a:lnTo>
                <a:lnTo>
                  <a:pt x="8" y="77"/>
                </a:lnTo>
                <a:lnTo>
                  <a:pt x="8" y="76"/>
                </a:lnTo>
                <a:lnTo>
                  <a:pt x="7" y="76"/>
                </a:lnTo>
                <a:lnTo>
                  <a:pt x="8" y="76"/>
                </a:lnTo>
                <a:lnTo>
                  <a:pt x="7" y="76"/>
                </a:lnTo>
                <a:lnTo>
                  <a:pt x="8" y="76"/>
                </a:lnTo>
                <a:lnTo>
                  <a:pt x="9" y="75"/>
                </a:lnTo>
                <a:lnTo>
                  <a:pt x="9" y="74"/>
                </a:lnTo>
                <a:lnTo>
                  <a:pt x="9" y="72"/>
                </a:lnTo>
                <a:lnTo>
                  <a:pt x="10" y="72"/>
                </a:lnTo>
                <a:lnTo>
                  <a:pt x="12" y="72"/>
                </a:lnTo>
                <a:lnTo>
                  <a:pt x="10" y="72"/>
                </a:lnTo>
                <a:lnTo>
                  <a:pt x="10" y="71"/>
                </a:lnTo>
                <a:lnTo>
                  <a:pt x="12" y="71"/>
                </a:lnTo>
                <a:lnTo>
                  <a:pt x="10" y="71"/>
                </a:lnTo>
                <a:lnTo>
                  <a:pt x="12" y="71"/>
                </a:lnTo>
                <a:lnTo>
                  <a:pt x="13" y="71"/>
                </a:lnTo>
                <a:lnTo>
                  <a:pt x="14" y="71"/>
                </a:lnTo>
                <a:lnTo>
                  <a:pt x="15" y="71"/>
                </a:lnTo>
                <a:lnTo>
                  <a:pt x="17" y="71"/>
                </a:lnTo>
                <a:lnTo>
                  <a:pt x="18" y="71"/>
                </a:lnTo>
                <a:lnTo>
                  <a:pt x="18" y="70"/>
                </a:lnTo>
                <a:lnTo>
                  <a:pt x="18" y="68"/>
                </a:lnTo>
                <a:lnTo>
                  <a:pt x="19" y="68"/>
                </a:lnTo>
                <a:lnTo>
                  <a:pt x="19" y="67"/>
                </a:lnTo>
                <a:lnTo>
                  <a:pt x="21" y="67"/>
                </a:lnTo>
                <a:lnTo>
                  <a:pt x="21" y="66"/>
                </a:lnTo>
                <a:lnTo>
                  <a:pt x="21" y="67"/>
                </a:lnTo>
                <a:lnTo>
                  <a:pt x="19" y="67"/>
                </a:lnTo>
                <a:lnTo>
                  <a:pt x="19" y="68"/>
                </a:lnTo>
                <a:lnTo>
                  <a:pt x="18" y="68"/>
                </a:lnTo>
                <a:lnTo>
                  <a:pt x="17" y="68"/>
                </a:lnTo>
                <a:lnTo>
                  <a:pt x="17" y="70"/>
                </a:lnTo>
                <a:lnTo>
                  <a:pt x="15" y="70"/>
                </a:lnTo>
                <a:lnTo>
                  <a:pt x="14" y="70"/>
                </a:lnTo>
                <a:lnTo>
                  <a:pt x="14" y="68"/>
                </a:lnTo>
                <a:lnTo>
                  <a:pt x="13" y="68"/>
                </a:lnTo>
                <a:lnTo>
                  <a:pt x="13" y="67"/>
                </a:lnTo>
                <a:lnTo>
                  <a:pt x="12" y="67"/>
                </a:lnTo>
                <a:lnTo>
                  <a:pt x="13" y="67"/>
                </a:lnTo>
                <a:lnTo>
                  <a:pt x="13" y="68"/>
                </a:lnTo>
                <a:lnTo>
                  <a:pt x="12" y="68"/>
                </a:lnTo>
                <a:lnTo>
                  <a:pt x="10" y="68"/>
                </a:lnTo>
                <a:lnTo>
                  <a:pt x="10" y="67"/>
                </a:lnTo>
                <a:lnTo>
                  <a:pt x="12" y="67"/>
                </a:lnTo>
                <a:lnTo>
                  <a:pt x="10" y="67"/>
                </a:lnTo>
                <a:lnTo>
                  <a:pt x="10" y="66"/>
                </a:lnTo>
                <a:lnTo>
                  <a:pt x="9" y="66"/>
                </a:lnTo>
                <a:lnTo>
                  <a:pt x="9" y="67"/>
                </a:lnTo>
                <a:lnTo>
                  <a:pt x="8" y="67"/>
                </a:lnTo>
                <a:lnTo>
                  <a:pt x="7" y="67"/>
                </a:lnTo>
                <a:lnTo>
                  <a:pt x="8" y="67"/>
                </a:lnTo>
                <a:lnTo>
                  <a:pt x="8" y="66"/>
                </a:lnTo>
                <a:lnTo>
                  <a:pt x="8" y="67"/>
                </a:lnTo>
                <a:lnTo>
                  <a:pt x="8" y="66"/>
                </a:lnTo>
                <a:lnTo>
                  <a:pt x="7" y="66"/>
                </a:lnTo>
                <a:lnTo>
                  <a:pt x="8" y="66"/>
                </a:lnTo>
                <a:lnTo>
                  <a:pt x="7" y="67"/>
                </a:lnTo>
                <a:lnTo>
                  <a:pt x="7" y="66"/>
                </a:lnTo>
                <a:lnTo>
                  <a:pt x="5" y="67"/>
                </a:lnTo>
                <a:lnTo>
                  <a:pt x="5" y="66"/>
                </a:lnTo>
                <a:lnTo>
                  <a:pt x="7" y="66"/>
                </a:lnTo>
                <a:lnTo>
                  <a:pt x="7" y="65"/>
                </a:lnTo>
                <a:lnTo>
                  <a:pt x="7" y="66"/>
                </a:lnTo>
                <a:lnTo>
                  <a:pt x="5" y="65"/>
                </a:lnTo>
                <a:lnTo>
                  <a:pt x="7" y="65"/>
                </a:lnTo>
                <a:lnTo>
                  <a:pt x="7" y="63"/>
                </a:lnTo>
                <a:lnTo>
                  <a:pt x="8" y="63"/>
                </a:lnTo>
                <a:lnTo>
                  <a:pt x="7" y="63"/>
                </a:lnTo>
                <a:lnTo>
                  <a:pt x="8" y="63"/>
                </a:lnTo>
                <a:lnTo>
                  <a:pt x="9" y="63"/>
                </a:lnTo>
                <a:lnTo>
                  <a:pt x="9" y="62"/>
                </a:lnTo>
                <a:lnTo>
                  <a:pt x="10" y="62"/>
                </a:lnTo>
                <a:lnTo>
                  <a:pt x="12" y="62"/>
                </a:lnTo>
                <a:lnTo>
                  <a:pt x="12" y="61"/>
                </a:lnTo>
                <a:lnTo>
                  <a:pt x="12" y="60"/>
                </a:lnTo>
                <a:lnTo>
                  <a:pt x="13" y="60"/>
                </a:lnTo>
                <a:lnTo>
                  <a:pt x="12" y="60"/>
                </a:lnTo>
                <a:lnTo>
                  <a:pt x="12" y="58"/>
                </a:lnTo>
                <a:lnTo>
                  <a:pt x="12" y="57"/>
                </a:lnTo>
                <a:lnTo>
                  <a:pt x="12" y="56"/>
                </a:lnTo>
                <a:lnTo>
                  <a:pt x="10" y="56"/>
                </a:lnTo>
                <a:lnTo>
                  <a:pt x="9" y="57"/>
                </a:lnTo>
                <a:lnTo>
                  <a:pt x="8" y="57"/>
                </a:lnTo>
                <a:lnTo>
                  <a:pt x="9" y="56"/>
                </a:lnTo>
                <a:lnTo>
                  <a:pt x="10" y="56"/>
                </a:lnTo>
                <a:lnTo>
                  <a:pt x="10" y="54"/>
                </a:lnTo>
                <a:lnTo>
                  <a:pt x="10" y="53"/>
                </a:lnTo>
                <a:lnTo>
                  <a:pt x="12" y="53"/>
                </a:lnTo>
                <a:lnTo>
                  <a:pt x="13" y="53"/>
                </a:lnTo>
                <a:lnTo>
                  <a:pt x="13" y="52"/>
                </a:lnTo>
                <a:lnTo>
                  <a:pt x="14" y="52"/>
                </a:lnTo>
                <a:lnTo>
                  <a:pt x="15" y="52"/>
                </a:lnTo>
                <a:lnTo>
                  <a:pt x="17" y="52"/>
                </a:lnTo>
                <a:lnTo>
                  <a:pt x="17" y="53"/>
                </a:lnTo>
                <a:lnTo>
                  <a:pt x="17" y="52"/>
                </a:lnTo>
                <a:lnTo>
                  <a:pt x="17" y="51"/>
                </a:lnTo>
                <a:lnTo>
                  <a:pt x="18" y="51"/>
                </a:lnTo>
                <a:lnTo>
                  <a:pt x="18" y="52"/>
                </a:lnTo>
                <a:lnTo>
                  <a:pt x="19" y="52"/>
                </a:lnTo>
                <a:lnTo>
                  <a:pt x="18" y="52"/>
                </a:lnTo>
                <a:lnTo>
                  <a:pt x="17" y="51"/>
                </a:lnTo>
                <a:lnTo>
                  <a:pt x="17" y="49"/>
                </a:lnTo>
                <a:lnTo>
                  <a:pt x="18" y="49"/>
                </a:lnTo>
                <a:lnTo>
                  <a:pt x="18" y="48"/>
                </a:lnTo>
                <a:lnTo>
                  <a:pt x="17" y="48"/>
                </a:lnTo>
                <a:lnTo>
                  <a:pt x="18" y="47"/>
                </a:lnTo>
                <a:lnTo>
                  <a:pt x="17" y="47"/>
                </a:lnTo>
                <a:lnTo>
                  <a:pt x="18" y="47"/>
                </a:lnTo>
                <a:lnTo>
                  <a:pt x="18" y="46"/>
                </a:lnTo>
                <a:lnTo>
                  <a:pt x="19" y="44"/>
                </a:lnTo>
                <a:lnTo>
                  <a:pt x="18" y="44"/>
                </a:lnTo>
                <a:lnTo>
                  <a:pt x="19" y="44"/>
                </a:lnTo>
                <a:lnTo>
                  <a:pt x="18" y="44"/>
                </a:lnTo>
                <a:lnTo>
                  <a:pt x="17" y="44"/>
                </a:lnTo>
                <a:lnTo>
                  <a:pt x="18" y="44"/>
                </a:lnTo>
                <a:lnTo>
                  <a:pt x="17" y="44"/>
                </a:lnTo>
                <a:lnTo>
                  <a:pt x="17" y="46"/>
                </a:lnTo>
                <a:lnTo>
                  <a:pt x="17" y="44"/>
                </a:lnTo>
                <a:lnTo>
                  <a:pt x="17" y="43"/>
                </a:lnTo>
                <a:lnTo>
                  <a:pt x="17" y="44"/>
                </a:lnTo>
                <a:lnTo>
                  <a:pt x="15" y="44"/>
                </a:lnTo>
                <a:lnTo>
                  <a:pt x="15" y="43"/>
                </a:lnTo>
                <a:lnTo>
                  <a:pt x="15" y="42"/>
                </a:lnTo>
                <a:lnTo>
                  <a:pt x="14" y="42"/>
                </a:lnTo>
                <a:lnTo>
                  <a:pt x="14" y="40"/>
                </a:lnTo>
                <a:lnTo>
                  <a:pt x="14" y="39"/>
                </a:lnTo>
                <a:lnTo>
                  <a:pt x="15" y="39"/>
                </a:lnTo>
                <a:lnTo>
                  <a:pt x="15" y="38"/>
                </a:lnTo>
                <a:lnTo>
                  <a:pt x="17" y="38"/>
                </a:lnTo>
                <a:lnTo>
                  <a:pt x="15" y="38"/>
                </a:lnTo>
                <a:lnTo>
                  <a:pt x="15" y="37"/>
                </a:lnTo>
                <a:lnTo>
                  <a:pt x="17" y="37"/>
                </a:lnTo>
                <a:lnTo>
                  <a:pt x="18" y="37"/>
                </a:lnTo>
                <a:lnTo>
                  <a:pt x="17" y="37"/>
                </a:lnTo>
                <a:lnTo>
                  <a:pt x="18" y="37"/>
                </a:lnTo>
                <a:lnTo>
                  <a:pt x="17" y="37"/>
                </a:lnTo>
                <a:lnTo>
                  <a:pt x="15" y="37"/>
                </a:lnTo>
                <a:lnTo>
                  <a:pt x="14" y="37"/>
                </a:lnTo>
                <a:lnTo>
                  <a:pt x="15" y="37"/>
                </a:lnTo>
                <a:lnTo>
                  <a:pt x="14" y="37"/>
                </a:lnTo>
                <a:lnTo>
                  <a:pt x="14" y="38"/>
                </a:lnTo>
                <a:lnTo>
                  <a:pt x="13" y="38"/>
                </a:lnTo>
                <a:lnTo>
                  <a:pt x="13" y="39"/>
                </a:lnTo>
                <a:lnTo>
                  <a:pt x="12" y="39"/>
                </a:lnTo>
                <a:lnTo>
                  <a:pt x="12" y="38"/>
                </a:lnTo>
                <a:lnTo>
                  <a:pt x="12" y="39"/>
                </a:lnTo>
                <a:lnTo>
                  <a:pt x="12" y="38"/>
                </a:lnTo>
                <a:lnTo>
                  <a:pt x="10" y="38"/>
                </a:lnTo>
                <a:lnTo>
                  <a:pt x="10" y="39"/>
                </a:lnTo>
                <a:lnTo>
                  <a:pt x="9" y="39"/>
                </a:lnTo>
                <a:lnTo>
                  <a:pt x="8" y="38"/>
                </a:lnTo>
                <a:lnTo>
                  <a:pt x="7" y="38"/>
                </a:lnTo>
                <a:lnTo>
                  <a:pt x="7" y="39"/>
                </a:lnTo>
                <a:lnTo>
                  <a:pt x="8" y="39"/>
                </a:lnTo>
                <a:lnTo>
                  <a:pt x="8" y="40"/>
                </a:lnTo>
                <a:lnTo>
                  <a:pt x="7" y="40"/>
                </a:lnTo>
                <a:lnTo>
                  <a:pt x="7" y="39"/>
                </a:lnTo>
                <a:lnTo>
                  <a:pt x="7" y="38"/>
                </a:lnTo>
                <a:lnTo>
                  <a:pt x="5" y="38"/>
                </a:lnTo>
                <a:lnTo>
                  <a:pt x="5" y="37"/>
                </a:lnTo>
                <a:lnTo>
                  <a:pt x="7" y="37"/>
                </a:lnTo>
                <a:lnTo>
                  <a:pt x="7" y="38"/>
                </a:lnTo>
                <a:lnTo>
                  <a:pt x="7" y="37"/>
                </a:lnTo>
                <a:lnTo>
                  <a:pt x="7" y="35"/>
                </a:lnTo>
                <a:lnTo>
                  <a:pt x="8" y="34"/>
                </a:lnTo>
                <a:lnTo>
                  <a:pt x="8" y="33"/>
                </a:lnTo>
                <a:lnTo>
                  <a:pt x="9" y="33"/>
                </a:lnTo>
                <a:lnTo>
                  <a:pt x="9" y="32"/>
                </a:lnTo>
                <a:lnTo>
                  <a:pt x="8" y="32"/>
                </a:lnTo>
                <a:lnTo>
                  <a:pt x="9" y="32"/>
                </a:lnTo>
                <a:lnTo>
                  <a:pt x="8" y="30"/>
                </a:lnTo>
                <a:lnTo>
                  <a:pt x="7" y="30"/>
                </a:lnTo>
                <a:lnTo>
                  <a:pt x="8" y="29"/>
                </a:lnTo>
                <a:lnTo>
                  <a:pt x="8" y="28"/>
                </a:lnTo>
                <a:lnTo>
                  <a:pt x="9" y="28"/>
                </a:lnTo>
                <a:lnTo>
                  <a:pt x="8" y="26"/>
                </a:lnTo>
                <a:lnTo>
                  <a:pt x="8" y="28"/>
                </a:lnTo>
                <a:lnTo>
                  <a:pt x="8" y="26"/>
                </a:lnTo>
                <a:lnTo>
                  <a:pt x="8" y="25"/>
                </a:lnTo>
                <a:lnTo>
                  <a:pt x="8" y="26"/>
                </a:lnTo>
                <a:lnTo>
                  <a:pt x="8" y="25"/>
                </a:lnTo>
                <a:lnTo>
                  <a:pt x="7" y="25"/>
                </a:lnTo>
                <a:lnTo>
                  <a:pt x="8" y="25"/>
                </a:lnTo>
                <a:lnTo>
                  <a:pt x="8" y="26"/>
                </a:lnTo>
                <a:lnTo>
                  <a:pt x="8" y="28"/>
                </a:lnTo>
                <a:lnTo>
                  <a:pt x="7" y="28"/>
                </a:lnTo>
                <a:lnTo>
                  <a:pt x="7" y="26"/>
                </a:lnTo>
                <a:lnTo>
                  <a:pt x="7" y="28"/>
                </a:lnTo>
                <a:lnTo>
                  <a:pt x="8" y="28"/>
                </a:lnTo>
                <a:lnTo>
                  <a:pt x="7" y="28"/>
                </a:lnTo>
                <a:lnTo>
                  <a:pt x="7" y="26"/>
                </a:lnTo>
                <a:lnTo>
                  <a:pt x="7" y="28"/>
                </a:lnTo>
                <a:lnTo>
                  <a:pt x="5" y="28"/>
                </a:lnTo>
                <a:lnTo>
                  <a:pt x="5" y="29"/>
                </a:lnTo>
                <a:lnTo>
                  <a:pt x="5" y="28"/>
                </a:lnTo>
                <a:lnTo>
                  <a:pt x="5" y="26"/>
                </a:lnTo>
                <a:lnTo>
                  <a:pt x="7" y="25"/>
                </a:lnTo>
                <a:lnTo>
                  <a:pt x="7" y="24"/>
                </a:lnTo>
                <a:lnTo>
                  <a:pt x="7" y="25"/>
                </a:lnTo>
                <a:lnTo>
                  <a:pt x="5" y="25"/>
                </a:lnTo>
                <a:lnTo>
                  <a:pt x="5" y="26"/>
                </a:lnTo>
                <a:lnTo>
                  <a:pt x="4" y="26"/>
                </a:lnTo>
                <a:lnTo>
                  <a:pt x="4" y="28"/>
                </a:lnTo>
                <a:lnTo>
                  <a:pt x="5" y="29"/>
                </a:lnTo>
                <a:lnTo>
                  <a:pt x="4" y="30"/>
                </a:lnTo>
                <a:lnTo>
                  <a:pt x="4" y="32"/>
                </a:lnTo>
                <a:lnTo>
                  <a:pt x="4" y="33"/>
                </a:lnTo>
                <a:lnTo>
                  <a:pt x="4" y="34"/>
                </a:lnTo>
                <a:lnTo>
                  <a:pt x="3" y="34"/>
                </a:lnTo>
                <a:lnTo>
                  <a:pt x="3" y="33"/>
                </a:lnTo>
                <a:lnTo>
                  <a:pt x="3" y="32"/>
                </a:lnTo>
                <a:lnTo>
                  <a:pt x="3" y="30"/>
                </a:lnTo>
                <a:lnTo>
                  <a:pt x="4" y="30"/>
                </a:lnTo>
                <a:lnTo>
                  <a:pt x="4" y="29"/>
                </a:lnTo>
                <a:lnTo>
                  <a:pt x="3" y="29"/>
                </a:lnTo>
                <a:lnTo>
                  <a:pt x="3" y="28"/>
                </a:lnTo>
                <a:lnTo>
                  <a:pt x="4" y="28"/>
                </a:lnTo>
                <a:lnTo>
                  <a:pt x="3" y="28"/>
                </a:lnTo>
                <a:lnTo>
                  <a:pt x="4" y="26"/>
                </a:lnTo>
                <a:lnTo>
                  <a:pt x="3" y="26"/>
                </a:lnTo>
                <a:lnTo>
                  <a:pt x="3" y="28"/>
                </a:lnTo>
                <a:lnTo>
                  <a:pt x="3" y="26"/>
                </a:lnTo>
                <a:lnTo>
                  <a:pt x="4" y="26"/>
                </a:lnTo>
                <a:lnTo>
                  <a:pt x="4" y="25"/>
                </a:lnTo>
                <a:lnTo>
                  <a:pt x="4" y="24"/>
                </a:lnTo>
                <a:lnTo>
                  <a:pt x="4" y="25"/>
                </a:lnTo>
                <a:lnTo>
                  <a:pt x="4" y="24"/>
                </a:lnTo>
                <a:lnTo>
                  <a:pt x="4" y="23"/>
                </a:lnTo>
                <a:lnTo>
                  <a:pt x="5" y="23"/>
                </a:lnTo>
                <a:lnTo>
                  <a:pt x="7" y="23"/>
                </a:lnTo>
                <a:lnTo>
                  <a:pt x="7" y="21"/>
                </a:lnTo>
                <a:lnTo>
                  <a:pt x="7" y="23"/>
                </a:lnTo>
                <a:lnTo>
                  <a:pt x="5" y="23"/>
                </a:lnTo>
                <a:lnTo>
                  <a:pt x="4" y="23"/>
                </a:lnTo>
                <a:lnTo>
                  <a:pt x="4" y="21"/>
                </a:lnTo>
                <a:lnTo>
                  <a:pt x="5" y="21"/>
                </a:lnTo>
                <a:lnTo>
                  <a:pt x="4" y="21"/>
                </a:lnTo>
                <a:lnTo>
                  <a:pt x="5" y="21"/>
                </a:lnTo>
                <a:lnTo>
                  <a:pt x="5" y="20"/>
                </a:lnTo>
                <a:lnTo>
                  <a:pt x="7" y="20"/>
                </a:lnTo>
                <a:lnTo>
                  <a:pt x="5" y="20"/>
                </a:lnTo>
                <a:lnTo>
                  <a:pt x="5" y="19"/>
                </a:lnTo>
                <a:lnTo>
                  <a:pt x="7" y="19"/>
                </a:lnTo>
                <a:lnTo>
                  <a:pt x="5" y="19"/>
                </a:lnTo>
                <a:lnTo>
                  <a:pt x="5" y="20"/>
                </a:lnTo>
                <a:lnTo>
                  <a:pt x="4" y="20"/>
                </a:lnTo>
                <a:lnTo>
                  <a:pt x="4" y="21"/>
                </a:lnTo>
                <a:lnTo>
                  <a:pt x="3" y="23"/>
                </a:lnTo>
                <a:lnTo>
                  <a:pt x="3" y="21"/>
                </a:lnTo>
                <a:lnTo>
                  <a:pt x="1" y="21"/>
                </a:lnTo>
                <a:lnTo>
                  <a:pt x="1" y="20"/>
                </a:lnTo>
                <a:lnTo>
                  <a:pt x="1" y="21"/>
                </a:lnTo>
                <a:lnTo>
                  <a:pt x="3" y="21"/>
                </a:lnTo>
                <a:lnTo>
                  <a:pt x="3" y="20"/>
                </a:lnTo>
                <a:lnTo>
                  <a:pt x="1" y="20"/>
                </a:lnTo>
                <a:lnTo>
                  <a:pt x="3" y="20"/>
                </a:lnTo>
                <a:lnTo>
                  <a:pt x="4" y="20"/>
                </a:lnTo>
                <a:lnTo>
                  <a:pt x="3" y="20"/>
                </a:lnTo>
                <a:lnTo>
                  <a:pt x="1" y="20"/>
                </a:lnTo>
                <a:lnTo>
                  <a:pt x="0" y="20"/>
                </a:lnTo>
                <a:lnTo>
                  <a:pt x="1" y="20"/>
                </a:lnTo>
                <a:lnTo>
                  <a:pt x="1" y="19"/>
                </a:lnTo>
                <a:lnTo>
                  <a:pt x="1" y="20"/>
                </a:lnTo>
                <a:lnTo>
                  <a:pt x="3" y="20"/>
                </a:lnTo>
                <a:lnTo>
                  <a:pt x="1" y="20"/>
                </a:lnTo>
                <a:lnTo>
                  <a:pt x="1" y="19"/>
                </a:lnTo>
                <a:lnTo>
                  <a:pt x="3" y="19"/>
                </a:lnTo>
                <a:lnTo>
                  <a:pt x="3" y="18"/>
                </a:lnTo>
                <a:lnTo>
                  <a:pt x="1" y="19"/>
                </a:lnTo>
                <a:lnTo>
                  <a:pt x="1" y="18"/>
                </a:lnTo>
                <a:lnTo>
                  <a:pt x="3" y="18"/>
                </a:lnTo>
                <a:lnTo>
                  <a:pt x="1" y="18"/>
                </a:lnTo>
                <a:lnTo>
                  <a:pt x="3" y="18"/>
                </a:lnTo>
                <a:lnTo>
                  <a:pt x="3" y="16"/>
                </a:lnTo>
                <a:lnTo>
                  <a:pt x="3" y="18"/>
                </a:lnTo>
                <a:lnTo>
                  <a:pt x="4" y="18"/>
                </a:lnTo>
                <a:lnTo>
                  <a:pt x="3" y="18"/>
                </a:lnTo>
                <a:lnTo>
                  <a:pt x="3" y="16"/>
                </a:lnTo>
                <a:lnTo>
                  <a:pt x="4" y="16"/>
                </a:lnTo>
                <a:lnTo>
                  <a:pt x="3" y="16"/>
                </a:lnTo>
                <a:lnTo>
                  <a:pt x="3" y="15"/>
                </a:lnTo>
                <a:lnTo>
                  <a:pt x="4" y="15"/>
                </a:lnTo>
                <a:lnTo>
                  <a:pt x="4" y="14"/>
                </a:lnTo>
                <a:lnTo>
                  <a:pt x="4" y="15"/>
                </a:lnTo>
                <a:lnTo>
                  <a:pt x="3" y="14"/>
                </a:lnTo>
                <a:lnTo>
                  <a:pt x="4" y="14"/>
                </a:lnTo>
                <a:lnTo>
                  <a:pt x="4" y="12"/>
                </a:lnTo>
                <a:lnTo>
                  <a:pt x="4" y="14"/>
                </a:lnTo>
                <a:lnTo>
                  <a:pt x="3" y="14"/>
                </a:lnTo>
                <a:lnTo>
                  <a:pt x="4" y="14"/>
                </a:lnTo>
                <a:lnTo>
                  <a:pt x="4" y="12"/>
                </a:lnTo>
                <a:lnTo>
                  <a:pt x="3" y="12"/>
                </a:lnTo>
                <a:lnTo>
                  <a:pt x="3" y="14"/>
                </a:lnTo>
                <a:lnTo>
                  <a:pt x="3" y="12"/>
                </a:lnTo>
                <a:lnTo>
                  <a:pt x="1" y="12"/>
                </a:lnTo>
                <a:lnTo>
                  <a:pt x="3" y="12"/>
                </a:lnTo>
                <a:lnTo>
                  <a:pt x="3" y="11"/>
                </a:lnTo>
                <a:lnTo>
                  <a:pt x="3" y="12"/>
                </a:lnTo>
                <a:lnTo>
                  <a:pt x="4" y="11"/>
                </a:lnTo>
                <a:lnTo>
                  <a:pt x="3" y="11"/>
                </a:lnTo>
                <a:lnTo>
                  <a:pt x="3" y="10"/>
                </a:lnTo>
                <a:lnTo>
                  <a:pt x="3" y="9"/>
                </a:lnTo>
                <a:lnTo>
                  <a:pt x="3" y="10"/>
                </a:lnTo>
                <a:lnTo>
                  <a:pt x="4" y="10"/>
                </a:lnTo>
                <a:lnTo>
                  <a:pt x="3" y="9"/>
                </a:lnTo>
                <a:lnTo>
                  <a:pt x="4" y="9"/>
                </a:lnTo>
                <a:lnTo>
                  <a:pt x="3" y="9"/>
                </a:lnTo>
                <a:lnTo>
                  <a:pt x="4" y="7"/>
                </a:lnTo>
                <a:lnTo>
                  <a:pt x="4" y="9"/>
                </a:lnTo>
                <a:lnTo>
                  <a:pt x="4" y="7"/>
                </a:lnTo>
                <a:lnTo>
                  <a:pt x="5" y="9"/>
                </a:lnTo>
                <a:lnTo>
                  <a:pt x="5" y="7"/>
                </a:lnTo>
                <a:lnTo>
                  <a:pt x="4" y="7"/>
                </a:lnTo>
                <a:lnTo>
                  <a:pt x="5" y="7"/>
                </a:lnTo>
                <a:lnTo>
                  <a:pt x="5" y="9"/>
                </a:lnTo>
                <a:lnTo>
                  <a:pt x="7" y="9"/>
                </a:lnTo>
                <a:lnTo>
                  <a:pt x="5" y="7"/>
                </a:lnTo>
                <a:lnTo>
                  <a:pt x="5" y="6"/>
                </a:lnTo>
                <a:lnTo>
                  <a:pt x="4" y="7"/>
                </a:lnTo>
                <a:lnTo>
                  <a:pt x="4" y="6"/>
                </a:lnTo>
                <a:lnTo>
                  <a:pt x="5" y="6"/>
                </a:lnTo>
                <a:lnTo>
                  <a:pt x="5" y="5"/>
                </a:lnTo>
                <a:lnTo>
                  <a:pt x="4" y="5"/>
                </a:lnTo>
                <a:lnTo>
                  <a:pt x="5" y="5"/>
                </a:lnTo>
                <a:lnTo>
                  <a:pt x="7" y="5"/>
                </a:lnTo>
                <a:lnTo>
                  <a:pt x="7" y="4"/>
                </a:lnTo>
                <a:lnTo>
                  <a:pt x="5" y="4"/>
                </a:lnTo>
                <a:lnTo>
                  <a:pt x="7" y="4"/>
                </a:lnTo>
                <a:lnTo>
                  <a:pt x="5" y="4"/>
                </a:lnTo>
                <a:lnTo>
                  <a:pt x="7" y="4"/>
                </a:lnTo>
                <a:lnTo>
                  <a:pt x="7" y="2"/>
                </a:lnTo>
                <a:lnTo>
                  <a:pt x="7" y="4"/>
                </a:lnTo>
                <a:lnTo>
                  <a:pt x="7" y="2"/>
                </a:lnTo>
                <a:lnTo>
                  <a:pt x="7" y="1"/>
                </a:lnTo>
                <a:lnTo>
                  <a:pt x="8" y="1"/>
                </a:lnTo>
                <a:lnTo>
                  <a:pt x="8" y="2"/>
                </a:lnTo>
                <a:lnTo>
                  <a:pt x="8" y="1"/>
                </a:lnTo>
                <a:lnTo>
                  <a:pt x="9" y="1"/>
                </a:lnTo>
                <a:lnTo>
                  <a:pt x="9" y="2"/>
                </a:lnTo>
                <a:lnTo>
                  <a:pt x="8" y="2"/>
                </a:lnTo>
                <a:lnTo>
                  <a:pt x="9" y="2"/>
                </a:lnTo>
                <a:lnTo>
                  <a:pt x="9" y="1"/>
                </a:lnTo>
                <a:lnTo>
                  <a:pt x="10" y="1"/>
                </a:lnTo>
                <a:lnTo>
                  <a:pt x="10" y="2"/>
                </a:lnTo>
                <a:lnTo>
                  <a:pt x="9" y="2"/>
                </a:lnTo>
                <a:lnTo>
                  <a:pt x="10" y="2"/>
                </a:lnTo>
                <a:lnTo>
                  <a:pt x="10" y="1"/>
                </a:lnTo>
                <a:lnTo>
                  <a:pt x="10" y="2"/>
                </a:lnTo>
                <a:lnTo>
                  <a:pt x="10" y="1"/>
                </a:lnTo>
                <a:lnTo>
                  <a:pt x="12" y="1"/>
                </a:lnTo>
                <a:lnTo>
                  <a:pt x="13" y="1"/>
                </a:lnTo>
                <a:lnTo>
                  <a:pt x="14" y="1"/>
                </a:lnTo>
                <a:lnTo>
                  <a:pt x="15" y="1"/>
                </a:lnTo>
                <a:lnTo>
                  <a:pt x="1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1" name="Freeform 2714"/>
          <p:cNvSpPr>
            <a:spLocks/>
          </p:cNvSpPr>
          <p:nvPr/>
        </p:nvSpPr>
        <p:spPr bwMode="auto">
          <a:xfrm>
            <a:off x="4384676" y="3459379"/>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2" name="Rectangle 2715"/>
          <p:cNvSpPr>
            <a:spLocks noChangeArrowheads="1"/>
          </p:cNvSpPr>
          <p:nvPr/>
        </p:nvSpPr>
        <p:spPr bwMode="auto">
          <a:xfrm>
            <a:off x="4379913" y="34577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3" name="Freeform 2716"/>
          <p:cNvSpPr>
            <a:spLocks/>
          </p:cNvSpPr>
          <p:nvPr/>
        </p:nvSpPr>
        <p:spPr bwMode="auto">
          <a:xfrm>
            <a:off x="4379913" y="3454616"/>
            <a:ext cx="6350" cy="4763"/>
          </a:xfrm>
          <a:custGeom>
            <a:avLst/>
            <a:gdLst>
              <a:gd name="T0" fmla="*/ 2 w 4"/>
              <a:gd name="T1" fmla="*/ 0 h 3"/>
              <a:gd name="T2" fmla="*/ 2 w 4"/>
              <a:gd name="T3" fmla="*/ 1 h 3"/>
              <a:gd name="T4" fmla="*/ 3 w 4"/>
              <a:gd name="T5" fmla="*/ 1 h 3"/>
              <a:gd name="T6" fmla="*/ 2 w 4"/>
              <a:gd name="T7" fmla="*/ 1 h 3"/>
              <a:gd name="T8" fmla="*/ 2 w 4"/>
              <a:gd name="T9" fmla="*/ 2 h 3"/>
              <a:gd name="T10" fmla="*/ 3 w 4"/>
              <a:gd name="T11" fmla="*/ 2 h 3"/>
              <a:gd name="T12" fmla="*/ 3 w 4"/>
              <a:gd name="T13" fmla="*/ 1 h 3"/>
              <a:gd name="T14" fmla="*/ 3 w 4"/>
              <a:gd name="T15" fmla="*/ 2 h 3"/>
              <a:gd name="T16" fmla="*/ 3 w 4"/>
              <a:gd name="T17" fmla="*/ 1 h 3"/>
              <a:gd name="T18" fmla="*/ 3 w 4"/>
              <a:gd name="T19" fmla="*/ 2 h 3"/>
              <a:gd name="T20" fmla="*/ 4 w 4"/>
              <a:gd name="T21" fmla="*/ 2 h 3"/>
              <a:gd name="T22" fmla="*/ 3 w 4"/>
              <a:gd name="T23" fmla="*/ 2 h 3"/>
              <a:gd name="T24" fmla="*/ 4 w 4"/>
              <a:gd name="T25" fmla="*/ 2 h 3"/>
              <a:gd name="T26" fmla="*/ 4 w 4"/>
              <a:gd name="T27" fmla="*/ 3 h 3"/>
              <a:gd name="T28" fmla="*/ 3 w 4"/>
              <a:gd name="T29" fmla="*/ 3 h 3"/>
              <a:gd name="T30" fmla="*/ 3 w 4"/>
              <a:gd name="T31" fmla="*/ 2 h 3"/>
              <a:gd name="T32" fmla="*/ 2 w 4"/>
              <a:gd name="T33" fmla="*/ 2 h 3"/>
              <a:gd name="T34" fmla="*/ 2 w 4"/>
              <a:gd name="T35" fmla="*/ 1 h 3"/>
              <a:gd name="T36" fmla="*/ 2 w 4"/>
              <a:gd name="T37" fmla="*/ 2 h 3"/>
              <a:gd name="T38" fmla="*/ 0 w 4"/>
              <a:gd name="T39" fmla="*/ 2 h 3"/>
              <a:gd name="T40" fmla="*/ 0 w 4"/>
              <a:gd name="T41" fmla="*/ 1 h 3"/>
              <a:gd name="T42" fmla="*/ 2 w 4"/>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0"/>
                </a:moveTo>
                <a:lnTo>
                  <a:pt x="2" y="1"/>
                </a:lnTo>
                <a:lnTo>
                  <a:pt x="3" y="1"/>
                </a:lnTo>
                <a:lnTo>
                  <a:pt x="2" y="1"/>
                </a:lnTo>
                <a:lnTo>
                  <a:pt x="2" y="2"/>
                </a:lnTo>
                <a:lnTo>
                  <a:pt x="3" y="2"/>
                </a:lnTo>
                <a:lnTo>
                  <a:pt x="3" y="1"/>
                </a:lnTo>
                <a:lnTo>
                  <a:pt x="3" y="2"/>
                </a:lnTo>
                <a:lnTo>
                  <a:pt x="3" y="1"/>
                </a:lnTo>
                <a:lnTo>
                  <a:pt x="3" y="2"/>
                </a:lnTo>
                <a:lnTo>
                  <a:pt x="4" y="2"/>
                </a:lnTo>
                <a:lnTo>
                  <a:pt x="3" y="2"/>
                </a:lnTo>
                <a:lnTo>
                  <a:pt x="4" y="2"/>
                </a:lnTo>
                <a:lnTo>
                  <a:pt x="4" y="3"/>
                </a:lnTo>
                <a:lnTo>
                  <a:pt x="3" y="3"/>
                </a:lnTo>
                <a:lnTo>
                  <a:pt x="3" y="2"/>
                </a:lnTo>
                <a:lnTo>
                  <a:pt x="2" y="2"/>
                </a:lnTo>
                <a:lnTo>
                  <a:pt x="2" y="1"/>
                </a:lnTo>
                <a:lnTo>
                  <a:pt x="2" y="2"/>
                </a:lnTo>
                <a:lnTo>
                  <a:pt x="0" y="2"/>
                </a:lnTo>
                <a:lnTo>
                  <a:pt x="0"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4" name="Freeform 2717"/>
          <p:cNvSpPr>
            <a:spLocks/>
          </p:cNvSpPr>
          <p:nvPr/>
        </p:nvSpPr>
        <p:spPr bwMode="auto">
          <a:xfrm>
            <a:off x="4386263" y="3454616"/>
            <a:ext cx="3175" cy="1588"/>
          </a:xfrm>
          <a:custGeom>
            <a:avLst/>
            <a:gdLst>
              <a:gd name="T0" fmla="*/ 0 w 2"/>
              <a:gd name="T1" fmla="*/ 0 h 1"/>
              <a:gd name="T2" fmla="*/ 2 w 2"/>
              <a:gd name="T3" fmla="*/ 0 h 1"/>
              <a:gd name="T4" fmla="*/ 0 w 2"/>
              <a:gd name="T5" fmla="*/ 0 h 1"/>
              <a:gd name="T6" fmla="*/ 0 w 2"/>
              <a:gd name="T7" fmla="*/ 1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0" y="0"/>
                </a:lnTo>
                <a:lnTo>
                  <a:pt x="0" y="1"/>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5" name="Freeform 2718"/>
          <p:cNvSpPr>
            <a:spLocks/>
          </p:cNvSpPr>
          <p:nvPr/>
        </p:nvSpPr>
        <p:spPr bwMode="auto">
          <a:xfrm>
            <a:off x="4383088" y="3454616"/>
            <a:ext cx="1588" cy="1588"/>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6" name="Freeform 2719"/>
          <p:cNvSpPr>
            <a:spLocks/>
          </p:cNvSpPr>
          <p:nvPr/>
        </p:nvSpPr>
        <p:spPr bwMode="auto">
          <a:xfrm>
            <a:off x="4384676" y="3451441"/>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7" name="Freeform 2720"/>
          <p:cNvSpPr>
            <a:spLocks/>
          </p:cNvSpPr>
          <p:nvPr/>
        </p:nvSpPr>
        <p:spPr bwMode="auto">
          <a:xfrm>
            <a:off x="4386263" y="3451441"/>
            <a:ext cx="3175" cy="3175"/>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8" name="Freeform 2721"/>
          <p:cNvSpPr>
            <a:spLocks/>
          </p:cNvSpPr>
          <p:nvPr/>
        </p:nvSpPr>
        <p:spPr bwMode="auto">
          <a:xfrm>
            <a:off x="4383088" y="3451441"/>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9" name="Freeform 2722"/>
          <p:cNvSpPr>
            <a:spLocks/>
          </p:cNvSpPr>
          <p:nvPr/>
        </p:nvSpPr>
        <p:spPr bwMode="auto">
          <a:xfrm>
            <a:off x="4394201" y="34482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0" name="Freeform 2723"/>
          <p:cNvSpPr>
            <a:spLocks/>
          </p:cNvSpPr>
          <p:nvPr/>
        </p:nvSpPr>
        <p:spPr bwMode="auto">
          <a:xfrm>
            <a:off x="4398963" y="3437154"/>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1" name="Freeform 2724"/>
          <p:cNvSpPr>
            <a:spLocks/>
          </p:cNvSpPr>
          <p:nvPr/>
        </p:nvSpPr>
        <p:spPr bwMode="auto">
          <a:xfrm>
            <a:off x="4391026" y="34371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2" name="Freeform 2725"/>
          <p:cNvSpPr>
            <a:spLocks/>
          </p:cNvSpPr>
          <p:nvPr/>
        </p:nvSpPr>
        <p:spPr bwMode="auto">
          <a:xfrm>
            <a:off x="4400551" y="343397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3" name="Freeform 2726"/>
          <p:cNvSpPr>
            <a:spLocks/>
          </p:cNvSpPr>
          <p:nvPr/>
        </p:nvSpPr>
        <p:spPr bwMode="auto">
          <a:xfrm>
            <a:off x="4394201" y="3429216"/>
            <a:ext cx="6350" cy="12700"/>
          </a:xfrm>
          <a:custGeom>
            <a:avLst/>
            <a:gdLst>
              <a:gd name="T0" fmla="*/ 3 w 4"/>
              <a:gd name="T1" fmla="*/ 0 h 8"/>
              <a:gd name="T2" fmla="*/ 3 w 4"/>
              <a:gd name="T3" fmla="*/ 2 h 8"/>
              <a:gd name="T4" fmla="*/ 3 w 4"/>
              <a:gd name="T5" fmla="*/ 3 h 8"/>
              <a:gd name="T6" fmla="*/ 3 w 4"/>
              <a:gd name="T7" fmla="*/ 2 h 8"/>
              <a:gd name="T8" fmla="*/ 4 w 4"/>
              <a:gd name="T9" fmla="*/ 2 h 8"/>
              <a:gd name="T10" fmla="*/ 4 w 4"/>
              <a:gd name="T11" fmla="*/ 3 h 8"/>
              <a:gd name="T12" fmla="*/ 3 w 4"/>
              <a:gd name="T13" fmla="*/ 2 h 8"/>
              <a:gd name="T14" fmla="*/ 3 w 4"/>
              <a:gd name="T15" fmla="*/ 3 h 8"/>
              <a:gd name="T16" fmla="*/ 4 w 4"/>
              <a:gd name="T17" fmla="*/ 3 h 8"/>
              <a:gd name="T18" fmla="*/ 4 w 4"/>
              <a:gd name="T19" fmla="*/ 2 h 8"/>
              <a:gd name="T20" fmla="*/ 4 w 4"/>
              <a:gd name="T21" fmla="*/ 3 h 8"/>
              <a:gd name="T22" fmla="*/ 4 w 4"/>
              <a:gd name="T23" fmla="*/ 2 h 8"/>
              <a:gd name="T24" fmla="*/ 4 w 4"/>
              <a:gd name="T25" fmla="*/ 3 h 8"/>
              <a:gd name="T26" fmla="*/ 4 w 4"/>
              <a:gd name="T27" fmla="*/ 4 h 8"/>
              <a:gd name="T28" fmla="*/ 3 w 4"/>
              <a:gd name="T29" fmla="*/ 4 h 8"/>
              <a:gd name="T30" fmla="*/ 4 w 4"/>
              <a:gd name="T31" fmla="*/ 4 h 8"/>
              <a:gd name="T32" fmla="*/ 3 w 4"/>
              <a:gd name="T33" fmla="*/ 5 h 8"/>
              <a:gd name="T34" fmla="*/ 4 w 4"/>
              <a:gd name="T35" fmla="*/ 5 h 8"/>
              <a:gd name="T36" fmla="*/ 3 w 4"/>
              <a:gd name="T37" fmla="*/ 5 h 8"/>
              <a:gd name="T38" fmla="*/ 3 w 4"/>
              <a:gd name="T39" fmla="*/ 7 h 8"/>
              <a:gd name="T40" fmla="*/ 4 w 4"/>
              <a:gd name="T41" fmla="*/ 7 h 8"/>
              <a:gd name="T42" fmla="*/ 3 w 4"/>
              <a:gd name="T43" fmla="*/ 7 h 8"/>
              <a:gd name="T44" fmla="*/ 3 w 4"/>
              <a:gd name="T45" fmla="*/ 8 h 8"/>
              <a:gd name="T46" fmla="*/ 3 w 4"/>
              <a:gd name="T47" fmla="*/ 7 h 8"/>
              <a:gd name="T48" fmla="*/ 3 w 4"/>
              <a:gd name="T49" fmla="*/ 5 h 8"/>
              <a:gd name="T50" fmla="*/ 3 w 4"/>
              <a:gd name="T51" fmla="*/ 4 h 8"/>
              <a:gd name="T52" fmla="*/ 2 w 4"/>
              <a:gd name="T53" fmla="*/ 4 h 8"/>
              <a:gd name="T54" fmla="*/ 3 w 4"/>
              <a:gd name="T55" fmla="*/ 4 h 8"/>
              <a:gd name="T56" fmla="*/ 3 w 4"/>
              <a:gd name="T57" fmla="*/ 5 h 8"/>
              <a:gd name="T58" fmla="*/ 2 w 4"/>
              <a:gd name="T59" fmla="*/ 5 h 8"/>
              <a:gd name="T60" fmla="*/ 2 w 4"/>
              <a:gd name="T61" fmla="*/ 4 h 8"/>
              <a:gd name="T62" fmla="*/ 0 w 4"/>
              <a:gd name="T63" fmla="*/ 4 h 8"/>
              <a:gd name="T64" fmla="*/ 2 w 4"/>
              <a:gd name="T65" fmla="*/ 4 h 8"/>
              <a:gd name="T66" fmla="*/ 2 w 4"/>
              <a:gd name="T67" fmla="*/ 3 h 8"/>
              <a:gd name="T68" fmla="*/ 2 w 4"/>
              <a:gd name="T69" fmla="*/ 4 h 8"/>
              <a:gd name="T70" fmla="*/ 2 w 4"/>
              <a:gd name="T71" fmla="*/ 3 h 8"/>
              <a:gd name="T72" fmla="*/ 2 w 4"/>
              <a:gd name="T73" fmla="*/ 4 h 8"/>
              <a:gd name="T74" fmla="*/ 2 w 4"/>
              <a:gd name="T75" fmla="*/ 3 h 8"/>
              <a:gd name="T76" fmla="*/ 3 w 4"/>
              <a:gd name="T77" fmla="*/ 3 h 8"/>
              <a:gd name="T78" fmla="*/ 3 w 4"/>
              <a:gd name="T79" fmla="*/ 4 h 8"/>
              <a:gd name="T80" fmla="*/ 3 w 4"/>
              <a:gd name="T81" fmla="*/ 3 h 8"/>
              <a:gd name="T82" fmla="*/ 2 w 4"/>
              <a:gd name="T83" fmla="*/ 3 h 8"/>
              <a:gd name="T84" fmla="*/ 2 w 4"/>
              <a:gd name="T85" fmla="*/ 2 h 8"/>
              <a:gd name="T86" fmla="*/ 2 w 4"/>
              <a:gd name="T87" fmla="*/ 0 h 8"/>
              <a:gd name="T88" fmla="*/ 2 w 4"/>
              <a:gd name="T89" fmla="*/ 2 h 8"/>
              <a:gd name="T90" fmla="*/ 3 w 4"/>
              <a:gd name="T91" fmla="*/ 2 h 8"/>
              <a:gd name="T92" fmla="*/ 2 w 4"/>
              <a:gd name="T93" fmla="*/ 2 h 8"/>
              <a:gd name="T94" fmla="*/ 2 w 4"/>
              <a:gd name="T95" fmla="*/ 0 h 8"/>
              <a:gd name="T96" fmla="*/ 3 w 4"/>
              <a:gd name="T9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8">
                <a:moveTo>
                  <a:pt x="3" y="0"/>
                </a:moveTo>
                <a:lnTo>
                  <a:pt x="3" y="2"/>
                </a:lnTo>
                <a:lnTo>
                  <a:pt x="3" y="3"/>
                </a:lnTo>
                <a:lnTo>
                  <a:pt x="3" y="2"/>
                </a:lnTo>
                <a:lnTo>
                  <a:pt x="4" y="2"/>
                </a:lnTo>
                <a:lnTo>
                  <a:pt x="4" y="3"/>
                </a:lnTo>
                <a:lnTo>
                  <a:pt x="3" y="2"/>
                </a:lnTo>
                <a:lnTo>
                  <a:pt x="3" y="3"/>
                </a:lnTo>
                <a:lnTo>
                  <a:pt x="4" y="3"/>
                </a:lnTo>
                <a:lnTo>
                  <a:pt x="4" y="2"/>
                </a:lnTo>
                <a:lnTo>
                  <a:pt x="4" y="3"/>
                </a:lnTo>
                <a:lnTo>
                  <a:pt x="4" y="2"/>
                </a:lnTo>
                <a:lnTo>
                  <a:pt x="4" y="3"/>
                </a:lnTo>
                <a:lnTo>
                  <a:pt x="4" y="4"/>
                </a:lnTo>
                <a:lnTo>
                  <a:pt x="3" y="4"/>
                </a:lnTo>
                <a:lnTo>
                  <a:pt x="4" y="4"/>
                </a:lnTo>
                <a:lnTo>
                  <a:pt x="3" y="5"/>
                </a:lnTo>
                <a:lnTo>
                  <a:pt x="4" y="5"/>
                </a:lnTo>
                <a:lnTo>
                  <a:pt x="3" y="5"/>
                </a:lnTo>
                <a:lnTo>
                  <a:pt x="3" y="7"/>
                </a:lnTo>
                <a:lnTo>
                  <a:pt x="4" y="7"/>
                </a:lnTo>
                <a:lnTo>
                  <a:pt x="3" y="7"/>
                </a:lnTo>
                <a:lnTo>
                  <a:pt x="3" y="8"/>
                </a:lnTo>
                <a:lnTo>
                  <a:pt x="3" y="7"/>
                </a:lnTo>
                <a:lnTo>
                  <a:pt x="3" y="5"/>
                </a:lnTo>
                <a:lnTo>
                  <a:pt x="3" y="4"/>
                </a:lnTo>
                <a:lnTo>
                  <a:pt x="2" y="4"/>
                </a:lnTo>
                <a:lnTo>
                  <a:pt x="3" y="4"/>
                </a:lnTo>
                <a:lnTo>
                  <a:pt x="3" y="5"/>
                </a:lnTo>
                <a:lnTo>
                  <a:pt x="2" y="5"/>
                </a:lnTo>
                <a:lnTo>
                  <a:pt x="2" y="4"/>
                </a:lnTo>
                <a:lnTo>
                  <a:pt x="0" y="4"/>
                </a:lnTo>
                <a:lnTo>
                  <a:pt x="2" y="4"/>
                </a:lnTo>
                <a:lnTo>
                  <a:pt x="2" y="3"/>
                </a:lnTo>
                <a:lnTo>
                  <a:pt x="2" y="4"/>
                </a:lnTo>
                <a:lnTo>
                  <a:pt x="2" y="3"/>
                </a:lnTo>
                <a:lnTo>
                  <a:pt x="2" y="4"/>
                </a:lnTo>
                <a:lnTo>
                  <a:pt x="2" y="3"/>
                </a:lnTo>
                <a:lnTo>
                  <a:pt x="3" y="3"/>
                </a:lnTo>
                <a:lnTo>
                  <a:pt x="3" y="4"/>
                </a:lnTo>
                <a:lnTo>
                  <a:pt x="3" y="3"/>
                </a:lnTo>
                <a:lnTo>
                  <a:pt x="2" y="3"/>
                </a:lnTo>
                <a:lnTo>
                  <a:pt x="2" y="2"/>
                </a:lnTo>
                <a:lnTo>
                  <a:pt x="2" y="0"/>
                </a:lnTo>
                <a:lnTo>
                  <a:pt x="2" y="2"/>
                </a:lnTo>
                <a:lnTo>
                  <a:pt x="3" y="2"/>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4" name="Freeform 2727"/>
          <p:cNvSpPr>
            <a:spLocks/>
          </p:cNvSpPr>
          <p:nvPr/>
        </p:nvSpPr>
        <p:spPr bwMode="auto">
          <a:xfrm>
            <a:off x="4398963" y="3427629"/>
            <a:ext cx="1588" cy="4763"/>
          </a:xfrm>
          <a:custGeom>
            <a:avLst/>
            <a:gdLst>
              <a:gd name="T0" fmla="*/ 1 w 1"/>
              <a:gd name="T1" fmla="*/ 0 h 3"/>
              <a:gd name="T2" fmla="*/ 1 w 1"/>
              <a:gd name="T3" fmla="*/ 1 h 3"/>
              <a:gd name="T4" fmla="*/ 1 w 1"/>
              <a:gd name="T5" fmla="*/ 0 h 3"/>
              <a:gd name="T6" fmla="*/ 1 w 1"/>
              <a:gd name="T7" fmla="*/ 1 h 3"/>
              <a:gd name="T8" fmla="*/ 1 w 1"/>
              <a:gd name="T9" fmla="*/ 3 h 3"/>
              <a:gd name="T10" fmla="*/ 0 w 1"/>
              <a:gd name="T11" fmla="*/ 1 h 3"/>
              <a:gd name="T12" fmla="*/ 1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1"/>
                </a:lnTo>
                <a:lnTo>
                  <a:pt x="1" y="0"/>
                </a:lnTo>
                <a:lnTo>
                  <a:pt x="1" y="1"/>
                </a:lnTo>
                <a:lnTo>
                  <a:pt x="1" y="3"/>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5" name="Freeform 2728"/>
          <p:cNvSpPr>
            <a:spLocks/>
          </p:cNvSpPr>
          <p:nvPr/>
        </p:nvSpPr>
        <p:spPr bwMode="auto">
          <a:xfrm>
            <a:off x="4400551" y="3426041"/>
            <a:ext cx="1588" cy="1588"/>
          </a:xfrm>
          <a:custGeom>
            <a:avLst/>
            <a:gdLst>
              <a:gd name="T0" fmla="*/ 1 w 1"/>
              <a:gd name="T1" fmla="*/ 0 h 1"/>
              <a:gd name="T2" fmla="*/ 1 w 1"/>
              <a:gd name="T3" fmla="*/ 1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9" name="Freeform 2732"/>
          <p:cNvSpPr>
            <a:spLocks/>
          </p:cNvSpPr>
          <p:nvPr/>
        </p:nvSpPr>
        <p:spPr bwMode="auto">
          <a:xfrm>
            <a:off x="4438651" y="465317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0" name="Freeform 2733"/>
          <p:cNvSpPr>
            <a:spLocks/>
          </p:cNvSpPr>
          <p:nvPr/>
        </p:nvSpPr>
        <p:spPr bwMode="auto">
          <a:xfrm>
            <a:off x="4503738" y="34562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1" name="Rectangle 2734"/>
          <p:cNvSpPr>
            <a:spLocks noChangeArrowheads="1"/>
          </p:cNvSpPr>
          <p:nvPr/>
        </p:nvSpPr>
        <p:spPr bwMode="auto">
          <a:xfrm>
            <a:off x="4457701" y="34546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2" name="Freeform 2735"/>
          <p:cNvSpPr>
            <a:spLocks/>
          </p:cNvSpPr>
          <p:nvPr/>
        </p:nvSpPr>
        <p:spPr bwMode="auto">
          <a:xfrm>
            <a:off x="4456113" y="34546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3" name="Freeform 2736"/>
          <p:cNvSpPr>
            <a:spLocks/>
          </p:cNvSpPr>
          <p:nvPr/>
        </p:nvSpPr>
        <p:spPr bwMode="auto">
          <a:xfrm>
            <a:off x="4460876" y="3451441"/>
            <a:ext cx="3175" cy="3175"/>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4" name="Freeform 2737"/>
          <p:cNvSpPr>
            <a:spLocks/>
          </p:cNvSpPr>
          <p:nvPr/>
        </p:nvSpPr>
        <p:spPr bwMode="auto">
          <a:xfrm>
            <a:off x="4456113" y="3449854"/>
            <a:ext cx="0" cy="4763"/>
          </a:xfrm>
          <a:custGeom>
            <a:avLst/>
            <a:gdLst>
              <a:gd name="T0" fmla="*/ 1 h 3"/>
              <a:gd name="T1" fmla="*/ 3 h 3"/>
              <a:gd name="T2" fmla="*/ 1 h 3"/>
              <a:gd name="T3" fmla="*/ 0 h 3"/>
              <a:gd name="T4" fmla="*/ 1 h 3"/>
            </a:gdLst>
            <a:ahLst/>
            <a:cxnLst>
              <a:cxn ang="0">
                <a:pos x="0" y="T0"/>
              </a:cxn>
              <a:cxn ang="0">
                <a:pos x="0" y="T1"/>
              </a:cxn>
              <a:cxn ang="0">
                <a:pos x="0" y="T2"/>
              </a:cxn>
              <a:cxn ang="0">
                <a:pos x="0" y="T3"/>
              </a:cxn>
              <a:cxn ang="0">
                <a:pos x="0" y="T4"/>
              </a:cxn>
            </a:cxnLst>
            <a:rect l="0" t="0" r="r" b="b"/>
            <a:pathLst>
              <a:path h="3">
                <a:moveTo>
                  <a:pt x="0" y="1"/>
                </a:move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5" name="Freeform 2738"/>
          <p:cNvSpPr>
            <a:spLocks/>
          </p:cNvSpPr>
          <p:nvPr/>
        </p:nvSpPr>
        <p:spPr bwMode="auto">
          <a:xfrm>
            <a:off x="4452938" y="3441916"/>
            <a:ext cx="3175" cy="6350"/>
          </a:xfrm>
          <a:custGeom>
            <a:avLst/>
            <a:gdLst>
              <a:gd name="T0" fmla="*/ 2 w 2"/>
              <a:gd name="T1" fmla="*/ 1 h 4"/>
              <a:gd name="T2" fmla="*/ 2 w 2"/>
              <a:gd name="T3" fmla="*/ 3 h 4"/>
              <a:gd name="T4" fmla="*/ 2 w 2"/>
              <a:gd name="T5" fmla="*/ 1 h 4"/>
              <a:gd name="T6" fmla="*/ 2 w 2"/>
              <a:gd name="T7" fmla="*/ 3 h 4"/>
              <a:gd name="T8" fmla="*/ 2 w 2"/>
              <a:gd name="T9" fmla="*/ 4 h 4"/>
              <a:gd name="T10" fmla="*/ 0 w 2"/>
              <a:gd name="T11" fmla="*/ 4 h 4"/>
              <a:gd name="T12" fmla="*/ 0 w 2"/>
              <a:gd name="T13" fmla="*/ 3 h 4"/>
              <a:gd name="T14" fmla="*/ 2 w 2"/>
              <a:gd name="T15" fmla="*/ 1 h 4"/>
              <a:gd name="T16" fmla="*/ 0 w 2"/>
              <a:gd name="T17" fmla="*/ 1 h 4"/>
              <a:gd name="T18" fmla="*/ 0 w 2"/>
              <a:gd name="T19" fmla="*/ 0 h 4"/>
              <a:gd name="T20" fmla="*/ 2 w 2"/>
              <a:gd name="T21" fmla="*/ 0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lnTo>
                  <a:pt x="2" y="3"/>
                </a:lnTo>
                <a:lnTo>
                  <a:pt x="2" y="1"/>
                </a:lnTo>
                <a:lnTo>
                  <a:pt x="2" y="3"/>
                </a:lnTo>
                <a:lnTo>
                  <a:pt x="2" y="4"/>
                </a:lnTo>
                <a:lnTo>
                  <a:pt x="0" y="4"/>
                </a:lnTo>
                <a:lnTo>
                  <a:pt x="0" y="3"/>
                </a:lnTo>
                <a:lnTo>
                  <a:pt x="2" y="1"/>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6" name="Freeform 2739"/>
          <p:cNvSpPr>
            <a:spLocks/>
          </p:cNvSpPr>
          <p:nvPr/>
        </p:nvSpPr>
        <p:spPr bwMode="auto">
          <a:xfrm>
            <a:off x="4456113" y="3440329"/>
            <a:ext cx="1588" cy="3175"/>
          </a:xfrm>
          <a:custGeom>
            <a:avLst/>
            <a:gdLst>
              <a:gd name="T0" fmla="*/ 1 w 1"/>
              <a:gd name="T1" fmla="*/ 2 h 2"/>
              <a:gd name="T2" fmla="*/ 0 w 1"/>
              <a:gd name="T3" fmla="*/ 2 h 2"/>
              <a:gd name="T4" fmla="*/ 1 w 1"/>
              <a:gd name="T5" fmla="*/ 2 h 2"/>
              <a:gd name="T6" fmla="*/ 0 w 1"/>
              <a:gd name="T7" fmla="*/ 2 h 2"/>
              <a:gd name="T8" fmla="*/ 0 w 1"/>
              <a:gd name="T9" fmla="*/ 1 h 2"/>
              <a:gd name="T10" fmla="*/ 0 w 1"/>
              <a:gd name="T11" fmla="*/ 0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lnTo>
                  <a:pt x="0" y="2"/>
                </a:lnTo>
                <a:lnTo>
                  <a:pt x="1" y="2"/>
                </a:lnTo>
                <a:lnTo>
                  <a:pt x="0" y="2"/>
                </a:lnTo>
                <a:lnTo>
                  <a:pt x="0" y="1"/>
                </a:lnTo>
                <a:lnTo>
                  <a:pt x="0" y="0"/>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7" name="Freeform 2740"/>
          <p:cNvSpPr>
            <a:spLocks/>
          </p:cNvSpPr>
          <p:nvPr/>
        </p:nvSpPr>
        <p:spPr bwMode="auto">
          <a:xfrm>
            <a:off x="4456113" y="3437154"/>
            <a:ext cx="3175" cy="4763"/>
          </a:xfrm>
          <a:custGeom>
            <a:avLst/>
            <a:gdLst>
              <a:gd name="T0" fmla="*/ 2 w 2"/>
              <a:gd name="T1" fmla="*/ 2 h 3"/>
              <a:gd name="T2" fmla="*/ 1 w 2"/>
              <a:gd name="T3" fmla="*/ 2 h 3"/>
              <a:gd name="T4" fmla="*/ 1 w 2"/>
              <a:gd name="T5" fmla="*/ 3 h 3"/>
              <a:gd name="T6" fmla="*/ 2 w 2"/>
              <a:gd name="T7" fmla="*/ 3 h 3"/>
              <a:gd name="T8" fmla="*/ 1 w 2"/>
              <a:gd name="T9" fmla="*/ 3 h 3"/>
              <a:gd name="T10" fmla="*/ 1 w 2"/>
              <a:gd name="T11" fmla="*/ 2 h 3"/>
              <a:gd name="T12" fmla="*/ 1 w 2"/>
              <a:gd name="T13" fmla="*/ 3 h 3"/>
              <a:gd name="T14" fmla="*/ 1 w 2"/>
              <a:gd name="T15" fmla="*/ 2 h 3"/>
              <a:gd name="T16" fmla="*/ 0 w 2"/>
              <a:gd name="T17" fmla="*/ 2 h 3"/>
              <a:gd name="T18" fmla="*/ 1 w 2"/>
              <a:gd name="T19" fmla="*/ 2 h 3"/>
              <a:gd name="T20" fmla="*/ 2 w 2"/>
              <a:gd name="T21" fmla="*/ 2 h 3"/>
              <a:gd name="T22" fmla="*/ 2 w 2"/>
              <a:gd name="T23" fmla="*/ 0 h 3"/>
              <a:gd name="T24" fmla="*/ 2 w 2"/>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2" y="2"/>
                </a:moveTo>
                <a:lnTo>
                  <a:pt x="1" y="2"/>
                </a:lnTo>
                <a:lnTo>
                  <a:pt x="1" y="3"/>
                </a:lnTo>
                <a:lnTo>
                  <a:pt x="2" y="3"/>
                </a:lnTo>
                <a:lnTo>
                  <a:pt x="1" y="3"/>
                </a:lnTo>
                <a:lnTo>
                  <a:pt x="1" y="2"/>
                </a:lnTo>
                <a:lnTo>
                  <a:pt x="1" y="3"/>
                </a:lnTo>
                <a:lnTo>
                  <a:pt x="1" y="2"/>
                </a:lnTo>
                <a:lnTo>
                  <a:pt x="0" y="2"/>
                </a:lnTo>
                <a:lnTo>
                  <a:pt x="1" y="2"/>
                </a:lnTo>
                <a:lnTo>
                  <a:pt x="2" y="2"/>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8" name="Freeform 2741"/>
          <p:cNvSpPr>
            <a:spLocks/>
          </p:cNvSpPr>
          <p:nvPr/>
        </p:nvSpPr>
        <p:spPr bwMode="auto">
          <a:xfrm>
            <a:off x="4456113" y="3437154"/>
            <a:ext cx="0" cy="3175"/>
          </a:xfrm>
          <a:custGeom>
            <a:avLst/>
            <a:gdLst>
              <a:gd name="T0" fmla="*/ 2 h 2"/>
              <a:gd name="T1" fmla="*/ 0 h 2"/>
              <a:gd name="T2" fmla="*/ 2 h 2"/>
              <a:gd name="T3" fmla="*/ 0 h 2"/>
              <a:gd name="T4" fmla="*/ 2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2"/>
                </a:lnTo>
                <a:lnTo>
                  <a:pt x="0" y="0"/>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9" name="Freeform 2742"/>
          <p:cNvSpPr>
            <a:spLocks/>
          </p:cNvSpPr>
          <p:nvPr/>
        </p:nvSpPr>
        <p:spPr bwMode="auto">
          <a:xfrm>
            <a:off x="4452938" y="3432391"/>
            <a:ext cx="0" cy="4763"/>
          </a:xfrm>
          <a:custGeom>
            <a:avLst/>
            <a:gdLst>
              <a:gd name="T0" fmla="*/ 1 h 3"/>
              <a:gd name="T1" fmla="*/ 2 h 3"/>
              <a:gd name="T2" fmla="*/ 3 h 3"/>
              <a:gd name="T3" fmla="*/ 2 h 3"/>
              <a:gd name="T4" fmla="*/ 1 h 3"/>
              <a:gd name="T5" fmla="*/ 2 h 3"/>
              <a:gd name="T6" fmla="*/ 1 h 3"/>
              <a:gd name="T7" fmla="*/ 0 h 3"/>
              <a:gd name="T8" fmla="*/ 1 h 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3">
                <a:moveTo>
                  <a:pt x="0" y="1"/>
                </a:moveTo>
                <a:lnTo>
                  <a:pt x="0" y="2"/>
                </a:lnTo>
                <a:lnTo>
                  <a:pt x="0" y="3"/>
                </a:lnTo>
                <a:lnTo>
                  <a:pt x="0" y="2"/>
                </a:lnTo>
                <a:lnTo>
                  <a:pt x="0" y="1"/>
                </a:ln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0" name="Freeform 2743"/>
          <p:cNvSpPr>
            <a:spLocks/>
          </p:cNvSpPr>
          <p:nvPr/>
        </p:nvSpPr>
        <p:spPr bwMode="auto">
          <a:xfrm>
            <a:off x="4452938" y="3429216"/>
            <a:ext cx="3175" cy="4763"/>
          </a:xfrm>
          <a:custGeom>
            <a:avLst/>
            <a:gdLst>
              <a:gd name="T0" fmla="*/ 0 w 2"/>
              <a:gd name="T1" fmla="*/ 2 h 3"/>
              <a:gd name="T2" fmla="*/ 2 w 2"/>
              <a:gd name="T3" fmla="*/ 2 h 3"/>
              <a:gd name="T4" fmla="*/ 2 w 2"/>
              <a:gd name="T5" fmla="*/ 3 h 3"/>
              <a:gd name="T6" fmla="*/ 0 w 2"/>
              <a:gd name="T7" fmla="*/ 3 h 3"/>
              <a:gd name="T8" fmla="*/ 0 w 2"/>
              <a:gd name="T9" fmla="*/ 2 h 3"/>
              <a:gd name="T10" fmla="*/ 0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lnTo>
                  <a:pt x="2" y="2"/>
                </a:lnTo>
                <a:lnTo>
                  <a:pt x="2" y="3"/>
                </a:lnTo>
                <a:lnTo>
                  <a:pt x="0" y="3"/>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1" name="Freeform 2744"/>
          <p:cNvSpPr>
            <a:spLocks/>
          </p:cNvSpPr>
          <p:nvPr/>
        </p:nvSpPr>
        <p:spPr bwMode="auto">
          <a:xfrm>
            <a:off x="4451351" y="34276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2" name="Freeform 2745"/>
          <p:cNvSpPr>
            <a:spLocks/>
          </p:cNvSpPr>
          <p:nvPr/>
        </p:nvSpPr>
        <p:spPr bwMode="auto">
          <a:xfrm>
            <a:off x="4456113" y="3427629"/>
            <a:ext cx="3175" cy="4763"/>
          </a:xfrm>
          <a:custGeom>
            <a:avLst/>
            <a:gdLst>
              <a:gd name="T0" fmla="*/ 2 w 2"/>
              <a:gd name="T1" fmla="*/ 3 h 3"/>
              <a:gd name="T2" fmla="*/ 1 w 2"/>
              <a:gd name="T3" fmla="*/ 3 h 3"/>
              <a:gd name="T4" fmla="*/ 0 w 2"/>
              <a:gd name="T5" fmla="*/ 1 h 3"/>
              <a:gd name="T6" fmla="*/ 1 w 2"/>
              <a:gd name="T7" fmla="*/ 1 h 3"/>
              <a:gd name="T8" fmla="*/ 1 w 2"/>
              <a:gd name="T9" fmla="*/ 0 h 3"/>
              <a:gd name="T10" fmla="*/ 2 w 2"/>
              <a:gd name="T11" fmla="*/ 0 h 3"/>
              <a:gd name="T12" fmla="*/ 2 w 2"/>
              <a:gd name="T13" fmla="*/ 1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lnTo>
                  <a:pt x="1" y="3"/>
                </a:lnTo>
                <a:lnTo>
                  <a:pt x="0" y="1"/>
                </a:lnTo>
                <a:lnTo>
                  <a:pt x="1" y="1"/>
                </a:lnTo>
                <a:lnTo>
                  <a:pt x="1" y="0"/>
                </a:lnTo>
                <a:lnTo>
                  <a:pt x="2" y="0"/>
                </a:lnTo>
                <a:lnTo>
                  <a:pt x="2" y="1"/>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3" name="Freeform 2746"/>
          <p:cNvSpPr>
            <a:spLocks/>
          </p:cNvSpPr>
          <p:nvPr/>
        </p:nvSpPr>
        <p:spPr bwMode="auto">
          <a:xfrm>
            <a:off x="4451351" y="3422866"/>
            <a:ext cx="1588" cy="3175"/>
          </a:xfrm>
          <a:custGeom>
            <a:avLst/>
            <a:gdLst>
              <a:gd name="T0" fmla="*/ 0 w 1"/>
              <a:gd name="T1" fmla="*/ 0 h 2"/>
              <a:gd name="T2" fmla="*/ 1 w 1"/>
              <a:gd name="T3" fmla="*/ 2 h 2"/>
              <a:gd name="T4" fmla="*/ 0 w 1"/>
              <a:gd name="T5" fmla="*/ 2 h 2"/>
              <a:gd name="T6" fmla="*/ 0 w 1"/>
              <a:gd name="T7" fmla="*/ 0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1" y="2"/>
                </a:lnTo>
                <a:lnTo>
                  <a:pt x="0" y="2"/>
                </a:lnTo>
                <a:lnTo>
                  <a:pt x="0"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4" name="Freeform 2747"/>
          <p:cNvSpPr>
            <a:spLocks/>
          </p:cNvSpPr>
          <p:nvPr/>
        </p:nvSpPr>
        <p:spPr bwMode="auto">
          <a:xfrm>
            <a:off x="4449763" y="3421279"/>
            <a:ext cx="1588" cy="1588"/>
          </a:xfrm>
          <a:custGeom>
            <a:avLst/>
            <a:gdLst>
              <a:gd name="T0" fmla="*/ 1 w 1"/>
              <a:gd name="T1" fmla="*/ 0 h 1"/>
              <a:gd name="T2" fmla="*/ 1 w 1"/>
              <a:gd name="T3" fmla="*/ 1 h 1"/>
              <a:gd name="T4" fmla="*/ 1 w 1"/>
              <a:gd name="T5" fmla="*/ 0 h 1"/>
              <a:gd name="T6" fmla="*/ 1 w 1"/>
              <a:gd name="T7" fmla="*/ 1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5" name="Rectangle 2748"/>
          <p:cNvSpPr>
            <a:spLocks noChangeArrowheads="1"/>
          </p:cNvSpPr>
          <p:nvPr/>
        </p:nvSpPr>
        <p:spPr bwMode="auto">
          <a:xfrm>
            <a:off x="4451351" y="34196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6" name="Freeform 2749"/>
          <p:cNvSpPr>
            <a:spLocks/>
          </p:cNvSpPr>
          <p:nvPr/>
        </p:nvSpPr>
        <p:spPr bwMode="auto">
          <a:xfrm>
            <a:off x="4451351" y="341016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7" name="Freeform 2750"/>
          <p:cNvSpPr>
            <a:spLocks/>
          </p:cNvSpPr>
          <p:nvPr/>
        </p:nvSpPr>
        <p:spPr bwMode="auto">
          <a:xfrm>
            <a:off x="4451351" y="3405404"/>
            <a:ext cx="4763" cy="4763"/>
          </a:xfrm>
          <a:custGeom>
            <a:avLst/>
            <a:gdLst>
              <a:gd name="T0" fmla="*/ 1 w 3"/>
              <a:gd name="T1" fmla="*/ 0 h 3"/>
              <a:gd name="T2" fmla="*/ 3 w 3"/>
              <a:gd name="T3" fmla="*/ 1 h 3"/>
              <a:gd name="T4" fmla="*/ 1 w 3"/>
              <a:gd name="T5" fmla="*/ 1 h 3"/>
              <a:gd name="T6" fmla="*/ 1 w 3"/>
              <a:gd name="T7" fmla="*/ 3 h 3"/>
              <a:gd name="T8" fmla="*/ 0 w 3"/>
              <a:gd name="T9" fmla="*/ 1 h 3"/>
              <a:gd name="T10" fmla="*/ 1 w 3"/>
              <a:gd name="T11" fmla="*/ 1 h 3"/>
              <a:gd name="T12" fmla="*/ 0 w 3"/>
              <a:gd name="T13" fmla="*/ 1 h 3"/>
              <a:gd name="T14" fmla="*/ 0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3" y="1"/>
                </a:lnTo>
                <a:lnTo>
                  <a:pt x="1" y="1"/>
                </a:lnTo>
                <a:lnTo>
                  <a:pt x="1" y="3"/>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8" name="Freeform 2751"/>
          <p:cNvSpPr>
            <a:spLocks/>
          </p:cNvSpPr>
          <p:nvPr/>
        </p:nvSpPr>
        <p:spPr bwMode="auto">
          <a:xfrm>
            <a:off x="4452938" y="3403816"/>
            <a:ext cx="3175" cy="1588"/>
          </a:xfrm>
          <a:custGeom>
            <a:avLst/>
            <a:gdLst>
              <a:gd name="T0" fmla="*/ 0 w 2"/>
              <a:gd name="T1" fmla="*/ 0 h 1"/>
              <a:gd name="T2" fmla="*/ 2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9" name="Freeform 2752"/>
          <p:cNvSpPr>
            <a:spLocks/>
          </p:cNvSpPr>
          <p:nvPr/>
        </p:nvSpPr>
        <p:spPr bwMode="auto">
          <a:xfrm>
            <a:off x="4457701" y="3399054"/>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0" name="Rectangle 2753"/>
          <p:cNvSpPr>
            <a:spLocks noChangeArrowheads="1"/>
          </p:cNvSpPr>
          <p:nvPr/>
        </p:nvSpPr>
        <p:spPr bwMode="auto">
          <a:xfrm>
            <a:off x="4457701" y="33974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1" name="Freeform 2754"/>
          <p:cNvSpPr>
            <a:spLocks/>
          </p:cNvSpPr>
          <p:nvPr/>
        </p:nvSpPr>
        <p:spPr bwMode="auto">
          <a:xfrm>
            <a:off x="4457701" y="339746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2" name="Rectangle 2755"/>
          <p:cNvSpPr>
            <a:spLocks noChangeArrowheads="1"/>
          </p:cNvSpPr>
          <p:nvPr/>
        </p:nvSpPr>
        <p:spPr bwMode="auto">
          <a:xfrm>
            <a:off x="4459288" y="339746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3" name="Freeform 2756"/>
          <p:cNvSpPr>
            <a:spLocks/>
          </p:cNvSpPr>
          <p:nvPr/>
        </p:nvSpPr>
        <p:spPr bwMode="auto">
          <a:xfrm>
            <a:off x="4460876" y="3395879"/>
            <a:ext cx="4763" cy="1588"/>
          </a:xfrm>
          <a:custGeom>
            <a:avLst/>
            <a:gdLst>
              <a:gd name="T0" fmla="*/ 2 w 3"/>
              <a:gd name="T1" fmla="*/ 1 h 1"/>
              <a:gd name="T2" fmla="*/ 3 w 3"/>
              <a:gd name="T3" fmla="*/ 1 h 1"/>
              <a:gd name="T4" fmla="*/ 2 w 3"/>
              <a:gd name="T5" fmla="*/ 1 h 1"/>
              <a:gd name="T6" fmla="*/ 0 w 3"/>
              <a:gd name="T7" fmla="*/ 1 h 1"/>
              <a:gd name="T8" fmla="*/ 2 w 3"/>
              <a:gd name="T9" fmla="*/ 0 h 1"/>
              <a:gd name="T10" fmla="*/ 2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2" y="1"/>
                </a:moveTo>
                <a:lnTo>
                  <a:pt x="3" y="1"/>
                </a:lnTo>
                <a:lnTo>
                  <a:pt x="2" y="1"/>
                </a:lnTo>
                <a:lnTo>
                  <a:pt x="0"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4" name="Freeform 2757"/>
          <p:cNvSpPr>
            <a:spLocks/>
          </p:cNvSpPr>
          <p:nvPr/>
        </p:nvSpPr>
        <p:spPr bwMode="auto">
          <a:xfrm>
            <a:off x="4467226" y="3391116"/>
            <a:ext cx="1588" cy="1588"/>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5" name="Freeform 2758"/>
          <p:cNvSpPr>
            <a:spLocks/>
          </p:cNvSpPr>
          <p:nvPr/>
        </p:nvSpPr>
        <p:spPr bwMode="auto">
          <a:xfrm>
            <a:off x="4467226" y="3389529"/>
            <a:ext cx="1588"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6" name="Freeform 2759"/>
          <p:cNvSpPr>
            <a:spLocks/>
          </p:cNvSpPr>
          <p:nvPr/>
        </p:nvSpPr>
        <p:spPr bwMode="auto">
          <a:xfrm>
            <a:off x="4475163" y="3383179"/>
            <a:ext cx="3175" cy="1588"/>
          </a:xfrm>
          <a:custGeom>
            <a:avLst/>
            <a:gdLst>
              <a:gd name="T0" fmla="*/ 2 w 2"/>
              <a:gd name="T1" fmla="*/ 1 h 1"/>
              <a:gd name="T2" fmla="*/ 0 w 2"/>
              <a:gd name="T3" fmla="*/ 1 h 1"/>
              <a:gd name="T4" fmla="*/ 0 w 2"/>
              <a:gd name="T5" fmla="*/ 0 h 1"/>
              <a:gd name="T6" fmla="*/ 2 w 2"/>
              <a:gd name="T7" fmla="*/ 0 h 1"/>
              <a:gd name="T8" fmla="*/ 2 w 2"/>
              <a:gd name="T9" fmla="*/ 1 h 1"/>
              <a:gd name="T10" fmla="*/ 2 w 2"/>
              <a:gd name="T11" fmla="*/ 0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lnTo>
                  <a:pt x="0" y="1"/>
                </a:lnTo>
                <a:lnTo>
                  <a:pt x="0" y="0"/>
                </a:lnTo>
                <a:lnTo>
                  <a:pt x="2" y="0"/>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7" name="Freeform 2760"/>
          <p:cNvSpPr>
            <a:spLocks/>
          </p:cNvSpPr>
          <p:nvPr/>
        </p:nvSpPr>
        <p:spPr bwMode="auto">
          <a:xfrm>
            <a:off x="4473576" y="3383179"/>
            <a:ext cx="1588" cy="4763"/>
          </a:xfrm>
          <a:custGeom>
            <a:avLst/>
            <a:gdLst>
              <a:gd name="T0" fmla="*/ 1 w 1"/>
              <a:gd name="T1" fmla="*/ 1 h 3"/>
              <a:gd name="T2" fmla="*/ 1 w 1"/>
              <a:gd name="T3" fmla="*/ 3 h 3"/>
              <a:gd name="T4" fmla="*/ 0 w 1"/>
              <a:gd name="T5" fmla="*/ 3 h 3"/>
              <a:gd name="T6" fmla="*/ 0 w 1"/>
              <a:gd name="T7" fmla="*/ 1 h 3"/>
              <a:gd name="T8" fmla="*/ 1 w 1"/>
              <a:gd name="T9" fmla="*/ 1 h 3"/>
              <a:gd name="T10" fmla="*/ 1 w 1"/>
              <a:gd name="T11" fmla="*/ 0 h 3"/>
              <a:gd name="T12" fmla="*/ 1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1"/>
                </a:moveTo>
                <a:lnTo>
                  <a:pt x="1" y="3"/>
                </a:lnTo>
                <a:lnTo>
                  <a:pt x="0" y="3"/>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8" name="Rectangle 2761"/>
          <p:cNvSpPr>
            <a:spLocks noChangeArrowheads="1"/>
          </p:cNvSpPr>
          <p:nvPr/>
        </p:nvSpPr>
        <p:spPr bwMode="auto">
          <a:xfrm>
            <a:off x="4479926" y="33815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9" name="Freeform 2762"/>
          <p:cNvSpPr>
            <a:spLocks/>
          </p:cNvSpPr>
          <p:nvPr/>
        </p:nvSpPr>
        <p:spPr bwMode="auto">
          <a:xfrm>
            <a:off x="4478338" y="3381591"/>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0" name="Rectangle 2763"/>
          <p:cNvSpPr>
            <a:spLocks noChangeArrowheads="1"/>
          </p:cNvSpPr>
          <p:nvPr/>
        </p:nvSpPr>
        <p:spPr bwMode="auto">
          <a:xfrm>
            <a:off x="4481513" y="33815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1" name="Freeform 2764"/>
          <p:cNvSpPr>
            <a:spLocks/>
          </p:cNvSpPr>
          <p:nvPr/>
        </p:nvSpPr>
        <p:spPr bwMode="auto">
          <a:xfrm>
            <a:off x="4478338" y="3376829"/>
            <a:ext cx="1588" cy="1588"/>
          </a:xfrm>
          <a:custGeom>
            <a:avLst/>
            <a:gdLst>
              <a:gd name="T0" fmla="*/ 1 w 1"/>
              <a:gd name="T1" fmla="*/ 1 h 1"/>
              <a:gd name="T2" fmla="*/ 0 w 1"/>
              <a:gd name="T3" fmla="*/ 1 h 1"/>
              <a:gd name="T4" fmla="*/ 1 w 1"/>
              <a:gd name="T5" fmla="*/ 1 h 1"/>
              <a:gd name="T6" fmla="*/ 0 w 1"/>
              <a:gd name="T7" fmla="*/ 1 h 1"/>
              <a:gd name="T8" fmla="*/ 0 w 1"/>
              <a:gd name="T9" fmla="*/ 0 h 1"/>
              <a:gd name="T10" fmla="*/ 1 w 1"/>
              <a:gd name="T11" fmla="*/ 0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lnTo>
                  <a:pt x="0" y="1"/>
                </a:lnTo>
                <a:lnTo>
                  <a:pt x="1" y="1"/>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2" name="Freeform 2765"/>
          <p:cNvSpPr>
            <a:spLocks/>
          </p:cNvSpPr>
          <p:nvPr/>
        </p:nvSpPr>
        <p:spPr bwMode="auto">
          <a:xfrm>
            <a:off x="4481513" y="3373654"/>
            <a:ext cx="7938" cy="3175"/>
          </a:xfrm>
          <a:custGeom>
            <a:avLst/>
            <a:gdLst>
              <a:gd name="T0" fmla="*/ 4 w 5"/>
              <a:gd name="T1" fmla="*/ 0 h 2"/>
              <a:gd name="T2" fmla="*/ 4 w 5"/>
              <a:gd name="T3" fmla="*/ 1 h 2"/>
              <a:gd name="T4" fmla="*/ 5 w 5"/>
              <a:gd name="T5" fmla="*/ 1 h 2"/>
              <a:gd name="T6" fmla="*/ 4 w 5"/>
              <a:gd name="T7" fmla="*/ 1 h 2"/>
              <a:gd name="T8" fmla="*/ 3 w 5"/>
              <a:gd name="T9" fmla="*/ 2 h 2"/>
              <a:gd name="T10" fmla="*/ 1 w 5"/>
              <a:gd name="T11" fmla="*/ 2 h 2"/>
              <a:gd name="T12" fmla="*/ 0 w 5"/>
              <a:gd name="T13" fmla="*/ 2 h 2"/>
              <a:gd name="T14" fmla="*/ 0 w 5"/>
              <a:gd name="T15" fmla="*/ 1 h 2"/>
              <a:gd name="T16" fmla="*/ 1 w 5"/>
              <a:gd name="T17" fmla="*/ 1 h 2"/>
              <a:gd name="T18" fmla="*/ 3 w 5"/>
              <a:gd name="T19" fmla="*/ 1 h 2"/>
              <a:gd name="T20" fmla="*/ 1 w 5"/>
              <a:gd name="T21" fmla="*/ 1 h 2"/>
              <a:gd name="T22" fmla="*/ 1 w 5"/>
              <a:gd name="T23" fmla="*/ 0 h 2"/>
              <a:gd name="T24" fmla="*/ 1 w 5"/>
              <a:gd name="T25" fmla="*/ 1 h 2"/>
              <a:gd name="T26" fmla="*/ 3 w 5"/>
              <a:gd name="T27" fmla="*/ 0 h 2"/>
              <a:gd name="T28" fmla="*/ 4 w 5"/>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2">
                <a:moveTo>
                  <a:pt x="4" y="0"/>
                </a:moveTo>
                <a:lnTo>
                  <a:pt x="4" y="1"/>
                </a:lnTo>
                <a:lnTo>
                  <a:pt x="5" y="1"/>
                </a:lnTo>
                <a:lnTo>
                  <a:pt x="4" y="1"/>
                </a:lnTo>
                <a:lnTo>
                  <a:pt x="3" y="2"/>
                </a:lnTo>
                <a:lnTo>
                  <a:pt x="1" y="2"/>
                </a:lnTo>
                <a:lnTo>
                  <a:pt x="0" y="2"/>
                </a:lnTo>
                <a:lnTo>
                  <a:pt x="0" y="1"/>
                </a:lnTo>
                <a:lnTo>
                  <a:pt x="1" y="1"/>
                </a:lnTo>
                <a:lnTo>
                  <a:pt x="3" y="1"/>
                </a:lnTo>
                <a:lnTo>
                  <a:pt x="1" y="1"/>
                </a:lnTo>
                <a:lnTo>
                  <a:pt x="1" y="0"/>
                </a:lnTo>
                <a:lnTo>
                  <a:pt x="1" y="1"/>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3" name="Freeform 2766"/>
          <p:cNvSpPr>
            <a:spLocks/>
          </p:cNvSpPr>
          <p:nvPr/>
        </p:nvSpPr>
        <p:spPr bwMode="auto">
          <a:xfrm>
            <a:off x="4487863" y="337365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4" name="Freeform 2767"/>
          <p:cNvSpPr>
            <a:spLocks/>
          </p:cNvSpPr>
          <p:nvPr/>
        </p:nvSpPr>
        <p:spPr bwMode="auto">
          <a:xfrm>
            <a:off x="4481513" y="3370479"/>
            <a:ext cx="4763" cy="3175"/>
          </a:xfrm>
          <a:custGeom>
            <a:avLst/>
            <a:gdLst>
              <a:gd name="T0" fmla="*/ 3 w 3"/>
              <a:gd name="T1" fmla="*/ 0 h 2"/>
              <a:gd name="T2" fmla="*/ 3 w 3"/>
              <a:gd name="T3" fmla="*/ 2 h 2"/>
              <a:gd name="T4" fmla="*/ 1 w 3"/>
              <a:gd name="T5" fmla="*/ 2 h 2"/>
              <a:gd name="T6" fmla="*/ 0 w 3"/>
              <a:gd name="T7" fmla="*/ 2 h 2"/>
              <a:gd name="T8" fmla="*/ 1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2"/>
                </a:lnTo>
                <a:lnTo>
                  <a:pt x="1" y="2"/>
                </a:lnTo>
                <a:lnTo>
                  <a:pt x="0" y="2"/>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5" name="Freeform 2768"/>
          <p:cNvSpPr>
            <a:spLocks/>
          </p:cNvSpPr>
          <p:nvPr/>
        </p:nvSpPr>
        <p:spPr bwMode="auto">
          <a:xfrm>
            <a:off x="4495801" y="336571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6" name="Freeform 2769"/>
          <p:cNvSpPr>
            <a:spLocks/>
          </p:cNvSpPr>
          <p:nvPr/>
        </p:nvSpPr>
        <p:spPr bwMode="auto">
          <a:xfrm>
            <a:off x="4508501" y="3353016"/>
            <a:ext cx="1588" cy="1588"/>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7" name="Freeform 2770"/>
          <p:cNvSpPr>
            <a:spLocks/>
          </p:cNvSpPr>
          <p:nvPr/>
        </p:nvSpPr>
        <p:spPr bwMode="auto">
          <a:xfrm>
            <a:off x="4505326" y="3353016"/>
            <a:ext cx="3175" cy="3175"/>
          </a:xfrm>
          <a:custGeom>
            <a:avLst/>
            <a:gdLst>
              <a:gd name="T0" fmla="*/ 0 w 2"/>
              <a:gd name="T1" fmla="*/ 1 h 2"/>
              <a:gd name="T2" fmla="*/ 2 w 2"/>
              <a:gd name="T3" fmla="*/ 1 h 2"/>
              <a:gd name="T4" fmla="*/ 2 w 2"/>
              <a:gd name="T5" fmla="*/ 2 h 2"/>
              <a:gd name="T6" fmla="*/ 0 w 2"/>
              <a:gd name="T7" fmla="*/ 2 h 2"/>
              <a:gd name="T8" fmla="*/ 0 w 2"/>
              <a:gd name="T9" fmla="*/ 1 h 2"/>
              <a:gd name="T10" fmla="*/ 0 w 2"/>
              <a:gd name="T11" fmla="*/ 0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lnTo>
                  <a:pt x="2" y="1"/>
                </a:lnTo>
                <a:lnTo>
                  <a:pt x="2" y="2"/>
                </a:ln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8" name="Freeform 2771"/>
          <p:cNvSpPr>
            <a:spLocks/>
          </p:cNvSpPr>
          <p:nvPr/>
        </p:nvSpPr>
        <p:spPr bwMode="auto">
          <a:xfrm>
            <a:off x="4505326" y="3353016"/>
            <a:ext cx="3175" cy="1588"/>
          </a:xfrm>
          <a:custGeom>
            <a:avLst/>
            <a:gdLst>
              <a:gd name="T0" fmla="*/ 2 w 2"/>
              <a:gd name="T1" fmla="*/ 0 h 1"/>
              <a:gd name="T2" fmla="*/ 2 w 2"/>
              <a:gd name="T3" fmla="*/ 1 h 1"/>
              <a:gd name="T4" fmla="*/ 2 w 2"/>
              <a:gd name="T5" fmla="*/ 0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9" name="Freeform 2772"/>
          <p:cNvSpPr>
            <a:spLocks/>
          </p:cNvSpPr>
          <p:nvPr/>
        </p:nvSpPr>
        <p:spPr bwMode="auto">
          <a:xfrm>
            <a:off x="4503738" y="3346666"/>
            <a:ext cx="4763" cy="1588"/>
          </a:xfrm>
          <a:custGeom>
            <a:avLst/>
            <a:gdLst>
              <a:gd name="T0" fmla="*/ 1 w 3"/>
              <a:gd name="T1" fmla="*/ 1 h 1"/>
              <a:gd name="T2" fmla="*/ 3 w 3"/>
              <a:gd name="T3" fmla="*/ 1 h 1"/>
              <a:gd name="T4" fmla="*/ 1 w 3"/>
              <a:gd name="T5" fmla="*/ 1 h 1"/>
              <a:gd name="T6" fmla="*/ 0 w 3"/>
              <a:gd name="T7" fmla="*/ 1 h 1"/>
              <a:gd name="T8" fmla="*/ 1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lnTo>
                  <a:pt x="3" y="1"/>
                </a:lnTo>
                <a:lnTo>
                  <a:pt x="1" y="1"/>
                </a:ln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0" name="Freeform 2773"/>
          <p:cNvSpPr>
            <a:spLocks/>
          </p:cNvSpPr>
          <p:nvPr/>
        </p:nvSpPr>
        <p:spPr bwMode="auto">
          <a:xfrm>
            <a:off x="4502151" y="3346666"/>
            <a:ext cx="3175" cy="1588"/>
          </a:xfrm>
          <a:custGeom>
            <a:avLst/>
            <a:gdLst>
              <a:gd name="T0" fmla="*/ 1 w 2"/>
              <a:gd name="T1" fmla="*/ 1 h 1"/>
              <a:gd name="T2" fmla="*/ 0 w 2"/>
              <a:gd name="T3" fmla="*/ 1 h 1"/>
              <a:gd name="T4" fmla="*/ 1 w 2"/>
              <a:gd name="T5" fmla="*/ 1 h 1"/>
              <a:gd name="T6" fmla="*/ 1 w 2"/>
              <a:gd name="T7" fmla="*/ 0 h 1"/>
              <a:gd name="T8" fmla="*/ 2 w 2"/>
              <a:gd name="T9" fmla="*/ 0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1" y="1"/>
                </a:lnTo>
                <a:lnTo>
                  <a:pt x="1" y="0"/>
                </a:lnTo>
                <a:lnTo>
                  <a:pt x="2"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1" name="Freeform 2774"/>
          <p:cNvSpPr>
            <a:spLocks/>
          </p:cNvSpPr>
          <p:nvPr/>
        </p:nvSpPr>
        <p:spPr bwMode="auto">
          <a:xfrm>
            <a:off x="4510088" y="334507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2" name="Freeform 2775"/>
          <p:cNvSpPr>
            <a:spLocks/>
          </p:cNvSpPr>
          <p:nvPr/>
        </p:nvSpPr>
        <p:spPr bwMode="auto">
          <a:xfrm>
            <a:off x="4514851" y="3343491"/>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3" name="Freeform 2776"/>
          <p:cNvSpPr>
            <a:spLocks/>
          </p:cNvSpPr>
          <p:nvPr/>
        </p:nvSpPr>
        <p:spPr bwMode="auto">
          <a:xfrm>
            <a:off x="4514851" y="3333966"/>
            <a:ext cx="3175" cy="9525"/>
          </a:xfrm>
          <a:custGeom>
            <a:avLst/>
            <a:gdLst>
              <a:gd name="T0" fmla="*/ 1 w 2"/>
              <a:gd name="T1" fmla="*/ 2 h 6"/>
              <a:gd name="T2" fmla="*/ 2 w 2"/>
              <a:gd name="T3" fmla="*/ 2 h 6"/>
              <a:gd name="T4" fmla="*/ 2 w 2"/>
              <a:gd name="T5" fmla="*/ 3 h 6"/>
              <a:gd name="T6" fmla="*/ 1 w 2"/>
              <a:gd name="T7" fmla="*/ 3 h 6"/>
              <a:gd name="T8" fmla="*/ 1 w 2"/>
              <a:gd name="T9" fmla="*/ 4 h 6"/>
              <a:gd name="T10" fmla="*/ 0 w 2"/>
              <a:gd name="T11" fmla="*/ 6 h 6"/>
              <a:gd name="T12" fmla="*/ 0 w 2"/>
              <a:gd name="T13" fmla="*/ 4 h 6"/>
              <a:gd name="T14" fmla="*/ 0 w 2"/>
              <a:gd name="T15" fmla="*/ 3 h 6"/>
              <a:gd name="T16" fmla="*/ 1 w 2"/>
              <a:gd name="T17" fmla="*/ 3 h 6"/>
              <a:gd name="T18" fmla="*/ 0 w 2"/>
              <a:gd name="T19" fmla="*/ 3 h 6"/>
              <a:gd name="T20" fmla="*/ 1 w 2"/>
              <a:gd name="T21" fmla="*/ 2 h 6"/>
              <a:gd name="T22" fmla="*/ 1 w 2"/>
              <a:gd name="T23" fmla="*/ 0 h 6"/>
              <a:gd name="T24" fmla="*/ 1 w 2"/>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1" y="2"/>
                </a:moveTo>
                <a:lnTo>
                  <a:pt x="2" y="2"/>
                </a:lnTo>
                <a:lnTo>
                  <a:pt x="2" y="3"/>
                </a:lnTo>
                <a:lnTo>
                  <a:pt x="1" y="3"/>
                </a:lnTo>
                <a:lnTo>
                  <a:pt x="1" y="4"/>
                </a:lnTo>
                <a:lnTo>
                  <a:pt x="0" y="6"/>
                </a:lnTo>
                <a:lnTo>
                  <a:pt x="0" y="4"/>
                </a:lnTo>
                <a:lnTo>
                  <a:pt x="0" y="3"/>
                </a:lnTo>
                <a:lnTo>
                  <a:pt x="1" y="3"/>
                </a:lnTo>
                <a:lnTo>
                  <a:pt x="0" y="3"/>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4" name="Freeform 2777"/>
          <p:cNvSpPr>
            <a:spLocks/>
          </p:cNvSpPr>
          <p:nvPr/>
        </p:nvSpPr>
        <p:spPr bwMode="auto">
          <a:xfrm>
            <a:off x="4511676" y="3332379"/>
            <a:ext cx="3175" cy="1588"/>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5" name="Freeform 2778"/>
          <p:cNvSpPr>
            <a:spLocks/>
          </p:cNvSpPr>
          <p:nvPr/>
        </p:nvSpPr>
        <p:spPr bwMode="auto">
          <a:xfrm>
            <a:off x="4516438" y="3324441"/>
            <a:ext cx="6350" cy="4763"/>
          </a:xfrm>
          <a:custGeom>
            <a:avLst/>
            <a:gdLst>
              <a:gd name="T0" fmla="*/ 2 w 4"/>
              <a:gd name="T1" fmla="*/ 1 h 3"/>
              <a:gd name="T2" fmla="*/ 1 w 4"/>
              <a:gd name="T3" fmla="*/ 1 h 3"/>
              <a:gd name="T4" fmla="*/ 1 w 4"/>
              <a:gd name="T5" fmla="*/ 3 h 3"/>
              <a:gd name="T6" fmla="*/ 0 w 4"/>
              <a:gd name="T7" fmla="*/ 3 h 3"/>
              <a:gd name="T8" fmla="*/ 0 w 4"/>
              <a:gd name="T9" fmla="*/ 1 h 3"/>
              <a:gd name="T10" fmla="*/ 1 w 4"/>
              <a:gd name="T11" fmla="*/ 1 h 3"/>
              <a:gd name="T12" fmla="*/ 1 w 4"/>
              <a:gd name="T13" fmla="*/ 0 h 3"/>
              <a:gd name="T14" fmla="*/ 2 w 4"/>
              <a:gd name="T15" fmla="*/ 0 h 3"/>
              <a:gd name="T16" fmla="*/ 1 w 4"/>
              <a:gd name="T17" fmla="*/ 1 h 3"/>
              <a:gd name="T18" fmla="*/ 2 w 4"/>
              <a:gd name="T19" fmla="*/ 1 h 3"/>
              <a:gd name="T20" fmla="*/ 2 w 4"/>
              <a:gd name="T21" fmla="*/ 0 h 3"/>
              <a:gd name="T22" fmla="*/ 4 w 4"/>
              <a:gd name="T23" fmla="*/ 0 h 3"/>
              <a:gd name="T24" fmla="*/ 2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1"/>
                </a:moveTo>
                <a:lnTo>
                  <a:pt x="1" y="1"/>
                </a:lnTo>
                <a:lnTo>
                  <a:pt x="1" y="3"/>
                </a:lnTo>
                <a:lnTo>
                  <a:pt x="0" y="3"/>
                </a:lnTo>
                <a:lnTo>
                  <a:pt x="0" y="1"/>
                </a:lnTo>
                <a:lnTo>
                  <a:pt x="1" y="1"/>
                </a:lnTo>
                <a:lnTo>
                  <a:pt x="1" y="0"/>
                </a:lnTo>
                <a:lnTo>
                  <a:pt x="2" y="0"/>
                </a:lnTo>
                <a:lnTo>
                  <a:pt x="1" y="1"/>
                </a:lnTo>
                <a:lnTo>
                  <a:pt x="2" y="1"/>
                </a:lnTo>
                <a:lnTo>
                  <a:pt x="2" y="0"/>
                </a:lnTo>
                <a:lnTo>
                  <a:pt x="4"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6" name="Freeform 2779"/>
          <p:cNvSpPr>
            <a:spLocks/>
          </p:cNvSpPr>
          <p:nvPr/>
        </p:nvSpPr>
        <p:spPr bwMode="auto">
          <a:xfrm>
            <a:off x="4516438" y="3321266"/>
            <a:ext cx="3175" cy="3175"/>
          </a:xfrm>
          <a:custGeom>
            <a:avLst/>
            <a:gdLst>
              <a:gd name="T0" fmla="*/ 1 w 2"/>
              <a:gd name="T1" fmla="*/ 1 h 2"/>
              <a:gd name="T2" fmla="*/ 2 w 2"/>
              <a:gd name="T3" fmla="*/ 1 h 2"/>
              <a:gd name="T4" fmla="*/ 2 w 2"/>
              <a:gd name="T5" fmla="*/ 2 h 2"/>
              <a:gd name="T6" fmla="*/ 1 w 2"/>
              <a:gd name="T7" fmla="*/ 2 h 2"/>
              <a:gd name="T8" fmla="*/ 0 w 2"/>
              <a:gd name="T9" fmla="*/ 2 h 2"/>
              <a:gd name="T10" fmla="*/ 1 w 2"/>
              <a:gd name="T11" fmla="*/ 2 h 2"/>
              <a:gd name="T12" fmla="*/ 0 w 2"/>
              <a:gd name="T13" fmla="*/ 2 h 2"/>
              <a:gd name="T14" fmla="*/ 0 w 2"/>
              <a:gd name="T15" fmla="*/ 1 h 2"/>
              <a:gd name="T16" fmla="*/ 1 w 2"/>
              <a:gd name="T17" fmla="*/ 1 h 2"/>
              <a:gd name="T18" fmla="*/ 1 w 2"/>
              <a:gd name="T19" fmla="*/ 0 h 2"/>
              <a:gd name="T20" fmla="*/ 1 w 2"/>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1"/>
                </a:moveTo>
                <a:lnTo>
                  <a:pt x="2" y="1"/>
                </a:lnTo>
                <a:lnTo>
                  <a:pt x="2" y="2"/>
                </a:lnTo>
                <a:lnTo>
                  <a:pt x="1" y="2"/>
                </a:lnTo>
                <a:lnTo>
                  <a:pt x="0" y="2"/>
                </a:lnTo>
                <a:lnTo>
                  <a:pt x="1" y="2"/>
                </a:lnTo>
                <a:lnTo>
                  <a:pt x="0" y="2"/>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7" name="Freeform 2780"/>
          <p:cNvSpPr>
            <a:spLocks/>
          </p:cNvSpPr>
          <p:nvPr/>
        </p:nvSpPr>
        <p:spPr bwMode="auto">
          <a:xfrm>
            <a:off x="4519613" y="3318091"/>
            <a:ext cx="3175" cy="3175"/>
          </a:xfrm>
          <a:custGeom>
            <a:avLst/>
            <a:gdLst>
              <a:gd name="T0" fmla="*/ 0 w 2"/>
              <a:gd name="T1" fmla="*/ 0 h 2"/>
              <a:gd name="T2" fmla="*/ 2 w 2"/>
              <a:gd name="T3" fmla="*/ 2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8" name="Rectangle 2781"/>
          <p:cNvSpPr>
            <a:spLocks noChangeArrowheads="1"/>
          </p:cNvSpPr>
          <p:nvPr/>
        </p:nvSpPr>
        <p:spPr bwMode="auto">
          <a:xfrm>
            <a:off x="4519613" y="33165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9" name="Freeform 2782"/>
          <p:cNvSpPr>
            <a:spLocks/>
          </p:cNvSpPr>
          <p:nvPr/>
        </p:nvSpPr>
        <p:spPr bwMode="auto">
          <a:xfrm>
            <a:off x="4530726" y="3300629"/>
            <a:ext cx="1588" cy="3175"/>
          </a:xfrm>
          <a:custGeom>
            <a:avLst/>
            <a:gdLst>
              <a:gd name="T0" fmla="*/ 1 w 1"/>
              <a:gd name="T1" fmla="*/ 1 h 2"/>
              <a:gd name="T2" fmla="*/ 1 w 1"/>
              <a:gd name="T3" fmla="*/ 2 h 2"/>
              <a:gd name="T4" fmla="*/ 1 w 1"/>
              <a:gd name="T5" fmla="*/ 1 h 2"/>
              <a:gd name="T6" fmla="*/ 0 w 1"/>
              <a:gd name="T7" fmla="*/ 1 h 2"/>
              <a:gd name="T8" fmla="*/ 1 w 1"/>
              <a:gd name="T9" fmla="*/ 1 h 2"/>
              <a:gd name="T10" fmla="*/ 1 w 1"/>
              <a:gd name="T11" fmla="*/ 0 h 2"/>
              <a:gd name="T12" fmla="*/ 1 w 1"/>
              <a:gd name="T13" fmla="*/ 1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lnTo>
                  <a:pt x="1" y="2"/>
                </a:lnTo>
                <a:lnTo>
                  <a:pt x="1" y="1"/>
                </a:lnTo>
                <a:lnTo>
                  <a:pt x="0" y="1"/>
                </a:lnTo>
                <a:lnTo>
                  <a:pt x="1" y="1"/>
                </a:lnTo>
                <a:lnTo>
                  <a:pt x="1" y="0"/>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0" name="Rectangle 2783"/>
          <p:cNvSpPr>
            <a:spLocks noChangeArrowheads="1"/>
          </p:cNvSpPr>
          <p:nvPr/>
        </p:nvSpPr>
        <p:spPr bwMode="auto">
          <a:xfrm>
            <a:off x="4532313" y="329427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1" name="Freeform 2784"/>
          <p:cNvSpPr>
            <a:spLocks/>
          </p:cNvSpPr>
          <p:nvPr/>
        </p:nvSpPr>
        <p:spPr bwMode="auto">
          <a:xfrm>
            <a:off x="4538663" y="3281579"/>
            <a:ext cx="3175" cy="3175"/>
          </a:xfrm>
          <a:custGeom>
            <a:avLst/>
            <a:gdLst>
              <a:gd name="T0" fmla="*/ 1 w 2"/>
              <a:gd name="T1" fmla="*/ 0 h 2"/>
              <a:gd name="T2" fmla="*/ 2 w 2"/>
              <a:gd name="T3" fmla="*/ 0 h 2"/>
              <a:gd name="T4" fmla="*/ 2 w 2"/>
              <a:gd name="T5" fmla="*/ 2 h 2"/>
              <a:gd name="T6" fmla="*/ 1 w 2"/>
              <a:gd name="T7" fmla="*/ 2 h 2"/>
              <a:gd name="T8" fmla="*/ 0 w 2"/>
              <a:gd name="T9" fmla="*/ 2 h 2"/>
              <a:gd name="T10" fmla="*/ 0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lnTo>
                  <a:pt x="2" y="0"/>
                </a:lnTo>
                <a:lnTo>
                  <a:pt x="2" y="2"/>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2" name="Freeform 2785"/>
          <p:cNvSpPr>
            <a:spLocks/>
          </p:cNvSpPr>
          <p:nvPr/>
        </p:nvSpPr>
        <p:spPr bwMode="auto">
          <a:xfrm>
            <a:off x="4545013" y="3279991"/>
            <a:ext cx="3175" cy="1588"/>
          </a:xfrm>
          <a:custGeom>
            <a:avLst/>
            <a:gdLst>
              <a:gd name="T0" fmla="*/ 1 w 2"/>
              <a:gd name="T1" fmla="*/ 0 h 1"/>
              <a:gd name="T2" fmla="*/ 2 w 2"/>
              <a:gd name="T3" fmla="*/ 1 h 1"/>
              <a:gd name="T4" fmla="*/ 1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2"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3" name="Rectangle 2786"/>
          <p:cNvSpPr>
            <a:spLocks noChangeArrowheads="1"/>
          </p:cNvSpPr>
          <p:nvPr/>
        </p:nvSpPr>
        <p:spPr bwMode="auto">
          <a:xfrm>
            <a:off x="4540251" y="32799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4" name="Freeform 2787"/>
          <p:cNvSpPr>
            <a:spLocks/>
          </p:cNvSpPr>
          <p:nvPr/>
        </p:nvSpPr>
        <p:spPr bwMode="auto">
          <a:xfrm>
            <a:off x="4519613" y="3278404"/>
            <a:ext cx="4763" cy="7938"/>
          </a:xfrm>
          <a:custGeom>
            <a:avLst/>
            <a:gdLst>
              <a:gd name="T0" fmla="*/ 2 w 3"/>
              <a:gd name="T1" fmla="*/ 1 h 5"/>
              <a:gd name="T2" fmla="*/ 3 w 3"/>
              <a:gd name="T3" fmla="*/ 1 h 5"/>
              <a:gd name="T4" fmla="*/ 2 w 3"/>
              <a:gd name="T5" fmla="*/ 1 h 5"/>
              <a:gd name="T6" fmla="*/ 2 w 3"/>
              <a:gd name="T7" fmla="*/ 2 h 5"/>
              <a:gd name="T8" fmla="*/ 2 w 3"/>
              <a:gd name="T9" fmla="*/ 1 h 5"/>
              <a:gd name="T10" fmla="*/ 3 w 3"/>
              <a:gd name="T11" fmla="*/ 2 h 5"/>
              <a:gd name="T12" fmla="*/ 2 w 3"/>
              <a:gd name="T13" fmla="*/ 2 h 5"/>
              <a:gd name="T14" fmla="*/ 2 w 3"/>
              <a:gd name="T15" fmla="*/ 4 h 5"/>
              <a:gd name="T16" fmla="*/ 0 w 3"/>
              <a:gd name="T17" fmla="*/ 5 h 5"/>
              <a:gd name="T18" fmla="*/ 0 w 3"/>
              <a:gd name="T19" fmla="*/ 4 h 5"/>
              <a:gd name="T20" fmla="*/ 2 w 3"/>
              <a:gd name="T21" fmla="*/ 4 h 5"/>
              <a:gd name="T22" fmla="*/ 2 w 3"/>
              <a:gd name="T23" fmla="*/ 2 h 5"/>
              <a:gd name="T24" fmla="*/ 2 w 3"/>
              <a:gd name="T25" fmla="*/ 1 h 5"/>
              <a:gd name="T26" fmla="*/ 2 w 3"/>
              <a:gd name="T27" fmla="*/ 0 h 5"/>
              <a:gd name="T28" fmla="*/ 3 w 3"/>
              <a:gd name="T29" fmla="*/ 1 h 5"/>
              <a:gd name="T30" fmla="*/ 2 w 3"/>
              <a:gd name="T3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2" y="1"/>
                </a:moveTo>
                <a:lnTo>
                  <a:pt x="3" y="1"/>
                </a:lnTo>
                <a:lnTo>
                  <a:pt x="2" y="1"/>
                </a:lnTo>
                <a:lnTo>
                  <a:pt x="2" y="2"/>
                </a:lnTo>
                <a:lnTo>
                  <a:pt x="2" y="1"/>
                </a:lnTo>
                <a:lnTo>
                  <a:pt x="3" y="2"/>
                </a:lnTo>
                <a:lnTo>
                  <a:pt x="2" y="2"/>
                </a:lnTo>
                <a:lnTo>
                  <a:pt x="2" y="4"/>
                </a:lnTo>
                <a:lnTo>
                  <a:pt x="0" y="5"/>
                </a:lnTo>
                <a:lnTo>
                  <a:pt x="0" y="4"/>
                </a:lnTo>
                <a:lnTo>
                  <a:pt x="2" y="4"/>
                </a:lnTo>
                <a:lnTo>
                  <a:pt x="2" y="2"/>
                </a:lnTo>
                <a:lnTo>
                  <a:pt x="2" y="1"/>
                </a:lnTo>
                <a:lnTo>
                  <a:pt x="2" y="0"/>
                </a:lnTo>
                <a:lnTo>
                  <a:pt x="3" y="1"/>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5" name="Freeform 2788"/>
          <p:cNvSpPr>
            <a:spLocks/>
          </p:cNvSpPr>
          <p:nvPr/>
        </p:nvSpPr>
        <p:spPr bwMode="auto">
          <a:xfrm>
            <a:off x="4524376" y="3278404"/>
            <a:ext cx="1588" cy="3175"/>
          </a:xfrm>
          <a:custGeom>
            <a:avLst/>
            <a:gdLst>
              <a:gd name="T0" fmla="*/ 1 w 1"/>
              <a:gd name="T1" fmla="*/ 1 h 2"/>
              <a:gd name="T2" fmla="*/ 1 w 1"/>
              <a:gd name="T3" fmla="*/ 2 h 2"/>
              <a:gd name="T4" fmla="*/ 0 w 1"/>
              <a:gd name="T5" fmla="*/ 1 h 2"/>
              <a:gd name="T6" fmla="*/ 0 w 1"/>
              <a:gd name="T7" fmla="*/ 2 h 2"/>
              <a:gd name="T8" fmla="*/ 0 w 1"/>
              <a:gd name="T9" fmla="*/ 1 h 2"/>
              <a:gd name="T10" fmla="*/ 0 w 1"/>
              <a:gd name="T11" fmla="*/ 2 h 2"/>
              <a:gd name="T12" fmla="*/ 0 w 1"/>
              <a:gd name="T13" fmla="*/ 1 h 2"/>
              <a:gd name="T14" fmla="*/ 0 w 1"/>
              <a:gd name="T15" fmla="*/ 0 h 2"/>
              <a:gd name="T16" fmla="*/ 1 w 1"/>
              <a:gd name="T17" fmla="*/ 0 h 2"/>
              <a:gd name="T18" fmla="*/ 1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1"/>
                </a:moveTo>
                <a:lnTo>
                  <a:pt x="1" y="2"/>
                </a:lnTo>
                <a:lnTo>
                  <a:pt x="0" y="1"/>
                </a:lnTo>
                <a:lnTo>
                  <a:pt x="0" y="2"/>
                </a:lnTo>
                <a:lnTo>
                  <a:pt x="0" y="1"/>
                </a:lnTo>
                <a:lnTo>
                  <a:pt x="0" y="2"/>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6" name="Freeform 2789"/>
          <p:cNvSpPr>
            <a:spLocks/>
          </p:cNvSpPr>
          <p:nvPr/>
        </p:nvSpPr>
        <p:spPr bwMode="auto">
          <a:xfrm>
            <a:off x="4538663" y="327364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7" name="Freeform 2790"/>
          <p:cNvSpPr>
            <a:spLocks/>
          </p:cNvSpPr>
          <p:nvPr/>
        </p:nvSpPr>
        <p:spPr bwMode="auto">
          <a:xfrm>
            <a:off x="4530726" y="3273641"/>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8" name="Freeform 2791"/>
          <p:cNvSpPr>
            <a:spLocks/>
          </p:cNvSpPr>
          <p:nvPr/>
        </p:nvSpPr>
        <p:spPr bwMode="auto">
          <a:xfrm>
            <a:off x="4525963" y="3273641"/>
            <a:ext cx="6350" cy="6350"/>
          </a:xfrm>
          <a:custGeom>
            <a:avLst/>
            <a:gdLst>
              <a:gd name="T0" fmla="*/ 3 w 4"/>
              <a:gd name="T1" fmla="*/ 2 h 4"/>
              <a:gd name="T2" fmla="*/ 4 w 4"/>
              <a:gd name="T3" fmla="*/ 0 h 4"/>
              <a:gd name="T4" fmla="*/ 4 w 4"/>
              <a:gd name="T5" fmla="*/ 2 h 4"/>
              <a:gd name="T6" fmla="*/ 3 w 4"/>
              <a:gd name="T7" fmla="*/ 3 h 4"/>
              <a:gd name="T8" fmla="*/ 1 w 4"/>
              <a:gd name="T9" fmla="*/ 3 h 4"/>
              <a:gd name="T10" fmla="*/ 3 w 4"/>
              <a:gd name="T11" fmla="*/ 3 h 4"/>
              <a:gd name="T12" fmla="*/ 1 w 4"/>
              <a:gd name="T13" fmla="*/ 3 h 4"/>
              <a:gd name="T14" fmla="*/ 1 w 4"/>
              <a:gd name="T15" fmla="*/ 4 h 4"/>
              <a:gd name="T16" fmla="*/ 1 w 4"/>
              <a:gd name="T17" fmla="*/ 3 h 4"/>
              <a:gd name="T18" fmla="*/ 0 w 4"/>
              <a:gd name="T19" fmla="*/ 3 h 4"/>
              <a:gd name="T20" fmla="*/ 0 w 4"/>
              <a:gd name="T21" fmla="*/ 4 h 4"/>
              <a:gd name="T22" fmla="*/ 0 w 4"/>
              <a:gd name="T23" fmla="*/ 3 h 4"/>
              <a:gd name="T24" fmla="*/ 1 w 4"/>
              <a:gd name="T25" fmla="*/ 3 h 4"/>
              <a:gd name="T26" fmla="*/ 0 w 4"/>
              <a:gd name="T27" fmla="*/ 3 h 4"/>
              <a:gd name="T28" fmla="*/ 0 w 4"/>
              <a:gd name="T29" fmla="*/ 2 h 4"/>
              <a:gd name="T30" fmla="*/ 1 w 4"/>
              <a:gd name="T31" fmla="*/ 2 h 4"/>
              <a:gd name="T32" fmla="*/ 0 w 4"/>
              <a:gd name="T33" fmla="*/ 2 h 4"/>
              <a:gd name="T34" fmla="*/ 1 w 4"/>
              <a:gd name="T35" fmla="*/ 0 h 4"/>
              <a:gd name="T36" fmla="*/ 1 w 4"/>
              <a:gd name="T37" fmla="*/ 2 h 4"/>
              <a:gd name="T38" fmla="*/ 3 w 4"/>
              <a:gd name="T39" fmla="*/ 0 h 4"/>
              <a:gd name="T40" fmla="*/ 3 w 4"/>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2"/>
                </a:moveTo>
                <a:lnTo>
                  <a:pt x="4" y="0"/>
                </a:lnTo>
                <a:lnTo>
                  <a:pt x="4" y="2"/>
                </a:lnTo>
                <a:lnTo>
                  <a:pt x="3" y="3"/>
                </a:lnTo>
                <a:lnTo>
                  <a:pt x="1" y="3"/>
                </a:lnTo>
                <a:lnTo>
                  <a:pt x="3" y="3"/>
                </a:lnTo>
                <a:lnTo>
                  <a:pt x="1" y="3"/>
                </a:lnTo>
                <a:lnTo>
                  <a:pt x="1" y="4"/>
                </a:lnTo>
                <a:lnTo>
                  <a:pt x="1" y="3"/>
                </a:lnTo>
                <a:lnTo>
                  <a:pt x="0" y="3"/>
                </a:lnTo>
                <a:lnTo>
                  <a:pt x="0" y="4"/>
                </a:lnTo>
                <a:lnTo>
                  <a:pt x="0" y="3"/>
                </a:lnTo>
                <a:lnTo>
                  <a:pt x="1" y="3"/>
                </a:lnTo>
                <a:lnTo>
                  <a:pt x="0" y="3"/>
                </a:lnTo>
                <a:lnTo>
                  <a:pt x="0" y="2"/>
                </a:lnTo>
                <a:lnTo>
                  <a:pt x="1" y="2"/>
                </a:lnTo>
                <a:lnTo>
                  <a:pt x="0" y="2"/>
                </a:lnTo>
                <a:lnTo>
                  <a:pt x="1" y="0"/>
                </a:lnTo>
                <a:lnTo>
                  <a:pt x="1" y="2"/>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9" name="Freeform 2792"/>
          <p:cNvSpPr>
            <a:spLocks/>
          </p:cNvSpPr>
          <p:nvPr/>
        </p:nvSpPr>
        <p:spPr bwMode="auto">
          <a:xfrm>
            <a:off x="4532313" y="3270466"/>
            <a:ext cx="7938" cy="7938"/>
          </a:xfrm>
          <a:custGeom>
            <a:avLst/>
            <a:gdLst>
              <a:gd name="T0" fmla="*/ 5 w 5"/>
              <a:gd name="T1" fmla="*/ 1 h 5"/>
              <a:gd name="T2" fmla="*/ 5 w 5"/>
              <a:gd name="T3" fmla="*/ 2 h 5"/>
              <a:gd name="T4" fmla="*/ 5 w 5"/>
              <a:gd name="T5" fmla="*/ 1 h 5"/>
              <a:gd name="T6" fmla="*/ 4 w 5"/>
              <a:gd name="T7" fmla="*/ 2 h 5"/>
              <a:gd name="T8" fmla="*/ 4 w 5"/>
              <a:gd name="T9" fmla="*/ 4 h 5"/>
              <a:gd name="T10" fmla="*/ 3 w 5"/>
              <a:gd name="T11" fmla="*/ 4 h 5"/>
              <a:gd name="T12" fmla="*/ 3 w 5"/>
              <a:gd name="T13" fmla="*/ 2 h 5"/>
              <a:gd name="T14" fmla="*/ 4 w 5"/>
              <a:gd name="T15" fmla="*/ 2 h 5"/>
              <a:gd name="T16" fmla="*/ 3 w 5"/>
              <a:gd name="T17" fmla="*/ 2 h 5"/>
              <a:gd name="T18" fmla="*/ 3 w 5"/>
              <a:gd name="T19" fmla="*/ 4 h 5"/>
              <a:gd name="T20" fmla="*/ 1 w 5"/>
              <a:gd name="T21" fmla="*/ 4 h 5"/>
              <a:gd name="T22" fmla="*/ 1 w 5"/>
              <a:gd name="T23" fmla="*/ 5 h 5"/>
              <a:gd name="T24" fmla="*/ 0 w 5"/>
              <a:gd name="T25" fmla="*/ 5 h 5"/>
              <a:gd name="T26" fmla="*/ 0 w 5"/>
              <a:gd name="T27" fmla="*/ 4 h 5"/>
              <a:gd name="T28" fmla="*/ 1 w 5"/>
              <a:gd name="T29" fmla="*/ 4 h 5"/>
              <a:gd name="T30" fmla="*/ 0 w 5"/>
              <a:gd name="T31" fmla="*/ 4 h 5"/>
              <a:gd name="T32" fmla="*/ 1 w 5"/>
              <a:gd name="T33" fmla="*/ 4 h 5"/>
              <a:gd name="T34" fmla="*/ 1 w 5"/>
              <a:gd name="T35" fmla="*/ 2 h 5"/>
              <a:gd name="T36" fmla="*/ 1 w 5"/>
              <a:gd name="T37" fmla="*/ 1 h 5"/>
              <a:gd name="T38" fmla="*/ 3 w 5"/>
              <a:gd name="T39" fmla="*/ 1 h 5"/>
              <a:gd name="T40" fmla="*/ 4 w 5"/>
              <a:gd name="T41" fmla="*/ 1 h 5"/>
              <a:gd name="T42" fmla="*/ 4 w 5"/>
              <a:gd name="T43" fmla="*/ 2 h 5"/>
              <a:gd name="T44" fmla="*/ 4 w 5"/>
              <a:gd name="T45" fmla="*/ 1 h 5"/>
              <a:gd name="T46" fmla="*/ 5 w 5"/>
              <a:gd name="T47" fmla="*/ 1 h 5"/>
              <a:gd name="T48" fmla="*/ 5 w 5"/>
              <a:gd name="T49" fmla="*/ 0 h 5"/>
              <a:gd name="T50" fmla="*/ 5 w 5"/>
              <a:gd name="T5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5">
                <a:moveTo>
                  <a:pt x="5" y="1"/>
                </a:moveTo>
                <a:lnTo>
                  <a:pt x="5" y="2"/>
                </a:lnTo>
                <a:lnTo>
                  <a:pt x="5" y="1"/>
                </a:lnTo>
                <a:lnTo>
                  <a:pt x="4" y="2"/>
                </a:lnTo>
                <a:lnTo>
                  <a:pt x="4" y="4"/>
                </a:lnTo>
                <a:lnTo>
                  <a:pt x="3" y="4"/>
                </a:lnTo>
                <a:lnTo>
                  <a:pt x="3" y="2"/>
                </a:lnTo>
                <a:lnTo>
                  <a:pt x="4" y="2"/>
                </a:lnTo>
                <a:lnTo>
                  <a:pt x="3" y="2"/>
                </a:lnTo>
                <a:lnTo>
                  <a:pt x="3" y="4"/>
                </a:lnTo>
                <a:lnTo>
                  <a:pt x="1" y="4"/>
                </a:lnTo>
                <a:lnTo>
                  <a:pt x="1" y="5"/>
                </a:lnTo>
                <a:lnTo>
                  <a:pt x="0" y="5"/>
                </a:lnTo>
                <a:lnTo>
                  <a:pt x="0" y="4"/>
                </a:lnTo>
                <a:lnTo>
                  <a:pt x="1" y="4"/>
                </a:lnTo>
                <a:lnTo>
                  <a:pt x="0" y="4"/>
                </a:lnTo>
                <a:lnTo>
                  <a:pt x="1" y="4"/>
                </a:lnTo>
                <a:lnTo>
                  <a:pt x="1" y="2"/>
                </a:lnTo>
                <a:lnTo>
                  <a:pt x="1" y="1"/>
                </a:lnTo>
                <a:lnTo>
                  <a:pt x="3" y="1"/>
                </a:lnTo>
                <a:lnTo>
                  <a:pt x="4" y="1"/>
                </a:lnTo>
                <a:lnTo>
                  <a:pt x="4" y="2"/>
                </a:lnTo>
                <a:lnTo>
                  <a:pt x="4" y="1"/>
                </a:lnTo>
                <a:lnTo>
                  <a:pt x="5" y="1"/>
                </a:lnTo>
                <a:lnTo>
                  <a:pt x="5"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0" name="Freeform 2793"/>
          <p:cNvSpPr>
            <a:spLocks/>
          </p:cNvSpPr>
          <p:nvPr/>
        </p:nvSpPr>
        <p:spPr bwMode="auto">
          <a:xfrm>
            <a:off x="4548188" y="3267291"/>
            <a:ext cx="4763" cy="4763"/>
          </a:xfrm>
          <a:custGeom>
            <a:avLst/>
            <a:gdLst>
              <a:gd name="T0" fmla="*/ 3 w 3"/>
              <a:gd name="T1" fmla="*/ 3 h 3"/>
              <a:gd name="T2" fmla="*/ 1 w 3"/>
              <a:gd name="T3" fmla="*/ 3 h 3"/>
              <a:gd name="T4" fmla="*/ 0 w 3"/>
              <a:gd name="T5" fmla="*/ 3 h 3"/>
              <a:gd name="T6" fmla="*/ 1 w 3"/>
              <a:gd name="T7" fmla="*/ 3 h 3"/>
              <a:gd name="T8" fmla="*/ 0 w 3"/>
              <a:gd name="T9" fmla="*/ 3 h 3"/>
              <a:gd name="T10" fmla="*/ 0 w 3"/>
              <a:gd name="T11" fmla="*/ 2 h 3"/>
              <a:gd name="T12" fmla="*/ 1 w 3"/>
              <a:gd name="T13" fmla="*/ 2 h 3"/>
              <a:gd name="T14" fmla="*/ 1 w 3"/>
              <a:gd name="T15" fmla="*/ 0 h 3"/>
              <a:gd name="T16" fmla="*/ 1 w 3"/>
              <a:gd name="T17" fmla="*/ 2 h 3"/>
              <a:gd name="T18" fmla="*/ 3 w 3"/>
              <a:gd name="T19" fmla="*/ 2 h 3"/>
              <a:gd name="T20" fmla="*/ 1 w 3"/>
              <a:gd name="T21" fmla="*/ 2 h 3"/>
              <a:gd name="T22" fmla="*/ 1 w 3"/>
              <a:gd name="T23" fmla="*/ 3 h 3"/>
              <a:gd name="T24" fmla="*/ 3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3" y="3"/>
                </a:moveTo>
                <a:lnTo>
                  <a:pt x="1" y="3"/>
                </a:lnTo>
                <a:lnTo>
                  <a:pt x="0" y="3"/>
                </a:lnTo>
                <a:lnTo>
                  <a:pt x="1" y="3"/>
                </a:lnTo>
                <a:lnTo>
                  <a:pt x="0" y="3"/>
                </a:lnTo>
                <a:lnTo>
                  <a:pt x="0" y="2"/>
                </a:lnTo>
                <a:lnTo>
                  <a:pt x="1" y="2"/>
                </a:lnTo>
                <a:lnTo>
                  <a:pt x="1" y="0"/>
                </a:lnTo>
                <a:lnTo>
                  <a:pt x="1" y="2"/>
                </a:lnTo>
                <a:lnTo>
                  <a:pt x="3" y="2"/>
                </a:lnTo>
                <a:lnTo>
                  <a:pt x="1" y="2"/>
                </a:lnTo>
                <a:lnTo>
                  <a:pt x="1" y="3"/>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1" name="Freeform 2794"/>
          <p:cNvSpPr>
            <a:spLocks/>
          </p:cNvSpPr>
          <p:nvPr/>
        </p:nvSpPr>
        <p:spPr bwMode="auto">
          <a:xfrm>
            <a:off x="4537076" y="3267291"/>
            <a:ext cx="3175" cy="3175"/>
          </a:xfrm>
          <a:custGeom>
            <a:avLst/>
            <a:gdLst>
              <a:gd name="T0" fmla="*/ 1 w 2"/>
              <a:gd name="T1" fmla="*/ 2 h 2"/>
              <a:gd name="T2" fmla="*/ 0 w 2"/>
              <a:gd name="T3" fmla="*/ 2 h 2"/>
              <a:gd name="T4" fmla="*/ 0 w 2"/>
              <a:gd name="T5" fmla="*/ 0 h 2"/>
              <a:gd name="T6" fmla="*/ 1 w 2"/>
              <a:gd name="T7" fmla="*/ 0 h 2"/>
              <a:gd name="T8" fmla="*/ 2 w 2"/>
              <a:gd name="T9" fmla="*/ 0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2"/>
                </a:lnTo>
                <a:lnTo>
                  <a:pt x="0" y="0"/>
                </a:lnTo>
                <a:lnTo>
                  <a:pt x="1" y="0"/>
                </a:lnTo>
                <a:lnTo>
                  <a:pt x="2" y="0"/>
                </a:lnTo>
                <a:lnTo>
                  <a:pt x="2" y="2"/>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2" name="Freeform 2795"/>
          <p:cNvSpPr>
            <a:spLocks/>
          </p:cNvSpPr>
          <p:nvPr/>
        </p:nvSpPr>
        <p:spPr bwMode="auto">
          <a:xfrm>
            <a:off x="4554538" y="3262529"/>
            <a:ext cx="4763" cy="1588"/>
          </a:xfrm>
          <a:custGeom>
            <a:avLst/>
            <a:gdLst>
              <a:gd name="T0" fmla="*/ 3 w 3"/>
              <a:gd name="T1" fmla="*/ 1 h 1"/>
              <a:gd name="T2" fmla="*/ 0 w 3"/>
              <a:gd name="T3" fmla="*/ 1 h 1"/>
              <a:gd name="T4" fmla="*/ 1 w 3"/>
              <a:gd name="T5" fmla="*/ 1 h 1"/>
              <a:gd name="T6" fmla="*/ 1 w 3"/>
              <a:gd name="T7" fmla="*/ 0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0" y="1"/>
                </a:lnTo>
                <a:lnTo>
                  <a:pt x="1" y="1"/>
                </a:lnTo>
                <a:lnTo>
                  <a:pt x="1"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3" name="Freeform 2796"/>
          <p:cNvSpPr>
            <a:spLocks/>
          </p:cNvSpPr>
          <p:nvPr/>
        </p:nvSpPr>
        <p:spPr bwMode="auto">
          <a:xfrm>
            <a:off x="4556126" y="3259354"/>
            <a:ext cx="4763" cy="3175"/>
          </a:xfrm>
          <a:custGeom>
            <a:avLst/>
            <a:gdLst>
              <a:gd name="T0" fmla="*/ 2 w 3"/>
              <a:gd name="T1" fmla="*/ 2 h 2"/>
              <a:gd name="T2" fmla="*/ 2 w 3"/>
              <a:gd name="T3" fmla="*/ 0 h 2"/>
              <a:gd name="T4" fmla="*/ 3 w 3"/>
              <a:gd name="T5" fmla="*/ 0 h 2"/>
              <a:gd name="T6" fmla="*/ 3 w 3"/>
              <a:gd name="T7" fmla="*/ 2 h 2"/>
              <a:gd name="T8" fmla="*/ 2 w 3"/>
              <a:gd name="T9" fmla="*/ 2 h 2"/>
              <a:gd name="T10" fmla="*/ 2 w 3"/>
              <a:gd name="T11" fmla="*/ 0 h 2"/>
              <a:gd name="T12" fmla="*/ 0 w 3"/>
              <a:gd name="T13" fmla="*/ 0 h 2"/>
              <a:gd name="T14" fmla="*/ 2 w 3"/>
              <a:gd name="T15" fmla="*/ 0 h 2"/>
              <a:gd name="T16" fmla="*/ 2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2"/>
                </a:moveTo>
                <a:lnTo>
                  <a:pt x="2" y="0"/>
                </a:lnTo>
                <a:lnTo>
                  <a:pt x="3" y="0"/>
                </a:lnTo>
                <a:lnTo>
                  <a:pt x="3" y="2"/>
                </a:lnTo>
                <a:lnTo>
                  <a:pt x="2" y="2"/>
                </a:lnTo>
                <a:lnTo>
                  <a:pt x="2" y="0"/>
                </a:lnTo>
                <a:lnTo>
                  <a:pt x="0"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4" name="Freeform 2797"/>
          <p:cNvSpPr>
            <a:spLocks/>
          </p:cNvSpPr>
          <p:nvPr/>
        </p:nvSpPr>
        <p:spPr bwMode="auto">
          <a:xfrm>
            <a:off x="4538663" y="3259354"/>
            <a:ext cx="1588" cy="3175"/>
          </a:xfrm>
          <a:custGeom>
            <a:avLst/>
            <a:gdLst>
              <a:gd name="T0" fmla="*/ 0 w 1"/>
              <a:gd name="T1" fmla="*/ 0 h 2"/>
              <a:gd name="T2" fmla="*/ 0 w 1"/>
              <a:gd name="T3" fmla="*/ 2 h 2"/>
              <a:gd name="T4" fmla="*/ 0 w 1"/>
              <a:gd name="T5" fmla="*/ 0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5" name="Freeform 2798"/>
          <p:cNvSpPr>
            <a:spLocks/>
          </p:cNvSpPr>
          <p:nvPr/>
        </p:nvSpPr>
        <p:spPr bwMode="auto">
          <a:xfrm>
            <a:off x="4540251" y="3257766"/>
            <a:ext cx="12700" cy="19050"/>
          </a:xfrm>
          <a:custGeom>
            <a:avLst/>
            <a:gdLst>
              <a:gd name="T0" fmla="*/ 4 w 8"/>
              <a:gd name="T1" fmla="*/ 1 h 12"/>
              <a:gd name="T2" fmla="*/ 4 w 8"/>
              <a:gd name="T3" fmla="*/ 3 h 12"/>
              <a:gd name="T4" fmla="*/ 5 w 8"/>
              <a:gd name="T5" fmla="*/ 4 h 12"/>
              <a:gd name="T6" fmla="*/ 5 w 8"/>
              <a:gd name="T7" fmla="*/ 4 h 12"/>
              <a:gd name="T8" fmla="*/ 4 w 8"/>
              <a:gd name="T9" fmla="*/ 5 h 12"/>
              <a:gd name="T10" fmla="*/ 4 w 8"/>
              <a:gd name="T11" fmla="*/ 8 h 12"/>
              <a:gd name="T12" fmla="*/ 4 w 8"/>
              <a:gd name="T13" fmla="*/ 5 h 12"/>
              <a:gd name="T14" fmla="*/ 5 w 8"/>
              <a:gd name="T15" fmla="*/ 4 h 12"/>
              <a:gd name="T16" fmla="*/ 5 w 8"/>
              <a:gd name="T17" fmla="*/ 4 h 12"/>
              <a:gd name="T18" fmla="*/ 6 w 8"/>
              <a:gd name="T19" fmla="*/ 3 h 12"/>
              <a:gd name="T20" fmla="*/ 6 w 8"/>
              <a:gd name="T21" fmla="*/ 3 h 12"/>
              <a:gd name="T22" fmla="*/ 8 w 8"/>
              <a:gd name="T23" fmla="*/ 4 h 12"/>
              <a:gd name="T24" fmla="*/ 8 w 8"/>
              <a:gd name="T25" fmla="*/ 6 h 12"/>
              <a:gd name="T26" fmla="*/ 5 w 8"/>
              <a:gd name="T27" fmla="*/ 8 h 12"/>
              <a:gd name="T28" fmla="*/ 5 w 8"/>
              <a:gd name="T29" fmla="*/ 8 h 12"/>
              <a:gd name="T30" fmla="*/ 4 w 8"/>
              <a:gd name="T31" fmla="*/ 9 h 12"/>
              <a:gd name="T32" fmla="*/ 4 w 8"/>
              <a:gd name="T33" fmla="*/ 9 h 12"/>
              <a:gd name="T34" fmla="*/ 3 w 8"/>
              <a:gd name="T35" fmla="*/ 10 h 12"/>
              <a:gd name="T36" fmla="*/ 3 w 8"/>
              <a:gd name="T37" fmla="*/ 10 h 12"/>
              <a:gd name="T38" fmla="*/ 1 w 8"/>
              <a:gd name="T39" fmla="*/ 9 h 12"/>
              <a:gd name="T40" fmla="*/ 3 w 8"/>
              <a:gd name="T41" fmla="*/ 8 h 12"/>
              <a:gd name="T42" fmla="*/ 0 w 8"/>
              <a:gd name="T43" fmla="*/ 9 h 12"/>
              <a:gd name="T44" fmla="*/ 1 w 8"/>
              <a:gd name="T45" fmla="*/ 10 h 12"/>
              <a:gd name="T46" fmla="*/ 0 w 8"/>
              <a:gd name="T47" fmla="*/ 12 h 12"/>
              <a:gd name="T48" fmla="*/ 0 w 8"/>
              <a:gd name="T49" fmla="*/ 9 h 12"/>
              <a:gd name="T50" fmla="*/ 1 w 8"/>
              <a:gd name="T51" fmla="*/ 8 h 12"/>
              <a:gd name="T52" fmla="*/ 0 w 8"/>
              <a:gd name="T53" fmla="*/ 6 h 12"/>
              <a:gd name="T54" fmla="*/ 1 w 8"/>
              <a:gd name="T55" fmla="*/ 5 h 12"/>
              <a:gd name="T56" fmla="*/ 3 w 8"/>
              <a:gd name="T57" fmla="*/ 6 h 12"/>
              <a:gd name="T58" fmla="*/ 1 w 8"/>
              <a:gd name="T59" fmla="*/ 5 h 12"/>
              <a:gd name="T60" fmla="*/ 3 w 8"/>
              <a:gd name="T61" fmla="*/ 4 h 12"/>
              <a:gd name="T62" fmla="*/ 3 w 8"/>
              <a:gd name="T63" fmla="*/ 4 h 12"/>
              <a:gd name="T64" fmla="*/ 1 w 8"/>
              <a:gd name="T65" fmla="*/ 3 h 12"/>
              <a:gd name="T66" fmla="*/ 3 w 8"/>
              <a:gd name="T67" fmla="*/ 1 h 12"/>
              <a:gd name="T68" fmla="*/ 4 w 8"/>
              <a:gd name="T6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2">
                <a:moveTo>
                  <a:pt x="4" y="0"/>
                </a:moveTo>
                <a:lnTo>
                  <a:pt x="4" y="1"/>
                </a:lnTo>
                <a:lnTo>
                  <a:pt x="5" y="1"/>
                </a:lnTo>
                <a:lnTo>
                  <a:pt x="4" y="3"/>
                </a:lnTo>
                <a:lnTo>
                  <a:pt x="4" y="4"/>
                </a:lnTo>
                <a:lnTo>
                  <a:pt x="5" y="4"/>
                </a:lnTo>
                <a:lnTo>
                  <a:pt x="5" y="3"/>
                </a:lnTo>
                <a:lnTo>
                  <a:pt x="5" y="4"/>
                </a:lnTo>
                <a:lnTo>
                  <a:pt x="5" y="5"/>
                </a:lnTo>
                <a:lnTo>
                  <a:pt x="4" y="5"/>
                </a:lnTo>
                <a:lnTo>
                  <a:pt x="4" y="6"/>
                </a:lnTo>
                <a:lnTo>
                  <a:pt x="4" y="8"/>
                </a:lnTo>
                <a:lnTo>
                  <a:pt x="4" y="6"/>
                </a:lnTo>
                <a:lnTo>
                  <a:pt x="4" y="5"/>
                </a:lnTo>
                <a:lnTo>
                  <a:pt x="5" y="5"/>
                </a:lnTo>
                <a:lnTo>
                  <a:pt x="5" y="4"/>
                </a:lnTo>
                <a:lnTo>
                  <a:pt x="6" y="4"/>
                </a:lnTo>
                <a:lnTo>
                  <a:pt x="5" y="4"/>
                </a:lnTo>
                <a:lnTo>
                  <a:pt x="5" y="3"/>
                </a:lnTo>
                <a:lnTo>
                  <a:pt x="6" y="3"/>
                </a:lnTo>
                <a:lnTo>
                  <a:pt x="6" y="1"/>
                </a:lnTo>
                <a:lnTo>
                  <a:pt x="6" y="3"/>
                </a:lnTo>
                <a:lnTo>
                  <a:pt x="8" y="3"/>
                </a:lnTo>
                <a:lnTo>
                  <a:pt x="8" y="4"/>
                </a:lnTo>
                <a:lnTo>
                  <a:pt x="8" y="5"/>
                </a:lnTo>
                <a:lnTo>
                  <a:pt x="8" y="6"/>
                </a:lnTo>
                <a:lnTo>
                  <a:pt x="6" y="6"/>
                </a:lnTo>
                <a:lnTo>
                  <a:pt x="5" y="8"/>
                </a:lnTo>
                <a:lnTo>
                  <a:pt x="5" y="6"/>
                </a:lnTo>
                <a:lnTo>
                  <a:pt x="5" y="8"/>
                </a:lnTo>
                <a:lnTo>
                  <a:pt x="5" y="9"/>
                </a:lnTo>
                <a:lnTo>
                  <a:pt x="4" y="9"/>
                </a:lnTo>
                <a:lnTo>
                  <a:pt x="4" y="8"/>
                </a:lnTo>
                <a:lnTo>
                  <a:pt x="4" y="9"/>
                </a:lnTo>
                <a:lnTo>
                  <a:pt x="3" y="9"/>
                </a:lnTo>
                <a:lnTo>
                  <a:pt x="3" y="10"/>
                </a:lnTo>
                <a:lnTo>
                  <a:pt x="4" y="10"/>
                </a:lnTo>
                <a:lnTo>
                  <a:pt x="3" y="10"/>
                </a:lnTo>
                <a:lnTo>
                  <a:pt x="1" y="10"/>
                </a:lnTo>
                <a:lnTo>
                  <a:pt x="1" y="9"/>
                </a:lnTo>
                <a:lnTo>
                  <a:pt x="3" y="9"/>
                </a:lnTo>
                <a:lnTo>
                  <a:pt x="3" y="8"/>
                </a:lnTo>
                <a:lnTo>
                  <a:pt x="1" y="9"/>
                </a:lnTo>
                <a:lnTo>
                  <a:pt x="0" y="9"/>
                </a:lnTo>
                <a:lnTo>
                  <a:pt x="0" y="10"/>
                </a:lnTo>
                <a:lnTo>
                  <a:pt x="1" y="10"/>
                </a:lnTo>
                <a:lnTo>
                  <a:pt x="0" y="10"/>
                </a:lnTo>
                <a:lnTo>
                  <a:pt x="0" y="12"/>
                </a:lnTo>
                <a:lnTo>
                  <a:pt x="0" y="10"/>
                </a:lnTo>
                <a:lnTo>
                  <a:pt x="0" y="9"/>
                </a:lnTo>
                <a:lnTo>
                  <a:pt x="1" y="9"/>
                </a:lnTo>
                <a:lnTo>
                  <a:pt x="1" y="8"/>
                </a:lnTo>
                <a:lnTo>
                  <a:pt x="0" y="8"/>
                </a:lnTo>
                <a:lnTo>
                  <a:pt x="0" y="6"/>
                </a:lnTo>
                <a:lnTo>
                  <a:pt x="1" y="6"/>
                </a:lnTo>
                <a:lnTo>
                  <a:pt x="1" y="5"/>
                </a:lnTo>
                <a:lnTo>
                  <a:pt x="3" y="5"/>
                </a:lnTo>
                <a:lnTo>
                  <a:pt x="3" y="6"/>
                </a:lnTo>
                <a:lnTo>
                  <a:pt x="3" y="5"/>
                </a:lnTo>
                <a:lnTo>
                  <a:pt x="1" y="5"/>
                </a:lnTo>
                <a:lnTo>
                  <a:pt x="1" y="4"/>
                </a:lnTo>
                <a:lnTo>
                  <a:pt x="3" y="4"/>
                </a:lnTo>
                <a:lnTo>
                  <a:pt x="4" y="5"/>
                </a:lnTo>
                <a:lnTo>
                  <a:pt x="3" y="4"/>
                </a:lnTo>
                <a:lnTo>
                  <a:pt x="3" y="3"/>
                </a:lnTo>
                <a:lnTo>
                  <a:pt x="1" y="3"/>
                </a:lnTo>
                <a:lnTo>
                  <a:pt x="3" y="3"/>
                </a:lnTo>
                <a:lnTo>
                  <a:pt x="3" y="1"/>
                </a:lnTo>
                <a:lnTo>
                  <a:pt x="3" y="0"/>
                </a:lnTo>
                <a:lnTo>
                  <a:pt x="4" y="1"/>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6" name="Rectangle 2799"/>
          <p:cNvSpPr>
            <a:spLocks noChangeArrowheads="1"/>
          </p:cNvSpPr>
          <p:nvPr/>
        </p:nvSpPr>
        <p:spPr bwMode="auto">
          <a:xfrm>
            <a:off x="4549776" y="3257766"/>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7" name="Freeform 2800"/>
          <p:cNvSpPr>
            <a:spLocks/>
          </p:cNvSpPr>
          <p:nvPr/>
        </p:nvSpPr>
        <p:spPr bwMode="auto">
          <a:xfrm>
            <a:off x="4533901" y="3257766"/>
            <a:ext cx="7938" cy="9525"/>
          </a:xfrm>
          <a:custGeom>
            <a:avLst/>
            <a:gdLst>
              <a:gd name="T0" fmla="*/ 4 w 5"/>
              <a:gd name="T1" fmla="*/ 1 h 6"/>
              <a:gd name="T2" fmla="*/ 5 w 5"/>
              <a:gd name="T3" fmla="*/ 1 h 6"/>
              <a:gd name="T4" fmla="*/ 4 w 5"/>
              <a:gd name="T5" fmla="*/ 1 h 6"/>
              <a:gd name="T6" fmla="*/ 5 w 5"/>
              <a:gd name="T7" fmla="*/ 1 h 6"/>
              <a:gd name="T8" fmla="*/ 5 w 5"/>
              <a:gd name="T9" fmla="*/ 3 h 6"/>
              <a:gd name="T10" fmla="*/ 5 w 5"/>
              <a:gd name="T11" fmla="*/ 4 h 6"/>
              <a:gd name="T12" fmla="*/ 5 w 5"/>
              <a:gd name="T13" fmla="*/ 5 h 6"/>
              <a:gd name="T14" fmla="*/ 4 w 5"/>
              <a:gd name="T15" fmla="*/ 6 h 6"/>
              <a:gd name="T16" fmla="*/ 3 w 5"/>
              <a:gd name="T17" fmla="*/ 6 h 6"/>
              <a:gd name="T18" fmla="*/ 3 w 5"/>
              <a:gd name="T19" fmla="*/ 5 h 6"/>
              <a:gd name="T20" fmla="*/ 4 w 5"/>
              <a:gd name="T21" fmla="*/ 5 h 6"/>
              <a:gd name="T22" fmla="*/ 4 w 5"/>
              <a:gd name="T23" fmla="*/ 4 h 6"/>
              <a:gd name="T24" fmla="*/ 4 w 5"/>
              <a:gd name="T25" fmla="*/ 5 h 6"/>
              <a:gd name="T26" fmla="*/ 3 w 5"/>
              <a:gd name="T27" fmla="*/ 4 h 6"/>
              <a:gd name="T28" fmla="*/ 3 w 5"/>
              <a:gd name="T29" fmla="*/ 5 h 6"/>
              <a:gd name="T30" fmla="*/ 3 w 5"/>
              <a:gd name="T31" fmla="*/ 4 h 6"/>
              <a:gd name="T32" fmla="*/ 3 w 5"/>
              <a:gd name="T33" fmla="*/ 5 h 6"/>
              <a:gd name="T34" fmla="*/ 2 w 5"/>
              <a:gd name="T35" fmla="*/ 5 h 6"/>
              <a:gd name="T36" fmla="*/ 2 w 5"/>
              <a:gd name="T37" fmla="*/ 4 h 6"/>
              <a:gd name="T38" fmla="*/ 2 w 5"/>
              <a:gd name="T39" fmla="*/ 5 h 6"/>
              <a:gd name="T40" fmla="*/ 2 w 5"/>
              <a:gd name="T41" fmla="*/ 6 h 6"/>
              <a:gd name="T42" fmla="*/ 0 w 5"/>
              <a:gd name="T43" fmla="*/ 6 h 6"/>
              <a:gd name="T44" fmla="*/ 0 w 5"/>
              <a:gd name="T45" fmla="*/ 5 h 6"/>
              <a:gd name="T46" fmla="*/ 0 w 5"/>
              <a:gd name="T47" fmla="*/ 4 h 6"/>
              <a:gd name="T48" fmla="*/ 2 w 5"/>
              <a:gd name="T49" fmla="*/ 4 h 6"/>
              <a:gd name="T50" fmla="*/ 0 w 5"/>
              <a:gd name="T51" fmla="*/ 4 h 6"/>
              <a:gd name="T52" fmla="*/ 0 w 5"/>
              <a:gd name="T53" fmla="*/ 3 h 6"/>
              <a:gd name="T54" fmla="*/ 2 w 5"/>
              <a:gd name="T55" fmla="*/ 3 h 6"/>
              <a:gd name="T56" fmla="*/ 2 w 5"/>
              <a:gd name="T57" fmla="*/ 4 h 6"/>
              <a:gd name="T58" fmla="*/ 2 w 5"/>
              <a:gd name="T59" fmla="*/ 3 h 6"/>
              <a:gd name="T60" fmla="*/ 2 w 5"/>
              <a:gd name="T61" fmla="*/ 4 h 6"/>
              <a:gd name="T62" fmla="*/ 3 w 5"/>
              <a:gd name="T63" fmla="*/ 3 h 6"/>
              <a:gd name="T64" fmla="*/ 3 w 5"/>
              <a:gd name="T65" fmla="*/ 4 h 6"/>
              <a:gd name="T66" fmla="*/ 3 w 5"/>
              <a:gd name="T67" fmla="*/ 3 h 6"/>
              <a:gd name="T68" fmla="*/ 4 w 5"/>
              <a:gd name="T69" fmla="*/ 3 h 6"/>
              <a:gd name="T70" fmla="*/ 4 w 5"/>
              <a:gd name="T71" fmla="*/ 1 h 6"/>
              <a:gd name="T72" fmla="*/ 4 w 5"/>
              <a:gd name="T73" fmla="*/ 0 h 6"/>
              <a:gd name="T74" fmla="*/ 4 w 5"/>
              <a:gd name="T7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4" y="1"/>
                </a:moveTo>
                <a:lnTo>
                  <a:pt x="5" y="1"/>
                </a:lnTo>
                <a:lnTo>
                  <a:pt x="4" y="1"/>
                </a:lnTo>
                <a:lnTo>
                  <a:pt x="5" y="1"/>
                </a:lnTo>
                <a:lnTo>
                  <a:pt x="5" y="3"/>
                </a:lnTo>
                <a:lnTo>
                  <a:pt x="5" y="4"/>
                </a:lnTo>
                <a:lnTo>
                  <a:pt x="5" y="5"/>
                </a:lnTo>
                <a:lnTo>
                  <a:pt x="4" y="6"/>
                </a:lnTo>
                <a:lnTo>
                  <a:pt x="3" y="6"/>
                </a:lnTo>
                <a:lnTo>
                  <a:pt x="3" y="5"/>
                </a:lnTo>
                <a:lnTo>
                  <a:pt x="4" y="5"/>
                </a:lnTo>
                <a:lnTo>
                  <a:pt x="4" y="4"/>
                </a:lnTo>
                <a:lnTo>
                  <a:pt x="4" y="5"/>
                </a:lnTo>
                <a:lnTo>
                  <a:pt x="3" y="4"/>
                </a:lnTo>
                <a:lnTo>
                  <a:pt x="3" y="5"/>
                </a:lnTo>
                <a:lnTo>
                  <a:pt x="3" y="4"/>
                </a:lnTo>
                <a:lnTo>
                  <a:pt x="3" y="5"/>
                </a:lnTo>
                <a:lnTo>
                  <a:pt x="2" y="5"/>
                </a:lnTo>
                <a:lnTo>
                  <a:pt x="2" y="4"/>
                </a:lnTo>
                <a:lnTo>
                  <a:pt x="2" y="5"/>
                </a:lnTo>
                <a:lnTo>
                  <a:pt x="2" y="6"/>
                </a:lnTo>
                <a:lnTo>
                  <a:pt x="0" y="6"/>
                </a:lnTo>
                <a:lnTo>
                  <a:pt x="0" y="5"/>
                </a:lnTo>
                <a:lnTo>
                  <a:pt x="0" y="4"/>
                </a:lnTo>
                <a:lnTo>
                  <a:pt x="2" y="4"/>
                </a:lnTo>
                <a:lnTo>
                  <a:pt x="0" y="4"/>
                </a:lnTo>
                <a:lnTo>
                  <a:pt x="0" y="3"/>
                </a:lnTo>
                <a:lnTo>
                  <a:pt x="2" y="3"/>
                </a:lnTo>
                <a:lnTo>
                  <a:pt x="2" y="4"/>
                </a:lnTo>
                <a:lnTo>
                  <a:pt x="2" y="3"/>
                </a:lnTo>
                <a:lnTo>
                  <a:pt x="2" y="4"/>
                </a:lnTo>
                <a:lnTo>
                  <a:pt x="3" y="3"/>
                </a:lnTo>
                <a:lnTo>
                  <a:pt x="3" y="4"/>
                </a:lnTo>
                <a:lnTo>
                  <a:pt x="3" y="3"/>
                </a:lnTo>
                <a:lnTo>
                  <a:pt x="4" y="3"/>
                </a:lnTo>
                <a:lnTo>
                  <a:pt x="4" y="1"/>
                </a:lnTo>
                <a:lnTo>
                  <a:pt x="4"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8" name="Freeform 2801"/>
          <p:cNvSpPr>
            <a:spLocks/>
          </p:cNvSpPr>
          <p:nvPr/>
        </p:nvSpPr>
        <p:spPr bwMode="auto">
          <a:xfrm>
            <a:off x="4560888" y="3256179"/>
            <a:ext cx="1588" cy="1588"/>
          </a:xfrm>
          <a:custGeom>
            <a:avLst/>
            <a:gdLst>
              <a:gd name="T0" fmla="*/ 0 w 1"/>
              <a:gd name="T1" fmla="*/ 1 h 1"/>
              <a:gd name="T2" fmla="*/ 0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9" name="Freeform 2802"/>
          <p:cNvSpPr>
            <a:spLocks/>
          </p:cNvSpPr>
          <p:nvPr/>
        </p:nvSpPr>
        <p:spPr bwMode="auto">
          <a:xfrm>
            <a:off x="4541838" y="3249829"/>
            <a:ext cx="6350" cy="9525"/>
          </a:xfrm>
          <a:custGeom>
            <a:avLst/>
            <a:gdLst>
              <a:gd name="T0" fmla="*/ 3 w 4"/>
              <a:gd name="T1" fmla="*/ 5 h 6"/>
              <a:gd name="T2" fmla="*/ 2 w 4"/>
              <a:gd name="T3" fmla="*/ 5 h 6"/>
              <a:gd name="T4" fmla="*/ 2 w 4"/>
              <a:gd name="T5" fmla="*/ 6 h 6"/>
              <a:gd name="T6" fmla="*/ 0 w 4"/>
              <a:gd name="T7" fmla="*/ 6 h 6"/>
              <a:gd name="T8" fmla="*/ 0 w 4"/>
              <a:gd name="T9" fmla="*/ 5 h 6"/>
              <a:gd name="T10" fmla="*/ 2 w 4"/>
              <a:gd name="T11" fmla="*/ 5 h 6"/>
              <a:gd name="T12" fmla="*/ 2 w 4"/>
              <a:gd name="T13" fmla="*/ 4 h 6"/>
              <a:gd name="T14" fmla="*/ 2 w 4"/>
              <a:gd name="T15" fmla="*/ 3 h 6"/>
              <a:gd name="T16" fmla="*/ 3 w 4"/>
              <a:gd name="T17" fmla="*/ 3 h 6"/>
              <a:gd name="T18" fmla="*/ 3 w 4"/>
              <a:gd name="T19" fmla="*/ 1 h 6"/>
              <a:gd name="T20" fmla="*/ 4 w 4"/>
              <a:gd name="T21" fmla="*/ 1 h 6"/>
              <a:gd name="T22" fmla="*/ 4 w 4"/>
              <a:gd name="T23" fmla="*/ 0 h 6"/>
              <a:gd name="T24" fmla="*/ 4 w 4"/>
              <a:gd name="T25" fmla="*/ 1 h 6"/>
              <a:gd name="T26" fmla="*/ 4 w 4"/>
              <a:gd name="T27" fmla="*/ 3 h 6"/>
              <a:gd name="T28" fmla="*/ 4 w 4"/>
              <a:gd name="T29" fmla="*/ 4 h 6"/>
              <a:gd name="T30" fmla="*/ 3 w 4"/>
              <a:gd name="T31" fmla="*/ 4 h 6"/>
              <a:gd name="T32" fmla="*/ 3 w 4"/>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5"/>
                </a:moveTo>
                <a:lnTo>
                  <a:pt x="2" y="5"/>
                </a:lnTo>
                <a:lnTo>
                  <a:pt x="2" y="6"/>
                </a:lnTo>
                <a:lnTo>
                  <a:pt x="0" y="6"/>
                </a:lnTo>
                <a:lnTo>
                  <a:pt x="0" y="5"/>
                </a:lnTo>
                <a:lnTo>
                  <a:pt x="2" y="5"/>
                </a:lnTo>
                <a:lnTo>
                  <a:pt x="2" y="4"/>
                </a:lnTo>
                <a:lnTo>
                  <a:pt x="2" y="3"/>
                </a:lnTo>
                <a:lnTo>
                  <a:pt x="3" y="3"/>
                </a:lnTo>
                <a:lnTo>
                  <a:pt x="3" y="1"/>
                </a:lnTo>
                <a:lnTo>
                  <a:pt x="4" y="1"/>
                </a:lnTo>
                <a:lnTo>
                  <a:pt x="4" y="0"/>
                </a:lnTo>
                <a:lnTo>
                  <a:pt x="4" y="1"/>
                </a:lnTo>
                <a:lnTo>
                  <a:pt x="4" y="3"/>
                </a:lnTo>
                <a:lnTo>
                  <a:pt x="4" y="4"/>
                </a:lnTo>
                <a:lnTo>
                  <a:pt x="3" y="4"/>
                </a:lnTo>
                <a:lnTo>
                  <a:pt x="3"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0" name="Freeform 2803"/>
          <p:cNvSpPr>
            <a:spLocks/>
          </p:cNvSpPr>
          <p:nvPr/>
        </p:nvSpPr>
        <p:spPr bwMode="auto">
          <a:xfrm>
            <a:off x="4554538" y="3243479"/>
            <a:ext cx="12700" cy="14288"/>
          </a:xfrm>
          <a:custGeom>
            <a:avLst/>
            <a:gdLst>
              <a:gd name="T0" fmla="*/ 5 w 8"/>
              <a:gd name="T1" fmla="*/ 0 h 9"/>
              <a:gd name="T2" fmla="*/ 6 w 8"/>
              <a:gd name="T3" fmla="*/ 0 h 9"/>
              <a:gd name="T4" fmla="*/ 6 w 8"/>
              <a:gd name="T5" fmla="*/ 1 h 9"/>
              <a:gd name="T6" fmla="*/ 6 w 8"/>
              <a:gd name="T7" fmla="*/ 3 h 9"/>
              <a:gd name="T8" fmla="*/ 6 w 8"/>
              <a:gd name="T9" fmla="*/ 1 h 9"/>
              <a:gd name="T10" fmla="*/ 8 w 8"/>
              <a:gd name="T11" fmla="*/ 1 h 9"/>
              <a:gd name="T12" fmla="*/ 6 w 8"/>
              <a:gd name="T13" fmla="*/ 1 h 9"/>
              <a:gd name="T14" fmla="*/ 6 w 8"/>
              <a:gd name="T15" fmla="*/ 3 h 9"/>
              <a:gd name="T16" fmla="*/ 8 w 8"/>
              <a:gd name="T17" fmla="*/ 3 h 9"/>
              <a:gd name="T18" fmla="*/ 8 w 8"/>
              <a:gd name="T19" fmla="*/ 4 h 9"/>
              <a:gd name="T20" fmla="*/ 6 w 8"/>
              <a:gd name="T21" fmla="*/ 4 h 9"/>
              <a:gd name="T22" fmla="*/ 6 w 8"/>
              <a:gd name="T23" fmla="*/ 5 h 9"/>
              <a:gd name="T24" fmla="*/ 6 w 8"/>
              <a:gd name="T25" fmla="*/ 7 h 9"/>
              <a:gd name="T26" fmla="*/ 5 w 8"/>
              <a:gd name="T27" fmla="*/ 7 h 9"/>
              <a:gd name="T28" fmla="*/ 4 w 8"/>
              <a:gd name="T29" fmla="*/ 7 h 9"/>
              <a:gd name="T30" fmla="*/ 3 w 8"/>
              <a:gd name="T31" fmla="*/ 8 h 9"/>
              <a:gd name="T32" fmla="*/ 3 w 8"/>
              <a:gd name="T33" fmla="*/ 9 h 9"/>
              <a:gd name="T34" fmla="*/ 1 w 8"/>
              <a:gd name="T35" fmla="*/ 9 h 9"/>
              <a:gd name="T36" fmla="*/ 1 w 8"/>
              <a:gd name="T37" fmla="*/ 8 h 9"/>
              <a:gd name="T38" fmla="*/ 3 w 8"/>
              <a:gd name="T39" fmla="*/ 8 h 9"/>
              <a:gd name="T40" fmla="*/ 1 w 8"/>
              <a:gd name="T41" fmla="*/ 8 h 9"/>
              <a:gd name="T42" fmla="*/ 3 w 8"/>
              <a:gd name="T43" fmla="*/ 8 h 9"/>
              <a:gd name="T44" fmla="*/ 0 w 8"/>
              <a:gd name="T45" fmla="*/ 8 h 9"/>
              <a:gd name="T46" fmla="*/ 1 w 8"/>
              <a:gd name="T47" fmla="*/ 8 h 9"/>
              <a:gd name="T48" fmla="*/ 1 w 8"/>
              <a:gd name="T49" fmla="*/ 7 h 9"/>
              <a:gd name="T50" fmla="*/ 3 w 8"/>
              <a:gd name="T51" fmla="*/ 7 h 9"/>
              <a:gd name="T52" fmla="*/ 1 w 8"/>
              <a:gd name="T53" fmla="*/ 7 h 9"/>
              <a:gd name="T54" fmla="*/ 1 w 8"/>
              <a:gd name="T55" fmla="*/ 5 h 9"/>
              <a:gd name="T56" fmla="*/ 3 w 8"/>
              <a:gd name="T57" fmla="*/ 5 h 9"/>
              <a:gd name="T58" fmla="*/ 1 w 8"/>
              <a:gd name="T59" fmla="*/ 5 h 9"/>
              <a:gd name="T60" fmla="*/ 1 w 8"/>
              <a:gd name="T61" fmla="*/ 4 h 9"/>
              <a:gd name="T62" fmla="*/ 3 w 8"/>
              <a:gd name="T63" fmla="*/ 4 h 9"/>
              <a:gd name="T64" fmla="*/ 1 w 8"/>
              <a:gd name="T65" fmla="*/ 4 h 9"/>
              <a:gd name="T66" fmla="*/ 3 w 8"/>
              <a:gd name="T67" fmla="*/ 4 h 9"/>
              <a:gd name="T68" fmla="*/ 1 w 8"/>
              <a:gd name="T69" fmla="*/ 4 h 9"/>
              <a:gd name="T70" fmla="*/ 1 w 8"/>
              <a:gd name="T71" fmla="*/ 3 h 9"/>
              <a:gd name="T72" fmla="*/ 3 w 8"/>
              <a:gd name="T73" fmla="*/ 3 h 9"/>
              <a:gd name="T74" fmla="*/ 4 w 8"/>
              <a:gd name="T75" fmla="*/ 4 h 9"/>
              <a:gd name="T76" fmla="*/ 4 w 8"/>
              <a:gd name="T77" fmla="*/ 3 h 9"/>
              <a:gd name="T78" fmla="*/ 3 w 8"/>
              <a:gd name="T79" fmla="*/ 3 h 9"/>
              <a:gd name="T80" fmla="*/ 4 w 8"/>
              <a:gd name="T81" fmla="*/ 3 h 9"/>
              <a:gd name="T82" fmla="*/ 3 w 8"/>
              <a:gd name="T83" fmla="*/ 3 h 9"/>
              <a:gd name="T84" fmla="*/ 3 w 8"/>
              <a:gd name="T85" fmla="*/ 1 h 9"/>
              <a:gd name="T86" fmla="*/ 4 w 8"/>
              <a:gd name="T87" fmla="*/ 1 h 9"/>
              <a:gd name="T88" fmla="*/ 3 w 8"/>
              <a:gd name="T89" fmla="*/ 1 h 9"/>
              <a:gd name="T90" fmla="*/ 4 w 8"/>
              <a:gd name="T91" fmla="*/ 1 h 9"/>
              <a:gd name="T92" fmla="*/ 5 w 8"/>
              <a:gd name="T93" fmla="*/ 1 h 9"/>
              <a:gd name="T94" fmla="*/ 4 w 8"/>
              <a:gd name="T95" fmla="*/ 0 h 9"/>
              <a:gd name="T96" fmla="*/ 5 w 8"/>
              <a:gd name="T97" fmla="*/ 1 h 9"/>
              <a:gd name="T98" fmla="*/ 5 w 8"/>
              <a:gd name="T9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 h="9">
                <a:moveTo>
                  <a:pt x="5" y="0"/>
                </a:moveTo>
                <a:lnTo>
                  <a:pt x="6" y="0"/>
                </a:lnTo>
                <a:lnTo>
                  <a:pt x="6" y="1"/>
                </a:lnTo>
                <a:lnTo>
                  <a:pt x="6" y="3"/>
                </a:lnTo>
                <a:lnTo>
                  <a:pt x="6" y="1"/>
                </a:lnTo>
                <a:lnTo>
                  <a:pt x="8" y="1"/>
                </a:lnTo>
                <a:lnTo>
                  <a:pt x="6" y="1"/>
                </a:lnTo>
                <a:lnTo>
                  <a:pt x="6" y="3"/>
                </a:lnTo>
                <a:lnTo>
                  <a:pt x="8" y="3"/>
                </a:lnTo>
                <a:lnTo>
                  <a:pt x="8" y="4"/>
                </a:lnTo>
                <a:lnTo>
                  <a:pt x="6" y="4"/>
                </a:lnTo>
                <a:lnTo>
                  <a:pt x="6" y="5"/>
                </a:lnTo>
                <a:lnTo>
                  <a:pt x="6" y="7"/>
                </a:lnTo>
                <a:lnTo>
                  <a:pt x="5" y="7"/>
                </a:lnTo>
                <a:lnTo>
                  <a:pt x="4" y="7"/>
                </a:lnTo>
                <a:lnTo>
                  <a:pt x="3" y="8"/>
                </a:lnTo>
                <a:lnTo>
                  <a:pt x="3" y="9"/>
                </a:lnTo>
                <a:lnTo>
                  <a:pt x="1" y="9"/>
                </a:lnTo>
                <a:lnTo>
                  <a:pt x="1" y="8"/>
                </a:lnTo>
                <a:lnTo>
                  <a:pt x="3" y="8"/>
                </a:lnTo>
                <a:lnTo>
                  <a:pt x="1" y="8"/>
                </a:lnTo>
                <a:lnTo>
                  <a:pt x="3" y="8"/>
                </a:lnTo>
                <a:lnTo>
                  <a:pt x="0" y="8"/>
                </a:lnTo>
                <a:lnTo>
                  <a:pt x="1" y="8"/>
                </a:lnTo>
                <a:lnTo>
                  <a:pt x="1" y="7"/>
                </a:lnTo>
                <a:lnTo>
                  <a:pt x="3" y="7"/>
                </a:lnTo>
                <a:lnTo>
                  <a:pt x="1" y="7"/>
                </a:lnTo>
                <a:lnTo>
                  <a:pt x="1" y="5"/>
                </a:lnTo>
                <a:lnTo>
                  <a:pt x="3" y="5"/>
                </a:lnTo>
                <a:lnTo>
                  <a:pt x="1" y="5"/>
                </a:lnTo>
                <a:lnTo>
                  <a:pt x="1" y="4"/>
                </a:lnTo>
                <a:lnTo>
                  <a:pt x="3" y="4"/>
                </a:lnTo>
                <a:lnTo>
                  <a:pt x="1" y="4"/>
                </a:lnTo>
                <a:lnTo>
                  <a:pt x="3" y="4"/>
                </a:lnTo>
                <a:lnTo>
                  <a:pt x="1" y="4"/>
                </a:lnTo>
                <a:lnTo>
                  <a:pt x="1" y="3"/>
                </a:lnTo>
                <a:lnTo>
                  <a:pt x="3" y="3"/>
                </a:lnTo>
                <a:lnTo>
                  <a:pt x="4" y="4"/>
                </a:lnTo>
                <a:lnTo>
                  <a:pt x="4" y="3"/>
                </a:lnTo>
                <a:lnTo>
                  <a:pt x="3" y="3"/>
                </a:lnTo>
                <a:lnTo>
                  <a:pt x="4" y="3"/>
                </a:lnTo>
                <a:lnTo>
                  <a:pt x="3" y="3"/>
                </a:lnTo>
                <a:lnTo>
                  <a:pt x="3" y="1"/>
                </a:lnTo>
                <a:lnTo>
                  <a:pt x="4" y="1"/>
                </a:lnTo>
                <a:lnTo>
                  <a:pt x="3" y="1"/>
                </a:lnTo>
                <a:lnTo>
                  <a:pt x="4" y="1"/>
                </a:lnTo>
                <a:lnTo>
                  <a:pt x="5" y="1"/>
                </a:lnTo>
                <a:lnTo>
                  <a:pt x="4" y="0"/>
                </a:lnTo>
                <a:lnTo>
                  <a:pt x="5" y="1"/>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1" name="Freeform 2804"/>
          <p:cNvSpPr>
            <a:spLocks/>
          </p:cNvSpPr>
          <p:nvPr/>
        </p:nvSpPr>
        <p:spPr bwMode="auto">
          <a:xfrm>
            <a:off x="4564063" y="3235541"/>
            <a:ext cx="11113" cy="9525"/>
          </a:xfrm>
          <a:custGeom>
            <a:avLst/>
            <a:gdLst>
              <a:gd name="T0" fmla="*/ 5 w 7"/>
              <a:gd name="T1" fmla="*/ 0 h 6"/>
              <a:gd name="T2" fmla="*/ 5 w 7"/>
              <a:gd name="T3" fmla="*/ 1 h 6"/>
              <a:gd name="T4" fmla="*/ 7 w 7"/>
              <a:gd name="T5" fmla="*/ 1 h 6"/>
              <a:gd name="T6" fmla="*/ 7 w 7"/>
              <a:gd name="T7" fmla="*/ 3 h 6"/>
              <a:gd name="T8" fmla="*/ 5 w 7"/>
              <a:gd name="T9" fmla="*/ 4 h 6"/>
              <a:gd name="T10" fmla="*/ 5 w 7"/>
              <a:gd name="T11" fmla="*/ 5 h 6"/>
              <a:gd name="T12" fmla="*/ 4 w 7"/>
              <a:gd name="T13" fmla="*/ 5 h 6"/>
              <a:gd name="T14" fmla="*/ 3 w 7"/>
              <a:gd name="T15" fmla="*/ 5 h 6"/>
              <a:gd name="T16" fmla="*/ 2 w 7"/>
              <a:gd name="T17" fmla="*/ 6 h 6"/>
              <a:gd name="T18" fmla="*/ 2 w 7"/>
              <a:gd name="T19" fmla="*/ 5 h 6"/>
              <a:gd name="T20" fmla="*/ 0 w 7"/>
              <a:gd name="T21" fmla="*/ 5 h 6"/>
              <a:gd name="T22" fmla="*/ 2 w 7"/>
              <a:gd name="T23" fmla="*/ 5 h 6"/>
              <a:gd name="T24" fmla="*/ 2 w 7"/>
              <a:gd name="T25" fmla="*/ 4 h 6"/>
              <a:gd name="T26" fmla="*/ 0 w 7"/>
              <a:gd name="T27" fmla="*/ 4 h 6"/>
              <a:gd name="T28" fmla="*/ 2 w 7"/>
              <a:gd name="T29" fmla="*/ 4 h 6"/>
              <a:gd name="T30" fmla="*/ 3 w 7"/>
              <a:gd name="T31" fmla="*/ 5 h 6"/>
              <a:gd name="T32" fmla="*/ 3 w 7"/>
              <a:gd name="T33" fmla="*/ 4 h 6"/>
              <a:gd name="T34" fmla="*/ 2 w 7"/>
              <a:gd name="T35" fmla="*/ 3 h 6"/>
              <a:gd name="T36" fmla="*/ 3 w 7"/>
              <a:gd name="T37" fmla="*/ 3 h 6"/>
              <a:gd name="T38" fmla="*/ 4 w 7"/>
              <a:gd name="T39" fmla="*/ 4 h 6"/>
              <a:gd name="T40" fmla="*/ 4 w 7"/>
              <a:gd name="T41" fmla="*/ 3 h 6"/>
              <a:gd name="T42" fmla="*/ 3 w 7"/>
              <a:gd name="T43" fmla="*/ 3 h 6"/>
              <a:gd name="T44" fmla="*/ 3 w 7"/>
              <a:gd name="T45" fmla="*/ 1 h 6"/>
              <a:gd name="T46" fmla="*/ 3 w 7"/>
              <a:gd name="T47" fmla="*/ 3 h 6"/>
              <a:gd name="T48" fmla="*/ 4 w 7"/>
              <a:gd name="T49" fmla="*/ 3 h 6"/>
              <a:gd name="T50" fmla="*/ 4 w 7"/>
              <a:gd name="T51" fmla="*/ 1 h 6"/>
              <a:gd name="T52" fmla="*/ 4 w 7"/>
              <a:gd name="T53" fmla="*/ 3 h 6"/>
              <a:gd name="T54" fmla="*/ 4 w 7"/>
              <a:gd name="T55" fmla="*/ 4 h 6"/>
              <a:gd name="T56" fmla="*/ 5 w 7"/>
              <a:gd name="T57" fmla="*/ 4 h 6"/>
              <a:gd name="T58" fmla="*/ 5 w 7"/>
              <a:gd name="T59" fmla="*/ 3 h 6"/>
              <a:gd name="T60" fmla="*/ 5 w 7"/>
              <a:gd name="T61" fmla="*/ 1 h 6"/>
              <a:gd name="T62" fmla="*/ 4 w 7"/>
              <a:gd name="T63" fmla="*/ 1 h 6"/>
              <a:gd name="T64" fmla="*/ 4 w 7"/>
              <a:gd name="T65" fmla="*/ 0 h 6"/>
              <a:gd name="T66" fmla="*/ 5 w 7"/>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6">
                <a:moveTo>
                  <a:pt x="5" y="0"/>
                </a:moveTo>
                <a:lnTo>
                  <a:pt x="5" y="1"/>
                </a:lnTo>
                <a:lnTo>
                  <a:pt x="7" y="1"/>
                </a:lnTo>
                <a:lnTo>
                  <a:pt x="7" y="3"/>
                </a:lnTo>
                <a:lnTo>
                  <a:pt x="5" y="4"/>
                </a:lnTo>
                <a:lnTo>
                  <a:pt x="5" y="5"/>
                </a:lnTo>
                <a:lnTo>
                  <a:pt x="4" y="5"/>
                </a:lnTo>
                <a:lnTo>
                  <a:pt x="3" y="5"/>
                </a:lnTo>
                <a:lnTo>
                  <a:pt x="2" y="6"/>
                </a:lnTo>
                <a:lnTo>
                  <a:pt x="2" y="5"/>
                </a:lnTo>
                <a:lnTo>
                  <a:pt x="0" y="5"/>
                </a:lnTo>
                <a:lnTo>
                  <a:pt x="2" y="5"/>
                </a:lnTo>
                <a:lnTo>
                  <a:pt x="2" y="4"/>
                </a:lnTo>
                <a:lnTo>
                  <a:pt x="0" y="4"/>
                </a:lnTo>
                <a:lnTo>
                  <a:pt x="2" y="4"/>
                </a:lnTo>
                <a:lnTo>
                  <a:pt x="3" y="5"/>
                </a:lnTo>
                <a:lnTo>
                  <a:pt x="3" y="4"/>
                </a:lnTo>
                <a:lnTo>
                  <a:pt x="2" y="3"/>
                </a:lnTo>
                <a:lnTo>
                  <a:pt x="3" y="3"/>
                </a:lnTo>
                <a:lnTo>
                  <a:pt x="4" y="4"/>
                </a:lnTo>
                <a:lnTo>
                  <a:pt x="4" y="3"/>
                </a:lnTo>
                <a:lnTo>
                  <a:pt x="3" y="3"/>
                </a:lnTo>
                <a:lnTo>
                  <a:pt x="3" y="1"/>
                </a:lnTo>
                <a:lnTo>
                  <a:pt x="3" y="3"/>
                </a:lnTo>
                <a:lnTo>
                  <a:pt x="4" y="3"/>
                </a:lnTo>
                <a:lnTo>
                  <a:pt x="4" y="1"/>
                </a:lnTo>
                <a:lnTo>
                  <a:pt x="4" y="3"/>
                </a:lnTo>
                <a:lnTo>
                  <a:pt x="4" y="4"/>
                </a:lnTo>
                <a:lnTo>
                  <a:pt x="5" y="4"/>
                </a:lnTo>
                <a:lnTo>
                  <a:pt x="5" y="3"/>
                </a:lnTo>
                <a:lnTo>
                  <a:pt x="5" y="1"/>
                </a:lnTo>
                <a:lnTo>
                  <a:pt x="4" y="1"/>
                </a:lnTo>
                <a:lnTo>
                  <a:pt x="4" y="0"/>
                </a:lnTo>
                <a:lnTo>
                  <a:pt x="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2" name="Rectangle 2805"/>
          <p:cNvSpPr>
            <a:spLocks noChangeArrowheads="1"/>
          </p:cNvSpPr>
          <p:nvPr/>
        </p:nvSpPr>
        <p:spPr bwMode="auto">
          <a:xfrm>
            <a:off x="4586288" y="323554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3" name="Freeform 2806"/>
          <p:cNvSpPr>
            <a:spLocks/>
          </p:cNvSpPr>
          <p:nvPr/>
        </p:nvSpPr>
        <p:spPr bwMode="auto">
          <a:xfrm>
            <a:off x="4665663" y="3235541"/>
            <a:ext cx="4763" cy="4763"/>
          </a:xfrm>
          <a:custGeom>
            <a:avLst/>
            <a:gdLst>
              <a:gd name="T0" fmla="*/ 3 w 3"/>
              <a:gd name="T1" fmla="*/ 1 h 3"/>
              <a:gd name="T2" fmla="*/ 1 w 3"/>
              <a:gd name="T3" fmla="*/ 3 h 3"/>
              <a:gd name="T4" fmla="*/ 1 w 3"/>
              <a:gd name="T5" fmla="*/ 1 h 3"/>
              <a:gd name="T6" fmla="*/ 1 w 3"/>
              <a:gd name="T7" fmla="*/ 3 h 3"/>
              <a:gd name="T8" fmla="*/ 0 w 3"/>
              <a:gd name="T9" fmla="*/ 3 h 3"/>
              <a:gd name="T10" fmla="*/ 0 w 3"/>
              <a:gd name="T11" fmla="*/ 1 h 3"/>
              <a:gd name="T12" fmla="*/ 1 w 3"/>
              <a:gd name="T13" fmla="*/ 1 h 3"/>
              <a:gd name="T14" fmla="*/ 1 w 3"/>
              <a:gd name="T15" fmla="*/ 0 h 3"/>
              <a:gd name="T16" fmla="*/ 3 w 3"/>
              <a:gd name="T17" fmla="*/ 0 h 3"/>
              <a:gd name="T18" fmla="*/ 3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1"/>
                </a:moveTo>
                <a:lnTo>
                  <a:pt x="1" y="3"/>
                </a:lnTo>
                <a:lnTo>
                  <a:pt x="1" y="1"/>
                </a:lnTo>
                <a:lnTo>
                  <a:pt x="1" y="3"/>
                </a:lnTo>
                <a:lnTo>
                  <a:pt x="0" y="3"/>
                </a:lnTo>
                <a:lnTo>
                  <a:pt x="0" y="1"/>
                </a:lnTo>
                <a:lnTo>
                  <a:pt x="1" y="1"/>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4" name="Freeform 2807"/>
          <p:cNvSpPr>
            <a:spLocks/>
          </p:cNvSpPr>
          <p:nvPr/>
        </p:nvSpPr>
        <p:spPr bwMode="auto">
          <a:xfrm>
            <a:off x="4597401" y="32339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5" name="Freeform 2808"/>
          <p:cNvSpPr>
            <a:spLocks/>
          </p:cNvSpPr>
          <p:nvPr/>
        </p:nvSpPr>
        <p:spPr bwMode="auto">
          <a:xfrm>
            <a:off x="4576763" y="3233954"/>
            <a:ext cx="4763" cy="3175"/>
          </a:xfrm>
          <a:custGeom>
            <a:avLst/>
            <a:gdLst>
              <a:gd name="T0" fmla="*/ 3 w 3"/>
              <a:gd name="T1" fmla="*/ 2 h 2"/>
              <a:gd name="T2" fmla="*/ 1 w 3"/>
              <a:gd name="T3" fmla="*/ 2 h 2"/>
              <a:gd name="T4" fmla="*/ 0 w 3"/>
              <a:gd name="T5" fmla="*/ 2 h 2"/>
              <a:gd name="T6" fmla="*/ 1 w 3"/>
              <a:gd name="T7" fmla="*/ 2 h 2"/>
              <a:gd name="T8" fmla="*/ 1 w 3"/>
              <a:gd name="T9" fmla="*/ 1 h 2"/>
              <a:gd name="T10" fmla="*/ 3 w 3"/>
              <a:gd name="T11" fmla="*/ 0 h 2"/>
              <a:gd name="T12" fmla="*/ 3 w 3"/>
              <a:gd name="T13" fmla="*/ 1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1" y="2"/>
                </a:lnTo>
                <a:lnTo>
                  <a:pt x="0" y="2"/>
                </a:lnTo>
                <a:lnTo>
                  <a:pt x="1" y="2"/>
                </a:lnTo>
                <a:lnTo>
                  <a:pt x="1" y="1"/>
                </a:lnTo>
                <a:lnTo>
                  <a:pt x="3" y="0"/>
                </a:lnTo>
                <a:lnTo>
                  <a:pt x="3" y="1"/>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6" name="Freeform 2809"/>
          <p:cNvSpPr>
            <a:spLocks/>
          </p:cNvSpPr>
          <p:nvPr/>
        </p:nvSpPr>
        <p:spPr bwMode="auto">
          <a:xfrm>
            <a:off x="4581526" y="3230779"/>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7" name="Freeform 2810"/>
          <p:cNvSpPr>
            <a:spLocks/>
          </p:cNvSpPr>
          <p:nvPr/>
        </p:nvSpPr>
        <p:spPr bwMode="auto">
          <a:xfrm>
            <a:off x="4589463" y="3230779"/>
            <a:ext cx="3175" cy="4763"/>
          </a:xfrm>
          <a:custGeom>
            <a:avLst/>
            <a:gdLst>
              <a:gd name="T0" fmla="*/ 1 w 2"/>
              <a:gd name="T1" fmla="*/ 2 h 3"/>
              <a:gd name="T2" fmla="*/ 2 w 2"/>
              <a:gd name="T3" fmla="*/ 2 h 3"/>
              <a:gd name="T4" fmla="*/ 1 w 2"/>
              <a:gd name="T5" fmla="*/ 2 h 3"/>
              <a:gd name="T6" fmla="*/ 1 w 2"/>
              <a:gd name="T7" fmla="*/ 3 h 3"/>
              <a:gd name="T8" fmla="*/ 0 w 2"/>
              <a:gd name="T9" fmla="*/ 2 h 3"/>
              <a:gd name="T10" fmla="*/ 0 w 2"/>
              <a:gd name="T11" fmla="*/ 0 h 3"/>
              <a:gd name="T12" fmla="*/ 1 w 2"/>
              <a:gd name="T13" fmla="*/ 0 h 3"/>
              <a:gd name="T14" fmla="*/ 1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2"/>
                </a:moveTo>
                <a:lnTo>
                  <a:pt x="2" y="2"/>
                </a:lnTo>
                <a:lnTo>
                  <a:pt x="1" y="2"/>
                </a:lnTo>
                <a:lnTo>
                  <a:pt x="1" y="3"/>
                </a:lnTo>
                <a:lnTo>
                  <a:pt x="0" y="2"/>
                </a:ln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8" name="Freeform 2811"/>
          <p:cNvSpPr>
            <a:spLocks/>
          </p:cNvSpPr>
          <p:nvPr/>
        </p:nvSpPr>
        <p:spPr bwMode="auto">
          <a:xfrm>
            <a:off x="4570413" y="3230779"/>
            <a:ext cx="11113" cy="6350"/>
          </a:xfrm>
          <a:custGeom>
            <a:avLst/>
            <a:gdLst>
              <a:gd name="T0" fmla="*/ 4 w 7"/>
              <a:gd name="T1" fmla="*/ 0 h 4"/>
              <a:gd name="T2" fmla="*/ 4 w 7"/>
              <a:gd name="T3" fmla="*/ 2 h 4"/>
              <a:gd name="T4" fmla="*/ 5 w 7"/>
              <a:gd name="T5" fmla="*/ 0 h 4"/>
              <a:gd name="T6" fmla="*/ 5 w 7"/>
              <a:gd name="T7" fmla="*/ 2 h 4"/>
              <a:gd name="T8" fmla="*/ 7 w 7"/>
              <a:gd name="T9" fmla="*/ 2 h 4"/>
              <a:gd name="T10" fmla="*/ 5 w 7"/>
              <a:gd name="T11" fmla="*/ 2 h 4"/>
              <a:gd name="T12" fmla="*/ 5 w 7"/>
              <a:gd name="T13" fmla="*/ 3 h 4"/>
              <a:gd name="T14" fmla="*/ 4 w 7"/>
              <a:gd name="T15" fmla="*/ 3 h 4"/>
              <a:gd name="T16" fmla="*/ 4 w 7"/>
              <a:gd name="T17" fmla="*/ 4 h 4"/>
              <a:gd name="T18" fmla="*/ 3 w 7"/>
              <a:gd name="T19" fmla="*/ 4 h 4"/>
              <a:gd name="T20" fmla="*/ 1 w 7"/>
              <a:gd name="T21" fmla="*/ 3 h 4"/>
              <a:gd name="T22" fmla="*/ 0 w 7"/>
              <a:gd name="T23" fmla="*/ 2 h 4"/>
              <a:gd name="T24" fmla="*/ 1 w 7"/>
              <a:gd name="T25" fmla="*/ 2 h 4"/>
              <a:gd name="T26" fmla="*/ 1 w 7"/>
              <a:gd name="T27" fmla="*/ 3 h 4"/>
              <a:gd name="T28" fmla="*/ 1 w 7"/>
              <a:gd name="T29" fmla="*/ 2 h 4"/>
              <a:gd name="T30" fmla="*/ 1 w 7"/>
              <a:gd name="T31" fmla="*/ 0 h 4"/>
              <a:gd name="T32" fmla="*/ 3 w 7"/>
              <a:gd name="T33" fmla="*/ 0 h 4"/>
              <a:gd name="T34" fmla="*/ 3 w 7"/>
              <a:gd name="T35" fmla="*/ 2 h 4"/>
              <a:gd name="T36" fmla="*/ 3 w 7"/>
              <a:gd name="T37" fmla="*/ 0 h 4"/>
              <a:gd name="T38" fmla="*/ 4 w 7"/>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4">
                <a:moveTo>
                  <a:pt x="4" y="0"/>
                </a:moveTo>
                <a:lnTo>
                  <a:pt x="4" y="2"/>
                </a:lnTo>
                <a:lnTo>
                  <a:pt x="5" y="0"/>
                </a:lnTo>
                <a:lnTo>
                  <a:pt x="5" y="2"/>
                </a:lnTo>
                <a:lnTo>
                  <a:pt x="7" y="2"/>
                </a:lnTo>
                <a:lnTo>
                  <a:pt x="5" y="2"/>
                </a:lnTo>
                <a:lnTo>
                  <a:pt x="5" y="3"/>
                </a:lnTo>
                <a:lnTo>
                  <a:pt x="4" y="3"/>
                </a:lnTo>
                <a:lnTo>
                  <a:pt x="4" y="4"/>
                </a:lnTo>
                <a:lnTo>
                  <a:pt x="3" y="4"/>
                </a:lnTo>
                <a:lnTo>
                  <a:pt x="1" y="3"/>
                </a:lnTo>
                <a:lnTo>
                  <a:pt x="0" y="2"/>
                </a:lnTo>
                <a:lnTo>
                  <a:pt x="1" y="2"/>
                </a:lnTo>
                <a:lnTo>
                  <a:pt x="1" y="3"/>
                </a:lnTo>
                <a:lnTo>
                  <a:pt x="1" y="2"/>
                </a:lnTo>
                <a:lnTo>
                  <a:pt x="1" y="0"/>
                </a:lnTo>
                <a:lnTo>
                  <a:pt x="3" y="0"/>
                </a:lnTo>
                <a:lnTo>
                  <a:pt x="3" y="2"/>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9" name="Freeform 2812"/>
          <p:cNvSpPr>
            <a:spLocks/>
          </p:cNvSpPr>
          <p:nvPr/>
        </p:nvSpPr>
        <p:spPr bwMode="auto">
          <a:xfrm>
            <a:off x="4570413" y="3229191"/>
            <a:ext cx="4763" cy="4763"/>
          </a:xfrm>
          <a:custGeom>
            <a:avLst/>
            <a:gdLst>
              <a:gd name="T0" fmla="*/ 1 w 3"/>
              <a:gd name="T1" fmla="*/ 1 h 3"/>
              <a:gd name="T2" fmla="*/ 1 w 3"/>
              <a:gd name="T3" fmla="*/ 0 h 3"/>
              <a:gd name="T4" fmla="*/ 1 w 3"/>
              <a:gd name="T5" fmla="*/ 1 h 3"/>
              <a:gd name="T6" fmla="*/ 3 w 3"/>
              <a:gd name="T7" fmla="*/ 1 h 3"/>
              <a:gd name="T8" fmla="*/ 1 w 3"/>
              <a:gd name="T9" fmla="*/ 1 h 3"/>
              <a:gd name="T10" fmla="*/ 1 w 3"/>
              <a:gd name="T11" fmla="*/ 3 h 3"/>
              <a:gd name="T12" fmla="*/ 0 w 3"/>
              <a:gd name="T13" fmla="*/ 3 h 3"/>
              <a:gd name="T14" fmla="*/ 0 w 3"/>
              <a:gd name="T15" fmla="*/ 1 h 3"/>
              <a:gd name="T16" fmla="*/ 0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lnTo>
                  <a:pt x="1" y="0"/>
                </a:lnTo>
                <a:lnTo>
                  <a:pt x="1" y="1"/>
                </a:lnTo>
                <a:lnTo>
                  <a:pt x="3" y="1"/>
                </a:lnTo>
                <a:lnTo>
                  <a:pt x="1" y="1"/>
                </a:lnTo>
                <a:lnTo>
                  <a:pt x="1" y="3"/>
                </a:lnTo>
                <a:lnTo>
                  <a:pt x="0" y="3"/>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0" name="Rectangle 2813"/>
          <p:cNvSpPr>
            <a:spLocks noChangeArrowheads="1"/>
          </p:cNvSpPr>
          <p:nvPr/>
        </p:nvSpPr>
        <p:spPr bwMode="auto">
          <a:xfrm>
            <a:off x="4589463" y="32291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1" name="Freeform 2814"/>
          <p:cNvSpPr>
            <a:spLocks/>
          </p:cNvSpPr>
          <p:nvPr/>
        </p:nvSpPr>
        <p:spPr bwMode="auto">
          <a:xfrm>
            <a:off x="4576763" y="3229191"/>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2" name="Freeform 2815"/>
          <p:cNvSpPr>
            <a:spLocks/>
          </p:cNvSpPr>
          <p:nvPr/>
        </p:nvSpPr>
        <p:spPr bwMode="auto">
          <a:xfrm>
            <a:off x="4586288" y="3227604"/>
            <a:ext cx="3175" cy="3175"/>
          </a:xfrm>
          <a:custGeom>
            <a:avLst/>
            <a:gdLst>
              <a:gd name="T0" fmla="*/ 2 w 2"/>
              <a:gd name="T1" fmla="*/ 1 h 2"/>
              <a:gd name="T2" fmla="*/ 2 w 2"/>
              <a:gd name="T3" fmla="*/ 2 h 2"/>
              <a:gd name="T4" fmla="*/ 0 w 2"/>
              <a:gd name="T5" fmla="*/ 2 h 2"/>
              <a:gd name="T6" fmla="*/ 0 w 2"/>
              <a:gd name="T7" fmla="*/ 1 h 2"/>
              <a:gd name="T8" fmla="*/ 0 w 2"/>
              <a:gd name="T9" fmla="*/ 2 h 2"/>
              <a:gd name="T10" fmla="*/ 0 w 2"/>
              <a:gd name="T11" fmla="*/ 1 h 2"/>
              <a:gd name="T12" fmla="*/ 0 w 2"/>
              <a:gd name="T13" fmla="*/ 0 h 2"/>
              <a:gd name="T14" fmla="*/ 2 w 2"/>
              <a:gd name="T15" fmla="*/ 0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lnTo>
                  <a:pt x="2" y="2"/>
                </a:lnTo>
                <a:lnTo>
                  <a:pt x="0" y="2"/>
                </a:lnTo>
                <a:lnTo>
                  <a:pt x="0" y="1"/>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3" name="Rectangle 2816"/>
          <p:cNvSpPr>
            <a:spLocks noChangeArrowheads="1"/>
          </p:cNvSpPr>
          <p:nvPr/>
        </p:nvSpPr>
        <p:spPr bwMode="auto">
          <a:xfrm>
            <a:off x="4575176" y="32276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4" name="Freeform 2817"/>
          <p:cNvSpPr>
            <a:spLocks/>
          </p:cNvSpPr>
          <p:nvPr/>
        </p:nvSpPr>
        <p:spPr bwMode="auto">
          <a:xfrm>
            <a:off x="4578351" y="3226016"/>
            <a:ext cx="6350" cy="4763"/>
          </a:xfrm>
          <a:custGeom>
            <a:avLst/>
            <a:gdLst>
              <a:gd name="T0" fmla="*/ 2 w 4"/>
              <a:gd name="T1" fmla="*/ 1 h 3"/>
              <a:gd name="T2" fmla="*/ 2 w 4"/>
              <a:gd name="T3" fmla="*/ 2 h 3"/>
              <a:gd name="T4" fmla="*/ 2 w 4"/>
              <a:gd name="T5" fmla="*/ 1 h 3"/>
              <a:gd name="T6" fmla="*/ 3 w 4"/>
              <a:gd name="T7" fmla="*/ 1 h 3"/>
              <a:gd name="T8" fmla="*/ 3 w 4"/>
              <a:gd name="T9" fmla="*/ 2 h 3"/>
              <a:gd name="T10" fmla="*/ 4 w 4"/>
              <a:gd name="T11" fmla="*/ 2 h 3"/>
              <a:gd name="T12" fmla="*/ 3 w 4"/>
              <a:gd name="T13" fmla="*/ 3 h 3"/>
              <a:gd name="T14" fmla="*/ 2 w 4"/>
              <a:gd name="T15" fmla="*/ 3 h 3"/>
              <a:gd name="T16" fmla="*/ 2 w 4"/>
              <a:gd name="T17" fmla="*/ 2 h 3"/>
              <a:gd name="T18" fmla="*/ 2 w 4"/>
              <a:gd name="T19" fmla="*/ 1 h 3"/>
              <a:gd name="T20" fmla="*/ 0 w 4"/>
              <a:gd name="T21" fmla="*/ 1 h 3"/>
              <a:gd name="T22" fmla="*/ 0 w 4"/>
              <a:gd name="T23" fmla="*/ 0 h 3"/>
              <a:gd name="T24" fmla="*/ 2 w 4"/>
              <a:gd name="T25" fmla="*/ 0 h 3"/>
              <a:gd name="T26" fmla="*/ 2 w 4"/>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2" y="1"/>
                </a:moveTo>
                <a:lnTo>
                  <a:pt x="2" y="2"/>
                </a:lnTo>
                <a:lnTo>
                  <a:pt x="2" y="1"/>
                </a:lnTo>
                <a:lnTo>
                  <a:pt x="3" y="1"/>
                </a:lnTo>
                <a:lnTo>
                  <a:pt x="3" y="2"/>
                </a:lnTo>
                <a:lnTo>
                  <a:pt x="4" y="2"/>
                </a:lnTo>
                <a:lnTo>
                  <a:pt x="3" y="3"/>
                </a:lnTo>
                <a:lnTo>
                  <a:pt x="2" y="3"/>
                </a:lnTo>
                <a:lnTo>
                  <a:pt x="2" y="2"/>
                </a:lnTo>
                <a:lnTo>
                  <a:pt x="2" y="1"/>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5" name="Freeform 2819"/>
          <p:cNvSpPr>
            <a:spLocks/>
          </p:cNvSpPr>
          <p:nvPr/>
        </p:nvSpPr>
        <p:spPr bwMode="auto">
          <a:xfrm>
            <a:off x="4597400" y="3222841"/>
            <a:ext cx="1588" cy="4763"/>
          </a:xfrm>
          <a:custGeom>
            <a:avLst/>
            <a:gdLst>
              <a:gd name="T0" fmla="*/ 0 w 1"/>
              <a:gd name="T1" fmla="*/ 2 h 3"/>
              <a:gd name="T2" fmla="*/ 0 w 1"/>
              <a:gd name="T3" fmla="*/ 3 h 3"/>
              <a:gd name="T4" fmla="*/ 0 w 1"/>
              <a:gd name="T5" fmla="*/ 2 h 3"/>
              <a:gd name="T6" fmla="*/ 0 w 1"/>
              <a:gd name="T7" fmla="*/ 0 h 3"/>
              <a:gd name="T8" fmla="*/ 1 w 1"/>
              <a:gd name="T9" fmla="*/ 0 h 3"/>
              <a:gd name="T10" fmla="*/ 1 w 1"/>
              <a:gd name="T11" fmla="*/ 2 h 3"/>
              <a:gd name="T12" fmla="*/ 0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2"/>
                </a:moveTo>
                <a:lnTo>
                  <a:pt x="0" y="3"/>
                </a:lnTo>
                <a:lnTo>
                  <a:pt x="0" y="2"/>
                </a:lnTo>
                <a:lnTo>
                  <a:pt x="0" y="0"/>
                </a:lnTo>
                <a:lnTo>
                  <a:pt x="1" y="0"/>
                </a:lnTo>
                <a:lnTo>
                  <a:pt x="1"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6" name="Freeform 2820"/>
          <p:cNvSpPr>
            <a:spLocks/>
          </p:cNvSpPr>
          <p:nvPr/>
        </p:nvSpPr>
        <p:spPr bwMode="auto">
          <a:xfrm>
            <a:off x="4603750" y="3222841"/>
            <a:ext cx="4763" cy="4763"/>
          </a:xfrm>
          <a:custGeom>
            <a:avLst/>
            <a:gdLst>
              <a:gd name="T0" fmla="*/ 1 w 3"/>
              <a:gd name="T1" fmla="*/ 0 h 3"/>
              <a:gd name="T2" fmla="*/ 2 w 3"/>
              <a:gd name="T3" fmla="*/ 2 h 3"/>
              <a:gd name="T4" fmla="*/ 2 w 3"/>
              <a:gd name="T5" fmla="*/ 0 h 3"/>
              <a:gd name="T6" fmla="*/ 2 w 3"/>
              <a:gd name="T7" fmla="*/ 2 h 3"/>
              <a:gd name="T8" fmla="*/ 3 w 3"/>
              <a:gd name="T9" fmla="*/ 2 h 3"/>
              <a:gd name="T10" fmla="*/ 2 w 3"/>
              <a:gd name="T11" fmla="*/ 2 h 3"/>
              <a:gd name="T12" fmla="*/ 3 w 3"/>
              <a:gd name="T13" fmla="*/ 2 h 3"/>
              <a:gd name="T14" fmla="*/ 3 w 3"/>
              <a:gd name="T15" fmla="*/ 3 h 3"/>
              <a:gd name="T16" fmla="*/ 2 w 3"/>
              <a:gd name="T17" fmla="*/ 3 h 3"/>
              <a:gd name="T18" fmla="*/ 0 w 3"/>
              <a:gd name="T19" fmla="*/ 2 h 3"/>
              <a:gd name="T20" fmla="*/ 0 w 3"/>
              <a:gd name="T21" fmla="*/ 0 h 3"/>
              <a:gd name="T22" fmla="*/ 0 w 3"/>
              <a:gd name="T23" fmla="*/ 2 h 3"/>
              <a:gd name="T24" fmla="*/ 1 w 3"/>
              <a:gd name="T25" fmla="*/ 2 h 3"/>
              <a:gd name="T26" fmla="*/ 0 w 3"/>
              <a:gd name="T27" fmla="*/ 0 h 3"/>
              <a:gd name="T28" fmla="*/ 1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1" y="0"/>
                </a:moveTo>
                <a:lnTo>
                  <a:pt x="2" y="2"/>
                </a:lnTo>
                <a:lnTo>
                  <a:pt x="2" y="0"/>
                </a:lnTo>
                <a:lnTo>
                  <a:pt x="2" y="2"/>
                </a:lnTo>
                <a:lnTo>
                  <a:pt x="3" y="2"/>
                </a:lnTo>
                <a:lnTo>
                  <a:pt x="2" y="2"/>
                </a:lnTo>
                <a:lnTo>
                  <a:pt x="3" y="2"/>
                </a:lnTo>
                <a:lnTo>
                  <a:pt x="3" y="3"/>
                </a:lnTo>
                <a:lnTo>
                  <a:pt x="2" y="3"/>
                </a:lnTo>
                <a:lnTo>
                  <a:pt x="0" y="2"/>
                </a:lnTo>
                <a:lnTo>
                  <a:pt x="0" y="0"/>
                </a:lnTo>
                <a:lnTo>
                  <a:pt x="0" y="2"/>
                </a:ln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7" name="Freeform 2821"/>
          <p:cNvSpPr>
            <a:spLocks/>
          </p:cNvSpPr>
          <p:nvPr/>
        </p:nvSpPr>
        <p:spPr bwMode="auto">
          <a:xfrm>
            <a:off x="4606925" y="3218078"/>
            <a:ext cx="7938" cy="7938"/>
          </a:xfrm>
          <a:custGeom>
            <a:avLst/>
            <a:gdLst>
              <a:gd name="T0" fmla="*/ 4 w 5"/>
              <a:gd name="T1" fmla="*/ 0 h 5"/>
              <a:gd name="T2" fmla="*/ 4 w 5"/>
              <a:gd name="T3" fmla="*/ 1 h 5"/>
              <a:gd name="T4" fmla="*/ 5 w 5"/>
              <a:gd name="T5" fmla="*/ 1 h 5"/>
              <a:gd name="T6" fmla="*/ 4 w 5"/>
              <a:gd name="T7" fmla="*/ 1 h 5"/>
              <a:gd name="T8" fmla="*/ 4 w 5"/>
              <a:gd name="T9" fmla="*/ 2 h 5"/>
              <a:gd name="T10" fmla="*/ 5 w 5"/>
              <a:gd name="T11" fmla="*/ 2 h 5"/>
              <a:gd name="T12" fmla="*/ 4 w 5"/>
              <a:gd name="T13" fmla="*/ 2 h 5"/>
              <a:gd name="T14" fmla="*/ 4 w 5"/>
              <a:gd name="T15" fmla="*/ 3 h 5"/>
              <a:gd name="T16" fmla="*/ 3 w 5"/>
              <a:gd name="T17" fmla="*/ 3 h 5"/>
              <a:gd name="T18" fmla="*/ 3 w 5"/>
              <a:gd name="T19" fmla="*/ 5 h 5"/>
              <a:gd name="T20" fmla="*/ 1 w 5"/>
              <a:gd name="T21" fmla="*/ 5 h 5"/>
              <a:gd name="T22" fmla="*/ 1 w 5"/>
              <a:gd name="T23" fmla="*/ 3 h 5"/>
              <a:gd name="T24" fmla="*/ 1 w 5"/>
              <a:gd name="T25" fmla="*/ 5 h 5"/>
              <a:gd name="T26" fmla="*/ 1 w 5"/>
              <a:gd name="T27" fmla="*/ 3 h 5"/>
              <a:gd name="T28" fmla="*/ 0 w 5"/>
              <a:gd name="T29" fmla="*/ 3 h 5"/>
              <a:gd name="T30" fmla="*/ 1 w 5"/>
              <a:gd name="T31" fmla="*/ 2 h 5"/>
              <a:gd name="T32" fmla="*/ 0 w 5"/>
              <a:gd name="T33" fmla="*/ 2 h 5"/>
              <a:gd name="T34" fmla="*/ 1 w 5"/>
              <a:gd name="T35" fmla="*/ 2 h 5"/>
              <a:gd name="T36" fmla="*/ 1 w 5"/>
              <a:gd name="T37" fmla="*/ 1 h 5"/>
              <a:gd name="T38" fmla="*/ 3 w 5"/>
              <a:gd name="T39" fmla="*/ 1 h 5"/>
              <a:gd name="T40" fmla="*/ 1 w 5"/>
              <a:gd name="T41" fmla="*/ 1 h 5"/>
              <a:gd name="T42" fmla="*/ 3 w 5"/>
              <a:gd name="T43" fmla="*/ 1 h 5"/>
              <a:gd name="T44" fmla="*/ 3 w 5"/>
              <a:gd name="T45" fmla="*/ 2 h 5"/>
              <a:gd name="T46" fmla="*/ 3 w 5"/>
              <a:gd name="T47" fmla="*/ 1 h 5"/>
              <a:gd name="T48" fmla="*/ 4 w 5"/>
              <a:gd name="T49" fmla="*/ 1 h 5"/>
              <a:gd name="T50" fmla="*/ 4 w 5"/>
              <a:gd name="T51" fmla="*/ 0 h 5"/>
              <a:gd name="T52" fmla="*/ 3 w 5"/>
              <a:gd name="T53" fmla="*/ 0 h 5"/>
              <a:gd name="T54" fmla="*/ 4 w 5"/>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5">
                <a:moveTo>
                  <a:pt x="4" y="0"/>
                </a:moveTo>
                <a:lnTo>
                  <a:pt x="4" y="1"/>
                </a:lnTo>
                <a:lnTo>
                  <a:pt x="5" y="1"/>
                </a:lnTo>
                <a:lnTo>
                  <a:pt x="4" y="1"/>
                </a:lnTo>
                <a:lnTo>
                  <a:pt x="4" y="2"/>
                </a:lnTo>
                <a:lnTo>
                  <a:pt x="5" y="2"/>
                </a:lnTo>
                <a:lnTo>
                  <a:pt x="4" y="2"/>
                </a:lnTo>
                <a:lnTo>
                  <a:pt x="4" y="3"/>
                </a:lnTo>
                <a:lnTo>
                  <a:pt x="3" y="3"/>
                </a:lnTo>
                <a:lnTo>
                  <a:pt x="3" y="5"/>
                </a:lnTo>
                <a:lnTo>
                  <a:pt x="1" y="5"/>
                </a:lnTo>
                <a:lnTo>
                  <a:pt x="1" y="3"/>
                </a:lnTo>
                <a:lnTo>
                  <a:pt x="1" y="5"/>
                </a:lnTo>
                <a:lnTo>
                  <a:pt x="1" y="3"/>
                </a:lnTo>
                <a:lnTo>
                  <a:pt x="0" y="3"/>
                </a:lnTo>
                <a:lnTo>
                  <a:pt x="1" y="2"/>
                </a:lnTo>
                <a:lnTo>
                  <a:pt x="0" y="2"/>
                </a:lnTo>
                <a:lnTo>
                  <a:pt x="1" y="2"/>
                </a:lnTo>
                <a:lnTo>
                  <a:pt x="1" y="1"/>
                </a:lnTo>
                <a:lnTo>
                  <a:pt x="3" y="1"/>
                </a:lnTo>
                <a:lnTo>
                  <a:pt x="1" y="1"/>
                </a:lnTo>
                <a:lnTo>
                  <a:pt x="3" y="1"/>
                </a:lnTo>
                <a:lnTo>
                  <a:pt x="3" y="2"/>
                </a:lnTo>
                <a:lnTo>
                  <a:pt x="3" y="1"/>
                </a:lnTo>
                <a:lnTo>
                  <a:pt x="4" y="1"/>
                </a:lnTo>
                <a:lnTo>
                  <a:pt x="4" y="0"/>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8" name="Freeform 2822"/>
          <p:cNvSpPr>
            <a:spLocks/>
          </p:cNvSpPr>
          <p:nvPr/>
        </p:nvSpPr>
        <p:spPr bwMode="auto">
          <a:xfrm>
            <a:off x="4613275" y="3213316"/>
            <a:ext cx="6350" cy="6350"/>
          </a:xfrm>
          <a:custGeom>
            <a:avLst/>
            <a:gdLst>
              <a:gd name="T0" fmla="*/ 1 w 4"/>
              <a:gd name="T1" fmla="*/ 1 h 4"/>
              <a:gd name="T2" fmla="*/ 2 w 4"/>
              <a:gd name="T3" fmla="*/ 1 h 4"/>
              <a:gd name="T4" fmla="*/ 2 w 4"/>
              <a:gd name="T5" fmla="*/ 3 h 4"/>
              <a:gd name="T6" fmla="*/ 4 w 4"/>
              <a:gd name="T7" fmla="*/ 3 h 4"/>
              <a:gd name="T8" fmla="*/ 2 w 4"/>
              <a:gd name="T9" fmla="*/ 3 h 4"/>
              <a:gd name="T10" fmla="*/ 2 w 4"/>
              <a:gd name="T11" fmla="*/ 4 h 4"/>
              <a:gd name="T12" fmla="*/ 1 w 4"/>
              <a:gd name="T13" fmla="*/ 4 h 4"/>
              <a:gd name="T14" fmla="*/ 1 w 4"/>
              <a:gd name="T15" fmla="*/ 3 h 4"/>
              <a:gd name="T16" fmla="*/ 0 w 4"/>
              <a:gd name="T17" fmla="*/ 3 h 4"/>
              <a:gd name="T18" fmla="*/ 1 w 4"/>
              <a:gd name="T19" fmla="*/ 3 h 4"/>
              <a:gd name="T20" fmla="*/ 1 w 4"/>
              <a:gd name="T21" fmla="*/ 1 h 4"/>
              <a:gd name="T22" fmla="*/ 0 w 4"/>
              <a:gd name="T23" fmla="*/ 1 h 4"/>
              <a:gd name="T24" fmla="*/ 1 w 4"/>
              <a:gd name="T25" fmla="*/ 1 h 4"/>
              <a:gd name="T26" fmla="*/ 1 w 4"/>
              <a:gd name="T27" fmla="*/ 0 h 4"/>
              <a:gd name="T28" fmla="*/ 1 w 4"/>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1" y="1"/>
                </a:moveTo>
                <a:lnTo>
                  <a:pt x="2" y="1"/>
                </a:lnTo>
                <a:lnTo>
                  <a:pt x="2" y="3"/>
                </a:lnTo>
                <a:lnTo>
                  <a:pt x="4" y="3"/>
                </a:lnTo>
                <a:lnTo>
                  <a:pt x="2" y="3"/>
                </a:lnTo>
                <a:lnTo>
                  <a:pt x="2" y="4"/>
                </a:lnTo>
                <a:lnTo>
                  <a:pt x="1" y="4"/>
                </a:lnTo>
                <a:lnTo>
                  <a:pt x="1" y="3"/>
                </a:lnTo>
                <a:lnTo>
                  <a:pt x="0" y="3"/>
                </a:lnTo>
                <a:lnTo>
                  <a:pt x="1" y="3"/>
                </a:lnTo>
                <a:lnTo>
                  <a:pt x="1" y="1"/>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9" name="Freeform 2823"/>
          <p:cNvSpPr>
            <a:spLocks/>
          </p:cNvSpPr>
          <p:nvPr/>
        </p:nvSpPr>
        <p:spPr bwMode="auto">
          <a:xfrm>
            <a:off x="4598988" y="3211728"/>
            <a:ext cx="14288" cy="9525"/>
          </a:xfrm>
          <a:custGeom>
            <a:avLst/>
            <a:gdLst>
              <a:gd name="T0" fmla="*/ 8 w 9"/>
              <a:gd name="T1" fmla="*/ 0 h 6"/>
              <a:gd name="T2" fmla="*/ 9 w 9"/>
              <a:gd name="T3" fmla="*/ 0 h 6"/>
              <a:gd name="T4" fmla="*/ 9 w 9"/>
              <a:gd name="T5" fmla="*/ 1 h 6"/>
              <a:gd name="T6" fmla="*/ 8 w 9"/>
              <a:gd name="T7" fmla="*/ 1 h 6"/>
              <a:gd name="T8" fmla="*/ 9 w 9"/>
              <a:gd name="T9" fmla="*/ 1 h 6"/>
              <a:gd name="T10" fmla="*/ 8 w 9"/>
              <a:gd name="T11" fmla="*/ 1 h 6"/>
              <a:gd name="T12" fmla="*/ 8 w 9"/>
              <a:gd name="T13" fmla="*/ 2 h 6"/>
              <a:gd name="T14" fmla="*/ 6 w 9"/>
              <a:gd name="T15" fmla="*/ 2 h 6"/>
              <a:gd name="T16" fmla="*/ 6 w 9"/>
              <a:gd name="T17" fmla="*/ 4 h 6"/>
              <a:gd name="T18" fmla="*/ 6 w 9"/>
              <a:gd name="T19" fmla="*/ 5 h 6"/>
              <a:gd name="T20" fmla="*/ 5 w 9"/>
              <a:gd name="T21" fmla="*/ 4 h 6"/>
              <a:gd name="T22" fmla="*/ 5 w 9"/>
              <a:gd name="T23" fmla="*/ 5 h 6"/>
              <a:gd name="T24" fmla="*/ 4 w 9"/>
              <a:gd name="T25" fmla="*/ 5 h 6"/>
              <a:gd name="T26" fmla="*/ 3 w 9"/>
              <a:gd name="T27" fmla="*/ 5 h 6"/>
              <a:gd name="T28" fmla="*/ 3 w 9"/>
              <a:gd name="T29" fmla="*/ 6 h 6"/>
              <a:gd name="T30" fmla="*/ 3 w 9"/>
              <a:gd name="T31" fmla="*/ 5 h 6"/>
              <a:gd name="T32" fmla="*/ 1 w 9"/>
              <a:gd name="T33" fmla="*/ 6 h 6"/>
              <a:gd name="T34" fmla="*/ 1 w 9"/>
              <a:gd name="T35" fmla="*/ 5 h 6"/>
              <a:gd name="T36" fmla="*/ 3 w 9"/>
              <a:gd name="T37" fmla="*/ 5 h 6"/>
              <a:gd name="T38" fmla="*/ 1 w 9"/>
              <a:gd name="T39" fmla="*/ 4 h 6"/>
              <a:gd name="T40" fmla="*/ 3 w 9"/>
              <a:gd name="T41" fmla="*/ 4 h 6"/>
              <a:gd name="T42" fmla="*/ 1 w 9"/>
              <a:gd name="T43" fmla="*/ 4 h 6"/>
              <a:gd name="T44" fmla="*/ 0 w 9"/>
              <a:gd name="T45" fmla="*/ 4 h 6"/>
              <a:gd name="T46" fmla="*/ 1 w 9"/>
              <a:gd name="T47" fmla="*/ 4 h 6"/>
              <a:gd name="T48" fmla="*/ 0 w 9"/>
              <a:gd name="T49" fmla="*/ 4 h 6"/>
              <a:gd name="T50" fmla="*/ 0 w 9"/>
              <a:gd name="T51" fmla="*/ 2 h 6"/>
              <a:gd name="T52" fmla="*/ 1 w 9"/>
              <a:gd name="T53" fmla="*/ 2 h 6"/>
              <a:gd name="T54" fmla="*/ 1 w 9"/>
              <a:gd name="T55" fmla="*/ 4 h 6"/>
              <a:gd name="T56" fmla="*/ 3 w 9"/>
              <a:gd name="T57" fmla="*/ 4 h 6"/>
              <a:gd name="T58" fmla="*/ 3 w 9"/>
              <a:gd name="T59" fmla="*/ 2 h 6"/>
              <a:gd name="T60" fmla="*/ 1 w 9"/>
              <a:gd name="T61" fmla="*/ 2 h 6"/>
              <a:gd name="T62" fmla="*/ 3 w 9"/>
              <a:gd name="T63" fmla="*/ 2 h 6"/>
              <a:gd name="T64" fmla="*/ 3 w 9"/>
              <a:gd name="T65" fmla="*/ 4 h 6"/>
              <a:gd name="T66" fmla="*/ 3 w 9"/>
              <a:gd name="T67" fmla="*/ 2 h 6"/>
              <a:gd name="T68" fmla="*/ 4 w 9"/>
              <a:gd name="T69" fmla="*/ 2 h 6"/>
              <a:gd name="T70" fmla="*/ 4 w 9"/>
              <a:gd name="T71" fmla="*/ 4 h 6"/>
              <a:gd name="T72" fmla="*/ 4 w 9"/>
              <a:gd name="T73" fmla="*/ 2 h 6"/>
              <a:gd name="T74" fmla="*/ 4 w 9"/>
              <a:gd name="T75" fmla="*/ 4 h 6"/>
              <a:gd name="T76" fmla="*/ 5 w 9"/>
              <a:gd name="T77" fmla="*/ 4 h 6"/>
              <a:gd name="T78" fmla="*/ 5 w 9"/>
              <a:gd name="T79" fmla="*/ 2 h 6"/>
              <a:gd name="T80" fmla="*/ 5 w 9"/>
              <a:gd name="T81" fmla="*/ 1 h 6"/>
              <a:gd name="T82" fmla="*/ 5 w 9"/>
              <a:gd name="T83" fmla="*/ 2 h 6"/>
              <a:gd name="T84" fmla="*/ 6 w 9"/>
              <a:gd name="T85" fmla="*/ 2 h 6"/>
              <a:gd name="T86" fmla="*/ 6 w 9"/>
              <a:gd name="T87" fmla="*/ 1 h 6"/>
              <a:gd name="T88" fmla="*/ 6 w 9"/>
              <a:gd name="T89" fmla="*/ 2 h 6"/>
              <a:gd name="T90" fmla="*/ 6 w 9"/>
              <a:gd name="T91" fmla="*/ 1 h 6"/>
              <a:gd name="T92" fmla="*/ 6 w 9"/>
              <a:gd name="T93" fmla="*/ 0 h 6"/>
              <a:gd name="T94" fmla="*/ 6 w 9"/>
              <a:gd name="T95" fmla="*/ 1 h 6"/>
              <a:gd name="T96" fmla="*/ 8 w 9"/>
              <a:gd name="T97" fmla="*/ 1 h 6"/>
              <a:gd name="T98" fmla="*/ 6 w 9"/>
              <a:gd name="T99" fmla="*/ 0 h 6"/>
              <a:gd name="T100" fmla="*/ 8 w 9"/>
              <a:gd name="T101" fmla="*/ 0 h 6"/>
              <a:gd name="T102" fmla="*/ 8 w 9"/>
              <a:gd name="T103" fmla="*/ 1 h 6"/>
              <a:gd name="T104" fmla="*/ 8 w 9"/>
              <a:gd name="T10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6">
                <a:moveTo>
                  <a:pt x="8" y="0"/>
                </a:moveTo>
                <a:lnTo>
                  <a:pt x="9" y="0"/>
                </a:lnTo>
                <a:lnTo>
                  <a:pt x="9" y="1"/>
                </a:lnTo>
                <a:lnTo>
                  <a:pt x="8" y="1"/>
                </a:lnTo>
                <a:lnTo>
                  <a:pt x="9" y="1"/>
                </a:lnTo>
                <a:lnTo>
                  <a:pt x="8" y="1"/>
                </a:lnTo>
                <a:lnTo>
                  <a:pt x="8" y="2"/>
                </a:lnTo>
                <a:lnTo>
                  <a:pt x="6" y="2"/>
                </a:lnTo>
                <a:lnTo>
                  <a:pt x="6" y="4"/>
                </a:lnTo>
                <a:lnTo>
                  <a:pt x="6" y="5"/>
                </a:lnTo>
                <a:lnTo>
                  <a:pt x="5" y="4"/>
                </a:lnTo>
                <a:lnTo>
                  <a:pt x="5" y="5"/>
                </a:lnTo>
                <a:lnTo>
                  <a:pt x="4" y="5"/>
                </a:lnTo>
                <a:lnTo>
                  <a:pt x="3" y="5"/>
                </a:lnTo>
                <a:lnTo>
                  <a:pt x="3" y="6"/>
                </a:lnTo>
                <a:lnTo>
                  <a:pt x="3" y="5"/>
                </a:lnTo>
                <a:lnTo>
                  <a:pt x="1" y="6"/>
                </a:lnTo>
                <a:lnTo>
                  <a:pt x="1" y="5"/>
                </a:lnTo>
                <a:lnTo>
                  <a:pt x="3" y="5"/>
                </a:lnTo>
                <a:lnTo>
                  <a:pt x="1" y="4"/>
                </a:lnTo>
                <a:lnTo>
                  <a:pt x="3" y="4"/>
                </a:lnTo>
                <a:lnTo>
                  <a:pt x="1" y="4"/>
                </a:lnTo>
                <a:lnTo>
                  <a:pt x="0" y="4"/>
                </a:lnTo>
                <a:lnTo>
                  <a:pt x="1" y="4"/>
                </a:lnTo>
                <a:lnTo>
                  <a:pt x="0" y="4"/>
                </a:lnTo>
                <a:lnTo>
                  <a:pt x="0" y="2"/>
                </a:lnTo>
                <a:lnTo>
                  <a:pt x="1" y="2"/>
                </a:lnTo>
                <a:lnTo>
                  <a:pt x="1" y="4"/>
                </a:lnTo>
                <a:lnTo>
                  <a:pt x="3" y="4"/>
                </a:lnTo>
                <a:lnTo>
                  <a:pt x="3" y="2"/>
                </a:lnTo>
                <a:lnTo>
                  <a:pt x="1" y="2"/>
                </a:lnTo>
                <a:lnTo>
                  <a:pt x="3" y="2"/>
                </a:lnTo>
                <a:lnTo>
                  <a:pt x="3" y="4"/>
                </a:lnTo>
                <a:lnTo>
                  <a:pt x="3" y="2"/>
                </a:lnTo>
                <a:lnTo>
                  <a:pt x="4" y="2"/>
                </a:lnTo>
                <a:lnTo>
                  <a:pt x="4" y="4"/>
                </a:lnTo>
                <a:lnTo>
                  <a:pt x="4" y="2"/>
                </a:lnTo>
                <a:lnTo>
                  <a:pt x="4" y="4"/>
                </a:lnTo>
                <a:lnTo>
                  <a:pt x="5" y="4"/>
                </a:lnTo>
                <a:lnTo>
                  <a:pt x="5" y="2"/>
                </a:lnTo>
                <a:lnTo>
                  <a:pt x="5" y="1"/>
                </a:lnTo>
                <a:lnTo>
                  <a:pt x="5" y="2"/>
                </a:lnTo>
                <a:lnTo>
                  <a:pt x="6" y="2"/>
                </a:lnTo>
                <a:lnTo>
                  <a:pt x="6" y="1"/>
                </a:lnTo>
                <a:lnTo>
                  <a:pt x="6" y="2"/>
                </a:lnTo>
                <a:lnTo>
                  <a:pt x="6" y="1"/>
                </a:lnTo>
                <a:lnTo>
                  <a:pt x="6" y="0"/>
                </a:lnTo>
                <a:lnTo>
                  <a:pt x="6" y="1"/>
                </a:lnTo>
                <a:lnTo>
                  <a:pt x="8" y="1"/>
                </a:lnTo>
                <a:lnTo>
                  <a:pt x="6" y="0"/>
                </a:lnTo>
                <a:lnTo>
                  <a:pt x="8" y="0"/>
                </a:lnTo>
                <a:lnTo>
                  <a:pt x="8" y="1"/>
                </a:lnTo>
                <a:lnTo>
                  <a:pt x="8"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0" name="Freeform 2824"/>
          <p:cNvSpPr>
            <a:spLocks/>
          </p:cNvSpPr>
          <p:nvPr/>
        </p:nvSpPr>
        <p:spPr bwMode="auto">
          <a:xfrm>
            <a:off x="4616450" y="3206966"/>
            <a:ext cx="3175" cy="1588"/>
          </a:xfrm>
          <a:custGeom>
            <a:avLst/>
            <a:gdLst>
              <a:gd name="T0" fmla="*/ 0 w 2"/>
              <a:gd name="T1" fmla="*/ 0 h 1"/>
              <a:gd name="T2" fmla="*/ 2 w 2"/>
              <a:gd name="T3" fmla="*/ 0 h 1"/>
              <a:gd name="T4" fmla="*/ 0 w 2"/>
              <a:gd name="T5" fmla="*/ 0 h 1"/>
              <a:gd name="T6" fmla="*/ 2 w 2"/>
              <a:gd name="T7" fmla="*/ 0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0" y="0"/>
                </a:lnTo>
                <a:lnTo>
                  <a:pt x="2" y="0"/>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1" name="Freeform 2825"/>
          <p:cNvSpPr>
            <a:spLocks/>
          </p:cNvSpPr>
          <p:nvPr/>
        </p:nvSpPr>
        <p:spPr bwMode="auto">
          <a:xfrm>
            <a:off x="4622800" y="3205378"/>
            <a:ext cx="3175" cy="1588"/>
          </a:xfrm>
          <a:custGeom>
            <a:avLst/>
            <a:gdLst>
              <a:gd name="T0" fmla="*/ 0 w 2"/>
              <a:gd name="T1" fmla="*/ 0 h 1"/>
              <a:gd name="T2" fmla="*/ 2 w 2"/>
              <a:gd name="T3" fmla="*/ 0 h 1"/>
              <a:gd name="T4" fmla="*/ 0 w 2"/>
              <a:gd name="T5" fmla="*/ 0 h 1"/>
              <a:gd name="T6" fmla="*/ 2 w 2"/>
              <a:gd name="T7" fmla="*/ 0 h 1"/>
              <a:gd name="T8" fmla="*/ 0 w 2"/>
              <a:gd name="T9" fmla="*/ 0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0" y="0"/>
                </a:lnTo>
                <a:lnTo>
                  <a:pt x="2"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2" name="Freeform 2826"/>
          <p:cNvSpPr>
            <a:spLocks/>
          </p:cNvSpPr>
          <p:nvPr/>
        </p:nvSpPr>
        <p:spPr bwMode="auto">
          <a:xfrm>
            <a:off x="4452938" y="3205378"/>
            <a:ext cx="225425" cy="268288"/>
          </a:xfrm>
          <a:custGeom>
            <a:avLst/>
            <a:gdLst>
              <a:gd name="T0" fmla="*/ 125 w 142"/>
              <a:gd name="T1" fmla="*/ 5 h 169"/>
              <a:gd name="T2" fmla="*/ 126 w 142"/>
              <a:gd name="T3" fmla="*/ 14 h 169"/>
              <a:gd name="T4" fmla="*/ 129 w 142"/>
              <a:gd name="T5" fmla="*/ 4 h 169"/>
              <a:gd name="T6" fmla="*/ 138 w 142"/>
              <a:gd name="T7" fmla="*/ 9 h 169"/>
              <a:gd name="T8" fmla="*/ 129 w 142"/>
              <a:gd name="T9" fmla="*/ 16 h 169"/>
              <a:gd name="T10" fmla="*/ 135 w 142"/>
              <a:gd name="T11" fmla="*/ 20 h 169"/>
              <a:gd name="T12" fmla="*/ 137 w 142"/>
              <a:gd name="T13" fmla="*/ 19 h 169"/>
              <a:gd name="T14" fmla="*/ 139 w 142"/>
              <a:gd name="T15" fmla="*/ 25 h 169"/>
              <a:gd name="T16" fmla="*/ 130 w 142"/>
              <a:gd name="T17" fmla="*/ 33 h 169"/>
              <a:gd name="T18" fmla="*/ 121 w 142"/>
              <a:gd name="T19" fmla="*/ 19 h 169"/>
              <a:gd name="T20" fmla="*/ 114 w 142"/>
              <a:gd name="T21" fmla="*/ 31 h 169"/>
              <a:gd name="T22" fmla="*/ 102 w 142"/>
              <a:gd name="T23" fmla="*/ 36 h 169"/>
              <a:gd name="T24" fmla="*/ 88 w 142"/>
              <a:gd name="T25" fmla="*/ 32 h 169"/>
              <a:gd name="T26" fmla="*/ 74 w 142"/>
              <a:gd name="T27" fmla="*/ 41 h 169"/>
              <a:gd name="T28" fmla="*/ 63 w 142"/>
              <a:gd name="T29" fmla="*/ 60 h 169"/>
              <a:gd name="T30" fmla="*/ 53 w 142"/>
              <a:gd name="T31" fmla="*/ 84 h 169"/>
              <a:gd name="T32" fmla="*/ 39 w 142"/>
              <a:gd name="T33" fmla="*/ 107 h 169"/>
              <a:gd name="T34" fmla="*/ 42 w 142"/>
              <a:gd name="T35" fmla="*/ 135 h 169"/>
              <a:gd name="T36" fmla="*/ 37 w 142"/>
              <a:gd name="T37" fmla="*/ 152 h 169"/>
              <a:gd name="T38" fmla="*/ 31 w 142"/>
              <a:gd name="T39" fmla="*/ 157 h 169"/>
              <a:gd name="T40" fmla="*/ 31 w 142"/>
              <a:gd name="T41" fmla="*/ 153 h 169"/>
              <a:gd name="T42" fmla="*/ 30 w 142"/>
              <a:gd name="T43" fmla="*/ 158 h 169"/>
              <a:gd name="T44" fmla="*/ 24 w 142"/>
              <a:gd name="T45" fmla="*/ 160 h 169"/>
              <a:gd name="T46" fmla="*/ 22 w 142"/>
              <a:gd name="T47" fmla="*/ 164 h 169"/>
              <a:gd name="T48" fmla="*/ 12 w 142"/>
              <a:gd name="T49" fmla="*/ 168 h 169"/>
              <a:gd name="T50" fmla="*/ 10 w 142"/>
              <a:gd name="T51" fmla="*/ 167 h 169"/>
              <a:gd name="T52" fmla="*/ 4 w 142"/>
              <a:gd name="T53" fmla="*/ 159 h 169"/>
              <a:gd name="T54" fmla="*/ 5 w 142"/>
              <a:gd name="T55" fmla="*/ 157 h 169"/>
              <a:gd name="T56" fmla="*/ 7 w 142"/>
              <a:gd name="T57" fmla="*/ 154 h 169"/>
              <a:gd name="T58" fmla="*/ 3 w 142"/>
              <a:gd name="T59" fmla="*/ 154 h 169"/>
              <a:gd name="T60" fmla="*/ 4 w 142"/>
              <a:gd name="T61" fmla="*/ 152 h 169"/>
              <a:gd name="T62" fmla="*/ 7 w 142"/>
              <a:gd name="T63" fmla="*/ 146 h 169"/>
              <a:gd name="T64" fmla="*/ 10 w 142"/>
              <a:gd name="T65" fmla="*/ 143 h 169"/>
              <a:gd name="T66" fmla="*/ 4 w 142"/>
              <a:gd name="T67" fmla="*/ 145 h 169"/>
              <a:gd name="T68" fmla="*/ 2 w 142"/>
              <a:gd name="T69" fmla="*/ 143 h 169"/>
              <a:gd name="T70" fmla="*/ 2 w 142"/>
              <a:gd name="T71" fmla="*/ 141 h 169"/>
              <a:gd name="T72" fmla="*/ 0 w 142"/>
              <a:gd name="T73" fmla="*/ 136 h 169"/>
              <a:gd name="T74" fmla="*/ 10 w 142"/>
              <a:gd name="T75" fmla="*/ 137 h 169"/>
              <a:gd name="T76" fmla="*/ 14 w 142"/>
              <a:gd name="T77" fmla="*/ 132 h 169"/>
              <a:gd name="T78" fmla="*/ 7 w 142"/>
              <a:gd name="T79" fmla="*/ 135 h 169"/>
              <a:gd name="T80" fmla="*/ 3 w 142"/>
              <a:gd name="T81" fmla="*/ 132 h 169"/>
              <a:gd name="T82" fmla="*/ 2 w 142"/>
              <a:gd name="T83" fmla="*/ 131 h 169"/>
              <a:gd name="T84" fmla="*/ 3 w 142"/>
              <a:gd name="T85" fmla="*/ 126 h 169"/>
              <a:gd name="T86" fmla="*/ 5 w 142"/>
              <a:gd name="T87" fmla="*/ 127 h 169"/>
              <a:gd name="T88" fmla="*/ 3 w 142"/>
              <a:gd name="T89" fmla="*/ 123 h 169"/>
              <a:gd name="T90" fmla="*/ 5 w 142"/>
              <a:gd name="T91" fmla="*/ 122 h 169"/>
              <a:gd name="T92" fmla="*/ 10 w 142"/>
              <a:gd name="T93" fmla="*/ 122 h 169"/>
              <a:gd name="T94" fmla="*/ 9 w 142"/>
              <a:gd name="T95" fmla="*/ 120 h 169"/>
              <a:gd name="T96" fmla="*/ 12 w 142"/>
              <a:gd name="T97" fmla="*/ 118 h 169"/>
              <a:gd name="T98" fmla="*/ 14 w 142"/>
              <a:gd name="T99" fmla="*/ 116 h 169"/>
              <a:gd name="T100" fmla="*/ 17 w 142"/>
              <a:gd name="T101" fmla="*/ 116 h 169"/>
              <a:gd name="T102" fmla="*/ 17 w 142"/>
              <a:gd name="T103" fmla="*/ 113 h 169"/>
              <a:gd name="T104" fmla="*/ 17 w 142"/>
              <a:gd name="T105" fmla="*/ 112 h 169"/>
              <a:gd name="T106" fmla="*/ 22 w 142"/>
              <a:gd name="T107" fmla="*/ 109 h 169"/>
              <a:gd name="T108" fmla="*/ 27 w 142"/>
              <a:gd name="T109" fmla="*/ 108 h 169"/>
              <a:gd name="T110" fmla="*/ 32 w 142"/>
              <a:gd name="T111" fmla="*/ 106 h 169"/>
              <a:gd name="T112" fmla="*/ 31 w 142"/>
              <a:gd name="T113" fmla="*/ 104 h 169"/>
              <a:gd name="T114" fmla="*/ 27 w 142"/>
              <a:gd name="T115" fmla="*/ 104 h 169"/>
              <a:gd name="T116" fmla="*/ 27 w 142"/>
              <a:gd name="T117" fmla="*/ 102 h 169"/>
              <a:gd name="T118" fmla="*/ 32 w 142"/>
              <a:gd name="T119" fmla="*/ 9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69">
                <a:moveTo>
                  <a:pt x="124" y="0"/>
                </a:moveTo>
                <a:lnTo>
                  <a:pt x="125" y="1"/>
                </a:lnTo>
                <a:lnTo>
                  <a:pt x="125" y="0"/>
                </a:lnTo>
                <a:lnTo>
                  <a:pt x="126" y="0"/>
                </a:lnTo>
                <a:lnTo>
                  <a:pt x="126" y="1"/>
                </a:lnTo>
                <a:lnTo>
                  <a:pt x="128" y="1"/>
                </a:lnTo>
                <a:lnTo>
                  <a:pt x="128" y="2"/>
                </a:lnTo>
                <a:lnTo>
                  <a:pt x="128" y="4"/>
                </a:lnTo>
                <a:lnTo>
                  <a:pt x="128" y="2"/>
                </a:lnTo>
                <a:lnTo>
                  <a:pt x="128" y="4"/>
                </a:lnTo>
                <a:lnTo>
                  <a:pt x="126" y="4"/>
                </a:lnTo>
                <a:lnTo>
                  <a:pt x="126" y="5"/>
                </a:lnTo>
                <a:lnTo>
                  <a:pt x="125" y="5"/>
                </a:lnTo>
                <a:lnTo>
                  <a:pt x="125" y="4"/>
                </a:lnTo>
                <a:lnTo>
                  <a:pt x="125" y="5"/>
                </a:lnTo>
                <a:lnTo>
                  <a:pt x="124" y="5"/>
                </a:lnTo>
                <a:lnTo>
                  <a:pt x="125" y="5"/>
                </a:lnTo>
                <a:lnTo>
                  <a:pt x="126" y="5"/>
                </a:lnTo>
                <a:lnTo>
                  <a:pt x="125" y="6"/>
                </a:lnTo>
                <a:lnTo>
                  <a:pt x="124" y="8"/>
                </a:lnTo>
                <a:lnTo>
                  <a:pt x="126" y="6"/>
                </a:lnTo>
                <a:lnTo>
                  <a:pt x="126" y="8"/>
                </a:lnTo>
                <a:lnTo>
                  <a:pt x="125" y="9"/>
                </a:lnTo>
                <a:lnTo>
                  <a:pt x="124" y="10"/>
                </a:lnTo>
                <a:lnTo>
                  <a:pt x="125" y="10"/>
                </a:lnTo>
                <a:lnTo>
                  <a:pt x="126" y="9"/>
                </a:lnTo>
                <a:lnTo>
                  <a:pt x="125" y="10"/>
                </a:lnTo>
                <a:lnTo>
                  <a:pt x="126" y="10"/>
                </a:lnTo>
                <a:lnTo>
                  <a:pt x="126" y="9"/>
                </a:lnTo>
                <a:lnTo>
                  <a:pt x="128" y="9"/>
                </a:lnTo>
                <a:lnTo>
                  <a:pt x="126" y="10"/>
                </a:lnTo>
                <a:lnTo>
                  <a:pt x="126" y="11"/>
                </a:lnTo>
                <a:lnTo>
                  <a:pt x="126" y="13"/>
                </a:lnTo>
                <a:lnTo>
                  <a:pt x="126" y="14"/>
                </a:lnTo>
                <a:lnTo>
                  <a:pt x="126" y="15"/>
                </a:lnTo>
                <a:lnTo>
                  <a:pt x="125" y="16"/>
                </a:lnTo>
                <a:lnTo>
                  <a:pt x="126" y="16"/>
                </a:lnTo>
                <a:lnTo>
                  <a:pt x="126" y="15"/>
                </a:lnTo>
                <a:lnTo>
                  <a:pt x="126" y="14"/>
                </a:lnTo>
                <a:lnTo>
                  <a:pt x="126" y="13"/>
                </a:lnTo>
                <a:lnTo>
                  <a:pt x="126" y="11"/>
                </a:lnTo>
                <a:lnTo>
                  <a:pt x="126" y="10"/>
                </a:lnTo>
                <a:lnTo>
                  <a:pt x="128" y="10"/>
                </a:lnTo>
                <a:lnTo>
                  <a:pt x="128" y="9"/>
                </a:lnTo>
                <a:lnTo>
                  <a:pt x="128" y="8"/>
                </a:lnTo>
                <a:lnTo>
                  <a:pt x="128" y="6"/>
                </a:lnTo>
                <a:lnTo>
                  <a:pt x="129" y="6"/>
                </a:lnTo>
                <a:lnTo>
                  <a:pt x="128" y="6"/>
                </a:lnTo>
                <a:lnTo>
                  <a:pt x="128" y="5"/>
                </a:lnTo>
                <a:lnTo>
                  <a:pt x="129" y="5"/>
                </a:lnTo>
                <a:lnTo>
                  <a:pt x="129" y="4"/>
                </a:lnTo>
                <a:lnTo>
                  <a:pt x="131" y="4"/>
                </a:lnTo>
                <a:lnTo>
                  <a:pt x="133" y="4"/>
                </a:lnTo>
                <a:lnTo>
                  <a:pt x="133" y="5"/>
                </a:lnTo>
                <a:lnTo>
                  <a:pt x="133" y="6"/>
                </a:lnTo>
                <a:lnTo>
                  <a:pt x="133" y="8"/>
                </a:lnTo>
                <a:lnTo>
                  <a:pt x="133" y="6"/>
                </a:lnTo>
                <a:lnTo>
                  <a:pt x="134" y="6"/>
                </a:lnTo>
                <a:lnTo>
                  <a:pt x="134" y="5"/>
                </a:lnTo>
                <a:lnTo>
                  <a:pt x="135" y="5"/>
                </a:lnTo>
                <a:lnTo>
                  <a:pt x="135" y="6"/>
                </a:lnTo>
                <a:lnTo>
                  <a:pt x="134" y="8"/>
                </a:lnTo>
                <a:lnTo>
                  <a:pt x="135" y="8"/>
                </a:lnTo>
                <a:lnTo>
                  <a:pt x="135" y="6"/>
                </a:lnTo>
                <a:lnTo>
                  <a:pt x="137" y="6"/>
                </a:lnTo>
                <a:lnTo>
                  <a:pt x="137" y="8"/>
                </a:lnTo>
                <a:lnTo>
                  <a:pt x="138" y="8"/>
                </a:lnTo>
                <a:lnTo>
                  <a:pt x="138" y="9"/>
                </a:lnTo>
                <a:lnTo>
                  <a:pt x="137" y="9"/>
                </a:lnTo>
                <a:lnTo>
                  <a:pt x="139" y="9"/>
                </a:lnTo>
                <a:lnTo>
                  <a:pt x="140" y="10"/>
                </a:lnTo>
                <a:lnTo>
                  <a:pt x="140" y="11"/>
                </a:lnTo>
                <a:lnTo>
                  <a:pt x="140" y="10"/>
                </a:lnTo>
                <a:lnTo>
                  <a:pt x="142" y="10"/>
                </a:lnTo>
                <a:lnTo>
                  <a:pt x="142" y="11"/>
                </a:lnTo>
                <a:lnTo>
                  <a:pt x="142" y="13"/>
                </a:lnTo>
                <a:lnTo>
                  <a:pt x="139" y="14"/>
                </a:lnTo>
                <a:lnTo>
                  <a:pt x="138" y="14"/>
                </a:lnTo>
                <a:lnTo>
                  <a:pt x="138" y="15"/>
                </a:lnTo>
                <a:lnTo>
                  <a:pt x="137" y="16"/>
                </a:lnTo>
                <a:lnTo>
                  <a:pt x="134" y="16"/>
                </a:lnTo>
                <a:lnTo>
                  <a:pt x="131" y="15"/>
                </a:lnTo>
                <a:lnTo>
                  <a:pt x="130" y="15"/>
                </a:lnTo>
                <a:lnTo>
                  <a:pt x="129" y="15"/>
                </a:lnTo>
                <a:lnTo>
                  <a:pt x="129" y="16"/>
                </a:lnTo>
                <a:lnTo>
                  <a:pt x="129" y="15"/>
                </a:lnTo>
                <a:lnTo>
                  <a:pt x="130" y="16"/>
                </a:lnTo>
                <a:lnTo>
                  <a:pt x="129" y="16"/>
                </a:lnTo>
                <a:lnTo>
                  <a:pt x="130" y="16"/>
                </a:lnTo>
                <a:lnTo>
                  <a:pt x="131" y="16"/>
                </a:lnTo>
                <a:lnTo>
                  <a:pt x="131" y="18"/>
                </a:lnTo>
                <a:lnTo>
                  <a:pt x="133" y="18"/>
                </a:lnTo>
                <a:lnTo>
                  <a:pt x="134" y="18"/>
                </a:lnTo>
                <a:lnTo>
                  <a:pt x="134" y="19"/>
                </a:lnTo>
                <a:lnTo>
                  <a:pt x="133" y="19"/>
                </a:lnTo>
                <a:lnTo>
                  <a:pt x="133" y="20"/>
                </a:lnTo>
                <a:lnTo>
                  <a:pt x="133" y="19"/>
                </a:lnTo>
                <a:lnTo>
                  <a:pt x="134" y="19"/>
                </a:lnTo>
                <a:lnTo>
                  <a:pt x="135" y="19"/>
                </a:lnTo>
                <a:lnTo>
                  <a:pt x="134" y="19"/>
                </a:lnTo>
                <a:lnTo>
                  <a:pt x="135" y="19"/>
                </a:lnTo>
                <a:lnTo>
                  <a:pt x="135" y="20"/>
                </a:lnTo>
                <a:lnTo>
                  <a:pt x="134" y="20"/>
                </a:lnTo>
                <a:lnTo>
                  <a:pt x="134" y="22"/>
                </a:lnTo>
                <a:lnTo>
                  <a:pt x="134" y="23"/>
                </a:lnTo>
                <a:lnTo>
                  <a:pt x="133" y="23"/>
                </a:lnTo>
                <a:lnTo>
                  <a:pt x="134" y="23"/>
                </a:lnTo>
                <a:lnTo>
                  <a:pt x="134" y="22"/>
                </a:lnTo>
                <a:lnTo>
                  <a:pt x="135" y="22"/>
                </a:lnTo>
                <a:lnTo>
                  <a:pt x="137" y="22"/>
                </a:lnTo>
                <a:lnTo>
                  <a:pt x="135" y="22"/>
                </a:lnTo>
                <a:lnTo>
                  <a:pt x="135" y="23"/>
                </a:lnTo>
                <a:lnTo>
                  <a:pt x="135" y="22"/>
                </a:lnTo>
                <a:lnTo>
                  <a:pt x="137" y="22"/>
                </a:lnTo>
                <a:lnTo>
                  <a:pt x="137" y="23"/>
                </a:lnTo>
                <a:lnTo>
                  <a:pt x="137" y="22"/>
                </a:lnTo>
                <a:lnTo>
                  <a:pt x="138" y="20"/>
                </a:lnTo>
                <a:lnTo>
                  <a:pt x="137" y="20"/>
                </a:lnTo>
                <a:lnTo>
                  <a:pt x="137" y="19"/>
                </a:lnTo>
                <a:lnTo>
                  <a:pt x="138" y="19"/>
                </a:lnTo>
                <a:lnTo>
                  <a:pt x="138" y="20"/>
                </a:lnTo>
                <a:lnTo>
                  <a:pt x="138" y="22"/>
                </a:lnTo>
                <a:lnTo>
                  <a:pt x="138" y="23"/>
                </a:lnTo>
                <a:lnTo>
                  <a:pt x="139" y="23"/>
                </a:lnTo>
                <a:lnTo>
                  <a:pt x="139" y="22"/>
                </a:lnTo>
                <a:lnTo>
                  <a:pt x="139" y="20"/>
                </a:lnTo>
                <a:lnTo>
                  <a:pt x="140" y="20"/>
                </a:lnTo>
                <a:lnTo>
                  <a:pt x="140" y="22"/>
                </a:lnTo>
                <a:lnTo>
                  <a:pt x="140" y="20"/>
                </a:lnTo>
                <a:lnTo>
                  <a:pt x="140" y="22"/>
                </a:lnTo>
                <a:lnTo>
                  <a:pt x="140" y="23"/>
                </a:lnTo>
                <a:lnTo>
                  <a:pt x="142" y="23"/>
                </a:lnTo>
                <a:lnTo>
                  <a:pt x="142" y="24"/>
                </a:lnTo>
                <a:lnTo>
                  <a:pt x="140" y="24"/>
                </a:lnTo>
                <a:lnTo>
                  <a:pt x="140" y="25"/>
                </a:lnTo>
                <a:lnTo>
                  <a:pt x="139" y="25"/>
                </a:lnTo>
                <a:lnTo>
                  <a:pt x="139" y="24"/>
                </a:lnTo>
                <a:lnTo>
                  <a:pt x="138" y="23"/>
                </a:lnTo>
                <a:lnTo>
                  <a:pt x="137" y="23"/>
                </a:lnTo>
                <a:lnTo>
                  <a:pt x="137" y="24"/>
                </a:lnTo>
                <a:lnTo>
                  <a:pt x="138" y="24"/>
                </a:lnTo>
                <a:lnTo>
                  <a:pt x="138" y="25"/>
                </a:lnTo>
                <a:lnTo>
                  <a:pt x="137" y="25"/>
                </a:lnTo>
                <a:lnTo>
                  <a:pt x="137" y="27"/>
                </a:lnTo>
                <a:lnTo>
                  <a:pt x="135" y="28"/>
                </a:lnTo>
                <a:lnTo>
                  <a:pt x="134" y="28"/>
                </a:lnTo>
                <a:lnTo>
                  <a:pt x="133" y="28"/>
                </a:lnTo>
                <a:lnTo>
                  <a:pt x="133" y="29"/>
                </a:lnTo>
                <a:lnTo>
                  <a:pt x="133" y="31"/>
                </a:lnTo>
                <a:lnTo>
                  <a:pt x="131" y="31"/>
                </a:lnTo>
                <a:lnTo>
                  <a:pt x="131" y="32"/>
                </a:lnTo>
                <a:lnTo>
                  <a:pt x="131" y="33"/>
                </a:lnTo>
                <a:lnTo>
                  <a:pt x="130" y="33"/>
                </a:lnTo>
                <a:lnTo>
                  <a:pt x="130" y="32"/>
                </a:lnTo>
                <a:lnTo>
                  <a:pt x="130" y="31"/>
                </a:lnTo>
                <a:lnTo>
                  <a:pt x="130" y="29"/>
                </a:lnTo>
                <a:lnTo>
                  <a:pt x="131" y="27"/>
                </a:lnTo>
                <a:lnTo>
                  <a:pt x="133" y="25"/>
                </a:lnTo>
                <a:lnTo>
                  <a:pt x="131" y="24"/>
                </a:lnTo>
                <a:lnTo>
                  <a:pt x="131" y="23"/>
                </a:lnTo>
                <a:lnTo>
                  <a:pt x="130" y="22"/>
                </a:lnTo>
                <a:lnTo>
                  <a:pt x="128" y="20"/>
                </a:lnTo>
                <a:lnTo>
                  <a:pt x="126" y="19"/>
                </a:lnTo>
                <a:lnTo>
                  <a:pt x="125" y="18"/>
                </a:lnTo>
                <a:lnTo>
                  <a:pt x="125" y="16"/>
                </a:lnTo>
                <a:lnTo>
                  <a:pt x="124" y="16"/>
                </a:lnTo>
                <a:lnTo>
                  <a:pt x="123" y="16"/>
                </a:lnTo>
                <a:lnTo>
                  <a:pt x="123" y="18"/>
                </a:lnTo>
                <a:lnTo>
                  <a:pt x="121" y="18"/>
                </a:lnTo>
                <a:lnTo>
                  <a:pt x="121" y="19"/>
                </a:lnTo>
                <a:lnTo>
                  <a:pt x="120" y="19"/>
                </a:lnTo>
                <a:lnTo>
                  <a:pt x="119" y="19"/>
                </a:lnTo>
                <a:lnTo>
                  <a:pt x="117" y="19"/>
                </a:lnTo>
                <a:lnTo>
                  <a:pt x="116" y="19"/>
                </a:lnTo>
                <a:lnTo>
                  <a:pt x="116" y="20"/>
                </a:lnTo>
                <a:lnTo>
                  <a:pt x="116" y="22"/>
                </a:lnTo>
                <a:lnTo>
                  <a:pt x="115" y="22"/>
                </a:lnTo>
                <a:lnTo>
                  <a:pt x="115" y="23"/>
                </a:lnTo>
                <a:lnTo>
                  <a:pt x="114" y="23"/>
                </a:lnTo>
                <a:lnTo>
                  <a:pt x="115" y="24"/>
                </a:lnTo>
                <a:lnTo>
                  <a:pt x="114" y="24"/>
                </a:lnTo>
                <a:lnTo>
                  <a:pt x="114" y="25"/>
                </a:lnTo>
                <a:lnTo>
                  <a:pt x="114" y="27"/>
                </a:lnTo>
                <a:lnTo>
                  <a:pt x="114" y="28"/>
                </a:lnTo>
                <a:lnTo>
                  <a:pt x="112" y="29"/>
                </a:lnTo>
                <a:lnTo>
                  <a:pt x="112" y="31"/>
                </a:lnTo>
                <a:lnTo>
                  <a:pt x="114" y="31"/>
                </a:lnTo>
                <a:lnTo>
                  <a:pt x="114" y="32"/>
                </a:lnTo>
                <a:lnTo>
                  <a:pt x="112" y="32"/>
                </a:lnTo>
                <a:lnTo>
                  <a:pt x="114" y="32"/>
                </a:lnTo>
                <a:lnTo>
                  <a:pt x="114" y="33"/>
                </a:lnTo>
                <a:lnTo>
                  <a:pt x="112" y="33"/>
                </a:lnTo>
                <a:lnTo>
                  <a:pt x="112" y="34"/>
                </a:lnTo>
                <a:lnTo>
                  <a:pt x="112" y="36"/>
                </a:lnTo>
                <a:lnTo>
                  <a:pt x="111" y="34"/>
                </a:lnTo>
                <a:lnTo>
                  <a:pt x="110" y="36"/>
                </a:lnTo>
                <a:lnTo>
                  <a:pt x="110" y="37"/>
                </a:lnTo>
                <a:lnTo>
                  <a:pt x="110" y="38"/>
                </a:lnTo>
                <a:lnTo>
                  <a:pt x="109" y="39"/>
                </a:lnTo>
                <a:lnTo>
                  <a:pt x="107" y="38"/>
                </a:lnTo>
                <a:lnTo>
                  <a:pt x="106" y="38"/>
                </a:lnTo>
                <a:lnTo>
                  <a:pt x="105" y="37"/>
                </a:lnTo>
                <a:lnTo>
                  <a:pt x="103" y="36"/>
                </a:lnTo>
                <a:lnTo>
                  <a:pt x="102" y="36"/>
                </a:lnTo>
                <a:lnTo>
                  <a:pt x="102" y="37"/>
                </a:lnTo>
                <a:lnTo>
                  <a:pt x="101" y="38"/>
                </a:lnTo>
                <a:lnTo>
                  <a:pt x="100" y="39"/>
                </a:lnTo>
                <a:lnTo>
                  <a:pt x="98" y="38"/>
                </a:lnTo>
                <a:lnTo>
                  <a:pt x="97" y="38"/>
                </a:lnTo>
                <a:lnTo>
                  <a:pt x="96" y="37"/>
                </a:lnTo>
                <a:lnTo>
                  <a:pt x="95" y="37"/>
                </a:lnTo>
                <a:lnTo>
                  <a:pt x="95" y="36"/>
                </a:lnTo>
                <a:lnTo>
                  <a:pt x="93" y="34"/>
                </a:lnTo>
                <a:lnTo>
                  <a:pt x="93" y="33"/>
                </a:lnTo>
                <a:lnTo>
                  <a:pt x="92" y="32"/>
                </a:lnTo>
                <a:lnTo>
                  <a:pt x="91" y="29"/>
                </a:lnTo>
                <a:lnTo>
                  <a:pt x="89" y="28"/>
                </a:lnTo>
                <a:lnTo>
                  <a:pt x="88" y="29"/>
                </a:lnTo>
                <a:lnTo>
                  <a:pt x="87" y="29"/>
                </a:lnTo>
                <a:lnTo>
                  <a:pt x="87" y="31"/>
                </a:lnTo>
                <a:lnTo>
                  <a:pt x="88" y="32"/>
                </a:lnTo>
                <a:lnTo>
                  <a:pt x="87" y="33"/>
                </a:lnTo>
                <a:lnTo>
                  <a:pt x="86" y="32"/>
                </a:lnTo>
                <a:lnTo>
                  <a:pt x="86" y="33"/>
                </a:lnTo>
                <a:lnTo>
                  <a:pt x="83" y="33"/>
                </a:lnTo>
                <a:lnTo>
                  <a:pt x="82" y="33"/>
                </a:lnTo>
                <a:lnTo>
                  <a:pt x="83" y="34"/>
                </a:lnTo>
                <a:lnTo>
                  <a:pt x="83" y="36"/>
                </a:lnTo>
                <a:lnTo>
                  <a:pt x="83" y="37"/>
                </a:lnTo>
                <a:lnTo>
                  <a:pt x="83" y="38"/>
                </a:lnTo>
                <a:lnTo>
                  <a:pt x="83" y="39"/>
                </a:lnTo>
                <a:lnTo>
                  <a:pt x="82" y="39"/>
                </a:lnTo>
                <a:lnTo>
                  <a:pt x="83" y="41"/>
                </a:lnTo>
                <a:lnTo>
                  <a:pt x="82" y="42"/>
                </a:lnTo>
                <a:lnTo>
                  <a:pt x="82" y="43"/>
                </a:lnTo>
                <a:lnTo>
                  <a:pt x="79" y="42"/>
                </a:lnTo>
                <a:lnTo>
                  <a:pt x="77" y="41"/>
                </a:lnTo>
                <a:lnTo>
                  <a:pt x="74" y="41"/>
                </a:lnTo>
                <a:lnTo>
                  <a:pt x="73" y="39"/>
                </a:lnTo>
                <a:lnTo>
                  <a:pt x="72" y="39"/>
                </a:lnTo>
                <a:lnTo>
                  <a:pt x="72" y="41"/>
                </a:lnTo>
                <a:lnTo>
                  <a:pt x="72" y="42"/>
                </a:lnTo>
                <a:lnTo>
                  <a:pt x="72" y="45"/>
                </a:lnTo>
                <a:lnTo>
                  <a:pt x="72" y="46"/>
                </a:lnTo>
                <a:lnTo>
                  <a:pt x="70" y="47"/>
                </a:lnTo>
                <a:lnTo>
                  <a:pt x="70" y="48"/>
                </a:lnTo>
                <a:lnTo>
                  <a:pt x="69" y="47"/>
                </a:lnTo>
                <a:lnTo>
                  <a:pt x="67" y="46"/>
                </a:lnTo>
                <a:lnTo>
                  <a:pt x="67" y="47"/>
                </a:lnTo>
                <a:lnTo>
                  <a:pt x="64" y="50"/>
                </a:lnTo>
                <a:lnTo>
                  <a:pt x="63" y="53"/>
                </a:lnTo>
                <a:lnTo>
                  <a:pt x="63" y="55"/>
                </a:lnTo>
                <a:lnTo>
                  <a:pt x="61" y="55"/>
                </a:lnTo>
                <a:lnTo>
                  <a:pt x="60" y="56"/>
                </a:lnTo>
                <a:lnTo>
                  <a:pt x="63" y="60"/>
                </a:lnTo>
                <a:lnTo>
                  <a:pt x="63" y="61"/>
                </a:lnTo>
                <a:lnTo>
                  <a:pt x="61" y="62"/>
                </a:lnTo>
                <a:lnTo>
                  <a:pt x="60" y="64"/>
                </a:lnTo>
                <a:lnTo>
                  <a:pt x="58" y="67"/>
                </a:lnTo>
                <a:lnTo>
                  <a:pt x="56" y="69"/>
                </a:lnTo>
                <a:lnTo>
                  <a:pt x="56" y="70"/>
                </a:lnTo>
                <a:lnTo>
                  <a:pt x="58" y="71"/>
                </a:lnTo>
                <a:lnTo>
                  <a:pt x="58" y="73"/>
                </a:lnTo>
                <a:lnTo>
                  <a:pt x="55" y="74"/>
                </a:lnTo>
                <a:lnTo>
                  <a:pt x="54" y="74"/>
                </a:lnTo>
                <a:lnTo>
                  <a:pt x="53" y="74"/>
                </a:lnTo>
                <a:lnTo>
                  <a:pt x="53" y="78"/>
                </a:lnTo>
                <a:lnTo>
                  <a:pt x="53" y="79"/>
                </a:lnTo>
                <a:lnTo>
                  <a:pt x="53" y="80"/>
                </a:lnTo>
                <a:lnTo>
                  <a:pt x="51" y="83"/>
                </a:lnTo>
                <a:lnTo>
                  <a:pt x="51" y="84"/>
                </a:lnTo>
                <a:lnTo>
                  <a:pt x="53" y="84"/>
                </a:lnTo>
                <a:lnTo>
                  <a:pt x="51" y="85"/>
                </a:lnTo>
                <a:lnTo>
                  <a:pt x="51" y="87"/>
                </a:lnTo>
                <a:lnTo>
                  <a:pt x="51" y="88"/>
                </a:lnTo>
                <a:lnTo>
                  <a:pt x="50" y="89"/>
                </a:lnTo>
                <a:lnTo>
                  <a:pt x="49" y="92"/>
                </a:lnTo>
                <a:lnTo>
                  <a:pt x="47" y="94"/>
                </a:lnTo>
                <a:lnTo>
                  <a:pt x="49" y="95"/>
                </a:lnTo>
                <a:lnTo>
                  <a:pt x="50" y="95"/>
                </a:lnTo>
                <a:lnTo>
                  <a:pt x="50" y="99"/>
                </a:lnTo>
                <a:lnTo>
                  <a:pt x="49" y="102"/>
                </a:lnTo>
                <a:lnTo>
                  <a:pt x="47" y="101"/>
                </a:lnTo>
                <a:lnTo>
                  <a:pt x="45" y="101"/>
                </a:lnTo>
                <a:lnTo>
                  <a:pt x="44" y="101"/>
                </a:lnTo>
                <a:lnTo>
                  <a:pt x="42" y="102"/>
                </a:lnTo>
                <a:lnTo>
                  <a:pt x="41" y="104"/>
                </a:lnTo>
                <a:lnTo>
                  <a:pt x="40" y="106"/>
                </a:lnTo>
                <a:lnTo>
                  <a:pt x="39" y="107"/>
                </a:lnTo>
                <a:lnTo>
                  <a:pt x="40" y="108"/>
                </a:lnTo>
                <a:lnTo>
                  <a:pt x="39" y="111"/>
                </a:lnTo>
                <a:lnTo>
                  <a:pt x="40" y="113"/>
                </a:lnTo>
                <a:lnTo>
                  <a:pt x="39" y="115"/>
                </a:lnTo>
                <a:lnTo>
                  <a:pt x="39" y="117"/>
                </a:lnTo>
                <a:lnTo>
                  <a:pt x="39" y="118"/>
                </a:lnTo>
                <a:lnTo>
                  <a:pt x="40" y="121"/>
                </a:lnTo>
                <a:lnTo>
                  <a:pt x="40" y="122"/>
                </a:lnTo>
                <a:lnTo>
                  <a:pt x="40" y="126"/>
                </a:lnTo>
                <a:lnTo>
                  <a:pt x="39" y="129"/>
                </a:lnTo>
                <a:lnTo>
                  <a:pt x="40" y="130"/>
                </a:lnTo>
                <a:lnTo>
                  <a:pt x="41" y="130"/>
                </a:lnTo>
                <a:lnTo>
                  <a:pt x="41" y="131"/>
                </a:lnTo>
                <a:lnTo>
                  <a:pt x="42" y="132"/>
                </a:lnTo>
                <a:lnTo>
                  <a:pt x="44" y="132"/>
                </a:lnTo>
                <a:lnTo>
                  <a:pt x="42" y="134"/>
                </a:lnTo>
                <a:lnTo>
                  <a:pt x="42" y="135"/>
                </a:lnTo>
                <a:lnTo>
                  <a:pt x="42" y="136"/>
                </a:lnTo>
                <a:lnTo>
                  <a:pt x="41" y="136"/>
                </a:lnTo>
                <a:lnTo>
                  <a:pt x="40" y="136"/>
                </a:lnTo>
                <a:lnTo>
                  <a:pt x="40" y="137"/>
                </a:lnTo>
                <a:lnTo>
                  <a:pt x="40" y="139"/>
                </a:lnTo>
                <a:lnTo>
                  <a:pt x="40" y="140"/>
                </a:lnTo>
                <a:lnTo>
                  <a:pt x="41" y="141"/>
                </a:lnTo>
                <a:lnTo>
                  <a:pt x="41" y="143"/>
                </a:lnTo>
                <a:lnTo>
                  <a:pt x="41" y="144"/>
                </a:lnTo>
                <a:lnTo>
                  <a:pt x="41" y="145"/>
                </a:lnTo>
                <a:lnTo>
                  <a:pt x="41" y="146"/>
                </a:lnTo>
                <a:lnTo>
                  <a:pt x="41" y="148"/>
                </a:lnTo>
                <a:lnTo>
                  <a:pt x="40" y="149"/>
                </a:lnTo>
                <a:lnTo>
                  <a:pt x="39" y="149"/>
                </a:lnTo>
                <a:lnTo>
                  <a:pt x="37" y="149"/>
                </a:lnTo>
                <a:lnTo>
                  <a:pt x="37" y="150"/>
                </a:lnTo>
                <a:lnTo>
                  <a:pt x="37" y="152"/>
                </a:lnTo>
                <a:lnTo>
                  <a:pt x="36" y="152"/>
                </a:lnTo>
                <a:lnTo>
                  <a:pt x="36" y="153"/>
                </a:lnTo>
                <a:lnTo>
                  <a:pt x="37" y="155"/>
                </a:lnTo>
                <a:lnTo>
                  <a:pt x="37" y="157"/>
                </a:lnTo>
                <a:lnTo>
                  <a:pt x="37" y="158"/>
                </a:lnTo>
                <a:lnTo>
                  <a:pt x="36" y="159"/>
                </a:lnTo>
                <a:lnTo>
                  <a:pt x="36" y="160"/>
                </a:lnTo>
                <a:lnTo>
                  <a:pt x="35" y="159"/>
                </a:lnTo>
                <a:lnTo>
                  <a:pt x="35" y="158"/>
                </a:lnTo>
                <a:lnTo>
                  <a:pt x="33" y="158"/>
                </a:lnTo>
                <a:lnTo>
                  <a:pt x="33" y="157"/>
                </a:lnTo>
                <a:lnTo>
                  <a:pt x="33" y="158"/>
                </a:lnTo>
                <a:lnTo>
                  <a:pt x="33" y="157"/>
                </a:lnTo>
                <a:lnTo>
                  <a:pt x="32" y="157"/>
                </a:lnTo>
                <a:lnTo>
                  <a:pt x="31" y="157"/>
                </a:lnTo>
                <a:lnTo>
                  <a:pt x="32" y="155"/>
                </a:lnTo>
                <a:lnTo>
                  <a:pt x="31" y="157"/>
                </a:lnTo>
                <a:lnTo>
                  <a:pt x="31" y="155"/>
                </a:lnTo>
                <a:lnTo>
                  <a:pt x="32" y="155"/>
                </a:lnTo>
                <a:lnTo>
                  <a:pt x="31" y="155"/>
                </a:lnTo>
                <a:lnTo>
                  <a:pt x="31" y="154"/>
                </a:lnTo>
                <a:lnTo>
                  <a:pt x="31" y="153"/>
                </a:lnTo>
                <a:lnTo>
                  <a:pt x="31" y="154"/>
                </a:lnTo>
                <a:lnTo>
                  <a:pt x="31" y="153"/>
                </a:lnTo>
                <a:lnTo>
                  <a:pt x="31" y="152"/>
                </a:lnTo>
                <a:lnTo>
                  <a:pt x="31" y="150"/>
                </a:lnTo>
                <a:lnTo>
                  <a:pt x="31" y="149"/>
                </a:lnTo>
                <a:lnTo>
                  <a:pt x="31" y="150"/>
                </a:lnTo>
                <a:lnTo>
                  <a:pt x="31" y="149"/>
                </a:lnTo>
                <a:lnTo>
                  <a:pt x="30" y="149"/>
                </a:lnTo>
                <a:lnTo>
                  <a:pt x="30" y="150"/>
                </a:lnTo>
                <a:lnTo>
                  <a:pt x="30" y="152"/>
                </a:lnTo>
                <a:lnTo>
                  <a:pt x="31" y="152"/>
                </a:lnTo>
                <a:lnTo>
                  <a:pt x="31" y="153"/>
                </a:lnTo>
                <a:lnTo>
                  <a:pt x="30" y="153"/>
                </a:lnTo>
                <a:lnTo>
                  <a:pt x="30" y="152"/>
                </a:lnTo>
                <a:lnTo>
                  <a:pt x="28" y="150"/>
                </a:lnTo>
                <a:lnTo>
                  <a:pt x="28" y="152"/>
                </a:lnTo>
                <a:lnTo>
                  <a:pt x="30" y="152"/>
                </a:lnTo>
                <a:lnTo>
                  <a:pt x="30" y="153"/>
                </a:lnTo>
                <a:lnTo>
                  <a:pt x="28" y="153"/>
                </a:lnTo>
                <a:lnTo>
                  <a:pt x="30" y="153"/>
                </a:lnTo>
                <a:lnTo>
                  <a:pt x="30" y="154"/>
                </a:lnTo>
                <a:lnTo>
                  <a:pt x="30" y="155"/>
                </a:lnTo>
                <a:lnTo>
                  <a:pt x="30" y="157"/>
                </a:lnTo>
                <a:lnTo>
                  <a:pt x="30" y="155"/>
                </a:lnTo>
                <a:lnTo>
                  <a:pt x="30" y="157"/>
                </a:lnTo>
                <a:lnTo>
                  <a:pt x="30" y="158"/>
                </a:lnTo>
                <a:lnTo>
                  <a:pt x="28" y="157"/>
                </a:lnTo>
                <a:lnTo>
                  <a:pt x="28" y="158"/>
                </a:lnTo>
                <a:lnTo>
                  <a:pt x="30" y="158"/>
                </a:lnTo>
                <a:lnTo>
                  <a:pt x="28" y="158"/>
                </a:lnTo>
                <a:lnTo>
                  <a:pt x="28" y="159"/>
                </a:lnTo>
                <a:lnTo>
                  <a:pt x="28" y="158"/>
                </a:lnTo>
                <a:lnTo>
                  <a:pt x="27" y="158"/>
                </a:lnTo>
                <a:lnTo>
                  <a:pt x="27" y="159"/>
                </a:lnTo>
                <a:lnTo>
                  <a:pt x="26" y="159"/>
                </a:lnTo>
                <a:lnTo>
                  <a:pt x="27" y="159"/>
                </a:lnTo>
                <a:lnTo>
                  <a:pt x="26" y="158"/>
                </a:lnTo>
                <a:lnTo>
                  <a:pt x="26" y="157"/>
                </a:lnTo>
                <a:lnTo>
                  <a:pt x="26" y="158"/>
                </a:lnTo>
                <a:lnTo>
                  <a:pt x="24" y="158"/>
                </a:lnTo>
                <a:lnTo>
                  <a:pt x="26" y="158"/>
                </a:lnTo>
                <a:lnTo>
                  <a:pt x="26" y="159"/>
                </a:lnTo>
                <a:lnTo>
                  <a:pt x="24" y="159"/>
                </a:lnTo>
                <a:lnTo>
                  <a:pt x="26" y="159"/>
                </a:lnTo>
                <a:lnTo>
                  <a:pt x="24" y="159"/>
                </a:lnTo>
                <a:lnTo>
                  <a:pt x="24" y="160"/>
                </a:lnTo>
                <a:lnTo>
                  <a:pt x="24" y="159"/>
                </a:lnTo>
                <a:lnTo>
                  <a:pt x="23" y="160"/>
                </a:lnTo>
                <a:lnTo>
                  <a:pt x="24" y="160"/>
                </a:lnTo>
                <a:lnTo>
                  <a:pt x="24" y="159"/>
                </a:lnTo>
                <a:lnTo>
                  <a:pt x="24" y="160"/>
                </a:lnTo>
                <a:lnTo>
                  <a:pt x="23" y="160"/>
                </a:lnTo>
                <a:lnTo>
                  <a:pt x="24" y="160"/>
                </a:lnTo>
                <a:lnTo>
                  <a:pt x="23" y="162"/>
                </a:lnTo>
                <a:lnTo>
                  <a:pt x="22" y="162"/>
                </a:lnTo>
                <a:lnTo>
                  <a:pt x="23" y="162"/>
                </a:lnTo>
                <a:lnTo>
                  <a:pt x="22" y="162"/>
                </a:lnTo>
                <a:lnTo>
                  <a:pt x="23" y="162"/>
                </a:lnTo>
                <a:lnTo>
                  <a:pt x="22" y="162"/>
                </a:lnTo>
                <a:lnTo>
                  <a:pt x="23" y="162"/>
                </a:lnTo>
                <a:lnTo>
                  <a:pt x="23" y="163"/>
                </a:lnTo>
                <a:lnTo>
                  <a:pt x="22" y="163"/>
                </a:lnTo>
                <a:lnTo>
                  <a:pt x="22" y="164"/>
                </a:lnTo>
                <a:lnTo>
                  <a:pt x="21" y="164"/>
                </a:lnTo>
                <a:lnTo>
                  <a:pt x="21" y="166"/>
                </a:lnTo>
                <a:lnTo>
                  <a:pt x="19" y="166"/>
                </a:lnTo>
                <a:lnTo>
                  <a:pt x="19" y="167"/>
                </a:lnTo>
                <a:lnTo>
                  <a:pt x="18" y="167"/>
                </a:lnTo>
                <a:lnTo>
                  <a:pt x="18" y="168"/>
                </a:lnTo>
                <a:lnTo>
                  <a:pt x="17" y="168"/>
                </a:lnTo>
                <a:lnTo>
                  <a:pt x="17" y="167"/>
                </a:lnTo>
                <a:lnTo>
                  <a:pt x="17" y="168"/>
                </a:lnTo>
                <a:lnTo>
                  <a:pt x="16" y="168"/>
                </a:lnTo>
                <a:lnTo>
                  <a:pt x="14" y="168"/>
                </a:lnTo>
                <a:lnTo>
                  <a:pt x="14" y="169"/>
                </a:lnTo>
                <a:lnTo>
                  <a:pt x="14" y="168"/>
                </a:lnTo>
                <a:lnTo>
                  <a:pt x="14" y="169"/>
                </a:lnTo>
                <a:lnTo>
                  <a:pt x="13" y="169"/>
                </a:lnTo>
                <a:lnTo>
                  <a:pt x="13" y="168"/>
                </a:lnTo>
                <a:lnTo>
                  <a:pt x="12" y="168"/>
                </a:lnTo>
                <a:lnTo>
                  <a:pt x="12" y="169"/>
                </a:lnTo>
                <a:lnTo>
                  <a:pt x="12" y="168"/>
                </a:lnTo>
                <a:lnTo>
                  <a:pt x="12" y="169"/>
                </a:lnTo>
                <a:lnTo>
                  <a:pt x="10" y="169"/>
                </a:lnTo>
                <a:lnTo>
                  <a:pt x="10" y="168"/>
                </a:lnTo>
                <a:lnTo>
                  <a:pt x="12" y="168"/>
                </a:lnTo>
                <a:lnTo>
                  <a:pt x="10" y="168"/>
                </a:lnTo>
                <a:lnTo>
                  <a:pt x="10" y="167"/>
                </a:lnTo>
                <a:lnTo>
                  <a:pt x="9" y="167"/>
                </a:lnTo>
                <a:lnTo>
                  <a:pt x="10" y="168"/>
                </a:lnTo>
                <a:lnTo>
                  <a:pt x="9" y="168"/>
                </a:lnTo>
                <a:lnTo>
                  <a:pt x="9" y="167"/>
                </a:lnTo>
                <a:lnTo>
                  <a:pt x="9" y="168"/>
                </a:lnTo>
                <a:lnTo>
                  <a:pt x="8" y="168"/>
                </a:lnTo>
                <a:lnTo>
                  <a:pt x="9" y="168"/>
                </a:lnTo>
                <a:lnTo>
                  <a:pt x="9" y="167"/>
                </a:lnTo>
                <a:lnTo>
                  <a:pt x="10" y="167"/>
                </a:lnTo>
                <a:lnTo>
                  <a:pt x="9" y="167"/>
                </a:lnTo>
                <a:lnTo>
                  <a:pt x="9" y="166"/>
                </a:lnTo>
                <a:lnTo>
                  <a:pt x="9" y="167"/>
                </a:lnTo>
                <a:lnTo>
                  <a:pt x="8" y="167"/>
                </a:lnTo>
                <a:lnTo>
                  <a:pt x="8" y="166"/>
                </a:lnTo>
                <a:lnTo>
                  <a:pt x="7" y="166"/>
                </a:lnTo>
                <a:lnTo>
                  <a:pt x="5" y="166"/>
                </a:lnTo>
                <a:lnTo>
                  <a:pt x="5" y="164"/>
                </a:lnTo>
                <a:lnTo>
                  <a:pt x="4" y="164"/>
                </a:lnTo>
                <a:lnTo>
                  <a:pt x="4" y="163"/>
                </a:lnTo>
                <a:lnTo>
                  <a:pt x="4" y="164"/>
                </a:lnTo>
                <a:lnTo>
                  <a:pt x="4" y="163"/>
                </a:lnTo>
                <a:lnTo>
                  <a:pt x="3" y="163"/>
                </a:lnTo>
                <a:lnTo>
                  <a:pt x="3" y="162"/>
                </a:lnTo>
                <a:lnTo>
                  <a:pt x="3" y="160"/>
                </a:lnTo>
                <a:lnTo>
                  <a:pt x="3" y="159"/>
                </a:lnTo>
                <a:lnTo>
                  <a:pt x="4" y="159"/>
                </a:lnTo>
                <a:lnTo>
                  <a:pt x="3" y="159"/>
                </a:lnTo>
                <a:lnTo>
                  <a:pt x="3" y="158"/>
                </a:lnTo>
                <a:lnTo>
                  <a:pt x="4" y="159"/>
                </a:lnTo>
                <a:lnTo>
                  <a:pt x="4" y="160"/>
                </a:lnTo>
                <a:lnTo>
                  <a:pt x="4" y="159"/>
                </a:lnTo>
                <a:lnTo>
                  <a:pt x="5" y="159"/>
                </a:lnTo>
                <a:lnTo>
                  <a:pt x="7" y="160"/>
                </a:lnTo>
                <a:lnTo>
                  <a:pt x="5" y="160"/>
                </a:lnTo>
                <a:lnTo>
                  <a:pt x="5" y="159"/>
                </a:lnTo>
                <a:lnTo>
                  <a:pt x="7" y="159"/>
                </a:lnTo>
                <a:lnTo>
                  <a:pt x="9" y="158"/>
                </a:lnTo>
                <a:lnTo>
                  <a:pt x="8" y="158"/>
                </a:lnTo>
                <a:lnTo>
                  <a:pt x="7" y="158"/>
                </a:lnTo>
                <a:lnTo>
                  <a:pt x="7" y="159"/>
                </a:lnTo>
                <a:lnTo>
                  <a:pt x="5" y="159"/>
                </a:lnTo>
                <a:lnTo>
                  <a:pt x="5" y="158"/>
                </a:lnTo>
                <a:lnTo>
                  <a:pt x="5" y="157"/>
                </a:lnTo>
                <a:lnTo>
                  <a:pt x="7" y="157"/>
                </a:lnTo>
                <a:lnTo>
                  <a:pt x="5" y="157"/>
                </a:lnTo>
                <a:lnTo>
                  <a:pt x="7" y="157"/>
                </a:lnTo>
                <a:lnTo>
                  <a:pt x="7" y="155"/>
                </a:lnTo>
                <a:lnTo>
                  <a:pt x="8" y="155"/>
                </a:lnTo>
                <a:lnTo>
                  <a:pt x="7" y="155"/>
                </a:lnTo>
                <a:lnTo>
                  <a:pt x="5" y="155"/>
                </a:lnTo>
                <a:lnTo>
                  <a:pt x="7" y="155"/>
                </a:lnTo>
                <a:lnTo>
                  <a:pt x="5" y="155"/>
                </a:lnTo>
                <a:lnTo>
                  <a:pt x="5" y="154"/>
                </a:lnTo>
                <a:lnTo>
                  <a:pt x="7" y="154"/>
                </a:lnTo>
                <a:lnTo>
                  <a:pt x="7" y="153"/>
                </a:lnTo>
                <a:lnTo>
                  <a:pt x="8" y="153"/>
                </a:lnTo>
                <a:lnTo>
                  <a:pt x="7" y="153"/>
                </a:lnTo>
                <a:lnTo>
                  <a:pt x="7" y="152"/>
                </a:lnTo>
                <a:lnTo>
                  <a:pt x="7" y="153"/>
                </a:lnTo>
                <a:lnTo>
                  <a:pt x="7" y="154"/>
                </a:lnTo>
                <a:lnTo>
                  <a:pt x="5" y="154"/>
                </a:lnTo>
                <a:lnTo>
                  <a:pt x="5" y="155"/>
                </a:lnTo>
                <a:lnTo>
                  <a:pt x="5" y="154"/>
                </a:lnTo>
                <a:lnTo>
                  <a:pt x="7" y="154"/>
                </a:lnTo>
                <a:lnTo>
                  <a:pt x="7" y="153"/>
                </a:lnTo>
                <a:lnTo>
                  <a:pt x="5" y="154"/>
                </a:lnTo>
                <a:lnTo>
                  <a:pt x="5" y="153"/>
                </a:lnTo>
                <a:lnTo>
                  <a:pt x="4" y="153"/>
                </a:lnTo>
                <a:lnTo>
                  <a:pt x="4" y="154"/>
                </a:lnTo>
                <a:lnTo>
                  <a:pt x="5" y="154"/>
                </a:lnTo>
                <a:lnTo>
                  <a:pt x="5" y="155"/>
                </a:lnTo>
                <a:lnTo>
                  <a:pt x="4" y="155"/>
                </a:lnTo>
                <a:lnTo>
                  <a:pt x="3" y="155"/>
                </a:lnTo>
                <a:lnTo>
                  <a:pt x="4" y="155"/>
                </a:lnTo>
                <a:lnTo>
                  <a:pt x="3" y="154"/>
                </a:lnTo>
                <a:lnTo>
                  <a:pt x="3" y="155"/>
                </a:lnTo>
                <a:lnTo>
                  <a:pt x="3" y="154"/>
                </a:lnTo>
                <a:lnTo>
                  <a:pt x="3" y="155"/>
                </a:lnTo>
                <a:lnTo>
                  <a:pt x="2" y="155"/>
                </a:lnTo>
                <a:lnTo>
                  <a:pt x="2" y="154"/>
                </a:lnTo>
                <a:lnTo>
                  <a:pt x="2" y="155"/>
                </a:lnTo>
                <a:lnTo>
                  <a:pt x="2" y="154"/>
                </a:lnTo>
                <a:lnTo>
                  <a:pt x="2" y="153"/>
                </a:lnTo>
                <a:lnTo>
                  <a:pt x="2" y="152"/>
                </a:lnTo>
                <a:lnTo>
                  <a:pt x="3" y="152"/>
                </a:lnTo>
                <a:lnTo>
                  <a:pt x="3" y="153"/>
                </a:lnTo>
                <a:lnTo>
                  <a:pt x="3" y="152"/>
                </a:lnTo>
                <a:lnTo>
                  <a:pt x="3" y="150"/>
                </a:lnTo>
                <a:lnTo>
                  <a:pt x="3" y="152"/>
                </a:lnTo>
                <a:lnTo>
                  <a:pt x="3" y="153"/>
                </a:lnTo>
                <a:lnTo>
                  <a:pt x="3" y="152"/>
                </a:lnTo>
                <a:lnTo>
                  <a:pt x="4" y="152"/>
                </a:lnTo>
                <a:lnTo>
                  <a:pt x="4" y="153"/>
                </a:lnTo>
                <a:lnTo>
                  <a:pt x="4" y="152"/>
                </a:lnTo>
                <a:lnTo>
                  <a:pt x="5" y="152"/>
                </a:lnTo>
                <a:lnTo>
                  <a:pt x="4" y="152"/>
                </a:lnTo>
                <a:lnTo>
                  <a:pt x="4" y="150"/>
                </a:lnTo>
                <a:lnTo>
                  <a:pt x="5" y="150"/>
                </a:lnTo>
                <a:lnTo>
                  <a:pt x="7" y="150"/>
                </a:lnTo>
                <a:lnTo>
                  <a:pt x="7" y="149"/>
                </a:lnTo>
                <a:lnTo>
                  <a:pt x="7" y="150"/>
                </a:lnTo>
                <a:lnTo>
                  <a:pt x="5" y="150"/>
                </a:lnTo>
                <a:lnTo>
                  <a:pt x="5" y="149"/>
                </a:lnTo>
                <a:lnTo>
                  <a:pt x="5" y="150"/>
                </a:lnTo>
                <a:lnTo>
                  <a:pt x="4" y="150"/>
                </a:lnTo>
                <a:lnTo>
                  <a:pt x="4" y="149"/>
                </a:lnTo>
                <a:lnTo>
                  <a:pt x="4" y="150"/>
                </a:lnTo>
                <a:lnTo>
                  <a:pt x="4" y="149"/>
                </a:lnTo>
                <a:lnTo>
                  <a:pt x="5" y="149"/>
                </a:lnTo>
                <a:lnTo>
                  <a:pt x="5" y="148"/>
                </a:lnTo>
                <a:lnTo>
                  <a:pt x="7" y="146"/>
                </a:lnTo>
                <a:lnTo>
                  <a:pt x="5" y="146"/>
                </a:lnTo>
                <a:lnTo>
                  <a:pt x="5" y="145"/>
                </a:lnTo>
                <a:lnTo>
                  <a:pt x="7" y="145"/>
                </a:lnTo>
                <a:lnTo>
                  <a:pt x="7" y="144"/>
                </a:lnTo>
                <a:lnTo>
                  <a:pt x="8" y="144"/>
                </a:lnTo>
                <a:lnTo>
                  <a:pt x="8" y="143"/>
                </a:lnTo>
                <a:lnTo>
                  <a:pt x="9" y="143"/>
                </a:lnTo>
                <a:lnTo>
                  <a:pt x="9" y="144"/>
                </a:lnTo>
                <a:lnTo>
                  <a:pt x="9" y="145"/>
                </a:lnTo>
                <a:lnTo>
                  <a:pt x="8" y="145"/>
                </a:lnTo>
                <a:lnTo>
                  <a:pt x="8" y="146"/>
                </a:lnTo>
                <a:lnTo>
                  <a:pt x="9" y="145"/>
                </a:lnTo>
                <a:lnTo>
                  <a:pt x="9" y="144"/>
                </a:lnTo>
                <a:lnTo>
                  <a:pt x="9" y="143"/>
                </a:lnTo>
                <a:lnTo>
                  <a:pt x="10" y="143"/>
                </a:lnTo>
                <a:lnTo>
                  <a:pt x="12" y="143"/>
                </a:lnTo>
                <a:lnTo>
                  <a:pt x="10" y="143"/>
                </a:lnTo>
                <a:lnTo>
                  <a:pt x="10" y="141"/>
                </a:lnTo>
                <a:lnTo>
                  <a:pt x="10" y="143"/>
                </a:lnTo>
                <a:lnTo>
                  <a:pt x="9" y="143"/>
                </a:lnTo>
                <a:lnTo>
                  <a:pt x="8" y="143"/>
                </a:lnTo>
                <a:lnTo>
                  <a:pt x="8" y="144"/>
                </a:lnTo>
                <a:lnTo>
                  <a:pt x="7" y="144"/>
                </a:lnTo>
                <a:lnTo>
                  <a:pt x="7" y="143"/>
                </a:lnTo>
                <a:lnTo>
                  <a:pt x="7" y="144"/>
                </a:lnTo>
                <a:lnTo>
                  <a:pt x="7" y="145"/>
                </a:lnTo>
                <a:lnTo>
                  <a:pt x="5" y="145"/>
                </a:lnTo>
                <a:lnTo>
                  <a:pt x="5" y="146"/>
                </a:lnTo>
                <a:lnTo>
                  <a:pt x="4" y="146"/>
                </a:lnTo>
                <a:lnTo>
                  <a:pt x="5" y="146"/>
                </a:lnTo>
                <a:lnTo>
                  <a:pt x="5" y="148"/>
                </a:lnTo>
                <a:lnTo>
                  <a:pt x="4" y="148"/>
                </a:lnTo>
                <a:lnTo>
                  <a:pt x="4" y="146"/>
                </a:lnTo>
                <a:lnTo>
                  <a:pt x="4" y="145"/>
                </a:lnTo>
                <a:lnTo>
                  <a:pt x="4" y="146"/>
                </a:lnTo>
                <a:lnTo>
                  <a:pt x="3" y="146"/>
                </a:lnTo>
                <a:lnTo>
                  <a:pt x="3" y="145"/>
                </a:lnTo>
                <a:lnTo>
                  <a:pt x="4" y="145"/>
                </a:lnTo>
                <a:lnTo>
                  <a:pt x="3" y="145"/>
                </a:lnTo>
                <a:lnTo>
                  <a:pt x="4" y="145"/>
                </a:lnTo>
                <a:lnTo>
                  <a:pt x="3" y="145"/>
                </a:lnTo>
                <a:lnTo>
                  <a:pt x="4" y="144"/>
                </a:lnTo>
                <a:lnTo>
                  <a:pt x="3" y="144"/>
                </a:lnTo>
                <a:lnTo>
                  <a:pt x="3" y="145"/>
                </a:lnTo>
                <a:lnTo>
                  <a:pt x="3" y="146"/>
                </a:lnTo>
                <a:lnTo>
                  <a:pt x="2" y="146"/>
                </a:lnTo>
                <a:lnTo>
                  <a:pt x="2" y="145"/>
                </a:lnTo>
                <a:lnTo>
                  <a:pt x="2" y="144"/>
                </a:lnTo>
                <a:lnTo>
                  <a:pt x="0" y="144"/>
                </a:lnTo>
                <a:lnTo>
                  <a:pt x="2" y="144"/>
                </a:lnTo>
                <a:lnTo>
                  <a:pt x="2" y="143"/>
                </a:lnTo>
                <a:lnTo>
                  <a:pt x="3" y="143"/>
                </a:lnTo>
                <a:lnTo>
                  <a:pt x="3" y="144"/>
                </a:lnTo>
                <a:lnTo>
                  <a:pt x="4" y="143"/>
                </a:lnTo>
                <a:lnTo>
                  <a:pt x="4" y="141"/>
                </a:lnTo>
                <a:lnTo>
                  <a:pt x="4" y="140"/>
                </a:lnTo>
                <a:lnTo>
                  <a:pt x="3" y="140"/>
                </a:lnTo>
                <a:lnTo>
                  <a:pt x="3" y="141"/>
                </a:lnTo>
                <a:lnTo>
                  <a:pt x="2" y="141"/>
                </a:lnTo>
                <a:lnTo>
                  <a:pt x="0" y="141"/>
                </a:lnTo>
                <a:lnTo>
                  <a:pt x="0" y="140"/>
                </a:lnTo>
                <a:lnTo>
                  <a:pt x="2" y="141"/>
                </a:lnTo>
                <a:lnTo>
                  <a:pt x="2" y="140"/>
                </a:lnTo>
                <a:lnTo>
                  <a:pt x="0" y="140"/>
                </a:lnTo>
                <a:lnTo>
                  <a:pt x="0" y="139"/>
                </a:lnTo>
                <a:lnTo>
                  <a:pt x="0" y="140"/>
                </a:lnTo>
                <a:lnTo>
                  <a:pt x="2" y="140"/>
                </a:lnTo>
                <a:lnTo>
                  <a:pt x="2" y="141"/>
                </a:lnTo>
                <a:lnTo>
                  <a:pt x="2" y="140"/>
                </a:lnTo>
                <a:lnTo>
                  <a:pt x="2" y="141"/>
                </a:lnTo>
                <a:lnTo>
                  <a:pt x="3" y="141"/>
                </a:lnTo>
                <a:lnTo>
                  <a:pt x="3" y="140"/>
                </a:lnTo>
                <a:lnTo>
                  <a:pt x="2" y="140"/>
                </a:lnTo>
                <a:lnTo>
                  <a:pt x="3" y="140"/>
                </a:lnTo>
                <a:lnTo>
                  <a:pt x="2" y="140"/>
                </a:lnTo>
                <a:lnTo>
                  <a:pt x="2" y="139"/>
                </a:lnTo>
                <a:lnTo>
                  <a:pt x="3" y="139"/>
                </a:lnTo>
                <a:lnTo>
                  <a:pt x="3" y="137"/>
                </a:lnTo>
                <a:lnTo>
                  <a:pt x="3" y="139"/>
                </a:lnTo>
                <a:lnTo>
                  <a:pt x="2" y="139"/>
                </a:lnTo>
                <a:lnTo>
                  <a:pt x="0" y="139"/>
                </a:lnTo>
                <a:lnTo>
                  <a:pt x="0" y="137"/>
                </a:lnTo>
                <a:lnTo>
                  <a:pt x="0" y="139"/>
                </a:lnTo>
                <a:lnTo>
                  <a:pt x="0" y="137"/>
                </a:lnTo>
                <a:lnTo>
                  <a:pt x="0" y="136"/>
                </a:lnTo>
                <a:lnTo>
                  <a:pt x="2" y="136"/>
                </a:lnTo>
                <a:lnTo>
                  <a:pt x="3" y="136"/>
                </a:lnTo>
                <a:lnTo>
                  <a:pt x="3" y="137"/>
                </a:lnTo>
                <a:lnTo>
                  <a:pt x="3" y="136"/>
                </a:lnTo>
                <a:lnTo>
                  <a:pt x="4" y="136"/>
                </a:lnTo>
                <a:lnTo>
                  <a:pt x="3" y="136"/>
                </a:lnTo>
                <a:lnTo>
                  <a:pt x="4" y="136"/>
                </a:lnTo>
                <a:lnTo>
                  <a:pt x="4" y="135"/>
                </a:lnTo>
                <a:lnTo>
                  <a:pt x="4" y="136"/>
                </a:lnTo>
                <a:lnTo>
                  <a:pt x="5" y="135"/>
                </a:lnTo>
                <a:lnTo>
                  <a:pt x="7" y="135"/>
                </a:lnTo>
                <a:lnTo>
                  <a:pt x="7" y="136"/>
                </a:lnTo>
                <a:lnTo>
                  <a:pt x="8" y="136"/>
                </a:lnTo>
                <a:lnTo>
                  <a:pt x="9" y="135"/>
                </a:lnTo>
                <a:lnTo>
                  <a:pt x="10" y="135"/>
                </a:lnTo>
                <a:lnTo>
                  <a:pt x="10" y="136"/>
                </a:lnTo>
                <a:lnTo>
                  <a:pt x="10" y="137"/>
                </a:lnTo>
                <a:lnTo>
                  <a:pt x="12" y="137"/>
                </a:lnTo>
                <a:lnTo>
                  <a:pt x="12" y="139"/>
                </a:lnTo>
                <a:lnTo>
                  <a:pt x="12" y="137"/>
                </a:lnTo>
                <a:lnTo>
                  <a:pt x="12" y="136"/>
                </a:lnTo>
                <a:lnTo>
                  <a:pt x="10" y="136"/>
                </a:lnTo>
                <a:lnTo>
                  <a:pt x="12" y="136"/>
                </a:lnTo>
                <a:lnTo>
                  <a:pt x="12" y="135"/>
                </a:lnTo>
                <a:lnTo>
                  <a:pt x="13" y="135"/>
                </a:lnTo>
                <a:lnTo>
                  <a:pt x="13" y="136"/>
                </a:lnTo>
                <a:lnTo>
                  <a:pt x="13" y="135"/>
                </a:lnTo>
                <a:lnTo>
                  <a:pt x="14" y="135"/>
                </a:lnTo>
                <a:lnTo>
                  <a:pt x="14" y="134"/>
                </a:lnTo>
                <a:lnTo>
                  <a:pt x="14" y="135"/>
                </a:lnTo>
                <a:lnTo>
                  <a:pt x="13" y="135"/>
                </a:lnTo>
                <a:lnTo>
                  <a:pt x="13" y="134"/>
                </a:lnTo>
                <a:lnTo>
                  <a:pt x="13" y="132"/>
                </a:lnTo>
                <a:lnTo>
                  <a:pt x="14" y="132"/>
                </a:lnTo>
                <a:lnTo>
                  <a:pt x="14" y="131"/>
                </a:lnTo>
                <a:lnTo>
                  <a:pt x="13" y="131"/>
                </a:lnTo>
                <a:lnTo>
                  <a:pt x="13" y="132"/>
                </a:lnTo>
                <a:lnTo>
                  <a:pt x="12" y="134"/>
                </a:lnTo>
                <a:lnTo>
                  <a:pt x="13" y="134"/>
                </a:lnTo>
                <a:lnTo>
                  <a:pt x="13" y="135"/>
                </a:lnTo>
                <a:lnTo>
                  <a:pt x="12" y="135"/>
                </a:lnTo>
                <a:lnTo>
                  <a:pt x="10" y="135"/>
                </a:lnTo>
                <a:lnTo>
                  <a:pt x="10" y="136"/>
                </a:lnTo>
                <a:lnTo>
                  <a:pt x="10" y="135"/>
                </a:lnTo>
                <a:lnTo>
                  <a:pt x="9" y="135"/>
                </a:lnTo>
                <a:lnTo>
                  <a:pt x="9" y="134"/>
                </a:lnTo>
                <a:lnTo>
                  <a:pt x="9" y="132"/>
                </a:lnTo>
                <a:lnTo>
                  <a:pt x="9" y="134"/>
                </a:lnTo>
                <a:lnTo>
                  <a:pt x="8" y="134"/>
                </a:lnTo>
                <a:lnTo>
                  <a:pt x="8" y="135"/>
                </a:lnTo>
                <a:lnTo>
                  <a:pt x="7" y="135"/>
                </a:lnTo>
                <a:lnTo>
                  <a:pt x="5" y="135"/>
                </a:lnTo>
                <a:lnTo>
                  <a:pt x="4" y="135"/>
                </a:lnTo>
                <a:lnTo>
                  <a:pt x="3" y="135"/>
                </a:lnTo>
                <a:lnTo>
                  <a:pt x="3" y="136"/>
                </a:lnTo>
                <a:lnTo>
                  <a:pt x="2" y="136"/>
                </a:lnTo>
                <a:lnTo>
                  <a:pt x="2" y="135"/>
                </a:lnTo>
                <a:lnTo>
                  <a:pt x="2" y="136"/>
                </a:lnTo>
                <a:lnTo>
                  <a:pt x="2" y="135"/>
                </a:lnTo>
                <a:lnTo>
                  <a:pt x="0" y="135"/>
                </a:lnTo>
                <a:lnTo>
                  <a:pt x="2" y="135"/>
                </a:lnTo>
                <a:lnTo>
                  <a:pt x="0" y="135"/>
                </a:lnTo>
                <a:lnTo>
                  <a:pt x="0" y="134"/>
                </a:lnTo>
                <a:lnTo>
                  <a:pt x="2" y="134"/>
                </a:lnTo>
                <a:lnTo>
                  <a:pt x="2" y="132"/>
                </a:lnTo>
                <a:lnTo>
                  <a:pt x="2" y="134"/>
                </a:lnTo>
                <a:lnTo>
                  <a:pt x="2" y="132"/>
                </a:lnTo>
                <a:lnTo>
                  <a:pt x="3" y="132"/>
                </a:lnTo>
                <a:lnTo>
                  <a:pt x="4" y="132"/>
                </a:lnTo>
                <a:lnTo>
                  <a:pt x="3" y="132"/>
                </a:lnTo>
                <a:lnTo>
                  <a:pt x="2" y="132"/>
                </a:lnTo>
                <a:lnTo>
                  <a:pt x="0" y="132"/>
                </a:lnTo>
                <a:lnTo>
                  <a:pt x="0" y="134"/>
                </a:lnTo>
                <a:lnTo>
                  <a:pt x="0" y="132"/>
                </a:lnTo>
                <a:lnTo>
                  <a:pt x="2" y="132"/>
                </a:lnTo>
                <a:lnTo>
                  <a:pt x="2" y="131"/>
                </a:lnTo>
                <a:lnTo>
                  <a:pt x="2" y="132"/>
                </a:lnTo>
                <a:lnTo>
                  <a:pt x="2" y="131"/>
                </a:lnTo>
                <a:lnTo>
                  <a:pt x="3" y="132"/>
                </a:lnTo>
                <a:lnTo>
                  <a:pt x="3" y="131"/>
                </a:lnTo>
                <a:lnTo>
                  <a:pt x="4" y="131"/>
                </a:lnTo>
                <a:lnTo>
                  <a:pt x="4" y="132"/>
                </a:lnTo>
                <a:lnTo>
                  <a:pt x="4" y="131"/>
                </a:lnTo>
                <a:lnTo>
                  <a:pt x="3" y="131"/>
                </a:lnTo>
                <a:lnTo>
                  <a:pt x="2" y="131"/>
                </a:lnTo>
                <a:lnTo>
                  <a:pt x="0" y="131"/>
                </a:lnTo>
                <a:lnTo>
                  <a:pt x="2" y="131"/>
                </a:lnTo>
                <a:lnTo>
                  <a:pt x="2" y="130"/>
                </a:lnTo>
                <a:lnTo>
                  <a:pt x="0" y="130"/>
                </a:lnTo>
                <a:lnTo>
                  <a:pt x="2" y="130"/>
                </a:lnTo>
                <a:lnTo>
                  <a:pt x="3" y="130"/>
                </a:lnTo>
                <a:lnTo>
                  <a:pt x="2" y="130"/>
                </a:lnTo>
                <a:lnTo>
                  <a:pt x="0" y="130"/>
                </a:lnTo>
                <a:lnTo>
                  <a:pt x="0" y="129"/>
                </a:lnTo>
                <a:lnTo>
                  <a:pt x="2" y="129"/>
                </a:lnTo>
                <a:lnTo>
                  <a:pt x="0" y="129"/>
                </a:lnTo>
                <a:lnTo>
                  <a:pt x="2" y="129"/>
                </a:lnTo>
                <a:lnTo>
                  <a:pt x="0" y="129"/>
                </a:lnTo>
                <a:lnTo>
                  <a:pt x="0" y="127"/>
                </a:lnTo>
                <a:lnTo>
                  <a:pt x="2" y="127"/>
                </a:lnTo>
                <a:lnTo>
                  <a:pt x="2" y="126"/>
                </a:lnTo>
                <a:lnTo>
                  <a:pt x="3" y="126"/>
                </a:lnTo>
                <a:lnTo>
                  <a:pt x="4" y="127"/>
                </a:lnTo>
                <a:lnTo>
                  <a:pt x="5" y="127"/>
                </a:lnTo>
                <a:lnTo>
                  <a:pt x="5" y="129"/>
                </a:lnTo>
                <a:lnTo>
                  <a:pt x="5" y="127"/>
                </a:lnTo>
                <a:lnTo>
                  <a:pt x="7" y="129"/>
                </a:lnTo>
                <a:lnTo>
                  <a:pt x="7" y="127"/>
                </a:lnTo>
                <a:lnTo>
                  <a:pt x="5" y="127"/>
                </a:lnTo>
                <a:lnTo>
                  <a:pt x="7" y="127"/>
                </a:lnTo>
                <a:lnTo>
                  <a:pt x="8" y="127"/>
                </a:lnTo>
                <a:lnTo>
                  <a:pt x="9" y="127"/>
                </a:lnTo>
                <a:lnTo>
                  <a:pt x="10" y="127"/>
                </a:lnTo>
                <a:lnTo>
                  <a:pt x="9" y="127"/>
                </a:lnTo>
                <a:lnTo>
                  <a:pt x="9" y="126"/>
                </a:lnTo>
                <a:lnTo>
                  <a:pt x="9" y="127"/>
                </a:lnTo>
                <a:lnTo>
                  <a:pt x="8" y="127"/>
                </a:lnTo>
                <a:lnTo>
                  <a:pt x="7" y="127"/>
                </a:lnTo>
                <a:lnTo>
                  <a:pt x="5" y="127"/>
                </a:lnTo>
                <a:lnTo>
                  <a:pt x="4" y="127"/>
                </a:lnTo>
                <a:lnTo>
                  <a:pt x="4" y="126"/>
                </a:lnTo>
                <a:lnTo>
                  <a:pt x="5" y="126"/>
                </a:lnTo>
                <a:lnTo>
                  <a:pt x="4" y="126"/>
                </a:lnTo>
                <a:lnTo>
                  <a:pt x="3" y="126"/>
                </a:lnTo>
                <a:lnTo>
                  <a:pt x="2" y="126"/>
                </a:lnTo>
                <a:lnTo>
                  <a:pt x="0" y="126"/>
                </a:lnTo>
                <a:lnTo>
                  <a:pt x="2" y="126"/>
                </a:lnTo>
                <a:lnTo>
                  <a:pt x="2" y="125"/>
                </a:lnTo>
                <a:lnTo>
                  <a:pt x="3" y="125"/>
                </a:lnTo>
                <a:lnTo>
                  <a:pt x="2" y="125"/>
                </a:lnTo>
                <a:lnTo>
                  <a:pt x="0" y="125"/>
                </a:lnTo>
                <a:lnTo>
                  <a:pt x="0" y="123"/>
                </a:lnTo>
                <a:lnTo>
                  <a:pt x="2" y="123"/>
                </a:lnTo>
                <a:lnTo>
                  <a:pt x="2" y="125"/>
                </a:lnTo>
                <a:lnTo>
                  <a:pt x="3" y="125"/>
                </a:lnTo>
                <a:lnTo>
                  <a:pt x="3" y="123"/>
                </a:lnTo>
                <a:lnTo>
                  <a:pt x="4" y="123"/>
                </a:lnTo>
                <a:lnTo>
                  <a:pt x="4" y="125"/>
                </a:lnTo>
                <a:lnTo>
                  <a:pt x="4" y="123"/>
                </a:lnTo>
                <a:lnTo>
                  <a:pt x="5" y="123"/>
                </a:lnTo>
                <a:lnTo>
                  <a:pt x="5" y="125"/>
                </a:lnTo>
                <a:lnTo>
                  <a:pt x="4" y="125"/>
                </a:lnTo>
                <a:lnTo>
                  <a:pt x="5" y="125"/>
                </a:lnTo>
                <a:lnTo>
                  <a:pt x="5" y="123"/>
                </a:lnTo>
                <a:lnTo>
                  <a:pt x="5" y="125"/>
                </a:lnTo>
                <a:lnTo>
                  <a:pt x="7" y="125"/>
                </a:lnTo>
                <a:lnTo>
                  <a:pt x="8" y="125"/>
                </a:lnTo>
                <a:lnTo>
                  <a:pt x="7" y="125"/>
                </a:lnTo>
                <a:lnTo>
                  <a:pt x="5" y="125"/>
                </a:lnTo>
                <a:lnTo>
                  <a:pt x="5" y="123"/>
                </a:lnTo>
                <a:lnTo>
                  <a:pt x="5" y="122"/>
                </a:lnTo>
                <a:lnTo>
                  <a:pt x="5" y="123"/>
                </a:lnTo>
                <a:lnTo>
                  <a:pt x="5" y="122"/>
                </a:lnTo>
                <a:lnTo>
                  <a:pt x="7" y="122"/>
                </a:lnTo>
                <a:lnTo>
                  <a:pt x="7" y="121"/>
                </a:lnTo>
                <a:lnTo>
                  <a:pt x="8" y="121"/>
                </a:lnTo>
                <a:lnTo>
                  <a:pt x="8" y="122"/>
                </a:lnTo>
                <a:lnTo>
                  <a:pt x="8" y="123"/>
                </a:lnTo>
                <a:lnTo>
                  <a:pt x="9" y="123"/>
                </a:lnTo>
                <a:lnTo>
                  <a:pt x="8" y="125"/>
                </a:lnTo>
                <a:lnTo>
                  <a:pt x="9" y="123"/>
                </a:lnTo>
                <a:lnTo>
                  <a:pt x="8" y="122"/>
                </a:lnTo>
                <a:lnTo>
                  <a:pt x="8" y="121"/>
                </a:lnTo>
                <a:lnTo>
                  <a:pt x="9" y="121"/>
                </a:lnTo>
                <a:lnTo>
                  <a:pt x="8" y="121"/>
                </a:lnTo>
                <a:lnTo>
                  <a:pt x="9" y="121"/>
                </a:lnTo>
                <a:lnTo>
                  <a:pt x="9" y="120"/>
                </a:lnTo>
                <a:lnTo>
                  <a:pt x="9" y="121"/>
                </a:lnTo>
                <a:lnTo>
                  <a:pt x="10" y="121"/>
                </a:lnTo>
                <a:lnTo>
                  <a:pt x="10" y="122"/>
                </a:lnTo>
                <a:lnTo>
                  <a:pt x="10" y="123"/>
                </a:lnTo>
                <a:lnTo>
                  <a:pt x="10" y="125"/>
                </a:lnTo>
                <a:lnTo>
                  <a:pt x="12" y="125"/>
                </a:lnTo>
                <a:lnTo>
                  <a:pt x="12" y="123"/>
                </a:lnTo>
                <a:lnTo>
                  <a:pt x="12" y="125"/>
                </a:lnTo>
                <a:lnTo>
                  <a:pt x="12" y="123"/>
                </a:lnTo>
                <a:lnTo>
                  <a:pt x="12" y="125"/>
                </a:lnTo>
                <a:lnTo>
                  <a:pt x="10" y="125"/>
                </a:lnTo>
                <a:lnTo>
                  <a:pt x="10" y="123"/>
                </a:lnTo>
                <a:lnTo>
                  <a:pt x="12" y="123"/>
                </a:lnTo>
                <a:lnTo>
                  <a:pt x="12" y="122"/>
                </a:lnTo>
                <a:lnTo>
                  <a:pt x="13" y="122"/>
                </a:lnTo>
                <a:lnTo>
                  <a:pt x="12" y="122"/>
                </a:lnTo>
                <a:lnTo>
                  <a:pt x="10" y="122"/>
                </a:lnTo>
                <a:lnTo>
                  <a:pt x="10" y="121"/>
                </a:lnTo>
                <a:lnTo>
                  <a:pt x="10" y="120"/>
                </a:lnTo>
                <a:lnTo>
                  <a:pt x="9" y="120"/>
                </a:lnTo>
                <a:lnTo>
                  <a:pt x="10" y="120"/>
                </a:lnTo>
                <a:lnTo>
                  <a:pt x="9" y="120"/>
                </a:lnTo>
                <a:lnTo>
                  <a:pt x="8" y="121"/>
                </a:lnTo>
                <a:lnTo>
                  <a:pt x="7" y="120"/>
                </a:lnTo>
                <a:lnTo>
                  <a:pt x="8" y="120"/>
                </a:lnTo>
                <a:lnTo>
                  <a:pt x="9" y="120"/>
                </a:lnTo>
                <a:lnTo>
                  <a:pt x="8" y="120"/>
                </a:lnTo>
                <a:lnTo>
                  <a:pt x="9" y="120"/>
                </a:lnTo>
                <a:lnTo>
                  <a:pt x="8" y="120"/>
                </a:lnTo>
                <a:lnTo>
                  <a:pt x="7" y="120"/>
                </a:lnTo>
                <a:lnTo>
                  <a:pt x="7" y="118"/>
                </a:lnTo>
                <a:lnTo>
                  <a:pt x="8" y="118"/>
                </a:lnTo>
                <a:lnTo>
                  <a:pt x="9" y="118"/>
                </a:lnTo>
                <a:lnTo>
                  <a:pt x="10" y="118"/>
                </a:lnTo>
                <a:lnTo>
                  <a:pt x="12" y="118"/>
                </a:lnTo>
                <a:lnTo>
                  <a:pt x="12" y="120"/>
                </a:lnTo>
                <a:lnTo>
                  <a:pt x="12" y="118"/>
                </a:lnTo>
                <a:lnTo>
                  <a:pt x="13" y="118"/>
                </a:lnTo>
                <a:lnTo>
                  <a:pt x="13" y="120"/>
                </a:lnTo>
                <a:lnTo>
                  <a:pt x="14" y="120"/>
                </a:lnTo>
                <a:lnTo>
                  <a:pt x="14" y="118"/>
                </a:lnTo>
                <a:lnTo>
                  <a:pt x="16" y="118"/>
                </a:lnTo>
                <a:lnTo>
                  <a:pt x="14" y="118"/>
                </a:lnTo>
                <a:lnTo>
                  <a:pt x="13" y="118"/>
                </a:lnTo>
                <a:lnTo>
                  <a:pt x="14" y="118"/>
                </a:lnTo>
                <a:lnTo>
                  <a:pt x="14" y="117"/>
                </a:lnTo>
                <a:lnTo>
                  <a:pt x="16" y="117"/>
                </a:lnTo>
                <a:lnTo>
                  <a:pt x="17" y="117"/>
                </a:lnTo>
                <a:lnTo>
                  <a:pt x="17" y="116"/>
                </a:lnTo>
                <a:lnTo>
                  <a:pt x="16" y="117"/>
                </a:lnTo>
                <a:lnTo>
                  <a:pt x="14" y="117"/>
                </a:lnTo>
                <a:lnTo>
                  <a:pt x="13" y="117"/>
                </a:lnTo>
                <a:lnTo>
                  <a:pt x="13" y="116"/>
                </a:lnTo>
                <a:lnTo>
                  <a:pt x="14" y="116"/>
                </a:lnTo>
                <a:lnTo>
                  <a:pt x="13" y="116"/>
                </a:lnTo>
                <a:lnTo>
                  <a:pt x="13" y="117"/>
                </a:lnTo>
                <a:lnTo>
                  <a:pt x="10" y="117"/>
                </a:lnTo>
                <a:lnTo>
                  <a:pt x="10" y="116"/>
                </a:lnTo>
                <a:lnTo>
                  <a:pt x="12" y="116"/>
                </a:lnTo>
                <a:lnTo>
                  <a:pt x="10" y="116"/>
                </a:lnTo>
                <a:lnTo>
                  <a:pt x="10" y="115"/>
                </a:lnTo>
                <a:lnTo>
                  <a:pt x="12" y="113"/>
                </a:lnTo>
                <a:lnTo>
                  <a:pt x="13" y="113"/>
                </a:lnTo>
                <a:lnTo>
                  <a:pt x="13" y="115"/>
                </a:lnTo>
                <a:lnTo>
                  <a:pt x="14" y="115"/>
                </a:lnTo>
                <a:lnTo>
                  <a:pt x="14" y="113"/>
                </a:lnTo>
                <a:lnTo>
                  <a:pt x="16" y="115"/>
                </a:lnTo>
                <a:lnTo>
                  <a:pt x="14" y="115"/>
                </a:lnTo>
                <a:lnTo>
                  <a:pt x="16" y="115"/>
                </a:lnTo>
                <a:lnTo>
                  <a:pt x="17" y="115"/>
                </a:lnTo>
                <a:lnTo>
                  <a:pt x="17" y="116"/>
                </a:lnTo>
                <a:lnTo>
                  <a:pt x="18" y="116"/>
                </a:lnTo>
                <a:lnTo>
                  <a:pt x="18" y="117"/>
                </a:lnTo>
                <a:lnTo>
                  <a:pt x="19" y="117"/>
                </a:lnTo>
                <a:lnTo>
                  <a:pt x="19" y="118"/>
                </a:lnTo>
                <a:lnTo>
                  <a:pt x="19" y="117"/>
                </a:lnTo>
                <a:lnTo>
                  <a:pt x="18" y="116"/>
                </a:lnTo>
                <a:lnTo>
                  <a:pt x="17" y="116"/>
                </a:lnTo>
                <a:lnTo>
                  <a:pt x="17" y="115"/>
                </a:lnTo>
                <a:lnTo>
                  <a:pt x="18" y="115"/>
                </a:lnTo>
                <a:lnTo>
                  <a:pt x="17" y="115"/>
                </a:lnTo>
                <a:lnTo>
                  <a:pt x="17" y="113"/>
                </a:lnTo>
                <a:lnTo>
                  <a:pt x="16" y="113"/>
                </a:lnTo>
                <a:lnTo>
                  <a:pt x="17" y="113"/>
                </a:lnTo>
                <a:lnTo>
                  <a:pt x="16" y="113"/>
                </a:lnTo>
                <a:lnTo>
                  <a:pt x="17" y="113"/>
                </a:lnTo>
                <a:lnTo>
                  <a:pt x="17" y="112"/>
                </a:lnTo>
                <a:lnTo>
                  <a:pt x="17" y="113"/>
                </a:lnTo>
                <a:lnTo>
                  <a:pt x="18" y="113"/>
                </a:lnTo>
                <a:lnTo>
                  <a:pt x="18" y="115"/>
                </a:lnTo>
                <a:lnTo>
                  <a:pt x="19" y="116"/>
                </a:lnTo>
                <a:lnTo>
                  <a:pt x="19" y="115"/>
                </a:lnTo>
                <a:lnTo>
                  <a:pt x="19" y="116"/>
                </a:lnTo>
                <a:lnTo>
                  <a:pt x="21" y="116"/>
                </a:lnTo>
                <a:lnTo>
                  <a:pt x="19" y="115"/>
                </a:lnTo>
                <a:lnTo>
                  <a:pt x="18" y="115"/>
                </a:lnTo>
                <a:lnTo>
                  <a:pt x="19" y="115"/>
                </a:lnTo>
                <a:lnTo>
                  <a:pt x="21" y="113"/>
                </a:lnTo>
                <a:lnTo>
                  <a:pt x="19" y="113"/>
                </a:lnTo>
                <a:lnTo>
                  <a:pt x="18" y="115"/>
                </a:lnTo>
                <a:lnTo>
                  <a:pt x="18" y="113"/>
                </a:lnTo>
                <a:lnTo>
                  <a:pt x="19" y="113"/>
                </a:lnTo>
                <a:lnTo>
                  <a:pt x="18" y="113"/>
                </a:lnTo>
                <a:lnTo>
                  <a:pt x="18" y="112"/>
                </a:lnTo>
                <a:lnTo>
                  <a:pt x="17" y="112"/>
                </a:lnTo>
                <a:lnTo>
                  <a:pt x="18" y="112"/>
                </a:lnTo>
                <a:lnTo>
                  <a:pt x="18" y="113"/>
                </a:lnTo>
                <a:lnTo>
                  <a:pt x="18" y="112"/>
                </a:lnTo>
                <a:lnTo>
                  <a:pt x="19" y="112"/>
                </a:lnTo>
                <a:lnTo>
                  <a:pt x="21" y="111"/>
                </a:lnTo>
                <a:lnTo>
                  <a:pt x="22" y="111"/>
                </a:lnTo>
                <a:lnTo>
                  <a:pt x="21" y="111"/>
                </a:lnTo>
                <a:lnTo>
                  <a:pt x="19" y="111"/>
                </a:lnTo>
                <a:lnTo>
                  <a:pt x="19" y="109"/>
                </a:lnTo>
                <a:lnTo>
                  <a:pt x="21" y="109"/>
                </a:lnTo>
                <a:lnTo>
                  <a:pt x="19" y="109"/>
                </a:lnTo>
                <a:lnTo>
                  <a:pt x="19" y="108"/>
                </a:lnTo>
                <a:lnTo>
                  <a:pt x="21" y="108"/>
                </a:lnTo>
                <a:lnTo>
                  <a:pt x="21" y="109"/>
                </a:lnTo>
                <a:lnTo>
                  <a:pt x="21" y="108"/>
                </a:lnTo>
                <a:lnTo>
                  <a:pt x="22" y="108"/>
                </a:lnTo>
                <a:lnTo>
                  <a:pt x="22" y="109"/>
                </a:lnTo>
                <a:lnTo>
                  <a:pt x="23" y="109"/>
                </a:lnTo>
                <a:lnTo>
                  <a:pt x="22" y="109"/>
                </a:lnTo>
                <a:lnTo>
                  <a:pt x="22" y="111"/>
                </a:lnTo>
                <a:lnTo>
                  <a:pt x="22" y="109"/>
                </a:lnTo>
                <a:lnTo>
                  <a:pt x="23" y="109"/>
                </a:lnTo>
                <a:lnTo>
                  <a:pt x="24" y="109"/>
                </a:lnTo>
                <a:lnTo>
                  <a:pt x="24" y="108"/>
                </a:lnTo>
                <a:lnTo>
                  <a:pt x="24" y="109"/>
                </a:lnTo>
                <a:lnTo>
                  <a:pt x="23" y="109"/>
                </a:lnTo>
                <a:lnTo>
                  <a:pt x="23" y="108"/>
                </a:lnTo>
                <a:lnTo>
                  <a:pt x="24" y="108"/>
                </a:lnTo>
                <a:lnTo>
                  <a:pt x="23" y="108"/>
                </a:lnTo>
                <a:lnTo>
                  <a:pt x="23" y="107"/>
                </a:lnTo>
                <a:lnTo>
                  <a:pt x="24" y="107"/>
                </a:lnTo>
                <a:lnTo>
                  <a:pt x="26" y="106"/>
                </a:lnTo>
                <a:lnTo>
                  <a:pt x="26" y="107"/>
                </a:lnTo>
                <a:lnTo>
                  <a:pt x="27" y="108"/>
                </a:lnTo>
                <a:lnTo>
                  <a:pt x="27" y="109"/>
                </a:lnTo>
                <a:lnTo>
                  <a:pt x="26" y="109"/>
                </a:lnTo>
                <a:lnTo>
                  <a:pt x="27" y="109"/>
                </a:lnTo>
                <a:lnTo>
                  <a:pt x="28" y="109"/>
                </a:lnTo>
                <a:lnTo>
                  <a:pt x="28" y="111"/>
                </a:lnTo>
                <a:lnTo>
                  <a:pt x="28" y="109"/>
                </a:lnTo>
                <a:lnTo>
                  <a:pt x="27" y="109"/>
                </a:lnTo>
                <a:lnTo>
                  <a:pt x="27" y="108"/>
                </a:lnTo>
                <a:lnTo>
                  <a:pt x="28" y="108"/>
                </a:lnTo>
                <a:lnTo>
                  <a:pt x="30" y="108"/>
                </a:lnTo>
                <a:lnTo>
                  <a:pt x="31" y="108"/>
                </a:lnTo>
                <a:lnTo>
                  <a:pt x="32" y="108"/>
                </a:lnTo>
                <a:lnTo>
                  <a:pt x="31" y="107"/>
                </a:lnTo>
                <a:lnTo>
                  <a:pt x="32" y="107"/>
                </a:lnTo>
                <a:lnTo>
                  <a:pt x="31" y="107"/>
                </a:lnTo>
                <a:lnTo>
                  <a:pt x="31" y="106"/>
                </a:lnTo>
                <a:lnTo>
                  <a:pt x="32" y="106"/>
                </a:lnTo>
                <a:lnTo>
                  <a:pt x="33" y="104"/>
                </a:lnTo>
                <a:lnTo>
                  <a:pt x="33" y="106"/>
                </a:lnTo>
                <a:lnTo>
                  <a:pt x="33" y="104"/>
                </a:lnTo>
                <a:lnTo>
                  <a:pt x="35" y="104"/>
                </a:lnTo>
                <a:lnTo>
                  <a:pt x="35" y="103"/>
                </a:lnTo>
                <a:lnTo>
                  <a:pt x="33" y="103"/>
                </a:lnTo>
                <a:lnTo>
                  <a:pt x="33" y="102"/>
                </a:lnTo>
                <a:lnTo>
                  <a:pt x="35" y="102"/>
                </a:lnTo>
                <a:lnTo>
                  <a:pt x="36" y="102"/>
                </a:lnTo>
                <a:lnTo>
                  <a:pt x="35" y="102"/>
                </a:lnTo>
                <a:lnTo>
                  <a:pt x="35" y="101"/>
                </a:lnTo>
                <a:lnTo>
                  <a:pt x="33" y="101"/>
                </a:lnTo>
                <a:lnTo>
                  <a:pt x="33" y="102"/>
                </a:lnTo>
                <a:lnTo>
                  <a:pt x="32" y="102"/>
                </a:lnTo>
                <a:lnTo>
                  <a:pt x="32" y="103"/>
                </a:lnTo>
                <a:lnTo>
                  <a:pt x="31" y="103"/>
                </a:lnTo>
                <a:lnTo>
                  <a:pt x="31" y="104"/>
                </a:lnTo>
                <a:lnTo>
                  <a:pt x="31" y="103"/>
                </a:lnTo>
                <a:lnTo>
                  <a:pt x="32" y="103"/>
                </a:lnTo>
                <a:lnTo>
                  <a:pt x="33" y="103"/>
                </a:lnTo>
                <a:lnTo>
                  <a:pt x="33" y="104"/>
                </a:lnTo>
                <a:lnTo>
                  <a:pt x="32" y="104"/>
                </a:lnTo>
                <a:lnTo>
                  <a:pt x="31" y="106"/>
                </a:lnTo>
                <a:lnTo>
                  <a:pt x="30" y="106"/>
                </a:lnTo>
                <a:lnTo>
                  <a:pt x="30" y="107"/>
                </a:lnTo>
                <a:lnTo>
                  <a:pt x="28" y="107"/>
                </a:lnTo>
                <a:lnTo>
                  <a:pt x="27" y="108"/>
                </a:lnTo>
                <a:lnTo>
                  <a:pt x="27" y="107"/>
                </a:lnTo>
                <a:lnTo>
                  <a:pt x="26" y="107"/>
                </a:lnTo>
                <a:lnTo>
                  <a:pt x="26" y="106"/>
                </a:lnTo>
                <a:lnTo>
                  <a:pt x="27" y="106"/>
                </a:lnTo>
                <a:lnTo>
                  <a:pt x="27" y="104"/>
                </a:lnTo>
                <a:lnTo>
                  <a:pt x="28" y="104"/>
                </a:lnTo>
                <a:lnTo>
                  <a:pt x="27" y="104"/>
                </a:lnTo>
                <a:lnTo>
                  <a:pt x="26" y="104"/>
                </a:lnTo>
                <a:lnTo>
                  <a:pt x="26" y="106"/>
                </a:lnTo>
                <a:lnTo>
                  <a:pt x="24" y="106"/>
                </a:lnTo>
                <a:lnTo>
                  <a:pt x="24" y="104"/>
                </a:lnTo>
                <a:lnTo>
                  <a:pt x="26" y="104"/>
                </a:lnTo>
                <a:lnTo>
                  <a:pt x="24" y="104"/>
                </a:lnTo>
                <a:lnTo>
                  <a:pt x="26" y="103"/>
                </a:lnTo>
                <a:lnTo>
                  <a:pt x="27" y="103"/>
                </a:lnTo>
                <a:lnTo>
                  <a:pt x="26" y="103"/>
                </a:lnTo>
                <a:lnTo>
                  <a:pt x="27" y="103"/>
                </a:lnTo>
                <a:lnTo>
                  <a:pt x="28" y="103"/>
                </a:lnTo>
                <a:lnTo>
                  <a:pt x="28" y="102"/>
                </a:lnTo>
                <a:lnTo>
                  <a:pt x="27" y="102"/>
                </a:lnTo>
                <a:lnTo>
                  <a:pt x="27" y="103"/>
                </a:lnTo>
                <a:lnTo>
                  <a:pt x="27" y="102"/>
                </a:lnTo>
                <a:lnTo>
                  <a:pt x="28" y="102"/>
                </a:lnTo>
                <a:lnTo>
                  <a:pt x="27" y="102"/>
                </a:lnTo>
                <a:lnTo>
                  <a:pt x="27" y="101"/>
                </a:lnTo>
                <a:lnTo>
                  <a:pt x="28" y="101"/>
                </a:lnTo>
                <a:lnTo>
                  <a:pt x="28" y="99"/>
                </a:lnTo>
                <a:lnTo>
                  <a:pt x="30" y="99"/>
                </a:lnTo>
                <a:lnTo>
                  <a:pt x="28" y="98"/>
                </a:lnTo>
                <a:lnTo>
                  <a:pt x="30" y="98"/>
                </a:lnTo>
                <a:lnTo>
                  <a:pt x="30" y="97"/>
                </a:lnTo>
                <a:lnTo>
                  <a:pt x="31" y="98"/>
                </a:lnTo>
                <a:lnTo>
                  <a:pt x="31" y="97"/>
                </a:lnTo>
                <a:lnTo>
                  <a:pt x="30" y="97"/>
                </a:lnTo>
                <a:lnTo>
                  <a:pt x="31" y="97"/>
                </a:lnTo>
                <a:lnTo>
                  <a:pt x="30" y="97"/>
                </a:lnTo>
                <a:lnTo>
                  <a:pt x="30" y="95"/>
                </a:lnTo>
                <a:lnTo>
                  <a:pt x="31" y="97"/>
                </a:lnTo>
                <a:lnTo>
                  <a:pt x="31" y="95"/>
                </a:lnTo>
                <a:lnTo>
                  <a:pt x="31" y="97"/>
                </a:lnTo>
                <a:lnTo>
                  <a:pt x="32" y="97"/>
                </a:lnTo>
                <a:lnTo>
                  <a:pt x="32" y="95"/>
                </a:lnTo>
                <a:lnTo>
                  <a:pt x="31" y="95"/>
                </a:lnTo>
                <a:lnTo>
                  <a:pt x="32" y="95"/>
                </a:lnTo>
                <a:lnTo>
                  <a:pt x="32" y="9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3" name="Freeform 2827"/>
          <p:cNvSpPr>
            <a:spLocks/>
          </p:cNvSpPr>
          <p:nvPr/>
        </p:nvSpPr>
        <p:spPr bwMode="auto">
          <a:xfrm>
            <a:off x="4503738" y="3203791"/>
            <a:ext cx="146050" cy="157163"/>
          </a:xfrm>
          <a:custGeom>
            <a:avLst/>
            <a:gdLst>
              <a:gd name="T0" fmla="*/ 4 w 92"/>
              <a:gd name="T1" fmla="*/ 96 h 99"/>
              <a:gd name="T2" fmla="*/ 5 w 92"/>
              <a:gd name="T3" fmla="*/ 91 h 99"/>
              <a:gd name="T4" fmla="*/ 1 w 92"/>
              <a:gd name="T5" fmla="*/ 93 h 99"/>
              <a:gd name="T6" fmla="*/ 8 w 92"/>
              <a:gd name="T7" fmla="*/ 90 h 99"/>
              <a:gd name="T8" fmla="*/ 10 w 92"/>
              <a:gd name="T9" fmla="*/ 88 h 99"/>
              <a:gd name="T10" fmla="*/ 9 w 92"/>
              <a:gd name="T11" fmla="*/ 85 h 99"/>
              <a:gd name="T12" fmla="*/ 9 w 92"/>
              <a:gd name="T13" fmla="*/ 84 h 99"/>
              <a:gd name="T14" fmla="*/ 9 w 92"/>
              <a:gd name="T15" fmla="*/ 81 h 99"/>
              <a:gd name="T16" fmla="*/ 13 w 92"/>
              <a:gd name="T17" fmla="*/ 77 h 99"/>
              <a:gd name="T18" fmla="*/ 15 w 92"/>
              <a:gd name="T19" fmla="*/ 75 h 99"/>
              <a:gd name="T20" fmla="*/ 15 w 92"/>
              <a:gd name="T21" fmla="*/ 74 h 99"/>
              <a:gd name="T22" fmla="*/ 13 w 92"/>
              <a:gd name="T23" fmla="*/ 71 h 99"/>
              <a:gd name="T24" fmla="*/ 14 w 92"/>
              <a:gd name="T25" fmla="*/ 68 h 99"/>
              <a:gd name="T26" fmla="*/ 14 w 92"/>
              <a:gd name="T27" fmla="*/ 68 h 99"/>
              <a:gd name="T28" fmla="*/ 14 w 92"/>
              <a:gd name="T29" fmla="*/ 66 h 99"/>
              <a:gd name="T30" fmla="*/ 18 w 92"/>
              <a:gd name="T31" fmla="*/ 63 h 99"/>
              <a:gd name="T32" fmla="*/ 21 w 92"/>
              <a:gd name="T33" fmla="*/ 61 h 99"/>
              <a:gd name="T34" fmla="*/ 22 w 92"/>
              <a:gd name="T35" fmla="*/ 61 h 99"/>
              <a:gd name="T36" fmla="*/ 27 w 92"/>
              <a:gd name="T37" fmla="*/ 61 h 99"/>
              <a:gd name="T38" fmla="*/ 19 w 92"/>
              <a:gd name="T39" fmla="*/ 60 h 99"/>
              <a:gd name="T40" fmla="*/ 23 w 92"/>
              <a:gd name="T41" fmla="*/ 54 h 99"/>
              <a:gd name="T42" fmla="*/ 27 w 92"/>
              <a:gd name="T43" fmla="*/ 58 h 99"/>
              <a:gd name="T44" fmla="*/ 24 w 92"/>
              <a:gd name="T45" fmla="*/ 54 h 99"/>
              <a:gd name="T46" fmla="*/ 24 w 92"/>
              <a:gd name="T47" fmla="*/ 51 h 99"/>
              <a:gd name="T48" fmla="*/ 23 w 92"/>
              <a:gd name="T49" fmla="*/ 53 h 99"/>
              <a:gd name="T50" fmla="*/ 26 w 92"/>
              <a:gd name="T51" fmla="*/ 49 h 99"/>
              <a:gd name="T52" fmla="*/ 26 w 92"/>
              <a:gd name="T53" fmla="*/ 47 h 99"/>
              <a:gd name="T54" fmla="*/ 28 w 92"/>
              <a:gd name="T55" fmla="*/ 47 h 99"/>
              <a:gd name="T56" fmla="*/ 29 w 92"/>
              <a:gd name="T57" fmla="*/ 49 h 99"/>
              <a:gd name="T58" fmla="*/ 29 w 92"/>
              <a:gd name="T59" fmla="*/ 46 h 99"/>
              <a:gd name="T60" fmla="*/ 31 w 92"/>
              <a:gd name="T61" fmla="*/ 43 h 99"/>
              <a:gd name="T62" fmla="*/ 35 w 92"/>
              <a:gd name="T63" fmla="*/ 46 h 99"/>
              <a:gd name="T64" fmla="*/ 37 w 92"/>
              <a:gd name="T65" fmla="*/ 42 h 99"/>
              <a:gd name="T66" fmla="*/ 31 w 92"/>
              <a:gd name="T67" fmla="*/ 42 h 99"/>
              <a:gd name="T68" fmla="*/ 36 w 92"/>
              <a:gd name="T69" fmla="*/ 39 h 99"/>
              <a:gd name="T70" fmla="*/ 37 w 92"/>
              <a:gd name="T71" fmla="*/ 35 h 99"/>
              <a:gd name="T72" fmla="*/ 38 w 92"/>
              <a:gd name="T73" fmla="*/ 30 h 99"/>
              <a:gd name="T74" fmla="*/ 42 w 92"/>
              <a:gd name="T75" fmla="*/ 30 h 99"/>
              <a:gd name="T76" fmla="*/ 42 w 92"/>
              <a:gd name="T77" fmla="*/ 26 h 99"/>
              <a:gd name="T78" fmla="*/ 47 w 92"/>
              <a:gd name="T79" fmla="*/ 29 h 99"/>
              <a:gd name="T80" fmla="*/ 45 w 92"/>
              <a:gd name="T81" fmla="*/ 24 h 99"/>
              <a:gd name="T82" fmla="*/ 47 w 92"/>
              <a:gd name="T83" fmla="*/ 28 h 99"/>
              <a:gd name="T84" fmla="*/ 51 w 92"/>
              <a:gd name="T85" fmla="*/ 20 h 99"/>
              <a:gd name="T86" fmla="*/ 51 w 92"/>
              <a:gd name="T87" fmla="*/ 28 h 99"/>
              <a:gd name="T88" fmla="*/ 54 w 92"/>
              <a:gd name="T89" fmla="*/ 25 h 99"/>
              <a:gd name="T90" fmla="*/ 56 w 92"/>
              <a:gd name="T91" fmla="*/ 20 h 99"/>
              <a:gd name="T92" fmla="*/ 60 w 92"/>
              <a:gd name="T93" fmla="*/ 23 h 99"/>
              <a:gd name="T94" fmla="*/ 60 w 92"/>
              <a:gd name="T95" fmla="*/ 17 h 99"/>
              <a:gd name="T96" fmla="*/ 57 w 92"/>
              <a:gd name="T97" fmla="*/ 15 h 99"/>
              <a:gd name="T98" fmla="*/ 61 w 92"/>
              <a:gd name="T99" fmla="*/ 14 h 99"/>
              <a:gd name="T100" fmla="*/ 65 w 92"/>
              <a:gd name="T101" fmla="*/ 17 h 99"/>
              <a:gd name="T102" fmla="*/ 66 w 92"/>
              <a:gd name="T103" fmla="*/ 17 h 99"/>
              <a:gd name="T104" fmla="*/ 73 w 92"/>
              <a:gd name="T105" fmla="*/ 11 h 99"/>
              <a:gd name="T106" fmla="*/ 73 w 92"/>
              <a:gd name="T107" fmla="*/ 6 h 99"/>
              <a:gd name="T108" fmla="*/ 77 w 92"/>
              <a:gd name="T109" fmla="*/ 3 h 99"/>
              <a:gd name="T110" fmla="*/ 79 w 92"/>
              <a:gd name="T111" fmla="*/ 5 h 99"/>
              <a:gd name="T112" fmla="*/ 80 w 92"/>
              <a:gd name="T113" fmla="*/ 6 h 99"/>
              <a:gd name="T114" fmla="*/ 77 w 92"/>
              <a:gd name="T115" fmla="*/ 17 h 99"/>
              <a:gd name="T116" fmla="*/ 82 w 92"/>
              <a:gd name="T117" fmla="*/ 10 h 99"/>
              <a:gd name="T118" fmla="*/ 87 w 92"/>
              <a:gd name="T119" fmla="*/ 6 h 99"/>
              <a:gd name="T120" fmla="*/ 88 w 92"/>
              <a:gd name="T121" fmla="*/ 10 h 99"/>
              <a:gd name="T122" fmla="*/ 91 w 92"/>
              <a:gd name="T123" fmla="*/ 3 h 99"/>
              <a:gd name="T124" fmla="*/ 91 w 92"/>
              <a:gd name="T125"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99">
                <a:moveTo>
                  <a:pt x="0" y="95"/>
                </a:moveTo>
                <a:lnTo>
                  <a:pt x="1" y="95"/>
                </a:lnTo>
                <a:lnTo>
                  <a:pt x="1" y="96"/>
                </a:lnTo>
                <a:lnTo>
                  <a:pt x="3" y="96"/>
                </a:lnTo>
                <a:lnTo>
                  <a:pt x="3" y="98"/>
                </a:lnTo>
                <a:lnTo>
                  <a:pt x="1" y="99"/>
                </a:lnTo>
                <a:lnTo>
                  <a:pt x="3" y="99"/>
                </a:lnTo>
                <a:lnTo>
                  <a:pt x="3" y="98"/>
                </a:lnTo>
                <a:lnTo>
                  <a:pt x="3" y="96"/>
                </a:lnTo>
                <a:lnTo>
                  <a:pt x="4" y="96"/>
                </a:lnTo>
                <a:lnTo>
                  <a:pt x="3" y="96"/>
                </a:lnTo>
                <a:lnTo>
                  <a:pt x="4" y="96"/>
                </a:lnTo>
                <a:lnTo>
                  <a:pt x="4" y="95"/>
                </a:lnTo>
                <a:lnTo>
                  <a:pt x="5" y="95"/>
                </a:lnTo>
                <a:lnTo>
                  <a:pt x="4" y="95"/>
                </a:lnTo>
                <a:lnTo>
                  <a:pt x="3" y="95"/>
                </a:lnTo>
                <a:lnTo>
                  <a:pt x="3" y="94"/>
                </a:lnTo>
                <a:lnTo>
                  <a:pt x="4" y="94"/>
                </a:lnTo>
                <a:lnTo>
                  <a:pt x="4" y="93"/>
                </a:lnTo>
                <a:lnTo>
                  <a:pt x="5" y="93"/>
                </a:lnTo>
                <a:lnTo>
                  <a:pt x="4" y="93"/>
                </a:lnTo>
                <a:lnTo>
                  <a:pt x="5" y="91"/>
                </a:lnTo>
                <a:lnTo>
                  <a:pt x="4" y="91"/>
                </a:lnTo>
                <a:lnTo>
                  <a:pt x="5" y="91"/>
                </a:lnTo>
                <a:lnTo>
                  <a:pt x="7" y="91"/>
                </a:lnTo>
                <a:lnTo>
                  <a:pt x="7" y="90"/>
                </a:lnTo>
                <a:lnTo>
                  <a:pt x="8" y="90"/>
                </a:lnTo>
                <a:lnTo>
                  <a:pt x="7" y="90"/>
                </a:lnTo>
                <a:lnTo>
                  <a:pt x="5" y="90"/>
                </a:lnTo>
                <a:lnTo>
                  <a:pt x="5" y="91"/>
                </a:lnTo>
                <a:lnTo>
                  <a:pt x="4" y="91"/>
                </a:lnTo>
                <a:lnTo>
                  <a:pt x="4" y="93"/>
                </a:lnTo>
                <a:lnTo>
                  <a:pt x="3" y="93"/>
                </a:lnTo>
                <a:lnTo>
                  <a:pt x="1" y="93"/>
                </a:lnTo>
                <a:lnTo>
                  <a:pt x="3" y="93"/>
                </a:lnTo>
                <a:lnTo>
                  <a:pt x="1" y="93"/>
                </a:lnTo>
                <a:lnTo>
                  <a:pt x="3" y="91"/>
                </a:lnTo>
                <a:lnTo>
                  <a:pt x="4" y="91"/>
                </a:lnTo>
                <a:lnTo>
                  <a:pt x="3" y="91"/>
                </a:lnTo>
                <a:lnTo>
                  <a:pt x="4" y="91"/>
                </a:lnTo>
                <a:lnTo>
                  <a:pt x="4" y="90"/>
                </a:lnTo>
                <a:lnTo>
                  <a:pt x="5" y="90"/>
                </a:lnTo>
                <a:lnTo>
                  <a:pt x="5" y="89"/>
                </a:lnTo>
                <a:lnTo>
                  <a:pt x="7" y="89"/>
                </a:lnTo>
                <a:lnTo>
                  <a:pt x="7" y="90"/>
                </a:lnTo>
                <a:lnTo>
                  <a:pt x="7" y="89"/>
                </a:lnTo>
                <a:lnTo>
                  <a:pt x="7" y="90"/>
                </a:lnTo>
                <a:lnTo>
                  <a:pt x="8" y="90"/>
                </a:lnTo>
                <a:lnTo>
                  <a:pt x="7" y="90"/>
                </a:lnTo>
                <a:lnTo>
                  <a:pt x="8" y="90"/>
                </a:lnTo>
                <a:lnTo>
                  <a:pt x="8" y="89"/>
                </a:lnTo>
                <a:lnTo>
                  <a:pt x="9" y="89"/>
                </a:lnTo>
                <a:lnTo>
                  <a:pt x="9" y="88"/>
                </a:lnTo>
                <a:lnTo>
                  <a:pt x="10" y="88"/>
                </a:lnTo>
                <a:lnTo>
                  <a:pt x="10" y="86"/>
                </a:lnTo>
                <a:lnTo>
                  <a:pt x="12" y="86"/>
                </a:lnTo>
                <a:lnTo>
                  <a:pt x="12" y="85"/>
                </a:lnTo>
                <a:lnTo>
                  <a:pt x="12" y="86"/>
                </a:lnTo>
                <a:lnTo>
                  <a:pt x="10" y="86"/>
                </a:lnTo>
                <a:lnTo>
                  <a:pt x="10" y="88"/>
                </a:lnTo>
                <a:lnTo>
                  <a:pt x="9" y="88"/>
                </a:lnTo>
                <a:lnTo>
                  <a:pt x="8" y="88"/>
                </a:lnTo>
                <a:lnTo>
                  <a:pt x="9" y="88"/>
                </a:lnTo>
                <a:lnTo>
                  <a:pt x="9" y="86"/>
                </a:lnTo>
                <a:lnTo>
                  <a:pt x="8" y="88"/>
                </a:lnTo>
                <a:lnTo>
                  <a:pt x="8" y="86"/>
                </a:lnTo>
                <a:lnTo>
                  <a:pt x="9" y="86"/>
                </a:lnTo>
                <a:lnTo>
                  <a:pt x="10" y="86"/>
                </a:lnTo>
                <a:lnTo>
                  <a:pt x="9" y="86"/>
                </a:lnTo>
                <a:lnTo>
                  <a:pt x="8" y="86"/>
                </a:lnTo>
                <a:lnTo>
                  <a:pt x="9" y="86"/>
                </a:lnTo>
                <a:lnTo>
                  <a:pt x="9" y="85"/>
                </a:lnTo>
                <a:lnTo>
                  <a:pt x="9" y="86"/>
                </a:lnTo>
                <a:lnTo>
                  <a:pt x="9" y="85"/>
                </a:lnTo>
                <a:lnTo>
                  <a:pt x="10" y="86"/>
                </a:lnTo>
                <a:lnTo>
                  <a:pt x="10" y="85"/>
                </a:lnTo>
                <a:lnTo>
                  <a:pt x="9" y="85"/>
                </a:lnTo>
                <a:lnTo>
                  <a:pt x="9" y="84"/>
                </a:lnTo>
                <a:lnTo>
                  <a:pt x="9" y="85"/>
                </a:lnTo>
                <a:lnTo>
                  <a:pt x="9" y="84"/>
                </a:lnTo>
                <a:lnTo>
                  <a:pt x="9" y="85"/>
                </a:lnTo>
                <a:lnTo>
                  <a:pt x="10" y="85"/>
                </a:lnTo>
                <a:lnTo>
                  <a:pt x="9" y="85"/>
                </a:lnTo>
                <a:lnTo>
                  <a:pt x="9" y="84"/>
                </a:lnTo>
                <a:lnTo>
                  <a:pt x="10" y="84"/>
                </a:lnTo>
                <a:lnTo>
                  <a:pt x="9" y="84"/>
                </a:lnTo>
                <a:lnTo>
                  <a:pt x="10" y="84"/>
                </a:lnTo>
                <a:lnTo>
                  <a:pt x="9" y="84"/>
                </a:lnTo>
                <a:lnTo>
                  <a:pt x="9" y="82"/>
                </a:lnTo>
                <a:lnTo>
                  <a:pt x="9" y="84"/>
                </a:lnTo>
                <a:lnTo>
                  <a:pt x="9" y="82"/>
                </a:lnTo>
                <a:lnTo>
                  <a:pt x="8" y="82"/>
                </a:lnTo>
                <a:lnTo>
                  <a:pt x="9" y="82"/>
                </a:lnTo>
                <a:lnTo>
                  <a:pt x="8" y="82"/>
                </a:lnTo>
                <a:lnTo>
                  <a:pt x="8" y="81"/>
                </a:lnTo>
                <a:lnTo>
                  <a:pt x="9" y="81"/>
                </a:lnTo>
                <a:lnTo>
                  <a:pt x="9" y="80"/>
                </a:lnTo>
                <a:lnTo>
                  <a:pt x="9" y="81"/>
                </a:lnTo>
                <a:lnTo>
                  <a:pt x="10" y="81"/>
                </a:lnTo>
                <a:lnTo>
                  <a:pt x="9" y="80"/>
                </a:lnTo>
                <a:lnTo>
                  <a:pt x="10" y="80"/>
                </a:lnTo>
                <a:lnTo>
                  <a:pt x="10" y="79"/>
                </a:lnTo>
                <a:lnTo>
                  <a:pt x="9" y="79"/>
                </a:lnTo>
                <a:lnTo>
                  <a:pt x="10" y="77"/>
                </a:lnTo>
                <a:lnTo>
                  <a:pt x="12" y="77"/>
                </a:lnTo>
                <a:lnTo>
                  <a:pt x="12" y="79"/>
                </a:lnTo>
                <a:lnTo>
                  <a:pt x="13" y="79"/>
                </a:lnTo>
                <a:lnTo>
                  <a:pt x="13" y="77"/>
                </a:lnTo>
                <a:lnTo>
                  <a:pt x="12" y="77"/>
                </a:lnTo>
                <a:lnTo>
                  <a:pt x="12" y="76"/>
                </a:lnTo>
                <a:lnTo>
                  <a:pt x="10" y="76"/>
                </a:lnTo>
                <a:lnTo>
                  <a:pt x="10" y="75"/>
                </a:lnTo>
                <a:lnTo>
                  <a:pt x="12" y="75"/>
                </a:lnTo>
                <a:lnTo>
                  <a:pt x="13" y="75"/>
                </a:lnTo>
                <a:lnTo>
                  <a:pt x="13" y="74"/>
                </a:lnTo>
                <a:lnTo>
                  <a:pt x="14" y="74"/>
                </a:lnTo>
                <a:lnTo>
                  <a:pt x="14" y="75"/>
                </a:lnTo>
                <a:lnTo>
                  <a:pt x="15" y="75"/>
                </a:lnTo>
                <a:lnTo>
                  <a:pt x="14" y="75"/>
                </a:lnTo>
                <a:lnTo>
                  <a:pt x="15" y="75"/>
                </a:lnTo>
                <a:lnTo>
                  <a:pt x="17" y="75"/>
                </a:lnTo>
                <a:lnTo>
                  <a:pt x="15" y="75"/>
                </a:lnTo>
                <a:lnTo>
                  <a:pt x="15" y="74"/>
                </a:lnTo>
                <a:lnTo>
                  <a:pt x="17" y="74"/>
                </a:lnTo>
                <a:lnTo>
                  <a:pt x="18" y="72"/>
                </a:lnTo>
                <a:lnTo>
                  <a:pt x="17" y="72"/>
                </a:lnTo>
                <a:lnTo>
                  <a:pt x="17" y="74"/>
                </a:lnTo>
                <a:lnTo>
                  <a:pt x="15" y="74"/>
                </a:lnTo>
                <a:lnTo>
                  <a:pt x="15" y="72"/>
                </a:lnTo>
                <a:lnTo>
                  <a:pt x="15" y="74"/>
                </a:lnTo>
                <a:lnTo>
                  <a:pt x="14" y="74"/>
                </a:lnTo>
                <a:lnTo>
                  <a:pt x="15" y="74"/>
                </a:lnTo>
                <a:lnTo>
                  <a:pt x="15" y="72"/>
                </a:lnTo>
                <a:lnTo>
                  <a:pt x="14" y="72"/>
                </a:lnTo>
                <a:lnTo>
                  <a:pt x="14" y="74"/>
                </a:lnTo>
                <a:lnTo>
                  <a:pt x="13" y="74"/>
                </a:lnTo>
                <a:lnTo>
                  <a:pt x="12" y="75"/>
                </a:lnTo>
                <a:lnTo>
                  <a:pt x="12" y="74"/>
                </a:lnTo>
                <a:lnTo>
                  <a:pt x="13" y="74"/>
                </a:lnTo>
                <a:lnTo>
                  <a:pt x="13" y="72"/>
                </a:lnTo>
                <a:lnTo>
                  <a:pt x="14" y="72"/>
                </a:lnTo>
                <a:lnTo>
                  <a:pt x="13" y="72"/>
                </a:lnTo>
                <a:lnTo>
                  <a:pt x="12" y="72"/>
                </a:lnTo>
                <a:lnTo>
                  <a:pt x="13" y="71"/>
                </a:lnTo>
                <a:lnTo>
                  <a:pt x="12" y="71"/>
                </a:lnTo>
                <a:lnTo>
                  <a:pt x="13" y="71"/>
                </a:lnTo>
                <a:lnTo>
                  <a:pt x="12" y="70"/>
                </a:lnTo>
                <a:lnTo>
                  <a:pt x="13" y="70"/>
                </a:lnTo>
                <a:lnTo>
                  <a:pt x="13" y="71"/>
                </a:lnTo>
                <a:lnTo>
                  <a:pt x="14" y="71"/>
                </a:lnTo>
                <a:lnTo>
                  <a:pt x="13" y="71"/>
                </a:lnTo>
                <a:lnTo>
                  <a:pt x="13" y="70"/>
                </a:lnTo>
                <a:lnTo>
                  <a:pt x="14" y="70"/>
                </a:lnTo>
                <a:lnTo>
                  <a:pt x="15" y="70"/>
                </a:lnTo>
                <a:lnTo>
                  <a:pt x="14" y="70"/>
                </a:lnTo>
                <a:lnTo>
                  <a:pt x="14" y="68"/>
                </a:lnTo>
                <a:lnTo>
                  <a:pt x="15" y="68"/>
                </a:lnTo>
                <a:lnTo>
                  <a:pt x="14" y="68"/>
                </a:lnTo>
                <a:lnTo>
                  <a:pt x="14" y="70"/>
                </a:lnTo>
                <a:lnTo>
                  <a:pt x="13" y="70"/>
                </a:lnTo>
                <a:lnTo>
                  <a:pt x="13" y="68"/>
                </a:lnTo>
                <a:lnTo>
                  <a:pt x="14" y="68"/>
                </a:lnTo>
                <a:lnTo>
                  <a:pt x="13" y="68"/>
                </a:lnTo>
                <a:lnTo>
                  <a:pt x="13" y="67"/>
                </a:lnTo>
                <a:lnTo>
                  <a:pt x="13" y="68"/>
                </a:lnTo>
                <a:lnTo>
                  <a:pt x="13" y="67"/>
                </a:lnTo>
                <a:lnTo>
                  <a:pt x="13" y="68"/>
                </a:lnTo>
                <a:lnTo>
                  <a:pt x="14" y="68"/>
                </a:lnTo>
                <a:lnTo>
                  <a:pt x="14" y="67"/>
                </a:lnTo>
                <a:lnTo>
                  <a:pt x="13" y="67"/>
                </a:lnTo>
                <a:lnTo>
                  <a:pt x="14" y="67"/>
                </a:lnTo>
                <a:lnTo>
                  <a:pt x="15" y="67"/>
                </a:lnTo>
                <a:lnTo>
                  <a:pt x="17" y="67"/>
                </a:lnTo>
                <a:lnTo>
                  <a:pt x="15" y="67"/>
                </a:lnTo>
                <a:lnTo>
                  <a:pt x="14" y="67"/>
                </a:lnTo>
                <a:lnTo>
                  <a:pt x="14" y="66"/>
                </a:lnTo>
                <a:lnTo>
                  <a:pt x="15" y="66"/>
                </a:lnTo>
                <a:lnTo>
                  <a:pt x="15" y="67"/>
                </a:lnTo>
                <a:lnTo>
                  <a:pt x="15" y="66"/>
                </a:lnTo>
                <a:lnTo>
                  <a:pt x="14" y="66"/>
                </a:lnTo>
                <a:lnTo>
                  <a:pt x="15" y="66"/>
                </a:lnTo>
                <a:lnTo>
                  <a:pt x="17" y="66"/>
                </a:lnTo>
                <a:lnTo>
                  <a:pt x="15" y="66"/>
                </a:lnTo>
                <a:lnTo>
                  <a:pt x="15" y="65"/>
                </a:lnTo>
                <a:lnTo>
                  <a:pt x="14" y="65"/>
                </a:lnTo>
                <a:lnTo>
                  <a:pt x="15" y="63"/>
                </a:lnTo>
                <a:lnTo>
                  <a:pt x="17" y="63"/>
                </a:lnTo>
                <a:lnTo>
                  <a:pt x="17" y="65"/>
                </a:lnTo>
                <a:lnTo>
                  <a:pt x="17" y="63"/>
                </a:lnTo>
                <a:lnTo>
                  <a:pt x="17" y="62"/>
                </a:lnTo>
                <a:lnTo>
                  <a:pt x="18" y="62"/>
                </a:lnTo>
                <a:lnTo>
                  <a:pt x="18" y="63"/>
                </a:lnTo>
                <a:lnTo>
                  <a:pt x="18" y="62"/>
                </a:lnTo>
                <a:lnTo>
                  <a:pt x="19" y="62"/>
                </a:lnTo>
                <a:lnTo>
                  <a:pt x="21" y="62"/>
                </a:lnTo>
                <a:lnTo>
                  <a:pt x="21" y="63"/>
                </a:lnTo>
                <a:lnTo>
                  <a:pt x="21" y="62"/>
                </a:lnTo>
                <a:lnTo>
                  <a:pt x="19" y="62"/>
                </a:lnTo>
                <a:lnTo>
                  <a:pt x="18" y="62"/>
                </a:lnTo>
                <a:lnTo>
                  <a:pt x="19" y="62"/>
                </a:lnTo>
                <a:lnTo>
                  <a:pt x="19" y="61"/>
                </a:lnTo>
                <a:lnTo>
                  <a:pt x="19" y="62"/>
                </a:lnTo>
                <a:lnTo>
                  <a:pt x="19" y="61"/>
                </a:lnTo>
                <a:lnTo>
                  <a:pt x="21" y="61"/>
                </a:lnTo>
                <a:lnTo>
                  <a:pt x="21" y="62"/>
                </a:lnTo>
                <a:lnTo>
                  <a:pt x="21" y="61"/>
                </a:lnTo>
                <a:lnTo>
                  <a:pt x="19" y="61"/>
                </a:lnTo>
                <a:lnTo>
                  <a:pt x="21" y="61"/>
                </a:lnTo>
                <a:lnTo>
                  <a:pt x="22" y="60"/>
                </a:lnTo>
                <a:lnTo>
                  <a:pt x="22" y="61"/>
                </a:lnTo>
                <a:lnTo>
                  <a:pt x="22" y="60"/>
                </a:lnTo>
                <a:lnTo>
                  <a:pt x="22" y="61"/>
                </a:lnTo>
                <a:lnTo>
                  <a:pt x="22" y="62"/>
                </a:lnTo>
                <a:lnTo>
                  <a:pt x="23" y="62"/>
                </a:lnTo>
                <a:lnTo>
                  <a:pt x="23" y="61"/>
                </a:lnTo>
                <a:lnTo>
                  <a:pt x="22" y="61"/>
                </a:lnTo>
                <a:lnTo>
                  <a:pt x="23" y="61"/>
                </a:lnTo>
                <a:lnTo>
                  <a:pt x="23" y="60"/>
                </a:lnTo>
                <a:lnTo>
                  <a:pt x="23" y="61"/>
                </a:lnTo>
                <a:lnTo>
                  <a:pt x="24" y="61"/>
                </a:lnTo>
                <a:lnTo>
                  <a:pt x="24" y="62"/>
                </a:lnTo>
                <a:lnTo>
                  <a:pt x="26" y="62"/>
                </a:lnTo>
                <a:lnTo>
                  <a:pt x="24" y="62"/>
                </a:lnTo>
                <a:lnTo>
                  <a:pt x="26" y="61"/>
                </a:lnTo>
                <a:lnTo>
                  <a:pt x="24" y="61"/>
                </a:lnTo>
                <a:lnTo>
                  <a:pt x="24" y="60"/>
                </a:lnTo>
                <a:lnTo>
                  <a:pt x="26" y="60"/>
                </a:lnTo>
                <a:lnTo>
                  <a:pt x="27" y="61"/>
                </a:lnTo>
                <a:lnTo>
                  <a:pt x="27" y="60"/>
                </a:lnTo>
                <a:lnTo>
                  <a:pt x="26" y="61"/>
                </a:lnTo>
                <a:lnTo>
                  <a:pt x="26" y="60"/>
                </a:lnTo>
                <a:lnTo>
                  <a:pt x="24" y="60"/>
                </a:lnTo>
                <a:lnTo>
                  <a:pt x="24" y="61"/>
                </a:lnTo>
                <a:lnTo>
                  <a:pt x="24" y="60"/>
                </a:lnTo>
                <a:lnTo>
                  <a:pt x="23" y="60"/>
                </a:lnTo>
                <a:lnTo>
                  <a:pt x="23" y="58"/>
                </a:lnTo>
                <a:lnTo>
                  <a:pt x="23" y="60"/>
                </a:lnTo>
                <a:lnTo>
                  <a:pt x="22" y="60"/>
                </a:lnTo>
                <a:lnTo>
                  <a:pt x="21" y="60"/>
                </a:lnTo>
                <a:lnTo>
                  <a:pt x="19" y="60"/>
                </a:lnTo>
                <a:lnTo>
                  <a:pt x="19" y="58"/>
                </a:lnTo>
                <a:lnTo>
                  <a:pt x="21" y="58"/>
                </a:lnTo>
                <a:lnTo>
                  <a:pt x="21" y="57"/>
                </a:lnTo>
                <a:lnTo>
                  <a:pt x="22" y="57"/>
                </a:lnTo>
                <a:lnTo>
                  <a:pt x="22" y="58"/>
                </a:lnTo>
                <a:lnTo>
                  <a:pt x="22" y="57"/>
                </a:lnTo>
                <a:lnTo>
                  <a:pt x="23" y="57"/>
                </a:lnTo>
                <a:lnTo>
                  <a:pt x="22" y="57"/>
                </a:lnTo>
                <a:lnTo>
                  <a:pt x="22" y="56"/>
                </a:lnTo>
                <a:lnTo>
                  <a:pt x="21" y="56"/>
                </a:lnTo>
                <a:lnTo>
                  <a:pt x="22" y="56"/>
                </a:lnTo>
                <a:lnTo>
                  <a:pt x="23" y="54"/>
                </a:lnTo>
                <a:lnTo>
                  <a:pt x="23" y="56"/>
                </a:lnTo>
                <a:lnTo>
                  <a:pt x="22" y="56"/>
                </a:lnTo>
                <a:lnTo>
                  <a:pt x="22" y="57"/>
                </a:lnTo>
                <a:lnTo>
                  <a:pt x="23" y="57"/>
                </a:lnTo>
                <a:lnTo>
                  <a:pt x="23" y="56"/>
                </a:lnTo>
                <a:lnTo>
                  <a:pt x="23" y="57"/>
                </a:lnTo>
                <a:lnTo>
                  <a:pt x="24" y="57"/>
                </a:lnTo>
                <a:lnTo>
                  <a:pt x="24" y="56"/>
                </a:lnTo>
                <a:lnTo>
                  <a:pt x="26" y="57"/>
                </a:lnTo>
                <a:lnTo>
                  <a:pt x="26" y="58"/>
                </a:lnTo>
                <a:lnTo>
                  <a:pt x="26" y="60"/>
                </a:lnTo>
                <a:lnTo>
                  <a:pt x="27" y="58"/>
                </a:lnTo>
                <a:lnTo>
                  <a:pt x="26" y="58"/>
                </a:lnTo>
                <a:lnTo>
                  <a:pt x="26" y="57"/>
                </a:lnTo>
                <a:lnTo>
                  <a:pt x="26" y="56"/>
                </a:lnTo>
                <a:lnTo>
                  <a:pt x="27" y="56"/>
                </a:lnTo>
                <a:lnTo>
                  <a:pt x="27" y="54"/>
                </a:lnTo>
                <a:lnTo>
                  <a:pt x="26" y="56"/>
                </a:lnTo>
                <a:lnTo>
                  <a:pt x="24" y="56"/>
                </a:lnTo>
                <a:lnTo>
                  <a:pt x="24" y="54"/>
                </a:lnTo>
                <a:lnTo>
                  <a:pt x="24" y="56"/>
                </a:lnTo>
                <a:lnTo>
                  <a:pt x="26" y="56"/>
                </a:lnTo>
                <a:lnTo>
                  <a:pt x="26" y="54"/>
                </a:lnTo>
                <a:lnTo>
                  <a:pt x="24" y="54"/>
                </a:lnTo>
                <a:lnTo>
                  <a:pt x="23" y="54"/>
                </a:lnTo>
                <a:lnTo>
                  <a:pt x="24" y="53"/>
                </a:lnTo>
                <a:lnTo>
                  <a:pt x="26" y="53"/>
                </a:lnTo>
                <a:lnTo>
                  <a:pt x="24" y="53"/>
                </a:lnTo>
                <a:lnTo>
                  <a:pt x="26" y="52"/>
                </a:lnTo>
                <a:lnTo>
                  <a:pt x="26" y="53"/>
                </a:lnTo>
                <a:lnTo>
                  <a:pt x="27" y="53"/>
                </a:lnTo>
                <a:lnTo>
                  <a:pt x="26" y="52"/>
                </a:lnTo>
                <a:lnTo>
                  <a:pt x="27" y="52"/>
                </a:lnTo>
                <a:lnTo>
                  <a:pt x="26" y="52"/>
                </a:lnTo>
                <a:lnTo>
                  <a:pt x="24" y="52"/>
                </a:lnTo>
                <a:lnTo>
                  <a:pt x="24" y="51"/>
                </a:lnTo>
                <a:lnTo>
                  <a:pt x="24" y="52"/>
                </a:lnTo>
                <a:lnTo>
                  <a:pt x="24" y="51"/>
                </a:lnTo>
                <a:lnTo>
                  <a:pt x="24" y="52"/>
                </a:lnTo>
                <a:lnTo>
                  <a:pt x="24" y="53"/>
                </a:lnTo>
                <a:lnTo>
                  <a:pt x="23" y="53"/>
                </a:lnTo>
                <a:lnTo>
                  <a:pt x="22" y="53"/>
                </a:lnTo>
                <a:lnTo>
                  <a:pt x="22" y="54"/>
                </a:lnTo>
                <a:lnTo>
                  <a:pt x="21" y="53"/>
                </a:lnTo>
                <a:lnTo>
                  <a:pt x="22" y="53"/>
                </a:lnTo>
                <a:lnTo>
                  <a:pt x="23" y="53"/>
                </a:lnTo>
                <a:lnTo>
                  <a:pt x="23" y="52"/>
                </a:lnTo>
                <a:lnTo>
                  <a:pt x="23" y="53"/>
                </a:lnTo>
                <a:lnTo>
                  <a:pt x="23" y="52"/>
                </a:lnTo>
                <a:lnTo>
                  <a:pt x="22" y="52"/>
                </a:lnTo>
                <a:lnTo>
                  <a:pt x="22" y="51"/>
                </a:lnTo>
                <a:lnTo>
                  <a:pt x="23" y="51"/>
                </a:lnTo>
                <a:lnTo>
                  <a:pt x="22" y="51"/>
                </a:lnTo>
                <a:lnTo>
                  <a:pt x="23" y="51"/>
                </a:lnTo>
                <a:lnTo>
                  <a:pt x="24" y="51"/>
                </a:lnTo>
                <a:lnTo>
                  <a:pt x="23" y="51"/>
                </a:lnTo>
                <a:lnTo>
                  <a:pt x="23" y="52"/>
                </a:lnTo>
                <a:lnTo>
                  <a:pt x="24" y="51"/>
                </a:lnTo>
                <a:lnTo>
                  <a:pt x="26" y="51"/>
                </a:lnTo>
                <a:lnTo>
                  <a:pt x="26" y="49"/>
                </a:lnTo>
                <a:lnTo>
                  <a:pt x="27" y="49"/>
                </a:lnTo>
                <a:lnTo>
                  <a:pt x="27" y="51"/>
                </a:lnTo>
                <a:lnTo>
                  <a:pt x="27" y="49"/>
                </a:lnTo>
                <a:lnTo>
                  <a:pt x="28" y="49"/>
                </a:lnTo>
                <a:lnTo>
                  <a:pt x="28" y="48"/>
                </a:lnTo>
                <a:lnTo>
                  <a:pt x="27" y="48"/>
                </a:lnTo>
                <a:lnTo>
                  <a:pt x="26" y="48"/>
                </a:lnTo>
                <a:lnTo>
                  <a:pt x="24" y="48"/>
                </a:lnTo>
                <a:lnTo>
                  <a:pt x="24" y="49"/>
                </a:lnTo>
                <a:lnTo>
                  <a:pt x="24" y="48"/>
                </a:lnTo>
                <a:lnTo>
                  <a:pt x="24" y="47"/>
                </a:lnTo>
                <a:lnTo>
                  <a:pt x="26" y="47"/>
                </a:lnTo>
                <a:lnTo>
                  <a:pt x="26" y="48"/>
                </a:lnTo>
                <a:lnTo>
                  <a:pt x="26" y="47"/>
                </a:lnTo>
                <a:lnTo>
                  <a:pt x="27" y="47"/>
                </a:lnTo>
                <a:lnTo>
                  <a:pt x="27" y="48"/>
                </a:lnTo>
                <a:lnTo>
                  <a:pt x="26" y="48"/>
                </a:lnTo>
                <a:lnTo>
                  <a:pt x="27" y="48"/>
                </a:lnTo>
                <a:lnTo>
                  <a:pt x="27" y="47"/>
                </a:lnTo>
                <a:lnTo>
                  <a:pt x="28" y="47"/>
                </a:lnTo>
                <a:lnTo>
                  <a:pt x="27" y="47"/>
                </a:lnTo>
                <a:lnTo>
                  <a:pt x="27" y="46"/>
                </a:lnTo>
                <a:lnTo>
                  <a:pt x="27" y="47"/>
                </a:lnTo>
                <a:lnTo>
                  <a:pt x="28" y="47"/>
                </a:lnTo>
                <a:lnTo>
                  <a:pt x="28" y="46"/>
                </a:lnTo>
                <a:lnTo>
                  <a:pt x="28" y="47"/>
                </a:lnTo>
                <a:lnTo>
                  <a:pt x="28" y="48"/>
                </a:lnTo>
                <a:lnTo>
                  <a:pt x="29" y="49"/>
                </a:lnTo>
                <a:lnTo>
                  <a:pt x="29" y="51"/>
                </a:lnTo>
                <a:lnTo>
                  <a:pt x="31" y="52"/>
                </a:lnTo>
                <a:lnTo>
                  <a:pt x="31" y="51"/>
                </a:lnTo>
                <a:lnTo>
                  <a:pt x="29" y="51"/>
                </a:lnTo>
                <a:lnTo>
                  <a:pt x="29" y="49"/>
                </a:lnTo>
                <a:lnTo>
                  <a:pt x="31" y="51"/>
                </a:lnTo>
                <a:lnTo>
                  <a:pt x="31" y="49"/>
                </a:lnTo>
                <a:lnTo>
                  <a:pt x="29" y="49"/>
                </a:lnTo>
                <a:lnTo>
                  <a:pt x="31" y="49"/>
                </a:lnTo>
                <a:lnTo>
                  <a:pt x="31" y="48"/>
                </a:lnTo>
                <a:lnTo>
                  <a:pt x="29" y="48"/>
                </a:lnTo>
                <a:lnTo>
                  <a:pt x="31" y="48"/>
                </a:lnTo>
                <a:lnTo>
                  <a:pt x="32" y="48"/>
                </a:lnTo>
                <a:lnTo>
                  <a:pt x="31" y="48"/>
                </a:lnTo>
                <a:lnTo>
                  <a:pt x="31" y="47"/>
                </a:lnTo>
                <a:lnTo>
                  <a:pt x="29" y="48"/>
                </a:lnTo>
                <a:lnTo>
                  <a:pt x="29" y="47"/>
                </a:lnTo>
                <a:lnTo>
                  <a:pt x="31" y="47"/>
                </a:lnTo>
                <a:lnTo>
                  <a:pt x="31" y="46"/>
                </a:lnTo>
                <a:lnTo>
                  <a:pt x="29" y="46"/>
                </a:lnTo>
                <a:lnTo>
                  <a:pt x="28" y="46"/>
                </a:lnTo>
                <a:lnTo>
                  <a:pt x="28" y="44"/>
                </a:lnTo>
                <a:lnTo>
                  <a:pt x="29" y="44"/>
                </a:lnTo>
                <a:lnTo>
                  <a:pt x="31" y="44"/>
                </a:lnTo>
                <a:lnTo>
                  <a:pt x="31" y="46"/>
                </a:lnTo>
                <a:lnTo>
                  <a:pt x="32" y="47"/>
                </a:lnTo>
                <a:lnTo>
                  <a:pt x="32" y="46"/>
                </a:lnTo>
                <a:lnTo>
                  <a:pt x="31" y="46"/>
                </a:lnTo>
                <a:lnTo>
                  <a:pt x="31" y="44"/>
                </a:lnTo>
                <a:lnTo>
                  <a:pt x="29" y="44"/>
                </a:lnTo>
                <a:lnTo>
                  <a:pt x="29" y="43"/>
                </a:lnTo>
                <a:lnTo>
                  <a:pt x="31" y="43"/>
                </a:lnTo>
                <a:lnTo>
                  <a:pt x="32" y="43"/>
                </a:lnTo>
                <a:lnTo>
                  <a:pt x="33" y="43"/>
                </a:lnTo>
                <a:lnTo>
                  <a:pt x="33" y="44"/>
                </a:lnTo>
                <a:lnTo>
                  <a:pt x="32" y="44"/>
                </a:lnTo>
                <a:lnTo>
                  <a:pt x="33" y="44"/>
                </a:lnTo>
                <a:lnTo>
                  <a:pt x="33" y="43"/>
                </a:lnTo>
                <a:lnTo>
                  <a:pt x="35" y="43"/>
                </a:lnTo>
                <a:lnTo>
                  <a:pt x="35" y="44"/>
                </a:lnTo>
                <a:lnTo>
                  <a:pt x="36" y="46"/>
                </a:lnTo>
                <a:lnTo>
                  <a:pt x="35" y="46"/>
                </a:lnTo>
                <a:lnTo>
                  <a:pt x="36" y="46"/>
                </a:lnTo>
                <a:lnTo>
                  <a:pt x="35" y="46"/>
                </a:lnTo>
                <a:lnTo>
                  <a:pt x="35" y="47"/>
                </a:lnTo>
                <a:lnTo>
                  <a:pt x="36" y="47"/>
                </a:lnTo>
                <a:lnTo>
                  <a:pt x="36" y="46"/>
                </a:lnTo>
                <a:lnTo>
                  <a:pt x="36" y="44"/>
                </a:lnTo>
                <a:lnTo>
                  <a:pt x="35" y="44"/>
                </a:lnTo>
                <a:lnTo>
                  <a:pt x="35" y="43"/>
                </a:lnTo>
                <a:lnTo>
                  <a:pt x="36" y="43"/>
                </a:lnTo>
                <a:lnTo>
                  <a:pt x="37" y="44"/>
                </a:lnTo>
                <a:lnTo>
                  <a:pt x="36" y="43"/>
                </a:lnTo>
                <a:lnTo>
                  <a:pt x="37" y="43"/>
                </a:lnTo>
                <a:lnTo>
                  <a:pt x="38" y="43"/>
                </a:lnTo>
                <a:lnTo>
                  <a:pt x="37" y="42"/>
                </a:lnTo>
                <a:lnTo>
                  <a:pt x="36" y="42"/>
                </a:lnTo>
                <a:lnTo>
                  <a:pt x="35" y="42"/>
                </a:lnTo>
                <a:lnTo>
                  <a:pt x="33" y="43"/>
                </a:lnTo>
                <a:lnTo>
                  <a:pt x="33" y="42"/>
                </a:lnTo>
                <a:lnTo>
                  <a:pt x="35" y="42"/>
                </a:lnTo>
                <a:lnTo>
                  <a:pt x="33" y="42"/>
                </a:lnTo>
                <a:lnTo>
                  <a:pt x="32" y="42"/>
                </a:lnTo>
                <a:lnTo>
                  <a:pt x="32" y="43"/>
                </a:lnTo>
                <a:lnTo>
                  <a:pt x="31" y="43"/>
                </a:lnTo>
                <a:lnTo>
                  <a:pt x="31" y="42"/>
                </a:lnTo>
                <a:lnTo>
                  <a:pt x="31" y="40"/>
                </a:lnTo>
                <a:lnTo>
                  <a:pt x="31" y="42"/>
                </a:lnTo>
                <a:lnTo>
                  <a:pt x="31" y="40"/>
                </a:lnTo>
                <a:lnTo>
                  <a:pt x="32" y="40"/>
                </a:lnTo>
                <a:lnTo>
                  <a:pt x="31" y="40"/>
                </a:lnTo>
                <a:lnTo>
                  <a:pt x="31" y="39"/>
                </a:lnTo>
                <a:lnTo>
                  <a:pt x="32" y="39"/>
                </a:lnTo>
                <a:lnTo>
                  <a:pt x="33" y="39"/>
                </a:lnTo>
                <a:lnTo>
                  <a:pt x="33" y="38"/>
                </a:lnTo>
                <a:lnTo>
                  <a:pt x="33" y="39"/>
                </a:lnTo>
                <a:lnTo>
                  <a:pt x="35" y="39"/>
                </a:lnTo>
                <a:lnTo>
                  <a:pt x="35" y="38"/>
                </a:lnTo>
                <a:lnTo>
                  <a:pt x="36" y="38"/>
                </a:lnTo>
                <a:lnTo>
                  <a:pt x="36" y="39"/>
                </a:lnTo>
                <a:lnTo>
                  <a:pt x="37" y="39"/>
                </a:lnTo>
                <a:lnTo>
                  <a:pt x="36" y="39"/>
                </a:lnTo>
                <a:lnTo>
                  <a:pt x="36" y="38"/>
                </a:lnTo>
                <a:lnTo>
                  <a:pt x="35" y="38"/>
                </a:lnTo>
                <a:lnTo>
                  <a:pt x="36" y="38"/>
                </a:lnTo>
                <a:lnTo>
                  <a:pt x="36" y="37"/>
                </a:lnTo>
                <a:lnTo>
                  <a:pt x="37" y="37"/>
                </a:lnTo>
                <a:lnTo>
                  <a:pt x="37" y="38"/>
                </a:lnTo>
                <a:lnTo>
                  <a:pt x="37" y="37"/>
                </a:lnTo>
                <a:lnTo>
                  <a:pt x="36" y="37"/>
                </a:lnTo>
                <a:lnTo>
                  <a:pt x="37" y="37"/>
                </a:lnTo>
                <a:lnTo>
                  <a:pt x="37" y="35"/>
                </a:lnTo>
                <a:lnTo>
                  <a:pt x="37" y="37"/>
                </a:lnTo>
                <a:lnTo>
                  <a:pt x="38" y="37"/>
                </a:lnTo>
                <a:lnTo>
                  <a:pt x="38" y="35"/>
                </a:lnTo>
                <a:lnTo>
                  <a:pt x="37" y="35"/>
                </a:lnTo>
                <a:lnTo>
                  <a:pt x="36" y="35"/>
                </a:lnTo>
                <a:lnTo>
                  <a:pt x="36" y="34"/>
                </a:lnTo>
                <a:lnTo>
                  <a:pt x="37" y="33"/>
                </a:lnTo>
                <a:lnTo>
                  <a:pt x="38" y="33"/>
                </a:lnTo>
                <a:lnTo>
                  <a:pt x="38" y="32"/>
                </a:lnTo>
                <a:lnTo>
                  <a:pt x="40" y="32"/>
                </a:lnTo>
                <a:lnTo>
                  <a:pt x="40" y="30"/>
                </a:lnTo>
                <a:lnTo>
                  <a:pt x="38" y="30"/>
                </a:lnTo>
                <a:lnTo>
                  <a:pt x="38" y="29"/>
                </a:lnTo>
                <a:lnTo>
                  <a:pt x="40" y="29"/>
                </a:lnTo>
                <a:lnTo>
                  <a:pt x="40" y="28"/>
                </a:lnTo>
                <a:lnTo>
                  <a:pt x="40" y="26"/>
                </a:lnTo>
                <a:lnTo>
                  <a:pt x="41" y="26"/>
                </a:lnTo>
                <a:lnTo>
                  <a:pt x="41" y="28"/>
                </a:lnTo>
                <a:lnTo>
                  <a:pt x="42" y="29"/>
                </a:lnTo>
                <a:lnTo>
                  <a:pt x="41" y="29"/>
                </a:lnTo>
                <a:lnTo>
                  <a:pt x="41" y="30"/>
                </a:lnTo>
                <a:lnTo>
                  <a:pt x="42" y="30"/>
                </a:lnTo>
                <a:lnTo>
                  <a:pt x="41" y="30"/>
                </a:lnTo>
                <a:lnTo>
                  <a:pt x="42" y="30"/>
                </a:lnTo>
                <a:lnTo>
                  <a:pt x="42" y="29"/>
                </a:lnTo>
                <a:lnTo>
                  <a:pt x="42" y="30"/>
                </a:lnTo>
                <a:lnTo>
                  <a:pt x="42" y="29"/>
                </a:lnTo>
                <a:lnTo>
                  <a:pt x="43" y="29"/>
                </a:lnTo>
                <a:lnTo>
                  <a:pt x="45" y="30"/>
                </a:lnTo>
                <a:lnTo>
                  <a:pt x="45" y="29"/>
                </a:lnTo>
                <a:lnTo>
                  <a:pt x="43" y="29"/>
                </a:lnTo>
                <a:lnTo>
                  <a:pt x="42" y="29"/>
                </a:lnTo>
                <a:lnTo>
                  <a:pt x="42" y="28"/>
                </a:lnTo>
                <a:lnTo>
                  <a:pt x="41" y="28"/>
                </a:lnTo>
                <a:lnTo>
                  <a:pt x="41" y="26"/>
                </a:lnTo>
                <a:lnTo>
                  <a:pt x="42" y="26"/>
                </a:lnTo>
                <a:lnTo>
                  <a:pt x="42" y="25"/>
                </a:lnTo>
                <a:lnTo>
                  <a:pt x="43" y="25"/>
                </a:lnTo>
                <a:lnTo>
                  <a:pt x="43" y="26"/>
                </a:lnTo>
                <a:lnTo>
                  <a:pt x="43" y="28"/>
                </a:lnTo>
                <a:lnTo>
                  <a:pt x="45" y="28"/>
                </a:lnTo>
                <a:lnTo>
                  <a:pt x="45" y="29"/>
                </a:lnTo>
                <a:lnTo>
                  <a:pt x="46" y="29"/>
                </a:lnTo>
                <a:lnTo>
                  <a:pt x="46" y="30"/>
                </a:lnTo>
                <a:lnTo>
                  <a:pt x="45" y="30"/>
                </a:lnTo>
                <a:lnTo>
                  <a:pt x="46" y="30"/>
                </a:lnTo>
                <a:lnTo>
                  <a:pt x="47" y="30"/>
                </a:lnTo>
                <a:lnTo>
                  <a:pt x="47" y="29"/>
                </a:lnTo>
                <a:lnTo>
                  <a:pt x="46" y="29"/>
                </a:lnTo>
                <a:lnTo>
                  <a:pt x="46" y="28"/>
                </a:lnTo>
                <a:lnTo>
                  <a:pt x="45" y="28"/>
                </a:lnTo>
                <a:lnTo>
                  <a:pt x="45" y="26"/>
                </a:lnTo>
                <a:lnTo>
                  <a:pt x="45" y="25"/>
                </a:lnTo>
                <a:lnTo>
                  <a:pt x="46" y="26"/>
                </a:lnTo>
                <a:lnTo>
                  <a:pt x="46" y="25"/>
                </a:lnTo>
                <a:lnTo>
                  <a:pt x="45" y="25"/>
                </a:lnTo>
                <a:lnTo>
                  <a:pt x="45" y="26"/>
                </a:lnTo>
                <a:lnTo>
                  <a:pt x="45" y="25"/>
                </a:lnTo>
                <a:lnTo>
                  <a:pt x="43" y="25"/>
                </a:lnTo>
                <a:lnTo>
                  <a:pt x="45" y="24"/>
                </a:lnTo>
                <a:lnTo>
                  <a:pt x="45" y="23"/>
                </a:lnTo>
                <a:lnTo>
                  <a:pt x="46" y="23"/>
                </a:lnTo>
                <a:lnTo>
                  <a:pt x="46" y="21"/>
                </a:lnTo>
                <a:lnTo>
                  <a:pt x="47" y="23"/>
                </a:lnTo>
                <a:lnTo>
                  <a:pt x="47" y="21"/>
                </a:lnTo>
                <a:lnTo>
                  <a:pt x="49" y="21"/>
                </a:lnTo>
                <a:lnTo>
                  <a:pt x="49" y="23"/>
                </a:lnTo>
                <a:lnTo>
                  <a:pt x="49" y="24"/>
                </a:lnTo>
                <a:lnTo>
                  <a:pt x="49" y="25"/>
                </a:lnTo>
                <a:lnTo>
                  <a:pt x="47" y="25"/>
                </a:lnTo>
                <a:lnTo>
                  <a:pt x="47" y="26"/>
                </a:lnTo>
                <a:lnTo>
                  <a:pt x="47" y="28"/>
                </a:lnTo>
                <a:lnTo>
                  <a:pt x="49" y="28"/>
                </a:lnTo>
                <a:lnTo>
                  <a:pt x="49" y="26"/>
                </a:lnTo>
                <a:lnTo>
                  <a:pt x="49" y="25"/>
                </a:lnTo>
                <a:lnTo>
                  <a:pt x="50" y="25"/>
                </a:lnTo>
                <a:lnTo>
                  <a:pt x="49" y="25"/>
                </a:lnTo>
                <a:lnTo>
                  <a:pt x="49" y="24"/>
                </a:lnTo>
                <a:lnTo>
                  <a:pt x="49" y="23"/>
                </a:lnTo>
                <a:lnTo>
                  <a:pt x="50" y="21"/>
                </a:lnTo>
                <a:lnTo>
                  <a:pt x="50" y="23"/>
                </a:lnTo>
                <a:lnTo>
                  <a:pt x="50" y="21"/>
                </a:lnTo>
                <a:lnTo>
                  <a:pt x="50" y="20"/>
                </a:lnTo>
                <a:lnTo>
                  <a:pt x="51" y="20"/>
                </a:lnTo>
                <a:lnTo>
                  <a:pt x="51" y="21"/>
                </a:lnTo>
                <a:lnTo>
                  <a:pt x="51" y="20"/>
                </a:lnTo>
                <a:lnTo>
                  <a:pt x="51" y="19"/>
                </a:lnTo>
                <a:lnTo>
                  <a:pt x="52" y="20"/>
                </a:lnTo>
                <a:lnTo>
                  <a:pt x="52" y="21"/>
                </a:lnTo>
                <a:lnTo>
                  <a:pt x="51" y="23"/>
                </a:lnTo>
                <a:lnTo>
                  <a:pt x="51" y="24"/>
                </a:lnTo>
                <a:lnTo>
                  <a:pt x="52" y="24"/>
                </a:lnTo>
                <a:lnTo>
                  <a:pt x="52" y="25"/>
                </a:lnTo>
                <a:lnTo>
                  <a:pt x="51" y="25"/>
                </a:lnTo>
                <a:lnTo>
                  <a:pt x="51" y="26"/>
                </a:lnTo>
                <a:lnTo>
                  <a:pt x="51" y="28"/>
                </a:lnTo>
                <a:lnTo>
                  <a:pt x="50" y="28"/>
                </a:lnTo>
                <a:lnTo>
                  <a:pt x="50" y="29"/>
                </a:lnTo>
                <a:lnTo>
                  <a:pt x="50" y="30"/>
                </a:lnTo>
                <a:lnTo>
                  <a:pt x="50" y="29"/>
                </a:lnTo>
                <a:lnTo>
                  <a:pt x="51" y="28"/>
                </a:lnTo>
                <a:lnTo>
                  <a:pt x="51" y="26"/>
                </a:lnTo>
                <a:lnTo>
                  <a:pt x="52" y="26"/>
                </a:lnTo>
                <a:lnTo>
                  <a:pt x="52" y="25"/>
                </a:lnTo>
                <a:lnTo>
                  <a:pt x="54" y="26"/>
                </a:lnTo>
                <a:lnTo>
                  <a:pt x="55" y="26"/>
                </a:lnTo>
                <a:lnTo>
                  <a:pt x="54" y="26"/>
                </a:lnTo>
                <a:lnTo>
                  <a:pt x="54" y="25"/>
                </a:lnTo>
                <a:lnTo>
                  <a:pt x="52" y="25"/>
                </a:lnTo>
                <a:lnTo>
                  <a:pt x="52" y="24"/>
                </a:lnTo>
                <a:lnTo>
                  <a:pt x="52" y="23"/>
                </a:lnTo>
                <a:lnTo>
                  <a:pt x="54" y="23"/>
                </a:lnTo>
                <a:lnTo>
                  <a:pt x="54" y="21"/>
                </a:lnTo>
                <a:lnTo>
                  <a:pt x="54" y="20"/>
                </a:lnTo>
                <a:lnTo>
                  <a:pt x="55" y="19"/>
                </a:lnTo>
                <a:lnTo>
                  <a:pt x="56" y="19"/>
                </a:lnTo>
                <a:lnTo>
                  <a:pt x="56" y="20"/>
                </a:lnTo>
                <a:lnTo>
                  <a:pt x="55" y="20"/>
                </a:lnTo>
                <a:lnTo>
                  <a:pt x="55" y="21"/>
                </a:lnTo>
                <a:lnTo>
                  <a:pt x="56" y="20"/>
                </a:lnTo>
                <a:lnTo>
                  <a:pt x="56" y="21"/>
                </a:lnTo>
                <a:lnTo>
                  <a:pt x="56" y="20"/>
                </a:lnTo>
                <a:lnTo>
                  <a:pt x="57" y="20"/>
                </a:lnTo>
                <a:lnTo>
                  <a:pt x="56" y="20"/>
                </a:lnTo>
                <a:lnTo>
                  <a:pt x="56" y="19"/>
                </a:lnTo>
                <a:lnTo>
                  <a:pt x="57" y="17"/>
                </a:lnTo>
                <a:lnTo>
                  <a:pt x="59" y="19"/>
                </a:lnTo>
                <a:lnTo>
                  <a:pt x="59" y="20"/>
                </a:lnTo>
                <a:lnTo>
                  <a:pt x="60" y="21"/>
                </a:lnTo>
                <a:lnTo>
                  <a:pt x="60" y="23"/>
                </a:lnTo>
                <a:lnTo>
                  <a:pt x="61" y="23"/>
                </a:lnTo>
                <a:lnTo>
                  <a:pt x="60" y="23"/>
                </a:lnTo>
                <a:lnTo>
                  <a:pt x="61" y="23"/>
                </a:lnTo>
                <a:lnTo>
                  <a:pt x="61" y="21"/>
                </a:lnTo>
                <a:lnTo>
                  <a:pt x="60" y="21"/>
                </a:lnTo>
                <a:lnTo>
                  <a:pt x="61" y="21"/>
                </a:lnTo>
                <a:lnTo>
                  <a:pt x="60" y="20"/>
                </a:lnTo>
                <a:lnTo>
                  <a:pt x="60" y="19"/>
                </a:lnTo>
                <a:lnTo>
                  <a:pt x="61" y="19"/>
                </a:lnTo>
                <a:lnTo>
                  <a:pt x="61" y="20"/>
                </a:lnTo>
                <a:lnTo>
                  <a:pt x="61" y="19"/>
                </a:lnTo>
                <a:lnTo>
                  <a:pt x="61" y="17"/>
                </a:lnTo>
                <a:lnTo>
                  <a:pt x="60" y="19"/>
                </a:lnTo>
                <a:lnTo>
                  <a:pt x="60" y="17"/>
                </a:lnTo>
                <a:lnTo>
                  <a:pt x="61" y="17"/>
                </a:lnTo>
                <a:lnTo>
                  <a:pt x="61" y="16"/>
                </a:lnTo>
                <a:lnTo>
                  <a:pt x="61" y="17"/>
                </a:lnTo>
                <a:lnTo>
                  <a:pt x="60" y="17"/>
                </a:lnTo>
                <a:lnTo>
                  <a:pt x="59" y="17"/>
                </a:lnTo>
                <a:lnTo>
                  <a:pt x="57" y="17"/>
                </a:lnTo>
                <a:lnTo>
                  <a:pt x="57" y="16"/>
                </a:lnTo>
                <a:lnTo>
                  <a:pt x="56" y="16"/>
                </a:lnTo>
                <a:lnTo>
                  <a:pt x="56" y="15"/>
                </a:lnTo>
                <a:lnTo>
                  <a:pt x="57" y="15"/>
                </a:lnTo>
                <a:lnTo>
                  <a:pt x="57" y="14"/>
                </a:lnTo>
                <a:lnTo>
                  <a:pt x="57" y="15"/>
                </a:lnTo>
                <a:lnTo>
                  <a:pt x="57" y="14"/>
                </a:lnTo>
                <a:lnTo>
                  <a:pt x="59" y="14"/>
                </a:lnTo>
                <a:lnTo>
                  <a:pt x="59" y="15"/>
                </a:lnTo>
                <a:lnTo>
                  <a:pt x="60" y="15"/>
                </a:lnTo>
                <a:lnTo>
                  <a:pt x="60" y="16"/>
                </a:lnTo>
                <a:lnTo>
                  <a:pt x="60" y="15"/>
                </a:lnTo>
                <a:lnTo>
                  <a:pt x="60" y="14"/>
                </a:lnTo>
                <a:lnTo>
                  <a:pt x="61" y="14"/>
                </a:lnTo>
                <a:lnTo>
                  <a:pt x="60" y="14"/>
                </a:lnTo>
                <a:lnTo>
                  <a:pt x="61" y="14"/>
                </a:lnTo>
                <a:lnTo>
                  <a:pt x="61" y="15"/>
                </a:lnTo>
                <a:lnTo>
                  <a:pt x="61" y="14"/>
                </a:lnTo>
                <a:lnTo>
                  <a:pt x="63" y="14"/>
                </a:lnTo>
                <a:lnTo>
                  <a:pt x="63" y="15"/>
                </a:lnTo>
                <a:lnTo>
                  <a:pt x="63" y="16"/>
                </a:lnTo>
                <a:lnTo>
                  <a:pt x="61" y="16"/>
                </a:lnTo>
                <a:lnTo>
                  <a:pt x="63" y="16"/>
                </a:lnTo>
                <a:lnTo>
                  <a:pt x="64" y="16"/>
                </a:lnTo>
                <a:lnTo>
                  <a:pt x="63" y="16"/>
                </a:lnTo>
                <a:lnTo>
                  <a:pt x="63" y="15"/>
                </a:lnTo>
                <a:lnTo>
                  <a:pt x="64" y="15"/>
                </a:lnTo>
                <a:lnTo>
                  <a:pt x="66" y="15"/>
                </a:lnTo>
                <a:lnTo>
                  <a:pt x="65" y="16"/>
                </a:lnTo>
                <a:lnTo>
                  <a:pt x="65" y="17"/>
                </a:lnTo>
                <a:lnTo>
                  <a:pt x="64" y="17"/>
                </a:lnTo>
                <a:lnTo>
                  <a:pt x="63" y="17"/>
                </a:lnTo>
                <a:lnTo>
                  <a:pt x="64" y="17"/>
                </a:lnTo>
                <a:lnTo>
                  <a:pt x="65" y="16"/>
                </a:lnTo>
                <a:lnTo>
                  <a:pt x="66" y="16"/>
                </a:lnTo>
                <a:lnTo>
                  <a:pt x="66" y="17"/>
                </a:lnTo>
                <a:lnTo>
                  <a:pt x="66" y="19"/>
                </a:lnTo>
                <a:lnTo>
                  <a:pt x="68" y="19"/>
                </a:lnTo>
                <a:lnTo>
                  <a:pt x="69" y="19"/>
                </a:lnTo>
                <a:lnTo>
                  <a:pt x="69" y="17"/>
                </a:lnTo>
                <a:lnTo>
                  <a:pt x="68" y="17"/>
                </a:lnTo>
                <a:lnTo>
                  <a:pt x="66" y="17"/>
                </a:lnTo>
                <a:lnTo>
                  <a:pt x="68" y="17"/>
                </a:lnTo>
                <a:lnTo>
                  <a:pt x="68" y="16"/>
                </a:lnTo>
                <a:lnTo>
                  <a:pt x="69" y="15"/>
                </a:lnTo>
                <a:lnTo>
                  <a:pt x="68" y="15"/>
                </a:lnTo>
                <a:lnTo>
                  <a:pt x="69" y="15"/>
                </a:lnTo>
                <a:lnTo>
                  <a:pt x="68" y="15"/>
                </a:lnTo>
                <a:lnTo>
                  <a:pt x="68" y="14"/>
                </a:lnTo>
                <a:lnTo>
                  <a:pt x="69" y="14"/>
                </a:lnTo>
                <a:lnTo>
                  <a:pt x="69" y="12"/>
                </a:lnTo>
                <a:lnTo>
                  <a:pt x="70" y="11"/>
                </a:lnTo>
                <a:lnTo>
                  <a:pt x="71" y="10"/>
                </a:lnTo>
                <a:lnTo>
                  <a:pt x="73" y="11"/>
                </a:lnTo>
                <a:lnTo>
                  <a:pt x="74" y="11"/>
                </a:lnTo>
                <a:lnTo>
                  <a:pt x="73" y="11"/>
                </a:lnTo>
                <a:lnTo>
                  <a:pt x="73" y="10"/>
                </a:lnTo>
                <a:lnTo>
                  <a:pt x="71" y="10"/>
                </a:lnTo>
                <a:lnTo>
                  <a:pt x="73" y="9"/>
                </a:lnTo>
                <a:lnTo>
                  <a:pt x="73" y="7"/>
                </a:lnTo>
                <a:lnTo>
                  <a:pt x="74" y="7"/>
                </a:lnTo>
                <a:lnTo>
                  <a:pt x="75" y="9"/>
                </a:lnTo>
                <a:lnTo>
                  <a:pt x="75" y="7"/>
                </a:lnTo>
                <a:lnTo>
                  <a:pt x="74" y="7"/>
                </a:lnTo>
                <a:lnTo>
                  <a:pt x="74" y="6"/>
                </a:lnTo>
                <a:lnTo>
                  <a:pt x="73" y="6"/>
                </a:lnTo>
                <a:lnTo>
                  <a:pt x="73" y="5"/>
                </a:lnTo>
                <a:lnTo>
                  <a:pt x="74" y="5"/>
                </a:lnTo>
                <a:lnTo>
                  <a:pt x="74" y="6"/>
                </a:lnTo>
                <a:lnTo>
                  <a:pt x="75" y="6"/>
                </a:lnTo>
                <a:lnTo>
                  <a:pt x="75" y="5"/>
                </a:lnTo>
                <a:lnTo>
                  <a:pt x="75" y="3"/>
                </a:lnTo>
                <a:lnTo>
                  <a:pt x="74" y="3"/>
                </a:lnTo>
                <a:lnTo>
                  <a:pt x="75" y="3"/>
                </a:lnTo>
                <a:lnTo>
                  <a:pt x="74" y="2"/>
                </a:lnTo>
                <a:lnTo>
                  <a:pt x="75" y="2"/>
                </a:lnTo>
                <a:lnTo>
                  <a:pt x="75" y="3"/>
                </a:lnTo>
                <a:lnTo>
                  <a:pt x="77" y="3"/>
                </a:lnTo>
                <a:lnTo>
                  <a:pt x="75" y="3"/>
                </a:lnTo>
                <a:lnTo>
                  <a:pt x="77" y="3"/>
                </a:lnTo>
                <a:lnTo>
                  <a:pt x="77" y="2"/>
                </a:lnTo>
                <a:lnTo>
                  <a:pt x="78" y="3"/>
                </a:lnTo>
                <a:lnTo>
                  <a:pt x="77" y="3"/>
                </a:lnTo>
                <a:lnTo>
                  <a:pt x="77" y="5"/>
                </a:lnTo>
                <a:lnTo>
                  <a:pt x="78" y="5"/>
                </a:lnTo>
                <a:lnTo>
                  <a:pt x="78" y="3"/>
                </a:lnTo>
                <a:lnTo>
                  <a:pt x="78" y="5"/>
                </a:lnTo>
                <a:lnTo>
                  <a:pt x="78" y="6"/>
                </a:lnTo>
                <a:lnTo>
                  <a:pt x="78" y="5"/>
                </a:lnTo>
                <a:lnTo>
                  <a:pt x="79" y="5"/>
                </a:lnTo>
                <a:lnTo>
                  <a:pt x="79" y="3"/>
                </a:lnTo>
                <a:lnTo>
                  <a:pt x="79" y="2"/>
                </a:lnTo>
                <a:lnTo>
                  <a:pt x="80" y="3"/>
                </a:lnTo>
                <a:lnTo>
                  <a:pt x="79" y="3"/>
                </a:lnTo>
                <a:lnTo>
                  <a:pt x="79" y="5"/>
                </a:lnTo>
                <a:lnTo>
                  <a:pt x="80" y="5"/>
                </a:lnTo>
                <a:lnTo>
                  <a:pt x="80" y="3"/>
                </a:lnTo>
                <a:lnTo>
                  <a:pt x="80" y="5"/>
                </a:lnTo>
                <a:lnTo>
                  <a:pt x="82" y="5"/>
                </a:lnTo>
                <a:lnTo>
                  <a:pt x="82" y="3"/>
                </a:lnTo>
                <a:lnTo>
                  <a:pt x="82" y="5"/>
                </a:lnTo>
                <a:lnTo>
                  <a:pt x="80" y="6"/>
                </a:lnTo>
                <a:lnTo>
                  <a:pt x="80" y="7"/>
                </a:lnTo>
                <a:lnTo>
                  <a:pt x="79" y="7"/>
                </a:lnTo>
                <a:lnTo>
                  <a:pt x="79" y="9"/>
                </a:lnTo>
                <a:lnTo>
                  <a:pt x="78" y="9"/>
                </a:lnTo>
                <a:lnTo>
                  <a:pt x="78" y="10"/>
                </a:lnTo>
                <a:lnTo>
                  <a:pt x="78" y="11"/>
                </a:lnTo>
                <a:lnTo>
                  <a:pt x="78" y="12"/>
                </a:lnTo>
                <a:lnTo>
                  <a:pt x="78" y="14"/>
                </a:lnTo>
                <a:lnTo>
                  <a:pt x="78" y="15"/>
                </a:lnTo>
                <a:lnTo>
                  <a:pt x="77" y="15"/>
                </a:lnTo>
                <a:lnTo>
                  <a:pt x="77" y="16"/>
                </a:lnTo>
                <a:lnTo>
                  <a:pt x="77" y="17"/>
                </a:lnTo>
                <a:lnTo>
                  <a:pt x="77" y="16"/>
                </a:lnTo>
                <a:lnTo>
                  <a:pt x="78" y="16"/>
                </a:lnTo>
                <a:lnTo>
                  <a:pt x="78" y="17"/>
                </a:lnTo>
                <a:lnTo>
                  <a:pt x="78" y="16"/>
                </a:lnTo>
                <a:lnTo>
                  <a:pt x="79" y="16"/>
                </a:lnTo>
                <a:lnTo>
                  <a:pt x="79" y="15"/>
                </a:lnTo>
                <a:lnTo>
                  <a:pt x="79" y="14"/>
                </a:lnTo>
                <a:lnTo>
                  <a:pt x="80" y="14"/>
                </a:lnTo>
                <a:lnTo>
                  <a:pt x="79" y="14"/>
                </a:lnTo>
                <a:lnTo>
                  <a:pt x="79" y="12"/>
                </a:lnTo>
                <a:lnTo>
                  <a:pt x="80" y="11"/>
                </a:lnTo>
                <a:lnTo>
                  <a:pt x="82" y="10"/>
                </a:lnTo>
                <a:lnTo>
                  <a:pt x="82" y="9"/>
                </a:lnTo>
                <a:lnTo>
                  <a:pt x="83" y="9"/>
                </a:lnTo>
                <a:lnTo>
                  <a:pt x="83" y="7"/>
                </a:lnTo>
                <a:lnTo>
                  <a:pt x="83" y="6"/>
                </a:lnTo>
                <a:lnTo>
                  <a:pt x="84" y="6"/>
                </a:lnTo>
                <a:lnTo>
                  <a:pt x="84" y="5"/>
                </a:lnTo>
                <a:lnTo>
                  <a:pt x="85" y="3"/>
                </a:lnTo>
                <a:lnTo>
                  <a:pt x="87" y="3"/>
                </a:lnTo>
                <a:lnTo>
                  <a:pt x="87" y="5"/>
                </a:lnTo>
                <a:lnTo>
                  <a:pt x="85" y="5"/>
                </a:lnTo>
                <a:lnTo>
                  <a:pt x="87" y="5"/>
                </a:lnTo>
                <a:lnTo>
                  <a:pt x="87" y="6"/>
                </a:lnTo>
                <a:lnTo>
                  <a:pt x="85" y="6"/>
                </a:lnTo>
                <a:lnTo>
                  <a:pt x="85" y="7"/>
                </a:lnTo>
                <a:lnTo>
                  <a:pt x="84" y="9"/>
                </a:lnTo>
                <a:lnTo>
                  <a:pt x="85" y="7"/>
                </a:lnTo>
                <a:lnTo>
                  <a:pt x="85" y="9"/>
                </a:lnTo>
                <a:lnTo>
                  <a:pt x="85" y="10"/>
                </a:lnTo>
                <a:lnTo>
                  <a:pt x="85" y="11"/>
                </a:lnTo>
                <a:lnTo>
                  <a:pt x="85" y="12"/>
                </a:lnTo>
                <a:lnTo>
                  <a:pt x="85" y="11"/>
                </a:lnTo>
                <a:lnTo>
                  <a:pt x="87" y="11"/>
                </a:lnTo>
                <a:lnTo>
                  <a:pt x="88" y="11"/>
                </a:lnTo>
                <a:lnTo>
                  <a:pt x="88" y="10"/>
                </a:lnTo>
                <a:lnTo>
                  <a:pt x="88" y="9"/>
                </a:lnTo>
                <a:lnTo>
                  <a:pt x="89" y="9"/>
                </a:lnTo>
                <a:lnTo>
                  <a:pt x="88" y="9"/>
                </a:lnTo>
                <a:lnTo>
                  <a:pt x="88" y="7"/>
                </a:lnTo>
                <a:lnTo>
                  <a:pt x="88" y="6"/>
                </a:lnTo>
                <a:lnTo>
                  <a:pt x="89" y="6"/>
                </a:lnTo>
                <a:lnTo>
                  <a:pt x="89" y="5"/>
                </a:lnTo>
                <a:lnTo>
                  <a:pt x="91" y="6"/>
                </a:lnTo>
                <a:lnTo>
                  <a:pt x="91" y="5"/>
                </a:lnTo>
                <a:lnTo>
                  <a:pt x="89" y="5"/>
                </a:lnTo>
                <a:lnTo>
                  <a:pt x="89" y="3"/>
                </a:lnTo>
                <a:lnTo>
                  <a:pt x="91" y="3"/>
                </a:lnTo>
                <a:lnTo>
                  <a:pt x="89" y="3"/>
                </a:lnTo>
                <a:lnTo>
                  <a:pt x="89" y="5"/>
                </a:lnTo>
                <a:lnTo>
                  <a:pt x="89" y="3"/>
                </a:lnTo>
                <a:lnTo>
                  <a:pt x="88" y="3"/>
                </a:lnTo>
                <a:lnTo>
                  <a:pt x="88" y="2"/>
                </a:lnTo>
                <a:lnTo>
                  <a:pt x="89" y="2"/>
                </a:lnTo>
                <a:lnTo>
                  <a:pt x="89" y="3"/>
                </a:lnTo>
                <a:lnTo>
                  <a:pt x="89" y="2"/>
                </a:lnTo>
                <a:lnTo>
                  <a:pt x="91" y="2"/>
                </a:lnTo>
                <a:lnTo>
                  <a:pt x="91" y="3"/>
                </a:lnTo>
                <a:lnTo>
                  <a:pt x="91" y="2"/>
                </a:lnTo>
                <a:lnTo>
                  <a:pt x="91" y="1"/>
                </a:lnTo>
                <a:lnTo>
                  <a:pt x="92" y="1"/>
                </a:lnTo>
                <a:lnTo>
                  <a:pt x="92" y="0"/>
                </a:lnTo>
                <a:lnTo>
                  <a:pt x="9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4" name="Freeform 2828"/>
          <p:cNvSpPr>
            <a:spLocks/>
          </p:cNvSpPr>
          <p:nvPr/>
        </p:nvSpPr>
        <p:spPr bwMode="auto">
          <a:xfrm>
            <a:off x="4629150" y="3203791"/>
            <a:ext cx="6350" cy="4763"/>
          </a:xfrm>
          <a:custGeom>
            <a:avLst/>
            <a:gdLst>
              <a:gd name="T0" fmla="*/ 1 w 4"/>
              <a:gd name="T1" fmla="*/ 0 h 3"/>
              <a:gd name="T2" fmla="*/ 3 w 4"/>
              <a:gd name="T3" fmla="*/ 0 h 3"/>
              <a:gd name="T4" fmla="*/ 3 w 4"/>
              <a:gd name="T5" fmla="*/ 1 h 3"/>
              <a:gd name="T6" fmla="*/ 4 w 4"/>
              <a:gd name="T7" fmla="*/ 0 h 3"/>
              <a:gd name="T8" fmla="*/ 4 w 4"/>
              <a:gd name="T9" fmla="*/ 1 h 3"/>
              <a:gd name="T10" fmla="*/ 3 w 4"/>
              <a:gd name="T11" fmla="*/ 1 h 3"/>
              <a:gd name="T12" fmla="*/ 3 w 4"/>
              <a:gd name="T13" fmla="*/ 2 h 3"/>
              <a:gd name="T14" fmla="*/ 4 w 4"/>
              <a:gd name="T15" fmla="*/ 2 h 3"/>
              <a:gd name="T16" fmla="*/ 4 w 4"/>
              <a:gd name="T17" fmla="*/ 1 h 3"/>
              <a:gd name="T18" fmla="*/ 4 w 4"/>
              <a:gd name="T19" fmla="*/ 2 h 3"/>
              <a:gd name="T20" fmla="*/ 3 w 4"/>
              <a:gd name="T21" fmla="*/ 2 h 3"/>
              <a:gd name="T22" fmla="*/ 3 w 4"/>
              <a:gd name="T23" fmla="*/ 3 h 3"/>
              <a:gd name="T24" fmla="*/ 3 w 4"/>
              <a:gd name="T25" fmla="*/ 2 h 3"/>
              <a:gd name="T26" fmla="*/ 1 w 4"/>
              <a:gd name="T27" fmla="*/ 2 h 3"/>
              <a:gd name="T28" fmla="*/ 1 w 4"/>
              <a:gd name="T29" fmla="*/ 3 h 3"/>
              <a:gd name="T30" fmla="*/ 0 w 4"/>
              <a:gd name="T31" fmla="*/ 3 h 3"/>
              <a:gd name="T32" fmla="*/ 0 w 4"/>
              <a:gd name="T33" fmla="*/ 2 h 3"/>
              <a:gd name="T34" fmla="*/ 1 w 4"/>
              <a:gd name="T35" fmla="*/ 2 h 3"/>
              <a:gd name="T36" fmla="*/ 0 w 4"/>
              <a:gd name="T37" fmla="*/ 2 h 3"/>
              <a:gd name="T38" fmla="*/ 0 w 4"/>
              <a:gd name="T39" fmla="*/ 1 h 3"/>
              <a:gd name="T40" fmla="*/ 1 w 4"/>
              <a:gd name="T41" fmla="*/ 1 h 3"/>
              <a:gd name="T42" fmla="*/ 1 w 4"/>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1" y="0"/>
                </a:moveTo>
                <a:lnTo>
                  <a:pt x="3" y="0"/>
                </a:lnTo>
                <a:lnTo>
                  <a:pt x="3" y="1"/>
                </a:lnTo>
                <a:lnTo>
                  <a:pt x="4" y="0"/>
                </a:lnTo>
                <a:lnTo>
                  <a:pt x="4" y="1"/>
                </a:lnTo>
                <a:lnTo>
                  <a:pt x="3" y="1"/>
                </a:lnTo>
                <a:lnTo>
                  <a:pt x="3" y="2"/>
                </a:lnTo>
                <a:lnTo>
                  <a:pt x="4" y="2"/>
                </a:lnTo>
                <a:lnTo>
                  <a:pt x="4" y="1"/>
                </a:lnTo>
                <a:lnTo>
                  <a:pt x="4" y="2"/>
                </a:lnTo>
                <a:lnTo>
                  <a:pt x="3" y="2"/>
                </a:lnTo>
                <a:lnTo>
                  <a:pt x="3" y="3"/>
                </a:lnTo>
                <a:lnTo>
                  <a:pt x="3" y="2"/>
                </a:lnTo>
                <a:lnTo>
                  <a:pt x="1" y="2"/>
                </a:lnTo>
                <a:lnTo>
                  <a:pt x="1" y="3"/>
                </a:lnTo>
                <a:lnTo>
                  <a:pt x="0" y="3"/>
                </a:lnTo>
                <a:lnTo>
                  <a:pt x="0" y="2"/>
                </a:lnTo>
                <a:lnTo>
                  <a:pt x="1" y="2"/>
                </a:lnTo>
                <a:lnTo>
                  <a:pt x="0" y="2"/>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5" name="Freeform 2829"/>
          <p:cNvSpPr>
            <a:spLocks/>
          </p:cNvSpPr>
          <p:nvPr/>
        </p:nvSpPr>
        <p:spPr bwMode="auto">
          <a:xfrm>
            <a:off x="4332288" y="3203791"/>
            <a:ext cx="9525" cy="9525"/>
          </a:xfrm>
          <a:custGeom>
            <a:avLst/>
            <a:gdLst>
              <a:gd name="T0" fmla="*/ 6 w 6"/>
              <a:gd name="T1" fmla="*/ 0 h 6"/>
              <a:gd name="T2" fmla="*/ 5 w 6"/>
              <a:gd name="T3" fmla="*/ 1 h 6"/>
              <a:gd name="T4" fmla="*/ 5 w 6"/>
              <a:gd name="T5" fmla="*/ 2 h 6"/>
              <a:gd name="T6" fmla="*/ 4 w 6"/>
              <a:gd name="T7" fmla="*/ 2 h 6"/>
              <a:gd name="T8" fmla="*/ 2 w 6"/>
              <a:gd name="T9" fmla="*/ 2 h 6"/>
              <a:gd name="T10" fmla="*/ 2 w 6"/>
              <a:gd name="T11" fmla="*/ 3 h 6"/>
              <a:gd name="T12" fmla="*/ 1 w 6"/>
              <a:gd name="T13" fmla="*/ 3 h 6"/>
              <a:gd name="T14" fmla="*/ 1 w 6"/>
              <a:gd name="T15" fmla="*/ 5 h 6"/>
              <a:gd name="T16" fmla="*/ 0 w 6"/>
              <a:gd name="T17" fmla="*/ 5 h 6"/>
              <a:gd name="T18" fmla="*/ 0 w 6"/>
              <a:gd name="T19" fmla="*/ 6 h 6"/>
              <a:gd name="T20" fmla="*/ 0 w 6"/>
              <a:gd name="T21" fmla="*/ 5 h 6"/>
              <a:gd name="T22" fmla="*/ 0 w 6"/>
              <a:gd name="T23" fmla="*/ 3 h 6"/>
              <a:gd name="T24" fmla="*/ 1 w 6"/>
              <a:gd name="T25" fmla="*/ 3 h 6"/>
              <a:gd name="T26" fmla="*/ 1 w 6"/>
              <a:gd name="T27" fmla="*/ 2 h 6"/>
              <a:gd name="T28" fmla="*/ 2 w 6"/>
              <a:gd name="T29" fmla="*/ 2 h 6"/>
              <a:gd name="T30" fmla="*/ 2 w 6"/>
              <a:gd name="T31" fmla="*/ 1 h 6"/>
              <a:gd name="T32" fmla="*/ 4 w 6"/>
              <a:gd name="T33" fmla="*/ 1 h 6"/>
              <a:gd name="T34" fmla="*/ 4 w 6"/>
              <a:gd name="T35" fmla="*/ 0 h 6"/>
              <a:gd name="T36" fmla="*/ 5 w 6"/>
              <a:gd name="T37" fmla="*/ 0 h 6"/>
              <a:gd name="T38" fmla="*/ 6 w 6"/>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6">
                <a:moveTo>
                  <a:pt x="6" y="0"/>
                </a:moveTo>
                <a:lnTo>
                  <a:pt x="5" y="1"/>
                </a:lnTo>
                <a:lnTo>
                  <a:pt x="5" y="2"/>
                </a:lnTo>
                <a:lnTo>
                  <a:pt x="4" y="2"/>
                </a:lnTo>
                <a:lnTo>
                  <a:pt x="2" y="2"/>
                </a:lnTo>
                <a:lnTo>
                  <a:pt x="2" y="3"/>
                </a:lnTo>
                <a:lnTo>
                  <a:pt x="1" y="3"/>
                </a:lnTo>
                <a:lnTo>
                  <a:pt x="1" y="5"/>
                </a:lnTo>
                <a:lnTo>
                  <a:pt x="0" y="5"/>
                </a:lnTo>
                <a:lnTo>
                  <a:pt x="0" y="6"/>
                </a:lnTo>
                <a:lnTo>
                  <a:pt x="0" y="5"/>
                </a:lnTo>
                <a:lnTo>
                  <a:pt x="0" y="3"/>
                </a:lnTo>
                <a:lnTo>
                  <a:pt x="1" y="3"/>
                </a:lnTo>
                <a:lnTo>
                  <a:pt x="1" y="2"/>
                </a:lnTo>
                <a:lnTo>
                  <a:pt x="2" y="2"/>
                </a:lnTo>
                <a:lnTo>
                  <a:pt x="2" y="1"/>
                </a:lnTo>
                <a:lnTo>
                  <a:pt x="4" y="1"/>
                </a:lnTo>
                <a:lnTo>
                  <a:pt x="4" y="0"/>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6" name="Freeform 2830"/>
          <p:cNvSpPr>
            <a:spLocks/>
          </p:cNvSpPr>
          <p:nvPr/>
        </p:nvSpPr>
        <p:spPr bwMode="auto">
          <a:xfrm>
            <a:off x="4572000" y="3103778"/>
            <a:ext cx="4763" cy="6350"/>
          </a:xfrm>
          <a:custGeom>
            <a:avLst/>
            <a:gdLst>
              <a:gd name="T0" fmla="*/ 2 w 3"/>
              <a:gd name="T1" fmla="*/ 0 h 4"/>
              <a:gd name="T2" fmla="*/ 3 w 3"/>
              <a:gd name="T3" fmla="*/ 2 h 4"/>
              <a:gd name="T4" fmla="*/ 3 w 3"/>
              <a:gd name="T5" fmla="*/ 3 h 4"/>
              <a:gd name="T6" fmla="*/ 2 w 3"/>
              <a:gd name="T7" fmla="*/ 3 h 4"/>
              <a:gd name="T8" fmla="*/ 2 w 3"/>
              <a:gd name="T9" fmla="*/ 4 h 4"/>
              <a:gd name="T10" fmla="*/ 2 w 3"/>
              <a:gd name="T11" fmla="*/ 3 h 4"/>
              <a:gd name="T12" fmla="*/ 0 w 3"/>
              <a:gd name="T13" fmla="*/ 3 h 4"/>
              <a:gd name="T14" fmla="*/ 0 w 3"/>
              <a:gd name="T15" fmla="*/ 2 h 4"/>
              <a:gd name="T16" fmla="*/ 0 w 3"/>
              <a:gd name="T17" fmla="*/ 0 h 4"/>
              <a:gd name="T18" fmla="*/ 2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0"/>
                </a:moveTo>
                <a:lnTo>
                  <a:pt x="3" y="2"/>
                </a:lnTo>
                <a:lnTo>
                  <a:pt x="3" y="3"/>
                </a:lnTo>
                <a:lnTo>
                  <a:pt x="2" y="3"/>
                </a:lnTo>
                <a:lnTo>
                  <a:pt x="2" y="4"/>
                </a:lnTo>
                <a:lnTo>
                  <a:pt x="2" y="3"/>
                </a:lnTo>
                <a:lnTo>
                  <a:pt x="0" y="3"/>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6" name="Freeform 2840"/>
          <p:cNvSpPr>
            <a:spLocks/>
          </p:cNvSpPr>
          <p:nvPr/>
        </p:nvSpPr>
        <p:spPr bwMode="auto">
          <a:xfrm>
            <a:off x="3062288" y="3913403"/>
            <a:ext cx="9525" cy="11113"/>
          </a:xfrm>
          <a:custGeom>
            <a:avLst/>
            <a:gdLst>
              <a:gd name="T0" fmla="*/ 3 w 6"/>
              <a:gd name="T1" fmla="*/ 1 h 7"/>
              <a:gd name="T2" fmla="*/ 4 w 6"/>
              <a:gd name="T3" fmla="*/ 1 h 7"/>
              <a:gd name="T4" fmla="*/ 5 w 6"/>
              <a:gd name="T5" fmla="*/ 1 h 7"/>
              <a:gd name="T6" fmla="*/ 5 w 6"/>
              <a:gd name="T7" fmla="*/ 2 h 7"/>
              <a:gd name="T8" fmla="*/ 6 w 6"/>
              <a:gd name="T9" fmla="*/ 2 h 7"/>
              <a:gd name="T10" fmla="*/ 6 w 6"/>
              <a:gd name="T11" fmla="*/ 4 h 7"/>
              <a:gd name="T12" fmla="*/ 6 w 6"/>
              <a:gd name="T13" fmla="*/ 5 h 7"/>
              <a:gd name="T14" fmla="*/ 5 w 6"/>
              <a:gd name="T15" fmla="*/ 5 h 7"/>
              <a:gd name="T16" fmla="*/ 5 w 6"/>
              <a:gd name="T17" fmla="*/ 6 h 7"/>
              <a:gd name="T18" fmla="*/ 4 w 6"/>
              <a:gd name="T19" fmla="*/ 6 h 7"/>
              <a:gd name="T20" fmla="*/ 3 w 6"/>
              <a:gd name="T21" fmla="*/ 6 h 7"/>
              <a:gd name="T22" fmla="*/ 3 w 6"/>
              <a:gd name="T23" fmla="*/ 7 h 7"/>
              <a:gd name="T24" fmla="*/ 1 w 6"/>
              <a:gd name="T25" fmla="*/ 7 h 7"/>
              <a:gd name="T26" fmla="*/ 1 w 6"/>
              <a:gd name="T27" fmla="*/ 6 h 7"/>
              <a:gd name="T28" fmla="*/ 1 w 6"/>
              <a:gd name="T29" fmla="*/ 5 h 7"/>
              <a:gd name="T30" fmla="*/ 1 w 6"/>
              <a:gd name="T31" fmla="*/ 4 h 7"/>
              <a:gd name="T32" fmla="*/ 0 w 6"/>
              <a:gd name="T33" fmla="*/ 4 h 7"/>
              <a:gd name="T34" fmla="*/ 0 w 6"/>
              <a:gd name="T35" fmla="*/ 2 h 7"/>
              <a:gd name="T36" fmla="*/ 1 w 6"/>
              <a:gd name="T37" fmla="*/ 2 h 7"/>
              <a:gd name="T38" fmla="*/ 1 w 6"/>
              <a:gd name="T39" fmla="*/ 1 h 7"/>
              <a:gd name="T40" fmla="*/ 1 w 6"/>
              <a:gd name="T41" fmla="*/ 0 h 7"/>
              <a:gd name="T42" fmla="*/ 3 w 6"/>
              <a:gd name="T43" fmla="*/ 0 h 7"/>
              <a:gd name="T44" fmla="*/ 3 w 6"/>
              <a:gd name="T4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3" y="1"/>
                </a:moveTo>
                <a:lnTo>
                  <a:pt x="4" y="1"/>
                </a:lnTo>
                <a:lnTo>
                  <a:pt x="5" y="1"/>
                </a:lnTo>
                <a:lnTo>
                  <a:pt x="5" y="2"/>
                </a:lnTo>
                <a:lnTo>
                  <a:pt x="6" y="2"/>
                </a:lnTo>
                <a:lnTo>
                  <a:pt x="6" y="4"/>
                </a:lnTo>
                <a:lnTo>
                  <a:pt x="6" y="5"/>
                </a:lnTo>
                <a:lnTo>
                  <a:pt x="5" y="5"/>
                </a:lnTo>
                <a:lnTo>
                  <a:pt x="5" y="6"/>
                </a:lnTo>
                <a:lnTo>
                  <a:pt x="4" y="6"/>
                </a:lnTo>
                <a:lnTo>
                  <a:pt x="3" y="6"/>
                </a:lnTo>
                <a:lnTo>
                  <a:pt x="3" y="7"/>
                </a:lnTo>
                <a:lnTo>
                  <a:pt x="1" y="7"/>
                </a:lnTo>
                <a:lnTo>
                  <a:pt x="1" y="6"/>
                </a:lnTo>
                <a:lnTo>
                  <a:pt x="1" y="5"/>
                </a:lnTo>
                <a:lnTo>
                  <a:pt x="1" y="4"/>
                </a:lnTo>
                <a:lnTo>
                  <a:pt x="0" y="4"/>
                </a:lnTo>
                <a:lnTo>
                  <a:pt x="0" y="2"/>
                </a:lnTo>
                <a:lnTo>
                  <a:pt x="1" y="2"/>
                </a:lnTo>
                <a:lnTo>
                  <a:pt x="1" y="1"/>
                </a:lnTo>
                <a:lnTo>
                  <a:pt x="1" y="0"/>
                </a:lnTo>
                <a:lnTo>
                  <a:pt x="3"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7" name="Freeform 2841"/>
          <p:cNvSpPr>
            <a:spLocks/>
          </p:cNvSpPr>
          <p:nvPr/>
        </p:nvSpPr>
        <p:spPr bwMode="auto">
          <a:xfrm>
            <a:off x="3055938" y="3908641"/>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8" name="Rectangle 2842"/>
          <p:cNvSpPr>
            <a:spLocks noChangeArrowheads="1"/>
          </p:cNvSpPr>
          <p:nvPr/>
        </p:nvSpPr>
        <p:spPr bwMode="auto">
          <a:xfrm>
            <a:off x="3054350" y="3907053"/>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9" name="Freeform 2843"/>
          <p:cNvSpPr>
            <a:spLocks/>
          </p:cNvSpPr>
          <p:nvPr/>
        </p:nvSpPr>
        <p:spPr bwMode="auto">
          <a:xfrm>
            <a:off x="3055938" y="3905466"/>
            <a:ext cx="6350" cy="4763"/>
          </a:xfrm>
          <a:custGeom>
            <a:avLst/>
            <a:gdLst>
              <a:gd name="T0" fmla="*/ 2 w 4"/>
              <a:gd name="T1" fmla="*/ 0 h 3"/>
              <a:gd name="T2" fmla="*/ 2 w 4"/>
              <a:gd name="T3" fmla="*/ 1 h 3"/>
              <a:gd name="T4" fmla="*/ 3 w 4"/>
              <a:gd name="T5" fmla="*/ 1 h 3"/>
              <a:gd name="T6" fmla="*/ 4 w 4"/>
              <a:gd name="T7" fmla="*/ 1 h 3"/>
              <a:gd name="T8" fmla="*/ 4 w 4"/>
              <a:gd name="T9" fmla="*/ 2 h 3"/>
              <a:gd name="T10" fmla="*/ 3 w 4"/>
              <a:gd name="T11" fmla="*/ 2 h 3"/>
              <a:gd name="T12" fmla="*/ 3 w 4"/>
              <a:gd name="T13" fmla="*/ 3 h 3"/>
              <a:gd name="T14" fmla="*/ 3 w 4"/>
              <a:gd name="T15" fmla="*/ 2 h 3"/>
              <a:gd name="T16" fmla="*/ 3 w 4"/>
              <a:gd name="T17" fmla="*/ 3 h 3"/>
              <a:gd name="T18" fmla="*/ 3 w 4"/>
              <a:gd name="T19" fmla="*/ 2 h 3"/>
              <a:gd name="T20" fmla="*/ 2 w 4"/>
              <a:gd name="T21" fmla="*/ 2 h 3"/>
              <a:gd name="T22" fmla="*/ 2 w 4"/>
              <a:gd name="T23" fmla="*/ 1 h 3"/>
              <a:gd name="T24" fmla="*/ 2 w 4"/>
              <a:gd name="T25" fmla="*/ 2 h 3"/>
              <a:gd name="T26" fmla="*/ 2 w 4"/>
              <a:gd name="T27" fmla="*/ 1 h 3"/>
              <a:gd name="T28" fmla="*/ 0 w 4"/>
              <a:gd name="T29" fmla="*/ 1 h 3"/>
              <a:gd name="T30" fmla="*/ 2 w 4"/>
              <a:gd name="T31" fmla="*/ 1 h 3"/>
              <a:gd name="T32" fmla="*/ 2 w 4"/>
              <a:gd name="T33" fmla="*/ 0 h 3"/>
              <a:gd name="T34" fmla="*/ 2 w 4"/>
              <a:gd name="T35" fmla="*/ 1 h 3"/>
              <a:gd name="T36" fmla="*/ 2 w 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2" y="0"/>
                </a:moveTo>
                <a:lnTo>
                  <a:pt x="2" y="1"/>
                </a:lnTo>
                <a:lnTo>
                  <a:pt x="3" y="1"/>
                </a:lnTo>
                <a:lnTo>
                  <a:pt x="4" y="1"/>
                </a:lnTo>
                <a:lnTo>
                  <a:pt x="4" y="2"/>
                </a:lnTo>
                <a:lnTo>
                  <a:pt x="3" y="2"/>
                </a:lnTo>
                <a:lnTo>
                  <a:pt x="3" y="3"/>
                </a:lnTo>
                <a:lnTo>
                  <a:pt x="3" y="2"/>
                </a:lnTo>
                <a:lnTo>
                  <a:pt x="3" y="3"/>
                </a:lnTo>
                <a:lnTo>
                  <a:pt x="3" y="2"/>
                </a:lnTo>
                <a:lnTo>
                  <a:pt x="2" y="2"/>
                </a:lnTo>
                <a:lnTo>
                  <a:pt x="2" y="1"/>
                </a:lnTo>
                <a:lnTo>
                  <a:pt x="2" y="2"/>
                </a:lnTo>
                <a:lnTo>
                  <a:pt x="2" y="1"/>
                </a:lnTo>
                <a:lnTo>
                  <a:pt x="0" y="1"/>
                </a:lnTo>
                <a:lnTo>
                  <a:pt x="2" y="1"/>
                </a:lnTo>
                <a:lnTo>
                  <a:pt x="2" y="0"/>
                </a:lnTo>
                <a:lnTo>
                  <a:pt x="2" y="1"/>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0" name="Freeform 2844"/>
          <p:cNvSpPr>
            <a:spLocks/>
          </p:cNvSpPr>
          <p:nvPr/>
        </p:nvSpPr>
        <p:spPr bwMode="auto">
          <a:xfrm>
            <a:off x="3052763" y="3905466"/>
            <a:ext cx="3175"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lnTo>
                  <a:pt x="1" y="0"/>
                </a:lnTo>
                <a:lnTo>
                  <a:pt x="2"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1" name="Freeform 2845"/>
          <p:cNvSpPr>
            <a:spLocks/>
          </p:cNvSpPr>
          <p:nvPr/>
        </p:nvSpPr>
        <p:spPr bwMode="auto">
          <a:xfrm>
            <a:off x="3044825" y="3899116"/>
            <a:ext cx="3175" cy="3175"/>
          </a:xfrm>
          <a:custGeom>
            <a:avLst/>
            <a:gdLst>
              <a:gd name="T0" fmla="*/ 1 w 2"/>
              <a:gd name="T1" fmla="*/ 1 h 2"/>
              <a:gd name="T2" fmla="*/ 2 w 2"/>
              <a:gd name="T3" fmla="*/ 1 h 2"/>
              <a:gd name="T4" fmla="*/ 1 w 2"/>
              <a:gd name="T5" fmla="*/ 1 h 2"/>
              <a:gd name="T6" fmla="*/ 2 w 2"/>
              <a:gd name="T7" fmla="*/ 1 h 2"/>
              <a:gd name="T8" fmla="*/ 2 w 2"/>
              <a:gd name="T9" fmla="*/ 2 h 2"/>
              <a:gd name="T10" fmla="*/ 1 w 2"/>
              <a:gd name="T11" fmla="*/ 2 h 2"/>
              <a:gd name="T12" fmla="*/ 0 w 2"/>
              <a:gd name="T13" fmla="*/ 2 h 2"/>
              <a:gd name="T14" fmla="*/ 0 w 2"/>
              <a:gd name="T15" fmla="*/ 1 h 2"/>
              <a:gd name="T16" fmla="*/ 1 w 2"/>
              <a:gd name="T17" fmla="*/ 1 h 2"/>
              <a:gd name="T18" fmla="*/ 1 w 2"/>
              <a:gd name="T19" fmla="*/ 0 h 2"/>
              <a:gd name="T20" fmla="*/ 1 w 2"/>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1"/>
                </a:moveTo>
                <a:lnTo>
                  <a:pt x="2" y="1"/>
                </a:lnTo>
                <a:lnTo>
                  <a:pt x="1" y="1"/>
                </a:lnTo>
                <a:lnTo>
                  <a:pt x="2" y="1"/>
                </a:lnTo>
                <a:lnTo>
                  <a:pt x="2" y="2"/>
                </a:lnTo>
                <a:lnTo>
                  <a:pt x="1" y="2"/>
                </a:lnTo>
                <a:lnTo>
                  <a:pt x="0" y="2"/>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2" name="Rectangle 2846"/>
          <p:cNvSpPr>
            <a:spLocks noChangeArrowheads="1"/>
          </p:cNvSpPr>
          <p:nvPr/>
        </p:nvSpPr>
        <p:spPr bwMode="auto">
          <a:xfrm>
            <a:off x="3025775" y="3897528"/>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3" name="Freeform 2847"/>
          <p:cNvSpPr>
            <a:spLocks/>
          </p:cNvSpPr>
          <p:nvPr/>
        </p:nvSpPr>
        <p:spPr bwMode="auto">
          <a:xfrm>
            <a:off x="3030538" y="3894353"/>
            <a:ext cx="3175" cy="4763"/>
          </a:xfrm>
          <a:custGeom>
            <a:avLst/>
            <a:gdLst>
              <a:gd name="T0" fmla="*/ 2 w 2"/>
              <a:gd name="T1" fmla="*/ 0 h 3"/>
              <a:gd name="T2" fmla="*/ 2 w 2"/>
              <a:gd name="T3" fmla="*/ 2 h 3"/>
              <a:gd name="T4" fmla="*/ 2 w 2"/>
              <a:gd name="T5" fmla="*/ 3 h 3"/>
              <a:gd name="T6" fmla="*/ 1 w 2"/>
              <a:gd name="T7" fmla="*/ 3 h 3"/>
              <a:gd name="T8" fmla="*/ 1 w 2"/>
              <a:gd name="T9" fmla="*/ 2 h 3"/>
              <a:gd name="T10" fmla="*/ 1 w 2"/>
              <a:gd name="T11" fmla="*/ 3 h 3"/>
              <a:gd name="T12" fmla="*/ 1 w 2"/>
              <a:gd name="T13" fmla="*/ 2 h 3"/>
              <a:gd name="T14" fmla="*/ 0 w 2"/>
              <a:gd name="T15" fmla="*/ 2 h 3"/>
              <a:gd name="T16" fmla="*/ 0 w 2"/>
              <a:gd name="T17" fmla="*/ 0 h 3"/>
              <a:gd name="T18" fmla="*/ 1 w 2"/>
              <a:gd name="T19" fmla="*/ 0 h 3"/>
              <a:gd name="T20" fmla="*/ 2 w 2"/>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2" y="0"/>
                </a:moveTo>
                <a:lnTo>
                  <a:pt x="2" y="2"/>
                </a:lnTo>
                <a:lnTo>
                  <a:pt x="2" y="3"/>
                </a:lnTo>
                <a:lnTo>
                  <a:pt x="1" y="3"/>
                </a:lnTo>
                <a:lnTo>
                  <a:pt x="1" y="2"/>
                </a:lnTo>
                <a:lnTo>
                  <a:pt x="1" y="3"/>
                </a:lnTo>
                <a:lnTo>
                  <a:pt x="1" y="2"/>
                </a:lnTo>
                <a:lnTo>
                  <a:pt x="0" y="2"/>
                </a:lnTo>
                <a:lnTo>
                  <a:pt x="0" y="0"/>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4" name="Freeform 2848"/>
          <p:cNvSpPr>
            <a:spLocks/>
          </p:cNvSpPr>
          <p:nvPr/>
        </p:nvSpPr>
        <p:spPr bwMode="auto">
          <a:xfrm>
            <a:off x="3703638" y="3872128"/>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5" name="Freeform 2849"/>
          <p:cNvSpPr>
            <a:spLocks/>
          </p:cNvSpPr>
          <p:nvPr/>
        </p:nvSpPr>
        <p:spPr bwMode="auto">
          <a:xfrm>
            <a:off x="3706813" y="3872128"/>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 name="Rectangle 2850"/>
          <p:cNvSpPr>
            <a:spLocks noChangeArrowheads="1"/>
          </p:cNvSpPr>
          <p:nvPr/>
        </p:nvSpPr>
        <p:spPr bwMode="auto">
          <a:xfrm>
            <a:off x="3705225" y="38705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 name="Freeform 2851"/>
          <p:cNvSpPr>
            <a:spLocks/>
          </p:cNvSpPr>
          <p:nvPr/>
        </p:nvSpPr>
        <p:spPr bwMode="auto">
          <a:xfrm>
            <a:off x="3706813" y="38705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 name="Freeform 2852"/>
          <p:cNvSpPr>
            <a:spLocks/>
          </p:cNvSpPr>
          <p:nvPr/>
        </p:nvSpPr>
        <p:spPr bwMode="auto">
          <a:xfrm>
            <a:off x="3709988" y="38705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 name="Freeform 2853"/>
          <p:cNvSpPr>
            <a:spLocks/>
          </p:cNvSpPr>
          <p:nvPr/>
        </p:nvSpPr>
        <p:spPr bwMode="auto">
          <a:xfrm>
            <a:off x="3706813" y="38705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 name="Freeform 2854"/>
          <p:cNvSpPr>
            <a:spLocks/>
          </p:cNvSpPr>
          <p:nvPr/>
        </p:nvSpPr>
        <p:spPr bwMode="auto">
          <a:xfrm>
            <a:off x="3709988" y="38705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 name="Freeform 2855"/>
          <p:cNvSpPr>
            <a:spLocks/>
          </p:cNvSpPr>
          <p:nvPr/>
        </p:nvSpPr>
        <p:spPr bwMode="auto">
          <a:xfrm>
            <a:off x="3711575" y="38705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 name="Freeform 2856"/>
          <p:cNvSpPr>
            <a:spLocks/>
          </p:cNvSpPr>
          <p:nvPr/>
        </p:nvSpPr>
        <p:spPr bwMode="auto">
          <a:xfrm>
            <a:off x="3713163" y="3868953"/>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 name="Freeform 2857"/>
          <p:cNvSpPr>
            <a:spLocks/>
          </p:cNvSpPr>
          <p:nvPr/>
        </p:nvSpPr>
        <p:spPr bwMode="auto">
          <a:xfrm>
            <a:off x="3709988" y="386419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 name="Freeform 2858"/>
          <p:cNvSpPr>
            <a:spLocks/>
          </p:cNvSpPr>
          <p:nvPr/>
        </p:nvSpPr>
        <p:spPr bwMode="auto">
          <a:xfrm>
            <a:off x="3713163" y="3864191"/>
            <a:ext cx="4763" cy="4763"/>
          </a:xfrm>
          <a:custGeom>
            <a:avLst/>
            <a:gdLst>
              <a:gd name="T0" fmla="*/ 1 w 3"/>
              <a:gd name="T1" fmla="*/ 1 h 3"/>
              <a:gd name="T2" fmla="*/ 1 w 3"/>
              <a:gd name="T3" fmla="*/ 3 h 3"/>
              <a:gd name="T4" fmla="*/ 0 w 3"/>
              <a:gd name="T5" fmla="*/ 3 h 3"/>
              <a:gd name="T6" fmla="*/ 1 w 3"/>
              <a:gd name="T7" fmla="*/ 3 h 3"/>
              <a:gd name="T8" fmla="*/ 1 w 3"/>
              <a:gd name="T9" fmla="*/ 1 h 3"/>
              <a:gd name="T10" fmla="*/ 1 w 3"/>
              <a:gd name="T11" fmla="*/ 3 h 3"/>
              <a:gd name="T12" fmla="*/ 1 w 3"/>
              <a:gd name="T13" fmla="*/ 1 h 3"/>
              <a:gd name="T14" fmla="*/ 3 w 3"/>
              <a:gd name="T15" fmla="*/ 1 h 3"/>
              <a:gd name="T16" fmla="*/ 3 w 3"/>
              <a:gd name="T17" fmla="*/ 0 h 3"/>
              <a:gd name="T18" fmla="*/ 3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lnTo>
                  <a:pt x="1" y="3"/>
                </a:lnTo>
                <a:lnTo>
                  <a:pt x="0" y="3"/>
                </a:lnTo>
                <a:lnTo>
                  <a:pt x="1" y="3"/>
                </a:lnTo>
                <a:lnTo>
                  <a:pt x="1" y="1"/>
                </a:lnTo>
                <a:lnTo>
                  <a:pt x="1" y="3"/>
                </a:lnTo>
                <a:lnTo>
                  <a:pt x="1" y="1"/>
                </a:lnTo>
                <a:lnTo>
                  <a:pt x="3" y="1"/>
                </a:lnTo>
                <a:lnTo>
                  <a:pt x="3" y="0"/>
                </a:lnTo>
                <a:lnTo>
                  <a:pt x="3"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5" name="Freeform 2859"/>
          <p:cNvSpPr>
            <a:spLocks/>
          </p:cNvSpPr>
          <p:nvPr/>
        </p:nvSpPr>
        <p:spPr bwMode="auto">
          <a:xfrm>
            <a:off x="2927350" y="386101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6" name="Freeform 2860"/>
          <p:cNvSpPr>
            <a:spLocks/>
          </p:cNvSpPr>
          <p:nvPr/>
        </p:nvSpPr>
        <p:spPr bwMode="auto">
          <a:xfrm>
            <a:off x="3705225" y="38610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7" name="Freeform 2861"/>
          <p:cNvSpPr>
            <a:spLocks/>
          </p:cNvSpPr>
          <p:nvPr/>
        </p:nvSpPr>
        <p:spPr bwMode="auto">
          <a:xfrm>
            <a:off x="3698875" y="38546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8" name="Freeform 2862"/>
          <p:cNvSpPr>
            <a:spLocks/>
          </p:cNvSpPr>
          <p:nvPr/>
        </p:nvSpPr>
        <p:spPr bwMode="auto">
          <a:xfrm>
            <a:off x="3702050" y="385307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9" name="Freeform 2863"/>
          <p:cNvSpPr>
            <a:spLocks/>
          </p:cNvSpPr>
          <p:nvPr/>
        </p:nvSpPr>
        <p:spPr bwMode="auto">
          <a:xfrm>
            <a:off x="3698875" y="3849903"/>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0" name="Freeform 2864"/>
          <p:cNvSpPr>
            <a:spLocks/>
          </p:cNvSpPr>
          <p:nvPr/>
        </p:nvSpPr>
        <p:spPr bwMode="auto">
          <a:xfrm>
            <a:off x="3570288" y="3848316"/>
            <a:ext cx="1588" cy="9525"/>
          </a:xfrm>
          <a:custGeom>
            <a:avLst/>
            <a:gdLst>
              <a:gd name="T0" fmla="*/ 1 w 1"/>
              <a:gd name="T1" fmla="*/ 6 h 6"/>
              <a:gd name="T2" fmla="*/ 0 w 1"/>
              <a:gd name="T3" fmla="*/ 5 h 6"/>
              <a:gd name="T4" fmla="*/ 0 w 1"/>
              <a:gd name="T5" fmla="*/ 4 h 6"/>
              <a:gd name="T6" fmla="*/ 0 w 1"/>
              <a:gd name="T7" fmla="*/ 3 h 6"/>
              <a:gd name="T8" fmla="*/ 0 w 1"/>
              <a:gd name="T9" fmla="*/ 1 h 6"/>
              <a:gd name="T10" fmla="*/ 0 w 1"/>
              <a:gd name="T11" fmla="*/ 0 h 6"/>
              <a:gd name="T12" fmla="*/ 0 w 1"/>
              <a:gd name="T13" fmla="*/ 1 h 6"/>
              <a:gd name="T14" fmla="*/ 0 w 1"/>
              <a:gd name="T15" fmla="*/ 3 h 6"/>
              <a:gd name="T16" fmla="*/ 0 w 1"/>
              <a:gd name="T17" fmla="*/ 4 h 6"/>
              <a:gd name="T18" fmla="*/ 0 w 1"/>
              <a:gd name="T19" fmla="*/ 5 h 6"/>
              <a:gd name="T20" fmla="*/ 1 w 1"/>
              <a:gd name="T21" fmla="*/ 5 h 6"/>
              <a:gd name="T22" fmla="*/ 1 w 1"/>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1" y="6"/>
                </a:moveTo>
                <a:lnTo>
                  <a:pt x="0" y="5"/>
                </a:lnTo>
                <a:lnTo>
                  <a:pt x="0" y="4"/>
                </a:lnTo>
                <a:lnTo>
                  <a:pt x="0" y="3"/>
                </a:lnTo>
                <a:lnTo>
                  <a:pt x="0" y="1"/>
                </a:lnTo>
                <a:lnTo>
                  <a:pt x="0" y="0"/>
                </a:lnTo>
                <a:lnTo>
                  <a:pt x="0" y="1"/>
                </a:lnTo>
                <a:lnTo>
                  <a:pt x="0" y="3"/>
                </a:lnTo>
                <a:lnTo>
                  <a:pt x="0" y="4"/>
                </a:lnTo>
                <a:lnTo>
                  <a:pt x="0" y="5"/>
                </a:lnTo>
                <a:lnTo>
                  <a:pt x="1" y="5"/>
                </a:lnTo>
                <a:lnTo>
                  <a:pt x="1" y="6"/>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1" name="Freeform 2865"/>
          <p:cNvSpPr>
            <a:spLocks/>
          </p:cNvSpPr>
          <p:nvPr/>
        </p:nvSpPr>
        <p:spPr bwMode="auto">
          <a:xfrm>
            <a:off x="3695700" y="3843553"/>
            <a:ext cx="1588" cy="3175"/>
          </a:xfrm>
          <a:custGeom>
            <a:avLst/>
            <a:gdLst>
              <a:gd name="T0" fmla="*/ 1 w 1"/>
              <a:gd name="T1" fmla="*/ 2 h 2"/>
              <a:gd name="T2" fmla="*/ 0 w 1"/>
              <a:gd name="T3" fmla="*/ 2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0"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2" name="Freeform 2866"/>
          <p:cNvSpPr>
            <a:spLocks/>
          </p:cNvSpPr>
          <p:nvPr/>
        </p:nvSpPr>
        <p:spPr bwMode="auto">
          <a:xfrm>
            <a:off x="3570288" y="3840378"/>
            <a:ext cx="1588" cy="6350"/>
          </a:xfrm>
          <a:custGeom>
            <a:avLst/>
            <a:gdLst>
              <a:gd name="T0" fmla="*/ 1 w 1"/>
              <a:gd name="T1" fmla="*/ 1 h 4"/>
              <a:gd name="T2" fmla="*/ 0 w 1"/>
              <a:gd name="T3" fmla="*/ 2 h 4"/>
              <a:gd name="T4" fmla="*/ 0 w 1"/>
              <a:gd name="T5" fmla="*/ 4 h 4"/>
              <a:gd name="T6" fmla="*/ 0 w 1"/>
              <a:gd name="T7" fmla="*/ 2 h 4"/>
              <a:gd name="T8" fmla="*/ 0 w 1"/>
              <a:gd name="T9" fmla="*/ 1 h 4"/>
              <a:gd name="T10" fmla="*/ 0 w 1"/>
              <a:gd name="T11" fmla="*/ 2 h 4"/>
              <a:gd name="T12" fmla="*/ 1 w 1"/>
              <a:gd name="T13" fmla="*/ 1 h 4"/>
              <a:gd name="T14" fmla="*/ 1 w 1"/>
              <a:gd name="T15" fmla="*/ 0 h 4"/>
              <a:gd name="T16" fmla="*/ 1 w 1"/>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1"/>
                </a:moveTo>
                <a:lnTo>
                  <a:pt x="0" y="2"/>
                </a:lnTo>
                <a:lnTo>
                  <a:pt x="0" y="4"/>
                </a:lnTo>
                <a:lnTo>
                  <a:pt x="0" y="2"/>
                </a:lnTo>
                <a:lnTo>
                  <a:pt x="0" y="1"/>
                </a:lnTo>
                <a:lnTo>
                  <a:pt x="0" y="2"/>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3" name="Freeform 2867"/>
          <p:cNvSpPr>
            <a:spLocks/>
          </p:cNvSpPr>
          <p:nvPr/>
        </p:nvSpPr>
        <p:spPr bwMode="auto">
          <a:xfrm>
            <a:off x="3714750" y="3840378"/>
            <a:ext cx="3175" cy="7938"/>
          </a:xfrm>
          <a:custGeom>
            <a:avLst/>
            <a:gdLst>
              <a:gd name="T0" fmla="*/ 2 w 2"/>
              <a:gd name="T1" fmla="*/ 5 h 5"/>
              <a:gd name="T2" fmla="*/ 2 w 2"/>
              <a:gd name="T3" fmla="*/ 4 h 5"/>
              <a:gd name="T4" fmla="*/ 2 w 2"/>
              <a:gd name="T5" fmla="*/ 2 h 5"/>
              <a:gd name="T6" fmla="*/ 0 w 2"/>
              <a:gd name="T7" fmla="*/ 2 h 5"/>
              <a:gd name="T8" fmla="*/ 0 w 2"/>
              <a:gd name="T9" fmla="*/ 1 h 5"/>
              <a:gd name="T10" fmla="*/ 0 w 2"/>
              <a:gd name="T11" fmla="*/ 0 h 5"/>
              <a:gd name="T12" fmla="*/ 0 w 2"/>
              <a:gd name="T13" fmla="*/ 1 h 5"/>
              <a:gd name="T14" fmla="*/ 0 w 2"/>
              <a:gd name="T15" fmla="*/ 2 h 5"/>
              <a:gd name="T16" fmla="*/ 2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5"/>
                </a:moveTo>
                <a:lnTo>
                  <a:pt x="2" y="4"/>
                </a:lnTo>
                <a:lnTo>
                  <a:pt x="2" y="2"/>
                </a:lnTo>
                <a:lnTo>
                  <a:pt x="0" y="2"/>
                </a:lnTo>
                <a:lnTo>
                  <a:pt x="0" y="1"/>
                </a:lnTo>
                <a:lnTo>
                  <a:pt x="0" y="0"/>
                </a:lnTo>
                <a:lnTo>
                  <a:pt x="0" y="1"/>
                </a:lnTo>
                <a:lnTo>
                  <a:pt x="0" y="2"/>
                </a:lnTo>
                <a:lnTo>
                  <a:pt x="2" y="5"/>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4" name="Freeform 2868"/>
          <p:cNvSpPr>
            <a:spLocks/>
          </p:cNvSpPr>
          <p:nvPr/>
        </p:nvSpPr>
        <p:spPr bwMode="auto">
          <a:xfrm>
            <a:off x="3571875" y="3838791"/>
            <a:ext cx="1588" cy="1588"/>
          </a:xfrm>
          <a:custGeom>
            <a:avLst/>
            <a:gdLst>
              <a:gd name="T0" fmla="*/ 0 w 1"/>
              <a:gd name="T1" fmla="*/ 1 h 1"/>
              <a:gd name="T2" fmla="*/ 1 w 1"/>
              <a:gd name="T3" fmla="*/ 1 h 1"/>
              <a:gd name="T4" fmla="*/ 0 w 1"/>
              <a:gd name="T5" fmla="*/ 1 h 1"/>
              <a:gd name="T6" fmla="*/ 1 w 1"/>
              <a:gd name="T7" fmla="*/ 0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1" y="1"/>
                </a:lnTo>
                <a:lnTo>
                  <a:pt x="0"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5" name="Freeform 2869"/>
          <p:cNvSpPr>
            <a:spLocks/>
          </p:cNvSpPr>
          <p:nvPr/>
        </p:nvSpPr>
        <p:spPr bwMode="auto">
          <a:xfrm>
            <a:off x="3573463" y="3835616"/>
            <a:ext cx="4763" cy="3175"/>
          </a:xfrm>
          <a:custGeom>
            <a:avLst/>
            <a:gdLst>
              <a:gd name="T0" fmla="*/ 3 w 3"/>
              <a:gd name="T1" fmla="*/ 0 h 2"/>
              <a:gd name="T2" fmla="*/ 2 w 3"/>
              <a:gd name="T3" fmla="*/ 0 h 2"/>
              <a:gd name="T4" fmla="*/ 2 w 3"/>
              <a:gd name="T5" fmla="*/ 2 h 2"/>
              <a:gd name="T6" fmla="*/ 0 w 3"/>
              <a:gd name="T7" fmla="*/ 2 h 2"/>
              <a:gd name="T8" fmla="*/ 2 w 3"/>
              <a:gd name="T9" fmla="*/ 2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2" y="0"/>
                </a:lnTo>
                <a:lnTo>
                  <a:pt x="2" y="2"/>
                </a:lnTo>
                <a:lnTo>
                  <a:pt x="0" y="2"/>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6" name="Freeform 2870"/>
          <p:cNvSpPr>
            <a:spLocks/>
          </p:cNvSpPr>
          <p:nvPr/>
        </p:nvSpPr>
        <p:spPr bwMode="auto">
          <a:xfrm>
            <a:off x="3578225" y="3834028"/>
            <a:ext cx="1588" cy="1588"/>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7" name="Freeform 2871"/>
          <p:cNvSpPr>
            <a:spLocks/>
          </p:cNvSpPr>
          <p:nvPr/>
        </p:nvSpPr>
        <p:spPr bwMode="auto">
          <a:xfrm>
            <a:off x="3713163" y="3834028"/>
            <a:ext cx="0" cy="4763"/>
          </a:xfrm>
          <a:custGeom>
            <a:avLst/>
            <a:gdLst>
              <a:gd name="T0" fmla="*/ 0 h 3"/>
              <a:gd name="T1" fmla="*/ 1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lnTo>
                  <a:pt x="0" y="1"/>
                </a:lnTo>
                <a:lnTo>
                  <a:pt x="0" y="3"/>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8" name="Freeform 2872"/>
          <p:cNvSpPr>
            <a:spLocks/>
          </p:cNvSpPr>
          <p:nvPr/>
        </p:nvSpPr>
        <p:spPr bwMode="auto">
          <a:xfrm>
            <a:off x="3695700" y="38324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9" name="Freeform 2873"/>
          <p:cNvSpPr>
            <a:spLocks/>
          </p:cNvSpPr>
          <p:nvPr/>
        </p:nvSpPr>
        <p:spPr bwMode="auto">
          <a:xfrm>
            <a:off x="3629025" y="382767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0" name="Freeform 2874"/>
          <p:cNvSpPr>
            <a:spLocks/>
          </p:cNvSpPr>
          <p:nvPr/>
        </p:nvSpPr>
        <p:spPr bwMode="auto">
          <a:xfrm>
            <a:off x="3630613" y="382767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1" name="Rectangle 2875"/>
          <p:cNvSpPr>
            <a:spLocks noChangeArrowheads="1"/>
          </p:cNvSpPr>
          <p:nvPr/>
        </p:nvSpPr>
        <p:spPr bwMode="auto">
          <a:xfrm>
            <a:off x="3632200" y="3826091"/>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2" name="Freeform 2876"/>
          <p:cNvSpPr>
            <a:spLocks/>
          </p:cNvSpPr>
          <p:nvPr/>
        </p:nvSpPr>
        <p:spPr bwMode="auto">
          <a:xfrm>
            <a:off x="3587750" y="3826091"/>
            <a:ext cx="4763" cy="1588"/>
          </a:xfrm>
          <a:custGeom>
            <a:avLst/>
            <a:gdLst>
              <a:gd name="T0" fmla="*/ 3 w 3"/>
              <a:gd name="T1" fmla="*/ 0 h 1"/>
              <a:gd name="T2" fmla="*/ 1 w 3"/>
              <a:gd name="T3" fmla="*/ 1 h 1"/>
              <a:gd name="T4" fmla="*/ 0 w 3"/>
              <a:gd name="T5" fmla="*/ 1 h 1"/>
              <a:gd name="T6" fmla="*/ 1 w 3"/>
              <a:gd name="T7" fmla="*/ 1 h 1"/>
              <a:gd name="T8" fmla="*/ 1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1" y="1"/>
                </a:lnTo>
                <a:lnTo>
                  <a:pt x="0" y="1"/>
                </a:lnTo>
                <a:lnTo>
                  <a:pt x="1"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3" name="Freeform 2877"/>
          <p:cNvSpPr>
            <a:spLocks/>
          </p:cNvSpPr>
          <p:nvPr/>
        </p:nvSpPr>
        <p:spPr bwMode="auto">
          <a:xfrm>
            <a:off x="3640138" y="3824503"/>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4" name="Freeform 2878"/>
          <p:cNvSpPr>
            <a:spLocks/>
          </p:cNvSpPr>
          <p:nvPr/>
        </p:nvSpPr>
        <p:spPr bwMode="auto">
          <a:xfrm>
            <a:off x="3632200" y="3824503"/>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5" name="Freeform 2879"/>
          <p:cNvSpPr>
            <a:spLocks/>
          </p:cNvSpPr>
          <p:nvPr/>
        </p:nvSpPr>
        <p:spPr bwMode="auto">
          <a:xfrm>
            <a:off x="3616325" y="3824503"/>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6" name="Freeform 2880"/>
          <p:cNvSpPr>
            <a:spLocks/>
          </p:cNvSpPr>
          <p:nvPr/>
        </p:nvSpPr>
        <p:spPr bwMode="auto">
          <a:xfrm>
            <a:off x="3675063" y="382132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7" name="Freeform 2881"/>
          <p:cNvSpPr>
            <a:spLocks/>
          </p:cNvSpPr>
          <p:nvPr/>
        </p:nvSpPr>
        <p:spPr bwMode="auto">
          <a:xfrm>
            <a:off x="3643313" y="382132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8" name="Freeform 2882"/>
          <p:cNvSpPr>
            <a:spLocks/>
          </p:cNvSpPr>
          <p:nvPr/>
        </p:nvSpPr>
        <p:spPr bwMode="auto">
          <a:xfrm>
            <a:off x="3675063" y="3821328"/>
            <a:ext cx="4763" cy="3175"/>
          </a:xfrm>
          <a:custGeom>
            <a:avLst/>
            <a:gdLst>
              <a:gd name="T0" fmla="*/ 1 w 3"/>
              <a:gd name="T1" fmla="*/ 2 h 2"/>
              <a:gd name="T2" fmla="*/ 0 w 3"/>
              <a:gd name="T3" fmla="*/ 2 h 2"/>
              <a:gd name="T4" fmla="*/ 1 w 3"/>
              <a:gd name="T5" fmla="*/ 2 h 2"/>
              <a:gd name="T6" fmla="*/ 3 w 3"/>
              <a:gd name="T7" fmla="*/ 0 h 2"/>
              <a:gd name="T8" fmla="*/ 1 w 3"/>
              <a:gd name="T9" fmla="*/ 0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0" y="2"/>
                </a:lnTo>
                <a:lnTo>
                  <a:pt x="1" y="2"/>
                </a:lnTo>
                <a:lnTo>
                  <a:pt x="3"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9" name="Freeform 2883"/>
          <p:cNvSpPr>
            <a:spLocks/>
          </p:cNvSpPr>
          <p:nvPr/>
        </p:nvSpPr>
        <p:spPr bwMode="auto">
          <a:xfrm>
            <a:off x="3636963" y="382132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0" name="Freeform 2884"/>
          <p:cNvSpPr>
            <a:spLocks/>
          </p:cNvSpPr>
          <p:nvPr/>
        </p:nvSpPr>
        <p:spPr bwMode="auto">
          <a:xfrm>
            <a:off x="3643313" y="38197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1" name="Freeform 2885"/>
          <p:cNvSpPr>
            <a:spLocks/>
          </p:cNvSpPr>
          <p:nvPr/>
        </p:nvSpPr>
        <p:spPr bwMode="auto">
          <a:xfrm>
            <a:off x="3638550" y="3818153"/>
            <a:ext cx="1588" cy="1588"/>
          </a:xfrm>
          <a:custGeom>
            <a:avLst/>
            <a:gdLst>
              <a:gd name="T0" fmla="*/ 1 w 1"/>
              <a:gd name="T1" fmla="*/ 1 h 1"/>
              <a:gd name="T2" fmla="*/ 0 w 1"/>
              <a:gd name="T3" fmla="*/ 1 h 1"/>
              <a:gd name="T4" fmla="*/ 0 w 1"/>
              <a:gd name="T5" fmla="*/ 0 h 1"/>
              <a:gd name="T6" fmla="*/ 1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lnTo>
                  <a:pt x="0" y="1"/>
                </a:lnTo>
                <a:lnTo>
                  <a:pt x="0" y="0"/>
                </a:lnTo>
                <a:lnTo>
                  <a:pt x="1" y="0"/>
                </a:ln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 name="Freeform 2886"/>
          <p:cNvSpPr>
            <a:spLocks/>
          </p:cNvSpPr>
          <p:nvPr/>
        </p:nvSpPr>
        <p:spPr bwMode="auto">
          <a:xfrm>
            <a:off x="3646488" y="3818153"/>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 name="Freeform 2887"/>
          <p:cNvSpPr>
            <a:spLocks/>
          </p:cNvSpPr>
          <p:nvPr/>
        </p:nvSpPr>
        <p:spPr bwMode="auto">
          <a:xfrm>
            <a:off x="3657600" y="3816566"/>
            <a:ext cx="4763" cy="0"/>
          </a:xfrm>
          <a:custGeom>
            <a:avLst/>
            <a:gdLst>
              <a:gd name="T0" fmla="*/ 3 w 3"/>
              <a:gd name="T1" fmla="*/ 1 w 3"/>
              <a:gd name="T2" fmla="*/ 0 w 3"/>
              <a:gd name="T3" fmla="*/ 1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1" y="0"/>
                </a:lnTo>
                <a:lnTo>
                  <a:pt x="0" y="0"/>
                </a:lnTo>
                <a:lnTo>
                  <a:pt x="1"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 name="Freeform 2888"/>
          <p:cNvSpPr>
            <a:spLocks/>
          </p:cNvSpPr>
          <p:nvPr/>
        </p:nvSpPr>
        <p:spPr bwMode="auto">
          <a:xfrm>
            <a:off x="3706813" y="38102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 name="Freeform 2889"/>
          <p:cNvSpPr>
            <a:spLocks/>
          </p:cNvSpPr>
          <p:nvPr/>
        </p:nvSpPr>
        <p:spPr bwMode="auto">
          <a:xfrm>
            <a:off x="3706813" y="3803866"/>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 name="Rectangle 2890"/>
          <p:cNvSpPr>
            <a:spLocks noChangeArrowheads="1"/>
          </p:cNvSpPr>
          <p:nvPr/>
        </p:nvSpPr>
        <p:spPr bwMode="auto">
          <a:xfrm>
            <a:off x="3386138" y="3789578"/>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 name="Freeform 2891"/>
          <p:cNvSpPr>
            <a:spLocks/>
          </p:cNvSpPr>
          <p:nvPr/>
        </p:nvSpPr>
        <p:spPr bwMode="auto">
          <a:xfrm>
            <a:off x="3378200" y="3784816"/>
            <a:ext cx="1588" cy="3175"/>
          </a:xfrm>
          <a:custGeom>
            <a:avLst/>
            <a:gdLst>
              <a:gd name="T0" fmla="*/ 0 w 1"/>
              <a:gd name="T1" fmla="*/ 2 h 2"/>
              <a:gd name="T2" fmla="*/ 1 w 1"/>
              <a:gd name="T3" fmla="*/ 2 h 2"/>
              <a:gd name="T4" fmla="*/ 0 w 1"/>
              <a:gd name="T5" fmla="*/ 2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 name="Freeform 2892"/>
          <p:cNvSpPr>
            <a:spLocks/>
          </p:cNvSpPr>
          <p:nvPr/>
        </p:nvSpPr>
        <p:spPr bwMode="auto">
          <a:xfrm>
            <a:off x="3386138" y="378481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 name="Freeform 2893"/>
          <p:cNvSpPr>
            <a:spLocks/>
          </p:cNvSpPr>
          <p:nvPr/>
        </p:nvSpPr>
        <p:spPr bwMode="auto">
          <a:xfrm>
            <a:off x="3387725" y="37816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 name="Rectangle 2894"/>
          <p:cNvSpPr>
            <a:spLocks noChangeArrowheads="1"/>
          </p:cNvSpPr>
          <p:nvPr/>
        </p:nvSpPr>
        <p:spPr bwMode="auto">
          <a:xfrm>
            <a:off x="3735388" y="3780053"/>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 name="Freeform 2895"/>
          <p:cNvSpPr>
            <a:spLocks/>
          </p:cNvSpPr>
          <p:nvPr/>
        </p:nvSpPr>
        <p:spPr bwMode="auto">
          <a:xfrm>
            <a:off x="3371850" y="3780053"/>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 name="Freeform 2896"/>
          <p:cNvSpPr>
            <a:spLocks/>
          </p:cNvSpPr>
          <p:nvPr/>
        </p:nvSpPr>
        <p:spPr bwMode="auto">
          <a:xfrm>
            <a:off x="3370263" y="3776878"/>
            <a:ext cx="1588" cy="3175"/>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 name="Freeform 2897"/>
          <p:cNvSpPr>
            <a:spLocks/>
          </p:cNvSpPr>
          <p:nvPr/>
        </p:nvSpPr>
        <p:spPr bwMode="auto">
          <a:xfrm>
            <a:off x="3373438" y="3776878"/>
            <a:ext cx="4763" cy="3175"/>
          </a:xfrm>
          <a:custGeom>
            <a:avLst/>
            <a:gdLst>
              <a:gd name="T0" fmla="*/ 2 w 3"/>
              <a:gd name="T1" fmla="*/ 2 h 2"/>
              <a:gd name="T2" fmla="*/ 3 w 3"/>
              <a:gd name="T3" fmla="*/ 2 h 2"/>
              <a:gd name="T4" fmla="*/ 2 w 3"/>
              <a:gd name="T5" fmla="*/ 2 h 2"/>
              <a:gd name="T6" fmla="*/ 0 w 3"/>
              <a:gd name="T7" fmla="*/ 2 h 2"/>
              <a:gd name="T8" fmla="*/ 0 w 3"/>
              <a:gd name="T9" fmla="*/ 0 h 2"/>
              <a:gd name="T10" fmla="*/ 2 w 3"/>
              <a:gd name="T11" fmla="*/ 0 h 2"/>
              <a:gd name="T12" fmla="*/ 2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2"/>
                </a:moveTo>
                <a:lnTo>
                  <a:pt x="3" y="2"/>
                </a:lnTo>
                <a:lnTo>
                  <a:pt x="2" y="2"/>
                </a:lnTo>
                <a:lnTo>
                  <a:pt x="0" y="2"/>
                </a:lnTo>
                <a:lnTo>
                  <a:pt x="0" y="0"/>
                </a:lnTo>
                <a:lnTo>
                  <a:pt x="2"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 name="Freeform 2898"/>
          <p:cNvSpPr>
            <a:spLocks/>
          </p:cNvSpPr>
          <p:nvPr/>
        </p:nvSpPr>
        <p:spPr bwMode="auto">
          <a:xfrm>
            <a:off x="3740150" y="3773703"/>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5" name="Freeform 2899"/>
          <p:cNvSpPr>
            <a:spLocks/>
          </p:cNvSpPr>
          <p:nvPr/>
        </p:nvSpPr>
        <p:spPr bwMode="auto">
          <a:xfrm>
            <a:off x="3748088" y="3772116"/>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6" name="Freeform 2900"/>
          <p:cNvSpPr>
            <a:spLocks/>
          </p:cNvSpPr>
          <p:nvPr/>
        </p:nvSpPr>
        <p:spPr bwMode="auto">
          <a:xfrm>
            <a:off x="3743325" y="3772116"/>
            <a:ext cx="4763" cy="0"/>
          </a:xfrm>
          <a:custGeom>
            <a:avLst/>
            <a:gdLst>
              <a:gd name="T0" fmla="*/ 3 w 3"/>
              <a:gd name="T1" fmla="*/ 2 w 3"/>
              <a:gd name="T2" fmla="*/ 0 w 3"/>
              <a:gd name="T3" fmla="*/ 2 w 3"/>
              <a:gd name="T4" fmla="*/ 3 w 3"/>
            </a:gdLst>
            <a:ahLst/>
            <a:cxnLst>
              <a:cxn ang="0">
                <a:pos x="T0" y="0"/>
              </a:cxn>
              <a:cxn ang="0">
                <a:pos x="T1" y="0"/>
              </a:cxn>
              <a:cxn ang="0">
                <a:pos x="T2" y="0"/>
              </a:cxn>
              <a:cxn ang="0">
                <a:pos x="T3" y="0"/>
              </a:cxn>
              <a:cxn ang="0">
                <a:pos x="T4" y="0"/>
              </a:cxn>
            </a:cxnLst>
            <a:rect l="0" t="0" r="r" b="b"/>
            <a:pathLst>
              <a:path w="3">
                <a:moveTo>
                  <a:pt x="3" y="0"/>
                </a:moveTo>
                <a:lnTo>
                  <a:pt x="2" y="0"/>
                </a:lnTo>
                <a:lnTo>
                  <a:pt x="0" y="0"/>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7" name="Freeform 2901"/>
          <p:cNvSpPr>
            <a:spLocks/>
          </p:cNvSpPr>
          <p:nvPr/>
        </p:nvSpPr>
        <p:spPr bwMode="auto">
          <a:xfrm>
            <a:off x="3749675" y="3768941"/>
            <a:ext cx="1588" cy="4763"/>
          </a:xfrm>
          <a:custGeom>
            <a:avLst/>
            <a:gdLst>
              <a:gd name="T0" fmla="*/ 0 w 1"/>
              <a:gd name="T1" fmla="*/ 3 h 3"/>
              <a:gd name="T2" fmla="*/ 0 w 1"/>
              <a:gd name="T3" fmla="*/ 2 h 3"/>
              <a:gd name="T4" fmla="*/ 1 w 1"/>
              <a:gd name="T5" fmla="*/ 0 h 3"/>
              <a:gd name="T6" fmla="*/ 0 w 1"/>
              <a:gd name="T7" fmla="*/ 2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0" y="2"/>
                </a:lnTo>
                <a:lnTo>
                  <a:pt x="1" y="0"/>
                </a:lnTo>
                <a:lnTo>
                  <a:pt x="0" y="2"/>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8" name="Freeform 2902"/>
          <p:cNvSpPr>
            <a:spLocks/>
          </p:cNvSpPr>
          <p:nvPr/>
        </p:nvSpPr>
        <p:spPr bwMode="auto">
          <a:xfrm>
            <a:off x="3751263" y="3767353"/>
            <a:ext cx="3175" cy="158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9" name="Freeform 2903"/>
          <p:cNvSpPr>
            <a:spLocks/>
          </p:cNvSpPr>
          <p:nvPr/>
        </p:nvSpPr>
        <p:spPr bwMode="auto">
          <a:xfrm>
            <a:off x="3754438" y="3767353"/>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0" name="Freeform 2904"/>
          <p:cNvSpPr>
            <a:spLocks/>
          </p:cNvSpPr>
          <p:nvPr/>
        </p:nvSpPr>
        <p:spPr bwMode="auto">
          <a:xfrm>
            <a:off x="3756025" y="3761003"/>
            <a:ext cx="1588" cy="6350"/>
          </a:xfrm>
          <a:custGeom>
            <a:avLst/>
            <a:gdLst>
              <a:gd name="T0" fmla="*/ 1 w 1"/>
              <a:gd name="T1" fmla="*/ 3 h 4"/>
              <a:gd name="T2" fmla="*/ 1 w 1"/>
              <a:gd name="T3" fmla="*/ 4 h 4"/>
              <a:gd name="T4" fmla="*/ 0 w 1"/>
              <a:gd name="T5" fmla="*/ 4 h 4"/>
              <a:gd name="T6" fmla="*/ 0 w 1"/>
              <a:gd name="T7" fmla="*/ 3 h 4"/>
              <a:gd name="T8" fmla="*/ 1 w 1"/>
              <a:gd name="T9" fmla="*/ 3 h 4"/>
              <a:gd name="T10" fmla="*/ 1 w 1"/>
              <a:gd name="T11" fmla="*/ 1 h 4"/>
              <a:gd name="T12" fmla="*/ 1 w 1"/>
              <a:gd name="T13" fmla="*/ 0 h 4"/>
              <a:gd name="T14" fmla="*/ 1 w 1"/>
              <a:gd name="T15" fmla="*/ 1 h 4"/>
              <a:gd name="T16" fmla="*/ 1 w 1"/>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3"/>
                </a:moveTo>
                <a:lnTo>
                  <a:pt x="1" y="4"/>
                </a:lnTo>
                <a:lnTo>
                  <a:pt x="0" y="4"/>
                </a:lnTo>
                <a:lnTo>
                  <a:pt x="0" y="3"/>
                </a:lnTo>
                <a:lnTo>
                  <a:pt x="1" y="3"/>
                </a:lnTo>
                <a:lnTo>
                  <a:pt x="1" y="1"/>
                </a:lnTo>
                <a:lnTo>
                  <a:pt x="1" y="0"/>
                </a:lnTo>
                <a:lnTo>
                  <a:pt x="1" y="1"/>
                </a:lnTo>
                <a:lnTo>
                  <a:pt x="1"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1" name="Freeform 2905"/>
          <p:cNvSpPr>
            <a:spLocks/>
          </p:cNvSpPr>
          <p:nvPr/>
        </p:nvSpPr>
        <p:spPr bwMode="auto">
          <a:xfrm>
            <a:off x="3756025" y="375941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2" name="Freeform 2906"/>
          <p:cNvSpPr>
            <a:spLocks/>
          </p:cNvSpPr>
          <p:nvPr/>
        </p:nvSpPr>
        <p:spPr bwMode="auto">
          <a:xfrm>
            <a:off x="3754438" y="3745128"/>
            <a:ext cx="1588"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3" name="Freeform 2907"/>
          <p:cNvSpPr>
            <a:spLocks/>
          </p:cNvSpPr>
          <p:nvPr/>
        </p:nvSpPr>
        <p:spPr bwMode="auto">
          <a:xfrm>
            <a:off x="3756025" y="3740366"/>
            <a:ext cx="1588" cy="3175"/>
          </a:xfrm>
          <a:custGeom>
            <a:avLst/>
            <a:gdLst>
              <a:gd name="T0" fmla="*/ 0 w 1"/>
              <a:gd name="T1" fmla="*/ 2 h 2"/>
              <a:gd name="T2" fmla="*/ 0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0"/>
                </a:lnTo>
                <a:lnTo>
                  <a:pt x="1"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4" name="Freeform 2908"/>
          <p:cNvSpPr>
            <a:spLocks/>
          </p:cNvSpPr>
          <p:nvPr/>
        </p:nvSpPr>
        <p:spPr bwMode="auto">
          <a:xfrm>
            <a:off x="3759200" y="3732428"/>
            <a:ext cx="3175" cy="4763"/>
          </a:xfrm>
          <a:custGeom>
            <a:avLst/>
            <a:gdLst>
              <a:gd name="T0" fmla="*/ 0 w 2"/>
              <a:gd name="T1" fmla="*/ 3 h 3"/>
              <a:gd name="T2" fmla="*/ 0 w 2"/>
              <a:gd name="T3" fmla="*/ 2 h 3"/>
              <a:gd name="T4" fmla="*/ 2 w 2"/>
              <a:gd name="T5" fmla="*/ 2 h 3"/>
              <a:gd name="T6" fmla="*/ 2 w 2"/>
              <a:gd name="T7" fmla="*/ 0 h 3"/>
              <a:gd name="T8" fmla="*/ 2 w 2"/>
              <a:gd name="T9" fmla="*/ 2 h 3"/>
              <a:gd name="T10" fmla="*/ 0 w 2"/>
              <a:gd name="T11" fmla="*/ 2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0" y="2"/>
                </a:lnTo>
                <a:lnTo>
                  <a:pt x="2" y="2"/>
                </a:lnTo>
                <a:lnTo>
                  <a:pt x="2" y="0"/>
                </a:lnTo>
                <a:lnTo>
                  <a:pt x="2" y="2"/>
                </a:lnTo>
                <a:lnTo>
                  <a:pt x="0" y="2"/>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5" name="Freeform 2909"/>
          <p:cNvSpPr>
            <a:spLocks/>
          </p:cNvSpPr>
          <p:nvPr/>
        </p:nvSpPr>
        <p:spPr bwMode="auto">
          <a:xfrm>
            <a:off x="3768725" y="3716553"/>
            <a:ext cx="1588" cy="1588"/>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6" name="Freeform 2910"/>
          <p:cNvSpPr>
            <a:spLocks/>
          </p:cNvSpPr>
          <p:nvPr/>
        </p:nvSpPr>
        <p:spPr bwMode="auto">
          <a:xfrm>
            <a:off x="3773488" y="3707028"/>
            <a:ext cx="4763" cy="1588"/>
          </a:xfrm>
          <a:custGeom>
            <a:avLst/>
            <a:gdLst>
              <a:gd name="T0" fmla="*/ 2 w 3"/>
              <a:gd name="T1" fmla="*/ 0 h 1"/>
              <a:gd name="T2" fmla="*/ 0 w 3"/>
              <a:gd name="T3" fmla="*/ 1 h 1"/>
              <a:gd name="T4" fmla="*/ 0 w 3"/>
              <a:gd name="T5" fmla="*/ 0 h 1"/>
              <a:gd name="T6" fmla="*/ 2 w 3"/>
              <a:gd name="T7" fmla="*/ 0 h 1"/>
              <a:gd name="T8" fmla="*/ 3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lnTo>
                  <a:pt x="0" y="1"/>
                </a:lnTo>
                <a:lnTo>
                  <a:pt x="0" y="0"/>
                </a:lnTo>
                <a:lnTo>
                  <a:pt x="2" y="0"/>
                </a:lnTo>
                <a:lnTo>
                  <a:pt x="3"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7" name="Freeform 2911"/>
          <p:cNvSpPr>
            <a:spLocks/>
          </p:cNvSpPr>
          <p:nvPr/>
        </p:nvSpPr>
        <p:spPr bwMode="auto">
          <a:xfrm>
            <a:off x="3768725" y="3707028"/>
            <a:ext cx="1588" cy="1588"/>
          </a:xfrm>
          <a:custGeom>
            <a:avLst/>
            <a:gdLst>
              <a:gd name="T0" fmla="*/ 1 w 1"/>
              <a:gd name="T1" fmla="*/ 0 h 1"/>
              <a:gd name="T2" fmla="*/ 1 w 1"/>
              <a:gd name="T3" fmla="*/ 1 h 1"/>
              <a:gd name="T4" fmla="*/ 0 w 1"/>
              <a:gd name="T5" fmla="*/ 1 h 1"/>
              <a:gd name="T6" fmla="*/ 1 w 1"/>
              <a:gd name="T7" fmla="*/ 1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8" name="Freeform 2912"/>
          <p:cNvSpPr>
            <a:spLocks/>
          </p:cNvSpPr>
          <p:nvPr/>
        </p:nvSpPr>
        <p:spPr bwMode="auto">
          <a:xfrm>
            <a:off x="3776663" y="3705441"/>
            <a:ext cx="4763" cy="1588"/>
          </a:xfrm>
          <a:custGeom>
            <a:avLst/>
            <a:gdLst>
              <a:gd name="T0" fmla="*/ 1 w 3"/>
              <a:gd name="T1" fmla="*/ 1 h 1"/>
              <a:gd name="T2" fmla="*/ 0 w 3"/>
              <a:gd name="T3" fmla="*/ 1 h 1"/>
              <a:gd name="T4" fmla="*/ 1 w 3"/>
              <a:gd name="T5" fmla="*/ 1 h 1"/>
              <a:gd name="T6" fmla="*/ 2 w 3"/>
              <a:gd name="T7" fmla="*/ 1 h 1"/>
              <a:gd name="T8" fmla="*/ 3 w 3"/>
              <a:gd name="T9" fmla="*/ 1 h 1"/>
              <a:gd name="T10" fmla="*/ 3 w 3"/>
              <a:gd name="T11" fmla="*/ 0 h 1"/>
              <a:gd name="T12" fmla="*/ 3 w 3"/>
              <a:gd name="T13" fmla="*/ 1 h 1"/>
              <a:gd name="T14" fmla="*/ 2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lnTo>
                  <a:pt x="0" y="1"/>
                </a:lnTo>
                <a:lnTo>
                  <a:pt x="1" y="1"/>
                </a:lnTo>
                <a:lnTo>
                  <a:pt x="2" y="1"/>
                </a:lnTo>
                <a:lnTo>
                  <a:pt x="3" y="1"/>
                </a:lnTo>
                <a:lnTo>
                  <a:pt x="3" y="0"/>
                </a:lnTo>
                <a:lnTo>
                  <a:pt x="3" y="1"/>
                </a:lnTo>
                <a:lnTo>
                  <a:pt x="2"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9" name="Freeform 2913"/>
          <p:cNvSpPr>
            <a:spLocks/>
          </p:cNvSpPr>
          <p:nvPr/>
        </p:nvSpPr>
        <p:spPr bwMode="auto">
          <a:xfrm>
            <a:off x="3770313" y="3705441"/>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0" name="Freeform 2914"/>
          <p:cNvSpPr>
            <a:spLocks/>
          </p:cNvSpPr>
          <p:nvPr/>
        </p:nvSpPr>
        <p:spPr bwMode="auto">
          <a:xfrm>
            <a:off x="3784600" y="370226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1" name="Freeform 2915"/>
          <p:cNvSpPr>
            <a:spLocks/>
          </p:cNvSpPr>
          <p:nvPr/>
        </p:nvSpPr>
        <p:spPr bwMode="auto">
          <a:xfrm>
            <a:off x="3786188" y="3700678"/>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2" name="Freeform 2916"/>
          <p:cNvSpPr>
            <a:spLocks/>
          </p:cNvSpPr>
          <p:nvPr/>
        </p:nvSpPr>
        <p:spPr bwMode="auto">
          <a:xfrm>
            <a:off x="3770313" y="3700678"/>
            <a:ext cx="20638" cy="7938"/>
          </a:xfrm>
          <a:custGeom>
            <a:avLst/>
            <a:gdLst>
              <a:gd name="T0" fmla="*/ 10 w 13"/>
              <a:gd name="T1" fmla="*/ 0 h 5"/>
              <a:gd name="T2" fmla="*/ 9 w 13"/>
              <a:gd name="T3" fmla="*/ 1 h 5"/>
              <a:gd name="T4" fmla="*/ 7 w 13"/>
              <a:gd name="T5" fmla="*/ 3 h 5"/>
              <a:gd name="T6" fmla="*/ 9 w 13"/>
              <a:gd name="T7" fmla="*/ 3 h 5"/>
              <a:gd name="T8" fmla="*/ 9 w 13"/>
              <a:gd name="T9" fmla="*/ 1 h 5"/>
              <a:gd name="T10" fmla="*/ 10 w 13"/>
              <a:gd name="T11" fmla="*/ 1 h 5"/>
              <a:gd name="T12" fmla="*/ 11 w 13"/>
              <a:gd name="T13" fmla="*/ 1 h 5"/>
              <a:gd name="T14" fmla="*/ 13 w 13"/>
              <a:gd name="T15" fmla="*/ 1 h 5"/>
              <a:gd name="T16" fmla="*/ 11 w 13"/>
              <a:gd name="T17" fmla="*/ 1 h 5"/>
              <a:gd name="T18" fmla="*/ 10 w 13"/>
              <a:gd name="T19" fmla="*/ 1 h 5"/>
              <a:gd name="T20" fmla="*/ 10 w 13"/>
              <a:gd name="T21" fmla="*/ 3 h 5"/>
              <a:gd name="T22" fmla="*/ 9 w 13"/>
              <a:gd name="T23" fmla="*/ 3 h 5"/>
              <a:gd name="T24" fmla="*/ 7 w 13"/>
              <a:gd name="T25" fmla="*/ 3 h 5"/>
              <a:gd name="T26" fmla="*/ 6 w 13"/>
              <a:gd name="T27" fmla="*/ 4 h 5"/>
              <a:gd name="T28" fmla="*/ 6 w 13"/>
              <a:gd name="T29" fmla="*/ 3 h 5"/>
              <a:gd name="T30" fmla="*/ 6 w 13"/>
              <a:gd name="T31" fmla="*/ 4 h 5"/>
              <a:gd name="T32" fmla="*/ 5 w 13"/>
              <a:gd name="T33" fmla="*/ 4 h 5"/>
              <a:gd name="T34" fmla="*/ 4 w 13"/>
              <a:gd name="T35" fmla="*/ 4 h 5"/>
              <a:gd name="T36" fmla="*/ 2 w 13"/>
              <a:gd name="T37" fmla="*/ 4 h 5"/>
              <a:gd name="T38" fmla="*/ 1 w 13"/>
              <a:gd name="T39" fmla="*/ 4 h 5"/>
              <a:gd name="T40" fmla="*/ 1 w 13"/>
              <a:gd name="T41" fmla="*/ 5 h 5"/>
              <a:gd name="T42" fmla="*/ 1 w 13"/>
              <a:gd name="T43" fmla="*/ 4 h 5"/>
              <a:gd name="T44" fmla="*/ 2 w 13"/>
              <a:gd name="T45" fmla="*/ 4 h 5"/>
              <a:gd name="T46" fmla="*/ 1 w 13"/>
              <a:gd name="T47" fmla="*/ 4 h 5"/>
              <a:gd name="T48" fmla="*/ 1 w 13"/>
              <a:gd name="T49" fmla="*/ 5 h 5"/>
              <a:gd name="T50" fmla="*/ 0 w 13"/>
              <a:gd name="T51" fmla="*/ 4 h 5"/>
              <a:gd name="T52" fmla="*/ 1 w 13"/>
              <a:gd name="T53" fmla="*/ 4 h 5"/>
              <a:gd name="T54" fmla="*/ 0 w 13"/>
              <a:gd name="T55" fmla="*/ 4 h 5"/>
              <a:gd name="T56" fmla="*/ 1 w 13"/>
              <a:gd name="T57" fmla="*/ 4 h 5"/>
              <a:gd name="T58" fmla="*/ 1 w 13"/>
              <a:gd name="T59" fmla="*/ 3 h 5"/>
              <a:gd name="T60" fmla="*/ 2 w 13"/>
              <a:gd name="T61" fmla="*/ 3 h 5"/>
              <a:gd name="T62" fmla="*/ 4 w 13"/>
              <a:gd name="T63" fmla="*/ 3 h 5"/>
              <a:gd name="T64" fmla="*/ 2 w 13"/>
              <a:gd name="T65" fmla="*/ 3 h 5"/>
              <a:gd name="T66" fmla="*/ 4 w 13"/>
              <a:gd name="T67" fmla="*/ 3 h 5"/>
              <a:gd name="T68" fmla="*/ 4 w 13"/>
              <a:gd name="T69" fmla="*/ 1 h 5"/>
              <a:gd name="T70" fmla="*/ 4 w 13"/>
              <a:gd name="T71" fmla="*/ 3 h 5"/>
              <a:gd name="T72" fmla="*/ 4 w 13"/>
              <a:gd name="T73" fmla="*/ 1 h 5"/>
              <a:gd name="T74" fmla="*/ 4 w 13"/>
              <a:gd name="T75" fmla="*/ 3 h 5"/>
              <a:gd name="T76" fmla="*/ 5 w 13"/>
              <a:gd name="T77" fmla="*/ 3 h 5"/>
              <a:gd name="T78" fmla="*/ 5 w 13"/>
              <a:gd name="T79" fmla="*/ 1 h 5"/>
              <a:gd name="T80" fmla="*/ 6 w 13"/>
              <a:gd name="T81" fmla="*/ 1 h 5"/>
              <a:gd name="T82" fmla="*/ 7 w 13"/>
              <a:gd name="T83" fmla="*/ 1 h 5"/>
              <a:gd name="T84" fmla="*/ 9 w 13"/>
              <a:gd name="T85" fmla="*/ 1 h 5"/>
              <a:gd name="T86" fmla="*/ 9 w 13"/>
              <a:gd name="T87" fmla="*/ 0 h 5"/>
              <a:gd name="T88" fmla="*/ 10 w 13"/>
              <a:gd name="T8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5">
                <a:moveTo>
                  <a:pt x="10" y="0"/>
                </a:moveTo>
                <a:lnTo>
                  <a:pt x="9" y="1"/>
                </a:lnTo>
                <a:lnTo>
                  <a:pt x="7" y="3"/>
                </a:lnTo>
                <a:lnTo>
                  <a:pt x="9" y="3"/>
                </a:lnTo>
                <a:lnTo>
                  <a:pt x="9" y="1"/>
                </a:lnTo>
                <a:lnTo>
                  <a:pt x="10" y="1"/>
                </a:lnTo>
                <a:lnTo>
                  <a:pt x="11" y="1"/>
                </a:lnTo>
                <a:lnTo>
                  <a:pt x="13" y="1"/>
                </a:lnTo>
                <a:lnTo>
                  <a:pt x="11" y="1"/>
                </a:lnTo>
                <a:lnTo>
                  <a:pt x="10" y="1"/>
                </a:lnTo>
                <a:lnTo>
                  <a:pt x="10" y="3"/>
                </a:lnTo>
                <a:lnTo>
                  <a:pt x="9" y="3"/>
                </a:lnTo>
                <a:lnTo>
                  <a:pt x="7" y="3"/>
                </a:lnTo>
                <a:lnTo>
                  <a:pt x="6" y="4"/>
                </a:lnTo>
                <a:lnTo>
                  <a:pt x="6" y="3"/>
                </a:lnTo>
                <a:lnTo>
                  <a:pt x="6" y="4"/>
                </a:lnTo>
                <a:lnTo>
                  <a:pt x="5" y="4"/>
                </a:lnTo>
                <a:lnTo>
                  <a:pt x="4" y="4"/>
                </a:lnTo>
                <a:lnTo>
                  <a:pt x="2" y="4"/>
                </a:lnTo>
                <a:lnTo>
                  <a:pt x="1" y="4"/>
                </a:lnTo>
                <a:lnTo>
                  <a:pt x="1" y="5"/>
                </a:lnTo>
                <a:lnTo>
                  <a:pt x="1" y="4"/>
                </a:lnTo>
                <a:lnTo>
                  <a:pt x="2" y="4"/>
                </a:lnTo>
                <a:lnTo>
                  <a:pt x="1" y="4"/>
                </a:lnTo>
                <a:lnTo>
                  <a:pt x="1" y="5"/>
                </a:lnTo>
                <a:lnTo>
                  <a:pt x="0" y="4"/>
                </a:lnTo>
                <a:lnTo>
                  <a:pt x="1" y="4"/>
                </a:lnTo>
                <a:lnTo>
                  <a:pt x="0" y="4"/>
                </a:lnTo>
                <a:lnTo>
                  <a:pt x="1" y="4"/>
                </a:lnTo>
                <a:lnTo>
                  <a:pt x="1" y="3"/>
                </a:lnTo>
                <a:lnTo>
                  <a:pt x="2" y="3"/>
                </a:lnTo>
                <a:lnTo>
                  <a:pt x="4" y="3"/>
                </a:lnTo>
                <a:lnTo>
                  <a:pt x="2" y="3"/>
                </a:lnTo>
                <a:lnTo>
                  <a:pt x="4" y="3"/>
                </a:lnTo>
                <a:lnTo>
                  <a:pt x="4" y="1"/>
                </a:lnTo>
                <a:lnTo>
                  <a:pt x="4" y="3"/>
                </a:lnTo>
                <a:lnTo>
                  <a:pt x="4" y="1"/>
                </a:lnTo>
                <a:lnTo>
                  <a:pt x="4" y="3"/>
                </a:lnTo>
                <a:lnTo>
                  <a:pt x="5" y="3"/>
                </a:lnTo>
                <a:lnTo>
                  <a:pt x="5" y="1"/>
                </a:lnTo>
                <a:lnTo>
                  <a:pt x="6" y="1"/>
                </a:lnTo>
                <a:lnTo>
                  <a:pt x="7" y="1"/>
                </a:lnTo>
                <a:lnTo>
                  <a:pt x="9" y="1"/>
                </a:lnTo>
                <a:lnTo>
                  <a:pt x="9" y="0"/>
                </a:lnTo>
                <a:lnTo>
                  <a:pt x="1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3" name="Freeform 2917"/>
          <p:cNvSpPr>
            <a:spLocks/>
          </p:cNvSpPr>
          <p:nvPr/>
        </p:nvSpPr>
        <p:spPr bwMode="auto">
          <a:xfrm>
            <a:off x="3787775" y="36990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4" name="Freeform 2918"/>
          <p:cNvSpPr>
            <a:spLocks/>
          </p:cNvSpPr>
          <p:nvPr/>
        </p:nvSpPr>
        <p:spPr bwMode="auto">
          <a:xfrm>
            <a:off x="3802063" y="3699091"/>
            <a:ext cx="4763" cy="1588"/>
          </a:xfrm>
          <a:custGeom>
            <a:avLst/>
            <a:gdLst>
              <a:gd name="T0" fmla="*/ 3 w 3"/>
              <a:gd name="T1" fmla="*/ 0 h 1"/>
              <a:gd name="T2" fmla="*/ 3 w 3"/>
              <a:gd name="T3" fmla="*/ 1 h 1"/>
              <a:gd name="T4" fmla="*/ 1 w 3"/>
              <a:gd name="T5" fmla="*/ 1 h 1"/>
              <a:gd name="T6" fmla="*/ 1 w 3"/>
              <a:gd name="T7" fmla="*/ 0 h 1"/>
              <a:gd name="T8" fmla="*/ 0 w 3"/>
              <a:gd name="T9" fmla="*/ 0 h 1"/>
              <a:gd name="T10" fmla="*/ 1 w 3"/>
              <a:gd name="T11" fmla="*/ 0 h 1"/>
              <a:gd name="T12" fmla="*/ 3 w 3"/>
              <a:gd name="T13" fmla="*/ 0 h 1"/>
              <a:gd name="T14" fmla="*/ 1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lnTo>
                  <a:pt x="3" y="1"/>
                </a:lnTo>
                <a:lnTo>
                  <a:pt x="1" y="1"/>
                </a:lnTo>
                <a:lnTo>
                  <a:pt x="1" y="0"/>
                </a:lnTo>
                <a:lnTo>
                  <a:pt x="0" y="0"/>
                </a:lnTo>
                <a:lnTo>
                  <a:pt x="1" y="0"/>
                </a:lnTo>
                <a:lnTo>
                  <a:pt x="3"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5" name="Freeform 2919"/>
          <p:cNvSpPr>
            <a:spLocks/>
          </p:cNvSpPr>
          <p:nvPr/>
        </p:nvSpPr>
        <p:spPr bwMode="auto">
          <a:xfrm>
            <a:off x="3800475" y="36990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6" name="Freeform 2920"/>
          <p:cNvSpPr>
            <a:spLocks/>
          </p:cNvSpPr>
          <p:nvPr/>
        </p:nvSpPr>
        <p:spPr bwMode="auto">
          <a:xfrm>
            <a:off x="3798888" y="3695916"/>
            <a:ext cx="1588" cy="3175"/>
          </a:xfrm>
          <a:custGeom>
            <a:avLst/>
            <a:gdLst>
              <a:gd name="T0" fmla="*/ 1 w 1"/>
              <a:gd name="T1" fmla="*/ 0 h 2"/>
              <a:gd name="T2" fmla="*/ 1 w 1"/>
              <a:gd name="T3" fmla="*/ 2 h 2"/>
              <a:gd name="T4" fmla="*/ 1 w 1"/>
              <a:gd name="T5" fmla="*/ 0 h 2"/>
              <a:gd name="T6" fmla="*/ 1 w 1"/>
              <a:gd name="T7" fmla="*/ 2 h 2"/>
              <a:gd name="T8" fmla="*/ 0 w 1"/>
              <a:gd name="T9" fmla="*/ 2 h 2"/>
              <a:gd name="T10" fmla="*/ 1 w 1"/>
              <a:gd name="T11" fmla="*/ 2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2"/>
                </a:lnTo>
                <a:lnTo>
                  <a:pt x="1" y="0"/>
                </a:lnTo>
                <a:lnTo>
                  <a:pt x="1" y="2"/>
                </a:lnTo>
                <a:lnTo>
                  <a:pt x="0" y="2"/>
                </a:lnTo>
                <a:lnTo>
                  <a:pt x="1" y="2"/>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7" name="Freeform 2921"/>
          <p:cNvSpPr>
            <a:spLocks/>
          </p:cNvSpPr>
          <p:nvPr/>
        </p:nvSpPr>
        <p:spPr bwMode="auto">
          <a:xfrm>
            <a:off x="3798888" y="3695916"/>
            <a:ext cx="1588" cy="3175"/>
          </a:xfrm>
          <a:custGeom>
            <a:avLst/>
            <a:gdLst>
              <a:gd name="T0" fmla="*/ 0 w 1"/>
              <a:gd name="T1" fmla="*/ 0 h 2"/>
              <a:gd name="T2" fmla="*/ 0 w 1"/>
              <a:gd name="T3" fmla="*/ 2 h 2"/>
              <a:gd name="T4" fmla="*/ 0 w 1"/>
              <a:gd name="T5" fmla="*/ 0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8" name="Freeform 2922"/>
          <p:cNvSpPr>
            <a:spLocks/>
          </p:cNvSpPr>
          <p:nvPr/>
        </p:nvSpPr>
        <p:spPr bwMode="auto">
          <a:xfrm>
            <a:off x="3806825" y="369432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9" name="Freeform 2923"/>
          <p:cNvSpPr>
            <a:spLocks/>
          </p:cNvSpPr>
          <p:nvPr/>
        </p:nvSpPr>
        <p:spPr bwMode="auto">
          <a:xfrm>
            <a:off x="3794125" y="3694328"/>
            <a:ext cx="0" cy="4763"/>
          </a:xfrm>
          <a:custGeom>
            <a:avLst/>
            <a:gdLst>
              <a:gd name="T0" fmla="*/ 1 h 3"/>
              <a:gd name="T1" fmla="*/ 3 h 3"/>
              <a:gd name="T2" fmla="*/ 1 h 3"/>
              <a:gd name="T3" fmla="*/ 0 h 3"/>
              <a:gd name="T4" fmla="*/ 1 h 3"/>
            </a:gdLst>
            <a:ahLst/>
            <a:cxnLst>
              <a:cxn ang="0">
                <a:pos x="0" y="T0"/>
              </a:cxn>
              <a:cxn ang="0">
                <a:pos x="0" y="T1"/>
              </a:cxn>
              <a:cxn ang="0">
                <a:pos x="0" y="T2"/>
              </a:cxn>
              <a:cxn ang="0">
                <a:pos x="0" y="T3"/>
              </a:cxn>
              <a:cxn ang="0">
                <a:pos x="0" y="T4"/>
              </a:cxn>
            </a:cxnLst>
            <a:rect l="0" t="0" r="r" b="b"/>
            <a:pathLst>
              <a:path h="3">
                <a:moveTo>
                  <a:pt x="0" y="1"/>
                </a:move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0" name="Freeform 2924"/>
          <p:cNvSpPr>
            <a:spLocks/>
          </p:cNvSpPr>
          <p:nvPr/>
        </p:nvSpPr>
        <p:spPr bwMode="auto">
          <a:xfrm>
            <a:off x="3794125" y="369432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1" name="Freeform 2925"/>
          <p:cNvSpPr>
            <a:spLocks/>
          </p:cNvSpPr>
          <p:nvPr/>
        </p:nvSpPr>
        <p:spPr bwMode="auto">
          <a:xfrm>
            <a:off x="3690938" y="368797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2" name="Freeform 2926"/>
          <p:cNvSpPr>
            <a:spLocks/>
          </p:cNvSpPr>
          <p:nvPr/>
        </p:nvSpPr>
        <p:spPr bwMode="auto">
          <a:xfrm>
            <a:off x="3727450" y="3678453"/>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3" name="Freeform 2927"/>
          <p:cNvSpPr>
            <a:spLocks/>
          </p:cNvSpPr>
          <p:nvPr/>
        </p:nvSpPr>
        <p:spPr bwMode="auto">
          <a:xfrm>
            <a:off x="3808413" y="366892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4" name="Freeform 2928"/>
          <p:cNvSpPr>
            <a:spLocks/>
          </p:cNvSpPr>
          <p:nvPr/>
        </p:nvSpPr>
        <p:spPr bwMode="auto">
          <a:xfrm>
            <a:off x="3751263" y="3665753"/>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5" name="Rectangle 2929"/>
          <p:cNvSpPr>
            <a:spLocks noChangeArrowheads="1"/>
          </p:cNvSpPr>
          <p:nvPr/>
        </p:nvSpPr>
        <p:spPr bwMode="auto">
          <a:xfrm>
            <a:off x="3816350" y="3665753"/>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6" name="Freeform 2930"/>
          <p:cNvSpPr>
            <a:spLocks/>
          </p:cNvSpPr>
          <p:nvPr/>
        </p:nvSpPr>
        <p:spPr bwMode="auto">
          <a:xfrm>
            <a:off x="3814763" y="3665753"/>
            <a:ext cx="1588" cy="317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7" name="Freeform 2931"/>
          <p:cNvSpPr>
            <a:spLocks/>
          </p:cNvSpPr>
          <p:nvPr/>
        </p:nvSpPr>
        <p:spPr bwMode="auto">
          <a:xfrm>
            <a:off x="3814763" y="3665753"/>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8" name="Freeform 2932"/>
          <p:cNvSpPr>
            <a:spLocks/>
          </p:cNvSpPr>
          <p:nvPr/>
        </p:nvSpPr>
        <p:spPr bwMode="auto">
          <a:xfrm>
            <a:off x="3816350" y="3664166"/>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9" name="Freeform 2933"/>
          <p:cNvSpPr>
            <a:spLocks/>
          </p:cNvSpPr>
          <p:nvPr/>
        </p:nvSpPr>
        <p:spPr bwMode="auto">
          <a:xfrm>
            <a:off x="3751263" y="366416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0" name="Freeform 2934"/>
          <p:cNvSpPr>
            <a:spLocks/>
          </p:cNvSpPr>
          <p:nvPr/>
        </p:nvSpPr>
        <p:spPr bwMode="auto">
          <a:xfrm>
            <a:off x="3817938" y="366257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1" name="Freeform 2935"/>
          <p:cNvSpPr>
            <a:spLocks/>
          </p:cNvSpPr>
          <p:nvPr/>
        </p:nvSpPr>
        <p:spPr bwMode="auto">
          <a:xfrm>
            <a:off x="3754438" y="3662578"/>
            <a:ext cx="0" cy="1588"/>
          </a:xfrm>
          <a:custGeom>
            <a:avLst/>
            <a:gdLst>
              <a:gd name="T0" fmla="*/ 1 h 1"/>
              <a:gd name="T1" fmla="*/ 0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0"/>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2" name="Freeform 2936"/>
          <p:cNvSpPr>
            <a:spLocks/>
          </p:cNvSpPr>
          <p:nvPr/>
        </p:nvSpPr>
        <p:spPr bwMode="auto">
          <a:xfrm>
            <a:off x="3814763" y="366257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3" name="Rectangle 2937"/>
          <p:cNvSpPr>
            <a:spLocks noChangeArrowheads="1"/>
          </p:cNvSpPr>
          <p:nvPr/>
        </p:nvSpPr>
        <p:spPr bwMode="auto">
          <a:xfrm>
            <a:off x="3817938" y="3662578"/>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4" name="Freeform 2938"/>
          <p:cNvSpPr>
            <a:spLocks/>
          </p:cNvSpPr>
          <p:nvPr/>
        </p:nvSpPr>
        <p:spPr bwMode="auto">
          <a:xfrm>
            <a:off x="3830638" y="3656228"/>
            <a:ext cx="1588" cy="1588"/>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5" name="Freeform 2939"/>
          <p:cNvSpPr>
            <a:spLocks/>
          </p:cNvSpPr>
          <p:nvPr/>
        </p:nvSpPr>
        <p:spPr bwMode="auto">
          <a:xfrm>
            <a:off x="3830638" y="365622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6" name="Freeform 2940"/>
          <p:cNvSpPr>
            <a:spLocks/>
          </p:cNvSpPr>
          <p:nvPr/>
        </p:nvSpPr>
        <p:spPr bwMode="auto">
          <a:xfrm>
            <a:off x="3667125" y="36546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7" name="Freeform 2941"/>
          <p:cNvSpPr>
            <a:spLocks/>
          </p:cNvSpPr>
          <p:nvPr/>
        </p:nvSpPr>
        <p:spPr bwMode="auto">
          <a:xfrm>
            <a:off x="3654425" y="3651466"/>
            <a:ext cx="4763" cy="6350"/>
          </a:xfrm>
          <a:custGeom>
            <a:avLst/>
            <a:gdLst>
              <a:gd name="T0" fmla="*/ 3 w 3"/>
              <a:gd name="T1" fmla="*/ 0 h 4"/>
              <a:gd name="T2" fmla="*/ 3 w 3"/>
              <a:gd name="T3" fmla="*/ 2 h 4"/>
              <a:gd name="T4" fmla="*/ 2 w 3"/>
              <a:gd name="T5" fmla="*/ 2 h 4"/>
              <a:gd name="T6" fmla="*/ 2 w 3"/>
              <a:gd name="T7" fmla="*/ 3 h 4"/>
              <a:gd name="T8" fmla="*/ 2 w 3"/>
              <a:gd name="T9" fmla="*/ 4 h 4"/>
              <a:gd name="T10" fmla="*/ 0 w 3"/>
              <a:gd name="T11" fmla="*/ 4 h 4"/>
              <a:gd name="T12" fmla="*/ 0 w 3"/>
              <a:gd name="T13" fmla="*/ 3 h 4"/>
              <a:gd name="T14" fmla="*/ 2 w 3"/>
              <a:gd name="T15" fmla="*/ 2 h 4"/>
              <a:gd name="T16" fmla="*/ 2 w 3"/>
              <a:gd name="T17" fmla="*/ 0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lnTo>
                  <a:pt x="3" y="2"/>
                </a:lnTo>
                <a:lnTo>
                  <a:pt x="2" y="2"/>
                </a:lnTo>
                <a:lnTo>
                  <a:pt x="2" y="3"/>
                </a:lnTo>
                <a:lnTo>
                  <a:pt x="2" y="4"/>
                </a:lnTo>
                <a:lnTo>
                  <a:pt x="0" y="4"/>
                </a:lnTo>
                <a:lnTo>
                  <a:pt x="0" y="3"/>
                </a:lnTo>
                <a:lnTo>
                  <a:pt x="2" y="2"/>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8" name="Rectangle 2942"/>
          <p:cNvSpPr>
            <a:spLocks noChangeArrowheads="1"/>
          </p:cNvSpPr>
          <p:nvPr/>
        </p:nvSpPr>
        <p:spPr bwMode="auto">
          <a:xfrm>
            <a:off x="3659188" y="3649878"/>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9" name="Freeform 2943"/>
          <p:cNvSpPr>
            <a:spLocks/>
          </p:cNvSpPr>
          <p:nvPr/>
        </p:nvSpPr>
        <p:spPr bwMode="auto">
          <a:xfrm>
            <a:off x="3670300" y="3646703"/>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0" name="Freeform 2944"/>
          <p:cNvSpPr>
            <a:spLocks/>
          </p:cNvSpPr>
          <p:nvPr/>
        </p:nvSpPr>
        <p:spPr bwMode="auto">
          <a:xfrm>
            <a:off x="3679825" y="3646703"/>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1" name="Freeform 2945"/>
          <p:cNvSpPr>
            <a:spLocks/>
          </p:cNvSpPr>
          <p:nvPr/>
        </p:nvSpPr>
        <p:spPr bwMode="auto">
          <a:xfrm>
            <a:off x="3670300" y="3646703"/>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2" name="Freeform 2946"/>
          <p:cNvSpPr>
            <a:spLocks/>
          </p:cNvSpPr>
          <p:nvPr/>
        </p:nvSpPr>
        <p:spPr bwMode="auto">
          <a:xfrm>
            <a:off x="3684588" y="3641941"/>
            <a:ext cx="4763" cy="1588"/>
          </a:xfrm>
          <a:custGeom>
            <a:avLst/>
            <a:gdLst>
              <a:gd name="T0" fmla="*/ 3 w 3"/>
              <a:gd name="T1" fmla="*/ 0 h 1"/>
              <a:gd name="T2" fmla="*/ 3 w 3"/>
              <a:gd name="T3" fmla="*/ 1 h 1"/>
              <a:gd name="T4" fmla="*/ 2 w 3"/>
              <a:gd name="T5" fmla="*/ 1 h 1"/>
              <a:gd name="T6" fmla="*/ 0 w 3"/>
              <a:gd name="T7" fmla="*/ 1 h 1"/>
              <a:gd name="T8" fmla="*/ 0 w 3"/>
              <a:gd name="T9" fmla="*/ 0 h 1"/>
              <a:gd name="T10" fmla="*/ 0 w 3"/>
              <a:gd name="T11" fmla="*/ 1 h 1"/>
              <a:gd name="T12" fmla="*/ 2 w 3"/>
              <a:gd name="T13" fmla="*/ 1 h 1"/>
              <a:gd name="T14" fmla="*/ 2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lnTo>
                  <a:pt x="3" y="1"/>
                </a:lnTo>
                <a:lnTo>
                  <a:pt x="2" y="1"/>
                </a:lnTo>
                <a:lnTo>
                  <a:pt x="0" y="1"/>
                </a:lnTo>
                <a:lnTo>
                  <a:pt x="0" y="0"/>
                </a:lnTo>
                <a:lnTo>
                  <a:pt x="0" y="1"/>
                </a:lnTo>
                <a:lnTo>
                  <a:pt x="2" y="1"/>
                </a:lnTo>
                <a:lnTo>
                  <a:pt x="2"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3" name="Freeform 2947"/>
          <p:cNvSpPr>
            <a:spLocks/>
          </p:cNvSpPr>
          <p:nvPr/>
        </p:nvSpPr>
        <p:spPr bwMode="auto">
          <a:xfrm>
            <a:off x="3343275" y="3640353"/>
            <a:ext cx="1588" cy="1588"/>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4" name="Rectangle 2948"/>
          <p:cNvSpPr>
            <a:spLocks noChangeArrowheads="1"/>
          </p:cNvSpPr>
          <p:nvPr/>
        </p:nvSpPr>
        <p:spPr bwMode="auto">
          <a:xfrm>
            <a:off x="3660775" y="3635591"/>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5" name="Freeform 2949"/>
          <p:cNvSpPr>
            <a:spLocks/>
          </p:cNvSpPr>
          <p:nvPr/>
        </p:nvSpPr>
        <p:spPr bwMode="auto">
          <a:xfrm>
            <a:off x="3625850" y="3632416"/>
            <a:ext cx="3175" cy="1588"/>
          </a:xfrm>
          <a:custGeom>
            <a:avLst/>
            <a:gdLst>
              <a:gd name="T0" fmla="*/ 0 w 2"/>
              <a:gd name="T1" fmla="*/ 1 h 1"/>
              <a:gd name="T2" fmla="*/ 0 w 2"/>
              <a:gd name="T3" fmla="*/ 0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0" y="0"/>
                </a:lnTo>
                <a:lnTo>
                  <a:pt x="2"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6" name="Freeform 2950"/>
          <p:cNvSpPr>
            <a:spLocks/>
          </p:cNvSpPr>
          <p:nvPr/>
        </p:nvSpPr>
        <p:spPr bwMode="auto">
          <a:xfrm>
            <a:off x="3625850" y="3632416"/>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7" name="Freeform 2951"/>
          <p:cNvSpPr>
            <a:spLocks/>
          </p:cNvSpPr>
          <p:nvPr/>
        </p:nvSpPr>
        <p:spPr bwMode="auto">
          <a:xfrm>
            <a:off x="3624263" y="362924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8" name="Rectangle 2952"/>
          <p:cNvSpPr>
            <a:spLocks noChangeArrowheads="1"/>
          </p:cNvSpPr>
          <p:nvPr/>
        </p:nvSpPr>
        <p:spPr bwMode="auto">
          <a:xfrm>
            <a:off x="3349625" y="3627653"/>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9" name="Freeform 2953"/>
          <p:cNvSpPr>
            <a:spLocks/>
          </p:cNvSpPr>
          <p:nvPr/>
        </p:nvSpPr>
        <p:spPr bwMode="auto">
          <a:xfrm>
            <a:off x="3644900" y="3624478"/>
            <a:ext cx="7938" cy="4763"/>
          </a:xfrm>
          <a:custGeom>
            <a:avLst/>
            <a:gdLst>
              <a:gd name="T0" fmla="*/ 5 w 5"/>
              <a:gd name="T1" fmla="*/ 1 h 3"/>
              <a:gd name="T2" fmla="*/ 4 w 5"/>
              <a:gd name="T3" fmla="*/ 1 h 3"/>
              <a:gd name="T4" fmla="*/ 4 w 5"/>
              <a:gd name="T5" fmla="*/ 2 h 3"/>
              <a:gd name="T6" fmla="*/ 2 w 5"/>
              <a:gd name="T7" fmla="*/ 2 h 3"/>
              <a:gd name="T8" fmla="*/ 2 w 5"/>
              <a:gd name="T9" fmla="*/ 3 h 3"/>
              <a:gd name="T10" fmla="*/ 1 w 5"/>
              <a:gd name="T11" fmla="*/ 3 h 3"/>
              <a:gd name="T12" fmla="*/ 1 w 5"/>
              <a:gd name="T13" fmla="*/ 2 h 3"/>
              <a:gd name="T14" fmla="*/ 1 w 5"/>
              <a:gd name="T15" fmla="*/ 3 h 3"/>
              <a:gd name="T16" fmla="*/ 1 w 5"/>
              <a:gd name="T17" fmla="*/ 2 h 3"/>
              <a:gd name="T18" fmla="*/ 1 w 5"/>
              <a:gd name="T19" fmla="*/ 3 h 3"/>
              <a:gd name="T20" fmla="*/ 0 w 5"/>
              <a:gd name="T21" fmla="*/ 3 h 3"/>
              <a:gd name="T22" fmla="*/ 0 w 5"/>
              <a:gd name="T23" fmla="*/ 2 h 3"/>
              <a:gd name="T24" fmla="*/ 1 w 5"/>
              <a:gd name="T25" fmla="*/ 2 h 3"/>
              <a:gd name="T26" fmla="*/ 1 w 5"/>
              <a:gd name="T27" fmla="*/ 1 h 3"/>
              <a:gd name="T28" fmla="*/ 2 w 5"/>
              <a:gd name="T29" fmla="*/ 1 h 3"/>
              <a:gd name="T30" fmla="*/ 2 w 5"/>
              <a:gd name="T31" fmla="*/ 0 h 3"/>
              <a:gd name="T32" fmla="*/ 4 w 5"/>
              <a:gd name="T33" fmla="*/ 0 h 3"/>
              <a:gd name="T34" fmla="*/ 5 w 5"/>
              <a:gd name="T35" fmla="*/ 0 h 3"/>
              <a:gd name="T36" fmla="*/ 5 w 5"/>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3">
                <a:moveTo>
                  <a:pt x="5" y="1"/>
                </a:moveTo>
                <a:lnTo>
                  <a:pt x="4" y="1"/>
                </a:lnTo>
                <a:lnTo>
                  <a:pt x="4" y="2"/>
                </a:lnTo>
                <a:lnTo>
                  <a:pt x="2" y="2"/>
                </a:lnTo>
                <a:lnTo>
                  <a:pt x="2" y="3"/>
                </a:lnTo>
                <a:lnTo>
                  <a:pt x="1" y="3"/>
                </a:lnTo>
                <a:lnTo>
                  <a:pt x="1" y="2"/>
                </a:lnTo>
                <a:lnTo>
                  <a:pt x="1" y="3"/>
                </a:lnTo>
                <a:lnTo>
                  <a:pt x="1" y="2"/>
                </a:lnTo>
                <a:lnTo>
                  <a:pt x="1" y="3"/>
                </a:lnTo>
                <a:lnTo>
                  <a:pt x="0" y="3"/>
                </a:lnTo>
                <a:lnTo>
                  <a:pt x="0" y="2"/>
                </a:lnTo>
                <a:lnTo>
                  <a:pt x="1" y="2"/>
                </a:lnTo>
                <a:lnTo>
                  <a:pt x="1" y="1"/>
                </a:lnTo>
                <a:lnTo>
                  <a:pt x="2" y="1"/>
                </a:lnTo>
                <a:lnTo>
                  <a:pt x="2" y="0"/>
                </a:lnTo>
                <a:lnTo>
                  <a:pt x="4" y="0"/>
                </a:lnTo>
                <a:lnTo>
                  <a:pt x="5" y="0"/>
                </a:lnTo>
                <a:lnTo>
                  <a:pt x="5"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0" name="Rectangle 2954"/>
          <p:cNvSpPr>
            <a:spLocks noChangeArrowheads="1"/>
          </p:cNvSpPr>
          <p:nvPr/>
        </p:nvSpPr>
        <p:spPr bwMode="auto">
          <a:xfrm>
            <a:off x="3351213" y="3624478"/>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1" name="Freeform 2955"/>
          <p:cNvSpPr>
            <a:spLocks/>
          </p:cNvSpPr>
          <p:nvPr/>
        </p:nvSpPr>
        <p:spPr bwMode="auto">
          <a:xfrm>
            <a:off x="3351213" y="3621303"/>
            <a:ext cx="1588" cy="3175"/>
          </a:xfrm>
          <a:custGeom>
            <a:avLst/>
            <a:gdLst>
              <a:gd name="T0" fmla="*/ 0 w 1"/>
              <a:gd name="T1" fmla="*/ 2 h 2"/>
              <a:gd name="T2" fmla="*/ 1 w 1"/>
              <a:gd name="T3" fmla="*/ 2 h 2"/>
              <a:gd name="T4" fmla="*/ 0 w 1"/>
              <a:gd name="T5" fmla="*/ 2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2" name="Freeform 2956"/>
          <p:cNvSpPr>
            <a:spLocks/>
          </p:cNvSpPr>
          <p:nvPr/>
        </p:nvSpPr>
        <p:spPr bwMode="auto">
          <a:xfrm>
            <a:off x="3349625" y="3614953"/>
            <a:ext cx="1588" cy="3175"/>
          </a:xfrm>
          <a:custGeom>
            <a:avLst/>
            <a:gdLst>
              <a:gd name="T0" fmla="*/ 1 w 1"/>
              <a:gd name="T1" fmla="*/ 2 h 2"/>
              <a:gd name="T2" fmla="*/ 0 w 1"/>
              <a:gd name="T3" fmla="*/ 2 h 2"/>
              <a:gd name="T4" fmla="*/ 1 w 1"/>
              <a:gd name="T5" fmla="*/ 2 h 2"/>
              <a:gd name="T6" fmla="*/ 0 w 1"/>
              <a:gd name="T7" fmla="*/ 2 h 2"/>
              <a:gd name="T8" fmla="*/ 1 w 1"/>
              <a:gd name="T9" fmla="*/ 0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1" y="2"/>
                </a:lnTo>
                <a:lnTo>
                  <a:pt x="0"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3" name="Freeform 2957"/>
          <p:cNvSpPr>
            <a:spLocks/>
          </p:cNvSpPr>
          <p:nvPr/>
        </p:nvSpPr>
        <p:spPr bwMode="auto">
          <a:xfrm>
            <a:off x="3640138" y="3614953"/>
            <a:ext cx="6350" cy="4763"/>
          </a:xfrm>
          <a:custGeom>
            <a:avLst/>
            <a:gdLst>
              <a:gd name="T0" fmla="*/ 4 w 4"/>
              <a:gd name="T1" fmla="*/ 0 h 3"/>
              <a:gd name="T2" fmla="*/ 3 w 4"/>
              <a:gd name="T3" fmla="*/ 0 h 3"/>
              <a:gd name="T4" fmla="*/ 3 w 4"/>
              <a:gd name="T5" fmla="*/ 2 h 3"/>
              <a:gd name="T6" fmla="*/ 2 w 4"/>
              <a:gd name="T7" fmla="*/ 3 h 3"/>
              <a:gd name="T8" fmla="*/ 0 w 4"/>
              <a:gd name="T9" fmla="*/ 3 h 3"/>
              <a:gd name="T10" fmla="*/ 2 w 4"/>
              <a:gd name="T11" fmla="*/ 3 h 3"/>
              <a:gd name="T12" fmla="*/ 0 w 4"/>
              <a:gd name="T13" fmla="*/ 3 h 3"/>
              <a:gd name="T14" fmla="*/ 0 w 4"/>
              <a:gd name="T15" fmla="*/ 2 h 3"/>
              <a:gd name="T16" fmla="*/ 2 w 4"/>
              <a:gd name="T17" fmla="*/ 2 h 3"/>
              <a:gd name="T18" fmla="*/ 3 w 4"/>
              <a:gd name="T19" fmla="*/ 0 h 3"/>
              <a:gd name="T20" fmla="*/ 4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4" y="0"/>
                </a:moveTo>
                <a:lnTo>
                  <a:pt x="3" y="0"/>
                </a:lnTo>
                <a:lnTo>
                  <a:pt x="3" y="2"/>
                </a:lnTo>
                <a:lnTo>
                  <a:pt x="2" y="3"/>
                </a:lnTo>
                <a:lnTo>
                  <a:pt x="0" y="3"/>
                </a:lnTo>
                <a:lnTo>
                  <a:pt x="2" y="3"/>
                </a:lnTo>
                <a:lnTo>
                  <a:pt x="0" y="3"/>
                </a:lnTo>
                <a:lnTo>
                  <a:pt x="0" y="2"/>
                </a:lnTo>
                <a:lnTo>
                  <a:pt x="2" y="2"/>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4" name="Freeform 2958"/>
          <p:cNvSpPr>
            <a:spLocks/>
          </p:cNvSpPr>
          <p:nvPr/>
        </p:nvSpPr>
        <p:spPr bwMode="auto">
          <a:xfrm>
            <a:off x="3349625" y="3613366"/>
            <a:ext cx="3175" cy="6350"/>
          </a:xfrm>
          <a:custGeom>
            <a:avLst/>
            <a:gdLst>
              <a:gd name="T0" fmla="*/ 1 w 2"/>
              <a:gd name="T1" fmla="*/ 0 h 4"/>
              <a:gd name="T2" fmla="*/ 1 w 2"/>
              <a:gd name="T3" fmla="*/ 1 h 4"/>
              <a:gd name="T4" fmla="*/ 0 w 2"/>
              <a:gd name="T5" fmla="*/ 1 h 4"/>
              <a:gd name="T6" fmla="*/ 1 w 2"/>
              <a:gd name="T7" fmla="*/ 1 h 4"/>
              <a:gd name="T8" fmla="*/ 1 w 2"/>
              <a:gd name="T9" fmla="*/ 3 h 4"/>
              <a:gd name="T10" fmla="*/ 2 w 2"/>
              <a:gd name="T11" fmla="*/ 3 h 4"/>
              <a:gd name="T12" fmla="*/ 2 w 2"/>
              <a:gd name="T13" fmla="*/ 4 h 4"/>
              <a:gd name="T14" fmla="*/ 2 w 2"/>
              <a:gd name="T15" fmla="*/ 3 h 4"/>
              <a:gd name="T16" fmla="*/ 1 w 2"/>
              <a:gd name="T17" fmla="*/ 3 h 4"/>
              <a:gd name="T18" fmla="*/ 1 w 2"/>
              <a:gd name="T19" fmla="*/ 1 h 4"/>
              <a:gd name="T20" fmla="*/ 0 w 2"/>
              <a:gd name="T21" fmla="*/ 1 h 4"/>
              <a:gd name="T22" fmla="*/ 1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0"/>
                </a:moveTo>
                <a:lnTo>
                  <a:pt x="1" y="1"/>
                </a:lnTo>
                <a:lnTo>
                  <a:pt x="0" y="1"/>
                </a:lnTo>
                <a:lnTo>
                  <a:pt x="1" y="1"/>
                </a:lnTo>
                <a:lnTo>
                  <a:pt x="1" y="3"/>
                </a:lnTo>
                <a:lnTo>
                  <a:pt x="2" y="3"/>
                </a:lnTo>
                <a:lnTo>
                  <a:pt x="2" y="4"/>
                </a:lnTo>
                <a:lnTo>
                  <a:pt x="2" y="3"/>
                </a:lnTo>
                <a:lnTo>
                  <a:pt x="1" y="3"/>
                </a:lnTo>
                <a:lnTo>
                  <a:pt x="1" y="1"/>
                </a:ln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5" name="Freeform 2959"/>
          <p:cNvSpPr>
            <a:spLocks/>
          </p:cNvSpPr>
          <p:nvPr/>
        </p:nvSpPr>
        <p:spPr bwMode="auto">
          <a:xfrm>
            <a:off x="3349625" y="36101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6" name="Rectangle 2960"/>
          <p:cNvSpPr>
            <a:spLocks noChangeArrowheads="1"/>
          </p:cNvSpPr>
          <p:nvPr/>
        </p:nvSpPr>
        <p:spPr bwMode="auto">
          <a:xfrm>
            <a:off x="3349625" y="36101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7" name="Freeform 2961"/>
          <p:cNvSpPr>
            <a:spLocks/>
          </p:cNvSpPr>
          <p:nvPr/>
        </p:nvSpPr>
        <p:spPr bwMode="auto">
          <a:xfrm>
            <a:off x="3348038" y="361019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8" name="Freeform 2962"/>
          <p:cNvSpPr>
            <a:spLocks/>
          </p:cNvSpPr>
          <p:nvPr/>
        </p:nvSpPr>
        <p:spPr bwMode="auto">
          <a:xfrm>
            <a:off x="3348038" y="36101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9" name="Freeform 2963"/>
          <p:cNvSpPr>
            <a:spLocks/>
          </p:cNvSpPr>
          <p:nvPr/>
        </p:nvSpPr>
        <p:spPr bwMode="auto">
          <a:xfrm>
            <a:off x="3349625" y="3607016"/>
            <a:ext cx="1588" cy="317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0" name="Freeform 2964"/>
          <p:cNvSpPr>
            <a:spLocks/>
          </p:cNvSpPr>
          <p:nvPr/>
        </p:nvSpPr>
        <p:spPr bwMode="auto">
          <a:xfrm>
            <a:off x="3587750" y="3599078"/>
            <a:ext cx="244475" cy="203200"/>
          </a:xfrm>
          <a:custGeom>
            <a:avLst/>
            <a:gdLst>
              <a:gd name="T0" fmla="*/ 12 w 154"/>
              <a:gd name="T1" fmla="*/ 7 h 128"/>
              <a:gd name="T2" fmla="*/ 24 w 154"/>
              <a:gd name="T3" fmla="*/ 12 h 128"/>
              <a:gd name="T4" fmla="*/ 19 w 154"/>
              <a:gd name="T5" fmla="*/ 19 h 128"/>
              <a:gd name="T6" fmla="*/ 24 w 154"/>
              <a:gd name="T7" fmla="*/ 23 h 128"/>
              <a:gd name="T8" fmla="*/ 38 w 154"/>
              <a:gd name="T9" fmla="*/ 21 h 128"/>
              <a:gd name="T10" fmla="*/ 50 w 154"/>
              <a:gd name="T11" fmla="*/ 22 h 128"/>
              <a:gd name="T12" fmla="*/ 60 w 154"/>
              <a:gd name="T13" fmla="*/ 26 h 128"/>
              <a:gd name="T14" fmla="*/ 51 w 154"/>
              <a:gd name="T15" fmla="*/ 28 h 128"/>
              <a:gd name="T16" fmla="*/ 45 w 154"/>
              <a:gd name="T17" fmla="*/ 30 h 128"/>
              <a:gd name="T18" fmla="*/ 44 w 154"/>
              <a:gd name="T19" fmla="*/ 37 h 128"/>
              <a:gd name="T20" fmla="*/ 41 w 154"/>
              <a:gd name="T21" fmla="*/ 55 h 128"/>
              <a:gd name="T22" fmla="*/ 49 w 154"/>
              <a:gd name="T23" fmla="*/ 50 h 128"/>
              <a:gd name="T24" fmla="*/ 52 w 154"/>
              <a:gd name="T25" fmla="*/ 35 h 128"/>
              <a:gd name="T26" fmla="*/ 58 w 154"/>
              <a:gd name="T27" fmla="*/ 30 h 128"/>
              <a:gd name="T28" fmla="*/ 64 w 154"/>
              <a:gd name="T29" fmla="*/ 41 h 128"/>
              <a:gd name="T30" fmla="*/ 69 w 154"/>
              <a:gd name="T31" fmla="*/ 47 h 128"/>
              <a:gd name="T32" fmla="*/ 64 w 154"/>
              <a:gd name="T33" fmla="*/ 59 h 128"/>
              <a:gd name="T34" fmla="*/ 73 w 154"/>
              <a:gd name="T35" fmla="*/ 61 h 128"/>
              <a:gd name="T36" fmla="*/ 87 w 154"/>
              <a:gd name="T37" fmla="*/ 54 h 128"/>
              <a:gd name="T38" fmla="*/ 101 w 154"/>
              <a:gd name="T39" fmla="*/ 47 h 128"/>
              <a:gd name="T40" fmla="*/ 105 w 154"/>
              <a:gd name="T41" fmla="*/ 41 h 128"/>
              <a:gd name="T42" fmla="*/ 124 w 154"/>
              <a:gd name="T43" fmla="*/ 36 h 128"/>
              <a:gd name="T44" fmla="*/ 135 w 154"/>
              <a:gd name="T45" fmla="*/ 28 h 128"/>
              <a:gd name="T46" fmla="*/ 143 w 154"/>
              <a:gd name="T47" fmla="*/ 17 h 128"/>
              <a:gd name="T48" fmla="*/ 149 w 154"/>
              <a:gd name="T49" fmla="*/ 31 h 128"/>
              <a:gd name="T50" fmla="*/ 153 w 154"/>
              <a:gd name="T51" fmla="*/ 36 h 128"/>
              <a:gd name="T52" fmla="*/ 149 w 154"/>
              <a:gd name="T53" fmla="*/ 40 h 128"/>
              <a:gd name="T54" fmla="*/ 143 w 154"/>
              <a:gd name="T55" fmla="*/ 40 h 128"/>
              <a:gd name="T56" fmla="*/ 139 w 154"/>
              <a:gd name="T57" fmla="*/ 45 h 128"/>
              <a:gd name="T58" fmla="*/ 138 w 154"/>
              <a:gd name="T59" fmla="*/ 45 h 128"/>
              <a:gd name="T60" fmla="*/ 135 w 154"/>
              <a:gd name="T61" fmla="*/ 49 h 128"/>
              <a:gd name="T62" fmla="*/ 133 w 154"/>
              <a:gd name="T63" fmla="*/ 55 h 128"/>
              <a:gd name="T64" fmla="*/ 138 w 154"/>
              <a:gd name="T65" fmla="*/ 59 h 128"/>
              <a:gd name="T66" fmla="*/ 130 w 154"/>
              <a:gd name="T67" fmla="*/ 61 h 128"/>
              <a:gd name="T68" fmla="*/ 125 w 154"/>
              <a:gd name="T69" fmla="*/ 64 h 128"/>
              <a:gd name="T70" fmla="*/ 116 w 154"/>
              <a:gd name="T71" fmla="*/ 67 h 128"/>
              <a:gd name="T72" fmla="*/ 115 w 154"/>
              <a:gd name="T73" fmla="*/ 73 h 128"/>
              <a:gd name="T74" fmla="*/ 110 w 154"/>
              <a:gd name="T75" fmla="*/ 81 h 128"/>
              <a:gd name="T76" fmla="*/ 107 w 154"/>
              <a:gd name="T77" fmla="*/ 74 h 128"/>
              <a:gd name="T78" fmla="*/ 110 w 154"/>
              <a:gd name="T79" fmla="*/ 83 h 128"/>
              <a:gd name="T80" fmla="*/ 106 w 154"/>
              <a:gd name="T81" fmla="*/ 88 h 128"/>
              <a:gd name="T82" fmla="*/ 105 w 154"/>
              <a:gd name="T83" fmla="*/ 82 h 128"/>
              <a:gd name="T84" fmla="*/ 105 w 154"/>
              <a:gd name="T85" fmla="*/ 79 h 128"/>
              <a:gd name="T86" fmla="*/ 105 w 154"/>
              <a:gd name="T87" fmla="*/ 75 h 128"/>
              <a:gd name="T88" fmla="*/ 102 w 154"/>
              <a:gd name="T89" fmla="*/ 81 h 128"/>
              <a:gd name="T90" fmla="*/ 98 w 154"/>
              <a:gd name="T91" fmla="*/ 83 h 128"/>
              <a:gd name="T92" fmla="*/ 98 w 154"/>
              <a:gd name="T93" fmla="*/ 84 h 128"/>
              <a:gd name="T94" fmla="*/ 101 w 154"/>
              <a:gd name="T95" fmla="*/ 88 h 128"/>
              <a:gd name="T96" fmla="*/ 102 w 154"/>
              <a:gd name="T97" fmla="*/ 91 h 128"/>
              <a:gd name="T98" fmla="*/ 100 w 154"/>
              <a:gd name="T99" fmla="*/ 92 h 128"/>
              <a:gd name="T100" fmla="*/ 107 w 154"/>
              <a:gd name="T101" fmla="*/ 101 h 128"/>
              <a:gd name="T102" fmla="*/ 106 w 154"/>
              <a:gd name="T103" fmla="*/ 98 h 128"/>
              <a:gd name="T104" fmla="*/ 101 w 154"/>
              <a:gd name="T105" fmla="*/ 100 h 128"/>
              <a:gd name="T106" fmla="*/ 106 w 154"/>
              <a:gd name="T107" fmla="*/ 101 h 128"/>
              <a:gd name="T108" fmla="*/ 100 w 154"/>
              <a:gd name="T109" fmla="*/ 103 h 128"/>
              <a:gd name="T110" fmla="*/ 100 w 154"/>
              <a:gd name="T111" fmla="*/ 107 h 128"/>
              <a:gd name="T112" fmla="*/ 97 w 154"/>
              <a:gd name="T113" fmla="*/ 109 h 128"/>
              <a:gd name="T114" fmla="*/ 87 w 154"/>
              <a:gd name="T115" fmla="*/ 119 h 128"/>
              <a:gd name="T116" fmla="*/ 79 w 154"/>
              <a:gd name="T117" fmla="*/ 124 h 128"/>
              <a:gd name="T118" fmla="*/ 78 w 154"/>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128">
                <a:moveTo>
                  <a:pt x="0" y="0"/>
                </a:moveTo>
                <a:lnTo>
                  <a:pt x="1" y="0"/>
                </a:lnTo>
                <a:lnTo>
                  <a:pt x="1" y="2"/>
                </a:lnTo>
                <a:lnTo>
                  <a:pt x="3" y="2"/>
                </a:lnTo>
                <a:lnTo>
                  <a:pt x="3" y="3"/>
                </a:lnTo>
                <a:lnTo>
                  <a:pt x="3" y="4"/>
                </a:lnTo>
                <a:lnTo>
                  <a:pt x="3" y="5"/>
                </a:lnTo>
                <a:lnTo>
                  <a:pt x="4" y="5"/>
                </a:lnTo>
                <a:lnTo>
                  <a:pt x="4" y="7"/>
                </a:lnTo>
                <a:lnTo>
                  <a:pt x="5" y="7"/>
                </a:lnTo>
                <a:lnTo>
                  <a:pt x="7" y="7"/>
                </a:lnTo>
                <a:lnTo>
                  <a:pt x="8" y="7"/>
                </a:lnTo>
                <a:lnTo>
                  <a:pt x="8" y="8"/>
                </a:lnTo>
                <a:lnTo>
                  <a:pt x="9" y="8"/>
                </a:lnTo>
                <a:lnTo>
                  <a:pt x="9" y="7"/>
                </a:lnTo>
                <a:lnTo>
                  <a:pt x="10" y="7"/>
                </a:lnTo>
                <a:lnTo>
                  <a:pt x="12" y="7"/>
                </a:lnTo>
                <a:lnTo>
                  <a:pt x="13" y="7"/>
                </a:lnTo>
                <a:lnTo>
                  <a:pt x="14" y="8"/>
                </a:lnTo>
                <a:lnTo>
                  <a:pt x="16" y="8"/>
                </a:lnTo>
                <a:lnTo>
                  <a:pt x="16" y="9"/>
                </a:lnTo>
                <a:lnTo>
                  <a:pt x="16" y="10"/>
                </a:lnTo>
                <a:lnTo>
                  <a:pt x="16" y="9"/>
                </a:lnTo>
                <a:lnTo>
                  <a:pt x="17" y="9"/>
                </a:lnTo>
                <a:lnTo>
                  <a:pt x="18" y="9"/>
                </a:lnTo>
                <a:lnTo>
                  <a:pt x="18" y="10"/>
                </a:lnTo>
                <a:lnTo>
                  <a:pt x="19" y="10"/>
                </a:lnTo>
                <a:lnTo>
                  <a:pt x="19" y="12"/>
                </a:lnTo>
                <a:lnTo>
                  <a:pt x="21" y="12"/>
                </a:lnTo>
                <a:lnTo>
                  <a:pt x="22" y="12"/>
                </a:lnTo>
                <a:lnTo>
                  <a:pt x="22" y="10"/>
                </a:lnTo>
                <a:lnTo>
                  <a:pt x="23" y="10"/>
                </a:lnTo>
                <a:lnTo>
                  <a:pt x="24" y="10"/>
                </a:lnTo>
                <a:lnTo>
                  <a:pt x="24" y="12"/>
                </a:lnTo>
                <a:lnTo>
                  <a:pt x="26" y="10"/>
                </a:lnTo>
                <a:lnTo>
                  <a:pt x="26" y="12"/>
                </a:lnTo>
                <a:lnTo>
                  <a:pt x="27" y="10"/>
                </a:lnTo>
                <a:lnTo>
                  <a:pt x="28" y="10"/>
                </a:lnTo>
                <a:lnTo>
                  <a:pt x="28" y="12"/>
                </a:lnTo>
                <a:lnTo>
                  <a:pt x="30" y="12"/>
                </a:lnTo>
                <a:lnTo>
                  <a:pt x="31" y="12"/>
                </a:lnTo>
                <a:lnTo>
                  <a:pt x="30" y="12"/>
                </a:lnTo>
                <a:lnTo>
                  <a:pt x="30" y="13"/>
                </a:lnTo>
                <a:lnTo>
                  <a:pt x="28" y="13"/>
                </a:lnTo>
                <a:lnTo>
                  <a:pt x="27" y="14"/>
                </a:lnTo>
                <a:lnTo>
                  <a:pt x="26" y="14"/>
                </a:lnTo>
                <a:lnTo>
                  <a:pt x="24" y="16"/>
                </a:lnTo>
                <a:lnTo>
                  <a:pt x="23" y="16"/>
                </a:lnTo>
                <a:lnTo>
                  <a:pt x="22" y="18"/>
                </a:lnTo>
                <a:lnTo>
                  <a:pt x="21" y="19"/>
                </a:lnTo>
                <a:lnTo>
                  <a:pt x="19" y="19"/>
                </a:lnTo>
                <a:lnTo>
                  <a:pt x="19" y="21"/>
                </a:lnTo>
                <a:lnTo>
                  <a:pt x="18" y="21"/>
                </a:lnTo>
                <a:lnTo>
                  <a:pt x="17" y="21"/>
                </a:lnTo>
                <a:lnTo>
                  <a:pt x="17" y="22"/>
                </a:lnTo>
                <a:lnTo>
                  <a:pt x="18" y="22"/>
                </a:lnTo>
                <a:lnTo>
                  <a:pt x="19" y="22"/>
                </a:lnTo>
                <a:lnTo>
                  <a:pt x="21" y="22"/>
                </a:lnTo>
                <a:lnTo>
                  <a:pt x="22" y="21"/>
                </a:lnTo>
                <a:lnTo>
                  <a:pt x="23" y="21"/>
                </a:lnTo>
                <a:lnTo>
                  <a:pt x="24" y="21"/>
                </a:lnTo>
                <a:lnTo>
                  <a:pt x="24" y="22"/>
                </a:lnTo>
                <a:lnTo>
                  <a:pt x="23" y="22"/>
                </a:lnTo>
                <a:lnTo>
                  <a:pt x="24" y="22"/>
                </a:lnTo>
                <a:lnTo>
                  <a:pt x="23" y="23"/>
                </a:lnTo>
                <a:lnTo>
                  <a:pt x="24" y="23"/>
                </a:lnTo>
                <a:lnTo>
                  <a:pt x="24" y="22"/>
                </a:lnTo>
                <a:lnTo>
                  <a:pt x="24" y="23"/>
                </a:lnTo>
                <a:lnTo>
                  <a:pt x="26" y="23"/>
                </a:lnTo>
                <a:lnTo>
                  <a:pt x="27" y="23"/>
                </a:lnTo>
                <a:lnTo>
                  <a:pt x="28" y="22"/>
                </a:lnTo>
                <a:lnTo>
                  <a:pt x="30" y="22"/>
                </a:lnTo>
                <a:lnTo>
                  <a:pt x="32" y="21"/>
                </a:lnTo>
                <a:lnTo>
                  <a:pt x="33" y="21"/>
                </a:lnTo>
                <a:lnTo>
                  <a:pt x="33" y="19"/>
                </a:lnTo>
                <a:lnTo>
                  <a:pt x="35" y="19"/>
                </a:lnTo>
                <a:lnTo>
                  <a:pt x="36" y="18"/>
                </a:lnTo>
                <a:lnTo>
                  <a:pt x="36" y="19"/>
                </a:lnTo>
                <a:lnTo>
                  <a:pt x="37" y="19"/>
                </a:lnTo>
                <a:lnTo>
                  <a:pt x="37" y="21"/>
                </a:lnTo>
                <a:lnTo>
                  <a:pt x="37" y="22"/>
                </a:lnTo>
                <a:lnTo>
                  <a:pt x="37" y="21"/>
                </a:lnTo>
                <a:lnTo>
                  <a:pt x="38" y="21"/>
                </a:lnTo>
                <a:lnTo>
                  <a:pt x="37" y="21"/>
                </a:lnTo>
                <a:lnTo>
                  <a:pt x="38" y="21"/>
                </a:lnTo>
                <a:lnTo>
                  <a:pt x="40" y="21"/>
                </a:lnTo>
                <a:lnTo>
                  <a:pt x="41" y="21"/>
                </a:lnTo>
                <a:lnTo>
                  <a:pt x="41" y="22"/>
                </a:lnTo>
                <a:lnTo>
                  <a:pt x="42" y="22"/>
                </a:lnTo>
                <a:lnTo>
                  <a:pt x="42" y="23"/>
                </a:lnTo>
                <a:lnTo>
                  <a:pt x="44" y="23"/>
                </a:lnTo>
                <a:lnTo>
                  <a:pt x="44" y="25"/>
                </a:lnTo>
                <a:lnTo>
                  <a:pt x="44" y="23"/>
                </a:lnTo>
                <a:lnTo>
                  <a:pt x="45" y="23"/>
                </a:lnTo>
                <a:lnTo>
                  <a:pt x="45" y="25"/>
                </a:lnTo>
                <a:lnTo>
                  <a:pt x="46" y="25"/>
                </a:lnTo>
                <a:lnTo>
                  <a:pt x="47" y="25"/>
                </a:lnTo>
                <a:lnTo>
                  <a:pt x="46" y="25"/>
                </a:lnTo>
                <a:lnTo>
                  <a:pt x="47" y="25"/>
                </a:lnTo>
                <a:lnTo>
                  <a:pt x="47" y="23"/>
                </a:lnTo>
                <a:lnTo>
                  <a:pt x="49" y="23"/>
                </a:lnTo>
                <a:lnTo>
                  <a:pt x="50" y="22"/>
                </a:lnTo>
                <a:lnTo>
                  <a:pt x="51" y="22"/>
                </a:lnTo>
                <a:lnTo>
                  <a:pt x="52" y="22"/>
                </a:lnTo>
                <a:lnTo>
                  <a:pt x="54" y="22"/>
                </a:lnTo>
                <a:lnTo>
                  <a:pt x="55" y="22"/>
                </a:lnTo>
                <a:lnTo>
                  <a:pt x="56" y="22"/>
                </a:lnTo>
                <a:lnTo>
                  <a:pt x="55" y="23"/>
                </a:lnTo>
                <a:lnTo>
                  <a:pt x="55" y="25"/>
                </a:lnTo>
                <a:lnTo>
                  <a:pt x="56" y="25"/>
                </a:lnTo>
                <a:lnTo>
                  <a:pt x="58" y="25"/>
                </a:lnTo>
                <a:lnTo>
                  <a:pt x="59" y="25"/>
                </a:lnTo>
                <a:lnTo>
                  <a:pt x="59" y="23"/>
                </a:lnTo>
                <a:lnTo>
                  <a:pt x="60" y="25"/>
                </a:lnTo>
                <a:lnTo>
                  <a:pt x="60" y="23"/>
                </a:lnTo>
                <a:lnTo>
                  <a:pt x="60" y="25"/>
                </a:lnTo>
                <a:lnTo>
                  <a:pt x="60" y="26"/>
                </a:lnTo>
                <a:lnTo>
                  <a:pt x="60" y="25"/>
                </a:lnTo>
                <a:lnTo>
                  <a:pt x="60" y="26"/>
                </a:lnTo>
                <a:lnTo>
                  <a:pt x="60" y="27"/>
                </a:lnTo>
                <a:lnTo>
                  <a:pt x="60" y="26"/>
                </a:lnTo>
                <a:lnTo>
                  <a:pt x="60" y="27"/>
                </a:lnTo>
                <a:lnTo>
                  <a:pt x="61" y="27"/>
                </a:lnTo>
                <a:lnTo>
                  <a:pt x="61" y="28"/>
                </a:lnTo>
                <a:lnTo>
                  <a:pt x="60" y="28"/>
                </a:lnTo>
                <a:lnTo>
                  <a:pt x="59" y="28"/>
                </a:lnTo>
                <a:lnTo>
                  <a:pt x="59" y="27"/>
                </a:lnTo>
                <a:lnTo>
                  <a:pt x="58" y="27"/>
                </a:lnTo>
                <a:lnTo>
                  <a:pt x="58" y="28"/>
                </a:lnTo>
                <a:lnTo>
                  <a:pt x="58" y="30"/>
                </a:lnTo>
                <a:lnTo>
                  <a:pt x="56" y="28"/>
                </a:lnTo>
                <a:lnTo>
                  <a:pt x="55" y="27"/>
                </a:lnTo>
                <a:lnTo>
                  <a:pt x="54" y="27"/>
                </a:lnTo>
                <a:lnTo>
                  <a:pt x="52" y="27"/>
                </a:lnTo>
                <a:lnTo>
                  <a:pt x="52" y="28"/>
                </a:lnTo>
                <a:lnTo>
                  <a:pt x="51" y="28"/>
                </a:lnTo>
                <a:lnTo>
                  <a:pt x="50" y="28"/>
                </a:lnTo>
                <a:lnTo>
                  <a:pt x="49" y="28"/>
                </a:lnTo>
                <a:lnTo>
                  <a:pt x="49" y="30"/>
                </a:lnTo>
                <a:lnTo>
                  <a:pt x="47" y="30"/>
                </a:lnTo>
                <a:lnTo>
                  <a:pt x="47" y="31"/>
                </a:lnTo>
                <a:lnTo>
                  <a:pt x="46" y="31"/>
                </a:lnTo>
                <a:lnTo>
                  <a:pt x="46" y="30"/>
                </a:lnTo>
                <a:lnTo>
                  <a:pt x="47" y="30"/>
                </a:lnTo>
                <a:lnTo>
                  <a:pt x="47" y="28"/>
                </a:lnTo>
                <a:lnTo>
                  <a:pt x="46" y="30"/>
                </a:lnTo>
                <a:lnTo>
                  <a:pt x="46" y="28"/>
                </a:lnTo>
                <a:lnTo>
                  <a:pt x="46" y="30"/>
                </a:lnTo>
                <a:lnTo>
                  <a:pt x="45" y="30"/>
                </a:lnTo>
                <a:lnTo>
                  <a:pt x="45" y="31"/>
                </a:lnTo>
                <a:lnTo>
                  <a:pt x="45" y="30"/>
                </a:lnTo>
                <a:lnTo>
                  <a:pt x="45" y="28"/>
                </a:lnTo>
                <a:lnTo>
                  <a:pt x="45" y="30"/>
                </a:lnTo>
                <a:lnTo>
                  <a:pt x="45" y="31"/>
                </a:lnTo>
                <a:lnTo>
                  <a:pt x="44" y="31"/>
                </a:lnTo>
                <a:lnTo>
                  <a:pt x="44" y="32"/>
                </a:lnTo>
                <a:lnTo>
                  <a:pt x="42" y="35"/>
                </a:lnTo>
                <a:lnTo>
                  <a:pt x="41" y="35"/>
                </a:lnTo>
                <a:lnTo>
                  <a:pt x="41" y="36"/>
                </a:lnTo>
                <a:lnTo>
                  <a:pt x="40" y="36"/>
                </a:lnTo>
                <a:lnTo>
                  <a:pt x="40" y="37"/>
                </a:lnTo>
                <a:lnTo>
                  <a:pt x="40" y="39"/>
                </a:lnTo>
                <a:lnTo>
                  <a:pt x="41" y="39"/>
                </a:lnTo>
                <a:lnTo>
                  <a:pt x="41" y="37"/>
                </a:lnTo>
                <a:lnTo>
                  <a:pt x="42" y="37"/>
                </a:lnTo>
                <a:lnTo>
                  <a:pt x="42" y="36"/>
                </a:lnTo>
                <a:lnTo>
                  <a:pt x="42" y="37"/>
                </a:lnTo>
                <a:lnTo>
                  <a:pt x="42" y="36"/>
                </a:lnTo>
                <a:lnTo>
                  <a:pt x="42" y="37"/>
                </a:lnTo>
                <a:lnTo>
                  <a:pt x="44" y="37"/>
                </a:lnTo>
                <a:lnTo>
                  <a:pt x="42" y="37"/>
                </a:lnTo>
                <a:lnTo>
                  <a:pt x="42" y="39"/>
                </a:lnTo>
                <a:lnTo>
                  <a:pt x="42" y="40"/>
                </a:lnTo>
                <a:lnTo>
                  <a:pt x="42" y="41"/>
                </a:lnTo>
                <a:lnTo>
                  <a:pt x="42" y="42"/>
                </a:lnTo>
                <a:lnTo>
                  <a:pt x="41" y="42"/>
                </a:lnTo>
                <a:lnTo>
                  <a:pt x="41" y="44"/>
                </a:lnTo>
                <a:lnTo>
                  <a:pt x="41" y="45"/>
                </a:lnTo>
                <a:lnTo>
                  <a:pt x="41" y="46"/>
                </a:lnTo>
                <a:lnTo>
                  <a:pt x="41" y="47"/>
                </a:lnTo>
                <a:lnTo>
                  <a:pt x="40" y="47"/>
                </a:lnTo>
                <a:lnTo>
                  <a:pt x="40" y="49"/>
                </a:lnTo>
                <a:lnTo>
                  <a:pt x="40" y="50"/>
                </a:lnTo>
                <a:lnTo>
                  <a:pt x="40" y="51"/>
                </a:lnTo>
                <a:lnTo>
                  <a:pt x="41" y="53"/>
                </a:lnTo>
                <a:lnTo>
                  <a:pt x="41" y="54"/>
                </a:lnTo>
                <a:lnTo>
                  <a:pt x="41" y="55"/>
                </a:lnTo>
                <a:lnTo>
                  <a:pt x="40" y="55"/>
                </a:lnTo>
                <a:lnTo>
                  <a:pt x="41" y="56"/>
                </a:lnTo>
                <a:lnTo>
                  <a:pt x="41" y="58"/>
                </a:lnTo>
                <a:lnTo>
                  <a:pt x="41" y="59"/>
                </a:lnTo>
                <a:lnTo>
                  <a:pt x="42" y="60"/>
                </a:lnTo>
                <a:lnTo>
                  <a:pt x="44" y="61"/>
                </a:lnTo>
                <a:lnTo>
                  <a:pt x="44" y="60"/>
                </a:lnTo>
                <a:lnTo>
                  <a:pt x="45" y="60"/>
                </a:lnTo>
                <a:lnTo>
                  <a:pt x="46" y="60"/>
                </a:lnTo>
                <a:lnTo>
                  <a:pt x="46" y="59"/>
                </a:lnTo>
                <a:lnTo>
                  <a:pt x="47" y="59"/>
                </a:lnTo>
                <a:lnTo>
                  <a:pt x="47" y="58"/>
                </a:lnTo>
                <a:lnTo>
                  <a:pt x="49" y="56"/>
                </a:lnTo>
                <a:lnTo>
                  <a:pt x="49" y="55"/>
                </a:lnTo>
                <a:lnTo>
                  <a:pt x="49" y="53"/>
                </a:lnTo>
                <a:lnTo>
                  <a:pt x="49" y="51"/>
                </a:lnTo>
                <a:lnTo>
                  <a:pt x="49" y="50"/>
                </a:lnTo>
                <a:lnTo>
                  <a:pt x="49" y="49"/>
                </a:lnTo>
                <a:lnTo>
                  <a:pt x="47" y="46"/>
                </a:lnTo>
                <a:lnTo>
                  <a:pt x="47" y="45"/>
                </a:lnTo>
                <a:lnTo>
                  <a:pt x="47" y="44"/>
                </a:lnTo>
                <a:lnTo>
                  <a:pt x="47" y="42"/>
                </a:lnTo>
                <a:lnTo>
                  <a:pt x="49" y="42"/>
                </a:lnTo>
                <a:lnTo>
                  <a:pt x="49" y="41"/>
                </a:lnTo>
                <a:lnTo>
                  <a:pt x="49" y="40"/>
                </a:lnTo>
                <a:lnTo>
                  <a:pt x="49" y="39"/>
                </a:lnTo>
                <a:lnTo>
                  <a:pt x="49" y="37"/>
                </a:lnTo>
                <a:lnTo>
                  <a:pt x="50" y="37"/>
                </a:lnTo>
                <a:lnTo>
                  <a:pt x="50" y="36"/>
                </a:lnTo>
                <a:lnTo>
                  <a:pt x="51" y="36"/>
                </a:lnTo>
                <a:lnTo>
                  <a:pt x="51" y="35"/>
                </a:lnTo>
                <a:lnTo>
                  <a:pt x="52" y="35"/>
                </a:lnTo>
                <a:lnTo>
                  <a:pt x="52" y="33"/>
                </a:lnTo>
                <a:lnTo>
                  <a:pt x="52" y="35"/>
                </a:lnTo>
                <a:lnTo>
                  <a:pt x="52" y="36"/>
                </a:lnTo>
                <a:lnTo>
                  <a:pt x="52" y="37"/>
                </a:lnTo>
                <a:lnTo>
                  <a:pt x="52" y="36"/>
                </a:lnTo>
                <a:lnTo>
                  <a:pt x="54" y="36"/>
                </a:lnTo>
                <a:lnTo>
                  <a:pt x="52" y="36"/>
                </a:lnTo>
                <a:lnTo>
                  <a:pt x="52" y="37"/>
                </a:lnTo>
                <a:lnTo>
                  <a:pt x="54" y="37"/>
                </a:lnTo>
                <a:lnTo>
                  <a:pt x="54" y="36"/>
                </a:lnTo>
                <a:lnTo>
                  <a:pt x="54" y="35"/>
                </a:lnTo>
                <a:lnTo>
                  <a:pt x="54" y="33"/>
                </a:lnTo>
                <a:lnTo>
                  <a:pt x="55" y="32"/>
                </a:lnTo>
                <a:lnTo>
                  <a:pt x="56" y="32"/>
                </a:lnTo>
                <a:lnTo>
                  <a:pt x="55" y="32"/>
                </a:lnTo>
                <a:lnTo>
                  <a:pt x="55" y="31"/>
                </a:lnTo>
                <a:lnTo>
                  <a:pt x="56" y="31"/>
                </a:lnTo>
                <a:lnTo>
                  <a:pt x="56" y="30"/>
                </a:lnTo>
                <a:lnTo>
                  <a:pt x="58" y="30"/>
                </a:lnTo>
                <a:lnTo>
                  <a:pt x="59" y="31"/>
                </a:lnTo>
                <a:lnTo>
                  <a:pt x="60" y="31"/>
                </a:lnTo>
                <a:lnTo>
                  <a:pt x="60" y="32"/>
                </a:lnTo>
                <a:lnTo>
                  <a:pt x="61" y="32"/>
                </a:lnTo>
                <a:lnTo>
                  <a:pt x="63" y="32"/>
                </a:lnTo>
                <a:lnTo>
                  <a:pt x="64" y="33"/>
                </a:lnTo>
                <a:lnTo>
                  <a:pt x="65" y="35"/>
                </a:lnTo>
                <a:lnTo>
                  <a:pt x="65" y="36"/>
                </a:lnTo>
                <a:lnTo>
                  <a:pt x="65" y="35"/>
                </a:lnTo>
                <a:lnTo>
                  <a:pt x="64" y="35"/>
                </a:lnTo>
                <a:lnTo>
                  <a:pt x="64" y="36"/>
                </a:lnTo>
                <a:lnTo>
                  <a:pt x="65" y="36"/>
                </a:lnTo>
                <a:lnTo>
                  <a:pt x="65" y="37"/>
                </a:lnTo>
                <a:lnTo>
                  <a:pt x="65" y="39"/>
                </a:lnTo>
                <a:lnTo>
                  <a:pt x="65" y="40"/>
                </a:lnTo>
                <a:lnTo>
                  <a:pt x="65" y="41"/>
                </a:lnTo>
                <a:lnTo>
                  <a:pt x="64" y="41"/>
                </a:lnTo>
                <a:lnTo>
                  <a:pt x="64" y="42"/>
                </a:lnTo>
                <a:lnTo>
                  <a:pt x="63" y="42"/>
                </a:lnTo>
                <a:lnTo>
                  <a:pt x="63" y="44"/>
                </a:lnTo>
                <a:lnTo>
                  <a:pt x="61" y="44"/>
                </a:lnTo>
                <a:lnTo>
                  <a:pt x="61" y="45"/>
                </a:lnTo>
                <a:lnTo>
                  <a:pt x="61" y="46"/>
                </a:lnTo>
                <a:lnTo>
                  <a:pt x="63" y="46"/>
                </a:lnTo>
                <a:lnTo>
                  <a:pt x="64" y="46"/>
                </a:lnTo>
                <a:lnTo>
                  <a:pt x="64" y="45"/>
                </a:lnTo>
                <a:lnTo>
                  <a:pt x="65" y="44"/>
                </a:lnTo>
                <a:lnTo>
                  <a:pt x="64" y="44"/>
                </a:lnTo>
                <a:lnTo>
                  <a:pt x="65" y="44"/>
                </a:lnTo>
                <a:lnTo>
                  <a:pt x="66" y="44"/>
                </a:lnTo>
                <a:lnTo>
                  <a:pt x="66" y="42"/>
                </a:lnTo>
                <a:lnTo>
                  <a:pt x="68" y="44"/>
                </a:lnTo>
                <a:lnTo>
                  <a:pt x="69" y="45"/>
                </a:lnTo>
                <a:lnTo>
                  <a:pt x="69" y="47"/>
                </a:lnTo>
                <a:lnTo>
                  <a:pt x="69" y="49"/>
                </a:lnTo>
                <a:lnTo>
                  <a:pt x="69" y="50"/>
                </a:lnTo>
                <a:lnTo>
                  <a:pt x="70" y="50"/>
                </a:lnTo>
                <a:lnTo>
                  <a:pt x="70" y="51"/>
                </a:lnTo>
                <a:lnTo>
                  <a:pt x="69" y="51"/>
                </a:lnTo>
                <a:lnTo>
                  <a:pt x="69" y="53"/>
                </a:lnTo>
                <a:lnTo>
                  <a:pt x="69" y="54"/>
                </a:lnTo>
                <a:lnTo>
                  <a:pt x="69" y="53"/>
                </a:lnTo>
                <a:lnTo>
                  <a:pt x="68" y="53"/>
                </a:lnTo>
                <a:lnTo>
                  <a:pt x="68" y="54"/>
                </a:lnTo>
                <a:lnTo>
                  <a:pt x="68" y="55"/>
                </a:lnTo>
                <a:lnTo>
                  <a:pt x="66" y="55"/>
                </a:lnTo>
                <a:lnTo>
                  <a:pt x="66" y="56"/>
                </a:lnTo>
                <a:lnTo>
                  <a:pt x="65" y="56"/>
                </a:lnTo>
                <a:lnTo>
                  <a:pt x="65" y="58"/>
                </a:lnTo>
                <a:lnTo>
                  <a:pt x="65" y="59"/>
                </a:lnTo>
                <a:lnTo>
                  <a:pt x="64" y="59"/>
                </a:lnTo>
                <a:lnTo>
                  <a:pt x="64" y="60"/>
                </a:lnTo>
                <a:lnTo>
                  <a:pt x="65" y="60"/>
                </a:lnTo>
                <a:lnTo>
                  <a:pt x="65" y="61"/>
                </a:lnTo>
                <a:lnTo>
                  <a:pt x="66" y="61"/>
                </a:lnTo>
                <a:lnTo>
                  <a:pt x="68" y="61"/>
                </a:lnTo>
                <a:lnTo>
                  <a:pt x="66" y="61"/>
                </a:lnTo>
                <a:lnTo>
                  <a:pt x="66" y="63"/>
                </a:lnTo>
                <a:lnTo>
                  <a:pt x="68" y="63"/>
                </a:lnTo>
                <a:lnTo>
                  <a:pt x="68" y="61"/>
                </a:lnTo>
                <a:lnTo>
                  <a:pt x="69" y="63"/>
                </a:lnTo>
                <a:lnTo>
                  <a:pt x="69" y="61"/>
                </a:lnTo>
                <a:lnTo>
                  <a:pt x="68" y="61"/>
                </a:lnTo>
                <a:lnTo>
                  <a:pt x="69" y="61"/>
                </a:lnTo>
                <a:lnTo>
                  <a:pt x="69" y="63"/>
                </a:lnTo>
                <a:lnTo>
                  <a:pt x="70" y="63"/>
                </a:lnTo>
                <a:lnTo>
                  <a:pt x="72" y="61"/>
                </a:lnTo>
                <a:lnTo>
                  <a:pt x="73" y="61"/>
                </a:lnTo>
                <a:lnTo>
                  <a:pt x="74" y="61"/>
                </a:lnTo>
                <a:lnTo>
                  <a:pt x="75" y="60"/>
                </a:lnTo>
                <a:lnTo>
                  <a:pt x="78" y="59"/>
                </a:lnTo>
                <a:lnTo>
                  <a:pt x="79" y="59"/>
                </a:lnTo>
                <a:lnTo>
                  <a:pt x="80" y="58"/>
                </a:lnTo>
                <a:lnTo>
                  <a:pt x="82" y="58"/>
                </a:lnTo>
                <a:lnTo>
                  <a:pt x="82" y="56"/>
                </a:lnTo>
                <a:lnTo>
                  <a:pt x="83" y="56"/>
                </a:lnTo>
                <a:lnTo>
                  <a:pt x="83" y="58"/>
                </a:lnTo>
                <a:lnTo>
                  <a:pt x="82" y="58"/>
                </a:lnTo>
                <a:lnTo>
                  <a:pt x="83" y="58"/>
                </a:lnTo>
                <a:lnTo>
                  <a:pt x="83" y="56"/>
                </a:lnTo>
                <a:lnTo>
                  <a:pt x="84" y="56"/>
                </a:lnTo>
                <a:lnTo>
                  <a:pt x="84" y="55"/>
                </a:lnTo>
                <a:lnTo>
                  <a:pt x="86" y="55"/>
                </a:lnTo>
                <a:lnTo>
                  <a:pt x="87" y="55"/>
                </a:lnTo>
                <a:lnTo>
                  <a:pt x="87" y="54"/>
                </a:lnTo>
                <a:lnTo>
                  <a:pt x="88" y="54"/>
                </a:lnTo>
                <a:lnTo>
                  <a:pt x="88" y="53"/>
                </a:lnTo>
                <a:lnTo>
                  <a:pt x="89" y="53"/>
                </a:lnTo>
                <a:lnTo>
                  <a:pt x="89" y="51"/>
                </a:lnTo>
                <a:lnTo>
                  <a:pt x="88" y="51"/>
                </a:lnTo>
                <a:lnTo>
                  <a:pt x="89" y="50"/>
                </a:lnTo>
                <a:lnTo>
                  <a:pt x="88" y="50"/>
                </a:lnTo>
                <a:lnTo>
                  <a:pt x="88" y="49"/>
                </a:lnTo>
                <a:lnTo>
                  <a:pt x="89" y="49"/>
                </a:lnTo>
                <a:lnTo>
                  <a:pt x="91" y="47"/>
                </a:lnTo>
                <a:lnTo>
                  <a:pt x="92" y="47"/>
                </a:lnTo>
                <a:lnTo>
                  <a:pt x="93" y="47"/>
                </a:lnTo>
                <a:lnTo>
                  <a:pt x="96" y="49"/>
                </a:lnTo>
                <a:lnTo>
                  <a:pt x="97" y="49"/>
                </a:lnTo>
                <a:lnTo>
                  <a:pt x="100" y="49"/>
                </a:lnTo>
                <a:lnTo>
                  <a:pt x="101" y="49"/>
                </a:lnTo>
                <a:lnTo>
                  <a:pt x="101" y="47"/>
                </a:lnTo>
                <a:lnTo>
                  <a:pt x="102" y="47"/>
                </a:lnTo>
                <a:lnTo>
                  <a:pt x="102" y="46"/>
                </a:lnTo>
                <a:lnTo>
                  <a:pt x="102" y="47"/>
                </a:lnTo>
                <a:lnTo>
                  <a:pt x="103" y="47"/>
                </a:lnTo>
                <a:lnTo>
                  <a:pt x="103" y="46"/>
                </a:lnTo>
                <a:lnTo>
                  <a:pt x="103" y="45"/>
                </a:lnTo>
                <a:lnTo>
                  <a:pt x="103" y="44"/>
                </a:lnTo>
                <a:lnTo>
                  <a:pt x="103" y="45"/>
                </a:lnTo>
                <a:lnTo>
                  <a:pt x="103" y="44"/>
                </a:lnTo>
                <a:lnTo>
                  <a:pt x="105" y="44"/>
                </a:lnTo>
                <a:lnTo>
                  <a:pt x="103" y="44"/>
                </a:lnTo>
                <a:lnTo>
                  <a:pt x="103" y="42"/>
                </a:lnTo>
                <a:lnTo>
                  <a:pt x="103" y="44"/>
                </a:lnTo>
                <a:lnTo>
                  <a:pt x="103" y="42"/>
                </a:lnTo>
                <a:lnTo>
                  <a:pt x="102" y="42"/>
                </a:lnTo>
                <a:lnTo>
                  <a:pt x="103" y="41"/>
                </a:lnTo>
                <a:lnTo>
                  <a:pt x="105" y="41"/>
                </a:lnTo>
                <a:lnTo>
                  <a:pt x="106" y="40"/>
                </a:lnTo>
                <a:lnTo>
                  <a:pt x="106" y="39"/>
                </a:lnTo>
                <a:lnTo>
                  <a:pt x="107" y="39"/>
                </a:lnTo>
                <a:lnTo>
                  <a:pt x="107" y="37"/>
                </a:lnTo>
                <a:lnTo>
                  <a:pt x="108" y="37"/>
                </a:lnTo>
                <a:lnTo>
                  <a:pt x="110" y="36"/>
                </a:lnTo>
                <a:lnTo>
                  <a:pt x="111" y="36"/>
                </a:lnTo>
                <a:lnTo>
                  <a:pt x="112" y="36"/>
                </a:lnTo>
                <a:lnTo>
                  <a:pt x="114" y="36"/>
                </a:lnTo>
                <a:lnTo>
                  <a:pt x="115" y="36"/>
                </a:lnTo>
                <a:lnTo>
                  <a:pt x="116" y="36"/>
                </a:lnTo>
                <a:lnTo>
                  <a:pt x="117" y="36"/>
                </a:lnTo>
                <a:lnTo>
                  <a:pt x="119" y="36"/>
                </a:lnTo>
                <a:lnTo>
                  <a:pt x="120" y="36"/>
                </a:lnTo>
                <a:lnTo>
                  <a:pt x="121" y="36"/>
                </a:lnTo>
                <a:lnTo>
                  <a:pt x="122" y="36"/>
                </a:lnTo>
                <a:lnTo>
                  <a:pt x="124" y="36"/>
                </a:lnTo>
                <a:lnTo>
                  <a:pt x="125" y="36"/>
                </a:lnTo>
                <a:lnTo>
                  <a:pt x="126" y="36"/>
                </a:lnTo>
                <a:lnTo>
                  <a:pt x="128" y="36"/>
                </a:lnTo>
                <a:lnTo>
                  <a:pt x="129" y="36"/>
                </a:lnTo>
                <a:lnTo>
                  <a:pt x="129" y="35"/>
                </a:lnTo>
                <a:lnTo>
                  <a:pt x="130" y="35"/>
                </a:lnTo>
                <a:lnTo>
                  <a:pt x="130" y="33"/>
                </a:lnTo>
                <a:lnTo>
                  <a:pt x="129" y="33"/>
                </a:lnTo>
                <a:lnTo>
                  <a:pt x="130" y="33"/>
                </a:lnTo>
                <a:lnTo>
                  <a:pt x="131" y="33"/>
                </a:lnTo>
                <a:lnTo>
                  <a:pt x="133" y="33"/>
                </a:lnTo>
                <a:lnTo>
                  <a:pt x="133" y="32"/>
                </a:lnTo>
                <a:lnTo>
                  <a:pt x="134" y="32"/>
                </a:lnTo>
                <a:lnTo>
                  <a:pt x="133" y="32"/>
                </a:lnTo>
                <a:lnTo>
                  <a:pt x="134" y="31"/>
                </a:lnTo>
                <a:lnTo>
                  <a:pt x="135" y="30"/>
                </a:lnTo>
                <a:lnTo>
                  <a:pt x="135" y="28"/>
                </a:lnTo>
                <a:lnTo>
                  <a:pt x="136" y="28"/>
                </a:lnTo>
                <a:lnTo>
                  <a:pt x="135" y="28"/>
                </a:lnTo>
                <a:lnTo>
                  <a:pt x="135" y="27"/>
                </a:lnTo>
                <a:lnTo>
                  <a:pt x="136" y="27"/>
                </a:lnTo>
                <a:lnTo>
                  <a:pt x="135" y="27"/>
                </a:lnTo>
                <a:lnTo>
                  <a:pt x="135" y="26"/>
                </a:lnTo>
                <a:lnTo>
                  <a:pt x="136" y="26"/>
                </a:lnTo>
                <a:lnTo>
                  <a:pt x="136" y="25"/>
                </a:lnTo>
                <a:lnTo>
                  <a:pt x="136" y="23"/>
                </a:lnTo>
                <a:lnTo>
                  <a:pt x="138" y="23"/>
                </a:lnTo>
                <a:lnTo>
                  <a:pt x="138" y="22"/>
                </a:lnTo>
                <a:lnTo>
                  <a:pt x="138" y="21"/>
                </a:lnTo>
                <a:lnTo>
                  <a:pt x="139" y="19"/>
                </a:lnTo>
                <a:lnTo>
                  <a:pt x="140" y="18"/>
                </a:lnTo>
                <a:lnTo>
                  <a:pt x="140" y="17"/>
                </a:lnTo>
                <a:lnTo>
                  <a:pt x="142" y="17"/>
                </a:lnTo>
                <a:lnTo>
                  <a:pt x="143" y="17"/>
                </a:lnTo>
                <a:lnTo>
                  <a:pt x="143" y="18"/>
                </a:lnTo>
                <a:lnTo>
                  <a:pt x="144" y="18"/>
                </a:lnTo>
                <a:lnTo>
                  <a:pt x="145" y="18"/>
                </a:lnTo>
                <a:lnTo>
                  <a:pt x="147" y="18"/>
                </a:lnTo>
                <a:lnTo>
                  <a:pt x="147" y="17"/>
                </a:lnTo>
                <a:lnTo>
                  <a:pt x="147" y="18"/>
                </a:lnTo>
                <a:lnTo>
                  <a:pt x="148" y="18"/>
                </a:lnTo>
                <a:lnTo>
                  <a:pt x="149" y="19"/>
                </a:lnTo>
                <a:lnTo>
                  <a:pt x="149" y="21"/>
                </a:lnTo>
                <a:lnTo>
                  <a:pt x="149" y="22"/>
                </a:lnTo>
                <a:lnTo>
                  <a:pt x="149" y="23"/>
                </a:lnTo>
                <a:lnTo>
                  <a:pt x="149" y="25"/>
                </a:lnTo>
                <a:lnTo>
                  <a:pt x="149" y="26"/>
                </a:lnTo>
                <a:lnTo>
                  <a:pt x="149" y="27"/>
                </a:lnTo>
                <a:lnTo>
                  <a:pt x="149" y="28"/>
                </a:lnTo>
                <a:lnTo>
                  <a:pt x="149" y="30"/>
                </a:lnTo>
                <a:lnTo>
                  <a:pt x="149" y="31"/>
                </a:lnTo>
                <a:lnTo>
                  <a:pt x="151" y="31"/>
                </a:lnTo>
                <a:lnTo>
                  <a:pt x="152" y="31"/>
                </a:lnTo>
                <a:lnTo>
                  <a:pt x="152" y="32"/>
                </a:lnTo>
                <a:lnTo>
                  <a:pt x="151" y="32"/>
                </a:lnTo>
                <a:lnTo>
                  <a:pt x="152" y="32"/>
                </a:lnTo>
                <a:lnTo>
                  <a:pt x="152" y="33"/>
                </a:lnTo>
                <a:lnTo>
                  <a:pt x="151" y="33"/>
                </a:lnTo>
                <a:lnTo>
                  <a:pt x="152" y="33"/>
                </a:lnTo>
                <a:lnTo>
                  <a:pt x="152" y="35"/>
                </a:lnTo>
                <a:lnTo>
                  <a:pt x="152" y="33"/>
                </a:lnTo>
                <a:lnTo>
                  <a:pt x="152" y="35"/>
                </a:lnTo>
                <a:lnTo>
                  <a:pt x="153" y="35"/>
                </a:lnTo>
                <a:lnTo>
                  <a:pt x="153" y="36"/>
                </a:lnTo>
                <a:lnTo>
                  <a:pt x="153" y="37"/>
                </a:lnTo>
                <a:lnTo>
                  <a:pt x="153" y="36"/>
                </a:lnTo>
                <a:lnTo>
                  <a:pt x="153" y="37"/>
                </a:lnTo>
                <a:lnTo>
                  <a:pt x="153" y="36"/>
                </a:lnTo>
                <a:lnTo>
                  <a:pt x="153" y="37"/>
                </a:lnTo>
                <a:lnTo>
                  <a:pt x="154" y="37"/>
                </a:lnTo>
                <a:lnTo>
                  <a:pt x="153" y="37"/>
                </a:lnTo>
                <a:lnTo>
                  <a:pt x="153" y="39"/>
                </a:lnTo>
                <a:lnTo>
                  <a:pt x="152" y="39"/>
                </a:lnTo>
                <a:lnTo>
                  <a:pt x="152" y="37"/>
                </a:lnTo>
                <a:lnTo>
                  <a:pt x="152" y="39"/>
                </a:lnTo>
                <a:lnTo>
                  <a:pt x="151" y="39"/>
                </a:lnTo>
                <a:lnTo>
                  <a:pt x="152" y="39"/>
                </a:lnTo>
                <a:lnTo>
                  <a:pt x="151" y="39"/>
                </a:lnTo>
                <a:lnTo>
                  <a:pt x="151" y="40"/>
                </a:lnTo>
                <a:lnTo>
                  <a:pt x="151" y="39"/>
                </a:lnTo>
                <a:lnTo>
                  <a:pt x="149" y="40"/>
                </a:lnTo>
                <a:lnTo>
                  <a:pt x="149" y="39"/>
                </a:lnTo>
                <a:lnTo>
                  <a:pt x="149" y="40"/>
                </a:lnTo>
                <a:lnTo>
                  <a:pt x="149" y="39"/>
                </a:lnTo>
                <a:lnTo>
                  <a:pt x="149" y="40"/>
                </a:lnTo>
                <a:lnTo>
                  <a:pt x="148" y="40"/>
                </a:lnTo>
                <a:lnTo>
                  <a:pt x="149" y="40"/>
                </a:lnTo>
                <a:lnTo>
                  <a:pt x="148" y="40"/>
                </a:lnTo>
                <a:lnTo>
                  <a:pt x="148" y="41"/>
                </a:lnTo>
                <a:lnTo>
                  <a:pt x="148" y="40"/>
                </a:lnTo>
                <a:lnTo>
                  <a:pt x="148" y="41"/>
                </a:lnTo>
                <a:lnTo>
                  <a:pt x="148" y="40"/>
                </a:lnTo>
                <a:lnTo>
                  <a:pt x="147" y="40"/>
                </a:lnTo>
                <a:lnTo>
                  <a:pt x="145" y="40"/>
                </a:lnTo>
                <a:lnTo>
                  <a:pt x="145" y="41"/>
                </a:lnTo>
                <a:lnTo>
                  <a:pt x="144" y="41"/>
                </a:lnTo>
                <a:lnTo>
                  <a:pt x="144" y="40"/>
                </a:lnTo>
                <a:lnTo>
                  <a:pt x="144" y="41"/>
                </a:lnTo>
                <a:lnTo>
                  <a:pt x="144" y="40"/>
                </a:lnTo>
                <a:lnTo>
                  <a:pt x="144" y="39"/>
                </a:lnTo>
                <a:lnTo>
                  <a:pt x="144" y="40"/>
                </a:lnTo>
                <a:lnTo>
                  <a:pt x="143" y="40"/>
                </a:lnTo>
                <a:lnTo>
                  <a:pt x="144" y="40"/>
                </a:lnTo>
                <a:lnTo>
                  <a:pt x="143" y="40"/>
                </a:lnTo>
                <a:lnTo>
                  <a:pt x="143" y="41"/>
                </a:lnTo>
                <a:lnTo>
                  <a:pt x="143" y="42"/>
                </a:lnTo>
                <a:lnTo>
                  <a:pt x="142" y="42"/>
                </a:lnTo>
                <a:lnTo>
                  <a:pt x="143" y="42"/>
                </a:lnTo>
                <a:lnTo>
                  <a:pt x="142" y="42"/>
                </a:lnTo>
                <a:lnTo>
                  <a:pt x="142" y="44"/>
                </a:lnTo>
                <a:lnTo>
                  <a:pt x="140" y="44"/>
                </a:lnTo>
                <a:lnTo>
                  <a:pt x="140" y="42"/>
                </a:lnTo>
                <a:lnTo>
                  <a:pt x="140" y="44"/>
                </a:lnTo>
                <a:lnTo>
                  <a:pt x="140" y="45"/>
                </a:lnTo>
                <a:lnTo>
                  <a:pt x="140" y="44"/>
                </a:lnTo>
                <a:lnTo>
                  <a:pt x="140" y="45"/>
                </a:lnTo>
                <a:lnTo>
                  <a:pt x="139" y="45"/>
                </a:lnTo>
                <a:lnTo>
                  <a:pt x="140" y="45"/>
                </a:lnTo>
                <a:lnTo>
                  <a:pt x="139" y="45"/>
                </a:lnTo>
                <a:lnTo>
                  <a:pt x="139" y="44"/>
                </a:lnTo>
                <a:lnTo>
                  <a:pt x="140" y="44"/>
                </a:lnTo>
                <a:lnTo>
                  <a:pt x="139" y="44"/>
                </a:lnTo>
                <a:lnTo>
                  <a:pt x="140" y="44"/>
                </a:lnTo>
                <a:lnTo>
                  <a:pt x="139" y="44"/>
                </a:lnTo>
                <a:lnTo>
                  <a:pt x="139" y="45"/>
                </a:lnTo>
                <a:lnTo>
                  <a:pt x="139" y="44"/>
                </a:lnTo>
                <a:lnTo>
                  <a:pt x="139" y="45"/>
                </a:lnTo>
                <a:lnTo>
                  <a:pt x="139" y="44"/>
                </a:lnTo>
                <a:lnTo>
                  <a:pt x="138" y="44"/>
                </a:lnTo>
                <a:lnTo>
                  <a:pt x="139" y="44"/>
                </a:lnTo>
                <a:lnTo>
                  <a:pt x="139" y="42"/>
                </a:lnTo>
                <a:lnTo>
                  <a:pt x="138" y="42"/>
                </a:lnTo>
                <a:lnTo>
                  <a:pt x="138" y="44"/>
                </a:lnTo>
                <a:lnTo>
                  <a:pt x="138" y="45"/>
                </a:lnTo>
                <a:lnTo>
                  <a:pt x="139" y="45"/>
                </a:lnTo>
                <a:lnTo>
                  <a:pt x="138" y="45"/>
                </a:lnTo>
                <a:lnTo>
                  <a:pt x="138" y="46"/>
                </a:lnTo>
                <a:lnTo>
                  <a:pt x="138" y="45"/>
                </a:lnTo>
                <a:lnTo>
                  <a:pt x="138" y="44"/>
                </a:lnTo>
                <a:lnTo>
                  <a:pt x="138" y="45"/>
                </a:lnTo>
                <a:lnTo>
                  <a:pt x="136" y="45"/>
                </a:lnTo>
                <a:lnTo>
                  <a:pt x="138" y="45"/>
                </a:lnTo>
                <a:lnTo>
                  <a:pt x="136" y="45"/>
                </a:lnTo>
                <a:lnTo>
                  <a:pt x="136" y="46"/>
                </a:lnTo>
                <a:lnTo>
                  <a:pt x="135" y="46"/>
                </a:lnTo>
                <a:lnTo>
                  <a:pt x="136" y="46"/>
                </a:lnTo>
                <a:lnTo>
                  <a:pt x="135" y="46"/>
                </a:lnTo>
                <a:lnTo>
                  <a:pt x="136" y="46"/>
                </a:lnTo>
                <a:lnTo>
                  <a:pt x="135" y="46"/>
                </a:lnTo>
                <a:lnTo>
                  <a:pt x="135" y="47"/>
                </a:lnTo>
                <a:lnTo>
                  <a:pt x="135" y="46"/>
                </a:lnTo>
                <a:lnTo>
                  <a:pt x="135" y="47"/>
                </a:lnTo>
                <a:lnTo>
                  <a:pt x="135" y="49"/>
                </a:lnTo>
                <a:lnTo>
                  <a:pt x="134" y="49"/>
                </a:lnTo>
                <a:lnTo>
                  <a:pt x="134" y="50"/>
                </a:lnTo>
                <a:lnTo>
                  <a:pt x="133" y="50"/>
                </a:lnTo>
                <a:lnTo>
                  <a:pt x="134" y="50"/>
                </a:lnTo>
                <a:lnTo>
                  <a:pt x="134" y="51"/>
                </a:lnTo>
                <a:lnTo>
                  <a:pt x="133" y="51"/>
                </a:lnTo>
                <a:lnTo>
                  <a:pt x="133" y="53"/>
                </a:lnTo>
                <a:lnTo>
                  <a:pt x="133" y="54"/>
                </a:lnTo>
                <a:lnTo>
                  <a:pt x="134" y="54"/>
                </a:lnTo>
                <a:lnTo>
                  <a:pt x="134" y="53"/>
                </a:lnTo>
                <a:lnTo>
                  <a:pt x="134" y="54"/>
                </a:lnTo>
                <a:lnTo>
                  <a:pt x="133" y="54"/>
                </a:lnTo>
                <a:lnTo>
                  <a:pt x="133" y="55"/>
                </a:lnTo>
                <a:lnTo>
                  <a:pt x="133" y="54"/>
                </a:lnTo>
                <a:lnTo>
                  <a:pt x="133" y="55"/>
                </a:lnTo>
                <a:lnTo>
                  <a:pt x="131" y="55"/>
                </a:lnTo>
                <a:lnTo>
                  <a:pt x="133" y="55"/>
                </a:lnTo>
                <a:lnTo>
                  <a:pt x="131" y="55"/>
                </a:lnTo>
                <a:lnTo>
                  <a:pt x="131" y="56"/>
                </a:lnTo>
                <a:lnTo>
                  <a:pt x="133" y="56"/>
                </a:lnTo>
                <a:lnTo>
                  <a:pt x="131" y="56"/>
                </a:lnTo>
                <a:lnTo>
                  <a:pt x="133" y="56"/>
                </a:lnTo>
                <a:lnTo>
                  <a:pt x="134" y="56"/>
                </a:lnTo>
                <a:lnTo>
                  <a:pt x="134" y="58"/>
                </a:lnTo>
                <a:lnTo>
                  <a:pt x="134" y="59"/>
                </a:lnTo>
                <a:lnTo>
                  <a:pt x="134" y="60"/>
                </a:lnTo>
                <a:lnTo>
                  <a:pt x="135" y="60"/>
                </a:lnTo>
                <a:lnTo>
                  <a:pt x="136" y="60"/>
                </a:lnTo>
                <a:lnTo>
                  <a:pt x="138" y="60"/>
                </a:lnTo>
                <a:lnTo>
                  <a:pt x="138" y="59"/>
                </a:lnTo>
                <a:lnTo>
                  <a:pt x="136" y="59"/>
                </a:lnTo>
                <a:lnTo>
                  <a:pt x="136" y="58"/>
                </a:lnTo>
                <a:lnTo>
                  <a:pt x="138" y="58"/>
                </a:lnTo>
                <a:lnTo>
                  <a:pt x="138" y="59"/>
                </a:lnTo>
                <a:lnTo>
                  <a:pt x="138" y="60"/>
                </a:lnTo>
                <a:lnTo>
                  <a:pt x="136" y="60"/>
                </a:lnTo>
                <a:lnTo>
                  <a:pt x="135" y="61"/>
                </a:lnTo>
                <a:lnTo>
                  <a:pt x="135" y="60"/>
                </a:lnTo>
                <a:lnTo>
                  <a:pt x="135" y="61"/>
                </a:lnTo>
                <a:lnTo>
                  <a:pt x="135" y="60"/>
                </a:lnTo>
                <a:lnTo>
                  <a:pt x="135" y="61"/>
                </a:lnTo>
                <a:lnTo>
                  <a:pt x="135" y="60"/>
                </a:lnTo>
                <a:lnTo>
                  <a:pt x="135" y="61"/>
                </a:lnTo>
                <a:lnTo>
                  <a:pt x="134" y="61"/>
                </a:lnTo>
                <a:lnTo>
                  <a:pt x="134" y="60"/>
                </a:lnTo>
                <a:lnTo>
                  <a:pt x="133" y="60"/>
                </a:lnTo>
                <a:lnTo>
                  <a:pt x="133" y="61"/>
                </a:lnTo>
                <a:lnTo>
                  <a:pt x="133" y="60"/>
                </a:lnTo>
                <a:lnTo>
                  <a:pt x="133" y="61"/>
                </a:lnTo>
                <a:lnTo>
                  <a:pt x="131" y="61"/>
                </a:lnTo>
                <a:lnTo>
                  <a:pt x="130" y="61"/>
                </a:lnTo>
                <a:lnTo>
                  <a:pt x="131" y="61"/>
                </a:lnTo>
                <a:lnTo>
                  <a:pt x="130" y="61"/>
                </a:lnTo>
                <a:lnTo>
                  <a:pt x="130" y="60"/>
                </a:lnTo>
                <a:lnTo>
                  <a:pt x="131" y="60"/>
                </a:lnTo>
                <a:lnTo>
                  <a:pt x="130" y="60"/>
                </a:lnTo>
                <a:lnTo>
                  <a:pt x="130" y="59"/>
                </a:lnTo>
                <a:lnTo>
                  <a:pt x="130" y="60"/>
                </a:lnTo>
                <a:lnTo>
                  <a:pt x="129" y="60"/>
                </a:lnTo>
                <a:lnTo>
                  <a:pt x="130" y="60"/>
                </a:lnTo>
                <a:lnTo>
                  <a:pt x="130" y="61"/>
                </a:lnTo>
                <a:lnTo>
                  <a:pt x="129" y="61"/>
                </a:lnTo>
                <a:lnTo>
                  <a:pt x="130" y="61"/>
                </a:lnTo>
                <a:lnTo>
                  <a:pt x="129" y="63"/>
                </a:lnTo>
                <a:lnTo>
                  <a:pt x="128" y="63"/>
                </a:lnTo>
                <a:lnTo>
                  <a:pt x="126" y="63"/>
                </a:lnTo>
                <a:lnTo>
                  <a:pt x="125" y="63"/>
                </a:lnTo>
                <a:lnTo>
                  <a:pt x="125" y="64"/>
                </a:lnTo>
                <a:lnTo>
                  <a:pt x="125" y="63"/>
                </a:lnTo>
                <a:lnTo>
                  <a:pt x="124" y="63"/>
                </a:lnTo>
                <a:lnTo>
                  <a:pt x="125" y="63"/>
                </a:lnTo>
                <a:lnTo>
                  <a:pt x="124" y="64"/>
                </a:lnTo>
                <a:lnTo>
                  <a:pt x="124" y="63"/>
                </a:lnTo>
                <a:lnTo>
                  <a:pt x="124" y="64"/>
                </a:lnTo>
                <a:lnTo>
                  <a:pt x="122" y="63"/>
                </a:lnTo>
                <a:lnTo>
                  <a:pt x="122" y="64"/>
                </a:lnTo>
                <a:lnTo>
                  <a:pt x="121" y="64"/>
                </a:lnTo>
                <a:lnTo>
                  <a:pt x="121" y="63"/>
                </a:lnTo>
                <a:lnTo>
                  <a:pt x="121" y="64"/>
                </a:lnTo>
                <a:lnTo>
                  <a:pt x="120" y="64"/>
                </a:lnTo>
                <a:lnTo>
                  <a:pt x="119" y="64"/>
                </a:lnTo>
                <a:lnTo>
                  <a:pt x="119" y="65"/>
                </a:lnTo>
                <a:lnTo>
                  <a:pt x="117" y="65"/>
                </a:lnTo>
                <a:lnTo>
                  <a:pt x="117" y="67"/>
                </a:lnTo>
                <a:lnTo>
                  <a:pt x="116" y="67"/>
                </a:lnTo>
                <a:lnTo>
                  <a:pt x="116" y="65"/>
                </a:lnTo>
                <a:lnTo>
                  <a:pt x="116" y="64"/>
                </a:lnTo>
                <a:lnTo>
                  <a:pt x="116" y="63"/>
                </a:lnTo>
                <a:lnTo>
                  <a:pt x="116" y="64"/>
                </a:lnTo>
                <a:lnTo>
                  <a:pt x="116" y="65"/>
                </a:lnTo>
                <a:lnTo>
                  <a:pt x="116" y="67"/>
                </a:lnTo>
                <a:lnTo>
                  <a:pt x="115" y="67"/>
                </a:lnTo>
                <a:lnTo>
                  <a:pt x="115" y="68"/>
                </a:lnTo>
                <a:lnTo>
                  <a:pt x="115" y="69"/>
                </a:lnTo>
                <a:lnTo>
                  <a:pt x="114" y="69"/>
                </a:lnTo>
                <a:lnTo>
                  <a:pt x="115" y="69"/>
                </a:lnTo>
                <a:lnTo>
                  <a:pt x="116" y="69"/>
                </a:lnTo>
                <a:lnTo>
                  <a:pt x="115" y="69"/>
                </a:lnTo>
                <a:lnTo>
                  <a:pt x="116" y="69"/>
                </a:lnTo>
                <a:lnTo>
                  <a:pt x="116" y="70"/>
                </a:lnTo>
                <a:lnTo>
                  <a:pt x="115" y="72"/>
                </a:lnTo>
                <a:lnTo>
                  <a:pt x="115" y="73"/>
                </a:lnTo>
                <a:lnTo>
                  <a:pt x="115" y="74"/>
                </a:lnTo>
                <a:lnTo>
                  <a:pt x="115" y="73"/>
                </a:lnTo>
                <a:lnTo>
                  <a:pt x="115" y="72"/>
                </a:lnTo>
                <a:lnTo>
                  <a:pt x="115" y="73"/>
                </a:lnTo>
                <a:lnTo>
                  <a:pt x="115" y="74"/>
                </a:lnTo>
                <a:lnTo>
                  <a:pt x="115" y="75"/>
                </a:lnTo>
                <a:lnTo>
                  <a:pt x="114" y="75"/>
                </a:lnTo>
                <a:lnTo>
                  <a:pt x="114" y="77"/>
                </a:lnTo>
                <a:lnTo>
                  <a:pt x="112" y="78"/>
                </a:lnTo>
                <a:lnTo>
                  <a:pt x="112" y="77"/>
                </a:lnTo>
                <a:lnTo>
                  <a:pt x="112" y="78"/>
                </a:lnTo>
                <a:lnTo>
                  <a:pt x="112" y="79"/>
                </a:lnTo>
                <a:lnTo>
                  <a:pt x="111" y="79"/>
                </a:lnTo>
                <a:lnTo>
                  <a:pt x="112" y="79"/>
                </a:lnTo>
                <a:lnTo>
                  <a:pt x="111" y="79"/>
                </a:lnTo>
                <a:lnTo>
                  <a:pt x="111" y="81"/>
                </a:lnTo>
                <a:lnTo>
                  <a:pt x="110" y="81"/>
                </a:lnTo>
                <a:lnTo>
                  <a:pt x="110" y="79"/>
                </a:lnTo>
                <a:lnTo>
                  <a:pt x="111" y="79"/>
                </a:lnTo>
                <a:lnTo>
                  <a:pt x="111" y="78"/>
                </a:lnTo>
                <a:lnTo>
                  <a:pt x="110" y="78"/>
                </a:lnTo>
                <a:lnTo>
                  <a:pt x="108" y="78"/>
                </a:lnTo>
                <a:lnTo>
                  <a:pt x="108" y="77"/>
                </a:lnTo>
                <a:lnTo>
                  <a:pt x="107" y="77"/>
                </a:lnTo>
                <a:lnTo>
                  <a:pt x="107" y="75"/>
                </a:lnTo>
                <a:lnTo>
                  <a:pt x="107" y="77"/>
                </a:lnTo>
                <a:lnTo>
                  <a:pt x="107" y="75"/>
                </a:lnTo>
                <a:lnTo>
                  <a:pt x="107" y="74"/>
                </a:lnTo>
                <a:lnTo>
                  <a:pt x="108" y="74"/>
                </a:lnTo>
                <a:lnTo>
                  <a:pt x="108" y="73"/>
                </a:lnTo>
                <a:lnTo>
                  <a:pt x="110" y="73"/>
                </a:lnTo>
                <a:lnTo>
                  <a:pt x="108" y="73"/>
                </a:lnTo>
                <a:lnTo>
                  <a:pt x="108" y="74"/>
                </a:lnTo>
                <a:lnTo>
                  <a:pt x="107" y="74"/>
                </a:lnTo>
                <a:lnTo>
                  <a:pt x="107" y="75"/>
                </a:lnTo>
                <a:lnTo>
                  <a:pt x="107" y="77"/>
                </a:lnTo>
                <a:lnTo>
                  <a:pt x="107" y="78"/>
                </a:lnTo>
                <a:lnTo>
                  <a:pt x="108" y="78"/>
                </a:lnTo>
                <a:lnTo>
                  <a:pt x="108" y="79"/>
                </a:lnTo>
                <a:lnTo>
                  <a:pt x="108" y="81"/>
                </a:lnTo>
                <a:lnTo>
                  <a:pt x="110" y="81"/>
                </a:lnTo>
                <a:lnTo>
                  <a:pt x="110" y="82"/>
                </a:lnTo>
                <a:lnTo>
                  <a:pt x="108" y="82"/>
                </a:lnTo>
                <a:lnTo>
                  <a:pt x="108" y="83"/>
                </a:lnTo>
                <a:lnTo>
                  <a:pt x="110" y="83"/>
                </a:lnTo>
                <a:lnTo>
                  <a:pt x="110" y="82"/>
                </a:lnTo>
                <a:lnTo>
                  <a:pt x="110" y="83"/>
                </a:lnTo>
                <a:lnTo>
                  <a:pt x="110" y="84"/>
                </a:lnTo>
                <a:lnTo>
                  <a:pt x="110" y="83"/>
                </a:lnTo>
                <a:lnTo>
                  <a:pt x="110" y="84"/>
                </a:lnTo>
                <a:lnTo>
                  <a:pt x="110" y="83"/>
                </a:lnTo>
                <a:lnTo>
                  <a:pt x="108" y="83"/>
                </a:lnTo>
                <a:lnTo>
                  <a:pt x="110" y="84"/>
                </a:lnTo>
                <a:lnTo>
                  <a:pt x="108" y="84"/>
                </a:lnTo>
                <a:lnTo>
                  <a:pt x="108" y="86"/>
                </a:lnTo>
                <a:lnTo>
                  <a:pt x="108" y="87"/>
                </a:lnTo>
                <a:lnTo>
                  <a:pt x="107" y="87"/>
                </a:lnTo>
                <a:lnTo>
                  <a:pt x="107" y="88"/>
                </a:lnTo>
                <a:lnTo>
                  <a:pt x="106" y="89"/>
                </a:lnTo>
                <a:lnTo>
                  <a:pt x="106" y="91"/>
                </a:lnTo>
                <a:lnTo>
                  <a:pt x="105" y="91"/>
                </a:lnTo>
                <a:lnTo>
                  <a:pt x="105" y="92"/>
                </a:lnTo>
                <a:lnTo>
                  <a:pt x="105" y="91"/>
                </a:lnTo>
                <a:lnTo>
                  <a:pt x="105" y="89"/>
                </a:lnTo>
                <a:lnTo>
                  <a:pt x="106" y="89"/>
                </a:lnTo>
                <a:lnTo>
                  <a:pt x="105" y="89"/>
                </a:lnTo>
                <a:lnTo>
                  <a:pt x="106" y="89"/>
                </a:lnTo>
                <a:lnTo>
                  <a:pt x="106" y="88"/>
                </a:lnTo>
                <a:lnTo>
                  <a:pt x="106" y="87"/>
                </a:lnTo>
                <a:lnTo>
                  <a:pt x="107" y="87"/>
                </a:lnTo>
                <a:lnTo>
                  <a:pt x="106" y="87"/>
                </a:lnTo>
                <a:lnTo>
                  <a:pt x="105" y="87"/>
                </a:lnTo>
                <a:lnTo>
                  <a:pt x="106" y="87"/>
                </a:lnTo>
                <a:lnTo>
                  <a:pt x="106" y="86"/>
                </a:lnTo>
                <a:lnTo>
                  <a:pt x="105" y="86"/>
                </a:lnTo>
                <a:lnTo>
                  <a:pt x="106" y="86"/>
                </a:lnTo>
                <a:lnTo>
                  <a:pt x="106" y="84"/>
                </a:lnTo>
                <a:lnTo>
                  <a:pt x="105" y="84"/>
                </a:lnTo>
                <a:lnTo>
                  <a:pt x="106" y="84"/>
                </a:lnTo>
                <a:lnTo>
                  <a:pt x="105" y="84"/>
                </a:lnTo>
                <a:lnTo>
                  <a:pt x="103" y="84"/>
                </a:lnTo>
                <a:lnTo>
                  <a:pt x="103" y="83"/>
                </a:lnTo>
                <a:lnTo>
                  <a:pt x="103" y="82"/>
                </a:lnTo>
                <a:lnTo>
                  <a:pt x="103" y="83"/>
                </a:lnTo>
                <a:lnTo>
                  <a:pt x="105" y="82"/>
                </a:lnTo>
                <a:lnTo>
                  <a:pt x="105" y="83"/>
                </a:lnTo>
                <a:lnTo>
                  <a:pt x="105" y="82"/>
                </a:lnTo>
                <a:lnTo>
                  <a:pt x="103" y="82"/>
                </a:lnTo>
                <a:lnTo>
                  <a:pt x="105" y="82"/>
                </a:lnTo>
                <a:lnTo>
                  <a:pt x="103" y="82"/>
                </a:lnTo>
                <a:lnTo>
                  <a:pt x="103" y="81"/>
                </a:lnTo>
                <a:lnTo>
                  <a:pt x="103" y="82"/>
                </a:lnTo>
                <a:lnTo>
                  <a:pt x="103" y="81"/>
                </a:lnTo>
                <a:lnTo>
                  <a:pt x="103" y="82"/>
                </a:lnTo>
                <a:lnTo>
                  <a:pt x="103" y="81"/>
                </a:lnTo>
                <a:lnTo>
                  <a:pt x="105" y="81"/>
                </a:lnTo>
                <a:lnTo>
                  <a:pt x="103" y="81"/>
                </a:lnTo>
                <a:lnTo>
                  <a:pt x="105" y="81"/>
                </a:lnTo>
                <a:lnTo>
                  <a:pt x="103" y="81"/>
                </a:lnTo>
                <a:lnTo>
                  <a:pt x="102" y="81"/>
                </a:lnTo>
                <a:lnTo>
                  <a:pt x="103" y="79"/>
                </a:lnTo>
                <a:lnTo>
                  <a:pt x="105" y="79"/>
                </a:lnTo>
                <a:lnTo>
                  <a:pt x="105" y="78"/>
                </a:lnTo>
                <a:lnTo>
                  <a:pt x="105" y="79"/>
                </a:lnTo>
                <a:lnTo>
                  <a:pt x="103" y="79"/>
                </a:lnTo>
                <a:lnTo>
                  <a:pt x="103" y="78"/>
                </a:lnTo>
                <a:lnTo>
                  <a:pt x="103" y="79"/>
                </a:lnTo>
                <a:lnTo>
                  <a:pt x="103" y="78"/>
                </a:lnTo>
                <a:lnTo>
                  <a:pt x="103" y="77"/>
                </a:lnTo>
                <a:lnTo>
                  <a:pt x="105" y="77"/>
                </a:lnTo>
                <a:lnTo>
                  <a:pt x="106" y="77"/>
                </a:lnTo>
                <a:lnTo>
                  <a:pt x="105" y="77"/>
                </a:lnTo>
                <a:lnTo>
                  <a:pt x="106" y="77"/>
                </a:lnTo>
                <a:lnTo>
                  <a:pt x="105" y="77"/>
                </a:lnTo>
                <a:lnTo>
                  <a:pt x="105" y="75"/>
                </a:lnTo>
                <a:lnTo>
                  <a:pt x="106" y="75"/>
                </a:lnTo>
                <a:lnTo>
                  <a:pt x="105" y="75"/>
                </a:lnTo>
                <a:lnTo>
                  <a:pt x="105" y="77"/>
                </a:lnTo>
                <a:lnTo>
                  <a:pt x="105" y="75"/>
                </a:lnTo>
                <a:lnTo>
                  <a:pt x="103" y="77"/>
                </a:lnTo>
                <a:lnTo>
                  <a:pt x="105" y="77"/>
                </a:lnTo>
                <a:lnTo>
                  <a:pt x="103" y="77"/>
                </a:lnTo>
                <a:lnTo>
                  <a:pt x="103" y="78"/>
                </a:lnTo>
                <a:lnTo>
                  <a:pt x="103" y="77"/>
                </a:lnTo>
                <a:lnTo>
                  <a:pt x="102" y="77"/>
                </a:lnTo>
                <a:lnTo>
                  <a:pt x="103" y="77"/>
                </a:lnTo>
                <a:lnTo>
                  <a:pt x="102" y="77"/>
                </a:lnTo>
                <a:lnTo>
                  <a:pt x="102" y="78"/>
                </a:lnTo>
                <a:lnTo>
                  <a:pt x="102" y="77"/>
                </a:lnTo>
                <a:lnTo>
                  <a:pt x="102" y="78"/>
                </a:lnTo>
                <a:lnTo>
                  <a:pt x="101" y="78"/>
                </a:lnTo>
                <a:lnTo>
                  <a:pt x="102" y="78"/>
                </a:lnTo>
                <a:lnTo>
                  <a:pt x="102" y="79"/>
                </a:lnTo>
                <a:lnTo>
                  <a:pt x="102" y="81"/>
                </a:lnTo>
                <a:lnTo>
                  <a:pt x="102" y="79"/>
                </a:lnTo>
                <a:lnTo>
                  <a:pt x="102" y="81"/>
                </a:lnTo>
                <a:lnTo>
                  <a:pt x="102" y="82"/>
                </a:lnTo>
                <a:lnTo>
                  <a:pt x="102" y="83"/>
                </a:lnTo>
                <a:lnTo>
                  <a:pt x="102" y="84"/>
                </a:lnTo>
                <a:lnTo>
                  <a:pt x="102" y="83"/>
                </a:lnTo>
                <a:lnTo>
                  <a:pt x="101" y="83"/>
                </a:lnTo>
                <a:lnTo>
                  <a:pt x="101" y="82"/>
                </a:lnTo>
                <a:lnTo>
                  <a:pt x="101" y="83"/>
                </a:lnTo>
                <a:lnTo>
                  <a:pt x="101" y="84"/>
                </a:lnTo>
                <a:lnTo>
                  <a:pt x="102" y="84"/>
                </a:lnTo>
                <a:lnTo>
                  <a:pt x="102" y="86"/>
                </a:lnTo>
                <a:lnTo>
                  <a:pt x="103" y="86"/>
                </a:lnTo>
                <a:lnTo>
                  <a:pt x="102" y="86"/>
                </a:lnTo>
                <a:lnTo>
                  <a:pt x="101" y="86"/>
                </a:lnTo>
                <a:lnTo>
                  <a:pt x="101" y="84"/>
                </a:lnTo>
                <a:lnTo>
                  <a:pt x="100" y="84"/>
                </a:lnTo>
                <a:lnTo>
                  <a:pt x="100" y="83"/>
                </a:lnTo>
                <a:lnTo>
                  <a:pt x="98" y="83"/>
                </a:lnTo>
                <a:lnTo>
                  <a:pt x="98" y="84"/>
                </a:lnTo>
                <a:lnTo>
                  <a:pt x="98" y="83"/>
                </a:lnTo>
                <a:lnTo>
                  <a:pt x="98" y="82"/>
                </a:lnTo>
                <a:lnTo>
                  <a:pt x="100" y="82"/>
                </a:lnTo>
                <a:lnTo>
                  <a:pt x="100" y="81"/>
                </a:lnTo>
                <a:lnTo>
                  <a:pt x="98" y="81"/>
                </a:lnTo>
                <a:lnTo>
                  <a:pt x="100" y="81"/>
                </a:lnTo>
                <a:lnTo>
                  <a:pt x="98" y="81"/>
                </a:lnTo>
                <a:lnTo>
                  <a:pt x="100" y="81"/>
                </a:lnTo>
                <a:lnTo>
                  <a:pt x="100" y="82"/>
                </a:lnTo>
                <a:lnTo>
                  <a:pt x="98" y="82"/>
                </a:lnTo>
                <a:lnTo>
                  <a:pt x="98" y="83"/>
                </a:lnTo>
                <a:lnTo>
                  <a:pt x="97" y="83"/>
                </a:lnTo>
                <a:lnTo>
                  <a:pt x="97" y="84"/>
                </a:lnTo>
                <a:lnTo>
                  <a:pt x="97" y="83"/>
                </a:lnTo>
                <a:lnTo>
                  <a:pt x="97" y="84"/>
                </a:lnTo>
                <a:lnTo>
                  <a:pt x="98" y="84"/>
                </a:lnTo>
                <a:lnTo>
                  <a:pt x="100" y="84"/>
                </a:lnTo>
                <a:lnTo>
                  <a:pt x="98" y="84"/>
                </a:lnTo>
                <a:lnTo>
                  <a:pt x="100" y="84"/>
                </a:lnTo>
                <a:lnTo>
                  <a:pt x="100" y="86"/>
                </a:lnTo>
                <a:lnTo>
                  <a:pt x="101" y="86"/>
                </a:lnTo>
                <a:lnTo>
                  <a:pt x="102" y="86"/>
                </a:lnTo>
                <a:lnTo>
                  <a:pt x="102" y="87"/>
                </a:lnTo>
                <a:lnTo>
                  <a:pt x="103" y="87"/>
                </a:lnTo>
                <a:lnTo>
                  <a:pt x="103" y="88"/>
                </a:lnTo>
                <a:lnTo>
                  <a:pt x="103" y="87"/>
                </a:lnTo>
                <a:lnTo>
                  <a:pt x="103" y="88"/>
                </a:lnTo>
                <a:lnTo>
                  <a:pt x="103" y="89"/>
                </a:lnTo>
                <a:lnTo>
                  <a:pt x="102" y="89"/>
                </a:lnTo>
                <a:lnTo>
                  <a:pt x="102" y="88"/>
                </a:lnTo>
                <a:lnTo>
                  <a:pt x="102" y="89"/>
                </a:lnTo>
                <a:lnTo>
                  <a:pt x="102" y="88"/>
                </a:lnTo>
                <a:lnTo>
                  <a:pt x="101" y="88"/>
                </a:lnTo>
                <a:lnTo>
                  <a:pt x="101" y="87"/>
                </a:lnTo>
                <a:lnTo>
                  <a:pt x="100" y="87"/>
                </a:lnTo>
                <a:lnTo>
                  <a:pt x="100" y="86"/>
                </a:lnTo>
                <a:lnTo>
                  <a:pt x="98" y="86"/>
                </a:lnTo>
                <a:lnTo>
                  <a:pt x="100" y="86"/>
                </a:lnTo>
                <a:lnTo>
                  <a:pt x="100" y="87"/>
                </a:lnTo>
                <a:lnTo>
                  <a:pt x="101" y="87"/>
                </a:lnTo>
                <a:lnTo>
                  <a:pt x="101" y="88"/>
                </a:lnTo>
                <a:lnTo>
                  <a:pt x="102" y="88"/>
                </a:lnTo>
                <a:lnTo>
                  <a:pt x="102" y="89"/>
                </a:lnTo>
                <a:lnTo>
                  <a:pt x="103" y="89"/>
                </a:lnTo>
                <a:lnTo>
                  <a:pt x="102" y="89"/>
                </a:lnTo>
                <a:lnTo>
                  <a:pt x="103" y="89"/>
                </a:lnTo>
                <a:lnTo>
                  <a:pt x="103" y="91"/>
                </a:lnTo>
                <a:lnTo>
                  <a:pt x="102" y="91"/>
                </a:lnTo>
                <a:lnTo>
                  <a:pt x="102" y="92"/>
                </a:lnTo>
                <a:lnTo>
                  <a:pt x="102" y="91"/>
                </a:lnTo>
                <a:lnTo>
                  <a:pt x="101" y="91"/>
                </a:lnTo>
                <a:lnTo>
                  <a:pt x="101" y="89"/>
                </a:lnTo>
                <a:lnTo>
                  <a:pt x="101" y="91"/>
                </a:lnTo>
                <a:lnTo>
                  <a:pt x="101" y="92"/>
                </a:lnTo>
                <a:lnTo>
                  <a:pt x="102" y="92"/>
                </a:lnTo>
                <a:lnTo>
                  <a:pt x="103" y="92"/>
                </a:lnTo>
                <a:lnTo>
                  <a:pt x="103" y="93"/>
                </a:lnTo>
                <a:lnTo>
                  <a:pt x="102" y="93"/>
                </a:lnTo>
                <a:lnTo>
                  <a:pt x="101" y="92"/>
                </a:lnTo>
                <a:lnTo>
                  <a:pt x="100" y="92"/>
                </a:lnTo>
                <a:lnTo>
                  <a:pt x="100" y="91"/>
                </a:lnTo>
                <a:lnTo>
                  <a:pt x="100" y="92"/>
                </a:lnTo>
                <a:lnTo>
                  <a:pt x="100" y="91"/>
                </a:lnTo>
                <a:lnTo>
                  <a:pt x="98" y="92"/>
                </a:lnTo>
                <a:lnTo>
                  <a:pt x="98" y="91"/>
                </a:lnTo>
                <a:lnTo>
                  <a:pt x="98" y="92"/>
                </a:lnTo>
                <a:lnTo>
                  <a:pt x="100" y="92"/>
                </a:lnTo>
                <a:lnTo>
                  <a:pt x="101" y="92"/>
                </a:lnTo>
                <a:lnTo>
                  <a:pt x="101" y="93"/>
                </a:lnTo>
                <a:lnTo>
                  <a:pt x="102" y="93"/>
                </a:lnTo>
                <a:lnTo>
                  <a:pt x="101" y="93"/>
                </a:lnTo>
                <a:lnTo>
                  <a:pt x="102" y="93"/>
                </a:lnTo>
                <a:lnTo>
                  <a:pt x="102" y="95"/>
                </a:lnTo>
                <a:lnTo>
                  <a:pt x="103" y="95"/>
                </a:lnTo>
                <a:lnTo>
                  <a:pt x="103" y="93"/>
                </a:lnTo>
                <a:lnTo>
                  <a:pt x="103" y="95"/>
                </a:lnTo>
                <a:lnTo>
                  <a:pt x="105" y="95"/>
                </a:lnTo>
                <a:lnTo>
                  <a:pt x="105" y="93"/>
                </a:lnTo>
                <a:lnTo>
                  <a:pt x="105" y="95"/>
                </a:lnTo>
                <a:lnTo>
                  <a:pt x="106" y="96"/>
                </a:lnTo>
                <a:lnTo>
                  <a:pt x="106" y="97"/>
                </a:lnTo>
                <a:lnTo>
                  <a:pt x="106" y="98"/>
                </a:lnTo>
                <a:lnTo>
                  <a:pt x="106" y="100"/>
                </a:lnTo>
                <a:lnTo>
                  <a:pt x="107" y="101"/>
                </a:lnTo>
                <a:lnTo>
                  <a:pt x="106" y="100"/>
                </a:lnTo>
                <a:lnTo>
                  <a:pt x="106" y="98"/>
                </a:lnTo>
                <a:lnTo>
                  <a:pt x="106" y="97"/>
                </a:lnTo>
                <a:lnTo>
                  <a:pt x="105" y="97"/>
                </a:lnTo>
                <a:lnTo>
                  <a:pt x="106" y="97"/>
                </a:lnTo>
                <a:lnTo>
                  <a:pt x="105" y="96"/>
                </a:lnTo>
                <a:lnTo>
                  <a:pt x="106" y="96"/>
                </a:lnTo>
                <a:lnTo>
                  <a:pt x="105" y="96"/>
                </a:lnTo>
                <a:lnTo>
                  <a:pt x="105" y="97"/>
                </a:lnTo>
                <a:lnTo>
                  <a:pt x="105" y="96"/>
                </a:lnTo>
                <a:lnTo>
                  <a:pt x="105" y="97"/>
                </a:lnTo>
                <a:lnTo>
                  <a:pt x="105" y="96"/>
                </a:lnTo>
                <a:lnTo>
                  <a:pt x="105" y="97"/>
                </a:lnTo>
                <a:lnTo>
                  <a:pt x="105" y="98"/>
                </a:lnTo>
                <a:lnTo>
                  <a:pt x="106" y="98"/>
                </a:lnTo>
                <a:lnTo>
                  <a:pt x="106" y="100"/>
                </a:lnTo>
                <a:lnTo>
                  <a:pt x="106" y="98"/>
                </a:lnTo>
                <a:lnTo>
                  <a:pt x="105" y="98"/>
                </a:lnTo>
                <a:lnTo>
                  <a:pt x="105" y="100"/>
                </a:lnTo>
                <a:lnTo>
                  <a:pt x="105" y="98"/>
                </a:lnTo>
                <a:lnTo>
                  <a:pt x="103" y="98"/>
                </a:lnTo>
                <a:lnTo>
                  <a:pt x="105" y="98"/>
                </a:lnTo>
                <a:lnTo>
                  <a:pt x="105" y="100"/>
                </a:lnTo>
                <a:lnTo>
                  <a:pt x="103" y="100"/>
                </a:lnTo>
                <a:lnTo>
                  <a:pt x="103" y="98"/>
                </a:lnTo>
                <a:lnTo>
                  <a:pt x="103" y="100"/>
                </a:lnTo>
                <a:lnTo>
                  <a:pt x="102" y="100"/>
                </a:lnTo>
                <a:lnTo>
                  <a:pt x="102" y="98"/>
                </a:lnTo>
                <a:lnTo>
                  <a:pt x="102" y="100"/>
                </a:lnTo>
                <a:lnTo>
                  <a:pt x="103" y="100"/>
                </a:lnTo>
                <a:lnTo>
                  <a:pt x="102" y="100"/>
                </a:lnTo>
                <a:lnTo>
                  <a:pt x="101" y="100"/>
                </a:lnTo>
                <a:lnTo>
                  <a:pt x="101" y="98"/>
                </a:lnTo>
                <a:lnTo>
                  <a:pt x="101" y="100"/>
                </a:lnTo>
                <a:lnTo>
                  <a:pt x="101" y="101"/>
                </a:lnTo>
                <a:lnTo>
                  <a:pt x="102" y="101"/>
                </a:lnTo>
                <a:lnTo>
                  <a:pt x="103" y="101"/>
                </a:lnTo>
                <a:lnTo>
                  <a:pt x="103" y="100"/>
                </a:lnTo>
                <a:lnTo>
                  <a:pt x="105" y="100"/>
                </a:lnTo>
                <a:lnTo>
                  <a:pt x="105" y="101"/>
                </a:lnTo>
                <a:lnTo>
                  <a:pt x="105" y="102"/>
                </a:lnTo>
                <a:lnTo>
                  <a:pt x="105" y="101"/>
                </a:lnTo>
                <a:lnTo>
                  <a:pt x="103" y="101"/>
                </a:lnTo>
                <a:lnTo>
                  <a:pt x="103" y="102"/>
                </a:lnTo>
                <a:lnTo>
                  <a:pt x="105" y="102"/>
                </a:lnTo>
                <a:lnTo>
                  <a:pt x="103" y="102"/>
                </a:lnTo>
                <a:lnTo>
                  <a:pt x="105" y="102"/>
                </a:lnTo>
                <a:lnTo>
                  <a:pt x="105" y="101"/>
                </a:lnTo>
                <a:lnTo>
                  <a:pt x="106" y="101"/>
                </a:lnTo>
                <a:lnTo>
                  <a:pt x="105" y="101"/>
                </a:lnTo>
                <a:lnTo>
                  <a:pt x="106" y="101"/>
                </a:lnTo>
                <a:lnTo>
                  <a:pt x="106" y="102"/>
                </a:lnTo>
                <a:lnTo>
                  <a:pt x="106" y="103"/>
                </a:lnTo>
                <a:lnTo>
                  <a:pt x="106" y="102"/>
                </a:lnTo>
                <a:lnTo>
                  <a:pt x="105" y="102"/>
                </a:lnTo>
                <a:lnTo>
                  <a:pt x="105" y="103"/>
                </a:lnTo>
                <a:lnTo>
                  <a:pt x="105" y="105"/>
                </a:lnTo>
                <a:lnTo>
                  <a:pt x="103" y="105"/>
                </a:lnTo>
                <a:lnTo>
                  <a:pt x="102" y="103"/>
                </a:lnTo>
                <a:lnTo>
                  <a:pt x="102" y="105"/>
                </a:lnTo>
                <a:lnTo>
                  <a:pt x="102" y="103"/>
                </a:lnTo>
                <a:lnTo>
                  <a:pt x="102" y="105"/>
                </a:lnTo>
                <a:lnTo>
                  <a:pt x="102" y="103"/>
                </a:lnTo>
                <a:lnTo>
                  <a:pt x="101" y="103"/>
                </a:lnTo>
                <a:lnTo>
                  <a:pt x="102" y="105"/>
                </a:lnTo>
                <a:lnTo>
                  <a:pt x="101" y="105"/>
                </a:lnTo>
                <a:lnTo>
                  <a:pt x="101" y="103"/>
                </a:lnTo>
                <a:lnTo>
                  <a:pt x="100" y="103"/>
                </a:lnTo>
                <a:lnTo>
                  <a:pt x="98" y="103"/>
                </a:lnTo>
                <a:lnTo>
                  <a:pt x="100" y="103"/>
                </a:lnTo>
                <a:lnTo>
                  <a:pt x="100" y="105"/>
                </a:lnTo>
                <a:lnTo>
                  <a:pt x="101" y="105"/>
                </a:lnTo>
                <a:lnTo>
                  <a:pt x="102" y="105"/>
                </a:lnTo>
                <a:lnTo>
                  <a:pt x="102" y="106"/>
                </a:lnTo>
                <a:lnTo>
                  <a:pt x="101" y="106"/>
                </a:lnTo>
                <a:lnTo>
                  <a:pt x="102" y="106"/>
                </a:lnTo>
                <a:lnTo>
                  <a:pt x="101" y="106"/>
                </a:lnTo>
                <a:lnTo>
                  <a:pt x="102" y="106"/>
                </a:lnTo>
                <a:lnTo>
                  <a:pt x="101" y="106"/>
                </a:lnTo>
                <a:lnTo>
                  <a:pt x="101" y="107"/>
                </a:lnTo>
                <a:lnTo>
                  <a:pt x="100" y="107"/>
                </a:lnTo>
                <a:lnTo>
                  <a:pt x="100" y="106"/>
                </a:lnTo>
                <a:lnTo>
                  <a:pt x="98" y="106"/>
                </a:lnTo>
                <a:lnTo>
                  <a:pt x="100" y="106"/>
                </a:lnTo>
                <a:lnTo>
                  <a:pt x="100" y="107"/>
                </a:lnTo>
                <a:lnTo>
                  <a:pt x="101" y="107"/>
                </a:lnTo>
                <a:lnTo>
                  <a:pt x="102" y="107"/>
                </a:lnTo>
                <a:lnTo>
                  <a:pt x="102" y="106"/>
                </a:lnTo>
                <a:lnTo>
                  <a:pt x="102" y="107"/>
                </a:lnTo>
                <a:lnTo>
                  <a:pt x="103" y="107"/>
                </a:lnTo>
                <a:lnTo>
                  <a:pt x="102" y="107"/>
                </a:lnTo>
                <a:lnTo>
                  <a:pt x="103" y="107"/>
                </a:lnTo>
                <a:lnTo>
                  <a:pt x="102" y="107"/>
                </a:lnTo>
                <a:lnTo>
                  <a:pt x="102" y="109"/>
                </a:lnTo>
                <a:lnTo>
                  <a:pt x="101" y="109"/>
                </a:lnTo>
                <a:lnTo>
                  <a:pt x="102" y="109"/>
                </a:lnTo>
                <a:lnTo>
                  <a:pt x="101" y="109"/>
                </a:lnTo>
                <a:lnTo>
                  <a:pt x="100" y="109"/>
                </a:lnTo>
                <a:lnTo>
                  <a:pt x="98" y="109"/>
                </a:lnTo>
                <a:lnTo>
                  <a:pt x="98" y="110"/>
                </a:lnTo>
                <a:lnTo>
                  <a:pt x="97" y="110"/>
                </a:lnTo>
                <a:lnTo>
                  <a:pt x="97" y="109"/>
                </a:lnTo>
                <a:lnTo>
                  <a:pt x="97" y="110"/>
                </a:lnTo>
                <a:lnTo>
                  <a:pt x="96" y="110"/>
                </a:lnTo>
                <a:lnTo>
                  <a:pt x="96" y="111"/>
                </a:lnTo>
                <a:lnTo>
                  <a:pt x="94" y="112"/>
                </a:lnTo>
                <a:lnTo>
                  <a:pt x="94" y="114"/>
                </a:lnTo>
                <a:lnTo>
                  <a:pt x="94" y="112"/>
                </a:lnTo>
                <a:lnTo>
                  <a:pt x="94" y="114"/>
                </a:lnTo>
                <a:lnTo>
                  <a:pt x="93" y="114"/>
                </a:lnTo>
                <a:lnTo>
                  <a:pt x="92" y="114"/>
                </a:lnTo>
                <a:lnTo>
                  <a:pt x="91" y="114"/>
                </a:lnTo>
                <a:lnTo>
                  <a:pt x="91" y="115"/>
                </a:lnTo>
                <a:lnTo>
                  <a:pt x="91" y="114"/>
                </a:lnTo>
                <a:lnTo>
                  <a:pt x="91" y="115"/>
                </a:lnTo>
                <a:lnTo>
                  <a:pt x="89" y="115"/>
                </a:lnTo>
                <a:lnTo>
                  <a:pt x="88" y="116"/>
                </a:lnTo>
                <a:lnTo>
                  <a:pt x="88" y="117"/>
                </a:lnTo>
                <a:lnTo>
                  <a:pt x="87" y="119"/>
                </a:lnTo>
                <a:lnTo>
                  <a:pt x="87" y="117"/>
                </a:lnTo>
                <a:lnTo>
                  <a:pt x="87" y="119"/>
                </a:lnTo>
                <a:lnTo>
                  <a:pt x="87" y="120"/>
                </a:lnTo>
                <a:lnTo>
                  <a:pt x="86" y="120"/>
                </a:lnTo>
                <a:lnTo>
                  <a:pt x="84" y="121"/>
                </a:lnTo>
                <a:lnTo>
                  <a:pt x="83" y="121"/>
                </a:lnTo>
                <a:lnTo>
                  <a:pt x="83" y="123"/>
                </a:lnTo>
                <a:lnTo>
                  <a:pt x="82" y="123"/>
                </a:lnTo>
                <a:lnTo>
                  <a:pt x="82" y="124"/>
                </a:lnTo>
                <a:lnTo>
                  <a:pt x="80" y="124"/>
                </a:lnTo>
                <a:lnTo>
                  <a:pt x="80" y="123"/>
                </a:lnTo>
                <a:lnTo>
                  <a:pt x="80" y="124"/>
                </a:lnTo>
                <a:lnTo>
                  <a:pt x="80" y="123"/>
                </a:lnTo>
                <a:lnTo>
                  <a:pt x="79" y="123"/>
                </a:lnTo>
                <a:lnTo>
                  <a:pt x="79" y="124"/>
                </a:lnTo>
                <a:lnTo>
                  <a:pt x="79" y="123"/>
                </a:lnTo>
                <a:lnTo>
                  <a:pt x="79" y="124"/>
                </a:lnTo>
                <a:lnTo>
                  <a:pt x="80" y="124"/>
                </a:lnTo>
                <a:lnTo>
                  <a:pt x="79" y="124"/>
                </a:lnTo>
                <a:lnTo>
                  <a:pt x="80" y="124"/>
                </a:lnTo>
                <a:lnTo>
                  <a:pt x="80" y="125"/>
                </a:lnTo>
                <a:lnTo>
                  <a:pt x="79" y="125"/>
                </a:lnTo>
                <a:lnTo>
                  <a:pt x="79" y="124"/>
                </a:lnTo>
                <a:lnTo>
                  <a:pt x="78" y="123"/>
                </a:lnTo>
                <a:lnTo>
                  <a:pt x="78" y="124"/>
                </a:lnTo>
                <a:lnTo>
                  <a:pt x="79" y="124"/>
                </a:lnTo>
                <a:lnTo>
                  <a:pt x="78" y="124"/>
                </a:lnTo>
                <a:lnTo>
                  <a:pt x="79" y="124"/>
                </a:lnTo>
                <a:lnTo>
                  <a:pt x="79" y="125"/>
                </a:lnTo>
                <a:lnTo>
                  <a:pt x="78" y="125"/>
                </a:lnTo>
                <a:lnTo>
                  <a:pt x="79" y="125"/>
                </a:lnTo>
                <a:lnTo>
                  <a:pt x="78" y="125"/>
                </a:lnTo>
                <a:lnTo>
                  <a:pt x="78" y="126"/>
                </a:lnTo>
                <a:lnTo>
                  <a:pt x="78" y="128"/>
                </a:lnTo>
                <a:lnTo>
                  <a:pt x="77" y="128"/>
                </a:lnTo>
                <a:lnTo>
                  <a:pt x="77" y="126"/>
                </a:lnTo>
                <a:lnTo>
                  <a:pt x="77" y="128"/>
                </a:lnTo>
                <a:lnTo>
                  <a:pt x="75" y="128"/>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1" name="Freeform 2965"/>
          <p:cNvSpPr>
            <a:spLocks/>
          </p:cNvSpPr>
          <p:nvPr/>
        </p:nvSpPr>
        <p:spPr bwMode="auto">
          <a:xfrm>
            <a:off x="3333750" y="3599078"/>
            <a:ext cx="385763" cy="266700"/>
          </a:xfrm>
          <a:custGeom>
            <a:avLst/>
            <a:gdLst>
              <a:gd name="T0" fmla="*/ 235 w 243"/>
              <a:gd name="T1" fmla="*/ 134 h 168"/>
              <a:gd name="T2" fmla="*/ 237 w 243"/>
              <a:gd name="T3" fmla="*/ 143 h 168"/>
              <a:gd name="T4" fmla="*/ 238 w 243"/>
              <a:gd name="T5" fmla="*/ 148 h 168"/>
              <a:gd name="T6" fmla="*/ 242 w 243"/>
              <a:gd name="T7" fmla="*/ 165 h 168"/>
              <a:gd name="T8" fmla="*/ 237 w 243"/>
              <a:gd name="T9" fmla="*/ 166 h 168"/>
              <a:gd name="T10" fmla="*/ 232 w 243"/>
              <a:gd name="T11" fmla="*/ 158 h 168"/>
              <a:gd name="T12" fmla="*/ 229 w 243"/>
              <a:gd name="T13" fmla="*/ 154 h 168"/>
              <a:gd name="T14" fmla="*/ 228 w 243"/>
              <a:gd name="T15" fmla="*/ 151 h 168"/>
              <a:gd name="T16" fmla="*/ 223 w 243"/>
              <a:gd name="T17" fmla="*/ 140 h 168"/>
              <a:gd name="T18" fmla="*/ 215 w 243"/>
              <a:gd name="T19" fmla="*/ 142 h 168"/>
              <a:gd name="T20" fmla="*/ 211 w 243"/>
              <a:gd name="T21" fmla="*/ 138 h 168"/>
              <a:gd name="T22" fmla="*/ 209 w 243"/>
              <a:gd name="T23" fmla="*/ 137 h 168"/>
              <a:gd name="T24" fmla="*/ 202 w 243"/>
              <a:gd name="T25" fmla="*/ 138 h 168"/>
              <a:gd name="T26" fmla="*/ 200 w 243"/>
              <a:gd name="T27" fmla="*/ 135 h 168"/>
              <a:gd name="T28" fmla="*/ 187 w 243"/>
              <a:gd name="T29" fmla="*/ 139 h 168"/>
              <a:gd name="T30" fmla="*/ 190 w 243"/>
              <a:gd name="T31" fmla="*/ 140 h 168"/>
              <a:gd name="T32" fmla="*/ 191 w 243"/>
              <a:gd name="T33" fmla="*/ 144 h 168"/>
              <a:gd name="T34" fmla="*/ 184 w 243"/>
              <a:gd name="T35" fmla="*/ 144 h 168"/>
              <a:gd name="T36" fmla="*/ 178 w 243"/>
              <a:gd name="T37" fmla="*/ 140 h 168"/>
              <a:gd name="T38" fmla="*/ 168 w 243"/>
              <a:gd name="T39" fmla="*/ 142 h 168"/>
              <a:gd name="T40" fmla="*/ 160 w 243"/>
              <a:gd name="T41" fmla="*/ 146 h 168"/>
              <a:gd name="T42" fmla="*/ 154 w 243"/>
              <a:gd name="T43" fmla="*/ 148 h 168"/>
              <a:gd name="T44" fmla="*/ 151 w 243"/>
              <a:gd name="T45" fmla="*/ 151 h 168"/>
              <a:gd name="T46" fmla="*/ 149 w 243"/>
              <a:gd name="T47" fmla="*/ 156 h 168"/>
              <a:gd name="T48" fmla="*/ 150 w 243"/>
              <a:gd name="T49" fmla="*/ 163 h 168"/>
              <a:gd name="T50" fmla="*/ 139 w 243"/>
              <a:gd name="T51" fmla="*/ 158 h 168"/>
              <a:gd name="T52" fmla="*/ 131 w 243"/>
              <a:gd name="T53" fmla="*/ 147 h 168"/>
              <a:gd name="T54" fmla="*/ 125 w 243"/>
              <a:gd name="T55" fmla="*/ 140 h 168"/>
              <a:gd name="T56" fmla="*/ 111 w 243"/>
              <a:gd name="T57" fmla="*/ 142 h 168"/>
              <a:gd name="T58" fmla="*/ 102 w 243"/>
              <a:gd name="T59" fmla="*/ 131 h 168"/>
              <a:gd name="T60" fmla="*/ 88 w 243"/>
              <a:gd name="T61" fmla="*/ 130 h 168"/>
              <a:gd name="T62" fmla="*/ 65 w 243"/>
              <a:gd name="T63" fmla="*/ 128 h 168"/>
              <a:gd name="T64" fmla="*/ 46 w 243"/>
              <a:gd name="T65" fmla="*/ 123 h 168"/>
              <a:gd name="T66" fmla="*/ 37 w 243"/>
              <a:gd name="T67" fmla="*/ 116 h 168"/>
              <a:gd name="T68" fmla="*/ 23 w 243"/>
              <a:gd name="T69" fmla="*/ 110 h 168"/>
              <a:gd name="T70" fmla="*/ 18 w 243"/>
              <a:gd name="T71" fmla="*/ 100 h 168"/>
              <a:gd name="T72" fmla="*/ 12 w 243"/>
              <a:gd name="T73" fmla="*/ 89 h 168"/>
              <a:gd name="T74" fmla="*/ 14 w 243"/>
              <a:gd name="T75" fmla="*/ 86 h 168"/>
              <a:gd name="T76" fmla="*/ 12 w 243"/>
              <a:gd name="T77" fmla="*/ 86 h 168"/>
              <a:gd name="T78" fmla="*/ 10 w 243"/>
              <a:gd name="T79" fmla="*/ 86 h 168"/>
              <a:gd name="T80" fmla="*/ 5 w 243"/>
              <a:gd name="T81" fmla="*/ 79 h 168"/>
              <a:gd name="T82" fmla="*/ 2 w 243"/>
              <a:gd name="T83" fmla="*/ 68 h 168"/>
              <a:gd name="T84" fmla="*/ 1 w 243"/>
              <a:gd name="T85" fmla="*/ 58 h 168"/>
              <a:gd name="T86" fmla="*/ 2 w 243"/>
              <a:gd name="T87" fmla="*/ 44 h 168"/>
              <a:gd name="T88" fmla="*/ 4 w 243"/>
              <a:gd name="T89" fmla="*/ 32 h 168"/>
              <a:gd name="T90" fmla="*/ 6 w 243"/>
              <a:gd name="T91" fmla="*/ 26 h 168"/>
              <a:gd name="T92" fmla="*/ 5 w 243"/>
              <a:gd name="T93" fmla="*/ 22 h 168"/>
              <a:gd name="T94" fmla="*/ 2 w 243"/>
              <a:gd name="T95" fmla="*/ 17 h 168"/>
              <a:gd name="T96" fmla="*/ 6 w 243"/>
              <a:gd name="T97" fmla="*/ 10 h 168"/>
              <a:gd name="T98" fmla="*/ 9 w 243"/>
              <a:gd name="T99" fmla="*/ 16 h 168"/>
              <a:gd name="T100" fmla="*/ 11 w 243"/>
              <a:gd name="T101" fmla="*/ 18 h 168"/>
              <a:gd name="T102" fmla="*/ 11 w 243"/>
              <a:gd name="T103" fmla="*/ 19 h 168"/>
              <a:gd name="T104" fmla="*/ 12 w 243"/>
              <a:gd name="T105" fmla="*/ 10 h 168"/>
              <a:gd name="T106" fmla="*/ 10 w 243"/>
              <a:gd name="T107" fmla="*/ 5 h 168"/>
              <a:gd name="T108" fmla="*/ 29 w 243"/>
              <a:gd name="T109" fmla="*/ 4 h 168"/>
              <a:gd name="T110" fmla="*/ 49 w 243"/>
              <a:gd name="T111" fmla="*/ 4 h 168"/>
              <a:gd name="T112" fmla="*/ 70 w 243"/>
              <a:gd name="T113" fmla="*/ 4 h 168"/>
              <a:gd name="T114" fmla="*/ 90 w 243"/>
              <a:gd name="T115" fmla="*/ 4 h 168"/>
              <a:gd name="T116" fmla="*/ 111 w 243"/>
              <a:gd name="T117" fmla="*/ 4 h 168"/>
              <a:gd name="T118" fmla="*/ 131 w 243"/>
              <a:gd name="T119" fmla="*/ 4 h 168"/>
              <a:gd name="T120" fmla="*/ 151 w 243"/>
              <a:gd name="T121"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3" h="168">
                <a:moveTo>
                  <a:pt x="235" y="128"/>
                </a:moveTo>
                <a:lnTo>
                  <a:pt x="237" y="128"/>
                </a:lnTo>
                <a:lnTo>
                  <a:pt x="237" y="129"/>
                </a:lnTo>
                <a:lnTo>
                  <a:pt x="235" y="129"/>
                </a:lnTo>
                <a:lnTo>
                  <a:pt x="235" y="130"/>
                </a:lnTo>
                <a:lnTo>
                  <a:pt x="235" y="131"/>
                </a:lnTo>
                <a:lnTo>
                  <a:pt x="235" y="133"/>
                </a:lnTo>
                <a:lnTo>
                  <a:pt x="235" y="131"/>
                </a:lnTo>
                <a:lnTo>
                  <a:pt x="235" y="133"/>
                </a:lnTo>
                <a:lnTo>
                  <a:pt x="234" y="133"/>
                </a:lnTo>
                <a:lnTo>
                  <a:pt x="235" y="133"/>
                </a:lnTo>
                <a:lnTo>
                  <a:pt x="234" y="133"/>
                </a:lnTo>
                <a:lnTo>
                  <a:pt x="235" y="133"/>
                </a:lnTo>
                <a:lnTo>
                  <a:pt x="235" y="134"/>
                </a:lnTo>
                <a:lnTo>
                  <a:pt x="234" y="134"/>
                </a:lnTo>
                <a:lnTo>
                  <a:pt x="235" y="134"/>
                </a:lnTo>
                <a:lnTo>
                  <a:pt x="234" y="134"/>
                </a:lnTo>
                <a:lnTo>
                  <a:pt x="235" y="134"/>
                </a:lnTo>
                <a:lnTo>
                  <a:pt x="234" y="134"/>
                </a:lnTo>
                <a:lnTo>
                  <a:pt x="235" y="134"/>
                </a:lnTo>
                <a:lnTo>
                  <a:pt x="235" y="135"/>
                </a:lnTo>
                <a:lnTo>
                  <a:pt x="234" y="135"/>
                </a:lnTo>
                <a:lnTo>
                  <a:pt x="235" y="135"/>
                </a:lnTo>
                <a:lnTo>
                  <a:pt x="235" y="137"/>
                </a:lnTo>
                <a:lnTo>
                  <a:pt x="235" y="138"/>
                </a:lnTo>
                <a:lnTo>
                  <a:pt x="235" y="139"/>
                </a:lnTo>
                <a:lnTo>
                  <a:pt x="235" y="140"/>
                </a:lnTo>
                <a:lnTo>
                  <a:pt x="235" y="139"/>
                </a:lnTo>
                <a:lnTo>
                  <a:pt x="235" y="140"/>
                </a:lnTo>
                <a:lnTo>
                  <a:pt x="237" y="140"/>
                </a:lnTo>
                <a:lnTo>
                  <a:pt x="237" y="142"/>
                </a:lnTo>
                <a:lnTo>
                  <a:pt x="237" y="143"/>
                </a:lnTo>
                <a:lnTo>
                  <a:pt x="238" y="144"/>
                </a:lnTo>
                <a:lnTo>
                  <a:pt x="238" y="146"/>
                </a:lnTo>
                <a:lnTo>
                  <a:pt x="239" y="147"/>
                </a:lnTo>
                <a:lnTo>
                  <a:pt x="239" y="148"/>
                </a:lnTo>
                <a:lnTo>
                  <a:pt x="240" y="148"/>
                </a:lnTo>
                <a:lnTo>
                  <a:pt x="240" y="149"/>
                </a:lnTo>
                <a:lnTo>
                  <a:pt x="239" y="149"/>
                </a:lnTo>
                <a:lnTo>
                  <a:pt x="239" y="151"/>
                </a:lnTo>
                <a:lnTo>
                  <a:pt x="240" y="151"/>
                </a:lnTo>
                <a:lnTo>
                  <a:pt x="240" y="152"/>
                </a:lnTo>
                <a:lnTo>
                  <a:pt x="239" y="151"/>
                </a:lnTo>
                <a:lnTo>
                  <a:pt x="239" y="149"/>
                </a:lnTo>
                <a:lnTo>
                  <a:pt x="239" y="148"/>
                </a:lnTo>
                <a:lnTo>
                  <a:pt x="239" y="147"/>
                </a:lnTo>
                <a:lnTo>
                  <a:pt x="238" y="147"/>
                </a:lnTo>
                <a:lnTo>
                  <a:pt x="238" y="148"/>
                </a:lnTo>
                <a:lnTo>
                  <a:pt x="239" y="148"/>
                </a:lnTo>
                <a:lnTo>
                  <a:pt x="239" y="149"/>
                </a:lnTo>
                <a:lnTo>
                  <a:pt x="240" y="152"/>
                </a:lnTo>
                <a:lnTo>
                  <a:pt x="240" y="153"/>
                </a:lnTo>
                <a:lnTo>
                  <a:pt x="240" y="154"/>
                </a:lnTo>
                <a:lnTo>
                  <a:pt x="242" y="157"/>
                </a:lnTo>
                <a:lnTo>
                  <a:pt x="242" y="156"/>
                </a:lnTo>
                <a:lnTo>
                  <a:pt x="242" y="157"/>
                </a:lnTo>
                <a:lnTo>
                  <a:pt x="243" y="158"/>
                </a:lnTo>
                <a:lnTo>
                  <a:pt x="242" y="158"/>
                </a:lnTo>
                <a:lnTo>
                  <a:pt x="243" y="158"/>
                </a:lnTo>
                <a:lnTo>
                  <a:pt x="243" y="160"/>
                </a:lnTo>
                <a:lnTo>
                  <a:pt x="243" y="161"/>
                </a:lnTo>
                <a:lnTo>
                  <a:pt x="243" y="162"/>
                </a:lnTo>
                <a:lnTo>
                  <a:pt x="242" y="163"/>
                </a:lnTo>
                <a:lnTo>
                  <a:pt x="242" y="165"/>
                </a:lnTo>
                <a:lnTo>
                  <a:pt x="242" y="166"/>
                </a:lnTo>
                <a:lnTo>
                  <a:pt x="242" y="167"/>
                </a:lnTo>
                <a:lnTo>
                  <a:pt x="240" y="167"/>
                </a:lnTo>
                <a:lnTo>
                  <a:pt x="242" y="167"/>
                </a:lnTo>
                <a:lnTo>
                  <a:pt x="240" y="167"/>
                </a:lnTo>
                <a:lnTo>
                  <a:pt x="242" y="167"/>
                </a:lnTo>
                <a:lnTo>
                  <a:pt x="240" y="167"/>
                </a:lnTo>
                <a:lnTo>
                  <a:pt x="240" y="168"/>
                </a:lnTo>
                <a:lnTo>
                  <a:pt x="239" y="168"/>
                </a:lnTo>
                <a:lnTo>
                  <a:pt x="238" y="168"/>
                </a:lnTo>
                <a:lnTo>
                  <a:pt x="237" y="168"/>
                </a:lnTo>
                <a:lnTo>
                  <a:pt x="237" y="167"/>
                </a:lnTo>
                <a:lnTo>
                  <a:pt x="237" y="168"/>
                </a:lnTo>
                <a:lnTo>
                  <a:pt x="238" y="168"/>
                </a:lnTo>
                <a:lnTo>
                  <a:pt x="237" y="167"/>
                </a:lnTo>
                <a:lnTo>
                  <a:pt x="237" y="166"/>
                </a:lnTo>
                <a:lnTo>
                  <a:pt x="235" y="166"/>
                </a:lnTo>
                <a:lnTo>
                  <a:pt x="235" y="165"/>
                </a:lnTo>
                <a:lnTo>
                  <a:pt x="234" y="165"/>
                </a:lnTo>
                <a:lnTo>
                  <a:pt x="233" y="165"/>
                </a:lnTo>
                <a:lnTo>
                  <a:pt x="234" y="165"/>
                </a:lnTo>
                <a:lnTo>
                  <a:pt x="234" y="163"/>
                </a:lnTo>
                <a:lnTo>
                  <a:pt x="233" y="163"/>
                </a:lnTo>
                <a:lnTo>
                  <a:pt x="233" y="162"/>
                </a:lnTo>
                <a:lnTo>
                  <a:pt x="233" y="161"/>
                </a:lnTo>
                <a:lnTo>
                  <a:pt x="232" y="161"/>
                </a:lnTo>
                <a:lnTo>
                  <a:pt x="233" y="161"/>
                </a:lnTo>
                <a:lnTo>
                  <a:pt x="233" y="160"/>
                </a:lnTo>
                <a:lnTo>
                  <a:pt x="233" y="161"/>
                </a:lnTo>
                <a:lnTo>
                  <a:pt x="232" y="161"/>
                </a:lnTo>
                <a:lnTo>
                  <a:pt x="232" y="160"/>
                </a:lnTo>
                <a:lnTo>
                  <a:pt x="232" y="158"/>
                </a:lnTo>
                <a:lnTo>
                  <a:pt x="230" y="158"/>
                </a:lnTo>
                <a:lnTo>
                  <a:pt x="230" y="157"/>
                </a:lnTo>
                <a:lnTo>
                  <a:pt x="230" y="158"/>
                </a:lnTo>
                <a:lnTo>
                  <a:pt x="232" y="158"/>
                </a:lnTo>
                <a:lnTo>
                  <a:pt x="232" y="160"/>
                </a:lnTo>
                <a:lnTo>
                  <a:pt x="232" y="158"/>
                </a:lnTo>
                <a:lnTo>
                  <a:pt x="232" y="160"/>
                </a:lnTo>
                <a:lnTo>
                  <a:pt x="232" y="158"/>
                </a:lnTo>
                <a:lnTo>
                  <a:pt x="230" y="158"/>
                </a:lnTo>
                <a:lnTo>
                  <a:pt x="229" y="157"/>
                </a:lnTo>
                <a:lnTo>
                  <a:pt x="229" y="156"/>
                </a:lnTo>
                <a:lnTo>
                  <a:pt x="229" y="157"/>
                </a:lnTo>
                <a:lnTo>
                  <a:pt x="229" y="156"/>
                </a:lnTo>
                <a:lnTo>
                  <a:pt x="229" y="154"/>
                </a:lnTo>
                <a:lnTo>
                  <a:pt x="228" y="154"/>
                </a:lnTo>
                <a:lnTo>
                  <a:pt x="229" y="154"/>
                </a:lnTo>
                <a:lnTo>
                  <a:pt x="228" y="154"/>
                </a:lnTo>
                <a:lnTo>
                  <a:pt x="229" y="154"/>
                </a:lnTo>
                <a:lnTo>
                  <a:pt x="229" y="153"/>
                </a:lnTo>
                <a:lnTo>
                  <a:pt x="230" y="153"/>
                </a:lnTo>
                <a:lnTo>
                  <a:pt x="230" y="152"/>
                </a:lnTo>
                <a:lnTo>
                  <a:pt x="229" y="152"/>
                </a:lnTo>
                <a:lnTo>
                  <a:pt x="229" y="153"/>
                </a:lnTo>
                <a:lnTo>
                  <a:pt x="229" y="152"/>
                </a:lnTo>
                <a:lnTo>
                  <a:pt x="228" y="152"/>
                </a:lnTo>
                <a:lnTo>
                  <a:pt x="229" y="152"/>
                </a:lnTo>
                <a:lnTo>
                  <a:pt x="228" y="152"/>
                </a:lnTo>
                <a:lnTo>
                  <a:pt x="229" y="152"/>
                </a:lnTo>
                <a:lnTo>
                  <a:pt x="229" y="153"/>
                </a:lnTo>
                <a:lnTo>
                  <a:pt x="228" y="153"/>
                </a:lnTo>
                <a:lnTo>
                  <a:pt x="228" y="152"/>
                </a:lnTo>
                <a:lnTo>
                  <a:pt x="228" y="151"/>
                </a:lnTo>
                <a:lnTo>
                  <a:pt x="228" y="149"/>
                </a:lnTo>
                <a:lnTo>
                  <a:pt x="229" y="149"/>
                </a:lnTo>
                <a:lnTo>
                  <a:pt x="229" y="148"/>
                </a:lnTo>
                <a:lnTo>
                  <a:pt x="229" y="147"/>
                </a:lnTo>
                <a:lnTo>
                  <a:pt x="228" y="147"/>
                </a:lnTo>
                <a:lnTo>
                  <a:pt x="229" y="147"/>
                </a:lnTo>
                <a:lnTo>
                  <a:pt x="229" y="146"/>
                </a:lnTo>
                <a:lnTo>
                  <a:pt x="228" y="146"/>
                </a:lnTo>
                <a:lnTo>
                  <a:pt x="228" y="144"/>
                </a:lnTo>
                <a:lnTo>
                  <a:pt x="226" y="144"/>
                </a:lnTo>
                <a:lnTo>
                  <a:pt x="226" y="143"/>
                </a:lnTo>
                <a:lnTo>
                  <a:pt x="225" y="143"/>
                </a:lnTo>
                <a:lnTo>
                  <a:pt x="225" y="142"/>
                </a:lnTo>
                <a:lnTo>
                  <a:pt x="224" y="142"/>
                </a:lnTo>
                <a:lnTo>
                  <a:pt x="224" y="140"/>
                </a:lnTo>
                <a:lnTo>
                  <a:pt x="223" y="140"/>
                </a:lnTo>
                <a:lnTo>
                  <a:pt x="223" y="139"/>
                </a:lnTo>
                <a:lnTo>
                  <a:pt x="221" y="139"/>
                </a:lnTo>
                <a:lnTo>
                  <a:pt x="221" y="138"/>
                </a:lnTo>
                <a:lnTo>
                  <a:pt x="221" y="139"/>
                </a:lnTo>
                <a:lnTo>
                  <a:pt x="220" y="139"/>
                </a:lnTo>
                <a:lnTo>
                  <a:pt x="220" y="138"/>
                </a:lnTo>
                <a:lnTo>
                  <a:pt x="220" y="139"/>
                </a:lnTo>
                <a:lnTo>
                  <a:pt x="220" y="138"/>
                </a:lnTo>
                <a:lnTo>
                  <a:pt x="220" y="139"/>
                </a:lnTo>
                <a:lnTo>
                  <a:pt x="219" y="139"/>
                </a:lnTo>
                <a:lnTo>
                  <a:pt x="219" y="140"/>
                </a:lnTo>
                <a:lnTo>
                  <a:pt x="219" y="139"/>
                </a:lnTo>
                <a:lnTo>
                  <a:pt x="218" y="140"/>
                </a:lnTo>
                <a:lnTo>
                  <a:pt x="216" y="140"/>
                </a:lnTo>
                <a:lnTo>
                  <a:pt x="215" y="140"/>
                </a:lnTo>
                <a:lnTo>
                  <a:pt x="215" y="142"/>
                </a:lnTo>
                <a:lnTo>
                  <a:pt x="214" y="142"/>
                </a:lnTo>
                <a:lnTo>
                  <a:pt x="214" y="140"/>
                </a:lnTo>
                <a:lnTo>
                  <a:pt x="214" y="142"/>
                </a:lnTo>
                <a:lnTo>
                  <a:pt x="214" y="140"/>
                </a:lnTo>
                <a:lnTo>
                  <a:pt x="214" y="142"/>
                </a:lnTo>
                <a:lnTo>
                  <a:pt x="214" y="140"/>
                </a:lnTo>
                <a:lnTo>
                  <a:pt x="214" y="139"/>
                </a:lnTo>
                <a:lnTo>
                  <a:pt x="212" y="139"/>
                </a:lnTo>
                <a:lnTo>
                  <a:pt x="214" y="139"/>
                </a:lnTo>
                <a:lnTo>
                  <a:pt x="212" y="139"/>
                </a:lnTo>
                <a:lnTo>
                  <a:pt x="212" y="138"/>
                </a:lnTo>
                <a:lnTo>
                  <a:pt x="212" y="139"/>
                </a:lnTo>
                <a:lnTo>
                  <a:pt x="214" y="139"/>
                </a:lnTo>
                <a:lnTo>
                  <a:pt x="212" y="139"/>
                </a:lnTo>
                <a:lnTo>
                  <a:pt x="212" y="138"/>
                </a:lnTo>
                <a:lnTo>
                  <a:pt x="211" y="138"/>
                </a:lnTo>
                <a:lnTo>
                  <a:pt x="212" y="138"/>
                </a:lnTo>
                <a:lnTo>
                  <a:pt x="212" y="137"/>
                </a:lnTo>
                <a:lnTo>
                  <a:pt x="212" y="138"/>
                </a:lnTo>
                <a:lnTo>
                  <a:pt x="211" y="138"/>
                </a:lnTo>
                <a:lnTo>
                  <a:pt x="211" y="137"/>
                </a:lnTo>
                <a:lnTo>
                  <a:pt x="211" y="138"/>
                </a:lnTo>
                <a:lnTo>
                  <a:pt x="212" y="138"/>
                </a:lnTo>
                <a:lnTo>
                  <a:pt x="211" y="138"/>
                </a:lnTo>
                <a:lnTo>
                  <a:pt x="210" y="137"/>
                </a:lnTo>
                <a:lnTo>
                  <a:pt x="209" y="137"/>
                </a:lnTo>
                <a:lnTo>
                  <a:pt x="207" y="137"/>
                </a:lnTo>
                <a:lnTo>
                  <a:pt x="209" y="137"/>
                </a:lnTo>
                <a:lnTo>
                  <a:pt x="210" y="137"/>
                </a:lnTo>
                <a:lnTo>
                  <a:pt x="209" y="137"/>
                </a:lnTo>
                <a:lnTo>
                  <a:pt x="209" y="135"/>
                </a:lnTo>
                <a:lnTo>
                  <a:pt x="209" y="137"/>
                </a:lnTo>
                <a:lnTo>
                  <a:pt x="207" y="137"/>
                </a:lnTo>
                <a:lnTo>
                  <a:pt x="209" y="135"/>
                </a:lnTo>
                <a:lnTo>
                  <a:pt x="207" y="135"/>
                </a:lnTo>
                <a:lnTo>
                  <a:pt x="207" y="137"/>
                </a:lnTo>
                <a:lnTo>
                  <a:pt x="207" y="135"/>
                </a:lnTo>
                <a:lnTo>
                  <a:pt x="207" y="137"/>
                </a:lnTo>
                <a:lnTo>
                  <a:pt x="206" y="137"/>
                </a:lnTo>
                <a:lnTo>
                  <a:pt x="205" y="137"/>
                </a:lnTo>
                <a:lnTo>
                  <a:pt x="204" y="137"/>
                </a:lnTo>
                <a:lnTo>
                  <a:pt x="205" y="137"/>
                </a:lnTo>
                <a:lnTo>
                  <a:pt x="205" y="135"/>
                </a:lnTo>
                <a:lnTo>
                  <a:pt x="205" y="137"/>
                </a:lnTo>
                <a:lnTo>
                  <a:pt x="205" y="135"/>
                </a:lnTo>
                <a:lnTo>
                  <a:pt x="204" y="135"/>
                </a:lnTo>
                <a:lnTo>
                  <a:pt x="204" y="137"/>
                </a:lnTo>
                <a:lnTo>
                  <a:pt x="202" y="138"/>
                </a:lnTo>
                <a:lnTo>
                  <a:pt x="202" y="137"/>
                </a:lnTo>
                <a:lnTo>
                  <a:pt x="204" y="137"/>
                </a:lnTo>
                <a:lnTo>
                  <a:pt x="202" y="137"/>
                </a:lnTo>
                <a:lnTo>
                  <a:pt x="201" y="137"/>
                </a:lnTo>
                <a:lnTo>
                  <a:pt x="202" y="137"/>
                </a:lnTo>
                <a:lnTo>
                  <a:pt x="202" y="138"/>
                </a:lnTo>
                <a:lnTo>
                  <a:pt x="201" y="138"/>
                </a:lnTo>
                <a:lnTo>
                  <a:pt x="200" y="138"/>
                </a:lnTo>
                <a:lnTo>
                  <a:pt x="201" y="138"/>
                </a:lnTo>
                <a:lnTo>
                  <a:pt x="201" y="137"/>
                </a:lnTo>
                <a:lnTo>
                  <a:pt x="200" y="137"/>
                </a:lnTo>
                <a:lnTo>
                  <a:pt x="201" y="137"/>
                </a:lnTo>
                <a:lnTo>
                  <a:pt x="200" y="137"/>
                </a:lnTo>
                <a:lnTo>
                  <a:pt x="200" y="135"/>
                </a:lnTo>
                <a:lnTo>
                  <a:pt x="200" y="134"/>
                </a:lnTo>
                <a:lnTo>
                  <a:pt x="200" y="135"/>
                </a:lnTo>
                <a:lnTo>
                  <a:pt x="198" y="135"/>
                </a:lnTo>
                <a:lnTo>
                  <a:pt x="198" y="137"/>
                </a:lnTo>
                <a:lnTo>
                  <a:pt x="197" y="137"/>
                </a:lnTo>
                <a:lnTo>
                  <a:pt x="196" y="137"/>
                </a:lnTo>
                <a:lnTo>
                  <a:pt x="195" y="137"/>
                </a:lnTo>
                <a:lnTo>
                  <a:pt x="193" y="137"/>
                </a:lnTo>
                <a:lnTo>
                  <a:pt x="192" y="137"/>
                </a:lnTo>
                <a:lnTo>
                  <a:pt x="192" y="138"/>
                </a:lnTo>
                <a:lnTo>
                  <a:pt x="191" y="138"/>
                </a:lnTo>
                <a:lnTo>
                  <a:pt x="190" y="138"/>
                </a:lnTo>
                <a:lnTo>
                  <a:pt x="188" y="138"/>
                </a:lnTo>
                <a:lnTo>
                  <a:pt x="188" y="137"/>
                </a:lnTo>
                <a:lnTo>
                  <a:pt x="187" y="137"/>
                </a:lnTo>
                <a:lnTo>
                  <a:pt x="187" y="138"/>
                </a:lnTo>
                <a:lnTo>
                  <a:pt x="186" y="138"/>
                </a:lnTo>
                <a:lnTo>
                  <a:pt x="187" y="139"/>
                </a:lnTo>
                <a:lnTo>
                  <a:pt x="188" y="139"/>
                </a:lnTo>
                <a:lnTo>
                  <a:pt x="190" y="139"/>
                </a:lnTo>
                <a:lnTo>
                  <a:pt x="190" y="138"/>
                </a:lnTo>
                <a:lnTo>
                  <a:pt x="191" y="138"/>
                </a:lnTo>
                <a:lnTo>
                  <a:pt x="190" y="138"/>
                </a:lnTo>
                <a:lnTo>
                  <a:pt x="191" y="138"/>
                </a:lnTo>
                <a:lnTo>
                  <a:pt x="191" y="139"/>
                </a:lnTo>
                <a:lnTo>
                  <a:pt x="190" y="139"/>
                </a:lnTo>
                <a:lnTo>
                  <a:pt x="191" y="140"/>
                </a:lnTo>
                <a:lnTo>
                  <a:pt x="191" y="139"/>
                </a:lnTo>
                <a:lnTo>
                  <a:pt x="192" y="139"/>
                </a:lnTo>
                <a:lnTo>
                  <a:pt x="192" y="140"/>
                </a:lnTo>
                <a:lnTo>
                  <a:pt x="191" y="140"/>
                </a:lnTo>
                <a:lnTo>
                  <a:pt x="191" y="142"/>
                </a:lnTo>
                <a:lnTo>
                  <a:pt x="191" y="140"/>
                </a:lnTo>
                <a:lnTo>
                  <a:pt x="190" y="140"/>
                </a:lnTo>
                <a:lnTo>
                  <a:pt x="191" y="140"/>
                </a:lnTo>
                <a:lnTo>
                  <a:pt x="191" y="142"/>
                </a:lnTo>
                <a:lnTo>
                  <a:pt x="190" y="142"/>
                </a:lnTo>
                <a:lnTo>
                  <a:pt x="191" y="142"/>
                </a:lnTo>
                <a:lnTo>
                  <a:pt x="191" y="143"/>
                </a:lnTo>
                <a:lnTo>
                  <a:pt x="192" y="143"/>
                </a:lnTo>
                <a:lnTo>
                  <a:pt x="193" y="143"/>
                </a:lnTo>
                <a:lnTo>
                  <a:pt x="193" y="144"/>
                </a:lnTo>
                <a:lnTo>
                  <a:pt x="193" y="146"/>
                </a:lnTo>
                <a:lnTo>
                  <a:pt x="193" y="144"/>
                </a:lnTo>
                <a:lnTo>
                  <a:pt x="193" y="146"/>
                </a:lnTo>
                <a:lnTo>
                  <a:pt x="193" y="144"/>
                </a:lnTo>
                <a:lnTo>
                  <a:pt x="192" y="144"/>
                </a:lnTo>
                <a:lnTo>
                  <a:pt x="192" y="146"/>
                </a:lnTo>
                <a:lnTo>
                  <a:pt x="192" y="144"/>
                </a:lnTo>
                <a:lnTo>
                  <a:pt x="191" y="144"/>
                </a:lnTo>
                <a:lnTo>
                  <a:pt x="192" y="144"/>
                </a:lnTo>
                <a:lnTo>
                  <a:pt x="191" y="144"/>
                </a:lnTo>
                <a:lnTo>
                  <a:pt x="191" y="143"/>
                </a:lnTo>
                <a:lnTo>
                  <a:pt x="190" y="143"/>
                </a:lnTo>
                <a:lnTo>
                  <a:pt x="188" y="143"/>
                </a:lnTo>
                <a:lnTo>
                  <a:pt x="188" y="142"/>
                </a:lnTo>
                <a:lnTo>
                  <a:pt x="187" y="142"/>
                </a:lnTo>
                <a:lnTo>
                  <a:pt x="188" y="143"/>
                </a:lnTo>
                <a:lnTo>
                  <a:pt x="188" y="144"/>
                </a:lnTo>
                <a:lnTo>
                  <a:pt x="187" y="144"/>
                </a:lnTo>
                <a:lnTo>
                  <a:pt x="187" y="143"/>
                </a:lnTo>
                <a:lnTo>
                  <a:pt x="187" y="144"/>
                </a:lnTo>
                <a:lnTo>
                  <a:pt x="187" y="143"/>
                </a:lnTo>
                <a:lnTo>
                  <a:pt x="186" y="143"/>
                </a:lnTo>
                <a:lnTo>
                  <a:pt x="186" y="144"/>
                </a:lnTo>
                <a:lnTo>
                  <a:pt x="184" y="144"/>
                </a:lnTo>
                <a:lnTo>
                  <a:pt x="186" y="144"/>
                </a:lnTo>
                <a:lnTo>
                  <a:pt x="184" y="144"/>
                </a:lnTo>
                <a:lnTo>
                  <a:pt x="183" y="144"/>
                </a:lnTo>
                <a:lnTo>
                  <a:pt x="182" y="144"/>
                </a:lnTo>
                <a:lnTo>
                  <a:pt x="182" y="143"/>
                </a:lnTo>
                <a:lnTo>
                  <a:pt x="181" y="143"/>
                </a:lnTo>
                <a:lnTo>
                  <a:pt x="182" y="143"/>
                </a:lnTo>
                <a:lnTo>
                  <a:pt x="182" y="144"/>
                </a:lnTo>
                <a:lnTo>
                  <a:pt x="182" y="143"/>
                </a:lnTo>
                <a:lnTo>
                  <a:pt x="182" y="142"/>
                </a:lnTo>
                <a:lnTo>
                  <a:pt x="182" y="143"/>
                </a:lnTo>
                <a:lnTo>
                  <a:pt x="182" y="142"/>
                </a:lnTo>
                <a:lnTo>
                  <a:pt x="181" y="142"/>
                </a:lnTo>
                <a:lnTo>
                  <a:pt x="179" y="142"/>
                </a:lnTo>
                <a:lnTo>
                  <a:pt x="179" y="140"/>
                </a:lnTo>
                <a:lnTo>
                  <a:pt x="178" y="140"/>
                </a:lnTo>
                <a:lnTo>
                  <a:pt x="177" y="140"/>
                </a:lnTo>
                <a:lnTo>
                  <a:pt x="177" y="142"/>
                </a:lnTo>
                <a:lnTo>
                  <a:pt x="178" y="142"/>
                </a:lnTo>
                <a:lnTo>
                  <a:pt x="177" y="142"/>
                </a:lnTo>
                <a:lnTo>
                  <a:pt x="176" y="142"/>
                </a:lnTo>
                <a:lnTo>
                  <a:pt x="174" y="142"/>
                </a:lnTo>
                <a:lnTo>
                  <a:pt x="173" y="142"/>
                </a:lnTo>
                <a:lnTo>
                  <a:pt x="173" y="140"/>
                </a:lnTo>
                <a:lnTo>
                  <a:pt x="172" y="140"/>
                </a:lnTo>
                <a:lnTo>
                  <a:pt x="170" y="140"/>
                </a:lnTo>
                <a:lnTo>
                  <a:pt x="169" y="140"/>
                </a:lnTo>
                <a:lnTo>
                  <a:pt x="168" y="140"/>
                </a:lnTo>
                <a:lnTo>
                  <a:pt x="168" y="139"/>
                </a:lnTo>
                <a:lnTo>
                  <a:pt x="167" y="140"/>
                </a:lnTo>
                <a:lnTo>
                  <a:pt x="168" y="140"/>
                </a:lnTo>
                <a:lnTo>
                  <a:pt x="168" y="142"/>
                </a:lnTo>
                <a:lnTo>
                  <a:pt x="167" y="142"/>
                </a:lnTo>
                <a:lnTo>
                  <a:pt x="165" y="142"/>
                </a:lnTo>
                <a:lnTo>
                  <a:pt x="163" y="143"/>
                </a:lnTo>
                <a:lnTo>
                  <a:pt x="163" y="142"/>
                </a:lnTo>
                <a:lnTo>
                  <a:pt x="164" y="142"/>
                </a:lnTo>
                <a:lnTo>
                  <a:pt x="163" y="142"/>
                </a:lnTo>
                <a:lnTo>
                  <a:pt x="163" y="140"/>
                </a:lnTo>
                <a:lnTo>
                  <a:pt x="161" y="142"/>
                </a:lnTo>
                <a:lnTo>
                  <a:pt x="161" y="140"/>
                </a:lnTo>
                <a:lnTo>
                  <a:pt x="161" y="142"/>
                </a:lnTo>
                <a:lnTo>
                  <a:pt x="161" y="143"/>
                </a:lnTo>
                <a:lnTo>
                  <a:pt x="163" y="143"/>
                </a:lnTo>
                <a:lnTo>
                  <a:pt x="161" y="143"/>
                </a:lnTo>
                <a:lnTo>
                  <a:pt x="161" y="144"/>
                </a:lnTo>
                <a:lnTo>
                  <a:pt x="160" y="144"/>
                </a:lnTo>
                <a:lnTo>
                  <a:pt x="160" y="146"/>
                </a:lnTo>
                <a:lnTo>
                  <a:pt x="159" y="146"/>
                </a:lnTo>
                <a:lnTo>
                  <a:pt x="159" y="147"/>
                </a:lnTo>
                <a:lnTo>
                  <a:pt x="158" y="147"/>
                </a:lnTo>
                <a:lnTo>
                  <a:pt x="156" y="147"/>
                </a:lnTo>
                <a:lnTo>
                  <a:pt x="156" y="148"/>
                </a:lnTo>
                <a:lnTo>
                  <a:pt x="156" y="147"/>
                </a:lnTo>
                <a:lnTo>
                  <a:pt x="158" y="147"/>
                </a:lnTo>
                <a:lnTo>
                  <a:pt x="156" y="148"/>
                </a:lnTo>
                <a:lnTo>
                  <a:pt x="155" y="148"/>
                </a:lnTo>
                <a:lnTo>
                  <a:pt x="156" y="148"/>
                </a:lnTo>
                <a:lnTo>
                  <a:pt x="155" y="148"/>
                </a:lnTo>
                <a:lnTo>
                  <a:pt x="155" y="147"/>
                </a:lnTo>
                <a:lnTo>
                  <a:pt x="154" y="147"/>
                </a:lnTo>
                <a:lnTo>
                  <a:pt x="154" y="148"/>
                </a:lnTo>
                <a:lnTo>
                  <a:pt x="154" y="147"/>
                </a:lnTo>
                <a:lnTo>
                  <a:pt x="154" y="148"/>
                </a:lnTo>
                <a:lnTo>
                  <a:pt x="153" y="148"/>
                </a:lnTo>
                <a:lnTo>
                  <a:pt x="154" y="148"/>
                </a:lnTo>
                <a:lnTo>
                  <a:pt x="153" y="148"/>
                </a:lnTo>
                <a:lnTo>
                  <a:pt x="153" y="147"/>
                </a:lnTo>
                <a:lnTo>
                  <a:pt x="153" y="148"/>
                </a:lnTo>
                <a:lnTo>
                  <a:pt x="154" y="148"/>
                </a:lnTo>
                <a:lnTo>
                  <a:pt x="154" y="149"/>
                </a:lnTo>
                <a:lnTo>
                  <a:pt x="153" y="149"/>
                </a:lnTo>
                <a:lnTo>
                  <a:pt x="151" y="149"/>
                </a:lnTo>
                <a:lnTo>
                  <a:pt x="151" y="148"/>
                </a:lnTo>
                <a:lnTo>
                  <a:pt x="151" y="149"/>
                </a:lnTo>
                <a:lnTo>
                  <a:pt x="151" y="151"/>
                </a:lnTo>
                <a:lnTo>
                  <a:pt x="151" y="149"/>
                </a:lnTo>
                <a:lnTo>
                  <a:pt x="151" y="151"/>
                </a:lnTo>
                <a:lnTo>
                  <a:pt x="150" y="151"/>
                </a:lnTo>
                <a:lnTo>
                  <a:pt x="151" y="151"/>
                </a:lnTo>
                <a:lnTo>
                  <a:pt x="150" y="151"/>
                </a:lnTo>
                <a:lnTo>
                  <a:pt x="149" y="151"/>
                </a:lnTo>
                <a:lnTo>
                  <a:pt x="150" y="151"/>
                </a:lnTo>
                <a:lnTo>
                  <a:pt x="150" y="152"/>
                </a:lnTo>
                <a:lnTo>
                  <a:pt x="150" y="151"/>
                </a:lnTo>
                <a:lnTo>
                  <a:pt x="150" y="152"/>
                </a:lnTo>
                <a:lnTo>
                  <a:pt x="150" y="153"/>
                </a:lnTo>
                <a:lnTo>
                  <a:pt x="149" y="153"/>
                </a:lnTo>
                <a:lnTo>
                  <a:pt x="149" y="152"/>
                </a:lnTo>
                <a:lnTo>
                  <a:pt x="147" y="152"/>
                </a:lnTo>
                <a:lnTo>
                  <a:pt x="147" y="153"/>
                </a:lnTo>
                <a:lnTo>
                  <a:pt x="149" y="153"/>
                </a:lnTo>
                <a:lnTo>
                  <a:pt x="149" y="152"/>
                </a:lnTo>
                <a:lnTo>
                  <a:pt x="149" y="153"/>
                </a:lnTo>
                <a:lnTo>
                  <a:pt x="149" y="154"/>
                </a:lnTo>
                <a:lnTo>
                  <a:pt x="149" y="156"/>
                </a:lnTo>
                <a:lnTo>
                  <a:pt x="147" y="156"/>
                </a:lnTo>
                <a:lnTo>
                  <a:pt x="146" y="156"/>
                </a:lnTo>
                <a:lnTo>
                  <a:pt x="146" y="154"/>
                </a:lnTo>
                <a:lnTo>
                  <a:pt x="146" y="156"/>
                </a:lnTo>
                <a:lnTo>
                  <a:pt x="147" y="156"/>
                </a:lnTo>
                <a:lnTo>
                  <a:pt x="149" y="156"/>
                </a:lnTo>
                <a:lnTo>
                  <a:pt x="147" y="156"/>
                </a:lnTo>
                <a:lnTo>
                  <a:pt x="147" y="157"/>
                </a:lnTo>
                <a:lnTo>
                  <a:pt x="147" y="158"/>
                </a:lnTo>
                <a:lnTo>
                  <a:pt x="147" y="160"/>
                </a:lnTo>
                <a:lnTo>
                  <a:pt x="149" y="161"/>
                </a:lnTo>
                <a:lnTo>
                  <a:pt x="147" y="161"/>
                </a:lnTo>
                <a:lnTo>
                  <a:pt x="149" y="161"/>
                </a:lnTo>
                <a:lnTo>
                  <a:pt x="149" y="162"/>
                </a:lnTo>
                <a:lnTo>
                  <a:pt x="149" y="163"/>
                </a:lnTo>
                <a:lnTo>
                  <a:pt x="150" y="163"/>
                </a:lnTo>
                <a:lnTo>
                  <a:pt x="149" y="165"/>
                </a:lnTo>
                <a:lnTo>
                  <a:pt x="147" y="165"/>
                </a:lnTo>
                <a:lnTo>
                  <a:pt x="147" y="163"/>
                </a:lnTo>
                <a:lnTo>
                  <a:pt x="146" y="163"/>
                </a:lnTo>
                <a:lnTo>
                  <a:pt x="145" y="163"/>
                </a:lnTo>
                <a:lnTo>
                  <a:pt x="144" y="163"/>
                </a:lnTo>
                <a:lnTo>
                  <a:pt x="142" y="163"/>
                </a:lnTo>
                <a:lnTo>
                  <a:pt x="142" y="162"/>
                </a:lnTo>
                <a:lnTo>
                  <a:pt x="141" y="162"/>
                </a:lnTo>
                <a:lnTo>
                  <a:pt x="140" y="162"/>
                </a:lnTo>
                <a:lnTo>
                  <a:pt x="140" y="161"/>
                </a:lnTo>
                <a:lnTo>
                  <a:pt x="140" y="162"/>
                </a:lnTo>
                <a:lnTo>
                  <a:pt x="140" y="161"/>
                </a:lnTo>
                <a:lnTo>
                  <a:pt x="139" y="161"/>
                </a:lnTo>
                <a:lnTo>
                  <a:pt x="139" y="160"/>
                </a:lnTo>
                <a:lnTo>
                  <a:pt x="139" y="158"/>
                </a:lnTo>
                <a:lnTo>
                  <a:pt x="137" y="158"/>
                </a:lnTo>
                <a:lnTo>
                  <a:pt x="137" y="157"/>
                </a:lnTo>
                <a:lnTo>
                  <a:pt x="137" y="156"/>
                </a:lnTo>
                <a:lnTo>
                  <a:pt x="137" y="154"/>
                </a:lnTo>
                <a:lnTo>
                  <a:pt x="136" y="154"/>
                </a:lnTo>
                <a:lnTo>
                  <a:pt x="136" y="153"/>
                </a:lnTo>
                <a:lnTo>
                  <a:pt x="136" y="154"/>
                </a:lnTo>
                <a:lnTo>
                  <a:pt x="136" y="153"/>
                </a:lnTo>
                <a:lnTo>
                  <a:pt x="135" y="153"/>
                </a:lnTo>
                <a:lnTo>
                  <a:pt x="135" y="152"/>
                </a:lnTo>
                <a:lnTo>
                  <a:pt x="133" y="152"/>
                </a:lnTo>
                <a:lnTo>
                  <a:pt x="133" y="151"/>
                </a:lnTo>
                <a:lnTo>
                  <a:pt x="132" y="151"/>
                </a:lnTo>
                <a:lnTo>
                  <a:pt x="132" y="149"/>
                </a:lnTo>
                <a:lnTo>
                  <a:pt x="132" y="148"/>
                </a:lnTo>
                <a:lnTo>
                  <a:pt x="131" y="147"/>
                </a:lnTo>
                <a:lnTo>
                  <a:pt x="131" y="146"/>
                </a:lnTo>
                <a:lnTo>
                  <a:pt x="131" y="144"/>
                </a:lnTo>
                <a:lnTo>
                  <a:pt x="130" y="144"/>
                </a:lnTo>
                <a:lnTo>
                  <a:pt x="130" y="143"/>
                </a:lnTo>
                <a:lnTo>
                  <a:pt x="128" y="143"/>
                </a:lnTo>
                <a:lnTo>
                  <a:pt x="130" y="143"/>
                </a:lnTo>
                <a:lnTo>
                  <a:pt x="130" y="142"/>
                </a:lnTo>
                <a:lnTo>
                  <a:pt x="128" y="142"/>
                </a:lnTo>
                <a:lnTo>
                  <a:pt x="130" y="142"/>
                </a:lnTo>
                <a:lnTo>
                  <a:pt x="128" y="142"/>
                </a:lnTo>
                <a:lnTo>
                  <a:pt x="127" y="142"/>
                </a:lnTo>
                <a:lnTo>
                  <a:pt x="127" y="140"/>
                </a:lnTo>
                <a:lnTo>
                  <a:pt x="126" y="140"/>
                </a:lnTo>
                <a:lnTo>
                  <a:pt x="127" y="140"/>
                </a:lnTo>
                <a:lnTo>
                  <a:pt x="126" y="140"/>
                </a:lnTo>
                <a:lnTo>
                  <a:pt x="125" y="140"/>
                </a:lnTo>
                <a:lnTo>
                  <a:pt x="123" y="140"/>
                </a:lnTo>
                <a:lnTo>
                  <a:pt x="122" y="140"/>
                </a:lnTo>
                <a:lnTo>
                  <a:pt x="121" y="140"/>
                </a:lnTo>
                <a:lnTo>
                  <a:pt x="119" y="140"/>
                </a:lnTo>
                <a:lnTo>
                  <a:pt x="119" y="142"/>
                </a:lnTo>
                <a:lnTo>
                  <a:pt x="118" y="143"/>
                </a:lnTo>
                <a:lnTo>
                  <a:pt x="118" y="144"/>
                </a:lnTo>
                <a:lnTo>
                  <a:pt x="117" y="144"/>
                </a:lnTo>
                <a:lnTo>
                  <a:pt x="117" y="146"/>
                </a:lnTo>
                <a:lnTo>
                  <a:pt x="116" y="146"/>
                </a:lnTo>
                <a:lnTo>
                  <a:pt x="116" y="144"/>
                </a:lnTo>
                <a:lnTo>
                  <a:pt x="114" y="144"/>
                </a:lnTo>
                <a:lnTo>
                  <a:pt x="113" y="144"/>
                </a:lnTo>
                <a:lnTo>
                  <a:pt x="113" y="143"/>
                </a:lnTo>
                <a:lnTo>
                  <a:pt x="112" y="143"/>
                </a:lnTo>
                <a:lnTo>
                  <a:pt x="111" y="142"/>
                </a:lnTo>
                <a:lnTo>
                  <a:pt x="109" y="142"/>
                </a:lnTo>
                <a:lnTo>
                  <a:pt x="109" y="140"/>
                </a:lnTo>
                <a:lnTo>
                  <a:pt x="109" y="139"/>
                </a:lnTo>
                <a:lnTo>
                  <a:pt x="108" y="139"/>
                </a:lnTo>
                <a:lnTo>
                  <a:pt x="109" y="138"/>
                </a:lnTo>
                <a:lnTo>
                  <a:pt x="108" y="138"/>
                </a:lnTo>
                <a:lnTo>
                  <a:pt x="108" y="137"/>
                </a:lnTo>
                <a:lnTo>
                  <a:pt x="108" y="135"/>
                </a:lnTo>
                <a:lnTo>
                  <a:pt x="107" y="135"/>
                </a:lnTo>
                <a:lnTo>
                  <a:pt x="107" y="134"/>
                </a:lnTo>
                <a:lnTo>
                  <a:pt x="105" y="134"/>
                </a:lnTo>
                <a:lnTo>
                  <a:pt x="104" y="134"/>
                </a:lnTo>
                <a:lnTo>
                  <a:pt x="104" y="133"/>
                </a:lnTo>
                <a:lnTo>
                  <a:pt x="103" y="133"/>
                </a:lnTo>
                <a:lnTo>
                  <a:pt x="103" y="131"/>
                </a:lnTo>
                <a:lnTo>
                  <a:pt x="102" y="131"/>
                </a:lnTo>
                <a:lnTo>
                  <a:pt x="102" y="130"/>
                </a:lnTo>
                <a:lnTo>
                  <a:pt x="100" y="130"/>
                </a:lnTo>
                <a:lnTo>
                  <a:pt x="100" y="129"/>
                </a:lnTo>
                <a:lnTo>
                  <a:pt x="99" y="129"/>
                </a:lnTo>
                <a:lnTo>
                  <a:pt x="99" y="128"/>
                </a:lnTo>
                <a:lnTo>
                  <a:pt x="98" y="128"/>
                </a:lnTo>
                <a:lnTo>
                  <a:pt x="97" y="128"/>
                </a:lnTo>
                <a:lnTo>
                  <a:pt x="95" y="128"/>
                </a:lnTo>
                <a:lnTo>
                  <a:pt x="94" y="128"/>
                </a:lnTo>
                <a:lnTo>
                  <a:pt x="93" y="128"/>
                </a:lnTo>
                <a:lnTo>
                  <a:pt x="91" y="128"/>
                </a:lnTo>
                <a:lnTo>
                  <a:pt x="90" y="128"/>
                </a:lnTo>
                <a:lnTo>
                  <a:pt x="89" y="128"/>
                </a:lnTo>
                <a:lnTo>
                  <a:pt x="89" y="129"/>
                </a:lnTo>
                <a:lnTo>
                  <a:pt x="89" y="130"/>
                </a:lnTo>
                <a:lnTo>
                  <a:pt x="88" y="130"/>
                </a:lnTo>
                <a:lnTo>
                  <a:pt x="86" y="130"/>
                </a:lnTo>
                <a:lnTo>
                  <a:pt x="85" y="130"/>
                </a:lnTo>
                <a:lnTo>
                  <a:pt x="84" y="130"/>
                </a:lnTo>
                <a:lnTo>
                  <a:pt x="83" y="130"/>
                </a:lnTo>
                <a:lnTo>
                  <a:pt x="81" y="130"/>
                </a:lnTo>
                <a:lnTo>
                  <a:pt x="80" y="130"/>
                </a:lnTo>
                <a:lnTo>
                  <a:pt x="79" y="130"/>
                </a:lnTo>
                <a:lnTo>
                  <a:pt x="77" y="130"/>
                </a:lnTo>
                <a:lnTo>
                  <a:pt x="76" y="130"/>
                </a:lnTo>
                <a:lnTo>
                  <a:pt x="75" y="130"/>
                </a:lnTo>
                <a:lnTo>
                  <a:pt x="74" y="130"/>
                </a:lnTo>
                <a:lnTo>
                  <a:pt x="72" y="130"/>
                </a:lnTo>
                <a:lnTo>
                  <a:pt x="71" y="130"/>
                </a:lnTo>
                <a:lnTo>
                  <a:pt x="70" y="129"/>
                </a:lnTo>
                <a:lnTo>
                  <a:pt x="67" y="128"/>
                </a:lnTo>
                <a:lnTo>
                  <a:pt x="65" y="128"/>
                </a:lnTo>
                <a:lnTo>
                  <a:pt x="62" y="126"/>
                </a:lnTo>
                <a:lnTo>
                  <a:pt x="61" y="125"/>
                </a:lnTo>
                <a:lnTo>
                  <a:pt x="58" y="125"/>
                </a:lnTo>
                <a:lnTo>
                  <a:pt x="56" y="124"/>
                </a:lnTo>
                <a:lnTo>
                  <a:pt x="53" y="124"/>
                </a:lnTo>
                <a:lnTo>
                  <a:pt x="53" y="123"/>
                </a:lnTo>
                <a:lnTo>
                  <a:pt x="55" y="123"/>
                </a:lnTo>
                <a:lnTo>
                  <a:pt x="55" y="121"/>
                </a:lnTo>
                <a:lnTo>
                  <a:pt x="53" y="121"/>
                </a:lnTo>
                <a:lnTo>
                  <a:pt x="53" y="123"/>
                </a:lnTo>
                <a:lnTo>
                  <a:pt x="52" y="123"/>
                </a:lnTo>
                <a:lnTo>
                  <a:pt x="51" y="123"/>
                </a:lnTo>
                <a:lnTo>
                  <a:pt x="49" y="123"/>
                </a:lnTo>
                <a:lnTo>
                  <a:pt x="48" y="123"/>
                </a:lnTo>
                <a:lnTo>
                  <a:pt x="47" y="123"/>
                </a:lnTo>
                <a:lnTo>
                  <a:pt x="46" y="123"/>
                </a:lnTo>
                <a:lnTo>
                  <a:pt x="44" y="123"/>
                </a:lnTo>
                <a:lnTo>
                  <a:pt x="43" y="123"/>
                </a:lnTo>
                <a:lnTo>
                  <a:pt x="42" y="123"/>
                </a:lnTo>
                <a:lnTo>
                  <a:pt x="41" y="123"/>
                </a:lnTo>
                <a:lnTo>
                  <a:pt x="41" y="121"/>
                </a:lnTo>
                <a:lnTo>
                  <a:pt x="41" y="123"/>
                </a:lnTo>
                <a:lnTo>
                  <a:pt x="41" y="121"/>
                </a:lnTo>
                <a:lnTo>
                  <a:pt x="41" y="123"/>
                </a:lnTo>
                <a:lnTo>
                  <a:pt x="41" y="121"/>
                </a:lnTo>
                <a:lnTo>
                  <a:pt x="41" y="120"/>
                </a:lnTo>
                <a:lnTo>
                  <a:pt x="41" y="119"/>
                </a:lnTo>
                <a:lnTo>
                  <a:pt x="39" y="119"/>
                </a:lnTo>
                <a:lnTo>
                  <a:pt x="39" y="117"/>
                </a:lnTo>
                <a:lnTo>
                  <a:pt x="38" y="117"/>
                </a:lnTo>
                <a:lnTo>
                  <a:pt x="38" y="116"/>
                </a:lnTo>
                <a:lnTo>
                  <a:pt x="37" y="116"/>
                </a:lnTo>
                <a:lnTo>
                  <a:pt x="35" y="115"/>
                </a:lnTo>
                <a:lnTo>
                  <a:pt x="34" y="115"/>
                </a:lnTo>
                <a:lnTo>
                  <a:pt x="34" y="114"/>
                </a:lnTo>
                <a:lnTo>
                  <a:pt x="33" y="114"/>
                </a:lnTo>
                <a:lnTo>
                  <a:pt x="32" y="114"/>
                </a:lnTo>
                <a:lnTo>
                  <a:pt x="30" y="114"/>
                </a:lnTo>
                <a:lnTo>
                  <a:pt x="30" y="112"/>
                </a:lnTo>
                <a:lnTo>
                  <a:pt x="29" y="112"/>
                </a:lnTo>
                <a:lnTo>
                  <a:pt x="29" y="111"/>
                </a:lnTo>
                <a:lnTo>
                  <a:pt x="28" y="111"/>
                </a:lnTo>
                <a:lnTo>
                  <a:pt x="27" y="111"/>
                </a:lnTo>
                <a:lnTo>
                  <a:pt x="25" y="111"/>
                </a:lnTo>
                <a:lnTo>
                  <a:pt x="25" y="110"/>
                </a:lnTo>
                <a:lnTo>
                  <a:pt x="24" y="110"/>
                </a:lnTo>
                <a:lnTo>
                  <a:pt x="23" y="111"/>
                </a:lnTo>
                <a:lnTo>
                  <a:pt x="23" y="110"/>
                </a:lnTo>
                <a:lnTo>
                  <a:pt x="21" y="110"/>
                </a:lnTo>
                <a:lnTo>
                  <a:pt x="21" y="109"/>
                </a:lnTo>
                <a:lnTo>
                  <a:pt x="23" y="109"/>
                </a:lnTo>
                <a:lnTo>
                  <a:pt x="21" y="109"/>
                </a:lnTo>
                <a:lnTo>
                  <a:pt x="21" y="107"/>
                </a:lnTo>
                <a:lnTo>
                  <a:pt x="21" y="106"/>
                </a:lnTo>
                <a:lnTo>
                  <a:pt x="20" y="106"/>
                </a:lnTo>
                <a:lnTo>
                  <a:pt x="20" y="105"/>
                </a:lnTo>
                <a:lnTo>
                  <a:pt x="21" y="105"/>
                </a:lnTo>
                <a:lnTo>
                  <a:pt x="20" y="105"/>
                </a:lnTo>
                <a:lnTo>
                  <a:pt x="20" y="103"/>
                </a:lnTo>
                <a:lnTo>
                  <a:pt x="19" y="103"/>
                </a:lnTo>
                <a:lnTo>
                  <a:pt x="19" y="102"/>
                </a:lnTo>
                <a:lnTo>
                  <a:pt x="18" y="102"/>
                </a:lnTo>
                <a:lnTo>
                  <a:pt x="18" y="101"/>
                </a:lnTo>
                <a:lnTo>
                  <a:pt x="18" y="100"/>
                </a:lnTo>
                <a:lnTo>
                  <a:pt x="16" y="100"/>
                </a:lnTo>
                <a:lnTo>
                  <a:pt x="16" y="98"/>
                </a:lnTo>
                <a:lnTo>
                  <a:pt x="15" y="98"/>
                </a:lnTo>
                <a:lnTo>
                  <a:pt x="15" y="97"/>
                </a:lnTo>
                <a:lnTo>
                  <a:pt x="15" y="96"/>
                </a:lnTo>
                <a:lnTo>
                  <a:pt x="15" y="95"/>
                </a:lnTo>
                <a:lnTo>
                  <a:pt x="15" y="96"/>
                </a:lnTo>
                <a:lnTo>
                  <a:pt x="16" y="96"/>
                </a:lnTo>
                <a:lnTo>
                  <a:pt x="16" y="95"/>
                </a:lnTo>
                <a:lnTo>
                  <a:pt x="15" y="95"/>
                </a:lnTo>
                <a:lnTo>
                  <a:pt x="15" y="93"/>
                </a:lnTo>
                <a:lnTo>
                  <a:pt x="14" y="93"/>
                </a:lnTo>
                <a:lnTo>
                  <a:pt x="12" y="93"/>
                </a:lnTo>
                <a:lnTo>
                  <a:pt x="12" y="92"/>
                </a:lnTo>
                <a:lnTo>
                  <a:pt x="12" y="91"/>
                </a:lnTo>
                <a:lnTo>
                  <a:pt x="12" y="89"/>
                </a:lnTo>
                <a:lnTo>
                  <a:pt x="11" y="89"/>
                </a:lnTo>
                <a:lnTo>
                  <a:pt x="11" y="88"/>
                </a:lnTo>
                <a:lnTo>
                  <a:pt x="12" y="88"/>
                </a:lnTo>
                <a:lnTo>
                  <a:pt x="12" y="89"/>
                </a:lnTo>
                <a:lnTo>
                  <a:pt x="14" y="89"/>
                </a:lnTo>
                <a:lnTo>
                  <a:pt x="14" y="91"/>
                </a:lnTo>
                <a:lnTo>
                  <a:pt x="14" y="89"/>
                </a:lnTo>
                <a:lnTo>
                  <a:pt x="14" y="88"/>
                </a:lnTo>
                <a:lnTo>
                  <a:pt x="12" y="88"/>
                </a:lnTo>
                <a:lnTo>
                  <a:pt x="14" y="88"/>
                </a:lnTo>
                <a:lnTo>
                  <a:pt x="12" y="88"/>
                </a:lnTo>
                <a:lnTo>
                  <a:pt x="12" y="87"/>
                </a:lnTo>
                <a:lnTo>
                  <a:pt x="12" y="86"/>
                </a:lnTo>
                <a:lnTo>
                  <a:pt x="14" y="86"/>
                </a:lnTo>
                <a:lnTo>
                  <a:pt x="14" y="87"/>
                </a:lnTo>
                <a:lnTo>
                  <a:pt x="14" y="86"/>
                </a:lnTo>
                <a:lnTo>
                  <a:pt x="15" y="86"/>
                </a:lnTo>
                <a:lnTo>
                  <a:pt x="15" y="87"/>
                </a:lnTo>
                <a:lnTo>
                  <a:pt x="16" y="87"/>
                </a:lnTo>
                <a:lnTo>
                  <a:pt x="16" y="86"/>
                </a:lnTo>
                <a:lnTo>
                  <a:pt x="16" y="87"/>
                </a:lnTo>
                <a:lnTo>
                  <a:pt x="16" y="86"/>
                </a:lnTo>
                <a:lnTo>
                  <a:pt x="18" y="86"/>
                </a:lnTo>
                <a:lnTo>
                  <a:pt x="18" y="87"/>
                </a:lnTo>
                <a:lnTo>
                  <a:pt x="18" y="86"/>
                </a:lnTo>
                <a:lnTo>
                  <a:pt x="16" y="86"/>
                </a:lnTo>
                <a:lnTo>
                  <a:pt x="16" y="87"/>
                </a:lnTo>
                <a:lnTo>
                  <a:pt x="15" y="86"/>
                </a:lnTo>
                <a:lnTo>
                  <a:pt x="16" y="86"/>
                </a:lnTo>
                <a:lnTo>
                  <a:pt x="15" y="86"/>
                </a:lnTo>
                <a:lnTo>
                  <a:pt x="14" y="86"/>
                </a:lnTo>
                <a:lnTo>
                  <a:pt x="12" y="86"/>
                </a:lnTo>
                <a:lnTo>
                  <a:pt x="11" y="86"/>
                </a:lnTo>
                <a:lnTo>
                  <a:pt x="12" y="86"/>
                </a:lnTo>
                <a:lnTo>
                  <a:pt x="11" y="86"/>
                </a:lnTo>
                <a:lnTo>
                  <a:pt x="11" y="87"/>
                </a:lnTo>
                <a:lnTo>
                  <a:pt x="12" y="87"/>
                </a:lnTo>
                <a:lnTo>
                  <a:pt x="11" y="87"/>
                </a:lnTo>
                <a:lnTo>
                  <a:pt x="12" y="87"/>
                </a:lnTo>
                <a:lnTo>
                  <a:pt x="11" y="87"/>
                </a:lnTo>
                <a:lnTo>
                  <a:pt x="12" y="87"/>
                </a:lnTo>
                <a:lnTo>
                  <a:pt x="11" y="87"/>
                </a:lnTo>
                <a:lnTo>
                  <a:pt x="12" y="87"/>
                </a:lnTo>
                <a:lnTo>
                  <a:pt x="12" y="88"/>
                </a:lnTo>
                <a:lnTo>
                  <a:pt x="11" y="88"/>
                </a:lnTo>
                <a:lnTo>
                  <a:pt x="11" y="87"/>
                </a:lnTo>
                <a:lnTo>
                  <a:pt x="10" y="87"/>
                </a:lnTo>
                <a:lnTo>
                  <a:pt x="10" y="86"/>
                </a:lnTo>
                <a:lnTo>
                  <a:pt x="10" y="87"/>
                </a:lnTo>
                <a:lnTo>
                  <a:pt x="9" y="87"/>
                </a:lnTo>
                <a:lnTo>
                  <a:pt x="9" y="86"/>
                </a:lnTo>
                <a:lnTo>
                  <a:pt x="10" y="86"/>
                </a:lnTo>
                <a:lnTo>
                  <a:pt x="9" y="86"/>
                </a:lnTo>
                <a:lnTo>
                  <a:pt x="9" y="84"/>
                </a:lnTo>
                <a:lnTo>
                  <a:pt x="9" y="86"/>
                </a:lnTo>
                <a:lnTo>
                  <a:pt x="10" y="86"/>
                </a:lnTo>
                <a:lnTo>
                  <a:pt x="9" y="84"/>
                </a:lnTo>
                <a:lnTo>
                  <a:pt x="9" y="83"/>
                </a:lnTo>
                <a:lnTo>
                  <a:pt x="7" y="83"/>
                </a:lnTo>
                <a:lnTo>
                  <a:pt x="7" y="82"/>
                </a:lnTo>
                <a:lnTo>
                  <a:pt x="6" y="82"/>
                </a:lnTo>
                <a:lnTo>
                  <a:pt x="6" y="81"/>
                </a:lnTo>
                <a:lnTo>
                  <a:pt x="5" y="81"/>
                </a:lnTo>
                <a:lnTo>
                  <a:pt x="5" y="79"/>
                </a:lnTo>
                <a:lnTo>
                  <a:pt x="5" y="78"/>
                </a:lnTo>
                <a:lnTo>
                  <a:pt x="5" y="77"/>
                </a:lnTo>
                <a:lnTo>
                  <a:pt x="5" y="75"/>
                </a:lnTo>
                <a:lnTo>
                  <a:pt x="5" y="74"/>
                </a:lnTo>
                <a:lnTo>
                  <a:pt x="4" y="73"/>
                </a:lnTo>
                <a:lnTo>
                  <a:pt x="4" y="72"/>
                </a:lnTo>
                <a:lnTo>
                  <a:pt x="2" y="72"/>
                </a:lnTo>
                <a:lnTo>
                  <a:pt x="2" y="70"/>
                </a:lnTo>
                <a:lnTo>
                  <a:pt x="1" y="70"/>
                </a:lnTo>
                <a:lnTo>
                  <a:pt x="2" y="70"/>
                </a:lnTo>
                <a:lnTo>
                  <a:pt x="1" y="70"/>
                </a:lnTo>
                <a:lnTo>
                  <a:pt x="1" y="69"/>
                </a:lnTo>
                <a:lnTo>
                  <a:pt x="2" y="69"/>
                </a:lnTo>
                <a:lnTo>
                  <a:pt x="2" y="68"/>
                </a:lnTo>
                <a:lnTo>
                  <a:pt x="2" y="67"/>
                </a:lnTo>
                <a:lnTo>
                  <a:pt x="2" y="68"/>
                </a:lnTo>
                <a:lnTo>
                  <a:pt x="2" y="67"/>
                </a:lnTo>
                <a:lnTo>
                  <a:pt x="4" y="67"/>
                </a:lnTo>
                <a:lnTo>
                  <a:pt x="2" y="67"/>
                </a:lnTo>
                <a:lnTo>
                  <a:pt x="2" y="65"/>
                </a:lnTo>
                <a:lnTo>
                  <a:pt x="4" y="65"/>
                </a:lnTo>
                <a:lnTo>
                  <a:pt x="2" y="65"/>
                </a:lnTo>
                <a:lnTo>
                  <a:pt x="2" y="64"/>
                </a:lnTo>
                <a:lnTo>
                  <a:pt x="4" y="64"/>
                </a:lnTo>
                <a:lnTo>
                  <a:pt x="4" y="63"/>
                </a:lnTo>
                <a:lnTo>
                  <a:pt x="4" y="61"/>
                </a:lnTo>
                <a:lnTo>
                  <a:pt x="2" y="60"/>
                </a:lnTo>
                <a:lnTo>
                  <a:pt x="2" y="59"/>
                </a:lnTo>
                <a:lnTo>
                  <a:pt x="2" y="58"/>
                </a:lnTo>
                <a:lnTo>
                  <a:pt x="1" y="58"/>
                </a:lnTo>
                <a:lnTo>
                  <a:pt x="2" y="58"/>
                </a:lnTo>
                <a:lnTo>
                  <a:pt x="1" y="58"/>
                </a:lnTo>
                <a:lnTo>
                  <a:pt x="1" y="56"/>
                </a:lnTo>
                <a:lnTo>
                  <a:pt x="1" y="55"/>
                </a:lnTo>
                <a:lnTo>
                  <a:pt x="1" y="54"/>
                </a:lnTo>
                <a:lnTo>
                  <a:pt x="1" y="53"/>
                </a:lnTo>
                <a:lnTo>
                  <a:pt x="1" y="51"/>
                </a:lnTo>
                <a:lnTo>
                  <a:pt x="1" y="50"/>
                </a:lnTo>
                <a:lnTo>
                  <a:pt x="1" y="49"/>
                </a:lnTo>
                <a:lnTo>
                  <a:pt x="2" y="49"/>
                </a:lnTo>
                <a:lnTo>
                  <a:pt x="2" y="47"/>
                </a:lnTo>
                <a:lnTo>
                  <a:pt x="2" y="46"/>
                </a:lnTo>
                <a:lnTo>
                  <a:pt x="2" y="45"/>
                </a:lnTo>
                <a:lnTo>
                  <a:pt x="4" y="45"/>
                </a:lnTo>
                <a:lnTo>
                  <a:pt x="2" y="45"/>
                </a:lnTo>
                <a:lnTo>
                  <a:pt x="2" y="46"/>
                </a:lnTo>
                <a:lnTo>
                  <a:pt x="2" y="45"/>
                </a:lnTo>
                <a:lnTo>
                  <a:pt x="2" y="44"/>
                </a:lnTo>
                <a:lnTo>
                  <a:pt x="4" y="44"/>
                </a:lnTo>
                <a:lnTo>
                  <a:pt x="2" y="44"/>
                </a:lnTo>
                <a:lnTo>
                  <a:pt x="2" y="42"/>
                </a:lnTo>
                <a:lnTo>
                  <a:pt x="4" y="42"/>
                </a:lnTo>
                <a:lnTo>
                  <a:pt x="4" y="41"/>
                </a:lnTo>
                <a:lnTo>
                  <a:pt x="4" y="40"/>
                </a:lnTo>
                <a:lnTo>
                  <a:pt x="4" y="39"/>
                </a:lnTo>
                <a:lnTo>
                  <a:pt x="4" y="37"/>
                </a:lnTo>
                <a:lnTo>
                  <a:pt x="4" y="36"/>
                </a:lnTo>
                <a:lnTo>
                  <a:pt x="4" y="35"/>
                </a:lnTo>
                <a:lnTo>
                  <a:pt x="4" y="33"/>
                </a:lnTo>
                <a:lnTo>
                  <a:pt x="4" y="32"/>
                </a:lnTo>
                <a:lnTo>
                  <a:pt x="4" y="31"/>
                </a:lnTo>
                <a:lnTo>
                  <a:pt x="4" y="32"/>
                </a:lnTo>
                <a:lnTo>
                  <a:pt x="5" y="32"/>
                </a:lnTo>
                <a:lnTo>
                  <a:pt x="4" y="32"/>
                </a:lnTo>
                <a:lnTo>
                  <a:pt x="4" y="31"/>
                </a:lnTo>
                <a:lnTo>
                  <a:pt x="5" y="31"/>
                </a:lnTo>
                <a:lnTo>
                  <a:pt x="5" y="30"/>
                </a:lnTo>
                <a:lnTo>
                  <a:pt x="5" y="31"/>
                </a:lnTo>
                <a:lnTo>
                  <a:pt x="4" y="31"/>
                </a:lnTo>
                <a:lnTo>
                  <a:pt x="4" y="30"/>
                </a:lnTo>
                <a:lnTo>
                  <a:pt x="4" y="31"/>
                </a:lnTo>
                <a:lnTo>
                  <a:pt x="4" y="30"/>
                </a:lnTo>
                <a:lnTo>
                  <a:pt x="4" y="28"/>
                </a:lnTo>
                <a:lnTo>
                  <a:pt x="4" y="27"/>
                </a:lnTo>
                <a:lnTo>
                  <a:pt x="4" y="26"/>
                </a:lnTo>
                <a:lnTo>
                  <a:pt x="4" y="27"/>
                </a:lnTo>
                <a:lnTo>
                  <a:pt x="5" y="27"/>
                </a:lnTo>
                <a:lnTo>
                  <a:pt x="5" y="26"/>
                </a:lnTo>
                <a:lnTo>
                  <a:pt x="5" y="27"/>
                </a:lnTo>
                <a:lnTo>
                  <a:pt x="6" y="26"/>
                </a:lnTo>
                <a:lnTo>
                  <a:pt x="6" y="27"/>
                </a:lnTo>
                <a:lnTo>
                  <a:pt x="7" y="27"/>
                </a:lnTo>
                <a:lnTo>
                  <a:pt x="9" y="27"/>
                </a:lnTo>
                <a:lnTo>
                  <a:pt x="7" y="27"/>
                </a:lnTo>
                <a:lnTo>
                  <a:pt x="7" y="26"/>
                </a:lnTo>
                <a:lnTo>
                  <a:pt x="6" y="26"/>
                </a:lnTo>
                <a:lnTo>
                  <a:pt x="5" y="26"/>
                </a:lnTo>
                <a:lnTo>
                  <a:pt x="4" y="26"/>
                </a:lnTo>
                <a:lnTo>
                  <a:pt x="4" y="25"/>
                </a:lnTo>
                <a:lnTo>
                  <a:pt x="4" y="23"/>
                </a:lnTo>
                <a:lnTo>
                  <a:pt x="4" y="25"/>
                </a:lnTo>
                <a:lnTo>
                  <a:pt x="5" y="25"/>
                </a:lnTo>
                <a:lnTo>
                  <a:pt x="4" y="25"/>
                </a:lnTo>
                <a:lnTo>
                  <a:pt x="4" y="23"/>
                </a:lnTo>
                <a:lnTo>
                  <a:pt x="4" y="22"/>
                </a:lnTo>
                <a:lnTo>
                  <a:pt x="5" y="22"/>
                </a:lnTo>
                <a:lnTo>
                  <a:pt x="5" y="23"/>
                </a:lnTo>
                <a:lnTo>
                  <a:pt x="5" y="22"/>
                </a:lnTo>
                <a:lnTo>
                  <a:pt x="4" y="22"/>
                </a:lnTo>
                <a:lnTo>
                  <a:pt x="4" y="21"/>
                </a:lnTo>
                <a:lnTo>
                  <a:pt x="2" y="21"/>
                </a:lnTo>
                <a:lnTo>
                  <a:pt x="4" y="21"/>
                </a:lnTo>
                <a:lnTo>
                  <a:pt x="5" y="21"/>
                </a:lnTo>
                <a:lnTo>
                  <a:pt x="4" y="21"/>
                </a:lnTo>
                <a:lnTo>
                  <a:pt x="4" y="19"/>
                </a:lnTo>
                <a:lnTo>
                  <a:pt x="2" y="19"/>
                </a:lnTo>
                <a:lnTo>
                  <a:pt x="2" y="21"/>
                </a:lnTo>
                <a:lnTo>
                  <a:pt x="4" y="21"/>
                </a:lnTo>
                <a:lnTo>
                  <a:pt x="2" y="21"/>
                </a:lnTo>
                <a:lnTo>
                  <a:pt x="2" y="19"/>
                </a:lnTo>
                <a:lnTo>
                  <a:pt x="2" y="18"/>
                </a:lnTo>
                <a:lnTo>
                  <a:pt x="2" y="17"/>
                </a:lnTo>
                <a:lnTo>
                  <a:pt x="2" y="16"/>
                </a:lnTo>
                <a:lnTo>
                  <a:pt x="1" y="16"/>
                </a:lnTo>
                <a:lnTo>
                  <a:pt x="1" y="14"/>
                </a:lnTo>
                <a:lnTo>
                  <a:pt x="1" y="13"/>
                </a:lnTo>
                <a:lnTo>
                  <a:pt x="0" y="13"/>
                </a:lnTo>
                <a:lnTo>
                  <a:pt x="0" y="12"/>
                </a:lnTo>
                <a:lnTo>
                  <a:pt x="0" y="10"/>
                </a:lnTo>
                <a:lnTo>
                  <a:pt x="0" y="9"/>
                </a:lnTo>
                <a:lnTo>
                  <a:pt x="1" y="9"/>
                </a:lnTo>
                <a:lnTo>
                  <a:pt x="2" y="9"/>
                </a:lnTo>
                <a:lnTo>
                  <a:pt x="2" y="10"/>
                </a:lnTo>
                <a:lnTo>
                  <a:pt x="4" y="10"/>
                </a:lnTo>
                <a:lnTo>
                  <a:pt x="5" y="10"/>
                </a:lnTo>
                <a:lnTo>
                  <a:pt x="6" y="10"/>
                </a:lnTo>
                <a:lnTo>
                  <a:pt x="7" y="10"/>
                </a:lnTo>
                <a:lnTo>
                  <a:pt x="6" y="10"/>
                </a:lnTo>
                <a:lnTo>
                  <a:pt x="7" y="10"/>
                </a:lnTo>
                <a:lnTo>
                  <a:pt x="9" y="10"/>
                </a:lnTo>
                <a:lnTo>
                  <a:pt x="9" y="12"/>
                </a:lnTo>
                <a:lnTo>
                  <a:pt x="10" y="10"/>
                </a:lnTo>
                <a:lnTo>
                  <a:pt x="10" y="12"/>
                </a:lnTo>
                <a:lnTo>
                  <a:pt x="10" y="10"/>
                </a:lnTo>
                <a:lnTo>
                  <a:pt x="10" y="12"/>
                </a:lnTo>
                <a:lnTo>
                  <a:pt x="11" y="12"/>
                </a:lnTo>
                <a:lnTo>
                  <a:pt x="11" y="13"/>
                </a:lnTo>
                <a:lnTo>
                  <a:pt x="10" y="13"/>
                </a:lnTo>
                <a:lnTo>
                  <a:pt x="10" y="14"/>
                </a:lnTo>
                <a:lnTo>
                  <a:pt x="10" y="13"/>
                </a:lnTo>
                <a:lnTo>
                  <a:pt x="10" y="14"/>
                </a:lnTo>
                <a:lnTo>
                  <a:pt x="10" y="13"/>
                </a:lnTo>
                <a:lnTo>
                  <a:pt x="10" y="14"/>
                </a:lnTo>
                <a:lnTo>
                  <a:pt x="9" y="16"/>
                </a:lnTo>
                <a:lnTo>
                  <a:pt x="9" y="17"/>
                </a:lnTo>
                <a:lnTo>
                  <a:pt x="10" y="17"/>
                </a:lnTo>
                <a:lnTo>
                  <a:pt x="9" y="17"/>
                </a:lnTo>
                <a:lnTo>
                  <a:pt x="9" y="16"/>
                </a:lnTo>
                <a:lnTo>
                  <a:pt x="10" y="16"/>
                </a:lnTo>
                <a:lnTo>
                  <a:pt x="10" y="14"/>
                </a:lnTo>
                <a:lnTo>
                  <a:pt x="11" y="13"/>
                </a:lnTo>
                <a:lnTo>
                  <a:pt x="11" y="12"/>
                </a:lnTo>
                <a:lnTo>
                  <a:pt x="11" y="13"/>
                </a:lnTo>
                <a:lnTo>
                  <a:pt x="12" y="14"/>
                </a:lnTo>
                <a:lnTo>
                  <a:pt x="11" y="14"/>
                </a:lnTo>
                <a:lnTo>
                  <a:pt x="11" y="16"/>
                </a:lnTo>
                <a:lnTo>
                  <a:pt x="11" y="14"/>
                </a:lnTo>
                <a:lnTo>
                  <a:pt x="11" y="16"/>
                </a:lnTo>
                <a:lnTo>
                  <a:pt x="11" y="17"/>
                </a:lnTo>
                <a:lnTo>
                  <a:pt x="11" y="18"/>
                </a:lnTo>
                <a:lnTo>
                  <a:pt x="11" y="17"/>
                </a:lnTo>
                <a:lnTo>
                  <a:pt x="10" y="17"/>
                </a:lnTo>
                <a:lnTo>
                  <a:pt x="10" y="18"/>
                </a:lnTo>
                <a:lnTo>
                  <a:pt x="10" y="17"/>
                </a:lnTo>
                <a:lnTo>
                  <a:pt x="10" y="18"/>
                </a:lnTo>
                <a:lnTo>
                  <a:pt x="9" y="18"/>
                </a:lnTo>
                <a:lnTo>
                  <a:pt x="9" y="19"/>
                </a:lnTo>
                <a:lnTo>
                  <a:pt x="9" y="18"/>
                </a:lnTo>
                <a:lnTo>
                  <a:pt x="10" y="18"/>
                </a:lnTo>
                <a:lnTo>
                  <a:pt x="9" y="19"/>
                </a:lnTo>
                <a:lnTo>
                  <a:pt x="10" y="19"/>
                </a:lnTo>
                <a:lnTo>
                  <a:pt x="10" y="18"/>
                </a:lnTo>
                <a:lnTo>
                  <a:pt x="10" y="19"/>
                </a:lnTo>
                <a:lnTo>
                  <a:pt x="10" y="18"/>
                </a:lnTo>
                <a:lnTo>
                  <a:pt x="10" y="19"/>
                </a:lnTo>
                <a:lnTo>
                  <a:pt x="11" y="19"/>
                </a:lnTo>
                <a:lnTo>
                  <a:pt x="11" y="18"/>
                </a:lnTo>
                <a:lnTo>
                  <a:pt x="11" y="17"/>
                </a:lnTo>
                <a:lnTo>
                  <a:pt x="11" y="18"/>
                </a:lnTo>
                <a:lnTo>
                  <a:pt x="12" y="18"/>
                </a:lnTo>
                <a:lnTo>
                  <a:pt x="12" y="17"/>
                </a:lnTo>
                <a:lnTo>
                  <a:pt x="12" y="16"/>
                </a:lnTo>
                <a:lnTo>
                  <a:pt x="12" y="14"/>
                </a:lnTo>
                <a:lnTo>
                  <a:pt x="12" y="13"/>
                </a:lnTo>
                <a:lnTo>
                  <a:pt x="12" y="12"/>
                </a:lnTo>
                <a:lnTo>
                  <a:pt x="14" y="12"/>
                </a:lnTo>
                <a:lnTo>
                  <a:pt x="12" y="12"/>
                </a:lnTo>
                <a:lnTo>
                  <a:pt x="12" y="10"/>
                </a:lnTo>
                <a:lnTo>
                  <a:pt x="12" y="12"/>
                </a:lnTo>
                <a:lnTo>
                  <a:pt x="11" y="10"/>
                </a:lnTo>
                <a:lnTo>
                  <a:pt x="12" y="9"/>
                </a:lnTo>
                <a:lnTo>
                  <a:pt x="12" y="10"/>
                </a:lnTo>
                <a:lnTo>
                  <a:pt x="12" y="9"/>
                </a:lnTo>
                <a:lnTo>
                  <a:pt x="11" y="9"/>
                </a:lnTo>
                <a:lnTo>
                  <a:pt x="11" y="8"/>
                </a:lnTo>
                <a:lnTo>
                  <a:pt x="11" y="9"/>
                </a:lnTo>
                <a:lnTo>
                  <a:pt x="11" y="8"/>
                </a:lnTo>
                <a:lnTo>
                  <a:pt x="12" y="8"/>
                </a:lnTo>
                <a:lnTo>
                  <a:pt x="11" y="8"/>
                </a:lnTo>
                <a:lnTo>
                  <a:pt x="11" y="7"/>
                </a:lnTo>
                <a:lnTo>
                  <a:pt x="11" y="8"/>
                </a:lnTo>
                <a:lnTo>
                  <a:pt x="12" y="8"/>
                </a:lnTo>
                <a:lnTo>
                  <a:pt x="12" y="7"/>
                </a:lnTo>
                <a:lnTo>
                  <a:pt x="11" y="7"/>
                </a:lnTo>
                <a:lnTo>
                  <a:pt x="11" y="5"/>
                </a:lnTo>
                <a:lnTo>
                  <a:pt x="11" y="7"/>
                </a:lnTo>
                <a:lnTo>
                  <a:pt x="11" y="5"/>
                </a:lnTo>
                <a:lnTo>
                  <a:pt x="10" y="5"/>
                </a:lnTo>
                <a:lnTo>
                  <a:pt x="10" y="4"/>
                </a:lnTo>
                <a:lnTo>
                  <a:pt x="11" y="4"/>
                </a:lnTo>
                <a:lnTo>
                  <a:pt x="12" y="4"/>
                </a:lnTo>
                <a:lnTo>
                  <a:pt x="14" y="4"/>
                </a:lnTo>
                <a:lnTo>
                  <a:pt x="15" y="4"/>
                </a:lnTo>
                <a:lnTo>
                  <a:pt x="16" y="4"/>
                </a:lnTo>
                <a:lnTo>
                  <a:pt x="18" y="4"/>
                </a:lnTo>
                <a:lnTo>
                  <a:pt x="19" y="4"/>
                </a:lnTo>
                <a:lnTo>
                  <a:pt x="20" y="4"/>
                </a:lnTo>
                <a:lnTo>
                  <a:pt x="21" y="4"/>
                </a:lnTo>
                <a:lnTo>
                  <a:pt x="23" y="4"/>
                </a:lnTo>
                <a:lnTo>
                  <a:pt x="24" y="4"/>
                </a:lnTo>
                <a:lnTo>
                  <a:pt x="25" y="4"/>
                </a:lnTo>
                <a:lnTo>
                  <a:pt x="27" y="4"/>
                </a:lnTo>
                <a:lnTo>
                  <a:pt x="28" y="4"/>
                </a:lnTo>
                <a:lnTo>
                  <a:pt x="29" y="4"/>
                </a:lnTo>
                <a:lnTo>
                  <a:pt x="30" y="4"/>
                </a:lnTo>
                <a:lnTo>
                  <a:pt x="32" y="4"/>
                </a:lnTo>
                <a:lnTo>
                  <a:pt x="33" y="4"/>
                </a:lnTo>
                <a:lnTo>
                  <a:pt x="34" y="4"/>
                </a:lnTo>
                <a:lnTo>
                  <a:pt x="35" y="4"/>
                </a:lnTo>
                <a:lnTo>
                  <a:pt x="37" y="4"/>
                </a:lnTo>
                <a:lnTo>
                  <a:pt x="38" y="4"/>
                </a:lnTo>
                <a:lnTo>
                  <a:pt x="39" y="4"/>
                </a:lnTo>
                <a:lnTo>
                  <a:pt x="41" y="4"/>
                </a:lnTo>
                <a:lnTo>
                  <a:pt x="42" y="4"/>
                </a:lnTo>
                <a:lnTo>
                  <a:pt x="43" y="4"/>
                </a:lnTo>
                <a:lnTo>
                  <a:pt x="44" y="4"/>
                </a:lnTo>
                <a:lnTo>
                  <a:pt x="46" y="4"/>
                </a:lnTo>
                <a:lnTo>
                  <a:pt x="47" y="4"/>
                </a:lnTo>
                <a:lnTo>
                  <a:pt x="48" y="4"/>
                </a:lnTo>
                <a:lnTo>
                  <a:pt x="49" y="4"/>
                </a:lnTo>
                <a:lnTo>
                  <a:pt x="51" y="4"/>
                </a:lnTo>
                <a:lnTo>
                  <a:pt x="52" y="4"/>
                </a:lnTo>
                <a:lnTo>
                  <a:pt x="53" y="4"/>
                </a:lnTo>
                <a:lnTo>
                  <a:pt x="55" y="4"/>
                </a:lnTo>
                <a:lnTo>
                  <a:pt x="56" y="4"/>
                </a:lnTo>
                <a:lnTo>
                  <a:pt x="57" y="4"/>
                </a:lnTo>
                <a:lnTo>
                  <a:pt x="58" y="4"/>
                </a:lnTo>
                <a:lnTo>
                  <a:pt x="60" y="4"/>
                </a:lnTo>
                <a:lnTo>
                  <a:pt x="61" y="4"/>
                </a:lnTo>
                <a:lnTo>
                  <a:pt x="62" y="4"/>
                </a:lnTo>
                <a:lnTo>
                  <a:pt x="63" y="4"/>
                </a:lnTo>
                <a:lnTo>
                  <a:pt x="65" y="4"/>
                </a:lnTo>
                <a:lnTo>
                  <a:pt x="66" y="4"/>
                </a:lnTo>
                <a:lnTo>
                  <a:pt x="67" y="4"/>
                </a:lnTo>
                <a:lnTo>
                  <a:pt x="69" y="4"/>
                </a:lnTo>
                <a:lnTo>
                  <a:pt x="70" y="4"/>
                </a:lnTo>
                <a:lnTo>
                  <a:pt x="71" y="4"/>
                </a:lnTo>
                <a:lnTo>
                  <a:pt x="72" y="4"/>
                </a:lnTo>
                <a:lnTo>
                  <a:pt x="74" y="4"/>
                </a:lnTo>
                <a:lnTo>
                  <a:pt x="75" y="4"/>
                </a:lnTo>
                <a:lnTo>
                  <a:pt x="76" y="4"/>
                </a:lnTo>
                <a:lnTo>
                  <a:pt x="77" y="4"/>
                </a:lnTo>
                <a:lnTo>
                  <a:pt x="79" y="4"/>
                </a:lnTo>
                <a:lnTo>
                  <a:pt x="80" y="4"/>
                </a:lnTo>
                <a:lnTo>
                  <a:pt x="81" y="4"/>
                </a:lnTo>
                <a:lnTo>
                  <a:pt x="83" y="4"/>
                </a:lnTo>
                <a:lnTo>
                  <a:pt x="84" y="4"/>
                </a:lnTo>
                <a:lnTo>
                  <a:pt x="85" y="4"/>
                </a:lnTo>
                <a:lnTo>
                  <a:pt x="86" y="4"/>
                </a:lnTo>
                <a:lnTo>
                  <a:pt x="88" y="4"/>
                </a:lnTo>
                <a:lnTo>
                  <a:pt x="89" y="4"/>
                </a:lnTo>
                <a:lnTo>
                  <a:pt x="90" y="4"/>
                </a:lnTo>
                <a:lnTo>
                  <a:pt x="91" y="4"/>
                </a:lnTo>
                <a:lnTo>
                  <a:pt x="93" y="4"/>
                </a:lnTo>
                <a:lnTo>
                  <a:pt x="94" y="4"/>
                </a:lnTo>
                <a:lnTo>
                  <a:pt x="95" y="4"/>
                </a:lnTo>
                <a:lnTo>
                  <a:pt x="97" y="4"/>
                </a:lnTo>
                <a:lnTo>
                  <a:pt x="98" y="4"/>
                </a:lnTo>
                <a:lnTo>
                  <a:pt x="99" y="4"/>
                </a:lnTo>
                <a:lnTo>
                  <a:pt x="100" y="4"/>
                </a:lnTo>
                <a:lnTo>
                  <a:pt x="102" y="4"/>
                </a:lnTo>
                <a:lnTo>
                  <a:pt x="103" y="4"/>
                </a:lnTo>
                <a:lnTo>
                  <a:pt x="104" y="4"/>
                </a:lnTo>
                <a:lnTo>
                  <a:pt x="105" y="4"/>
                </a:lnTo>
                <a:lnTo>
                  <a:pt x="107" y="4"/>
                </a:lnTo>
                <a:lnTo>
                  <a:pt x="108" y="4"/>
                </a:lnTo>
                <a:lnTo>
                  <a:pt x="109" y="4"/>
                </a:lnTo>
                <a:lnTo>
                  <a:pt x="111" y="4"/>
                </a:lnTo>
                <a:lnTo>
                  <a:pt x="112" y="4"/>
                </a:lnTo>
                <a:lnTo>
                  <a:pt x="113" y="4"/>
                </a:lnTo>
                <a:lnTo>
                  <a:pt x="114" y="4"/>
                </a:lnTo>
                <a:lnTo>
                  <a:pt x="116" y="4"/>
                </a:lnTo>
                <a:lnTo>
                  <a:pt x="117" y="4"/>
                </a:lnTo>
                <a:lnTo>
                  <a:pt x="118" y="4"/>
                </a:lnTo>
                <a:lnTo>
                  <a:pt x="119" y="4"/>
                </a:lnTo>
                <a:lnTo>
                  <a:pt x="121" y="4"/>
                </a:lnTo>
                <a:lnTo>
                  <a:pt x="122" y="4"/>
                </a:lnTo>
                <a:lnTo>
                  <a:pt x="123" y="4"/>
                </a:lnTo>
                <a:lnTo>
                  <a:pt x="125" y="4"/>
                </a:lnTo>
                <a:lnTo>
                  <a:pt x="126" y="4"/>
                </a:lnTo>
                <a:lnTo>
                  <a:pt x="127" y="4"/>
                </a:lnTo>
                <a:lnTo>
                  <a:pt x="128" y="4"/>
                </a:lnTo>
                <a:lnTo>
                  <a:pt x="130" y="4"/>
                </a:lnTo>
                <a:lnTo>
                  <a:pt x="131" y="4"/>
                </a:lnTo>
                <a:lnTo>
                  <a:pt x="132" y="4"/>
                </a:lnTo>
                <a:lnTo>
                  <a:pt x="133" y="4"/>
                </a:lnTo>
                <a:lnTo>
                  <a:pt x="135" y="4"/>
                </a:lnTo>
                <a:lnTo>
                  <a:pt x="136" y="4"/>
                </a:lnTo>
                <a:lnTo>
                  <a:pt x="137" y="4"/>
                </a:lnTo>
                <a:lnTo>
                  <a:pt x="139" y="4"/>
                </a:lnTo>
                <a:lnTo>
                  <a:pt x="140" y="4"/>
                </a:lnTo>
                <a:lnTo>
                  <a:pt x="141" y="4"/>
                </a:lnTo>
                <a:lnTo>
                  <a:pt x="142" y="4"/>
                </a:lnTo>
                <a:lnTo>
                  <a:pt x="144" y="4"/>
                </a:lnTo>
                <a:lnTo>
                  <a:pt x="145" y="4"/>
                </a:lnTo>
                <a:lnTo>
                  <a:pt x="146" y="4"/>
                </a:lnTo>
                <a:lnTo>
                  <a:pt x="147" y="4"/>
                </a:lnTo>
                <a:lnTo>
                  <a:pt x="149" y="4"/>
                </a:lnTo>
                <a:lnTo>
                  <a:pt x="150" y="4"/>
                </a:lnTo>
                <a:lnTo>
                  <a:pt x="151" y="4"/>
                </a:lnTo>
                <a:lnTo>
                  <a:pt x="153" y="4"/>
                </a:lnTo>
                <a:lnTo>
                  <a:pt x="154" y="4"/>
                </a:lnTo>
                <a:lnTo>
                  <a:pt x="155" y="4"/>
                </a:lnTo>
                <a:lnTo>
                  <a:pt x="156" y="4"/>
                </a:lnTo>
                <a:lnTo>
                  <a:pt x="158" y="4"/>
                </a:lnTo>
                <a:lnTo>
                  <a:pt x="159" y="4"/>
                </a:lnTo>
                <a:lnTo>
                  <a:pt x="160" y="4"/>
                </a:lnTo>
                <a:lnTo>
                  <a:pt x="160" y="3"/>
                </a:lnTo>
                <a:lnTo>
                  <a:pt x="160" y="2"/>
                </a:lnTo>
                <a:lnTo>
                  <a:pt x="16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2" name="Freeform 2966"/>
          <p:cNvSpPr>
            <a:spLocks/>
          </p:cNvSpPr>
          <p:nvPr/>
        </p:nvSpPr>
        <p:spPr bwMode="auto">
          <a:xfrm>
            <a:off x="2863850" y="3573678"/>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3" name="Freeform 2967"/>
          <p:cNvSpPr>
            <a:spLocks/>
          </p:cNvSpPr>
          <p:nvPr/>
        </p:nvSpPr>
        <p:spPr bwMode="auto">
          <a:xfrm>
            <a:off x="2863850" y="3573678"/>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4" name="Freeform 2968"/>
          <p:cNvSpPr>
            <a:spLocks/>
          </p:cNvSpPr>
          <p:nvPr/>
        </p:nvSpPr>
        <p:spPr bwMode="auto">
          <a:xfrm>
            <a:off x="5951538" y="3568916"/>
            <a:ext cx="7938" cy="4763"/>
          </a:xfrm>
          <a:custGeom>
            <a:avLst/>
            <a:gdLst>
              <a:gd name="T0" fmla="*/ 1 w 5"/>
              <a:gd name="T1" fmla="*/ 0 h 3"/>
              <a:gd name="T2" fmla="*/ 3 w 5"/>
              <a:gd name="T3" fmla="*/ 0 h 3"/>
              <a:gd name="T4" fmla="*/ 3 w 5"/>
              <a:gd name="T5" fmla="*/ 1 h 3"/>
              <a:gd name="T6" fmla="*/ 4 w 5"/>
              <a:gd name="T7" fmla="*/ 1 h 3"/>
              <a:gd name="T8" fmla="*/ 4 w 5"/>
              <a:gd name="T9" fmla="*/ 3 h 3"/>
              <a:gd name="T10" fmla="*/ 5 w 5"/>
              <a:gd name="T11" fmla="*/ 3 h 3"/>
              <a:gd name="T12" fmla="*/ 4 w 5"/>
              <a:gd name="T13" fmla="*/ 3 h 3"/>
              <a:gd name="T14" fmla="*/ 3 w 5"/>
              <a:gd name="T15" fmla="*/ 1 h 3"/>
              <a:gd name="T16" fmla="*/ 1 w 5"/>
              <a:gd name="T17" fmla="*/ 0 h 3"/>
              <a:gd name="T18" fmla="*/ 0 w 5"/>
              <a:gd name="T19" fmla="*/ 0 h 3"/>
              <a:gd name="T20" fmla="*/ 1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1" y="0"/>
                </a:moveTo>
                <a:lnTo>
                  <a:pt x="3" y="0"/>
                </a:lnTo>
                <a:lnTo>
                  <a:pt x="3" y="1"/>
                </a:lnTo>
                <a:lnTo>
                  <a:pt x="4" y="1"/>
                </a:lnTo>
                <a:lnTo>
                  <a:pt x="4" y="3"/>
                </a:lnTo>
                <a:lnTo>
                  <a:pt x="5" y="3"/>
                </a:lnTo>
                <a:lnTo>
                  <a:pt x="4" y="3"/>
                </a:lnTo>
                <a:lnTo>
                  <a:pt x="3"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5" name="Freeform 2969"/>
          <p:cNvSpPr>
            <a:spLocks/>
          </p:cNvSpPr>
          <p:nvPr/>
        </p:nvSpPr>
        <p:spPr bwMode="auto">
          <a:xfrm>
            <a:off x="2886075" y="3565741"/>
            <a:ext cx="3175" cy="1588"/>
          </a:xfrm>
          <a:custGeom>
            <a:avLst/>
            <a:gdLst>
              <a:gd name="T0" fmla="*/ 0 w 2"/>
              <a:gd name="T1" fmla="*/ 1 h 1"/>
              <a:gd name="T2" fmla="*/ 2 w 2"/>
              <a:gd name="T3" fmla="*/ 1 h 1"/>
              <a:gd name="T4" fmla="*/ 0 w 2"/>
              <a:gd name="T5" fmla="*/ 1 h 1"/>
              <a:gd name="T6" fmla="*/ 0 w 2"/>
              <a:gd name="T7" fmla="*/ 0 h 1"/>
              <a:gd name="T8" fmla="*/ 2 w 2"/>
              <a:gd name="T9" fmla="*/ 0 h 1"/>
              <a:gd name="T10" fmla="*/ 2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2" y="1"/>
                </a:lnTo>
                <a:lnTo>
                  <a:pt x="0" y="1"/>
                </a:lnTo>
                <a:lnTo>
                  <a:pt x="0" y="0"/>
                </a:lnTo>
                <a:lnTo>
                  <a:pt x="2" y="0"/>
                </a:lnTo>
                <a:lnTo>
                  <a:pt x="2"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6" name="Freeform 2970"/>
          <p:cNvSpPr>
            <a:spLocks/>
          </p:cNvSpPr>
          <p:nvPr/>
        </p:nvSpPr>
        <p:spPr bwMode="auto">
          <a:xfrm>
            <a:off x="2889250" y="3565741"/>
            <a:ext cx="1588" cy="1588"/>
          </a:xfrm>
          <a:custGeom>
            <a:avLst/>
            <a:gdLst>
              <a:gd name="T0" fmla="*/ 0 w 1"/>
              <a:gd name="T1" fmla="*/ 1 h 1"/>
              <a:gd name="T2" fmla="*/ 1 w 1"/>
              <a:gd name="T3" fmla="*/ 1 h 1"/>
              <a:gd name="T4" fmla="*/ 0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7" name="Freeform 2971"/>
          <p:cNvSpPr>
            <a:spLocks/>
          </p:cNvSpPr>
          <p:nvPr/>
        </p:nvSpPr>
        <p:spPr bwMode="auto">
          <a:xfrm>
            <a:off x="2890838" y="35657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8" name="Freeform 2972"/>
          <p:cNvSpPr>
            <a:spLocks/>
          </p:cNvSpPr>
          <p:nvPr/>
        </p:nvSpPr>
        <p:spPr bwMode="auto">
          <a:xfrm>
            <a:off x="2871788" y="3565741"/>
            <a:ext cx="4763" cy="3175"/>
          </a:xfrm>
          <a:custGeom>
            <a:avLst/>
            <a:gdLst>
              <a:gd name="T0" fmla="*/ 2 w 3"/>
              <a:gd name="T1" fmla="*/ 1 h 2"/>
              <a:gd name="T2" fmla="*/ 3 w 3"/>
              <a:gd name="T3" fmla="*/ 1 h 2"/>
              <a:gd name="T4" fmla="*/ 2 w 3"/>
              <a:gd name="T5" fmla="*/ 1 h 2"/>
              <a:gd name="T6" fmla="*/ 2 w 3"/>
              <a:gd name="T7" fmla="*/ 2 h 2"/>
              <a:gd name="T8" fmla="*/ 0 w 3"/>
              <a:gd name="T9" fmla="*/ 2 h 2"/>
              <a:gd name="T10" fmla="*/ 2 w 3"/>
              <a:gd name="T11" fmla="*/ 1 h 2"/>
              <a:gd name="T12" fmla="*/ 0 w 3"/>
              <a:gd name="T13" fmla="*/ 1 h 2"/>
              <a:gd name="T14" fmla="*/ 0 w 3"/>
              <a:gd name="T15" fmla="*/ 0 h 2"/>
              <a:gd name="T16" fmla="*/ 2 w 3"/>
              <a:gd name="T17" fmla="*/ 0 h 2"/>
              <a:gd name="T18" fmla="*/ 2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1"/>
                </a:moveTo>
                <a:lnTo>
                  <a:pt x="3" y="1"/>
                </a:lnTo>
                <a:lnTo>
                  <a:pt x="2" y="1"/>
                </a:lnTo>
                <a:lnTo>
                  <a:pt x="2" y="2"/>
                </a:lnTo>
                <a:lnTo>
                  <a:pt x="0" y="2"/>
                </a:lnTo>
                <a:lnTo>
                  <a:pt x="2" y="1"/>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9" name="Freeform 2973"/>
          <p:cNvSpPr>
            <a:spLocks/>
          </p:cNvSpPr>
          <p:nvPr/>
        </p:nvSpPr>
        <p:spPr bwMode="auto">
          <a:xfrm>
            <a:off x="2876550" y="3565741"/>
            <a:ext cx="6350" cy="3175"/>
          </a:xfrm>
          <a:custGeom>
            <a:avLst/>
            <a:gdLst>
              <a:gd name="T0" fmla="*/ 2 w 4"/>
              <a:gd name="T1" fmla="*/ 1 h 2"/>
              <a:gd name="T2" fmla="*/ 2 w 4"/>
              <a:gd name="T3" fmla="*/ 2 h 2"/>
              <a:gd name="T4" fmla="*/ 1 w 4"/>
              <a:gd name="T5" fmla="*/ 2 h 2"/>
              <a:gd name="T6" fmla="*/ 1 w 4"/>
              <a:gd name="T7" fmla="*/ 1 h 2"/>
              <a:gd name="T8" fmla="*/ 1 w 4"/>
              <a:gd name="T9" fmla="*/ 2 h 2"/>
              <a:gd name="T10" fmla="*/ 0 w 4"/>
              <a:gd name="T11" fmla="*/ 2 h 2"/>
              <a:gd name="T12" fmla="*/ 0 w 4"/>
              <a:gd name="T13" fmla="*/ 1 h 2"/>
              <a:gd name="T14" fmla="*/ 1 w 4"/>
              <a:gd name="T15" fmla="*/ 1 h 2"/>
              <a:gd name="T16" fmla="*/ 2 w 4"/>
              <a:gd name="T17" fmla="*/ 1 h 2"/>
              <a:gd name="T18" fmla="*/ 2 w 4"/>
              <a:gd name="T19" fmla="*/ 0 h 2"/>
              <a:gd name="T20" fmla="*/ 4 w 4"/>
              <a:gd name="T21" fmla="*/ 0 h 2"/>
              <a:gd name="T22" fmla="*/ 2 w 4"/>
              <a:gd name="T23" fmla="*/ 0 h 2"/>
              <a:gd name="T24" fmla="*/ 2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1"/>
                </a:moveTo>
                <a:lnTo>
                  <a:pt x="2" y="2"/>
                </a:lnTo>
                <a:lnTo>
                  <a:pt x="1" y="2"/>
                </a:lnTo>
                <a:lnTo>
                  <a:pt x="1" y="1"/>
                </a:lnTo>
                <a:lnTo>
                  <a:pt x="1" y="2"/>
                </a:lnTo>
                <a:lnTo>
                  <a:pt x="0" y="2"/>
                </a:lnTo>
                <a:lnTo>
                  <a:pt x="0" y="1"/>
                </a:lnTo>
                <a:lnTo>
                  <a:pt x="1" y="1"/>
                </a:lnTo>
                <a:lnTo>
                  <a:pt x="2" y="1"/>
                </a:lnTo>
                <a:lnTo>
                  <a:pt x="2" y="0"/>
                </a:lnTo>
                <a:lnTo>
                  <a:pt x="4"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0" name="Freeform 2974"/>
          <p:cNvSpPr>
            <a:spLocks/>
          </p:cNvSpPr>
          <p:nvPr/>
        </p:nvSpPr>
        <p:spPr bwMode="auto">
          <a:xfrm>
            <a:off x="2882900" y="3565741"/>
            <a:ext cx="3175" cy="3175"/>
          </a:xfrm>
          <a:custGeom>
            <a:avLst/>
            <a:gdLst>
              <a:gd name="T0" fmla="*/ 2 w 2"/>
              <a:gd name="T1" fmla="*/ 0 h 2"/>
              <a:gd name="T2" fmla="*/ 1 w 2"/>
              <a:gd name="T3" fmla="*/ 0 h 2"/>
              <a:gd name="T4" fmla="*/ 1 w 2"/>
              <a:gd name="T5" fmla="*/ 1 h 2"/>
              <a:gd name="T6" fmla="*/ 2 w 2"/>
              <a:gd name="T7" fmla="*/ 1 h 2"/>
              <a:gd name="T8" fmla="*/ 1 w 2"/>
              <a:gd name="T9" fmla="*/ 2 h 2"/>
              <a:gd name="T10" fmla="*/ 0 w 2"/>
              <a:gd name="T11" fmla="*/ 2 h 2"/>
              <a:gd name="T12" fmla="*/ 1 w 2"/>
              <a:gd name="T13" fmla="*/ 2 h 2"/>
              <a:gd name="T14" fmla="*/ 0 w 2"/>
              <a:gd name="T15" fmla="*/ 2 h 2"/>
              <a:gd name="T16" fmla="*/ 0 w 2"/>
              <a:gd name="T17" fmla="*/ 1 h 2"/>
              <a:gd name="T18" fmla="*/ 0 w 2"/>
              <a:gd name="T19" fmla="*/ 2 h 2"/>
              <a:gd name="T20" fmla="*/ 0 w 2"/>
              <a:gd name="T21" fmla="*/ 1 h 2"/>
              <a:gd name="T22" fmla="*/ 1 w 2"/>
              <a:gd name="T23" fmla="*/ 1 h 2"/>
              <a:gd name="T24" fmla="*/ 1 w 2"/>
              <a:gd name="T25" fmla="*/ 0 h 2"/>
              <a:gd name="T26" fmla="*/ 2 w 2"/>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2" y="0"/>
                </a:moveTo>
                <a:lnTo>
                  <a:pt x="1" y="0"/>
                </a:lnTo>
                <a:lnTo>
                  <a:pt x="1" y="1"/>
                </a:lnTo>
                <a:lnTo>
                  <a:pt x="2" y="1"/>
                </a:lnTo>
                <a:lnTo>
                  <a:pt x="1" y="2"/>
                </a:lnTo>
                <a:lnTo>
                  <a:pt x="0" y="2"/>
                </a:lnTo>
                <a:lnTo>
                  <a:pt x="1" y="2"/>
                </a:lnTo>
                <a:lnTo>
                  <a:pt x="0" y="2"/>
                </a:lnTo>
                <a:lnTo>
                  <a:pt x="0" y="1"/>
                </a:lnTo>
                <a:lnTo>
                  <a:pt x="0" y="2"/>
                </a:lnTo>
                <a:lnTo>
                  <a:pt x="0" y="1"/>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1" name="Freeform 2975"/>
          <p:cNvSpPr>
            <a:spLocks/>
          </p:cNvSpPr>
          <p:nvPr/>
        </p:nvSpPr>
        <p:spPr bwMode="auto">
          <a:xfrm>
            <a:off x="2890838" y="35657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2" name="Rectangle 2976"/>
          <p:cNvSpPr>
            <a:spLocks noChangeArrowheads="1"/>
          </p:cNvSpPr>
          <p:nvPr/>
        </p:nvSpPr>
        <p:spPr bwMode="auto">
          <a:xfrm>
            <a:off x="5959475" y="356256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3" name="Rectangle 2977"/>
          <p:cNvSpPr>
            <a:spLocks noChangeArrowheads="1"/>
          </p:cNvSpPr>
          <p:nvPr/>
        </p:nvSpPr>
        <p:spPr bwMode="auto">
          <a:xfrm>
            <a:off x="2889250" y="356256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4" name="Freeform 2978"/>
          <p:cNvSpPr>
            <a:spLocks/>
          </p:cNvSpPr>
          <p:nvPr/>
        </p:nvSpPr>
        <p:spPr bwMode="auto">
          <a:xfrm>
            <a:off x="5938838" y="3562566"/>
            <a:ext cx="4763" cy="4763"/>
          </a:xfrm>
          <a:custGeom>
            <a:avLst/>
            <a:gdLst>
              <a:gd name="T0" fmla="*/ 3 w 3"/>
              <a:gd name="T1" fmla="*/ 2 h 3"/>
              <a:gd name="T2" fmla="*/ 2 w 3"/>
              <a:gd name="T3" fmla="*/ 2 h 3"/>
              <a:gd name="T4" fmla="*/ 2 w 3"/>
              <a:gd name="T5" fmla="*/ 3 h 3"/>
              <a:gd name="T6" fmla="*/ 2 w 3"/>
              <a:gd name="T7" fmla="*/ 2 h 3"/>
              <a:gd name="T8" fmla="*/ 0 w 3"/>
              <a:gd name="T9" fmla="*/ 2 h 3"/>
              <a:gd name="T10" fmla="*/ 2 w 3"/>
              <a:gd name="T11" fmla="*/ 2 h 3"/>
              <a:gd name="T12" fmla="*/ 3 w 3"/>
              <a:gd name="T13" fmla="*/ 2 h 3"/>
              <a:gd name="T14" fmla="*/ 3 w 3"/>
              <a:gd name="T15" fmla="*/ 0 h 3"/>
              <a:gd name="T16" fmla="*/ 3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2"/>
                </a:moveTo>
                <a:lnTo>
                  <a:pt x="2" y="2"/>
                </a:lnTo>
                <a:lnTo>
                  <a:pt x="2" y="3"/>
                </a:lnTo>
                <a:lnTo>
                  <a:pt x="2" y="2"/>
                </a:lnTo>
                <a:lnTo>
                  <a:pt x="0" y="2"/>
                </a:lnTo>
                <a:lnTo>
                  <a:pt x="2" y="2"/>
                </a:lnTo>
                <a:lnTo>
                  <a:pt x="3" y="2"/>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5" name="Freeform 2979"/>
          <p:cNvSpPr>
            <a:spLocks/>
          </p:cNvSpPr>
          <p:nvPr/>
        </p:nvSpPr>
        <p:spPr bwMode="auto">
          <a:xfrm>
            <a:off x="2906713" y="3560978"/>
            <a:ext cx="9525" cy="1588"/>
          </a:xfrm>
          <a:custGeom>
            <a:avLst/>
            <a:gdLst>
              <a:gd name="T0" fmla="*/ 3 w 6"/>
              <a:gd name="T1" fmla="*/ 0 h 1"/>
              <a:gd name="T2" fmla="*/ 3 w 6"/>
              <a:gd name="T3" fmla="*/ 1 h 1"/>
              <a:gd name="T4" fmla="*/ 4 w 6"/>
              <a:gd name="T5" fmla="*/ 1 h 1"/>
              <a:gd name="T6" fmla="*/ 3 w 6"/>
              <a:gd name="T7" fmla="*/ 1 h 1"/>
              <a:gd name="T8" fmla="*/ 4 w 6"/>
              <a:gd name="T9" fmla="*/ 1 h 1"/>
              <a:gd name="T10" fmla="*/ 5 w 6"/>
              <a:gd name="T11" fmla="*/ 1 h 1"/>
              <a:gd name="T12" fmla="*/ 6 w 6"/>
              <a:gd name="T13" fmla="*/ 1 h 1"/>
              <a:gd name="T14" fmla="*/ 5 w 6"/>
              <a:gd name="T15" fmla="*/ 1 h 1"/>
              <a:gd name="T16" fmla="*/ 4 w 6"/>
              <a:gd name="T17" fmla="*/ 1 h 1"/>
              <a:gd name="T18" fmla="*/ 3 w 6"/>
              <a:gd name="T19" fmla="*/ 1 h 1"/>
              <a:gd name="T20" fmla="*/ 1 w 6"/>
              <a:gd name="T21" fmla="*/ 1 h 1"/>
              <a:gd name="T22" fmla="*/ 0 w 6"/>
              <a:gd name="T23" fmla="*/ 1 h 1"/>
              <a:gd name="T24" fmla="*/ 1 w 6"/>
              <a:gd name="T25" fmla="*/ 1 h 1"/>
              <a:gd name="T26" fmla="*/ 3 w 6"/>
              <a:gd name="T27" fmla="*/ 1 h 1"/>
              <a:gd name="T28" fmla="*/ 3 w 6"/>
              <a:gd name="T29" fmla="*/ 0 h 1"/>
              <a:gd name="T30" fmla="*/ 3 w 6"/>
              <a:gd name="T31" fmla="*/ 1 h 1"/>
              <a:gd name="T32" fmla="*/ 3 w 6"/>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
                <a:moveTo>
                  <a:pt x="3" y="0"/>
                </a:moveTo>
                <a:lnTo>
                  <a:pt x="3" y="1"/>
                </a:lnTo>
                <a:lnTo>
                  <a:pt x="4" y="1"/>
                </a:lnTo>
                <a:lnTo>
                  <a:pt x="3" y="1"/>
                </a:lnTo>
                <a:lnTo>
                  <a:pt x="4" y="1"/>
                </a:lnTo>
                <a:lnTo>
                  <a:pt x="5" y="1"/>
                </a:lnTo>
                <a:lnTo>
                  <a:pt x="6" y="1"/>
                </a:lnTo>
                <a:lnTo>
                  <a:pt x="5" y="1"/>
                </a:lnTo>
                <a:lnTo>
                  <a:pt x="4" y="1"/>
                </a:lnTo>
                <a:lnTo>
                  <a:pt x="3" y="1"/>
                </a:lnTo>
                <a:lnTo>
                  <a:pt x="1" y="1"/>
                </a:lnTo>
                <a:lnTo>
                  <a:pt x="0" y="1"/>
                </a:lnTo>
                <a:lnTo>
                  <a:pt x="1" y="1"/>
                </a:lnTo>
                <a:lnTo>
                  <a:pt x="3" y="1"/>
                </a:lnTo>
                <a:lnTo>
                  <a:pt x="3" y="0"/>
                </a:lnTo>
                <a:lnTo>
                  <a:pt x="3" y="1"/>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6" name="Freeform 2980"/>
          <p:cNvSpPr>
            <a:spLocks/>
          </p:cNvSpPr>
          <p:nvPr/>
        </p:nvSpPr>
        <p:spPr bwMode="auto">
          <a:xfrm>
            <a:off x="2919413" y="3559391"/>
            <a:ext cx="3175" cy="1588"/>
          </a:xfrm>
          <a:custGeom>
            <a:avLst/>
            <a:gdLst>
              <a:gd name="T0" fmla="*/ 1 w 2"/>
              <a:gd name="T1" fmla="*/ 0 h 1"/>
              <a:gd name="T2" fmla="*/ 1 w 2"/>
              <a:gd name="T3" fmla="*/ 1 h 1"/>
              <a:gd name="T4" fmla="*/ 0 w 2"/>
              <a:gd name="T5" fmla="*/ 1 h 1"/>
              <a:gd name="T6" fmla="*/ 1 w 2"/>
              <a:gd name="T7" fmla="*/ 0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1"/>
                </a:lnTo>
                <a:lnTo>
                  <a:pt x="0" y="1"/>
                </a:lnTo>
                <a:lnTo>
                  <a:pt x="1" y="0"/>
                </a:lnTo>
                <a:lnTo>
                  <a:pt x="2"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7" name="Freeform 2981"/>
          <p:cNvSpPr>
            <a:spLocks/>
          </p:cNvSpPr>
          <p:nvPr/>
        </p:nvSpPr>
        <p:spPr bwMode="auto">
          <a:xfrm>
            <a:off x="2897188" y="3559391"/>
            <a:ext cx="11113" cy="6350"/>
          </a:xfrm>
          <a:custGeom>
            <a:avLst/>
            <a:gdLst>
              <a:gd name="T0" fmla="*/ 6 w 7"/>
              <a:gd name="T1" fmla="*/ 0 h 4"/>
              <a:gd name="T2" fmla="*/ 7 w 7"/>
              <a:gd name="T3" fmla="*/ 0 h 4"/>
              <a:gd name="T4" fmla="*/ 7 w 7"/>
              <a:gd name="T5" fmla="*/ 1 h 4"/>
              <a:gd name="T6" fmla="*/ 6 w 7"/>
              <a:gd name="T7" fmla="*/ 1 h 4"/>
              <a:gd name="T8" fmla="*/ 6 w 7"/>
              <a:gd name="T9" fmla="*/ 2 h 4"/>
              <a:gd name="T10" fmla="*/ 5 w 7"/>
              <a:gd name="T11" fmla="*/ 2 h 4"/>
              <a:gd name="T12" fmla="*/ 3 w 7"/>
              <a:gd name="T13" fmla="*/ 2 h 4"/>
              <a:gd name="T14" fmla="*/ 2 w 7"/>
              <a:gd name="T15" fmla="*/ 2 h 4"/>
              <a:gd name="T16" fmla="*/ 3 w 7"/>
              <a:gd name="T17" fmla="*/ 2 h 4"/>
              <a:gd name="T18" fmla="*/ 2 w 7"/>
              <a:gd name="T19" fmla="*/ 2 h 4"/>
              <a:gd name="T20" fmla="*/ 1 w 7"/>
              <a:gd name="T21" fmla="*/ 2 h 4"/>
              <a:gd name="T22" fmla="*/ 1 w 7"/>
              <a:gd name="T23" fmla="*/ 4 h 4"/>
              <a:gd name="T24" fmla="*/ 0 w 7"/>
              <a:gd name="T25" fmla="*/ 2 h 4"/>
              <a:gd name="T26" fmla="*/ 1 w 7"/>
              <a:gd name="T27" fmla="*/ 2 h 4"/>
              <a:gd name="T28" fmla="*/ 2 w 7"/>
              <a:gd name="T29" fmla="*/ 2 h 4"/>
              <a:gd name="T30" fmla="*/ 3 w 7"/>
              <a:gd name="T31" fmla="*/ 2 h 4"/>
              <a:gd name="T32" fmla="*/ 3 w 7"/>
              <a:gd name="T33" fmla="*/ 1 h 4"/>
              <a:gd name="T34" fmla="*/ 5 w 7"/>
              <a:gd name="T35" fmla="*/ 1 h 4"/>
              <a:gd name="T36" fmla="*/ 6 w 7"/>
              <a:gd name="T37" fmla="*/ 1 h 4"/>
              <a:gd name="T38" fmla="*/ 5 w 7"/>
              <a:gd name="T39" fmla="*/ 1 h 4"/>
              <a:gd name="T40" fmla="*/ 5 w 7"/>
              <a:gd name="T41" fmla="*/ 0 h 4"/>
              <a:gd name="T42" fmla="*/ 5 w 7"/>
              <a:gd name="T43" fmla="*/ 1 h 4"/>
              <a:gd name="T44" fmla="*/ 5 w 7"/>
              <a:gd name="T45" fmla="*/ 0 h 4"/>
              <a:gd name="T46" fmla="*/ 6 w 7"/>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4">
                <a:moveTo>
                  <a:pt x="6" y="0"/>
                </a:moveTo>
                <a:lnTo>
                  <a:pt x="7" y="0"/>
                </a:lnTo>
                <a:lnTo>
                  <a:pt x="7" y="1"/>
                </a:lnTo>
                <a:lnTo>
                  <a:pt x="6" y="1"/>
                </a:lnTo>
                <a:lnTo>
                  <a:pt x="6" y="2"/>
                </a:lnTo>
                <a:lnTo>
                  <a:pt x="5" y="2"/>
                </a:lnTo>
                <a:lnTo>
                  <a:pt x="3" y="2"/>
                </a:lnTo>
                <a:lnTo>
                  <a:pt x="2" y="2"/>
                </a:lnTo>
                <a:lnTo>
                  <a:pt x="3" y="2"/>
                </a:lnTo>
                <a:lnTo>
                  <a:pt x="2" y="2"/>
                </a:lnTo>
                <a:lnTo>
                  <a:pt x="1" y="2"/>
                </a:lnTo>
                <a:lnTo>
                  <a:pt x="1" y="4"/>
                </a:lnTo>
                <a:lnTo>
                  <a:pt x="0" y="2"/>
                </a:lnTo>
                <a:lnTo>
                  <a:pt x="1" y="2"/>
                </a:lnTo>
                <a:lnTo>
                  <a:pt x="2" y="2"/>
                </a:lnTo>
                <a:lnTo>
                  <a:pt x="3" y="2"/>
                </a:lnTo>
                <a:lnTo>
                  <a:pt x="3" y="1"/>
                </a:lnTo>
                <a:lnTo>
                  <a:pt x="5" y="1"/>
                </a:lnTo>
                <a:lnTo>
                  <a:pt x="6" y="1"/>
                </a:lnTo>
                <a:lnTo>
                  <a:pt x="5" y="1"/>
                </a:lnTo>
                <a:lnTo>
                  <a:pt x="5" y="0"/>
                </a:lnTo>
                <a:lnTo>
                  <a:pt x="5" y="1"/>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8" name="Freeform 2982"/>
          <p:cNvSpPr>
            <a:spLocks/>
          </p:cNvSpPr>
          <p:nvPr/>
        </p:nvSpPr>
        <p:spPr bwMode="auto">
          <a:xfrm>
            <a:off x="5907088" y="3557803"/>
            <a:ext cx="4763" cy="1588"/>
          </a:xfrm>
          <a:custGeom>
            <a:avLst/>
            <a:gdLst>
              <a:gd name="T0" fmla="*/ 3 w 3"/>
              <a:gd name="T1" fmla="*/ 0 h 1"/>
              <a:gd name="T2" fmla="*/ 1 w 3"/>
              <a:gd name="T3" fmla="*/ 0 h 1"/>
              <a:gd name="T4" fmla="*/ 1 w 3"/>
              <a:gd name="T5" fmla="*/ 1 h 1"/>
              <a:gd name="T6" fmla="*/ 0 w 3"/>
              <a:gd name="T7" fmla="*/ 1 h 1"/>
              <a:gd name="T8" fmla="*/ 0 w 3"/>
              <a:gd name="T9" fmla="*/ 0 h 1"/>
              <a:gd name="T10" fmla="*/ 1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lnTo>
                  <a:pt x="1" y="0"/>
                </a:lnTo>
                <a:lnTo>
                  <a:pt x="1" y="1"/>
                </a:lnTo>
                <a:lnTo>
                  <a:pt x="0" y="1"/>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9" name="Freeform 2983"/>
          <p:cNvSpPr>
            <a:spLocks/>
          </p:cNvSpPr>
          <p:nvPr/>
        </p:nvSpPr>
        <p:spPr bwMode="auto">
          <a:xfrm>
            <a:off x="2935288" y="3554628"/>
            <a:ext cx="1588" cy="3175"/>
          </a:xfrm>
          <a:custGeom>
            <a:avLst/>
            <a:gdLst>
              <a:gd name="T0" fmla="*/ 1 w 1"/>
              <a:gd name="T1" fmla="*/ 0 h 2"/>
              <a:gd name="T2" fmla="*/ 0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0" name="Freeform 2984"/>
          <p:cNvSpPr>
            <a:spLocks/>
          </p:cNvSpPr>
          <p:nvPr/>
        </p:nvSpPr>
        <p:spPr bwMode="auto">
          <a:xfrm>
            <a:off x="5913438" y="3553041"/>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1" name="Rectangle 2985"/>
          <p:cNvSpPr>
            <a:spLocks noChangeArrowheads="1"/>
          </p:cNvSpPr>
          <p:nvPr/>
        </p:nvSpPr>
        <p:spPr bwMode="auto">
          <a:xfrm>
            <a:off x="2943225" y="3551453"/>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2" name="Freeform 2986"/>
          <p:cNvSpPr>
            <a:spLocks/>
          </p:cNvSpPr>
          <p:nvPr/>
        </p:nvSpPr>
        <p:spPr bwMode="auto">
          <a:xfrm>
            <a:off x="2941638" y="3551453"/>
            <a:ext cx="1588" cy="1588"/>
          </a:xfrm>
          <a:custGeom>
            <a:avLst/>
            <a:gdLst>
              <a:gd name="T0" fmla="*/ 0 w 1"/>
              <a:gd name="T1" fmla="*/ 0 h 1"/>
              <a:gd name="T2" fmla="*/ 0 w 1"/>
              <a:gd name="T3" fmla="*/ 1 h 1"/>
              <a:gd name="T4" fmla="*/ 0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0" y="0"/>
                </a:ln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3" name="Freeform 2987"/>
          <p:cNvSpPr>
            <a:spLocks/>
          </p:cNvSpPr>
          <p:nvPr/>
        </p:nvSpPr>
        <p:spPr bwMode="auto">
          <a:xfrm>
            <a:off x="5899150" y="3548278"/>
            <a:ext cx="7938" cy="4763"/>
          </a:xfrm>
          <a:custGeom>
            <a:avLst/>
            <a:gdLst>
              <a:gd name="T0" fmla="*/ 2 w 5"/>
              <a:gd name="T1" fmla="*/ 2 h 3"/>
              <a:gd name="T2" fmla="*/ 4 w 5"/>
              <a:gd name="T3" fmla="*/ 2 h 3"/>
              <a:gd name="T4" fmla="*/ 5 w 5"/>
              <a:gd name="T5" fmla="*/ 2 h 3"/>
              <a:gd name="T6" fmla="*/ 4 w 5"/>
              <a:gd name="T7" fmla="*/ 2 h 3"/>
              <a:gd name="T8" fmla="*/ 5 w 5"/>
              <a:gd name="T9" fmla="*/ 3 h 3"/>
              <a:gd name="T10" fmla="*/ 4 w 5"/>
              <a:gd name="T11" fmla="*/ 3 h 3"/>
              <a:gd name="T12" fmla="*/ 2 w 5"/>
              <a:gd name="T13" fmla="*/ 3 h 3"/>
              <a:gd name="T14" fmla="*/ 1 w 5"/>
              <a:gd name="T15" fmla="*/ 3 h 3"/>
              <a:gd name="T16" fmla="*/ 1 w 5"/>
              <a:gd name="T17" fmla="*/ 2 h 3"/>
              <a:gd name="T18" fmla="*/ 0 w 5"/>
              <a:gd name="T19" fmla="*/ 2 h 3"/>
              <a:gd name="T20" fmla="*/ 1 w 5"/>
              <a:gd name="T21" fmla="*/ 0 h 3"/>
              <a:gd name="T22" fmla="*/ 1 w 5"/>
              <a:gd name="T23" fmla="*/ 2 h 3"/>
              <a:gd name="T24" fmla="*/ 1 w 5"/>
              <a:gd name="T25" fmla="*/ 0 h 3"/>
              <a:gd name="T26" fmla="*/ 2 w 5"/>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2" y="2"/>
                </a:moveTo>
                <a:lnTo>
                  <a:pt x="4" y="2"/>
                </a:lnTo>
                <a:lnTo>
                  <a:pt x="5" y="2"/>
                </a:lnTo>
                <a:lnTo>
                  <a:pt x="4" y="2"/>
                </a:lnTo>
                <a:lnTo>
                  <a:pt x="5" y="3"/>
                </a:lnTo>
                <a:lnTo>
                  <a:pt x="4" y="3"/>
                </a:lnTo>
                <a:lnTo>
                  <a:pt x="2" y="3"/>
                </a:lnTo>
                <a:lnTo>
                  <a:pt x="1" y="3"/>
                </a:lnTo>
                <a:lnTo>
                  <a:pt x="1" y="2"/>
                </a:lnTo>
                <a:lnTo>
                  <a:pt x="0" y="2"/>
                </a:lnTo>
                <a:lnTo>
                  <a:pt x="1" y="0"/>
                </a:lnTo>
                <a:lnTo>
                  <a:pt x="1" y="2"/>
                </a:lnTo>
                <a:lnTo>
                  <a:pt x="1" y="0"/>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4" name="Freeform 2988"/>
          <p:cNvSpPr>
            <a:spLocks/>
          </p:cNvSpPr>
          <p:nvPr/>
        </p:nvSpPr>
        <p:spPr bwMode="auto">
          <a:xfrm>
            <a:off x="2944813" y="3548278"/>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5" name="Freeform 2989"/>
          <p:cNvSpPr>
            <a:spLocks/>
          </p:cNvSpPr>
          <p:nvPr/>
        </p:nvSpPr>
        <p:spPr bwMode="auto">
          <a:xfrm>
            <a:off x="2949575" y="3540341"/>
            <a:ext cx="11113" cy="12700"/>
          </a:xfrm>
          <a:custGeom>
            <a:avLst/>
            <a:gdLst>
              <a:gd name="T0" fmla="*/ 6 w 7"/>
              <a:gd name="T1" fmla="*/ 0 h 8"/>
              <a:gd name="T2" fmla="*/ 6 w 7"/>
              <a:gd name="T3" fmla="*/ 2 h 8"/>
              <a:gd name="T4" fmla="*/ 7 w 7"/>
              <a:gd name="T5" fmla="*/ 2 h 8"/>
              <a:gd name="T6" fmla="*/ 7 w 7"/>
              <a:gd name="T7" fmla="*/ 3 h 8"/>
              <a:gd name="T8" fmla="*/ 6 w 7"/>
              <a:gd name="T9" fmla="*/ 3 h 8"/>
              <a:gd name="T10" fmla="*/ 6 w 7"/>
              <a:gd name="T11" fmla="*/ 4 h 8"/>
              <a:gd name="T12" fmla="*/ 5 w 7"/>
              <a:gd name="T13" fmla="*/ 4 h 8"/>
              <a:gd name="T14" fmla="*/ 5 w 7"/>
              <a:gd name="T15" fmla="*/ 5 h 8"/>
              <a:gd name="T16" fmla="*/ 4 w 7"/>
              <a:gd name="T17" fmla="*/ 5 h 8"/>
              <a:gd name="T18" fmla="*/ 2 w 7"/>
              <a:gd name="T19" fmla="*/ 5 h 8"/>
              <a:gd name="T20" fmla="*/ 2 w 7"/>
              <a:gd name="T21" fmla="*/ 7 h 8"/>
              <a:gd name="T22" fmla="*/ 1 w 7"/>
              <a:gd name="T23" fmla="*/ 7 h 8"/>
              <a:gd name="T24" fmla="*/ 1 w 7"/>
              <a:gd name="T25" fmla="*/ 8 h 8"/>
              <a:gd name="T26" fmla="*/ 0 w 7"/>
              <a:gd name="T27" fmla="*/ 8 h 8"/>
              <a:gd name="T28" fmla="*/ 1 w 7"/>
              <a:gd name="T29" fmla="*/ 8 h 8"/>
              <a:gd name="T30" fmla="*/ 1 w 7"/>
              <a:gd name="T31" fmla="*/ 7 h 8"/>
              <a:gd name="T32" fmla="*/ 1 w 7"/>
              <a:gd name="T33" fmla="*/ 5 h 8"/>
              <a:gd name="T34" fmla="*/ 2 w 7"/>
              <a:gd name="T35" fmla="*/ 5 h 8"/>
              <a:gd name="T36" fmla="*/ 2 w 7"/>
              <a:gd name="T37" fmla="*/ 4 h 8"/>
              <a:gd name="T38" fmla="*/ 4 w 7"/>
              <a:gd name="T39" fmla="*/ 4 h 8"/>
              <a:gd name="T40" fmla="*/ 5 w 7"/>
              <a:gd name="T41" fmla="*/ 4 h 8"/>
              <a:gd name="T42" fmla="*/ 5 w 7"/>
              <a:gd name="T43" fmla="*/ 3 h 8"/>
              <a:gd name="T44" fmla="*/ 4 w 7"/>
              <a:gd name="T45" fmla="*/ 3 h 8"/>
              <a:gd name="T46" fmla="*/ 4 w 7"/>
              <a:gd name="T47" fmla="*/ 2 h 8"/>
              <a:gd name="T48" fmla="*/ 5 w 7"/>
              <a:gd name="T49" fmla="*/ 2 h 8"/>
              <a:gd name="T50" fmla="*/ 6 w 7"/>
              <a:gd name="T51" fmla="*/ 2 h 8"/>
              <a:gd name="T52" fmla="*/ 6 w 7"/>
              <a:gd name="T53" fmla="*/ 0 h 8"/>
              <a:gd name="T54" fmla="*/ 6 w 7"/>
              <a:gd name="T55" fmla="*/ 2 h 8"/>
              <a:gd name="T56" fmla="*/ 6 w 7"/>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6" y="0"/>
                </a:moveTo>
                <a:lnTo>
                  <a:pt x="6" y="2"/>
                </a:lnTo>
                <a:lnTo>
                  <a:pt x="7" y="2"/>
                </a:lnTo>
                <a:lnTo>
                  <a:pt x="7" y="3"/>
                </a:lnTo>
                <a:lnTo>
                  <a:pt x="6" y="3"/>
                </a:lnTo>
                <a:lnTo>
                  <a:pt x="6" y="4"/>
                </a:lnTo>
                <a:lnTo>
                  <a:pt x="5" y="4"/>
                </a:lnTo>
                <a:lnTo>
                  <a:pt x="5" y="5"/>
                </a:lnTo>
                <a:lnTo>
                  <a:pt x="4" y="5"/>
                </a:lnTo>
                <a:lnTo>
                  <a:pt x="2" y="5"/>
                </a:lnTo>
                <a:lnTo>
                  <a:pt x="2" y="7"/>
                </a:lnTo>
                <a:lnTo>
                  <a:pt x="1" y="7"/>
                </a:lnTo>
                <a:lnTo>
                  <a:pt x="1" y="8"/>
                </a:lnTo>
                <a:lnTo>
                  <a:pt x="0" y="8"/>
                </a:lnTo>
                <a:lnTo>
                  <a:pt x="1" y="8"/>
                </a:lnTo>
                <a:lnTo>
                  <a:pt x="1" y="7"/>
                </a:lnTo>
                <a:lnTo>
                  <a:pt x="1" y="5"/>
                </a:lnTo>
                <a:lnTo>
                  <a:pt x="2" y="5"/>
                </a:lnTo>
                <a:lnTo>
                  <a:pt x="2" y="4"/>
                </a:lnTo>
                <a:lnTo>
                  <a:pt x="4" y="4"/>
                </a:lnTo>
                <a:lnTo>
                  <a:pt x="5" y="4"/>
                </a:lnTo>
                <a:lnTo>
                  <a:pt x="5" y="3"/>
                </a:lnTo>
                <a:lnTo>
                  <a:pt x="4" y="3"/>
                </a:lnTo>
                <a:lnTo>
                  <a:pt x="4" y="2"/>
                </a:lnTo>
                <a:lnTo>
                  <a:pt x="5" y="2"/>
                </a:lnTo>
                <a:lnTo>
                  <a:pt x="6" y="2"/>
                </a:lnTo>
                <a:lnTo>
                  <a:pt x="6" y="0"/>
                </a:lnTo>
                <a:lnTo>
                  <a:pt x="6" y="2"/>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6" name="Freeform 2990"/>
          <p:cNvSpPr>
            <a:spLocks/>
          </p:cNvSpPr>
          <p:nvPr/>
        </p:nvSpPr>
        <p:spPr bwMode="auto">
          <a:xfrm>
            <a:off x="2973388" y="3537166"/>
            <a:ext cx="1588" cy="1588"/>
          </a:xfrm>
          <a:custGeom>
            <a:avLst/>
            <a:gdLst>
              <a:gd name="T0" fmla="*/ 1 w 1"/>
              <a:gd name="T1" fmla="*/ 0 h 1"/>
              <a:gd name="T2" fmla="*/ 1 w 1"/>
              <a:gd name="T3" fmla="*/ 1 h 1"/>
              <a:gd name="T4" fmla="*/ 0 w 1"/>
              <a:gd name="T5" fmla="*/ 1 h 1"/>
              <a:gd name="T6" fmla="*/ 1 w 1"/>
              <a:gd name="T7" fmla="*/ 1 h 1"/>
              <a:gd name="T8" fmla="*/ 1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1" y="1"/>
                </a:lnTo>
                <a:lnTo>
                  <a:pt x="1" y="0"/>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7" name="Freeform 2991"/>
          <p:cNvSpPr>
            <a:spLocks/>
          </p:cNvSpPr>
          <p:nvPr/>
        </p:nvSpPr>
        <p:spPr bwMode="auto">
          <a:xfrm>
            <a:off x="2974975" y="353557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8" name="Freeform 2992"/>
          <p:cNvSpPr>
            <a:spLocks/>
          </p:cNvSpPr>
          <p:nvPr/>
        </p:nvSpPr>
        <p:spPr bwMode="auto">
          <a:xfrm>
            <a:off x="2960688" y="3535578"/>
            <a:ext cx="14288" cy="11113"/>
          </a:xfrm>
          <a:custGeom>
            <a:avLst/>
            <a:gdLst>
              <a:gd name="T0" fmla="*/ 7 w 9"/>
              <a:gd name="T1" fmla="*/ 0 h 7"/>
              <a:gd name="T2" fmla="*/ 7 w 9"/>
              <a:gd name="T3" fmla="*/ 2 h 7"/>
              <a:gd name="T4" fmla="*/ 8 w 9"/>
              <a:gd name="T5" fmla="*/ 0 h 7"/>
              <a:gd name="T6" fmla="*/ 9 w 9"/>
              <a:gd name="T7" fmla="*/ 1 h 7"/>
              <a:gd name="T8" fmla="*/ 8 w 9"/>
              <a:gd name="T9" fmla="*/ 2 h 7"/>
              <a:gd name="T10" fmla="*/ 8 w 9"/>
              <a:gd name="T11" fmla="*/ 2 h 7"/>
              <a:gd name="T12" fmla="*/ 7 w 9"/>
              <a:gd name="T13" fmla="*/ 3 h 7"/>
              <a:gd name="T14" fmla="*/ 8 w 9"/>
              <a:gd name="T15" fmla="*/ 2 h 7"/>
              <a:gd name="T16" fmla="*/ 8 w 9"/>
              <a:gd name="T17" fmla="*/ 2 h 7"/>
              <a:gd name="T18" fmla="*/ 9 w 9"/>
              <a:gd name="T19" fmla="*/ 3 h 7"/>
              <a:gd name="T20" fmla="*/ 7 w 9"/>
              <a:gd name="T21" fmla="*/ 3 h 7"/>
              <a:gd name="T22" fmla="*/ 7 w 9"/>
              <a:gd name="T23" fmla="*/ 3 h 7"/>
              <a:gd name="T24" fmla="*/ 6 w 9"/>
              <a:gd name="T25" fmla="*/ 5 h 7"/>
              <a:gd name="T26" fmla="*/ 6 w 9"/>
              <a:gd name="T27" fmla="*/ 5 h 7"/>
              <a:gd name="T28" fmla="*/ 6 w 9"/>
              <a:gd name="T29" fmla="*/ 5 h 7"/>
              <a:gd name="T30" fmla="*/ 6 w 9"/>
              <a:gd name="T31" fmla="*/ 5 h 7"/>
              <a:gd name="T32" fmla="*/ 4 w 9"/>
              <a:gd name="T33" fmla="*/ 6 h 7"/>
              <a:gd name="T34" fmla="*/ 2 w 9"/>
              <a:gd name="T35" fmla="*/ 6 h 7"/>
              <a:gd name="T36" fmla="*/ 0 w 9"/>
              <a:gd name="T37" fmla="*/ 7 h 7"/>
              <a:gd name="T38" fmla="*/ 2 w 9"/>
              <a:gd name="T39" fmla="*/ 6 h 7"/>
              <a:gd name="T40" fmla="*/ 3 w 9"/>
              <a:gd name="T41" fmla="*/ 5 h 7"/>
              <a:gd name="T42" fmla="*/ 3 w 9"/>
              <a:gd name="T43" fmla="*/ 5 h 7"/>
              <a:gd name="T44" fmla="*/ 3 w 9"/>
              <a:gd name="T45" fmla="*/ 5 h 7"/>
              <a:gd name="T46" fmla="*/ 6 w 9"/>
              <a:gd name="T47" fmla="*/ 5 h 7"/>
              <a:gd name="T48" fmla="*/ 4 w 9"/>
              <a:gd name="T49" fmla="*/ 3 h 7"/>
              <a:gd name="T50" fmla="*/ 6 w 9"/>
              <a:gd name="T51" fmla="*/ 2 h 7"/>
              <a:gd name="T52" fmla="*/ 6 w 9"/>
              <a:gd name="T53" fmla="*/ 2 h 7"/>
              <a:gd name="T54" fmla="*/ 7 w 9"/>
              <a:gd name="T55" fmla="*/ 3 h 7"/>
              <a:gd name="T56" fmla="*/ 6 w 9"/>
              <a:gd name="T57" fmla="*/ 2 h 7"/>
              <a:gd name="T58" fmla="*/ 6 w 9"/>
              <a:gd name="T59" fmla="*/ 2 h 7"/>
              <a:gd name="T60" fmla="*/ 4 w 9"/>
              <a:gd name="T61" fmla="*/ 1 h 7"/>
              <a:gd name="T62" fmla="*/ 6 w 9"/>
              <a:gd name="T63" fmla="*/ 0 h 7"/>
              <a:gd name="T64" fmla="*/ 6 w 9"/>
              <a:gd name="T65" fmla="*/ 0 h 7"/>
              <a:gd name="T66" fmla="*/ 6 w 9"/>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7">
                <a:moveTo>
                  <a:pt x="7" y="1"/>
                </a:moveTo>
                <a:lnTo>
                  <a:pt x="7" y="0"/>
                </a:lnTo>
                <a:lnTo>
                  <a:pt x="7" y="1"/>
                </a:lnTo>
                <a:lnTo>
                  <a:pt x="7" y="2"/>
                </a:lnTo>
                <a:lnTo>
                  <a:pt x="8" y="1"/>
                </a:lnTo>
                <a:lnTo>
                  <a:pt x="8" y="0"/>
                </a:lnTo>
                <a:lnTo>
                  <a:pt x="8" y="1"/>
                </a:lnTo>
                <a:lnTo>
                  <a:pt x="9" y="1"/>
                </a:lnTo>
                <a:lnTo>
                  <a:pt x="8" y="1"/>
                </a:lnTo>
                <a:lnTo>
                  <a:pt x="8" y="2"/>
                </a:lnTo>
                <a:lnTo>
                  <a:pt x="7" y="2"/>
                </a:lnTo>
                <a:lnTo>
                  <a:pt x="8" y="2"/>
                </a:lnTo>
                <a:lnTo>
                  <a:pt x="7" y="2"/>
                </a:lnTo>
                <a:lnTo>
                  <a:pt x="7" y="3"/>
                </a:lnTo>
                <a:lnTo>
                  <a:pt x="7" y="2"/>
                </a:lnTo>
                <a:lnTo>
                  <a:pt x="8" y="2"/>
                </a:lnTo>
                <a:lnTo>
                  <a:pt x="8" y="3"/>
                </a:lnTo>
                <a:lnTo>
                  <a:pt x="8" y="2"/>
                </a:lnTo>
                <a:lnTo>
                  <a:pt x="9" y="2"/>
                </a:lnTo>
                <a:lnTo>
                  <a:pt x="9" y="3"/>
                </a:lnTo>
                <a:lnTo>
                  <a:pt x="8" y="3"/>
                </a:lnTo>
                <a:lnTo>
                  <a:pt x="7" y="3"/>
                </a:lnTo>
                <a:lnTo>
                  <a:pt x="7" y="5"/>
                </a:lnTo>
                <a:lnTo>
                  <a:pt x="7" y="3"/>
                </a:lnTo>
                <a:lnTo>
                  <a:pt x="7" y="5"/>
                </a:lnTo>
                <a:lnTo>
                  <a:pt x="6" y="5"/>
                </a:lnTo>
                <a:lnTo>
                  <a:pt x="6" y="3"/>
                </a:lnTo>
                <a:lnTo>
                  <a:pt x="6" y="5"/>
                </a:lnTo>
                <a:lnTo>
                  <a:pt x="7" y="5"/>
                </a:lnTo>
                <a:lnTo>
                  <a:pt x="6" y="5"/>
                </a:lnTo>
                <a:lnTo>
                  <a:pt x="4" y="5"/>
                </a:lnTo>
                <a:lnTo>
                  <a:pt x="6" y="5"/>
                </a:lnTo>
                <a:lnTo>
                  <a:pt x="4" y="5"/>
                </a:lnTo>
                <a:lnTo>
                  <a:pt x="4" y="6"/>
                </a:lnTo>
                <a:lnTo>
                  <a:pt x="3" y="6"/>
                </a:lnTo>
                <a:lnTo>
                  <a:pt x="2" y="6"/>
                </a:lnTo>
                <a:lnTo>
                  <a:pt x="2" y="7"/>
                </a:lnTo>
                <a:lnTo>
                  <a:pt x="0" y="7"/>
                </a:lnTo>
                <a:lnTo>
                  <a:pt x="0" y="6"/>
                </a:lnTo>
                <a:lnTo>
                  <a:pt x="2" y="6"/>
                </a:lnTo>
                <a:lnTo>
                  <a:pt x="2" y="5"/>
                </a:lnTo>
                <a:lnTo>
                  <a:pt x="3" y="5"/>
                </a:lnTo>
                <a:lnTo>
                  <a:pt x="3" y="6"/>
                </a:lnTo>
                <a:lnTo>
                  <a:pt x="3" y="5"/>
                </a:lnTo>
                <a:lnTo>
                  <a:pt x="3" y="6"/>
                </a:lnTo>
                <a:lnTo>
                  <a:pt x="3" y="5"/>
                </a:lnTo>
                <a:lnTo>
                  <a:pt x="4" y="5"/>
                </a:lnTo>
                <a:lnTo>
                  <a:pt x="6" y="5"/>
                </a:lnTo>
                <a:lnTo>
                  <a:pt x="4" y="5"/>
                </a:lnTo>
                <a:lnTo>
                  <a:pt x="4" y="3"/>
                </a:lnTo>
                <a:lnTo>
                  <a:pt x="4" y="2"/>
                </a:lnTo>
                <a:lnTo>
                  <a:pt x="6" y="2"/>
                </a:lnTo>
                <a:lnTo>
                  <a:pt x="6" y="3"/>
                </a:lnTo>
                <a:lnTo>
                  <a:pt x="6" y="2"/>
                </a:lnTo>
                <a:lnTo>
                  <a:pt x="6" y="3"/>
                </a:lnTo>
                <a:lnTo>
                  <a:pt x="7" y="3"/>
                </a:lnTo>
                <a:lnTo>
                  <a:pt x="6" y="3"/>
                </a:lnTo>
                <a:lnTo>
                  <a:pt x="6" y="2"/>
                </a:lnTo>
                <a:lnTo>
                  <a:pt x="7" y="2"/>
                </a:lnTo>
                <a:lnTo>
                  <a:pt x="6" y="2"/>
                </a:lnTo>
                <a:lnTo>
                  <a:pt x="4" y="2"/>
                </a:lnTo>
                <a:lnTo>
                  <a:pt x="4" y="1"/>
                </a:lnTo>
                <a:lnTo>
                  <a:pt x="6" y="1"/>
                </a:lnTo>
                <a:lnTo>
                  <a:pt x="6" y="0"/>
                </a:lnTo>
                <a:lnTo>
                  <a:pt x="6" y="1"/>
                </a:lnTo>
                <a:lnTo>
                  <a:pt x="6" y="0"/>
                </a:lnTo>
                <a:lnTo>
                  <a:pt x="7" y="0"/>
                </a:lnTo>
                <a:lnTo>
                  <a:pt x="6" y="0"/>
                </a:lnTo>
                <a:lnTo>
                  <a:pt x="7"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9" name="Freeform 2993"/>
          <p:cNvSpPr>
            <a:spLocks/>
          </p:cNvSpPr>
          <p:nvPr/>
        </p:nvSpPr>
        <p:spPr bwMode="auto">
          <a:xfrm>
            <a:off x="2981325" y="353557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0" name="Freeform 2994"/>
          <p:cNvSpPr>
            <a:spLocks/>
          </p:cNvSpPr>
          <p:nvPr/>
        </p:nvSpPr>
        <p:spPr bwMode="auto">
          <a:xfrm>
            <a:off x="2982913" y="3532403"/>
            <a:ext cx="3175" cy="3175"/>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 name="T14" fmla="*/ 2 w 2"/>
              <a:gd name="T15" fmla="*/ 2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0" y="2"/>
                </a:lnTo>
                <a:lnTo>
                  <a:pt x="0" y="0"/>
                </a:lnTo>
                <a:lnTo>
                  <a:pt x="0" y="2"/>
                </a:lnTo>
                <a:lnTo>
                  <a:pt x="0" y="0"/>
                </a:lnTo>
                <a:lnTo>
                  <a:pt x="2" y="0"/>
                </a:lnTo>
                <a:lnTo>
                  <a:pt x="2" y="2"/>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1" name="Freeform 2995"/>
          <p:cNvSpPr>
            <a:spLocks/>
          </p:cNvSpPr>
          <p:nvPr/>
        </p:nvSpPr>
        <p:spPr bwMode="auto">
          <a:xfrm>
            <a:off x="2974975" y="3532403"/>
            <a:ext cx="4763" cy="3175"/>
          </a:xfrm>
          <a:custGeom>
            <a:avLst/>
            <a:gdLst>
              <a:gd name="T0" fmla="*/ 2 w 3"/>
              <a:gd name="T1" fmla="*/ 0 h 2"/>
              <a:gd name="T2" fmla="*/ 3 w 3"/>
              <a:gd name="T3" fmla="*/ 0 h 2"/>
              <a:gd name="T4" fmla="*/ 2 w 3"/>
              <a:gd name="T5" fmla="*/ 0 h 2"/>
              <a:gd name="T6" fmla="*/ 3 w 3"/>
              <a:gd name="T7" fmla="*/ 0 h 2"/>
              <a:gd name="T8" fmla="*/ 3 w 3"/>
              <a:gd name="T9" fmla="*/ 2 h 2"/>
              <a:gd name="T10" fmla="*/ 2 w 3"/>
              <a:gd name="T11" fmla="*/ 2 h 2"/>
              <a:gd name="T12" fmla="*/ 0 w 3"/>
              <a:gd name="T13" fmla="*/ 2 h 2"/>
              <a:gd name="T14" fmla="*/ 0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lnTo>
                  <a:pt x="3" y="0"/>
                </a:lnTo>
                <a:lnTo>
                  <a:pt x="2" y="0"/>
                </a:lnTo>
                <a:lnTo>
                  <a:pt x="3" y="0"/>
                </a:lnTo>
                <a:lnTo>
                  <a:pt x="3" y="2"/>
                </a:lnTo>
                <a:lnTo>
                  <a:pt x="2" y="2"/>
                </a:lnTo>
                <a:lnTo>
                  <a:pt x="0" y="2"/>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2" name="Freeform 2996"/>
          <p:cNvSpPr>
            <a:spLocks/>
          </p:cNvSpPr>
          <p:nvPr/>
        </p:nvSpPr>
        <p:spPr bwMode="auto">
          <a:xfrm>
            <a:off x="2979738" y="3530816"/>
            <a:ext cx="1588" cy="4763"/>
          </a:xfrm>
          <a:custGeom>
            <a:avLst/>
            <a:gdLst>
              <a:gd name="T0" fmla="*/ 1 w 1"/>
              <a:gd name="T1" fmla="*/ 0 h 3"/>
              <a:gd name="T2" fmla="*/ 1 w 1"/>
              <a:gd name="T3" fmla="*/ 1 h 3"/>
              <a:gd name="T4" fmla="*/ 1 w 1"/>
              <a:gd name="T5" fmla="*/ 3 h 3"/>
              <a:gd name="T6" fmla="*/ 0 w 1"/>
              <a:gd name="T7" fmla="*/ 3 h 3"/>
              <a:gd name="T8" fmla="*/ 0 w 1"/>
              <a:gd name="T9" fmla="*/ 1 h 3"/>
              <a:gd name="T10" fmla="*/ 1 w 1"/>
              <a:gd name="T11" fmla="*/ 1 h 3"/>
              <a:gd name="T12" fmla="*/ 0 w 1"/>
              <a:gd name="T13" fmla="*/ 1 h 3"/>
              <a:gd name="T14" fmla="*/ 0 w 1"/>
              <a:gd name="T15" fmla="*/ 0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lnTo>
                  <a:pt x="1" y="1"/>
                </a:lnTo>
                <a:lnTo>
                  <a:pt x="1" y="3"/>
                </a:lnTo>
                <a:lnTo>
                  <a:pt x="0" y="3"/>
                </a:lnTo>
                <a:lnTo>
                  <a:pt x="0" y="1"/>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3" name="Freeform 2997"/>
          <p:cNvSpPr>
            <a:spLocks/>
          </p:cNvSpPr>
          <p:nvPr/>
        </p:nvSpPr>
        <p:spPr bwMode="auto">
          <a:xfrm>
            <a:off x="3008313" y="3529228"/>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4" name="Freeform 2998"/>
          <p:cNvSpPr>
            <a:spLocks/>
          </p:cNvSpPr>
          <p:nvPr/>
        </p:nvSpPr>
        <p:spPr bwMode="auto">
          <a:xfrm>
            <a:off x="3003550" y="3529228"/>
            <a:ext cx="1588" cy="1588"/>
          </a:xfrm>
          <a:custGeom>
            <a:avLst/>
            <a:gdLst>
              <a:gd name="T0" fmla="*/ 1 w 1"/>
              <a:gd name="T1" fmla="*/ 0 h 1"/>
              <a:gd name="T2" fmla="*/ 1 w 1"/>
              <a:gd name="T3" fmla="*/ 1 h 1"/>
              <a:gd name="T4" fmla="*/ 1 w 1"/>
              <a:gd name="T5" fmla="*/ 0 h 1"/>
              <a:gd name="T6" fmla="*/ 1 w 1"/>
              <a:gd name="T7" fmla="*/ 1 h 1"/>
              <a:gd name="T8" fmla="*/ 1 w 1"/>
              <a:gd name="T9" fmla="*/ 0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0"/>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5" name="Freeform 2999"/>
          <p:cNvSpPr>
            <a:spLocks/>
          </p:cNvSpPr>
          <p:nvPr/>
        </p:nvSpPr>
        <p:spPr bwMode="auto">
          <a:xfrm>
            <a:off x="3032125" y="352287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6" name="Freeform 3000"/>
          <p:cNvSpPr>
            <a:spLocks/>
          </p:cNvSpPr>
          <p:nvPr/>
        </p:nvSpPr>
        <p:spPr bwMode="auto">
          <a:xfrm>
            <a:off x="3255963" y="352287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7" name="Freeform 3001"/>
          <p:cNvSpPr>
            <a:spLocks/>
          </p:cNvSpPr>
          <p:nvPr/>
        </p:nvSpPr>
        <p:spPr bwMode="auto">
          <a:xfrm>
            <a:off x="3262313" y="3521291"/>
            <a:ext cx="1588" cy="3175"/>
          </a:xfrm>
          <a:custGeom>
            <a:avLst/>
            <a:gdLst>
              <a:gd name="T0" fmla="*/ 1 w 1"/>
              <a:gd name="T1" fmla="*/ 1 h 2"/>
              <a:gd name="T2" fmla="*/ 1 w 1"/>
              <a:gd name="T3" fmla="*/ 2 h 2"/>
              <a:gd name="T4" fmla="*/ 1 w 1"/>
              <a:gd name="T5" fmla="*/ 1 h 2"/>
              <a:gd name="T6" fmla="*/ 0 w 1"/>
              <a:gd name="T7" fmla="*/ 1 h 2"/>
              <a:gd name="T8" fmla="*/ 1 w 1"/>
              <a:gd name="T9" fmla="*/ 1 h 2"/>
              <a:gd name="T10" fmla="*/ 1 w 1"/>
              <a:gd name="T11" fmla="*/ 0 h 2"/>
              <a:gd name="T12" fmla="*/ 1 w 1"/>
              <a:gd name="T13" fmla="*/ 1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lnTo>
                  <a:pt x="1" y="2"/>
                </a:lnTo>
                <a:lnTo>
                  <a:pt x="1" y="1"/>
                </a:lnTo>
                <a:lnTo>
                  <a:pt x="0" y="1"/>
                </a:lnTo>
                <a:lnTo>
                  <a:pt x="1" y="1"/>
                </a:lnTo>
                <a:lnTo>
                  <a:pt x="1" y="0"/>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8" name="Freeform 3002"/>
          <p:cNvSpPr>
            <a:spLocks/>
          </p:cNvSpPr>
          <p:nvPr/>
        </p:nvSpPr>
        <p:spPr bwMode="auto">
          <a:xfrm>
            <a:off x="3033713" y="3521291"/>
            <a:ext cx="3175" cy="1588"/>
          </a:xfrm>
          <a:custGeom>
            <a:avLst/>
            <a:gdLst>
              <a:gd name="T0" fmla="*/ 0 w 2"/>
              <a:gd name="T1" fmla="*/ 0 h 1"/>
              <a:gd name="T2" fmla="*/ 0 w 2"/>
              <a:gd name="T3" fmla="*/ 1 h 1"/>
              <a:gd name="T4" fmla="*/ 2 w 2"/>
              <a:gd name="T5" fmla="*/ 1 h 1"/>
              <a:gd name="T6" fmla="*/ 2 w 2"/>
              <a:gd name="T7" fmla="*/ 0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0" y="1"/>
                </a:lnTo>
                <a:lnTo>
                  <a:pt x="2" y="1"/>
                </a:lnTo>
                <a:lnTo>
                  <a:pt x="2" y="0"/>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9" name="Rectangle 3003"/>
          <p:cNvSpPr>
            <a:spLocks noChangeArrowheads="1"/>
          </p:cNvSpPr>
          <p:nvPr/>
        </p:nvSpPr>
        <p:spPr bwMode="auto">
          <a:xfrm>
            <a:off x="3008313" y="35212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0" name="Rectangle 3004"/>
          <p:cNvSpPr>
            <a:spLocks noChangeArrowheads="1"/>
          </p:cNvSpPr>
          <p:nvPr/>
        </p:nvSpPr>
        <p:spPr bwMode="auto">
          <a:xfrm>
            <a:off x="3275013" y="352129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1" name="Freeform 3005"/>
          <p:cNvSpPr>
            <a:spLocks/>
          </p:cNvSpPr>
          <p:nvPr/>
        </p:nvSpPr>
        <p:spPr bwMode="auto">
          <a:xfrm>
            <a:off x="2986088" y="3521291"/>
            <a:ext cx="15875" cy="7938"/>
          </a:xfrm>
          <a:custGeom>
            <a:avLst/>
            <a:gdLst>
              <a:gd name="T0" fmla="*/ 6 w 10"/>
              <a:gd name="T1" fmla="*/ 0 h 5"/>
              <a:gd name="T2" fmla="*/ 7 w 10"/>
              <a:gd name="T3" fmla="*/ 0 h 5"/>
              <a:gd name="T4" fmla="*/ 9 w 10"/>
              <a:gd name="T5" fmla="*/ 0 h 5"/>
              <a:gd name="T6" fmla="*/ 9 w 10"/>
              <a:gd name="T7" fmla="*/ 1 h 5"/>
              <a:gd name="T8" fmla="*/ 9 w 10"/>
              <a:gd name="T9" fmla="*/ 2 h 5"/>
              <a:gd name="T10" fmla="*/ 10 w 10"/>
              <a:gd name="T11" fmla="*/ 2 h 5"/>
              <a:gd name="T12" fmla="*/ 10 w 10"/>
              <a:gd name="T13" fmla="*/ 3 h 5"/>
              <a:gd name="T14" fmla="*/ 10 w 10"/>
              <a:gd name="T15" fmla="*/ 2 h 5"/>
              <a:gd name="T16" fmla="*/ 9 w 10"/>
              <a:gd name="T17" fmla="*/ 2 h 5"/>
              <a:gd name="T18" fmla="*/ 7 w 10"/>
              <a:gd name="T19" fmla="*/ 3 h 5"/>
              <a:gd name="T20" fmla="*/ 6 w 10"/>
              <a:gd name="T21" fmla="*/ 3 h 5"/>
              <a:gd name="T22" fmla="*/ 5 w 10"/>
              <a:gd name="T23" fmla="*/ 3 h 5"/>
              <a:gd name="T24" fmla="*/ 4 w 10"/>
              <a:gd name="T25" fmla="*/ 3 h 5"/>
              <a:gd name="T26" fmla="*/ 4 w 10"/>
              <a:gd name="T27" fmla="*/ 5 h 5"/>
              <a:gd name="T28" fmla="*/ 2 w 10"/>
              <a:gd name="T29" fmla="*/ 5 h 5"/>
              <a:gd name="T30" fmla="*/ 1 w 10"/>
              <a:gd name="T31" fmla="*/ 5 h 5"/>
              <a:gd name="T32" fmla="*/ 0 w 10"/>
              <a:gd name="T33" fmla="*/ 5 h 5"/>
              <a:gd name="T34" fmla="*/ 0 w 10"/>
              <a:gd name="T35" fmla="*/ 3 h 5"/>
              <a:gd name="T36" fmla="*/ 1 w 10"/>
              <a:gd name="T37" fmla="*/ 3 h 5"/>
              <a:gd name="T38" fmla="*/ 1 w 10"/>
              <a:gd name="T39" fmla="*/ 2 h 5"/>
              <a:gd name="T40" fmla="*/ 2 w 10"/>
              <a:gd name="T41" fmla="*/ 1 h 5"/>
              <a:gd name="T42" fmla="*/ 4 w 10"/>
              <a:gd name="T43" fmla="*/ 1 h 5"/>
              <a:gd name="T44" fmla="*/ 4 w 10"/>
              <a:gd name="T45" fmla="*/ 0 h 5"/>
              <a:gd name="T46" fmla="*/ 5 w 10"/>
              <a:gd name="T47" fmla="*/ 0 h 5"/>
              <a:gd name="T48" fmla="*/ 6 w 10"/>
              <a:gd name="T4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5">
                <a:moveTo>
                  <a:pt x="6" y="0"/>
                </a:moveTo>
                <a:lnTo>
                  <a:pt x="7" y="0"/>
                </a:lnTo>
                <a:lnTo>
                  <a:pt x="9" y="0"/>
                </a:lnTo>
                <a:lnTo>
                  <a:pt x="9" y="1"/>
                </a:lnTo>
                <a:lnTo>
                  <a:pt x="9" y="2"/>
                </a:lnTo>
                <a:lnTo>
                  <a:pt x="10" y="2"/>
                </a:lnTo>
                <a:lnTo>
                  <a:pt x="10" y="3"/>
                </a:lnTo>
                <a:lnTo>
                  <a:pt x="10" y="2"/>
                </a:lnTo>
                <a:lnTo>
                  <a:pt x="9" y="2"/>
                </a:lnTo>
                <a:lnTo>
                  <a:pt x="7" y="3"/>
                </a:lnTo>
                <a:lnTo>
                  <a:pt x="6" y="3"/>
                </a:lnTo>
                <a:lnTo>
                  <a:pt x="5" y="3"/>
                </a:lnTo>
                <a:lnTo>
                  <a:pt x="4" y="3"/>
                </a:lnTo>
                <a:lnTo>
                  <a:pt x="4" y="5"/>
                </a:lnTo>
                <a:lnTo>
                  <a:pt x="2" y="5"/>
                </a:lnTo>
                <a:lnTo>
                  <a:pt x="1" y="5"/>
                </a:lnTo>
                <a:lnTo>
                  <a:pt x="0" y="5"/>
                </a:lnTo>
                <a:lnTo>
                  <a:pt x="0" y="3"/>
                </a:lnTo>
                <a:lnTo>
                  <a:pt x="1" y="3"/>
                </a:lnTo>
                <a:lnTo>
                  <a:pt x="1" y="2"/>
                </a:lnTo>
                <a:lnTo>
                  <a:pt x="2" y="1"/>
                </a:lnTo>
                <a:lnTo>
                  <a:pt x="4" y="1"/>
                </a:lnTo>
                <a:lnTo>
                  <a:pt x="4" y="0"/>
                </a:lnTo>
                <a:lnTo>
                  <a:pt x="5" y="0"/>
                </a:lnTo>
                <a:lnTo>
                  <a:pt x="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2" name="Freeform 3006"/>
          <p:cNvSpPr>
            <a:spLocks/>
          </p:cNvSpPr>
          <p:nvPr/>
        </p:nvSpPr>
        <p:spPr bwMode="auto">
          <a:xfrm>
            <a:off x="3276600" y="3518116"/>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3" name="Freeform 3007"/>
          <p:cNvSpPr>
            <a:spLocks/>
          </p:cNvSpPr>
          <p:nvPr/>
        </p:nvSpPr>
        <p:spPr bwMode="auto">
          <a:xfrm>
            <a:off x="3011488" y="3518116"/>
            <a:ext cx="3175" cy="3175"/>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4" name="Rectangle 3008"/>
          <p:cNvSpPr>
            <a:spLocks noChangeArrowheads="1"/>
          </p:cNvSpPr>
          <p:nvPr/>
        </p:nvSpPr>
        <p:spPr bwMode="auto">
          <a:xfrm>
            <a:off x="3262313" y="3518116"/>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5" name="Rectangle 3009"/>
          <p:cNvSpPr>
            <a:spLocks noChangeArrowheads="1"/>
          </p:cNvSpPr>
          <p:nvPr/>
        </p:nvSpPr>
        <p:spPr bwMode="auto">
          <a:xfrm>
            <a:off x="3016250" y="3516528"/>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6" name="Freeform 3010"/>
          <p:cNvSpPr>
            <a:spLocks/>
          </p:cNvSpPr>
          <p:nvPr/>
        </p:nvSpPr>
        <p:spPr bwMode="auto">
          <a:xfrm>
            <a:off x="3032125" y="3516528"/>
            <a:ext cx="0" cy="4763"/>
          </a:xfrm>
          <a:custGeom>
            <a:avLst/>
            <a:gdLst>
              <a:gd name="T0" fmla="*/ 1 h 3"/>
              <a:gd name="T1" fmla="*/ 3 h 3"/>
              <a:gd name="T2" fmla="*/ 1 h 3"/>
              <a:gd name="T3" fmla="*/ 3 h 3"/>
              <a:gd name="T4" fmla="*/ 1 h 3"/>
              <a:gd name="T5" fmla="*/ 0 h 3"/>
              <a:gd name="T6" fmla="*/ 1 h 3"/>
            </a:gdLst>
            <a:ahLst/>
            <a:cxnLst>
              <a:cxn ang="0">
                <a:pos x="0" y="T0"/>
              </a:cxn>
              <a:cxn ang="0">
                <a:pos x="0" y="T1"/>
              </a:cxn>
              <a:cxn ang="0">
                <a:pos x="0" y="T2"/>
              </a:cxn>
              <a:cxn ang="0">
                <a:pos x="0" y="T3"/>
              </a:cxn>
              <a:cxn ang="0">
                <a:pos x="0" y="T4"/>
              </a:cxn>
              <a:cxn ang="0">
                <a:pos x="0" y="T5"/>
              </a:cxn>
              <a:cxn ang="0">
                <a:pos x="0" y="T6"/>
              </a:cxn>
            </a:cxnLst>
            <a:rect l="0" t="0" r="r" b="b"/>
            <a:pathLst>
              <a:path h="3">
                <a:moveTo>
                  <a:pt x="0" y="1"/>
                </a:moveTo>
                <a:lnTo>
                  <a:pt x="0" y="3"/>
                </a:lnTo>
                <a:lnTo>
                  <a:pt x="0" y="1"/>
                </a:ln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7" name="Freeform 3011"/>
          <p:cNvSpPr>
            <a:spLocks/>
          </p:cNvSpPr>
          <p:nvPr/>
        </p:nvSpPr>
        <p:spPr bwMode="auto">
          <a:xfrm>
            <a:off x="3260725" y="3516528"/>
            <a:ext cx="3175" cy="7938"/>
          </a:xfrm>
          <a:custGeom>
            <a:avLst/>
            <a:gdLst>
              <a:gd name="T0" fmla="*/ 0 w 2"/>
              <a:gd name="T1" fmla="*/ 1 h 5"/>
              <a:gd name="T2" fmla="*/ 1 w 2"/>
              <a:gd name="T3" fmla="*/ 1 h 5"/>
              <a:gd name="T4" fmla="*/ 1 w 2"/>
              <a:gd name="T5" fmla="*/ 3 h 5"/>
              <a:gd name="T6" fmla="*/ 1 w 2"/>
              <a:gd name="T7" fmla="*/ 1 h 5"/>
              <a:gd name="T8" fmla="*/ 0 w 2"/>
              <a:gd name="T9" fmla="*/ 1 h 5"/>
              <a:gd name="T10" fmla="*/ 1 w 2"/>
              <a:gd name="T11" fmla="*/ 3 h 5"/>
              <a:gd name="T12" fmla="*/ 0 w 2"/>
              <a:gd name="T13" fmla="*/ 3 h 5"/>
              <a:gd name="T14" fmla="*/ 1 w 2"/>
              <a:gd name="T15" fmla="*/ 3 h 5"/>
              <a:gd name="T16" fmla="*/ 1 w 2"/>
              <a:gd name="T17" fmla="*/ 4 h 5"/>
              <a:gd name="T18" fmla="*/ 2 w 2"/>
              <a:gd name="T19" fmla="*/ 4 h 5"/>
              <a:gd name="T20" fmla="*/ 2 w 2"/>
              <a:gd name="T21" fmla="*/ 5 h 5"/>
              <a:gd name="T22" fmla="*/ 1 w 2"/>
              <a:gd name="T23" fmla="*/ 5 h 5"/>
              <a:gd name="T24" fmla="*/ 1 w 2"/>
              <a:gd name="T25" fmla="*/ 4 h 5"/>
              <a:gd name="T26" fmla="*/ 0 w 2"/>
              <a:gd name="T27" fmla="*/ 4 h 5"/>
              <a:gd name="T28" fmla="*/ 0 w 2"/>
              <a:gd name="T29" fmla="*/ 3 h 5"/>
              <a:gd name="T30" fmla="*/ 0 w 2"/>
              <a:gd name="T31" fmla="*/ 1 h 5"/>
              <a:gd name="T32" fmla="*/ 0 w 2"/>
              <a:gd name="T33" fmla="*/ 0 h 5"/>
              <a:gd name="T34" fmla="*/ 0 w 2"/>
              <a:gd name="T3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0" y="1"/>
                </a:moveTo>
                <a:lnTo>
                  <a:pt x="1" y="1"/>
                </a:lnTo>
                <a:lnTo>
                  <a:pt x="1" y="3"/>
                </a:lnTo>
                <a:lnTo>
                  <a:pt x="1" y="1"/>
                </a:lnTo>
                <a:lnTo>
                  <a:pt x="0" y="1"/>
                </a:lnTo>
                <a:lnTo>
                  <a:pt x="1" y="3"/>
                </a:lnTo>
                <a:lnTo>
                  <a:pt x="0" y="3"/>
                </a:lnTo>
                <a:lnTo>
                  <a:pt x="1" y="3"/>
                </a:lnTo>
                <a:lnTo>
                  <a:pt x="1" y="4"/>
                </a:lnTo>
                <a:lnTo>
                  <a:pt x="2" y="4"/>
                </a:lnTo>
                <a:lnTo>
                  <a:pt x="2" y="5"/>
                </a:lnTo>
                <a:lnTo>
                  <a:pt x="1" y="5"/>
                </a:lnTo>
                <a:lnTo>
                  <a:pt x="1" y="4"/>
                </a:lnTo>
                <a:lnTo>
                  <a:pt x="0" y="4"/>
                </a:lnTo>
                <a:lnTo>
                  <a:pt x="0" y="3"/>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8" name="Freeform 3012"/>
          <p:cNvSpPr>
            <a:spLocks/>
          </p:cNvSpPr>
          <p:nvPr/>
        </p:nvSpPr>
        <p:spPr bwMode="auto">
          <a:xfrm>
            <a:off x="3014663" y="3516528"/>
            <a:ext cx="1588" cy="1588"/>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9" name="Freeform 3013"/>
          <p:cNvSpPr>
            <a:spLocks/>
          </p:cNvSpPr>
          <p:nvPr/>
        </p:nvSpPr>
        <p:spPr bwMode="auto">
          <a:xfrm>
            <a:off x="3273425" y="3516528"/>
            <a:ext cx="3175" cy="4763"/>
          </a:xfrm>
          <a:custGeom>
            <a:avLst/>
            <a:gdLst>
              <a:gd name="T0" fmla="*/ 2 w 2"/>
              <a:gd name="T1" fmla="*/ 1 h 3"/>
              <a:gd name="T2" fmla="*/ 2 w 2"/>
              <a:gd name="T3" fmla="*/ 3 h 3"/>
              <a:gd name="T4" fmla="*/ 1 w 2"/>
              <a:gd name="T5" fmla="*/ 3 h 3"/>
              <a:gd name="T6" fmla="*/ 1 w 2"/>
              <a:gd name="T7" fmla="*/ 1 h 3"/>
              <a:gd name="T8" fmla="*/ 1 w 2"/>
              <a:gd name="T9" fmla="*/ 3 h 3"/>
              <a:gd name="T10" fmla="*/ 0 w 2"/>
              <a:gd name="T11" fmla="*/ 3 h 3"/>
              <a:gd name="T12" fmla="*/ 1 w 2"/>
              <a:gd name="T13" fmla="*/ 1 h 3"/>
              <a:gd name="T14" fmla="*/ 1 w 2"/>
              <a:gd name="T15" fmla="*/ 0 h 3"/>
              <a:gd name="T16" fmla="*/ 2 w 2"/>
              <a:gd name="T17" fmla="*/ 0 h 3"/>
              <a:gd name="T18" fmla="*/ 2 w 2"/>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2" y="1"/>
                </a:moveTo>
                <a:lnTo>
                  <a:pt x="2" y="3"/>
                </a:lnTo>
                <a:lnTo>
                  <a:pt x="1" y="3"/>
                </a:lnTo>
                <a:lnTo>
                  <a:pt x="1" y="1"/>
                </a:lnTo>
                <a:lnTo>
                  <a:pt x="1" y="3"/>
                </a:lnTo>
                <a:lnTo>
                  <a:pt x="0" y="3"/>
                </a:lnTo>
                <a:lnTo>
                  <a:pt x="1" y="1"/>
                </a:lnTo>
                <a:lnTo>
                  <a:pt x="1"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0" name="Freeform 3014"/>
          <p:cNvSpPr>
            <a:spLocks/>
          </p:cNvSpPr>
          <p:nvPr/>
        </p:nvSpPr>
        <p:spPr bwMode="auto">
          <a:xfrm>
            <a:off x="3025775" y="3516528"/>
            <a:ext cx="4763" cy="6350"/>
          </a:xfrm>
          <a:custGeom>
            <a:avLst/>
            <a:gdLst>
              <a:gd name="T0" fmla="*/ 3 w 3"/>
              <a:gd name="T1" fmla="*/ 0 h 4"/>
              <a:gd name="T2" fmla="*/ 3 w 3"/>
              <a:gd name="T3" fmla="*/ 1 h 4"/>
              <a:gd name="T4" fmla="*/ 1 w 3"/>
              <a:gd name="T5" fmla="*/ 1 h 4"/>
              <a:gd name="T6" fmla="*/ 3 w 3"/>
              <a:gd name="T7" fmla="*/ 1 h 4"/>
              <a:gd name="T8" fmla="*/ 1 w 3"/>
              <a:gd name="T9" fmla="*/ 3 h 4"/>
              <a:gd name="T10" fmla="*/ 1 w 3"/>
              <a:gd name="T11" fmla="*/ 1 h 4"/>
              <a:gd name="T12" fmla="*/ 1 w 3"/>
              <a:gd name="T13" fmla="*/ 3 h 4"/>
              <a:gd name="T14" fmla="*/ 1 w 3"/>
              <a:gd name="T15" fmla="*/ 4 h 4"/>
              <a:gd name="T16" fmla="*/ 0 w 3"/>
              <a:gd name="T17" fmla="*/ 4 h 4"/>
              <a:gd name="T18" fmla="*/ 0 w 3"/>
              <a:gd name="T19" fmla="*/ 3 h 4"/>
              <a:gd name="T20" fmla="*/ 1 w 3"/>
              <a:gd name="T21" fmla="*/ 3 h 4"/>
              <a:gd name="T22" fmla="*/ 1 w 3"/>
              <a:gd name="T23" fmla="*/ 1 h 4"/>
              <a:gd name="T24" fmla="*/ 0 w 3"/>
              <a:gd name="T25" fmla="*/ 1 h 4"/>
              <a:gd name="T26" fmla="*/ 1 w 3"/>
              <a:gd name="T27" fmla="*/ 1 h 4"/>
              <a:gd name="T28" fmla="*/ 1 w 3"/>
              <a:gd name="T29" fmla="*/ 0 h 4"/>
              <a:gd name="T30" fmla="*/ 1 w 3"/>
              <a:gd name="T31" fmla="*/ 1 h 4"/>
              <a:gd name="T32" fmla="*/ 3 w 3"/>
              <a:gd name="T33" fmla="*/ 1 h 4"/>
              <a:gd name="T34" fmla="*/ 1 w 3"/>
              <a:gd name="T35" fmla="*/ 0 h 4"/>
              <a:gd name="T36" fmla="*/ 3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3" y="0"/>
                </a:moveTo>
                <a:lnTo>
                  <a:pt x="3" y="1"/>
                </a:lnTo>
                <a:lnTo>
                  <a:pt x="1" y="1"/>
                </a:lnTo>
                <a:lnTo>
                  <a:pt x="3" y="1"/>
                </a:lnTo>
                <a:lnTo>
                  <a:pt x="1" y="3"/>
                </a:lnTo>
                <a:lnTo>
                  <a:pt x="1" y="1"/>
                </a:lnTo>
                <a:lnTo>
                  <a:pt x="1" y="3"/>
                </a:lnTo>
                <a:lnTo>
                  <a:pt x="1" y="4"/>
                </a:lnTo>
                <a:lnTo>
                  <a:pt x="0" y="4"/>
                </a:lnTo>
                <a:lnTo>
                  <a:pt x="0" y="3"/>
                </a:lnTo>
                <a:lnTo>
                  <a:pt x="1" y="3"/>
                </a:lnTo>
                <a:lnTo>
                  <a:pt x="1" y="1"/>
                </a:lnTo>
                <a:lnTo>
                  <a:pt x="0" y="1"/>
                </a:lnTo>
                <a:lnTo>
                  <a:pt x="1" y="1"/>
                </a:lnTo>
                <a:lnTo>
                  <a:pt x="1" y="0"/>
                </a:lnTo>
                <a:lnTo>
                  <a:pt x="1" y="1"/>
                </a:lnTo>
                <a:lnTo>
                  <a:pt x="3"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1" name="Freeform 3015"/>
          <p:cNvSpPr>
            <a:spLocks/>
          </p:cNvSpPr>
          <p:nvPr/>
        </p:nvSpPr>
        <p:spPr bwMode="auto">
          <a:xfrm>
            <a:off x="3259138" y="3514941"/>
            <a:ext cx="1588" cy="1588"/>
          </a:xfrm>
          <a:custGeom>
            <a:avLst/>
            <a:gdLst>
              <a:gd name="T0" fmla="*/ 0 w 1"/>
              <a:gd name="T1" fmla="*/ 1 h 1"/>
              <a:gd name="T2" fmla="*/ 1 w 1"/>
              <a:gd name="T3" fmla="*/ 1 h 1"/>
              <a:gd name="T4" fmla="*/ 0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2" name="Freeform 3016"/>
          <p:cNvSpPr>
            <a:spLocks/>
          </p:cNvSpPr>
          <p:nvPr/>
        </p:nvSpPr>
        <p:spPr bwMode="auto">
          <a:xfrm>
            <a:off x="3027363" y="351494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3" name="Rectangle 3017"/>
          <p:cNvSpPr>
            <a:spLocks noChangeArrowheads="1"/>
          </p:cNvSpPr>
          <p:nvPr/>
        </p:nvSpPr>
        <p:spPr bwMode="auto">
          <a:xfrm>
            <a:off x="3024188" y="35149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4" name="Freeform 3018"/>
          <p:cNvSpPr>
            <a:spLocks/>
          </p:cNvSpPr>
          <p:nvPr/>
        </p:nvSpPr>
        <p:spPr bwMode="auto">
          <a:xfrm>
            <a:off x="3022600" y="3514941"/>
            <a:ext cx="1588" cy="3175"/>
          </a:xfrm>
          <a:custGeom>
            <a:avLst/>
            <a:gdLst>
              <a:gd name="T0" fmla="*/ 0 w 1"/>
              <a:gd name="T1" fmla="*/ 1 h 2"/>
              <a:gd name="T2" fmla="*/ 1 w 1"/>
              <a:gd name="T3" fmla="*/ 1 h 2"/>
              <a:gd name="T4" fmla="*/ 1 w 1"/>
              <a:gd name="T5" fmla="*/ 0 h 2"/>
              <a:gd name="T6" fmla="*/ 1 w 1"/>
              <a:gd name="T7" fmla="*/ 1 h 2"/>
              <a:gd name="T8" fmla="*/ 1 w 1"/>
              <a:gd name="T9" fmla="*/ 2 h 2"/>
              <a:gd name="T10" fmla="*/ 0 w 1"/>
              <a:gd name="T11" fmla="*/ 2 h 2"/>
              <a:gd name="T12" fmla="*/ 0 w 1"/>
              <a:gd name="T13" fmla="*/ 1 h 2"/>
              <a:gd name="T14" fmla="*/ 0 w 1"/>
              <a:gd name="T15" fmla="*/ 2 h 2"/>
              <a:gd name="T16" fmla="*/ 0 w 1"/>
              <a:gd name="T17" fmla="*/ 1 h 2"/>
              <a:gd name="T18" fmla="*/ 0 w 1"/>
              <a:gd name="T19" fmla="*/ 0 h 2"/>
              <a:gd name="T20" fmla="*/ 0 w 1"/>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1"/>
                </a:moveTo>
                <a:lnTo>
                  <a:pt x="1" y="1"/>
                </a:lnTo>
                <a:lnTo>
                  <a:pt x="1" y="0"/>
                </a:lnTo>
                <a:lnTo>
                  <a:pt x="1" y="1"/>
                </a:lnTo>
                <a:lnTo>
                  <a:pt x="1" y="2"/>
                </a:lnTo>
                <a:lnTo>
                  <a:pt x="0" y="2"/>
                </a:lnTo>
                <a:lnTo>
                  <a:pt x="0" y="1"/>
                </a:ln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7" name="Freeform 3020"/>
          <p:cNvSpPr>
            <a:spLocks/>
          </p:cNvSpPr>
          <p:nvPr/>
        </p:nvSpPr>
        <p:spPr bwMode="auto">
          <a:xfrm>
            <a:off x="3270250" y="3514941"/>
            <a:ext cx="3175" cy="3175"/>
          </a:xfrm>
          <a:custGeom>
            <a:avLst/>
            <a:gdLst>
              <a:gd name="T0" fmla="*/ 2 w 2"/>
              <a:gd name="T1" fmla="*/ 0 h 2"/>
              <a:gd name="T2" fmla="*/ 2 w 2"/>
              <a:gd name="T3" fmla="*/ 1 h 2"/>
              <a:gd name="T4" fmla="*/ 2 w 2"/>
              <a:gd name="T5" fmla="*/ 2 h 2"/>
              <a:gd name="T6" fmla="*/ 0 w 2"/>
              <a:gd name="T7" fmla="*/ 1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1"/>
                </a:lnTo>
                <a:lnTo>
                  <a:pt x="2" y="2"/>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8" name="Freeform 3021"/>
          <p:cNvSpPr>
            <a:spLocks/>
          </p:cNvSpPr>
          <p:nvPr/>
        </p:nvSpPr>
        <p:spPr bwMode="auto">
          <a:xfrm>
            <a:off x="3255963" y="3514941"/>
            <a:ext cx="3175" cy="1588"/>
          </a:xfrm>
          <a:custGeom>
            <a:avLst/>
            <a:gdLst>
              <a:gd name="T0" fmla="*/ 0 w 2"/>
              <a:gd name="T1" fmla="*/ 0 h 1"/>
              <a:gd name="T2" fmla="*/ 2 w 2"/>
              <a:gd name="T3" fmla="*/ 0 h 1"/>
              <a:gd name="T4" fmla="*/ 0 w 2"/>
              <a:gd name="T5" fmla="*/ 0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2"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9" name="Freeform 3022"/>
          <p:cNvSpPr>
            <a:spLocks/>
          </p:cNvSpPr>
          <p:nvPr/>
        </p:nvSpPr>
        <p:spPr bwMode="auto">
          <a:xfrm>
            <a:off x="3259138" y="351494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0" name="Freeform 3023"/>
          <p:cNvSpPr>
            <a:spLocks/>
          </p:cNvSpPr>
          <p:nvPr/>
        </p:nvSpPr>
        <p:spPr bwMode="auto">
          <a:xfrm>
            <a:off x="3025775" y="3514941"/>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 name="Rectangle 3024"/>
          <p:cNvSpPr>
            <a:spLocks noChangeArrowheads="1"/>
          </p:cNvSpPr>
          <p:nvPr/>
        </p:nvSpPr>
        <p:spPr bwMode="auto">
          <a:xfrm>
            <a:off x="3255963" y="351335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 name="Freeform 3025"/>
          <p:cNvSpPr>
            <a:spLocks/>
          </p:cNvSpPr>
          <p:nvPr/>
        </p:nvSpPr>
        <p:spPr bwMode="auto">
          <a:xfrm>
            <a:off x="3259138" y="35133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 name="Freeform 3026"/>
          <p:cNvSpPr>
            <a:spLocks/>
          </p:cNvSpPr>
          <p:nvPr/>
        </p:nvSpPr>
        <p:spPr bwMode="auto">
          <a:xfrm>
            <a:off x="3254375" y="3513354"/>
            <a:ext cx="1588" cy="1588"/>
          </a:xfrm>
          <a:custGeom>
            <a:avLst/>
            <a:gdLst>
              <a:gd name="T0" fmla="*/ 1 w 1"/>
              <a:gd name="T1" fmla="*/ 0 h 1"/>
              <a:gd name="T2" fmla="*/ 1 w 1"/>
              <a:gd name="T3" fmla="*/ 1 h 1"/>
              <a:gd name="T4" fmla="*/ 1 w 1"/>
              <a:gd name="T5" fmla="*/ 0 h 1"/>
              <a:gd name="T6" fmla="*/ 0 w 1"/>
              <a:gd name="T7" fmla="*/ 0 h 1"/>
              <a:gd name="T8" fmla="*/ 0 w 1"/>
              <a:gd name="T9" fmla="*/ 1 h 1"/>
              <a:gd name="T10" fmla="*/ 0 w 1"/>
              <a:gd name="T11" fmla="*/ 0 h 1"/>
              <a:gd name="T12" fmla="*/ 1 w 1"/>
              <a:gd name="T13" fmla="*/ 0 h 1"/>
              <a:gd name="T14" fmla="*/ 0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lnTo>
                  <a:pt x="1" y="1"/>
                </a:lnTo>
                <a:lnTo>
                  <a:pt x="1" y="0"/>
                </a:lnTo>
                <a:lnTo>
                  <a:pt x="0" y="0"/>
                </a:lnTo>
                <a:lnTo>
                  <a:pt x="0" y="1"/>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4" name="Freeform 3027"/>
          <p:cNvSpPr>
            <a:spLocks/>
          </p:cNvSpPr>
          <p:nvPr/>
        </p:nvSpPr>
        <p:spPr bwMode="auto">
          <a:xfrm>
            <a:off x="3255963" y="3508591"/>
            <a:ext cx="3175" cy="1588"/>
          </a:xfrm>
          <a:custGeom>
            <a:avLst/>
            <a:gdLst>
              <a:gd name="T0" fmla="*/ 0 w 2"/>
              <a:gd name="T1" fmla="*/ 0 h 1"/>
              <a:gd name="T2" fmla="*/ 2 w 2"/>
              <a:gd name="T3" fmla="*/ 0 h 1"/>
              <a:gd name="T4" fmla="*/ 0 w 2"/>
              <a:gd name="T5" fmla="*/ 0 h 1"/>
              <a:gd name="T6" fmla="*/ 2 w 2"/>
              <a:gd name="T7" fmla="*/ 0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0" y="0"/>
                </a:lnTo>
                <a:lnTo>
                  <a:pt x="2" y="0"/>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5" name="Freeform 3028"/>
          <p:cNvSpPr>
            <a:spLocks/>
          </p:cNvSpPr>
          <p:nvPr/>
        </p:nvSpPr>
        <p:spPr bwMode="auto">
          <a:xfrm>
            <a:off x="3038475" y="3507004"/>
            <a:ext cx="1588" cy="1588"/>
          </a:xfrm>
          <a:custGeom>
            <a:avLst/>
            <a:gdLst>
              <a:gd name="T0" fmla="*/ 1 w 1"/>
              <a:gd name="T1" fmla="*/ 0 h 1"/>
              <a:gd name="T2" fmla="*/ 1 w 1"/>
              <a:gd name="T3" fmla="*/ 1 h 1"/>
              <a:gd name="T4" fmla="*/ 0 w 1"/>
              <a:gd name="T5" fmla="*/ 1 h 1"/>
              <a:gd name="T6" fmla="*/ 0 w 1"/>
              <a:gd name="T7" fmla="*/ 0 h 1"/>
              <a:gd name="T8" fmla="*/ 0 w 1"/>
              <a:gd name="T9" fmla="*/ 1 h 1"/>
              <a:gd name="T10" fmla="*/ 0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1"/>
                </a:lnTo>
                <a:lnTo>
                  <a:pt x="0" y="0"/>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6" name="Rectangle 3029"/>
          <p:cNvSpPr>
            <a:spLocks noChangeArrowheads="1"/>
          </p:cNvSpPr>
          <p:nvPr/>
        </p:nvSpPr>
        <p:spPr bwMode="auto">
          <a:xfrm>
            <a:off x="3259138" y="350700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7" name="Freeform 3030"/>
          <p:cNvSpPr>
            <a:spLocks/>
          </p:cNvSpPr>
          <p:nvPr/>
        </p:nvSpPr>
        <p:spPr bwMode="auto">
          <a:xfrm>
            <a:off x="3063875" y="3507004"/>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8" name="Freeform 3031"/>
          <p:cNvSpPr>
            <a:spLocks/>
          </p:cNvSpPr>
          <p:nvPr/>
        </p:nvSpPr>
        <p:spPr bwMode="auto">
          <a:xfrm>
            <a:off x="3251200" y="3507004"/>
            <a:ext cx="1588" cy="1588"/>
          </a:xfrm>
          <a:custGeom>
            <a:avLst/>
            <a:gdLst>
              <a:gd name="T0" fmla="*/ 0 w 1"/>
              <a:gd name="T1" fmla="*/ 0 h 1"/>
              <a:gd name="T2" fmla="*/ 1 w 1"/>
              <a:gd name="T3" fmla="*/ 0 h 1"/>
              <a:gd name="T4" fmla="*/ 0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9" name="Freeform 3032"/>
          <p:cNvSpPr>
            <a:spLocks/>
          </p:cNvSpPr>
          <p:nvPr/>
        </p:nvSpPr>
        <p:spPr bwMode="auto">
          <a:xfrm>
            <a:off x="3254375" y="350700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0" name="Freeform 3033"/>
          <p:cNvSpPr>
            <a:spLocks/>
          </p:cNvSpPr>
          <p:nvPr/>
        </p:nvSpPr>
        <p:spPr bwMode="auto">
          <a:xfrm>
            <a:off x="3273425" y="3507004"/>
            <a:ext cx="4763" cy="11113"/>
          </a:xfrm>
          <a:custGeom>
            <a:avLst/>
            <a:gdLst>
              <a:gd name="T0" fmla="*/ 2 w 3"/>
              <a:gd name="T1" fmla="*/ 0 h 7"/>
              <a:gd name="T2" fmla="*/ 3 w 3"/>
              <a:gd name="T3" fmla="*/ 1 h 7"/>
              <a:gd name="T4" fmla="*/ 3 w 3"/>
              <a:gd name="T5" fmla="*/ 2 h 7"/>
              <a:gd name="T6" fmla="*/ 3 w 3"/>
              <a:gd name="T7" fmla="*/ 4 h 7"/>
              <a:gd name="T8" fmla="*/ 3 w 3"/>
              <a:gd name="T9" fmla="*/ 5 h 7"/>
              <a:gd name="T10" fmla="*/ 3 w 3"/>
              <a:gd name="T11" fmla="*/ 6 h 7"/>
              <a:gd name="T12" fmla="*/ 2 w 3"/>
              <a:gd name="T13" fmla="*/ 7 h 7"/>
              <a:gd name="T14" fmla="*/ 2 w 3"/>
              <a:gd name="T15" fmla="*/ 6 h 7"/>
              <a:gd name="T16" fmla="*/ 2 w 3"/>
              <a:gd name="T17" fmla="*/ 5 h 7"/>
              <a:gd name="T18" fmla="*/ 2 w 3"/>
              <a:gd name="T19" fmla="*/ 6 h 7"/>
              <a:gd name="T20" fmla="*/ 1 w 3"/>
              <a:gd name="T21" fmla="*/ 6 h 7"/>
              <a:gd name="T22" fmla="*/ 2 w 3"/>
              <a:gd name="T23" fmla="*/ 6 h 7"/>
              <a:gd name="T24" fmla="*/ 2 w 3"/>
              <a:gd name="T25" fmla="*/ 5 h 7"/>
              <a:gd name="T26" fmla="*/ 2 w 3"/>
              <a:gd name="T27" fmla="*/ 4 h 7"/>
              <a:gd name="T28" fmla="*/ 2 w 3"/>
              <a:gd name="T29" fmla="*/ 2 h 7"/>
              <a:gd name="T30" fmla="*/ 2 w 3"/>
              <a:gd name="T31" fmla="*/ 4 h 7"/>
              <a:gd name="T32" fmla="*/ 2 w 3"/>
              <a:gd name="T33" fmla="*/ 5 h 7"/>
              <a:gd name="T34" fmla="*/ 1 w 3"/>
              <a:gd name="T35" fmla="*/ 5 h 7"/>
              <a:gd name="T36" fmla="*/ 1 w 3"/>
              <a:gd name="T37" fmla="*/ 6 h 7"/>
              <a:gd name="T38" fmla="*/ 1 w 3"/>
              <a:gd name="T39" fmla="*/ 5 h 7"/>
              <a:gd name="T40" fmla="*/ 1 w 3"/>
              <a:gd name="T41" fmla="*/ 4 h 7"/>
              <a:gd name="T42" fmla="*/ 1 w 3"/>
              <a:gd name="T43" fmla="*/ 5 h 7"/>
              <a:gd name="T44" fmla="*/ 1 w 3"/>
              <a:gd name="T45" fmla="*/ 6 h 7"/>
              <a:gd name="T46" fmla="*/ 1 w 3"/>
              <a:gd name="T47" fmla="*/ 5 h 7"/>
              <a:gd name="T48" fmla="*/ 0 w 3"/>
              <a:gd name="T49" fmla="*/ 5 h 7"/>
              <a:gd name="T50" fmla="*/ 0 w 3"/>
              <a:gd name="T51" fmla="*/ 4 h 7"/>
              <a:gd name="T52" fmla="*/ 0 w 3"/>
              <a:gd name="T53" fmla="*/ 2 h 7"/>
              <a:gd name="T54" fmla="*/ 1 w 3"/>
              <a:gd name="T55" fmla="*/ 2 h 7"/>
              <a:gd name="T56" fmla="*/ 1 w 3"/>
              <a:gd name="T57" fmla="*/ 1 h 7"/>
              <a:gd name="T58" fmla="*/ 1 w 3"/>
              <a:gd name="T59" fmla="*/ 2 h 7"/>
              <a:gd name="T60" fmla="*/ 0 w 3"/>
              <a:gd name="T61" fmla="*/ 1 h 7"/>
              <a:gd name="T62" fmla="*/ 0 w 3"/>
              <a:gd name="T63" fmla="*/ 2 h 7"/>
              <a:gd name="T64" fmla="*/ 0 w 3"/>
              <a:gd name="T65" fmla="*/ 1 h 7"/>
              <a:gd name="T66" fmla="*/ 1 w 3"/>
              <a:gd name="T67" fmla="*/ 1 h 7"/>
              <a:gd name="T68" fmla="*/ 0 w 3"/>
              <a:gd name="T69" fmla="*/ 1 h 7"/>
              <a:gd name="T70" fmla="*/ 1 w 3"/>
              <a:gd name="T71" fmla="*/ 1 h 7"/>
              <a:gd name="T72" fmla="*/ 1 w 3"/>
              <a:gd name="T73" fmla="*/ 0 h 7"/>
              <a:gd name="T74" fmla="*/ 2 w 3"/>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7">
                <a:moveTo>
                  <a:pt x="2" y="0"/>
                </a:moveTo>
                <a:lnTo>
                  <a:pt x="3" y="1"/>
                </a:lnTo>
                <a:lnTo>
                  <a:pt x="3" y="2"/>
                </a:lnTo>
                <a:lnTo>
                  <a:pt x="3" y="4"/>
                </a:lnTo>
                <a:lnTo>
                  <a:pt x="3" y="5"/>
                </a:lnTo>
                <a:lnTo>
                  <a:pt x="3" y="6"/>
                </a:lnTo>
                <a:lnTo>
                  <a:pt x="2" y="7"/>
                </a:lnTo>
                <a:lnTo>
                  <a:pt x="2" y="6"/>
                </a:lnTo>
                <a:lnTo>
                  <a:pt x="2" y="5"/>
                </a:lnTo>
                <a:lnTo>
                  <a:pt x="2" y="6"/>
                </a:lnTo>
                <a:lnTo>
                  <a:pt x="1" y="6"/>
                </a:lnTo>
                <a:lnTo>
                  <a:pt x="2" y="6"/>
                </a:lnTo>
                <a:lnTo>
                  <a:pt x="2" y="5"/>
                </a:lnTo>
                <a:lnTo>
                  <a:pt x="2" y="4"/>
                </a:lnTo>
                <a:lnTo>
                  <a:pt x="2" y="2"/>
                </a:lnTo>
                <a:lnTo>
                  <a:pt x="2" y="4"/>
                </a:lnTo>
                <a:lnTo>
                  <a:pt x="2" y="5"/>
                </a:lnTo>
                <a:lnTo>
                  <a:pt x="1" y="5"/>
                </a:lnTo>
                <a:lnTo>
                  <a:pt x="1" y="6"/>
                </a:lnTo>
                <a:lnTo>
                  <a:pt x="1" y="5"/>
                </a:lnTo>
                <a:lnTo>
                  <a:pt x="1" y="4"/>
                </a:lnTo>
                <a:lnTo>
                  <a:pt x="1" y="5"/>
                </a:lnTo>
                <a:lnTo>
                  <a:pt x="1" y="6"/>
                </a:lnTo>
                <a:lnTo>
                  <a:pt x="1" y="5"/>
                </a:lnTo>
                <a:lnTo>
                  <a:pt x="0" y="5"/>
                </a:lnTo>
                <a:lnTo>
                  <a:pt x="0" y="4"/>
                </a:lnTo>
                <a:lnTo>
                  <a:pt x="0" y="2"/>
                </a:lnTo>
                <a:lnTo>
                  <a:pt x="1" y="2"/>
                </a:lnTo>
                <a:lnTo>
                  <a:pt x="1" y="1"/>
                </a:lnTo>
                <a:lnTo>
                  <a:pt x="1" y="2"/>
                </a:lnTo>
                <a:lnTo>
                  <a:pt x="0" y="1"/>
                </a:lnTo>
                <a:lnTo>
                  <a:pt x="0" y="2"/>
                </a:lnTo>
                <a:lnTo>
                  <a:pt x="0" y="1"/>
                </a:lnTo>
                <a:lnTo>
                  <a:pt x="1" y="1"/>
                </a:lnTo>
                <a:lnTo>
                  <a:pt x="0" y="1"/>
                </a:lnTo>
                <a:lnTo>
                  <a:pt x="1"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1" name="Freeform 3034"/>
          <p:cNvSpPr>
            <a:spLocks/>
          </p:cNvSpPr>
          <p:nvPr/>
        </p:nvSpPr>
        <p:spPr bwMode="auto">
          <a:xfrm>
            <a:off x="3254375" y="3502241"/>
            <a:ext cx="4763" cy="4763"/>
          </a:xfrm>
          <a:custGeom>
            <a:avLst/>
            <a:gdLst>
              <a:gd name="T0" fmla="*/ 3 w 3"/>
              <a:gd name="T1" fmla="*/ 0 h 3"/>
              <a:gd name="T2" fmla="*/ 3 w 3"/>
              <a:gd name="T3" fmla="*/ 1 h 3"/>
              <a:gd name="T4" fmla="*/ 1 w 3"/>
              <a:gd name="T5" fmla="*/ 3 h 3"/>
              <a:gd name="T6" fmla="*/ 0 w 3"/>
              <a:gd name="T7" fmla="*/ 3 h 3"/>
              <a:gd name="T8" fmla="*/ 1 w 3"/>
              <a:gd name="T9" fmla="*/ 1 h 3"/>
              <a:gd name="T10" fmla="*/ 3 w 3"/>
              <a:gd name="T11" fmla="*/ 1 h 3"/>
              <a:gd name="T12" fmla="*/ 1 w 3"/>
              <a:gd name="T13" fmla="*/ 1 h 3"/>
              <a:gd name="T14" fmla="*/ 1 w 3"/>
              <a:gd name="T15" fmla="*/ 0 h 3"/>
              <a:gd name="T16" fmla="*/ 1 w 3"/>
              <a:gd name="T17" fmla="*/ 1 h 3"/>
              <a:gd name="T18" fmla="*/ 3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0"/>
                </a:moveTo>
                <a:lnTo>
                  <a:pt x="3" y="1"/>
                </a:lnTo>
                <a:lnTo>
                  <a:pt x="1" y="3"/>
                </a:lnTo>
                <a:lnTo>
                  <a:pt x="0" y="3"/>
                </a:lnTo>
                <a:lnTo>
                  <a:pt x="1" y="1"/>
                </a:lnTo>
                <a:lnTo>
                  <a:pt x="3" y="1"/>
                </a:lnTo>
                <a:lnTo>
                  <a:pt x="1" y="1"/>
                </a:lnTo>
                <a:lnTo>
                  <a:pt x="1" y="0"/>
                </a:lnTo>
                <a:lnTo>
                  <a:pt x="1" y="1"/>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2" name="Freeform 3035"/>
          <p:cNvSpPr>
            <a:spLocks/>
          </p:cNvSpPr>
          <p:nvPr/>
        </p:nvSpPr>
        <p:spPr bwMode="auto">
          <a:xfrm>
            <a:off x="3263900" y="3500654"/>
            <a:ext cx="4763" cy="6350"/>
          </a:xfrm>
          <a:custGeom>
            <a:avLst/>
            <a:gdLst>
              <a:gd name="T0" fmla="*/ 2 w 3"/>
              <a:gd name="T1" fmla="*/ 1 h 4"/>
              <a:gd name="T2" fmla="*/ 3 w 3"/>
              <a:gd name="T3" fmla="*/ 1 h 4"/>
              <a:gd name="T4" fmla="*/ 3 w 3"/>
              <a:gd name="T5" fmla="*/ 2 h 4"/>
              <a:gd name="T6" fmla="*/ 3 w 3"/>
              <a:gd name="T7" fmla="*/ 4 h 4"/>
              <a:gd name="T8" fmla="*/ 2 w 3"/>
              <a:gd name="T9" fmla="*/ 4 h 4"/>
              <a:gd name="T10" fmla="*/ 2 w 3"/>
              <a:gd name="T11" fmla="*/ 2 h 4"/>
              <a:gd name="T12" fmla="*/ 0 w 3"/>
              <a:gd name="T13" fmla="*/ 2 h 4"/>
              <a:gd name="T14" fmla="*/ 0 w 3"/>
              <a:gd name="T15" fmla="*/ 1 h 4"/>
              <a:gd name="T16" fmla="*/ 0 w 3"/>
              <a:gd name="T17" fmla="*/ 0 h 4"/>
              <a:gd name="T18" fmla="*/ 2 w 3"/>
              <a:gd name="T19" fmla="*/ 0 h 4"/>
              <a:gd name="T20" fmla="*/ 2 w 3"/>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2" y="1"/>
                </a:moveTo>
                <a:lnTo>
                  <a:pt x="3" y="1"/>
                </a:lnTo>
                <a:lnTo>
                  <a:pt x="3" y="2"/>
                </a:lnTo>
                <a:lnTo>
                  <a:pt x="3" y="4"/>
                </a:lnTo>
                <a:lnTo>
                  <a:pt x="2" y="4"/>
                </a:lnTo>
                <a:lnTo>
                  <a:pt x="2" y="2"/>
                </a:lnTo>
                <a:lnTo>
                  <a:pt x="0" y="2"/>
                </a:lnTo>
                <a:lnTo>
                  <a:pt x="0" y="1"/>
                </a:lnTo>
                <a:lnTo>
                  <a:pt x="0" y="0"/>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3" name="Freeform 3036"/>
          <p:cNvSpPr>
            <a:spLocks/>
          </p:cNvSpPr>
          <p:nvPr/>
        </p:nvSpPr>
        <p:spPr bwMode="auto">
          <a:xfrm>
            <a:off x="3255963" y="3500654"/>
            <a:ext cx="14288" cy="23813"/>
          </a:xfrm>
          <a:custGeom>
            <a:avLst/>
            <a:gdLst>
              <a:gd name="T0" fmla="*/ 2 w 9"/>
              <a:gd name="T1" fmla="*/ 0 h 15"/>
              <a:gd name="T2" fmla="*/ 3 w 9"/>
              <a:gd name="T3" fmla="*/ 1 h 15"/>
              <a:gd name="T4" fmla="*/ 3 w 9"/>
              <a:gd name="T5" fmla="*/ 1 h 15"/>
              <a:gd name="T6" fmla="*/ 4 w 9"/>
              <a:gd name="T7" fmla="*/ 2 h 15"/>
              <a:gd name="T8" fmla="*/ 5 w 9"/>
              <a:gd name="T9" fmla="*/ 4 h 15"/>
              <a:gd name="T10" fmla="*/ 7 w 9"/>
              <a:gd name="T11" fmla="*/ 6 h 15"/>
              <a:gd name="T12" fmla="*/ 8 w 9"/>
              <a:gd name="T13" fmla="*/ 9 h 15"/>
              <a:gd name="T14" fmla="*/ 7 w 9"/>
              <a:gd name="T15" fmla="*/ 8 h 15"/>
              <a:gd name="T16" fmla="*/ 7 w 9"/>
              <a:gd name="T17" fmla="*/ 8 h 15"/>
              <a:gd name="T18" fmla="*/ 7 w 9"/>
              <a:gd name="T19" fmla="*/ 8 h 15"/>
              <a:gd name="T20" fmla="*/ 5 w 9"/>
              <a:gd name="T21" fmla="*/ 9 h 15"/>
              <a:gd name="T22" fmla="*/ 7 w 9"/>
              <a:gd name="T23" fmla="*/ 8 h 15"/>
              <a:gd name="T24" fmla="*/ 7 w 9"/>
              <a:gd name="T25" fmla="*/ 9 h 15"/>
              <a:gd name="T26" fmla="*/ 8 w 9"/>
              <a:gd name="T27" fmla="*/ 10 h 15"/>
              <a:gd name="T28" fmla="*/ 8 w 9"/>
              <a:gd name="T29" fmla="*/ 10 h 15"/>
              <a:gd name="T30" fmla="*/ 9 w 9"/>
              <a:gd name="T31" fmla="*/ 11 h 15"/>
              <a:gd name="T32" fmla="*/ 9 w 9"/>
              <a:gd name="T33" fmla="*/ 11 h 15"/>
              <a:gd name="T34" fmla="*/ 8 w 9"/>
              <a:gd name="T35" fmla="*/ 13 h 15"/>
              <a:gd name="T36" fmla="*/ 8 w 9"/>
              <a:gd name="T37" fmla="*/ 13 h 15"/>
              <a:gd name="T38" fmla="*/ 9 w 9"/>
              <a:gd name="T39" fmla="*/ 14 h 15"/>
              <a:gd name="T40" fmla="*/ 8 w 9"/>
              <a:gd name="T41" fmla="*/ 15 h 15"/>
              <a:gd name="T42" fmla="*/ 8 w 9"/>
              <a:gd name="T43" fmla="*/ 15 h 15"/>
              <a:gd name="T44" fmla="*/ 8 w 9"/>
              <a:gd name="T45" fmla="*/ 14 h 15"/>
              <a:gd name="T46" fmla="*/ 8 w 9"/>
              <a:gd name="T47" fmla="*/ 14 h 15"/>
              <a:gd name="T48" fmla="*/ 7 w 9"/>
              <a:gd name="T49" fmla="*/ 13 h 15"/>
              <a:gd name="T50" fmla="*/ 7 w 9"/>
              <a:gd name="T51" fmla="*/ 13 h 15"/>
              <a:gd name="T52" fmla="*/ 7 w 9"/>
              <a:gd name="T53" fmla="*/ 13 h 15"/>
              <a:gd name="T54" fmla="*/ 7 w 9"/>
              <a:gd name="T55" fmla="*/ 13 h 15"/>
              <a:gd name="T56" fmla="*/ 5 w 9"/>
              <a:gd name="T57" fmla="*/ 11 h 15"/>
              <a:gd name="T58" fmla="*/ 5 w 9"/>
              <a:gd name="T59" fmla="*/ 11 h 15"/>
              <a:gd name="T60" fmla="*/ 5 w 9"/>
              <a:gd name="T61" fmla="*/ 11 h 15"/>
              <a:gd name="T62" fmla="*/ 3 w 9"/>
              <a:gd name="T63" fmla="*/ 10 h 15"/>
              <a:gd name="T64" fmla="*/ 3 w 9"/>
              <a:gd name="T65" fmla="*/ 10 h 15"/>
              <a:gd name="T66" fmla="*/ 2 w 9"/>
              <a:gd name="T67" fmla="*/ 9 h 15"/>
              <a:gd name="T68" fmla="*/ 4 w 9"/>
              <a:gd name="T69" fmla="*/ 9 h 15"/>
              <a:gd name="T70" fmla="*/ 4 w 9"/>
              <a:gd name="T71" fmla="*/ 9 h 15"/>
              <a:gd name="T72" fmla="*/ 3 w 9"/>
              <a:gd name="T73" fmla="*/ 8 h 15"/>
              <a:gd name="T74" fmla="*/ 4 w 9"/>
              <a:gd name="T75" fmla="*/ 6 h 15"/>
              <a:gd name="T76" fmla="*/ 3 w 9"/>
              <a:gd name="T77" fmla="*/ 8 h 15"/>
              <a:gd name="T78" fmla="*/ 2 w 9"/>
              <a:gd name="T79" fmla="*/ 5 h 15"/>
              <a:gd name="T80" fmla="*/ 2 w 9"/>
              <a:gd name="T81" fmla="*/ 5 h 15"/>
              <a:gd name="T82" fmla="*/ 3 w 9"/>
              <a:gd name="T83" fmla="*/ 4 h 15"/>
              <a:gd name="T84" fmla="*/ 3 w 9"/>
              <a:gd name="T85" fmla="*/ 4 h 15"/>
              <a:gd name="T86" fmla="*/ 2 w 9"/>
              <a:gd name="T87" fmla="*/ 2 h 15"/>
              <a:gd name="T88" fmla="*/ 0 w 9"/>
              <a:gd name="T8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5">
                <a:moveTo>
                  <a:pt x="0" y="0"/>
                </a:moveTo>
                <a:lnTo>
                  <a:pt x="2" y="0"/>
                </a:lnTo>
                <a:lnTo>
                  <a:pt x="3" y="0"/>
                </a:lnTo>
                <a:lnTo>
                  <a:pt x="3" y="1"/>
                </a:lnTo>
                <a:lnTo>
                  <a:pt x="3" y="2"/>
                </a:lnTo>
                <a:lnTo>
                  <a:pt x="3" y="1"/>
                </a:lnTo>
                <a:lnTo>
                  <a:pt x="3" y="2"/>
                </a:lnTo>
                <a:lnTo>
                  <a:pt x="4" y="2"/>
                </a:lnTo>
                <a:lnTo>
                  <a:pt x="5" y="2"/>
                </a:lnTo>
                <a:lnTo>
                  <a:pt x="5" y="4"/>
                </a:lnTo>
                <a:lnTo>
                  <a:pt x="7" y="5"/>
                </a:lnTo>
                <a:lnTo>
                  <a:pt x="7" y="6"/>
                </a:lnTo>
                <a:lnTo>
                  <a:pt x="8" y="8"/>
                </a:lnTo>
                <a:lnTo>
                  <a:pt x="8" y="9"/>
                </a:lnTo>
                <a:lnTo>
                  <a:pt x="8" y="8"/>
                </a:lnTo>
                <a:lnTo>
                  <a:pt x="7" y="8"/>
                </a:lnTo>
                <a:lnTo>
                  <a:pt x="7" y="6"/>
                </a:lnTo>
                <a:lnTo>
                  <a:pt x="7" y="8"/>
                </a:lnTo>
                <a:lnTo>
                  <a:pt x="5" y="8"/>
                </a:lnTo>
                <a:lnTo>
                  <a:pt x="7" y="8"/>
                </a:lnTo>
                <a:lnTo>
                  <a:pt x="5" y="8"/>
                </a:lnTo>
                <a:lnTo>
                  <a:pt x="5" y="9"/>
                </a:lnTo>
                <a:lnTo>
                  <a:pt x="5" y="8"/>
                </a:lnTo>
                <a:lnTo>
                  <a:pt x="7" y="8"/>
                </a:lnTo>
                <a:lnTo>
                  <a:pt x="8" y="9"/>
                </a:lnTo>
                <a:lnTo>
                  <a:pt x="7" y="9"/>
                </a:lnTo>
                <a:lnTo>
                  <a:pt x="8" y="9"/>
                </a:lnTo>
                <a:lnTo>
                  <a:pt x="8" y="10"/>
                </a:lnTo>
                <a:lnTo>
                  <a:pt x="8" y="11"/>
                </a:lnTo>
                <a:lnTo>
                  <a:pt x="8" y="10"/>
                </a:lnTo>
                <a:lnTo>
                  <a:pt x="9" y="10"/>
                </a:lnTo>
                <a:lnTo>
                  <a:pt x="9" y="11"/>
                </a:lnTo>
                <a:lnTo>
                  <a:pt x="8" y="11"/>
                </a:lnTo>
                <a:lnTo>
                  <a:pt x="9" y="11"/>
                </a:lnTo>
                <a:lnTo>
                  <a:pt x="8" y="11"/>
                </a:lnTo>
                <a:lnTo>
                  <a:pt x="8" y="13"/>
                </a:lnTo>
                <a:lnTo>
                  <a:pt x="9" y="13"/>
                </a:lnTo>
                <a:lnTo>
                  <a:pt x="8" y="13"/>
                </a:lnTo>
                <a:lnTo>
                  <a:pt x="9" y="13"/>
                </a:lnTo>
                <a:lnTo>
                  <a:pt x="9" y="14"/>
                </a:lnTo>
                <a:lnTo>
                  <a:pt x="9" y="15"/>
                </a:lnTo>
                <a:lnTo>
                  <a:pt x="8" y="15"/>
                </a:lnTo>
                <a:lnTo>
                  <a:pt x="8" y="14"/>
                </a:lnTo>
                <a:lnTo>
                  <a:pt x="8" y="15"/>
                </a:lnTo>
                <a:lnTo>
                  <a:pt x="7" y="14"/>
                </a:lnTo>
                <a:lnTo>
                  <a:pt x="8" y="14"/>
                </a:lnTo>
                <a:lnTo>
                  <a:pt x="7" y="14"/>
                </a:lnTo>
                <a:lnTo>
                  <a:pt x="8" y="14"/>
                </a:lnTo>
                <a:lnTo>
                  <a:pt x="7" y="14"/>
                </a:lnTo>
                <a:lnTo>
                  <a:pt x="7" y="13"/>
                </a:lnTo>
                <a:lnTo>
                  <a:pt x="7" y="14"/>
                </a:lnTo>
                <a:lnTo>
                  <a:pt x="7" y="13"/>
                </a:lnTo>
                <a:lnTo>
                  <a:pt x="5" y="13"/>
                </a:lnTo>
                <a:lnTo>
                  <a:pt x="7" y="13"/>
                </a:lnTo>
                <a:lnTo>
                  <a:pt x="5" y="13"/>
                </a:lnTo>
                <a:lnTo>
                  <a:pt x="7" y="13"/>
                </a:lnTo>
                <a:lnTo>
                  <a:pt x="7" y="11"/>
                </a:lnTo>
                <a:lnTo>
                  <a:pt x="5" y="11"/>
                </a:lnTo>
                <a:lnTo>
                  <a:pt x="5" y="13"/>
                </a:lnTo>
                <a:lnTo>
                  <a:pt x="5" y="11"/>
                </a:lnTo>
                <a:lnTo>
                  <a:pt x="5" y="10"/>
                </a:lnTo>
                <a:lnTo>
                  <a:pt x="5" y="11"/>
                </a:lnTo>
                <a:lnTo>
                  <a:pt x="4" y="10"/>
                </a:lnTo>
                <a:lnTo>
                  <a:pt x="3" y="10"/>
                </a:lnTo>
                <a:lnTo>
                  <a:pt x="4" y="10"/>
                </a:lnTo>
                <a:lnTo>
                  <a:pt x="3" y="10"/>
                </a:lnTo>
                <a:lnTo>
                  <a:pt x="3" y="9"/>
                </a:lnTo>
                <a:lnTo>
                  <a:pt x="2" y="9"/>
                </a:lnTo>
                <a:lnTo>
                  <a:pt x="3" y="9"/>
                </a:lnTo>
                <a:lnTo>
                  <a:pt x="4" y="9"/>
                </a:lnTo>
                <a:lnTo>
                  <a:pt x="3" y="9"/>
                </a:lnTo>
                <a:lnTo>
                  <a:pt x="4" y="9"/>
                </a:lnTo>
                <a:lnTo>
                  <a:pt x="3" y="9"/>
                </a:lnTo>
                <a:lnTo>
                  <a:pt x="3" y="8"/>
                </a:lnTo>
                <a:lnTo>
                  <a:pt x="3" y="6"/>
                </a:lnTo>
                <a:lnTo>
                  <a:pt x="4" y="6"/>
                </a:lnTo>
                <a:lnTo>
                  <a:pt x="3" y="6"/>
                </a:lnTo>
                <a:lnTo>
                  <a:pt x="3" y="8"/>
                </a:lnTo>
                <a:lnTo>
                  <a:pt x="2" y="6"/>
                </a:lnTo>
                <a:lnTo>
                  <a:pt x="2" y="5"/>
                </a:lnTo>
                <a:lnTo>
                  <a:pt x="2" y="6"/>
                </a:lnTo>
                <a:lnTo>
                  <a:pt x="2" y="5"/>
                </a:lnTo>
                <a:lnTo>
                  <a:pt x="3" y="5"/>
                </a:lnTo>
                <a:lnTo>
                  <a:pt x="3" y="4"/>
                </a:lnTo>
                <a:lnTo>
                  <a:pt x="2" y="4"/>
                </a:lnTo>
                <a:lnTo>
                  <a:pt x="3" y="4"/>
                </a:lnTo>
                <a:lnTo>
                  <a:pt x="3" y="2"/>
                </a:lnTo>
                <a:lnTo>
                  <a:pt x="2" y="2"/>
                </a:lnTo>
                <a:lnTo>
                  <a:pt x="2" y="1"/>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 name="Freeform 3037"/>
          <p:cNvSpPr>
            <a:spLocks/>
          </p:cNvSpPr>
          <p:nvPr/>
        </p:nvSpPr>
        <p:spPr bwMode="auto">
          <a:xfrm>
            <a:off x="3046413" y="35006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5" name="Freeform 3038"/>
          <p:cNvSpPr>
            <a:spLocks/>
          </p:cNvSpPr>
          <p:nvPr/>
        </p:nvSpPr>
        <p:spPr bwMode="auto">
          <a:xfrm>
            <a:off x="3260725" y="3499066"/>
            <a:ext cx="3175" cy="3175"/>
          </a:xfrm>
          <a:custGeom>
            <a:avLst/>
            <a:gdLst>
              <a:gd name="T0" fmla="*/ 2 w 2"/>
              <a:gd name="T1" fmla="*/ 0 h 2"/>
              <a:gd name="T2" fmla="*/ 2 w 2"/>
              <a:gd name="T3" fmla="*/ 1 h 2"/>
              <a:gd name="T4" fmla="*/ 2 w 2"/>
              <a:gd name="T5" fmla="*/ 2 h 2"/>
              <a:gd name="T6" fmla="*/ 1 w 2"/>
              <a:gd name="T7" fmla="*/ 2 h 2"/>
              <a:gd name="T8" fmla="*/ 1 w 2"/>
              <a:gd name="T9" fmla="*/ 1 h 2"/>
              <a:gd name="T10" fmla="*/ 0 w 2"/>
              <a:gd name="T11" fmla="*/ 1 h 2"/>
              <a:gd name="T12" fmla="*/ 1 w 2"/>
              <a:gd name="T13" fmla="*/ 0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2" y="1"/>
                </a:lnTo>
                <a:lnTo>
                  <a:pt x="2" y="2"/>
                </a:lnTo>
                <a:lnTo>
                  <a:pt x="1" y="2"/>
                </a:lnTo>
                <a:lnTo>
                  <a:pt x="1" y="1"/>
                </a:lnTo>
                <a:lnTo>
                  <a:pt x="0" y="1"/>
                </a:lnTo>
                <a:lnTo>
                  <a:pt x="1"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 name="Freeform 3039"/>
          <p:cNvSpPr>
            <a:spLocks/>
          </p:cNvSpPr>
          <p:nvPr/>
        </p:nvSpPr>
        <p:spPr bwMode="auto">
          <a:xfrm>
            <a:off x="3267075" y="3499066"/>
            <a:ext cx="3175" cy="4763"/>
          </a:xfrm>
          <a:custGeom>
            <a:avLst/>
            <a:gdLst>
              <a:gd name="T0" fmla="*/ 1 w 2"/>
              <a:gd name="T1" fmla="*/ 1 h 3"/>
              <a:gd name="T2" fmla="*/ 2 w 2"/>
              <a:gd name="T3" fmla="*/ 1 h 3"/>
              <a:gd name="T4" fmla="*/ 2 w 2"/>
              <a:gd name="T5" fmla="*/ 2 h 3"/>
              <a:gd name="T6" fmla="*/ 2 w 2"/>
              <a:gd name="T7" fmla="*/ 3 h 3"/>
              <a:gd name="T8" fmla="*/ 2 w 2"/>
              <a:gd name="T9" fmla="*/ 2 h 3"/>
              <a:gd name="T10" fmla="*/ 1 w 2"/>
              <a:gd name="T11" fmla="*/ 2 h 3"/>
              <a:gd name="T12" fmla="*/ 0 w 2"/>
              <a:gd name="T13" fmla="*/ 1 h 3"/>
              <a:gd name="T14" fmla="*/ 0 w 2"/>
              <a:gd name="T15" fmla="*/ 0 h 3"/>
              <a:gd name="T16" fmla="*/ 1 w 2"/>
              <a:gd name="T17" fmla="*/ 0 h 3"/>
              <a:gd name="T18" fmla="*/ 1 w 2"/>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1"/>
                </a:moveTo>
                <a:lnTo>
                  <a:pt x="2" y="1"/>
                </a:lnTo>
                <a:lnTo>
                  <a:pt x="2" y="2"/>
                </a:lnTo>
                <a:lnTo>
                  <a:pt x="2" y="3"/>
                </a:lnTo>
                <a:lnTo>
                  <a:pt x="2" y="2"/>
                </a:lnTo>
                <a:lnTo>
                  <a:pt x="1" y="2"/>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7" name="Rectangle 3040"/>
          <p:cNvSpPr>
            <a:spLocks noChangeArrowheads="1"/>
          </p:cNvSpPr>
          <p:nvPr/>
        </p:nvSpPr>
        <p:spPr bwMode="auto">
          <a:xfrm>
            <a:off x="3078163" y="3495891"/>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8" name="Freeform 3041"/>
          <p:cNvSpPr>
            <a:spLocks/>
          </p:cNvSpPr>
          <p:nvPr/>
        </p:nvSpPr>
        <p:spPr bwMode="auto">
          <a:xfrm>
            <a:off x="3052763" y="349589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9" name="Rectangle 3042"/>
          <p:cNvSpPr>
            <a:spLocks noChangeArrowheads="1"/>
          </p:cNvSpPr>
          <p:nvPr/>
        </p:nvSpPr>
        <p:spPr bwMode="auto">
          <a:xfrm>
            <a:off x="3074988" y="3495891"/>
            <a:ext cx="1588"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0" name="Freeform 3043"/>
          <p:cNvSpPr>
            <a:spLocks/>
          </p:cNvSpPr>
          <p:nvPr/>
        </p:nvSpPr>
        <p:spPr bwMode="auto">
          <a:xfrm>
            <a:off x="3076575" y="3495891"/>
            <a:ext cx="4763" cy="3175"/>
          </a:xfrm>
          <a:custGeom>
            <a:avLst/>
            <a:gdLst>
              <a:gd name="T0" fmla="*/ 3 w 3"/>
              <a:gd name="T1" fmla="*/ 0 h 2"/>
              <a:gd name="T2" fmla="*/ 1 w 3"/>
              <a:gd name="T3" fmla="*/ 0 h 2"/>
              <a:gd name="T4" fmla="*/ 3 w 3"/>
              <a:gd name="T5" fmla="*/ 0 h 2"/>
              <a:gd name="T6" fmla="*/ 1 w 3"/>
              <a:gd name="T7" fmla="*/ 0 h 2"/>
              <a:gd name="T8" fmla="*/ 1 w 3"/>
              <a:gd name="T9" fmla="*/ 2 h 2"/>
              <a:gd name="T10" fmla="*/ 1 w 3"/>
              <a:gd name="T11" fmla="*/ 0 h 2"/>
              <a:gd name="T12" fmla="*/ 0 w 3"/>
              <a:gd name="T13" fmla="*/ 0 h 2"/>
              <a:gd name="T14" fmla="*/ 1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1" y="0"/>
                </a:lnTo>
                <a:lnTo>
                  <a:pt x="3" y="0"/>
                </a:lnTo>
                <a:lnTo>
                  <a:pt x="1" y="0"/>
                </a:lnTo>
                <a:lnTo>
                  <a:pt x="1" y="2"/>
                </a:lnTo>
                <a:lnTo>
                  <a:pt x="1" y="0"/>
                </a:lnTo>
                <a:lnTo>
                  <a:pt x="0" y="0"/>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1" name="Freeform 3044"/>
          <p:cNvSpPr>
            <a:spLocks/>
          </p:cNvSpPr>
          <p:nvPr/>
        </p:nvSpPr>
        <p:spPr bwMode="auto">
          <a:xfrm>
            <a:off x="2944813" y="3495891"/>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2" name="Freeform 3045"/>
          <p:cNvSpPr>
            <a:spLocks/>
          </p:cNvSpPr>
          <p:nvPr/>
        </p:nvSpPr>
        <p:spPr bwMode="auto">
          <a:xfrm>
            <a:off x="3262313" y="3492716"/>
            <a:ext cx="4763" cy="6350"/>
          </a:xfrm>
          <a:custGeom>
            <a:avLst/>
            <a:gdLst>
              <a:gd name="T0" fmla="*/ 0 w 3"/>
              <a:gd name="T1" fmla="*/ 0 h 4"/>
              <a:gd name="T2" fmla="*/ 1 w 3"/>
              <a:gd name="T3" fmla="*/ 1 h 4"/>
              <a:gd name="T4" fmla="*/ 1 w 3"/>
              <a:gd name="T5" fmla="*/ 2 h 4"/>
              <a:gd name="T6" fmla="*/ 3 w 3"/>
              <a:gd name="T7" fmla="*/ 2 h 4"/>
              <a:gd name="T8" fmla="*/ 1 w 3"/>
              <a:gd name="T9" fmla="*/ 2 h 4"/>
              <a:gd name="T10" fmla="*/ 1 w 3"/>
              <a:gd name="T11" fmla="*/ 4 h 4"/>
              <a:gd name="T12" fmla="*/ 0 w 3"/>
              <a:gd name="T13" fmla="*/ 4 h 4"/>
              <a:gd name="T14" fmla="*/ 0 w 3"/>
              <a:gd name="T15" fmla="*/ 2 h 4"/>
              <a:gd name="T16" fmla="*/ 0 w 3"/>
              <a:gd name="T17" fmla="*/ 1 h 4"/>
              <a:gd name="T18" fmla="*/ 0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0"/>
                </a:moveTo>
                <a:lnTo>
                  <a:pt x="1" y="1"/>
                </a:lnTo>
                <a:lnTo>
                  <a:pt x="1" y="2"/>
                </a:lnTo>
                <a:lnTo>
                  <a:pt x="3" y="2"/>
                </a:lnTo>
                <a:lnTo>
                  <a:pt x="1" y="2"/>
                </a:lnTo>
                <a:lnTo>
                  <a:pt x="1" y="4"/>
                </a:lnTo>
                <a:lnTo>
                  <a:pt x="0" y="4"/>
                </a:lnTo>
                <a:lnTo>
                  <a:pt x="0" y="2"/>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3" name="Freeform 3046"/>
          <p:cNvSpPr>
            <a:spLocks/>
          </p:cNvSpPr>
          <p:nvPr/>
        </p:nvSpPr>
        <p:spPr bwMode="auto">
          <a:xfrm>
            <a:off x="3251200" y="3491129"/>
            <a:ext cx="4763" cy="12700"/>
          </a:xfrm>
          <a:custGeom>
            <a:avLst/>
            <a:gdLst>
              <a:gd name="T0" fmla="*/ 1 w 3"/>
              <a:gd name="T1" fmla="*/ 1 h 8"/>
              <a:gd name="T2" fmla="*/ 2 w 3"/>
              <a:gd name="T3" fmla="*/ 1 h 8"/>
              <a:gd name="T4" fmla="*/ 2 w 3"/>
              <a:gd name="T5" fmla="*/ 2 h 8"/>
              <a:gd name="T6" fmla="*/ 1 w 3"/>
              <a:gd name="T7" fmla="*/ 2 h 8"/>
              <a:gd name="T8" fmla="*/ 1 w 3"/>
              <a:gd name="T9" fmla="*/ 3 h 8"/>
              <a:gd name="T10" fmla="*/ 1 w 3"/>
              <a:gd name="T11" fmla="*/ 2 h 8"/>
              <a:gd name="T12" fmla="*/ 2 w 3"/>
              <a:gd name="T13" fmla="*/ 2 h 8"/>
              <a:gd name="T14" fmla="*/ 2 w 3"/>
              <a:gd name="T15" fmla="*/ 1 h 8"/>
              <a:gd name="T16" fmla="*/ 3 w 3"/>
              <a:gd name="T17" fmla="*/ 1 h 8"/>
              <a:gd name="T18" fmla="*/ 2 w 3"/>
              <a:gd name="T19" fmla="*/ 2 h 8"/>
              <a:gd name="T20" fmla="*/ 2 w 3"/>
              <a:gd name="T21" fmla="*/ 3 h 8"/>
              <a:gd name="T22" fmla="*/ 3 w 3"/>
              <a:gd name="T23" fmla="*/ 3 h 8"/>
              <a:gd name="T24" fmla="*/ 2 w 3"/>
              <a:gd name="T25" fmla="*/ 3 h 8"/>
              <a:gd name="T26" fmla="*/ 2 w 3"/>
              <a:gd name="T27" fmla="*/ 5 h 8"/>
              <a:gd name="T28" fmla="*/ 2 w 3"/>
              <a:gd name="T29" fmla="*/ 6 h 8"/>
              <a:gd name="T30" fmla="*/ 1 w 3"/>
              <a:gd name="T31" fmla="*/ 6 h 8"/>
              <a:gd name="T32" fmla="*/ 2 w 3"/>
              <a:gd name="T33" fmla="*/ 6 h 8"/>
              <a:gd name="T34" fmla="*/ 2 w 3"/>
              <a:gd name="T35" fmla="*/ 7 h 8"/>
              <a:gd name="T36" fmla="*/ 2 w 3"/>
              <a:gd name="T37" fmla="*/ 8 h 8"/>
              <a:gd name="T38" fmla="*/ 1 w 3"/>
              <a:gd name="T39" fmla="*/ 8 h 8"/>
              <a:gd name="T40" fmla="*/ 1 w 3"/>
              <a:gd name="T41" fmla="*/ 7 h 8"/>
              <a:gd name="T42" fmla="*/ 1 w 3"/>
              <a:gd name="T43" fmla="*/ 6 h 8"/>
              <a:gd name="T44" fmla="*/ 1 w 3"/>
              <a:gd name="T45" fmla="*/ 7 h 8"/>
              <a:gd name="T46" fmla="*/ 1 w 3"/>
              <a:gd name="T47" fmla="*/ 8 h 8"/>
              <a:gd name="T48" fmla="*/ 0 w 3"/>
              <a:gd name="T49" fmla="*/ 8 h 8"/>
              <a:gd name="T50" fmla="*/ 0 w 3"/>
              <a:gd name="T51" fmla="*/ 7 h 8"/>
              <a:gd name="T52" fmla="*/ 0 w 3"/>
              <a:gd name="T53" fmla="*/ 6 h 8"/>
              <a:gd name="T54" fmla="*/ 1 w 3"/>
              <a:gd name="T55" fmla="*/ 6 h 8"/>
              <a:gd name="T56" fmla="*/ 0 w 3"/>
              <a:gd name="T57" fmla="*/ 6 h 8"/>
              <a:gd name="T58" fmla="*/ 0 w 3"/>
              <a:gd name="T59" fmla="*/ 5 h 8"/>
              <a:gd name="T60" fmla="*/ 1 w 3"/>
              <a:gd name="T61" fmla="*/ 5 h 8"/>
              <a:gd name="T62" fmla="*/ 1 w 3"/>
              <a:gd name="T63" fmla="*/ 6 h 8"/>
              <a:gd name="T64" fmla="*/ 1 w 3"/>
              <a:gd name="T65" fmla="*/ 5 h 8"/>
              <a:gd name="T66" fmla="*/ 1 w 3"/>
              <a:gd name="T67" fmla="*/ 6 h 8"/>
              <a:gd name="T68" fmla="*/ 1 w 3"/>
              <a:gd name="T69" fmla="*/ 5 h 8"/>
              <a:gd name="T70" fmla="*/ 1 w 3"/>
              <a:gd name="T71" fmla="*/ 3 h 8"/>
              <a:gd name="T72" fmla="*/ 1 w 3"/>
              <a:gd name="T73" fmla="*/ 5 h 8"/>
              <a:gd name="T74" fmla="*/ 1 w 3"/>
              <a:gd name="T75" fmla="*/ 3 h 8"/>
              <a:gd name="T76" fmla="*/ 0 w 3"/>
              <a:gd name="T77" fmla="*/ 3 h 8"/>
              <a:gd name="T78" fmla="*/ 1 w 3"/>
              <a:gd name="T79" fmla="*/ 3 h 8"/>
              <a:gd name="T80" fmla="*/ 1 w 3"/>
              <a:gd name="T81" fmla="*/ 2 h 8"/>
              <a:gd name="T82" fmla="*/ 0 w 3"/>
              <a:gd name="T83" fmla="*/ 3 h 8"/>
              <a:gd name="T84" fmla="*/ 0 w 3"/>
              <a:gd name="T85" fmla="*/ 2 h 8"/>
              <a:gd name="T86" fmla="*/ 0 w 3"/>
              <a:gd name="T87" fmla="*/ 1 h 8"/>
              <a:gd name="T88" fmla="*/ 1 w 3"/>
              <a:gd name="T89" fmla="*/ 1 h 8"/>
              <a:gd name="T90" fmla="*/ 0 w 3"/>
              <a:gd name="T91" fmla="*/ 0 h 8"/>
              <a:gd name="T92" fmla="*/ 1 w 3"/>
              <a:gd name="T93" fmla="*/ 0 h 8"/>
              <a:gd name="T94" fmla="*/ 1 w 3"/>
              <a:gd name="T9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 h="8">
                <a:moveTo>
                  <a:pt x="1" y="1"/>
                </a:moveTo>
                <a:lnTo>
                  <a:pt x="2" y="1"/>
                </a:lnTo>
                <a:lnTo>
                  <a:pt x="2" y="2"/>
                </a:lnTo>
                <a:lnTo>
                  <a:pt x="1" y="2"/>
                </a:lnTo>
                <a:lnTo>
                  <a:pt x="1" y="3"/>
                </a:lnTo>
                <a:lnTo>
                  <a:pt x="1" y="2"/>
                </a:lnTo>
                <a:lnTo>
                  <a:pt x="2" y="2"/>
                </a:lnTo>
                <a:lnTo>
                  <a:pt x="2" y="1"/>
                </a:lnTo>
                <a:lnTo>
                  <a:pt x="3" y="1"/>
                </a:lnTo>
                <a:lnTo>
                  <a:pt x="2" y="2"/>
                </a:lnTo>
                <a:lnTo>
                  <a:pt x="2" y="3"/>
                </a:lnTo>
                <a:lnTo>
                  <a:pt x="3" y="3"/>
                </a:lnTo>
                <a:lnTo>
                  <a:pt x="2" y="3"/>
                </a:lnTo>
                <a:lnTo>
                  <a:pt x="2" y="5"/>
                </a:lnTo>
                <a:lnTo>
                  <a:pt x="2" y="6"/>
                </a:lnTo>
                <a:lnTo>
                  <a:pt x="1" y="6"/>
                </a:lnTo>
                <a:lnTo>
                  <a:pt x="2" y="6"/>
                </a:lnTo>
                <a:lnTo>
                  <a:pt x="2" y="7"/>
                </a:lnTo>
                <a:lnTo>
                  <a:pt x="2" y="8"/>
                </a:lnTo>
                <a:lnTo>
                  <a:pt x="1" y="8"/>
                </a:lnTo>
                <a:lnTo>
                  <a:pt x="1" y="7"/>
                </a:lnTo>
                <a:lnTo>
                  <a:pt x="1" y="6"/>
                </a:lnTo>
                <a:lnTo>
                  <a:pt x="1" y="7"/>
                </a:lnTo>
                <a:lnTo>
                  <a:pt x="1" y="8"/>
                </a:lnTo>
                <a:lnTo>
                  <a:pt x="0" y="8"/>
                </a:lnTo>
                <a:lnTo>
                  <a:pt x="0" y="7"/>
                </a:lnTo>
                <a:lnTo>
                  <a:pt x="0" y="6"/>
                </a:lnTo>
                <a:lnTo>
                  <a:pt x="1" y="6"/>
                </a:lnTo>
                <a:lnTo>
                  <a:pt x="0" y="6"/>
                </a:lnTo>
                <a:lnTo>
                  <a:pt x="0" y="5"/>
                </a:lnTo>
                <a:lnTo>
                  <a:pt x="1" y="5"/>
                </a:lnTo>
                <a:lnTo>
                  <a:pt x="1" y="6"/>
                </a:lnTo>
                <a:lnTo>
                  <a:pt x="1" y="5"/>
                </a:lnTo>
                <a:lnTo>
                  <a:pt x="1" y="6"/>
                </a:lnTo>
                <a:lnTo>
                  <a:pt x="1" y="5"/>
                </a:lnTo>
                <a:lnTo>
                  <a:pt x="1" y="3"/>
                </a:lnTo>
                <a:lnTo>
                  <a:pt x="1" y="5"/>
                </a:lnTo>
                <a:lnTo>
                  <a:pt x="1" y="3"/>
                </a:lnTo>
                <a:lnTo>
                  <a:pt x="0" y="3"/>
                </a:lnTo>
                <a:lnTo>
                  <a:pt x="1" y="3"/>
                </a:lnTo>
                <a:lnTo>
                  <a:pt x="1" y="2"/>
                </a:lnTo>
                <a:lnTo>
                  <a:pt x="0" y="3"/>
                </a:lnTo>
                <a:lnTo>
                  <a:pt x="0" y="2"/>
                </a:lnTo>
                <a:lnTo>
                  <a:pt x="0" y="1"/>
                </a:lnTo>
                <a:lnTo>
                  <a:pt x="1"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4" name="Freeform 3047"/>
          <p:cNvSpPr>
            <a:spLocks/>
          </p:cNvSpPr>
          <p:nvPr/>
        </p:nvSpPr>
        <p:spPr bwMode="auto">
          <a:xfrm>
            <a:off x="3252788" y="3487954"/>
            <a:ext cx="9525" cy="11113"/>
          </a:xfrm>
          <a:custGeom>
            <a:avLst/>
            <a:gdLst>
              <a:gd name="T0" fmla="*/ 1 w 6"/>
              <a:gd name="T1" fmla="*/ 0 h 7"/>
              <a:gd name="T2" fmla="*/ 2 w 6"/>
              <a:gd name="T3" fmla="*/ 0 h 7"/>
              <a:gd name="T4" fmla="*/ 4 w 6"/>
              <a:gd name="T5" fmla="*/ 0 h 7"/>
              <a:gd name="T6" fmla="*/ 4 w 6"/>
              <a:gd name="T7" fmla="*/ 2 h 7"/>
              <a:gd name="T8" fmla="*/ 5 w 6"/>
              <a:gd name="T9" fmla="*/ 2 h 7"/>
              <a:gd name="T10" fmla="*/ 4 w 6"/>
              <a:gd name="T11" fmla="*/ 2 h 7"/>
              <a:gd name="T12" fmla="*/ 5 w 6"/>
              <a:gd name="T13" fmla="*/ 2 h 7"/>
              <a:gd name="T14" fmla="*/ 6 w 6"/>
              <a:gd name="T15" fmla="*/ 2 h 7"/>
              <a:gd name="T16" fmla="*/ 6 w 6"/>
              <a:gd name="T17" fmla="*/ 3 h 7"/>
              <a:gd name="T18" fmla="*/ 6 w 6"/>
              <a:gd name="T19" fmla="*/ 4 h 7"/>
              <a:gd name="T20" fmla="*/ 6 w 6"/>
              <a:gd name="T21" fmla="*/ 5 h 7"/>
              <a:gd name="T22" fmla="*/ 5 w 6"/>
              <a:gd name="T23" fmla="*/ 5 h 7"/>
              <a:gd name="T24" fmla="*/ 5 w 6"/>
              <a:gd name="T25" fmla="*/ 4 h 7"/>
              <a:gd name="T26" fmla="*/ 5 w 6"/>
              <a:gd name="T27" fmla="*/ 3 h 7"/>
              <a:gd name="T28" fmla="*/ 4 w 6"/>
              <a:gd name="T29" fmla="*/ 3 h 7"/>
              <a:gd name="T30" fmla="*/ 4 w 6"/>
              <a:gd name="T31" fmla="*/ 4 h 7"/>
              <a:gd name="T32" fmla="*/ 5 w 6"/>
              <a:gd name="T33" fmla="*/ 4 h 7"/>
              <a:gd name="T34" fmla="*/ 5 w 6"/>
              <a:gd name="T35" fmla="*/ 5 h 7"/>
              <a:gd name="T36" fmla="*/ 5 w 6"/>
              <a:gd name="T37" fmla="*/ 4 h 7"/>
              <a:gd name="T38" fmla="*/ 5 w 6"/>
              <a:gd name="T39" fmla="*/ 5 h 7"/>
              <a:gd name="T40" fmla="*/ 5 w 6"/>
              <a:gd name="T41" fmla="*/ 7 h 7"/>
              <a:gd name="T42" fmla="*/ 4 w 6"/>
              <a:gd name="T43" fmla="*/ 7 h 7"/>
              <a:gd name="T44" fmla="*/ 2 w 6"/>
              <a:gd name="T45" fmla="*/ 7 h 7"/>
              <a:gd name="T46" fmla="*/ 2 w 6"/>
              <a:gd name="T47" fmla="*/ 5 h 7"/>
              <a:gd name="T48" fmla="*/ 2 w 6"/>
              <a:gd name="T49" fmla="*/ 4 h 7"/>
              <a:gd name="T50" fmla="*/ 2 w 6"/>
              <a:gd name="T51" fmla="*/ 3 h 7"/>
              <a:gd name="T52" fmla="*/ 1 w 6"/>
              <a:gd name="T53" fmla="*/ 3 h 7"/>
              <a:gd name="T54" fmla="*/ 1 w 6"/>
              <a:gd name="T55" fmla="*/ 2 h 7"/>
              <a:gd name="T56" fmla="*/ 1 w 6"/>
              <a:gd name="T57" fmla="*/ 3 h 7"/>
              <a:gd name="T58" fmla="*/ 1 w 6"/>
              <a:gd name="T59" fmla="*/ 2 h 7"/>
              <a:gd name="T60" fmla="*/ 0 w 6"/>
              <a:gd name="T61" fmla="*/ 2 h 7"/>
              <a:gd name="T62" fmla="*/ 0 w 6"/>
              <a:gd name="T63" fmla="*/ 0 h 7"/>
              <a:gd name="T64" fmla="*/ 1 w 6"/>
              <a:gd name="T6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1" y="0"/>
                </a:moveTo>
                <a:lnTo>
                  <a:pt x="2" y="0"/>
                </a:lnTo>
                <a:lnTo>
                  <a:pt x="4" y="0"/>
                </a:lnTo>
                <a:lnTo>
                  <a:pt x="4" y="2"/>
                </a:lnTo>
                <a:lnTo>
                  <a:pt x="5" y="2"/>
                </a:lnTo>
                <a:lnTo>
                  <a:pt x="4" y="2"/>
                </a:lnTo>
                <a:lnTo>
                  <a:pt x="5" y="2"/>
                </a:lnTo>
                <a:lnTo>
                  <a:pt x="6" y="2"/>
                </a:lnTo>
                <a:lnTo>
                  <a:pt x="6" y="3"/>
                </a:lnTo>
                <a:lnTo>
                  <a:pt x="6" y="4"/>
                </a:lnTo>
                <a:lnTo>
                  <a:pt x="6" y="5"/>
                </a:lnTo>
                <a:lnTo>
                  <a:pt x="5" y="5"/>
                </a:lnTo>
                <a:lnTo>
                  <a:pt x="5" y="4"/>
                </a:lnTo>
                <a:lnTo>
                  <a:pt x="5" y="3"/>
                </a:lnTo>
                <a:lnTo>
                  <a:pt x="4" y="3"/>
                </a:lnTo>
                <a:lnTo>
                  <a:pt x="4" y="4"/>
                </a:lnTo>
                <a:lnTo>
                  <a:pt x="5" y="4"/>
                </a:lnTo>
                <a:lnTo>
                  <a:pt x="5" y="5"/>
                </a:lnTo>
                <a:lnTo>
                  <a:pt x="5" y="4"/>
                </a:lnTo>
                <a:lnTo>
                  <a:pt x="5" y="5"/>
                </a:lnTo>
                <a:lnTo>
                  <a:pt x="5" y="7"/>
                </a:lnTo>
                <a:lnTo>
                  <a:pt x="4" y="7"/>
                </a:lnTo>
                <a:lnTo>
                  <a:pt x="2" y="7"/>
                </a:lnTo>
                <a:lnTo>
                  <a:pt x="2" y="5"/>
                </a:lnTo>
                <a:lnTo>
                  <a:pt x="2" y="4"/>
                </a:lnTo>
                <a:lnTo>
                  <a:pt x="2" y="3"/>
                </a:lnTo>
                <a:lnTo>
                  <a:pt x="1" y="3"/>
                </a:lnTo>
                <a:lnTo>
                  <a:pt x="1" y="2"/>
                </a:lnTo>
                <a:lnTo>
                  <a:pt x="1" y="3"/>
                </a:lnTo>
                <a:lnTo>
                  <a:pt x="1" y="2"/>
                </a:lnTo>
                <a:lnTo>
                  <a:pt x="0"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5" name="Freeform 3048"/>
          <p:cNvSpPr>
            <a:spLocks/>
          </p:cNvSpPr>
          <p:nvPr/>
        </p:nvSpPr>
        <p:spPr bwMode="auto">
          <a:xfrm>
            <a:off x="3084513" y="3486366"/>
            <a:ext cx="6350" cy="4763"/>
          </a:xfrm>
          <a:custGeom>
            <a:avLst/>
            <a:gdLst>
              <a:gd name="T0" fmla="*/ 1 w 4"/>
              <a:gd name="T1" fmla="*/ 0 h 3"/>
              <a:gd name="T2" fmla="*/ 1 w 4"/>
              <a:gd name="T3" fmla="*/ 1 h 3"/>
              <a:gd name="T4" fmla="*/ 3 w 4"/>
              <a:gd name="T5" fmla="*/ 0 h 3"/>
              <a:gd name="T6" fmla="*/ 4 w 4"/>
              <a:gd name="T7" fmla="*/ 0 h 3"/>
              <a:gd name="T8" fmla="*/ 4 w 4"/>
              <a:gd name="T9" fmla="*/ 1 h 3"/>
              <a:gd name="T10" fmla="*/ 3 w 4"/>
              <a:gd name="T11" fmla="*/ 1 h 3"/>
              <a:gd name="T12" fmla="*/ 1 w 4"/>
              <a:gd name="T13" fmla="*/ 1 h 3"/>
              <a:gd name="T14" fmla="*/ 1 w 4"/>
              <a:gd name="T15" fmla="*/ 3 h 3"/>
              <a:gd name="T16" fmla="*/ 1 w 4"/>
              <a:gd name="T17" fmla="*/ 1 h 3"/>
              <a:gd name="T18" fmla="*/ 0 w 4"/>
              <a:gd name="T19" fmla="*/ 1 h 3"/>
              <a:gd name="T20" fmla="*/ 1 w 4"/>
              <a:gd name="T21" fmla="*/ 1 h 3"/>
              <a:gd name="T22" fmla="*/ 1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0"/>
                </a:moveTo>
                <a:lnTo>
                  <a:pt x="1" y="1"/>
                </a:lnTo>
                <a:lnTo>
                  <a:pt x="3" y="0"/>
                </a:lnTo>
                <a:lnTo>
                  <a:pt x="4" y="0"/>
                </a:lnTo>
                <a:lnTo>
                  <a:pt x="4" y="1"/>
                </a:lnTo>
                <a:lnTo>
                  <a:pt x="3" y="1"/>
                </a:lnTo>
                <a:lnTo>
                  <a:pt x="1" y="1"/>
                </a:lnTo>
                <a:lnTo>
                  <a:pt x="1" y="3"/>
                </a:lnTo>
                <a:lnTo>
                  <a:pt x="1" y="1"/>
                </a:lnTo>
                <a:lnTo>
                  <a:pt x="0" y="1"/>
                </a:lnTo>
                <a:lnTo>
                  <a:pt x="1"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 name="Freeform 3049"/>
          <p:cNvSpPr>
            <a:spLocks/>
          </p:cNvSpPr>
          <p:nvPr/>
        </p:nvSpPr>
        <p:spPr bwMode="auto">
          <a:xfrm>
            <a:off x="2938463" y="3486366"/>
            <a:ext cx="3175" cy="1588"/>
          </a:xfrm>
          <a:custGeom>
            <a:avLst/>
            <a:gdLst>
              <a:gd name="T0" fmla="*/ 2 w 2"/>
              <a:gd name="T1" fmla="*/ 0 h 1"/>
              <a:gd name="T2" fmla="*/ 2 w 2"/>
              <a:gd name="T3" fmla="*/ 1 h 1"/>
              <a:gd name="T4" fmla="*/ 0 w 2"/>
              <a:gd name="T5" fmla="*/ 1 h 1"/>
              <a:gd name="T6" fmla="*/ 0 w 2"/>
              <a:gd name="T7" fmla="*/ 0 h 1"/>
              <a:gd name="T8" fmla="*/ 0 w 2"/>
              <a:gd name="T9" fmla="*/ 1 h 1"/>
              <a:gd name="T10" fmla="*/ 0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2" y="1"/>
                </a:lnTo>
                <a:lnTo>
                  <a:pt x="0" y="1"/>
                </a:ln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 name="Freeform 3050"/>
          <p:cNvSpPr>
            <a:spLocks/>
          </p:cNvSpPr>
          <p:nvPr/>
        </p:nvSpPr>
        <p:spPr bwMode="auto">
          <a:xfrm>
            <a:off x="3236913" y="3484779"/>
            <a:ext cx="3175" cy="6350"/>
          </a:xfrm>
          <a:custGeom>
            <a:avLst/>
            <a:gdLst>
              <a:gd name="T0" fmla="*/ 2 w 2"/>
              <a:gd name="T1" fmla="*/ 1 h 4"/>
              <a:gd name="T2" fmla="*/ 1 w 2"/>
              <a:gd name="T3" fmla="*/ 1 h 4"/>
              <a:gd name="T4" fmla="*/ 2 w 2"/>
              <a:gd name="T5" fmla="*/ 1 h 4"/>
              <a:gd name="T6" fmla="*/ 2 w 2"/>
              <a:gd name="T7" fmla="*/ 2 h 4"/>
              <a:gd name="T8" fmla="*/ 1 w 2"/>
              <a:gd name="T9" fmla="*/ 2 h 4"/>
              <a:gd name="T10" fmla="*/ 1 w 2"/>
              <a:gd name="T11" fmla="*/ 4 h 4"/>
              <a:gd name="T12" fmla="*/ 0 w 2"/>
              <a:gd name="T13" fmla="*/ 4 h 4"/>
              <a:gd name="T14" fmla="*/ 1 w 2"/>
              <a:gd name="T15" fmla="*/ 2 h 4"/>
              <a:gd name="T16" fmla="*/ 1 w 2"/>
              <a:gd name="T17" fmla="*/ 1 h 4"/>
              <a:gd name="T18" fmla="*/ 0 w 2"/>
              <a:gd name="T19" fmla="*/ 1 h 4"/>
              <a:gd name="T20" fmla="*/ 1 w 2"/>
              <a:gd name="T21" fmla="*/ 0 h 4"/>
              <a:gd name="T22" fmla="*/ 0 w 2"/>
              <a:gd name="T23" fmla="*/ 0 h 4"/>
              <a:gd name="T24" fmla="*/ 1 w 2"/>
              <a:gd name="T25" fmla="*/ 0 h 4"/>
              <a:gd name="T26" fmla="*/ 2 w 2"/>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4">
                <a:moveTo>
                  <a:pt x="2" y="1"/>
                </a:moveTo>
                <a:lnTo>
                  <a:pt x="1" y="1"/>
                </a:lnTo>
                <a:lnTo>
                  <a:pt x="2" y="1"/>
                </a:lnTo>
                <a:lnTo>
                  <a:pt x="2" y="2"/>
                </a:lnTo>
                <a:lnTo>
                  <a:pt x="1" y="2"/>
                </a:lnTo>
                <a:lnTo>
                  <a:pt x="1" y="4"/>
                </a:lnTo>
                <a:lnTo>
                  <a:pt x="0" y="4"/>
                </a:lnTo>
                <a:lnTo>
                  <a:pt x="1" y="2"/>
                </a:lnTo>
                <a:lnTo>
                  <a:pt x="1" y="1"/>
                </a:lnTo>
                <a:lnTo>
                  <a:pt x="0" y="1"/>
                </a:lnTo>
                <a:lnTo>
                  <a:pt x="1" y="0"/>
                </a:lnTo>
                <a:lnTo>
                  <a:pt x="0" y="0"/>
                </a:lnTo>
                <a:lnTo>
                  <a:pt x="1"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 name="Rectangle 3051"/>
          <p:cNvSpPr>
            <a:spLocks noChangeArrowheads="1"/>
          </p:cNvSpPr>
          <p:nvPr/>
        </p:nvSpPr>
        <p:spPr bwMode="auto">
          <a:xfrm>
            <a:off x="3081338" y="3480016"/>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9" name="Freeform 3052"/>
          <p:cNvSpPr>
            <a:spLocks/>
          </p:cNvSpPr>
          <p:nvPr/>
        </p:nvSpPr>
        <p:spPr bwMode="auto">
          <a:xfrm>
            <a:off x="3238500" y="3480016"/>
            <a:ext cx="9525" cy="22225"/>
          </a:xfrm>
          <a:custGeom>
            <a:avLst/>
            <a:gdLst>
              <a:gd name="T0" fmla="*/ 1 w 6"/>
              <a:gd name="T1" fmla="*/ 1 h 14"/>
              <a:gd name="T2" fmla="*/ 2 w 6"/>
              <a:gd name="T3" fmla="*/ 1 h 14"/>
              <a:gd name="T4" fmla="*/ 4 w 6"/>
              <a:gd name="T5" fmla="*/ 1 h 14"/>
              <a:gd name="T6" fmla="*/ 4 w 6"/>
              <a:gd name="T7" fmla="*/ 3 h 14"/>
              <a:gd name="T8" fmla="*/ 4 w 6"/>
              <a:gd name="T9" fmla="*/ 4 h 14"/>
              <a:gd name="T10" fmla="*/ 5 w 6"/>
              <a:gd name="T11" fmla="*/ 4 h 14"/>
              <a:gd name="T12" fmla="*/ 5 w 6"/>
              <a:gd name="T13" fmla="*/ 5 h 14"/>
              <a:gd name="T14" fmla="*/ 5 w 6"/>
              <a:gd name="T15" fmla="*/ 7 h 14"/>
              <a:gd name="T16" fmla="*/ 5 w 6"/>
              <a:gd name="T17" fmla="*/ 8 h 14"/>
              <a:gd name="T18" fmla="*/ 6 w 6"/>
              <a:gd name="T19" fmla="*/ 8 h 14"/>
              <a:gd name="T20" fmla="*/ 6 w 6"/>
              <a:gd name="T21" fmla="*/ 9 h 14"/>
              <a:gd name="T22" fmla="*/ 6 w 6"/>
              <a:gd name="T23" fmla="*/ 10 h 14"/>
              <a:gd name="T24" fmla="*/ 5 w 6"/>
              <a:gd name="T25" fmla="*/ 10 h 14"/>
              <a:gd name="T26" fmla="*/ 6 w 6"/>
              <a:gd name="T27" fmla="*/ 12 h 14"/>
              <a:gd name="T28" fmla="*/ 6 w 6"/>
              <a:gd name="T29" fmla="*/ 13 h 14"/>
              <a:gd name="T30" fmla="*/ 5 w 6"/>
              <a:gd name="T31" fmla="*/ 13 h 14"/>
              <a:gd name="T32" fmla="*/ 6 w 6"/>
              <a:gd name="T33" fmla="*/ 13 h 14"/>
              <a:gd name="T34" fmla="*/ 6 w 6"/>
              <a:gd name="T35" fmla="*/ 14 h 14"/>
              <a:gd name="T36" fmla="*/ 5 w 6"/>
              <a:gd name="T37" fmla="*/ 14 h 14"/>
              <a:gd name="T38" fmla="*/ 5 w 6"/>
              <a:gd name="T39" fmla="*/ 13 h 14"/>
              <a:gd name="T40" fmla="*/ 4 w 6"/>
              <a:gd name="T41" fmla="*/ 13 h 14"/>
              <a:gd name="T42" fmla="*/ 4 w 6"/>
              <a:gd name="T43" fmla="*/ 12 h 14"/>
              <a:gd name="T44" fmla="*/ 4 w 6"/>
              <a:gd name="T45" fmla="*/ 10 h 14"/>
              <a:gd name="T46" fmla="*/ 4 w 6"/>
              <a:gd name="T47" fmla="*/ 9 h 14"/>
              <a:gd name="T48" fmla="*/ 5 w 6"/>
              <a:gd name="T49" fmla="*/ 9 h 14"/>
              <a:gd name="T50" fmla="*/ 4 w 6"/>
              <a:gd name="T51" fmla="*/ 9 h 14"/>
              <a:gd name="T52" fmla="*/ 4 w 6"/>
              <a:gd name="T53" fmla="*/ 10 h 14"/>
              <a:gd name="T54" fmla="*/ 4 w 6"/>
              <a:gd name="T55" fmla="*/ 9 h 14"/>
              <a:gd name="T56" fmla="*/ 4 w 6"/>
              <a:gd name="T57" fmla="*/ 10 h 14"/>
              <a:gd name="T58" fmla="*/ 4 w 6"/>
              <a:gd name="T59" fmla="*/ 9 h 14"/>
              <a:gd name="T60" fmla="*/ 4 w 6"/>
              <a:gd name="T61" fmla="*/ 8 h 14"/>
              <a:gd name="T62" fmla="*/ 4 w 6"/>
              <a:gd name="T63" fmla="*/ 9 h 14"/>
              <a:gd name="T64" fmla="*/ 2 w 6"/>
              <a:gd name="T65" fmla="*/ 9 h 14"/>
              <a:gd name="T66" fmla="*/ 2 w 6"/>
              <a:gd name="T67" fmla="*/ 8 h 14"/>
              <a:gd name="T68" fmla="*/ 4 w 6"/>
              <a:gd name="T69" fmla="*/ 8 h 14"/>
              <a:gd name="T70" fmla="*/ 2 w 6"/>
              <a:gd name="T71" fmla="*/ 8 h 14"/>
              <a:gd name="T72" fmla="*/ 1 w 6"/>
              <a:gd name="T73" fmla="*/ 8 h 14"/>
              <a:gd name="T74" fmla="*/ 2 w 6"/>
              <a:gd name="T75" fmla="*/ 8 h 14"/>
              <a:gd name="T76" fmla="*/ 2 w 6"/>
              <a:gd name="T77" fmla="*/ 7 h 14"/>
              <a:gd name="T78" fmla="*/ 1 w 6"/>
              <a:gd name="T79" fmla="*/ 7 h 14"/>
              <a:gd name="T80" fmla="*/ 2 w 6"/>
              <a:gd name="T81" fmla="*/ 7 h 14"/>
              <a:gd name="T82" fmla="*/ 2 w 6"/>
              <a:gd name="T83" fmla="*/ 5 h 14"/>
              <a:gd name="T84" fmla="*/ 1 w 6"/>
              <a:gd name="T85" fmla="*/ 5 h 14"/>
              <a:gd name="T86" fmla="*/ 2 w 6"/>
              <a:gd name="T87" fmla="*/ 5 h 14"/>
              <a:gd name="T88" fmla="*/ 2 w 6"/>
              <a:gd name="T89" fmla="*/ 4 h 14"/>
              <a:gd name="T90" fmla="*/ 1 w 6"/>
              <a:gd name="T91" fmla="*/ 5 h 14"/>
              <a:gd name="T92" fmla="*/ 1 w 6"/>
              <a:gd name="T93" fmla="*/ 4 h 14"/>
              <a:gd name="T94" fmla="*/ 2 w 6"/>
              <a:gd name="T95" fmla="*/ 4 h 14"/>
              <a:gd name="T96" fmla="*/ 1 w 6"/>
              <a:gd name="T97" fmla="*/ 4 h 14"/>
              <a:gd name="T98" fmla="*/ 1 w 6"/>
              <a:gd name="T99" fmla="*/ 3 h 14"/>
              <a:gd name="T100" fmla="*/ 0 w 6"/>
              <a:gd name="T101" fmla="*/ 3 h 14"/>
              <a:gd name="T102" fmla="*/ 1 w 6"/>
              <a:gd name="T103" fmla="*/ 3 h 14"/>
              <a:gd name="T104" fmla="*/ 0 w 6"/>
              <a:gd name="T105" fmla="*/ 3 h 14"/>
              <a:gd name="T106" fmla="*/ 1 w 6"/>
              <a:gd name="T107" fmla="*/ 3 h 14"/>
              <a:gd name="T108" fmla="*/ 1 w 6"/>
              <a:gd name="T109" fmla="*/ 1 h 14"/>
              <a:gd name="T110" fmla="*/ 1 w 6"/>
              <a:gd name="T111" fmla="*/ 0 h 14"/>
              <a:gd name="T112" fmla="*/ 2 w 6"/>
              <a:gd name="T113" fmla="*/ 0 h 14"/>
              <a:gd name="T114" fmla="*/ 2 w 6"/>
              <a:gd name="T115" fmla="*/ 1 h 14"/>
              <a:gd name="T116" fmla="*/ 1 w 6"/>
              <a:gd name="T1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14">
                <a:moveTo>
                  <a:pt x="1" y="1"/>
                </a:moveTo>
                <a:lnTo>
                  <a:pt x="2" y="1"/>
                </a:lnTo>
                <a:lnTo>
                  <a:pt x="4" y="1"/>
                </a:lnTo>
                <a:lnTo>
                  <a:pt x="4" y="3"/>
                </a:lnTo>
                <a:lnTo>
                  <a:pt x="4" y="4"/>
                </a:lnTo>
                <a:lnTo>
                  <a:pt x="5" y="4"/>
                </a:lnTo>
                <a:lnTo>
                  <a:pt x="5" y="5"/>
                </a:lnTo>
                <a:lnTo>
                  <a:pt x="5" y="7"/>
                </a:lnTo>
                <a:lnTo>
                  <a:pt x="5" y="8"/>
                </a:lnTo>
                <a:lnTo>
                  <a:pt x="6" y="8"/>
                </a:lnTo>
                <a:lnTo>
                  <a:pt x="6" y="9"/>
                </a:lnTo>
                <a:lnTo>
                  <a:pt x="6" y="10"/>
                </a:lnTo>
                <a:lnTo>
                  <a:pt x="5" y="10"/>
                </a:lnTo>
                <a:lnTo>
                  <a:pt x="6" y="12"/>
                </a:lnTo>
                <a:lnTo>
                  <a:pt x="6" y="13"/>
                </a:lnTo>
                <a:lnTo>
                  <a:pt x="5" y="13"/>
                </a:lnTo>
                <a:lnTo>
                  <a:pt x="6" y="13"/>
                </a:lnTo>
                <a:lnTo>
                  <a:pt x="6" y="14"/>
                </a:lnTo>
                <a:lnTo>
                  <a:pt x="5" y="14"/>
                </a:lnTo>
                <a:lnTo>
                  <a:pt x="5" y="13"/>
                </a:lnTo>
                <a:lnTo>
                  <a:pt x="4" y="13"/>
                </a:lnTo>
                <a:lnTo>
                  <a:pt x="4" y="12"/>
                </a:lnTo>
                <a:lnTo>
                  <a:pt x="4" y="10"/>
                </a:lnTo>
                <a:lnTo>
                  <a:pt x="4" y="9"/>
                </a:lnTo>
                <a:lnTo>
                  <a:pt x="5" y="9"/>
                </a:lnTo>
                <a:lnTo>
                  <a:pt x="4" y="9"/>
                </a:lnTo>
                <a:lnTo>
                  <a:pt x="4" y="10"/>
                </a:lnTo>
                <a:lnTo>
                  <a:pt x="4" y="9"/>
                </a:lnTo>
                <a:lnTo>
                  <a:pt x="4" y="10"/>
                </a:lnTo>
                <a:lnTo>
                  <a:pt x="4" y="9"/>
                </a:lnTo>
                <a:lnTo>
                  <a:pt x="4" y="8"/>
                </a:lnTo>
                <a:lnTo>
                  <a:pt x="4" y="9"/>
                </a:lnTo>
                <a:lnTo>
                  <a:pt x="2" y="9"/>
                </a:lnTo>
                <a:lnTo>
                  <a:pt x="2" y="8"/>
                </a:lnTo>
                <a:lnTo>
                  <a:pt x="4" y="8"/>
                </a:lnTo>
                <a:lnTo>
                  <a:pt x="2" y="8"/>
                </a:lnTo>
                <a:lnTo>
                  <a:pt x="1" y="8"/>
                </a:lnTo>
                <a:lnTo>
                  <a:pt x="2" y="8"/>
                </a:lnTo>
                <a:lnTo>
                  <a:pt x="2" y="7"/>
                </a:lnTo>
                <a:lnTo>
                  <a:pt x="1" y="7"/>
                </a:lnTo>
                <a:lnTo>
                  <a:pt x="2" y="7"/>
                </a:lnTo>
                <a:lnTo>
                  <a:pt x="2" y="5"/>
                </a:lnTo>
                <a:lnTo>
                  <a:pt x="1" y="5"/>
                </a:lnTo>
                <a:lnTo>
                  <a:pt x="2" y="5"/>
                </a:lnTo>
                <a:lnTo>
                  <a:pt x="2" y="4"/>
                </a:lnTo>
                <a:lnTo>
                  <a:pt x="1" y="5"/>
                </a:lnTo>
                <a:lnTo>
                  <a:pt x="1" y="4"/>
                </a:lnTo>
                <a:lnTo>
                  <a:pt x="2" y="4"/>
                </a:lnTo>
                <a:lnTo>
                  <a:pt x="1" y="4"/>
                </a:lnTo>
                <a:lnTo>
                  <a:pt x="1" y="3"/>
                </a:lnTo>
                <a:lnTo>
                  <a:pt x="0" y="3"/>
                </a:lnTo>
                <a:lnTo>
                  <a:pt x="1" y="3"/>
                </a:lnTo>
                <a:lnTo>
                  <a:pt x="0" y="3"/>
                </a:lnTo>
                <a:lnTo>
                  <a:pt x="1" y="3"/>
                </a:lnTo>
                <a:lnTo>
                  <a:pt x="1" y="1"/>
                </a:lnTo>
                <a:lnTo>
                  <a:pt x="1" y="0"/>
                </a:lnTo>
                <a:lnTo>
                  <a:pt x="2" y="0"/>
                </a:lnTo>
                <a:lnTo>
                  <a:pt x="2"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0" name="Freeform 3053"/>
          <p:cNvSpPr>
            <a:spLocks/>
          </p:cNvSpPr>
          <p:nvPr/>
        </p:nvSpPr>
        <p:spPr bwMode="auto">
          <a:xfrm>
            <a:off x="3092450" y="3473666"/>
            <a:ext cx="1588" cy="317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1" name="Freeform 3054"/>
          <p:cNvSpPr>
            <a:spLocks/>
          </p:cNvSpPr>
          <p:nvPr/>
        </p:nvSpPr>
        <p:spPr bwMode="auto">
          <a:xfrm>
            <a:off x="3084513" y="3473666"/>
            <a:ext cx="1588" cy="317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2" name="Freeform 3055"/>
          <p:cNvSpPr>
            <a:spLocks/>
          </p:cNvSpPr>
          <p:nvPr/>
        </p:nvSpPr>
        <p:spPr bwMode="auto">
          <a:xfrm>
            <a:off x="3071813" y="3473666"/>
            <a:ext cx="25400" cy="20638"/>
          </a:xfrm>
          <a:custGeom>
            <a:avLst/>
            <a:gdLst>
              <a:gd name="T0" fmla="*/ 12 w 16"/>
              <a:gd name="T1" fmla="*/ 0 h 13"/>
              <a:gd name="T2" fmla="*/ 12 w 16"/>
              <a:gd name="T3" fmla="*/ 3 h 13"/>
              <a:gd name="T4" fmla="*/ 13 w 16"/>
              <a:gd name="T5" fmla="*/ 2 h 13"/>
              <a:gd name="T6" fmla="*/ 13 w 16"/>
              <a:gd name="T7" fmla="*/ 2 h 13"/>
              <a:gd name="T8" fmla="*/ 13 w 16"/>
              <a:gd name="T9" fmla="*/ 2 h 13"/>
              <a:gd name="T10" fmla="*/ 14 w 16"/>
              <a:gd name="T11" fmla="*/ 3 h 13"/>
              <a:gd name="T12" fmla="*/ 13 w 16"/>
              <a:gd name="T13" fmla="*/ 4 h 13"/>
              <a:gd name="T14" fmla="*/ 14 w 16"/>
              <a:gd name="T15" fmla="*/ 4 h 13"/>
              <a:gd name="T16" fmla="*/ 14 w 16"/>
              <a:gd name="T17" fmla="*/ 4 h 13"/>
              <a:gd name="T18" fmla="*/ 13 w 16"/>
              <a:gd name="T19" fmla="*/ 5 h 13"/>
              <a:gd name="T20" fmla="*/ 13 w 16"/>
              <a:gd name="T21" fmla="*/ 5 h 13"/>
              <a:gd name="T22" fmla="*/ 11 w 16"/>
              <a:gd name="T23" fmla="*/ 5 h 13"/>
              <a:gd name="T24" fmla="*/ 11 w 16"/>
              <a:gd name="T25" fmla="*/ 5 h 13"/>
              <a:gd name="T26" fmla="*/ 13 w 16"/>
              <a:gd name="T27" fmla="*/ 7 h 13"/>
              <a:gd name="T28" fmla="*/ 12 w 16"/>
              <a:gd name="T29" fmla="*/ 7 h 13"/>
              <a:gd name="T30" fmla="*/ 12 w 16"/>
              <a:gd name="T31" fmla="*/ 7 h 13"/>
              <a:gd name="T32" fmla="*/ 9 w 16"/>
              <a:gd name="T33" fmla="*/ 7 h 13"/>
              <a:gd name="T34" fmla="*/ 11 w 16"/>
              <a:gd name="T35" fmla="*/ 8 h 13"/>
              <a:gd name="T36" fmla="*/ 8 w 16"/>
              <a:gd name="T37" fmla="*/ 9 h 13"/>
              <a:gd name="T38" fmla="*/ 8 w 16"/>
              <a:gd name="T39" fmla="*/ 9 h 13"/>
              <a:gd name="T40" fmla="*/ 8 w 16"/>
              <a:gd name="T41" fmla="*/ 9 h 13"/>
              <a:gd name="T42" fmla="*/ 7 w 16"/>
              <a:gd name="T43" fmla="*/ 11 h 13"/>
              <a:gd name="T44" fmla="*/ 7 w 16"/>
              <a:gd name="T45" fmla="*/ 11 h 13"/>
              <a:gd name="T46" fmla="*/ 7 w 16"/>
              <a:gd name="T47" fmla="*/ 11 h 13"/>
              <a:gd name="T48" fmla="*/ 6 w 16"/>
              <a:gd name="T49" fmla="*/ 12 h 13"/>
              <a:gd name="T50" fmla="*/ 4 w 16"/>
              <a:gd name="T51" fmla="*/ 13 h 13"/>
              <a:gd name="T52" fmla="*/ 6 w 16"/>
              <a:gd name="T53" fmla="*/ 12 h 13"/>
              <a:gd name="T54" fmla="*/ 7 w 16"/>
              <a:gd name="T55" fmla="*/ 11 h 13"/>
              <a:gd name="T56" fmla="*/ 6 w 16"/>
              <a:gd name="T57" fmla="*/ 9 h 13"/>
              <a:gd name="T58" fmla="*/ 7 w 16"/>
              <a:gd name="T59" fmla="*/ 8 h 13"/>
              <a:gd name="T60" fmla="*/ 6 w 16"/>
              <a:gd name="T61" fmla="*/ 9 h 13"/>
              <a:gd name="T62" fmla="*/ 4 w 16"/>
              <a:gd name="T63" fmla="*/ 11 h 13"/>
              <a:gd name="T64" fmla="*/ 6 w 16"/>
              <a:gd name="T65" fmla="*/ 9 h 13"/>
              <a:gd name="T66" fmla="*/ 4 w 16"/>
              <a:gd name="T67" fmla="*/ 8 h 13"/>
              <a:gd name="T68" fmla="*/ 3 w 16"/>
              <a:gd name="T69" fmla="*/ 9 h 13"/>
              <a:gd name="T70" fmla="*/ 4 w 16"/>
              <a:gd name="T71" fmla="*/ 11 h 13"/>
              <a:gd name="T72" fmla="*/ 4 w 16"/>
              <a:gd name="T73" fmla="*/ 11 h 13"/>
              <a:gd name="T74" fmla="*/ 4 w 16"/>
              <a:gd name="T75" fmla="*/ 11 h 13"/>
              <a:gd name="T76" fmla="*/ 3 w 16"/>
              <a:gd name="T77" fmla="*/ 9 h 13"/>
              <a:gd name="T78" fmla="*/ 2 w 16"/>
              <a:gd name="T79" fmla="*/ 8 h 13"/>
              <a:gd name="T80" fmla="*/ 2 w 16"/>
              <a:gd name="T81" fmla="*/ 8 h 13"/>
              <a:gd name="T82" fmla="*/ 0 w 16"/>
              <a:gd name="T83" fmla="*/ 7 h 13"/>
              <a:gd name="T84" fmla="*/ 2 w 16"/>
              <a:gd name="T85" fmla="*/ 5 h 13"/>
              <a:gd name="T86" fmla="*/ 3 w 16"/>
              <a:gd name="T87" fmla="*/ 4 h 13"/>
              <a:gd name="T88" fmla="*/ 3 w 16"/>
              <a:gd name="T89" fmla="*/ 4 h 13"/>
              <a:gd name="T90" fmla="*/ 4 w 16"/>
              <a:gd name="T91" fmla="*/ 3 h 13"/>
              <a:gd name="T92" fmla="*/ 6 w 16"/>
              <a:gd name="T93" fmla="*/ 4 h 13"/>
              <a:gd name="T94" fmla="*/ 6 w 16"/>
              <a:gd name="T95" fmla="*/ 4 h 13"/>
              <a:gd name="T96" fmla="*/ 6 w 16"/>
              <a:gd name="T97" fmla="*/ 7 h 13"/>
              <a:gd name="T98" fmla="*/ 8 w 16"/>
              <a:gd name="T99" fmla="*/ 8 h 13"/>
              <a:gd name="T100" fmla="*/ 7 w 16"/>
              <a:gd name="T101" fmla="*/ 5 h 13"/>
              <a:gd name="T102" fmla="*/ 6 w 16"/>
              <a:gd name="T103" fmla="*/ 4 h 13"/>
              <a:gd name="T104" fmla="*/ 7 w 16"/>
              <a:gd name="T105" fmla="*/ 4 h 13"/>
              <a:gd name="T106" fmla="*/ 7 w 16"/>
              <a:gd name="T107" fmla="*/ 3 h 13"/>
              <a:gd name="T108" fmla="*/ 6 w 16"/>
              <a:gd name="T109" fmla="*/ 2 h 13"/>
              <a:gd name="T110" fmla="*/ 8 w 16"/>
              <a:gd name="T111" fmla="*/ 2 h 13"/>
              <a:gd name="T112" fmla="*/ 8 w 16"/>
              <a:gd name="T113" fmla="*/ 4 h 13"/>
              <a:gd name="T114" fmla="*/ 9 w 16"/>
              <a:gd name="T115" fmla="*/ 3 h 13"/>
              <a:gd name="T116" fmla="*/ 8 w 16"/>
              <a:gd name="T117" fmla="*/ 2 h 13"/>
              <a:gd name="T118" fmla="*/ 9 w 16"/>
              <a:gd name="T119" fmla="*/ 3 h 13"/>
              <a:gd name="T120" fmla="*/ 11 w 16"/>
              <a:gd name="T121" fmla="*/ 2 h 13"/>
              <a:gd name="T122" fmla="*/ 11 w 16"/>
              <a:gd name="T1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13">
                <a:moveTo>
                  <a:pt x="11" y="0"/>
                </a:moveTo>
                <a:lnTo>
                  <a:pt x="12" y="0"/>
                </a:lnTo>
                <a:lnTo>
                  <a:pt x="12" y="2"/>
                </a:lnTo>
                <a:lnTo>
                  <a:pt x="12" y="3"/>
                </a:lnTo>
                <a:lnTo>
                  <a:pt x="12" y="2"/>
                </a:lnTo>
                <a:lnTo>
                  <a:pt x="13" y="2"/>
                </a:lnTo>
                <a:lnTo>
                  <a:pt x="13" y="0"/>
                </a:lnTo>
                <a:lnTo>
                  <a:pt x="13" y="2"/>
                </a:lnTo>
                <a:lnTo>
                  <a:pt x="13" y="0"/>
                </a:lnTo>
                <a:lnTo>
                  <a:pt x="13" y="2"/>
                </a:lnTo>
                <a:lnTo>
                  <a:pt x="14" y="2"/>
                </a:lnTo>
                <a:lnTo>
                  <a:pt x="14" y="3"/>
                </a:lnTo>
                <a:lnTo>
                  <a:pt x="13" y="3"/>
                </a:lnTo>
                <a:lnTo>
                  <a:pt x="13" y="4"/>
                </a:lnTo>
                <a:lnTo>
                  <a:pt x="14" y="3"/>
                </a:lnTo>
                <a:lnTo>
                  <a:pt x="14" y="4"/>
                </a:lnTo>
                <a:lnTo>
                  <a:pt x="16" y="4"/>
                </a:lnTo>
                <a:lnTo>
                  <a:pt x="14" y="4"/>
                </a:lnTo>
                <a:lnTo>
                  <a:pt x="14" y="5"/>
                </a:lnTo>
                <a:lnTo>
                  <a:pt x="13" y="5"/>
                </a:lnTo>
                <a:lnTo>
                  <a:pt x="14" y="5"/>
                </a:lnTo>
                <a:lnTo>
                  <a:pt x="13" y="5"/>
                </a:lnTo>
                <a:lnTo>
                  <a:pt x="12" y="5"/>
                </a:lnTo>
                <a:lnTo>
                  <a:pt x="11" y="5"/>
                </a:lnTo>
                <a:lnTo>
                  <a:pt x="12" y="5"/>
                </a:lnTo>
                <a:lnTo>
                  <a:pt x="11" y="5"/>
                </a:lnTo>
                <a:lnTo>
                  <a:pt x="12" y="5"/>
                </a:lnTo>
                <a:lnTo>
                  <a:pt x="13" y="7"/>
                </a:lnTo>
                <a:lnTo>
                  <a:pt x="12" y="8"/>
                </a:lnTo>
                <a:lnTo>
                  <a:pt x="12" y="7"/>
                </a:lnTo>
                <a:lnTo>
                  <a:pt x="12" y="8"/>
                </a:lnTo>
                <a:lnTo>
                  <a:pt x="12" y="7"/>
                </a:lnTo>
                <a:lnTo>
                  <a:pt x="11" y="7"/>
                </a:lnTo>
                <a:lnTo>
                  <a:pt x="9" y="7"/>
                </a:lnTo>
                <a:lnTo>
                  <a:pt x="11" y="7"/>
                </a:lnTo>
                <a:lnTo>
                  <a:pt x="11" y="8"/>
                </a:lnTo>
                <a:lnTo>
                  <a:pt x="9" y="8"/>
                </a:lnTo>
                <a:lnTo>
                  <a:pt x="8" y="9"/>
                </a:lnTo>
                <a:lnTo>
                  <a:pt x="8" y="8"/>
                </a:lnTo>
                <a:lnTo>
                  <a:pt x="8" y="9"/>
                </a:lnTo>
                <a:lnTo>
                  <a:pt x="7" y="9"/>
                </a:lnTo>
                <a:lnTo>
                  <a:pt x="8" y="9"/>
                </a:lnTo>
                <a:lnTo>
                  <a:pt x="8" y="11"/>
                </a:lnTo>
                <a:lnTo>
                  <a:pt x="7" y="11"/>
                </a:lnTo>
                <a:lnTo>
                  <a:pt x="8" y="11"/>
                </a:lnTo>
                <a:lnTo>
                  <a:pt x="7" y="11"/>
                </a:lnTo>
                <a:lnTo>
                  <a:pt x="7" y="12"/>
                </a:lnTo>
                <a:lnTo>
                  <a:pt x="7" y="11"/>
                </a:lnTo>
                <a:lnTo>
                  <a:pt x="7" y="12"/>
                </a:lnTo>
                <a:lnTo>
                  <a:pt x="6" y="12"/>
                </a:lnTo>
                <a:lnTo>
                  <a:pt x="6" y="13"/>
                </a:lnTo>
                <a:lnTo>
                  <a:pt x="4" y="13"/>
                </a:lnTo>
                <a:lnTo>
                  <a:pt x="4" y="12"/>
                </a:lnTo>
                <a:lnTo>
                  <a:pt x="6" y="12"/>
                </a:lnTo>
                <a:lnTo>
                  <a:pt x="6" y="11"/>
                </a:lnTo>
                <a:lnTo>
                  <a:pt x="7" y="11"/>
                </a:lnTo>
                <a:lnTo>
                  <a:pt x="6" y="11"/>
                </a:lnTo>
                <a:lnTo>
                  <a:pt x="6" y="9"/>
                </a:lnTo>
                <a:lnTo>
                  <a:pt x="7" y="9"/>
                </a:lnTo>
                <a:lnTo>
                  <a:pt x="7" y="8"/>
                </a:lnTo>
                <a:lnTo>
                  <a:pt x="7" y="9"/>
                </a:lnTo>
                <a:lnTo>
                  <a:pt x="6" y="9"/>
                </a:lnTo>
                <a:lnTo>
                  <a:pt x="6" y="11"/>
                </a:lnTo>
                <a:lnTo>
                  <a:pt x="4" y="11"/>
                </a:lnTo>
                <a:lnTo>
                  <a:pt x="4" y="9"/>
                </a:lnTo>
                <a:lnTo>
                  <a:pt x="6" y="9"/>
                </a:lnTo>
                <a:lnTo>
                  <a:pt x="4" y="9"/>
                </a:lnTo>
                <a:lnTo>
                  <a:pt x="4" y="8"/>
                </a:lnTo>
                <a:lnTo>
                  <a:pt x="4" y="9"/>
                </a:lnTo>
                <a:lnTo>
                  <a:pt x="3" y="9"/>
                </a:lnTo>
                <a:lnTo>
                  <a:pt x="4" y="9"/>
                </a:lnTo>
                <a:lnTo>
                  <a:pt x="4" y="11"/>
                </a:lnTo>
                <a:lnTo>
                  <a:pt x="4" y="12"/>
                </a:lnTo>
                <a:lnTo>
                  <a:pt x="4" y="11"/>
                </a:lnTo>
                <a:lnTo>
                  <a:pt x="4" y="12"/>
                </a:lnTo>
                <a:lnTo>
                  <a:pt x="4" y="11"/>
                </a:lnTo>
                <a:lnTo>
                  <a:pt x="3" y="11"/>
                </a:lnTo>
                <a:lnTo>
                  <a:pt x="3" y="9"/>
                </a:lnTo>
                <a:lnTo>
                  <a:pt x="3" y="8"/>
                </a:lnTo>
                <a:lnTo>
                  <a:pt x="2" y="8"/>
                </a:lnTo>
                <a:lnTo>
                  <a:pt x="2" y="7"/>
                </a:lnTo>
                <a:lnTo>
                  <a:pt x="2" y="8"/>
                </a:lnTo>
                <a:lnTo>
                  <a:pt x="2" y="7"/>
                </a:lnTo>
                <a:lnTo>
                  <a:pt x="0" y="7"/>
                </a:lnTo>
                <a:lnTo>
                  <a:pt x="2" y="7"/>
                </a:lnTo>
                <a:lnTo>
                  <a:pt x="2" y="5"/>
                </a:lnTo>
                <a:lnTo>
                  <a:pt x="2" y="4"/>
                </a:lnTo>
                <a:lnTo>
                  <a:pt x="3" y="4"/>
                </a:lnTo>
                <a:lnTo>
                  <a:pt x="3" y="5"/>
                </a:lnTo>
                <a:lnTo>
                  <a:pt x="3" y="4"/>
                </a:lnTo>
                <a:lnTo>
                  <a:pt x="4" y="4"/>
                </a:lnTo>
                <a:lnTo>
                  <a:pt x="4" y="3"/>
                </a:lnTo>
                <a:lnTo>
                  <a:pt x="4" y="4"/>
                </a:lnTo>
                <a:lnTo>
                  <a:pt x="6" y="4"/>
                </a:lnTo>
                <a:lnTo>
                  <a:pt x="4" y="4"/>
                </a:lnTo>
                <a:lnTo>
                  <a:pt x="6" y="4"/>
                </a:lnTo>
                <a:lnTo>
                  <a:pt x="6" y="5"/>
                </a:lnTo>
                <a:lnTo>
                  <a:pt x="6" y="7"/>
                </a:lnTo>
                <a:lnTo>
                  <a:pt x="7" y="7"/>
                </a:lnTo>
                <a:lnTo>
                  <a:pt x="8" y="8"/>
                </a:lnTo>
                <a:lnTo>
                  <a:pt x="7" y="7"/>
                </a:lnTo>
                <a:lnTo>
                  <a:pt x="7" y="5"/>
                </a:lnTo>
                <a:lnTo>
                  <a:pt x="7" y="4"/>
                </a:lnTo>
                <a:lnTo>
                  <a:pt x="6" y="4"/>
                </a:lnTo>
                <a:lnTo>
                  <a:pt x="7" y="3"/>
                </a:lnTo>
                <a:lnTo>
                  <a:pt x="7" y="4"/>
                </a:lnTo>
                <a:lnTo>
                  <a:pt x="8" y="4"/>
                </a:lnTo>
                <a:lnTo>
                  <a:pt x="7" y="3"/>
                </a:lnTo>
                <a:lnTo>
                  <a:pt x="6" y="3"/>
                </a:lnTo>
                <a:lnTo>
                  <a:pt x="6" y="2"/>
                </a:lnTo>
                <a:lnTo>
                  <a:pt x="7" y="2"/>
                </a:lnTo>
                <a:lnTo>
                  <a:pt x="8" y="2"/>
                </a:lnTo>
                <a:lnTo>
                  <a:pt x="8" y="3"/>
                </a:lnTo>
                <a:lnTo>
                  <a:pt x="8" y="4"/>
                </a:lnTo>
                <a:lnTo>
                  <a:pt x="8" y="3"/>
                </a:lnTo>
                <a:lnTo>
                  <a:pt x="9" y="3"/>
                </a:lnTo>
                <a:lnTo>
                  <a:pt x="9" y="2"/>
                </a:lnTo>
                <a:lnTo>
                  <a:pt x="8" y="2"/>
                </a:lnTo>
                <a:lnTo>
                  <a:pt x="9" y="2"/>
                </a:lnTo>
                <a:lnTo>
                  <a:pt x="9" y="3"/>
                </a:lnTo>
                <a:lnTo>
                  <a:pt x="9" y="2"/>
                </a:lnTo>
                <a:lnTo>
                  <a:pt x="11" y="2"/>
                </a:lnTo>
                <a:lnTo>
                  <a:pt x="9" y="0"/>
                </a:lnTo>
                <a:lnTo>
                  <a:pt x="1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3" name="Freeform 3056"/>
          <p:cNvSpPr>
            <a:spLocks/>
          </p:cNvSpPr>
          <p:nvPr/>
        </p:nvSpPr>
        <p:spPr bwMode="auto">
          <a:xfrm>
            <a:off x="3230563" y="3472079"/>
            <a:ext cx="1588" cy="4763"/>
          </a:xfrm>
          <a:custGeom>
            <a:avLst/>
            <a:gdLst>
              <a:gd name="T0" fmla="*/ 1 w 1"/>
              <a:gd name="T1" fmla="*/ 1 h 3"/>
              <a:gd name="T2" fmla="*/ 1 w 1"/>
              <a:gd name="T3" fmla="*/ 3 h 3"/>
              <a:gd name="T4" fmla="*/ 1 w 1"/>
              <a:gd name="T5" fmla="*/ 1 h 3"/>
              <a:gd name="T6" fmla="*/ 0 w 1"/>
              <a:gd name="T7" fmla="*/ 1 h 3"/>
              <a:gd name="T8" fmla="*/ 1 w 1"/>
              <a:gd name="T9" fmla="*/ 1 h 3"/>
              <a:gd name="T10" fmla="*/ 0 w 1"/>
              <a:gd name="T11" fmla="*/ 1 h 3"/>
              <a:gd name="T12" fmla="*/ 1 w 1"/>
              <a:gd name="T13" fmla="*/ 1 h 3"/>
              <a:gd name="T14" fmla="*/ 0 w 1"/>
              <a:gd name="T15" fmla="*/ 1 h 3"/>
              <a:gd name="T16" fmla="*/ 0 w 1"/>
              <a:gd name="T17" fmla="*/ 0 h 3"/>
              <a:gd name="T18" fmla="*/ 1 w 1"/>
              <a:gd name="T19" fmla="*/ 0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lnTo>
                  <a:pt x="1" y="3"/>
                </a:lnTo>
                <a:lnTo>
                  <a:pt x="1" y="1"/>
                </a:lnTo>
                <a:lnTo>
                  <a:pt x="0" y="1"/>
                </a:lnTo>
                <a:lnTo>
                  <a:pt x="1" y="1"/>
                </a:lnTo>
                <a:lnTo>
                  <a:pt x="0" y="1"/>
                </a:lnTo>
                <a:lnTo>
                  <a:pt x="1" y="1"/>
                </a:lnTo>
                <a:lnTo>
                  <a:pt x="0" y="1"/>
                </a:lnTo>
                <a:lnTo>
                  <a:pt x="0" y="0"/>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4" name="Freeform 3057"/>
          <p:cNvSpPr>
            <a:spLocks/>
          </p:cNvSpPr>
          <p:nvPr/>
        </p:nvSpPr>
        <p:spPr bwMode="auto">
          <a:xfrm>
            <a:off x="3084513" y="3472079"/>
            <a:ext cx="6350" cy="1588"/>
          </a:xfrm>
          <a:custGeom>
            <a:avLst/>
            <a:gdLst>
              <a:gd name="T0" fmla="*/ 1 w 4"/>
              <a:gd name="T1" fmla="*/ 0 h 1"/>
              <a:gd name="T2" fmla="*/ 3 w 4"/>
              <a:gd name="T3" fmla="*/ 0 h 1"/>
              <a:gd name="T4" fmla="*/ 3 w 4"/>
              <a:gd name="T5" fmla="*/ 1 h 1"/>
              <a:gd name="T6" fmla="*/ 4 w 4"/>
              <a:gd name="T7" fmla="*/ 1 h 1"/>
              <a:gd name="T8" fmla="*/ 3 w 4"/>
              <a:gd name="T9" fmla="*/ 1 h 1"/>
              <a:gd name="T10" fmla="*/ 1 w 4"/>
              <a:gd name="T11" fmla="*/ 0 h 1"/>
              <a:gd name="T12" fmla="*/ 1 w 4"/>
              <a:gd name="T13" fmla="*/ 1 h 1"/>
              <a:gd name="T14" fmla="*/ 1 w 4"/>
              <a:gd name="T15" fmla="*/ 0 h 1"/>
              <a:gd name="T16" fmla="*/ 0 w 4"/>
              <a:gd name="T17" fmla="*/ 0 h 1"/>
              <a:gd name="T18" fmla="*/ 1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0"/>
                </a:moveTo>
                <a:lnTo>
                  <a:pt x="3" y="0"/>
                </a:lnTo>
                <a:lnTo>
                  <a:pt x="3" y="1"/>
                </a:lnTo>
                <a:lnTo>
                  <a:pt x="4" y="1"/>
                </a:lnTo>
                <a:lnTo>
                  <a:pt x="3" y="1"/>
                </a:lnTo>
                <a:lnTo>
                  <a:pt x="1" y="0"/>
                </a:ln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5" name="Freeform 3058"/>
          <p:cNvSpPr>
            <a:spLocks/>
          </p:cNvSpPr>
          <p:nvPr/>
        </p:nvSpPr>
        <p:spPr bwMode="auto">
          <a:xfrm>
            <a:off x="3232150" y="3470491"/>
            <a:ext cx="14288" cy="14288"/>
          </a:xfrm>
          <a:custGeom>
            <a:avLst/>
            <a:gdLst>
              <a:gd name="T0" fmla="*/ 5 w 9"/>
              <a:gd name="T1" fmla="*/ 0 h 9"/>
              <a:gd name="T2" fmla="*/ 4 w 9"/>
              <a:gd name="T3" fmla="*/ 1 h 9"/>
              <a:gd name="T4" fmla="*/ 4 w 9"/>
              <a:gd name="T5" fmla="*/ 1 h 9"/>
              <a:gd name="T6" fmla="*/ 5 w 9"/>
              <a:gd name="T7" fmla="*/ 2 h 9"/>
              <a:gd name="T8" fmla="*/ 6 w 9"/>
              <a:gd name="T9" fmla="*/ 1 h 9"/>
              <a:gd name="T10" fmla="*/ 8 w 9"/>
              <a:gd name="T11" fmla="*/ 2 h 9"/>
              <a:gd name="T12" fmla="*/ 8 w 9"/>
              <a:gd name="T13" fmla="*/ 2 h 9"/>
              <a:gd name="T14" fmla="*/ 6 w 9"/>
              <a:gd name="T15" fmla="*/ 4 h 9"/>
              <a:gd name="T16" fmla="*/ 6 w 9"/>
              <a:gd name="T17" fmla="*/ 4 h 9"/>
              <a:gd name="T18" fmla="*/ 4 w 9"/>
              <a:gd name="T19" fmla="*/ 2 h 9"/>
              <a:gd name="T20" fmla="*/ 4 w 9"/>
              <a:gd name="T21" fmla="*/ 2 h 9"/>
              <a:gd name="T22" fmla="*/ 5 w 9"/>
              <a:gd name="T23" fmla="*/ 4 h 9"/>
              <a:gd name="T24" fmla="*/ 8 w 9"/>
              <a:gd name="T25" fmla="*/ 5 h 9"/>
              <a:gd name="T26" fmla="*/ 9 w 9"/>
              <a:gd name="T27" fmla="*/ 6 h 9"/>
              <a:gd name="T28" fmla="*/ 8 w 9"/>
              <a:gd name="T29" fmla="*/ 7 h 9"/>
              <a:gd name="T30" fmla="*/ 6 w 9"/>
              <a:gd name="T31" fmla="*/ 6 h 9"/>
              <a:gd name="T32" fmla="*/ 5 w 9"/>
              <a:gd name="T33" fmla="*/ 5 h 9"/>
              <a:gd name="T34" fmla="*/ 4 w 9"/>
              <a:gd name="T35" fmla="*/ 6 h 9"/>
              <a:gd name="T36" fmla="*/ 4 w 9"/>
              <a:gd name="T37" fmla="*/ 6 h 9"/>
              <a:gd name="T38" fmla="*/ 5 w 9"/>
              <a:gd name="T39" fmla="*/ 7 h 9"/>
              <a:gd name="T40" fmla="*/ 5 w 9"/>
              <a:gd name="T41" fmla="*/ 7 h 9"/>
              <a:gd name="T42" fmla="*/ 4 w 9"/>
              <a:gd name="T43" fmla="*/ 9 h 9"/>
              <a:gd name="T44" fmla="*/ 3 w 9"/>
              <a:gd name="T45" fmla="*/ 7 h 9"/>
              <a:gd name="T46" fmla="*/ 3 w 9"/>
              <a:gd name="T47" fmla="*/ 7 h 9"/>
              <a:gd name="T48" fmla="*/ 1 w 9"/>
              <a:gd name="T49" fmla="*/ 6 h 9"/>
              <a:gd name="T50" fmla="*/ 1 w 9"/>
              <a:gd name="T51" fmla="*/ 6 h 9"/>
              <a:gd name="T52" fmla="*/ 1 w 9"/>
              <a:gd name="T53" fmla="*/ 4 h 9"/>
              <a:gd name="T54" fmla="*/ 1 w 9"/>
              <a:gd name="T55" fmla="*/ 4 h 9"/>
              <a:gd name="T56" fmla="*/ 0 w 9"/>
              <a:gd name="T57" fmla="*/ 2 h 9"/>
              <a:gd name="T58" fmla="*/ 1 w 9"/>
              <a:gd name="T59" fmla="*/ 4 h 9"/>
              <a:gd name="T60" fmla="*/ 1 w 9"/>
              <a:gd name="T61" fmla="*/ 4 h 9"/>
              <a:gd name="T62" fmla="*/ 0 w 9"/>
              <a:gd name="T63" fmla="*/ 1 h 9"/>
              <a:gd name="T64" fmla="*/ 0 w 9"/>
              <a:gd name="T65" fmla="*/ 0 h 9"/>
              <a:gd name="T66" fmla="*/ 1 w 9"/>
              <a:gd name="T67" fmla="*/ 1 h 9"/>
              <a:gd name="T68" fmla="*/ 3 w 9"/>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9">
                <a:moveTo>
                  <a:pt x="4" y="0"/>
                </a:moveTo>
                <a:lnTo>
                  <a:pt x="5" y="0"/>
                </a:lnTo>
                <a:lnTo>
                  <a:pt x="5" y="1"/>
                </a:lnTo>
                <a:lnTo>
                  <a:pt x="4" y="1"/>
                </a:lnTo>
                <a:lnTo>
                  <a:pt x="4" y="2"/>
                </a:lnTo>
                <a:lnTo>
                  <a:pt x="4" y="1"/>
                </a:lnTo>
                <a:lnTo>
                  <a:pt x="4" y="2"/>
                </a:lnTo>
                <a:lnTo>
                  <a:pt x="5" y="2"/>
                </a:lnTo>
                <a:lnTo>
                  <a:pt x="5" y="1"/>
                </a:lnTo>
                <a:lnTo>
                  <a:pt x="6" y="1"/>
                </a:lnTo>
                <a:lnTo>
                  <a:pt x="8" y="1"/>
                </a:lnTo>
                <a:lnTo>
                  <a:pt x="8" y="2"/>
                </a:lnTo>
                <a:lnTo>
                  <a:pt x="8" y="4"/>
                </a:lnTo>
                <a:lnTo>
                  <a:pt x="8" y="2"/>
                </a:lnTo>
                <a:lnTo>
                  <a:pt x="6" y="2"/>
                </a:lnTo>
                <a:lnTo>
                  <a:pt x="6" y="4"/>
                </a:lnTo>
                <a:lnTo>
                  <a:pt x="8" y="4"/>
                </a:lnTo>
                <a:lnTo>
                  <a:pt x="6" y="4"/>
                </a:lnTo>
                <a:lnTo>
                  <a:pt x="5" y="4"/>
                </a:lnTo>
                <a:lnTo>
                  <a:pt x="4" y="2"/>
                </a:lnTo>
                <a:lnTo>
                  <a:pt x="3" y="2"/>
                </a:lnTo>
                <a:lnTo>
                  <a:pt x="4" y="2"/>
                </a:lnTo>
                <a:lnTo>
                  <a:pt x="4" y="4"/>
                </a:lnTo>
                <a:lnTo>
                  <a:pt x="5" y="4"/>
                </a:lnTo>
                <a:lnTo>
                  <a:pt x="6" y="5"/>
                </a:lnTo>
                <a:lnTo>
                  <a:pt x="8" y="5"/>
                </a:lnTo>
                <a:lnTo>
                  <a:pt x="9" y="5"/>
                </a:lnTo>
                <a:lnTo>
                  <a:pt x="9" y="6"/>
                </a:lnTo>
                <a:lnTo>
                  <a:pt x="9" y="7"/>
                </a:lnTo>
                <a:lnTo>
                  <a:pt x="8" y="7"/>
                </a:lnTo>
                <a:lnTo>
                  <a:pt x="6" y="7"/>
                </a:lnTo>
                <a:lnTo>
                  <a:pt x="6" y="6"/>
                </a:lnTo>
                <a:lnTo>
                  <a:pt x="5" y="6"/>
                </a:lnTo>
                <a:lnTo>
                  <a:pt x="5" y="5"/>
                </a:lnTo>
                <a:lnTo>
                  <a:pt x="4" y="5"/>
                </a:lnTo>
                <a:lnTo>
                  <a:pt x="4" y="6"/>
                </a:lnTo>
                <a:lnTo>
                  <a:pt x="5" y="6"/>
                </a:lnTo>
                <a:lnTo>
                  <a:pt x="4" y="6"/>
                </a:lnTo>
                <a:lnTo>
                  <a:pt x="5" y="6"/>
                </a:lnTo>
                <a:lnTo>
                  <a:pt x="5" y="7"/>
                </a:lnTo>
                <a:lnTo>
                  <a:pt x="4" y="7"/>
                </a:lnTo>
                <a:lnTo>
                  <a:pt x="5" y="7"/>
                </a:lnTo>
                <a:lnTo>
                  <a:pt x="4" y="7"/>
                </a:lnTo>
                <a:lnTo>
                  <a:pt x="4" y="9"/>
                </a:lnTo>
                <a:lnTo>
                  <a:pt x="3" y="9"/>
                </a:lnTo>
                <a:lnTo>
                  <a:pt x="3" y="7"/>
                </a:lnTo>
                <a:lnTo>
                  <a:pt x="4" y="7"/>
                </a:lnTo>
                <a:lnTo>
                  <a:pt x="3" y="7"/>
                </a:lnTo>
                <a:lnTo>
                  <a:pt x="3" y="6"/>
                </a:lnTo>
                <a:lnTo>
                  <a:pt x="1" y="6"/>
                </a:lnTo>
                <a:lnTo>
                  <a:pt x="3" y="6"/>
                </a:lnTo>
                <a:lnTo>
                  <a:pt x="1" y="6"/>
                </a:lnTo>
                <a:lnTo>
                  <a:pt x="1" y="5"/>
                </a:lnTo>
                <a:lnTo>
                  <a:pt x="1" y="4"/>
                </a:lnTo>
                <a:lnTo>
                  <a:pt x="1" y="5"/>
                </a:lnTo>
                <a:lnTo>
                  <a:pt x="1" y="4"/>
                </a:lnTo>
                <a:lnTo>
                  <a:pt x="0" y="4"/>
                </a:lnTo>
                <a:lnTo>
                  <a:pt x="0" y="2"/>
                </a:lnTo>
                <a:lnTo>
                  <a:pt x="1" y="2"/>
                </a:lnTo>
                <a:lnTo>
                  <a:pt x="1" y="4"/>
                </a:lnTo>
                <a:lnTo>
                  <a:pt x="3" y="4"/>
                </a:lnTo>
                <a:lnTo>
                  <a:pt x="1" y="4"/>
                </a:lnTo>
                <a:lnTo>
                  <a:pt x="1" y="2"/>
                </a:lnTo>
                <a:lnTo>
                  <a:pt x="0" y="1"/>
                </a:lnTo>
                <a:lnTo>
                  <a:pt x="1" y="1"/>
                </a:lnTo>
                <a:lnTo>
                  <a:pt x="0" y="0"/>
                </a:lnTo>
                <a:lnTo>
                  <a:pt x="1" y="0"/>
                </a:lnTo>
                <a:lnTo>
                  <a:pt x="1" y="1"/>
                </a:lnTo>
                <a:lnTo>
                  <a:pt x="1" y="0"/>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6" name="Rectangle 3059"/>
          <p:cNvSpPr>
            <a:spLocks noChangeArrowheads="1"/>
          </p:cNvSpPr>
          <p:nvPr/>
        </p:nvSpPr>
        <p:spPr bwMode="auto">
          <a:xfrm>
            <a:off x="3233738" y="346890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7" name="Freeform 3060"/>
          <p:cNvSpPr>
            <a:spLocks/>
          </p:cNvSpPr>
          <p:nvPr/>
        </p:nvSpPr>
        <p:spPr bwMode="auto">
          <a:xfrm>
            <a:off x="3089275" y="34689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8" name="Freeform 3061"/>
          <p:cNvSpPr>
            <a:spLocks/>
          </p:cNvSpPr>
          <p:nvPr/>
        </p:nvSpPr>
        <p:spPr bwMode="auto">
          <a:xfrm>
            <a:off x="3246438" y="3468904"/>
            <a:ext cx="4763" cy="1588"/>
          </a:xfrm>
          <a:custGeom>
            <a:avLst/>
            <a:gdLst>
              <a:gd name="T0" fmla="*/ 3 w 3"/>
              <a:gd name="T1" fmla="*/ 1 h 1"/>
              <a:gd name="T2" fmla="*/ 1 w 3"/>
              <a:gd name="T3" fmla="*/ 1 h 1"/>
              <a:gd name="T4" fmla="*/ 0 w 3"/>
              <a:gd name="T5" fmla="*/ 0 h 1"/>
              <a:gd name="T6" fmla="*/ 1 w 3"/>
              <a:gd name="T7" fmla="*/ 0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1" y="1"/>
                </a:lnTo>
                <a:lnTo>
                  <a:pt x="0" y="0"/>
                </a:lnTo>
                <a:lnTo>
                  <a:pt x="1" y="0"/>
                </a:lnTo>
                <a:lnTo>
                  <a:pt x="3"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 name="Freeform 3062"/>
          <p:cNvSpPr>
            <a:spLocks/>
          </p:cNvSpPr>
          <p:nvPr/>
        </p:nvSpPr>
        <p:spPr bwMode="auto">
          <a:xfrm>
            <a:off x="3238500" y="34689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 name="Freeform 3063"/>
          <p:cNvSpPr>
            <a:spLocks/>
          </p:cNvSpPr>
          <p:nvPr/>
        </p:nvSpPr>
        <p:spPr bwMode="auto">
          <a:xfrm>
            <a:off x="3244850" y="3465729"/>
            <a:ext cx="9525" cy="25400"/>
          </a:xfrm>
          <a:custGeom>
            <a:avLst/>
            <a:gdLst>
              <a:gd name="T0" fmla="*/ 0 w 6"/>
              <a:gd name="T1" fmla="*/ 2 h 16"/>
              <a:gd name="T2" fmla="*/ 1 w 6"/>
              <a:gd name="T3" fmla="*/ 2 h 16"/>
              <a:gd name="T4" fmla="*/ 1 w 6"/>
              <a:gd name="T5" fmla="*/ 3 h 16"/>
              <a:gd name="T6" fmla="*/ 2 w 6"/>
              <a:gd name="T7" fmla="*/ 3 h 16"/>
              <a:gd name="T8" fmla="*/ 4 w 6"/>
              <a:gd name="T9" fmla="*/ 4 h 16"/>
              <a:gd name="T10" fmla="*/ 5 w 6"/>
              <a:gd name="T11" fmla="*/ 3 h 16"/>
              <a:gd name="T12" fmla="*/ 5 w 6"/>
              <a:gd name="T13" fmla="*/ 4 h 16"/>
              <a:gd name="T14" fmla="*/ 4 w 6"/>
              <a:gd name="T15" fmla="*/ 4 h 16"/>
              <a:gd name="T16" fmla="*/ 5 w 6"/>
              <a:gd name="T17" fmla="*/ 4 h 16"/>
              <a:gd name="T18" fmla="*/ 5 w 6"/>
              <a:gd name="T19" fmla="*/ 5 h 16"/>
              <a:gd name="T20" fmla="*/ 5 w 6"/>
              <a:gd name="T21" fmla="*/ 7 h 16"/>
              <a:gd name="T22" fmla="*/ 6 w 6"/>
              <a:gd name="T23" fmla="*/ 7 h 16"/>
              <a:gd name="T24" fmla="*/ 6 w 6"/>
              <a:gd name="T25" fmla="*/ 8 h 16"/>
              <a:gd name="T26" fmla="*/ 6 w 6"/>
              <a:gd name="T27" fmla="*/ 9 h 16"/>
              <a:gd name="T28" fmla="*/ 5 w 6"/>
              <a:gd name="T29" fmla="*/ 8 h 16"/>
              <a:gd name="T30" fmla="*/ 5 w 6"/>
              <a:gd name="T31" fmla="*/ 7 h 16"/>
              <a:gd name="T32" fmla="*/ 5 w 6"/>
              <a:gd name="T33" fmla="*/ 5 h 16"/>
              <a:gd name="T34" fmla="*/ 4 w 6"/>
              <a:gd name="T35" fmla="*/ 5 h 16"/>
              <a:gd name="T36" fmla="*/ 5 w 6"/>
              <a:gd name="T37" fmla="*/ 5 h 16"/>
              <a:gd name="T38" fmla="*/ 4 w 6"/>
              <a:gd name="T39" fmla="*/ 4 h 16"/>
              <a:gd name="T40" fmla="*/ 4 w 6"/>
              <a:gd name="T41" fmla="*/ 5 h 16"/>
              <a:gd name="T42" fmla="*/ 4 w 6"/>
              <a:gd name="T43" fmla="*/ 4 h 16"/>
              <a:gd name="T44" fmla="*/ 4 w 6"/>
              <a:gd name="T45" fmla="*/ 5 h 16"/>
              <a:gd name="T46" fmla="*/ 4 w 6"/>
              <a:gd name="T47" fmla="*/ 7 h 16"/>
              <a:gd name="T48" fmla="*/ 5 w 6"/>
              <a:gd name="T49" fmla="*/ 8 h 16"/>
              <a:gd name="T50" fmla="*/ 5 w 6"/>
              <a:gd name="T51" fmla="*/ 9 h 16"/>
              <a:gd name="T52" fmla="*/ 6 w 6"/>
              <a:gd name="T53" fmla="*/ 9 h 16"/>
              <a:gd name="T54" fmla="*/ 6 w 6"/>
              <a:gd name="T55" fmla="*/ 10 h 16"/>
              <a:gd name="T56" fmla="*/ 5 w 6"/>
              <a:gd name="T57" fmla="*/ 10 h 16"/>
              <a:gd name="T58" fmla="*/ 6 w 6"/>
              <a:gd name="T59" fmla="*/ 10 h 16"/>
              <a:gd name="T60" fmla="*/ 6 w 6"/>
              <a:gd name="T61" fmla="*/ 12 h 16"/>
              <a:gd name="T62" fmla="*/ 5 w 6"/>
              <a:gd name="T63" fmla="*/ 12 h 16"/>
              <a:gd name="T64" fmla="*/ 5 w 6"/>
              <a:gd name="T65" fmla="*/ 13 h 16"/>
              <a:gd name="T66" fmla="*/ 4 w 6"/>
              <a:gd name="T67" fmla="*/ 13 h 16"/>
              <a:gd name="T68" fmla="*/ 4 w 6"/>
              <a:gd name="T69" fmla="*/ 14 h 16"/>
              <a:gd name="T70" fmla="*/ 2 w 6"/>
              <a:gd name="T71" fmla="*/ 14 h 16"/>
              <a:gd name="T72" fmla="*/ 2 w 6"/>
              <a:gd name="T73" fmla="*/ 16 h 16"/>
              <a:gd name="T74" fmla="*/ 2 w 6"/>
              <a:gd name="T75" fmla="*/ 14 h 16"/>
              <a:gd name="T76" fmla="*/ 2 w 6"/>
              <a:gd name="T77" fmla="*/ 13 h 16"/>
              <a:gd name="T78" fmla="*/ 2 w 6"/>
              <a:gd name="T79" fmla="*/ 12 h 16"/>
              <a:gd name="T80" fmla="*/ 4 w 6"/>
              <a:gd name="T81" fmla="*/ 12 h 16"/>
              <a:gd name="T82" fmla="*/ 2 w 6"/>
              <a:gd name="T83" fmla="*/ 12 h 16"/>
              <a:gd name="T84" fmla="*/ 2 w 6"/>
              <a:gd name="T85" fmla="*/ 10 h 16"/>
              <a:gd name="T86" fmla="*/ 4 w 6"/>
              <a:gd name="T87" fmla="*/ 10 h 16"/>
              <a:gd name="T88" fmla="*/ 4 w 6"/>
              <a:gd name="T89" fmla="*/ 9 h 16"/>
              <a:gd name="T90" fmla="*/ 2 w 6"/>
              <a:gd name="T91" fmla="*/ 10 h 16"/>
              <a:gd name="T92" fmla="*/ 2 w 6"/>
              <a:gd name="T93" fmla="*/ 9 h 16"/>
              <a:gd name="T94" fmla="*/ 1 w 6"/>
              <a:gd name="T95" fmla="*/ 9 h 16"/>
              <a:gd name="T96" fmla="*/ 1 w 6"/>
              <a:gd name="T97" fmla="*/ 8 h 16"/>
              <a:gd name="T98" fmla="*/ 1 w 6"/>
              <a:gd name="T99" fmla="*/ 7 h 16"/>
              <a:gd name="T100" fmla="*/ 1 w 6"/>
              <a:gd name="T101" fmla="*/ 5 h 16"/>
              <a:gd name="T102" fmla="*/ 1 w 6"/>
              <a:gd name="T103" fmla="*/ 4 h 16"/>
              <a:gd name="T104" fmla="*/ 1 w 6"/>
              <a:gd name="T105" fmla="*/ 3 h 16"/>
              <a:gd name="T106" fmla="*/ 1 w 6"/>
              <a:gd name="T107" fmla="*/ 4 h 16"/>
              <a:gd name="T108" fmla="*/ 1 w 6"/>
              <a:gd name="T109" fmla="*/ 3 h 16"/>
              <a:gd name="T110" fmla="*/ 0 w 6"/>
              <a:gd name="T111" fmla="*/ 3 h 16"/>
              <a:gd name="T112" fmla="*/ 1 w 6"/>
              <a:gd name="T113" fmla="*/ 3 h 16"/>
              <a:gd name="T114" fmla="*/ 0 w 6"/>
              <a:gd name="T115" fmla="*/ 3 h 16"/>
              <a:gd name="T116" fmla="*/ 0 w 6"/>
              <a:gd name="T117" fmla="*/ 2 h 16"/>
              <a:gd name="T118" fmla="*/ 0 w 6"/>
              <a:gd name="T119" fmla="*/ 0 h 16"/>
              <a:gd name="T120" fmla="*/ 0 w 6"/>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 h="16">
                <a:moveTo>
                  <a:pt x="0" y="2"/>
                </a:moveTo>
                <a:lnTo>
                  <a:pt x="1" y="2"/>
                </a:lnTo>
                <a:lnTo>
                  <a:pt x="1" y="3"/>
                </a:lnTo>
                <a:lnTo>
                  <a:pt x="2" y="3"/>
                </a:lnTo>
                <a:lnTo>
                  <a:pt x="4" y="4"/>
                </a:lnTo>
                <a:lnTo>
                  <a:pt x="5" y="3"/>
                </a:lnTo>
                <a:lnTo>
                  <a:pt x="5" y="4"/>
                </a:lnTo>
                <a:lnTo>
                  <a:pt x="4" y="4"/>
                </a:lnTo>
                <a:lnTo>
                  <a:pt x="5" y="4"/>
                </a:lnTo>
                <a:lnTo>
                  <a:pt x="5" y="5"/>
                </a:lnTo>
                <a:lnTo>
                  <a:pt x="5" y="7"/>
                </a:lnTo>
                <a:lnTo>
                  <a:pt x="6" y="7"/>
                </a:lnTo>
                <a:lnTo>
                  <a:pt x="6" y="8"/>
                </a:lnTo>
                <a:lnTo>
                  <a:pt x="6" y="9"/>
                </a:lnTo>
                <a:lnTo>
                  <a:pt x="5" y="8"/>
                </a:lnTo>
                <a:lnTo>
                  <a:pt x="5" y="7"/>
                </a:lnTo>
                <a:lnTo>
                  <a:pt x="5" y="5"/>
                </a:lnTo>
                <a:lnTo>
                  <a:pt x="4" y="5"/>
                </a:lnTo>
                <a:lnTo>
                  <a:pt x="5" y="5"/>
                </a:lnTo>
                <a:lnTo>
                  <a:pt x="4" y="4"/>
                </a:lnTo>
                <a:lnTo>
                  <a:pt x="4" y="5"/>
                </a:lnTo>
                <a:lnTo>
                  <a:pt x="4" y="4"/>
                </a:lnTo>
                <a:lnTo>
                  <a:pt x="4" y="5"/>
                </a:lnTo>
                <a:lnTo>
                  <a:pt x="4" y="7"/>
                </a:lnTo>
                <a:lnTo>
                  <a:pt x="5" y="8"/>
                </a:lnTo>
                <a:lnTo>
                  <a:pt x="5" y="9"/>
                </a:lnTo>
                <a:lnTo>
                  <a:pt x="6" y="9"/>
                </a:lnTo>
                <a:lnTo>
                  <a:pt x="6" y="10"/>
                </a:lnTo>
                <a:lnTo>
                  <a:pt x="5" y="10"/>
                </a:lnTo>
                <a:lnTo>
                  <a:pt x="6" y="10"/>
                </a:lnTo>
                <a:lnTo>
                  <a:pt x="6" y="12"/>
                </a:lnTo>
                <a:lnTo>
                  <a:pt x="5" y="12"/>
                </a:lnTo>
                <a:lnTo>
                  <a:pt x="5" y="13"/>
                </a:lnTo>
                <a:lnTo>
                  <a:pt x="4" y="13"/>
                </a:lnTo>
                <a:lnTo>
                  <a:pt x="4" y="14"/>
                </a:lnTo>
                <a:lnTo>
                  <a:pt x="2" y="14"/>
                </a:lnTo>
                <a:lnTo>
                  <a:pt x="2" y="16"/>
                </a:lnTo>
                <a:lnTo>
                  <a:pt x="2" y="14"/>
                </a:lnTo>
                <a:lnTo>
                  <a:pt x="2" y="13"/>
                </a:lnTo>
                <a:lnTo>
                  <a:pt x="2" y="12"/>
                </a:lnTo>
                <a:lnTo>
                  <a:pt x="4" y="12"/>
                </a:lnTo>
                <a:lnTo>
                  <a:pt x="2" y="12"/>
                </a:lnTo>
                <a:lnTo>
                  <a:pt x="2" y="10"/>
                </a:lnTo>
                <a:lnTo>
                  <a:pt x="4" y="10"/>
                </a:lnTo>
                <a:lnTo>
                  <a:pt x="4" y="9"/>
                </a:lnTo>
                <a:lnTo>
                  <a:pt x="2" y="10"/>
                </a:lnTo>
                <a:lnTo>
                  <a:pt x="2" y="9"/>
                </a:lnTo>
                <a:lnTo>
                  <a:pt x="1" y="9"/>
                </a:lnTo>
                <a:lnTo>
                  <a:pt x="1" y="8"/>
                </a:lnTo>
                <a:lnTo>
                  <a:pt x="1" y="7"/>
                </a:lnTo>
                <a:lnTo>
                  <a:pt x="1" y="5"/>
                </a:lnTo>
                <a:lnTo>
                  <a:pt x="1" y="4"/>
                </a:lnTo>
                <a:lnTo>
                  <a:pt x="1" y="3"/>
                </a:lnTo>
                <a:lnTo>
                  <a:pt x="1" y="4"/>
                </a:lnTo>
                <a:lnTo>
                  <a:pt x="1" y="3"/>
                </a:lnTo>
                <a:lnTo>
                  <a:pt x="0" y="3"/>
                </a:lnTo>
                <a:lnTo>
                  <a:pt x="1" y="3"/>
                </a:lnTo>
                <a:lnTo>
                  <a:pt x="0" y="3"/>
                </a:lnTo>
                <a:lnTo>
                  <a:pt x="0" y="2"/>
                </a:ln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 name="Freeform 3064"/>
          <p:cNvSpPr>
            <a:spLocks/>
          </p:cNvSpPr>
          <p:nvPr/>
        </p:nvSpPr>
        <p:spPr bwMode="auto">
          <a:xfrm>
            <a:off x="3086100" y="3465729"/>
            <a:ext cx="12700" cy="7938"/>
          </a:xfrm>
          <a:custGeom>
            <a:avLst/>
            <a:gdLst>
              <a:gd name="T0" fmla="*/ 4 w 8"/>
              <a:gd name="T1" fmla="*/ 0 h 5"/>
              <a:gd name="T2" fmla="*/ 4 w 8"/>
              <a:gd name="T3" fmla="*/ 2 h 5"/>
              <a:gd name="T4" fmla="*/ 5 w 8"/>
              <a:gd name="T5" fmla="*/ 2 h 5"/>
              <a:gd name="T6" fmla="*/ 5 w 8"/>
              <a:gd name="T7" fmla="*/ 0 h 5"/>
              <a:gd name="T8" fmla="*/ 5 w 8"/>
              <a:gd name="T9" fmla="*/ 2 h 5"/>
              <a:gd name="T10" fmla="*/ 7 w 8"/>
              <a:gd name="T11" fmla="*/ 2 h 5"/>
              <a:gd name="T12" fmla="*/ 7 w 8"/>
              <a:gd name="T13" fmla="*/ 3 h 5"/>
              <a:gd name="T14" fmla="*/ 7 w 8"/>
              <a:gd name="T15" fmla="*/ 2 h 5"/>
              <a:gd name="T16" fmla="*/ 7 w 8"/>
              <a:gd name="T17" fmla="*/ 3 h 5"/>
              <a:gd name="T18" fmla="*/ 7 w 8"/>
              <a:gd name="T19" fmla="*/ 2 h 5"/>
              <a:gd name="T20" fmla="*/ 8 w 8"/>
              <a:gd name="T21" fmla="*/ 2 h 5"/>
              <a:gd name="T22" fmla="*/ 8 w 8"/>
              <a:gd name="T23" fmla="*/ 3 h 5"/>
              <a:gd name="T24" fmla="*/ 7 w 8"/>
              <a:gd name="T25" fmla="*/ 3 h 5"/>
              <a:gd name="T26" fmla="*/ 7 w 8"/>
              <a:gd name="T27" fmla="*/ 4 h 5"/>
              <a:gd name="T28" fmla="*/ 7 w 8"/>
              <a:gd name="T29" fmla="*/ 3 h 5"/>
              <a:gd name="T30" fmla="*/ 5 w 8"/>
              <a:gd name="T31" fmla="*/ 3 h 5"/>
              <a:gd name="T32" fmla="*/ 5 w 8"/>
              <a:gd name="T33" fmla="*/ 4 h 5"/>
              <a:gd name="T34" fmla="*/ 4 w 8"/>
              <a:gd name="T35" fmla="*/ 4 h 5"/>
              <a:gd name="T36" fmla="*/ 4 w 8"/>
              <a:gd name="T37" fmla="*/ 3 h 5"/>
              <a:gd name="T38" fmla="*/ 4 w 8"/>
              <a:gd name="T39" fmla="*/ 4 h 5"/>
              <a:gd name="T40" fmla="*/ 3 w 8"/>
              <a:gd name="T41" fmla="*/ 4 h 5"/>
              <a:gd name="T42" fmla="*/ 3 w 8"/>
              <a:gd name="T43" fmla="*/ 5 h 5"/>
              <a:gd name="T44" fmla="*/ 2 w 8"/>
              <a:gd name="T45" fmla="*/ 4 h 5"/>
              <a:gd name="T46" fmla="*/ 0 w 8"/>
              <a:gd name="T47" fmla="*/ 4 h 5"/>
              <a:gd name="T48" fmla="*/ 0 w 8"/>
              <a:gd name="T49" fmla="*/ 3 h 5"/>
              <a:gd name="T50" fmla="*/ 2 w 8"/>
              <a:gd name="T51" fmla="*/ 3 h 5"/>
              <a:gd name="T52" fmla="*/ 3 w 8"/>
              <a:gd name="T53" fmla="*/ 3 h 5"/>
              <a:gd name="T54" fmla="*/ 2 w 8"/>
              <a:gd name="T55" fmla="*/ 3 h 5"/>
              <a:gd name="T56" fmla="*/ 2 w 8"/>
              <a:gd name="T57" fmla="*/ 2 h 5"/>
              <a:gd name="T58" fmla="*/ 3 w 8"/>
              <a:gd name="T59" fmla="*/ 2 h 5"/>
              <a:gd name="T60" fmla="*/ 3 w 8"/>
              <a:gd name="T61" fmla="*/ 3 h 5"/>
              <a:gd name="T62" fmla="*/ 3 w 8"/>
              <a:gd name="T63" fmla="*/ 2 h 5"/>
              <a:gd name="T64" fmla="*/ 3 w 8"/>
              <a:gd name="T65" fmla="*/ 0 h 5"/>
              <a:gd name="T66" fmla="*/ 4 w 8"/>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5">
                <a:moveTo>
                  <a:pt x="4" y="0"/>
                </a:moveTo>
                <a:lnTo>
                  <a:pt x="4" y="2"/>
                </a:lnTo>
                <a:lnTo>
                  <a:pt x="5" y="2"/>
                </a:lnTo>
                <a:lnTo>
                  <a:pt x="5" y="0"/>
                </a:lnTo>
                <a:lnTo>
                  <a:pt x="5" y="2"/>
                </a:lnTo>
                <a:lnTo>
                  <a:pt x="7" y="2"/>
                </a:lnTo>
                <a:lnTo>
                  <a:pt x="7" y="3"/>
                </a:lnTo>
                <a:lnTo>
                  <a:pt x="7" y="2"/>
                </a:lnTo>
                <a:lnTo>
                  <a:pt x="7" y="3"/>
                </a:lnTo>
                <a:lnTo>
                  <a:pt x="7" y="2"/>
                </a:lnTo>
                <a:lnTo>
                  <a:pt x="8" y="2"/>
                </a:lnTo>
                <a:lnTo>
                  <a:pt x="8" y="3"/>
                </a:lnTo>
                <a:lnTo>
                  <a:pt x="7" y="3"/>
                </a:lnTo>
                <a:lnTo>
                  <a:pt x="7" y="4"/>
                </a:lnTo>
                <a:lnTo>
                  <a:pt x="7" y="3"/>
                </a:lnTo>
                <a:lnTo>
                  <a:pt x="5" y="3"/>
                </a:lnTo>
                <a:lnTo>
                  <a:pt x="5" y="4"/>
                </a:lnTo>
                <a:lnTo>
                  <a:pt x="4" y="4"/>
                </a:lnTo>
                <a:lnTo>
                  <a:pt x="4" y="3"/>
                </a:lnTo>
                <a:lnTo>
                  <a:pt x="4" y="4"/>
                </a:lnTo>
                <a:lnTo>
                  <a:pt x="3" y="4"/>
                </a:lnTo>
                <a:lnTo>
                  <a:pt x="3" y="5"/>
                </a:lnTo>
                <a:lnTo>
                  <a:pt x="2" y="4"/>
                </a:lnTo>
                <a:lnTo>
                  <a:pt x="0" y="4"/>
                </a:lnTo>
                <a:lnTo>
                  <a:pt x="0" y="3"/>
                </a:lnTo>
                <a:lnTo>
                  <a:pt x="2" y="3"/>
                </a:lnTo>
                <a:lnTo>
                  <a:pt x="3" y="3"/>
                </a:lnTo>
                <a:lnTo>
                  <a:pt x="2" y="3"/>
                </a:lnTo>
                <a:lnTo>
                  <a:pt x="2" y="2"/>
                </a:lnTo>
                <a:lnTo>
                  <a:pt x="3" y="2"/>
                </a:lnTo>
                <a:lnTo>
                  <a:pt x="3" y="3"/>
                </a:lnTo>
                <a:lnTo>
                  <a:pt x="3" y="2"/>
                </a:lnTo>
                <a:lnTo>
                  <a:pt x="3"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 name="Rectangle 3065"/>
          <p:cNvSpPr>
            <a:spLocks noChangeArrowheads="1"/>
          </p:cNvSpPr>
          <p:nvPr/>
        </p:nvSpPr>
        <p:spPr bwMode="auto">
          <a:xfrm>
            <a:off x="3092450" y="3464141"/>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 name="Freeform 3066"/>
          <p:cNvSpPr>
            <a:spLocks/>
          </p:cNvSpPr>
          <p:nvPr/>
        </p:nvSpPr>
        <p:spPr bwMode="auto">
          <a:xfrm>
            <a:off x="3025775" y="34625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 name="Freeform 3067"/>
          <p:cNvSpPr>
            <a:spLocks/>
          </p:cNvSpPr>
          <p:nvPr/>
        </p:nvSpPr>
        <p:spPr bwMode="auto">
          <a:xfrm>
            <a:off x="3024188" y="34625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 name="Freeform 3068"/>
          <p:cNvSpPr>
            <a:spLocks/>
          </p:cNvSpPr>
          <p:nvPr/>
        </p:nvSpPr>
        <p:spPr bwMode="auto">
          <a:xfrm>
            <a:off x="3017838" y="3459379"/>
            <a:ext cx="4763" cy="4763"/>
          </a:xfrm>
          <a:custGeom>
            <a:avLst/>
            <a:gdLst>
              <a:gd name="T0" fmla="*/ 3 w 3"/>
              <a:gd name="T1" fmla="*/ 2 h 3"/>
              <a:gd name="T2" fmla="*/ 3 w 3"/>
              <a:gd name="T3" fmla="*/ 3 h 3"/>
              <a:gd name="T4" fmla="*/ 1 w 3"/>
              <a:gd name="T5" fmla="*/ 3 h 3"/>
              <a:gd name="T6" fmla="*/ 1 w 3"/>
              <a:gd name="T7" fmla="*/ 2 h 3"/>
              <a:gd name="T8" fmla="*/ 0 w 3"/>
              <a:gd name="T9" fmla="*/ 2 h 3"/>
              <a:gd name="T10" fmla="*/ 1 w 3"/>
              <a:gd name="T11" fmla="*/ 3 h 3"/>
              <a:gd name="T12" fmla="*/ 1 w 3"/>
              <a:gd name="T13" fmla="*/ 2 h 3"/>
              <a:gd name="T14" fmla="*/ 3 w 3"/>
              <a:gd name="T15" fmla="*/ 2 h 3"/>
              <a:gd name="T16" fmla="*/ 3 w 3"/>
              <a:gd name="T17" fmla="*/ 0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3"/>
                </a:lnTo>
                <a:lnTo>
                  <a:pt x="1" y="3"/>
                </a:lnTo>
                <a:lnTo>
                  <a:pt x="1" y="2"/>
                </a:lnTo>
                <a:lnTo>
                  <a:pt x="0" y="2"/>
                </a:lnTo>
                <a:lnTo>
                  <a:pt x="1" y="3"/>
                </a:lnTo>
                <a:lnTo>
                  <a:pt x="1" y="2"/>
                </a:lnTo>
                <a:lnTo>
                  <a:pt x="3" y="2"/>
                </a:lnTo>
                <a:lnTo>
                  <a:pt x="3" y="0"/>
                </a:lnTo>
                <a:lnTo>
                  <a:pt x="3"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 name="Freeform 3069"/>
          <p:cNvSpPr>
            <a:spLocks/>
          </p:cNvSpPr>
          <p:nvPr/>
        </p:nvSpPr>
        <p:spPr bwMode="auto">
          <a:xfrm>
            <a:off x="3094038" y="3457791"/>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 name="Freeform 3070"/>
          <p:cNvSpPr>
            <a:spLocks/>
          </p:cNvSpPr>
          <p:nvPr/>
        </p:nvSpPr>
        <p:spPr bwMode="auto">
          <a:xfrm>
            <a:off x="3103563" y="345461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 name="Freeform 3071"/>
          <p:cNvSpPr>
            <a:spLocks/>
          </p:cNvSpPr>
          <p:nvPr/>
        </p:nvSpPr>
        <p:spPr bwMode="auto">
          <a:xfrm>
            <a:off x="3108325" y="344985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 name="Rectangle 3072"/>
          <p:cNvSpPr>
            <a:spLocks noChangeArrowheads="1"/>
          </p:cNvSpPr>
          <p:nvPr/>
        </p:nvSpPr>
        <p:spPr bwMode="auto">
          <a:xfrm>
            <a:off x="3084513" y="3449854"/>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 name="Freeform 3073"/>
          <p:cNvSpPr>
            <a:spLocks/>
          </p:cNvSpPr>
          <p:nvPr/>
        </p:nvSpPr>
        <p:spPr bwMode="auto">
          <a:xfrm>
            <a:off x="3111500" y="344985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 name="Freeform 3074"/>
          <p:cNvSpPr>
            <a:spLocks/>
          </p:cNvSpPr>
          <p:nvPr/>
        </p:nvSpPr>
        <p:spPr bwMode="auto">
          <a:xfrm>
            <a:off x="3162300" y="3440329"/>
            <a:ext cx="3175" cy="3175"/>
          </a:xfrm>
          <a:custGeom>
            <a:avLst/>
            <a:gdLst>
              <a:gd name="T0" fmla="*/ 0 w 2"/>
              <a:gd name="T1" fmla="*/ 2 h 2"/>
              <a:gd name="T2" fmla="*/ 0 w 2"/>
              <a:gd name="T3" fmla="*/ 1 h 2"/>
              <a:gd name="T4" fmla="*/ 1 w 2"/>
              <a:gd name="T5" fmla="*/ 1 h 2"/>
              <a:gd name="T6" fmla="*/ 1 w 2"/>
              <a:gd name="T7" fmla="*/ 0 h 2"/>
              <a:gd name="T8" fmla="*/ 2 w 2"/>
              <a:gd name="T9" fmla="*/ 0 h 2"/>
              <a:gd name="T10" fmla="*/ 1 w 2"/>
              <a:gd name="T11" fmla="*/ 1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1"/>
                </a:lnTo>
                <a:lnTo>
                  <a:pt x="1" y="1"/>
                </a:lnTo>
                <a:lnTo>
                  <a:pt x="1" y="0"/>
                </a:lnTo>
                <a:lnTo>
                  <a:pt x="2" y="0"/>
                </a:lnTo>
                <a:lnTo>
                  <a:pt x="1" y="1"/>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 name="Freeform 3075"/>
          <p:cNvSpPr>
            <a:spLocks/>
          </p:cNvSpPr>
          <p:nvPr/>
        </p:nvSpPr>
        <p:spPr bwMode="auto">
          <a:xfrm>
            <a:off x="3130550" y="3440329"/>
            <a:ext cx="3175" cy="1588"/>
          </a:xfrm>
          <a:custGeom>
            <a:avLst/>
            <a:gdLst>
              <a:gd name="T0" fmla="*/ 2 w 2"/>
              <a:gd name="T1" fmla="*/ 0 h 1"/>
              <a:gd name="T2" fmla="*/ 0 w 2"/>
              <a:gd name="T3" fmla="*/ 0 h 1"/>
              <a:gd name="T4" fmla="*/ 0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0"/>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 name="Freeform 3076"/>
          <p:cNvSpPr>
            <a:spLocks/>
          </p:cNvSpPr>
          <p:nvPr/>
        </p:nvSpPr>
        <p:spPr bwMode="auto">
          <a:xfrm>
            <a:off x="3130550" y="3437154"/>
            <a:ext cx="3175" cy="4763"/>
          </a:xfrm>
          <a:custGeom>
            <a:avLst/>
            <a:gdLst>
              <a:gd name="T0" fmla="*/ 2 w 2"/>
              <a:gd name="T1" fmla="*/ 3 h 3"/>
              <a:gd name="T2" fmla="*/ 0 w 2"/>
              <a:gd name="T3" fmla="*/ 3 h 3"/>
              <a:gd name="T4" fmla="*/ 0 w 2"/>
              <a:gd name="T5" fmla="*/ 2 h 3"/>
              <a:gd name="T6" fmla="*/ 2 w 2"/>
              <a:gd name="T7" fmla="*/ 2 h 3"/>
              <a:gd name="T8" fmla="*/ 2 w 2"/>
              <a:gd name="T9" fmla="*/ 0 h 3"/>
              <a:gd name="T10" fmla="*/ 2 w 2"/>
              <a:gd name="T11" fmla="*/ 2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0" y="3"/>
                </a:lnTo>
                <a:lnTo>
                  <a:pt x="0" y="2"/>
                </a:lnTo>
                <a:lnTo>
                  <a:pt x="2" y="2"/>
                </a:lnTo>
                <a:lnTo>
                  <a:pt x="2" y="0"/>
                </a:lnTo>
                <a:lnTo>
                  <a:pt x="2" y="2"/>
                </a:lnTo>
                <a:lnTo>
                  <a:pt x="2"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 name="Rectangle 3077"/>
          <p:cNvSpPr>
            <a:spLocks noChangeArrowheads="1"/>
          </p:cNvSpPr>
          <p:nvPr/>
        </p:nvSpPr>
        <p:spPr bwMode="auto">
          <a:xfrm>
            <a:off x="3130550" y="3437154"/>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 name="Freeform 3078"/>
          <p:cNvSpPr>
            <a:spLocks/>
          </p:cNvSpPr>
          <p:nvPr/>
        </p:nvSpPr>
        <p:spPr bwMode="auto">
          <a:xfrm>
            <a:off x="3128963" y="3435566"/>
            <a:ext cx="1588" cy="4763"/>
          </a:xfrm>
          <a:custGeom>
            <a:avLst/>
            <a:gdLst>
              <a:gd name="T0" fmla="*/ 1 w 1"/>
              <a:gd name="T1" fmla="*/ 1 h 3"/>
              <a:gd name="T2" fmla="*/ 1 w 1"/>
              <a:gd name="T3" fmla="*/ 3 h 3"/>
              <a:gd name="T4" fmla="*/ 0 w 1"/>
              <a:gd name="T5" fmla="*/ 3 h 3"/>
              <a:gd name="T6" fmla="*/ 1 w 1"/>
              <a:gd name="T7" fmla="*/ 3 h 3"/>
              <a:gd name="T8" fmla="*/ 0 w 1"/>
              <a:gd name="T9" fmla="*/ 3 h 3"/>
              <a:gd name="T10" fmla="*/ 1 w 1"/>
              <a:gd name="T11" fmla="*/ 3 h 3"/>
              <a:gd name="T12" fmla="*/ 1 w 1"/>
              <a:gd name="T13" fmla="*/ 1 h 3"/>
              <a:gd name="T14" fmla="*/ 0 w 1"/>
              <a:gd name="T15" fmla="*/ 1 h 3"/>
              <a:gd name="T16" fmla="*/ 1 w 1"/>
              <a:gd name="T17" fmla="*/ 1 h 3"/>
              <a:gd name="T18" fmla="*/ 1 w 1"/>
              <a:gd name="T19" fmla="*/ 0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lnTo>
                  <a:pt x="1" y="3"/>
                </a:lnTo>
                <a:lnTo>
                  <a:pt x="0" y="3"/>
                </a:lnTo>
                <a:lnTo>
                  <a:pt x="1" y="3"/>
                </a:lnTo>
                <a:lnTo>
                  <a:pt x="0" y="3"/>
                </a:lnTo>
                <a:lnTo>
                  <a:pt x="1" y="3"/>
                </a:lnTo>
                <a:lnTo>
                  <a:pt x="1" y="1"/>
                </a:lnTo>
                <a:lnTo>
                  <a:pt x="0" y="1"/>
                </a:lnTo>
                <a:lnTo>
                  <a:pt x="1" y="1"/>
                </a:lnTo>
                <a:lnTo>
                  <a:pt x="1"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 name="Freeform 3079"/>
          <p:cNvSpPr>
            <a:spLocks/>
          </p:cNvSpPr>
          <p:nvPr/>
        </p:nvSpPr>
        <p:spPr bwMode="auto">
          <a:xfrm>
            <a:off x="3133725" y="3433979"/>
            <a:ext cx="7938" cy="9525"/>
          </a:xfrm>
          <a:custGeom>
            <a:avLst/>
            <a:gdLst>
              <a:gd name="T0" fmla="*/ 4 w 5"/>
              <a:gd name="T1" fmla="*/ 0 h 6"/>
              <a:gd name="T2" fmla="*/ 5 w 5"/>
              <a:gd name="T3" fmla="*/ 0 h 6"/>
              <a:gd name="T4" fmla="*/ 4 w 5"/>
              <a:gd name="T5" fmla="*/ 1 h 6"/>
              <a:gd name="T6" fmla="*/ 5 w 5"/>
              <a:gd name="T7" fmla="*/ 0 h 6"/>
              <a:gd name="T8" fmla="*/ 5 w 5"/>
              <a:gd name="T9" fmla="*/ 1 h 6"/>
              <a:gd name="T10" fmla="*/ 4 w 5"/>
              <a:gd name="T11" fmla="*/ 2 h 6"/>
              <a:gd name="T12" fmla="*/ 2 w 5"/>
              <a:gd name="T13" fmla="*/ 4 h 6"/>
              <a:gd name="T14" fmla="*/ 2 w 5"/>
              <a:gd name="T15" fmla="*/ 5 h 6"/>
              <a:gd name="T16" fmla="*/ 1 w 5"/>
              <a:gd name="T17" fmla="*/ 5 h 6"/>
              <a:gd name="T18" fmla="*/ 1 w 5"/>
              <a:gd name="T19" fmla="*/ 6 h 6"/>
              <a:gd name="T20" fmla="*/ 0 w 5"/>
              <a:gd name="T21" fmla="*/ 6 h 6"/>
              <a:gd name="T22" fmla="*/ 0 w 5"/>
              <a:gd name="T23" fmla="*/ 5 h 6"/>
              <a:gd name="T24" fmla="*/ 1 w 5"/>
              <a:gd name="T25" fmla="*/ 5 h 6"/>
              <a:gd name="T26" fmla="*/ 0 w 5"/>
              <a:gd name="T27" fmla="*/ 5 h 6"/>
              <a:gd name="T28" fmla="*/ 1 w 5"/>
              <a:gd name="T29" fmla="*/ 5 h 6"/>
              <a:gd name="T30" fmla="*/ 1 w 5"/>
              <a:gd name="T31" fmla="*/ 4 h 6"/>
              <a:gd name="T32" fmla="*/ 2 w 5"/>
              <a:gd name="T33" fmla="*/ 4 h 6"/>
              <a:gd name="T34" fmla="*/ 2 w 5"/>
              <a:gd name="T35" fmla="*/ 2 h 6"/>
              <a:gd name="T36" fmla="*/ 4 w 5"/>
              <a:gd name="T37" fmla="*/ 1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5" y="0"/>
                </a:lnTo>
                <a:lnTo>
                  <a:pt x="4" y="1"/>
                </a:lnTo>
                <a:lnTo>
                  <a:pt x="5" y="0"/>
                </a:lnTo>
                <a:lnTo>
                  <a:pt x="5" y="1"/>
                </a:lnTo>
                <a:lnTo>
                  <a:pt x="4" y="2"/>
                </a:lnTo>
                <a:lnTo>
                  <a:pt x="2" y="4"/>
                </a:lnTo>
                <a:lnTo>
                  <a:pt x="2" y="5"/>
                </a:lnTo>
                <a:lnTo>
                  <a:pt x="1" y="5"/>
                </a:lnTo>
                <a:lnTo>
                  <a:pt x="1" y="6"/>
                </a:lnTo>
                <a:lnTo>
                  <a:pt x="0" y="6"/>
                </a:lnTo>
                <a:lnTo>
                  <a:pt x="0" y="5"/>
                </a:lnTo>
                <a:lnTo>
                  <a:pt x="1" y="5"/>
                </a:lnTo>
                <a:lnTo>
                  <a:pt x="0" y="5"/>
                </a:lnTo>
                <a:lnTo>
                  <a:pt x="1" y="5"/>
                </a:lnTo>
                <a:lnTo>
                  <a:pt x="1" y="4"/>
                </a:lnTo>
                <a:lnTo>
                  <a:pt x="2" y="4"/>
                </a:lnTo>
                <a:lnTo>
                  <a:pt x="2" y="2"/>
                </a:lnTo>
                <a:lnTo>
                  <a:pt x="4" y="1"/>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7" name="Freeform 3080"/>
          <p:cNvSpPr>
            <a:spLocks/>
          </p:cNvSpPr>
          <p:nvPr/>
        </p:nvSpPr>
        <p:spPr bwMode="auto">
          <a:xfrm>
            <a:off x="3130550" y="3433979"/>
            <a:ext cx="3175" cy="1588"/>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0" y="0"/>
                </a:lnTo>
                <a:lnTo>
                  <a:pt x="2"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8" name="Freeform 3081"/>
          <p:cNvSpPr>
            <a:spLocks/>
          </p:cNvSpPr>
          <p:nvPr/>
        </p:nvSpPr>
        <p:spPr bwMode="auto">
          <a:xfrm>
            <a:off x="3155950" y="3433979"/>
            <a:ext cx="1588" cy="1588"/>
          </a:xfrm>
          <a:custGeom>
            <a:avLst/>
            <a:gdLst>
              <a:gd name="T0" fmla="*/ 1 w 1"/>
              <a:gd name="T1" fmla="*/ 0 h 1"/>
              <a:gd name="T2" fmla="*/ 1 w 1"/>
              <a:gd name="T3" fmla="*/ 1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9" name="Freeform 3082"/>
          <p:cNvSpPr>
            <a:spLocks/>
          </p:cNvSpPr>
          <p:nvPr/>
        </p:nvSpPr>
        <p:spPr bwMode="auto">
          <a:xfrm>
            <a:off x="2963863" y="3432391"/>
            <a:ext cx="17463" cy="11113"/>
          </a:xfrm>
          <a:custGeom>
            <a:avLst/>
            <a:gdLst>
              <a:gd name="T0" fmla="*/ 7 w 11"/>
              <a:gd name="T1" fmla="*/ 1 h 7"/>
              <a:gd name="T2" fmla="*/ 9 w 11"/>
              <a:gd name="T3" fmla="*/ 1 h 7"/>
              <a:gd name="T4" fmla="*/ 10 w 11"/>
              <a:gd name="T5" fmla="*/ 1 h 7"/>
              <a:gd name="T6" fmla="*/ 10 w 11"/>
              <a:gd name="T7" fmla="*/ 2 h 7"/>
              <a:gd name="T8" fmla="*/ 10 w 11"/>
              <a:gd name="T9" fmla="*/ 3 h 7"/>
              <a:gd name="T10" fmla="*/ 10 w 11"/>
              <a:gd name="T11" fmla="*/ 5 h 7"/>
              <a:gd name="T12" fmla="*/ 11 w 11"/>
              <a:gd name="T13" fmla="*/ 5 h 7"/>
              <a:gd name="T14" fmla="*/ 10 w 11"/>
              <a:gd name="T15" fmla="*/ 5 h 7"/>
              <a:gd name="T16" fmla="*/ 10 w 11"/>
              <a:gd name="T17" fmla="*/ 6 h 7"/>
              <a:gd name="T18" fmla="*/ 11 w 11"/>
              <a:gd name="T19" fmla="*/ 6 h 7"/>
              <a:gd name="T20" fmla="*/ 10 w 11"/>
              <a:gd name="T21" fmla="*/ 6 h 7"/>
              <a:gd name="T22" fmla="*/ 9 w 11"/>
              <a:gd name="T23" fmla="*/ 6 h 7"/>
              <a:gd name="T24" fmla="*/ 7 w 11"/>
              <a:gd name="T25" fmla="*/ 7 h 7"/>
              <a:gd name="T26" fmla="*/ 7 w 11"/>
              <a:gd name="T27" fmla="*/ 6 h 7"/>
              <a:gd name="T28" fmla="*/ 7 w 11"/>
              <a:gd name="T29" fmla="*/ 7 h 7"/>
              <a:gd name="T30" fmla="*/ 6 w 11"/>
              <a:gd name="T31" fmla="*/ 7 h 7"/>
              <a:gd name="T32" fmla="*/ 6 w 11"/>
              <a:gd name="T33" fmla="*/ 6 h 7"/>
              <a:gd name="T34" fmla="*/ 5 w 11"/>
              <a:gd name="T35" fmla="*/ 6 h 7"/>
              <a:gd name="T36" fmla="*/ 4 w 11"/>
              <a:gd name="T37" fmla="*/ 6 h 7"/>
              <a:gd name="T38" fmla="*/ 2 w 11"/>
              <a:gd name="T39" fmla="*/ 5 h 7"/>
              <a:gd name="T40" fmla="*/ 1 w 11"/>
              <a:gd name="T41" fmla="*/ 5 h 7"/>
              <a:gd name="T42" fmla="*/ 1 w 11"/>
              <a:gd name="T43" fmla="*/ 3 h 7"/>
              <a:gd name="T44" fmla="*/ 1 w 11"/>
              <a:gd name="T45" fmla="*/ 5 h 7"/>
              <a:gd name="T46" fmla="*/ 1 w 11"/>
              <a:gd name="T47" fmla="*/ 3 h 7"/>
              <a:gd name="T48" fmla="*/ 1 w 11"/>
              <a:gd name="T49" fmla="*/ 2 h 7"/>
              <a:gd name="T50" fmla="*/ 0 w 11"/>
              <a:gd name="T51" fmla="*/ 2 h 7"/>
              <a:gd name="T52" fmla="*/ 1 w 11"/>
              <a:gd name="T53" fmla="*/ 2 h 7"/>
              <a:gd name="T54" fmla="*/ 2 w 11"/>
              <a:gd name="T55" fmla="*/ 2 h 7"/>
              <a:gd name="T56" fmla="*/ 4 w 11"/>
              <a:gd name="T57" fmla="*/ 2 h 7"/>
              <a:gd name="T58" fmla="*/ 5 w 11"/>
              <a:gd name="T59" fmla="*/ 2 h 7"/>
              <a:gd name="T60" fmla="*/ 5 w 11"/>
              <a:gd name="T61" fmla="*/ 1 h 7"/>
              <a:gd name="T62" fmla="*/ 6 w 11"/>
              <a:gd name="T63" fmla="*/ 1 h 7"/>
              <a:gd name="T64" fmla="*/ 7 w 11"/>
              <a:gd name="T65" fmla="*/ 1 h 7"/>
              <a:gd name="T66" fmla="*/ 7 w 11"/>
              <a:gd name="T67" fmla="*/ 0 h 7"/>
              <a:gd name="T68" fmla="*/ 7 w 11"/>
              <a:gd name="T6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7">
                <a:moveTo>
                  <a:pt x="7" y="1"/>
                </a:moveTo>
                <a:lnTo>
                  <a:pt x="9" y="1"/>
                </a:lnTo>
                <a:lnTo>
                  <a:pt x="10" y="1"/>
                </a:lnTo>
                <a:lnTo>
                  <a:pt x="10" y="2"/>
                </a:lnTo>
                <a:lnTo>
                  <a:pt x="10" y="3"/>
                </a:lnTo>
                <a:lnTo>
                  <a:pt x="10" y="5"/>
                </a:lnTo>
                <a:lnTo>
                  <a:pt x="11" y="5"/>
                </a:lnTo>
                <a:lnTo>
                  <a:pt x="10" y="5"/>
                </a:lnTo>
                <a:lnTo>
                  <a:pt x="10" y="6"/>
                </a:lnTo>
                <a:lnTo>
                  <a:pt x="11" y="6"/>
                </a:lnTo>
                <a:lnTo>
                  <a:pt x="10" y="6"/>
                </a:lnTo>
                <a:lnTo>
                  <a:pt x="9" y="6"/>
                </a:lnTo>
                <a:lnTo>
                  <a:pt x="7" y="7"/>
                </a:lnTo>
                <a:lnTo>
                  <a:pt x="7" y="6"/>
                </a:lnTo>
                <a:lnTo>
                  <a:pt x="7" y="7"/>
                </a:lnTo>
                <a:lnTo>
                  <a:pt x="6" y="7"/>
                </a:lnTo>
                <a:lnTo>
                  <a:pt x="6" y="6"/>
                </a:lnTo>
                <a:lnTo>
                  <a:pt x="5" y="6"/>
                </a:lnTo>
                <a:lnTo>
                  <a:pt x="4" y="6"/>
                </a:lnTo>
                <a:lnTo>
                  <a:pt x="2" y="5"/>
                </a:lnTo>
                <a:lnTo>
                  <a:pt x="1" y="5"/>
                </a:lnTo>
                <a:lnTo>
                  <a:pt x="1" y="3"/>
                </a:lnTo>
                <a:lnTo>
                  <a:pt x="1" y="5"/>
                </a:lnTo>
                <a:lnTo>
                  <a:pt x="1" y="3"/>
                </a:lnTo>
                <a:lnTo>
                  <a:pt x="1" y="2"/>
                </a:lnTo>
                <a:lnTo>
                  <a:pt x="0" y="2"/>
                </a:lnTo>
                <a:lnTo>
                  <a:pt x="1" y="2"/>
                </a:lnTo>
                <a:lnTo>
                  <a:pt x="2" y="2"/>
                </a:lnTo>
                <a:lnTo>
                  <a:pt x="4" y="2"/>
                </a:lnTo>
                <a:lnTo>
                  <a:pt x="5" y="2"/>
                </a:lnTo>
                <a:lnTo>
                  <a:pt x="5" y="1"/>
                </a:lnTo>
                <a:lnTo>
                  <a:pt x="6" y="1"/>
                </a:lnTo>
                <a:lnTo>
                  <a:pt x="7" y="1"/>
                </a:lnTo>
                <a:lnTo>
                  <a:pt x="7" y="0"/>
                </a:lnTo>
                <a:lnTo>
                  <a:pt x="7"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0" name="Freeform 3083"/>
          <p:cNvSpPr>
            <a:spLocks/>
          </p:cNvSpPr>
          <p:nvPr/>
        </p:nvSpPr>
        <p:spPr bwMode="auto">
          <a:xfrm>
            <a:off x="3143250" y="3432391"/>
            <a:ext cx="6350" cy="3175"/>
          </a:xfrm>
          <a:custGeom>
            <a:avLst/>
            <a:gdLst>
              <a:gd name="T0" fmla="*/ 1 w 4"/>
              <a:gd name="T1" fmla="*/ 0 h 2"/>
              <a:gd name="T2" fmla="*/ 3 w 4"/>
              <a:gd name="T3" fmla="*/ 0 h 2"/>
              <a:gd name="T4" fmla="*/ 3 w 4"/>
              <a:gd name="T5" fmla="*/ 1 h 2"/>
              <a:gd name="T6" fmla="*/ 3 w 4"/>
              <a:gd name="T7" fmla="*/ 0 h 2"/>
              <a:gd name="T8" fmla="*/ 4 w 4"/>
              <a:gd name="T9" fmla="*/ 0 h 2"/>
              <a:gd name="T10" fmla="*/ 4 w 4"/>
              <a:gd name="T11" fmla="*/ 1 h 2"/>
              <a:gd name="T12" fmla="*/ 3 w 4"/>
              <a:gd name="T13" fmla="*/ 1 h 2"/>
              <a:gd name="T14" fmla="*/ 4 w 4"/>
              <a:gd name="T15" fmla="*/ 1 h 2"/>
              <a:gd name="T16" fmla="*/ 3 w 4"/>
              <a:gd name="T17" fmla="*/ 1 h 2"/>
              <a:gd name="T18" fmla="*/ 1 w 4"/>
              <a:gd name="T19" fmla="*/ 2 h 2"/>
              <a:gd name="T20" fmla="*/ 0 w 4"/>
              <a:gd name="T21" fmla="*/ 2 h 2"/>
              <a:gd name="T22" fmla="*/ 1 w 4"/>
              <a:gd name="T23" fmla="*/ 1 h 2"/>
              <a:gd name="T24" fmla="*/ 0 w 4"/>
              <a:gd name="T25" fmla="*/ 1 h 2"/>
              <a:gd name="T26" fmla="*/ 0 w 4"/>
              <a:gd name="T27" fmla="*/ 0 h 2"/>
              <a:gd name="T28" fmla="*/ 1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1" y="0"/>
                </a:moveTo>
                <a:lnTo>
                  <a:pt x="3" y="0"/>
                </a:lnTo>
                <a:lnTo>
                  <a:pt x="3" y="1"/>
                </a:lnTo>
                <a:lnTo>
                  <a:pt x="3" y="0"/>
                </a:lnTo>
                <a:lnTo>
                  <a:pt x="4" y="0"/>
                </a:lnTo>
                <a:lnTo>
                  <a:pt x="4" y="1"/>
                </a:lnTo>
                <a:lnTo>
                  <a:pt x="3" y="1"/>
                </a:lnTo>
                <a:lnTo>
                  <a:pt x="4" y="1"/>
                </a:lnTo>
                <a:lnTo>
                  <a:pt x="3" y="1"/>
                </a:lnTo>
                <a:lnTo>
                  <a:pt x="1" y="2"/>
                </a:lnTo>
                <a:lnTo>
                  <a:pt x="0" y="2"/>
                </a:lnTo>
                <a:lnTo>
                  <a:pt x="1" y="1"/>
                </a:lnTo>
                <a:lnTo>
                  <a:pt x="0" y="1"/>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1" name="Freeform 3084"/>
          <p:cNvSpPr>
            <a:spLocks/>
          </p:cNvSpPr>
          <p:nvPr/>
        </p:nvSpPr>
        <p:spPr bwMode="auto">
          <a:xfrm>
            <a:off x="3133725" y="3432391"/>
            <a:ext cx="1588" cy="4763"/>
          </a:xfrm>
          <a:custGeom>
            <a:avLst/>
            <a:gdLst>
              <a:gd name="T0" fmla="*/ 1 w 1"/>
              <a:gd name="T1" fmla="*/ 0 h 3"/>
              <a:gd name="T2" fmla="*/ 1 w 1"/>
              <a:gd name="T3" fmla="*/ 1 h 3"/>
              <a:gd name="T4" fmla="*/ 1 w 1"/>
              <a:gd name="T5" fmla="*/ 2 h 3"/>
              <a:gd name="T6" fmla="*/ 1 w 1"/>
              <a:gd name="T7" fmla="*/ 3 h 3"/>
              <a:gd name="T8" fmla="*/ 0 w 1"/>
              <a:gd name="T9" fmla="*/ 3 h 3"/>
              <a:gd name="T10" fmla="*/ 0 w 1"/>
              <a:gd name="T11" fmla="*/ 2 h 3"/>
              <a:gd name="T12" fmla="*/ 0 w 1"/>
              <a:gd name="T13" fmla="*/ 1 h 3"/>
              <a:gd name="T14" fmla="*/ 1 w 1"/>
              <a:gd name="T15" fmla="*/ 1 h 3"/>
              <a:gd name="T16" fmla="*/ 0 w 1"/>
              <a:gd name="T17" fmla="*/ 1 h 3"/>
              <a:gd name="T18" fmla="*/ 1 w 1"/>
              <a:gd name="T19" fmla="*/ 1 h 3"/>
              <a:gd name="T20" fmla="*/ 0 w 1"/>
              <a:gd name="T21" fmla="*/ 1 h 3"/>
              <a:gd name="T22" fmla="*/ 0 w 1"/>
              <a:gd name="T23" fmla="*/ 0 h 3"/>
              <a:gd name="T24" fmla="*/ 1 w 1"/>
              <a:gd name="T25" fmla="*/ 0 h 3"/>
              <a:gd name="T26" fmla="*/ 0 w 1"/>
              <a:gd name="T27" fmla="*/ 0 h 3"/>
              <a:gd name="T28" fmla="*/ 1 w 1"/>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3">
                <a:moveTo>
                  <a:pt x="1" y="0"/>
                </a:moveTo>
                <a:lnTo>
                  <a:pt x="1" y="1"/>
                </a:lnTo>
                <a:lnTo>
                  <a:pt x="1" y="2"/>
                </a:lnTo>
                <a:lnTo>
                  <a:pt x="1" y="3"/>
                </a:lnTo>
                <a:lnTo>
                  <a:pt x="0" y="3"/>
                </a:lnTo>
                <a:lnTo>
                  <a:pt x="0" y="2"/>
                </a:lnTo>
                <a:lnTo>
                  <a:pt x="0" y="1"/>
                </a:lnTo>
                <a:lnTo>
                  <a:pt x="1" y="1"/>
                </a:lnTo>
                <a:lnTo>
                  <a:pt x="0" y="1"/>
                </a:lnTo>
                <a:lnTo>
                  <a:pt x="1" y="1"/>
                </a:lnTo>
                <a:lnTo>
                  <a:pt x="0" y="1"/>
                </a:lnTo>
                <a:lnTo>
                  <a:pt x="0" y="0"/>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2" name="Freeform 3085"/>
          <p:cNvSpPr>
            <a:spLocks/>
          </p:cNvSpPr>
          <p:nvPr/>
        </p:nvSpPr>
        <p:spPr bwMode="auto">
          <a:xfrm>
            <a:off x="3097213" y="3432391"/>
            <a:ext cx="1588" cy="1588"/>
          </a:xfrm>
          <a:custGeom>
            <a:avLst/>
            <a:gdLst>
              <a:gd name="T0" fmla="*/ 0 w 1"/>
              <a:gd name="T1" fmla="*/ 1 h 1"/>
              <a:gd name="T2" fmla="*/ 1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0"/>
                </a:lnTo>
                <a:lnTo>
                  <a:pt x="1" y="1"/>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3" name="Freeform 3086"/>
          <p:cNvSpPr>
            <a:spLocks/>
          </p:cNvSpPr>
          <p:nvPr/>
        </p:nvSpPr>
        <p:spPr bwMode="auto">
          <a:xfrm>
            <a:off x="2916238" y="3429216"/>
            <a:ext cx="6350" cy="6350"/>
          </a:xfrm>
          <a:custGeom>
            <a:avLst/>
            <a:gdLst>
              <a:gd name="T0" fmla="*/ 3 w 4"/>
              <a:gd name="T1" fmla="*/ 3 h 4"/>
              <a:gd name="T2" fmla="*/ 4 w 4"/>
              <a:gd name="T3" fmla="*/ 3 h 4"/>
              <a:gd name="T4" fmla="*/ 4 w 4"/>
              <a:gd name="T5" fmla="*/ 4 h 4"/>
              <a:gd name="T6" fmla="*/ 4 w 4"/>
              <a:gd name="T7" fmla="*/ 3 h 4"/>
              <a:gd name="T8" fmla="*/ 3 w 4"/>
              <a:gd name="T9" fmla="*/ 3 h 4"/>
              <a:gd name="T10" fmla="*/ 2 w 4"/>
              <a:gd name="T11" fmla="*/ 3 h 4"/>
              <a:gd name="T12" fmla="*/ 0 w 4"/>
              <a:gd name="T13" fmla="*/ 2 h 4"/>
              <a:gd name="T14" fmla="*/ 0 w 4"/>
              <a:gd name="T15" fmla="*/ 0 h 4"/>
              <a:gd name="T16" fmla="*/ 0 w 4"/>
              <a:gd name="T17" fmla="*/ 2 h 4"/>
              <a:gd name="T18" fmla="*/ 2 w 4"/>
              <a:gd name="T19" fmla="*/ 2 h 4"/>
              <a:gd name="T20" fmla="*/ 3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3"/>
                </a:moveTo>
                <a:lnTo>
                  <a:pt x="4" y="3"/>
                </a:lnTo>
                <a:lnTo>
                  <a:pt x="4" y="4"/>
                </a:lnTo>
                <a:lnTo>
                  <a:pt x="4" y="3"/>
                </a:lnTo>
                <a:lnTo>
                  <a:pt x="3" y="3"/>
                </a:lnTo>
                <a:lnTo>
                  <a:pt x="2" y="3"/>
                </a:lnTo>
                <a:lnTo>
                  <a:pt x="0" y="2"/>
                </a:lnTo>
                <a:lnTo>
                  <a:pt x="0" y="0"/>
                </a:lnTo>
                <a:lnTo>
                  <a:pt x="0" y="2"/>
                </a:lnTo>
                <a:lnTo>
                  <a:pt x="2" y="2"/>
                </a:lnTo>
                <a:lnTo>
                  <a:pt x="3"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 name="Freeform 3087"/>
          <p:cNvSpPr>
            <a:spLocks/>
          </p:cNvSpPr>
          <p:nvPr/>
        </p:nvSpPr>
        <p:spPr bwMode="auto">
          <a:xfrm>
            <a:off x="3148013" y="3429216"/>
            <a:ext cx="3175" cy="3175"/>
          </a:xfrm>
          <a:custGeom>
            <a:avLst/>
            <a:gdLst>
              <a:gd name="T0" fmla="*/ 1 w 2"/>
              <a:gd name="T1" fmla="*/ 2 h 2"/>
              <a:gd name="T2" fmla="*/ 0 w 2"/>
              <a:gd name="T3" fmla="*/ 2 h 2"/>
              <a:gd name="T4" fmla="*/ 1 w 2"/>
              <a:gd name="T5" fmla="*/ 2 h 2"/>
              <a:gd name="T6" fmla="*/ 1 w 2"/>
              <a:gd name="T7" fmla="*/ 0 h 2"/>
              <a:gd name="T8" fmla="*/ 2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0" y="2"/>
                </a:lnTo>
                <a:lnTo>
                  <a:pt x="1" y="2"/>
                </a:lnTo>
                <a:lnTo>
                  <a:pt x="1" y="0"/>
                </a:lnTo>
                <a:lnTo>
                  <a:pt x="2"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 name="Rectangle 3088"/>
          <p:cNvSpPr>
            <a:spLocks noChangeArrowheads="1"/>
          </p:cNvSpPr>
          <p:nvPr/>
        </p:nvSpPr>
        <p:spPr bwMode="auto">
          <a:xfrm>
            <a:off x="2914650" y="3427629"/>
            <a:ext cx="1588"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 name="Freeform 3089"/>
          <p:cNvSpPr>
            <a:spLocks/>
          </p:cNvSpPr>
          <p:nvPr/>
        </p:nvSpPr>
        <p:spPr bwMode="auto">
          <a:xfrm>
            <a:off x="3136900" y="3427629"/>
            <a:ext cx="0" cy="1588"/>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7" name="Freeform 3090"/>
          <p:cNvSpPr>
            <a:spLocks/>
          </p:cNvSpPr>
          <p:nvPr/>
        </p:nvSpPr>
        <p:spPr bwMode="auto">
          <a:xfrm>
            <a:off x="3130550" y="3427629"/>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8" name="Freeform 3091"/>
          <p:cNvSpPr>
            <a:spLocks/>
          </p:cNvSpPr>
          <p:nvPr/>
        </p:nvSpPr>
        <p:spPr bwMode="auto">
          <a:xfrm>
            <a:off x="3130550" y="3427629"/>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9" name="Freeform 3092"/>
          <p:cNvSpPr>
            <a:spLocks/>
          </p:cNvSpPr>
          <p:nvPr/>
        </p:nvSpPr>
        <p:spPr bwMode="auto">
          <a:xfrm>
            <a:off x="3136900" y="3422866"/>
            <a:ext cx="3175" cy="3175"/>
          </a:xfrm>
          <a:custGeom>
            <a:avLst/>
            <a:gdLst>
              <a:gd name="T0" fmla="*/ 2 w 2"/>
              <a:gd name="T1" fmla="*/ 0 h 2"/>
              <a:gd name="T2" fmla="*/ 2 w 2"/>
              <a:gd name="T3" fmla="*/ 2 h 2"/>
              <a:gd name="T4" fmla="*/ 2 w 2"/>
              <a:gd name="T5" fmla="*/ 0 h 2"/>
              <a:gd name="T6" fmla="*/ 2 w 2"/>
              <a:gd name="T7" fmla="*/ 2 h 2"/>
              <a:gd name="T8" fmla="*/ 0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2" y="2"/>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0" name="Rectangle 3093"/>
          <p:cNvSpPr>
            <a:spLocks noChangeArrowheads="1"/>
          </p:cNvSpPr>
          <p:nvPr/>
        </p:nvSpPr>
        <p:spPr bwMode="auto">
          <a:xfrm>
            <a:off x="3130550" y="3422866"/>
            <a:ext cx="3175" cy="3175"/>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1" name="Freeform 3094"/>
          <p:cNvSpPr>
            <a:spLocks/>
          </p:cNvSpPr>
          <p:nvPr/>
        </p:nvSpPr>
        <p:spPr bwMode="auto">
          <a:xfrm>
            <a:off x="2943225" y="3383179"/>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2" name="Freeform 3095"/>
          <p:cNvSpPr>
            <a:spLocks/>
          </p:cNvSpPr>
          <p:nvPr/>
        </p:nvSpPr>
        <p:spPr bwMode="auto">
          <a:xfrm>
            <a:off x="2936875" y="3378416"/>
            <a:ext cx="1588" cy="3175"/>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3" name="Freeform 3096"/>
          <p:cNvSpPr>
            <a:spLocks/>
          </p:cNvSpPr>
          <p:nvPr/>
        </p:nvSpPr>
        <p:spPr bwMode="auto">
          <a:xfrm>
            <a:off x="2933700" y="337682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4" name="Freeform 3097"/>
          <p:cNvSpPr>
            <a:spLocks/>
          </p:cNvSpPr>
          <p:nvPr/>
        </p:nvSpPr>
        <p:spPr bwMode="auto">
          <a:xfrm>
            <a:off x="2933700" y="337365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5" name="Rectangle 3098"/>
          <p:cNvSpPr>
            <a:spLocks noChangeArrowheads="1"/>
          </p:cNvSpPr>
          <p:nvPr/>
        </p:nvSpPr>
        <p:spPr bwMode="auto">
          <a:xfrm>
            <a:off x="3005138" y="3373654"/>
            <a:ext cx="3175" cy="1588"/>
          </a:xfrm>
          <a:prstGeom prst="rect">
            <a:avLst/>
          </a:prstGeom>
          <a:noFill/>
          <a:ln w="1588">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6" name="Freeform 3099"/>
          <p:cNvSpPr>
            <a:spLocks/>
          </p:cNvSpPr>
          <p:nvPr/>
        </p:nvSpPr>
        <p:spPr bwMode="auto">
          <a:xfrm>
            <a:off x="2927350" y="3370479"/>
            <a:ext cx="25400" cy="17463"/>
          </a:xfrm>
          <a:custGeom>
            <a:avLst/>
            <a:gdLst>
              <a:gd name="T0" fmla="*/ 0 w 16"/>
              <a:gd name="T1" fmla="*/ 0 h 11"/>
              <a:gd name="T2" fmla="*/ 1 w 16"/>
              <a:gd name="T3" fmla="*/ 0 h 11"/>
              <a:gd name="T4" fmla="*/ 1 w 16"/>
              <a:gd name="T5" fmla="*/ 2 h 11"/>
              <a:gd name="T6" fmla="*/ 2 w 16"/>
              <a:gd name="T7" fmla="*/ 2 h 11"/>
              <a:gd name="T8" fmla="*/ 1 w 16"/>
              <a:gd name="T9" fmla="*/ 2 h 11"/>
              <a:gd name="T10" fmla="*/ 1 w 16"/>
              <a:gd name="T11" fmla="*/ 3 h 11"/>
              <a:gd name="T12" fmla="*/ 2 w 16"/>
              <a:gd name="T13" fmla="*/ 2 h 11"/>
              <a:gd name="T14" fmla="*/ 4 w 16"/>
              <a:gd name="T15" fmla="*/ 3 h 11"/>
              <a:gd name="T16" fmla="*/ 5 w 16"/>
              <a:gd name="T17" fmla="*/ 3 h 11"/>
              <a:gd name="T18" fmla="*/ 5 w 16"/>
              <a:gd name="T19" fmla="*/ 2 h 11"/>
              <a:gd name="T20" fmla="*/ 6 w 16"/>
              <a:gd name="T21" fmla="*/ 2 h 11"/>
              <a:gd name="T22" fmla="*/ 7 w 16"/>
              <a:gd name="T23" fmla="*/ 2 h 11"/>
              <a:gd name="T24" fmla="*/ 9 w 16"/>
              <a:gd name="T25" fmla="*/ 2 h 11"/>
              <a:gd name="T26" fmla="*/ 9 w 16"/>
              <a:gd name="T27" fmla="*/ 3 h 11"/>
              <a:gd name="T28" fmla="*/ 9 w 16"/>
              <a:gd name="T29" fmla="*/ 4 h 11"/>
              <a:gd name="T30" fmla="*/ 10 w 16"/>
              <a:gd name="T31" fmla="*/ 4 h 11"/>
              <a:gd name="T32" fmla="*/ 11 w 16"/>
              <a:gd name="T33" fmla="*/ 4 h 11"/>
              <a:gd name="T34" fmla="*/ 10 w 16"/>
              <a:gd name="T35" fmla="*/ 4 h 11"/>
              <a:gd name="T36" fmla="*/ 11 w 16"/>
              <a:gd name="T37" fmla="*/ 4 h 11"/>
              <a:gd name="T38" fmla="*/ 11 w 16"/>
              <a:gd name="T39" fmla="*/ 5 h 11"/>
              <a:gd name="T40" fmla="*/ 13 w 16"/>
              <a:gd name="T41" fmla="*/ 5 h 11"/>
              <a:gd name="T42" fmla="*/ 14 w 16"/>
              <a:gd name="T43" fmla="*/ 5 h 11"/>
              <a:gd name="T44" fmla="*/ 15 w 16"/>
              <a:gd name="T45" fmla="*/ 5 h 11"/>
              <a:gd name="T46" fmla="*/ 14 w 16"/>
              <a:gd name="T47" fmla="*/ 5 h 11"/>
              <a:gd name="T48" fmla="*/ 15 w 16"/>
              <a:gd name="T49" fmla="*/ 5 h 11"/>
              <a:gd name="T50" fmla="*/ 16 w 16"/>
              <a:gd name="T51" fmla="*/ 5 h 11"/>
              <a:gd name="T52" fmla="*/ 16 w 16"/>
              <a:gd name="T53" fmla="*/ 7 h 11"/>
              <a:gd name="T54" fmla="*/ 16 w 16"/>
              <a:gd name="T55" fmla="*/ 8 h 11"/>
              <a:gd name="T56" fmla="*/ 15 w 16"/>
              <a:gd name="T57" fmla="*/ 8 h 11"/>
              <a:gd name="T58" fmla="*/ 14 w 16"/>
              <a:gd name="T59" fmla="*/ 8 h 11"/>
              <a:gd name="T60" fmla="*/ 13 w 16"/>
              <a:gd name="T61" fmla="*/ 8 h 11"/>
              <a:gd name="T62" fmla="*/ 14 w 16"/>
              <a:gd name="T63" fmla="*/ 8 h 11"/>
              <a:gd name="T64" fmla="*/ 14 w 16"/>
              <a:gd name="T65" fmla="*/ 7 h 11"/>
              <a:gd name="T66" fmla="*/ 13 w 16"/>
              <a:gd name="T67" fmla="*/ 8 h 11"/>
              <a:gd name="T68" fmla="*/ 13 w 16"/>
              <a:gd name="T69" fmla="*/ 9 h 11"/>
              <a:gd name="T70" fmla="*/ 11 w 16"/>
              <a:gd name="T71" fmla="*/ 9 h 11"/>
              <a:gd name="T72" fmla="*/ 13 w 16"/>
              <a:gd name="T73" fmla="*/ 9 h 11"/>
              <a:gd name="T74" fmla="*/ 11 w 16"/>
              <a:gd name="T75" fmla="*/ 9 h 11"/>
              <a:gd name="T76" fmla="*/ 11 w 16"/>
              <a:gd name="T77" fmla="*/ 11 h 11"/>
              <a:gd name="T78" fmla="*/ 11 w 16"/>
              <a:gd name="T79" fmla="*/ 9 h 11"/>
              <a:gd name="T80" fmla="*/ 11 w 16"/>
              <a:gd name="T81" fmla="*/ 8 h 11"/>
              <a:gd name="T82" fmla="*/ 10 w 16"/>
              <a:gd name="T83" fmla="*/ 8 h 11"/>
              <a:gd name="T84" fmla="*/ 9 w 16"/>
              <a:gd name="T85" fmla="*/ 8 h 11"/>
              <a:gd name="T86" fmla="*/ 9 w 16"/>
              <a:gd name="T87" fmla="*/ 7 h 11"/>
              <a:gd name="T88" fmla="*/ 9 w 16"/>
              <a:gd name="T89" fmla="*/ 8 h 11"/>
              <a:gd name="T90" fmla="*/ 9 w 16"/>
              <a:gd name="T91" fmla="*/ 7 h 11"/>
              <a:gd name="T92" fmla="*/ 7 w 16"/>
              <a:gd name="T93" fmla="*/ 7 h 11"/>
              <a:gd name="T94" fmla="*/ 9 w 16"/>
              <a:gd name="T95" fmla="*/ 7 h 11"/>
              <a:gd name="T96" fmla="*/ 7 w 16"/>
              <a:gd name="T97" fmla="*/ 7 h 11"/>
              <a:gd name="T98" fmla="*/ 7 w 16"/>
              <a:gd name="T99" fmla="*/ 5 h 11"/>
              <a:gd name="T100" fmla="*/ 6 w 16"/>
              <a:gd name="T101" fmla="*/ 5 h 11"/>
              <a:gd name="T102" fmla="*/ 6 w 16"/>
              <a:gd name="T103" fmla="*/ 4 h 11"/>
              <a:gd name="T104" fmla="*/ 5 w 16"/>
              <a:gd name="T105" fmla="*/ 4 h 11"/>
              <a:gd name="T106" fmla="*/ 4 w 16"/>
              <a:gd name="T107" fmla="*/ 4 h 11"/>
              <a:gd name="T108" fmla="*/ 2 w 16"/>
              <a:gd name="T109" fmla="*/ 5 h 11"/>
              <a:gd name="T110" fmla="*/ 1 w 16"/>
              <a:gd name="T111" fmla="*/ 5 h 11"/>
              <a:gd name="T112" fmla="*/ 0 w 16"/>
              <a:gd name="T113" fmla="*/ 5 h 11"/>
              <a:gd name="T114" fmla="*/ 0 w 16"/>
              <a:gd name="T115" fmla="*/ 4 h 11"/>
              <a:gd name="T116" fmla="*/ 0 w 16"/>
              <a:gd name="T117" fmla="*/ 3 h 11"/>
              <a:gd name="T118" fmla="*/ 0 w 16"/>
              <a:gd name="T119" fmla="*/ 2 h 11"/>
              <a:gd name="T120" fmla="*/ 0 w 16"/>
              <a:gd name="T1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1">
                <a:moveTo>
                  <a:pt x="0" y="0"/>
                </a:moveTo>
                <a:lnTo>
                  <a:pt x="1" y="0"/>
                </a:lnTo>
                <a:lnTo>
                  <a:pt x="1" y="2"/>
                </a:lnTo>
                <a:lnTo>
                  <a:pt x="2" y="2"/>
                </a:lnTo>
                <a:lnTo>
                  <a:pt x="1" y="2"/>
                </a:lnTo>
                <a:lnTo>
                  <a:pt x="1" y="3"/>
                </a:lnTo>
                <a:lnTo>
                  <a:pt x="2" y="2"/>
                </a:lnTo>
                <a:lnTo>
                  <a:pt x="4" y="3"/>
                </a:lnTo>
                <a:lnTo>
                  <a:pt x="5" y="3"/>
                </a:lnTo>
                <a:lnTo>
                  <a:pt x="5" y="2"/>
                </a:lnTo>
                <a:lnTo>
                  <a:pt x="6" y="2"/>
                </a:lnTo>
                <a:lnTo>
                  <a:pt x="7" y="2"/>
                </a:lnTo>
                <a:lnTo>
                  <a:pt x="9" y="2"/>
                </a:lnTo>
                <a:lnTo>
                  <a:pt x="9" y="3"/>
                </a:lnTo>
                <a:lnTo>
                  <a:pt x="9" y="4"/>
                </a:lnTo>
                <a:lnTo>
                  <a:pt x="10" y="4"/>
                </a:lnTo>
                <a:lnTo>
                  <a:pt x="11" y="4"/>
                </a:lnTo>
                <a:lnTo>
                  <a:pt x="10" y="4"/>
                </a:lnTo>
                <a:lnTo>
                  <a:pt x="11" y="4"/>
                </a:lnTo>
                <a:lnTo>
                  <a:pt x="11" y="5"/>
                </a:lnTo>
                <a:lnTo>
                  <a:pt x="13" y="5"/>
                </a:lnTo>
                <a:lnTo>
                  <a:pt x="14" y="5"/>
                </a:lnTo>
                <a:lnTo>
                  <a:pt x="15" y="5"/>
                </a:lnTo>
                <a:lnTo>
                  <a:pt x="14" y="5"/>
                </a:lnTo>
                <a:lnTo>
                  <a:pt x="15" y="5"/>
                </a:lnTo>
                <a:lnTo>
                  <a:pt x="16" y="5"/>
                </a:lnTo>
                <a:lnTo>
                  <a:pt x="16" y="7"/>
                </a:lnTo>
                <a:lnTo>
                  <a:pt x="16" y="8"/>
                </a:lnTo>
                <a:lnTo>
                  <a:pt x="15" y="8"/>
                </a:lnTo>
                <a:lnTo>
                  <a:pt x="14" y="8"/>
                </a:lnTo>
                <a:lnTo>
                  <a:pt x="13" y="8"/>
                </a:lnTo>
                <a:lnTo>
                  <a:pt x="14" y="8"/>
                </a:lnTo>
                <a:lnTo>
                  <a:pt x="14" y="7"/>
                </a:lnTo>
                <a:lnTo>
                  <a:pt x="13" y="8"/>
                </a:lnTo>
                <a:lnTo>
                  <a:pt x="13" y="9"/>
                </a:lnTo>
                <a:lnTo>
                  <a:pt x="11" y="9"/>
                </a:lnTo>
                <a:lnTo>
                  <a:pt x="13" y="9"/>
                </a:lnTo>
                <a:lnTo>
                  <a:pt x="11" y="9"/>
                </a:lnTo>
                <a:lnTo>
                  <a:pt x="11" y="11"/>
                </a:lnTo>
                <a:lnTo>
                  <a:pt x="11" y="9"/>
                </a:lnTo>
                <a:lnTo>
                  <a:pt x="11" y="8"/>
                </a:lnTo>
                <a:lnTo>
                  <a:pt x="10" y="8"/>
                </a:lnTo>
                <a:lnTo>
                  <a:pt x="9" y="8"/>
                </a:lnTo>
                <a:lnTo>
                  <a:pt x="9" y="7"/>
                </a:lnTo>
                <a:lnTo>
                  <a:pt x="9" y="8"/>
                </a:lnTo>
                <a:lnTo>
                  <a:pt x="9" y="7"/>
                </a:lnTo>
                <a:lnTo>
                  <a:pt x="7" y="7"/>
                </a:lnTo>
                <a:lnTo>
                  <a:pt x="9" y="7"/>
                </a:lnTo>
                <a:lnTo>
                  <a:pt x="7" y="7"/>
                </a:lnTo>
                <a:lnTo>
                  <a:pt x="7" y="5"/>
                </a:lnTo>
                <a:lnTo>
                  <a:pt x="6" y="5"/>
                </a:lnTo>
                <a:lnTo>
                  <a:pt x="6" y="4"/>
                </a:lnTo>
                <a:lnTo>
                  <a:pt x="5" y="4"/>
                </a:lnTo>
                <a:lnTo>
                  <a:pt x="4" y="4"/>
                </a:lnTo>
                <a:lnTo>
                  <a:pt x="2" y="5"/>
                </a:lnTo>
                <a:lnTo>
                  <a:pt x="1" y="5"/>
                </a:lnTo>
                <a:lnTo>
                  <a:pt x="0" y="5"/>
                </a:lnTo>
                <a:lnTo>
                  <a:pt x="0" y="4"/>
                </a:lnTo>
                <a:lnTo>
                  <a:pt x="0" y="3"/>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7" name="Freeform 3100"/>
          <p:cNvSpPr>
            <a:spLocks/>
          </p:cNvSpPr>
          <p:nvPr/>
        </p:nvSpPr>
        <p:spPr bwMode="auto">
          <a:xfrm>
            <a:off x="2960688" y="3329204"/>
            <a:ext cx="3175" cy="1588"/>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8" name="Freeform 3101"/>
          <p:cNvSpPr>
            <a:spLocks/>
          </p:cNvSpPr>
          <p:nvPr/>
        </p:nvSpPr>
        <p:spPr bwMode="auto">
          <a:xfrm>
            <a:off x="2965450" y="3324441"/>
            <a:ext cx="4763" cy="1588"/>
          </a:xfrm>
          <a:custGeom>
            <a:avLst/>
            <a:gdLst>
              <a:gd name="T0" fmla="*/ 1 w 3"/>
              <a:gd name="T1" fmla="*/ 1 h 1"/>
              <a:gd name="T2" fmla="*/ 0 w 3"/>
              <a:gd name="T3" fmla="*/ 1 h 1"/>
              <a:gd name="T4" fmla="*/ 3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0" y="1"/>
                </a:lnTo>
                <a:lnTo>
                  <a:pt x="3" y="0"/>
                </a:lnTo>
                <a:lnTo>
                  <a:pt x="1"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9" name="Freeform 3102"/>
          <p:cNvSpPr>
            <a:spLocks/>
          </p:cNvSpPr>
          <p:nvPr/>
        </p:nvSpPr>
        <p:spPr bwMode="auto">
          <a:xfrm>
            <a:off x="2970213" y="3321266"/>
            <a:ext cx="4763" cy="3175"/>
          </a:xfrm>
          <a:custGeom>
            <a:avLst/>
            <a:gdLst>
              <a:gd name="T0" fmla="*/ 1 w 3"/>
              <a:gd name="T1" fmla="*/ 2 h 2"/>
              <a:gd name="T2" fmla="*/ 0 w 3"/>
              <a:gd name="T3" fmla="*/ 2 h 2"/>
              <a:gd name="T4" fmla="*/ 2 w 3"/>
              <a:gd name="T5" fmla="*/ 0 h 2"/>
              <a:gd name="T6" fmla="*/ 3 w 3"/>
              <a:gd name="T7" fmla="*/ 0 h 2"/>
              <a:gd name="T8" fmla="*/ 3 w 3"/>
              <a:gd name="T9" fmla="*/ 1 h 2"/>
              <a:gd name="T10" fmla="*/ 2 w 3"/>
              <a:gd name="T11" fmla="*/ 1 h 2"/>
              <a:gd name="T12" fmla="*/ 1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lnTo>
                  <a:pt x="0" y="2"/>
                </a:lnTo>
                <a:lnTo>
                  <a:pt x="2" y="0"/>
                </a:lnTo>
                <a:lnTo>
                  <a:pt x="3" y="0"/>
                </a:lnTo>
                <a:lnTo>
                  <a:pt x="3" y="1"/>
                </a:lnTo>
                <a:lnTo>
                  <a:pt x="2" y="1"/>
                </a:lnTo>
                <a:lnTo>
                  <a:pt x="1" y="1"/>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0" name="Freeform 3103"/>
          <p:cNvSpPr>
            <a:spLocks/>
          </p:cNvSpPr>
          <p:nvPr/>
        </p:nvSpPr>
        <p:spPr bwMode="auto">
          <a:xfrm>
            <a:off x="2974975" y="3321266"/>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1" name="Freeform 3104"/>
          <p:cNvSpPr>
            <a:spLocks/>
          </p:cNvSpPr>
          <p:nvPr/>
        </p:nvSpPr>
        <p:spPr bwMode="auto">
          <a:xfrm>
            <a:off x="2978150" y="3318091"/>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2" name="Freeform 3105"/>
          <p:cNvSpPr>
            <a:spLocks/>
          </p:cNvSpPr>
          <p:nvPr/>
        </p:nvSpPr>
        <p:spPr bwMode="auto">
          <a:xfrm>
            <a:off x="2979738" y="3316504"/>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3" name="Freeform 3106"/>
          <p:cNvSpPr>
            <a:spLocks/>
          </p:cNvSpPr>
          <p:nvPr/>
        </p:nvSpPr>
        <p:spPr bwMode="auto">
          <a:xfrm>
            <a:off x="2981325" y="3316504"/>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4" name="Freeform 3107"/>
          <p:cNvSpPr>
            <a:spLocks/>
          </p:cNvSpPr>
          <p:nvPr/>
        </p:nvSpPr>
        <p:spPr bwMode="auto">
          <a:xfrm>
            <a:off x="2982913" y="3314916"/>
            <a:ext cx="4763" cy="1588"/>
          </a:xfrm>
          <a:custGeom>
            <a:avLst/>
            <a:gdLst>
              <a:gd name="T0" fmla="*/ 0 w 3"/>
              <a:gd name="T1" fmla="*/ 1 h 1"/>
              <a:gd name="T2" fmla="*/ 2 w 3"/>
              <a:gd name="T3" fmla="*/ 0 h 1"/>
              <a:gd name="T4" fmla="*/ 3 w 3"/>
              <a:gd name="T5" fmla="*/ 0 h 1"/>
              <a:gd name="T6" fmla="*/ 2 w 3"/>
              <a:gd name="T7" fmla="*/ 0 h 1"/>
              <a:gd name="T8" fmla="*/ 0 w 3"/>
              <a:gd name="T9" fmla="*/ 0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lnTo>
                  <a:pt x="2" y="0"/>
                </a:lnTo>
                <a:lnTo>
                  <a:pt x="3" y="0"/>
                </a:lnTo>
                <a:lnTo>
                  <a:pt x="2" y="0"/>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5" name="Freeform 3108"/>
          <p:cNvSpPr>
            <a:spLocks/>
          </p:cNvSpPr>
          <p:nvPr/>
        </p:nvSpPr>
        <p:spPr bwMode="auto">
          <a:xfrm>
            <a:off x="3001963" y="3241891"/>
            <a:ext cx="0" cy="3175"/>
          </a:xfrm>
          <a:custGeom>
            <a:avLst/>
            <a:gdLst>
              <a:gd name="T0" fmla="*/ 1 h 2"/>
              <a:gd name="T1" fmla="*/ 2 h 2"/>
              <a:gd name="T2" fmla="*/ 1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2"/>
                </a:lnTo>
                <a:lnTo>
                  <a:pt x="0" y="1"/>
                </a:ln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6" name="Freeform 3109"/>
          <p:cNvSpPr>
            <a:spLocks/>
          </p:cNvSpPr>
          <p:nvPr/>
        </p:nvSpPr>
        <p:spPr bwMode="auto">
          <a:xfrm>
            <a:off x="3186113" y="3237129"/>
            <a:ext cx="3175" cy="4763"/>
          </a:xfrm>
          <a:custGeom>
            <a:avLst/>
            <a:gdLst>
              <a:gd name="T0" fmla="*/ 2 w 2"/>
              <a:gd name="T1" fmla="*/ 2 h 3"/>
              <a:gd name="T2" fmla="*/ 2 w 2"/>
              <a:gd name="T3" fmla="*/ 3 h 3"/>
              <a:gd name="T4" fmla="*/ 2 w 2"/>
              <a:gd name="T5" fmla="*/ 2 h 3"/>
              <a:gd name="T6" fmla="*/ 1 w 2"/>
              <a:gd name="T7" fmla="*/ 2 h 3"/>
              <a:gd name="T8" fmla="*/ 0 w 2"/>
              <a:gd name="T9" fmla="*/ 0 h 3"/>
              <a:gd name="T10" fmla="*/ 1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lnTo>
                  <a:pt x="2" y="3"/>
                </a:lnTo>
                <a:lnTo>
                  <a:pt x="2" y="2"/>
                </a:lnTo>
                <a:lnTo>
                  <a:pt x="1" y="2"/>
                </a:lnTo>
                <a:lnTo>
                  <a:pt x="0" y="0"/>
                </a:lnTo>
                <a:lnTo>
                  <a:pt x="1" y="2"/>
                </a:lnTo>
                <a:lnTo>
                  <a:pt x="2"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7" name="Freeform 3110"/>
          <p:cNvSpPr>
            <a:spLocks/>
          </p:cNvSpPr>
          <p:nvPr/>
        </p:nvSpPr>
        <p:spPr bwMode="auto">
          <a:xfrm>
            <a:off x="3001963" y="3235541"/>
            <a:ext cx="1588" cy="4763"/>
          </a:xfrm>
          <a:custGeom>
            <a:avLst/>
            <a:gdLst>
              <a:gd name="T0" fmla="*/ 0 w 1"/>
              <a:gd name="T1" fmla="*/ 3 h 3"/>
              <a:gd name="T2" fmla="*/ 0 w 1"/>
              <a:gd name="T3" fmla="*/ 1 h 3"/>
              <a:gd name="T4" fmla="*/ 1 w 1"/>
              <a:gd name="T5" fmla="*/ 1 h 3"/>
              <a:gd name="T6" fmla="*/ 1 w 1"/>
              <a:gd name="T7" fmla="*/ 0 h 3"/>
              <a:gd name="T8" fmla="*/ 0 w 1"/>
              <a:gd name="T9" fmla="*/ 1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0" y="1"/>
                </a:lnTo>
                <a:lnTo>
                  <a:pt x="1" y="1"/>
                </a:lnTo>
                <a:lnTo>
                  <a:pt x="1" y="0"/>
                </a:lnTo>
                <a:lnTo>
                  <a:pt x="0" y="1"/>
                </a:lnTo>
                <a:lnTo>
                  <a:pt x="0"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8" name="Freeform 3111"/>
          <p:cNvSpPr>
            <a:spLocks/>
          </p:cNvSpPr>
          <p:nvPr/>
        </p:nvSpPr>
        <p:spPr bwMode="auto">
          <a:xfrm>
            <a:off x="3003550" y="3230779"/>
            <a:ext cx="1588" cy="3175"/>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9" name="Freeform 3112"/>
          <p:cNvSpPr>
            <a:spLocks/>
          </p:cNvSpPr>
          <p:nvPr/>
        </p:nvSpPr>
        <p:spPr bwMode="auto">
          <a:xfrm>
            <a:off x="3005138" y="3226016"/>
            <a:ext cx="4763" cy="3175"/>
          </a:xfrm>
          <a:custGeom>
            <a:avLst/>
            <a:gdLst>
              <a:gd name="T0" fmla="*/ 0 w 3"/>
              <a:gd name="T1" fmla="*/ 2 h 2"/>
              <a:gd name="T2" fmla="*/ 2 w 3"/>
              <a:gd name="T3" fmla="*/ 2 h 2"/>
              <a:gd name="T4" fmla="*/ 2 w 3"/>
              <a:gd name="T5" fmla="*/ 1 h 2"/>
              <a:gd name="T6" fmla="*/ 3 w 3"/>
              <a:gd name="T7" fmla="*/ 0 h 2"/>
              <a:gd name="T8" fmla="*/ 2 w 3"/>
              <a:gd name="T9" fmla="*/ 1 h 2"/>
              <a:gd name="T10" fmla="*/ 2 w 3"/>
              <a:gd name="T11" fmla="*/ 2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2" y="2"/>
                </a:lnTo>
                <a:lnTo>
                  <a:pt x="2" y="1"/>
                </a:lnTo>
                <a:lnTo>
                  <a:pt x="3" y="0"/>
                </a:lnTo>
                <a:lnTo>
                  <a:pt x="2" y="1"/>
                </a:lnTo>
                <a:lnTo>
                  <a:pt x="2" y="2"/>
                </a:lnTo>
                <a:lnTo>
                  <a:pt x="0" y="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0" name="Freeform 3113"/>
          <p:cNvSpPr>
            <a:spLocks/>
          </p:cNvSpPr>
          <p:nvPr/>
        </p:nvSpPr>
        <p:spPr bwMode="auto">
          <a:xfrm>
            <a:off x="3011488" y="3222841"/>
            <a:ext cx="4763" cy="3175"/>
          </a:xfrm>
          <a:custGeom>
            <a:avLst/>
            <a:gdLst>
              <a:gd name="T0" fmla="*/ 0 w 3"/>
              <a:gd name="T1" fmla="*/ 0 h 2"/>
              <a:gd name="T2" fmla="*/ 3 w 3"/>
              <a:gd name="T3" fmla="*/ 2 h 2"/>
              <a:gd name="T4" fmla="*/ 0 w 3"/>
              <a:gd name="T5" fmla="*/ 0 h 2"/>
              <a:gd name="T6" fmla="*/ 0 w 3"/>
              <a:gd name="T7" fmla="*/ 2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0" y="0"/>
                </a:lnTo>
                <a:lnTo>
                  <a:pt x="0" y="2"/>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1" name="Freeform 3114"/>
          <p:cNvSpPr>
            <a:spLocks/>
          </p:cNvSpPr>
          <p:nvPr/>
        </p:nvSpPr>
        <p:spPr bwMode="auto">
          <a:xfrm>
            <a:off x="3121025" y="3219666"/>
            <a:ext cx="4763" cy="1588"/>
          </a:xfrm>
          <a:custGeom>
            <a:avLst/>
            <a:gdLst>
              <a:gd name="T0" fmla="*/ 0 w 3"/>
              <a:gd name="T1" fmla="*/ 0 h 1"/>
              <a:gd name="T2" fmla="*/ 1 w 3"/>
              <a:gd name="T3" fmla="*/ 1 h 1"/>
              <a:gd name="T4" fmla="*/ 3 w 3"/>
              <a:gd name="T5" fmla="*/ 0 h 1"/>
              <a:gd name="T6" fmla="*/ 3 w 3"/>
              <a:gd name="T7" fmla="*/ 1 h 1"/>
              <a:gd name="T8" fmla="*/ 1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1" y="1"/>
                </a:lnTo>
                <a:lnTo>
                  <a:pt x="3" y="0"/>
                </a:lnTo>
                <a:lnTo>
                  <a:pt x="3" y="1"/>
                </a:lnTo>
                <a:lnTo>
                  <a:pt x="1" y="1"/>
                </a:lnTo>
                <a:lnTo>
                  <a:pt x="0"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2" name="Freeform 3115"/>
          <p:cNvSpPr>
            <a:spLocks/>
          </p:cNvSpPr>
          <p:nvPr/>
        </p:nvSpPr>
        <p:spPr bwMode="auto">
          <a:xfrm>
            <a:off x="3059113" y="3197441"/>
            <a:ext cx="227013" cy="327025"/>
          </a:xfrm>
          <a:custGeom>
            <a:avLst/>
            <a:gdLst>
              <a:gd name="T0" fmla="*/ 2 w 143"/>
              <a:gd name="T1" fmla="*/ 7 h 206"/>
              <a:gd name="T2" fmla="*/ 7 w 143"/>
              <a:gd name="T3" fmla="*/ 5 h 206"/>
              <a:gd name="T4" fmla="*/ 14 w 143"/>
              <a:gd name="T5" fmla="*/ 9 h 206"/>
              <a:gd name="T6" fmla="*/ 21 w 143"/>
              <a:gd name="T7" fmla="*/ 13 h 206"/>
              <a:gd name="T8" fmla="*/ 29 w 143"/>
              <a:gd name="T9" fmla="*/ 15 h 206"/>
              <a:gd name="T10" fmla="*/ 40 w 143"/>
              <a:gd name="T11" fmla="*/ 15 h 206"/>
              <a:gd name="T12" fmla="*/ 51 w 143"/>
              <a:gd name="T13" fmla="*/ 20 h 206"/>
              <a:gd name="T14" fmla="*/ 68 w 143"/>
              <a:gd name="T15" fmla="*/ 21 h 206"/>
              <a:gd name="T16" fmla="*/ 76 w 143"/>
              <a:gd name="T17" fmla="*/ 24 h 206"/>
              <a:gd name="T18" fmla="*/ 84 w 143"/>
              <a:gd name="T19" fmla="*/ 48 h 206"/>
              <a:gd name="T20" fmla="*/ 84 w 143"/>
              <a:gd name="T21" fmla="*/ 83 h 206"/>
              <a:gd name="T22" fmla="*/ 84 w 143"/>
              <a:gd name="T23" fmla="*/ 114 h 206"/>
              <a:gd name="T24" fmla="*/ 84 w 143"/>
              <a:gd name="T25" fmla="*/ 142 h 206"/>
              <a:gd name="T26" fmla="*/ 95 w 143"/>
              <a:gd name="T27" fmla="*/ 150 h 206"/>
              <a:gd name="T28" fmla="*/ 104 w 143"/>
              <a:gd name="T29" fmla="*/ 164 h 206"/>
              <a:gd name="T30" fmla="*/ 117 w 143"/>
              <a:gd name="T31" fmla="*/ 157 h 206"/>
              <a:gd name="T32" fmla="*/ 127 w 143"/>
              <a:gd name="T33" fmla="*/ 172 h 206"/>
              <a:gd name="T34" fmla="*/ 135 w 143"/>
              <a:gd name="T35" fmla="*/ 187 h 206"/>
              <a:gd name="T36" fmla="*/ 143 w 143"/>
              <a:gd name="T37" fmla="*/ 202 h 206"/>
              <a:gd name="T38" fmla="*/ 141 w 143"/>
              <a:gd name="T39" fmla="*/ 201 h 206"/>
              <a:gd name="T40" fmla="*/ 137 w 143"/>
              <a:gd name="T41" fmla="*/ 193 h 206"/>
              <a:gd name="T42" fmla="*/ 132 w 143"/>
              <a:gd name="T43" fmla="*/ 197 h 206"/>
              <a:gd name="T44" fmla="*/ 131 w 143"/>
              <a:gd name="T45" fmla="*/ 188 h 206"/>
              <a:gd name="T46" fmla="*/ 126 w 143"/>
              <a:gd name="T47" fmla="*/ 182 h 206"/>
              <a:gd name="T48" fmla="*/ 128 w 143"/>
              <a:gd name="T49" fmla="*/ 179 h 206"/>
              <a:gd name="T50" fmla="*/ 123 w 143"/>
              <a:gd name="T51" fmla="*/ 173 h 206"/>
              <a:gd name="T52" fmla="*/ 117 w 143"/>
              <a:gd name="T53" fmla="*/ 167 h 206"/>
              <a:gd name="T54" fmla="*/ 114 w 143"/>
              <a:gd name="T55" fmla="*/ 163 h 206"/>
              <a:gd name="T56" fmla="*/ 113 w 143"/>
              <a:gd name="T57" fmla="*/ 169 h 206"/>
              <a:gd name="T58" fmla="*/ 110 w 143"/>
              <a:gd name="T59" fmla="*/ 164 h 206"/>
              <a:gd name="T60" fmla="*/ 107 w 143"/>
              <a:gd name="T61" fmla="*/ 165 h 206"/>
              <a:gd name="T62" fmla="*/ 109 w 143"/>
              <a:gd name="T63" fmla="*/ 171 h 206"/>
              <a:gd name="T64" fmla="*/ 103 w 143"/>
              <a:gd name="T65" fmla="*/ 168 h 206"/>
              <a:gd name="T66" fmla="*/ 94 w 143"/>
              <a:gd name="T67" fmla="*/ 160 h 206"/>
              <a:gd name="T68" fmla="*/ 94 w 143"/>
              <a:gd name="T69" fmla="*/ 154 h 206"/>
              <a:gd name="T70" fmla="*/ 89 w 143"/>
              <a:gd name="T71" fmla="*/ 157 h 206"/>
              <a:gd name="T72" fmla="*/ 77 w 143"/>
              <a:gd name="T73" fmla="*/ 153 h 206"/>
              <a:gd name="T74" fmla="*/ 65 w 143"/>
              <a:gd name="T75" fmla="*/ 151 h 206"/>
              <a:gd name="T76" fmla="*/ 58 w 143"/>
              <a:gd name="T77" fmla="*/ 148 h 206"/>
              <a:gd name="T78" fmla="*/ 56 w 143"/>
              <a:gd name="T79" fmla="*/ 144 h 206"/>
              <a:gd name="T80" fmla="*/ 53 w 143"/>
              <a:gd name="T81" fmla="*/ 141 h 206"/>
              <a:gd name="T82" fmla="*/ 51 w 143"/>
              <a:gd name="T83" fmla="*/ 142 h 206"/>
              <a:gd name="T84" fmla="*/ 48 w 143"/>
              <a:gd name="T85" fmla="*/ 142 h 206"/>
              <a:gd name="T86" fmla="*/ 45 w 143"/>
              <a:gd name="T87" fmla="*/ 141 h 206"/>
              <a:gd name="T88" fmla="*/ 44 w 143"/>
              <a:gd name="T89" fmla="*/ 146 h 206"/>
              <a:gd name="T90" fmla="*/ 45 w 143"/>
              <a:gd name="T91" fmla="*/ 146 h 206"/>
              <a:gd name="T92" fmla="*/ 45 w 143"/>
              <a:gd name="T93" fmla="*/ 151 h 206"/>
              <a:gd name="T94" fmla="*/ 38 w 143"/>
              <a:gd name="T95" fmla="*/ 153 h 206"/>
              <a:gd name="T96" fmla="*/ 35 w 143"/>
              <a:gd name="T97" fmla="*/ 155 h 206"/>
              <a:gd name="T98" fmla="*/ 33 w 143"/>
              <a:gd name="T99" fmla="*/ 158 h 206"/>
              <a:gd name="T100" fmla="*/ 26 w 143"/>
              <a:gd name="T101" fmla="*/ 159 h 206"/>
              <a:gd name="T102" fmla="*/ 28 w 143"/>
              <a:gd name="T103" fmla="*/ 150 h 206"/>
              <a:gd name="T104" fmla="*/ 40 w 143"/>
              <a:gd name="T105" fmla="*/ 142 h 206"/>
              <a:gd name="T106" fmla="*/ 33 w 143"/>
              <a:gd name="T107" fmla="*/ 137 h 206"/>
              <a:gd name="T108" fmla="*/ 22 w 143"/>
              <a:gd name="T109" fmla="*/ 150 h 206"/>
              <a:gd name="T110" fmla="*/ 17 w 143"/>
              <a:gd name="T111" fmla="*/ 157 h 206"/>
              <a:gd name="T112" fmla="*/ 14 w 143"/>
              <a:gd name="T113" fmla="*/ 159 h 206"/>
              <a:gd name="T114" fmla="*/ 14 w 143"/>
              <a:gd name="T115" fmla="*/ 169 h 206"/>
              <a:gd name="T116" fmla="*/ 10 w 143"/>
              <a:gd name="T117" fmla="*/ 173 h 206"/>
              <a:gd name="T118" fmla="*/ 5 w 143"/>
              <a:gd name="T119"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06">
                <a:moveTo>
                  <a:pt x="1" y="0"/>
                </a:moveTo>
                <a:lnTo>
                  <a:pt x="0" y="0"/>
                </a:lnTo>
                <a:lnTo>
                  <a:pt x="0" y="1"/>
                </a:lnTo>
                <a:lnTo>
                  <a:pt x="1" y="1"/>
                </a:lnTo>
                <a:lnTo>
                  <a:pt x="0" y="1"/>
                </a:lnTo>
                <a:lnTo>
                  <a:pt x="1" y="2"/>
                </a:lnTo>
                <a:lnTo>
                  <a:pt x="1" y="1"/>
                </a:lnTo>
                <a:lnTo>
                  <a:pt x="2" y="2"/>
                </a:lnTo>
                <a:lnTo>
                  <a:pt x="2" y="4"/>
                </a:lnTo>
                <a:lnTo>
                  <a:pt x="2" y="2"/>
                </a:lnTo>
                <a:lnTo>
                  <a:pt x="3" y="2"/>
                </a:lnTo>
                <a:lnTo>
                  <a:pt x="5" y="4"/>
                </a:lnTo>
                <a:lnTo>
                  <a:pt x="5" y="5"/>
                </a:lnTo>
                <a:lnTo>
                  <a:pt x="5" y="6"/>
                </a:lnTo>
                <a:lnTo>
                  <a:pt x="3" y="6"/>
                </a:lnTo>
                <a:lnTo>
                  <a:pt x="2" y="6"/>
                </a:lnTo>
                <a:lnTo>
                  <a:pt x="2" y="7"/>
                </a:lnTo>
                <a:lnTo>
                  <a:pt x="2" y="9"/>
                </a:lnTo>
                <a:lnTo>
                  <a:pt x="3" y="9"/>
                </a:lnTo>
                <a:lnTo>
                  <a:pt x="2" y="9"/>
                </a:lnTo>
                <a:lnTo>
                  <a:pt x="3" y="10"/>
                </a:lnTo>
                <a:lnTo>
                  <a:pt x="2" y="10"/>
                </a:lnTo>
                <a:lnTo>
                  <a:pt x="3" y="10"/>
                </a:lnTo>
                <a:lnTo>
                  <a:pt x="3" y="9"/>
                </a:lnTo>
                <a:lnTo>
                  <a:pt x="5" y="9"/>
                </a:lnTo>
                <a:lnTo>
                  <a:pt x="5" y="7"/>
                </a:lnTo>
                <a:lnTo>
                  <a:pt x="6" y="7"/>
                </a:lnTo>
                <a:lnTo>
                  <a:pt x="6" y="6"/>
                </a:lnTo>
                <a:lnTo>
                  <a:pt x="7" y="6"/>
                </a:lnTo>
                <a:lnTo>
                  <a:pt x="7" y="5"/>
                </a:lnTo>
                <a:lnTo>
                  <a:pt x="6" y="5"/>
                </a:lnTo>
                <a:lnTo>
                  <a:pt x="7" y="5"/>
                </a:lnTo>
                <a:lnTo>
                  <a:pt x="7" y="4"/>
                </a:lnTo>
                <a:lnTo>
                  <a:pt x="7" y="5"/>
                </a:lnTo>
                <a:lnTo>
                  <a:pt x="7" y="4"/>
                </a:lnTo>
                <a:lnTo>
                  <a:pt x="7" y="5"/>
                </a:lnTo>
                <a:lnTo>
                  <a:pt x="7" y="6"/>
                </a:lnTo>
                <a:lnTo>
                  <a:pt x="8" y="6"/>
                </a:lnTo>
                <a:lnTo>
                  <a:pt x="8" y="5"/>
                </a:lnTo>
                <a:lnTo>
                  <a:pt x="8" y="4"/>
                </a:lnTo>
                <a:lnTo>
                  <a:pt x="8" y="5"/>
                </a:lnTo>
                <a:lnTo>
                  <a:pt x="10" y="5"/>
                </a:lnTo>
                <a:lnTo>
                  <a:pt x="10" y="6"/>
                </a:lnTo>
                <a:lnTo>
                  <a:pt x="10" y="7"/>
                </a:lnTo>
                <a:lnTo>
                  <a:pt x="8" y="9"/>
                </a:lnTo>
                <a:lnTo>
                  <a:pt x="10" y="7"/>
                </a:lnTo>
                <a:lnTo>
                  <a:pt x="10" y="9"/>
                </a:lnTo>
                <a:lnTo>
                  <a:pt x="11" y="9"/>
                </a:lnTo>
                <a:lnTo>
                  <a:pt x="12" y="9"/>
                </a:lnTo>
                <a:lnTo>
                  <a:pt x="12" y="10"/>
                </a:lnTo>
                <a:lnTo>
                  <a:pt x="14" y="9"/>
                </a:lnTo>
                <a:lnTo>
                  <a:pt x="14" y="7"/>
                </a:lnTo>
                <a:lnTo>
                  <a:pt x="16" y="7"/>
                </a:lnTo>
                <a:lnTo>
                  <a:pt x="17" y="7"/>
                </a:lnTo>
                <a:lnTo>
                  <a:pt x="19" y="7"/>
                </a:lnTo>
                <a:lnTo>
                  <a:pt x="20" y="9"/>
                </a:lnTo>
                <a:lnTo>
                  <a:pt x="20" y="7"/>
                </a:lnTo>
                <a:lnTo>
                  <a:pt x="20" y="9"/>
                </a:lnTo>
                <a:lnTo>
                  <a:pt x="21" y="9"/>
                </a:lnTo>
                <a:lnTo>
                  <a:pt x="20" y="9"/>
                </a:lnTo>
                <a:lnTo>
                  <a:pt x="20" y="7"/>
                </a:lnTo>
                <a:lnTo>
                  <a:pt x="21" y="7"/>
                </a:lnTo>
                <a:lnTo>
                  <a:pt x="22" y="9"/>
                </a:lnTo>
                <a:lnTo>
                  <a:pt x="24" y="9"/>
                </a:lnTo>
                <a:lnTo>
                  <a:pt x="22" y="10"/>
                </a:lnTo>
                <a:lnTo>
                  <a:pt x="22" y="11"/>
                </a:lnTo>
                <a:lnTo>
                  <a:pt x="21" y="11"/>
                </a:lnTo>
                <a:lnTo>
                  <a:pt x="21" y="13"/>
                </a:lnTo>
                <a:lnTo>
                  <a:pt x="22" y="13"/>
                </a:lnTo>
                <a:lnTo>
                  <a:pt x="24" y="13"/>
                </a:lnTo>
                <a:lnTo>
                  <a:pt x="24" y="14"/>
                </a:lnTo>
                <a:lnTo>
                  <a:pt x="24" y="13"/>
                </a:lnTo>
                <a:lnTo>
                  <a:pt x="22" y="13"/>
                </a:lnTo>
                <a:lnTo>
                  <a:pt x="21" y="13"/>
                </a:lnTo>
                <a:lnTo>
                  <a:pt x="21" y="14"/>
                </a:lnTo>
                <a:lnTo>
                  <a:pt x="22" y="14"/>
                </a:lnTo>
                <a:lnTo>
                  <a:pt x="25" y="14"/>
                </a:lnTo>
                <a:lnTo>
                  <a:pt x="26" y="14"/>
                </a:lnTo>
                <a:lnTo>
                  <a:pt x="25" y="14"/>
                </a:lnTo>
                <a:lnTo>
                  <a:pt x="25" y="15"/>
                </a:lnTo>
                <a:lnTo>
                  <a:pt x="26" y="15"/>
                </a:lnTo>
                <a:lnTo>
                  <a:pt x="28" y="15"/>
                </a:lnTo>
                <a:lnTo>
                  <a:pt x="28" y="16"/>
                </a:lnTo>
                <a:lnTo>
                  <a:pt x="29" y="16"/>
                </a:lnTo>
                <a:lnTo>
                  <a:pt x="29" y="15"/>
                </a:lnTo>
                <a:lnTo>
                  <a:pt x="30" y="15"/>
                </a:lnTo>
                <a:lnTo>
                  <a:pt x="31" y="15"/>
                </a:lnTo>
                <a:lnTo>
                  <a:pt x="31" y="14"/>
                </a:lnTo>
                <a:lnTo>
                  <a:pt x="33" y="14"/>
                </a:lnTo>
                <a:lnTo>
                  <a:pt x="33" y="15"/>
                </a:lnTo>
                <a:lnTo>
                  <a:pt x="33" y="16"/>
                </a:lnTo>
                <a:lnTo>
                  <a:pt x="34" y="15"/>
                </a:lnTo>
                <a:lnTo>
                  <a:pt x="35" y="15"/>
                </a:lnTo>
                <a:lnTo>
                  <a:pt x="35" y="14"/>
                </a:lnTo>
                <a:lnTo>
                  <a:pt x="36" y="14"/>
                </a:lnTo>
                <a:lnTo>
                  <a:pt x="36" y="15"/>
                </a:lnTo>
                <a:lnTo>
                  <a:pt x="36" y="14"/>
                </a:lnTo>
                <a:lnTo>
                  <a:pt x="38" y="14"/>
                </a:lnTo>
                <a:lnTo>
                  <a:pt x="38" y="15"/>
                </a:lnTo>
                <a:lnTo>
                  <a:pt x="39" y="15"/>
                </a:lnTo>
                <a:lnTo>
                  <a:pt x="39" y="14"/>
                </a:lnTo>
                <a:lnTo>
                  <a:pt x="40" y="15"/>
                </a:lnTo>
                <a:lnTo>
                  <a:pt x="42" y="15"/>
                </a:lnTo>
                <a:lnTo>
                  <a:pt x="42" y="16"/>
                </a:lnTo>
                <a:lnTo>
                  <a:pt x="42" y="15"/>
                </a:lnTo>
                <a:lnTo>
                  <a:pt x="43" y="15"/>
                </a:lnTo>
                <a:lnTo>
                  <a:pt x="43" y="16"/>
                </a:lnTo>
                <a:lnTo>
                  <a:pt x="43" y="18"/>
                </a:lnTo>
                <a:lnTo>
                  <a:pt x="44" y="18"/>
                </a:lnTo>
                <a:lnTo>
                  <a:pt x="44" y="16"/>
                </a:lnTo>
                <a:lnTo>
                  <a:pt x="45" y="16"/>
                </a:lnTo>
                <a:lnTo>
                  <a:pt x="45" y="18"/>
                </a:lnTo>
                <a:lnTo>
                  <a:pt x="47" y="18"/>
                </a:lnTo>
                <a:lnTo>
                  <a:pt x="47" y="19"/>
                </a:lnTo>
                <a:lnTo>
                  <a:pt x="48" y="19"/>
                </a:lnTo>
                <a:lnTo>
                  <a:pt x="49" y="19"/>
                </a:lnTo>
                <a:lnTo>
                  <a:pt x="51" y="20"/>
                </a:lnTo>
                <a:lnTo>
                  <a:pt x="51" y="19"/>
                </a:lnTo>
                <a:lnTo>
                  <a:pt x="51" y="20"/>
                </a:lnTo>
                <a:lnTo>
                  <a:pt x="52" y="20"/>
                </a:lnTo>
                <a:lnTo>
                  <a:pt x="52" y="19"/>
                </a:lnTo>
                <a:lnTo>
                  <a:pt x="53" y="19"/>
                </a:lnTo>
                <a:lnTo>
                  <a:pt x="54" y="20"/>
                </a:lnTo>
                <a:lnTo>
                  <a:pt x="56" y="19"/>
                </a:lnTo>
                <a:lnTo>
                  <a:pt x="57" y="20"/>
                </a:lnTo>
                <a:lnTo>
                  <a:pt x="58" y="20"/>
                </a:lnTo>
                <a:lnTo>
                  <a:pt x="59" y="21"/>
                </a:lnTo>
                <a:lnTo>
                  <a:pt x="61" y="21"/>
                </a:lnTo>
                <a:lnTo>
                  <a:pt x="61" y="23"/>
                </a:lnTo>
                <a:lnTo>
                  <a:pt x="62" y="23"/>
                </a:lnTo>
                <a:lnTo>
                  <a:pt x="63" y="23"/>
                </a:lnTo>
                <a:lnTo>
                  <a:pt x="65" y="23"/>
                </a:lnTo>
                <a:lnTo>
                  <a:pt x="66" y="21"/>
                </a:lnTo>
                <a:lnTo>
                  <a:pt x="67" y="21"/>
                </a:lnTo>
                <a:lnTo>
                  <a:pt x="67" y="23"/>
                </a:lnTo>
                <a:lnTo>
                  <a:pt x="68" y="21"/>
                </a:lnTo>
                <a:lnTo>
                  <a:pt x="67" y="21"/>
                </a:lnTo>
                <a:lnTo>
                  <a:pt x="68" y="21"/>
                </a:lnTo>
                <a:lnTo>
                  <a:pt x="70" y="20"/>
                </a:lnTo>
                <a:lnTo>
                  <a:pt x="70" y="21"/>
                </a:lnTo>
                <a:lnTo>
                  <a:pt x="71" y="20"/>
                </a:lnTo>
                <a:lnTo>
                  <a:pt x="70" y="20"/>
                </a:lnTo>
                <a:lnTo>
                  <a:pt x="71" y="20"/>
                </a:lnTo>
                <a:lnTo>
                  <a:pt x="71" y="21"/>
                </a:lnTo>
                <a:lnTo>
                  <a:pt x="71" y="20"/>
                </a:lnTo>
                <a:lnTo>
                  <a:pt x="71" y="21"/>
                </a:lnTo>
                <a:lnTo>
                  <a:pt x="72" y="21"/>
                </a:lnTo>
                <a:lnTo>
                  <a:pt x="72" y="20"/>
                </a:lnTo>
                <a:lnTo>
                  <a:pt x="72" y="21"/>
                </a:lnTo>
                <a:lnTo>
                  <a:pt x="73" y="21"/>
                </a:lnTo>
                <a:lnTo>
                  <a:pt x="75" y="23"/>
                </a:lnTo>
                <a:lnTo>
                  <a:pt x="76" y="23"/>
                </a:lnTo>
                <a:lnTo>
                  <a:pt x="76" y="24"/>
                </a:lnTo>
                <a:lnTo>
                  <a:pt x="77" y="24"/>
                </a:lnTo>
                <a:lnTo>
                  <a:pt x="77" y="25"/>
                </a:lnTo>
                <a:lnTo>
                  <a:pt x="79" y="25"/>
                </a:lnTo>
                <a:lnTo>
                  <a:pt x="80" y="25"/>
                </a:lnTo>
                <a:lnTo>
                  <a:pt x="81" y="27"/>
                </a:lnTo>
                <a:lnTo>
                  <a:pt x="81" y="28"/>
                </a:lnTo>
                <a:lnTo>
                  <a:pt x="82" y="28"/>
                </a:lnTo>
                <a:lnTo>
                  <a:pt x="84" y="28"/>
                </a:lnTo>
                <a:lnTo>
                  <a:pt x="84" y="30"/>
                </a:lnTo>
                <a:lnTo>
                  <a:pt x="84" y="33"/>
                </a:lnTo>
                <a:lnTo>
                  <a:pt x="84" y="34"/>
                </a:lnTo>
                <a:lnTo>
                  <a:pt x="84" y="37"/>
                </a:lnTo>
                <a:lnTo>
                  <a:pt x="84" y="39"/>
                </a:lnTo>
                <a:lnTo>
                  <a:pt x="84" y="42"/>
                </a:lnTo>
                <a:lnTo>
                  <a:pt x="84" y="43"/>
                </a:lnTo>
                <a:lnTo>
                  <a:pt x="84" y="46"/>
                </a:lnTo>
                <a:lnTo>
                  <a:pt x="84" y="48"/>
                </a:lnTo>
                <a:lnTo>
                  <a:pt x="84" y="50"/>
                </a:lnTo>
                <a:lnTo>
                  <a:pt x="84" y="52"/>
                </a:lnTo>
                <a:lnTo>
                  <a:pt x="84" y="55"/>
                </a:lnTo>
                <a:lnTo>
                  <a:pt x="84" y="56"/>
                </a:lnTo>
                <a:lnTo>
                  <a:pt x="84" y="58"/>
                </a:lnTo>
                <a:lnTo>
                  <a:pt x="84" y="61"/>
                </a:lnTo>
                <a:lnTo>
                  <a:pt x="84" y="62"/>
                </a:lnTo>
                <a:lnTo>
                  <a:pt x="84" y="65"/>
                </a:lnTo>
                <a:lnTo>
                  <a:pt x="84" y="67"/>
                </a:lnTo>
                <a:lnTo>
                  <a:pt x="84" y="69"/>
                </a:lnTo>
                <a:lnTo>
                  <a:pt x="84" y="71"/>
                </a:lnTo>
                <a:lnTo>
                  <a:pt x="84" y="72"/>
                </a:lnTo>
                <a:lnTo>
                  <a:pt x="84" y="75"/>
                </a:lnTo>
                <a:lnTo>
                  <a:pt x="84" y="76"/>
                </a:lnTo>
                <a:lnTo>
                  <a:pt x="84" y="79"/>
                </a:lnTo>
                <a:lnTo>
                  <a:pt x="84" y="80"/>
                </a:lnTo>
                <a:lnTo>
                  <a:pt x="84" y="83"/>
                </a:lnTo>
                <a:lnTo>
                  <a:pt x="84" y="84"/>
                </a:lnTo>
                <a:lnTo>
                  <a:pt x="84" y="86"/>
                </a:lnTo>
                <a:lnTo>
                  <a:pt x="84" y="88"/>
                </a:lnTo>
                <a:lnTo>
                  <a:pt x="84" y="90"/>
                </a:lnTo>
                <a:lnTo>
                  <a:pt x="84" y="92"/>
                </a:lnTo>
                <a:lnTo>
                  <a:pt x="84" y="94"/>
                </a:lnTo>
                <a:lnTo>
                  <a:pt x="84" y="95"/>
                </a:lnTo>
                <a:lnTo>
                  <a:pt x="84" y="98"/>
                </a:lnTo>
                <a:lnTo>
                  <a:pt x="84" y="99"/>
                </a:lnTo>
                <a:lnTo>
                  <a:pt x="84" y="102"/>
                </a:lnTo>
                <a:lnTo>
                  <a:pt x="84" y="103"/>
                </a:lnTo>
                <a:lnTo>
                  <a:pt x="84" y="106"/>
                </a:lnTo>
                <a:lnTo>
                  <a:pt x="84" y="107"/>
                </a:lnTo>
                <a:lnTo>
                  <a:pt x="84" y="108"/>
                </a:lnTo>
                <a:lnTo>
                  <a:pt x="84" y="111"/>
                </a:lnTo>
                <a:lnTo>
                  <a:pt x="84" y="112"/>
                </a:lnTo>
                <a:lnTo>
                  <a:pt x="84" y="114"/>
                </a:lnTo>
                <a:lnTo>
                  <a:pt x="84" y="116"/>
                </a:lnTo>
                <a:lnTo>
                  <a:pt x="84" y="117"/>
                </a:lnTo>
                <a:lnTo>
                  <a:pt x="84" y="120"/>
                </a:lnTo>
                <a:lnTo>
                  <a:pt x="84" y="121"/>
                </a:lnTo>
                <a:lnTo>
                  <a:pt x="84" y="123"/>
                </a:lnTo>
                <a:lnTo>
                  <a:pt x="84" y="125"/>
                </a:lnTo>
                <a:lnTo>
                  <a:pt x="84" y="126"/>
                </a:lnTo>
                <a:lnTo>
                  <a:pt x="84" y="128"/>
                </a:lnTo>
                <a:lnTo>
                  <a:pt x="84" y="130"/>
                </a:lnTo>
                <a:lnTo>
                  <a:pt x="84" y="131"/>
                </a:lnTo>
                <a:lnTo>
                  <a:pt x="84" y="134"/>
                </a:lnTo>
                <a:lnTo>
                  <a:pt x="84" y="135"/>
                </a:lnTo>
                <a:lnTo>
                  <a:pt x="84" y="136"/>
                </a:lnTo>
                <a:lnTo>
                  <a:pt x="84" y="137"/>
                </a:lnTo>
                <a:lnTo>
                  <a:pt x="84" y="140"/>
                </a:lnTo>
                <a:lnTo>
                  <a:pt x="84" y="141"/>
                </a:lnTo>
                <a:lnTo>
                  <a:pt x="84" y="142"/>
                </a:lnTo>
                <a:lnTo>
                  <a:pt x="84" y="145"/>
                </a:lnTo>
                <a:lnTo>
                  <a:pt x="84" y="146"/>
                </a:lnTo>
                <a:lnTo>
                  <a:pt x="84" y="148"/>
                </a:lnTo>
                <a:lnTo>
                  <a:pt x="84" y="149"/>
                </a:lnTo>
                <a:lnTo>
                  <a:pt x="84" y="150"/>
                </a:lnTo>
                <a:lnTo>
                  <a:pt x="85" y="150"/>
                </a:lnTo>
                <a:lnTo>
                  <a:pt x="86" y="150"/>
                </a:lnTo>
                <a:lnTo>
                  <a:pt x="87" y="150"/>
                </a:lnTo>
                <a:lnTo>
                  <a:pt x="89" y="150"/>
                </a:lnTo>
                <a:lnTo>
                  <a:pt x="90" y="151"/>
                </a:lnTo>
                <a:lnTo>
                  <a:pt x="90" y="150"/>
                </a:lnTo>
                <a:lnTo>
                  <a:pt x="91" y="150"/>
                </a:lnTo>
                <a:lnTo>
                  <a:pt x="91" y="149"/>
                </a:lnTo>
                <a:lnTo>
                  <a:pt x="93" y="149"/>
                </a:lnTo>
                <a:lnTo>
                  <a:pt x="94" y="149"/>
                </a:lnTo>
                <a:lnTo>
                  <a:pt x="95" y="149"/>
                </a:lnTo>
                <a:lnTo>
                  <a:pt x="95" y="150"/>
                </a:lnTo>
                <a:lnTo>
                  <a:pt x="94" y="150"/>
                </a:lnTo>
                <a:lnTo>
                  <a:pt x="94" y="151"/>
                </a:lnTo>
                <a:lnTo>
                  <a:pt x="94" y="153"/>
                </a:lnTo>
                <a:lnTo>
                  <a:pt x="95" y="153"/>
                </a:lnTo>
                <a:lnTo>
                  <a:pt x="96" y="154"/>
                </a:lnTo>
                <a:lnTo>
                  <a:pt x="96" y="155"/>
                </a:lnTo>
                <a:lnTo>
                  <a:pt x="98" y="155"/>
                </a:lnTo>
                <a:lnTo>
                  <a:pt x="98" y="157"/>
                </a:lnTo>
                <a:lnTo>
                  <a:pt x="99" y="157"/>
                </a:lnTo>
                <a:lnTo>
                  <a:pt x="99" y="158"/>
                </a:lnTo>
                <a:lnTo>
                  <a:pt x="100" y="159"/>
                </a:lnTo>
                <a:lnTo>
                  <a:pt x="101" y="159"/>
                </a:lnTo>
                <a:lnTo>
                  <a:pt x="101" y="160"/>
                </a:lnTo>
                <a:lnTo>
                  <a:pt x="103" y="162"/>
                </a:lnTo>
                <a:lnTo>
                  <a:pt x="103" y="163"/>
                </a:lnTo>
                <a:lnTo>
                  <a:pt x="103" y="164"/>
                </a:lnTo>
                <a:lnTo>
                  <a:pt x="104" y="164"/>
                </a:lnTo>
                <a:lnTo>
                  <a:pt x="105" y="163"/>
                </a:lnTo>
                <a:lnTo>
                  <a:pt x="107" y="163"/>
                </a:lnTo>
                <a:lnTo>
                  <a:pt x="107" y="162"/>
                </a:lnTo>
                <a:lnTo>
                  <a:pt x="108" y="162"/>
                </a:lnTo>
                <a:lnTo>
                  <a:pt x="109" y="160"/>
                </a:lnTo>
                <a:lnTo>
                  <a:pt x="109" y="159"/>
                </a:lnTo>
                <a:lnTo>
                  <a:pt x="110" y="159"/>
                </a:lnTo>
                <a:lnTo>
                  <a:pt x="110" y="158"/>
                </a:lnTo>
                <a:lnTo>
                  <a:pt x="109" y="158"/>
                </a:lnTo>
                <a:lnTo>
                  <a:pt x="110" y="157"/>
                </a:lnTo>
                <a:lnTo>
                  <a:pt x="112" y="157"/>
                </a:lnTo>
                <a:lnTo>
                  <a:pt x="113" y="157"/>
                </a:lnTo>
                <a:lnTo>
                  <a:pt x="113" y="155"/>
                </a:lnTo>
                <a:lnTo>
                  <a:pt x="114" y="155"/>
                </a:lnTo>
                <a:lnTo>
                  <a:pt x="115" y="155"/>
                </a:lnTo>
                <a:lnTo>
                  <a:pt x="115" y="157"/>
                </a:lnTo>
                <a:lnTo>
                  <a:pt x="117" y="157"/>
                </a:lnTo>
                <a:lnTo>
                  <a:pt x="117" y="158"/>
                </a:lnTo>
                <a:lnTo>
                  <a:pt x="117" y="159"/>
                </a:lnTo>
                <a:lnTo>
                  <a:pt x="117" y="160"/>
                </a:lnTo>
                <a:lnTo>
                  <a:pt x="118" y="160"/>
                </a:lnTo>
                <a:lnTo>
                  <a:pt x="118" y="162"/>
                </a:lnTo>
                <a:lnTo>
                  <a:pt x="119" y="162"/>
                </a:lnTo>
                <a:lnTo>
                  <a:pt x="119" y="163"/>
                </a:lnTo>
                <a:lnTo>
                  <a:pt x="121" y="163"/>
                </a:lnTo>
                <a:lnTo>
                  <a:pt x="121" y="164"/>
                </a:lnTo>
                <a:lnTo>
                  <a:pt x="121" y="165"/>
                </a:lnTo>
                <a:lnTo>
                  <a:pt x="122" y="165"/>
                </a:lnTo>
                <a:lnTo>
                  <a:pt x="123" y="167"/>
                </a:lnTo>
                <a:lnTo>
                  <a:pt x="124" y="168"/>
                </a:lnTo>
                <a:lnTo>
                  <a:pt x="124" y="169"/>
                </a:lnTo>
                <a:lnTo>
                  <a:pt x="126" y="169"/>
                </a:lnTo>
                <a:lnTo>
                  <a:pt x="126" y="171"/>
                </a:lnTo>
                <a:lnTo>
                  <a:pt x="127" y="172"/>
                </a:lnTo>
                <a:lnTo>
                  <a:pt x="127" y="173"/>
                </a:lnTo>
                <a:lnTo>
                  <a:pt x="127" y="174"/>
                </a:lnTo>
                <a:lnTo>
                  <a:pt x="128" y="174"/>
                </a:lnTo>
                <a:lnTo>
                  <a:pt x="128" y="176"/>
                </a:lnTo>
                <a:lnTo>
                  <a:pt x="129" y="177"/>
                </a:lnTo>
                <a:lnTo>
                  <a:pt x="129" y="178"/>
                </a:lnTo>
                <a:lnTo>
                  <a:pt x="131" y="179"/>
                </a:lnTo>
                <a:lnTo>
                  <a:pt x="131" y="181"/>
                </a:lnTo>
                <a:lnTo>
                  <a:pt x="132" y="182"/>
                </a:lnTo>
                <a:lnTo>
                  <a:pt x="132" y="183"/>
                </a:lnTo>
                <a:lnTo>
                  <a:pt x="131" y="183"/>
                </a:lnTo>
                <a:lnTo>
                  <a:pt x="132" y="183"/>
                </a:lnTo>
                <a:lnTo>
                  <a:pt x="133" y="183"/>
                </a:lnTo>
                <a:lnTo>
                  <a:pt x="132" y="186"/>
                </a:lnTo>
                <a:lnTo>
                  <a:pt x="133" y="186"/>
                </a:lnTo>
                <a:lnTo>
                  <a:pt x="133" y="187"/>
                </a:lnTo>
                <a:lnTo>
                  <a:pt x="135" y="187"/>
                </a:lnTo>
                <a:lnTo>
                  <a:pt x="135" y="188"/>
                </a:lnTo>
                <a:lnTo>
                  <a:pt x="136" y="188"/>
                </a:lnTo>
                <a:lnTo>
                  <a:pt x="137" y="190"/>
                </a:lnTo>
                <a:lnTo>
                  <a:pt x="138" y="190"/>
                </a:lnTo>
                <a:lnTo>
                  <a:pt x="140" y="191"/>
                </a:lnTo>
                <a:lnTo>
                  <a:pt x="141" y="191"/>
                </a:lnTo>
                <a:lnTo>
                  <a:pt x="141" y="192"/>
                </a:lnTo>
                <a:lnTo>
                  <a:pt x="142" y="192"/>
                </a:lnTo>
                <a:lnTo>
                  <a:pt x="142" y="193"/>
                </a:lnTo>
                <a:lnTo>
                  <a:pt x="143" y="193"/>
                </a:lnTo>
                <a:lnTo>
                  <a:pt x="143" y="195"/>
                </a:lnTo>
                <a:lnTo>
                  <a:pt x="143" y="196"/>
                </a:lnTo>
                <a:lnTo>
                  <a:pt x="143" y="197"/>
                </a:lnTo>
                <a:lnTo>
                  <a:pt x="143" y="199"/>
                </a:lnTo>
                <a:lnTo>
                  <a:pt x="143" y="200"/>
                </a:lnTo>
                <a:lnTo>
                  <a:pt x="143" y="201"/>
                </a:lnTo>
                <a:lnTo>
                  <a:pt x="143" y="202"/>
                </a:lnTo>
                <a:lnTo>
                  <a:pt x="142" y="204"/>
                </a:lnTo>
                <a:lnTo>
                  <a:pt x="142" y="205"/>
                </a:lnTo>
                <a:lnTo>
                  <a:pt x="141" y="205"/>
                </a:lnTo>
                <a:lnTo>
                  <a:pt x="141" y="206"/>
                </a:lnTo>
                <a:lnTo>
                  <a:pt x="140" y="206"/>
                </a:lnTo>
                <a:lnTo>
                  <a:pt x="140" y="205"/>
                </a:lnTo>
                <a:lnTo>
                  <a:pt x="141" y="205"/>
                </a:lnTo>
                <a:lnTo>
                  <a:pt x="140" y="205"/>
                </a:lnTo>
                <a:lnTo>
                  <a:pt x="140" y="204"/>
                </a:lnTo>
                <a:lnTo>
                  <a:pt x="140" y="205"/>
                </a:lnTo>
                <a:lnTo>
                  <a:pt x="140" y="206"/>
                </a:lnTo>
                <a:lnTo>
                  <a:pt x="138" y="205"/>
                </a:lnTo>
                <a:lnTo>
                  <a:pt x="138" y="204"/>
                </a:lnTo>
                <a:lnTo>
                  <a:pt x="138" y="202"/>
                </a:lnTo>
                <a:lnTo>
                  <a:pt x="140" y="202"/>
                </a:lnTo>
                <a:lnTo>
                  <a:pt x="141" y="202"/>
                </a:lnTo>
                <a:lnTo>
                  <a:pt x="141" y="201"/>
                </a:lnTo>
                <a:lnTo>
                  <a:pt x="141" y="202"/>
                </a:lnTo>
                <a:lnTo>
                  <a:pt x="140" y="202"/>
                </a:lnTo>
                <a:lnTo>
                  <a:pt x="138" y="202"/>
                </a:lnTo>
                <a:lnTo>
                  <a:pt x="138" y="201"/>
                </a:lnTo>
                <a:lnTo>
                  <a:pt x="140" y="201"/>
                </a:lnTo>
                <a:lnTo>
                  <a:pt x="141" y="201"/>
                </a:lnTo>
                <a:lnTo>
                  <a:pt x="141" y="200"/>
                </a:lnTo>
                <a:lnTo>
                  <a:pt x="140" y="201"/>
                </a:lnTo>
                <a:lnTo>
                  <a:pt x="140" y="200"/>
                </a:lnTo>
                <a:lnTo>
                  <a:pt x="140" y="199"/>
                </a:lnTo>
                <a:lnTo>
                  <a:pt x="140" y="197"/>
                </a:lnTo>
                <a:lnTo>
                  <a:pt x="140" y="196"/>
                </a:lnTo>
                <a:lnTo>
                  <a:pt x="138" y="196"/>
                </a:lnTo>
                <a:lnTo>
                  <a:pt x="138" y="195"/>
                </a:lnTo>
                <a:lnTo>
                  <a:pt x="137" y="195"/>
                </a:lnTo>
                <a:lnTo>
                  <a:pt x="138" y="193"/>
                </a:lnTo>
                <a:lnTo>
                  <a:pt x="137" y="193"/>
                </a:lnTo>
                <a:lnTo>
                  <a:pt x="137" y="195"/>
                </a:lnTo>
                <a:lnTo>
                  <a:pt x="136" y="195"/>
                </a:lnTo>
                <a:lnTo>
                  <a:pt x="136" y="193"/>
                </a:lnTo>
                <a:lnTo>
                  <a:pt x="136" y="195"/>
                </a:lnTo>
                <a:lnTo>
                  <a:pt x="135" y="195"/>
                </a:lnTo>
                <a:lnTo>
                  <a:pt x="133" y="195"/>
                </a:lnTo>
                <a:lnTo>
                  <a:pt x="133" y="196"/>
                </a:lnTo>
                <a:lnTo>
                  <a:pt x="135" y="196"/>
                </a:lnTo>
                <a:lnTo>
                  <a:pt x="135" y="197"/>
                </a:lnTo>
                <a:lnTo>
                  <a:pt x="133" y="197"/>
                </a:lnTo>
                <a:lnTo>
                  <a:pt x="135" y="197"/>
                </a:lnTo>
                <a:lnTo>
                  <a:pt x="133" y="197"/>
                </a:lnTo>
                <a:lnTo>
                  <a:pt x="133" y="199"/>
                </a:lnTo>
                <a:lnTo>
                  <a:pt x="132" y="199"/>
                </a:lnTo>
                <a:lnTo>
                  <a:pt x="132" y="197"/>
                </a:lnTo>
                <a:lnTo>
                  <a:pt x="132" y="196"/>
                </a:lnTo>
                <a:lnTo>
                  <a:pt x="132" y="197"/>
                </a:lnTo>
                <a:lnTo>
                  <a:pt x="132" y="196"/>
                </a:lnTo>
                <a:lnTo>
                  <a:pt x="133" y="196"/>
                </a:lnTo>
                <a:lnTo>
                  <a:pt x="133" y="195"/>
                </a:lnTo>
                <a:lnTo>
                  <a:pt x="133" y="193"/>
                </a:lnTo>
                <a:lnTo>
                  <a:pt x="133" y="192"/>
                </a:lnTo>
                <a:lnTo>
                  <a:pt x="135" y="192"/>
                </a:lnTo>
                <a:lnTo>
                  <a:pt x="136" y="192"/>
                </a:lnTo>
                <a:lnTo>
                  <a:pt x="135" y="192"/>
                </a:lnTo>
                <a:lnTo>
                  <a:pt x="133" y="192"/>
                </a:lnTo>
                <a:lnTo>
                  <a:pt x="133" y="191"/>
                </a:lnTo>
                <a:lnTo>
                  <a:pt x="132" y="191"/>
                </a:lnTo>
                <a:lnTo>
                  <a:pt x="132" y="190"/>
                </a:lnTo>
                <a:lnTo>
                  <a:pt x="132" y="191"/>
                </a:lnTo>
                <a:lnTo>
                  <a:pt x="132" y="190"/>
                </a:lnTo>
                <a:lnTo>
                  <a:pt x="131" y="188"/>
                </a:lnTo>
                <a:lnTo>
                  <a:pt x="132" y="188"/>
                </a:lnTo>
                <a:lnTo>
                  <a:pt x="131" y="188"/>
                </a:lnTo>
                <a:lnTo>
                  <a:pt x="131" y="187"/>
                </a:lnTo>
                <a:lnTo>
                  <a:pt x="131" y="186"/>
                </a:lnTo>
                <a:lnTo>
                  <a:pt x="131" y="187"/>
                </a:lnTo>
                <a:lnTo>
                  <a:pt x="129" y="186"/>
                </a:lnTo>
                <a:lnTo>
                  <a:pt x="128" y="186"/>
                </a:lnTo>
                <a:lnTo>
                  <a:pt x="128" y="185"/>
                </a:lnTo>
                <a:lnTo>
                  <a:pt x="129" y="185"/>
                </a:lnTo>
                <a:lnTo>
                  <a:pt x="128" y="183"/>
                </a:lnTo>
                <a:lnTo>
                  <a:pt x="128" y="185"/>
                </a:lnTo>
                <a:lnTo>
                  <a:pt x="128" y="183"/>
                </a:lnTo>
                <a:lnTo>
                  <a:pt x="127" y="183"/>
                </a:lnTo>
                <a:lnTo>
                  <a:pt x="127" y="182"/>
                </a:lnTo>
                <a:lnTo>
                  <a:pt x="127" y="183"/>
                </a:lnTo>
                <a:lnTo>
                  <a:pt x="127" y="182"/>
                </a:lnTo>
                <a:lnTo>
                  <a:pt x="127" y="183"/>
                </a:lnTo>
                <a:lnTo>
                  <a:pt x="126" y="183"/>
                </a:lnTo>
                <a:lnTo>
                  <a:pt x="126" y="182"/>
                </a:lnTo>
                <a:lnTo>
                  <a:pt x="124" y="182"/>
                </a:lnTo>
                <a:lnTo>
                  <a:pt x="126" y="182"/>
                </a:lnTo>
                <a:lnTo>
                  <a:pt x="124" y="182"/>
                </a:lnTo>
                <a:lnTo>
                  <a:pt x="126" y="182"/>
                </a:lnTo>
                <a:lnTo>
                  <a:pt x="126" y="181"/>
                </a:lnTo>
                <a:lnTo>
                  <a:pt x="127" y="181"/>
                </a:lnTo>
                <a:lnTo>
                  <a:pt x="126" y="181"/>
                </a:lnTo>
                <a:lnTo>
                  <a:pt x="126" y="179"/>
                </a:lnTo>
                <a:lnTo>
                  <a:pt x="124" y="179"/>
                </a:lnTo>
                <a:lnTo>
                  <a:pt x="124" y="178"/>
                </a:lnTo>
                <a:lnTo>
                  <a:pt x="126" y="178"/>
                </a:lnTo>
                <a:lnTo>
                  <a:pt x="124" y="178"/>
                </a:lnTo>
                <a:lnTo>
                  <a:pt x="124" y="177"/>
                </a:lnTo>
                <a:lnTo>
                  <a:pt x="126" y="177"/>
                </a:lnTo>
                <a:lnTo>
                  <a:pt x="127" y="178"/>
                </a:lnTo>
                <a:lnTo>
                  <a:pt x="127" y="179"/>
                </a:lnTo>
                <a:lnTo>
                  <a:pt x="128" y="179"/>
                </a:lnTo>
                <a:lnTo>
                  <a:pt x="127" y="178"/>
                </a:lnTo>
                <a:lnTo>
                  <a:pt x="126" y="177"/>
                </a:lnTo>
                <a:lnTo>
                  <a:pt x="124" y="177"/>
                </a:lnTo>
                <a:lnTo>
                  <a:pt x="124" y="176"/>
                </a:lnTo>
                <a:lnTo>
                  <a:pt x="124" y="174"/>
                </a:lnTo>
                <a:lnTo>
                  <a:pt x="126" y="174"/>
                </a:lnTo>
                <a:lnTo>
                  <a:pt x="126" y="176"/>
                </a:lnTo>
                <a:lnTo>
                  <a:pt x="127" y="176"/>
                </a:lnTo>
                <a:lnTo>
                  <a:pt x="124" y="174"/>
                </a:lnTo>
                <a:lnTo>
                  <a:pt x="124" y="176"/>
                </a:lnTo>
                <a:lnTo>
                  <a:pt x="123" y="176"/>
                </a:lnTo>
                <a:lnTo>
                  <a:pt x="123" y="174"/>
                </a:lnTo>
                <a:lnTo>
                  <a:pt x="124" y="174"/>
                </a:lnTo>
                <a:lnTo>
                  <a:pt x="123" y="174"/>
                </a:lnTo>
                <a:lnTo>
                  <a:pt x="123" y="173"/>
                </a:lnTo>
                <a:lnTo>
                  <a:pt x="124" y="173"/>
                </a:lnTo>
                <a:lnTo>
                  <a:pt x="123" y="173"/>
                </a:lnTo>
                <a:lnTo>
                  <a:pt x="123" y="174"/>
                </a:lnTo>
                <a:lnTo>
                  <a:pt x="122" y="174"/>
                </a:lnTo>
                <a:lnTo>
                  <a:pt x="122" y="173"/>
                </a:lnTo>
                <a:lnTo>
                  <a:pt x="122" y="172"/>
                </a:lnTo>
                <a:lnTo>
                  <a:pt x="122" y="171"/>
                </a:lnTo>
                <a:lnTo>
                  <a:pt x="122" y="169"/>
                </a:lnTo>
                <a:lnTo>
                  <a:pt x="123" y="169"/>
                </a:lnTo>
                <a:lnTo>
                  <a:pt x="122" y="169"/>
                </a:lnTo>
                <a:lnTo>
                  <a:pt x="122" y="171"/>
                </a:lnTo>
                <a:lnTo>
                  <a:pt x="122" y="172"/>
                </a:lnTo>
                <a:lnTo>
                  <a:pt x="121" y="172"/>
                </a:lnTo>
                <a:lnTo>
                  <a:pt x="119" y="171"/>
                </a:lnTo>
                <a:lnTo>
                  <a:pt x="118" y="171"/>
                </a:lnTo>
                <a:lnTo>
                  <a:pt x="118" y="169"/>
                </a:lnTo>
                <a:lnTo>
                  <a:pt x="118" y="168"/>
                </a:lnTo>
                <a:lnTo>
                  <a:pt x="117" y="168"/>
                </a:lnTo>
                <a:lnTo>
                  <a:pt x="117" y="167"/>
                </a:lnTo>
                <a:lnTo>
                  <a:pt x="117" y="165"/>
                </a:lnTo>
                <a:lnTo>
                  <a:pt x="117" y="167"/>
                </a:lnTo>
                <a:lnTo>
                  <a:pt x="117" y="165"/>
                </a:lnTo>
                <a:lnTo>
                  <a:pt x="115" y="165"/>
                </a:lnTo>
                <a:lnTo>
                  <a:pt x="117" y="164"/>
                </a:lnTo>
                <a:lnTo>
                  <a:pt x="115" y="164"/>
                </a:lnTo>
                <a:lnTo>
                  <a:pt x="115" y="163"/>
                </a:lnTo>
                <a:lnTo>
                  <a:pt x="115" y="162"/>
                </a:lnTo>
                <a:lnTo>
                  <a:pt x="115" y="160"/>
                </a:lnTo>
                <a:lnTo>
                  <a:pt x="114" y="160"/>
                </a:lnTo>
                <a:lnTo>
                  <a:pt x="115" y="159"/>
                </a:lnTo>
                <a:lnTo>
                  <a:pt x="114" y="159"/>
                </a:lnTo>
                <a:lnTo>
                  <a:pt x="114" y="160"/>
                </a:lnTo>
                <a:lnTo>
                  <a:pt x="114" y="162"/>
                </a:lnTo>
                <a:lnTo>
                  <a:pt x="115" y="162"/>
                </a:lnTo>
                <a:lnTo>
                  <a:pt x="115" y="163"/>
                </a:lnTo>
                <a:lnTo>
                  <a:pt x="114" y="163"/>
                </a:lnTo>
                <a:lnTo>
                  <a:pt x="114" y="162"/>
                </a:lnTo>
                <a:lnTo>
                  <a:pt x="114" y="163"/>
                </a:lnTo>
                <a:lnTo>
                  <a:pt x="114" y="164"/>
                </a:lnTo>
                <a:lnTo>
                  <a:pt x="115" y="164"/>
                </a:lnTo>
                <a:lnTo>
                  <a:pt x="115" y="165"/>
                </a:lnTo>
                <a:lnTo>
                  <a:pt x="115" y="167"/>
                </a:lnTo>
                <a:lnTo>
                  <a:pt x="115" y="168"/>
                </a:lnTo>
                <a:lnTo>
                  <a:pt x="115" y="169"/>
                </a:lnTo>
                <a:lnTo>
                  <a:pt x="117" y="169"/>
                </a:lnTo>
                <a:lnTo>
                  <a:pt x="117" y="171"/>
                </a:lnTo>
                <a:lnTo>
                  <a:pt x="117" y="172"/>
                </a:lnTo>
                <a:lnTo>
                  <a:pt x="115" y="172"/>
                </a:lnTo>
                <a:lnTo>
                  <a:pt x="114" y="171"/>
                </a:lnTo>
                <a:lnTo>
                  <a:pt x="114" y="169"/>
                </a:lnTo>
                <a:lnTo>
                  <a:pt x="114" y="171"/>
                </a:lnTo>
                <a:lnTo>
                  <a:pt x="114" y="169"/>
                </a:lnTo>
                <a:lnTo>
                  <a:pt x="113" y="169"/>
                </a:lnTo>
                <a:lnTo>
                  <a:pt x="112" y="171"/>
                </a:lnTo>
                <a:lnTo>
                  <a:pt x="112" y="169"/>
                </a:lnTo>
                <a:lnTo>
                  <a:pt x="112" y="168"/>
                </a:lnTo>
                <a:lnTo>
                  <a:pt x="113" y="168"/>
                </a:lnTo>
                <a:lnTo>
                  <a:pt x="112" y="168"/>
                </a:lnTo>
                <a:lnTo>
                  <a:pt x="112" y="167"/>
                </a:lnTo>
                <a:lnTo>
                  <a:pt x="112" y="165"/>
                </a:lnTo>
                <a:lnTo>
                  <a:pt x="110" y="165"/>
                </a:lnTo>
                <a:lnTo>
                  <a:pt x="112" y="165"/>
                </a:lnTo>
                <a:lnTo>
                  <a:pt x="113" y="165"/>
                </a:lnTo>
                <a:lnTo>
                  <a:pt x="113" y="164"/>
                </a:lnTo>
                <a:lnTo>
                  <a:pt x="112" y="164"/>
                </a:lnTo>
                <a:lnTo>
                  <a:pt x="112" y="165"/>
                </a:lnTo>
                <a:lnTo>
                  <a:pt x="112" y="164"/>
                </a:lnTo>
                <a:lnTo>
                  <a:pt x="110" y="164"/>
                </a:lnTo>
                <a:lnTo>
                  <a:pt x="110" y="163"/>
                </a:lnTo>
                <a:lnTo>
                  <a:pt x="110" y="164"/>
                </a:lnTo>
                <a:lnTo>
                  <a:pt x="110" y="165"/>
                </a:lnTo>
                <a:lnTo>
                  <a:pt x="110" y="167"/>
                </a:lnTo>
                <a:lnTo>
                  <a:pt x="109" y="165"/>
                </a:lnTo>
                <a:lnTo>
                  <a:pt x="110" y="165"/>
                </a:lnTo>
                <a:lnTo>
                  <a:pt x="109" y="165"/>
                </a:lnTo>
                <a:lnTo>
                  <a:pt x="109" y="164"/>
                </a:lnTo>
                <a:lnTo>
                  <a:pt x="108" y="164"/>
                </a:lnTo>
                <a:lnTo>
                  <a:pt x="108" y="163"/>
                </a:lnTo>
                <a:lnTo>
                  <a:pt x="108" y="164"/>
                </a:lnTo>
                <a:lnTo>
                  <a:pt x="107" y="164"/>
                </a:lnTo>
                <a:lnTo>
                  <a:pt x="107" y="163"/>
                </a:lnTo>
                <a:lnTo>
                  <a:pt x="105" y="163"/>
                </a:lnTo>
                <a:lnTo>
                  <a:pt x="107" y="164"/>
                </a:lnTo>
                <a:lnTo>
                  <a:pt x="105" y="164"/>
                </a:lnTo>
                <a:lnTo>
                  <a:pt x="105" y="165"/>
                </a:lnTo>
                <a:lnTo>
                  <a:pt x="107" y="164"/>
                </a:lnTo>
                <a:lnTo>
                  <a:pt x="107" y="165"/>
                </a:lnTo>
                <a:lnTo>
                  <a:pt x="108" y="165"/>
                </a:lnTo>
                <a:lnTo>
                  <a:pt x="109" y="165"/>
                </a:lnTo>
                <a:lnTo>
                  <a:pt x="108" y="165"/>
                </a:lnTo>
                <a:lnTo>
                  <a:pt x="108" y="167"/>
                </a:lnTo>
                <a:lnTo>
                  <a:pt x="109" y="167"/>
                </a:lnTo>
                <a:lnTo>
                  <a:pt x="109" y="168"/>
                </a:lnTo>
                <a:lnTo>
                  <a:pt x="110" y="168"/>
                </a:lnTo>
                <a:lnTo>
                  <a:pt x="110" y="167"/>
                </a:lnTo>
                <a:lnTo>
                  <a:pt x="110" y="168"/>
                </a:lnTo>
                <a:lnTo>
                  <a:pt x="110" y="169"/>
                </a:lnTo>
                <a:lnTo>
                  <a:pt x="112" y="169"/>
                </a:lnTo>
                <a:lnTo>
                  <a:pt x="112" y="171"/>
                </a:lnTo>
                <a:lnTo>
                  <a:pt x="110" y="171"/>
                </a:lnTo>
                <a:lnTo>
                  <a:pt x="109" y="169"/>
                </a:lnTo>
                <a:lnTo>
                  <a:pt x="109" y="171"/>
                </a:lnTo>
                <a:lnTo>
                  <a:pt x="109" y="169"/>
                </a:lnTo>
                <a:lnTo>
                  <a:pt x="109" y="171"/>
                </a:lnTo>
                <a:lnTo>
                  <a:pt x="108" y="171"/>
                </a:lnTo>
                <a:lnTo>
                  <a:pt x="109" y="171"/>
                </a:lnTo>
                <a:lnTo>
                  <a:pt x="108" y="171"/>
                </a:lnTo>
                <a:lnTo>
                  <a:pt x="108" y="172"/>
                </a:lnTo>
                <a:lnTo>
                  <a:pt x="108" y="171"/>
                </a:lnTo>
                <a:lnTo>
                  <a:pt x="107" y="171"/>
                </a:lnTo>
                <a:lnTo>
                  <a:pt x="107" y="169"/>
                </a:lnTo>
                <a:lnTo>
                  <a:pt x="105" y="169"/>
                </a:lnTo>
                <a:lnTo>
                  <a:pt x="105" y="171"/>
                </a:lnTo>
                <a:lnTo>
                  <a:pt x="105" y="169"/>
                </a:lnTo>
                <a:lnTo>
                  <a:pt x="104" y="169"/>
                </a:lnTo>
                <a:lnTo>
                  <a:pt x="104" y="168"/>
                </a:lnTo>
                <a:lnTo>
                  <a:pt x="103" y="168"/>
                </a:lnTo>
                <a:lnTo>
                  <a:pt x="103" y="167"/>
                </a:lnTo>
                <a:lnTo>
                  <a:pt x="104" y="167"/>
                </a:lnTo>
                <a:lnTo>
                  <a:pt x="103" y="167"/>
                </a:lnTo>
                <a:lnTo>
                  <a:pt x="103" y="168"/>
                </a:lnTo>
                <a:lnTo>
                  <a:pt x="103" y="167"/>
                </a:lnTo>
                <a:lnTo>
                  <a:pt x="101" y="167"/>
                </a:lnTo>
                <a:lnTo>
                  <a:pt x="101" y="165"/>
                </a:lnTo>
                <a:lnTo>
                  <a:pt x="100" y="165"/>
                </a:lnTo>
                <a:lnTo>
                  <a:pt x="100" y="164"/>
                </a:lnTo>
                <a:lnTo>
                  <a:pt x="99" y="163"/>
                </a:lnTo>
                <a:lnTo>
                  <a:pt x="98" y="163"/>
                </a:lnTo>
                <a:lnTo>
                  <a:pt x="99" y="163"/>
                </a:lnTo>
                <a:lnTo>
                  <a:pt x="98" y="163"/>
                </a:lnTo>
                <a:lnTo>
                  <a:pt x="98" y="162"/>
                </a:lnTo>
                <a:lnTo>
                  <a:pt x="96" y="162"/>
                </a:lnTo>
                <a:lnTo>
                  <a:pt x="98" y="162"/>
                </a:lnTo>
                <a:lnTo>
                  <a:pt x="96" y="162"/>
                </a:lnTo>
                <a:lnTo>
                  <a:pt x="95" y="160"/>
                </a:lnTo>
                <a:lnTo>
                  <a:pt x="94" y="160"/>
                </a:lnTo>
                <a:lnTo>
                  <a:pt x="94" y="159"/>
                </a:lnTo>
                <a:lnTo>
                  <a:pt x="94" y="160"/>
                </a:lnTo>
                <a:lnTo>
                  <a:pt x="93" y="160"/>
                </a:lnTo>
                <a:lnTo>
                  <a:pt x="93" y="159"/>
                </a:lnTo>
                <a:lnTo>
                  <a:pt x="94" y="159"/>
                </a:lnTo>
                <a:lnTo>
                  <a:pt x="93" y="159"/>
                </a:lnTo>
                <a:lnTo>
                  <a:pt x="91" y="159"/>
                </a:lnTo>
                <a:lnTo>
                  <a:pt x="90" y="158"/>
                </a:lnTo>
                <a:lnTo>
                  <a:pt x="91" y="158"/>
                </a:lnTo>
                <a:lnTo>
                  <a:pt x="93" y="157"/>
                </a:lnTo>
                <a:lnTo>
                  <a:pt x="91" y="157"/>
                </a:lnTo>
                <a:lnTo>
                  <a:pt x="93" y="157"/>
                </a:lnTo>
                <a:lnTo>
                  <a:pt x="93" y="155"/>
                </a:lnTo>
                <a:lnTo>
                  <a:pt x="91" y="155"/>
                </a:lnTo>
                <a:lnTo>
                  <a:pt x="91" y="154"/>
                </a:lnTo>
                <a:lnTo>
                  <a:pt x="93" y="154"/>
                </a:lnTo>
                <a:lnTo>
                  <a:pt x="93" y="153"/>
                </a:lnTo>
                <a:lnTo>
                  <a:pt x="93" y="154"/>
                </a:lnTo>
                <a:lnTo>
                  <a:pt x="94" y="154"/>
                </a:lnTo>
                <a:lnTo>
                  <a:pt x="94" y="155"/>
                </a:lnTo>
                <a:lnTo>
                  <a:pt x="94" y="157"/>
                </a:lnTo>
                <a:lnTo>
                  <a:pt x="94" y="158"/>
                </a:lnTo>
                <a:lnTo>
                  <a:pt x="94" y="157"/>
                </a:lnTo>
                <a:lnTo>
                  <a:pt x="94" y="155"/>
                </a:lnTo>
                <a:lnTo>
                  <a:pt x="94" y="154"/>
                </a:lnTo>
                <a:lnTo>
                  <a:pt x="95" y="154"/>
                </a:lnTo>
                <a:lnTo>
                  <a:pt x="95" y="155"/>
                </a:lnTo>
                <a:lnTo>
                  <a:pt x="95" y="154"/>
                </a:lnTo>
                <a:lnTo>
                  <a:pt x="94" y="154"/>
                </a:lnTo>
                <a:lnTo>
                  <a:pt x="93" y="154"/>
                </a:lnTo>
                <a:lnTo>
                  <a:pt x="93" y="153"/>
                </a:lnTo>
                <a:lnTo>
                  <a:pt x="91" y="153"/>
                </a:lnTo>
                <a:lnTo>
                  <a:pt x="91" y="154"/>
                </a:lnTo>
                <a:lnTo>
                  <a:pt x="90" y="155"/>
                </a:lnTo>
                <a:lnTo>
                  <a:pt x="89" y="155"/>
                </a:lnTo>
                <a:lnTo>
                  <a:pt x="89" y="157"/>
                </a:lnTo>
                <a:lnTo>
                  <a:pt x="87" y="157"/>
                </a:lnTo>
                <a:lnTo>
                  <a:pt x="86" y="157"/>
                </a:lnTo>
                <a:lnTo>
                  <a:pt x="85" y="155"/>
                </a:lnTo>
                <a:lnTo>
                  <a:pt x="84" y="155"/>
                </a:lnTo>
                <a:lnTo>
                  <a:pt x="82" y="154"/>
                </a:lnTo>
                <a:lnTo>
                  <a:pt x="81" y="154"/>
                </a:lnTo>
                <a:lnTo>
                  <a:pt x="82" y="154"/>
                </a:lnTo>
                <a:lnTo>
                  <a:pt x="82" y="153"/>
                </a:lnTo>
                <a:lnTo>
                  <a:pt x="82" y="151"/>
                </a:lnTo>
                <a:lnTo>
                  <a:pt x="81" y="151"/>
                </a:lnTo>
                <a:lnTo>
                  <a:pt x="81" y="153"/>
                </a:lnTo>
                <a:lnTo>
                  <a:pt x="82" y="153"/>
                </a:lnTo>
                <a:lnTo>
                  <a:pt x="81" y="153"/>
                </a:lnTo>
                <a:lnTo>
                  <a:pt x="81" y="154"/>
                </a:lnTo>
                <a:lnTo>
                  <a:pt x="80" y="153"/>
                </a:lnTo>
                <a:lnTo>
                  <a:pt x="79" y="153"/>
                </a:lnTo>
                <a:lnTo>
                  <a:pt x="77" y="153"/>
                </a:lnTo>
                <a:lnTo>
                  <a:pt x="76" y="153"/>
                </a:lnTo>
                <a:lnTo>
                  <a:pt x="75" y="151"/>
                </a:lnTo>
                <a:lnTo>
                  <a:pt x="73" y="151"/>
                </a:lnTo>
                <a:lnTo>
                  <a:pt x="72" y="153"/>
                </a:lnTo>
                <a:lnTo>
                  <a:pt x="71" y="153"/>
                </a:lnTo>
                <a:lnTo>
                  <a:pt x="70" y="153"/>
                </a:lnTo>
                <a:lnTo>
                  <a:pt x="68" y="153"/>
                </a:lnTo>
                <a:lnTo>
                  <a:pt x="67" y="153"/>
                </a:lnTo>
                <a:lnTo>
                  <a:pt x="68" y="153"/>
                </a:lnTo>
                <a:lnTo>
                  <a:pt x="67" y="151"/>
                </a:lnTo>
                <a:lnTo>
                  <a:pt x="67" y="150"/>
                </a:lnTo>
                <a:lnTo>
                  <a:pt x="67" y="151"/>
                </a:lnTo>
                <a:lnTo>
                  <a:pt x="66" y="150"/>
                </a:lnTo>
                <a:lnTo>
                  <a:pt x="66" y="151"/>
                </a:lnTo>
                <a:lnTo>
                  <a:pt x="66" y="150"/>
                </a:lnTo>
                <a:lnTo>
                  <a:pt x="65" y="150"/>
                </a:lnTo>
                <a:lnTo>
                  <a:pt x="65" y="151"/>
                </a:lnTo>
                <a:lnTo>
                  <a:pt x="65" y="150"/>
                </a:lnTo>
                <a:lnTo>
                  <a:pt x="63" y="150"/>
                </a:lnTo>
                <a:lnTo>
                  <a:pt x="63" y="149"/>
                </a:lnTo>
                <a:lnTo>
                  <a:pt x="63" y="148"/>
                </a:lnTo>
                <a:lnTo>
                  <a:pt x="63" y="146"/>
                </a:lnTo>
                <a:lnTo>
                  <a:pt x="63" y="145"/>
                </a:lnTo>
                <a:lnTo>
                  <a:pt x="65" y="145"/>
                </a:lnTo>
                <a:lnTo>
                  <a:pt x="63" y="145"/>
                </a:lnTo>
                <a:lnTo>
                  <a:pt x="63" y="146"/>
                </a:lnTo>
                <a:lnTo>
                  <a:pt x="62" y="148"/>
                </a:lnTo>
                <a:lnTo>
                  <a:pt x="62" y="149"/>
                </a:lnTo>
                <a:lnTo>
                  <a:pt x="61" y="149"/>
                </a:lnTo>
                <a:lnTo>
                  <a:pt x="59" y="149"/>
                </a:lnTo>
                <a:lnTo>
                  <a:pt x="59" y="148"/>
                </a:lnTo>
                <a:lnTo>
                  <a:pt x="58" y="148"/>
                </a:lnTo>
                <a:lnTo>
                  <a:pt x="57" y="148"/>
                </a:lnTo>
                <a:lnTo>
                  <a:pt x="58" y="148"/>
                </a:lnTo>
                <a:lnTo>
                  <a:pt x="58" y="146"/>
                </a:lnTo>
                <a:lnTo>
                  <a:pt x="59" y="146"/>
                </a:lnTo>
                <a:lnTo>
                  <a:pt x="59" y="145"/>
                </a:lnTo>
                <a:lnTo>
                  <a:pt x="58" y="146"/>
                </a:lnTo>
                <a:lnTo>
                  <a:pt x="58" y="145"/>
                </a:lnTo>
                <a:lnTo>
                  <a:pt x="58" y="146"/>
                </a:lnTo>
                <a:lnTo>
                  <a:pt x="58" y="145"/>
                </a:lnTo>
                <a:lnTo>
                  <a:pt x="57" y="145"/>
                </a:lnTo>
                <a:lnTo>
                  <a:pt x="57" y="146"/>
                </a:lnTo>
                <a:lnTo>
                  <a:pt x="57" y="145"/>
                </a:lnTo>
                <a:lnTo>
                  <a:pt x="56" y="146"/>
                </a:lnTo>
                <a:lnTo>
                  <a:pt x="56" y="145"/>
                </a:lnTo>
                <a:lnTo>
                  <a:pt x="57" y="145"/>
                </a:lnTo>
                <a:lnTo>
                  <a:pt x="57" y="144"/>
                </a:lnTo>
                <a:lnTo>
                  <a:pt x="57" y="145"/>
                </a:lnTo>
                <a:lnTo>
                  <a:pt x="56" y="145"/>
                </a:lnTo>
                <a:lnTo>
                  <a:pt x="56" y="144"/>
                </a:lnTo>
                <a:lnTo>
                  <a:pt x="56" y="145"/>
                </a:lnTo>
                <a:lnTo>
                  <a:pt x="54" y="145"/>
                </a:lnTo>
                <a:lnTo>
                  <a:pt x="53" y="145"/>
                </a:lnTo>
                <a:lnTo>
                  <a:pt x="54" y="145"/>
                </a:lnTo>
                <a:lnTo>
                  <a:pt x="54" y="144"/>
                </a:lnTo>
                <a:lnTo>
                  <a:pt x="56" y="144"/>
                </a:lnTo>
                <a:lnTo>
                  <a:pt x="57" y="144"/>
                </a:lnTo>
                <a:lnTo>
                  <a:pt x="56" y="142"/>
                </a:lnTo>
                <a:lnTo>
                  <a:pt x="56" y="144"/>
                </a:lnTo>
                <a:lnTo>
                  <a:pt x="54" y="144"/>
                </a:lnTo>
                <a:lnTo>
                  <a:pt x="53" y="144"/>
                </a:lnTo>
                <a:lnTo>
                  <a:pt x="53" y="142"/>
                </a:lnTo>
                <a:lnTo>
                  <a:pt x="53" y="144"/>
                </a:lnTo>
                <a:lnTo>
                  <a:pt x="53" y="142"/>
                </a:lnTo>
                <a:lnTo>
                  <a:pt x="54" y="142"/>
                </a:lnTo>
                <a:lnTo>
                  <a:pt x="53" y="142"/>
                </a:lnTo>
                <a:lnTo>
                  <a:pt x="53" y="141"/>
                </a:lnTo>
                <a:lnTo>
                  <a:pt x="54" y="141"/>
                </a:lnTo>
                <a:lnTo>
                  <a:pt x="53" y="141"/>
                </a:lnTo>
                <a:lnTo>
                  <a:pt x="54" y="141"/>
                </a:lnTo>
                <a:lnTo>
                  <a:pt x="56" y="141"/>
                </a:lnTo>
                <a:lnTo>
                  <a:pt x="56" y="140"/>
                </a:lnTo>
                <a:lnTo>
                  <a:pt x="54" y="140"/>
                </a:lnTo>
                <a:lnTo>
                  <a:pt x="53" y="140"/>
                </a:lnTo>
                <a:lnTo>
                  <a:pt x="53" y="141"/>
                </a:lnTo>
                <a:lnTo>
                  <a:pt x="52" y="141"/>
                </a:lnTo>
                <a:lnTo>
                  <a:pt x="52" y="142"/>
                </a:lnTo>
                <a:lnTo>
                  <a:pt x="52" y="141"/>
                </a:lnTo>
                <a:lnTo>
                  <a:pt x="52" y="142"/>
                </a:lnTo>
                <a:lnTo>
                  <a:pt x="52" y="141"/>
                </a:lnTo>
                <a:lnTo>
                  <a:pt x="51" y="141"/>
                </a:lnTo>
                <a:lnTo>
                  <a:pt x="51" y="142"/>
                </a:lnTo>
                <a:lnTo>
                  <a:pt x="51" y="141"/>
                </a:lnTo>
                <a:lnTo>
                  <a:pt x="51" y="142"/>
                </a:lnTo>
                <a:lnTo>
                  <a:pt x="51" y="141"/>
                </a:lnTo>
                <a:lnTo>
                  <a:pt x="51" y="142"/>
                </a:lnTo>
                <a:lnTo>
                  <a:pt x="49" y="142"/>
                </a:lnTo>
                <a:lnTo>
                  <a:pt x="51" y="142"/>
                </a:lnTo>
                <a:lnTo>
                  <a:pt x="49" y="142"/>
                </a:lnTo>
                <a:lnTo>
                  <a:pt x="49" y="141"/>
                </a:lnTo>
                <a:lnTo>
                  <a:pt x="49" y="142"/>
                </a:lnTo>
                <a:lnTo>
                  <a:pt x="48" y="142"/>
                </a:lnTo>
                <a:lnTo>
                  <a:pt x="49" y="141"/>
                </a:lnTo>
                <a:lnTo>
                  <a:pt x="49" y="140"/>
                </a:lnTo>
                <a:lnTo>
                  <a:pt x="48" y="140"/>
                </a:lnTo>
                <a:lnTo>
                  <a:pt x="48" y="141"/>
                </a:lnTo>
                <a:lnTo>
                  <a:pt x="48" y="142"/>
                </a:lnTo>
                <a:lnTo>
                  <a:pt x="48" y="144"/>
                </a:lnTo>
                <a:lnTo>
                  <a:pt x="48" y="142"/>
                </a:lnTo>
                <a:lnTo>
                  <a:pt x="47" y="142"/>
                </a:lnTo>
                <a:lnTo>
                  <a:pt x="48" y="142"/>
                </a:lnTo>
                <a:lnTo>
                  <a:pt x="47" y="142"/>
                </a:lnTo>
                <a:lnTo>
                  <a:pt x="47" y="144"/>
                </a:lnTo>
                <a:lnTo>
                  <a:pt x="48" y="144"/>
                </a:lnTo>
                <a:lnTo>
                  <a:pt x="47" y="144"/>
                </a:lnTo>
                <a:lnTo>
                  <a:pt x="47" y="142"/>
                </a:lnTo>
                <a:lnTo>
                  <a:pt x="45" y="142"/>
                </a:lnTo>
                <a:lnTo>
                  <a:pt x="47" y="142"/>
                </a:lnTo>
                <a:lnTo>
                  <a:pt x="47" y="141"/>
                </a:lnTo>
                <a:lnTo>
                  <a:pt x="47" y="140"/>
                </a:lnTo>
                <a:lnTo>
                  <a:pt x="48" y="140"/>
                </a:lnTo>
                <a:lnTo>
                  <a:pt x="48" y="139"/>
                </a:lnTo>
                <a:lnTo>
                  <a:pt x="48" y="140"/>
                </a:lnTo>
                <a:lnTo>
                  <a:pt x="48" y="139"/>
                </a:lnTo>
                <a:lnTo>
                  <a:pt x="47" y="139"/>
                </a:lnTo>
                <a:lnTo>
                  <a:pt x="47" y="140"/>
                </a:lnTo>
                <a:lnTo>
                  <a:pt x="47" y="141"/>
                </a:lnTo>
                <a:lnTo>
                  <a:pt x="45" y="141"/>
                </a:lnTo>
                <a:lnTo>
                  <a:pt x="45" y="140"/>
                </a:lnTo>
                <a:lnTo>
                  <a:pt x="45" y="141"/>
                </a:lnTo>
                <a:lnTo>
                  <a:pt x="44" y="141"/>
                </a:lnTo>
                <a:lnTo>
                  <a:pt x="44" y="142"/>
                </a:lnTo>
                <a:lnTo>
                  <a:pt x="44" y="141"/>
                </a:lnTo>
                <a:lnTo>
                  <a:pt x="45" y="141"/>
                </a:lnTo>
                <a:lnTo>
                  <a:pt x="45" y="142"/>
                </a:lnTo>
                <a:lnTo>
                  <a:pt x="44" y="142"/>
                </a:lnTo>
                <a:lnTo>
                  <a:pt x="44" y="144"/>
                </a:lnTo>
                <a:lnTo>
                  <a:pt x="43" y="144"/>
                </a:lnTo>
                <a:lnTo>
                  <a:pt x="44" y="144"/>
                </a:lnTo>
                <a:lnTo>
                  <a:pt x="43" y="144"/>
                </a:lnTo>
                <a:lnTo>
                  <a:pt x="43" y="145"/>
                </a:lnTo>
                <a:lnTo>
                  <a:pt x="44" y="145"/>
                </a:lnTo>
                <a:lnTo>
                  <a:pt x="44" y="144"/>
                </a:lnTo>
                <a:lnTo>
                  <a:pt x="44" y="145"/>
                </a:lnTo>
                <a:lnTo>
                  <a:pt x="44" y="146"/>
                </a:lnTo>
                <a:lnTo>
                  <a:pt x="44" y="145"/>
                </a:lnTo>
                <a:lnTo>
                  <a:pt x="45" y="144"/>
                </a:lnTo>
                <a:lnTo>
                  <a:pt x="45" y="145"/>
                </a:lnTo>
                <a:lnTo>
                  <a:pt x="44" y="145"/>
                </a:lnTo>
                <a:lnTo>
                  <a:pt x="45" y="145"/>
                </a:lnTo>
                <a:lnTo>
                  <a:pt x="45" y="146"/>
                </a:lnTo>
                <a:lnTo>
                  <a:pt x="44" y="146"/>
                </a:lnTo>
                <a:lnTo>
                  <a:pt x="44" y="148"/>
                </a:lnTo>
                <a:lnTo>
                  <a:pt x="44" y="146"/>
                </a:lnTo>
                <a:lnTo>
                  <a:pt x="43" y="146"/>
                </a:lnTo>
                <a:lnTo>
                  <a:pt x="43" y="148"/>
                </a:lnTo>
                <a:lnTo>
                  <a:pt x="44" y="146"/>
                </a:lnTo>
                <a:lnTo>
                  <a:pt x="44" y="148"/>
                </a:lnTo>
                <a:lnTo>
                  <a:pt x="45" y="148"/>
                </a:lnTo>
                <a:lnTo>
                  <a:pt x="45" y="146"/>
                </a:lnTo>
                <a:lnTo>
                  <a:pt x="45" y="148"/>
                </a:lnTo>
                <a:lnTo>
                  <a:pt x="45" y="146"/>
                </a:lnTo>
                <a:lnTo>
                  <a:pt x="45" y="148"/>
                </a:lnTo>
                <a:lnTo>
                  <a:pt x="45" y="146"/>
                </a:lnTo>
                <a:lnTo>
                  <a:pt x="47" y="148"/>
                </a:lnTo>
                <a:lnTo>
                  <a:pt x="47" y="149"/>
                </a:lnTo>
                <a:lnTo>
                  <a:pt x="45" y="149"/>
                </a:lnTo>
                <a:lnTo>
                  <a:pt x="44" y="149"/>
                </a:lnTo>
                <a:lnTo>
                  <a:pt x="45" y="149"/>
                </a:lnTo>
                <a:lnTo>
                  <a:pt x="45" y="150"/>
                </a:lnTo>
                <a:lnTo>
                  <a:pt x="44" y="150"/>
                </a:lnTo>
                <a:lnTo>
                  <a:pt x="44" y="151"/>
                </a:lnTo>
                <a:lnTo>
                  <a:pt x="44" y="150"/>
                </a:lnTo>
                <a:lnTo>
                  <a:pt x="45" y="150"/>
                </a:lnTo>
                <a:lnTo>
                  <a:pt x="44" y="150"/>
                </a:lnTo>
                <a:lnTo>
                  <a:pt x="45" y="150"/>
                </a:lnTo>
                <a:lnTo>
                  <a:pt x="45" y="151"/>
                </a:lnTo>
                <a:lnTo>
                  <a:pt x="45" y="150"/>
                </a:lnTo>
                <a:lnTo>
                  <a:pt x="45" y="151"/>
                </a:lnTo>
                <a:lnTo>
                  <a:pt x="44" y="151"/>
                </a:lnTo>
                <a:lnTo>
                  <a:pt x="44" y="153"/>
                </a:lnTo>
                <a:lnTo>
                  <a:pt x="44" y="154"/>
                </a:lnTo>
                <a:lnTo>
                  <a:pt x="44" y="153"/>
                </a:lnTo>
                <a:lnTo>
                  <a:pt x="43" y="153"/>
                </a:lnTo>
                <a:lnTo>
                  <a:pt x="43" y="154"/>
                </a:lnTo>
                <a:lnTo>
                  <a:pt x="42" y="154"/>
                </a:lnTo>
                <a:lnTo>
                  <a:pt x="42" y="153"/>
                </a:lnTo>
                <a:lnTo>
                  <a:pt x="42" y="154"/>
                </a:lnTo>
                <a:lnTo>
                  <a:pt x="42" y="153"/>
                </a:lnTo>
                <a:lnTo>
                  <a:pt x="40" y="153"/>
                </a:lnTo>
                <a:lnTo>
                  <a:pt x="39" y="153"/>
                </a:lnTo>
                <a:lnTo>
                  <a:pt x="39" y="154"/>
                </a:lnTo>
                <a:lnTo>
                  <a:pt x="39" y="153"/>
                </a:lnTo>
                <a:lnTo>
                  <a:pt x="39" y="151"/>
                </a:lnTo>
                <a:lnTo>
                  <a:pt x="38" y="151"/>
                </a:lnTo>
                <a:lnTo>
                  <a:pt x="38" y="153"/>
                </a:lnTo>
                <a:lnTo>
                  <a:pt x="39" y="153"/>
                </a:lnTo>
                <a:lnTo>
                  <a:pt x="38" y="153"/>
                </a:lnTo>
                <a:lnTo>
                  <a:pt x="38" y="154"/>
                </a:lnTo>
                <a:lnTo>
                  <a:pt x="38" y="155"/>
                </a:lnTo>
                <a:lnTo>
                  <a:pt x="38" y="157"/>
                </a:lnTo>
                <a:lnTo>
                  <a:pt x="38" y="155"/>
                </a:lnTo>
                <a:lnTo>
                  <a:pt x="36" y="155"/>
                </a:lnTo>
                <a:lnTo>
                  <a:pt x="38" y="154"/>
                </a:lnTo>
                <a:lnTo>
                  <a:pt x="36" y="154"/>
                </a:lnTo>
                <a:lnTo>
                  <a:pt x="36" y="153"/>
                </a:lnTo>
                <a:lnTo>
                  <a:pt x="36" y="154"/>
                </a:lnTo>
                <a:lnTo>
                  <a:pt x="36" y="155"/>
                </a:lnTo>
                <a:lnTo>
                  <a:pt x="36" y="154"/>
                </a:lnTo>
                <a:lnTo>
                  <a:pt x="36" y="155"/>
                </a:lnTo>
                <a:lnTo>
                  <a:pt x="36" y="157"/>
                </a:lnTo>
                <a:lnTo>
                  <a:pt x="36" y="155"/>
                </a:lnTo>
                <a:lnTo>
                  <a:pt x="35" y="155"/>
                </a:lnTo>
                <a:lnTo>
                  <a:pt x="35" y="157"/>
                </a:lnTo>
                <a:lnTo>
                  <a:pt x="34" y="157"/>
                </a:lnTo>
                <a:lnTo>
                  <a:pt x="35" y="157"/>
                </a:lnTo>
                <a:lnTo>
                  <a:pt x="35" y="158"/>
                </a:lnTo>
                <a:lnTo>
                  <a:pt x="34" y="158"/>
                </a:lnTo>
                <a:lnTo>
                  <a:pt x="34" y="159"/>
                </a:lnTo>
                <a:lnTo>
                  <a:pt x="33" y="159"/>
                </a:lnTo>
                <a:lnTo>
                  <a:pt x="33" y="158"/>
                </a:lnTo>
                <a:lnTo>
                  <a:pt x="34" y="158"/>
                </a:lnTo>
                <a:lnTo>
                  <a:pt x="33" y="158"/>
                </a:lnTo>
                <a:lnTo>
                  <a:pt x="34" y="158"/>
                </a:lnTo>
                <a:lnTo>
                  <a:pt x="34" y="157"/>
                </a:lnTo>
                <a:lnTo>
                  <a:pt x="33" y="158"/>
                </a:lnTo>
                <a:lnTo>
                  <a:pt x="33" y="159"/>
                </a:lnTo>
                <a:lnTo>
                  <a:pt x="33" y="158"/>
                </a:lnTo>
                <a:lnTo>
                  <a:pt x="31" y="158"/>
                </a:lnTo>
                <a:lnTo>
                  <a:pt x="33" y="158"/>
                </a:lnTo>
                <a:lnTo>
                  <a:pt x="33" y="159"/>
                </a:lnTo>
                <a:lnTo>
                  <a:pt x="31" y="159"/>
                </a:lnTo>
                <a:lnTo>
                  <a:pt x="30" y="160"/>
                </a:lnTo>
                <a:lnTo>
                  <a:pt x="30" y="162"/>
                </a:lnTo>
                <a:lnTo>
                  <a:pt x="30" y="160"/>
                </a:lnTo>
                <a:lnTo>
                  <a:pt x="29" y="160"/>
                </a:lnTo>
                <a:lnTo>
                  <a:pt x="29" y="162"/>
                </a:lnTo>
                <a:lnTo>
                  <a:pt x="28" y="162"/>
                </a:lnTo>
                <a:lnTo>
                  <a:pt x="28" y="160"/>
                </a:lnTo>
                <a:lnTo>
                  <a:pt x="28" y="162"/>
                </a:lnTo>
                <a:lnTo>
                  <a:pt x="26" y="162"/>
                </a:lnTo>
                <a:lnTo>
                  <a:pt x="25" y="162"/>
                </a:lnTo>
                <a:lnTo>
                  <a:pt x="26" y="162"/>
                </a:lnTo>
                <a:lnTo>
                  <a:pt x="25" y="162"/>
                </a:lnTo>
                <a:lnTo>
                  <a:pt x="25" y="160"/>
                </a:lnTo>
                <a:lnTo>
                  <a:pt x="25" y="159"/>
                </a:lnTo>
                <a:lnTo>
                  <a:pt x="26" y="159"/>
                </a:lnTo>
                <a:lnTo>
                  <a:pt x="28" y="159"/>
                </a:lnTo>
                <a:lnTo>
                  <a:pt x="28" y="158"/>
                </a:lnTo>
                <a:lnTo>
                  <a:pt x="29" y="158"/>
                </a:lnTo>
                <a:lnTo>
                  <a:pt x="29" y="157"/>
                </a:lnTo>
                <a:lnTo>
                  <a:pt x="29" y="155"/>
                </a:lnTo>
                <a:lnTo>
                  <a:pt x="30" y="155"/>
                </a:lnTo>
                <a:lnTo>
                  <a:pt x="29" y="155"/>
                </a:lnTo>
                <a:lnTo>
                  <a:pt x="28" y="157"/>
                </a:lnTo>
                <a:lnTo>
                  <a:pt x="28" y="158"/>
                </a:lnTo>
                <a:lnTo>
                  <a:pt x="28" y="157"/>
                </a:lnTo>
                <a:lnTo>
                  <a:pt x="26" y="157"/>
                </a:lnTo>
                <a:lnTo>
                  <a:pt x="25" y="157"/>
                </a:lnTo>
                <a:lnTo>
                  <a:pt x="25" y="155"/>
                </a:lnTo>
                <a:lnTo>
                  <a:pt x="25" y="154"/>
                </a:lnTo>
                <a:lnTo>
                  <a:pt x="26" y="153"/>
                </a:lnTo>
                <a:lnTo>
                  <a:pt x="28" y="151"/>
                </a:lnTo>
                <a:lnTo>
                  <a:pt x="28" y="150"/>
                </a:lnTo>
                <a:lnTo>
                  <a:pt x="28" y="149"/>
                </a:lnTo>
                <a:lnTo>
                  <a:pt x="29" y="148"/>
                </a:lnTo>
                <a:lnTo>
                  <a:pt x="29" y="146"/>
                </a:lnTo>
                <a:lnTo>
                  <a:pt x="28" y="146"/>
                </a:lnTo>
                <a:lnTo>
                  <a:pt x="28" y="145"/>
                </a:lnTo>
                <a:lnTo>
                  <a:pt x="29" y="145"/>
                </a:lnTo>
                <a:lnTo>
                  <a:pt x="29" y="144"/>
                </a:lnTo>
                <a:lnTo>
                  <a:pt x="30" y="144"/>
                </a:lnTo>
                <a:lnTo>
                  <a:pt x="31" y="142"/>
                </a:lnTo>
                <a:lnTo>
                  <a:pt x="33" y="141"/>
                </a:lnTo>
                <a:lnTo>
                  <a:pt x="34" y="141"/>
                </a:lnTo>
                <a:lnTo>
                  <a:pt x="34" y="142"/>
                </a:lnTo>
                <a:lnTo>
                  <a:pt x="35" y="142"/>
                </a:lnTo>
                <a:lnTo>
                  <a:pt x="36" y="142"/>
                </a:lnTo>
                <a:lnTo>
                  <a:pt x="38" y="142"/>
                </a:lnTo>
                <a:lnTo>
                  <a:pt x="40" y="144"/>
                </a:lnTo>
                <a:lnTo>
                  <a:pt x="40" y="142"/>
                </a:lnTo>
                <a:lnTo>
                  <a:pt x="39" y="142"/>
                </a:lnTo>
                <a:lnTo>
                  <a:pt x="38" y="142"/>
                </a:lnTo>
                <a:lnTo>
                  <a:pt x="36" y="141"/>
                </a:lnTo>
                <a:lnTo>
                  <a:pt x="35" y="141"/>
                </a:lnTo>
                <a:lnTo>
                  <a:pt x="35" y="140"/>
                </a:lnTo>
                <a:lnTo>
                  <a:pt x="35" y="139"/>
                </a:lnTo>
                <a:lnTo>
                  <a:pt x="36" y="139"/>
                </a:lnTo>
                <a:lnTo>
                  <a:pt x="36" y="137"/>
                </a:lnTo>
                <a:lnTo>
                  <a:pt x="39" y="136"/>
                </a:lnTo>
                <a:lnTo>
                  <a:pt x="38" y="136"/>
                </a:lnTo>
                <a:lnTo>
                  <a:pt x="36" y="136"/>
                </a:lnTo>
                <a:lnTo>
                  <a:pt x="36" y="137"/>
                </a:lnTo>
                <a:lnTo>
                  <a:pt x="35" y="137"/>
                </a:lnTo>
                <a:lnTo>
                  <a:pt x="35" y="139"/>
                </a:lnTo>
                <a:lnTo>
                  <a:pt x="34" y="139"/>
                </a:lnTo>
                <a:lnTo>
                  <a:pt x="33" y="139"/>
                </a:lnTo>
                <a:lnTo>
                  <a:pt x="33" y="137"/>
                </a:lnTo>
                <a:lnTo>
                  <a:pt x="31" y="139"/>
                </a:lnTo>
                <a:lnTo>
                  <a:pt x="33" y="139"/>
                </a:lnTo>
                <a:lnTo>
                  <a:pt x="31" y="139"/>
                </a:lnTo>
                <a:lnTo>
                  <a:pt x="30" y="140"/>
                </a:lnTo>
                <a:lnTo>
                  <a:pt x="29" y="140"/>
                </a:lnTo>
                <a:lnTo>
                  <a:pt x="29" y="141"/>
                </a:lnTo>
                <a:lnTo>
                  <a:pt x="28" y="141"/>
                </a:lnTo>
                <a:lnTo>
                  <a:pt x="26" y="142"/>
                </a:lnTo>
                <a:lnTo>
                  <a:pt x="25" y="144"/>
                </a:lnTo>
                <a:lnTo>
                  <a:pt x="26" y="145"/>
                </a:lnTo>
                <a:lnTo>
                  <a:pt x="25" y="145"/>
                </a:lnTo>
                <a:lnTo>
                  <a:pt x="24" y="145"/>
                </a:lnTo>
                <a:lnTo>
                  <a:pt x="24" y="146"/>
                </a:lnTo>
                <a:lnTo>
                  <a:pt x="22" y="146"/>
                </a:lnTo>
                <a:lnTo>
                  <a:pt x="22" y="148"/>
                </a:lnTo>
                <a:lnTo>
                  <a:pt x="22" y="149"/>
                </a:lnTo>
                <a:lnTo>
                  <a:pt x="22" y="150"/>
                </a:lnTo>
                <a:lnTo>
                  <a:pt x="21" y="150"/>
                </a:lnTo>
                <a:lnTo>
                  <a:pt x="20" y="150"/>
                </a:lnTo>
                <a:lnTo>
                  <a:pt x="19" y="149"/>
                </a:lnTo>
                <a:lnTo>
                  <a:pt x="19" y="150"/>
                </a:lnTo>
                <a:lnTo>
                  <a:pt x="20" y="150"/>
                </a:lnTo>
                <a:lnTo>
                  <a:pt x="19" y="150"/>
                </a:lnTo>
                <a:lnTo>
                  <a:pt x="20" y="150"/>
                </a:lnTo>
                <a:lnTo>
                  <a:pt x="20" y="151"/>
                </a:lnTo>
                <a:lnTo>
                  <a:pt x="21" y="151"/>
                </a:lnTo>
                <a:lnTo>
                  <a:pt x="21" y="153"/>
                </a:lnTo>
                <a:lnTo>
                  <a:pt x="20" y="154"/>
                </a:lnTo>
                <a:lnTo>
                  <a:pt x="19" y="154"/>
                </a:lnTo>
                <a:lnTo>
                  <a:pt x="17" y="154"/>
                </a:lnTo>
                <a:lnTo>
                  <a:pt x="17" y="155"/>
                </a:lnTo>
                <a:lnTo>
                  <a:pt x="19" y="155"/>
                </a:lnTo>
                <a:lnTo>
                  <a:pt x="19" y="157"/>
                </a:lnTo>
                <a:lnTo>
                  <a:pt x="17" y="157"/>
                </a:lnTo>
                <a:lnTo>
                  <a:pt x="16" y="157"/>
                </a:lnTo>
                <a:lnTo>
                  <a:pt x="17" y="157"/>
                </a:lnTo>
                <a:lnTo>
                  <a:pt x="17" y="155"/>
                </a:lnTo>
                <a:lnTo>
                  <a:pt x="16" y="155"/>
                </a:lnTo>
                <a:lnTo>
                  <a:pt x="16" y="157"/>
                </a:lnTo>
                <a:lnTo>
                  <a:pt x="15" y="157"/>
                </a:lnTo>
                <a:lnTo>
                  <a:pt x="16" y="157"/>
                </a:lnTo>
                <a:lnTo>
                  <a:pt x="16" y="158"/>
                </a:lnTo>
                <a:lnTo>
                  <a:pt x="15" y="158"/>
                </a:lnTo>
                <a:lnTo>
                  <a:pt x="14" y="158"/>
                </a:lnTo>
                <a:lnTo>
                  <a:pt x="15" y="158"/>
                </a:lnTo>
                <a:lnTo>
                  <a:pt x="15" y="159"/>
                </a:lnTo>
                <a:lnTo>
                  <a:pt x="14" y="159"/>
                </a:lnTo>
                <a:lnTo>
                  <a:pt x="12" y="159"/>
                </a:lnTo>
                <a:lnTo>
                  <a:pt x="12" y="160"/>
                </a:lnTo>
                <a:lnTo>
                  <a:pt x="14" y="160"/>
                </a:lnTo>
                <a:lnTo>
                  <a:pt x="14" y="159"/>
                </a:lnTo>
                <a:lnTo>
                  <a:pt x="14" y="160"/>
                </a:lnTo>
                <a:lnTo>
                  <a:pt x="12" y="160"/>
                </a:lnTo>
                <a:lnTo>
                  <a:pt x="12" y="162"/>
                </a:lnTo>
                <a:lnTo>
                  <a:pt x="12" y="163"/>
                </a:lnTo>
                <a:lnTo>
                  <a:pt x="12" y="162"/>
                </a:lnTo>
                <a:lnTo>
                  <a:pt x="12" y="163"/>
                </a:lnTo>
                <a:lnTo>
                  <a:pt x="14" y="163"/>
                </a:lnTo>
                <a:lnTo>
                  <a:pt x="15" y="163"/>
                </a:lnTo>
                <a:lnTo>
                  <a:pt x="16" y="163"/>
                </a:lnTo>
                <a:lnTo>
                  <a:pt x="16" y="164"/>
                </a:lnTo>
                <a:lnTo>
                  <a:pt x="17" y="164"/>
                </a:lnTo>
                <a:lnTo>
                  <a:pt x="17" y="165"/>
                </a:lnTo>
                <a:lnTo>
                  <a:pt x="16" y="167"/>
                </a:lnTo>
                <a:lnTo>
                  <a:pt x="16" y="168"/>
                </a:lnTo>
                <a:lnTo>
                  <a:pt x="15" y="168"/>
                </a:lnTo>
                <a:lnTo>
                  <a:pt x="14" y="168"/>
                </a:lnTo>
                <a:lnTo>
                  <a:pt x="14" y="169"/>
                </a:lnTo>
                <a:lnTo>
                  <a:pt x="12" y="169"/>
                </a:lnTo>
                <a:lnTo>
                  <a:pt x="14" y="169"/>
                </a:lnTo>
                <a:lnTo>
                  <a:pt x="14" y="171"/>
                </a:lnTo>
                <a:lnTo>
                  <a:pt x="12" y="171"/>
                </a:lnTo>
                <a:lnTo>
                  <a:pt x="11" y="171"/>
                </a:lnTo>
                <a:lnTo>
                  <a:pt x="11" y="172"/>
                </a:lnTo>
                <a:lnTo>
                  <a:pt x="12" y="172"/>
                </a:lnTo>
                <a:lnTo>
                  <a:pt x="12" y="171"/>
                </a:lnTo>
                <a:lnTo>
                  <a:pt x="12" y="172"/>
                </a:lnTo>
                <a:lnTo>
                  <a:pt x="12" y="173"/>
                </a:lnTo>
                <a:lnTo>
                  <a:pt x="11" y="172"/>
                </a:lnTo>
                <a:lnTo>
                  <a:pt x="11" y="173"/>
                </a:lnTo>
                <a:lnTo>
                  <a:pt x="12" y="173"/>
                </a:lnTo>
                <a:lnTo>
                  <a:pt x="11" y="173"/>
                </a:lnTo>
                <a:lnTo>
                  <a:pt x="11" y="172"/>
                </a:lnTo>
                <a:lnTo>
                  <a:pt x="11" y="173"/>
                </a:lnTo>
                <a:lnTo>
                  <a:pt x="10" y="173"/>
                </a:lnTo>
                <a:lnTo>
                  <a:pt x="11" y="173"/>
                </a:lnTo>
                <a:lnTo>
                  <a:pt x="10" y="174"/>
                </a:lnTo>
                <a:lnTo>
                  <a:pt x="10" y="173"/>
                </a:lnTo>
                <a:lnTo>
                  <a:pt x="10" y="174"/>
                </a:lnTo>
                <a:lnTo>
                  <a:pt x="8" y="174"/>
                </a:lnTo>
                <a:lnTo>
                  <a:pt x="7" y="174"/>
                </a:lnTo>
                <a:lnTo>
                  <a:pt x="8" y="174"/>
                </a:lnTo>
                <a:lnTo>
                  <a:pt x="7" y="174"/>
                </a:lnTo>
                <a:lnTo>
                  <a:pt x="7" y="176"/>
                </a:lnTo>
                <a:lnTo>
                  <a:pt x="6" y="176"/>
                </a:lnTo>
                <a:lnTo>
                  <a:pt x="6" y="177"/>
                </a:lnTo>
                <a:lnTo>
                  <a:pt x="5" y="177"/>
                </a:lnTo>
                <a:lnTo>
                  <a:pt x="5" y="176"/>
                </a:lnTo>
                <a:lnTo>
                  <a:pt x="5" y="177"/>
                </a:lnTo>
                <a:lnTo>
                  <a:pt x="5" y="178"/>
                </a:lnTo>
                <a:lnTo>
                  <a:pt x="3" y="178"/>
                </a:lnTo>
                <a:lnTo>
                  <a:pt x="5" y="178"/>
                </a:lnTo>
                <a:lnTo>
                  <a:pt x="3" y="178"/>
                </a:lnTo>
                <a:lnTo>
                  <a:pt x="5" y="178"/>
                </a:lnTo>
                <a:lnTo>
                  <a:pt x="3" y="178"/>
                </a:lnTo>
                <a:lnTo>
                  <a:pt x="3" y="179"/>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3" name="Freeform 3116"/>
          <p:cNvSpPr>
            <a:spLocks/>
          </p:cNvSpPr>
          <p:nvPr/>
        </p:nvSpPr>
        <p:spPr bwMode="auto">
          <a:xfrm>
            <a:off x="2959100" y="3197441"/>
            <a:ext cx="104775" cy="325438"/>
          </a:xfrm>
          <a:custGeom>
            <a:avLst/>
            <a:gdLst>
              <a:gd name="T0" fmla="*/ 63 w 66"/>
              <a:gd name="T1" fmla="*/ 183 h 205"/>
              <a:gd name="T2" fmla="*/ 56 w 66"/>
              <a:gd name="T3" fmla="*/ 188 h 205"/>
              <a:gd name="T4" fmla="*/ 52 w 66"/>
              <a:gd name="T5" fmla="*/ 191 h 205"/>
              <a:gd name="T6" fmla="*/ 51 w 66"/>
              <a:gd name="T7" fmla="*/ 193 h 205"/>
              <a:gd name="T8" fmla="*/ 47 w 66"/>
              <a:gd name="T9" fmla="*/ 196 h 205"/>
              <a:gd name="T10" fmla="*/ 43 w 66"/>
              <a:gd name="T11" fmla="*/ 196 h 205"/>
              <a:gd name="T12" fmla="*/ 36 w 66"/>
              <a:gd name="T13" fmla="*/ 199 h 205"/>
              <a:gd name="T14" fmla="*/ 31 w 66"/>
              <a:gd name="T15" fmla="*/ 202 h 205"/>
              <a:gd name="T16" fmla="*/ 26 w 66"/>
              <a:gd name="T17" fmla="*/ 202 h 205"/>
              <a:gd name="T18" fmla="*/ 35 w 66"/>
              <a:gd name="T19" fmla="*/ 195 h 205"/>
              <a:gd name="T20" fmla="*/ 40 w 66"/>
              <a:gd name="T21" fmla="*/ 197 h 205"/>
              <a:gd name="T22" fmla="*/ 45 w 66"/>
              <a:gd name="T23" fmla="*/ 190 h 205"/>
              <a:gd name="T24" fmla="*/ 51 w 66"/>
              <a:gd name="T25" fmla="*/ 186 h 205"/>
              <a:gd name="T26" fmla="*/ 56 w 66"/>
              <a:gd name="T27" fmla="*/ 177 h 205"/>
              <a:gd name="T28" fmla="*/ 60 w 66"/>
              <a:gd name="T29" fmla="*/ 165 h 205"/>
              <a:gd name="T30" fmla="*/ 52 w 66"/>
              <a:gd name="T31" fmla="*/ 167 h 205"/>
              <a:gd name="T32" fmla="*/ 52 w 66"/>
              <a:gd name="T33" fmla="*/ 164 h 205"/>
              <a:gd name="T34" fmla="*/ 51 w 66"/>
              <a:gd name="T35" fmla="*/ 168 h 205"/>
              <a:gd name="T36" fmla="*/ 43 w 66"/>
              <a:gd name="T37" fmla="*/ 165 h 205"/>
              <a:gd name="T38" fmla="*/ 36 w 66"/>
              <a:gd name="T39" fmla="*/ 168 h 205"/>
              <a:gd name="T40" fmla="*/ 35 w 66"/>
              <a:gd name="T41" fmla="*/ 163 h 205"/>
              <a:gd name="T42" fmla="*/ 31 w 66"/>
              <a:gd name="T43" fmla="*/ 150 h 205"/>
              <a:gd name="T44" fmla="*/ 31 w 66"/>
              <a:gd name="T45" fmla="*/ 148 h 205"/>
              <a:gd name="T46" fmla="*/ 21 w 66"/>
              <a:gd name="T47" fmla="*/ 154 h 205"/>
              <a:gd name="T48" fmla="*/ 14 w 66"/>
              <a:gd name="T49" fmla="*/ 148 h 205"/>
              <a:gd name="T50" fmla="*/ 21 w 66"/>
              <a:gd name="T51" fmla="*/ 146 h 205"/>
              <a:gd name="T52" fmla="*/ 23 w 66"/>
              <a:gd name="T53" fmla="*/ 144 h 205"/>
              <a:gd name="T54" fmla="*/ 18 w 66"/>
              <a:gd name="T55" fmla="*/ 141 h 205"/>
              <a:gd name="T56" fmla="*/ 17 w 66"/>
              <a:gd name="T57" fmla="*/ 136 h 205"/>
              <a:gd name="T58" fmla="*/ 13 w 66"/>
              <a:gd name="T59" fmla="*/ 137 h 205"/>
              <a:gd name="T60" fmla="*/ 13 w 66"/>
              <a:gd name="T61" fmla="*/ 128 h 205"/>
              <a:gd name="T62" fmla="*/ 18 w 66"/>
              <a:gd name="T63" fmla="*/ 123 h 205"/>
              <a:gd name="T64" fmla="*/ 18 w 66"/>
              <a:gd name="T65" fmla="*/ 118 h 205"/>
              <a:gd name="T66" fmla="*/ 26 w 66"/>
              <a:gd name="T67" fmla="*/ 118 h 205"/>
              <a:gd name="T68" fmla="*/ 37 w 66"/>
              <a:gd name="T69" fmla="*/ 113 h 205"/>
              <a:gd name="T70" fmla="*/ 38 w 66"/>
              <a:gd name="T71" fmla="*/ 100 h 205"/>
              <a:gd name="T72" fmla="*/ 33 w 66"/>
              <a:gd name="T73" fmla="*/ 97 h 205"/>
              <a:gd name="T74" fmla="*/ 27 w 66"/>
              <a:gd name="T75" fmla="*/ 99 h 205"/>
              <a:gd name="T76" fmla="*/ 17 w 66"/>
              <a:gd name="T77" fmla="*/ 99 h 205"/>
              <a:gd name="T78" fmla="*/ 7 w 66"/>
              <a:gd name="T79" fmla="*/ 93 h 205"/>
              <a:gd name="T80" fmla="*/ 7 w 66"/>
              <a:gd name="T81" fmla="*/ 89 h 205"/>
              <a:gd name="T82" fmla="*/ 1 w 66"/>
              <a:gd name="T83" fmla="*/ 84 h 205"/>
              <a:gd name="T84" fmla="*/ 10 w 66"/>
              <a:gd name="T85" fmla="*/ 79 h 205"/>
              <a:gd name="T86" fmla="*/ 22 w 66"/>
              <a:gd name="T87" fmla="*/ 72 h 205"/>
              <a:gd name="T88" fmla="*/ 23 w 66"/>
              <a:gd name="T89" fmla="*/ 80 h 205"/>
              <a:gd name="T90" fmla="*/ 35 w 66"/>
              <a:gd name="T91" fmla="*/ 79 h 205"/>
              <a:gd name="T92" fmla="*/ 35 w 66"/>
              <a:gd name="T93" fmla="*/ 75 h 205"/>
              <a:gd name="T94" fmla="*/ 31 w 66"/>
              <a:gd name="T95" fmla="*/ 67 h 205"/>
              <a:gd name="T96" fmla="*/ 37 w 66"/>
              <a:gd name="T97" fmla="*/ 74 h 205"/>
              <a:gd name="T98" fmla="*/ 36 w 66"/>
              <a:gd name="T99" fmla="*/ 74 h 205"/>
              <a:gd name="T100" fmla="*/ 32 w 66"/>
              <a:gd name="T101" fmla="*/ 66 h 205"/>
              <a:gd name="T102" fmla="*/ 24 w 66"/>
              <a:gd name="T103" fmla="*/ 66 h 205"/>
              <a:gd name="T104" fmla="*/ 14 w 66"/>
              <a:gd name="T105" fmla="*/ 52 h 205"/>
              <a:gd name="T106" fmla="*/ 9 w 66"/>
              <a:gd name="T107" fmla="*/ 46 h 205"/>
              <a:gd name="T108" fmla="*/ 22 w 66"/>
              <a:gd name="T109" fmla="*/ 38 h 205"/>
              <a:gd name="T110" fmla="*/ 28 w 66"/>
              <a:gd name="T111" fmla="*/ 27 h 205"/>
              <a:gd name="T112" fmla="*/ 33 w 66"/>
              <a:gd name="T113" fmla="*/ 19 h 205"/>
              <a:gd name="T114" fmla="*/ 42 w 66"/>
              <a:gd name="T115" fmla="*/ 13 h 205"/>
              <a:gd name="T116" fmla="*/ 45 w 66"/>
              <a:gd name="T117" fmla="*/ 19 h 205"/>
              <a:gd name="T118" fmla="*/ 43 w 66"/>
              <a:gd name="T119" fmla="*/ 13 h 205"/>
              <a:gd name="T120" fmla="*/ 50 w 66"/>
              <a:gd name="T121" fmla="*/ 1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205">
                <a:moveTo>
                  <a:pt x="66" y="179"/>
                </a:moveTo>
                <a:lnTo>
                  <a:pt x="66" y="178"/>
                </a:lnTo>
                <a:lnTo>
                  <a:pt x="65" y="178"/>
                </a:lnTo>
                <a:lnTo>
                  <a:pt x="65" y="179"/>
                </a:lnTo>
                <a:lnTo>
                  <a:pt x="65" y="178"/>
                </a:lnTo>
                <a:lnTo>
                  <a:pt x="65" y="179"/>
                </a:lnTo>
                <a:lnTo>
                  <a:pt x="64" y="179"/>
                </a:lnTo>
                <a:lnTo>
                  <a:pt x="63" y="181"/>
                </a:lnTo>
                <a:lnTo>
                  <a:pt x="63" y="182"/>
                </a:lnTo>
                <a:lnTo>
                  <a:pt x="64" y="181"/>
                </a:lnTo>
                <a:lnTo>
                  <a:pt x="64" y="182"/>
                </a:lnTo>
                <a:lnTo>
                  <a:pt x="63" y="182"/>
                </a:lnTo>
                <a:lnTo>
                  <a:pt x="64" y="182"/>
                </a:lnTo>
                <a:lnTo>
                  <a:pt x="64" y="183"/>
                </a:lnTo>
                <a:lnTo>
                  <a:pt x="63" y="183"/>
                </a:lnTo>
                <a:lnTo>
                  <a:pt x="63" y="185"/>
                </a:lnTo>
                <a:lnTo>
                  <a:pt x="61" y="185"/>
                </a:lnTo>
                <a:lnTo>
                  <a:pt x="61" y="183"/>
                </a:lnTo>
                <a:lnTo>
                  <a:pt x="61" y="185"/>
                </a:lnTo>
                <a:lnTo>
                  <a:pt x="61" y="186"/>
                </a:lnTo>
                <a:lnTo>
                  <a:pt x="61" y="185"/>
                </a:lnTo>
                <a:lnTo>
                  <a:pt x="60" y="185"/>
                </a:lnTo>
                <a:lnTo>
                  <a:pt x="60" y="186"/>
                </a:lnTo>
                <a:lnTo>
                  <a:pt x="59" y="186"/>
                </a:lnTo>
                <a:lnTo>
                  <a:pt x="57" y="186"/>
                </a:lnTo>
                <a:lnTo>
                  <a:pt x="57" y="187"/>
                </a:lnTo>
                <a:lnTo>
                  <a:pt x="57" y="186"/>
                </a:lnTo>
                <a:lnTo>
                  <a:pt x="57" y="187"/>
                </a:lnTo>
                <a:lnTo>
                  <a:pt x="57" y="188"/>
                </a:lnTo>
                <a:lnTo>
                  <a:pt x="56" y="188"/>
                </a:lnTo>
                <a:lnTo>
                  <a:pt x="56" y="187"/>
                </a:lnTo>
                <a:lnTo>
                  <a:pt x="55" y="187"/>
                </a:lnTo>
                <a:lnTo>
                  <a:pt x="55" y="188"/>
                </a:lnTo>
                <a:lnTo>
                  <a:pt x="54" y="188"/>
                </a:lnTo>
                <a:lnTo>
                  <a:pt x="55" y="188"/>
                </a:lnTo>
                <a:lnTo>
                  <a:pt x="56" y="188"/>
                </a:lnTo>
                <a:lnTo>
                  <a:pt x="56" y="190"/>
                </a:lnTo>
                <a:lnTo>
                  <a:pt x="55" y="190"/>
                </a:lnTo>
                <a:lnTo>
                  <a:pt x="54" y="188"/>
                </a:lnTo>
                <a:lnTo>
                  <a:pt x="54" y="190"/>
                </a:lnTo>
                <a:lnTo>
                  <a:pt x="52" y="190"/>
                </a:lnTo>
                <a:lnTo>
                  <a:pt x="52" y="191"/>
                </a:lnTo>
                <a:lnTo>
                  <a:pt x="51" y="191"/>
                </a:lnTo>
                <a:lnTo>
                  <a:pt x="52" y="192"/>
                </a:lnTo>
                <a:lnTo>
                  <a:pt x="52" y="191"/>
                </a:lnTo>
                <a:lnTo>
                  <a:pt x="51" y="191"/>
                </a:lnTo>
                <a:lnTo>
                  <a:pt x="52" y="191"/>
                </a:lnTo>
                <a:lnTo>
                  <a:pt x="54" y="191"/>
                </a:lnTo>
                <a:lnTo>
                  <a:pt x="54" y="192"/>
                </a:lnTo>
                <a:lnTo>
                  <a:pt x="52" y="192"/>
                </a:lnTo>
                <a:lnTo>
                  <a:pt x="54" y="192"/>
                </a:lnTo>
                <a:lnTo>
                  <a:pt x="52" y="192"/>
                </a:lnTo>
                <a:lnTo>
                  <a:pt x="52" y="193"/>
                </a:lnTo>
                <a:lnTo>
                  <a:pt x="51" y="193"/>
                </a:lnTo>
                <a:lnTo>
                  <a:pt x="52" y="193"/>
                </a:lnTo>
                <a:lnTo>
                  <a:pt x="51" y="193"/>
                </a:lnTo>
                <a:lnTo>
                  <a:pt x="51" y="192"/>
                </a:lnTo>
                <a:lnTo>
                  <a:pt x="52" y="192"/>
                </a:lnTo>
                <a:lnTo>
                  <a:pt x="51" y="192"/>
                </a:lnTo>
                <a:lnTo>
                  <a:pt x="51" y="193"/>
                </a:lnTo>
                <a:lnTo>
                  <a:pt x="51" y="192"/>
                </a:lnTo>
                <a:lnTo>
                  <a:pt x="51" y="193"/>
                </a:lnTo>
                <a:lnTo>
                  <a:pt x="51" y="195"/>
                </a:lnTo>
                <a:lnTo>
                  <a:pt x="51" y="193"/>
                </a:lnTo>
                <a:lnTo>
                  <a:pt x="50" y="193"/>
                </a:lnTo>
                <a:lnTo>
                  <a:pt x="50" y="195"/>
                </a:lnTo>
                <a:lnTo>
                  <a:pt x="50" y="193"/>
                </a:lnTo>
                <a:lnTo>
                  <a:pt x="50" y="195"/>
                </a:lnTo>
                <a:lnTo>
                  <a:pt x="49" y="195"/>
                </a:lnTo>
                <a:lnTo>
                  <a:pt x="50" y="195"/>
                </a:lnTo>
                <a:lnTo>
                  <a:pt x="49" y="195"/>
                </a:lnTo>
                <a:lnTo>
                  <a:pt x="47" y="195"/>
                </a:lnTo>
                <a:lnTo>
                  <a:pt x="47" y="196"/>
                </a:lnTo>
                <a:lnTo>
                  <a:pt x="47" y="195"/>
                </a:lnTo>
                <a:lnTo>
                  <a:pt x="47" y="196"/>
                </a:lnTo>
                <a:lnTo>
                  <a:pt x="47" y="195"/>
                </a:lnTo>
                <a:lnTo>
                  <a:pt x="46" y="195"/>
                </a:lnTo>
                <a:lnTo>
                  <a:pt x="46" y="196"/>
                </a:lnTo>
                <a:lnTo>
                  <a:pt x="46" y="197"/>
                </a:lnTo>
                <a:lnTo>
                  <a:pt x="46" y="199"/>
                </a:lnTo>
                <a:lnTo>
                  <a:pt x="45" y="199"/>
                </a:lnTo>
                <a:lnTo>
                  <a:pt x="46" y="199"/>
                </a:lnTo>
                <a:lnTo>
                  <a:pt x="46" y="197"/>
                </a:lnTo>
                <a:lnTo>
                  <a:pt x="45" y="197"/>
                </a:lnTo>
                <a:lnTo>
                  <a:pt x="46" y="197"/>
                </a:lnTo>
                <a:lnTo>
                  <a:pt x="46" y="196"/>
                </a:lnTo>
                <a:lnTo>
                  <a:pt x="45" y="196"/>
                </a:lnTo>
                <a:lnTo>
                  <a:pt x="43" y="196"/>
                </a:lnTo>
                <a:lnTo>
                  <a:pt x="43" y="197"/>
                </a:lnTo>
                <a:lnTo>
                  <a:pt x="43" y="196"/>
                </a:lnTo>
                <a:lnTo>
                  <a:pt x="43" y="197"/>
                </a:lnTo>
                <a:lnTo>
                  <a:pt x="42" y="197"/>
                </a:lnTo>
                <a:lnTo>
                  <a:pt x="41" y="197"/>
                </a:lnTo>
                <a:lnTo>
                  <a:pt x="42" y="197"/>
                </a:lnTo>
                <a:lnTo>
                  <a:pt x="41" y="199"/>
                </a:lnTo>
                <a:lnTo>
                  <a:pt x="41" y="197"/>
                </a:lnTo>
                <a:lnTo>
                  <a:pt x="41" y="199"/>
                </a:lnTo>
                <a:lnTo>
                  <a:pt x="40" y="199"/>
                </a:lnTo>
                <a:lnTo>
                  <a:pt x="40" y="200"/>
                </a:lnTo>
                <a:lnTo>
                  <a:pt x="40" y="199"/>
                </a:lnTo>
                <a:lnTo>
                  <a:pt x="38" y="199"/>
                </a:lnTo>
                <a:lnTo>
                  <a:pt x="38" y="200"/>
                </a:lnTo>
                <a:lnTo>
                  <a:pt x="37" y="200"/>
                </a:lnTo>
                <a:lnTo>
                  <a:pt x="36" y="200"/>
                </a:lnTo>
                <a:lnTo>
                  <a:pt x="36" y="199"/>
                </a:lnTo>
                <a:lnTo>
                  <a:pt x="37" y="199"/>
                </a:lnTo>
                <a:lnTo>
                  <a:pt x="37" y="197"/>
                </a:lnTo>
                <a:lnTo>
                  <a:pt x="36" y="197"/>
                </a:lnTo>
                <a:lnTo>
                  <a:pt x="35" y="197"/>
                </a:lnTo>
                <a:lnTo>
                  <a:pt x="35" y="199"/>
                </a:lnTo>
                <a:lnTo>
                  <a:pt x="35" y="200"/>
                </a:lnTo>
                <a:lnTo>
                  <a:pt x="35" y="201"/>
                </a:lnTo>
                <a:lnTo>
                  <a:pt x="33" y="201"/>
                </a:lnTo>
                <a:lnTo>
                  <a:pt x="33" y="202"/>
                </a:lnTo>
                <a:lnTo>
                  <a:pt x="32" y="202"/>
                </a:lnTo>
                <a:lnTo>
                  <a:pt x="32" y="204"/>
                </a:lnTo>
                <a:lnTo>
                  <a:pt x="31" y="204"/>
                </a:lnTo>
                <a:lnTo>
                  <a:pt x="31" y="202"/>
                </a:lnTo>
                <a:lnTo>
                  <a:pt x="31" y="204"/>
                </a:lnTo>
                <a:lnTo>
                  <a:pt x="31" y="202"/>
                </a:lnTo>
                <a:lnTo>
                  <a:pt x="31" y="201"/>
                </a:lnTo>
                <a:lnTo>
                  <a:pt x="29" y="201"/>
                </a:lnTo>
                <a:lnTo>
                  <a:pt x="29" y="202"/>
                </a:lnTo>
                <a:lnTo>
                  <a:pt x="29" y="204"/>
                </a:lnTo>
                <a:lnTo>
                  <a:pt x="29" y="202"/>
                </a:lnTo>
                <a:lnTo>
                  <a:pt x="29" y="204"/>
                </a:lnTo>
                <a:lnTo>
                  <a:pt x="28" y="204"/>
                </a:lnTo>
                <a:lnTo>
                  <a:pt x="27" y="202"/>
                </a:lnTo>
                <a:lnTo>
                  <a:pt x="26" y="202"/>
                </a:lnTo>
                <a:lnTo>
                  <a:pt x="27" y="202"/>
                </a:lnTo>
                <a:lnTo>
                  <a:pt x="27" y="204"/>
                </a:lnTo>
                <a:lnTo>
                  <a:pt x="27" y="205"/>
                </a:lnTo>
                <a:lnTo>
                  <a:pt x="26" y="205"/>
                </a:lnTo>
                <a:lnTo>
                  <a:pt x="26" y="204"/>
                </a:lnTo>
                <a:lnTo>
                  <a:pt x="26" y="202"/>
                </a:lnTo>
                <a:lnTo>
                  <a:pt x="27" y="202"/>
                </a:lnTo>
                <a:lnTo>
                  <a:pt x="27" y="201"/>
                </a:lnTo>
                <a:lnTo>
                  <a:pt x="28" y="201"/>
                </a:lnTo>
                <a:lnTo>
                  <a:pt x="27" y="201"/>
                </a:lnTo>
                <a:lnTo>
                  <a:pt x="27" y="202"/>
                </a:lnTo>
                <a:lnTo>
                  <a:pt x="28" y="202"/>
                </a:lnTo>
                <a:lnTo>
                  <a:pt x="28" y="201"/>
                </a:lnTo>
                <a:lnTo>
                  <a:pt x="29" y="201"/>
                </a:lnTo>
                <a:lnTo>
                  <a:pt x="29" y="200"/>
                </a:lnTo>
                <a:lnTo>
                  <a:pt x="31" y="200"/>
                </a:lnTo>
                <a:lnTo>
                  <a:pt x="29" y="200"/>
                </a:lnTo>
                <a:lnTo>
                  <a:pt x="32" y="197"/>
                </a:lnTo>
                <a:lnTo>
                  <a:pt x="32" y="196"/>
                </a:lnTo>
                <a:lnTo>
                  <a:pt x="33" y="196"/>
                </a:lnTo>
                <a:lnTo>
                  <a:pt x="35" y="195"/>
                </a:lnTo>
                <a:lnTo>
                  <a:pt x="36" y="195"/>
                </a:lnTo>
                <a:lnTo>
                  <a:pt x="37" y="195"/>
                </a:lnTo>
                <a:lnTo>
                  <a:pt x="37" y="193"/>
                </a:lnTo>
                <a:lnTo>
                  <a:pt x="37" y="195"/>
                </a:lnTo>
                <a:lnTo>
                  <a:pt x="36" y="195"/>
                </a:lnTo>
                <a:lnTo>
                  <a:pt x="37" y="195"/>
                </a:lnTo>
                <a:lnTo>
                  <a:pt x="38" y="195"/>
                </a:lnTo>
                <a:lnTo>
                  <a:pt x="40" y="193"/>
                </a:lnTo>
                <a:lnTo>
                  <a:pt x="40" y="195"/>
                </a:lnTo>
                <a:lnTo>
                  <a:pt x="38" y="195"/>
                </a:lnTo>
                <a:lnTo>
                  <a:pt x="38" y="196"/>
                </a:lnTo>
                <a:lnTo>
                  <a:pt x="40" y="196"/>
                </a:lnTo>
                <a:lnTo>
                  <a:pt x="40" y="197"/>
                </a:lnTo>
                <a:lnTo>
                  <a:pt x="40" y="196"/>
                </a:lnTo>
                <a:lnTo>
                  <a:pt x="40" y="197"/>
                </a:lnTo>
                <a:lnTo>
                  <a:pt x="40" y="196"/>
                </a:lnTo>
                <a:lnTo>
                  <a:pt x="40" y="195"/>
                </a:lnTo>
                <a:lnTo>
                  <a:pt x="41" y="195"/>
                </a:lnTo>
                <a:lnTo>
                  <a:pt x="41" y="196"/>
                </a:lnTo>
                <a:lnTo>
                  <a:pt x="42" y="196"/>
                </a:lnTo>
                <a:lnTo>
                  <a:pt x="42" y="195"/>
                </a:lnTo>
                <a:lnTo>
                  <a:pt x="41" y="195"/>
                </a:lnTo>
                <a:lnTo>
                  <a:pt x="41" y="193"/>
                </a:lnTo>
                <a:lnTo>
                  <a:pt x="41" y="195"/>
                </a:lnTo>
                <a:lnTo>
                  <a:pt x="41" y="193"/>
                </a:lnTo>
                <a:lnTo>
                  <a:pt x="41" y="192"/>
                </a:lnTo>
                <a:lnTo>
                  <a:pt x="42" y="192"/>
                </a:lnTo>
                <a:lnTo>
                  <a:pt x="42" y="191"/>
                </a:lnTo>
                <a:lnTo>
                  <a:pt x="43" y="190"/>
                </a:lnTo>
                <a:lnTo>
                  <a:pt x="45" y="190"/>
                </a:lnTo>
                <a:lnTo>
                  <a:pt x="45" y="188"/>
                </a:lnTo>
                <a:lnTo>
                  <a:pt x="47" y="187"/>
                </a:lnTo>
                <a:lnTo>
                  <a:pt x="46" y="188"/>
                </a:lnTo>
                <a:lnTo>
                  <a:pt x="47" y="188"/>
                </a:lnTo>
                <a:lnTo>
                  <a:pt x="47" y="187"/>
                </a:lnTo>
                <a:lnTo>
                  <a:pt x="49" y="187"/>
                </a:lnTo>
                <a:lnTo>
                  <a:pt x="47" y="187"/>
                </a:lnTo>
                <a:lnTo>
                  <a:pt x="49" y="187"/>
                </a:lnTo>
                <a:lnTo>
                  <a:pt x="49" y="186"/>
                </a:lnTo>
                <a:lnTo>
                  <a:pt x="50" y="186"/>
                </a:lnTo>
                <a:lnTo>
                  <a:pt x="49" y="186"/>
                </a:lnTo>
                <a:lnTo>
                  <a:pt x="50" y="186"/>
                </a:lnTo>
                <a:lnTo>
                  <a:pt x="51" y="186"/>
                </a:lnTo>
                <a:lnTo>
                  <a:pt x="51" y="187"/>
                </a:lnTo>
                <a:lnTo>
                  <a:pt x="51" y="186"/>
                </a:lnTo>
                <a:lnTo>
                  <a:pt x="51" y="185"/>
                </a:lnTo>
                <a:lnTo>
                  <a:pt x="51" y="183"/>
                </a:lnTo>
                <a:lnTo>
                  <a:pt x="54" y="181"/>
                </a:lnTo>
                <a:lnTo>
                  <a:pt x="55" y="181"/>
                </a:lnTo>
                <a:lnTo>
                  <a:pt x="54" y="181"/>
                </a:lnTo>
                <a:lnTo>
                  <a:pt x="55" y="181"/>
                </a:lnTo>
                <a:lnTo>
                  <a:pt x="55" y="179"/>
                </a:lnTo>
                <a:lnTo>
                  <a:pt x="56" y="178"/>
                </a:lnTo>
                <a:lnTo>
                  <a:pt x="56" y="179"/>
                </a:lnTo>
                <a:lnTo>
                  <a:pt x="57" y="179"/>
                </a:lnTo>
                <a:lnTo>
                  <a:pt x="57" y="178"/>
                </a:lnTo>
                <a:lnTo>
                  <a:pt x="57" y="179"/>
                </a:lnTo>
                <a:lnTo>
                  <a:pt x="57" y="178"/>
                </a:lnTo>
                <a:lnTo>
                  <a:pt x="56" y="178"/>
                </a:lnTo>
                <a:lnTo>
                  <a:pt x="56" y="177"/>
                </a:lnTo>
                <a:lnTo>
                  <a:pt x="56" y="176"/>
                </a:lnTo>
                <a:lnTo>
                  <a:pt x="56" y="174"/>
                </a:lnTo>
                <a:lnTo>
                  <a:pt x="56" y="173"/>
                </a:lnTo>
                <a:lnTo>
                  <a:pt x="57" y="173"/>
                </a:lnTo>
                <a:lnTo>
                  <a:pt x="57" y="172"/>
                </a:lnTo>
                <a:lnTo>
                  <a:pt x="59" y="172"/>
                </a:lnTo>
                <a:lnTo>
                  <a:pt x="60" y="172"/>
                </a:lnTo>
                <a:lnTo>
                  <a:pt x="59" y="172"/>
                </a:lnTo>
                <a:lnTo>
                  <a:pt x="57" y="172"/>
                </a:lnTo>
                <a:lnTo>
                  <a:pt x="57" y="171"/>
                </a:lnTo>
                <a:lnTo>
                  <a:pt x="57" y="169"/>
                </a:lnTo>
                <a:lnTo>
                  <a:pt x="57" y="168"/>
                </a:lnTo>
                <a:lnTo>
                  <a:pt x="59" y="168"/>
                </a:lnTo>
                <a:lnTo>
                  <a:pt x="60" y="167"/>
                </a:lnTo>
                <a:lnTo>
                  <a:pt x="60" y="165"/>
                </a:lnTo>
                <a:lnTo>
                  <a:pt x="60" y="164"/>
                </a:lnTo>
                <a:lnTo>
                  <a:pt x="61" y="164"/>
                </a:lnTo>
                <a:lnTo>
                  <a:pt x="61" y="163"/>
                </a:lnTo>
                <a:lnTo>
                  <a:pt x="61" y="162"/>
                </a:lnTo>
                <a:lnTo>
                  <a:pt x="61" y="163"/>
                </a:lnTo>
                <a:lnTo>
                  <a:pt x="61" y="164"/>
                </a:lnTo>
                <a:lnTo>
                  <a:pt x="60" y="164"/>
                </a:lnTo>
                <a:lnTo>
                  <a:pt x="60" y="165"/>
                </a:lnTo>
                <a:lnTo>
                  <a:pt x="59" y="165"/>
                </a:lnTo>
                <a:lnTo>
                  <a:pt x="57" y="165"/>
                </a:lnTo>
                <a:lnTo>
                  <a:pt x="57" y="167"/>
                </a:lnTo>
                <a:lnTo>
                  <a:pt x="56" y="167"/>
                </a:lnTo>
                <a:lnTo>
                  <a:pt x="55" y="167"/>
                </a:lnTo>
                <a:lnTo>
                  <a:pt x="54" y="168"/>
                </a:lnTo>
                <a:lnTo>
                  <a:pt x="52" y="167"/>
                </a:lnTo>
                <a:lnTo>
                  <a:pt x="52" y="165"/>
                </a:lnTo>
                <a:lnTo>
                  <a:pt x="51" y="165"/>
                </a:lnTo>
                <a:lnTo>
                  <a:pt x="52" y="165"/>
                </a:lnTo>
                <a:lnTo>
                  <a:pt x="52" y="164"/>
                </a:lnTo>
                <a:lnTo>
                  <a:pt x="52" y="163"/>
                </a:lnTo>
                <a:lnTo>
                  <a:pt x="54" y="163"/>
                </a:lnTo>
                <a:lnTo>
                  <a:pt x="54" y="164"/>
                </a:lnTo>
                <a:lnTo>
                  <a:pt x="55" y="164"/>
                </a:lnTo>
                <a:lnTo>
                  <a:pt x="55" y="165"/>
                </a:lnTo>
                <a:lnTo>
                  <a:pt x="55" y="164"/>
                </a:lnTo>
                <a:lnTo>
                  <a:pt x="54" y="163"/>
                </a:lnTo>
                <a:lnTo>
                  <a:pt x="52" y="163"/>
                </a:lnTo>
                <a:lnTo>
                  <a:pt x="52" y="162"/>
                </a:lnTo>
                <a:lnTo>
                  <a:pt x="52" y="163"/>
                </a:lnTo>
                <a:lnTo>
                  <a:pt x="52" y="164"/>
                </a:lnTo>
                <a:lnTo>
                  <a:pt x="51" y="164"/>
                </a:lnTo>
                <a:lnTo>
                  <a:pt x="51" y="165"/>
                </a:lnTo>
                <a:lnTo>
                  <a:pt x="51" y="164"/>
                </a:lnTo>
                <a:lnTo>
                  <a:pt x="50" y="164"/>
                </a:lnTo>
                <a:lnTo>
                  <a:pt x="51" y="164"/>
                </a:lnTo>
                <a:lnTo>
                  <a:pt x="50" y="164"/>
                </a:lnTo>
                <a:lnTo>
                  <a:pt x="51" y="164"/>
                </a:lnTo>
                <a:lnTo>
                  <a:pt x="50" y="165"/>
                </a:lnTo>
                <a:lnTo>
                  <a:pt x="51" y="165"/>
                </a:lnTo>
                <a:lnTo>
                  <a:pt x="50" y="165"/>
                </a:lnTo>
                <a:lnTo>
                  <a:pt x="50" y="167"/>
                </a:lnTo>
                <a:lnTo>
                  <a:pt x="50" y="165"/>
                </a:lnTo>
                <a:lnTo>
                  <a:pt x="50" y="167"/>
                </a:lnTo>
                <a:lnTo>
                  <a:pt x="50" y="168"/>
                </a:lnTo>
                <a:lnTo>
                  <a:pt x="51" y="168"/>
                </a:lnTo>
                <a:lnTo>
                  <a:pt x="51" y="169"/>
                </a:lnTo>
                <a:lnTo>
                  <a:pt x="50" y="169"/>
                </a:lnTo>
                <a:lnTo>
                  <a:pt x="50" y="171"/>
                </a:lnTo>
                <a:lnTo>
                  <a:pt x="50" y="169"/>
                </a:lnTo>
                <a:lnTo>
                  <a:pt x="49" y="169"/>
                </a:lnTo>
                <a:lnTo>
                  <a:pt x="49" y="168"/>
                </a:lnTo>
                <a:lnTo>
                  <a:pt x="47" y="167"/>
                </a:lnTo>
                <a:lnTo>
                  <a:pt x="47" y="165"/>
                </a:lnTo>
                <a:lnTo>
                  <a:pt x="46" y="165"/>
                </a:lnTo>
                <a:lnTo>
                  <a:pt x="46" y="164"/>
                </a:lnTo>
                <a:lnTo>
                  <a:pt x="45" y="164"/>
                </a:lnTo>
                <a:lnTo>
                  <a:pt x="45" y="165"/>
                </a:lnTo>
                <a:lnTo>
                  <a:pt x="45" y="167"/>
                </a:lnTo>
                <a:lnTo>
                  <a:pt x="45" y="165"/>
                </a:lnTo>
                <a:lnTo>
                  <a:pt x="43" y="165"/>
                </a:lnTo>
                <a:lnTo>
                  <a:pt x="43" y="164"/>
                </a:lnTo>
                <a:lnTo>
                  <a:pt x="42" y="164"/>
                </a:lnTo>
                <a:lnTo>
                  <a:pt x="42" y="165"/>
                </a:lnTo>
                <a:lnTo>
                  <a:pt x="42" y="164"/>
                </a:lnTo>
                <a:lnTo>
                  <a:pt x="42" y="163"/>
                </a:lnTo>
                <a:lnTo>
                  <a:pt x="41" y="164"/>
                </a:lnTo>
                <a:lnTo>
                  <a:pt x="40" y="164"/>
                </a:lnTo>
                <a:lnTo>
                  <a:pt x="40" y="165"/>
                </a:lnTo>
                <a:lnTo>
                  <a:pt x="38" y="165"/>
                </a:lnTo>
                <a:lnTo>
                  <a:pt x="37" y="165"/>
                </a:lnTo>
                <a:lnTo>
                  <a:pt x="37" y="167"/>
                </a:lnTo>
                <a:lnTo>
                  <a:pt x="36" y="167"/>
                </a:lnTo>
                <a:lnTo>
                  <a:pt x="37" y="167"/>
                </a:lnTo>
                <a:lnTo>
                  <a:pt x="36" y="167"/>
                </a:lnTo>
                <a:lnTo>
                  <a:pt x="36" y="168"/>
                </a:lnTo>
                <a:lnTo>
                  <a:pt x="35" y="168"/>
                </a:lnTo>
                <a:lnTo>
                  <a:pt x="33" y="168"/>
                </a:lnTo>
                <a:lnTo>
                  <a:pt x="32" y="168"/>
                </a:lnTo>
                <a:lnTo>
                  <a:pt x="32" y="167"/>
                </a:lnTo>
                <a:lnTo>
                  <a:pt x="33" y="167"/>
                </a:lnTo>
                <a:lnTo>
                  <a:pt x="35" y="167"/>
                </a:lnTo>
                <a:lnTo>
                  <a:pt x="35" y="165"/>
                </a:lnTo>
                <a:lnTo>
                  <a:pt x="35" y="164"/>
                </a:lnTo>
                <a:lnTo>
                  <a:pt x="33" y="164"/>
                </a:lnTo>
                <a:lnTo>
                  <a:pt x="33" y="163"/>
                </a:lnTo>
                <a:lnTo>
                  <a:pt x="35" y="163"/>
                </a:lnTo>
                <a:lnTo>
                  <a:pt x="36" y="163"/>
                </a:lnTo>
                <a:lnTo>
                  <a:pt x="35" y="163"/>
                </a:lnTo>
                <a:lnTo>
                  <a:pt x="35" y="162"/>
                </a:lnTo>
                <a:lnTo>
                  <a:pt x="35" y="163"/>
                </a:lnTo>
                <a:lnTo>
                  <a:pt x="33" y="163"/>
                </a:lnTo>
                <a:lnTo>
                  <a:pt x="33" y="162"/>
                </a:lnTo>
                <a:lnTo>
                  <a:pt x="33" y="160"/>
                </a:lnTo>
                <a:lnTo>
                  <a:pt x="33" y="162"/>
                </a:lnTo>
                <a:lnTo>
                  <a:pt x="33" y="160"/>
                </a:lnTo>
                <a:lnTo>
                  <a:pt x="33" y="159"/>
                </a:lnTo>
                <a:lnTo>
                  <a:pt x="35" y="159"/>
                </a:lnTo>
                <a:lnTo>
                  <a:pt x="35" y="158"/>
                </a:lnTo>
                <a:lnTo>
                  <a:pt x="33" y="157"/>
                </a:lnTo>
                <a:lnTo>
                  <a:pt x="33" y="155"/>
                </a:lnTo>
                <a:lnTo>
                  <a:pt x="32" y="154"/>
                </a:lnTo>
                <a:lnTo>
                  <a:pt x="32" y="153"/>
                </a:lnTo>
                <a:lnTo>
                  <a:pt x="32" y="151"/>
                </a:lnTo>
                <a:lnTo>
                  <a:pt x="32" y="150"/>
                </a:lnTo>
                <a:lnTo>
                  <a:pt x="31" y="150"/>
                </a:lnTo>
                <a:lnTo>
                  <a:pt x="32" y="150"/>
                </a:lnTo>
                <a:lnTo>
                  <a:pt x="31" y="151"/>
                </a:lnTo>
                <a:lnTo>
                  <a:pt x="32" y="151"/>
                </a:lnTo>
                <a:lnTo>
                  <a:pt x="31" y="151"/>
                </a:lnTo>
                <a:lnTo>
                  <a:pt x="31" y="150"/>
                </a:lnTo>
                <a:lnTo>
                  <a:pt x="31" y="149"/>
                </a:lnTo>
                <a:lnTo>
                  <a:pt x="31" y="148"/>
                </a:lnTo>
                <a:lnTo>
                  <a:pt x="32" y="148"/>
                </a:lnTo>
                <a:lnTo>
                  <a:pt x="32" y="146"/>
                </a:lnTo>
                <a:lnTo>
                  <a:pt x="33" y="146"/>
                </a:lnTo>
                <a:lnTo>
                  <a:pt x="33" y="145"/>
                </a:lnTo>
                <a:lnTo>
                  <a:pt x="32" y="145"/>
                </a:lnTo>
                <a:lnTo>
                  <a:pt x="32" y="146"/>
                </a:lnTo>
                <a:lnTo>
                  <a:pt x="31" y="146"/>
                </a:lnTo>
                <a:lnTo>
                  <a:pt x="31" y="148"/>
                </a:lnTo>
                <a:lnTo>
                  <a:pt x="31" y="149"/>
                </a:lnTo>
                <a:lnTo>
                  <a:pt x="29" y="149"/>
                </a:lnTo>
                <a:lnTo>
                  <a:pt x="29" y="150"/>
                </a:lnTo>
                <a:lnTo>
                  <a:pt x="31" y="150"/>
                </a:lnTo>
                <a:lnTo>
                  <a:pt x="31" y="151"/>
                </a:lnTo>
                <a:lnTo>
                  <a:pt x="31" y="153"/>
                </a:lnTo>
                <a:lnTo>
                  <a:pt x="29" y="153"/>
                </a:lnTo>
                <a:lnTo>
                  <a:pt x="28" y="154"/>
                </a:lnTo>
                <a:lnTo>
                  <a:pt x="27" y="154"/>
                </a:lnTo>
                <a:lnTo>
                  <a:pt x="26" y="155"/>
                </a:lnTo>
                <a:lnTo>
                  <a:pt x="24" y="155"/>
                </a:lnTo>
                <a:lnTo>
                  <a:pt x="23" y="155"/>
                </a:lnTo>
                <a:lnTo>
                  <a:pt x="22" y="155"/>
                </a:lnTo>
                <a:lnTo>
                  <a:pt x="22" y="154"/>
                </a:lnTo>
                <a:lnTo>
                  <a:pt x="21" y="154"/>
                </a:lnTo>
                <a:lnTo>
                  <a:pt x="21" y="153"/>
                </a:lnTo>
                <a:lnTo>
                  <a:pt x="22" y="153"/>
                </a:lnTo>
                <a:lnTo>
                  <a:pt x="21" y="153"/>
                </a:lnTo>
                <a:lnTo>
                  <a:pt x="21" y="151"/>
                </a:lnTo>
                <a:lnTo>
                  <a:pt x="19" y="151"/>
                </a:lnTo>
                <a:lnTo>
                  <a:pt x="19" y="150"/>
                </a:lnTo>
                <a:lnTo>
                  <a:pt x="18" y="150"/>
                </a:lnTo>
                <a:lnTo>
                  <a:pt x="18" y="149"/>
                </a:lnTo>
                <a:lnTo>
                  <a:pt x="18" y="150"/>
                </a:lnTo>
                <a:lnTo>
                  <a:pt x="17" y="149"/>
                </a:lnTo>
                <a:lnTo>
                  <a:pt x="15" y="148"/>
                </a:lnTo>
                <a:lnTo>
                  <a:pt x="17" y="148"/>
                </a:lnTo>
                <a:lnTo>
                  <a:pt x="17" y="146"/>
                </a:lnTo>
                <a:lnTo>
                  <a:pt x="15" y="148"/>
                </a:lnTo>
                <a:lnTo>
                  <a:pt x="14" y="148"/>
                </a:lnTo>
                <a:lnTo>
                  <a:pt x="14" y="146"/>
                </a:lnTo>
                <a:lnTo>
                  <a:pt x="15" y="146"/>
                </a:lnTo>
                <a:lnTo>
                  <a:pt x="15" y="145"/>
                </a:lnTo>
                <a:lnTo>
                  <a:pt x="17" y="145"/>
                </a:lnTo>
                <a:lnTo>
                  <a:pt x="17" y="144"/>
                </a:lnTo>
                <a:lnTo>
                  <a:pt x="17" y="142"/>
                </a:lnTo>
                <a:lnTo>
                  <a:pt x="18" y="144"/>
                </a:lnTo>
                <a:lnTo>
                  <a:pt x="18" y="142"/>
                </a:lnTo>
                <a:lnTo>
                  <a:pt x="18" y="144"/>
                </a:lnTo>
                <a:lnTo>
                  <a:pt x="19" y="144"/>
                </a:lnTo>
                <a:lnTo>
                  <a:pt x="21" y="144"/>
                </a:lnTo>
                <a:lnTo>
                  <a:pt x="21" y="145"/>
                </a:lnTo>
                <a:lnTo>
                  <a:pt x="21" y="146"/>
                </a:lnTo>
                <a:lnTo>
                  <a:pt x="19" y="146"/>
                </a:lnTo>
                <a:lnTo>
                  <a:pt x="21" y="146"/>
                </a:lnTo>
                <a:lnTo>
                  <a:pt x="21" y="145"/>
                </a:lnTo>
                <a:lnTo>
                  <a:pt x="22" y="146"/>
                </a:lnTo>
                <a:lnTo>
                  <a:pt x="22" y="145"/>
                </a:lnTo>
                <a:lnTo>
                  <a:pt x="22" y="144"/>
                </a:lnTo>
                <a:lnTo>
                  <a:pt x="23" y="144"/>
                </a:lnTo>
                <a:lnTo>
                  <a:pt x="23" y="145"/>
                </a:lnTo>
                <a:lnTo>
                  <a:pt x="23" y="146"/>
                </a:lnTo>
                <a:lnTo>
                  <a:pt x="24" y="146"/>
                </a:lnTo>
                <a:lnTo>
                  <a:pt x="26" y="145"/>
                </a:lnTo>
                <a:lnTo>
                  <a:pt x="24" y="145"/>
                </a:lnTo>
                <a:lnTo>
                  <a:pt x="26" y="145"/>
                </a:lnTo>
                <a:lnTo>
                  <a:pt x="24" y="144"/>
                </a:lnTo>
                <a:lnTo>
                  <a:pt x="23" y="144"/>
                </a:lnTo>
                <a:lnTo>
                  <a:pt x="23" y="142"/>
                </a:lnTo>
                <a:lnTo>
                  <a:pt x="23" y="144"/>
                </a:lnTo>
                <a:lnTo>
                  <a:pt x="24" y="144"/>
                </a:lnTo>
                <a:lnTo>
                  <a:pt x="24" y="142"/>
                </a:lnTo>
                <a:lnTo>
                  <a:pt x="23" y="142"/>
                </a:lnTo>
                <a:lnTo>
                  <a:pt x="24" y="142"/>
                </a:lnTo>
                <a:lnTo>
                  <a:pt x="23" y="142"/>
                </a:lnTo>
                <a:lnTo>
                  <a:pt x="22" y="144"/>
                </a:lnTo>
                <a:lnTo>
                  <a:pt x="21" y="144"/>
                </a:lnTo>
                <a:lnTo>
                  <a:pt x="19" y="144"/>
                </a:lnTo>
                <a:lnTo>
                  <a:pt x="19" y="142"/>
                </a:lnTo>
                <a:lnTo>
                  <a:pt x="18" y="142"/>
                </a:lnTo>
                <a:lnTo>
                  <a:pt x="17" y="142"/>
                </a:lnTo>
                <a:lnTo>
                  <a:pt x="15" y="142"/>
                </a:lnTo>
                <a:lnTo>
                  <a:pt x="15" y="141"/>
                </a:lnTo>
                <a:lnTo>
                  <a:pt x="17" y="141"/>
                </a:lnTo>
                <a:lnTo>
                  <a:pt x="18" y="141"/>
                </a:lnTo>
                <a:lnTo>
                  <a:pt x="18" y="140"/>
                </a:lnTo>
                <a:lnTo>
                  <a:pt x="17" y="141"/>
                </a:lnTo>
                <a:lnTo>
                  <a:pt x="17" y="140"/>
                </a:lnTo>
                <a:lnTo>
                  <a:pt x="17" y="141"/>
                </a:lnTo>
                <a:lnTo>
                  <a:pt x="15" y="141"/>
                </a:lnTo>
                <a:lnTo>
                  <a:pt x="15" y="140"/>
                </a:lnTo>
                <a:lnTo>
                  <a:pt x="17" y="140"/>
                </a:lnTo>
                <a:lnTo>
                  <a:pt x="15" y="139"/>
                </a:lnTo>
                <a:lnTo>
                  <a:pt x="17" y="140"/>
                </a:lnTo>
                <a:lnTo>
                  <a:pt x="15" y="140"/>
                </a:lnTo>
                <a:lnTo>
                  <a:pt x="14" y="140"/>
                </a:lnTo>
                <a:lnTo>
                  <a:pt x="15" y="139"/>
                </a:lnTo>
                <a:lnTo>
                  <a:pt x="15" y="137"/>
                </a:lnTo>
                <a:lnTo>
                  <a:pt x="17" y="137"/>
                </a:lnTo>
                <a:lnTo>
                  <a:pt x="17" y="136"/>
                </a:lnTo>
                <a:lnTo>
                  <a:pt x="18" y="136"/>
                </a:lnTo>
                <a:lnTo>
                  <a:pt x="18" y="135"/>
                </a:lnTo>
                <a:lnTo>
                  <a:pt x="17" y="136"/>
                </a:lnTo>
                <a:lnTo>
                  <a:pt x="17" y="137"/>
                </a:lnTo>
                <a:lnTo>
                  <a:pt x="15" y="137"/>
                </a:lnTo>
                <a:lnTo>
                  <a:pt x="15" y="139"/>
                </a:lnTo>
                <a:lnTo>
                  <a:pt x="14" y="139"/>
                </a:lnTo>
                <a:lnTo>
                  <a:pt x="14" y="140"/>
                </a:lnTo>
                <a:lnTo>
                  <a:pt x="14" y="141"/>
                </a:lnTo>
                <a:lnTo>
                  <a:pt x="13" y="141"/>
                </a:lnTo>
                <a:lnTo>
                  <a:pt x="13" y="140"/>
                </a:lnTo>
                <a:lnTo>
                  <a:pt x="13" y="139"/>
                </a:lnTo>
                <a:lnTo>
                  <a:pt x="12" y="139"/>
                </a:lnTo>
                <a:lnTo>
                  <a:pt x="12" y="137"/>
                </a:lnTo>
                <a:lnTo>
                  <a:pt x="13" y="137"/>
                </a:lnTo>
                <a:lnTo>
                  <a:pt x="13" y="136"/>
                </a:lnTo>
                <a:lnTo>
                  <a:pt x="12" y="136"/>
                </a:lnTo>
                <a:lnTo>
                  <a:pt x="10" y="136"/>
                </a:lnTo>
                <a:lnTo>
                  <a:pt x="10" y="135"/>
                </a:lnTo>
                <a:lnTo>
                  <a:pt x="10" y="134"/>
                </a:lnTo>
                <a:lnTo>
                  <a:pt x="10" y="135"/>
                </a:lnTo>
                <a:lnTo>
                  <a:pt x="12" y="135"/>
                </a:lnTo>
                <a:lnTo>
                  <a:pt x="13" y="134"/>
                </a:lnTo>
                <a:lnTo>
                  <a:pt x="12" y="134"/>
                </a:lnTo>
                <a:lnTo>
                  <a:pt x="10" y="132"/>
                </a:lnTo>
                <a:lnTo>
                  <a:pt x="12" y="132"/>
                </a:lnTo>
                <a:lnTo>
                  <a:pt x="13" y="132"/>
                </a:lnTo>
                <a:lnTo>
                  <a:pt x="13" y="131"/>
                </a:lnTo>
                <a:lnTo>
                  <a:pt x="13" y="130"/>
                </a:lnTo>
                <a:lnTo>
                  <a:pt x="13" y="128"/>
                </a:lnTo>
                <a:lnTo>
                  <a:pt x="14" y="127"/>
                </a:lnTo>
                <a:lnTo>
                  <a:pt x="14" y="126"/>
                </a:lnTo>
                <a:lnTo>
                  <a:pt x="15" y="126"/>
                </a:lnTo>
                <a:lnTo>
                  <a:pt x="15" y="125"/>
                </a:lnTo>
                <a:lnTo>
                  <a:pt x="17" y="125"/>
                </a:lnTo>
                <a:lnTo>
                  <a:pt x="18" y="125"/>
                </a:lnTo>
                <a:lnTo>
                  <a:pt x="18" y="126"/>
                </a:lnTo>
                <a:lnTo>
                  <a:pt x="19" y="126"/>
                </a:lnTo>
                <a:lnTo>
                  <a:pt x="18" y="126"/>
                </a:lnTo>
                <a:lnTo>
                  <a:pt x="19" y="126"/>
                </a:lnTo>
                <a:lnTo>
                  <a:pt x="19" y="125"/>
                </a:lnTo>
                <a:lnTo>
                  <a:pt x="18" y="125"/>
                </a:lnTo>
                <a:lnTo>
                  <a:pt x="19" y="125"/>
                </a:lnTo>
                <a:lnTo>
                  <a:pt x="18" y="125"/>
                </a:lnTo>
                <a:lnTo>
                  <a:pt x="18" y="123"/>
                </a:lnTo>
                <a:lnTo>
                  <a:pt x="19" y="122"/>
                </a:lnTo>
                <a:lnTo>
                  <a:pt x="18" y="122"/>
                </a:lnTo>
                <a:lnTo>
                  <a:pt x="18" y="123"/>
                </a:lnTo>
                <a:lnTo>
                  <a:pt x="18" y="122"/>
                </a:lnTo>
                <a:lnTo>
                  <a:pt x="17" y="122"/>
                </a:lnTo>
                <a:lnTo>
                  <a:pt x="18" y="122"/>
                </a:lnTo>
                <a:lnTo>
                  <a:pt x="17" y="122"/>
                </a:lnTo>
                <a:lnTo>
                  <a:pt x="18" y="122"/>
                </a:lnTo>
                <a:lnTo>
                  <a:pt x="18" y="121"/>
                </a:lnTo>
                <a:lnTo>
                  <a:pt x="17" y="121"/>
                </a:lnTo>
                <a:lnTo>
                  <a:pt x="18" y="121"/>
                </a:lnTo>
                <a:lnTo>
                  <a:pt x="17" y="121"/>
                </a:lnTo>
                <a:lnTo>
                  <a:pt x="18" y="121"/>
                </a:lnTo>
                <a:lnTo>
                  <a:pt x="18" y="120"/>
                </a:lnTo>
                <a:lnTo>
                  <a:pt x="18" y="118"/>
                </a:lnTo>
                <a:lnTo>
                  <a:pt x="19" y="118"/>
                </a:lnTo>
                <a:lnTo>
                  <a:pt x="21" y="118"/>
                </a:lnTo>
                <a:lnTo>
                  <a:pt x="19" y="117"/>
                </a:lnTo>
                <a:lnTo>
                  <a:pt x="19" y="116"/>
                </a:lnTo>
                <a:lnTo>
                  <a:pt x="21" y="116"/>
                </a:lnTo>
                <a:lnTo>
                  <a:pt x="22" y="116"/>
                </a:lnTo>
                <a:lnTo>
                  <a:pt x="23" y="116"/>
                </a:lnTo>
                <a:lnTo>
                  <a:pt x="24" y="116"/>
                </a:lnTo>
                <a:lnTo>
                  <a:pt x="24" y="117"/>
                </a:lnTo>
                <a:lnTo>
                  <a:pt x="24" y="118"/>
                </a:lnTo>
                <a:lnTo>
                  <a:pt x="23" y="118"/>
                </a:lnTo>
                <a:lnTo>
                  <a:pt x="24" y="118"/>
                </a:lnTo>
                <a:lnTo>
                  <a:pt x="24" y="117"/>
                </a:lnTo>
                <a:lnTo>
                  <a:pt x="26" y="117"/>
                </a:lnTo>
                <a:lnTo>
                  <a:pt x="26" y="118"/>
                </a:lnTo>
                <a:lnTo>
                  <a:pt x="27" y="118"/>
                </a:lnTo>
                <a:lnTo>
                  <a:pt x="28" y="117"/>
                </a:lnTo>
                <a:lnTo>
                  <a:pt x="28" y="116"/>
                </a:lnTo>
                <a:lnTo>
                  <a:pt x="29" y="116"/>
                </a:lnTo>
                <a:lnTo>
                  <a:pt x="31" y="113"/>
                </a:lnTo>
                <a:lnTo>
                  <a:pt x="32" y="113"/>
                </a:lnTo>
                <a:lnTo>
                  <a:pt x="32" y="112"/>
                </a:lnTo>
                <a:lnTo>
                  <a:pt x="31" y="112"/>
                </a:lnTo>
                <a:lnTo>
                  <a:pt x="32" y="112"/>
                </a:lnTo>
                <a:lnTo>
                  <a:pt x="33" y="113"/>
                </a:lnTo>
                <a:lnTo>
                  <a:pt x="32" y="113"/>
                </a:lnTo>
                <a:lnTo>
                  <a:pt x="33" y="113"/>
                </a:lnTo>
                <a:lnTo>
                  <a:pt x="35" y="113"/>
                </a:lnTo>
                <a:lnTo>
                  <a:pt x="36" y="113"/>
                </a:lnTo>
                <a:lnTo>
                  <a:pt x="37" y="113"/>
                </a:lnTo>
                <a:lnTo>
                  <a:pt x="38" y="112"/>
                </a:lnTo>
                <a:lnTo>
                  <a:pt x="38" y="111"/>
                </a:lnTo>
                <a:lnTo>
                  <a:pt x="40" y="111"/>
                </a:lnTo>
                <a:lnTo>
                  <a:pt x="40" y="109"/>
                </a:lnTo>
                <a:lnTo>
                  <a:pt x="40" y="108"/>
                </a:lnTo>
                <a:lnTo>
                  <a:pt x="38" y="106"/>
                </a:lnTo>
                <a:lnTo>
                  <a:pt x="38" y="104"/>
                </a:lnTo>
                <a:lnTo>
                  <a:pt x="38" y="103"/>
                </a:lnTo>
                <a:lnTo>
                  <a:pt x="37" y="102"/>
                </a:lnTo>
                <a:lnTo>
                  <a:pt x="36" y="100"/>
                </a:lnTo>
                <a:lnTo>
                  <a:pt x="36" y="102"/>
                </a:lnTo>
                <a:lnTo>
                  <a:pt x="36" y="100"/>
                </a:lnTo>
                <a:lnTo>
                  <a:pt x="36" y="99"/>
                </a:lnTo>
                <a:lnTo>
                  <a:pt x="37" y="100"/>
                </a:lnTo>
                <a:lnTo>
                  <a:pt x="38" y="100"/>
                </a:lnTo>
                <a:lnTo>
                  <a:pt x="38" y="99"/>
                </a:lnTo>
                <a:lnTo>
                  <a:pt x="40" y="99"/>
                </a:lnTo>
                <a:lnTo>
                  <a:pt x="40" y="98"/>
                </a:lnTo>
                <a:lnTo>
                  <a:pt x="40" y="97"/>
                </a:lnTo>
                <a:lnTo>
                  <a:pt x="38" y="97"/>
                </a:lnTo>
                <a:lnTo>
                  <a:pt x="38" y="95"/>
                </a:lnTo>
                <a:lnTo>
                  <a:pt x="37" y="95"/>
                </a:lnTo>
                <a:lnTo>
                  <a:pt x="38" y="95"/>
                </a:lnTo>
                <a:lnTo>
                  <a:pt x="38" y="94"/>
                </a:lnTo>
                <a:lnTo>
                  <a:pt x="37" y="94"/>
                </a:lnTo>
                <a:lnTo>
                  <a:pt x="37" y="95"/>
                </a:lnTo>
                <a:lnTo>
                  <a:pt x="37" y="97"/>
                </a:lnTo>
                <a:lnTo>
                  <a:pt x="36" y="97"/>
                </a:lnTo>
                <a:lnTo>
                  <a:pt x="35" y="97"/>
                </a:lnTo>
                <a:lnTo>
                  <a:pt x="33" y="97"/>
                </a:lnTo>
                <a:lnTo>
                  <a:pt x="33" y="98"/>
                </a:lnTo>
                <a:lnTo>
                  <a:pt x="33" y="97"/>
                </a:lnTo>
                <a:lnTo>
                  <a:pt x="35" y="97"/>
                </a:lnTo>
                <a:lnTo>
                  <a:pt x="33" y="97"/>
                </a:lnTo>
                <a:lnTo>
                  <a:pt x="33" y="98"/>
                </a:lnTo>
                <a:lnTo>
                  <a:pt x="32" y="98"/>
                </a:lnTo>
                <a:lnTo>
                  <a:pt x="32" y="99"/>
                </a:lnTo>
                <a:lnTo>
                  <a:pt x="31" y="99"/>
                </a:lnTo>
                <a:lnTo>
                  <a:pt x="29" y="99"/>
                </a:lnTo>
                <a:lnTo>
                  <a:pt x="29" y="100"/>
                </a:lnTo>
                <a:lnTo>
                  <a:pt x="29" y="102"/>
                </a:lnTo>
                <a:lnTo>
                  <a:pt x="28" y="102"/>
                </a:lnTo>
                <a:lnTo>
                  <a:pt x="28" y="100"/>
                </a:lnTo>
                <a:lnTo>
                  <a:pt x="28" y="99"/>
                </a:lnTo>
                <a:lnTo>
                  <a:pt x="27" y="99"/>
                </a:lnTo>
                <a:lnTo>
                  <a:pt x="27" y="98"/>
                </a:lnTo>
                <a:lnTo>
                  <a:pt x="26" y="98"/>
                </a:lnTo>
                <a:lnTo>
                  <a:pt x="26" y="99"/>
                </a:lnTo>
                <a:lnTo>
                  <a:pt x="27" y="99"/>
                </a:lnTo>
                <a:lnTo>
                  <a:pt x="27" y="100"/>
                </a:lnTo>
                <a:lnTo>
                  <a:pt x="27" y="102"/>
                </a:lnTo>
                <a:lnTo>
                  <a:pt x="27" y="100"/>
                </a:lnTo>
                <a:lnTo>
                  <a:pt x="26" y="100"/>
                </a:lnTo>
                <a:lnTo>
                  <a:pt x="24" y="99"/>
                </a:lnTo>
                <a:lnTo>
                  <a:pt x="23" y="99"/>
                </a:lnTo>
                <a:lnTo>
                  <a:pt x="22" y="99"/>
                </a:lnTo>
                <a:lnTo>
                  <a:pt x="21" y="99"/>
                </a:lnTo>
                <a:lnTo>
                  <a:pt x="18" y="100"/>
                </a:lnTo>
                <a:lnTo>
                  <a:pt x="17" y="100"/>
                </a:lnTo>
                <a:lnTo>
                  <a:pt x="17" y="99"/>
                </a:lnTo>
                <a:lnTo>
                  <a:pt x="17" y="100"/>
                </a:lnTo>
                <a:lnTo>
                  <a:pt x="18" y="100"/>
                </a:lnTo>
                <a:lnTo>
                  <a:pt x="17" y="100"/>
                </a:lnTo>
                <a:lnTo>
                  <a:pt x="14" y="100"/>
                </a:lnTo>
                <a:lnTo>
                  <a:pt x="12" y="99"/>
                </a:lnTo>
                <a:lnTo>
                  <a:pt x="10" y="99"/>
                </a:lnTo>
                <a:lnTo>
                  <a:pt x="9" y="98"/>
                </a:lnTo>
                <a:lnTo>
                  <a:pt x="9" y="97"/>
                </a:lnTo>
                <a:lnTo>
                  <a:pt x="9" y="95"/>
                </a:lnTo>
                <a:lnTo>
                  <a:pt x="9" y="94"/>
                </a:lnTo>
                <a:lnTo>
                  <a:pt x="8" y="94"/>
                </a:lnTo>
                <a:lnTo>
                  <a:pt x="9" y="95"/>
                </a:lnTo>
                <a:lnTo>
                  <a:pt x="8" y="94"/>
                </a:lnTo>
                <a:lnTo>
                  <a:pt x="8" y="93"/>
                </a:lnTo>
                <a:lnTo>
                  <a:pt x="7" y="93"/>
                </a:lnTo>
                <a:lnTo>
                  <a:pt x="7" y="92"/>
                </a:lnTo>
                <a:lnTo>
                  <a:pt x="7" y="90"/>
                </a:lnTo>
                <a:lnTo>
                  <a:pt x="7" y="92"/>
                </a:lnTo>
                <a:lnTo>
                  <a:pt x="7" y="93"/>
                </a:lnTo>
                <a:lnTo>
                  <a:pt x="8" y="93"/>
                </a:lnTo>
                <a:lnTo>
                  <a:pt x="8" y="92"/>
                </a:lnTo>
                <a:lnTo>
                  <a:pt x="9" y="92"/>
                </a:lnTo>
                <a:lnTo>
                  <a:pt x="9" y="90"/>
                </a:lnTo>
                <a:lnTo>
                  <a:pt x="10" y="90"/>
                </a:lnTo>
                <a:lnTo>
                  <a:pt x="12" y="90"/>
                </a:lnTo>
                <a:lnTo>
                  <a:pt x="10" y="90"/>
                </a:lnTo>
                <a:lnTo>
                  <a:pt x="9" y="90"/>
                </a:lnTo>
                <a:lnTo>
                  <a:pt x="9" y="89"/>
                </a:lnTo>
                <a:lnTo>
                  <a:pt x="8" y="89"/>
                </a:lnTo>
                <a:lnTo>
                  <a:pt x="7" y="89"/>
                </a:lnTo>
                <a:lnTo>
                  <a:pt x="8" y="89"/>
                </a:lnTo>
                <a:lnTo>
                  <a:pt x="7" y="89"/>
                </a:lnTo>
                <a:lnTo>
                  <a:pt x="5" y="89"/>
                </a:lnTo>
                <a:lnTo>
                  <a:pt x="4" y="89"/>
                </a:lnTo>
                <a:lnTo>
                  <a:pt x="3" y="88"/>
                </a:lnTo>
                <a:lnTo>
                  <a:pt x="1" y="88"/>
                </a:lnTo>
                <a:lnTo>
                  <a:pt x="1" y="86"/>
                </a:lnTo>
                <a:lnTo>
                  <a:pt x="0" y="86"/>
                </a:lnTo>
                <a:lnTo>
                  <a:pt x="0" y="85"/>
                </a:lnTo>
                <a:lnTo>
                  <a:pt x="0" y="84"/>
                </a:lnTo>
                <a:lnTo>
                  <a:pt x="1" y="84"/>
                </a:lnTo>
                <a:lnTo>
                  <a:pt x="0" y="84"/>
                </a:lnTo>
                <a:lnTo>
                  <a:pt x="0" y="85"/>
                </a:lnTo>
                <a:lnTo>
                  <a:pt x="1" y="85"/>
                </a:lnTo>
                <a:lnTo>
                  <a:pt x="1" y="84"/>
                </a:lnTo>
                <a:lnTo>
                  <a:pt x="3" y="84"/>
                </a:lnTo>
                <a:lnTo>
                  <a:pt x="3" y="83"/>
                </a:lnTo>
                <a:lnTo>
                  <a:pt x="3" y="84"/>
                </a:lnTo>
                <a:lnTo>
                  <a:pt x="3" y="83"/>
                </a:lnTo>
                <a:lnTo>
                  <a:pt x="4" y="83"/>
                </a:lnTo>
                <a:lnTo>
                  <a:pt x="5" y="83"/>
                </a:lnTo>
                <a:lnTo>
                  <a:pt x="5" y="81"/>
                </a:lnTo>
                <a:lnTo>
                  <a:pt x="7" y="81"/>
                </a:lnTo>
                <a:lnTo>
                  <a:pt x="7" y="80"/>
                </a:lnTo>
                <a:lnTo>
                  <a:pt x="7" y="81"/>
                </a:lnTo>
                <a:lnTo>
                  <a:pt x="7" y="80"/>
                </a:lnTo>
                <a:lnTo>
                  <a:pt x="8" y="80"/>
                </a:lnTo>
                <a:lnTo>
                  <a:pt x="8" y="79"/>
                </a:lnTo>
                <a:lnTo>
                  <a:pt x="9" y="79"/>
                </a:lnTo>
                <a:lnTo>
                  <a:pt x="10" y="79"/>
                </a:lnTo>
                <a:lnTo>
                  <a:pt x="13" y="79"/>
                </a:lnTo>
                <a:lnTo>
                  <a:pt x="14" y="79"/>
                </a:lnTo>
                <a:lnTo>
                  <a:pt x="13" y="79"/>
                </a:lnTo>
                <a:lnTo>
                  <a:pt x="13" y="78"/>
                </a:lnTo>
                <a:lnTo>
                  <a:pt x="12" y="78"/>
                </a:lnTo>
                <a:lnTo>
                  <a:pt x="12" y="76"/>
                </a:lnTo>
                <a:lnTo>
                  <a:pt x="13" y="76"/>
                </a:lnTo>
                <a:lnTo>
                  <a:pt x="14" y="75"/>
                </a:lnTo>
                <a:lnTo>
                  <a:pt x="15" y="75"/>
                </a:lnTo>
                <a:lnTo>
                  <a:pt x="17" y="75"/>
                </a:lnTo>
                <a:lnTo>
                  <a:pt x="17" y="74"/>
                </a:lnTo>
                <a:lnTo>
                  <a:pt x="18" y="74"/>
                </a:lnTo>
                <a:lnTo>
                  <a:pt x="19" y="72"/>
                </a:lnTo>
                <a:lnTo>
                  <a:pt x="21" y="72"/>
                </a:lnTo>
                <a:lnTo>
                  <a:pt x="22" y="72"/>
                </a:lnTo>
                <a:lnTo>
                  <a:pt x="23" y="72"/>
                </a:lnTo>
                <a:lnTo>
                  <a:pt x="24" y="72"/>
                </a:lnTo>
                <a:lnTo>
                  <a:pt x="23" y="72"/>
                </a:lnTo>
                <a:lnTo>
                  <a:pt x="23" y="74"/>
                </a:lnTo>
                <a:lnTo>
                  <a:pt x="23" y="75"/>
                </a:lnTo>
                <a:lnTo>
                  <a:pt x="23" y="76"/>
                </a:lnTo>
                <a:lnTo>
                  <a:pt x="23" y="78"/>
                </a:lnTo>
                <a:lnTo>
                  <a:pt x="22" y="78"/>
                </a:lnTo>
                <a:lnTo>
                  <a:pt x="21" y="78"/>
                </a:lnTo>
                <a:lnTo>
                  <a:pt x="22" y="78"/>
                </a:lnTo>
                <a:lnTo>
                  <a:pt x="22" y="79"/>
                </a:lnTo>
                <a:lnTo>
                  <a:pt x="22" y="78"/>
                </a:lnTo>
                <a:lnTo>
                  <a:pt x="23" y="78"/>
                </a:lnTo>
                <a:lnTo>
                  <a:pt x="23" y="79"/>
                </a:lnTo>
                <a:lnTo>
                  <a:pt x="23" y="80"/>
                </a:lnTo>
                <a:lnTo>
                  <a:pt x="24" y="80"/>
                </a:lnTo>
                <a:lnTo>
                  <a:pt x="26" y="79"/>
                </a:lnTo>
                <a:lnTo>
                  <a:pt x="26" y="80"/>
                </a:lnTo>
                <a:lnTo>
                  <a:pt x="27" y="80"/>
                </a:lnTo>
                <a:lnTo>
                  <a:pt x="28" y="79"/>
                </a:lnTo>
                <a:lnTo>
                  <a:pt x="29" y="79"/>
                </a:lnTo>
                <a:lnTo>
                  <a:pt x="29" y="80"/>
                </a:lnTo>
                <a:lnTo>
                  <a:pt x="31" y="80"/>
                </a:lnTo>
                <a:lnTo>
                  <a:pt x="32" y="80"/>
                </a:lnTo>
                <a:lnTo>
                  <a:pt x="33" y="80"/>
                </a:lnTo>
                <a:lnTo>
                  <a:pt x="33" y="81"/>
                </a:lnTo>
                <a:lnTo>
                  <a:pt x="35" y="81"/>
                </a:lnTo>
                <a:lnTo>
                  <a:pt x="33" y="80"/>
                </a:lnTo>
                <a:lnTo>
                  <a:pt x="35" y="80"/>
                </a:lnTo>
                <a:lnTo>
                  <a:pt x="35" y="79"/>
                </a:lnTo>
                <a:lnTo>
                  <a:pt x="35" y="78"/>
                </a:lnTo>
                <a:lnTo>
                  <a:pt x="36" y="78"/>
                </a:lnTo>
                <a:lnTo>
                  <a:pt x="37" y="78"/>
                </a:lnTo>
                <a:lnTo>
                  <a:pt x="36" y="78"/>
                </a:lnTo>
                <a:lnTo>
                  <a:pt x="37" y="78"/>
                </a:lnTo>
                <a:lnTo>
                  <a:pt x="38" y="78"/>
                </a:lnTo>
                <a:lnTo>
                  <a:pt x="38" y="79"/>
                </a:lnTo>
                <a:lnTo>
                  <a:pt x="37" y="79"/>
                </a:lnTo>
                <a:lnTo>
                  <a:pt x="38" y="79"/>
                </a:lnTo>
                <a:lnTo>
                  <a:pt x="38" y="78"/>
                </a:lnTo>
                <a:lnTo>
                  <a:pt x="38" y="76"/>
                </a:lnTo>
                <a:lnTo>
                  <a:pt x="37" y="76"/>
                </a:lnTo>
                <a:lnTo>
                  <a:pt x="37" y="75"/>
                </a:lnTo>
                <a:lnTo>
                  <a:pt x="36" y="75"/>
                </a:lnTo>
                <a:lnTo>
                  <a:pt x="35" y="75"/>
                </a:lnTo>
                <a:lnTo>
                  <a:pt x="33" y="76"/>
                </a:lnTo>
                <a:lnTo>
                  <a:pt x="33" y="78"/>
                </a:lnTo>
                <a:lnTo>
                  <a:pt x="33" y="76"/>
                </a:lnTo>
                <a:lnTo>
                  <a:pt x="33" y="75"/>
                </a:lnTo>
                <a:lnTo>
                  <a:pt x="33" y="74"/>
                </a:lnTo>
                <a:lnTo>
                  <a:pt x="32" y="72"/>
                </a:lnTo>
                <a:lnTo>
                  <a:pt x="32" y="71"/>
                </a:lnTo>
                <a:lnTo>
                  <a:pt x="31" y="71"/>
                </a:lnTo>
                <a:lnTo>
                  <a:pt x="31" y="70"/>
                </a:lnTo>
                <a:lnTo>
                  <a:pt x="29" y="70"/>
                </a:lnTo>
                <a:lnTo>
                  <a:pt x="29" y="69"/>
                </a:lnTo>
                <a:lnTo>
                  <a:pt x="29" y="70"/>
                </a:lnTo>
                <a:lnTo>
                  <a:pt x="29" y="69"/>
                </a:lnTo>
                <a:lnTo>
                  <a:pt x="31" y="69"/>
                </a:lnTo>
                <a:lnTo>
                  <a:pt x="31" y="67"/>
                </a:lnTo>
                <a:lnTo>
                  <a:pt x="31" y="69"/>
                </a:lnTo>
                <a:lnTo>
                  <a:pt x="31" y="67"/>
                </a:lnTo>
                <a:lnTo>
                  <a:pt x="32" y="67"/>
                </a:lnTo>
                <a:lnTo>
                  <a:pt x="32" y="69"/>
                </a:lnTo>
                <a:lnTo>
                  <a:pt x="32" y="70"/>
                </a:lnTo>
                <a:lnTo>
                  <a:pt x="33" y="70"/>
                </a:lnTo>
                <a:lnTo>
                  <a:pt x="33" y="71"/>
                </a:lnTo>
                <a:lnTo>
                  <a:pt x="32" y="71"/>
                </a:lnTo>
                <a:lnTo>
                  <a:pt x="32" y="72"/>
                </a:lnTo>
                <a:lnTo>
                  <a:pt x="33" y="72"/>
                </a:lnTo>
                <a:lnTo>
                  <a:pt x="33" y="74"/>
                </a:lnTo>
                <a:lnTo>
                  <a:pt x="35" y="75"/>
                </a:lnTo>
                <a:lnTo>
                  <a:pt x="36" y="75"/>
                </a:lnTo>
                <a:lnTo>
                  <a:pt x="36" y="74"/>
                </a:lnTo>
                <a:lnTo>
                  <a:pt x="37" y="74"/>
                </a:lnTo>
                <a:lnTo>
                  <a:pt x="38" y="74"/>
                </a:lnTo>
                <a:lnTo>
                  <a:pt x="38" y="75"/>
                </a:lnTo>
                <a:lnTo>
                  <a:pt x="40" y="76"/>
                </a:lnTo>
                <a:lnTo>
                  <a:pt x="41" y="76"/>
                </a:lnTo>
                <a:lnTo>
                  <a:pt x="41" y="75"/>
                </a:lnTo>
                <a:lnTo>
                  <a:pt x="42" y="75"/>
                </a:lnTo>
                <a:lnTo>
                  <a:pt x="42" y="74"/>
                </a:lnTo>
                <a:lnTo>
                  <a:pt x="42" y="72"/>
                </a:lnTo>
                <a:lnTo>
                  <a:pt x="41" y="72"/>
                </a:lnTo>
                <a:lnTo>
                  <a:pt x="40" y="72"/>
                </a:lnTo>
                <a:lnTo>
                  <a:pt x="40" y="71"/>
                </a:lnTo>
                <a:lnTo>
                  <a:pt x="38" y="72"/>
                </a:lnTo>
                <a:lnTo>
                  <a:pt x="37" y="72"/>
                </a:lnTo>
                <a:lnTo>
                  <a:pt x="37" y="74"/>
                </a:lnTo>
                <a:lnTo>
                  <a:pt x="36" y="74"/>
                </a:lnTo>
                <a:lnTo>
                  <a:pt x="36" y="72"/>
                </a:lnTo>
                <a:lnTo>
                  <a:pt x="35" y="72"/>
                </a:lnTo>
                <a:lnTo>
                  <a:pt x="33" y="71"/>
                </a:lnTo>
                <a:lnTo>
                  <a:pt x="33" y="70"/>
                </a:lnTo>
                <a:lnTo>
                  <a:pt x="35" y="70"/>
                </a:lnTo>
                <a:lnTo>
                  <a:pt x="35" y="69"/>
                </a:lnTo>
                <a:lnTo>
                  <a:pt x="35" y="67"/>
                </a:lnTo>
                <a:lnTo>
                  <a:pt x="36" y="67"/>
                </a:lnTo>
                <a:lnTo>
                  <a:pt x="35" y="67"/>
                </a:lnTo>
                <a:lnTo>
                  <a:pt x="35" y="66"/>
                </a:lnTo>
                <a:lnTo>
                  <a:pt x="35" y="67"/>
                </a:lnTo>
                <a:lnTo>
                  <a:pt x="35" y="66"/>
                </a:lnTo>
                <a:lnTo>
                  <a:pt x="33" y="66"/>
                </a:lnTo>
                <a:lnTo>
                  <a:pt x="32" y="67"/>
                </a:lnTo>
                <a:lnTo>
                  <a:pt x="32" y="66"/>
                </a:lnTo>
                <a:lnTo>
                  <a:pt x="31" y="66"/>
                </a:lnTo>
                <a:lnTo>
                  <a:pt x="32" y="66"/>
                </a:lnTo>
                <a:lnTo>
                  <a:pt x="31" y="66"/>
                </a:lnTo>
                <a:lnTo>
                  <a:pt x="32" y="67"/>
                </a:lnTo>
                <a:lnTo>
                  <a:pt x="31" y="67"/>
                </a:lnTo>
                <a:lnTo>
                  <a:pt x="31" y="66"/>
                </a:lnTo>
                <a:lnTo>
                  <a:pt x="31" y="65"/>
                </a:lnTo>
                <a:lnTo>
                  <a:pt x="31" y="66"/>
                </a:lnTo>
                <a:lnTo>
                  <a:pt x="29" y="67"/>
                </a:lnTo>
                <a:lnTo>
                  <a:pt x="29" y="66"/>
                </a:lnTo>
                <a:lnTo>
                  <a:pt x="28" y="66"/>
                </a:lnTo>
                <a:lnTo>
                  <a:pt x="28" y="67"/>
                </a:lnTo>
                <a:lnTo>
                  <a:pt x="27" y="66"/>
                </a:lnTo>
                <a:lnTo>
                  <a:pt x="26" y="66"/>
                </a:lnTo>
                <a:lnTo>
                  <a:pt x="24" y="66"/>
                </a:lnTo>
                <a:lnTo>
                  <a:pt x="23" y="66"/>
                </a:lnTo>
                <a:lnTo>
                  <a:pt x="23" y="65"/>
                </a:lnTo>
                <a:lnTo>
                  <a:pt x="23" y="64"/>
                </a:lnTo>
                <a:lnTo>
                  <a:pt x="23" y="62"/>
                </a:lnTo>
                <a:lnTo>
                  <a:pt x="22" y="60"/>
                </a:lnTo>
                <a:lnTo>
                  <a:pt x="22" y="58"/>
                </a:lnTo>
                <a:lnTo>
                  <a:pt x="19" y="57"/>
                </a:lnTo>
                <a:lnTo>
                  <a:pt x="19" y="56"/>
                </a:lnTo>
                <a:lnTo>
                  <a:pt x="18" y="56"/>
                </a:lnTo>
                <a:lnTo>
                  <a:pt x="18" y="55"/>
                </a:lnTo>
                <a:lnTo>
                  <a:pt x="18" y="56"/>
                </a:lnTo>
                <a:lnTo>
                  <a:pt x="18" y="55"/>
                </a:lnTo>
                <a:lnTo>
                  <a:pt x="17" y="53"/>
                </a:lnTo>
                <a:lnTo>
                  <a:pt x="15" y="53"/>
                </a:lnTo>
                <a:lnTo>
                  <a:pt x="14" y="52"/>
                </a:lnTo>
                <a:lnTo>
                  <a:pt x="13" y="52"/>
                </a:lnTo>
                <a:lnTo>
                  <a:pt x="13" y="51"/>
                </a:lnTo>
                <a:lnTo>
                  <a:pt x="12" y="51"/>
                </a:lnTo>
                <a:lnTo>
                  <a:pt x="12" y="50"/>
                </a:lnTo>
                <a:lnTo>
                  <a:pt x="10" y="50"/>
                </a:lnTo>
                <a:lnTo>
                  <a:pt x="9" y="48"/>
                </a:lnTo>
                <a:lnTo>
                  <a:pt x="8" y="48"/>
                </a:lnTo>
                <a:lnTo>
                  <a:pt x="7" y="48"/>
                </a:lnTo>
                <a:lnTo>
                  <a:pt x="8" y="47"/>
                </a:lnTo>
                <a:lnTo>
                  <a:pt x="9" y="47"/>
                </a:lnTo>
                <a:lnTo>
                  <a:pt x="8" y="47"/>
                </a:lnTo>
                <a:lnTo>
                  <a:pt x="7" y="47"/>
                </a:lnTo>
                <a:lnTo>
                  <a:pt x="8" y="48"/>
                </a:lnTo>
                <a:lnTo>
                  <a:pt x="9" y="47"/>
                </a:lnTo>
                <a:lnTo>
                  <a:pt x="9" y="46"/>
                </a:lnTo>
                <a:lnTo>
                  <a:pt x="9" y="44"/>
                </a:lnTo>
                <a:lnTo>
                  <a:pt x="10" y="44"/>
                </a:lnTo>
                <a:lnTo>
                  <a:pt x="10" y="43"/>
                </a:lnTo>
                <a:lnTo>
                  <a:pt x="10" y="42"/>
                </a:lnTo>
                <a:lnTo>
                  <a:pt x="10" y="41"/>
                </a:lnTo>
                <a:lnTo>
                  <a:pt x="10" y="39"/>
                </a:lnTo>
                <a:lnTo>
                  <a:pt x="12" y="41"/>
                </a:lnTo>
                <a:lnTo>
                  <a:pt x="12" y="39"/>
                </a:lnTo>
                <a:lnTo>
                  <a:pt x="13" y="41"/>
                </a:lnTo>
                <a:lnTo>
                  <a:pt x="15" y="39"/>
                </a:lnTo>
                <a:lnTo>
                  <a:pt x="17" y="39"/>
                </a:lnTo>
                <a:lnTo>
                  <a:pt x="18" y="39"/>
                </a:lnTo>
                <a:lnTo>
                  <a:pt x="21" y="39"/>
                </a:lnTo>
                <a:lnTo>
                  <a:pt x="22" y="39"/>
                </a:lnTo>
                <a:lnTo>
                  <a:pt x="22" y="38"/>
                </a:lnTo>
                <a:lnTo>
                  <a:pt x="23" y="38"/>
                </a:lnTo>
                <a:lnTo>
                  <a:pt x="23" y="37"/>
                </a:lnTo>
                <a:lnTo>
                  <a:pt x="24" y="37"/>
                </a:lnTo>
                <a:lnTo>
                  <a:pt x="26" y="33"/>
                </a:lnTo>
                <a:lnTo>
                  <a:pt x="27" y="32"/>
                </a:lnTo>
                <a:lnTo>
                  <a:pt x="26" y="33"/>
                </a:lnTo>
                <a:lnTo>
                  <a:pt x="27" y="33"/>
                </a:lnTo>
                <a:lnTo>
                  <a:pt x="27" y="32"/>
                </a:lnTo>
                <a:lnTo>
                  <a:pt x="27" y="30"/>
                </a:lnTo>
                <a:lnTo>
                  <a:pt x="27" y="29"/>
                </a:lnTo>
                <a:lnTo>
                  <a:pt x="27" y="28"/>
                </a:lnTo>
                <a:lnTo>
                  <a:pt x="28" y="28"/>
                </a:lnTo>
                <a:lnTo>
                  <a:pt x="28" y="27"/>
                </a:lnTo>
                <a:lnTo>
                  <a:pt x="27" y="27"/>
                </a:lnTo>
                <a:lnTo>
                  <a:pt x="28" y="27"/>
                </a:lnTo>
                <a:lnTo>
                  <a:pt x="28" y="25"/>
                </a:lnTo>
                <a:lnTo>
                  <a:pt x="29" y="24"/>
                </a:lnTo>
                <a:lnTo>
                  <a:pt x="29" y="23"/>
                </a:lnTo>
                <a:lnTo>
                  <a:pt x="31" y="23"/>
                </a:lnTo>
                <a:lnTo>
                  <a:pt x="31" y="21"/>
                </a:lnTo>
                <a:lnTo>
                  <a:pt x="31" y="20"/>
                </a:lnTo>
                <a:lnTo>
                  <a:pt x="32" y="20"/>
                </a:lnTo>
                <a:lnTo>
                  <a:pt x="32" y="19"/>
                </a:lnTo>
                <a:lnTo>
                  <a:pt x="33" y="19"/>
                </a:lnTo>
                <a:lnTo>
                  <a:pt x="33" y="18"/>
                </a:lnTo>
                <a:lnTo>
                  <a:pt x="35" y="18"/>
                </a:lnTo>
                <a:lnTo>
                  <a:pt x="35" y="19"/>
                </a:lnTo>
                <a:lnTo>
                  <a:pt x="33" y="19"/>
                </a:lnTo>
                <a:lnTo>
                  <a:pt x="35" y="19"/>
                </a:lnTo>
                <a:lnTo>
                  <a:pt x="33" y="19"/>
                </a:lnTo>
                <a:lnTo>
                  <a:pt x="33" y="20"/>
                </a:lnTo>
                <a:lnTo>
                  <a:pt x="33" y="19"/>
                </a:lnTo>
                <a:lnTo>
                  <a:pt x="32" y="20"/>
                </a:lnTo>
                <a:lnTo>
                  <a:pt x="33" y="20"/>
                </a:lnTo>
                <a:lnTo>
                  <a:pt x="35" y="19"/>
                </a:lnTo>
                <a:lnTo>
                  <a:pt x="37" y="19"/>
                </a:lnTo>
                <a:lnTo>
                  <a:pt x="37" y="18"/>
                </a:lnTo>
                <a:lnTo>
                  <a:pt x="38" y="18"/>
                </a:lnTo>
                <a:lnTo>
                  <a:pt x="40" y="16"/>
                </a:lnTo>
                <a:lnTo>
                  <a:pt x="41" y="15"/>
                </a:lnTo>
                <a:lnTo>
                  <a:pt x="40" y="15"/>
                </a:lnTo>
                <a:lnTo>
                  <a:pt x="40" y="16"/>
                </a:lnTo>
                <a:lnTo>
                  <a:pt x="40" y="15"/>
                </a:lnTo>
                <a:lnTo>
                  <a:pt x="41" y="15"/>
                </a:lnTo>
                <a:lnTo>
                  <a:pt x="42" y="13"/>
                </a:lnTo>
                <a:lnTo>
                  <a:pt x="43" y="13"/>
                </a:lnTo>
                <a:lnTo>
                  <a:pt x="45" y="13"/>
                </a:lnTo>
                <a:lnTo>
                  <a:pt x="45" y="14"/>
                </a:lnTo>
                <a:lnTo>
                  <a:pt x="43" y="14"/>
                </a:lnTo>
                <a:lnTo>
                  <a:pt x="43" y="15"/>
                </a:lnTo>
                <a:lnTo>
                  <a:pt x="42" y="15"/>
                </a:lnTo>
                <a:lnTo>
                  <a:pt x="43" y="15"/>
                </a:lnTo>
                <a:lnTo>
                  <a:pt x="45" y="15"/>
                </a:lnTo>
                <a:lnTo>
                  <a:pt x="43" y="15"/>
                </a:lnTo>
                <a:lnTo>
                  <a:pt x="43" y="16"/>
                </a:lnTo>
                <a:lnTo>
                  <a:pt x="43" y="18"/>
                </a:lnTo>
                <a:lnTo>
                  <a:pt x="43" y="16"/>
                </a:lnTo>
                <a:lnTo>
                  <a:pt x="45" y="16"/>
                </a:lnTo>
                <a:lnTo>
                  <a:pt x="45" y="18"/>
                </a:lnTo>
                <a:lnTo>
                  <a:pt x="45" y="19"/>
                </a:lnTo>
                <a:lnTo>
                  <a:pt x="45" y="18"/>
                </a:lnTo>
                <a:lnTo>
                  <a:pt x="45" y="16"/>
                </a:lnTo>
                <a:lnTo>
                  <a:pt x="45" y="15"/>
                </a:lnTo>
                <a:lnTo>
                  <a:pt x="45" y="14"/>
                </a:lnTo>
                <a:lnTo>
                  <a:pt x="45" y="15"/>
                </a:lnTo>
                <a:lnTo>
                  <a:pt x="46" y="15"/>
                </a:lnTo>
                <a:lnTo>
                  <a:pt x="46" y="14"/>
                </a:lnTo>
                <a:lnTo>
                  <a:pt x="47" y="14"/>
                </a:lnTo>
                <a:lnTo>
                  <a:pt x="47" y="15"/>
                </a:lnTo>
                <a:lnTo>
                  <a:pt x="47" y="14"/>
                </a:lnTo>
                <a:lnTo>
                  <a:pt x="46" y="14"/>
                </a:lnTo>
                <a:lnTo>
                  <a:pt x="46" y="15"/>
                </a:lnTo>
                <a:lnTo>
                  <a:pt x="45" y="14"/>
                </a:lnTo>
                <a:lnTo>
                  <a:pt x="45" y="13"/>
                </a:lnTo>
                <a:lnTo>
                  <a:pt x="43" y="13"/>
                </a:lnTo>
                <a:lnTo>
                  <a:pt x="45" y="11"/>
                </a:lnTo>
                <a:lnTo>
                  <a:pt x="46" y="10"/>
                </a:lnTo>
                <a:lnTo>
                  <a:pt x="46" y="9"/>
                </a:lnTo>
                <a:lnTo>
                  <a:pt x="47" y="9"/>
                </a:lnTo>
                <a:lnTo>
                  <a:pt x="49" y="7"/>
                </a:lnTo>
                <a:lnTo>
                  <a:pt x="49" y="9"/>
                </a:lnTo>
                <a:lnTo>
                  <a:pt x="47" y="9"/>
                </a:lnTo>
                <a:lnTo>
                  <a:pt x="49" y="9"/>
                </a:lnTo>
                <a:lnTo>
                  <a:pt x="47" y="9"/>
                </a:lnTo>
                <a:lnTo>
                  <a:pt x="47" y="10"/>
                </a:lnTo>
                <a:lnTo>
                  <a:pt x="47" y="11"/>
                </a:lnTo>
                <a:lnTo>
                  <a:pt x="49" y="11"/>
                </a:lnTo>
                <a:lnTo>
                  <a:pt x="47" y="10"/>
                </a:lnTo>
                <a:lnTo>
                  <a:pt x="49" y="10"/>
                </a:lnTo>
                <a:lnTo>
                  <a:pt x="50" y="10"/>
                </a:lnTo>
                <a:lnTo>
                  <a:pt x="49" y="10"/>
                </a:lnTo>
                <a:lnTo>
                  <a:pt x="49" y="9"/>
                </a:lnTo>
                <a:lnTo>
                  <a:pt x="51" y="10"/>
                </a:lnTo>
                <a:lnTo>
                  <a:pt x="52" y="9"/>
                </a:lnTo>
                <a:lnTo>
                  <a:pt x="55" y="9"/>
                </a:lnTo>
                <a:lnTo>
                  <a:pt x="56" y="7"/>
                </a:lnTo>
                <a:lnTo>
                  <a:pt x="57" y="7"/>
                </a:lnTo>
                <a:lnTo>
                  <a:pt x="59" y="5"/>
                </a:lnTo>
                <a:lnTo>
                  <a:pt x="60" y="4"/>
                </a:lnTo>
                <a:lnTo>
                  <a:pt x="60" y="2"/>
                </a:lnTo>
                <a:lnTo>
                  <a:pt x="61" y="1"/>
                </a:lnTo>
                <a:lnTo>
                  <a:pt x="61" y="0"/>
                </a:lnTo>
                <a:lnTo>
                  <a:pt x="63" y="0"/>
                </a:lnTo>
                <a:lnTo>
                  <a:pt x="6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 name="TextBox 1843"/>
          <p:cNvSpPr txBox="1"/>
          <p:nvPr/>
        </p:nvSpPr>
        <p:spPr bwMode="gray">
          <a:xfrm>
            <a:off x="3052678" y="3614184"/>
            <a:ext cx="155492"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8</a:t>
            </a:r>
            <a:r>
              <a:rPr lang="en-US" sz="700" b="1" baseline="30000" dirty="0">
                <a:solidFill>
                  <a:schemeClr val="accent6">
                    <a:lumMod val="50000"/>
                  </a:schemeClr>
                </a:solidFill>
              </a:rPr>
              <a:t>th</a:t>
            </a:r>
            <a:endParaRPr lang="en-US" sz="700" b="1" dirty="0">
              <a:solidFill>
                <a:schemeClr val="accent6">
                  <a:lumMod val="50000"/>
                </a:schemeClr>
              </a:solidFill>
            </a:endParaRPr>
          </a:p>
          <a:p>
            <a:pPr algn="l">
              <a:lnSpc>
                <a:spcPct val="90000"/>
              </a:lnSpc>
            </a:pPr>
            <a:r>
              <a:rPr lang="en-US" sz="700" b="1" dirty="0">
                <a:solidFill>
                  <a:schemeClr val="tx2"/>
                </a:solidFill>
              </a:rPr>
              <a:t>USA</a:t>
            </a:r>
          </a:p>
        </p:txBody>
      </p:sp>
      <p:sp>
        <p:nvSpPr>
          <p:cNvPr id="1845" name="TextBox 1844"/>
          <p:cNvSpPr txBox="1"/>
          <p:nvPr/>
        </p:nvSpPr>
        <p:spPr bwMode="gray">
          <a:xfrm>
            <a:off x="3936954" y="3531909"/>
            <a:ext cx="246862"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10</a:t>
            </a:r>
            <a:r>
              <a:rPr lang="en-US" sz="700" b="1" baseline="30000" dirty="0">
                <a:solidFill>
                  <a:schemeClr val="accent6">
                    <a:lumMod val="50000"/>
                  </a:schemeClr>
                </a:solidFill>
              </a:rPr>
              <a:t>th</a:t>
            </a:r>
            <a:endParaRPr lang="en-US" sz="700" b="1" dirty="0">
              <a:solidFill>
                <a:schemeClr val="accent6">
                  <a:lumMod val="50000"/>
                </a:schemeClr>
              </a:solidFill>
            </a:endParaRPr>
          </a:p>
          <a:p>
            <a:pPr algn="l">
              <a:lnSpc>
                <a:spcPct val="90000"/>
              </a:lnSpc>
            </a:pPr>
            <a:r>
              <a:rPr lang="en-US" sz="700" b="1" dirty="0">
                <a:solidFill>
                  <a:schemeClr val="tx2"/>
                </a:solidFill>
              </a:rPr>
              <a:t>France</a:t>
            </a:r>
          </a:p>
        </p:txBody>
      </p:sp>
      <p:sp>
        <p:nvSpPr>
          <p:cNvPr id="1846" name="TextBox 1845"/>
          <p:cNvSpPr txBox="1"/>
          <p:nvPr/>
        </p:nvSpPr>
        <p:spPr bwMode="gray">
          <a:xfrm>
            <a:off x="4892348" y="4024317"/>
            <a:ext cx="203582"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5</a:t>
            </a:r>
            <a:r>
              <a:rPr lang="en-US" sz="700" b="1" baseline="30000" dirty="0">
                <a:solidFill>
                  <a:schemeClr val="accent6">
                    <a:lumMod val="50000"/>
                  </a:schemeClr>
                </a:solidFill>
              </a:rPr>
              <a:t>th</a:t>
            </a:r>
            <a:endParaRPr lang="en-US" sz="700" b="1" dirty="0">
              <a:solidFill>
                <a:schemeClr val="accent6">
                  <a:lumMod val="50000"/>
                </a:schemeClr>
              </a:solidFill>
            </a:endParaRPr>
          </a:p>
          <a:p>
            <a:pPr algn="l">
              <a:lnSpc>
                <a:spcPct val="90000"/>
              </a:lnSpc>
            </a:pPr>
            <a:r>
              <a:rPr lang="en-US" sz="700" b="1" dirty="0">
                <a:solidFill>
                  <a:schemeClr val="tx2"/>
                </a:solidFill>
              </a:rPr>
              <a:t>Israel</a:t>
            </a:r>
          </a:p>
        </p:txBody>
      </p:sp>
      <p:sp>
        <p:nvSpPr>
          <p:cNvPr id="1847" name="TextBox 1846"/>
          <p:cNvSpPr txBox="1"/>
          <p:nvPr/>
        </p:nvSpPr>
        <p:spPr bwMode="gray">
          <a:xfrm>
            <a:off x="3807077" y="3731440"/>
            <a:ext cx="437620"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4</a:t>
            </a:r>
            <a:r>
              <a:rPr lang="en-US" sz="700" b="1" baseline="30000" dirty="0">
                <a:solidFill>
                  <a:schemeClr val="accent6">
                    <a:lumMod val="50000"/>
                  </a:schemeClr>
                </a:solidFill>
              </a:rPr>
              <a:t>th</a:t>
            </a:r>
            <a:endParaRPr lang="en-US" sz="700" b="1" dirty="0">
              <a:solidFill>
                <a:schemeClr val="accent6">
                  <a:lumMod val="50000"/>
                </a:schemeClr>
              </a:solidFill>
            </a:endParaRPr>
          </a:p>
          <a:p>
            <a:pPr algn="l">
              <a:lnSpc>
                <a:spcPct val="90000"/>
              </a:lnSpc>
            </a:pPr>
            <a:r>
              <a:rPr lang="en-US" sz="700" b="1" dirty="0">
                <a:solidFill>
                  <a:schemeClr val="tx2"/>
                </a:solidFill>
              </a:rPr>
              <a:t>Switzerland</a:t>
            </a:r>
          </a:p>
        </p:txBody>
      </p:sp>
      <p:sp>
        <p:nvSpPr>
          <p:cNvPr id="1848" name="TextBox 1847"/>
          <p:cNvSpPr txBox="1"/>
          <p:nvPr/>
        </p:nvSpPr>
        <p:spPr bwMode="gray">
          <a:xfrm>
            <a:off x="3975005" y="3961989"/>
            <a:ext cx="344646"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2</a:t>
            </a:r>
            <a:r>
              <a:rPr lang="en-US" sz="700" b="1" baseline="30000" dirty="0">
                <a:solidFill>
                  <a:schemeClr val="accent6">
                    <a:lumMod val="50000"/>
                  </a:schemeClr>
                </a:solidFill>
              </a:rPr>
              <a:t>nd</a:t>
            </a:r>
            <a:endParaRPr lang="en-US" sz="700" b="1" dirty="0">
              <a:solidFill>
                <a:schemeClr val="accent6">
                  <a:lumMod val="50000"/>
                </a:schemeClr>
              </a:solidFill>
            </a:endParaRPr>
          </a:p>
          <a:p>
            <a:pPr algn="l">
              <a:lnSpc>
                <a:spcPct val="90000"/>
              </a:lnSpc>
            </a:pPr>
            <a:r>
              <a:rPr lang="en-US" sz="700" b="1" dirty="0">
                <a:solidFill>
                  <a:schemeClr val="tx2"/>
                </a:solidFill>
              </a:rPr>
              <a:t>Germany</a:t>
            </a:r>
          </a:p>
        </p:txBody>
      </p:sp>
      <p:sp>
        <p:nvSpPr>
          <p:cNvPr id="1849" name="TextBox 1848"/>
          <p:cNvSpPr txBox="1"/>
          <p:nvPr/>
        </p:nvSpPr>
        <p:spPr bwMode="gray">
          <a:xfrm>
            <a:off x="4016524" y="3318871"/>
            <a:ext cx="294953"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7</a:t>
            </a:r>
            <a:r>
              <a:rPr lang="en-US" sz="700" b="1" baseline="30000" dirty="0">
                <a:solidFill>
                  <a:schemeClr val="accent6">
                    <a:lumMod val="50000"/>
                  </a:schemeClr>
                </a:solidFill>
              </a:rPr>
              <a:t>th</a:t>
            </a:r>
            <a:endParaRPr lang="en-US" sz="700" b="1" dirty="0">
              <a:solidFill>
                <a:schemeClr val="accent6">
                  <a:lumMod val="50000"/>
                </a:schemeClr>
              </a:solidFill>
            </a:endParaRPr>
          </a:p>
          <a:p>
            <a:pPr algn="l">
              <a:lnSpc>
                <a:spcPct val="90000"/>
              </a:lnSpc>
            </a:pPr>
            <a:r>
              <a:rPr lang="en-US" sz="700" b="1" dirty="0">
                <a:solidFill>
                  <a:schemeClr val="tx2"/>
                </a:solidFill>
              </a:rPr>
              <a:t>Sweden</a:t>
            </a:r>
          </a:p>
        </p:txBody>
      </p:sp>
      <p:sp>
        <p:nvSpPr>
          <p:cNvPr id="1850" name="TextBox 1849"/>
          <p:cNvSpPr txBox="1"/>
          <p:nvPr/>
        </p:nvSpPr>
        <p:spPr bwMode="gray">
          <a:xfrm>
            <a:off x="4240839" y="3138250"/>
            <a:ext cx="275717"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3</a:t>
            </a:r>
            <a:r>
              <a:rPr lang="en-US" sz="700" b="1" baseline="30000" dirty="0">
                <a:solidFill>
                  <a:schemeClr val="accent6">
                    <a:lumMod val="50000"/>
                  </a:schemeClr>
                </a:solidFill>
              </a:rPr>
              <a:t>rd</a:t>
            </a:r>
            <a:endParaRPr lang="en-US" sz="700" b="1" dirty="0">
              <a:solidFill>
                <a:schemeClr val="accent6">
                  <a:lumMod val="50000"/>
                </a:schemeClr>
              </a:solidFill>
            </a:endParaRPr>
          </a:p>
          <a:p>
            <a:pPr algn="l">
              <a:lnSpc>
                <a:spcPct val="90000"/>
              </a:lnSpc>
            </a:pPr>
            <a:r>
              <a:rPr lang="en-US" sz="700" b="1" dirty="0">
                <a:solidFill>
                  <a:schemeClr val="tx2"/>
                </a:solidFill>
              </a:rPr>
              <a:t>Finland</a:t>
            </a:r>
          </a:p>
        </p:txBody>
      </p:sp>
      <p:sp>
        <p:nvSpPr>
          <p:cNvPr id="1851" name="TextBox 1850"/>
          <p:cNvSpPr txBox="1"/>
          <p:nvPr/>
        </p:nvSpPr>
        <p:spPr bwMode="gray">
          <a:xfrm>
            <a:off x="5860713" y="3522753"/>
            <a:ext cx="456856"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1</a:t>
            </a:r>
            <a:r>
              <a:rPr lang="en-US" sz="700" b="1" baseline="30000" dirty="0">
                <a:solidFill>
                  <a:schemeClr val="accent6">
                    <a:lumMod val="50000"/>
                  </a:schemeClr>
                </a:solidFill>
              </a:rPr>
              <a:t>st</a:t>
            </a:r>
            <a:endParaRPr lang="en-US" sz="700" b="1" dirty="0">
              <a:solidFill>
                <a:schemeClr val="accent6">
                  <a:lumMod val="50000"/>
                </a:schemeClr>
              </a:solidFill>
            </a:endParaRPr>
          </a:p>
          <a:p>
            <a:pPr algn="l">
              <a:lnSpc>
                <a:spcPct val="90000"/>
              </a:lnSpc>
            </a:pPr>
            <a:r>
              <a:rPr lang="en-US" sz="700" b="1" dirty="0">
                <a:solidFill>
                  <a:schemeClr val="tx2"/>
                </a:solidFill>
              </a:rPr>
              <a:t>South Korea</a:t>
            </a:r>
          </a:p>
        </p:txBody>
      </p:sp>
      <p:sp>
        <p:nvSpPr>
          <p:cNvPr id="1852" name="TextBox 1851"/>
          <p:cNvSpPr txBox="1"/>
          <p:nvPr/>
        </p:nvSpPr>
        <p:spPr bwMode="gray">
          <a:xfrm>
            <a:off x="5793907" y="3697025"/>
            <a:ext cx="216406"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9</a:t>
            </a:r>
            <a:r>
              <a:rPr lang="en-US" sz="700" b="1" baseline="30000" dirty="0">
                <a:solidFill>
                  <a:schemeClr val="accent6">
                    <a:lumMod val="50000"/>
                  </a:schemeClr>
                </a:solidFill>
              </a:rPr>
              <a:t>th</a:t>
            </a:r>
            <a:endParaRPr lang="en-US" sz="700" b="1" dirty="0">
              <a:solidFill>
                <a:schemeClr val="accent6">
                  <a:lumMod val="50000"/>
                </a:schemeClr>
              </a:solidFill>
            </a:endParaRPr>
          </a:p>
          <a:p>
            <a:pPr algn="l">
              <a:lnSpc>
                <a:spcPct val="90000"/>
              </a:lnSpc>
            </a:pPr>
            <a:r>
              <a:rPr lang="en-US" sz="700" b="1" dirty="0">
                <a:solidFill>
                  <a:schemeClr val="tx2"/>
                </a:solidFill>
              </a:rPr>
              <a:t>Japan</a:t>
            </a:r>
          </a:p>
        </p:txBody>
      </p:sp>
      <p:sp>
        <p:nvSpPr>
          <p:cNvPr id="1853" name="TextBox 1852"/>
          <p:cNvSpPr txBox="1"/>
          <p:nvPr/>
        </p:nvSpPr>
        <p:spPr bwMode="gray">
          <a:xfrm>
            <a:off x="5599977" y="3921874"/>
            <a:ext cx="373500" cy="193899"/>
          </a:xfrm>
          <a:prstGeom prst="rect">
            <a:avLst/>
          </a:prstGeom>
          <a:noFill/>
        </p:spPr>
        <p:txBody>
          <a:bodyPr vert="horz" wrap="none" lIns="0" tIns="0" rIns="0" bIns="0" rtlCol="0" anchor="ctr">
            <a:spAutoFit/>
          </a:bodyPr>
          <a:lstStyle/>
          <a:p>
            <a:pPr algn="l">
              <a:lnSpc>
                <a:spcPct val="90000"/>
              </a:lnSpc>
            </a:pPr>
            <a:r>
              <a:rPr lang="en-US" sz="700" b="1" dirty="0">
                <a:solidFill>
                  <a:schemeClr val="accent6">
                    <a:lumMod val="50000"/>
                  </a:schemeClr>
                </a:solidFill>
              </a:rPr>
              <a:t>6</a:t>
            </a:r>
            <a:r>
              <a:rPr lang="en-US" sz="700" b="1" baseline="30000" dirty="0">
                <a:solidFill>
                  <a:schemeClr val="accent6">
                    <a:lumMod val="50000"/>
                  </a:schemeClr>
                </a:solidFill>
              </a:rPr>
              <a:t>th</a:t>
            </a:r>
            <a:endParaRPr lang="en-US" sz="700" b="1" dirty="0">
              <a:solidFill>
                <a:schemeClr val="accent6">
                  <a:lumMod val="50000"/>
                </a:schemeClr>
              </a:solidFill>
            </a:endParaRPr>
          </a:p>
          <a:p>
            <a:pPr algn="l">
              <a:lnSpc>
                <a:spcPct val="90000"/>
              </a:lnSpc>
            </a:pPr>
            <a:r>
              <a:rPr lang="en-US" sz="700" b="1" dirty="0">
                <a:solidFill>
                  <a:schemeClr val="tx2"/>
                </a:solidFill>
              </a:rPr>
              <a:t>Singapore</a:t>
            </a:r>
          </a:p>
        </p:txBody>
      </p:sp>
      <p:sp>
        <p:nvSpPr>
          <p:cNvPr id="1854" name="Freeform 1853"/>
          <p:cNvSpPr/>
          <p:nvPr/>
        </p:nvSpPr>
        <p:spPr bwMode="gray">
          <a:xfrm>
            <a:off x="5509283" y="3620000"/>
            <a:ext cx="346194" cy="121542"/>
          </a:xfrm>
          <a:custGeom>
            <a:avLst/>
            <a:gdLst>
              <a:gd name="connsiteX0" fmla="*/ 533400 w 533400"/>
              <a:gd name="connsiteY0" fmla="*/ 0 h 485775"/>
              <a:gd name="connsiteX1" fmla="*/ 0 w 533400"/>
              <a:gd name="connsiteY1" fmla="*/ 0 h 485775"/>
              <a:gd name="connsiteX2" fmla="*/ 0 w 533400"/>
              <a:gd name="connsiteY2" fmla="*/ 485775 h 485775"/>
            </a:gdLst>
            <a:ahLst/>
            <a:cxnLst>
              <a:cxn ang="0">
                <a:pos x="connsiteX0" y="connsiteY0"/>
              </a:cxn>
              <a:cxn ang="0">
                <a:pos x="connsiteX1" y="connsiteY1"/>
              </a:cxn>
              <a:cxn ang="0">
                <a:pos x="connsiteX2" y="connsiteY2"/>
              </a:cxn>
            </a:cxnLst>
            <a:rect l="l" t="t" r="r" b="b"/>
            <a:pathLst>
              <a:path w="533400" h="485775">
                <a:moveTo>
                  <a:pt x="533400" y="0"/>
                </a:moveTo>
                <a:lnTo>
                  <a:pt x="0" y="0"/>
                </a:lnTo>
                <a:lnTo>
                  <a:pt x="0" y="485775"/>
                </a:lnTo>
              </a:path>
            </a:pathLst>
          </a:cu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1" dirty="0"/>
          </a:p>
        </p:txBody>
      </p:sp>
      <p:sp>
        <p:nvSpPr>
          <p:cNvPr id="1855" name="Freeform 1854"/>
          <p:cNvSpPr/>
          <p:nvPr/>
        </p:nvSpPr>
        <p:spPr bwMode="gray">
          <a:xfrm>
            <a:off x="5616337" y="3747344"/>
            <a:ext cx="151955" cy="59743"/>
          </a:xfrm>
          <a:custGeom>
            <a:avLst/>
            <a:gdLst>
              <a:gd name="connsiteX0" fmla="*/ 0 w 225425"/>
              <a:gd name="connsiteY0" fmla="*/ 0 h 120650"/>
              <a:gd name="connsiteX1" fmla="*/ 0 w 225425"/>
              <a:gd name="connsiteY1" fmla="*/ 120650 h 120650"/>
              <a:gd name="connsiteX2" fmla="*/ 225425 w 225425"/>
              <a:gd name="connsiteY2" fmla="*/ 120650 h 120650"/>
            </a:gdLst>
            <a:ahLst/>
            <a:cxnLst>
              <a:cxn ang="0">
                <a:pos x="connsiteX0" y="connsiteY0"/>
              </a:cxn>
              <a:cxn ang="0">
                <a:pos x="connsiteX1" y="connsiteY1"/>
              </a:cxn>
              <a:cxn ang="0">
                <a:pos x="connsiteX2" y="connsiteY2"/>
              </a:cxn>
            </a:cxnLst>
            <a:rect l="l" t="t" r="r" b="b"/>
            <a:pathLst>
              <a:path w="225425" h="120650">
                <a:moveTo>
                  <a:pt x="0" y="0"/>
                </a:moveTo>
                <a:lnTo>
                  <a:pt x="0" y="120650"/>
                </a:lnTo>
                <a:lnTo>
                  <a:pt x="225425" y="120650"/>
                </a:lnTo>
              </a:path>
            </a:pathLst>
          </a:cu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1" dirty="0"/>
          </a:p>
        </p:txBody>
      </p:sp>
      <p:sp>
        <p:nvSpPr>
          <p:cNvPr id="1856" name="Freeform 1855"/>
          <p:cNvSpPr/>
          <p:nvPr/>
        </p:nvSpPr>
        <p:spPr bwMode="gray">
          <a:xfrm>
            <a:off x="5300655" y="4012414"/>
            <a:ext cx="289571" cy="57920"/>
          </a:xfrm>
          <a:custGeom>
            <a:avLst/>
            <a:gdLst>
              <a:gd name="connsiteX0" fmla="*/ 533400 w 533400"/>
              <a:gd name="connsiteY0" fmla="*/ 0 h 485775"/>
              <a:gd name="connsiteX1" fmla="*/ 0 w 533400"/>
              <a:gd name="connsiteY1" fmla="*/ 0 h 485775"/>
              <a:gd name="connsiteX2" fmla="*/ 0 w 533400"/>
              <a:gd name="connsiteY2" fmla="*/ 485775 h 485775"/>
            </a:gdLst>
            <a:ahLst/>
            <a:cxnLst>
              <a:cxn ang="0">
                <a:pos x="connsiteX0" y="connsiteY0"/>
              </a:cxn>
              <a:cxn ang="0">
                <a:pos x="connsiteX1" y="connsiteY1"/>
              </a:cxn>
              <a:cxn ang="0">
                <a:pos x="connsiteX2" y="connsiteY2"/>
              </a:cxn>
            </a:cxnLst>
            <a:rect l="l" t="t" r="r" b="b"/>
            <a:pathLst>
              <a:path w="533400" h="485775">
                <a:moveTo>
                  <a:pt x="533400" y="0"/>
                </a:moveTo>
                <a:lnTo>
                  <a:pt x="0" y="0"/>
                </a:lnTo>
                <a:lnTo>
                  <a:pt x="0" y="485775"/>
                </a:lnTo>
              </a:path>
            </a:pathLst>
          </a:cu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1" dirty="0"/>
          </a:p>
        </p:txBody>
      </p:sp>
      <p:sp>
        <p:nvSpPr>
          <p:cNvPr id="1857" name="Freeform 1856"/>
          <p:cNvSpPr/>
          <p:nvPr/>
        </p:nvSpPr>
        <p:spPr bwMode="gray">
          <a:xfrm>
            <a:off x="4706320" y="3817350"/>
            <a:ext cx="164585" cy="302743"/>
          </a:xfrm>
          <a:custGeom>
            <a:avLst/>
            <a:gdLst>
              <a:gd name="connsiteX0" fmla="*/ 0 w 225425"/>
              <a:gd name="connsiteY0" fmla="*/ 0 h 120650"/>
              <a:gd name="connsiteX1" fmla="*/ 0 w 225425"/>
              <a:gd name="connsiteY1" fmla="*/ 120650 h 120650"/>
              <a:gd name="connsiteX2" fmla="*/ 225425 w 225425"/>
              <a:gd name="connsiteY2" fmla="*/ 120650 h 120650"/>
            </a:gdLst>
            <a:ahLst/>
            <a:cxnLst>
              <a:cxn ang="0">
                <a:pos x="connsiteX0" y="connsiteY0"/>
              </a:cxn>
              <a:cxn ang="0">
                <a:pos x="connsiteX1" y="connsiteY1"/>
              </a:cxn>
              <a:cxn ang="0">
                <a:pos x="connsiteX2" y="connsiteY2"/>
              </a:cxn>
            </a:cxnLst>
            <a:rect l="l" t="t" r="r" b="b"/>
            <a:pathLst>
              <a:path w="225425" h="120650">
                <a:moveTo>
                  <a:pt x="0" y="0"/>
                </a:moveTo>
                <a:lnTo>
                  <a:pt x="0" y="120650"/>
                </a:lnTo>
                <a:lnTo>
                  <a:pt x="225425" y="120650"/>
                </a:lnTo>
              </a:path>
            </a:pathLst>
          </a:cu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1" dirty="0"/>
          </a:p>
        </p:txBody>
      </p:sp>
      <p:cxnSp>
        <p:nvCxnSpPr>
          <p:cNvPr id="1858" name="Straight Connector 1857"/>
          <p:cNvCxnSpPr/>
          <p:nvPr/>
        </p:nvCxnSpPr>
        <p:spPr bwMode="gray">
          <a:xfrm>
            <a:off x="4446276" y="3240916"/>
            <a:ext cx="201283" cy="0"/>
          </a:xfrm>
          <a:prstGeom prst="line">
            <a:avLst/>
          </a:pr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859" name="Straight Connector 1858"/>
          <p:cNvCxnSpPr/>
          <p:nvPr/>
        </p:nvCxnSpPr>
        <p:spPr bwMode="gray">
          <a:xfrm>
            <a:off x="4249018" y="3425957"/>
            <a:ext cx="281745" cy="0"/>
          </a:xfrm>
          <a:prstGeom prst="line">
            <a:avLst/>
          </a:pr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1860" name="Freeform 1859"/>
          <p:cNvSpPr/>
          <p:nvPr/>
        </p:nvSpPr>
        <p:spPr bwMode="gray">
          <a:xfrm flipH="1">
            <a:off x="4140417" y="3633386"/>
            <a:ext cx="330923" cy="201876"/>
          </a:xfrm>
          <a:custGeom>
            <a:avLst/>
            <a:gdLst>
              <a:gd name="connsiteX0" fmla="*/ 0 w 225425"/>
              <a:gd name="connsiteY0" fmla="*/ 0 h 120650"/>
              <a:gd name="connsiteX1" fmla="*/ 0 w 225425"/>
              <a:gd name="connsiteY1" fmla="*/ 120650 h 120650"/>
              <a:gd name="connsiteX2" fmla="*/ 225425 w 225425"/>
              <a:gd name="connsiteY2" fmla="*/ 120650 h 120650"/>
            </a:gdLst>
            <a:ahLst/>
            <a:cxnLst>
              <a:cxn ang="0">
                <a:pos x="connsiteX0" y="connsiteY0"/>
              </a:cxn>
              <a:cxn ang="0">
                <a:pos x="connsiteX1" y="connsiteY1"/>
              </a:cxn>
              <a:cxn ang="0">
                <a:pos x="connsiteX2" y="connsiteY2"/>
              </a:cxn>
            </a:cxnLst>
            <a:rect l="l" t="t" r="r" b="b"/>
            <a:pathLst>
              <a:path w="225425" h="120650">
                <a:moveTo>
                  <a:pt x="0" y="0"/>
                </a:moveTo>
                <a:lnTo>
                  <a:pt x="0" y="120650"/>
                </a:lnTo>
                <a:lnTo>
                  <a:pt x="225425" y="120650"/>
                </a:lnTo>
              </a:path>
            </a:pathLst>
          </a:cu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1" dirty="0"/>
          </a:p>
        </p:txBody>
      </p:sp>
      <p:sp>
        <p:nvSpPr>
          <p:cNvPr id="1861" name="Freeform 1860"/>
          <p:cNvSpPr/>
          <p:nvPr/>
        </p:nvSpPr>
        <p:spPr bwMode="gray">
          <a:xfrm flipH="1">
            <a:off x="4244920" y="3620000"/>
            <a:ext cx="252116" cy="431701"/>
          </a:xfrm>
          <a:custGeom>
            <a:avLst/>
            <a:gdLst>
              <a:gd name="connsiteX0" fmla="*/ 0 w 225425"/>
              <a:gd name="connsiteY0" fmla="*/ 0 h 120650"/>
              <a:gd name="connsiteX1" fmla="*/ 0 w 225425"/>
              <a:gd name="connsiteY1" fmla="*/ 120650 h 120650"/>
              <a:gd name="connsiteX2" fmla="*/ 225425 w 225425"/>
              <a:gd name="connsiteY2" fmla="*/ 120650 h 120650"/>
            </a:gdLst>
            <a:ahLst/>
            <a:cxnLst>
              <a:cxn ang="0">
                <a:pos x="connsiteX0" y="connsiteY0"/>
              </a:cxn>
              <a:cxn ang="0">
                <a:pos x="connsiteX1" y="connsiteY1"/>
              </a:cxn>
              <a:cxn ang="0">
                <a:pos x="connsiteX2" y="connsiteY2"/>
              </a:cxn>
            </a:cxnLst>
            <a:rect l="l" t="t" r="r" b="b"/>
            <a:pathLst>
              <a:path w="225425" h="120650">
                <a:moveTo>
                  <a:pt x="0" y="0"/>
                </a:moveTo>
                <a:lnTo>
                  <a:pt x="0" y="120650"/>
                </a:lnTo>
                <a:lnTo>
                  <a:pt x="225425" y="120650"/>
                </a:lnTo>
              </a:path>
            </a:pathLst>
          </a:cu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1" dirty="0"/>
          </a:p>
        </p:txBody>
      </p:sp>
      <p:cxnSp>
        <p:nvCxnSpPr>
          <p:cNvPr id="1862" name="Straight Connector 1861"/>
          <p:cNvCxnSpPr/>
          <p:nvPr/>
        </p:nvCxnSpPr>
        <p:spPr bwMode="gray">
          <a:xfrm>
            <a:off x="3221623" y="3704398"/>
            <a:ext cx="131153" cy="0"/>
          </a:xfrm>
          <a:prstGeom prst="line">
            <a:avLst/>
          </a:pr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863" name="Straight Connector 1862"/>
          <p:cNvCxnSpPr/>
          <p:nvPr/>
        </p:nvCxnSpPr>
        <p:spPr bwMode="gray">
          <a:xfrm>
            <a:off x="4140419" y="3635644"/>
            <a:ext cx="257156" cy="0"/>
          </a:xfrm>
          <a:prstGeom prst="line">
            <a:avLst/>
          </a:pr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1840" name="Freeform 54"/>
          <p:cNvSpPr>
            <a:spLocks noEditPoints="1"/>
          </p:cNvSpPr>
          <p:nvPr/>
        </p:nvSpPr>
        <p:spPr bwMode="gray">
          <a:xfrm>
            <a:off x="2935814" y="3560912"/>
            <a:ext cx="484552" cy="287614"/>
          </a:xfrm>
          <a:custGeom>
            <a:avLst/>
            <a:gdLst>
              <a:gd name="T0" fmla="*/ 2147483647 w 2381"/>
              <a:gd name="T1" fmla="*/ 2147483647 h 973"/>
              <a:gd name="T2" fmla="*/ 2147483647 w 2381"/>
              <a:gd name="T3" fmla="*/ 2147483647 h 973"/>
              <a:gd name="T4" fmla="*/ 2147483647 w 2381"/>
              <a:gd name="T5" fmla="*/ 2147483647 h 973"/>
              <a:gd name="T6" fmla="*/ 2147483647 w 2381"/>
              <a:gd name="T7" fmla="*/ 2147483647 h 973"/>
              <a:gd name="T8" fmla="*/ 2147483647 w 2381"/>
              <a:gd name="T9" fmla="*/ 2147483647 h 973"/>
              <a:gd name="T10" fmla="*/ 2147483647 w 2381"/>
              <a:gd name="T11" fmla="*/ 2147483647 h 973"/>
              <a:gd name="T12" fmla="*/ 2147483647 w 2381"/>
              <a:gd name="T13" fmla="*/ 2147483647 h 973"/>
              <a:gd name="T14" fmla="*/ 2147483647 w 2381"/>
              <a:gd name="T15" fmla="*/ 2147483647 h 973"/>
              <a:gd name="T16" fmla="*/ 2147483647 w 2381"/>
              <a:gd name="T17" fmla="*/ 2147483647 h 973"/>
              <a:gd name="T18" fmla="*/ 2147483647 w 2381"/>
              <a:gd name="T19" fmla="*/ 2147483647 h 973"/>
              <a:gd name="T20" fmla="*/ 2147483647 w 2381"/>
              <a:gd name="T21" fmla="*/ 2147483647 h 973"/>
              <a:gd name="T22" fmla="*/ 2147483647 w 2381"/>
              <a:gd name="T23" fmla="*/ 2147483647 h 973"/>
              <a:gd name="T24" fmla="*/ 2147483647 w 2381"/>
              <a:gd name="T25" fmla="*/ 2147483647 h 973"/>
              <a:gd name="T26" fmla="*/ 2147483647 w 2381"/>
              <a:gd name="T27" fmla="*/ 2147483647 h 973"/>
              <a:gd name="T28" fmla="*/ 2147483647 w 2381"/>
              <a:gd name="T29" fmla="*/ 2147483647 h 973"/>
              <a:gd name="T30" fmla="*/ 2147483647 w 2381"/>
              <a:gd name="T31" fmla="*/ 2147483647 h 973"/>
              <a:gd name="T32" fmla="*/ 2147483647 w 2381"/>
              <a:gd name="T33" fmla="*/ 2147483647 h 973"/>
              <a:gd name="T34" fmla="*/ 2147483647 w 2381"/>
              <a:gd name="T35" fmla="*/ 2147483647 h 973"/>
              <a:gd name="T36" fmla="*/ 2147483647 w 2381"/>
              <a:gd name="T37" fmla="*/ 2147483647 h 973"/>
              <a:gd name="T38" fmla="*/ 2147483647 w 2381"/>
              <a:gd name="T39" fmla="*/ 2147483647 h 973"/>
              <a:gd name="T40" fmla="*/ 2147483647 w 2381"/>
              <a:gd name="T41" fmla="*/ 2147483647 h 973"/>
              <a:gd name="T42" fmla="*/ 2147483647 w 2381"/>
              <a:gd name="T43" fmla="*/ 2147483647 h 973"/>
              <a:gd name="T44" fmla="*/ 2147483647 w 2381"/>
              <a:gd name="T45" fmla="*/ 2147483647 h 973"/>
              <a:gd name="T46" fmla="*/ 2147483647 w 2381"/>
              <a:gd name="T47" fmla="*/ 2147483647 h 973"/>
              <a:gd name="T48" fmla="*/ 2147483647 w 2381"/>
              <a:gd name="T49" fmla="*/ 2147483647 h 973"/>
              <a:gd name="T50" fmla="*/ 2147483647 w 2381"/>
              <a:gd name="T51" fmla="*/ 2147483647 h 973"/>
              <a:gd name="T52" fmla="*/ 2147483647 w 2381"/>
              <a:gd name="T53" fmla="*/ 2147483647 h 973"/>
              <a:gd name="T54" fmla="*/ 2147483647 w 2381"/>
              <a:gd name="T55" fmla="*/ 2147483647 h 973"/>
              <a:gd name="T56" fmla="*/ 2147483647 w 2381"/>
              <a:gd name="T57" fmla="*/ 2147483647 h 973"/>
              <a:gd name="T58" fmla="*/ 2147483647 w 2381"/>
              <a:gd name="T59" fmla="*/ 2147483647 h 973"/>
              <a:gd name="T60" fmla="*/ 2147483647 w 2381"/>
              <a:gd name="T61" fmla="*/ 2147483647 h 973"/>
              <a:gd name="T62" fmla="*/ 2147483647 w 2381"/>
              <a:gd name="T63" fmla="*/ 2147483647 h 973"/>
              <a:gd name="T64" fmla="*/ 2147483647 w 2381"/>
              <a:gd name="T65" fmla="*/ 2147483647 h 973"/>
              <a:gd name="T66" fmla="*/ 2147483647 w 2381"/>
              <a:gd name="T67" fmla="*/ 2147483647 h 973"/>
              <a:gd name="T68" fmla="*/ 2147483647 w 2381"/>
              <a:gd name="T69" fmla="*/ 2147483647 h 973"/>
              <a:gd name="T70" fmla="*/ 2147483647 w 2381"/>
              <a:gd name="T71" fmla="*/ 2147483647 h 973"/>
              <a:gd name="T72" fmla="*/ 2147483647 w 2381"/>
              <a:gd name="T73" fmla="*/ 2147483647 h 973"/>
              <a:gd name="T74" fmla="*/ 2147483647 w 2381"/>
              <a:gd name="T75" fmla="*/ 2147483647 h 973"/>
              <a:gd name="T76" fmla="*/ 2147483647 w 2381"/>
              <a:gd name="T77" fmla="*/ 2147483647 h 973"/>
              <a:gd name="T78" fmla="*/ 2147483647 w 2381"/>
              <a:gd name="T79" fmla="*/ 2147483647 h 973"/>
              <a:gd name="T80" fmla="*/ 2147483647 w 2381"/>
              <a:gd name="T81" fmla="*/ 2147483647 h 973"/>
              <a:gd name="T82" fmla="*/ 2147483647 w 2381"/>
              <a:gd name="T83" fmla="*/ 2147483647 h 973"/>
              <a:gd name="T84" fmla="*/ 2147483647 w 2381"/>
              <a:gd name="T85" fmla="*/ 2147483647 h 973"/>
              <a:gd name="T86" fmla="*/ 2147483647 w 2381"/>
              <a:gd name="T87" fmla="*/ 2147483647 h 973"/>
              <a:gd name="T88" fmla="*/ 2147483647 w 2381"/>
              <a:gd name="T89" fmla="*/ 2147483647 h 973"/>
              <a:gd name="T90" fmla="*/ 2147483647 w 2381"/>
              <a:gd name="T91" fmla="*/ 2147483647 h 973"/>
              <a:gd name="T92" fmla="*/ 2147483647 w 2381"/>
              <a:gd name="T93" fmla="*/ 2147483647 h 973"/>
              <a:gd name="T94" fmla="*/ 2147483647 w 2381"/>
              <a:gd name="T95" fmla="*/ 2147483647 h 973"/>
              <a:gd name="T96" fmla="*/ 2147483647 w 2381"/>
              <a:gd name="T97" fmla="*/ 2147483647 h 973"/>
              <a:gd name="T98" fmla="*/ 2147483647 w 2381"/>
              <a:gd name="T99" fmla="*/ 2147483647 h 973"/>
              <a:gd name="T100" fmla="*/ 2147483647 w 2381"/>
              <a:gd name="T101" fmla="*/ 2147483647 h 973"/>
              <a:gd name="T102" fmla="*/ 2147483647 w 2381"/>
              <a:gd name="T103" fmla="*/ 2147483647 h 973"/>
              <a:gd name="T104" fmla="*/ 2147483647 w 2381"/>
              <a:gd name="T105" fmla="*/ 2147483647 h 973"/>
              <a:gd name="T106" fmla="*/ 2147483647 w 2381"/>
              <a:gd name="T107" fmla="*/ 2147483647 h 973"/>
              <a:gd name="T108" fmla="*/ 2147483647 w 2381"/>
              <a:gd name="T109" fmla="*/ 2147483647 h 973"/>
              <a:gd name="T110" fmla="*/ 2147483647 w 2381"/>
              <a:gd name="T111" fmla="*/ 2147483647 h 973"/>
              <a:gd name="T112" fmla="*/ 2147483647 w 2381"/>
              <a:gd name="T113" fmla="*/ 2147483647 h 9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81"/>
              <a:gd name="T172" fmla="*/ 0 h 973"/>
              <a:gd name="T173" fmla="*/ 2381 w 2381"/>
              <a:gd name="T174" fmla="*/ 973 h 9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81" h="973">
                <a:moveTo>
                  <a:pt x="2328" y="409"/>
                </a:moveTo>
                <a:lnTo>
                  <a:pt x="2301" y="372"/>
                </a:lnTo>
                <a:lnTo>
                  <a:pt x="2270" y="340"/>
                </a:lnTo>
                <a:lnTo>
                  <a:pt x="2195" y="282"/>
                </a:lnTo>
                <a:lnTo>
                  <a:pt x="2105" y="239"/>
                </a:lnTo>
                <a:lnTo>
                  <a:pt x="2009" y="202"/>
                </a:lnTo>
                <a:lnTo>
                  <a:pt x="1860" y="159"/>
                </a:lnTo>
                <a:lnTo>
                  <a:pt x="1706" y="122"/>
                </a:lnTo>
                <a:lnTo>
                  <a:pt x="1547" y="96"/>
                </a:lnTo>
                <a:lnTo>
                  <a:pt x="1377" y="80"/>
                </a:lnTo>
                <a:lnTo>
                  <a:pt x="1212" y="74"/>
                </a:lnTo>
                <a:lnTo>
                  <a:pt x="1047" y="80"/>
                </a:lnTo>
                <a:lnTo>
                  <a:pt x="872" y="90"/>
                </a:lnTo>
                <a:lnTo>
                  <a:pt x="691" y="112"/>
                </a:lnTo>
                <a:lnTo>
                  <a:pt x="601" y="133"/>
                </a:lnTo>
                <a:lnTo>
                  <a:pt x="510" y="154"/>
                </a:lnTo>
                <a:lnTo>
                  <a:pt x="425" y="186"/>
                </a:lnTo>
                <a:lnTo>
                  <a:pt x="335" y="218"/>
                </a:lnTo>
                <a:lnTo>
                  <a:pt x="314" y="229"/>
                </a:lnTo>
                <a:lnTo>
                  <a:pt x="282" y="244"/>
                </a:lnTo>
                <a:lnTo>
                  <a:pt x="261" y="260"/>
                </a:lnTo>
                <a:lnTo>
                  <a:pt x="255" y="266"/>
                </a:lnTo>
                <a:lnTo>
                  <a:pt x="255" y="271"/>
                </a:lnTo>
                <a:lnTo>
                  <a:pt x="186" y="319"/>
                </a:lnTo>
                <a:lnTo>
                  <a:pt x="154" y="351"/>
                </a:lnTo>
                <a:lnTo>
                  <a:pt x="128" y="377"/>
                </a:lnTo>
                <a:lnTo>
                  <a:pt x="107" y="409"/>
                </a:lnTo>
                <a:lnTo>
                  <a:pt x="96" y="446"/>
                </a:lnTo>
                <a:lnTo>
                  <a:pt x="96" y="478"/>
                </a:lnTo>
                <a:lnTo>
                  <a:pt x="107" y="516"/>
                </a:lnTo>
                <a:lnTo>
                  <a:pt x="123" y="553"/>
                </a:lnTo>
                <a:lnTo>
                  <a:pt x="149" y="579"/>
                </a:lnTo>
                <a:lnTo>
                  <a:pt x="208" y="638"/>
                </a:lnTo>
                <a:lnTo>
                  <a:pt x="282" y="686"/>
                </a:lnTo>
                <a:lnTo>
                  <a:pt x="362" y="723"/>
                </a:lnTo>
                <a:lnTo>
                  <a:pt x="505" y="776"/>
                </a:lnTo>
                <a:lnTo>
                  <a:pt x="580" y="803"/>
                </a:lnTo>
                <a:lnTo>
                  <a:pt x="654" y="819"/>
                </a:lnTo>
                <a:lnTo>
                  <a:pt x="893" y="861"/>
                </a:lnTo>
                <a:lnTo>
                  <a:pt x="1015" y="877"/>
                </a:lnTo>
                <a:lnTo>
                  <a:pt x="1138" y="882"/>
                </a:lnTo>
                <a:lnTo>
                  <a:pt x="1159" y="882"/>
                </a:lnTo>
                <a:lnTo>
                  <a:pt x="1185" y="882"/>
                </a:lnTo>
                <a:lnTo>
                  <a:pt x="1207" y="877"/>
                </a:lnTo>
                <a:lnTo>
                  <a:pt x="1228" y="877"/>
                </a:lnTo>
                <a:lnTo>
                  <a:pt x="1393" y="877"/>
                </a:lnTo>
                <a:lnTo>
                  <a:pt x="1552" y="861"/>
                </a:lnTo>
                <a:lnTo>
                  <a:pt x="1706" y="834"/>
                </a:lnTo>
                <a:lnTo>
                  <a:pt x="1860" y="797"/>
                </a:lnTo>
                <a:lnTo>
                  <a:pt x="1919" y="781"/>
                </a:lnTo>
                <a:lnTo>
                  <a:pt x="1967" y="765"/>
                </a:lnTo>
                <a:lnTo>
                  <a:pt x="2068" y="728"/>
                </a:lnTo>
                <a:lnTo>
                  <a:pt x="2084" y="718"/>
                </a:lnTo>
                <a:lnTo>
                  <a:pt x="2110" y="702"/>
                </a:lnTo>
                <a:lnTo>
                  <a:pt x="2121" y="696"/>
                </a:lnTo>
                <a:lnTo>
                  <a:pt x="2142" y="691"/>
                </a:lnTo>
                <a:lnTo>
                  <a:pt x="2185" y="670"/>
                </a:lnTo>
                <a:lnTo>
                  <a:pt x="2238" y="638"/>
                </a:lnTo>
                <a:lnTo>
                  <a:pt x="2291" y="601"/>
                </a:lnTo>
                <a:lnTo>
                  <a:pt x="2333" y="558"/>
                </a:lnTo>
                <a:lnTo>
                  <a:pt x="2360" y="516"/>
                </a:lnTo>
                <a:lnTo>
                  <a:pt x="2376" y="484"/>
                </a:lnTo>
                <a:lnTo>
                  <a:pt x="2381" y="468"/>
                </a:lnTo>
                <a:lnTo>
                  <a:pt x="2381" y="462"/>
                </a:lnTo>
                <a:lnTo>
                  <a:pt x="2381" y="468"/>
                </a:lnTo>
                <a:lnTo>
                  <a:pt x="2381" y="478"/>
                </a:lnTo>
                <a:lnTo>
                  <a:pt x="2376" y="505"/>
                </a:lnTo>
                <a:lnTo>
                  <a:pt x="2360" y="537"/>
                </a:lnTo>
                <a:lnTo>
                  <a:pt x="2339" y="574"/>
                </a:lnTo>
                <a:lnTo>
                  <a:pt x="2301" y="611"/>
                </a:lnTo>
                <a:lnTo>
                  <a:pt x="2259" y="648"/>
                </a:lnTo>
                <a:lnTo>
                  <a:pt x="2211" y="680"/>
                </a:lnTo>
                <a:lnTo>
                  <a:pt x="2105" y="733"/>
                </a:lnTo>
                <a:lnTo>
                  <a:pt x="2057" y="755"/>
                </a:lnTo>
                <a:lnTo>
                  <a:pt x="2009" y="771"/>
                </a:lnTo>
                <a:lnTo>
                  <a:pt x="1967" y="781"/>
                </a:lnTo>
                <a:lnTo>
                  <a:pt x="1940" y="792"/>
                </a:lnTo>
                <a:lnTo>
                  <a:pt x="1919" y="797"/>
                </a:lnTo>
                <a:lnTo>
                  <a:pt x="1914" y="803"/>
                </a:lnTo>
                <a:lnTo>
                  <a:pt x="1924" y="803"/>
                </a:lnTo>
                <a:lnTo>
                  <a:pt x="1940" y="797"/>
                </a:lnTo>
                <a:lnTo>
                  <a:pt x="1961" y="792"/>
                </a:lnTo>
                <a:lnTo>
                  <a:pt x="1988" y="781"/>
                </a:lnTo>
                <a:lnTo>
                  <a:pt x="2057" y="760"/>
                </a:lnTo>
                <a:lnTo>
                  <a:pt x="2131" y="728"/>
                </a:lnTo>
                <a:lnTo>
                  <a:pt x="2206" y="691"/>
                </a:lnTo>
                <a:lnTo>
                  <a:pt x="2264" y="654"/>
                </a:lnTo>
                <a:lnTo>
                  <a:pt x="2286" y="632"/>
                </a:lnTo>
                <a:lnTo>
                  <a:pt x="2307" y="617"/>
                </a:lnTo>
                <a:lnTo>
                  <a:pt x="2323" y="606"/>
                </a:lnTo>
                <a:lnTo>
                  <a:pt x="2328" y="595"/>
                </a:lnTo>
                <a:lnTo>
                  <a:pt x="2275" y="643"/>
                </a:lnTo>
                <a:lnTo>
                  <a:pt x="2222" y="686"/>
                </a:lnTo>
                <a:lnTo>
                  <a:pt x="2169" y="718"/>
                </a:lnTo>
                <a:lnTo>
                  <a:pt x="2115" y="744"/>
                </a:lnTo>
                <a:lnTo>
                  <a:pt x="2009" y="792"/>
                </a:lnTo>
                <a:lnTo>
                  <a:pt x="1908" y="824"/>
                </a:lnTo>
                <a:lnTo>
                  <a:pt x="1818" y="850"/>
                </a:lnTo>
                <a:lnTo>
                  <a:pt x="1738" y="866"/>
                </a:lnTo>
                <a:lnTo>
                  <a:pt x="1669" y="882"/>
                </a:lnTo>
                <a:lnTo>
                  <a:pt x="1611" y="893"/>
                </a:lnTo>
                <a:lnTo>
                  <a:pt x="1563" y="898"/>
                </a:lnTo>
                <a:lnTo>
                  <a:pt x="1520" y="904"/>
                </a:lnTo>
                <a:lnTo>
                  <a:pt x="1494" y="909"/>
                </a:lnTo>
                <a:lnTo>
                  <a:pt x="1472" y="914"/>
                </a:lnTo>
                <a:lnTo>
                  <a:pt x="1456" y="914"/>
                </a:lnTo>
                <a:lnTo>
                  <a:pt x="1451" y="914"/>
                </a:lnTo>
                <a:lnTo>
                  <a:pt x="1456" y="914"/>
                </a:lnTo>
                <a:lnTo>
                  <a:pt x="1467" y="914"/>
                </a:lnTo>
                <a:lnTo>
                  <a:pt x="1488" y="914"/>
                </a:lnTo>
                <a:lnTo>
                  <a:pt x="1541" y="909"/>
                </a:lnTo>
                <a:lnTo>
                  <a:pt x="1605" y="898"/>
                </a:lnTo>
                <a:lnTo>
                  <a:pt x="1690" y="882"/>
                </a:lnTo>
                <a:lnTo>
                  <a:pt x="1775" y="866"/>
                </a:lnTo>
                <a:lnTo>
                  <a:pt x="1866" y="845"/>
                </a:lnTo>
                <a:lnTo>
                  <a:pt x="1961" y="813"/>
                </a:lnTo>
                <a:lnTo>
                  <a:pt x="2046" y="781"/>
                </a:lnTo>
                <a:lnTo>
                  <a:pt x="2105" y="760"/>
                </a:lnTo>
                <a:lnTo>
                  <a:pt x="2174" y="723"/>
                </a:lnTo>
                <a:lnTo>
                  <a:pt x="2248" y="680"/>
                </a:lnTo>
                <a:lnTo>
                  <a:pt x="2328" y="617"/>
                </a:lnTo>
                <a:lnTo>
                  <a:pt x="2301" y="643"/>
                </a:lnTo>
                <a:lnTo>
                  <a:pt x="2270" y="670"/>
                </a:lnTo>
                <a:lnTo>
                  <a:pt x="2195" y="718"/>
                </a:lnTo>
                <a:lnTo>
                  <a:pt x="2158" y="744"/>
                </a:lnTo>
                <a:lnTo>
                  <a:pt x="2126" y="760"/>
                </a:lnTo>
                <a:lnTo>
                  <a:pt x="2100" y="776"/>
                </a:lnTo>
                <a:lnTo>
                  <a:pt x="2078" y="787"/>
                </a:lnTo>
                <a:lnTo>
                  <a:pt x="2020" y="808"/>
                </a:lnTo>
                <a:lnTo>
                  <a:pt x="1972" y="829"/>
                </a:lnTo>
                <a:lnTo>
                  <a:pt x="1935" y="840"/>
                </a:lnTo>
                <a:lnTo>
                  <a:pt x="1903" y="850"/>
                </a:lnTo>
                <a:lnTo>
                  <a:pt x="1871" y="861"/>
                </a:lnTo>
                <a:lnTo>
                  <a:pt x="1828" y="872"/>
                </a:lnTo>
                <a:lnTo>
                  <a:pt x="1775" y="882"/>
                </a:lnTo>
                <a:lnTo>
                  <a:pt x="1743" y="893"/>
                </a:lnTo>
                <a:lnTo>
                  <a:pt x="1706" y="898"/>
                </a:lnTo>
                <a:lnTo>
                  <a:pt x="1632" y="909"/>
                </a:lnTo>
                <a:lnTo>
                  <a:pt x="1552" y="920"/>
                </a:lnTo>
                <a:lnTo>
                  <a:pt x="1462" y="930"/>
                </a:lnTo>
                <a:lnTo>
                  <a:pt x="1371" y="935"/>
                </a:lnTo>
                <a:lnTo>
                  <a:pt x="1281" y="941"/>
                </a:lnTo>
                <a:lnTo>
                  <a:pt x="1196" y="946"/>
                </a:lnTo>
                <a:lnTo>
                  <a:pt x="1122" y="946"/>
                </a:lnTo>
                <a:lnTo>
                  <a:pt x="1053" y="946"/>
                </a:lnTo>
                <a:lnTo>
                  <a:pt x="1090" y="946"/>
                </a:lnTo>
                <a:lnTo>
                  <a:pt x="1132" y="941"/>
                </a:lnTo>
                <a:lnTo>
                  <a:pt x="1180" y="935"/>
                </a:lnTo>
                <a:lnTo>
                  <a:pt x="1233" y="935"/>
                </a:lnTo>
                <a:lnTo>
                  <a:pt x="1340" y="925"/>
                </a:lnTo>
                <a:lnTo>
                  <a:pt x="1393" y="920"/>
                </a:lnTo>
                <a:lnTo>
                  <a:pt x="1441" y="920"/>
                </a:lnTo>
                <a:lnTo>
                  <a:pt x="1355" y="920"/>
                </a:lnTo>
                <a:lnTo>
                  <a:pt x="1281" y="925"/>
                </a:lnTo>
                <a:lnTo>
                  <a:pt x="1223" y="930"/>
                </a:lnTo>
                <a:lnTo>
                  <a:pt x="1164" y="930"/>
                </a:lnTo>
                <a:lnTo>
                  <a:pt x="1106" y="935"/>
                </a:lnTo>
                <a:lnTo>
                  <a:pt x="1042" y="935"/>
                </a:lnTo>
                <a:lnTo>
                  <a:pt x="968" y="930"/>
                </a:lnTo>
                <a:lnTo>
                  <a:pt x="925" y="930"/>
                </a:lnTo>
                <a:lnTo>
                  <a:pt x="877" y="925"/>
                </a:lnTo>
                <a:lnTo>
                  <a:pt x="835" y="920"/>
                </a:lnTo>
                <a:lnTo>
                  <a:pt x="792" y="914"/>
                </a:lnTo>
                <a:lnTo>
                  <a:pt x="744" y="909"/>
                </a:lnTo>
                <a:lnTo>
                  <a:pt x="697" y="898"/>
                </a:lnTo>
                <a:lnTo>
                  <a:pt x="537" y="861"/>
                </a:lnTo>
                <a:lnTo>
                  <a:pt x="383" y="813"/>
                </a:lnTo>
                <a:lnTo>
                  <a:pt x="309" y="781"/>
                </a:lnTo>
                <a:lnTo>
                  <a:pt x="239" y="749"/>
                </a:lnTo>
                <a:lnTo>
                  <a:pt x="170" y="702"/>
                </a:lnTo>
                <a:lnTo>
                  <a:pt x="101" y="648"/>
                </a:lnTo>
                <a:lnTo>
                  <a:pt x="123" y="670"/>
                </a:lnTo>
                <a:lnTo>
                  <a:pt x="138" y="686"/>
                </a:lnTo>
                <a:lnTo>
                  <a:pt x="197" y="733"/>
                </a:lnTo>
                <a:lnTo>
                  <a:pt x="261" y="771"/>
                </a:lnTo>
                <a:lnTo>
                  <a:pt x="319" y="797"/>
                </a:lnTo>
                <a:lnTo>
                  <a:pt x="383" y="824"/>
                </a:lnTo>
                <a:lnTo>
                  <a:pt x="516" y="866"/>
                </a:lnTo>
                <a:lnTo>
                  <a:pt x="659" y="898"/>
                </a:lnTo>
                <a:lnTo>
                  <a:pt x="691" y="904"/>
                </a:lnTo>
                <a:lnTo>
                  <a:pt x="723" y="909"/>
                </a:lnTo>
                <a:lnTo>
                  <a:pt x="792" y="914"/>
                </a:lnTo>
                <a:lnTo>
                  <a:pt x="909" y="930"/>
                </a:lnTo>
                <a:lnTo>
                  <a:pt x="1021" y="946"/>
                </a:lnTo>
                <a:lnTo>
                  <a:pt x="898" y="941"/>
                </a:lnTo>
                <a:lnTo>
                  <a:pt x="776" y="925"/>
                </a:lnTo>
                <a:lnTo>
                  <a:pt x="649" y="904"/>
                </a:lnTo>
                <a:lnTo>
                  <a:pt x="526" y="872"/>
                </a:lnTo>
                <a:lnTo>
                  <a:pt x="468" y="861"/>
                </a:lnTo>
                <a:lnTo>
                  <a:pt x="441" y="856"/>
                </a:lnTo>
                <a:lnTo>
                  <a:pt x="420" y="850"/>
                </a:lnTo>
                <a:lnTo>
                  <a:pt x="532" y="888"/>
                </a:lnTo>
                <a:lnTo>
                  <a:pt x="649" y="914"/>
                </a:lnTo>
                <a:lnTo>
                  <a:pt x="755" y="935"/>
                </a:lnTo>
                <a:lnTo>
                  <a:pt x="867" y="946"/>
                </a:lnTo>
                <a:lnTo>
                  <a:pt x="1090" y="957"/>
                </a:lnTo>
                <a:lnTo>
                  <a:pt x="1196" y="957"/>
                </a:lnTo>
                <a:lnTo>
                  <a:pt x="1297" y="957"/>
                </a:lnTo>
                <a:lnTo>
                  <a:pt x="1387" y="951"/>
                </a:lnTo>
                <a:lnTo>
                  <a:pt x="1467" y="951"/>
                </a:lnTo>
                <a:lnTo>
                  <a:pt x="1478" y="951"/>
                </a:lnTo>
                <a:lnTo>
                  <a:pt x="1494" y="946"/>
                </a:lnTo>
                <a:lnTo>
                  <a:pt x="1499" y="946"/>
                </a:lnTo>
                <a:lnTo>
                  <a:pt x="1504" y="946"/>
                </a:lnTo>
                <a:lnTo>
                  <a:pt x="1563" y="946"/>
                </a:lnTo>
                <a:lnTo>
                  <a:pt x="1627" y="941"/>
                </a:lnTo>
                <a:lnTo>
                  <a:pt x="1573" y="946"/>
                </a:lnTo>
                <a:lnTo>
                  <a:pt x="1520" y="951"/>
                </a:lnTo>
                <a:lnTo>
                  <a:pt x="1419" y="962"/>
                </a:lnTo>
                <a:lnTo>
                  <a:pt x="1308" y="973"/>
                </a:lnTo>
                <a:lnTo>
                  <a:pt x="1090" y="973"/>
                </a:lnTo>
                <a:lnTo>
                  <a:pt x="861" y="951"/>
                </a:lnTo>
                <a:lnTo>
                  <a:pt x="638" y="920"/>
                </a:lnTo>
                <a:lnTo>
                  <a:pt x="585" y="909"/>
                </a:lnTo>
                <a:lnTo>
                  <a:pt x="521" y="888"/>
                </a:lnTo>
                <a:lnTo>
                  <a:pt x="457" y="866"/>
                </a:lnTo>
                <a:lnTo>
                  <a:pt x="404" y="845"/>
                </a:lnTo>
                <a:lnTo>
                  <a:pt x="335" y="824"/>
                </a:lnTo>
                <a:lnTo>
                  <a:pt x="266" y="792"/>
                </a:lnTo>
                <a:lnTo>
                  <a:pt x="197" y="755"/>
                </a:lnTo>
                <a:lnTo>
                  <a:pt x="128" y="707"/>
                </a:lnTo>
                <a:lnTo>
                  <a:pt x="69" y="648"/>
                </a:lnTo>
                <a:lnTo>
                  <a:pt x="43" y="617"/>
                </a:lnTo>
                <a:lnTo>
                  <a:pt x="22" y="574"/>
                </a:lnTo>
                <a:lnTo>
                  <a:pt x="6" y="531"/>
                </a:lnTo>
                <a:lnTo>
                  <a:pt x="0" y="484"/>
                </a:lnTo>
                <a:lnTo>
                  <a:pt x="0" y="441"/>
                </a:lnTo>
                <a:lnTo>
                  <a:pt x="6" y="393"/>
                </a:lnTo>
                <a:lnTo>
                  <a:pt x="43" y="324"/>
                </a:lnTo>
                <a:lnTo>
                  <a:pt x="96" y="266"/>
                </a:lnTo>
                <a:lnTo>
                  <a:pt x="149" y="218"/>
                </a:lnTo>
                <a:lnTo>
                  <a:pt x="208" y="181"/>
                </a:lnTo>
                <a:lnTo>
                  <a:pt x="335" y="128"/>
                </a:lnTo>
                <a:lnTo>
                  <a:pt x="457" y="85"/>
                </a:lnTo>
                <a:lnTo>
                  <a:pt x="585" y="53"/>
                </a:lnTo>
                <a:lnTo>
                  <a:pt x="718" y="27"/>
                </a:lnTo>
                <a:lnTo>
                  <a:pt x="845" y="11"/>
                </a:lnTo>
                <a:lnTo>
                  <a:pt x="973" y="5"/>
                </a:lnTo>
                <a:lnTo>
                  <a:pt x="1100" y="0"/>
                </a:lnTo>
                <a:lnTo>
                  <a:pt x="1233" y="5"/>
                </a:lnTo>
                <a:lnTo>
                  <a:pt x="1361" y="11"/>
                </a:lnTo>
                <a:lnTo>
                  <a:pt x="1488" y="27"/>
                </a:lnTo>
                <a:lnTo>
                  <a:pt x="1611" y="42"/>
                </a:lnTo>
                <a:lnTo>
                  <a:pt x="1738" y="69"/>
                </a:lnTo>
                <a:lnTo>
                  <a:pt x="1860" y="101"/>
                </a:lnTo>
                <a:lnTo>
                  <a:pt x="1977" y="138"/>
                </a:lnTo>
                <a:lnTo>
                  <a:pt x="2025" y="149"/>
                </a:lnTo>
                <a:lnTo>
                  <a:pt x="2004" y="138"/>
                </a:lnTo>
                <a:lnTo>
                  <a:pt x="2025" y="149"/>
                </a:lnTo>
                <a:lnTo>
                  <a:pt x="2046" y="159"/>
                </a:lnTo>
                <a:lnTo>
                  <a:pt x="2163" y="207"/>
                </a:lnTo>
                <a:lnTo>
                  <a:pt x="2216" y="239"/>
                </a:lnTo>
                <a:lnTo>
                  <a:pt x="2264" y="276"/>
                </a:lnTo>
                <a:lnTo>
                  <a:pt x="2270" y="282"/>
                </a:lnTo>
                <a:lnTo>
                  <a:pt x="2259" y="276"/>
                </a:lnTo>
                <a:lnTo>
                  <a:pt x="2248" y="266"/>
                </a:lnTo>
                <a:lnTo>
                  <a:pt x="2216" y="250"/>
                </a:lnTo>
                <a:lnTo>
                  <a:pt x="2190" y="234"/>
                </a:lnTo>
                <a:lnTo>
                  <a:pt x="2211" y="250"/>
                </a:lnTo>
                <a:lnTo>
                  <a:pt x="2222" y="255"/>
                </a:lnTo>
                <a:lnTo>
                  <a:pt x="2216" y="255"/>
                </a:lnTo>
                <a:lnTo>
                  <a:pt x="2211" y="255"/>
                </a:lnTo>
                <a:lnTo>
                  <a:pt x="2227" y="266"/>
                </a:lnTo>
                <a:lnTo>
                  <a:pt x="2238" y="276"/>
                </a:lnTo>
                <a:lnTo>
                  <a:pt x="2121" y="213"/>
                </a:lnTo>
                <a:lnTo>
                  <a:pt x="1993" y="165"/>
                </a:lnTo>
                <a:lnTo>
                  <a:pt x="1860" y="128"/>
                </a:lnTo>
                <a:lnTo>
                  <a:pt x="1722" y="96"/>
                </a:lnTo>
                <a:lnTo>
                  <a:pt x="1743" y="106"/>
                </a:lnTo>
                <a:lnTo>
                  <a:pt x="1770" y="112"/>
                </a:lnTo>
                <a:lnTo>
                  <a:pt x="1802" y="117"/>
                </a:lnTo>
                <a:lnTo>
                  <a:pt x="1823" y="122"/>
                </a:lnTo>
                <a:lnTo>
                  <a:pt x="1908" y="143"/>
                </a:lnTo>
                <a:lnTo>
                  <a:pt x="1993" y="170"/>
                </a:lnTo>
                <a:lnTo>
                  <a:pt x="2100" y="213"/>
                </a:lnTo>
                <a:lnTo>
                  <a:pt x="2200" y="266"/>
                </a:lnTo>
                <a:lnTo>
                  <a:pt x="2248" y="298"/>
                </a:lnTo>
                <a:lnTo>
                  <a:pt x="2286" y="335"/>
                </a:lnTo>
                <a:lnTo>
                  <a:pt x="2317" y="372"/>
                </a:lnTo>
                <a:lnTo>
                  <a:pt x="2344" y="409"/>
                </a:lnTo>
                <a:lnTo>
                  <a:pt x="2349" y="436"/>
                </a:lnTo>
                <a:lnTo>
                  <a:pt x="2349" y="462"/>
                </a:lnTo>
                <a:lnTo>
                  <a:pt x="2349" y="468"/>
                </a:lnTo>
                <a:lnTo>
                  <a:pt x="2344" y="468"/>
                </a:lnTo>
                <a:lnTo>
                  <a:pt x="2344" y="457"/>
                </a:lnTo>
                <a:lnTo>
                  <a:pt x="2339" y="436"/>
                </a:lnTo>
                <a:lnTo>
                  <a:pt x="2328" y="409"/>
                </a:lnTo>
                <a:close/>
                <a:moveTo>
                  <a:pt x="160" y="244"/>
                </a:moveTo>
                <a:lnTo>
                  <a:pt x="234" y="202"/>
                </a:lnTo>
                <a:lnTo>
                  <a:pt x="303" y="175"/>
                </a:lnTo>
                <a:lnTo>
                  <a:pt x="330" y="165"/>
                </a:lnTo>
                <a:lnTo>
                  <a:pt x="356" y="149"/>
                </a:lnTo>
                <a:lnTo>
                  <a:pt x="388" y="138"/>
                </a:lnTo>
                <a:lnTo>
                  <a:pt x="425" y="122"/>
                </a:lnTo>
                <a:lnTo>
                  <a:pt x="569" y="85"/>
                </a:lnTo>
                <a:lnTo>
                  <a:pt x="718" y="58"/>
                </a:lnTo>
                <a:lnTo>
                  <a:pt x="643" y="69"/>
                </a:lnTo>
                <a:lnTo>
                  <a:pt x="564" y="80"/>
                </a:lnTo>
                <a:lnTo>
                  <a:pt x="484" y="101"/>
                </a:lnTo>
                <a:lnTo>
                  <a:pt x="394" y="128"/>
                </a:lnTo>
                <a:lnTo>
                  <a:pt x="510" y="90"/>
                </a:lnTo>
                <a:lnTo>
                  <a:pt x="622" y="64"/>
                </a:lnTo>
                <a:lnTo>
                  <a:pt x="739" y="48"/>
                </a:lnTo>
                <a:lnTo>
                  <a:pt x="851" y="37"/>
                </a:lnTo>
                <a:lnTo>
                  <a:pt x="962" y="32"/>
                </a:lnTo>
                <a:lnTo>
                  <a:pt x="1069" y="27"/>
                </a:lnTo>
                <a:lnTo>
                  <a:pt x="1292" y="37"/>
                </a:lnTo>
                <a:lnTo>
                  <a:pt x="1430" y="48"/>
                </a:lnTo>
                <a:lnTo>
                  <a:pt x="1563" y="58"/>
                </a:lnTo>
                <a:lnTo>
                  <a:pt x="1658" y="69"/>
                </a:lnTo>
                <a:lnTo>
                  <a:pt x="1754" y="85"/>
                </a:lnTo>
                <a:lnTo>
                  <a:pt x="1605" y="58"/>
                </a:lnTo>
                <a:lnTo>
                  <a:pt x="1462" y="37"/>
                </a:lnTo>
                <a:lnTo>
                  <a:pt x="1313" y="27"/>
                </a:lnTo>
                <a:lnTo>
                  <a:pt x="1159" y="16"/>
                </a:lnTo>
                <a:lnTo>
                  <a:pt x="1010" y="16"/>
                </a:lnTo>
                <a:lnTo>
                  <a:pt x="861" y="27"/>
                </a:lnTo>
                <a:lnTo>
                  <a:pt x="707" y="42"/>
                </a:lnTo>
                <a:lnTo>
                  <a:pt x="558" y="69"/>
                </a:lnTo>
                <a:lnTo>
                  <a:pt x="410" y="112"/>
                </a:lnTo>
                <a:lnTo>
                  <a:pt x="340" y="138"/>
                </a:lnTo>
                <a:lnTo>
                  <a:pt x="266" y="170"/>
                </a:lnTo>
                <a:lnTo>
                  <a:pt x="197" y="207"/>
                </a:lnTo>
                <a:lnTo>
                  <a:pt x="128" y="250"/>
                </a:lnTo>
                <a:lnTo>
                  <a:pt x="69" y="308"/>
                </a:lnTo>
                <a:lnTo>
                  <a:pt x="43" y="345"/>
                </a:lnTo>
                <a:lnTo>
                  <a:pt x="22" y="388"/>
                </a:lnTo>
                <a:lnTo>
                  <a:pt x="11" y="431"/>
                </a:lnTo>
                <a:lnTo>
                  <a:pt x="11" y="478"/>
                </a:lnTo>
                <a:lnTo>
                  <a:pt x="16" y="526"/>
                </a:lnTo>
                <a:lnTo>
                  <a:pt x="32" y="569"/>
                </a:lnTo>
                <a:lnTo>
                  <a:pt x="53" y="611"/>
                </a:lnTo>
                <a:lnTo>
                  <a:pt x="80" y="643"/>
                </a:lnTo>
                <a:lnTo>
                  <a:pt x="144" y="702"/>
                </a:lnTo>
                <a:lnTo>
                  <a:pt x="213" y="749"/>
                </a:lnTo>
                <a:lnTo>
                  <a:pt x="282" y="792"/>
                </a:lnTo>
                <a:lnTo>
                  <a:pt x="356" y="824"/>
                </a:lnTo>
                <a:lnTo>
                  <a:pt x="431" y="850"/>
                </a:lnTo>
                <a:lnTo>
                  <a:pt x="335" y="813"/>
                </a:lnTo>
                <a:lnTo>
                  <a:pt x="245" y="765"/>
                </a:lnTo>
                <a:lnTo>
                  <a:pt x="160" y="702"/>
                </a:lnTo>
                <a:lnTo>
                  <a:pt x="80" y="627"/>
                </a:lnTo>
                <a:lnTo>
                  <a:pt x="48" y="585"/>
                </a:lnTo>
                <a:lnTo>
                  <a:pt x="27" y="531"/>
                </a:lnTo>
                <a:lnTo>
                  <a:pt x="16" y="473"/>
                </a:lnTo>
                <a:lnTo>
                  <a:pt x="22" y="441"/>
                </a:lnTo>
                <a:lnTo>
                  <a:pt x="27" y="415"/>
                </a:lnTo>
                <a:lnTo>
                  <a:pt x="48" y="361"/>
                </a:lnTo>
                <a:lnTo>
                  <a:pt x="80" y="314"/>
                </a:lnTo>
                <a:lnTo>
                  <a:pt x="117" y="276"/>
                </a:lnTo>
                <a:lnTo>
                  <a:pt x="160" y="244"/>
                </a:lnTo>
                <a:close/>
                <a:moveTo>
                  <a:pt x="91" y="319"/>
                </a:moveTo>
                <a:lnTo>
                  <a:pt x="64" y="356"/>
                </a:lnTo>
                <a:lnTo>
                  <a:pt x="48" y="393"/>
                </a:lnTo>
                <a:lnTo>
                  <a:pt x="38" y="436"/>
                </a:lnTo>
                <a:lnTo>
                  <a:pt x="38" y="478"/>
                </a:lnTo>
                <a:lnTo>
                  <a:pt x="43" y="521"/>
                </a:lnTo>
                <a:lnTo>
                  <a:pt x="59" y="563"/>
                </a:lnTo>
                <a:lnTo>
                  <a:pt x="80" y="595"/>
                </a:lnTo>
                <a:lnTo>
                  <a:pt x="107" y="627"/>
                </a:lnTo>
                <a:lnTo>
                  <a:pt x="192" y="696"/>
                </a:lnTo>
                <a:lnTo>
                  <a:pt x="287" y="755"/>
                </a:lnTo>
                <a:lnTo>
                  <a:pt x="388" y="797"/>
                </a:lnTo>
                <a:lnTo>
                  <a:pt x="489" y="834"/>
                </a:lnTo>
                <a:lnTo>
                  <a:pt x="585" y="861"/>
                </a:lnTo>
                <a:lnTo>
                  <a:pt x="681" y="877"/>
                </a:lnTo>
                <a:lnTo>
                  <a:pt x="760" y="888"/>
                </a:lnTo>
                <a:lnTo>
                  <a:pt x="835" y="893"/>
                </a:lnTo>
                <a:lnTo>
                  <a:pt x="649" y="866"/>
                </a:lnTo>
                <a:lnTo>
                  <a:pt x="553" y="845"/>
                </a:lnTo>
                <a:lnTo>
                  <a:pt x="463" y="819"/>
                </a:lnTo>
                <a:lnTo>
                  <a:pt x="367" y="787"/>
                </a:lnTo>
                <a:lnTo>
                  <a:pt x="277" y="744"/>
                </a:lnTo>
                <a:lnTo>
                  <a:pt x="186" y="696"/>
                </a:lnTo>
                <a:lnTo>
                  <a:pt x="107" y="627"/>
                </a:lnTo>
                <a:lnTo>
                  <a:pt x="138" y="659"/>
                </a:lnTo>
                <a:lnTo>
                  <a:pt x="165" y="680"/>
                </a:lnTo>
                <a:lnTo>
                  <a:pt x="186" y="696"/>
                </a:lnTo>
                <a:lnTo>
                  <a:pt x="197" y="702"/>
                </a:lnTo>
                <a:lnTo>
                  <a:pt x="202" y="707"/>
                </a:lnTo>
                <a:lnTo>
                  <a:pt x="202" y="702"/>
                </a:lnTo>
                <a:lnTo>
                  <a:pt x="192" y="696"/>
                </a:lnTo>
                <a:lnTo>
                  <a:pt x="176" y="686"/>
                </a:lnTo>
                <a:lnTo>
                  <a:pt x="160" y="670"/>
                </a:lnTo>
                <a:lnTo>
                  <a:pt x="133" y="654"/>
                </a:lnTo>
                <a:lnTo>
                  <a:pt x="107" y="627"/>
                </a:lnTo>
                <a:lnTo>
                  <a:pt x="75" y="590"/>
                </a:lnTo>
                <a:lnTo>
                  <a:pt x="53" y="542"/>
                </a:lnTo>
                <a:lnTo>
                  <a:pt x="38" y="484"/>
                </a:lnTo>
                <a:lnTo>
                  <a:pt x="43" y="425"/>
                </a:lnTo>
                <a:lnTo>
                  <a:pt x="48" y="393"/>
                </a:lnTo>
                <a:lnTo>
                  <a:pt x="64" y="361"/>
                </a:lnTo>
                <a:lnTo>
                  <a:pt x="75" y="340"/>
                </a:lnTo>
                <a:lnTo>
                  <a:pt x="91" y="319"/>
                </a:lnTo>
                <a:close/>
              </a:path>
            </a:pathLst>
          </a:custGeom>
          <a:solidFill>
            <a:srgbClr val="FF0000"/>
          </a:solidFill>
          <a:ln w="6350">
            <a:solidFill>
              <a:srgbClr val="FF0000"/>
            </a:solidFill>
            <a:round/>
            <a:headEnd/>
            <a:tailEnd/>
          </a:ln>
        </p:spPr>
        <p:txBody>
          <a:bodyPr anchor="ctr"/>
          <a:lstStyle/>
          <a:p>
            <a:pPr>
              <a:spcBef>
                <a:spcPct val="0"/>
              </a:spcBef>
            </a:pPr>
            <a:endParaRPr lang="en-US" sz="700" dirty="0">
              <a:solidFill>
                <a:srgbClr val="000000"/>
              </a:solidFill>
            </a:endParaRPr>
          </a:p>
        </p:txBody>
      </p:sp>
      <p:sp>
        <p:nvSpPr>
          <p:cNvPr id="1841" name="TextBox 1840"/>
          <p:cNvSpPr txBox="1"/>
          <p:nvPr/>
        </p:nvSpPr>
        <p:spPr bwMode="gray">
          <a:xfrm>
            <a:off x="2650184" y="3424169"/>
            <a:ext cx="278923" cy="193899"/>
          </a:xfrm>
          <a:prstGeom prst="rect">
            <a:avLst/>
          </a:prstGeom>
          <a:noFill/>
        </p:spPr>
        <p:txBody>
          <a:bodyPr vert="horz" wrap="none" lIns="0" tIns="0" rIns="0" bIns="0" rtlCol="0" anchor="ctr">
            <a:spAutoFit/>
          </a:bodyPr>
          <a:lstStyle/>
          <a:p>
            <a:pPr algn="l">
              <a:lnSpc>
                <a:spcPct val="90000"/>
              </a:lnSpc>
            </a:pPr>
            <a:r>
              <a:rPr lang="en-US" sz="700" b="1" dirty="0" smtClean="0">
                <a:solidFill>
                  <a:schemeClr val="accent6">
                    <a:lumMod val="50000"/>
                  </a:schemeClr>
                </a:solidFill>
              </a:rPr>
              <a:t>20</a:t>
            </a:r>
            <a:r>
              <a:rPr lang="en-US" sz="700" b="1" baseline="30000" dirty="0" smtClean="0">
                <a:solidFill>
                  <a:schemeClr val="accent6">
                    <a:lumMod val="50000"/>
                  </a:schemeClr>
                </a:solidFill>
              </a:rPr>
              <a:t>th</a:t>
            </a:r>
            <a:endParaRPr lang="en-US" sz="700" b="1" dirty="0">
              <a:solidFill>
                <a:schemeClr val="accent6">
                  <a:lumMod val="50000"/>
                </a:schemeClr>
              </a:solidFill>
            </a:endParaRPr>
          </a:p>
          <a:p>
            <a:pPr algn="l">
              <a:lnSpc>
                <a:spcPct val="90000"/>
              </a:lnSpc>
            </a:pPr>
            <a:r>
              <a:rPr lang="en-US" sz="700" b="1" dirty="0" smtClean="0">
                <a:solidFill>
                  <a:schemeClr val="tx2"/>
                </a:solidFill>
              </a:rPr>
              <a:t>Canada</a:t>
            </a:r>
            <a:endParaRPr lang="en-US" sz="700" b="1" dirty="0">
              <a:solidFill>
                <a:schemeClr val="tx2"/>
              </a:solidFill>
            </a:endParaRPr>
          </a:p>
        </p:txBody>
      </p:sp>
      <p:cxnSp>
        <p:nvCxnSpPr>
          <p:cNvPr id="1842" name="Straight Connector 1841"/>
          <p:cNvCxnSpPr/>
          <p:nvPr/>
        </p:nvCxnSpPr>
        <p:spPr bwMode="gray">
          <a:xfrm>
            <a:off x="2903220" y="3520206"/>
            <a:ext cx="400331" cy="0"/>
          </a:xfrm>
          <a:prstGeom prst="line">
            <a:avLst/>
          </a:prstGeom>
          <a:noFill/>
          <a:ln w="6350">
            <a:solidFill>
              <a:schemeClr val="tx2"/>
            </a:solid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1843" name="Freeform 54"/>
          <p:cNvSpPr>
            <a:spLocks noEditPoints="1"/>
          </p:cNvSpPr>
          <p:nvPr/>
        </p:nvSpPr>
        <p:spPr bwMode="gray">
          <a:xfrm>
            <a:off x="2530475" y="3371512"/>
            <a:ext cx="484552" cy="287614"/>
          </a:xfrm>
          <a:custGeom>
            <a:avLst/>
            <a:gdLst>
              <a:gd name="T0" fmla="*/ 2147483647 w 2381"/>
              <a:gd name="T1" fmla="*/ 2147483647 h 973"/>
              <a:gd name="T2" fmla="*/ 2147483647 w 2381"/>
              <a:gd name="T3" fmla="*/ 2147483647 h 973"/>
              <a:gd name="T4" fmla="*/ 2147483647 w 2381"/>
              <a:gd name="T5" fmla="*/ 2147483647 h 973"/>
              <a:gd name="T6" fmla="*/ 2147483647 w 2381"/>
              <a:gd name="T7" fmla="*/ 2147483647 h 973"/>
              <a:gd name="T8" fmla="*/ 2147483647 w 2381"/>
              <a:gd name="T9" fmla="*/ 2147483647 h 973"/>
              <a:gd name="T10" fmla="*/ 2147483647 w 2381"/>
              <a:gd name="T11" fmla="*/ 2147483647 h 973"/>
              <a:gd name="T12" fmla="*/ 2147483647 w 2381"/>
              <a:gd name="T13" fmla="*/ 2147483647 h 973"/>
              <a:gd name="T14" fmla="*/ 2147483647 w 2381"/>
              <a:gd name="T15" fmla="*/ 2147483647 h 973"/>
              <a:gd name="T16" fmla="*/ 2147483647 w 2381"/>
              <a:gd name="T17" fmla="*/ 2147483647 h 973"/>
              <a:gd name="T18" fmla="*/ 2147483647 w 2381"/>
              <a:gd name="T19" fmla="*/ 2147483647 h 973"/>
              <a:gd name="T20" fmla="*/ 2147483647 w 2381"/>
              <a:gd name="T21" fmla="*/ 2147483647 h 973"/>
              <a:gd name="T22" fmla="*/ 2147483647 w 2381"/>
              <a:gd name="T23" fmla="*/ 2147483647 h 973"/>
              <a:gd name="T24" fmla="*/ 2147483647 w 2381"/>
              <a:gd name="T25" fmla="*/ 2147483647 h 973"/>
              <a:gd name="T26" fmla="*/ 2147483647 w 2381"/>
              <a:gd name="T27" fmla="*/ 2147483647 h 973"/>
              <a:gd name="T28" fmla="*/ 2147483647 w 2381"/>
              <a:gd name="T29" fmla="*/ 2147483647 h 973"/>
              <a:gd name="T30" fmla="*/ 2147483647 w 2381"/>
              <a:gd name="T31" fmla="*/ 2147483647 h 973"/>
              <a:gd name="T32" fmla="*/ 2147483647 w 2381"/>
              <a:gd name="T33" fmla="*/ 2147483647 h 973"/>
              <a:gd name="T34" fmla="*/ 2147483647 w 2381"/>
              <a:gd name="T35" fmla="*/ 2147483647 h 973"/>
              <a:gd name="T36" fmla="*/ 2147483647 w 2381"/>
              <a:gd name="T37" fmla="*/ 2147483647 h 973"/>
              <a:gd name="T38" fmla="*/ 2147483647 w 2381"/>
              <a:gd name="T39" fmla="*/ 2147483647 h 973"/>
              <a:gd name="T40" fmla="*/ 2147483647 w 2381"/>
              <a:gd name="T41" fmla="*/ 2147483647 h 973"/>
              <a:gd name="T42" fmla="*/ 2147483647 w 2381"/>
              <a:gd name="T43" fmla="*/ 2147483647 h 973"/>
              <a:gd name="T44" fmla="*/ 2147483647 w 2381"/>
              <a:gd name="T45" fmla="*/ 2147483647 h 973"/>
              <a:gd name="T46" fmla="*/ 2147483647 w 2381"/>
              <a:gd name="T47" fmla="*/ 2147483647 h 973"/>
              <a:gd name="T48" fmla="*/ 2147483647 w 2381"/>
              <a:gd name="T49" fmla="*/ 2147483647 h 973"/>
              <a:gd name="T50" fmla="*/ 2147483647 w 2381"/>
              <a:gd name="T51" fmla="*/ 2147483647 h 973"/>
              <a:gd name="T52" fmla="*/ 2147483647 w 2381"/>
              <a:gd name="T53" fmla="*/ 2147483647 h 973"/>
              <a:gd name="T54" fmla="*/ 2147483647 w 2381"/>
              <a:gd name="T55" fmla="*/ 2147483647 h 973"/>
              <a:gd name="T56" fmla="*/ 2147483647 w 2381"/>
              <a:gd name="T57" fmla="*/ 2147483647 h 973"/>
              <a:gd name="T58" fmla="*/ 2147483647 w 2381"/>
              <a:gd name="T59" fmla="*/ 2147483647 h 973"/>
              <a:gd name="T60" fmla="*/ 2147483647 w 2381"/>
              <a:gd name="T61" fmla="*/ 2147483647 h 973"/>
              <a:gd name="T62" fmla="*/ 2147483647 w 2381"/>
              <a:gd name="T63" fmla="*/ 2147483647 h 973"/>
              <a:gd name="T64" fmla="*/ 2147483647 w 2381"/>
              <a:gd name="T65" fmla="*/ 2147483647 h 973"/>
              <a:gd name="T66" fmla="*/ 2147483647 w 2381"/>
              <a:gd name="T67" fmla="*/ 2147483647 h 973"/>
              <a:gd name="T68" fmla="*/ 2147483647 w 2381"/>
              <a:gd name="T69" fmla="*/ 2147483647 h 973"/>
              <a:gd name="T70" fmla="*/ 2147483647 w 2381"/>
              <a:gd name="T71" fmla="*/ 2147483647 h 973"/>
              <a:gd name="T72" fmla="*/ 2147483647 w 2381"/>
              <a:gd name="T73" fmla="*/ 2147483647 h 973"/>
              <a:gd name="T74" fmla="*/ 2147483647 w 2381"/>
              <a:gd name="T75" fmla="*/ 2147483647 h 973"/>
              <a:gd name="T76" fmla="*/ 2147483647 w 2381"/>
              <a:gd name="T77" fmla="*/ 2147483647 h 973"/>
              <a:gd name="T78" fmla="*/ 2147483647 w 2381"/>
              <a:gd name="T79" fmla="*/ 2147483647 h 973"/>
              <a:gd name="T80" fmla="*/ 2147483647 w 2381"/>
              <a:gd name="T81" fmla="*/ 2147483647 h 973"/>
              <a:gd name="T82" fmla="*/ 2147483647 w 2381"/>
              <a:gd name="T83" fmla="*/ 2147483647 h 973"/>
              <a:gd name="T84" fmla="*/ 2147483647 w 2381"/>
              <a:gd name="T85" fmla="*/ 2147483647 h 973"/>
              <a:gd name="T86" fmla="*/ 2147483647 w 2381"/>
              <a:gd name="T87" fmla="*/ 2147483647 h 973"/>
              <a:gd name="T88" fmla="*/ 2147483647 w 2381"/>
              <a:gd name="T89" fmla="*/ 2147483647 h 973"/>
              <a:gd name="T90" fmla="*/ 2147483647 w 2381"/>
              <a:gd name="T91" fmla="*/ 2147483647 h 973"/>
              <a:gd name="T92" fmla="*/ 2147483647 w 2381"/>
              <a:gd name="T93" fmla="*/ 2147483647 h 973"/>
              <a:gd name="T94" fmla="*/ 2147483647 w 2381"/>
              <a:gd name="T95" fmla="*/ 2147483647 h 973"/>
              <a:gd name="T96" fmla="*/ 2147483647 w 2381"/>
              <a:gd name="T97" fmla="*/ 2147483647 h 973"/>
              <a:gd name="T98" fmla="*/ 2147483647 w 2381"/>
              <a:gd name="T99" fmla="*/ 2147483647 h 973"/>
              <a:gd name="T100" fmla="*/ 2147483647 w 2381"/>
              <a:gd name="T101" fmla="*/ 2147483647 h 973"/>
              <a:gd name="T102" fmla="*/ 2147483647 w 2381"/>
              <a:gd name="T103" fmla="*/ 2147483647 h 973"/>
              <a:gd name="T104" fmla="*/ 2147483647 w 2381"/>
              <a:gd name="T105" fmla="*/ 2147483647 h 973"/>
              <a:gd name="T106" fmla="*/ 2147483647 w 2381"/>
              <a:gd name="T107" fmla="*/ 2147483647 h 973"/>
              <a:gd name="T108" fmla="*/ 2147483647 w 2381"/>
              <a:gd name="T109" fmla="*/ 2147483647 h 973"/>
              <a:gd name="T110" fmla="*/ 2147483647 w 2381"/>
              <a:gd name="T111" fmla="*/ 2147483647 h 973"/>
              <a:gd name="T112" fmla="*/ 2147483647 w 2381"/>
              <a:gd name="T113" fmla="*/ 2147483647 h 9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81"/>
              <a:gd name="T172" fmla="*/ 0 h 973"/>
              <a:gd name="T173" fmla="*/ 2381 w 2381"/>
              <a:gd name="T174" fmla="*/ 973 h 9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81" h="973">
                <a:moveTo>
                  <a:pt x="2328" y="409"/>
                </a:moveTo>
                <a:lnTo>
                  <a:pt x="2301" y="372"/>
                </a:lnTo>
                <a:lnTo>
                  <a:pt x="2270" y="340"/>
                </a:lnTo>
                <a:lnTo>
                  <a:pt x="2195" y="282"/>
                </a:lnTo>
                <a:lnTo>
                  <a:pt x="2105" y="239"/>
                </a:lnTo>
                <a:lnTo>
                  <a:pt x="2009" y="202"/>
                </a:lnTo>
                <a:lnTo>
                  <a:pt x="1860" y="159"/>
                </a:lnTo>
                <a:lnTo>
                  <a:pt x="1706" y="122"/>
                </a:lnTo>
                <a:lnTo>
                  <a:pt x="1547" y="96"/>
                </a:lnTo>
                <a:lnTo>
                  <a:pt x="1377" y="80"/>
                </a:lnTo>
                <a:lnTo>
                  <a:pt x="1212" y="74"/>
                </a:lnTo>
                <a:lnTo>
                  <a:pt x="1047" y="80"/>
                </a:lnTo>
                <a:lnTo>
                  <a:pt x="872" y="90"/>
                </a:lnTo>
                <a:lnTo>
                  <a:pt x="691" y="112"/>
                </a:lnTo>
                <a:lnTo>
                  <a:pt x="601" y="133"/>
                </a:lnTo>
                <a:lnTo>
                  <a:pt x="510" y="154"/>
                </a:lnTo>
                <a:lnTo>
                  <a:pt x="425" y="186"/>
                </a:lnTo>
                <a:lnTo>
                  <a:pt x="335" y="218"/>
                </a:lnTo>
                <a:lnTo>
                  <a:pt x="314" y="229"/>
                </a:lnTo>
                <a:lnTo>
                  <a:pt x="282" y="244"/>
                </a:lnTo>
                <a:lnTo>
                  <a:pt x="261" y="260"/>
                </a:lnTo>
                <a:lnTo>
                  <a:pt x="255" y="266"/>
                </a:lnTo>
                <a:lnTo>
                  <a:pt x="255" y="271"/>
                </a:lnTo>
                <a:lnTo>
                  <a:pt x="186" y="319"/>
                </a:lnTo>
                <a:lnTo>
                  <a:pt x="154" y="351"/>
                </a:lnTo>
                <a:lnTo>
                  <a:pt x="128" y="377"/>
                </a:lnTo>
                <a:lnTo>
                  <a:pt x="107" y="409"/>
                </a:lnTo>
                <a:lnTo>
                  <a:pt x="96" y="446"/>
                </a:lnTo>
                <a:lnTo>
                  <a:pt x="96" y="478"/>
                </a:lnTo>
                <a:lnTo>
                  <a:pt x="107" y="516"/>
                </a:lnTo>
                <a:lnTo>
                  <a:pt x="123" y="553"/>
                </a:lnTo>
                <a:lnTo>
                  <a:pt x="149" y="579"/>
                </a:lnTo>
                <a:lnTo>
                  <a:pt x="208" y="638"/>
                </a:lnTo>
                <a:lnTo>
                  <a:pt x="282" y="686"/>
                </a:lnTo>
                <a:lnTo>
                  <a:pt x="362" y="723"/>
                </a:lnTo>
                <a:lnTo>
                  <a:pt x="505" y="776"/>
                </a:lnTo>
                <a:lnTo>
                  <a:pt x="580" y="803"/>
                </a:lnTo>
                <a:lnTo>
                  <a:pt x="654" y="819"/>
                </a:lnTo>
                <a:lnTo>
                  <a:pt x="893" y="861"/>
                </a:lnTo>
                <a:lnTo>
                  <a:pt x="1015" y="877"/>
                </a:lnTo>
                <a:lnTo>
                  <a:pt x="1138" y="882"/>
                </a:lnTo>
                <a:lnTo>
                  <a:pt x="1159" y="882"/>
                </a:lnTo>
                <a:lnTo>
                  <a:pt x="1185" y="882"/>
                </a:lnTo>
                <a:lnTo>
                  <a:pt x="1207" y="877"/>
                </a:lnTo>
                <a:lnTo>
                  <a:pt x="1228" y="877"/>
                </a:lnTo>
                <a:lnTo>
                  <a:pt x="1393" y="877"/>
                </a:lnTo>
                <a:lnTo>
                  <a:pt x="1552" y="861"/>
                </a:lnTo>
                <a:lnTo>
                  <a:pt x="1706" y="834"/>
                </a:lnTo>
                <a:lnTo>
                  <a:pt x="1860" y="797"/>
                </a:lnTo>
                <a:lnTo>
                  <a:pt x="1919" y="781"/>
                </a:lnTo>
                <a:lnTo>
                  <a:pt x="1967" y="765"/>
                </a:lnTo>
                <a:lnTo>
                  <a:pt x="2068" y="728"/>
                </a:lnTo>
                <a:lnTo>
                  <a:pt x="2084" y="718"/>
                </a:lnTo>
                <a:lnTo>
                  <a:pt x="2110" y="702"/>
                </a:lnTo>
                <a:lnTo>
                  <a:pt x="2121" y="696"/>
                </a:lnTo>
                <a:lnTo>
                  <a:pt x="2142" y="691"/>
                </a:lnTo>
                <a:lnTo>
                  <a:pt x="2185" y="670"/>
                </a:lnTo>
                <a:lnTo>
                  <a:pt x="2238" y="638"/>
                </a:lnTo>
                <a:lnTo>
                  <a:pt x="2291" y="601"/>
                </a:lnTo>
                <a:lnTo>
                  <a:pt x="2333" y="558"/>
                </a:lnTo>
                <a:lnTo>
                  <a:pt x="2360" y="516"/>
                </a:lnTo>
                <a:lnTo>
                  <a:pt x="2376" y="484"/>
                </a:lnTo>
                <a:lnTo>
                  <a:pt x="2381" y="468"/>
                </a:lnTo>
                <a:lnTo>
                  <a:pt x="2381" y="462"/>
                </a:lnTo>
                <a:lnTo>
                  <a:pt x="2381" y="468"/>
                </a:lnTo>
                <a:lnTo>
                  <a:pt x="2381" y="478"/>
                </a:lnTo>
                <a:lnTo>
                  <a:pt x="2376" y="505"/>
                </a:lnTo>
                <a:lnTo>
                  <a:pt x="2360" y="537"/>
                </a:lnTo>
                <a:lnTo>
                  <a:pt x="2339" y="574"/>
                </a:lnTo>
                <a:lnTo>
                  <a:pt x="2301" y="611"/>
                </a:lnTo>
                <a:lnTo>
                  <a:pt x="2259" y="648"/>
                </a:lnTo>
                <a:lnTo>
                  <a:pt x="2211" y="680"/>
                </a:lnTo>
                <a:lnTo>
                  <a:pt x="2105" y="733"/>
                </a:lnTo>
                <a:lnTo>
                  <a:pt x="2057" y="755"/>
                </a:lnTo>
                <a:lnTo>
                  <a:pt x="2009" y="771"/>
                </a:lnTo>
                <a:lnTo>
                  <a:pt x="1967" y="781"/>
                </a:lnTo>
                <a:lnTo>
                  <a:pt x="1940" y="792"/>
                </a:lnTo>
                <a:lnTo>
                  <a:pt x="1919" y="797"/>
                </a:lnTo>
                <a:lnTo>
                  <a:pt x="1914" y="803"/>
                </a:lnTo>
                <a:lnTo>
                  <a:pt x="1924" y="803"/>
                </a:lnTo>
                <a:lnTo>
                  <a:pt x="1940" y="797"/>
                </a:lnTo>
                <a:lnTo>
                  <a:pt x="1961" y="792"/>
                </a:lnTo>
                <a:lnTo>
                  <a:pt x="1988" y="781"/>
                </a:lnTo>
                <a:lnTo>
                  <a:pt x="2057" y="760"/>
                </a:lnTo>
                <a:lnTo>
                  <a:pt x="2131" y="728"/>
                </a:lnTo>
                <a:lnTo>
                  <a:pt x="2206" y="691"/>
                </a:lnTo>
                <a:lnTo>
                  <a:pt x="2264" y="654"/>
                </a:lnTo>
                <a:lnTo>
                  <a:pt x="2286" y="632"/>
                </a:lnTo>
                <a:lnTo>
                  <a:pt x="2307" y="617"/>
                </a:lnTo>
                <a:lnTo>
                  <a:pt x="2323" y="606"/>
                </a:lnTo>
                <a:lnTo>
                  <a:pt x="2328" y="595"/>
                </a:lnTo>
                <a:lnTo>
                  <a:pt x="2275" y="643"/>
                </a:lnTo>
                <a:lnTo>
                  <a:pt x="2222" y="686"/>
                </a:lnTo>
                <a:lnTo>
                  <a:pt x="2169" y="718"/>
                </a:lnTo>
                <a:lnTo>
                  <a:pt x="2115" y="744"/>
                </a:lnTo>
                <a:lnTo>
                  <a:pt x="2009" y="792"/>
                </a:lnTo>
                <a:lnTo>
                  <a:pt x="1908" y="824"/>
                </a:lnTo>
                <a:lnTo>
                  <a:pt x="1818" y="850"/>
                </a:lnTo>
                <a:lnTo>
                  <a:pt x="1738" y="866"/>
                </a:lnTo>
                <a:lnTo>
                  <a:pt x="1669" y="882"/>
                </a:lnTo>
                <a:lnTo>
                  <a:pt x="1611" y="893"/>
                </a:lnTo>
                <a:lnTo>
                  <a:pt x="1563" y="898"/>
                </a:lnTo>
                <a:lnTo>
                  <a:pt x="1520" y="904"/>
                </a:lnTo>
                <a:lnTo>
                  <a:pt x="1494" y="909"/>
                </a:lnTo>
                <a:lnTo>
                  <a:pt x="1472" y="914"/>
                </a:lnTo>
                <a:lnTo>
                  <a:pt x="1456" y="914"/>
                </a:lnTo>
                <a:lnTo>
                  <a:pt x="1451" y="914"/>
                </a:lnTo>
                <a:lnTo>
                  <a:pt x="1456" y="914"/>
                </a:lnTo>
                <a:lnTo>
                  <a:pt x="1467" y="914"/>
                </a:lnTo>
                <a:lnTo>
                  <a:pt x="1488" y="914"/>
                </a:lnTo>
                <a:lnTo>
                  <a:pt x="1541" y="909"/>
                </a:lnTo>
                <a:lnTo>
                  <a:pt x="1605" y="898"/>
                </a:lnTo>
                <a:lnTo>
                  <a:pt x="1690" y="882"/>
                </a:lnTo>
                <a:lnTo>
                  <a:pt x="1775" y="866"/>
                </a:lnTo>
                <a:lnTo>
                  <a:pt x="1866" y="845"/>
                </a:lnTo>
                <a:lnTo>
                  <a:pt x="1961" y="813"/>
                </a:lnTo>
                <a:lnTo>
                  <a:pt x="2046" y="781"/>
                </a:lnTo>
                <a:lnTo>
                  <a:pt x="2105" y="760"/>
                </a:lnTo>
                <a:lnTo>
                  <a:pt x="2174" y="723"/>
                </a:lnTo>
                <a:lnTo>
                  <a:pt x="2248" y="680"/>
                </a:lnTo>
                <a:lnTo>
                  <a:pt x="2328" y="617"/>
                </a:lnTo>
                <a:lnTo>
                  <a:pt x="2301" y="643"/>
                </a:lnTo>
                <a:lnTo>
                  <a:pt x="2270" y="670"/>
                </a:lnTo>
                <a:lnTo>
                  <a:pt x="2195" y="718"/>
                </a:lnTo>
                <a:lnTo>
                  <a:pt x="2158" y="744"/>
                </a:lnTo>
                <a:lnTo>
                  <a:pt x="2126" y="760"/>
                </a:lnTo>
                <a:lnTo>
                  <a:pt x="2100" y="776"/>
                </a:lnTo>
                <a:lnTo>
                  <a:pt x="2078" y="787"/>
                </a:lnTo>
                <a:lnTo>
                  <a:pt x="2020" y="808"/>
                </a:lnTo>
                <a:lnTo>
                  <a:pt x="1972" y="829"/>
                </a:lnTo>
                <a:lnTo>
                  <a:pt x="1935" y="840"/>
                </a:lnTo>
                <a:lnTo>
                  <a:pt x="1903" y="850"/>
                </a:lnTo>
                <a:lnTo>
                  <a:pt x="1871" y="861"/>
                </a:lnTo>
                <a:lnTo>
                  <a:pt x="1828" y="872"/>
                </a:lnTo>
                <a:lnTo>
                  <a:pt x="1775" y="882"/>
                </a:lnTo>
                <a:lnTo>
                  <a:pt x="1743" y="893"/>
                </a:lnTo>
                <a:lnTo>
                  <a:pt x="1706" y="898"/>
                </a:lnTo>
                <a:lnTo>
                  <a:pt x="1632" y="909"/>
                </a:lnTo>
                <a:lnTo>
                  <a:pt x="1552" y="920"/>
                </a:lnTo>
                <a:lnTo>
                  <a:pt x="1462" y="930"/>
                </a:lnTo>
                <a:lnTo>
                  <a:pt x="1371" y="935"/>
                </a:lnTo>
                <a:lnTo>
                  <a:pt x="1281" y="941"/>
                </a:lnTo>
                <a:lnTo>
                  <a:pt x="1196" y="946"/>
                </a:lnTo>
                <a:lnTo>
                  <a:pt x="1122" y="946"/>
                </a:lnTo>
                <a:lnTo>
                  <a:pt x="1053" y="946"/>
                </a:lnTo>
                <a:lnTo>
                  <a:pt x="1090" y="946"/>
                </a:lnTo>
                <a:lnTo>
                  <a:pt x="1132" y="941"/>
                </a:lnTo>
                <a:lnTo>
                  <a:pt x="1180" y="935"/>
                </a:lnTo>
                <a:lnTo>
                  <a:pt x="1233" y="935"/>
                </a:lnTo>
                <a:lnTo>
                  <a:pt x="1340" y="925"/>
                </a:lnTo>
                <a:lnTo>
                  <a:pt x="1393" y="920"/>
                </a:lnTo>
                <a:lnTo>
                  <a:pt x="1441" y="920"/>
                </a:lnTo>
                <a:lnTo>
                  <a:pt x="1355" y="920"/>
                </a:lnTo>
                <a:lnTo>
                  <a:pt x="1281" y="925"/>
                </a:lnTo>
                <a:lnTo>
                  <a:pt x="1223" y="930"/>
                </a:lnTo>
                <a:lnTo>
                  <a:pt x="1164" y="930"/>
                </a:lnTo>
                <a:lnTo>
                  <a:pt x="1106" y="935"/>
                </a:lnTo>
                <a:lnTo>
                  <a:pt x="1042" y="935"/>
                </a:lnTo>
                <a:lnTo>
                  <a:pt x="968" y="930"/>
                </a:lnTo>
                <a:lnTo>
                  <a:pt x="925" y="930"/>
                </a:lnTo>
                <a:lnTo>
                  <a:pt x="877" y="925"/>
                </a:lnTo>
                <a:lnTo>
                  <a:pt x="835" y="920"/>
                </a:lnTo>
                <a:lnTo>
                  <a:pt x="792" y="914"/>
                </a:lnTo>
                <a:lnTo>
                  <a:pt x="744" y="909"/>
                </a:lnTo>
                <a:lnTo>
                  <a:pt x="697" y="898"/>
                </a:lnTo>
                <a:lnTo>
                  <a:pt x="537" y="861"/>
                </a:lnTo>
                <a:lnTo>
                  <a:pt x="383" y="813"/>
                </a:lnTo>
                <a:lnTo>
                  <a:pt x="309" y="781"/>
                </a:lnTo>
                <a:lnTo>
                  <a:pt x="239" y="749"/>
                </a:lnTo>
                <a:lnTo>
                  <a:pt x="170" y="702"/>
                </a:lnTo>
                <a:lnTo>
                  <a:pt x="101" y="648"/>
                </a:lnTo>
                <a:lnTo>
                  <a:pt x="123" y="670"/>
                </a:lnTo>
                <a:lnTo>
                  <a:pt x="138" y="686"/>
                </a:lnTo>
                <a:lnTo>
                  <a:pt x="197" y="733"/>
                </a:lnTo>
                <a:lnTo>
                  <a:pt x="261" y="771"/>
                </a:lnTo>
                <a:lnTo>
                  <a:pt x="319" y="797"/>
                </a:lnTo>
                <a:lnTo>
                  <a:pt x="383" y="824"/>
                </a:lnTo>
                <a:lnTo>
                  <a:pt x="516" y="866"/>
                </a:lnTo>
                <a:lnTo>
                  <a:pt x="659" y="898"/>
                </a:lnTo>
                <a:lnTo>
                  <a:pt x="691" y="904"/>
                </a:lnTo>
                <a:lnTo>
                  <a:pt x="723" y="909"/>
                </a:lnTo>
                <a:lnTo>
                  <a:pt x="792" y="914"/>
                </a:lnTo>
                <a:lnTo>
                  <a:pt x="909" y="930"/>
                </a:lnTo>
                <a:lnTo>
                  <a:pt x="1021" y="946"/>
                </a:lnTo>
                <a:lnTo>
                  <a:pt x="898" y="941"/>
                </a:lnTo>
                <a:lnTo>
                  <a:pt x="776" y="925"/>
                </a:lnTo>
                <a:lnTo>
                  <a:pt x="649" y="904"/>
                </a:lnTo>
                <a:lnTo>
                  <a:pt x="526" y="872"/>
                </a:lnTo>
                <a:lnTo>
                  <a:pt x="468" y="861"/>
                </a:lnTo>
                <a:lnTo>
                  <a:pt x="441" y="856"/>
                </a:lnTo>
                <a:lnTo>
                  <a:pt x="420" y="850"/>
                </a:lnTo>
                <a:lnTo>
                  <a:pt x="532" y="888"/>
                </a:lnTo>
                <a:lnTo>
                  <a:pt x="649" y="914"/>
                </a:lnTo>
                <a:lnTo>
                  <a:pt x="755" y="935"/>
                </a:lnTo>
                <a:lnTo>
                  <a:pt x="867" y="946"/>
                </a:lnTo>
                <a:lnTo>
                  <a:pt x="1090" y="957"/>
                </a:lnTo>
                <a:lnTo>
                  <a:pt x="1196" y="957"/>
                </a:lnTo>
                <a:lnTo>
                  <a:pt x="1297" y="957"/>
                </a:lnTo>
                <a:lnTo>
                  <a:pt x="1387" y="951"/>
                </a:lnTo>
                <a:lnTo>
                  <a:pt x="1467" y="951"/>
                </a:lnTo>
                <a:lnTo>
                  <a:pt x="1478" y="951"/>
                </a:lnTo>
                <a:lnTo>
                  <a:pt x="1494" y="946"/>
                </a:lnTo>
                <a:lnTo>
                  <a:pt x="1499" y="946"/>
                </a:lnTo>
                <a:lnTo>
                  <a:pt x="1504" y="946"/>
                </a:lnTo>
                <a:lnTo>
                  <a:pt x="1563" y="946"/>
                </a:lnTo>
                <a:lnTo>
                  <a:pt x="1627" y="941"/>
                </a:lnTo>
                <a:lnTo>
                  <a:pt x="1573" y="946"/>
                </a:lnTo>
                <a:lnTo>
                  <a:pt x="1520" y="951"/>
                </a:lnTo>
                <a:lnTo>
                  <a:pt x="1419" y="962"/>
                </a:lnTo>
                <a:lnTo>
                  <a:pt x="1308" y="973"/>
                </a:lnTo>
                <a:lnTo>
                  <a:pt x="1090" y="973"/>
                </a:lnTo>
                <a:lnTo>
                  <a:pt x="861" y="951"/>
                </a:lnTo>
                <a:lnTo>
                  <a:pt x="638" y="920"/>
                </a:lnTo>
                <a:lnTo>
                  <a:pt x="585" y="909"/>
                </a:lnTo>
                <a:lnTo>
                  <a:pt x="521" y="888"/>
                </a:lnTo>
                <a:lnTo>
                  <a:pt x="457" y="866"/>
                </a:lnTo>
                <a:lnTo>
                  <a:pt x="404" y="845"/>
                </a:lnTo>
                <a:lnTo>
                  <a:pt x="335" y="824"/>
                </a:lnTo>
                <a:lnTo>
                  <a:pt x="266" y="792"/>
                </a:lnTo>
                <a:lnTo>
                  <a:pt x="197" y="755"/>
                </a:lnTo>
                <a:lnTo>
                  <a:pt x="128" y="707"/>
                </a:lnTo>
                <a:lnTo>
                  <a:pt x="69" y="648"/>
                </a:lnTo>
                <a:lnTo>
                  <a:pt x="43" y="617"/>
                </a:lnTo>
                <a:lnTo>
                  <a:pt x="22" y="574"/>
                </a:lnTo>
                <a:lnTo>
                  <a:pt x="6" y="531"/>
                </a:lnTo>
                <a:lnTo>
                  <a:pt x="0" y="484"/>
                </a:lnTo>
                <a:lnTo>
                  <a:pt x="0" y="441"/>
                </a:lnTo>
                <a:lnTo>
                  <a:pt x="6" y="393"/>
                </a:lnTo>
                <a:lnTo>
                  <a:pt x="43" y="324"/>
                </a:lnTo>
                <a:lnTo>
                  <a:pt x="96" y="266"/>
                </a:lnTo>
                <a:lnTo>
                  <a:pt x="149" y="218"/>
                </a:lnTo>
                <a:lnTo>
                  <a:pt x="208" y="181"/>
                </a:lnTo>
                <a:lnTo>
                  <a:pt x="335" y="128"/>
                </a:lnTo>
                <a:lnTo>
                  <a:pt x="457" y="85"/>
                </a:lnTo>
                <a:lnTo>
                  <a:pt x="585" y="53"/>
                </a:lnTo>
                <a:lnTo>
                  <a:pt x="718" y="27"/>
                </a:lnTo>
                <a:lnTo>
                  <a:pt x="845" y="11"/>
                </a:lnTo>
                <a:lnTo>
                  <a:pt x="973" y="5"/>
                </a:lnTo>
                <a:lnTo>
                  <a:pt x="1100" y="0"/>
                </a:lnTo>
                <a:lnTo>
                  <a:pt x="1233" y="5"/>
                </a:lnTo>
                <a:lnTo>
                  <a:pt x="1361" y="11"/>
                </a:lnTo>
                <a:lnTo>
                  <a:pt x="1488" y="27"/>
                </a:lnTo>
                <a:lnTo>
                  <a:pt x="1611" y="42"/>
                </a:lnTo>
                <a:lnTo>
                  <a:pt x="1738" y="69"/>
                </a:lnTo>
                <a:lnTo>
                  <a:pt x="1860" y="101"/>
                </a:lnTo>
                <a:lnTo>
                  <a:pt x="1977" y="138"/>
                </a:lnTo>
                <a:lnTo>
                  <a:pt x="2025" y="149"/>
                </a:lnTo>
                <a:lnTo>
                  <a:pt x="2004" y="138"/>
                </a:lnTo>
                <a:lnTo>
                  <a:pt x="2025" y="149"/>
                </a:lnTo>
                <a:lnTo>
                  <a:pt x="2046" y="159"/>
                </a:lnTo>
                <a:lnTo>
                  <a:pt x="2163" y="207"/>
                </a:lnTo>
                <a:lnTo>
                  <a:pt x="2216" y="239"/>
                </a:lnTo>
                <a:lnTo>
                  <a:pt x="2264" y="276"/>
                </a:lnTo>
                <a:lnTo>
                  <a:pt x="2270" y="282"/>
                </a:lnTo>
                <a:lnTo>
                  <a:pt x="2259" y="276"/>
                </a:lnTo>
                <a:lnTo>
                  <a:pt x="2248" y="266"/>
                </a:lnTo>
                <a:lnTo>
                  <a:pt x="2216" y="250"/>
                </a:lnTo>
                <a:lnTo>
                  <a:pt x="2190" y="234"/>
                </a:lnTo>
                <a:lnTo>
                  <a:pt x="2211" y="250"/>
                </a:lnTo>
                <a:lnTo>
                  <a:pt x="2222" y="255"/>
                </a:lnTo>
                <a:lnTo>
                  <a:pt x="2216" y="255"/>
                </a:lnTo>
                <a:lnTo>
                  <a:pt x="2211" y="255"/>
                </a:lnTo>
                <a:lnTo>
                  <a:pt x="2227" y="266"/>
                </a:lnTo>
                <a:lnTo>
                  <a:pt x="2238" y="276"/>
                </a:lnTo>
                <a:lnTo>
                  <a:pt x="2121" y="213"/>
                </a:lnTo>
                <a:lnTo>
                  <a:pt x="1993" y="165"/>
                </a:lnTo>
                <a:lnTo>
                  <a:pt x="1860" y="128"/>
                </a:lnTo>
                <a:lnTo>
                  <a:pt x="1722" y="96"/>
                </a:lnTo>
                <a:lnTo>
                  <a:pt x="1743" y="106"/>
                </a:lnTo>
                <a:lnTo>
                  <a:pt x="1770" y="112"/>
                </a:lnTo>
                <a:lnTo>
                  <a:pt x="1802" y="117"/>
                </a:lnTo>
                <a:lnTo>
                  <a:pt x="1823" y="122"/>
                </a:lnTo>
                <a:lnTo>
                  <a:pt x="1908" y="143"/>
                </a:lnTo>
                <a:lnTo>
                  <a:pt x="1993" y="170"/>
                </a:lnTo>
                <a:lnTo>
                  <a:pt x="2100" y="213"/>
                </a:lnTo>
                <a:lnTo>
                  <a:pt x="2200" y="266"/>
                </a:lnTo>
                <a:lnTo>
                  <a:pt x="2248" y="298"/>
                </a:lnTo>
                <a:lnTo>
                  <a:pt x="2286" y="335"/>
                </a:lnTo>
                <a:lnTo>
                  <a:pt x="2317" y="372"/>
                </a:lnTo>
                <a:lnTo>
                  <a:pt x="2344" y="409"/>
                </a:lnTo>
                <a:lnTo>
                  <a:pt x="2349" y="436"/>
                </a:lnTo>
                <a:lnTo>
                  <a:pt x="2349" y="462"/>
                </a:lnTo>
                <a:lnTo>
                  <a:pt x="2349" y="468"/>
                </a:lnTo>
                <a:lnTo>
                  <a:pt x="2344" y="468"/>
                </a:lnTo>
                <a:lnTo>
                  <a:pt x="2344" y="457"/>
                </a:lnTo>
                <a:lnTo>
                  <a:pt x="2339" y="436"/>
                </a:lnTo>
                <a:lnTo>
                  <a:pt x="2328" y="409"/>
                </a:lnTo>
                <a:close/>
                <a:moveTo>
                  <a:pt x="160" y="244"/>
                </a:moveTo>
                <a:lnTo>
                  <a:pt x="234" y="202"/>
                </a:lnTo>
                <a:lnTo>
                  <a:pt x="303" y="175"/>
                </a:lnTo>
                <a:lnTo>
                  <a:pt x="330" y="165"/>
                </a:lnTo>
                <a:lnTo>
                  <a:pt x="356" y="149"/>
                </a:lnTo>
                <a:lnTo>
                  <a:pt x="388" y="138"/>
                </a:lnTo>
                <a:lnTo>
                  <a:pt x="425" y="122"/>
                </a:lnTo>
                <a:lnTo>
                  <a:pt x="569" y="85"/>
                </a:lnTo>
                <a:lnTo>
                  <a:pt x="718" y="58"/>
                </a:lnTo>
                <a:lnTo>
                  <a:pt x="643" y="69"/>
                </a:lnTo>
                <a:lnTo>
                  <a:pt x="564" y="80"/>
                </a:lnTo>
                <a:lnTo>
                  <a:pt x="484" y="101"/>
                </a:lnTo>
                <a:lnTo>
                  <a:pt x="394" y="128"/>
                </a:lnTo>
                <a:lnTo>
                  <a:pt x="510" y="90"/>
                </a:lnTo>
                <a:lnTo>
                  <a:pt x="622" y="64"/>
                </a:lnTo>
                <a:lnTo>
                  <a:pt x="739" y="48"/>
                </a:lnTo>
                <a:lnTo>
                  <a:pt x="851" y="37"/>
                </a:lnTo>
                <a:lnTo>
                  <a:pt x="962" y="32"/>
                </a:lnTo>
                <a:lnTo>
                  <a:pt x="1069" y="27"/>
                </a:lnTo>
                <a:lnTo>
                  <a:pt x="1292" y="37"/>
                </a:lnTo>
                <a:lnTo>
                  <a:pt x="1430" y="48"/>
                </a:lnTo>
                <a:lnTo>
                  <a:pt x="1563" y="58"/>
                </a:lnTo>
                <a:lnTo>
                  <a:pt x="1658" y="69"/>
                </a:lnTo>
                <a:lnTo>
                  <a:pt x="1754" y="85"/>
                </a:lnTo>
                <a:lnTo>
                  <a:pt x="1605" y="58"/>
                </a:lnTo>
                <a:lnTo>
                  <a:pt x="1462" y="37"/>
                </a:lnTo>
                <a:lnTo>
                  <a:pt x="1313" y="27"/>
                </a:lnTo>
                <a:lnTo>
                  <a:pt x="1159" y="16"/>
                </a:lnTo>
                <a:lnTo>
                  <a:pt x="1010" y="16"/>
                </a:lnTo>
                <a:lnTo>
                  <a:pt x="861" y="27"/>
                </a:lnTo>
                <a:lnTo>
                  <a:pt x="707" y="42"/>
                </a:lnTo>
                <a:lnTo>
                  <a:pt x="558" y="69"/>
                </a:lnTo>
                <a:lnTo>
                  <a:pt x="410" y="112"/>
                </a:lnTo>
                <a:lnTo>
                  <a:pt x="340" y="138"/>
                </a:lnTo>
                <a:lnTo>
                  <a:pt x="266" y="170"/>
                </a:lnTo>
                <a:lnTo>
                  <a:pt x="197" y="207"/>
                </a:lnTo>
                <a:lnTo>
                  <a:pt x="128" y="250"/>
                </a:lnTo>
                <a:lnTo>
                  <a:pt x="69" y="308"/>
                </a:lnTo>
                <a:lnTo>
                  <a:pt x="43" y="345"/>
                </a:lnTo>
                <a:lnTo>
                  <a:pt x="22" y="388"/>
                </a:lnTo>
                <a:lnTo>
                  <a:pt x="11" y="431"/>
                </a:lnTo>
                <a:lnTo>
                  <a:pt x="11" y="478"/>
                </a:lnTo>
                <a:lnTo>
                  <a:pt x="16" y="526"/>
                </a:lnTo>
                <a:lnTo>
                  <a:pt x="32" y="569"/>
                </a:lnTo>
                <a:lnTo>
                  <a:pt x="53" y="611"/>
                </a:lnTo>
                <a:lnTo>
                  <a:pt x="80" y="643"/>
                </a:lnTo>
                <a:lnTo>
                  <a:pt x="144" y="702"/>
                </a:lnTo>
                <a:lnTo>
                  <a:pt x="213" y="749"/>
                </a:lnTo>
                <a:lnTo>
                  <a:pt x="282" y="792"/>
                </a:lnTo>
                <a:lnTo>
                  <a:pt x="356" y="824"/>
                </a:lnTo>
                <a:lnTo>
                  <a:pt x="431" y="850"/>
                </a:lnTo>
                <a:lnTo>
                  <a:pt x="335" y="813"/>
                </a:lnTo>
                <a:lnTo>
                  <a:pt x="245" y="765"/>
                </a:lnTo>
                <a:lnTo>
                  <a:pt x="160" y="702"/>
                </a:lnTo>
                <a:lnTo>
                  <a:pt x="80" y="627"/>
                </a:lnTo>
                <a:lnTo>
                  <a:pt x="48" y="585"/>
                </a:lnTo>
                <a:lnTo>
                  <a:pt x="27" y="531"/>
                </a:lnTo>
                <a:lnTo>
                  <a:pt x="16" y="473"/>
                </a:lnTo>
                <a:lnTo>
                  <a:pt x="22" y="441"/>
                </a:lnTo>
                <a:lnTo>
                  <a:pt x="27" y="415"/>
                </a:lnTo>
                <a:lnTo>
                  <a:pt x="48" y="361"/>
                </a:lnTo>
                <a:lnTo>
                  <a:pt x="80" y="314"/>
                </a:lnTo>
                <a:lnTo>
                  <a:pt x="117" y="276"/>
                </a:lnTo>
                <a:lnTo>
                  <a:pt x="160" y="244"/>
                </a:lnTo>
                <a:close/>
                <a:moveTo>
                  <a:pt x="91" y="319"/>
                </a:moveTo>
                <a:lnTo>
                  <a:pt x="64" y="356"/>
                </a:lnTo>
                <a:lnTo>
                  <a:pt x="48" y="393"/>
                </a:lnTo>
                <a:lnTo>
                  <a:pt x="38" y="436"/>
                </a:lnTo>
                <a:lnTo>
                  <a:pt x="38" y="478"/>
                </a:lnTo>
                <a:lnTo>
                  <a:pt x="43" y="521"/>
                </a:lnTo>
                <a:lnTo>
                  <a:pt x="59" y="563"/>
                </a:lnTo>
                <a:lnTo>
                  <a:pt x="80" y="595"/>
                </a:lnTo>
                <a:lnTo>
                  <a:pt x="107" y="627"/>
                </a:lnTo>
                <a:lnTo>
                  <a:pt x="192" y="696"/>
                </a:lnTo>
                <a:lnTo>
                  <a:pt x="287" y="755"/>
                </a:lnTo>
                <a:lnTo>
                  <a:pt x="388" y="797"/>
                </a:lnTo>
                <a:lnTo>
                  <a:pt x="489" y="834"/>
                </a:lnTo>
                <a:lnTo>
                  <a:pt x="585" y="861"/>
                </a:lnTo>
                <a:lnTo>
                  <a:pt x="681" y="877"/>
                </a:lnTo>
                <a:lnTo>
                  <a:pt x="760" y="888"/>
                </a:lnTo>
                <a:lnTo>
                  <a:pt x="835" y="893"/>
                </a:lnTo>
                <a:lnTo>
                  <a:pt x="649" y="866"/>
                </a:lnTo>
                <a:lnTo>
                  <a:pt x="553" y="845"/>
                </a:lnTo>
                <a:lnTo>
                  <a:pt x="463" y="819"/>
                </a:lnTo>
                <a:lnTo>
                  <a:pt x="367" y="787"/>
                </a:lnTo>
                <a:lnTo>
                  <a:pt x="277" y="744"/>
                </a:lnTo>
                <a:lnTo>
                  <a:pt x="186" y="696"/>
                </a:lnTo>
                <a:lnTo>
                  <a:pt x="107" y="627"/>
                </a:lnTo>
                <a:lnTo>
                  <a:pt x="138" y="659"/>
                </a:lnTo>
                <a:lnTo>
                  <a:pt x="165" y="680"/>
                </a:lnTo>
                <a:lnTo>
                  <a:pt x="186" y="696"/>
                </a:lnTo>
                <a:lnTo>
                  <a:pt x="197" y="702"/>
                </a:lnTo>
                <a:lnTo>
                  <a:pt x="202" y="707"/>
                </a:lnTo>
                <a:lnTo>
                  <a:pt x="202" y="702"/>
                </a:lnTo>
                <a:lnTo>
                  <a:pt x="192" y="696"/>
                </a:lnTo>
                <a:lnTo>
                  <a:pt x="176" y="686"/>
                </a:lnTo>
                <a:lnTo>
                  <a:pt x="160" y="670"/>
                </a:lnTo>
                <a:lnTo>
                  <a:pt x="133" y="654"/>
                </a:lnTo>
                <a:lnTo>
                  <a:pt x="107" y="627"/>
                </a:lnTo>
                <a:lnTo>
                  <a:pt x="75" y="590"/>
                </a:lnTo>
                <a:lnTo>
                  <a:pt x="53" y="542"/>
                </a:lnTo>
                <a:lnTo>
                  <a:pt x="38" y="484"/>
                </a:lnTo>
                <a:lnTo>
                  <a:pt x="43" y="425"/>
                </a:lnTo>
                <a:lnTo>
                  <a:pt x="48" y="393"/>
                </a:lnTo>
                <a:lnTo>
                  <a:pt x="64" y="361"/>
                </a:lnTo>
                <a:lnTo>
                  <a:pt x="75" y="340"/>
                </a:lnTo>
                <a:lnTo>
                  <a:pt x="91" y="319"/>
                </a:lnTo>
                <a:close/>
              </a:path>
            </a:pathLst>
          </a:custGeom>
          <a:solidFill>
            <a:srgbClr val="FF0000"/>
          </a:solidFill>
          <a:ln w="6350">
            <a:solidFill>
              <a:srgbClr val="FF0000"/>
            </a:solidFill>
            <a:round/>
            <a:headEnd/>
            <a:tailEnd/>
          </a:ln>
        </p:spPr>
        <p:txBody>
          <a:bodyPr anchor="ctr"/>
          <a:lstStyle/>
          <a:p>
            <a:pPr>
              <a:spcBef>
                <a:spcPct val="0"/>
              </a:spcBef>
            </a:pPr>
            <a:endParaRPr lang="en-US" sz="700" dirty="0">
              <a:solidFill>
                <a:srgbClr val="000000"/>
              </a:solidFill>
            </a:endParaRPr>
          </a:p>
        </p:txBody>
      </p:sp>
      <p:sp>
        <p:nvSpPr>
          <p:cNvPr id="4954" name="Freeform 164"/>
          <p:cNvSpPr>
            <a:spLocks/>
          </p:cNvSpPr>
          <p:nvPr/>
        </p:nvSpPr>
        <p:spPr bwMode="auto">
          <a:xfrm>
            <a:off x="3540125" y="3070441"/>
            <a:ext cx="26988" cy="19050"/>
          </a:xfrm>
          <a:custGeom>
            <a:avLst/>
            <a:gdLst>
              <a:gd name="T0" fmla="*/ 16 w 17"/>
              <a:gd name="T1" fmla="*/ 1 h 12"/>
              <a:gd name="T2" fmla="*/ 16 w 17"/>
              <a:gd name="T3" fmla="*/ 1 h 12"/>
              <a:gd name="T4" fmla="*/ 15 w 17"/>
              <a:gd name="T5" fmla="*/ 2 h 12"/>
              <a:gd name="T6" fmla="*/ 15 w 17"/>
              <a:gd name="T7" fmla="*/ 2 h 12"/>
              <a:gd name="T8" fmla="*/ 16 w 17"/>
              <a:gd name="T9" fmla="*/ 3 h 12"/>
              <a:gd name="T10" fmla="*/ 14 w 17"/>
              <a:gd name="T11" fmla="*/ 3 h 12"/>
              <a:gd name="T12" fmla="*/ 15 w 17"/>
              <a:gd name="T13" fmla="*/ 5 h 12"/>
              <a:gd name="T14" fmla="*/ 15 w 17"/>
              <a:gd name="T15" fmla="*/ 5 h 12"/>
              <a:gd name="T16" fmla="*/ 15 w 17"/>
              <a:gd name="T17" fmla="*/ 5 h 12"/>
              <a:gd name="T18" fmla="*/ 15 w 17"/>
              <a:gd name="T19" fmla="*/ 5 h 12"/>
              <a:gd name="T20" fmla="*/ 15 w 17"/>
              <a:gd name="T21" fmla="*/ 5 h 12"/>
              <a:gd name="T22" fmla="*/ 15 w 17"/>
              <a:gd name="T23" fmla="*/ 5 h 12"/>
              <a:gd name="T24" fmla="*/ 16 w 17"/>
              <a:gd name="T25" fmla="*/ 6 h 12"/>
              <a:gd name="T26" fmla="*/ 17 w 17"/>
              <a:gd name="T27" fmla="*/ 7 h 12"/>
              <a:gd name="T28" fmla="*/ 17 w 17"/>
              <a:gd name="T29" fmla="*/ 9 h 12"/>
              <a:gd name="T30" fmla="*/ 17 w 17"/>
              <a:gd name="T31" fmla="*/ 9 h 12"/>
              <a:gd name="T32" fmla="*/ 15 w 17"/>
              <a:gd name="T33" fmla="*/ 9 h 12"/>
              <a:gd name="T34" fmla="*/ 14 w 17"/>
              <a:gd name="T35" fmla="*/ 7 h 12"/>
              <a:gd name="T36" fmla="*/ 14 w 17"/>
              <a:gd name="T37" fmla="*/ 7 h 12"/>
              <a:gd name="T38" fmla="*/ 15 w 17"/>
              <a:gd name="T39" fmla="*/ 9 h 12"/>
              <a:gd name="T40" fmla="*/ 15 w 17"/>
              <a:gd name="T41" fmla="*/ 11 h 12"/>
              <a:gd name="T42" fmla="*/ 11 w 17"/>
              <a:gd name="T43" fmla="*/ 12 h 12"/>
              <a:gd name="T44" fmla="*/ 10 w 17"/>
              <a:gd name="T45" fmla="*/ 11 h 12"/>
              <a:gd name="T46" fmla="*/ 10 w 17"/>
              <a:gd name="T47" fmla="*/ 11 h 12"/>
              <a:gd name="T48" fmla="*/ 9 w 17"/>
              <a:gd name="T49" fmla="*/ 10 h 12"/>
              <a:gd name="T50" fmla="*/ 7 w 17"/>
              <a:gd name="T51" fmla="*/ 9 h 12"/>
              <a:gd name="T52" fmla="*/ 7 w 17"/>
              <a:gd name="T53" fmla="*/ 11 h 12"/>
              <a:gd name="T54" fmla="*/ 6 w 17"/>
              <a:gd name="T55" fmla="*/ 12 h 12"/>
              <a:gd name="T56" fmla="*/ 2 w 17"/>
              <a:gd name="T57" fmla="*/ 11 h 12"/>
              <a:gd name="T58" fmla="*/ 2 w 17"/>
              <a:gd name="T59" fmla="*/ 9 h 12"/>
              <a:gd name="T60" fmla="*/ 1 w 17"/>
              <a:gd name="T61" fmla="*/ 7 h 12"/>
              <a:gd name="T62" fmla="*/ 3 w 17"/>
              <a:gd name="T63" fmla="*/ 7 h 12"/>
              <a:gd name="T64" fmla="*/ 3 w 17"/>
              <a:gd name="T65" fmla="*/ 6 h 12"/>
              <a:gd name="T66" fmla="*/ 2 w 17"/>
              <a:gd name="T67" fmla="*/ 5 h 12"/>
              <a:gd name="T68" fmla="*/ 0 w 17"/>
              <a:gd name="T69" fmla="*/ 5 h 12"/>
              <a:gd name="T70" fmla="*/ 1 w 17"/>
              <a:gd name="T71" fmla="*/ 3 h 12"/>
              <a:gd name="T72" fmla="*/ 1 w 17"/>
              <a:gd name="T73" fmla="*/ 3 h 12"/>
              <a:gd name="T74" fmla="*/ 0 w 17"/>
              <a:gd name="T75" fmla="*/ 2 h 12"/>
              <a:gd name="T76" fmla="*/ 3 w 17"/>
              <a:gd name="T77" fmla="*/ 2 h 12"/>
              <a:gd name="T78" fmla="*/ 2 w 17"/>
              <a:gd name="T79" fmla="*/ 1 h 12"/>
              <a:gd name="T80" fmla="*/ 5 w 17"/>
              <a:gd name="T81" fmla="*/ 1 h 12"/>
              <a:gd name="T82" fmla="*/ 2 w 17"/>
              <a:gd name="T83" fmla="*/ 0 h 12"/>
              <a:gd name="T84" fmla="*/ 16 w 17"/>
              <a:gd name="T8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2">
                <a:moveTo>
                  <a:pt x="16" y="0"/>
                </a:moveTo>
                <a:lnTo>
                  <a:pt x="16" y="1"/>
                </a:lnTo>
                <a:lnTo>
                  <a:pt x="16" y="2"/>
                </a:lnTo>
                <a:lnTo>
                  <a:pt x="16" y="1"/>
                </a:lnTo>
                <a:lnTo>
                  <a:pt x="15" y="1"/>
                </a:lnTo>
                <a:lnTo>
                  <a:pt x="15" y="2"/>
                </a:lnTo>
                <a:lnTo>
                  <a:pt x="16" y="2"/>
                </a:lnTo>
                <a:lnTo>
                  <a:pt x="15" y="2"/>
                </a:lnTo>
                <a:lnTo>
                  <a:pt x="15" y="3"/>
                </a:lnTo>
                <a:lnTo>
                  <a:pt x="16" y="3"/>
                </a:lnTo>
                <a:lnTo>
                  <a:pt x="15" y="3"/>
                </a:lnTo>
                <a:lnTo>
                  <a:pt x="14" y="3"/>
                </a:lnTo>
                <a:lnTo>
                  <a:pt x="14" y="5"/>
                </a:lnTo>
                <a:lnTo>
                  <a:pt x="15" y="5"/>
                </a:lnTo>
                <a:lnTo>
                  <a:pt x="14" y="5"/>
                </a:lnTo>
                <a:lnTo>
                  <a:pt x="15" y="5"/>
                </a:lnTo>
                <a:lnTo>
                  <a:pt x="14" y="5"/>
                </a:lnTo>
                <a:lnTo>
                  <a:pt x="15" y="5"/>
                </a:lnTo>
                <a:lnTo>
                  <a:pt x="15" y="6"/>
                </a:lnTo>
                <a:lnTo>
                  <a:pt x="15" y="5"/>
                </a:lnTo>
                <a:lnTo>
                  <a:pt x="16" y="5"/>
                </a:lnTo>
                <a:lnTo>
                  <a:pt x="15" y="5"/>
                </a:lnTo>
                <a:lnTo>
                  <a:pt x="15" y="6"/>
                </a:lnTo>
                <a:lnTo>
                  <a:pt x="15" y="5"/>
                </a:lnTo>
                <a:lnTo>
                  <a:pt x="16" y="5"/>
                </a:lnTo>
                <a:lnTo>
                  <a:pt x="16" y="6"/>
                </a:lnTo>
                <a:lnTo>
                  <a:pt x="16" y="7"/>
                </a:lnTo>
                <a:lnTo>
                  <a:pt x="17" y="7"/>
                </a:lnTo>
                <a:lnTo>
                  <a:pt x="16" y="7"/>
                </a:lnTo>
                <a:lnTo>
                  <a:pt x="17" y="9"/>
                </a:lnTo>
                <a:lnTo>
                  <a:pt x="17" y="7"/>
                </a:lnTo>
                <a:lnTo>
                  <a:pt x="17" y="9"/>
                </a:lnTo>
                <a:lnTo>
                  <a:pt x="16" y="9"/>
                </a:lnTo>
                <a:lnTo>
                  <a:pt x="15" y="9"/>
                </a:lnTo>
                <a:lnTo>
                  <a:pt x="15" y="7"/>
                </a:lnTo>
                <a:lnTo>
                  <a:pt x="14" y="7"/>
                </a:lnTo>
                <a:lnTo>
                  <a:pt x="15" y="7"/>
                </a:lnTo>
                <a:lnTo>
                  <a:pt x="14" y="7"/>
                </a:lnTo>
                <a:lnTo>
                  <a:pt x="14" y="9"/>
                </a:lnTo>
                <a:lnTo>
                  <a:pt x="15" y="9"/>
                </a:lnTo>
                <a:lnTo>
                  <a:pt x="15" y="10"/>
                </a:lnTo>
                <a:lnTo>
                  <a:pt x="15" y="11"/>
                </a:lnTo>
                <a:lnTo>
                  <a:pt x="12" y="11"/>
                </a:lnTo>
                <a:lnTo>
                  <a:pt x="11" y="12"/>
                </a:lnTo>
                <a:lnTo>
                  <a:pt x="11" y="11"/>
                </a:lnTo>
                <a:lnTo>
                  <a:pt x="10" y="11"/>
                </a:lnTo>
                <a:lnTo>
                  <a:pt x="10" y="10"/>
                </a:lnTo>
                <a:lnTo>
                  <a:pt x="10" y="11"/>
                </a:lnTo>
                <a:lnTo>
                  <a:pt x="7" y="11"/>
                </a:lnTo>
                <a:lnTo>
                  <a:pt x="9" y="10"/>
                </a:lnTo>
                <a:lnTo>
                  <a:pt x="9" y="9"/>
                </a:lnTo>
                <a:lnTo>
                  <a:pt x="7" y="9"/>
                </a:lnTo>
                <a:lnTo>
                  <a:pt x="7" y="10"/>
                </a:lnTo>
                <a:lnTo>
                  <a:pt x="7" y="11"/>
                </a:lnTo>
                <a:lnTo>
                  <a:pt x="7" y="12"/>
                </a:lnTo>
                <a:lnTo>
                  <a:pt x="6" y="12"/>
                </a:lnTo>
                <a:lnTo>
                  <a:pt x="5" y="11"/>
                </a:lnTo>
                <a:lnTo>
                  <a:pt x="2" y="11"/>
                </a:lnTo>
                <a:lnTo>
                  <a:pt x="2" y="10"/>
                </a:lnTo>
                <a:lnTo>
                  <a:pt x="2" y="9"/>
                </a:lnTo>
                <a:lnTo>
                  <a:pt x="2" y="7"/>
                </a:lnTo>
                <a:lnTo>
                  <a:pt x="1" y="7"/>
                </a:lnTo>
                <a:lnTo>
                  <a:pt x="2" y="6"/>
                </a:lnTo>
                <a:lnTo>
                  <a:pt x="3" y="7"/>
                </a:lnTo>
                <a:lnTo>
                  <a:pt x="5" y="6"/>
                </a:lnTo>
                <a:lnTo>
                  <a:pt x="3" y="6"/>
                </a:lnTo>
                <a:lnTo>
                  <a:pt x="2" y="6"/>
                </a:lnTo>
                <a:lnTo>
                  <a:pt x="2" y="5"/>
                </a:lnTo>
                <a:lnTo>
                  <a:pt x="1" y="5"/>
                </a:lnTo>
                <a:lnTo>
                  <a:pt x="0" y="5"/>
                </a:lnTo>
                <a:lnTo>
                  <a:pt x="0" y="3"/>
                </a:lnTo>
                <a:lnTo>
                  <a:pt x="1" y="3"/>
                </a:lnTo>
                <a:lnTo>
                  <a:pt x="2" y="3"/>
                </a:lnTo>
                <a:lnTo>
                  <a:pt x="1" y="3"/>
                </a:lnTo>
                <a:lnTo>
                  <a:pt x="1" y="2"/>
                </a:lnTo>
                <a:lnTo>
                  <a:pt x="0" y="2"/>
                </a:lnTo>
                <a:lnTo>
                  <a:pt x="2" y="2"/>
                </a:lnTo>
                <a:lnTo>
                  <a:pt x="3" y="2"/>
                </a:lnTo>
                <a:lnTo>
                  <a:pt x="3" y="1"/>
                </a:lnTo>
                <a:lnTo>
                  <a:pt x="2" y="1"/>
                </a:lnTo>
                <a:lnTo>
                  <a:pt x="3" y="1"/>
                </a:lnTo>
                <a:lnTo>
                  <a:pt x="5" y="1"/>
                </a:lnTo>
                <a:lnTo>
                  <a:pt x="2" y="1"/>
                </a:lnTo>
                <a:lnTo>
                  <a:pt x="2" y="0"/>
                </a:lnTo>
                <a:lnTo>
                  <a:pt x="5" y="0"/>
                </a:lnTo>
                <a:lnTo>
                  <a:pt x="1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5" name="Freeform 527"/>
          <p:cNvSpPr>
            <a:spLocks/>
          </p:cNvSpPr>
          <p:nvPr/>
        </p:nvSpPr>
        <p:spPr bwMode="auto">
          <a:xfrm>
            <a:off x="3503613" y="3073616"/>
            <a:ext cx="11113" cy="14288"/>
          </a:xfrm>
          <a:custGeom>
            <a:avLst/>
            <a:gdLst>
              <a:gd name="T0" fmla="*/ 7 w 7"/>
              <a:gd name="T1" fmla="*/ 4 h 9"/>
              <a:gd name="T2" fmla="*/ 7 w 7"/>
              <a:gd name="T3" fmla="*/ 5 h 9"/>
              <a:gd name="T4" fmla="*/ 7 w 7"/>
              <a:gd name="T5" fmla="*/ 7 h 9"/>
              <a:gd name="T6" fmla="*/ 6 w 7"/>
              <a:gd name="T7" fmla="*/ 8 h 9"/>
              <a:gd name="T8" fmla="*/ 5 w 7"/>
              <a:gd name="T9" fmla="*/ 9 h 9"/>
              <a:gd name="T10" fmla="*/ 4 w 7"/>
              <a:gd name="T11" fmla="*/ 9 h 9"/>
              <a:gd name="T12" fmla="*/ 2 w 7"/>
              <a:gd name="T13" fmla="*/ 9 h 9"/>
              <a:gd name="T14" fmla="*/ 2 w 7"/>
              <a:gd name="T15" fmla="*/ 8 h 9"/>
              <a:gd name="T16" fmla="*/ 1 w 7"/>
              <a:gd name="T17" fmla="*/ 8 h 9"/>
              <a:gd name="T18" fmla="*/ 1 w 7"/>
              <a:gd name="T19" fmla="*/ 7 h 9"/>
              <a:gd name="T20" fmla="*/ 0 w 7"/>
              <a:gd name="T21" fmla="*/ 7 h 9"/>
              <a:gd name="T22" fmla="*/ 1 w 7"/>
              <a:gd name="T23" fmla="*/ 7 h 9"/>
              <a:gd name="T24" fmla="*/ 1 w 7"/>
              <a:gd name="T25" fmla="*/ 5 h 9"/>
              <a:gd name="T26" fmla="*/ 1 w 7"/>
              <a:gd name="T27" fmla="*/ 4 h 9"/>
              <a:gd name="T28" fmla="*/ 1 w 7"/>
              <a:gd name="T29" fmla="*/ 3 h 9"/>
              <a:gd name="T30" fmla="*/ 2 w 7"/>
              <a:gd name="T31" fmla="*/ 3 h 9"/>
              <a:gd name="T32" fmla="*/ 2 w 7"/>
              <a:gd name="T33" fmla="*/ 0 h 9"/>
              <a:gd name="T34" fmla="*/ 4 w 7"/>
              <a:gd name="T35" fmla="*/ 0 h 9"/>
              <a:gd name="T36" fmla="*/ 5 w 7"/>
              <a:gd name="T37" fmla="*/ 0 h 9"/>
              <a:gd name="T38" fmla="*/ 6 w 7"/>
              <a:gd name="T39" fmla="*/ 0 h 9"/>
              <a:gd name="T40" fmla="*/ 6 w 7"/>
              <a:gd name="T41" fmla="*/ 1 h 9"/>
              <a:gd name="T42" fmla="*/ 6 w 7"/>
              <a:gd name="T43" fmla="*/ 3 h 9"/>
              <a:gd name="T44" fmla="*/ 7 w 7"/>
              <a:gd name="T4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9">
                <a:moveTo>
                  <a:pt x="7" y="4"/>
                </a:moveTo>
                <a:lnTo>
                  <a:pt x="7" y="5"/>
                </a:lnTo>
                <a:lnTo>
                  <a:pt x="7" y="7"/>
                </a:lnTo>
                <a:lnTo>
                  <a:pt x="6" y="8"/>
                </a:lnTo>
                <a:lnTo>
                  <a:pt x="5" y="9"/>
                </a:lnTo>
                <a:lnTo>
                  <a:pt x="4" y="9"/>
                </a:lnTo>
                <a:lnTo>
                  <a:pt x="2" y="9"/>
                </a:lnTo>
                <a:lnTo>
                  <a:pt x="2" y="8"/>
                </a:lnTo>
                <a:lnTo>
                  <a:pt x="1" y="8"/>
                </a:lnTo>
                <a:lnTo>
                  <a:pt x="1" y="7"/>
                </a:lnTo>
                <a:lnTo>
                  <a:pt x="0" y="7"/>
                </a:lnTo>
                <a:lnTo>
                  <a:pt x="1" y="7"/>
                </a:lnTo>
                <a:lnTo>
                  <a:pt x="1" y="5"/>
                </a:lnTo>
                <a:lnTo>
                  <a:pt x="1" y="4"/>
                </a:lnTo>
                <a:lnTo>
                  <a:pt x="1" y="3"/>
                </a:lnTo>
                <a:lnTo>
                  <a:pt x="2" y="3"/>
                </a:lnTo>
                <a:lnTo>
                  <a:pt x="2" y="0"/>
                </a:lnTo>
                <a:lnTo>
                  <a:pt x="4" y="0"/>
                </a:lnTo>
                <a:lnTo>
                  <a:pt x="5" y="0"/>
                </a:lnTo>
                <a:lnTo>
                  <a:pt x="6" y="0"/>
                </a:lnTo>
                <a:lnTo>
                  <a:pt x="6" y="1"/>
                </a:lnTo>
                <a:lnTo>
                  <a:pt x="6" y="3"/>
                </a:lnTo>
                <a:lnTo>
                  <a:pt x="7"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9" name="Freeform 823"/>
          <p:cNvSpPr>
            <a:spLocks/>
          </p:cNvSpPr>
          <p:nvPr/>
        </p:nvSpPr>
        <p:spPr bwMode="auto">
          <a:xfrm>
            <a:off x="4224338" y="3070441"/>
            <a:ext cx="19050" cy="14288"/>
          </a:xfrm>
          <a:custGeom>
            <a:avLst/>
            <a:gdLst>
              <a:gd name="T0" fmla="*/ 12 w 12"/>
              <a:gd name="T1" fmla="*/ 0 h 9"/>
              <a:gd name="T2" fmla="*/ 12 w 12"/>
              <a:gd name="T3" fmla="*/ 1 h 9"/>
              <a:gd name="T4" fmla="*/ 12 w 12"/>
              <a:gd name="T5" fmla="*/ 2 h 9"/>
              <a:gd name="T6" fmla="*/ 12 w 12"/>
              <a:gd name="T7" fmla="*/ 3 h 9"/>
              <a:gd name="T8" fmla="*/ 12 w 12"/>
              <a:gd name="T9" fmla="*/ 5 h 9"/>
              <a:gd name="T10" fmla="*/ 12 w 12"/>
              <a:gd name="T11" fmla="*/ 6 h 9"/>
              <a:gd name="T12" fmla="*/ 12 w 12"/>
              <a:gd name="T13" fmla="*/ 7 h 9"/>
              <a:gd name="T14" fmla="*/ 11 w 12"/>
              <a:gd name="T15" fmla="*/ 7 h 9"/>
              <a:gd name="T16" fmla="*/ 11 w 12"/>
              <a:gd name="T17" fmla="*/ 9 h 9"/>
              <a:gd name="T18" fmla="*/ 9 w 12"/>
              <a:gd name="T19" fmla="*/ 9 h 9"/>
              <a:gd name="T20" fmla="*/ 8 w 12"/>
              <a:gd name="T21" fmla="*/ 7 h 9"/>
              <a:gd name="T22" fmla="*/ 8 w 12"/>
              <a:gd name="T23" fmla="*/ 6 h 9"/>
              <a:gd name="T24" fmla="*/ 8 w 12"/>
              <a:gd name="T25" fmla="*/ 5 h 9"/>
              <a:gd name="T26" fmla="*/ 7 w 12"/>
              <a:gd name="T27" fmla="*/ 5 h 9"/>
              <a:gd name="T28" fmla="*/ 5 w 12"/>
              <a:gd name="T29" fmla="*/ 5 h 9"/>
              <a:gd name="T30" fmla="*/ 4 w 12"/>
              <a:gd name="T31" fmla="*/ 5 h 9"/>
              <a:gd name="T32" fmla="*/ 3 w 12"/>
              <a:gd name="T33" fmla="*/ 5 h 9"/>
              <a:gd name="T34" fmla="*/ 3 w 12"/>
              <a:gd name="T35" fmla="*/ 3 h 9"/>
              <a:gd name="T36" fmla="*/ 2 w 12"/>
              <a:gd name="T37" fmla="*/ 3 h 9"/>
              <a:gd name="T38" fmla="*/ 2 w 12"/>
              <a:gd name="T39" fmla="*/ 2 h 9"/>
              <a:gd name="T40" fmla="*/ 2 w 12"/>
              <a:gd name="T41" fmla="*/ 1 h 9"/>
              <a:gd name="T42" fmla="*/ 0 w 12"/>
              <a:gd name="T43" fmla="*/ 0 h 9"/>
              <a:gd name="T44" fmla="*/ 12 w 12"/>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9">
                <a:moveTo>
                  <a:pt x="12" y="0"/>
                </a:moveTo>
                <a:lnTo>
                  <a:pt x="12" y="1"/>
                </a:lnTo>
                <a:lnTo>
                  <a:pt x="12" y="2"/>
                </a:lnTo>
                <a:lnTo>
                  <a:pt x="12" y="3"/>
                </a:lnTo>
                <a:lnTo>
                  <a:pt x="12" y="5"/>
                </a:lnTo>
                <a:lnTo>
                  <a:pt x="12" y="6"/>
                </a:lnTo>
                <a:lnTo>
                  <a:pt x="12" y="7"/>
                </a:lnTo>
                <a:lnTo>
                  <a:pt x="11" y="7"/>
                </a:lnTo>
                <a:lnTo>
                  <a:pt x="11" y="9"/>
                </a:lnTo>
                <a:lnTo>
                  <a:pt x="9" y="9"/>
                </a:lnTo>
                <a:lnTo>
                  <a:pt x="8" y="7"/>
                </a:lnTo>
                <a:lnTo>
                  <a:pt x="8" y="6"/>
                </a:lnTo>
                <a:lnTo>
                  <a:pt x="8" y="5"/>
                </a:lnTo>
                <a:lnTo>
                  <a:pt x="7" y="5"/>
                </a:lnTo>
                <a:lnTo>
                  <a:pt x="5" y="5"/>
                </a:lnTo>
                <a:lnTo>
                  <a:pt x="4" y="5"/>
                </a:lnTo>
                <a:lnTo>
                  <a:pt x="3" y="5"/>
                </a:lnTo>
                <a:lnTo>
                  <a:pt x="3" y="3"/>
                </a:lnTo>
                <a:lnTo>
                  <a:pt x="2" y="3"/>
                </a:lnTo>
                <a:lnTo>
                  <a:pt x="2" y="2"/>
                </a:lnTo>
                <a:lnTo>
                  <a:pt x="2" y="1"/>
                </a:lnTo>
                <a:lnTo>
                  <a:pt x="0" y="0"/>
                </a:lnTo>
                <a:lnTo>
                  <a:pt x="1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3" name="Freeform 917"/>
          <p:cNvSpPr>
            <a:spLocks/>
          </p:cNvSpPr>
          <p:nvPr/>
        </p:nvSpPr>
        <p:spPr bwMode="auto">
          <a:xfrm>
            <a:off x="4246563" y="3073616"/>
            <a:ext cx="14288" cy="15875"/>
          </a:xfrm>
          <a:custGeom>
            <a:avLst/>
            <a:gdLst>
              <a:gd name="T0" fmla="*/ 5 w 9"/>
              <a:gd name="T1" fmla="*/ 3 h 10"/>
              <a:gd name="T2" fmla="*/ 5 w 9"/>
              <a:gd name="T3" fmla="*/ 4 h 10"/>
              <a:gd name="T4" fmla="*/ 4 w 9"/>
              <a:gd name="T5" fmla="*/ 4 h 10"/>
              <a:gd name="T6" fmla="*/ 4 w 9"/>
              <a:gd name="T7" fmla="*/ 5 h 10"/>
              <a:gd name="T8" fmla="*/ 5 w 9"/>
              <a:gd name="T9" fmla="*/ 4 h 10"/>
              <a:gd name="T10" fmla="*/ 5 w 9"/>
              <a:gd name="T11" fmla="*/ 5 h 10"/>
              <a:gd name="T12" fmla="*/ 4 w 9"/>
              <a:gd name="T13" fmla="*/ 5 h 10"/>
              <a:gd name="T14" fmla="*/ 5 w 9"/>
              <a:gd name="T15" fmla="*/ 7 h 10"/>
              <a:gd name="T16" fmla="*/ 5 w 9"/>
              <a:gd name="T17" fmla="*/ 8 h 10"/>
              <a:gd name="T18" fmla="*/ 7 w 9"/>
              <a:gd name="T19" fmla="*/ 8 h 10"/>
              <a:gd name="T20" fmla="*/ 7 w 9"/>
              <a:gd name="T21" fmla="*/ 7 h 10"/>
              <a:gd name="T22" fmla="*/ 8 w 9"/>
              <a:gd name="T23" fmla="*/ 7 h 10"/>
              <a:gd name="T24" fmla="*/ 9 w 9"/>
              <a:gd name="T25" fmla="*/ 7 h 10"/>
              <a:gd name="T26" fmla="*/ 8 w 9"/>
              <a:gd name="T27" fmla="*/ 8 h 10"/>
              <a:gd name="T28" fmla="*/ 8 w 9"/>
              <a:gd name="T29" fmla="*/ 9 h 10"/>
              <a:gd name="T30" fmla="*/ 8 w 9"/>
              <a:gd name="T31" fmla="*/ 10 h 10"/>
              <a:gd name="T32" fmla="*/ 7 w 9"/>
              <a:gd name="T33" fmla="*/ 10 h 10"/>
              <a:gd name="T34" fmla="*/ 7 w 9"/>
              <a:gd name="T35" fmla="*/ 9 h 10"/>
              <a:gd name="T36" fmla="*/ 5 w 9"/>
              <a:gd name="T37" fmla="*/ 9 h 10"/>
              <a:gd name="T38" fmla="*/ 4 w 9"/>
              <a:gd name="T39" fmla="*/ 9 h 10"/>
              <a:gd name="T40" fmla="*/ 3 w 9"/>
              <a:gd name="T41" fmla="*/ 10 h 10"/>
              <a:gd name="T42" fmla="*/ 0 w 9"/>
              <a:gd name="T43" fmla="*/ 9 h 10"/>
              <a:gd name="T44" fmla="*/ 0 w 9"/>
              <a:gd name="T45" fmla="*/ 8 h 10"/>
              <a:gd name="T46" fmla="*/ 0 w 9"/>
              <a:gd name="T47" fmla="*/ 7 h 10"/>
              <a:gd name="T48" fmla="*/ 0 w 9"/>
              <a:gd name="T49" fmla="*/ 5 h 10"/>
              <a:gd name="T50" fmla="*/ 0 w 9"/>
              <a:gd name="T51" fmla="*/ 4 h 10"/>
              <a:gd name="T52" fmla="*/ 0 w 9"/>
              <a:gd name="T53" fmla="*/ 3 h 10"/>
              <a:gd name="T54" fmla="*/ 2 w 9"/>
              <a:gd name="T55" fmla="*/ 1 h 10"/>
              <a:gd name="T56" fmla="*/ 3 w 9"/>
              <a:gd name="T57" fmla="*/ 3 h 10"/>
              <a:gd name="T58" fmla="*/ 4 w 9"/>
              <a:gd name="T59" fmla="*/ 3 h 10"/>
              <a:gd name="T60" fmla="*/ 4 w 9"/>
              <a:gd name="T61" fmla="*/ 1 h 10"/>
              <a:gd name="T62" fmla="*/ 4 w 9"/>
              <a:gd name="T63" fmla="*/ 0 h 10"/>
              <a:gd name="T64" fmla="*/ 5 w 9"/>
              <a:gd name="T65" fmla="*/ 0 h 10"/>
              <a:gd name="T66" fmla="*/ 5 w 9"/>
              <a:gd name="T67" fmla="*/ 1 h 10"/>
              <a:gd name="T68" fmla="*/ 5 w 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0">
                <a:moveTo>
                  <a:pt x="5" y="3"/>
                </a:moveTo>
                <a:lnTo>
                  <a:pt x="5" y="4"/>
                </a:lnTo>
                <a:lnTo>
                  <a:pt x="4" y="4"/>
                </a:lnTo>
                <a:lnTo>
                  <a:pt x="4" y="5"/>
                </a:lnTo>
                <a:lnTo>
                  <a:pt x="5" y="4"/>
                </a:lnTo>
                <a:lnTo>
                  <a:pt x="5" y="5"/>
                </a:lnTo>
                <a:lnTo>
                  <a:pt x="4" y="5"/>
                </a:lnTo>
                <a:lnTo>
                  <a:pt x="5" y="7"/>
                </a:lnTo>
                <a:lnTo>
                  <a:pt x="5" y="8"/>
                </a:lnTo>
                <a:lnTo>
                  <a:pt x="7" y="8"/>
                </a:lnTo>
                <a:lnTo>
                  <a:pt x="7" y="7"/>
                </a:lnTo>
                <a:lnTo>
                  <a:pt x="8" y="7"/>
                </a:lnTo>
                <a:lnTo>
                  <a:pt x="9" y="7"/>
                </a:lnTo>
                <a:lnTo>
                  <a:pt x="8" y="8"/>
                </a:lnTo>
                <a:lnTo>
                  <a:pt x="8" y="9"/>
                </a:lnTo>
                <a:lnTo>
                  <a:pt x="8" y="10"/>
                </a:lnTo>
                <a:lnTo>
                  <a:pt x="7" y="10"/>
                </a:lnTo>
                <a:lnTo>
                  <a:pt x="7" y="9"/>
                </a:lnTo>
                <a:lnTo>
                  <a:pt x="5" y="9"/>
                </a:lnTo>
                <a:lnTo>
                  <a:pt x="4" y="9"/>
                </a:lnTo>
                <a:lnTo>
                  <a:pt x="3" y="10"/>
                </a:lnTo>
                <a:lnTo>
                  <a:pt x="0" y="9"/>
                </a:lnTo>
                <a:lnTo>
                  <a:pt x="0" y="8"/>
                </a:lnTo>
                <a:lnTo>
                  <a:pt x="0" y="7"/>
                </a:lnTo>
                <a:lnTo>
                  <a:pt x="0" y="5"/>
                </a:lnTo>
                <a:lnTo>
                  <a:pt x="0" y="4"/>
                </a:lnTo>
                <a:lnTo>
                  <a:pt x="0" y="3"/>
                </a:lnTo>
                <a:lnTo>
                  <a:pt x="2" y="1"/>
                </a:lnTo>
                <a:lnTo>
                  <a:pt x="3" y="3"/>
                </a:lnTo>
                <a:lnTo>
                  <a:pt x="4" y="3"/>
                </a:lnTo>
                <a:lnTo>
                  <a:pt x="4" y="1"/>
                </a:lnTo>
                <a:lnTo>
                  <a:pt x="4" y="0"/>
                </a:lnTo>
                <a:lnTo>
                  <a:pt x="5" y="0"/>
                </a:lnTo>
                <a:lnTo>
                  <a:pt x="5" y="1"/>
                </a:lnTo>
                <a:lnTo>
                  <a:pt x="5" y="3"/>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4" name="Freeform 1350"/>
          <p:cNvSpPr>
            <a:spLocks/>
          </p:cNvSpPr>
          <p:nvPr/>
        </p:nvSpPr>
        <p:spPr bwMode="auto">
          <a:xfrm>
            <a:off x="5640388" y="3070441"/>
            <a:ext cx="23813" cy="17463"/>
          </a:xfrm>
          <a:custGeom>
            <a:avLst/>
            <a:gdLst>
              <a:gd name="T0" fmla="*/ 15 w 15"/>
              <a:gd name="T1" fmla="*/ 0 h 11"/>
              <a:gd name="T2" fmla="*/ 15 w 15"/>
              <a:gd name="T3" fmla="*/ 1 h 11"/>
              <a:gd name="T4" fmla="*/ 14 w 15"/>
              <a:gd name="T5" fmla="*/ 1 h 11"/>
              <a:gd name="T6" fmla="*/ 13 w 15"/>
              <a:gd name="T7" fmla="*/ 2 h 11"/>
              <a:gd name="T8" fmla="*/ 11 w 15"/>
              <a:gd name="T9" fmla="*/ 2 h 11"/>
              <a:gd name="T10" fmla="*/ 11 w 15"/>
              <a:gd name="T11" fmla="*/ 3 h 11"/>
              <a:gd name="T12" fmla="*/ 11 w 15"/>
              <a:gd name="T13" fmla="*/ 5 h 11"/>
              <a:gd name="T14" fmla="*/ 13 w 15"/>
              <a:gd name="T15" fmla="*/ 5 h 11"/>
              <a:gd name="T16" fmla="*/ 13 w 15"/>
              <a:gd name="T17" fmla="*/ 6 h 11"/>
              <a:gd name="T18" fmla="*/ 11 w 15"/>
              <a:gd name="T19" fmla="*/ 6 h 11"/>
              <a:gd name="T20" fmla="*/ 11 w 15"/>
              <a:gd name="T21" fmla="*/ 7 h 11"/>
              <a:gd name="T22" fmla="*/ 11 w 15"/>
              <a:gd name="T23" fmla="*/ 9 h 11"/>
              <a:gd name="T24" fmla="*/ 10 w 15"/>
              <a:gd name="T25" fmla="*/ 10 h 11"/>
              <a:gd name="T26" fmla="*/ 10 w 15"/>
              <a:gd name="T27" fmla="*/ 11 h 11"/>
              <a:gd name="T28" fmla="*/ 9 w 15"/>
              <a:gd name="T29" fmla="*/ 11 h 11"/>
              <a:gd name="T30" fmla="*/ 7 w 15"/>
              <a:gd name="T31" fmla="*/ 11 h 11"/>
              <a:gd name="T32" fmla="*/ 7 w 15"/>
              <a:gd name="T33" fmla="*/ 10 h 11"/>
              <a:gd name="T34" fmla="*/ 6 w 15"/>
              <a:gd name="T35" fmla="*/ 10 h 11"/>
              <a:gd name="T36" fmla="*/ 5 w 15"/>
              <a:gd name="T37" fmla="*/ 10 h 11"/>
              <a:gd name="T38" fmla="*/ 4 w 15"/>
              <a:gd name="T39" fmla="*/ 10 h 11"/>
              <a:gd name="T40" fmla="*/ 2 w 15"/>
              <a:gd name="T41" fmla="*/ 9 h 11"/>
              <a:gd name="T42" fmla="*/ 2 w 15"/>
              <a:gd name="T43" fmla="*/ 7 h 11"/>
              <a:gd name="T44" fmla="*/ 1 w 15"/>
              <a:gd name="T45" fmla="*/ 7 h 11"/>
              <a:gd name="T46" fmla="*/ 1 w 15"/>
              <a:gd name="T47" fmla="*/ 6 h 11"/>
              <a:gd name="T48" fmla="*/ 1 w 15"/>
              <a:gd name="T49" fmla="*/ 5 h 11"/>
              <a:gd name="T50" fmla="*/ 0 w 15"/>
              <a:gd name="T51" fmla="*/ 5 h 11"/>
              <a:gd name="T52" fmla="*/ 0 w 15"/>
              <a:gd name="T53" fmla="*/ 3 h 11"/>
              <a:gd name="T54" fmla="*/ 0 w 15"/>
              <a:gd name="T55" fmla="*/ 2 h 11"/>
              <a:gd name="T56" fmla="*/ 0 w 15"/>
              <a:gd name="T57" fmla="*/ 1 h 11"/>
              <a:gd name="T58" fmla="*/ 1 w 15"/>
              <a:gd name="T59" fmla="*/ 1 h 11"/>
              <a:gd name="T60" fmla="*/ 1 w 15"/>
              <a:gd name="T61" fmla="*/ 0 h 11"/>
              <a:gd name="T62" fmla="*/ 15 w 15"/>
              <a:gd name="T6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1">
                <a:moveTo>
                  <a:pt x="15" y="0"/>
                </a:moveTo>
                <a:lnTo>
                  <a:pt x="15" y="1"/>
                </a:lnTo>
                <a:lnTo>
                  <a:pt x="14" y="1"/>
                </a:lnTo>
                <a:lnTo>
                  <a:pt x="13" y="2"/>
                </a:lnTo>
                <a:lnTo>
                  <a:pt x="11" y="2"/>
                </a:lnTo>
                <a:lnTo>
                  <a:pt x="11" y="3"/>
                </a:lnTo>
                <a:lnTo>
                  <a:pt x="11" y="5"/>
                </a:lnTo>
                <a:lnTo>
                  <a:pt x="13" y="5"/>
                </a:lnTo>
                <a:lnTo>
                  <a:pt x="13" y="6"/>
                </a:lnTo>
                <a:lnTo>
                  <a:pt x="11" y="6"/>
                </a:lnTo>
                <a:lnTo>
                  <a:pt x="11" y="7"/>
                </a:lnTo>
                <a:lnTo>
                  <a:pt x="11" y="9"/>
                </a:lnTo>
                <a:lnTo>
                  <a:pt x="10" y="10"/>
                </a:lnTo>
                <a:lnTo>
                  <a:pt x="10" y="11"/>
                </a:lnTo>
                <a:lnTo>
                  <a:pt x="9" y="11"/>
                </a:lnTo>
                <a:lnTo>
                  <a:pt x="7" y="11"/>
                </a:lnTo>
                <a:lnTo>
                  <a:pt x="7" y="10"/>
                </a:lnTo>
                <a:lnTo>
                  <a:pt x="6" y="10"/>
                </a:lnTo>
                <a:lnTo>
                  <a:pt x="5" y="10"/>
                </a:lnTo>
                <a:lnTo>
                  <a:pt x="4" y="10"/>
                </a:lnTo>
                <a:lnTo>
                  <a:pt x="2" y="9"/>
                </a:lnTo>
                <a:lnTo>
                  <a:pt x="2" y="7"/>
                </a:lnTo>
                <a:lnTo>
                  <a:pt x="1" y="7"/>
                </a:lnTo>
                <a:lnTo>
                  <a:pt x="1" y="6"/>
                </a:lnTo>
                <a:lnTo>
                  <a:pt x="1" y="5"/>
                </a:lnTo>
                <a:lnTo>
                  <a:pt x="0" y="5"/>
                </a:lnTo>
                <a:lnTo>
                  <a:pt x="0" y="3"/>
                </a:lnTo>
                <a:lnTo>
                  <a:pt x="0" y="2"/>
                </a:lnTo>
                <a:lnTo>
                  <a:pt x="0" y="1"/>
                </a:lnTo>
                <a:lnTo>
                  <a:pt x="1" y="1"/>
                </a:lnTo>
                <a:lnTo>
                  <a:pt x="1" y="0"/>
                </a:lnTo>
                <a:lnTo>
                  <a:pt x="1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1" name="Freeform 1468"/>
          <p:cNvSpPr>
            <a:spLocks/>
          </p:cNvSpPr>
          <p:nvPr/>
        </p:nvSpPr>
        <p:spPr bwMode="auto">
          <a:xfrm>
            <a:off x="5118100" y="308472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4" name="Freeform 2064"/>
          <p:cNvSpPr>
            <a:spLocks/>
          </p:cNvSpPr>
          <p:nvPr/>
        </p:nvSpPr>
        <p:spPr bwMode="auto">
          <a:xfrm>
            <a:off x="5640388" y="3070441"/>
            <a:ext cx="23813" cy="17463"/>
          </a:xfrm>
          <a:custGeom>
            <a:avLst/>
            <a:gdLst>
              <a:gd name="T0" fmla="*/ 15 w 15"/>
              <a:gd name="T1" fmla="*/ 0 h 11"/>
              <a:gd name="T2" fmla="*/ 15 w 15"/>
              <a:gd name="T3" fmla="*/ 1 h 11"/>
              <a:gd name="T4" fmla="*/ 14 w 15"/>
              <a:gd name="T5" fmla="*/ 1 h 11"/>
              <a:gd name="T6" fmla="*/ 13 w 15"/>
              <a:gd name="T7" fmla="*/ 2 h 11"/>
              <a:gd name="T8" fmla="*/ 11 w 15"/>
              <a:gd name="T9" fmla="*/ 2 h 11"/>
              <a:gd name="T10" fmla="*/ 11 w 15"/>
              <a:gd name="T11" fmla="*/ 3 h 11"/>
              <a:gd name="T12" fmla="*/ 11 w 15"/>
              <a:gd name="T13" fmla="*/ 5 h 11"/>
              <a:gd name="T14" fmla="*/ 13 w 15"/>
              <a:gd name="T15" fmla="*/ 5 h 11"/>
              <a:gd name="T16" fmla="*/ 13 w 15"/>
              <a:gd name="T17" fmla="*/ 6 h 11"/>
              <a:gd name="T18" fmla="*/ 11 w 15"/>
              <a:gd name="T19" fmla="*/ 6 h 11"/>
              <a:gd name="T20" fmla="*/ 11 w 15"/>
              <a:gd name="T21" fmla="*/ 7 h 11"/>
              <a:gd name="T22" fmla="*/ 11 w 15"/>
              <a:gd name="T23" fmla="*/ 9 h 11"/>
              <a:gd name="T24" fmla="*/ 10 w 15"/>
              <a:gd name="T25" fmla="*/ 10 h 11"/>
              <a:gd name="T26" fmla="*/ 10 w 15"/>
              <a:gd name="T27" fmla="*/ 11 h 11"/>
              <a:gd name="T28" fmla="*/ 9 w 15"/>
              <a:gd name="T29" fmla="*/ 11 h 11"/>
              <a:gd name="T30" fmla="*/ 7 w 15"/>
              <a:gd name="T31" fmla="*/ 11 h 11"/>
              <a:gd name="T32" fmla="*/ 7 w 15"/>
              <a:gd name="T33" fmla="*/ 10 h 11"/>
              <a:gd name="T34" fmla="*/ 6 w 15"/>
              <a:gd name="T35" fmla="*/ 10 h 11"/>
              <a:gd name="T36" fmla="*/ 5 w 15"/>
              <a:gd name="T37" fmla="*/ 10 h 11"/>
              <a:gd name="T38" fmla="*/ 4 w 15"/>
              <a:gd name="T39" fmla="*/ 10 h 11"/>
              <a:gd name="T40" fmla="*/ 2 w 15"/>
              <a:gd name="T41" fmla="*/ 9 h 11"/>
              <a:gd name="T42" fmla="*/ 2 w 15"/>
              <a:gd name="T43" fmla="*/ 7 h 11"/>
              <a:gd name="T44" fmla="*/ 1 w 15"/>
              <a:gd name="T45" fmla="*/ 7 h 11"/>
              <a:gd name="T46" fmla="*/ 1 w 15"/>
              <a:gd name="T47" fmla="*/ 6 h 11"/>
              <a:gd name="T48" fmla="*/ 1 w 15"/>
              <a:gd name="T49" fmla="*/ 5 h 11"/>
              <a:gd name="T50" fmla="*/ 0 w 15"/>
              <a:gd name="T51" fmla="*/ 5 h 11"/>
              <a:gd name="T52" fmla="*/ 0 w 15"/>
              <a:gd name="T53" fmla="*/ 3 h 11"/>
              <a:gd name="T54" fmla="*/ 0 w 15"/>
              <a:gd name="T55" fmla="*/ 2 h 11"/>
              <a:gd name="T56" fmla="*/ 0 w 15"/>
              <a:gd name="T57" fmla="*/ 1 h 11"/>
              <a:gd name="T58" fmla="*/ 1 w 15"/>
              <a:gd name="T59" fmla="*/ 1 h 11"/>
              <a:gd name="T60" fmla="*/ 1 w 15"/>
              <a:gd name="T61" fmla="*/ 0 h 11"/>
              <a:gd name="T62" fmla="*/ 15 w 15"/>
              <a:gd name="T6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1">
                <a:moveTo>
                  <a:pt x="15" y="0"/>
                </a:moveTo>
                <a:lnTo>
                  <a:pt x="15" y="1"/>
                </a:lnTo>
                <a:lnTo>
                  <a:pt x="14" y="1"/>
                </a:lnTo>
                <a:lnTo>
                  <a:pt x="13" y="2"/>
                </a:lnTo>
                <a:lnTo>
                  <a:pt x="11" y="2"/>
                </a:lnTo>
                <a:lnTo>
                  <a:pt x="11" y="3"/>
                </a:lnTo>
                <a:lnTo>
                  <a:pt x="11" y="5"/>
                </a:lnTo>
                <a:lnTo>
                  <a:pt x="13" y="5"/>
                </a:lnTo>
                <a:lnTo>
                  <a:pt x="13" y="6"/>
                </a:lnTo>
                <a:lnTo>
                  <a:pt x="11" y="6"/>
                </a:lnTo>
                <a:lnTo>
                  <a:pt x="11" y="7"/>
                </a:lnTo>
                <a:lnTo>
                  <a:pt x="11" y="9"/>
                </a:lnTo>
                <a:lnTo>
                  <a:pt x="10" y="10"/>
                </a:lnTo>
                <a:lnTo>
                  <a:pt x="10" y="11"/>
                </a:lnTo>
                <a:lnTo>
                  <a:pt x="9" y="11"/>
                </a:lnTo>
                <a:lnTo>
                  <a:pt x="7" y="11"/>
                </a:lnTo>
                <a:lnTo>
                  <a:pt x="7" y="10"/>
                </a:lnTo>
                <a:lnTo>
                  <a:pt x="6" y="10"/>
                </a:lnTo>
                <a:lnTo>
                  <a:pt x="5" y="10"/>
                </a:lnTo>
                <a:lnTo>
                  <a:pt x="4" y="10"/>
                </a:lnTo>
                <a:lnTo>
                  <a:pt x="2" y="9"/>
                </a:lnTo>
                <a:lnTo>
                  <a:pt x="2" y="7"/>
                </a:lnTo>
                <a:lnTo>
                  <a:pt x="1" y="7"/>
                </a:lnTo>
                <a:lnTo>
                  <a:pt x="1" y="6"/>
                </a:lnTo>
                <a:lnTo>
                  <a:pt x="1" y="5"/>
                </a:lnTo>
                <a:lnTo>
                  <a:pt x="0" y="5"/>
                </a:lnTo>
                <a:lnTo>
                  <a:pt x="0" y="3"/>
                </a:lnTo>
                <a:lnTo>
                  <a:pt x="0" y="2"/>
                </a:lnTo>
                <a:lnTo>
                  <a:pt x="0" y="1"/>
                </a:lnTo>
                <a:lnTo>
                  <a:pt x="1" y="1"/>
                </a:lnTo>
                <a:lnTo>
                  <a:pt x="1" y="0"/>
                </a:lnTo>
                <a:lnTo>
                  <a:pt x="15"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1" name="Freeform 2181"/>
          <p:cNvSpPr>
            <a:spLocks/>
          </p:cNvSpPr>
          <p:nvPr/>
        </p:nvSpPr>
        <p:spPr bwMode="auto">
          <a:xfrm>
            <a:off x="5118101" y="308472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3" name="Freeform 2274"/>
          <p:cNvSpPr>
            <a:spLocks/>
          </p:cNvSpPr>
          <p:nvPr/>
        </p:nvSpPr>
        <p:spPr bwMode="auto">
          <a:xfrm>
            <a:off x="3540126" y="3070441"/>
            <a:ext cx="26988" cy="19050"/>
          </a:xfrm>
          <a:custGeom>
            <a:avLst/>
            <a:gdLst>
              <a:gd name="T0" fmla="*/ 16 w 17"/>
              <a:gd name="T1" fmla="*/ 1 h 12"/>
              <a:gd name="T2" fmla="*/ 16 w 17"/>
              <a:gd name="T3" fmla="*/ 1 h 12"/>
              <a:gd name="T4" fmla="*/ 15 w 17"/>
              <a:gd name="T5" fmla="*/ 2 h 12"/>
              <a:gd name="T6" fmla="*/ 15 w 17"/>
              <a:gd name="T7" fmla="*/ 2 h 12"/>
              <a:gd name="T8" fmla="*/ 16 w 17"/>
              <a:gd name="T9" fmla="*/ 3 h 12"/>
              <a:gd name="T10" fmla="*/ 14 w 17"/>
              <a:gd name="T11" fmla="*/ 3 h 12"/>
              <a:gd name="T12" fmla="*/ 15 w 17"/>
              <a:gd name="T13" fmla="*/ 5 h 12"/>
              <a:gd name="T14" fmla="*/ 15 w 17"/>
              <a:gd name="T15" fmla="*/ 5 h 12"/>
              <a:gd name="T16" fmla="*/ 15 w 17"/>
              <a:gd name="T17" fmla="*/ 5 h 12"/>
              <a:gd name="T18" fmla="*/ 15 w 17"/>
              <a:gd name="T19" fmla="*/ 5 h 12"/>
              <a:gd name="T20" fmla="*/ 15 w 17"/>
              <a:gd name="T21" fmla="*/ 5 h 12"/>
              <a:gd name="T22" fmla="*/ 15 w 17"/>
              <a:gd name="T23" fmla="*/ 5 h 12"/>
              <a:gd name="T24" fmla="*/ 16 w 17"/>
              <a:gd name="T25" fmla="*/ 6 h 12"/>
              <a:gd name="T26" fmla="*/ 17 w 17"/>
              <a:gd name="T27" fmla="*/ 7 h 12"/>
              <a:gd name="T28" fmla="*/ 17 w 17"/>
              <a:gd name="T29" fmla="*/ 9 h 12"/>
              <a:gd name="T30" fmla="*/ 17 w 17"/>
              <a:gd name="T31" fmla="*/ 9 h 12"/>
              <a:gd name="T32" fmla="*/ 15 w 17"/>
              <a:gd name="T33" fmla="*/ 9 h 12"/>
              <a:gd name="T34" fmla="*/ 14 w 17"/>
              <a:gd name="T35" fmla="*/ 7 h 12"/>
              <a:gd name="T36" fmla="*/ 14 w 17"/>
              <a:gd name="T37" fmla="*/ 7 h 12"/>
              <a:gd name="T38" fmla="*/ 15 w 17"/>
              <a:gd name="T39" fmla="*/ 9 h 12"/>
              <a:gd name="T40" fmla="*/ 15 w 17"/>
              <a:gd name="T41" fmla="*/ 11 h 12"/>
              <a:gd name="T42" fmla="*/ 11 w 17"/>
              <a:gd name="T43" fmla="*/ 12 h 12"/>
              <a:gd name="T44" fmla="*/ 10 w 17"/>
              <a:gd name="T45" fmla="*/ 11 h 12"/>
              <a:gd name="T46" fmla="*/ 10 w 17"/>
              <a:gd name="T47" fmla="*/ 11 h 12"/>
              <a:gd name="T48" fmla="*/ 9 w 17"/>
              <a:gd name="T49" fmla="*/ 10 h 12"/>
              <a:gd name="T50" fmla="*/ 7 w 17"/>
              <a:gd name="T51" fmla="*/ 9 h 12"/>
              <a:gd name="T52" fmla="*/ 7 w 17"/>
              <a:gd name="T53" fmla="*/ 11 h 12"/>
              <a:gd name="T54" fmla="*/ 6 w 17"/>
              <a:gd name="T55" fmla="*/ 12 h 12"/>
              <a:gd name="T56" fmla="*/ 2 w 17"/>
              <a:gd name="T57" fmla="*/ 11 h 12"/>
              <a:gd name="T58" fmla="*/ 2 w 17"/>
              <a:gd name="T59" fmla="*/ 9 h 12"/>
              <a:gd name="T60" fmla="*/ 1 w 17"/>
              <a:gd name="T61" fmla="*/ 7 h 12"/>
              <a:gd name="T62" fmla="*/ 3 w 17"/>
              <a:gd name="T63" fmla="*/ 7 h 12"/>
              <a:gd name="T64" fmla="*/ 3 w 17"/>
              <a:gd name="T65" fmla="*/ 6 h 12"/>
              <a:gd name="T66" fmla="*/ 2 w 17"/>
              <a:gd name="T67" fmla="*/ 5 h 12"/>
              <a:gd name="T68" fmla="*/ 0 w 17"/>
              <a:gd name="T69" fmla="*/ 5 h 12"/>
              <a:gd name="T70" fmla="*/ 1 w 17"/>
              <a:gd name="T71" fmla="*/ 3 h 12"/>
              <a:gd name="T72" fmla="*/ 1 w 17"/>
              <a:gd name="T73" fmla="*/ 3 h 12"/>
              <a:gd name="T74" fmla="*/ 0 w 17"/>
              <a:gd name="T75" fmla="*/ 2 h 12"/>
              <a:gd name="T76" fmla="*/ 3 w 17"/>
              <a:gd name="T77" fmla="*/ 2 h 12"/>
              <a:gd name="T78" fmla="*/ 2 w 17"/>
              <a:gd name="T79" fmla="*/ 1 h 12"/>
              <a:gd name="T80" fmla="*/ 5 w 17"/>
              <a:gd name="T81" fmla="*/ 1 h 12"/>
              <a:gd name="T82" fmla="*/ 2 w 17"/>
              <a:gd name="T83" fmla="*/ 0 h 12"/>
              <a:gd name="T84" fmla="*/ 16 w 17"/>
              <a:gd name="T8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2">
                <a:moveTo>
                  <a:pt x="16" y="0"/>
                </a:moveTo>
                <a:lnTo>
                  <a:pt x="16" y="1"/>
                </a:lnTo>
                <a:lnTo>
                  <a:pt x="16" y="2"/>
                </a:lnTo>
                <a:lnTo>
                  <a:pt x="16" y="1"/>
                </a:lnTo>
                <a:lnTo>
                  <a:pt x="15" y="1"/>
                </a:lnTo>
                <a:lnTo>
                  <a:pt x="15" y="2"/>
                </a:lnTo>
                <a:lnTo>
                  <a:pt x="16" y="2"/>
                </a:lnTo>
                <a:lnTo>
                  <a:pt x="15" y="2"/>
                </a:lnTo>
                <a:lnTo>
                  <a:pt x="15" y="3"/>
                </a:lnTo>
                <a:lnTo>
                  <a:pt x="16" y="3"/>
                </a:lnTo>
                <a:lnTo>
                  <a:pt x="15" y="3"/>
                </a:lnTo>
                <a:lnTo>
                  <a:pt x="14" y="3"/>
                </a:lnTo>
                <a:lnTo>
                  <a:pt x="14" y="5"/>
                </a:lnTo>
                <a:lnTo>
                  <a:pt x="15" y="5"/>
                </a:lnTo>
                <a:lnTo>
                  <a:pt x="14" y="5"/>
                </a:lnTo>
                <a:lnTo>
                  <a:pt x="15" y="5"/>
                </a:lnTo>
                <a:lnTo>
                  <a:pt x="14" y="5"/>
                </a:lnTo>
                <a:lnTo>
                  <a:pt x="15" y="5"/>
                </a:lnTo>
                <a:lnTo>
                  <a:pt x="15" y="6"/>
                </a:lnTo>
                <a:lnTo>
                  <a:pt x="15" y="5"/>
                </a:lnTo>
                <a:lnTo>
                  <a:pt x="16" y="5"/>
                </a:lnTo>
                <a:lnTo>
                  <a:pt x="15" y="5"/>
                </a:lnTo>
                <a:lnTo>
                  <a:pt x="15" y="6"/>
                </a:lnTo>
                <a:lnTo>
                  <a:pt x="15" y="5"/>
                </a:lnTo>
                <a:lnTo>
                  <a:pt x="16" y="5"/>
                </a:lnTo>
                <a:lnTo>
                  <a:pt x="16" y="6"/>
                </a:lnTo>
                <a:lnTo>
                  <a:pt x="16" y="7"/>
                </a:lnTo>
                <a:lnTo>
                  <a:pt x="17" y="7"/>
                </a:lnTo>
                <a:lnTo>
                  <a:pt x="16" y="7"/>
                </a:lnTo>
                <a:lnTo>
                  <a:pt x="17" y="9"/>
                </a:lnTo>
                <a:lnTo>
                  <a:pt x="17" y="7"/>
                </a:lnTo>
                <a:lnTo>
                  <a:pt x="17" y="9"/>
                </a:lnTo>
                <a:lnTo>
                  <a:pt x="16" y="9"/>
                </a:lnTo>
                <a:lnTo>
                  <a:pt x="15" y="9"/>
                </a:lnTo>
                <a:lnTo>
                  <a:pt x="15" y="7"/>
                </a:lnTo>
                <a:lnTo>
                  <a:pt x="14" y="7"/>
                </a:lnTo>
                <a:lnTo>
                  <a:pt x="15" y="7"/>
                </a:lnTo>
                <a:lnTo>
                  <a:pt x="14" y="7"/>
                </a:lnTo>
                <a:lnTo>
                  <a:pt x="14" y="9"/>
                </a:lnTo>
                <a:lnTo>
                  <a:pt x="15" y="9"/>
                </a:lnTo>
                <a:lnTo>
                  <a:pt x="15" y="10"/>
                </a:lnTo>
                <a:lnTo>
                  <a:pt x="15" y="11"/>
                </a:lnTo>
                <a:lnTo>
                  <a:pt x="12" y="11"/>
                </a:lnTo>
                <a:lnTo>
                  <a:pt x="11" y="12"/>
                </a:lnTo>
                <a:lnTo>
                  <a:pt x="11" y="11"/>
                </a:lnTo>
                <a:lnTo>
                  <a:pt x="10" y="11"/>
                </a:lnTo>
                <a:lnTo>
                  <a:pt x="10" y="10"/>
                </a:lnTo>
                <a:lnTo>
                  <a:pt x="10" y="11"/>
                </a:lnTo>
                <a:lnTo>
                  <a:pt x="7" y="11"/>
                </a:lnTo>
                <a:lnTo>
                  <a:pt x="9" y="10"/>
                </a:lnTo>
                <a:lnTo>
                  <a:pt x="9" y="9"/>
                </a:lnTo>
                <a:lnTo>
                  <a:pt x="7" y="9"/>
                </a:lnTo>
                <a:lnTo>
                  <a:pt x="7" y="10"/>
                </a:lnTo>
                <a:lnTo>
                  <a:pt x="7" y="11"/>
                </a:lnTo>
                <a:lnTo>
                  <a:pt x="7" y="12"/>
                </a:lnTo>
                <a:lnTo>
                  <a:pt x="6" y="12"/>
                </a:lnTo>
                <a:lnTo>
                  <a:pt x="5" y="11"/>
                </a:lnTo>
                <a:lnTo>
                  <a:pt x="2" y="11"/>
                </a:lnTo>
                <a:lnTo>
                  <a:pt x="2" y="10"/>
                </a:lnTo>
                <a:lnTo>
                  <a:pt x="2" y="9"/>
                </a:lnTo>
                <a:lnTo>
                  <a:pt x="2" y="7"/>
                </a:lnTo>
                <a:lnTo>
                  <a:pt x="1" y="7"/>
                </a:lnTo>
                <a:lnTo>
                  <a:pt x="2" y="6"/>
                </a:lnTo>
                <a:lnTo>
                  <a:pt x="3" y="7"/>
                </a:lnTo>
                <a:lnTo>
                  <a:pt x="5" y="6"/>
                </a:lnTo>
                <a:lnTo>
                  <a:pt x="3" y="6"/>
                </a:lnTo>
                <a:lnTo>
                  <a:pt x="2" y="6"/>
                </a:lnTo>
                <a:lnTo>
                  <a:pt x="2" y="5"/>
                </a:lnTo>
                <a:lnTo>
                  <a:pt x="1" y="5"/>
                </a:lnTo>
                <a:lnTo>
                  <a:pt x="0" y="5"/>
                </a:lnTo>
                <a:lnTo>
                  <a:pt x="0" y="3"/>
                </a:lnTo>
                <a:lnTo>
                  <a:pt x="1" y="3"/>
                </a:lnTo>
                <a:lnTo>
                  <a:pt x="2" y="3"/>
                </a:lnTo>
                <a:lnTo>
                  <a:pt x="1" y="3"/>
                </a:lnTo>
                <a:lnTo>
                  <a:pt x="1" y="2"/>
                </a:lnTo>
                <a:lnTo>
                  <a:pt x="0" y="2"/>
                </a:lnTo>
                <a:lnTo>
                  <a:pt x="2" y="2"/>
                </a:lnTo>
                <a:lnTo>
                  <a:pt x="3" y="2"/>
                </a:lnTo>
                <a:lnTo>
                  <a:pt x="3" y="1"/>
                </a:lnTo>
                <a:lnTo>
                  <a:pt x="2" y="1"/>
                </a:lnTo>
                <a:lnTo>
                  <a:pt x="3" y="1"/>
                </a:lnTo>
                <a:lnTo>
                  <a:pt x="5" y="1"/>
                </a:lnTo>
                <a:lnTo>
                  <a:pt x="2" y="1"/>
                </a:lnTo>
                <a:lnTo>
                  <a:pt x="2" y="0"/>
                </a:lnTo>
                <a:lnTo>
                  <a:pt x="5" y="0"/>
                </a:lnTo>
                <a:lnTo>
                  <a:pt x="16"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4" name="Freeform 2637"/>
          <p:cNvSpPr>
            <a:spLocks/>
          </p:cNvSpPr>
          <p:nvPr/>
        </p:nvSpPr>
        <p:spPr bwMode="auto">
          <a:xfrm>
            <a:off x="3503613" y="3073616"/>
            <a:ext cx="11113" cy="14288"/>
          </a:xfrm>
          <a:custGeom>
            <a:avLst/>
            <a:gdLst>
              <a:gd name="T0" fmla="*/ 7 w 7"/>
              <a:gd name="T1" fmla="*/ 4 h 9"/>
              <a:gd name="T2" fmla="*/ 7 w 7"/>
              <a:gd name="T3" fmla="*/ 5 h 9"/>
              <a:gd name="T4" fmla="*/ 7 w 7"/>
              <a:gd name="T5" fmla="*/ 7 h 9"/>
              <a:gd name="T6" fmla="*/ 6 w 7"/>
              <a:gd name="T7" fmla="*/ 8 h 9"/>
              <a:gd name="T8" fmla="*/ 5 w 7"/>
              <a:gd name="T9" fmla="*/ 9 h 9"/>
              <a:gd name="T10" fmla="*/ 4 w 7"/>
              <a:gd name="T11" fmla="*/ 9 h 9"/>
              <a:gd name="T12" fmla="*/ 2 w 7"/>
              <a:gd name="T13" fmla="*/ 9 h 9"/>
              <a:gd name="T14" fmla="*/ 2 w 7"/>
              <a:gd name="T15" fmla="*/ 8 h 9"/>
              <a:gd name="T16" fmla="*/ 1 w 7"/>
              <a:gd name="T17" fmla="*/ 8 h 9"/>
              <a:gd name="T18" fmla="*/ 1 w 7"/>
              <a:gd name="T19" fmla="*/ 7 h 9"/>
              <a:gd name="T20" fmla="*/ 0 w 7"/>
              <a:gd name="T21" fmla="*/ 7 h 9"/>
              <a:gd name="T22" fmla="*/ 1 w 7"/>
              <a:gd name="T23" fmla="*/ 7 h 9"/>
              <a:gd name="T24" fmla="*/ 1 w 7"/>
              <a:gd name="T25" fmla="*/ 5 h 9"/>
              <a:gd name="T26" fmla="*/ 1 w 7"/>
              <a:gd name="T27" fmla="*/ 4 h 9"/>
              <a:gd name="T28" fmla="*/ 1 w 7"/>
              <a:gd name="T29" fmla="*/ 3 h 9"/>
              <a:gd name="T30" fmla="*/ 2 w 7"/>
              <a:gd name="T31" fmla="*/ 3 h 9"/>
              <a:gd name="T32" fmla="*/ 2 w 7"/>
              <a:gd name="T33" fmla="*/ 0 h 9"/>
              <a:gd name="T34" fmla="*/ 4 w 7"/>
              <a:gd name="T35" fmla="*/ 0 h 9"/>
              <a:gd name="T36" fmla="*/ 5 w 7"/>
              <a:gd name="T37" fmla="*/ 0 h 9"/>
              <a:gd name="T38" fmla="*/ 6 w 7"/>
              <a:gd name="T39" fmla="*/ 0 h 9"/>
              <a:gd name="T40" fmla="*/ 6 w 7"/>
              <a:gd name="T41" fmla="*/ 1 h 9"/>
              <a:gd name="T42" fmla="*/ 6 w 7"/>
              <a:gd name="T43" fmla="*/ 3 h 9"/>
              <a:gd name="T44" fmla="*/ 7 w 7"/>
              <a:gd name="T4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9">
                <a:moveTo>
                  <a:pt x="7" y="4"/>
                </a:moveTo>
                <a:lnTo>
                  <a:pt x="7" y="5"/>
                </a:lnTo>
                <a:lnTo>
                  <a:pt x="7" y="7"/>
                </a:lnTo>
                <a:lnTo>
                  <a:pt x="6" y="8"/>
                </a:lnTo>
                <a:lnTo>
                  <a:pt x="5" y="9"/>
                </a:lnTo>
                <a:lnTo>
                  <a:pt x="4" y="9"/>
                </a:lnTo>
                <a:lnTo>
                  <a:pt x="2" y="9"/>
                </a:lnTo>
                <a:lnTo>
                  <a:pt x="2" y="8"/>
                </a:lnTo>
                <a:lnTo>
                  <a:pt x="1" y="8"/>
                </a:lnTo>
                <a:lnTo>
                  <a:pt x="1" y="7"/>
                </a:lnTo>
                <a:lnTo>
                  <a:pt x="0" y="7"/>
                </a:lnTo>
                <a:lnTo>
                  <a:pt x="1" y="7"/>
                </a:lnTo>
                <a:lnTo>
                  <a:pt x="1" y="5"/>
                </a:lnTo>
                <a:lnTo>
                  <a:pt x="1" y="4"/>
                </a:lnTo>
                <a:lnTo>
                  <a:pt x="1" y="3"/>
                </a:lnTo>
                <a:lnTo>
                  <a:pt x="2" y="3"/>
                </a:lnTo>
                <a:lnTo>
                  <a:pt x="2" y="0"/>
                </a:lnTo>
                <a:lnTo>
                  <a:pt x="4" y="0"/>
                </a:lnTo>
                <a:lnTo>
                  <a:pt x="5" y="0"/>
                </a:lnTo>
                <a:lnTo>
                  <a:pt x="6" y="0"/>
                </a:lnTo>
                <a:lnTo>
                  <a:pt x="6" y="1"/>
                </a:lnTo>
                <a:lnTo>
                  <a:pt x="6" y="3"/>
                </a:lnTo>
                <a:lnTo>
                  <a:pt x="7" y="4"/>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001" name="Group 5000"/>
          <p:cNvGrpSpPr/>
          <p:nvPr/>
        </p:nvGrpSpPr>
        <p:grpSpPr>
          <a:xfrm>
            <a:off x="2694306" y="1416247"/>
            <a:ext cx="3421060" cy="1598416"/>
            <a:chOff x="2694306" y="1416247"/>
            <a:chExt cx="3421060" cy="1598416"/>
          </a:xfrm>
        </p:grpSpPr>
        <p:sp>
          <p:nvSpPr>
            <p:cNvPr id="30" name="AutoShape 3"/>
            <p:cNvSpPr>
              <a:spLocks noChangeAspect="1" noChangeArrowheads="1" noTextEdit="1"/>
            </p:cNvSpPr>
            <p:nvPr/>
          </p:nvSpPr>
          <p:spPr bwMode="gray">
            <a:xfrm>
              <a:off x="2694306" y="1486794"/>
              <a:ext cx="3421060" cy="1412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6048" tIns="43024" rIns="86048" bIns="43024" numCol="1" anchor="ctr" anchorCtr="0" compatLnSpc="1">
              <a:prstTxWarp prst="textNoShape">
                <a:avLst/>
              </a:prstTxWarp>
            </a:bodyPr>
            <a:lstStyle/>
            <a:p>
              <a:endParaRPr lang="en-US" sz="700" dirty="0"/>
            </a:p>
          </p:txBody>
        </p:sp>
        <p:sp>
          <p:nvSpPr>
            <p:cNvPr id="4950" name="Freeform 160"/>
            <p:cNvSpPr>
              <a:spLocks/>
            </p:cNvSpPr>
            <p:nvPr/>
          </p:nvSpPr>
          <p:spPr bwMode="auto">
            <a:xfrm>
              <a:off x="3578225" y="3003550"/>
              <a:ext cx="3175" cy="3175"/>
            </a:xfrm>
            <a:custGeom>
              <a:avLst/>
              <a:gdLst>
                <a:gd name="T0" fmla="*/ 2 w 2"/>
                <a:gd name="T1" fmla="*/ 0 h 2"/>
                <a:gd name="T2" fmla="*/ 1 w 2"/>
                <a:gd name="T3" fmla="*/ 0 h 2"/>
                <a:gd name="T4" fmla="*/ 1 w 2"/>
                <a:gd name="T5" fmla="*/ 1 h 2"/>
                <a:gd name="T6" fmla="*/ 1 w 2"/>
                <a:gd name="T7" fmla="*/ 2 h 2"/>
                <a:gd name="T8" fmla="*/ 0 w 2"/>
                <a:gd name="T9" fmla="*/ 1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1" y="0"/>
                  </a:lnTo>
                  <a:lnTo>
                    <a:pt x="1" y="1"/>
                  </a:lnTo>
                  <a:lnTo>
                    <a:pt x="1" y="2"/>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1" name="Freeform 161"/>
            <p:cNvSpPr>
              <a:spLocks/>
            </p:cNvSpPr>
            <p:nvPr/>
          </p:nvSpPr>
          <p:spPr bwMode="auto">
            <a:xfrm>
              <a:off x="3571875" y="3003550"/>
              <a:ext cx="4763" cy="4763"/>
            </a:xfrm>
            <a:custGeom>
              <a:avLst/>
              <a:gdLst>
                <a:gd name="T0" fmla="*/ 3 w 3"/>
                <a:gd name="T1" fmla="*/ 0 h 3"/>
                <a:gd name="T2" fmla="*/ 3 w 3"/>
                <a:gd name="T3" fmla="*/ 1 h 3"/>
                <a:gd name="T4" fmla="*/ 3 w 3"/>
                <a:gd name="T5" fmla="*/ 2 h 3"/>
                <a:gd name="T6" fmla="*/ 3 w 3"/>
                <a:gd name="T7" fmla="*/ 3 h 3"/>
                <a:gd name="T8" fmla="*/ 1 w 3"/>
                <a:gd name="T9" fmla="*/ 3 h 3"/>
                <a:gd name="T10" fmla="*/ 0 w 3"/>
                <a:gd name="T11" fmla="*/ 3 h 3"/>
                <a:gd name="T12" fmla="*/ 1 w 3"/>
                <a:gd name="T13" fmla="*/ 3 h 3"/>
                <a:gd name="T14" fmla="*/ 1 w 3"/>
                <a:gd name="T15" fmla="*/ 2 h 3"/>
                <a:gd name="T16" fmla="*/ 0 w 3"/>
                <a:gd name="T17" fmla="*/ 2 h 3"/>
                <a:gd name="T18" fmla="*/ 0 w 3"/>
                <a:gd name="T19" fmla="*/ 1 h 3"/>
                <a:gd name="T20" fmla="*/ 1 w 3"/>
                <a:gd name="T21" fmla="*/ 0 h 3"/>
                <a:gd name="T22" fmla="*/ 3 w 3"/>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3" y="0"/>
                  </a:moveTo>
                  <a:lnTo>
                    <a:pt x="3" y="1"/>
                  </a:lnTo>
                  <a:lnTo>
                    <a:pt x="3" y="2"/>
                  </a:lnTo>
                  <a:lnTo>
                    <a:pt x="3" y="3"/>
                  </a:lnTo>
                  <a:lnTo>
                    <a:pt x="1" y="3"/>
                  </a:lnTo>
                  <a:lnTo>
                    <a:pt x="0" y="3"/>
                  </a:lnTo>
                  <a:lnTo>
                    <a:pt x="1" y="3"/>
                  </a:lnTo>
                  <a:lnTo>
                    <a:pt x="1" y="2"/>
                  </a:lnTo>
                  <a:lnTo>
                    <a:pt x="0" y="2"/>
                  </a:lnTo>
                  <a:lnTo>
                    <a:pt x="0"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2" name="Freeform 162"/>
            <p:cNvSpPr>
              <a:spLocks/>
            </p:cNvSpPr>
            <p:nvPr/>
          </p:nvSpPr>
          <p:spPr bwMode="auto">
            <a:xfrm>
              <a:off x="3384550" y="3003550"/>
              <a:ext cx="3175" cy="1588"/>
            </a:xfrm>
            <a:custGeom>
              <a:avLst/>
              <a:gdLst>
                <a:gd name="T0" fmla="*/ 2 w 2"/>
                <a:gd name="T1" fmla="*/ 0 h 1"/>
                <a:gd name="T2" fmla="*/ 1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3" name="Freeform 163"/>
            <p:cNvSpPr>
              <a:spLocks/>
            </p:cNvSpPr>
            <p:nvPr/>
          </p:nvSpPr>
          <p:spPr bwMode="auto">
            <a:xfrm>
              <a:off x="3567113" y="3003550"/>
              <a:ext cx="3175" cy="4763"/>
            </a:xfrm>
            <a:custGeom>
              <a:avLst/>
              <a:gdLst>
                <a:gd name="T0" fmla="*/ 2 w 2"/>
                <a:gd name="T1" fmla="*/ 0 h 3"/>
                <a:gd name="T2" fmla="*/ 2 w 2"/>
                <a:gd name="T3" fmla="*/ 1 h 3"/>
                <a:gd name="T4" fmla="*/ 2 w 2"/>
                <a:gd name="T5" fmla="*/ 2 h 3"/>
                <a:gd name="T6" fmla="*/ 2 w 2"/>
                <a:gd name="T7" fmla="*/ 3 h 3"/>
                <a:gd name="T8" fmla="*/ 0 w 2"/>
                <a:gd name="T9" fmla="*/ 2 h 3"/>
                <a:gd name="T10" fmla="*/ 0 w 2"/>
                <a:gd name="T11" fmla="*/ 1 h 3"/>
                <a:gd name="T12" fmla="*/ 0 w 2"/>
                <a:gd name="T13" fmla="*/ 0 h 3"/>
                <a:gd name="T14" fmla="*/ 2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0"/>
                  </a:moveTo>
                  <a:lnTo>
                    <a:pt x="2" y="1"/>
                  </a:lnTo>
                  <a:lnTo>
                    <a:pt x="2" y="2"/>
                  </a:lnTo>
                  <a:lnTo>
                    <a:pt x="2" y="3"/>
                  </a:lnTo>
                  <a:lnTo>
                    <a:pt x="0" y="2"/>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5" name="Freeform 165"/>
            <p:cNvSpPr>
              <a:spLocks/>
            </p:cNvSpPr>
            <p:nvPr/>
          </p:nvSpPr>
          <p:spPr bwMode="auto">
            <a:xfrm>
              <a:off x="3522663" y="3003550"/>
              <a:ext cx="4763" cy="1588"/>
            </a:xfrm>
            <a:custGeom>
              <a:avLst/>
              <a:gdLst>
                <a:gd name="T0" fmla="*/ 3 w 3"/>
                <a:gd name="T1" fmla="*/ 0 h 1"/>
                <a:gd name="T2" fmla="*/ 2 w 3"/>
                <a:gd name="T3" fmla="*/ 0 h 1"/>
                <a:gd name="T4" fmla="*/ 0 w 3"/>
                <a:gd name="T5" fmla="*/ 1 h 1"/>
                <a:gd name="T6" fmla="*/ 0 w 3"/>
                <a:gd name="T7" fmla="*/ 0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lnTo>
                    <a:pt x="2" y="0"/>
                  </a:lnTo>
                  <a:lnTo>
                    <a:pt x="0" y="1"/>
                  </a:lnTo>
                  <a:lnTo>
                    <a:pt x="0"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0" name="Freeform 824"/>
            <p:cNvSpPr>
              <a:spLocks/>
            </p:cNvSpPr>
            <p:nvPr/>
          </p:nvSpPr>
          <p:spPr bwMode="auto">
            <a:xfrm>
              <a:off x="4216401" y="3003550"/>
              <a:ext cx="7938" cy="3175"/>
            </a:xfrm>
            <a:custGeom>
              <a:avLst/>
              <a:gdLst>
                <a:gd name="T0" fmla="*/ 4 w 5"/>
                <a:gd name="T1" fmla="*/ 0 h 2"/>
                <a:gd name="T2" fmla="*/ 4 w 5"/>
                <a:gd name="T3" fmla="*/ 1 h 2"/>
                <a:gd name="T4" fmla="*/ 5 w 5"/>
                <a:gd name="T5" fmla="*/ 2 h 2"/>
                <a:gd name="T6" fmla="*/ 3 w 5"/>
                <a:gd name="T7" fmla="*/ 1 h 2"/>
                <a:gd name="T8" fmla="*/ 0 w 5"/>
                <a:gd name="T9" fmla="*/ 1 h 2"/>
                <a:gd name="T10" fmla="*/ 0 w 5"/>
                <a:gd name="T11" fmla="*/ 0 h 2"/>
                <a:gd name="T12" fmla="*/ 4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0"/>
                  </a:moveTo>
                  <a:lnTo>
                    <a:pt x="4" y="1"/>
                  </a:lnTo>
                  <a:lnTo>
                    <a:pt x="5" y="2"/>
                  </a:lnTo>
                  <a:lnTo>
                    <a:pt x="3" y="1"/>
                  </a:lnTo>
                  <a:lnTo>
                    <a:pt x="0" y="1"/>
                  </a:lnTo>
                  <a:lnTo>
                    <a:pt x="0" y="0"/>
                  </a:lnTo>
                  <a:lnTo>
                    <a:pt x="4"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3" name="Freeform 1349"/>
            <p:cNvSpPr>
              <a:spLocks/>
            </p:cNvSpPr>
            <p:nvPr/>
          </p:nvSpPr>
          <p:spPr bwMode="auto">
            <a:xfrm>
              <a:off x="5580063" y="3003550"/>
              <a:ext cx="3175" cy="4763"/>
            </a:xfrm>
            <a:custGeom>
              <a:avLst/>
              <a:gdLst>
                <a:gd name="T0" fmla="*/ 2 w 2"/>
                <a:gd name="T1" fmla="*/ 0 h 3"/>
                <a:gd name="T2" fmla="*/ 2 w 2"/>
                <a:gd name="T3" fmla="*/ 1 h 3"/>
                <a:gd name="T4" fmla="*/ 2 w 2"/>
                <a:gd name="T5" fmla="*/ 2 h 3"/>
                <a:gd name="T6" fmla="*/ 2 w 2"/>
                <a:gd name="T7" fmla="*/ 3 h 3"/>
                <a:gd name="T8" fmla="*/ 0 w 2"/>
                <a:gd name="T9" fmla="*/ 3 h 3"/>
                <a:gd name="T10" fmla="*/ 0 w 2"/>
                <a:gd name="T11" fmla="*/ 2 h 3"/>
                <a:gd name="T12" fmla="*/ 0 w 2"/>
                <a:gd name="T13" fmla="*/ 1 h 3"/>
                <a:gd name="T14" fmla="*/ 0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lnTo>
                    <a:pt x="2" y="1"/>
                  </a:lnTo>
                  <a:lnTo>
                    <a:pt x="2" y="2"/>
                  </a:lnTo>
                  <a:lnTo>
                    <a:pt x="2" y="3"/>
                  </a:lnTo>
                  <a:lnTo>
                    <a:pt x="0" y="3"/>
                  </a:lnTo>
                  <a:lnTo>
                    <a:pt x="0" y="2"/>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2" name="Freeform 1469"/>
            <p:cNvSpPr>
              <a:spLocks/>
            </p:cNvSpPr>
            <p:nvPr/>
          </p:nvSpPr>
          <p:spPr bwMode="auto">
            <a:xfrm>
              <a:off x="5111750" y="3005137"/>
              <a:ext cx="9525" cy="9525"/>
            </a:xfrm>
            <a:custGeom>
              <a:avLst/>
              <a:gdLst>
                <a:gd name="T0" fmla="*/ 4 w 6"/>
                <a:gd name="T1" fmla="*/ 1 h 6"/>
                <a:gd name="T2" fmla="*/ 6 w 6"/>
                <a:gd name="T3" fmla="*/ 1 h 6"/>
                <a:gd name="T4" fmla="*/ 6 w 6"/>
                <a:gd name="T5" fmla="*/ 2 h 6"/>
                <a:gd name="T6" fmla="*/ 6 w 6"/>
                <a:gd name="T7" fmla="*/ 4 h 6"/>
                <a:gd name="T8" fmla="*/ 4 w 6"/>
                <a:gd name="T9" fmla="*/ 4 h 6"/>
                <a:gd name="T10" fmla="*/ 4 w 6"/>
                <a:gd name="T11" fmla="*/ 5 h 6"/>
                <a:gd name="T12" fmla="*/ 4 w 6"/>
                <a:gd name="T13" fmla="*/ 6 h 6"/>
                <a:gd name="T14" fmla="*/ 3 w 6"/>
                <a:gd name="T15" fmla="*/ 6 h 6"/>
                <a:gd name="T16" fmla="*/ 3 w 6"/>
                <a:gd name="T17" fmla="*/ 5 h 6"/>
                <a:gd name="T18" fmla="*/ 3 w 6"/>
                <a:gd name="T19" fmla="*/ 4 h 6"/>
                <a:gd name="T20" fmla="*/ 2 w 6"/>
                <a:gd name="T21" fmla="*/ 4 h 6"/>
                <a:gd name="T22" fmla="*/ 2 w 6"/>
                <a:gd name="T23" fmla="*/ 5 h 6"/>
                <a:gd name="T24" fmla="*/ 2 w 6"/>
                <a:gd name="T25" fmla="*/ 4 h 6"/>
                <a:gd name="T26" fmla="*/ 2 w 6"/>
                <a:gd name="T27" fmla="*/ 2 h 6"/>
                <a:gd name="T28" fmla="*/ 2 w 6"/>
                <a:gd name="T29" fmla="*/ 4 h 6"/>
                <a:gd name="T30" fmla="*/ 2 w 6"/>
                <a:gd name="T31" fmla="*/ 2 h 6"/>
                <a:gd name="T32" fmla="*/ 0 w 6"/>
                <a:gd name="T33" fmla="*/ 2 h 6"/>
                <a:gd name="T34" fmla="*/ 2 w 6"/>
                <a:gd name="T35" fmla="*/ 2 h 6"/>
                <a:gd name="T36" fmla="*/ 2 w 6"/>
                <a:gd name="T37" fmla="*/ 1 h 6"/>
                <a:gd name="T38" fmla="*/ 3 w 6"/>
                <a:gd name="T39" fmla="*/ 1 h 6"/>
                <a:gd name="T40" fmla="*/ 3 w 6"/>
                <a:gd name="T41" fmla="*/ 2 h 6"/>
                <a:gd name="T42" fmla="*/ 4 w 6"/>
                <a:gd name="T43" fmla="*/ 2 h 6"/>
                <a:gd name="T44" fmla="*/ 3 w 6"/>
                <a:gd name="T45" fmla="*/ 1 h 6"/>
                <a:gd name="T46" fmla="*/ 3 w 6"/>
                <a:gd name="T47" fmla="*/ 0 h 6"/>
                <a:gd name="T48" fmla="*/ 4 w 6"/>
                <a:gd name="T49" fmla="*/ 0 h 6"/>
                <a:gd name="T50" fmla="*/ 4 w 6"/>
                <a:gd name="T5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6">
                  <a:moveTo>
                    <a:pt x="4" y="1"/>
                  </a:moveTo>
                  <a:lnTo>
                    <a:pt x="6" y="1"/>
                  </a:lnTo>
                  <a:lnTo>
                    <a:pt x="6" y="2"/>
                  </a:lnTo>
                  <a:lnTo>
                    <a:pt x="6" y="4"/>
                  </a:lnTo>
                  <a:lnTo>
                    <a:pt x="4" y="4"/>
                  </a:lnTo>
                  <a:lnTo>
                    <a:pt x="4" y="5"/>
                  </a:lnTo>
                  <a:lnTo>
                    <a:pt x="4" y="6"/>
                  </a:lnTo>
                  <a:lnTo>
                    <a:pt x="3" y="6"/>
                  </a:lnTo>
                  <a:lnTo>
                    <a:pt x="3" y="5"/>
                  </a:lnTo>
                  <a:lnTo>
                    <a:pt x="3" y="4"/>
                  </a:lnTo>
                  <a:lnTo>
                    <a:pt x="2" y="4"/>
                  </a:lnTo>
                  <a:lnTo>
                    <a:pt x="2" y="5"/>
                  </a:lnTo>
                  <a:lnTo>
                    <a:pt x="2" y="4"/>
                  </a:lnTo>
                  <a:lnTo>
                    <a:pt x="2" y="2"/>
                  </a:lnTo>
                  <a:lnTo>
                    <a:pt x="2" y="4"/>
                  </a:lnTo>
                  <a:lnTo>
                    <a:pt x="2" y="2"/>
                  </a:lnTo>
                  <a:lnTo>
                    <a:pt x="0" y="2"/>
                  </a:lnTo>
                  <a:lnTo>
                    <a:pt x="2" y="2"/>
                  </a:lnTo>
                  <a:lnTo>
                    <a:pt x="2" y="1"/>
                  </a:lnTo>
                  <a:lnTo>
                    <a:pt x="3" y="1"/>
                  </a:lnTo>
                  <a:lnTo>
                    <a:pt x="3" y="2"/>
                  </a:lnTo>
                  <a:lnTo>
                    <a:pt x="4" y="2"/>
                  </a:lnTo>
                  <a:lnTo>
                    <a:pt x="3" y="1"/>
                  </a:lnTo>
                  <a:lnTo>
                    <a:pt x="3" y="0"/>
                  </a:lnTo>
                  <a:lnTo>
                    <a:pt x="4"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3" name="Freeform 2063"/>
            <p:cNvSpPr>
              <a:spLocks/>
            </p:cNvSpPr>
            <p:nvPr/>
          </p:nvSpPr>
          <p:spPr bwMode="auto">
            <a:xfrm>
              <a:off x="5580063" y="3003550"/>
              <a:ext cx="3175" cy="4763"/>
            </a:xfrm>
            <a:custGeom>
              <a:avLst/>
              <a:gdLst>
                <a:gd name="T0" fmla="*/ 2 w 2"/>
                <a:gd name="T1" fmla="*/ 0 h 3"/>
                <a:gd name="T2" fmla="*/ 2 w 2"/>
                <a:gd name="T3" fmla="*/ 1 h 3"/>
                <a:gd name="T4" fmla="*/ 2 w 2"/>
                <a:gd name="T5" fmla="*/ 2 h 3"/>
                <a:gd name="T6" fmla="*/ 2 w 2"/>
                <a:gd name="T7" fmla="*/ 3 h 3"/>
                <a:gd name="T8" fmla="*/ 0 w 2"/>
                <a:gd name="T9" fmla="*/ 3 h 3"/>
                <a:gd name="T10" fmla="*/ 0 w 2"/>
                <a:gd name="T11" fmla="*/ 2 h 3"/>
                <a:gd name="T12" fmla="*/ 0 w 2"/>
                <a:gd name="T13" fmla="*/ 1 h 3"/>
                <a:gd name="T14" fmla="*/ 0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lnTo>
                    <a:pt x="2" y="1"/>
                  </a:lnTo>
                  <a:lnTo>
                    <a:pt x="2" y="2"/>
                  </a:lnTo>
                  <a:lnTo>
                    <a:pt x="2" y="3"/>
                  </a:lnTo>
                  <a:lnTo>
                    <a:pt x="0" y="3"/>
                  </a:lnTo>
                  <a:lnTo>
                    <a:pt x="0" y="2"/>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2" name="Freeform 2182"/>
            <p:cNvSpPr>
              <a:spLocks/>
            </p:cNvSpPr>
            <p:nvPr/>
          </p:nvSpPr>
          <p:spPr bwMode="auto">
            <a:xfrm>
              <a:off x="5111751" y="3005138"/>
              <a:ext cx="9525" cy="9525"/>
            </a:xfrm>
            <a:custGeom>
              <a:avLst/>
              <a:gdLst>
                <a:gd name="T0" fmla="*/ 4 w 6"/>
                <a:gd name="T1" fmla="*/ 1 h 6"/>
                <a:gd name="T2" fmla="*/ 6 w 6"/>
                <a:gd name="T3" fmla="*/ 1 h 6"/>
                <a:gd name="T4" fmla="*/ 6 w 6"/>
                <a:gd name="T5" fmla="*/ 2 h 6"/>
                <a:gd name="T6" fmla="*/ 6 w 6"/>
                <a:gd name="T7" fmla="*/ 4 h 6"/>
                <a:gd name="T8" fmla="*/ 4 w 6"/>
                <a:gd name="T9" fmla="*/ 4 h 6"/>
                <a:gd name="T10" fmla="*/ 4 w 6"/>
                <a:gd name="T11" fmla="*/ 5 h 6"/>
                <a:gd name="T12" fmla="*/ 4 w 6"/>
                <a:gd name="T13" fmla="*/ 6 h 6"/>
                <a:gd name="T14" fmla="*/ 3 w 6"/>
                <a:gd name="T15" fmla="*/ 6 h 6"/>
                <a:gd name="T16" fmla="*/ 3 w 6"/>
                <a:gd name="T17" fmla="*/ 5 h 6"/>
                <a:gd name="T18" fmla="*/ 3 w 6"/>
                <a:gd name="T19" fmla="*/ 4 h 6"/>
                <a:gd name="T20" fmla="*/ 2 w 6"/>
                <a:gd name="T21" fmla="*/ 4 h 6"/>
                <a:gd name="T22" fmla="*/ 2 w 6"/>
                <a:gd name="T23" fmla="*/ 5 h 6"/>
                <a:gd name="T24" fmla="*/ 2 w 6"/>
                <a:gd name="T25" fmla="*/ 4 h 6"/>
                <a:gd name="T26" fmla="*/ 2 w 6"/>
                <a:gd name="T27" fmla="*/ 2 h 6"/>
                <a:gd name="T28" fmla="*/ 2 w 6"/>
                <a:gd name="T29" fmla="*/ 4 h 6"/>
                <a:gd name="T30" fmla="*/ 2 w 6"/>
                <a:gd name="T31" fmla="*/ 2 h 6"/>
                <a:gd name="T32" fmla="*/ 0 w 6"/>
                <a:gd name="T33" fmla="*/ 2 h 6"/>
                <a:gd name="T34" fmla="*/ 2 w 6"/>
                <a:gd name="T35" fmla="*/ 2 h 6"/>
                <a:gd name="T36" fmla="*/ 2 w 6"/>
                <a:gd name="T37" fmla="*/ 1 h 6"/>
                <a:gd name="T38" fmla="*/ 3 w 6"/>
                <a:gd name="T39" fmla="*/ 1 h 6"/>
                <a:gd name="T40" fmla="*/ 3 w 6"/>
                <a:gd name="T41" fmla="*/ 2 h 6"/>
                <a:gd name="T42" fmla="*/ 4 w 6"/>
                <a:gd name="T43" fmla="*/ 2 h 6"/>
                <a:gd name="T44" fmla="*/ 3 w 6"/>
                <a:gd name="T45" fmla="*/ 1 h 6"/>
                <a:gd name="T46" fmla="*/ 3 w 6"/>
                <a:gd name="T47" fmla="*/ 0 h 6"/>
                <a:gd name="T48" fmla="*/ 4 w 6"/>
                <a:gd name="T49" fmla="*/ 0 h 6"/>
                <a:gd name="T50" fmla="*/ 4 w 6"/>
                <a:gd name="T5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6">
                  <a:moveTo>
                    <a:pt x="4" y="1"/>
                  </a:moveTo>
                  <a:lnTo>
                    <a:pt x="6" y="1"/>
                  </a:lnTo>
                  <a:lnTo>
                    <a:pt x="6" y="2"/>
                  </a:lnTo>
                  <a:lnTo>
                    <a:pt x="6" y="4"/>
                  </a:lnTo>
                  <a:lnTo>
                    <a:pt x="4" y="4"/>
                  </a:lnTo>
                  <a:lnTo>
                    <a:pt x="4" y="5"/>
                  </a:lnTo>
                  <a:lnTo>
                    <a:pt x="4" y="6"/>
                  </a:lnTo>
                  <a:lnTo>
                    <a:pt x="3" y="6"/>
                  </a:lnTo>
                  <a:lnTo>
                    <a:pt x="3" y="5"/>
                  </a:lnTo>
                  <a:lnTo>
                    <a:pt x="3" y="4"/>
                  </a:lnTo>
                  <a:lnTo>
                    <a:pt x="2" y="4"/>
                  </a:lnTo>
                  <a:lnTo>
                    <a:pt x="2" y="5"/>
                  </a:lnTo>
                  <a:lnTo>
                    <a:pt x="2" y="4"/>
                  </a:lnTo>
                  <a:lnTo>
                    <a:pt x="2" y="2"/>
                  </a:lnTo>
                  <a:lnTo>
                    <a:pt x="2" y="4"/>
                  </a:lnTo>
                  <a:lnTo>
                    <a:pt x="2" y="2"/>
                  </a:lnTo>
                  <a:lnTo>
                    <a:pt x="0" y="2"/>
                  </a:lnTo>
                  <a:lnTo>
                    <a:pt x="2" y="2"/>
                  </a:lnTo>
                  <a:lnTo>
                    <a:pt x="2" y="1"/>
                  </a:lnTo>
                  <a:lnTo>
                    <a:pt x="3" y="1"/>
                  </a:lnTo>
                  <a:lnTo>
                    <a:pt x="3" y="2"/>
                  </a:lnTo>
                  <a:lnTo>
                    <a:pt x="4" y="2"/>
                  </a:lnTo>
                  <a:lnTo>
                    <a:pt x="3" y="1"/>
                  </a:lnTo>
                  <a:lnTo>
                    <a:pt x="3" y="0"/>
                  </a:lnTo>
                  <a:lnTo>
                    <a:pt x="4" y="0"/>
                  </a:lnTo>
                  <a:lnTo>
                    <a:pt x="4" y="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9" name="Freeform 2270"/>
            <p:cNvSpPr>
              <a:spLocks/>
            </p:cNvSpPr>
            <p:nvPr/>
          </p:nvSpPr>
          <p:spPr bwMode="auto">
            <a:xfrm>
              <a:off x="3578226" y="3003550"/>
              <a:ext cx="3175" cy="3175"/>
            </a:xfrm>
            <a:custGeom>
              <a:avLst/>
              <a:gdLst>
                <a:gd name="T0" fmla="*/ 2 w 2"/>
                <a:gd name="T1" fmla="*/ 0 h 2"/>
                <a:gd name="T2" fmla="*/ 1 w 2"/>
                <a:gd name="T3" fmla="*/ 0 h 2"/>
                <a:gd name="T4" fmla="*/ 1 w 2"/>
                <a:gd name="T5" fmla="*/ 1 h 2"/>
                <a:gd name="T6" fmla="*/ 1 w 2"/>
                <a:gd name="T7" fmla="*/ 2 h 2"/>
                <a:gd name="T8" fmla="*/ 0 w 2"/>
                <a:gd name="T9" fmla="*/ 1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1" y="0"/>
                  </a:lnTo>
                  <a:lnTo>
                    <a:pt x="1" y="1"/>
                  </a:lnTo>
                  <a:lnTo>
                    <a:pt x="1" y="2"/>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0" name="Freeform 2271"/>
            <p:cNvSpPr>
              <a:spLocks/>
            </p:cNvSpPr>
            <p:nvPr/>
          </p:nvSpPr>
          <p:spPr bwMode="auto">
            <a:xfrm>
              <a:off x="3571876" y="3003550"/>
              <a:ext cx="4763" cy="4763"/>
            </a:xfrm>
            <a:custGeom>
              <a:avLst/>
              <a:gdLst>
                <a:gd name="T0" fmla="*/ 3 w 3"/>
                <a:gd name="T1" fmla="*/ 0 h 3"/>
                <a:gd name="T2" fmla="*/ 3 w 3"/>
                <a:gd name="T3" fmla="*/ 1 h 3"/>
                <a:gd name="T4" fmla="*/ 3 w 3"/>
                <a:gd name="T5" fmla="*/ 2 h 3"/>
                <a:gd name="T6" fmla="*/ 3 w 3"/>
                <a:gd name="T7" fmla="*/ 3 h 3"/>
                <a:gd name="T8" fmla="*/ 1 w 3"/>
                <a:gd name="T9" fmla="*/ 3 h 3"/>
                <a:gd name="T10" fmla="*/ 0 w 3"/>
                <a:gd name="T11" fmla="*/ 3 h 3"/>
                <a:gd name="T12" fmla="*/ 1 w 3"/>
                <a:gd name="T13" fmla="*/ 3 h 3"/>
                <a:gd name="T14" fmla="*/ 1 w 3"/>
                <a:gd name="T15" fmla="*/ 2 h 3"/>
                <a:gd name="T16" fmla="*/ 0 w 3"/>
                <a:gd name="T17" fmla="*/ 2 h 3"/>
                <a:gd name="T18" fmla="*/ 0 w 3"/>
                <a:gd name="T19" fmla="*/ 1 h 3"/>
                <a:gd name="T20" fmla="*/ 1 w 3"/>
                <a:gd name="T21" fmla="*/ 0 h 3"/>
                <a:gd name="T22" fmla="*/ 3 w 3"/>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3" y="0"/>
                  </a:moveTo>
                  <a:lnTo>
                    <a:pt x="3" y="1"/>
                  </a:lnTo>
                  <a:lnTo>
                    <a:pt x="3" y="2"/>
                  </a:lnTo>
                  <a:lnTo>
                    <a:pt x="3" y="3"/>
                  </a:lnTo>
                  <a:lnTo>
                    <a:pt x="1" y="3"/>
                  </a:lnTo>
                  <a:lnTo>
                    <a:pt x="0" y="3"/>
                  </a:lnTo>
                  <a:lnTo>
                    <a:pt x="1" y="3"/>
                  </a:lnTo>
                  <a:lnTo>
                    <a:pt x="1" y="2"/>
                  </a:lnTo>
                  <a:lnTo>
                    <a:pt x="0" y="2"/>
                  </a:lnTo>
                  <a:lnTo>
                    <a:pt x="0" y="1"/>
                  </a:lnTo>
                  <a:lnTo>
                    <a:pt x="1"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1" name="Freeform 2272"/>
            <p:cNvSpPr>
              <a:spLocks/>
            </p:cNvSpPr>
            <p:nvPr/>
          </p:nvSpPr>
          <p:spPr bwMode="auto">
            <a:xfrm>
              <a:off x="3384551" y="3003550"/>
              <a:ext cx="3175" cy="1588"/>
            </a:xfrm>
            <a:custGeom>
              <a:avLst/>
              <a:gdLst>
                <a:gd name="T0" fmla="*/ 2 w 2"/>
                <a:gd name="T1" fmla="*/ 0 h 1"/>
                <a:gd name="T2" fmla="*/ 1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2" name="Freeform 2273"/>
            <p:cNvSpPr>
              <a:spLocks/>
            </p:cNvSpPr>
            <p:nvPr/>
          </p:nvSpPr>
          <p:spPr bwMode="auto">
            <a:xfrm>
              <a:off x="3567113" y="3003550"/>
              <a:ext cx="3175" cy="4763"/>
            </a:xfrm>
            <a:custGeom>
              <a:avLst/>
              <a:gdLst>
                <a:gd name="T0" fmla="*/ 2 w 2"/>
                <a:gd name="T1" fmla="*/ 0 h 3"/>
                <a:gd name="T2" fmla="*/ 2 w 2"/>
                <a:gd name="T3" fmla="*/ 1 h 3"/>
                <a:gd name="T4" fmla="*/ 2 w 2"/>
                <a:gd name="T5" fmla="*/ 2 h 3"/>
                <a:gd name="T6" fmla="*/ 2 w 2"/>
                <a:gd name="T7" fmla="*/ 3 h 3"/>
                <a:gd name="T8" fmla="*/ 0 w 2"/>
                <a:gd name="T9" fmla="*/ 2 h 3"/>
                <a:gd name="T10" fmla="*/ 0 w 2"/>
                <a:gd name="T11" fmla="*/ 1 h 3"/>
                <a:gd name="T12" fmla="*/ 0 w 2"/>
                <a:gd name="T13" fmla="*/ 0 h 3"/>
                <a:gd name="T14" fmla="*/ 2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0"/>
                  </a:moveTo>
                  <a:lnTo>
                    <a:pt x="2" y="1"/>
                  </a:lnTo>
                  <a:lnTo>
                    <a:pt x="2" y="2"/>
                  </a:lnTo>
                  <a:lnTo>
                    <a:pt x="2" y="3"/>
                  </a:lnTo>
                  <a:lnTo>
                    <a:pt x="0" y="2"/>
                  </a:lnTo>
                  <a:lnTo>
                    <a:pt x="0" y="1"/>
                  </a:lnTo>
                  <a:lnTo>
                    <a:pt x="0" y="0"/>
                  </a:lnTo>
                  <a:lnTo>
                    <a:pt x="2"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4" name="Freeform 2275"/>
            <p:cNvSpPr>
              <a:spLocks/>
            </p:cNvSpPr>
            <p:nvPr/>
          </p:nvSpPr>
          <p:spPr bwMode="auto">
            <a:xfrm>
              <a:off x="3522663" y="3003550"/>
              <a:ext cx="4763" cy="1588"/>
            </a:xfrm>
            <a:custGeom>
              <a:avLst/>
              <a:gdLst>
                <a:gd name="T0" fmla="*/ 3 w 3"/>
                <a:gd name="T1" fmla="*/ 0 h 1"/>
                <a:gd name="T2" fmla="*/ 2 w 3"/>
                <a:gd name="T3" fmla="*/ 0 h 1"/>
                <a:gd name="T4" fmla="*/ 0 w 3"/>
                <a:gd name="T5" fmla="*/ 1 h 1"/>
                <a:gd name="T6" fmla="*/ 0 w 3"/>
                <a:gd name="T7" fmla="*/ 0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lnTo>
                    <a:pt x="2" y="0"/>
                  </a:lnTo>
                  <a:lnTo>
                    <a:pt x="0" y="1"/>
                  </a:lnTo>
                  <a:lnTo>
                    <a:pt x="0" y="0"/>
                  </a:lnTo>
                  <a:lnTo>
                    <a:pt x="3"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 name="Freeform 5"/>
            <p:cNvSpPr>
              <a:spLocks noEditPoints="1"/>
            </p:cNvSpPr>
            <p:nvPr/>
          </p:nvSpPr>
          <p:spPr bwMode="gray">
            <a:xfrm>
              <a:off x="2976495" y="1533182"/>
              <a:ext cx="2862480" cy="672615"/>
            </a:xfrm>
            <a:custGeom>
              <a:avLst/>
              <a:gdLst>
                <a:gd name="T0" fmla="*/ 808 w 2962"/>
                <a:gd name="T1" fmla="*/ 644 h 696"/>
                <a:gd name="T2" fmla="*/ 812 w 2962"/>
                <a:gd name="T3" fmla="*/ 609 h 696"/>
                <a:gd name="T4" fmla="*/ 485 w 2962"/>
                <a:gd name="T5" fmla="*/ 555 h 696"/>
                <a:gd name="T6" fmla="*/ 880 w 2962"/>
                <a:gd name="T7" fmla="*/ 484 h 696"/>
                <a:gd name="T8" fmla="*/ 910 w 2962"/>
                <a:gd name="T9" fmla="*/ 451 h 696"/>
                <a:gd name="T10" fmla="*/ 754 w 2962"/>
                <a:gd name="T11" fmla="*/ 410 h 696"/>
                <a:gd name="T12" fmla="*/ 717 w 2962"/>
                <a:gd name="T13" fmla="*/ 399 h 696"/>
                <a:gd name="T14" fmla="*/ 785 w 2962"/>
                <a:gd name="T15" fmla="*/ 426 h 696"/>
                <a:gd name="T16" fmla="*/ 771 w 2962"/>
                <a:gd name="T17" fmla="*/ 439 h 696"/>
                <a:gd name="T18" fmla="*/ 822 w 2962"/>
                <a:gd name="T19" fmla="*/ 468 h 696"/>
                <a:gd name="T20" fmla="*/ 918 w 2962"/>
                <a:gd name="T21" fmla="*/ 422 h 696"/>
                <a:gd name="T22" fmla="*/ 897 w 2962"/>
                <a:gd name="T23" fmla="*/ 455 h 696"/>
                <a:gd name="T24" fmla="*/ 868 w 2962"/>
                <a:gd name="T25" fmla="*/ 486 h 696"/>
                <a:gd name="T26" fmla="*/ 849 w 2962"/>
                <a:gd name="T27" fmla="*/ 509 h 696"/>
                <a:gd name="T28" fmla="*/ 845 w 2962"/>
                <a:gd name="T29" fmla="*/ 519 h 696"/>
                <a:gd name="T30" fmla="*/ 851 w 2962"/>
                <a:gd name="T31" fmla="*/ 538 h 696"/>
                <a:gd name="T32" fmla="*/ 812 w 2962"/>
                <a:gd name="T33" fmla="*/ 573 h 696"/>
                <a:gd name="T34" fmla="*/ 800 w 2962"/>
                <a:gd name="T35" fmla="*/ 629 h 696"/>
                <a:gd name="T36" fmla="*/ 767 w 2962"/>
                <a:gd name="T37" fmla="*/ 592 h 696"/>
                <a:gd name="T38" fmla="*/ 729 w 2962"/>
                <a:gd name="T39" fmla="*/ 604 h 696"/>
                <a:gd name="T40" fmla="*/ 671 w 2962"/>
                <a:gd name="T41" fmla="*/ 619 h 696"/>
                <a:gd name="T42" fmla="*/ 597 w 2962"/>
                <a:gd name="T43" fmla="*/ 579 h 696"/>
                <a:gd name="T44" fmla="*/ 474 w 2962"/>
                <a:gd name="T45" fmla="*/ 528 h 696"/>
                <a:gd name="T46" fmla="*/ 452 w 2962"/>
                <a:gd name="T47" fmla="*/ 474 h 696"/>
                <a:gd name="T48" fmla="*/ 460 w 2962"/>
                <a:gd name="T49" fmla="*/ 401 h 696"/>
                <a:gd name="T50" fmla="*/ 497 w 2962"/>
                <a:gd name="T51" fmla="*/ 391 h 696"/>
                <a:gd name="T52" fmla="*/ 688 w 2962"/>
                <a:gd name="T53" fmla="*/ 391 h 696"/>
                <a:gd name="T54" fmla="*/ 46 w 2962"/>
                <a:gd name="T55" fmla="*/ 350 h 696"/>
                <a:gd name="T56" fmla="*/ 81 w 2962"/>
                <a:gd name="T57" fmla="*/ 341 h 696"/>
                <a:gd name="T58" fmla="*/ 116 w 2962"/>
                <a:gd name="T59" fmla="*/ 323 h 696"/>
                <a:gd name="T60" fmla="*/ 143 w 2962"/>
                <a:gd name="T61" fmla="*/ 310 h 696"/>
                <a:gd name="T62" fmla="*/ 388 w 2962"/>
                <a:gd name="T63" fmla="*/ 306 h 696"/>
                <a:gd name="T64" fmla="*/ 392 w 2962"/>
                <a:gd name="T65" fmla="*/ 296 h 696"/>
                <a:gd name="T66" fmla="*/ 379 w 2962"/>
                <a:gd name="T67" fmla="*/ 300 h 696"/>
                <a:gd name="T68" fmla="*/ 369 w 2962"/>
                <a:gd name="T69" fmla="*/ 290 h 696"/>
                <a:gd name="T70" fmla="*/ 365 w 2962"/>
                <a:gd name="T71" fmla="*/ 283 h 696"/>
                <a:gd name="T72" fmla="*/ 209 w 2962"/>
                <a:gd name="T73" fmla="*/ 279 h 696"/>
                <a:gd name="T74" fmla="*/ 215 w 2962"/>
                <a:gd name="T75" fmla="*/ 265 h 696"/>
                <a:gd name="T76" fmla="*/ 371 w 2962"/>
                <a:gd name="T77" fmla="*/ 263 h 696"/>
                <a:gd name="T78" fmla="*/ 155 w 2962"/>
                <a:gd name="T79" fmla="*/ 254 h 696"/>
                <a:gd name="T80" fmla="*/ 110 w 2962"/>
                <a:gd name="T81" fmla="*/ 232 h 696"/>
                <a:gd name="T82" fmla="*/ 263 w 2962"/>
                <a:gd name="T83" fmla="*/ 219 h 696"/>
                <a:gd name="T84" fmla="*/ 102 w 2962"/>
                <a:gd name="T85" fmla="*/ 122 h 696"/>
                <a:gd name="T86" fmla="*/ 197 w 2962"/>
                <a:gd name="T87" fmla="*/ 6 h 696"/>
                <a:gd name="T88" fmla="*/ 284 w 2962"/>
                <a:gd name="T89" fmla="*/ 35 h 696"/>
                <a:gd name="T90" fmla="*/ 323 w 2962"/>
                <a:gd name="T91" fmla="*/ 230 h 696"/>
                <a:gd name="T92" fmla="*/ 400 w 2962"/>
                <a:gd name="T93" fmla="*/ 312 h 696"/>
                <a:gd name="T94" fmla="*/ 375 w 2962"/>
                <a:gd name="T95" fmla="*/ 267 h 696"/>
                <a:gd name="T96" fmla="*/ 350 w 2962"/>
                <a:gd name="T97" fmla="*/ 252 h 696"/>
                <a:gd name="T98" fmla="*/ 307 w 2962"/>
                <a:gd name="T99" fmla="*/ 232 h 696"/>
                <a:gd name="T100" fmla="*/ 259 w 2962"/>
                <a:gd name="T101" fmla="*/ 215 h 696"/>
                <a:gd name="T102" fmla="*/ 242 w 2962"/>
                <a:gd name="T103" fmla="*/ 234 h 696"/>
                <a:gd name="T104" fmla="*/ 230 w 2962"/>
                <a:gd name="T105" fmla="*/ 215 h 696"/>
                <a:gd name="T106" fmla="*/ 191 w 2962"/>
                <a:gd name="T107" fmla="*/ 271 h 696"/>
                <a:gd name="T108" fmla="*/ 151 w 2962"/>
                <a:gd name="T109" fmla="*/ 304 h 696"/>
                <a:gd name="T110" fmla="*/ 172 w 2962"/>
                <a:gd name="T111" fmla="*/ 275 h 696"/>
                <a:gd name="T112" fmla="*/ 145 w 2962"/>
                <a:gd name="T113" fmla="*/ 254 h 696"/>
                <a:gd name="T114" fmla="*/ 126 w 2962"/>
                <a:gd name="T115" fmla="*/ 221 h 696"/>
                <a:gd name="T116" fmla="*/ 118 w 2962"/>
                <a:gd name="T117" fmla="*/ 180 h 696"/>
                <a:gd name="T118" fmla="*/ 104 w 2962"/>
                <a:gd name="T119" fmla="*/ 145 h 696"/>
                <a:gd name="T120" fmla="*/ 147 w 2962"/>
                <a:gd name="T121" fmla="*/ 118 h 696"/>
                <a:gd name="T122" fmla="*/ 118 w 2962"/>
                <a:gd name="T123" fmla="*/ 83 h 696"/>
                <a:gd name="T124" fmla="*/ 160 w 2962"/>
                <a:gd name="T125" fmla="*/ 24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2" h="696">
                  <a:moveTo>
                    <a:pt x="193" y="687"/>
                  </a:moveTo>
                  <a:lnTo>
                    <a:pt x="195" y="687"/>
                  </a:lnTo>
                  <a:lnTo>
                    <a:pt x="197" y="687"/>
                  </a:lnTo>
                  <a:lnTo>
                    <a:pt x="197" y="689"/>
                  </a:lnTo>
                  <a:lnTo>
                    <a:pt x="199" y="689"/>
                  </a:lnTo>
                  <a:lnTo>
                    <a:pt x="199" y="691"/>
                  </a:lnTo>
                  <a:lnTo>
                    <a:pt x="199" y="693"/>
                  </a:lnTo>
                  <a:lnTo>
                    <a:pt x="197" y="693"/>
                  </a:lnTo>
                  <a:lnTo>
                    <a:pt x="197" y="695"/>
                  </a:lnTo>
                  <a:lnTo>
                    <a:pt x="195" y="695"/>
                  </a:lnTo>
                  <a:lnTo>
                    <a:pt x="193" y="695"/>
                  </a:lnTo>
                  <a:lnTo>
                    <a:pt x="193" y="696"/>
                  </a:lnTo>
                  <a:lnTo>
                    <a:pt x="191" y="696"/>
                  </a:lnTo>
                  <a:lnTo>
                    <a:pt x="191" y="695"/>
                  </a:lnTo>
                  <a:lnTo>
                    <a:pt x="191" y="693"/>
                  </a:lnTo>
                  <a:lnTo>
                    <a:pt x="191" y="691"/>
                  </a:lnTo>
                  <a:lnTo>
                    <a:pt x="189" y="691"/>
                  </a:lnTo>
                  <a:lnTo>
                    <a:pt x="189" y="689"/>
                  </a:lnTo>
                  <a:lnTo>
                    <a:pt x="191" y="689"/>
                  </a:lnTo>
                  <a:lnTo>
                    <a:pt x="191" y="687"/>
                  </a:lnTo>
                  <a:lnTo>
                    <a:pt x="191" y="685"/>
                  </a:lnTo>
                  <a:lnTo>
                    <a:pt x="193" y="685"/>
                  </a:lnTo>
                  <a:lnTo>
                    <a:pt x="193" y="687"/>
                  </a:lnTo>
                  <a:close/>
                  <a:moveTo>
                    <a:pt x="186" y="683"/>
                  </a:moveTo>
                  <a:lnTo>
                    <a:pt x="184" y="683"/>
                  </a:lnTo>
                  <a:lnTo>
                    <a:pt x="186" y="683"/>
                  </a:lnTo>
                  <a:lnTo>
                    <a:pt x="186" y="681"/>
                  </a:lnTo>
                  <a:lnTo>
                    <a:pt x="186" y="683"/>
                  </a:lnTo>
                  <a:close/>
                  <a:moveTo>
                    <a:pt x="182" y="681"/>
                  </a:moveTo>
                  <a:lnTo>
                    <a:pt x="182" y="679"/>
                  </a:lnTo>
                  <a:lnTo>
                    <a:pt x="184" y="679"/>
                  </a:lnTo>
                  <a:lnTo>
                    <a:pt x="184" y="681"/>
                  </a:lnTo>
                  <a:lnTo>
                    <a:pt x="182" y="681"/>
                  </a:lnTo>
                  <a:close/>
                  <a:moveTo>
                    <a:pt x="186" y="677"/>
                  </a:moveTo>
                  <a:lnTo>
                    <a:pt x="186" y="679"/>
                  </a:lnTo>
                  <a:lnTo>
                    <a:pt x="187" y="679"/>
                  </a:lnTo>
                  <a:lnTo>
                    <a:pt x="189" y="679"/>
                  </a:lnTo>
                  <a:lnTo>
                    <a:pt x="189" y="681"/>
                  </a:lnTo>
                  <a:lnTo>
                    <a:pt x="187" y="681"/>
                  </a:lnTo>
                  <a:lnTo>
                    <a:pt x="187" y="683"/>
                  </a:lnTo>
                  <a:lnTo>
                    <a:pt x="187" y="681"/>
                  </a:lnTo>
                  <a:lnTo>
                    <a:pt x="187" y="683"/>
                  </a:lnTo>
                  <a:lnTo>
                    <a:pt x="187" y="681"/>
                  </a:lnTo>
                  <a:lnTo>
                    <a:pt x="186" y="681"/>
                  </a:lnTo>
                  <a:lnTo>
                    <a:pt x="186" y="679"/>
                  </a:lnTo>
                  <a:lnTo>
                    <a:pt x="186" y="681"/>
                  </a:lnTo>
                  <a:lnTo>
                    <a:pt x="186" y="679"/>
                  </a:lnTo>
                  <a:lnTo>
                    <a:pt x="184" y="679"/>
                  </a:lnTo>
                  <a:lnTo>
                    <a:pt x="186" y="679"/>
                  </a:lnTo>
                  <a:lnTo>
                    <a:pt x="186" y="677"/>
                  </a:lnTo>
                  <a:lnTo>
                    <a:pt x="186" y="679"/>
                  </a:lnTo>
                  <a:lnTo>
                    <a:pt x="186" y="677"/>
                  </a:lnTo>
                  <a:close/>
                  <a:moveTo>
                    <a:pt x="180" y="677"/>
                  </a:moveTo>
                  <a:lnTo>
                    <a:pt x="182" y="677"/>
                  </a:lnTo>
                  <a:lnTo>
                    <a:pt x="184" y="677"/>
                  </a:lnTo>
                  <a:lnTo>
                    <a:pt x="182" y="677"/>
                  </a:lnTo>
                  <a:lnTo>
                    <a:pt x="180" y="677"/>
                  </a:lnTo>
                  <a:close/>
                  <a:moveTo>
                    <a:pt x="174" y="673"/>
                  </a:moveTo>
                  <a:lnTo>
                    <a:pt x="176" y="673"/>
                  </a:lnTo>
                  <a:lnTo>
                    <a:pt x="174" y="673"/>
                  </a:lnTo>
                  <a:lnTo>
                    <a:pt x="176" y="673"/>
                  </a:lnTo>
                  <a:lnTo>
                    <a:pt x="176" y="675"/>
                  </a:lnTo>
                  <a:lnTo>
                    <a:pt x="174" y="675"/>
                  </a:lnTo>
                  <a:lnTo>
                    <a:pt x="172" y="675"/>
                  </a:lnTo>
                  <a:lnTo>
                    <a:pt x="172" y="673"/>
                  </a:lnTo>
                  <a:lnTo>
                    <a:pt x="174" y="673"/>
                  </a:lnTo>
                  <a:lnTo>
                    <a:pt x="174" y="671"/>
                  </a:lnTo>
                  <a:lnTo>
                    <a:pt x="174" y="673"/>
                  </a:lnTo>
                  <a:close/>
                  <a:moveTo>
                    <a:pt x="155" y="671"/>
                  </a:moveTo>
                  <a:lnTo>
                    <a:pt x="155" y="669"/>
                  </a:lnTo>
                  <a:lnTo>
                    <a:pt x="157" y="669"/>
                  </a:lnTo>
                  <a:lnTo>
                    <a:pt x="157" y="671"/>
                  </a:lnTo>
                  <a:lnTo>
                    <a:pt x="155" y="671"/>
                  </a:lnTo>
                  <a:close/>
                  <a:moveTo>
                    <a:pt x="162" y="667"/>
                  </a:moveTo>
                  <a:lnTo>
                    <a:pt x="162" y="669"/>
                  </a:lnTo>
                  <a:lnTo>
                    <a:pt x="162" y="671"/>
                  </a:lnTo>
                  <a:lnTo>
                    <a:pt x="160" y="671"/>
                  </a:lnTo>
                  <a:lnTo>
                    <a:pt x="160" y="669"/>
                  </a:lnTo>
                  <a:lnTo>
                    <a:pt x="160" y="671"/>
                  </a:lnTo>
                  <a:lnTo>
                    <a:pt x="160" y="669"/>
                  </a:lnTo>
                  <a:lnTo>
                    <a:pt x="158" y="669"/>
                  </a:lnTo>
                  <a:lnTo>
                    <a:pt x="158" y="667"/>
                  </a:lnTo>
                  <a:lnTo>
                    <a:pt x="160" y="667"/>
                  </a:lnTo>
                  <a:lnTo>
                    <a:pt x="162" y="667"/>
                  </a:lnTo>
                  <a:close/>
                  <a:moveTo>
                    <a:pt x="802" y="646"/>
                  </a:moveTo>
                  <a:lnTo>
                    <a:pt x="804" y="646"/>
                  </a:lnTo>
                  <a:lnTo>
                    <a:pt x="802" y="646"/>
                  </a:lnTo>
                  <a:close/>
                  <a:moveTo>
                    <a:pt x="808" y="646"/>
                  </a:moveTo>
                  <a:lnTo>
                    <a:pt x="806" y="646"/>
                  </a:lnTo>
                  <a:lnTo>
                    <a:pt x="808" y="646"/>
                  </a:lnTo>
                  <a:close/>
                  <a:moveTo>
                    <a:pt x="806" y="646"/>
                  </a:moveTo>
                  <a:lnTo>
                    <a:pt x="804" y="646"/>
                  </a:lnTo>
                  <a:lnTo>
                    <a:pt x="804" y="644"/>
                  </a:lnTo>
                  <a:lnTo>
                    <a:pt x="806" y="644"/>
                  </a:lnTo>
                  <a:lnTo>
                    <a:pt x="806" y="646"/>
                  </a:lnTo>
                  <a:close/>
                  <a:moveTo>
                    <a:pt x="806" y="646"/>
                  </a:moveTo>
                  <a:lnTo>
                    <a:pt x="806" y="644"/>
                  </a:lnTo>
                  <a:lnTo>
                    <a:pt x="806" y="646"/>
                  </a:lnTo>
                  <a:close/>
                  <a:moveTo>
                    <a:pt x="808" y="644"/>
                  </a:moveTo>
                  <a:lnTo>
                    <a:pt x="808" y="646"/>
                  </a:lnTo>
                  <a:lnTo>
                    <a:pt x="808" y="644"/>
                  </a:lnTo>
                  <a:close/>
                  <a:moveTo>
                    <a:pt x="806" y="646"/>
                  </a:moveTo>
                  <a:lnTo>
                    <a:pt x="806" y="644"/>
                  </a:lnTo>
                  <a:lnTo>
                    <a:pt x="806" y="646"/>
                  </a:lnTo>
                  <a:close/>
                  <a:moveTo>
                    <a:pt x="810" y="644"/>
                  </a:moveTo>
                  <a:lnTo>
                    <a:pt x="808" y="644"/>
                  </a:lnTo>
                  <a:lnTo>
                    <a:pt x="810" y="644"/>
                  </a:lnTo>
                  <a:close/>
                  <a:moveTo>
                    <a:pt x="810" y="644"/>
                  </a:moveTo>
                  <a:lnTo>
                    <a:pt x="812" y="644"/>
                  </a:lnTo>
                  <a:lnTo>
                    <a:pt x="810" y="644"/>
                  </a:lnTo>
                  <a:close/>
                  <a:moveTo>
                    <a:pt x="812" y="644"/>
                  </a:moveTo>
                  <a:lnTo>
                    <a:pt x="812" y="642"/>
                  </a:lnTo>
                  <a:lnTo>
                    <a:pt x="812" y="644"/>
                  </a:lnTo>
                  <a:close/>
                  <a:moveTo>
                    <a:pt x="808" y="638"/>
                  </a:moveTo>
                  <a:lnTo>
                    <a:pt x="808" y="640"/>
                  </a:lnTo>
                  <a:lnTo>
                    <a:pt x="808" y="638"/>
                  </a:lnTo>
                  <a:close/>
                  <a:moveTo>
                    <a:pt x="814" y="640"/>
                  </a:moveTo>
                  <a:lnTo>
                    <a:pt x="814" y="642"/>
                  </a:lnTo>
                  <a:lnTo>
                    <a:pt x="812" y="642"/>
                  </a:lnTo>
                  <a:lnTo>
                    <a:pt x="814" y="642"/>
                  </a:lnTo>
                  <a:lnTo>
                    <a:pt x="814" y="640"/>
                  </a:lnTo>
                  <a:lnTo>
                    <a:pt x="814" y="642"/>
                  </a:lnTo>
                  <a:lnTo>
                    <a:pt x="814" y="640"/>
                  </a:lnTo>
                  <a:lnTo>
                    <a:pt x="816" y="640"/>
                  </a:lnTo>
                  <a:lnTo>
                    <a:pt x="816" y="638"/>
                  </a:lnTo>
                  <a:lnTo>
                    <a:pt x="816" y="640"/>
                  </a:lnTo>
                  <a:lnTo>
                    <a:pt x="814" y="640"/>
                  </a:lnTo>
                  <a:close/>
                  <a:moveTo>
                    <a:pt x="60" y="635"/>
                  </a:moveTo>
                  <a:lnTo>
                    <a:pt x="60" y="637"/>
                  </a:lnTo>
                  <a:lnTo>
                    <a:pt x="60" y="635"/>
                  </a:lnTo>
                  <a:close/>
                  <a:moveTo>
                    <a:pt x="806" y="635"/>
                  </a:moveTo>
                  <a:lnTo>
                    <a:pt x="804" y="635"/>
                  </a:lnTo>
                  <a:lnTo>
                    <a:pt x="806" y="635"/>
                  </a:lnTo>
                  <a:close/>
                  <a:moveTo>
                    <a:pt x="800" y="629"/>
                  </a:moveTo>
                  <a:lnTo>
                    <a:pt x="798" y="629"/>
                  </a:lnTo>
                  <a:lnTo>
                    <a:pt x="800" y="629"/>
                  </a:lnTo>
                  <a:close/>
                  <a:moveTo>
                    <a:pt x="800" y="629"/>
                  </a:moveTo>
                  <a:lnTo>
                    <a:pt x="800" y="627"/>
                  </a:lnTo>
                  <a:lnTo>
                    <a:pt x="800" y="629"/>
                  </a:lnTo>
                  <a:close/>
                  <a:moveTo>
                    <a:pt x="798" y="627"/>
                  </a:moveTo>
                  <a:lnTo>
                    <a:pt x="798" y="625"/>
                  </a:lnTo>
                  <a:lnTo>
                    <a:pt x="798" y="627"/>
                  </a:lnTo>
                  <a:close/>
                  <a:moveTo>
                    <a:pt x="677" y="633"/>
                  </a:moveTo>
                  <a:lnTo>
                    <a:pt x="675" y="631"/>
                  </a:lnTo>
                  <a:lnTo>
                    <a:pt x="675" y="629"/>
                  </a:lnTo>
                  <a:lnTo>
                    <a:pt x="675" y="627"/>
                  </a:lnTo>
                  <a:lnTo>
                    <a:pt x="675" y="625"/>
                  </a:lnTo>
                  <a:lnTo>
                    <a:pt x="675" y="623"/>
                  </a:lnTo>
                  <a:lnTo>
                    <a:pt x="675" y="625"/>
                  </a:lnTo>
                  <a:lnTo>
                    <a:pt x="675" y="627"/>
                  </a:lnTo>
                  <a:lnTo>
                    <a:pt x="675" y="629"/>
                  </a:lnTo>
                  <a:lnTo>
                    <a:pt x="675" y="631"/>
                  </a:lnTo>
                  <a:lnTo>
                    <a:pt x="677" y="631"/>
                  </a:lnTo>
                  <a:lnTo>
                    <a:pt x="677" y="633"/>
                  </a:lnTo>
                  <a:close/>
                  <a:moveTo>
                    <a:pt x="796" y="621"/>
                  </a:moveTo>
                  <a:lnTo>
                    <a:pt x="794" y="621"/>
                  </a:lnTo>
                  <a:lnTo>
                    <a:pt x="794" y="619"/>
                  </a:lnTo>
                  <a:lnTo>
                    <a:pt x="796" y="621"/>
                  </a:lnTo>
                  <a:close/>
                  <a:moveTo>
                    <a:pt x="677" y="617"/>
                  </a:moveTo>
                  <a:lnTo>
                    <a:pt x="675" y="619"/>
                  </a:lnTo>
                  <a:lnTo>
                    <a:pt x="675" y="621"/>
                  </a:lnTo>
                  <a:lnTo>
                    <a:pt x="675" y="619"/>
                  </a:lnTo>
                  <a:lnTo>
                    <a:pt x="675" y="617"/>
                  </a:lnTo>
                  <a:lnTo>
                    <a:pt x="675" y="619"/>
                  </a:lnTo>
                  <a:lnTo>
                    <a:pt x="677" y="617"/>
                  </a:lnTo>
                  <a:lnTo>
                    <a:pt x="677" y="615"/>
                  </a:lnTo>
                  <a:lnTo>
                    <a:pt x="677" y="617"/>
                  </a:lnTo>
                  <a:close/>
                  <a:moveTo>
                    <a:pt x="816" y="623"/>
                  </a:moveTo>
                  <a:lnTo>
                    <a:pt x="816" y="621"/>
                  </a:lnTo>
                  <a:lnTo>
                    <a:pt x="816" y="619"/>
                  </a:lnTo>
                  <a:lnTo>
                    <a:pt x="814" y="619"/>
                  </a:lnTo>
                  <a:lnTo>
                    <a:pt x="814" y="617"/>
                  </a:lnTo>
                  <a:lnTo>
                    <a:pt x="814" y="615"/>
                  </a:lnTo>
                  <a:lnTo>
                    <a:pt x="814" y="617"/>
                  </a:lnTo>
                  <a:lnTo>
                    <a:pt x="814" y="619"/>
                  </a:lnTo>
                  <a:lnTo>
                    <a:pt x="816" y="623"/>
                  </a:lnTo>
                  <a:close/>
                  <a:moveTo>
                    <a:pt x="677" y="615"/>
                  </a:moveTo>
                  <a:lnTo>
                    <a:pt x="678" y="615"/>
                  </a:lnTo>
                  <a:lnTo>
                    <a:pt x="677" y="615"/>
                  </a:lnTo>
                  <a:lnTo>
                    <a:pt x="678" y="613"/>
                  </a:lnTo>
                  <a:lnTo>
                    <a:pt x="678" y="615"/>
                  </a:lnTo>
                  <a:lnTo>
                    <a:pt x="677" y="615"/>
                  </a:lnTo>
                  <a:close/>
                  <a:moveTo>
                    <a:pt x="682" y="611"/>
                  </a:moveTo>
                  <a:lnTo>
                    <a:pt x="680" y="611"/>
                  </a:lnTo>
                  <a:lnTo>
                    <a:pt x="680" y="613"/>
                  </a:lnTo>
                  <a:lnTo>
                    <a:pt x="678" y="613"/>
                  </a:lnTo>
                  <a:lnTo>
                    <a:pt x="680" y="613"/>
                  </a:lnTo>
                  <a:lnTo>
                    <a:pt x="680" y="611"/>
                  </a:lnTo>
                  <a:lnTo>
                    <a:pt x="682" y="611"/>
                  </a:lnTo>
                  <a:close/>
                  <a:moveTo>
                    <a:pt x="682" y="611"/>
                  </a:moveTo>
                  <a:lnTo>
                    <a:pt x="682" y="609"/>
                  </a:lnTo>
                  <a:lnTo>
                    <a:pt x="684" y="609"/>
                  </a:lnTo>
                  <a:lnTo>
                    <a:pt x="682" y="611"/>
                  </a:lnTo>
                  <a:close/>
                  <a:moveTo>
                    <a:pt x="812" y="609"/>
                  </a:moveTo>
                  <a:lnTo>
                    <a:pt x="812" y="611"/>
                  </a:lnTo>
                  <a:lnTo>
                    <a:pt x="812" y="613"/>
                  </a:lnTo>
                  <a:lnTo>
                    <a:pt x="812" y="611"/>
                  </a:lnTo>
                  <a:lnTo>
                    <a:pt x="812" y="609"/>
                  </a:lnTo>
                  <a:close/>
                  <a:moveTo>
                    <a:pt x="794" y="608"/>
                  </a:moveTo>
                  <a:lnTo>
                    <a:pt x="796" y="608"/>
                  </a:lnTo>
                  <a:lnTo>
                    <a:pt x="794" y="608"/>
                  </a:lnTo>
                  <a:close/>
                  <a:moveTo>
                    <a:pt x="731" y="606"/>
                  </a:moveTo>
                  <a:lnTo>
                    <a:pt x="731" y="604"/>
                  </a:lnTo>
                  <a:lnTo>
                    <a:pt x="731" y="606"/>
                  </a:lnTo>
                  <a:close/>
                  <a:moveTo>
                    <a:pt x="733" y="606"/>
                  </a:moveTo>
                  <a:lnTo>
                    <a:pt x="733" y="604"/>
                  </a:lnTo>
                  <a:lnTo>
                    <a:pt x="733" y="606"/>
                  </a:lnTo>
                  <a:close/>
                  <a:moveTo>
                    <a:pt x="736" y="602"/>
                  </a:moveTo>
                  <a:lnTo>
                    <a:pt x="736" y="604"/>
                  </a:lnTo>
                  <a:lnTo>
                    <a:pt x="735" y="604"/>
                  </a:lnTo>
                  <a:lnTo>
                    <a:pt x="735" y="602"/>
                  </a:lnTo>
                  <a:lnTo>
                    <a:pt x="736" y="602"/>
                  </a:lnTo>
                  <a:close/>
                  <a:moveTo>
                    <a:pt x="696" y="602"/>
                  </a:moveTo>
                  <a:lnTo>
                    <a:pt x="694" y="604"/>
                  </a:lnTo>
                  <a:lnTo>
                    <a:pt x="692" y="604"/>
                  </a:lnTo>
                  <a:lnTo>
                    <a:pt x="694" y="604"/>
                  </a:lnTo>
                  <a:lnTo>
                    <a:pt x="694" y="602"/>
                  </a:lnTo>
                  <a:lnTo>
                    <a:pt x="696" y="602"/>
                  </a:lnTo>
                  <a:close/>
                  <a:moveTo>
                    <a:pt x="742" y="602"/>
                  </a:moveTo>
                  <a:lnTo>
                    <a:pt x="742" y="600"/>
                  </a:lnTo>
                  <a:lnTo>
                    <a:pt x="742" y="602"/>
                  </a:lnTo>
                  <a:close/>
                  <a:moveTo>
                    <a:pt x="735" y="600"/>
                  </a:moveTo>
                  <a:lnTo>
                    <a:pt x="735" y="602"/>
                  </a:lnTo>
                  <a:lnTo>
                    <a:pt x="735" y="600"/>
                  </a:lnTo>
                  <a:close/>
                  <a:moveTo>
                    <a:pt x="721" y="600"/>
                  </a:moveTo>
                  <a:lnTo>
                    <a:pt x="719" y="602"/>
                  </a:lnTo>
                  <a:lnTo>
                    <a:pt x="719" y="600"/>
                  </a:lnTo>
                  <a:lnTo>
                    <a:pt x="721" y="600"/>
                  </a:lnTo>
                  <a:close/>
                  <a:moveTo>
                    <a:pt x="775" y="600"/>
                  </a:moveTo>
                  <a:lnTo>
                    <a:pt x="775" y="598"/>
                  </a:lnTo>
                  <a:lnTo>
                    <a:pt x="775" y="600"/>
                  </a:lnTo>
                  <a:close/>
                  <a:moveTo>
                    <a:pt x="744" y="600"/>
                  </a:moveTo>
                  <a:lnTo>
                    <a:pt x="744" y="598"/>
                  </a:lnTo>
                  <a:lnTo>
                    <a:pt x="744" y="600"/>
                  </a:lnTo>
                  <a:close/>
                  <a:moveTo>
                    <a:pt x="777" y="600"/>
                  </a:moveTo>
                  <a:lnTo>
                    <a:pt x="775" y="600"/>
                  </a:lnTo>
                  <a:lnTo>
                    <a:pt x="777" y="600"/>
                  </a:lnTo>
                  <a:lnTo>
                    <a:pt x="779" y="598"/>
                  </a:lnTo>
                  <a:lnTo>
                    <a:pt x="777" y="598"/>
                  </a:lnTo>
                  <a:lnTo>
                    <a:pt x="777" y="600"/>
                  </a:lnTo>
                  <a:close/>
                  <a:moveTo>
                    <a:pt x="740" y="598"/>
                  </a:moveTo>
                  <a:lnTo>
                    <a:pt x="738" y="598"/>
                  </a:lnTo>
                  <a:lnTo>
                    <a:pt x="740" y="598"/>
                  </a:lnTo>
                  <a:close/>
                  <a:moveTo>
                    <a:pt x="744" y="598"/>
                  </a:moveTo>
                  <a:lnTo>
                    <a:pt x="744" y="596"/>
                  </a:lnTo>
                  <a:lnTo>
                    <a:pt x="744" y="598"/>
                  </a:lnTo>
                  <a:close/>
                  <a:moveTo>
                    <a:pt x="742" y="596"/>
                  </a:moveTo>
                  <a:lnTo>
                    <a:pt x="740" y="596"/>
                  </a:lnTo>
                  <a:lnTo>
                    <a:pt x="740" y="594"/>
                  </a:lnTo>
                  <a:lnTo>
                    <a:pt x="742" y="594"/>
                  </a:lnTo>
                  <a:lnTo>
                    <a:pt x="740" y="594"/>
                  </a:lnTo>
                  <a:lnTo>
                    <a:pt x="740" y="596"/>
                  </a:lnTo>
                  <a:lnTo>
                    <a:pt x="742" y="596"/>
                  </a:lnTo>
                  <a:close/>
                  <a:moveTo>
                    <a:pt x="750" y="594"/>
                  </a:moveTo>
                  <a:lnTo>
                    <a:pt x="748" y="594"/>
                  </a:lnTo>
                  <a:lnTo>
                    <a:pt x="750" y="594"/>
                  </a:lnTo>
                  <a:close/>
                  <a:moveTo>
                    <a:pt x="764" y="592"/>
                  </a:moveTo>
                  <a:lnTo>
                    <a:pt x="760" y="592"/>
                  </a:lnTo>
                  <a:lnTo>
                    <a:pt x="758" y="592"/>
                  </a:lnTo>
                  <a:lnTo>
                    <a:pt x="760" y="592"/>
                  </a:lnTo>
                  <a:lnTo>
                    <a:pt x="762" y="592"/>
                  </a:lnTo>
                  <a:lnTo>
                    <a:pt x="764" y="592"/>
                  </a:lnTo>
                  <a:close/>
                  <a:moveTo>
                    <a:pt x="806" y="588"/>
                  </a:moveTo>
                  <a:lnTo>
                    <a:pt x="806" y="586"/>
                  </a:lnTo>
                  <a:lnTo>
                    <a:pt x="806" y="588"/>
                  </a:lnTo>
                  <a:close/>
                  <a:moveTo>
                    <a:pt x="808" y="582"/>
                  </a:moveTo>
                  <a:lnTo>
                    <a:pt x="806" y="582"/>
                  </a:lnTo>
                  <a:lnTo>
                    <a:pt x="808" y="582"/>
                  </a:lnTo>
                  <a:lnTo>
                    <a:pt x="808" y="580"/>
                  </a:lnTo>
                  <a:lnTo>
                    <a:pt x="808" y="582"/>
                  </a:lnTo>
                  <a:close/>
                  <a:moveTo>
                    <a:pt x="499" y="567"/>
                  </a:moveTo>
                  <a:lnTo>
                    <a:pt x="501" y="567"/>
                  </a:lnTo>
                  <a:lnTo>
                    <a:pt x="501" y="569"/>
                  </a:lnTo>
                  <a:lnTo>
                    <a:pt x="499" y="569"/>
                  </a:lnTo>
                  <a:lnTo>
                    <a:pt x="499" y="567"/>
                  </a:lnTo>
                  <a:close/>
                  <a:moveTo>
                    <a:pt x="491" y="565"/>
                  </a:moveTo>
                  <a:lnTo>
                    <a:pt x="493" y="565"/>
                  </a:lnTo>
                  <a:lnTo>
                    <a:pt x="491" y="565"/>
                  </a:lnTo>
                  <a:lnTo>
                    <a:pt x="491" y="563"/>
                  </a:lnTo>
                  <a:lnTo>
                    <a:pt x="491" y="565"/>
                  </a:lnTo>
                  <a:close/>
                  <a:moveTo>
                    <a:pt x="499" y="563"/>
                  </a:moveTo>
                  <a:lnTo>
                    <a:pt x="501" y="563"/>
                  </a:lnTo>
                  <a:lnTo>
                    <a:pt x="499" y="563"/>
                  </a:lnTo>
                  <a:close/>
                  <a:moveTo>
                    <a:pt x="503" y="559"/>
                  </a:moveTo>
                  <a:lnTo>
                    <a:pt x="501" y="559"/>
                  </a:lnTo>
                  <a:lnTo>
                    <a:pt x="503" y="559"/>
                  </a:lnTo>
                  <a:close/>
                  <a:moveTo>
                    <a:pt x="835" y="557"/>
                  </a:moveTo>
                  <a:lnTo>
                    <a:pt x="835" y="559"/>
                  </a:lnTo>
                  <a:lnTo>
                    <a:pt x="833" y="559"/>
                  </a:lnTo>
                  <a:lnTo>
                    <a:pt x="833" y="557"/>
                  </a:lnTo>
                  <a:lnTo>
                    <a:pt x="835" y="557"/>
                  </a:lnTo>
                  <a:close/>
                  <a:moveTo>
                    <a:pt x="487" y="557"/>
                  </a:moveTo>
                  <a:lnTo>
                    <a:pt x="485" y="557"/>
                  </a:lnTo>
                  <a:lnTo>
                    <a:pt x="487" y="557"/>
                  </a:lnTo>
                  <a:close/>
                  <a:moveTo>
                    <a:pt x="485" y="557"/>
                  </a:moveTo>
                  <a:lnTo>
                    <a:pt x="483" y="557"/>
                  </a:lnTo>
                  <a:lnTo>
                    <a:pt x="485" y="555"/>
                  </a:lnTo>
                  <a:lnTo>
                    <a:pt x="485" y="557"/>
                  </a:lnTo>
                  <a:close/>
                  <a:moveTo>
                    <a:pt x="489" y="557"/>
                  </a:moveTo>
                  <a:lnTo>
                    <a:pt x="491" y="557"/>
                  </a:lnTo>
                  <a:lnTo>
                    <a:pt x="489" y="557"/>
                  </a:lnTo>
                  <a:lnTo>
                    <a:pt x="487" y="557"/>
                  </a:lnTo>
                  <a:lnTo>
                    <a:pt x="487" y="555"/>
                  </a:lnTo>
                  <a:lnTo>
                    <a:pt x="489" y="555"/>
                  </a:lnTo>
                  <a:lnTo>
                    <a:pt x="489" y="557"/>
                  </a:lnTo>
                  <a:close/>
                  <a:moveTo>
                    <a:pt x="839" y="551"/>
                  </a:moveTo>
                  <a:lnTo>
                    <a:pt x="837" y="553"/>
                  </a:lnTo>
                  <a:lnTo>
                    <a:pt x="839" y="551"/>
                  </a:lnTo>
                  <a:close/>
                  <a:moveTo>
                    <a:pt x="847" y="551"/>
                  </a:moveTo>
                  <a:lnTo>
                    <a:pt x="845" y="550"/>
                  </a:lnTo>
                  <a:lnTo>
                    <a:pt x="847" y="550"/>
                  </a:lnTo>
                  <a:lnTo>
                    <a:pt x="847" y="551"/>
                  </a:lnTo>
                  <a:close/>
                  <a:moveTo>
                    <a:pt x="845" y="550"/>
                  </a:moveTo>
                  <a:lnTo>
                    <a:pt x="843" y="550"/>
                  </a:lnTo>
                  <a:lnTo>
                    <a:pt x="841" y="550"/>
                  </a:lnTo>
                  <a:lnTo>
                    <a:pt x="843" y="550"/>
                  </a:lnTo>
                  <a:lnTo>
                    <a:pt x="845" y="550"/>
                  </a:lnTo>
                  <a:close/>
                  <a:moveTo>
                    <a:pt x="847" y="551"/>
                  </a:moveTo>
                  <a:lnTo>
                    <a:pt x="847" y="550"/>
                  </a:lnTo>
                  <a:lnTo>
                    <a:pt x="849" y="548"/>
                  </a:lnTo>
                  <a:lnTo>
                    <a:pt x="847" y="550"/>
                  </a:lnTo>
                  <a:lnTo>
                    <a:pt x="847" y="551"/>
                  </a:lnTo>
                  <a:close/>
                  <a:moveTo>
                    <a:pt x="849" y="548"/>
                  </a:moveTo>
                  <a:lnTo>
                    <a:pt x="851" y="546"/>
                  </a:lnTo>
                  <a:lnTo>
                    <a:pt x="849" y="548"/>
                  </a:lnTo>
                  <a:close/>
                  <a:moveTo>
                    <a:pt x="851" y="546"/>
                  </a:moveTo>
                  <a:lnTo>
                    <a:pt x="852" y="546"/>
                  </a:lnTo>
                  <a:lnTo>
                    <a:pt x="851" y="546"/>
                  </a:lnTo>
                  <a:close/>
                  <a:moveTo>
                    <a:pt x="854" y="544"/>
                  </a:moveTo>
                  <a:lnTo>
                    <a:pt x="854" y="546"/>
                  </a:lnTo>
                  <a:lnTo>
                    <a:pt x="852" y="546"/>
                  </a:lnTo>
                  <a:lnTo>
                    <a:pt x="852" y="544"/>
                  </a:lnTo>
                  <a:lnTo>
                    <a:pt x="854" y="544"/>
                  </a:lnTo>
                  <a:lnTo>
                    <a:pt x="854" y="542"/>
                  </a:lnTo>
                  <a:lnTo>
                    <a:pt x="854" y="540"/>
                  </a:lnTo>
                  <a:lnTo>
                    <a:pt x="854" y="542"/>
                  </a:lnTo>
                  <a:lnTo>
                    <a:pt x="854" y="544"/>
                  </a:lnTo>
                  <a:close/>
                  <a:moveTo>
                    <a:pt x="854" y="538"/>
                  </a:moveTo>
                  <a:lnTo>
                    <a:pt x="852" y="538"/>
                  </a:lnTo>
                  <a:lnTo>
                    <a:pt x="854" y="538"/>
                  </a:lnTo>
                  <a:close/>
                  <a:moveTo>
                    <a:pt x="852" y="524"/>
                  </a:moveTo>
                  <a:lnTo>
                    <a:pt x="851" y="524"/>
                  </a:lnTo>
                  <a:lnTo>
                    <a:pt x="852" y="524"/>
                  </a:lnTo>
                  <a:lnTo>
                    <a:pt x="851" y="524"/>
                  </a:lnTo>
                  <a:lnTo>
                    <a:pt x="852" y="524"/>
                  </a:lnTo>
                  <a:close/>
                  <a:moveTo>
                    <a:pt x="852" y="522"/>
                  </a:moveTo>
                  <a:lnTo>
                    <a:pt x="852" y="521"/>
                  </a:lnTo>
                  <a:lnTo>
                    <a:pt x="854" y="521"/>
                  </a:lnTo>
                  <a:lnTo>
                    <a:pt x="852" y="522"/>
                  </a:lnTo>
                  <a:close/>
                  <a:moveTo>
                    <a:pt x="856" y="517"/>
                  </a:moveTo>
                  <a:lnTo>
                    <a:pt x="856" y="515"/>
                  </a:lnTo>
                  <a:lnTo>
                    <a:pt x="858" y="515"/>
                  </a:lnTo>
                  <a:lnTo>
                    <a:pt x="858" y="513"/>
                  </a:lnTo>
                  <a:lnTo>
                    <a:pt x="858" y="515"/>
                  </a:lnTo>
                  <a:lnTo>
                    <a:pt x="856" y="515"/>
                  </a:lnTo>
                  <a:lnTo>
                    <a:pt x="856" y="517"/>
                  </a:lnTo>
                  <a:close/>
                  <a:moveTo>
                    <a:pt x="866" y="499"/>
                  </a:moveTo>
                  <a:lnTo>
                    <a:pt x="864" y="499"/>
                  </a:lnTo>
                  <a:lnTo>
                    <a:pt x="866" y="499"/>
                  </a:lnTo>
                  <a:lnTo>
                    <a:pt x="866" y="497"/>
                  </a:lnTo>
                  <a:lnTo>
                    <a:pt x="866" y="499"/>
                  </a:lnTo>
                  <a:close/>
                  <a:moveTo>
                    <a:pt x="872" y="488"/>
                  </a:moveTo>
                  <a:lnTo>
                    <a:pt x="870" y="490"/>
                  </a:lnTo>
                  <a:lnTo>
                    <a:pt x="870" y="488"/>
                  </a:lnTo>
                  <a:lnTo>
                    <a:pt x="872" y="488"/>
                  </a:lnTo>
                  <a:lnTo>
                    <a:pt x="874" y="488"/>
                  </a:lnTo>
                  <a:lnTo>
                    <a:pt x="872" y="488"/>
                  </a:lnTo>
                  <a:close/>
                  <a:moveTo>
                    <a:pt x="866" y="488"/>
                  </a:moveTo>
                  <a:lnTo>
                    <a:pt x="866" y="490"/>
                  </a:lnTo>
                  <a:lnTo>
                    <a:pt x="864" y="490"/>
                  </a:lnTo>
                  <a:lnTo>
                    <a:pt x="866" y="490"/>
                  </a:lnTo>
                  <a:lnTo>
                    <a:pt x="864" y="490"/>
                  </a:lnTo>
                  <a:lnTo>
                    <a:pt x="866" y="490"/>
                  </a:lnTo>
                  <a:lnTo>
                    <a:pt x="866" y="488"/>
                  </a:lnTo>
                  <a:close/>
                  <a:moveTo>
                    <a:pt x="874" y="488"/>
                  </a:moveTo>
                  <a:lnTo>
                    <a:pt x="872" y="488"/>
                  </a:lnTo>
                  <a:lnTo>
                    <a:pt x="874" y="488"/>
                  </a:lnTo>
                  <a:lnTo>
                    <a:pt x="876" y="488"/>
                  </a:lnTo>
                  <a:lnTo>
                    <a:pt x="878" y="488"/>
                  </a:lnTo>
                  <a:lnTo>
                    <a:pt x="878" y="486"/>
                  </a:lnTo>
                  <a:lnTo>
                    <a:pt x="878" y="488"/>
                  </a:lnTo>
                  <a:lnTo>
                    <a:pt x="876" y="488"/>
                  </a:lnTo>
                  <a:lnTo>
                    <a:pt x="874" y="488"/>
                  </a:lnTo>
                  <a:close/>
                  <a:moveTo>
                    <a:pt x="868" y="488"/>
                  </a:moveTo>
                  <a:lnTo>
                    <a:pt x="866" y="488"/>
                  </a:lnTo>
                  <a:lnTo>
                    <a:pt x="868" y="486"/>
                  </a:lnTo>
                  <a:lnTo>
                    <a:pt x="868" y="488"/>
                  </a:lnTo>
                  <a:close/>
                  <a:moveTo>
                    <a:pt x="881" y="484"/>
                  </a:moveTo>
                  <a:lnTo>
                    <a:pt x="880" y="484"/>
                  </a:lnTo>
                  <a:lnTo>
                    <a:pt x="881" y="484"/>
                  </a:lnTo>
                  <a:close/>
                  <a:moveTo>
                    <a:pt x="883" y="484"/>
                  </a:moveTo>
                  <a:lnTo>
                    <a:pt x="881" y="484"/>
                  </a:lnTo>
                  <a:lnTo>
                    <a:pt x="883" y="482"/>
                  </a:lnTo>
                  <a:lnTo>
                    <a:pt x="883" y="484"/>
                  </a:lnTo>
                  <a:close/>
                  <a:moveTo>
                    <a:pt x="881" y="482"/>
                  </a:moveTo>
                  <a:lnTo>
                    <a:pt x="880" y="484"/>
                  </a:lnTo>
                  <a:lnTo>
                    <a:pt x="878" y="486"/>
                  </a:lnTo>
                  <a:lnTo>
                    <a:pt x="880" y="486"/>
                  </a:lnTo>
                  <a:lnTo>
                    <a:pt x="880" y="484"/>
                  </a:lnTo>
                  <a:lnTo>
                    <a:pt x="881" y="484"/>
                  </a:lnTo>
                  <a:lnTo>
                    <a:pt x="883" y="484"/>
                  </a:lnTo>
                  <a:lnTo>
                    <a:pt x="885" y="484"/>
                  </a:lnTo>
                  <a:lnTo>
                    <a:pt x="883" y="484"/>
                  </a:lnTo>
                  <a:lnTo>
                    <a:pt x="881" y="484"/>
                  </a:lnTo>
                  <a:lnTo>
                    <a:pt x="881" y="486"/>
                  </a:lnTo>
                  <a:lnTo>
                    <a:pt x="880" y="486"/>
                  </a:lnTo>
                  <a:lnTo>
                    <a:pt x="878" y="486"/>
                  </a:lnTo>
                  <a:lnTo>
                    <a:pt x="876" y="488"/>
                  </a:lnTo>
                  <a:lnTo>
                    <a:pt x="876" y="486"/>
                  </a:lnTo>
                  <a:lnTo>
                    <a:pt x="876" y="488"/>
                  </a:lnTo>
                  <a:lnTo>
                    <a:pt x="874" y="488"/>
                  </a:lnTo>
                  <a:lnTo>
                    <a:pt x="872" y="488"/>
                  </a:lnTo>
                  <a:lnTo>
                    <a:pt x="870" y="488"/>
                  </a:lnTo>
                  <a:lnTo>
                    <a:pt x="868" y="488"/>
                  </a:lnTo>
                  <a:lnTo>
                    <a:pt x="868" y="490"/>
                  </a:lnTo>
                  <a:lnTo>
                    <a:pt x="868" y="488"/>
                  </a:lnTo>
                  <a:lnTo>
                    <a:pt x="870" y="488"/>
                  </a:lnTo>
                  <a:lnTo>
                    <a:pt x="868" y="488"/>
                  </a:lnTo>
                  <a:lnTo>
                    <a:pt x="868" y="490"/>
                  </a:lnTo>
                  <a:lnTo>
                    <a:pt x="866" y="488"/>
                  </a:lnTo>
                  <a:lnTo>
                    <a:pt x="868" y="488"/>
                  </a:lnTo>
                  <a:lnTo>
                    <a:pt x="866" y="488"/>
                  </a:lnTo>
                  <a:lnTo>
                    <a:pt x="868" y="488"/>
                  </a:lnTo>
                  <a:lnTo>
                    <a:pt x="868" y="486"/>
                  </a:lnTo>
                  <a:lnTo>
                    <a:pt x="870" y="486"/>
                  </a:lnTo>
                  <a:lnTo>
                    <a:pt x="872" y="486"/>
                  </a:lnTo>
                  <a:lnTo>
                    <a:pt x="870" y="486"/>
                  </a:lnTo>
                  <a:lnTo>
                    <a:pt x="872" y="486"/>
                  </a:lnTo>
                  <a:lnTo>
                    <a:pt x="872" y="484"/>
                  </a:lnTo>
                  <a:lnTo>
                    <a:pt x="872" y="486"/>
                  </a:lnTo>
                  <a:lnTo>
                    <a:pt x="872" y="484"/>
                  </a:lnTo>
                  <a:lnTo>
                    <a:pt x="872" y="486"/>
                  </a:lnTo>
                  <a:lnTo>
                    <a:pt x="874" y="486"/>
                  </a:lnTo>
                  <a:lnTo>
                    <a:pt x="874" y="484"/>
                  </a:lnTo>
                  <a:lnTo>
                    <a:pt x="876" y="484"/>
                  </a:lnTo>
                  <a:lnTo>
                    <a:pt x="878" y="484"/>
                  </a:lnTo>
                  <a:lnTo>
                    <a:pt x="880" y="484"/>
                  </a:lnTo>
                  <a:lnTo>
                    <a:pt x="880" y="482"/>
                  </a:lnTo>
                  <a:lnTo>
                    <a:pt x="881" y="482"/>
                  </a:lnTo>
                  <a:close/>
                  <a:moveTo>
                    <a:pt x="883" y="482"/>
                  </a:moveTo>
                  <a:lnTo>
                    <a:pt x="883" y="480"/>
                  </a:lnTo>
                  <a:lnTo>
                    <a:pt x="883" y="482"/>
                  </a:lnTo>
                  <a:close/>
                  <a:moveTo>
                    <a:pt x="901" y="480"/>
                  </a:moveTo>
                  <a:lnTo>
                    <a:pt x="901" y="482"/>
                  </a:lnTo>
                  <a:lnTo>
                    <a:pt x="899" y="482"/>
                  </a:lnTo>
                  <a:lnTo>
                    <a:pt x="899" y="480"/>
                  </a:lnTo>
                  <a:lnTo>
                    <a:pt x="897" y="480"/>
                  </a:lnTo>
                  <a:lnTo>
                    <a:pt x="899" y="480"/>
                  </a:lnTo>
                  <a:lnTo>
                    <a:pt x="901" y="480"/>
                  </a:lnTo>
                  <a:lnTo>
                    <a:pt x="899" y="480"/>
                  </a:lnTo>
                  <a:lnTo>
                    <a:pt x="901" y="480"/>
                  </a:lnTo>
                  <a:close/>
                  <a:moveTo>
                    <a:pt x="897" y="480"/>
                  </a:moveTo>
                  <a:lnTo>
                    <a:pt x="895" y="480"/>
                  </a:lnTo>
                  <a:lnTo>
                    <a:pt x="897" y="480"/>
                  </a:lnTo>
                  <a:close/>
                  <a:moveTo>
                    <a:pt x="895" y="478"/>
                  </a:moveTo>
                  <a:lnTo>
                    <a:pt x="895" y="480"/>
                  </a:lnTo>
                  <a:lnTo>
                    <a:pt x="895" y="478"/>
                  </a:lnTo>
                  <a:lnTo>
                    <a:pt x="895" y="480"/>
                  </a:lnTo>
                  <a:lnTo>
                    <a:pt x="893" y="480"/>
                  </a:lnTo>
                  <a:lnTo>
                    <a:pt x="895" y="480"/>
                  </a:lnTo>
                  <a:lnTo>
                    <a:pt x="895" y="478"/>
                  </a:lnTo>
                  <a:close/>
                  <a:moveTo>
                    <a:pt x="893" y="478"/>
                  </a:moveTo>
                  <a:lnTo>
                    <a:pt x="893" y="480"/>
                  </a:lnTo>
                  <a:lnTo>
                    <a:pt x="893" y="478"/>
                  </a:lnTo>
                  <a:lnTo>
                    <a:pt x="895" y="478"/>
                  </a:lnTo>
                  <a:lnTo>
                    <a:pt x="893" y="478"/>
                  </a:lnTo>
                  <a:close/>
                  <a:moveTo>
                    <a:pt x="901" y="478"/>
                  </a:moveTo>
                  <a:lnTo>
                    <a:pt x="901" y="476"/>
                  </a:lnTo>
                  <a:lnTo>
                    <a:pt x="901" y="478"/>
                  </a:lnTo>
                  <a:close/>
                  <a:moveTo>
                    <a:pt x="889" y="478"/>
                  </a:moveTo>
                  <a:lnTo>
                    <a:pt x="889" y="480"/>
                  </a:lnTo>
                  <a:lnTo>
                    <a:pt x="889" y="478"/>
                  </a:lnTo>
                  <a:lnTo>
                    <a:pt x="889" y="476"/>
                  </a:lnTo>
                  <a:lnTo>
                    <a:pt x="889" y="478"/>
                  </a:lnTo>
                  <a:close/>
                  <a:moveTo>
                    <a:pt x="889" y="478"/>
                  </a:moveTo>
                  <a:lnTo>
                    <a:pt x="889" y="476"/>
                  </a:lnTo>
                  <a:lnTo>
                    <a:pt x="889" y="478"/>
                  </a:lnTo>
                  <a:close/>
                  <a:moveTo>
                    <a:pt x="791" y="472"/>
                  </a:moveTo>
                  <a:lnTo>
                    <a:pt x="791" y="470"/>
                  </a:lnTo>
                  <a:lnTo>
                    <a:pt x="791" y="472"/>
                  </a:lnTo>
                  <a:close/>
                  <a:moveTo>
                    <a:pt x="827" y="461"/>
                  </a:moveTo>
                  <a:lnTo>
                    <a:pt x="825" y="462"/>
                  </a:lnTo>
                  <a:lnTo>
                    <a:pt x="825" y="461"/>
                  </a:lnTo>
                  <a:lnTo>
                    <a:pt x="827" y="461"/>
                  </a:lnTo>
                  <a:close/>
                  <a:moveTo>
                    <a:pt x="903" y="453"/>
                  </a:moveTo>
                  <a:lnTo>
                    <a:pt x="903" y="451"/>
                  </a:lnTo>
                  <a:lnTo>
                    <a:pt x="903" y="453"/>
                  </a:lnTo>
                  <a:close/>
                  <a:moveTo>
                    <a:pt x="849" y="451"/>
                  </a:moveTo>
                  <a:lnTo>
                    <a:pt x="849" y="449"/>
                  </a:lnTo>
                  <a:lnTo>
                    <a:pt x="849" y="451"/>
                  </a:lnTo>
                  <a:close/>
                  <a:moveTo>
                    <a:pt x="910" y="451"/>
                  </a:moveTo>
                  <a:lnTo>
                    <a:pt x="910" y="449"/>
                  </a:lnTo>
                  <a:lnTo>
                    <a:pt x="912" y="449"/>
                  </a:lnTo>
                  <a:lnTo>
                    <a:pt x="912" y="451"/>
                  </a:lnTo>
                  <a:lnTo>
                    <a:pt x="910" y="451"/>
                  </a:lnTo>
                  <a:close/>
                  <a:moveTo>
                    <a:pt x="910" y="451"/>
                  </a:moveTo>
                  <a:lnTo>
                    <a:pt x="909" y="449"/>
                  </a:lnTo>
                  <a:lnTo>
                    <a:pt x="910" y="449"/>
                  </a:lnTo>
                  <a:lnTo>
                    <a:pt x="910" y="451"/>
                  </a:lnTo>
                  <a:close/>
                  <a:moveTo>
                    <a:pt x="910" y="449"/>
                  </a:moveTo>
                  <a:lnTo>
                    <a:pt x="909" y="449"/>
                  </a:lnTo>
                  <a:lnTo>
                    <a:pt x="910" y="449"/>
                  </a:lnTo>
                  <a:close/>
                  <a:moveTo>
                    <a:pt x="912" y="447"/>
                  </a:moveTo>
                  <a:lnTo>
                    <a:pt x="910" y="449"/>
                  </a:lnTo>
                  <a:lnTo>
                    <a:pt x="910" y="447"/>
                  </a:lnTo>
                  <a:lnTo>
                    <a:pt x="912" y="447"/>
                  </a:lnTo>
                  <a:close/>
                  <a:moveTo>
                    <a:pt x="851" y="447"/>
                  </a:moveTo>
                  <a:lnTo>
                    <a:pt x="849" y="447"/>
                  </a:lnTo>
                  <a:lnTo>
                    <a:pt x="851" y="447"/>
                  </a:lnTo>
                  <a:close/>
                  <a:moveTo>
                    <a:pt x="912" y="447"/>
                  </a:moveTo>
                  <a:lnTo>
                    <a:pt x="912" y="445"/>
                  </a:lnTo>
                  <a:lnTo>
                    <a:pt x="912" y="447"/>
                  </a:lnTo>
                  <a:close/>
                  <a:moveTo>
                    <a:pt x="851" y="447"/>
                  </a:moveTo>
                  <a:lnTo>
                    <a:pt x="851" y="445"/>
                  </a:lnTo>
                  <a:lnTo>
                    <a:pt x="851" y="447"/>
                  </a:lnTo>
                  <a:lnTo>
                    <a:pt x="851" y="445"/>
                  </a:lnTo>
                  <a:lnTo>
                    <a:pt x="851" y="447"/>
                  </a:lnTo>
                  <a:close/>
                  <a:moveTo>
                    <a:pt x="909" y="447"/>
                  </a:moveTo>
                  <a:lnTo>
                    <a:pt x="909" y="445"/>
                  </a:lnTo>
                  <a:lnTo>
                    <a:pt x="909" y="447"/>
                  </a:lnTo>
                  <a:close/>
                  <a:moveTo>
                    <a:pt x="914" y="447"/>
                  </a:moveTo>
                  <a:lnTo>
                    <a:pt x="912" y="447"/>
                  </a:lnTo>
                  <a:lnTo>
                    <a:pt x="912" y="445"/>
                  </a:lnTo>
                  <a:lnTo>
                    <a:pt x="914" y="445"/>
                  </a:lnTo>
                  <a:lnTo>
                    <a:pt x="914" y="447"/>
                  </a:lnTo>
                  <a:close/>
                  <a:moveTo>
                    <a:pt x="926" y="441"/>
                  </a:moveTo>
                  <a:lnTo>
                    <a:pt x="924" y="441"/>
                  </a:lnTo>
                  <a:lnTo>
                    <a:pt x="926" y="439"/>
                  </a:lnTo>
                  <a:lnTo>
                    <a:pt x="926" y="441"/>
                  </a:lnTo>
                  <a:close/>
                  <a:moveTo>
                    <a:pt x="926" y="439"/>
                  </a:moveTo>
                  <a:lnTo>
                    <a:pt x="924" y="439"/>
                  </a:lnTo>
                  <a:lnTo>
                    <a:pt x="926" y="439"/>
                  </a:lnTo>
                  <a:close/>
                  <a:moveTo>
                    <a:pt x="767" y="439"/>
                  </a:moveTo>
                  <a:lnTo>
                    <a:pt x="767" y="437"/>
                  </a:lnTo>
                  <a:lnTo>
                    <a:pt x="767" y="439"/>
                  </a:lnTo>
                  <a:close/>
                  <a:moveTo>
                    <a:pt x="760" y="435"/>
                  </a:moveTo>
                  <a:lnTo>
                    <a:pt x="760" y="437"/>
                  </a:lnTo>
                  <a:lnTo>
                    <a:pt x="758" y="437"/>
                  </a:lnTo>
                  <a:lnTo>
                    <a:pt x="758" y="439"/>
                  </a:lnTo>
                  <a:lnTo>
                    <a:pt x="758" y="441"/>
                  </a:lnTo>
                  <a:lnTo>
                    <a:pt x="756" y="441"/>
                  </a:lnTo>
                  <a:lnTo>
                    <a:pt x="756" y="439"/>
                  </a:lnTo>
                  <a:lnTo>
                    <a:pt x="758" y="437"/>
                  </a:lnTo>
                  <a:lnTo>
                    <a:pt x="758" y="435"/>
                  </a:lnTo>
                  <a:lnTo>
                    <a:pt x="760" y="435"/>
                  </a:lnTo>
                  <a:close/>
                  <a:moveTo>
                    <a:pt x="760" y="433"/>
                  </a:moveTo>
                  <a:lnTo>
                    <a:pt x="762" y="433"/>
                  </a:lnTo>
                  <a:lnTo>
                    <a:pt x="762" y="435"/>
                  </a:lnTo>
                  <a:lnTo>
                    <a:pt x="760" y="435"/>
                  </a:lnTo>
                  <a:lnTo>
                    <a:pt x="760" y="433"/>
                  </a:lnTo>
                  <a:close/>
                  <a:moveTo>
                    <a:pt x="771" y="432"/>
                  </a:moveTo>
                  <a:lnTo>
                    <a:pt x="771" y="430"/>
                  </a:lnTo>
                  <a:lnTo>
                    <a:pt x="771" y="432"/>
                  </a:lnTo>
                  <a:close/>
                  <a:moveTo>
                    <a:pt x="781" y="430"/>
                  </a:moveTo>
                  <a:lnTo>
                    <a:pt x="779" y="430"/>
                  </a:lnTo>
                  <a:lnTo>
                    <a:pt x="781" y="430"/>
                  </a:lnTo>
                  <a:close/>
                  <a:moveTo>
                    <a:pt x="773" y="430"/>
                  </a:moveTo>
                  <a:lnTo>
                    <a:pt x="771" y="430"/>
                  </a:lnTo>
                  <a:lnTo>
                    <a:pt x="773" y="430"/>
                  </a:lnTo>
                  <a:close/>
                  <a:moveTo>
                    <a:pt x="789" y="426"/>
                  </a:moveTo>
                  <a:lnTo>
                    <a:pt x="789" y="428"/>
                  </a:lnTo>
                  <a:lnTo>
                    <a:pt x="787" y="428"/>
                  </a:lnTo>
                  <a:lnTo>
                    <a:pt x="785" y="428"/>
                  </a:lnTo>
                  <a:lnTo>
                    <a:pt x="785" y="426"/>
                  </a:lnTo>
                  <a:lnTo>
                    <a:pt x="785" y="428"/>
                  </a:lnTo>
                  <a:lnTo>
                    <a:pt x="787" y="428"/>
                  </a:lnTo>
                  <a:lnTo>
                    <a:pt x="787" y="426"/>
                  </a:lnTo>
                  <a:lnTo>
                    <a:pt x="789" y="426"/>
                  </a:lnTo>
                  <a:close/>
                  <a:moveTo>
                    <a:pt x="460" y="426"/>
                  </a:moveTo>
                  <a:lnTo>
                    <a:pt x="458" y="424"/>
                  </a:lnTo>
                  <a:lnTo>
                    <a:pt x="460" y="424"/>
                  </a:lnTo>
                  <a:lnTo>
                    <a:pt x="460" y="426"/>
                  </a:lnTo>
                  <a:close/>
                  <a:moveTo>
                    <a:pt x="764" y="422"/>
                  </a:moveTo>
                  <a:lnTo>
                    <a:pt x="762" y="422"/>
                  </a:lnTo>
                  <a:lnTo>
                    <a:pt x="762" y="420"/>
                  </a:lnTo>
                  <a:lnTo>
                    <a:pt x="764" y="420"/>
                  </a:lnTo>
                  <a:lnTo>
                    <a:pt x="764" y="422"/>
                  </a:lnTo>
                  <a:close/>
                  <a:moveTo>
                    <a:pt x="729" y="418"/>
                  </a:moveTo>
                  <a:lnTo>
                    <a:pt x="729" y="416"/>
                  </a:lnTo>
                  <a:lnTo>
                    <a:pt x="731" y="416"/>
                  </a:lnTo>
                  <a:lnTo>
                    <a:pt x="729" y="416"/>
                  </a:lnTo>
                  <a:lnTo>
                    <a:pt x="729" y="418"/>
                  </a:lnTo>
                  <a:close/>
                  <a:moveTo>
                    <a:pt x="731" y="416"/>
                  </a:moveTo>
                  <a:lnTo>
                    <a:pt x="729" y="416"/>
                  </a:lnTo>
                  <a:lnTo>
                    <a:pt x="731" y="416"/>
                  </a:lnTo>
                  <a:close/>
                  <a:moveTo>
                    <a:pt x="727" y="416"/>
                  </a:moveTo>
                  <a:lnTo>
                    <a:pt x="727" y="414"/>
                  </a:lnTo>
                  <a:lnTo>
                    <a:pt x="727" y="416"/>
                  </a:lnTo>
                  <a:close/>
                  <a:moveTo>
                    <a:pt x="466" y="414"/>
                  </a:moveTo>
                  <a:lnTo>
                    <a:pt x="464" y="414"/>
                  </a:lnTo>
                  <a:lnTo>
                    <a:pt x="464" y="412"/>
                  </a:lnTo>
                  <a:lnTo>
                    <a:pt x="466" y="412"/>
                  </a:lnTo>
                  <a:lnTo>
                    <a:pt x="466" y="414"/>
                  </a:lnTo>
                  <a:close/>
                  <a:moveTo>
                    <a:pt x="754" y="410"/>
                  </a:moveTo>
                  <a:lnTo>
                    <a:pt x="752" y="410"/>
                  </a:lnTo>
                  <a:lnTo>
                    <a:pt x="752" y="412"/>
                  </a:lnTo>
                  <a:lnTo>
                    <a:pt x="750" y="412"/>
                  </a:lnTo>
                  <a:lnTo>
                    <a:pt x="750" y="414"/>
                  </a:lnTo>
                  <a:lnTo>
                    <a:pt x="748" y="414"/>
                  </a:lnTo>
                  <a:lnTo>
                    <a:pt x="748" y="412"/>
                  </a:lnTo>
                  <a:lnTo>
                    <a:pt x="748" y="414"/>
                  </a:lnTo>
                  <a:lnTo>
                    <a:pt x="748" y="412"/>
                  </a:lnTo>
                  <a:lnTo>
                    <a:pt x="748" y="414"/>
                  </a:lnTo>
                  <a:lnTo>
                    <a:pt x="746" y="414"/>
                  </a:lnTo>
                  <a:lnTo>
                    <a:pt x="746" y="412"/>
                  </a:lnTo>
                  <a:lnTo>
                    <a:pt x="748" y="412"/>
                  </a:lnTo>
                  <a:lnTo>
                    <a:pt x="748" y="410"/>
                  </a:lnTo>
                  <a:lnTo>
                    <a:pt x="750" y="410"/>
                  </a:lnTo>
                  <a:lnTo>
                    <a:pt x="750" y="408"/>
                  </a:lnTo>
                  <a:lnTo>
                    <a:pt x="752" y="408"/>
                  </a:lnTo>
                  <a:lnTo>
                    <a:pt x="754" y="408"/>
                  </a:lnTo>
                  <a:lnTo>
                    <a:pt x="754" y="410"/>
                  </a:lnTo>
                  <a:close/>
                  <a:moveTo>
                    <a:pt x="468" y="410"/>
                  </a:moveTo>
                  <a:lnTo>
                    <a:pt x="466" y="410"/>
                  </a:lnTo>
                  <a:lnTo>
                    <a:pt x="466" y="408"/>
                  </a:lnTo>
                  <a:lnTo>
                    <a:pt x="468" y="408"/>
                  </a:lnTo>
                  <a:lnTo>
                    <a:pt x="468" y="410"/>
                  </a:lnTo>
                  <a:close/>
                  <a:moveTo>
                    <a:pt x="466" y="408"/>
                  </a:moveTo>
                  <a:lnTo>
                    <a:pt x="468" y="408"/>
                  </a:lnTo>
                  <a:lnTo>
                    <a:pt x="466" y="408"/>
                  </a:lnTo>
                  <a:lnTo>
                    <a:pt x="466" y="406"/>
                  </a:lnTo>
                  <a:lnTo>
                    <a:pt x="466" y="408"/>
                  </a:lnTo>
                  <a:close/>
                  <a:moveTo>
                    <a:pt x="466" y="403"/>
                  </a:moveTo>
                  <a:lnTo>
                    <a:pt x="464" y="403"/>
                  </a:lnTo>
                  <a:lnTo>
                    <a:pt x="466" y="403"/>
                  </a:lnTo>
                  <a:lnTo>
                    <a:pt x="464" y="403"/>
                  </a:lnTo>
                  <a:lnTo>
                    <a:pt x="466" y="401"/>
                  </a:lnTo>
                  <a:lnTo>
                    <a:pt x="466" y="403"/>
                  </a:lnTo>
                  <a:close/>
                  <a:moveTo>
                    <a:pt x="748" y="401"/>
                  </a:moveTo>
                  <a:lnTo>
                    <a:pt x="746" y="401"/>
                  </a:lnTo>
                  <a:lnTo>
                    <a:pt x="746" y="403"/>
                  </a:lnTo>
                  <a:lnTo>
                    <a:pt x="744" y="404"/>
                  </a:lnTo>
                  <a:lnTo>
                    <a:pt x="742" y="404"/>
                  </a:lnTo>
                  <a:lnTo>
                    <a:pt x="744" y="404"/>
                  </a:lnTo>
                  <a:lnTo>
                    <a:pt x="742" y="404"/>
                  </a:lnTo>
                  <a:lnTo>
                    <a:pt x="742" y="403"/>
                  </a:lnTo>
                  <a:lnTo>
                    <a:pt x="744" y="403"/>
                  </a:lnTo>
                  <a:lnTo>
                    <a:pt x="746" y="401"/>
                  </a:lnTo>
                  <a:lnTo>
                    <a:pt x="748" y="401"/>
                  </a:lnTo>
                  <a:close/>
                  <a:moveTo>
                    <a:pt x="466" y="399"/>
                  </a:moveTo>
                  <a:lnTo>
                    <a:pt x="466" y="401"/>
                  </a:lnTo>
                  <a:lnTo>
                    <a:pt x="464" y="401"/>
                  </a:lnTo>
                  <a:lnTo>
                    <a:pt x="466" y="401"/>
                  </a:lnTo>
                  <a:lnTo>
                    <a:pt x="466" y="403"/>
                  </a:lnTo>
                  <a:lnTo>
                    <a:pt x="468" y="403"/>
                  </a:lnTo>
                  <a:lnTo>
                    <a:pt x="468" y="404"/>
                  </a:lnTo>
                  <a:lnTo>
                    <a:pt x="468" y="403"/>
                  </a:lnTo>
                  <a:lnTo>
                    <a:pt x="466" y="403"/>
                  </a:lnTo>
                  <a:lnTo>
                    <a:pt x="466" y="401"/>
                  </a:lnTo>
                  <a:lnTo>
                    <a:pt x="464" y="401"/>
                  </a:lnTo>
                  <a:lnTo>
                    <a:pt x="466" y="399"/>
                  </a:lnTo>
                  <a:close/>
                  <a:moveTo>
                    <a:pt x="464" y="397"/>
                  </a:moveTo>
                  <a:lnTo>
                    <a:pt x="464" y="395"/>
                  </a:lnTo>
                  <a:lnTo>
                    <a:pt x="464" y="397"/>
                  </a:lnTo>
                  <a:close/>
                  <a:moveTo>
                    <a:pt x="466" y="397"/>
                  </a:moveTo>
                  <a:lnTo>
                    <a:pt x="464" y="397"/>
                  </a:lnTo>
                  <a:lnTo>
                    <a:pt x="464" y="395"/>
                  </a:lnTo>
                  <a:lnTo>
                    <a:pt x="466" y="395"/>
                  </a:lnTo>
                  <a:lnTo>
                    <a:pt x="466" y="397"/>
                  </a:lnTo>
                  <a:close/>
                  <a:moveTo>
                    <a:pt x="462" y="397"/>
                  </a:moveTo>
                  <a:lnTo>
                    <a:pt x="462" y="395"/>
                  </a:lnTo>
                  <a:lnTo>
                    <a:pt x="462" y="397"/>
                  </a:lnTo>
                  <a:close/>
                  <a:moveTo>
                    <a:pt x="464" y="395"/>
                  </a:moveTo>
                  <a:lnTo>
                    <a:pt x="462" y="395"/>
                  </a:lnTo>
                  <a:lnTo>
                    <a:pt x="464" y="395"/>
                  </a:lnTo>
                  <a:close/>
                  <a:moveTo>
                    <a:pt x="466" y="395"/>
                  </a:moveTo>
                  <a:lnTo>
                    <a:pt x="464" y="393"/>
                  </a:lnTo>
                  <a:lnTo>
                    <a:pt x="466" y="393"/>
                  </a:lnTo>
                  <a:lnTo>
                    <a:pt x="466" y="395"/>
                  </a:lnTo>
                  <a:close/>
                  <a:moveTo>
                    <a:pt x="692" y="385"/>
                  </a:moveTo>
                  <a:lnTo>
                    <a:pt x="694" y="385"/>
                  </a:lnTo>
                  <a:lnTo>
                    <a:pt x="694" y="387"/>
                  </a:lnTo>
                  <a:lnTo>
                    <a:pt x="696" y="387"/>
                  </a:lnTo>
                  <a:lnTo>
                    <a:pt x="696" y="389"/>
                  </a:lnTo>
                  <a:lnTo>
                    <a:pt x="696" y="391"/>
                  </a:lnTo>
                  <a:lnTo>
                    <a:pt x="696" y="393"/>
                  </a:lnTo>
                  <a:lnTo>
                    <a:pt x="698" y="393"/>
                  </a:lnTo>
                  <a:lnTo>
                    <a:pt x="698" y="395"/>
                  </a:lnTo>
                  <a:lnTo>
                    <a:pt x="700" y="395"/>
                  </a:lnTo>
                  <a:lnTo>
                    <a:pt x="702" y="395"/>
                  </a:lnTo>
                  <a:lnTo>
                    <a:pt x="704" y="395"/>
                  </a:lnTo>
                  <a:lnTo>
                    <a:pt x="704" y="397"/>
                  </a:lnTo>
                  <a:lnTo>
                    <a:pt x="706" y="397"/>
                  </a:lnTo>
                  <a:lnTo>
                    <a:pt x="706" y="395"/>
                  </a:lnTo>
                  <a:lnTo>
                    <a:pt x="707" y="395"/>
                  </a:lnTo>
                  <a:lnTo>
                    <a:pt x="709" y="395"/>
                  </a:lnTo>
                  <a:lnTo>
                    <a:pt x="711" y="395"/>
                  </a:lnTo>
                  <a:lnTo>
                    <a:pt x="713" y="397"/>
                  </a:lnTo>
                  <a:lnTo>
                    <a:pt x="715" y="397"/>
                  </a:lnTo>
                  <a:lnTo>
                    <a:pt x="715" y="399"/>
                  </a:lnTo>
                  <a:lnTo>
                    <a:pt x="715" y="401"/>
                  </a:lnTo>
                  <a:lnTo>
                    <a:pt x="715" y="399"/>
                  </a:lnTo>
                  <a:lnTo>
                    <a:pt x="717" y="399"/>
                  </a:lnTo>
                  <a:lnTo>
                    <a:pt x="719" y="399"/>
                  </a:lnTo>
                  <a:lnTo>
                    <a:pt x="719" y="401"/>
                  </a:lnTo>
                  <a:lnTo>
                    <a:pt x="721" y="401"/>
                  </a:lnTo>
                  <a:lnTo>
                    <a:pt x="721" y="403"/>
                  </a:lnTo>
                  <a:lnTo>
                    <a:pt x="723" y="403"/>
                  </a:lnTo>
                  <a:lnTo>
                    <a:pt x="725" y="403"/>
                  </a:lnTo>
                  <a:lnTo>
                    <a:pt x="725" y="401"/>
                  </a:lnTo>
                  <a:lnTo>
                    <a:pt x="727" y="401"/>
                  </a:lnTo>
                  <a:lnTo>
                    <a:pt x="729" y="401"/>
                  </a:lnTo>
                  <a:lnTo>
                    <a:pt x="729" y="403"/>
                  </a:lnTo>
                  <a:lnTo>
                    <a:pt x="731" y="401"/>
                  </a:lnTo>
                  <a:lnTo>
                    <a:pt x="731" y="403"/>
                  </a:lnTo>
                  <a:lnTo>
                    <a:pt x="733" y="401"/>
                  </a:lnTo>
                  <a:lnTo>
                    <a:pt x="735" y="401"/>
                  </a:lnTo>
                  <a:lnTo>
                    <a:pt x="735" y="403"/>
                  </a:lnTo>
                  <a:lnTo>
                    <a:pt x="736" y="403"/>
                  </a:lnTo>
                  <a:lnTo>
                    <a:pt x="738" y="403"/>
                  </a:lnTo>
                  <a:lnTo>
                    <a:pt x="736" y="403"/>
                  </a:lnTo>
                  <a:lnTo>
                    <a:pt x="736" y="404"/>
                  </a:lnTo>
                  <a:lnTo>
                    <a:pt x="735" y="404"/>
                  </a:lnTo>
                  <a:lnTo>
                    <a:pt x="733" y="406"/>
                  </a:lnTo>
                  <a:lnTo>
                    <a:pt x="731" y="406"/>
                  </a:lnTo>
                  <a:lnTo>
                    <a:pt x="729" y="408"/>
                  </a:lnTo>
                  <a:lnTo>
                    <a:pt x="727" y="408"/>
                  </a:lnTo>
                  <a:lnTo>
                    <a:pt x="725" y="412"/>
                  </a:lnTo>
                  <a:lnTo>
                    <a:pt x="723" y="414"/>
                  </a:lnTo>
                  <a:lnTo>
                    <a:pt x="721" y="414"/>
                  </a:lnTo>
                  <a:lnTo>
                    <a:pt x="721" y="416"/>
                  </a:lnTo>
                  <a:lnTo>
                    <a:pt x="719" y="416"/>
                  </a:lnTo>
                  <a:lnTo>
                    <a:pt x="717" y="416"/>
                  </a:lnTo>
                  <a:lnTo>
                    <a:pt x="717" y="418"/>
                  </a:lnTo>
                  <a:lnTo>
                    <a:pt x="719" y="418"/>
                  </a:lnTo>
                  <a:lnTo>
                    <a:pt x="721" y="418"/>
                  </a:lnTo>
                  <a:lnTo>
                    <a:pt x="723" y="418"/>
                  </a:lnTo>
                  <a:lnTo>
                    <a:pt x="725" y="416"/>
                  </a:lnTo>
                  <a:lnTo>
                    <a:pt x="727" y="416"/>
                  </a:lnTo>
                  <a:lnTo>
                    <a:pt x="729" y="416"/>
                  </a:lnTo>
                  <a:lnTo>
                    <a:pt x="729" y="418"/>
                  </a:lnTo>
                  <a:lnTo>
                    <a:pt x="727" y="418"/>
                  </a:lnTo>
                  <a:lnTo>
                    <a:pt x="729" y="418"/>
                  </a:lnTo>
                  <a:lnTo>
                    <a:pt x="727" y="420"/>
                  </a:lnTo>
                  <a:lnTo>
                    <a:pt x="729" y="420"/>
                  </a:lnTo>
                  <a:lnTo>
                    <a:pt x="729" y="418"/>
                  </a:lnTo>
                  <a:lnTo>
                    <a:pt x="729" y="420"/>
                  </a:lnTo>
                  <a:lnTo>
                    <a:pt x="731" y="420"/>
                  </a:lnTo>
                  <a:lnTo>
                    <a:pt x="733" y="420"/>
                  </a:lnTo>
                  <a:lnTo>
                    <a:pt x="735" y="418"/>
                  </a:lnTo>
                  <a:lnTo>
                    <a:pt x="736" y="418"/>
                  </a:lnTo>
                  <a:lnTo>
                    <a:pt x="740" y="416"/>
                  </a:lnTo>
                  <a:lnTo>
                    <a:pt x="742" y="416"/>
                  </a:lnTo>
                  <a:lnTo>
                    <a:pt x="742" y="414"/>
                  </a:lnTo>
                  <a:lnTo>
                    <a:pt x="744" y="414"/>
                  </a:lnTo>
                  <a:lnTo>
                    <a:pt x="746" y="412"/>
                  </a:lnTo>
                  <a:lnTo>
                    <a:pt x="746" y="414"/>
                  </a:lnTo>
                  <a:lnTo>
                    <a:pt x="748" y="414"/>
                  </a:lnTo>
                  <a:lnTo>
                    <a:pt x="748" y="416"/>
                  </a:lnTo>
                  <a:lnTo>
                    <a:pt x="748" y="418"/>
                  </a:lnTo>
                  <a:lnTo>
                    <a:pt x="748" y="416"/>
                  </a:lnTo>
                  <a:lnTo>
                    <a:pt x="750" y="416"/>
                  </a:lnTo>
                  <a:lnTo>
                    <a:pt x="748" y="416"/>
                  </a:lnTo>
                  <a:lnTo>
                    <a:pt x="750" y="416"/>
                  </a:lnTo>
                  <a:lnTo>
                    <a:pt x="752" y="416"/>
                  </a:lnTo>
                  <a:lnTo>
                    <a:pt x="754" y="416"/>
                  </a:lnTo>
                  <a:lnTo>
                    <a:pt x="754" y="418"/>
                  </a:lnTo>
                  <a:lnTo>
                    <a:pt x="756" y="418"/>
                  </a:lnTo>
                  <a:lnTo>
                    <a:pt x="756" y="420"/>
                  </a:lnTo>
                  <a:lnTo>
                    <a:pt x="758" y="420"/>
                  </a:lnTo>
                  <a:lnTo>
                    <a:pt x="758" y="422"/>
                  </a:lnTo>
                  <a:lnTo>
                    <a:pt x="758" y="420"/>
                  </a:lnTo>
                  <a:lnTo>
                    <a:pt x="760" y="420"/>
                  </a:lnTo>
                  <a:lnTo>
                    <a:pt x="760" y="422"/>
                  </a:lnTo>
                  <a:lnTo>
                    <a:pt x="762" y="422"/>
                  </a:lnTo>
                  <a:lnTo>
                    <a:pt x="764" y="422"/>
                  </a:lnTo>
                  <a:lnTo>
                    <a:pt x="762" y="422"/>
                  </a:lnTo>
                  <a:lnTo>
                    <a:pt x="764" y="422"/>
                  </a:lnTo>
                  <a:lnTo>
                    <a:pt x="764" y="420"/>
                  </a:lnTo>
                  <a:lnTo>
                    <a:pt x="765" y="420"/>
                  </a:lnTo>
                  <a:lnTo>
                    <a:pt x="767" y="418"/>
                  </a:lnTo>
                  <a:lnTo>
                    <a:pt x="769" y="418"/>
                  </a:lnTo>
                  <a:lnTo>
                    <a:pt x="771" y="418"/>
                  </a:lnTo>
                  <a:lnTo>
                    <a:pt x="773" y="418"/>
                  </a:lnTo>
                  <a:lnTo>
                    <a:pt x="775" y="418"/>
                  </a:lnTo>
                  <a:lnTo>
                    <a:pt x="777" y="418"/>
                  </a:lnTo>
                  <a:lnTo>
                    <a:pt x="775" y="420"/>
                  </a:lnTo>
                  <a:lnTo>
                    <a:pt x="775" y="422"/>
                  </a:lnTo>
                  <a:lnTo>
                    <a:pt x="777" y="422"/>
                  </a:lnTo>
                  <a:lnTo>
                    <a:pt x="779" y="422"/>
                  </a:lnTo>
                  <a:lnTo>
                    <a:pt x="781" y="422"/>
                  </a:lnTo>
                  <a:lnTo>
                    <a:pt x="781" y="420"/>
                  </a:lnTo>
                  <a:lnTo>
                    <a:pt x="783" y="422"/>
                  </a:lnTo>
                  <a:lnTo>
                    <a:pt x="783" y="420"/>
                  </a:lnTo>
                  <a:lnTo>
                    <a:pt x="783" y="422"/>
                  </a:lnTo>
                  <a:lnTo>
                    <a:pt x="783" y="424"/>
                  </a:lnTo>
                  <a:lnTo>
                    <a:pt x="783" y="422"/>
                  </a:lnTo>
                  <a:lnTo>
                    <a:pt x="783" y="424"/>
                  </a:lnTo>
                  <a:lnTo>
                    <a:pt x="783" y="426"/>
                  </a:lnTo>
                  <a:lnTo>
                    <a:pt x="783" y="424"/>
                  </a:lnTo>
                  <a:lnTo>
                    <a:pt x="783" y="426"/>
                  </a:lnTo>
                  <a:lnTo>
                    <a:pt x="785" y="426"/>
                  </a:lnTo>
                  <a:lnTo>
                    <a:pt x="785" y="428"/>
                  </a:lnTo>
                  <a:lnTo>
                    <a:pt x="783" y="428"/>
                  </a:lnTo>
                  <a:lnTo>
                    <a:pt x="781" y="428"/>
                  </a:lnTo>
                  <a:lnTo>
                    <a:pt x="781" y="426"/>
                  </a:lnTo>
                  <a:lnTo>
                    <a:pt x="779" y="426"/>
                  </a:lnTo>
                  <a:lnTo>
                    <a:pt x="779" y="428"/>
                  </a:lnTo>
                  <a:lnTo>
                    <a:pt x="779" y="430"/>
                  </a:lnTo>
                  <a:lnTo>
                    <a:pt x="777" y="428"/>
                  </a:lnTo>
                  <a:lnTo>
                    <a:pt x="775" y="426"/>
                  </a:lnTo>
                  <a:lnTo>
                    <a:pt x="773" y="426"/>
                  </a:lnTo>
                  <a:lnTo>
                    <a:pt x="771" y="426"/>
                  </a:lnTo>
                  <a:lnTo>
                    <a:pt x="771" y="428"/>
                  </a:lnTo>
                  <a:lnTo>
                    <a:pt x="769" y="428"/>
                  </a:lnTo>
                  <a:lnTo>
                    <a:pt x="767" y="428"/>
                  </a:lnTo>
                  <a:lnTo>
                    <a:pt x="765" y="428"/>
                  </a:lnTo>
                  <a:lnTo>
                    <a:pt x="765" y="430"/>
                  </a:lnTo>
                  <a:lnTo>
                    <a:pt x="764" y="430"/>
                  </a:lnTo>
                  <a:lnTo>
                    <a:pt x="764" y="432"/>
                  </a:lnTo>
                  <a:lnTo>
                    <a:pt x="762" y="432"/>
                  </a:lnTo>
                  <a:lnTo>
                    <a:pt x="762" y="430"/>
                  </a:lnTo>
                  <a:lnTo>
                    <a:pt x="764" y="430"/>
                  </a:lnTo>
                  <a:lnTo>
                    <a:pt x="764" y="428"/>
                  </a:lnTo>
                  <a:lnTo>
                    <a:pt x="762" y="430"/>
                  </a:lnTo>
                  <a:lnTo>
                    <a:pt x="762" y="428"/>
                  </a:lnTo>
                  <a:lnTo>
                    <a:pt x="762" y="430"/>
                  </a:lnTo>
                  <a:lnTo>
                    <a:pt x="760" y="430"/>
                  </a:lnTo>
                  <a:lnTo>
                    <a:pt x="760" y="432"/>
                  </a:lnTo>
                  <a:lnTo>
                    <a:pt x="760" y="430"/>
                  </a:lnTo>
                  <a:lnTo>
                    <a:pt x="760" y="428"/>
                  </a:lnTo>
                  <a:lnTo>
                    <a:pt x="760" y="430"/>
                  </a:lnTo>
                  <a:lnTo>
                    <a:pt x="760" y="432"/>
                  </a:lnTo>
                  <a:lnTo>
                    <a:pt x="758" y="432"/>
                  </a:lnTo>
                  <a:lnTo>
                    <a:pt x="758" y="433"/>
                  </a:lnTo>
                  <a:lnTo>
                    <a:pt x="756" y="437"/>
                  </a:lnTo>
                  <a:lnTo>
                    <a:pt x="754" y="437"/>
                  </a:lnTo>
                  <a:lnTo>
                    <a:pt x="754" y="439"/>
                  </a:lnTo>
                  <a:lnTo>
                    <a:pt x="752" y="439"/>
                  </a:lnTo>
                  <a:lnTo>
                    <a:pt x="752" y="441"/>
                  </a:lnTo>
                  <a:lnTo>
                    <a:pt x="752" y="443"/>
                  </a:lnTo>
                  <a:lnTo>
                    <a:pt x="754" y="443"/>
                  </a:lnTo>
                  <a:lnTo>
                    <a:pt x="754" y="441"/>
                  </a:lnTo>
                  <a:lnTo>
                    <a:pt x="756" y="441"/>
                  </a:lnTo>
                  <a:lnTo>
                    <a:pt x="756" y="439"/>
                  </a:lnTo>
                  <a:lnTo>
                    <a:pt x="756" y="441"/>
                  </a:lnTo>
                  <a:lnTo>
                    <a:pt x="756" y="439"/>
                  </a:lnTo>
                  <a:lnTo>
                    <a:pt x="756" y="441"/>
                  </a:lnTo>
                  <a:lnTo>
                    <a:pt x="758" y="441"/>
                  </a:lnTo>
                  <a:lnTo>
                    <a:pt x="756" y="441"/>
                  </a:lnTo>
                  <a:lnTo>
                    <a:pt x="756" y="443"/>
                  </a:lnTo>
                  <a:lnTo>
                    <a:pt x="756" y="445"/>
                  </a:lnTo>
                  <a:lnTo>
                    <a:pt x="756" y="447"/>
                  </a:lnTo>
                  <a:lnTo>
                    <a:pt x="756" y="449"/>
                  </a:lnTo>
                  <a:lnTo>
                    <a:pt x="754" y="449"/>
                  </a:lnTo>
                  <a:lnTo>
                    <a:pt x="754" y="451"/>
                  </a:lnTo>
                  <a:lnTo>
                    <a:pt x="754" y="453"/>
                  </a:lnTo>
                  <a:lnTo>
                    <a:pt x="754" y="455"/>
                  </a:lnTo>
                  <a:lnTo>
                    <a:pt x="754" y="457"/>
                  </a:lnTo>
                  <a:lnTo>
                    <a:pt x="752" y="457"/>
                  </a:lnTo>
                  <a:lnTo>
                    <a:pt x="752" y="459"/>
                  </a:lnTo>
                  <a:lnTo>
                    <a:pt x="752" y="461"/>
                  </a:lnTo>
                  <a:lnTo>
                    <a:pt x="752" y="462"/>
                  </a:lnTo>
                  <a:lnTo>
                    <a:pt x="754" y="464"/>
                  </a:lnTo>
                  <a:lnTo>
                    <a:pt x="754" y="466"/>
                  </a:lnTo>
                  <a:lnTo>
                    <a:pt x="754" y="468"/>
                  </a:lnTo>
                  <a:lnTo>
                    <a:pt x="752" y="468"/>
                  </a:lnTo>
                  <a:lnTo>
                    <a:pt x="754" y="470"/>
                  </a:lnTo>
                  <a:lnTo>
                    <a:pt x="754" y="472"/>
                  </a:lnTo>
                  <a:lnTo>
                    <a:pt x="754" y="474"/>
                  </a:lnTo>
                  <a:lnTo>
                    <a:pt x="756" y="476"/>
                  </a:lnTo>
                  <a:lnTo>
                    <a:pt x="758" y="478"/>
                  </a:lnTo>
                  <a:lnTo>
                    <a:pt x="758" y="476"/>
                  </a:lnTo>
                  <a:lnTo>
                    <a:pt x="760" y="476"/>
                  </a:lnTo>
                  <a:lnTo>
                    <a:pt x="762" y="476"/>
                  </a:lnTo>
                  <a:lnTo>
                    <a:pt x="762" y="474"/>
                  </a:lnTo>
                  <a:lnTo>
                    <a:pt x="764" y="474"/>
                  </a:lnTo>
                  <a:lnTo>
                    <a:pt x="764" y="472"/>
                  </a:lnTo>
                  <a:lnTo>
                    <a:pt x="765" y="470"/>
                  </a:lnTo>
                  <a:lnTo>
                    <a:pt x="765" y="468"/>
                  </a:lnTo>
                  <a:lnTo>
                    <a:pt x="765" y="464"/>
                  </a:lnTo>
                  <a:lnTo>
                    <a:pt x="765" y="462"/>
                  </a:lnTo>
                  <a:lnTo>
                    <a:pt x="765" y="461"/>
                  </a:lnTo>
                  <a:lnTo>
                    <a:pt x="765" y="459"/>
                  </a:lnTo>
                  <a:lnTo>
                    <a:pt x="764" y="455"/>
                  </a:lnTo>
                  <a:lnTo>
                    <a:pt x="764" y="453"/>
                  </a:lnTo>
                  <a:lnTo>
                    <a:pt x="764" y="451"/>
                  </a:lnTo>
                  <a:lnTo>
                    <a:pt x="764" y="449"/>
                  </a:lnTo>
                  <a:lnTo>
                    <a:pt x="765" y="449"/>
                  </a:lnTo>
                  <a:lnTo>
                    <a:pt x="765" y="447"/>
                  </a:lnTo>
                  <a:lnTo>
                    <a:pt x="765" y="445"/>
                  </a:lnTo>
                  <a:lnTo>
                    <a:pt x="765" y="443"/>
                  </a:lnTo>
                  <a:lnTo>
                    <a:pt x="765" y="441"/>
                  </a:lnTo>
                  <a:lnTo>
                    <a:pt x="767" y="441"/>
                  </a:lnTo>
                  <a:lnTo>
                    <a:pt x="767" y="439"/>
                  </a:lnTo>
                  <a:lnTo>
                    <a:pt x="769" y="439"/>
                  </a:lnTo>
                  <a:lnTo>
                    <a:pt x="769" y="437"/>
                  </a:lnTo>
                  <a:lnTo>
                    <a:pt x="771" y="437"/>
                  </a:lnTo>
                  <a:lnTo>
                    <a:pt x="771" y="435"/>
                  </a:lnTo>
                  <a:lnTo>
                    <a:pt x="771" y="437"/>
                  </a:lnTo>
                  <a:lnTo>
                    <a:pt x="771" y="439"/>
                  </a:lnTo>
                  <a:lnTo>
                    <a:pt x="771" y="441"/>
                  </a:lnTo>
                  <a:lnTo>
                    <a:pt x="771" y="439"/>
                  </a:lnTo>
                  <a:lnTo>
                    <a:pt x="773" y="439"/>
                  </a:lnTo>
                  <a:lnTo>
                    <a:pt x="771" y="439"/>
                  </a:lnTo>
                  <a:lnTo>
                    <a:pt x="771" y="441"/>
                  </a:lnTo>
                  <a:lnTo>
                    <a:pt x="773" y="441"/>
                  </a:lnTo>
                  <a:lnTo>
                    <a:pt x="773" y="439"/>
                  </a:lnTo>
                  <a:lnTo>
                    <a:pt x="773" y="437"/>
                  </a:lnTo>
                  <a:lnTo>
                    <a:pt x="773" y="435"/>
                  </a:lnTo>
                  <a:lnTo>
                    <a:pt x="775" y="433"/>
                  </a:lnTo>
                  <a:lnTo>
                    <a:pt x="777" y="433"/>
                  </a:lnTo>
                  <a:lnTo>
                    <a:pt x="775" y="433"/>
                  </a:lnTo>
                  <a:lnTo>
                    <a:pt x="775" y="432"/>
                  </a:lnTo>
                  <a:lnTo>
                    <a:pt x="777" y="432"/>
                  </a:lnTo>
                  <a:lnTo>
                    <a:pt x="777" y="430"/>
                  </a:lnTo>
                  <a:lnTo>
                    <a:pt x="779" y="430"/>
                  </a:lnTo>
                  <a:lnTo>
                    <a:pt x="781" y="432"/>
                  </a:lnTo>
                  <a:lnTo>
                    <a:pt x="783" y="432"/>
                  </a:lnTo>
                  <a:lnTo>
                    <a:pt x="783" y="433"/>
                  </a:lnTo>
                  <a:lnTo>
                    <a:pt x="785" y="433"/>
                  </a:lnTo>
                  <a:lnTo>
                    <a:pt x="787" y="433"/>
                  </a:lnTo>
                  <a:lnTo>
                    <a:pt x="789" y="435"/>
                  </a:lnTo>
                  <a:lnTo>
                    <a:pt x="791" y="437"/>
                  </a:lnTo>
                  <a:lnTo>
                    <a:pt x="791" y="439"/>
                  </a:lnTo>
                  <a:lnTo>
                    <a:pt x="791" y="437"/>
                  </a:lnTo>
                  <a:lnTo>
                    <a:pt x="789" y="437"/>
                  </a:lnTo>
                  <a:lnTo>
                    <a:pt x="789" y="439"/>
                  </a:lnTo>
                  <a:lnTo>
                    <a:pt x="791" y="439"/>
                  </a:lnTo>
                  <a:lnTo>
                    <a:pt x="791" y="441"/>
                  </a:lnTo>
                  <a:lnTo>
                    <a:pt x="791" y="443"/>
                  </a:lnTo>
                  <a:lnTo>
                    <a:pt x="791" y="445"/>
                  </a:lnTo>
                  <a:lnTo>
                    <a:pt x="791" y="447"/>
                  </a:lnTo>
                  <a:lnTo>
                    <a:pt x="789" y="447"/>
                  </a:lnTo>
                  <a:lnTo>
                    <a:pt x="789" y="449"/>
                  </a:lnTo>
                  <a:lnTo>
                    <a:pt x="787" y="449"/>
                  </a:lnTo>
                  <a:lnTo>
                    <a:pt x="787" y="451"/>
                  </a:lnTo>
                  <a:lnTo>
                    <a:pt x="785" y="451"/>
                  </a:lnTo>
                  <a:lnTo>
                    <a:pt x="785" y="453"/>
                  </a:lnTo>
                  <a:lnTo>
                    <a:pt x="785" y="455"/>
                  </a:lnTo>
                  <a:lnTo>
                    <a:pt x="787" y="455"/>
                  </a:lnTo>
                  <a:lnTo>
                    <a:pt x="789" y="455"/>
                  </a:lnTo>
                  <a:lnTo>
                    <a:pt x="789" y="453"/>
                  </a:lnTo>
                  <a:lnTo>
                    <a:pt x="791" y="451"/>
                  </a:lnTo>
                  <a:lnTo>
                    <a:pt x="789" y="451"/>
                  </a:lnTo>
                  <a:lnTo>
                    <a:pt x="791" y="451"/>
                  </a:lnTo>
                  <a:lnTo>
                    <a:pt x="793" y="451"/>
                  </a:lnTo>
                  <a:lnTo>
                    <a:pt x="793" y="449"/>
                  </a:lnTo>
                  <a:lnTo>
                    <a:pt x="794" y="451"/>
                  </a:lnTo>
                  <a:lnTo>
                    <a:pt x="796" y="453"/>
                  </a:lnTo>
                  <a:lnTo>
                    <a:pt x="796" y="457"/>
                  </a:lnTo>
                  <a:lnTo>
                    <a:pt x="796" y="459"/>
                  </a:lnTo>
                  <a:lnTo>
                    <a:pt x="796" y="461"/>
                  </a:lnTo>
                  <a:lnTo>
                    <a:pt x="798" y="461"/>
                  </a:lnTo>
                  <a:lnTo>
                    <a:pt x="798" y="462"/>
                  </a:lnTo>
                  <a:lnTo>
                    <a:pt x="796" y="462"/>
                  </a:lnTo>
                  <a:lnTo>
                    <a:pt x="796" y="464"/>
                  </a:lnTo>
                  <a:lnTo>
                    <a:pt x="796" y="466"/>
                  </a:lnTo>
                  <a:lnTo>
                    <a:pt x="796" y="464"/>
                  </a:lnTo>
                  <a:lnTo>
                    <a:pt x="794" y="464"/>
                  </a:lnTo>
                  <a:lnTo>
                    <a:pt x="794" y="466"/>
                  </a:lnTo>
                  <a:lnTo>
                    <a:pt x="794" y="468"/>
                  </a:lnTo>
                  <a:lnTo>
                    <a:pt x="793" y="468"/>
                  </a:lnTo>
                  <a:lnTo>
                    <a:pt x="793" y="470"/>
                  </a:lnTo>
                  <a:lnTo>
                    <a:pt x="791" y="470"/>
                  </a:lnTo>
                  <a:lnTo>
                    <a:pt x="791" y="472"/>
                  </a:lnTo>
                  <a:lnTo>
                    <a:pt x="791" y="474"/>
                  </a:lnTo>
                  <a:lnTo>
                    <a:pt x="789" y="474"/>
                  </a:lnTo>
                  <a:lnTo>
                    <a:pt x="789" y="476"/>
                  </a:lnTo>
                  <a:lnTo>
                    <a:pt x="791" y="476"/>
                  </a:lnTo>
                  <a:lnTo>
                    <a:pt x="791" y="478"/>
                  </a:lnTo>
                  <a:lnTo>
                    <a:pt x="793" y="478"/>
                  </a:lnTo>
                  <a:lnTo>
                    <a:pt x="794" y="478"/>
                  </a:lnTo>
                  <a:lnTo>
                    <a:pt x="793" y="478"/>
                  </a:lnTo>
                  <a:lnTo>
                    <a:pt x="793" y="480"/>
                  </a:lnTo>
                  <a:lnTo>
                    <a:pt x="794" y="480"/>
                  </a:lnTo>
                  <a:lnTo>
                    <a:pt x="794" y="478"/>
                  </a:lnTo>
                  <a:lnTo>
                    <a:pt x="796" y="480"/>
                  </a:lnTo>
                  <a:lnTo>
                    <a:pt x="796" y="478"/>
                  </a:lnTo>
                  <a:lnTo>
                    <a:pt x="794" y="478"/>
                  </a:lnTo>
                  <a:lnTo>
                    <a:pt x="796" y="478"/>
                  </a:lnTo>
                  <a:lnTo>
                    <a:pt x="796" y="480"/>
                  </a:lnTo>
                  <a:lnTo>
                    <a:pt x="798" y="480"/>
                  </a:lnTo>
                  <a:lnTo>
                    <a:pt x="800" y="478"/>
                  </a:lnTo>
                  <a:lnTo>
                    <a:pt x="802" y="478"/>
                  </a:lnTo>
                  <a:lnTo>
                    <a:pt x="804" y="478"/>
                  </a:lnTo>
                  <a:lnTo>
                    <a:pt x="806" y="476"/>
                  </a:lnTo>
                  <a:lnTo>
                    <a:pt x="810" y="474"/>
                  </a:lnTo>
                  <a:lnTo>
                    <a:pt x="812" y="474"/>
                  </a:lnTo>
                  <a:lnTo>
                    <a:pt x="814" y="472"/>
                  </a:lnTo>
                  <a:lnTo>
                    <a:pt x="816" y="472"/>
                  </a:lnTo>
                  <a:lnTo>
                    <a:pt x="816" y="470"/>
                  </a:lnTo>
                  <a:lnTo>
                    <a:pt x="818" y="470"/>
                  </a:lnTo>
                  <a:lnTo>
                    <a:pt x="818" y="472"/>
                  </a:lnTo>
                  <a:lnTo>
                    <a:pt x="816" y="472"/>
                  </a:lnTo>
                  <a:lnTo>
                    <a:pt x="818" y="472"/>
                  </a:lnTo>
                  <a:lnTo>
                    <a:pt x="818" y="470"/>
                  </a:lnTo>
                  <a:lnTo>
                    <a:pt x="820" y="470"/>
                  </a:lnTo>
                  <a:lnTo>
                    <a:pt x="820" y="468"/>
                  </a:lnTo>
                  <a:lnTo>
                    <a:pt x="822" y="468"/>
                  </a:lnTo>
                  <a:lnTo>
                    <a:pt x="823" y="468"/>
                  </a:lnTo>
                  <a:lnTo>
                    <a:pt x="823" y="466"/>
                  </a:lnTo>
                  <a:lnTo>
                    <a:pt x="825" y="466"/>
                  </a:lnTo>
                  <a:lnTo>
                    <a:pt x="825" y="464"/>
                  </a:lnTo>
                  <a:lnTo>
                    <a:pt x="827" y="464"/>
                  </a:lnTo>
                  <a:lnTo>
                    <a:pt x="827" y="462"/>
                  </a:lnTo>
                  <a:lnTo>
                    <a:pt x="825" y="462"/>
                  </a:lnTo>
                  <a:lnTo>
                    <a:pt x="827" y="461"/>
                  </a:lnTo>
                  <a:lnTo>
                    <a:pt x="825" y="461"/>
                  </a:lnTo>
                  <a:lnTo>
                    <a:pt x="825" y="459"/>
                  </a:lnTo>
                  <a:lnTo>
                    <a:pt x="827" y="459"/>
                  </a:lnTo>
                  <a:lnTo>
                    <a:pt x="829" y="457"/>
                  </a:lnTo>
                  <a:lnTo>
                    <a:pt x="831" y="457"/>
                  </a:lnTo>
                  <a:lnTo>
                    <a:pt x="833" y="457"/>
                  </a:lnTo>
                  <a:lnTo>
                    <a:pt x="837" y="459"/>
                  </a:lnTo>
                  <a:lnTo>
                    <a:pt x="839" y="459"/>
                  </a:lnTo>
                  <a:lnTo>
                    <a:pt x="843" y="459"/>
                  </a:lnTo>
                  <a:lnTo>
                    <a:pt x="845" y="459"/>
                  </a:lnTo>
                  <a:lnTo>
                    <a:pt x="845" y="457"/>
                  </a:lnTo>
                  <a:lnTo>
                    <a:pt x="847" y="457"/>
                  </a:lnTo>
                  <a:lnTo>
                    <a:pt x="847" y="455"/>
                  </a:lnTo>
                  <a:lnTo>
                    <a:pt x="847" y="457"/>
                  </a:lnTo>
                  <a:lnTo>
                    <a:pt x="849" y="457"/>
                  </a:lnTo>
                  <a:lnTo>
                    <a:pt x="849" y="455"/>
                  </a:lnTo>
                  <a:lnTo>
                    <a:pt x="849" y="453"/>
                  </a:lnTo>
                  <a:lnTo>
                    <a:pt x="849" y="451"/>
                  </a:lnTo>
                  <a:lnTo>
                    <a:pt x="849" y="453"/>
                  </a:lnTo>
                  <a:lnTo>
                    <a:pt x="849" y="451"/>
                  </a:lnTo>
                  <a:lnTo>
                    <a:pt x="851" y="451"/>
                  </a:lnTo>
                  <a:lnTo>
                    <a:pt x="849" y="451"/>
                  </a:lnTo>
                  <a:lnTo>
                    <a:pt x="849" y="449"/>
                  </a:lnTo>
                  <a:lnTo>
                    <a:pt x="849" y="451"/>
                  </a:lnTo>
                  <a:lnTo>
                    <a:pt x="849" y="449"/>
                  </a:lnTo>
                  <a:lnTo>
                    <a:pt x="847" y="449"/>
                  </a:lnTo>
                  <a:lnTo>
                    <a:pt x="849" y="447"/>
                  </a:lnTo>
                  <a:lnTo>
                    <a:pt x="851" y="447"/>
                  </a:lnTo>
                  <a:lnTo>
                    <a:pt x="852" y="445"/>
                  </a:lnTo>
                  <a:lnTo>
                    <a:pt x="852" y="443"/>
                  </a:lnTo>
                  <a:lnTo>
                    <a:pt x="854" y="443"/>
                  </a:lnTo>
                  <a:lnTo>
                    <a:pt x="854" y="441"/>
                  </a:lnTo>
                  <a:lnTo>
                    <a:pt x="856" y="441"/>
                  </a:lnTo>
                  <a:lnTo>
                    <a:pt x="858" y="439"/>
                  </a:lnTo>
                  <a:lnTo>
                    <a:pt x="860" y="439"/>
                  </a:lnTo>
                  <a:lnTo>
                    <a:pt x="862" y="439"/>
                  </a:lnTo>
                  <a:lnTo>
                    <a:pt x="864" y="439"/>
                  </a:lnTo>
                  <a:lnTo>
                    <a:pt x="866" y="439"/>
                  </a:lnTo>
                  <a:lnTo>
                    <a:pt x="868" y="439"/>
                  </a:lnTo>
                  <a:lnTo>
                    <a:pt x="870" y="439"/>
                  </a:lnTo>
                  <a:lnTo>
                    <a:pt x="872" y="439"/>
                  </a:lnTo>
                  <a:lnTo>
                    <a:pt x="874" y="439"/>
                  </a:lnTo>
                  <a:lnTo>
                    <a:pt x="876" y="439"/>
                  </a:lnTo>
                  <a:lnTo>
                    <a:pt x="878" y="439"/>
                  </a:lnTo>
                  <a:lnTo>
                    <a:pt x="880" y="439"/>
                  </a:lnTo>
                  <a:lnTo>
                    <a:pt x="881" y="439"/>
                  </a:lnTo>
                  <a:lnTo>
                    <a:pt x="883" y="439"/>
                  </a:lnTo>
                  <a:lnTo>
                    <a:pt x="885" y="439"/>
                  </a:lnTo>
                  <a:lnTo>
                    <a:pt x="887" y="439"/>
                  </a:lnTo>
                  <a:lnTo>
                    <a:pt x="887" y="437"/>
                  </a:lnTo>
                  <a:lnTo>
                    <a:pt x="889" y="437"/>
                  </a:lnTo>
                  <a:lnTo>
                    <a:pt x="889" y="435"/>
                  </a:lnTo>
                  <a:lnTo>
                    <a:pt x="887" y="435"/>
                  </a:lnTo>
                  <a:lnTo>
                    <a:pt x="889" y="435"/>
                  </a:lnTo>
                  <a:lnTo>
                    <a:pt x="891" y="435"/>
                  </a:lnTo>
                  <a:lnTo>
                    <a:pt x="893" y="435"/>
                  </a:lnTo>
                  <a:lnTo>
                    <a:pt x="893" y="433"/>
                  </a:lnTo>
                  <a:lnTo>
                    <a:pt x="895" y="433"/>
                  </a:lnTo>
                  <a:lnTo>
                    <a:pt x="893" y="433"/>
                  </a:lnTo>
                  <a:lnTo>
                    <a:pt x="895" y="432"/>
                  </a:lnTo>
                  <a:lnTo>
                    <a:pt x="897" y="430"/>
                  </a:lnTo>
                  <a:lnTo>
                    <a:pt x="897" y="428"/>
                  </a:lnTo>
                  <a:lnTo>
                    <a:pt x="899" y="428"/>
                  </a:lnTo>
                  <a:lnTo>
                    <a:pt x="897" y="428"/>
                  </a:lnTo>
                  <a:lnTo>
                    <a:pt x="897" y="426"/>
                  </a:lnTo>
                  <a:lnTo>
                    <a:pt x="899" y="426"/>
                  </a:lnTo>
                  <a:lnTo>
                    <a:pt x="897" y="426"/>
                  </a:lnTo>
                  <a:lnTo>
                    <a:pt x="897" y="424"/>
                  </a:lnTo>
                  <a:lnTo>
                    <a:pt x="899" y="424"/>
                  </a:lnTo>
                  <a:lnTo>
                    <a:pt x="899" y="422"/>
                  </a:lnTo>
                  <a:lnTo>
                    <a:pt x="899" y="420"/>
                  </a:lnTo>
                  <a:lnTo>
                    <a:pt x="901" y="420"/>
                  </a:lnTo>
                  <a:lnTo>
                    <a:pt x="901" y="418"/>
                  </a:lnTo>
                  <a:lnTo>
                    <a:pt x="901" y="416"/>
                  </a:lnTo>
                  <a:lnTo>
                    <a:pt x="903" y="414"/>
                  </a:lnTo>
                  <a:lnTo>
                    <a:pt x="905" y="412"/>
                  </a:lnTo>
                  <a:lnTo>
                    <a:pt x="905" y="410"/>
                  </a:lnTo>
                  <a:lnTo>
                    <a:pt x="907" y="410"/>
                  </a:lnTo>
                  <a:lnTo>
                    <a:pt x="909" y="410"/>
                  </a:lnTo>
                  <a:lnTo>
                    <a:pt x="909" y="412"/>
                  </a:lnTo>
                  <a:lnTo>
                    <a:pt x="910" y="412"/>
                  </a:lnTo>
                  <a:lnTo>
                    <a:pt x="912" y="412"/>
                  </a:lnTo>
                  <a:lnTo>
                    <a:pt x="914" y="412"/>
                  </a:lnTo>
                  <a:lnTo>
                    <a:pt x="914" y="410"/>
                  </a:lnTo>
                  <a:lnTo>
                    <a:pt x="914" y="412"/>
                  </a:lnTo>
                  <a:lnTo>
                    <a:pt x="916" y="412"/>
                  </a:lnTo>
                  <a:lnTo>
                    <a:pt x="918" y="414"/>
                  </a:lnTo>
                  <a:lnTo>
                    <a:pt x="918" y="416"/>
                  </a:lnTo>
                  <a:lnTo>
                    <a:pt x="918" y="418"/>
                  </a:lnTo>
                  <a:lnTo>
                    <a:pt x="918" y="420"/>
                  </a:lnTo>
                  <a:lnTo>
                    <a:pt x="918" y="422"/>
                  </a:lnTo>
                  <a:lnTo>
                    <a:pt x="918" y="424"/>
                  </a:lnTo>
                  <a:lnTo>
                    <a:pt x="918" y="426"/>
                  </a:lnTo>
                  <a:lnTo>
                    <a:pt x="918" y="428"/>
                  </a:lnTo>
                  <a:lnTo>
                    <a:pt x="918" y="430"/>
                  </a:lnTo>
                  <a:lnTo>
                    <a:pt x="918" y="432"/>
                  </a:lnTo>
                  <a:lnTo>
                    <a:pt x="920" y="432"/>
                  </a:lnTo>
                  <a:lnTo>
                    <a:pt x="922" y="432"/>
                  </a:lnTo>
                  <a:lnTo>
                    <a:pt x="922" y="433"/>
                  </a:lnTo>
                  <a:lnTo>
                    <a:pt x="920" y="433"/>
                  </a:lnTo>
                  <a:lnTo>
                    <a:pt x="922" y="433"/>
                  </a:lnTo>
                  <a:lnTo>
                    <a:pt x="922" y="435"/>
                  </a:lnTo>
                  <a:lnTo>
                    <a:pt x="920" y="435"/>
                  </a:lnTo>
                  <a:lnTo>
                    <a:pt x="922" y="435"/>
                  </a:lnTo>
                  <a:lnTo>
                    <a:pt x="922" y="437"/>
                  </a:lnTo>
                  <a:lnTo>
                    <a:pt x="922" y="435"/>
                  </a:lnTo>
                  <a:lnTo>
                    <a:pt x="922" y="437"/>
                  </a:lnTo>
                  <a:lnTo>
                    <a:pt x="924" y="437"/>
                  </a:lnTo>
                  <a:lnTo>
                    <a:pt x="924" y="439"/>
                  </a:lnTo>
                  <a:lnTo>
                    <a:pt x="924" y="441"/>
                  </a:lnTo>
                  <a:lnTo>
                    <a:pt x="924" y="439"/>
                  </a:lnTo>
                  <a:lnTo>
                    <a:pt x="924" y="441"/>
                  </a:lnTo>
                  <a:lnTo>
                    <a:pt x="924" y="439"/>
                  </a:lnTo>
                  <a:lnTo>
                    <a:pt x="924" y="441"/>
                  </a:lnTo>
                  <a:lnTo>
                    <a:pt x="926" y="441"/>
                  </a:lnTo>
                  <a:lnTo>
                    <a:pt x="924" y="441"/>
                  </a:lnTo>
                  <a:lnTo>
                    <a:pt x="924" y="443"/>
                  </a:lnTo>
                  <a:lnTo>
                    <a:pt x="922" y="443"/>
                  </a:lnTo>
                  <a:lnTo>
                    <a:pt x="922" y="441"/>
                  </a:lnTo>
                  <a:lnTo>
                    <a:pt x="922" y="443"/>
                  </a:lnTo>
                  <a:lnTo>
                    <a:pt x="920" y="443"/>
                  </a:lnTo>
                  <a:lnTo>
                    <a:pt x="922" y="443"/>
                  </a:lnTo>
                  <a:lnTo>
                    <a:pt x="920" y="443"/>
                  </a:lnTo>
                  <a:lnTo>
                    <a:pt x="920" y="445"/>
                  </a:lnTo>
                  <a:lnTo>
                    <a:pt x="920" y="443"/>
                  </a:lnTo>
                  <a:lnTo>
                    <a:pt x="918" y="445"/>
                  </a:lnTo>
                  <a:lnTo>
                    <a:pt x="918" y="443"/>
                  </a:lnTo>
                  <a:lnTo>
                    <a:pt x="918" y="445"/>
                  </a:lnTo>
                  <a:lnTo>
                    <a:pt x="918" y="443"/>
                  </a:lnTo>
                  <a:lnTo>
                    <a:pt x="918" y="445"/>
                  </a:lnTo>
                  <a:lnTo>
                    <a:pt x="916" y="445"/>
                  </a:lnTo>
                  <a:lnTo>
                    <a:pt x="918" y="445"/>
                  </a:lnTo>
                  <a:lnTo>
                    <a:pt x="916" y="445"/>
                  </a:lnTo>
                  <a:lnTo>
                    <a:pt x="916" y="447"/>
                  </a:lnTo>
                  <a:lnTo>
                    <a:pt x="916" y="445"/>
                  </a:lnTo>
                  <a:lnTo>
                    <a:pt x="916" y="447"/>
                  </a:lnTo>
                  <a:lnTo>
                    <a:pt x="916" y="445"/>
                  </a:lnTo>
                  <a:lnTo>
                    <a:pt x="914" y="445"/>
                  </a:lnTo>
                  <a:lnTo>
                    <a:pt x="912" y="445"/>
                  </a:lnTo>
                  <a:lnTo>
                    <a:pt x="912" y="447"/>
                  </a:lnTo>
                  <a:lnTo>
                    <a:pt x="910" y="447"/>
                  </a:lnTo>
                  <a:lnTo>
                    <a:pt x="910" y="445"/>
                  </a:lnTo>
                  <a:lnTo>
                    <a:pt x="910" y="447"/>
                  </a:lnTo>
                  <a:lnTo>
                    <a:pt x="910" y="445"/>
                  </a:lnTo>
                  <a:lnTo>
                    <a:pt x="910" y="443"/>
                  </a:lnTo>
                  <a:lnTo>
                    <a:pt x="910" y="445"/>
                  </a:lnTo>
                  <a:lnTo>
                    <a:pt x="909" y="445"/>
                  </a:lnTo>
                  <a:lnTo>
                    <a:pt x="910" y="445"/>
                  </a:lnTo>
                  <a:lnTo>
                    <a:pt x="909" y="445"/>
                  </a:lnTo>
                  <a:lnTo>
                    <a:pt x="909" y="447"/>
                  </a:lnTo>
                  <a:lnTo>
                    <a:pt x="909" y="449"/>
                  </a:lnTo>
                  <a:lnTo>
                    <a:pt x="907" y="449"/>
                  </a:lnTo>
                  <a:lnTo>
                    <a:pt x="909" y="449"/>
                  </a:lnTo>
                  <a:lnTo>
                    <a:pt x="907" y="449"/>
                  </a:lnTo>
                  <a:lnTo>
                    <a:pt x="907" y="451"/>
                  </a:lnTo>
                  <a:lnTo>
                    <a:pt x="905" y="451"/>
                  </a:lnTo>
                  <a:lnTo>
                    <a:pt x="905" y="449"/>
                  </a:lnTo>
                  <a:lnTo>
                    <a:pt x="905" y="451"/>
                  </a:lnTo>
                  <a:lnTo>
                    <a:pt x="905" y="453"/>
                  </a:lnTo>
                  <a:lnTo>
                    <a:pt x="905" y="451"/>
                  </a:lnTo>
                  <a:lnTo>
                    <a:pt x="905" y="453"/>
                  </a:lnTo>
                  <a:lnTo>
                    <a:pt x="903" y="453"/>
                  </a:lnTo>
                  <a:lnTo>
                    <a:pt x="905" y="453"/>
                  </a:lnTo>
                  <a:lnTo>
                    <a:pt x="903" y="453"/>
                  </a:lnTo>
                  <a:lnTo>
                    <a:pt x="903" y="451"/>
                  </a:lnTo>
                  <a:lnTo>
                    <a:pt x="905" y="451"/>
                  </a:lnTo>
                  <a:lnTo>
                    <a:pt x="903" y="451"/>
                  </a:lnTo>
                  <a:lnTo>
                    <a:pt x="905" y="451"/>
                  </a:lnTo>
                  <a:lnTo>
                    <a:pt x="903" y="451"/>
                  </a:lnTo>
                  <a:lnTo>
                    <a:pt x="903" y="453"/>
                  </a:lnTo>
                  <a:lnTo>
                    <a:pt x="903" y="451"/>
                  </a:lnTo>
                  <a:lnTo>
                    <a:pt x="903" y="453"/>
                  </a:lnTo>
                  <a:lnTo>
                    <a:pt x="903" y="451"/>
                  </a:lnTo>
                  <a:lnTo>
                    <a:pt x="901" y="451"/>
                  </a:lnTo>
                  <a:lnTo>
                    <a:pt x="903" y="451"/>
                  </a:lnTo>
                  <a:lnTo>
                    <a:pt x="903" y="449"/>
                  </a:lnTo>
                  <a:lnTo>
                    <a:pt x="901" y="449"/>
                  </a:lnTo>
                  <a:lnTo>
                    <a:pt x="901" y="451"/>
                  </a:lnTo>
                  <a:lnTo>
                    <a:pt x="901" y="453"/>
                  </a:lnTo>
                  <a:lnTo>
                    <a:pt x="903" y="453"/>
                  </a:lnTo>
                  <a:lnTo>
                    <a:pt x="901" y="453"/>
                  </a:lnTo>
                  <a:lnTo>
                    <a:pt x="901" y="455"/>
                  </a:lnTo>
                  <a:lnTo>
                    <a:pt x="901" y="453"/>
                  </a:lnTo>
                  <a:lnTo>
                    <a:pt x="901" y="451"/>
                  </a:lnTo>
                  <a:lnTo>
                    <a:pt x="901" y="453"/>
                  </a:lnTo>
                  <a:lnTo>
                    <a:pt x="899" y="453"/>
                  </a:lnTo>
                  <a:lnTo>
                    <a:pt x="901" y="453"/>
                  </a:lnTo>
                  <a:lnTo>
                    <a:pt x="899" y="453"/>
                  </a:lnTo>
                  <a:lnTo>
                    <a:pt x="899" y="455"/>
                  </a:lnTo>
                  <a:lnTo>
                    <a:pt x="897" y="455"/>
                  </a:lnTo>
                  <a:lnTo>
                    <a:pt x="899" y="455"/>
                  </a:lnTo>
                  <a:lnTo>
                    <a:pt x="897" y="455"/>
                  </a:lnTo>
                  <a:lnTo>
                    <a:pt x="899" y="455"/>
                  </a:lnTo>
                  <a:lnTo>
                    <a:pt x="897" y="455"/>
                  </a:lnTo>
                  <a:lnTo>
                    <a:pt x="897" y="457"/>
                  </a:lnTo>
                  <a:lnTo>
                    <a:pt x="897" y="455"/>
                  </a:lnTo>
                  <a:lnTo>
                    <a:pt x="897" y="457"/>
                  </a:lnTo>
                  <a:lnTo>
                    <a:pt x="897" y="459"/>
                  </a:lnTo>
                  <a:lnTo>
                    <a:pt x="895" y="459"/>
                  </a:lnTo>
                  <a:lnTo>
                    <a:pt x="895" y="461"/>
                  </a:lnTo>
                  <a:lnTo>
                    <a:pt x="893" y="461"/>
                  </a:lnTo>
                  <a:lnTo>
                    <a:pt x="895" y="461"/>
                  </a:lnTo>
                  <a:lnTo>
                    <a:pt x="895" y="462"/>
                  </a:lnTo>
                  <a:lnTo>
                    <a:pt x="893" y="462"/>
                  </a:lnTo>
                  <a:lnTo>
                    <a:pt x="893" y="464"/>
                  </a:lnTo>
                  <a:lnTo>
                    <a:pt x="893" y="466"/>
                  </a:lnTo>
                  <a:lnTo>
                    <a:pt x="895" y="466"/>
                  </a:lnTo>
                  <a:lnTo>
                    <a:pt x="895" y="464"/>
                  </a:lnTo>
                  <a:lnTo>
                    <a:pt x="895" y="466"/>
                  </a:lnTo>
                  <a:lnTo>
                    <a:pt x="893" y="466"/>
                  </a:lnTo>
                  <a:lnTo>
                    <a:pt x="893" y="468"/>
                  </a:lnTo>
                  <a:lnTo>
                    <a:pt x="893" y="466"/>
                  </a:lnTo>
                  <a:lnTo>
                    <a:pt x="893" y="468"/>
                  </a:lnTo>
                  <a:lnTo>
                    <a:pt x="891" y="468"/>
                  </a:lnTo>
                  <a:lnTo>
                    <a:pt x="893" y="468"/>
                  </a:lnTo>
                  <a:lnTo>
                    <a:pt x="891" y="468"/>
                  </a:lnTo>
                  <a:lnTo>
                    <a:pt x="891" y="470"/>
                  </a:lnTo>
                  <a:lnTo>
                    <a:pt x="893" y="470"/>
                  </a:lnTo>
                  <a:lnTo>
                    <a:pt x="891" y="470"/>
                  </a:lnTo>
                  <a:lnTo>
                    <a:pt x="893" y="470"/>
                  </a:lnTo>
                  <a:lnTo>
                    <a:pt x="895" y="470"/>
                  </a:lnTo>
                  <a:lnTo>
                    <a:pt x="895" y="472"/>
                  </a:lnTo>
                  <a:lnTo>
                    <a:pt x="895" y="474"/>
                  </a:lnTo>
                  <a:lnTo>
                    <a:pt x="895" y="476"/>
                  </a:lnTo>
                  <a:lnTo>
                    <a:pt x="897" y="476"/>
                  </a:lnTo>
                  <a:lnTo>
                    <a:pt x="899" y="476"/>
                  </a:lnTo>
                  <a:lnTo>
                    <a:pt x="901" y="476"/>
                  </a:lnTo>
                  <a:lnTo>
                    <a:pt x="901" y="474"/>
                  </a:lnTo>
                  <a:lnTo>
                    <a:pt x="899" y="474"/>
                  </a:lnTo>
                  <a:lnTo>
                    <a:pt x="899" y="472"/>
                  </a:lnTo>
                  <a:lnTo>
                    <a:pt x="901" y="472"/>
                  </a:lnTo>
                  <a:lnTo>
                    <a:pt x="901" y="474"/>
                  </a:lnTo>
                  <a:lnTo>
                    <a:pt x="901" y="476"/>
                  </a:lnTo>
                  <a:lnTo>
                    <a:pt x="899" y="476"/>
                  </a:lnTo>
                  <a:lnTo>
                    <a:pt x="897" y="478"/>
                  </a:lnTo>
                  <a:lnTo>
                    <a:pt x="897" y="476"/>
                  </a:lnTo>
                  <a:lnTo>
                    <a:pt x="897" y="478"/>
                  </a:lnTo>
                  <a:lnTo>
                    <a:pt x="897" y="476"/>
                  </a:lnTo>
                  <a:lnTo>
                    <a:pt x="897" y="478"/>
                  </a:lnTo>
                  <a:lnTo>
                    <a:pt x="897" y="476"/>
                  </a:lnTo>
                  <a:lnTo>
                    <a:pt x="897" y="478"/>
                  </a:lnTo>
                  <a:lnTo>
                    <a:pt x="895" y="478"/>
                  </a:lnTo>
                  <a:lnTo>
                    <a:pt x="895" y="476"/>
                  </a:lnTo>
                  <a:lnTo>
                    <a:pt x="893" y="476"/>
                  </a:lnTo>
                  <a:lnTo>
                    <a:pt x="893" y="478"/>
                  </a:lnTo>
                  <a:lnTo>
                    <a:pt x="893" y="476"/>
                  </a:lnTo>
                  <a:lnTo>
                    <a:pt x="893" y="478"/>
                  </a:lnTo>
                  <a:lnTo>
                    <a:pt x="891" y="478"/>
                  </a:lnTo>
                  <a:lnTo>
                    <a:pt x="889" y="478"/>
                  </a:lnTo>
                  <a:lnTo>
                    <a:pt x="891" y="478"/>
                  </a:lnTo>
                  <a:lnTo>
                    <a:pt x="889" y="478"/>
                  </a:lnTo>
                  <a:lnTo>
                    <a:pt x="889" y="476"/>
                  </a:lnTo>
                  <a:lnTo>
                    <a:pt x="891" y="476"/>
                  </a:lnTo>
                  <a:lnTo>
                    <a:pt x="889" y="476"/>
                  </a:lnTo>
                  <a:lnTo>
                    <a:pt x="889" y="474"/>
                  </a:lnTo>
                  <a:lnTo>
                    <a:pt x="889" y="476"/>
                  </a:lnTo>
                  <a:lnTo>
                    <a:pt x="887" y="476"/>
                  </a:lnTo>
                  <a:lnTo>
                    <a:pt x="889" y="476"/>
                  </a:lnTo>
                  <a:lnTo>
                    <a:pt x="889" y="478"/>
                  </a:lnTo>
                  <a:lnTo>
                    <a:pt x="887" y="478"/>
                  </a:lnTo>
                  <a:lnTo>
                    <a:pt x="889" y="478"/>
                  </a:lnTo>
                  <a:lnTo>
                    <a:pt x="887" y="480"/>
                  </a:lnTo>
                  <a:lnTo>
                    <a:pt x="885" y="480"/>
                  </a:lnTo>
                  <a:lnTo>
                    <a:pt x="883" y="480"/>
                  </a:lnTo>
                  <a:lnTo>
                    <a:pt x="881" y="480"/>
                  </a:lnTo>
                  <a:lnTo>
                    <a:pt x="881" y="482"/>
                  </a:lnTo>
                  <a:lnTo>
                    <a:pt x="881" y="480"/>
                  </a:lnTo>
                  <a:lnTo>
                    <a:pt x="880" y="480"/>
                  </a:lnTo>
                  <a:lnTo>
                    <a:pt x="881" y="480"/>
                  </a:lnTo>
                  <a:lnTo>
                    <a:pt x="880" y="482"/>
                  </a:lnTo>
                  <a:lnTo>
                    <a:pt x="880" y="480"/>
                  </a:lnTo>
                  <a:lnTo>
                    <a:pt x="880" y="482"/>
                  </a:lnTo>
                  <a:lnTo>
                    <a:pt x="878" y="480"/>
                  </a:lnTo>
                  <a:lnTo>
                    <a:pt x="878" y="482"/>
                  </a:lnTo>
                  <a:lnTo>
                    <a:pt x="876" y="482"/>
                  </a:lnTo>
                  <a:lnTo>
                    <a:pt x="876" y="480"/>
                  </a:lnTo>
                  <a:lnTo>
                    <a:pt x="876" y="482"/>
                  </a:lnTo>
                  <a:lnTo>
                    <a:pt x="874" y="482"/>
                  </a:lnTo>
                  <a:lnTo>
                    <a:pt x="872" y="482"/>
                  </a:lnTo>
                  <a:lnTo>
                    <a:pt x="872" y="484"/>
                  </a:lnTo>
                  <a:lnTo>
                    <a:pt x="870" y="484"/>
                  </a:lnTo>
                  <a:lnTo>
                    <a:pt x="870" y="486"/>
                  </a:lnTo>
                  <a:lnTo>
                    <a:pt x="868" y="486"/>
                  </a:lnTo>
                  <a:lnTo>
                    <a:pt x="868" y="484"/>
                  </a:lnTo>
                  <a:lnTo>
                    <a:pt x="868" y="482"/>
                  </a:lnTo>
                  <a:lnTo>
                    <a:pt x="868" y="480"/>
                  </a:lnTo>
                  <a:lnTo>
                    <a:pt x="868" y="482"/>
                  </a:lnTo>
                  <a:lnTo>
                    <a:pt x="868" y="484"/>
                  </a:lnTo>
                  <a:lnTo>
                    <a:pt x="868" y="486"/>
                  </a:lnTo>
                  <a:lnTo>
                    <a:pt x="866" y="486"/>
                  </a:lnTo>
                  <a:lnTo>
                    <a:pt x="866" y="488"/>
                  </a:lnTo>
                  <a:lnTo>
                    <a:pt x="866" y="490"/>
                  </a:lnTo>
                  <a:lnTo>
                    <a:pt x="864" y="490"/>
                  </a:lnTo>
                  <a:lnTo>
                    <a:pt x="866" y="490"/>
                  </a:lnTo>
                  <a:lnTo>
                    <a:pt x="868" y="490"/>
                  </a:lnTo>
                  <a:lnTo>
                    <a:pt x="866" y="490"/>
                  </a:lnTo>
                  <a:lnTo>
                    <a:pt x="868" y="490"/>
                  </a:lnTo>
                  <a:lnTo>
                    <a:pt x="868" y="491"/>
                  </a:lnTo>
                  <a:lnTo>
                    <a:pt x="866" y="493"/>
                  </a:lnTo>
                  <a:lnTo>
                    <a:pt x="866" y="495"/>
                  </a:lnTo>
                  <a:lnTo>
                    <a:pt x="866" y="497"/>
                  </a:lnTo>
                  <a:lnTo>
                    <a:pt x="866" y="495"/>
                  </a:lnTo>
                  <a:lnTo>
                    <a:pt x="866" y="493"/>
                  </a:lnTo>
                  <a:lnTo>
                    <a:pt x="866" y="495"/>
                  </a:lnTo>
                  <a:lnTo>
                    <a:pt x="866" y="497"/>
                  </a:lnTo>
                  <a:lnTo>
                    <a:pt x="866" y="499"/>
                  </a:lnTo>
                  <a:lnTo>
                    <a:pt x="864" y="499"/>
                  </a:lnTo>
                  <a:lnTo>
                    <a:pt x="864" y="501"/>
                  </a:lnTo>
                  <a:lnTo>
                    <a:pt x="862" y="503"/>
                  </a:lnTo>
                  <a:lnTo>
                    <a:pt x="862" y="501"/>
                  </a:lnTo>
                  <a:lnTo>
                    <a:pt x="862" y="503"/>
                  </a:lnTo>
                  <a:lnTo>
                    <a:pt x="862" y="505"/>
                  </a:lnTo>
                  <a:lnTo>
                    <a:pt x="860" y="505"/>
                  </a:lnTo>
                  <a:lnTo>
                    <a:pt x="862" y="505"/>
                  </a:lnTo>
                  <a:lnTo>
                    <a:pt x="860" y="505"/>
                  </a:lnTo>
                  <a:lnTo>
                    <a:pt x="860" y="507"/>
                  </a:lnTo>
                  <a:lnTo>
                    <a:pt x="858" y="507"/>
                  </a:lnTo>
                  <a:lnTo>
                    <a:pt x="858" y="505"/>
                  </a:lnTo>
                  <a:lnTo>
                    <a:pt x="860" y="505"/>
                  </a:lnTo>
                  <a:lnTo>
                    <a:pt x="860" y="503"/>
                  </a:lnTo>
                  <a:lnTo>
                    <a:pt x="858" y="503"/>
                  </a:lnTo>
                  <a:lnTo>
                    <a:pt x="856" y="503"/>
                  </a:lnTo>
                  <a:lnTo>
                    <a:pt x="856" y="501"/>
                  </a:lnTo>
                  <a:lnTo>
                    <a:pt x="854" y="501"/>
                  </a:lnTo>
                  <a:lnTo>
                    <a:pt x="854" y="499"/>
                  </a:lnTo>
                  <a:lnTo>
                    <a:pt x="854" y="501"/>
                  </a:lnTo>
                  <a:lnTo>
                    <a:pt x="854" y="499"/>
                  </a:lnTo>
                  <a:lnTo>
                    <a:pt x="854" y="497"/>
                  </a:lnTo>
                  <a:lnTo>
                    <a:pt x="856" y="497"/>
                  </a:lnTo>
                  <a:lnTo>
                    <a:pt x="856" y="495"/>
                  </a:lnTo>
                  <a:lnTo>
                    <a:pt x="858" y="495"/>
                  </a:lnTo>
                  <a:lnTo>
                    <a:pt x="856" y="495"/>
                  </a:lnTo>
                  <a:lnTo>
                    <a:pt x="856" y="497"/>
                  </a:lnTo>
                  <a:lnTo>
                    <a:pt x="854" y="497"/>
                  </a:lnTo>
                  <a:lnTo>
                    <a:pt x="854" y="499"/>
                  </a:lnTo>
                  <a:lnTo>
                    <a:pt x="854" y="501"/>
                  </a:lnTo>
                  <a:lnTo>
                    <a:pt x="854" y="503"/>
                  </a:lnTo>
                  <a:lnTo>
                    <a:pt x="856" y="503"/>
                  </a:lnTo>
                  <a:lnTo>
                    <a:pt x="856" y="505"/>
                  </a:lnTo>
                  <a:lnTo>
                    <a:pt x="856" y="507"/>
                  </a:lnTo>
                  <a:lnTo>
                    <a:pt x="858" y="507"/>
                  </a:lnTo>
                  <a:lnTo>
                    <a:pt x="858" y="509"/>
                  </a:lnTo>
                  <a:lnTo>
                    <a:pt x="856" y="509"/>
                  </a:lnTo>
                  <a:lnTo>
                    <a:pt x="856" y="511"/>
                  </a:lnTo>
                  <a:lnTo>
                    <a:pt x="858" y="511"/>
                  </a:lnTo>
                  <a:lnTo>
                    <a:pt x="858" y="509"/>
                  </a:lnTo>
                  <a:lnTo>
                    <a:pt x="858" y="511"/>
                  </a:lnTo>
                  <a:lnTo>
                    <a:pt x="858" y="513"/>
                  </a:lnTo>
                  <a:lnTo>
                    <a:pt x="858" y="511"/>
                  </a:lnTo>
                  <a:lnTo>
                    <a:pt x="858" y="513"/>
                  </a:lnTo>
                  <a:lnTo>
                    <a:pt x="858" y="511"/>
                  </a:lnTo>
                  <a:lnTo>
                    <a:pt x="856" y="511"/>
                  </a:lnTo>
                  <a:lnTo>
                    <a:pt x="858" y="513"/>
                  </a:lnTo>
                  <a:lnTo>
                    <a:pt x="856" y="513"/>
                  </a:lnTo>
                  <a:lnTo>
                    <a:pt x="856" y="515"/>
                  </a:lnTo>
                  <a:lnTo>
                    <a:pt x="856" y="517"/>
                  </a:lnTo>
                  <a:lnTo>
                    <a:pt x="854" y="517"/>
                  </a:lnTo>
                  <a:lnTo>
                    <a:pt x="854" y="519"/>
                  </a:lnTo>
                  <a:lnTo>
                    <a:pt x="852" y="521"/>
                  </a:lnTo>
                  <a:lnTo>
                    <a:pt x="852" y="522"/>
                  </a:lnTo>
                  <a:lnTo>
                    <a:pt x="851" y="522"/>
                  </a:lnTo>
                  <a:lnTo>
                    <a:pt x="851" y="524"/>
                  </a:lnTo>
                  <a:lnTo>
                    <a:pt x="851" y="522"/>
                  </a:lnTo>
                  <a:lnTo>
                    <a:pt x="851" y="521"/>
                  </a:lnTo>
                  <a:lnTo>
                    <a:pt x="852" y="521"/>
                  </a:lnTo>
                  <a:lnTo>
                    <a:pt x="851" y="521"/>
                  </a:lnTo>
                  <a:lnTo>
                    <a:pt x="852" y="521"/>
                  </a:lnTo>
                  <a:lnTo>
                    <a:pt x="852" y="519"/>
                  </a:lnTo>
                  <a:lnTo>
                    <a:pt x="852" y="517"/>
                  </a:lnTo>
                  <a:lnTo>
                    <a:pt x="854" y="517"/>
                  </a:lnTo>
                  <a:lnTo>
                    <a:pt x="852" y="517"/>
                  </a:lnTo>
                  <a:lnTo>
                    <a:pt x="851" y="517"/>
                  </a:lnTo>
                  <a:lnTo>
                    <a:pt x="852" y="517"/>
                  </a:lnTo>
                  <a:lnTo>
                    <a:pt x="852" y="515"/>
                  </a:lnTo>
                  <a:lnTo>
                    <a:pt x="851" y="515"/>
                  </a:lnTo>
                  <a:lnTo>
                    <a:pt x="852" y="515"/>
                  </a:lnTo>
                  <a:lnTo>
                    <a:pt x="852" y="513"/>
                  </a:lnTo>
                  <a:lnTo>
                    <a:pt x="851" y="513"/>
                  </a:lnTo>
                  <a:lnTo>
                    <a:pt x="852" y="513"/>
                  </a:lnTo>
                  <a:lnTo>
                    <a:pt x="851" y="513"/>
                  </a:lnTo>
                  <a:lnTo>
                    <a:pt x="849" y="513"/>
                  </a:lnTo>
                  <a:lnTo>
                    <a:pt x="849" y="511"/>
                  </a:lnTo>
                  <a:lnTo>
                    <a:pt x="849" y="509"/>
                  </a:lnTo>
                  <a:lnTo>
                    <a:pt x="849" y="511"/>
                  </a:lnTo>
                  <a:lnTo>
                    <a:pt x="851" y="509"/>
                  </a:lnTo>
                  <a:lnTo>
                    <a:pt x="851" y="511"/>
                  </a:lnTo>
                  <a:lnTo>
                    <a:pt x="851" y="509"/>
                  </a:lnTo>
                  <a:lnTo>
                    <a:pt x="849" y="509"/>
                  </a:lnTo>
                  <a:lnTo>
                    <a:pt x="851" y="509"/>
                  </a:lnTo>
                  <a:lnTo>
                    <a:pt x="849" y="509"/>
                  </a:lnTo>
                  <a:lnTo>
                    <a:pt x="849" y="507"/>
                  </a:lnTo>
                  <a:lnTo>
                    <a:pt x="849" y="509"/>
                  </a:lnTo>
                  <a:lnTo>
                    <a:pt x="849" y="507"/>
                  </a:lnTo>
                  <a:lnTo>
                    <a:pt x="849" y="509"/>
                  </a:lnTo>
                  <a:lnTo>
                    <a:pt x="849" y="507"/>
                  </a:lnTo>
                  <a:lnTo>
                    <a:pt x="851" y="507"/>
                  </a:lnTo>
                  <a:lnTo>
                    <a:pt x="849" y="507"/>
                  </a:lnTo>
                  <a:lnTo>
                    <a:pt x="851" y="507"/>
                  </a:lnTo>
                  <a:lnTo>
                    <a:pt x="849" y="507"/>
                  </a:lnTo>
                  <a:lnTo>
                    <a:pt x="847" y="507"/>
                  </a:lnTo>
                  <a:lnTo>
                    <a:pt x="849" y="505"/>
                  </a:lnTo>
                  <a:lnTo>
                    <a:pt x="851" y="505"/>
                  </a:lnTo>
                  <a:lnTo>
                    <a:pt x="851" y="503"/>
                  </a:lnTo>
                  <a:lnTo>
                    <a:pt x="851" y="505"/>
                  </a:lnTo>
                  <a:lnTo>
                    <a:pt x="849" y="505"/>
                  </a:lnTo>
                  <a:lnTo>
                    <a:pt x="849" y="503"/>
                  </a:lnTo>
                  <a:lnTo>
                    <a:pt x="849" y="505"/>
                  </a:lnTo>
                  <a:lnTo>
                    <a:pt x="849" y="503"/>
                  </a:lnTo>
                  <a:lnTo>
                    <a:pt x="849" y="501"/>
                  </a:lnTo>
                  <a:lnTo>
                    <a:pt x="851" y="501"/>
                  </a:lnTo>
                  <a:lnTo>
                    <a:pt x="852" y="501"/>
                  </a:lnTo>
                  <a:lnTo>
                    <a:pt x="851" y="501"/>
                  </a:lnTo>
                  <a:lnTo>
                    <a:pt x="852" y="501"/>
                  </a:lnTo>
                  <a:lnTo>
                    <a:pt x="851" y="501"/>
                  </a:lnTo>
                  <a:lnTo>
                    <a:pt x="851" y="499"/>
                  </a:lnTo>
                  <a:lnTo>
                    <a:pt x="852" y="499"/>
                  </a:lnTo>
                  <a:lnTo>
                    <a:pt x="851" y="499"/>
                  </a:lnTo>
                  <a:lnTo>
                    <a:pt x="851" y="501"/>
                  </a:lnTo>
                  <a:lnTo>
                    <a:pt x="851" y="499"/>
                  </a:lnTo>
                  <a:lnTo>
                    <a:pt x="849" y="501"/>
                  </a:lnTo>
                  <a:lnTo>
                    <a:pt x="851" y="501"/>
                  </a:lnTo>
                  <a:lnTo>
                    <a:pt x="849" y="501"/>
                  </a:lnTo>
                  <a:lnTo>
                    <a:pt x="849" y="503"/>
                  </a:lnTo>
                  <a:lnTo>
                    <a:pt x="849" y="501"/>
                  </a:lnTo>
                  <a:lnTo>
                    <a:pt x="847" y="501"/>
                  </a:lnTo>
                  <a:lnTo>
                    <a:pt x="849" y="501"/>
                  </a:lnTo>
                  <a:lnTo>
                    <a:pt x="847" y="501"/>
                  </a:lnTo>
                  <a:lnTo>
                    <a:pt x="847" y="503"/>
                  </a:lnTo>
                  <a:lnTo>
                    <a:pt x="847" y="501"/>
                  </a:lnTo>
                  <a:lnTo>
                    <a:pt x="847" y="503"/>
                  </a:lnTo>
                  <a:lnTo>
                    <a:pt x="845" y="503"/>
                  </a:lnTo>
                  <a:lnTo>
                    <a:pt x="847" y="503"/>
                  </a:lnTo>
                  <a:lnTo>
                    <a:pt x="847" y="505"/>
                  </a:lnTo>
                  <a:lnTo>
                    <a:pt x="847" y="507"/>
                  </a:lnTo>
                  <a:lnTo>
                    <a:pt x="847" y="505"/>
                  </a:lnTo>
                  <a:lnTo>
                    <a:pt x="847" y="507"/>
                  </a:lnTo>
                  <a:lnTo>
                    <a:pt x="847" y="509"/>
                  </a:lnTo>
                  <a:lnTo>
                    <a:pt x="847" y="511"/>
                  </a:lnTo>
                  <a:lnTo>
                    <a:pt x="847" y="513"/>
                  </a:lnTo>
                  <a:lnTo>
                    <a:pt x="847" y="511"/>
                  </a:lnTo>
                  <a:lnTo>
                    <a:pt x="845" y="511"/>
                  </a:lnTo>
                  <a:lnTo>
                    <a:pt x="845" y="509"/>
                  </a:lnTo>
                  <a:lnTo>
                    <a:pt x="845" y="511"/>
                  </a:lnTo>
                  <a:lnTo>
                    <a:pt x="845" y="513"/>
                  </a:lnTo>
                  <a:lnTo>
                    <a:pt x="847" y="513"/>
                  </a:lnTo>
                  <a:lnTo>
                    <a:pt x="847" y="515"/>
                  </a:lnTo>
                  <a:lnTo>
                    <a:pt x="849" y="515"/>
                  </a:lnTo>
                  <a:lnTo>
                    <a:pt x="847" y="515"/>
                  </a:lnTo>
                  <a:lnTo>
                    <a:pt x="845" y="515"/>
                  </a:lnTo>
                  <a:lnTo>
                    <a:pt x="845" y="513"/>
                  </a:lnTo>
                  <a:lnTo>
                    <a:pt x="843" y="513"/>
                  </a:lnTo>
                  <a:lnTo>
                    <a:pt x="843" y="511"/>
                  </a:lnTo>
                  <a:lnTo>
                    <a:pt x="841" y="511"/>
                  </a:lnTo>
                  <a:lnTo>
                    <a:pt x="841" y="513"/>
                  </a:lnTo>
                  <a:lnTo>
                    <a:pt x="841" y="511"/>
                  </a:lnTo>
                  <a:lnTo>
                    <a:pt x="841" y="509"/>
                  </a:lnTo>
                  <a:lnTo>
                    <a:pt x="843" y="509"/>
                  </a:lnTo>
                  <a:lnTo>
                    <a:pt x="843" y="507"/>
                  </a:lnTo>
                  <a:lnTo>
                    <a:pt x="841" y="507"/>
                  </a:lnTo>
                  <a:lnTo>
                    <a:pt x="843" y="507"/>
                  </a:lnTo>
                  <a:lnTo>
                    <a:pt x="841" y="507"/>
                  </a:lnTo>
                  <a:lnTo>
                    <a:pt x="843" y="507"/>
                  </a:lnTo>
                  <a:lnTo>
                    <a:pt x="843" y="509"/>
                  </a:lnTo>
                  <a:lnTo>
                    <a:pt x="841" y="509"/>
                  </a:lnTo>
                  <a:lnTo>
                    <a:pt x="841" y="511"/>
                  </a:lnTo>
                  <a:lnTo>
                    <a:pt x="839" y="511"/>
                  </a:lnTo>
                  <a:lnTo>
                    <a:pt x="839" y="513"/>
                  </a:lnTo>
                  <a:lnTo>
                    <a:pt x="839" y="511"/>
                  </a:lnTo>
                  <a:lnTo>
                    <a:pt x="839" y="513"/>
                  </a:lnTo>
                  <a:lnTo>
                    <a:pt x="841" y="513"/>
                  </a:lnTo>
                  <a:lnTo>
                    <a:pt x="843" y="513"/>
                  </a:lnTo>
                  <a:lnTo>
                    <a:pt x="841" y="513"/>
                  </a:lnTo>
                  <a:lnTo>
                    <a:pt x="843" y="513"/>
                  </a:lnTo>
                  <a:lnTo>
                    <a:pt x="843" y="515"/>
                  </a:lnTo>
                  <a:lnTo>
                    <a:pt x="845" y="515"/>
                  </a:lnTo>
                  <a:lnTo>
                    <a:pt x="847" y="515"/>
                  </a:lnTo>
                  <a:lnTo>
                    <a:pt x="847" y="517"/>
                  </a:lnTo>
                  <a:lnTo>
                    <a:pt x="849" y="517"/>
                  </a:lnTo>
                  <a:lnTo>
                    <a:pt x="849" y="519"/>
                  </a:lnTo>
                  <a:lnTo>
                    <a:pt x="849" y="517"/>
                  </a:lnTo>
                  <a:lnTo>
                    <a:pt x="849" y="519"/>
                  </a:lnTo>
                  <a:lnTo>
                    <a:pt x="849" y="521"/>
                  </a:lnTo>
                  <a:lnTo>
                    <a:pt x="847" y="521"/>
                  </a:lnTo>
                  <a:lnTo>
                    <a:pt x="847" y="519"/>
                  </a:lnTo>
                  <a:lnTo>
                    <a:pt x="847" y="521"/>
                  </a:lnTo>
                  <a:lnTo>
                    <a:pt x="847" y="519"/>
                  </a:lnTo>
                  <a:lnTo>
                    <a:pt x="845" y="519"/>
                  </a:lnTo>
                  <a:lnTo>
                    <a:pt x="845" y="517"/>
                  </a:lnTo>
                  <a:lnTo>
                    <a:pt x="843" y="517"/>
                  </a:lnTo>
                  <a:lnTo>
                    <a:pt x="843" y="515"/>
                  </a:lnTo>
                  <a:lnTo>
                    <a:pt x="841" y="515"/>
                  </a:lnTo>
                  <a:lnTo>
                    <a:pt x="843" y="515"/>
                  </a:lnTo>
                  <a:lnTo>
                    <a:pt x="843" y="517"/>
                  </a:lnTo>
                  <a:lnTo>
                    <a:pt x="845" y="517"/>
                  </a:lnTo>
                  <a:lnTo>
                    <a:pt x="845" y="519"/>
                  </a:lnTo>
                  <a:lnTo>
                    <a:pt x="847" y="519"/>
                  </a:lnTo>
                  <a:lnTo>
                    <a:pt x="847" y="521"/>
                  </a:lnTo>
                  <a:lnTo>
                    <a:pt x="849" y="521"/>
                  </a:lnTo>
                  <a:lnTo>
                    <a:pt x="847" y="521"/>
                  </a:lnTo>
                  <a:lnTo>
                    <a:pt x="849" y="521"/>
                  </a:lnTo>
                  <a:lnTo>
                    <a:pt x="849" y="522"/>
                  </a:lnTo>
                  <a:lnTo>
                    <a:pt x="847" y="522"/>
                  </a:lnTo>
                  <a:lnTo>
                    <a:pt x="847" y="524"/>
                  </a:lnTo>
                  <a:lnTo>
                    <a:pt x="847" y="522"/>
                  </a:lnTo>
                  <a:lnTo>
                    <a:pt x="845" y="522"/>
                  </a:lnTo>
                  <a:lnTo>
                    <a:pt x="845" y="521"/>
                  </a:lnTo>
                  <a:lnTo>
                    <a:pt x="845" y="522"/>
                  </a:lnTo>
                  <a:lnTo>
                    <a:pt x="845" y="524"/>
                  </a:lnTo>
                  <a:lnTo>
                    <a:pt x="847" y="524"/>
                  </a:lnTo>
                  <a:lnTo>
                    <a:pt x="849" y="524"/>
                  </a:lnTo>
                  <a:lnTo>
                    <a:pt x="849" y="526"/>
                  </a:lnTo>
                  <a:lnTo>
                    <a:pt x="847" y="526"/>
                  </a:lnTo>
                  <a:lnTo>
                    <a:pt x="845" y="524"/>
                  </a:lnTo>
                  <a:lnTo>
                    <a:pt x="843" y="524"/>
                  </a:lnTo>
                  <a:lnTo>
                    <a:pt x="843" y="522"/>
                  </a:lnTo>
                  <a:lnTo>
                    <a:pt x="843" y="524"/>
                  </a:lnTo>
                  <a:lnTo>
                    <a:pt x="843" y="522"/>
                  </a:lnTo>
                  <a:lnTo>
                    <a:pt x="841" y="524"/>
                  </a:lnTo>
                  <a:lnTo>
                    <a:pt x="841" y="522"/>
                  </a:lnTo>
                  <a:lnTo>
                    <a:pt x="841" y="524"/>
                  </a:lnTo>
                  <a:lnTo>
                    <a:pt x="843" y="524"/>
                  </a:lnTo>
                  <a:lnTo>
                    <a:pt x="845" y="524"/>
                  </a:lnTo>
                  <a:lnTo>
                    <a:pt x="845" y="526"/>
                  </a:lnTo>
                  <a:lnTo>
                    <a:pt x="847" y="526"/>
                  </a:lnTo>
                  <a:lnTo>
                    <a:pt x="845" y="526"/>
                  </a:lnTo>
                  <a:lnTo>
                    <a:pt x="847" y="526"/>
                  </a:lnTo>
                  <a:lnTo>
                    <a:pt x="847" y="528"/>
                  </a:lnTo>
                  <a:lnTo>
                    <a:pt x="849" y="528"/>
                  </a:lnTo>
                  <a:lnTo>
                    <a:pt x="849" y="526"/>
                  </a:lnTo>
                  <a:lnTo>
                    <a:pt x="849" y="528"/>
                  </a:lnTo>
                  <a:lnTo>
                    <a:pt x="851" y="528"/>
                  </a:lnTo>
                  <a:lnTo>
                    <a:pt x="851" y="526"/>
                  </a:lnTo>
                  <a:lnTo>
                    <a:pt x="851" y="528"/>
                  </a:lnTo>
                  <a:lnTo>
                    <a:pt x="852" y="530"/>
                  </a:lnTo>
                  <a:lnTo>
                    <a:pt x="852" y="532"/>
                  </a:lnTo>
                  <a:lnTo>
                    <a:pt x="852" y="534"/>
                  </a:lnTo>
                  <a:lnTo>
                    <a:pt x="852" y="536"/>
                  </a:lnTo>
                  <a:lnTo>
                    <a:pt x="854" y="538"/>
                  </a:lnTo>
                  <a:lnTo>
                    <a:pt x="852" y="536"/>
                  </a:lnTo>
                  <a:lnTo>
                    <a:pt x="852" y="534"/>
                  </a:lnTo>
                  <a:lnTo>
                    <a:pt x="852" y="532"/>
                  </a:lnTo>
                  <a:lnTo>
                    <a:pt x="851" y="532"/>
                  </a:lnTo>
                  <a:lnTo>
                    <a:pt x="852" y="532"/>
                  </a:lnTo>
                  <a:lnTo>
                    <a:pt x="851" y="530"/>
                  </a:lnTo>
                  <a:lnTo>
                    <a:pt x="852" y="530"/>
                  </a:lnTo>
                  <a:lnTo>
                    <a:pt x="851" y="530"/>
                  </a:lnTo>
                  <a:lnTo>
                    <a:pt x="851" y="532"/>
                  </a:lnTo>
                  <a:lnTo>
                    <a:pt x="851" y="530"/>
                  </a:lnTo>
                  <a:lnTo>
                    <a:pt x="851" y="532"/>
                  </a:lnTo>
                  <a:lnTo>
                    <a:pt x="851" y="530"/>
                  </a:lnTo>
                  <a:lnTo>
                    <a:pt x="851" y="532"/>
                  </a:lnTo>
                  <a:lnTo>
                    <a:pt x="851" y="534"/>
                  </a:lnTo>
                  <a:lnTo>
                    <a:pt x="852" y="534"/>
                  </a:lnTo>
                  <a:lnTo>
                    <a:pt x="852" y="536"/>
                  </a:lnTo>
                  <a:lnTo>
                    <a:pt x="852" y="534"/>
                  </a:lnTo>
                  <a:lnTo>
                    <a:pt x="851" y="534"/>
                  </a:lnTo>
                  <a:lnTo>
                    <a:pt x="851" y="536"/>
                  </a:lnTo>
                  <a:lnTo>
                    <a:pt x="851" y="534"/>
                  </a:lnTo>
                  <a:lnTo>
                    <a:pt x="849" y="534"/>
                  </a:lnTo>
                  <a:lnTo>
                    <a:pt x="851" y="534"/>
                  </a:lnTo>
                  <a:lnTo>
                    <a:pt x="851" y="536"/>
                  </a:lnTo>
                  <a:lnTo>
                    <a:pt x="849" y="536"/>
                  </a:lnTo>
                  <a:lnTo>
                    <a:pt x="849" y="534"/>
                  </a:lnTo>
                  <a:lnTo>
                    <a:pt x="849" y="536"/>
                  </a:lnTo>
                  <a:lnTo>
                    <a:pt x="847" y="536"/>
                  </a:lnTo>
                  <a:lnTo>
                    <a:pt x="847" y="534"/>
                  </a:lnTo>
                  <a:lnTo>
                    <a:pt x="847" y="536"/>
                  </a:lnTo>
                  <a:lnTo>
                    <a:pt x="849" y="536"/>
                  </a:lnTo>
                  <a:lnTo>
                    <a:pt x="847" y="536"/>
                  </a:lnTo>
                  <a:lnTo>
                    <a:pt x="845" y="536"/>
                  </a:lnTo>
                  <a:lnTo>
                    <a:pt x="845" y="534"/>
                  </a:lnTo>
                  <a:lnTo>
                    <a:pt x="845" y="536"/>
                  </a:lnTo>
                  <a:lnTo>
                    <a:pt x="845" y="538"/>
                  </a:lnTo>
                  <a:lnTo>
                    <a:pt x="847" y="538"/>
                  </a:lnTo>
                  <a:lnTo>
                    <a:pt x="849" y="538"/>
                  </a:lnTo>
                  <a:lnTo>
                    <a:pt x="849" y="536"/>
                  </a:lnTo>
                  <a:lnTo>
                    <a:pt x="851" y="536"/>
                  </a:lnTo>
                  <a:lnTo>
                    <a:pt x="851" y="538"/>
                  </a:lnTo>
                  <a:lnTo>
                    <a:pt x="851" y="540"/>
                  </a:lnTo>
                  <a:lnTo>
                    <a:pt x="851" y="538"/>
                  </a:lnTo>
                  <a:lnTo>
                    <a:pt x="849" y="538"/>
                  </a:lnTo>
                  <a:lnTo>
                    <a:pt x="849" y="540"/>
                  </a:lnTo>
                  <a:lnTo>
                    <a:pt x="851" y="540"/>
                  </a:lnTo>
                  <a:lnTo>
                    <a:pt x="849" y="540"/>
                  </a:lnTo>
                  <a:lnTo>
                    <a:pt x="851" y="540"/>
                  </a:lnTo>
                  <a:lnTo>
                    <a:pt x="851" y="538"/>
                  </a:lnTo>
                  <a:lnTo>
                    <a:pt x="852" y="538"/>
                  </a:lnTo>
                  <a:lnTo>
                    <a:pt x="851" y="538"/>
                  </a:lnTo>
                  <a:lnTo>
                    <a:pt x="852" y="538"/>
                  </a:lnTo>
                  <a:lnTo>
                    <a:pt x="852" y="540"/>
                  </a:lnTo>
                  <a:lnTo>
                    <a:pt x="852" y="542"/>
                  </a:lnTo>
                  <a:lnTo>
                    <a:pt x="852" y="540"/>
                  </a:lnTo>
                  <a:lnTo>
                    <a:pt x="851" y="540"/>
                  </a:lnTo>
                  <a:lnTo>
                    <a:pt x="851" y="542"/>
                  </a:lnTo>
                  <a:lnTo>
                    <a:pt x="851" y="544"/>
                  </a:lnTo>
                  <a:lnTo>
                    <a:pt x="849" y="544"/>
                  </a:lnTo>
                  <a:lnTo>
                    <a:pt x="847" y="542"/>
                  </a:lnTo>
                  <a:lnTo>
                    <a:pt x="847" y="544"/>
                  </a:lnTo>
                  <a:lnTo>
                    <a:pt x="847" y="542"/>
                  </a:lnTo>
                  <a:lnTo>
                    <a:pt x="847" y="544"/>
                  </a:lnTo>
                  <a:lnTo>
                    <a:pt x="847" y="542"/>
                  </a:lnTo>
                  <a:lnTo>
                    <a:pt x="845" y="542"/>
                  </a:lnTo>
                  <a:lnTo>
                    <a:pt x="847" y="544"/>
                  </a:lnTo>
                  <a:lnTo>
                    <a:pt x="845" y="544"/>
                  </a:lnTo>
                  <a:lnTo>
                    <a:pt x="845" y="542"/>
                  </a:lnTo>
                  <a:lnTo>
                    <a:pt x="843" y="542"/>
                  </a:lnTo>
                  <a:lnTo>
                    <a:pt x="841" y="542"/>
                  </a:lnTo>
                  <a:lnTo>
                    <a:pt x="843" y="542"/>
                  </a:lnTo>
                  <a:lnTo>
                    <a:pt x="843" y="544"/>
                  </a:lnTo>
                  <a:lnTo>
                    <a:pt x="845" y="544"/>
                  </a:lnTo>
                  <a:lnTo>
                    <a:pt x="847" y="544"/>
                  </a:lnTo>
                  <a:lnTo>
                    <a:pt x="847" y="546"/>
                  </a:lnTo>
                  <a:lnTo>
                    <a:pt x="845" y="546"/>
                  </a:lnTo>
                  <a:lnTo>
                    <a:pt x="847" y="546"/>
                  </a:lnTo>
                  <a:lnTo>
                    <a:pt x="845" y="546"/>
                  </a:lnTo>
                  <a:lnTo>
                    <a:pt x="847" y="546"/>
                  </a:lnTo>
                  <a:lnTo>
                    <a:pt x="845" y="546"/>
                  </a:lnTo>
                  <a:lnTo>
                    <a:pt x="845" y="548"/>
                  </a:lnTo>
                  <a:lnTo>
                    <a:pt x="843" y="548"/>
                  </a:lnTo>
                  <a:lnTo>
                    <a:pt x="843" y="546"/>
                  </a:lnTo>
                  <a:lnTo>
                    <a:pt x="841" y="546"/>
                  </a:lnTo>
                  <a:lnTo>
                    <a:pt x="843" y="546"/>
                  </a:lnTo>
                  <a:lnTo>
                    <a:pt x="843" y="548"/>
                  </a:lnTo>
                  <a:lnTo>
                    <a:pt x="845" y="548"/>
                  </a:lnTo>
                  <a:lnTo>
                    <a:pt x="847" y="548"/>
                  </a:lnTo>
                  <a:lnTo>
                    <a:pt x="847" y="546"/>
                  </a:lnTo>
                  <a:lnTo>
                    <a:pt x="847" y="548"/>
                  </a:lnTo>
                  <a:lnTo>
                    <a:pt x="849" y="548"/>
                  </a:lnTo>
                  <a:lnTo>
                    <a:pt x="847" y="548"/>
                  </a:lnTo>
                  <a:lnTo>
                    <a:pt x="849" y="548"/>
                  </a:lnTo>
                  <a:lnTo>
                    <a:pt x="847" y="548"/>
                  </a:lnTo>
                  <a:lnTo>
                    <a:pt x="847" y="550"/>
                  </a:lnTo>
                  <a:lnTo>
                    <a:pt x="845" y="550"/>
                  </a:lnTo>
                  <a:lnTo>
                    <a:pt x="847" y="550"/>
                  </a:lnTo>
                  <a:lnTo>
                    <a:pt x="845" y="550"/>
                  </a:lnTo>
                  <a:lnTo>
                    <a:pt x="843" y="550"/>
                  </a:lnTo>
                  <a:lnTo>
                    <a:pt x="841" y="550"/>
                  </a:lnTo>
                  <a:lnTo>
                    <a:pt x="841" y="551"/>
                  </a:lnTo>
                  <a:lnTo>
                    <a:pt x="839" y="551"/>
                  </a:lnTo>
                  <a:lnTo>
                    <a:pt x="839" y="550"/>
                  </a:lnTo>
                  <a:lnTo>
                    <a:pt x="839" y="551"/>
                  </a:lnTo>
                  <a:lnTo>
                    <a:pt x="837" y="551"/>
                  </a:lnTo>
                  <a:lnTo>
                    <a:pt x="837" y="553"/>
                  </a:lnTo>
                  <a:lnTo>
                    <a:pt x="835" y="555"/>
                  </a:lnTo>
                  <a:lnTo>
                    <a:pt x="835" y="557"/>
                  </a:lnTo>
                  <a:lnTo>
                    <a:pt x="835" y="555"/>
                  </a:lnTo>
                  <a:lnTo>
                    <a:pt x="835" y="557"/>
                  </a:lnTo>
                  <a:lnTo>
                    <a:pt x="833" y="557"/>
                  </a:lnTo>
                  <a:lnTo>
                    <a:pt x="831" y="557"/>
                  </a:lnTo>
                  <a:lnTo>
                    <a:pt x="829" y="557"/>
                  </a:lnTo>
                  <a:lnTo>
                    <a:pt x="829" y="559"/>
                  </a:lnTo>
                  <a:lnTo>
                    <a:pt x="829" y="557"/>
                  </a:lnTo>
                  <a:lnTo>
                    <a:pt x="829" y="559"/>
                  </a:lnTo>
                  <a:lnTo>
                    <a:pt x="827" y="559"/>
                  </a:lnTo>
                  <a:lnTo>
                    <a:pt x="825" y="561"/>
                  </a:lnTo>
                  <a:lnTo>
                    <a:pt x="825" y="563"/>
                  </a:lnTo>
                  <a:lnTo>
                    <a:pt x="823" y="565"/>
                  </a:lnTo>
                  <a:lnTo>
                    <a:pt x="823" y="563"/>
                  </a:lnTo>
                  <a:lnTo>
                    <a:pt x="823" y="565"/>
                  </a:lnTo>
                  <a:lnTo>
                    <a:pt x="823" y="567"/>
                  </a:lnTo>
                  <a:lnTo>
                    <a:pt x="822" y="567"/>
                  </a:lnTo>
                  <a:lnTo>
                    <a:pt x="820" y="569"/>
                  </a:lnTo>
                  <a:lnTo>
                    <a:pt x="818" y="569"/>
                  </a:lnTo>
                  <a:lnTo>
                    <a:pt x="818" y="571"/>
                  </a:lnTo>
                  <a:lnTo>
                    <a:pt x="816" y="571"/>
                  </a:lnTo>
                  <a:lnTo>
                    <a:pt x="816" y="573"/>
                  </a:lnTo>
                  <a:lnTo>
                    <a:pt x="814" y="573"/>
                  </a:lnTo>
                  <a:lnTo>
                    <a:pt x="814" y="571"/>
                  </a:lnTo>
                  <a:lnTo>
                    <a:pt x="814" y="573"/>
                  </a:lnTo>
                  <a:lnTo>
                    <a:pt x="814" y="571"/>
                  </a:lnTo>
                  <a:lnTo>
                    <a:pt x="812" y="571"/>
                  </a:lnTo>
                  <a:lnTo>
                    <a:pt x="812" y="573"/>
                  </a:lnTo>
                  <a:lnTo>
                    <a:pt x="812" y="571"/>
                  </a:lnTo>
                  <a:lnTo>
                    <a:pt x="812" y="573"/>
                  </a:lnTo>
                  <a:lnTo>
                    <a:pt x="814" y="573"/>
                  </a:lnTo>
                  <a:lnTo>
                    <a:pt x="812" y="573"/>
                  </a:lnTo>
                  <a:lnTo>
                    <a:pt x="814" y="573"/>
                  </a:lnTo>
                  <a:lnTo>
                    <a:pt x="814" y="575"/>
                  </a:lnTo>
                  <a:lnTo>
                    <a:pt x="812" y="575"/>
                  </a:lnTo>
                  <a:lnTo>
                    <a:pt x="812" y="573"/>
                  </a:lnTo>
                  <a:lnTo>
                    <a:pt x="810" y="571"/>
                  </a:lnTo>
                  <a:lnTo>
                    <a:pt x="810" y="573"/>
                  </a:lnTo>
                  <a:lnTo>
                    <a:pt x="812" y="573"/>
                  </a:lnTo>
                  <a:lnTo>
                    <a:pt x="810" y="573"/>
                  </a:lnTo>
                  <a:lnTo>
                    <a:pt x="812" y="573"/>
                  </a:lnTo>
                  <a:lnTo>
                    <a:pt x="812" y="575"/>
                  </a:lnTo>
                  <a:lnTo>
                    <a:pt x="810" y="575"/>
                  </a:lnTo>
                  <a:lnTo>
                    <a:pt x="812" y="575"/>
                  </a:lnTo>
                  <a:lnTo>
                    <a:pt x="810" y="575"/>
                  </a:lnTo>
                  <a:lnTo>
                    <a:pt x="810" y="577"/>
                  </a:lnTo>
                  <a:lnTo>
                    <a:pt x="810" y="579"/>
                  </a:lnTo>
                  <a:lnTo>
                    <a:pt x="808" y="579"/>
                  </a:lnTo>
                  <a:lnTo>
                    <a:pt x="808" y="577"/>
                  </a:lnTo>
                  <a:lnTo>
                    <a:pt x="808" y="579"/>
                  </a:lnTo>
                  <a:lnTo>
                    <a:pt x="806" y="579"/>
                  </a:lnTo>
                  <a:lnTo>
                    <a:pt x="808" y="579"/>
                  </a:lnTo>
                  <a:lnTo>
                    <a:pt x="808" y="580"/>
                  </a:lnTo>
                  <a:lnTo>
                    <a:pt x="806" y="580"/>
                  </a:lnTo>
                  <a:lnTo>
                    <a:pt x="806" y="582"/>
                  </a:lnTo>
                  <a:lnTo>
                    <a:pt x="806" y="584"/>
                  </a:lnTo>
                  <a:lnTo>
                    <a:pt x="806" y="586"/>
                  </a:lnTo>
                  <a:lnTo>
                    <a:pt x="806" y="584"/>
                  </a:lnTo>
                  <a:lnTo>
                    <a:pt x="806" y="586"/>
                  </a:lnTo>
                  <a:lnTo>
                    <a:pt x="804" y="586"/>
                  </a:lnTo>
                  <a:lnTo>
                    <a:pt x="806" y="586"/>
                  </a:lnTo>
                  <a:lnTo>
                    <a:pt x="804" y="586"/>
                  </a:lnTo>
                  <a:lnTo>
                    <a:pt x="806" y="586"/>
                  </a:lnTo>
                  <a:lnTo>
                    <a:pt x="806" y="588"/>
                  </a:lnTo>
                  <a:lnTo>
                    <a:pt x="804" y="588"/>
                  </a:lnTo>
                  <a:lnTo>
                    <a:pt x="806" y="588"/>
                  </a:lnTo>
                  <a:lnTo>
                    <a:pt x="804" y="588"/>
                  </a:lnTo>
                  <a:lnTo>
                    <a:pt x="806" y="588"/>
                  </a:lnTo>
                  <a:lnTo>
                    <a:pt x="804" y="588"/>
                  </a:lnTo>
                  <a:lnTo>
                    <a:pt x="806" y="588"/>
                  </a:lnTo>
                  <a:lnTo>
                    <a:pt x="806" y="590"/>
                  </a:lnTo>
                  <a:lnTo>
                    <a:pt x="804" y="590"/>
                  </a:lnTo>
                  <a:lnTo>
                    <a:pt x="806" y="590"/>
                  </a:lnTo>
                  <a:lnTo>
                    <a:pt x="806" y="592"/>
                  </a:lnTo>
                  <a:lnTo>
                    <a:pt x="806" y="594"/>
                  </a:lnTo>
                  <a:lnTo>
                    <a:pt x="806" y="596"/>
                  </a:lnTo>
                  <a:lnTo>
                    <a:pt x="806" y="598"/>
                  </a:lnTo>
                  <a:lnTo>
                    <a:pt x="806" y="596"/>
                  </a:lnTo>
                  <a:lnTo>
                    <a:pt x="806" y="598"/>
                  </a:lnTo>
                  <a:lnTo>
                    <a:pt x="808" y="598"/>
                  </a:lnTo>
                  <a:lnTo>
                    <a:pt x="808" y="600"/>
                  </a:lnTo>
                  <a:lnTo>
                    <a:pt x="808" y="602"/>
                  </a:lnTo>
                  <a:lnTo>
                    <a:pt x="810" y="604"/>
                  </a:lnTo>
                  <a:lnTo>
                    <a:pt x="810" y="606"/>
                  </a:lnTo>
                  <a:lnTo>
                    <a:pt x="812" y="608"/>
                  </a:lnTo>
                  <a:lnTo>
                    <a:pt x="812" y="609"/>
                  </a:lnTo>
                  <a:lnTo>
                    <a:pt x="814" y="609"/>
                  </a:lnTo>
                  <a:lnTo>
                    <a:pt x="814" y="611"/>
                  </a:lnTo>
                  <a:lnTo>
                    <a:pt x="812" y="611"/>
                  </a:lnTo>
                  <a:lnTo>
                    <a:pt x="812" y="613"/>
                  </a:lnTo>
                  <a:lnTo>
                    <a:pt x="814" y="613"/>
                  </a:lnTo>
                  <a:lnTo>
                    <a:pt x="814" y="615"/>
                  </a:lnTo>
                  <a:lnTo>
                    <a:pt x="812" y="613"/>
                  </a:lnTo>
                  <a:lnTo>
                    <a:pt x="812" y="611"/>
                  </a:lnTo>
                  <a:lnTo>
                    <a:pt x="812" y="609"/>
                  </a:lnTo>
                  <a:lnTo>
                    <a:pt x="812" y="608"/>
                  </a:lnTo>
                  <a:lnTo>
                    <a:pt x="810" y="608"/>
                  </a:lnTo>
                  <a:lnTo>
                    <a:pt x="810" y="609"/>
                  </a:lnTo>
                  <a:lnTo>
                    <a:pt x="812" y="609"/>
                  </a:lnTo>
                  <a:lnTo>
                    <a:pt x="812" y="611"/>
                  </a:lnTo>
                  <a:lnTo>
                    <a:pt x="814" y="615"/>
                  </a:lnTo>
                  <a:lnTo>
                    <a:pt x="814" y="617"/>
                  </a:lnTo>
                  <a:lnTo>
                    <a:pt x="814" y="619"/>
                  </a:lnTo>
                  <a:lnTo>
                    <a:pt x="816" y="623"/>
                  </a:lnTo>
                  <a:lnTo>
                    <a:pt x="816" y="621"/>
                  </a:lnTo>
                  <a:lnTo>
                    <a:pt x="816" y="623"/>
                  </a:lnTo>
                  <a:lnTo>
                    <a:pt x="818" y="625"/>
                  </a:lnTo>
                  <a:lnTo>
                    <a:pt x="816" y="625"/>
                  </a:lnTo>
                  <a:lnTo>
                    <a:pt x="818" y="625"/>
                  </a:lnTo>
                  <a:lnTo>
                    <a:pt x="818" y="627"/>
                  </a:lnTo>
                  <a:lnTo>
                    <a:pt x="818" y="629"/>
                  </a:lnTo>
                  <a:lnTo>
                    <a:pt x="818" y="631"/>
                  </a:lnTo>
                  <a:lnTo>
                    <a:pt x="816" y="633"/>
                  </a:lnTo>
                  <a:lnTo>
                    <a:pt x="816" y="635"/>
                  </a:lnTo>
                  <a:lnTo>
                    <a:pt x="816" y="637"/>
                  </a:lnTo>
                  <a:lnTo>
                    <a:pt x="816" y="638"/>
                  </a:lnTo>
                  <a:lnTo>
                    <a:pt x="814" y="638"/>
                  </a:lnTo>
                  <a:lnTo>
                    <a:pt x="816" y="638"/>
                  </a:lnTo>
                  <a:lnTo>
                    <a:pt x="814" y="638"/>
                  </a:lnTo>
                  <a:lnTo>
                    <a:pt x="816" y="638"/>
                  </a:lnTo>
                  <a:lnTo>
                    <a:pt x="814" y="638"/>
                  </a:lnTo>
                  <a:lnTo>
                    <a:pt x="814" y="640"/>
                  </a:lnTo>
                  <a:lnTo>
                    <a:pt x="812" y="640"/>
                  </a:lnTo>
                  <a:lnTo>
                    <a:pt x="810" y="640"/>
                  </a:lnTo>
                  <a:lnTo>
                    <a:pt x="808" y="640"/>
                  </a:lnTo>
                  <a:lnTo>
                    <a:pt x="808" y="638"/>
                  </a:lnTo>
                  <a:lnTo>
                    <a:pt x="808" y="640"/>
                  </a:lnTo>
                  <a:lnTo>
                    <a:pt x="810" y="640"/>
                  </a:lnTo>
                  <a:lnTo>
                    <a:pt x="808" y="638"/>
                  </a:lnTo>
                  <a:lnTo>
                    <a:pt x="808" y="637"/>
                  </a:lnTo>
                  <a:lnTo>
                    <a:pt x="806" y="637"/>
                  </a:lnTo>
                  <a:lnTo>
                    <a:pt x="806" y="635"/>
                  </a:lnTo>
                  <a:lnTo>
                    <a:pt x="804" y="635"/>
                  </a:lnTo>
                  <a:lnTo>
                    <a:pt x="802" y="635"/>
                  </a:lnTo>
                  <a:lnTo>
                    <a:pt x="804" y="635"/>
                  </a:lnTo>
                  <a:lnTo>
                    <a:pt x="804" y="633"/>
                  </a:lnTo>
                  <a:lnTo>
                    <a:pt x="802" y="633"/>
                  </a:lnTo>
                  <a:lnTo>
                    <a:pt x="802" y="631"/>
                  </a:lnTo>
                  <a:lnTo>
                    <a:pt x="802" y="629"/>
                  </a:lnTo>
                  <a:lnTo>
                    <a:pt x="800" y="629"/>
                  </a:lnTo>
                  <a:lnTo>
                    <a:pt x="802" y="629"/>
                  </a:lnTo>
                  <a:lnTo>
                    <a:pt x="802" y="627"/>
                  </a:lnTo>
                  <a:lnTo>
                    <a:pt x="802" y="629"/>
                  </a:lnTo>
                  <a:lnTo>
                    <a:pt x="800" y="629"/>
                  </a:lnTo>
                  <a:lnTo>
                    <a:pt x="800" y="627"/>
                  </a:lnTo>
                  <a:lnTo>
                    <a:pt x="800" y="625"/>
                  </a:lnTo>
                  <a:lnTo>
                    <a:pt x="798" y="625"/>
                  </a:lnTo>
                  <a:lnTo>
                    <a:pt x="798" y="623"/>
                  </a:lnTo>
                  <a:lnTo>
                    <a:pt x="798" y="625"/>
                  </a:lnTo>
                  <a:lnTo>
                    <a:pt x="800" y="625"/>
                  </a:lnTo>
                  <a:lnTo>
                    <a:pt x="800" y="627"/>
                  </a:lnTo>
                  <a:lnTo>
                    <a:pt x="800" y="625"/>
                  </a:lnTo>
                  <a:lnTo>
                    <a:pt x="800" y="627"/>
                  </a:lnTo>
                  <a:lnTo>
                    <a:pt x="800" y="625"/>
                  </a:lnTo>
                  <a:lnTo>
                    <a:pt x="798" y="625"/>
                  </a:lnTo>
                  <a:lnTo>
                    <a:pt x="796" y="623"/>
                  </a:lnTo>
                  <a:lnTo>
                    <a:pt x="796" y="621"/>
                  </a:lnTo>
                  <a:lnTo>
                    <a:pt x="796" y="623"/>
                  </a:lnTo>
                  <a:lnTo>
                    <a:pt x="796" y="621"/>
                  </a:lnTo>
                  <a:lnTo>
                    <a:pt x="796" y="619"/>
                  </a:lnTo>
                  <a:lnTo>
                    <a:pt x="794" y="619"/>
                  </a:lnTo>
                  <a:lnTo>
                    <a:pt x="796" y="619"/>
                  </a:lnTo>
                  <a:lnTo>
                    <a:pt x="794" y="619"/>
                  </a:lnTo>
                  <a:lnTo>
                    <a:pt x="796" y="619"/>
                  </a:lnTo>
                  <a:lnTo>
                    <a:pt x="796" y="617"/>
                  </a:lnTo>
                  <a:lnTo>
                    <a:pt x="798" y="617"/>
                  </a:lnTo>
                  <a:lnTo>
                    <a:pt x="798" y="615"/>
                  </a:lnTo>
                  <a:lnTo>
                    <a:pt x="796" y="615"/>
                  </a:lnTo>
                  <a:lnTo>
                    <a:pt x="796" y="617"/>
                  </a:lnTo>
                  <a:lnTo>
                    <a:pt x="796" y="615"/>
                  </a:lnTo>
                  <a:lnTo>
                    <a:pt x="794" y="615"/>
                  </a:lnTo>
                  <a:lnTo>
                    <a:pt x="796" y="615"/>
                  </a:lnTo>
                  <a:lnTo>
                    <a:pt x="794" y="615"/>
                  </a:lnTo>
                  <a:lnTo>
                    <a:pt x="796" y="615"/>
                  </a:lnTo>
                  <a:lnTo>
                    <a:pt x="796" y="617"/>
                  </a:lnTo>
                  <a:lnTo>
                    <a:pt x="794" y="617"/>
                  </a:lnTo>
                  <a:lnTo>
                    <a:pt x="794" y="615"/>
                  </a:lnTo>
                  <a:lnTo>
                    <a:pt x="794" y="613"/>
                  </a:lnTo>
                  <a:lnTo>
                    <a:pt x="794" y="611"/>
                  </a:lnTo>
                  <a:lnTo>
                    <a:pt x="796" y="611"/>
                  </a:lnTo>
                  <a:lnTo>
                    <a:pt x="796" y="609"/>
                  </a:lnTo>
                  <a:lnTo>
                    <a:pt x="796" y="608"/>
                  </a:lnTo>
                  <a:lnTo>
                    <a:pt x="794" y="608"/>
                  </a:lnTo>
                  <a:lnTo>
                    <a:pt x="796" y="608"/>
                  </a:lnTo>
                  <a:lnTo>
                    <a:pt x="796" y="606"/>
                  </a:lnTo>
                  <a:lnTo>
                    <a:pt x="794" y="606"/>
                  </a:lnTo>
                  <a:lnTo>
                    <a:pt x="794" y="604"/>
                  </a:lnTo>
                  <a:lnTo>
                    <a:pt x="793" y="604"/>
                  </a:lnTo>
                  <a:lnTo>
                    <a:pt x="793" y="602"/>
                  </a:lnTo>
                  <a:lnTo>
                    <a:pt x="791" y="602"/>
                  </a:lnTo>
                  <a:lnTo>
                    <a:pt x="791" y="600"/>
                  </a:lnTo>
                  <a:lnTo>
                    <a:pt x="789" y="600"/>
                  </a:lnTo>
                  <a:lnTo>
                    <a:pt x="789" y="598"/>
                  </a:lnTo>
                  <a:lnTo>
                    <a:pt x="787" y="598"/>
                  </a:lnTo>
                  <a:lnTo>
                    <a:pt x="787" y="596"/>
                  </a:lnTo>
                  <a:lnTo>
                    <a:pt x="785" y="596"/>
                  </a:lnTo>
                  <a:lnTo>
                    <a:pt x="785" y="594"/>
                  </a:lnTo>
                  <a:lnTo>
                    <a:pt x="785" y="596"/>
                  </a:lnTo>
                  <a:lnTo>
                    <a:pt x="783" y="596"/>
                  </a:lnTo>
                  <a:lnTo>
                    <a:pt x="783" y="594"/>
                  </a:lnTo>
                  <a:lnTo>
                    <a:pt x="783" y="596"/>
                  </a:lnTo>
                  <a:lnTo>
                    <a:pt x="783" y="594"/>
                  </a:lnTo>
                  <a:lnTo>
                    <a:pt x="783" y="596"/>
                  </a:lnTo>
                  <a:lnTo>
                    <a:pt x="781" y="596"/>
                  </a:lnTo>
                  <a:lnTo>
                    <a:pt x="781" y="598"/>
                  </a:lnTo>
                  <a:lnTo>
                    <a:pt x="781" y="596"/>
                  </a:lnTo>
                  <a:lnTo>
                    <a:pt x="779" y="598"/>
                  </a:lnTo>
                  <a:lnTo>
                    <a:pt x="777" y="598"/>
                  </a:lnTo>
                  <a:lnTo>
                    <a:pt x="775" y="598"/>
                  </a:lnTo>
                  <a:lnTo>
                    <a:pt x="775" y="600"/>
                  </a:lnTo>
                  <a:lnTo>
                    <a:pt x="773" y="600"/>
                  </a:lnTo>
                  <a:lnTo>
                    <a:pt x="773" y="598"/>
                  </a:lnTo>
                  <a:lnTo>
                    <a:pt x="773" y="600"/>
                  </a:lnTo>
                  <a:lnTo>
                    <a:pt x="773" y="598"/>
                  </a:lnTo>
                  <a:lnTo>
                    <a:pt x="773" y="600"/>
                  </a:lnTo>
                  <a:lnTo>
                    <a:pt x="773" y="598"/>
                  </a:lnTo>
                  <a:lnTo>
                    <a:pt x="773" y="596"/>
                  </a:lnTo>
                  <a:lnTo>
                    <a:pt x="771" y="596"/>
                  </a:lnTo>
                  <a:lnTo>
                    <a:pt x="773" y="596"/>
                  </a:lnTo>
                  <a:lnTo>
                    <a:pt x="771" y="596"/>
                  </a:lnTo>
                  <a:lnTo>
                    <a:pt x="771" y="594"/>
                  </a:lnTo>
                  <a:lnTo>
                    <a:pt x="771" y="596"/>
                  </a:lnTo>
                  <a:lnTo>
                    <a:pt x="773" y="596"/>
                  </a:lnTo>
                  <a:lnTo>
                    <a:pt x="771" y="596"/>
                  </a:lnTo>
                  <a:lnTo>
                    <a:pt x="771" y="594"/>
                  </a:lnTo>
                  <a:lnTo>
                    <a:pt x="769" y="594"/>
                  </a:lnTo>
                  <a:lnTo>
                    <a:pt x="771" y="594"/>
                  </a:lnTo>
                  <a:lnTo>
                    <a:pt x="771" y="592"/>
                  </a:lnTo>
                  <a:lnTo>
                    <a:pt x="771" y="594"/>
                  </a:lnTo>
                  <a:lnTo>
                    <a:pt x="769" y="594"/>
                  </a:lnTo>
                  <a:lnTo>
                    <a:pt x="769" y="592"/>
                  </a:lnTo>
                  <a:lnTo>
                    <a:pt x="769" y="594"/>
                  </a:lnTo>
                  <a:lnTo>
                    <a:pt x="771" y="594"/>
                  </a:lnTo>
                  <a:lnTo>
                    <a:pt x="769" y="594"/>
                  </a:lnTo>
                  <a:lnTo>
                    <a:pt x="767" y="592"/>
                  </a:lnTo>
                  <a:lnTo>
                    <a:pt x="765" y="592"/>
                  </a:lnTo>
                  <a:lnTo>
                    <a:pt x="764" y="592"/>
                  </a:lnTo>
                  <a:lnTo>
                    <a:pt x="765" y="592"/>
                  </a:lnTo>
                  <a:lnTo>
                    <a:pt x="767" y="592"/>
                  </a:lnTo>
                  <a:lnTo>
                    <a:pt x="765" y="592"/>
                  </a:lnTo>
                  <a:lnTo>
                    <a:pt x="765" y="590"/>
                  </a:lnTo>
                  <a:lnTo>
                    <a:pt x="765" y="592"/>
                  </a:lnTo>
                  <a:lnTo>
                    <a:pt x="764" y="592"/>
                  </a:lnTo>
                  <a:lnTo>
                    <a:pt x="765" y="590"/>
                  </a:lnTo>
                  <a:lnTo>
                    <a:pt x="764" y="590"/>
                  </a:lnTo>
                  <a:lnTo>
                    <a:pt x="764" y="592"/>
                  </a:lnTo>
                  <a:lnTo>
                    <a:pt x="764" y="590"/>
                  </a:lnTo>
                  <a:lnTo>
                    <a:pt x="764" y="592"/>
                  </a:lnTo>
                  <a:lnTo>
                    <a:pt x="762" y="592"/>
                  </a:lnTo>
                  <a:lnTo>
                    <a:pt x="760" y="592"/>
                  </a:lnTo>
                  <a:lnTo>
                    <a:pt x="758" y="592"/>
                  </a:lnTo>
                  <a:lnTo>
                    <a:pt x="760" y="592"/>
                  </a:lnTo>
                  <a:lnTo>
                    <a:pt x="760" y="590"/>
                  </a:lnTo>
                  <a:lnTo>
                    <a:pt x="760" y="592"/>
                  </a:lnTo>
                  <a:lnTo>
                    <a:pt x="760" y="590"/>
                  </a:lnTo>
                  <a:lnTo>
                    <a:pt x="758" y="590"/>
                  </a:lnTo>
                  <a:lnTo>
                    <a:pt x="758" y="592"/>
                  </a:lnTo>
                  <a:lnTo>
                    <a:pt x="756" y="594"/>
                  </a:lnTo>
                  <a:lnTo>
                    <a:pt x="756" y="592"/>
                  </a:lnTo>
                  <a:lnTo>
                    <a:pt x="758" y="592"/>
                  </a:lnTo>
                  <a:lnTo>
                    <a:pt x="756" y="592"/>
                  </a:lnTo>
                  <a:lnTo>
                    <a:pt x="754" y="592"/>
                  </a:lnTo>
                  <a:lnTo>
                    <a:pt x="756" y="592"/>
                  </a:lnTo>
                  <a:lnTo>
                    <a:pt x="756" y="594"/>
                  </a:lnTo>
                  <a:lnTo>
                    <a:pt x="754" y="594"/>
                  </a:lnTo>
                  <a:lnTo>
                    <a:pt x="752" y="594"/>
                  </a:lnTo>
                  <a:lnTo>
                    <a:pt x="754" y="594"/>
                  </a:lnTo>
                  <a:lnTo>
                    <a:pt x="754" y="592"/>
                  </a:lnTo>
                  <a:lnTo>
                    <a:pt x="752" y="592"/>
                  </a:lnTo>
                  <a:lnTo>
                    <a:pt x="754" y="592"/>
                  </a:lnTo>
                  <a:lnTo>
                    <a:pt x="752" y="592"/>
                  </a:lnTo>
                  <a:lnTo>
                    <a:pt x="752" y="590"/>
                  </a:lnTo>
                  <a:lnTo>
                    <a:pt x="752" y="588"/>
                  </a:lnTo>
                  <a:lnTo>
                    <a:pt x="752" y="590"/>
                  </a:lnTo>
                  <a:lnTo>
                    <a:pt x="750" y="590"/>
                  </a:lnTo>
                  <a:lnTo>
                    <a:pt x="750" y="592"/>
                  </a:lnTo>
                  <a:lnTo>
                    <a:pt x="748" y="592"/>
                  </a:lnTo>
                  <a:lnTo>
                    <a:pt x="746" y="592"/>
                  </a:lnTo>
                  <a:lnTo>
                    <a:pt x="744" y="592"/>
                  </a:lnTo>
                  <a:lnTo>
                    <a:pt x="742" y="592"/>
                  </a:lnTo>
                  <a:lnTo>
                    <a:pt x="740" y="592"/>
                  </a:lnTo>
                  <a:lnTo>
                    <a:pt x="740" y="594"/>
                  </a:lnTo>
                  <a:lnTo>
                    <a:pt x="738" y="594"/>
                  </a:lnTo>
                  <a:lnTo>
                    <a:pt x="736" y="594"/>
                  </a:lnTo>
                  <a:lnTo>
                    <a:pt x="735" y="594"/>
                  </a:lnTo>
                  <a:lnTo>
                    <a:pt x="735" y="592"/>
                  </a:lnTo>
                  <a:lnTo>
                    <a:pt x="733" y="592"/>
                  </a:lnTo>
                  <a:lnTo>
                    <a:pt x="733" y="594"/>
                  </a:lnTo>
                  <a:lnTo>
                    <a:pt x="731" y="594"/>
                  </a:lnTo>
                  <a:lnTo>
                    <a:pt x="733" y="596"/>
                  </a:lnTo>
                  <a:lnTo>
                    <a:pt x="735" y="596"/>
                  </a:lnTo>
                  <a:lnTo>
                    <a:pt x="736" y="596"/>
                  </a:lnTo>
                  <a:lnTo>
                    <a:pt x="736" y="594"/>
                  </a:lnTo>
                  <a:lnTo>
                    <a:pt x="738" y="594"/>
                  </a:lnTo>
                  <a:lnTo>
                    <a:pt x="736" y="594"/>
                  </a:lnTo>
                  <a:lnTo>
                    <a:pt x="738" y="594"/>
                  </a:lnTo>
                  <a:lnTo>
                    <a:pt x="738" y="596"/>
                  </a:lnTo>
                  <a:lnTo>
                    <a:pt x="736" y="596"/>
                  </a:lnTo>
                  <a:lnTo>
                    <a:pt x="738" y="598"/>
                  </a:lnTo>
                  <a:lnTo>
                    <a:pt x="738" y="596"/>
                  </a:lnTo>
                  <a:lnTo>
                    <a:pt x="740" y="596"/>
                  </a:lnTo>
                  <a:lnTo>
                    <a:pt x="740" y="598"/>
                  </a:lnTo>
                  <a:lnTo>
                    <a:pt x="738" y="598"/>
                  </a:lnTo>
                  <a:lnTo>
                    <a:pt x="738" y="600"/>
                  </a:lnTo>
                  <a:lnTo>
                    <a:pt x="738" y="598"/>
                  </a:lnTo>
                  <a:lnTo>
                    <a:pt x="736" y="598"/>
                  </a:lnTo>
                  <a:lnTo>
                    <a:pt x="738" y="598"/>
                  </a:lnTo>
                  <a:lnTo>
                    <a:pt x="738" y="600"/>
                  </a:lnTo>
                  <a:lnTo>
                    <a:pt x="736" y="600"/>
                  </a:lnTo>
                  <a:lnTo>
                    <a:pt x="738" y="600"/>
                  </a:lnTo>
                  <a:lnTo>
                    <a:pt x="738" y="602"/>
                  </a:lnTo>
                  <a:lnTo>
                    <a:pt x="740" y="602"/>
                  </a:lnTo>
                  <a:lnTo>
                    <a:pt x="742" y="602"/>
                  </a:lnTo>
                  <a:lnTo>
                    <a:pt x="742" y="604"/>
                  </a:lnTo>
                  <a:lnTo>
                    <a:pt x="742" y="606"/>
                  </a:lnTo>
                  <a:lnTo>
                    <a:pt x="742" y="604"/>
                  </a:lnTo>
                  <a:lnTo>
                    <a:pt x="742" y="606"/>
                  </a:lnTo>
                  <a:lnTo>
                    <a:pt x="742" y="604"/>
                  </a:lnTo>
                  <a:lnTo>
                    <a:pt x="740" y="604"/>
                  </a:lnTo>
                  <a:lnTo>
                    <a:pt x="740" y="606"/>
                  </a:lnTo>
                  <a:lnTo>
                    <a:pt x="740" y="604"/>
                  </a:lnTo>
                  <a:lnTo>
                    <a:pt x="738" y="604"/>
                  </a:lnTo>
                  <a:lnTo>
                    <a:pt x="740" y="604"/>
                  </a:lnTo>
                  <a:lnTo>
                    <a:pt x="738" y="604"/>
                  </a:lnTo>
                  <a:lnTo>
                    <a:pt x="738" y="602"/>
                  </a:lnTo>
                  <a:lnTo>
                    <a:pt x="736" y="602"/>
                  </a:lnTo>
                  <a:lnTo>
                    <a:pt x="735" y="602"/>
                  </a:lnTo>
                  <a:lnTo>
                    <a:pt x="735" y="600"/>
                  </a:lnTo>
                  <a:lnTo>
                    <a:pt x="733" y="600"/>
                  </a:lnTo>
                  <a:lnTo>
                    <a:pt x="735" y="602"/>
                  </a:lnTo>
                  <a:lnTo>
                    <a:pt x="735" y="604"/>
                  </a:lnTo>
                  <a:lnTo>
                    <a:pt x="733" y="604"/>
                  </a:lnTo>
                  <a:lnTo>
                    <a:pt x="733" y="602"/>
                  </a:lnTo>
                  <a:lnTo>
                    <a:pt x="733" y="604"/>
                  </a:lnTo>
                  <a:lnTo>
                    <a:pt x="733" y="602"/>
                  </a:lnTo>
                  <a:lnTo>
                    <a:pt x="731" y="602"/>
                  </a:lnTo>
                  <a:lnTo>
                    <a:pt x="731" y="604"/>
                  </a:lnTo>
                  <a:lnTo>
                    <a:pt x="729" y="604"/>
                  </a:lnTo>
                  <a:lnTo>
                    <a:pt x="731" y="604"/>
                  </a:lnTo>
                  <a:lnTo>
                    <a:pt x="729" y="604"/>
                  </a:lnTo>
                  <a:lnTo>
                    <a:pt x="727" y="604"/>
                  </a:lnTo>
                  <a:lnTo>
                    <a:pt x="725" y="604"/>
                  </a:lnTo>
                  <a:lnTo>
                    <a:pt x="725" y="602"/>
                  </a:lnTo>
                  <a:lnTo>
                    <a:pt x="723" y="602"/>
                  </a:lnTo>
                  <a:lnTo>
                    <a:pt x="725" y="602"/>
                  </a:lnTo>
                  <a:lnTo>
                    <a:pt x="725" y="604"/>
                  </a:lnTo>
                  <a:lnTo>
                    <a:pt x="725" y="602"/>
                  </a:lnTo>
                  <a:lnTo>
                    <a:pt x="725" y="600"/>
                  </a:lnTo>
                  <a:lnTo>
                    <a:pt x="725" y="602"/>
                  </a:lnTo>
                  <a:lnTo>
                    <a:pt x="725" y="600"/>
                  </a:lnTo>
                  <a:lnTo>
                    <a:pt x="723" y="600"/>
                  </a:lnTo>
                  <a:lnTo>
                    <a:pt x="721" y="600"/>
                  </a:lnTo>
                  <a:lnTo>
                    <a:pt x="721" y="598"/>
                  </a:lnTo>
                  <a:lnTo>
                    <a:pt x="719" y="598"/>
                  </a:lnTo>
                  <a:lnTo>
                    <a:pt x="717" y="598"/>
                  </a:lnTo>
                  <a:lnTo>
                    <a:pt x="717" y="600"/>
                  </a:lnTo>
                  <a:lnTo>
                    <a:pt x="719" y="600"/>
                  </a:lnTo>
                  <a:lnTo>
                    <a:pt x="717" y="600"/>
                  </a:lnTo>
                  <a:lnTo>
                    <a:pt x="715" y="600"/>
                  </a:lnTo>
                  <a:lnTo>
                    <a:pt x="713" y="600"/>
                  </a:lnTo>
                  <a:lnTo>
                    <a:pt x="711" y="600"/>
                  </a:lnTo>
                  <a:lnTo>
                    <a:pt x="711" y="598"/>
                  </a:lnTo>
                  <a:lnTo>
                    <a:pt x="709" y="598"/>
                  </a:lnTo>
                  <a:lnTo>
                    <a:pt x="707" y="598"/>
                  </a:lnTo>
                  <a:lnTo>
                    <a:pt x="706" y="598"/>
                  </a:lnTo>
                  <a:lnTo>
                    <a:pt x="704" y="598"/>
                  </a:lnTo>
                  <a:lnTo>
                    <a:pt x="704" y="596"/>
                  </a:lnTo>
                  <a:lnTo>
                    <a:pt x="702" y="598"/>
                  </a:lnTo>
                  <a:lnTo>
                    <a:pt x="704" y="598"/>
                  </a:lnTo>
                  <a:lnTo>
                    <a:pt x="704" y="600"/>
                  </a:lnTo>
                  <a:lnTo>
                    <a:pt x="702" y="600"/>
                  </a:lnTo>
                  <a:lnTo>
                    <a:pt x="700" y="600"/>
                  </a:lnTo>
                  <a:lnTo>
                    <a:pt x="696" y="602"/>
                  </a:lnTo>
                  <a:lnTo>
                    <a:pt x="696" y="600"/>
                  </a:lnTo>
                  <a:lnTo>
                    <a:pt x="698" y="600"/>
                  </a:lnTo>
                  <a:lnTo>
                    <a:pt x="696" y="600"/>
                  </a:lnTo>
                  <a:lnTo>
                    <a:pt x="696" y="598"/>
                  </a:lnTo>
                  <a:lnTo>
                    <a:pt x="694" y="600"/>
                  </a:lnTo>
                  <a:lnTo>
                    <a:pt x="694" y="598"/>
                  </a:lnTo>
                  <a:lnTo>
                    <a:pt x="694" y="600"/>
                  </a:lnTo>
                  <a:lnTo>
                    <a:pt x="694" y="602"/>
                  </a:lnTo>
                  <a:lnTo>
                    <a:pt x="696" y="602"/>
                  </a:lnTo>
                  <a:lnTo>
                    <a:pt x="694" y="602"/>
                  </a:lnTo>
                  <a:lnTo>
                    <a:pt x="694" y="604"/>
                  </a:lnTo>
                  <a:lnTo>
                    <a:pt x="692" y="604"/>
                  </a:lnTo>
                  <a:lnTo>
                    <a:pt x="692" y="606"/>
                  </a:lnTo>
                  <a:lnTo>
                    <a:pt x="690" y="606"/>
                  </a:lnTo>
                  <a:lnTo>
                    <a:pt x="690" y="608"/>
                  </a:lnTo>
                  <a:lnTo>
                    <a:pt x="688" y="608"/>
                  </a:lnTo>
                  <a:lnTo>
                    <a:pt x="686" y="608"/>
                  </a:lnTo>
                  <a:lnTo>
                    <a:pt x="686" y="609"/>
                  </a:lnTo>
                  <a:lnTo>
                    <a:pt x="686" y="608"/>
                  </a:lnTo>
                  <a:lnTo>
                    <a:pt x="688" y="608"/>
                  </a:lnTo>
                  <a:lnTo>
                    <a:pt x="686" y="609"/>
                  </a:lnTo>
                  <a:lnTo>
                    <a:pt x="684" y="609"/>
                  </a:lnTo>
                  <a:lnTo>
                    <a:pt x="686" y="609"/>
                  </a:lnTo>
                  <a:lnTo>
                    <a:pt x="684" y="609"/>
                  </a:lnTo>
                  <a:lnTo>
                    <a:pt x="684" y="608"/>
                  </a:lnTo>
                  <a:lnTo>
                    <a:pt x="682" y="608"/>
                  </a:lnTo>
                  <a:lnTo>
                    <a:pt x="682" y="609"/>
                  </a:lnTo>
                  <a:lnTo>
                    <a:pt x="682" y="608"/>
                  </a:lnTo>
                  <a:lnTo>
                    <a:pt x="682" y="609"/>
                  </a:lnTo>
                  <a:lnTo>
                    <a:pt x="680" y="609"/>
                  </a:lnTo>
                  <a:lnTo>
                    <a:pt x="682" y="609"/>
                  </a:lnTo>
                  <a:lnTo>
                    <a:pt x="680" y="609"/>
                  </a:lnTo>
                  <a:lnTo>
                    <a:pt x="680" y="608"/>
                  </a:lnTo>
                  <a:lnTo>
                    <a:pt x="680" y="609"/>
                  </a:lnTo>
                  <a:lnTo>
                    <a:pt x="682" y="609"/>
                  </a:lnTo>
                  <a:lnTo>
                    <a:pt x="682" y="611"/>
                  </a:lnTo>
                  <a:lnTo>
                    <a:pt x="680" y="611"/>
                  </a:lnTo>
                  <a:lnTo>
                    <a:pt x="678" y="611"/>
                  </a:lnTo>
                  <a:lnTo>
                    <a:pt x="678" y="609"/>
                  </a:lnTo>
                  <a:lnTo>
                    <a:pt x="678" y="611"/>
                  </a:lnTo>
                  <a:lnTo>
                    <a:pt x="678" y="613"/>
                  </a:lnTo>
                  <a:lnTo>
                    <a:pt x="678" y="611"/>
                  </a:lnTo>
                  <a:lnTo>
                    <a:pt x="678" y="613"/>
                  </a:lnTo>
                  <a:lnTo>
                    <a:pt x="677" y="613"/>
                  </a:lnTo>
                  <a:lnTo>
                    <a:pt x="678" y="613"/>
                  </a:lnTo>
                  <a:lnTo>
                    <a:pt x="677" y="613"/>
                  </a:lnTo>
                  <a:lnTo>
                    <a:pt x="675" y="613"/>
                  </a:lnTo>
                  <a:lnTo>
                    <a:pt x="677" y="613"/>
                  </a:lnTo>
                  <a:lnTo>
                    <a:pt x="677" y="615"/>
                  </a:lnTo>
                  <a:lnTo>
                    <a:pt x="677" y="613"/>
                  </a:lnTo>
                  <a:lnTo>
                    <a:pt x="677" y="615"/>
                  </a:lnTo>
                  <a:lnTo>
                    <a:pt x="677" y="617"/>
                  </a:lnTo>
                  <a:lnTo>
                    <a:pt x="675" y="617"/>
                  </a:lnTo>
                  <a:lnTo>
                    <a:pt x="675" y="615"/>
                  </a:lnTo>
                  <a:lnTo>
                    <a:pt x="673" y="615"/>
                  </a:lnTo>
                  <a:lnTo>
                    <a:pt x="673" y="617"/>
                  </a:lnTo>
                  <a:lnTo>
                    <a:pt x="675" y="617"/>
                  </a:lnTo>
                  <a:lnTo>
                    <a:pt x="675" y="615"/>
                  </a:lnTo>
                  <a:lnTo>
                    <a:pt x="675" y="617"/>
                  </a:lnTo>
                  <a:lnTo>
                    <a:pt x="675" y="619"/>
                  </a:lnTo>
                  <a:lnTo>
                    <a:pt x="675" y="621"/>
                  </a:lnTo>
                  <a:lnTo>
                    <a:pt x="673" y="621"/>
                  </a:lnTo>
                  <a:lnTo>
                    <a:pt x="671" y="621"/>
                  </a:lnTo>
                  <a:lnTo>
                    <a:pt x="671" y="619"/>
                  </a:lnTo>
                  <a:lnTo>
                    <a:pt x="671" y="621"/>
                  </a:lnTo>
                  <a:lnTo>
                    <a:pt x="673" y="621"/>
                  </a:lnTo>
                  <a:lnTo>
                    <a:pt x="675" y="621"/>
                  </a:lnTo>
                  <a:lnTo>
                    <a:pt x="673" y="621"/>
                  </a:lnTo>
                  <a:lnTo>
                    <a:pt x="673" y="623"/>
                  </a:lnTo>
                  <a:lnTo>
                    <a:pt x="673" y="625"/>
                  </a:lnTo>
                  <a:lnTo>
                    <a:pt x="673" y="627"/>
                  </a:lnTo>
                  <a:lnTo>
                    <a:pt x="675" y="629"/>
                  </a:lnTo>
                  <a:lnTo>
                    <a:pt x="673" y="629"/>
                  </a:lnTo>
                  <a:lnTo>
                    <a:pt x="675" y="629"/>
                  </a:lnTo>
                  <a:lnTo>
                    <a:pt x="675" y="631"/>
                  </a:lnTo>
                  <a:lnTo>
                    <a:pt x="675" y="633"/>
                  </a:lnTo>
                  <a:lnTo>
                    <a:pt x="677" y="633"/>
                  </a:lnTo>
                  <a:lnTo>
                    <a:pt x="675" y="635"/>
                  </a:lnTo>
                  <a:lnTo>
                    <a:pt x="673" y="635"/>
                  </a:lnTo>
                  <a:lnTo>
                    <a:pt x="673" y="633"/>
                  </a:lnTo>
                  <a:lnTo>
                    <a:pt x="671" y="633"/>
                  </a:lnTo>
                  <a:lnTo>
                    <a:pt x="669" y="633"/>
                  </a:lnTo>
                  <a:lnTo>
                    <a:pt x="667" y="633"/>
                  </a:lnTo>
                  <a:lnTo>
                    <a:pt x="665" y="633"/>
                  </a:lnTo>
                  <a:lnTo>
                    <a:pt x="665" y="631"/>
                  </a:lnTo>
                  <a:lnTo>
                    <a:pt x="663" y="631"/>
                  </a:lnTo>
                  <a:lnTo>
                    <a:pt x="661" y="631"/>
                  </a:lnTo>
                  <a:lnTo>
                    <a:pt x="661" y="629"/>
                  </a:lnTo>
                  <a:lnTo>
                    <a:pt x="661" y="631"/>
                  </a:lnTo>
                  <a:lnTo>
                    <a:pt x="661" y="629"/>
                  </a:lnTo>
                  <a:lnTo>
                    <a:pt x="659" y="629"/>
                  </a:lnTo>
                  <a:lnTo>
                    <a:pt x="659" y="627"/>
                  </a:lnTo>
                  <a:lnTo>
                    <a:pt x="659" y="625"/>
                  </a:lnTo>
                  <a:lnTo>
                    <a:pt x="657" y="625"/>
                  </a:lnTo>
                  <a:lnTo>
                    <a:pt x="657" y="623"/>
                  </a:lnTo>
                  <a:lnTo>
                    <a:pt x="657" y="621"/>
                  </a:lnTo>
                  <a:lnTo>
                    <a:pt x="657" y="619"/>
                  </a:lnTo>
                  <a:lnTo>
                    <a:pt x="655" y="619"/>
                  </a:lnTo>
                  <a:lnTo>
                    <a:pt x="655" y="617"/>
                  </a:lnTo>
                  <a:lnTo>
                    <a:pt x="655" y="619"/>
                  </a:lnTo>
                  <a:lnTo>
                    <a:pt x="655" y="617"/>
                  </a:lnTo>
                  <a:lnTo>
                    <a:pt x="653" y="617"/>
                  </a:lnTo>
                  <a:lnTo>
                    <a:pt x="653" y="615"/>
                  </a:lnTo>
                  <a:lnTo>
                    <a:pt x="651" y="615"/>
                  </a:lnTo>
                  <a:lnTo>
                    <a:pt x="651" y="613"/>
                  </a:lnTo>
                  <a:lnTo>
                    <a:pt x="649" y="613"/>
                  </a:lnTo>
                  <a:lnTo>
                    <a:pt x="649" y="611"/>
                  </a:lnTo>
                  <a:lnTo>
                    <a:pt x="649" y="609"/>
                  </a:lnTo>
                  <a:lnTo>
                    <a:pt x="648" y="608"/>
                  </a:lnTo>
                  <a:lnTo>
                    <a:pt x="648" y="606"/>
                  </a:lnTo>
                  <a:lnTo>
                    <a:pt x="648" y="604"/>
                  </a:lnTo>
                  <a:lnTo>
                    <a:pt x="646" y="604"/>
                  </a:lnTo>
                  <a:lnTo>
                    <a:pt x="646" y="602"/>
                  </a:lnTo>
                  <a:lnTo>
                    <a:pt x="644" y="602"/>
                  </a:lnTo>
                  <a:lnTo>
                    <a:pt x="646" y="602"/>
                  </a:lnTo>
                  <a:lnTo>
                    <a:pt x="646" y="600"/>
                  </a:lnTo>
                  <a:lnTo>
                    <a:pt x="644" y="600"/>
                  </a:lnTo>
                  <a:lnTo>
                    <a:pt x="646" y="600"/>
                  </a:lnTo>
                  <a:lnTo>
                    <a:pt x="644" y="600"/>
                  </a:lnTo>
                  <a:lnTo>
                    <a:pt x="642" y="600"/>
                  </a:lnTo>
                  <a:lnTo>
                    <a:pt x="642" y="598"/>
                  </a:lnTo>
                  <a:lnTo>
                    <a:pt x="640" y="598"/>
                  </a:lnTo>
                  <a:lnTo>
                    <a:pt x="642" y="598"/>
                  </a:lnTo>
                  <a:lnTo>
                    <a:pt x="640" y="598"/>
                  </a:lnTo>
                  <a:lnTo>
                    <a:pt x="638" y="598"/>
                  </a:lnTo>
                  <a:lnTo>
                    <a:pt x="636" y="598"/>
                  </a:lnTo>
                  <a:lnTo>
                    <a:pt x="634" y="598"/>
                  </a:lnTo>
                  <a:lnTo>
                    <a:pt x="632" y="598"/>
                  </a:lnTo>
                  <a:lnTo>
                    <a:pt x="630" y="598"/>
                  </a:lnTo>
                  <a:lnTo>
                    <a:pt x="630" y="600"/>
                  </a:lnTo>
                  <a:lnTo>
                    <a:pt x="628" y="602"/>
                  </a:lnTo>
                  <a:lnTo>
                    <a:pt x="628" y="604"/>
                  </a:lnTo>
                  <a:lnTo>
                    <a:pt x="626" y="604"/>
                  </a:lnTo>
                  <a:lnTo>
                    <a:pt x="626" y="606"/>
                  </a:lnTo>
                  <a:lnTo>
                    <a:pt x="624" y="606"/>
                  </a:lnTo>
                  <a:lnTo>
                    <a:pt x="624" y="604"/>
                  </a:lnTo>
                  <a:lnTo>
                    <a:pt x="622" y="604"/>
                  </a:lnTo>
                  <a:lnTo>
                    <a:pt x="620" y="604"/>
                  </a:lnTo>
                  <a:lnTo>
                    <a:pt x="620" y="602"/>
                  </a:lnTo>
                  <a:lnTo>
                    <a:pt x="619" y="602"/>
                  </a:lnTo>
                  <a:lnTo>
                    <a:pt x="617" y="600"/>
                  </a:lnTo>
                  <a:lnTo>
                    <a:pt x="615" y="600"/>
                  </a:lnTo>
                  <a:lnTo>
                    <a:pt x="615" y="598"/>
                  </a:lnTo>
                  <a:lnTo>
                    <a:pt x="615" y="596"/>
                  </a:lnTo>
                  <a:lnTo>
                    <a:pt x="613" y="596"/>
                  </a:lnTo>
                  <a:lnTo>
                    <a:pt x="615" y="594"/>
                  </a:lnTo>
                  <a:lnTo>
                    <a:pt x="613" y="594"/>
                  </a:lnTo>
                  <a:lnTo>
                    <a:pt x="613" y="592"/>
                  </a:lnTo>
                  <a:lnTo>
                    <a:pt x="613" y="590"/>
                  </a:lnTo>
                  <a:lnTo>
                    <a:pt x="611" y="590"/>
                  </a:lnTo>
                  <a:lnTo>
                    <a:pt x="611" y="588"/>
                  </a:lnTo>
                  <a:lnTo>
                    <a:pt x="609" y="588"/>
                  </a:lnTo>
                  <a:lnTo>
                    <a:pt x="607" y="588"/>
                  </a:lnTo>
                  <a:lnTo>
                    <a:pt x="607" y="586"/>
                  </a:lnTo>
                  <a:lnTo>
                    <a:pt x="605" y="586"/>
                  </a:lnTo>
                  <a:lnTo>
                    <a:pt x="605" y="584"/>
                  </a:lnTo>
                  <a:lnTo>
                    <a:pt x="603" y="584"/>
                  </a:lnTo>
                  <a:lnTo>
                    <a:pt x="603" y="582"/>
                  </a:lnTo>
                  <a:lnTo>
                    <a:pt x="601" y="582"/>
                  </a:lnTo>
                  <a:lnTo>
                    <a:pt x="601" y="580"/>
                  </a:lnTo>
                  <a:lnTo>
                    <a:pt x="599" y="580"/>
                  </a:lnTo>
                  <a:lnTo>
                    <a:pt x="599" y="579"/>
                  </a:lnTo>
                  <a:lnTo>
                    <a:pt x="597" y="579"/>
                  </a:lnTo>
                  <a:lnTo>
                    <a:pt x="595" y="579"/>
                  </a:lnTo>
                  <a:lnTo>
                    <a:pt x="593" y="579"/>
                  </a:lnTo>
                  <a:lnTo>
                    <a:pt x="591" y="579"/>
                  </a:lnTo>
                  <a:lnTo>
                    <a:pt x="590" y="579"/>
                  </a:lnTo>
                  <a:lnTo>
                    <a:pt x="588" y="579"/>
                  </a:lnTo>
                  <a:lnTo>
                    <a:pt x="586" y="579"/>
                  </a:lnTo>
                  <a:lnTo>
                    <a:pt x="584" y="579"/>
                  </a:lnTo>
                  <a:lnTo>
                    <a:pt x="584" y="580"/>
                  </a:lnTo>
                  <a:lnTo>
                    <a:pt x="584" y="582"/>
                  </a:lnTo>
                  <a:lnTo>
                    <a:pt x="582" y="582"/>
                  </a:lnTo>
                  <a:lnTo>
                    <a:pt x="580" y="582"/>
                  </a:lnTo>
                  <a:lnTo>
                    <a:pt x="578" y="582"/>
                  </a:lnTo>
                  <a:lnTo>
                    <a:pt x="576" y="582"/>
                  </a:lnTo>
                  <a:lnTo>
                    <a:pt x="574" y="582"/>
                  </a:lnTo>
                  <a:lnTo>
                    <a:pt x="572" y="582"/>
                  </a:lnTo>
                  <a:lnTo>
                    <a:pt x="570" y="582"/>
                  </a:lnTo>
                  <a:lnTo>
                    <a:pt x="568" y="582"/>
                  </a:lnTo>
                  <a:lnTo>
                    <a:pt x="566" y="582"/>
                  </a:lnTo>
                  <a:lnTo>
                    <a:pt x="564" y="582"/>
                  </a:lnTo>
                  <a:lnTo>
                    <a:pt x="562" y="582"/>
                  </a:lnTo>
                  <a:lnTo>
                    <a:pt x="561" y="582"/>
                  </a:lnTo>
                  <a:lnTo>
                    <a:pt x="559" y="582"/>
                  </a:lnTo>
                  <a:lnTo>
                    <a:pt x="557" y="582"/>
                  </a:lnTo>
                  <a:lnTo>
                    <a:pt x="555" y="580"/>
                  </a:lnTo>
                  <a:lnTo>
                    <a:pt x="551" y="579"/>
                  </a:lnTo>
                  <a:lnTo>
                    <a:pt x="547" y="579"/>
                  </a:lnTo>
                  <a:lnTo>
                    <a:pt x="543" y="577"/>
                  </a:lnTo>
                  <a:lnTo>
                    <a:pt x="541" y="575"/>
                  </a:lnTo>
                  <a:lnTo>
                    <a:pt x="537" y="575"/>
                  </a:lnTo>
                  <a:lnTo>
                    <a:pt x="533" y="573"/>
                  </a:lnTo>
                  <a:lnTo>
                    <a:pt x="530" y="573"/>
                  </a:lnTo>
                  <a:lnTo>
                    <a:pt x="530" y="571"/>
                  </a:lnTo>
                  <a:lnTo>
                    <a:pt x="532" y="571"/>
                  </a:lnTo>
                  <a:lnTo>
                    <a:pt x="532" y="569"/>
                  </a:lnTo>
                  <a:lnTo>
                    <a:pt x="530" y="569"/>
                  </a:lnTo>
                  <a:lnTo>
                    <a:pt x="530" y="571"/>
                  </a:lnTo>
                  <a:lnTo>
                    <a:pt x="528" y="571"/>
                  </a:lnTo>
                  <a:lnTo>
                    <a:pt x="526" y="571"/>
                  </a:lnTo>
                  <a:lnTo>
                    <a:pt x="524" y="571"/>
                  </a:lnTo>
                  <a:lnTo>
                    <a:pt x="522" y="571"/>
                  </a:lnTo>
                  <a:lnTo>
                    <a:pt x="520" y="571"/>
                  </a:lnTo>
                  <a:lnTo>
                    <a:pt x="518" y="571"/>
                  </a:lnTo>
                  <a:lnTo>
                    <a:pt x="516" y="571"/>
                  </a:lnTo>
                  <a:lnTo>
                    <a:pt x="514" y="571"/>
                  </a:lnTo>
                  <a:lnTo>
                    <a:pt x="512" y="571"/>
                  </a:lnTo>
                  <a:lnTo>
                    <a:pt x="510" y="571"/>
                  </a:lnTo>
                  <a:lnTo>
                    <a:pt x="510" y="569"/>
                  </a:lnTo>
                  <a:lnTo>
                    <a:pt x="510" y="571"/>
                  </a:lnTo>
                  <a:lnTo>
                    <a:pt x="510" y="569"/>
                  </a:lnTo>
                  <a:lnTo>
                    <a:pt x="510" y="571"/>
                  </a:lnTo>
                  <a:lnTo>
                    <a:pt x="510" y="569"/>
                  </a:lnTo>
                  <a:lnTo>
                    <a:pt x="510" y="567"/>
                  </a:lnTo>
                  <a:lnTo>
                    <a:pt x="510" y="565"/>
                  </a:lnTo>
                  <a:lnTo>
                    <a:pt x="508" y="565"/>
                  </a:lnTo>
                  <a:lnTo>
                    <a:pt x="508" y="563"/>
                  </a:lnTo>
                  <a:lnTo>
                    <a:pt x="506" y="563"/>
                  </a:lnTo>
                  <a:lnTo>
                    <a:pt x="506" y="561"/>
                  </a:lnTo>
                  <a:lnTo>
                    <a:pt x="504" y="561"/>
                  </a:lnTo>
                  <a:lnTo>
                    <a:pt x="503" y="559"/>
                  </a:lnTo>
                  <a:lnTo>
                    <a:pt x="501" y="559"/>
                  </a:lnTo>
                  <a:lnTo>
                    <a:pt x="501" y="557"/>
                  </a:lnTo>
                  <a:lnTo>
                    <a:pt x="499" y="557"/>
                  </a:lnTo>
                  <a:lnTo>
                    <a:pt x="497" y="557"/>
                  </a:lnTo>
                  <a:lnTo>
                    <a:pt x="495" y="557"/>
                  </a:lnTo>
                  <a:lnTo>
                    <a:pt x="495" y="555"/>
                  </a:lnTo>
                  <a:lnTo>
                    <a:pt x="493" y="555"/>
                  </a:lnTo>
                  <a:lnTo>
                    <a:pt x="493" y="553"/>
                  </a:lnTo>
                  <a:lnTo>
                    <a:pt x="491" y="553"/>
                  </a:lnTo>
                  <a:lnTo>
                    <a:pt x="489" y="553"/>
                  </a:lnTo>
                  <a:lnTo>
                    <a:pt x="487" y="553"/>
                  </a:lnTo>
                  <a:lnTo>
                    <a:pt x="487" y="551"/>
                  </a:lnTo>
                  <a:lnTo>
                    <a:pt x="485" y="551"/>
                  </a:lnTo>
                  <a:lnTo>
                    <a:pt x="483" y="553"/>
                  </a:lnTo>
                  <a:lnTo>
                    <a:pt x="483" y="551"/>
                  </a:lnTo>
                  <a:lnTo>
                    <a:pt x="481" y="551"/>
                  </a:lnTo>
                  <a:lnTo>
                    <a:pt x="481" y="550"/>
                  </a:lnTo>
                  <a:lnTo>
                    <a:pt x="483" y="550"/>
                  </a:lnTo>
                  <a:lnTo>
                    <a:pt x="481" y="550"/>
                  </a:lnTo>
                  <a:lnTo>
                    <a:pt x="481" y="548"/>
                  </a:lnTo>
                  <a:lnTo>
                    <a:pt x="481" y="546"/>
                  </a:lnTo>
                  <a:lnTo>
                    <a:pt x="479" y="546"/>
                  </a:lnTo>
                  <a:lnTo>
                    <a:pt x="479" y="544"/>
                  </a:lnTo>
                  <a:lnTo>
                    <a:pt x="481" y="544"/>
                  </a:lnTo>
                  <a:lnTo>
                    <a:pt x="479" y="544"/>
                  </a:lnTo>
                  <a:lnTo>
                    <a:pt x="479" y="542"/>
                  </a:lnTo>
                  <a:lnTo>
                    <a:pt x="477" y="542"/>
                  </a:lnTo>
                  <a:lnTo>
                    <a:pt x="477" y="540"/>
                  </a:lnTo>
                  <a:lnTo>
                    <a:pt x="475" y="540"/>
                  </a:lnTo>
                  <a:lnTo>
                    <a:pt x="475" y="538"/>
                  </a:lnTo>
                  <a:lnTo>
                    <a:pt x="475" y="536"/>
                  </a:lnTo>
                  <a:lnTo>
                    <a:pt x="474" y="536"/>
                  </a:lnTo>
                  <a:lnTo>
                    <a:pt x="474" y="534"/>
                  </a:lnTo>
                  <a:lnTo>
                    <a:pt x="472" y="534"/>
                  </a:lnTo>
                  <a:lnTo>
                    <a:pt x="472" y="532"/>
                  </a:lnTo>
                  <a:lnTo>
                    <a:pt x="472" y="530"/>
                  </a:lnTo>
                  <a:lnTo>
                    <a:pt x="472" y="528"/>
                  </a:lnTo>
                  <a:lnTo>
                    <a:pt x="472" y="530"/>
                  </a:lnTo>
                  <a:lnTo>
                    <a:pt x="474" y="530"/>
                  </a:lnTo>
                  <a:lnTo>
                    <a:pt x="474" y="528"/>
                  </a:lnTo>
                  <a:lnTo>
                    <a:pt x="472" y="528"/>
                  </a:lnTo>
                  <a:lnTo>
                    <a:pt x="472" y="526"/>
                  </a:lnTo>
                  <a:lnTo>
                    <a:pt x="470" y="526"/>
                  </a:lnTo>
                  <a:lnTo>
                    <a:pt x="468" y="526"/>
                  </a:lnTo>
                  <a:lnTo>
                    <a:pt x="468" y="524"/>
                  </a:lnTo>
                  <a:lnTo>
                    <a:pt x="468" y="522"/>
                  </a:lnTo>
                  <a:lnTo>
                    <a:pt x="468" y="521"/>
                  </a:lnTo>
                  <a:lnTo>
                    <a:pt x="466" y="521"/>
                  </a:lnTo>
                  <a:lnTo>
                    <a:pt x="466" y="519"/>
                  </a:lnTo>
                  <a:lnTo>
                    <a:pt x="468" y="519"/>
                  </a:lnTo>
                  <a:lnTo>
                    <a:pt x="468" y="521"/>
                  </a:lnTo>
                  <a:lnTo>
                    <a:pt x="470" y="521"/>
                  </a:lnTo>
                  <a:lnTo>
                    <a:pt x="470" y="522"/>
                  </a:lnTo>
                  <a:lnTo>
                    <a:pt x="470" y="521"/>
                  </a:lnTo>
                  <a:lnTo>
                    <a:pt x="470" y="519"/>
                  </a:lnTo>
                  <a:lnTo>
                    <a:pt x="468" y="519"/>
                  </a:lnTo>
                  <a:lnTo>
                    <a:pt x="470" y="519"/>
                  </a:lnTo>
                  <a:lnTo>
                    <a:pt x="468" y="519"/>
                  </a:lnTo>
                  <a:lnTo>
                    <a:pt x="468" y="517"/>
                  </a:lnTo>
                  <a:lnTo>
                    <a:pt x="468" y="515"/>
                  </a:lnTo>
                  <a:lnTo>
                    <a:pt x="470" y="515"/>
                  </a:lnTo>
                  <a:lnTo>
                    <a:pt x="470" y="517"/>
                  </a:lnTo>
                  <a:lnTo>
                    <a:pt x="470" y="515"/>
                  </a:lnTo>
                  <a:lnTo>
                    <a:pt x="472" y="515"/>
                  </a:lnTo>
                  <a:lnTo>
                    <a:pt x="472" y="517"/>
                  </a:lnTo>
                  <a:lnTo>
                    <a:pt x="474" y="517"/>
                  </a:lnTo>
                  <a:lnTo>
                    <a:pt x="474" y="515"/>
                  </a:lnTo>
                  <a:lnTo>
                    <a:pt x="474" y="517"/>
                  </a:lnTo>
                  <a:lnTo>
                    <a:pt x="474" y="515"/>
                  </a:lnTo>
                  <a:lnTo>
                    <a:pt x="475" y="515"/>
                  </a:lnTo>
                  <a:lnTo>
                    <a:pt x="475" y="517"/>
                  </a:lnTo>
                  <a:lnTo>
                    <a:pt x="475" y="515"/>
                  </a:lnTo>
                  <a:lnTo>
                    <a:pt x="474" y="515"/>
                  </a:lnTo>
                  <a:lnTo>
                    <a:pt x="474" y="517"/>
                  </a:lnTo>
                  <a:lnTo>
                    <a:pt x="472" y="515"/>
                  </a:lnTo>
                  <a:lnTo>
                    <a:pt x="474" y="515"/>
                  </a:lnTo>
                  <a:lnTo>
                    <a:pt x="472" y="515"/>
                  </a:lnTo>
                  <a:lnTo>
                    <a:pt x="470" y="515"/>
                  </a:lnTo>
                  <a:lnTo>
                    <a:pt x="468" y="515"/>
                  </a:lnTo>
                  <a:lnTo>
                    <a:pt x="466" y="515"/>
                  </a:lnTo>
                  <a:lnTo>
                    <a:pt x="468" y="515"/>
                  </a:lnTo>
                  <a:lnTo>
                    <a:pt x="466" y="515"/>
                  </a:lnTo>
                  <a:lnTo>
                    <a:pt x="466" y="517"/>
                  </a:lnTo>
                  <a:lnTo>
                    <a:pt x="468" y="517"/>
                  </a:lnTo>
                  <a:lnTo>
                    <a:pt x="466" y="517"/>
                  </a:lnTo>
                  <a:lnTo>
                    <a:pt x="468" y="517"/>
                  </a:lnTo>
                  <a:lnTo>
                    <a:pt x="466" y="517"/>
                  </a:lnTo>
                  <a:lnTo>
                    <a:pt x="468" y="517"/>
                  </a:lnTo>
                  <a:lnTo>
                    <a:pt x="466" y="517"/>
                  </a:lnTo>
                  <a:lnTo>
                    <a:pt x="468" y="517"/>
                  </a:lnTo>
                  <a:lnTo>
                    <a:pt x="468" y="519"/>
                  </a:lnTo>
                  <a:lnTo>
                    <a:pt x="466" y="519"/>
                  </a:lnTo>
                  <a:lnTo>
                    <a:pt x="466" y="517"/>
                  </a:lnTo>
                  <a:lnTo>
                    <a:pt x="464" y="517"/>
                  </a:lnTo>
                  <a:lnTo>
                    <a:pt x="464" y="515"/>
                  </a:lnTo>
                  <a:lnTo>
                    <a:pt x="464" y="517"/>
                  </a:lnTo>
                  <a:lnTo>
                    <a:pt x="462" y="517"/>
                  </a:lnTo>
                  <a:lnTo>
                    <a:pt x="462" y="515"/>
                  </a:lnTo>
                  <a:lnTo>
                    <a:pt x="464" y="515"/>
                  </a:lnTo>
                  <a:lnTo>
                    <a:pt x="462" y="515"/>
                  </a:lnTo>
                  <a:lnTo>
                    <a:pt x="462" y="513"/>
                  </a:lnTo>
                  <a:lnTo>
                    <a:pt x="462" y="515"/>
                  </a:lnTo>
                  <a:lnTo>
                    <a:pt x="464" y="515"/>
                  </a:lnTo>
                  <a:lnTo>
                    <a:pt x="462" y="513"/>
                  </a:lnTo>
                  <a:lnTo>
                    <a:pt x="462" y="511"/>
                  </a:lnTo>
                  <a:lnTo>
                    <a:pt x="460" y="511"/>
                  </a:lnTo>
                  <a:lnTo>
                    <a:pt x="460" y="509"/>
                  </a:lnTo>
                  <a:lnTo>
                    <a:pt x="458" y="509"/>
                  </a:lnTo>
                  <a:lnTo>
                    <a:pt x="458" y="507"/>
                  </a:lnTo>
                  <a:lnTo>
                    <a:pt x="456" y="507"/>
                  </a:lnTo>
                  <a:lnTo>
                    <a:pt x="456" y="505"/>
                  </a:lnTo>
                  <a:lnTo>
                    <a:pt x="456" y="503"/>
                  </a:lnTo>
                  <a:lnTo>
                    <a:pt x="456" y="501"/>
                  </a:lnTo>
                  <a:lnTo>
                    <a:pt x="456" y="499"/>
                  </a:lnTo>
                  <a:lnTo>
                    <a:pt x="456" y="497"/>
                  </a:lnTo>
                  <a:lnTo>
                    <a:pt x="454" y="495"/>
                  </a:lnTo>
                  <a:lnTo>
                    <a:pt x="454" y="493"/>
                  </a:lnTo>
                  <a:lnTo>
                    <a:pt x="452" y="493"/>
                  </a:lnTo>
                  <a:lnTo>
                    <a:pt x="452" y="491"/>
                  </a:lnTo>
                  <a:lnTo>
                    <a:pt x="450" y="491"/>
                  </a:lnTo>
                  <a:lnTo>
                    <a:pt x="452" y="491"/>
                  </a:lnTo>
                  <a:lnTo>
                    <a:pt x="450" y="491"/>
                  </a:lnTo>
                  <a:lnTo>
                    <a:pt x="450" y="490"/>
                  </a:lnTo>
                  <a:lnTo>
                    <a:pt x="452" y="490"/>
                  </a:lnTo>
                  <a:lnTo>
                    <a:pt x="452" y="488"/>
                  </a:lnTo>
                  <a:lnTo>
                    <a:pt x="452" y="486"/>
                  </a:lnTo>
                  <a:lnTo>
                    <a:pt x="452" y="488"/>
                  </a:lnTo>
                  <a:lnTo>
                    <a:pt x="452" y="486"/>
                  </a:lnTo>
                  <a:lnTo>
                    <a:pt x="454" y="486"/>
                  </a:lnTo>
                  <a:lnTo>
                    <a:pt x="452" y="486"/>
                  </a:lnTo>
                  <a:lnTo>
                    <a:pt x="452" y="484"/>
                  </a:lnTo>
                  <a:lnTo>
                    <a:pt x="454" y="484"/>
                  </a:lnTo>
                  <a:lnTo>
                    <a:pt x="452" y="484"/>
                  </a:lnTo>
                  <a:lnTo>
                    <a:pt x="452" y="482"/>
                  </a:lnTo>
                  <a:lnTo>
                    <a:pt x="454" y="482"/>
                  </a:lnTo>
                  <a:lnTo>
                    <a:pt x="454" y="480"/>
                  </a:lnTo>
                  <a:lnTo>
                    <a:pt x="454" y="478"/>
                  </a:lnTo>
                  <a:lnTo>
                    <a:pt x="452" y="476"/>
                  </a:lnTo>
                  <a:lnTo>
                    <a:pt x="452" y="474"/>
                  </a:lnTo>
                  <a:lnTo>
                    <a:pt x="452" y="472"/>
                  </a:lnTo>
                  <a:lnTo>
                    <a:pt x="450" y="472"/>
                  </a:lnTo>
                  <a:lnTo>
                    <a:pt x="452" y="472"/>
                  </a:lnTo>
                  <a:lnTo>
                    <a:pt x="450" y="472"/>
                  </a:lnTo>
                  <a:lnTo>
                    <a:pt x="450" y="470"/>
                  </a:lnTo>
                  <a:lnTo>
                    <a:pt x="450" y="468"/>
                  </a:lnTo>
                  <a:lnTo>
                    <a:pt x="450" y="466"/>
                  </a:lnTo>
                  <a:lnTo>
                    <a:pt x="450" y="464"/>
                  </a:lnTo>
                  <a:lnTo>
                    <a:pt x="450" y="462"/>
                  </a:lnTo>
                  <a:lnTo>
                    <a:pt x="450" y="461"/>
                  </a:lnTo>
                  <a:lnTo>
                    <a:pt x="450" y="459"/>
                  </a:lnTo>
                  <a:lnTo>
                    <a:pt x="452" y="459"/>
                  </a:lnTo>
                  <a:lnTo>
                    <a:pt x="452" y="457"/>
                  </a:lnTo>
                  <a:lnTo>
                    <a:pt x="452" y="455"/>
                  </a:lnTo>
                  <a:lnTo>
                    <a:pt x="452" y="453"/>
                  </a:lnTo>
                  <a:lnTo>
                    <a:pt x="454" y="453"/>
                  </a:lnTo>
                  <a:lnTo>
                    <a:pt x="452" y="453"/>
                  </a:lnTo>
                  <a:lnTo>
                    <a:pt x="452" y="455"/>
                  </a:lnTo>
                  <a:lnTo>
                    <a:pt x="452" y="453"/>
                  </a:lnTo>
                  <a:lnTo>
                    <a:pt x="452" y="451"/>
                  </a:lnTo>
                  <a:lnTo>
                    <a:pt x="454" y="451"/>
                  </a:lnTo>
                  <a:lnTo>
                    <a:pt x="452" y="451"/>
                  </a:lnTo>
                  <a:lnTo>
                    <a:pt x="452" y="449"/>
                  </a:lnTo>
                  <a:lnTo>
                    <a:pt x="454" y="449"/>
                  </a:lnTo>
                  <a:lnTo>
                    <a:pt x="454" y="447"/>
                  </a:lnTo>
                  <a:lnTo>
                    <a:pt x="454" y="445"/>
                  </a:lnTo>
                  <a:lnTo>
                    <a:pt x="454" y="443"/>
                  </a:lnTo>
                  <a:lnTo>
                    <a:pt x="454" y="441"/>
                  </a:lnTo>
                  <a:lnTo>
                    <a:pt x="454" y="439"/>
                  </a:lnTo>
                  <a:lnTo>
                    <a:pt x="454" y="437"/>
                  </a:lnTo>
                  <a:lnTo>
                    <a:pt x="454" y="435"/>
                  </a:lnTo>
                  <a:lnTo>
                    <a:pt x="454" y="433"/>
                  </a:lnTo>
                  <a:lnTo>
                    <a:pt x="454" y="432"/>
                  </a:lnTo>
                  <a:lnTo>
                    <a:pt x="454" y="433"/>
                  </a:lnTo>
                  <a:lnTo>
                    <a:pt x="456" y="433"/>
                  </a:lnTo>
                  <a:lnTo>
                    <a:pt x="454" y="433"/>
                  </a:lnTo>
                  <a:lnTo>
                    <a:pt x="454" y="432"/>
                  </a:lnTo>
                  <a:lnTo>
                    <a:pt x="456" y="432"/>
                  </a:lnTo>
                  <a:lnTo>
                    <a:pt x="456" y="430"/>
                  </a:lnTo>
                  <a:lnTo>
                    <a:pt x="456" y="432"/>
                  </a:lnTo>
                  <a:lnTo>
                    <a:pt x="454" y="432"/>
                  </a:lnTo>
                  <a:lnTo>
                    <a:pt x="454" y="430"/>
                  </a:lnTo>
                  <a:lnTo>
                    <a:pt x="454" y="432"/>
                  </a:lnTo>
                  <a:lnTo>
                    <a:pt x="454" y="430"/>
                  </a:lnTo>
                  <a:lnTo>
                    <a:pt x="454" y="428"/>
                  </a:lnTo>
                  <a:lnTo>
                    <a:pt x="454" y="426"/>
                  </a:lnTo>
                  <a:lnTo>
                    <a:pt x="454" y="424"/>
                  </a:lnTo>
                  <a:lnTo>
                    <a:pt x="454" y="426"/>
                  </a:lnTo>
                  <a:lnTo>
                    <a:pt x="456" y="426"/>
                  </a:lnTo>
                  <a:lnTo>
                    <a:pt x="456" y="424"/>
                  </a:lnTo>
                  <a:lnTo>
                    <a:pt x="456" y="426"/>
                  </a:lnTo>
                  <a:lnTo>
                    <a:pt x="458" y="424"/>
                  </a:lnTo>
                  <a:lnTo>
                    <a:pt x="458" y="426"/>
                  </a:lnTo>
                  <a:lnTo>
                    <a:pt x="460" y="426"/>
                  </a:lnTo>
                  <a:lnTo>
                    <a:pt x="462" y="426"/>
                  </a:lnTo>
                  <a:lnTo>
                    <a:pt x="460" y="426"/>
                  </a:lnTo>
                  <a:lnTo>
                    <a:pt x="460" y="424"/>
                  </a:lnTo>
                  <a:lnTo>
                    <a:pt x="458" y="424"/>
                  </a:lnTo>
                  <a:lnTo>
                    <a:pt x="456" y="424"/>
                  </a:lnTo>
                  <a:lnTo>
                    <a:pt x="454" y="424"/>
                  </a:lnTo>
                  <a:lnTo>
                    <a:pt x="454" y="422"/>
                  </a:lnTo>
                  <a:lnTo>
                    <a:pt x="454" y="420"/>
                  </a:lnTo>
                  <a:lnTo>
                    <a:pt x="454" y="422"/>
                  </a:lnTo>
                  <a:lnTo>
                    <a:pt x="456" y="422"/>
                  </a:lnTo>
                  <a:lnTo>
                    <a:pt x="454" y="422"/>
                  </a:lnTo>
                  <a:lnTo>
                    <a:pt x="454" y="420"/>
                  </a:lnTo>
                  <a:lnTo>
                    <a:pt x="454" y="418"/>
                  </a:lnTo>
                  <a:lnTo>
                    <a:pt x="456" y="418"/>
                  </a:lnTo>
                  <a:lnTo>
                    <a:pt x="456" y="420"/>
                  </a:lnTo>
                  <a:lnTo>
                    <a:pt x="456" y="418"/>
                  </a:lnTo>
                  <a:lnTo>
                    <a:pt x="454" y="418"/>
                  </a:lnTo>
                  <a:lnTo>
                    <a:pt x="454" y="416"/>
                  </a:lnTo>
                  <a:lnTo>
                    <a:pt x="452" y="416"/>
                  </a:lnTo>
                  <a:lnTo>
                    <a:pt x="454" y="416"/>
                  </a:lnTo>
                  <a:lnTo>
                    <a:pt x="456" y="416"/>
                  </a:lnTo>
                  <a:lnTo>
                    <a:pt x="454" y="416"/>
                  </a:lnTo>
                  <a:lnTo>
                    <a:pt x="454" y="414"/>
                  </a:lnTo>
                  <a:lnTo>
                    <a:pt x="452" y="414"/>
                  </a:lnTo>
                  <a:lnTo>
                    <a:pt x="452" y="416"/>
                  </a:lnTo>
                  <a:lnTo>
                    <a:pt x="454" y="416"/>
                  </a:lnTo>
                  <a:lnTo>
                    <a:pt x="452" y="416"/>
                  </a:lnTo>
                  <a:lnTo>
                    <a:pt x="452" y="414"/>
                  </a:lnTo>
                  <a:lnTo>
                    <a:pt x="452" y="412"/>
                  </a:lnTo>
                  <a:lnTo>
                    <a:pt x="452" y="410"/>
                  </a:lnTo>
                  <a:lnTo>
                    <a:pt x="452" y="408"/>
                  </a:lnTo>
                  <a:lnTo>
                    <a:pt x="450" y="408"/>
                  </a:lnTo>
                  <a:lnTo>
                    <a:pt x="450" y="406"/>
                  </a:lnTo>
                  <a:lnTo>
                    <a:pt x="450" y="404"/>
                  </a:lnTo>
                  <a:lnTo>
                    <a:pt x="448" y="404"/>
                  </a:lnTo>
                  <a:lnTo>
                    <a:pt x="448" y="403"/>
                  </a:lnTo>
                  <a:lnTo>
                    <a:pt x="448" y="401"/>
                  </a:lnTo>
                  <a:lnTo>
                    <a:pt x="448" y="399"/>
                  </a:lnTo>
                  <a:lnTo>
                    <a:pt x="450" y="399"/>
                  </a:lnTo>
                  <a:lnTo>
                    <a:pt x="452" y="399"/>
                  </a:lnTo>
                  <a:lnTo>
                    <a:pt x="452" y="401"/>
                  </a:lnTo>
                  <a:lnTo>
                    <a:pt x="454" y="401"/>
                  </a:lnTo>
                  <a:lnTo>
                    <a:pt x="456" y="401"/>
                  </a:lnTo>
                  <a:lnTo>
                    <a:pt x="458" y="401"/>
                  </a:lnTo>
                  <a:lnTo>
                    <a:pt x="460" y="401"/>
                  </a:lnTo>
                  <a:lnTo>
                    <a:pt x="458" y="401"/>
                  </a:lnTo>
                  <a:lnTo>
                    <a:pt x="460" y="401"/>
                  </a:lnTo>
                  <a:lnTo>
                    <a:pt x="462" y="401"/>
                  </a:lnTo>
                  <a:lnTo>
                    <a:pt x="462" y="403"/>
                  </a:lnTo>
                  <a:lnTo>
                    <a:pt x="464" y="401"/>
                  </a:lnTo>
                  <a:lnTo>
                    <a:pt x="464" y="403"/>
                  </a:lnTo>
                  <a:lnTo>
                    <a:pt x="464" y="401"/>
                  </a:lnTo>
                  <a:lnTo>
                    <a:pt x="464" y="403"/>
                  </a:lnTo>
                  <a:lnTo>
                    <a:pt x="466" y="403"/>
                  </a:lnTo>
                  <a:lnTo>
                    <a:pt x="466" y="404"/>
                  </a:lnTo>
                  <a:lnTo>
                    <a:pt x="464" y="404"/>
                  </a:lnTo>
                  <a:lnTo>
                    <a:pt x="464" y="406"/>
                  </a:lnTo>
                  <a:lnTo>
                    <a:pt x="464" y="404"/>
                  </a:lnTo>
                  <a:lnTo>
                    <a:pt x="464" y="406"/>
                  </a:lnTo>
                  <a:lnTo>
                    <a:pt x="464" y="404"/>
                  </a:lnTo>
                  <a:lnTo>
                    <a:pt x="464" y="406"/>
                  </a:lnTo>
                  <a:lnTo>
                    <a:pt x="462" y="408"/>
                  </a:lnTo>
                  <a:lnTo>
                    <a:pt x="462" y="410"/>
                  </a:lnTo>
                  <a:lnTo>
                    <a:pt x="464" y="410"/>
                  </a:lnTo>
                  <a:lnTo>
                    <a:pt x="462" y="410"/>
                  </a:lnTo>
                  <a:lnTo>
                    <a:pt x="462" y="408"/>
                  </a:lnTo>
                  <a:lnTo>
                    <a:pt x="464" y="408"/>
                  </a:lnTo>
                  <a:lnTo>
                    <a:pt x="464" y="406"/>
                  </a:lnTo>
                  <a:lnTo>
                    <a:pt x="466" y="404"/>
                  </a:lnTo>
                  <a:lnTo>
                    <a:pt x="466" y="403"/>
                  </a:lnTo>
                  <a:lnTo>
                    <a:pt x="466" y="404"/>
                  </a:lnTo>
                  <a:lnTo>
                    <a:pt x="468" y="406"/>
                  </a:lnTo>
                  <a:lnTo>
                    <a:pt x="466" y="406"/>
                  </a:lnTo>
                  <a:lnTo>
                    <a:pt x="466" y="408"/>
                  </a:lnTo>
                  <a:lnTo>
                    <a:pt x="466" y="406"/>
                  </a:lnTo>
                  <a:lnTo>
                    <a:pt x="466" y="408"/>
                  </a:lnTo>
                  <a:lnTo>
                    <a:pt x="466" y="410"/>
                  </a:lnTo>
                  <a:lnTo>
                    <a:pt x="466" y="412"/>
                  </a:lnTo>
                  <a:lnTo>
                    <a:pt x="466" y="410"/>
                  </a:lnTo>
                  <a:lnTo>
                    <a:pt x="464" y="410"/>
                  </a:lnTo>
                  <a:lnTo>
                    <a:pt x="464" y="412"/>
                  </a:lnTo>
                  <a:lnTo>
                    <a:pt x="464" y="410"/>
                  </a:lnTo>
                  <a:lnTo>
                    <a:pt x="464" y="412"/>
                  </a:lnTo>
                  <a:lnTo>
                    <a:pt x="462" y="412"/>
                  </a:lnTo>
                  <a:lnTo>
                    <a:pt x="462" y="414"/>
                  </a:lnTo>
                  <a:lnTo>
                    <a:pt x="462" y="412"/>
                  </a:lnTo>
                  <a:lnTo>
                    <a:pt x="464" y="412"/>
                  </a:lnTo>
                  <a:lnTo>
                    <a:pt x="462" y="414"/>
                  </a:lnTo>
                  <a:lnTo>
                    <a:pt x="464" y="414"/>
                  </a:lnTo>
                  <a:lnTo>
                    <a:pt x="464" y="412"/>
                  </a:lnTo>
                  <a:lnTo>
                    <a:pt x="464" y="414"/>
                  </a:lnTo>
                  <a:lnTo>
                    <a:pt x="464" y="412"/>
                  </a:lnTo>
                  <a:lnTo>
                    <a:pt x="464" y="414"/>
                  </a:lnTo>
                  <a:lnTo>
                    <a:pt x="466" y="414"/>
                  </a:lnTo>
                  <a:lnTo>
                    <a:pt x="466" y="412"/>
                  </a:lnTo>
                  <a:lnTo>
                    <a:pt x="466" y="410"/>
                  </a:lnTo>
                  <a:lnTo>
                    <a:pt x="466" y="412"/>
                  </a:lnTo>
                  <a:lnTo>
                    <a:pt x="468" y="412"/>
                  </a:lnTo>
                  <a:lnTo>
                    <a:pt x="468" y="410"/>
                  </a:lnTo>
                  <a:lnTo>
                    <a:pt x="468" y="408"/>
                  </a:lnTo>
                  <a:lnTo>
                    <a:pt x="468" y="406"/>
                  </a:lnTo>
                  <a:lnTo>
                    <a:pt x="468" y="404"/>
                  </a:lnTo>
                  <a:lnTo>
                    <a:pt x="468" y="403"/>
                  </a:lnTo>
                  <a:lnTo>
                    <a:pt x="470" y="403"/>
                  </a:lnTo>
                  <a:lnTo>
                    <a:pt x="468" y="403"/>
                  </a:lnTo>
                  <a:lnTo>
                    <a:pt x="468" y="401"/>
                  </a:lnTo>
                  <a:lnTo>
                    <a:pt x="468" y="403"/>
                  </a:lnTo>
                  <a:lnTo>
                    <a:pt x="466" y="401"/>
                  </a:lnTo>
                  <a:lnTo>
                    <a:pt x="468" y="399"/>
                  </a:lnTo>
                  <a:lnTo>
                    <a:pt x="468" y="401"/>
                  </a:lnTo>
                  <a:lnTo>
                    <a:pt x="468" y="399"/>
                  </a:lnTo>
                  <a:lnTo>
                    <a:pt x="466" y="399"/>
                  </a:lnTo>
                  <a:lnTo>
                    <a:pt x="466" y="397"/>
                  </a:lnTo>
                  <a:lnTo>
                    <a:pt x="466" y="399"/>
                  </a:lnTo>
                  <a:lnTo>
                    <a:pt x="466" y="397"/>
                  </a:lnTo>
                  <a:lnTo>
                    <a:pt x="468" y="397"/>
                  </a:lnTo>
                  <a:lnTo>
                    <a:pt x="466" y="397"/>
                  </a:lnTo>
                  <a:lnTo>
                    <a:pt x="466" y="395"/>
                  </a:lnTo>
                  <a:lnTo>
                    <a:pt x="466" y="397"/>
                  </a:lnTo>
                  <a:lnTo>
                    <a:pt x="468" y="397"/>
                  </a:lnTo>
                  <a:lnTo>
                    <a:pt x="468" y="395"/>
                  </a:lnTo>
                  <a:lnTo>
                    <a:pt x="466" y="395"/>
                  </a:lnTo>
                  <a:lnTo>
                    <a:pt x="466" y="393"/>
                  </a:lnTo>
                  <a:lnTo>
                    <a:pt x="466" y="395"/>
                  </a:lnTo>
                  <a:lnTo>
                    <a:pt x="466" y="393"/>
                  </a:lnTo>
                  <a:lnTo>
                    <a:pt x="464" y="393"/>
                  </a:lnTo>
                  <a:lnTo>
                    <a:pt x="464" y="391"/>
                  </a:lnTo>
                  <a:lnTo>
                    <a:pt x="466" y="391"/>
                  </a:lnTo>
                  <a:lnTo>
                    <a:pt x="468" y="391"/>
                  </a:lnTo>
                  <a:lnTo>
                    <a:pt x="470" y="391"/>
                  </a:lnTo>
                  <a:lnTo>
                    <a:pt x="472" y="391"/>
                  </a:lnTo>
                  <a:lnTo>
                    <a:pt x="474" y="391"/>
                  </a:lnTo>
                  <a:lnTo>
                    <a:pt x="475" y="391"/>
                  </a:lnTo>
                  <a:lnTo>
                    <a:pt x="477" y="391"/>
                  </a:lnTo>
                  <a:lnTo>
                    <a:pt x="479" y="391"/>
                  </a:lnTo>
                  <a:lnTo>
                    <a:pt x="481" y="391"/>
                  </a:lnTo>
                  <a:lnTo>
                    <a:pt x="483" y="391"/>
                  </a:lnTo>
                  <a:lnTo>
                    <a:pt x="485" y="391"/>
                  </a:lnTo>
                  <a:lnTo>
                    <a:pt x="487" y="391"/>
                  </a:lnTo>
                  <a:lnTo>
                    <a:pt x="489" y="391"/>
                  </a:lnTo>
                  <a:lnTo>
                    <a:pt x="491" y="391"/>
                  </a:lnTo>
                  <a:lnTo>
                    <a:pt x="493" y="391"/>
                  </a:lnTo>
                  <a:lnTo>
                    <a:pt x="495" y="391"/>
                  </a:lnTo>
                  <a:lnTo>
                    <a:pt x="497" y="391"/>
                  </a:lnTo>
                  <a:lnTo>
                    <a:pt x="499" y="391"/>
                  </a:lnTo>
                  <a:lnTo>
                    <a:pt x="501" y="391"/>
                  </a:lnTo>
                  <a:lnTo>
                    <a:pt x="503" y="391"/>
                  </a:lnTo>
                  <a:lnTo>
                    <a:pt x="504" y="391"/>
                  </a:lnTo>
                  <a:lnTo>
                    <a:pt x="506" y="391"/>
                  </a:lnTo>
                  <a:lnTo>
                    <a:pt x="508" y="391"/>
                  </a:lnTo>
                  <a:lnTo>
                    <a:pt x="510" y="391"/>
                  </a:lnTo>
                  <a:lnTo>
                    <a:pt x="512" y="391"/>
                  </a:lnTo>
                  <a:lnTo>
                    <a:pt x="514" y="391"/>
                  </a:lnTo>
                  <a:lnTo>
                    <a:pt x="516" y="391"/>
                  </a:lnTo>
                  <a:lnTo>
                    <a:pt x="518" y="391"/>
                  </a:lnTo>
                  <a:lnTo>
                    <a:pt x="520" y="391"/>
                  </a:lnTo>
                  <a:lnTo>
                    <a:pt x="522" y="391"/>
                  </a:lnTo>
                  <a:lnTo>
                    <a:pt x="524" y="391"/>
                  </a:lnTo>
                  <a:lnTo>
                    <a:pt x="526" y="391"/>
                  </a:lnTo>
                  <a:lnTo>
                    <a:pt x="528" y="391"/>
                  </a:lnTo>
                  <a:lnTo>
                    <a:pt x="530" y="391"/>
                  </a:lnTo>
                  <a:lnTo>
                    <a:pt x="532" y="391"/>
                  </a:lnTo>
                  <a:lnTo>
                    <a:pt x="533" y="391"/>
                  </a:lnTo>
                  <a:lnTo>
                    <a:pt x="535" y="391"/>
                  </a:lnTo>
                  <a:lnTo>
                    <a:pt x="537" y="391"/>
                  </a:lnTo>
                  <a:lnTo>
                    <a:pt x="539" y="391"/>
                  </a:lnTo>
                  <a:lnTo>
                    <a:pt x="541" y="391"/>
                  </a:lnTo>
                  <a:lnTo>
                    <a:pt x="543" y="391"/>
                  </a:lnTo>
                  <a:lnTo>
                    <a:pt x="545" y="391"/>
                  </a:lnTo>
                  <a:lnTo>
                    <a:pt x="547" y="391"/>
                  </a:lnTo>
                  <a:lnTo>
                    <a:pt x="549" y="391"/>
                  </a:lnTo>
                  <a:lnTo>
                    <a:pt x="551" y="391"/>
                  </a:lnTo>
                  <a:lnTo>
                    <a:pt x="553" y="391"/>
                  </a:lnTo>
                  <a:lnTo>
                    <a:pt x="555" y="391"/>
                  </a:lnTo>
                  <a:lnTo>
                    <a:pt x="557" y="391"/>
                  </a:lnTo>
                  <a:lnTo>
                    <a:pt x="559" y="391"/>
                  </a:lnTo>
                  <a:lnTo>
                    <a:pt x="561" y="391"/>
                  </a:lnTo>
                  <a:lnTo>
                    <a:pt x="562" y="391"/>
                  </a:lnTo>
                  <a:lnTo>
                    <a:pt x="564" y="391"/>
                  </a:lnTo>
                  <a:lnTo>
                    <a:pt x="566" y="391"/>
                  </a:lnTo>
                  <a:lnTo>
                    <a:pt x="568" y="391"/>
                  </a:lnTo>
                  <a:lnTo>
                    <a:pt x="570" y="391"/>
                  </a:lnTo>
                  <a:lnTo>
                    <a:pt x="572" y="391"/>
                  </a:lnTo>
                  <a:lnTo>
                    <a:pt x="574" y="391"/>
                  </a:lnTo>
                  <a:lnTo>
                    <a:pt x="576" y="391"/>
                  </a:lnTo>
                  <a:lnTo>
                    <a:pt x="578" y="391"/>
                  </a:lnTo>
                  <a:lnTo>
                    <a:pt x="580" y="391"/>
                  </a:lnTo>
                  <a:lnTo>
                    <a:pt x="582" y="391"/>
                  </a:lnTo>
                  <a:lnTo>
                    <a:pt x="584" y="391"/>
                  </a:lnTo>
                  <a:lnTo>
                    <a:pt x="586" y="391"/>
                  </a:lnTo>
                  <a:lnTo>
                    <a:pt x="588" y="391"/>
                  </a:lnTo>
                  <a:lnTo>
                    <a:pt x="590" y="391"/>
                  </a:lnTo>
                  <a:lnTo>
                    <a:pt x="591" y="391"/>
                  </a:lnTo>
                  <a:lnTo>
                    <a:pt x="593" y="391"/>
                  </a:lnTo>
                  <a:lnTo>
                    <a:pt x="595" y="391"/>
                  </a:lnTo>
                  <a:lnTo>
                    <a:pt x="597" y="391"/>
                  </a:lnTo>
                  <a:lnTo>
                    <a:pt x="599" y="391"/>
                  </a:lnTo>
                  <a:lnTo>
                    <a:pt x="601" y="391"/>
                  </a:lnTo>
                  <a:lnTo>
                    <a:pt x="603" y="391"/>
                  </a:lnTo>
                  <a:lnTo>
                    <a:pt x="605" y="391"/>
                  </a:lnTo>
                  <a:lnTo>
                    <a:pt x="607" y="391"/>
                  </a:lnTo>
                  <a:lnTo>
                    <a:pt x="609" y="391"/>
                  </a:lnTo>
                  <a:lnTo>
                    <a:pt x="611" y="391"/>
                  </a:lnTo>
                  <a:lnTo>
                    <a:pt x="613" y="391"/>
                  </a:lnTo>
                  <a:lnTo>
                    <a:pt x="615" y="391"/>
                  </a:lnTo>
                  <a:lnTo>
                    <a:pt x="617" y="391"/>
                  </a:lnTo>
                  <a:lnTo>
                    <a:pt x="619" y="391"/>
                  </a:lnTo>
                  <a:lnTo>
                    <a:pt x="620" y="391"/>
                  </a:lnTo>
                  <a:lnTo>
                    <a:pt x="622" y="391"/>
                  </a:lnTo>
                  <a:lnTo>
                    <a:pt x="624" y="391"/>
                  </a:lnTo>
                  <a:lnTo>
                    <a:pt x="626" y="391"/>
                  </a:lnTo>
                  <a:lnTo>
                    <a:pt x="628" y="391"/>
                  </a:lnTo>
                  <a:lnTo>
                    <a:pt x="630" y="391"/>
                  </a:lnTo>
                  <a:lnTo>
                    <a:pt x="632" y="391"/>
                  </a:lnTo>
                  <a:lnTo>
                    <a:pt x="634" y="391"/>
                  </a:lnTo>
                  <a:lnTo>
                    <a:pt x="636" y="391"/>
                  </a:lnTo>
                  <a:lnTo>
                    <a:pt x="638" y="391"/>
                  </a:lnTo>
                  <a:lnTo>
                    <a:pt x="640" y="391"/>
                  </a:lnTo>
                  <a:lnTo>
                    <a:pt x="642" y="391"/>
                  </a:lnTo>
                  <a:lnTo>
                    <a:pt x="644" y="391"/>
                  </a:lnTo>
                  <a:lnTo>
                    <a:pt x="646" y="391"/>
                  </a:lnTo>
                  <a:lnTo>
                    <a:pt x="648" y="391"/>
                  </a:lnTo>
                  <a:lnTo>
                    <a:pt x="649" y="391"/>
                  </a:lnTo>
                  <a:lnTo>
                    <a:pt x="651" y="391"/>
                  </a:lnTo>
                  <a:lnTo>
                    <a:pt x="653" y="391"/>
                  </a:lnTo>
                  <a:lnTo>
                    <a:pt x="655" y="391"/>
                  </a:lnTo>
                  <a:lnTo>
                    <a:pt x="657" y="391"/>
                  </a:lnTo>
                  <a:lnTo>
                    <a:pt x="659" y="391"/>
                  </a:lnTo>
                  <a:lnTo>
                    <a:pt x="661" y="391"/>
                  </a:lnTo>
                  <a:lnTo>
                    <a:pt x="663" y="391"/>
                  </a:lnTo>
                  <a:lnTo>
                    <a:pt x="665" y="391"/>
                  </a:lnTo>
                  <a:lnTo>
                    <a:pt x="667" y="391"/>
                  </a:lnTo>
                  <a:lnTo>
                    <a:pt x="669" y="391"/>
                  </a:lnTo>
                  <a:lnTo>
                    <a:pt x="671" y="391"/>
                  </a:lnTo>
                  <a:lnTo>
                    <a:pt x="673" y="391"/>
                  </a:lnTo>
                  <a:lnTo>
                    <a:pt x="675" y="391"/>
                  </a:lnTo>
                  <a:lnTo>
                    <a:pt x="677" y="391"/>
                  </a:lnTo>
                  <a:lnTo>
                    <a:pt x="678" y="391"/>
                  </a:lnTo>
                  <a:lnTo>
                    <a:pt x="680" y="391"/>
                  </a:lnTo>
                  <a:lnTo>
                    <a:pt x="682" y="391"/>
                  </a:lnTo>
                  <a:lnTo>
                    <a:pt x="684" y="391"/>
                  </a:lnTo>
                  <a:lnTo>
                    <a:pt x="686" y="391"/>
                  </a:lnTo>
                  <a:lnTo>
                    <a:pt x="688" y="391"/>
                  </a:lnTo>
                  <a:lnTo>
                    <a:pt x="690" y="391"/>
                  </a:lnTo>
                  <a:lnTo>
                    <a:pt x="692" y="391"/>
                  </a:lnTo>
                  <a:lnTo>
                    <a:pt x="692" y="389"/>
                  </a:lnTo>
                  <a:lnTo>
                    <a:pt x="692" y="387"/>
                  </a:lnTo>
                  <a:lnTo>
                    <a:pt x="692" y="385"/>
                  </a:lnTo>
                  <a:close/>
                  <a:moveTo>
                    <a:pt x="0" y="360"/>
                  </a:moveTo>
                  <a:lnTo>
                    <a:pt x="0" y="362"/>
                  </a:lnTo>
                  <a:lnTo>
                    <a:pt x="0" y="360"/>
                  </a:lnTo>
                  <a:close/>
                  <a:moveTo>
                    <a:pt x="0" y="360"/>
                  </a:moveTo>
                  <a:lnTo>
                    <a:pt x="2" y="360"/>
                  </a:lnTo>
                  <a:lnTo>
                    <a:pt x="0" y="360"/>
                  </a:lnTo>
                  <a:close/>
                  <a:moveTo>
                    <a:pt x="2954" y="356"/>
                  </a:moveTo>
                  <a:lnTo>
                    <a:pt x="2956" y="356"/>
                  </a:lnTo>
                  <a:lnTo>
                    <a:pt x="2956" y="358"/>
                  </a:lnTo>
                  <a:lnTo>
                    <a:pt x="2958" y="358"/>
                  </a:lnTo>
                  <a:lnTo>
                    <a:pt x="2958" y="360"/>
                  </a:lnTo>
                  <a:lnTo>
                    <a:pt x="2960" y="360"/>
                  </a:lnTo>
                  <a:lnTo>
                    <a:pt x="2958" y="360"/>
                  </a:lnTo>
                  <a:lnTo>
                    <a:pt x="2956" y="358"/>
                  </a:lnTo>
                  <a:lnTo>
                    <a:pt x="2954" y="356"/>
                  </a:lnTo>
                  <a:lnTo>
                    <a:pt x="2952" y="356"/>
                  </a:lnTo>
                  <a:lnTo>
                    <a:pt x="2954" y="356"/>
                  </a:lnTo>
                  <a:close/>
                  <a:moveTo>
                    <a:pt x="21" y="354"/>
                  </a:moveTo>
                  <a:lnTo>
                    <a:pt x="23" y="354"/>
                  </a:lnTo>
                  <a:lnTo>
                    <a:pt x="21" y="354"/>
                  </a:lnTo>
                  <a:lnTo>
                    <a:pt x="21" y="352"/>
                  </a:lnTo>
                  <a:lnTo>
                    <a:pt x="23" y="352"/>
                  </a:lnTo>
                  <a:lnTo>
                    <a:pt x="23" y="354"/>
                  </a:lnTo>
                  <a:lnTo>
                    <a:pt x="21" y="354"/>
                  </a:lnTo>
                  <a:close/>
                  <a:moveTo>
                    <a:pt x="23" y="354"/>
                  </a:moveTo>
                  <a:lnTo>
                    <a:pt x="25" y="354"/>
                  </a:lnTo>
                  <a:lnTo>
                    <a:pt x="23" y="354"/>
                  </a:lnTo>
                  <a:lnTo>
                    <a:pt x="23" y="352"/>
                  </a:lnTo>
                  <a:lnTo>
                    <a:pt x="23" y="354"/>
                  </a:lnTo>
                  <a:close/>
                  <a:moveTo>
                    <a:pt x="25" y="352"/>
                  </a:moveTo>
                  <a:lnTo>
                    <a:pt x="25" y="354"/>
                  </a:lnTo>
                  <a:lnTo>
                    <a:pt x="25" y="352"/>
                  </a:lnTo>
                  <a:close/>
                  <a:moveTo>
                    <a:pt x="10" y="354"/>
                  </a:moveTo>
                  <a:lnTo>
                    <a:pt x="12" y="354"/>
                  </a:lnTo>
                  <a:lnTo>
                    <a:pt x="10" y="354"/>
                  </a:lnTo>
                  <a:lnTo>
                    <a:pt x="10" y="356"/>
                  </a:lnTo>
                  <a:lnTo>
                    <a:pt x="8" y="356"/>
                  </a:lnTo>
                  <a:lnTo>
                    <a:pt x="10" y="354"/>
                  </a:lnTo>
                  <a:lnTo>
                    <a:pt x="8" y="354"/>
                  </a:lnTo>
                  <a:lnTo>
                    <a:pt x="8" y="352"/>
                  </a:lnTo>
                  <a:lnTo>
                    <a:pt x="10" y="352"/>
                  </a:lnTo>
                  <a:lnTo>
                    <a:pt x="10" y="354"/>
                  </a:lnTo>
                  <a:close/>
                  <a:moveTo>
                    <a:pt x="15" y="354"/>
                  </a:moveTo>
                  <a:lnTo>
                    <a:pt x="15" y="356"/>
                  </a:lnTo>
                  <a:lnTo>
                    <a:pt x="13" y="356"/>
                  </a:lnTo>
                  <a:lnTo>
                    <a:pt x="13" y="354"/>
                  </a:lnTo>
                  <a:lnTo>
                    <a:pt x="13" y="356"/>
                  </a:lnTo>
                  <a:lnTo>
                    <a:pt x="12" y="356"/>
                  </a:lnTo>
                  <a:lnTo>
                    <a:pt x="12" y="354"/>
                  </a:lnTo>
                  <a:lnTo>
                    <a:pt x="13" y="354"/>
                  </a:lnTo>
                  <a:lnTo>
                    <a:pt x="15" y="354"/>
                  </a:lnTo>
                  <a:lnTo>
                    <a:pt x="15" y="352"/>
                  </a:lnTo>
                  <a:lnTo>
                    <a:pt x="17" y="352"/>
                  </a:lnTo>
                  <a:lnTo>
                    <a:pt x="15" y="352"/>
                  </a:lnTo>
                  <a:lnTo>
                    <a:pt x="15" y="354"/>
                  </a:lnTo>
                  <a:close/>
                  <a:moveTo>
                    <a:pt x="21" y="352"/>
                  </a:moveTo>
                  <a:lnTo>
                    <a:pt x="19" y="352"/>
                  </a:lnTo>
                  <a:lnTo>
                    <a:pt x="19" y="354"/>
                  </a:lnTo>
                  <a:lnTo>
                    <a:pt x="21" y="354"/>
                  </a:lnTo>
                  <a:lnTo>
                    <a:pt x="19" y="356"/>
                  </a:lnTo>
                  <a:lnTo>
                    <a:pt x="17" y="356"/>
                  </a:lnTo>
                  <a:lnTo>
                    <a:pt x="19" y="356"/>
                  </a:lnTo>
                  <a:lnTo>
                    <a:pt x="17" y="356"/>
                  </a:lnTo>
                  <a:lnTo>
                    <a:pt x="17" y="354"/>
                  </a:lnTo>
                  <a:lnTo>
                    <a:pt x="17" y="356"/>
                  </a:lnTo>
                  <a:lnTo>
                    <a:pt x="17" y="354"/>
                  </a:lnTo>
                  <a:lnTo>
                    <a:pt x="19" y="354"/>
                  </a:lnTo>
                  <a:lnTo>
                    <a:pt x="19" y="352"/>
                  </a:lnTo>
                  <a:lnTo>
                    <a:pt x="21" y="352"/>
                  </a:lnTo>
                  <a:close/>
                  <a:moveTo>
                    <a:pt x="27" y="352"/>
                  </a:moveTo>
                  <a:lnTo>
                    <a:pt x="25" y="352"/>
                  </a:lnTo>
                  <a:lnTo>
                    <a:pt x="27" y="352"/>
                  </a:lnTo>
                  <a:close/>
                  <a:moveTo>
                    <a:pt x="2962" y="352"/>
                  </a:moveTo>
                  <a:lnTo>
                    <a:pt x="2960" y="352"/>
                  </a:lnTo>
                  <a:lnTo>
                    <a:pt x="2960" y="350"/>
                  </a:lnTo>
                  <a:lnTo>
                    <a:pt x="2962" y="350"/>
                  </a:lnTo>
                  <a:lnTo>
                    <a:pt x="2962" y="352"/>
                  </a:lnTo>
                  <a:close/>
                  <a:moveTo>
                    <a:pt x="25" y="350"/>
                  </a:moveTo>
                  <a:lnTo>
                    <a:pt x="25" y="352"/>
                  </a:lnTo>
                  <a:lnTo>
                    <a:pt x="23" y="352"/>
                  </a:lnTo>
                  <a:lnTo>
                    <a:pt x="23" y="350"/>
                  </a:lnTo>
                  <a:lnTo>
                    <a:pt x="25" y="350"/>
                  </a:lnTo>
                  <a:close/>
                  <a:moveTo>
                    <a:pt x="2944" y="352"/>
                  </a:moveTo>
                  <a:lnTo>
                    <a:pt x="2942" y="352"/>
                  </a:lnTo>
                  <a:lnTo>
                    <a:pt x="2942" y="354"/>
                  </a:lnTo>
                  <a:lnTo>
                    <a:pt x="2942" y="352"/>
                  </a:lnTo>
                  <a:lnTo>
                    <a:pt x="2940" y="352"/>
                  </a:lnTo>
                  <a:lnTo>
                    <a:pt x="2942" y="352"/>
                  </a:lnTo>
                  <a:lnTo>
                    <a:pt x="2944" y="352"/>
                  </a:lnTo>
                  <a:lnTo>
                    <a:pt x="2944" y="350"/>
                  </a:lnTo>
                  <a:lnTo>
                    <a:pt x="2944" y="352"/>
                  </a:lnTo>
                  <a:close/>
                  <a:moveTo>
                    <a:pt x="44" y="348"/>
                  </a:moveTo>
                  <a:lnTo>
                    <a:pt x="44" y="350"/>
                  </a:lnTo>
                  <a:lnTo>
                    <a:pt x="46" y="350"/>
                  </a:lnTo>
                  <a:lnTo>
                    <a:pt x="44" y="350"/>
                  </a:lnTo>
                  <a:lnTo>
                    <a:pt x="46" y="350"/>
                  </a:lnTo>
                  <a:lnTo>
                    <a:pt x="48" y="350"/>
                  </a:lnTo>
                  <a:lnTo>
                    <a:pt x="50" y="350"/>
                  </a:lnTo>
                  <a:lnTo>
                    <a:pt x="48" y="350"/>
                  </a:lnTo>
                  <a:lnTo>
                    <a:pt x="46" y="350"/>
                  </a:lnTo>
                  <a:lnTo>
                    <a:pt x="44" y="350"/>
                  </a:lnTo>
                  <a:lnTo>
                    <a:pt x="42" y="350"/>
                  </a:lnTo>
                  <a:lnTo>
                    <a:pt x="41" y="350"/>
                  </a:lnTo>
                  <a:lnTo>
                    <a:pt x="42" y="350"/>
                  </a:lnTo>
                  <a:lnTo>
                    <a:pt x="44" y="350"/>
                  </a:lnTo>
                  <a:lnTo>
                    <a:pt x="44" y="348"/>
                  </a:lnTo>
                  <a:lnTo>
                    <a:pt x="44" y="350"/>
                  </a:lnTo>
                  <a:lnTo>
                    <a:pt x="44" y="348"/>
                  </a:lnTo>
                  <a:close/>
                  <a:moveTo>
                    <a:pt x="54" y="346"/>
                  </a:moveTo>
                  <a:lnTo>
                    <a:pt x="54" y="348"/>
                  </a:lnTo>
                  <a:lnTo>
                    <a:pt x="52" y="348"/>
                  </a:lnTo>
                  <a:lnTo>
                    <a:pt x="54" y="346"/>
                  </a:lnTo>
                  <a:lnTo>
                    <a:pt x="56" y="346"/>
                  </a:lnTo>
                  <a:lnTo>
                    <a:pt x="54" y="346"/>
                  </a:lnTo>
                  <a:close/>
                  <a:moveTo>
                    <a:pt x="41" y="346"/>
                  </a:moveTo>
                  <a:lnTo>
                    <a:pt x="42" y="346"/>
                  </a:lnTo>
                  <a:lnTo>
                    <a:pt x="42" y="348"/>
                  </a:lnTo>
                  <a:lnTo>
                    <a:pt x="41" y="348"/>
                  </a:lnTo>
                  <a:lnTo>
                    <a:pt x="41" y="350"/>
                  </a:lnTo>
                  <a:lnTo>
                    <a:pt x="39" y="350"/>
                  </a:lnTo>
                  <a:lnTo>
                    <a:pt x="37" y="350"/>
                  </a:lnTo>
                  <a:lnTo>
                    <a:pt x="35" y="350"/>
                  </a:lnTo>
                  <a:lnTo>
                    <a:pt x="37" y="350"/>
                  </a:lnTo>
                  <a:lnTo>
                    <a:pt x="35" y="350"/>
                  </a:lnTo>
                  <a:lnTo>
                    <a:pt x="33" y="350"/>
                  </a:lnTo>
                  <a:lnTo>
                    <a:pt x="33" y="352"/>
                  </a:lnTo>
                  <a:lnTo>
                    <a:pt x="31" y="350"/>
                  </a:lnTo>
                  <a:lnTo>
                    <a:pt x="33" y="350"/>
                  </a:lnTo>
                  <a:lnTo>
                    <a:pt x="35" y="350"/>
                  </a:lnTo>
                  <a:lnTo>
                    <a:pt x="37" y="350"/>
                  </a:lnTo>
                  <a:lnTo>
                    <a:pt x="37" y="348"/>
                  </a:lnTo>
                  <a:lnTo>
                    <a:pt x="39" y="348"/>
                  </a:lnTo>
                  <a:lnTo>
                    <a:pt x="41" y="348"/>
                  </a:lnTo>
                  <a:lnTo>
                    <a:pt x="39" y="348"/>
                  </a:lnTo>
                  <a:lnTo>
                    <a:pt x="39" y="346"/>
                  </a:lnTo>
                  <a:lnTo>
                    <a:pt x="39" y="348"/>
                  </a:lnTo>
                  <a:lnTo>
                    <a:pt x="39" y="346"/>
                  </a:lnTo>
                  <a:lnTo>
                    <a:pt x="41" y="346"/>
                  </a:lnTo>
                  <a:close/>
                  <a:moveTo>
                    <a:pt x="2913" y="345"/>
                  </a:moveTo>
                  <a:lnTo>
                    <a:pt x="2911" y="345"/>
                  </a:lnTo>
                  <a:lnTo>
                    <a:pt x="2911" y="346"/>
                  </a:lnTo>
                  <a:lnTo>
                    <a:pt x="2909" y="346"/>
                  </a:lnTo>
                  <a:lnTo>
                    <a:pt x="2909" y="345"/>
                  </a:lnTo>
                  <a:lnTo>
                    <a:pt x="2911" y="345"/>
                  </a:lnTo>
                  <a:lnTo>
                    <a:pt x="2913" y="345"/>
                  </a:lnTo>
                  <a:close/>
                  <a:moveTo>
                    <a:pt x="70" y="343"/>
                  </a:moveTo>
                  <a:lnTo>
                    <a:pt x="68" y="345"/>
                  </a:lnTo>
                  <a:lnTo>
                    <a:pt x="68" y="343"/>
                  </a:lnTo>
                  <a:lnTo>
                    <a:pt x="70" y="343"/>
                  </a:lnTo>
                  <a:close/>
                  <a:moveTo>
                    <a:pt x="2915" y="341"/>
                  </a:moveTo>
                  <a:lnTo>
                    <a:pt x="2915" y="343"/>
                  </a:lnTo>
                  <a:lnTo>
                    <a:pt x="2915" y="341"/>
                  </a:lnTo>
                  <a:close/>
                  <a:moveTo>
                    <a:pt x="77" y="339"/>
                  </a:moveTo>
                  <a:lnTo>
                    <a:pt x="77" y="341"/>
                  </a:lnTo>
                  <a:lnTo>
                    <a:pt x="75" y="341"/>
                  </a:lnTo>
                  <a:lnTo>
                    <a:pt x="75" y="339"/>
                  </a:lnTo>
                  <a:lnTo>
                    <a:pt x="77" y="339"/>
                  </a:lnTo>
                  <a:close/>
                  <a:moveTo>
                    <a:pt x="73" y="339"/>
                  </a:moveTo>
                  <a:lnTo>
                    <a:pt x="73" y="341"/>
                  </a:lnTo>
                  <a:lnTo>
                    <a:pt x="73" y="339"/>
                  </a:lnTo>
                  <a:lnTo>
                    <a:pt x="75" y="339"/>
                  </a:lnTo>
                  <a:lnTo>
                    <a:pt x="73" y="339"/>
                  </a:lnTo>
                  <a:close/>
                  <a:moveTo>
                    <a:pt x="2906" y="339"/>
                  </a:moveTo>
                  <a:lnTo>
                    <a:pt x="2907" y="339"/>
                  </a:lnTo>
                  <a:lnTo>
                    <a:pt x="2909" y="339"/>
                  </a:lnTo>
                  <a:lnTo>
                    <a:pt x="2907" y="339"/>
                  </a:lnTo>
                  <a:lnTo>
                    <a:pt x="2909" y="341"/>
                  </a:lnTo>
                  <a:lnTo>
                    <a:pt x="2907" y="341"/>
                  </a:lnTo>
                  <a:lnTo>
                    <a:pt x="2906" y="341"/>
                  </a:lnTo>
                  <a:lnTo>
                    <a:pt x="2904" y="341"/>
                  </a:lnTo>
                  <a:lnTo>
                    <a:pt x="2904" y="339"/>
                  </a:lnTo>
                  <a:lnTo>
                    <a:pt x="2902" y="339"/>
                  </a:lnTo>
                  <a:lnTo>
                    <a:pt x="2904" y="337"/>
                  </a:lnTo>
                  <a:lnTo>
                    <a:pt x="2904" y="339"/>
                  </a:lnTo>
                  <a:lnTo>
                    <a:pt x="2904" y="337"/>
                  </a:lnTo>
                  <a:lnTo>
                    <a:pt x="2906" y="339"/>
                  </a:lnTo>
                  <a:close/>
                  <a:moveTo>
                    <a:pt x="77" y="339"/>
                  </a:moveTo>
                  <a:lnTo>
                    <a:pt x="77" y="337"/>
                  </a:lnTo>
                  <a:lnTo>
                    <a:pt x="77" y="339"/>
                  </a:lnTo>
                  <a:close/>
                  <a:moveTo>
                    <a:pt x="91" y="329"/>
                  </a:moveTo>
                  <a:lnTo>
                    <a:pt x="91" y="331"/>
                  </a:lnTo>
                  <a:lnTo>
                    <a:pt x="93" y="331"/>
                  </a:lnTo>
                  <a:lnTo>
                    <a:pt x="93" y="333"/>
                  </a:lnTo>
                  <a:lnTo>
                    <a:pt x="91" y="333"/>
                  </a:lnTo>
                  <a:lnTo>
                    <a:pt x="91" y="335"/>
                  </a:lnTo>
                  <a:lnTo>
                    <a:pt x="89" y="335"/>
                  </a:lnTo>
                  <a:lnTo>
                    <a:pt x="89" y="337"/>
                  </a:lnTo>
                  <a:lnTo>
                    <a:pt x="87" y="337"/>
                  </a:lnTo>
                  <a:lnTo>
                    <a:pt x="85" y="337"/>
                  </a:lnTo>
                  <a:lnTo>
                    <a:pt x="85" y="339"/>
                  </a:lnTo>
                  <a:lnTo>
                    <a:pt x="83" y="339"/>
                  </a:lnTo>
                  <a:lnTo>
                    <a:pt x="83" y="341"/>
                  </a:lnTo>
                  <a:lnTo>
                    <a:pt x="81" y="341"/>
                  </a:lnTo>
                  <a:lnTo>
                    <a:pt x="83" y="341"/>
                  </a:lnTo>
                  <a:lnTo>
                    <a:pt x="83" y="339"/>
                  </a:lnTo>
                  <a:lnTo>
                    <a:pt x="83" y="337"/>
                  </a:lnTo>
                  <a:lnTo>
                    <a:pt x="85" y="337"/>
                  </a:lnTo>
                  <a:lnTo>
                    <a:pt x="85" y="335"/>
                  </a:lnTo>
                  <a:lnTo>
                    <a:pt x="87" y="335"/>
                  </a:lnTo>
                  <a:lnTo>
                    <a:pt x="89" y="335"/>
                  </a:lnTo>
                  <a:lnTo>
                    <a:pt x="89" y="333"/>
                  </a:lnTo>
                  <a:lnTo>
                    <a:pt x="87" y="333"/>
                  </a:lnTo>
                  <a:lnTo>
                    <a:pt x="87" y="331"/>
                  </a:lnTo>
                  <a:lnTo>
                    <a:pt x="89" y="331"/>
                  </a:lnTo>
                  <a:lnTo>
                    <a:pt x="91" y="331"/>
                  </a:lnTo>
                  <a:lnTo>
                    <a:pt x="91" y="329"/>
                  </a:lnTo>
                  <a:lnTo>
                    <a:pt x="91" y="331"/>
                  </a:lnTo>
                  <a:lnTo>
                    <a:pt x="91" y="329"/>
                  </a:lnTo>
                  <a:close/>
                  <a:moveTo>
                    <a:pt x="106" y="325"/>
                  </a:moveTo>
                  <a:lnTo>
                    <a:pt x="106" y="327"/>
                  </a:lnTo>
                  <a:lnTo>
                    <a:pt x="104" y="327"/>
                  </a:lnTo>
                  <a:lnTo>
                    <a:pt x="106" y="327"/>
                  </a:lnTo>
                  <a:lnTo>
                    <a:pt x="106" y="325"/>
                  </a:lnTo>
                  <a:lnTo>
                    <a:pt x="106" y="327"/>
                  </a:lnTo>
                  <a:lnTo>
                    <a:pt x="106" y="325"/>
                  </a:lnTo>
                  <a:close/>
                  <a:moveTo>
                    <a:pt x="106" y="325"/>
                  </a:moveTo>
                  <a:lnTo>
                    <a:pt x="106" y="323"/>
                  </a:lnTo>
                  <a:lnTo>
                    <a:pt x="106" y="325"/>
                  </a:lnTo>
                  <a:close/>
                  <a:moveTo>
                    <a:pt x="102" y="325"/>
                  </a:moveTo>
                  <a:lnTo>
                    <a:pt x="102" y="323"/>
                  </a:lnTo>
                  <a:lnTo>
                    <a:pt x="102" y="325"/>
                  </a:lnTo>
                  <a:lnTo>
                    <a:pt x="102" y="327"/>
                  </a:lnTo>
                  <a:lnTo>
                    <a:pt x="104" y="325"/>
                  </a:lnTo>
                  <a:lnTo>
                    <a:pt x="104" y="323"/>
                  </a:lnTo>
                  <a:lnTo>
                    <a:pt x="104" y="325"/>
                  </a:lnTo>
                  <a:lnTo>
                    <a:pt x="106" y="325"/>
                  </a:lnTo>
                  <a:lnTo>
                    <a:pt x="104" y="325"/>
                  </a:lnTo>
                  <a:lnTo>
                    <a:pt x="104" y="327"/>
                  </a:lnTo>
                  <a:lnTo>
                    <a:pt x="102" y="327"/>
                  </a:lnTo>
                  <a:lnTo>
                    <a:pt x="104" y="327"/>
                  </a:lnTo>
                  <a:lnTo>
                    <a:pt x="102" y="327"/>
                  </a:lnTo>
                  <a:lnTo>
                    <a:pt x="102" y="329"/>
                  </a:lnTo>
                  <a:lnTo>
                    <a:pt x="102" y="327"/>
                  </a:lnTo>
                  <a:lnTo>
                    <a:pt x="104" y="327"/>
                  </a:lnTo>
                  <a:lnTo>
                    <a:pt x="104" y="329"/>
                  </a:lnTo>
                  <a:lnTo>
                    <a:pt x="104" y="327"/>
                  </a:lnTo>
                  <a:lnTo>
                    <a:pt x="106" y="327"/>
                  </a:lnTo>
                  <a:lnTo>
                    <a:pt x="106" y="329"/>
                  </a:lnTo>
                  <a:lnTo>
                    <a:pt x="104" y="329"/>
                  </a:lnTo>
                  <a:lnTo>
                    <a:pt x="102" y="329"/>
                  </a:lnTo>
                  <a:lnTo>
                    <a:pt x="102" y="331"/>
                  </a:lnTo>
                  <a:lnTo>
                    <a:pt x="102" y="329"/>
                  </a:lnTo>
                  <a:lnTo>
                    <a:pt x="102" y="331"/>
                  </a:lnTo>
                  <a:lnTo>
                    <a:pt x="100" y="331"/>
                  </a:lnTo>
                  <a:lnTo>
                    <a:pt x="100" y="329"/>
                  </a:lnTo>
                  <a:lnTo>
                    <a:pt x="100" y="331"/>
                  </a:lnTo>
                  <a:lnTo>
                    <a:pt x="102" y="331"/>
                  </a:lnTo>
                  <a:lnTo>
                    <a:pt x="100" y="331"/>
                  </a:lnTo>
                  <a:lnTo>
                    <a:pt x="99" y="331"/>
                  </a:lnTo>
                  <a:lnTo>
                    <a:pt x="100" y="331"/>
                  </a:lnTo>
                  <a:lnTo>
                    <a:pt x="99" y="331"/>
                  </a:lnTo>
                  <a:lnTo>
                    <a:pt x="99" y="333"/>
                  </a:lnTo>
                  <a:lnTo>
                    <a:pt x="97" y="333"/>
                  </a:lnTo>
                  <a:lnTo>
                    <a:pt x="95" y="333"/>
                  </a:lnTo>
                  <a:lnTo>
                    <a:pt x="95" y="335"/>
                  </a:lnTo>
                  <a:lnTo>
                    <a:pt x="93" y="335"/>
                  </a:lnTo>
                  <a:lnTo>
                    <a:pt x="93" y="333"/>
                  </a:lnTo>
                  <a:lnTo>
                    <a:pt x="95" y="333"/>
                  </a:lnTo>
                  <a:lnTo>
                    <a:pt x="95" y="331"/>
                  </a:lnTo>
                  <a:lnTo>
                    <a:pt x="97" y="331"/>
                  </a:lnTo>
                  <a:lnTo>
                    <a:pt x="97" y="333"/>
                  </a:lnTo>
                  <a:lnTo>
                    <a:pt x="97" y="331"/>
                  </a:lnTo>
                  <a:lnTo>
                    <a:pt x="97" y="333"/>
                  </a:lnTo>
                  <a:lnTo>
                    <a:pt x="97" y="331"/>
                  </a:lnTo>
                  <a:lnTo>
                    <a:pt x="99" y="331"/>
                  </a:lnTo>
                  <a:lnTo>
                    <a:pt x="100" y="331"/>
                  </a:lnTo>
                  <a:lnTo>
                    <a:pt x="99" y="331"/>
                  </a:lnTo>
                  <a:lnTo>
                    <a:pt x="99" y="329"/>
                  </a:lnTo>
                  <a:lnTo>
                    <a:pt x="99" y="327"/>
                  </a:lnTo>
                  <a:lnTo>
                    <a:pt x="100" y="327"/>
                  </a:lnTo>
                  <a:lnTo>
                    <a:pt x="100" y="329"/>
                  </a:lnTo>
                  <a:lnTo>
                    <a:pt x="100" y="327"/>
                  </a:lnTo>
                  <a:lnTo>
                    <a:pt x="100" y="329"/>
                  </a:lnTo>
                  <a:lnTo>
                    <a:pt x="102" y="329"/>
                  </a:lnTo>
                  <a:lnTo>
                    <a:pt x="100" y="329"/>
                  </a:lnTo>
                  <a:lnTo>
                    <a:pt x="100" y="327"/>
                  </a:lnTo>
                  <a:lnTo>
                    <a:pt x="102" y="327"/>
                  </a:lnTo>
                  <a:lnTo>
                    <a:pt x="100" y="327"/>
                  </a:lnTo>
                  <a:lnTo>
                    <a:pt x="99" y="327"/>
                  </a:lnTo>
                  <a:lnTo>
                    <a:pt x="99" y="325"/>
                  </a:lnTo>
                  <a:lnTo>
                    <a:pt x="100" y="325"/>
                  </a:lnTo>
                  <a:lnTo>
                    <a:pt x="100" y="323"/>
                  </a:lnTo>
                  <a:lnTo>
                    <a:pt x="100" y="325"/>
                  </a:lnTo>
                  <a:lnTo>
                    <a:pt x="100" y="323"/>
                  </a:lnTo>
                  <a:lnTo>
                    <a:pt x="102" y="323"/>
                  </a:lnTo>
                  <a:lnTo>
                    <a:pt x="100" y="323"/>
                  </a:lnTo>
                  <a:lnTo>
                    <a:pt x="102" y="325"/>
                  </a:lnTo>
                  <a:close/>
                  <a:moveTo>
                    <a:pt x="114" y="323"/>
                  </a:moveTo>
                  <a:lnTo>
                    <a:pt x="112" y="323"/>
                  </a:lnTo>
                  <a:lnTo>
                    <a:pt x="114" y="323"/>
                  </a:lnTo>
                  <a:close/>
                  <a:moveTo>
                    <a:pt x="116" y="321"/>
                  </a:moveTo>
                  <a:lnTo>
                    <a:pt x="116" y="323"/>
                  </a:lnTo>
                  <a:lnTo>
                    <a:pt x="114" y="323"/>
                  </a:lnTo>
                  <a:lnTo>
                    <a:pt x="114" y="321"/>
                  </a:lnTo>
                  <a:lnTo>
                    <a:pt x="114" y="323"/>
                  </a:lnTo>
                  <a:lnTo>
                    <a:pt x="114" y="321"/>
                  </a:lnTo>
                  <a:lnTo>
                    <a:pt x="116" y="321"/>
                  </a:lnTo>
                  <a:lnTo>
                    <a:pt x="116" y="323"/>
                  </a:lnTo>
                  <a:lnTo>
                    <a:pt x="116" y="321"/>
                  </a:lnTo>
                  <a:close/>
                  <a:moveTo>
                    <a:pt x="108" y="321"/>
                  </a:moveTo>
                  <a:lnTo>
                    <a:pt x="110" y="321"/>
                  </a:lnTo>
                  <a:lnTo>
                    <a:pt x="108" y="321"/>
                  </a:lnTo>
                  <a:lnTo>
                    <a:pt x="110" y="321"/>
                  </a:lnTo>
                  <a:lnTo>
                    <a:pt x="110" y="323"/>
                  </a:lnTo>
                  <a:lnTo>
                    <a:pt x="108" y="323"/>
                  </a:lnTo>
                  <a:lnTo>
                    <a:pt x="106" y="323"/>
                  </a:lnTo>
                  <a:lnTo>
                    <a:pt x="106" y="321"/>
                  </a:lnTo>
                  <a:lnTo>
                    <a:pt x="108" y="321"/>
                  </a:lnTo>
                  <a:close/>
                  <a:moveTo>
                    <a:pt x="112" y="319"/>
                  </a:moveTo>
                  <a:lnTo>
                    <a:pt x="112" y="321"/>
                  </a:lnTo>
                  <a:lnTo>
                    <a:pt x="112" y="323"/>
                  </a:lnTo>
                  <a:lnTo>
                    <a:pt x="110" y="323"/>
                  </a:lnTo>
                  <a:lnTo>
                    <a:pt x="110" y="321"/>
                  </a:lnTo>
                  <a:lnTo>
                    <a:pt x="112" y="321"/>
                  </a:lnTo>
                  <a:lnTo>
                    <a:pt x="110" y="321"/>
                  </a:lnTo>
                  <a:lnTo>
                    <a:pt x="110" y="319"/>
                  </a:lnTo>
                  <a:lnTo>
                    <a:pt x="112" y="319"/>
                  </a:lnTo>
                  <a:close/>
                  <a:moveTo>
                    <a:pt x="137" y="317"/>
                  </a:moveTo>
                  <a:lnTo>
                    <a:pt x="137" y="319"/>
                  </a:lnTo>
                  <a:lnTo>
                    <a:pt x="137" y="317"/>
                  </a:lnTo>
                  <a:lnTo>
                    <a:pt x="137" y="319"/>
                  </a:lnTo>
                  <a:lnTo>
                    <a:pt x="137" y="317"/>
                  </a:lnTo>
                  <a:close/>
                  <a:moveTo>
                    <a:pt x="135" y="317"/>
                  </a:moveTo>
                  <a:lnTo>
                    <a:pt x="135" y="319"/>
                  </a:lnTo>
                  <a:lnTo>
                    <a:pt x="135" y="317"/>
                  </a:lnTo>
                  <a:lnTo>
                    <a:pt x="135" y="319"/>
                  </a:lnTo>
                  <a:lnTo>
                    <a:pt x="135" y="317"/>
                  </a:lnTo>
                  <a:lnTo>
                    <a:pt x="133" y="317"/>
                  </a:lnTo>
                  <a:lnTo>
                    <a:pt x="135" y="317"/>
                  </a:lnTo>
                  <a:close/>
                  <a:moveTo>
                    <a:pt x="160" y="314"/>
                  </a:moveTo>
                  <a:lnTo>
                    <a:pt x="160" y="312"/>
                  </a:lnTo>
                  <a:lnTo>
                    <a:pt x="160" y="314"/>
                  </a:lnTo>
                  <a:close/>
                  <a:moveTo>
                    <a:pt x="375" y="314"/>
                  </a:moveTo>
                  <a:lnTo>
                    <a:pt x="375" y="312"/>
                  </a:lnTo>
                  <a:lnTo>
                    <a:pt x="375" y="314"/>
                  </a:lnTo>
                  <a:close/>
                  <a:moveTo>
                    <a:pt x="383" y="312"/>
                  </a:moveTo>
                  <a:lnTo>
                    <a:pt x="383" y="314"/>
                  </a:lnTo>
                  <a:lnTo>
                    <a:pt x="383" y="312"/>
                  </a:lnTo>
                  <a:lnTo>
                    <a:pt x="381" y="312"/>
                  </a:lnTo>
                  <a:lnTo>
                    <a:pt x="383" y="312"/>
                  </a:lnTo>
                  <a:lnTo>
                    <a:pt x="383" y="310"/>
                  </a:lnTo>
                  <a:lnTo>
                    <a:pt x="383" y="312"/>
                  </a:lnTo>
                  <a:lnTo>
                    <a:pt x="383" y="310"/>
                  </a:lnTo>
                  <a:lnTo>
                    <a:pt x="383" y="312"/>
                  </a:lnTo>
                  <a:close/>
                  <a:moveTo>
                    <a:pt x="162" y="310"/>
                  </a:moveTo>
                  <a:lnTo>
                    <a:pt x="162" y="312"/>
                  </a:lnTo>
                  <a:lnTo>
                    <a:pt x="164" y="312"/>
                  </a:lnTo>
                  <a:lnTo>
                    <a:pt x="164" y="310"/>
                  </a:lnTo>
                  <a:lnTo>
                    <a:pt x="164" y="312"/>
                  </a:lnTo>
                  <a:lnTo>
                    <a:pt x="162" y="312"/>
                  </a:lnTo>
                  <a:lnTo>
                    <a:pt x="162" y="310"/>
                  </a:lnTo>
                  <a:close/>
                  <a:moveTo>
                    <a:pt x="139" y="312"/>
                  </a:moveTo>
                  <a:lnTo>
                    <a:pt x="137" y="312"/>
                  </a:lnTo>
                  <a:lnTo>
                    <a:pt x="137" y="310"/>
                  </a:lnTo>
                  <a:lnTo>
                    <a:pt x="139" y="310"/>
                  </a:lnTo>
                  <a:lnTo>
                    <a:pt x="139" y="312"/>
                  </a:lnTo>
                  <a:close/>
                  <a:moveTo>
                    <a:pt x="394" y="310"/>
                  </a:moveTo>
                  <a:lnTo>
                    <a:pt x="394" y="312"/>
                  </a:lnTo>
                  <a:lnTo>
                    <a:pt x="392" y="312"/>
                  </a:lnTo>
                  <a:lnTo>
                    <a:pt x="392" y="310"/>
                  </a:lnTo>
                  <a:lnTo>
                    <a:pt x="394" y="310"/>
                  </a:lnTo>
                  <a:close/>
                  <a:moveTo>
                    <a:pt x="126" y="310"/>
                  </a:moveTo>
                  <a:lnTo>
                    <a:pt x="128" y="310"/>
                  </a:lnTo>
                  <a:lnTo>
                    <a:pt x="129" y="310"/>
                  </a:lnTo>
                  <a:lnTo>
                    <a:pt x="129" y="312"/>
                  </a:lnTo>
                  <a:lnTo>
                    <a:pt x="129" y="314"/>
                  </a:lnTo>
                  <a:lnTo>
                    <a:pt x="131" y="314"/>
                  </a:lnTo>
                  <a:lnTo>
                    <a:pt x="131" y="316"/>
                  </a:lnTo>
                  <a:lnTo>
                    <a:pt x="131" y="314"/>
                  </a:lnTo>
                  <a:lnTo>
                    <a:pt x="129" y="314"/>
                  </a:lnTo>
                  <a:lnTo>
                    <a:pt x="128" y="316"/>
                  </a:lnTo>
                  <a:lnTo>
                    <a:pt x="126" y="316"/>
                  </a:lnTo>
                  <a:lnTo>
                    <a:pt x="124" y="316"/>
                  </a:lnTo>
                  <a:lnTo>
                    <a:pt x="122" y="316"/>
                  </a:lnTo>
                  <a:lnTo>
                    <a:pt x="122" y="317"/>
                  </a:lnTo>
                  <a:lnTo>
                    <a:pt x="120" y="317"/>
                  </a:lnTo>
                  <a:lnTo>
                    <a:pt x="118" y="317"/>
                  </a:lnTo>
                  <a:lnTo>
                    <a:pt x="116" y="317"/>
                  </a:lnTo>
                  <a:lnTo>
                    <a:pt x="116" y="316"/>
                  </a:lnTo>
                  <a:lnTo>
                    <a:pt x="118" y="316"/>
                  </a:lnTo>
                  <a:lnTo>
                    <a:pt x="118" y="314"/>
                  </a:lnTo>
                  <a:lnTo>
                    <a:pt x="120" y="312"/>
                  </a:lnTo>
                  <a:lnTo>
                    <a:pt x="122" y="312"/>
                  </a:lnTo>
                  <a:lnTo>
                    <a:pt x="122" y="310"/>
                  </a:lnTo>
                  <a:lnTo>
                    <a:pt x="124" y="310"/>
                  </a:lnTo>
                  <a:lnTo>
                    <a:pt x="126" y="310"/>
                  </a:lnTo>
                  <a:close/>
                  <a:moveTo>
                    <a:pt x="394" y="310"/>
                  </a:moveTo>
                  <a:lnTo>
                    <a:pt x="394" y="308"/>
                  </a:lnTo>
                  <a:lnTo>
                    <a:pt x="394" y="310"/>
                  </a:lnTo>
                  <a:close/>
                  <a:moveTo>
                    <a:pt x="143" y="308"/>
                  </a:moveTo>
                  <a:lnTo>
                    <a:pt x="143" y="310"/>
                  </a:lnTo>
                  <a:lnTo>
                    <a:pt x="143" y="308"/>
                  </a:lnTo>
                  <a:lnTo>
                    <a:pt x="141" y="308"/>
                  </a:lnTo>
                  <a:lnTo>
                    <a:pt x="143" y="308"/>
                  </a:lnTo>
                  <a:close/>
                  <a:moveTo>
                    <a:pt x="381" y="308"/>
                  </a:moveTo>
                  <a:lnTo>
                    <a:pt x="383" y="308"/>
                  </a:lnTo>
                  <a:lnTo>
                    <a:pt x="383" y="310"/>
                  </a:lnTo>
                  <a:lnTo>
                    <a:pt x="381" y="310"/>
                  </a:lnTo>
                  <a:lnTo>
                    <a:pt x="381" y="308"/>
                  </a:lnTo>
                  <a:close/>
                  <a:moveTo>
                    <a:pt x="147" y="306"/>
                  </a:moveTo>
                  <a:lnTo>
                    <a:pt x="147" y="308"/>
                  </a:lnTo>
                  <a:lnTo>
                    <a:pt x="145" y="308"/>
                  </a:lnTo>
                  <a:lnTo>
                    <a:pt x="145" y="306"/>
                  </a:lnTo>
                  <a:lnTo>
                    <a:pt x="147" y="306"/>
                  </a:lnTo>
                  <a:close/>
                  <a:moveTo>
                    <a:pt x="160" y="308"/>
                  </a:moveTo>
                  <a:lnTo>
                    <a:pt x="160" y="310"/>
                  </a:lnTo>
                  <a:lnTo>
                    <a:pt x="160" y="308"/>
                  </a:lnTo>
                  <a:lnTo>
                    <a:pt x="160" y="310"/>
                  </a:lnTo>
                  <a:lnTo>
                    <a:pt x="160" y="308"/>
                  </a:lnTo>
                  <a:lnTo>
                    <a:pt x="160" y="306"/>
                  </a:lnTo>
                  <a:lnTo>
                    <a:pt x="160" y="308"/>
                  </a:lnTo>
                  <a:close/>
                  <a:moveTo>
                    <a:pt x="379" y="308"/>
                  </a:moveTo>
                  <a:lnTo>
                    <a:pt x="381" y="308"/>
                  </a:lnTo>
                  <a:lnTo>
                    <a:pt x="381" y="310"/>
                  </a:lnTo>
                  <a:lnTo>
                    <a:pt x="381" y="308"/>
                  </a:lnTo>
                  <a:lnTo>
                    <a:pt x="379" y="308"/>
                  </a:lnTo>
                  <a:lnTo>
                    <a:pt x="381" y="310"/>
                  </a:lnTo>
                  <a:lnTo>
                    <a:pt x="379" y="310"/>
                  </a:lnTo>
                  <a:lnTo>
                    <a:pt x="381" y="310"/>
                  </a:lnTo>
                  <a:lnTo>
                    <a:pt x="381" y="312"/>
                  </a:lnTo>
                  <a:lnTo>
                    <a:pt x="383" y="312"/>
                  </a:lnTo>
                  <a:lnTo>
                    <a:pt x="383" y="314"/>
                  </a:lnTo>
                  <a:lnTo>
                    <a:pt x="381" y="314"/>
                  </a:lnTo>
                  <a:lnTo>
                    <a:pt x="381" y="312"/>
                  </a:lnTo>
                  <a:lnTo>
                    <a:pt x="379" y="312"/>
                  </a:lnTo>
                  <a:lnTo>
                    <a:pt x="379" y="310"/>
                  </a:lnTo>
                  <a:lnTo>
                    <a:pt x="379" y="308"/>
                  </a:lnTo>
                  <a:lnTo>
                    <a:pt x="379" y="306"/>
                  </a:lnTo>
                  <a:lnTo>
                    <a:pt x="379" y="308"/>
                  </a:lnTo>
                  <a:close/>
                  <a:moveTo>
                    <a:pt x="145" y="306"/>
                  </a:moveTo>
                  <a:lnTo>
                    <a:pt x="143" y="308"/>
                  </a:lnTo>
                  <a:lnTo>
                    <a:pt x="143" y="306"/>
                  </a:lnTo>
                  <a:lnTo>
                    <a:pt x="145" y="306"/>
                  </a:lnTo>
                  <a:close/>
                  <a:moveTo>
                    <a:pt x="394" y="308"/>
                  </a:moveTo>
                  <a:lnTo>
                    <a:pt x="394" y="310"/>
                  </a:lnTo>
                  <a:lnTo>
                    <a:pt x="392" y="310"/>
                  </a:lnTo>
                  <a:lnTo>
                    <a:pt x="392" y="308"/>
                  </a:lnTo>
                  <a:lnTo>
                    <a:pt x="392" y="310"/>
                  </a:lnTo>
                  <a:lnTo>
                    <a:pt x="390" y="310"/>
                  </a:lnTo>
                  <a:lnTo>
                    <a:pt x="392" y="308"/>
                  </a:lnTo>
                  <a:lnTo>
                    <a:pt x="392" y="306"/>
                  </a:lnTo>
                  <a:lnTo>
                    <a:pt x="394" y="306"/>
                  </a:lnTo>
                  <a:lnTo>
                    <a:pt x="394" y="308"/>
                  </a:lnTo>
                  <a:close/>
                  <a:moveTo>
                    <a:pt x="158" y="306"/>
                  </a:moveTo>
                  <a:lnTo>
                    <a:pt x="158" y="308"/>
                  </a:lnTo>
                  <a:lnTo>
                    <a:pt x="157" y="308"/>
                  </a:lnTo>
                  <a:lnTo>
                    <a:pt x="158" y="308"/>
                  </a:lnTo>
                  <a:lnTo>
                    <a:pt x="157" y="310"/>
                  </a:lnTo>
                  <a:lnTo>
                    <a:pt x="157" y="308"/>
                  </a:lnTo>
                  <a:lnTo>
                    <a:pt x="157" y="310"/>
                  </a:lnTo>
                  <a:lnTo>
                    <a:pt x="157" y="312"/>
                  </a:lnTo>
                  <a:lnTo>
                    <a:pt x="155" y="312"/>
                  </a:lnTo>
                  <a:lnTo>
                    <a:pt x="155" y="310"/>
                  </a:lnTo>
                  <a:lnTo>
                    <a:pt x="157" y="310"/>
                  </a:lnTo>
                  <a:lnTo>
                    <a:pt x="157" y="308"/>
                  </a:lnTo>
                  <a:lnTo>
                    <a:pt x="155" y="308"/>
                  </a:lnTo>
                  <a:lnTo>
                    <a:pt x="157" y="308"/>
                  </a:lnTo>
                  <a:lnTo>
                    <a:pt x="157" y="306"/>
                  </a:lnTo>
                  <a:lnTo>
                    <a:pt x="157" y="308"/>
                  </a:lnTo>
                  <a:lnTo>
                    <a:pt x="158" y="308"/>
                  </a:lnTo>
                  <a:lnTo>
                    <a:pt x="157" y="306"/>
                  </a:lnTo>
                  <a:lnTo>
                    <a:pt x="158" y="306"/>
                  </a:lnTo>
                  <a:close/>
                  <a:moveTo>
                    <a:pt x="377" y="306"/>
                  </a:moveTo>
                  <a:lnTo>
                    <a:pt x="379" y="306"/>
                  </a:lnTo>
                  <a:lnTo>
                    <a:pt x="377" y="306"/>
                  </a:lnTo>
                  <a:lnTo>
                    <a:pt x="377" y="304"/>
                  </a:lnTo>
                  <a:lnTo>
                    <a:pt x="377" y="306"/>
                  </a:lnTo>
                  <a:close/>
                  <a:moveTo>
                    <a:pt x="157" y="306"/>
                  </a:moveTo>
                  <a:lnTo>
                    <a:pt x="157" y="304"/>
                  </a:lnTo>
                  <a:lnTo>
                    <a:pt x="157" y="306"/>
                  </a:lnTo>
                  <a:close/>
                  <a:moveTo>
                    <a:pt x="155" y="304"/>
                  </a:moveTo>
                  <a:lnTo>
                    <a:pt x="155" y="306"/>
                  </a:lnTo>
                  <a:lnTo>
                    <a:pt x="153" y="306"/>
                  </a:lnTo>
                  <a:lnTo>
                    <a:pt x="153" y="304"/>
                  </a:lnTo>
                  <a:lnTo>
                    <a:pt x="155" y="304"/>
                  </a:lnTo>
                  <a:close/>
                  <a:moveTo>
                    <a:pt x="151" y="306"/>
                  </a:moveTo>
                  <a:lnTo>
                    <a:pt x="153" y="306"/>
                  </a:lnTo>
                  <a:lnTo>
                    <a:pt x="153" y="304"/>
                  </a:lnTo>
                  <a:lnTo>
                    <a:pt x="153" y="306"/>
                  </a:lnTo>
                  <a:lnTo>
                    <a:pt x="153" y="308"/>
                  </a:lnTo>
                  <a:lnTo>
                    <a:pt x="151" y="308"/>
                  </a:lnTo>
                  <a:lnTo>
                    <a:pt x="151" y="306"/>
                  </a:lnTo>
                  <a:lnTo>
                    <a:pt x="151" y="308"/>
                  </a:lnTo>
                  <a:lnTo>
                    <a:pt x="151" y="306"/>
                  </a:lnTo>
                  <a:lnTo>
                    <a:pt x="151" y="304"/>
                  </a:lnTo>
                  <a:lnTo>
                    <a:pt x="151" y="306"/>
                  </a:lnTo>
                  <a:close/>
                  <a:moveTo>
                    <a:pt x="390" y="304"/>
                  </a:moveTo>
                  <a:lnTo>
                    <a:pt x="390" y="306"/>
                  </a:lnTo>
                  <a:lnTo>
                    <a:pt x="390" y="308"/>
                  </a:lnTo>
                  <a:lnTo>
                    <a:pt x="388" y="306"/>
                  </a:lnTo>
                  <a:lnTo>
                    <a:pt x="388" y="304"/>
                  </a:lnTo>
                  <a:lnTo>
                    <a:pt x="390" y="304"/>
                  </a:lnTo>
                  <a:close/>
                  <a:moveTo>
                    <a:pt x="375" y="304"/>
                  </a:moveTo>
                  <a:lnTo>
                    <a:pt x="377" y="304"/>
                  </a:lnTo>
                  <a:lnTo>
                    <a:pt x="375" y="304"/>
                  </a:lnTo>
                  <a:lnTo>
                    <a:pt x="375" y="306"/>
                  </a:lnTo>
                  <a:lnTo>
                    <a:pt x="375" y="304"/>
                  </a:lnTo>
                  <a:close/>
                  <a:moveTo>
                    <a:pt x="379" y="304"/>
                  </a:moveTo>
                  <a:lnTo>
                    <a:pt x="377" y="304"/>
                  </a:lnTo>
                  <a:lnTo>
                    <a:pt x="379" y="304"/>
                  </a:lnTo>
                  <a:close/>
                  <a:moveTo>
                    <a:pt x="155" y="304"/>
                  </a:moveTo>
                  <a:lnTo>
                    <a:pt x="157" y="304"/>
                  </a:lnTo>
                  <a:lnTo>
                    <a:pt x="155" y="304"/>
                  </a:lnTo>
                  <a:close/>
                  <a:moveTo>
                    <a:pt x="375" y="304"/>
                  </a:moveTo>
                  <a:lnTo>
                    <a:pt x="375" y="302"/>
                  </a:lnTo>
                  <a:lnTo>
                    <a:pt x="377" y="302"/>
                  </a:lnTo>
                  <a:lnTo>
                    <a:pt x="377" y="304"/>
                  </a:lnTo>
                  <a:lnTo>
                    <a:pt x="375" y="304"/>
                  </a:lnTo>
                  <a:close/>
                  <a:moveTo>
                    <a:pt x="377" y="304"/>
                  </a:moveTo>
                  <a:lnTo>
                    <a:pt x="377" y="302"/>
                  </a:lnTo>
                  <a:lnTo>
                    <a:pt x="377" y="304"/>
                  </a:lnTo>
                  <a:close/>
                  <a:moveTo>
                    <a:pt x="375" y="302"/>
                  </a:moveTo>
                  <a:lnTo>
                    <a:pt x="375" y="304"/>
                  </a:lnTo>
                  <a:lnTo>
                    <a:pt x="375" y="302"/>
                  </a:lnTo>
                  <a:lnTo>
                    <a:pt x="373" y="302"/>
                  </a:lnTo>
                  <a:lnTo>
                    <a:pt x="373" y="304"/>
                  </a:lnTo>
                  <a:lnTo>
                    <a:pt x="373" y="302"/>
                  </a:lnTo>
                  <a:lnTo>
                    <a:pt x="375" y="302"/>
                  </a:lnTo>
                  <a:lnTo>
                    <a:pt x="373" y="302"/>
                  </a:lnTo>
                  <a:lnTo>
                    <a:pt x="375" y="302"/>
                  </a:lnTo>
                  <a:close/>
                  <a:moveTo>
                    <a:pt x="375" y="298"/>
                  </a:moveTo>
                  <a:lnTo>
                    <a:pt x="377" y="298"/>
                  </a:lnTo>
                  <a:lnTo>
                    <a:pt x="375" y="298"/>
                  </a:lnTo>
                  <a:lnTo>
                    <a:pt x="377" y="298"/>
                  </a:lnTo>
                  <a:lnTo>
                    <a:pt x="377" y="300"/>
                  </a:lnTo>
                  <a:lnTo>
                    <a:pt x="375" y="300"/>
                  </a:lnTo>
                  <a:lnTo>
                    <a:pt x="375" y="298"/>
                  </a:lnTo>
                  <a:close/>
                  <a:moveTo>
                    <a:pt x="168" y="296"/>
                  </a:moveTo>
                  <a:lnTo>
                    <a:pt x="168" y="298"/>
                  </a:lnTo>
                  <a:lnTo>
                    <a:pt x="166" y="298"/>
                  </a:lnTo>
                  <a:lnTo>
                    <a:pt x="166" y="296"/>
                  </a:lnTo>
                  <a:lnTo>
                    <a:pt x="166" y="298"/>
                  </a:lnTo>
                  <a:lnTo>
                    <a:pt x="166" y="296"/>
                  </a:lnTo>
                  <a:lnTo>
                    <a:pt x="168" y="296"/>
                  </a:lnTo>
                  <a:close/>
                  <a:moveTo>
                    <a:pt x="377" y="296"/>
                  </a:moveTo>
                  <a:lnTo>
                    <a:pt x="379" y="296"/>
                  </a:lnTo>
                  <a:lnTo>
                    <a:pt x="379" y="298"/>
                  </a:lnTo>
                  <a:lnTo>
                    <a:pt x="377" y="298"/>
                  </a:lnTo>
                  <a:lnTo>
                    <a:pt x="377" y="296"/>
                  </a:lnTo>
                  <a:close/>
                  <a:moveTo>
                    <a:pt x="193" y="298"/>
                  </a:moveTo>
                  <a:lnTo>
                    <a:pt x="191" y="298"/>
                  </a:lnTo>
                  <a:lnTo>
                    <a:pt x="193" y="298"/>
                  </a:lnTo>
                  <a:lnTo>
                    <a:pt x="193" y="296"/>
                  </a:lnTo>
                  <a:lnTo>
                    <a:pt x="193" y="298"/>
                  </a:lnTo>
                  <a:close/>
                  <a:moveTo>
                    <a:pt x="369" y="296"/>
                  </a:moveTo>
                  <a:lnTo>
                    <a:pt x="371" y="296"/>
                  </a:lnTo>
                  <a:lnTo>
                    <a:pt x="369" y="296"/>
                  </a:lnTo>
                  <a:lnTo>
                    <a:pt x="369" y="298"/>
                  </a:lnTo>
                  <a:lnTo>
                    <a:pt x="369" y="296"/>
                  </a:lnTo>
                  <a:close/>
                  <a:moveTo>
                    <a:pt x="373" y="296"/>
                  </a:moveTo>
                  <a:lnTo>
                    <a:pt x="373" y="298"/>
                  </a:lnTo>
                  <a:lnTo>
                    <a:pt x="373" y="296"/>
                  </a:lnTo>
                  <a:close/>
                  <a:moveTo>
                    <a:pt x="394" y="296"/>
                  </a:moveTo>
                  <a:lnTo>
                    <a:pt x="396" y="298"/>
                  </a:lnTo>
                  <a:lnTo>
                    <a:pt x="396" y="300"/>
                  </a:lnTo>
                  <a:lnTo>
                    <a:pt x="396" y="302"/>
                  </a:lnTo>
                  <a:lnTo>
                    <a:pt x="396" y="304"/>
                  </a:lnTo>
                  <a:lnTo>
                    <a:pt x="396" y="306"/>
                  </a:lnTo>
                  <a:lnTo>
                    <a:pt x="394" y="308"/>
                  </a:lnTo>
                  <a:lnTo>
                    <a:pt x="394" y="306"/>
                  </a:lnTo>
                  <a:lnTo>
                    <a:pt x="394" y="304"/>
                  </a:lnTo>
                  <a:lnTo>
                    <a:pt x="394" y="306"/>
                  </a:lnTo>
                  <a:lnTo>
                    <a:pt x="392" y="306"/>
                  </a:lnTo>
                  <a:lnTo>
                    <a:pt x="394" y="306"/>
                  </a:lnTo>
                  <a:lnTo>
                    <a:pt x="394" y="304"/>
                  </a:lnTo>
                  <a:lnTo>
                    <a:pt x="394" y="302"/>
                  </a:lnTo>
                  <a:lnTo>
                    <a:pt x="394" y="300"/>
                  </a:lnTo>
                  <a:lnTo>
                    <a:pt x="394" y="302"/>
                  </a:lnTo>
                  <a:lnTo>
                    <a:pt x="394" y="304"/>
                  </a:lnTo>
                  <a:lnTo>
                    <a:pt x="392" y="304"/>
                  </a:lnTo>
                  <a:lnTo>
                    <a:pt x="392" y="306"/>
                  </a:lnTo>
                  <a:lnTo>
                    <a:pt x="392" y="304"/>
                  </a:lnTo>
                  <a:lnTo>
                    <a:pt x="392" y="302"/>
                  </a:lnTo>
                  <a:lnTo>
                    <a:pt x="392" y="304"/>
                  </a:lnTo>
                  <a:lnTo>
                    <a:pt x="392" y="306"/>
                  </a:lnTo>
                  <a:lnTo>
                    <a:pt x="392" y="304"/>
                  </a:lnTo>
                  <a:lnTo>
                    <a:pt x="390" y="304"/>
                  </a:lnTo>
                  <a:lnTo>
                    <a:pt x="390" y="302"/>
                  </a:lnTo>
                  <a:lnTo>
                    <a:pt x="390" y="300"/>
                  </a:lnTo>
                  <a:lnTo>
                    <a:pt x="392" y="300"/>
                  </a:lnTo>
                  <a:lnTo>
                    <a:pt x="392" y="298"/>
                  </a:lnTo>
                  <a:lnTo>
                    <a:pt x="392" y="300"/>
                  </a:lnTo>
                  <a:lnTo>
                    <a:pt x="390" y="298"/>
                  </a:lnTo>
                  <a:lnTo>
                    <a:pt x="390" y="300"/>
                  </a:lnTo>
                  <a:lnTo>
                    <a:pt x="390" y="298"/>
                  </a:lnTo>
                  <a:lnTo>
                    <a:pt x="392" y="298"/>
                  </a:lnTo>
                  <a:lnTo>
                    <a:pt x="390" y="298"/>
                  </a:lnTo>
                  <a:lnTo>
                    <a:pt x="392" y="298"/>
                  </a:lnTo>
                  <a:lnTo>
                    <a:pt x="392" y="296"/>
                  </a:lnTo>
                  <a:lnTo>
                    <a:pt x="394" y="296"/>
                  </a:lnTo>
                  <a:close/>
                  <a:moveTo>
                    <a:pt x="377" y="292"/>
                  </a:moveTo>
                  <a:lnTo>
                    <a:pt x="377" y="294"/>
                  </a:lnTo>
                  <a:lnTo>
                    <a:pt x="375" y="296"/>
                  </a:lnTo>
                  <a:lnTo>
                    <a:pt x="373" y="296"/>
                  </a:lnTo>
                  <a:lnTo>
                    <a:pt x="375" y="294"/>
                  </a:lnTo>
                  <a:lnTo>
                    <a:pt x="377" y="294"/>
                  </a:lnTo>
                  <a:lnTo>
                    <a:pt x="375" y="294"/>
                  </a:lnTo>
                  <a:lnTo>
                    <a:pt x="375" y="292"/>
                  </a:lnTo>
                  <a:lnTo>
                    <a:pt x="375" y="294"/>
                  </a:lnTo>
                  <a:lnTo>
                    <a:pt x="377" y="292"/>
                  </a:lnTo>
                  <a:close/>
                  <a:moveTo>
                    <a:pt x="385" y="292"/>
                  </a:moveTo>
                  <a:lnTo>
                    <a:pt x="387" y="292"/>
                  </a:lnTo>
                  <a:lnTo>
                    <a:pt x="387" y="294"/>
                  </a:lnTo>
                  <a:lnTo>
                    <a:pt x="387" y="296"/>
                  </a:lnTo>
                  <a:lnTo>
                    <a:pt x="385" y="296"/>
                  </a:lnTo>
                  <a:lnTo>
                    <a:pt x="385" y="294"/>
                  </a:lnTo>
                  <a:lnTo>
                    <a:pt x="383" y="294"/>
                  </a:lnTo>
                  <a:lnTo>
                    <a:pt x="383" y="292"/>
                  </a:lnTo>
                  <a:lnTo>
                    <a:pt x="383" y="290"/>
                  </a:lnTo>
                  <a:lnTo>
                    <a:pt x="385" y="290"/>
                  </a:lnTo>
                  <a:lnTo>
                    <a:pt x="385" y="292"/>
                  </a:lnTo>
                  <a:close/>
                  <a:moveTo>
                    <a:pt x="375" y="290"/>
                  </a:moveTo>
                  <a:lnTo>
                    <a:pt x="377" y="290"/>
                  </a:lnTo>
                  <a:lnTo>
                    <a:pt x="379" y="290"/>
                  </a:lnTo>
                  <a:lnTo>
                    <a:pt x="379" y="292"/>
                  </a:lnTo>
                  <a:lnTo>
                    <a:pt x="379" y="294"/>
                  </a:lnTo>
                  <a:lnTo>
                    <a:pt x="379" y="292"/>
                  </a:lnTo>
                  <a:lnTo>
                    <a:pt x="379" y="294"/>
                  </a:lnTo>
                  <a:lnTo>
                    <a:pt x="381" y="294"/>
                  </a:lnTo>
                  <a:lnTo>
                    <a:pt x="383" y="294"/>
                  </a:lnTo>
                  <a:lnTo>
                    <a:pt x="383" y="296"/>
                  </a:lnTo>
                  <a:lnTo>
                    <a:pt x="385" y="298"/>
                  </a:lnTo>
                  <a:lnTo>
                    <a:pt x="385" y="300"/>
                  </a:lnTo>
                  <a:lnTo>
                    <a:pt x="387" y="302"/>
                  </a:lnTo>
                  <a:lnTo>
                    <a:pt x="387" y="304"/>
                  </a:lnTo>
                  <a:lnTo>
                    <a:pt x="387" y="302"/>
                  </a:lnTo>
                  <a:lnTo>
                    <a:pt x="385" y="302"/>
                  </a:lnTo>
                  <a:lnTo>
                    <a:pt x="385" y="300"/>
                  </a:lnTo>
                  <a:lnTo>
                    <a:pt x="385" y="302"/>
                  </a:lnTo>
                  <a:lnTo>
                    <a:pt x="383" y="302"/>
                  </a:lnTo>
                  <a:lnTo>
                    <a:pt x="385" y="302"/>
                  </a:lnTo>
                  <a:lnTo>
                    <a:pt x="383" y="302"/>
                  </a:lnTo>
                  <a:lnTo>
                    <a:pt x="383" y="304"/>
                  </a:lnTo>
                  <a:lnTo>
                    <a:pt x="383" y="302"/>
                  </a:lnTo>
                  <a:lnTo>
                    <a:pt x="385" y="302"/>
                  </a:lnTo>
                  <a:lnTo>
                    <a:pt x="387" y="304"/>
                  </a:lnTo>
                  <a:lnTo>
                    <a:pt x="385" y="304"/>
                  </a:lnTo>
                  <a:lnTo>
                    <a:pt x="387" y="304"/>
                  </a:lnTo>
                  <a:lnTo>
                    <a:pt x="387" y="306"/>
                  </a:lnTo>
                  <a:lnTo>
                    <a:pt x="387" y="308"/>
                  </a:lnTo>
                  <a:lnTo>
                    <a:pt x="387" y="306"/>
                  </a:lnTo>
                  <a:lnTo>
                    <a:pt x="388" y="306"/>
                  </a:lnTo>
                  <a:lnTo>
                    <a:pt x="388" y="308"/>
                  </a:lnTo>
                  <a:lnTo>
                    <a:pt x="387" y="308"/>
                  </a:lnTo>
                  <a:lnTo>
                    <a:pt x="388" y="308"/>
                  </a:lnTo>
                  <a:lnTo>
                    <a:pt x="387" y="308"/>
                  </a:lnTo>
                  <a:lnTo>
                    <a:pt x="387" y="310"/>
                  </a:lnTo>
                  <a:lnTo>
                    <a:pt x="388" y="310"/>
                  </a:lnTo>
                  <a:lnTo>
                    <a:pt x="387" y="310"/>
                  </a:lnTo>
                  <a:lnTo>
                    <a:pt x="388" y="310"/>
                  </a:lnTo>
                  <a:lnTo>
                    <a:pt x="388" y="312"/>
                  </a:lnTo>
                  <a:lnTo>
                    <a:pt x="388" y="314"/>
                  </a:lnTo>
                  <a:lnTo>
                    <a:pt x="387" y="314"/>
                  </a:lnTo>
                  <a:lnTo>
                    <a:pt x="387" y="312"/>
                  </a:lnTo>
                  <a:lnTo>
                    <a:pt x="387" y="314"/>
                  </a:lnTo>
                  <a:lnTo>
                    <a:pt x="385" y="312"/>
                  </a:lnTo>
                  <a:lnTo>
                    <a:pt x="387" y="312"/>
                  </a:lnTo>
                  <a:lnTo>
                    <a:pt x="385" y="312"/>
                  </a:lnTo>
                  <a:lnTo>
                    <a:pt x="387" y="312"/>
                  </a:lnTo>
                  <a:lnTo>
                    <a:pt x="385" y="312"/>
                  </a:lnTo>
                  <a:lnTo>
                    <a:pt x="385" y="310"/>
                  </a:lnTo>
                  <a:lnTo>
                    <a:pt x="385" y="312"/>
                  </a:lnTo>
                  <a:lnTo>
                    <a:pt x="385" y="310"/>
                  </a:lnTo>
                  <a:lnTo>
                    <a:pt x="383" y="310"/>
                  </a:lnTo>
                  <a:lnTo>
                    <a:pt x="385" y="310"/>
                  </a:lnTo>
                  <a:lnTo>
                    <a:pt x="383" y="310"/>
                  </a:lnTo>
                  <a:lnTo>
                    <a:pt x="385" y="310"/>
                  </a:lnTo>
                  <a:lnTo>
                    <a:pt x="385" y="308"/>
                  </a:lnTo>
                  <a:lnTo>
                    <a:pt x="383" y="308"/>
                  </a:lnTo>
                  <a:lnTo>
                    <a:pt x="383" y="310"/>
                  </a:lnTo>
                  <a:lnTo>
                    <a:pt x="383" y="308"/>
                  </a:lnTo>
                  <a:lnTo>
                    <a:pt x="383" y="306"/>
                  </a:lnTo>
                  <a:lnTo>
                    <a:pt x="383" y="308"/>
                  </a:lnTo>
                  <a:lnTo>
                    <a:pt x="381" y="306"/>
                  </a:lnTo>
                  <a:lnTo>
                    <a:pt x="379" y="306"/>
                  </a:lnTo>
                  <a:lnTo>
                    <a:pt x="381" y="306"/>
                  </a:lnTo>
                  <a:lnTo>
                    <a:pt x="379" y="306"/>
                  </a:lnTo>
                  <a:lnTo>
                    <a:pt x="379" y="304"/>
                  </a:lnTo>
                  <a:lnTo>
                    <a:pt x="377" y="304"/>
                  </a:lnTo>
                  <a:lnTo>
                    <a:pt x="379" y="304"/>
                  </a:lnTo>
                  <a:lnTo>
                    <a:pt x="381" y="304"/>
                  </a:lnTo>
                  <a:lnTo>
                    <a:pt x="379" y="304"/>
                  </a:lnTo>
                  <a:lnTo>
                    <a:pt x="381" y="304"/>
                  </a:lnTo>
                  <a:lnTo>
                    <a:pt x="379" y="304"/>
                  </a:lnTo>
                  <a:lnTo>
                    <a:pt x="379" y="302"/>
                  </a:lnTo>
                  <a:lnTo>
                    <a:pt x="379" y="300"/>
                  </a:lnTo>
                  <a:lnTo>
                    <a:pt x="381" y="300"/>
                  </a:lnTo>
                  <a:lnTo>
                    <a:pt x="379" y="300"/>
                  </a:lnTo>
                  <a:lnTo>
                    <a:pt x="379" y="302"/>
                  </a:lnTo>
                  <a:lnTo>
                    <a:pt x="377" y="300"/>
                  </a:lnTo>
                  <a:lnTo>
                    <a:pt x="377" y="298"/>
                  </a:lnTo>
                  <a:lnTo>
                    <a:pt x="377" y="300"/>
                  </a:lnTo>
                  <a:lnTo>
                    <a:pt x="377" y="298"/>
                  </a:lnTo>
                  <a:lnTo>
                    <a:pt x="379" y="298"/>
                  </a:lnTo>
                  <a:lnTo>
                    <a:pt x="379" y="296"/>
                  </a:lnTo>
                  <a:lnTo>
                    <a:pt x="377" y="296"/>
                  </a:lnTo>
                  <a:lnTo>
                    <a:pt x="379" y="296"/>
                  </a:lnTo>
                  <a:lnTo>
                    <a:pt x="379" y="294"/>
                  </a:lnTo>
                  <a:lnTo>
                    <a:pt x="377" y="294"/>
                  </a:lnTo>
                  <a:lnTo>
                    <a:pt x="377" y="292"/>
                  </a:lnTo>
                  <a:lnTo>
                    <a:pt x="375" y="292"/>
                  </a:lnTo>
                  <a:lnTo>
                    <a:pt x="375" y="290"/>
                  </a:lnTo>
                  <a:close/>
                  <a:moveTo>
                    <a:pt x="176" y="290"/>
                  </a:moveTo>
                  <a:lnTo>
                    <a:pt x="174" y="290"/>
                  </a:lnTo>
                  <a:lnTo>
                    <a:pt x="176" y="290"/>
                  </a:lnTo>
                  <a:close/>
                  <a:moveTo>
                    <a:pt x="383" y="288"/>
                  </a:moveTo>
                  <a:lnTo>
                    <a:pt x="383" y="290"/>
                  </a:lnTo>
                  <a:lnTo>
                    <a:pt x="383" y="292"/>
                  </a:lnTo>
                  <a:lnTo>
                    <a:pt x="381" y="292"/>
                  </a:lnTo>
                  <a:lnTo>
                    <a:pt x="381" y="290"/>
                  </a:lnTo>
                  <a:lnTo>
                    <a:pt x="379" y="290"/>
                  </a:lnTo>
                  <a:lnTo>
                    <a:pt x="381" y="288"/>
                  </a:lnTo>
                  <a:lnTo>
                    <a:pt x="383" y="288"/>
                  </a:lnTo>
                  <a:close/>
                  <a:moveTo>
                    <a:pt x="387" y="290"/>
                  </a:moveTo>
                  <a:lnTo>
                    <a:pt x="388" y="290"/>
                  </a:lnTo>
                  <a:lnTo>
                    <a:pt x="388" y="292"/>
                  </a:lnTo>
                  <a:lnTo>
                    <a:pt x="388" y="294"/>
                  </a:lnTo>
                  <a:lnTo>
                    <a:pt x="388" y="292"/>
                  </a:lnTo>
                  <a:lnTo>
                    <a:pt x="387" y="292"/>
                  </a:lnTo>
                  <a:lnTo>
                    <a:pt x="385" y="290"/>
                  </a:lnTo>
                  <a:lnTo>
                    <a:pt x="385" y="288"/>
                  </a:lnTo>
                  <a:lnTo>
                    <a:pt x="387" y="288"/>
                  </a:lnTo>
                  <a:lnTo>
                    <a:pt x="387" y="290"/>
                  </a:lnTo>
                  <a:close/>
                  <a:moveTo>
                    <a:pt x="207" y="287"/>
                  </a:moveTo>
                  <a:lnTo>
                    <a:pt x="207" y="288"/>
                  </a:lnTo>
                  <a:lnTo>
                    <a:pt x="205" y="288"/>
                  </a:lnTo>
                  <a:lnTo>
                    <a:pt x="205" y="287"/>
                  </a:lnTo>
                  <a:lnTo>
                    <a:pt x="207" y="287"/>
                  </a:lnTo>
                  <a:close/>
                  <a:moveTo>
                    <a:pt x="182" y="287"/>
                  </a:moveTo>
                  <a:lnTo>
                    <a:pt x="180" y="287"/>
                  </a:lnTo>
                  <a:lnTo>
                    <a:pt x="182" y="287"/>
                  </a:lnTo>
                  <a:close/>
                  <a:moveTo>
                    <a:pt x="203" y="287"/>
                  </a:moveTo>
                  <a:lnTo>
                    <a:pt x="203" y="288"/>
                  </a:lnTo>
                  <a:lnTo>
                    <a:pt x="201" y="288"/>
                  </a:lnTo>
                  <a:lnTo>
                    <a:pt x="201" y="287"/>
                  </a:lnTo>
                  <a:lnTo>
                    <a:pt x="203" y="287"/>
                  </a:lnTo>
                  <a:close/>
                  <a:moveTo>
                    <a:pt x="207" y="287"/>
                  </a:moveTo>
                  <a:lnTo>
                    <a:pt x="205" y="287"/>
                  </a:lnTo>
                  <a:lnTo>
                    <a:pt x="207" y="287"/>
                  </a:lnTo>
                  <a:lnTo>
                    <a:pt x="205" y="287"/>
                  </a:lnTo>
                  <a:lnTo>
                    <a:pt x="205" y="288"/>
                  </a:lnTo>
                  <a:lnTo>
                    <a:pt x="205" y="287"/>
                  </a:lnTo>
                  <a:lnTo>
                    <a:pt x="203" y="287"/>
                  </a:lnTo>
                  <a:lnTo>
                    <a:pt x="205" y="287"/>
                  </a:lnTo>
                  <a:lnTo>
                    <a:pt x="207" y="287"/>
                  </a:lnTo>
                  <a:close/>
                  <a:moveTo>
                    <a:pt x="77" y="287"/>
                  </a:moveTo>
                  <a:lnTo>
                    <a:pt x="79" y="287"/>
                  </a:lnTo>
                  <a:lnTo>
                    <a:pt x="77" y="287"/>
                  </a:lnTo>
                  <a:close/>
                  <a:moveTo>
                    <a:pt x="381" y="283"/>
                  </a:moveTo>
                  <a:lnTo>
                    <a:pt x="383" y="285"/>
                  </a:lnTo>
                  <a:lnTo>
                    <a:pt x="383" y="287"/>
                  </a:lnTo>
                  <a:lnTo>
                    <a:pt x="385" y="287"/>
                  </a:lnTo>
                  <a:lnTo>
                    <a:pt x="383" y="287"/>
                  </a:lnTo>
                  <a:lnTo>
                    <a:pt x="383" y="288"/>
                  </a:lnTo>
                  <a:lnTo>
                    <a:pt x="381" y="288"/>
                  </a:lnTo>
                  <a:lnTo>
                    <a:pt x="381" y="287"/>
                  </a:lnTo>
                  <a:lnTo>
                    <a:pt x="381" y="285"/>
                  </a:lnTo>
                  <a:lnTo>
                    <a:pt x="381" y="283"/>
                  </a:lnTo>
                  <a:close/>
                  <a:moveTo>
                    <a:pt x="371" y="283"/>
                  </a:moveTo>
                  <a:lnTo>
                    <a:pt x="373" y="283"/>
                  </a:lnTo>
                  <a:lnTo>
                    <a:pt x="373" y="285"/>
                  </a:lnTo>
                  <a:lnTo>
                    <a:pt x="371" y="285"/>
                  </a:lnTo>
                  <a:lnTo>
                    <a:pt x="371" y="287"/>
                  </a:lnTo>
                  <a:lnTo>
                    <a:pt x="371" y="285"/>
                  </a:lnTo>
                  <a:lnTo>
                    <a:pt x="373" y="285"/>
                  </a:lnTo>
                  <a:lnTo>
                    <a:pt x="373" y="283"/>
                  </a:lnTo>
                  <a:lnTo>
                    <a:pt x="375" y="283"/>
                  </a:lnTo>
                  <a:lnTo>
                    <a:pt x="373" y="285"/>
                  </a:lnTo>
                  <a:lnTo>
                    <a:pt x="373" y="287"/>
                  </a:lnTo>
                  <a:lnTo>
                    <a:pt x="375" y="287"/>
                  </a:lnTo>
                  <a:lnTo>
                    <a:pt x="373" y="287"/>
                  </a:lnTo>
                  <a:lnTo>
                    <a:pt x="373" y="288"/>
                  </a:lnTo>
                  <a:lnTo>
                    <a:pt x="373" y="290"/>
                  </a:lnTo>
                  <a:lnTo>
                    <a:pt x="371" y="290"/>
                  </a:lnTo>
                  <a:lnTo>
                    <a:pt x="373" y="290"/>
                  </a:lnTo>
                  <a:lnTo>
                    <a:pt x="373" y="292"/>
                  </a:lnTo>
                  <a:lnTo>
                    <a:pt x="373" y="294"/>
                  </a:lnTo>
                  <a:lnTo>
                    <a:pt x="371" y="294"/>
                  </a:lnTo>
                  <a:lnTo>
                    <a:pt x="371" y="292"/>
                  </a:lnTo>
                  <a:lnTo>
                    <a:pt x="371" y="290"/>
                  </a:lnTo>
                  <a:lnTo>
                    <a:pt x="371" y="292"/>
                  </a:lnTo>
                  <a:lnTo>
                    <a:pt x="371" y="294"/>
                  </a:lnTo>
                  <a:lnTo>
                    <a:pt x="369" y="294"/>
                  </a:lnTo>
                  <a:lnTo>
                    <a:pt x="369" y="292"/>
                  </a:lnTo>
                  <a:lnTo>
                    <a:pt x="369" y="290"/>
                  </a:lnTo>
                  <a:lnTo>
                    <a:pt x="371" y="290"/>
                  </a:lnTo>
                  <a:lnTo>
                    <a:pt x="369" y="290"/>
                  </a:lnTo>
                  <a:lnTo>
                    <a:pt x="369" y="288"/>
                  </a:lnTo>
                  <a:lnTo>
                    <a:pt x="371" y="288"/>
                  </a:lnTo>
                  <a:lnTo>
                    <a:pt x="371" y="290"/>
                  </a:lnTo>
                  <a:lnTo>
                    <a:pt x="371" y="288"/>
                  </a:lnTo>
                  <a:lnTo>
                    <a:pt x="371" y="290"/>
                  </a:lnTo>
                  <a:lnTo>
                    <a:pt x="371" y="288"/>
                  </a:lnTo>
                  <a:lnTo>
                    <a:pt x="371" y="287"/>
                  </a:lnTo>
                  <a:lnTo>
                    <a:pt x="371" y="288"/>
                  </a:lnTo>
                  <a:lnTo>
                    <a:pt x="371" y="287"/>
                  </a:lnTo>
                  <a:lnTo>
                    <a:pt x="369" y="287"/>
                  </a:lnTo>
                  <a:lnTo>
                    <a:pt x="371" y="287"/>
                  </a:lnTo>
                  <a:lnTo>
                    <a:pt x="371" y="285"/>
                  </a:lnTo>
                  <a:lnTo>
                    <a:pt x="369" y="287"/>
                  </a:lnTo>
                  <a:lnTo>
                    <a:pt x="369" y="285"/>
                  </a:lnTo>
                  <a:lnTo>
                    <a:pt x="369" y="283"/>
                  </a:lnTo>
                  <a:lnTo>
                    <a:pt x="371" y="283"/>
                  </a:lnTo>
                  <a:lnTo>
                    <a:pt x="369" y="281"/>
                  </a:lnTo>
                  <a:lnTo>
                    <a:pt x="371" y="281"/>
                  </a:lnTo>
                  <a:lnTo>
                    <a:pt x="371" y="283"/>
                  </a:lnTo>
                  <a:close/>
                  <a:moveTo>
                    <a:pt x="373" y="279"/>
                  </a:moveTo>
                  <a:lnTo>
                    <a:pt x="375" y="279"/>
                  </a:lnTo>
                  <a:lnTo>
                    <a:pt x="377" y="279"/>
                  </a:lnTo>
                  <a:lnTo>
                    <a:pt x="377" y="281"/>
                  </a:lnTo>
                  <a:lnTo>
                    <a:pt x="379" y="281"/>
                  </a:lnTo>
                  <a:lnTo>
                    <a:pt x="377" y="281"/>
                  </a:lnTo>
                  <a:lnTo>
                    <a:pt x="379" y="281"/>
                  </a:lnTo>
                  <a:lnTo>
                    <a:pt x="381" y="281"/>
                  </a:lnTo>
                  <a:lnTo>
                    <a:pt x="381" y="283"/>
                  </a:lnTo>
                  <a:lnTo>
                    <a:pt x="381" y="285"/>
                  </a:lnTo>
                  <a:lnTo>
                    <a:pt x="381" y="287"/>
                  </a:lnTo>
                  <a:lnTo>
                    <a:pt x="379" y="287"/>
                  </a:lnTo>
                  <a:lnTo>
                    <a:pt x="379" y="285"/>
                  </a:lnTo>
                  <a:lnTo>
                    <a:pt x="379" y="283"/>
                  </a:lnTo>
                  <a:lnTo>
                    <a:pt x="377" y="283"/>
                  </a:lnTo>
                  <a:lnTo>
                    <a:pt x="377" y="285"/>
                  </a:lnTo>
                  <a:lnTo>
                    <a:pt x="379" y="285"/>
                  </a:lnTo>
                  <a:lnTo>
                    <a:pt x="379" y="287"/>
                  </a:lnTo>
                  <a:lnTo>
                    <a:pt x="379" y="285"/>
                  </a:lnTo>
                  <a:lnTo>
                    <a:pt x="379" y="287"/>
                  </a:lnTo>
                  <a:lnTo>
                    <a:pt x="379" y="288"/>
                  </a:lnTo>
                  <a:lnTo>
                    <a:pt x="377" y="288"/>
                  </a:lnTo>
                  <a:lnTo>
                    <a:pt x="375" y="288"/>
                  </a:lnTo>
                  <a:lnTo>
                    <a:pt x="375" y="287"/>
                  </a:lnTo>
                  <a:lnTo>
                    <a:pt x="375" y="285"/>
                  </a:lnTo>
                  <a:lnTo>
                    <a:pt x="375" y="283"/>
                  </a:lnTo>
                  <a:lnTo>
                    <a:pt x="373" y="283"/>
                  </a:lnTo>
                  <a:lnTo>
                    <a:pt x="373" y="281"/>
                  </a:lnTo>
                  <a:lnTo>
                    <a:pt x="373" y="283"/>
                  </a:lnTo>
                  <a:lnTo>
                    <a:pt x="373" y="281"/>
                  </a:lnTo>
                  <a:lnTo>
                    <a:pt x="371" y="281"/>
                  </a:lnTo>
                  <a:lnTo>
                    <a:pt x="371" y="279"/>
                  </a:lnTo>
                  <a:lnTo>
                    <a:pt x="373" y="279"/>
                  </a:lnTo>
                  <a:close/>
                  <a:moveTo>
                    <a:pt x="213" y="277"/>
                  </a:moveTo>
                  <a:lnTo>
                    <a:pt x="213" y="279"/>
                  </a:lnTo>
                  <a:lnTo>
                    <a:pt x="215" y="277"/>
                  </a:lnTo>
                  <a:lnTo>
                    <a:pt x="216" y="277"/>
                  </a:lnTo>
                  <a:lnTo>
                    <a:pt x="216" y="279"/>
                  </a:lnTo>
                  <a:lnTo>
                    <a:pt x="215" y="279"/>
                  </a:lnTo>
                  <a:lnTo>
                    <a:pt x="213" y="279"/>
                  </a:lnTo>
                  <a:lnTo>
                    <a:pt x="213" y="281"/>
                  </a:lnTo>
                  <a:lnTo>
                    <a:pt x="213" y="279"/>
                  </a:lnTo>
                  <a:lnTo>
                    <a:pt x="211" y="279"/>
                  </a:lnTo>
                  <a:lnTo>
                    <a:pt x="213" y="279"/>
                  </a:lnTo>
                  <a:lnTo>
                    <a:pt x="213" y="277"/>
                  </a:lnTo>
                  <a:close/>
                  <a:moveTo>
                    <a:pt x="73" y="277"/>
                  </a:moveTo>
                  <a:lnTo>
                    <a:pt x="73" y="279"/>
                  </a:lnTo>
                  <a:lnTo>
                    <a:pt x="71" y="279"/>
                  </a:lnTo>
                  <a:lnTo>
                    <a:pt x="71" y="277"/>
                  </a:lnTo>
                  <a:lnTo>
                    <a:pt x="71" y="279"/>
                  </a:lnTo>
                  <a:lnTo>
                    <a:pt x="71" y="277"/>
                  </a:lnTo>
                  <a:lnTo>
                    <a:pt x="73" y="277"/>
                  </a:lnTo>
                  <a:close/>
                  <a:moveTo>
                    <a:pt x="359" y="277"/>
                  </a:moveTo>
                  <a:lnTo>
                    <a:pt x="358" y="277"/>
                  </a:lnTo>
                  <a:lnTo>
                    <a:pt x="359" y="277"/>
                  </a:lnTo>
                  <a:lnTo>
                    <a:pt x="359" y="279"/>
                  </a:lnTo>
                  <a:lnTo>
                    <a:pt x="358" y="279"/>
                  </a:lnTo>
                  <a:lnTo>
                    <a:pt x="358" y="281"/>
                  </a:lnTo>
                  <a:lnTo>
                    <a:pt x="356" y="281"/>
                  </a:lnTo>
                  <a:lnTo>
                    <a:pt x="358" y="279"/>
                  </a:lnTo>
                  <a:lnTo>
                    <a:pt x="358" y="277"/>
                  </a:lnTo>
                  <a:lnTo>
                    <a:pt x="356" y="277"/>
                  </a:lnTo>
                  <a:lnTo>
                    <a:pt x="358" y="275"/>
                  </a:lnTo>
                  <a:lnTo>
                    <a:pt x="356" y="275"/>
                  </a:lnTo>
                  <a:lnTo>
                    <a:pt x="358" y="275"/>
                  </a:lnTo>
                  <a:lnTo>
                    <a:pt x="359" y="277"/>
                  </a:lnTo>
                  <a:close/>
                  <a:moveTo>
                    <a:pt x="209" y="273"/>
                  </a:moveTo>
                  <a:lnTo>
                    <a:pt x="207" y="273"/>
                  </a:lnTo>
                  <a:lnTo>
                    <a:pt x="207" y="271"/>
                  </a:lnTo>
                  <a:lnTo>
                    <a:pt x="209" y="271"/>
                  </a:lnTo>
                  <a:lnTo>
                    <a:pt x="209" y="273"/>
                  </a:lnTo>
                  <a:close/>
                  <a:moveTo>
                    <a:pt x="359" y="273"/>
                  </a:moveTo>
                  <a:lnTo>
                    <a:pt x="361" y="273"/>
                  </a:lnTo>
                  <a:lnTo>
                    <a:pt x="363" y="273"/>
                  </a:lnTo>
                  <a:lnTo>
                    <a:pt x="363" y="275"/>
                  </a:lnTo>
                  <a:lnTo>
                    <a:pt x="363" y="277"/>
                  </a:lnTo>
                  <a:lnTo>
                    <a:pt x="365" y="277"/>
                  </a:lnTo>
                  <a:lnTo>
                    <a:pt x="365" y="279"/>
                  </a:lnTo>
                  <a:lnTo>
                    <a:pt x="365" y="281"/>
                  </a:lnTo>
                  <a:lnTo>
                    <a:pt x="365" y="283"/>
                  </a:lnTo>
                  <a:lnTo>
                    <a:pt x="367" y="283"/>
                  </a:lnTo>
                  <a:lnTo>
                    <a:pt x="367" y="285"/>
                  </a:lnTo>
                  <a:lnTo>
                    <a:pt x="367" y="287"/>
                  </a:lnTo>
                  <a:lnTo>
                    <a:pt x="365" y="287"/>
                  </a:lnTo>
                  <a:lnTo>
                    <a:pt x="367" y="288"/>
                  </a:lnTo>
                  <a:lnTo>
                    <a:pt x="367" y="290"/>
                  </a:lnTo>
                  <a:lnTo>
                    <a:pt x="365" y="290"/>
                  </a:lnTo>
                  <a:lnTo>
                    <a:pt x="367" y="290"/>
                  </a:lnTo>
                  <a:lnTo>
                    <a:pt x="367" y="292"/>
                  </a:lnTo>
                  <a:lnTo>
                    <a:pt x="365" y="292"/>
                  </a:lnTo>
                  <a:lnTo>
                    <a:pt x="365" y="290"/>
                  </a:lnTo>
                  <a:lnTo>
                    <a:pt x="363" y="290"/>
                  </a:lnTo>
                  <a:lnTo>
                    <a:pt x="363" y="288"/>
                  </a:lnTo>
                  <a:lnTo>
                    <a:pt x="363" y="287"/>
                  </a:lnTo>
                  <a:lnTo>
                    <a:pt x="363" y="285"/>
                  </a:lnTo>
                  <a:lnTo>
                    <a:pt x="365" y="285"/>
                  </a:lnTo>
                  <a:lnTo>
                    <a:pt x="363" y="285"/>
                  </a:lnTo>
                  <a:lnTo>
                    <a:pt x="363" y="287"/>
                  </a:lnTo>
                  <a:lnTo>
                    <a:pt x="363" y="285"/>
                  </a:lnTo>
                  <a:lnTo>
                    <a:pt x="363" y="287"/>
                  </a:lnTo>
                  <a:lnTo>
                    <a:pt x="363" y="285"/>
                  </a:lnTo>
                  <a:lnTo>
                    <a:pt x="363" y="283"/>
                  </a:lnTo>
                  <a:lnTo>
                    <a:pt x="363" y="285"/>
                  </a:lnTo>
                  <a:lnTo>
                    <a:pt x="361" y="285"/>
                  </a:lnTo>
                  <a:lnTo>
                    <a:pt x="361" y="283"/>
                  </a:lnTo>
                  <a:lnTo>
                    <a:pt x="363" y="283"/>
                  </a:lnTo>
                  <a:lnTo>
                    <a:pt x="361" y="283"/>
                  </a:lnTo>
                  <a:lnTo>
                    <a:pt x="359" y="283"/>
                  </a:lnTo>
                  <a:lnTo>
                    <a:pt x="361" y="283"/>
                  </a:lnTo>
                  <a:lnTo>
                    <a:pt x="361" y="281"/>
                  </a:lnTo>
                  <a:lnTo>
                    <a:pt x="359" y="281"/>
                  </a:lnTo>
                  <a:lnTo>
                    <a:pt x="361" y="281"/>
                  </a:lnTo>
                  <a:lnTo>
                    <a:pt x="361" y="279"/>
                  </a:lnTo>
                  <a:lnTo>
                    <a:pt x="359" y="279"/>
                  </a:lnTo>
                  <a:lnTo>
                    <a:pt x="361" y="279"/>
                  </a:lnTo>
                  <a:lnTo>
                    <a:pt x="361" y="277"/>
                  </a:lnTo>
                  <a:lnTo>
                    <a:pt x="359" y="279"/>
                  </a:lnTo>
                  <a:lnTo>
                    <a:pt x="359" y="277"/>
                  </a:lnTo>
                  <a:lnTo>
                    <a:pt x="361" y="277"/>
                  </a:lnTo>
                  <a:lnTo>
                    <a:pt x="359" y="277"/>
                  </a:lnTo>
                  <a:lnTo>
                    <a:pt x="359" y="275"/>
                  </a:lnTo>
                  <a:lnTo>
                    <a:pt x="358" y="275"/>
                  </a:lnTo>
                  <a:lnTo>
                    <a:pt x="359" y="275"/>
                  </a:lnTo>
                  <a:lnTo>
                    <a:pt x="358" y="275"/>
                  </a:lnTo>
                  <a:lnTo>
                    <a:pt x="359" y="275"/>
                  </a:lnTo>
                  <a:lnTo>
                    <a:pt x="359" y="273"/>
                  </a:lnTo>
                  <a:lnTo>
                    <a:pt x="359" y="271"/>
                  </a:lnTo>
                  <a:lnTo>
                    <a:pt x="361" y="271"/>
                  </a:lnTo>
                  <a:lnTo>
                    <a:pt x="361" y="273"/>
                  </a:lnTo>
                  <a:lnTo>
                    <a:pt x="359" y="273"/>
                  </a:lnTo>
                  <a:close/>
                  <a:moveTo>
                    <a:pt x="220" y="265"/>
                  </a:moveTo>
                  <a:lnTo>
                    <a:pt x="220" y="267"/>
                  </a:lnTo>
                  <a:lnTo>
                    <a:pt x="218" y="265"/>
                  </a:lnTo>
                  <a:lnTo>
                    <a:pt x="220" y="265"/>
                  </a:lnTo>
                  <a:close/>
                  <a:moveTo>
                    <a:pt x="213" y="267"/>
                  </a:moveTo>
                  <a:lnTo>
                    <a:pt x="211" y="265"/>
                  </a:lnTo>
                  <a:lnTo>
                    <a:pt x="213" y="265"/>
                  </a:lnTo>
                  <a:lnTo>
                    <a:pt x="213" y="267"/>
                  </a:lnTo>
                  <a:close/>
                  <a:moveTo>
                    <a:pt x="215" y="265"/>
                  </a:moveTo>
                  <a:lnTo>
                    <a:pt x="216" y="265"/>
                  </a:lnTo>
                  <a:lnTo>
                    <a:pt x="216" y="267"/>
                  </a:lnTo>
                  <a:lnTo>
                    <a:pt x="216" y="269"/>
                  </a:lnTo>
                  <a:lnTo>
                    <a:pt x="216" y="267"/>
                  </a:lnTo>
                  <a:lnTo>
                    <a:pt x="218" y="267"/>
                  </a:lnTo>
                  <a:lnTo>
                    <a:pt x="218" y="265"/>
                  </a:lnTo>
                  <a:lnTo>
                    <a:pt x="218" y="267"/>
                  </a:lnTo>
                  <a:lnTo>
                    <a:pt x="218" y="265"/>
                  </a:lnTo>
                  <a:lnTo>
                    <a:pt x="218" y="267"/>
                  </a:lnTo>
                  <a:lnTo>
                    <a:pt x="220" y="267"/>
                  </a:lnTo>
                  <a:lnTo>
                    <a:pt x="220" y="269"/>
                  </a:lnTo>
                  <a:lnTo>
                    <a:pt x="218" y="269"/>
                  </a:lnTo>
                  <a:lnTo>
                    <a:pt x="218" y="271"/>
                  </a:lnTo>
                  <a:lnTo>
                    <a:pt x="220" y="269"/>
                  </a:lnTo>
                  <a:lnTo>
                    <a:pt x="220" y="271"/>
                  </a:lnTo>
                  <a:lnTo>
                    <a:pt x="222" y="271"/>
                  </a:lnTo>
                  <a:lnTo>
                    <a:pt x="220" y="271"/>
                  </a:lnTo>
                  <a:lnTo>
                    <a:pt x="220" y="273"/>
                  </a:lnTo>
                  <a:lnTo>
                    <a:pt x="218" y="273"/>
                  </a:lnTo>
                  <a:lnTo>
                    <a:pt x="220" y="273"/>
                  </a:lnTo>
                  <a:lnTo>
                    <a:pt x="218" y="273"/>
                  </a:lnTo>
                  <a:lnTo>
                    <a:pt x="216" y="273"/>
                  </a:lnTo>
                  <a:lnTo>
                    <a:pt x="215" y="273"/>
                  </a:lnTo>
                  <a:lnTo>
                    <a:pt x="216" y="273"/>
                  </a:lnTo>
                  <a:lnTo>
                    <a:pt x="215" y="273"/>
                  </a:lnTo>
                  <a:lnTo>
                    <a:pt x="216" y="273"/>
                  </a:lnTo>
                  <a:lnTo>
                    <a:pt x="218" y="275"/>
                  </a:lnTo>
                  <a:lnTo>
                    <a:pt x="216" y="277"/>
                  </a:lnTo>
                  <a:lnTo>
                    <a:pt x="216" y="275"/>
                  </a:lnTo>
                  <a:lnTo>
                    <a:pt x="216" y="277"/>
                  </a:lnTo>
                  <a:lnTo>
                    <a:pt x="216" y="275"/>
                  </a:lnTo>
                  <a:lnTo>
                    <a:pt x="215" y="275"/>
                  </a:lnTo>
                  <a:lnTo>
                    <a:pt x="213" y="275"/>
                  </a:lnTo>
                  <a:lnTo>
                    <a:pt x="215" y="275"/>
                  </a:lnTo>
                  <a:lnTo>
                    <a:pt x="215" y="277"/>
                  </a:lnTo>
                  <a:lnTo>
                    <a:pt x="213" y="277"/>
                  </a:lnTo>
                  <a:lnTo>
                    <a:pt x="211" y="279"/>
                  </a:lnTo>
                  <a:lnTo>
                    <a:pt x="211" y="277"/>
                  </a:lnTo>
                  <a:lnTo>
                    <a:pt x="211" y="279"/>
                  </a:lnTo>
                  <a:lnTo>
                    <a:pt x="209" y="279"/>
                  </a:lnTo>
                  <a:lnTo>
                    <a:pt x="211" y="279"/>
                  </a:lnTo>
                  <a:lnTo>
                    <a:pt x="211" y="281"/>
                  </a:lnTo>
                  <a:lnTo>
                    <a:pt x="209" y="281"/>
                  </a:lnTo>
                  <a:lnTo>
                    <a:pt x="211" y="281"/>
                  </a:lnTo>
                  <a:lnTo>
                    <a:pt x="209" y="281"/>
                  </a:lnTo>
                  <a:lnTo>
                    <a:pt x="209" y="283"/>
                  </a:lnTo>
                  <a:lnTo>
                    <a:pt x="209" y="281"/>
                  </a:lnTo>
                  <a:lnTo>
                    <a:pt x="209" y="283"/>
                  </a:lnTo>
                  <a:lnTo>
                    <a:pt x="207" y="283"/>
                  </a:lnTo>
                  <a:lnTo>
                    <a:pt x="207" y="285"/>
                  </a:lnTo>
                  <a:lnTo>
                    <a:pt x="205" y="285"/>
                  </a:lnTo>
                  <a:lnTo>
                    <a:pt x="205" y="283"/>
                  </a:lnTo>
                  <a:lnTo>
                    <a:pt x="207" y="283"/>
                  </a:lnTo>
                  <a:lnTo>
                    <a:pt x="207" y="281"/>
                  </a:lnTo>
                  <a:lnTo>
                    <a:pt x="209" y="281"/>
                  </a:lnTo>
                  <a:lnTo>
                    <a:pt x="207" y="281"/>
                  </a:lnTo>
                  <a:lnTo>
                    <a:pt x="207" y="279"/>
                  </a:lnTo>
                  <a:lnTo>
                    <a:pt x="209" y="279"/>
                  </a:lnTo>
                  <a:lnTo>
                    <a:pt x="209" y="277"/>
                  </a:lnTo>
                  <a:lnTo>
                    <a:pt x="209" y="279"/>
                  </a:lnTo>
                  <a:lnTo>
                    <a:pt x="207" y="279"/>
                  </a:lnTo>
                  <a:lnTo>
                    <a:pt x="207" y="281"/>
                  </a:lnTo>
                  <a:lnTo>
                    <a:pt x="205" y="281"/>
                  </a:lnTo>
                  <a:lnTo>
                    <a:pt x="205" y="279"/>
                  </a:lnTo>
                  <a:lnTo>
                    <a:pt x="207" y="279"/>
                  </a:lnTo>
                  <a:lnTo>
                    <a:pt x="205" y="279"/>
                  </a:lnTo>
                  <a:lnTo>
                    <a:pt x="205" y="277"/>
                  </a:lnTo>
                  <a:lnTo>
                    <a:pt x="205" y="279"/>
                  </a:lnTo>
                  <a:lnTo>
                    <a:pt x="203" y="279"/>
                  </a:lnTo>
                  <a:lnTo>
                    <a:pt x="205" y="279"/>
                  </a:lnTo>
                  <a:lnTo>
                    <a:pt x="205" y="281"/>
                  </a:lnTo>
                  <a:lnTo>
                    <a:pt x="205" y="283"/>
                  </a:lnTo>
                  <a:lnTo>
                    <a:pt x="205" y="281"/>
                  </a:lnTo>
                  <a:lnTo>
                    <a:pt x="205" y="283"/>
                  </a:lnTo>
                  <a:lnTo>
                    <a:pt x="205" y="281"/>
                  </a:lnTo>
                  <a:lnTo>
                    <a:pt x="203" y="281"/>
                  </a:lnTo>
                  <a:lnTo>
                    <a:pt x="203" y="279"/>
                  </a:lnTo>
                  <a:lnTo>
                    <a:pt x="203" y="277"/>
                  </a:lnTo>
                  <a:lnTo>
                    <a:pt x="201" y="277"/>
                  </a:lnTo>
                  <a:lnTo>
                    <a:pt x="201" y="275"/>
                  </a:lnTo>
                  <a:lnTo>
                    <a:pt x="201" y="277"/>
                  </a:lnTo>
                  <a:lnTo>
                    <a:pt x="201" y="275"/>
                  </a:lnTo>
                  <a:lnTo>
                    <a:pt x="199" y="275"/>
                  </a:lnTo>
                  <a:lnTo>
                    <a:pt x="201" y="275"/>
                  </a:lnTo>
                  <a:lnTo>
                    <a:pt x="201" y="273"/>
                  </a:lnTo>
                  <a:lnTo>
                    <a:pt x="201" y="271"/>
                  </a:lnTo>
                  <a:lnTo>
                    <a:pt x="203" y="271"/>
                  </a:lnTo>
                  <a:lnTo>
                    <a:pt x="203" y="273"/>
                  </a:lnTo>
                  <a:lnTo>
                    <a:pt x="203" y="271"/>
                  </a:lnTo>
                  <a:lnTo>
                    <a:pt x="205" y="271"/>
                  </a:lnTo>
                  <a:lnTo>
                    <a:pt x="205" y="269"/>
                  </a:lnTo>
                  <a:lnTo>
                    <a:pt x="205" y="271"/>
                  </a:lnTo>
                  <a:lnTo>
                    <a:pt x="207" y="271"/>
                  </a:lnTo>
                  <a:lnTo>
                    <a:pt x="205" y="271"/>
                  </a:lnTo>
                  <a:lnTo>
                    <a:pt x="207" y="271"/>
                  </a:lnTo>
                  <a:lnTo>
                    <a:pt x="207" y="273"/>
                  </a:lnTo>
                  <a:lnTo>
                    <a:pt x="207" y="275"/>
                  </a:lnTo>
                  <a:lnTo>
                    <a:pt x="209" y="275"/>
                  </a:lnTo>
                  <a:lnTo>
                    <a:pt x="211" y="277"/>
                  </a:lnTo>
                  <a:lnTo>
                    <a:pt x="209" y="275"/>
                  </a:lnTo>
                  <a:lnTo>
                    <a:pt x="209" y="273"/>
                  </a:lnTo>
                  <a:lnTo>
                    <a:pt x="209" y="271"/>
                  </a:lnTo>
                  <a:lnTo>
                    <a:pt x="207" y="271"/>
                  </a:lnTo>
                  <a:lnTo>
                    <a:pt x="209" y="269"/>
                  </a:lnTo>
                  <a:lnTo>
                    <a:pt x="209" y="271"/>
                  </a:lnTo>
                  <a:lnTo>
                    <a:pt x="211" y="271"/>
                  </a:lnTo>
                  <a:lnTo>
                    <a:pt x="209" y="269"/>
                  </a:lnTo>
                  <a:lnTo>
                    <a:pt x="207" y="269"/>
                  </a:lnTo>
                  <a:lnTo>
                    <a:pt x="207" y="267"/>
                  </a:lnTo>
                  <a:lnTo>
                    <a:pt x="209" y="267"/>
                  </a:lnTo>
                  <a:lnTo>
                    <a:pt x="211" y="267"/>
                  </a:lnTo>
                  <a:lnTo>
                    <a:pt x="211" y="269"/>
                  </a:lnTo>
                  <a:lnTo>
                    <a:pt x="211" y="271"/>
                  </a:lnTo>
                  <a:lnTo>
                    <a:pt x="211" y="269"/>
                  </a:lnTo>
                  <a:lnTo>
                    <a:pt x="213" y="269"/>
                  </a:lnTo>
                  <a:lnTo>
                    <a:pt x="213" y="267"/>
                  </a:lnTo>
                  <a:lnTo>
                    <a:pt x="211" y="267"/>
                  </a:lnTo>
                  <a:lnTo>
                    <a:pt x="213" y="267"/>
                  </a:lnTo>
                  <a:lnTo>
                    <a:pt x="213" y="269"/>
                  </a:lnTo>
                  <a:lnTo>
                    <a:pt x="213" y="267"/>
                  </a:lnTo>
                  <a:lnTo>
                    <a:pt x="215" y="267"/>
                  </a:lnTo>
                  <a:lnTo>
                    <a:pt x="213" y="265"/>
                  </a:lnTo>
                  <a:lnTo>
                    <a:pt x="215" y="265"/>
                  </a:lnTo>
                  <a:close/>
                  <a:moveTo>
                    <a:pt x="352" y="265"/>
                  </a:moveTo>
                  <a:lnTo>
                    <a:pt x="352" y="267"/>
                  </a:lnTo>
                  <a:lnTo>
                    <a:pt x="352" y="265"/>
                  </a:lnTo>
                  <a:lnTo>
                    <a:pt x="350" y="265"/>
                  </a:lnTo>
                  <a:lnTo>
                    <a:pt x="352" y="265"/>
                  </a:lnTo>
                  <a:lnTo>
                    <a:pt x="350" y="265"/>
                  </a:lnTo>
                  <a:lnTo>
                    <a:pt x="352" y="265"/>
                  </a:lnTo>
                  <a:lnTo>
                    <a:pt x="350" y="265"/>
                  </a:lnTo>
                  <a:lnTo>
                    <a:pt x="350" y="263"/>
                  </a:lnTo>
                  <a:lnTo>
                    <a:pt x="352" y="263"/>
                  </a:lnTo>
                  <a:lnTo>
                    <a:pt x="352" y="265"/>
                  </a:lnTo>
                  <a:close/>
                  <a:moveTo>
                    <a:pt x="213" y="263"/>
                  </a:moveTo>
                  <a:lnTo>
                    <a:pt x="215" y="263"/>
                  </a:lnTo>
                  <a:lnTo>
                    <a:pt x="215" y="265"/>
                  </a:lnTo>
                  <a:lnTo>
                    <a:pt x="216" y="265"/>
                  </a:lnTo>
                  <a:lnTo>
                    <a:pt x="215" y="265"/>
                  </a:lnTo>
                  <a:lnTo>
                    <a:pt x="213" y="263"/>
                  </a:lnTo>
                  <a:lnTo>
                    <a:pt x="213" y="265"/>
                  </a:lnTo>
                  <a:lnTo>
                    <a:pt x="213" y="263"/>
                  </a:lnTo>
                  <a:lnTo>
                    <a:pt x="211" y="263"/>
                  </a:lnTo>
                  <a:lnTo>
                    <a:pt x="213" y="263"/>
                  </a:lnTo>
                  <a:close/>
                  <a:moveTo>
                    <a:pt x="358" y="261"/>
                  </a:moveTo>
                  <a:lnTo>
                    <a:pt x="359" y="261"/>
                  </a:lnTo>
                  <a:lnTo>
                    <a:pt x="359" y="263"/>
                  </a:lnTo>
                  <a:lnTo>
                    <a:pt x="358" y="263"/>
                  </a:lnTo>
                  <a:lnTo>
                    <a:pt x="358" y="265"/>
                  </a:lnTo>
                  <a:lnTo>
                    <a:pt x="358" y="263"/>
                  </a:lnTo>
                  <a:lnTo>
                    <a:pt x="358" y="265"/>
                  </a:lnTo>
                  <a:lnTo>
                    <a:pt x="359" y="265"/>
                  </a:lnTo>
                  <a:lnTo>
                    <a:pt x="359" y="263"/>
                  </a:lnTo>
                  <a:lnTo>
                    <a:pt x="361" y="263"/>
                  </a:lnTo>
                  <a:lnTo>
                    <a:pt x="363" y="263"/>
                  </a:lnTo>
                  <a:lnTo>
                    <a:pt x="363" y="265"/>
                  </a:lnTo>
                  <a:lnTo>
                    <a:pt x="363" y="267"/>
                  </a:lnTo>
                  <a:lnTo>
                    <a:pt x="363" y="265"/>
                  </a:lnTo>
                  <a:lnTo>
                    <a:pt x="361" y="265"/>
                  </a:lnTo>
                  <a:lnTo>
                    <a:pt x="361" y="267"/>
                  </a:lnTo>
                  <a:lnTo>
                    <a:pt x="363" y="267"/>
                  </a:lnTo>
                  <a:lnTo>
                    <a:pt x="361" y="267"/>
                  </a:lnTo>
                  <a:lnTo>
                    <a:pt x="359" y="267"/>
                  </a:lnTo>
                  <a:lnTo>
                    <a:pt x="358" y="265"/>
                  </a:lnTo>
                  <a:lnTo>
                    <a:pt x="356" y="265"/>
                  </a:lnTo>
                  <a:lnTo>
                    <a:pt x="358" y="265"/>
                  </a:lnTo>
                  <a:lnTo>
                    <a:pt x="358" y="267"/>
                  </a:lnTo>
                  <a:lnTo>
                    <a:pt x="359" y="267"/>
                  </a:lnTo>
                  <a:lnTo>
                    <a:pt x="361" y="269"/>
                  </a:lnTo>
                  <a:lnTo>
                    <a:pt x="363" y="269"/>
                  </a:lnTo>
                  <a:lnTo>
                    <a:pt x="365" y="269"/>
                  </a:lnTo>
                  <a:lnTo>
                    <a:pt x="365" y="271"/>
                  </a:lnTo>
                  <a:lnTo>
                    <a:pt x="365" y="273"/>
                  </a:lnTo>
                  <a:lnTo>
                    <a:pt x="363" y="273"/>
                  </a:lnTo>
                  <a:lnTo>
                    <a:pt x="361" y="273"/>
                  </a:lnTo>
                  <a:lnTo>
                    <a:pt x="361" y="271"/>
                  </a:lnTo>
                  <a:lnTo>
                    <a:pt x="359" y="271"/>
                  </a:lnTo>
                  <a:lnTo>
                    <a:pt x="359" y="269"/>
                  </a:lnTo>
                  <a:lnTo>
                    <a:pt x="358" y="269"/>
                  </a:lnTo>
                  <a:lnTo>
                    <a:pt x="358" y="271"/>
                  </a:lnTo>
                  <a:lnTo>
                    <a:pt x="359" y="271"/>
                  </a:lnTo>
                  <a:lnTo>
                    <a:pt x="358" y="271"/>
                  </a:lnTo>
                  <a:lnTo>
                    <a:pt x="359" y="271"/>
                  </a:lnTo>
                  <a:lnTo>
                    <a:pt x="359" y="273"/>
                  </a:lnTo>
                  <a:lnTo>
                    <a:pt x="358" y="273"/>
                  </a:lnTo>
                  <a:lnTo>
                    <a:pt x="359" y="273"/>
                  </a:lnTo>
                  <a:lnTo>
                    <a:pt x="358" y="273"/>
                  </a:lnTo>
                  <a:lnTo>
                    <a:pt x="358" y="275"/>
                  </a:lnTo>
                  <a:lnTo>
                    <a:pt x="356" y="275"/>
                  </a:lnTo>
                  <a:lnTo>
                    <a:pt x="356" y="273"/>
                  </a:lnTo>
                  <a:lnTo>
                    <a:pt x="358" y="273"/>
                  </a:lnTo>
                  <a:lnTo>
                    <a:pt x="356" y="273"/>
                  </a:lnTo>
                  <a:lnTo>
                    <a:pt x="356" y="271"/>
                  </a:lnTo>
                  <a:lnTo>
                    <a:pt x="354" y="271"/>
                  </a:lnTo>
                  <a:lnTo>
                    <a:pt x="356" y="271"/>
                  </a:lnTo>
                  <a:lnTo>
                    <a:pt x="354" y="271"/>
                  </a:lnTo>
                  <a:lnTo>
                    <a:pt x="354" y="269"/>
                  </a:lnTo>
                  <a:lnTo>
                    <a:pt x="354" y="267"/>
                  </a:lnTo>
                  <a:lnTo>
                    <a:pt x="354" y="269"/>
                  </a:lnTo>
                  <a:lnTo>
                    <a:pt x="354" y="267"/>
                  </a:lnTo>
                  <a:lnTo>
                    <a:pt x="352" y="267"/>
                  </a:lnTo>
                  <a:lnTo>
                    <a:pt x="352" y="265"/>
                  </a:lnTo>
                  <a:lnTo>
                    <a:pt x="354" y="265"/>
                  </a:lnTo>
                  <a:lnTo>
                    <a:pt x="354" y="267"/>
                  </a:lnTo>
                  <a:lnTo>
                    <a:pt x="356" y="267"/>
                  </a:lnTo>
                  <a:lnTo>
                    <a:pt x="354" y="267"/>
                  </a:lnTo>
                  <a:lnTo>
                    <a:pt x="354" y="265"/>
                  </a:lnTo>
                  <a:lnTo>
                    <a:pt x="352" y="263"/>
                  </a:lnTo>
                  <a:lnTo>
                    <a:pt x="354" y="263"/>
                  </a:lnTo>
                  <a:lnTo>
                    <a:pt x="352" y="261"/>
                  </a:lnTo>
                  <a:lnTo>
                    <a:pt x="354" y="261"/>
                  </a:lnTo>
                  <a:lnTo>
                    <a:pt x="354" y="263"/>
                  </a:lnTo>
                  <a:lnTo>
                    <a:pt x="354" y="261"/>
                  </a:lnTo>
                  <a:lnTo>
                    <a:pt x="356" y="261"/>
                  </a:lnTo>
                  <a:lnTo>
                    <a:pt x="358" y="261"/>
                  </a:lnTo>
                  <a:close/>
                  <a:moveTo>
                    <a:pt x="356" y="261"/>
                  </a:moveTo>
                  <a:lnTo>
                    <a:pt x="354" y="261"/>
                  </a:lnTo>
                  <a:lnTo>
                    <a:pt x="354" y="259"/>
                  </a:lnTo>
                  <a:lnTo>
                    <a:pt x="356" y="259"/>
                  </a:lnTo>
                  <a:lnTo>
                    <a:pt x="356" y="261"/>
                  </a:lnTo>
                  <a:close/>
                  <a:moveTo>
                    <a:pt x="216" y="259"/>
                  </a:moveTo>
                  <a:lnTo>
                    <a:pt x="215" y="259"/>
                  </a:lnTo>
                  <a:lnTo>
                    <a:pt x="216" y="259"/>
                  </a:lnTo>
                  <a:close/>
                  <a:moveTo>
                    <a:pt x="369" y="261"/>
                  </a:moveTo>
                  <a:lnTo>
                    <a:pt x="367" y="261"/>
                  </a:lnTo>
                  <a:lnTo>
                    <a:pt x="365" y="259"/>
                  </a:lnTo>
                  <a:lnTo>
                    <a:pt x="367" y="259"/>
                  </a:lnTo>
                  <a:lnTo>
                    <a:pt x="369" y="261"/>
                  </a:lnTo>
                  <a:close/>
                  <a:moveTo>
                    <a:pt x="359" y="259"/>
                  </a:moveTo>
                  <a:lnTo>
                    <a:pt x="358" y="259"/>
                  </a:lnTo>
                  <a:lnTo>
                    <a:pt x="359" y="259"/>
                  </a:lnTo>
                  <a:close/>
                  <a:moveTo>
                    <a:pt x="363" y="259"/>
                  </a:moveTo>
                  <a:lnTo>
                    <a:pt x="365" y="259"/>
                  </a:lnTo>
                  <a:lnTo>
                    <a:pt x="365" y="261"/>
                  </a:lnTo>
                  <a:lnTo>
                    <a:pt x="367" y="261"/>
                  </a:lnTo>
                  <a:lnTo>
                    <a:pt x="369" y="263"/>
                  </a:lnTo>
                  <a:lnTo>
                    <a:pt x="371" y="261"/>
                  </a:lnTo>
                  <a:lnTo>
                    <a:pt x="371" y="263"/>
                  </a:lnTo>
                  <a:lnTo>
                    <a:pt x="369" y="263"/>
                  </a:lnTo>
                  <a:lnTo>
                    <a:pt x="371" y="263"/>
                  </a:lnTo>
                  <a:lnTo>
                    <a:pt x="371" y="265"/>
                  </a:lnTo>
                  <a:lnTo>
                    <a:pt x="371" y="267"/>
                  </a:lnTo>
                  <a:lnTo>
                    <a:pt x="373" y="267"/>
                  </a:lnTo>
                  <a:lnTo>
                    <a:pt x="373" y="269"/>
                  </a:lnTo>
                  <a:lnTo>
                    <a:pt x="373" y="271"/>
                  </a:lnTo>
                  <a:lnTo>
                    <a:pt x="371" y="269"/>
                  </a:lnTo>
                  <a:lnTo>
                    <a:pt x="371" y="267"/>
                  </a:lnTo>
                  <a:lnTo>
                    <a:pt x="371" y="265"/>
                  </a:lnTo>
                  <a:lnTo>
                    <a:pt x="369" y="265"/>
                  </a:lnTo>
                  <a:lnTo>
                    <a:pt x="371" y="265"/>
                  </a:lnTo>
                  <a:lnTo>
                    <a:pt x="369" y="263"/>
                  </a:lnTo>
                  <a:lnTo>
                    <a:pt x="369" y="265"/>
                  </a:lnTo>
                  <a:lnTo>
                    <a:pt x="369" y="263"/>
                  </a:lnTo>
                  <a:lnTo>
                    <a:pt x="369" y="265"/>
                  </a:lnTo>
                  <a:lnTo>
                    <a:pt x="369" y="267"/>
                  </a:lnTo>
                  <a:lnTo>
                    <a:pt x="371" y="269"/>
                  </a:lnTo>
                  <a:lnTo>
                    <a:pt x="371" y="271"/>
                  </a:lnTo>
                  <a:lnTo>
                    <a:pt x="373" y="271"/>
                  </a:lnTo>
                  <a:lnTo>
                    <a:pt x="373" y="273"/>
                  </a:lnTo>
                  <a:lnTo>
                    <a:pt x="371" y="273"/>
                  </a:lnTo>
                  <a:lnTo>
                    <a:pt x="373" y="273"/>
                  </a:lnTo>
                  <a:lnTo>
                    <a:pt x="373" y="275"/>
                  </a:lnTo>
                  <a:lnTo>
                    <a:pt x="371" y="275"/>
                  </a:lnTo>
                  <a:lnTo>
                    <a:pt x="371" y="277"/>
                  </a:lnTo>
                  <a:lnTo>
                    <a:pt x="369" y="277"/>
                  </a:lnTo>
                  <a:lnTo>
                    <a:pt x="369" y="279"/>
                  </a:lnTo>
                  <a:lnTo>
                    <a:pt x="367" y="279"/>
                  </a:lnTo>
                  <a:lnTo>
                    <a:pt x="367" y="281"/>
                  </a:lnTo>
                  <a:lnTo>
                    <a:pt x="367" y="279"/>
                  </a:lnTo>
                  <a:lnTo>
                    <a:pt x="367" y="277"/>
                  </a:lnTo>
                  <a:lnTo>
                    <a:pt x="367" y="275"/>
                  </a:lnTo>
                  <a:lnTo>
                    <a:pt x="369" y="275"/>
                  </a:lnTo>
                  <a:lnTo>
                    <a:pt x="367" y="275"/>
                  </a:lnTo>
                  <a:lnTo>
                    <a:pt x="367" y="273"/>
                  </a:lnTo>
                  <a:lnTo>
                    <a:pt x="369" y="273"/>
                  </a:lnTo>
                  <a:lnTo>
                    <a:pt x="369" y="271"/>
                  </a:lnTo>
                  <a:lnTo>
                    <a:pt x="367" y="273"/>
                  </a:lnTo>
                  <a:lnTo>
                    <a:pt x="367" y="271"/>
                  </a:lnTo>
                  <a:lnTo>
                    <a:pt x="365" y="271"/>
                  </a:lnTo>
                  <a:lnTo>
                    <a:pt x="365" y="269"/>
                  </a:lnTo>
                  <a:lnTo>
                    <a:pt x="365" y="267"/>
                  </a:lnTo>
                  <a:lnTo>
                    <a:pt x="365" y="265"/>
                  </a:lnTo>
                  <a:lnTo>
                    <a:pt x="365" y="263"/>
                  </a:lnTo>
                  <a:lnTo>
                    <a:pt x="365" y="261"/>
                  </a:lnTo>
                  <a:lnTo>
                    <a:pt x="365" y="263"/>
                  </a:lnTo>
                  <a:lnTo>
                    <a:pt x="365" y="261"/>
                  </a:lnTo>
                  <a:lnTo>
                    <a:pt x="363" y="261"/>
                  </a:lnTo>
                  <a:lnTo>
                    <a:pt x="365" y="261"/>
                  </a:lnTo>
                  <a:lnTo>
                    <a:pt x="363" y="261"/>
                  </a:lnTo>
                  <a:lnTo>
                    <a:pt x="363" y="259"/>
                  </a:lnTo>
                  <a:lnTo>
                    <a:pt x="363" y="258"/>
                  </a:lnTo>
                  <a:lnTo>
                    <a:pt x="363" y="259"/>
                  </a:lnTo>
                  <a:close/>
                  <a:moveTo>
                    <a:pt x="218" y="258"/>
                  </a:moveTo>
                  <a:lnTo>
                    <a:pt x="218" y="259"/>
                  </a:lnTo>
                  <a:lnTo>
                    <a:pt x="220" y="259"/>
                  </a:lnTo>
                  <a:lnTo>
                    <a:pt x="220" y="258"/>
                  </a:lnTo>
                  <a:lnTo>
                    <a:pt x="220" y="259"/>
                  </a:lnTo>
                  <a:lnTo>
                    <a:pt x="222" y="259"/>
                  </a:lnTo>
                  <a:lnTo>
                    <a:pt x="222" y="261"/>
                  </a:lnTo>
                  <a:lnTo>
                    <a:pt x="222" y="259"/>
                  </a:lnTo>
                  <a:lnTo>
                    <a:pt x="222" y="261"/>
                  </a:lnTo>
                  <a:lnTo>
                    <a:pt x="222" y="259"/>
                  </a:lnTo>
                  <a:lnTo>
                    <a:pt x="224" y="259"/>
                  </a:lnTo>
                  <a:lnTo>
                    <a:pt x="224" y="261"/>
                  </a:lnTo>
                  <a:lnTo>
                    <a:pt x="222" y="261"/>
                  </a:lnTo>
                  <a:lnTo>
                    <a:pt x="222" y="263"/>
                  </a:lnTo>
                  <a:lnTo>
                    <a:pt x="222" y="261"/>
                  </a:lnTo>
                  <a:lnTo>
                    <a:pt x="220" y="261"/>
                  </a:lnTo>
                  <a:lnTo>
                    <a:pt x="220" y="263"/>
                  </a:lnTo>
                  <a:lnTo>
                    <a:pt x="218" y="263"/>
                  </a:lnTo>
                  <a:lnTo>
                    <a:pt x="218" y="261"/>
                  </a:lnTo>
                  <a:lnTo>
                    <a:pt x="218" y="263"/>
                  </a:lnTo>
                  <a:lnTo>
                    <a:pt x="216" y="263"/>
                  </a:lnTo>
                  <a:lnTo>
                    <a:pt x="216" y="265"/>
                  </a:lnTo>
                  <a:lnTo>
                    <a:pt x="215" y="263"/>
                  </a:lnTo>
                  <a:lnTo>
                    <a:pt x="213" y="263"/>
                  </a:lnTo>
                  <a:lnTo>
                    <a:pt x="213" y="261"/>
                  </a:lnTo>
                  <a:lnTo>
                    <a:pt x="215" y="261"/>
                  </a:lnTo>
                  <a:lnTo>
                    <a:pt x="216" y="261"/>
                  </a:lnTo>
                  <a:lnTo>
                    <a:pt x="215" y="261"/>
                  </a:lnTo>
                  <a:lnTo>
                    <a:pt x="215" y="259"/>
                  </a:lnTo>
                  <a:lnTo>
                    <a:pt x="216" y="259"/>
                  </a:lnTo>
                  <a:lnTo>
                    <a:pt x="216" y="261"/>
                  </a:lnTo>
                  <a:lnTo>
                    <a:pt x="216" y="259"/>
                  </a:lnTo>
                  <a:lnTo>
                    <a:pt x="216" y="258"/>
                  </a:lnTo>
                  <a:lnTo>
                    <a:pt x="218" y="258"/>
                  </a:lnTo>
                  <a:close/>
                  <a:moveTo>
                    <a:pt x="218" y="258"/>
                  </a:moveTo>
                  <a:lnTo>
                    <a:pt x="218" y="256"/>
                  </a:lnTo>
                  <a:lnTo>
                    <a:pt x="220" y="256"/>
                  </a:lnTo>
                  <a:lnTo>
                    <a:pt x="220" y="258"/>
                  </a:lnTo>
                  <a:lnTo>
                    <a:pt x="218" y="258"/>
                  </a:lnTo>
                  <a:close/>
                  <a:moveTo>
                    <a:pt x="155" y="256"/>
                  </a:moveTo>
                  <a:lnTo>
                    <a:pt x="155" y="254"/>
                  </a:lnTo>
                  <a:lnTo>
                    <a:pt x="155" y="256"/>
                  </a:lnTo>
                  <a:close/>
                  <a:moveTo>
                    <a:pt x="155" y="254"/>
                  </a:moveTo>
                  <a:lnTo>
                    <a:pt x="153" y="254"/>
                  </a:lnTo>
                  <a:lnTo>
                    <a:pt x="155" y="254"/>
                  </a:lnTo>
                  <a:close/>
                  <a:moveTo>
                    <a:pt x="151" y="254"/>
                  </a:moveTo>
                  <a:lnTo>
                    <a:pt x="151" y="256"/>
                  </a:lnTo>
                  <a:lnTo>
                    <a:pt x="149" y="256"/>
                  </a:lnTo>
                  <a:lnTo>
                    <a:pt x="149" y="254"/>
                  </a:lnTo>
                  <a:lnTo>
                    <a:pt x="147" y="254"/>
                  </a:lnTo>
                  <a:lnTo>
                    <a:pt x="149" y="256"/>
                  </a:lnTo>
                  <a:lnTo>
                    <a:pt x="149" y="254"/>
                  </a:lnTo>
                  <a:lnTo>
                    <a:pt x="151" y="254"/>
                  </a:lnTo>
                  <a:lnTo>
                    <a:pt x="151" y="252"/>
                  </a:lnTo>
                  <a:lnTo>
                    <a:pt x="151" y="254"/>
                  </a:lnTo>
                  <a:close/>
                  <a:moveTo>
                    <a:pt x="220" y="250"/>
                  </a:moveTo>
                  <a:lnTo>
                    <a:pt x="222" y="250"/>
                  </a:lnTo>
                  <a:lnTo>
                    <a:pt x="220" y="250"/>
                  </a:lnTo>
                  <a:close/>
                  <a:moveTo>
                    <a:pt x="228" y="248"/>
                  </a:moveTo>
                  <a:lnTo>
                    <a:pt x="228" y="246"/>
                  </a:lnTo>
                  <a:lnTo>
                    <a:pt x="228" y="248"/>
                  </a:lnTo>
                  <a:close/>
                  <a:moveTo>
                    <a:pt x="234" y="244"/>
                  </a:moveTo>
                  <a:lnTo>
                    <a:pt x="234" y="242"/>
                  </a:lnTo>
                  <a:lnTo>
                    <a:pt x="234" y="244"/>
                  </a:lnTo>
                  <a:close/>
                  <a:moveTo>
                    <a:pt x="211" y="244"/>
                  </a:moveTo>
                  <a:lnTo>
                    <a:pt x="211" y="242"/>
                  </a:lnTo>
                  <a:lnTo>
                    <a:pt x="213" y="242"/>
                  </a:lnTo>
                  <a:lnTo>
                    <a:pt x="213" y="244"/>
                  </a:lnTo>
                  <a:lnTo>
                    <a:pt x="211" y="244"/>
                  </a:lnTo>
                  <a:close/>
                  <a:moveTo>
                    <a:pt x="238" y="242"/>
                  </a:moveTo>
                  <a:lnTo>
                    <a:pt x="236" y="242"/>
                  </a:lnTo>
                  <a:lnTo>
                    <a:pt x="238" y="242"/>
                  </a:lnTo>
                  <a:close/>
                  <a:moveTo>
                    <a:pt x="284" y="236"/>
                  </a:moveTo>
                  <a:lnTo>
                    <a:pt x="284" y="234"/>
                  </a:lnTo>
                  <a:lnTo>
                    <a:pt x="286" y="234"/>
                  </a:lnTo>
                  <a:lnTo>
                    <a:pt x="286" y="232"/>
                  </a:lnTo>
                  <a:lnTo>
                    <a:pt x="288" y="232"/>
                  </a:lnTo>
                  <a:lnTo>
                    <a:pt x="286" y="234"/>
                  </a:lnTo>
                  <a:lnTo>
                    <a:pt x="284" y="236"/>
                  </a:lnTo>
                  <a:close/>
                  <a:moveTo>
                    <a:pt x="257" y="232"/>
                  </a:moveTo>
                  <a:lnTo>
                    <a:pt x="255" y="232"/>
                  </a:lnTo>
                  <a:lnTo>
                    <a:pt x="255" y="234"/>
                  </a:lnTo>
                  <a:lnTo>
                    <a:pt x="255" y="232"/>
                  </a:lnTo>
                  <a:lnTo>
                    <a:pt x="257" y="232"/>
                  </a:lnTo>
                  <a:close/>
                  <a:moveTo>
                    <a:pt x="257" y="234"/>
                  </a:moveTo>
                  <a:lnTo>
                    <a:pt x="255" y="234"/>
                  </a:lnTo>
                  <a:lnTo>
                    <a:pt x="255" y="232"/>
                  </a:lnTo>
                  <a:lnTo>
                    <a:pt x="257" y="232"/>
                  </a:lnTo>
                  <a:lnTo>
                    <a:pt x="257" y="230"/>
                  </a:lnTo>
                  <a:lnTo>
                    <a:pt x="257" y="232"/>
                  </a:lnTo>
                  <a:lnTo>
                    <a:pt x="257" y="234"/>
                  </a:lnTo>
                  <a:close/>
                  <a:moveTo>
                    <a:pt x="257" y="230"/>
                  </a:moveTo>
                  <a:lnTo>
                    <a:pt x="257" y="232"/>
                  </a:lnTo>
                  <a:lnTo>
                    <a:pt x="255" y="232"/>
                  </a:lnTo>
                  <a:lnTo>
                    <a:pt x="255" y="230"/>
                  </a:lnTo>
                  <a:lnTo>
                    <a:pt x="257" y="230"/>
                  </a:lnTo>
                  <a:close/>
                  <a:moveTo>
                    <a:pt x="255" y="230"/>
                  </a:moveTo>
                  <a:lnTo>
                    <a:pt x="255" y="232"/>
                  </a:lnTo>
                  <a:lnTo>
                    <a:pt x="253" y="232"/>
                  </a:lnTo>
                  <a:lnTo>
                    <a:pt x="255" y="232"/>
                  </a:lnTo>
                  <a:lnTo>
                    <a:pt x="253" y="232"/>
                  </a:lnTo>
                  <a:lnTo>
                    <a:pt x="255" y="232"/>
                  </a:lnTo>
                  <a:lnTo>
                    <a:pt x="255" y="230"/>
                  </a:lnTo>
                  <a:lnTo>
                    <a:pt x="253" y="230"/>
                  </a:lnTo>
                  <a:lnTo>
                    <a:pt x="255" y="230"/>
                  </a:lnTo>
                  <a:lnTo>
                    <a:pt x="255" y="229"/>
                  </a:lnTo>
                  <a:lnTo>
                    <a:pt x="255" y="230"/>
                  </a:lnTo>
                  <a:close/>
                  <a:moveTo>
                    <a:pt x="263" y="227"/>
                  </a:moveTo>
                  <a:lnTo>
                    <a:pt x="265" y="227"/>
                  </a:lnTo>
                  <a:lnTo>
                    <a:pt x="263" y="229"/>
                  </a:lnTo>
                  <a:lnTo>
                    <a:pt x="265" y="227"/>
                  </a:lnTo>
                  <a:lnTo>
                    <a:pt x="265" y="229"/>
                  </a:lnTo>
                  <a:lnTo>
                    <a:pt x="263" y="230"/>
                  </a:lnTo>
                  <a:lnTo>
                    <a:pt x="261" y="232"/>
                  </a:lnTo>
                  <a:lnTo>
                    <a:pt x="261" y="234"/>
                  </a:lnTo>
                  <a:lnTo>
                    <a:pt x="259" y="234"/>
                  </a:lnTo>
                  <a:lnTo>
                    <a:pt x="259" y="236"/>
                  </a:lnTo>
                  <a:lnTo>
                    <a:pt x="257" y="236"/>
                  </a:lnTo>
                  <a:lnTo>
                    <a:pt x="257" y="234"/>
                  </a:lnTo>
                  <a:lnTo>
                    <a:pt x="259" y="234"/>
                  </a:lnTo>
                  <a:lnTo>
                    <a:pt x="257" y="234"/>
                  </a:lnTo>
                  <a:lnTo>
                    <a:pt x="259" y="234"/>
                  </a:lnTo>
                  <a:lnTo>
                    <a:pt x="259" y="232"/>
                  </a:lnTo>
                  <a:lnTo>
                    <a:pt x="261" y="232"/>
                  </a:lnTo>
                  <a:lnTo>
                    <a:pt x="261" y="230"/>
                  </a:lnTo>
                  <a:lnTo>
                    <a:pt x="263" y="229"/>
                  </a:lnTo>
                  <a:lnTo>
                    <a:pt x="263" y="227"/>
                  </a:lnTo>
                  <a:close/>
                  <a:moveTo>
                    <a:pt x="255" y="229"/>
                  </a:moveTo>
                  <a:lnTo>
                    <a:pt x="255" y="227"/>
                  </a:lnTo>
                  <a:lnTo>
                    <a:pt x="257" y="227"/>
                  </a:lnTo>
                  <a:lnTo>
                    <a:pt x="255" y="229"/>
                  </a:lnTo>
                  <a:close/>
                  <a:moveTo>
                    <a:pt x="280" y="227"/>
                  </a:moveTo>
                  <a:lnTo>
                    <a:pt x="280" y="229"/>
                  </a:lnTo>
                  <a:lnTo>
                    <a:pt x="280" y="227"/>
                  </a:lnTo>
                  <a:lnTo>
                    <a:pt x="278" y="227"/>
                  </a:lnTo>
                  <a:lnTo>
                    <a:pt x="280" y="227"/>
                  </a:lnTo>
                  <a:close/>
                  <a:moveTo>
                    <a:pt x="106" y="227"/>
                  </a:moveTo>
                  <a:lnTo>
                    <a:pt x="108" y="227"/>
                  </a:lnTo>
                  <a:lnTo>
                    <a:pt x="110" y="227"/>
                  </a:lnTo>
                  <a:lnTo>
                    <a:pt x="110" y="229"/>
                  </a:lnTo>
                  <a:lnTo>
                    <a:pt x="110" y="230"/>
                  </a:lnTo>
                  <a:lnTo>
                    <a:pt x="110" y="232"/>
                  </a:lnTo>
                  <a:lnTo>
                    <a:pt x="112" y="232"/>
                  </a:lnTo>
                  <a:lnTo>
                    <a:pt x="110" y="232"/>
                  </a:lnTo>
                  <a:lnTo>
                    <a:pt x="110" y="234"/>
                  </a:lnTo>
                  <a:lnTo>
                    <a:pt x="112" y="234"/>
                  </a:lnTo>
                  <a:lnTo>
                    <a:pt x="110" y="234"/>
                  </a:lnTo>
                  <a:lnTo>
                    <a:pt x="108" y="234"/>
                  </a:lnTo>
                  <a:lnTo>
                    <a:pt x="106" y="236"/>
                  </a:lnTo>
                  <a:lnTo>
                    <a:pt x="106" y="234"/>
                  </a:lnTo>
                  <a:lnTo>
                    <a:pt x="106" y="236"/>
                  </a:lnTo>
                  <a:lnTo>
                    <a:pt x="104" y="236"/>
                  </a:lnTo>
                  <a:lnTo>
                    <a:pt x="104" y="234"/>
                  </a:lnTo>
                  <a:lnTo>
                    <a:pt x="102" y="234"/>
                  </a:lnTo>
                  <a:lnTo>
                    <a:pt x="100" y="234"/>
                  </a:lnTo>
                  <a:lnTo>
                    <a:pt x="99" y="232"/>
                  </a:lnTo>
                  <a:lnTo>
                    <a:pt x="97" y="232"/>
                  </a:lnTo>
                  <a:lnTo>
                    <a:pt x="97" y="230"/>
                  </a:lnTo>
                  <a:lnTo>
                    <a:pt x="97" y="232"/>
                  </a:lnTo>
                  <a:lnTo>
                    <a:pt x="97" y="230"/>
                  </a:lnTo>
                  <a:lnTo>
                    <a:pt x="97" y="229"/>
                  </a:lnTo>
                  <a:lnTo>
                    <a:pt x="95" y="229"/>
                  </a:lnTo>
                  <a:lnTo>
                    <a:pt x="97" y="229"/>
                  </a:lnTo>
                  <a:lnTo>
                    <a:pt x="99" y="229"/>
                  </a:lnTo>
                  <a:lnTo>
                    <a:pt x="100" y="229"/>
                  </a:lnTo>
                  <a:lnTo>
                    <a:pt x="102" y="229"/>
                  </a:lnTo>
                  <a:lnTo>
                    <a:pt x="102" y="227"/>
                  </a:lnTo>
                  <a:lnTo>
                    <a:pt x="104" y="227"/>
                  </a:lnTo>
                  <a:lnTo>
                    <a:pt x="106" y="227"/>
                  </a:lnTo>
                  <a:lnTo>
                    <a:pt x="106" y="225"/>
                  </a:lnTo>
                  <a:lnTo>
                    <a:pt x="106" y="227"/>
                  </a:lnTo>
                  <a:close/>
                  <a:moveTo>
                    <a:pt x="269" y="225"/>
                  </a:moveTo>
                  <a:lnTo>
                    <a:pt x="271" y="225"/>
                  </a:lnTo>
                  <a:lnTo>
                    <a:pt x="271" y="227"/>
                  </a:lnTo>
                  <a:lnTo>
                    <a:pt x="271" y="225"/>
                  </a:lnTo>
                  <a:lnTo>
                    <a:pt x="273" y="225"/>
                  </a:lnTo>
                  <a:lnTo>
                    <a:pt x="273" y="227"/>
                  </a:lnTo>
                  <a:lnTo>
                    <a:pt x="271" y="227"/>
                  </a:lnTo>
                  <a:lnTo>
                    <a:pt x="273" y="227"/>
                  </a:lnTo>
                  <a:lnTo>
                    <a:pt x="271" y="227"/>
                  </a:lnTo>
                  <a:lnTo>
                    <a:pt x="269" y="229"/>
                  </a:lnTo>
                  <a:lnTo>
                    <a:pt x="267" y="229"/>
                  </a:lnTo>
                  <a:lnTo>
                    <a:pt x="269" y="227"/>
                  </a:lnTo>
                  <a:lnTo>
                    <a:pt x="267" y="227"/>
                  </a:lnTo>
                  <a:lnTo>
                    <a:pt x="267" y="225"/>
                  </a:lnTo>
                  <a:lnTo>
                    <a:pt x="269" y="225"/>
                  </a:lnTo>
                  <a:close/>
                  <a:moveTo>
                    <a:pt x="259" y="225"/>
                  </a:moveTo>
                  <a:lnTo>
                    <a:pt x="259" y="227"/>
                  </a:lnTo>
                  <a:lnTo>
                    <a:pt x="259" y="229"/>
                  </a:lnTo>
                  <a:lnTo>
                    <a:pt x="259" y="230"/>
                  </a:lnTo>
                  <a:lnTo>
                    <a:pt x="257" y="230"/>
                  </a:lnTo>
                  <a:lnTo>
                    <a:pt x="257" y="229"/>
                  </a:lnTo>
                  <a:lnTo>
                    <a:pt x="257" y="227"/>
                  </a:lnTo>
                  <a:lnTo>
                    <a:pt x="259" y="227"/>
                  </a:lnTo>
                  <a:lnTo>
                    <a:pt x="257" y="227"/>
                  </a:lnTo>
                  <a:lnTo>
                    <a:pt x="259" y="227"/>
                  </a:lnTo>
                  <a:lnTo>
                    <a:pt x="257" y="227"/>
                  </a:lnTo>
                  <a:lnTo>
                    <a:pt x="257" y="225"/>
                  </a:lnTo>
                  <a:lnTo>
                    <a:pt x="259" y="225"/>
                  </a:lnTo>
                  <a:lnTo>
                    <a:pt x="257" y="225"/>
                  </a:lnTo>
                  <a:lnTo>
                    <a:pt x="259" y="225"/>
                  </a:lnTo>
                  <a:close/>
                  <a:moveTo>
                    <a:pt x="222" y="227"/>
                  </a:moveTo>
                  <a:lnTo>
                    <a:pt x="224" y="227"/>
                  </a:lnTo>
                  <a:lnTo>
                    <a:pt x="224" y="225"/>
                  </a:lnTo>
                  <a:lnTo>
                    <a:pt x="224" y="227"/>
                  </a:lnTo>
                  <a:lnTo>
                    <a:pt x="222" y="227"/>
                  </a:lnTo>
                  <a:close/>
                  <a:moveTo>
                    <a:pt x="54" y="227"/>
                  </a:moveTo>
                  <a:lnTo>
                    <a:pt x="56" y="227"/>
                  </a:lnTo>
                  <a:lnTo>
                    <a:pt x="56" y="229"/>
                  </a:lnTo>
                  <a:lnTo>
                    <a:pt x="56" y="227"/>
                  </a:lnTo>
                  <a:lnTo>
                    <a:pt x="54" y="227"/>
                  </a:lnTo>
                  <a:lnTo>
                    <a:pt x="52" y="227"/>
                  </a:lnTo>
                  <a:lnTo>
                    <a:pt x="50" y="225"/>
                  </a:lnTo>
                  <a:lnTo>
                    <a:pt x="50" y="223"/>
                  </a:lnTo>
                  <a:lnTo>
                    <a:pt x="50" y="225"/>
                  </a:lnTo>
                  <a:lnTo>
                    <a:pt x="52" y="225"/>
                  </a:lnTo>
                  <a:lnTo>
                    <a:pt x="54" y="227"/>
                  </a:lnTo>
                  <a:close/>
                  <a:moveTo>
                    <a:pt x="273" y="225"/>
                  </a:moveTo>
                  <a:lnTo>
                    <a:pt x="271" y="225"/>
                  </a:lnTo>
                  <a:lnTo>
                    <a:pt x="273" y="225"/>
                  </a:lnTo>
                  <a:lnTo>
                    <a:pt x="273" y="223"/>
                  </a:lnTo>
                  <a:lnTo>
                    <a:pt x="274" y="223"/>
                  </a:lnTo>
                  <a:lnTo>
                    <a:pt x="273" y="225"/>
                  </a:lnTo>
                  <a:close/>
                  <a:moveTo>
                    <a:pt x="50" y="223"/>
                  </a:moveTo>
                  <a:lnTo>
                    <a:pt x="48" y="223"/>
                  </a:lnTo>
                  <a:lnTo>
                    <a:pt x="48" y="221"/>
                  </a:lnTo>
                  <a:lnTo>
                    <a:pt x="50" y="221"/>
                  </a:lnTo>
                  <a:lnTo>
                    <a:pt x="50" y="223"/>
                  </a:lnTo>
                  <a:close/>
                  <a:moveTo>
                    <a:pt x="261" y="221"/>
                  </a:moveTo>
                  <a:lnTo>
                    <a:pt x="261" y="223"/>
                  </a:lnTo>
                  <a:lnTo>
                    <a:pt x="261" y="221"/>
                  </a:lnTo>
                  <a:lnTo>
                    <a:pt x="261" y="223"/>
                  </a:lnTo>
                  <a:lnTo>
                    <a:pt x="261" y="221"/>
                  </a:lnTo>
                  <a:close/>
                  <a:moveTo>
                    <a:pt x="257" y="221"/>
                  </a:moveTo>
                  <a:lnTo>
                    <a:pt x="255" y="221"/>
                  </a:lnTo>
                  <a:lnTo>
                    <a:pt x="257" y="221"/>
                  </a:lnTo>
                  <a:close/>
                  <a:moveTo>
                    <a:pt x="255" y="221"/>
                  </a:moveTo>
                  <a:lnTo>
                    <a:pt x="255" y="223"/>
                  </a:lnTo>
                  <a:lnTo>
                    <a:pt x="255" y="221"/>
                  </a:lnTo>
                  <a:close/>
                  <a:moveTo>
                    <a:pt x="263" y="217"/>
                  </a:moveTo>
                  <a:lnTo>
                    <a:pt x="263" y="219"/>
                  </a:lnTo>
                  <a:lnTo>
                    <a:pt x="263" y="217"/>
                  </a:lnTo>
                  <a:lnTo>
                    <a:pt x="263" y="219"/>
                  </a:lnTo>
                  <a:lnTo>
                    <a:pt x="261" y="219"/>
                  </a:lnTo>
                  <a:lnTo>
                    <a:pt x="263" y="219"/>
                  </a:lnTo>
                  <a:lnTo>
                    <a:pt x="263" y="217"/>
                  </a:lnTo>
                  <a:close/>
                  <a:moveTo>
                    <a:pt x="255" y="217"/>
                  </a:moveTo>
                  <a:lnTo>
                    <a:pt x="257" y="217"/>
                  </a:lnTo>
                  <a:lnTo>
                    <a:pt x="257" y="219"/>
                  </a:lnTo>
                  <a:lnTo>
                    <a:pt x="255" y="219"/>
                  </a:lnTo>
                  <a:lnTo>
                    <a:pt x="255" y="217"/>
                  </a:lnTo>
                  <a:close/>
                  <a:moveTo>
                    <a:pt x="77" y="180"/>
                  </a:moveTo>
                  <a:lnTo>
                    <a:pt x="75" y="178"/>
                  </a:lnTo>
                  <a:lnTo>
                    <a:pt x="75" y="180"/>
                  </a:lnTo>
                  <a:lnTo>
                    <a:pt x="77" y="180"/>
                  </a:lnTo>
                  <a:close/>
                  <a:moveTo>
                    <a:pt x="71" y="174"/>
                  </a:moveTo>
                  <a:lnTo>
                    <a:pt x="71" y="176"/>
                  </a:lnTo>
                  <a:lnTo>
                    <a:pt x="71" y="174"/>
                  </a:lnTo>
                  <a:lnTo>
                    <a:pt x="70" y="174"/>
                  </a:lnTo>
                  <a:lnTo>
                    <a:pt x="71" y="174"/>
                  </a:lnTo>
                  <a:close/>
                  <a:moveTo>
                    <a:pt x="66" y="172"/>
                  </a:moveTo>
                  <a:lnTo>
                    <a:pt x="68" y="172"/>
                  </a:lnTo>
                  <a:lnTo>
                    <a:pt x="66" y="172"/>
                  </a:lnTo>
                  <a:close/>
                  <a:moveTo>
                    <a:pt x="66" y="169"/>
                  </a:moveTo>
                  <a:lnTo>
                    <a:pt x="66" y="171"/>
                  </a:lnTo>
                  <a:lnTo>
                    <a:pt x="66" y="169"/>
                  </a:lnTo>
                  <a:close/>
                  <a:moveTo>
                    <a:pt x="137" y="169"/>
                  </a:moveTo>
                  <a:lnTo>
                    <a:pt x="137" y="171"/>
                  </a:lnTo>
                  <a:lnTo>
                    <a:pt x="135" y="171"/>
                  </a:lnTo>
                  <a:lnTo>
                    <a:pt x="135" y="169"/>
                  </a:lnTo>
                  <a:lnTo>
                    <a:pt x="137" y="169"/>
                  </a:lnTo>
                  <a:close/>
                  <a:moveTo>
                    <a:pt x="60" y="167"/>
                  </a:moveTo>
                  <a:lnTo>
                    <a:pt x="62" y="167"/>
                  </a:lnTo>
                  <a:lnTo>
                    <a:pt x="62" y="169"/>
                  </a:lnTo>
                  <a:lnTo>
                    <a:pt x="64" y="169"/>
                  </a:lnTo>
                  <a:lnTo>
                    <a:pt x="62" y="169"/>
                  </a:lnTo>
                  <a:lnTo>
                    <a:pt x="62" y="171"/>
                  </a:lnTo>
                  <a:lnTo>
                    <a:pt x="64" y="169"/>
                  </a:lnTo>
                  <a:lnTo>
                    <a:pt x="66" y="171"/>
                  </a:lnTo>
                  <a:lnTo>
                    <a:pt x="68" y="171"/>
                  </a:lnTo>
                  <a:lnTo>
                    <a:pt x="68" y="169"/>
                  </a:lnTo>
                  <a:lnTo>
                    <a:pt x="70" y="169"/>
                  </a:lnTo>
                  <a:lnTo>
                    <a:pt x="71" y="169"/>
                  </a:lnTo>
                  <a:lnTo>
                    <a:pt x="73" y="169"/>
                  </a:lnTo>
                  <a:lnTo>
                    <a:pt x="73" y="171"/>
                  </a:lnTo>
                  <a:lnTo>
                    <a:pt x="73" y="172"/>
                  </a:lnTo>
                  <a:lnTo>
                    <a:pt x="75" y="172"/>
                  </a:lnTo>
                  <a:lnTo>
                    <a:pt x="77" y="172"/>
                  </a:lnTo>
                  <a:lnTo>
                    <a:pt x="75" y="172"/>
                  </a:lnTo>
                  <a:lnTo>
                    <a:pt x="77" y="172"/>
                  </a:lnTo>
                  <a:lnTo>
                    <a:pt x="77" y="174"/>
                  </a:lnTo>
                  <a:lnTo>
                    <a:pt x="79" y="174"/>
                  </a:lnTo>
                  <a:lnTo>
                    <a:pt x="81" y="174"/>
                  </a:lnTo>
                  <a:lnTo>
                    <a:pt x="83" y="174"/>
                  </a:lnTo>
                  <a:lnTo>
                    <a:pt x="81" y="174"/>
                  </a:lnTo>
                  <a:lnTo>
                    <a:pt x="83" y="174"/>
                  </a:lnTo>
                  <a:lnTo>
                    <a:pt x="85" y="174"/>
                  </a:lnTo>
                  <a:lnTo>
                    <a:pt x="85" y="176"/>
                  </a:lnTo>
                  <a:lnTo>
                    <a:pt x="85" y="178"/>
                  </a:lnTo>
                  <a:lnTo>
                    <a:pt x="83" y="178"/>
                  </a:lnTo>
                  <a:lnTo>
                    <a:pt x="81" y="178"/>
                  </a:lnTo>
                  <a:lnTo>
                    <a:pt x="79" y="178"/>
                  </a:lnTo>
                  <a:lnTo>
                    <a:pt x="81" y="178"/>
                  </a:lnTo>
                  <a:lnTo>
                    <a:pt x="81" y="176"/>
                  </a:lnTo>
                  <a:lnTo>
                    <a:pt x="79" y="178"/>
                  </a:lnTo>
                  <a:lnTo>
                    <a:pt x="79" y="180"/>
                  </a:lnTo>
                  <a:lnTo>
                    <a:pt x="77" y="180"/>
                  </a:lnTo>
                  <a:lnTo>
                    <a:pt x="79" y="180"/>
                  </a:lnTo>
                  <a:lnTo>
                    <a:pt x="77" y="180"/>
                  </a:lnTo>
                  <a:lnTo>
                    <a:pt x="77" y="182"/>
                  </a:lnTo>
                  <a:lnTo>
                    <a:pt x="77" y="180"/>
                  </a:lnTo>
                  <a:lnTo>
                    <a:pt x="77" y="178"/>
                  </a:lnTo>
                  <a:lnTo>
                    <a:pt x="75" y="178"/>
                  </a:lnTo>
                  <a:lnTo>
                    <a:pt x="73" y="178"/>
                  </a:lnTo>
                  <a:lnTo>
                    <a:pt x="73" y="176"/>
                  </a:lnTo>
                  <a:lnTo>
                    <a:pt x="73" y="178"/>
                  </a:lnTo>
                  <a:lnTo>
                    <a:pt x="73" y="176"/>
                  </a:lnTo>
                  <a:lnTo>
                    <a:pt x="71" y="176"/>
                  </a:lnTo>
                  <a:lnTo>
                    <a:pt x="73" y="176"/>
                  </a:lnTo>
                  <a:lnTo>
                    <a:pt x="71" y="176"/>
                  </a:lnTo>
                  <a:lnTo>
                    <a:pt x="71" y="174"/>
                  </a:lnTo>
                  <a:lnTo>
                    <a:pt x="70" y="174"/>
                  </a:lnTo>
                  <a:lnTo>
                    <a:pt x="70" y="172"/>
                  </a:lnTo>
                  <a:lnTo>
                    <a:pt x="68" y="172"/>
                  </a:lnTo>
                  <a:lnTo>
                    <a:pt x="66" y="172"/>
                  </a:lnTo>
                  <a:lnTo>
                    <a:pt x="64" y="174"/>
                  </a:lnTo>
                  <a:lnTo>
                    <a:pt x="62" y="174"/>
                  </a:lnTo>
                  <a:lnTo>
                    <a:pt x="60" y="174"/>
                  </a:lnTo>
                  <a:lnTo>
                    <a:pt x="60" y="172"/>
                  </a:lnTo>
                  <a:lnTo>
                    <a:pt x="60" y="171"/>
                  </a:lnTo>
                  <a:lnTo>
                    <a:pt x="60" y="169"/>
                  </a:lnTo>
                  <a:lnTo>
                    <a:pt x="60" y="167"/>
                  </a:lnTo>
                  <a:close/>
                  <a:moveTo>
                    <a:pt x="95" y="128"/>
                  </a:moveTo>
                  <a:lnTo>
                    <a:pt x="93" y="128"/>
                  </a:lnTo>
                  <a:lnTo>
                    <a:pt x="95" y="128"/>
                  </a:lnTo>
                  <a:lnTo>
                    <a:pt x="95" y="126"/>
                  </a:lnTo>
                  <a:lnTo>
                    <a:pt x="95" y="128"/>
                  </a:lnTo>
                  <a:close/>
                  <a:moveTo>
                    <a:pt x="99" y="124"/>
                  </a:moveTo>
                  <a:lnTo>
                    <a:pt x="97" y="124"/>
                  </a:lnTo>
                  <a:lnTo>
                    <a:pt x="100" y="122"/>
                  </a:lnTo>
                  <a:lnTo>
                    <a:pt x="99" y="124"/>
                  </a:lnTo>
                  <a:close/>
                  <a:moveTo>
                    <a:pt x="102" y="122"/>
                  </a:moveTo>
                  <a:lnTo>
                    <a:pt x="100" y="122"/>
                  </a:lnTo>
                  <a:lnTo>
                    <a:pt x="104" y="118"/>
                  </a:lnTo>
                  <a:lnTo>
                    <a:pt x="106" y="118"/>
                  </a:lnTo>
                  <a:lnTo>
                    <a:pt x="106" y="120"/>
                  </a:lnTo>
                  <a:lnTo>
                    <a:pt x="104" y="120"/>
                  </a:lnTo>
                  <a:lnTo>
                    <a:pt x="102" y="120"/>
                  </a:lnTo>
                  <a:lnTo>
                    <a:pt x="102" y="122"/>
                  </a:lnTo>
                  <a:close/>
                  <a:moveTo>
                    <a:pt x="106" y="118"/>
                  </a:moveTo>
                  <a:lnTo>
                    <a:pt x="108" y="118"/>
                  </a:lnTo>
                  <a:lnTo>
                    <a:pt x="106" y="118"/>
                  </a:lnTo>
                  <a:close/>
                  <a:moveTo>
                    <a:pt x="108" y="118"/>
                  </a:moveTo>
                  <a:lnTo>
                    <a:pt x="108" y="116"/>
                  </a:lnTo>
                  <a:lnTo>
                    <a:pt x="108" y="118"/>
                  </a:lnTo>
                  <a:close/>
                  <a:moveTo>
                    <a:pt x="112" y="114"/>
                  </a:moveTo>
                  <a:lnTo>
                    <a:pt x="110" y="116"/>
                  </a:lnTo>
                  <a:lnTo>
                    <a:pt x="112" y="114"/>
                  </a:lnTo>
                  <a:close/>
                  <a:moveTo>
                    <a:pt x="114" y="114"/>
                  </a:moveTo>
                  <a:lnTo>
                    <a:pt x="112" y="114"/>
                  </a:lnTo>
                  <a:lnTo>
                    <a:pt x="114" y="114"/>
                  </a:lnTo>
                  <a:close/>
                  <a:moveTo>
                    <a:pt x="114" y="114"/>
                  </a:moveTo>
                  <a:lnTo>
                    <a:pt x="116" y="112"/>
                  </a:lnTo>
                  <a:lnTo>
                    <a:pt x="118" y="112"/>
                  </a:lnTo>
                  <a:lnTo>
                    <a:pt x="116" y="112"/>
                  </a:lnTo>
                  <a:lnTo>
                    <a:pt x="114" y="112"/>
                  </a:lnTo>
                  <a:lnTo>
                    <a:pt x="114" y="114"/>
                  </a:lnTo>
                  <a:close/>
                  <a:moveTo>
                    <a:pt x="131" y="45"/>
                  </a:moveTo>
                  <a:lnTo>
                    <a:pt x="131" y="47"/>
                  </a:lnTo>
                  <a:lnTo>
                    <a:pt x="131" y="45"/>
                  </a:lnTo>
                  <a:lnTo>
                    <a:pt x="131" y="43"/>
                  </a:lnTo>
                  <a:lnTo>
                    <a:pt x="131" y="45"/>
                  </a:lnTo>
                  <a:close/>
                  <a:moveTo>
                    <a:pt x="311" y="41"/>
                  </a:moveTo>
                  <a:lnTo>
                    <a:pt x="311" y="43"/>
                  </a:lnTo>
                  <a:lnTo>
                    <a:pt x="311" y="41"/>
                  </a:lnTo>
                  <a:lnTo>
                    <a:pt x="309" y="41"/>
                  </a:lnTo>
                  <a:lnTo>
                    <a:pt x="307" y="39"/>
                  </a:lnTo>
                  <a:lnTo>
                    <a:pt x="309" y="41"/>
                  </a:lnTo>
                  <a:lnTo>
                    <a:pt x="311" y="41"/>
                  </a:lnTo>
                  <a:close/>
                  <a:moveTo>
                    <a:pt x="131" y="41"/>
                  </a:moveTo>
                  <a:lnTo>
                    <a:pt x="131" y="39"/>
                  </a:lnTo>
                  <a:lnTo>
                    <a:pt x="133" y="39"/>
                  </a:lnTo>
                  <a:lnTo>
                    <a:pt x="133" y="37"/>
                  </a:lnTo>
                  <a:lnTo>
                    <a:pt x="131" y="39"/>
                  </a:lnTo>
                  <a:lnTo>
                    <a:pt x="131" y="41"/>
                  </a:lnTo>
                  <a:close/>
                  <a:moveTo>
                    <a:pt x="135" y="35"/>
                  </a:moveTo>
                  <a:lnTo>
                    <a:pt x="133" y="35"/>
                  </a:lnTo>
                  <a:lnTo>
                    <a:pt x="135" y="35"/>
                  </a:lnTo>
                  <a:lnTo>
                    <a:pt x="135" y="33"/>
                  </a:lnTo>
                  <a:lnTo>
                    <a:pt x="135" y="35"/>
                  </a:lnTo>
                  <a:close/>
                  <a:moveTo>
                    <a:pt x="135" y="31"/>
                  </a:moveTo>
                  <a:lnTo>
                    <a:pt x="137" y="31"/>
                  </a:lnTo>
                  <a:lnTo>
                    <a:pt x="137" y="29"/>
                  </a:lnTo>
                  <a:lnTo>
                    <a:pt x="139" y="27"/>
                  </a:lnTo>
                  <a:lnTo>
                    <a:pt x="137" y="29"/>
                  </a:lnTo>
                  <a:lnTo>
                    <a:pt x="137" y="31"/>
                  </a:lnTo>
                  <a:lnTo>
                    <a:pt x="135" y="31"/>
                  </a:lnTo>
                  <a:close/>
                  <a:moveTo>
                    <a:pt x="141" y="25"/>
                  </a:moveTo>
                  <a:lnTo>
                    <a:pt x="145" y="27"/>
                  </a:lnTo>
                  <a:lnTo>
                    <a:pt x="141" y="25"/>
                  </a:lnTo>
                  <a:lnTo>
                    <a:pt x="141" y="27"/>
                  </a:lnTo>
                  <a:lnTo>
                    <a:pt x="141" y="25"/>
                  </a:lnTo>
                  <a:close/>
                  <a:moveTo>
                    <a:pt x="245" y="22"/>
                  </a:moveTo>
                  <a:lnTo>
                    <a:pt x="247" y="24"/>
                  </a:lnTo>
                  <a:lnTo>
                    <a:pt x="249" y="22"/>
                  </a:lnTo>
                  <a:lnTo>
                    <a:pt x="249" y="24"/>
                  </a:lnTo>
                  <a:lnTo>
                    <a:pt x="247" y="24"/>
                  </a:lnTo>
                  <a:lnTo>
                    <a:pt x="245" y="22"/>
                  </a:lnTo>
                  <a:close/>
                  <a:moveTo>
                    <a:pt x="187" y="0"/>
                  </a:moveTo>
                  <a:lnTo>
                    <a:pt x="186" y="0"/>
                  </a:lnTo>
                  <a:lnTo>
                    <a:pt x="186" y="2"/>
                  </a:lnTo>
                  <a:lnTo>
                    <a:pt x="187" y="2"/>
                  </a:lnTo>
                  <a:lnTo>
                    <a:pt x="186" y="2"/>
                  </a:lnTo>
                  <a:lnTo>
                    <a:pt x="187" y="4"/>
                  </a:lnTo>
                  <a:lnTo>
                    <a:pt x="187" y="2"/>
                  </a:lnTo>
                  <a:lnTo>
                    <a:pt x="189" y="4"/>
                  </a:lnTo>
                  <a:lnTo>
                    <a:pt x="189" y="6"/>
                  </a:lnTo>
                  <a:lnTo>
                    <a:pt x="189" y="4"/>
                  </a:lnTo>
                  <a:lnTo>
                    <a:pt x="191" y="4"/>
                  </a:lnTo>
                  <a:lnTo>
                    <a:pt x="193" y="6"/>
                  </a:lnTo>
                  <a:lnTo>
                    <a:pt x="193" y="8"/>
                  </a:lnTo>
                  <a:lnTo>
                    <a:pt x="193" y="10"/>
                  </a:lnTo>
                  <a:lnTo>
                    <a:pt x="191" y="10"/>
                  </a:lnTo>
                  <a:lnTo>
                    <a:pt x="189" y="10"/>
                  </a:lnTo>
                  <a:lnTo>
                    <a:pt x="189" y="12"/>
                  </a:lnTo>
                  <a:lnTo>
                    <a:pt x="189" y="14"/>
                  </a:lnTo>
                  <a:lnTo>
                    <a:pt x="191" y="14"/>
                  </a:lnTo>
                  <a:lnTo>
                    <a:pt x="189" y="14"/>
                  </a:lnTo>
                  <a:lnTo>
                    <a:pt x="191" y="16"/>
                  </a:lnTo>
                  <a:lnTo>
                    <a:pt x="189" y="16"/>
                  </a:lnTo>
                  <a:lnTo>
                    <a:pt x="191" y="16"/>
                  </a:lnTo>
                  <a:lnTo>
                    <a:pt x="191" y="14"/>
                  </a:lnTo>
                  <a:lnTo>
                    <a:pt x="193" y="14"/>
                  </a:lnTo>
                  <a:lnTo>
                    <a:pt x="193" y="12"/>
                  </a:lnTo>
                  <a:lnTo>
                    <a:pt x="195" y="12"/>
                  </a:lnTo>
                  <a:lnTo>
                    <a:pt x="195" y="10"/>
                  </a:lnTo>
                  <a:lnTo>
                    <a:pt x="197" y="10"/>
                  </a:lnTo>
                  <a:lnTo>
                    <a:pt x="197" y="8"/>
                  </a:lnTo>
                  <a:lnTo>
                    <a:pt x="195" y="8"/>
                  </a:lnTo>
                  <a:lnTo>
                    <a:pt x="197" y="8"/>
                  </a:lnTo>
                  <a:lnTo>
                    <a:pt x="197" y="6"/>
                  </a:lnTo>
                  <a:lnTo>
                    <a:pt x="197" y="8"/>
                  </a:lnTo>
                  <a:lnTo>
                    <a:pt x="197" y="6"/>
                  </a:lnTo>
                  <a:lnTo>
                    <a:pt x="197" y="8"/>
                  </a:lnTo>
                  <a:lnTo>
                    <a:pt x="197" y="10"/>
                  </a:lnTo>
                  <a:lnTo>
                    <a:pt x="199" y="10"/>
                  </a:lnTo>
                  <a:lnTo>
                    <a:pt x="199" y="8"/>
                  </a:lnTo>
                  <a:lnTo>
                    <a:pt x="199" y="6"/>
                  </a:lnTo>
                  <a:lnTo>
                    <a:pt x="199" y="8"/>
                  </a:lnTo>
                  <a:lnTo>
                    <a:pt x="201" y="8"/>
                  </a:lnTo>
                  <a:lnTo>
                    <a:pt x="201" y="10"/>
                  </a:lnTo>
                  <a:lnTo>
                    <a:pt x="201" y="12"/>
                  </a:lnTo>
                  <a:lnTo>
                    <a:pt x="199" y="14"/>
                  </a:lnTo>
                  <a:lnTo>
                    <a:pt x="201" y="12"/>
                  </a:lnTo>
                  <a:lnTo>
                    <a:pt x="201" y="14"/>
                  </a:lnTo>
                  <a:lnTo>
                    <a:pt x="203" y="14"/>
                  </a:lnTo>
                  <a:lnTo>
                    <a:pt x="205" y="14"/>
                  </a:lnTo>
                  <a:lnTo>
                    <a:pt x="205" y="16"/>
                  </a:lnTo>
                  <a:lnTo>
                    <a:pt x="207" y="14"/>
                  </a:lnTo>
                  <a:lnTo>
                    <a:pt x="207" y="12"/>
                  </a:lnTo>
                  <a:lnTo>
                    <a:pt x="211" y="12"/>
                  </a:lnTo>
                  <a:lnTo>
                    <a:pt x="213" y="12"/>
                  </a:lnTo>
                  <a:lnTo>
                    <a:pt x="215" y="12"/>
                  </a:lnTo>
                  <a:lnTo>
                    <a:pt x="216" y="14"/>
                  </a:lnTo>
                  <a:lnTo>
                    <a:pt x="216" y="12"/>
                  </a:lnTo>
                  <a:lnTo>
                    <a:pt x="216" y="14"/>
                  </a:lnTo>
                  <a:lnTo>
                    <a:pt x="218" y="14"/>
                  </a:lnTo>
                  <a:lnTo>
                    <a:pt x="216" y="14"/>
                  </a:lnTo>
                  <a:lnTo>
                    <a:pt x="216" y="12"/>
                  </a:lnTo>
                  <a:lnTo>
                    <a:pt x="218" y="12"/>
                  </a:lnTo>
                  <a:lnTo>
                    <a:pt x="220" y="14"/>
                  </a:lnTo>
                  <a:lnTo>
                    <a:pt x="222" y="14"/>
                  </a:lnTo>
                  <a:lnTo>
                    <a:pt x="220" y="16"/>
                  </a:lnTo>
                  <a:lnTo>
                    <a:pt x="220" y="18"/>
                  </a:lnTo>
                  <a:lnTo>
                    <a:pt x="218" y="18"/>
                  </a:lnTo>
                  <a:lnTo>
                    <a:pt x="218" y="20"/>
                  </a:lnTo>
                  <a:lnTo>
                    <a:pt x="220" y="20"/>
                  </a:lnTo>
                  <a:lnTo>
                    <a:pt x="222" y="20"/>
                  </a:lnTo>
                  <a:lnTo>
                    <a:pt x="222" y="22"/>
                  </a:lnTo>
                  <a:lnTo>
                    <a:pt x="222" y="20"/>
                  </a:lnTo>
                  <a:lnTo>
                    <a:pt x="220" y="20"/>
                  </a:lnTo>
                  <a:lnTo>
                    <a:pt x="218" y="20"/>
                  </a:lnTo>
                  <a:lnTo>
                    <a:pt x="218" y="22"/>
                  </a:lnTo>
                  <a:lnTo>
                    <a:pt x="220" y="22"/>
                  </a:lnTo>
                  <a:lnTo>
                    <a:pt x="224" y="22"/>
                  </a:lnTo>
                  <a:lnTo>
                    <a:pt x="226" y="22"/>
                  </a:lnTo>
                  <a:lnTo>
                    <a:pt x="224" y="22"/>
                  </a:lnTo>
                  <a:lnTo>
                    <a:pt x="224" y="24"/>
                  </a:lnTo>
                  <a:lnTo>
                    <a:pt x="226" y="24"/>
                  </a:lnTo>
                  <a:lnTo>
                    <a:pt x="228" y="24"/>
                  </a:lnTo>
                  <a:lnTo>
                    <a:pt x="228" y="25"/>
                  </a:lnTo>
                  <a:lnTo>
                    <a:pt x="230" y="25"/>
                  </a:lnTo>
                  <a:lnTo>
                    <a:pt x="230" y="24"/>
                  </a:lnTo>
                  <a:lnTo>
                    <a:pt x="232" y="24"/>
                  </a:lnTo>
                  <a:lnTo>
                    <a:pt x="234" y="24"/>
                  </a:lnTo>
                  <a:lnTo>
                    <a:pt x="234" y="22"/>
                  </a:lnTo>
                  <a:lnTo>
                    <a:pt x="236" y="22"/>
                  </a:lnTo>
                  <a:lnTo>
                    <a:pt x="236" y="24"/>
                  </a:lnTo>
                  <a:lnTo>
                    <a:pt x="236" y="25"/>
                  </a:lnTo>
                  <a:lnTo>
                    <a:pt x="238" y="24"/>
                  </a:lnTo>
                  <a:lnTo>
                    <a:pt x="240" y="24"/>
                  </a:lnTo>
                  <a:lnTo>
                    <a:pt x="240" y="22"/>
                  </a:lnTo>
                  <a:lnTo>
                    <a:pt x="242" y="22"/>
                  </a:lnTo>
                  <a:lnTo>
                    <a:pt x="242" y="24"/>
                  </a:lnTo>
                  <a:lnTo>
                    <a:pt x="242" y="22"/>
                  </a:lnTo>
                  <a:lnTo>
                    <a:pt x="244" y="22"/>
                  </a:lnTo>
                  <a:lnTo>
                    <a:pt x="244" y="24"/>
                  </a:lnTo>
                  <a:lnTo>
                    <a:pt x="245" y="24"/>
                  </a:lnTo>
                  <a:lnTo>
                    <a:pt x="245" y="22"/>
                  </a:lnTo>
                  <a:lnTo>
                    <a:pt x="247" y="24"/>
                  </a:lnTo>
                  <a:lnTo>
                    <a:pt x="249" y="24"/>
                  </a:lnTo>
                  <a:lnTo>
                    <a:pt x="249" y="25"/>
                  </a:lnTo>
                  <a:lnTo>
                    <a:pt x="249" y="24"/>
                  </a:lnTo>
                  <a:lnTo>
                    <a:pt x="251" y="24"/>
                  </a:lnTo>
                  <a:lnTo>
                    <a:pt x="251" y="25"/>
                  </a:lnTo>
                  <a:lnTo>
                    <a:pt x="251" y="27"/>
                  </a:lnTo>
                  <a:lnTo>
                    <a:pt x="253" y="27"/>
                  </a:lnTo>
                  <a:lnTo>
                    <a:pt x="253" y="25"/>
                  </a:lnTo>
                  <a:lnTo>
                    <a:pt x="255" y="25"/>
                  </a:lnTo>
                  <a:lnTo>
                    <a:pt x="255" y="27"/>
                  </a:lnTo>
                  <a:lnTo>
                    <a:pt x="257" y="27"/>
                  </a:lnTo>
                  <a:lnTo>
                    <a:pt x="257" y="29"/>
                  </a:lnTo>
                  <a:lnTo>
                    <a:pt x="259" y="29"/>
                  </a:lnTo>
                  <a:lnTo>
                    <a:pt x="261" y="29"/>
                  </a:lnTo>
                  <a:lnTo>
                    <a:pt x="263" y="31"/>
                  </a:lnTo>
                  <a:lnTo>
                    <a:pt x="263" y="29"/>
                  </a:lnTo>
                  <a:lnTo>
                    <a:pt x="263" y="31"/>
                  </a:lnTo>
                  <a:lnTo>
                    <a:pt x="265" y="31"/>
                  </a:lnTo>
                  <a:lnTo>
                    <a:pt x="265" y="29"/>
                  </a:lnTo>
                  <a:lnTo>
                    <a:pt x="267" y="29"/>
                  </a:lnTo>
                  <a:lnTo>
                    <a:pt x="269" y="31"/>
                  </a:lnTo>
                  <a:lnTo>
                    <a:pt x="271" y="29"/>
                  </a:lnTo>
                  <a:lnTo>
                    <a:pt x="273" y="31"/>
                  </a:lnTo>
                  <a:lnTo>
                    <a:pt x="274" y="31"/>
                  </a:lnTo>
                  <a:lnTo>
                    <a:pt x="276" y="33"/>
                  </a:lnTo>
                  <a:lnTo>
                    <a:pt x="278" y="33"/>
                  </a:lnTo>
                  <a:lnTo>
                    <a:pt x="278" y="35"/>
                  </a:lnTo>
                  <a:lnTo>
                    <a:pt x="280" y="35"/>
                  </a:lnTo>
                  <a:lnTo>
                    <a:pt x="282" y="35"/>
                  </a:lnTo>
                  <a:lnTo>
                    <a:pt x="284" y="35"/>
                  </a:lnTo>
                  <a:lnTo>
                    <a:pt x="286" y="33"/>
                  </a:lnTo>
                  <a:lnTo>
                    <a:pt x="288" y="33"/>
                  </a:lnTo>
                  <a:lnTo>
                    <a:pt x="288" y="35"/>
                  </a:lnTo>
                  <a:lnTo>
                    <a:pt x="290" y="33"/>
                  </a:lnTo>
                  <a:lnTo>
                    <a:pt x="288" y="33"/>
                  </a:lnTo>
                  <a:lnTo>
                    <a:pt x="290" y="33"/>
                  </a:lnTo>
                  <a:lnTo>
                    <a:pt x="292" y="31"/>
                  </a:lnTo>
                  <a:lnTo>
                    <a:pt x="292" y="33"/>
                  </a:lnTo>
                  <a:lnTo>
                    <a:pt x="294" y="31"/>
                  </a:lnTo>
                  <a:lnTo>
                    <a:pt x="292" y="31"/>
                  </a:lnTo>
                  <a:lnTo>
                    <a:pt x="294" y="31"/>
                  </a:lnTo>
                  <a:lnTo>
                    <a:pt x="294" y="33"/>
                  </a:lnTo>
                  <a:lnTo>
                    <a:pt x="294" y="31"/>
                  </a:lnTo>
                  <a:lnTo>
                    <a:pt x="294" y="33"/>
                  </a:lnTo>
                  <a:lnTo>
                    <a:pt x="296" y="33"/>
                  </a:lnTo>
                  <a:lnTo>
                    <a:pt x="296" y="31"/>
                  </a:lnTo>
                  <a:lnTo>
                    <a:pt x="296" y="33"/>
                  </a:lnTo>
                  <a:lnTo>
                    <a:pt x="298" y="33"/>
                  </a:lnTo>
                  <a:lnTo>
                    <a:pt x="300" y="35"/>
                  </a:lnTo>
                  <a:lnTo>
                    <a:pt x="302" y="35"/>
                  </a:lnTo>
                  <a:lnTo>
                    <a:pt x="302" y="37"/>
                  </a:lnTo>
                  <a:lnTo>
                    <a:pt x="303" y="37"/>
                  </a:lnTo>
                  <a:lnTo>
                    <a:pt x="303" y="39"/>
                  </a:lnTo>
                  <a:lnTo>
                    <a:pt x="305" y="39"/>
                  </a:lnTo>
                  <a:lnTo>
                    <a:pt x="307" y="39"/>
                  </a:lnTo>
                  <a:lnTo>
                    <a:pt x="309" y="41"/>
                  </a:lnTo>
                  <a:lnTo>
                    <a:pt x="309" y="43"/>
                  </a:lnTo>
                  <a:lnTo>
                    <a:pt x="311" y="43"/>
                  </a:lnTo>
                  <a:lnTo>
                    <a:pt x="313" y="43"/>
                  </a:lnTo>
                  <a:lnTo>
                    <a:pt x="313" y="47"/>
                  </a:lnTo>
                  <a:lnTo>
                    <a:pt x="313" y="51"/>
                  </a:lnTo>
                  <a:lnTo>
                    <a:pt x="313" y="53"/>
                  </a:lnTo>
                  <a:lnTo>
                    <a:pt x="313" y="56"/>
                  </a:lnTo>
                  <a:lnTo>
                    <a:pt x="313" y="60"/>
                  </a:lnTo>
                  <a:lnTo>
                    <a:pt x="313" y="64"/>
                  </a:lnTo>
                  <a:lnTo>
                    <a:pt x="313" y="66"/>
                  </a:lnTo>
                  <a:lnTo>
                    <a:pt x="313" y="70"/>
                  </a:lnTo>
                  <a:lnTo>
                    <a:pt x="313" y="74"/>
                  </a:lnTo>
                  <a:lnTo>
                    <a:pt x="313" y="76"/>
                  </a:lnTo>
                  <a:lnTo>
                    <a:pt x="313" y="80"/>
                  </a:lnTo>
                  <a:lnTo>
                    <a:pt x="313" y="83"/>
                  </a:lnTo>
                  <a:lnTo>
                    <a:pt x="313" y="85"/>
                  </a:lnTo>
                  <a:lnTo>
                    <a:pt x="313" y="89"/>
                  </a:lnTo>
                  <a:lnTo>
                    <a:pt x="313" y="93"/>
                  </a:lnTo>
                  <a:lnTo>
                    <a:pt x="313" y="95"/>
                  </a:lnTo>
                  <a:lnTo>
                    <a:pt x="313" y="99"/>
                  </a:lnTo>
                  <a:lnTo>
                    <a:pt x="313" y="103"/>
                  </a:lnTo>
                  <a:lnTo>
                    <a:pt x="313" y="105"/>
                  </a:lnTo>
                  <a:lnTo>
                    <a:pt x="313" y="109"/>
                  </a:lnTo>
                  <a:lnTo>
                    <a:pt x="313" y="111"/>
                  </a:lnTo>
                  <a:lnTo>
                    <a:pt x="313" y="114"/>
                  </a:lnTo>
                  <a:lnTo>
                    <a:pt x="313" y="116"/>
                  </a:lnTo>
                  <a:lnTo>
                    <a:pt x="313" y="120"/>
                  </a:lnTo>
                  <a:lnTo>
                    <a:pt x="313" y="122"/>
                  </a:lnTo>
                  <a:lnTo>
                    <a:pt x="313" y="126"/>
                  </a:lnTo>
                  <a:lnTo>
                    <a:pt x="313" y="128"/>
                  </a:lnTo>
                  <a:lnTo>
                    <a:pt x="313" y="132"/>
                  </a:lnTo>
                  <a:lnTo>
                    <a:pt x="313" y="134"/>
                  </a:lnTo>
                  <a:lnTo>
                    <a:pt x="313" y="138"/>
                  </a:lnTo>
                  <a:lnTo>
                    <a:pt x="313" y="140"/>
                  </a:lnTo>
                  <a:lnTo>
                    <a:pt x="313" y="143"/>
                  </a:lnTo>
                  <a:lnTo>
                    <a:pt x="313" y="145"/>
                  </a:lnTo>
                  <a:lnTo>
                    <a:pt x="313" y="149"/>
                  </a:lnTo>
                  <a:lnTo>
                    <a:pt x="313" y="151"/>
                  </a:lnTo>
                  <a:lnTo>
                    <a:pt x="313" y="155"/>
                  </a:lnTo>
                  <a:lnTo>
                    <a:pt x="313" y="157"/>
                  </a:lnTo>
                  <a:lnTo>
                    <a:pt x="313" y="161"/>
                  </a:lnTo>
                  <a:lnTo>
                    <a:pt x="313" y="163"/>
                  </a:lnTo>
                  <a:lnTo>
                    <a:pt x="313" y="165"/>
                  </a:lnTo>
                  <a:lnTo>
                    <a:pt x="313" y="169"/>
                  </a:lnTo>
                  <a:lnTo>
                    <a:pt x="313" y="171"/>
                  </a:lnTo>
                  <a:lnTo>
                    <a:pt x="313" y="174"/>
                  </a:lnTo>
                  <a:lnTo>
                    <a:pt x="313" y="176"/>
                  </a:lnTo>
                  <a:lnTo>
                    <a:pt x="313" y="178"/>
                  </a:lnTo>
                  <a:lnTo>
                    <a:pt x="313" y="182"/>
                  </a:lnTo>
                  <a:lnTo>
                    <a:pt x="313" y="184"/>
                  </a:lnTo>
                  <a:lnTo>
                    <a:pt x="313" y="188"/>
                  </a:lnTo>
                  <a:lnTo>
                    <a:pt x="313" y="190"/>
                  </a:lnTo>
                  <a:lnTo>
                    <a:pt x="313" y="192"/>
                  </a:lnTo>
                  <a:lnTo>
                    <a:pt x="313" y="196"/>
                  </a:lnTo>
                  <a:lnTo>
                    <a:pt x="313" y="198"/>
                  </a:lnTo>
                  <a:lnTo>
                    <a:pt x="313" y="200"/>
                  </a:lnTo>
                  <a:lnTo>
                    <a:pt x="313" y="203"/>
                  </a:lnTo>
                  <a:lnTo>
                    <a:pt x="313" y="205"/>
                  </a:lnTo>
                  <a:lnTo>
                    <a:pt x="313" y="207"/>
                  </a:lnTo>
                  <a:lnTo>
                    <a:pt x="313" y="209"/>
                  </a:lnTo>
                  <a:lnTo>
                    <a:pt x="313" y="213"/>
                  </a:lnTo>
                  <a:lnTo>
                    <a:pt x="313" y="215"/>
                  </a:lnTo>
                  <a:lnTo>
                    <a:pt x="313" y="217"/>
                  </a:lnTo>
                  <a:lnTo>
                    <a:pt x="313" y="221"/>
                  </a:lnTo>
                  <a:lnTo>
                    <a:pt x="313" y="223"/>
                  </a:lnTo>
                  <a:lnTo>
                    <a:pt x="313" y="225"/>
                  </a:lnTo>
                  <a:lnTo>
                    <a:pt x="313" y="227"/>
                  </a:lnTo>
                  <a:lnTo>
                    <a:pt x="313" y="229"/>
                  </a:lnTo>
                  <a:lnTo>
                    <a:pt x="315" y="229"/>
                  </a:lnTo>
                  <a:lnTo>
                    <a:pt x="317" y="229"/>
                  </a:lnTo>
                  <a:lnTo>
                    <a:pt x="319" y="229"/>
                  </a:lnTo>
                  <a:lnTo>
                    <a:pt x="321" y="229"/>
                  </a:lnTo>
                  <a:lnTo>
                    <a:pt x="323" y="230"/>
                  </a:lnTo>
                  <a:lnTo>
                    <a:pt x="323" y="229"/>
                  </a:lnTo>
                  <a:lnTo>
                    <a:pt x="325" y="229"/>
                  </a:lnTo>
                  <a:lnTo>
                    <a:pt x="325" y="227"/>
                  </a:lnTo>
                  <a:lnTo>
                    <a:pt x="327" y="227"/>
                  </a:lnTo>
                  <a:lnTo>
                    <a:pt x="329" y="227"/>
                  </a:lnTo>
                  <a:lnTo>
                    <a:pt x="331" y="227"/>
                  </a:lnTo>
                  <a:lnTo>
                    <a:pt x="331" y="229"/>
                  </a:lnTo>
                  <a:lnTo>
                    <a:pt x="329" y="229"/>
                  </a:lnTo>
                  <a:lnTo>
                    <a:pt x="329" y="230"/>
                  </a:lnTo>
                  <a:lnTo>
                    <a:pt x="329" y="232"/>
                  </a:lnTo>
                  <a:lnTo>
                    <a:pt x="331" y="232"/>
                  </a:lnTo>
                  <a:lnTo>
                    <a:pt x="332" y="234"/>
                  </a:lnTo>
                  <a:lnTo>
                    <a:pt x="332" y="236"/>
                  </a:lnTo>
                  <a:lnTo>
                    <a:pt x="334" y="236"/>
                  </a:lnTo>
                  <a:lnTo>
                    <a:pt x="334" y="238"/>
                  </a:lnTo>
                  <a:lnTo>
                    <a:pt x="336" y="238"/>
                  </a:lnTo>
                  <a:lnTo>
                    <a:pt x="336" y="240"/>
                  </a:lnTo>
                  <a:lnTo>
                    <a:pt x="338" y="242"/>
                  </a:lnTo>
                  <a:lnTo>
                    <a:pt x="340" y="242"/>
                  </a:lnTo>
                  <a:lnTo>
                    <a:pt x="340" y="244"/>
                  </a:lnTo>
                  <a:lnTo>
                    <a:pt x="342" y="246"/>
                  </a:lnTo>
                  <a:lnTo>
                    <a:pt x="342" y="248"/>
                  </a:lnTo>
                  <a:lnTo>
                    <a:pt x="342" y="250"/>
                  </a:lnTo>
                  <a:lnTo>
                    <a:pt x="344" y="250"/>
                  </a:lnTo>
                  <a:lnTo>
                    <a:pt x="346" y="248"/>
                  </a:lnTo>
                  <a:lnTo>
                    <a:pt x="348" y="248"/>
                  </a:lnTo>
                  <a:lnTo>
                    <a:pt x="348" y="246"/>
                  </a:lnTo>
                  <a:lnTo>
                    <a:pt x="350" y="246"/>
                  </a:lnTo>
                  <a:lnTo>
                    <a:pt x="352" y="244"/>
                  </a:lnTo>
                  <a:lnTo>
                    <a:pt x="352" y="242"/>
                  </a:lnTo>
                  <a:lnTo>
                    <a:pt x="354" y="242"/>
                  </a:lnTo>
                  <a:lnTo>
                    <a:pt x="354" y="240"/>
                  </a:lnTo>
                  <a:lnTo>
                    <a:pt x="352" y="240"/>
                  </a:lnTo>
                  <a:lnTo>
                    <a:pt x="354" y="238"/>
                  </a:lnTo>
                  <a:lnTo>
                    <a:pt x="356" y="238"/>
                  </a:lnTo>
                  <a:lnTo>
                    <a:pt x="358" y="238"/>
                  </a:lnTo>
                  <a:lnTo>
                    <a:pt x="358" y="236"/>
                  </a:lnTo>
                  <a:lnTo>
                    <a:pt x="359" y="236"/>
                  </a:lnTo>
                  <a:lnTo>
                    <a:pt x="361" y="236"/>
                  </a:lnTo>
                  <a:lnTo>
                    <a:pt x="361" y="238"/>
                  </a:lnTo>
                  <a:lnTo>
                    <a:pt x="363" y="238"/>
                  </a:lnTo>
                  <a:lnTo>
                    <a:pt x="363" y="240"/>
                  </a:lnTo>
                  <a:lnTo>
                    <a:pt x="363" y="242"/>
                  </a:lnTo>
                  <a:lnTo>
                    <a:pt x="363" y="244"/>
                  </a:lnTo>
                  <a:lnTo>
                    <a:pt x="365" y="244"/>
                  </a:lnTo>
                  <a:lnTo>
                    <a:pt x="365" y="246"/>
                  </a:lnTo>
                  <a:lnTo>
                    <a:pt x="367" y="246"/>
                  </a:lnTo>
                  <a:lnTo>
                    <a:pt x="367" y="248"/>
                  </a:lnTo>
                  <a:lnTo>
                    <a:pt x="369" y="248"/>
                  </a:lnTo>
                  <a:lnTo>
                    <a:pt x="369" y="250"/>
                  </a:lnTo>
                  <a:lnTo>
                    <a:pt x="369" y="252"/>
                  </a:lnTo>
                  <a:lnTo>
                    <a:pt x="371" y="252"/>
                  </a:lnTo>
                  <a:lnTo>
                    <a:pt x="373" y="254"/>
                  </a:lnTo>
                  <a:lnTo>
                    <a:pt x="375" y="256"/>
                  </a:lnTo>
                  <a:lnTo>
                    <a:pt x="375" y="258"/>
                  </a:lnTo>
                  <a:lnTo>
                    <a:pt x="377" y="258"/>
                  </a:lnTo>
                  <a:lnTo>
                    <a:pt x="377" y="259"/>
                  </a:lnTo>
                  <a:lnTo>
                    <a:pt x="379" y="261"/>
                  </a:lnTo>
                  <a:lnTo>
                    <a:pt x="379" y="263"/>
                  </a:lnTo>
                  <a:lnTo>
                    <a:pt x="379" y="265"/>
                  </a:lnTo>
                  <a:lnTo>
                    <a:pt x="381" y="265"/>
                  </a:lnTo>
                  <a:lnTo>
                    <a:pt x="381" y="267"/>
                  </a:lnTo>
                  <a:lnTo>
                    <a:pt x="383" y="269"/>
                  </a:lnTo>
                  <a:lnTo>
                    <a:pt x="383" y="271"/>
                  </a:lnTo>
                  <a:lnTo>
                    <a:pt x="385" y="273"/>
                  </a:lnTo>
                  <a:lnTo>
                    <a:pt x="385" y="275"/>
                  </a:lnTo>
                  <a:lnTo>
                    <a:pt x="387" y="277"/>
                  </a:lnTo>
                  <a:lnTo>
                    <a:pt x="387" y="279"/>
                  </a:lnTo>
                  <a:lnTo>
                    <a:pt x="385" y="279"/>
                  </a:lnTo>
                  <a:lnTo>
                    <a:pt x="387" y="279"/>
                  </a:lnTo>
                  <a:lnTo>
                    <a:pt x="388" y="279"/>
                  </a:lnTo>
                  <a:lnTo>
                    <a:pt x="387" y="283"/>
                  </a:lnTo>
                  <a:lnTo>
                    <a:pt x="388" y="283"/>
                  </a:lnTo>
                  <a:lnTo>
                    <a:pt x="388" y="285"/>
                  </a:lnTo>
                  <a:lnTo>
                    <a:pt x="390" y="285"/>
                  </a:lnTo>
                  <a:lnTo>
                    <a:pt x="390" y="287"/>
                  </a:lnTo>
                  <a:lnTo>
                    <a:pt x="392" y="287"/>
                  </a:lnTo>
                  <a:lnTo>
                    <a:pt x="394" y="288"/>
                  </a:lnTo>
                  <a:lnTo>
                    <a:pt x="396" y="288"/>
                  </a:lnTo>
                  <a:lnTo>
                    <a:pt x="398" y="290"/>
                  </a:lnTo>
                  <a:lnTo>
                    <a:pt x="400" y="290"/>
                  </a:lnTo>
                  <a:lnTo>
                    <a:pt x="400" y="292"/>
                  </a:lnTo>
                  <a:lnTo>
                    <a:pt x="402" y="292"/>
                  </a:lnTo>
                  <a:lnTo>
                    <a:pt x="402" y="294"/>
                  </a:lnTo>
                  <a:lnTo>
                    <a:pt x="404" y="294"/>
                  </a:lnTo>
                  <a:lnTo>
                    <a:pt x="404" y="296"/>
                  </a:lnTo>
                  <a:lnTo>
                    <a:pt x="404" y="298"/>
                  </a:lnTo>
                  <a:lnTo>
                    <a:pt x="404" y="300"/>
                  </a:lnTo>
                  <a:lnTo>
                    <a:pt x="404" y="302"/>
                  </a:lnTo>
                  <a:lnTo>
                    <a:pt x="404" y="304"/>
                  </a:lnTo>
                  <a:lnTo>
                    <a:pt x="404" y="306"/>
                  </a:lnTo>
                  <a:lnTo>
                    <a:pt x="404" y="308"/>
                  </a:lnTo>
                  <a:lnTo>
                    <a:pt x="402" y="310"/>
                  </a:lnTo>
                  <a:lnTo>
                    <a:pt x="402" y="312"/>
                  </a:lnTo>
                  <a:lnTo>
                    <a:pt x="400" y="312"/>
                  </a:lnTo>
                  <a:lnTo>
                    <a:pt x="400" y="314"/>
                  </a:lnTo>
                  <a:lnTo>
                    <a:pt x="398" y="314"/>
                  </a:lnTo>
                  <a:lnTo>
                    <a:pt x="398" y="312"/>
                  </a:lnTo>
                  <a:lnTo>
                    <a:pt x="400" y="312"/>
                  </a:lnTo>
                  <a:lnTo>
                    <a:pt x="398" y="312"/>
                  </a:lnTo>
                  <a:lnTo>
                    <a:pt x="398" y="310"/>
                  </a:lnTo>
                  <a:lnTo>
                    <a:pt x="398" y="312"/>
                  </a:lnTo>
                  <a:lnTo>
                    <a:pt x="398" y="314"/>
                  </a:lnTo>
                  <a:lnTo>
                    <a:pt x="396" y="312"/>
                  </a:lnTo>
                  <a:lnTo>
                    <a:pt x="396" y="310"/>
                  </a:lnTo>
                  <a:lnTo>
                    <a:pt x="396" y="308"/>
                  </a:lnTo>
                  <a:lnTo>
                    <a:pt x="398" y="308"/>
                  </a:lnTo>
                  <a:lnTo>
                    <a:pt x="400" y="308"/>
                  </a:lnTo>
                  <a:lnTo>
                    <a:pt x="400" y="306"/>
                  </a:lnTo>
                  <a:lnTo>
                    <a:pt x="400" y="308"/>
                  </a:lnTo>
                  <a:lnTo>
                    <a:pt x="398" y="308"/>
                  </a:lnTo>
                  <a:lnTo>
                    <a:pt x="396" y="308"/>
                  </a:lnTo>
                  <a:lnTo>
                    <a:pt x="396" y="306"/>
                  </a:lnTo>
                  <a:lnTo>
                    <a:pt x="398" y="306"/>
                  </a:lnTo>
                  <a:lnTo>
                    <a:pt x="400" y="306"/>
                  </a:lnTo>
                  <a:lnTo>
                    <a:pt x="400" y="304"/>
                  </a:lnTo>
                  <a:lnTo>
                    <a:pt x="398" y="306"/>
                  </a:lnTo>
                  <a:lnTo>
                    <a:pt x="398" y="304"/>
                  </a:lnTo>
                  <a:lnTo>
                    <a:pt x="398" y="302"/>
                  </a:lnTo>
                  <a:lnTo>
                    <a:pt x="398" y="300"/>
                  </a:lnTo>
                  <a:lnTo>
                    <a:pt x="398" y="298"/>
                  </a:lnTo>
                  <a:lnTo>
                    <a:pt x="396" y="298"/>
                  </a:lnTo>
                  <a:lnTo>
                    <a:pt x="396" y="296"/>
                  </a:lnTo>
                  <a:lnTo>
                    <a:pt x="394" y="296"/>
                  </a:lnTo>
                  <a:lnTo>
                    <a:pt x="396" y="294"/>
                  </a:lnTo>
                  <a:lnTo>
                    <a:pt x="394" y="294"/>
                  </a:lnTo>
                  <a:lnTo>
                    <a:pt x="394" y="296"/>
                  </a:lnTo>
                  <a:lnTo>
                    <a:pt x="392" y="296"/>
                  </a:lnTo>
                  <a:lnTo>
                    <a:pt x="392" y="294"/>
                  </a:lnTo>
                  <a:lnTo>
                    <a:pt x="392" y="296"/>
                  </a:lnTo>
                  <a:lnTo>
                    <a:pt x="390" y="296"/>
                  </a:lnTo>
                  <a:lnTo>
                    <a:pt x="388" y="296"/>
                  </a:lnTo>
                  <a:lnTo>
                    <a:pt x="388" y="298"/>
                  </a:lnTo>
                  <a:lnTo>
                    <a:pt x="390" y="298"/>
                  </a:lnTo>
                  <a:lnTo>
                    <a:pt x="390" y="300"/>
                  </a:lnTo>
                  <a:lnTo>
                    <a:pt x="388" y="300"/>
                  </a:lnTo>
                  <a:lnTo>
                    <a:pt x="390" y="300"/>
                  </a:lnTo>
                  <a:lnTo>
                    <a:pt x="388" y="300"/>
                  </a:lnTo>
                  <a:lnTo>
                    <a:pt x="388" y="302"/>
                  </a:lnTo>
                  <a:lnTo>
                    <a:pt x="387" y="302"/>
                  </a:lnTo>
                  <a:lnTo>
                    <a:pt x="387" y="300"/>
                  </a:lnTo>
                  <a:lnTo>
                    <a:pt x="387" y="298"/>
                  </a:lnTo>
                  <a:lnTo>
                    <a:pt x="387" y="300"/>
                  </a:lnTo>
                  <a:lnTo>
                    <a:pt x="387" y="298"/>
                  </a:lnTo>
                  <a:lnTo>
                    <a:pt x="388" y="298"/>
                  </a:lnTo>
                  <a:lnTo>
                    <a:pt x="388" y="296"/>
                  </a:lnTo>
                  <a:lnTo>
                    <a:pt x="388" y="294"/>
                  </a:lnTo>
                  <a:lnTo>
                    <a:pt x="388" y="292"/>
                  </a:lnTo>
                  <a:lnTo>
                    <a:pt x="390" y="292"/>
                  </a:lnTo>
                  <a:lnTo>
                    <a:pt x="392" y="292"/>
                  </a:lnTo>
                  <a:lnTo>
                    <a:pt x="390" y="292"/>
                  </a:lnTo>
                  <a:lnTo>
                    <a:pt x="388" y="292"/>
                  </a:lnTo>
                  <a:lnTo>
                    <a:pt x="388" y="290"/>
                  </a:lnTo>
                  <a:lnTo>
                    <a:pt x="387" y="290"/>
                  </a:lnTo>
                  <a:lnTo>
                    <a:pt x="387" y="288"/>
                  </a:lnTo>
                  <a:lnTo>
                    <a:pt x="387" y="290"/>
                  </a:lnTo>
                  <a:lnTo>
                    <a:pt x="387" y="288"/>
                  </a:lnTo>
                  <a:lnTo>
                    <a:pt x="385" y="287"/>
                  </a:lnTo>
                  <a:lnTo>
                    <a:pt x="387" y="287"/>
                  </a:lnTo>
                  <a:lnTo>
                    <a:pt x="385" y="287"/>
                  </a:lnTo>
                  <a:lnTo>
                    <a:pt x="385" y="285"/>
                  </a:lnTo>
                  <a:lnTo>
                    <a:pt x="385" y="283"/>
                  </a:lnTo>
                  <a:lnTo>
                    <a:pt x="385" y="285"/>
                  </a:lnTo>
                  <a:lnTo>
                    <a:pt x="383" y="283"/>
                  </a:lnTo>
                  <a:lnTo>
                    <a:pt x="381" y="283"/>
                  </a:lnTo>
                  <a:lnTo>
                    <a:pt x="381" y="281"/>
                  </a:lnTo>
                  <a:lnTo>
                    <a:pt x="383" y="281"/>
                  </a:lnTo>
                  <a:lnTo>
                    <a:pt x="381" y="279"/>
                  </a:lnTo>
                  <a:lnTo>
                    <a:pt x="381" y="281"/>
                  </a:lnTo>
                  <a:lnTo>
                    <a:pt x="381" y="279"/>
                  </a:lnTo>
                  <a:lnTo>
                    <a:pt x="379" y="279"/>
                  </a:lnTo>
                  <a:lnTo>
                    <a:pt x="379" y="277"/>
                  </a:lnTo>
                  <a:lnTo>
                    <a:pt x="379" y="279"/>
                  </a:lnTo>
                  <a:lnTo>
                    <a:pt x="379" y="277"/>
                  </a:lnTo>
                  <a:lnTo>
                    <a:pt x="379" y="279"/>
                  </a:lnTo>
                  <a:lnTo>
                    <a:pt x="377" y="279"/>
                  </a:lnTo>
                  <a:lnTo>
                    <a:pt x="377" y="277"/>
                  </a:lnTo>
                  <a:lnTo>
                    <a:pt x="375" y="277"/>
                  </a:lnTo>
                  <a:lnTo>
                    <a:pt x="377" y="277"/>
                  </a:lnTo>
                  <a:lnTo>
                    <a:pt x="375" y="277"/>
                  </a:lnTo>
                  <a:lnTo>
                    <a:pt x="377" y="277"/>
                  </a:lnTo>
                  <a:lnTo>
                    <a:pt x="377" y="275"/>
                  </a:lnTo>
                  <a:lnTo>
                    <a:pt x="379" y="275"/>
                  </a:lnTo>
                  <a:lnTo>
                    <a:pt x="377" y="275"/>
                  </a:lnTo>
                  <a:lnTo>
                    <a:pt x="377" y="273"/>
                  </a:lnTo>
                  <a:lnTo>
                    <a:pt x="375" y="273"/>
                  </a:lnTo>
                  <a:lnTo>
                    <a:pt x="375" y="271"/>
                  </a:lnTo>
                  <a:lnTo>
                    <a:pt x="377" y="271"/>
                  </a:lnTo>
                  <a:lnTo>
                    <a:pt x="375" y="271"/>
                  </a:lnTo>
                  <a:lnTo>
                    <a:pt x="375" y="269"/>
                  </a:lnTo>
                  <a:lnTo>
                    <a:pt x="377" y="269"/>
                  </a:lnTo>
                  <a:lnTo>
                    <a:pt x="379" y="271"/>
                  </a:lnTo>
                  <a:lnTo>
                    <a:pt x="379" y="273"/>
                  </a:lnTo>
                  <a:lnTo>
                    <a:pt x="381" y="273"/>
                  </a:lnTo>
                  <a:lnTo>
                    <a:pt x="379" y="271"/>
                  </a:lnTo>
                  <a:lnTo>
                    <a:pt x="377" y="269"/>
                  </a:lnTo>
                  <a:lnTo>
                    <a:pt x="375" y="269"/>
                  </a:lnTo>
                  <a:lnTo>
                    <a:pt x="375" y="267"/>
                  </a:lnTo>
                  <a:lnTo>
                    <a:pt x="375" y="265"/>
                  </a:lnTo>
                  <a:lnTo>
                    <a:pt x="377" y="265"/>
                  </a:lnTo>
                  <a:lnTo>
                    <a:pt x="377" y="267"/>
                  </a:lnTo>
                  <a:lnTo>
                    <a:pt x="379" y="267"/>
                  </a:lnTo>
                  <a:lnTo>
                    <a:pt x="375" y="265"/>
                  </a:lnTo>
                  <a:lnTo>
                    <a:pt x="375" y="267"/>
                  </a:lnTo>
                  <a:lnTo>
                    <a:pt x="373" y="267"/>
                  </a:lnTo>
                  <a:lnTo>
                    <a:pt x="373" y="265"/>
                  </a:lnTo>
                  <a:lnTo>
                    <a:pt x="375" y="265"/>
                  </a:lnTo>
                  <a:lnTo>
                    <a:pt x="373" y="265"/>
                  </a:lnTo>
                  <a:lnTo>
                    <a:pt x="373" y="263"/>
                  </a:lnTo>
                  <a:lnTo>
                    <a:pt x="375" y="263"/>
                  </a:lnTo>
                  <a:lnTo>
                    <a:pt x="373" y="263"/>
                  </a:lnTo>
                  <a:lnTo>
                    <a:pt x="373" y="265"/>
                  </a:lnTo>
                  <a:lnTo>
                    <a:pt x="371" y="265"/>
                  </a:lnTo>
                  <a:lnTo>
                    <a:pt x="371" y="263"/>
                  </a:lnTo>
                  <a:lnTo>
                    <a:pt x="371" y="261"/>
                  </a:lnTo>
                  <a:lnTo>
                    <a:pt x="371" y="259"/>
                  </a:lnTo>
                  <a:lnTo>
                    <a:pt x="371" y="258"/>
                  </a:lnTo>
                  <a:lnTo>
                    <a:pt x="373" y="258"/>
                  </a:lnTo>
                  <a:lnTo>
                    <a:pt x="371" y="258"/>
                  </a:lnTo>
                  <a:lnTo>
                    <a:pt x="371" y="259"/>
                  </a:lnTo>
                  <a:lnTo>
                    <a:pt x="371" y="261"/>
                  </a:lnTo>
                  <a:lnTo>
                    <a:pt x="369" y="261"/>
                  </a:lnTo>
                  <a:lnTo>
                    <a:pt x="367" y="259"/>
                  </a:lnTo>
                  <a:lnTo>
                    <a:pt x="365" y="259"/>
                  </a:lnTo>
                  <a:lnTo>
                    <a:pt x="365" y="258"/>
                  </a:lnTo>
                  <a:lnTo>
                    <a:pt x="365" y="256"/>
                  </a:lnTo>
                  <a:lnTo>
                    <a:pt x="363" y="256"/>
                  </a:lnTo>
                  <a:lnTo>
                    <a:pt x="363" y="254"/>
                  </a:lnTo>
                  <a:lnTo>
                    <a:pt x="363" y="252"/>
                  </a:lnTo>
                  <a:lnTo>
                    <a:pt x="363" y="254"/>
                  </a:lnTo>
                  <a:lnTo>
                    <a:pt x="363" y="252"/>
                  </a:lnTo>
                  <a:lnTo>
                    <a:pt x="361" y="252"/>
                  </a:lnTo>
                  <a:lnTo>
                    <a:pt x="363" y="250"/>
                  </a:lnTo>
                  <a:lnTo>
                    <a:pt x="361" y="250"/>
                  </a:lnTo>
                  <a:lnTo>
                    <a:pt x="361" y="248"/>
                  </a:lnTo>
                  <a:lnTo>
                    <a:pt x="361" y="246"/>
                  </a:lnTo>
                  <a:lnTo>
                    <a:pt x="361" y="244"/>
                  </a:lnTo>
                  <a:lnTo>
                    <a:pt x="359" y="244"/>
                  </a:lnTo>
                  <a:lnTo>
                    <a:pt x="361" y="242"/>
                  </a:lnTo>
                  <a:lnTo>
                    <a:pt x="359" y="242"/>
                  </a:lnTo>
                  <a:lnTo>
                    <a:pt x="359" y="244"/>
                  </a:lnTo>
                  <a:lnTo>
                    <a:pt x="359" y="246"/>
                  </a:lnTo>
                  <a:lnTo>
                    <a:pt x="361" y="246"/>
                  </a:lnTo>
                  <a:lnTo>
                    <a:pt x="361" y="248"/>
                  </a:lnTo>
                  <a:lnTo>
                    <a:pt x="359" y="248"/>
                  </a:lnTo>
                  <a:lnTo>
                    <a:pt x="359" y="246"/>
                  </a:lnTo>
                  <a:lnTo>
                    <a:pt x="359" y="248"/>
                  </a:lnTo>
                  <a:lnTo>
                    <a:pt x="359" y="250"/>
                  </a:lnTo>
                  <a:lnTo>
                    <a:pt x="361" y="250"/>
                  </a:lnTo>
                  <a:lnTo>
                    <a:pt x="361" y="252"/>
                  </a:lnTo>
                  <a:lnTo>
                    <a:pt x="361" y="254"/>
                  </a:lnTo>
                  <a:lnTo>
                    <a:pt x="361" y="256"/>
                  </a:lnTo>
                  <a:lnTo>
                    <a:pt x="361" y="258"/>
                  </a:lnTo>
                  <a:lnTo>
                    <a:pt x="363" y="258"/>
                  </a:lnTo>
                  <a:lnTo>
                    <a:pt x="363" y="259"/>
                  </a:lnTo>
                  <a:lnTo>
                    <a:pt x="363" y="261"/>
                  </a:lnTo>
                  <a:lnTo>
                    <a:pt x="361" y="261"/>
                  </a:lnTo>
                  <a:lnTo>
                    <a:pt x="359" y="259"/>
                  </a:lnTo>
                  <a:lnTo>
                    <a:pt x="359" y="258"/>
                  </a:lnTo>
                  <a:lnTo>
                    <a:pt x="359" y="259"/>
                  </a:lnTo>
                  <a:lnTo>
                    <a:pt x="359" y="258"/>
                  </a:lnTo>
                  <a:lnTo>
                    <a:pt x="358" y="258"/>
                  </a:lnTo>
                  <a:lnTo>
                    <a:pt x="356" y="259"/>
                  </a:lnTo>
                  <a:lnTo>
                    <a:pt x="356" y="258"/>
                  </a:lnTo>
                  <a:lnTo>
                    <a:pt x="356" y="256"/>
                  </a:lnTo>
                  <a:lnTo>
                    <a:pt x="358" y="256"/>
                  </a:lnTo>
                  <a:lnTo>
                    <a:pt x="356" y="256"/>
                  </a:lnTo>
                  <a:lnTo>
                    <a:pt x="356" y="254"/>
                  </a:lnTo>
                  <a:lnTo>
                    <a:pt x="356" y="252"/>
                  </a:lnTo>
                  <a:lnTo>
                    <a:pt x="354" y="252"/>
                  </a:lnTo>
                  <a:lnTo>
                    <a:pt x="356" y="252"/>
                  </a:lnTo>
                  <a:lnTo>
                    <a:pt x="358" y="252"/>
                  </a:lnTo>
                  <a:lnTo>
                    <a:pt x="358" y="250"/>
                  </a:lnTo>
                  <a:lnTo>
                    <a:pt x="356" y="250"/>
                  </a:lnTo>
                  <a:lnTo>
                    <a:pt x="356" y="252"/>
                  </a:lnTo>
                  <a:lnTo>
                    <a:pt x="356" y="250"/>
                  </a:lnTo>
                  <a:lnTo>
                    <a:pt x="354" y="250"/>
                  </a:lnTo>
                  <a:lnTo>
                    <a:pt x="354" y="248"/>
                  </a:lnTo>
                  <a:lnTo>
                    <a:pt x="354" y="250"/>
                  </a:lnTo>
                  <a:lnTo>
                    <a:pt x="354" y="252"/>
                  </a:lnTo>
                  <a:lnTo>
                    <a:pt x="354" y="254"/>
                  </a:lnTo>
                  <a:lnTo>
                    <a:pt x="352" y="252"/>
                  </a:lnTo>
                  <a:lnTo>
                    <a:pt x="354" y="252"/>
                  </a:lnTo>
                  <a:lnTo>
                    <a:pt x="352" y="252"/>
                  </a:lnTo>
                  <a:lnTo>
                    <a:pt x="352" y="250"/>
                  </a:lnTo>
                  <a:lnTo>
                    <a:pt x="350" y="250"/>
                  </a:lnTo>
                  <a:lnTo>
                    <a:pt x="350" y="248"/>
                  </a:lnTo>
                  <a:lnTo>
                    <a:pt x="350" y="250"/>
                  </a:lnTo>
                  <a:lnTo>
                    <a:pt x="348" y="250"/>
                  </a:lnTo>
                  <a:lnTo>
                    <a:pt x="348" y="248"/>
                  </a:lnTo>
                  <a:lnTo>
                    <a:pt x="346" y="248"/>
                  </a:lnTo>
                  <a:lnTo>
                    <a:pt x="348" y="250"/>
                  </a:lnTo>
                  <a:lnTo>
                    <a:pt x="346" y="250"/>
                  </a:lnTo>
                  <a:lnTo>
                    <a:pt x="346" y="252"/>
                  </a:lnTo>
                  <a:lnTo>
                    <a:pt x="348" y="250"/>
                  </a:lnTo>
                  <a:lnTo>
                    <a:pt x="348" y="252"/>
                  </a:lnTo>
                  <a:lnTo>
                    <a:pt x="350" y="252"/>
                  </a:lnTo>
                  <a:lnTo>
                    <a:pt x="352" y="252"/>
                  </a:lnTo>
                  <a:lnTo>
                    <a:pt x="350" y="252"/>
                  </a:lnTo>
                  <a:lnTo>
                    <a:pt x="350" y="254"/>
                  </a:lnTo>
                  <a:lnTo>
                    <a:pt x="352" y="254"/>
                  </a:lnTo>
                  <a:lnTo>
                    <a:pt x="352" y="256"/>
                  </a:lnTo>
                  <a:lnTo>
                    <a:pt x="354" y="256"/>
                  </a:lnTo>
                  <a:lnTo>
                    <a:pt x="354" y="254"/>
                  </a:lnTo>
                  <a:lnTo>
                    <a:pt x="354" y="256"/>
                  </a:lnTo>
                  <a:lnTo>
                    <a:pt x="354" y="258"/>
                  </a:lnTo>
                  <a:lnTo>
                    <a:pt x="356" y="258"/>
                  </a:lnTo>
                  <a:lnTo>
                    <a:pt x="356" y="259"/>
                  </a:lnTo>
                  <a:lnTo>
                    <a:pt x="354" y="259"/>
                  </a:lnTo>
                  <a:lnTo>
                    <a:pt x="352" y="258"/>
                  </a:lnTo>
                  <a:lnTo>
                    <a:pt x="352" y="259"/>
                  </a:lnTo>
                  <a:lnTo>
                    <a:pt x="352" y="258"/>
                  </a:lnTo>
                  <a:lnTo>
                    <a:pt x="352" y="259"/>
                  </a:lnTo>
                  <a:lnTo>
                    <a:pt x="350" y="259"/>
                  </a:lnTo>
                  <a:lnTo>
                    <a:pt x="352" y="259"/>
                  </a:lnTo>
                  <a:lnTo>
                    <a:pt x="350" y="259"/>
                  </a:lnTo>
                  <a:lnTo>
                    <a:pt x="350" y="261"/>
                  </a:lnTo>
                  <a:lnTo>
                    <a:pt x="350" y="259"/>
                  </a:lnTo>
                  <a:lnTo>
                    <a:pt x="348" y="259"/>
                  </a:lnTo>
                  <a:lnTo>
                    <a:pt x="348" y="258"/>
                  </a:lnTo>
                  <a:lnTo>
                    <a:pt x="346" y="258"/>
                  </a:lnTo>
                  <a:lnTo>
                    <a:pt x="346" y="259"/>
                  </a:lnTo>
                  <a:lnTo>
                    <a:pt x="346" y="258"/>
                  </a:lnTo>
                  <a:lnTo>
                    <a:pt x="344" y="258"/>
                  </a:lnTo>
                  <a:lnTo>
                    <a:pt x="344" y="256"/>
                  </a:lnTo>
                  <a:lnTo>
                    <a:pt x="342" y="256"/>
                  </a:lnTo>
                  <a:lnTo>
                    <a:pt x="342" y="254"/>
                  </a:lnTo>
                  <a:lnTo>
                    <a:pt x="344" y="254"/>
                  </a:lnTo>
                  <a:lnTo>
                    <a:pt x="342" y="254"/>
                  </a:lnTo>
                  <a:lnTo>
                    <a:pt x="342" y="256"/>
                  </a:lnTo>
                  <a:lnTo>
                    <a:pt x="342" y="254"/>
                  </a:lnTo>
                  <a:lnTo>
                    <a:pt x="340" y="254"/>
                  </a:lnTo>
                  <a:lnTo>
                    <a:pt x="340" y="252"/>
                  </a:lnTo>
                  <a:lnTo>
                    <a:pt x="338" y="252"/>
                  </a:lnTo>
                  <a:lnTo>
                    <a:pt x="338" y="250"/>
                  </a:lnTo>
                  <a:lnTo>
                    <a:pt x="336" y="248"/>
                  </a:lnTo>
                  <a:lnTo>
                    <a:pt x="334" y="248"/>
                  </a:lnTo>
                  <a:lnTo>
                    <a:pt x="336" y="248"/>
                  </a:lnTo>
                  <a:lnTo>
                    <a:pt x="334" y="248"/>
                  </a:lnTo>
                  <a:lnTo>
                    <a:pt x="334" y="246"/>
                  </a:lnTo>
                  <a:lnTo>
                    <a:pt x="332" y="246"/>
                  </a:lnTo>
                  <a:lnTo>
                    <a:pt x="334" y="246"/>
                  </a:lnTo>
                  <a:lnTo>
                    <a:pt x="332" y="246"/>
                  </a:lnTo>
                  <a:lnTo>
                    <a:pt x="331" y="244"/>
                  </a:lnTo>
                  <a:lnTo>
                    <a:pt x="329" y="244"/>
                  </a:lnTo>
                  <a:lnTo>
                    <a:pt x="329" y="242"/>
                  </a:lnTo>
                  <a:lnTo>
                    <a:pt x="329" y="244"/>
                  </a:lnTo>
                  <a:lnTo>
                    <a:pt x="327" y="244"/>
                  </a:lnTo>
                  <a:lnTo>
                    <a:pt x="327" y="242"/>
                  </a:lnTo>
                  <a:lnTo>
                    <a:pt x="329" y="242"/>
                  </a:lnTo>
                  <a:lnTo>
                    <a:pt x="327" y="242"/>
                  </a:lnTo>
                  <a:lnTo>
                    <a:pt x="325" y="242"/>
                  </a:lnTo>
                  <a:lnTo>
                    <a:pt x="323" y="240"/>
                  </a:lnTo>
                  <a:lnTo>
                    <a:pt x="325" y="240"/>
                  </a:lnTo>
                  <a:lnTo>
                    <a:pt x="327" y="238"/>
                  </a:lnTo>
                  <a:lnTo>
                    <a:pt x="325" y="238"/>
                  </a:lnTo>
                  <a:lnTo>
                    <a:pt x="327" y="238"/>
                  </a:lnTo>
                  <a:lnTo>
                    <a:pt x="327" y="236"/>
                  </a:lnTo>
                  <a:lnTo>
                    <a:pt x="325" y="236"/>
                  </a:lnTo>
                  <a:lnTo>
                    <a:pt x="325" y="234"/>
                  </a:lnTo>
                  <a:lnTo>
                    <a:pt x="327" y="234"/>
                  </a:lnTo>
                  <a:lnTo>
                    <a:pt x="327" y="232"/>
                  </a:lnTo>
                  <a:lnTo>
                    <a:pt x="327" y="234"/>
                  </a:lnTo>
                  <a:lnTo>
                    <a:pt x="329" y="234"/>
                  </a:lnTo>
                  <a:lnTo>
                    <a:pt x="329" y="236"/>
                  </a:lnTo>
                  <a:lnTo>
                    <a:pt x="329" y="238"/>
                  </a:lnTo>
                  <a:lnTo>
                    <a:pt x="329" y="240"/>
                  </a:lnTo>
                  <a:lnTo>
                    <a:pt x="329" y="238"/>
                  </a:lnTo>
                  <a:lnTo>
                    <a:pt x="329" y="236"/>
                  </a:lnTo>
                  <a:lnTo>
                    <a:pt x="329" y="234"/>
                  </a:lnTo>
                  <a:lnTo>
                    <a:pt x="331" y="234"/>
                  </a:lnTo>
                  <a:lnTo>
                    <a:pt x="331" y="236"/>
                  </a:lnTo>
                  <a:lnTo>
                    <a:pt x="331" y="234"/>
                  </a:lnTo>
                  <a:lnTo>
                    <a:pt x="329" y="234"/>
                  </a:lnTo>
                  <a:lnTo>
                    <a:pt x="327" y="234"/>
                  </a:lnTo>
                  <a:lnTo>
                    <a:pt x="327" y="232"/>
                  </a:lnTo>
                  <a:lnTo>
                    <a:pt x="325" y="232"/>
                  </a:lnTo>
                  <a:lnTo>
                    <a:pt x="325" y="234"/>
                  </a:lnTo>
                  <a:lnTo>
                    <a:pt x="323" y="236"/>
                  </a:lnTo>
                  <a:lnTo>
                    <a:pt x="321" y="236"/>
                  </a:lnTo>
                  <a:lnTo>
                    <a:pt x="321" y="238"/>
                  </a:lnTo>
                  <a:lnTo>
                    <a:pt x="319" y="238"/>
                  </a:lnTo>
                  <a:lnTo>
                    <a:pt x="317" y="238"/>
                  </a:lnTo>
                  <a:lnTo>
                    <a:pt x="315" y="236"/>
                  </a:lnTo>
                  <a:lnTo>
                    <a:pt x="313" y="236"/>
                  </a:lnTo>
                  <a:lnTo>
                    <a:pt x="311" y="234"/>
                  </a:lnTo>
                  <a:lnTo>
                    <a:pt x="309" y="234"/>
                  </a:lnTo>
                  <a:lnTo>
                    <a:pt x="311" y="234"/>
                  </a:lnTo>
                  <a:lnTo>
                    <a:pt x="311" y="232"/>
                  </a:lnTo>
                  <a:lnTo>
                    <a:pt x="311" y="230"/>
                  </a:lnTo>
                  <a:lnTo>
                    <a:pt x="309" y="230"/>
                  </a:lnTo>
                  <a:lnTo>
                    <a:pt x="309" y="232"/>
                  </a:lnTo>
                  <a:lnTo>
                    <a:pt x="311" y="232"/>
                  </a:lnTo>
                  <a:lnTo>
                    <a:pt x="309" y="232"/>
                  </a:lnTo>
                  <a:lnTo>
                    <a:pt x="309" y="234"/>
                  </a:lnTo>
                  <a:lnTo>
                    <a:pt x="307" y="232"/>
                  </a:lnTo>
                  <a:lnTo>
                    <a:pt x="305" y="232"/>
                  </a:lnTo>
                  <a:lnTo>
                    <a:pt x="303" y="232"/>
                  </a:lnTo>
                  <a:lnTo>
                    <a:pt x="302" y="232"/>
                  </a:lnTo>
                  <a:lnTo>
                    <a:pt x="300" y="230"/>
                  </a:lnTo>
                  <a:lnTo>
                    <a:pt x="298" y="230"/>
                  </a:lnTo>
                  <a:lnTo>
                    <a:pt x="296" y="232"/>
                  </a:lnTo>
                  <a:lnTo>
                    <a:pt x="294" y="232"/>
                  </a:lnTo>
                  <a:lnTo>
                    <a:pt x="292" y="232"/>
                  </a:lnTo>
                  <a:lnTo>
                    <a:pt x="290" y="232"/>
                  </a:lnTo>
                  <a:lnTo>
                    <a:pt x="288" y="232"/>
                  </a:lnTo>
                  <a:lnTo>
                    <a:pt x="290" y="232"/>
                  </a:lnTo>
                  <a:lnTo>
                    <a:pt x="288" y="230"/>
                  </a:lnTo>
                  <a:lnTo>
                    <a:pt x="288" y="229"/>
                  </a:lnTo>
                  <a:lnTo>
                    <a:pt x="288" y="230"/>
                  </a:lnTo>
                  <a:lnTo>
                    <a:pt x="286" y="229"/>
                  </a:lnTo>
                  <a:lnTo>
                    <a:pt x="286" y="230"/>
                  </a:lnTo>
                  <a:lnTo>
                    <a:pt x="286" y="229"/>
                  </a:lnTo>
                  <a:lnTo>
                    <a:pt x="284" y="229"/>
                  </a:lnTo>
                  <a:lnTo>
                    <a:pt x="284" y="230"/>
                  </a:lnTo>
                  <a:lnTo>
                    <a:pt x="284" y="229"/>
                  </a:lnTo>
                  <a:lnTo>
                    <a:pt x="282" y="229"/>
                  </a:lnTo>
                  <a:lnTo>
                    <a:pt x="282" y="227"/>
                  </a:lnTo>
                  <a:lnTo>
                    <a:pt x="282" y="225"/>
                  </a:lnTo>
                  <a:lnTo>
                    <a:pt x="282" y="223"/>
                  </a:lnTo>
                  <a:lnTo>
                    <a:pt x="282" y="221"/>
                  </a:lnTo>
                  <a:lnTo>
                    <a:pt x="284" y="221"/>
                  </a:lnTo>
                  <a:lnTo>
                    <a:pt x="282" y="221"/>
                  </a:lnTo>
                  <a:lnTo>
                    <a:pt x="282" y="223"/>
                  </a:lnTo>
                  <a:lnTo>
                    <a:pt x="280" y="225"/>
                  </a:lnTo>
                  <a:lnTo>
                    <a:pt x="280" y="227"/>
                  </a:lnTo>
                  <a:lnTo>
                    <a:pt x="278" y="227"/>
                  </a:lnTo>
                  <a:lnTo>
                    <a:pt x="276" y="227"/>
                  </a:lnTo>
                  <a:lnTo>
                    <a:pt x="276" y="225"/>
                  </a:lnTo>
                  <a:lnTo>
                    <a:pt x="274" y="225"/>
                  </a:lnTo>
                  <a:lnTo>
                    <a:pt x="273" y="225"/>
                  </a:lnTo>
                  <a:lnTo>
                    <a:pt x="274" y="225"/>
                  </a:lnTo>
                  <a:lnTo>
                    <a:pt x="274" y="223"/>
                  </a:lnTo>
                  <a:lnTo>
                    <a:pt x="276" y="223"/>
                  </a:lnTo>
                  <a:lnTo>
                    <a:pt x="276" y="221"/>
                  </a:lnTo>
                  <a:lnTo>
                    <a:pt x="274" y="223"/>
                  </a:lnTo>
                  <a:lnTo>
                    <a:pt x="274" y="221"/>
                  </a:lnTo>
                  <a:lnTo>
                    <a:pt x="274" y="223"/>
                  </a:lnTo>
                  <a:lnTo>
                    <a:pt x="274" y="221"/>
                  </a:lnTo>
                  <a:lnTo>
                    <a:pt x="273" y="221"/>
                  </a:lnTo>
                  <a:lnTo>
                    <a:pt x="273" y="223"/>
                  </a:lnTo>
                  <a:lnTo>
                    <a:pt x="273" y="221"/>
                  </a:lnTo>
                  <a:lnTo>
                    <a:pt x="271" y="223"/>
                  </a:lnTo>
                  <a:lnTo>
                    <a:pt x="271" y="221"/>
                  </a:lnTo>
                  <a:lnTo>
                    <a:pt x="273" y="221"/>
                  </a:lnTo>
                  <a:lnTo>
                    <a:pt x="273" y="219"/>
                  </a:lnTo>
                  <a:lnTo>
                    <a:pt x="273" y="221"/>
                  </a:lnTo>
                  <a:lnTo>
                    <a:pt x="271" y="221"/>
                  </a:lnTo>
                  <a:lnTo>
                    <a:pt x="271" y="219"/>
                  </a:lnTo>
                  <a:lnTo>
                    <a:pt x="271" y="221"/>
                  </a:lnTo>
                  <a:lnTo>
                    <a:pt x="269" y="221"/>
                  </a:lnTo>
                  <a:lnTo>
                    <a:pt x="267" y="221"/>
                  </a:lnTo>
                  <a:lnTo>
                    <a:pt x="269" y="221"/>
                  </a:lnTo>
                  <a:lnTo>
                    <a:pt x="269" y="219"/>
                  </a:lnTo>
                  <a:lnTo>
                    <a:pt x="271" y="219"/>
                  </a:lnTo>
                  <a:lnTo>
                    <a:pt x="273" y="219"/>
                  </a:lnTo>
                  <a:lnTo>
                    <a:pt x="271" y="217"/>
                  </a:lnTo>
                  <a:lnTo>
                    <a:pt x="271" y="219"/>
                  </a:lnTo>
                  <a:lnTo>
                    <a:pt x="269" y="219"/>
                  </a:lnTo>
                  <a:lnTo>
                    <a:pt x="267" y="219"/>
                  </a:lnTo>
                  <a:lnTo>
                    <a:pt x="267" y="217"/>
                  </a:lnTo>
                  <a:lnTo>
                    <a:pt x="267" y="219"/>
                  </a:lnTo>
                  <a:lnTo>
                    <a:pt x="267" y="217"/>
                  </a:lnTo>
                  <a:lnTo>
                    <a:pt x="269" y="217"/>
                  </a:lnTo>
                  <a:lnTo>
                    <a:pt x="267" y="217"/>
                  </a:lnTo>
                  <a:lnTo>
                    <a:pt x="267" y="215"/>
                  </a:lnTo>
                  <a:lnTo>
                    <a:pt x="269" y="215"/>
                  </a:lnTo>
                  <a:lnTo>
                    <a:pt x="267" y="215"/>
                  </a:lnTo>
                  <a:lnTo>
                    <a:pt x="269" y="215"/>
                  </a:lnTo>
                  <a:lnTo>
                    <a:pt x="271" y="215"/>
                  </a:lnTo>
                  <a:lnTo>
                    <a:pt x="271" y="213"/>
                  </a:lnTo>
                  <a:lnTo>
                    <a:pt x="269" y="213"/>
                  </a:lnTo>
                  <a:lnTo>
                    <a:pt x="267" y="213"/>
                  </a:lnTo>
                  <a:lnTo>
                    <a:pt x="267" y="215"/>
                  </a:lnTo>
                  <a:lnTo>
                    <a:pt x="265" y="215"/>
                  </a:lnTo>
                  <a:lnTo>
                    <a:pt x="265" y="217"/>
                  </a:lnTo>
                  <a:lnTo>
                    <a:pt x="265" y="215"/>
                  </a:lnTo>
                  <a:lnTo>
                    <a:pt x="265" y="217"/>
                  </a:lnTo>
                  <a:lnTo>
                    <a:pt x="265" y="215"/>
                  </a:lnTo>
                  <a:lnTo>
                    <a:pt x="263" y="215"/>
                  </a:lnTo>
                  <a:lnTo>
                    <a:pt x="263" y="217"/>
                  </a:lnTo>
                  <a:lnTo>
                    <a:pt x="263" y="215"/>
                  </a:lnTo>
                  <a:lnTo>
                    <a:pt x="263" y="217"/>
                  </a:lnTo>
                  <a:lnTo>
                    <a:pt x="263" y="215"/>
                  </a:lnTo>
                  <a:lnTo>
                    <a:pt x="263" y="217"/>
                  </a:lnTo>
                  <a:lnTo>
                    <a:pt x="261" y="217"/>
                  </a:lnTo>
                  <a:lnTo>
                    <a:pt x="263" y="217"/>
                  </a:lnTo>
                  <a:lnTo>
                    <a:pt x="261" y="217"/>
                  </a:lnTo>
                  <a:lnTo>
                    <a:pt x="261" y="215"/>
                  </a:lnTo>
                  <a:lnTo>
                    <a:pt x="261" y="217"/>
                  </a:lnTo>
                  <a:lnTo>
                    <a:pt x="259" y="217"/>
                  </a:lnTo>
                  <a:lnTo>
                    <a:pt x="261" y="215"/>
                  </a:lnTo>
                  <a:lnTo>
                    <a:pt x="261" y="213"/>
                  </a:lnTo>
                  <a:lnTo>
                    <a:pt x="259" y="213"/>
                  </a:lnTo>
                  <a:lnTo>
                    <a:pt x="259" y="215"/>
                  </a:lnTo>
                  <a:lnTo>
                    <a:pt x="259" y="217"/>
                  </a:lnTo>
                  <a:lnTo>
                    <a:pt x="259" y="219"/>
                  </a:lnTo>
                  <a:lnTo>
                    <a:pt x="259" y="217"/>
                  </a:lnTo>
                  <a:lnTo>
                    <a:pt x="257" y="217"/>
                  </a:lnTo>
                  <a:lnTo>
                    <a:pt x="259" y="217"/>
                  </a:lnTo>
                  <a:lnTo>
                    <a:pt x="257" y="217"/>
                  </a:lnTo>
                  <a:lnTo>
                    <a:pt x="257" y="219"/>
                  </a:lnTo>
                  <a:lnTo>
                    <a:pt x="259" y="219"/>
                  </a:lnTo>
                  <a:lnTo>
                    <a:pt x="257" y="219"/>
                  </a:lnTo>
                  <a:lnTo>
                    <a:pt x="257" y="217"/>
                  </a:lnTo>
                  <a:lnTo>
                    <a:pt x="255" y="217"/>
                  </a:lnTo>
                  <a:lnTo>
                    <a:pt x="257" y="217"/>
                  </a:lnTo>
                  <a:lnTo>
                    <a:pt x="257" y="215"/>
                  </a:lnTo>
                  <a:lnTo>
                    <a:pt x="257" y="213"/>
                  </a:lnTo>
                  <a:lnTo>
                    <a:pt x="259" y="213"/>
                  </a:lnTo>
                  <a:lnTo>
                    <a:pt x="259" y="211"/>
                  </a:lnTo>
                  <a:lnTo>
                    <a:pt x="259" y="213"/>
                  </a:lnTo>
                  <a:lnTo>
                    <a:pt x="259" y="211"/>
                  </a:lnTo>
                  <a:lnTo>
                    <a:pt x="257" y="211"/>
                  </a:lnTo>
                  <a:lnTo>
                    <a:pt x="257" y="213"/>
                  </a:lnTo>
                  <a:lnTo>
                    <a:pt x="257" y="215"/>
                  </a:lnTo>
                  <a:lnTo>
                    <a:pt x="255" y="215"/>
                  </a:lnTo>
                  <a:lnTo>
                    <a:pt x="255" y="213"/>
                  </a:lnTo>
                  <a:lnTo>
                    <a:pt x="255" y="215"/>
                  </a:lnTo>
                  <a:lnTo>
                    <a:pt x="253" y="215"/>
                  </a:lnTo>
                  <a:lnTo>
                    <a:pt x="253" y="217"/>
                  </a:lnTo>
                  <a:lnTo>
                    <a:pt x="253" y="215"/>
                  </a:lnTo>
                  <a:lnTo>
                    <a:pt x="255" y="215"/>
                  </a:lnTo>
                  <a:lnTo>
                    <a:pt x="255" y="217"/>
                  </a:lnTo>
                  <a:lnTo>
                    <a:pt x="253" y="217"/>
                  </a:lnTo>
                  <a:lnTo>
                    <a:pt x="253" y="219"/>
                  </a:lnTo>
                  <a:lnTo>
                    <a:pt x="251" y="219"/>
                  </a:lnTo>
                  <a:lnTo>
                    <a:pt x="253" y="219"/>
                  </a:lnTo>
                  <a:lnTo>
                    <a:pt x="251" y="219"/>
                  </a:lnTo>
                  <a:lnTo>
                    <a:pt x="251" y="221"/>
                  </a:lnTo>
                  <a:lnTo>
                    <a:pt x="253" y="221"/>
                  </a:lnTo>
                  <a:lnTo>
                    <a:pt x="253" y="219"/>
                  </a:lnTo>
                  <a:lnTo>
                    <a:pt x="253" y="221"/>
                  </a:lnTo>
                  <a:lnTo>
                    <a:pt x="253" y="223"/>
                  </a:lnTo>
                  <a:lnTo>
                    <a:pt x="253" y="221"/>
                  </a:lnTo>
                  <a:lnTo>
                    <a:pt x="255" y="219"/>
                  </a:lnTo>
                  <a:lnTo>
                    <a:pt x="255" y="221"/>
                  </a:lnTo>
                  <a:lnTo>
                    <a:pt x="253" y="221"/>
                  </a:lnTo>
                  <a:lnTo>
                    <a:pt x="255" y="221"/>
                  </a:lnTo>
                  <a:lnTo>
                    <a:pt x="255" y="223"/>
                  </a:lnTo>
                  <a:lnTo>
                    <a:pt x="253" y="223"/>
                  </a:lnTo>
                  <a:lnTo>
                    <a:pt x="253" y="225"/>
                  </a:lnTo>
                  <a:lnTo>
                    <a:pt x="253" y="223"/>
                  </a:lnTo>
                  <a:lnTo>
                    <a:pt x="251" y="223"/>
                  </a:lnTo>
                  <a:lnTo>
                    <a:pt x="251" y="225"/>
                  </a:lnTo>
                  <a:lnTo>
                    <a:pt x="253" y="223"/>
                  </a:lnTo>
                  <a:lnTo>
                    <a:pt x="253" y="225"/>
                  </a:lnTo>
                  <a:lnTo>
                    <a:pt x="255" y="225"/>
                  </a:lnTo>
                  <a:lnTo>
                    <a:pt x="255" y="223"/>
                  </a:lnTo>
                  <a:lnTo>
                    <a:pt x="255" y="225"/>
                  </a:lnTo>
                  <a:lnTo>
                    <a:pt x="255" y="223"/>
                  </a:lnTo>
                  <a:lnTo>
                    <a:pt x="255" y="225"/>
                  </a:lnTo>
                  <a:lnTo>
                    <a:pt x="255" y="223"/>
                  </a:lnTo>
                  <a:lnTo>
                    <a:pt x="257" y="225"/>
                  </a:lnTo>
                  <a:lnTo>
                    <a:pt x="257" y="227"/>
                  </a:lnTo>
                  <a:lnTo>
                    <a:pt x="255" y="227"/>
                  </a:lnTo>
                  <a:lnTo>
                    <a:pt x="253" y="227"/>
                  </a:lnTo>
                  <a:lnTo>
                    <a:pt x="255" y="227"/>
                  </a:lnTo>
                  <a:lnTo>
                    <a:pt x="255" y="229"/>
                  </a:lnTo>
                  <a:lnTo>
                    <a:pt x="253" y="229"/>
                  </a:lnTo>
                  <a:lnTo>
                    <a:pt x="253" y="230"/>
                  </a:lnTo>
                  <a:lnTo>
                    <a:pt x="253" y="229"/>
                  </a:lnTo>
                  <a:lnTo>
                    <a:pt x="255" y="229"/>
                  </a:lnTo>
                  <a:lnTo>
                    <a:pt x="253" y="229"/>
                  </a:lnTo>
                  <a:lnTo>
                    <a:pt x="255" y="229"/>
                  </a:lnTo>
                  <a:lnTo>
                    <a:pt x="255" y="230"/>
                  </a:lnTo>
                  <a:lnTo>
                    <a:pt x="255" y="229"/>
                  </a:lnTo>
                  <a:lnTo>
                    <a:pt x="255" y="230"/>
                  </a:lnTo>
                  <a:lnTo>
                    <a:pt x="253" y="230"/>
                  </a:lnTo>
                  <a:lnTo>
                    <a:pt x="253" y="232"/>
                  </a:lnTo>
                  <a:lnTo>
                    <a:pt x="253" y="234"/>
                  </a:lnTo>
                  <a:lnTo>
                    <a:pt x="253" y="232"/>
                  </a:lnTo>
                  <a:lnTo>
                    <a:pt x="251" y="232"/>
                  </a:lnTo>
                  <a:lnTo>
                    <a:pt x="251" y="234"/>
                  </a:lnTo>
                  <a:lnTo>
                    <a:pt x="249" y="234"/>
                  </a:lnTo>
                  <a:lnTo>
                    <a:pt x="249" y="232"/>
                  </a:lnTo>
                  <a:lnTo>
                    <a:pt x="249" y="234"/>
                  </a:lnTo>
                  <a:lnTo>
                    <a:pt x="249" y="232"/>
                  </a:lnTo>
                  <a:lnTo>
                    <a:pt x="247" y="232"/>
                  </a:lnTo>
                  <a:lnTo>
                    <a:pt x="245" y="232"/>
                  </a:lnTo>
                  <a:lnTo>
                    <a:pt x="245" y="234"/>
                  </a:lnTo>
                  <a:lnTo>
                    <a:pt x="245" y="232"/>
                  </a:lnTo>
                  <a:lnTo>
                    <a:pt x="245" y="230"/>
                  </a:lnTo>
                  <a:lnTo>
                    <a:pt x="244" y="230"/>
                  </a:lnTo>
                  <a:lnTo>
                    <a:pt x="244" y="232"/>
                  </a:lnTo>
                  <a:lnTo>
                    <a:pt x="245" y="232"/>
                  </a:lnTo>
                  <a:lnTo>
                    <a:pt x="244" y="232"/>
                  </a:lnTo>
                  <a:lnTo>
                    <a:pt x="244" y="234"/>
                  </a:lnTo>
                  <a:lnTo>
                    <a:pt x="244" y="236"/>
                  </a:lnTo>
                  <a:lnTo>
                    <a:pt x="244" y="238"/>
                  </a:lnTo>
                  <a:lnTo>
                    <a:pt x="244" y="236"/>
                  </a:lnTo>
                  <a:lnTo>
                    <a:pt x="242" y="236"/>
                  </a:lnTo>
                  <a:lnTo>
                    <a:pt x="244" y="234"/>
                  </a:lnTo>
                  <a:lnTo>
                    <a:pt x="242" y="234"/>
                  </a:lnTo>
                  <a:lnTo>
                    <a:pt x="242" y="232"/>
                  </a:lnTo>
                  <a:lnTo>
                    <a:pt x="242" y="234"/>
                  </a:lnTo>
                  <a:lnTo>
                    <a:pt x="242" y="236"/>
                  </a:lnTo>
                  <a:lnTo>
                    <a:pt x="242" y="234"/>
                  </a:lnTo>
                  <a:lnTo>
                    <a:pt x="242" y="236"/>
                  </a:lnTo>
                  <a:lnTo>
                    <a:pt x="242" y="238"/>
                  </a:lnTo>
                  <a:lnTo>
                    <a:pt x="242" y="236"/>
                  </a:lnTo>
                  <a:lnTo>
                    <a:pt x="240" y="236"/>
                  </a:lnTo>
                  <a:lnTo>
                    <a:pt x="240" y="238"/>
                  </a:lnTo>
                  <a:lnTo>
                    <a:pt x="238" y="238"/>
                  </a:lnTo>
                  <a:lnTo>
                    <a:pt x="240" y="238"/>
                  </a:lnTo>
                  <a:lnTo>
                    <a:pt x="240" y="240"/>
                  </a:lnTo>
                  <a:lnTo>
                    <a:pt x="238" y="240"/>
                  </a:lnTo>
                  <a:lnTo>
                    <a:pt x="238" y="242"/>
                  </a:lnTo>
                  <a:lnTo>
                    <a:pt x="236" y="242"/>
                  </a:lnTo>
                  <a:lnTo>
                    <a:pt x="236" y="240"/>
                  </a:lnTo>
                  <a:lnTo>
                    <a:pt x="238" y="240"/>
                  </a:lnTo>
                  <a:lnTo>
                    <a:pt x="236" y="240"/>
                  </a:lnTo>
                  <a:lnTo>
                    <a:pt x="238" y="240"/>
                  </a:lnTo>
                  <a:lnTo>
                    <a:pt x="238" y="238"/>
                  </a:lnTo>
                  <a:lnTo>
                    <a:pt x="236" y="240"/>
                  </a:lnTo>
                  <a:lnTo>
                    <a:pt x="236" y="242"/>
                  </a:lnTo>
                  <a:lnTo>
                    <a:pt x="236" y="240"/>
                  </a:lnTo>
                  <a:lnTo>
                    <a:pt x="234" y="240"/>
                  </a:lnTo>
                  <a:lnTo>
                    <a:pt x="236" y="240"/>
                  </a:lnTo>
                  <a:lnTo>
                    <a:pt x="236" y="242"/>
                  </a:lnTo>
                  <a:lnTo>
                    <a:pt x="234" y="242"/>
                  </a:lnTo>
                  <a:lnTo>
                    <a:pt x="232" y="244"/>
                  </a:lnTo>
                  <a:lnTo>
                    <a:pt x="232" y="246"/>
                  </a:lnTo>
                  <a:lnTo>
                    <a:pt x="232" y="244"/>
                  </a:lnTo>
                  <a:lnTo>
                    <a:pt x="230" y="244"/>
                  </a:lnTo>
                  <a:lnTo>
                    <a:pt x="230" y="246"/>
                  </a:lnTo>
                  <a:lnTo>
                    <a:pt x="228" y="246"/>
                  </a:lnTo>
                  <a:lnTo>
                    <a:pt x="228" y="244"/>
                  </a:lnTo>
                  <a:lnTo>
                    <a:pt x="228" y="246"/>
                  </a:lnTo>
                  <a:lnTo>
                    <a:pt x="226" y="246"/>
                  </a:lnTo>
                  <a:lnTo>
                    <a:pt x="224" y="246"/>
                  </a:lnTo>
                  <a:lnTo>
                    <a:pt x="226" y="246"/>
                  </a:lnTo>
                  <a:lnTo>
                    <a:pt x="224" y="246"/>
                  </a:lnTo>
                  <a:lnTo>
                    <a:pt x="224" y="244"/>
                  </a:lnTo>
                  <a:lnTo>
                    <a:pt x="224" y="242"/>
                  </a:lnTo>
                  <a:lnTo>
                    <a:pt x="226" y="242"/>
                  </a:lnTo>
                  <a:lnTo>
                    <a:pt x="228" y="242"/>
                  </a:lnTo>
                  <a:lnTo>
                    <a:pt x="228" y="240"/>
                  </a:lnTo>
                  <a:lnTo>
                    <a:pt x="230" y="240"/>
                  </a:lnTo>
                  <a:lnTo>
                    <a:pt x="230" y="238"/>
                  </a:lnTo>
                  <a:lnTo>
                    <a:pt x="230" y="236"/>
                  </a:lnTo>
                  <a:lnTo>
                    <a:pt x="232" y="236"/>
                  </a:lnTo>
                  <a:lnTo>
                    <a:pt x="230" y="236"/>
                  </a:lnTo>
                  <a:lnTo>
                    <a:pt x="228" y="238"/>
                  </a:lnTo>
                  <a:lnTo>
                    <a:pt x="228" y="240"/>
                  </a:lnTo>
                  <a:lnTo>
                    <a:pt x="228" y="238"/>
                  </a:lnTo>
                  <a:lnTo>
                    <a:pt x="226" y="238"/>
                  </a:lnTo>
                  <a:lnTo>
                    <a:pt x="224" y="238"/>
                  </a:lnTo>
                  <a:lnTo>
                    <a:pt x="224" y="236"/>
                  </a:lnTo>
                  <a:lnTo>
                    <a:pt x="224" y="234"/>
                  </a:lnTo>
                  <a:lnTo>
                    <a:pt x="226" y="232"/>
                  </a:lnTo>
                  <a:lnTo>
                    <a:pt x="228" y="230"/>
                  </a:lnTo>
                  <a:lnTo>
                    <a:pt x="228" y="229"/>
                  </a:lnTo>
                  <a:lnTo>
                    <a:pt x="228" y="227"/>
                  </a:lnTo>
                  <a:lnTo>
                    <a:pt x="230" y="225"/>
                  </a:lnTo>
                  <a:lnTo>
                    <a:pt x="230" y="223"/>
                  </a:lnTo>
                  <a:lnTo>
                    <a:pt x="228" y="223"/>
                  </a:lnTo>
                  <a:lnTo>
                    <a:pt x="228" y="221"/>
                  </a:lnTo>
                  <a:lnTo>
                    <a:pt x="230" y="221"/>
                  </a:lnTo>
                  <a:lnTo>
                    <a:pt x="230" y="219"/>
                  </a:lnTo>
                  <a:lnTo>
                    <a:pt x="232" y="219"/>
                  </a:lnTo>
                  <a:lnTo>
                    <a:pt x="234" y="217"/>
                  </a:lnTo>
                  <a:lnTo>
                    <a:pt x="236" y="215"/>
                  </a:lnTo>
                  <a:lnTo>
                    <a:pt x="238" y="215"/>
                  </a:lnTo>
                  <a:lnTo>
                    <a:pt x="238" y="217"/>
                  </a:lnTo>
                  <a:lnTo>
                    <a:pt x="240" y="217"/>
                  </a:lnTo>
                  <a:lnTo>
                    <a:pt x="242" y="217"/>
                  </a:lnTo>
                  <a:lnTo>
                    <a:pt x="244" y="217"/>
                  </a:lnTo>
                  <a:lnTo>
                    <a:pt x="247" y="219"/>
                  </a:lnTo>
                  <a:lnTo>
                    <a:pt x="247" y="217"/>
                  </a:lnTo>
                  <a:lnTo>
                    <a:pt x="245" y="217"/>
                  </a:lnTo>
                  <a:lnTo>
                    <a:pt x="244" y="217"/>
                  </a:lnTo>
                  <a:lnTo>
                    <a:pt x="242" y="215"/>
                  </a:lnTo>
                  <a:lnTo>
                    <a:pt x="240" y="215"/>
                  </a:lnTo>
                  <a:lnTo>
                    <a:pt x="240" y="213"/>
                  </a:lnTo>
                  <a:lnTo>
                    <a:pt x="240" y="211"/>
                  </a:lnTo>
                  <a:lnTo>
                    <a:pt x="242" y="211"/>
                  </a:lnTo>
                  <a:lnTo>
                    <a:pt x="242" y="209"/>
                  </a:lnTo>
                  <a:lnTo>
                    <a:pt x="245" y="207"/>
                  </a:lnTo>
                  <a:lnTo>
                    <a:pt x="244" y="207"/>
                  </a:lnTo>
                  <a:lnTo>
                    <a:pt x="242" y="207"/>
                  </a:lnTo>
                  <a:lnTo>
                    <a:pt x="242" y="209"/>
                  </a:lnTo>
                  <a:lnTo>
                    <a:pt x="240" y="209"/>
                  </a:lnTo>
                  <a:lnTo>
                    <a:pt x="240" y="211"/>
                  </a:lnTo>
                  <a:lnTo>
                    <a:pt x="238" y="211"/>
                  </a:lnTo>
                  <a:lnTo>
                    <a:pt x="236" y="211"/>
                  </a:lnTo>
                  <a:lnTo>
                    <a:pt x="236" y="209"/>
                  </a:lnTo>
                  <a:lnTo>
                    <a:pt x="234" y="211"/>
                  </a:lnTo>
                  <a:lnTo>
                    <a:pt x="236" y="211"/>
                  </a:lnTo>
                  <a:lnTo>
                    <a:pt x="234" y="211"/>
                  </a:lnTo>
                  <a:lnTo>
                    <a:pt x="232" y="213"/>
                  </a:lnTo>
                  <a:lnTo>
                    <a:pt x="230" y="213"/>
                  </a:lnTo>
                  <a:lnTo>
                    <a:pt x="230" y="215"/>
                  </a:lnTo>
                  <a:lnTo>
                    <a:pt x="228" y="215"/>
                  </a:lnTo>
                  <a:lnTo>
                    <a:pt x="226" y="217"/>
                  </a:lnTo>
                  <a:lnTo>
                    <a:pt x="224" y="219"/>
                  </a:lnTo>
                  <a:lnTo>
                    <a:pt x="226" y="221"/>
                  </a:lnTo>
                  <a:lnTo>
                    <a:pt x="224" y="221"/>
                  </a:lnTo>
                  <a:lnTo>
                    <a:pt x="222" y="221"/>
                  </a:lnTo>
                  <a:lnTo>
                    <a:pt x="222" y="223"/>
                  </a:lnTo>
                  <a:lnTo>
                    <a:pt x="220" y="223"/>
                  </a:lnTo>
                  <a:lnTo>
                    <a:pt x="220" y="225"/>
                  </a:lnTo>
                  <a:lnTo>
                    <a:pt x="220" y="227"/>
                  </a:lnTo>
                  <a:lnTo>
                    <a:pt x="220" y="229"/>
                  </a:lnTo>
                  <a:lnTo>
                    <a:pt x="218" y="229"/>
                  </a:lnTo>
                  <a:lnTo>
                    <a:pt x="216" y="229"/>
                  </a:lnTo>
                  <a:lnTo>
                    <a:pt x="215" y="227"/>
                  </a:lnTo>
                  <a:lnTo>
                    <a:pt x="215" y="229"/>
                  </a:lnTo>
                  <a:lnTo>
                    <a:pt x="216" y="229"/>
                  </a:lnTo>
                  <a:lnTo>
                    <a:pt x="215" y="229"/>
                  </a:lnTo>
                  <a:lnTo>
                    <a:pt x="216" y="229"/>
                  </a:lnTo>
                  <a:lnTo>
                    <a:pt x="216" y="230"/>
                  </a:lnTo>
                  <a:lnTo>
                    <a:pt x="218" y="230"/>
                  </a:lnTo>
                  <a:lnTo>
                    <a:pt x="218" y="232"/>
                  </a:lnTo>
                  <a:lnTo>
                    <a:pt x="216" y="234"/>
                  </a:lnTo>
                  <a:lnTo>
                    <a:pt x="215" y="234"/>
                  </a:lnTo>
                  <a:lnTo>
                    <a:pt x="213" y="234"/>
                  </a:lnTo>
                  <a:lnTo>
                    <a:pt x="213" y="236"/>
                  </a:lnTo>
                  <a:lnTo>
                    <a:pt x="215" y="236"/>
                  </a:lnTo>
                  <a:lnTo>
                    <a:pt x="215" y="238"/>
                  </a:lnTo>
                  <a:lnTo>
                    <a:pt x="213" y="238"/>
                  </a:lnTo>
                  <a:lnTo>
                    <a:pt x="211" y="238"/>
                  </a:lnTo>
                  <a:lnTo>
                    <a:pt x="213" y="238"/>
                  </a:lnTo>
                  <a:lnTo>
                    <a:pt x="213" y="236"/>
                  </a:lnTo>
                  <a:lnTo>
                    <a:pt x="211" y="236"/>
                  </a:lnTo>
                  <a:lnTo>
                    <a:pt x="211" y="238"/>
                  </a:lnTo>
                  <a:lnTo>
                    <a:pt x="209" y="238"/>
                  </a:lnTo>
                  <a:lnTo>
                    <a:pt x="211" y="238"/>
                  </a:lnTo>
                  <a:lnTo>
                    <a:pt x="211" y="240"/>
                  </a:lnTo>
                  <a:lnTo>
                    <a:pt x="209" y="240"/>
                  </a:lnTo>
                  <a:lnTo>
                    <a:pt x="207" y="240"/>
                  </a:lnTo>
                  <a:lnTo>
                    <a:pt x="209" y="240"/>
                  </a:lnTo>
                  <a:lnTo>
                    <a:pt x="209" y="242"/>
                  </a:lnTo>
                  <a:lnTo>
                    <a:pt x="207" y="242"/>
                  </a:lnTo>
                  <a:lnTo>
                    <a:pt x="205" y="242"/>
                  </a:lnTo>
                  <a:lnTo>
                    <a:pt x="205" y="244"/>
                  </a:lnTo>
                  <a:lnTo>
                    <a:pt x="207" y="244"/>
                  </a:lnTo>
                  <a:lnTo>
                    <a:pt x="207" y="242"/>
                  </a:lnTo>
                  <a:lnTo>
                    <a:pt x="207" y="244"/>
                  </a:lnTo>
                  <a:lnTo>
                    <a:pt x="205" y="244"/>
                  </a:lnTo>
                  <a:lnTo>
                    <a:pt x="205" y="246"/>
                  </a:lnTo>
                  <a:lnTo>
                    <a:pt x="205" y="248"/>
                  </a:lnTo>
                  <a:lnTo>
                    <a:pt x="205" y="246"/>
                  </a:lnTo>
                  <a:lnTo>
                    <a:pt x="205" y="248"/>
                  </a:lnTo>
                  <a:lnTo>
                    <a:pt x="207" y="248"/>
                  </a:lnTo>
                  <a:lnTo>
                    <a:pt x="209" y="248"/>
                  </a:lnTo>
                  <a:lnTo>
                    <a:pt x="211" y="248"/>
                  </a:lnTo>
                  <a:lnTo>
                    <a:pt x="211" y="250"/>
                  </a:lnTo>
                  <a:lnTo>
                    <a:pt x="213" y="250"/>
                  </a:lnTo>
                  <a:lnTo>
                    <a:pt x="213" y="252"/>
                  </a:lnTo>
                  <a:lnTo>
                    <a:pt x="211" y="254"/>
                  </a:lnTo>
                  <a:lnTo>
                    <a:pt x="211" y="256"/>
                  </a:lnTo>
                  <a:lnTo>
                    <a:pt x="209" y="256"/>
                  </a:lnTo>
                  <a:lnTo>
                    <a:pt x="207" y="256"/>
                  </a:lnTo>
                  <a:lnTo>
                    <a:pt x="207" y="258"/>
                  </a:lnTo>
                  <a:lnTo>
                    <a:pt x="205" y="258"/>
                  </a:lnTo>
                  <a:lnTo>
                    <a:pt x="207" y="258"/>
                  </a:lnTo>
                  <a:lnTo>
                    <a:pt x="207" y="259"/>
                  </a:lnTo>
                  <a:lnTo>
                    <a:pt x="205" y="259"/>
                  </a:lnTo>
                  <a:lnTo>
                    <a:pt x="203" y="259"/>
                  </a:lnTo>
                  <a:lnTo>
                    <a:pt x="203" y="261"/>
                  </a:lnTo>
                  <a:lnTo>
                    <a:pt x="205" y="261"/>
                  </a:lnTo>
                  <a:lnTo>
                    <a:pt x="205" y="259"/>
                  </a:lnTo>
                  <a:lnTo>
                    <a:pt x="205" y="261"/>
                  </a:lnTo>
                  <a:lnTo>
                    <a:pt x="205" y="263"/>
                  </a:lnTo>
                  <a:lnTo>
                    <a:pt x="203" y="261"/>
                  </a:lnTo>
                  <a:lnTo>
                    <a:pt x="203" y="263"/>
                  </a:lnTo>
                  <a:lnTo>
                    <a:pt x="205" y="263"/>
                  </a:lnTo>
                  <a:lnTo>
                    <a:pt x="203" y="263"/>
                  </a:lnTo>
                  <a:lnTo>
                    <a:pt x="203" y="261"/>
                  </a:lnTo>
                  <a:lnTo>
                    <a:pt x="203" y="263"/>
                  </a:lnTo>
                  <a:lnTo>
                    <a:pt x="201" y="263"/>
                  </a:lnTo>
                  <a:lnTo>
                    <a:pt x="203" y="263"/>
                  </a:lnTo>
                  <a:lnTo>
                    <a:pt x="201" y="265"/>
                  </a:lnTo>
                  <a:lnTo>
                    <a:pt x="201" y="263"/>
                  </a:lnTo>
                  <a:lnTo>
                    <a:pt x="201" y="265"/>
                  </a:lnTo>
                  <a:lnTo>
                    <a:pt x="199" y="265"/>
                  </a:lnTo>
                  <a:lnTo>
                    <a:pt x="197" y="265"/>
                  </a:lnTo>
                  <a:lnTo>
                    <a:pt x="199" y="265"/>
                  </a:lnTo>
                  <a:lnTo>
                    <a:pt x="197" y="265"/>
                  </a:lnTo>
                  <a:lnTo>
                    <a:pt x="197" y="267"/>
                  </a:lnTo>
                  <a:lnTo>
                    <a:pt x="195" y="267"/>
                  </a:lnTo>
                  <a:lnTo>
                    <a:pt x="195" y="269"/>
                  </a:lnTo>
                  <a:lnTo>
                    <a:pt x="193" y="269"/>
                  </a:lnTo>
                  <a:lnTo>
                    <a:pt x="193" y="267"/>
                  </a:lnTo>
                  <a:lnTo>
                    <a:pt x="193" y="269"/>
                  </a:lnTo>
                  <a:lnTo>
                    <a:pt x="193" y="271"/>
                  </a:lnTo>
                  <a:lnTo>
                    <a:pt x="191" y="271"/>
                  </a:lnTo>
                  <a:lnTo>
                    <a:pt x="193" y="271"/>
                  </a:lnTo>
                  <a:lnTo>
                    <a:pt x="191" y="271"/>
                  </a:lnTo>
                  <a:lnTo>
                    <a:pt x="193" y="271"/>
                  </a:lnTo>
                  <a:lnTo>
                    <a:pt x="191" y="271"/>
                  </a:lnTo>
                  <a:lnTo>
                    <a:pt x="191" y="273"/>
                  </a:lnTo>
                  <a:lnTo>
                    <a:pt x="191" y="271"/>
                  </a:lnTo>
                  <a:lnTo>
                    <a:pt x="189" y="271"/>
                  </a:lnTo>
                  <a:lnTo>
                    <a:pt x="189" y="273"/>
                  </a:lnTo>
                  <a:lnTo>
                    <a:pt x="189" y="271"/>
                  </a:lnTo>
                  <a:lnTo>
                    <a:pt x="189" y="273"/>
                  </a:lnTo>
                  <a:lnTo>
                    <a:pt x="187" y="273"/>
                  </a:lnTo>
                  <a:lnTo>
                    <a:pt x="186" y="275"/>
                  </a:lnTo>
                  <a:lnTo>
                    <a:pt x="186" y="277"/>
                  </a:lnTo>
                  <a:lnTo>
                    <a:pt x="187" y="275"/>
                  </a:lnTo>
                  <a:lnTo>
                    <a:pt x="187" y="277"/>
                  </a:lnTo>
                  <a:lnTo>
                    <a:pt x="186" y="277"/>
                  </a:lnTo>
                  <a:lnTo>
                    <a:pt x="187" y="277"/>
                  </a:lnTo>
                  <a:lnTo>
                    <a:pt x="187" y="279"/>
                  </a:lnTo>
                  <a:lnTo>
                    <a:pt x="186" y="279"/>
                  </a:lnTo>
                  <a:lnTo>
                    <a:pt x="186" y="281"/>
                  </a:lnTo>
                  <a:lnTo>
                    <a:pt x="184" y="281"/>
                  </a:lnTo>
                  <a:lnTo>
                    <a:pt x="184" y="279"/>
                  </a:lnTo>
                  <a:lnTo>
                    <a:pt x="184" y="281"/>
                  </a:lnTo>
                  <a:lnTo>
                    <a:pt x="184" y="283"/>
                  </a:lnTo>
                  <a:lnTo>
                    <a:pt x="184" y="281"/>
                  </a:lnTo>
                  <a:lnTo>
                    <a:pt x="182" y="281"/>
                  </a:lnTo>
                  <a:lnTo>
                    <a:pt x="182" y="283"/>
                  </a:lnTo>
                  <a:lnTo>
                    <a:pt x="180" y="283"/>
                  </a:lnTo>
                  <a:lnTo>
                    <a:pt x="178" y="283"/>
                  </a:lnTo>
                  <a:lnTo>
                    <a:pt x="178" y="285"/>
                  </a:lnTo>
                  <a:lnTo>
                    <a:pt x="178" y="283"/>
                  </a:lnTo>
                  <a:lnTo>
                    <a:pt x="178" y="285"/>
                  </a:lnTo>
                  <a:lnTo>
                    <a:pt x="178" y="287"/>
                  </a:lnTo>
                  <a:lnTo>
                    <a:pt x="176" y="287"/>
                  </a:lnTo>
                  <a:lnTo>
                    <a:pt x="176" y="285"/>
                  </a:lnTo>
                  <a:lnTo>
                    <a:pt x="174" y="285"/>
                  </a:lnTo>
                  <a:lnTo>
                    <a:pt x="174" y="287"/>
                  </a:lnTo>
                  <a:lnTo>
                    <a:pt x="172" y="287"/>
                  </a:lnTo>
                  <a:lnTo>
                    <a:pt x="174" y="287"/>
                  </a:lnTo>
                  <a:lnTo>
                    <a:pt x="176" y="287"/>
                  </a:lnTo>
                  <a:lnTo>
                    <a:pt x="176" y="288"/>
                  </a:lnTo>
                  <a:lnTo>
                    <a:pt x="174" y="288"/>
                  </a:lnTo>
                  <a:lnTo>
                    <a:pt x="172" y="287"/>
                  </a:lnTo>
                  <a:lnTo>
                    <a:pt x="172" y="288"/>
                  </a:lnTo>
                  <a:lnTo>
                    <a:pt x="170" y="288"/>
                  </a:lnTo>
                  <a:lnTo>
                    <a:pt x="170" y="290"/>
                  </a:lnTo>
                  <a:lnTo>
                    <a:pt x="168" y="290"/>
                  </a:lnTo>
                  <a:lnTo>
                    <a:pt x="170" y="292"/>
                  </a:lnTo>
                  <a:lnTo>
                    <a:pt x="170" y="290"/>
                  </a:lnTo>
                  <a:lnTo>
                    <a:pt x="168" y="290"/>
                  </a:lnTo>
                  <a:lnTo>
                    <a:pt x="170" y="290"/>
                  </a:lnTo>
                  <a:lnTo>
                    <a:pt x="172" y="290"/>
                  </a:lnTo>
                  <a:lnTo>
                    <a:pt x="172" y="292"/>
                  </a:lnTo>
                  <a:lnTo>
                    <a:pt x="170" y="292"/>
                  </a:lnTo>
                  <a:lnTo>
                    <a:pt x="172" y="292"/>
                  </a:lnTo>
                  <a:lnTo>
                    <a:pt x="170" y="292"/>
                  </a:lnTo>
                  <a:lnTo>
                    <a:pt x="170" y="294"/>
                  </a:lnTo>
                  <a:lnTo>
                    <a:pt x="168" y="294"/>
                  </a:lnTo>
                  <a:lnTo>
                    <a:pt x="170" y="294"/>
                  </a:lnTo>
                  <a:lnTo>
                    <a:pt x="168" y="294"/>
                  </a:lnTo>
                  <a:lnTo>
                    <a:pt x="168" y="292"/>
                  </a:lnTo>
                  <a:lnTo>
                    <a:pt x="170" y="292"/>
                  </a:lnTo>
                  <a:lnTo>
                    <a:pt x="168" y="292"/>
                  </a:lnTo>
                  <a:lnTo>
                    <a:pt x="168" y="294"/>
                  </a:lnTo>
                  <a:lnTo>
                    <a:pt x="168" y="292"/>
                  </a:lnTo>
                  <a:lnTo>
                    <a:pt x="168" y="294"/>
                  </a:lnTo>
                  <a:lnTo>
                    <a:pt x="168" y="296"/>
                  </a:lnTo>
                  <a:lnTo>
                    <a:pt x="168" y="294"/>
                  </a:lnTo>
                  <a:lnTo>
                    <a:pt x="166" y="294"/>
                  </a:lnTo>
                  <a:lnTo>
                    <a:pt x="166" y="296"/>
                  </a:lnTo>
                  <a:lnTo>
                    <a:pt x="166" y="294"/>
                  </a:lnTo>
                  <a:lnTo>
                    <a:pt x="166" y="296"/>
                  </a:lnTo>
                  <a:lnTo>
                    <a:pt x="164" y="296"/>
                  </a:lnTo>
                  <a:lnTo>
                    <a:pt x="166" y="296"/>
                  </a:lnTo>
                  <a:lnTo>
                    <a:pt x="164" y="296"/>
                  </a:lnTo>
                  <a:lnTo>
                    <a:pt x="162" y="296"/>
                  </a:lnTo>
                  <a:lnTo>
                    <a:pt x="162" y="298"/>
                  </a:lnTo>
                  <a:lnTo>
                    <a:pt x="162" y="296"/>
                  </a:lnTo>
                  <a:lnTo>
                    <a:pt x="162" y="298"/>
                  </a:lnTo>
                  <a:lnTo>
                    <a:pt x="162" y="296"/>
                  </a:lnTo>
                  <a:lnTo>
                    <a:pt x="160" y="296"/>
                  </a:lnTo>
                  <a:lnTo>
                    <a:pt x="160" y="298"/>
                  </a:lnTo>
                  <a:lnTo>
                    <a:pt x="160" y="300"/>
                  </a:lnTo>
                  <a:lnTo>
                    <a:pt x="160" y="302"/>
                  </a:lnTo>
                  <a:lnTo>
                    <a:pt x="158" y="302"/>
                  </a:lnTo>
                  <a:lnTo>
                    <a:pt x="160" y="302"/>
                  </a:lnTo>
                  <a:lnTo>
                    <a:pt x="160" y="300"/>
                  </a:lnTo>
                  <a:lnTo>
                    <a:pt x="158" y="300"/>
                  </a:lnTo>
                  <a:lnTo>
                    <a:pt x="160" y="300"/>
                  </a:lnTo>
                  <a:lnTo>
                    <a:pt x="160" y="298"/>
                  </a:lnTo>
                  <a:lnTo>
                    <a:pt x="158" y="298"/>
                  </a:lnTo>
                  <a:lnTo>
                    <a:pt x="157" y="298"/>
                  </a:lnTo>
                  <a:lnTo>
                    <a:pt x="157" y="300"/>
                  </a:lnTo>
                  <a:lnTo>
                    <a:pt x="157" y="298"/>
                  </a:lnTo>
                  <a:lnTo>
                    <a:pt x="157" y="300"/>
                  </a:lnTo>
                  <a:lnTo>
                    <a:pt x="155" y="300"/>
                  </a:lnTo>
                  <a:lnTo>
                    <a:pt x="153" y="300"/>
                  </a:lnTo>
                  <a:lnTo>
                    <a:pt x="155" y="300"/>
                  </a:lnTo>
                  <a:lnTo>
                    <a:pt x="153" y="302"/>
                  </a:lnTo>
                  <a:lnTo>
                    <a:pt x="153" y="300"/>
                  </a:lnTo>
                  <a:lnTo>
                    <a:pt x="153" y="302"/>
                  </a:lnTo>
                  <a:lnTo>
                    <a:pt x="151" y="302"/>
                  </a:lnTo>
                  <a:lnTo>
                    <a:pt x="151" y="304"/>
                  </a:lnTo>
                  <a:lnTo>
                    <a:pt x="151" y="302"/>
                  </a:lnTo>
                  <a:lnTo>
                    <a:pt x="149" y="302"/>
                  </a:lnTo>
                  <a:lnTo>
                    <a:pt x="149" y="304"/>
                  </a:lnTo>
                  <a:lnTo>
                    <a:pt x="147" y="304"/>
                  </a:lnTo>
                  <a:lnTo>
                    <a:pt x="145" y="304"/>
                  </a:lnTo>
                  <a:lnTo>
                    <a:pt x="145" y="302"/>
                  </a:lnTo>
                  <a:lnTo>
                    <a:pt x="147" y="302"/>
                  </a:lnTo>
                  <a:lnTo>
                    <a:pt x="147" y="300"/>
                  </a:lnTo>
                  <a:lnTo>
                    <a:pt x="145" y="300"/>
                  </a:lnTo>
                  <a:lnTo>
                    <a:pt x="143" y="300"/>
                  </a:lnTo>
                  <a:lnTo>
                    <a:pt x="143" y="302"/>
                  </a:lnTo>
                  <a:lnTo>
                    <a:pt x="143" y="304"/>
                  </a:lnTo>
                  <a:lnTo>
                    <a:pt x="143" y="306"/>
                  </a:lnTo>
                  <a:lnTo>
                    <a:pt x="141" y="306"/>
                  </a:lnTo>
                  <a:lnTo>
                    <a:pt x="141" y="308"/>
                  </a:lnTo>
                  <a:lnTo>
                    <a:pt x="139" y="308"/>
                  </a:lnTo>
                  <a:lnTo>
                    <a:pt x="139" y="310"/>
                  </a:lnTo>
                  <a:lnTo>
                    <a:pt x="137" y="310"/>
                  </a:lnTo>
                  <a:lnTo>
                    <a:pt x="137" y="308"/>
                  </a:lnTo>
                  <a:lnTo>
                    <a:pt x="137" y="310"/>
                  </a:lnTo>
                  <a:lnTo>
                    <a:pt x="137" y="308"/>
                  </a:lnTo>
                  <a:lnTo>
                    <a:pt x="137" y="306"/>
                  </a:lnTo>
                  <a:lnTo>
                    <a:pt x="135" y="306"/>
                  </a:lnTo>
                  <a:lnTo>
                    <a:pt x="135" y="308"/>
                  </a:lnTo>
                  <a:lnTo>
                    <a:pt x="135" y="310"/>
                  </a:lnTo>
                  <a:lnTo>
                    <a:pt x="135" y="308"/>
                  </a:lnTo>
                  <a:lnTo>
                    <a:pt x="135" y="310"/>
                  </a:lnTo>
                  <a:lnTo>
                    <a:pt x="133" y="310"/>
                  </a:lnTo>
                  <a:lnTo>
                    <a:pt x="131" y="308"/>
                  </a:lnTo>
                  <a:lnTo>
                    <a:pt x="129" y="308"/>
                  </a:lnTo>
                  <a:lnTo>
                    <a:pt x="131" y="308"/>
                  </a:lnTo>
                  <a:lnTo>
                    <a:pt x="131" y="310"/>
                  </a:lnTo>
                  <a:lnTo>
                    <a:pt x="131" y="312"/>
                  </a:lnTo>
                  <a:lnTo>
                    <a:pt x="129" y="312"/>
                  </a:lnTo>
                  <a:lnTo>
                    <a:pt x="129" y="310"/>
                  </a:lnTo>
                  <a:lnTo>
                    <a:pt x="129" y="308"/>
                  </a:lnTo>
                  <a:lnTo>
                    <a:pt x="131" y="308"/>
                  </a:lnTo>
                  <a:lnTo>
                    <a:pt x="131" y="306"/>
                  </a:lnTo>
                  <a:lnTo>
                    <a:pt x="133" y="306"/>
                  </a:lnTo>
                  <a:lnTo>
                    <a:pt x="131" y="306"/>
                  </a:lnTo>
                  <a:lnTo>
                    <a:pt x="131" y="308"/>
                  </a:lnTo>
                  <a:lnTo>
                    <a:pt x="133" y="308"/>
                  </a:lnTo>
                  <a:lnTo>
                    <a:pt x="133" y="306"/>
                  </a:lnTo>
                  <a:lnTo>
                    <a:pt x="135" y="306"/>
                  </a:lnTo>
                  <a:lnTo>
                    <a:pt x="135" y="304"/>
                  </a:lnTo>
                  <a:lnTo>
                    <a:pt x="137" y="304"/>
                  </a:lnTo>
                  <a:lnTo>
                    <a:pt x="135" y="304"/>
                  </a:lnTo>
                  <a:lnTo>
                    <a:pt x="139" y="300"/>
                  </a:lnTo>
                  <a:lnTo>
                    <a:pt x="139" y="298"/>
                  </a:lnTo>
                  <a:lnTo>
                    <a:pt x="141" y="298"/>
                  </a:lnTo>
                  <a:lnTo>
                    <a:pt x="143" y="296"/>
                  </a:lnTo>
                  <a:lnTo>
                    <a:pt x="145" y="296"/>
                  </a:lnTo>
                  <a:lnTo>
                    <a:pt x="147" y="296"/>
                  </a:lnTo>
                  <a:lnTo>
                    <a:pt x="147" y="294"/>
                  </a:lnTo>
                  <a:lnTo>
                    <a:pt x="147" y="296"/>
                  </a:lnTo>
                  <a:lnTo>
                    <a:pt x="145" y="296"/>
                  </a:lnTo>
                  <a:lnTo>
                    <a:pt x="147" y="296"/>
                  </a:lnTo>
                  <a:lnTo>
                    <a:pt x="149" y="296"/>
                  </a:lnTo>
                  <a:lnTo>
                    <a:pt x="151" y="294"/>
                  </a:lnTo>
                  <a:lnTo>
                    <a:pt x="151" y="296"/>
                  </a:lnTo>
                  <a:lnTo>
                    <a:pt x="149" y="296"/>
                  </a:lnTo>
                  <a:lnTo>
                    <a:pt x="149" y="298"/>
                  </a:lnTo>
                  <a:lnTo>
                    <a:pt x="151" y="298"/>
                  </a:lnTo>
                  <a:lnTo>
                    <a:pt x="151" y="300"/>
                  </a:lnTo>
                  <a:lnTo>
                    <a:pt x="151" y="298"/>
                  </a:lnTo>
                  <a:lnTo>
                    <a:pt x="151" y="300"/>
                  </a:lnTo>
                  <a:lnTo>
                    <a:pt x="151" y="298"/>
                  </a:lnTo>
                  <a:lnTo>
                    <a:pt x="151" y="296"/>
                  </a:lnTo>
                  <a:lnTo>
                    <a:pt x="153" y="296"/>
                  </a:lnTo>
                  <a:lnTo>
                    <a:pt x="153" y="298"/>
                  </a:lnTo>
                  <a:lnTo>
                    <a:pt x="155" y="298"/>
                  </a:lnTo>
                  <a:lnTo>
                    <a:pt x="155" y="296"/>
                  </a:lnTo>
                  <a:lnTo>
                    <a:pt x="153" y="296"/>
                  </a:lnTo>
                  <a:lnTo>
                    <a:pt x="153" y="294"/>
                  </a:lnTo>
                  <a:lnTo>
                    <a:pt x="153" y="296"/>
                  </a:lnTo>
                  <a:lnTo>
                    <a:pt x="153" y="294"/>
                  </a:lnTo>
                  <a:lnTo>
                    <a:pt x="153" y="292"/>
                  </a:lnTo>
                  <a:lnTo>
                    <a:pt x="155" y="292"/>
                  </a:lnTo>
                  <a:lnTo>
                    <a:pt x="155" y="290"/>
                  </a:lnTo>
                  <a:lnTo>
                    <a:pt x="157" y="288"/>
                  </a:lnTo>
                  <a:lnTo>
                    <a:pt x="158" y="288"/>
                  </a:lnTo>
                  <a:lnTo>
                    <a:pt x="158" y="287"/>
                  </a:lnTo>
                  <a:lnTo>
                    <a:pt x="162" y="285"/>
                  </a:lnTo>
                  <a:lnTo>
                    <a:pt x="160" y="287"/>
                  </a:lnTo>
                  <a:lnTo>
                    <a:pt x="162" y="287"/>
                  </a:lnTo>
                  <a:lnTo>
                    <a:pt x="162" y="285"/>
                  </a:lnTo>
                  <a:lnTo>
                    <a:pt x="164" y="285"/>
                  </a:lnTo>
                  <a:lnTo>
                    <a:pt x="162" y="285"/>
                  </a:lnTo>
                  <a:lnTo>
                    <a:pt x="164" y="285"/>
                  </a:lnTo>
                  <a:lnTo>
                    <a:pt x="164" y="283"/>
                  </a:lnTo>
                  <a:lnTo>
                    <a:pt x="166" y="283"/>
                  </a:lnTo>
                  <a:lnTo>
                    <a:pt x="164" y="283"/>
                  </a:lnTo>
                  <a:lnTo>
                    <a:pt x="166" y="283"/>
                  </a:lnTo>
                  <a:lnTo>
                    <a:pt x="168" y="283"/>
                  </a:lnTo>
                  <a:lnTo>
                    <a:pt x="168" y="285"/>
                  </a:lnTo>
                  <a:lnTo>
                    <a:pt x="168" y="283"/>
                  </a:lnTo>
                  <a:lnTo>
                    <a:pt x="168" y="281"/>
                  </a:lnTo>
                  <a:lnTo>
                    <a:pt x="168" y="279"/>
                  </a:lnTo>
                  <a:lnTo>
                    <a:pt x="172" y="275"/>
                  </a:lnTo>
                  <a:lnTo>
                    <a:pt x="174" y="275"/>
                  </a:lnTo>
                  <a:lnTo>
                    <a:pt x="172" y="275"/>
                  </a:lnTo>
                  <a:lnTo>
                    <a:pt x="174" y="275"/>
                  </a:lnTo>
                  <a:lnTo>
                    <a:pt x="174" y="273"/>
                  </a:lnTo>
                  <a:lnTo>
                    <a:pt x="176" y="271"/>
                  </a:lnTo>
                  <a:lnTo>
                    <a:pt x="176" y="273"/>
                  </a:lnTo>
                  <a:lnTo>
                    <a:pt x="178" y="273"/>
                  </a:lnTo>
                  <a:lnTo>
                    <a:pt x="178" y="271"/>
                  </a:lnTo>
                  <a:lnTo>
                    <a:pt x="178" y="273"/>
                  </a:lnTo>
                  <a:lnTo>
                    <a:pt x="178" y="271"/>
                  </a:lnTo>
                  <a:lnTo>
                    <a:pt x="176" y="271"/>
                  </a:lnTo>
                  <a:lnTo>
                    <a:pt x="176" y="269"/>
                  </a:lnTo>
                  <a:lnTo>
                    <a:pt x="176" y="267"/>
                  </a:lnTo>
                  <a:lnTo>
                    <a:pt x="176" y="265"/>
                  </a:lnTo>
                  <a:lnTo>
                    <a:pt x="176" y="263"/>
                  </a:lnTo>
                  <a:lnTo>
                    <a:pt x="178" y="263"/>
                  </a:lnTo>
                  <a:lnTo>
                    <a:pt x="178" y="261"/>
                  </a:lnTo>
                  <a:lnTo>
                    <a:pt x="180" y="261"/>
                  </a:lnTo>
                  <a:lnTo>
                    <a:pt x="182" y="261"/>
                  </a:lnTo>
                  <a:lnTo>
                    <a:pt x="180" y="261"/>
                  </a:lnTo>
                  <a:lnTo>
                    <a:pt x="178" y="261"/>
                  </a:lnTo>
                  <a:lnTo>
                    <a:pt x="178" y="259"/>
                  </a:lnTo>
                  <a:lnTo>
                    <a:pt x="178" y="258"/>
                  </a:lnTo>
                  <a:lnTo>
                    <a:pt x="178" y="256"/>
                  </a:lnTo>
                  <a:lnTo>
                    <a:pt x="180" y="256"/>
                  </a:lnTo>
                  <a:lnTo>
                    <a:pt x="182" y="254"/>
                  </a:lnTo>
                  <a:lnTo>
                    <a:pt x="182" y="252"/>
                  </a:lnTo>
                  <a:lnTo>
                    <a:pt x="182" y="250"/>
                  </a:lnTo>
                  <a:lnTo>
                    <a:pt x="184" y="250"/>
                  </a:lnTo>
                  <a:lnTo>
                    <a:pt x="184" y="248"/>
                  </a:lnTo>
                  <a:lnTo>
                    <a:pt x="184" y="246"/>
                  </a:lnTo>
                  <a:lnTo>
                    <a:pt x="184" y="248"/>
                  </a:lnTo>
                  <a:lnTo>
                    <a:pt x="184" y="250"/>
                  </a:lnTo>
                  <a:lnTo>
                    <a:pt x="182" y="250"/>
                  </a:lnTo>
                  <a:lnTo>
                    <a:pt x="182" y="252"/>
                  </a:lnTo>
                  <a:lnTo>
                    <a:pt x="180" y="252"/>
                  </a:lnTo>
                  <a:lnTo>
                    <a:pt x="178" y="252"/>
                  </a:lnTo>
                  <a:lnTo>
                    <a:pt x="178" y="254"/>
                  </a:lnTo>
                  <a:lnTo>
                    <a:pt x="176" y="254"/>
                  </a:lnTo>
                  <a:lnTo>
                    <a:pt x="174" y="254"/>
                  </a:lnTo>
                  <a:lnTo>
                    <a:pt x="172" y="256"/>
                  </a:lnTo>
                  <a:lnTo>
                    <a:pt x="170" y="254"/>
                  </a:lnTo>
                  <a:lnTo>
                    <a:pt x="170" y="252"/>
                  </a:lnTo>
                  <a:lnTo>
                    <a:pt x="168" y="252"/>
                  </a:lnTo>
                  <a:lnTo>
                    <a:pt x="170" y="252"/>
                  </a:lnTo>
                  <a:lnTo>
                    <a:pt x="170" y="250"/>
                  </a:lnTo>
                  <a:lnTo>
                    <a:pt x="170" y="248"/>
                  </a:lnTo>
                  <a:lnTo>
                    <a:pt x="172" y="248"/>
                  </a:lnTo>
                  <a:lnTo>
                    <a:pt x="172" y="250"/>
                  </a:lnTo>
                  <a:lnTo>
                    <a:pt x="174" y="250"/>
                  </a:lnTo>
                  <a:lnTo>
                    <a:pt x="174" y="252"/>
                  </a:lnTo>
                  <a:lnTo>
                    <a:pt x="174" y="250"/>
                  </a:lnTo>
                  <a:lnTo>
                    <a:pt x="172" y="248"/>
                  </a:lnTo>
                  <a:lnTo>
                    <a:pt x="170" y="248"/>
                  </a:lnTo>
                  <a:lnTo>
                    <a:pt x="170" y="246"/>
                  </a:lnTo>
                  <a:lnTo>
                    <a:pt x="170" y="248"/>
                  </a:lnTo>
                  <a:lnTo>
                    <a:pt x="170" y="250"/>
                  </a:lnTo>
                  <a:lnTo>
                    <a:pt x="168" y="250"/>
                  </a:lnTo>
                  <a:lnTo>
                    <a:pt x="168" y="252"/>
                  </a:lnTo>
                  <a:lnTo>
                    <a:pt x="168" y="250"/>
                  </a:lnTo>
                  <a:lnTo>
                    <a:pt x="166" y="250"/>
                  </a:lnTo>
                  <a:lnTo>
                    <a:pt x="168" y="250"/>
                  </a:lnTo>
                  <a:lnTo>
                    <a:pt x="166" y="250"/>
                  </a:lnTo>
                  <a:lnTo>
                    <a:pt x="168" y="250"/>
                  </a:lnTo>
                  <a:lnTo>
                    <a:pt x="166" y="252"/>
                  </a:lnTo>
                  <a:lnTo>
                    <a:pt x="168" y="252"/>
                  </a:lnTo>
                  <a:lnTo>
                    <a:pt x="166" y="252"/>
                  </a:lnTo>
                  <a:lnTo>
                    <a:pt x="166" y="254"/>
                  </a:lnTo>
                  <a:lnTo>
                    <a:pt x="166" y="252"/>
                  </a:lnTo>
                  <a:lnTo>
                    <a:pt x="166" y="254"/>
                  </a:lnTo>
                  <a:lnTo>
                    <a:pt x="166" y="256"/>
                  </a:lnTo>
                  <a:lnTo>
                    <a:pt x="168" y="256"/>
                  </a:lnTo>
                  <a:lnTo>
                    <a:pt x="168" y="258"/>
                  </a:lnTo>
                  <a:lnTo>
                    <a:pt x="166" y="258"/>
                  </a:lnTo>
                  <a:lnTo>
                    <a:pt x="166" y="259"/>
                  </a:lnTo>
                  <a:lnTo>
                    <a:pt x="166" y="258"/>
                  </a:lnTo>
                  <a:lnTo>
                    <a:pt x="164" y="258"/>
                  </a:lnTo>
                  <a:lnTo>
                    <a:pt x="164" y="256"/>
                  </a:lnTo>
                  <a:lnTo>
                    <a:pt x="162" y="254"/>
                  </a:lnTo>
                  <a:lnTo>
                    <a:pt x="162" y="252"/>
                  </a:lnTo>
                  <a:lnTo>
                    <a:pt x="160" y="252"/>
                  </a:lnTo>
                  <a:lnTo>
                    <a:pt x="160" y="250"/>
                  </a:lnTo>
                  <a:lnTo>
                    <a:pt x="158" y="250"/>
                  </a:lnTo>
                  <a:lnTo>
                    <a:pt x="158" y="252"/>
                  </a:lnTo>
                  <a:lnTo>
                    <a:pt x="158" y="254"/>
                  </a:lnTo>
                  <a:lnTo>
                    <a:pt x="158" y="252"/>
                  </a:lnTo>
                  <a:lnTo>
                    <a:pt x="157" y="252"/>
                  </a:lnTo>
                  <a:lnTo>
                    <a:pt x="157" y="250"/>
                  </a:lnTo>
                  <a:lnTo>
                    <a:pt x="155" y="250"/>
                  </a:lnTo>
                  <a:lnTo>
                    <a:pt x="155" y="252"/>
                  </a:lnTo>
                  <a:lnTo>
                    <a:pt x="155" y="250"/>
                  </a:lnTo>
                  <a:lnTo>
                    <a:pt x="155" y="248"/>
                  </a:lnTo>
                  <a:lnTo>
                    <a:pt x="153" y="250"/>
                  </a:lnTo>
                  <a:lnTo>
                    <a:pt x="151" y="250"/>
                  </a:lnTo>
                  <a:lnTo>
                    <a:pt x="151" y="252"/>
                  </a:lnTo>
                  <a:lnTo>
                    <a:pt x="149" y="252"/>
                  </a:lnTo>
                  <a:lnTo>
                    <a:pt x="147" y="252"/>
                  </a:lnTo>
                  <a:lnTo>
                    <a:pt x="147" y="254"/>
                  </a:lnTo>
                  <a:lnTo>
                    <a:pt x="145" y="254"/>
                  </a:lnTo>
                  <a:lnTo>
                    <a:pt x="147" y="254"/>
                  </a:lnTo>
                  <a:lnTo>
                    <a:pt x="145" y="254"/>
                  </a:lnTo>
                  <a:lnTo>
                    <a:pt x="145" y="256"/>
                  </a:lnTo>
                  <a:lnTo>
                    <a:pt x="143" y="256"/>
                  </a:lnTo>
                  <a:lnTo>
                    <a:pt x="141" y="256"/>
                  </a:lnTo>
                  <a:lnTo>
                    <a:pt x="139" y="256"/>
                  </a:lnTo>
                  <a:lnTo>
                    <a:pt x="139" y="254"/>
                  </a:lnTo>
                  <a:lnTo>
                    <a:pt x="141" y="254"/>
                  </a:lnTo>
                  <a:lnTo>
                    <a:pt x="143" y="254"/>
                  </a:lnTo>
                  <a:lnTo>
                    <a:pt x="143" y="252"/>
                  </a:lnTo>
                  <a:lnTo>
                    <a:pt x="143" y="250"/>
                  </a:lnTo>
                  <a:lnTo>
                    <a:pt x="141" y="250"/>
                  </a:lnTo>
                  <a:lnTo>
                    <a:pt x="141" y="248"/>
                  </a:lnTo>
                  <a:lnTo>
                    <a:pt x="143" y="248"/>
                  </a:lnTo>
                  <a:lnTo>
                    <a:pt x="145" y="248"/>
                  </a:lnTo>
                  <a:lnTo>
                    <a:pt x="143" y="248"/>
                  </a:lnTo>
                  <a:lnTo>
                    <a:pt x="143" y="246"/>
                  </a:lnTo>
                  <a:lnTo>
                    <a:pt x="143" y="248"/>
                  </a:lnTo>
                  <a:lnTo>
                    <a:pt x="141" y="248"/>
                  </a:lnTo>
                  <a:lnTo>
                    <a:pt x="141" y="246"/>
                  </a:lnTo>
                  <a:lnTo>
                    <a:pt x="141" y="244"/>
                  </a:lnTo>
                  <a:lnTo>
                    <a:pt x="141" y="246"/>
                  </a:lnTo>
                  <a:lnTo>
                    <a:pt x="141" y="244"/>
                  </a:lnTo>
                  <a:lnTo>
                    <a:pt x="141" y="242"/>
                  </a:lnTo>
                  <a:lnTo>
                    <a:pt x="143" y="242"/>
                  </a:lnTo>
                  <a:lnTo>
                    <a:pt x="143" y="240"/>
                  </a:lnTo>
                  <a:lnTo>
                    <a:pt x="141" y="238"/>
                  </a:lnTo>
                  <a:lnTo>
                    <a:pt x="141" y="236"/>
                  </a:lnTo>
                  <a:lnTo>
                    <a:pt x="139" y="234"/>
                  </a:lnTo>
                  <a:lnTo>
                    <a:pt x="139" y="232"/>
                  </a:lnTo>
                  <a:lnTo>
                    <a:pt x="139" y="230"/>
                  </a:lnTo>
                  <a:lnTo>
                    <a:pt x="139" y="229"/>
                  </a:lnTo>
                  <a:lnTo>
                    <a:pt x="137" y="229"/>
                  </a:lnTo>
                  <a:lnTo>
                    <a:pt x="139" y="229"/>
                  </a:lnTo>
                  <a:lnTo>
                    <a:pt x="137" y="230"/>
                  </a:lnTo>
                  <a:lnTo>
                    <a:pt x="139" y="230"/>
                  </a:lnTo>
                  <a:lnTo>
                    <a:pt x="137" y="230"/>
                  </a:lnTo>
                  <a:lnTo>
                    <a:pt x="137" y="229"/>
                  </a:lnTo>
                  <a:lnTo>
                    <a:pt x="137" y="227"/>
                  </a:lnTo>
                  <a:lnTo>
                    <a:pt x="137" y="225"/>
                  </a:lnTo>
                  <a:lnTo>
                    <a:pt x="139" y="225"/>
                  </a:lnTo>
                  <a:lnTo>
                    <a:pt x="139" y="223"/>
                  </a:lnTo>
                  <a:lnTo>
                    <a:pt x="141" y="223"/>
                  </a:lnTo>
                  <a:lnTo>
                    <a:pt x="141" y="221"/>
                  </a:lnTo>
                  <a:lnTo>
                    <a:pt x="139" y="221"/>
                  </a:lnTo>
                  <a:lnTo>
                    <a:pt x="139" y="223"/>
                  </a:lnTo>
                  <a:lnTo>
                    <a:pt x="137" y="223"/>
                  </a:lnTo>
                  <a:lnTo>
                    <a:pt x="137" y="225"/>
                  </a:lnTo>
                  <a:lnTo>
                    <a:pt x="137" y="227"/>
                  </a:lnTo>
                  <a:lnTo>
                    <a:pt x="135" y="227"/>
                  </a:lnTo>
                  <a:lnTo>
                    <a:pt x="135" y="229"/>
                  </a:lnTo>
                  <a:lnTo>
                    <a:pt x="137" y="229"/>
                  </a:lnTo>
                  <a:lnTo>
                    <a:pt x="137" y="230"/>
                  </a:lnTo>
                  <a:lnTo>
                    <a:pt x="137" y="232"/>
                  </a:lnTo>
                  <a:lnTo>
                    <a:pt x="135" y="232"/>
                  </a:lnTo>
                  <a:lnTo>
                    <a:pt x="133" y="234"/>
                  </a:lnTo>
                  <a:lnTo>
                    <a:pt x="131" y="234"/>
                  </a:lnTo>
                  <a:lnTo>
                    <a:pt x="129" y="236"/>
                  </a:lnTo>
                  <a:lnTo>
                    <a:pt x="128" y="236"/>
                  </a:lnTo>
                  <a:lnTo>
                    <a:pt x="126" y="236"/>
                  </a:lnTo>
                  <a:lnTo>
                    <a:pt x="124" y="236"/>
                  </a:lnTo>
                  <a:lnTo>
                    <a:pt x="124" y="234"/>
                  </a:lnTo>
                  <a:lnTo>
                    <a:pt x="122" y="234"/>
                  </a:lnTo>
                  <a:lnTo>
                    <a:pt x="122" y="232"/>
                  </a:lnTo>
                  <a:lnTo>
                    <a:pt x="124" y="232"/>
                  </a:lnTo>
                  <a:lnTo>
                    <a:pt x="122" y="232"/>
                  </a:lnTo>
                  <a:lnTo>
                    <a:pt x="122" y="230"/>
                  </a:lnTo>
                  <a:lnTo>
                    <a:pt x="120" y="230"/>
                  </a:lnTo>
                  <a:lnTo>
                    <a:pt x="120" y="229"/>
                  </a:lnTo>
                  <a:lnTo>
                    <a:pt x="118" y="229"/>
                  </a:lnTo>
                  <a:lnTo>
                    <a:pt x="118" y="227"/>
                  </a:lnTo>
                  <a:lnTo>
                    <a:pt x="118" y="229"/>
                  </a:lnTo>
                  <a:lnTo>
                    <a:pt x="116" y="227"/>
                  </a:lnTo>
                  <a:lnTo>
                    <a:pt x="114" y="225"/>
                  </a:lnTo>
                  <a:lnTo>
                    <a:pt x="116" y="225"/>
                  </a:lnTo>
                  <a:lnTo>
                    <a:pt x="116" y="223"/>
                  </a:lnTo>
                  <a:lnTo>
                    <a:pt x="114" y="225"/>
                  </a:lnTo>
                  <a:lnTo>
                    <a:pt x="112" y="225"/>
                  </a:lnTo>
                  <a:lnTo>
                    <a:pt x="112" y="223"/>
                  </a:lnTo>
                  <a:lnTo>
                    <a:pt x="114" y="223"/>
                  </a:lnTo>
                  <a:lnTo>
                    <a:pt x="114" y="221"/>
                  </a:lnTo>
                  <a:lnTo>
                    <a:pt x="116" y="221"/>
                  </a:lnTo>
                  <a:lnTo>
                    <a:pt x="116" y="219"/>
                  </a:lnTo>
                  <a:lnTo>
                    <a:pt x="116" y="217"/>
                  </a:lnTo>
                  <a:lnTo>
                    <a:pt x="118" y="219"/>
                  </a:lnTo>
                  <a:lnTo>
                    <a:pt x="118" y="217"/>
                  </a:lnTo>
                  <a:lnTo>
                    <a:pt x="118" y="219"/>
                  </a:lnTo>
                  <a:lnTo>
                    <a:pt x="120" y="219"/>
                  </a:lnTo>
                  <a:lnTo>
                    <a:pt x="122" y="219"/>
                  </a:lnTo>
                  <a:lnTo>
                    <a:pt x="122" y="221"/>
                  </a:lnTo>
                  <a:lnTo>
                    <a:pt x="122" y="223"/>
                  </a:lnTo>
                  <a:lnTo>
                    <a:pt x="120" y="223"/>
                  </a:lnTo>
                  <a:lnTo>
                    <a:pt x="122" y="223"/>
                  </a:lnTo>
                  <a:lnTo>
                    <a:pt x="122" y="221"/>
                  </a:lnTo>
                  <a:lnTo>
                    <a:pt x="124" y="223"/>
                  </a:lnTo>
                  <a:lnTo>
                    <a:pt x="124" y="221"/>
                  </a:lnTo>
                  <a:lnTo>
                    <a:pt x="124" y="219"/>
                  </a:lnTo>
                  <a:lnTo>
                    <a:pt x="126" y="219"/>
                  </a:lnTo>
                  <a:lnTo>
                    <a:pt x="126" y="221"/>
                  </a:lnTo>
                  <a:lnTo>
                    <a:pt x="126" y="223"/>
                  </a:lnTo>
                  <a:lnTo>
                    <a:pt x="128" y="223"/>
                  </a:lnTo>
                  <a:lnTo>
                    <a:pt x="129" y="221"/>
                  </a:lnTo>
                  <a:lnTo>
                    <a:pt x="128" y="221"/>
                  </a:lnTo>
                  <a:lnTo>
                    <a:pt x="129" y="221"/>
                  </a:lnTo>
                  <a:lnTo>
                    <a:pt x="128" y="219"/>
                  </a:lnTo>
                  <a:lnTo>
                    <a:pt x="126" y="219"/>
                  </a:lnTo>
                  <a:lnTo>
                    <a:pt x="126" y="217"/>
                  </a:lnTo>
                  <a:lnTo>
                    <a:pt x="126" y="219"/>
                  </a:lnTo>
                  <a:lnTo>
                    <a:pt x="128" y="219"/>
                  </a:lnTo>
                  <a:lnTo>
                    <a:pt x="128" y="217"/>
                  </a:lnTo>
                  <a:lnTo>
                    <a:pt x="126" y="217"/>
                  </a:lnTo>
                  <a:lnTo>
                    <a:pt x="128" y="217"/>
                  </a:lnTo>
                  <a:lnTo>
                    <a:pt x="126" y="217"/>
                  </a:lnTo>
                  <a:lnTo>
                    <a:pt x="124" y="219"/>
                  </a:lnTo>
                  <a:lnTo>
                    <a:pt x="122" y="219"/>
                  </a:lnTo>
                  <a:lnTo>
                    <a:pt x="120" y="219"/>
                  </a:lnTo>
                  <a:lnTo>
                    <a:pt x="120" y="217"/>
                  </a:lnTo>
                  <a:lnTo>
                    <a:pt x="118" y="217"/>
                  </a:lnTo>
                  <a:lnTo>
                    <a:pt x="116" y="217"/>
                  </a:lnTo>
                  <a:lnTo>
                    <a:pt x="114" y="217"/>
                  </a:lnTo>
                  <a:lnTo>
                    <a:pt x="114" y="215"/>
                  </a:lnTo>
                  <a:lnTo>
                    <a:pt x="116" y="215"/>
                  </a:lnTo>
                  <a:lnTo>
                    <a:pt x="118" y="215"/>
                  </a:lnTo>
                  <a:lnTo>
                    <a:pt x="118" y="213"/>
                  </a:lnTo>
                  <a:lnTo>
                    <a:pt x="116" y="215"/>
                  </a:lnTo>
                  <a:lnTo>
                    <a:pt x="116" y="213"/>
                  </a:lnTo>
                  <a:lnTo>
                    <a:pt x="116" y="215"/>
                  </a:lnTo>
                  <a:lnTo>
                    <a:pt x="114" y="215"/>
                  </a:lnTo>
                  <a:lnTo>
                    <a:pt x="114" y="213"/>
                  </a:lnTo>
                  <a:lnTo>
                    <a:pt x="116" y="213"/>
                  </a:lnTo>
                  <a:lnTo>
                    <a:pt x="114" y="211"/>
                  </a:lnTo>
                  <a:lnTo>
                    <a:pt x="116" y="213"/>
                  </a:lnTo>
                  <a:lnTo>
                    <a:pt x="114" y="213"/>
                  </a:lnTo>
                  <a:lnTo>
                    <a:pt x="112" y="213"/>
                  </a:lnTo>
                  <a:lnTo>
                    <a:pt x="114" y="211"/>
                  </a:lnTo>
                  <a:lnTo>
                    <a:pt x="114" y="209"/>
                  </a:lnTo>
                  <a:lnTo>
                    <a:pt x="116" y="209"/>
                  </a:lnTo>
                  <a:lnTo>
                    <a:pt x="116" y="207"/>
                  </a:lnTo>
                  <a:lnTo>
                    <a:pt x="118" y="207"/>
                  </a:lnTo>
                  <a:lnTo>
                    <a:pt x="118" y="205"/>
                  </a:lnTo>
                  <a:lnTo>
                    <a:pt x="116" y="207"/>
                  </a:lnTo>
                  <a:lnTo>
                    <a:pt x="116" y="209"/>
                  </a:lnTo>
                  <a:lnTo>
                    <a:pt x="114" y="209"/>
                  </a:lnTo>
                  <a:lnTo>
                    <a:pt x="114" y="211"/>
                  </a:lnTo>
                  <a:lnTo>
                    <a:pt x="112" y="211"/>
                  </a:lnTo>
                  <a:lnTo>
                    <a:pt x="112" y="213"/>
                  </a:lnTo>
                  <a:lnTo>
                    <a:pt x="112" y="215"/>
                  </a:lnTo>
                  <a:lnTo>
                    <a:pt x="110" y="215"/>
                  </a:lnTo>
                  <a:lnTo>
                    <a:pt x="110" y="213"/>
                  </a:lnTo>
                  <a:lnTo>
                    <a:pt x="110" y="211"/>
                  </a:lnTo>
                  <a:lnTo>
                    <a:pt x="108" y="211"/>
                  </a:lnTo>
                  <a:lnTo>
                    <a:pt x="108" y="209"/>
                  </a:lnTo>
                  <a:lnTo>
                    <a:pt x="110" y="209"/>
                  </a:lnTo>
                  <a:lnTo>
                    <a:pt x="110" y="207"/>
                  </a:lnTo>
                  <a:lnTo>
                    <a:pt x="108" y="207"/>
                  </a:lnTo>
                  <a:lnTo>
                    <a:pt x="106" y="207"/>
                  </a:lnTo>
                  <a:lnTo>
                    <a:pt x="106" y="205"/>
                  </a:lnTo>
                  <a:lnTo>
                    <a:pt x="106" y="203"/>
                  </a:lnTo>
                  <a:lnTo>
                    <a:pt x="106" y="205"/>
                  </a:lnTo>
                  <a:lnTo>
                    <a:pt x="108" y="205"/>
                  </a:lnTo>
                  <a:lnTo>
                    <a:pt x="110" y="203"/>
                  </a:lnTo>
                  <a:lnTo>
                    <a:pt x="108" y="203"/>
                  </a:lnTo>
                  <a:lnTo>
                    <a:pt x="106" y="201"/>
                  </a:lnTo>
                  <a:lnTo>
                    <a:pt x="108" y="201"/>
                  </a:lnTo>
                  <a:lnTo>
                    <a:pt x="110" y="201"/>
                  </a:lnTo>
                  <a:lnTo>
                    <a:pt x="110" y="200"/>
                  </a:lnTo>
                  <a:lnTo>
                    <a:pt x="110" y="198"/>
                  </a:lnTo>
                  <a:lnTo>
                    <a:pt x="110" y="196"/>
                  </a:lnTo>
                  <a:lnTo>
                    <a:pt x="112" y="194"/>
                  </a:lnTo>
                  <a:lnTo>
                    <a:pt x="112" y="192"/>
                  </a:lnTo>
                  <a:lnTo>
                    <a:pt x="114" y="192"/>
                  </a:lnTo>
                  <a:lnTo>
                    <a:pt x="114" y="190"/>
                  </a:lnTo>
                  <a:lnTo>
                    <a:pt x="116" y="190"/>
                  </a:lnTo>
                  <a:lnTo>
                    <a:pt x="118" y="190"/>
                  </a:lnTo>
                  <a:lnTo>
                    <a:pt x="118" y="192"/>
                  </a:lnTo>
                  <a:lnTo>
                    <a:pt x="120" y="192"/>
                  </a:lnTo>
                  <a:lnTo>
                    <a:pt x="118" y="192"/>
                  </a:lnTo>
                  <a:lnTo>
                    <a:pt x="120" y="192"/>
                  </a:lnTo>
                  <a:lnTo>
                    <a:pt x="120" y="190"/>
                  </a:lnTo>
                  <a:lnTo>
                    <a:pt x="118" y="190"/>
                  </a:lnTo>
                  <a:lnTo>
                    <a:pt x="120" y="190"/>
                  </a:lnTo>
                  <a:lnTo>
                    <a:pt x="118" y="190"/>
                  </a:lnTo>
                  <a:lnTo>
                    <a:pt x="118" y="188"/>
                  </a:lnTo>
                  <a:lnTo>
                    <a:pt x="120" y="186"/>
                  </a:lnTo>
                  <a:lnTo>
                    <a:pt x="118" y="186"/>
                  </a:lnTo>
                  <a:lnTo>
                    <a:pt x="118" y="188"/>
                  </a:lnTo>
                  <a:lnTo>
                    <a:pt x="118" y="186"/>
                  </a:lnTo>
                  <a:lnTo>
                    <a:pt x="116" y="186"/>
                  </a:lnTo>
                  <a:lnTo>
                    <a:pt x="118" y="186"/>
                  </a:lnTo>
                  <a:lnTo>
                    <a:pt x="116" y="186"/>
                  </a:lnTo>
                  <a:lnTo>
                    <a:pt x="118" y="186"/>
                  </a:lnTo>
                  <a:lnTo>
                    <a:pt x="118" y="184"/>
                  </a:lnTo>
                  <a:lnTo>
                    <a:pt x="116" y="184"/>
                  </a:lnTo>
                  <a:lnTo>
                    <a:pt x="118" y="184"/>
                  </a:lnTo>
                  <a:lnTo>
                    <a:pt x="116" y="184"/>
                  </a:lnTo>
                  <a:lnTo>
                    <a:pt x="118" y="184"/>
                  </a:lnTo>
                  <a:lnTo>
                    <a:pt x="118" y="182"/>
                  </a:lnTo>
                  <a:lnTo>
                    <a:pt x="118" y="180"/>
                  </a:lnTo>
                  <a:lnTo>
                    <a:pt x="120" y="180"/>
                  </a:lnTo>
                  <a:lnTo>
                    <a:pt x="122" y="180"/>
                  </a:lnTo>
                  <a:lnTo>
                    <a:pt x="120" y="178"/>
                  </a:lnTo>
                  <a:lnTo>
                    <a:pt x="120" y="176"/>
                  </a:lnTo>
                  <a:lnTo>
                    <a:pt x="122" y="176"/>
                  </a:lnTo>
                  <a:lnTo>
                    <a:pt x="124" y="176"/>
                  </a:lnTo>
                  <a:lnTo>
                    <a:pt x="126" y="176"/>
                  </a:lnTo>
                  <a:lnTo>
                    <a:pt x="128" y="176"/>
                  </a:lnTo>
                  <a:lnTo>
                    <a:pt x="128" y="178"/>
                  </a:lnTo>
                  <a:lnTo>
                    <a:pt x="128" y="180"/>
                  </a:lnTo>
                  <a:lnTo>
                    <a:pt x="126" y="180"/>
                  </a:lnTo>
                  <a:lnTo>
                    <a:pt x="128" y="180"/>
                  </a:lnTo>
                  <a:lnTo>
                    <a:pt x="128" y="178"/>
                  </a:lnTo>
                  <a:lnTo>
                    <a:pt x="129" y="178"/>
                  </a:lnTo>
                  <a:lnTo>
                    <a:pt x="129" y="180"/>
                  </a:lnTo>
                  <a:lnTo>
                    <a:pt x="131" y="180"/>
                  </a:lnTo>
                  <a:lnTo>
                    <a:pt x="133" y="178"/>
                  </a:lnTo>
                  <a:lnTo>
                    <a:pt x="133" y="176"/>
                  </a:lnTo>
                  <a:lnTo>
                    <a:pt x="135" y="176"/>
                  </a:lnTo>
                  <a:lnTo>
                    <a:pt x="137" y="172"/>
                  </a:lnTo>
                  <a:lnTo>
                    <a:pt x="139" y="172"/>
                  </a:lnTo>
                  <a:lnTo>
                    <a:pt x="139" y="171"/>
                  </a:lnTo>
                  <a:lnTo>
                    <a:pt x="137" y="171"/>
                  </a:lnTo>
                  <a:lnTo>
                    <a:pt x="139" y="171"/>
                  </a:lnTo>
                  <a:lnTo>
                    <a:pt x="141" y="172"/>
                  </a:lnTo>
                  <a:lnTo>
                    <a:pt x="139" y="172"/>
                  </a:lnTo>
                  <a:lnTo>
                    <a:pt x="141" y="172"/>
                  </a:lnTo>
                  <a:lnTo>
                    <a:pt x="143" y="172"/>
                  </a:lnTo>
                  <a:lnTo>
                    <a:pt x="145" y="172"/>
                  </a:lnTo>
                  <a:lnTo>
                    <a:pt x="147" y="172"/>
                  </a:lnTo>
                  <a:lnTo>
                    <a:pt x="149" y="171"/>
                  </a:lnTo>
                  <a:lnTo>
                    <a:pt x="149" y="169"/>
                  </a:lnTo>
                  <a:lnTo>
                    <a:pt x="151" y="169"/>
                  </a:lnTo>
                  <a:lnTo>
                    <a:pt x="151" y="167"/>
                  </a:lnTo>
                  <a:lnTo>
                    <a:pt x="151" y="165"/>
                  </a:lnTo>
                  <a:lnTo>
                    <a:pt x="149" y="161"/>
                  </a:lnTo>
                  <a:lnTo>
                    <a:pt x="149" y="159"/>
                  </a:lnTo>
                  <a:lnTo>
                    <a:pt x="149" y="157"/>
                  </a:lnTo>
                  <a:lnTo>
                    <a:pt x="147" y="155"/>
                  </a:lnTo>
                  <a:lnTo>
                    <a:pt x="145" y="153"/>
                  </a:lnTo>
                  <a:lnTo>
                    <a:pt x="145" y="155"/>
                  </a:lnTo>
                  <a:lnTo>
                    <a:pt x="145" y="153"/>
                  </a:lnTo>
                  <a:lnTo>
                    <a:pt x="145" y="151"/>
                  </a:lnTo>
                  <a:lnTo>
                    <a:pt x="147" y="153"/>
                  </a:lnTo>
                  <a:lnTo>
                    <a:pt x="149" y="153"/>
                  </a:lnTo>
                  <a:lnTo>
                    <a:pt x="149" y="151"/>
                  </a:lnTo>
                  <a:lnTo>
                    <a:pt x="151" y="151"/>
                  </a:lnTo>
                  <a:lnTo>
                    <a:pt x="151" y="149"/>
                  </a:lnTo>
                  <a:lnTo>
                    <a:pt x="151" y="147"/>
                  </a:lnTo>
                  <a:lnTo>
                    <a:pt x="149" y="147"/>
                  </a:lnTo>
                  <a:lnTo>
                    <a:pt x="149" y="145"/>
                  </a:lnTo>
                  <a:lnTo>
                    <a:pt x="147" y="145"/>
                  </a:lnTo>
                  <a:lnTo>
                    <a:pt x="149" y="145"/>
                  </a:lnTo>
                  <a:lnTo>
                    <a:pt x="149" y="143"/>
                  </a:lnTo>
                  <a:lnTo>
                    <a:pt x="147" y="143"/>
                  </a:lnTo>
                  <a:lnTo>
                    <a:pt x="147" y="145"/>
                  </a:lnTo>
                  <a:lnTo>
                    <a:pt x="147" y="147"/>
                  </a:lnTo>
                  <a:lnTo>
                    <a:pt x="145" y="147"/>
                  </a:lnTo>
                  <a:lnTo>
                    <a:pt x="143" y="147"/>
                  </a:lnTo>
                  <a:lnTo>
                    <a:pt x="141" y="147"/>
                  </a:lnTo>
                  <a:lnTo>
                    <a:pt x="141" y="149"/>
                  </a:lnTo>
                  <a:lnTo>
                    <a:pt x="141" y="147"/>
                  </a:lnTo>
                  <a:lnTo>
                    <a:pt x="143" y="147"/>
                  </a:lnTo>
                  <a:lnTo>
                    <a:pt x="141" y="147"/>
                  </a:lnTo>
                  <a:lnTo>
                    <a:pt x="141" y="149"/>
                  </a:lnTo>
                  <a:lnTo>
                    <a:pt x="139" y="149"/>
                  </a:lnTo>
                  <a:lnTo>
                    <a:pt x="139" y="151"/>
                  </a:lnTo>
                  <a:lnTo>
                    <a:pt x="137" y="151"/>
                  </a:lnTo>
                  <a:lnTo>
                    <a:pt x="135" y="151"/>
                  </a:lnTo>
                  <a:lnTo>
                    <a:pt x="135" y="153"/>
                  </a:lnTo>
                  <a:lnTo>
                    <a:pt x="135" y="155"/>
                  </a:lnTo>
                  <a:lnTo>
                    <a:pt x="133" y="155"/>
                  </a:lnTo>
                  <a:lnTo>
                    <a:pt x="133" y="153"/>
                  </a:lnTo>
                  <a:lnTo>
                    <a:pt x="133" y="151"/>
                  </a:lnTo>
                  <a:lnTo>
                    <a:pt x="131" y="151"/>
                  </a:lnTo>
                  <a:lnTo>
                    <a:pt x="131" y="149"/>
                  </a:lnTo>
                  <a:lnTo>
                    <a:pt x="129" y="149"/>
                  </a:lnTo>
                  <a:lnTo>
                    <a:pt x="129" y="151"/>
                  </a:lnTo>
                  <a:lnTo>
                    <a:pt x="131" y="151"/>
                  </a:lnTo>
                  <a:lnTo>
                    <a:pt x="131" y="153"/>
                  </a:lnTo>
                  <a:lnTo>
                    <a:pt x="131" y="155"/>
                  </a:lnTo>
                  <a:lnTo>
                    <a:pt x="131" y="153"/>
                  </a:lnTo>
                  <a:lnTo>
                    <a:pt x="129" y="153"/>
                  </a:lnTo>
                  <a:lnTo>
                    <a:pt x="128" y="151"/>
                  </a:lnTo>
                  <a:lnTo>
                    <a:pt x="126" y="151"/>
                  </a:lnTo>
                  <a:lnTo>
                    <a:pt x="124" y="151"/>
                  </a:lnTo>
                  <a:lnTo>
                    <a:pt x="122" y="151"/>
                  </a:lnTo>
                  <a:lnTo>
                    <a:pt x="118" y="153"/>
                  </a:lnTo>
                  <a:lnTo>
                    <a:pt x="116" y="153"/>
                  </a:lnTo>
                  <a:lnTo>
                    <a:pt x="116" y="151"/>
                  </a:lnTo>
                  <a:lnTo>
                    <a:pt x="116" y="153"/>
                  </a:lnTo>
                  <a:lnTo>
                    <a:pt x="118" y="153"/>
                  </a:lnTo>
                  <a:lnTo>
                    <a:pt x="116" y="153"/>
                  </a:lnTo>
                  <a:lnTo>
                    <a:pt x="112" y="153"/>
                  </a:lnTo>
                  <a:lnTo>
                    <a:pt x="108" y="151"/>
                  </a:lnTo>
                  <a:lnTo>
                    <a:pt x="106" y="151"/>
                  </a:lnTo>
                  <a:lnTo>
                    <a:pt x="104" y="149"/>
                  </a:lnTo>
                  <a:lnTo>
                    <a:pt x="104" y="147"/>
                  </a:lnTo>
                  <a:lnTo>
                    <a:pt x="104" y="145"/>
                  </a:lnTo>
                  <a:lnTo>
                    <a:pt x="104" y="143"/>
                  </a:lnTo>
                  <a:lnTo>
                    <a:pt x="102" y="143"/>
                  </a:lnTo>
                  <a:lnTo>
                    <a:pt x="104" y="145"/>
                  </a:lnTo>
                  <a:lnTo>
                    <a:pt x="102" y="143"/>
                  </a:lnTo>
                  <a:lnTo>
                    <a:pt x="102" y="142"/>
                  </a:lnTo>
                  <a:lnTo>
                    <a:pt x="100" y="142"/>
                  </a:lnTo>
                  <a:lnTo>
                    <a:pt x="100" y="140"/>
                  </a:lnTo>
                  <a:lnTo>
                    <a:pt x="100" y="138"/>
                  </a:lnTo>
                  <a:lnTo>
                    <a:pt x="100" y="140"/>
                  </a:lnTo>
                  <a:lnTo>
                    <a:pt x="100" y="142"/>
                  </a:lnTo>
                  <a:lnTo>
                    <a:pt x="102" y="142"/>
                  </a:lnTo>
                  <a:lnTo>
                    <a:pt x="102" y="140"/>
                  </a:lnTo>
                  <a:lnTo>
                    <a:pt x="104" y="140"/>
                  </a:lnTo>
                  <a:lnTo>
                    <a:pt x="104" y="138"/>
                  </a:lnTo>
                  <a:lnTo>
                    <a:pt x="106" y="138"/>
                  </a:lnTo>
                  <a:lnTo>
                    <a:pt x="108" y="138"/>
                  </a:lnTo>
                  <a:lnTo>
                    <a:pt x="106" y="138"/>
                  </a:lnTo>
                  <a:lnTo>
                    <a:pt x="104" y="138"/>
                  </a:lnTo>
                  <a:lnTo>
                    <a:pt x="104" y="136"/>
                  </a:lnTo>
                  <a:lnTo>
                    <a:pt x="102" y="136"/>
                  </a:lnTo>
                  <a:lnTo>
                    <a:pt x="100" y="136"/>
                  </a:lnTo>
                  <a:lnTo>
                    <a:pt x="102" y="136"/>
                  </a:lnTo>
                  <a:lnTo>
                    <a:pt x="100" y="136"/>
                  </a:lnTo>
                  <a:lnTo>
                    <a:pt x="99" y="136"/>
                  </a:lnTo>
                  <a:lnTo>
                    <a:pt x="97" y="136"/>
                  </a:lnTo>
                  <a:lnTo>
                    <a:pt x="95" y="134"/>
                  </a:lnTo>
                  <a:lnTo>
                    <a:pt x="93" y="134"/>
                  </a:lnTo>
                  <a:lnTo>
                    <a:pt x="93" y="132"/>
                  </a:lnTo>
                  <a:lnTo>
                    <a:pt x="91" y="132"/>
                  </a:lnTo>
                  <a:lnTo>
                    <a:pt x="91" y="130"/>
                  </a:lnTo>
                  <a:lnTo>
                    <a:pt x="91" y="128"/>
                  </a:lnTo>
                  <a:lnTo>
                    <a:pt x="93" y="128"/>
                  </a:lnTo>
                  <a:lnTo>
                    <a:pt x="91" y="128"/>
                  </a:lnTo>
                  <a:lnTo>
                    <a:pt x="91" y="130"/>
                  </a:lnTo>
                  <a:lnTo>
                    <a:pt x="93" y="130"/>
                  </a:lnTo>
                  <a:lnTo>
                    <a:pt x="93" y="128"/>
                  </a:lnTo>
                  <a:lnTo>
                    <a:pt x="95" y="128"/>
                  </a:lnTo>
                  <a:lnTo>
                    <a:pt x="95" y="126"/>
                  </a:lnTo>
                  <a:lnTo>
                    <a:pt x="95" y="128"/>
                  </a:lnTo>
                  <a:lnTo>
                    <a:pt x="95" y="126"/>
                  </a:lnTo>
                  <a:lnTo>
                    <a:pt x="97" y="126"/>
                  </a:lnTo>
                  <a:lnTo>
                    <a:pt x="99" y="126"/>
                  </a:lnTo>
                  <a:lnTo>
                    <a:pt x="99" y="124"/>
                  </a:lnTo>
                  <a:lnTo>
                    <a:pt x="100" y="124"/>
                  </a:lnTo>
                  <a:lnTo>
                    <a:pt x="100" y="122"/>
                  </a:lnTo>
                  <a:lnTo>
                    <a:pt x="100" y="124"/>
                  </a:lnTo>
                  <a:lnTo>
                    <a:pt x="100" y="122"/>
                  </a:lnTo>
                  <a:lnTo>
                    <a:pt x="102" y="122"/>
                  </a:lnTo>
                  <a:lnTo>
                    <a:pt x="102" y="120"/>
                  </a:lnTo>
                  <a:lnTo>
                    <a:pt x="104" y="120"/>
                  </a:lnTo>
                  <a:lnTo>
                    <a:pt x="106" y="120"/>
                  </a:lnTo>
                  <a:lnTo>
                    <a:pt x="110" y="120"/>
                  </a:lnTo>
                  <a:lnTo>
                    <a:pt x="112" y="120"/>
                  </a:lnTo>
                  <a:lnTo>
                    <a:pt x="110" y="120"/>
                  </a:lnTo>
                  <a:lnTo>
                    <a:pt x="110" y="118"/>
                  </a:lnTo>
                  <a:lnTo>
                    <a:pt x="108" y="118"/>
                  </a:lnTo>
                  <a:lnTo>
                    <a:pt x="108" y="116"/>
                  </a:lnTo>
                  <a:lnTo>
                    <a:pt x="110" y="116"/>
                  </a:lnTo>
                  <a:lnTo>
                    <a:pt x="112" y="114"/>
                  </a:lnTo>
                  <a:lnTo>
                    <a:pt x="114" y="114"/>
                  </a:lnTo>
                  <a:lnTo>
                    <a:pt x="116" y="114"/>
                  </a:lnTo>
                  <a:lnTo>
                    <a:pt x="116" y="112"/>
                  </a:lnTo>
                  <a:lnTo>
                    <a:pt x="118" y="112"/>
                  </a:lnTo>
                  <a:lnTo>
                    <a:pt x="120" y="111"/>
                  </a:lnTo>
                  <a:lnTo>
                    <a:pt x="122" y="111"/>
                  </a:lnTo>
                  <a:lnTo>
                    <a:pt x="124" y="111"/>
                  </a:lnTo>
                  <a:lnTo>
                    <a:pt x="126" y="111"/>
                  </a:lnTo>
                  <a:lnTo>
                    <a:pt x="128" y="111"/>
                  </a:lnTo>
                  <a:lnTo>
                    <a:pt x="126" y="111"/>
                  </a:lnTo>
                  <a:lnTo>
                    <a:pt x="126" y="112"/>
                  </a:lnTo>
                  <a:lnTo>
                    <a:pt x="126" y="114"/>
                  </a:lnTo>
                  <a:lnTo>
                    <a:pt x="126" y="116"/>
                  </a:lnTo>
                  <a:lnTo>
                    <a:pt x="126" y="118"/>
                  </a:lnTo>
                  <a:lnTo>
                    <a:pt x="124" y="118"/>
                  </a:lnTo>
                  <a:lnTo>
                    <a:pt x="122" y="118"/>
                  </a:lnTo>
                  <a:lnTo>
                    <a:pt x="124" y="118"/>
                  </a:lnTo>
                  <a:lnTo>
                    <a:pt x="124" y="120"/>
                  </a:lnTo>
                  <a:lnTo>
                    <a:pt x="124" y="118"/>
                  </a:lnTo>
                  <a:lnTo>
                    <a:pt x="126" y="118"/>
                  </a:lnTo>
                  <a:lnTo>
                    <a:pt x="126" y="120"/>
                  </a:lnTo>
                  <a:lnTo>
                    <a:pt x="126" y="122"/>
                  </a:lnTo>
                  <a:lnTo>
                    <a:pt x="128" y="122"/>
                  </a:lnTo>
                  <a:lnTo>
                    <a:pt x="129" y="120"/>
                  </a:lnTo>
                  <a:lnTo>
                    <a:pt x="129" y="122"/>
                  </a:lnTo>
                  <a:lnTo>
                    <a:pt x="131" y="122"/>
                  </a:lnTo>
                  <a:lnTo>
                    <a:pt x="133" y="120"/>
                  </a:lnTo>
                  <a:lnTo>
                    <a:pt x="135" y="120"/>
                  </a:lnTo>
                  <a:lnTo>
                    <a:pt x="135" y="122"/>
                  </a:lnTo>
                  <a:lnTo>
                    <a:pt x="137" y="122"/>
                  </a:lnTo>
                  <a:lnTo>
                    <a:pt x="139" y="122"/>
                  </a:lnTo>
                  <a:lnTo>
                    <a:pt x="141" y="122"/>
                  </a:lnTo>
                  <a:lnTo>
                    <a:pt x="141" y="124"/>
                  </a:lnTo>
                  <a:lnTo>
                    <a:pt x="143" y="124"/>
                  </a:lnTo>
                  <a:lnTo>
                    <a:pt x="141" y="122"/>
                  </a:lnTo>
                  <a:lnTo>
                    <a:pt x="143" y="122"/>
                  </a:lnTo>
                  <a:lnTo>
                    <a:pt x="143" y="120"/>
                  </a:lnTo>
                  <a:lnTo>
                    <a:pt x="143" y="118"/>
                  </a:lnTo>
                  <a:lnTo>
                    <a:pt x="145" y="118"/>
                  </a:lnTo>
                  <a:lnTo>
                    <a:pt x="147" y="118"/>
                  </a:lnTo>
                  <a:lnTo>
                    <a:pt x="145" y="118"/>
                  </a:lnTo>
                  <a:lnTo>
                    <a:pt x="147" y="118"/>
                  </a:lnTo>
                  <a:lnTo>
                    <a:pt x="149" y="118"/>
                  </a:lnTo>
                  <a:lnTo>
                    <a:pt x="149" y="120"/>
                  </a:lnTo>
                  <a:lnTo>
                    <a:pt x="147" y="120"/>
                  </a:lnTo>
                  <a:lnTo>
                    <a:pt x="149" y="120"/>
                  </a:lnTo>
                  <a:lnTo>
                    <a:pt x="149" y="118"/>
                  </a:lnTo>
                  <a:lnTo>
                    <a:pt x="149" y="116"/>
                  </a:lnTo>
                  <a:lnTo>
                    <a:pt x="147" y="116"/>
                  </a:lnTo>
                  <a:lnTo>
                    <a:pt x="147" y="114"/>
                  </a:lnTo>
                  <a:lnTo>
                    <a:pt x="145" y="114"/>
                  </a:lnTo>
                  <a:lnTo>
                    <a:pt x="143" y="114"/>
                  </a:lnTo>
                  <a:lnTo>
                    <a:pt x="141" y="116"/>
                  </a:lnTo>
                  <a:lnTo>
                    <a:pt x="141" y="118"/>
                  </a:lnTo>
                  <a:lnTo>
                    <a:pt x="141" y="116"/>
                  </a:lnTo>
                  <a:lnTo>
                    <a:pt x="141" y="114"/>
                  </a:lnTo>
                  <a:lnTo>
                    <a:pt x="141" y="112"/>
                  </a:lnTo>
                  <a:lnTo>
                    <a:pt x="139" y="111"/>
                  </a:lnTo>
                  <a:lnTo>
                    <a:pt x="139" y="109"/>
                  </a:lnTo>
                  <a:lnTo>
                    <a:pt x="137" y="109"/>
                  </a:lnTo>
                  <a:lnTo>
                    <a:pt x="137" y="107"/>
                  </a:lnTo>
                  <a:lnTo>
                    <a:pt x="135" y="107"/>
                  </a:lnTo>
                  <a:lnTo>
                    <a:pt x="135" y="105"/>
                  </a:lnTo>
                  <a:lnTo>
                    <a:pt x="135" y="107"/>
                  </a:lnTo>
                  <a:lnTo>
                    <a:pt x="135" y="105"/>
                  </a:lnTo>
                  <a:lnTo>
                    <a:pt x="137" y="105"/>
                  </a:lnTo>
                  <a:lnTo>
                    <a:pt x="137" y="103"/>
                  </a:lnTo>
                  <a:lnTo>
                    <a:pt x="137" y="105"/>
                  </a:lnTo>
                  <a:lnTo>
                    <a:pt x="137" y="103"/>
                  </a:lnTo>
                  <a:lnTo>
                    <a:pt x="139" y="103"/>
                  </a:lnTo>
                  <a:lnTo>
                    <a:pt x="139" y="105"/>
                  </a:lnTo>
                  <a:lnTo>
                    <a:pt x="139" y="107"/>
                  </a:lnTo>
                  <a:lnTo>
                    <a:pt x="141" y="107"/>
                  </a:lnTo>
                  <a:lnTo>
                    <a:pt x="141" y="109"/>
                  </a:lnTo>
                  <a:lnTo>
                    <a:pt x="139" y="109"/>
                  </a:lnTo>
                  <a:lnTo>
                    <a:pt x="139" y="111"/>
                  </a:lnTo>
                  <a:lnTo>
                    <a:pt x="141" y="111"/>
                  </a:lnTo>
                  <a:lnTo>
                    <a:pt x="141" y="112"/>
                  </a:lnTo>
                  <a:lnTo>
                    <a:pt x="143" y="114"/>
                  </a:lnTo>
                  <a:lnTo>
                    <a:pt x="145" y="114"/>
                  </a:lnTo>
                  <a:lnTo>
                    <a:pt x="145" y="112"/>
                  </a:lnTo>
                  <a:lnTo>
                    <a:pt x="147" y="112"/>
                  </a:lnTo>
                  <a:lnTo>
                    <a:pt x="149" y="112"/>
                  </a:lnTo>
                  <a:lnTo>
                    <a:pt x="149" y="114"/>
                  </a:lnTo>
                  <a:lnTo>
                    <a:pt x="151" y="116"/>
                  </a:lnTo>
                  <a:lnTo>
                    <a:pt x="153" y="116"/>
                  </a:lnTo>
                  <a:lnTo>
                    <a:pt x="153" y="114"/>
                  </a:lnTo>
                  <a:lnTo>
                    <a:pt x="155" y="114"/>
                  </a:lnTo>
                  <a:lnTo>
                    <a:pt x="155" y="112"/>
                  </a:lnTo>
                  <a:lnTo>
                    <a:pt x="155" y="111"/>
                  </a:lnTo>
                  <a:lnTo>
                    <a:pt x="153" y="111"/>
                  </a:lnTo>
                  <a:lnTo>
                    <a:pt x="151" y="111"/>
                  </a:lnTo>
                  <a:lnTo>
                    <a:pt x="151" y="109"/>
                  </a:lnTo>
                  <a:lnTo>
                    <a:pt x="149" y="111"/>
                  </a:lnTo>
                  <a:lnTo>
                    <a:pt x="147" y="111"/>
                  </a:lnTo>
                  <a:lnTo>
                    <a:pt x="147" y="112"/>
                  </a:lnTo>
                  <a:lnTo>
                    <a:pt x="145" y="112"/>
                  </a:lnTo>
                  <a:lnTo>
                    <a:pt x="145" y="111"/>
                  </a:lnTo>
                  <a:lnTo>
                    <a:pt x="143" y="111"/>
                  </a:lnTo>
                  <a:lnTo>
                    <a:pt x="141" y="109"/>
                  </a:lnTo>
                  <a:lnTo>
                    <a:pt x="141" y="107"/>
                  </a:lnTo>
                  <a:lnTo>
                    <a:pt x="143" y="107"/>
                  </a:lnTo>
                  <a:lnTo>
                    <a:pt x="143" y="105"/>
                  </a:lnTo>
                  <a:lnTo>
                    <a:pt x="143" y="103"/>
                  </a:lnTo>
                  <a:lnTo>
                    <a:pt x="145" y="103"/>
                  </a:lnTo>
                  <a:lnTo>
                    <a:pt x="143" y="103"/>
                  </a:lnTo>
                  <a:lnTo>
                    <a:pt x="143" y="101"/>
                  </a:lnTo>
                  <a:lnTo>
                    <a:pt x="143" y="103"/>
                  </a:lnTo>
                  <a:lnTo>
                    <a:pt x="143" y="101"/>
                  </a:lnTo>
                  <a:lnTo>
                    <a:pt x="141" y="101"/>
                  </a:lnTo>
                  <a:lnTo>
                    <a:pt x="139" y="103"/>
                  </a:lnTo>
                  <a:lnTo>
                    <a:pt x="139" y="101"/>
                  </a:lnTo>
                  <a:lnTo>
                    <a:pt x="137" y="101"/>
                  </a:lnTo>
                  <a:lnTo>
                    <a:pt x="139" y="101"/>
                  </a:lnTo>
                  <a:lnTo>
                    <a:pt x="137" y="101"/>
                  </a:lnTo>
                  <a:lnTo>
                    <a:pt x="139" y="103"/>
                  </a:lnTo>
                  <a:lnTo>
                    <a:pt x="137" y="103"/>
                  </a:lnTo>
                  <a:lnTo>
                    <a:pt x="137" y="101"/>
                  </a:lnTo>
                  <a:lnTo>
                    <a:pt x="137" y="99"/>
                  </a:lnTo>
                  <a:lnTo>
                    <a:pt x="137" y="101"/>
                  </a:lnTo>
                  <a:lnTo>
                    <a:pt x="135" y="103"/>
                  </a:lnTo>
                  <a:lnTo>
                    <a:pt x="135" y="101"/>
                  </a:lnTo>
                  <a:lnTo>
                    <a:pt x="133" y="101"/>
                  </a:lnTo>
                  <a:lnTo>
                    <a:pt x="133" y="103"/>
                  </a:lnTo>
                  <a:lnTo>
                    <a:pt x="131" y="101"/>
                  </a:lnTo>
                  <a:lnTo>
                    <a:pt x="129" y="101"/>
                  </a:lnTo>
                  <a:lnTo>
                    <a:pt x="128" y="101"/>
                  </a:lnTo>
                  <a:lnTo>
                    <a:pt x="126" y="101"/>
                  </a:lnTo>
                  <a:lnTo>
                    <a:pt x="126" y="99"/>
                  </a:lnTo>
                  <a:lnTo>
                    <a:pt x="126" y="97"/>
                  </a:lnTo>
                  <a:lnTo>
                    <a:pt x="126" y="95"/>
                  </a:lnTo>
                  <a:lnTo>
                    <a:pt x="124" y="91"/>
                  </a:lnTo>
                  <a:lnTo>
                    <a:pt x="124" y="89"/>
                  </a:lnTo>
                  <a:lnTo>
                    <a:pt x="120" y="87"/>
                  </a:lnTo>
                  <a:lnTo>
                    <a:pt x="120" y="85"/>
                  </a:lnTo>
                  <a:lnTo>
                    <a:pt x="118" y="85"/>
                  </a:lnTo>
                  <a:lnTo>
                    <a:pt x="118" y="83"/>
                  </a:lnTo>
                  <a:lnTo>
                    <a:pt x="118" y="85"/>
                  </a:lnTo>
                  <a:lnTo>
                    <a:pt x="118" y="83"/>
                  </a:lnTo>
                  <a:lnTo>
                    <a:pt x="116" y="82"/>
                  </a:lnTo>
                  <a:lnTo>
                    <a:pt x="114" y="82"/>
                  </a:lnTo>
                  <a:lnTo>
                    <a:pt x="112" y="80"/>
                  </a:lnTo>
                  <a:lnTo>
                    <a:pt x="110" y="80"/>
                  </a:lnTo>
                  <a:lnTo>
                    <a:pt x="110" y="78"/>
                  </a:lnTo>
                  <a:lnTo>
                    <a:pt x="108" y="78"/>
                  </a:lnTo>
                  <a:lnTo>
                    <a:pt x="108" y="76"/>
                  </a:lnTo>
                  <a:lnTo>
                    <a:pt x="106" y="76"/>
                  </a:lnTo>
                  <a:lnTo>
                    <a:pt x="104" y="74"/>
                  </a:lnTo>
                  <a:lnTo>
                    <a:pt x="102" y="74"/>
                  </a:lnTo>
                  <a:lnTo>
                    <a:pt x="100" y="74"/>
                  </a:lnTo>
                  <a:lnTo>
                    <a:pt x="102" y="72"/>
                  </a:lnTo>
                  <a:lnTo>
                    <a:pt x="104" y="72"/>
                  </a:lnTo>
                  <a:lnTo>
                    <a:pt x="102" y="72"/>
                  </a:lnTo>
                  <a:lnTo>
                    <a:pt x="100" y="72"/>
                  </a:lnTo>
                  <a:lnTo>
                    <a:pt x="102" y="74"/>
                  </a:lnTo>
                  <a:lnTo>
                    <a:pt x="104" y="72"/>
                  </a:lnTo>
                  <a:lnTo>
                    <a:pt x="104" y="70"/>
                  </a:lnTo>
                  <a:lnTo>
                    <a:pt x="104" y="68"/>
                  </a:lnTo>
                  <a:lnTo>
                    <a:pt x="106" y="68"/>
                  </a:lnTo>
                  <a:lnTo>
                    <a:pt x="106" y="66"/>
                  </a:lnTo>
                  <a:lnTo>
                    <a:pt x="106" y="64"/>
                  </a:lnTo>
                  <a:lnTo>
                    <a:pt x="106" y="62"/>
                  </a:lnTo>
                  <a:lnTo>
                    <a:pt x="106" y="60"/>
                  </a:lnTo>
                  <a:lnTo>
                    <a:pt x="108" y="62"/>
                  </a:lnTo>
                  <a:lnTo>
                    <a:pt x="108" y="60"/>
                  </a:lnTo>
                  <a:lnTo>
                    <a:pt x="110" y="62"/>
                  </a:lnTo>
                  <a:lnTo>
                    <a:pt x="114" y="60"/>
                  </a:lnTo>
                  <a:lnTo>
                    <a:pt x="116" y="60"/>
                  </a:lnTo>
                  <a:lnTo>
                    <a:pt x="118" y="60"/>
                  </a:lnTo>
                  <a:lnTo>
                    <a:pt x="122" y="60"/>
                  </a:lnTo>
                  <a:lnTo>
                    <a:pt x="124" y="60"/>
                  </a:lnTo>
                  <a:lnTo>
                    <a:pt x="124" y="58"/>
                  </a:lnTo>
                  <a:lnTo>
                    <a:pt x="126" y="58"/>
                  </a:lnTo>
                  <a:lnTo>
                    <a:pt x="126" y="56"/>
                  </a:lnTo>
                  <a:lnTo>
                    <a:pt x="128" y="56"/>
                  </a:lnTo>
                  <a:lnTo>
                    <a:pt x="129" y="51"/>
                  </a:lnTo>
                  <a:lnTo>
                    <a:pt x="131" y="49"/>
                  </a:lnTo>
                  <a:lnTo>
                    <a:pt x="129" y="51"/>
                  </a:lnTo>
                  <a:lnTo>
                    <a:pt x="131" y="51"/>
                  </a:lnTo>
                  <a:lnTo>
                    <a:pt x="131" y="49"/>
                  </a:lnTo>
                  <a:lnTo>
                    <a:pt x="131" y="47"/>
                  </a:lnTo>
                  <a:lnTo>
                    <a:pt x="131" y="45"/>
                  </a:lnTo>
                  <a:lnTo>
                    <a:pt x="131" y="43"/>
                  </a:lnTo>
                  <a:lnTo>
                    <a:pt x="133" y="43"/>
                  </a:lnTo>
                  <a:lnTo>
                    <a:pt x="133" y="41"/>
                  </a:lnTo>
                  <a:lnTo>
                    <a:pt x="131" y="41"/>
                  </a:lnTo>
                  <a:lnTo>
                    <a:pt x="133" y="41"/>
                  </a:lnTo>
                  <a:lnTo>
                    <a:pt x="133" y="39"/>
                  </a:lnTo>
                  <a:lnTo>
                    <a:pt x="135" y="37"/>
                  </a:lnTo>
                  <a:lnTo>
                    <a:pt x="135" y="35"/>
                  </a:lnTo>
                  <a:lnTo>
                    <a:pt x="137" y="35"/>
                  </a:lnTo>
                  <a:lnTo>
                    <a:pt x="137" y="33"/>
                  </a:lnTo>
                  <a:lnTo>
                    <a:pt x="137" y="31"/>
                  </a:lnTo>
                  <a:lnTo>
                    <a:pt x="139" y="31"/>
                  </a:lnTo>
                  <a:lnTo>
                    <a:pt x="139" y="29"/>
                  </a:lnTo>
                  <a:lnTo>
                    <a:pt x="141" y="29"/>
                  </a:lnTo>
                  <a:lnTo>
                    <a:pt x="141" y="27"/>
                  </a:lnTo>
                  <a:lnTo>
                    <a:pt x="143" y="27"/>
                  </a:lnTo>
                  <a:lnTo>
                    <a:pt x="143" y="29"/>
                  </a:lnTo>
                  <a:lnTo>
                    <a:pt x="141" y="29"/>
                  </a:lnTo>
                  <a:lnTo>
                    <a:pt x="143" y="29"/>
                  </a:lnTo>
                  <a:lnTo>
                    <a:pt x="141" y="29"/>
                  </a:lnTo>
                  <a:lnTo>
                    <a:pt x="141" y="31"/>
                  </a:lnTo>
                  <a:lnTo>
                    <a:pt x="141" y="29"/>
                  </a:lnTo>
                  <a:lnTo>
                    <a:pt x="139" y="31"/>
                  </a:lnTo>
                  <a:lnTo>
                    <a:pt x="141" y="31"/>
                  </a:lnTo>
                  <a:lnTo>
                    <a:pt x="143" y="29"/>
                  </a:lnTo>
                  <a:lnTo>
                    <a:pt x="147" y="29"/>
                  </a:lnTo>
                  <a:lnTo>
                    <a:pt x="147" y="27"/>
                  </a:lnTo>
                  <a:lnTo>
                    <a:pt x="149" y="27"/>
                  </a:lnTo>
                  <a:lnTo>
                    <a:pt x="151" y="25"/>
                  </a:lnTo>
                  <a:lnTo>
                    <a:pt x="153" y="24"/>
                  </a:lnTo>
                  <a:lnTo>
                    <a:pt x="151" y="24"/>
                  </a:lnTo>
                  <a:lnTo>
                    <a:pt x="151" y="25"/>
                  </a:lnTo>
                  <a:lnTo>
                    <a:pt x="151" y="24"/>
                  </a:lnTo>
                  <a:lnTo>
                    <a:pt x="153" y="24"/>
                  </a:lnTo>
                  <a:lnTo>
                    <a:pt x="155" y="20"/>
                  </a:lnTo>
                  <a:lnTo>
                    <a:pt x="157" y="20"/>
                  </a:lnTo>
                  <a:lnTo>
                    <a:pt x="158" y="20"/>
                  </a:lnTo>
                  <a:lnTo>
                    <a:pt x="158" y="22"/>
                  </a:lnTo>
                  <a:lnTo>
                    <a:pt x="157" y="22"/>
                  </a:lnTo>
                  <a:lnTo>
                    <a:pt x="157" y="24"/>
                  </a:lnTo>
                  <a:lnTo>
                    <a:pt x="155" y="24"/>
                  </a:lnTo>
                  <a:lnTo>
                    <a:pt x="157" y="24"/>
                  </a:lnTo>
                  <a:lnTo>
                    <a:pt x="158" y="24"/>
                  </a:lnTo>
                  <a:lnTo>
                    <a:pt x="157" y="24"/>
                  </a:lnTo>
                  <a:lnTo>
                    <a:pt x="157" y="25"/>
                  </a:lnTo>
                  <a:lnTo>
                    <a:pt x="157" y="27"/>
                  </a:lnTo>
                  <a:lnTo>
                    <a:pt x="157" y="25"/>
                  </a:lnTo>
                  <a:lnTo>
                    <a:pt x="158" y="25"/>
                  </a:lnTo>
                  <a:lnTo>
                    <a:pt x="158" y="27"/>
                  </a:lnTo>
                  <a:lnTo>
                    <a:pt x="158" y="29"/>
                  </a:lnTo>
                  <a:lnTo>
                    <a:pt x="158" y="27"/>
                  </a:lnTo>
                  <a:lnTo>
                    <a:pt x="158" y="25"/>
                  </a:lnTo>
                  <a:lnTo>
                    <a:pt x="158" y="24"/>
                  </a:lnTo>
                  <a:lnTo>
                    <a:pt x="158" y="22"/>
                  </a:lnTo>
                  <a:lnTo>
                    <a:pt x="158" y="24"/>
                  </a:lnTo>
                  <a:lnTo>
                    <a:pt x="160" y="24"/>
                  </a:lnTo>
                  <a:lnTo>
                    <a:pt x="160" y="22"/>
                  </a:lnTo>
                  <a:lnTo>
                    <a:pt x="162" y="22"/>
                  </a:lnTo>
                  <a:lnTo>
                    <a:pt x="162" y="24"/>
                  </a:lnTo>
                  <a:lnTo>
                    <a:pt x="162" y="22"/>
                  </a:lnTo>
                  <a:lnTo>
                    <a:pt x="160" y="22"/>
                  </a:lnTo>
                  <a:lnTo>
                    <a:pt x="160" y="24"/>
                  </a:lnTo>
                  <a:lnTo>
                    <a:pt x="158" y="22"/>
                  </a:lnTo>
                  <a:lnTo>
                    <a:pt x="158" y="20"/>
                  </a:lnTo>
                  <a:lnTo>
                    <a:pt x="157" y="20"/>
                  </a:lnTo>
                  <a:lnTo>
                    <a:pt x="158" y="18"/>
                  </a:lnTo>
                  <a:lnTo>
                    <a:pt x="160" y="16"/>
                  </a:lnTo>
                  <a:lnTo>
                    <a:pt x="160" y="14"/>
                  </a:lnTo>
                  <a:lnTo>
                    <a:pt x="162" y="14"/>
                  </a:lnTo>
                  <a:lnTo>
                    <a:pt x="164" y="12"/>
                  </a:lnTo>
                  <a:lnTo>
                    <a:pt x="164" y="14"/>
                  </a:lnTo>
                  <a:lnTo>
                    <a:pt x="162" y="14"/>
                  </a:lnTo>
                  <a:lnTo>
                    <a:pt x="164" y="14"/>
                  </a:lnTo>
                  <a:lnTo>
                    <a:pt x="162" y="14"/>
                  </a:lnTo>
                  <a:lnTo>
                    <a:pt x="162" y="16"/>
                  </a:lnTo>
                  <a:lnTo>
                    <a:pt x="162" y="18"/>
                  </a:lnTo>
                  <a:lnTo>
                    <a:pt x="164" y="18"/>
                  </a:lnTo>
                  <a:lnTo>
                    <a:pt x="162" y="16"/>
                  </a:lnTo>
                  <a:lnTo>
                    <a:pt x="164" y="16"/>
                  </a:lnTo>
                  <a:lnTo>
                    <a:pt x="166" y="16"/>
                  </a:lnTo>
                  <a:lnTo>
                    <a:pt x="164" y="16"/>
                  </a:lnTo>
                  <a:lnTo>
                    <a:pt x="164" y="14"/>
                  </a:lnTo>
                  <a:lnTo>
                    <a:pt x="168" y="16"/>
                  </a:lnTo>
                  <a:lnTo>
                    <a:pt x="170" y="14"/>
                  </a:lnTo>
                  <a:lnTo>
                    <a:pt x="174" y="14"/>
                  </a:lnTo>
                  <a:lnTo>
                    <a:pt x="176" y="12"/>
                  </a:lnTo>
                  <a:lnTo>
                    <a:pt x="178" y="12"/>
                  </a:lnTo>
                  <a:lnTo>
                    <a:pt x="180" y="8"/>
                  </a:lnTo>
                  <a:lnTo>
                    <a:pt x="182" y="6"/>
                  </a:lnTo>
                  <a:lnTo>
                    <a:pt x="182" y="4"/>
                  </a:lnTo>
                  <a:lnTo>
                    <a:pt x="184" y="2"/>
                  </a:lnTo>
                  <a:lnTo>
                    <a:pt x="184" y="0"/>
                  </a:lnTo>
                  <a:lnTo>
                    <a:pt x="186" y="0"/>
                  </a:lnTo>
                  <a:lnTo>
                    <a:pt x="187" y="0"/>
                  </a:lnTo>
                  <a:close/>
                </a:path>
              </a:pathLst>
            </a:custGeom>
            <a:solidFill>
              <a:schemeClr val="accent5">
                <a:lumMod val="50000"/>
              </a:schemeClr>
            </a:solidFill>
            <a:ln>
              <a:noFill/>
            </a:ln>
            <a:extLst/>
          </p:spPr>
          <p:txBody>
            <a:bodyPr vert="horz" wrap="square" lIns="86048" tIns="43024" rIns="86048" bIns="43024" numCol="1" anchor="ctr" anchorCtr="0" compatLnSpc="1">
              <a:prstTxWarp prst="textNoShape">
                <a:avLst/>
              </a:prstTxWarp>
            </a:bodyPr>
            <a:lstStyle/>
            <a:p>
              <a:endParaRPr lang="en-US" sz="700" dirty="0"/>
            </a:p>
          </p:txBody>
        </p:sp>
        <p:sp>
          <p:nvSpPr>
            <p:cNvPr id="1638" name="Freeform 6"/>
            <p:cNvSpPr>
              <a:spLocks/>
            </p:cNvSpPr>
            <p:nvPr/>
          </p:nvSpPr>
          <p:spPr bwMode="gray">
            <a:xfrm>
              <a:off x="3159145" y="2195167"/>
              <a:ext cx="9664" cy="10630"/>
            </a:xfrm>
            <a:custGeom>
              <a:avLst/>
              <a:gdLst>
                <a:gd name="T0" fmla="*/ 4 w 10"/>
                <a:gd name="T1" fmla="*/ 2 h 11"/>
                <a:gd name="T2" fmla="*/ 6 w 10"/>
                <a:gd name="T3" fmla="*/ 2 h 11"/>
                <a:gd name="T4" fmla="*/ 8 w 10"/>
                <a:gd name="T5" fmla="*/ 2 h 11"/>
                <a:gd name="T6" fmla="*/ 8 w 10"/>
                <a:gd name="T7" fmla="*/ 4 h 11"/>
                <a:gd name="T8" fmla="*/ 10 w 10"/>
                <a:gd name="T9" fmla="*/ 4 h 11"/>
                <a:gd name="T10" fmla="*/ 10 w 10"/>
                <a:gd name="T11" fmla="*/ 6 h 11"/>
                <a:gd name="T12" fmla="*/ 10 w 10"/>
                <a:gd name="T13" fmla="*/ 8 h 11"/>
                <a:gd name="T14" fmla="*/ 8 w 10"/>
                <a:gd name="T15" fmla="*/ 8 h 11"/>
                <a:gd name="T16" fmla="*/ 8 w 10"/>
                <a:gd name="T17" fmla="*/ 10 h 11"/>
                <a:gd name="T18" fmla="*/ 6 w 10"/>
                <a:gd name="T19" fmla="*/ 10 h 11"/>
                <a:gd name="T20" fmla="*/ 4 w 10"/>
                <a:gd name="T21" fmla="*/ 10 h 11"/>
                <a:gd name="T22" fmla="*/ 4 w 10"/>
                <a:gd name="T23" fmla="*/ 11 h 11"/>
                <a:gd name="T24" fmla="*/ 2 w 10"/>
                <a:gd name="T25" fmla="*/ 11 h 11"/>
                <a:gd name="T26" fmla="*/ 2 w 10"/>
                <a:gd name="T27" fmla="*/ 10 h 11"/>
                <a:gd name="T28" fmla="*/ 2 w 10"/>
                <a:gd name="T29" fmla="*/ 8 h 11"/>
                <a:gd name="T30" fmla="*/ 2 w 10"/>
                <a:gd name="T31" fmla="*/ 6 h 11"/>
                <a:gd name="T32" fmla="*/ 0 w 10"/>
                <a:gd name="T33" fmla="*/ 6 h 11"/>
                <a:gd name="T34" fmla="*/ 0 w 10"/>
                <a:gd name="T35" fmla="*/ 4 h 11"/>
                <a:gd name="T36" fmla="*/ 2 w 10"/>
                <a:gd name="T37" fmla="*/ 4 h 11"/>
                <a:gd name="T38" fmla="*/ 2 w 10"/>
                <a:gd name="T39" fmla="*/ 2 h 11"/>
                <a:gd name="T40" fmla="*/ 2 w 10"/>
                <a:gd name="T41" fmla="*/ 0 h 11"/>
                <a:gd name="T42" fmla="*/ 4 w 10"/>
                <a:gd name="T43" fmla="*/ 0 h 11"/>
                <a:gd name="T44" fmla="*/ 4 w 10"/>
                <a:gd name="T4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4" y="2"/>
                  </a:moveTo>
                  <a:lnTo>
                    <a:pt x="6" y="2"/>
                  </a:lnTo>
                  <a:lnTo>
                    <a:pt x="8" y="2"/>
                  </a:lnTo>
                  <a:lnTo>
                    <a:pt x="8" y="4"/>
                  </a:lnTo>
                  <a:lnTo>
                    <a:pt x="10" y="4"/>
                  </a:lnTo>
                  <a:lnTo>
                    <a:pt x="10" y="6"/>
                  </a:lnTo>
                  <a:lnTo>
                    <a:pt x="10" y="8"/>
                  </a:lnTo>
                  <a:lnTo>
                    <a:pt x="8" y="8"/>
                  </a:lnTo>
                  <a:lnTo>
                    <a:pt x="8" y="10"/>
                  </a:lnTo>
                  <a:lnTo>
                    <a:pt x="6" y="10"/>
                  </a:lnTo>
                  <a:lnTo>
                    <a:pt x="4" y="10"/>
                  </a:lnTo>
                  <a:lnTo>
                    <a:pt x="4" y="11"/>
                  </a:lnTo>
                  <a:lnTo>
                    <a:pt x="2" y="11"/>
                  </a:lnTo>
                  <a:lnTo>
                    <a:pt x="2" y="10"/>
                  </a:lnTo>
                  <a:lnTo>
                    <a:pt x="2" y="8"/>
                  </a:lnTo>
                  <a:lnTo>
                    <a:pt x="2" y="6"/>
                  </a:lnTo>
                  <a:lnTo>
                    <a:pt x="0" y="6"/>
                  </a:lnTo>
                  <a:lnTo>
                    <a:pt x="0" y="4"/>
                  </a:lnTo>
                  <a:lnTo>
                    <a:pt x="2" y="4"/>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39" name="Freeform 7"/>
            <p:cNvSpPr>
              <a:spLocks/>
            </p:cNvSpPr>
            <p:nvPr/>
          </p:nvSpPr>
          <p:spPr bwMode="gray">
            <a:xfrm>
              <a:off x="3154313" y="2191301"/>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0" name="Rectangle 8"/>
            <p:cNvSpPr>
              <a:spLocks noChangeArrowheads="1"/>
            </p:cNvSpPr>
            <p:nvPr/>
          </p:nvSpPr>
          <p:spPr bwMode="gray">
            <a:xfrm>
              <a:off x="3152380" y="218936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1" name="Freeform 9"/>
            <p:cNvSpPr>
              <a:spLocks/>
            </p:cNvSpPr>
            <p:nvPr/>
          </p:nvSpPr>
          <p:spPr bwMode="gray">
            <a:xfrm>
              <a:off x="3154313" y="2187435"/>
              <a:ext cx="4832" cy="5798"/>
            </a:xfrm>
            <a:custGeom>
              <a:avLst/>
              <a:gdLst>
                <a:gd name="T0" fmla="*/ 2 w 5"/>
                <a:gd name="T1" fmla="*/ 0 h 6"/>
                <a:gd name="T2" fmla="*/ 2 w 5"/>
                <a:gd name="T3" fmla="*/ 2 h 6"/>
                <a:gd name="T4" fmla="*/ 3 w 5"/>
                <a:gd name="T5" fmla="*/ 2 h 6"/>
                <a:gd name="T6" fmla="*/ 5 w 5"/>
                <a:gd name="T7" fmla="*/ 2 h 6"/>
                <a:gd name="T8" fmla="*/ 5 w 5"/>
                <a:gd name="T9" fmla="*/ 4 h 6"/>
                <a:gd name="T10" fmla="*/ 3 w 5"/>
                <a:gd name="T11" fmla="*/ 4 h 6"/>
                <a:gd name="T12" fmla="*/ 3 w 5"/>
                <a:gd name="T13" fmla="*/ 6 h 6"/>
                <a:gd name="T14" fmla="*/ 3 w 5"/>
                <a:gd name="T15" fmla="*/ 4 h 6"/>
                <a:gd name="T16" fmla="*/ 3 w 5"/>
                <a:gd name="T17" fmla="*/ 6 h 6"/>
                <a:gd name="T18" fmla="*/ 3 w 5"/>
                <a:gd name="T19" fmla="*/ 4 h 6"/>
                <a:gd name="T20" fmla="*/ 2 w 5"/>
                <a:gd name="T21" fmla="*/ 4 h 6"/>
                <a:gd name="T22" fmla="*/ 2 w 5"/>
                <a:gd name="T23" fmla="*/ 2 h 6"/>
                <a:gd name="T24" fmla="*/ 2 w 5"/>
                <a:gd name="T25" fmla="*/ 4 h 6"/>
                <a:gd name="T26" fmla="*/ 2 w 5"/>
                <a:gd name="T27" fmla="*/ 2 h 6"/>
                <a:gd name="T28" fmla="*/ 0 w 5"/>
                <a:gd name="T29" fmla="*/ 2 h 6"/>
                <a:gd name="T30" fmla="*/ 2 w 5"/>
                <a:gd name="T31" fmla="*/ 2 h 6"/>
                <a:gd name="T32" fmla="*/ 2 w 5"/>
                <a:gd name="T33" fmla="*/ 0 h 6"/>
                <a:gd name="T34" fmla="*/ 2 w 5"/>
                <a:gd name="T35" fmla="*/ 2 h 6"/>
                <a:gd name="T36" fmla="*/ 2 w 5"/>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2" y="0"/>
                  </a:moveTo>
                  <a:lnTo>
                    <a:pt x="2" y="2"/>
                  </a:lnTo>
                  <a:lnTo>
                    <a:pt x="3" y="2"/>
                  </a:lnTo>
                  <a:lnTo>
                    <a:pt x="5" y="2"/>
                  </a:lnTo>
                  <a:lnTo>
                    <a:pt x="5" y="4"/>
                  </a:lnTo>
                  <a:lnTo>
                    <a:pt x="3" y="4"/>
                  </a:lnTo>
                  <a:lnTo>
                    <a:pt x="3" y="6"/>
                  </a:lnTo>
                  <a:lnTo>
                    <a:pt x="3" y="4"/>
                  </a:lnTo>
                  <a:lnTo>
                    <a:pt x="3" y="6"/>
                  </a:lnTo>
                  <a:lnTo>
                    <a:pt x="3" y="4"/>
                  </a:lnTo>
                  <a:lnTo>
                    <a:pt x="2" y="4"/>
                  </a:lnTo>
                  <a:lnTo>
                    <a:pt x="2" y="2"/>
                  </a:lnTo>
                  <a:lnTo>
                    <a:pt x="2" y="4"/>
                  </a:lnTo>
                  <a:lnTo>
                    <a:pt x="2" y="2"/>
                  </a:lnTo>
                  <a:lnTo>
                    <a:pt x="0" y="2"/>
                  </a:lnTo>
                  <a:lnTo>
                    <a:pt x="2" y="2"/>
                  </a:lnTo>
                  <a:lnTo>
                    <a:pt x="2" y="0"/>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2" name="Freeform 10"/>
            <p:cNvSpPr>
              <a:spLocks/>
            </p:cNvSpPr>
            <p:nvPr/>
          </p:nvSpPr>
          <p:spPr bwMode="gray">
            <a:xfrm>
              <a:off x="3150447" y="2187435"/>
              <a:ext cx="3866" cy="0"/>
            </a:xfrm>
            <a:custGeom>
              <a:avLst/>
              <a:gdLst>
                <a:gd name="T0" fmla="*/ 0 w 4"/>
                <a:gd name="T1" fmla="*/ 2 w 4"/>
                <a:gd name="T2" fmla="*/ 4 w 4"/>
                <a:gd name="T3" fmla="*/ 2 w 4"/>
                <a:gd name="T4" fmla="*/ 0 w 4"/>
              </a:gdLst>
              <a:ahLst/>
              <a:cxnLst>
                <a:cxn ang="0">
                  <a:pos x="T0" y="0"/>
                </a:cxn>
                <a:cxn ang="0">
                  <a:pos x="T1" y="0"/>
                </a:cxn>
                <a:cxn ang="0">
                  <a:pos x="T2" y="0"/>
                </a:cxn>
                <a:cxn ang="0">
                  <a:pos x="T3" y="0"/>
                </a:cxn>
                <a:cxn ang="0">
                  <a:pos x="T4" y="0"/>
                </a:cxn>
              </a:cxnLst>
              <a:rect l="0" t="0" r="r" b="b"/>
              <a:pathLst>
                <a:path w="4">
                  <a:moveTo>
                    <a:pt x="0" y="0"/>
                  </a:moveTo>
                  <a:lnTo>
                    <a:pt x="2" y="0"/>
                  </a:lnTo>
                  <a:lnTo>
                    <a:pt x="4"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3" name="Freeform 11"/>
            <p:cNvSpPr>
              <a:spLocks/>
            </p:cNvSpPr>
            <p:nvPr/>
          </p:nvSpPr>
          <p:spPr bwMode="gray">
            <a:xfrm>
              <a:off x="3142716" y="2181637"/>
              <a:ext cx="3866" cy="3866"/>
            </a:xfrm>
            <a:custGeom>
              <a:avLst/>
              <a:gdLst>
                <a:gd name="T0" fmla="*/ 2 w 4"/>
                <a:gd name="T1" fmla="*/ 2 h 4"/>
                <a:gd name="T2" fmla="*/ 4 w 4"/>
                <a:gd name="T3" fmla="*/ 2 h 4"/>
                <a:gd name="T4" fmla="*/ 2 w 4"/>
                <a:gd name="T5" fmla="*/ 2 h 4"/>
                <a:gd name="T6" fmla="*/ 4 w 4"/>
                <a:gd name="T7" fmla="*/ 2 h 4"/>
                <a:gd name="T8" fmla="*/ 4 w 4"/>
                <a:gd name="T9" fmla="*/ 4 h 4"/>
                <a:gd name="T10" fmla="*/ 2 w 4"/>
                <a:gd name="T11" fmla="*/ 4 h 4"/>
                <a:gd name="T12" fmla="*/ 0 w 4"/>
                <a:gd name="T13" fmla="*/ 4 h 4"/>
                <a:gd name="T14" fmla="*/ 0 w 4"/>
                <a:gd name="T15" fmla="*/ 2 h 4"/>
                <a:gd name="T16" fmla="*/ 2 w 4"/>
                <a:gd name="T17" fmla="*/ 2 h 4"/>
                <a:gd name="T18" fmla="*/ 2 w 4"/>
                <a:gd name="T19" fmla="*/ 0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lnTo>
                    <a:pt x="4" y="2"/>
                  </a:lnTo>
                  <a:lnTo>
                    <a:pt x="2" y="2"/>
                  </a:lnTo>
                  <a:lnTo>
                    <a:pt x="4" y="2"/>
                  </a:lnTo>
                  <a:lnTo>
                    <a:pt x="4" y="4"/>
                  </a:lnTo>
                  <a:lnTo>
                    <a:pt x="2" y="4"/>
                  </a:lnTo>
                  <a:lnTo>
                    <a:pt x="0"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4" name="Rectangle 12"/>
            <p:cNvSpPr>
              <a:spLocks noChangeArrowheads="1"/>
            </p:cNvSpPr>
            <p:nvPr/>
          </p:nvSpPr>
          <p:spPr bwMode="gray">
            <a:xfrm>
              <a:off x="3126287" y="217970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5" name="Freeform 13"/>
            <p:cNvSpPr>
              <a:spLocks/>
            </p:cNvSpPr>
            <p:nvPr/>
          </p:nvSpPr>
          <p:spPr bwMode="gray">
            <a:xfrm>
              <a:off x="3129186" y="2177771"/>
              <a:ext cx="3866" cy="3866"/>
            </a:xfrm>
            <a:custGeom>
              <a:avLst/>
              <a:gdLst>
                <a:gd name="T0" fmla="*/ 4 w 4"/>
                <a:gd name="T1" fmla="*/ 0 h 4"/>
                <a:gd name="T2" fmla="*/ 4 w 4"/>
                <a:gd name="T3" fmla="*/ 2 h 4"/>
                <a:gd name="T4" fmla="*/ 4 w 4"/>
                <a:gd name="T5" fmla="*/ 4 h 4"/>
                <a:gd name="T6" fmla="*/ 2 w 4"/>
                <a:gd name="T7" fmla="*/ 4 h 4"/>
                <a:gd name="T8" fmla="*/ 2 w 4"/>
                <a:gd name="T9" fmla="*/ 2 h 4"/>
                <a:gd name="T10" fmla="*/ 2 w 4"/>
                <a:gd name="T11" fmla="*/ 4 h 4"/>
                <a:gd name="T12" fmla="*/ 2 w 4"/>
                <a:gd name="T13" fmla="*/ 2 h 4"/>
                <a:gd name="T14" fmla="*/ 0 w 4"/>
                <a:gd name="T15" fmla="*/ 2 h 4"/>
                <a:gd name="T16" fmla="*/ 0 w 4"/>
                <a:gd name="T17" fmla="*/ 0 h 4"/>
                <a:gd name="T18" fmla="*/ 2 w 4"/>
                <a:gd name="T19" fmla="*/ 0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lnTo>
                    <a:pt x="4" y="2"/>
                  </a:lnTo>
                  <a:lnTo>
                    <a:pt x="4" y="4"/>
                  </a:lnTo>
                  <a:lnTo>
                    <a:pt x="2" y="4"/>
                  </a:lnTo>
                  <a:lnTo>
                    <a:pt x="2" y="2"/>
                  </a:lnTo>
                  <a:lnTo>
                    <a:pt x="2" y="4"/>
                  </a:ln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6" name="Freeform 14"/>
            <p:cNvSpPr>
              <a:spLocks/>
            </p:cNvSpPr>
            <p:nvPr/>
          </p:nvSpPr>
          <p:spPr bwMode="gray">
            <a:xfrm>
              <a:off x="3751549" y="2157477"/>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7" name="Freeform 15"/>
            <p:cNvSpPr>
              <a:spLocks/>
            </p:cNvSpPr>
            <p:nvPr/>
          </p:nvSpPr>
          <p:spPr bwMode="gray">
            <a:xfrm>
              <a:off x="3755414" y="215747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8" name="Rectangle 16"/>
            <p:cNvSpPr>
              <a:spLocks noChangeArrowheads="1"/>
            </p:cNvSpPr>
            <p:nvPr/>
          </p:nvSpPr>
          <p:spPr bwMode="gray">
            <a:xfrm>
              <a:off x="3753481" y="215554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9" name="Freeform 17"/>
            <p:cNvSpPr>
              <a:spLocks/>
            </p:cNvSpPr>
            <p:nvPr/>
          </p:nvSpPr>
          <p:spPr bwMode="gray">
            <a:xfrm>
              <a:off x="3755414" y="215554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0" name="Freeform 18"/>
            <p:cNvSpPr>
              <a:spLocks/>
            </p:cNvSpPr>
            <p:nvPr/>
          </p:nvSpPr>
          <p:spPr bwMode="gray">
            <a:xfrm>
              <a:off x="3757347" y="2155544"/>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1" name="Freeform 19"/>
            <p:cNvSpPr>
              <a:spLocks/>
            </p:cNvSpPr>
            <p:nvPr/>
          </p:nvSpPr>
          <p:spPr bwMode="gray">
            <a:xfrm>
              <a:off x="3755414" y="215554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2" name="Freeform 20"/>
            <p:cNvSpPr>
              <a:spLocks/>
            </p:cNvSpPr>
            <p:nvPr/>
          </p:nvSpPr>
          <p:spPr bwMode="gray">
            <a:xfrm>
              <a:off x="3757347" y="215554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3" name="Freeform 21"/>
            <p:cNvSpPr>
              <a:spLocks/>
            </p:cNvSpPr>
            <p:nvPr/>
          </p:nvSpPr>
          <p:spPr bwMode="gray">
            <a:xfrm>
              <a:off x="3759280" y="2155544"/>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4" name="Freeform 22"/>
            <p:cNvSpPr>
              <a:spLocks/>
            </p:cNvSpPr>
            <p:nvPr/>
          </p:nvSpPr>
          <p:spPr bwMode="gray">
            <a:xfrm>
              <a:off x="3761213" y="215361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5" name="Freeform 23"/>
            <p:cNvSpPr>
              <a:spLocks/>
            </p:cNvSpPr>
            <p:nvPr/>
          </p:nvSpPr>
          <p:spPr bwMode="gray">
            <a:xfrm>
              <a:off x="3757347" y="2149746"/>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6" name="Freeform 24"/>
            <p:cNvSpPr>
              <a:spLocks/>
            </p:cNvSpPr>
            <p:nvPr/>
          </p:nvSpPr>
          <p:spPr bwMode="gray">
            <a:xfrm>
              <a:off x="3761213" y="2149746"/>
              <a:ext cx="3866" cy="3866"/>
            </a:xfrm>
            <a:custGeom>
              <a:avLst/>
              <a:gdLst>
                <a:gd name="T0" fmla="*/ 2 w 4"/>
                <a:gd name="T1" fmla="*/ 2 h 4"/>
                <a:gd name="T2" fmla="*/ 2 w 4"/>
                <a:gd name="T3" fmla="*/ 4 h 4"/>
                <a:gd name="T4" fmla="*/ 0 w 4"/>
                <a:gd name="T5" fmla="*/ 4 h 4"/>
                <a:gd name="T6" fmla="*/ 2 w 4"/>
                <a:gd name="T7" fmla="*/ 4 h 4"/>
                <a:gd name="T8" fmla="*/ 2 w 4"/>
                <a:gd name="T9" fmla="*/ 2 h 4"/>
                <a:gd name="T10" fmla="*/ 2 w 4"/>
                <a:gd name="T11" fmla="*/ 4 h 4"/>
                <a:gd name="T12" fmla="*/ 2 w 4"/>
                <a:gd name="T13" fmla="*/ 2 h 4"/>
                <a:gd name="T14" fmla="*/ 4 w 4"/>
                <a:gd name="T15" fmla="*/ 2 h 4"/>
                <a:gd name="T16" fmla="*/ 4 w 4"/>
                <a:gd name="T17" fmla="*/ 0 h 4"/>
                <a:gd name="T18" fmla="*/ 4 w 4"/>
                <a:gd name="T19" fmla="*/ 2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lnTo>
                    <a:pt x="2" y="4"/>
                  </a:lnTo>
                  <a:lnTo>
                    <a:pt x="0" y="4"/>
                  </a:lnTo>
                  <a:lnTo>
                    <a:pt x="2" y="4"/>
                  </a:lnTo>
                  <a:lnTo>
                    <a:pt x="2" y="2"/>
                  </a:lnTo>
                  <a:lnTo>
                    <a:pt x="2" y="4"/>
                  </a:lnTo>
                  <a:lnTo>
                    <a:pt x="2" y="2"/>
                  </a:lnTo>
                  <a:lnTo>
                    <a:pt x="4" y="2"/>
                  </a:lnTo>
                  <a:lnTo>
                    <a:pt x="4" y="0"/>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7" name="Freeform 25"/>
            <p:cNvSpPr>
              <a:spLocks/>
            </p:cNvSpPr>
            <p:nvPr/>
          </p:nvSpPr>
          <p:spPr bwMode="gray">
            <a:xfrm>
              <a:off x="3034479" y="2146847"/>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8" name="Freeform 26"/>
            <p:cNvSpPr>
              <a:spLocks/>
            </p:cNvSpPr>
            <p:nvPr/>
          </p:nvSpPr>
          <p:spPr bwMode="gray">
            <a:xfrm>
              <a:off x="3753481" y="214684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9" name="Freeform 27"/>
            <p:cNvSpPr>
              <a:spLocks/>
            </p:cNvSpPr>
            <p:nvPr/>
          </p:nvSpPr>
          <p:spPr bwMode="gray">
            <a:xfrm>
              <a:off x="3747683" y="214104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0" name="Freeform 28"/>
            <p:cNvSpPr>
              <a:spLocks/>
            </p:cNvSpPr>
            <p:nvPr/>
          </p:nvSpPr>
          <p:spPr bwMode="gray">
            <a:xfrm>
              <a:off x="3749616" y="213911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1" name="Freeform 29"/>
            <p:cNvSpPr>
              <a:spLocks/>
            </p:cNvSpPr>
            <p:nvPr/>
          </p:nvSpPr>
          <p:spPr bwMode="gray">
            <a:xfrm>
              <a:off x="3747683" y="213718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2" name="Freeform 30"/>
            <p:cNvSpPr>
              <a:spLocks/>
            </p:cNvSpPr>
            <p:nvPr/>
          </p:nvSpPr>
          <p:spPr bwMode="gray">
            <a:xfrm>
              <a:off x="3628816" y="2135250"/>
              <a:ext cx="1933" cy="9664"/>
            </a:xfrm>
            <a:custGeom>
              <a:avLst/>
              <a:gdLst>
                <a:gd name="T0" fmla="*/ 2 w 2"/>
                <a:gd name="T1" fmla="*/ 10 h 10"/>
                <a:gd name="T2" fmla="*/ 0 w 2"/>
                <a:gd name="T3" fmla="*/ 8 h 10"/>
                <a:gd name="T4" fmla="*/ 0 w 2"/>
                <a:gd name="T5" fmla="*/ 6 h 10"/>
                <a:gd name="T6" fmla="*/ 0 w 2"/>
                <a:gd name="T7" fmla="*/ 4 h 10"/>
                <a:gd name="T8" fmla="*/ 0 w 2"/>
                <a:gd name="T9" fmla="*/ 2 h 10"/>
                <a:gd name="T10" fmla="*/ 0 w 2"/>
                <a:gd name="T11" fmla="*/ 0 h 10"/>
                <a:gd name="T12" fmla="*/ 0 w 2"/>
                <a:gd name="T13" fmla="*/ 2 h 10"/>
                <a:gd name="T14" fmla="*/ 0 w 2"/>
                <a:gd name="T15" fmla="*/ 4 h 10"/>
                <a:gd name="T16" fmla="*/ 0 w 2"/>
                <a:gd name="T17" fmla="*/ 6 h 10"/>
                <a:gd name="T18" fmla="*/ 0 w 2"/>
                <a:gd name="T19" fmla="*/ 8 h 10"/>
                <a:gd name="T20" fmla="*/ 2 w 2"/>
                <a:gd name="T21" fmla="*/ 8 h 10"/>
                <a:gd name="T22" fmla="*/ 2 w 2"/>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0">
                  <a:moveTo>
                    <a:pt x="2" y="10"/>
                  </a:moveTo>
                  <a:lnTo>
                    <a:pt x="0" y="8"/>
                  </a:lnTo>
                  <a:lnTo>
                    <a:pt x="0" y="6"/>
                  </a:lnTo>
                  <a:lnTo>
                    <a:pt x="0" y="4"/>
                  </a:lnTo>
                  <a:lnTo>
                    <a:pt x="0" y="2"/>
                  </a:lnTo>
                  <a:lnTo>
                    <a:pt x="0" y="0"/>
                  </a:lnTo>
                  <a:lnTo>
                    <a:pt x="0" y="2"/>
                  </a:lnTo>
                  <a:lnTo>
                    <a:pt x="0" y="4"/>
                  </a:lnTo>
                  <a:lnTo>
                    <a:pt x="0" y="6"/>
                  </a:lnTo>
                  <a:lnTo>
                    <a:pt x="0" y="8"/>
                  </a:lnTo>
                  <a:lnTo>
                    <a:pt x="2" y="8"/>
                  </a:lnTo>
                  <a:lnTo>
                    <a:pt x="2" y="1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3" name="Freeform 31"/>
            <p:cNvSpPr>
              <a:spLocks/>
            </p:cNvSpPr>
            <p:nvPr/>
          </p:nvSpPr>
          <p:spPr bwMode="gray">
            <a:xfrm>
              <a:off x="3743817" y="2131384"/>
              <a:ext cx="1933" cy="1933"/>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4" name="Freeform 32"/>
            <p:cNvSpPr>
              <a:spLocks/>
            </p:cNvSpPr>
            <p:nvPr/>
          </p:nvSpPr>
          <p:spPr bwMode="gray">
            <a:xfrm>
              <a:off x="3628816" y="2127519"/>
              <a:ext cx="1933" cy="5798"/>
            </a:xfrm>
            <a:custGeom>
              <a:avLst/>
              <a:gdLst>
                <a:gd name="T0" fmla="*/ 2 w 2"/>
                <a:gd name="T1" fmla="*/ 2 h 6"/>
                <a:gd name="T2" fmla="*/ 0 w 2"/>
                <a:gd name="T3" fmla="*/ 4 h 6"/>
                <a:gd name="T4" fmla="*/ 0 w 2"/>
                <a:gd name="T5" fmla="*/ 6 h 6"/>
                <a:gd name="T6" fmla="*/ 0 w 2"/>
                <a:gd name="T7" fmla="*/ 4 h 6"/>
                <a:gd name="T8" fmla="*/ 0 w 2"/>
                <a:gd name="T9" fmla="*/ 2 h 6"/>
                <a:gd name="T10" fmla="*/ 0 w 2"/>
                <a:gd name="T11" fmla="*/ 4 h 6"/>
                <a:gd name="T12" fmla="*/ 2 w 2"/>
                <a:gd name="T13" fmla="*/ 2 h 6"/>
                <a:gd name="T14" fmla="*/ 2 w 2"/>
                <a:gd name="T15" fmla="*/ 0 h 6"/>
                <a:gd name="T16" fmla="*/ 2 w 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2"/>
                  </a:moveTo>
                  <a:lnTo>
                    <a:pt x="0" y="4"/>
                  </a:lnTo>
                  <a:lnTo>
                    <a:pt x="0" y="6"/>
                  </a:lnTo>
                  <a:lnTo>
                    <a:pt x="0" y="4"/>
                  </a:lnTo>
                  <a:lnTo>
                    <a:pt x="0" y="2"/>
                  </a:lnTo>
                  <a:lnTo>
                    <a:pt x="0" y="4"/>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5" name="Freeform 33"/>
            <p:cNvSpPr>
              <a:spLocks/>
            </p:cNvSpPr>
            <p:nvPr/>
          </p:nvSpPr>
          <p:spPr bwMode="gray">
            <a:xfrm>
              <a:off x="3763145" y="2127519"/>
              <a:ext cx="1933" cy="7731"/>
            </a:xfrm>
            <a:custGeom>
              <a:avLst/>
              <a:gdLst>
                <a:gd name="T0" fmla="*/ 2 w 2"/>
                <a:gd name="T1" fmla="*/ 8 h 8"/>
                <a:gd name="T2" fmla="*/ 2 w 2"/>
                <a:gd name="T3" fmla="*/ 6 h 8"/>
                <a:gd name="T4" fmla="*/ 2 w 2"/>
                <a:gd name="T5" fmla="*/ 4 h 8"/>
                <a:gd name="T6" fmla="*/ 0 w 2"/>
                <a:gd name="T7" fmla="*/ 4 h 8"/>
                <a:gd name="T8" fmla="*/ 0 w 2"/>
                <a:gd name="T9" fmla="*/ 2 h 8"/>
                <a:gd name="T10" fmla="*/ 0 w 2"/>
                <a:gd name="T11" fmla="*/ 0 h 8"/>
                <a:gd name="T12" fmla="*/ 0 w 2"/>
                <a:gd name="T13" fmla="*/ 2 h 8"/>
                <a:gd name="T14" fmla="*/ 0 w 2"/>
                <a:gd name="T15" fmla="*/ 4 h 8"/>
                <a:gd name="T16" fmla="*/ 2 w 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8"/>
                  </a:moveTo>
                  <a:lnTo>
                    <a:pt x="2" y="6"/>
                  </a:lnTo>
                  <a:lnTo>
                    <a:pt x="2" y="4"/>
                  </a:lnTo>
                  <a:lnTo>
                    <a:pt x="0" y="4"/>
                  </a:lnTo>
                  <a:lnTo>
                    <a:pt x="0" y="2"/>
                  </a:lnTo>
                  <a:lnTo>
                    <a:pt x="0" y="0"/>
                  </a:lnTo>
                  <a:lnTo>
                    <a:pt x="0" y="2"/>
                  </a:lnTo>
                  <a:lnTo>
                    <a:pt x="0" y="4"/>
                  </a:lnTo>
                  <a:lnTo>
                    <a:pt x="2" y="8"/>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6" name="Freeform 34"/>
            <p:cNvSpPr>
              <a:spLocks/>
            </p:cNvSpPr>
            <p:nvPr/>
          </p:nvSpPr>
          <p:spPr bwMode="gray">
            <a:xfrm>
              <a:off x="3630749" y="2125586"/>
              <a:ext cx="966" cy="1933"/>
            </a:xfrm>
            <a:custGeom>
              <a:avLst/>
              <a:gdLst>
                <a:gd name="T0" fmla="*/ 0 w 1"/>
                <a:gd name="T1" fmla="*/ 2 h 2"/>
                <a:gd name="T2" fmla="*/ 1 w 1"/>
                <a:gd name="T3" fmla="*/ 2 h 2"/>
                <a:gd name="T4" fmla="*/ 0 w 1"/>
                <a:gd name="T5" fmla="*/ 2 h 2"/>
                <a:gd name="T6" fmla="*/ 1 w 1"/>
                <a:gd name="T7" fmla="*/ 0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1" y="2"/>
                  </a:lnTo>
                  <a:lnTo>
                    <a:pt x="0" y="2"/>
                  </a:lnTo>
                  <a:lnTo>
                    <a:pt x="1" y="0"/>
                  </a:lnTo>
                  <a:lnTo>
                    <a:pt x="1"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7" name="Freeform 35"/>
            <p:cNvSpPr>
              <a:spLocks/>
            </p:cNvSpPr>
            <p:nvPr/>
          </p:nvSpPr>
          <p:spPr bwMode="gray">
            <a:xfrm>
              <a:off x="3631715" y="2123653"/>
              <a:ext cx="3866" cy="1933"/>
            </a:xfrm>
            <a:custGeom>
              <a:avLst/>
              <a:gdLst>
                <a:gd name="T0" fmla="*/ 4 w 4"/>
                <a:gd name="T1" fmla="*/ 0 h 2"/>
                <a:gd name="T2" fmla="*/ 2 w 4"/>
                <a:gd name="T3" fmla="*/ 0 h 2"/>
                <a:gd name="T4" fmla="*/ 2 w 4"/>
                <a:gd name="T5" fmla="*/ 2 h 2"/>
                <a:gd name="T6" fmla="*/ 0 w 4"/>
                <a:gd name="T7" fmla="*/ 2 h 2"/>
                <a:gd name="T8" fmla="*/ 2 w 4"/>
                <a:gd name="T9" fmla="*/ 2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2" y="0"/>
                  </a:lnTo>
                  <a:lnTo>
                    <a:pt x="2" y="2"/>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8" name="Freeform 36"/>
            <p:cNvSpPr>
              <a:spLocks/>
            </p:cNvSpPr>
            <p:nvPr/>
          </p:nvSpPr>
          <p:spPr bwMode="gray">
            <a:xfrm>
              <a:off x="3635581" y="2121720"/>
              <a:ext cx="1933" cy="1933"/>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9" name="Freeform 37"/>
            <p:cNvSpPr>
              <a:spLocks/>
            </p:cNvSpPr>
            <p:nvPr/>
          </p:nvSpPr>
          <p:spPr bwMode="gray">
            <a:xfrm>
              <a:off x="3761213" y="2121720"/>
              <a:ext cx="0" cy="3866"/>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0" name="Freeform 38"/>
            <p:cNvSpPr>
              <a:spLocks/>
            </p:cNvSpPr>
            <p:nvPr/>
          </p:nvSpPr>
          <p:spPr bwMode="gray">
            <a:xfrm>
              <a:off x="3743817" y="2120754"/>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1" name="Freeform 39"/>
            <p:cNvSpPr>
              <a:spLocks/>
            </p:cNvSpPr>
            <p:nvPr/>
          </p:nvSpPr>
          <p:spPr bwMode="gray">
            <a:xfrm>
              <a:off x="3682934" y="211688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2" name="Freeform 40"/>
            <p:cNvSpPr>
              <a:spLocks/>
            </p:cNvSpPr>
            <p:nvPr/>
          </p:nvSpPr>
          <p:spPr bwMode="gray">
            <a:xfrm>
              <a:off x="3684867" y="211688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3" name="Rectangle 41"/>
            <p:cNvSpPr>
              <a:spLocks noChangeArrowheads="1"/>
            </p:cNvSpPr>
            <p:nvPr/>
          </p:nvSpPr>
          <p:spPr bwMode="gray">
            <a:xfrm>
              <a:off x="3686800" y="2114955"/>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4" name="Freeform 42"/>
            <p:cNvSpPr>
              <a:spLocks/>
            </p:cNvSpPr>
            <p:nvPr/>
          </p:nvSpPr>
          <p:spPr bwMode="gray">
            <a:xfrm>
              <a:off x="3645245" y="2114955"/>
              <a:ext cx="3866" cy="1933"/>
            </a:xfrm>
            <a:custGeom>
              <a:avLst/>
              <a:gdLst>
                <a:gd name="T0" fmla="*/ 4 w 4"/>
                <a:gd name="T1" fmla="*/ 0 h 2"/>
                <a:gd name="T2" fmla="*/ 2 w 4"/>
                <a:gd name="T3" fmla="*/ 2 h 2"/>
                <a:gd name="T4" fmla="*/ 0 w 4"/>
                <a:gd name="T5" fmla="*/ 2 h 2"/>
                <a:gd name="T6" fmla="*/ 2 w 4"/>
                <a:gd name="T7" fmla="*/ 2 h 2"/>
                <a:gd name="T8" fmla="*/ 2 w 4"/>
                <a:gd name="T9" fmla="*/ 0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2" y="2"/>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5" name="Freeform 43"/>
            <p:cNvSpPr>
              <a:spLocks/>
            </p:cNvSpPr>
            <p:nvPr/>
          </p:nvSpPr>
          <p:spPr bwMode="gray">
            <a:xfrm>
              <a:off x="3693565" y="211302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6" name="Freeform 44"/>
            <p:cNvSpPr>
              <a:spLocks/>
            </p:cNvSpPr>
            <p:nvPr/>
          </p:nvSpPr>
          <p:spPr bwMode="gray">
            <a:xfrm>
              <a:off x="3686800" y="2113023"/>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7" name="Freeform 45"/>
            <p:cNvSpPr>
              <a:spLocks/>
            </p:cNvSpPr>
            <p:nvPr/>
          </p:nvSpPr>
          <p:spPr bwMode="gray">
            <a:xfrm>
              <a:off x="3671337" y="2113023"/>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8" name="Freeform 46"/>
            <p:cNvSpPr>
              <a:spLocks/>
            </p:cNvSpPr>
            <p:nvPr/>
          </p:nvSpPr>
          <p:spPr bwMode="gray">
            <a:xfrm>
              <a:off x="3725456" y="211109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9" name="Freeform 47"/>
            <p:cNvSpPr>
              <a:spLocks/>
            </p:cNvSpPr>
            <p:nvPr/>
          </p:nvSpPr>
          <p:spPr bwMode="gray">
            <a:xfrm>
              <a:off x="3695497" y="211109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0" name="Freeform 48"/>
            <p:cNvSpPr>
              <a:spLocks/>
            </p:cNvSpPr>
            <p:nvPr/>
          </p:nvSpPr>
          <p:spPr bwMode="gray">
            <a:xfrm>
              <a:off x="3725456" y="2111090"/>
              <a:ext cx="3866" cy="1933"/>
            </a:xfrm>
            <a:custGeom>
              <a:avLst/>
              <a:gdLst>
                <a:gd name="T0" fmla="*/ 2 w 4"/>
                <a:gd name="T1" fmla="*/ 2 h 2"/>
                <a:gd name="T2" fmla="*/ 0 w 4"/>
                <a:gd name="T3" fmla="*/ 2 h 2"/>
                <a:gd name="T4" fmla="*/ 2 w 4"/>
                <a:gd name="T5" fmla="*/ 2 h 2"/>
                <a:gd name="T6" fmla="*/ 4 w 4"/>
                <a:gd name="T7" fmla="*/ 0 h 2"/>
                <a:gd name="T8" fmla="*/ 2 w 4"/>
                <a:gd name="T9" fmla="*/ 0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0" y="2"/>
                  </a:lnTo>
                  <a:lnTo>
                    <a:pt x="2" y="2"/>
                  </a:lnTo>
                  <a:lnTo>
                    <a:pt x="4"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1" name="Freeform 49"/>
            <p:cNvSpPr>
              <a:spLocks/>
            </p:cNvSpPr>
            <p:nvPr/>
          </p:nvSpPr>
          <p:spPr bwMode="gray">
            <a:xfrm>
              <a:off x="3689699" y="211109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2" name="Freeform 50"/>
            <p:cNvSpPr>
              <a:spLocks/>
            </p:cNvSpPr>
            <p:nvPr/>
          </p:nvSpPr>
          <p:spPr bwMode="gray">
            <a:xfrm>
              <a:off x="3695497" y="210915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3" name="Freeform 51"/>
            <p:cNvSpPr>
              <a:spLocks/>
            </p:cNvSpPr>
            <p:nvPr/>
          </p:nvSpPr>
          <p:spPr bwMode="gray">
            <a:xfrm>
              <a:off x="3691632" y="2107224"/>
              <a:ext cx="1933" cy="1933"/>
            </a:xfrm>
            <a:custGeom>
              <a:avLst/>
              <a:gdLst>
                <a:gd name="T0" fmla="*/ 2 w 2"/>
                <a:gd name="T1" fmla="*/ 2 h 2"/>
                <a:gd name="T2" fmla="*/ 0 w 2"/>
                <a:gd name="T3" fmla="*/ 2 h 2"/>
                <a:gd name="T4" fmla="*/ 0 w 2"/>
                <a:gd name="T5" fmla="*/ 0 h 2"/>
                <a:gd name="T6" fmla="*/ 2 w 2"/>
                <a:gd name="T7" fmla="*/ 0 h 2"/>
                <a:gd name="T8" fmla="*/ 0 w 2"/>
                <a:gd name="T9" fmla="*/ 0 h 2"/>
                <a:gd name="T10" fmla="*/ 0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4" name="Freeform 52"/>
            <p:cNvSpPr>
              <a:spLocks/>
            </p:cNvSpPr>
            <p:nvPr/>
          </p:nvSpPr>
          <p:spPr bwMode="gray">
            <a:xfrm>
              <a:off x="3699363" y="210722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5" name="Freeform 53"/>
            <p:cNvSpPr>
              <a:spLocks/>
            </p:cNvSpPr>
            <p:nvPr/>
          </p:nvSpPr>
          <p:spPr bwMode="gray">
            <a:xfrm>
              <a:off x="3709027" y="2105291"/>
              <a:ext cx="5798" cy="0"/>
            </a:xfrm>
            <a:custGeom>
              <a:avLst/>
              <a:gdLst>
                <a:gd name="T0" fmla="*/ 6 w 6"/>
                <a:gd name="T1" fmla="*/ 2 w 6"/>
                <a:gd name="T2" fmla="*/ 0 w 6"/>
                <a:gd name="T3" fmla="*/ 2 w 6"/>
                <a:gd name="T4" fmla="*/ 4 w 6"/>
                <a:gd name="T5" fmla="*/ 6 w 6"/>
              </a:gdLst>
              <a:ahLst/>
              <a:cxnLst>
                <a:cxn ang="0">
                  <a:pos x="T0" y="0"/>
                </a:cxn>
                <a:cxn ang="0">
                  <a:pos x="T1" y="0"/>
                </a:cxn>
                <a:cxn ang="0">
                  <a:pos x="T2" y="0"/>
                </a:cxn>
                <a:cxn ang="0">
                  <a:pos x="T3" y="0"/>
                </a:cxn>
                <a:cxn ang="0">
                  <a:pos x="T4" y="0"/>
                </a:cxn>
                <a:cxn ang="0">
                  <a:pos x="T5" y="0"/>
                </a:cxn>
              </a:cxnLst>
              <a:rect l="0" t="0" r="r" b="b"/>
              <a:pathLst>
                <a:path w="6">
                  <a:moveTo>
                    <a:pt x="6" y="0"/>
                  </a:moveTo>
                  <a:lnTo>
                    <a:pt x="2" y="0"/>
                  </a:lnTo>
                  <a:lnTo>
                    <a:pt x="0" y="0"/>
                  </a:lnTo>
                  <a:lnTo>
                    <a:pt x="2"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6" name="Freeform 54"/>
            <p:cNvSpPr>
              <a:spLocks/>
            </p:cNvSpPr>
            <p:nvPr/>
          </p:nvSpPr>
          <p:spPr bwMode="gray">
            <a:xfrm>
              <a:off x="3755414" y="209949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7" name="Freeform 55"/>
            <p:cNvSpPr>
              <a:spLocks/>
            </p:cNvSpPr>
            <p:nvPr/>
          </p:nvSpPr>
          <p:spPr bwMode="gray">
            <a:xfrm>
              <a:off x="3755414" y="2093695"/>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8" name="Rectangle 56"/>
            <p:cNvSpPr>
              <a:spLocks noChangeArrowheads="1"/>
            </p:cNvSpPr>
            <p:nvPr/>
          </p:nvSpPr>
          <p:spPr bwMode="gray">
            <a:xfrm>
              <a:off x="3458729" y="208113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9" name="Freeform 57"/>
            <p:cNvSpPr>
              <a:spLocks/>
            </p:cNvSpPr>
            <p:nvPr/>
          </p:nvSpPr>
          <p:spPr bwMode="gray">
            <a:xfrm>
              <a:off x="3450998" y="2077266"/>
              <a:ext cx="1933" cy="1933"/>
            </a:xfrm>
            <a:custGeom>
              <a:avLst/>
              <a:gdLst>
                <a:gd name="T0" fmla="*/ 0 w 2"/>
                <a:gd name="T1" fmla="*/ 2 h 2"/>
                <a:gd name="T2" fmla="*/ 2 w 2"/>
                <a:gd name="T3" fmla="*/ 2 h 2"/>
                <a:gd name="T4" fmla="*/ 0 w 2"/>
                <a:gd name="T5" fmla="*/ 2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0" name="Freeform 58"/>
            <p:cNvSpPr>
              <a:spLocks/>
            </p:cNvSpPr>
            <p:nvPr/>
          </p:nvSpPr>
          <p:spPr bwMode="gray">
            <a:xfrm>
              <a:off x="3458729" y="2077266"/>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1" name="Freeform 59"/>
            <p:cNvSpPr>
              <a:spLocks/>
            </p:cNvSpPr>
            <p:nvPr/>
          </p:nvSpPr>
          <p:spPr bwMode="gray">
            <a:xfrm>
              <a:off x="3460662" y="207340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2" name="Rectangle 60"/>
            <p:cNvSpPr>
              <a:spLocks noChangeArrowheads="1"/>
            </p:cNvSpPr>
            <p:nvPr/>
          </p:nvSpPr>
          <p:spPr bwMode="gray">
            <a:xfrm>
              <a:off x="3781507" y="207146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3" name="Freeform 61"/>
            <p:cNvSpPr>
              <a:spLocks/>
            </p:cNvSpPr>
            <p:nvPr/>
          </p:nvSpPr>
          <p:spPr bwMode="gray">
            <a:xfrm>
              <a:off x="3445200" y="207146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4" name="Freeform 62"/>
            <p:cNvSpPr>
              <a:spLocks/>
            </p:cNvSpPr>
            <p:nvPr/>
          </p:nvSpPr>
          <p:spPr bwMode="gray">
            <a:xfrm>
              <a:off x="3443267" y="2069534"/>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5" name="Freeform 63"/>
            <p:cNvSpPr>
              <a:spLocks/>
            </p:cNvSpPr>
            <p:nvPr/>
          </p:nvSpPr>
          <p:spPr bwMode="gray">
            <a:xfrm>
              <a:off x="3447132" y="2069534"/>
              <a:ext cx="3866" cy="1933"/>
            </a:xfrm>
            <a:custGeom>
              <a:avLst/>
              <a:gdLst>
                <a:gd name="T0" fmla="*/ 2 w 4"/>
                <a:gd name="T1" fmla="*/ 2 h 2"/>
                <a:gd name="T2" fmla="*/ 4 w 4"/>
                <a:gd name="T3" fmla="*/ 2 h 2"/>
                <a:gd name="T4" fmla="*/ 2 w 4"/>
                <a:gd name="T5" fmla="*/ 2 h 2"/>
                <a:gd name="T6" fmla="*/ 0 w 4"/>
                <a:gd name="T7" fmla="*/ 2 h 2"/>
                <a:gd name="T8" fmla="*/ 0 w 4"/>
                <a:gd name="T9" fmla="*/ 0 h 2"/>
                <a:gd name="T10" fmla="*/ 2 w 4"/>
                <a:gd name="T11" fmla="*/ 0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4" y="2"/>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6" name="Freeform 64"/>
            <p:cNvSpPr>
              <a:spLocks/>
            </p:cNvSpPr>
            <p:nvPr/>
          </p:nvSpPr>
          <p:spPr bwMode="gray">
            <a:xfrm>
              <a:off x="3785373" y="2065669"/>
              <a:ext cx="1933" cy="1933"/>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7" name="Freeform 65"/>
            <p:cNvSpPr>
              <a:spLocks/>
            </p:cNvSpPr>
            <p:nvPr/>
          </p:nvSpPr>
          <p:spPr bwMode="gray">
            <a:xfrm>
              <a:off x="3793104" y="2064702"/>
              <a:ext cx="1933" cy="966"/>
            </a:xfrm>
            <a:custGeom>
              <a:avLst/>
              <a:gdLst>
                <a:gd name="T0" fmla="*/ 2 w 2"/>
                <a:gd name="T1" fmla="*/ 1 h 1"/>
                <a:gd name="T2" fmla="*/ 0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0"/>
                  </a:lnTo>
                  <a:lnTo>
                    <a:pt x="2"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8" name="Freeform 66"/>
            <p:cNvSpPr>
              <a:spLocks/>
            </p:cNvSpPr>
            <p:nvPr/>
          </p:nvSpPr>
          <p:spPr bwMode="gray">
            <a:xfrm>
              <a:off x="3789238" y="2064702"/>
              <a:ext cx="3866" cy="0"/>
            </a:xfrm>
            <a:custGeom>
              <a:avLst/>
              <a:gdLst>
                <a:gd name="T0" fmla="*/ 4 w 4"/>
                <a:gd name="T1" fmla="*/ 2 w 4"/>
                <a:gd name="T2" fmla="*/ 0 w 4"/>
                <a:gd name="T3" fmla="*/ 2 w 4"/>
                <a:gd name="T4" fmla="*/ 4 w 4"/>
              </a:gdLst>
              <a:ahLst/>
              <a:cxnLst>
                <a:cxn ang="0">
                  <a:pos x="T0" y="0"/>
                </a:cxn>
                <a:cxn ang="0">
                  <a:pos x="T1" y="0"/>
                </a:cxn>
                <a:cxn ang="0">
                  <a:pos x="T2" y="0"/>
                </a:cxn>
                <a:cxn ang="0">
                  <a:pos x="T3" y="0"/>
                </a:cxn>
                <a:cxn ang="0">
                  <a:pos x="T4" y="0"/>
                </a:cxn>
              </a:cxnLst>
              <a:rect l="0" t="0" r="r" b="b"/>
              <a:pathLst>
                <a:path w="4">
                  <a:moveTo>
                    <a:pt x="4" y="0"/>
                  </a:moveTo>
                  <a:lnTo>
                    <a:pt x="2" y="0"/>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9" name="Freeform 67"/>
            <p:cNvSpPr>
              <a:spLocks/>
            </p:cNvSpPr>
            <p:nvPr/>
          </p:nvSpPr>
          <p:spPr bwMode="gray">
            <a:xfrm>
              <a:off x="3795037" y="2062770"/>
              <a:ext cx="1933" cy="2899"/>
            </a:xfrm>
            <a:custGeom>
              <a:avLst/>
              <a:gdLst>
                <a:gd name="T0" fmla="*/ 0 w 2"/>
                <a:gd name="T1" fmla="*/ 3 h 3"/>
                <a:gd name="T2" fmla="*/ 0 w 2"/>
                <a:gd name="T3" fmla="*/ 2 h 3"/>
                <a:gd name="T4" fmla="*/ 2 w 2"/>
                <a:gd name="T5" fmla="*/ 0 h 3"/>
                <a:gd name="T6" fmla="*/ 0 w 2"/>
                <a:gd name="T7" fmla="*/ 2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0" y="2"/>
                  </a:lnTo>
                  <a:lnTo>
                    <a:pt x="2" y="0"/>
                  </a:lnTo>
                  <a:lnTo>
                    <a:pt x="0" y="2"/>
                  </a:lnTo>
                  <a:lnTo>
                    <a:pt x="0"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0" name="Freeform 68"/>
            <p:cNvSpPr>
              <a:spLocks/>
            </p:cNvSpPr>
            <p:nvPr/>
          </p:nvSpPr>
          <p:spPr bwMode="gray">
            <a:xfrm>
              <a:off x="3796970" y="2060837"/>
              <a:ext cx="1933" cy="1933"/>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1" name="Freeform 69"/>
            <p:cNvSpPr>
              <a:spLocks/>
            </p:cNvSpPr>
            <p:nvPr/>
          </p:nvSpPr>
          <p:spPr bwMode="gray">
            <a:xfrm>
              <a:off x="3798902" y="2060837"/>
              <a:ext cx="966"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2" name="Freeform 70"/>
            <p:cNvSpPr>
              <a:spLocks/>
            </p:cNvSpPr>
            <p:nvPr/>
          </p:nvSpPr>
          <p:spPr bwMode="gray">
            <a:xfrm>
              <a:off x="3799869" y="2055038"/>
              <a:ext cx="1933" cy="5798"/>
            </a:xfrm>
            <a:custGeom>
              <a:avLst/>
              <a:gdLst>
                <a:gd name="T0" fmla="*/ 2 w 2"/>
                <a:gd name="T1" fmla="*/ 4 h 6"/>
                <a:gd name="T2" fmla="*/ 2 w 2"/>
                <a:gd name="T3" fmla="*/ 6 h 6"/>
                <a:gd name="T4" fmla="*/ 0 w 2"/>
                <a:gd name="T5" fmla="*/ 6 h 6"/>
                <a:gd name="T6" fmla="*/ 0 w 2"/>
                <a:gd name="T7" fmla="*/ 4 h 6"/>
                <a:gd name="T8" fmla="*/ 2 w 2"/>
                <a:gd name="T9" fmla="*/ 4 h 6"/>
                <a:gd name="T10" fmla="*/ 2 w 2"/>
                <a:gd name="T11" fmla="*/ 2 h 6"/>
                <a:gd name="T12" fmla="*/ 2 w 2"/>
                <a:gd name="T13" fmla="*/ 0 h 6"/>
                <a:gd name="T14" fmla="*/ 2 w 2"/>
                <a:gd name="T15" fmla="*/ 2 h 6"/>
                <a:gd name="T16" fmla="*/ 2 w 2"/>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4"/>
                  </a:moveTo>
                  <a:lnTo>
                    <a:pt x="2" y="6"/>
                  </a:lnTo>
                  <a:lnTo>
                    <a:pt x="0" y="6"/>
                  </a:lnTo>
                  <a:lnTo>
                    <a:pt x="0" y="4"/>
                  </a:lnTo>
                  <a:lnTo>
                    <a:pt x="2" y="4"/>
                  </a:lnTo>
                  <a:lnTo>
                    <a:pt x="2" y="2"/>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3" name="Freeform 71"/>
            <p:cNvSpPr>
              <a:spLocks/>
            </p:cNvSpPr>
            <p:nvPr/>
          </p:nvSpPr>
          <p:spPr bwMode="gray">
            <a:xfrm>
              <a:off x="3799869" y="205310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4" name="Freeform 72"/>
            <p:cNvSpPr>
              <a:spLocks/>
            </p:cNvSpPr>
            <p:nvPr/>
          </p:nvSpPr>
          <p:spPr bwMode="gray">
            <a:xfrm>
              <a:off x="3798902" y="2039576"/>
              <a:ext cx="966"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5" name="Freeform 73"/>
            <p:cNvSpPr>
              <a:spLocks/>
            </p:cNvSpPr>
            <p:nvPr/>
          </p:nvSpPr>
          <p:spPr bwMode="gray">
            <a:xfrm>
              <a:off x="3799869" y="2036677"/>
              <a:ext cx="1933" cy="966"/>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0" y="0"/>
                  </a:lnTo>
                  <a:lnTo>
                    <a:pt x="2"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6" name="Freeform 74"/>
            <p:cNvSpPr>
              <a:spLocks/>
            </p:cNvSpPr>
            <p:nvPr/>
          </p:nvSpPr>
          <p:spPr bwMode="gray">
            <a:xfrm>
              <a:off x="3803734" y="2028946"/>
              <a:ext cx="1933" cy="3866"/>
            </a:xfrm>
            <a:custGeom>
              <a:avLst/>
              <a:gdLst>
                <a:gd name="T0" fmla="*/ 0 w 2"/>
                <a:gd name="T1" fmla="*/ 4 h 4"/>
                <a:gd name="T2" fmla="*/ 0 w 2"/>
                <a:gd name="T3" fmla="*/ 2 h 4"/>
                <a:gd name="T4" fmla="*/ 2 w 2"/>
                <a:gd name="T5" fmla="*/ 2 h 4"/>
                <a:gd name="T6" fmla="*/ 2 w 2"/>
                <a:gd name="T7" fmla="*/ 0 h 4"/>
                <a:gd name="T8" fmla="*/ 2 w 2"/>
                <a:gd name="T9" fmla="*/ 2 h 4"/>
                <a:gd name="T10" fmla="*/ 0 w 2"/>
                <a:gd name="T11" fmla="*/ 2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lnTo>
                    <a:pt x="0" y="2"/>
                  </a:lnTo>
                  <a:lnTo>
                    <a:pt x="2" y="2"/>
                  </a:lnTo>
                  <a:lnTo>
                    <a:pt x="2" y="0"/>
                  </a:lnTo>
                  <a:lnTo>
                    <a:pt x="2" y="2"/>
                  </a:lnTo>
                  <a:lnTo>
                    <a:pt x="0" y="2"/>
                  </a:lnTo>
                  <a:lnTo>
                    <a:pt x="0"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7" name="Freeform 75"/>
            <p:cNvSpPr>
              <a:spLocks/>
            </p:cNvSpPr>
            <p:nvPr/>
          </p:nvSpPr>
          <p:spPr bwMode="gray">
            <a:xfrm>
              <a:off x="3811466" y="2013483"/>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8" name="Freeform 76"/>
            <p:cNvSpPr>
              <a:spLocks/>
            </p:cNvSpPr>
            <p:nvPr/>
          </p:nvSpPr>
          <p:spPr bwMode="gray">
            <a:xfrm>
              <a:off x="3817264" y="2004786"/>
              <a:ext cx="3866" cy="1933"/>
            </a:xfrm>
            <a:custGeom>
              <a:avLst/>
              <a:gdLst>
                <a:gd name="T0" fmla="*/ 2 w 4"/>
                <a:gd name="T1" fmla="*/ 0 h 2"/>
                <a:gd name="T2" fmla="*/ 0 w 4"/>
                <a:gd name="T3" fmla="*/ 2 h 2"/>
                <a:gd name="T4" fmla="*/ 0 w 4"/>
                <a:gd name="T5" fmla="*/ 0 h 2"/>
                <a:gd name="T6" fmla="*/ 2 w 4"/>
                <a:gd name="T7" fmla="*/ 0 h 2"/>
                <a:gd name="T8" fmla="*/ 4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0" y="2"/>
                  </a:lnTo>
                  <a:lnTo>
                    <a:pt x="0" y="0"/>
                  </a:lnTo>
                  <a:lnTo>
                    <a:pt x="2" y="0"/>
                  </a:lnTo>
                  <a:lnTo>
                    <a:pt x="4"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9" name="Freeform 77"/>
            <p:cNvSpPr>
              <a:spLocks/>
            </p:cNvSpPr>
            <p:nvPr/>
          </p:nvSpPr>
          <p:spPr bwMode="gray">
            <a:xfrm>
              <a:off x="3811466" y="2004786"/>
              <a:ext cx="1933" cy="1933"/>
            </a:xfrm>
            <a:custGeom>
              <a:avLst/>
              <a:gdLst>
                <a:gd name="T0" fmla="*/ 2 w 2"/>
                <a:gd name="T1" fmla="*/ 0 h 2"/>
                <a:gd name="T2" fmla="*/ 2 w 2"/>
                <a:gd name="T3" fmla="*/ 2 h 2"/>
                <a:gd name="T4" fmla="*/ 0 w 2"/>
                <a:gd name="T5" fmla="*/ 2 h 2"/>
                <a:gd name="T6" fmla="*/ 2 w 2"/>
                <a:gd name="T7" fmla="*/ 2 h 2"/>
                <a:gd name="T8" fmla="*/ 0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0" name="Freeform 78"/>
            <p:cNvSpPr>
              <a:spLocks/>
            </p:cNvSpPr>
            <p:nvPr/>
          </p:nvSpPr>
          <p:spPr bwMode="gray">
            <a:xfrm>
              <a:off x="3819197" y="2002853"/>
              <a:ext cx="5798" cy="1933"/>
            </a:xfrm>
            <a:custGeom>
              <a:avLst/>
              <a:gdLst>
                <a:gd name="T0" fmla="*/ 2 w 6"/>
                <a:gd name="T1" fmla="*/ 2 h 2"/>
                <a:gd name="T2" fmla="*/ 0 w 6"/>
                <a:gd name="T3" fmla="*/ 2 h 2"/>
                <a:gd name="T4" fmla="*/ 2 w 6"/>
                <a:gd name="T5" fmla="*/ 2 h 2"/>
                <a:gd name="T6" fmla="*/ 4 w 6"/>
                <a:gd name="T7" fmla="*/ 2 h 2"/>
                <a:gd name="T8" fmla="*/ 6 w 6"/>
                <a:gd name="T9" fmla="*/ 2 h 2"/>
                <a:gd name="T10" fmla="*/ 6 w 6"/>
                <a:gd name="T11" fmla="*/ 0 h 2"/>
                <a:gd name="T12" fmla="*/ 6 w 6"/>
                <a:gd name="T13" fmla="*/ 2 h 2"/>
                <a:gd name="T14" fmla="*/ 4 w 6"/>
                <a:gd name="T15" fmla="*/ 2 h 2"/>
                <a:gd name="T16" fmla="*/ 2 w 6"/>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2" y="2"/>
                  </a:moveTo>
                  <a:lnTo>
                    <a:pt x="0" y="2"/>
                  </a:lnTo>
                  <a:lnTo>
                    <a:pt x="2" y="2"/>
                  </a:lnTo>
                  <a:lnTo>
                    <a:pt x="4" y="2"/>
                  </a:lnTo>
                  <a:lnTo>
                    <a:pt x="6" y="2"/>
                  </a:lnTo>
                  <a:lnTo>
                    <a:pt x="6" y="0"/>
                  </a:lnTo>
                  <a:lnTo>
                    <a:pt x="6" y="2"/>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1" name="Freeform 79"/>
            <p:cNvSpPr>
              <a:spLocks/>
            </p:cNvSpPr>
            <p:nvPr/>
          </p:nvSpPr>
          <p:spPr bwMode="gray">
            <a:xfrm>
              <a:off x="3813398" y="2002853"/>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2" name="Freeform 80"/>
            <p:cNvSpPr>
              <a:spLocks/>
            </p:cNvSpPr>
            <p:nvPr/>
          </p:nvSpPr>
          <p:spPr bwMode="gray">
            <a:xfrm>
              <a:off x="3826928" y="2000920"/>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3" name="Freeform 81"/>
            <p:cNvSpPr>
              <a:spLocks/>
            </p:cNvSpPr>
            <p:nvPr/>
          </p:nvSpPr>
          <p:spPr bwMode="gray">
            <a:xfrm>
              <a:off x="3827894" y="1998987"/>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4" name="Freeform 82"/>
            <p:cNvSpPr>
              <a:spLocks/>
            </p:cNvSpPr>
            <p:nvPr/>
          </p:nvSpPr>
          <p:spPr bwMode="gray">
            <a:xfrm>
              <a:off x="3813398" y="1998987"/>
              <a:ext cx="18362" cy="7731"/>
            </a:xfrm>
            <a:custGeom>
              <a:avLst/>
              <a:gdLst>
                <a:gd name="T0" fmla="*/ 15 w 19"/>
                <a:gd name="T1" fmla="*/ 0 h 8"/>
                <a:gd name="T2" fmla="*/ 14 w 19"/>
                <a:gd name="T3" fmla="*/ 2 h 8"/>
                <a:gd name="T4" fmla="*/ 12 w 19"/>
                <a:gd name="T5" fmla="*/ 4 h 8"/>
                <a:gd name="T6" fmla="*/ 14 w 19"/>
                <a:gd name="T7" fmla="*/ 4 h 8"/>
                <a:gd name="T8" fmla="*/ 14 w 19"/>
                <a:gd name="T9" fmla="*/ 2 h 8"/>
                <a:gd name="T10" fmla="*/ 15 w 19"/>
                <a:gd name="T11" fmla="*/ 2 h 8"/>
                <a:gd name="T12" fmla="*/ 17 w 19"/>
                <a:gd name="T13" fmla="*/ 2 h 8"/>
                <a:gd name="T14" fmla="*/ 19 w 19"/>
                <a:gd name="T15" fmla="*/ 2 h 8"/>
                <a:gd name="T16" fmla="*/ 17 w 19"/>
                <a:gd name="T17" fmla="*/ 2 h 8"/>
                <a:gd name="T18" fmla="*/ 15 w 19"/>
                <a:gd name="T19" fmla="*/ 2 h 8"/>
                <a:gd name="T20" fmla="*/ 15 w 19"/>
                <a:gd name="T21" fmla="*/ 4 h 8"/>
                <a:gd name="T22" fmla="*/ 14 w 19"/>
                <a:gd name="T23" fmla="*/ 4 h 8"/>
                <a:gd name="T24" fmla="*/ 12 w 19"/>
                <a:gd name="T25" fmla="*/ 4 h 8"/>
                <a:gd name="T26" fmla="*/ 10 w 19"/>
                <a:gd name="T27" fmla="*/ 6 h 8"/>
                <a:gd name="T28" fmla="*/ 10 w 19"/>
                <a:gd name="T29" fmla="*/ 4 h 8"/>
                <a:gd name="T30" fmla="*/ 10 w 19"/>
                <a:gd name="T31" fmla="*/ 6 h 8"/>
                <a:gd name="T32" fmla="*/ 8 w 19"/>
                <a:gd name="T33" fmla="*/ 6 h 8"/>
                <a:gd name="T34" fmla="*/ 6 w 19"/>
                <a:gd name="T35" fmla="*/ 6 h 8"/>
                <a:gd name="T36" fmla="*/ 4 w 19"/>
                <a:gd name="T37" fmla="*/ 6 h 8"/>
                <a:gd name="T38" fmla="*/ 2 w 19"/>
                <a:gd name="T39" fmla="*/ 6 h 8"/>
                <a:gd name="T40" fmla="*/ 2 w 19"/>
                <a:gd name="T41" fmla="*/ 8 h 8"/>
                <a:gd name="T42" fmla="*/ 2 w 19"/>
                <a:gd name="T43" fmla="*/ 6 h 8"/>
                <a:gd name="T44" fmla="*/ 4 w 19"/>
                <a:gd name="T45" fmla="*/ 6 h 8"/>
                <a:gd name="T46" fmla="*/ 2 w 19"/>
                <a:gd name="T47" fmla="*/ 6 h 8"/>
                <a:gd name="T48" fmla="*/ 2 w 19"/>
                <a:gd name="T49" fmla="*/ 8 h 8"/>
                <a:gd name="T50" fmla="*/ 0 w 19"/>
                <a:gd name="T51" fmla="*/ 6 h 8"/>
                <a:gd name="T52" fmla="*/ 2 w 19"/>
                <a:gd name="T53" fmla="*/ 6 h 8"/>
                <a:gd name="T54" fmla="*/ 0 w 19"/>
                <a:gd name="T55" fmla="*/ 6 h 8"/>
                <a:gd name="T56" fmla="*/ 2 w 19"/>
                <a:gd name="T57" fmla="*/ 6 h 8"/>
                <a:gd name="T58" fmla="*/ 2 w 19"/>
                <a:gd name="T59" fmla="*/ 4 h 8"/>
                <a:gd name="T60" fmla="*/ 4 w 19"/>
                <a:gd name="T61" fmla="*/ 4 h 8"/>
                <a:gd name="T62" fmla="*/ 6 w 19"/>
                <a:gd name="T63" fmla="*/ 4 h 8"/>
                <a:gd name="T64" fmla="*/ 4 w 19"/>
                <a:gd name="T65" fmla="*/ 4 h 8"/>
                <a:gd name="T66" fmla="*/ 6 w 19"/>
                <a:gd name="T67" fmla="*/ 4 h 8"/>
                <a:gd name="T68" fmla="*/ 6 w 19"/>
                <a:gd name="T69" fmla="*/ 2 h 8"/>
                <a:gd name="T70" fmla="*/ 6 w 19"/>
                <a:gd name="T71" fmla="*/ 4 h 8"/>
                <a:gd name="T72" fmla="*/ 6 w 19"/>
                <a:gd name="T73" fmla="*/ 2 h 8"/>
                <a:gd name="T74" fmla="*/ 6 w 19"/>
                <a:gd name="T75" fmla="*/ 4 h 8"/>
                <a:gd name="T76" fmla="*/ 8 w 19"/>
                <a:gd name="T77" fmla="*/ 4 h 8"/>
                <a:gd name="T78" fmla="*/ 8 w 19"/>
                <a:gd name="T79" fmla="*/ 2 h 8"/>
                <a:gd name="T80" fmla="*/ 10 w 19"/>
                <a:gd name="T81" fmla="*/ 2 h 8"/>
                <a:gd name="T82" fmla="*/ 12 w 19"/>
                <a:gd name="T83" fmla="*/ 2 h 8"/>
                <a:gd name="T84" fmla="*/ 14 w 19"/>
                <a:gd name="T85" fmla="*/ 2 h 8"/>
                <a:gd name="T86" fmla="*/ 14 w 19"/>
                <a:gd name="T87" fmla="*/ 0 h 8"/>
                <a:gd name="T88" fmla="*/ 15 w 19"/>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8">
                  <a:moveTo>
                    <a:pt x="15" y="0"/>
                  </a:moveTo>
                  <a:lnTo>
                    <a:pt x="14" y="2"/>
                  </a:lnTo>
                  <a:lnTo>
                    <a:pt x="12" y="4"/>
                  </a:lnTo>
                  <a:lnTo>
                    <a:pt x="14" y="4"/>
                  </a:lnTo>
                  <a:lnTo>
                    <a:pt x="14" y="2"/>
                  </a:lnTo>
                  <a:lnTo>
                    <a:pt x="15" y="2"/>
                  </a:lnTo>
                  <a:lnTo>
                    <a:pt x="17" y="2"/>
                  </a:lnTo>
                  <a:lnTo>
                    <a:pt x="19" y="2"/>
                  </a:lnTo>
                  <a:lnTo>
                    <a:pt x="17" y="2"/>
                  </a:lnTo>
                  <a:lnTo>
                    <a:pt x="15" y="2"/>
                  </a:lnTo>
                  <a:lnTo>
                    <a:pt x="15" y="4"/>
                  </a:lnTo>
                  <a:lnTo>
                    <a:pt x="14" y="4"/>
                  </a:lnTo>
                  <a:lnTo>
                    <a:pt x="12" y="4"/>
                  </a:lnTo>
                  <a:lnTo>
                    <a:pt x="10" y="6"/>
                  </a:lnTo>
                  <a:lnTo>
                    <a:pt x="10" y="4"/>
                  </a:lnTo>
                  <a:lnTo>
                    <a:pt x="10" y="6"/>
                  </a:lnTo>
                  <a:lnTo>
                    <a:pt x="8" y="6"/>
                  </a:lnTo>
                  <a:lnTo>
                    <a:pt x="6" y="6"/>
                  </a:lnTo>
                  <a:lnTo>
                    <a:pt x="4" y="6"/>
                  </a:lnTo>
                  <a:lnTo>
                    <a:pt x="2" y="6"/>
                  </a:lnTo>
                  <a:lnTo>
                    <a:pt x="2" y="8"/>
                  </a:lnTo>
                  <a:lnTo>
                    <a:pt x="2" y="6"/>
                  </a:lnTo>
                  <a:lnTo>
                    <a:pt x="4" y="6"/>
                  </a:lnTo>
                  <a:lnTo>
                    <a:pt x="2" y="6"/>
                  </a:lnTo>
                  <a:lnTo>
                    <a:pt x="2" y="8"/>
                  </a:lnTo>
                  <a:lnTo>
                    <a:pt x="0" y="6"/>
                  </a:lnTo>
                  <a:lnTo>
                    <a:pt x="2" y="6"/>
                  </a:lnTo>
                  <a:lnTo>
                    <a:pt x="0" y="6"/>
                  </a:lnTo>
                  <a:lnTo>
                    <a:pt x="2" y="6"/>
                  </a:lnTo>
                  <a:lnTo>
                    <a:pt x="2" y="4"/>
                  </a:lnTo>
                  <a:lnTo>
                    <a:pt x="4" y="4"/>
                  </a:lnTo>
                  <a:lnTo>
                    <a:pt x="6" y="4"/>
                  </a:lnTo>
                  <a:lnTo>
                    <a:pt x="4" y="4"/>
                  </a:lnTo>
                  <a:lnTo>
                    <a:pt x="6" y="4"/>
                  </a:lnTo>
                  <a:lnTo>
                    <a:pt x="6" y="2"/>
                  </a:lnTo>
                  <a:lnTo>
                    <a:pt x="6" y="4"/>
                  </a:lnTo>
                  <a:lnTo>
                    <a:pt x="6" y="2"/>
                  </a:lnTo>
                  <a:lnTo>
                    <a:pt x="6" y="4"/>
                  </a:lnTo>
                  <a:lnTo>
                    <a:pt x="8" y="4"/>
                  </a:lnTo>
                  <a:lnTo>
                    <a:pt x="8" y="2"/>
                  </a:lnTo>
                  <a:lnTo>
                    <a:pt x="10" y="2"/>
                  </a:lnTo>
                  <a:lnTo>
                    <a:pt x="12" y="2"/>
                  </a:lnTo>
                  <a:lnTo>
                    <a:pt x="14" y="2"/>
                  </a:lnTo>
                  <a:lnTo>
                    <a:pt x="14" y="0"/>
                  </a:lnTo>
                  <a:lnTo>
                    <a:pt x="1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5" name="Freeform 83"/>
            <p:cNvSpPr>
              <a:spLocks/>
            </p:cNvSpPr>
            <p:nvPr/>
          </p:nvSpPr>
          <p:spPr bwMode="gray">
            <a:xfrm>
              <a:off x="3829827" y="199705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6" name="Freeform 84"/>
            <p:cNvSpPr>
              <a:spLocks/>
            </p:cNvSpPr>
            <p:nvPr/>
          </p:nvSpPr>
          <p:spPr bwMode="gray">
            <a:xfrm>
              <a:off x="3843357" y="1997054"/>
              <a:ext cx="3866" cy="1933"/>
            </a:xfrm>
            <a:custGeom>
              <a:avLst/>
              <a:gdLst>
                <a:gd name="T0" fmla="*/ 4 w 4"/>
                <a:gd name="T1" fmla="*/ 0 h 2"/>
                <a:gd name="T2" fmla="*/ 4 w 4"/>
                <a:gd name="T3" fmla="*/ 2 h 2"/>
                <a:gd name="T4" fmla="*/ 2 w 4"/>
                <a:gd name="T5" fmla="*/ 2 h 2"/>
                <a:gd name="T6" fmla="*/ 2 w 4"/>
                <a:gd name="T7" fmla="*/ 0 h 2"/>
                <a:gd name="T8" fmla="*/ 0 w 4"/>
                <a:gd name="T9" fmla="*/ 0 h 2"/>
                <a:gd name="T10" fmla="*/ 2 w 4"/>
                <a:gd name="T11" fmla="*/ 0 h 2"/>
                <a:gd name="T12" fmla="*/ 4 w 4"/>
                <a:gd name="T13" fmla="*/ 0 h 2"/>
                <a:gd name="T14" fmla="*/ 2 w 4"/>
                <a:gd name="T15" fmla="*/ 0 h 2"/>
                <a:gd name="T16" fmla="*/ 4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0"/>
                  </a:moveTo>
                  <a:lnTo>
                    <a:pt x="4" y="2"/>
                  </a:lnTo>
                  <a:lnTo>
                    <a:pt x="2" y="2"/>
                  </a:lnTo>
                  <a:lnTo>
                    <a:pt x="2" y="0"/>
                  </a:lnTo>
                  <a:lnTo>
                    <a:pt x="0" y="0"/>
                  </a:lnTo>
                  <a:lnTo>
                    <a:pt x="2" y="0"/>
                  </a:lnTo>
                  <a:lnTo>
                    <a:pt x="4"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7" name="Freeform 85"/>
            <p:cNvSpPr>
              <a:spLocks/>
            </p:cNvSpPr>
            <p:nvPr/>
          </p:nvSpPr>
          <p:spPr bwMode="gray">
            <a:xfrm>
              <a:off x="3841424" y="199705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8" name="Freeform 86"/>
            <p:cNvSpPr>
              <a:spLocks/>
            </p:cNvSpPr>
            <p:nvPr/>
          </p:nvSpPr>
          <p:spPr bwMode="gray">
            <a:xfrm>
              <a:off x="3839491" y="1995122"/>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9" name="Freeform 87"/>
            <p:cNvSpPr>
              <a:spLocks/>
            </p:cNvSpPr>
            <p:nvPr/>
          </p:nvSpPr>
          <p:spPr bwMode="gray">
            <a:xfrm>
              <a:off x="3839491" y="1995122"/>
              <a:ext cx="1933" cy="1933"/>
            </a:xfrm>
            <a:custGeom>
              <a:avLst/>
              <a:gdLst>
                <a:gd name="T0" fmla="*/ 0 w 2"/>
                <a:gd name="T1" fmla="*/ 0 h 2"/>
                <a:gd name="T2" fmla="*/ 0 w 2"/>
                <a:gd name="T3" fmla="*/ 2 h 2"/>
                <a:gd name="T4" fmla="*/ 0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0" name="Freeform 88"/>
            <p:cNvSpPr>
              <a:spLocks/>
            </p:cNvSpPr>
            <p:nvPr/>
          </p:nvSpPr>
          <p:spPr bwMode="gray">
            <a:xfrm>
              <a:off x="3847222" y="199318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1" name="Freeform 89"/>
            <p:cNvSpPr>
              <a:spLocks/>
            </p:cNvSpPr>
            <p:nvPr/>
          </p:nvSpPr>
          <p:spPr bwMode="gray">
            <a:xfrm>
              <a:off x="3835626" y="1993189"/>
              <a:ext cx="0" cy="3866"/>
            </a:xfrm>
            <a:custGeom>
              <a:avLst/>
              <a:gdLst>
                <a:gd name="T0" fmla="*/ 2 h 4"/>
                <a:gd name="T1" fmla="*/ 4 h 4"/>
                <a:gd name="T2" fmla="*/ 2 h 4"/>
                <a:gd name="T3" fmla="*/ 0 h 4"/>
                <a:gd name="T4" fmla="*/ 2 h 4"/>
              </a:gdLst>
              <a:ahLst/>
              <a:cxnLst>
                <a:cxn ang="0">
                  <a:pos x="0" y="T0"/>
                </a:cxn>
                <a:cxn ang="0">
                  <a:pos x="0" y="T1"/>
                </a:cxn>
                <a:cxn ang="0">
                  <a:pos x="0" y="T2"/>
                </a:cxn>
                <a:cxn ang="0">
                  <a:pos x="0" y="T3"/>
                </a:cxn>
                <a:cxn ang="0">
                  <a:pos x="0" y="T4"/>
                </a:cxn>
              </a:cxnLst>
              <a:rect l="0" t="0" r="r" b="b"/>
              <a:pathLst>
                <a:path h="4">
                  <a:moveTo>
                    <a:pt x="0" y="2"/>
                  </a:move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2" name="Freeform 90"/>
            <p:cNvSpPr>
              <a:spLocks/>
            </p:cNvSpPr>
            <p:nvPr/>
          </p:nvSpPr>
          <p:spPr bwMode="gray">
            <a:xfrm>
              <a:off x="3835626" y="199318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3" name="Freeform 91"/>
            <p:cNvSpPr>
              <a:spLocks/>
            </p:cNvSpPr>
            <p:nvPr/>
          </p:nvSpPr>
          <p:spPr bwMode="gray">
            <a:xfrm>
              <a:off x="3740918" y="198739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4" name="Freeform 92"/>
            <p:cNvSpPr>
              <a:spLocks/>
            </p:cNvSpPr>
            <p:nvPr/>
          </p:nvSpPr>
          <p:spPr bwMode="gray">
            <a:xfrm>
              <a:off x="3773776" y="1978693"/>
              <a:ext cx="1933" cy="966"/>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5" name="Freeform 93"/>
            <p:cNvSpPr>
              <a:spLocks/>
            </p:cNvSpPr>
            <p:nvPr/>
          </p:nvSpPr>
          <p:spPr bwMode="gray">
            <a:xfrm>
              <a:off x="3849155" y="196902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6" name="Freeform 94"/>
            <p:cNvSpPr>
              <a:spLocks/>
            </p:cNvSpPr>
            <p:nvPr/>
          </p:nvSpPr>
          <p:spPr bwMode="gray">
            <a:xfrm>
              <a:off x="3796970" y="196709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7" name="Rectangle 95"/>
            <p:cNvSpPr>
              <a:spLocks noChangeArrowheads="1"/>
            </p:cNvSpPr>
            <p:nvPr/>
          </p:nvSpPr>
          <p:spPr bwMode="gray">
            <a:xfrm>
              <a:off x="3855920" y="196709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8" name="Freeform 96"/>
            <p:cNvSpPr>
              <a:spLocks/>
            </p:cNvSpPr>
            <p:nvPr/>
          </p:nvSpPr>
          <p:spPr bwMode="gray">
            <a:xfrm>
              <a:off x="3854954" y="1967096"/>
              <a:ext cx="966" cy="1933"/>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0"/>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9" name="Freeform 97"/>
            <p:cNvSpPr>
              <a:spLocks/>
            </p:cNvSpPr>
            <p:nvPr/>
          </p:nvSpPr>
          <p:spPr bwMode="gray">
            <a:xfrm>
              <a:off x="3854954" y="1967096"/>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0" name="Freeform 98"/>
            <p:cNvSpPr>
              <a:spLocks/>
            </p:cNvSpPr>
            <p:nvPr/>
          </p:nvSpPr>
          <p:spPr bwMode="gray">
            <a:xfrm>
              <a:off x="3855920" y="1965163"/>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1" name="Freeform 99"/>
            <p:cNvSpPr>
              <a:spLocks/>
            </p:cNvSpPr>
            <p:nvPr/>
          </p:nvSpPr>
          <p:spPr bwMode="gray">
            <a:xfrm>
              <a:off x="3796970" y="196516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2" name="Freeform 100"/>
            <p:cNvSpPr>
              <a:spLocks/>
            </p:cNvSpPr>
            <p:nvPr/>
          </p:nvSpPr>
          <p:spPr bwMode="gray">
            <a:xfrm>
              <a:off x="3857853" y="196323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3" name="Freeform 101"/>
            <p:cNvSpPr>
              <a:spLocks/>
            </p:cNvSpPr>
            <p:nvPr/>
          </p:nvSpPr>
          <p:spPr bwMode="gray">
            <a:xfrm>
              <a:off x="3798902" y="1963230"/>
              <a:ext cx="0" cy="1933"/>
            </a:xfrm>
            <a:custGeom>
              <a:avLst/>
              <a:gdLst>
                <a:gd name="T0" fmla="*/ 2 h 2"/>
                <a:gd name="T1" fmla="*/ 0 h 2"/>
                <a:gd name="T2" fmla="*/ 2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4" name="Freeform 102"/>
            <p:cNvSpPr>
              <a:spLocks/>
            </p:cNvSpPr>
            <p:nvPr/>
          </p:nvSpPr>
          <p:spPr bwMode="gray">
            <a:xfrm>
              <a:off x="3854954" y="196323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5" name="Rectangle 103"/>
            <p:cNvSpPr>
              <a:spLocks noChangeArrowheads="1"/>
            </p:cNvSpPr>
            <p:nvPr/>
          </p:nvSpPr>
          <p:spPr bwMode="gray">
            <a:xfrm>
              <a:off x="3857853" y="196323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6" name="Freeform 104"/>
            <p:cNvSpPr>
              <a:spLocks/>
            </p:cNvSpPr>
            <p:nvPr/>
          </p:nvSpPr>
          <p:spPr bwMode="gray">
            <a:xfrm>
              <a:off x="3869450" y="1957432"/>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7" name="Freeform 105"/>
            <p:cNvSpPr>
              <a:spLocks/>
            </p:cNvSpPr>
            <p:nvPr/>
          </p:nvSpPr>
          <p:spPr bwMode="gray">
            <a:xfrm>
              <a:off x="3869450" y="195743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8" name="Freeform 106"/>
            <p:cNvSpPr>
              <a:spLocks/>
            </p:cNvSpPr>
            <p:nvPr/>
          </p:nvSpPr>
          <p:spPr bwMode="gray">
            <a:xfrm>
              <a:off x="3717725" y="195549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9" name="Freeform 107"/>
            <p:cNvSpPr>
              <a:spLocks/>
            </p:cNvSpPr>
            <p:nvPr/>
          </p:nvSpPr>
          <p:spPr bwMode="gray">
            <a:xfrm>
              <a:off x="3707094" y="1953566"/>
              <a:ext cx="3866" cy="5798"/>
            </a:xfrm>
            <a:custGeom>
              <a:avLst/>
              <a:gdLst>
                <a:gd name="T0" fmla="*/ 4 w 4"/>
                <a:gd name="T1" fmla="*/ 0 h 6"/>
                <a:gd name="T2" fmla="*/ 4 w 4"/>
                <a:gd name="T3" fmla="*/ 2 h 6"/>
                <a:gd name="T4" fmla="*/ 2 w 4"/>
                <a:gd name="T5" fmla="*/ 2 h 6"/>
                <a:gd name="T6" fmla="*/ 2 w 4"/>
                <a:gd name="T7" fmla="*/ 4 h 6"/>
                <a:gd name="T8" fmla="*/ 2 w 4"/>
                <a:gd name="T9" fmla="*/ 6 h 6"/>
                <a:gd name="T10" fmla="*/ 0 w 4"/>
                <a:gd name="T11" fmla="*/ 6 h 6"/>
                <a:gd name="T12" fmla="*/ 0 w 4"/>
                <a:gd name="T13" fmla="*/ 4 h 6"/>
                <a:gd name="T14" fmla="*/ 2 w 4"/>
                <a:gd name="T15" fmla="*/ 2 h 6"/>
                <a:gd name="T16" fmla="*/ 2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2"/>
                  </a:lnTo>
                  <a:lnTo>
                    <a:pt x="2" y="2"/>
                  </a:lnTo>
                  <a:lnTo>
                    <a:pt x="2" y="4"/>
                  </a:lnTo>
                  <a:lnTo>
                    <a:pt x="2" y="6"/>
                  </a:lnTo>
                  <a:lnTo>
                    <a:pt x="0" y="6"/>
                  </a:lnTo>
                  <a:lnTo>
                    <a:pt x="0" y="4"/>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0" name="Rectangle 108"/>
            <p:cNvSpPr>
              <a:spLocks noChangeArrowheads="1"/>
            </p:cNvSpPr>
            <p:nvPr/>
          </p:nvSpPr>
          <p:spPr bwMode="gray">
            <a:xfrm>
              <a:off x="3710960" y="195163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1" name="Freeform 109"/>
            <p:cNvSpPr>
              <a:spLocks/>
            </p:cNvSpPr>
            <p:nvPr/>
          </p:nvSpPr>
          <p:spPr bwMode="gray">
            <a:xfrm>
              <a:off x="3721590" y="194873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2" name="Freeform 110"/>
            <p:cNvSpPr>
              <a:spLocks/>
            </p:cNvSpPr>
            <p:nvPr/>
          </p:nvSpPr>
          <p:spPr bwMode="gray">
            <a:xfrm>
              <a:off x="3729321" y="194873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3" name="Freeform 111"/>
            <p:cNvSpPr>
              <a:spLocks/>
            </p:cNvSpPr>
            <p:nvPr/>
          </p:nvSpPr>
          <p:spPr bwMode="gray">
            <a:xfrm>
              <a:off x="3721590" y="194873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4" name="Freeform 112"/>
            <p:cNvSpPr>
              <a:spLocks/>
            </p:cNvSpPr>
            <p:nvPr/>
          </p:nvSpPr>
          <p:spPr bwMode="gray">
            <a:xfrm>
              <a:off x="3735120" y="1944869"/>
              <a:ext cx="3866" cy="1933"/>
            </a:xfrm>
            <a:custGeom>
              <a:avLst/>
              <a:gdLst>
                <a:gd name="T0" fmla="*/ 4 w 4"/>
                <a:gd name="T1" fmla="*/ 0 h 2"/>
                <a:gd name="T2" fmla="*/ 4 w 4"/>
                <a:gd name="T3" fmla="*/ 2 h 2"/>
                <a:gd name="T4" fmla="*/ 2 w 4"/>
                <a:gd name="T5" fmla="*/ 2 h 2"/>
                <a:gd name="T6" fmla="*/ 0 w 4"/>
                <a:gd name="T7" fmla="*/ 2 h 2"/>
                <a:gd name="T8" fmla="*/ 0 w 4"/>
                <a:gd name="T9" fmla="*/ 0 h 2"/>
                <a:gd name="T10" fmla="*/ 0 w 4"/>
                <a:gd name="T11" fmla="*/ 2 h 2"/>
                <a:gd name="T12" fmla="*/ 2 w 4"/>
                <a:gd name="T13" fmla="*/ 2 h 2"/>
                <a:gd name="T14" fmla="*/ 2 w 4"/>
                <a:gd name="T15" fmla="*/ 0 h 2"/>
                <a:gd name="T16" fmla="*/ 4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0"/>
                  </a:moveTo>
                  <a:lnTo>
                    <a:pt x="4" y="2"/>
                  </a:lnTo>
                  <a:lnTo>
                    <a:pt x="2" y="2"/>
                  </a:lnTo>
                  <a:lnTo>
                    <a:pt x="0" y="2"/>
                  </a:lnTo>
                  <a:lnTo>
                    <a:pt x="0" y="0"/>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5" name="Freeform 113"/>
            <p:cNvSpPr>
              <a:spLocks/>
            </p:cNvSpPr>
            <p:nvPr/>
          </p:nvSpPr>
          <p:spPr bwMode="gray">
            <a:xfrm>
              <a:off x="3419107" y="1942936"/>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6" name="Rectangle 114"/>
            <p:cNvSpPr>
              <a:spLocks noChangeArrowheads="1"/>
            </p:cNvSpPr>
            <p:nvPr/>
          </p:nvSpPr>
          <p:spPr bwMode="gray">
            <a:xfrm>
              <a:off x="3712893" y="193907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7" name="Freeform 115"/>
            <p:cNvSpPr>
              <a:spLocks/>
            </p:cNvSpPr>
            <p:nvPr/>
          </p:nvSpPr>
          <p:spPr bwMode="gray">
            <a:xfrm>
              <a:off x="3681001" y="1935205"/>
              <a:ext cx="1933" cy="1933"/>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8" name="Freeform 116"/>
            <p:cNvSpPr>
              <a:spLocks/>
            </p:cNvSpPr>
            <p:nvPr/>
          </p:nvSpPr>
          <p:spPr bwMode="gray">
            <a:xfrm>
              <a:off x="3681001" y="193520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9" name="Freeform 117"/>
            <p:cNvSpPr>
              <a:spLocks/>
            </p:cNvSpPr>
            <p:nvPr/>
          </p:nvSpPr>
          <p:spPr bwMode="gray">
            <a:xfrm>
              <a:off x="3679069" y="193327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0" name="Rectangle 118"/>
            <p:cNvSpPr>
              <a:spLocks noChangeArrowheads="1"/>
            </p:cNvSpPr>
            <p:nvPr/>
          </p:nvSpPr>
          <p:spPr bwMode="gray">
            <a:xfrm>
              <a:off x="3424905" y="193133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1" name="Freeform 119"/>
            <p:cNvSpPr>
              <a:spLocks/>
            </p:cNvSpPr>
            <p:nvPr/>
          </p:nvSpPr>
          <p:spPr bwMode="gray">
            <a:xfrm>
              <a:off x="3697430" y="1927474"/>
              <a:ext cx="7731" cy="5798"/>
            </a:xfrm>
            <a:custGeom>
              <a:avLst/>
              <a:gdLst>
                <a:gd name="T0" fmla="*/ 8 w 8"/>
                <a:gd name="T1" fmla="*/ 2 h 6"/>
                <a:gd name="T2" fmla="*/ 6 w 8"/>
                <a:gd name="T3" fmla="*/ 2 h 6"/>
                <a:gd name="T4" fmla="*/ 6 w 8"/>
                <a:gd name="T5" fmla="*/ 4 h 6"/>
                <a:gd name="T6" fmla="*/ 4 w 8"/>
                <a:gd name="T7" fmla="*/ 4 h 6"/>
                <a:gd name="T8" fmla="*/ 4 w 8"/>
                <a:gd name="T9" fmla="*/ 6 h 6"/>
                <a:gd name="T10" fmla="*/ 2 w 8"/>
                <a:gd name="T11" fmla="*/ 6 h 6"/>
                <a:gd name="T12" fmla="*/ 2 w 8"/>
                <a:gd name="T13" fmla="*/ 4 h 6"/>
                <a:gd name="T14" fmla="*/ 2 w 8"/>
                <a:gd name="T15" fmla="*/ 6 h 6"/>
                <a:gd name="T16" fmla="*/ 2 w 8"/>
                <a:gd name="T17" fmla="*/ 4 h 6"/>
                <a:gd name="T18" fmla="*/ 2 w 8"/>
                <a:gd name="T19" fmla="*/ 6 h 6"/>
                <a:gd name="T20" fmla="*/ 0 w 8"/>
                <a:gd name="T21" fmla="*/ 6 h 6"/>
                <a:gd name="T22" fmla="*/ 0 w 8"/>
                <a:gd name="T23" fmla="*/ 4 h 6"/>
                <a:gd name="T24" fmla="*/ 2 w 8"/>
                <a:gd name="T25" fmla="*/ 4 h 6"/>
                <a:gd name="T26" fmla="*/ 2 w 8"/>
                <a:gd name="T27" fmla="*/ 2 h 6"/>
                <a:gd name="T28" fmla="*/ 4 w 8"/>
                <a:gd name="T29" fmla="*/ 2 h 6"/>
                <a:gd name="T30" fmla="*/ 4 w 8"/>
                <a:gd name="T31" fmla="*/ 0 h 6"/>
                <a:gd name="T32" fmla="*/ 6 w 8"/>
                <a:gd name="T33" fmla="*/ 0 h 6"/>
                <a:gd name="T34" fmla="*/ 8 w 8"/>
                <a:gd name="T35" fmla="*/ 0 h 6"/>
                <a:gd name="T36" fmla="*/ 8 w 8"/>
                <a:gd name="T3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8" y="2"/>
                  </a:moveTo>
                  <a:lnTo>
                    <a:pt x="6" y="2"/>
                  </a:lnTo>
                  <a:lnTo>
                    <a:pt x="6" y="4"/>
                  </a:lnTo>
                  <a:lnTo>
                    <a:pt x="4" y="4"/>
                  </a:lnTo>
                  <a:lnTo>
                    <a:pt x="4" y="6"/>
                  </a:lnTo>
                  <a:lnTo>
                    <a:pt x="2" y="6"/>
                  </a:lnTo>
                  <a:lnTo>
                    <a:pt x="2" y="4"/>
                  </a:lnTo>
                  <a:lnTo>
                    <a:pt x="2" y="6"/>
                  </a:lnTo>
                  <a:lnTo>
                    <a:pt x="2" y="4"/>
                  </a:lnTo>
                  <a:lnTo>
                    <a:pt x="2" y="6"/>
                  </a:lnTo>
                  <a:lnTo>
                    <a:pt x="0" y="6"/>
                  </a:lnTo>
                  <a:lnTo>
                    <a:pt x="0" y="4"/>
                  </a:lnTo>
                  <a:lnTo>
                    <a:pt x="2" y="4"/>
                  </a:lnTo>
                  <a:lnTo>
                    <a:pt x="2" y="2"/>
                  </a:lnTo>
                  <a:lnTo>
                    <a:pt x="4" y="2"/>
                  </a:lnTo>
                  <a:lnTo>
                    <a:pt x="4" y="0"/>
                  </a:lnTo>
                  <a:lnTo>
                    <a:pt x="6" y="0"/>
                  </a:lnTo>
                  <a:lnTo>
                    <a:pt x="8" y="0"/>
                  </a:lnTo>
                  <a:lnTo>
                    <a:pt x="8"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2" name="Rectangle 120"/>
            <p:cNvSpPr>
              <a:spLocks noChangeArrowheads="1"/>
            </p:cNvSpPr>
            <p:nvPr/>
          </p:nvSpPr>
          <p:spPr bwMode="gray">
            <a:xfrm>
              <a:off x="3426838" y="192747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3" name="Freeform 121"/>
            <p:cNvSpPr>
              <a:spLocks/>
            </p:cNvSpPr>
            <p:nvPr/>
          </p:nvSpPr>
          <p:spPr bwMode="gray">
            <a:xfrm>
              <a:off x="3426838" y="1925541"/>
              <a:ext cx="1933" cy="1933"/>
            </a:xfrm>
            <a:custGeom>
              <a:avLst/>
              <a:gdLst>
                <a:gd name="T0" fmla="*/ 0 w 2"/>
                <a:gd name="T1" fmla="*/ 2 h 2"/>
                <a:gd name="T2" fmla="*/ 2 w 2"/>
                <a:gd name="T3" fmla="*/ 2 h 2"/>
                <a:gd name="T4" fmla="*/ 0 w 2"/>
                <a:gd name="T5" fmla="*/ 2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4" name="Freeform 122"/>
            <p:cNvSpPr>
              <a:spLocks/>
            </p:cNvSpPr>
            <p:nvPr/>
          </p:nvSpPr>
          <p:spPr bwMode="gray">
            <a:xfrm>
              <a:off x="3424905" y="1920709"/>
              <a:ext cx="1933" cy="1933"/>
            </a:xfrm>
            <a:custGeom>
              <a:avLst/>
              <a:gdLst>
                <a:gd name="T0" fmla="*/ 2 w 2"/>
                <a:gd name="T1" fmla="*/ 2 h 2"/>
                <a:gd name="T2" fmla="*/ 0 w 2"/>
                <a:gd name="T3" fmla="*/ 2 h 2"/>
                <a:gd name="T4" fmla="*/ 2 w 2"/>
                <a:gd name="T5" fmla="*/ 2 h 2"/>
                <a:gd name="T6" fmla="*/ 0 w 2"/>
                <a:gd name="T7" fmla="*/ 2 h 2"/>
                <a:gd name="T8" fmla="*/ 2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2"/>
                  </a:lnTo>
                  <a:lnTo>
                    <a:pt x="2" y="2"/>
                  </a:ln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5" name="Freeform 123"/>
            <p:cNvSpPr>
              <a:spLocks/>
            </p:cNvSpPr>
            <p:nvPr/>
          </p:nvSpPr>
          <p:spPr bwMode="gray">
            <a:xfrm>
              <a:off x="3693565" y="1920709"/>
              <a:ext cx="5798" cy="2899"/>
            </a:xfrm>
            <a:custGeom>
              <a:avLst/>
              <a:gdLst>
                <a:gd name="T0" fmla="*/ 6 w 6"/>
                <a:gd name="T1" fmla="*/ 0 h 3"/>
                <a:gd name="T2" fmla="*/ 4 w 6"/>
                <a:gd name="T3" fmla="*/ 0 h 3"/>
                <a:gd name="T4" fmla="*/ 4 w 6"/>
                <a:gd name="T5" fmla="*/ 2 h 3"/>
                <a:gd name="T6" fmla="*/ 2 w 6"/>
                <a:gd name="T7" fmla="*/ 3 h 3"/>
                <a:gd name="T8" fmla="*/ 0 w 6"/>
                <a:gd name="T9" fmla="*/ 3 h 3"/>
                <a:gd name="T10" fmla="*/ 2 w 6"/>
                <a:gd name="T11" fmla="*/ 3 h 3"/>
                <a:gd name="T12" fmla="*/ 0 w 6"/>
                <a:gd name="T13" fmla="*/ 3 h 3"/>
                <a:gd name="T14" fmla="*/ 0 w 6"/>
                <a:gd name="T15" fmla="*/ 2 h 3"/>
                <a:gd name="T16" fmla="*/ 2 w 6"/>
                <a:gd name="T17" fmla="*/ 2 h 3"/>
                <a:gd name="T18" fmla="*/ 4 w 6"/>
                <a:gd name="T19" fmla="*/ 0 h 3"/>
                <a:gd name="T20" fmla="*/ 6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0"/>
                  </a:moveTo>
                  <a:lnTo>
                    <a:pt x="4" y="0"/>
                  </a:lnTo>
                  <a:lnTo>
                    <a:pt x="4" y="2"/>
                  </a:lnTo>
                  <a:lnTo>
                    <a:pt x="2" y="3"/>
                  </a:lnTo>
                  <a:lnTo>
                    <a:pt x="0" y="3"/>
                  </a:lnTo>
                  <a:lnTo>
                    <a:pt x="2" y="3"/>
                  </a:lnTo>
                  <a:lnTo>
                    <a:pt x="0" y="3"/>
                  </a:lnTo>
                  <a:lnTo>
                    <a:pt x="0" y="2"/>
                  </a:lnTo>
                  <a:lnTo>
                    <a:pt x="2" y="2"/>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6" name="Freeform 124"/>
            <p:cNvSpPr>
              <a:spLocks/>
            </p:cNvSpPr>
            <p:nvPr/>
          </p:nvSpPr>
          <p:spPr bwMode="gray">
            <a:xfrm>
              <a:off x="3424905" y="1918776"/>
              <a:ext cx="3866" cy="4832"/>
            </a:xfrm>
            <a:custGeom>
              <a:avLst/>
              <a:gdLst>
                <a:gd name="T0" fmla="*/ 2 w 4"/>
                <a:gd name="T1" fmla="*/ 0 h 5"/>
                <a:gd name="T2" fmla="*/ 2 w 4"/>
                <a:gd name="T3" fmla="*/ 2 h 5"/>
                <a:gd name="T4" fmla="*/ 0 w 4"/>
                <a:gd name="T5" fmla="*/ 2 h 5"/>
                <a:gd name="T6" fmla="*/ 2 w 4"/>
                <a:gd name="T7" fmla="*/ 2 h 5"/>
                <a:gd name="T8" fmla="*/ 2 w 4"/>
                <a:gd name="T9" fmla="*/ 4 h 5"/>
                <a:gd name="T10" fmla="*/ 4 w 4"/>
                <a:gd name="T11" fmla="*/ 4 h 5"/>
                <a:gd name="T12" fmla="*/ 4 w 4"/>
                <a:gd name="T13" fmla="*/ 5 h 5"/>
                <a:gd name="T14" fmla="*/ 4 w 4"/>
                <a:gd name="T15" fmla="*/ 4 h 5"/>
                <a:gd name="T16" fmla="*/ 2 w 4"/>
                <a:gd name="T17" fmla="*/ 4 h 5"/>
                <a:gd name="T18" fmla="*/ 2 w 4"/>
                <a:gd name="T19" fmla="*/ 2 h 5"/>
                <a:gd name="T20" fmla="*/ 0 w 4"/>
                <a:gd name="T21" fmla="*/ 2 h 5"/>
                <a:gd name="T22" fmla="*/ 2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lnTo>
                    <a:pt x="2" y="2"/>
                  </a:lnTo>
                  <a:lnTo>
                    <a:pt x="0" y="2"/>
                  </a:lnTo>
                  <a:lnTo>
                    <a:pt x="2" y="2"/>
                  </a:lnTo>
                  <a:lnTo>
                    <a:pt x="2" y="4"/>
                  </a:lnTo>
                  <a:lnTo>
                    <a:pt x="4" y="4"/>
                  </a:lnTo>
                  <a:lnTo>
                    <a:pt x="4" y="5"/>
                  </a:lnTo>
                  <a:lnTo>
                    <a:pt x="4" y="4"/>
                  </a:lnTo>
                  <a:lnTo>
                    <a:pt x="2" y="4"/>
                  </a:lnTo>
                  <a:lnTo>
                    <a:pt x="2" y="2"/>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7" name="Freeform 125"/>
            <p:cNvSpPr>
              <a:spLocks/>
            </p:cNvSpPr>
            <p:nvPr/>
          </p:nvSpPr>
          <p:spPr bwMode="gray">
            <a:xfrm>
              <a:off x="3424905" y="191491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8" name="Rectangle 126"/>
            <p:cNvSpPr>
              <a:spLocks noChangeArrowheads="1"/>
            </p:cNvSpPr>
            <p:nvPr/>
          </p:nvSpPr>
          <p:spPr bwMode="gray">
            <a:xfrm>
              <a:off x="3424905" y="191491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9" name="Freeform 127"/>
            <p:cNvSpPr>
              <a:spLocks/>
            </p:cNvSpPr>
            <p:nvPr/>
          </p:nvSpPr>
          <p:spPr bwMode="gray">
            <a:xfrm>
              <a:off x="3422972" y="191491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0" name="Freeform 128"/>
            <p:cNvSpPr>
              <a:spLocks/>
            </p:cNvSpPr>
            <p:nvPr/>
          </p:nvSpPr>
          <p:spPr bwMode="gray">
            <a:xfrm>
              <a:off x="3422972" y="191491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1" name="Freeform 129"/>
            <p:cNvSpPr>
              <a:spLocks/>
            </p:cNvSpPr>
            <p:nvPr/>
          </p:nvSpPr>
          <p:spPr bwMode="gray">
            <a:xfrm>
              <a:off x="3424905" y="1912978"/>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2" name="Freeform 130"/>
            <p:cNvSpPr>
              <a:spLocks/>
            </p:cNvSpPr>
            <p:nvPr/>
          </p:nvSpPr>
          <p:spPr bwMode="gray">
            <a:xfrm>
              <a:off x="3645245" y="1905246"/>
              <a:ext cx="226138" cy="187482"/>
            </a:xfrm>
            <a:custGeom>
              <a:avLst/>
              <a:gdLst>
                <a:gd name="T0" fmla="*/ 17 w 234"/>
                <a:gd name="T1" fmla="*/ 10 h 194"/>
                <a:gd name="T2" fmla="*/ 37 w 234"/>
                <a:gd name="T3" fmla="*/ 18 h 194"/>
                <a:gd name="T4" fmla="*/ 29 w 234"/>
                <a:gd name="T5" fmla="*/ 29 h 194"/>
                <a:gd name="T6" fmla="*/ 37 w 234"/>
                <a:gd name="T7" fmla="*/ 35 h 194"/>
                <a:gd name="T8" fmla="*/ 58 w 234"/>
                <a:gd name="T9" fmla="*/ 31 h 194"/>
                <a:gd name="T10" fmla="*/ 75 w 234"/>
                <a:gd name="T11" fmla="*/ 33 h 194"/>
                <a:gd name="T12" fmla="*/ 91 w 234"/>
                <a:gd name="T13" fmla="*/ 39 h 194"/>
                <a:gd name="T14" fmla="*/ 77 w 234"/>
                <a:gd name="T15" fmla="*/ 43 h 194"/>
                <a:gd name="T16" fmla="*/ 68 w 234"/>
                <a:gd name="T17" fmla="*/ 45 h 194"/>
                <a:gd name="T18" fmla="*/ 66 w 234"/>
                <a:gd name="T19" fmla="*/ 56 h 194"/>
                <a:gd name="T20" fmla="*/ 62 w 234"/>
                <a:gd name="T21" fmla="*/ 83 h 194"/>
                <a:gd name="T22" fmla="*/ 73 w 234"/>
                <a:gd name="T23" fmla="*/ 76 h 194"/>
                <a:gd name="T24" fmla="*/ 79 w 234"/>
                <a:gd name="T25" fmla="*/ 52 h 194"/>
                <a:gd name="T26" fmla="*/ 87 w 234"/>
                <a:gd name="T27" fmla="*/ 45 h 194"/>
                <a:gd name="T28" fmla="*/ 97 w 234"/>
                <a:gd name="T29" fmla="*/ 62 h 194"/>
                <a:gd name="T30" fmla="*/ 104 w 234"/>
                <a:gd name="T31" fmla="*/ 72 h 194"/>
                <a:gd name="T32" fmla="*/ 97 w 234"/>
                <a:gd name="T33" fmla="*/ 89 h 194"/>
                <a:gd name="T34" fmla="*/ 110 w 234"/>
                <a:gd name="T35" fmla="*/ 93 h 194"/>
                <a:gd name="T36" fmla="*/ 131 w 234"/>
                <a:gd name="T37" fmla="*/ 81 h 194"/>
                <a:gd name="T38" fmla="*/ 153 w 234"/>
                <a:gd name="T39" fmla="*/ 72 h 194"/>
                <a:gd name="T40" fmla="*/ 159 w 234"/>
                <a:gd name="T41" fmla="*/ 62 h 194"/>
                <a:gd name="T42" fmla="*/ 188 w 234"/>
                <a:gd name="T43" fmla="*/ 54 h 194"/>
                <a:gd name="T44" fmla="*/ 205 w 234"/>
                <a:gd name="T45" fmla="*/ 43 h 194"/>
                <a:gd name="T46" fmla="*/ 217 w 234"/>
                <a:gd name="T47" fmla="*/ 25 h 194"/>
                <a:gd name="T48" fmla="*/ 226 w 234"/>
                <a:gd name="T49" fmla="*/ 47 h 194"/>
                <a:gd name="T50" fmla="*/ 232 w 234"/>
                <a:gd name="T51" fmla="*/ 54 h 194"/>
                <a:gd name="T52" fmla="*/ 226 w 234"/>
                <a:gd name="T53" fmla="*/ 60 h 194"/>
                <a:gd name="T54" fmla="*/ 217 w 234"/>
                <a:gd name="T55" fmla="*/ 60 h 194"/>
                <a:gd name="T56" fmla="*/ 211 w 234"/>
                <a:gd name="T57" fmla="*/ 68 h 194"/>
                <a:gd name="T58" fmla="*/ 209 w 234"/>
                <a:gd name="T59" fmla="*/ 68 h 194"/>
                <a:gd name="T60" fmla="*/ 205 w 234"/>
                <a:gd name="T61" fmla="*/ 74 h 194"/>
                <a:gd name="T62" fmla="*/ 201 w 234"/>
                <a:gd name="T63" fmla="*/ 83 h 194"/>
                <a:gd name="T64" fmla="*/ 209 w 234"/>
                <a:gd name="T65" fmla="*/ 89 h 194"/>
                <a:gd name="T66" fmla="*/ 197 w 234"/>
                <a:gd name="T67" fmla="*/ 93 h 194"/>
                <a:gd name="T68" fmla="*/ 189 w 234"/>
                <a:gd name="T69" fmla="*/ 97 h 194"/>
                <a:gd name="T70" fmla="*/ 176 w 234"/>
                <a:gd name="T71" fmla="*/ 101 h 194"/>
                <a:gd name="T72" fmla="*/ 174 w 234"/>
                <a:gd name="T73" fmla="*/ 110 h 194"/>
                <a:gd name="T74" fmla="*/ 166 w 234"/>
                <a:gd name="T75" fmla="*/ 122 h 194"/>
                <a:gd name="T76" fmla="*/ 162 w 234"/>
                <a:gd name="T77" fmla="*/ 112 h 194"/>
                <a:gd name="T78" fmla="*/ 166 w 234"/>
                <a:gd name="T79" fmla="*/ 126 h 194"/>
                <a:gd name="T80" fmla="*/ 160 w 234"/>
                <a:gd name="T81" fmla="*/ 134 h 194"/>
                <a:gd name="T82" fmla="*/ 159 w 234"/>
                <a:gd name="T83" fmla="*/ 124 h 194"/>
                <a:gd name="T84" fmla="*/ 159 w 234"/>
                <a:gd name="T85" fmla="*/ 120 h 194"/>
                <a:gd name="T86" fmla="*/ 159 w 234"/>
                <a:gd name="T87" fmla="*/ 114 h 194"/>
                <a:gd name="T88" fmla="*/ 155 w 234"/>
                <a:gd name="T89" fmla="*/ 122 h 194"/>
                <a:gd name="T90" fmla="*/ 149 w 234"/>
                <a:gd name="T91" fmla="*/ 126 h 194"/>
                <a:gd name="T92" fmla="*/ 149 w 234"/>
                <a:gd name="T93" fmla="*/ 128 h 194"/>
                <a:gd name="T94" fmla="*/ 153 w 234"/>
                <a:gd name="T95" fmla="*/ 134 h 194"/>
                <a:gd name="T96" fmla="*/ 155 w 234"/>
                <a:gd name="T97" fmla="*/ 137 h 194"/>
                <a:gd name="T98" fmla="*/ 151 w 234"/>
                <a:gd name="T99" fmla="*/ 139 h 194"/>
                <a:gd name="T100" fmla="*/ 162 w 234"/>
                <a:gd name="T101" fmla="*/ 153 h 194"/>
                <a:gd name="T102" fmla="*/ 160 w 234"/>
                <a:gd name="T103" fmla="*/ 149 h 194"/>
                <a:gd name="T104" fmla="*/ 153 w 234"/>
                <a:gd name="T105" fmla="*/ 151 h 194"/>
                <a:gd name="T106" fmla="*/ 160 w 234"/>
                <a:gd name="T107" fmla="*/ 153 h 194"/>
                <a:gd name="T108" fmla="*/ 151 w 234"/>
                <a:gd name="T109" fmla="*/ 157 h 194"/>
                <a:gd name="T110" fmla="*/ 151 w 234"/>
                <a:gd name="T111" fmla="*/ 163 h 194"/>
                <a:gd name="T112" fmla="*/ 147 w 234"/>
                <a:gd name="T113" fmla="*/ 165 h 194"/>
                <a:gd name="T114" fmla="*/ 131 w 234"/>
                <a:gd name="T115" fmla="*/ 180 h 194"/>
                <a:gd name="T116" fmla="*/ 120 w 234"/>
                <a:gd name="T117" fmla="*/ 188 h 194"/>
                <a:gd name="T118" fmla="*/ 118 w 234"/>
                <a:gd name="T11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94">
                  <a:moveTo>
                    <a:pt x="0" y="0"/>
                  </a:moveTo>
                  <a:lnTo>
                    <a:pt x="2" y="0"/>
                  </a:lnTo>
                  <a:lnTo>
                    <a:pt x="2" y="2"/>
                  </a:lnTo>
                  <a:lnTo>
                    <a:pt x="4" y="2"/>
                  </a:lnTo>
                  <a:lnTo>
                    <a:pt x="4" y="4"/>
                  </a:lnTo>
                  <a:lnTo>
                    <a:pt x="4" y="6"/>
                  </a:lnTo>
                  <a:lnTo>
                    <a:pt x="4" y="8"/>
                  </a:lnTo>
                  <a:lnTo>
                    <a:pt x="6" y="8"/>
                  </a:lnTo>
                  <a:lnTo>
                    <a:pt x="6" y="10"/>
                  </a:lnTo>
                  <a:lnTo>
                    <a:pt x="8" y="10"/>
                  </a:lnTo>
                  <a:lnTo>
                    <a:pt x="10" y="10"/>
                  </a:lnTo>
                  <a:lnTo>
                    <a:pt x="12" y="10"/>
                  </a:lnTo>
                  <a:lnTo>
                    <a:pt x="12" y="12"/>
                  </a:lnTo>
                  <a:lnTo>
                    <a:pt x="14" y="12"/>
                  </a:lnTo>
                  <a:lnTo>
                    <a:pt x="14" y="10"/>
                  </a:lnTo>
                  <a:lnTo>
                    <a:pt x="15" y="10"/>
                  </a:lnTo>
                  <a:lnTo>
                    <a:pt x="17" y="10"/>
                  </a:lnTo>
                  <a:lnTo>
                    <a:pt x="19" y="10"/>
                  </a:lnTo>
                  <a:lnTo>
                    <a:pt x="21" y="12"/>
                  </a:lnTo>
                  <a:lnTo>
                    <a:pt x="23" y="12"/>
                  </a:lnTo>
                  <a:lnTo>
                    <a:pt x="23" y="14"/>
                  </a:lnTo>
                  <a:lnTo>
                    <a:pt x="23" y="16"/>
                  </a:lnTo>
                  <a:lnTo>
                    <a:pt x="23" y="14"/>
                  </a:lnTo>
                  <a:lnTo>
                    <a:pt x="25" y="14"/>
                  </a:lnTo>
                  <a:lnTo>
                    <a:pt x="27" y="14"/>
                  </a:lnTo>
                  <a:lnTo>
                    <a:pt x="27" y="16"/>
                  </a:lnTo>
                  <a:lnTo>
                    <a:pt x="29" y="16"/>
                  </a:lnTo>
                  <a:lnTo>
                    <a:pt x="29" y="18"/>
                  </a:lnTo>
                  <a:lnTo>
                    <a:pt x="31" y="18"/>
                  </a:lnTo>
                  <a:lnTo>
                    <a:pt x="33" y="18"/>
                  </a:lnTo>
                  <a:lnTo>
                    <a:pt x="33" y="16"/>
                  </a:lnTo>
                  <a:lnTo>
                    <a:pt x="35" y="16"/>
                  </a:lnTo>
                  <a:lnTo>
                    <a:pt x="37" y="16"/>
                  </a:lnTo>
                  <a:lnTo>
                    <a:pt x="37" y="18"/>
                  </a:lnTo>
                  <a:lnTo>
                    <a:pt x="39" y="16"/>
                  </a:lnTo>
                  <a:lnTo>
                    <a:pt x="39" y="18"/>
                  </a:lnTo>
                  <a:lnTo>
                    <a:pt x="41" y="16"/>
                  </a:lnTo>
                  <a:lnTo>
                    <a:pt x="43" y="16"/>
                  </a:lnTo>
                  <a:lnTo>
                    <a:pt x="43" y="18"/>
                  </a:lnTo>
                  <a:lnTo>
                    <a:pt x="44" y="18"/>
                  </a:lnTo>
                  <a:lnTo>
                    <a:pt x="46" y="18"/>
                  </a:lnTo>
                  <a:lnTo>
                    <a:pt x="44" y="18"/>
                  </a:lnTo>
                  <a:lnTo>
                    <a:pt x="44" y="19"/>
                  </a:lnTo>
                  <a:lnTo>
                    <a:pt x="43" y="19"/>
                  </a:lnTo>
                  <a:lnTo>
                    <a:pt x="41" y="21"/>
                  </a:lnTo>
                  <a:lnTo>
                    <a:pt x="39" y="21"/>
                  </a:lnTo>
                  <a:lnTo>
                    <a:pt x="37" y="23"/>
                  </a:lnTo>
                  <a:lnTo>
                    <a:pt x="35" y="23"/>
                  </a:lnTo>
                  <a:lnTo>
                    <a:pt x="33" y="27"/>
                  </a:lnTo>
                  <a:lnTo>
                    <a:pt x="31" y="29"/>
                  </a:lnTo>
                  <a:lnTo>
                    <a:pt x="29" y="29"/>
                  </a:lnTo>
                  <a:lnTo>
                    <a:pt x="29" y="31"/>
                  </a:lnTo>
                  <a:lnTo>
                    <a:pt x="27" y="31"/>
                  </a:lnTo>
                  <a:lnTo>
                    <a:pt x="25" y="31"/>
                  </a:lnTo>
                  <a:lnTo>
                    <a:pt x="25" y="33"/>
                  </a:lnTo>
                  <a:lnTo>
                    <a:pt x="27" y="33"/>
                  </a:lnTo>
                  <a:lnTo>
                    <a:pt x="29" y="33"/>
                  </a:lnTo>
                  <a:lnTo>
                    <a:pt x="31" y="33"/>
                  </a:lnTo>
                  <a:lnTo>
                    <a:pt x="33" y="31"/>
                  </a:lnTo>
                  <a:lnTo>
                    <a:pt x="35" y="31"/>
                  </a:lnTo>
                  <a:lnTo>
                    <a:pt x="37" y="31"/>
                  </a:lnTo>
                  <a:lnTo>
                    <a:pt x="37" y="33"/>
                  </a:lnTo>
                  <a:lnTo>
                    <a:pt x="35" y="33"/>
                  </a:lnTo>
                  <a:lnTo>
                    <a:pt x="37" y="33"/>
                  </a:lnTo>
                  <a:lnTo>
                    <a:pt x="35" y="35"/>
                  </a:lnTo>
                  <a:lnTo>
                    <a:pt x="37" y="35"/>
                  </a:lnTo>
                  <a:lnTo>
                    <a:pt x="37" y="33"/>
                  </a:lnTo>
                  <a:lnTo>
                    <a:pt x="37" y="35"/>
                  </a:lnTo>
                  <a:lnTo>
                    <a:pt x="39" y="35"/>
                  </a:lnTo>
                  <a:lnTo>
                    <a:pt x="41" y="35"/>
                  </a:lnTo>
                  <a:lnTo>
                    <a:pt x="43" y="33"/>
                  </a:lnTo>
                  <a:lnTo>
                    <a:pt x="44" y="33"/>
                  </a:lnTo>
                  <a:lnTo>
                    <a:pt x="48" y="31"/>
                  </a:lnTo>
                  <a:lnTo>
                    <a:pt x="50" y="31"/>
                  </a:lnTo>
                  <a:lnTo>
                    <a:pt x="50" y="29"/>
                  </a:lnTo>
                  <a:lnTo>
                    <a:pt x="52" y="29"/>
                  </a:lnTo>
                  <a:lnTo>
                    <a:pt x="54" y="27"/>
                  </a:lnTo>
                  <a:lnTo>
                    <a:pt x="54" y="29"/>
                  </a:lnTo>
                  <a:lnTo>
                    <a:pt x="56" y="29"/>
                  </a:lnTo>
                  <a:lnTo>
                    <a:pt x="56" y="31"/>
                  </a:lnTo>
                  <a:lnTo>
                    <a:pt x="56" y="33"/>
                  </a:lnTo>
                  <a:lnTo>
                    <a:pt x="56" y="31"/>
                  </a:lnTo>
                  <a:lnTo>
                    <a:pt x="58" y="31"/>
                  </a:lnTo>
                  <a:lnTo>
                    <a:pt x="56" y="31"/>
                  </a:lnTo>
                  <a:lnTo>
                    <a:pt x="58" y="31"/>
                  </a:lnTo>
                  <a:lnTo>
                    <a:pt x="60" y="31"/>
                  </a:lnTo>
                  <a:lnTo>
                    <a:pt x="62" y="31"/>
                  </a:lnTo>
                  <a:lnTo>
                    <a:pt x="62" y="33"/>
                  </a:lnTo>
                  <a:lnTo>
                    <a:pt x="64" y="33"/>
                  </a:lnTo>
                  <a:lnTo>
                    <a:pt x="64" y="35"/>
                  </a:lnTo>
                  <a:lnTo>
                    <a:pt x="66" y="35"/>
                  </a:lnTo>
                  <a:lnTo>
                    <a:pt x="66" y="37"/>
                  </a:lnTo>
                  <a:lnTo>
                    <a:pt x="66" y="35"/>
                  </a:lnTo>
                  <a:lnTo>
                    <a:pt x="68" y="35"/>
                  </a:lnTo>
                  <a:lnTo>
                    <a:pt x="68" y="37"/>
                  </a:lnTo>
                  <a:lnTo>
                    <a:pt x="70" y="37"/>
                  </a:lnTo>
                  <a:lnTo>
                    <a:pt x="72" y="37"/>
                  </a:lnTo>
                  <a:lnTo>
                    <a:pt x="70" y="37"/>
                  </a:lnTo>
                  <a:lnTo>
                    <a:pt x="72" y="37"/>
                  </a:lnTo>
                  <a:lnTo>
                    <a:pt x="72" y="35"/>
                  </a:lnTo>
                  <a:lnTo>
                    <a:pt x="73" y="35"/>
                  </a:lnTo>
                  <a:lnTo>
                    <a:pt x="75" y="33"/>
                  </a:lnTo>
                  <a:lnTo>
                    <a:pt x="77" y="33"/>
                  </a:lnTo>
                  <a:lnTo>
                    <a:pt x="79" y="33"/>
                  </a:lnTo>
                  <a:lnTo>
                    <a:pt x="81" y="33"/>
                  </a:lnTo>
                  <a:lnTo>
                    <a:pt x="83" y="33"/>
                  </a:lnTo>
                  <a:lnTo>
                    <a:pt x="85" y="33"/>
                  </a:lnTo>
                  <a:lnTo>
                    <a:pt x="83" y="35"/>
                  </a:lnTo>
                  <a:lnTo>
                    <a:pt x="83" y="37"/>
                  </a:lnTo>
                  <a:lnTo>
                    <a:pt x="85" y="37"/>
                  </a:lnTo>
                  <a:lnTo>
                    <a:pt x="87" y="37"/>
                  </a:lnTo>
                  <a:lnTo>
                    <a:pt x="89" y="37"/>
                  </a:lnTo>
                  <a:lnTo>
                    <a:pt x="89" y="35"/>
                  </a:lnTo>
                  <a:lnTo>
                    <a:pt x="91" y="37"/>
                  </a:lnTo>
                  <a:lnTo>
                    <a:pt x="91" y="35"/>
                  </a:lnTo>
                  <a:lnTo>
                    <a:pt x="91" y="37"/>
                  </a:lnTo>
                  <a:lnTo>
                    <a:pt x="91" y="39"/>
                  </a:lnTo>
                  <a:lnTo>
                    <a:pt x="91" y="37"/>
                  </a:lnTo>
                  <a:lnTo>
                    <a:pt x="91" y="39"/>
                  </a:lnTo>
                  <a:lnTo>
                    <a:pt x="91" y="41"/>
                  </a:lnTo>
                  <a:lnTo>
                    <a:pt x="91" y="39"/>
                  </a:lnTo>
                  <a:lnTo>
                    <a:pt x="91" y="41"/>
                  </a:lnTo>
                  <a:lnTo>
                    <a:pt x="93" y="41"/>
                  </a:lnTo>
                  <a:lnTo>
                    <a:pt x="93" y="43"/>
                  </a:lnTo>
                  <a:lnTo>
                    <a:pt x="91" y="43"/>
                  </a:lnTo>
                  <a:lnTo>
                    <a:pt x="89" y="43"/>
                  </a:lnTo>
                  <a:lnTo>
                    <a:pt x="89" y="41"/>
                  </a:lnTo>
                  <a:lnTo>
                    <a:pt x="87" y="41"/>
                  </a:lnTo>
                  <a:lnTo>
                    <a:pt x="87" y="43"/>
                  </a:lnTo>
                  <a:lnTo>
                    <a:pt x="87" y="45"/>
                  </a:lnTo>
                  <a:lnTo>
                    <a:pt x="85" y="43"/>
                  </a:lnTo>
                  <a:lnTo>
                    <a:pt x="83" y="41"/>
                  </a:lnTo>
                  <a:lnTo>
                    <a:pt x="81" y="41"/>
                  </a:lnTo>
                  <a:lnTo>
                    <a:pt x="79" y="41"/>
                  </a:lnTo>
                  <a:lnTo>
                    <a:pt x="79" y="43"/>
                  </a:lnTo>
                  <a:lnTo>
                    <a:pt x="77" y="43"/>
                  </a:lnTo>
                  <a:lnTo>
                    <a:pt x="75" y="43"/>
                  </a:lnTo>
                  <a:lnTo>
                    <a:pt x="73" y="43"/>
                  </a:lnTo>
                  <a:lnTo>
                    <a:pt x="73" y="45"/>
                  </a:lnTo>
                  <a:lnTo>
                    <a:pt x="72" y="45"/>
                  </a:lnTo>
                  <a:lnTo>
                    <a:pt x="72" y="47"/>
                  </a:lnTo>
                  <a:lnTo>
                    <a:pt x="70" y="47"/>
                  </a:lnTo>
                  <a:lnTo>
                    <a:pt x="70" y="45"/>
                  </a:lnTo>
                  <a:lnTo>
                    <a:pt x="72" y="45"/>
                  </a:lnTo>
                  <a:lnTo>
                    <a:pt x="72" y="43"/>
                  </a:lnTo>
                  <a:lnTo>
                    <a:pt x="70" y="45"/>
                  </a:lnTo>
                  <a:lnTo>
                    <a:pt x="70" y="43"/>
                  </a:lnTo>
                  <a:lnTo>
                    <a:pt x="70" y="45"/>
                  </a:lnTo>
                  <a:lnTo>
                    <a:pt x="68" y="45"/>
                  </a:lnTo>
                  <a:lnTo>
                    <a:pt x="68" y="47"/>
                  </a:lnTo>
                  <a:lnTo>
                    <a:pt x="68" y="45"/>
                  </a:lnTo>
                  <a:lnTo>
                    <a:pt x="68" y="43"/>
                  </a:lnTo>
                  <a:lnTo>
                    <a:pt x="68" y="45"/>
                  </a:lnTo>
                  <a:lnTo>
                    <a:pt x="68" y="47"/>
                  </a:lnTo>
                  <a:lnTo>
                    <a:pt x="66" y="47"/>
                  </a:lnTo>
                  <a:lnTo>
                    <a:pt x="66" y="48"/>
                  </a:lnTo>
                  <a:lnTo>
                    <a:pt x="64" y="52"/>
                  </a:lnTo>
                  <a:lnTo>
                    <a:pt x="62" y="52"/>
                  </a:lnTo>
                  <a:lnTo>
                    <a:pt x="62" y="54"/>
                  </a:lnTo>
                  <a:lnTo>
                    <a:pt x="60" y="54"/>
                  </a:lnTo>
                  <a:lnTo>
                    <a:pt x="60" y="56"/>
                  </a:lnTo>
                  <a:lnTo>
                    <a:pt x="60" y="58"/>
                  </a:lnTo>
                  <a:lnTo>
                    <a:pt x="62" y="58"/>
                  </a:lnTo>
                  <a:lnTo>
                    <a:pt x="62" y="56"/>
                  </a:lnTo>
                  <a:lnTo>
                    <a:pt x="64" y="56"/>
                  </a:lnTo>
                  <a:lnTo>
                    <a:pt x="64" y="54"/>
                  </a:lnTo>
                  <a:lnTo>
                    <a:pt x="64" y="56"/>
                  </a:lnTo>
                  <a:lnTo>
                    <a:pt x="64" y="54"/>
                  </a:lnTo>
                  <a:lnTo>
                    <a:pt x="64" y="56"/>
                  </a:lnTo>
                  <a:lnTo>
                    <a:pt x="66" y="56"/>
                  </a:lnTo>
                  <a:lnTo>
                    <a:pt x="64" y="56"/>
                  </a:lnTo>
                  <a:lnTo>
                    <a:pt x="64" y="58"/>
                  </a:lnTo>
                  <a:lnTo>
                    <a:pt x="64" y="60"/>
                  </a:lnTo>
                  <a:lnTo>
                    <a:pt x="64" y="62"/>
                  </a:lnTo>
                  <a:lnTo>
                    <a:pt x="64" y="64"/>
                  </a:lnTo>
                  <a:lnTo>
                    <a:pt x="62" y="64"/>
                  </a:lnTo>
                  <a:lnTo>
                    <a:pt x="62" y="66"/>
                  </a:lnTo>
                  <a:lnTo>
                    <a:pt x="62" y="68"/>
                  </a:lnTo>
                  <a:lnTo>
                    <a:pt x="62" y="70"/>
                  </a:lnTo>
                  <a:lnTo>
                    <a:pt x="62" y="72"/>
                  </a:lnTo>
                  <a:lnTo>
                    <a:pt x="60" y="72"/>
                  </a:lnTo>
                  <a:lnTo>
                    <a:pt x="60" y="74"/>
                  </a:lnTo>
                  <a:lnTo>
                    <a:pt x="60" y="76"/>
                  </a:lnTo>
                  <a:lnTo>
                    <a:pt x="60" y="77"/>
                  </a:lnTo>
                  <a:lnTo>
                    <a:pt x="62" y="79"/>
                  </a:lnTo>
                  <a:lnTo>
                    <a:pt x="62" y="81"/>
                  </a:lnTo>
                  <a:lnTo>
                    <a:pt x="62" y="83"/>
                  </a:lnTo>
                  <a:lnTo>
                    <a:pt x="60" y="83"/>
                  </a:lnTo>
                  <a:lnTo>
                    <a:pt x="62" y="85"/>
                  </a:lnTo>
                  <a:lnTo>
                    <a:pt x="62" y="87"/>
                  </a:lnTo>
                  <a:lnTo>
                    <a:pt x="62" y="89"/>
                  </a:lnTo>
                  <a:lnTo>
                    <a:pt x="64" y="91"/>
                  </a:lnTo>
                  <a:lnTo>
                    <a:pt x="66" y="93"/>
                  </a:lnTo>
                  <a:lnTo>
                    <a:pt x="66" y="91"/>
                  </a:lnTo>
                  <a:lnTo>
                    <a:pt x="68" y="91"/>
                  </a:lnTo>
                  <a:lnTo>
                    <a:pt x="70" y="91"/>
                  </a:lnTo>
                  <a:lnTo>
                    <a:pt x="70" y="89"/>
                  </a:lnTo>
                  <a:lnTo>
                    <a:pt x="72" y="89"/>
                  </a:lnTo>
                  <a:lnTo>
                    <a:pt x="72" y="87"/>
                  </a:lnTo>
                  <a:lnTo>
                    <a:pt x="73" y="85"/>
                  </a:lnTo>
                  <a:lnTo>
                    <a:pt x="73" y="83"/>
                  </a:lnTo>
                  <a:lnTo>
                    <a:pt x="73" y="79"/>
                  </a:lnTo>
                  <a:lnTo>
                    <a:pt x="73" y="77"/>
                  </a:lnTo>
                  <a:lnTo>
                    <a:pt x="73" y="76"/>
                  </a:lnTo>
                  <a:lnTo>
                    <a:pt x="73" y="74"/>
                  </a:lnTo>
                  <a:lnTo>
                    <a:pt x="72" y="70"/>
                  </a:lnTo>
                  <a:lnTo>
                    <a:pt x="72" y="68"/>
                  </a:lnTo>
                  <a:lnTo>
                    <a:pt x="72" y="66"/>
                  </a:lnTo>
                  <a:lnTo>
                    <a:pt x="72" y="64"/>
                  </a:lnTo>
                  <a:lnTo>
                    <a:pt x="73" y="64"/>
                  </a:lnTo>
                  <a:lnTo>
                    <a:pt x="73" y="62"/>
                  </a:lnTo>
                  <a:lnTo>
                    <a:pt x="73" y="60"/>
                  </a:lnTo>
                  <a:lnTo>
                    <a:pt x="73" y="58"/>
                  </a:lnTo>
                  <a:lnTo>
                    <a:pt x="73" y="56"/>
                  </a:lnTo>
                  <a:lnTo>
                    <a:pt x="75" y="56"/>
                  </a:lnTo>
                  <a:lnTo>
                    <a:pt x="75" y="54"/>
                  </a:lnTo>
                  <a:lnTo>
                    <a:pt x="77" y="54"/>
                  </a:lnTo>
                  <a:lnTo>
                    <a:pt x="77" y="52"/>
                  </a:lnTo>
                  <a:lnTo>
                    <a:pt x="79" y="52"/>
                  </a:lnTo>
                  <a:lnTo>
                    <a:pt x="79" y="50"/>
                  </a:lnTo>
                  <a:lnTo>
                    <a:pt x="79" y="52"/>
                  </a:lnTo>
                  <a:lnTo>
                    <a:pt x="79" y="54"/>
                  </a:lnTo>
                  <a:lnTo>
                    <a:pt x="79" y="56"/>
                  </a:lnTo>
                  <a:lnTo>
                    <a:pt x="79" y="54"/>
                  </a:lnTo>
                  <a:lnTo>
                    <a:pt x="81" y="54"/>
                  </a:lnTo>
                  <a:lnTo>
                    <a:pt x="79" y="54"/>
                  </a:lnTo>
                  <a:lnTo>
                    <a:pt x="79" y="56"/>
                  </a:lnTo>
                  <a:lnTo>
                    <a:pt x="81" y="56"/>
                  </a:lnTo>
                  <a:lnTo>
                    <a:pt x="81" y="54"/>
                  </a:lnTo>
                  <a:lnTo>
                    <a:pt x="81" y="52"/>
                  </a:lnTo>
                  <a:lnTo>
                    <a:pt x="81" y="50"/>
                  </a:lnTo>
                  <a:lnTo>
                    <a:pt x="83" y="48"/>
                  </a:lnTo>
                  <a:lnTo>
                    <a:pt x="85" y="48"/>
                  </a:lnTo>
                  <a:lnTo>
                    <a:pt x="83" y="48"/>
                  </a:lnTo>
                  <a:lnTo>
                    <a:pt x="83" y="47"/>
                  </a:lnTo>
                  <a:lnTo>
                    <a:pt x="85" y="47"/>
                  </a:lnTo>
                  <a:lnTo>
                    <a:pt x="85" y="45"/>
                  </a:lnTo>
                  <a:lnTo>
                    <a:pt x="87" y="45"/>
                  </a:lnTo>
                  <a:lnTo>
                    <a:pt x="89" y="47"/>
                  </a:lnTo>
                  <a:lnTo>
                    <a:pt x="91" y="47"/>
                  </a:lnTo>
                  <a:lnTo>
                    <a:pt x="91" y="48"/>
                  </a:lnTo>
                  <a:lnTo>
                    <a:pt x="93" y="48"/>
                  </a:lnTo>
                  <a:lnTo>
                    <a:pt x="95" y="48"/>
                  </a:lnTo>
                  <a:lnTo>
                    <a:pt x="97" y="50"/>
                  </a:lnTo>
                  <a:lnTo>
                    <a:pt x="99" y="52"/>
                  </a:lnTo>
                  <a:lnTo>
                    <a:pt x="99" y="54"/>
                  </a:lnTo>
                  <a:lnTo>
                    <a:pt x="99" y="52"/>
                  </a:lnTo>
                  <a:lnTo>
                    <a:pt x="97" y="52"/>
                  </a:lnTo>
                  <a:lnTo>
                    <a:pt x="97" y="54"/>
                  </a:lnTo>
                  <a:lnTo>
                    <a:pt x="99" y="54"/>
                  </a:lnTo>
                  <a:lnTo>
                    <a:pt x="99" y="56"/>
                  </a:lnTo>
                  <a:lnTo>
                    <a:pt x="99" y="58"/>
                  </a:lnTo>
                  <a:lnTo>
                    <a:pt x="99" y="60"/>
                  </a:lnTo>
                  <a:lnTo>
                    <a:pt x="99" y="62"/>
                  </a:lnTo>
                  <a:lnTo>
                    <a:pt x="97" y="62"/>
                  </a:lnTo>
                  <a:lnTo>
                    <a:pt x="97" y="64"/>
                  </a:lnTo>
                  <a:lnTo>
                    <a:pt x="95" y="64"/>
                  </a:lnTo>
                  <a:lnTo>
                    <a:pt x="95" y="66"/>
                  </a:lnTo>
                  <a:lnTo>
                    <a:pt x="93" y="66"/>
                  </a:lnTo>
                  <a:lnTo>
                    <a:pt x="93" y="68"/>
                  </a:lnTo>
                  <a:lnTo>
                    <a:pt x="93" y="70"/>
                  </a:lnTo>
                  <a:lnTo>
                    <a:pt x="95" y="70"/>
                  </a:lnTo>
                  <a:lnTo>
                    <a:pt x="97" y="70"/>
                  </a:lnTo>
                  <a:lnTo>
                    <a:pt x="97" y="68"/>
                  </a:lnTo>
                  <a:lnTo>
                    <a:pt x="99" y="66"/>
                  </a:lnTo>
                  <a:lnTo>
                    <a:pt x="97" y="66"/>
                  </a:lnTo>
                  <a:lnTo>
                    <a:pt x="99" y="66"/>
                  </a:lnTo>
                  <a:lnTo>
                    <a:pt x="101" y="66"/>
                  </a:lnTo>
                  <a:lnTo>
                    <a:pt x="101" y="64"/>
                  </a:lnTo>
                  <a:lnTo>
                    <a:pt x="102" y="66"/>
                  </a:lnTo>
                  <a:lnTo>
                    <a:pt x="104" y="68"/>
                  </a:lnTo>
                  <a:lnTo>
                    <a:pt x="104" y="72"/>
                  </a:lnTo>
                  <a:lnTo>
                    <a:pt x="104" y="74"/>
                  </a:lnTo>
                  <a:lnTo>
                    <a:pt x="104" y="76"/>
                  </a:lnTo>
                  <a:lnTo>
                    <a:pt x="106" y="76"/>
                  </a:lnTo>
                  <a:lnTo>
                    <a:pt x="106" y="77"/>
                  </a:lnTo>
                  <a:lnTo>
                    <a:pt x="104" y="77"/>
                  </a:lnTo>
                  <a:lnTo>
                    <a:pt x="104" y="79"/>
                  </a:lnTo>
                  <a:lnTo>
                    <a:pt x="104" y="81"/>
                  </a:lnTo>
                  <a:lnTo>
                    <a:pt x="104" y="79"/>
                  </a:lnTo>
                  <a:lnTo>
                    <a:pt x="102" y="79"/>
                  </a:lnTo>
                  <a:lnTo>
                    <a:pt x="102" y="81"/>
                  </a:lnTo>
                  <a:lnTo>
                    <a:pt x="102" y="83"/>
                  </a:lnTo>
                  <a:lnTo>
                    <a:pt x="101" y="83"/>
                  </a:lnTo>
                  <a:lnTo>
                    <a:pt x="101" y="85"/>
                  </a:lnTo>
                  <a:lnTo>
                    <a:pt x="99" y="85"/>
                  </a:lnTo>
                  <a:lnTo>
                    <a:pt x="99" y="87"/>
                  </a:lnTo>
                  <a:lnTo>
                    <a:pt x="99" y="89"/>
                  </a:lnTo>
                  <a:lnTo>
                    <a:pt x="97" y="89"/>
                  </a:lnTo>
                  <a:lnTo>
                    <a:pt x="97" y="91"/>
                  </a:lnTo>
                  <a:lnTo>
                    <a:pt x="99" y="91"/>
                  </a:lnTo>
                  <a:lnTo>
                    <a:pt x="99" y="93"/>
                  </a:lnTo>
                  <a:lnTo>
                    <a:pt x="101" y="93"/>
                  </a:lnTo>
                  <a:lnTo>
                    <a:pt x="102" y="93"/>
                  </a:lnTo>
                  <a:lnTo>
                    <a:pt x="101" y="93"/>
                  </a:lnTo>
                  <a:lnTo>
                    <a:pt x="101" y="95"/>
                  </a:lnTo>
                  <a:lnTo>
                    <a:pt x="102" y="95"/>
                  </a:lnTo>
                  <a:lnTo>
                    <a:pt x="102" y="93"/>
                  </a:lnTo>
                  <a:lnTo>
                    <a:pt x="104" y="95"/>
                  </a:lnTo>
                  <a:lnTo>
                    <a:pt x="104" y="93"/>
                  </a:lnTo>
                  <a:lnTo>
                    <a:pt x="102" y="93"/>
                  </a:lnTo>
                  <a:lnTo>
                    <a:pt x="104" y="93"/>
                  </a:lnTo>
                  <a:lnTo>
                    <a:pt x="104" y="95"/>
                  </a:lnTo>
                  <a:lnTo>
                    <a:pt x="106" y="95"/>
                  </a:lnTo>
                  <a:lnTo>
                    <a:pt x="108" y="93"/>
                  </a:lnTo>
                  <a:lnTo>
                    <a:pt x="110" y="93"/>
                  </a:lnTo>
                  <a:lnTo>
                    <a:pt x="112" y="93"/>
                  </a:lnTo>
                  <a:lnTo>
                    <a:pt x="114" y="91"/>
                  </a:lnTo>
                  <a:lnTo>
                    <a:pt x="118" y="89"/>
                  </a:lnTo>
                  <a:lnTo>
                    <a:pt x="120" y="89"/>
                  </a:lnTo>
                  <a:lnTo>
                    <a:pt x="122" y="87"/>
                  </a:lnTo>
                  <a:lnTo>
                    <a:pt x="124" y="87"/>
                  </a:lnTo>
                  <a:lnTo>
                    <a:pt x="124" y="85"/>
                  </a:lnTo>
                  <a:lnTo>
                    <a:pt x="126" y="85"/>
                  </a:lnTo>
                  <a:lnTo>
                    <a:pt x="126" y="87"/>
                  </a:lnTo>
                  <a:lnTo>
                    <a:pt x="124" y="87"/>
                  </a:lnTo>
                  <a:lnTo>
                    <a:pt x="126" y="87"/>
                  </a:lnTo>
                  <a:lnTo>
                    <a:pt x="126" y="85"/>
                  </a:lnTo>
                  <a:lnTo>
                    <a:pt x="128" y="85"/>
                  </a:lnTo>
                  <a:lnTo>
                    <a:pt x="128" y="83"/>
                  </a:lnTo>
                  <a:lnTo>
                    <a:pt x="130" y="83"/>
                  </a:lnTo>
                  <a:lnTo>
                    <a:pt x="131" y="83"/>
                  </a:lnTo>
                  <a:lnTo>
                    <a:pt x="131" y="81"/>
                  </a:lnTo>
                  <a:lnTo>
                    <a:pt x="133" y="81"/>
                  </a:lnTo>
                  <a:lnTo>
                    <a:pt x="133" y="79"/>
                  </a:lnTo>
                  <a:lnTo>
                    <a:pt x="135" y="79"/>
                  </a:lnTo>
                  <a:lnTo>
                    <a:pt x="135" y="77"/>
                  </a:lnTo>
                  <a:lnTo>
                    <a:pt x="133" y="77"/>
                  </a:lnTo>
                  <a:lnTo>
                    <a:pt x="135" y="76"/>
                  </a:lnTo>
                  <a:lnTo>
                    <a:pt x="133" y="76"/>
                  </a:lnTo>
                  <a:lnTo>
                    <a:pt x="133" y="74"/>
                  </a:lnTo>
                  <a:lnTo>
                    <a:pt x="135" y="74"/>
                  </a:lnTo>
                  <a:lnTo>
                    <a:pt x="137" y="72"/>
                  </a:lnTo>
                  <a:lnTo>
                    <a:pt x="139" y="72"/>
                  </a:lnTo>
                  <a:lnTo>
                    <a:pt x="141" y="72"/>
                  </a:lnTo>
                  <a:lnTo>
                    <a:pt x="145" y="74"/>
                  </a:lnTo>
                  <a:lnTo>
                    <a:pt x="147" y="74"/>
                  </a:lnTo>
                  <a:lnTo>
                    <a:pt x="151" y="74"/>
                  </a:lnTo>
                  <a:lnTo>
                    <a:pt x="153" y="74"/>
                  </a:lnTo>
                  <a:lnTo>
                    <a:pt x="153" y="72"/>
                  </a:lnTo>
                  <a:lnTo>
                    <a:pt x="155" y="72"/>
                  </a:lnTo>
                  <a:lnTo>
                    <a:pt x="155" y="70"/>
                  </a:lnTo>
                  <a:lnTo>
                    <a:pt x="155" y="72"/>
                  </a:lnTo>
                  <a:lnTo>
                    <a:pt x="157" y="72"/>
                  </a:lnTo>
                  <a:lnTo>
                    <a:pt x="157" y="70"/>
                  </a:lnTo>
                  <a:lnTo>
                    <a:pt x="157" y="68"/>
                  </a:lnTo>
                  <a:lnTo>
                    <a:pt x="157" y="66"/>
                  </a:lnTo>
                  <a:lnTo>
                    <a:pt x="157" y="68"/>
                  </a:lnTo>
                  <a:lnTo>
                    <a:pt x="157" y="66"/>
                  </a:lnTo>
                  <a:lnTo>
                    <a:pt x="159" y="66"/>
                  </a:lnTo>
                  <a:lnTo>
                    <a:pt x="157" y="66"/>
                  </a:lnTo>
                  <a:lnTo>
                    <a:pt x="157" y="64"/>
                  </a:lnTo>
                  <a:lnTo>
                    <a:pt x="157" y="66"/>
                  </a:lnTo>
                  <a:lnTo>
                    <a:pt x="157" y="64"/>
                  </a:lnTo>
                  <a:lnTo>
                    <a:pt x="155" y="64"/>
                  </a:lnTo>
                  <a:lnTo>
                    <a:pt x="157" y="62"/>
                  </a:lnTo>
                  <a:lnTo>
                    <a:pt x="159" y="62"/>
                  </a:lnTo>
                  <a:lnTo>
                    <a:pt x="160" y="60"/>
                  </a:lnTo>
                  <a:lnTo>
                    <a:pt x="160" y="58"/>
                  </a:lnTo>
                  <a:lnTo>
                    <a:pt x="162" y="58"/>
                  </a:lnTo>
                  <a:lnTo>
                    <a:pt x="162" y="56"/>
                  </a:lnTo>
                  <a:lnTo>
                    <a:pt x="164" y="56"/>
                  </a:lnTo>
                  <a:lnTo>
                    <a:pt x="166" y="54"/>
                  </a:lnTo>
                  <a:lnTo>
                    <a:pt x="168" y="54"/>
                  </a:lnTo>
                  <a:lnTo>
                    <a:pt x="170" y="54"/>
                  </a:lnTo>
                  <a:lnTo>
                    <a:pt x="172" y="54"/>
                  </a:lnTo>
                  <a:lnTo>
                    <a:pt x="174" y="54"/>
                  </a:lnTo>
                  <a:lnTo>
                    <a:pt x="176" y="54"/>
                  </a:lnTo>
                  <a:lnTo>
                    <a:pt x="178" y="54"/>
                  </a:lnTo>
                  <a:lnTo>
                    <a:pt x="180" y="54"/>
                  </a:lnTo>
                  <a:lnTo>
                    <a:pt x="182" y="54"/>
                  </a:lnTo>
                  <a:lnTo>
                    <a:pt x="184" y="54"/>
                  </a:lnTo>
                  <a:lnTo>
                    <a:pt x="186" y="54"/>
                  </a:lnTo>
                  <a:lnTo>
                    <a:pt x="188" y="54"/>
                  </a:lnTo>
                  <a:lnTo>
                    <a:pt x="189" y="54"/>
                  </a:lnTo>
                  <a:lnTo>
                    <a:pt x="191" y="54"/>
                  </a:lnTo>
                  <a:lnTo>
                    <a:pt x="193" y="54"/>
                  </a:lnTo>
                  <a:lnTo>
                    <a:pt x="195" y="54"/>
                  </a:lnTo>
                  <a:lnTo>
                    <a:pt x="195" y="52"/>
                  </a:lnTo>
                  <a:lnTo>
                    <a:pt x="197" y="52"/>
                  </a:lnTo>
                  <a:lnTo>
                    <a:pt x="197" y="50"/>
                  </a:lnTo>
                  <a:lnTo>
                    <a:pt x="195" y="50"/>
                  </a:lnTo>
                  <a:lnTo>
                    <a:pt x="197" y="50"/>
                  </a:lnTo>
                  <a:lnTo>
                    <a:pt x="199" y="50"/>
                  </a:lnTo>
                  <a:lnTo>
                    <a:pt x="201" y="50"/>
                  </a:lnTo>
                  <a:lnTo>
                    <a:pt x="201" y="48"/>
                  </a:lnTo>
                  <a:lnTo>
                    <a:pt x="203" y="48"/>
                  </a:lnTo>
                  <a:lnTo>
                    <a:pt x="201" y="48"/>
                  </a:lnTo>
                  <a:lnTo>
                    <a:pt x="203" y="47"/>
                  </a:lnTo>
                  <a:lnTo>
                    <a:pt x="205" y="45"/>
                  </a:lnTo>
                  <a:lnTo>
                    <a:pt x="205" y="43"/>
                  </a:lnTo>
                  <a:lnTo>
                    <a:pt x="207" y="43"/>
                  </a:lnTo>
                  <a:lnTo>
                    <a:pt x="205" y="43"/>
                  </a:lnTo>
                  <a:lnTo>
                    <a:pt x="205" y="41"/>
                  </a:lnTo>
                  <a:lnTo>
                    <a:pt x="207" y="41"/>
                  </a:lnTo>
                  <a:lnTo>
                    <a:pt x="205" y="41"/>
                  </a:lnTo>
                  <a:lnTo>
                    <a:pt x="205" y="39"/>
                  </a:lnTo>
                  <a:lnTo>
                    <a:pt x="207" y="39"/>
                  </a:lnTo>
                  <a:lnTo>
                    <a:pt x="207" y="37"/>
                  </a:lnTo>
                  <a:lnTo>
                    <a:pt x="207" y="35"/>
                  </a:lnTo>
                  <a:lnTo>
                    <a:pt x="209" y="35"/>
                  </a:lnTo>
                  <a:lnTo>
                    <a:pt x="209" y="33"/>
                  </a:lnTo>
                  <a:lnTo>
                    <a:pt x="209" y="31"/>
                  </a:lnTo>
                  <a:lnTo>
                    <a:pt x="211" y="29"/>
                  </a:lnTo>
                  <a:lnTo>
                    <a:pt x="213" y="27"/>
                  </a:lnTo>
                  <a:lnTo>
                    <a:pt x="213" y="25"/>
                  </a:lnTo>
                  <a:lnTo>
                    <a:pt x="215" y="25"/>
                  </a:lnTo>
                  <a:lnTo>
                    <a:pt x="217" y="25"/>
                  </a:lnTo>
                  <a:lnTo>
                    <a:pt x="217" y="27"/>
                  </a:lnTo>
                  <a:lnTo>
                    <a:pt x="218" y="27"/>
                  </a:lnTo>
                  <a:lnTo>
                    <a:pt x="220" y="27"/>
                  </a:lnTo>
                  <a:lnTo>
                    <a:pt x="222" y="27"/>
                  </a:lnTo>
                  <a:lnTo>
                    <a:pt x="222" y="25"/>
                  </a:lnTo>
                  <a:lnTo>
                    <a:pt x="222" y="27"/>
                  </a:lnTo>
                  <a:lnTo>
                    <a:pt x="224" y="27"/>
                  </a:lnTo>
                  <a:lnTo>
                    <a:pt x="226" y="29"/>
                  </a:lnTo>
                  <a:lnTo>
                    <a:pt x="226" y="31"/>
                  </a:lnTo>
                  <a:lnTo>
                    <a:pt x="226" y="33"/>
                  </a:lnTo>
                  <a:lnTo>
                    <a:pt x="226" y="35"/>
                  </a:lnTo>
                  <a:lnTo>
                    <a:pt x="226" y="37"/>
                  </a:lnTo>
                  <a:lnTo>
                    <a:pt x="226" y="39"/>
                  </a:lnTo>
                  <a:lnTo>
                    <a:pt x="226" y="41"/>
                  </a:lnTo>
                  <a:lnTo>
                    <a:pt x="226" y="43"/>
                  </a:lnTo>
                  <a:lnTo>
                    <a:pt x="226" y="45"/>
                  </a:lnTo>
                  <a:lnTo>
                    <a:pt x="226" y="47"/>
                  </a:lnTo>
                  <a:lnTo>
                    <a:pt x="228" y="47"/>
                  </a:lnTo>
                  <a:lnTo>
                    <a:pt x="230" y="47"/>
                  </a:lnTo>
                  <a:lnTo>
                    <a:pt x="230" y="48"/>
                  </a:lnTo>
                  <a:lnTo>
                    <a:pt x="228" y="48"/>
                  </a:lnTo>
                  <a:lnTo>
                    <a:pt x="230" y="48"/>
                  </a:lnTo>
                  <a:lnTo>
                    <a:pt x="230" y="50"/>
                  </a:lnTo>
                  <a:lnTo>
                    <a:pt x="228" y="50"/>
                  </a:lnTo>
                  <a:lnTo>
                    <a:pt x="230" y="50"/>
                  </a:lnTo>
                  <a:lnTo>
                    <a:pt x="230" y="52"/>
                  </a:lnTo>
                  <a:lnTo>
                    <a:pt x="230" y="50"/>
                  </a:lnTo>
                  <a:lnTo>
                    <a:pt x="230" y="52"/>
                  </a:lnTo>
                  <a:lnTo>
                    <a:pt x="232" y="52"/>
                  </a:lnTo>
                  <a:lnTo>
                    <a:pt x="232" y="54"/>
                  </a:lnTo>
                  <a:lnTo>
                    <a:pt x="232" y="56"/>
                  </a:lnTo>
                  <a:lnTo>
                    <a:pt x="232" y="54"/>
                  </a:lnTo>
                  <a:lnTo>
                    <a:pt x="232" y="56"/>
                  </a:lnTo>
                  <a:lnTo>
                    <a:pt x="232" y="54"/>
                  </a:lnTo>
                  <a:lnTo>
                    <a:pt x="232" y="56"/>
                  </a:lnTo>
                  <a:lnTo>
                    <a:pt x="234" y="56"/>
                  </a:lnTo>
                  <a:lnTo>
                    <a:pt x="232" y="56"/>
                  </a:lnTo>
                  <a:lnTo>
                    <a:pt x="232" y="58"/>
                  </a:lnTo>
                  <a:lnTo>
                    <a:pt x="230" y="58"/>
                  </a:lnTo>
                  <a:lnTo>
                    <a:pt x="230" y="56"/>
                  </a:lnTo>
                  <a:lnTo>
                    <a:pt x="230" y="58"/>
                  </a:lnTo>
                  <a:lnTo>
                    <a:pt x="228" y="58"/>
                  </a:lnTo>
                  <a:lnTo>
                    <a:pt x="230" y="58"/>
                  </a:lnTo>
                  <a:lnTo>
                    <a:pt x="228" y="58"/>
                  </a:lnTo>
                  <a:lnTo>
                    <a:pt x="228" y="60"/>
                  </a:lnTo>
                  <a:lnTo>
                    <a:pt x="228" y="58"/>
                  </a:lnTo>
                  <a:lnTo>
                    <a:pt x="226" y="60"/>
                  </a:lnTo>
                  <a:lnTo>
                    <a:pt x="226" y="58"/>
                  </a:lnTo>
                  <a:lnTo>
                    <a:pt x="226" y="60"/>
                  </a:lnTo>
                  <a:lnTo>
                    <a:pt x="226" y="58"/>
                  </a:lnTo>
                  <a:lnTo>
                    <a:pt x="226" y="60"/>
                  </a:lnTo>
                  <a:lnTo>
                    <a:pt x="224" y="60"/>
                  </a:lnTo>
                  <a:lnTo>
                    <a:pt x="226" y="60"/>
                  </a:lnTo>
                  <a:lnTo>
                    <a:pt x="224" y="60"/>
                  </a:lnTo>
                  <a:lnTo>
                    <a:pt x="224" y="62"/>
                  </a:lnTo>
                  <a:lnTo>
                    <a:pt x="224" y="60"/>
                  </a:lnTo>
                  <a:lnTo>
                    <a:pt x="224" y="62"/>
                  </a:lnTo>
                  <a:lnTo>
                    <a:pt x="224" y="60"/>
                  </a:lnTo>
                  <a:lnTo>
                    <a:pt x="222" y="60"/>
                  </a:lnTo>
                  <a:lnTo>
                    <a:pt x="220" y="60"/>
                  </a:lnTo>
                  <a:lnTo>
                    <a:pt x="220" y="62"/>
                  </a:lnTo>
                  <a:lnTo>
                    <a:pt x="218" y="62"/>
                  </a:lnTo>
                  <a:lnTo>
                    <a:pt x="218" y="60"/>
                  </a:lnTo>
                  <a:lnTo>
                    <a:pt x="218" y="62"/>
                  </a:lnTo>
                  <a:lnTo>
                    <a:pt x="218" y="60"/>
                  </a:lnTo>
                  <a:lnTo>
                    <a:pt x="218" y="58"/>
                  </a:lnTo>
                  <a:lnTo>
                    <a:pt x="218" y="60"/>
                  </a:lnTo>
                  <a:lnTo>
                    <a:pt x="217" y="60"/>
                  </a:lnTo>
                  <a:lnTo>
                    <a:pt x="218" y="60"/>
                  </a:lnTo>
                  <a:lnTo>
                    <a:pt x="217" y="60"/>
                  </a:lnTo>
                  <a:lnTo>
                    <a:pt x="217" y="62"/>
                  </a:lnTo>
                  <a:lnTo>
                    <a:pt x="217" y="64"/>
                  </a:lnTo>
                  <a:lnTo>
                    <a:pt x="215" y="64"/>
                  </a:lnTo>
                  <a:lnTo>
                    <a:pt x="217" y="64"/>
                  </a:lnTo>
                  <a:lnTo>
                    <a:pt x="215" y="64"/>
                  </a:lnTo>
                  <a:lnTo>
                    <a:pt x="215" y="66"/>
                  </a:lnTo>
                  <a:lnTo>
                    <a:pt x="213" y="66"/>
                  </a:lnTo>
                  <a:lnTo>
                    <a:pt x="213" y="64"/>
                  </a:lnTo>
                  <a:lnTo>
                    <a:pt x="213" y="66"/>
                  </a:lnTo>
                  <a:lnTo>
                    <a:pt x="213" y="68"/>
                  </a:lnTo>
                  <a:lnTo>
                    <a:pt x="213" y="66"/>
                  </a:lnTo>
                  <a:lnTo>
                    <a:pt x="213" y="68"/>
                  </a:lnTo>
                  <a:lnTo>
                    <a:pt x="211" y="68"/>
                  </a:lnTo>
                  <a:lnTo>
                    <a:pt x="213" y="68"/>
                  </a:lnTo>
                  <a:lnTo>
                    <a:pt x="211" y="68"/>
                  </a:lnTo>
                  <a:lnTo>
                    <a:pt x="211" y="66"/>
                  </a:lnTo>
                  <a:lnTo>
                    <a:pt x="213" y="66"/>
                  </a:lnTo>
                  <a:lnTo>
                    <a:pt x="211" y="66"/>
                  </a:lnTo>
                  <a:lnTo>
                    <a:pt x="213" y="66"/>
                  </a:lnTo>
                  <a:lnTo>
                    <a:pt x="211" y="66"/>
                  </a:lnTo>
                  <a:lnTo>
                    <a:pt x="211" y="68"/>
                  </a:lnTo>
                  <a:lnTo>
                    <a:pt x="211" y="66"/>
                  </a:lnTo>
                  <a:lnTo>
                    <a:pt x="211" y="68"/>
                  </a:lnTo>
                  <a:lnTo>
                    <a:pt x="211" y="66"/>
                  </a:lnTo>
                  <a:lnTo>
                    <a:pt x="209" y="66"/>
                  </a:lnTo>
                  <a:lnTo>
                    <a:pt x="211" y="66"/>
                  </a:lnTo>
                  <a:lnTo>
                    <a:pt x="211" y="64"/>
                  </a:lnTo>
                  <a:lnTo>
                    <a:pt x="209" y="64"/>
                  </a:lnTo>
                  <a:lnTo>
                    <a:pt x="209" y="66"/>
                  </a:lnTo>
                  <a:lnTo>
                    <a:pt x="209" y="68"/>
                  </a:lnTo>
                  <a:lnTo>
                    <a:pt x="211" y="68"/>
                  </a:lnTo>
                  <a:lnTo>
                    <a:pt x="209" y="68"/>
                  </a:lnTo>
                  <a:lnTo>
                    <a:pt x="209" y="70"/>
                  </a:lnTo>
                  <a:lnTo>
                    <a:pt x="209" y="68"/>
                  </a:lnTo>
                  <a:lnTo>
                    <a:pt x="209" y="66"/>
                  </a:lnTo>
                  <a:lnTo>
                    <a:pt x="209" y="68"/>
                  </a:lnTo>
                  <a:lnTo>
                    <a:pt x="207" y="68"/>
                  </a:lnTo>
                  <a:lnTo>
                    <a:pt x="209" y="68"/>
                  </a:lnTo>
                  <a:lnTo>
                    <a:pt x="207" y="68"/>
                  </a:lnTo>
                  <a:lnTo>
                    <a:pt x="207" y="70"/>
                  </a:lnTo>
                  <a:lnTo>
                    <a:pt x="205" y="70"/>
                  </a:lnTo>
                  <a:lnTo>
                    <a:pt x="207" y="70"/>
                  </a:lnTo>
                  <a:lnTo>
                    <a:pt x="205" y="70"/>
                  </a:lnTo>
                  <a:lnTo>
                    <a:pt x="207" y="70"/>
                  </a:lnTo>
                  <a:lnTo>
                    <a:pt x="205" y="70"/>
                  </a:lnTo>
                  <a:lnTo>
                    <a:pt x="205" y="72"/>
                  </a:lnTo>
                  <a:lnTo>
                    <a:pt x="205" y="70"/>
                  </a:lnTo>
                  <a:lnTo>
                    <a:pt x="205" y="72"/>
                  </a:lnTo>
                  <a:lnTo>
                    <a:pt x="205" y="74"/>
                  </a:lnTo>
                  <a:lnTo>
                    <a:pt x="203" y="74"/>
                  </a:lnTo>
                  <a:lnTo>
                    <a:pt x="203" y="76"/>
                  </a:lnTo>
                  <a:lnTo>
                    <a:pt x="201" y="76"/>
                  </a:lnTo>
                  <a:lnTo>
                    <a:pt x="203" y="76"/>
                  </a:lnTo>
                  <a:lnTo>
                    <a:pt x="203" y="77"/>
                  </a:lnTo>
                  <a:lnTo>
                    <a:pt x="201" y="77"/>
                  </a:lnTo>
                  <a:lnTo>
                    <a:pt x="201" y="79"/>
                  </a:lnTo>
                  <a:lnTo>
                    <a:pt x="201" y="81"/>
                  </a:lnTo>
                  <a:lnTo>
                    <a:pt x="203" y="81"/>
                  </a:lnTo>
                  <a:lnTo>
                    <a:pt x="203" y="79"/>
                  </a:lnTo>
                  <a:lnTo>
                    <a:pt x="203" y="81"/>
                  </a:lnTo>
                  <a:lnTo>
                    <a:pt x="201" y="81"/>
                  </a:lnTo>
                  <a:lnTo>
                    <a:pt x="201" y="83"/>
                  </a:lnTo>
                  <a:lnTo>
                    <a:pt x="201" y="81"/>
                  </a:lnTo>
                  <a:lnTo>
                    <a:pt x="201" y="83"/>
                  </a:lnTo>
                  <a:lnTo>
                    <a:pt x="199" y="83"/>
                  </a:lnTo>
                  <a:lnTo>
                    <a:pt x="201" y="83"/>
                  </a:lnTo>
                  <a:lnTo>
                    <a:pt x="199" y="83"/>
                  </a:lnTo>
                  <a:lnTo>
                    <a:pt x="199" y="85"/>
                  </a:lnTo>
                  <a:lnTo>
                    <a:pt x="201" y="85"/>
                  </a:lnTo>
                  <a:lnTo>
                    <a:pt x="199" y="85"/>
                  </a:lnTo>
                  <a:lnTo>
                    <a:pt x="201" y="85"/>
                  </a:lnTo>
                  <a:lnTo>
                    <a:pt x="203" y="85"/>
                  </a:lnTo>
                  <a:lnTo>
                    <a:pt x="203" y="87"/>
                  </a:lnTo>
                  <a:lnTo>
                    <a:pt x="203" y="89"/>
                  </a:lnTo>
                  <a:lnTo>
                    <a:pt x="203" y="91"/>
                  </a:lnTo>
                  <a:lnTo>
                    <a:pt x="205" y="91"/>
                  </a:lnTo>
                  <a:lnTo>
                    <a:pt x="207" y="91"/>
                  </a:lnTo>
                  <a:lnTo>
                    <a:pt x="209" y="91"/>
                  </a:lnTo>
                  <a:lnTo>
                    <a:pt x="209" y="89"/>
                  </a:lnTo>
                  <a:lnTo>
                    <a:pt x="207" y="89"/>
                  </a:lnTo>
                  <a:lnTo>
                    <a:pt x="207" y="87"/>
                  </a:lnTo>
                  <a:lnTo>
                    <a:pt x="209" y="87"/>
                  </a:lnTo>
                  <a:lnTo>
                    <a:pt x="209" y="89"/>
                  </a:lnTo>
                  <a:lnTo>
                    <a:pt x="209" y="91"/>
                  </a:lnTo>
                  <a:lnTo>
                    <a:pt x="207" y="91"/>
                  </a:lnTo>
                  <a:lnTo>
                    <a:pt x="205" y="93"/>
                  </a:lnTo>
                  <a:lnTo>
                    <a:pt x="205" y="91"/>
                  </a:lnTo>
                  <a:lnTo>
                    <a:pt x="205" y="93"/>
                  </a:lnTo>
                  <a:lnTo>
                    <a:pt x="205" y="91"/>
                  </a:lnTo>
                  <a:lnTo>
                    <a:pt x="205" y="93"/>
                  </a:lnTo>
                  <a:lnTo>
                    <a:pt x="205" y="91"/>
                  </a:lnTo>
                  <a:lnTo>
                    <a:pt x="205" y="93"/>
                  </a:lnTo>
                  <a:lnTo>
                    <a:pt x="203" y="93"/>
                  </a:lnTo>
                  <a:lnTo>
                    <a:pt x="203" y="91"/>
                  </a:lnTo>
                  <a:lnTo>
                    <a:pt x="201" y="91"/>
                  </a:lnTo>
                  <a:lnTo>
                    <a:pt x="201" y="93"/>
                  </a:lnTo>
                  <a:lnTo>
                    <a:pt x="201" y="91"/>
                  </a:lnTo>
                  <a:lnTo>
                    <a:pt x="201" y="93"/>
                  </a:lnTo>
                  <a:lnTo>
                    <a:pt x="199" y="93"/>
                  </a:lnTo>
                  <a:lnTo>
                    <a:pt x="197" y="93"/>
                  </a:lnTo>
                  <a:lnTo>
                    <a:pt x="199" y="93"/>
                  </a:lnTo>
                  <a:lnTo>
                    <a:pt x="197" y="93"/>
                  </a:lnTo>
                  <a:lnTo>
                    <a:pt x="197" y="91"/>
                  </a:lnTo>
                  <a:lnTo>
                    <a:pt x="199" y="91"/>
                  </a:lnTo>
                  <a:lnTo>
                    <a:pt x="197" y="91"/>
                  </a:lnTo>
                  <a:lnTo>
                    <a:pt x="197" y="89"/>
                  </a:lnTo>
                  <a:lnTo>
                    <a:pt x="197" y="91"/>
                  </a:lnTo>
                  <a:lnTo>
                    <a:pt x="195" y="91"/>
                  </a:lnTo>
                  <a:lnTo>
                    <a:pt x="197" y="91"/>
                  </a:lnTo>
                  <a:lnTo>
                    <a:pt x="197" y="93"/>
                  </a:lnTo>
                  <a:lnTo>
                    <a:pt x="195" y="93"/>
                  </a:lnTo>
                  <a:lnTo>
                    <a:pt x="197" y="93"/>
                  </a:lnTo>
                  <a:lnTo>
                    <a:pt x="195" y="95"/>
                  </a:lnTo>
                  <a:lnTo>
                    <a:pt x="193" y="95"/>
                  </a:lnTo>
                  <a:lnTo>
                    <a:pt x="191" y="95"/>
                  </a:lnTo>
                  <a:lnTo>
                    <a:pt x="189" y="95"/>
                  </a:lnTo>
                  <a:lnTo>
                    <a:pt x="189" y="97"/>
                  </a:lnTo>
                  <a:lnTo>
                    <a:pt x="189" y="95"/>
                  </a:lnTo>
                  <a:lnTo>
                    <a:pt x="188" y="95"/>
                  </a:lnTo>
                  <a:lnTo>
                    <a:pt x="189" y="95"/>
                  </a:lnTo>
                  <a:lnTo>
                    <a:pt x="188" y="97"/>
                  </a:lnTo>
                  <a:lnTo>
                    <a:pt x="188" y="95"/>
                  </a:lnTo>
                  <a:lnTo>
                    <a:pt x="188" y="97"/>
                  </a:lnTo>
                  <a:lnTo>
                    <a:pt x="186" y="95"/>
                  </a:lnTo>
                  <a:lnTo>
                    <a:pt x="186" y="97"/>
                  </a:lnTo>
                  <a:lnTo>
                    <a:pt x="184" y="97"/>
                  </a:lnTo>
                  <a:lnTo>
                    <a:pt x="184" y="95"/>
                  </a:lnTo>
                  <a:lnTo>
                    <a:pt x="184" y="97"/>
                  </a:lnTo>
                  <a:lnTo>
                    <a:pt x="182" y="97"/>
                  </a:lnTo>
                  <a:lnTo>
                    <a:pt x="180" y="97"/>
                  </a:lnTo>
                  <a:lnTo>
                    <a:pt x="180" y="99"/>
                  </a:lnTo>
                  <a:lnTo>
                    <a:pt x="178" y="99"/>
                  </a:lnTo>
                  <a:lnTo>
                    <a:pt x="178" y="101"/>
                  </a:lnTo>
                  <a:lnTo>
                    <a:pt x="176" y="101"/>
                  </a:lnTo>
                  <a:lnTo>
                    <a:pt x="176" y="99"/>
                  </a:lnTo>
                  <a:lnTo>
                    <a:pt x="176" y="97"/>
                  </a:lnTo>
                  <a:lnTo>
                    <a:pt x="176" y="95"/>
                  </a:lnTo>
                  <a:lnTo>
                    <a:pt x="176" y="97"/>
                  </a:lnTo>
                  <a:lnTo>
                    <a:pt x="176" y="99"/>
                  </a:lnTo>
                  <a:lnTo>
                    <a:pt x="176" y="101"/>
                  </a:lnTo>
                  <a:lnTo>
                    <a:pt x="174" y="101"/>
                  </a:lnTo>
                  <a:lnTo>
                    <a:pt x="174" y="103"/>
                  </a:lnTo>
                  <a:lnTo>
                    <a:pt x="174" y="105"/>
                  </a:lnTo>
                  <a:lnTo>
                    <a:pt x="172" y="105"/>
                  </a:lnTo>
                  <a:lnTo>
                    <a:pt x="174" y="105"/>
                  </a:lnTo>
                  <a:lnTo>
                    <a:pt x="176" y="105"/>
                  </a:lnTo>
                  <a:lnTo>
                    <a:pt x="174" y="105"/>
                  </a:lnTo>
                  <a:lnTo>
                    <a:pt x="176" y="105"/>
                  </a:lnTo>
                  <a:lnTo>
                    <a:pt x="176" y="106"/>
                  </a:lnTo>
                  <a:lnTo>
                    <a:pt x="174" y="108"/>
                  </a:lnTo>
                  <a:lnTo>
                    <a:pt x="174" y="110"/>
                  </a:lnTo>
                  <a:lnTo>
                    <a:pt x="174" y="112"/>
                  </a:lnTo>
                  <a:lnTo>
                    <a:pt x="174" y="110"/>
                  </a:lnTo>
                  <a:lnTo>
                    <a:pt x="174" y="108"/>
                  </a:lnTo>
                  <a:lnTo>
                    <a:pt x="174" y="110"/>
                  </a:lnTo>
                  <a:lnTo>
                    <a:pt x="174" y="112"/>
                  </a:lnTo>
                  <a:lnTo>
                    <a:pt x="174" y="114"/>
                  </a:lnTo>
                  <a:lnTo>
                    <a:pt x="172" y="114"/>
                  </a:lnTo>
                  <a:lnTo>
                    <a:pt x="172" y="116"/>
                  </a:lnTo>
                  <a:lnTo>
                    <a:pt x="170" y="118"/>
                  </a:lnTo>
                  <a:lnTo>
                    <a:pt x="170" y="116"/>
                  </a:lnTo>
                  <a:lnTo>
                    <a:pt x="170" y="118"/>
                  </a:lnTo>
                  <a:lnTo>
                    <a:pt x="170" y="120"/>
                  </a:lnTo>
                  <a:lnTo>
                    <a:pt x="168" y="120"/>
                  </a:lnTo>
                  <a:lnTo>
                    <a:pt x="170" y="120"/>
                  </a:lnTo>
                  <a:lnTo>
                    <a:pt x="168" y="120"/>
                  </a:lnTo>
                  <a:lnTo>
                    <a:pt x="168" y="122"/>
                  </a:lnTo>
                  <a:lnTo>
                    <a:pt x="166" y="122"/>
                  </a:lnTo>
                  <a:lnTo>
                    <a:pt x="166" y="120"/>
                  </a:lnTo>
                  <a:lnTo>
                    <a:pt x="168" y="120"/>
                  </a:lnTo>
                  <a:lnTo>
                    <a:pt x="168" y="118"/>
                  </a:lnTo>
                  <a:lnTo>
                    <a:pt x="166" y="118"/>
                  </a:lnTo>
                  <a:lnTo>
                    <a:pt x="164" y="118"/>
                  </a:lnTo>
                  <a:lnTo>
                    <a:pt x="164" y="116"/>
                  </a:lnTo>
                  <a:lnTo>
                    <a:pt x="162" y="116"/>
                  </a:lnTo>
                  <a:lnTo>
                    <a:pt x="162" y="114"/>
                  </a:lnTo>
                  <a:lnTo>
                    <a:pt x="162" y="116"/>
                  </a:lnTo>
                  <a:lnTo>
                    <a:pt x="162" y="114"/>
                  </a:lnTo>
                  <a:lnTo>
                    <a:pt x="162" y="112"/>
                  </a:lnTo>
                  <a:lnTo>
                    <a:pt x="164" y="112"/>
                  </a:lnTo>
                  <a:lnTo>
                    <a:pt x="164" y="110"/>
                  </a:lnTo>
                  <a:lnTo>
                    <a:pt x="166" y="110"/>
                  </a:lnTo>
                  <a:lnTo>
                    <a:pt x="164" y="110"/>
                  </a:lnTo>
                  <a:lnTo>
                    <a:pt x="164" y="112"/>
                  </a:lnTo>
                  <a:lnTo>
                    <a:pt x="162" y="112"/>
                  </a:lnTo>
                  <a:lnTo>
                    <a:pt x="162" y="114"/>
                  </a:lnTo>
                  <a:lnTo>
                    <a:pt x="162" y="116"/>
                  </a:lnTo>
                  <a:lnTo>
                    <a:pt x="162" y="118"/>
                  </a:lnTo>
                  <a:lnTo>
                    <a:pt x="164" y="118"/>
                  </a:lnTo>
                  <a:lnTo>
                    <a:pt x="164" y="120"/>
                  </a:lnTo>
                  <a:lnTo>
                    <a:pt x="164" y="122"/>
                  </a:lnTo>
                  <a:lnTo>
                    <a:pt x="166" y="122"/>
                  </a:lnTo>
                  <a:lnTo>
                    <a:pt x="166" y="124"/>
                  </a:lnTo>
                  <a:lnTo>
                    <a:pt x="164" y="124"/>
                  </a:lnTo>
                  <a:lnTo>
                    <a:pt x="164" y="126"/>
                  </a:lnTo>
                  <a:lnTo>
                    <a:pt x="166" y="126"/>
                  </a:lnTo>
                  <a:lnTo>
                    <a:pt x="166" y="124"/>
                  </a:lnTo>
                  <a:lnTo>
                    <a:pt x="166" y="126"/>
                  </a:lnTo>
                  <a:lnTo>
                    <a:pt x="166" y="128"/>
                  </a:lnTo>
                  <a:lnTo>
                    <a:pt x="166" y="126"/>
                  </a:lnTo>
                  <a:lnTo>
                    <a:pt x="166" y="128"/>
                  </a:lnTo>
                  <a:lnTo>
                    <a:pt x="166" y="126"/>
                  </a:lnTo>
                  <a:lnTo>
                    <a:pt x="164" y="126"/>
                  </a:lnTo>
                  <a:lnTo>
                    <a:pt x="166" y="128"/>
                  </a:lnTo>
                  <a:lnTo>
                    <a:pt x="164" y="128"/>
                  </a:lnTo>
                  <a:lnTo>
                    <a:pt x="164" y="130"/>
                  </a:lnTo>
                  <a:lnTo>
                    <a:pt x="164" y="132"/>
                  </a:lnTo>
                  <a:lnTo>
                    <a:pt x="162" y="132"/>
                  </a:lnTo>
                  <a:lnTo>
                    <a:pt x="162" y="134"/>
                  </a:lnTo>
                  <a:lnTo>
                    <a:pt x="160" y="136"/>
                  </a:lnTo>
                  <a:lnTo>
                    <a:pt x="160" y="137"/>
                  </a:lnTo>
                  <a:lnTo>
                    <a:pt x="159" y="137"/>
                  </a:lnTo>
                  <a:lnTo>
                    <a:pt x="159" y="139"/>
                  </a:lnTo>
                  <a:lnTo>
                    <a:pt x="159" y="137"/>
                  </a:lnTo>
                  <a:lnTo>
                    <a:pt x="159" y="136"/>
                  </a:lnTo>
                  <a:lnTo>
                    <a:pt x="160" y="136"/>
                  </a:lnTo>
                  <a:lnTo>
                    <a:pt x="159" y="136"/>
                  </a:lnTo>
                  <a:lnTo>
                    <a:pt x="160" y="136"/>
                  </a:lnTo>
                  <a:lnTo>
                    <a:pt x="160" y="134"/>
                  </a:lnTo>
                  <a:lnTo>
                    <a:pt x="160" y="132"/>
                  </a:lnTo>
                  <a:lnTo>
                    <a:pt x="162" y="132"/>
                  </a:lnTo>
                  <a:lnTo>
                    <a:pt x="160" y="132"/>
                  </a:lnTo>
                  <a:lnTo>
                    <a:pt x="159" y="132"/>
                  </a:lnTo>
                  <a:lnTo>
                    <a:pt x="160" y="132"/>
                  </a:lnTo>
                  <a:lnTo>
                    <a:pt x="160" y="130"/>
                  </a:lnTo>
                  <a:lnTo>
                    <a:pt x="159" y="130"/>
                  </a:lnTo>
                  <a:lnTo>
                    <a:pt x="160" y="130"/>
                  </a:lnTo>
                  <a:lnTo>
                    <a:pt x="160" y="128"/>
                  </a:lnTo>
                  <a:lnTo>
                    <a:pt x="159" y="128"/>
                  </a:lnTo>
                  <a:lnTo>
                    <a:pt x="160" y="128"/>
                  </a:lnTo>
                  <a:lnTo>
                    <a:pt x="159" y="128"/>
                  </a:lnTo>
                  <a:lnTo>
                    <a:pt x="157" y="128"/>
                  </a:lnTo>
                  <a:lnTo>
                    <a:pt x="157" y="126"/>
                  </a:lnTo>
                  <a:lnTo>
                    <a:pt x="157" y="124"/>
                  </a:lnTo>
                  <a:lnTo>
                    <a:pt x="157" y="126"/>
                  </a:lnTo>
                  <a:lnTo>
                    <a:pt x="159" y="124"/>
                  </a:lnTo>
                  <a:lnTo>
                    <a:pt x="159" y="126"/>
                  </a:lnTo>
                  <a:lnTo>
                    <a:pt x="159" y="124"/>
                  </a:lnTo>
                  <a:lnTo>
                    <a:pt x="157" y="124"/>
                  </a:lnTo>
                  <a:lnTo>
                    <a:pt x="159" y="124"/>
                  </a:lnTo>
                  <a:lnTo>
                    <a:pt x="157" y="124"/>
                  </a:lnTo>
                  <a:lnTo>
                    <a:pt x="157" y="122"/>
                  </a:lnTo>
                  <a:lnTo>
                    <a:pt x="157" y="124"/>
                  </a:lnTo>
                  <a:lnTo>
                    <a:pt x="157" y="122"/>
                  </a:lnTo>
                  <a:lnTo>
                    <a:pt x="157" y="124"/>
                  </a:lnTo>
                  <a:lnTo>
                    <a:pt x="157" y="122"/>
                  </a:lnTo>
                  <a:lnTo>
                    <a:pt x="159" y="122"/>
                  </a:lnTo>
                  <a:lnTo>
                    <a:pt x="157" y="122"/>
                  </a:lnTo>
                  <a:lnTo>
                    <a:pt x="159" y="122"/>
                  </a:lnTo>
                  <a:lnTo>
                    <a:pt x="157" y="122"/>
                  </a:lnTo>
                  <a:lnTo>
                    <a:pt x="155" y="122"/>
                  </a:lnTo>
                  <a:lnTo>
                    <a:pt x="157" y="120"/>
                  </a:lnTo>
                  <a:lnTo>
                    <a:pt x="159" y="120"/>
                  </a:lnTo>
                  <a:lnTo>
                    <a:pt x="159" y="118"/>
                  </a:lnTo>
                  <a:lnTo>
                    <a:pt x="159" y="120"/>
                  </a:lnTo>
                  <a:lnTo>
                    <a:pt x="157" y="120"/>
                  </a:lnTo>
                  <a:lnTo>
                    <a:pt x="157" y="118"/>
                  </a:lnTo>
                  <a:lnTo>
                    <a:pt x="157" y="120"/>
                  </a:lnTo>
                  <a:lnTo>
                    <a:pt x="157" y="118"/>
                  </a:lnTo>
                  <a:lnTo>
                    <a:pt x="157" y="116"/>
                  </a:lnTo>
                  <a:lnTo>
                    <a:pt x="159" y="116"/>
                  </a:lnTo>
                  <a:lnTo>
                    <a:pt x="160" y="116"/>
                  </a:lnTo>
                  <a:lnTo>
                    <a:pt x="159" y="116"/>
                  </a:lnTo>
                  <a:lnTo>
                    <a:pt x="160" y="116"/>
                  </a:lnTo>
                  <a:lnTo>
                    <a:pt x="159" y="116"/>
                  </a:lnTo>
                  <a:lnTo>
                    <a:pt x="159" y="114"/>
                  </a:lnTo>
                  <a:lnTo>
                    <a:pt x="160" y="114"/>
                  </a:lnTo>
                  <a:lnTo>
                    <a:pt x="159" y="114"/>
                  </a:lnTo>
                  <a:lnTo>
                    <a:pt x="159" y="116"/>
                  </a:lnTo>
                  <a:lnTo>
                    <a:pt x="159" y="114"/>
                  </a:lnTo>
                  <a:lnTo>
                    <a:pt x="157" y="116"/>
                  </a:lnTo>
                  <a:lnTo>
                    <a:pt x="159" y="116"/>
                  </a:lnTo>
                  <a:lnTo>
                    <a:pt x="157" y="116"/>
                  </a:lnTo>
                  <a:lnTo>
                    <a:pt x="157" y="118"/>
                  </a:lnTo>
                  <a:lnTo>
                    <a:pt x="157" y="116"/>
                  </a:lnTo>
                  <a:lnTo>
                    <a:pt x="155" y="116"/>
                  </a:lnTo>
                  <a:lnTo>
                    <a:pt x="157" y="116"/>
                  </a:lnTo>
                  <a:lnTo>
                    <a:pt x="155" y="116"/>
                  </a:lnTo>
                  <a:lnTo>
                    <a:pt x="155" y="118"/>
                  </a:lnTo>
                  <a:lnTo>
                    <a:pt x="155" y="116"/>
                  </a:lnTo>
                  <a:lnTo>
                    <a:pt x="155" y="118"/>
                  </a:lnTo>
                  <a:lnTo>
                    <a:pt x="153" y="118"/>
                  </a:lnTo>
                  <a:lnTo>
                    <a:pt x="155" y="118"/>
                  </a:lnTo>
                  <a:lnTo>
                    <a:pt x="155" y="120"/>
                  </a:lnTo>
                  <a:lnTo>
                    <a:pt x="155" y="122"/>
                  </a:lnTo>
                  <a:lnTo>
                    <a:pt x="155" y="120"/>
                  </a:lnTo>
                  <a:lnTo>
                    <a:pt x="155" y="122"/>
                  </a:lnTo>
                  <a:lnTo>
                    <a:pt x="155" y="124"/>
                  </a:lnTo>
                  <a:lnTo>
                    <a:pt x="155" y="126"/>
                  </a:lnTo>
                  <a:lnTo>
                    <a:pt x="155" y="128"/>
                  </a:lnTo>
                  <a:lnTo>
                    <a:pt x="155" y="126"/>
                  </a:lnTo>
                  <a:lnTo>
                    <a:pt x="153" y="126"/>
                  </a:lnTo>
                  <a:lnTo>
                    <a:pt x="153" y="124"/>
                  </a:lnTo>
                  <a:lnTo>
                    <a:pt x="153" y="126"/>
                  </a:lnTo>
                  <a:lnTo>
                    <a:pt x="153" y="128"/>
                  </a:lnTo>
                  <a:lnTo>
                    <a:pt x="155" y="128"/>
                  </a:lnTo>
                  <a:lnTo>
                    <a:pt x="155" y="130"/>
                  </a:lnTo>
                  <a:lnTo>
                    <a:pt x="157" y="130"/>
                  </a:lnTo>
                  <a:lnTo>
                    <a:pt x="155" y="130"/>
                  </a:lnTo>
                  <a:lnTo>
                    <a:pt x="153" y="130"/>
                  </a:lnTo>
                  <a:lnTo>
                    <a:pt x="153" y="128"/>
                  </a:lnTo>
                  <a:lnTo>
                    <a:pt x="151" y="128"/>
                  </a:lnTo>
                  <a:lnTo>
                    <a:pt x="151" y="126"/>
                  </a:lnTo>
                  <a:lnTo>
                    <a:pt x="149" y="126"/>
                  </a:lnTo>
                  <a:lnTo>
                    <a:pt x="149" y="128"/>
                  </a:lnTo>
                  <a:lnTo>
                    <a:pt x="149" y="126"/>
                  </a:lnTo>
                  <a:lnTo>
                    <a:pt x="149" y="124"/>
                  </a:lnTo>
                  <a:lnTo>
                    <a:pt x="151" y="124"/>
                  </a:lnTo>
                  <a:lnTo>
                    <a:pt x="151" y="122"/>
                  </a:lnTo>
                  <a:lnTo>
                    <a:pt x="149" y="122"/>
                  </a:lnTo>
                  <a:lnTo>
                    <a:pt x="151" y="122"/>
                  </a:lnTo>
                  <a:lnTo>
                    <a:pt x="149" y="122"/>
                  </a:lnTo>
                  <a:lnTo>
                    <a:pt x="151" y="122"/>
                  </a:lnTo>
                  <a:lnTo>
                    <a:pt x="151" y="124"/>
                  </a:lnTo>
                  <a:lnTo>
                    <a:pt x="149" y="124"/>
                  </a:lnTo>
                  <a:lnTo>
                    <a:pt x="149" y="126"/>
                  </a:lnTo>
                  <a:lnTo>
                    <a:pt x="147" y="126"/>
                  </a:lnTo>
                  <a:lnTo>
                    <a:pt x="147" y="128"/>
                  </a:lnTo>
                  <a:lnTo>
                    <a:pt x="147" y="126"/>
                  </a:lnTo>
                  <a:lnTo>
                    <a:pt x="147" y="128"/>
                  </a:lnTo>
                  <a:lnTo>
                    <a:pt x="149" y="128"/>
                  </a:lnTo>
                  <a:lnTo>
                    <a:pt x="151" y="128"/>
                  </a:lnTo>
                  <a:lnTo>
                    <a:pt x="149" y="128"/>
                  </a:lnTo>
                  <a:lnTo>
                    <a:pt x="151" y="128"/>
                  </a:lnTo>
                  <a:lnTo>
                    <a:pt x="151" y="130"/>
                  </a:lnTo>
                  <a:lnTo>
                    <a:pt x="153" y="130"/>
                  </a:lnTo>
                  <a:lnTo>
                    <a:pt x="155" y="130"/>
                  </a:lnTo>
                  <a:lnTo>
                    <a:pt x="155" y="132"/>
                  </a:lnTo>
                  <a:lnTo>
                    <a:pt x="157" y="132"/>
                  </a:lnTo>
                  <a:lnTo>
                    <a:pt x="157" y="134"/>
                  </a:lnTo>
                  <a:lnTo>
                    <a:pt x="157" y="132"/>
                  </a:lnTo>
                  <a:lnTo>
                    <a:pt x="157" y="134"/>
                  </a:lnTo>
                  <a:lnTo>
                    <a:pt x="157" y="136"/>
                  </a:lnTo>
                  <a:lnTo>
                    <a:pt x="155" y="136"/>
                  </a:lnTo>
                  <a:lnTo>
                    <a:pt x="155" y="134"/>
                  </a:lnTo>
                  <a:lnTo>
                    <a:pt x="155" y="136"/>
                  </a:lnTo>
                  <a:lnTo>
                    <a:pt x="155" y="134"/>
                  </a:lnTo>
                  <a:lnTo>
                    <a:pt x="153" y="134"/>
                  </a:lnTo>
                  <a:lnTo>
                    <a:pt x="153" y="132"/>
                  </a:lnTo>
                  <a:lnTo>
                    <a:pt x="151" y="132"/>
                  </a:lnTo>
                  <a:lnTo>
                    <a:pt x="151" y="130"/>
                  </a:lnTo>
                  <a:lnTo>
                    <a:pt x="149" y="130"/>
                  </a:lnTo>
                  <a:lnTo>
                    <a:pt x="151" y="130"/>
                  </a:lnTo>
                  <a:lnTo>
                    <a:pt x="151" y="132"/>
                  </a:lnTo>
                  <a:lnTo>
                    <a:pt x="153" y="132"/>
                  </a:lnTo>
                  <a:lnTo>
                    <a:pt x="153" y="134"/>
                  </a:lnTo>
                  <a:lnTo>
                    <a:pt x="155" y="134"/>
                  </a:lnTo>
                  <a:lnTo>
                    <a:pt x="155" y="136"/>
                  </a:lnTo>
                  <a:lnTo>
                    <a:pt x="157" y="136"/>
                  </a:lnTo>
                  <a:lnTo>
                    <a:pt x="155" y="136"/>
                  </a:lnTo>
                  <a:lnTo>
                    <a:pt x="157" y="136"/>
                  </a:lnTo>
                  <a:lnTo>
                    <a:pt x="157" y="137"/>
                  </a:lnTo>
                  <a:lnTo>
                    <a:pt x="155" y="137"/>
                  </a:lnTo>
                  <a:lnTo>
                    <a:pt x="155" y="139"/>
                  </a:lnTo>
                  <a:lnTo>
                    <a:pt x="155" y="137"/>
                  </a:lnTo>
                  <a:lnTo>
                    <a:pt x="153" y="137"/>
                  </a:lnTo>
                  <a:lnTo>
                    <a:pt x="153" y="136"/>
                  </a:lnTo>
                  <a:lnTo>
                    <a:pt x="153" y="137"/>
                  </a:lnTo>
                  <a:lnTo>
                    <a:pt x="153" y="139"/>
                  </a:lnTo>
                  <a:lnTo>
                    <a:pt x="155" y="139"/>
                  </a:lnTo>
                  <a:lnTo>
                    <a:pt x="157" y="139"/>
                  </a:lnTo>
                  <a:lnTo>
                    <a:pt x="157" y="141"/>
                  </a:lnTo>
                  <a:lnTo>
                    <a:pt x="155" y="141"/>
                  </a:lnTo>
                  <a:lnTo>
                    <a:pt x="153" y="139"/>
                  </a:lnTo>
                  <a:lnTo>
                    <a:pt x="151" y="139"/>
                  </a:lnTo>
                  <a:lnTo>
                    <a:pt x="151" y="137"/>
                  </a:lnTo>
                  <a:lnTo>
                    <a:pt x="151" y="139"/>
                  </a:lnTo>
                  <a:lnTo>
                    <a:pt x="151" y="137"/>
                  </a:lnTo>
                  <a:lnTo>
                    <a:pt x="149" y="139"/>
                  </a:lnTo>
                  <a:lnTo>
                    <a:pt x="149" y="137"/>
                  </a:lnTo>
                  <a:lnTo>
                    <a:pt x="149" y="139"/>
                  </a:lnTo>
                  <a:lnTo>
                    <a:pt x="151" y="139"/>
                  </a:lnTo>
                  <a:lnTo>
                    <a:pt x="153" y="139"/>
                  </a:lnTo>
                  <a:lnTo>
                    <a:pt x="153" y="141"/>
                  </a:lnTo>
                  <a:lnTo>
                    <a:pt x="155" y="141"/>
                  </a:lnTo>
                  <a:lnTo>
                    <a:pt x="153" y="141"/>
                  </a:lnTo>
                  <a:lnTo>
                    <a:pt x="155" y="141"/>
                  </a:lnTo>
                  <a:lnTo>
                    <a:pt x="155" y="143"/>
                  </a:lnTo>
                  <a:lnTo>
                    <a:pt x="157" y="143"/>
                  </a:lnTo>
                  <a:lnTo>
                    <a:pt x="157" y="141"/>
                  </a:lnTo>
                  <a:lnTo>
                    <a:pt x="157" y="143"/>
                  </a:lnTo>
                  <a:lnTo>
                    <a:pt x="159" y="143"/>
                  </a:lnTo>
                  <a:lnTo>
                    <a:pt x="159" y="141"/>
                  </a:lnTo>
                  <a:lnTo>
                    <a:pt x="159" y="143"/>
                  </a:lnTo>
                  <a:lnTo>
                    <a:pt x="160" y="145"/>
                  </a:lnTo>
                  <a:lnTo>
                    <a:pt x="160" y="147"/>
                  </a:lnTo>
                  <a:lnTo>
                    <a:pt x="160" y="149"/>
                  </a:lnTo>
                  <a:lnTo>
                    <a:pt x="160" y="151"/>
                  </a:lnTo>
                  <a:lnTo>
                    <a:pt x="162" y="153"/>
                  </a:lnTo>
                  <a:lnTo>
                    <a:pt x="160" y="151"/>
                  </a:lnTo>
                  <a:lnTo>
                    <a:pt x="160" y="149"/>
                  </a:lnTo>
                  <a:lnTo>
                    <a:pt x="160" y="147"/>
                  </a:lnTo>
                  <a:lnTo>
                    <a:pt x="159" y="147"/>
                  </a:lnTo>
                  <a:lnTo>
                    <a:pt x="160" y="147"/>
                  </a:lnTo>
                  <a:lnTo>
                    <a:pt x="159" y="145"/>
                  </a:lnTo>
                  <a:lnTo>
                    <a:pt x="160" y="145"/>
                  </a:lnTo>
                  <a:lnTo>
                    <a:pt x="159" y="145"/>
                  </a:lnTo>
                  <a:lnTo>
                    <a:pt x="159" y="147"/>
                  </a:lnTo>
                  <a:lnTo>
                    <a:pt x="159" y="145"/>
                  </a:lnTo>
                  <a:lnTo>
                    <a:pt x="159" y="147"/>
                  </a:lnTo>
                  <a:lnTo>
                    <a:pt x="159" y="145"/>
                  </a:lnTo>
                  <a:lnTo>
                    <a:pt x="159" y="147"/>
                  </a:lnTo>
                  <a:lnTo>
                    <a:pt x="159" y="149"/>
                  </a:lnTo>
                  <a:lnTo>
                    <a:pt x="160" y="149"/>
                  </a:lnTo>
                  <a:lnTo>
                    <a:pt x="160" y="151"/>
                  </a:lnTo>
                  <a:lnTo>
                    <a:pt x="160" y="149"/>
                  </a:lnTo>
                  <a:lnTo>
                    <a:pt x="159" y="149"/>
                  </a:lnTo>
                  <a:lnTo>
                    <a:pt x="159" y="151"/>
                  </a:lnTo>
                  <a:lnTo>
                    <a:pt x="159" y="149"/>
                  </a:lnTo>
                  <a:lnTo>
                    <a:pt x="157" y="149"/>
                  </a:lnTo>
                  <a:lnTo>
                    <a:pt x="159" y="149"/>
                  </a:lnTo>
                  <a:lnTo>
                    <a:pt x="159" y="151"/>
                  </a:lnTo>
                  <a:lnTo>
                    <a:pt x="157" y="151"/>
                  </a:lnTo>
                  <a:lnTo>
                    <a:pt x="157" y="149"/>
                  </a:lnTo>
                  <a:lnTo>
                    <a:pt x="157" y="151"/>
                  </a:lnTo>
                  <a:lnTo>
                    <a:pt x="155" y="151"/>
                  </a:lnTo>
                  <a:lnTo>
                    <a:pt x="155" y="149"/>
                  </a:lnTo>
                  <a:lnTo>
                    <a:pt x="155" y="151"/>
                  </a:lnTo>
                  <a:lnTo>
                    <a:pt x="157" y="151"/>
                  </a:lnTo>
                  <a:lnTo>
                    <a:pt x="155" y="151"/>
                  </a:lnTo>
                  <a:lnTo>
                    <a:pt x="153" y="151"/>
                  </a:lnTo>
                  <a:lnTo>
                    <a:pt x="153" y="149"/>
                  </a:lnTo>
                  <a:lnTo>
                    <a:pt x="153" y="151"/>
                  </a:lnTo>
                  <a:lnTo>
                    <a:pt x="153" y="153"/>
                  </a:lnTo>
                  <a:lnTo>
                    <a:pt x="155" y="153"/>
                  </a:lnTo>
                  <a:lnTo>
                    <a:pt x="157" y="153"/>
                  </a:lnTo>
                  <a:lnTo>
                    <a:pt x="157" y="151"/>
                  </a:lnTo>
                  <a:lnTo>
                    <a:pt x="159" y="151"/>
                  </a:lnTo>
                  <a:lnTo>
                    <a:pt x="159" y="153"/>
                  </a:lnTo>
                  <a:lnTo>
                    <a:pt x="159" y="155"/>
                  </a:lnTo>
                  <a:lnTo>
                    <a:pt x="159" y="153"/>
                  </a:lnTo>
                  <a:lnTo>
                    <a:pt x="157" y="153"/>
                  </a:lnTo>
                  <a:lnTo>
                    <a:pt x="157" y="155"/>
                  </a:lnTo>
                  <a:lnTo>
                    <a:pt x="159" y="155"/>
                  </a:lnTo>
                  <a:lnTo>
                    <a:pt x="157" y="155"/>
                  </a:lnTo>
                  <a:lnTo>
                    <a:pt x="159" y="155"/>
                  </a:lnTo>
                  <a:lnTo>
                    <a:pt x="159" y="153"/>
                  </a:lnTo>
                  <a:lnTo>
                    <a:pt x="160" y="153"/>
                  </a:lnTo>
                  <a:lnTo>
                    <a:pt x="159" y="153"/>
                  </a:lnTo>
                  <a:lnTo>
                    <a:pt x="160" y="153"/>
                  </a:lnTo>
                  <a:lnTo>
                    <a:pt x="160" y="155"/>
                  </a:lnTo>
                  <a:lnTo>
                    <a:pt x="160" y="157"/>
                  </a:lnTo>
                  <a:lnTo>
                    <a:pt x="160" y="155"/>
                  </a:lnTo>
                  <a:lnTo>
                    <a:pt x="159" y="155"/>
                  </a:lnTo>
                  <a:lnTo>
                    <a:pt x="159" y="157"/>
                  </a:lnTo>
                  <a:lnTo>
                    <a:pt x="159" y="159"/>
                  </a:lnTo>
                  <a:lnTo>
                    <a:pt x="157" y="159"/>
                  </a:lnTo>
                  <a:lnTo>
                    <a:pt x="155" y="157"/>
                  </a:lnTo>
                  <a:lnTo>
                    <a:pt x="155" y="159"/>
                  </a:lnTo>
                  <a:lnTo>
                    <a:pt x="155" y="157"/>
                  </a:lnTo>
                  <a:lnTo>
                    <a:pt x="155" y="159"/>
                  </a:lnTo>
                  <a:lnTo>
                    <a:pt x="155" y="157"/>
                  </a:lnTo>
                  <a:lnTo>
                    <a:pt x="153" y="157"/>
                  </a:lnTo>
                  <a:lnTo>
                    <a:pt x="155" y="159"/>
                  </a:lnTo>
                  <a:lnTo>
                    <a:pt x="153" y="159"/>
                  </a:lnTo>
                  <a:lnTo>
                    <a:pt x="153" y="157"/>
                  </a:lnTo>
                  <a:lnTo>
                    <a:pt x="151" y="157"/>
                  </a:lnTo>
                  <a:lnTo>
                    <a:pt x="149" y="157"/>
                  </a:lnTo>
                  <a:lnTo>
                    <a:pt x="151" y="157"/>
                  </a:lnTo>
                  <a:lnTo>
                    <a:pt x="151" y="159"/>
                  </a:lnTo>
                  <a:lnTo>
                    <a:pt x="153" y="159"/>
                  </a:lnTo>
                  <a:lnTo>
                    <a:pt x="155" y="159"/>
                  </a:lnTo>
                  <a:lnTo>
                    <a:pt x="155" y="161"/>
                  </a:lnTo>
                  <a:lnTo>
                    <a:pt x="153" y="161"/>
                  </a:lnTo>
                  <a:lnTo>
                    <a:pt x="155" y="161"/>
                  </a:lnTo>
                  <a:lnTo>
                    <a:pt x="153" y="161"/>
                  </a:lnTo>
                  <a:lnTo>
                    <a:pt x="155" y="161"/>
                  </a:lnTo>
                  <a:lnTo>
                    <a:pt x="153" y="161"/>
                  </a:lnTo>
                  <a:lnTo>
                    <a:pt x="153" y="163"/>
                  </a:lnTo>
                  <a:lnTo>
                    <a:pt x="151" y="163"/>
                  </a:lnTo>
                  <a:lnTo>
                    <a:pt x="151" y="161"/>
                  </a:lnTo>
                  <a:lnTo>
                    <a:pt x="149" y="161"/>
                  </a:lnTo>
                  <a:lnTo>
                    <a:pt x="151" y="161"/>
                  </a:lnTo>
                  <a:lnTo>
                    <a:pt x="151" y="163"/>
                  </a:lnTo>
                  <a:lnTo>
                    <a:pt x="153" y="163"/>
                  </a:lnTo>
                  <a:lnTo>
                    <a:pt x="155" y="163"/>
                  </a:lnTo>
                  <a:lnTo>
                    <a:pt x="155" y="161"/>
                  </a:lnTo>
                  <a:lnTo>
                    <a:pt x="155" y="163"/>
                  </a:lnTo>
                  <a:lnTo>
                    <a:pt x="157" y="163"/>
                  </a:lnTo>
                  <a:lnTo>
                    <a:pt x="155" y="163"/>
                  </a:lnTo>
                  <a:lnTo>
                    <a:pt x="157" y="163"/>
                  </a:lnTo>
                  <a:lnTo>
                    <a:pt x="155" y="163"/>
                  </a:lnTo>
                  <a:lnTo>
                    <a:pt x="155" y="165"/>
                  </a:lnTo>
                  <a:lnTo>
                    <a:pt x="153" y="165"/>
                  </a:lnTo>
                  <a:lnTo>
                    <a:pt x="155" y="165"/>
                  </a:lnTo>
                  <a:lnTo>
                    <a:pt x="153" y="165"/>
                  </a:lnTo>
                  <a:lnTo>
                    <a:pt x="151" y="165"/>
                  </a:lnTo>
                  <a:lnTo>
                    <a:pt x="149" y="165"/>
                  </a:lnTo>
                  <a:lnTo>
                    <a:pt x="149" y="166"/>
                  </a:lnTo>
                  <a:lnTo>
                    <a:pt x="147" y="166"/>
                  </a:lnTo>
                  <a:lnTo>
                    <a:pt x="147" y="165"/>
                  </a:lnTo>
                  <a:lnTo>
                    <a:pt x="147" y="166"/>
                  </a:lnTo>
                  <a:lnTo>
                    <a:pt x="145" y="166"/>
                  </a:lnTo>
                  <a:lnTo>
                    <a:pt x="145" y="168"/>
                  </a:lnTo>
                  <a:lnTo>
                    <a:pt x="143" y="170"/>
                  </a:lnTo>
                  <a:lnTo>
                    <a:pt x="143" y="172"/>
                  </a:lnTo>
                  <a:lnTo>
                    <a:pt x="143" y="170"/>
                  </a:lnTo>
                  <a:lnTo>
                    <a:pt x="143" y="172"/>
                  </a:lnTo>
                  <a:lnTo>
                    <a:pt x="141" y="172"/>
                  </a:lnTo>
                  <a:lnTo>
                    <a:pt x="139" y="172"/>
                  </a:lnTo>
                  <a:lnTo>
                    <a:pt x="137" y="172"/>
                  </a:lnTo>
                  <a:lnTo>
                    <a:pt x="137" y="174"/>
                  </a:lnTo>
                  <a:lnTo>
                    <a:pt x="137" y="172"/>
                  </a:lnTo>
                  <a:lnTo>
                    <a:pt x="137" y="174"/>
                  </a:lnTo>
                  <a:lnTo>
                    <a:pt x="135" y="174"/>
                  </a:lnTo>
                  <a:lnTo>
                    <a:pt x="133" y="176"/>
                  </a:lnTo>
                  <a:lnTo>
                    <a:pt x="133" y="178"/>
                  </a:lnTo>
                  <a:lnTo>
                    <a:pt x="131" y="180"/>
                  </a:lnTo>
                  <a:lnTo>
                    <a:pt x="131" y="178"/>
                  </a:lnTo>
                  <a:lnTo>
                    <a:pt x="131" y="180"/>
                  </a:lnTo>
                  <a:lnTo>
                    <a:pt x="131" y="182"/>
                  </a:lnTo>
                  <a:lnTo>
                    <a:pt x="130" y="182"/>
                  </a:lnTo>
                  <a:lnTo>
                    <a:pt x="128" y="184"/>
                  </a:lnTo>
                  <a:lnTo>
                    <a:pt x="126" y="184"/>
                  </a:lnTo>
                  <a:lnTo>
                    <a:pt x="126" y="186"/>
                  </a:lnTo>
                  <a:lnTo>
                    <a:pt x="124" y="186"/>
                  </a:lnTo>
                  <a:lnTo>
                    <a:pt x="124" y="188"/>
                  </a:lnTo>
                  <a:lnTo>
                    <a:pt x="122" y="188"/>
                  </a:lnTo>
                  <a:lnTo>
                    <a:pt x="122" y="186"/>
                  </a:lnTo>
                  <a:lnTo>
                    <a:pt x="122" y="188"/>
                  </a:lnTo>
                  <a:lnTo>
                    <a:pt x="122" y="186"/>
                  </a:lnTo>
                  <a:lnTo>
                    <a:pt x="120" y="186"/>
                  </a:lnTo>
                  <a:lnTo>
                    <a:pt x="120" y="188"/>
                  </a:lnTo>
                  <a:lnTo>
                    <a:pt x="120" y="186"/>
                  </a:lnTo>
                  <a:lnTo>
                    <a:pt x="120" y="188"/>
                  </a:lnTo>
                  <a:lnTo>
                    <a:pt x="122" y="188"/>
                  </a:lnTo>
                  <a:lnTo>
                    <a:pt x="120" y="188"/>
                  </a:lnTo>
                  <a:lnTo>
                    <a:pt x="122" y="188"/>
                  </a:lnTo>
                  <a:lnTo>
                    <a:pt x="122" y="190"/>
                  </a:lnTo>
                  <a:lnTo>
                    <a:pt x="120" y="190"/>
                  </a:lnTo>
                  <a:lnTo>
                    <a:pt x="120" y="188"/>
                  </a:lnTo>
                  <a:lnTo>
                    <a:pt x="118" y="186"/>
                  </a:lnTo>
                  <a:lnTo>
                    <a:pt x="118" y="188"/>
                  </a:lnTo>
                  <a:lnTo>
                    <a:pt x="120" y="188"/>
                  </a:lnTo>
                  <a:lnTo>
                    <a:pt x="118" y="188"/>
                  </a:lnTo>
                  <a:lnTo>
                    <a:pt x="120" y="188"/>
                  </a:lnTo>
                  <a:lnTo>
                    <a:pt x="120" y="190"/>
                  </a:lnTo>
                  <a:lnTo>
                    <a:pt x="118" y="190"/>
                  </a:lnTo>
                  <a:lnTo>
                    <a:pt x="120" y="190"/>
                  </a:lnTo>
                  <a:lnTo>
                    <a:pt x="118" y="190"/>
                  </a:lnTo>
                  <a:lnTo>
                    <a:pt x="118" y="192"/>
                  </a:lnTo>
                  <a:lnTo>
                    <a:pt x="118" y="194"/>
                  </a:lnTo>
                  <a:lnTo>
                    <a:pt x="116" y="194"/>
                  </a:lnTo>
                  <a:lnTo>
                    <a:pt x="116" y="192"/>
                  </a:lnTo>
                  <a:lnTo>
                    <a:pt x="116" y="194"/>
                  </a:lnTo>
                  <a:lnTo>
                    <a:pt x="114" y="19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3" name="Freeform 131"/>
            <p:cNvSpPr>
              <a:spLocks/>
            </p:cNvSpPr>
            <p:nvPr/>
          </p:nvSpPr>
          <p:spPr bwMode="gray">
            <a:xfrm>
              <a:off x="3409443" y="1905246"/>
              <a:ext cx="357568" cy="246432"/>
            </a:xfrm>
            <a:custGeom>
              <a:avLst/>
              <a:gdLst>
                <a:gd name="T0" fmla="*/ 358 w 370"/>
                <a:gd name="T1" fmla="*/ 203 h 255"/>
                <a:gd name="T2" fmla="*/ 360 w 370"/>
                <a:gd name="T3" fmla="*/ 217 h 255"/>
                <a:gd name="T4" fmla="*/ 362 w 370"/>
                <a:gd name="T5" fmla="*/ 224 h 255"/>
                <a:gd name="T6" fmla="*/ 368 w 370"/>
                <a:gd name="T7" fmla="*/ 250 h 255"/>
                <a:gd name="T8" fmla="*/ 360 w 370"/>
                <a:gd name="T9" fmla="*/ 252 h 255"/>
                <a:gd name="T10" fmla="*/ 352 w 370"/>
                <a:gd name="T11" fmla="*/ 240 h 255"/>
                <a:gd name="T12" fmla="*/ 348 w 370"/>
                <a:gd name="T13" fmla="*/ 234 h 255"/>
                <a:gd name="T14" fmla="*/ 346 w 370"/>
                <a:gd name="T15" fmla="*/ 228 h 255"/>
                <a:gd name="T16" fmla="*/ 339 w 370"/>
                <a:gd name="T17" fmla="*/ 213 h 255"/>
                <a:gd name="T18" fmla="*/ 327 w 370"/>
                <a:gd name="T19" fmla="*/ 215 h 255"/>
                <a:gd name="T20" fmla="*/ 321 w 370"/>
                <a:gd name="T21" fmla="*/ 209 h 255"/>
                <a:gd name="T22" fmla="*/ 317 w 370"/>
                <a:gd name="T23" fmla="*/ 207 h 255"/>
                <a:gd name="T24" fmla="*/ 308 w 370"/>
                <a:gd name="T25" fmla="*/ 209 h 255"/>
                <a:gd name="T26" fmla="*/ 304 w 370"/>
                <a:gd name="T27" fmla="*/ 205 h 255"/>
                <a:gd name="T28" fmla="*/ 285 w 370"/>
                <a:gd name="T29" fmla="*/ 211 h 255"/>
                <a:gd name="T30" fmla="*/ 288 w 370"/>
                <a:gd name="T31" fmla="*/ 213 h 255"/>
                <a:gd name="T32" fmla="*/ 290 w 370"/>
                <a:gd name="T33" fmla="*/ 219 h 255"/>
                <a:gd name="T34" fmla="*/ 281 w 370"/>
                <a:gd name="T35" fmla="*/ 219 h 255"/>
                <a:gd name="T36" fmla="*/ 271 w 370"/>
                <a:gd name="T37" fmla="*/ 213 h 255"/>
                <a:gd name="T38" fmla="*/ 256 w 370"/>
                <a:gd name="T39" fmla="*/ 215 h 255"/>
                <a:gd name="T40" fmla="*/ 244 w 370"/>
                <a:gd name="T41" fmla="*/ 221 h 255"/>
                <a:gd name="T42" fmla="*/ 234 w 370"/>
                <a:gd name="T43" fmla="*/ 224 h 255"/>
                <a:gd name="T44" fmla="*/ 230 w 370"/>
                <a:gd name="T45" fmla="*/ 228 h 255"/>
                <a:gd name="T46" fmla="*/ 227 w 370"/>
                <a:gd name="T47" fmla="*/ 236 h 255"/>
                <a:gd name="T48" fmla="*/ 229 w 370"/>
                <a:gd name="T49" fmla="*/ 248 h 255"/>
                <a:gd name="T50" fmla="*/ 211 w 370"/>
                <a:gd name="T51" fmla="*/ 240 h 255"/>
                <a:gd name="T52" fmla="*/ 200 w 370"/>
                <a:gd name="T53" fmla="*/ 223 h 255"/>
                <a:gd name="T54" fmla="*/ 190 w 370"/>
                <a:gd name="T55" fmla="*/ 213 h 255"/>
                <a:gd name="T56" fmla="*/ 169 w 370"/>
                <a:gd name="T57" fmla="*/ 215 h 255"/>
                <a:gd name="T58" fmla="*/ 155 w 370"/>
                <a:gd name="T59" fmla="*/ 199 h 255"/>
                <a:gd name="T60" fmla="*/ 134 w 370"/>
                <a:gd name="T61" fmla="*/ 197 h 255"/>
                <a:gd name="T62" fmla="*/ 99 w 370"/>
                <a:gd name="T63" fmla="*/ 194 h 255"/>
                <a:gd name="T64" fmla="*/ 70 w 370"/>
                <a:gd name="T65" fmla="*/ 186 h 255"/>
                <a:gd name="T66" fmla="*/ 56 w 370"/>
                <a:gd name="T67" fmla="*/ 176 h 255"/>
                <a:gd name="T68" fmla="*/ 35 w 370"/>
                <a:gd name="T69" fmla="*/ 166 h 255"/>
                <a:gd name="T70" fmla="*/ 27 w 370"/>
                <a:gd name="T71" fmla="*/ 151 h 255"/>
                <a:gd name="T72" fmla="*/ 20 w 370"/>
                <a:gd name="T73" fmla="*/ 136 h 255"/>
                <a:gd name="T74" fmla="*/ 22 w 370"/>
                <a:gd name="T75" fmla="*/ 130 h 255"/>
                <a:gd name="T76" fmla="*/ 20 w 370"/>
                <a:gd name="T77" fmla="*/ 130 h 255"/>
                <a:gd name="T78" fmla="*/ 16 w 370"/>
                <a:gd name="T79" fmla="*/ 130 h 255"/>
                <a:gd name="T80" fmla="*/ 8 w 370"/>
                <a:gd name="T81" fmla="*/ 120 h 255"/>
                <a:gd name="T82" fmla="*/ 4 w 370"/>
                <a:gd name="T83" fmla="*/ 103 h 255"/>
                <a:gd name="T84" fmla="*/ 2 w 370"/>
                <a:gd name="T85" fmla="*/ 87 h 255"/>
                <a:gd name="T86" fmla="*/ 4 w 370"/>
                <a:gd name="T87" fmla="*/ 66 h 255"/>
                <a:gd name="T88" fmla="*/ 6 w 370"/>
                <a:gd name="T89" fmla="*/ 48 h 255"/>
                <a:gd name="T90" fmla="*/ 10 w 370"/>
                <a:gd name="T91" fmla="*/ 39 h 255"/>
                <a:gd name="T92" fmla="*/ 8 w 370"/>
                <a:gd name="T93" fmla="*/ 33 h 255"/>
                <a:gd name="T94" fmla="*/ 4 w 370"/>
                <a:gd name="T95" fmla="*/ 25 h 255"/>
                <a:gd name="T96" fmla="*/ 10 w 370"/>
                <a:gd name="T97" fmla="*/ 16 h 255"/>
                <a:gd name="T98" fmla="*/ 14 w 370"/>
                <a:gd name="T99" fmla="*/ 23 h 255"/>
                <a:gd name="T100" fmla="*/ 18 w 370"/>
                <a:gd name="T101" fmla="*/ 27 h 255"/>
                <a:gd name="T102" fmla="*/ 18 w 370"/>
                <a:gd name="T103" fmla="*/ 29 h 255"/>
                <a:gd name="T104" fmla="*/ 20 w 370"/>
                <a:gd name="T105" fmla="*/ 16 h 255"/>
                <a:gd name="T106" fmla="*/ 16 w 370"/>
                <a:gd name="T107" fmla="*/ 8 h 255"/>
                <a:gd name="T108" fmla="*/ 45 w 370"/>
                <a:gd name="T109" fmla="*/ 6 h 255"/>
                <a:gd name="T110" fmla="*/ 76 w 370"/>
                <a:gd name="T111" fmla="*/ 6 h 255"/>
                <a:gd name="T112" fmla="*/ 107 w 370"/>
                <a:gd name="T113" fmla="*/ 6 h 255"/>
                <a:gd name="T114" fmla="*/ 138 w 370"/>
                <a:gd name="T115" fmla="*/ 6 h 255"/>
                <a:gd name="T116" fmla="*/ 169 w 370"/>
                <a:gd name="T117" fmla="*/ 6 h 255"/>
                <a:gd name="T118" fmla="*/ 200 w 370"/>
                <a:gd name="T119" fmla="*/ 6 h 255"/>
                <a:gd name="T120" fmla="*/ 230 w 370"/>
                <a:gd name="T121" fmla="*/ 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0" h="255">
                  <a:moveTo>
                    <a:pt x="358" y="194"/>
                  </a:moveTo>
                  <a:lnTo>
                    <a:pt x="360" y="194"/>
                  </a:lnTo>
                  <a:lnTo>
                    <a:pt x="360" y="195"/>
                  </a:lnTo>
                  <a:lnTo>
                    <a:pt x="358" y="195"/>
                  </a:lnTo>
                  <a:lnTo>
                    <a:pt x="358" y="197"/>
                  </a:lnTo>
                  <a:lnTo>
                    <a:pt x="358" y="199"/>
                  </a:lnTo>
                  <a:lnTo>
                    <a:pt x="358" y="201"/>
                  </a:lnTo>
                  <a:lnTo>
                    <a:pt x="358" y="199"/>
                  </a:lnTo>
                  <a:lnTo>
                    <a:pt x="358" y="201"/>
                  </a:lnTo>
                  <a:lnTo>
                    <a:pt x="356" y="201"/>
                  </a:lnTo>
                  <a:lnTo>
                    <a:pt x="358" y="201"/>
                  </a:lnTo>
                  <a:lnTo>
                    <a:pt x="356" y="201"/>
                  </a:lnTo>
                  <a:lnTo>
                    <a:pt x="358" y="201"/>
                  </a:lnTo>
                  <a:lnTo>
                    <a:pt x="358" y="203"/>
                  </a:lnTo>
                  <a:lnTo>
                    <a:pt x="356" y="203"/>
                  </a:lnTo>
                  <a:lnTo>
                    <a:pt x="358" y="203"/>
                  </a:lnTo>
                  <a:lnTo>
                    <a:pt x="356" y="203"/>
                  </a:lnTo>
                  <a:lnTo>
                    <a:pt x="358" y="203"/>
                  </a:lnTo>
                  <a:lnTo>
                    <a:pt x="356" y="203"/>
                  </a:lnTo>
                  <a:lnTo>
                    <a:pt x="358" y="203"/>
                  </a:lnTo>
                  <a:lnTo>
                    <a:pt x="358" y="205"/>
                  </a:lnTo>
                  <a:lnTo>
                    <a:pt x="356" y="205"/>
                  </a:lnTo>
                  <a:lnTo>
                    <a:pt x="358" y="205"/>
                  </a:lnTo>
                  <a:lnTo>
                    <a:pt x="358" y="207"/>
                  </a:lnTo>
                  <a:lnTo>
                    <a:pt x="358" y="209"/>
                  </a:lnTo>
                  <a:lnTo>
                    <a:pt x="358" y="211"/>
                  </a:lnTo>
                  <a:lnTo>
                    <a:pt x="358" y="213"/>
                  </a:lnTo>
                  <a:lnTo>
                    <a:pt x="358" y="211"/>
                  </a:lnTo>
                  <a:lnTo>
                    <a:pt x="358" y="213"/>
                  </a:lnTo>
                  <a:lnTo>
                    <a:pt x="360" y="213"/>
                  </a:lnTo>
                  <a:lnTo>
                    <a:pt x="360" y="215"/>
                  </a:lnTo>
                  <a:lnTo>
                    <a:pt x="360" y="217"/>
                  </a:lnTo>
                  <a:lnTo>
                    <a:pt x="362" y="219"/>
                  </a:lnTo>
                  <a:lnTo>
                    <a:pt x="362" y="221"/>
                  </a:lnTo>
                  <a:lnTo>
                    <a:pt x="364" y="223"/>
                  </a:lnTo>
                  <a:lnTo>
                    <a:pt x="364" y="224"/>
                  </a:lnTo>
                  <a:lnTo>
                    <a:pt x="366" y="224"/>
                  </a:lnTo>
                  <a:lnTo>
                    <a:pt x="366" y="226"/>
                  </a:lnTo>
                  <a:lnTo>
                    <a:pt x="364" y="226"/>
                  </a:lnTo>
                  <a:lnTo>
                    <a:pt x="364" y="228"/>
                  </a:lnTo>
                  <a:lnTo>
                    <a:pt x="366" y="228"/>
                  </a:lnTo>
                  <a:lnTo>
                    <a:pt x="366" y="230"/>
                  </a:lnTo>
                  <a:lnTo>
                    <a:pt x="364" y="228"/>
                  </a:lnTo>
                  <a:lnTo>
                    <a:pt x="364" y="226"/>
                  </a:lnTo>
                  <a:lnTo>
                    <a:pt x="364" y="224"/>
                  </a:lnTo>
                  <a:lnTo>
                    <a:pt x="364" y="223"/>
                  </a:lnTo>
                  <a:lnTo>
                    <a:pt x="362" y="223"/>
                  </a:lnTo>
                  <a:lnTo>
                    <a:pt x="362" y="224"/>
                  </a:lnTo>
                  <a:lnTo>
                    <a:pt x="364" y="224"/>
                  </a:lnTo>
                  <a:lnTo>
                    <a:pt x="364" y="226"/>
                  </a:lnTo>
                  <a:lnTo>
                    <a:pt x="366" y="230"/>
                  </a:lnTo>
                  <a:lnTo>
                    <a:pt x="366" y="232"/>
                  </a:lnTo>
                  <a:lnTo>
                    <a:pt x="366" y="234"/>
                  </a:lnTo>
                  <a:lnTo>
                    <a:pt x="368" y="238"/>
                  </a:lnTo>
                  <a:lnTo>
                    <a:pt x="368" y="236"/>
                  </a:lnTo>
                  <a:lnTo>
                    <a:pt x="368" y="238"/>
                  </a:lnTo>
                  <a:lnTo>
                    <a:pt x="370" y="240"/>
                  </a:lnTo>
                  <a:lnTo>
                    <a:pt x="368" y="240"/>
                  </a:lnTo>
                  <a:lnTo>
                    <a:pt x="370" y="240"/>
                  </a:lnTo>
                  <a:lnTo>
                    <a:pt x="370" y="242"/>
                  </a:lnTo>
                  <a:lnTo>
                    <a:pt x="370" y="244"/>
                  </a:lnTo>
                  <a:lnTo>
                    <a:pt x="370" y="246"/>
                  </a:lnTo>
                  <a:lnTo>
                    <a:pt x="368" y="248"/>
                  </a:lnTo>
                  <a:lnTo>
                    <a:pt x="368" y="250"/>
                  </a:lnTo>
                  <a:lnTo>
                    <a:pt x="368" y="252"/>
                  </a:lnTo>
                  <a:lnTo>
                    <a:pt x="368" y="253"/>
                  </a:lnTo>
                  <a:lnTo>
                    <a:pt x="366" y="253"/>
                  </a:lnTo>
                  <a:lnTo>
                    <a:pt x="368" y="253"/>
                  </a:lnTo>
                  <a:lnTo>
                    <a:pt x="366" y="253"/>
                  </a:lnTo>
                  <a:lnTo>
                    <a:pt x="368" y="253"/>
                  </a:lnTo>
                  <a:lnTo>
                    <a:pt x="366" y="253"/>
                  </a:lnTo>
                  <a:lnTo>
                    <a:pt x="366" y="255"/>
                  </a:lnTo>
                  <a:lnTo>
                    <a:pt x="364" y="255"/>
                  </a:lnTo>
                  <a:lnTo>
                    <a:pt x="362" y="255"/>
                  </a:lnTo>
                  <a:lnTo>
                    <a:pt x="360" y="255"/>
                  </a:lnTo>
                  <a:lnTo>
                    <a:pt x="360" y="253"/>
                  </a:lnTo>
                  <a:lnTo>
                    <a:pt x="360" y="255"/>
                  </a:lnTo>
                  <a:lnTo>
                    <a:pt x="362" y="255"/>
                  </a:lnTo>
                  <a:lnTo>
                    <a:pt x="360" y="253"/>
                  </a:lnTo>
                  <a:lnTo>
                    <a:pt x="360" y="252"/>
                  </a:lnTo>
                  <a:lnTo>
                    <a:pt x="358" y="252"/>
                  </a:lnTo>
                  <a:lnTo>
                    <a:pt x="358" y="250"/>
                  </a:lnTo>
                  <a:lnTo>
                    <a:pt x="356" y="250"/>
                  </a:lnTo>
                  <a:lnTo>
                    <a:pt x="354" y="250"/>
                  </a:lnTo>
                  <a:lnTo>
                    <a:pt x="356" y="250"/>
                  </a:lnTo>
                  <a:lnTo>
                    <a:pt x="356" y="248"/>
                  </a:lnTo>
                  <a:lnTo>
                    <a:pt x="354" y="248"/>
                  </a:lnTo>
                  <a:lnTo>
                    <a:pt x="354" y="246"/>
                  </a:lnTo>
                  <a:lnTo>
                    <a:pt x="354" y="244"/>
                  </a:lnTo>
                  <a:lnTo>
                    <a:pt x="352" y="244"/>
                  </a:lnTo>
                  <a:lnTo>
                    <a:pt x="354" y="244"/>
                  </a:lnTo>
                  <a:lnTo>
                    <a:pt x="354" y="242"/>
                  </a:lnTo>
                  <a:lnTo>
                    <a:pt x="354" y="244"/>
                  </a:lnTo>
                  <a:lnTo>
                    <a:pt x="352" y="244"/>
                  </a:lnTo>
                  <a:lnTo>
                    <a:pt x="352" y="242"/>
                  </a:lnTo>
                  <a:lnTo>
                    <a:pt x="352" y="240"/>
                  </a:lnTo>
                  <a:lnTo>
                    <a:pt x="350" y="240"/>
                  </a:lnTo>
                  <a:lnTo>
                    <a:pt x="350" y="238"/>
                  </a:lnTo>
                  <a:lnTo>
                    <a:pt x="350" y="240"/>
                  </a:lnTo>
                  <a:lnTo>
                    <a:pt x="352" y="240"/>
                  </a:lnTo>
                  <a:lnTo>
                    <a:pt x="352" y="242"/>
                  </a:lnTo>
                  <a:lnTo>
                    <a:pt x="352" y="240"/>
                  </a:lnTo>
                  <a:lnTo>
                    <a:pt x="352" y="242"/>
                  </a:lnTo>
                  <a:lnTo>
                    <a:pt x="352" y="240"/>
                  </a:lnTo>
                  <a:lnTo>
                    <a:pt x="350" y="240"/>
                  </a:lnTo>
                  <a:lnTo>
                    <a:pt x="348" y="238"/>
                  </a:lnTo>
                  <a:lnTo>
                    <a:pt x="348" y="236"/>
                  </a:lnTo>
                  <a:lnTo>
                    <a:pt x="348" y="238"/>
                  </a:lnTo>
                  <a:lnTo>
                    <a:pt x="348" y="236"/>
                  </a:lnTo>
                  <a:lnTo>
                    <a:pt x="348" y="234"/>
                  </a:lnTo>
                  <a:lnTo>
                    <a:pt x="346" y="234"/>
                  </a:lnTo>
                  <a:lnTo>
                    <a:pt x="348" y="234"/>
                  </a:lnTo>
                  <a:lnTo>
                    <a:pt x="346" y="234"/>
                  </a:lnTo>
                  <a:lnTo>
                    <a:pt x="348" y="234"/>
                  </a:lnTo>
                  <a:lnTo>
                    <a:pt x="348" y="232"/>
                  </a:lnTo>
                  <a:lnTo>
                    <a:pt x="350" y="232"/>
                  </a:lnTo>
                  <a:lnTo>
                    <a:pt x="350" y="230"/>
                  </a:lnTo>
                  <a:lnTo>
                    <a:pt x="348" y="230"/>
                  </a:lnTo>
                  <a:lnTo>
                    <a:pt x="348" y="232"/>
                  </a:lnTo>
                  <a:lnTo>
                    <a:pt x="348" y="230"/>
                  </a:lnTo>
                  <a:lnTo>
                    <a:pt x="346" y="230"/>
                  </a:lnTo>
                  <a:lnTo>
                    <a:pt x="348" y="230"/>
                  </a:lnTo>
                  <a:lnTo>
                    <a:pt x="346" y="230"/>
                  </a:lnTo>
                  <a:lnTo>
                    <a:pt x="348" y="230"/>
                  </a:lnTo>
                  <a:lnTo>
                    <a:pt x="348" y="232"/>
                  </a:lnTo>
                  <a:lnTo>
                    <a:pt x="346" y="232"/>
                  </a:lnTo>
                  <a:lnTo>
                    <a:pt x="346" y="230"/>
                  </a:lnTo>
                  <a:lnTo>
                    <a:pt x="346" y="228"/>
                  </a:lnTo>
                  <a:lnTo>
                    <a:pt x="346" y="226"/>
                  </a:lnTo>
                  <a:lnTo>
                    <a:pt x="348" y="226"/>
                  </a:lnTo>
                  <a:lnTo>
                    <a:pt x="348" y="224"/>
                  </a:lnTo>
                  <a:lnTo>
                    <a:pt x="348" y="223"/>
                  </a:lnTo>
                  <a:lnTo>
                    <a:pt x="346" y="223"/>
                  </a:lnTo>
                  <a:lnTo>
                    <a:pt x="348" y="223"/>
                  </a:lnTo>
                  <a:lnTo>
                    <a:pt x="348" y="221"/>
                  </a:lnTo>
                  <a:lnTo>
                    <a:pt x="346" y="221"/>
                  </a:lnTo>
                  <a:lnTo>
                    <a:pt x="346" y="219"/>
                  </a:lnTo>
                  <a:lnTo>
                    <a:pt x="345" y="219"/>
                  </a:lnTo>
                  <a:lnTo>
                    <a:pt x="345" y="217"/>
                  </a:lnTo>
                  <a:lnTo>
                    <a:pt x="343" y="217"/>
                  </a:lnTo>
                  <a:lnTo>
                    <a:pt x="343" y="215"/>
                  </a:lnTo>
                  <a:lnTo>
                    <a:pt x="341" y="215"/>
                  </a:lnTo>
                  <a:lnTo>
                    <a:pt x="341" y="213"/>
                  </a:lnTo>
                  <a:lnTo>
                    <a:pt x="339" y="213"/>
                  </a:lnTo>
                  <a:lnTo>
                    <a:pt x="339" y="211"/>
                  </a:lnTo>
                  <a:lnTo>
                    <a:pt x="337" y="211"/>
                  </a:lnTo>
                  <a:lnTo>
                    <a:pt x="337" y="209"/>
                  </a:lnTo>
                  <a:lnTo>
                    <a:pt x="337" y="211"/>
                  </a:lnTo>
                  <a:lnTo>
                    <a:pt x="335" y="211"/>
                  </a:lnTo>
                  <a:lnTo>
                    <a:pt x="335" y="209"/>
                  </a:lnTo>
                  <a:lnTo>
                    <a:pt x="335" y="211"/>
                  </a:lnTo>
                  <a:lnTo>
                    <a:pt x="335" y="209"/>
                  </a:lnTo>
                  <a:lnTo>
                    <a:pt x="335" y="211"/>
                  </a:lnTo>
                  <a:lnTo>
                    <a:pt x="333" y="211"/>
                  </a:lnTo>
                  <a:lnTo>
                    <a:pt x="333" y="213"/>
                  </a:lnTo>
                  <a:lnTo>
                    <a:pt x="333" y="211"/>
                  </a:lnTo>
                  <a:lnTo>
                    <a:pt x="331" y="213"/>
                  </a:lnTo>
                  <a:lnTo>
                    <a:pt x="329" y="213"/>
                  </a:lnTo>
                  <a:lnTo>
                    <a:pt x="327" y="213"/>
                  </a:lnTo>
                  <a:lnTo>
                    <a:pt x="327" y="215"/>
                  </a:lnTo>
                  <a:lnTo>
                    <a:pt x="325" y="215"/>
                  </a:lnTo>
                  <a:lnTo>
                    <a:pt x="325" y="213"/>
                  </a:lnTo>
                  <a:lnTo>
                    <a:pt x="325" y="215"/>
                  </a:lnTo>
                  <a:lnTo>
                    <a:pt x="325" y="213"/>
                  </a:lnTo>
                  <a:lnTo>
                    <a:pt x="325" y="215"/>
                  </a:lnTo>
                  <a:lnTo>
                    <a:pt x="325" y="213"/>
                  </a:lnTo>
                  <a:lnTo>
                    <a:pt x="325" y="211"/>
                  </a:lnTo>
                  <a:lnTo>
                    <a:pt x="323" y="211"/>
                  </a:lnTo>
                  <a:lnTo>
                    <a:pt x="325" y="211"/>
                  </a:lnTo>
                  <a:lnTo>
                    <a:pt x="323" y="211"/>
                  </a:lnTo>
                  <a:lnTo>
                    <a:pt x="323" y="209"/>
                  </a:lnTo>
                  <a:lnTo>
                    <a:pt x="323" y="211"/>
                  </a:lnTo>
                  <a:lnTo>
                    <a:pt x="325" y="211"/>
                  </a:lnTo>
                  <a:lnTo>
                    <a:pt x="323" y="211"/>
                  </a:lnTo>
                  <a:lnTo>
                    <a:pt x="323" y="209"/>
                  </a:lnTo>
                  <a:lnTo>
                    <a:pt x="321" y="209"/>
                  </a:lnTo>
                  <a:lnTo>
                    <a:pt x="323" y="209"/>
                  </a:lnTo>
                  <a:lnTo>
                    <a:pt x="323" y="207"/>
                  </a:lnTo>
                  <a:lnTo>
                    <a:pt x="323" y="209"/>
                  </a:lnTo>
                  <a:lnTo>
                    <a:pt x="321" y="209"/>
                  </a:lnTo>
                  <a:lnTo>
                    <a:pt x="321" y="207"/>
                  </a:lnTo>
                  <a:lnTo>
                    <a:pt x="321" y="209"/>
                  </a:lnTo>
                  <a:lnTo>
                    <a:pt x="323" y="209"/>
                  </a:lnTo>
                  <a:lnTo>
                    <a:pt x="321" y="209"/>
                  </a:lnTo>
                  <a:lnTo>
                    <a:pt x="319" y="207"/>
                  </a:lnTo>
                  <a:lnTo>
                    <a:pt x="317" y="207"/>
                  </a:lnTo>
                  <a:lnTo>
                    <a:pt x="316" y="207"/>
                  </a:lnTo>
                  <a:lnTo>
                    <a:pt x="317" y="207"/>
                  </a:lnTo>
                  <a:lnTo>
                    <a:pt x="319" y="207"/>
                  </a:lnTo>
                  <a:lnTo>
                    <a:pt x="317" y="207"/>
                  </a:lnTo>
                  <a:lnTo>
                    <a:pt x="317" y="205"/>
                  </a:lnTo>
                  <a:lnTo>
                    <a:pt x="317" y="207"/>
                  </a:lnTo>
                  <a:lnTo>
                    <a:pt x="316" y="207"/>
                  </a:lnTo>
                  <a:lnTo>
                    <a:pt x="317" y="205"/>
                  </a:lnTo>
                  <a:lnTo>
                    <a:pt x="316" y="205"/>
                  </a:lnTo>
                  <a:lnTo>
                    <a:pt x="316" y="207"/>
                  </a:lnTo>
                  <a:lnTo>
                    <a:pt x="316" y="205"/>
                  </a:lnTo>
                  <a:lnTo>
                    <a:pt x="316" y="207"/>
                  </a:lnTo>
                  <a:lnTo>
                    <a:pt x="314" y="207"/>
                  </a:lnTo>
                  <a:lnTo>
                    <a:pt x="312" y="207"/>
                  </a:lnTo>
                  <a:lnTo>
                    <a:pt x="310" y="207"/>
                  </a:lnTo>
                  <a:lnTo>
                    <a:pt x="312" y="207"/>
                  </a:lnTo>
                  <a:lnTo>
                    <a:pt x="312" y="205"/>
                  </a:lnTo>
                  <a:lnTo>
                    <a:pt x="312" y="207"/>
                  </a:lnTo>
                  <a:lnTo>
                    <a:pt x="312" y="205"/>
                  </a:lnTo>
                  <a:lnTo>
                    <a:pt x="310" y="205"/>
                  </a:lnTo>
                  <a:lnTo>
                    <a:pt x="310" y="207"/>
                  </a:lnTo>
                  <a:lnTo>
                    <a:pt x="308" y="209"/>
                  </a:lnTo>
                  <a:lnTo>
                    <a:pt x="308" y="207"/>
                  </a:lnTo>
                  <a:lnTo>
                    <a:pt x="310" y="207"/>
                  </a:lnTo>
                  <a:lnTo>
                    <a:pt x="308" y="207"/>
                  </a:lnTo>
                  <a:lnTo>
                    <a:pt x="306" y="207"/>
                  </a:lnTo>
                  <a:lnTo>
                    <a:pt x="308" y="207"/>
                  </a:lnTo>
                  <a:lnTo>
                    <a:pt x="308" y="209"/>
                  </a:lnTo>
                  <a:lnTo>
                    <a:pt x="306" y="209"/>
                  </a:lnTo>
                  <a:lnTo>
                    <a:pt x="304" y="209"/>
                  </a:lnTo>
                  <a:lnTo>
                    <a:pt x="306" y="209"/>
                  </a:lnTo>
                  <a:lnTo>
                    <a:pt x="306" y="207"/>
                  </a:lnTo>
                  <a:lnTo>
                    <a:pt x="304" y="207"/>
                  </a:lnTo>
                  <a:lnTo>
                    <a:pt x="306" y="207"/>
                  </a:lnTo>
                  <a:lnTo>
                    <a:pt x="304" y="207"/>
                  </a:lnTo>
                  <a:lnTo>
                    <a:pt x="304" y="205"/>
                  </a:lnTo>
                  <a:lnTo>
                    <a:pt x="304" y="203"/>
                  </a:lnTo>
                  <a:lnTo>
                    <a:pt x="304" y="205"/>
                  </a:lnTo>
                  <a:lnTo>
                    <a:pt x="302" y="205"/>
                  </a:lnTo>
                  <a:lnTo>
                    <a:pt x="302" y="207"/>
                  </a:lnTo>
                  <a:lnTo>
                    <a:pt x="300" y="207"/>
                  </a:lnTo>
                  <a:lnTo>
                    <a:pt x="298" y="207"/>
                  </a:lnTo>
                  <a:lnTo>
                    <a:pt x="296" y="207"/>
                  </a:lnTo>
                  <a:lnTo>
                    <a:pt x="294" y="207"/>
                  </a:lnTo>
                  <a:lnTo>
                    <a:pt x="292" y="207"/>
                  </a:lnTo>
                  <a:lnTo>
                    <a:pt x="292" y="209"/>
                  </a:lnTo>
                  <a:lnTo>
                    <a:pt x="290" y="209"/>
                  </a:lnTo>
                  <a:lnTo>
                    <a:pt x="288" y="209"/>
                  </a:lnTo>
                  <a:lnTo>
                    <a:pt x="287" y="209"/>
                  </a:lnTo>
                  <a:lnTo>
                    <a:pt x="287" y="207"/>
                  </a:lnTo>
                  <a:lnTo>
                    <a:pt x="285" y="207"/>
                  </a:lnTo>
                  <a:lnTo>
                    <a:pt x="285" y="209"/>
                  </a:lnTo>
                  <a:lnTo>
                    <a:pt x="283" y="209"/>
                  </a:lnTo>
                  <a:lnTo>
                    <a:pt x="285" y="211"/>
                  </a:lnTo>
                  <a:lnTo>
                    <a:pt x="287" y="211"/>
                  </a:lnTo>
                  <a:lnTo>
                    <a:pt x="288" y="211"/>
                  </a:lnTo>
                  <a:lnTo>
                    <a:pt x="288" y="209"/>
                  </a:lnTo>
                  <a:lnTo>
                    <a:pt x="290" y="209"/>
                  </a:lnTo>
                  <a:lnTo>
                    <a:pt x="288" y="209"/>
                  </a:lnTo>
                  <a:lnTo>
                    <a:pt x="290" y="209"/>
                  </a:lnTo>
                  <a:lnTo>
                    <a:pt x="290" y="211"/>
                  </a:lnTo>
                  <a:lnTo>
                    <a:pt x="288" y="211"/>
                  </a:lnTo>
                  <a:lnTo>
                    <a:pt x="290" y="213"/>
                  </a:lnTo>
                  <a:lnTo>
                    <a:pt x="290" y="211"/>
                  </a:lnTo>
                  <a:lnTo>
                    <a:pt x="292" y="211"/>
                  </a:lnTo>
                  <a:lnTo>
                    <a:pt x="292" y="213"/>
                  </a:lnTo>
                  <a:lnTo>
                    <a:pt x="290" y="213"/>
                  </a:lnTo>
                  <a:lnTo>
                    <a:pt x="290" y="215"/>
                  </a:lnTo>
                  <a:lnTo>
                    <a:pt x="290" y="213"/>
                  </a:lnTo>
                  <a:lnTo>
                    <a:pt x="288" y="213"/>
                  </a:lnTo>
                  <a:lnTo>
                    <a:pt x="290" y="213"/>
                  </a:lnTo>
                  <a:lnTo>
                    <a:pt x="290" y="215"/>
                  </a:lnTo>
                  <a:lnTo>
                    <a:pt x="288" y="215"/>
                  </a:lnTo>
                  <a:lnTo>
                    <a:pt x="290" y="215"/>
                  </a:lnTo>
                  <a:lnTo>
                    <a:pt x="290" y="217"/>
                  </a:lnTo>
                  <a:lnTo>
                    <a:pt x="292" y="217"/>
                  </a:lnTo>
                  <a:lnTo>
                    <a:pt x="294" y="217"/>
                  </a:lnTo>
                  <a:lnTo>
                    <a:pt x="294" y="219"/>
                  </a:lnTo>
                  <a:lnTo>
                    <a:pt x="294" y="221"/>
                  </a:lnTo>
                  <a:lnTo>
                    <a:pt x="294" y="219"/>
                  </a:lnTo>
                  <a:lnTo>
                    <a:pt x="294" y="221"/>
                  </a:lnTo>
                  <a:lnTo>
                    <a:pt x="294" y="219"/>
                  </a:lnTo>
                  <a:lnTo>
                    <a:pt x="292" y="219"/>
                  </a:lnTo>
                  <a:lnTo>
                    <a:pt x="292" y="221"/>
                  </a:lnTo>
                  <a:lnTo>
                    <a:pt x="292" y="219"/>
                  </a:lnTo>
                  <a:lnTo>
                    <a:pt x="290" y="219"/>
                  </a:lnTo>
                  <a:lnTo>
                    <a:pt x="292" y="219"/>
                  </a:lnTo>
                  <a:lnTo>
                    <a:pt x="290" y="219"/>
                  </a:lnTo>
                  <a:lnTo>
                    <a:pt x="290" y="217"/>
                  </a:lnTo>
                  <a:lnTo>
                    <a:pt x="288" y="217"/>
                  </a:lnTo>
                  <a:lnTo>
                    <a:pt x="287" y="217"/>
                  </a:lnTo>
                  <a:lnTo>
                    <a:pt x="287" y="215"/>
                  </a:lnTo>
                  <a:lnTo>
                    <a:pt x="285" y="215"/>
                  </a:lnTo>
                  <a:lnTo>
                    <a:pt x="287" y="217"/>
                  </a:lnTo>
                  <a:lnTo>
                    <a:pt x="287" y="219"/>
                  </a:lnTo>
                  <a:lnTo>
                    <a:pt x="285" y="219"/>
                  </a:lnTo>
                  <a:lnTo>
                    <a:pt x="285" y="217"/>
                  </a:lnTo>
                  <a:lnTo>
                    <a:pt x="285" y="219"/>
                  </a:lnTo>
                  <a:lnTo>
                    <a:pt x="285" y="217"/>
                  </a:lnTo>
                  <a:lnTo>
                    <a:pt x="283" y="217"/>
                  </a:lnTo>
                  <a:lnTo>
                    <a:pt x="283" y="219"/>
                  </a:lnTo>
                  <a:lnTo>
                    <a:pt x="281" y="219"/>
                  </a:lnTo>
                  <a:lnTo>
                    <a:pt x="283" y="219"/>
                  </a:lnTo>
                  <a:lnTo>
                    <a:pt x="281" y="219"/>
                  </a:lnTo>
                  <a:lnTo>
                    <a:pt x="279" y="219"/>
                  </a:lnTo>
                  <a:lnTo>
                    <a:pt x="277" y="219"/>
                  </a:lnTo>
                  <a:lnTo>
                    <a:pt x="277" y="217"/>
                  </a:lnTo>
                  <a:lnTo>
                    <a:pt x="275" y="217"/>
                  </a:lnTo>
                  <a:lnTo>
                    <a:pt x="277" y="217"/>
                  </a:lnTo>
                  <a:lnTo>
                    <a:pt x="277" y="219"/>
                  </a:lnTo>
                  <a:lnTo>
                    <a:pt x="277" y="217"/>
                  </a:lnTo>
                  <a:lnTo>
                    <a:pt x="277" y="215"/>
                  </a:lnTo>
                  <a:lnTo>
                    <a:pt x="277" y="217"/>
                  </a:lnTo>
                  <a:lnTo>
                    <a:pt x="277" y="215"/>
                  </a:lnTo>
                  <a:lnTo>
                    <a:pt x="275" y="215"/>
                  </a:lnTo>
                  <a:lnTo>
                    <a:pt x="273" y="215"/>
                  </a:lnTo>
                  <a:lnTo>
                    <a:pt x="273" y="213"/>
                  </a:lnTo>
                  <a:lnTo>
                    <a:pt x="271" y="213"/>
                  </a:lnTo>
                  <a:lnTo>
                    <a:pt x="269" y="213"/>
                  </a:lnTo>
                  <a:lnTo>
                    <a:pt x="269" y="215"/>
                  </a:lnTo>
                  <a:lnTo>
                    <a:pt x="271" y="215"/>
                  </a:lnTo>
                  <a:lnTo>
                    <a:pt x="269" y="215"/>
                  </a:lnTo>
                  <a:lnTo>
                    <a:pt x="267" y="215"/>
                  </a:lnTo>
                  <a:lnTo>
                    <a:pt x="265" y="215"/>
                  </a:lnTo>
                  <a:lnTo>
                    <a:pt x="263" y="215"/>
                  </a:lnTo>
                  <a:lnTo>
                    <a:pt x="263" y="213"/>
                  </a:lnTo>
                  <a:lnTo>
                    <a:pt x="261" y="213"/>
                  </a:lnTo>
                  <a:lnTo>
                    <a:pt x="259" y="213"/>
                  </a:lnTo>
                  <a:lnTo>
                    <a:pt x="258" y="213"/>
                  </a:lnTo>
                  <a:lnTo>
                    <a:pt x="256" y="213"/>
                  </a:lnTo>
                  <a:lnTo>
                    <a:pt x="256" y="211"/>
                  </a:lnTo>
                  <a:lnTo>
                    <a:pt x="254" y="213"/>
                  </a:lnTo>
                  <a:lnTo>
                    <a:pt x="256" y="213"/>
                  </a:lnTo>
                  <a:lnTo>
                    <a:pt x="256" y="215"/>
                  </a:lnTo>
                  <a:lnTo>
                    <a:pt x="254" y="215"/>
                  </a:lnTo>
                  <a:lnTo>
                    <a:pt x="252" y="215"/>
                  </a:lnTo>
                  <a:lnTo>
                    <a:pt x="248" y="217"/>
                  </a:lnTo>
                  <a:lnTo>
                    <a:pt x="248" y="215"/>
                  </a:lnTo>
                  <a:lnTo>
                    <a:pt x="250" y="215"/>
                  </a:lnTo>
                  <a:lnTo>
                    <a:pt x="248" y="215"/>
                  </a:lnTo>
                  <a:lnTo>
                    <a:pt x="248" y="213"/>
                  </a:lnTo>
                  <a:lnTo>
                    <a:pt x="246" y="215"/>
                  </a:lnTo>
                  <a:lnTo>
                    <a:pt x="246" y="213"/>
                  </a:lnTo>
                  <a:lnTo>
                    <a:pt x="246" y="215"/>
                  </a:lnTo>
                  <a:lnTo>
                    <a:pt x="246" y="217"/>
                  </a:lnTo>
                  <a:lnTo>
                    <a:pt x="248" y="217"/>
                  </a:lnTo>
                  <a:lnTo>
                    <a:pt x="246" y="217"/>
                  </a:lnTo>
                  <a:lnTo>
                    <a:pt x="246" y="219"/>
                  </a:lnTo>
                  <a:lnTo>
                    <a:pt x="244" y="219"/>
                  </a:lnTo>
                  <a:lnTo>
                    <a:pt x="244" y="221"/>
                  </a:lnTo>
                  <a:lnTo>
                    <a:pt x="242" y="221"/>
                  </a:lnTo>
                  <a:lnTo>
                    <a:pt x="242" y="223"/>
                  </a:lnTo>
                  <a:lnTo>
                    <a:pt x="240" y="223"/>
                  </a:lnTo>
                  <a:lnTo>
                    <a:pt x="238" y="223"/>
                  </a:lnTo>
                  <a:lnTo>
                    <a:pt x="238" y="224"/>
                  </a:lnTo>
                  <a:lnTo>
                    <a:pt x="238" y="223"/>
                  </a:lnTo>
                  <a:lnTo>
                    <a:pt x="240" y="223"/>
                  </a:lnTo>
                  <a:lnTo>
                    <a:pt x="238" y="224"/>
                  </a:lnTo>
                  <a:lnTo>
                    <a:pt x="236" y="224"/>
                  </a:lnTo>
                  <a:lnTo>
                    <a:pt x="238" y="224"/>
                  </a:lnTo>
                  <a:lnTo>
                    <a:pt x="236" y="224"/>
                  </a:lnTo>
                  <a:lnTo>
                    <a:pt x="236" y="223"/>
                  </a:lnTo>
                  <a:lnTo>
                    <a:pt x="234" y="223"/>
                  </a:lnTo>
                  <a:lnTo>
                    <a:pt x="234" y="224"/>
                  </a:lnTo>
                  <a:lnTo>
                    <a:pt x="234" y="223"/>
                  </a:lnTo>
                  <a:lnTo>
                    <a:pt x="234" y="224"/>
                  </a:lnTo>
                  <a:lnTo>
                    <a:pt x="232" y="224"/>
                  </a:lnTo>
                  <a:lnTo>
                    <a:pt x="234" y="224"/>
                  </a:lnTo>
                  <a:lnTo>
                    <a:pt x="232" y="224"/>
                  </a:lnTo>
                  <a:lnTo>
                    <a:pt x="232" y="223"/>
                  </a:lnTo>
                  <a:lnTo>
                    <a:pt x="232" y="224"/>
                  </a:lnTo>
                  <a:lnTo>
                    <a:pt x="234" y="224"/>
                  </a:lnTo>
                  <a:lnTo>
                    <a:pt x="234" y="226"/>
                  </a:lnTo>
                  <a:lnTo>
                    <a:pt x="232" y="226"/>
                  </a:lnTo>
                  <a:lnTo>
                    <a:pt x="230" y="226"/>
                  </a:lnTo>
                  <a:lnTo>
                    <a:pt x="230" y="224"/>
                  </a:lnTo>
                  <a:lnTo>
                    <a:pt x="230" y="226"/>
                  </a:lnTo>
                  <a:lnTo>
                    <a:pt x="230" y="228"/>
                  </a:lnTo>
                  <a:lnTo>
                    <a:pt x="230" y="226"/>
                  </a:lnTo>
                  <a:lnTo>
                    <a:pt x="230" y="228"/>
                  </a:lnTo>
                  <a:lnTo>
                    <a:pt x="229" y="228"/>
                  </a:lnTo>
                  <a:lnTo>
                    <a:pt x="230" y="228"/>
                  </a:lnTo>
                  <a:lnTo>
                    <a:pt x="229" y="228"/>
                  </a:lnTo>
                  <a:lnTo>
                    <a:pt x="227" y="228"/>
                  </a:lnTo>
                  <a:lnTo>
                    <a:pt x="229" y="228"/>
                  </a:lnTo>
                  <a:lnTo>
                    <a:pt x="229" y="230"/>
                  </a:lnTo>
                  <a:lnTo>
                    <a:pt x="229" y="228"/>
                  </a:lnTo>
                  <a:lnTo>
                    <a:pt x="229" y="230"/>
                  </a:lnTo>
                  <a:lnTo>
                    <a:pt x="229" y="232"/>
                  </a:lnTo>
                  <a:lnTo>
                    <a:pt x="227" y="232"/>
                  </a:lnTo>
                  <a:lnTo>
                    <a:pt x="227" y="230"/>
                  </a:lnTo>
                  <a:lnTo>
                    <a:pt x="225" y="230"/>
                  </a:lnTo>
                  <a:lnTo>
                    <a:pt x="225" y="232"/>
                  </a:lnTo>
                  <a:lnTo>
                    <a:pt x="227" y="232"/>
                  </a:lnTo>
                  <a:lnTo>
                    <a:pt x="227" y="230"/>
                  </a:lnTo>
                  <a:lnTo>
                    <a:pt x="227" y="232"/>
                  </a:lnTo>
                  <a:lnTo>
                    <a:pt x="227" y="234"/>
                  </a:lnTo>
                  <a:lnTo>
                    <a:pt x="227" y="236"/>
                  </a:lnTo>
                  <a:lnTo>
                    <a:pt x="225" y="236"/>
                  </a:lnTo>
                  <a:lnTo>
                    <a:pt x="223" y="236"/>
                  </a:lnTo>
                  <a:lnTo>
                    <a:pt x="223" y="234"/>
                  </a:lnTo>
                  <a:lnTo>
                    <a:pt x="223" y="236"/>
                  </a:lnTo>
                  <a:lnTo>
                    <a:pt x="225" y="236"/>
                  </a:lnTo>
                  <a:lnTo>
                    <a:pt x="227" y="236"/>
                  </a:lnTo>
                  <a:lnTo>
                    <a:pt x="225" y="236"/>
                  </a:lnTo>
                  <a:lnTo>
                    <a:pt x="225" y="238"/>
                  </a:lnTo>
                  <a:lnTo>
                    <a:pt x="225" y="240"/>
                  </a:lnTo>
                  <a:lnTo>
                    <a:pt x="225" y="242"/>
                  </a:lnTo>
                  <a:lnTo>
                    <a:pt x="227" y="244"/>
                  </a:lnTo>
                  <a:lnTo>
                    <a:pt x="225" y="244"/>
                  </a:lnTo>
                  <a:lnTo>
                    <a:pt x="227" y="244"/>
                  </a:lnTo>
                  <a:lnTo>
                    <a:pt x="227" y="246"/>
                  </a:lnTo>
                  <a:lnTo>
                    <a:pt x="227" y="248"/>
                  </a:lnTo>
                  <a:lnTo>
                    <a:pt x="229" y="248"/>
                  </a:lnTo>
                  <a:lnTo>
                    <a:pt x="227" y="250"/>
                  </a:lnTo>
                  <a:lnTo>
                    <a:pt x="225" y="250"/>
                  </a:lnTo>
                  <a:lnTo>
                    <a:pt x="225" y="248"/>
                  </a:lnTo>
                  <a:lnTo>
                    <a:pt x="223" y="248"/>
                  </a:lnTo>
                  <a:lnTo>
                    <a:pt x="221" y="248"/>
                  </a:lnTo>
                  <a:lnTo>
                    <a:pt x="219" y="248"/>
                  </a:lnTo>
                  <a:lnTo>
                    <a:pt x="217" y="248"/>
                  </a:lnTo>
                  <a:lnTo>
                    <a:pt x="217" y="246"/>
                  </a:lnTo>
                  <a:lnTo>
                    <a:pt x="215" y="246"/>
                  </a:lnTo>
                  <a:lnTo>
                    <a:pt x="213" y="246"/>
                  </a:lnTo>
                  <a:lnTo>
                    <a:pt x="213" y="244"/>
                  </a:lnTo>
                  <a:lnTo>
                    <a:pt x="213" y="246"/>
                  </a:lnTo>
                  <a:lnTo>
                    <a:pt x="213" y="244"/>
                  </a:lnTo>
                  <a:lnTo>
                    <a:pt x="211" y="244"/>
                  </a:lnTo>
                  <a:lnTo>
                    <a:pt x="211" y="242"/>
                  </a:lnTo>
                  <a:lnTo>
                    <a:pt x="211" y="240"/>
                  </a:lnTo>
                  <a:lnTo>
                    <a:pt x="209" y="240"/>
                  </a:lnTo>
                  <a:lnTo>
                    <a:pt x="209" y="238"/>
                  </a:lnTo>
                  <a:lnTo>
                    <a:pt x="209" y="236"/>
                  </a:lnTo>
                  <a:lnTo>
                    <a:pt x="209" y="234"/>
                  </a:lnTo>
                  <a:lnTo>
                    <a:pt x="207" y="234"/>
                  </a:lnTo>
                  <a:lnTo>
                    <a:pt x="207" y="232"/>
                  </a:lnTo>
                  <a:lnTo>
                    <a:pt x="207" y="234"/>
                  </a:lnTo>
                  <a:lnTo>
                    <a:pt x="207" y="232"/>
                  </a:lnTo>
                  <a:lnTo>
                    <a:pt x="205" y="232"/>
                  </a:lnTo>
                  <a:lnTo>
                    <a:pt x="205" y="230"/>
                  </a:lnTo>
                  <a:lnTo>
                    <a:pt x="203" y="230"/>
                  </a:lnTo>
                  <a:lnTo>
                    <a:pt x="203" y="228"/>
                  </a:lnTo>
                  <a:lnTo>
                    <a:pt x="201" y="228"/>
                  </a:lnTo>
                  <a:lnTo>
                    <a:pt x="201" y="226"/>
                  </a:lnTo>
                  <a:lnTo>
                    <a:pt x="201" y="224"/>
                  </a:lnTo>
                  <a:lnTo>
                    <a:pt x="200" y="223"/>
                  </a:lnTo>
                  <a:lnTo>
                    <a:pt x="200" y="221"/>
                  </a:lnTo>
                  <a:lnTo>
                    <a:pt x="200" y="219"/>
                  </a:lnTo>
                  <a:lnTo>
                    <a:pt x="198" y="219"/>
                  </a:lnTo>
                  <a:lnTo>
                    <a:pt x="198" y="217"/>
                  </a:lnTo>
                  <a:lnTo>
                    <a:pt x="196" y="217"/>
                  </a:lnTo>
                  <a:lnTo>
                    <a:pt x="198" y="217"/>
                  </a:lnTo>
                  <a:lnTo>
                    <a:pt x="198" y="215"/>
                  </a:lnTo>
                  <a:lnTo>
                    <a:pt x="196" y="215"/>
                  </a:lnTo>
                  <a:lnTo>
                    <a:pt x="198" y="215"/>
                  </a:lnTo>
                  <a:lnTo>
                    <a:pt x="196" y="215"/>
                  </a:lnTo>
                  <a:lnTo>
                    <a:pt x="194" y="215"/>
                  </a:lnTo>
                  <a:lnTo>
                    <a:pt x="194" y="213"/>
                  </a:lnTo>
                  <a:lnTo>
                    <a:pt x="192" y="213"/>
                  </a:lnTo>
                  <a:lnTo>
                    <a:pt x="194" y="213"/>
                  </a:lnTo>
                  <a:lnTo>
                    <a:pt x="192" y="213"/>
                  </a:lnTo>
                  <a:lnTo>
                    <a:pt x="190" y="213"/>
                  </a:lnTo>
                  <a:lnTo>
                    <a:pt x="188" y="213"/>
                  </a:lnTo>
                  <a:lnTo>
                    <a:pt x="186" y="213"/>
                  </a:lnTo>
                  <a:lnTo>
                    <a:pt x="184" y="213"/>
                  </a:lnTo>
                  <a:lnTo>
                    <a:pt x="182" y="213"/>
                  </a:lnTo>
                  <a:lnTo>
                    <a:pt x="182" y="215"/>
                  </a:lnTo>
                  <a:lnTo>
                    <a:pt x="180" y="217"/>
                  </a:lnTo>
                  <a:lnTo>
                    <a:pt x="180" y="219"/>
                  </a:lnTo>
                  <a:lnTo>
                    <a:pt x="178" y="219"/>
                  </a:lnTo>
                  <a:lnTo>
                    <a:pt x="178" y="221"/>
                  </a:lnTo>
                  <a:lnTo>
                    <a:pt x="176" y="221"/>
                  </a:lnTo>
                  <a:lnTo>
                    <a:pt x="176" y="219"/>
                  </a:lnTo>
                  <a:lnTo>
                    <a:pt x="174" y="219"/>
                  </a:lnTo>
                  <a:lnTo>
                    <a:pt x="172" y="219"/>
                  </a:lnTo>
                  <a:lnTo>
                    <a:pt x="172" y="217"/>
                  </a:lnTo>
                  <a:lnTo>
                    <a:pt x="171" y="217"/>
                  </a:lnTo>
                  <a:lnTo>
                    <a:pt x="169" y="215"/>
                  </a:lnTo>
                  <a:lnTo>
                    <a:pt x="167" y="215"/>
                  </a:lnTo>
                  <a:lnTo>
                    <a:pt x="167" y="213"/>
                  </a:lnTo>
                  <a:lnTo>
                    <a:pt x="167" y="211"/>
                  </a:lnTo>
                  <a:lnTo>
                    <a:pt x="165" y="211"/>
                  </a:lnTo>
                  <a:lnTo>
                    <a:pt x="167" y="209"/>
                  </a:lnTo>
                  <a:lnTo>
                    <a:pt x="165" y="209"/>
                  </a:lnTo>
                  <a:lnTo>
                    <a:pt x="165" y="207"/>
                  </a:lnTo>
                  <a:lnTo>
                    <a:pt x="165" y="205"/>
                  </a:lnTo>
                  <a:lnTo>
                    <a:pt x="163" y="205"/>
                  </a:lnTo>
                  <a:lnTo>
                    <a:pt x="163" y="203"/>
                  </a:lnTo>
                  <a:lnTo>
                    <a:pt x="161" y="203"/>
                  </a:lnTo>
                  <a:lnTo>
                    <a:pt x="159" y="203"/>
                  </a:lnTo>
                  <a:lnTo>
                    <a:pt x="159" y="201"/>
                  </a:lnTo>
                  <a:lnTo>
                    <a:pt x="157" y="201"/>
                  </a:lnTo>
                  <a:lnTo>
                    <a:pt x="157" y="199"/>
                  </a:lnTo>
                  <a:lnTo>
                    <a:pt x="155" y="199"/>
                  </a:lnTo>
                  <a:lnTo>
                    <a:pt x="155" y="197"/>
                  </a:lnTo>
                  <a:lnTo>
                    <a:pt x="153" y="197"/>
                  </a:lnTo>
                  <a:lnTo>
                    <a:pt x="153" y="195"/>
                  </a:lnTo>
                  <a:lnTo>
                    <a:pt x="151" y="195"/>
                  </a:lnTo>
                  <a:lnTo>
                    <a:pt x="151" y="194"/>
                  </a:lnTo>
                  <a:lnTo>
                    <a:pt x="149" y="194"/>
                  </a:lnTo>
                  <a:lnTo>
                    <a:pt x="147" y="194"/>
                  </a:lnTo>
                  <a:lnTo>
                    <a:pt x="145" y="194"/>
                  </a:lnTo>
                  <a:lnTo>
                    <a:pt x="143" y="194"/>
                  </a:lnTo>
                  <a:lnTo>
                    <a:pt x="142" y="194"/>
                  </a:lnTo>
                  <a:lnTo>
                    <a:pt x="140" y="194"/>
                  </a:lnTo>
                  <a:lnTo>
                    <a:pt x="138" y="194"/>
                  </a:lnTo>
                  <a:lnTo>
                    <a:pt x="136" y="194"/>
                  </a:lnTo>
                  <a:lnTo>
                    <a:pt x="136" y="195"/>
                  </a:lnTo>
                  <a:lnTo>
                    <a:pt x="136" y="197"/>
                  </a:lnTo>
                  <a:lnTo>
                    <a:pt x="134" y="197"/>
                  </a:lnTo>
                  <a:lnTo>
                    <a:pt x="132" y="197"/>
                  </a:lnTo>
                  <a:lnTo>
                    <a:pt x="130" y="197"/>
                  </a:lnTo>
                  <a:lnTo>
                    <a:pt x="128" y="197"/>
                  </a:lnTo>
                  <a:lnTo>
                    <a:pt x="126" y="197"/>
                  </a:lnTo>
                  <a:lnTo>
                    <a:pt x="124" y="197"/>
                  </a:lnTo>
                  <a:lnTo>
                    <a:pt x="122" y="197"/>
                  </a:lnTo>
                  <a:lnTo>
                    <a:pt x="120" y="197"/>
                  </a:lnTo>
                  <a:lnTo>
                    <a:pt x="118" y="197"/>
                  </a:lnTo>
                  <a:lnTo>
                    <a:pt x="116" y="197"/>
                  </a:lnTo>
                  <a:lnTo>
                    <a:pt x="114" y="197"/>
                  </a:lnTo>
                  <a:lnTo>
                    <a:pt x="113" y="197"/>
                  </a:lnTo>
                  <a:lnTo>
                    <a:pt x="111" y="197"/>
                  </a:lnTo>
                  <a:lnTo>
                    <a:pt x="109" y="197"/>
                  </a:lnTo>
                  <a:lnTo>
                    <a:pt x="107" y="195"/>
                  </a:lnTo>
                  <a:lnTo>
                    <a:pt x="103" y="194"/>
                  </a:lnTo>
                  <a:lnTo>
                    <a:pt x="99" y="194"/>
                  </a:lnTo>
                  <a:lnTo>
                    <a:pt x="95" y="192"/>
                  </a:lnTo>
                  <a:lnTo>
                    <a:pt x="93" y="190"/>
                  </a:lnTo>
                  <a:lnTo>
                    <a:pt x="89" y="190"/>
                  </a:lnTo>
                  <a:lnTo>
                    <a:pt x="85" y="188"/>
                  </a:lnTo>
                  <a:lnTo>
                    <a:pt x="82" y="188"/>
                  </a:lnTo>
                  <a:lnTo>
                    <a:pt x="82" y="186"/>
                  </a:lnTo>
                  <a:lnTo>
                    <a:pt x="84" y="186"/>
                  </a:lnTo>
                  <a:lnTo>
                    <a:pt x="84" y="184"/>
                  </a:lnTo>
                  <a:lnTo>
                    <a:pt x="82" y="184"/>
                  </a:lnTo>
                  <a:lnTo>
                    <a:pt x="82" y="186"/>
                  </a:lnTo>
                  <a:lnTo>
                    <a:pt x="80" y="186"/>
                  </a:lnTo>
                  <a:lnTo>
                    <a:pt x="78" y="186"/>
                  </a:lnTo>
                  <a:lnTo>
                    <a:pt x="76" y="186"/>
                  </a:lnTo>
                  <a:lnTo>
                    <a:pt x="74" y="186"/>
                  </a:lnTo>
                  <a:lnTo>
                    <a:pt x="72" y="186"/>
                  </a:lnTo>
                  <a:lnTo>
                    <a:pt x="70" y="186"/>
                  </a:lnTo>
                  <a:lnTo>
                    <a:pt x="68" y="186"/>
                  </a:lnTo>
                  <a:lnTo>
                    <a:pt x="66" y="186"/>
                  </a:lnTo>
                  <a:lnTo>
                    <a:pt x="64" y="186"/>
                  </a:lnTo>
                  <a:lnTo>
                    <a:pt x="62" y="186"/>
                  </a:lnTo>
                  <a:lnTo>
                    <a:pt x="62" y="184"/>
                  </a:lnTo>
                  <a:lnTo>
                    <a:pt x="62" y="186"/>
                  </a:lnTo>
                  <a:lnTo>
                    <a:pt x="62" y="184"/>
                  </a:lnTo>
                  <a:lnTo>
                    <a:pt x="62" y="186"/>
                  </a:lnTo>
                  <a:lnTo>
                    <a:pt x="62" y="184"/>
                  </a:lnTo>
                  <a:lnTo>
                    <a:pt x="62" y="182"/>
                  </a:lnTo>
                  <a:lnTo>
                    <a:pt x="62" y="180"/>
                  </a:lnTo>
                  <a:lnTo>
                    <a:pt x="60" y="180"/>
                  </a:lnTo>
                  <a:lnTo>
                    <a:pt x="60" y="178"/>
                  </a:lnTo>
                  <a:lnTo>
                    <a:pt x="58" y="178"/>
                  </a:lnTo>
                  <a:lnTo>
                    <a:pt x="58" y="176"/>
                  </a:lnTo>
                  <a:lnTo>
                    <a:pt x="56" y="176"/>
                  </a:lnTo>
                  <a:lnTo>
                    <a:pt x="55" y="174"/>
                  </a:lnTo>
                  <a:lnTo>
                    <a:pt x="53" y="174"/>
                  </a:lnTo>
                  <a:lnTo>
                    <a:pt x="53" y="172"/>
                  </a:lnTo>
                  <a:lnTo>
                    <a:pt x="51" y="172"/>
                  </a:lnTo>
                  <a:lnTo>
                    <a:pt x="49" y="172"/>
                  </a:lnTo>
                  <a:lnTo>
                    <a:pt x="47" y="172"/>
                  </a:lnTo>
                  <a:lnTo>
                    <a:pt x="47" y="170"/>
                  </a:lnTo>
                  <a:lnTo>
                    <a:pt x="45" y="170"/>
                  </a:lnTo>
                  <a:lnTo>
                    <a:pt x="45" y="168"/>
                  </a:lnTo>
                  <a:lnTo>
                    <a:pt x="43" y="168"/>
                  </a:lnTo>
                  <a:lnTo>
                    <a:pt x="41" y="168"/>
                  </a:lnTo>
                  <a:lnTo>
                    <a:pt x="39" y="168"/>
                  </a:lnTo>
                  <a:lnTo>
                    <a:pt x="39" y="166"/>
                  </a:lnTo>
                  <a:lnTo>
                    <a:pt x="37" y="166"/>
                  </a:lnTo>
                  <a:lnTo>
                    <a:pt x="35" y="168"/>
                  </a:lnTo>
                  <a:lnTo>
                    <a:pt x="35" y="166"/>
                  </a:lnTo>
                  <a:lnTo>
                    <a:pt x="33" y="166"/>
                  </a:lnTo>
                  <a:lnTo>
                    <a:pt x="33" y="165"/>
                  </a:lnTo>
                  <a:lnTo>
                    <a:pt x="35" y="165"/>
                  </a:lnTo>
                  <a:lnTo>
                    <a:pt x="33" y="165"/>
                  </a:lnTo>
                  <a:lnTo>
                    <a:pt x="33" y="163"/>
                  </a:lnTo>
                  <a:lnTo>
                    <a:pt x="33" y="161"/>
                  </a:lnTo>
                  <a:lnTo>
                    <a:pt x="31" y="161"/>
                  </a:lnTo>
                  <a:lnTo>
                    <a:pt x="31" y="159"/>
                  </a:lnTo>
                  <a:lnTo>
                    <a:pt x="33" y="159"/>
                  </a:lnTo>
                  <a:lnTo>
                    <a:pt x="31" y="159"/>
                  </a:lnTo>
                  <a:lnTo>
                    <a:pt x="31" y="157"/>
                  </a:lnTo>
                  <a:lnTo>
                    <a:pt x="29" y="157"/>
                  </a:lnTo>
                  <a:lnTo>
                    <a:pt x="29" y="155"/>
                  </a:lnTo>
                  <a:lnTo>
                    <a:pt x="27" y="155"/>
                  </a:lnTo>
                  <a:lnTo>
                    <a:pt x="27" y="153"/>
                  </a:lnTo>
                  <a:lnTo>
                    <a:pt x="27" y="151"/>
                  </a:lnTo>
                  <a:lnTo>
                    <a:pt x="26" y="151"/>
                  </a:lnTo>
                  <a:lnTo>
                    <a:pt x="26" y="149"/>
                  </a:lnTo>
                  <a:lnTo>
                    <a:pt x="24" y="149"/>
                  </a:lnTo>
                  <a:lnTo>
                    <a:pt x="24" y="147"/>
                  </a:lnTo>
                  <a:lnTo>
                    <a:pt x="24" y="145"/>
                  </a:lnTo>
                  <a:lnTo>
                    <a:pt x="24" y="143"/>
                  </a:lnTo>
                  <a:lnTo>
                    <a:pt x="24" y="145"/>
                  </a:lnTo>
                  <a:lnTo>
                    <a:pt x="26" y="145"/>
                  </a:lnTo>
                  <a:lnTo>
                    <a:pt x="26" y="143"/>
                  </a:lnTo>
                  <a:lnTo>
                    <a:pt x="24" y="143"/>
                  </a:lnTo>
                  <a:lnTo>
                    <a:pt x="24" y="141"/>
                  </a:lnTo>
                  <a:lnTo>
                    <a:pt x="22" y="141"/>
                  </a:lnTo>
                  <a:lnTo>
                    <a:pt x="20" y="141"/>
                  </a:lnTo>
                  <a:lnTo>
                    <a:pt x="20" y="139"/>
                  </a:lnTo>
                  <a:lnTo>
                    <a:pt x="20" y="137"/>
                  </a:lnTo>
                  <a:lnTo>
                    <a:pt x="20" y="136"/>
                  </a:lnTo>
                  <a:lnTo>
                    <a:pt x="18" y="136"/>
                  </a:lnTo>
                  <a:lnTo>
                    <a:pt x="18" y="134"/>
                  </a:lnTo>
                  <a:lnTo>
                    <a:pt x="20" y="134"/>
                  </a:lnTo>
                  <a:lnTo>
                    <a:pt x="20" y="136"/>
                  </a:lnTo>
                  <a:lnTo>
                    <a:pt x="22" y="136"/>
                  </a:lnTo>
                  <a:lnTo>
                    <a:pt x="22" y="137"/>
                  </a:lnTo>
                  <a:lnTo>
                    <a:pt x="22" y="136"/>
                  </a:lnTo>
                  <a:lnTo>
                    <a:pt x="22" y="134"/>
                  </a:lnTo>
                  <a:lnTo>
                    <a:pt x="20" y="134"/>
                  </a:lnTo>
                  <a:lnTo>
                    <a:pt x="22" y="134"/>
                  </a:lnTo>
                  <a:lnTo>
                    <a:pt x="20" y="134"/>
                  </a:lnTo>
                  <a:lnTo>
                    <a:pt x="20" y="132"/>
                  </a:lnTo>
                  <a:lnTo>
                    <a:pt x="20" y="130"/>
                  </a:lnTo>
                  <a:lnTo>
                    <a:pt x="22" y="130"/>
                  </a:lnTo>
                  <a:lnTo>
                    <a:pt x="22" y="132"/>
                  </a:lnTo>
                  <a:lnTo>
                    <a:pt x="22" y="130"/>
                  </a:lnTo>
                  <a:lnTo>
                    <a:pt x="24" y="130"/>
                  </a:lnTo>
                  <a:lnTo>
                    <a:pt x="24" y="132"/>
                  </a:lnTo>
                  <a:lnTo>
                    <a:pt x="26" y="132"/>
                  </a:lnTo>
                  <a:lnTo>
                    <a:pt x="26" y="130"/>
                  </a:lnTo>
                  <a:lnTo>
                    <a:pt x="26" y="132"/>
                  </a:lnTo>
                  <a:lnTo>
                    <a:pt x="26" y="130"/>
                  </a:lnTo>
                  <a:lnTo>
                    <a:pt x="27" y="130"/>
                  </a:lnTo>
                  <a:lnTo>
                    <a:pt x="27" y="132"/>
                  </a:lnTo>
                  <a:lnTo>
                    <a:pt x="27" y="130"/>
                  </a:lnTo>
                  <a:lnTo>
                    <a:pt x="26" y="130"/>
                  </a:lnTo>
                  <a:lnTo>
                    <a:pt x="26" y="132"/>
                  </a:lnTo>
                  <a:lnTo>
                    <a:pt x="24" y="130"/>
                  </a:lnTo>
                  <a:lnTo>
                    <a:pt x="26" y="130"/>
                  </a:lnTo>
                  <a:lnTo>
                    <a:pt x="24" y="130"/>
                  </a:lnTo>
                  <a:lnTo>
                    <a:pt x="22" y="130"/>
                  </a:lnTo>
                  <a:lnTo>
                    <a:pt x="20" y="130"/>
                  </a:lnTo>
                  <a:lnTo>
                    <a:pt x="18" y="130"/>
                  </a:lnTo>
                  <a:lnTo>
                    <a:pt x="20" y="130"/>
                  </a:lnTo>
                  <a:lnTo>
                    <a:pt x="18" y="130"/>
                  </a:lnTo>
                  <a:lnTo>
                    <a:pt x="18" y="132"/>
                  </a:lnTo>
                  <a:lnTo>
                    <a:pt x="20" y="132"/>
                  </a:lnTo>
                  <a:lnTo>
                    <a:pt x="18" y="132"/>
                  </a:lnTo>
                  <a:lnTo>
                    <a:pt x="20" y="132"/>
                  </a:lnTo>
                  <a:lnTo>
                    <a:pt x="18" y="132"/>
                  </a:lnTo>
                  <a:lnTo>
                    <a:pt x="20" y="132"/>
                  </a:lnTo>
                  <a:lnTo>
                    <a:pt x="18" y="132"/>
                  </a:lnTo>
                  <a:lnTo>
                    <a:pt x="20" y="132"/>
                  </a:lnTo>
                  <a:lnTo>
                    <a:pt x="20" y="134"/>
                  </a:lnTo>
                  <a:lnTo>
                    <a:pt x="18" y="134"/>
                  </a:lnTo>
                  <a:lnTo>
                    <a:pt x="18" y="132"/>
                  </a:lnTo>
                  <a:lnTo>
                    <a:pt x="16" y="132"/>
                  </a:lnTo>
                  <a:lnTo>
                    <a:pt x="16" y="130"/>
                  </a:lnTo>
                  <a:lnTo>
                    <a:pt x="16" y="132"/>
                  </a:lnTo>
                  <a:lnTo>
                    <a:pt x="14" y="132"/>
                  </a:lnTo>
                  <a:lnTo>
                    <a:pt x="14" y="130"/>
                  </a:lnTo>
                  <a:lnTo>
                    <a:pt x="16" y="130"/>
                  </a:lnTo>
                  <a:lnTo>
                    <a:pt x="14" y="130"/>
                  </a:lnTo>
                  <a:lnTo>
                    <a:pt x="14" y="128"/>
                  </a:lnTo>
                  <a:lnTo>
                    <a:pt x="14" y="130"/>
                  </a:lnTo>
                  <a:lnTo>
                    <a:pt x="16" y="130"/>
                  </a:lnTo>
                  <a:lnTo>
                    <a:pt x="14" y="128"/>
                  </a:lnTo>
                  <a:lnTo>
                    <a:pt x="14" y="126"/>
                  </a:lnTo>
                  <a:lnTo>
                    <a:pt x="12" y="126"/>
                  </a:lnTo>
                  <a:lnTo>
                    <a:pt x="12" y="124"/>
                  </a:lnTo>
                  <a:lnTo>
                    <a:pt x="10" y="124"/>
                  </a:lnTo>
                  <a:lnTo>
                    <a:pt x="10" y="122"/>
                  </a:lnTo>
                  <a:lnTo>
                    <a:pt x="8" y="122"/>
                  </a:lnTo>
                  <a:lnTo>
                    <a:pt x="8" y="120"/>
                  </a:lnTo>
                  <a:lnTo>
                    <a:pt x="8" y="118"/>
                  </a:lnTo>
                  <a:lnTo>
                    <a:pt x="8" y="116"/>
                  </a:lnTo>
                  <a:lnTo>
                    <a:pt x="8" y="114"/>
                  </a:lnTo>
                  <a:lnTo>
                    <a:pt x="8" y="112"/>
                  </a:lnTo>
                  <a:lnTo>
                    <a:pt x="6" y="110"/>
                  </a:lnTo>
                  <a:lnTo>
                    <a:pt x="6" y="108"/>
                  </a:lnTo>
                  <a:lnTo>
                    <a:pt x="4" y="108"/>
                  </a:lnTo>
                  <a:lnTo>
                    <a:pt x="4" y="106"/>
                  </a:lnTo>
                  <a:lnTo>
                    <a:pt x="2" y="106"/>
                  </a:lnTo>
                  <a:lnTo>
                    <a:pt x="4" y="106"/>
                  </a:lnTo>
                  <a:lnTo>
                    <a:pt x="2" y="106"/>
                  </a:lnTo>
                  <a:lnTo>
                    <a:pt x="2" y="105"/>
                  </a:lnTo>
                  <a:lnTo>
                    <a:pt x="4" y="105"/>
                  </a:lnTo>
                  <a:lnTo>
                    <a:pt x="4" y="103"/>
                  </a:lnTo>
                  <a:lnTo>
                    <a:pt x="4" y="101"/>
                  </a:lnTo>
                  <a:lnTo>
                    <a:pt x="4" y="103"/>
                  </a:lnTo>
                  <a:lnTo>
                    <a:pt x="4" y="101"/>
                  </a:lnTo>
                  <a:lnTo>
                    <a:pt x="6" y="101"/>
                  </a:lnTo>
                  <a:lnTo>
                    <a:pt x="4" y="101"/>
                  </a:lnTo>
                  <a:lnTo>
                    <a:pt x="4" y="99"/>
                  </a:lnTo>
                  <a:lnTo>
                    <a:pt x="6" y="99"/>
                  </a:lnTo>
                  <a:lnTo>
                    <a:pt x="4" y="99"/>
                  </a:lnTo>
                  <a:lnTo>
                    <a:pt x="4" y="97"/>
                  </a:lnTo>
                  <a:lnTo>
                    <a:pt x="6" y="97"/>
                  </a:lnTo>
                  <a:lnTo>
                    <a:pt x="6" y="95"/>
                  </a:lnTo>
                  <a:lnTo>
                    <a:pt x="6" y="93"/>
                  </a:lnTo>
                  <a:lnTo>
                    <a:pt x="4" y="91"/>
                  </a:lnTo>
                  <a:lnTo>
                    <a:pt x="4" y="89"/>
                  </a:lnTo>
                  <a:lnTo>
                    <a:pt x="4" y="87"/>
                  </a:lnTo>
                  <a:lnTo>
                    <a:pt x="2" y="87"/>
                  </a:lnTo>
                  <a:lnTo>
                    <a:pt x="4" y="87"/>
                  </a:lnTo>
                  <a:lnTo>
                    <a:pt x="2" y="87"/>
                  </a:lnTo>
                  <a:lnTo>
                    <a:pt x="2" y="85"/>
                  </a:lnTo>
                  <a:lnTo>
                    <a:pt x="2" y="83"/>
                  </a:lnTo>
                  <a:lnTo>
                    <a:pt x="2" y="81"/>
                  </a:lnTo>
                  <a:lnTo>
                    <a:pt x="2" y="79"/>
                  </a:lnTo>
                  <a:lnTo>
                    <a:pt x="2" y="77"/>
                  </a:lnTo>
                  <a:lnTo>
                    <a:pt x="2" y="76"/>
                  </a:lnTo>
                  <a:lnTo>
                    <a:pt x="2" y="74"/>
                  </a:lnTo>
                  <a:lnTo>
                    <a:pt x="4" y="74"/>
                  </a:lnTo>
                  <a:lnTo>
                    <a:pt x="4" y="72"/>
                  </a:lnTo>
                  <a:lnTo>
                    <a:pt x="4" y="70"/>
                  </a:lnTo>
                  <a:lnTo>
                    <a:pt x="4" y="68"/>
                  </a:lnTo>
                  <a:lnTo>
                    <a:pt x="6" y="68"/>
                  </a:lnTo>
                  <a:lnTo>
                    <a:pt x="4" y="68"/>
                  </a:lnTo>
                  <a:lnTo>
                    <a:pt x="4" y="70"/>
                  </a:lnTo>
                  <a:lnTo>
                    <a:pt x="4" y="68"/>
                  </a:lnTo>
                  <a:lnTo>
                    <a:pt x="4" y="66"/>
                  </a:lnTo>
                  <a:lnTo>
                    <a:pt x="6" y="66"/>
                  </a:lnTo>
                  <a:lnTo>
                    <a:pt x="4" y="66"/>
                  </a:lnTo>
                  <a:lnTo>
                    <a:pt x="4" y="64"/>
                  </a:lnTo>
                  <a:lnTo>
                    <a:pt x="6" y="64"/>
                  </a:lnTo>
                  <a:lnTo>
                    <a:pt x="6" y="62"/>
                  </a:lnTo>
                  <a:lnTo>
                    <a:pt x="6" y="60"/>
                  </a:lnTo>
                  <a:lnTo>
                    <a:pt x="6" y="58"/>
                  </a:lnTo>
                  <a:lnTo>
                    <a:pt x="6" y="56"/>
                  </a:lnTo>
                  <a:lnTo>
                    <a:pt x="6" y="54"/>
                  </a:lnTo>
                  <a:lnTo>
                    <a:pt x="6" y="52"/>
                  </a:lnTo>
                  <a:lnTo>
                    <a:pt x="6" y="50"/>
                  </a:lnTo>
                  <a:lnTo>
                    <a:pt x="6" y="48"/>
                  </a:lnTo>
                  <a:lnTo>
                    <a:pt x="6" y="47"/>
                  </a:lnTo>
                  <a:lnTo>
                    <a:pt x="6" y="48"/>
                  </a:lnTo>
                  <a:lnTo>
                    <a:pt x="8" y="48"/>
                  </a:lnTo>
                  <a:lnTo>
                    <a:pt x="6" y="48"/>
                  </a:lnTo>
                  <a:lnTo>
                    <a:pt x="6" y="47"/>
                  </a:lnTo>
                  <a:lnTo>
                    <a:pt x="8" y="47"/>
                  </a:lnTo>
                  <a:lnTo>
                    <a:pt x="8" y="45"/>
                  </a:lnTo>
                  <a:lnTo>
                    <a:pt x="8" y="47"/>
                  </a:lnTo>
                  <a:lnTo>
                    <a:pt x="6" y="47"/>
                  </a:lnTo>
                  <a:lnTo>
                    <a:pt x="6" y="45"/>
                  </a:lnTo>
                  <a:lnTo>
                    <a:pt x="6" y="47"/>
                  </a:lnTo>
                  <a:lnTo>
                    <a:pt x="6" y="45"/>
                  </a:lnTo>
                  <a:lnTo>
                    <a:pt x="6" y="43"/>
                  </a:lnTo>
                  <a:lnTo>
                    <a:pt x="6" y="41"/>
                  </a:lnTo>
                  <a:lnTo>
                    <a:pt x="6" y="39"/>
                  </a:lnTo>
                  <a:lnTo>
                    <a:pt x="6" y="41"/>
                  </a:lnTo>
                  <a:lnTo>
                    <a:pt x="8" y="41"/>
                  </a:lnTo>
                  <a:lnTo>
                    <a:pt x="8" y="39"/>
                  </a:lnTo>
                  <a:lnTo>
                    <a:pt x="8" y="41"/>
                  </a:lnTo>
                  <a:lnTo>
                    <a:pt x="10" y="39"/>
                  </a:lnTo>
                  <a:lnTo>
                    <a:pt x="10" y="41"/>
                  </a:lnTo>
                  <a:lnTo>
                    <a:pt x="12" y="41"/>
                  </a:lnTo>
                  <a:lnTo>
                    <a:pt x="14" y="41"/>
                  </a:lnTo>
                  <a:lnTo>
                    <a:pt x="12" y="41"/>
                  </a:lnTo>
                  <a:lnTo>
                    <a:pt x="12" y="39"/>
                  </a:lnTo>
                  <a:lnTo>
                    <a:pt x="10" y="39"/>
                  </a:lnTo>
                  <a:lnTo>
                    <a:pt x="8" y="39"/>
                  </a:lnTo>
                  <a:lnTo>
                    <a:pt x="6" y="39"/>
                  </a:lnTo>
                  <a:lnTo>
                    <a:pt x="6" y="37"/>
                  </a:lnTo>
                  <a:lnTo>
                    <a:pt x="6" y="35"/>
                  </a:lnTo>
                  <a:lnTo>
                    <a:pt x="6" y="37"/>
                  </a:lnTo>
                  <a:lnTo>
                    <a:pt x="8" y="37"/>
                  </a:lnTo>
                  <a:lnTo>
                    <a:pt x="6" y="37"/>
                  </a:lnTo>
                  <a:lnTo>
                    <a:pt x="6" y="35"/>
                  </a:lnTo>
                  <a:lnTo>
                    <a:pt x="6" y="33"/>
                  </a:lnTo>
                  <a:lnTo>
                    <a:pt x="8" y="33"/>
                  </a:lnTo>
                  <a:lnTo>
                    <a:pt x="8" y="35"/>
                  </a:lnTo>
                  <a:lnTo>
                    <a:pt x="8" y="33"/>
                  </a:lnTo>
                  <a:lnTo>
                    <a:pt x="6" y="33"/>
                  </a:lnTo>
                  <a:lnTo>
                    <a:pt x="6" y="31"/>
                  </a:lnTo>
                  <a:lnTo>
                    <a:pt x="4" y="31"/>
                  </a:lnTo>
                  <a:lnTo>
                    <a:pt x="6" y="31"/>
                  </a:lnTo>
                  <a:lnTo>
                    <a:pt x="8" y="31"/>
                  </a:lnTo>
                  <a:lnTo>
                    <a:pt x="6" y="31"/>
                  </a:lnTo>
                  <a:lnTo>
                    <a:pt x="6" y="29"/>
                  </a:lnTo>
                  <a:lnTo>
                    <a:pt x="4" y="29"/>
                  </a:lnTo>
                  <a:lnTo>
                    <a:pt x="4" y="31"/>
                  </a:lnTo>
                  <a:lnTo>
                    <a:pt x="6" y="31"/>
                  </a:lnTo>
                  <a:lnTo>
                    <a:pt x="4" y="31"/>
                  </a:lnTo>
                  <a:lnTo>
                    <a:pt x="4" y="29"/>
                  </a:lnTo>
                  <a:lnTo>
                    <a:pt x="4" y="27"/>
                  </a:lnTo>
                  <a:lnTo>
                    <a:pt x="4" y="25"/>
                  </a:lnTo>
                  <a:lnTo>
                    <a:pt x="4" y="23"/>
                  </a:lnTo>
                  <a:lnTo>
                    <a:pt x="2" y="23"/>
                  </a:lnTo>
                  <a:lnTo>
                    <a:pt x="2" y="21"/>
                  </a:lnTo>
                  <a:lnTo>
                    <a:pt x="2" y="19"/>
                  </a:lnTo>
                  <a:lnTo>
                    <a:pt x="0" y="19"/>
                  </a:lnTo>
                  <a:lnTo>
                    <a:pt x="0" y="18"/>
                  </a:lnTo>
                  <a:lnTo>
                    <a:pt x="0" y="16"/>
                  </a:lnTo>
                  <a:lnTo>
                    <a:pt x="0" y="14"/>
                  </a:lnTo>
                  <a:lnTo>
                    <a:pt x="2" y="14"/>
                  </a:lnTo>
                  <a:lnTo>
                    <a:pt x="4" y="14"/>
                  </a:lnTo>
                  <a:lnTo>
                    <a:pt x="4" y="16"/>
                  </a:lnTo>
                  <a:lnTo>
                    <a:pt x="6" y="16"/>
                  </a:lnTo>
                  <a:lnTo>
                    <a:pt x="8" y="16"/>
                  </a:lnTo>
                  <a:lnTo>
                    <a:pt x="10" y="16"/>
                  </a:lnTo>
                  <a:lnTo>
                    <a:pt x="12" y="16"/>
                  </a:lnTo>
                  <a:lnTo>
                    <a:pt x="10" y="16"/>
                  </a:lnTo>
                  <a:lnTo>
                    <a:pt x="12" y="16"/>
                  </a:lnTo>
                  <a:lnTo>
                    <a:pt x="14" y="16"/>
                  </a:lnTo>
                  <a:lnTo>
                    <a:pt x="14" y="18"/>
                  </a:lnTo>
                  <a:lnTo>
                    <a:pt x="16" y="16"/>
                  </a:lnTo>
                  <a:lnTo>
                    <a:pt x="16" y="18"/>
                  </a:lnTo>
                  <a:lnTo>
                    <a:pt x="16" y="16"/>
                  </a:lnTo>
                  <a:lnTo>
                    <a:pt x="16" y="18"/>
                  </a:lnTo>
                  <a:lnTo>
                    <a:pt x="18" y="18"/>
                  </a:lnTo>
                  <a:lnTo>
                    <a:pt x="18" y="19"/>
                  </a:lnTo>
                  <a:lnTo>
                    <a:pt x="16" y="19"/>
                  </a:lnTo>
                  <a:lnTo>
                    <a:pt x="16" y="21"/>
                  </a:lnTo>
                  <a:lnTo>
                    <a:pt x="16" y="19"/>
                  </a:lnTo>
                  <a:lnTo>
                    <a:pt x="16" y="21"/>
                  </a:lnTo>
                  <a:lnTo>
                    <a:pt x="16" y="19"/>
                  </a:lnTo>
                  <a:lnTo>
                    <a:pt x="16" y="21"/>
                  </a:lnTo>
                  <a:lnTo>
                    <a:pt x="14" y="23"/>
                  </a:lnTo>
                  <a:lnTo>
                    <a:pt x="14" y="25"/>
                  </a:lnTo>
                  <a:lnTo>
                    <a:pt x="16" y="25"/>
                  </a:lnTo>
                  <a:lnTo>
                    <a:pt x="14" y="25"/>
                  </a:lnTo>
                  <a:lnTo>
                    <a:pt x="14" y="23"/>
                  </a:lnTo>
                  <a:lnTo>
                    <a:pt x="16" y="23"/>
                  </a:lnTo>
                  <a:lnTo>
                    <a:pt x="16" y="21"/>
                  </a:lnTo>
                  <a:lnTo>
                    <a:pt x="18" y="19"/>
                  </a:lnTo>
                  <a:lnTo>
                    <a:pt x="18" y="18"/>
                  </a:lnTo>
                  <a:lnTo>
                    <a:pt x="18" y="19"/>
                  </a:lnTo>
                  <a:lnTo>
                    <a:pt x="20" y="21"/>
                  </a:lnTo>
                  <a:lnTo>
                    <a:pt x="18" y="21"/>
                  </a:lnTo>
                  <a:lnTo>
                    <a:pt x="18" y="23"/>
                  </a:lnTo>
                  <a:lnTo>
                    <a:pt x="18" y="21"/>
                  </a:lnTo>
                  <a:lnTo>
                    <a:pt x="18" y="23"/>
                  </a:lnTo>
                  <a:lnTo>
                    <a:pt x="18" y="25"/>
                  </a:lnTo>
                  <a:lnTo>
                    <a:pt x="18" y="27"/>
                  </a:lnTo>
                  <a:lnTo>
                    <a:pt x="18" y="25"/>
                  </a:lnTo>
                  <a:lnTo>
                    <a:pt x="16" y="25"/>
                  </a:lnTo>
                  <a:lnTo>
                    <a:pt x="16" y="27"/>
                  </a:lnTo>
                  <a:lnTo>
                    <a:pt x="16" y="25"/>
                  </a:lnTo>
                  <a:lnTo>
                    <a:pt x="16" y="27"/>
                  </a:lnTo>
                  <a:lnTo>
                    <a:pt x="14" y="27"/>
                  </a:lnTo>
                  <a:lnTo>
                    <a:pt x="14" y="29"/>
                  </a:lnTo>
                  <a:lnTo>
                    <a:pt x="14" y="27"/>
                  </a:lnTo>
                  <a:lnTo>
                    <a:pt x="16" y="27"/>
                  </a:lnTo>
                  <a:lnTo>
                    <a:pt x="14" y="29"/>
                  </a:lnTo>
                  <a:lnTo>
                    <a:pt x="16" y="29"/>
                  </a:lnTo>
                  <a:lnTo>
                    <a:pt x="16" y="27"/>
                  </a:lnTo>
                  <a:lnTo>
                    <a:pt x="16" y="29"/>
                  </a:lnTo>
                  <a:lnTo>
                    <a:pt x="16" y="27"/>
                  </a:lnTo>
                  <a:lnTo>
                    <a:pt x="16" y="29"/>
                  </a:lnTo>
                  <a:lnTo>
                    <a:pt x="18" y="29"/>
                  </a:lnTo>
                  <a:lnTo>
                    <a:pt x="18" y="27"/>
                  </a:lnTo>
                  <a:lnTo>
                    <a:pt x="18" y="25"/>
                  </a:lnTo>
                  <a:lnTo>
                    <a:pt x="18" y="27"/>
                  </a:lnTo>
                  <a:lnTo>
                    <a:pt x="20" y="27"/>
                  </a:lnTo>
                  <a:lnTo>
                    <a:pt x="20" y="25"/>
                  </a:lnTo>
                  <a:lnTo>
                    <a:pt x="20" y="23"/>
                  </a:lnTo>
                  <a:lnTo>
                    <a:pt x="20" y="21"/>
                  </a:lnTo>
                  <a:lnTo>
                    <a:pt x="20" y="19"/>
                  </a:lnTo>
                  <a:lnTo>
                    <a:pt x="20" y="18"/>
                  </a:lnTo>
                  <a:lnTo>
                    <a:pt x="22" y="18"/>
                  </a:lnTo>
                  <a:lnTo>
                    <a:pt x="20" y="18"/>
                  </a:lnTo>
                  <a:lnTo>
                    <a:pt x="20" y="16"/>
                  </a:lnTo>
                  <a:lnTo>
                    <a:pt x="20" y="18"/>
                  </a:lnTo>
                  <a:lnTo>
                    <a:pt x="18" y="16"/>
                  </a:lnTo>
                  <a:lnTo>
                    <a:pt x="20" y="14"/>
                  </a:lnTo>
                  <a:lnTo>
                    <a:pt x="20" y="16"/>
                  </a:lnTo>
                  <a:lnTo>
                    <a:pt x="20" y="14"/>
                  </a:lnTo>
                  <a:lnTo>
                    <a:pt x="18" y="14"/>
                  </a:lnTo>
                  <a:lnTo>
                    <a:pt x="18" y="12"/>
                  </a:lnTo>
                  <a:lnTo>
                    <a:pt x="18" y="14"/>
                  </a:lnTo>
                  <a:lnTo>
                    <a:pt x="18" y="12"/>
                  </a:lnTo>
                  <a:lnTo>
                    <a:pt x="20" y="12"/>
                  </a:lnTo>
                  <a:lnTo>
                    <a:pt x="18" y="12"/>
                  </a:lnTo>
                  <a:lnTo>
                    <a:pt x="18" y="10"/>
                  </a:lnTo>
                  <a:lnTo>
                    <a:pt x="18" y="12"/>
                  </a:lnTo>
                  <a:lnTo>
                    <a:pt x="20" y="12"/>
                  </a:lnTo>
                  <a:lnTo>
                    <a:pt x="20" y="10"/>
                  </a:lnTo>
                  <a:lnTo>
                    <a:pt x="18" y="10"/>
                  </a:lnTo>
                  <a:lnTo>
                    <a:pt x="18" y="8"/>
                  </a:lnTo>
                  <a:lnTo>
                    <a:pt x="18" y="10"/>
                  </a:lnTo>
                  <a:lnTo>
                    <a:pt x="18" y="8"/>
                  </a:lnTo>
                  <a:lnTo>
                    <a:pt x="16" y="8"/>
                  </a:lnTo>
                  <a:lnTo>
                    <a:pt x="16" y="6"/>
                  </a:lnTo>
                  <a:lnTo>
                    <a:pt x="18" y="6"/>
                  </a:lnTo>
                  <a:lnTo>
                    <a:pt x="20" y="6"/>
                  </a:lnTo>
                  <a:lnTo>
                    <a:pt x="22" y="6"/>
                  </a:lnTo>
                  <a:lnTo>
                    <a:pt x="24" y="6"/>
                  </a:lnTo>
                  <a:lnTo>
                    <a:pt x="26" y="6"/>
                  </a:lnTo>
                  <a:lnTo>
                    <a:pt x="27" y="6"/>
                  </a:lnTo>
                  <a:lnTo>
                    <a:pt x="29" y="6"/>
                  </a:lnTo>
                  <a:lnTo>
                    <a:pt x="31" y="6"/>
                  </a:lnTo>
                  <a:lnTo>
                    <a:pt x="33" y="6"/>
                  </a:lnTo>
                  <a:lnTo>
                    <a:pt x="35" y="6"/>
                  </a:lnTo>
                  <a:lnTo>
                    <a:pt x="37" y="6"/>
                  </a:lnTo>
                  <a:lnTo>
                    <a:pt x="39" y="6"/>
                  </a:lnTo>
                  <a:lnTo>
                    <a:pt x="41" y="6"/>
                  </a:lnTo>
                  <a:lnTo>
                    <a:pt x="43" y="6"/>
                  </a:lnTo>
                  <a:lnTo>
                    <a:pt x="45" y="6"/>
                  </a:lnTo>
                  <a:lnTo>
                    <a:pt x="47" y="6"/>
                  </a:lnTo>
                  <a:lnTo>
                    <a:pt x="49" y="6"/>
                  </a:lnTo>
                  <a:lnTo>
                    <a:pt x="51" y="6"/>
                  </a:lnTo>
                  <a:lnTo>
                    <a:pt x="53" y="6"/>
                  </a:lnTo>
                  <a:lnTo>
                    <a:pt x="55" y="6"/>
                  </a:lnTo>
                  <a:lnTo>
                    <a:pt x="56" y="6"/>
                  </a:lnTo>
                  <a:lnTo>
                    <a:pt x="58" y="6"/>
                  </a:lnTo>
                  <a:lnTo>
                    <a:pt x="60" y="6"/>
                  </a:lnTo>
                  <a:lnTo>
                    <a:pt x="62" y="6"/>
                  </a:lnTo>
                  <a:lnTo>
                    <a:pt x="64" y="6"/>
                  </a:lnTo>
                  <a:lnTo>
                    <a:pt x="66" y="6"/>
                  </a:lnTo>
                  <a:lnTo>
                    <a:pt x="68" y="6"/>
                  </a:lnTo>
                  <a:lnTo>
                    <a:pt x="70" y="6"/>
                  </a:lnTo>
                  <a:lnTo>
                    <a:pt x="72" y="6"/>
                  </a:lnTo>
                  <a:lnTo>
                    <a:pt x="74" y="6"/>
                  </a:lnTo>
                  <a:lnTo>
                    <a:pt x="76" y="6"/>
                  </a:lnTo>
                  <a:lnTo>
                    <a:pt x="78" y="6"/>
                  </a:lnTo>
                  <a:lnTo>
                    <a:pt x="80" y="6"/>
                  </a:lnTo>
                  <a:lnTo>
                    <a:pt x="82" y="6"/>
                  </a:lnTo>
                  <a:lnTo>
                    <a:pt x="84" y="6"/>
                  </a:lnTo>
                  <a:lnTo>
                    <a:pt x="85" y="6"/>
                  </a:lnTo>
                  <a:lnTo>
                    <a:pt x="87" y="6"/>
                  </a:lnTo>
                  <a:lnTo>
                    <a:pt x="89" y="6"/>
                  </a:lnTo>
                  <a:lnTo>
                    <a:pt x="91" y="6"/>
                  </a:lnTo>
                  <a:lnTo>
                    <a:pt x="93" y="6"/>
                  </a:lnTo>
                  <a:lnTo>
                    <a:pt x="95" y="6"/>
                  </a:lnTo>
                  <a:lnTo>
                    <a:pt x="97" y="6"/>
                  </a:lnTo>
                  <a:lnTo>
                    <a:pt x="99" y="6"/>
                  </a:lnTo>
                  <a:lnTo>
                    <a:pt x="101" y="6"/>
                  </a:lnTo>
                  <a:lnTo>
                    <a:pt x="103" y="6"/>
                  </a:lnTo>
                  <a:lnTo>
                    <a:pt x="105" y="6"/>
                  </a:lnTo>
                  <a:lnTo>
                    <a:pt x="107" y="6"/>
                  </a:lnTo>
                  <a:lnTo>
                    <a:pt x="109" y="6"/>
                  </a:lnTo>
                  <a:lnTo>
                    <a:pt x="111" y="6"/>
                  </a:lnTo>
                  <a:lnTo>
                    <a:pt x="113" y="6"/>
                  </a:lnTo>
                  <a:lnTo>
                    <a:pt x="114" y="6"/>
                  </a:lnTo>
                  <a:lnTo>
                    <a:pt x="116" y="6"/>
                  </a:lnTo>
                  <a:lnTo>
                    <a:pt x="118" y="6"/>
                  </a:lnTo>
                  <a:lnTo>
                    <a:pt x="120" y="6"/>
                  </a:lnTo>
                  <a:lnTo>
                    <a:pt x="122" y="6"/>
                  </a:lnTo>
                  <a:lnTo>
                    <a:pt x="124" y="6"/>
                  </a:lnTo>
                  <a:lnTo>
                    <a:pt x="126" y="6"/>
                  </a:lnTo>
                  <a:lnTo>
                    <a:pt x="128" y="6"/>
                  </a:lnTo>
                  <a:lnTo>
                    <a:pt x="130" y="6"/>
                  </a:lnTo>
                  <a:lnTo>
                    <a:pt x="132" y="6"/>
                  </a:lnTo>
                  <a:lnTo>
                    <a:pt x="134" y="6"/>
                  </a:lnTo>
                  <a:lnTo>
                    <a:pt x="136" y="6"/>
                  </a:lnTo>
                  <a:lnTo>
                    <a:pt x="138" y="6"/>
                  </a:lnTo>
                  <a:lnTo>
                    <a:pt x="140" y="6"/>
                  </a:lnTo>
                  <a:lnTo>
                    <a:pt x="142" y="6"/>
                  </a:lnTo>
                  <a:lnTo>
                    <a:pt x="143" y="6"/>
                  </a:lnTo>
                  <a:lnTo>
                    <a:pt x="145" y="6"/>
                  </a:lnTo>
                  <a:lnTo>
                    <a:pt x="147" y="6"/>
                  </a:lnTo>
                  <a:lnTo>
                    <a:pt x="149" y="6"/>
                  </a:lnTo>
                  <a:lnTo>
                    <a:pt x="151" y="6"/>
                  </a:lnTo>
                  <a:lnTo>
                    <a:pt x="153" y="6"/>
                  </a:lnTo>
                  <a:lnTo>
                    <a:pt x="155" y="6"/>
                  </a:lnTo>
                  <a:lnTo>
                    <a:pt x="157" y="6"/>
                  </a:lnTo>
                  <a:lnTo>
                    <a:pt x="159" y="6"/>
                  </a:lnTo>
                  <a:lnTo>
                    <a:pt x="161" y="6"/>
                  </a:lnTo>
                  <a:lnTo>
                    <a:pt x="163" y="6"/>
                  </a:lnTo>
                  <a:lnTo>
                    <a:pt x="165" y="6"/>
                  </a:lnTo>
                  <a:lnTo>
                    <a:pt x="167" y="6"/>
                  </a:lnTo>
                  <a:lnTo>
                    <a:pt x="169" y="6"/>
                  </a:lnTo>
                  <a:lnTo>
                    <a:pt x="171" y="6"/>
                  </a:lnTo>
                  <a:lnTo>
                    <a:pt x="172" y="6"/>
                  </a:lnTo>
                  <a:lnTo>
                    <a:pt x="174" y="6"/>
                  </a:lnTo>
                  <a:lnTo>
                    <a:pt x="176" y="6"/>
                  </a:lnTo>
                  <a:lnTo>
                    <a:pt x="178" y="6"/>
                  </a:lnTo>
                  <a:lnTo>
                    <a:pt x="180" y="6"/>
                  </a:lnTo>
                  <a:lnTo>
                    <a:pt x="182" y="6"/>
                  </a:lnTo>
                  <a:lnTo>
                    <a:pt x="184" y="6"/>
                  </a:lnTo>
                  <a:lnTo>
                    <a:pt x="186" y="6"/>
                  </a:lnTo>
                  <a:lnTo>
                    <a:pt x="188" y="6"/>
                  </a:lnTo>
                  <a:lnTo>
                    <a:pt x="190" y="6"/>
                  </a:lnTo>
                  <a:lnTo>
                    <a:pt x="192" y="6"/>
                  </a:lnTo>
                  <a:lnTo>
                    <a:pt x="194" y="6"/>
                  </a:lnTo>
                  <a:lnTo>
                    <a:pt x="196" y="6"/>
                  </a:lnTo>
                  <a:lnTo>
                    <a:pt x="198" y="6"/>
                  </a:lnTo>
                  <a:lnTo>
                    <a:pt x="200" y="6"/>
                  </a:lnTo>
                  <a:lnTo>
                    <a:pt x="201" y="6"/>
                  </a:lnTo>
                  <a:lnTo>
                    <a:pt x="203" y="6"/>
                  </a:lnTo>
                  <a:lnTo>
                    <a:pt x="205" y="6"/>
                  </a:lnTo>
                  <a:lnTo>
                    <a:pt x="207" y="6"/>
                  </a:lnTo>
                  <a:lnTo>
                    <a:pt x="209" y="6"/>
                  </a:lnTo>
                  <a:lnTo>
                    <a:pt x="211" y="6"/>
                  </a:lnTo>
                  <a:lnTo>
                    <a:pt x="213" y="6"/>
                  </a:lnTo>
                  <a:lnTo>
                    <a:pt x="215" y="6"/>
                  </a:lnTo>
                  <a:lnTo>
                    <a:pt x="217" y="6"/>
                  </a:lnTo>
                  <a:lnTo>
                    <a:pt x="219" y="6"/>
                  </a:lnTo>
                  <a:lnTo>
                    <a:pt x="221" y="6"/>
                  </a:lnTo>
                  <a:lnTo>
                    <a:pt x="223" y="6"/>
                  </a:lnTo>
                  <a:lnTo>
                    <a:pt x="225" y="6"/>
                  </a:lnTo>
                  <a:lnTo>
                    <a:pt x="227" y="6"/>
                  </a:lnTo>
                  <a:lnTo>
                    <a:pt x="229" y="6"/>
                  </a:lnTo>
                  <a:lnTo>
                    <a:pt x="230" y="6"/>
                  </a:lnTo>
                  <a:lnTo>
                    <a:pt x="232" y="6"/>
                  </a:lnTo>
                  <a:lnTo>
                    <a:pt x="234" y="6"/>
                  </a:lnTo>
                  <a:lnTo>
                    <a:pt x="236" y="6"/>
                  </a:lnTo>
                  <a:lnTo>
                    <a:pt x="238" y="6"/>
                  </a:lnTo>
                  <a:lnTo>
                    <a:pt x="240" y="6"/>
                  </a:lnTo>
                  <a:lnTo>
                    <a:pt x="242" y="6"/>
                  </a:lnTo>
                  <a:lnTo>
                    <a:pt x="244" y="6"/>
                  </a:lnTo>
                  <a:lnTo>
                    <a:pt x="244" y="4"/>
                  </a:lnTo>
                  <a:lnTo>
                    <a:pt x="244" y="2"/>
                  </a:lnTo>
                  <a:lnTo>
                    <a:pt x="24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4" name="Freeform 132"/>
            <p:cNvSpPr>
              <a:spLocks/>
            </p:cNvSpPr>
            <p:nvPr/>
          </p:nvSpPr>
          <p:spPr bwMode="gray">
            <a:xfrm>
              <a:off x="2976495" y="1881086"/>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5" name="Freeform 133"/>
            <p:cNvSpPr>
              <a:spLocks/>
            </p:cNvSpPr>
            <p:nvPr/>
          </p:nvSpPr>
          <p:spPr bwMode="gray">
            <a:xfrm>
              <a:off x="2976495" y="1881086"/>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6" name="Freeform 134"/>
            <p:cNvSpPr>
              <a:spLocks/>
            </p:cNvSpPr>
            <p:nvPr/>
          </p:nvSpPr>
          <p:spPr bwMode="gray">
            <a:xfrm>
              <a:off x="5829311" y="1877221"/>
              <a:ext cx="7731" cy="3866"/>
            </a:xfrm>
            <a:custGeom>
              <a:avLst/>
              <a:gdLst>
                <a:gd name="T0" fmla="*/ 2 w 8"/>
                <a:gd name="T1" fmla="*/ 0 h 4"/>
                <a:gd name="T2" fmla="*/ 4 w 8"/>
                <a:gd name="T3" fmla="*/ 0 h 4"/>
                <a:gd name="T4" fmla="*/ 4 w 8"/>
                <a:gd name="T5" fmla="*/ 2 h 4"/>
                <a:gd name="T6" fmla="*/ 6 w 8"/>
                <a:gd name="T7" fmla="*/ 2 h 4"/>
                <a:gd name="T8" fmla="*/ 6 w 8"/>
                <a:gd name="T9" fmla="*/ 4 h 4"/>
                <a:gd name="T10" fmla="*/ 8 w 8"/>
                <a:gd name="T11" fmla="*/ 4 h 4"/>
                <a:gd name="T12" fmla="*/ 6 w 8"/>
                <a:gd name="T13" fmla="*/ 4 h 4"/>
                <a:gd name="T14" fmla="*/ 4 w 8"/>
                <a:gd name="T15" fmla="*/ 2 h 4"/>
                <a:gd name="T16" fmla="*/ 2 w 8"/>
                <a:gd name="T17" fmla="*/ 0 h 4"/>
                <a:gd name="T18" fmla="*/ 0 w 8"/>
                <a:gd name="T19" fmla="*/ 0 h 4"/>
                <a:gd name="T20" fmla="*/ 2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2" y="0"/>
                  </a:moveTo>
                  <a:lnTo>
                    <a:pt x="4" y="0"/>
                  </a:lnTo>
                  <a:lnTo>
                    <a:pt x="4" y="2"/>
                  </a:lnTo>
                  <a:lnTo>
                    <a:pt x="6" y="2"/>
                  </a:lnTo>
                  <a:lnTo>
                    <a:pt x="6" y="4"/>
                  </a:lnTo>
                  <a:lnTo>
                    <a:pt x="8" y="4"/>
                  </a:lnTo>
                  <a:lnTo>
                    <a:pt x="6" y="4"/>
                  </a:lnTo>
                  <a:lnTo>
                    <a:pt x="4"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7" name="Freeform 135"/>
            <p:cNvSpPr>
              <a:spLocks/>
            </p:cNvSpPr>
            <p:nvPr/>
          </p:nvSpPr>
          <p:spPr bwMode="gray">
            <a:xfrm>
              <a:off x="2996789" y="1873355"/>
              <a:ext cx="1933" cy="1933"/>
            </a:xfrm>
            <a:custGeom>
              <a:avLst/>
              <a:gdLst>
                <a:gd name="T0" fmla="*/ 0 w 2"/>
                <a:gd name="T1" fmla="*/ 2 h 2"/>
                <a:gd name="T2" fmla="*/ 2 w 2"/>
                <a:gd name="T3" fmla="*/ 2 h 2"/>
                <a:gd name="T4" fmla="*/ 0 w 2"/>
                <a:gd name="T5" fmla="*/ 2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2" y="2"/>
                  </a:lnTo>
                  <a:lnTo>
                    <a:pt x="0" y="2"/>
                  </a:lnTo>
                  <a:lnTo>
                    <a:pt x="0" y="0"/>
                  </a:ln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8" name="Freeform 136"/>
            <p:cNvSpPr>
              <a:spLocks/>
            </p:cNvSpPr>
            <p:nvPr/>
          </p:nvSpPr>
          <p:spPr bwMode="gray">
            <a:xfrm>
              <a:off x="2998722" y="1873355"/>
              <a:ext cx="1933" cy="1933"/>
            </a:xfrm>
            <a:custGeom>
              <a:avLst/>
              <a:gdLst>
                <a:gd name="T0" fmla="*/ 0 w 2"/>
                <a:gd name="T1" fmla="*/ 2 h 2"/>
                <a:gd name="T2" fmla="*/ 2 w 2"/>
                <a:gd name="T3" fmla="*/ 2 h 2"/>
                <a:gd name="T4" fmla="*/ 0 w 2"/>
                <a:gd name="T5" fmla="*/ 2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9" name="Freeform 137"/>
            <p:cNvSpPr>
              <a:spLocks/>
            </p:cNvSpPr>
            <p:nvPr/>
          </p:nvSpPr>
          <p:spPr bwMode="gray">
            <a:xfrm>
              <a:off x="3000655" y="187335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0" name="Freeform 138"/>
            <p:cNvSpPr>
              <a:spLocks/>
            </p:cNvSpPr>
            <p:nvPr/>
          </p:nvSpPr>
          <p:spPr bwMode="gray">
            <a:xfrm>
              <a:off x="2984226" y="1873355"/>
              <a:ext cx="3866" cy="3866"/>
            </a:xfrm>
            <a:custGeom>
              <a:avLst/>
              <a:gdLst>
                <a:gd name="T0" fmla="*/ 2 w 4"/>
                <a:gd name="T1" fmla="*/ 2 h 4"/>
                <a:gd name="T2" fmla="*/ 4 w 4"/>
                <a:gd name="T3" fmla="*/ 2 h 4"/>
                <a:gd name="T4" fmla="*/ 2 w 4"/>
                <a:gd name="T5" fmla="*/ 2 h 4"/>
                <a:gd name="T6" fmla="*/ 2 w 4"/>
                <a:gd name="T7" fmla="*/ 4 h 4"/>
                <a:gd name="T8" fmla="*/ 0 w 4"/>
                <a:gd name="T9" fmla="*/ 4 h 4"/>
                <a:gd name="T10" fmla="*/ 2 w 4"/>
                <a:gd name="T11" fmla="*/ 2 h 4"/>
                <a:gd name="T12" fmla="*/ 0 w 4"/>
                <a:gd name="T13" fmla="*/ 2 h 4"/>
                <a:gd name="T14" fmla="*/ 0 w 4"/>
                <a:gd name="T15" fmla="*/ 0 h 4"/>
                <a:gd name="T16" fmla="*/ 2 w 4"/>
                <a:gd name="T17" fmla="*/ 0 h 4"/>
                <a:gd name="T18" fmla="*/ 2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2"/>
                  </a:moveTo>
                  <a:lnTo>
                    <a:pt x="4" y="2"/>
                  </a:lnTo>
                  <a:lnTo>
                    <a:pt x="2" y="2"/>
                  </a:lnTo>
                  <a:lnTo>
                    <a:pt x="2" y="4"/>
                  </a:lnTo>
                  <a:lnTo>
                    <a:pt x="0" y="4"/>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1" name="Freeform 139"/>
            <p:cNvSpPr>
              <a:spLocks/>
            </p:cNvSpPr>
            <p:nvPr/>
          </p:nvSpPr>
          <p:spPr bwMode="gray">
            <a:xfrm>
              <a:off x="2988092" y="1873355"/>
              <a:ext cx="4832" cy="3866"/>
            </a:xfrm>
            <a:custGeom>
              <a:avLst/>
              <a:gdLst>
                <a:gd name="T0" fmla="*/ 3 w 5"/>
                <a:gd name="T1" fmla="*/ 2 h 4"/>
                <a:gd name="T2" fmla="*/ 3 w 5"/>
                <a:gd name="T3" fmla="*/ 4 h 4"/>
                <a:gd name="T4" fmla="*/ 1 w 5"/>
                <a:gd name="T5" fmla="*/ 4 h 4"/>
                <a:gd name="T6" fmla="*/ 1 w 5"/>
                <a:gd name="T7" fmla="*/ 2 h 4"/>
                <a:gd name="T8" fmla="*/ 1 w 5"/>
                <a:gd name="T9" fmla="*/ 4 h 4"/>
                <a:gd name="T10" fmla="*/ 0 w 5"/>
                <a:gd name="T11" fmla="*/ 4 h 4"/>
                <a:gd name="T12" fmla="*/ 0 w 5"/>
                <a:gd name="T13" fmla="*/ 2 h 4"/>
                <a:gd name="T14" fmla="*/ 1 w 5"/>
                <a:gd name="T15" fmla="*/ 2 h 4"/>
                <a:gd name="T16" fmla="*/ 3 w 5"/>
                <a:gd name="T17" fmla="*/ 2 h 4"/>
                <a:gd name="T18" fmla="*/ 3 w 5"/>
                <a:gd name="T19" fmla="*/ 0 h 4"/>
                <a:gd name="T20" fmla="*/ 5 w 5"/>
                <a:gd name="T21" fmla="*/ 0 h 4"/>
                <a:gd name="T22" fmla="*/ 3 w 5"/>
                <a:gd name="T23" fmla="*/ 0 h 4"/>
                <a:gd name="T24" fmla="*/ 3 w 5"/>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2"/>
                  </a:moveTo>
                  <a:lnTo>
                    <a:pt x="3" y="4"/>
                  </a:lnTo>
                  <a:lnTo>
                    <a:pt x="1" y="4"/>
                  </a:lnTo>
                  <a:lnTo>
                    <a:pt x="1" y="2"/>
                  </a:lnTo>
                  <a:lnTo>
                    <a:pt x="1" y="4"/>
                  </a:lnTo>
                  <a:lnTo>
                    <a:pt x="0" y="4"/>
                  </a:lnTo>
                  <a:lnTo>
                    <a:pt x="0" y="2"/>
                  </a:lnTo>
                  <a:lnTo>
                    <a:pt x="1" y="2"/>
                  </a:lnTo>
                  <a:lnTo>
                    <a:pt x="3" y="2"/>
                  </a:lnTo>
                  <a:lnTo>
                    <a:pt x="3" y="0"/>
                  </a:lnTo>
                  <a:lnTo>
                    <a:pt x="5" y="0"/>
                  </a:lnTo>
                  <a:lnTo>
                    <a:pt x="3" y="0"/>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2" name="Freeform 140"/>
            <p:cNvSpPr>
              <a:spLocks/>
            </p:cNvSpPr>
            <p:nvPr/>
          </p:nvSpPr>
          <p:spPr bwMode="gray">
            <a:xfrm>
              <a:off x="2992924" y="1873355"/>
              <a:ext cx="3866" cy="3866"/>
            </a:xfrm>
            <a:custGeom>
              <a:avLst/>
              <a:gdLst>
                <a:gd name="T0" fmla="*/ 4 w 4"/>
                <a:gd name="T1" fmla="*/ 0 h 4"/>
                <a:gd name="T2" fmla="*/ 2 w 4"/>
                <a:gd name="T3" fmla="*/ 0 h 4"/>
                <a:gd name="T4" fmla="*/ 2 w 4"/>
                <a:gd name="T5" fmla="*/ 2 h 4"/>
                <a:gd name="T6" fmla="*/ 4 w 4"/>
                <a:gd name="T7" fmla="*/ 2 h 4"/>
                <a:gd name="T8" fmla="*/ 2 w 4"/>
                <a:gd name="T9" fmla="*/ 4 h 4"/>
                <a:gd name="T10" fmla="*/ 0 w 4"/>
                <a:gd name="T11" fmla="*/ 4 h 4"/>
                <a:gd name="T12" fmla="*/ 2 w 4"/>
                <a:gd name="T13" fmla="*/ 4 h 4"/>
                <a:gd name="T14" fmla="*/ 0 w 4"/>
                <a:gd name="T15" fmla="*/ 4 h 4"/>
                <a:gd name="T16" fmla="*/ 0 w 4"/>
                <a:gd name="T17" fmla="*/ 2 h 4"/>
                <a:gd name="T18" fmla="*/ 0 w 4"/>
                <a:gd name="T19" fmla="*/ 4 h 4"/>
                <a:gd name="T20" fmla="*/ 0 w 4"/>
                <a:gd name="T21" fmla="*/ 2 h 4"/>
                <a:gd name="T22" fmla="*/ 2 w 4"/>
                <a:gd name="T23" fmla="*/ 2 h 4"/>
                <a:gd name="T24" fmla="*/ 2 w 4"/>
                <a:gd name="T25" fmla="*/ 0 h 4"/>
                <a:gd name="T26" fmla="*/ 4 w 4"/>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0"/>
                  </a:moveTo>
                  <a:lnTo>
                    <a:pt x="2" y="0"/>
                  </a:lnTo>
                  <a:lnTo>
                    <a:pt x="2" y="2"/>
                  </a:lnTo>
                  <a:lnTo>
                    <a:pt x="4" y="2"/>
                  </a:lnTo>
                  <a:lnTo>
                    <a:pt x="2" y="4"/>
                  </a:lnTo>
                  <a:lnTo>
                    <a:pt x="0" y="4"/>
                  </a:lnTo>
                  <a:lnTo>
                    <a:pt x="2" y="4"/>
                  </a:lnTo>
                  <a:lnTo>
                    <a:pt x="0" y="4"/>
                  </a:lnTo>
                  <a:lnTo>
                    <a:pt x="0" y="2"/>
                  </a:lnTo>
                  <a:lnTo>
                    <a:pt x="0" y="4"/>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3" name="Freeform 141"/>
            <p:cNvSpPr>
              <a:spLocks/>
            </p:cNvSpPr>
            <p:nvPr/>
          </p:nvSpPr>
          <p:spPr bwMode="gray">
            <a:xfrm>
              <a:off x="3000655" y="187335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4" name="Rectangle 142"/>
            <p:cNvSpPr>
              <a:spLocks noChangeArrowheads="1"/>
            </p:cNvSpPr>
            <p:nvPr/>
          </p:nvSpPr>
          <p:spPr bwMode="gray">
            <a:xfrm>
              <a:off x="5837042" y="187142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5" name="Rectangle 143"/>
            <p:cNvSpPr>
              <a:spLocks noChangeArrowheads="1"/>
            </p:cNvSpPr>
            <p:nvPr/>
          </p:nvSpPr>
          <p:spPr bwMode="gray">
            <a:xfrm>
              <a:off x="2998722" y="187142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6" name="Freeform 144"/>
            <p:cNvSpPr>
              <a:spLocks/>
            </p:cNvSpPr>
            <p:nvPr/>
          </p:nvSpPr>
          <p:spPr bwMode="gray">
            <a:xfrm>
              <a:off x="5817714" y="1871422"/>
              <a:ext cx="3866" cy="3866"/>
            </a:xfrm>
            <a:custGeom>
              <a:avLst/>
              <a:gdLst>
                <a:gd name="T0" fmla="*/ 4 w 4"/>
                <a:gd name="T1" fmla="*/ 2 h 4"/>
                <a:gd name="T2" fmla="*/ 2 w 4"/>
                <a:gd name="T3" fmla="*/ 2 h 4"/>
                <a:gd name="T4" fmla="*/ 2 w 4"/>
                <a:gd name="T5" fmla="*/ 4 h 4"/>
                <a:gd name="T6" fmla="*/ 2 w 4"/>
                <a:gd name="T7" fmla="*/ 2 h 4"/>
                <a:gd name="T8" fmla="*/ 0 w 4"/>
                <a:gd name="T9" fmla="*/ 2 h 4"/>
                <a:gd name="T10" fmla="*/ 2 w 4"/>
                <a:gd name="T11" fmla="*/ 2 h 4"/>
                <a:gd name="T12" fmla="*/ 4 w 4"/>
                <a:gd name="T13" fmla="*/ 2 h 4"/>
                <a:gd name="T14" fmla="*/ 4 w 4"/>
                <a:gd name="T15" fmla="*/ 0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lnTo>
                    <a:pt x="2" y="2"/>
                  </a:lnTo>
                  <a:lnTo>
                    <a:pt x="2" y="4"/>
                  </a:lnTo>
                  <a:lnTo>
                    <a:pt x="2" y="2"/>
                  </a:lnTo>
                  <a:lnTo>
                    <a:pt x="0" y="2"/>
                  </a:lnTo>
                  <a:lnTo>
                    <a:pt x="2" y="2"/>
                  </a:lnTo>
                  <a:lnTo>
                    <a:pt x="4" y="2"/>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7" name="Freeform 145"/>
            <p:cNvSpPr>
              <a:spLocks/>
            </p:cNvSpPr>
            <p:nvPr/>
          </p:nvSpPr>
          <p:spPr bwMode="gray">
            <a:xfrm>
              <a:off x="3016117" y="1869490"/>
              <a:ext cx="8698" cy="1933"/>
            </a:xfrm>
            <a:custGeom>
              <a:avLst/>
              <a:gdLst>
                <a:gd name="T0" fmla="*/ 3 w 9"/>
                <a:gd name="T1" fmla="*/ 0 h 2"/>
                <a:gd name="T2" fmla="*/ 3 w 9"/>
                <a:gd name="T3" fmla="*/ 2 h 2"/>
                <a:gd name="T4" fmla="*/ 5 w 9"/>
                <a:gd name="T5" fmla="*/ 2 h 2"/>
                <a:gd name="T6" fmla="*/ 3 w 9"/>
                <a:gd name="T7" fmla="*/ 2 h 2"/>
                <a:gd name="T8" fmla="*/ 5 w 9"/>
                <a:gd name="T9" fmla="*/ 2 h 2"/>
                <a:gd name="T10" fmla="*/ 7 w 9"/>
                <a:gd name="T11" fmla="*/ 2 h 2"/>
                <a:gd name="T12" fmla="*/ 9 w 9"/>
                <a:gd name="T13" fmla="*/ 2 h 2"/>
                <a:gd name="T14" fmla="*/ 7 w 9"/>
                <a:gd name="T15" fmla="*/ 2 h 2"/>
                <a:gd name="T16" fmla="*/ 5 w 9"/>
                <a:gd name="T17" fmla="*/ 2 h 2"/>
                <a:gd name="T18" fmla="*/ 3 w 9"/>
                <a:gd name="T19" fmla="*/ 2 h 2"/>
                <a:gd name="T20" fmla="*/ 1 w 9"/>
                <a:gd name="T21" fmla="*/ 2 h 2"/>
                <a:gd name="T22" fmla="*/ 0 w 9"/>
                <a:gd name="T23" fmla="*/ 2 h 2"/>
                <a:gd name="T24" fmla="*/ 1 w 9"/>
                <a:gd name="T25" fmla="*/ 2 h 2"/>
                <a:gd name="T26" fmla="*/ 3 w 9"/>
                <a:gd name="T27" fmla="*/ 2 h 2"/>
                <a:gd name="T28" fmla="*/ 3 w 9"/>
                <a:gd name="T29" fmla="*/ 0 h 2"/>
                <a:gd name="T30" fmla="*/ 3 w 9"/>
                <a:gd name="T31" fmla="*/ 2 h 2"/>
                <a:gd name="T32" fmla="*/ 3 w 9"/>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
                  <a:moveTo>
                    <a:pt x="3" y="0"/>
                  </a:moveTo>
                  <a:lnTo>
                    <a:pt x="3" y="2"/>
                  </a:lnTo>
                  <a:lnTo>
                    <a:pt x="5" y="2"/>
                  </a:lnTo>
                  <a:lnTo>
                    <a:pt x="3" y="2"/>
                  </a:lnTo>
                  <a:lnTo>
                    <a:pt x="5" y="2"/>
                  </a:lnTo>
                  <a:lnTo>
                    <a:pt x="7" y="2"/>
                  </a:lnTo>
                  <a:lnTo>
                    <a:pt x="9" y="2"/>
                  </a:lnTo>
                  <a:lnTo>
                    <a:pt x="7" y="2"/>
                  </a:lnTo>
                  <a:lnTo>
                    <a:pt x="5" y="2"/>
                  </a:lnTo>
                  <a:lnTo>
                    <a:pt x="3" y="2"/>
                  </a:lnTo>
                  <a:lnTo>
                    <a:pt x="1" y="2"/>
                  </a:lnTo>
                  <a:lnTo>
                    <a:pt x="0" y="2"/>
                  </a:lnTo>
                  <a:lnTo>
                    <a:pt x="1" y="2"/>
                  </a:lnTo>
                  <a:lnTo>
                    <a:pt x="3" y="2"/>
                  </a:lnTo>
                  <a:lnTo>
                    <a:pt x="3" y="0"/>
                  </a:lnTo>
                  <a:lnTo>
                    <a:pt x="3" y="2"/>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8" name="Freeform 146"/>
            <p:cNvSpPr>
              <a:spLocks/>
            </p:cNvSpPr>
            <p:nvPr/>
          </p:nvSpPr>
          <p:spPr bwMode="gray">
            <a:xfrm>
              <a:off x="3026748" y="1867557"/>
              <a:ext cx="3866" cy="1933"/>
            </a:xfrm>
            <a:custGeom>
              <a:avLst/>
              <a:gdLst>
                <a:gd name="T0" fmla="*/ 2 w 4"/>
                <a:gd name="T1" fmla="*/ 0 h 2"/>
                <a:gd name="T2" fmla="*/ 2 w 4"/>
                <a:gd name="T3" fmla="*/ 2 h 2"/>
                <a:gd name="T4" fmla="*/ 0 w 4"/>
                <a:gd name="T5" fmla="*/ 2 h 2"/>
                <a:gd name="T6" fmla="*/ 2 w 4"/>
                <a:gd name="T7" fmla="*/ 0 h 2"/>
                <a:gd name="T8" fmla="*/ 4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2" y="2"/>
                  </a:lnTo>
                  <a:lnTo>
                    <a:pt x="0" y="2"/>
                  </a:lnTo>
                  <a:lnTo>
                    <a:pt x="2" y="0"/>
                  </a:lnTo>
                  <a:lnTo>
                    <a:pt x="4"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9" name="Freeform 147"/>
            <p:cNvSpPr>
              <a:spLocks/>
            </p:cNvSpPr>
            <p:nvPr/>
          </p:nvSpPr>
          <p:spPr bwMode="gray">
            <a:xfrm>
              <a:off x="3006453" y="1867557"/>
              <a:ext cx="10630" cy="5798"/>
            </a:xfrm>
            <a:custGeom>
              <a:avLst/>
              <a:gdLst>
                <a:gd name="T0" fmla="*/ 10 w 11"/>
                <a:gd name="T1" fmla="*/ 0 h 6"/>
                <a:gd name="T2" fmla="*/ 11 w 11"/>
                <a:gd name="T3" fmla="*/ 0 h 6"/>
                <a:gd name="T4" fmla="*/ 11 w 11"/>
                <a:gd name="T5" fmla="*/ 2 h 6"/>
                <a:gd name="T6" fmla="*/ 10 w 11"/>
                <a:gd name="T7" fmla="*/ 2 h 6"/>
                <a:gd name="T8" fmla="*/ 10 w 11"/>
                <a:gd name="T9" fmla="*/ 4 h 6"/>
                <a:gd name="T10" fmla="*/ 8 w 11"/>
                <a:gd name="T11" fmla="*/ 4 h 6"/>
                <a:gd name="T12" fmla="*/ 6 w 11"/>
                <a:gd name="T13" fmla="*/ 4 h 6"/>
                <a:gd name="T14" fmla="*/ 4 w 11"/>
                <a:gd name="T15" fmla="*/ 4 h 6"/>
                <a:gd name="T16" fmla="*/ 6 w 11"/>
                <a:gd name="T17" fmla="*/ 4 h 6"/>
                <a:gd name="T18" fmla="*/ 4 w 11"/>
                <a:gd name="T19" fmla="*/ 4 h 6"/>
                <a:gd name="T20" fmla="*/ 2 w 11"/>
                <a:gd name="T21" fmla="*/ 4 h 6"/>
                <a:gd name="T22" fmla="*/ 2 w 11"/>
                <a:gd name="T23" fmla="*/ 6 h 6"/>
                <a:gd name="T24" fmla="*/ 0 w 11"/>
                <a:gd name="T25" fmla="*/ 4 h 6"/>
                <a:gd name="T26" fmla="*/ 2 w 11"/>
                <a:gd name="T27" fmla="*/ 4 h 6"/>
                <a:gd name="T28" fmla="*/ 4 w 11"/>
                <a:gd name="T29" fmla="*/ 4 h 6"/>
                <a:gd name="T30" fmla="*/ 6 w 11"/>
                <a:gd name="T31" fmla="*/ 4 h 6"/>
                <a:gd name="T32" fmla="*/ 6 w 11"/>
                <a:gd name="T33" fmla="*/ 2 h 6"/>
                <a:gd name="T34" fmla="*/ 8 w 11"/>
                <a:gd name="T35" fmla="*/ 2 h 6"/>
                <a:gd name="T36" fmla="*/ 10 w 11"/>
                <a:gd name="T37" fmla="*/ 2 h 6"/>
                <a:gd name="T38" fmla="*/ 8 w 11"/>
                <a:gd name="T39" fmla="*/ 2 h 6"/>
                <a:gd name="T40" fmla="*/ 8 w 11"/>
                <a:gd name="T41" fmla="*/ 0 h 6"/>
                <a:gd name="T42" fmla="*/ 8 w 11"/>
                <a:gd name="T43" fmla="*/ 2 h 6"/>
                <a:gd name="T44" fmla="*/ 8 w 11"/>
                <a:gd name="T45" fmla="*/ 0 h 6"/>
                <a:gd name="T46" fmla="*/ 10 w 11"/>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6">
                  <a:moveTo>
                    <a:pt x="10" y="0"/>
                  </a:moveTo>
                  <a:lnTo>
                    <a:pt x="11" y="0"/>
                  </a:lnTo>
                  <a:lnTo>
                    <a:pt x="11" y="2"/>
                  </a:lnTo>
                  <a:lnTo>
                    <a:pt x="10" y="2"/>
                  </a:lnTo>
                  <a:lnTo>
                    <a:pt x="10" y="4"/>
                  </a:lnTo>
                  <a:lnTo>
                    <a:pt x="8" y="4"/>
                  </a:lnTo>
                  <a:lnTo>
                    <a:pt x="6" y="4"/>
                  </a:lnTo>
                  <a:lnTo>
                    <a:pt x="4" y="4"/>
                  </a:lnTo>
                  <a:lnTo>
                    <a:pt x="6" y="4"/>
                  </a:lnTo>
                  <a:lnTo>
                    <a:pt x="4" y="4"/>
                  </a:lnTo>
                  <a:lnTo>
                    <a:pt x="2" y="4"/>
                  </a:lnTo>
                  <a:lnTo>
                    <a:pt x="2" y="6"/>
                  </a:lnTo>
                  <a:lnTo>
                    <a:pt x="0" y="4"/>
                  </a:lnTo>
                  <a:lnTo>
                    <a:pt x="2" y="4"/>
                  </a:lnTo>
                  <a:lnTo>
                    <a:pt x="4" y="4"/>
                  </a:lnTo>
                  <a:lnTo>
                    <a:pt x="6" y="4"/>
                  </a:lnTo>
                  <a:lnTo>
                    <a:pt x="6" y="2"/>
                  </a:lnTo>
                  <a:lnTo>
                    <a:pt x="8" y="2"/>
                  </a:lnTo>
                  <a:lnTo>
                    <a:pt x="10" y="2"/>
                  </a:lnTo>
                  <a:lnTo>
                    <a:pt x="8" y="2"/>
                  </a:lnTo>
                  <a:lnTo>
                    <a:pt x="8" y="0"/>
                  </a:lnTo>
                  <a:lnTo>
                    <a:pt x="8" y="2"/>
                  </a:lnTo>
                  <a:lnTo>
                    <a:pt x="8" y="0"/>
                  </a:lnTo>
                  <a:lnTo>
                    <a:pt x="1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0" name="Freeform 148"/>
            <p:cNvSpPr>
              <a:spLocks/>
            </p:cNvSpPr>
            <p:nvPr/>
          </p:nvSpPr>
          <p:spPr bwMode="gray">
            <a:xfrm>
              <a:off x="5787756" y="1866590"/>
              <a:ext cx="3866" cy="966"/>
            </a:xfrm>
            <a:custGeom>
              <a:avLst/>
              <a:gdLst>
                <a:gd name="T0" fmla="*/ 4 w 4"/>
                <a:gd name="T1" fmla="*/ 0 h 1"/>
                <a:gd name="T2" fmla="*/ 2 w 4"/>
                <a:gd name="T3" fmla="*/ 0 h 1"/>
                <a:gd name="T4" fmla="*/ 2 w 4"/>
                <a:gd name="T5" fmla="*/ 1 h 1"/>
                <a:gd name="T6" fmla="*/ 0 w 4"/>
                <a:gd name="T7" fmla="*/ 1 h 1"/>
                <a:gd name="T8" fmla="*/ 0 w 4"/>
                <a:gd name="T9" fmla="*/ 0 h 1"/>
                <a:gd name="T10" fmla="*/ 2 w 4"/>
                <a:gd name="T11" fmla="*/ 0 h 1"/>
                <a:gd name="T12" fmla="*/ 4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4" y="0"/>
                  </a:moveTo>
                  <a:lnTo>
                    <a:pt x="2" y="0"/>
                  </a:lnTo>
                  <a:lnTo>
                    <a:pt x="2" y="1"/>
                  </a:lnTo>
                  <a:lnTo>
                    <a:pt x="0" y="1"/>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1" name="Freeform 149"/>
            <p:cNvSpPr>
              <a:spLocks/>
            </p:cNvSpPr>
            <p:nvPr/>
          </p:nvSpPr>
          <p:spPr bwMode="gray">
            <a:xfrm>
              <a:off x="3042210" y="1864657"/>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2" name="Freeform 150"/>
            <p:cNvSpPr>
              <a:spLocks/>
            </p:cNvSpPr>
            <p:nvPr/>
          </p:nvSpPr>
          <p:spPr bwMode="gray">
            <a:xfrm>
              <a:off x="5793554" y="186272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3" name="Rectangle 151"/>
            <p:cNvSpPr>
              <a:spLocks noChangeArrowheads="1"/>
            </p:cNvSpPr>
            <p:nvPr/>
          </p:nvSpPr>
          <p:spPr bwMode="gray">
            <a:xfrm>
              <a:off x="3048975" y="186079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4" name="Freeform 152"/>
            <p:cNvSpPr>
              <a:spLocks/>
            </p:cNvSpPr>
            <p:nvPr/>
          </p:nvSpPr>
          <p:spPr bwMode="gray">
            <a:xfrm>
              <a:off x="3047042" y="1860792"/>
              <a:ext cx="1933" cy="1933"/>
            </a:xfrm>
            <a:custGeom>
              <a:avLst/>
              <a:gdLst>
                <a:gd name="T0" fmla="*/ 0 w 2"/>
                <a:gd name="T1" fmla="*/ 0 h 2"/>
                <a:gd name="T2" fmla="*/ 0 w 2"/>
                <a:gd name="T3" fmla="*/ 2 h 2"/>
                <a:gd name="T4" fmla="*/ 0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5" name="Freeform 153"/>
            <p:cNvSpPr>
              <a:spLocks/>
            </p:cNvSpPr>
            <p:nvPr/>
          </p:nvSpPr>
          <p:spPr bwMode="gray">
            <a:xfrm>
              <a:off x="5780991" y="1858859"/>
              <a:ext cx="6765" cy="3866"/>
            </a:xfrm>
            <a:custGeom>
              <a:avLst/>
              <a:gdLst>
                <a:gd name="T0" fmla="*/ 4 w 7"/>
                <a:gd name="T1" fmla="*/ 2 h 4"/>
                <a:gd name="T2" fmla="*/ 5 w 7"/>
                <a:gd name="T3" fmla="*/ 2 h 4"/>
                <a:gd name="T4" fmla="*/ 7 w 7"/>
                <a:gd name="T5" fmla="*/ 2 h 4"/>
                <a:gd name="T6" fmla="*/ 5 w 7"/>
                <a:gd name="T7" fmla="*/ 2 h 4"/>
                <a:gd name="T8" fmla="*/ 7 w 7"/>
                <a:gd name="T9" fmla="*/ 4 h 4"/>
                <a:gd name="T10" fmla="*/ 5 w 7"/>
                <a:gd name="T11" fmla="*/ 4 h 4"/>
                <a:gd name="T12" fmla="*/ 4 w 7"/>
                <a:gd name="T13" fmla="*/ 4 h 4"/>
                <a:gd name="T14" fmla="*/ 2 w 7"/>
                <a:gd name="T15" fmla="*/ 4 h 4"/>
                <a:gd name="T16" fmla="*/ 2 w 7"/>
                <a:gd name="T17" fmla="*/ 2 h 4"/>
                <a:gd name="T18" fmla="*/ 0 w 7"/>
                <a:gd name="T19" fmla="*/ 2 h 4"/>
                <a:gd name="T20" fmla="*/ 2 w 7"/>
                <a:gd name="T21" fmla="*/ 0 h 4"/>
                <a:gd name="T22" fmla="*/ 2 w 7"/>
                <a:gd name="T23" fmla="*/ 2 h 4"/>
                <a:gd name="T24" fmla="*/ 2 w 7"/>
                <a:gd name="T25" fmla="*/ 0 h 4"/>
                <a:gd name="T26" fmla="*/ 4 w 7"/>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4">
                  <a:moveTo>
                    <a:pt x="4" y="2"/>
                  </a:moveTo>
                  <a:lnTo>
                    <a:pt x="5" y="2"/>
                  </a:lnTo>
                  <a:lnTo>
                    <a:pt x="7" y="2"/>
                  </a:lnTo>
                  <a:lnTo>
                    <a:pt x="5" y="2"/>
                  </a:lnTo>
                  <a:lnTo>
                    <a:pt x="7" y="4"/>
                  </a:lnTo>
                  <a:lnTo>
                    <a:pt x="5" y="4"/>
                  </a:lnTo>
                  <a:lnTo>
                    <a:pt x="4" y="4"/>
                  </a:lnTo>
                  <a:lnTo>
                    <a:pt x="2" y="4"/>
                  </a:lnTo>
                  <a:lnTo>
                    <a:pt x="2" y="2"/>
                  </a:lnTo>
                  <a:lnTo>
                    <a:pt x="0" y="2"/>
                  </a:lnTo>
                  <a:lnTo>
                    <a:pt x="2" y="0"/>
                  </a:lnTo>
                  <a:lnTo>
                    <a:pt x="2" y="2"/>
                  </a:lnTo>
                  <a:lnTo>
                    <a:pt x="2"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6" name="Freeform 154"/>
            <p:cNvSpPr>
              <a:spLocks/>
            </p:cNvSpPr>
            <p:nvPr/>
          </p:nvSpPr>
          <p:spPr bwMode="gray">
            <a:xfrm>
              <a:off x="3050908" y="185885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7" name="Freeform 155"/>
            <p:cNvSpPr>
              <a:spLocks/>
            </p:cNvSpPr>
            <p:nvPr/>
          </p:nvSpPr>
          <p:spPr bwMode="gray">
            <a:xfrm>
              <a:off x="3054773" y="1851128"/>
              <a:ext cx="11597" cy="11597"/>
            </a:xfrm>
            <a:custGeom>
              <a:avLst/>
              <a:gdLst>
                <a:gd name="T0" fmla="*/ 10 w 12"/>
                <a:gd name="T1" fmla="*/ 0 h 12"/>
                <a:gd name="T2" fmla="*/ 10 w 12"/>
                <a:gd name="T3" fmla="*/ 2 h 12"/>
                <a:gd name="T4" fmla="*/ 12 w 12"/>
                <a:gd name="T5" fmla="*/ 2 h 12"/>
                <a:gd name="T6" fmla="*/ 12 w 12"/>
                <a:gd name="T7" fmla="*/ 4 h 12"/>
                <a:gd name="T8" fmla="*/ 10 w 12"/>
                <a:gd name="T9" fmla="*/ 4 h 12"/>
                <a:gd name="T10" fmla="*/ 10 w 12"/>
                <a:gd name="T11" fmla="*/ 6 h 12"/>
                <a:gd name="T12" fmla="*/ 8 w 12"/>
                <a:gd name="T13" fmla="*/ 6 h 12"/>
                <a:gd name="T14" fmla="*/ 8 w 12"/>
                <a:gd name="T15" fmla="*/ 8 h 12"/>
                <a:gd name="T16" fmla="*/ 6 w 12"/>
                <a:gd name="T17" fmla="*/ 8 h 12"/>
                <a:gd name="T18" fmla="*/ 4 w 12"/>
                <a:gd name="T19" fmla="*/ 8 h 12"/>
                <a:gd name="T20" fmla="*/ 4 w 12"/>
                <a:gd name="T21" fmla="*/ 10 h 12"/>
                <a:gd name="T22" fmla="*/ 2 w 12"/>
                <a:gd name="T23" fmla="*/ 10 h 12"/>
                <a:gd name="T24" fmla="*/ 2 w 12"/>
                <a:gd name="T25" fmla="*/ 12 h 12"/>
                <a:gd name="T26" fmla="*/ 0 w 12"/>
                <a:gd name="T27" fmla="*/ 12 h 12"/>
                <a:gd name="T28" fmla="*/ 2 w 12"/>
                <a:gd name="T29" fmla="*/ 12 h 12"/>
                <a:gd name="T30" fmla="*/ 2 w 12"/>
                <a:gd name="T31" fmla="*/ 10 h 12"/>
                <a:gd name="T32" fmla="*/ 2 w 12"/>
                <a:gd name="T33" fmla="*/ 8 h 12"/>
                <a:gd name="T34" fmla="*/ 4 w 12"/>
                <a:gd name="T35" fmla="*/ 8 h 12"/>
                <a:gd name="T36" fmla="*/ 4 w 12"/>
                <a:gd name="T37" fmla="*/ 6 h 12"/>
                <a:gd name="T38" fmla="*/ 6 w 12"/>
                <a:gd name="T39" fmla="*/ 6 h 12"/>
                <a:gd name="T40" fmla="*/ 8 w 12"/>
                <a:gd name="T41" fmla="*/ 6 h 12"/>
                <a:gd name="T42" fmla="*/ 8 w 12"/>
                <a:gd name="T43" fmla="*/ 4 h 12"/>
                <a:gd name="T44" fmla="*/ 6 w 12"/>
                <a:gd name="T45" fmla="*/ 4 h 12"/>
                <a:gd name="T46" fmla="*/ 6 w 12"/>
                <a:gd name="T47" fmla="*/ 2 h 12"/>
                <a:gd name="T48" fmla="*/ 8 w 12"/>
                <a:gd name="T49" fmla="*/ 2 h 12"/>
                <a:gd name="T50" fmla="*/ 10 w 12"/>
                <a:gd name="T51" fmla="*/ 2 h 12"/>
                <a:gd name="T52" fmla="*/ 10 w 12"/>
                <a:gd name="T53" fmla="*/ 0 h 12"/>
                <a:gd name="T54" fmla="*/ 10 w 12"/>
                <a:gd name="T55" fmla="*/ 2 h 12"/>
                <a:gd name="T56" fmla="*/ 10 w 12"/>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2">
                  <a:moveTo>
                    <a:pt x="10" y="0"/>
                  </a:moveTo>
                  <a:lnTo>
                    <a:pt x="10" y="2"/>
                  </a:lnTo>
                  <a:lnTo>
                    <a:pt x="12" y="2"/>
                  </a:lnTo>
                  <a:lnTo>
                    <a:pt x="12" y="4"/>
                  </a:lnTo>
                  <a:lnTo>
                    <a:pt x="10" y="4"/>
                  </a:lnTo>
                  <a:lnTo>
                    <a:pt x="10" y="6"/>
                  </a:lnTo>
                  <a:lnTo>
                    <a:pt x="8" y="6"/>
                  </a:lnTo>
                  <a:lnTo>
                    <a:pt x="8" y="8"/>
                  </a:lnTo>
                  <a:lnTo>
                    <a:pt x="6" y="8"/>
                  </a:lnTo>
                  <a:lnTo>
                    <a:pt x="4" y="8"/>
                  </a:lnTo>
                  <a:lnTo>
                    <a:pt x="4" y="10"/>
                  </a:lnTo>
                  <a:lnTo>
                    <a:pt x="2" y="10"/>
                  </a:lnTo>
                  <a:lnTo>
                    <a:pt x="2" y="12"/>
                  </a:lnTo>
                  <a:lnTo>
                    <a:pt x="0" y="12"/>
                  </a:lnTo>
                  <a:lnTo>
                    <a:pt x="2" y="12"/>
                  </a:lnTo>
                  <a:lnTo>
                    <a:pt x="2" y="10"/>
                  </a:lnTo>
                  <a:lnTo>
                    <a:pt x="2" y="8"/>
                  </a:lnTo>
                  <a:lnTo>
                    <a:pt x="4" y="8"/>
                  </a:lnTo>
                  <a:lnTo>
                    <a:pt x="4" y="6"/>
                  </a:lnTo>
                  <a:lnTo>
                    <a:pt x="6" y="6"/>
                  </a:lnTo>
                  <a:lnTo>
                    <a:pt x="8" y="6"/>
                  </a:lnTo>
                  <a:lnTo>
                    <a:pt x="8" y="4"/>
                  </a:lnTo>
                  <a:lnTo>
                    <a:pt x="6" y="4"/>
                  </a:lnTo>
                  <a:lnTo>
                    <a:pt x="6" y="2"/>
                  </a:lnTo>
                  <a:lnTo>
                    <a:pt x="8" y="2"/>
                  </a:lnTo>
                  <a:lnTo>
                    <a:pt x="10" y="2"/>
                  </a:lnTo>
                  <a:lnTo>
                    <a:pt x="10" y="0"/>
                  </a:lnTo>
                  <a:lnTo>
                    <a:pt x="10" y="2"/>
                  </a:lnTo>
                  <a:lnTo>
                    <a:pt x="1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8" name="Freeform 156"/>
            <p:cNvSpPr>
              <a:spLocks/>
            </p:cNvSpPr>
            <p:nvPr/>
          </p:nvSpPr>
          <p:spPr bwMode="gray">
            <a:xfrm>
              <a:off x="3077001" y="1847262"/>
              <a:ext cx="1933" cy="1933"/>
            </a:xfrm>
            <a:custGeom>
              <a:avLst/>
              <a:gdLst>
                <a:gd name="T0" fmla="*/ 2 w 2"/>
                <a:gd name="T1" fmla="*/ 0 h 2"/>
                <a:gd name="T2" fmla="*/ 2 w 2"/>
                <a:gd name="T3" fmla="*/ 2 h 2"/>
                <a:gd name="T4" fmla="*/ 0 w 2"/>
                <a:gd name="T5" fmla="*/ 2 h 2"/>
                <a:gd name="T6" fmla="*/ 2 w 2"/>
                <a:gd name="T7" fmla="*/ 2 h 2"/>
                <a:gd name="T8" fmla="*/ 2 w 2"/>
                <a:gd name="T9" fmla="*/ 0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2" y="0"/>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9" name="Freeform 157"/>
            <p:cNvSpPr>
              <a:spLocks/>
            </p:cNvSpPr>
            <p:nvPr/>
          </p:nvSpPr>
          <p:spPr bwMode="gray">
            <a:xfrm>
              <a:off x="3078934" y="184532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0" name="Freeform 158"/>
            <p:cNvSpPr>
              <a:spLocks/>
            </p:cNvSpPr>
            <p:nvPr/>
          </p:nvSpPr>
          <p:spPr bwMode="gray">
            <a:xfrm>
              <a:off x="3066370" y="1845329"/>
              <a:ext cx="12563" cy="11597"/>
            </a:xfrm>
            <a:custGeom>
              <a:avLst/>
              <a:gdLst>
                <a:gd name="T0" fmla="*/ 9 w 13"/>
                <a:gd name="T1" fmla="*/ 0 h 12"/>
                <a:gd name="T2" fmla="*/ 9 w 13"/>
                <a:gd name="T3" fmla="*/ 4 h 12"/>
                <a:gd name="T4" fmla="*/ 11 w 13"/>
                <a:gd name="T5" fmla="*/ 0 h 12"/>
                <a:gd name="T6" fmla="*/ 13 w 13"/>
                <a:gd name="T7" fmla="*/ 2 h 12"/>
                <a:gd name="T8" fmla="*/ 11 w 13"/>
                <a:gd name="T9" fmla="*/ 4 h 12"/>
                <a:gd name="T10" fmla="*/ 11 w 13"/>
                <a:gd name="T11" fmla="*/ 4 h 12"/>
                <a:gd name="T12" fmla="*/ 9 w 13"/>
                <a:gd name="T13" fmla="*/ 6 h 12"/>
                <a:gd name="T14" fmla="*/ 11 w 13"/>
                <a:gd name="T15" fmla="*/ 4 h 12"/>
                <a:gd name="T16" fmla="*/ 11 w 13"/>
                <a:gd name="T17" fmla="*/ 4 h 12"/>
                <a:gd name="T18" fmla="*/ 13 w 13"/>
                <a:gd name="T19" fmla="*/ 6 h 12"/>
                <a:gd name="T20" fmla="*/ 9 w 13"/>
                <a:gd name="T21" fmla="*/ 6 h 12"/>
                <a:gd name="T22" fmla="*/ 9 w 13"/>
                <a:gd name="T23" fmla="*/ 6 h 12"/>
                <a:gd name="T24" fmla="*/ 7 w 13"/>
                <a:gd name="T25" fmla="*/ 8 h 12"/>
                <a:gd name="T26" fmla="*/ 7 w 13"/>
                <a:gd name="T27" fmla="*/ 8 h 12"/>
                <a:gd name="T28" fmla="*/ 7 w 13"/>
                <a:gd name="T29" fmla="*/ 8 h 12"/>
                <a:gd name="T30" fmla="*/ 7 w 13"/>
                <a:gd name="T31" fmla="*/ 8 h 12"/>
                <a:gd name="T32" fmla="*/ 6 w 13"/>
                <a:gd name="T33" fmla="*/ 10 h 12"/>
                <a:gd name="T34" fmla="*/ 2 w 13"/>
                <a:gd name="T35" fmla="*/ 10 h 12"/>
                <a:gd name="T36" fmla="*/ 0 w 13"/>
                <a:gd name="T37" fmla="*/ 12 h 12"/>
                <a:gd name="T38" fmla="*/ 2 w 13"/>
                <a:gd name="T39" fmla="*/ 10 h 12"/>
                <a:gd name="T40" fmla="*/ 4 w 13"/>
                <a:gd name="T41" fmla="*/ 8 h 12"/>
                <a:gd name="T42" fmla="*/ 4 w 13"/>
                <a:gd name="T43" fmla="*/ 8 h 12"/>
                <a:gd name="T44" fmla="*/ 4 w 13"/>
                <a:gd name="T45" fmla="*/ 8 h 12"/>
                <a:gd name="T46" fmla="*/ 7 w 13"/>
                <a:gd name="T47" fmla="*/ 8 h 12"/>
                <a:gd name="T48" fmla="*/ 6 w 13"/>
                <a:gd name="T49" fmla="*/ 6 h 12"/>
                <a:gd name="T50" fmla="*/ 7 w 13"/>
                <a:gd name="T51" fmla="*/ 4 h 12"/>
                <a:gd name="T52" fmla="*/ 7 w 13"/>
                <a:gd name="T53" fmla="*/ 4 h 12"/>
                <a:gd name="T54" fmla="*/ 9 w 13"/>
                <a:gd name="T55" fmla="*/ 6 h 12"/>
                <a:gd name="T56" fmla="*/ 7 w 13"/>
                <a:gd name="T57" fmla="*/ 4 h 12"/>
                <a:gd name="T58" fmla="*/ 7 w 13"/>
                <a:gd name="T59" fmla="*/ 4 h 12"/>
                <a:gd name="T60" fmla="*/ 6 w 13"/>
                <a:gd name="T61" fmla="*/ 2 h 12"/>
                <a:gd name="T62" fmla="*/ 7 w 13"/>
                <a:gd name="T63" fmla="*/ 0 h 12"/>
                <a:gd name="T64" fmla="*/ 7 w 13"/>
                <a:gd name="T65" fmla="*/ 0 h 12"/>
                <a:gd name="T66" fmla="*/ 7 w 13"/>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9" y="2"/>
                  </a:moveTo>
                  <a:lnTo>
                    <a:pt x="9" y="0"/>
                  </a:lnTo>
                  <a:lnTo>
                    <a:pt x="9" y="2"/>
                  </a:lnTo>
                  <a:lnTo>
                    <a:pt x="9" y="4"/>
                  </a:lnTo>
                  <a:lnTo>
                    <a:pt x="11" y="2"/>
                  </a:lnTo>
                  <a:lnTo>
                    <a:pt x="11" y="0"/>
                  </a:lnTo>
                  <a:lnTo>
                    <a:pt x="11" y="2"/>
                  </a:lnTo>
                  <a:lnTo>
                    <a:pt x="13" y="2"/>
                  </a:lnTo>
                  <a:lnTo>
                    <a:pt x="11" y="2"/>
                  </a:lnTo>
                  <a:lnTo>
                    <a:pt x="11" y="4"/>
                  </a:lnTo>
                  <a:lnTo>
                    <a:pt x="9" y="4"/>
                  </a:lnTo>
                  <a:lnTo>
                    <a:pt x="11" y="4"/>
                  </a:lnTo>
                  <a:lnTo>
                    <a:pt x="9" y="4"/>
                  </a:lnTo>
                  <a:lnTo>
                    <a:pt x="9" y="6"/>
                  </a:lnTo>
                  <a:lnTo>
                    <a:pt x="9" y="4"/>
                  </a:lnTo>
                  <a:lnTo>
                    <a:pt x="11" y="4"/>
                  </a:lnTo>
                  <a:lnTo>
                    <a:pt x="11" y="6"/>
                  </a:lnTo>
                  <a:lnTo>
                    <a:pt x="11" y="4"/>
                  </a:lnTo>
                  <a:lnTo>
                    <a:pt x="13" y="4"/>
                  </a:lnTo>
                  <a:lnTo>
                    <a:pt x="13" y="6"/>
                  </a:lnTo>
                  <a:lnTo>
                    <a:pt x="11" y="6"/>
                  </a:lnTo>
                  <a:lnTo>
                    <a:pt x="9" y="6"/>
                  </a:lnTo>
                  <a:lnTo>
                    <a:pt x="9" y="8"/>
                  </a:lnTo>
                  <a:lnTo>
                    <a:pt x="9" y="6"/>
                  </a:lnTo>
                  <a:lnTo>
                    <a:pt x="9" y="8"/>
                  </a:lnTo>
                  <a:lnTo>
                    <a:pt x="7" y="8"/>
                  </a:lnTo>
                  <a:lnTo>
                    <a:pt x="7" y="6"/>
                  </a:lnTo>
                  <a:lnTo>
                    <a:pt x="7" y="8"/>
                  </a:lnTo>
                  <a:lnTo>
                    <a:pt x="9" y="8"/>
                  </a:lnTo>
                  <a:lnTo>
                    <a:pt x="7" y="8"/>
                  </a:lnTo>
                  <a:lnTo>
                    <a:pt x="6" y="8"/>
                  </a:lnTo>
                  <a:lnTo>
                    <a:pt x="7" y="8"/>
                  </a:lnTo>
                  <a:lnTo>
                    <a:pt x="6" y="8"/>
                  </a:lnTo>
                  <a:lnTo>
                    <a:pt x="6" y="10"/>
                  </a:lnTo>
                  <a:lnTo>
                    <a:pt x="4" y="10"/>
                  </a:lnTo>
                  <a:lnTo>
                    <a:pt x="2" y="10"/>
                  </a:lnTo>
                  <a:lnTo>
                    <a:pt x="2" y="12"/>
                  </a:lnTo>
                  <a:lnTo>
                    <a:pt x="0" y="12"/>
                  </a:lnTo>
                  <a:lnTo>
                    <a:pt x="0" y="10"/>
                  </a:lnTo>
                  <a:lnTo>
                    <a:pt x="2" y="10"/>
                  </a:lnTo>
                  <a:lnTo>
                    <a:pt x="2" y="8"/>
                  </a:lnTo>
                  <a:lnTo>
                    <a:pt x="4" y="8"/>
                  </a:lnTo>
                  <a:lnTo>
                    <a:pt x="4" y="10"/>
                  </a:lnTo>
                  <a:lnTo>
                    <a:pt x="4" y="8"/>
                  </a:lnTo>
                  <a:lnTo>
                    <a:pt x="4" y="10"/>
                  </a:lnTo>
                  <a:lnTo>
                    <a:pt x="4" y="8"/>
                  </a:lnTo>
                  <a:lnTo>
                    <a:pt x="6" y="8"/>
                  </a:lnTo>
                  <a:lnTo>
                    <a:pt x="7" y="8"/>
                  </a:lnTo>
                  <a:lnTo>
                    <a:pt x="6" y="8"/>
                  </a:lnTo>
                  <a:lnTo>
                    <a:pt x="6" y="6"/>
                  </a:lnTo>
                  <a:lnTo>
                    <a:pt x="6" y="4"/>
                  </a:lnTo>
                  <a:lnTo>
                    <a:pt x="7" y="4"/>
                  </a:lnTo>
                  <a:lnTo>
                    <a:pt x="7" y="6"/>
                  </a:lnTo>
                  <a:lnTo>
                    <a:pt x="7" y="4"/>
                  </a:lnTo>
                  <a:lnTo>
                    <a:pt x="7" y="6"/>
                  </a:lnTo>
                  <a:lnTo>
                    <a:pt x="9" y="6"/>
                  </a:lnTo>
                  <a:lnTo>
                    <a:pt x="7" y="6"/>
                  </a:lnTo>
                  <a:lnTo>
                    <a:pt x="7" y="4"/>
                  </a:lnTo>
                  <a:lnTo>
                    <a:pt x="9" y="4"/>
                  </a:lnTo>
                  <a:lnTo>
                    <a:pt x="7" y="4"/>
                  </a:lnTo>
                  <a:lnTo>
                    <a:pt x="6" y="4"/>
                  </a:lnTo>
                  <a:lnTo>
                    <a:pt x="6" y="2"/>
                  </a:lnTo>
                  <a:lnTo>
                    <a:pt x="7" y="2"/>
                  </a:lnTo>
                  <a:lnTo>
                    <a:pt x="7" y="0"/>
                  </a:lnTo>
                  <a:lnTo>
                    <a:pt x="7" y="2"/>
                  </a:lnTo>
                  <a:lnTo>
                    <a:pt x="7" y="0"/>
                  </a:lnTo>
                  <a:lnTo>
                    <a:pt x="9" y="0"/>
                  </a:lnTo>
                  <a:lnTo>
                    <a:pt x="7" y="0"/>
                  </a:lnTo>
                  <a:lnTo>
                    <a:pt x="9"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1" name="Freeform 159"/>
            <p:cNvSpPr>
              <a:spLocks/>
            </p:cNvSpPr>
            <p:nvPr/>
          </p:nvSpPr>
          <p:spPr bwMode="gray">
            <a:xfrm>
              <a:off x="3084732" y="184532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2" name="Freeform 160"/>
            <p:cNvSpPr>
              <a:spLocks/>
            </p:cNvSpPr>
            <p:nvPr/>
          </p:nvSpPr>
          <p:spPr bwMode="gray">
            <a:xfrm>
              <a:off x="3086665" y="1843397"/>
              <a:ext cx="1933" cy="1933"/>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 name="T14" fmla="*/ 2 w 2"/>
                <a:gd name="T15" fmla="*/ 2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0" y="2"/>
                  </a:lnTo>
                  <a:lnTo>
                    <a:pt x="0" y="0"/>
                  </a:lnTo>
                  <a:lnTo>
                    <a:pt x="0" y="2"/>
                  </a:lnTo>
                  <a:lnTo>
                    <a:pt x="0" y="0"/>
                  </a:lnTo>
                  <a:lnTo>
                    <a:pt x="2" y="0"/>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3" name="Freeform 161"/>
            <p:cNvSpPr>
              <a:spLocks/>
            </p:cNvSpPr>
            <p:nvPr/>
          </p:nvSpPr>
          <p:spPr bwMode="gray">
            <a:xfrm>
              <a:off x="3078934" y="1843397"/>
              <a:ext cx="3866" cy="1933"/>
            </a:xfrm>
            <a:custGeom>
              <a:avLst/>
              <a:gdLst>
                <a:gd name="T0" fmla="*/ 2 w 4"/>
                <a:gd name="T1" fmla="*/ 0 h 2"/>
                <a:gd name="T2" fmla="*/ 4 w 4"/>
                <a:gd name="T3" fmla="*/ 0 h 2"/>
                <a:gd name="T4" fmla="*/ 2 w 4"/>
                <a:gd name="T5" fmla="*/ 0 h 2"/>
                <a:gd name="T6" fmla="*/ 4 w 4"/>
                <a:gd name="T7" fmla="*/ 0 h 2"/>
                <a:gd name="T8" fmla="*/ 4 w 4"/>
                <a:gd name="T9" fmla="*/ 2 h 2"/>
                <a:gd name="T10" fmla="*/ 2 w 4"/>
                <a:gd name="T11" fmla="*/ 2 h 2"/>
                <a:gd name="T12" fmla="*/ 0 w 4"/>
                <a:gd name="T13" fmla="*/ 2 h 2"/>
                <a:gd name="T14" fmla="*/ 0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4" y="0"/>
                  </a:lnTo>
                  <a:lnTo>
                    <a:pt x="2" y="0"/>
                  </a:lnTo>
                  <a:lnTo>
                    <a:pt x="4" y="0"/>
                  </a:lnTo>
                  <a:lnTo>
                    <a:pt x="4"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4" name="Freeform 162"/>
            <p:cNvSpPr>
              <a:spLocks/>
            </p:cNvSpPr>
            <p:nvPr/>
          </p:nvSpPr>
          <p:spPr bwMode="gray">
            <a:xfrm>
              <a:off x="3082799" y="1841464"/>
              <a:ext cx="1933" cy="3866"/>
            </a:xfrm>
            <a:custGeom>
              <a:avLst/>
              <a:gdLst>
                <a:gd name="T0" fmla="*/ 2 w 2"/>
                <a:gd name="T1" fmla="*/ 0 h 4"/>
                <a:gd name="T2" fmla="*/ 2 w 2"/>
                <a:gd name="T3" fmla="*/ 2 h 4"/>
                <a:gd name="T4" fmla="*/ 2 w 2"/>
                <a:gd name="T5" fmla="*/ 4 h 4"/>
                <a:gd name="T6" fmla="*/ 0 w 2"/>
                <a:gd name="T7" fmla="*/ 4 h 4"/>
                <a:gd name="T8" fmla="*/ 0 w 2"/>
                <a:gd name="T9" fmla="*/ 2 h 4"/>
                <a:gd name="T10" fmla="*/ 2 w 2"/>
                <a:gd name="T11" fmla="*/ 2 h 4"/>
                <a:gd name="T12" fmla="*/ 0 w 2"/>
                <a:gd name="T13" fmla="*/ 2 h 4"/>
                <a:gd name="T14" fmla="*/ 0 w 2"/>
                <a:gd name="T15" fmla="*/ 0 h 4"/>
                <a:gd name="T16" fmla="*/ 2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0"/>
                  </a:moveTo>
                  <a:lnTo>
                    <a:pt x="2" y="2"/>
                  </a:lnTo>
                  <a:lnTo>
                    <a:pt x="2" y="4"/>
                  </a:lnTo>
                  <a:lnTo>
                    <a:pt x="0" y="4"/>
                  </a:lnTo>
                  <a:lnTo>
                    <a:pt x="0"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5" name="Freeform 163"/>
            <p:cNvSpPr>
              <a:spLocks/>
            </p:cNvSpPr>
            <p:nvPr/>
          </p:nvSpPr>
          <p:spPr bwMode="gray">
            <a:xfrm>
              <a:off x="3108892" y="1839531"/>
              <a:ext cx="0" cy="1933"/>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6" name="Freeform 164"/>
            <p:cNvSpPr>
              <a:spLocks/>
            </p:cNvSpPr>
            <p:nvPr/>
          </p:nvSpPr>
          <p:spPr bwMode="gray">
            <a:xfrm>
              <a:off x="3105026" y="1839531"/>
              <a:ext cx="1933" cy="1933"/>
            </a:xfrm>
            <a:custGeom>
              <a:avLst/>
              <a:gdLst>
                <a:gd name="T0" fmla="*/ 2 w 2"/>
                <a:gd name="T1" fmla="*/ 0 h 2"/>
                <a:gd name="T2" fmla="*/ 2 w 2"/>
                <a:gd name="T3" fmla="*/ 2 h 2"/>
                <a:gd name="T4" fmla="*/ 2 w 2"/>
                <a:gd name="T5" fmla="*/ 0 h 2"/>
                <a:gd name="T6" fmla="*/ 2 w 2"/>
                <a:gd name="T7" fmla="*/ 2 h 2"/>
                <a:gd name="T8" fmla="*/ 2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7" name="Freeform 165"/>
            <p:cNvSpPr>
              <a:spLocks/>
            </p:cNvSpPr>
            <p:nvPr/>
          </p:nvSpPr>
          <p:spPr bwMode="gray">
            <a:xfrm>
              <a:off x="3131119" y="183469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8" name="Freeform 166"/>
            <p:cNvSpPr>
              <a:spLocks/>
            </p:cNvSpPr>
            <p:nvPr/>
          </p:nvSpPr>
          <p:spPr bwMode="gray">
            <a:xfrm>
              <a:off x="3338895" y="183469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9" name="Freeform 167"/>
            <p:cNvSpPr>
              <a:spLocks/>
            </p:cNvSpPr>
            <p:nvPr/>
          </p:nvSpPr>
          <p:spPr bwMode="gray">
            <a:xfrm>
              <a:off x="3344694" y="1832766"/>
              <a:ext cx="1933" cy="3866"/>
            </a:xfrm>
            <a:custGeom>
              <a:avLst/>
              <a:gdLst>
                <a:gd name="T0" fmla="*/ 2 w 2"/>
                <a:gd name="T1" fmla="*/ 2 h 4"/>
                <a:gd name="T2" fmla="*/ 2 w 2"/>
                <a:gd name="T3" fmla="*/ 4 h 4"/>
                <a:gd name="T4" fmla="*/ 2 w 2"/>
                <a:gd name="T5" fmla="*/ 2 h 4"/>
                <a:gd name="T6" fmla="*/ 0 w 2"/>
                <a:gd name="T7" fmla="*/ 2 h 4"/>
                <a:gd name="T8" fmla="*/ 2 w 2"/>
                <a:gd name="T9" fmla="*/ 2 h 4"/>
                <a:gd name="T10" fmla="*/ 2 w 2"/>
                <a:gd name="T11" fmla="*/ 0 h 4"/>
                <a:gd name="T12" fmla="*/ 2 w 2"/>
                <a:gd name="T13" fmla="*/ 2 h 4"/>
                <a:gd name="T14" fmla="*/ 2 w 2"/>
                <a:gd name="T15" fmla="*/ 0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2" y="4"/>
                  </a:lnTo>
                  <a:lnTo>
                    <a:pt x="2" y="2"/>
                  </a:lnTo>
                  <a:lnTo>
                    <a:pt x="0" y="2"/>
                  </a:lnTo>
                  <a:lnTo>
                    <a:pt x="2" y="2"/>
                  </a:lnTo>
                  <a:lnTo>
                    <a:pt x="2" y="0"/>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0" name="Freeform 168"/>
            <p:cNvSpPr>
              <a:spLocks/>
            </p:cNvSpPr>
            <p:nvPr/>
          </p:nvSpPr>
          <p:spPr bwMode="gray">
            <a:xfrm>
              <a:off x="3133052" y="1832766"/>
              <a:ext cx="1933" cy="1933"/>
            </a:xfrm>
            <a:custGeom>
              <a:avLst/>
              <a:gdLst>
                <a:gd name="T0" fmla="*/ 0 w 2"/>
                <a:gd name="T1" fmla="*/ 0 h 2"/>
                <a:gd name="T2" fmla="*/ 0 w 2"/>
                <a:gd name="T3" fmla="*/ 2 h 2"/>
                <a:gd name="T4" fmla="*/ 2 w 2"/>
                <a:gd name="T5" fmla="*/ 2 h 2"/>
                <a:gd name="T6" fmla="*/ 2 w 2"/>
                <a:gd name="T7" fmla="*/ 0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2" y="2"/>
                  </a:lnTo>
                  <a:lnTo>
                    <a:pt x="2" y="0"/>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1" name="Rectangle 169"/>
            <p:cNvSpPr>
              <a:spLocks noChangeArrowheads="1"/>
            </p:cNvSpPr>
            <p:nvPr/>
          </p:nvSpPr>
          <p:spPr bwMode="gray">
            <a:xfrm>
              <a:off x="3108892" y="183276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2" name="Rectangle 170"/>
            <p:cNvSpPr>
              <a:spLocks noChangeArrowheads="1"/>
            </p:cNvSpPr>
            <p:nvPr/>
          </p:nvSpPr>
          <p:spPr bwMode="gray">
            <a:xfrm>
              <a:off x="3355324" y="183276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3" name="Freeform 171"/>
            <p:cNvSpPr>
              <a:spLocks/>
            </p:cNvSpPr>
            <p:nvPr/>
          </p:nvSpPr>
          <p:spPr bwMode="gray">
            <a:xfrm>
              <a:off x="3088598" y="1832766"/>
              <a:ext cx="14496" cy="6765"/>
            </a:xfrm>
            <a:custGeom>
              <a:avLst/>
              <a:gdLst>
                <a:gd name="T0" fmla="*/ 10 w 15"/>
                <a:gd name="T1" fmla="*/ 0 h 7"/>
                <a:gd name="T2" fmla="*/ 12 w 15"/>
                <a:gd name="T3" fmla="*/ 0 h 7"/>
                <a:gd name="T4" fmla="*/ 13 w 15"/>
                <a:gd name="T5" fmla="*/ 0 h 7"/>
                <a:gd name="T6" fmla="*/ 13 w 15"/>
                <a:gd name="T7" fmla="*/ 2 h 7"/>
                <a:gd name="T8" fmla="*/ 13 w 15"/>
                <a:gd name="T9" fmla="*/ 4 h 7"/>
                <a:gd name="T10" fmla="*/ 15 w 15"/>
                <a:gd name="T11" fmla="*/ 4 h 7"/>
                <a:gd name="T12" fmla="*/ 15 w 15"/>
                <a:gd name="T13" fmla="*/ 6 h 7"/>
                <a:gd name="T14" fmla="*/ 15 w 15"/>
                <a:gd name="T15" fmla="*/ 4 h 7"/>
                <a:gd name="T16" fmla="*/ 13 w 15"/>
                <a:gd name="T17" fmla="*/ 4 h 7"/>
                <a:gd name="T18" fmla="*/ 12 w 15"/>
                <a:gd name="T19" fmla="*/ 6 h 7"/>
                <a:gd name="T20" fmla="*/ 10 w 15"/>
                <a:gd name="T21" fmla="*/ 6 h 7"/>
                <a:gd name="T22" fmla="*/ 8 w 15"/>
                <a:gd name="T23" fmla="*/ 6 h 7"/>
                <a:gd name="T24" fmla="*/ 6 w 15"/>
                <a:gd name="T25" fmla="*/ 6 h 7"/>
                <a:gd name="T26" fmla="*/ 6 w 15"/>
                <a:gd name="T27" fmla="*/ 7 h 7"/>
                <a:gd name="T28" fmla="*/ 4 w 15"/>
                <a:gd name="T29" fmla="*/ 7 h 7"/>
                <a:gd name="T30" fmla="*/ 2 w 15"/>
                <a:gd name="T31" fmla="*/ 7 h 7"/>
                <a:gd name="T32" fmla="*/ 0 w 15"/>
                <a:gd name="T33" fmla="*/ 7 h 7"/>
                <a:gd name="T34" fmla="*/ 0 w 15"/>
                <a:gd name="T35" fmla="*/ 6 h 7"/>
                <a:gd name="T36" fmla="*/ 2 w 15"/>
                <a:gd name="T37" fmla="*/ 6 h 7"/>
                <a:gd name="T38" fmla="*/ 2 w 15"/>
                <a:gd name="T39" fmla="*/ 4 h 7"/>
                <a:gd name="T40" fmla="*/ 4 w 15"/>
                <a:gd name="T41" fmla="*/ 2 h 7"/>
                <a:gd name="T42" fmla="*/ 6 w 15"/>
                <a:gd name="T43" fmla="*/ 2 h 7"/>
                <a:gd name="T44" fmla="*/ 6 w 15"/>
                <a:gd name="T45" fmla="*/ 0 h 7"/>
                <a:gd name="T46" fmla="*/ 8 w 15"/>
                <a:gd name="T47" fmla="*/ 0 h 7"/>
                <a:gd name="T48" fmla="*/ 10 w 15"/>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7">
                  <a:moveTo>
                    <a:pt x="10" y="0"/>
                  </a:moveTo>
                  <a:lnTo>
                    <a:pt x="12" y="0"/>
                  </a:lnTo>
                  <a:lnTo>
                    <a:pt x="13" y="0"/>
                  </a:lnTo>
                  <a:lnTo>
                    <a:pt x="13" y="2"/>
                  </a:lnTo>
                  <a:lnTo>
                    <a:pt x="13" y="4"/>
                  </a:lnTo>
                  <a:lnTo>
                    <a:pt x="15" y="4"/>
                  </a:lnTo>
                  <a:lnTo>
                    <a:pt x="15" y="6"/>
                  </a:lnTo>
                  <a:lnTo>
                    <a:pt x="15" y="4"/>
                  </a:lnTo>
                  <a:lnTo>
                    <a:pt x="13" y="4"/>
                  </a:lnTo>
                  <a:lnTo>
                    <a:pt x="12" y="6"/>
                  </a:lnTo>
                  <a:lnTo>
                    <a:pt x="10" y="6"/>
                  </a:lnTo>
                  <a:lnTo>
                    <a:pt x="8" y="6"/>
                  </a:lnTo>
                  <a:lnTo>
                    <a:pt x="6" y="6"/>
                  </a:lnTo>
                  <a:lnTo>
                    <a:pt x="6" y="7"/>
                  </a:lnTo>
                  <a:lnTo>
                    <a:pt x="4" y="7"/>
                  </a:lnTo>
                  <a:lnTo>
                    <a:pt x="2" y="7"/>
                  </a:lnTo>
                  <a:lnTo>
                    <a:pt x="0" y="7"/>
                  </a:lnTo>
                  <a:lnTo>
                    <a:pt x="0" y="6"/>
                  </a:lnTo>
                  <a:lnTo>
                    <a:pt x="2" y="6"/>
                  </a:lnTo>
                  <a:lnTo>
                    <a:pt x="2" y="4"/>
                  </a:lnTo>
                  <a:lnTo>
                    <a:pt x="4" y="2"/>
                  </a:lnTo>
                  <a:lnTo>
                    <a:pt x="6" y="2"/>
                  </a:lnTo>
                  <a:lnTo>
                    <a:pt x="6" y="0"/>
                  </a:lnTo>
                  <a:lnTo>
                    <a:pt x="8" y="0"/>
                  </a:lnTo>
                  <a:lnTo>
                    <a:pt x="1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4" name="Freeform 172"/>
            <p:cNvSpPr>
              <a:spLocks/>
            </p:cNvSpPr>
            <p:nvPr/>
          </p:nvSpPr>
          <p:spPr bwMode="gray">
            <a:xfrm>
              <a:off x="3357257" y="183083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5" name="Freeform 173"/>
            <p:cNvSpPr>
              <a:spLocks/>
            </p:cNvSpPr>
            <p:nvPr/>
          </p:nvSpPr>
          <p:spPr bwMode="gray">
            <a:xfrm>
              <a:off x="3112758" y="1830833"/>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6" name="Rectangle 174"/>
            <p:cNvSpPr>
              <a:spLocks noChangeArrowheads="1"/>
            </p:cNvSpPr>
            <p:nvPr/>
          </p:nvSpPr>
          <p:spPr bwMode="gray">
            <a:xfrm>
              <a:off x="3344694" y="1830833"/>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7" name="Rectangle 175"/>
            <p:cNvSpPr>
              <a:spLocks noChangeArrowheads="1"/>
            </p:cNvSpPr>
            <p:nvPr/>
          </p:nvSpPr>
          <p:spPr bwMode="gray">
            <a:xfrm>
              <a:off x="3116623" y="182890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8" name="Freeform 176"/>
            <p:cNvSpPr>
              <a:spLocks/>
            </p:cNvSpPr>
            <p:nvPr/>
          </p:nvSpPr>
          <p:spPr bwMode="gray">
            <a:xfrm>
              <a:off x="3131119" y="1828901"/>
              <a:ext cx="0" cy="3866"/>
            </a:xfrm>
            <a:custGeom>
              <a:avLst/>
              <a:gdLst>
                <a:gd name="T0" fmla="*/ 2 h 4"/>
                <a:gd name="T1" fmla="*/ 4 h 4"/>
                <a:gd name="T2" fmla="*/ 2 h 4"/>
                <a:gd name="T3" fmla="*/ 4 h 4"/>
                <a:gd name="T4" fmla="*/ 2 h 4"/>
                <a:gd name="T5" fmla="*/ 0 h 4"/>
                <a:gd name="T6" fmla="*/ 2 h 4"/>
              </a:gdLst>
              <a:ahLst/>
              <a:cxnLst>
                <a:cxn ang="0">
                  <a:pos x="0" y="T0"/>
                </a:cxn>
                <a:cxn ang="0">
                  <a:pos x="0" y="T1"/>
                </a:cxn>
                <a:cxn ang="0">
                  <a:pos x="0" y="T2"/>
                </a:cxn>
                <a:cxn ang="0">
                  <a:pos x="0" y="T3"/>
                </a:cxn>
                <a:cxn ang="0">
                  <a:pos x="0" y="T4"/>
                </a:cxn>
                <a:cxn ang="0">
                  <a:pos x="0" y="T5"/>
                </a:cxn>
                <a:cxn ang="0">
                  <a:pos x="0" y="T6"/>
                </a:cxn>
              </a:cxnLst>
              <a:rect l="0" t="0" r="r" b="b"/>
              <a:pathLst>
                <a:path h="4">
                  <a:moveTo>
                    <a:pt x="0" y="2"/>
                  </a:moveTo>
                  <a:lnTo>
                    <a:pt x="0" y="4"/>
                  </a:lnTo>
                  <a:lnTo>
                    <a:pt x="0" y="2"/>
                  </a:ln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9" name="Freeform 177"/>
            <p:cNvSpPr>
              <a:spLocks/>
            </p:cNvSpPr>
            <p:nvPr/>
          </p:nvSpPr>
          <p:spPr bwMode="gray">
            <a:xfrm>
              <a:off x="3342761" y="1828901"/>
              <a:ext cx="3866" cy="7731"/>
            </a:xfrm>
            <a:custGeom>
              <a:avLst/>
              <a:gdLst>
                <a:gd name="T0" fmla="*/ 0 w 4"/>
                <a:gd name="T1" fmla="*/ 2 h 8"/>
                <a:gd name="T2" fmla="*/ 2 w 4"/>
                <a:gd name="T3" fmla="*/ 2 h 8"/>
                <a:gd name="T4" fmla="*/ 2 w 4"/>
                <a:gd name="T5" fmla="*/ 4 h 8"/>
                <a:gd name="T6" fmla="*/ 2 w 4"/>
                <a:gd name="T7" fmla="*/ 2 h 8"/>
                <a:gd name="T8" fmla="*/ 0 w 4"/>
                <a:gd name="T9" fmla="*/ 2 h 8"/>
                <a:gd name="T10" fmla="*/ 2 w 4"/>
                <a:gd name="T11" fmla="*/ 4 h 8"/>
                <a:gd name="T12" fmla="*/ 0 w 4"/>
                <a:gd name="T13" fmla="*/ 4 h 8"/>
                <a:gd name="T14" fmla="*/ 2 w 4"/>
                <a:gd name="T15" fmla="*/ 4 h 8"/>
                <a:gd name="T16" fmla="*/ 2 w 4"/>
                <a:gd name="T17" fmla="*/ 6 h 8"/>
                <a:gd name="T18" fmla="*/ 4 w 4"/>
                <a:gd name="T19" fmla="*/ 6 h 8"/>
                <a:gd name="T20" fmla="*/ 4 w 4"/>
                <a:gd name="T21" fmla="*/ 8 h 8"/>
                <a:gd name="T22" fmla="*/ 2 w 4"/>
                <a:gd name="T23" fmla="*/ 8 h 8"/>
                <a:gd name="T24" fmla="*/ 2 w 4"/>
                <a:gd name="T25" fmla="*/ 6 h 8"/>
                <a:gd name="T26" fmla="*/ 0 w 4"/>
                <a:gd name="T27" fmla="*/ 6 h 8"/>
                <a:gd name="T28" fmla="*/ 0 w 4"/>
                <a:gd name="T29" fmla="*/ 4 h 8"/>
                <a:gd name="T30" fmla="*/ 0 w 4"/>
                <a:gd name="T31" fmla="*/ 2 h 8"/>
                <a:gd name="T32" fmla="*/ 0 w 4"/>
                <a:gd name="T33" fmla="*/ 0 h 8"/>
                <a:gd name="T34" fmla="*/ 0 w 4"/>
                <a:gd name="T3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8">
                  <a:moveTo>
                    <a:pt x="0" y="2"/>
                  </a:moveTo>
                  <a:lnTo>
                    <a:pt x="2" y="2"/>
                  </a:lnTo>
                  <a:lnTo>
                    <a:pt x="2" y="4"/>
                  </a:lnTo>
                  <a:lnTo>
                    <a:pt x="2" y="2"/>
                  </a:lnTo>
                  <a:lnTo>
                    <a:pt x="0" y="2"/>
                  </a:lnTo>
                  <a:lnTo>
                    <a:pt x="2" y="4"/>
                  </a:lnTo>
                  <a:lnTo>
                    <a:pt x="0" y="4"/>
                  </a:lnTo>
                  <a:lnTo>
                    <a:pt x="2" y="4"/>
                  </a:lnTo>
                  <a:lnTo>
                    <a:pt x="2" y="6"/>
                  </a:lnTo>
                  <a:lnTo>
                    <a:pt x="4" y="6"/>
                  </a:lnTo>
                  <a:lnTo>
                    <a:pt x="4" y="8"/>
                  </a:lnTo>
                  <a:lnTo>
                    <a:pt x="2" y="8"/>
                  </a:lnTo>
                  <a:lnTo>
                    <a:pt x="2" y="6"/>
                  </a:lnTo>
                  <a:lnTo>
                    <a:pt x="0" y="6"/>
                  </a:ln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0" name="Freeform 178"/>
            <p:cNvSpPr>
              <a:spLocks/>
            </p:cNvSpPr>
            <p:nvPr/>
          </p:nvSpPr>
          <p:spPr bwMode="gray">
            <a:xfrm>
              <a:off x="3114690" y="1828901"/>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1" name="Freeform 179"/>
            <p:cNvSpPr>
              <a:spLocks/>
            </p:cNvSpPr>
            <p:nvPr/>
          </p:nvSpPr>
          <p:spPr bwMode="gray">
            <a:xfrm>
              <a:off x="3353391" y="1828901"/>
              <a:ext cx="3866" cy="3866"/>
            </a:xfrm>
            <a:custGeom>
              <a:avLst/>
              <a:gdLst>
                <a:gd name="T0" fmla="*/ 4 w 4"/>
                <a:gd name="T1" fmla="*/ 2 h 4"/>
                <a:gd name="T2" fmla="*/ 4 w 4"/>
                <a:gd name="T3" fmla="*/ 4 h 4"/>
                <a:gd name="T4" fmla="*/ 2 w 4"/>
                <a:gd name="T5" fmla="*/ 4 h 4"/>
                <a:gd name="T6" fmla="*/ 2 w 4"/>
                <a:gd name="T7" fmla="*/ 2 h 4"/>
                <a:gd name="T8" fmla="*/ 2 w 4"/>
                <a:gd name="T9" fmla="*/ 4 h 4"/>
                <a:gd name="T10" fmla="*/ 0 w 4"/>
                <a:gd name="T11" fmla="*/ 4 h 4"/>
                <a:gd name="T12" fmla="*/ 2 w 4"/>
                <a:gd name="T13" fmla="*/ 2 h 4"/>
                <a:gd name="T14" fmla="*/ 2 w 4"/>
                <a:gd name="T15" fmla="*/ 0 h 4"/>
                <a:gd name="T16" fmla="*/ 4 w 4"/>
                <a:gd name="T17" fmla="*/ 0 h 4"/>
                <a:gd name="T18" fmla="*/ 4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2"/>
                  </a:moveTo>
                  <a:lnTo>
                    <a:pt x="4" y="4"/>
                  </a:lnTo>
                  <a:lnTo>
                    <a:pt x="2" y="4"/>
                  </a:lnTo>
                  <a:lnTo>
                    <a:pt x="2" y="2"/>
                  </a:lnTo>
                  <a:lnTo>
                    <a:pt x="2" y="4"/>
                  </a:lnTo>
                  <a:lnTo>
                    <a:pt x="0" y="4"/>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2" name="Freeform 180"/>
            <p:cNvSpPr>
              <a:spLocks/>
            </p:cNvSpPr>
            <p:nvPr/>
          </p:nvSpPr>
          <p:spPr bwMode="gray">
            <a:xfrm>
              <a:off x="3126287" y="1828901"/>
              <a:ext cx="2899" cy="5798"/>
            </a:xfrm>
            <a:custGeom>
              <a:avLst/>
              <a:gdLst>
                <a:gd name="T0" fmla="*/ 3 w 3"/>
                <a:gd name="T1" fmla="*/ 0 h 6"/>
                <a:gd name="T2" fmla="*/ 3 w 3"/>
                <a:gd name="T3" fmla="*/ 2 h 6"/>
                <a:gd name="T4" fmla="*/ 2 w 3"/>
                <a:gd name="T5" fmla="*/ 2 h 6"/>
                <a:gd name="T6" fmla="*/ 3 w 3"/>
                <a:gd name="T7" fmla="*/ 2 h 6"/>
                <a:gd name="T8" fmla="*/ 2 w 3"/>
                <a:gd name="T9" fmla="*/ 4 h 6"/>
                <a:gd name="T10" fmla="*/ 2 w 3"/>
                <a:gd name="T11" fmla="*/ 2 h 6"/>
                <a:gd name="T12" fmla="*/ 2 w 3"/>
                <a:gd name="T13" fmla="*/ 4 h 6"/>
                <a:gd name="T14" fmla="*/ 2 w 3"/>
                <a:gd name="T15" fmla="*/ 6 h 6"/>
                <a:gd name="T16" fmla="*/ 0 w 3"/>
                <a:gd name="T17" fmla="*/ 6 h 6"/>
                <a:gd name="T18" fmla="*/ 0 w 3"/>
                <a:gd name="T19" fmla="*/ 4 h 6"/>
                <a:gd name="T20" fmla="*/ 2 w 3"/>
                <a:gd name="T21" fmla="*/ 4 h 6"/>
                <a:gd name="T22" fmla="*/ 2 w 3"/>
                <a:gd name="T23" fmla="*/ 2 h 6"/>
                <a:gd name="T24" fmla="*/ 0 w 3"/>
                <a:gd name="T25" fmla="*/ 2 h 6"/>
                <a:gd name="T26" fmla="*/ 2 w 3"/>
                <a:gd name="T27" fmla="*/ 2 h 6"/>
                <a:gd name="T28" fmla="*/ 2 w 3"/>
                <a:gd name="T29" fmla="*/ 0 h 6"/>
                <a:gd name="T30" fmla="*/ 2 w 3"/>
                <a:gd name="T31" fmla="*/ 2 h 6"/>
                <a:gd name="T32" fmla="*/ 3 w 3"/>
                <a:gd name="T33" fmla="*/ 2 h 6"/>
                <a:gd name="T34" fmla="*/ 2 w 3"/>
                <a:gd name="T35" fmla="*/ 0 h 6"/>
                <a:gd name="T36" fmla="*/ 3 w 3"/>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6">
                  <a:moveTo>
                    <a:pt x="3" y="0"/>
                  </a:moveTo>
                  <a:lnTo>
                    <a:pt x="3" y="2"/>
                  </a:lnTo>
                  <a:lnTo>
                    <a:pt x="2" y="2"/>
                  </a:lnTo>
                  <a:lnTo>
                    <a:pt x="3" y="2"/>
                  </a:lnTo>
                  <a:lnTo>
                    <a:pt x="2" y="4"/>
                  </a:lnTo>
                  <a:lnTo>
                    <a:pt x="2" y="2"/>
                  </a:lnTo>
                  <a:lnTo>
                    <a:pt x="2" y="4"/>
                  </a:lnTo>
                  <a:lnTo>
                    <a:pt x="2" y="6"/>
                  </a:lnTo>
                  <a:lnTo>
                    <a:pt x="0" y="6"/>
                  </a:lnTo>
                  <a:lnTo>
                    <a:pt x="0" y="4"/>
                  </a:lnTo>
                  <a:lnTo>
                    <a:pt x="2" y="4"/>
                  </a:lnTo>
                  <a:lnTo>
                    <a:pt x="2" y="2"/>
                  </a:lnTo>
                  <a:lnTo>
                    <a:pt x="0" y="2"/>
                  </a:lnTo>
                  <a:lnTo>
                    <a:pt x="2" y="2"/>
                  </a:lnTo>
                  <a:lnTo>
                    <a:pt x="2" y="0"/>
                  </a:lnTo>
                  <a:lnTo>
                    <a:pt x="2" y="2"/>
                  </a:lnTo>
                  <a:lnTo>
                    <a:pt x="3" y="2"/>
                  </a:lnTo>
                  <a:lnTo>
                    <a:pt x="2"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3" name="Freeform 181"/>
            <p:cNvSpPr>
              <a:spLocks/>
            </p:cNvSpPr>
            <p:nvPr/>
          </p:nvSpPr>
          <p:spPr bwMode="gray">
            <a:xfrm>
              <a:off x="3340828" y="1826968"/>
              <a:ext cx="1933" cy="1933"/>
            </a:xfrm>
            <a:custGeom>
              <a:avLst/>
              <a:gdLst>
                <a:gd name="T0" fmla="*/ 0 w 2"/>
                <a:gd name="T1" fmla="*/ 2 h 2"/>
                <a:gd name="T2" fmla="*/ 2 w 2"/>
                <a:gd name="T3" fmla="*/ 2 h 2"/>
                <a:gd name="T4" fmla="*/ 0 w 2"/>
                <a:gd name="T5" fmla="*/ 2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4" name="Freeform 182"/>
            <p:cNvSpPr>
              <a:spLocks/>
            </p:cNvSpPr>
            <p:nvPr/>
          </p:nvSpPr>
          <p:spPr bwMode="gray">
            <a:xfrm>
              <a:off x="3128220" y="182696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5" name="Rectangle 183"/>
            <p:cNvSpPr>
              <a:spLocks noChangeArrowheads="1"/>
            </p:cNvSpPr>
            <p:nvPr/>
          </p:nvSpPr>
          <p:spPr bwMode="gray">
            <a:xfrm>
              <a:off x="3124354" y="182696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6" name="Freeform 184"/>
            <p:cNvSpPr>
              <a:spLocks/>
            </p:cNvSpPr>
            <p:nvPr/>
          </p:nvSpPr>
          <p:spPr bwMode="gray">
            <a:xfrm>
              <a:off x="3122422" y="1826968"/>
              <a:ext cx="1933" cy="3866"/>
            </a:xfrm>
            <a:custGeom>
              <a:avLst/>
              <a:gdLst>
                <a:gd name="T0" fmla="*/ 0 w 2"/>
                <a:gd name="T1" fmla="*/ 2 h 4"/>
                <a:gd name="T2" fmla="*/ 2 w 2"/>
                <a:gd name="T3" fmla="*/ 2 h 4"/>
                <a:gd name="T4" fmla="*/ 2 w 2"/>
                <a:gd name="T5" fmla="*/ 0 h 4"/>
                <a:gd name="T6" fmla="*/ 2 w 2"/>
                <a:gd name="T7" fmla="*/ 2 h 4"/>
                <a:gd name="T8" fmla="*/ 2 w 2"/>
                <a:gd name="T9" fmla="*/ 4 h 4"/>
                <a:gd name="T10" fmla="*/ 0 w 2"/>
                <a:gd name="T11" fmla="*/ 4 h 4"/>
                <a:gd name="T12" fmla="*/ 0 w 2"/>
                <a:gd name="T13" fmla="*/ 2 h 4"/>
                <a:gd name="T14" fmla="*/ 0 w 2"/>
                <a:gd name="T15" fmla="*/ 4 h 4"/>
                <a:gd name="T16" fmla="*/ 0 w 2"/>
                <a:gd name="T17" fmla="*/ 2 h 4"/>
                <a:gd name="T18" fmla="*/ 0 w 2"/>
                <a:gd name="T19" fmla="*/ 0 h 4"/>
                <a:gd name="T20" fmla="*/ 0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2"/>
                  </a:moveTo>
                  <a:lnTo>
                    <a:pt x="2" y="2"/>
                  </a:lnTo>
                  <a:lnTo>
                    <a:pt x="2" y="0"/>
                  </a:lnTo>
                  <a:lnTo>
                    <a:pt x="2" y="2"/>
                  </a:lnTo>
                  <a:lnTo>
                    <a:pt x="2" y="4"/>
                  </a:lnTo>
                  <a:lnTo>
                    <a:pt x="0" y="4"/>
                  </a:lnTo>
                  <a:lnTo>
                    <a:pt x="0" y="2"/>
                  </a:ln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7" name="Freeform 185"/>
            <p:cNvSpPr>
              <a:spLocks/>
            </p:cNvSpPr>
            <p:nvPr/>
          </p:nvSpPr>
          <p:spPr bwMode="gray">
            <a:xfrm>
              <a:off x="3351459" y="1826968"/>
              <a:ext cx="1933" cy="3866"/>
            </a:xfrm>
            <a:custGeom>
              <a:avLst/>
              <a:gdLst>
                <a:gd name="T0" fmla="*/ 2 w 2"/>
                <a:gd name="T1" fmla="*/ 0 h 4"/>
                <a:gd name="T2" fmla="*/ 2 w 2"/>
                <a:gd name="T3" fmla="*/ 2 h 4"/>
                <a:gd name="T4" fmla="*/ 2 w 2"/>
                <a:gd name="T5" fmla="*/ 4 h 4"/>
                <a:gd name="T6" fmla="*/ 0 w 2"/>
                <a:gd name="T7" fmla="*/ 2 h 4"/>
                <a:gd name="T8" fmla="*/ 0 w 2"/>
                <a:gd name="T9" fmla="*/ 0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2"/>
                  </a:lnTo>
                  <a:lnTo>
                    <a:pt x="2"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8" name="Freeform 186"/>
            <p:cNvSpPr>
              <a:spLocks/>
            </p:cNvSpPr>
            <p:nvPr/>
          </p:nvSpPr>
          <p:spPr bwMode="gray">
            <a:xfrm>
              <a:off x="3338895" y="1826968"/>
              <a:ext cx="1933" cy="1933"/>
            </a:xfrm>
            <a:custGeom>
              <a:avLst/>
              <a:gdLst>
                <a:gd name="T0" fmla="*/ 0 w 2"/>
                <a:gd name="T1" fmla="*/ 0 h 2"/>
                <a:gd name="T2" fmla="*/ 2 w 2"/>
                <a:gd name="T3" fmla="*/ 0 h 2"/>
                <a:gd name="T4" fmla="*/ 0 w 2"/>
                <a:gd name="T5" fmla="*/ 0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9" name="Freeform 187"/>
            <p:cNvSpPr>
              <a:spLocks/>
            </p:cNvSpPr>
            <p:nvPr/>
          </p:nvSpPr>
          <p:spPr bwMode="gray">
            <a:xfrm>
              <a:off x="3340828" y="182696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0" name="Freeform 188"/>
            <p:cNvSpPr>
              <a:spLocks/>
            </p:cNvSpPr>
            <p:nvPr/>
          </p:nvSpPr>
          <p:spPr bwMode="gray">
            <a:xfrm>
              <a:off x="3126287" y="1826968"/>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1" name="Rectangle 189"/>
            <p:cNvSpPr>
              <a:spLocks noChangeArrowheads="1"/>
            </p:cNvSpPr>
            <p:nvPr/>
          </p:nvSpPr>
          <p:spPr bwMode="gray">
            <a:xfrm>
              <a:off x="3338895" y="182503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2" name="Freeform 190"/>
            <p:cNvSpPr>
              <a:spLocks/>
            </p:cNvSpPr>
            <p:nvPr/>
          </p:nvSpPr>
          <p:spPr bwMode="gray">
            <a:xfrm>
              <a:off x="3340828" y="182503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3" name="Freeform 191"/>
            <p:cNvSpPr>
              <a:spLocks/>
            </p:cNvSpPr>
            <p:nvPr/>
          </p:nvSpPr>
          <p:spPr bwMode="gray">
            <a:xfrm>
              <a:off x="3336963" y="1825035"/>
              <a:ext cx="1933" cy="1933"/>
            </a:xfrm>
            <a:custGeom>
              <a:avLst/>
              <a:gdLst>
                <a:gd name="T0" fmla="*/ 2 w 2"/>
                <a:gd name="T1" fmla="*/ 0 h 2"/>
                <a:gd name="T2" fmla="*/ 2 w 2"/>
                <a:gd name="T3" fmla="*/ 2 h 2"/>
                <a:gd name="T4" fmla="*/ 2 w 2"/>
                <a:gd name="T5" fmla="*/ 0 h 2"/>
                <a:gd name="T6" fmla="*/ 0 w 2"/>
                <a:gd name="T7" fmla="*/ 0 h 2"/>
                <a:gd name="T8" fmla="*/ 0 w 2"/>
                <a:gd name="T9" fmla="*/ 2 h 2"/>
                <a:gd name="T10" fmla="*/ 0 w 2"/>
                <a:gd name="T11" fmla="*/ 0 h 2"/>
                <a:gd name="T12" fmla="*/ 2 w 2"/>
                <a:gd name="T13" fmla="*/ 0 h 2"/>
                <a:gd name="T14" fmla="*/ 0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2" y="0"/>
                  </a:lnTo>
                  <a:lnTo>
                    <a:pt x="0" y="0"/>
                  </a:lnTo>
                  <a:lnTo>
                    <a:pt x="0" y="2"/>
                  </a:lnTo>
                  <a:lnTo>
                    <a:pt x="0"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4" name="Freeform 192"/>
            <p:cNvSpPr>
              <a:spLocks/>
            </p:cNvSpPr>
            <p:nvPr/>
          </p:nvSpPr>
          <p:spPr bwMode="gray">
            <a:xfrm>
              <a:off x="3338895" y="1821169"/>
              <a:ext cx="1933" cy="1933"/>
            </a:xfrm>
            <a:custGeom>
              <a:avLst/>
              <a:gdLst>
                <a:gd name="T0" fmla="*/ 0 w 2"/>
                <a:gd name="T1" fmla="*/ 0 h 2"/>
                <a:gd name="T2" fmla="*/ 2 w 2"/>
                <a:gd name="T3" fmla="*/ 0 h 2"/>
                <a:gd name="T4" fmla="*/ 0 w 2"/>
                <a:gd name="T5" fmla="*/ 0 h 2"/>
                <a:gd name="T6" fmla="*/ 2 w 2"/>
                <a:gd name="T7" fmla="*/ 0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0" y="0"/>
                  </a:lnTo>
                  <a:lnTo>
                    <a:pt x="2" y="0"/>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5" name="Freeform 193"/>
            <p:cNvSpPr>
              <a:spLocks/>
            </p:cNvSpPr>
            <p:nvPr/>
          </p:nvSpPr>
          <p:spPr bwMode="gray">
            <a:xfrm>
              <a:off x="3136918" y="1819237"/>
              <a:ext cx="1933" cy="1933"/>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6" name="Rectangle 194"/>
            <p:cNvSpPr>
              <a:spLocks noChangeArrowheads="1"/>
            </p:cNvSpPr>
            <p:nvPr/>
          </p:nvSpPr>
          <p:spPr bwMode="gray">
            <a:xfrm>
              <a:off x="3340828" y="181923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7" name="Freeform 195"/>
            <p:cNvSpPr>
              <a:spLocks/>
            </p:cNvSpPr>
            <p:nvPr/>
          </p:nvSpPr>
          <p:spPr bwMode="gray">
            <a:xfrm>
              <a:off x="3161078" y="1819237"/>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8" name="Freeform 196"/>
            <p:cNvSpPr>
              <a:spLocks/>
            </p:cNvSpPr>
            <p:nvPr/>
          </p:nvSpPr>
          <p:spPr bwMode="gray">
            <a:xfrm>
              <a:off x="3333097" y="1819237"/>
              <a:ext cx="1933" cy="1933"/>
            </a:xfrm>
            <a:custGeom>
              <a:avLst/>
              <a:gdLst>
                <a:gd name="T0" fmla="*/ 0 w 2"/>
                <a:gd name="T1" fmla="*/ 0 h 2"/>
                <a:gd name="T2" fmla="*/ 2 w 2"/>
                <a:gd name="T3" fmla="*/ 0 h 2"/>
                <a:gd name="T4" fmla="*/ 0 w 2"/>
                <a:gd name="T5" fmla="*/ 0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9" name="Freeform 197"/>
            <p:cNvSpPr>
              <a:spLocks/>
            </p:cNvSpPr>
            <p:nvPr/>
          </p:nvSpPr>
          <p:spPr bwMode="gray">
            <a:xfrm>
              <a:off x="3336963" y="1819237"/>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30" name="Freeform 198"/>
            <p:cNvSpPr>
              <a:spLocks/>
            </p:cNvSpPr>
            <p:nvPr/>
          </p:nvSpPr>
          <p:spPr bwMode="gray">
            <a:xfrm>
              <a:off x="3353391" y="1819237"/>
              <a:ext cx="5798" cy="11597"/>
            </a:xfrm>
            <a:custGeom>
              <a:avLst/>
              <a:gdLst>
                <a:gd name="T0" fmla="*/ 4 w 6"/>
                <a:gd name="T1" fmla="*/ 0 h 12"/>
                <a:gd name="T2" fmla="*/ 6 w 6"/>
                <a:gd name="T3" fmla="*/ 2 h 12"/>
                <a:gd name="T4" fmla="*/ 6 w 6"/>
                <a:gd name="T5" fmla="*/ 4 h 12"/>
                <a:gd name="T6" fmla="*/ 6 w 6"/>
                <a:gd name="T7" fmla="*/ 6 h 12"/>
                <a:gd name="T8" fmla="*/ 6 w 6"/>
                <a:gd name="T9" fmla="*/ 8 h 12"/>
                <a:gd name="T10" fmla="*/ 6 w 6"/>
                <a:gd name="T11" fmla="*/ 10 h 12"/>
                <a:gd name="T12" fmla="*/ 4 w 6"/>
                <a:gd name="T13" fmla="*/ 12 h 12"/>
                <a:gd name="T14" fmla="*/ 4 w 6"/>
                <a:gd name="T15" fmla="*/ 10 h 12"/>
                <a:gd name="T16" fmla="*/ 4 w 6"/>
                <a:gd name="T17" fmla="*/ 8 h 12"/>
                <a:gd name="T18" fmla="*/ 4 w 6"/>
                <a:gd name="T19" fmla="*/ 10 h 12"/>
                <a:gd name="T20" fmla="*/ 2 w 6"/>
                <a:gd name="T21" fmla="*/ 10 h 12"/>
                <a:gd name="T22" fmla="*/ 4 w 6"/>
                <a:gd name="T23" fmla="*/ 10 h 12"/>
                <a:gd name="T24" fmla="*/ 4 w 6"/>
                <a:gd name="T25" fmla="*/ 8 h 12"/>
                <a:gd name="T26" fmla="*/ 4 w 6"/>
                <a:gd name="T27" fmla="*/ 6 h 12"/>
                <a:gd name="T28" fmla="*/ 4 w 6"/>
                <a:gd name="T29" fmla="*/ 4 h 12"/>
                <a:gd name="T30" fmla="*/ 4 w 6"/>
                <a:gd name="T31" fmla="*/ 6 h 12"/>
                <a:gd name="T32" fmla="*/ 4 w 6"/>
                <a:gd name="T33" fmla="*/ 8 h 12"/>
                <a:gd name="T34" fmla="*/ 2 w 6"/>
                <a:gd name="T35" fmla="*/ 8 h 12"/>
                <a:gd name="T36" fmla="*/ 2 w 6"/>
                <a:gd name="T37" fmla="*/ 10 h 12"/>
                <a:gd name="T38" fmla="*/ 2 w 6"/>
                <a:gd name="T39" fmla="*/ 8 h 12"/>
                <a:gd name="T40" fmla="*/ 2 w 6"/>
                <a:gd name="T41" fmla="*/ 6 h 12"/>
                <a:gd name="T42" fmla="*/ 2 w 6"/>
                <a:gd name="T43" fmla="*/ 8 h 12"/>
                <a:gd name="T44" fmla="*/ 2 w 6"/>
                <a:gd name="T45" fmla="*/ 10 h 12"/>
                <a:gd name="T46" fmla="*/ 2 w 6"/>
                <a:gd name="T47" fmla="*/ 8 h 12"/>
                <a:gd name="T48" fmla="*/ 0 w 6"/>
                <a:gd name="T49" fmla="*/ 8 h 12"/>
                <a:gd name="T50" fmla="*/ 0 w 6"/>
                <a:gd name="T51" fmla="*/ 6 h 12"/>
                <a:gd name="T52" fmla="*/ 0 w 6"/>
                <a:gd name="T53" fmla="*/ 4 h 12"/>
                <a:gd name="T54" fmla="*/ 2 w 6"/>
                <a:gd name="T55" fmla="*/ 4 h 12"/>
                <a:gd name="T56" fmla="*/ 2 w 6"/>
                <a:gd name="T57" fmla="*/ 2 h 12"/>
                <a:gd name="T58" fmla="*/ 2 w 6"/>
                <a:gd name="T59" fmla="*/ 4 h 12"/>
                <a:gd name="T60" fmla="*/ 0 w 6"/>
                <a:gd name="T61" fmla="*/ 2 h 12"/>
                <a:gd name="T62" fmla="*/ 0 w 6"/>
                <a:gd name="T63" fmla="*/ 4 h 12"/>
                <a:gd name="T64" fmla="*/ 0 w 6"/>
                <a:gd name="T65" fmla="*/ 2 h 12"/>
                <a:gd name="T66" fmla="*/ 2 w 6"/>
                <a:gd name="T67" fmla="*/ 2 h 12"/>
                <a:gd name="T68" fmla="*/ 0 w 6"/>
                <a:gd name="T69" fmla="*/ 2 h 12"/>
                <a:gd name="T70" fmla="*/ 2 w 6"/>
                <a:gd name="T71" fmla="*/ 2 h 12"/>
                <a:gd name="T72" fmla="*/ 2 w 6"/>
                <a:gd name="T73" fmla="*/ 0 h 12"/>
                <a:gd name="T74" fmla="*/ 4 w 6"/>
                <a:gd name="T7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12">
                  <a:moveTo>
                    <a:pt x="4" y="0"/>
                  </a:moveTo>
                  <a:lnTo>
                    <a:pt x="6" y="2"/>
                  </a:lnTo>
                  <a:lnTo>
                    <a:pt x="6" y="4"/>
                  </a:lnTo>
                  <a:lnTo>
                    <a:pt x="6" y="6"/>
                  </a:lnTo>
                  <a:lnTo>
                    <a:pt x="6" y="8"/>
                  </a:lnTo>
                  <a:lnTo>
                    <a:pt x="6" y="10"/>
                  </a:lnTo>
                  <a:lnTo>
                    <a:pt x="4" y="12"/>
                  </a:lnTo>
                  <a:lnTo>
                    <a:pt x="4" y="10"/>
                  </a:lnTo>
                  <a:lnTo>
                    <a:pt x="4" y="8"/>
                  </a:lnTo>
                  <a:lnTo>
                    <a:pt x="4" y="10"/>
                  </a:lnTo>
                  <a:lnTo>
                    <a:pt x="2" y="10"/>
                  </a:lnTo>
                  <a:lnTo>
                    <a:pt x="4" y="10"/>
                  </a:lnTo>
                  <a:lnTo>
                    <a:pt x="4" y="8"/>
                  </a:lnTo>
                  <a:lnTo>
                    <a:pt x="4" y="6"/>
                  </a:lnTo>
                  <a:lnTo>
                    <a:pt x="4" y="4"/>
                  </a:lnTo>
                  <a:lnTo>
                    <a:pt x="4" y="6"/>
                  </a:lnTo>
                  <a:lnTo>
                    <a:pt x="4" y="8"/>
                  </a:lnTo>
                  <a:lnTo>
                    <a:pt x="2" y="8"/>
                  </a:lnTo>
                  <a:lnTo>
                    <a:pt x="2" y="10"/>
                  </a:lnTo>
                  <a:lnTo>
                    <a:pt x="2" y="8"/>
                  </a:lnTo>
                  <a:lnTo>
                    <a:pt x="2" y="6"/>
                  </a:lnTo>
                  <a:lnTo>
                    <a:pt x="2" y="8"/>
                  </a:lnTo>
                  <a:lnTo>
                    <a:pt x="2" y="10"/>
                  </a:lnTo>
                  <a:lnTo>
                    <a:pt x="2" y="8"/>
                  </a:lnTo>
                  <a:lnTo>
                    <a:pt x="0" y="8"/>
                  </a:lnTo>
                  <a:lnTo>
                    <a:pt x="0" y="6"/>
                  </a:lnTo>
                  <a:lnTo>
                    <a:pt x="0" y="4"/>
                  </a:lnTo>
                  <a:lnTo>
                    <a:pt x="2" y="4"/>
                  </a:lnTo>
                  <a:lnTo>
                    <a:pt x="2" y="2"/>
                  </a:lnTo>
                  <a:lnTo>
                    <a:pt x="2" y="4"/>
                  </a:lnTo>
                  <a:lnTo>
                    <a:pt x="0" y="2"/>
                  </a:lnTo>
                  <a:lnTo>
                    <a:pt x="0" y="4"/>
                  </a:lnTo>
                  <a:lnTo>
                    <a:pt x="0" y="2"/>
                  </a:lnTo>
                  <a:lnTo>
                    <a:pt x="2" y="2"/>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31" name="Freeform 199"/>
            <p:cNvSpPr>
              <a:spLocks/>
            </p:cNvSpPr>
            <p:nvPr/>
          </p:nvSpPr>
          <p:spPr bwMode="gray">
            <a:xfrm>
              <a:off x="3336963" y="1815371"/>
              <a:ext cx="3866" cy="3866"/>
            </a:xfrm>
            <a:custGeom>
              <a:avLst/>
              <a:gdLst>
                <a:gd name="T0" fmla="*/ 4 w 4"/>
                <a:gd name="T1" fmla="*/ 0 h 4"/>
                <a:gd name="T2" fmla="*/ 4 w 4"/>
                <a:gd name="T3" fmla="*/ 2 h 4"/>
                <a:gd name="T4" fmla="*/ 2 w 4"/>
                <a:gd name="T5" fmla="*/ 4 h 4"/>
                <a:gd name="T6" fmla="*/ 0 w 4"/>
                <a:gd name="T7" fmla="*/ 4 h 4"/>
                <a:gd name="T8" fmla="*/ 2 w 4"/>
                <a:gd name="T9" fmla="*/ 2 h 4"/>
                <a:gd name="T10" fmla="*/ 4 w 4"/>
                <a:gd name="T11" fmla="*/ 2 h 4"/>
                <a:gd name="T12" fmla="*/ 2 w 4"/>
                <a:gd name="T13" fmla="*/ 2 h 4"/>
                <a:gd name="T14" fmla="*/ 2 w 4"/>
                <a:gd name="T15" fmla="*/ 0 h 4"/>
                <a:gd name="T16" fmla="*/ 2 w 4"/>
                <a:gd name="T17" fmla="*/ 2 h 4"/>
                <a:gd name="T18" fmla="*/ 4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0"/>
                  </a:moveTo>
                  <a:lnTo>
                    <a:pt x="4" y="2"/>
                  </a:lnTo>
                  <a:lnTo>
                    <a:pt x="2" y="4"/>
                  </a:lnTo>
                  <a:lnTo>
                    <a:pt x="0" y="4"/>
                  </a:lnTo>
                  <a:lnTo>
                    <a:pt x="2" y="2"/>
                  </a:lnTo>
                  <a:lnTo>
                    <a:pt x="4" y="2"/>
                  </a:lnTo>
                  <a:lnTo>
                    <a:pt x="2" y="2"/>
                  </a:lnTo>
                  <a:lnTo>
                    <a:pt x="2" y="0"/>
                  </a:lnTo>
                  <a:lnTo>
                    <a:pt x="2" y="2"/>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32" name="Freeform 200"/>
            <p:cNvSpPr>
              <a:spLocks/>
            </p:cNvSpPr>
            <p:nvPr/>
          </p:nvSpPr>
          <p:spPr bwMode="gray">
            <a:xfrm>
              <a:off x="3346627" y="1813438"/>
              <a:ext cx="3866" cy="5798"/>
            </a:xfrm>
            <a:custGeom>
              <a:avLst/>
              <a:gdLst>
                <a:gd name="T0" fmla="*/ 2 w 4"/>
                <a:gd name="T1" fmla="*/ 2 h 6"/>
                <a:gd name="T2" fmla="*/ 4 w 4"/>
                <a:gd name="T3" fmla="*/ 2 h 6"/>
                <a:gd name="T4" fmla="*/ 4 w 4"/>
                <a:gd name="T5" fmla="*/ 4 h 6"/>
                <a:gd name="T6" fmla="*/ 4 w 4"/>
                <a:gd name="T7" fmla="*/ 6 h 6"/>
                <a:gd name="T8" fmla="*/ 2 w 4"/>
                <a:gd name="T9" fmla="*/ 6 h 6"/>
                <a:gd name="T10" fmla="*/ 2 w 4"/>
                <a:gd name="T11" fmla="*/ 4 h 6"/>
                <a:gd name="T12" fmla="*/ 0 w 4"/>
                <a:gd name="T13" fmla="*/ 4 h 6"/>
                <a:gd name="T14" fmla="*/ 0 w 4"/>
                <a:gd name="T15" fmla="*/ 2 h 6"/>
                <a:gd name="T16" fmla="*/ 0 w 4"/>
                <a:gd name="T17" fmla="*/ 0 h 6"/>
                <a:gd name="T18" fmla="*/ 2 w 4"/>
                <a:gd name="T19" fmla="*/ 0 h 6"/>
                <a:gd name="T20" fmla="*/ 2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2"/>
                  </a:moveTo>
                  <a:lnTo>
                    <a:pt x="4" y="2"/>
                  </a:lnTo>
                  <a:lnTo>
                    <a:pt x="4" y="4"/>
                  </a:lnTo>
                  <a:lnTo>
                    <a:pt x="4" y="6"/>
                  </a:lnTo>
                  <a:lnTo>
                    <a:pt x="2" y="6"/>
                  </a:lnTo>
                  <a:lnTo>
                    <a:pt x="2" y="4"/>
                  </a:lnTo>
                  <a:lnTo>
                    <a:pt x="0"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33" name="Freeform 201"/>
            <p:cNvSpPr>
              <a:spLocks/>
            </p:cNvSpPr>
            <p:nvPr/>
          </p:nvSpPr>
          <p:spPr bwMode="gray">
            <a:xfrm>
              <a:off x="3338895" y="1813438"/>
              <a:ext cx="12563" cy="23194"/>
            </a:xfrm>
            <a:custGeom>
              <a:avLst/>
              <a:gdLst>
                <a:gd name="T0" fmla="*/ 2 w 13"/>
                <a:gd name="T1" fmla="*/ 0 h 24"/>
                <a:gd name="T2" fmla="*/ 4 w 13"/>
                <a:gd name="T3" fmla="*/ 2 h 24"/>
                <a:gd name="T4" fmla="*/ 4 w 13"/>
                <a:gd name="T5" fmla="*/ 2 h 24"/>
                <a:gd name="T6" fmla="*/ 6 w 13"/>
                <a:gd name="T7" fmla="*/ 4 h 24"/>
                <a:gd name="T8" fmla="*/ 8 w 13"/>
                <a:gd name="T9" fmla="*/ 6 h 24"/>
                <a:gd name="T10" fmla="*/ 10 w 13"/>
                <a:gd name="T11" fmla="*/ 10 h 24"/>
                <a:gd name="T12" fmla="*/ 12 w 13"/>
                <a:gd name="T13" fmla="*/ 14 h 24"/>
                <a:gd name="T14" fmla="*/ 10 w 13"/>
                <a:gd name="T15" fmla="*/ 12 h 24"/>
                <a:gd name="T16" fmla="*/ 10 w 13"/>
                <a:gd name="T17" fmla="*/ 12 h 24"/>
                <a:gd name="T18" fmla="*/ 10 w 13"/>
                <a:gd name="T19" fmla="*/ 12 h 24"/>
                <a:gd name="T20" fmla="*/ 8 w 13"/>
                <a:gd name="T21" fmla="*/ 14 h 24"/>
                <a:gd name="T22" fmla="*/ 10 w 13"/>
                <a:gd name="T23" fmla="*/ 12 h 24"/>
                <a:gd name="T24" fmla="*/ 10 w 13"/>
                <a:gd name="T25" fmla="*/ 14 h 24"/>
                <a:gd name="T26" fmla="*/ 12 w 13"/>
                <a:gd name="T27" fmla="*/ 16 h 24"/>
                <a:gd name="T28" fmla="*/ 12 w 13"/>
                <a:gd name="T29" fmla="*/ 16 h 24"/>
                <a:gd name="T30" fmla="*/ 13 w 13"/>
                <a:gd name="T31" fmla="*/ 18 h 24"/>
                <a:gd name="T32" fmla="*/ 13 w 13"/>
                <a:gd name="T33" fmla="*/ 18 h 24"/>
                <a:gd name="T34" fmla="*/ 12 w 13"/>
                <a:gd name="T35" fmla="*/ 20 h 24"/>
                <a:gd name="T36" fmla="*/ 12 w 13"/>
                <a:gd name="T37" fmla="*/ 20 h 24"/>
                <a:gd name="T38" fmla="*/ 13 w 13"/>
                <a:gd name="T39" fmla="*/ 22 h 24"/>
                <a:gd name="T40" fmla="*/ 12 w 13"/>
                <a:gd name="T41" fmla="*/ 24 h 24"/>
                <a:gd name="T42" fmla="*/ 12 w 13"/>
                <a:gd name="T43" fmla="*/ 24 h 24"/>
                <a:gd name="T44" fmla="*/ 12 w 13"/>
                <a:gd name="T45" fmla="*/ 22 h 24"/>
                <a:gd name="T46" fmla="*/ 12 w 13"/>
                <a:gd name="T47" fmla="*/ 22 h 24"/>
                <a:gd name="T48" fmla="*/ 10 w 13"/>
                <a:gd name="T49" fmla="*/ 20 h 24"/>
                <a:gd name="T50" fmla="*/ 10 w 13"/>
                <a:gd name="T51" fmla="*/ 20 h 24"/>
                <a:gd name="T52" fmla="*/ 10 w 13"/>
                <a:gd name="T53" fmla="*/ 20 h 24"/>
                <a:gd name="T54" fmla="*/ 10 w 13"/>
                <a:gd name="T55" fmla="*/ 20 h 24"/>
                <a:gd name="T56" fmla="*/ 8 w 13"/>
                <a:gd name="T57" fmla="*/ 18 h 24"/>
                <a:gd name="T58" fmla="*/ 8 w 13"/>
                <a:gd name="T59" fmla="*/ 18 h 24"/>
                <a:gd name="T60" fmla="*/ 8 w 13"/>
                <a:gd name="T61" fmla="*/ 18 h 24"/>
                <a:gd name="T62" fmla="*/ 4 w 13"/>
                <a:gd name="T63" fmla="*/ 16 h 24"/>
                <a:gd name="T64" fmla="*/ 4 w 13"/>
                <a:gd name="T65" fmla="*/ 16 h 24"/>
                <a:gd name="T66" fmla="*/ 2 w 13"/>
                <a:gd name="T67" fmla="*/ 14 h 24"/>
                <a:gd name="T68" fmla="*/ 6 w 13"/>
                <a:gd name="T69" fmla="*/ 14 h 24"/>
                <a:gd name="T70" fmla="*/ 6 w 13"/>
                <a:gd name="T71" fmla="*/ 14 h 24"/>
                <a:gd name="T72" fmla="*/ 4 w 13"/>
                <a:gd name="T73" fmla="*/ 12 h 24"/>
                <a:gd name="T74" fmla="*/ 6 w 13"/>
                <a:gd name="T75" fmla="*/ 10 h 24"/>
                <a:gd name="T76" fmla="*/ 4 w 13"/>
                <a:gd name="T77" fmla="*/ 12 h 24"/>
                <a:gd name="T78" fmla="*/ 2 w 13"/>
                <a:gd name="T79" fmla="*/ 8 h 24"/>
                <a:gd name="T80" fmla="*/ 2 w 13"/>
                <a:gd name="T81" fmla="*/ 8 h 24"/>
                <a:gd name="T82" fmla="*/ 4 w 13"/>
                <a:gd name="T83" fmla="*/ 6 h 24"/>
                <a:gd name="T84" fmla="*/ 4 w 13"/>
                <a:gd name="T85" fmla="*/ 6 h 24"/>
                <a:gd name="T86" fmla="*/ 2 w 13"/>
                <a:gd name="T87" fmla="*/ 4 h 24"/>
                <a:gd name="T88" fmla="*/ 0 w 13"/>
                <a:gd name="T8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24">
                  <a:moveTo>
                    <a:pt x="0" y="0"/>
                  </a:moveTo>
                  <a:lnTo>
                    <a:pt x="2" y="0"/>
                  </a:lnTo>
                  <a:lnTo>
                    <a:pt x="4" y="0"/>
                  </a:lnTo>
                  <a:lnTo>
                    <a:pt x="4" y="2"/>
                  </a:lnTo>
                  <a:lnTo>
                    <a:pt x="4" y="4"/>
                  </a:lnTo>
                  <a:lnTo>
                    <a:pt x="4" y="2"/>
                  </a:lnTo>
                  <a:lnTo>
                    <a:pt x="4" y="4"/>
                  </a:lnTo>
                  <a:lnTo>
                    <a:pt x="6" y="4"/>
                  </a:lnTo>
                  <a:lnTo>
                    <a:pt x="8" y="4"/>
                  </a:lnTo>
                  <a:lnTo>
                    <a:pt x="8" y="6"/>
                  </a:lnTo>
                  <a:lnTo>
                    <a:pt x="10" y="8"/>
                  </a:lnTo>
                  <a:lnTo>
                    <a:pt x="10" y="10"/>
                  </a:lnTo>
                  <a:lnTo>
                    <a:pt x="12" y="12"/>
                  </a:lnTo>
                  <a:lnTo>
                    <a:pt x="12" y="14"/>
                  </a:lnTo>
                  <a:lnTo>
                    <a:pt x="12" y="12"/>
                  </a:lnTo>
                  <a:lnTo>
                    <a:pt x="10" y="12"/>
                  </a:lnTo>
                  <a:lnTo>
                    <a:pt x="10" y="10"/>
                  </a:lnTo>
                  <a:lnTo>
                    <a:pt x="10" y="12"/>
                  </a:lnTo>
                  <a:lnTo>
                    <a:pt x="8" y="12"/>
                  </a:lnTo>
                  <a:lnTo>
                    <a:pt x="10" y="12"/>
                  </a:lnTo>
                  <a:lnTo>
                    <a:pt x="8" y="12"/>
                  </a:lnTo>
                  <a:lnTo>
                    <a:pt x="8" y="14"/>
                  </a:lnTo>
                  <a:lnTo>
                    <a:pt x="8" y="12"/>
                  </a:lnTo>
                  <a:lnTo>
                    <a:pt x="10" y="12"/>
                  </a:lnTo>
                  <a:lnTo>
                    <a:pt x="12" y="14"/>
                  </a:lnTo>
                  <a:lnTo>
                    <a:pt x="10" y="14"/>
                  </a:lnTo>
                  <a:lnTo>
                    <a:pt x="12" y="14"/>
                  </a:lnTo>
                  <a:lnTo>
                    <a:pt x="12" y="16"/>
                  </a:lnTo>
                  <a:lnTo>
                    <a:pt x="12" y="18"/>
                  </a:lnTo>
                  <a:lnTo>
                    <a:pt x="12" y="16"/>
                  </a:lnTo>
                  <a:lnTo>
                    <a:pt x="13" y="16"/>
                  </a:lnTo>
                  <a:lnTo>
                    <a:pt x="13" y="18"/>
                  </a:lnTo>
                  <a:lnTo>
                    <a:pt x="12" y="18"/>
                  </a:lnTo>
                  <a:lnTo>
                    <a:pt x="13" y="18"/>
                  </a:lnTo>
                  <a:lnTo>
                    <a:pt x="12" y="18"/>
                  </a:lnTo>
                  <a:lnTo>
                    <a:pt x="12" y="20"/>
                  </a:lnTo>
                  <a:lnTo>
                    <a:pt x="13" y="20"/>
                  </a:lnTo>
                  <a:lnTo>
                    <a:pt x="12" y="20"/>
                  </a:lnTo>
                  <a:lnTo>
                    <a:pt x="13" y="20"/>
                  </a:lnTo>
                  <a:lnTo>
                    <a:pt x="13" y="22"/>
                  </a:lnTo>
                  <a:lnTo>
                    <a:pt x="13" y="24"/>
                  </a:lnTo>
                  <a:lnTo>
                    <a:pt x="12" y="24"/>
                  </a:lnTo>
                  <a:lnTo>
                    <a:pt x="12" y="22"/>
                  </a:lnTo>
                  <a:lnTo>
                    <a:pt x="12" y="24"/>
                  </a:lnTo>
                  <a:lnTo>
                    <a:pt x="10" y="22"/>
                  </a:lnTo>
                  <a:lnTo>
                    <a:pt x="12" y="22"/>
                  </a:lnTo>
                  <a:lnTo>
                    <a:pt x="10" y="22"/>
                  </a:lnTo>
                  <a:lnTo>
                    <a:pt x="12" y="22"/>
                  </a:lnTo>
                  <a:lnTo>
                    <a:pt x="10" y="22"/>
                  </a:lnTo>
                  <a:lnTo>
                    <a:pt x="10" y="20"/>
                  </a:lnTo>
                  <a:lnTo>
                    <a:pt x="10" y="22"/>
                  </a:lnTo>
                  <a:lnTo>
                    <a:pt x="10" y="20"/>
                  </a:lnTo>
                  <a:lnTo>
                    <a:pt x="8" y="20"/>
                  </a:lnTo>
                  <a:lnTo>
                    <a:pt x="10" y="20"/>
                  </a:lnTo>
                  <a:lnTo>
                    <a:pt x="8" y="20"/>
                  </a:lnTo>
                  <a:lnTo>
                    <a:pt x="10" y="20"/>
                  </a:lnTo>
                  <a:lnTo>
                    <a:pt x="10" y="18"/>
                  </a:lnTo>
                  <a:lnTo>
                    <a:pt x="8" y="18"/>
                  </a:lnTo>
                  <a:lnTo>
                    <a:pt x="8" y="20"/>
                  </a:lnTo>
                  <a:lnTo>
                    <a:pt x="8" y="18"/>
                  </a:lnTo>
                  <a:lnTo>
                    <a:pt x="8" y="16"/>
                  </a:lnTo>
                  <a:lnTo>
                    <a:pt x="8" y="18"/>
                  </a:lnTo>
                  <a:lnTo>
                    <a:pt x="6" y="16"/>
                  </a:lnTo>
                  <a:lnTo>
                    <a:pt x="4" y="16"/>
                  </a:lnTo>
                  <a:lnTo>
                    <a:pt x="6" y="16"/>
                  </a:lnTo>
                  <a:lnTo>
                    <a:pt x="4" y="16"/>
                  </a:lnTo>
                  <a:lnTo>
                    <a:pt x="4" y="14"/>
                  </a:lnTo>
                  <a:lnTo>
                    <a:pt x="2" y="14"/>
                  </a:lnTo>
                  <a:lnTo>
                    <a:pt x="4" y="14"/>
                  </a:lnTo>
                  <a:lnTo>
                    <a:pt x="6" y="14"/>
                  </a:lnTo>
                  <a:lnTo>
                    <a:pt x="4" y="14"/>
                  </a:lnTo>
                  <a:lnTo>
                    <a:pt x="6" y="14"/>
                  </a:lnTo>
                  <a:lnTo>
                    <a:pt x="4" y="14"/>
                  </a:lnTo>
                  <a:lnTo>
                    <a:pt x="4" y="12"/>
                  </a:lnTo>
                  <a:lnTo>
                    <a:pt x="4" y="10"/>
                  </a:lnTo>
                  <a:lnTo>
                    <a:pt x="6" y="10"/>
                  </a:lnTo>
                  <a:lnTo>
                    <a:pt x="4" y="10"/>
                  </a:lnTo>
                  <a:lnTo>
                    <a:pt x="4" y="12"/>
                  </a:lnTo>
                  <a:lnTo>
                    <a:pt x="2" y="10"/>
                  </a:lnTo>
                  <a:lnTo>
                    <a:pt x="2" y="8"/>
                  </a:lnTo>
                  <a:lnTo>
                    <a:pt x="2" y="10"/>
                  </a:lnTo>
                  <a:lnTo>
                    <a:pt x="2" y="8"/>
                  </a:lnTo>
                  <a:lnTo>
                    <a:pt x="4" y="8"/>
                  </a:lnTo>
                  <a:lnTo>
                    <a:pt x="4" y="6"/>
                  </a:lnTo>
                  <a:lnTo>
                    <a:pt x="2" y="6"/>
                  </a:lnTo>
                  <a:lnTo>
                    <a:pt x="4" y="6"/>
                  </a:lnTo>
                  <a:lnTo>
                    <a:pt x="4" y="4"/>
                  </a:lnTo>
                  <a:lnTo>
                    <a:pt x="2" y="4"/>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34" name="Freeform 202"/>
            <p:cNvSpPr>
              <a:spLocks/>
            </p:cNvSpPr>
            <p:nvPr/>
          </p:nvSpPr>
          <p:spPr bwMode="gray">
            <a:xfrm>
              <a:off x="3144649" y="181343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35" name="Freeform 203"/>
            <p:cNvSpPr>
              <a:spLocks/>
            </p:cNvSpPr>
            <p:nvPr/>
          </p:nvSpPr>
          <p:spPr bwMode="gray">
            <a:xfrm>
              <a:off x="3342761" y="1811505"/>
              <a:ext cx="3866" cy="3866"/>
            </a:xfrm>
            <a:custGeom>
              <a:avLst/>
              <a:gdLst>
                <a:gd name="T0" fmla="*/ 4 w 4"/>
                <a:gd name="T1" fmla="*/ 0 h 4"/>
                <a:gd name="T2" fmla="*/ 4 w 4"/>
                <a:gd name="T3" fmla="*/ 2 h 4"/>
                <a:gd name="T4" fmla="*/ 4 w 4"/>
                <a:gd name="T5" fmla="*/ 4 h 4"/>
                <a:gd name="T6" fmla="*/ 2 w 4"/>
                <a:gd name="T7" fmla="*/ 4 h 4"/>
                <a:gd name="T8" fmla="*/ 2 w 4"/>
                <a:gd name="T9" fmla="*/ 2 h 4"/>
                <a:gd name="T10" fmla="*/ 0 w 4"/>
                <a:gd name="T11" fmla="*/ 2 h 4"/>
                <a:gd name="T12" fmla="*/ 2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2"/>
                  </a:lnTo>
                  <a:lnTo>
                    <a:pt x="4" y="4"/>
                  </a:lnTo>
                  <a:lnTo>
                    <a:pt x="2" y="4"/>
                  </a:lnTo>
                  <a:lnTo>
                    <a:pt x="2" y="2"/>
                  </a:lnTo>
                  <a:lnTo>
                    <a:pt x="0"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36" name="Freeform 204"/>
            <p:cNvSpPr>
              <a:spLocks/>
            </p:cNvSpPr>
            <p:nvPr/>
          </p:nvSpPr>
          <p:spPr bwMode="gray">
            <a:xfrm>
              <a:off x="3348559" y="1811505"/>
              <a:ext cx="2899" cy="5798"/>
            </a:xfrm>
            <a:custGeom>
              <a:avLst/>
              <a:gdLst>
                <a:gd name="T0" fmla="*/ 2 w 3"/>
                <a:gd name="T1" fmla="*/ 2 h 6"/>
                <a:gd name="T2" fmla="*/ 3 w 3"/>
                <a:gd name="T3" fmla="*/ 2 h 6"/>
                <a:gd name="T4" fmla="*/ 3 w 3"/>
                <a:gd name="T5" fmla="*/ 4 h 6"/>
                <a:gd name="T6" fmla="*/ 3 w 3"/>
                <a:gd name="T7" fmla="*/ 6 h 6"/>
                <a:gd name="T8" fmla="*/ 3 w 3"/>
                <a:gd name="T9" fmla="*/ 4 h 6"/>
                <a:gd name="T10" fmla="*/ 2 w 3"/>
                <a:gd name="T11" fmla="*/ 4 h 6"/>
                <a:gd name="T12" fmla="*/ 0 w 3"/>
                <a:gd name="T13" fmla="*/ 2 h 6"/>
                <a:gd name="T14" fmla="*/ 0 w 3"/>
                <a:gd name="T15" fmla="*/ 0 h 6"/>
                <a:gd name="T16" fmla="*/ 2 w 3"/>
                <a:gd name="T17" fmla="*/ 0 h 6"/>
                <a:gd name="T18" fmla="*/ 2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2"/>
                  </a:moveTo>
                  <a:lnTo>
                    <a:pt x="3" y="2"/>
                  </a:lnTo>
                  <a:lnTo>
                    <a:pt x="3" y="4"/>
                  </a:lnTo>
                  <a:lnTo>
                    <a:pt x="3" y="6"/>
                  </a:lnTo>
                  <a:lnTo>
                    <a:pt x="3" y="4"/>
                  </a:lnTo>
                  <a:lnTo>
                    <a:pt x="2"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7" name="Rectangle 206"/>
            <p:cNvSpPr>
              <a:spLocks noChangeArrowheads="1"/>
            </p:cNvSpPr>
            <p:nvPr/>
          </p:nvSpPr>
          <p:spPr bwMode="gray">
            <a:xfrm>
              <a:off x="3174607" y="1810539"/>
              <a:ext cx="1933" cy="966"/>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8" name="Freeform 207"/>
            <p:cNvSpPr>
              <a:spLocks/>
            </p:cNvSpPr>
            <p:nvPr/>
          </p:nvSpPr>
          <p:spPr bwMode="gray">
            <a:xfrm>
              <a:off x="3150447" y="181053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9" name="Rectangle 208"/>
            <p:cNvSpPr>
              <a:spLocks noChangeArrowheads="1"/>
            </p:cNvSpPr>
            <p:nvPr/>
          </p:nvSpPr>
          <p:spPr bwMode="gray">
            <a:xfrm>
              <a:off x="3170741" y="1810539"/>
              <a:ext cx="1933" cy="966"/>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0" name="Freeform 209"/>
            <p:cNvSpPr>
              <a:spLocks/>
            </p:cNvSpPr>
            <p:nvPr/>
          </p:nvSpPr>
          <p:spPr bwMode="gray">
            <a:xfrm>
              <a:off x="3172674" y="1810539"/>
              <a:ext cx="3866" cy="966"/>
            </a:xfrm>
            <a:custGeom>
              <a:avLst/>
              <a:gdLst>
                <a:gd name="T0" fmla="*/ 4 w 4"/>
                <a:gd name="T1" fmla="*/ 0 h 1"/>
                <a:gd name="T2" fmla="*/ 2 w 4"/>
                <a:gd name="T3" fmla="*/ 0 h 1"/>
                <a:gd name="T4" fmla="*/ 4 w 4"/>
                <a:gd name="T5" fmla="*/ 0 h 1"/>
                <a:gd name="T6" fmla="*/ 2 w 4"/>
                <a:gd name="T7" fmla="*/ 0 h 1"/>
                <a:gd name="T8" fmla="*/ 2 w 4"/>
                <a:gd name="T9" fmla="*/ 1 h 1"/>
                <a:gd name="T10" fmla="*/ 2 w 4"/>
                <a:gd name="T11" fmla="*/ 0 h 1"/>
                <a:gd name="T12" fmla="*/ 0 w 4"/>
                <a:gd name="T13" fmla="*/ 0 h 1"/>
                <a:gd name="T14" fmla="*/ 2 w 4"/>
                <a:gd name="T15" fmla="*/ 0 h 1"/>
                <a:gd name="T16" fmla="*/ 4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0"/>
                  </a:moveTo>
                  <a:lnTo>
                    <a:pt x="2" y="0"/>
                  </a:lnTo>
                  <a:lnTo>
                    <a:pt x="4" y="0"/>
                  </a:lnTo>
                  <a:lnTo>
                    <a:pt x="2" y="0"/>
                  </a:lnTo>
                  <a:lnTo>
                    <a:pt x="2" y="1"/>
                  </a:lnTo>
                  <a:lnTo>
                    <a:pt x="2" y="0"/>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1" name="Freeform 210"/>
            <p:cNvSpPr>
              <a:spLocks/>
            </p:cNvSpPr>
            <p:nvPr/>
          </p:nvSpPr>
          <p:spPr bwMode="gray">
            <a:xfrm>
              <a:off x="3050908" y="1810539"/>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2" name="Freeform 211"/>
            <p:cNvSpPr>
              <a:spLocks/>
            </p:cNvSpPr>
            <p:nvPr/>
          </p:nvSpPr>
          <p:spPr bwMode="gray">
            <a:xfrm>
              <a:off x="3344694" y="1806673"/>
              <a:ext cx="3866" cy="4832"/>
            </a:xfrm>
            <a:custGeom>
              <a:avLst/>
              <a:gdLst>
                <a:gd name="T0" fmla="*/ 0 w 4"/>
                <a:gd name="T1" fmla="*/ 0 h 5"/>
                <a:gd name="T2" fmla="*/ 2 w 4"/>
                <a:gd name="T3" fmla="*/ 2 h 5"/>
                <a:gd name="T4" fmla="*/ 2 w 4"/>
                <a:gd name="T5" fmla="*/ 4 h 5"/>
                <a:gd name="T6" fmla="*/ 4 w 4"/>
                <a:gd name="T7" fmla="*/ 4 h 5"/>
                <a:gd name="T8" fmla="*/ 2 w 4"/>
                <a:gd name="T9" fmla="*/ 4 h 5"/>
                <a:gd name="T10" fmla="*/ 2 w 4"/>
                <a:gd name="T11" fmla="*/ 5 h 5"/>
                <a:gd name="T12" fmla="*/ 0 w 4"/>
                <a:gd name="T13" fmla="*/ 5 h 5"/>
                <a:gd name="T14" fmla="*/ 0 w 4"/>
                <a:gd name="T15" fmla="*/ 4 h 5"/>
                <a:gd name="T16" fmla="*/ 0 w 4"/>
                <a:gd name="T17" fmla="*/ 2 h 5"/>
                <a:gd name="T18" fmla="*/ 0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0"/>
                  </a:moveTo>
                  <a:lnTo>
                    <a:pt x="2" y="2"/>
                  </a:lnTo>
                  <a:lnTo>
                    <a:pt x="2" y="4"/>
                  </a:lnTo>
                  <a:lnTo>
                    <a:pt x="4" y="4"/>
                  </a:lnTo>
                  <a:lnTo>
                    <a:pt x="2" y="4"/>
                  </a:lnTo>
                  <a:lnTo>
                    <a:pt x="2" y="5"/>
                  </a:lnTo>
                  <a:lnTo>
                    <a:pt x="0" y="5"/>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3" name="Freeform 212"/>
            <p:cNvSpPr>
              <a:spLocks/>
            </p:cNvSpPr>
            <p:nvPr/>
          </p:nvSpPr>
          <p:spPr bwMode="gray">
            <a:xfrm>
              <a:off x="3333097" y="1804740"/>
              <a:ext cx="5798" cy="12563"/>
            </a:xfrm>
            <a:custGeom>
              <a:avLst/>
              <a:gdLst>
                <a:gd name="T0" fmla="*/ 2 w 6"/>
                <a:gd name="T1" fmla="*/ 2 h 13"/>
                <a:gd name="T2" fmla="*/ 4 w 6"/>
                <a:gd name="T3" fmla="*/ 2 h 13"/>
                <a:gd name="T4" fmla="*/ 4 w 6"/>
                <a:gd name="T5" fmla="*/ 4 h 13"/>
                <a:gd name="T6" fmla="*/ 2 w 6"/>
                <a:gd name="T7" fmla="*/ 4 h 13"/>
                <a:gd name="T8" fmla="*/ 2 w 6"/>
                <a:gd name="T9" fmla="*/ 6 h 13"/>
                <a:gd name="T10" fmla="*/ 2 w 6"/>
                <a:gd name="T11" fmla="*/ 4 h 13"/>
                <a:gd name="T12" fmla="*/ 4 w 6"/>
                <a:gd name="T13" fmla="*/ 4 h 13"/>
                <a:gd name="T14" fmla="*/ 4 w 6"/>
                <a:gd name="T15" fmla="*/ 2 h 13"/>
                <a:gd name="T16" fmla="*/ 6 w 6"/>
                <a:gd name="T17" fmla="*/ 2 h 13"/>
                <a:gd name="T18" fmla="*/ 4 w 6"/>
                <a:gd name="T19" fmla="*/ 4 h 13"/>
                <a:gd name="T20" fmla="*/ 4 w 6"/>
                <a:gd name="T21" fmla="*/ 6 h 13"/>
                <a:gd name="T22" fmla="*/ 6 w 6"/>
                <a:gd name="T23" fmla="*/ 6 h 13"/>
                <a:gd name="T24" fmla="*/ 4 w 6"/>
                <a:gd name="T25" fmla="*/ 6 h 13"/>
                <a:gd name="T26" fmla="*/ 4 w 6"/>
                <a:gd name="T27" fmla="*/ 7 h 13"/>
                <a:gd name="T28" fmla="*/ 4 w 6"/>
                <a:gd name="T29" fmla="*/ 9 h 13"/>
                <a:gd name="T30" fmla="*/ 2 w 6"/>
                <a:gd name="T31" fmla="*/ 9 h 13"/>
                <a:gd name="T32" fmla="*/ 4 w 6"/>
                <a:gd name="T33" fmla="*/ 9 h 13"/>
                <a:gd name="T34" fmla="*/ 4 w 6"/>
                <a:gd name="T35" fmla="*/ 11 h 13"/>
                <a:gd name="T36" fmla="*/ 4 w 6"/>
                <a:gd name="T37" fmla="*/ 13 h 13"/>
                <a:gd name="T38" fmla="*/ 2 w 6"/>
                <a:gd name="T39" fmla="*/ 13 h 13"/>
                <a:gd name="T40" fmla="*/ 2 w 6"/>
                <a:gd name="T41" fmla="*/ 11 h 13"/>
                <a:gd name="T42" fmla="*/ 2 w 6"/>
                <a:gd name="T43" fmla="*/ 9 h 13"/>
                <a:gd name="T44" fmla="*/ 2 w 6"/>
                <a:gd name="T45" fmla="*/ 11 h 13"/>
                <a:gd name="T46" fmla="*/ 2 w 6"/>
                <a:gd name="T47" fmla="*/ 13 h 13"/>
                <a:gd name="T48" fmla="*/ 0 w 6"/>
                <a:gd name="T49" fmla="*/ 13 h 13"/>
                <a:gd name="T50" fmla="*/ 0 w 6"/>
                <a:gd name="T51" fmla="*/ 11 h 13"/>
                <a:gd name="T52" fmla="*/ 0 w 6"/>
                <a:gd name="T53" fmla="*/ 9 h 13"/>
                <a:gd name="T54" fmla="*/ 2 w 6"/>
                <a:gd name="T55" fmla="*/ 9 h 13"/>
                <a:gd name="T56" fmla="*/ 0 w 6"/>
                <a:gd name="T57" fmla="*/ 9 h 13"/>
                <a:gd name="T58" fmla="*/ 0 w 6"/>
                <a:gd name="T59" fmla="*/ 7 h 13"/>
                <a:gd name="T60" fmla="*/ 2 w 6"/>
                <a:gd name="T61" fmla="*/ 7 h 13"/>
                <a:gd name="T62" fmla="*/ 2 w 6"/>
                <a:gd name="T63" fmla="*/ 9 h 13"/>
                <a:gd name="T64" fmla="*/ 2 w 6"/>
                <a:gd name="T65" fmla="*/ 7 h 13"/>
                <a:gd name="T66" fmla="*/ 2 w 6"/>
                <a:gd name="T67" fmla="*/ 9 h 13"/>
                <a:gd name="T68" fmla="*/ 2 w 6"/>
                <a:gd name="T69" fmla="*/ 7 h 13"/>
                <a:gd name="T70" fmla="*/ 2 w 6"/>
                <a:gd name="T71" fmla="*/ 6 h 13"/>
                <a:gd name="T72" fmla="*/ 2 w 6"/>
                <a:gd name="T73" fmla="*/ 7 h 13"/>
                <a:gd name="T74" fmla="*/ 2 w 6"/>
                <a:gd name="T75" fmla="*/ 6 h 13"/>
                <a:gd name="T76" fmla="*/ 0 w 6"/>
                <a:gd name="T77" fmla="*/ 6 h 13"/>
                <a:gd name="T78" fmla="*/ 2 w 6"/>
                <a:gd name="T79" fmla="*/ 6 h 13"/>
                <a:gd name="T80" fmla="*/ 2 w 6"/>
                <a:gd name="T81" fmla="*/ 4 h 13"/>
                <a:gd name="T82" fmla="*/ 0 w 6"/>
                <a:gd name="T83" fmla="*/ 6 h 13"/>
                <a:gd name="T84" fmla="*/ 0 w 6"/>
                <a:gd name="T85" fmla="*/ 4 h 13"/>
                <a:gd name="T86" fmla="*/ 0 w 6"/>
                <a:gd name="T87" fmla="*/ 2 h 13"/>
                <a:gd name="T88" fmla="*/ 2 w 6"/>
                <a:gd name="T89" fmla="*/ 2 h 13"/>
                <a:gd name="T90" fmla="*/ 0 w 6"/>
                <a:gd name="T91" fmla="*/ 0 h 13"/>
                <a:gd name="T92" fmla="*/ 2 w 6"/>
                <a:gd name="T93" fmla="*/ 0 h 13"/>
                <a:gd name="T94" fmla="*/ 2 w 6"/>
                <a:gd name="T9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3">
                  <a:moveTo>
                    <a:pt x="2" y="2"/>
                  </a:moveTo>
                  <a:lnTo>
                    <a:pt x="4" y="2"/>
                  </a:lnTo>
                  <a:lnTo>
                    <a:pt x="4" y="4"/>
                  </a:lnTo>
                  <a:lnTo>
                    <a:pt x="2" y="4"/>
                  </a:lnTo>
                  <a:lnTo>
                    <a:pt x="2" y="6"/>
                  </a:lnTo>
                  <a:lnTo>
                    <a:pt x="2" y="4"/>
                  </a:lnTo>
                  <a:lnTo>
                    <a:pt x="4" y="4"/>
                  </a:lnTo>
                  <a:lnTo>
                    <a:pt x="4" y="2"/>
                  </a:lnTo>
                  <a:lnTo>
                    <a:pt x="6" y="2"/>
                  </a:lnTo>
                  <a:lnTo>
                    <a:pt x="4" y="4"/>
                  </a:lnTo>
                  <a:lnTo>
                    <a:pt x="4" y="6"/>
                  </a:lnTo>
                  <a:lnTo>
                    <a:pt x="6" y="6"/>
                  </a:lnTo>
                  <a:lnTo>
                    <a:pt x="4" y="6"/>
                  </a:lnTo>
                  <a:lnTo>
                    <a:pt x="4" y="7"/>
                  </a:lnTo>
                  <a:lnTo>
                    <a:pt x="4" y="9"/>
                  </a:lnTo>
                  <a:lnTo>
                    <a:pt x="2" y="9"/>
                  </a:lnTo>
                  <a:lnTo>
                    <a:pt x="4" y="9"/>
                  </a:lnTo>
                  <a:lnTo>
                    <a:pt x="4" y="11"/>
                  </a:lnTo>
                  <a:lnTo>
                    <a:pt x="4" y="13"/>
                  </a:lnTo>
                  <a:lnTo>
                    <a:pt x="2" y="13"/>
                  </a:lnTo>
                  <a:lnTo>
                    <a:pt x="2" y="11"/>
                  </a:lnTo>
                  <a:lnTo>
                    <a:pt x="2" y="9"/>
                  </a:lnTo>
                  <a:lnTo>
                    <a:pt x="2" y="11"/>
                  </a:lnTo>
                  <a:lnTo>
                    <a:pt x="2" y="13"/>
                  </a:lnTo>
                  <a:lnTo>
                    <a:pt x="0" y="13"/>
                  </a:lnTo>
                  <a:lnTo>
                    <a:pt x="0" y="11"/>
                  </a:lnTo>
                  <a:lnTo>
                    <a:pt x="0" y="9"/>
                  </a:lnTo>
                  <a:lnTo>
                    <a:pt x="2" y="9"/>
                  </a:lnTo>
                  <a:lnTo>
                    <a:pt x="0" y="9"/>
                  </a:lnTo>
                  <a:lnTo>
                    <a:pt x="0" y="7"/>
                  </a:lnTo>
                  <a:lnTo>
                    <a:pt x="2" y="7"/>
                  </a:lnTo>
                  <a:lnTo>
                    <a:pt x="2" y="9"/>
                  </a:lnTo>
                  <a:lnTo>
                    <a:pt x="2" y="7"/>
                  </a:lnTo>
                  <a:lnTo>
                    <a:pt x="2" y="9"/>
                  </a:lnTo>
                  <a:lnTo>
                    <a:pt x="2" y="7"/>
                  </a:lnTo>
                  <a:lnTo>
                    <a:pt x="2" y="6"/>
                  </a:lnTo>
                  <a:lnTo>
                    <a:pt x="2" y="7"/>
                  </a:lnTo>
                  <a:lnTo>
                    <a:pt x="2" y="6"/>
                  </a:lnTo>
                  <a:lnTo>
                    <a:pt x="0" y="6"/>
                  </a:lnTo>
                  <a:lnTo>
                    <a:pt x="2" y="6"/>
                  </a:lnTo>
                  <a:lnTo>
                    <a:pt x="2" y="4"/>
                  </a:lnTo>
                  <a:lnTo>
                    <a:pt x="0" y="6"/>
                  </a:lnTo>
                  <a:lnTo>
                    <a:pt x="0" y="4"/>
                  </a:lnTo>
                  <a:lnTo>
                    <a:pt x="0" y="2"/>
                  </a:lnTo>
                  <a:lnTo>
                    <a:pt x="2"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4" name="Freeform 213"/>
            <p:cNvSpPr>
              <a:spLocks/>
            </p:cNvSpPr>
            <p:nvPr/>
          </p:nvSpPr>
          <p:spPr bwMode="gray">
            <a:xfrm>
              <a:off x="3335030" y="1802808"/>
              <a:ext cx="9664" cy="8698"/>
            </a:xfrm>
            <a:custGeom>
              <a:avLst/>
              <a:gdLst>
                <a:gd name="T0" fmla="*/ 2 w 10"/>
                <a:gd name="T1" fmla="*/ 0 h 9"/>
                <a:gd name="T2" fmla="*/ 4 w 10"/>
                <a:gd name="T3" fmla="*/ 0 h 9"/>
                <a:gd name="T4" fmla="*/ 6 w 10"/>
                <a:gd name="T5" fmla="*/ 0 h 9"/>
                <a:gd name="T6" fmla="*/ 6 w 10"/>
                <a:gd name="T7" fmla="*/ 2 h 9"/>
                <a:gd name="T8" fmla="*/ 8 w 10"/>
                <a:gd name="T9" fmla="*/ 2 h 9"/>
                <a:gd name="T10" fmla="*/ 6 w 10"/>
                <a:gd name="T11" fmla="*/ 2 h 9"/>
                <a:gd name="T12" fmla="*/ 8 w 10"/>
                <a:gd name="T13" fmla="*/ 2 h 9"/>
                <a:gd name="T14" fmla="*/ 10 w 10"/>
                <a:gd name="T15" fmla="*/ 2 h 9"/>
                <a:gd name="T16" fmla="*/ 10 w 10"/>
                <a:gd name="T17" fmla="*/ 4 h 9"/>
                <a:gd name="T18" fmla="*/ 10 w 10"/>
                <a:gd name="T19" fmla="*/ 6 h 9"/>
                <a:gd name="T20" fmla="*/ 10 w 10"/>
                <a:gd name="T21" fmla="*/ 8 h 9"/>
                <a:gd name="T22" fmla="*/ 8 w 10"/>
                <a:gd name="T23" fmla="*/ 8 h 9"/>
                <a:gd name="T24" fmla="*/ 8 w 10"/>
                <a:gd name="T25" fmla="*/ 6 h 9"/>
                <a:gd name="T26" fmla="*/ 8 w 10"/>
                <a:gd name="T27" fmla="*/ 4 h 9"/>
                <a:gd name="T28" fmla="*/ 6 w 10"/>
                <a:gd name="T29" fmla="*/ 4 h 9"/>
                <a:gd name="T30" fmla="*/ 6 w 10"/>
                <a:gd name="T31" fmla="*/ 6 h 9"/>
                <a:gd name="T32" fmla="*/ 8 w 10"/>
                <a:gd name="T33" fmla="*/ 6 h 9"/>
                <a:gd name="T34" fmla="*/ 8 w 10"/>
                <a:gd name="T35" fmla="*/ 8 h 9"/>
                <a:gd name="T36" fmla="*/ 8 w 10"/>
                <a:gd name="T37" fmla="*/ 6 h 9"/>
                <a:gd name="T38" fmla="*/ 8 w 10"/>
                <a:gd name="T39" fmla="*/ 8 h 9"/>
                <a:gd name="T40" fmla="*/ 8 w 10"/>
                <a:gd name="T41" fmla="*/ 9 h 9"/>
                <a:gd name="T42" fmla="*/ 6 w 10"/>
                <a:gd name="T43" fmla="*/ 9 h 9"/>
                <a:gd name="T44" fmla="*/ 4 w 10"/>
                <a:gd name="T45" fmla="*/ 9 h 9"/>
                <a:gd name="T46" fmla="*/ 4 w 10"/>
                <a:gd name="T47" fmla="*/ 8 h 9"/>
                <a:gd name="T48" fmla="*/ 4 w 10"/>
                <a:gd name="T49" fmla="*/ 6 h 9"/>
                <a:gd name="T50" fmla="*/ 4 w 10"/>
                <a:gd name="T51" fmla="*/ 4 h 9"/>
                <a:gd name="T52" fmla="*/ 2 w 10"/>
                <a:gd name="T53" fmla="*/ 4 h 9"/>
                <a:gd name="T54" fmla="*/ 2 w 10"/>
                <a:gd name="T55" fmla="*/ 2 h 9"/>
                <a:gd name="T56" fmla="*/ 2 w 10"/>
                <a:gd name="T57" fmla="*/ 4 h 9"/>
                <a:gd name="T58" fmla="*/ 2 w 10"/>
                <a:gd name="T59" fmla="*/ 2 h 9"/>
                <a:gd name="T60" fmla="*/ 0 w 10"/>
                <a:gd name="T61" fmla="*/ 2 h 9"/>
                <a:gd name="T62" fmla="*/ 0 w 10"/>
                <a:gd name="T63" fmla="*/ 0 h 9"/>
                <a:gd name="T64" fmla="*/ 2 w 10"/>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2" y="0"/>
                  </a:moveTo>
                  <a:lnTo>
                    <a:pt x="4" y="0"/>
                  </a:lnTo>
                  <a:lnTo>
                    <a:pt x="6" y="0"/>
                  </a:lnTo>
                  <a:lnTo>
                    <a:pt x="6" y="2"/>
                  </a:lnTo>
                  <a:lnTo>
                    <a:pt x="8" y="2"/>
                  </a:lnTo>
                  <a:lnTo>
                    <a:pt x="6" y="2"/>
                  </a:lnTo>
                  <a:lnTo>
                    <a:pt x="8" y="2"/>
                  </a:lnTo>
                  <a:lnTo>
                    <a:pt x="10" y="2"/>
                  </a:lnTo>
                  <a:lnTo>
                    <a:pt x="10" y="4"/>
                  </a:lnTo>
                  <a:lnTo>
                    <a:pt x="10" y="6"/>
                  </a:lnTo>
                  <a:lnTo>
                    <a:pt x="10" y="8"/>
                  </a:lnTo>
                  <a:lnTo>
                    <a:pt x="8" y="8"/>
                  </a:lnTo>
                  <a:lnTo>
                    <a:pt x="8" y="6"/>
                  </a:lnTo>
                  <a:lnTo>
                    <a:pt x="8" y="4"/>
                  </a:lnTo>
                  <a:lnTo>
                    <a:pt x="6" y="4"/>
                  </a:lnTo>
                  <a:lnTo>
                    <a:pt x="6" y="6"/>
                  </a:lnTo>
                  <a:lnTo>
                    <a:pt x="8" y="6"/>
                  </a:lnTo>
                  <a:lnTo>
                    <a:pt x="8" y="8"/>
                  </a:lnTo>
                  <a:lnTo>
                    <a:pt x="8" y="6"/>
                  </a:lnTo>
                  <a:lnTo>
                    <a:pt x="8" y="8"/>
                  </a:lnTo>
                  <a:lnTo>
                    <a:pt x="8" y="9"/>
                  </a:lnTo>
                  <a:lnTo>
                    <a:pt x="6" y="9"/>
                  </a:lnTo>
                  <a:lnTo>
                    <a:pt x="4" y="9"/>
                  </a:lnTo>
                  <a:lnTo>
                    <a:pt x="4" y="8"/>
                  </a:lnTo>
                  <a:lnTo>
                    <a:pt x="4" y="6"/>
                  </a:lnTo>
                  <a:lnTo>
                    <a:pt x="4" y="4"/>
                  </a:lnTo>
                  <a:lnTo>
                    <a:pt x="2" y="4"/>
                  </a:lnTo>
                  <a:lnTo>
                    <a:pt x="2" y="2"/>
                  </a:lnTo>
                  <a:lnTo>
                    <a:pt x="2"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5" name="Freeform 214"/>
            <p:cNvSpPr>
              <a:spLocks/>
            </p:cNvSpPr>
            <p:nvPr/>
          </p:nvSpPr>
          <p:spPr bwMode="gray">
            <a:xfrm>
              <a:off x="3180405" y="1800875"/>
              <a:ext cx="4832" cy="3866"/>
            </a:xfrm>
            <a:custGeom>
              <a:avLst/>
              <a:gdLst>
                <a:gd name="T0" fmla="*/ 2 w 5"/>
                <a:gd name="T1" fmla="*/ 0 h 4"/>
                <a:gd name="T2" fmla="*/ 2 w 5"/>
                <a:gd name="T3" fmla="*/ 2 h 4"/>
                <a:gd name="T4" fmla="*/ 4 w 5"/>
                <a:gd name="T5" fmla="*/ 0 h 4"/>
                <a:gd name="T6" fmla="*/ 5 w 5"/>
                <a:gd name="T7" fmla="*/ 0 h 4"/>
                <a:gd name="T8" fmla="*/ 5 w 5"/>
                <a:gd name="T9" fmla="*/ 2 h 4"/>
                <a:gd name="T10" fmla="*/ 4 w 5"/>
                <a:gd name="T11" fmla="*/ 2 h 4"/>
                <a:gd name="T12" fmla="*/ 2 w 5"/>
                <a:gd name="T13" fmla="*/ 2 h 4"/>
                <a:gd name="T14" fmla="*/ 2 w 5"/>
                <a:gd name="T15" fmla="*/ 4 h 4"/>
                <a:gd name="T16" fmla="*/ 2 w 5"/>
                <a:gd name="T17" fmla="*/ 2 h 4"/>
                <a:gd name="T18" fmla="*/ 0 w 5"/>
                <a:gd name="T19" fmla="*/ 2 h 4"/>
                <a:gd name="T20" fmla="*/ 2 w 5"/>
                <a:gd name="T21" fmla="*/ 2 h 4"/>
                <a:gd name="T22" fmla="*/ 2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2" y="0"/>
                  </a:moveTo>
                  <a:lnTo>
                    <a:pt x="2" y="2"/>
                  </a:lnTo>
                  <a:lnTo>
                    <a:pt x="4" y="0"/>
                  </a:lnTo>
                  <a:lnTo>
                    <a:pt x="5" y="0"/>
                  </a:lnTo>
                  <a:lnTo>
                    <a:pt x="5" y="2"/>
                  </a:lnTo>
                  <a:lnTo>
                    <a:pt x="4" y="2"/>
                  </a:lnTo>
                  <a:lnTo>
                    <a:pt x="2" y="2"/>
                  </a:lnTo>
                  <a:lnTo>
                    <a:pt x="2" y="4"/>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6" name="Freeform 215"/>
            <p:cNvSpPr>
              <a:spLocks/>
            </p:cNvSpPr>
            <p:nvPr/>
          </p:nvSpPr>
          <p:spPr bwMode="gray">
            <a:xfrm>
              <a:off x="3045109" y="1800875"/>
              <a:ext cx="1933" cy="1933"/>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7" name="Freeform 216"/>
            <p:cNvSpPr>
              <a:spLocks/>
            </p:cNvSpPr>
            <p:nvPr/>
          </p:nvSpPr>
          <p:spPr bwMode="gray">
            <a:xfrm>
              <a:off x="3320534" y="1798942"/>
              <a:ext cx="2899" cy="5798"/>
            </a:xfrm>
            <a:custGeom>
              <a:avLst/>
              <a:gdLst>
                <a:gd name="T0" fmla="*/ 3 w 3"/>
                <a:gd name="T1" fmla="*/ 2 h 6"/>
                <a:gd name="T2" fmla="*/ 2 w 3"/>
                <a:gd name="T3" fmla="*/ 2 h 6"/>
                <a:gd name="T4" fmla="*/ 3 w 3"/>
                <a:gd name="T5" fmla="*/ 2 h 6"/>
                <a:gd name="T6" fmla="*/ 3 w 3"/>
                <a:gd name="T7" fmla="*/ 4 h 6"/>
                <a:gd name="T8" fmla="*/ 2 w 3"/>
                <a:gd name="T9" fmla="*/ 4 h 6"/>
                <a:gd name="T10" fmla="*/ 2 w 3"/>
                <a:gd name="T11" fmla="*/ 6 h 6"/>
                <a:gd name="T12" fmla="*/ 0 w 3"/>
                <a:gd name="T13" fmla="*/ 6 h 6"/>
                <a:gd name="T14" fmla="*/ 2 w 3"/>
                <a:gd name="T15" fmla="*/ 4 h 6"/>
                <a:gd name="T16" fmla="*/ 2 w 3"/>
                <a:gd name="T17" fmla="*/ 2 h 6"/>
                <a:gd name="T18" fmla="*/ 0 w 3"/>
                <a:gd name="T19" fmla="*/ 2 h 6"/>
                <a:gd name="T20" fmla="*/ 2 w 3"/>
                <a:gd name="T21" fmla="*/ 0 h 6"/>
                <a:gd name="T22" fmla="*/ 0 w 3"/>
                <a:gd name="T23" fmla="*/ 0 h 6"/>
                <a:gd name="T24" fmla="*/ 2 w 3"/>
                <a:gd name="T25" fmla="*/ 0 h 6"/>
                <a:gd name="T26" fmla="*/ 3 w 3"/>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3" y="2"/>
                  </a:moveTo>
                  <a:lnTo>
                    <a:pt x="2" y="2"/>
                  </a:lnTo>
                  <a:lnTo>
                    <a:pt x="3" y="2"/>
                  </a:lnTo>
                  <a:lnTo>
                    <a:pt x="3" y="4"/>
                  </a:lnTo>
                  <a:lnTo>
                    <a:pt x="2" y="4"/>
                  </a:lnTo>
                  <a:lnTo>
                    <a:pt x="2" y="6"/>
                  </a:lnTo>
                  <a:lnTo>
                    <a:pt x="0" y="6"/>
                  </a:lnTo>
                  <a:lnTo>
                    <a:pt x="2" y="4"/>
                  </a:lnTo>
                  <a:lnTo>
                    <a:pt x="2" y="2"/>
                  </a:lnTo>
                  <a:lnTo>
                    <a:pt x="0" y="2"/>
                  </a:lnTo>
                  <a:lnTo>
                    <a:pt x="2" y="0"/>
                  </a:lnTo>
                  <a:lnTo>
                    <a:pt x="0" y="0"/>
                  </a:lnTo>
                  <a:lnTo>
                    <a:pt x="2" y="0"/>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8" name="Rectangle 217"/>
            <p:cNvSpPr>
              <a:spLocks noChangeArrowheads="1"/>
            </p:cNvSpPr>
            <p:nvPr/>
          </p:nvSpPr>
          <p:spPr bwMode="gray">
            <a:xfrm>
              <a:off x="3176540" y="179507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9" name="Freeform 218"/>
            <p:cNvSpPr>
              <a:spLocks/>
            </p:cNvSpPr>
            <p:nvPr/>
          </p:nvSpPr>
          <p:spPr bwMode="gray">
            <a:xfrm>
              <a:off x="3322466" y="1795076"/>
              <a:ext cx="8698" cy="20294"/>
            </a:xfrm>
            <a:custGeom>
              <a:avLst/>
              <a:gdLst>
                <a:gd name="T0" fmla="*/ 1 w 9"/>
                <a:gd name="T1" fmla="*/ 2 h 21"/>
                <a:gd name="T2" fmla="*/ 3 w 9"/>
                <a:gd name="T3" fmla="*/ 2 h 21"/>
                <a:gd name="T4" fmla="*/ 5 w 9"/>
                <a:gd name="T5" fmla="*/ 2 h 21"/>
                <a:gd name="T6" fmla="*/ 5 w 9"/>
                <a:gd name="T7" fmla="*/ 4 h 21"/>
                <a:gd name="T8" fmla="*/ 5 w 9"/>
                <a:gd name="T9" fmla="*/ 6 h 21"/>
                <a:gd name="T10" fmla="*/ 7 w 9"/>
                <a:gd name="T11" fmla="*/ 6 h 21"/>
                <a:gd name="T12" fmla="*/ 7 w 9"/>
                <a:gd name="T13" fmla="*/ 8 h 21"/>
                <a:gd name="T14" fmla="*/ 7 w 9"/>
                <a:gd name="T15" fmla="*/ 10 h 21"/>
                <a:gd name="T16" fmla="*/ 7 w 9"/>
                <a:gd name="T17" fmla="*/ 12 h 21"/>
                <a:gd name="T18" fmla="*/ 9 w 9"/>
                <a:gd name="T19" fmla="*/ 12 h 21"/>
                <a:gd name="T20" fmla="*/ 9 w 9"/>
                <a:gd name="T21" fmla="*/ 14 h 21"/>
                <a:gd name="T22" fmla="*/ 9 w 9"/>
                <a:gd name="T23" fmla="*/ 16 h 21"/>
                <a:gd name="T24" fmla="*/ 7 w 9"/>
                <a:gd name="T25" fmla="*/ 16 h 21"/>
                <a:gd name="T26" fmla="*/ 9 w 9"/>
                <a:gd name="T27" fmla="*/ 17 h 21"/>
                <a:gd name="T28" fmla="*/ 9 w 9"/>
                <a:gd name="T29" fmla="*/ 19 h 21"/>
                <a:gd name="T30" fmla="*/ 7 w 9"/>
                <a:gd name="T31" fmla="*/ 19 h 21"/>
                <a:gd name="T32" fmla="*/ 9 w 9"/>
                <a:gd name="T33" fmla="*/ 19 h 21"/>
                <a:gd name="T34" fmla="*/ 9 w 9"/>
                <a:gd name="T35" fmla="*/ 21 h 21"/>
                <a:gd name="T36" fmla="*/ 7 w 9"/>
                <a:gd name="T37" fmla="*/ 21 h 21"/>
                <a:gd name="T38" fmla="*/ 7 w 9"/>
                <a:gd name="T39" fmla="*/ 19 h 21"/>
                <a:gd name="T40" fmla="*/ 5 w 9"/>
                <a:gd name="T41" fmla="*/ 19 h 21"/>
                <a:gd name="T42" fmla="*/ 5 w 9"/>
                <a:gd name="T43" fmla="*/ 17 h 21"/>
                <a:gd name="T44" fmla="*/ 5 w 9"/>
                <a:gd name="T45" fmla="*/ 16 h 21"/>
                <a:gd name="T46" fmla="*/ 5 w 9"/>
                <a:gd name="T47" fmla="*/ 14 h 21"/>
                <a:gd name="T48" fmla="*/ 7 w 9"/>
                <a:gd name="T49" fmla="*/ 14 h 21"/>
                <a:gd name="T50" fmla="*/ 5 w 9"/>
                <a:gd name="T51" fmla="*/ 14 h 21"/>
                <a:gd name="T52" fmla="*/ 5 w 9"/>
                <a:gd name="T53" fmla="*/ 16 h 21"/>
                <a:gd name="T54" fmla="*/ 5 w 9"/>
                <a:gd name="T55" fmla="*/ 14 h 21"/>
                <a:gd name="T56" fmla="*/ 5 w 9"/>
                <a:gd name="T57" fmla="*/ 16 h 21"/>
                <a:gd name="T58" fmla="*/ 5 w 9"/>
                <a:gd name="T59" fmla="*/ 14 h 21"/>
                <a:gd name="T60" fmla="*/ 5 w 9"/>
                <a:gd name="T61" fmla="*/ 12 h 21"/>
                <a:gd name="T62" fmla="*/ 5 w 9"/>
                <a:gd name="T63" fmla="*/ 14 h 21"/>
                <a:gd name="T64" fmla="*/ 3 w 9"/>
                <a:gd name="T65" fmla="*/ 14 h 21"/>
                <a:gd name="T66" fmla="*/ 3 w 9"/>
                <a:gd name="T67" fmla="*/ 12 h 21"/>
                <a:gd name="T68" fmla="*/ 5 w 9"/>
                <a:gd name="T69" fmla="*/ 12 h 21"/>
                <a:gd name="T70" fmla="*/ 3 w 9"/>
                <a:gd name="T71" fmla="*/ 12 h 21"/>
                <a:gd name="T72" fmla="*/ 1 w 9"/>
                <a:gd name="T73" fmla="*/ 12 h 21"/>
                <a:gd name="T74" fmla="*/ 3 w 9"/>
                <a:gd name="T75" fmla="*/ 12 h 21"/>
                <a:gd name="T76" fmla="*/ 3 w 9"/>
                <a:gd name="T77" fmla="*/ 10 h 21"/>
                <a:gd name="T78" fmla="*/ 1 w 9"/>
                <a:gd name="T79" fmla="*/ 10 h 21"/>
                <a:gd name="T80" fmla="*/ 3 w 9"/>
                <a:gd name="T81" fmla="*/ 10 h 21"/>
                <a:gd name="T82" fmla="*/ 3 w 9"/>
                <a:gd name="T83" fmla="*/ 8 h 21"/>
                <a:gd name="T84" fmla="*/ 1 w 9"/>
                <a:gd name="T85" fmla="*/ 8 h 21"/>
                <a:gd name="T86" fmla="*/ 3 w 9"/>
                <a:gd name="T87" fmla="*/ 8 h 21"/>
                <a:gd name="T88" fmla="*/ 3 w 9"/>
                <a:gd name="T89" fmla="*/ 6 h 21"/>
                <a:gd name="T90" fmla="*/ 1 w 9"/>
                <a:gd name="T91" fmla="*/ 8 h 21"/>
                <a:gd name="T92" fmla="*/ 1 w 9"/>
                <a:gd name="T93" fmla="*/ 6 h 21"/>
                <a:gd name="T94" fmla="*/ 3 w 9"/>
                <a:gd name="T95" fmla="*/ 6 h 21"/>
                <a:gd name="T96" fmla="*/ 1 w 9"/>
                <a:gd name="T97" fmla="*/ 6 h 21"/>
                <a:gd name="T98" fmla="*/ 1 w 9"/>
                <a:gd name="T99" fmla="*/ 4 h 21"/>
                <a:gd name="T100" fmla="*/ 0 w 9"/>
                <a:gd name="T101" fmla="*/ 4 h 21"/>
                <a:gd name="T102" fmla="*/ 1 w 9"/>
                <a:gd name="T103" fmla="*/ 4 h 21"/>
                <a:gd name="T104" fmla="*/ 0 w 9"/>
                <a:gd name="T105" fmla="*/ 4 h 21"/>
                <a:gd name="T106" fmla="*/ 1 w 9"/>
                <a:gd name="T107" fmla="*/ 4 h 21"/>
                <a:gd name="T108" fmla="*/ 1 w 9"/>
                <a:gd name="T109" fmla="*/ 2 h 21"/>
                <a:gd name="T110" fmla="*/ 1 w 9"/>
                <a:gd name="T111" fmla="*/ 0 h 21"/>
                <a:gd name="T112" fmla="*/ 3 w 9"/>
                <a:gd name="T113" fmla="*/ 0 h 21"/>
                <a:gd name="T114" fmla="*/ 3 w 9"/>
                <a:gd name="T115" fmla="*/ 2 h 21"/>
                <a:gd name="T116" fmla="*/ 1 w 9"/>
                <a:gd name="T11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21">
                  <a:moveTo>
                    <a:pt x="1" y="2"/>
                  </a:moveTo>
                  <a:lnTo>
                    <a:pt x="3" y="2"/>
                  </a:lnTo>
                  <a:lnTo>
                    <a:pt x="5" y="2"/>
                  </a:lnTo>
                  <a:lnTo>
                    <a:pt x="5" y="4"/>
                  </a:lnTo>
                  <a:lnTo>
                    <a:pt x="5" y="6"/>
                  </a:lnTo>
                  <a:lnTo>
                    <a:pt x="7" y="6"/>
                  </a:lnTo>
                  <a:lnTo>
                    <a:pt x="7" y="8"/>
                  </a:lnTo>
                  <a:lnTo>
                    <a:pt x="7" y="10"/>
                  </a:lnTo>
                  <a:lnTo>
                    <a:pt x="7" y="12"/>
                  </a:lnTo>
                  <a:lnTo>
                    <a:pt x="9" y="12"/>
                  </a:lnTo>
                  <a:lnTo>
                    <a:pt x="9" y="14"/>
                  </a:lnTo>
                  <a:lnTo>
                    <a:pt x="9" y="16"/>
                  </a:lnTo>
                  <a:lnTo>
                    <a:pt x="7" y="16"/>
                  </a:lnTo>
                  <a:lnTo>
                    <a:pt x="9" y="17"/>
                  </a:lnTo>
                  <a:lnTo>
                    <a:pt x="9" y="19"/>
                  </a:lnTo>
                  <a:lnTo>
                    <a:pt x="7" y="19"/>
                  </a:lnTo>
                  <a:lnTo>
                    <a:pt x="9" y="19"/>
                  </a:lnTo>
                  <a:lnTo>
                    <a:pt x="9" y="21"/>
                  </a:lnTo>
                  <a:lnTo>
                    <a:pt x="7" y="21"/>
                  </a:lnTo>
                  <a:lnTo>
                    <a:pt x="7" y="19"/>
                  </a:lnTo>
                  <a:lnTo>
                    <a:pt x="5" y="19"/>
                  </a:lnTo>
                  <a:lnTo>
                    <a:pt x="5" y="17"/>
                  </a:lnTo>
                  <a:lnTo>
                    <a:pt x="5" y="16"/>
                  </a:lnTo>
                  <a:lnTo>
                    <a:pt x="5" y="14"/>
                  </a:lnTo>
                  <a:lnTo>
                    <a:pt x="7" y="14"/>
                  </a:lnTo>
                  <a:lnTo>
                    <a:pt x="5" y="14"/>
                  </a:lnTo>
                  <a:lnTo>
                    <a:pt x="5" y="16"/>
                  </a:lnTo>
                  <a:lnTo>
                    <a:pt x="5" y="14"/>
                  </a:lnTo>
                  <a:lnTo>
                    <a:pt x="5" y="16"/>
                  </a:lnTo>
                  <a:lnTo>
                    <a:pt x="5" y="14"/>
                  </a:lnTo>
                  <a:lnTo>
                    <a:pt x="5" y="12"/>
                  </a:lnTo>
                  <a:lnTo>
                    <a:pt x="5" y="14"/>
                  </a:lnTo>
                  <a:lnTo>
                    <a:pt x="3" y="14"/>
                  </a:lnTo>
                  <a:lnTo>
                    <a:pt x="3" y="12"/>
                  </a:lnTo>
                  <a:lnTo>
                    <a:pt x="5" y="12"/>
                  </a:lnTo>
                  <a:lnTo>
                    <a:pt x="3" y="12"/>
                  </a:lnTo>
                  <a:lnTo>
                    <a:pt x="1" y="12"/>
                  </a:lnTo>
                  <a:lnTo>
                    <a:pt x="3" y="12"/>
                  </a:lnTo>
                  <a:lnTo>
                    <a:pt x="3" y="10"/>
                  </a:lnTo>
                  <a:lnTo>
                    <a:pt x="1" y="10"/>
                  </a:lnTo>
                  <a:lnTo>
                    <a:pt x="3" y="10"/>
                  </a:lnTo>
                  <a:lnTo>
                    <a:pt x="3" y="8"/>
                  </a:lnTo>
                  <a:lnTo>
                    <a:pt x="1" y="8"/>
                  </a:lnTo>
                  <a:lnTo>
                    <a:pt x="3" y="8"/>
                  </a:lnTo>
                  <a:lnTo>
                    <a:pt x="3" y="6"/>
                  </a:lnTo>
                  <a:lnTo>
                    <a:pt x="1" y="8"/>
                  </a:lnTo>
                  <a:lnTo>
                    <a:pt x="1" y="6"/>
                  </a:lnTo>
                  <a:lnTo>
                    <a:pt x="3" y="6"/>
                  </a:lnTo>
                  <a:lnTo>
                    <a:pt x="1" y="6"/>
                  </a:lnTo>
                  <a:lnTo>
                    <a:pt x="1" y="4"/>
                  </a:lnTo>
                  <a:lnTo>
                    <a:pt x="0" y="4"/>
                  </a:lnTo>
                  <a:lnTo>
                    <a:pt x="1" y="4"/>
                  </a:lnTo>
                  <a:lnTo>
                    <a:pt x="0" y="4"/>
                  </a:lnTo>
                  <a:lnTo>
                    <a:pt x="1" y="4"/>
                  </a:lnTo>
                  <a:lnTo>
                    <a:pt x="1" y="2"/>
                  </a:lnTo>
                  <a:lnTo>
                    <a:pt x="1" y="0"/>
                  </a:lnTo>
                  <a:lnTo>
                    <a:pt x="3" y="0"/>
                  </a:lnTo>
                  <a:lnTo>
                    <a:pt x="3" y="2"/>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0" name="Freeform 219"/>
            <p:cNvSpPr>
              <a:spLocks/>
            </p:cNvSpPr>
            <p:nvPr/>
          </p:nvSpPr>
          <p:spPr bwMode="gray">
            <a:xfrm>
              <a:off x="3187170" y="1789278"/>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1" name="Freeform 220"/>
            <p:cNvSpPr>
              <a:spLocks/>
            </p:cNvSpPr>
            <p:nvPr/>
          </p:nvSpPr>
          <p:spPr bwMode="gray">
            <a:xfrm>
              <a:off x="3180405" y="1789278"/>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2" name="Freeform 221"/>
            <p:cNvSpPr>
              <a:spLocks/>
            </p:cNvSpPr>
            <p:nvPr/>
          </p:nvSpPr>
          <p:spPr bwMode="gray">
            <a:xfrm>
              <a:off x="3168809" y="1789278"/>
              <a:ext cx="22227" cy="19328"/>
            </a:xfrm>
            <a:custGeom>
              <a:avLst/>
              <a:gdLst>
                <a:gd name="T0" fmla="*/ 17 w 23"/>
                <a:gd name="T1" fmla="*/ 0 h 20"/>
                <a:gd name="T2" fmla="*/ 17 w 23"/>
                <a:gd name="T3" fmla="*/ 4 h 20"/>
                <a:gd name="T4" fmla="*/ 19 w 23"/>
                <a:gd name="T5" fmla="*/ 2 h 20"/>
                <a:gd name="T6" fmla="*/ 19 w 23"/>
                <a:gd name="T7" fmla="*/ 2 h 20"/>
                <a:gd name="T8" fmla="*/ 19 w 23"/>
                <a:gd name="T9" fmla="*/ 2 h 20"/>
                <a:gd name="T10" fmla="*/ 21 w 23"/>
                <a:gd name="T11" fmla="*/ 4 h 20"/>
                <a:gd name="T12" fmla="*/ 19 w 23"/>
                <a:gd name="T13" fmla="*/ 6 h 20"/>
                <a:gd name="T14" fmla="*/ 21 w 23"/>
                <a:gd name="T15" fmla="*/ 6 h 20"/>
                <a:gd name="T16" fmla="*/ 21 w 23"/>
                <a:gd name="T17" fmla="*/ 6 h 20"/>
                <a:gd name="T18" fmla="*/ 19 w 23"/>
                <a:gd name="T19" fmla="*/ 8 h 20"/>
                <a:gd name="T20" fmla="*/ 19 w 23"/>
                <a:gd name="T21" fmla="*/ 8 h 20"/>
                <a:gd name="T22" fmla="*/ 16 w 23"/>
                <a:gd name="T23" fmla="*/ 8 h 20"/>
                <a:gd name="T24" fmla="*/ 16 w 23"/>
                <a:gd name="T25" fmla="*/ 8 h 20"/>
                <a:gd name="T26" fmla="*/ 19 w 23"/>
                <a:gd name="T27" fmla="*/ 10 h 20"/>
                <a:gd name="T28" fmla="*/ 17 w 23"/>
                <a:gd name="T29" fmla="*/ 10 h 20"/>
                <a:gd name="T30" fmla="*/ 17 w 23"/>
                <a:gd name="T31" fmla="*/ 10 h 20"/>
                <a:gd name="T32" fmla="*/ 14 w 23"/>
                <a:gd name="T33" fmla="*/ 10 h 20"/>
                <a:gd name="T34" fmla="*/ 16 w 23"/>
                <a:gd name="T35" fmla="*/ 12 h 20"/>
                <a:gd name="T36" fmla="*/ 12 w 23"/>
                <a:gd name="T37" fmla="*/ 14 h 20"/>
                <a:gd name="T38" fmla="*/ 12 w 23"/>
                <a:gd name="T39" fmla="*/ 14 h 20"/>
                <a:gd name="T40" fmla="*/ 12 w 23"/>
                <a:gd name="T41" fmla="*/ 14 h 20"/>
                <a:gd name="T42" fmla="*/ 10 w 23"/>
                <a:gd name="T43" fmla="*/ 16 h 20"/>
                <a:gd name="T44" fmla="*/ 10 w 23"/>
                <a:gd name="T45" fmla="*/ 16 h 20"/>
                <a:gd name="T46" fmla="*/ 10 w 23"/>
                <a:gd name="T47" fmla="*/ 16 h 20"/>
                <a:gd name="T48" fmla="*/ 8 w 23"/>
                <a:gd name="T49" fmla="*/ 18 h 20"/>
                <a:gd name="T50" fmla="*/ 6 w 23"/>
                <a:gd name="T51" fmla="*/ 20 h 20"/>
                <a:gd name="T52" fmla="*/ 8 w 23"/>
                <a:gd name="T53" fmla="*/ 18 h 20"/>
                <a:gd name="T54" fmla="*/ 10 w 23"/>
                <a:gd name="T55" fmla="*/ 16 h 20"/>
                <a:gd name="T56" fmla="*/ 8 w 23"/>
                <a:gd name="T57" fmla="*/ 14 h 20"/>
                <a:gd name="T58" fmla="*/ 10 w 23"/>
                <a:gd name="T59" fmla="*/ 12 h 20"/>
                <a:gd name="T60" fmla="*/ 8 w 23"/>
                <a:gd name="T61" fmla="*/ 14 h 20"/>
                <a:gd name="T62" fmla="*/ 6 w 23"/>
                <a:gd name="T63" fmla="*/ 16 h 20"/>
                <a:gd name="T64" fmla="*/ 8 w 23"/>
                <a:gd name="T65" fmla="*/ 14 h 20"/>
                <a:gd name="T66" fmla="*/ 6 w 23"/>
                <a:gd name="T67" fmla="*/ 12 h 20"/>
                <a:gd name="T68" fmla="*/ 4 w 23"/>
                <a:gd name="T69" fmla="*/ 14 h 20"/>
                <a:gd name="T70" fmla="*/ 6 w 23"/>
                <a:gd name="T71" fmla="*/ 16 h 20"/>
                <a:gd name="T72" fmla="*/ 6 w 23"/>
                <a:gd name="T73" fmla="*/ 16 h 20"/>
                <a:gd name="T74" fmla="*/ 6 w 23"/>
                <a:gd name="T75" fmla="*/ 16 h 20"/>
                <a:gd name="T76" fmla="*/ 4 w 23"/>
                <a:gd name="T77" fmla="*/ 14 h 20"/>
                <a:gd name="T78" fmla="*/ 2 w 23"/>
                <a:gd name="T79" fmla="*/ 12 h 20"/>
                <a:gd name="T80" fmla="*/ 2 w 23"/>
                <a:gd name="T81" fmla="*/ 12 h 20"/>
                <a:gd name="T82" fmla="*/ 0 w 23"/>
                <a:gd name="T83" fmla="*/ 10 h 20"/>
                <a:gd name="T84" fmla="*/ 2 w 23"/>
                <a:gd name="T85" fmla="*/ 8 h 20"/>
                <a:gd name="T86" fmla="*/ 4 w 23"/>
                <a:gd name="T87" fmla="*/ 6 h 20"/>
                <a:gd name="T88" fmla="*/ 4 w 23"/>
                <a:gd name="T89" fmla="*/ 6 h 20"/>
                <a:gd name="T90" fmla="*/ 6 w 23"/>
                <a:gd name="T91" fmla="*/ 4 h 20"/>
                <a:gd name="T92" fmla="*/ 8 w 23"/>
                <a:gd name="T93" fmla="*/ 6 h 20"/>
                <a:gd name="T94" fmla="*/ 8 w 23"/>
                <a:gd name="T95" fmla="*/ 6 h 20"/>
                <a:gd name="T96" fmla="*/ 8 w 23"/>
                <a:gd name="T97" fmla="*/ 10 h 20"/>
                <a:gd name="T98" fmla="*/ 12 w 23"/>
                <a:gd name="T99" fmla="*/ 12 h 20"/>
                <a:gd name="T100" fmla="*/ 10 w 23"/>
                <a:gd name="T101" fmla="*/ 8 h 20"/>
                <a:gd name="T102" fmla="*/ 8 w 23"/>
                <a:gd name="T103" fmla="*/ 6 h 20"/>
                <a:gd name="T104" fmla="*/ 10 w 23"/>
                <a:gd name="T105" fmla="*/ 6 h 20"/>
                <a:gd name="T106" fmla="*/ 10 w 23"/>
                <a:gd name="T107" fmla="*/ 4 h 20"/>
                <a:gd name="T108" fmla="*/ 8 w 23"/>
                <a:gd name="T109" fmla="*/ 2 h 20"/>
                <a:gd name="T110" fmla="*/ 12 w 23"/>
                <a:gd name="T111" fmla="*/ 2 h 20"/>
                <a:gd name="T112" fmla="*/ 12 w 23"/>
                <a:gd name="T113" fmla="*/ 6 h 20"/>
                <a:gd name="T114" fmla="*/ 14 w 23"/>
                <a:gd name="T115" fmla="*/ 4 h 20"/>
                <a:gd name="T116" fmla="*/ 12 w 23"/>
                <a:gd name="T117" fmla="*/ 2 h 20"/>
                <a:gd name="T118" fmla="*/ 14 w 23"/>
                <a:gd name="T119" fmla="*/ 4 h 20"/>
                <a:gd name="T120" fmla="*/ 16 w 23"/>
                <a:gd name="T121" fmla="*/ 2 h 20"/>
                <a:gd name="T122" fmla="*/ 16 w 23"/>
                <a:gd name="T1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20">
                  <a:moveTo>
                    <a:pt x="16" y="0"/>
                  </a:moveTo>
                  <a:lnTo>
                    <a:pt x="17" y="0"/>
                  </a:lnTo>
                  <a:lnTo>
                    <a:pt x="17" y="2"/>
                  </a:lnTo>
                  <a:lnTo>
                    <a:pt x="17" y="4"/>
                  </a:lnTo>
                  <a:lnTo>
                    <a:pt x="17" y="2"/>
                  </a:lnTo>
                  <a:lnTo>
                    <a:pt x="19" y="2"/>
                  </a:lnTo>
                  <a:lnTo>
                    <a:pt x="19" y="0"/>
                  </a:lnTo>
                  <a:lnTo>
                    <a:pt x="19" y="2"/>
                  </a:lnTo>
                  <a:lnTo>
                    <a:pt x="19" y="0"/>
                  </a:lnTo>
                  <a:lnTo>
                    <a:pt x="19" y="2"/>
                  </a:lnTo>
                  <a:lnTo>
                    <a:pt x="21" y="2"/>
                  </a:lnTo>
                  <a:lnTo>
                    <a:pt x="21" y="4"/>
                  </a:lnTo>
                  <a:lnTo>
                    <a:pt x="19" y="4"/>
                  </a:lnTo>
                  <a:lnTo>
                    <a:pt x="19" y="6"/>
                  </a:lnTo>
                  <a:lnTo>
                    <a:pt x="21" y="4"/>
                  </a:lnTo>
                  <a:lnTo>
                    <a:pt x="21" y="6"/>
                  </a:lnTo>
                  <a:lnTo>
                    <a:pt x="23" y="6"/>
                  </a:lnTo>
                  <a:lnTo>
                    <a:pt x="21" y="6"/>
                  </a:lnTo>
                  <a:lnTo>
                    <a:pt x="21" y="8"/>
                  </a:lnTo>
                  <a:lnTo>
                    <a:pt x="19" y="8"/>
                  </a:lnTo>
                  <a:lnTo>
                    <a:pt x="21" y="8"/>
                  </a:lnTo>
                  <a:lnTo>
                    <a:pt x="19" y="8"/>
                  </a:lnTo>
                  <a:lnTo>
                    <a:pt x="17" y="8"/>
                  </a:lnTo>
                  <a:lnTo>
                    <a:pt x="16" y="8"/>
                  </a:lnTo>
                  <a:lnTo>
                    <a:pt x="17" y="8"/>
                  </a:lnTo>
                  <a:lnTo>
                    <a:pt x="16" y="8"/>
                  </a:lnTo>
                  <a:lnTo>
                    <a:pt x="17" y="8"/>
                  </a:lnTo>
                  <a:lnTo>
                    <a:pt x="19" y="10"/>
                  </a:lnTo>
                  <a:lnTo>
                    <a:pt x="17" y="12"/>
                  </a:lnTo>
                  <a:lnTo>
                    <a:pt x="17" y="10"/>
                  </a:lnTo>
                  <a:lnTo>
                    <a:pt x="17" y="12"/>
                  </a:lnTo>
                  <a:lnTo>
                    <a:pt x="17" y="10"/>
                  </a:lnTo>
                  <a:lnTo>
                    <a:pt x="16" y="10"/>
                  </a:lnTo>
                  <a:lnTo>
                    <a:pt x="14" y="10"/>
                  </a:lnTo>
                  <a:lnTo>
                    <a:pt x="16" y="10"/>
                  </a:lnTo>
                  <a:lnTo>
                    <a:pt x="16" y="12"/>
                  </a:lnTo>
                  <a:lnTo>
                    <a:pt x="14" y="12"/>
                  </a:lnTo>
                  <a:lnTo>
                    <a:pt x="12" y="14"/>
                  </a:lnTo>
                  <a:lnTo>
                    <a:pt x="12" y="12"/>
                  </a:lnTo>
                  <a:lnTo>
                    <a:pt x="12" y="14"/>
                  </a:lnTo>
                  <a:lnTo>
                    <a:pt x="10" y="14"/>
                  </a:lnTo>
                  <a:lnTo>
                    <a:pt x="12" y="14"/>
                  </a:lnTo>
                  <a:lnTo>
                    <a:pt x="12" y="16"/>
                  </a:lnTo>
                  <a:lnTo>
                    <a:pt x="10" y="16"/>
                  </a:lnTo>
                  <a:lnTo>
                    <a:pt x="12" y="16"/>
                  </a:lnTo>
                  <a:lnTo>
                    <a:pt x="10" y="16"/>
                  </a:lnTo>
                  <a:lnTo>
                    <a:pt x="10" y="18"/>
                  </a:lnTo>
                  <a:lnTo>
                    <a:pt x="10" y="16"/>
                  </a:lnTo>
                  <a:lnTo>
                    <a:pt x="10" y="18"/>
                  </a:lnTo>
                  <a:lnTo>
                    <a:pt x="8" y="18"/>
                  </a:lnTo>
                  <a:lnTo>
                    <a:pt x="8" y="20"/>
                  </a:lnTo>
                  <a:lnTo>
                    <a:pt x="6" y="20"/>
                  </a:lnTo>
                  <a:lnTo>
                    <a:pt x="6" y="18"/>
                  </a:lnTo>
                  <a:lnTo>
                    <a:pt x="8" y="18"/>
                  </a:lnTo>
                  <a:lnTo>
                    <a:pt x="8" y="16"/>
                  </a:lnTo>
                  <a:lnTo>
                    <a:pt x="10" y="16"/>
                  </a:lnTo>
                  <a:lnTo>
                    <a:pt x="8" y="16"/>
                  </a:lnTo>
                  <a:lnTo>
                    <a:pt x="8" y="14"/>
                  </a:lnTo>
                  <a:lnTo>
                    <a:pt x="10" y="14"/>
                  </a:lnTo>
                  <a:lnTo>
                    <a:pt x="10" y="12"/>
                  </a:lnTo>
                  <a:lnTo>
                    <a:pt x="10" y="14"/>
                  </a:lnTo>
                  <a:lnTo>
                    <a:pt x="8" y="14"/>
                  </a:lnTo>
                  <a:lnTo>
                    <a:pt x="8" y="16"/>
                  </a:lnTo>
                  <a:lnTo>
                    <a:pt x="6" y="16"/>
                  </a:lnTo>
                  <a:lnTo>
                    <a:pt x="6" y="14"/>
                  </a:lnTo>
                  <a:lnTo>
                    <a:pt x="8" y="14"/>
                  </a:lnTo>
                  <a:lnTo>
                    <a:pt x="6" y="14"/>
                  </a:lnTo>
                  <a:lnTo>
                    <a:pt x="6" y="12"/>
                  </a:lnTo>
                  <a:lnTo>
                    <a:pt x="6" y="14"/>
                  </a:lnTo>
                  <a:lnTo>
                    <a:pt x="4" y="14"/>
                  </a:lnTo>
                  <a:lnTo>
                    <a:pt x="6" y="14"/>
                  </a:lnTo>
                  <a:lnTo>
                    <a:pt x="6" y="16"/>
                  </a:lnTo>
                  <a:lnTo>
                    <a:pt x="6" y="18"/>
                  </a:lnTo>
                  <a:lnTo>
                    <a:pt x="6" y="16"/>
                  </a:lnTo>
                  <a:lnTo>
                    <a:pt x="6" y="18"/>
                  </a:lnTo>
                  <a:lnTo>
                    <a:pt x="6" y="16"/>
                  </a:lnTo>
                  <a:lnTo>
                    <a:pt x="4" y="16"/>
                  </a:lnTo>
                  <a:lnTo>
                    <a:pt x="4" y="14"/>
                  </a:lnTo>
                  <a:lnTo>
                    <a:pt x="4" y="12"/>
                  </a:lnTo>
                  <a:lnTo>
                    <a:pt x="2" y="12"/>
                  </a:lnTo>
                  <a:lnTo>
                    <a:pt x="2" y="10"/>
                  </a:lnTo>
                  <a:lnTo>
                    <a:pt x="2" y="12"/>
                  </a:lnTo>
                  <a:lnTo>
                    <a:pt x="2" y="10"/>
                  </a:lnTo>
                  <a:lnTo>
                    <a:pt x="0" y="10"/>
                  </a:lnTo>
                  <a:lnTo>
                    <a:pt x="2" y="10"/>
                  </a:lnTo>
                  <a:lnTo>
                    <a:pt x="2" y="8"/>
                  </a:lnTo>
                  <a:lnTo>
                    <a:pt x="2" y="6"/>
                  </a:lnTo>
                  <a:lnTo>
                    <a:pt x="4" y="6"/>
                  </a:lnTo>
                  <a:lnTo>
                    <a:pt x="4" y="8"/>
                  </a:lnTo>
                  <a:lnTo>
                    <a:pt x="4" y="6"/>
                  </a:lnTo>
                  <a:lnTo>
                    <a:pt x="6" y="6"/>
                  </a:lnTo>
                  <a:lnTo>
                    <a:pt x="6" y="4"/>
                  </a:lnTo>
                  <a:lnTo>
                    <a:pt x="6" y="6"/>
                  </a:lnTo>
                  <a:lnTo>
                    <a:pt x="8" y="6"/>
                  </a:lnTo>
                  <a:lnTo>
                    <a:pt x="6" y="6"/>
                  </a:lnTo>
                  <a:lnTo>
                    <a:pt x="8" y="6"/>
                  </a:lnTo>
                  <a:lnTo>
                    <a:pt x="8" y="8"/>
                  </a:lnTo>
                  <a:lnTo>
                    <a:pt x="8" y="10"/>
                  </a:lnTo>
                  <a:lnTo>
                    <a:pt x="10" y="10"/>
                  </a:lnTo>
                  <a:lnTo>
                    <a:pt x="12" y="12"/>
                  </a:lnTo>
                  <a:lnTo>
                    <a:pt x="10" y="10"/>
                  </a:lnTo>
                  <a:lnTo>
                    <a:pt x="10" y="8"/>
                  </a:lnTo>
                  <a:lnTo>
                    <a:pt x="10" y="6"/>
                  </a:lnTo>
                  <a:lnTo>
                    <a:pt x="8" y="6"/>
                  </a:lnTo>
                  <a:lnTo>
                    <a:pt x="10" y="4"/>
                  </a:lnTo>
                  <a:lnTo>
                    <a:pt x="10" y="6"/>
                  </a:lnTo>
                  <a:lnTo>
                    <a:pt x="12" y="6"/>
                  </a:lnTo>
                  <a:lnTo>
                    <a:pt x="10" y="4"/>
                  </a:lnTo>
                  <a:lnTo>
                    <a:pt x="8" y="4"/>
                  </a:lnTo>
                  <a:lnTo>
                    <a:pt x="8" y="2"/>
                  </a:lnTo>
                  <a:lnTo>
                    <a:pt x="10" y="2"/>
                  </a:lnTo>
                  <a:lnTo>
                    <a:pt x="12" y="2"/>
                  </a:lnTo>
                  <a:lnTo>
                    <a:pt x="12" y="4"/>
                  </a:lnTo>
                  <a:lnTo>
                    <a:pt x="12" y="6"/>
                  </a:lnTo>
                  <a:lnTo>
                    <a:pt x="12" y="4"/>
                  </a:lnTo>
                  <a:lnTo>
                    <a:pt x="14" y="4"/>
                  </a:lnTo>
                  <a:lnTo>
                    <a:pt x="14" y="2"/>
                  </a:lnTo>
                  <a:lnTo>
                    <a:pt x="12" y="2"/>
                  </a:lnTo>
                  <a:lnTo>
                    <a:pt x="14" y="2"/>
                  </a:lnTo>
                  <a:lnTo>
                    <a:pt x="14" y="4"/>
                  </a:lnTo>
                  <a:lnTo>
                    <a:pt x="14" y="2"/>
                  </a:lnTo>
                  <a:lnTo>
                    <a:pt x="16" y="2"/>
                  </a:lnTo>
                  <a:lnTo>
                    <a:pt x="14" y="0"/>
                  </a:lnTo>
                  <a:lnTo>
                    <a:pt x="1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3" name="Freeform 222"/>
            <p:cNvSpPr>
              <a:spLocks/>
            </p:cNvSpPr>
            <p:nvPr/>
          </p:nvSpPr>
          <p:spPr bwMode="gray">
            <a:xfrm>
              <a:off x="3314735" y="1787345"/>
              <a:ext cx="1933" cy="3866"/>
            </a:xfrm>
            <a:custGeom>
              <a:avLst/>
              <a:gdLst>
                <a:gd name="T0" fmla="*/ 2 w 2"/>
                <a:gd name="T1" fmla="*/ 2 h 4"/>
                <a:gd name="T2" fmla="*/ 2 w 2"/>
                <a:gd name="T3" fmla="*/ 4 h 4"/>
                <a:gd name="T4" fmla="*/ 2 w 2"/>
                <a:gd name="T5" fmla="*/ 2 h 4"/>
                <a:gd name="T6" fmla="*/ 0 w 2"/>
                <a:gd name="T7" fmla="*/ 2 h 4"/>
                <a:gd name="T8" fmla="*/ 2 w 2"/>
                <a:gd name="T9" fmla="*/ 2 h 4"/>
                <a:gd name="T10" fmla="*/ 0 w 2"/>
                <a:gd name="T11" fmla="*/ 2 h 4"/>
                <a:gd name="T12" fmla="*/ 2 w 2"/>
                <a:gd name="T13" fmla="*/ 2 h 4"/>
                <a:gd name="T14" fmla="*/ 0 w 2"/>
                <a:gd name="T15" fmla="*/ 2 h 4"/>
                <a:gd name="T16" fmla="*/ 0 w 2"/>
                <a:gd name="T17" fmla="*/ 0 h 4"/>
                <a:gd name="T18" fmla="*/ 2 w 2"/>
                <a:gd name="T19" fmla="*/ 0 h 4"/>
                <a:gd name="T20" fmla="*/ 2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2"/>
                  </a:moveTo>
                  <a:lnTo>
                    <a:pt x="2" y="4"/>
                  </a:lnTo>
                  <a:lnTo>
                    <a:pt x="2" y="2"/>
                  </a:lnTo>
                  <a:lnTo>
                    <a:pt x="0" y="2"/>
                  </a:lnTo>
                  <a:lnTo>
                    <a:pt x="2" y="2"/>
                  </a:lnTo>
                  <a:lnTo>
                    <a:pt x="0" y="2"/>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4" name="Freeform 223"/>
            <p:cNvSpPr>
              <a:spLocks/>
            </p:cNvSpPr>
            <p:nvPr/>
          </p:nvSpPr>
          <p:spPr bwMode="gray">
            <a:xfrm>
              <a:off x="3180405" y="1787345"/>
              <a:ext cx="4832" cy="1933"/>
            </a:xfrm>
            <a:custGeom>
              <a:avLst/>
              <a:gdLst>
                <a:gd name="T0" fmla="*/ 2 w 5"/>
                <a:gd name="T1" fmla="*/ 0 h 2"/>
                <a:gd name="T2" fmla="*/ 4 w 5"/>
                <a:gd name="T3" fmla="*/ 0 h 2"/>
                <a:gd name="T4" fmla="*/ 4 w 5"/>
                <a:gd name="T5" fmla="*/ 2 h 2"/>
                <a:gd name="T6" fmla="*/ 5 w 5"/>
                <a:gd name="T7" fmla="*/ 2 h 2"/>
                <a:gd name="T8" fmla="*/ 4 w 5"/>
                <a:gd name="T9" fmla="*/ 2 h 2"/>
                <a:gd name="T10" fmla="*/ 2 w 5"/>
                <a:gd name="T11" fmla="*/ 0 h 2"/>
                <a:gd name="T12" fmla="*/ 2 w 5"/>
                <a:gd name="T13" fmla="*/ 2 h 2"/>
                <a:gd name="T14" fmla="*/ 2 w 5"/>
                <a:gd name="T15" fmla="*/ 0 h 2"/>
                <a:gd name="T16" fmla="*/ 0 w 5"/>
                <a:gd name="T17" fmla="*/ 0 h 2"/>
                <a:gd name="T18" fmla="*/ 2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2" y="0"/>
                  </a:moveTo>
                  <a:lnTo>
                    <a:pt x="4" y="0"/>
                  </a:lnTo>
                  <a:lnTo>
                    <a:pt x="4" y="2"/>
                  </a:lnTo>
                  <a:lnTo>
                    <a:pt x="5" y="2"/>
                  </a:lnTo>
                  <a:lnTo>
                    <a:pt x="4" y="2"/>
                  </a:lnTo>
                  <a:lnTo>
                    <a:pt x="2" y="0"/>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5" name="Freeform 224"/>
            <p:cNvSpPr>
              <a:spLocks/>
            </p:cNvSpPr>
            <p:nvPr/>
          </p:nvSpPr>
          <p:spPr bwMode="gray">
            <a:xfrm>
              <a:off x="3316668" y="1785412"/>
              <a:ext cx="12563" cy="13530"/>
            </a:xfrm>
            <a:custGeom>
              <a:avLst/>
              <a:gdLst>
                <a:gd name="T0" fmla="*/ 7 w 13"/>
                <a:gd name="T1" fmla="*/ 0 h 14"/>
                <a:gd name="T2" fmla="*/ 6 w 13"/>
                <a:gd name="T3" fmla="*/ 2 h 14"/>
                <a:gd name="T4" fmla="*/ 6 w 13"/>
                <a:gd name="T5" fmla="*/ 2 h 14"/>
                <a:gd name="T6" fmla="*/ 7 w 13"/>
                <a:gd name="T7" fmla="*/ 4 h 14"/>
                <a:gd name="T8" fmla="*/ 9 w 13"/>
                <a:gd name="T9" fmla="*/ 2 h 14"/>
                <a:gd name="T10" fmla="*/ 11 w 13"/>
                <a:gd name="T11" fmla="*/ 4 h 14"/>
                <a:gd name="T12" fmla="*/ 11 w 13"/>
                <a:gd name="T13" fmla="*/ 4 h 14"/>
                <a:gd name="T14" fmla="*/ 9 w 13"/>
                <a:gd name="T15" fmla="*/ 6 h 14"/>
                <a:gd name="T16" fmla="*/ 9 w 13"/>
                <a:gd name="T17" fmla="*/ 6 h 14"/>
                <a:gd name="T18" fmla="*/ 6 w 13"/>
                <a:gd name="T19" fmla="*/ 4 h 14"/>
                <a:gd name="T20" fmla="*/ 6 w 13"/>
                <a:gd name="T21" fmla="*/ 4 h 14"/>
                <a:gd name="T22" fmla="*/ 7 w 13"/>
                <a:gd name="T23" fmla="*/ 6 h 14"/>
                <a:gd name="T24" fmla="*/ 11 w 13"/>
                <a:gd name="T25" fmla="*/ 8 h 14"/>
                <a:gd name="T26" fmla="*/ 13 w 13"/>
                <a:gd name="T27" fmla="*/ 10 h 14"/>
                <a:gd name="T28" fmla="*/ 11 w 13"/>
                <a:gd name="T29" fmla="*/ 12 h 14"/>
                <a:gd name="T30" fmla="*/ 9 w 13"/>
                <a:gd name="T31" fmla="*/ 10 h 14"/>
                <a:gd name="T32" fmla="*/ 7 w 13"/>
                <a:gd name="T33" fmla="*/ 8 h 14"/>
                <a:gd name="T34" fmla="*/ 6 w 13"/>
                <a:gd name="T35" fmla="*/ 10 h 14"/>
                <a:gd name="T36" fmla="*/ 6 w 13"/>
                <a:gd name="T37" fmla="*/ 10 h 14"/>
                <a:gd name="T38" fmla="*/ 7 w 13"/>
                <a:gd name="T39" fmla="*/ 12 h 14"/>
                <a:gd name="T40" fmla="*/ 7 w 13"/>
                <a:gd name="T41" fmla="*/ 12 h 14"/>
                <a:gd name="T42" fmla="*/ 6 w 13"/>
                <a:gd name="T43" fmla="*/ 14 h 14"/>
                <a:gd name="T44" fmla="*/ 4 w 13"/>
                <a:gd name="T45" fmla="*/ 12 h 14"/>
                <a:gd name="T46" fmla="*/ 4 w 13"/>
                <a:gd name="T47" fmla="*/ 12 h 14"/>
                <a:gd name="T48" fmla="*/ 2 w 13"/>
                <a:gd name="T49" fmla="*/ 10 h 14"/>
                <a:gd name="T50" fmla="*/ 2 w 13"/>
                <a:gd name="T51" fmla="*/ 10 h 14"/>
                <a:gd name="T52" fmla="*/ 2 w 13"/>
                <a:gd name="T53" fmla="*/ 6 h 14"/>
                <a:gd name="T54" fmla="*/ 2 w 13"/>
                <a:gd name="T55" fmla="*/ 6 h 14"/>
                <a:gd name="T56" fmla="*/ 0 w 13"/>
                <a:gd name="T57" fmla="*/ 4 h 14"/>
                <a:gd name="T58" fmla="*/ 2 w 13"/>
                <a:gd name="T59" fmla="*/ 6 h 14"/>
                <a:gd name="T60" fmla="*/ 2 w 13"/>
                <a:gd name="T61" fmla="*/ 6 h 14"/>
                <a:gd name="T62" fmla="*/ 0 w 13"/>
                <a:gd name="T63" fmla="*/ 2 h 14"/>
                <a:gd name="T64" fmla="*/ 0 w 13"/>
                <a:gd name="T65" fmla="*/ 0 h 14"/>
                <a:gd name="T66" fmla="*/ 2 w 13"/>
                <a:gd name="T67" fmla="*/ 2 h 14"/>
                <a:gd name="T68" fmla="*/ 4 w 13"/>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4">
                  <a:moveTo>
                    <a:pt x="6" y="0"/>
                  </a:moveTo>
                  <a:lnTo>
                    <a:pt x="7" y="0"/>
                  </a:lnTo>
                  <a:lnTo>
                    <a:pt x="7" y="2"/>
                  </a:lnTo>
                  <a:lnTo>
                    <a:pt x="6" y="2"/>
                  </a:lnTo>
                  <a:lnTo>
                    <a:pt x="6" y="4"/>
                  </a:lnTo>
                  <a:lnTo>
                    <a:pt x="6" y="2"/>
                  </a:lnTo>
                  <a:lnTo>
                    <a:pt x="6" y="4"/>
                  </a:lnTo>
                  <a:lnTo>
                    <a:pt x="7" y="4"/>
                  </a:lnTo>
                  <a:lnTo>
                    <a:pt x="7" y="2"/>
                  </a:lnTo>
                  <a:lnTo>
                    <a:pt x="9" y="2"/>
                  </a:lnTo>
                  <a:lnTo>
                    <a:pt x="11" y="2"/>
                  </a:lnTo>
                  <a:lnTo>
                    <a:pt x="11" y="4"/>
                  </a:lnTo>
                  <a:lnTo>
                    <a:pt x="11" y="6"/>
                  </a:lnTo>
                  <a:lnTo>
                    <a:pt x="11" y="4"/>
                  </a:lnTo>
                  <a:lnTo>
                    <a:pt x="9" y="4"/>
                  </a:lnTo>
                  <a:lnTo>
                    <a:pt x="9" y="6"/>
                  </a:lnTo>
                  <a:lnTo>
                    <a:pt x="11" y="6"/>
                  </a:lnTo>
                  <a:lnTo>
                    <a:pt x="9" y="6"/>
                  </a:lnTo>
                  <a:lnTo>
                    <a:pt x="7" y="6"/>
                  </a:lnTo>
                  <a:lnTo>
                    <a:pt x="6" y="4"/>
                  </a:lnTo>
                  <a:lnTo>
                    <a:pt x="4" y="4"/>
                  </a:lnTo>
                  <a:lnTo>
                    <a:pt x="6" y="4"/>
                  </a:lnTo>
                  <a:lnTo>
                    <a:pt x="6" y="6"/>
                  </a:lnTo>
                  <a:lnTo>
                    <a:pt x="7" y="6"/>
                  </a:lnTo>
                  <a:lnTo>
                    <a:pt x="9" y="8"/>
                  </a:lnTo>
                  <a:lnTo>
                    <a:pt x="11" y="8"/>
                  </a:lnTo>
                  <a:lnTo>
                    <a:pt x="13" y="8"/>
                  </a:lnTo>
                  <a:lnTo>
                    <a:pt x="13" y="10"/>
                  </a:lnTo>
                  <a:lnTo>
                    <a:pt x="13" y="12"/>
                  </a:lnTo>
                  <a:lnTo>
                    <a:pt x="11" y="12"/>
                  </a:lnTo>
                  <a:lnTo>
                    <a:pt x="9" y="12"/>
                  </a:lnTo>
                  <a:lnTo>
                    <a:pt x="9" y="10"/>
                  </a:lnTo>
                  <a:lnTo>
                    <a:pt x="7" y="10"/>
                  </a:lnTo>
                  <a:lnTo>
                    <a:pt x="7" y="8"/>
                  </a:lnTo>
                  <a:lnTo>
                    <a:pt x="6" y="8"/>
                  </a:lnTo>
                  <a:lnTo>
                    <a:pt x="6" y="10"/>
                  </a:lnTo>
                  <a:lnTo>
                    <a:pt x="7" y="10"/>
                  </a:lnTo>
                  <a:lnTo>
                    <a:pt x="6" y="10"/>
                  </a:lnTo>
                  <a:lnTo>
                    <a:pt x="7" y="10"/>
                  </a:lnTo>
                  <a:lnTo>
                    <a:pt x="7" y="12"/>
                  </a:lnTo>
                  <a:lnTo>
                    <a:pt x="6" y="12"/>
                  </a:lnTo>
                  <a:lnTo>
                    <a:pt x="7" y="12"/>
                  </a:lnTo>
                  <a:lnTo>
                    <a:pt x="6" y="12"/>
                  </a:lnTo>
                  <a:lnTo>
                    <a:pt x="6" y="14"/>
                  </a:lnTo>
                  <a:lnTo>
                    <a:pt x="4" y="14"/>
                  </a:lnTo>
                  <a:lnTo>
                    <a:pt x="4" y="12"/>
                  </a:lnTo>
                  <a:lnTo>
                    <a:pt x="6" y="12"/>
                  </a:lnTo>
                  <a:lnTo>
                    <a:pt x="4" y="12"/>
                  </a:lnTo>
                  <a:lnTo>
                    <a:pt x="4" y="10"/>
                  </a:lnTo>
                  <a:lnTo>
                    <a:pt x="2" y="10"/>
                  </a:lnTo>
                  <a:lnTo>
                    <a:pt x="4" y="10"/>
                  </a:lnTo>
                  <a:lnTo>
                    <a:pt x="2" y="10"/>
                  </a:lnTo>
                  <a:lnTo>
                    <a:pt x="2" y="8"/>
                  </a:lnTo>
                  <a:lnTo>
                    <a:pt x="2" y="6"/>
                  </a:lnTo>
                  <a:lnTo>
                    <a:pt x="2" y="8"/>
                  </a:lnTo>
                  <a:lnTo>
                    <a:pt x="2" y="6"/>
                  </a:lnTo>
                  <a:lnTo>
                    <a:pt x="0" y="6"/>
                  </a:lnTo>
                  <a:lnTo>
                    <a:pt x="0" y="4"/>
                  </a:lnTo>
                  <a:lnTo>
                    <a:pt x="2" y="4"/>
                  </a:lnTo>
                  <a:lnTo>
                    <a:pt x="2" y="6"/>
                  </a:lnTo>
                  <a:lnTo>
                    <a:pt x="4" y="6"/>
                  </a:lnTo>
                  <a:lnTo>
                    <a:pt x="2" y="6"/>
                  </a:lnTo>
                  <a:lnTo>
                    <a:pt x="2" y="4"/>
                  </a:lnTo>
                  <a:lnTo>
                    <a:pt x="0" y="2"/>
                  </a:lnTo>
                  <a:lnTo>
                    <a:pt x="2" y="2"/>
                  </a:lnTo>
                  <a:lnTo>
                    <a:pt x="0" y="0"/>
                  </a:lnTo>
                  <a:lnTo>
                    <a:pt x="2" y="0"/>
                  </a:lnTo>
                  <a:lnTo>
                    <a:pt x="2" y="2"/>
                  </a:lnTo>
                  <a:lnTo>
                    <a:pt x="2"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6" name="Rectangle 225"/>
            <p:cNvSpPr>
              <a:spLocks noChangeArrowheads="1"/>
            </p:cNvSpPr>
            <p:nvPr/>
          </p:nvSpPr>
          <p:spPr bwMode="gray">
            <a:xfrm>
              <a:off x="3318601" y="178347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7" name="Freeform 226"/>
            <p:cNvSpPr>
              <a:spLocks/>
            </p:cNvSpPr>
            <p:nvPr/>
          </p:nvSpPr>
          <p:spPr bwMode="gray">
            <a:xfrm>
              <a:off x="3184271" y="1783479"/>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8" name="Freeform 227"/>
            <p:cNvSpPr>
              <a:spLocks/>
            </p:cNvSpPr>
            <p:nvPr/>
          </p:nvSpPr>
          <p:spPr bwMode="gray">
            <a:xfrm>
              <a:off x="3329231" y="1783479"/>
              <a:ext cx="3866" cy="1933"/>
            </a:xfrm>
            <a:custGeom>
              <a:avLst/>
              <a:gdLst>
                <a:gd name="T0" fmla="*/ 4 w 4"/>
                <a:gd name="T1" fmla="*/ 2 h 2"/>
                <a:gd name="T2" fmla="*/ 2 w 4"/>
                <a:gd name="T3" fmla="*/ 2 h 2"/>
                <a:gd name="T4" fmla="*/ 0 w 4"/>
                <a:gd name="T5" fmla="*/ 0 h 2"/>
                <a:gd name="T6" fmla="*/ 2 w 4"/>
                <a:gd name="T7" fmla="*/ 0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2" y="2"/>
                  </a:lnTo>
                  <a:lnTo>
                    <a:pt x="0" y="0"/>
                  </a:lnTo>
                  <a:lnTo>
                    <a:pt x="2"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9" name="Freeform 228"/>
            <p:cNvSpPr>
              <a:spLocks/>
            </p:cNvSpPr>
            <p:nvPr/>
          </p:nvSpPr>
          <p:spPr bwMode="gray">
            <a:xfrm>
              <a:off x="3322466" y="1783479"/>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0" name="Freeform 229"/>
            <p:cNvSpPr>
              <a:spLocks/>
            </p:cNvSpPr>
            <p:nvPr/>
          </p:nvSpPr>
          <p:spPr bwMode="gray">
            <a:xfrm>
              <a:off x="3327298" y="1782513"/>
              <a:ext cx="9664" cy="22227"/>
            </a:xfrm>
            <a:custGeom>
              <a:avLst/>
              <a:gdLst>
                <a:gd name="T0" fmla="*/ 0 w 10"/>
                <a:gd name="T1" fmla="*/ 1 h 23"/>
                <a:gd name="T2" fmla="*/ 2 w 10"/>
                <a:gd name="T3" fmla="*/ 1 h 23"/>
                <a:gd name="T4" fmla="*/ 2 w 10"/>
                <a:gd name="T5" fmla="*/ 3 h 23"/>
                <a:gd name="T6" fmla="*/ 4 w 10"/>
                <a:gd name="T7" fmla="*/ 3 h 23"/>
                <a:gd name="T8" fmla="*/ 6 w 10"/>
                <a:gd name="T9" fmla="*/ 5 h 23"/>
                <a:gd name="T10" fmla="*/ 8 w 10"/>
                <a:gd name="T11" fmla="*/ 3 h 23"/>
                <a:gd name="T12" fmla="*/ 8 w 10"/>
                <a:gd name="T13" fmla="*/ 5 h 23"/>
                <a:gd name="T14" fmla="*/ 6 w 10"/>
                <a:gd name="T15" fmla="*/ 5 h 23"/>
                <a:gd name="T16" fmla="*/ 8 w 10"/>
                <a:gd name="T17" fmla="*/ 5 h 23"/>
                <a:gd name="T18" fmla="*/ 8 w 10"/>
                <a:gd name="T19" fmla="*/ 7 h 23"/>
                <a:gd name="T20" fmla="*/ 8 w 10"/>
                <a:gd name="T21" fmla="*/ 9 h 23"/>
                <a:gd name="T22" fmla="*/ 10 w 10"/>
                <a:gd name="T23" fmla="*/ 9 h 23"/>
                <a:gd name="T24" fmla="*/ 10 w 10"/>
                <a:gd name="T25" fmla="*/ 11 h 23"/>
                <a:gd name="T26" fmla="*/ 10 w 10"/>
                <a:gd name="T27" fmla="*/ 13 h 23"/>
                <a:gd name="T28" fmla="*/ 8 w 10"/>
                <a:gd name="T29" fmla="*/ 11 h 23"/>
                <a:gd name="T30" fmla="*/ 8 w 10"/>
                <a:gd name="T31" fmla="*/ 9 h 23"/>
                <a:gd name="T32" fmla="*/ 8 w 10"/>
                <a:gd name="T33" fmla="*/ 7 h 23"/>
                <a:gd name="T34" fmla="*/ 6 w 10"/>
                <a:gd name="T35" fmla="*/ 7 h 23"/>
                <a:gd name="T36" fmla="*/ 8 w 10"/>
                <a:gd name="T37" fmla="*/ 7 h 23"/>
                <a:gd name="T38" fmla="*/ 6 w 10"/>
                <a:gd name="T39" fmla="*/ 5 h 23"/>
                <a:gd name="T40" fmla="*/ 6 w 10"/>
                <a:gd name="T41" fmla="*/ 7 h 23"/>
                <a:gd name="T42" fmla="*/ 6 w 10"/>
                <a:gd name="T43" fmla="*/ 5 h 23"/>
                <a:gd name="T44" fmla="*/ 6 w 10"/>
                <a:gd name="T45" fmla="*/ 7 h 23"/>
                <a:gd name="T46" fmla="*/ 6 w 10"/>
                <a:gd name="T47" fmla="*/ 9 h 23"/>
                <a:gd name="T48" fmla="*/ 8 w 10"/>
                <a:gd name="T49" fmla="*/ 11 h 23"/>
                <a:gd name="T50" fmla="*/ 8 w 10"/>
                <a:gd name="T51" fmla="*/ 13 h 23"/>
                <a:gd name="T52" fmla="*/ 10 w 10"/>
                <a:gd name="T53" fmla="*/ 13 h 23"/>
                <a:gd name="T54" fmla="*/ 10 w 10"/>
                <a:gd name="T55" fmla="*/ 15 h 23"/>
                <a:gd name="T56" fmla="*/ 8 w 10"/>
                <a:gd name="T57" fmla="*/ 15 h 23"/>
                <a:gd name="T58" fmla="*/ 10 w 10"/>
                <a:gd name="T59" fmla="*/ 15 h 23"/>
                <a:gd name="T60" fmla="*/ 10 w 10"/>
                <a:gd name="T61" fmla="*/ 17 h 23"/>
                <a:gd name="T62" fmla="*/ 8 w 10"/>
                <a:gd name="T63" fmla="*/ 17 h 23"/>
                <a:gd name="T64" fmla="*/ 8 w 10"/>
                <a:gd name="T65" fmla="*/ 19 h 23"/>
                <a:gd name="T66" fmla="*/ 6 w 10"/>
                <a:gd name="T67" fmla="*/ 19 h 23"/>
                <a:gd name="T68" fmla="*/ 6 w 10"/>
                <a:gd name="T69" fmla="*/ 21 h 23"/>
                <a:gd name="T70" fmla="*/ 4 w 10"/>
                <a:gd name="T71" fmla="*/ 21 h 23"/>
                <a:gd name="T72" fmla="*/ 4 w 10"/>
                <a:gd name="T73" fmla="*/ 23 h 23"/>
                <a:gd name="T74" fmla="*/ 4 w 10"/>
                <a:gd name="T75" fmla="*/ 21 h 23"/>
                <a:gd name="T76" fmla="*/ 4 w 10"/>
                <a:gd name="T77" fmla="*/ 19 h 23"/>
                <a:gd name="T78" fmla="*/ 4 w 10"/>
                <a:gd name="T79" fmla="*/ 17 h 23"/>
                <a:gd name="T80" fmla="*/ 6 w 10"/>
                <a:gd name="T81" fmla="*/ 17 h 23"/>
                <a:gd name="T82" fmla="*/ 4 w 10"/>
                <a:gd name="T83" fmla="*/ 17 h 23"/>
                <a:gd name="T84" fmla="*/ 4 w 10"/>
                <a:gd name="T85" fmla="*/ 15 h 23"/>
                <a:gd name="T86" fmla="*/ 6 w 10"/>
                <a:gd name="T87" fmla="*/ 15 h 23"/>
                <a:gd name="T88" fmla="*/ 6 w 10"/>
                <a:gd name="T89" fmla="*/ 13 h 23"/>
                <a:gd name="T90" fmla="*/ 4 w 10"/>
                <a:gd name="T91" fmla="*/ 15 h 23"/>
                <a:gd name="T92" fmla="*/ 4 w 10"/>
                <a:gd name="T93" fmla="*/ 13 h 23"/>
                <a:gd name="T94" fmla="*/ 2 w 10"/>
                <a:gd name="T95" fmla="*/ 13 h 23"/>
                <a:gd name="T96" fmla="*/ 2 w 10"/>
                <a:gd name="T97" fmla="*/ 11 h 23"/>
                <a:gd name="T98" fmla="*/ 2 w 10"/>
                <a:gd name="T99" fmla="*/ 9 h 23"/>
                <a:gd name="T100" fmla="*/ 2 w 10"/>
                <a:gd name="T101" fmla="*/ 7 h 23"/>
                <a:gd name="T102" fmla="*/ 2 w 10"/>
                <a:gd name="T103" fmla="*/ 5 h 23"/>
                <a:gd name="T104" fmla="*/ 2 w 10"/>
                <a:gd name="T105" fmla="*/ 3 h 23"/>
                <a:gd name="T106" fmla="*/ 2 w 10"/>
                <a:gd name="T107" fmla="*/ 5 h 23"/>
                <a:gd name="T108" fmla="*/ 2 w 10"/>
                <a:gd name="T109" fmla="*/ 3 h 23"/>
                <a:gd name="T110" fmla="*/ 0 w 10"/>
                <a:gd name="T111" fmla="*/ 3 h 23"/>
                <a:gd name="T112" fmla="*/ 2 w 10"/>
                <a:gd name="T113" fmla="*/ 3 h 23"/>
                <a:gd name="T114" fmla="*/ 0 w 10"/>
                <a:gd name="T115" fmla="*/ 3 h 23"/>
                <a:gd name="T116" fmla="*/ 0 w 10"/>
                <a:gd name="T117" fmla="*/ 1 h 23"/>
                <a:gd name="T118" fmla="*/ 0 w 10"/>
                <a:gd name="T119" fmla="*/ 0 h 23"/>
                <a:gd name="T120" fmla="*/ 0 w 10"/>
                <a:gd name="T1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 h="23">
                  <a:moveTo>
                    <a:pt x="0" y="1"/>
                  </a:moveTo>
                  <a:lnTo>
                    <a:pt x="2" y="1"/>
                  </a:lnTo>
                  <a:lnTo>
                    <a:pt x="2" y="3"/>
                  </a:lnTo>
                  <a:lnTo>
                    <a:pt x="4" y="3"/>
                  </a:lnTo>
                  <a:lnTo>
                    <a:pt x="6" y="5"/>
                  </a:lnTo>
                  <a:lnTo>
                    <a:pt x="8" y="3"/>
                  </a:lnTo>
                  <a:lnTo>
                    <a:pt x="8" y="5"/>
                  </a:lnTo>
                  <a:lnTo>
                    <a:pt x="6" y="5"/>
                  </a:lnTo>
                  <a:lnTo>
                    <a:pt x="8" y="5"/>
                  </a:lnTo>
                  <a:lnTo>
                    <a:pt x="8" y="7"/>
                  </a:lnTo>
                  <a:lnTo>
                    <a:pt x="8" y="9"/>
                  </a:lnTo>
                  <a:lnTo>
                    <a:pt x="10" y="9"/>
                  </a:lnTo>
                  <a:lnTo>
                    <a:pt x="10" y="11"/>
                  </a:lnTo>
                  <a:lnTo>
                    <a:pt x="10" y="13"/>
                  </a:lnTo>
                  <a:lnTo>
                    <a:pt x="8" y="11"/>
                  </a:lnTo>
                  <a:lnTo>
                    <a:pt x="8" y="9"/>
                  </a:lnTo>
                  <a:lnTo>
                    <a:pt x="8" y="7"/>
                  </a:lnTo>
                  <a:lnTo>
                    <a:pt x="6" y="7"/>
                  </a:lnTo>
                  <a:lnTo>
                    <a:pt x="8" y="7"/>
                  </a:lnTo>
                  <a:lnTo>
                    <a:pt x="6" y="5"/>
                  </a:lnTo>
                  <a:lnTo>
                    <a:pt x="6" y="7"/>
                  </a:lnTo>
                  <a:lnTo>
                    <a:pt x="6" y="5"/>
                  </a:lnTo>
                  <a:lnTo>
                    <a:pt x="6" y="7"/>
                  </a:lnTo>
                  <a:lnTo>
                    <a:pt x="6" y="9"/>
                  </a:lnTo>
                  <a:lnTo>
                    <a:pt x="8" y="11"/>
                  </a:lnTo>
                  <a:lnTo>
                    <a:pt x="8" y="13"/>
                  </a:lnTo>
                  <a:lnTo>
                    <a:pt x="10" y="13"/>
                  </a:lnTo>
                  <a:lnTo>
                    <a:pt x="10" y="15"/>
                  </a:lnTo>
                  <a:lnTo>
                    <a:pt x="8" y="15"/>
                  </a:lnTo>
                  <a:lnTo>
                    <a:pt x="10" y="15"/>
                  </a:lnTo>
                  <a:lnTo>
                    <a:pt x="10" y="17"/>
                  </a:lnTo>
                  <a:lnTo>
                    <a:pt x="8" y="17"/>
                  </a:lnTo>
                  <a:lnTo>
                    <a:pt x="8" y="19"/>
                  </a:lnTo>
                  <a:lnTo>
                    <a:pt x="6" y="19"/>
                  </a:lnTo>
                  <a:lnTo>
                    <a:pt x="6" y="21"/>
                  </a:lnTo>
                  <a:lnTo>
                    <a:pt x="4" y="21"/>
                  </a:lnTo>
                  <a:lnTo>
                    <a:pt x="4" y="23"/>
                  </a:lnTo>
                  <a:lnTo>
                    <a:pt x="4" y="21"/>
                  </a:lnTo>
                  <a:lnTo>
                    <a:pt x="4" y="19"/>
                  </a:lnTo>
                  <a:lnTo>
                    <a:pt x="4" y="17"/>
                  </a:lnTo>
                  <a:lnTo>
                    <a:pt x="6" y="17"/>
                  </a:lnTo>
                  <a:lnTo>
                    <a:pt x="4" y="17"/>
                  </a:lnTo>
                  <a:lnTo>
                    <a:pt x="4" y="15"/>
                  </a:lnTo>
                  <a:lnTo>
                    <a:pt x="6" y="15"/>
                  </a:lnTo>
                  <a:lnTo>
                    <a:pt x="6" y="13"/>
                  </a:lnTo>
                  <a:lnTo>
                    <a:pt x="4" y="15"/>
                  </a:lnTo>
                  <a:lnTo>
                    <a:pt x="4" y="13"/>
                  </a:lnTo>
                  <a:lnTo>
                    <a:pt x="2" y="13"/>
                  </a:lnTo>
                  <a:lnTo>
                    <a:pt x="2" y="11"/>
                  </a:lnTo>
                  <a:lnTo>
                    <a:pt x="2" y="9"/>
                  </a:lnTo>
                  <a:lnTo>
                    <a:pt x="2" y="7"/>
                  </a:lnTo>
                  <a:lnTo>
                    <a:pt x="2" y="5"/>
                  </a:lnTo>
                  <a:lnTo>
                    <a:pt x="2" y="3"/>
                  </a:lnTo>
                  <a:lnTo>
                    <a:pt x="2" y="5"/>
                  </a:lnTo>
                  <a:lnTo>
                    <a:pt x="2" y="3"/>
                  </a:lnTo>
                  <a:lnTo>
                    <a:pt x="0" y="3"/>
                  </a:lnTo>
                  <a:lnTo>
                    <a:pt x="2" y="3"/>
                  </a:lnTo>
                  <a:lnTo>
                    <a:pt x="0" y="3"/>
                  </a:lnTo>
                  <a:lnTo>
                    <a:pt x="0" y="1"/>
                  </a:ln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1" name="Freeform 230"/>
            <p:cNvSpPr>
              <a:spLocks/>
            </p:cNvSpPr>
            <p:nvPr/>
          </p:nvSpPr>
          <p:spPr bwMode="gray">
            <a:xfrm>
              <a:off x="3182338" y="1782513"/>
              <a:ext cx="10630" cy="6765"/>
            </a:xfrm>
            <a:custGeom>
              <a:avLst/>
              <a:gdLst>
                <a:gd name="T0" fmla="*/ 5 w 11"/>
                <a:gd name="T1" fmla="*/ 0 h 7"/>
                <a:gd name="T2" fmla="*/ 5 w 11"/>
                <a:gd name="T3" fmla="*/ 1 h 7"/>
                <a:gd name="T4" fmla="*/ 7 w 11"/>
                <a:gd name="T5" fmla="*/ 1 h 7"/>
                <a:gd name="T6" fmla="*/ 7 w 11"/>
                <a:gd name="T7" fmla="*/ 0 h 7"/>
                <a:gd name="T8" fmla="*/ 7 w 11"/>
                <a:gd name="T9" fmla="*/ 1 h 7"/>
                <a:gd name="T10" fmla="*/ 9 w 11"/>
                <a:gd name="T11" fmla="*/ 1 h 7"/>
                <a:gd name="T12" fmla="*/ 9 w 11"/>
                <a:gd name="T13" fmla="*/ 3 h 7"/>
                <a:gd name="T14" fmla="*/ 9 w 11"/>
                <a:gd name="T15" fmla="*/ 1 h 7"/>
                <a:gd name="T16" fmla="*/ 9 w 11"/>
                <a:gd name="T17" fmla="*/ 3 h 7"/>
                <a:gd name="T18" fmla="*/ 9 w 11"/>
                <a:gd name="T19" fmla="*/ 1 h 7"/>
                <a:gd name="T20" fmla="*/ 11 w 11"/>
                <a:gd name="T21" fmla="*/ 1 h 7"/>
                <a:gd name="T22" fmla="*/ 11 w 11"/>
                <a:gd name="T23" fmla="*/ 3 h 7"/>
                <a:gd name="T24" fmla="*/ 9 w 11"/>
                <a:gd name="T25" fmla="*/ 3 h 7"/>
                <a:gd name="T26" fmla="*/ 9 w 11"/>
                <a:gd name="T27" fmla="*/ 5 h 7"/>
                <a:gd name="T28" fmla="*/ 9 w 11"/>
                <a:gd name="T29" fmla="*/ 3 h 7"/>
                <a:gd name="T30" fmla="*/ 7 w 11"/>
                <a:gd name="T31" fmla="*/ 3 h 7"/>
                <a:gd name="T32" fmla="*/ 7 w 11"/>
                <a:gd name="T33" fmla="*/ 5 h 7"/>
                <a:gd name="T34" fmla="*/ 5 w 11"/>
                <a:gd name="T35" fmla="*/ 5 h 7"/>
                <a:gd name="T36" fmla="*/ 5 w 11"/>
                <a:gd name="T37" fmla="*/ 3 h 7"/>
                <a:gd name="T38" fmla="*/ 5 w 11"/>
                <a:gd name="T39" fmla="*/ 5 h 7"/>
                <a:gd name="T40" fmla="*/ 3 w 11"/>
                <a:gd name="T41" fmla="*/ 5 h 7"/>
                <a:gd name="T42" fmla="*/ 3 w 11"/>
                <a:gd name="T43" fmla="*/ 7 h 7"/>
                <a:gd name="T44" fmla="*/ 2 w 11"/>
                <a:gd name="T45" fmla="*/ 5 h 7"/>
                <a:gd name="T46" fmla="*/ 0 w 11"/>
                <a:gd name="T47" fmla="*/ 5 h 7"/>
                <a:gd name="T48" fmla="*/ 0 w 11"/>
                <a:gd name="T49" fmla="*/ 3 h 7"/>
                <a:gd name="T50" fmla="*/ 2 w 11"/>
                <a:gd name="T51" fmla="*/ 3 h 7"/>
                <a:gd name="T52" fmla="*/ 3 w 11"/>
                <a:gd name="T53" fmla="*/ 3 h 7"/>
                <a:gd name="T54" fmla="*/ 2 w 11"/>
                <a:gd name="T55" fmla="*/ 3 h 7"/>
                <a:gd name="T56" fmla="*/ 2 w 11"/>
                <a:gd name="T57" fmla="*/ 1 h 7"/>
                <a:gd name="T58" fmla="*/ 3 w 11"/>
                <a:gd name="T59" fmla="*/ 1 h 7"/>
                <a:gd name="T60" fmla="*/ 3 w 11"/>
                <a:gd name="T61" fmla="*/ 3 h 7"/>
                <a:gd name="T62" fmla="*/ 3 w 11"/>
                <a:gd name="T63" fmla="*/ 1 h 7"/>
                <a:gd name="T64" fmla="*/ 3 w 11"/>
                <a:gd name="T65" fmla="*/ 0 h 7"/>
                <a:gd name="T66" fmla="*/ 5 w 11"/>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7">
                  <a:moveTo>
                    <a:pt x="5" y="0"/>
                  </a:moveTo>
                  <a:lnTo>
                    <a:pt x="5" y="1"/>
                  </a:lnTo>
                  <a:lnTo>
                    <a:pt x="7" y="1"/>
                  </a:lnTo>
                  <a:lnTo>
                    <a:pt x="7" y="0"/>
                  </a:lnTo>
                  <a:lnTo>
                    <a:pt x="7" y="1"/>
                  </a:lnTo>
                  <a:lnTo>
                    <a:pt x="9" y="1"/>
                  </a:lnTo>
                  <a:lnTo>
                    <a:pt x="9" y="3"/>
                  </a:lnTo>
                  <a:lnTo>
                    <a:pt x="9" y="1"/>
                  </a:lnTo>
                  <a:lnTo>
                    <a:pt x="9" y="3"/>
                  </a:lnTo>
                  <a:lnTo>
                    <a:pt x="9" y="1"/>
                  </a:lnTo>
                  <a:lnTo>
                    <a:pt x="11" y="1"/>
                  </a:lnTo>
                  <a:lnTo>
                    <a:pt x="11" y="3"/>
                  </a:lnTo>
                  <a:lnTo>
                    <a:pt x="9" y="3"/>
                  </a:lnTo>
                  <a:lnTo>
                    <a:pt x="9" y="5"/>
                  </a:lnTo>
                  <a:lnTo>
                    <a:pt x="9" y="3"/>
                  </a:lnTo>
                  <a:lnTo>
                    <a:pt x="7" y="3"/>
                  </a:lnTo>
                  <a:lnTo>
                    <a:pt x="7" y="5"/>
                  </a:lnTo>
                  <a:lnTo>
                    <a:pt x="5" y="5"/>
                  </a:lnTo>
                  <a:lnTo>
                    <a:pt x="5" y="3"/>
                  </a:lnTo>
                  <a:lnTo>
                    <a:pt x="5" y="5"/>
                  </a:lnTo>
                  <a:lnTo>
                    <a:pt x="3" y="5"/>
                  </a:lnTo>
                  <a:lnTo>
                    <a:pt x="3" y="7"/>
                  </a:lnTo>
                  <a:lnTo>
                    <a:pt x="2" y="5"/>
                  </a:lnTo>
                  <a:lnTo>
                    <a:pt x="0" y="5"/>
                  </a:lnTo>
                  <a:lnTo>
                    <a:pt x="0" y="3"/>
                  </a:lnTo>
                  <a:lnTo>
                    <a:pt x="2" y="3"/>
                  </a:lnTo>
                  <a:lnTo>
                    <a:pt x="3" y="3"/>
                  </a:lnTo>
                  <a:lnTo>
                    <a:pt x="2" y="3"/>
                  </a:lnTo>
                  <a:lnTo>
                    <a:pt x="2" y="1"/>
                  </a:lnTo>
                  <a:lnTo>
                    <a:pt x="3" y="1"/>
                  </a:lnTo>
                  <a:lnTo>
                    <a:pt x="3" y="3"/>
                  </a:lnTo>
                  <a:lnTo>
                    <a:pt x="3" y="1"/>
                  </a:lnTo>
                  <a:lnTo>
                    <a:pt x="3" y="0"/>
                  </a:lnTo>
                  <a:lnTo>
                    <a:pt x="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2" name="Rectangle 231"/>
            <p:cNvSpPr>
              <a:spLocks noChangeArrowheads="1"/>
            </p:cNvSpPr>
            <p:nvPr/>
          </p:nvSpPr>
          <p:spPr bwMode="gray">
            <a:xfrm>
              <a:off x="3187170" y="178058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3" name="Freeform 232"/>
            <p:cNvSpPr>
              <a:spLocks/>
            </p:cNvSpPr>
            <p:nvPr/>
          </p:nvSpPr>
          <p:spPr bwMode="gray">
            <a:xfrm>
              <a:off x="3126287" y="177864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4" name="Freeform 233"/>
            <p:cNvSpPr>
              <a:spLocks/>
            </p:cNvSpPr>
            <p:nvPr/>
          </p:nvSpPr>
          <p:spPr bwMode="gray">
            <a:xfrm>
              <a:off x="3124354" y="177864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5" name="Freeform 234"/>
            <p:cNvSpPr>
              <a:spLocks/>
            </p:cNvSpPr>
            <p:nvPr/>
          </p:nvSpPr>
          <p:spPr bwMode="gray">
            <a:xfrm>
              <a:off x="3118556" y="1776715"/>
              <a:ext cx="3866" cy="3866"/>
            </a:xfrm>
            <a:custGeom>
              <a:avLst/>
              <a:gdLst>
                <a:gd name="T0" fmla="*/ 4 w 4"/>
                <a:gd name="T1" fmla="*/ 2 h 4"/>
                <a:gd name="T2" fmla="*/ 4 w 4"/>
                <a:gd name="T3" fmla="*/ 4 h 4"/>
                <a:gd name="T4" fmla="*/ 2 w 4"/>
                <a:gd name="T5" fmla="*/ 4 h 4"/>
                <a:gd name="T6" fmla="*/ 2 w 4"/>
                <a:gd name="T7" fmla="*/ 2 h 4"/>
                <a:gd name="T8" fmla="*/ 0 w 4"/>
                <a:gd name="T9" fmla="*/ 2 h 4"/>
                <a:gd name="T10" fmla="*/ 2 w 4"/>
                <a:gd name="T11" fmla="*/ 4 h 4"/>
                <a:gd name="T12" fmla="*/ 2 w 4"/>
                <a:gd name="T13" fmla="*/ 2 h 4"/>
                <a:gd name="T14" fmla="*/ 4 w 4"/>
                <a:gd name="T15" fmla="*/ 2 h 4"/>
                <a:gd name="T16" fmla="*/ 4 w 4"/>
                <a:gd name="T17" fmla="*/ 0 h 4"/>
                <a:gd name="T18" fmla="*/ 4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2"/>
                  </a:moveTo>
                  <a:lnTo>
                    <a:pt x="4" y="4"/>
                  </a:lnTo>
                  <a:lnTo>
                    <a:pt x="2" y="4"/>
                  </a:lnTo>
                  <a:lnTo>
                    <a:pt x="2" y="2"/>
                  </a:lnTo>
                  <a:lnTo>
                    <a:pt x="0" y="2"/>
                  </a:lnTo>
                  <a:lnTo>
                    <a:pt x="2" y="4"/>
                  </a:lnTo>
                  <a:lnTo>
                    <a:pt x="2" y="2"/>
                  </a:lnTo>
                  <a:lnTo>
                    <a:pt x="4" y="2"/>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6" name="Freeform 235"/>
            <p:cNvSpPr>
              <a:spLocks/>
            </p:cNvSpPr>
            <p:nvPr/>
          </p:nvSpPr>
          <p:spPr bwMode="gray">
            <a:xfrm>
              <a:off x="3189103" y="177478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7" name="Freeform 236"/>
            <p:cNvSpPr>
              <a:spLocks/>
            </p:cNvSpPr>
            <p:nvPr/>
          </p:nvSpPr>
          <p:spPr bwMode="gray">
            <a:xfrm>
              <a:off x="3196834" y="177091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8" name="Freeform 237"/>
            <p:cNvSpPr>
              <a:spLocks/>
            </p:cNvSpPr>
            <p:nvPr/>
          </p:nvSpPr>
          <p:spPr bwMode="gray">
            <a:xfrm>
              <a:off x="3202633" y="176705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9" name="Rectangle 238"/>
            <p:cNvSpPr>
              <a:spLocks noChangeArrowheads="1"/>
            </p:cNvSpPr>
            <p:nvPr/>
          </p:nvSpPr>
          <p:spPr bwMode="gray">
            <a:xfrm>
              <a:off x="3180405" y="176705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0" name="Freeform 239"/>
            <p:cNvSpPr>
              <a:spLocks/>
            </p:cNvSpPr>
            <p:nvPr/>
          </p:nvSpPr>
          <p:spPr bwMode="gray">
            <a:xfrm>
              <a:off x="3204565" y="176705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1" name="Freeform 240"/>
            <p:cNvSpPr>
              <a:spLocks/>
            </p:cNvSpPr>
            <p:nvPr/>
          </p:nvSpPr>
          <p:spPr bwMode="gray">
            <a:xfrm>
              <a:off x="3250953" y="1757387"/>
              <a:ext cx="3866" cy="3866"/>
            </a:xfrm>
            <a:custGeom>
              <a:avLst/>
              <a:gdLst>
                <a:gd name="T0" fmla="*/ 0 w 4"/>
                <a:gd name="T1" fmla="*/ 4 h 4"/>
                <a:gd name="T2" fmla="*/ 0 w 4"/>
                <a:gd name="T3" fmla="*/ 2 h 4"/>
                <a:gd name="T4" fmla="*/ 2 w 4"/>
                <a:gd name="T5" fmla="*/ 2 h 4"/>
                <a:gd name="T6" fmla="*/ 2 w 4"/>
                <a:gd name="T7" fmla="*/ 0 h 4"/>
                <a:gd name="T8" fmla="*/ 4 w 4"/>
                <a:gd name="T9" fmla="*/ 0 h 4"/>
                <a:gd name="T10" fmla="*/ 2 w 4"/>
                <a:gd name="T11" fmla="*/ 2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0" y="2"/>
                  </a:lnTo>
                  <a:lnTo>
                    <a:pt x="2" y="2"/>
                  </a:lnTo>
                  <a:lnTo>
                    <a:pt x="2" y="0"/>
                  </a:lnTo>
                  <a:lnTo>
                    <a:pt x="4" y="0"/>
                  </a:lnTo>
                  <a:lnTo>
                    <a:pt x="2" y="2"/>
                  </a:lnTo>
                  <a:lnTo>
                    <a:pt x="0"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2" name="Freeform 241"/>
            <p:cNvSpPr>
              <a:spLocks/>
            </p:cNvSpPr>
            <p:nvPr/>
          </p:nvSpPr>
          <p:spPr bwMode="gray">
            <a:xfrm>
              <a:off x="3222927" y="1757387"/>
              <a:ext cx="1933" cy="1933"/>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3" name="Freeform 242"/>
            <p:cNvSpPr>
              <a:spLocks/>
            </p:cNvSpPr>
            <p:nvPr/>
          </p:nvSpPr>
          <p:spPr bwMode="gray">
            <a:xfrm>
              <a:off x="3222927" y="1755454"/>
              <a:ext cx="1933" cy="3866"/>
            </a:xfrm>
            <a:custGeom>
              <a:avLst/>
              <a:gdLst>
                <a:gd name="T0" fmla="*/ 2 w 2"/>
                <a:gd name="T1" fmla="*/ 4 h 4"/>
                <a:gd name="T2" fmla="*/ 0 w 2"/>
                <a:gd name="T3" fmla="*/ 4 h 4"/>
                <a:gd name="T4" fmla="*/ 0 w 2"/>
                <a:gd name="T5" fmla="*/ 2 h 4"/>
                <a:gd name="T6" fmla="*/ 2 w 2"/>
                <a:gd name="T7" fmla="*/ 2 h 4"/>
                <a:gd name="T8" fmla="*/ 2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0" y="4"/>
                  </a:lnTo>
                  <a:lnTo>
                    <a:pt x="0" y="2"/>
                  </a:lnTo>
                  <a:lnTo>
                    <a:pt x="2" y="2"/>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4" name="Rectangle 243"/>
            <p:cNvSpPr>
              <a:spLocks noChangeArrowheads="1"/>
            </p:cNvSpPr>
            <p:nvPr/>
          </p:nvSpPr>
          <p:spPr bwMode="gray">
            <a:xfrm>
              <a:off x="3222927" y="175545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5" name="Freeform 244"/>
            <p:cNvSpPr>
              <a:spLocks/>
            </p:cNvSpPr>
            <p:nvPr/>
          </p:nvSpPr>
          <p:spPr bwMode="gray">
            <a:xfrm>
              <a:off x="3220994" y="1754487"/>
              <a:ext cx="1933" cy="2899"/>
            </a:xfrm>
            <a:custGeom>
              <a:avLst/>
              <a:gdLst>
                <a:gd name="T0" fmla="*/ 2 w 2"/>
                <a:gd name="T1" fmla="*/ 1 h 3"/>
                <a:gd name="T2" fmla="*/ 2 w 2"/>
                <a:gd name="T3" fmla="*/ 3 h 3"/>
                <a:gd name="T4" fmla="*/ 0 w 2"/>
                <a:gd name="T5" fmla="*/ 3 h 3"/>
                <a:gd name="T6" fmla="*/ 2 w 2"/>
                <a:gd name="T7" fmla="*/ 3 h 3"/>
                <a:gd name="T8" fmla="*/ 0 w 2"/>
                <a:gd name="T9" fmla="*/ 3 h 3"/>
                <a:gd name="T10" fmla="*/ 2 w 2"/>
                <a:gd name="T11" fmla="*/ 3 h 3"/>
                <a:gd name="T12" fmla="*/ 2 w 2"/>
                <a:gd name="T13" fmla="*/ 1 h 3"/>
                <a:gd name="T14" fmla="*/ 0 w 2"/>
                <a:gd name="T15" fmla="*/ 1 h 3"/>
                <a:gd name="T16" fmla="*/ 2 w 2"/>
                <a:gd name="T17" fmla="*/ 1 h 3"/>
                <a:gd name="T18" fmla="*/ 2 w 2"/>
                <a:gd name="T19" fmla="*/ 0 h 3"/>
                <a:gd name="T20" fmla="*/ 2 w 2"/>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2" y="1"/>
                  </a:moveTo>
                  <a:lnTo>
                    <a:pt x="2" y="3"/>
                  </a:lnTo>
                  <a:lnTo>
                    <a:pt x="0" y="3"/>
                  </a:lnTo>
                  <a:lnTo>
                    <a:pt x="2" y="3"/>
                  </a:lnTo>
                  <a:lnTo>
                    <a:pt x="0" y="3"/>
                  </a:lnTo>
                  <a:lnTo>
                    <a:pt x="2" y="3"/>
                  </a:lnTo>
                  <a:lnTo>
                    <a:pt x="2" y="1"/>
                  </a:lnTo>
                  <a:lnTo>
                    <a:pt x="0" y="1"/>
                  </a:lnTo>
                  <a:lnTo>
                    <a:pt x="2" y="1"/>
                  </a:lnTo>
                  <a:lnTo>
                    <a:pt x="2" y="0"/>
                  </a:lnTo>
                  <a:lnTo>
                    <a:pt x="2"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6" name="Freeform 245"/>
            <p:cNvSpPr>
              <a:spLocks/>
            </p:cNvSpPr>
            <p:nvPr/>
          </p:nvSpPr>
          <p:spPr bwMode="gray">
            <a:xfrm>
              <a:off x="3224860" y="1752555"/>
              <a:ext cx="7731" cy="8698"/>
            </a:xfrm>
            <a:custGeom>
              <a:avLst/>
              <a:gdLst>
                <a:gd name="T0" fmla="*/ 6 w 8"/>
                <a:gd name="T1" fmla="*/ 0 h 9"/>
                <a:gd name="T2" fmla="*/ 8 w 8"/>
                <a:gd name="T3" fmla="*/ 0 h 9"/>
                <a:gd name="T4" fmla="*/ 6 w 8"/>
                <a:gd name="T5" fmla="*/ 2 h 9"/>
                <a:gd name="T6" fmla="*/ 8 w 8"/>
                <a:gd name="T7" fmla="*/ 0 h 9"/>
                <a:gd name="T8" fmla="*/ 8 w 8"/>
                <a:gd name="T9" fmla="*/ 2 h 9"/>
                <a:gd name="T10" fmla="*/ 6 w 8"/>
                <a:gd name="T11" fmla="*/ 3 h 9"/>
                <a:gd name="T12" fmla="*/ 4 w 8"/>
                <a:gd name="T13" fmla="*/ 5 h 9"/>
                <a:gd name="T14" fmla="*/ 4 w 8"/>
                <a:gd name="T15" fmla="*/ 7 h 9"/>
                <a:gd name="T16" fmla="*/ 2 w 8"/>
                <a:gd name="T17" fmla="*/ 7 h 9"/>
                <a:gd name="T18" fmla="*/ 2 w 8"/>
                <a:gd name="T19" fmla="*/ 9 h 9"/>
                <a:gd name="T20" fmla="*/ 0 w 8"/>
                <a:gd name="T21" fmla="*/ 9 h 9"/>
                <a:gd name="T22" fmla="*/ 0 w 8"/>
                <a:gd name="T23" fmla="*/ 7 h 9"/>
                <a:gd name="T24" fmla="*/ 2 w 8"/>
                <a:gd name="T25" fmla="*/ 7 h 9"/>
                <a:gd name="T26" fmla="*/ 0 w 8"/>
                <a:gd name="T27" fmla="*/ 7 h 9"/>
                <a:gd name="T28" fmla="*/ 2 w 8"/>
                <a:gd name="T29" fmla="*/ 7 h 9"/>
                <a:gd name="T30" fmla="*/ 2 w 8"/>
                <a:gd name="T31" fmla="*/ 5 h 9"/>
                <a:gd name="T32" fmla="*/ 4 w 8"/>
                <a:gd name="T33" fmla="*/ 5 h 9"/>
                <a:gd name="T34" fmla="*/ 4 w 8"/>
                <a:gd name="T35" fmla="*/ 3 h 9"/>
                <a:gd name="T36" fmla="*/ 6 w 8"/>
                <a:gd name="T37" fmla="*/ 2 h 9"/>
                <a:gd name="T38" fmla="*/ 6 w 8"/>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6" y="0"/>
                  </a:moveTo>
                  <a:lnTo>
                    <a:pt x="8" y="0"/>
                  </a:lnTo>
                  <a:lnTo>
                    <a:pt x="6" y="2"/>
                  </a:lnTo>
                  <a:lnTo>
                    <a:pt x="8" y="0"/>
                  </a:lnTo>
                  <a:lnTo>
                    <a:pt x="8" y="2"/>
                  </a:lnTo>
                  <a:lnTo>
                    <a:pt x="6" y="3"/>
                  </a:lnTo>
                  <a:lnTo>
                    <a:pt x="4" y="5"/>
                  </a:lnTo>
                  <a:lnTo>
                    <a:pt x="4" y="7"/>
                  </a:lnTo>
                  <a:lnTo>
                    <a:pt x="2" y="7"/>
                  </a:lnTo>
                  <a:lnTo>
                    <a:pt x="2" y="9"/>
                  </a:lnTo>
                  <a:lnTo>
                    <a:pt x="0" y="9"/>
                  </a:lnTo>
                  <a:lnTo>
                    <a:pt x="0" y="7"/>
                  </a:lnTo>
                  <a:lnTo>
                    <a:pt x="2" y="7"/>
                  </a:lnTo>
                  <a:lnTo>
                    <a:pt x="0" y="7"/>
                  </a:lnTo>
                  <a:lnTo>
                    <a:pt x="2" y="7"/>
                  </a:lnTo>
                  <a:lnTo>
                    <a:pt x="2" y="5"/>
                  </a:lnTo>
                  <a:lnTo>
                    <a:pt x="4" y="5"/>
                  </a:lnTo>
                  <a:lnTo>
                    <a:pt x="4" y="3"/>
                  </a:lnTo>
                  <a:lnTo>
                    <a:pt x="6" y="2"/>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7" name="Freeform 246"/>
            <p:cNvSpPr>
              <a:spLocks/>
            </p:cNvSpPr>
            <p:nvPr/>
          </p:nvSpPr>
          <p:spPr bwMode="gray">
            <a:xfrm>
              <a:off x="3222927" y="1752555"/>
              <a:ext cx="1933" cy="1933"/>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8" name="Freeform 247"/>
            <p:cNvSpPr>
              <a:spLocks/>
            </p:cNvSpPr>
            <p:nvPr/>
          </p:nvSpPr>
          <p:spPr bwMode="gray">
            <a:xfrm>
              <a:off x="3245154" y="1752555"/>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9" name="Freeform 248"/>
            <p:cNvSpPr>
              <a:spLocks/>
            </p:cNvSpPr>
            <p:nvPr/>
          </p:nvSpPr>
          <p:spPr bwMode="gray">
            <a:xfrm>
              <a:off x="3068303" y="1750622"/>
              <a:ext cx="16429" cy="10630"/>
            </a:xfrm>
            <a:custGeom>
              <a:avLst/>
              <a:gdLst>
                <a:gd name="T0" fmla="*/ 11 w 17"/>
                <a:gd name="T1" fmla="*/ 2 h 11"/>
                <a:gd name="T2" fmla="*/ 13 w 17"/>
                <a:gd name="T3" fmla="*/ 2 h 11"/>
                <a:gd name="T4" fmla="*/ 15 w 17"/>
                <a:gd name="T5" fmla="*/ 2 h 11"/>
                <a:gd name="T6" fmla="*/ 15 w 17"/>
                <a:gd name="T7" fmla="*/ 4 h 11"/>
                <a:gd name="T8" fmla="*/ 15 w 17"/>
                <a:gd name="T9" fmla="*/ 5 h 11"/>
                <a:gd name="T10" fmla="*/ 15 w 17"/>
                <a:gd name="T11" fmla="*/ 7 h 11"/>
                <a:gd name="T12" fmla="*/ 17 w 17"/>
                <a:gd name="T13" fmla="*/ 7 h 11"/>
                <a:gd name="T14" fmla="*/ 15 w 17"/>
                <a:gd name="T15" fmla="*/ 7 h 11"/>
                <a:gd name="T16" fmla="*/ 15 w 17"/>
                <a:gd name="T17" fmla="*/ 9 h 11"/>
                <a:gd name="T18" fmla="*/ 17 w 17"/>
                <a:gd name="T19" fmla="*/ 9 h 11"/>
                <a:gd name="T20" fmla="*/ 15 w 17"/>
                <a:gd name="T21" fmla="*/ 9 h 11"/>
                <a:gd name="T22" fmla="*/ 13 w 17"/>
                <a:gd name="T23" fmla="*/ 9 h 11"/>
                <a:gd name="T24" fmla="*/ 11 w 17"/>
                <a:gd name="T25" fmla="*/ 11 h 11"/>
                <a:gd name="T26" fmla="*/ 11 w 17"/>
                <a:gd name="T27" fmla="*/ 9 h 11"/>
                <a:gd name="T28" fmla="*/ 11 w 17"/>
                <a:gd name="T29" fmla="*/ 11 h 11"/>
                <a:gd name="T30" fmla="*/ 9 w 17"/>
                <a:gd name="T31" fmla="*/ 11 h 11"/>
                <a:gd name="T32" fmla="*/ 9 w 17"/>
                <a:gd name="T33" fmla="*/ 9 h 11"/>
                <a:gd name="T34" fmla="*/ 7 w 17"/>
                <a:gd name="T35" fmla="*/ 9 h 11"/>
                <a:gd name="T36" fmla="*/ 5 w 17"/>
                <a:gd name="T37" fmla="*/ 9 h 11"/>
                <a:gd name="T38" fmla="*/ 4 w 17"/>
                <a:gd name="T39" fmla="*/ 7 h 11"/>
                <a:gd name="T40" fmla="*/ 2 w 17"/>
                <a:gd name="T41" fmla="*/ 7 h 11"/>
                <a:gd name="T42" fmla="*/ 2 w 17"/>
                <a:gd name="T43" fmla="*/ 5 h 11"/>
                <a:gd name="T44" fmla="*/ 2 w 17"/>
                <a:gd name="T45" fmla="*/ 7 h 11"/>
                <a:gd name="T46" fmla="*/ 2 w 17"/>
                <a:gd name="T47" fmla="*/ 5 h 11"/>
                <a:gd name="T48" fmla="*/ 2 w 17"/>
                <a:gd name="T49" fmla="*/ 4 h 11"/>
                <a:gd name="T50" fmla="*/ 0 w 17"/>
                <a:gd name="T51" fmla="*/ 4 h 11"/>
                <a:gd name="T52" fmla="*/ 2 w 17"/>
                <a:gd name="T53" fmla="*/ 4 h 11"/>
                <a:gd name="T54" fmla="*/ 4 w 17"/>
                <a:gd name="T55" fmla="*/ 4 h 11"/>
                <a:gd name="T56" fmla="*/ 5 w 17"/>
                <a:gd name="T57" fmla="*/ 4 h 11"/>
                <a:gd name="T58" fmla="*/ 7 w 17"/>
                <a:gd name="T59" fmla="*/ 4 h 11"/>
                <a:gd name="T60" fmla="*/ 7 w 17"/>
                <a:gd name="T61" fmla="*/ 2 h 11"/>
                <a:gd name="T62" fmla="*/ 9 w 17"/>
                <a:gd name="T63" fmla="*/ 2 h 11"/>
                <a:gd name="T64" fmla="*/ 11 w 17"/>
                <a:gd name="T65" fmla="*/ 2 h 11"/>
                <a:gd name="T66" fmla="*/ 11 w 17"/>
                <a:gd name="T67" fmla="*/ 0 h 11"/>
                <a:gd name="T68" fmla="*/ 11 w 17"/>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1">
                  <a:moveTo>
                    <a:pt x="11" y="2"/>
                  </a:moveTo>
                  <a:lnTo>
                    <a:pt x="13" y="2"/>
                  </a:lnTo>
                  <a:lnTo>
                    <a:pt x="15" y="2"/>
                  </a:lnTo>
                  <a:lnTo>
                    <a:pt x="15" y="4"/>
                  </a:lnTo>
                  <a:lnTo>
                    <a:pt x="15" y="5"/>
                  </a:lnTo>
                  <a:lnTo>
                    <a:pt x="15" y="7"/>
                  </a:lnTo>
                  <a:lnTo>
                    <a:pt x="17" y="7"/>
                  </a:lnTo>
                  <a:lnTo>
                    <a:pt x="15" y="7"/>
                  </a:lnTo>
                  <a:lnTo>
                    <a:pt x="15" y="9"/>
                  </a:lnTo>
                  <a:lnTo>
                    <a:pt x="17" y="9"/>
                  </a:lnTo>
                  <a:lnTo>
                    <a:pt x="15" y="9"/>
                  </a:lnTo>
                  <a:lnTo>
                    <a:pt x="13" y="9"/>
                  </a:lnTo>
                  <a:lnTo>
                    <a:pt x="11" y="11"/>
                  </a:lnTo>
                  <a:lnTo>
                    <a:pt x="11" y="9"/>
                  </a:lnTo>
                  <a:lnTo>
                    <a:pt x="11" y="11"/>
                  </a:lnTo>
                  <a:lnTo>
                    <a:pt x="9" y="11"/>
                  </a:lnTo>
                  <a:lnTo>
                    <a:pt x="9" y="9"/>
                  </a:lnTo>
                  <a:lnTo>
                    <a:pt x="7" y="9"/>
                  </a:lnTo>
                  <a:lnTo>
                    <a:pt x="5" y="9"/>
                  </a:lnTo>
                  <a:lnTo>
                    <a:pt x="4" y="7"/>
                  </a:lnTo>
                  <a:lnTo>
                    <a:pt x="2" y="7"/>
                  </a:lnTo>
                  <a:lnTo>
                    <a:pt x="2" y="5"/>
                  </a:lnTo>
                  <a:lnTo>
                    <a:pt x="2" y="7"/>
                  </a:lnTo>
                  <a:lnTo>
                    <a:pt x="2" y="5"/>
                  </a:lnTo>
                  <a:lnTo>
                    <a:pt x="2" y="4"/>
                  </a:lnTo>
                  <a:lnTo>
                    <a:pt x="0" y="4"/>
                  </a:lnTo>
                  <a:lnTo>
                    <a:pt x="2" y="4"/>
                  </a:lnTo>
                  <a:lnTo>
                    <a:pt x="4" y="4"/>
                  </a:lnTo>
                  <a:lnTo>
                    <a:pt x="5" y="4"/>
                  </a:lnTo>
                  <a:lnTo>
                    <a:pt x="7" y="4"/>
                  </a:lnTo>
                  <a:lnTo>
                    <a:pt x="7" y="2"/>
                  </a:lnTo>
                  <a:lnTo>
                    <a:pt x="9" y="2"/>
                  </a:lnTo>
                  <a:lnTo>
                    <a:pt x="11" y="2"/>
                  </a:lnTo>
                  <a:lnTo>
                    <a:pt x="11" y="0"/>
                  </a:lnTo>
                  <a:lnTo>
                    <a:pt x="1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0" name="Freeform 249"/>
            <p:cNvSpPr>
              <a:spLocks/>
            </p:cNvSpPr>
            <p:nvPr/>
          </p:nvSpPr>
          <p:spPr bwMode="gray">
            <a:xfrm>
              <a:off x="3234524" y="1750622"/>
              <a:ext cx="5798" cy="3866"/>
            </a:xfrm>
            <a:custGeom>
              <a:avLst/>
              <a:gdLst>
                <a:gd name="T0" fmla="*/ 2 w 6"/>
                <a:gd name="T1" fmla="*/ 0 h 4"/>
                <a:gd name="T2" fmla="*/ 4 w 6"/>
                <a:gd name="T3" fmla="*/ 0 h 4"/>
                <a:gd name="T4" fmla="*/ 4 w 6"/>
                <a:gd name="T5" fmla="*/ 2 h 4"/>
                <a:gd name="T6" fmla="*/ 4 w 6"/>
                <a:gd name="T7" fmla="*/ 0 h 4"/>
                <a:gd name="T8" fmla="*/ 6 w 6"/>
                <a:gd name="T9" fmla="*/ 0 h 4"/>
                <a:gd name="T10" fmla="*/ 6 w 6"/>
                <a:gd name="T11" fmla="*/ 2 h 4"/>
                <a:gd name="T12" fmla="*/ 4 w 6"/>
                <a:gd name="T13" fmla="*/ 2 h 4"/>
                <a:gd name="T14" fmla="*/ 6 w 6"/>
                <a:gd name="T15" fmla="*/ 2 h 4"/>
                <a:gd name="T16" fmla="*/ 4 w 6"/>
                <a:gd name="T17" fmla="*/ 2 h 4"/>
                <a:gd name="T18" fmla="*/ 2 w 6"/>
                <a:gd name="T19" fmla="*/ 4 h 4"/>
                <a:gd name="T20" fmla="*/ 0 w 6"/>
                <a:gd name="T21" fmla="*/ 4 h 4"/>
                <a:gd name="T22" fmla="*/ 2 w 6"/>
                <a:gd name="T23" fmla="*/ 2 h 4"/>
                <a:gd name="T24" fmla="*/ 0 w 6"/>
                <a:gd name="T25" fmla="*/ 2 h 4"/>
                <a:gd name="T26" fmla="*/ 0 w 6"/>
                <a:gd name="T27" fmla="*/ 0 h 4"/>
                <a:gd name="T28" fmla="*/ 2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2" y="0"/>
                  </a:moveTo>
                  <a:lnTo>
                    <a:pt x="4" y="0"/>
                  </a:lnTo>
                  <a:lnTo>
                    <a:pt x="4" y="2"/>
                  </a:lnTo>
                  <a:lnTo>
                    <a:pt x="4" y="0"/>
                  </a:lnTo>
                  <a:lnTo>
                    <a:pt x="6" y="0"/>
                  </a:lnTo>
                  <a:lnTo>
                    <a:pt x="6" y="2"/>
                  </a:lnTo>
                  <a:lnTo>
                    <a:pt x="4" y="2"/>
                  </a:lnTo>
                  <a:lnTo>
                    <a:pt x="6" y="2"/>
                  </a:lnTo>
                  <a:lnTo>
                    <a:pt x="4" y="2"/>
                  </a:lnTo>
                  <a:lnTo>
                    <a:pt x="2" y="4"/>
                  </a:lnTo>
                  <a:lnTo>
                    <a:pt x="0"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1" name="Freeform 250"/>
            <p:cNvSpPr>
              <a:spLocks/>
            </p:cNvSpPr>
            <p:nvPr/>
          </p:nvSpPr>
          <p:spPr bwMode="gray">
            <a:xfrm>
              <a:off x="3224860" y="1750622"/>
              <a:ext cx="1933" cy="4832"/>
            </a:xfrm>
            <a:custGeom>
              <a:avLst/>
              <a:gdLst>
                <a:gd name="T0" fmla="*/ 2 w 2"/>
                <a:gd name="T1" fmla="*/ 0 h 5"/>
                <a:gd name="T2" fmla="*/ 2 w 2"/>
                <a:gd name="T3" fmla="*/ 2 h 5"/>
                <a:gd name="T4" fmla="*/ 2 w 2"/>
                <a:gd name="T5" fmla="*/ 4 h 5"/>
                <a:gd name="T6" fmla="*/ 2 w 2"/>
                <a:gd name="T7" fmla="*/ 5 h 5"/>
                <a:gd name="T8" fmla="*/ 0 w 2"/>
                <a:gd name="T9" fmla="*/ 5 h 5"/>
                <a:gd name="T10" fmla="*/ 0 w 2"/>
                <a:gd name="T11" fmla="*/ 4 h 5"/>
                <a:gd name="T12" fmla="*/ 0 w 2"/>
                <a:gd name="T13" fmla="*/ 2 h 5"/>
                <a:gd name="T14" fmla="*/ 2 w 2"/>
                <a:gd name="T15" fmla="*/ 2 h 5"/>
                <a:gd name="T16" fmla="*/ 0 w 2"/>
                <a:gd name="T17" fmla="*/ 2 h 5"/>
                <a:gd name="T18" fmla="*/ 2 w 2"/>
                <a:gd name="T19" fmla="*/ 2 h 5"/>
                <a:gd name="T20" fmla="*/ 0 w 2"/>
                <a:gd name="T21" fmla="*/ 2 h 5"/>
                <a:gd name="T22" fmla="*/ 0 w 2"/>
                <a:gd name="T23" fmla="*/ 0 h 5"/>
                <a:gd name="T24" fmla="*/ 2 w 2"/>
                <a:gd name="T25" fmla="*/ 0 h 5"/>
                <a:gd name="T26" fmla="*/ 0 w 2"/>
                <a:gd name="T27" fmla="*/ 0 h 5"/>
                <a:gd name="T28" fmla="*/ 2 w 2"/>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5">
                  <a:moveTo>
                    <a:pt x="2" y="0"/>
                  </a:moveTo>
                  <a:lnTo>
                    <a:pt x="2" y="2"/>
                  </a:lnTo>
                  <a:lnTo>
                    <a:pt x="2" y="4"/>
                  </a:lnTo>
                  <a:lnTo>
                    <a:pt x="2" y="5"/>
                  </a:lnTo>
                  <a:lnTo>
                    <a:pt x="0" y="5"/>
                  </a:lnTo>
                  <a:lnTo>
                    <a:pt x="0" y="4"/>
                  </a:lnTo>
                  <a:lnTo>
                    <a:pt x="0" y="2"/>
                  </a:lnTo>
                  <a:lnTo>
                    <a:pt x="2" y="2"/>
                  </a:lnTo>
                  <a:lnTo>
                    <a:pt x="0" y="2"/>
                  </a:lnTo>
                  <a:lnTo>
                    <a:pt x="2" y="2"/>
                  </a:lnTo>
                  <a:lnTo>
                    <a:pt x="0" y="2"/>
                  </a:lnTo>
                  <a:lnTo>
                    <a:pt x="0"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2" name="Freeform 251"/>
            <p:cNvSpPr>
              <a:spLocks/>
            </p:cNvSpPr>
            <p:nvPr/>
          </p:nvSpPr>
          <p:spPr bwMode="gray">
            <a:xfrm>
              <a:off x="3191036" y="1750622"/>
              <a:ext cx="1933" cy="1933"/>
            </a:xfrm>
            <a:custGeom>
              <a:avLst/>
              <a:gdLst>
                <a:gd name="T0" fmla="*/ 0 w 2"/>
                <a:gd name="T1" fmla="*/ 2 h 2"/>
                <a:gd name="T2" fmla="*/ 2 w 2"/>
                <a:gd name="T3" fmla="*/ 2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3" name="Freeform 252"/>
            <p:cNvSpPr>
              <a:spLocks/>
            </p:cNvSpPr>
            <p:nvPr/>
          </p:nvSpPr>
          <p:spPr bwMode="gray">
            <a:xfrm>
              <a:off x="3024815" y="1748689"/>
              <a:ext cx="5798" cy="5798"/>
            </a:xfrm>
            <a:custGeom>
              <a:avLst/>
              <a:gdLst>
                <a:gd name="T0" fmla="*/ 4 w 6"/>
                <a:gd name="T1" fmla="*/ 4 h 6"/>
                <a:gd name="T2" fmla="*/ 6 w 6"/>
                <a:gd name="T3" fmla="*/ 4 h 6"/>
                <a:gd name="T4" fmla="*/ 6 w 6"/>
                <a:gd name="T5" fmla="*/ 6 h 6"/>
                <a:gd name="T6" fmla="*/ 6 w 6"/>
                <a:gd name="T7" fmla="*/ 4 h 6"/>
                <a:gd name="T8" fmla="*/ 4 w 6"/>
                <a:gd name="T9" fmla="*/ 4 h 6"/>
                <a:gd name="T10" fmla="*/ 2 w 6"/>
                <a:gd name="T11" fmla="*/ 4 h 6"/>
                <a:gd name="T12" fmla="*/ 0 w 6"/>
                <a:gd name="T13" fmla="*/ 2 h 6"/>
                <a:gd name="T14" fmla="*/ 0 w 6"/>
                <a:gd name="T15" fmla="*/ 0 h 6"/>
                <a:gd name="T16" fmla="*/ 0 w 6"/>
                <a:gd name="T17" fmla="*/ 2 h 6"/>
                <a:gd name="T18" fmla="*/ 2 w 6"/>
                <a:gd name="T19" fmla="*/ 2 h 6"/>
                <a:gd name="T20" fmla="*/ 4 w 6"/>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4" y="4"/>
                  </a:moveTo>
                  <a:lnTo>
                    <a:pt x="6" y="4"/>
                  </a:lnTo>
                  <a:lnTo>
                    <a:pt x="6" y="6"/>
                  </a:lnTo>
                  <a:lnTo>
                    <a:pt x="6" y="4"/>
                  </a:lnTo>
                  <a:lnTo>
                    <a:pt x="4" y="4"/>
                  </a:lnTo>
                  <a:lnTo>
                    <a:pt x="2" y="4"/>
                  </a:lnTo>
                  <a:lnTo>
                    <a:pt x="0" y="2"/>
                  </a:lnTo>
                  <a:lnTo>
                    <a:pt x="0" y="0"/>
                  </a:lnTo>
                  <a:lnTo>
                    <a:pt x="0" y="2"/>
                  </a:lnTo>
                  <a:lnTo>
                    <a:pt x="2"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4" name="Freeform 253"/>
            <p:cNvSpPr>
              <a:spLocks/>
            </p:cNvSpPr>
            <p:nvPr/>
          </p:nvSpPr>
          <p:spPr bwMode="gray">
            <a:xfrm>
              <a:off x="3238389" y="1748689"/>
              <a:ext cx="2899" cy="1933"/>
            </a:xfrm>
            <a:custGeom>
              <a:avLst/>
              <a:gdLst>
                <a:gd name="T0" fmla="*/ 2 w 3"/>
                <a:gd name="T1" fmla="*/ 2 h 2"/>
                <a:gd name="T2" fmla="*/ 0 w 3"/>
                <a:gd name="T3" fmla="*/ 2 h 2"/>
                <a:gd name="T4" fmla="*/ 2 w 3"/>
                <a:gd name="T5" fmla="*/ 2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2" y="2"/>
                  </a:lnTo>
                  <a:lnTo>
                    <a:pt x="2" y="0"/>
                  </a:lnTo>
                  <a:lnTo>
                    <a:pt x="3"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5" name="Rectangle 254"/>
            <p:cNvSpPr>
              <a:spLocks noChangeArrowheads="1"/>
            </p:cNvSpPr>
            <p:nvPr/>
          </p:nvSpPr>
          <p:spPr bwMode="gray">
            <a:xfrm>
              <a:off x="3022882" y="174675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6" name="Freeform 255"/>
            <p:cNvSpPr>
              <a:spLocks/>
            </p:cNvSpPr>
            <p:nvPr/>
          </p:nvSpPr>
          <p:spPr bwMode="gray">
            <a:xfrm>
              <a:off x="3228725" y="1746756"/>
              <a:ext cx="0" cy="1933"/>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7" name="Freeform 256"/>
            <p:cNvSpPr>
              <a:spLocks/>
            </p:cNvSpPr>
            <p:nvPr/>
          </p:nvSpPr>
          <p:spPr bwMode="gray">
            <a:xfrm>
              <a:off x="3222927" y="174675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8" name="Freeform 257"/>
            <p:cNvSpPr>
              <a:spLocks/>
            </p:cNvSpPr>
            <p:nvPr/>
          </p:nvSpPr>
          <p:spPr bwMode="gray">
            <a:xfrm>
              <a:off x="3222927" y="1746756"/>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9" name="Freeform 258"/>
            <p:cNvSpPr>
              <a:spLocks/>
            </p:cNvSpPr>
            <p:nvPr/>
          </p:nvSpPr>
          <p:spPr bwMode="gray">
            <a:xfrm>
              <a:off x="3228725" y="1742891"/>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0" name="Rectangle 259"/>
            <p:cNvSpPr>
              <a:spLocks noChangeArrowheads="1"/>
            </p:cNvSpPr>
            <p:nvPr/>
          </p:nvSpPr>
          <p:spPr bwMode="gray">
            <a:xfrm>
              <a:off x="3222927" y="174289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1" name="Freeform 260"/>
            <p:cNvSpPr>
              <a:spLocks/>
            </p:cNvSpPr>
            <p:nvPr/>
          </p:nvSpPr>
          <p:spPr bwMode="gray">
            <a:xfrm>
              <a:off x="3048975" y="1705201"/>
              <a:ext cx="1933" cy="1933"/>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2" name="Freeform 261"/>
            <p:cNvSpPr>
              <a:spLocks/>
            </p:cNvSpPr>
            <p:nvPr/>
          </p:nvSpPr>
          <p:spPr bwMode="gray">
            <a:xfrm>
              <a:off x="3044143" y="1701335"/>
              <a:ext cx="966" cy="1933"/>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3" name="Freeform 262"/>
            <p:cNvSpPr>
              <a:spLocks/>
            </p:cNvSpPr>
            <p:nvPr/>
          </p:nvSpPr>
          <p:spPr bwMode="gray">
            <a:xfrm>
              <a:off x="3040277" y="1699403"/>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4" name="Freeform 263"/>
            <p:cNvSpPr>
              <a:spLocks/>
            </p:cNvSpPr>
            <p:nvPr/>
          </p:nvSpPr>
          <p:spPr bwMode="gray">
            <a:xfrm>
              <a:off x="3040277" y="1696503"/>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5" name="Rectangle 264"/>
            <p:cNvSpPr>
              <a:spLocks noChangeArrowheads="1"/>
            </p:cNvSpPr>
            <p:nvPr/>
          </p:nvSpPr>
          <p:spPr bwMode="gray">
            <a:xfrm>
              <a:off x="3106959" y="1696503"/>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6" name="Freeform 265"/>
            <p:cNvSpPr>
              <a:spLocks/>
            </p:cNvSpPr>
            <p:nvPr/>
          </p:nvSpPr>
          <p:spPr bwMode="gray">
            <a:xfrm>
              <a:off x="3034479" y="1694571"/>
              <a:ext cx="24160" cy="14496"/>
            </a:xfrm>
            <a:custGeom>
              <a:avLst/>
              <a:gdLst>
                <a:gd name="T0" fmla="*/ 0 w 25"/>
                <a:gd name="T1" fmla="*/ 0 h 15"/>
                <a:gd name="T2" fmla="*/ 2 w 25"/>
                <a:gd name="T3" fmla="*/ 0 h 15"/>
                <a:gd name="T4" fmla="*/ 2 w 25"/>
                <a:gd name="T5" fmla="*/ 2 h 15"/>
                <a:gd name="T6" fmla="*/ 4 w 25"/>
                <a:gd name="T7" fmla="*/ 2 h 15"/>
                <a:gd name="T8" fmla="*/ 2 w 25"/>
                <a:gd name="T9" fmla="*/ 2 h 15"/>
                <a:gd name="T10" fmla="*/ 2 w 25"/>
                <a:gd name="T11" fmla="*/ 4 h 15"/>
                <a:gd name="T12" fmla="*/ 4 w 25"/>
                <a:gd name="T13" fmla="*/ 2 h 15"/>
                <a:gd name="T14" fmla="*/ 6 w 25"/>
                <a:gd name="T15" fmla="*/ 4 h 15"/>
                <a:gd name="T16" fmla="*/ 8 w 25"/>
                <a:gd name="T17" fmla="*/ 4 h 15"/>
                <a:gd name="T18" fmla="*/ 8 w 25"/>
                <a:gd name="T19" fmla="*/ 2 h 15"/>
                <a:gd name="T20" fmla="*/ 10 w 25"/>
                <a:gd name="T21" fmla="*/ 2 h 15"/>
                <a:gd name="T22" fmla="*/ 11 w 25"/>
                <a:gd name="T23" fmla="*/ 2 h 15"/>
                <a:gd name="T24" fmla="*/ 13 w 25"/>
                <a:gd name="T25" fmla="*/ 2 h 15"/>
                <a:gd name="T26" fmla="*/ 13 w 25"/>
                <a:gd name="T27" fmla="*/ 4 h 15"/>
                <a:gd name="T28" fmla="*/ 13 w 25"/>
                <a:gd name="T29" fmla="*/ 5 h 15"/>
                <a:gd name="T30" fmla="*/ 15 w 25"/>
                <a:gd name="T31" fmla="*/ 5 h 15"/>
                <a:gd name="T32" fmla="*/ 17 w 25"/>
                <a:gd name="T33" fmla="*/ 5 h 15"/>
                <a:gd name="T34" fmla="*/ 15 w 25"/>
                <a:gd name="T35" fmla="*/ 5 h 15"/>
                <a:gd name="T36" fmla="*/ 17 w 25"/>
                <a:gd name="T37" fmla="*/ 5 h 15"/>
                <a:gd name="T38" fmla="*/ 17 w 25"/>
                <a:gd name="T39" fmla="*/ 7 h 15"/>
                <a:gd name="T40" fmla="*/ 19 w 25"/>
                <a:gd name="T41" fmla="*/ 7 h 15"/>
                <a:gd name="T42" fmla="*/ 21 w 25"/>
                <a:gd name="T43" fmla="*/ 7 h 15"/>
                <a:gd name="T44" fmla="*/ 23 w 25"/>
                <a:gd name="T45" fmla="*/ 7 h 15"/>
                <a:gd name="T46" fmla="*/ 21 w 25"/>
                <a:gd name="T47" fmla="*/ 7 h 15"/>
                <a:gd name="T48" fmla="*/ 23 w 25"/>
                <a:gd name="T49" fmla="*/ 7 h 15"/>
                <a:gd name="T50" fmla="*/ 25 w 25"/>
                <a:gd name="T51" fmla="*/ 7 h 15"/>
                <a:gd name="T52" fmla="*/ 25 w 25"/>
                <a:gd name="T53" fmla="*/ 9 h 15"/>
                <a:gd name="T54" fmla="*/ 25 w 25"/>
                <a:gd name="T55" fmla="*/ 11 h 15"/>
                <a:gd name="T56" fmla="*/ 23 w 25"/>
                <a:gd name="T57" fmla="*/ 11 h 15"/>
                <a:gd name="T58" fmla="*/ 21 w 25"/>
                <a:gd name="T59" fmla="*/ 11 h 15"/>
                <a:gd name="T60" fmla="*/ 19 w 25"/>
                <a:gd name="T61" fmla="*/ 11 h 15"/>
                <a:gd name="T62" fmla="*/ 21 w 25"/>
                <a:gd name="T63" fmla="*/ 11 h 15"/>
                <a:gd name="T64" fmla="*/ 21 w 25"/>
                <a:gd name="T65" fmla="*/ 9 h 15"/>
                <a:gd name="T66" fmla="*/ 19 w 25"/>
                <a:gd name="T67" fmla="*/ 11 h 15"/>
                <a:gd name="T68" fmla="*/ 19 w 25"/>
                <a:gd name="T69" fmla="*/ 13 h 15"/>
                <a:gd name="T70" fmla="*/ 17 w 25"/>
                <a:gd name="T71" fmla="*/ 13 h 15"/>
                <a:gd name="T72" fmla="*/ 19 w 25"/>
                <a:gd name="T73" fmla="*/ 13 h 15"/>
                <a:gd name="T74" fmla="*/ 17 w 25"/>
                <a:gd name="T75" fmla="*/ 13 h 15"/>
                <a:gd name="T76" fmla="*/ 17 w 25"/>
                <a:gd name="T77" fmla="*/ 15 h 15"/>
                <a:gd name="T78" fmla="*/ 17 w 25"/>
                <a:gd name="T79" fmla="*/ 13 h 15"/>
                <a:gd name="T80" fmla="*/ 17 w 25"/>
                <a:gd name="T81" fmla="*/ 11 h 15"/>
                <a:gd name="T82" fmla="*/ 15 w 25"/>
                <a:gd name="T83" fmla="*/ 11 h 15"/>
                <a:gd name="T84" fmla="*/ 13 w 25"/>
                <a:gd name="T85" fmla="*/ 11 h 15"/>
                <a:gd name="T86" fmla="*/ 13 w 25"/>
                <a:gd name="T87" fmla="*/ 9 h 15"/>
                <a:gd name="T88" fmla="*/ 13 w 25"/>
                <a:gd name="T89" fmla="*/ 11 h 15"/>
                <a:gd name="T90" fmla="*/ 13 w 25"/>
                <a:gd name="T91" fmla="*/ 9 h 15"/>
                <a:gd name="T92" fmla="*/ 11 w 25"/>
                <a:gd name="T93" fmla="*/ 9 h 15"/>
                <a:gd name="T94" fmla="*/ 13 w 25"/>
                <a:gd name="T95" fmla="*/ 9 h 15"/>
                <a:gd name="T96" fmla="*/ 11 w 25"/>
                <a:gd name="T97" fmla="*/ 9 h 15"/>
                <a:gd name="T98" fmla="*/ 11 w 25"/>
                <a:gd name="T99" fmla="*/ 7 h 15"/>
                <a:gd name="T100" fmla="*/ 10 w 25"/>
                <a:gd name="T101" fmla="*/ 7 h 15"/>
                <a:gd name="T102" fmla="*/ 10 w 25"/>
                <a:gd name="T103" fmla="*/ 5 h 15"/>
                <a:gd name="T104" fmla="*/ 8 w 25"/>
                <a:gd name="T105" fmla="*/ 5 h 15"/>
                <a:gd name="T106" fmla="*/ 6 w 25"/>
                <a:gd name="T107" fmla="*/ 5 h 15"/>
                <a:gd name="T108" fmla="*/ 4 w 25"/>
                <a:gd name="T109" fmla="*/ 7 h 15"/>
                <a:gd name="T110" fmla="*/ 2 w 25"/>
                <a:gd name="T111" fmla="*/ 7 h 15"/>
                <a:gd name="T112" fmla="*/ 0 w 25"/>
                <a:gd name="T113" fmla="*/ 7 h 15"/>
                <a:gd name="T114" fmla="*/ 0 w 25"/>
                <a:gd name="T115" fmla="*/ 5 h 15"/>
                <a:gd name="T116" fmla="*/ 0 w 25"/>
                <a:gd name="T117" fmla="*/ 4 h 15"/>
                <a:gd name="T118" fmla="*/ 0 w 25"/>
                <a:gd name="T119" fmla="*/ 2 h 15"/>
                <a:gd name="T120" fmla="*/ 0 w 25"/>
                <a:gd name="T1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 h="15">
                  <a:moveTo>
                    <a:pt x="0" y="0"/>
                  </a:moveTo>
                  <a:lnTo>
                    <a:pt x="2" y="0"/>
                  </a:lnTo>
                  <a:lnTo>
                    <a:pt x="2" y="2"/>
                  </a:lnTo>
                  <a:lnTo>
                    <a:pt x="4" y="2"/>
                  </a:lnTo>
                  <a:lnTo>
                    <a:pt x="2" y="2"/>
                  </a:lnTo>
                  <a:lnTo>
                    <a:pt x="2" y="4"/>
                  </a:lnTo>
                  <a:lnTo>
                    <a:pt x="4" y="2"/>
                  </a:lnTo>
                  <a:lnTo>
                    <a:pt x="6" y="4"/>
                  </a:lnTo>
                  <a:lnTo>
                    <a:pt x="8" y="4"/>
                  </a:lnTo>
                  <a:lnTo>
                    <a:pt x="8" y="2"/>
                  </a:lnTo>
                  <a:lnTo>
                    <a:pt x="10" y="2"/>
                  </a:lnTo>
                  <a:lnTo>
                    <a:pt x="11" y="2"/>
                  </a:lnTo>
                  <a:lnTo>
                    <a:pt x="13" y="2"/>
                  </a:lnTo>
                  <a:lnTo>
                    <a:pt x="13" y="4"/>
                  </a:lnTo>
                  <a:lnTo>
                    <a:pt x="13" y="5"/>
                  </a:lnTo>
                  <a:lnTo>
                    <a:pt x="15" y="5"/>
                  </a:lnTo>
                  <a:lnTo>
                    <a:pt x="17" y="5"/>
                  </a:lnTo>
                  <a:lnTo>
                    <a:pt x="15" y="5"/>
                  </a:lnTo>
                  <a:lnTo>
                    <a:pt x="17" y="5"/>
                  </a:lnTo>
                  <a:lnTo>
                    <a:pt x="17" y="7"/>
                  </a:lnTo>
                  <a:lnTo>
                    <a:pt x="19" y="7"/>
                  </a:lnTo>
                  <a:lnTo>
                    <a:pt x="21" y="7"/>
                  </a:lnTo>
                  <a:lnTo>
                    <a:pt x="23" y="7"/>
                  </a:lnTo>
                  <a:lnTo>
                    <a:pt x="21" y="7"/>
                  </a:lnTo>
                  <a:lnTo>
                    <a:pt x="23" y="7"/>
                  </a:lnTo>
                  <a:lnTo>
                    <a:pt x="25" y="7"/>
                  </a:lnTo>
                  <a:lnTo>
                    <a:pt x="25" y="9"/>
                  </a:lnTo>
                  <a:lnTo>
                    <a:pt x="25" y="11"/>
                  </a:lnTo>
                  <a:lnTo>
                    <a:pt x="23" y="11"/>
                  </a:lnTo>
                  <a:lnTo>
                    <a:pt x="21" y="11"/>
                  </a:lnTo>
                  <a:lnTo>
                    <a:pt x="19" y="11"/>
                  </a:lnTo>
                  <a:lnTo>
                    <a:pt x="21" y="11"/>
                  </a:lnTo>
                  <a:lnTo>
                    <a:pt x="21" y="9"/>
                  </a:lnTo>
                  <a:lnTo>
                    <a:pt x="19" y="11"/>
                  </a:lnTo>
                  <a:lnTo>
                    <a:pt x="19" y="13"/>
                  </a:lnTo>
                  <a:lnTo>
                    <a:pt x="17" y="13"/>
                  </a:lnTo>
                  <a:lnTo>
                    <a:pt x="19" y="13"/>
                  </a:lnTo>
                  <a:lnTo>
                    <a:pt x="17" y="13"/>
                  </a:lnTo>
                  <a:lnTo>
                    <a:pt x="17" y="15"/>
                  </a:lnTo>
                  <a:lnTo>
                    <a:pt x="17" y="13"/>
                  </a:lnTo>
                  <a:lnTo>
                    <a:pt x="17" y="11"/>
                  </a:lnTo>
                  <a:lnTo>
                    <a:pt x="15" y="11"/>
                  </a:lnTo>
                  <a:lnTo>
                    <a:pt x="13" y="11"/>
                  </a:lnTo>
                  <a:lnTo>
                    <a:pt x="13" y="9"/>
                  </a:lnTo>
                  <a:lnTo>
                    <a:pt x="13" y="11"/>
                  </a:lnTo>
                  <a:lnTo>
                    <a:pt x="13" y="9"/>
                  </a:lnTo>
                  <a:lnTo>
                    <a:pt x="11" y="9"/>
                  </a:lnTo>
                  <a:lnTo>
                    <a:pt x="13" y="9"/>
                  </a:lnTo>
                  <a:lnTo>
                    <a:pt x="11" y="9"/>
                  </a:lnTo>
                  <a:lnTo>
                    <a:pt x="11" y="7"/>
                  </a:lnTo>
                  <a:lnTo>
                    <a:pt x="10" y="7"/>
                  </a:lnTo>
                  <a:lnTo>
                    <a:pt x="10" y="5"/>
                  </a:lnTo>
                  <a:lnTo>
                    <a:pt x="8" y="5"/>
                  </a:lnTo>
                  <a:lnTo>
                    <a:pt x="6" y="5"/>
                  </a:lnTo>
                  <a:lnTo>
                    <a:pt x="4" y="7"/>
                  </a:lnTo>
                  <a:lnTo>
                    <a:pt x="2" y="7"/>
                  </a:lnTo>
                  <a:lnTo>
                    <a:pt x="0" y="7"/>
                  </a:lnTo>
                  <a:lnTo>
                    <a:pt x="0" y="5"/>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7" name="Freeform 266"/>
            <p:cNvSpPr>
              <a:spLocks/>
            </p:cNvSpPr>
            <p:nvPr/>
          </p:nvSpPr>
          <p:spPr bwMode="gray">
            <a:xfrm>
              <a:off x="3066370" y="1654948"/>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8" name="Freeform 267"/>
            <p:cNvSpPr>
              <a:spLocks/>
            </p:cNvSpPr>
            <p:nvPr/>
          </p:nvSpPr>
          <p:spPr bwMode="gray">
            <a:xfrm>
              <a:off x="3070236" y="1651083"/>
              <a:ext cx="2899" cy="1933"/>
            </a:xfrm>
            <a:custGeom>
              <a:avLst/>
              <a:gdLst>
                <a:gd name="T0" fmla="*/ 2 w 3"/>
                <a:gd name="T1" fmla="*/ 2 h 2"/>
                <a:gd name="T2" fmla="*/ 0 w 3"/>
                <a:gd name="T3" fmla="*/ 2 h 2"/>
                <a:gd name="T4" fmla="*/ 3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0" y="2"/>
                  </a:lnTo>
                  <a:lnTo>
                    <a:pt x="3"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9" name="Freeform 268"/>
            <p:cNvSpPr>
              <a:spLocks/>
            </p:cNvSpPr>
            <p:nvPr/>
          </p:nvSpPr>
          <p:spPr bwMode="gray">
            <a:xfrm>
              <a:off x="3073135" y="1647217"/>
              <a:ext cx="5798" cy="3866"/>
            </a:xfrm>
            <a:custGeom>
              <a:avLst/>
              <a:gdLst>
                <a:gd name="T0" fmla="*/ 2 w 6"/>
                <a:gd name="T1" fmla="*/ 4 h 4"/>
                <a:gd name="T2" fmla="*/ 0 w 6"/>
                <a:gd name="T3" fmla="*/ 4 h 4"/>
                <a:gd name="T4" fmla="*/ 4 w 6"/>
                <a:gd name="T5" fmla="*/ 0 h 4"/>
                <a:gd name="T6" fmla="*/ 6 w 6"/>
                <a:gd name="T7" fmla="*/ 0 h 4"/>
                <a:gd name="T8" fmla="*/ 6 w 6"/>
                <a:gd name="T9" fmla="*/ 2 h 4"/>
                <a:gd name="T10" fmla="*/ 4 w 6"/>
                <a:gd name="T11" fmla="*/ 2 h 4"/>
                <a:gd name="T12" fmla="*/ 2 w 6"/>
                <a:gd name="T13" fmla="*/ 2 h 4"/>
                <a:gd name="T14" fmla="*/ 2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4"/>
                  </a:moveTo>
                  <a:lnTo>
                    <a:pt x="0" y="4"/>
                  </a:lnTo>
                  <a:lnTo>
                    <a:pt x="4" y="0"/>
                  </a:lnTo>
                  <a:lnTo>
                    <a:pt x="6" y="0"/>
                  </a:lnTo>
                  <a:lnTo>
                    <a:pt x="6" y="2"/>
                  </a:lnTo>
                  <a:lnTo>
                    <a:pt x="4" y="2"/>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0" name="Freeform 269"/>
            <p:cNvSpPr>
              <a:spLocks/>
            </p:cNvSpPr>
            <p:nvPr/>
          </p:nvSpPr>
          <p:spPr bwMode="gray">
            <a:xfrm>
              <a:off x="3078933" y="1647217"/>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1" name="Freeform 270"/>
            <p:cNvSpPr>
              <a:spLocks/>
            </p:cNvSpPr>
            <p:nvPr/>
          </p:nvSpPr>
          <p:spPr bwMode="gray">
            <a:xfrm>
              <a:off x="3080866" y="164528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2" name="Freeform 271"/>
            <p:cNvSpPr>
              <a:spLocks/>
            </p:cNvSpPr>
            <p:nvPr/>
          </p:nvSpPr>
          <p:spPr bwMode="gray">
            <a:xfrm>
              <a:off x="3082799" y="1643351"/>
              <a:ext cx="1933" cy="1933"/>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3" name="Freeform 272"/>
            <p:cNvSpPr>
              <a:spLocks/>
            </p:cNvSpPr>
            <p:nvPr/>
          </p:nvSpPr>
          <p:spPr bwMode="gray">
            <a:xfrm>
              <a:off x="3084732" y="164335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4" name="Freeform 273"/>
            <p:cNvSpPr>
              <a:spLocks/>
            </p:cNvSpPr>
            <p:nvPr/>
          </p:nvSpPr>
          <p:spPr bwMode="gray">
            <a:xfrm>
              <a:off x="3086664" y="1641419"/>
              <a:ext cx="3866" cy="1933"/>
            </a:xfrm>
            <a:custGeom>
              <a:avLst/>
              <a:gdLst>
                <a:gd name="T0" fmla="*/ 0 w 4"/>
                <a:gd name="T1" fmla="*/ 2 h 2"/>
                <a:gd name="T2" fmla="*/ 2 w 4"/>
                <a:gd name="T3" fmla="*/ 0 h 2"/>
                <a:gd name="T4" fmla="*/ 4 w 4"/>
                <a:gd name="T5" fmla="*/ 0 h 2"/>
                <a:gd name="T6" fmla="*/ 2 w 4"/>
                <a:gd name="T7" fmla="*/ 0 h 2"/>
                <a:gd name="T8" fmla="*/ 0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lnTo>
                    <a:pt x="2" y="0"/>
                  </a:lnTo>
                  <a:lnTo>
                    <a:pt x="4" y="0"/>
                  </a:lnTo>
                  <a:lnTo>
                    <a:pt x="2" y="0"/>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5" name="Freeform 274"/>
            <p:cNvSpPr>
              <a:spLocks/>
            </p:cNvSpPr>
            <p:nvPr/>
          </p:nvSpPr>
          <p:spPr bwMode="gray">
            <a:xfrm>
              <a:off x="3103093" y="1574737"/>
              <a:ext cx="0" cy="3866"/>
            </a:xfrm>
            <a:custGeom>
              <a:avLst/>
              <a:gdLst>
                <a:gd name="T0" fmla="*/ 2 h 4"/>
                <a:gd name="T1" fmla="*/ 4 h 4"/>
                <a:gd name="T2" fmla="*/ 2 h 4"/>
                <a:gd name="T3" fmla="*/ 0 h 4"/>
                <a:gd name="T4" fmla="*/ 2 h 4"/>
              </a:gdLst>
              <a:ahLst/>
              <a:cxnLst>
                <a:cxn ang="0">
                  <a:pos x="0" y="T0"/>
                </a:cxn>
                <a:cxn ang="0">
                  <a:pos x="0" y="T1"/>
                </a:cxn>
                <a:cxn ang="0">
                  <a:pos x="0" y="T2"/>
                </a:cxn>
                <a:cxn ang="0">
                  <a:pos x="0" y="T3"/>
                </a:cxn>
                <a:cxn ang="0">
                  <a:pos x="0" y="T4"/>
                </a:cxn>
              </a:cxnLst>
              <a:rect l="0" t="0" r="r" b="b"/>
              <a:pathLst>
                <a:path h="4">
                  <a:moveTo>
                    <a:pt x="0" y="2"/>
                  </a:move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6" name="Freeform 275"/>
            <p:cNvSpPr>
              <a:spLocks/>
            </p:cNvSpPr>
            <p:nvPr/>
          </p:nvSpPr>
          <p:spPr bwMode="gray">
            <a:xfrm>
              <a:off x="3273180" y="1570871"/>
              <a:ext cx="3866" cy="3866"/>
            </a:xfrm>
            <a:custGeom>
              <a:avLst/>
              <a:gdLst>
                <a:gd name="T0" fmla="*/ 4 w 4"/>
                <a:gd name="T1" fmla="*/ 2 h 4"/>
                <a:gd name="T2" fmla="*/ 4 w 4"/>
                <a:gd name="T3" fmla="*/ 4 h 4"/>
                <a:gd name="T4" fmla="*/ 4 w 4"/>
                <a:gd name="T5" fmla="*/ 2 h 4"/>
                <a:gd name="T6" fmla="*/ 2 w 4"/>
                <a:gd name="T7" fmla="*/ 2 h 4"/>
                <a:gd name="T8" fmla="*/ 0 w 4"/>
                <a:gd name="T9" fmla="*/ 0 h 4"/>
                <a:gd name="T10" fmla="*/ 2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4" y="4"/>
                  </a:lnTo>
                  <a:lnTo>
                    <a:pt x="4" y="2"/>
                  </a:lnTo>
                  <a:lnTo>
                    <a:pt x="2" y="2"/>
                  </a:lnTo>
                  <a:lnTo>
                    <a:pt x="0"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7" name="Freeform 276"/>
            <p:cNvSpPr>
              <a:spLocks/>
            </p:cNvSpPr>
            <p:nvPr/>
          </p:nvSpPr>
          <p:spPr bwMode="gray">
            <a:xfrm>
              <a:off x="3103093" y="1568938"/>
              <a:ext cx="1933" cy="3866"/>
            </a:xfrm>
            <a:custGeom>
              <a:avLst/>
              <a:gdLst>
                <a:gd name="T0" fmla="*/ 0 w 2"/>
                <a:gd name="T1" fmla="*/ 4 h 4"/>
                <a:gd name="T2" fmla="*/ 0 w 2"/>
                <a:gd name="T3" fmla="*/ 2 h 4"/>
                <a:gd name="T4" fmla="*/ 2 w 2"/>
                <a:gd name="T5" fmla="*/ 2 h 4"/>
                <a:gd name="T6" fmla="*/ 2 w 2"/>
                <a:gd name="T7" fmla="*/ 0 h 4"/>
                <a:gd name="T8" fmla="*/ 0 w 2"/>
                <a:gd name="T9" fmla="*/ 2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0" y="2"/>
                  </a:lnTo>
                  <a:lnTo>
                    <a:pt x="2" y="2"/>
                  </a:lnTo>
                  <a:lnTo>
                    <a:pt x="2" y="0"/>
                  </a:lnTo>
                  <a:lnTo>
                    <a:pt x="0" y="2"/>
                  </a:lnTo>
                  <a:lnTo>
                    <a:pt x="0"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8" name="Freeform 277"/>
            <p:cNvSpPr>
              <a:spLocks/>
            </p:cNvSpPr>
            <p:nvPr/>
          </p:nvSpPr>
          <p:spPr bwMode="gray">
            <a:xfrm>
              <a:off x="3105026" y="1565073"/>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9" name="Freeform 278"/>
            <p:cNvSpPr>
              <a:spLocks/>
            </p:cNvSpPr>
            <p:nvPr/>
          </p:nvSpPr>
          <p:spPr bwMode="gray">
            <a:xfrm>
              <a:off x="3106959" y="1559274"/>
              <a:ext cx="3866" cy="3866"/>
            </a:xfrm>
            <a:custGeom>
              <a:avLst/>
              <a:gdLst>
                <a:gd name="T0" fmla="*/ 0 w 4"/>
                <a:gd name="T1" fmla="*/ 4 h 4"/>
                <a:gd name="T2" fmla="*/ 2 w 4"/>
                <a:gd name="T3" fmla="*/ 4 h 4"/>
                <a:gd name="T4" fmla="*/ 2 w 4"/>
                <a:gd name="T5" fmla="*/ 2 h 4"/>
                <a:gd name="T6" fmla="*/ 4 w 4"/>
                <a:gd name="T7" fmla="*/ 0 h 4"/>
                <a:gd name="T8" fmla="*/ 2 w 4"/>
                <a:gd name="T9" fmla="*/ 2 h 4"/>
                <a:gd name="T10" fmla="*/ 2 w 4"/>
                <a:gd name="T11" fmla="*/ 4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2" y="4"/>
                  </a:lnTo>
                  <a:lnTo>
                    <a:pt x="2" y="2"/>
                  </a:lnTo>
                  <a:lnTo>
                    <a:pt x="4" y="0"/>
                  </a:lnTo>
                  <a:lnTo>
                    <a:pt x="2" y="2"/>
                  </a:lnTo>
                  <a:lnTo>
                    <a:pt x="2" y="4"/>
                  </a:lnTo>
                  <a:lnTo>
                    <a:pt x="0"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0" name="Freeform 279"/>
            <p:cNvSpPr>
              <a:spLocks/>
            </p:cNvSpPr>
            <p:nvPr/>
          </p:nvSpPr>
          <p:spPr bwMode="gray">
            <a:xfrm>
              <a:off x="3112757" y="1557342"/>
              <a:ext cx="3866" cy="1933"/>
            </a:xfrm>
            <a:custGeom>
              <a:avLst/>
              <a:gdLst>
                <a:gd name="T0" fmla="*/ 0 w 4"/>
                <a:gd name="T1" fmla="*/ 0 h 2"/>
                <a:gd name="T2" fmla="*/ 4 w 4"/>
                <a:gd name="T3" fmla="*/ 2 h 2"/>
                <a:gd name="T4" fmla="*/ 0 w 4"/>
                <a:gd name="T5" fmla="*/ 0 h 2"/>
                <a:gd name="T6" fmla="*/ 0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4"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1" name="Freeform 280"/>
            <p:cNvSpPr>
              <a:spLocks/>
            </p:cNvSpPr>
            <p:nvPr/>
          </p:nvSpPr>
          <p:spPr bwMode="gray">
            <a:xfrm>
              <a:off x="3213263" y="1554442"/>
              <a:ext cx="3866" cy="1933"/>
            </a:xfrm>
            <a:custGeom>
              <a:avLst/>
              <a:gdLst>
                <a:gd name="T0" fmla="*/ 0 w 4"/>
                <a:gd name="T1" fmla="*/ 0 h 2"/>
                <a:gd name="T2" fmla="*/ 2 w 4"/>
                <a:gd name="T3" fmla="*/ 2 h 2"/>
                <a:gd name="T4" fmla="*/ 4 w 4"/>
                <a:gd name="T5" fmla="*/ 0 h 2"/>
                <a:gd name="T6" fmla="*/ 4 w 4"/>
                <a:gd name="T7" fmla="*/ 2 h 2"/>
                <a:gd name="T8" fmla="*/ 2 w 4"/>
                <a:gd name="T9" fmla="*/ 2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2" y="2"/>
                  </a:lnTo>
                  <a:lnTo>
                    <a:pt x="4" y="0"/>
                  </a:lnTo>
                  <a:lnTo>
                    <a:pt x="4" y="2"/>
                  </a:lnTo>
                  <a:lnTo>
                    <a:pt x="2"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2" name="Freeform 281"/>
            <p:cNvSpPr>
              <a:spLocks/>
            </p:cNvSpPr>
            <p:nvPr/>
          </p:nvSpPr>
          <p:spPr bwMode="gray">
            <a:xfrm>
              <a:off x="3156245" y="1533182"/>
              <a:ext cx="210675" cy="303450"/>
            </a:xfrm>
            <a:custGeom>
              <a:avLst/>
              <a:gdLst>
                <a:gd name="T0" fmla="*/ 3 w 218"/>
                <a:gd name="T1" fmla="*/ 12 h 314"/>
                <a:gd name="T2" fmla="*/ 11 w 218"/>
                <a:gd name="T3" fmla="*/ 8 h 314"/>
                <a:gd name="T4" fmla="*/ 21 w 218"/>
                <a:gd name="T5" fmla="*/ 14 h 314"/>
                <a:gd name="T6" fmla="*/ 32 w 218"/>
                <a:gd name="T7" fmla="*/ 20 h 314"/>
                <a:gd name="T8" fmla="*/ 44 w 218"/>
                <a:gd name="T9" fmla="*/ 24 h 314"/>
                <a:gd name="T10" fmla="*/ 61 w 218"/>
                <a:gd name="T11" fmla="*/ 24 h 314"/>
                <a:gd name="T12" fmla="*/ 77 w 218"/>
                <a:gd name="T13" fmla="*/ 31 h 314"/>
                <a:gd name="T14" fmla="*/ 104 w 218"/>
                <a:gd name="T15" fmla="*/ 33 h 314"/>
                <a:gd name="T16" fmla="*/ 116 w 218"/>
                <a:gd name="T17" fmla="*/ 37 h 314"/>
                <a:gd name="T18" fmla="*/ 127 w 218"/>
                <a:gd name="T19" fmla="*/ 74 h 314"/>
                <a:gd name="T20" fmla="*/ 127 w 218"/>
                <a:gd name="T21" fmla="*/ 126 h 314"/>
                <a:gd name="T22" fmla="*/ 127 w 218"/>
                <a:gd name="T23" fmla="*/ 174 h 314"/>
                <a:gd name="T24" fmla="*/ 127 w 218"/>
                <a:gd name="T25" fmla="*/ 217 h 314"/>
                <a:gd name="T26" fmla="*/ 145 w 218"/>
                <a:gd name="T27" fmla="*/ 229 h 314"/>
                <a:gd name="T28" fmla="*/ 158 w 218"/>
                <a:gd name="T29" fmla="*/ 250 h 314"/>
                <a:gd name="T30" fmla="*/ 177 w 218"/>
                <a:gd name="T31" fmla="*/ 238 h 314"/>
                <a:gd name="T32" fmla="*/ 193 w 218"/>
                <a:gd name="T33" fmla="*/ 261 h 314"/>
                <a:gd name="T34" fmla="*/ 204 w 218"/>
                <a:gd name="T35" fmla="*/ 285 h 314"/>
                <a:gd name="T36" fmla="*/ 218 w 218"/>
                <a:gd name="T37" fmla="*/ 308 h 314"/>
                <a:gd name="T38" fmla="*/ 214 w 218"/>
                <a:gd name="T39" fmla="*/ 306 h 314"/>
                <a:gd name="T40" fmla="*/ 208 w 218"/>
                <a:gd name="T41" fmla="*/ 294 h 314"/>
                <a:gd name="T42" fmla="*/ 201 w 218"/>
                <a:gd name="T43" fmla="*/ 300 h 314"/>
                <a:gd name="T44" fmla="*/ 199 w 218"/>
                <a:gd name="T45" fmla="*/ 287 h 314"/>
                <a:gd name="T46" fmla="*/ 191 w 218"/>
                <a:gd name="T47" fmla="*/ 277 h 314"/>
                <a:gd name="T48" fmla="*/ 195 w 218"/>
                <a:gd name="T49" fmla="*/ 273 h 314"/>
                <a:gd name="T50" fmla="*/ 187 w 218"/>
                <a:gd name="T51" fmla="*/ 263 h 314"/>
                <a:gd name="T52" fmla="*/ 177 w 218"/>
                <a:gd name="T53" fmla="*/ 254 h 314"/>
                <a:gd name="T54" fmla="*/ 173 w 218"/>
                <a:gd name="T55" fmla="*/ 248 h 314"/>
                <a:gd name="T56" fmla="*/ 172 w 218"/>
                <a:gd name="T57" fmla="*/ 258 h 314"/>
                <a:gd name="T58" fmla="*/ 168 w 218"/>
                <a:gd name="T59" fmla="*/ 250 h 314"/>
                <a:gd name="T60" fmla="*/ 162 w 218"/>
                <a:gd name="T61" fmla="*/ 252 h 314"/>
                <a:gd name="T62" fmla="*/ 166 w 218"/>
                <a:gd name="T63" fmla="*/ 259 h 314"/>
                <a:gd name="T64" fmla="*/ 156 w 218"/>
                <a:gd name="T65" fmla="*/ 256 h 314"/>
                <a:gd name="T66" fmla="*/ 143 w 218"/>
                <a:gd name="T67" fmla="*/ 244 h 314"/>
                <a:gd name="T68" fmla="*/ 143 w 218"/>
                <a:gd name="T69" fmla="*/ 234 h 314"/>
                <a:gd name="T70" fmla="*/ 135 w 218"/>
                <a:gd name="T71" fmla="*/ 238 h 314"/>
                <a:gd name="T72" fmla="*/ 117 w 218"/>
                <a:gd name="T73" fmla="*/ 232 h 314"/>
                <a:gd name="T74" fmla="*/ 98 w 218"/>
                <a:gd name="T75" fmla="*/ 230 h 314"/>
                <a:gd name="T76" fmla="*/ 88 w 218"/>
                <a:gd name="T77" fmla="*/ 225 h 314"/>
                <a:gd name="T78" fmla="*/ 85 w 218"/>
                <a:gd name="T79" fmla="*/ 219 h 314"/>
                <a:gd name="T80" fmla="*/ 81 w 218"/>
                <a:gd name="T81" fmla="*/ 215 h 314"/>
                <a:gd name="T82" fmla="*/ 77 w 218"/>
                <a:gd name="T83" fmla="*/ 217 h 314"/>
                <a:gd name="T84" fmla="*/ 73 w 218"/>
                <a:gd name="T85" fmla="*/ 217 h 314"/>
                <a:gd name="T86" fmla="*/ 69 w 218"/>
                <a:gd name="T87" fmla="*/ 215 h 314"/>
                <a:gd name="T88" fmla="*/ 67 w 218"/>
                <a:gd name="T89" fmla="*/ 223 h 314"/>
                <a:gd name="T90" fmla="*/ 69 w 218"/>
                <a:gd name="T91" fmla="*/ 223 h 314"/>
                <a:gd name="T92" fmla="*/ 69 w 218"/>
                <a:gd name="T93" fmla="*/ 230 h 314"/>
                <a:gd name="T94" fmla="*/ 58 w 218"/>
                <a:gd name="T95" fmla="*/ 232 h 314"/>
                <a:gd name="T96" fmla="*/ 54 w 218"/>
                <a:gd name="T97" fmla="*/ 236 h 314"/>
                <a:gd name="T98" fmla="*/ 50 w 218"/>
                <a:gd name="T99" fmla="*/ 240 h 314"/>
                <a:gd name="T100" fmla="*/ 40 w 218"/>
                <a:gd name="T101" fmla="*/ 242 h 314"/>
                <a:gd name="T102" fmla="*/ 42 w 218"/>
                <a:gd name="T103" fmla="*/ 229 h 314"/>
                <a:gd name="T104" fmla="*/ 61 w 218"/>
                <a:gd name="T105" fmla="*/ 217 h 314"/>
                <a:gd name="T106" fmla="*/ 50 w 218"/>
                <a:gd name="T107" fmla="*/ 209 h 314"/>
                <a:gd name="T108" fmla="*/ 34 w 218"/>
                <a:gd name="T109" fmla="*/ 229 h 314"/>
                <a:gd name="T110" fmla="*/ 27 w 218"/>
                <a:gd name="T111" fmla="*/ 238 h 314"/>
                <a:gd name="T112" fmla="*/ 21 w 218"/>
                <a:gd name="T113" fmla="*/ 242 h 314"/>
                <a:gd name="T114" fmla="*/ 21 w 218"/>
                <a:gd name="T115" fmla="*/ 258 h 314"/>
                <a:gd name="T116" fmla="*/ 15 w 218"/>
                <a:gd name="T117" fmla="*/ 263 h 314"/>
                <a:gd name="T118" fmla="*/ 7 w 218"/>
                <a:gd name="T119" fmla="*/ 27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 h="314">
                  <a:moveTo>
                    <a:pt x="1" y="0"/>
                  </a:moveTo>
                  <a:lnTo>
                    <a:pt x="0" y="0"/>
                  </a:lnTo>
                  <a:lnTo>
                    <a:pt x="0" y="2"/>
                  </a:lnTo>
                  <a:lnTo>
                    <a:pt x="1" y="2"/>
                  </a:lnTo>
                  <a:lnTo>
                    <a:pt x="0" y="2"/>
                  </a:lnTo>
                  <a:lnTo>
                    <a:pt x="1" y="4"/>
                  </a:lnTo>
                  <a:lnTo>
                    <a:pt x="1" y="2"/>
                  </a:lnTo>
                  <a:lnTo>
                    <a:pt x="3" y="4"/>
                  </a:lnTo>
                  <a:lnTo>
                    <a:pt x="3" y="6"/>
                  </a:lnTo>
                  <a:lnTo>
                    <a:pt x="3" y="4"/>
                  </a:lnTo>
                  <a:lnTo>
                    <a:pt x="5" y="4"/>
                  </a:lnTo>
                  <a:lnTo>
                    <a:pt x="7" y="6"/>
                  </a:lnTo>
                  <a:lnTo>
                    <a:pt x="7" y="8"/>
                  </a:lnTo>
                  <a:lnTo>
                    <a:pt x="7" y="10"/>
                  </a:lnTo>
                  <a:lnTo>
                    <a:pt x="5" y="10"/>
                  </a:lnTo>
                  <a:lnTo>
                    <a:pt x="3" y="10"/>
                  </a:lnTo>
                  <a:lnTo>
                    <a:pt x="3" y="12"/>
                  </a:lnTo>
                  <a:lnTo>
                    <a:pt x="3" y="14"/>
                  </a:lnTo>
                  <a:lnTo>
                    <a:pt x="5" y="14"/>
                  </a:lnTo>
                  <a:lnTo>
                    <a:pt x="3" y="14"/>
                  </a:lnTo>
                  <a:lnTo>
                    <a:pt x="5" y="16"/>
                  </a:lnTo>
                  <a:lnTo>
                    <a:pt x="3" y="16"/>
                  </a:lnTo>
                  <a:lnTo>
                    <a:pt x="5" y="16"/>
                  </a:lnTo>
                  <a:lnTo>
                    <a:pt x="5" y="14"/>
                  </a:lnTo>
                  <a:lnTo>
                    <a:pt x="7" y="14"/>
                  </a:lnTo>
                  <a:lnTo>
                    <a:pt x="7" y="12"/>
                  </a:lnTo>
                  <a:lnTo>
                    <a:pt x="9" y="12"/>
                  </a:lnTo>
                  <a:lnTo>
                    <a:pt x="9" y="10"/>
                  </a:lnTo>
                  <a:lnTo>
                    <a:pt x="11" y="10"/>
                  </a:lnTo>
                  <a:lnTo>
                    <a:pt x="11" y="8"/>
                  </a:lnTo>
                  <a:lnTo>
                    <a:pt x="9" y="8"/>
                  </a:lnTo>
                  <a:lnTo>
                    <a:pt x="11" y="8"/>
                  </a:lnTo>
                  <a:lnTo>
                    <a:pt x="11" y="6"/>
                  </a:lnTo>
                  <a:lnTo>
                    <a:pt x="11" y="8"/>
                  </a:lnTo>
                  <a:lnTo>
                    <a:pt x="11" y="6"/>
                  </a:lnTo>
                  <a:lnTo>
                    <a:pt x="11" y="8"/>
                  </a:lnTo>
                  <a:lnTo>
                    <a:pt x="11" y="10"/>
                  </a:lnTo>
                  <a:lnTo>
                    <a:pt x="13" y="10"/>
                  </a:lnTo>
                  <a:lnTo>
                    <a:pt x="13" y="8"/>
                  </a:lnTo>
                  <a:lnTo>
                    <a:pt x="13" y="6"/>
                  </a:lnTo>
                  <a:lnTo>
                    <a:pt x="13" y="8"/>
                  </a:lnTo>
                  <a:lnTo>
                    <a:pt x="15" y="8"/>
                  </a:lnTo>
                  <a:lnTo>
                    <a:pt x="15" y="10"/>
                  </a:lnTo>
                  <a:lnTo>
                    <a:pt x="15" y="12"/>
                  </a:lnTo>
                  <a:lnTo>
                    <a:pt x="13" y="14"/>
                  </a:lnTo>
                  <a:lnTo>
                    <a:pt x="15" y="12"/>
                  </a:lnTo>
                  <a:lnTo>
                    <a:pt x="15" y="14"/>
                  </a:lnTo>
                  <a:lnTo>
                    <a:pt x="17" y="14"/>
                  </a:lnTo>
                  <a:lnTo>
                    <a:pt x="19" y="14"/>
                  </a:lnTo>
                  <a:lnTo>
                    <a:pt x="19" y="16"/>
                  </a:lnTo>
                  <a:lnTo>
                    <a:pt x="21" y="14"/>
                  </a:lnTo>
                  <a:lnTo>
                    <a:pt x="21" y="12"/>
                  </a:lnTo>
                  <a:lnTo>
                    <a:pt x="25" y="12"/>
                  </a:lnTo>
                  <a:lnTo>
                    <a:pt x="27" y="12"/>
                  </a:lnTo>
                  <a:lnTo>
                    <a:pt x="29" y="12"/>
                  </a:lnTo>
                  <a:lnTo>
                    <a:pt x="30" y="14"/>
                  </a:lnTo>
                  <a:lnTo>
                    <a:pt x="30" y="12"/>
                  </a:lnTo>
                  <a:lnTo>
                    <a:pt x="30" y="14"/>
                  </a:lnTo>
                  <a:lnTo>
                    <a:pt x="32" y="14"/>
                  </a:lnTo>
                  <a:lnTo>
                    <a:pt x="30" y="14"/>
                  </a:lnTo>
                  <a:lnTo>
                    <a:pt x="30" y="12"/>
                  </a:lnTo>
                  <a:lnTo>
                    <a:pt x="32" y="12"/>
                  </a:lnTo>
                  <a:lnTo>
                    <a:pt x="34" y="14"/>
                  </a:lnTo>
                  <a:lnTo>
                    <a:pt x="36" y="14"/>
                  </a:lnTo>
                  <a:lnTo>
                    <a:pt x="34" y="16"/>
                  </a:lnTo>
                  <a:lnTo>
                    <a:pt x="34" y="18"/>
                  </a:lnTo>
                  <a:lnTo>
                    <a:pt x="32" y="18"/>
                  </a:lnTo>
                  <a:lnTo>
                    <a:pt x="32" y="20"/>
                  </a:lnTo>
                  <a:lnTo>
                    <a:pt x="34" y="20"/>
                  </a:lnTo>
                  <a:lnTo>
                    <a:pt x="36" y="20"/>
                  </a:lnTo>
                  <a:lnTo>
                    <a:pt x="36" y="22"/>
                  </a:lnTo>
                  <a:lnTo>
                    <a:pt x="36" y="20"/>
                  </a:lnTo>
                  <a:lnTo>
                    <a:pt x="34" y="20"/>
                  </a:lnTo>
                  <a:lnTo>
                    <a:pt x="32" y="20"/>
                  </a:lnTo>
                  <a:lnTo>
                    <a:pt x="32" y="22"/>
                  </a:lnTo>
                  <a:lnTo>
                    <a:pt x="34" y="22"/>
                  </a:lnTo>
                  <a:lnTo>
                    <a:pt x="38" y="22"/>
                  </a:lnTo>
                  <a:lnTo>
                    <a:pt x="40" y="22"/>
                  </a:lnTo>
                  <a:lnTo>
                    <a:pt x="38" y="22"/>
                  </a:lnTo>
                  <a:lnTo>
                    <a:pt x="38" y="24"/>
                  </a:lnTo>
                  <a:lnTo>
                    <a:pt x="40" y="24"/>
                  </a:lnTo>
                  <a:lnTo>
                    <a:pt x="42" y="24"/>
                  </a:lnTo>
                  <a:lnTo>
                    <a:pt x="42" y="25"/>
                  </a:lnTo>
                  <a:lnTo>
                    <a:pt x="44" y="25"/>
                  </a:lnTo>
                  <a:lnTo>
                    <a:pt x="44" y="24"/>
                  </a:lnTo>
                  <a:lnTo>
                    <a:pt x="46" y="24"/>
                  </a:lnTo>
                  <a:lnTo>
                    <a:pt x="48" y="24"/>
                  </a:lnTo>
                  <a:lnTo>
                    <a:pt x="48" y="22"/>
                  </a:lnTo>
                  <a:lnTo>
                    <a:pt x="50" y="22"/>
                  </a:lnTo>
                  <a:lnTo>
                    <a:pt x="50" y="24"/>
                  </a:lnTo>
                  <a:lnTo>
                    <a:pt x="50" y="25"/>
                  </a:lnTo>
                  <a:lnTo>
                    <a:pt x="52" y="24"/>
                  </a:lnTo>
                  <a:lnTo>
                    <a:pt x="54" y="24"/>
                  </a:lnTo>
                  <a:lnTo>
                    <a:pt x="54" y="22"/>
                  </a:lnTo>
                  <a:lnTo>
                    <a:pt x="56" y="22"/>
                  </a:lnTo>
                  <a:lnTo>
                    <a:pt x="56" y="24"/>
                  </a:lnTo>
                  <a:lnTo>
                    <a:pt x="56" y="22"/>
                  </a:lnTo>
                  <a:lnTo>
                    <a:pt x="58" y="22"/>
                  </a:lnTo>
                  <a:lnTo>
                    <a:pt x="58" y="24"/>
                  </a:lnTo>
                  <a:lnTo>
                    <a:pt x="59" y="24"/>
                  </a:lnTo>
                  <a:lnTo>
                    <a:pt x="59" y="22"/>
                  </a:lnTo>
                  <a:lnTo>
                    <a:pt x="61" y="24"/>
                  </a:lnTo>
                  <a:lnTo>
                    <a:pt x="63" y="24"/>
                  </a:lnTo>
                  <a:lnTo>
                    <a:pt x="63" y="25"/>
                  </a:lnTo>
                  <a:lnTo>
                    <a:pt x="63" y="24"/>
                  </a:lnTo>
                  <a:lnTo>
                    <a:pt x="65" y="24"/>
                  </a:lnTo>
                  <a:lnTo>
                    <a:pt x="65" y="25"/>
                  </a:lnTo>
                  <a:lnTo>
                    <a:pt x="65" y="27"/>
                  </a:lnTo>
                  <a:lnTo>
                    <a:pt x="67" y="27"/>
                  </a:lnTo>
                  <a:lnTo>
                    <a:pt x="67" y="25"/>
                  </a:lnTo>
                  <a:lnTo>
                    <a:pt x="69" y="25"/>
                  </a:lnTo>
                  <a:lnTo>
                    <a:pt x="69" y="27"/>
                  </a:lnTo>
                  <a:lnTo>
                    <a:pt x="71" y="27"/>
                  </a:lnTo>
                  <a:lnTo>
                    <a:pt x="71" y="29"/>
                  </a:lnTo>
                  <a:lnTo>
                    <a:pt x="73" y="29"/>
                  </a:lnTo>
                  <a:lnTo>
                    <a:pt x="75" y="29"/>
                  </a:lnTo>
                  <a:lnTo>
                    <a:pt x="77" y="31"/>
                  </a:lnTo>
                  <a:lnTo>
                    <a:pt x="77" y="29"/>
                  </a:lnTo>
                  <a:lnTo>
                    <a:pt x="77" y="31"/>
                  </a:lnTo>
                  <a:lnTo>
                    <a:pt x="79" y="31"/>
                  </a:lnTo>
                  <a:lnTo>
                    <a:pt x="79" y="29"/>
                  </a:lnTo>
                  <a:lnTo>
                    <a:pt x="81" y="29"/>
                  </a:lnTo>
                  <a:lnTo>
                    <a:pt x="83" y="31"/>
                  </a:lnTo>
                  <a:lnTo>
                    <a:pt x="85" y="29"/>
                  </a:lnTo>
                  <a:lnTo>
                    <a:pt x="87" y="31"/>
                  </a:lnTo>
                  <a:lnTo>
                    <a:pt x="88" y="31"/>
                  </a:lnTo>
                  <a:lnTo>
                    <a:pt x="90" y="33"/>
                  </a:lnTo>
                  <a:lnTo>
                    <a:pt x="92" y="33"/>
                  </a:lnTo>
                  <a:lnTo>
                    <a:pt x="92" y="35"/>
                  </a:lnTo>
                  <a:lnTo>
                    <a:pt x="94" y="35"/>
                  </a:lnTo>
                  <a:lnTo>
                    <a:pt x="96" y="35"/>
                  </a:lnTo>
                  <a:lnTo>
                    <a:pt x="98" y="35"/>
                  </a:lnTo>
                  <a:lnTo>
                    <a:pt x="100" y="33"/>
                  </a:lnTo>
                  <a:lnTo>
                    <a:pt x="102" y="33"/>
                  </a:lnTo>
                  <a:lnTo>
                    <a:pt x="102" y="35"/>
                  </a:lnTo>
                  <a:lnTo>
                    <a:pt x="104" y="33"/>
                  </a:lnTo>
                  <a:lnTo>
                    <a:pt x="102" y="33"/>
                  </a:lnTo>
                  <a:lnTo>
                    <a:pt x="104" y="33"/>
                  </a:lnTo>
                  <a:lnTo>
                    <a:pt x="106" y="31"/>
                  </a:lnTo>
                  <a:lnTo>
                    <a:pt x="106" y="33"/>
                  </a:lnTo>
                  <a:lnTo>
                    <a:pt x="108" y="31"/>
                  </a:lnTo>
                  <a:lnTo>
                    <a:pt x="106" y="31"/>
                  </a:lnTo>
                  <a:lnTo>
                    <a:pt x="108" y="31"/>
                  </a:lnTo>
                  <a:lnTo>
                    <a:pt x="108" y="33"/>
                  </a:lnTo>
                  <a:lnTo>
                    <a:pt x="108" y="31"/>
                  </a:lnTo>
                  <a:lnTo>
                    <a:pt x="108" y="33"/>
                  </a:lnTo>
                  <a:lnTo>
                    <a:pt x="110" y="33"/>
                  </a:lnTo>
                  <a:lnTo>
                    <a:pt x="110" y="31"/>
                  </a:lnTo>
                  <a:lnTo>
                    <a:pt x="110" y="33"/>
                  </a:lnTo>
                  <a:lnTo>
                    <a:pt x="112" y="33"/>
                  </a:lnTo>
                  <a:lnTo>
                    <a:pt x="114" y="35"/>
                  </a:lnTo>
                  <a:lnTo>
                    <a:pt x="116" y="35"/>
                  </a:lnTo>
                  <a:lnTo>
                    <a:pt x="116" y="37"/>
                  </a:lnTo>
                  <a:lnTo>
                    <a:pt x="117" y="37"/>
                  </a:lnTo>
                  <a:lnTo>
                    <a:pt x="117" y="39"/>
                  </a:lnTo>
                  <a:lnTo>
                    <a:pt x="119" y="39"/>
                  </a:lnTo>
                  <a:lnTo>
                    <a:pt x="121" y="39"/>
                  </a:lnTo>
                  <a:lnTo>
                    <a:pt x="123" y="41"/>
                  </a:lnTo>
                  <a:lnTo>
                    <a:pt x="123" y="43"/>
                  </a:lnTo>
                  <a:lnTo>
                    <a:pt x="125" y="43"/>
                  </a:lnTo>
                  <a:lnTo>
                    <a:pt x="127" y="43"/>
                  </a:lnTo>
                  <a:lnTo>
                    <a:pt x="127" y="47"/>
                  </a:lnTo>
                  <a:lnTo>
                    <a:pt x="127" y="51"/>
                  </a:lnTo>
                  <a:lnTo>
                    <a:pt x="127" y="53"/>
                  </a:lnTo>
                  <a:lnTo>
                    <a:pt x="127" y="56"/>
                  </a:lnTo>
                  <a:lnTo>
                    <a:pt x="127" y="60"/>
                  </a:lnTo>
                  <a:lnTo>
                    <a:pt x="127" y="64"/>
                  </a:lnTo>
                  <a:lnTo>
                    <a:pt x="127" y="66"/>
                  </a:lnTo>
                  <a:lnTo>
                    <a:pt x="127" y="70"/>
                  </a:lnTo>
                  <a:lnTo>
                    <a:pt x="127" y="74"/>
                  </a:lnTo>
                  <a:lnTo>
                    <a:pt x="127" y="76"/>
                  </a:lnTo>
                  <a:lnTo>
                    <a:pt x="127" y="80"/>
                  </a:lnTo>
                  <a:lnTo>
                    <a:pt x="127" y="83"/>
                  </a:lnTo>
                  <a:lnTo>
                    <a:pt x="127" y="85"/>
                  </a:lnTo>
                  <a:lnTo>
                    <a:pt x="127" y="89"/>
                  </a:lnTo>
                  <a:lnTo>
                    <a:pt x="127" y="93"/>
                  </a:lnTo>
                  <a:lnTo>
                    <a:pt x="127" y="95"/>
                  </a:lnTo>
                  <a:lnTo>
                    <a:pt x="127" y="99"/>
                  </a:lnTo>
                  <a:lnTo>
                    <a:pt x="127" y="103"/>
                  </a:lnTo>
                  <a:lnTo>
                    <a:pt x="127" y="105"/>
                  </a:lnTo>
                  <a:lnTo>
                    <a:pt x="127" y="109"/>
                  </a:lnTo>
                  <a:lnTo>
                    <a:pt x="127" y="111"/>
                  </a:lnTo>
                  <a:lnTo>
                    <a:pt x="127" y="114"/>
                  </a:lnTo>
                  <a:lnTo>
                    <a:pt x="127" y="116"/>
                  </a:lnTo>
                  <a:lnTo>
                    <a:pt x="127" y="120"/>
                  </a:lnTo>
                  <a:lnTo>
                    <a:pt x="127" y="122"/>
                  </a:lnTo>
                  <a:lnTo>
                    <a:pt x="127" y="126"/>
                  </a:lnTo>
                  <a:lnTo>
                    <a:pt x="127" y="128"/>
                  </a:lnTo>
                  <a:lnTo>
                    <a:pt x="127" y="132"/>
                  </a:lnTo>
                  <a:lnTo>
                    <a:pt x="127" y="134"/>
                  </a:lnTo>
                  <a:lnTo>
                    <a:pt x="127" y="138"/>
                  </a:lnTo>
                  <a:lnTo>
                    <a:pt x="127" y="140"/>
                  </a:lnTo>
                  <a:lnTo>
                    <a:pt x="127" y="143"/>
                  </a:lnTo>
                  <a:lnTo>
                    <a:pt x="127" y="145"/>
                  </a:lnTo>
                  <a:lnTo>
                    <a:pt x="127" y="149"/>
                  </a:lnTo>
                  <a:lnTo>
                    <a:pt x="127" y="151"/>
                  </a:lnTo>
                  <a:lnTo>
                    <a:pt x="127" y="155"/>
                  </a:lnTo>
                  <a:lnTo>
                    <a:pt x="127" y="157"/>
                  </a:lnTo>
                  <a:lnTo>
                    <a:pt x="127" y="161"/>
                  </a:lnTo>
                  <a:lnTo>
                    <a:pt x="127" y="163"/>
                  </a:lnTo>
                  <a:lnTo>
                    <a:pt x="127" y="165"/>
                  </a:lnTo>
                  <a:lnTo>
                    <a:pt x="127" y="169"/>
                  </a:lnTo>
                  <a:lnTo>
                    <a:pt x="127" y="171"/>
                  </a:lnTo>
                  <a:lnTo>
                    <a:pt x="127" y="174"/>
                  </a:lnTo>
                  <a:lnTo>
                    <a:pt x="127" y="176"/>
                  </a:lnTo>
                  <a:lnTo>
                    <a:pt x="127" y="178"/>
                  </a:lnTo>
                  <a:lnTo>
                    <a:pt x="127" y="182"/>
                  </a:lnTo>
                  <a:lnTo>
                    <a:pt x="127" y="184"/>
                  </a:lnTo>
                  <a:lnTo>
                    <a:pt x="127" y="188"/>
                  </a:lnTo>
                  <a:lnTo>
                    <a:pt x="127" y="190"/>
                  </a:lnTo>
                  <a:lnTo>
                    <a:pt x="127" y="192"/>
                  </a:lnTo>
                  <a:lnTo>
                    <a:pt x="127" y="196"/>
                  </a:lnTo>
                  <a:lnTo>
                    <a:pt x="127" y="198"/>
                  </a:lnTo>
                  <a:lnTo>
                    <a:pt x="127" y="200"/>
                  </a:lnTo>
                  <a:lnTo>
                    <a:pt x="127" y="203"/>
                  </a:lnTo>
                  <a:lnTo>
                    <a:pt x="127" y="205"/>
                  </a:lnTo>
                  <a:lnTo>
                    <a:pt x="127" y="207"/>
                  </a:lnTo>
                  <a:lnTo>
                    <a:pt x="127" y="209"/>
                  </a:lnTo>
                  <a:lnTo>
                    <a:pt x="127" y="213"/>
                  </a:lnTo>
                  <a:lnTo>
                    <a:pt x="127" y="215"/>
                  </a:lnTo>
                  <a:lnTo>
                    <a:pt x="127" y="217"/>
                  </a:lnTo>
                  <a:lnTo>
                    <a:pt x="127" y="221"/>
                  </a:lnTo>
                  <a:lnTo>
                    <a:pt x="127" y="223"/>
                  </a:lnTo>
                  <a:lnTo>
                    <a:pt x="127" y="225"/>
                  </a:lnTo>
                  <a:lnTo>
                    <a:pt x="127" y="227"/>
                  </a:lnTo>
                  <a:lnTo>
                    <a:pt x="127" y="229"/>
                  </a:lnTo>
                  <a:lnTo>
                    <a:pt x="129" y="229"/>
                  </a:lnTo>
                  <a:lnTo>
                    <a:pt x="131" y="229"/>
                  </a:lnTo>
                  <a:lnTo>
                    <a:pt x="133" y="229"/>
                  </a:lnTo>
                  <a:lnTo>
                    <a:pt x="135" y="229"/>
                  </a:lnTo>
                  <a:lnTo>
                    <a:pt x="137" y="230"/>
                  </a:lnTo>
                  <a:lnTo>
                    <a:pt x="137" y="229"/>
                  </a:lnTo>
                  <a:lnTo>
                    <a:pt x="139" y="229"/>
                  </a:lnTo>
                  <a:lnTo>
                    <a:pt x="139" y="227"/>
                  </a:lnTo>
                  <a:lnTo>
                    <a:pt x="141" y="227"/>
                  </a:lnTo>
                  <a:lnTo>
                    <a:pt x="143" y="227"/>
                  </a:lnTo>
                  <a:lnTo>
                    <a:pt x="145" y="227"/>
                  </a:lnTo>
                  <a:lnTo>
                    <a:pt x="145" y="229"/>
                  </a:lnTo>
                  <a:lnTo>
                    <a:pt x="143" y="229"/>
                  </a:lnTo>
                  <a:lnTo>
                    <a:pt x="143" y="230"/>
                  </a:lnTo>
                  <a:lnTo>
                    <a:pt x="143" y="232"/>
                  </a:lnTo>
                  <a:lnTo>
                    <a:pt x="145" y="232"/>
                  </a:lnTo>
                  <a:lnTo>
                    <a:pt x="146" y="234"/>
                  </a:lnTo>
                  <a:lnTo>
                    <a:pt x="146" y="236"/>
                  </a:lnTo>
                  <a:lnTo>
                    <a:pt x="148" y="236"/>
                  </a:lnTo>
                  <a:lnTo>
                    <a:pt x="148" y="238"/>
                  </a:lnTo>
                  <a:lnTo>
                    <a:pt x="150" y="238"/>
                  </a:lnTo>
                  <a:lnTo>
                    <a:pt x="150" y="240"/>
                  </a:lnTo>
                  <a:lnTo>
                    <a:pt x="152" y="242"/>
                  </a:lnTo>
                  <a:lnTo>
                    <a:pt x="154" y="242"/>
                  </a:lnTo>
                  <a:lnTo>
                    <a:pt x="154" y="244"/>
                  </a:lnTo>
                  <a:lnTo>
                    <a:pt x="156" y="246"/>
                  </a:lnTo>
                  <a:lnTo>
                    <a:pt x="156" y="248"/>
                  </a:lnTo>
                  <a:lnTo>
                    <a:pt x="156" y="250"/>
                  </a:lnTo>
                  <a:lnTo>
                    <a:pt x="158" y="250"/>
                  </a:lnTo>
                  <a:lnTo>
                    <a:pt x="160" y="248"/>
                  </a:lnTo>
                  <a:lnTo>
                    <a:pt x="162" y="248"/>
                  </a:lnTo>
                  <a:lnTo>
                    <a:pt x="162" y="246"/>
                  </a:lnTo>
                  <a:lnTo>
                    <a:pt x="164" y="246"/>
                  </a:lnTo>
                  <a:lnTo>
                    <a:pt x="166" y="244"/>
                  </a:lnTo>
                  <a:lnTo>
                    <a:pt x="166" y="242"/>
                  </a:lnTo>
                  <a:lnTo>
                    <a:pt x="168" y="242"/>
                  </a:lnTo>
                  <a:lnTo>
                    <a:pt x="168" y="240"/>
                  </a:lnTo>
                  <a:lnTo>
                    <a:pt x="166" y="240"/>
                  </a:lnTo>
                  <a:lnTo>
                    <a:pt x="168" y="238"/>
                  </a:lnTo>
                  <a:lnTo>
                    <a:pt x="170" y="238"/>
                  </a:lnTo>
                  <a:lnTo>
                    <a:pt x="172" y="238"/>
                  </a:lnTo>
                  <a:lnTo>
                    <a:pt x="172" y="236"/>
                  </a:lnTo>
                  <a:lnTo>
                    <a:pt x="173" y="236"/>
                  </a:lnTo>
                  <a:lnTo>
                    <a:pt x="175" y="236"/>
                  </a:lnTo>
                  <a:lnTo>
                    <a:pt x="175" y="238"/>
                  </a:lnTo>
                  <a:lnTo>
                    <a:pt x="177" y="238"/>
                  </a:lnTo>
                  <a:lnTo>
                    <a:pt x="177" y="240"/>
                  </a:lnTo>
                  <a:lnTo>
                    <a:pt x="177" y="242"/>
                  </a:lnTo>
                  <a:lnTo>
                    <a:pt x="177" y="244"/>
                  </a:lnTo>
                  <a:lnTo>
                    <a:pt x="179" y="244"/>
                  </a:lnTo>
                  <a:lnTo>
                    <a:pt x="179" y="246"/>
                  </a:lnTo>
                  <a:lnTo>
                    <a:pt x="181" y="246"/>
                  </a:lnTo>
                  <a:lnTo>
                    <a:pt x="181" y="248"/>
                  </a:lnTo>
                  <a:lnTo>
                    <a:pt x="183" y="248"/>
                  </a:lnTo>
                  <a:lnTo>
                    <a:pt x="183" y="250"/>
                  </a:lnTo>
                  <a:lnTo>
                    <a:pt x="183" y="252"/>
                  </a:lnTo>
                  <a:lnTo>
                    <a:pt x="185" y="252"/>
                  </a:lnTo>
                  <a:lnTo>
                    <a:pt x="187" y="254"/>
                  </a:lnTo>
                  <a:lnTo>
                    <a:pt x="189" y="256"/>
                  </a:lnTo>
                  <a:lnTo>
                    <a:pt x="189" y="258"/>
                  </a:lnTo>
                  <a:lnTo>
                    <a:pt x="191" y="258"/>
                  </a:lnTo>
                  <a:lnTo>
                    <a:pt x="191" y="259"/>
                  </a:lnTo>
                  <a:lnTo>
                    <a:pt x="193" y="261"/>
                  </a:lnTo>
                  <a:lnTo>
                    <a:pt x="193" y="263"/>
                  </a:lnTo>
                  <a:lnTo>
                    <a:pt x="193" y="265"/>
                  </a:lnTo>
                  <a:lnTo>
                    <a:pt x="195" y="265"/>
                  </a:lnTo>
                  <a:lnTo>
                    <a:pt x="195" y="267"/>
                  </a:lnTo>
                  <a:lnTo>
                    <a:pt x="197" y="269"/>
                  </a:lnTo>
                  <a:lnTo>
                    <a:pt x="197" y="271"/>
                  </a:lnTo>
                  <a:lnTo>
                    <a:pt x="199" y="273"/>
                  </a:lnTo>
                  <a:lnTo>
                    <a:pt x="199" y="275"/>
                  </a:lnTo>
                  <a:lnTo>
                    <a:pt x="201" y="277"/>
                  </a:lnTo>
                  <a:lnTo>
                    <a:pt x="201" y="279"/>
                  </a:lnTo>
                  <a:lnTo>
                    <a:pt x="199" y="279"/>
                  </a:lnTo>
                  <a:lnTo>
                    <a:pt x="201" y="279"/>
                  </a:lnTo>
                  <a:lnTo>
                    <a:pt x="202" y="279"/>
                  </a:lnTo>
                  <a:lnTo>
                    <a:pt x="201" y="283"/>
                  </a:lnTo>
                  <a:lnTo>
                    <a:pt x="202" y="283"/>
                  </a:lnTo>
                  <a:lnTo>
                    <a:pt x="202" y="285"/>
                  </a:lnTo>
                  <a:lnTo>
                    <a:pt x="204" y="285"/>
                  </a:lnTo>
                  <a:lnTo>
                    <a:pt x="204" y="287"/>
                  </a:lnTo>
                  <a:lnTo>
                    <a:pt x="206" y="287"/>
                  </a:lnTo>
                  <a:lnTo>
                    <a:pt x="208" y="288"/>
                  </a:lnTo>
                  <a:lnTo>
                    <a:pt x="210" y="288"/>
                  </a:lnTo>
                  <a:lnTo>
                    <a:pt x="212" y="290"/>
                  </a:lnTo>
                  <a:lnTo>
                    <a:pt x="214" y="290"/>
                  </a:lnTo>
                  <a:lnTo>
                    <a:pt x="214" y="292"/>
                  </a:lnTo>
                  <a:lnTo>
                    <a:pt x="216" y="292"/>
                  </a:lnTo>
                  <a:lnTo>
                    <a:pt x="216" y="294"/>
                  </a:lnTo>
                  <a:lnTo>
                    <a:pt x="218" y="294"/>
                  </a:lnTo>
                  <a:lnTo>
                    <a:pt x="218" y="296"/>
                  </a:lnTo>
                  <a:lnTo>
                    <a:pt x="218" y="298"/>
                  </a:lnTo>
                  <a:lnTo>
                    <a:pt x="218" y="300"/>
                  </a:lnTo>
                  <a:lnTo>
                    <a:pt x="218" y="302"/>
                  </a:lnTo>
                  <a:lnTo>
                    <a:pt x="218" y="304"/>
                  </a:lnTo>
                  <a:lnTo>
                    <a:pt x="218" y="306"/>
                  </a:lnTo>
                  <a:lnTo>
                    <a:pt x="218" y="308"/>
                  </a:lnTo>
                  <a:lnTo>
                    <a:pt x="216" y="310"/>
                  </a:lnTo>
                  <a:lnTo>
                    <a:pt x="216" y="312"/>
                  </a:lnTo>
                  <a:lnTo>
                    <a:pt x="214" y="312"/>
                  </a:lnTo>
                  <a:lnTo>
                    <a:pt x="214" y="314"/>
                  </a:lnTo>
                  <a:lnTo>
                    <a:pt x="212" y="314"/>
                  </a:lnTo>
                  <a:lnTo>
                    <a:pt x="212" y="312"/>
                  </a:lnTo>
                  <a:lnTo>
                    <a:pt x="214" y="312"/>
                  </a:lnTo>
                  <a:lnTo>
                    <a:pt x="212" y="312"/>
                  </a:lnTo>
                  <a:lnTo>
                    <a:pt x="212" y="310"/>
                  </a:lnTo>
                  <a:lnTo>
                    <a:pt x="212" y="312"/>
                  </a:lnTo>
                  <a:lnTo>
                    <a:pt x="212" y="314"/>
                  </a:lnTo>
                  <a:lnTo>
                    <a:pt x="210" y="312"/>
                  </a:lnTo>
                  <a:lnTo>
                    <a:pt x="210" y="310"/>
                  </a:lnTo>
                  <a:lnTo>
                    <a:pt x="210" y="308"/>
                  </a:lnTo>
                  <a:lnTo>
                    <a:pt x="212" y="308"/>
                  </a:lnTo>
                  <a:lnTo>
                    <a:pt x="214" y="308"/>
                  </a:lnTo>
                  <a:lnTo>
                    <a:pt x="214" y="306"/>
                  </a:lnTo>
                  <a:lnTo>
                    <a:pt x="214" y="308"/>
                  </a:lnTo>
                  <a:lnTo>
                    <a:pt x="212" y="308"/>
                  </a:lnTo>
                  <a:lnTo>
                    <a:pt x="210" y="308"/>
                  </a:lnTo>
                  <a:lnTo>
                    <a:pt x="210" y="306"/>
                  </a:lnTo>
                  <a:lnTo>
                    <a:pt x="212" y="306"/>
                  </a:lnTo>
                  <a:lnTo>
                    <a:pt x="214" y="306"/>
                  </a:lnTo>
                  <a:lnTo>
                    <a:pt x="214" y="304"/>
                  </a:lnTo>
                  <a:lnTo>
                    <a:pt x="212" y="306"/>
                  </a:lnTo>
                  <a:lnTo>
                    <a:pt x="212" y="304"/>
                  </a:lnTo>
                  <a:lnTo>
                    <a:pt x="212" y="302"/>
                  </a:lnTo>
                  <a:lnTo>
                    <a:pt x="212" y="300"/>
                  </a:lnTo>
                  <a:lnTo>
                    <a:pt x="212" y="298"/>
                  </a:lnTo>
                  <a:lnTo>
                    <a:pt x="210" y="298"/>
                  </a:lnTo>
                  <a:lnTo>
                    <a:pt x="210" y="296"/>
                  </a:lnTo>
                  <a:lnTo>
                    <a:pt x="208" y="296"/>
                  </a:lnTo>
                  <a:lnTo>
                    <a:pt x="210" y="294"/>
                  </a:lnTo>
                  <a:lnTo>
                    <a:pt x="208" y="294"/>
                  </a:lnTo>
                  <a:lnTo>
                    <a:pt x="208" y="296"/>
                  </a:lnTo>
                  <a:lnTo>
                    <a:pt x="206" y="296"/>
                  </a:lnTo>
                  <a:lnTo>
                    <a:pt x="206" y="294"/>
                  </a:lnTo>
                  <a:lnTo>
                    <a:pt x="206" y="296"/>
                  </a:lnTo>
                  <a:lnTo>
                    <a:pt x="204" y="296"/>
                  </a:lnTo>
                  <a:lnTo>
                    <a:pt x="202" y="296"/>
                  </a:lnTo>
                  <a:lnTo>
                    <a:pt x="202" y="298"/>
                  </a:lnTo>
                  <a:lnTo>
                    <a:pt x="204" y="298"/>
                  </a:lnTo>
                  <a:lnTo>
                    <a:pt x="204" y="300"/>
                  </a:lnTo>
                  <a:lnTo>
                    <a:pt x="202" y="300"/>
                  </a:lnTo>
                  <a:lnTo>
                    <a:pt x="204" y="300"/>
                  </a:lnTo>
                  <a:lnTo>
                    <a:pt x="202" y="300"/>
                  </a:lnTo>
                  <a:lnTo>
                    <a:pt x="202" y="302"/>
                  </a:lnTo>
                  <a:lnTo>
                    <a:pt x="201" y="302"/>
                  </a:lnTo>
                  <a:lnTo>
                    <a:pt x="201" y="300"/>
                  </a:lnTo>
                  <a:lnTo>
                    <a:pt x="201" y="298"/>
                  </a:lnTo>
                  <a:lnTo>
                    <a:pt x="201" y="300"/>
                  </a:lnTo>
                  <a:lnTo>
                    <a:pt x="201" y="298"/>
                  </a:lnTo>
                  <a:lnTo>
                    <a:pt x="202" y="298"/>
                  </a:lnTo>
                  <a:lnTo>
                    <a:pt x="202" y="296"/>
                  </a:lnTo>
                  <a:lnTo>
                    <a:pt x="202" y="294"/>
                  </a:lnTo>
                  <a:lnTo>
                    <a:pt x="202" y="292"/>
                  </a:lnTo>
                  <a:lnTo>
                    <a:pt x="204" y="292"/>
                  </a:lnTo>
                  <a:lnTo>
                    <a:pt x="206" y="292"/>
                  </a:lnTo>
                  <a:lnTo>
                    <a:pt x="204" y="292"/>
                  </a:lnTo>
                  <a:lnTo>
                    <a:pt x="202" y="292"/>
                  </a:lnTo>
                  <a:lnTo>
                    <a:pt x="202" y="290"/>
                  </a:lnTo>
                  <a:lnTo>
                    <a:pt x="201" y="290"/>
                  </a:lnTo>
                  <a:lnTo>
                    <a:pt x="201" y="288"/>
                  </a:lnTo>
                  <a:lnTo>
                    <a:pt x="201" y="290"/>
                  </a:lnTo>
                  <a:lnTo>
                    <a:pt x="201" y="288"/>
                  </a:lnTo>
                  <a:lnTo>
                    <a:pt x="199" y="287"/>
                  </a:lnTo>
                  <a:lnTo>
                    <a:pt x="201" y="287"/>
                  </a:lnTo>
                  <a:lnTo>
                    <a:pt x="199" y="287"/>
                  </a:lnTo>
                  <a:lnTo>
                    <a:pt x="199" y="285"/>
                  </a:lnTo>
                  <a:lnTo>
                    <a:pt x="199" y="283"/>
                  </a:lnTo>
                  <a:lnTo>
                    <a:pt x="199" y="285"/>
                  </a:lnTo>
                  <a:lnTo>
                    <a:pt x="197" y="283"/>
                  </a:lnTo>
                  <a:lnTo>
                    <a:pt x="195" y="283"/>
                  </a:lnTo>
                  <a:lnTo>
                    <a:pt x="195" y="281"/>
                  </a:lnTo>
                  <a:lnTo>
                    <a:pt x="197" y="281"/>
                  </a:lnTo>
                  <a:lnTo>
                    <a:pt x="195" y="279"/>
                  </a:lnTo>
                  <a:lnTo>
                    <a:pt x="195" y="281"/>
                  </a:lnTo>
                  <a:lnTo>
                    <a:pt x="195" y="279"/>
                  </a:lnTo>
                  <a:lnTo>
                    <a:pt x="193" y="279"/>
                  </a:lnTo>
                  <a:lnTo>
                    <a:pt x="193" y="277"/>
                  </a:lnTo>
                  <a:lnTo>
                    <a:pt x="193" y="279"/>
                  </a:lnTo>
                  <a:lnTo>
                    <a:pt x="193" y="277"/>
                  </a:lnTo>
                  <a:lnTo>
                    <a:pt x="193" y="279"/>
                  </a:lnTo>
                  <a:lnTo>
                    <a:pt x="191" y="279"/>
                  </a:lnTo>
                  <a:lnTo>
                    <a:pt x="191" y="277"/>
                  </a:lnTo>
                  <a:lnTo>
                    <a:pt x="189" y="277"/>
                  </a:lnTo>
                  <a:lnTo>
                    <a:pt x="191" y="277"/>
                  </a:lnTo>
                  <a:lnTo>
                    <a:pt x="189" y="277"/>
                  </a:lnTo>
                  <a:lnTo>
                    <a:pt x="191" y="277"/>
                  </a:lnTo>
                  <a:lnTo>
                    <a:pt x="191" y="275"/>
                  </a:lnTo>
                  <a:lnTo>
                    <a:pt x="193" y="275"/>
                  </a:lnTo>
                  <a:lnTo>
                    <a:pt x="191" y="275"/>
                  </a:lnTo>
                  <a:lnTo>
                    <a:pt x="191" y="273"/>
                  </a:lnTo>
                  <a:lnTo>
                    <a:pt x="189" y="273"/>
                  </a:lnTo>
                  <a:lnTo>
                    <a:pt x="189" y="271"/>
                  </a:lnTo>
                  <a:lnTo>
                    <a:pt x="191" y="271"/>
                  </a:lnTo>
                  <a:lnTo>
                    <a:pt x="189" y="271"/>
                  </a:lnTo>
                  <a:lnTo>
                    <a:pt x="189" y="269"/>
                  </a:lnTo>
                  <a:lnTo>
                    <a:pt x="191" y="269"/>
                  </a:lnTo>
                  <a:lnTo>
                    <a:pt x="193" y="271"/>
                  </a:lnTo>
                  <a:lnTo>
                    <a:pt x="193" y="273"/>
                  </a:lnTo>
                  <a:lnTo>
                    <a:pt x="195" y="273"/>
                  </a:lnTo>
                  <a:lnTo>
                    <a:pt x="193" y="271"/>
                  </a:lnTo>
                  <a:lnTo>
                    <a:pt x="191" y="269"/>
                  </a:lnTo>
                  <a:lnTo>
                    <a:pt x="189" y="269"/>
                  </a:lnTo>
                  <a:lnTo>
                    <a:pt x="189" y="267"/>
                  </a:lnTo>
                  <a:lnTo>
                    <a:pt x="189" y="265"/>
                  </a:lnTo>
                  <a:lnTo>
                    <a:pt x="191" y="265"/>
                  </a:lnTo>
                  <a:lnTo>
                    <a:pt x="191" y="267"/>
                  </a:lnTo>
                  <a:lnTo>
                    <a:pt x="193" y="267"/>
                  </a:lnTo>
                  <a:lnTo>
                    <a:pt x="189" y="265"/>
                  </a:lnTo>
                  <a:lnTo>
                    <a:pt x="189" y="267"/>
                  </a:lnTo>
                  <a:lnTo>
                    <a:pt x="187" y="267"/>
                  </a:lnTo>
                  <a:lnTo>
                    <a:pt x="187" y="265"/>
                  </a:lnTo>
                  <a:lnTo>
                    <a:pt x="189" y="265"/>
                  </a:lnTo>
                  <a:lnTo>
                    <a:pt x="187" y="265"/>
                  </a:lnTo>
                  <a:lnTo>
                    <a:pt x="187" y="263"/>
                  </a:lnTo>
                  <a:lnTo>
                    <a:pt x="189" y="263"/>
                  </a:lnTo>
                  <a:lnTo>
                    <a:pt x="187" y="263"/>
                  </a:lnTo>
                  <a:lnTo>
                    <a:pt x="187" y="265"/>
                  </a:lnTo>
                  <a:lnTo>
                    <a:pt x="185" y="265"/>
                  </a:lnTo>
                  <a:lnTo>
                    <a:pt x="185" y="263"/>
                  </a:lnTo>
                  <a:lnTo>
                    <a:pt x="185" y="261"/>
                  </a:lnTo>
                  <a:lnTo>
                    <a:pt x="185" y="259"/>
                  </a:lnTo>
                  <a:lnTo>
                    <a:pt x="185" y="258"/>
                  </a:lnTo>
                  <a:lnTo>
                    <a:pt x="187" y="258"/>
                  </a:lnTo>
                  <a:lnTo>
                    <a:pt x="185" y="258"/>
                  </a:lnTo>
                  <a:lnTo>
                    <a:pt x="185" y="259"/>
                  </a:lnTo>
                  <a:lnTo>
                    <a:pt x="185" y="261"/>
                  </a:lnTo>
                  <a:lnTo>
                    <a:pt x="183" y="261"/>
                  </a:lnTo>
                  <a:lnTo>
                    <a:pt x="181" y="259"/>
                  </a:lnTo>
                  <a:lnTo>
                    <a:pt x="179" y="259"/>
                  </a:lnTo>
                  <a:lnTo>
                    <a:pt x="179" y="258"/>
                  </a:lnTo>
                  <a:lnTo>
                    <a:pt x="179" y="256"/>
                  </a:lnTo>
                  <a:lnTo>
                    <a:pt x="177" y="256"/>
                  </a:lnTo>
                  <a:lnTo>
                    <a:pt x="177" y="254"/>
                  </a:lnTo>
                  <a:lnTo>
                    <a:pt x="177" y="252"/>
                  </a:lnTo>
                  <a:lnTo>
                    <a:pt x="177" y="254"/>
                  </a:lnTo>
                  <a:lnTo>
                    <a:pt x="177" y="252"/>
                  </a:lnTo>
                  <a:lnTo>
                    <a:pt x="175" y="252"/>
                  </a:lnTo>
                  <a:lnTo>
                    <a:pt x="177" y="250"/>
                  </a:lnTo>
                  <a:lnTo>
                    <a:pt x="175" y="250"/>
                  </a:lnTo>
                  <a:lnTo>
                    <a:pt x="175" y="248"/>
                  </a:lnTo>
                  <a:lnTo>
                    <a:pt x="175" y="246"/>
                  </a:lnTo>
                  <a:lnTo>
                    <a:pt x="175" y="244"/>
                  </a:lnTo>
                  <a:lnTo>
                    <a:pt x="173" y="244"/>
                  </a:lnTo>
                  <a:lnTo>
                    <a:pt x="175" y="242"/>
                  </a:lnTo>
                  <a:lnTo>
                    <a:pt x="173" y="242"/>
                  </a:lnTo>
                  <a:lnTo>
                    <a:pt x="173" y="244"/>
                  </a:lnTo>
                  <a:lnTo>
                    <a:pt x="173" y="246"/>
                  </a:lnTo>
                  <a:lnTo>
                    <a:pt x="175" y="246"/>
                  </a:lnTo>
                  <a:lnTo>
                    <a:pt x="175" y="248"/>
                  </a:lnTo>
                  <a:lnTo>
                    <a:pt x="173" y="248"/>
                  </a:lnTo>
                  <a:lnTo>
                    <a:pt x="173" y="246"/>
                  </a:lnTo>
                  <a:lnTo>
                    <a:pt x="173" y="248"/>
                  </a:lnTo>
                  <a:lnTo>
                    <a:pt x="173" y="250"/>
                  </a:lnTo>
                  <a:lnTo>
                    <a:pt x="175" y="250"/>
                  </a:lnTo>
                  <a:lnTo>
                    <a:pt x="175" y="252"/>
                  </a:lnTo>
                  <a:lnTo>
                    <a:pt x="175" y="254"/>
                  </a:lnTo>
                  <a:lnTo>
                    <a:pt x="175" y="256"/>
                  </a:lnTo>
                  <a:lnTo>
                    <a:pt x="175" y="258"/>
                  </a:lnTo>
                  <a:lnTo>
                    <a:pt x="177" y="258"/>
                  </a:lnTo>
                  <a:lnTo>
                    <a:pt x="177" y="259"/>
                  </a:lnTo>
                  <a:lnTo>
                    <a:pt x="177" y="261"/>
                  </a:lnTo>
                  <a:lnTo>
                    <a:pt x="175" y="261"/>
                  </a:lnTo>
                  <a:lnTo>
                    <a:pt x="173" y="259"/>
                  </a:lnTo>
                  <a:lnTo>
                    <a:pt x="173" y="258"/>
                  </a:lnTo>
                  <a:lnTo>
                    <a:pt x="173" y="259"/>
                  </a:lnTo>
                  <a:lnTo>
                    <a:pt x="173" y="258"/>
                  </a:lnTo>
                  <a:lnTo>
                    <a:pt x="172" y="258"/>
                  </a:lnTo>
                  <a:lnTo>
                    <a:pt x="170" y="259"/>
                  </a:lnTo>
                  <a:lnTo>
                    <a:pt x="170" y="258"/>
                  </a:lnTo>
                  <a:lnTo>
                    <a:pt x="170" y="256"/>
                  </a:lnTo>
                  <a:lnTo>
                    <a:pt x="172" y="256"/>
                  </a:lnTo>
                  <a:lnTo>
                    <a:pt x="170" y="256"/>
                  </a:lnTo>
                  <a:lnTo>
                    <a:pt x="170" y="254"/>
                  </a:lnTo>
                  <a:lnTo>
                    <a:pt x="170" y="252"/>
                  </a:lnTo>
                  <a:lnTo>
                    <a:pt x="168" y="252"/>
                  </a:lnTo>
                  <a:lnTo>
                    <a:pt x="170" y="252"/>
                  </a:lnTo>
                  <a:lnTo>
                    <a:pt x="172" y="252"/>
                  </a:lnTo>
                  <a:lnTo>
                    <a:pt x="172" y="250"/>
                  </a:lnTo>
                  <a:lnTo>
                    <a:pt x="170" y="250"/>
                  </a:lnTo>
                  <a:lnTo>
                    <a:pt x="170" y="252"/>
                  </a:lnTo>
                  <a:lnTo>
                    <a:pt x="170" y="250"/>
                  </a:lnTo>
                  <a:lnTo>
                    <a:pt x="168" y="250"/>
                  </a:lnTo>
                  <a:lnTo>
                    <a:pt x="168" y="248"/>
                  </a:lnTo>
                  <a:lnTo>
                    <a:pt x="168" y="250"/>
                  </a:lnTo>
                  <a:lnTo>
                    <a:pt x="168" y="252"/>
                  </a:lnTo>
                  <a:lnTo>
                    <a:pt x="168" y="254"/>
                  </a:lnTo>
                  <a:lnTo>
                    <a:pt x="166" y="252"/>
                  </a:lnTo>
                  <a:lnTo>
                    <a:pt x="168" y="252"/>
                  </a:lnTo>
                  <a:lnTo>
                    <a:pt x="166" y="252"/>
                  </a:lnTo>
                  <a:lnTo>
                    <a:pt x="166" y="250"/>
                  </a:lnTo>
                  <a:lnTo>
                    <a:pt x="164" y="250"/>
                  </a:lnTo>
                  <a:lnTo>
                    <a:pt x="164" y="248"/>
                  </a:lnTo>
                  <a:lnTo>
                    <a:pt x="164" y="250"/>
                  </a:lnTo>
                  <a:lnTo>
                    <a:pt x="162" y="250"/>
                  </a:lnTo>
                  <a:lnTo>
                    <a:pt x="162" y="248"/>
                  </a:lnTo>
                  <a:lnTo>
                    <a:pt x="160" y="248"/>
                  </a:lnTo>
                  <a:lnTo>
                    <a:pt x="162" y="250"/>
                  </a:lnTo>
                  <a:lnTo>
                    <a:pt x="160" y="250"/>
                  </a:lnTo>
                  <a:lnTo>
                    <a:pt x="160" y="252"/>
                  </a:lnTo>
                  <a:lnTo>
                    <a:pt x="162" y="250"/>
                  </a:lnTo>
                  <a:lnTo>
                    <a:pt x="162" y="252"/>
                  </a:lnTo>
                  <a:lnTo>
                    <a:pt x="164" y="252"/>
                  </a:lnTo>
                  <a:lnTo>
                    <a:pt x="166" y="252"/>
                  </a:lnTo>
                  <a:lnTo>
                    <a:pt x="164" y="252"/>
                  </a:lnTo>
                  <a:lnTo>
                    <a:pt x="164" y="254"/>
                  </a:lnTo>
                  <a:lnTo>
                    <a:pt x="166" y="254"/>
                  </a:lnTo>
                  <a:lnTo>
                    <a:pt x="166" y="256"/>
                  </a:lnTo>
                  <a:lnTo>
                    <a:pt x="168" y="256"/>
                  </a:lnTo>
                  <a:lnTo>
                    <a:pt x="168" y="254"/>
                  </a:lnTo>
                  <a:lnTo>
                    <a:pt x="168" y="256"/>
                  </a:lnTo>
                  <a:lnTo>
                    <a:pt x="168" y="258"/>
                  </a:lnTo>
                  <a:lnTo>
                    <a:pt x="170" y="258"/>
                  </a:lnTo>
                  <a:lnTo>
                    <a:pt x="170" y="259"/>
                  </a:lnTo>
                  <a:lnTo>
                    <a:pt x="168" y="259"/>
                  </a:lnTo>
                  <a:lnTo>
                    <a:pt x="166" y="258"/>
                  </a:lnTo>
                  <a:lnTo>
                    <a:pt x="166" y="259"/>
                  </a:lnTo>
                  <a:lnTo>
                    <a:pt x="166" y="258"/>
                  </a:lnTo>
                  <a:lnTo>
                    <a:pt x="166" y="259"/>
                  </a:lnTo>
                  <a:lnTo>
                    <a:pt x="164" y="259"/>
                  </a:lnTo>
                  <a:lnTo>
                    <a:pt x="166" y="259"/>
                  </a:lnTo>
                  <a:lnTo>
                    <a:pt x="164" y="259"/>
                  </a:lnTo>
                  <a:lnTo>
                    <a:pt x="164" y="261"/>
                  </a:lnTo>
                  <a:lnTo>
                    <a:pt x="164" y="259"/>
                  </a:lnTo>
                  <a:lnTo>
                    <a:pt x="162" y="259"/>
                  </a:lnTo>
                  <a:lnTo>
                    <a:pt x="162" y="258"/>
                  </a:lnTo>
                  <a:lnTo>
                    <a:pt x="160" y="258"/>
                  </a:lnTo>
                  <a:lnTo>
                    <a:pt x="160" y="259"/>
                  </a:lnTo>
                  <a:lnTo>
                    <a:pt x="160" y="258"/>
                  </a:lnTo>
                  <a:lnTo>
                    <a:pt x="158" y="258"/>
                  </a:lnTo>
                  <a:lnTo>
                    <a:pt x="158" y="256"/>
                  </a:lnTo>
                  <a:lnTo>
                    <a:pt x="156" y="256"/>
                  </a:lnTo>
                  <a:lnTo>
                    <a:pt x="156" y="254"/>
                  </a:lnTo>
                  <a:lnTo>
                    <a:pt x="158" y="254"/>
                  </a:lnTo>
                  <a:lnTo>
                    <a:pt x="156" y="254"/>
                  </a:lnTo>
                  <a:lnTo>
                    <a:pt x="156" y="256"/>
                  </a:lnTo>
                  <a:lnTo>
                    <a:pt x="156" y="254"/>
                  </a:lnTo>
                  <a:lnTo>
                    <a:pt x="154" y="254"/>
                  </a:lnTo>
                  <a:lnTo>
                    <a:pt x="154" y="252"/>
                  </a:lnTo>
                  <a:lnTo>
                    <a:pt x="152" y="252"/>
                  </a:lnTo>
                  <a:lnTo>
                    <a:pt x="152" y="250"/>
                  </a:lnTo>
                  <a:lnTo>
                    <a:pt x="150" y="248"/>
                  </a:lnTo>
                  <a:lnTo>
                    <a:pt x="148" y="248"/>
                  </a:lnTo>
                  <a:lnTo>
                    <a:pt x="150" y="248"/>
                  </a:lnTo>
                  <a:lnTo>
                    <a:pt x="148" y="248"/>
                  </a:lnTo>
                  <a:lnTo>
                    <a:pt x="148" y="246"/>
                  </a:lnTo>
                  <a:lnTo>
                    <a:pt x="146" y="246"/>
                  </a:lnTo>
                  <a:lnTo>
                    <a:pt x="148" y="246"/>
                  </a:lnTo>
                  <a:lnTo>
                    <a:pt x="146" y="246"/>
                  </a:lnTo>
                  <a:lnTo>
                    <a:pt x="145" y="244"/>
                  </a:lnTo>
                  <a:lnTo>
                    <a:pt x="143" y="244"/>
                  </a:lnTo>
                  <a:lnTo>
                    <a:pt x="143" y="242"/>
                  </a:lnTo>
                  <a:lnTo>
                    <a:pt x="143" y="244"/>
                  </a:lnTo>
                  <a:lnTo>
                    <a:pt x="141" y="244"/>
                  </a:lnTo>
                  <a:lnTo>
                    <a:pt x="141" y="242"/>
                  </a:lnTo>
                  <a:lnTo>
                    <a:pt x="143" y="242"/>
                  </a:lnTo>
                  <a:lnTo>
                    <a:pt x="141" y="242"/>
                  </a:lnTo>
                  <a:lnTo>
                    <a:pt x="139" y="242"/>
                  </a:lnTo>
                  <a:lnTo>
                    <a:pt x="137" y="240"/>
                  </a:lnTo>
                  <a:lnTo>
                    <a:pt x="139" y="240"/>
                  </a:lnTo>
                  <a:lnTo>
                    <a:pt x="141" y="238"/>
                  </a:lnTo>
                  <a:lnTo>
                    <a:pt x="139" y="238"/>
                  </a:lnTo>
                  <a:lnTo>
                    <a:pt x="141" y="238"/>
                  </a:lnTo>
                  <a:lnTo>
                    <a:pt x="141" y="236"/>
                  </a:lnTo>
                  <a:lnTo>
                    <a:pt x="139" y="236"/>
                  </a:lnTo>
                  <a:lnTo>
                    <a:pt x="139" y="234"/>
                  </a:lnTo>
                  <a:lnTo>
                    <a:pt x="141" y="234"/>
                  </a:lnTo>
                  <a:lnTo>
                    <a:pt x="141" y="232"/>
                  </a:lnTo>
                  <a:lnTo>
                    <a:pt x="141" y="234"/>
                  </a:lnTo>
                  <a:lnTo>
                    <a:pt x="143" y="234"/>
                  </a:lnTo>
                  <a:lnTo>
                    <a:pt x="143" y="236"/>
                  </a:lnTo>
                  <a:lnTo>
                    <a:pt x="143" y="238"/>
                  </a:lnTo>
                  <a:lnTo>
                    <a:pt x="143" y="240"/>
                  </a:lnTo>
                  <a:lnTo>
                    <a:pt x="143" y="238"/>
                  </a:lnTo>
                  <a:lnTo>
                    <a:pt x="143" y="236"/>
                  </a:lnTo>
                  <a:lnTo>
                    <a:pt x="143" y="234"/>
                  </a:lnTo>
                  <a:lnTo>
                    <a:pt x="145" y="234"/>
                  </a:lnTo>
                  <a:lnTo>
                    <a:pt x="145" y="236"/>
                  </a:lnTo>
                  <a:lnTo>
                    <a:pt x="145" y="234"/>
                  </a:lnTo>
                  <a:lnTo>
                    <a:pt x="143" y="234"/>
                  </a:lnTo>
                  <a:lnTo>
                    <a:pt x="141" y="234"/>
                  </a:lnTo>
                  <a:lnTo>
                    <a:pt x="141" y="232"/>
                  </a:lnTo>
                  <a:lnTo>
                    <a:pt x="139" y="232"/>
                  </a:lnTo>
                  <a:lnTo>
                    <a:pt x="139" y="234"/>
                  </a:lnTo>
                  <a:lnTo>
                    <a:pt x="137" y="236"/>
                  </a:lnTo>
                  <a:lnTo>
                    <a:pt x="135" y="236"/>
                  </a:lnTo>
                  <a:lnTo>
                    <a:pt x="135" y="238"/>
                  </a:lnTo>
                  <a:lnTo>
                    <a:pt x="133" y="238"/>
                  </a:lnTo>
                  <a:lnTo>
                    <a:pt x="131" y="238"/>
                  </a:lnTo>
                  <a:lnTo>
                    <a:pt x="129" y="236"/>
                  </a:lnTo>
                  <a:lnTo>
                    <a:pt x="127" y="236"/>
                  </a:lnTo>
                  <a:lnTo>
                    <a:pt x="125" y="234"/>
                  </a:lnTo>
                  <a:lnTo>
                    <a:pt x="123" y="234"/>
                  </a:lnTo>
                  <a:lnTo>
                    <a:pt x="125" y="234"/>
                  </a:lnTo>
                  <a:lnTo>
                    <a:pt x="125" y="232"/>
                  </a:lnTo>
                  <a:lnTo>
                    <a:pt x="125" y="230"/>
                  </a:lnTo>
                  <a:lnTo>
                    <a:pt x="123" y="230"/>
                  </a:lnTo>
                  <a:lnTo>
                    <a:pt x="123" y="232"/>
                  </a:lnTo>
                  <a:lnTo>
                    <a:pt x="125" y="232"/>
                  </a:lnTo>
                  <a:lnTo>
                    <a:pt x="123" y="232"/>
                  </a:lnTo>
                  <a:lnTo>
                    <a:pt x="123" y="234"/>
                  </a:lnTo>
                  <a:lnTo>
                    <a:pt x="121" y="232"/>
                  </a:lnTo>
                  <a:lnTo>
                    <a:pt x="119" y="232"/>
                  </a:lnTo>
                  <a:lnTo>
                    <a:pt x="117" y="232"/>
                  </a:lnTo>
                  <a:lnTo>
                    <a:pt x="116" y="232"/>
                  </a:lnTo>
                  <a:lnTo>
                    <a:pt x="114" y="230"/>
                  </a:lnTo>
                  <a:lnTo>
                    <a:pt x="112" y="230"/>
                  </a:lnTo>
                  <a:lnTo>
                    <a:pt x="110" y="232"/>
                  </a:lnTo>
                  <a:lnTo>
                    <a:pt x="108" y="232"/>
                  </a:lnTo>
                  <a:lnTo>
                    <a:pt x="106" y="232"/>
                  </a:lnTo>
                  <a:lnTo>
                    <a:pt x="104" y="232"/>
                  </a:lnTo>
                  <a:lnTo>
                    <a:pt x="102" y="232"/>
                  </a:lnTo>
                  <a:lnTo>
                    <a:pt x="104" y="232"/>
                  </a:lnTo>
                  <a:lnTo>
                    <a:pt x="102" y="230"/>
                  </a:lnTo>
                  <a:lnTo>
                    <a:pt x="102" y="229"/>
                  </a:lnTo>
                  <a:lnTo>
                    <a:pt x="102" y="230"/>
                  </a:lnTo>
                  <a:lnTo>
                    <a:pt x="100" y="229"/>
                  </a:lnTo>
                  <a:lnTo>
                    <a:pt x="100" y="230"/>
                  </a:lnTo>
                  <a:lnTo>
                    <a:pt x="100" y="229"/>
                  </a:lnTo>
                  <a:lnTo>
                    <a:pt x="98" y="229"/>
                  </a:lnTo>
                  <a:lnTo>
                    <a:pt x="98" y="230"/>
                  </a:lnTo>
                  <a:lnTo>
                    <a:pt x="98" y="229"/>
                  </a:lnTo>
                  <a:lnTo>
                    <a:pt x="96" y="229"/>
                  </a:lnTo>
                  <a:lnTo>
                    <a:pt x="96" y="227"/>
                  </a:lnTo>
                  <a:lnTo>
                    <a:pt x="96" y="225"/>
                  </a:lnTo>
                  <a:lnTo>
                    <a:pt x="96" y="223"/>
                  </a:lnTo>
                  <a:lnTo>
                    <a:pt x="96" y="221"/>
                  </a:lnTo>
                  <a:lnTo>
                    <a:pt x="98" y="221"/>
                  </a:lnTo>
                  <a:lnTo>
                    <a:pt x="96" y="221"/>
                  </a:lnTo>
                  <a:lnTo>
                    <a:pt x="96" y="223"/>
                  </a:lnTo>
                  <a:lnTo>
                    <a:pt x="94" y="225"/>
                  </a:lnTo>
                  <a:lnTo>
                    <a:pt x="94" y="227"/>
                  </a:lnTo>
                  <a:lnTo>
                    <a:pt x="92" y="227"/>
                  </a:lnTo>
                  <a:lnTo>
                    <a:pt x="90" y="227"/>
                  </a:lnTo>
                  <a:lnTo>
                    <a:pt x="90" y="225"/>
                  </a:lnTo>
                  <a:lnTo>
                    <a:pt x="88" y="225"/>
                  </a:lnTo>
                  <a:lnTo>
                    <a:pt x="87" y="225"/>
                  </a:lnTo>
                  <a:lnTo>
                    <a:pt x="88" y="225"/>
                  </a:lnTo>
                  <a:lnTo>
                    <a:pt x="88" y="223"/>
                  </a:lnTo>
                  <a:lnTo>
                    <a:pt x="90" y="223"/>
                  </a:lnTo>
                  <a:lnTo>
                    <a:pt x="90" y="221"/>
                  </a:lnTo>
                  <a:lnTo>
                    <a:pt x="88" y="223"/>
                  </a:lnTo>
                  <a:lnTo>
                    <a:pt x="88" y="221"/>
                  </a:lnTo>
                  <a:lnTo>
                    <a:pt x="88" y="223"/>
                  </a:lnTo>
                  <a:lnTo>
                    <a:pt x="88" y="221"/>
                  </a:lnTo>
                  <a:lnTo>
                    <a:pt x="87" y="221"/>
                  </a:lnTo>
                  <a:lnTo>
                    <a:pt x="87" y="223"/>
                  </a:lnTo>
                  <a:lnTo>
                    <a:pt x="87" y="221"/>
                  </a:lnTo>
                  <a:lnTo>
                    <a:pt x="85" y="223"/>
                  </a:lnTo>
                  <a:lnTo>
                    <a:pt x="85" y="221"/>
                  </a:lnTo>
                  <a:lnTo>
                    <a:pt x="87" y="221"/>
                  </a:lnTo>
                  <a:lnTo>
                    <a:pt x="87" y="219"/>
                  </a:lnTo>
                  <a:lnTo>
                    <a:pt x="87" y="221"/>
                  </a:lnTo>
                  <a:lnTo>
                    <a:pt x="85" y="221"/>
                  </a:lnTo>
                  <a:lnTo>
                    <a:pt x="85" y="219"/>
                  </a:lnTo>
                  <a:lnTo>
                    <a:pt x="85" y="221"/>
                  </a:lnTo>
                  <a:lnTo>
                    <a:pt x="83" y="221"/>
                  </a:lnTo>
                  <a:lnTo>
                    <a:pt x="81" y="221"/>
                  </a:lnTo>
                  <a:lnTo>
                    <a:pt x="83" y="221"/>
                  </a:lnTo>
                  <a:lnTo>
                    <a:pt x="83" y="219"/>
                  </a:lnTo>
                  <a:lnTo>
                    <a:pt x="85" y="219"/>
                  </a:lnTo>
                  <a:lnTo>
                    <a:pt x="87" y="219"/>
                  </a:lnTo>
                  <a:lnTo>
                    <a:pt x="85" y="217"/>
                  </a:lnTo>
                  <a:lnTo>
                    <a:pt x="85" y="219"/>
                  </a:lnTo>
                  <a:lnTo>
                    <a:pt x="83" y="219"/>
                  </a:lnTo>
                  <a:lnTo>
                    <a:pt x="81" y="219"/>
                  </a:lnTo>
                  <a:lnTo>
                    <a:pt x="81" y="217"/>
                  </a:lnTo>
                  <a:lnTo>
                    <a:pt x="81" y="219"/>
                  </a:lnTo>
                  <a:lnTo>
                    <a:pt x="81" y="217"/>
                  </a:lnTo>
                  <a:lnTo>
                    <a:pt x="83" y="217"/>
                  </a:lnTo>
                  <a:lnTo>
                    <a:pt x="81" y="217"/>
                  </a:lnTo>
                  <a:lnTo>
                    <a:pt x="81" y="215"/>
                  </a:lnTo>
                  <a:lnTo>
                    <a:pt x="83" y="215"/>
                  </a:lnTo>
                  <a:lnTo>
                    <a:pt x="81" y="215"/>
                  </a:lnTo>
                  <a:lnTo>
                    <a:pt x="83" y="215"/>
                  </a:lnTo>
                  <a:lnTo>
                    <a:pt x="85" y="215"/>
                  </a:lnTo>
                  <a:lnTo>
                    <a:pt x="85" y="213"/>
                  </a:lnTo>
                  <a:lnTo>
                    <a:pt x="83" y="213"/>
                  </a:lnTo>
                  <a:lnTo>
                    <a:pt x="81" y="213"/>
                  </a:lnTo>
                  <a:lnTo>
                    <a:pt x="81" y="215"/>
                  </a:lnTo>
                  <a:lnTo>
                    <a:pt x="79" y="215"/>
                  </a:lnTo>
                  <a:lnTo>
                    <a:pt x="79" y="217"/>
                  </a:lnTo>
                  <a:lnTo>
                    <a:pt x="79" y="215"/>
                  </a:lnTo>
                  <a:lnTo>
                    <a:pt x="79" y="217"/>
                  </a:lnTo>
                  <a:lnTo>
                    <a:pt x="79" y="215"/>
                  </a:lnTo>
                  <a:lnTo>
                    <a:pt x="77" y="215"/>
                  </a:lnTo>
                  <a:lnTo>
                    <a:pt x="77" y="217"/>
                  </a:lnTo>
                  <a:lnTo>
                    <a:pt x="77" y="215"/>
                  </a:lnTo>
                  <a:lnTo>
                    <a:pt x="77" y="217"/>
                  </a:lnTo>
                  <a:lnTo>
                    <a:pt x="77" y="215"/>
                  </a:lnTo>
                  <a:lnTo>
                    <a:pt x="77" y="217"/>
                  </a:lnTo>
                  <a:lnTo>
                    <a:pt x="75" y="217"/>
                  </a:lnTo>
                  <a:lnTo>
                    <a:pt x="77" y="217"/>
                  </a:lnTo>
                  <a:lnTo>
                    <a:pt x="75" y="217"/>
                  </a:lnTo>
                  <a:lnTo>
                    <a:pt x="75" y="215"/>
                  </a:lnTo>
                  <a:lnTo>
                    <a:pt x="75" y="217"/>
                  </a:lnTo>
                  <a:lnTo>
                    <a:pt x="73" y="217"/>
                  </a:lnTo>
                  <a:lnTo>
                    <a:pt x="75" y="215"/>
                  </a:lnTo>
                  <a:lnTo>
                    <a:pt x="75" y="213"/>
                  </a:lnTo>
                  <a:lnTo>
                    <a:pt x="73" y="213"/>
                  </a:lnTo>
                  <a:lnTo>
                    <a:pt x="73" y="215"/>
                  </a:lnTo>
                  <a:lnTo>
                    <a:pt x="73" y="217"/>
                  </a:lnTo>
                  <a:lnTo>
                    <a:pt x="73" y="219"/>
                  </a:lnTo>
                  <a:lnTo>
                    <a:pt x="73" y="217"/>
                  </a:lnTo>
                  <a:lnTo>
                    <a:pt x="71" y="217"/>
                  </a:lnTo>
                  <a:lnTo>
                    <a:pt x="73" y="217"/>
                  </a:lnTo>
                  <a:lnTo>
                    <a:pt x="71" y="217"/>
                  </a:lnTo>
                  <a:lnTo>
                    <a:pt x="71" y="219"/>
                  </a:lnTo>
                  <a:lnTo>
                    <a:pt x="73" y="219"/>
                  </a:lnTo>
                  <a:lnTo>
                    <a:pt x="71" y="219"/>
                  </a:lnTo>
                  <a:lnTo>
                    <a:pt x="71" y="217"/>
                  </a:lnTo>
                  <a:lnTo>
                    <a:pt x="69" y="217"/>
                  </a:lnTo>
                  <a:lnTo>
                    <a:pt x="71" y="217"/>
                  </a:lnTo>
                  <a:lnTo>
                    <a:pt x="71" y="215"/>
                  </a:lnTo>
                  <a:lnTo>
                    <a:pt x="71" y="213"/>
                  </a:lnTo>
                  <a:lnTo>
                    <a:pt x="73" y="213"/>
                  </a:lnTo>
                  <a:lnTo>
                    <a:pt x="73" y="211"/>
                  </a:lnTo>
                  <a:lnTo>
                    <a:pt x="73" y="213"/>
                  </a:lnTo>
                  <a:lnTo>
                    <a:pt x="73" y="211"/>
                  </a:lnTo>
                  <a:lnTo>
                    <a:pt x="71" y="211"/>
                  </a:lnTo>
                  <a:lnTo>
                    <a:pt x="71" y="213"/>
                  </a:lnTo>
                  <a:lnTo>
                    <a:pt x="71" y="215"/>
                  </a:lnTo>
                  <a:lnTo>
                    <a:pt x="69" y="215"/>
                  </a:lnTo>
                  <a:lnTo>
                    <a:pt x="69" y="213"/>
                  </a:lnTo>
                  <a:lnTo>
                    <a:pt x="69" y="215"/>
                  </a:lnTo>
                  <a:lnTo>
                    <a:pt x="67" y="215"/>
                  </a:lnTo>
                  <a:lnTo>
                    <a:pt x="67" y="217"/>
                  </a:lnTo>
                  <a:lnTo>
                    <a:pt x="67" y="215"/>
                  </a:lnTo>
                  <a:lnTo>
                    <a:pt x="69" y="215"/>
                  </a:lnTo>
                  <a:lnTo>
                    <a:pt x="69" y="217"/>
                  </a:lnTo>
                  <a:lnTo>
                    <a:pt x="67" y="217"/>
                  </a:lnTo>
                  <a:lnTo>
                    <a:pt x="67" y="219"/>
                  </a:lnTo>
                  <a:lnTo>
                    <a:pt x="65" y="219"/>
                  </a:lnTo>
                  <a:lnTo>
                    <a:pt x="67" y="219"/>
                  </a:lnTo>
                  <a:lnTo>
                    <a:pt x="65" y="219"/>
                  </a:lnTo>
                  <a:lnTo>
                    <a:pt x="65" y="221"/>
                  </a:lnTo>
                  <a:lnTo>
                    <a:pt x="67" y="221"/>
                  </a:lnTo>
                  <a:lnTo>
                    <a:pt x="67" y="219"/>
                  </a:lnTo>
                  <a:lnTo>
                    <a:pt x="67" y="221"/>
                  </a:lnTo>
                  <a:lnTo>
                    <a:pt x="67" y="223"/>
                  </a:lnTo>
                  <a:lnTo>
                    <a:pt x="67" y="221"/>
                  </a:lnTo>
                  <a:lnTo>
                    <a:pt x="69" y="219"/>
                  </a:lnTo>
                  <a:lnTo>
                    <a:pt x="69" y="221"/>
                  </a:lnTo>
                  <a:lnTo>
                    <a:pt x="67" y="221"/>
                  </a:lnTo>
                  <a:lnTo>
                    <a:pt x="69" y="221"/>
                  </a:lnTo>
                  <a:lnTo>
                    <a:pt x="69" y="223"/>
                  </a:lnTo>
                  <a:lnTo>
                    <a:pt x="67" y="223"/>
                  </a:lnTo>
                  <a:lnTo>
                    <a:pt x="67" y="225"/>
                  </a:lnTo>
                  <a:lnTo>
                    <a:pt x="67" y="223"/>
                  </a:lnTo>
                  <a:lnTo>
                    <a:pt x="65" y="223"/>
                  </a:lnTo>
                  <a:lnTo>
                    <a:pt x="65" y="225"/>
                  </a:lnTo>
                  <a:lnTo>
                    <a:pt x="67" y="223"/>
                  </a:lnTo>
                  <a:lnTo>
                    <a:pt x="67" y="225"/>
                  </a:lnTo>
                  <a:lnTo>
                    <a:pt x="69" y="225"/>
                  </a:lnTo>
                  <a:lnTo>
                    <a:pt x="69" y="223"/>
                  </a:lnTo>
                  <a:lnTo>
                    <a:pt x="69" y="225"/>
                  </a:lnTo>
                  <a:lnTo>
                    <a:pt x="69" y="223"/>
                  </a:lnTo>
                  <a:lnTo>
                    <a:pt x="69" y="225"/>
                  </a:lnTo>
                  <a:lnTo>
                    <a:pt x="69" y="223"/>
                  </a:lnTo>
                  <a:lnTo>
                    <a:pt x="71" y="225"/>
                  </a:lnTo>
                  <a:lnTo>
                    <a:pt x="71" y="227"/>
                  </a:lnTo>
                  <a:lnTo>
                    <a:pt x="69" y="227"/>
                  </a:lnTo>
                  <a:lnTo>
                    <a:pt x="67" y="227"/>
                  </a:lnTo>
                  <a:lnTo>
                    <a:pt x="69" y="227"/>
                  </a:lnTo>
                  <a:lnTo>
                    <a:pt x="69" y="229"/>
                  </a:lnTo>
                  <a:lnTo>
                    <a:pt x="67" y="229"/>
                  </a:lnTo>
                  <a:lnTo>
                    <a:pt x="67" y="230"/>
                  </a:lnTo>
                  <a:lnTo>
                    <a:pt x="67" y="229"/>
                  </a:lnTo>
                  <a:lnTo>
                    <a:pt x="69" y="229"/>
                  </a:lnTo>
                  <a:lnTo>
                    <a:pt x="67" y="229"/>
                  </a:lnTo>
                  <a:lnTo>
                    <a:pt x="69" y="229"/>
                  </a:lnTo>
                  <a:lnTo>
                    <a:pt x="69" y="230"/>
                  </a:lnTo>
                  <a:lnTo>
                    <a:pt x="69" y="229"/>
                  </a:lnTo>
                  <a:lnTo>
                    <a:pt x="69" y="230"/>
                  </a:lnTo>
                  <a:lnTo>
                    <a:pt x="67" y="230"/>
                  </a:lnTo>
                  <a:lnTo>
                    <a:pt x="67" y="232"/>
                  </a:lnTo>
                  <a:lnTo>
                    <a:pt x="67" y="234"/>
                  </a:lnTo>
                  <a:lnTo>
                    <a:pt x="67" y="232"/>
                  </a:lnTo>
                  <a:lnTo>
                    <a:pt x="65" y="232"/>
                  </a:lnTo>
                  <a:lnTo>
                    <a:pt x="65" y="234"/>
                  </a:lnTo>
                  <a:lnTo>
                    <a:pt x="63" y="234"/>
                  </a:lnTo>
                  <a:lnTo>
                    <a:pt x="63" y="232"/>
                  </a:lnTo>
                  <a:lnTo>
                    <a:pt x="63" y="234"/>
                  </a:lnTo>
                  <a:lnTo>
                    <a:pt x="63" y="232"/>
                  </a:lnTo>
                  <a:lnTo>
                    <a:pt x="61" y="232"/>
                  </a:lnTo>
                  <a:lnTo>
                    <a:pt x="59" y="232"/>
                  </a:lnTo>
                  <a:lnTo>
                    <a:pt x="59" y="234"/>
                  </a:lnTo>
                  <a:lnTo>
                    <a:pt x="59" y="232"/>
                  </a:lnTo>
                  <a:lnTo>
                    <a:pt x="59" y="230"/>
                  </a:lnTo>
                  <a:lnTo>
                    <a:pt x="58" y="230"/>
                  </a:lnTo>
                  <a:lnTo>
                    <a:pt x="58" y="232"/>
                  </a:lnTo>
                  <a:lnTo>
                    <a:pt x="59" y="232"/>
                  </a:lnTo>
                  <a:lnTo>
                    <a:pt x="58" y="232"/>
                  </a:lnTo>
                  <a:lnTo>
                    <a:pt x="58" y="234"/>
                  </a:lnTo>
                  <a:lnTo>
                    <a:pt x="58" y="236"/>
                  </a:lnTo>
                  <a:lnTo>
                    <a:pt x="58" y="238"/>
                  </a:lnTo>
                  <a:lnTo>
                    <a:pt x="58" y="236"/>
                  </a:lnTo>
                  <a:lnTo>
                    <a:pt x="56" y="236"/>
                  </a:lnTo>
                  <a:lnTo>
                    <a:pt x="58" y="234"/>
                  </a:lnTo>
                  <a:lnTo>
                    <a:pt x="56" y="234"/>
                  </a:lnTo>
                  <a:lnTo>
                    <a:pt x="56" y="232"/>
                  </a:lnTo>
                  <a:lnTo>
                    <a:pt x="56" y="234"/>
                  </a:lnTo>
                  <a:lnTo>
                    <a:pt x="56" y="236"/>
                  </a:lnTo>
                  <a:lnTo>
                    <a:pt x="56" y="234"/>
                  </a:lnTo>
                  <a:lnTo>
                    <a:pt x="56" y="236"/>
                  </a:lnTo>
                  <a:lnTo>
                    <a:pt x="56" y="238"/>
                  </a:lnTo>
                  <a:lnTo>
                    <a:pt x="56" y="236"/>
                  </a:lnTo>
                  <a:lnTo>
                    <a:pt x="54" y="236"/>
                  </a:lnTo>
                  <a:lnTo>
                    <a:pt x="54" y="238"/>
                  </a:lnTo>
                  <a:lnTo>
                    <a:pt x="52" y="238"/>
                  </a:lnTo>
                  <a:lnTo>
                    <a:pt x="54" y="238"/>
                  </a:lnTo>
                  <a:lnTo>
                    <a:pt x="54" y="240"/>
                  </a:lnTo>
                  <a:lnTo>
                    <a:pt x="52" y="240"/>
                  </a:lnTo>
                  <a:lnTo>
                    <a:pt x="52" y="242"/>
                  </a:lnTo>
                  <a:lnTo>
                    <a:pt x="50" y="242"/>
                  </a:lnTo>
                  <a:lnTo>
                    <a:pt x="50" y="240"/>
                  </a:lnTo>
                  <a:lnTo>
                    <a:pt x="52" y="240"/>
                  </a:lnTo>
                  <a:lnTo>
                    <a:pt x="50" y="240"/>
                  </a:lnTo>
                  <a:lnTo>
                    <a:pt x="52" y="240"/>
                  </a:lnTo>
                  <a:lnTo>
                    <a:pt x="52" y="238"/>
                  </a:lnTo>
                  <a:lnTo>
                    <a:pt x="50" y="240"/>
                  </a:lnTo>
                  <a:lnTo>
                    <a:pt x="50" y="242"/>
                  </a:lnTo>
                  <a:lnTo>
                    <a:pt x="50" y="240"/>
                  </a:lnTo>
                  <a:lnTo>
                    <a:pt x="48" y="240"/>
                  </a:lnTo>
                  <a:lnTo>
                    <a:pt x="50" y="240"/>
                  </a:lnTo>
                  <a:lnTo>
                    <a:pt x="50" y="242"/>
                  </a:lnTo>
                  <a:lnTo>
                    <a:pt x="48" y="242"/>
                  </a:lnTo>
                  <a:lnTo>
                    <a:pt x="46" y="244"/>
                  </a:lnTo>
                  <a:lnTo>
                    <a:pt x="46" y="246"/>
                  </a:lnTo>
                  <a:lnTo>
                    <a:pt x="46" y="244"/>
                  </a:lnTo>
                  <a:lnTo>
                    <a:pt x="44" y="244"/>
                  </a:lnTo>
                  <a:lnTo>
                    <a:pt x="44" y="246"/>
                  </a:lnTo>
                  <a:lnTo>
                    <a:pt x="42" y="246"/>
                  </a:lnTo>
                  <a:lnTo>
                    <a:pt x="42" y="244"/>
                  </a:lnTo>
                  <a:lnTo>
                    <a:pt x="42" y="246"/>
                  </a:lnTo>
                  <a:lnTo>
                    <a:pt x="40" y="246"/>
                  </a:lnTo>
                  <a:lnTo>
                    <a:pt x="38" y="246"/>
                  </a:lnTo>
                  <a:lnTo>
                    <a:pt x="40" y="246"/>
                  </a:lnTo>
                  <a:lnTo>
                    <a:pt x="38" y="246"/>
                  </a:lnTo>
                  <a:lnTo>
                    <a:pt x="38" y="244"/>
                  </a:lnTo>
                  <a:lnTo>
                    <a:pt x="38" y="242"/>
                  </a:lnTo>
                  <a:lnTo>
                    <a:pt x="40" y="242"/>
                  </a:lnTo>
                  <a:lnTo>
                    <a:pt x="42" y="242"/>
                  </a:lnTo>
                  <a:lnTo>
                    <a:pt x="42" y="240"/>
                  </a:lnTo>
                  <a:lnTo>
                    <a:pt x="44" y="240"/>
                  </a:lnTo>
                  <a:lnTo>
                    <a:pt x="44" y="238"/>
                  </a:lnTo>
                  <a:lnTo>
                    <a:pt x="44" y="236"/>
                  </a:lnTo>
                  <a:lnTo>
                    <a:pt x="46" y="236"/>
                  </a:lnTo>
                  <a:lnTo>
                    <a:pt x="44" y="236"/>
                  </a:lnTo>
                  <a:lnTo>
                    <a:pt x="42" y="238"/>
                  </a:lnTo>
                  <a:lnTo>
                    <a:pt x="42" y="240"/>
                  </a:lnTo>
                  <a:lnTo>
                    <a:pt x="42" y="238"/>
                  </a:lnTo>
                  <a:lnTo>
                    <a:pt x="40" y="238"/>
                  </a:lnTo>
                  <a:lnTo>
                    <a:pt x="38" y="238"/>
                  </a:lnTo>
                  <a:lnTo>
                    <a:pt x="38" y="236"/>
                  </a:lnTo>
                  <a:lnTo>
                    <a:pt x="38" y="234"/>
                  </a:lnTo>
                  <a:lnTo>
                    <a:pt x="40" y="232"/>
                  </a:lnTo>
                  <a:lnTo>
                    <a:pt x="42" y="230"/>
                  </a:lnTo>
                  <a:lnTo>
                    <a:pt x="42" y="229"/>
                  </a:lnTo>
                  <a:lnTo>
                    <a:pt x="42" y="227"/>
                  </a:lnTo>
                  <a:lnTo>
                    <a:pt x="44" y="225"/>
                  </a:lnTo>
                  <a:lnTo>
                    <a:pt x="44" y="223"/>
                  </a:lnTo>
                  <a:lnTo>
                    <a:pt x="42" y="223"/>
                  </a:lnTo>
                  <a:lnTo>
                    <a:pt x="42" y="221"/>
                  </a:lnTo>
                  <a:lnTo>
                    <a:pt x="44" y="221"/>
                  </a:lnTo>
                  <a:lnTo>
                    <a:pt x="44" y="219"/>
                  </a:lnTo>
                  <a:lnTo>
                    <a:pt x="46" y="219"/>
                  </a:lnTo>
                  <a:lnTo>
                    <a:pt x="48" y="217"/>
                  </a:lnTo>
                  <a:lnTo>
                    <a:pt x="50" y="215"/>
                  </a:lnTo>
                  <a:lnTo>
                    <a:pt x="52" y="215"/>
                  </a:lnTo>
                  <a:lnTo>
                    <a:pt x="52" y="217"/>
                  </a:lnTo>
                  <a:lnTo>
                    <a:pt x="54" y="217"/>
                  </a:lnTo>
                  <a:lnTo>
                    <a:pt x="56" y="217"/>
                  </a:lnTo>
                  <a:lnTo>
                    <a:pt x="58" y="217"/>
                  </a:lnTo>
                  <a:lnTo>
                    <a:pt x="61" y="219"/>
                  </a:lnTo>
                  <a:lnTo>
                    <a:pt x="61" y="217"/>
                  </a:lnTo>
                  <a:lnTo>
                    <a:pt x="59" y="217"/>
                  </a:lnTo>
                  <a:lnTo>
                    <a:pt x="58" y="217"/>
                  </a:lnTo>
                  <a:lnTo>
                    <a:pt x="56" y="215"/>
                  </a:lnTo>
                  <a:lnTo>
                    <a:pt x="54" y="215"/>
                  </a:lnTo>
                  <a:lnTo>
                    <a:pt x="54" y="213"/>
                  </a:lnTo>
                  <a:lnTo>
                    <a:pt x="54" y="211"/>
                  </a:lnTo>
                  <a:lnTo>
                    <a:pt x="56" y="211"/>
                  </a:lnTo>
                  <a:lnTo>
                    <a:pt x="56" y="209"/>
                  </a:lnTo>
                  <a:lnTo>
                    <a:pt x="59" y="207"/>
                  </a:lnTo>
                  <a:lnTo>
                    <a:pt x="58" y="207"/>
                  </a:lnTo>
                  <a:lnTo>
                    <a:pt x="56" y="207"/>
                  </a:lnTo>
                  <a:lnTo>
                    <a:pt x="56" y="209"/>
                  </a:lnTo>
                  <a:lnTo>
                    <a:pt x="54" y="209"/>
                  </a:lnTo>
                  <a:lnTo>
                    <a:pt x="54" y="211"/>
                  </a:lnTo>
                  <a:lnTo>
                    <a:pt x="52" y="211"/>
                  </a:lnTo>
                  <a:lnTo>
                    <a:pt x="50" y="211"/>
                  </a:lnTo>
                  <a:lnTo>
                    <a:pt x="50" y="209"/>
                  </a:lnTo>
                  <a:lnTo>
                    <a:pt x="48" y="211"/>
                  </a:lnTo>
                  <a:lnTo>
                    <a:pt x="50" y="211"/>
                  </a:lnTo>
                  <a:lnTo>
                    <a:pt x="48" y="211"/>
                  </a:lnTo>
                  <a:lnTo>
                    <a:pt x="46" y="213"/>
                  </a:lnTo>
                  <a:lnTo>
                    <a:pt x="44" y="213"/>
                  </a:lnTo>
                  <a:lnTo>
                    <a:pt x="44" y="215"/>
                  </a:lnTo>
                  <a:lnTo>
                    <a:pt x="42" y="215"/>
                  </a:lnTo>
                  <a:lnTo>
                    <a:pt x="40" y="217"/>
                  </a:lnTo>
                  <a:lnTo>
                    <a:pt x="38" y="219"/>
                  </a:lnTo>
                  <a:lnTo>
                    <a:pt x="40" y="221"/>
                  </a:lnTo>
                  <a:lnTo>
                    <a:pt x="38" y="221"/>
                  </a:lnTo>
                  <a:lnTo>
                    <a:pt x="36" y="221"/>
                  </a:lnTo>
                  <a:lnTo>
                    <a:pt x="36" y="223"/>
                  </a:lnTo>
                  <a:lnTo>
                    <a:pt x="34" y="223"/>
                  </a:lnTo>
                  <a:lnTo>
                    <a:pt x="34" y="225"/>
                  </a:lnTo>
                  <a:lnTo>
                    <a:pt x="34" y="227"/>
                  </a:lnTo>
                  <a:lnTo>
                    <a:pt x="34" y="229"/>
                  </a:lnTo>
                  <a:lnTo>
                    <a:pt x="32" y="229"/>
                  </a:lnTo>
                  <a:lnTo>
                    <a:pt x="30" y="229"/>
                  </a:lnTo>
                  <a:lnTo>
                    <a:pt x="29" y="227"/>
                  </a:lnTo>
                  <a:lnTo>
                    <a:pt x="29" y="229"/>
                  </a:lnTo>
                  <a:lnTo>
                    <a:pt x="30" y="229"/>
                  </a:lnTo>
                  <a:lnTo>
                    <a:pt x="29" y="229"/>
                  </a:lnTo>
                  <a:lnTo>
                    <a:pt x="30" y="229"/>
                  </a:lnTo>
                  <a:lnTo>
                    <a:pt x="30" y="230"/>
                  </a:lnTo>
                  <a:lnTo>
                    <a:pt x="32" y="230"/>
                  </a:lnTo>
                  <a:lnTo>
                    <a:pt x="32" y="232"/>
                  </a:lnTo>
                  <a:lnTo>
                    <a:pt x="30" y="234"/>
                  </a:lnTo>
                  <a:lnTo>
                    <a:pt x="29" y="234"/>
                  </a:lnTo>
                  <a:lnTo>
                    <a:pt x="27" y="234"/>
                  </a:lnTo>
                  <a:lnTo>
                    <a:pt x="27" y="236"/>
                  </a:lnTo>
                  <a:lnTo>
                    <a:pt x="29" y="236"/>
                  </a:lnTo>
                  <a:lnTo>
                    <a:pt x="29" y="238"/>
                  </a:lnTo>
                  <a:lnTo>
                    <a:pt x="27" y="238"/>
                  </a:lnTo>
                  <a:lnTo>
                    <a:pt x="25" y="238"/>
                  </a:lnTo>
                  <a:lnTo>
                    <a:pt x="27" y="238"/>
                  </a:lnTo>
                  <a:lnTo>
                    <a:pt x="27" y="236"/>
                  </a:lnTo>
                  <a:lnTo>
                    <a:pt x="25" y="236"/>
                  </a:lnTo>
                  <a:lnTo>
                    <a:pt x="25" y="238"/>
                  </a:lnTo>
                  <a:lnTo>
                    <a:pt x="23" y="238"/>
                  </a:lnTo>
                  <a:lnTo>
                    <a:pt x="25" y="238"/>
                  </a:lnTo>
                  <a:lnTo>
                    <a:pt x="25" y="240"/>
                  </a:lnTo>
                  <a:lnTo>
                    <a:pt x="23" y="240"/>
                  </a:lnTo>
                  <a:lnTo>
                    <a:pt x="21" y="240"/>
                  </a:lnTo>
                  <a:lnTo>
                    <a:pt x="23" y="240"/>
                  </a:lnTo>
                  <a:lnTo>
                    <a:pt x="23" y="242"/>
                  </a:lnTo>
                  <a:lnTo>
                    <a:pt x="21" y="242"/>
                  </a:lnTo>
                  <a:lnTo>
                    <a:pt x="19" y="242"/>
                  </a:lnTo>
                  <a:lnTo>
                    <a:pt x="19" y="244"/>
                  </a:lnTo>
                  <a:lnTo>
                    <a:pt x="21" y="244"/>
                  </a:lnTo>
                  <a:lnTo>
                    <a:pt x="21" y="242"/>
                  </a:lnTo>
                  <a:lnTo>
                    <a:pt x="21" y="244"/>
                  </a:lnTo>
                  <a:lnTo>
                    <a:pt x="19" y="244"/>
                  </a:lnTo>
                  <a:lnTo>
                    <a:pt x="19" y="246"/>
                  </a:lnTo>
                  <a:lnTo>
                    <a:pt x="19" y="248"/>
                  </a:lnTo>
                  <a:lnTo>
                    <a:pt x="19" y="246"/>
                  </a:lnTo>
                  <a:lnTo>
                    <a:pt x="19" y="248"/>
                  </a:lnTo>
                  <a:lnTo>
                    <a:pt x="21" y="248"/>
                  </a:lnTo>
                  <a:lnTo>
                    <a:pt x="23" y="248"/>
                  </a:lnTo>
                  <a:lnTo>
                    <a:pt x="25" y="248"/>
                  </a:lnTo>
                  <a:lnTo>
                    <a:pt x="25" y="250"/>
                  </a:lnTo>
                  <a:lnTo>
                    <a:pt x="27" y="250"/>
                  </a:lnTo>
                  <a:lnTo>
                    <a:pt x="27" y="252"/>
                  </a:lnTo>
                  <a:lnTo>
                    <a:pt x="25" y="254"/>
                  </a:lnTo>
                  <a:lnTo>
                    <a:pt x="25" y="256"/>
                  </a:lnTo>
                  <a:lnTo>
                    <a:pt x="23" y="256"/>
                  </a:lnTo>
                  <a:lnTo>
                    <a:pt x="21" y="256"/>
                  </a:lnTo>
                  <a:lnTo>
                    <a:pt x="21" y="258"/>
                  </a:lnTo>
                  <a:lnTo>
                    <a:pt x="19" y="258"/>
                  </a:lnTo>
                  <a:lnTo>
                    <a:pt x="21" y="258"/>
                  </a:lnTo>
                  <a:lnTo>
                    <a:pt x="21" y="259"/>
                  </a:lnTo>
                  <a:lnTo>
                    <a:pt x="19" y="259"/>
                  </a:lnTo>
                  <a:lnTo>
                    <a:pt x="17" y="259"/>
                  </a:lnTo>
                  <a:lnTo>
                    <a:pt x="17" y="261"/>
                  </a:lnTo>
                  <a:lnTo>
                    <a:pt x="19" y="261"/>
                  </a:lnTo>
                  <a:lnTo>
                    <a:pt x="19" y="259"/>
                  </a:lnTo>
                  <a:lnTo>
                    <a:pt x="19" y="261"/>
                  </a:lnTo>
                  <a:lnTo>
                    <a:pt x="19" y="263"/>
                  </a:lnTo>
                  <a:lnTo>
                    <a:pt x="17" y="261"/>
                  </a:lnTo>
                  <a:lnTo>
                    <a:pt x="17" y="263"/>
                  </a:lnTo>
                  <a:lnTo>
                    <a:pt x="19" y="263"/>
                  </a:lnTo>
                  <a:lnTo>
                    <a:pt x="17" y="263"/>
                  </a:lnTo>
                  <a:lnTo>
                    <a:pt x="17" y="261"/>
                  </a:lnTo>
                  <a:lnTo>
                    <a:pt x="17" y="263"/>
                  </a:lnTo>
                  <a:lnTo>
                    <a:pt x="15" y="263"/>
                  </a:lnTo>
                  <a:lnTo>
                    <a:pt x="17" y="263"/>
                  </a:lnTo>
                  <a:lnTo>
                    <a:pt x="15" y="265"/>
                  </a:lnTo>
                  <a:lnTo>
                    <a:pt x="15" y="263"/>
                  </a:lnTo>
                  <a:lnTo>
                    <a:pt x="15" y="265"/>
                  </a:lnTo>
                  <a:lnTo>
                    <a:pt x="13" y="265"/>
                  </a:lnTo>
                  <a:lnTo>
                    <a:pt x="11" y="265"/>
                  </a:lnTo>
                  <a:lnTo>
                    <a:pt x="13" y="265"/>
                  </a:lnTo>
                  <a:lnTo>
                    <a:pt x="11" y="265"/>
                  </a:lnTo>
                  <a:lnTo>
                    <a:pt x="11" y="267"/>
                  </a:lnTo>
                  <a:lnTo>
                    <a:pt x="9" y="267"/>
                  </a:lnTo>
                  <a:lnTo>
                    <a:pt x="9" y="269"/>
                  </a:lnTo>
                  <a:lnTo>
                    <a:pt x="7" y="269"/>
                  </a:lnTo>
                  <a:lnTo>
                    <a:pt x="7" y="267"/>
                  </a:lnTo>
                  <a:lnTo>
                    <a:pt x="7" y="269"/>
                  </a:lnTo>
                  <a:lnTo>
                    <a:pt x="7" y="271"/>
                  </a:lnTo>
                  <a:lnTo>
                    <a:pt x="5" y="271"/>
                  </a:lnTo>
                  <a:lnTo>
                    <a:pt x="7" y="271"/>
                  </a:lnTo>
                  <a:lnTo>
                    <a:pt x="5" y="271"/>
                  </a:lnTo>
                  <a:lnTo>
                    <a:pt x="7" y="271"/>
                  </a:lnTo>
                  <a:lnTo>
                    <a:pt x="5" y="271"/>
                  </a:lnTo>
                  <a:lnTo>
                    <a:pt x="5" y="27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3" name="Freeform 282"/>
            <p:cNvSpPr>
              <a:spLocks/>
            </p:cNvSpPr>
            <p:nvPr/>
          </p:nvSpPr>
          <p:spPr bwMode="gray">
            <a:xfrm>
              <a:off x="3064437" y="1533182"/>
              <a:ext cx="96640" cy="301517"/>
            </a:xfrm>
            <a:custGeom>
              <a:avLst/>
              <a:gdLst>
                <a:gd name="T0" fmla="*/ 95 w 100"/>
                <a:gd name="T1" fmla="*/ 279 h 312"/>
                <a:gd name="T2" fmla="*/ 85 w 100"/>
                <a:gd name="T3" fmla="*/ 287 h 312"/>
                <a:gd name="T4" fmla="*/ 79 w 100"/>
                <a:gd name="T5" fmla="*/ 290 h 312"/>
                <a:gd name="T6" fmla="*/ 77 w 100"/>
                <a:gd name="T7" fmla="*/ 294 h 312"/>
                <a:gd name="T8" fmla="*/ 71 w 100"/>
                <a:gd name="T9" fmla="*/ 298 h 312"/>
                <a:gd name="T10" fmla="*/ 66 w 100"/>
                <a:gd name="T11" fmla="*/ 298 h 312"/>
                <a:gd name="T12" fmla="*/ 54 w 100"/>
                <a:gd name="T13" fmla="*/ 302 h 312"/>
                <a:gd name="T14" fmla="*/ 46 w 100"/>
                <a:gd name="T15" fmla="*/ 308 h 312"/>
                <a:gd name="T16" fmla="*/ 38 w 100"/>
                <a:gd name="T17" fmla="*/ 308 h 312"/>
                <a:gd name="T18" fmla="*/ 52 w 100"/>
                <a:gd name="T19" fmla="*/ 296 h 312"/>
                <a:gd name="T20" fmla="*/ 60 w 100"/>
                <a:gd name="T21" fmla="*/ 300 h 312"/>
                <a:gd name="T22" fmla="*/ 67 w 100"/>
                <a:gd name="T23" fmla="*/ 288 h 312"/>
                <a:gd name="T24" fmla="*/ 77 w 100"/>
                <a:gd name="T25" fmla="*/ 283 h 312"/>
                <a:gd name="T26" fmla="*/ 85 w 100"/>
                <a:gd name="T27" fmla="*/ 269 h 312"/>
                <a:gd name="T28" fmla="*/ 91 w 100"/>
                <a:gd name="T29" fmla="*/ 252 h 312"/>
                <a:gd name="T30" fmla="*/ 79 w 100"/>
                <a:gd name="T31" fmla="*/ 254 h 312"/>
                <a:gd name="T32" fmla="*/ 79 w 100"/>
                <a:gd name="T33" fmla="*/ 250 h 312"/>
                <a:gd name="T34" fmla="*/ 77 w 100"/>
                <a:gd name="T35" fmla="*/ 256 h 312"/>
                <a:gd name="T36" fmla="*/ 66 w 100"/>
                <a:gd name="T37" fmla="*/ 252 h 312"/>
                <a:gd name="T38" fmla="*/ 54 w 100"/>
                <a:gd name="T39" fmla="*/ 256 h 312"/>
                <a:gd name="T40" fmla="*/ 52 w 100"/>
                <a:gd name="T41" fmla="*/ 248 h 312"/>
                <a:gd name="T42" fmla="*/ 46 w 100"/>
                <a:gd name="T43" fmla="*/ 229 h 312"/>
                <a:gd name="T44" fmla="*/ 46 w 100"/>
                <a:gd name="T45" fmla="*/ 225 h 312"/>
                <a:gd name="T46" fmla="*/ 31 w 100"/>
                <a:gd name="T47" fmla="*/ 234 h 312"/>
                <a:gd name="T48" fmla="*/ 21 w 100"/>
                <a:gd name="T49" fmla="*/ 225 h 312"/>
                <a:gd name="T50" fmla="*/ 31 w 100"/>
                <a:gd name="T51" fmla="*/ 223 h 312"/>
                <a:gd name="T52" fmla="*/ 35 w 100"/>
                <a:gd name="T53" fmla="*/ 219 h 312"/>
                <a:gd name="T54" fmla="*/ 27 w 100"/>
                <a:gd name="T55" fmla="*/ 215 h 312"/>
                <a:gd name="T56" fmla="*/ 25 w 100"/>
                <a:gd name="T57" fmla="*/ 207 h 312"/>
                <a:gd name="T58" fmla="*/ 19 w 100"/>
                <a:gd name="T59" fmla="*/ 209 h 312"/>
                <a:gd name="T60" fmla="*/ 19 w 100"/>
                <a:gd name="T61" fmla="*/ 196 h 312"/>
                <a:gd name="T62" fmla="*/ 27 w 100"/>
                <a:gd name="T63" fmla="*/ 188 h 312"/>
                <a:gd name="T64" fmla="*/ 27 w 100"/>
                <a:gd name="T65" fmla="*/ 180 h 312"/>
                <a:gd name="T66" fmla="*/ 38 w 100"/>
                <a:gd name="T67" fmla="*/ 180 h 312"/>
                <a:gd name="T68" fmla="*/ 56 w 100"/>
                <a:gd name="T69" fmla="*/ 172 h 312"/>
                <a:gd name="T70" fmla="*/ 58 w 100"/>
                <a:gd name="T71" fmla="*/ 153 h 312"/>
                <a:gd name="T72" fmla="*/ 50 w 100"/>
                <a:gd name="T73" fmla="*/ 147 h 312"/>
                <a:gd name="T74" fmla="*/ 40 w 100"/>
                <a:gd name="T75" fmla="*/ 151 h 312"/>
                <a:gd name="T76" fmla="*/ 25 w 100"/>
                <a:gd name="T77" fmla="*/ 151 h 312"/>
                <a:gd name="T78" fmla="*/ 9 w 100"/>
                <a:gd name="T79" fmla="*/ 142 h 312"/>
                <a:gd name="T80" fmla="*/ 9 w 100"/>
                <a:gd name="T81" fmla="*/ 136 h 312"/>
                <a:gd name="T82" fmla="*/ 2 w 100"/>
                <a:gd name="T83" fmla="*/ 128 h 312"/>
                <a:gd name="T84" fmla="*/ 15 w 100"/>
                <a:gd name="T85" fmla="*/ 120 h 312"/>
                <a:gd name="T86" fmla="*/ 33 w 100"/>
                <a:gd name="T87" fmla="*/ 111 h 312"/>
                <a:gd name="T88" fmla="*/ 35 w 100"/>
                <a:gd name="T89" fmla="*/ 122 h 312"/>
                <a:gd name="T90" fmla="*/ 52 w 100"/>
                <a:gd name="T91" fmla="*/ 120 h 312"/>
                <a:gd name="T92" fmla="*/ 52 w 100"/>
                <a:gd name="T93" fmla="*/ 114 h 312"/>
                <a:gd name="T94" fmla="*/ 46 w 100"/>
                <a:gd name="T95" fmla="*/ 103 h 312"/>
                <a:gd name="T96" fmla="*/ 56 w 100"/>
                <a:gd name="T97" fmla="*/ 112 h 312"/>
                <a:gd name="T98" fmla="*/ 54 w 100"/>
                <a:gd name="T99" fmla="*/ 112 h 312"/>
                <a:gd name="T100" fmla="*/ 48 w 100"/>
                <a:gd name="T101" fmla="*/ 101 h 312"/>
                <a:gd name="T102" fmla="*/ 37 w 100"/>
                <a:gd name="T103" fmla="*/ 101 h 312"/>
                <a:gd name="T104" fmla="*/ 21 w 100"/>
                <a:gd name="T105" fmla="*/ 80 h 312"/>
                <a:gd name="T106" fmla="*/ 13 w 100"/>
                <a:gd name="T107" fmla="*/ 70 h 312"/>
                <a:gd name="T108" fmla="*/ 33 w 100"/>
                <a:gd name="T109" fmla="*/ 58 h 312"/>
                <a:gd name="T110" fmla="*/ 42 w 100"/>
                <a:gd name="T111" fmla="*/ 41 h 312"/>
                <a:gd name="T112" fmla="*/ 50 w 100"/>
                <a:gd name="T113" fmla="*/ 29 h 312"/>
                <a:gd name="T114" fmla="*/ 64 w 100"/>
                <a:gd name="T115" fmla="*/ 20 h 312"/>
                <a:gd name="T116" fmla="*/ 67 w 100"/>
                <a:gd name="T117" fmla="*/ 29 h 312"/>
                <a:gd name="T118" fmla="*/ 66 w 100"/>
                <a:gd name="T119" fmla="*/ 20 h 312"/>
                <a:gd name="T120" fmla="*/ 75 w 100"/>
                <a:gd name="T121" fmla="*/ 1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 h="312">
                  <a:moveTo>
                    <a:pt x="100" y="273"/>
                  </a:moveTo>
                  <a:lnTo>
                    <a:pt x="100" y="271"/>
                  </a:lnTo>
                  <a:lnTo>
                    <a:pt x="98" y="271"/>
                  </a:lnTo>
                  <a:lnTo>
                    <a:pt x="98" y="273"/>
                  </a:lnTo>
                  <a:lnTo>
                    <a:pt x="98" y="271"/>
                  </a:lnTo>
                  <a:lnTo>
                    <a:pt x="98" y="273"/>
                  </a:lnTo>
                  <a:lnTo>
                    <a:pt x="96" y="273"/>
                  </a:lnTo>
                  <a:lnTo>
                    <a:pt x="95" y="275"/>
                  </a:lnTo>
                  <a:lnTo>
                    <a:pt x="95" y="277"/>
                  </a:lnTo>
                  <a:lnTo>
                    <a:pt x="96" y="275"/>
                  </a:lnTo>
                  <a:lnTo>
                    <a:pt x="96" y="277"/>
                  </a:lnTo>
                  <a:lnTo>
                    <a:pt x="95" y="277"/>
                  </a:lnTo>
                  <a:lnTo>
                    <a:pt x="96" y="277"/>
                  </a:lnTo>
                  <a:lnTo>
                    <a:pt x="96" y="279"/>
                  </a:lnTo>
                  <a:lnTo>
                    <a:pt x="95" y="279"/>
                  </a:lnTo>
                  <a:lnTo>
                    <a:pt x="95" y="281"/>
                  </a:lnTo>
                  <a:lnTo>
                    <a:pt x="93" y="281"/>
                  </a:lnTo>
                  <a:lnTo>
                    <a:pt x="93" y="279"/>
                  </a:lnTo>
                  <a:lnTo>
                    <a:pt x="93" y="281"/>
                  </a:lnTo>
                  <a:lnTo>
                    <a:pt x="93" y="283"/>
                  </a:lnTo>
                  <a:lnTo>
                    <a:pt x="93" y="281"/>
                  </a:lnTo>
                  <a:lnTo>
                    <a:pt x="91" y="281"/>
                  </a:lnTo>
                  <a:lnTo>
                    <a:pt x="91" y="283"/>
                  </a:lnTo>
                  <a:lnTo>
                    <a:pt x="89" y="283"/>
                  </a:lnTo>
                  <a:lnTo>
                    <a:pt x="87" y="283"/>
                  </a:lnTo>
                  <a:lnTo>
                    <a:pt x="87" y="285"/>
                  </a:lnTo>
                  <a:lnTo>
                    <a:pt x="87" y="283"/>
                  </a:lnTo>
                  <a:lnTo>
                    <a:pt x="87" y="285"/>
                  </a:lnTo>
                  <a:lnTo>
                    <a:pt x="87" y="287"/>
                  </a:lnTo>
                  <a:lnTo>
                    <a:pt x="85" y="287"/>
                  </a:lnTo>
                  <a:lnTo>
                    <a:pt x="85" y="285"/>
                  </a:lnTo>
                  <a:lnTo>
                    <a:pt x="83" y="285"/>
                  </a:lnTo>
                  <a:lnTo>
                    <a:pt x="83" y="287"/>
                  </a:lnTo>
                  <a:lnTo>
                    <a:pt x="81" y="287"/>
                  </a:lnTo>
                  <a:lnTo>
                    <a:pt x="83" y="287"/>
                  </a:lnTo>
                  <a:lnTo>
                    <a:pt x="85" y="287"/>
                  </a:lnTo>
                  <a:lnTo>
                    <a:pt x="85" y="288"/>
                  </a:lnTo>
                  <a:lnTo>
                    <a:pt x="83" y="288"/>
                  </a:lnTo>
                  <a:lnTo>
                    <a:pt x="81" y="287"/>
                  </a:lnTo>
                  <a:lnTo>
                    <a:pt x="81" y="288"/>
                  </a:lnTo>
                  <a:lnTo>
                    <a:pt x="79" y="288"/>
                  </a:lnTo>
                  <a:lnTo>
                    <a:pt x="79" y="290"/>
                  </a:lnTo>
                  <a:lnTo>
                    <a:pt x="77" y="290"/>
                  </a:lnTo>
                  <a:lnTo>
                    <a:pt x="79" y="292"/>
                  </a:lnTo>
                  <a:lnTo>
                    <a:pt x="79" y="290"/>
                  </a:lnTo>
                  <a:lnTo>
                    <a:pt x="77" y="290"/>
                  </a:lnTo>
                  <a:lnTo>
                    <a:pt x="79" y="290"/>
                  </a:lnTo>
                  <a:lnTo>
                    <a:pt x="81" y="290"/>
                  </a:lnTo>
                  <a:lnTo>
                    <a:pt x="81" y="292"/>
                  </a:lnTo>
                  <a:lnTo>
                    <a:pt x="79" y="292"/>
                  </a:lnTo>
                  <a:lnTo>
                    <a:pt x="81" y="292"/>
                  </a:lnTo>
                  <a:lnTo>
                    <a:pt x="79" y="292"/>
                  </a:lnTo>
                  <a:lnTo>
                    <a:pt x="79" y="294"/>
                  </a:lnTo>
                  <a:lnTo>
                    <a:pt x="77" y="294"/>
                  </a:lnTo>
                  <a:lnTo>
                    <a:pt x="79" y="294"/>
                  </a:lnTo>
                  <a:lnTo>
                    <a:pt x="77" y="294"/>
                  </a:lnTo>
                  <a:lnTo>
                    <a:pt x="77" y="292"/>
                  </a:lnTo>
                  <a:lnTo>
                    <a:pt x="79" y="292"/>
                  </a:lnTo>
                  <a:lnTo>
                    <a:pt x="77" y="292"/>
                  </a:lnTo>
                  <a:lnTo>
                    <a:pt x="77" y="294"/>
                  </a:lnTo>
                  <a:lnTo>
                    <a:pt x="77" y="292"/>
                  </a:lnTo>
                  <a:lnTo>
                    <a:pt x="77" y="294"/>
                  </a:lnTo>
                  <a:lnTo>
                    <a:pt x="77" y="296"/>
                  </a:lnTo>
                  <a:lnTo>
                    <a:pt x="77" y="294"/>
                  </a:lnTo>
                  <a:lnTo>
                    <a:pt x="75" y="294"/>
                  </a:lnTo>
                  <a:lnTo>
                    <a:pt x="75" y="296"/>
                  </a:lnTo>
                  <a:lnTo>
                    <a:pt x="75" y="294"/>
                  </a:lnTo>
                  <a:lnTo>
                    <a:pt x="75" y="296"/>
                  </a:lnTo>
                  <a:lnTo>
                    <a:pt x="73" y="296"/>
                  </a:lnTo>
                  <a:lnTo>
                    <a:pt x="75" y="296"/>
                  </a:lnTo>
                  <a:lnTo>
                    <a:pt x="73" y="296"/>
                  </a:lnTo>
                  <a:lnTo>
                    <a:pt x="71" y="296"/>
                  </a:lnTo>
                  <a:lnTo>
                    <a:pt x="71" y="298"/>
                  </a:lnTo>
                  <a:lnTo>
                    <a:pt x="71" y="296"/>
                  </a:lnTo>
                  <a:lnTo>
                    <a:pt x="71" y="298"/>
                  </a:lnTo>
                  <a:lnTo>
                    <a:pt x="71" y="296"/>
                  </a:lnTo>
                  <a:lnTo>
                    <a:pt x="69" y="296"/>
                  </a:lnTo>
                  <a:lnTo>
                    <a:pt x="69" y="298"/>
                  </a:lnTo>
                  <a:lnTo>
                    <a:pt x="69" y="300"/>
                  </a:lnTo>
                  <a:lnTo>
                    <a:pt x="69" y="302"/>
                  </a:lnTo>
                  <a:lnTo>
                    <a:pt x="67" y="302"/>
                  </a:lnTo>
                  <a:lnTo>
                    <a:pt x="69" y="302"/>
                  </a:lnTo>
                  <a:lnTo>
                    <a:pt x="69" y="300"/>
                  </a:lnTo>
                  <a:lnTo>
                    <a:pt x="67" y="300"/>
                  </a:lnTo>
                  <a:lnTo>
                    <a:pt x="69" y="300"/>
                  </a:lnTo>
                  <a:lnTo>
                    <a:pt x="69" y="298"/>
                  </a:lnTo>
                  <a:lnTo>
                    <a:pt x="67" y="298"/>
                  </a:lnTo>
                  <a:lnTo>
                    <a:pt x="66" y="298"/>
                  </a:lnTo>
                  <a:lnTo>
                    <a:pt x="66" y="300"/>
                  </a:lnTo>
                  <a:lnTo>
                    <a:pt x="66" y="298"/>
                  </a:lnTo>
                  <a:lnTo>
                    <a:pt x="66" y="300"/>
                  </a:lnTo>
                  <a:lnTo>
                    <a:pt x="64" y="300"/>
                  </a:lnTo>
                  <a:lnTo>
                    <a:pt x="62" y="300"/>
                  </a:lnTo>
                  <a:lnTo>
                    <a:pt x="64" y="300"/>
                  </a:lnTo>
                  <a:lnTo>
                    <a:pt x="62" y="302"/>
                  </a:lnTo>
                  <a:lnTo>
                    <a:pt x="62" y="300"/>
                  </a:lnTo>
                  <a:lnTo>
                    <a:pt x="62" y="302"/>
                  </a:lnTo>
                  <a:lnTo>
                    <a:pt x="60" y="302"/>
                  </a:lnTo>
                  <a:lnTo>
                    <a:pt x="60" y="304"/>
                  </a:lnTo>
                  <a:lnTo>
                    <a:pt x="60" y="302"/>
                  </a:lnTo>
                  <a:lnTo>
                    <a:pt x="58" y="302"/>
                  </a:lnTo>
                  <a:lnTo>
                    <a:pt x="58" y="304"/>
                  </a:lnTo>
                  <a:lnTo>
                    <a:pt x="56" y="304"/>
                  </a:lnTo>
                  <a:lnTo>
                    <a:pt x="54" y="304"/>
                  </a:lnTo>
                  <a:lnTo>
                    <a:pt x="54" y="302"/>
                  </a:lnTo>
                  <a:lnTo>
                    <a:pt x="56" y="302"/>
                  </a:lnTo>
                  <a:lnTo>
                    <a:pt x="56" y="300"/>
                  </a:lnTo>
                  <a:lnTo>
                    <a:pt x="54" y="300"/>
                  </a:lnTo>
                  <a:lnTo>
                    <a:pt x="52" y="300"/>
                  </a:lnTo>
                  <a:lnTo>
                    <a:pt x="52" y="302"/>
                  </a:lnTo>
                  <a:lnTo>
                    <a:pt x="52" y="304"/>
                  </a:lnTo>
                  <a:lnTo>
                    <a:pt x="52" y="306"/>
                  </a:lnTo>
                  <a:lnTo>
                    <a:pt x="50" y="306"/>
                  </a:lnTo>
                  <a:lnTo>
                    <a:pt x="50" y="308"/>
                  </a:lnTo>
                  <a:lnTo>
                    <a:pt x="48" y="308"/>
                  </a:lnTo>
                  <a:lnTo>
                    <a:pt x="48" y="310"/>
                  </a:lnTo>
                  <a:lnTo>
                    <a:pt x="46" y="310"/>
                  </a:lnTo>
                  <a:lnTo>
                    <a:pt x="46" y="308"/>
                  </a:lnTo>
                  <a:lnTo>
                    <a:pt x="46" y="310"/>
                  </a:lnTo>
                  <a:lnTo>
                    <a:pt x="46" y="308"/>
                  </a:lnTo>
                  <a:lnTo>
                    <a:pt x="46" y="306"/>
                  </a:lnTo>
                  <a:lnTo>
                    <a:pt x="44" y="306"/>
                  </a:lnTo>
                  <a:lnTo>
                    <a:pt x="44" y="308"/>
                  </a:lnTo>
                  <a:lnTo>
                    <a:pt x="44" y="310"/>
                  </a:lnTo>
                  <a:lnTo>
                    <a:pt x="44" y="308"/>
                  </a:lnTo>
                  <a:lnTo>
                    <a:pt x="44" y="310"/>
                  </a:lnTo>
                  <a:lnTo>
                    <a:pt x="42" y="310"/>
                  </a:lnTo>
                  <a:lnTo>
                    <a:pt x="40" y="308"/>
                  </a:lnTo>
                  <a:lnTo>
                    <a:pt x="38" y="308"/>
                  </a:lnTo>
                  <a:lnTo>
                    <a:pt x="40" y="308"/>
                  </a:lnTo>
                  <a:lnTo>
                    <a:pt x="40" y="310"/>
                  </a:lnTo>
                  <a:lnTo>
                    <a:pt x="40" y="312"/>
                  </a:lnTo>
                  <a:lnTo>
                    <a:pt x="38" y="312"/>
                  </a:lnTo>
                  <a:lnTo>
                    <a:pt x="38" y="310"/>
                  </a:lnTo>
                  <a:lnTo>
                    <a:pt x="38" y="308"/>
                  </a:lnTo>
                  <a:lnTo>
                    <a:pt x="40" y="308"/>
                  </a:lnTo>
                  <a:lnTo>
                    <a:pt x="40" y="306"/>
                  </a:lnTo>
                  <a:lnTo>
                    <a:pt x="42" y="306"/>
                  </a:lnTo>
                  <a:lnTo>
                    <a:pt x="40" y="306"/>
                  </a:lnTo>
                  <a:lnTo>
                    <a:pt x="40" y="308"/>
                  </a:lnTo>
                  <a:lnTo>
                    <a:pt x="42" y="308"/>
                  </a:lnTo>
                  <a:lnTo>
                    <a:pt x="42" y="306"/>
                  </a:lnTo>
                  <a:lnTo>
                    <a:pt x="44" y="306"/>
                  </a:lnTo>
                  <a:lnTo>
                    <a:pt x="44" y="304"/>
                  </a:lnTo>
                  <a:lnTo>
                    <a:pt x="46" y="304"/>
                  </a:lnTo>
                  <a:lnTo>
                    <a:pt x="44" y="304"/>
                  </a:lnTo>
                  <a:lnTo>
                    <a:pt x="48" y="300"/>
                  </a:lnTo>
                  <a:lnTo>
                    <a:pt x="48" y="298"/>
                  </a:lnTo>
                  <a:lnTo>
                    <a:pt x="50" y="298"/>
                  </a:lnTo>
                  <a:lnTo>
                    <a:pt x="52" y="296"/>
                  </a:lnTo>
                  <a:lnTo>
                    <a:pt x="54" y="296"/>
                  </a:lnTo>
                  <a:lnTo>
                    <a:pt x="56" y="296"/>
                  </a:lnTo>
                  <a:lnTo>
                    <a:pt x="56" y="294"/>
                  </a:lnTo>
                  <a:lnTo>
                    <a:pt x="56" y="296"/>
                  </a:lnTo>
                  <a:lnTo>
                    <a:pt x="54" y="296"/>
                  </a:lnTo>
                  <a:lnTo>
                    <a:pt x="56" y="296"/>
                  </a:lnTo>
                  <a:lnTo>
                    <a:pt x="58" y="296"/>
                  </a:lnTo>
                  <a:lnTo>
                    <a:pt x="60" y="294"/>
                  </a:lnTo>
                  <a:lnTo>
                    <a:pt x="60" y="296"/>
                  </a:lnTo>
                  <a:lnTo>
                    <a:pt x="58" y="296"/>
                  </a:lnTo>
                  <a:lnTo>
                    <a:pt x="58" y="298"/>
                  </a:lnTo>
                  <a:lnTo>
                    <a:pt x="60" y="298"/>
                  </a:lnTo>
                  <a:lnTo>
                    <a:pt x="60" y="300"/>
                  </a:lnTo>
                  <a:lnTo>
                    <a:pt x="60" y="298"/>
                  </a:lnTo>
                  <a:lnTo>
                    <a:pt x="60" y="300"/>
                  </a:lnTo>
                  <a:lnTo>
                    <a:pt x="60" y="298"/>
                  </a:lnTo>
                  <a:lnTo>
                    <a:pt x="60" y="296"/>
                  </a:lnTo>
                  <a:lnTo>
                    <a:pt x="62" y="296"/>
                  </a:lnTo>
                  <a:lnTo>
                    <a:pt x="62" y="298"/>
                  </a:lnTo>
                  <a:lnTo>
                    <a:pt x="64" y="298"/>
                  </a:lnTo>
                  <a:lnTo>
                    <a:pt x="64" y="296"/>
                  </a:lnTo>
                  <a:lnTo>
                    <a:pt x="62" y="296"/>
                  </a:lnTo>
                  <a:lnTo>
                    <a:pt x="62" y="294"/>
                  </a:lnTo>
                  <a:lnTo>
                    <a:pt x="62" y="296"/>
                  </a:lnTo>
                  <a:lnTo>
                    <a:pt x="62" y="294"/>
                  </a:lnTo>
                  <a:lnTo>
                    <a:pt x="62" y="292"/>
                  </a:lnTo>
                  <a:lnTo>
                    <a:pt x="64" y="292"/>
                  </a:lnTo>
                  <a:lnTo>
                    <a:pt x="64" y="290"/>
                  </a:lnTo>
                  <a:lnTo>
                    <a:pt x="66" y="288"/>
                  </a:lnTo>
                  <a:lnTo>
                    <a:pt x="67" y="288"/>
                  </a:lnTo>
                  <a:lnTo>
                    <a:pt x="67" y="287"/>
                  </a:lnTo>
                  <a:lnTo>
                    <a:pt x="71" y="285"/>
                  </a:lnTo>
                  <a:lnTo>
                    <a:pt x="69" y="287"/>
                  </a:lnTo>
                  <a:lnTo>
                    <a:pt x="71" y="287"/>
                  </a:lnTo>
                  <a:lnTo>
                    <a:pt x="71" y="285"/>
                  </a:lnTo>
                  <a:lnTo>
                    <a:pt x="73" y="285"/>
                  </a:lnTo>
                  <a:lnTo>
                    <a:pt x="71" y="285"/>
                  </a:lnTo>
                  <a:lnTo>
                    <a:pt x="73" y="285"/>
                  </a:lnTo>
                  <a:lnTo>
                    <a:pt x="73" y="283"/>
                  </a:lnTo>
                  <a:lnTo>
                    <a:pt x="75" y="283"/>
                  </a:lnTo>
                  <a:lnTo>
                    <a:pt x="73" y="283"/>
                  </a:lnTo>
                  <a:lnTo>
                    <a:pt x="75" y="283"/>
                  </a:lnTo>
                  <a:lnTo>
                    <a:pt x="77" y="283"/>
                  </a:lnTo>
                  <a:lnTo>
                    <a:pt x="77" y="285"/>
                  </a:lnTo>
                  <a:lnTo>
                    <a:pt x="77" y="283"/>
                  </a:lnTo>
                  <a:lnTo>
                    <a:pt x="77" y="281"/>
                  </a:lnTo>
                  <a:lnTo>
                    <a:pt x="77" y="279"/>
                  </a:lnTo>
                  <a:lnTo>
                    <a:pt x="81" y="275"/>
                  </a:lnTo>
                  <a:lnTo>
                    <a:pt x="83" y="275"/>
                  </a:lnTo>
                  <a:lnTo>
                    <a:pt x="81" y="275"/>
                  </a:lnTo>
                  <a:lnTo>
                    <a:pt x="83" y="275"/>
                  </a:lnTo>
                  <a:lnTo>
                    <a:pt x="83" y="273"/>
                  </a:lnTo>
                  <a:lnTo>
                    <a:pt x="85" y="271"/>
                  </a:lnTo>
                  <a:lnTo>
                    <a:pt x="85" y="273"/>
                  </a:lnTo>
                  <a:lnTo>
                    <a:pt x="87" y="273"/>
                  </a:lnTo>
                  <a:lnTo>
                    <a:pt x="87" y="271"/>
                  </a:lnTo>
                  <a:lnTo>
                    <a:pt x="87" y="273"/>
                  </a:lnTo>
                  <a:lnTo>
                    <a:pt x="87" y="271"/>
                  </a:lnTo>
                  <a:lnTo>
                    <a:pt x="85" y="271"/>
                  </a:lnTo>
                  <a:lnTo>
                    <a:pt x="85" y="269"/>
                  </a:lnTo>
                  <a:lnTo>
                    <a:pt x="85" y="267"/>
                  </a:lnTo>
                  <a:lnTo>
                    <a:pt x="85" y="265"/>
                  </a:lnTo>
                  <a:lnTo>
                    <a:pt x="85" y="263"/>
                  </a:lnTo>
                  <a:lnTo>
                    <a:pt x="87" y="263"/>
                  </a:lnTo>
                  <a:lnTo>
                    <a:pt x="87" y="261"/>
                  </a:lnTo>
                  <a:lnTo>
                    <a:pt x="89" y="261"/>
                  </a:lnTo>
                  <a:lnTo>
                    <a:pt x="91" y="261"/>
                  </a:lnTo>
                  <a:lnTo>
                    <a:pt x="89" y="261"/>
                  </a:lnTo>
                  <a:lnTo>
                    <a:pt x="87" y="261"/>
                  </a:lnTo>
                  <a:lnTo>
                    <a:pt x="87" y="259"/>
                  </a:lnTo>
                  <a:lnTo>
                    <a:pt x="87" y="258"/>
                  </a:lnTo>
                  <a:lnTo>
                    <a:pt x="87" y="256"/>
                  </a:lnTo>
                  <a:lnTo>
                    <a:pt x="89" y="256"/>
                  </a:lnTo>
                  <a:lnTo>
                    <a:pt x="91" y="254"/>
                  </a:lnTo>
                  <a:lnTo>
                    <a:pt x="91" y="252"/>
                  </a:lnTo>
                  <a:lnTo>
                    <a:pt x="91" y="250"/>
                  </a:lnTo>
                  <a:lnTo>
                    <a:pt x="93" y="250"/>
                  </a:lnTo>
                  <a:lnTo>
                    <a:pt x="93" y="248"/>
                  </a:lnTo>
                  <a:lnTo>
                    <a:pt x="93" y="246"/>
                  </a:lnTo>
                  <a:lnTo>
                    <a:pt x="93" y="248"/>
                  </a:lnTo>
                  <a:lnTo>
                    <a:pt x="93" y="250"/>
                  </a:lnTo>
                  <a:lnTo>
                    <a:pt x="91" y="250"/>
                  </a:lnTo>
                  <a:lnTo>
                    <a:pt x="91" y="252"/>
                  </a:lnTo>
                  <a:lnTo>
                    <a:pt x="89" y="252"/>
                  </a:lnTo>
                  <a:lnTo>
                    <a:pt x="87" y="252"/>
                  </a:lnTo>
                  <a:lnTo>
                    <a:pt x="87" y="254"/>
                  </a:lnTo>
                  <a:lnTo>
                    <a:pt x="85" y="254"/>
                  </a:lnTo>
                  <a:lnTo>
                    <a:pt x="83" y="254"/>
                  </a:lnTo>
                  <a:lnTo>
                    <a:pt x="81" y="256"/>
                  </a:lnTo>
                  <a:lnTo>
                    <a:pt x="79" y="254"/>
                  </a:lnTo>
                  <a:lnTo>
                    <a:pt x="79" y="252"/>
                  </a:lnTo>
                  <a:lnTo>
                    <a:pt x="77" y="252"/>
                  </a:lnTo>
                  <a:lnTo>
                    <a:pt x="79" y="252"/>
                  </a:lnTo>
                  <a:lnTo>
                    <a:pt x="79" y="250"/>
                  </a:lnTo>
                  <a:lnTo>
                    <a:pt x="79" y="248"/>
                  </a:lnTo>
                  <a:lnTo>
                    <a:pt x="81" y="248"/>
                  </a:lnTo>
                  <a:lnTo>
                    <a:pt x="81" y="250"/>
                  </a:lnTo>
                  <a:lnTo>
                    <a:pt x="83" y="250"/>
                  </a:lnTo>
                  <a:lnTo>
                    <a:pt x="83" y="252"/>
                  </a:lnTo>
                  <a:lnTo>
                    <a:pt x="83" y="250"/>
                  </a:lnTo>
                  <a:lnTo>
                    <a:pt x="81" y="248"/>
                  </a:lnTo>
                  <a:lnTo>
                    <a:pt x="79" y="248"/>
                  </a:lnTo>
                  <a:lnTo>
                    <a:pt x="79" y="246"/>
                  </a:lnTo>
                  <a:lnTo>
                    <a:pt x="79" y="248"/>
                  </a:lnTo>
                  <a:lnTo>
                    <a:pt x="79" y="250"/>
                  </a:lnTo>
                  <a:lnTo>
                    <a:pt x="77" y="250"/>
                  </a:lnTo>
                  <a:lnTo>
                    <a:pt x="77" y="252"/>
                  </a:lnTo>
                  <a:lnTo>
                    <a:pt x="77" y="250"/>
                  </a:lnTo>
                  <a:lnTo>
                    <a:pt x="75" y="250"/>
                  </a:lnTo>
                  <a:lnTo>
                    <a:pt x="77" y="250"/>
                  </a:lnTo>
                  <a:lnTo>
                    <a:pt x="75" y="250"/>
                  </a:lnTo>
                  <a:lnTo>
                    <a:pt x="77" y="250"/>
                  </a:lnTo>
                  <a:lnTo>
                    <a:pt x="75" y="252"/>
                  </a:lnTo>
                  <a:lnTo>
                    <a:pt x="77" y="252"/>
                  </a:lnTo>
                  <a:lnTo>
                    <a:pt x="75" y="252"/>
                  </a:lnTo>
                  <a:lnTo>
                    <a:pt x="75" y="254"/>
                  </a:lnTo>
                  <a:lnTo>
                    <a:pt x="75" y="252"/>
                  </a:lnTo>
                  <a:lnTo>
                    <a:pt x="75" y="254"/>
                  </a:lnTo>
                  <a:lnTo>
                    <a:pt x="75" y="256"/>
                  </a:lnTo>
                  <a:lnTo>
                    <a:pt x="77" y="256"/>
                  </a:lnTo>
                  <a:lnTo>
                    <a:pt x="77" y="258"/>
                  </a:lnTo>
                  <a:lnTo>
                    <a:pt x="75" y="258"/>
                  </a:lnTo>
                  <a:lnTo>
                    <a:pt x="75" y="259"/>
                  </a:lnTo>
                  <a:lnTo>
                    <a:pt x="75" y="258"/>
                  </a:lnTo>
                  <a:lnTo>
                    <a:pt x="73" y="258"/>
                  </a:lnTo>
                  <a:lnTo>
                    <a:pt x="73" y="256"/>
                  </a:lnTo>
                  <a:lnTo>
                    <a:pt x="71" y="254"/>
                  </a:lnTo>
                  <a:lnTo>
                    <a:pt x="71" y="252"/>
                  </a:lnTo>
                  <a:lnTo>
                    <a:pt x="69" y="252"/>
                  </a:lnTo>
                  <a:lnTo>
                    <a:pt x="69" y="250"/>
                  </a:lnTo>
                  <a:lnTo>
                    <a:pt x="67" y="250"/>
                  </a:lnTo>
                  <a:lnTo>
                    <a:pt x="67" y="252"/>
                  </a:lnTo>
                  <a:lnTo>
                    <a:pt x="67" y="254"/>
                  </a:lnTo>
                  <a:lnTo>
                    <a:pt x="67" y="252"/>
                  </a:lnTo>
                  <a:lnTo>
                    <a:pt x="66" y="252"/>
                  </a:lnTo>
                  <a:lnTo>
                    <a:pt x="66" y="250"/>
                  </a:lnTo>
                  <a:lnTo>
                    <a:pt x="64" y="250"/>
                  </a:lnTo>
                  <a:lnTo>
                    <a:pt x="64" y="252"/>
                  </a:lnTo>
                  <a:lnTo>
                    <a:pt x="64" y="250"/>
                  </a:lnTo>
                  <a:lnTo>
                    <a:pt x="64" y="248"/>
                  </a:lnTo>
                  <a:lnTo>
                    <a:pt x="62" y="250"/>
                  </a:lnTo>
                  <a:lnTo>
                    <a:pt x="60" y="250"/>
                  </a:lnTo>
                  <a:lnTo>
                    <a:pt x="60" y="252"/>
                  </a:lnTo>
                  <a:lnTo>
                    <a:pt x="58" y="252"/>
                  </a:lnTo>
                  <a:lnTo>
                    <a:pt x="56" y="252"/>
                  </a:lnTo>
                  <a:lnTo>
                    <a:pt x="56" y="254"/>
                  </a:lnTo>
                  <a:lnTo>
                    <a:pt x="54" y="254"/>
                  </a:lnTo>
                  <a:lnTo>
                    <a:pt x="56" y="254"/>
                  </a:lnTo>
                  <a:lnTo>
                    <a:pt x="54" y="254"/>
                  </a:lnTo>
                  <a:lnTo>
                    <a:pt x="54" y="256"/>
                  </a:lnTo>
                  <a:lnTo>
                    <a:pt x="52" y="256"/>
                  </a:lnTo>
                  <a:lnTo>
                    <a:pt x="50" y="256"/>
                  </a:lnTo>
                  <a:lnTo>
                    <a:pt x="48" y="256"/>
                  </a:lnTo>
                  <a:lnTo>
                    <a:pt x="48" y="254"/>
                  </a:lnTo>
                  <a:lnTo>
                    <a:pt x="50" y="254"/>
                  </a:lnTo>
                  <a:lnTo>
                    <a:pt x="52" y="254"/>
                  </a:lnTo>
                  <a:lnTo>
                    <a:pt x="52" y="252"/>
                  </a:lnTo>
                  <a:lnTo>
                    <a:pt x="52" y="250"/>
                  </a:lnTo>
                  <a:lnTo>
                    <a:pt x="50" y="250"/>
                  </a:lnTo>
                  <a:lnTo>
                    <a:pt x="50" y="248"/>
                  </a:lnTo>
                  <a:lnTo>
                    <a:pt x="52" y="248"/>
                  </a:lnTo>
                  <a:lnTo>
                    <a:pt x="54" y="248"/>
                  </a:lnTo>
                  <a:lnTo>
                    <a:pt x="52" y="248"/>
                  </a:lnTo>
                  <a:lnTo>
                    <a:pt x="52" y="246"/>
                  </a:lnTo>
                  <a:lnTo>
                    <a:pt x="52" y="248"/>
                  </a:lnTo>
                  <a:lnTo>
                    <a:pt x="50" y="248"/>
                  </a:lnTo>
                  <a:lnTo>
                    <a:pt x="50" y="246"/>
                  </a:lnTo>
                  <a:lnTo>
                    <a:pt x="50" y="244"/>
                  </a:lnTo>
                  <a:lnTo>
                    <a:pt x="50" y="246"/>
                  </a:lnTo>
                  <a:lnTo>
                    <a:pt x="50" y="244"/>
                  </a:lnTo>
                  <a:lnTo>
                    <a:pt x="50" y="242"/>
                  </a:lnTo>
                  <a:lnTo>
                    <a:pt x="52" y="242"/>
                  </a:lnTo>
                  <a:lnTo>
                    <a:pt x="52" y="240"/>
                  </a:lnTo>
                  <a:lnTo>
                    <a:pt x="50" y="238"/>
                  </a:lnTo>
                  <a:lnTo>
                    <a:pt x="50" y="236"/>
                  </a:lnTo>
                  <a:lnTo>
                    <a:pt x="48" y="234"/>
                  </a:lnTo>
                  <a:lnTo>
                    <a:pt x="48" y="232"/>
                  </a:lnTo>
                  <a:lnTo>
                    <a:pt x="48" y="230"/>
                  </a:lnTo>
                  <a:lnTo>
                    <a:pt x="48" y="229"/>
                  </a:lnTo>
                  <a:lnTo>
                    <a:pt x="46" y="229"/>
                  </a:lnTo>
                  <a:lnTo>
                    <a:pt x="48" y="229"/>
                  </a:lnTo>
                  <a:lnTo>
                    <a:pt x="46" y="230"/>
                  </a:lnTo>
                  <a:lnTo>
                    <a:pt x="48" y="230"/>
                  </a:lnTo>
                  <a:lnTo>
                    <a:pt x="46" y="230"/>
                  </a:lnTo>
                  <a:lnTo>
                    <a:pt x="46" y="229"/>
                  </a:lnTo>
                  <a:lnTo>
                    <a:pt x="46" y="227"/>
                  </a:lnTo>
                  <a:lnTo>
                    <a:pt x="46" y="225"/>
                  </a:lnTo>
                  <a:lnTo>
                    <a:pt x="48" y="225"/>
                  </a:lnTo>
                  <a:lnTo>
                    <a:pt x="48" y="223"/>
                  </a:lnTo>
                  <a:lnTo>
                    <a:pt x="50" y="223"/>
                  </a:lnTo>
                  <a:lnTo>
                    <a:pt x="50" y="221"/>
                  </a:lnTo>
                  <a:lnTo>
                    <a:pt x="48" y="221"/>
                  </a:lnTo>
                  <a:lnTo>
                    <a:pt x="48" y="223"/>
                  </a:lnTo>
                  <a:lnTo>
                    <a:pt x="46" y="223"/>
                  </a:lnTo>
                  <a:lnTo>
                    <a:pt x="46" y="225"/>
                  </a:lnTo>
                  <a:lnTo>
                    <a:pt x="46" y="227"/>
                  </a:lnTo>
                  <a:lnTo>
                    <a:pt x="44" y="227"/>
                  </a:lnTo>
                  <a:lnTo>
                    <a:pt x="44" y="229"/>
                  </a:lnTo>
                  <a:lnTo>
                    <a:pt x="46" y="229"/>
                  </a:lnTo>
                  <a:lnTo>
                    <a:pt x="46" y="230"/>
                  </a:lnTo>
                  <a:lnTo>
                    <a:pt x="46" y="232"/>
                  </a:lnTo>
                  <a:lnTo>
                    <a:pt x="44" y="232"/>
                  </a:lnTo>
                  <a:lnTo>
                    <a:pt x="42" y="234"/>
                  </a:lnTo>
                  <a:lnTo>
                    <a:pt x="40" y="234"/>
                  </a:lnTo>
                  <a:lnTo>
                    <a:pt x="38" y="236"/>
                  </a:lnTo>
                  <a:lnTo>
                    <a:pt x="37" y="236"/>
                  </a:lnTo>
                  <a:lnTo>
                    <a:pt x="35" y="236"/>
                  </a:lnTo>
                  <a:lnTo>
                    <a:pt x="33" y="236"/>
                  </a:lnTo>
                  <a:lnTo>
                    <a:pt x="33" y="234"/>
                  </a:lnTo>
                  <a:lnTo>
                    <a:pt x="31" y="234"/>
                  </a:lnTo>
                  <a:lnTo>
                    <a:pt x="31" y="232"/>
                  </a:lnTo>
                  <a:lnTo>
                    <a:pt x="33" y="232"/>
                  </a:lnTo>
                  <a:lnTo>
                    <a:pt x="31" y="232"/>
                  </a:lnTo>
                  <a:lnTo>
                    <a:pt x="31" y="230"/>
                  </a:lnTo>
                  <a:lnTo>
                    <a:pt x="29" y="230"/>
                  </a:lnTo>
                  <a:lnTo>
                    <a:pt x="29" y="229"/>
                  </a:lnTo>
                  <a:lnTo>
                    <a:pt x="27" y="229"/>
                  </a:lnTo>
                  <a:lnTo>
                    <a:pt x="27" y="227"/>
                  </a:lnTo>
                  <a:lnTo>
                    <a:pt x="27" y="229"/>
                  </a:lnTo>
                  <a:lnTo>
                    <a:pt x="25" y="227"/>
                  </a:lnTo>
                  <a:lnTo>
                    <a:pt x="23" y="225"/>
                  </a:lnTo>
                  <a:lnTo>
                    <a:pt x="25" y="225"/>
                  </a:lnTo>
                  <a:lnTo>
                    <a:pt x="25" y="223"/>
                  </a:lnTo>
                  <a:lnTo>
                    <a:pt x="23" y="225"/>
                  </a:lnTo>
                  <a:lnTo>
                    <a:pt x="21" y="225"/>
                  </a:lnTo>
                  <a:lnTo>
                    <a:pt x="21" y="223"/>
                  </a:lnTo>
                  <a:lnTo>
                    <a:pt x="23" y="223"/>
                  </a:lnTo>
                  <a:lnTo>
                    <a:pt x="23" y="221"/>
                  </a:lnTo>
                  <a:lnTo>
                    <a:pt x="25" y="221"/>
                  </a:lnTo>
                  <a:lnTo>
                    <a:pt x="25" y="219"/>
                  </a:lnTo>
                  <a:lnTo>
                    <a:pt x="25" y="217"/>
                  </a:lnTo>
                  <a:lnTo>
                    <a:pt x="27" y="219"/>
                  </a:lnTo>
                  <a:lnTo>
                    <a:pt x="27" y="217"/>
                  </a:lnTo>
                  <a:lnTo>
                    <a:pt x="27" y="219"/>
                  </a:lnTo>
                  <a:lnTo>
                    <a:pt x="29" y="219"/>
                  </a:lnTo>
                  <a:lnTo>
                    <a:pt x="31" y="219"/>
                  </a:lnTo>
                  <a:lnTo>
                    <a:pt x="31" y="221"/>
                  </a:lnTo>
                  <a:lnTo>
                    <a:pt x="31" y="223"/>
                  </a:lnTo>
                  <a:lnTo>
                    <a:pt x="29" y="223"/>
                  </a:lnTo>
                  <a:lnTo>
                    <a:pt x="31" y="223"/>
                  </a:lnTo>
                  <a:lnTo>
                    <a:pt x="31" y="221"/>
                  </a:lnTo>
                  <a:lnTo>
                    <a:pt x="33" y="223"/>
                  </a:lnTo>
                  <a:lnTo>
                    <a:pt x="33" y="221"/>
                  </a:lnTo>
                  <a:lnTo>
                    <a:pt x="33" y="219"/>
                  </a:lnTo>
                  <a:lnTo>
                    <a:pt x="35" y="219"/>
                  </a:lnTo>
                  <a:lnTo>
                    <a:pt x="35" y="221"/>
                  </a:lnTo>
                  <a:lnTo>
                    <a:pt x="35" y="223"/>
                  </a:lnTo>
                  <a:lnTo>
                    <a:pt x="37" y="223"/>
                  </a:lnTo>
                  <a:lnTo>
                    <a:pt x="38" y="221"/>
                  </a:lnTo>
                  <a:lnTo>
                    <a:pt x="37" y="221"/>
                  </a:lnTo>
                  <a:lnTo>
                    <a:pt x="38" y="221"/>
                  </a:lnTo>
                  <a:lnTo>
                    <a:pt x="37" y="219"/>
                  </a:lnTo>
                  <a:lnTo>
                    <a:pt x="35" y="219"/>
                  </a:lnTo>
                  <a:lnTo>
                    <a:pt x="35" y="217"/>
                  </a:lnTo>
                  <a:lnTo>
                    <a:pt x="35" y="219"/>
                  </a:lnTo>
                  <a:lnTo>
                    <a:pt x="37" y="219"/>
                  </a:lnTo>
                  <a:lnTo>
                    <a:pt x="37" y="217"/>
                  </a:lnTo>
                  <a:lnTo>
                    <a:pt x="35" y="217"/>
                  </a:lnTo>
                  <a:lnTo>
                    <a:pt x="37" y="217"/>
                  </a:lnTo>
                  <a:lnTo>
                    <a:pt x="35" y="217"/>
                  </a:lnTo>
                  <a:lnTo>
                    <a:pt x="33" y="219"/>
                  </a:lnTo>
                  <a:lnTo>
                    <a:pt x="31" y="219"/>
                  </a:lnTo>
                  <a:lnTo>
                    <a:pt x="29" y="219"/>
                  </a:lnTo>
                  <a:lnTo>
                    <a:pt x="29" y="217"/>
                  </a:lnTo>
                  <a:lnTo>
                    <a:pt x="27" y="217"/>
                  </a:lnTo>
                  <a:lnTo>
                    <a:pt x="25" y="217"/>
                  </a:lnTo>
                  <a:lnTo>
                    <a:pt x="23" y="217"/>
                  </a:lnTo>
                  <a:lnTo>
                    <a:pt x="23" y="215"/>
                  </a:lnTo>
                  <a:lnTo>
                    <a:pt x="25" y="215"/>
                  </a:lnTo>
                  <a:lnTo>
                    <a:pt x="27" y="215"/>
                  </a:lnTo>
                  <a:lnTo>
                    <a:pt x="27" y="213"/>
                  </a:lnTo>
                  <a:lnTo>
                    <a:pt x="25" y="215"/>
                  </a:lnTo>
                  <a:lnTo>
                    <a:pt x="25" y="213"/>
                  </a:lnTo>
                  <a:lnTo>
                    <a:pt x="25" y="215"/>
                  </a:lnTo>
                  <a:lnTo>
                    <a:pt x="23" y="215"/>
                  </a:lnTo>
                  <a:lnTo>
                    <a:pt x="23" y="213"/>
                  </a:lnTo>
                  <a:lnTo>
                    <a:pt x="25" y="213"/>
                  </a:lnTo>
                  <a:lnTo>
                    <a:pt x="23" y="211"/>
                  </a:lnTo>
                  <a:lnTo>
                    <a:pt x="25" y="213"/>
                  </a:lnTo>
                  <a:lnTo>
                    <a:pt x="23" y="213"/>
                  </a:lnTo>
                  <a:lnTo>
                    <a:pt x="21" y="213"/>
                  </a:lnTo>
                  <a:lnTo>
                    <a:pt x="23" y="211"/>
                  </a:lnTo>
                  <a:lnTo>
                    <a:pt x="23" y="209"/>
                  </a:lnTo>
                  <a:lnTo>
                    <a:pt x="25" y="209"/>
                  </a:lnTo>
                  <a:lnTo>
                    <a:pt x="25" y="207"/>
                  </a:lnTo>
                  <a:lnTo>
                    <a:pt x="27" y="207"/>
                  </a:lnTo>
                  <a:lnTo>
                    <a:pt x="27" y="205"/>
                  </a:lnTo>
                  <a:lnTo>
                    <a:pt x="25" y="207"/>
                  </a:lnTo>
                  <a:lnTo>
                    <a:pt x="25" y="209"/>
                  </a:lnTo>
                  <a:lnTo>
                    <a:pt x="23" y="209"/>
                  </a:lnTo>
                  <a:lnTo>
                    <a:pt x="23" y="211"/>
                  </a:lnTo>
                  <a:lnTo>
                    <a:pt x="21" y="211"/>
                  </a:lnTo>
                  <a:lnTo>
                    <a:pt x="21" y="213"/>
                  </a:lnTo>
                  <a:lnTo>
                    <a:pt x="21" y="215"/>
                  </a:lnTo>
                  <a:lnTo>
                    <a:pt x="19" y="215"/>
                  </a:lnTo>
                  <a:lnTo>
                    <a:pt x="19" y="213"/>
                  </a:lnTo>
                  <a:lnTo>
                    <a:pt x="19" y="211"/>
                  </a:lnTo>
                  <a:lnTo>
                    <a:pt x="17" y="211"/>
                  </a:lnTo>
                  <a:lnTo>
                    <a:pt x="17" y="209"/>
                  </a:lnTo>
                  <a:lnTo>
                    <a:pt x="19" y="209"/>
                  </a:lnTo>
                  <a:lnTo>
                    <a:pt x="19" y="207"/>
                  </a:lnTo>
                  <a:lnTo>
                    <a:pt x="17" y="207"/>
                  </a:lnTo>
                  <a:lnTo>
                    <a:pt x="15" y="207"/>
                  </a:lnTo>
                  <a:lnTo>
                    <a:pt x="15" y="205"/>
                  </a:lnTo>
                  <a:lnTo>
                    <a:pt x="15" y="203"/>
                  </a:lnTo>
                  <a:lnTo>
                    <a:pt x="15" y="205"/>
                  </a:lnTo>
                  <a:lnTo>
                    <a:pt x="17" y="205"/>
                  </a:lnTo>
                  <a:lnTo>
                    <a:pt x="19" y="203"/>
                  </a:lnTo>
                  <a:lnTo>
                    <a:pt x="17" y="203"/>
                  </a:lnTo>
                  <a:lnTo>
                    <a:pt x="15" y="201"/>
                  </a:lnTo>
                  <a:lnTo>
                    <a:pt x="17" y="201"/>
                  </a:lnTo>
                  <a:lnTo>
                    <a:pt x="19" y="201"/>
                  </a:lnTo>
                  <a:lnTo>
                    <a:pt x="19" y="200"/>
                  </a:lnTo>
                  <a:lnTo>
                    <a:pt x="19" y="198"/>
                  </a:lnTo>
                  <a:lnTo>
                    <a:pt x="19" y="196"/>
                  </a:lnTo>
                  <a:lnTo>
                    <a:pt x="21" y="194"/>
                  </a:lnTo>
                  <a:lnTo>
                    <a:pt x="21" y="192"/>
                  </a:lnTo>
                  <a:lnTo>
                    <a:pt x="23" y="192"/>
                  </a:lnTo>
                  <a:lnTo>
                    <a:pt x="23" y="190"/>
                  </a:lnTo>
                  <a:lnTo>
                    <a:pt x="25" y="190"/>
                  </a:lnTo>
                  <a:lnTo>
                    <a:pt x="27" y="190"/>
                  </a:lnTo>
                  <a:lnTo>
                    <a:pt x="27" y="192"/>
                  </a:lnTo>
                  <a:lnTo>
                    <a:pt x="29" y="192"/>
                  </a:lnTo>
                  <a:lnTo>
                    <a:pt x="27" y="192"/>
                  </a:lnTo>
                  <a:lnTo>
                    <a:pt x="29" y="192"/>
                  </a:lnTo>
                  <a:lnTo>
                    <a:pt x="29" y="190"/>
                  </a:lnTo>
                  <a:lnTo>
                    <a:pt x="27" y="190"/>
                  </a:lnTo>
                  <a:lnTo>
                    <a:pt x="29" y="190"/>
                  </a:lnTo>
                  <a:lnTo>
                    <a:pt x="27" y="190"/>
                  </a:lnTo>
                  <a:lnTo>
                    <a:pt x="27" y="188"/>
                  </a:lnTo>
                  <a:lnTo>
                    <a:pt x="29" y="186"/>
                  </a:lnTo>
                  <a:lnTo>
                    <a:pt x="27" y="186"/>
                  </a:lnTo>
                  <a:lnTo>
                    <a:pt x="27" y="188"/>
                  </a:lnTo>
                  <a:lnTo>
                    <a:pt x="27" y="186"/>
                  </a:lnTo>
                  <a:lnTo>
                    <a:pt x="25" y="186"/>
                  </a:lnTo>
                  <a:lnTo>
                    <a:pt x="27" y="186"/>
                  </a:lnTo>
                  <a:lnTo>
                    <a:pt x="25" y="186"/>
                  </a:lnTo>
                  <a:lnTo>
                    <a:pt x="27" y="186"/>
                  </a:lnTo>
                  <a:lnTo>
                    <a:pt x="27" y="184"/>
                  </a:lnTo>
                  <a:lnTo>
                    <a:pt x="25" y="184"/>
                  </a:lnTo>
                  <a:lnTo>
                    <a:pt x="27" y="184"/>
                  </a:lnTo>
                  <a:lnTo>
                    <a:pt x="25" y="184"/>
                  </a:lnTo>
                  <a:lnTo>
                    <a:pt x="27" y="184"/>
                  </a:lnTo>
                  <a:lnTo>
                    <a:pt x="27" y="182"/>
                  </a:lnTo>
                  <a:lnTo>
                    <a:pt x="27" y="180"/>
                  </a:lnTo>
                  <a:lnTo>
                    <a:pt x="29" y="180"/>
                  </a:lnTo>
                  <a:lnTo>
                    <a:pt x="31" y="180"/>
                  </a:lnTo>
                  <a:lnTo>
                    <a:pt x="29" y="178"/>
                  </a:lnTo>
                  <a:lnTo>
                    <a:pt x="29" y="176"/>
                  </a:lnTo>
                  <a:lnTo>
                    <a:pt x="31" y="176"/>
                  </a:lnTo>
                  <a:lnTo>
                    <a:pt x="33" y="176"/>
                  </a:lnTo>
                  <a:lnTo>
                    <a:pt x="35" y="176"/>
                  </a:lnTo>
                  <a:lnTo>
                    <a:pt x="37" y="176"/>
                  </a:lnTo>
                  <a:lnTo>
                    <a:pt x="37" y="178"/>
                  </a:lnTo>
                  <a:lnTo>
                    <a:pt x="37" y="180"/>
                  </a:lnTo>
                  <a:lnTo>
                    <a:pt x="35" y="180"/>
                  </a:lnTo>
                  <a:lnTo>
                    <a:pt x="37" y="180"/>
                  </a:lnTo>
                  <a:lnTo>
                    <a:pt x="37" y="178"/>
                  </a:lnTo>
                  <a:lnTo>
                    <a:pt x="38" y="178"/>
                  </a:lnTo>
                  <a:lnTo>
                    <a:pt x="38" y="180"/>
                  </a:lnTo>
                  <a:lnTo>
                    <a:pt x="40" y="180"/>
                  </a:lnTo>
                  <a:lnTo>
                    <a:pt x="42" y="178"/>
                  </a:lnTo>
                  <a:lnTo>
                    <a:pt x="42" y="176"/>
                  </a:lnTo>
                  <a:lnTo>
                    <a:pt x="44" y="176"/>
                  </a:lnTo>
                  <a:lnTo>
                    <a:pt x="46" y="172"/>
                  </a:lnTo>
                  <a:lnTo>
                    <a:pt x="48" y="172"/>
                  </a:lnTo>
                  <a:lnTo>
                    <a:pt x="48" y="171"/>
                  </a:lnTo>
                  <a:lnTo>
                    <a:pt x="46" y="171"/>
                  </a:lnTo>
                  <a:lnTo>
                    <a:pt x="48" y="171"/>
                  </a:lnTo>
                  <a:lnTo>
                    <a:pt x="50" y="172"/>
                  </a:lnTo>
                  <a:lnTo>
                    <a:pt x="48" y="172"/>
                  </a:lnTo>
                  <a:lnTo>
                    <a:pt x="50" y="172"/>
                  </a:lnTo>
                  <a:lnTo>
                    <a:pt x="52" y="172"/>
                  </a:lnTo>
                  <a:lnTo>
                    <a:pt x="54" y="172"/>
                  </a:lnTo>
                  <a:lnTo>
                    <a:pt x="56" y="172"/>
                  </a:lnTo>
                  <a:lnTo>
                    <a:pt x="58" y="171"/>
                  </a:lnTo>
                  <a:lnTo>
                    <a:pt x="58" y="169"/>
                  </a:lnTo>
                  <a:lnTo>
                    <a:pt x="60" y="169"/>
                  </a:lnTo>
                  <a:lnTo>
                    <a:pt x="60" y="167"/>
                  </a:lnTo>
                  <a:lnTo>
                    <a:pt x="60" y="165"/>
                  </a:lnTo>
                  <a:lnTo>
                    <a:pt x="58" y="161"/>
                  </a:lnTo>
                  <a:lnTo>
                    <a:pt x="58" y="159"/>
                  </a:lnTo>
                  <a:lnTo>
                    <a:pt x="58" y="157"/>
                  </a:lnTo>
                  <a:lnTo>
                    <a:pt x="56" y="155"/>
                  </a:lnTo>
                  <a:lnTo>
                    <a:pt x="54" y="153"/>
                  </a:lnTo>
                  <a:lnTo>
                    <a:pt x="54" y="155"/>
                  </a:lnTo>
                  <a:lnTo>
                    <a:pt x="54" y="153"/>
                  </a:lnTo>
                  <a:lnTo>
                    <a:pt x="54" y="151"/>
                  </a:lnTo>
                  <a:lnTo>
                    <a:pt x="56" y="153"/>
                  </a:lnTo>
                  <a:lnTo>
                    <a:pt x="58" y="153"/>
                  </a:lnTo>
                  <a:lnTo>
                    <a:pt x="58" y="151"/>
                  </a:lnTo>
                  <a:lnTo>
                    <a:pt x="60" y="151"/>
                  </a:lnTo>
                  <a:lnTo>
                    <a:pt x="60" y="149"/>
                  </a:lnTo>
                  <a:lnTo>
                    <a:pt x="60" y="147"/>
                  </a:lnTo>
                  <a:lnTo>
                    <a:pt x="58" y="147"/>
                  </a:lnTo>
                  <a:lnTo>
                    <a:pt x="58" y="145"/>
                  </a:lnTo>
                  <a:lnTo>
                    <a:pt x="56" y="145"/>
                  </a:lnTo>
                  <a:lnTo>
                    <a:pt x="58" y="145"/>
                  </a:lnTo>
                  <a:lnTo>
                    <a:pt x="58" y="143"/>
                  </a:lnTo>
                  <a:lnTo>
                    <a:pt x="56" y="143"/>
                  </a:lnTo>
                  <a:lnTo>
                    <a:pt x="56" y="145"/>
                  </a:lnTo>
                  <a:lnTo>
                    <a:pt x="56" y="147"/>
                  </a:lnTo>
                  <a:lnTo>
                    <a:pt x="54" y="147"/>
                  </a:lnTo>
                  <a:lnTo>
                    <a:pt x="52" y="147"/>
                  </a:lnTo>
                  <a:lnTo>
                    <a:pt x="50" y="147"/>
                  </a:lnTo>
                  <a:lnTo>
                    <a:pt x="50" y="149"/>
                  </a:lnTo>
                  <a:lnTo>
                    <a:pt x="50" y="147"/>
                  </a:lnTo>
                  <a:lnTo>
                    <a:pt x="52" y="147"/>
                  </a:lnTo>
                  <a:lnTo>
                    <a:pt x="50" y="147"/>
                  </a:lnTo>
                  <a:lnTo>
                    <a:pt x="50" y="149"/>
                  </a:lnTo>
                  <a:lnTo>
                    <a:pt x="48" y="149"/>
                  </a:lnTo>
                  <a:lnTo>
                    <a:pt x="48" y="151"/>
                  </a:lnTo>
                  <a:lnTo>
                    <a:pt x="46" y="151"/>
                  </a:lnTo>
                  <a:lnTo>
                    <a:pt x="44" y="151"/>
                  </a:lnTo>
                  <a:lnTo>
                    <a:pt x="44" y="153"/>
                  </a:lnTo>
                  <a:lnTo>
                    <a:pt x="44" y="155"/>
                  </a:lnTo>
                  <a:lnTo>
                    <a:pt x="42" y="155"/>
                  </a:lnTo>
                  <a:lnTo>
                    <a:pt x="42" y="153"/>
                  </a:lnTo>
                  <a:lnTo>
                    <a:pt x="42" y="151"/>
                  </a:lnTo>
                  <a:lnTo>
                    <a:pt x="40" y="151"/>
                  </a:lnTo>
                  <a:lnTo>
                    <a:pt x="40" y="149"/>
                  </a:lnTo>
                  <a:lnTo>
                    <a:pt x="38" y="149"/>
                  </a:lnTo>
                  <a:lnTo>
                    <a:pt x="38" y="151"/>
                  </a:lnTo>
                  <a:lnTo>
                    <a:pt x="40" y="151"/>
                  </a:lnTo>
                  <a:lnTo>
                    <a:pt x="40" y="153"/>
                  </a:lnTo>
                  <a:lnTo>
                    <a:pt x="40" y="155"/>
                  </a:lnTo>
                  <a:lnTo>
                    <a:pt x="40" y="153"/>
                  </a:lnTo>
                  <a:lnTo>
                    <a:pt x="38" y="153"/>
                  </a:lnTo>
                  <a:lnTo>
                    <a:pt x="37" y="151"/>
                  </a:lnTo>
                  <a:lnTo>
                    <a:pt x="35" y="151"/>
                  </a:lnTo>
                  <a:lnTo>
                    <a:pt x="33" y="151"/>
                  </a:lnTo>
                  <a:lnTo>
                    <a:pt x="31" y="151"/>
                  </a:lnTo>
                  <a:lnTo>
                    <a:pt x="27" y="153"/>
                  </a:lnTo>
                  <a:lnTo>
                    <a:pt x="25" y="153"/>
                  </a:lnTo>
                  <a:lnTo>
                    <a:pt x="25" y="151"/>
                  </a:lnTo>
                  <a:lnTo>
                    <a:pt x="25" y="153"/>
                  </a:lnTo>
                  <a:lnTo>
                    <a:pt x="27" y="153"/>
                  </a:lnTo>
                  <a:lnTo>
                    <a:pt x="25" y="153"/>
                  </a:lnTo>
                  <a:lnTo>
                    <a:pt x="21" y="153"/>
                  </a:lnTo>
                  <a:lnTo>
                    <a:pt x="17" y="151"/>
                  </a:lnTo>
                  <a:lnTo>
                    <a:pt x="15" y="151"/>
                  </a:lnTo>
                  <a:lnTo>
                    <a:pt x="13" y="149"/>
                  </a:lnTo>
                  <a:lnTo>
                    <a:pt x="13" y="147"/>
                  </a:lnTo>
                  <a:lnTo>
                    <a:pt x="13" y="145"/>
                  </a:lnTo>
                  <a:lnTo>
                    <a:pt x="13" y="143"/>
                  </a:lnTo>
                  <a:lnTo>
                    <a:pt x="11" y="143"/>
                  </a:lnTo>
                  <a:lnTo>
                    <a:pt x="13" y="145"/>
                  </a:lnTo>
                  <a:lnTo>
                    <a:pt x="11" y="143"/>
                  </a:lnTo>
                  <a:lnTo>
                    <a:pt x="11" y="142"/>
                  </a:lnTo>
                  <a:lnTo>
                    <a:pt x="9" y="142"/>
                  </a:lnTo>
                  <a:lnTo>
                    <a:pt x="9" y="140"/>
                  </a:lnTo>
                  <a:lnTo>
                    <a:pt x="9" y="138"/>
                  </a:lnTo>
                  <a:lnTo>
                    <a:pt x="9" y="140"/>
                  </a:lnTo>
                  <a:lnTo>
                    <a:pt x="9" y="142"/>
                  </a:lnTo>
                  <a:lnTo>
                    <a:pt x="11" y="142"/>
                  </a:lnTo>
                  <a:lnTo>
                    <a:pt x="11" y="140"/>
                  </a:lnTo>
                  <a:lnTo>
                    <a:pt x="13" y="140"/>
                  </a:lnTo>
                  <a:lnTo>
                    <a:pt x="13" y="138"/>
                  </a:lnTo>
                  <a:lnTo>
                    <a:pt x="15" y="138"/>
                  </a:lnTo>
                  <a:lnTo>
                    <a:pt x="17" y="138"/>
                  </a:lnTo>
                  <a:lnTo>
                    <a:pt x="15" y="138"/>
                  </a:lnTo>
                  <a:lnTo>
                    <a:pt x="13" y="138"/>
                  </a:lnTo>
                  <a:lnTo>
                    <a:pt x="13" y="136"/>
                  </a:lnTo>
                  <a:lnTo>
                    <a:pt x="11" y="136"/>
                  </a:lnTo>
                  <a:lnTo>
                    <a:pt x="9" y="136"/>
                  </a:lnTo>
                  <a:lnTo>
                    <a:pt x="11" y="136"/>
                  </a:lnTo>
                  <a:lnTo>
                    <a:pt x="9" y="136"/>
                  </a:lnTo>
                  <a:lnTo>
                    <a:pt x="8" y="136"/>
                  </a:lnTo>
                  <a:lnTo>
                    <a:pt x="6" y="136"/>
                  </a:lnTo>
                  <a:lnTo>
                    <a:pt x="4" y="134"/>
                  </a:lnTo>
                  <a:lnTo>
                    <a:pt x="2" y="134"/>
                  </a:lnTo>
                  <a:lnTo>
                    <a:pt x="2" y="132"/>
                  </a:lnTo>
                  <a:lnTo>
                    <a:pt x="0" y="132"/>
                  </a:lnTo>
                  <a:lnTo>
                    <a:pt x="0" y="130"/>
                  </a:lnTo>
                  <a:lnTo>
                    <a:pt x="0" y="128"/>
                  </a:lnTo>
                  <a:lnTo>
                    <a:pt x="2" y="128"/>
                  </a:lnTo>
                  <a:lnTo>
                    <a:pt x="0" y="128"/>
                  </a:lnTo>
                  <a:lnTo>
                    <a:pt x="0" y="130"/>
                  </a:lnTo>
                  <a:lnTo>
                    <a:pt x="2" y="130"/>
                  </a:lnTo>
                  <a:lnTo>
                    <a:pt x="2" y="128"/>
                  </a:lnTo>
                  <a:lnTo>
                    <a:pt x="4" y="128"/>
                  </a:lnTo>
                  <a:lnTo>
                    <a:pt x="4" y="126"/>
                  </a:lnTo>
                  <a:lnTo>
                    <a:pt x="4" y="128"/>
                  </a:lnTo>
                  <a:lnTo>
                    <a:pt x="4" y="126"/>
                  </a:lnTo>
                  <a:lnTo>
                    <a:pt x="6" y="126"/>
                  </a:lnTo>
                  <a:lnTo>
                    <a:pt x="8" y="126"/>
                  </a:lnTo>
                  <a:lnTo>
                    <a:pt x="8" y="124"/>
                  </a:lnTo>
                  <a:lnTo>
                    <a:pt x="9" y="124"/>
                  </a:lnTo>
                  <a:lnTo>
                    <a:pt x="9" y="122"/>
                  </a:lnTo>
                  <a:lnTo>
                    <a:pt x="9" y="124"/>
                  </a:lnTo>
                  <a:lnTo>
                    <a:pt x="9" y="122"/>
                  </a:lnTo>
                  <a:lnTo>
                    <a:pt x="11" y="122"/>
                  </a:lnTo>
                  <a:lnTo>
                    <a:pt x="11" y="120"/>
                  </a:lnTo>
                  <a:lnTo>
                    <a:pt x="13" y="120"/>
                  </a:lnTo>
                  <a:lnTo>
                    <a:pt x="15" y="120"/>
                  </a:lnTo>
                  <a:lnTo>
                    <a:pt x="19" y="120"/>
                  </a:lnTo>
                  <a:lnTo>
                    <a:pt x="21" y="120"/>
                  </a:lnTo>
                  <a:lnTo>
                    <a:pt x="19" y="120"/>
                  </a:lnTo>
                  <a:lnTo>
                    <a:pt x="19" y="118"/>
                  </a:lnTo>
                  <a:lnTo>
                    <a:pt x="17" y="118"/>
                  </a:lnTo>
                  <a:lnTo>
                    <a:pt x="17" y="116"/>
                  </a:lnTo>
                  <a:lnTo>
                    <a:pt x="19" y="116"/>
                  </a:lnTo>
                  <a:lnTo>
                    <a:pt x="21" y="114"/>
                  </a:lnTo>
                  <a:lnTo>
                    <a:pt x="23" y="114"/>
                  </a:lnTo>
                  <a:lnTo>
                    <a:pt x="25" y="114"/>
                  </a:lnTo>
                  <a:lnTo>
                    <a:pt x="25" y="112"/>
                  </a:lnTo>
                  <a:lnTo>
                    <a:pt x="27" y="112"/>
                  </a:lnTo>
                  <a:lnTo>
                    <a:pt x="29" y="111"/>
                  </a:lnTo>
                  <a:lnTo>
                    <a:pt x="31" y="111"/>
                  </a:lnTo>
                  <a:lnTo>
                    <a:pt x="33" y="111"/>
                  </a:lnTo>
                  <a:lnTo>
                    <a:pt x="35" y="111"/>
                  </a:lnTo>
                  <a:lnTo>
                    <a:pt x="37" y="111"/>
                  </a:lnTo>
                  <a:lnTo>
                    <a:pt x="35" y="111"/>
                  </a:lnTo>
                  <a:lnTo>
                    <a:pt x="35" y="112"/>
                  </a:lnTo>
                  <a:lnTo>
                    <a:pt x="35" y="114"/>
                  </a:lnTo>
                  <a:lnTo>
                    <a:pt x="35" y="116"/>
                  </a:lnTo>
                  <a:lnTo>
                    <a:pt x="35" y="118"/>
                  </a:lnTo>
                  <a:lnTo>
                    <a:pt x="33" y="118"/>
                  </a:lnTo>
                  <a:lnTo>
                    <a:pt x="31" y="118"/>
                  </a:lnTo>
                  <a:lnTo>
                    <a:pt x="33" y="118"/>
                  </a:lnTo>
                  <a:lnTo>
                    <a:pt x="33" y="120"/>
                  </a:lnTo>
                  <a:lnTo>
                    <a:pt x="33" y="118"/>
                  </a:lnTo>
                  <a:lnTo>
                    <a:pt x="35" y="118"/>
                  </a:lnTo>
                  <a:lnTo>
                    <a:pt x="35" y="120"/>
                  </a:lnTo>
                  <a:lnTo>
                    <a:pt x="35" y="122"/>
                  </a:lnTo>
                  <a:lnTo>
                    <a:pt x="37" y="122"/>
                  </a:lnTo>
                  <a:lnTo>
                    <a:pt x="38" y="120"/>
                  </a:lnTo>
                  <a:lnTo>
                    <a:pt x="38" y="122"/>
                  </a:lnTo>
                  <a:lnTo>
                    <a:pt x="40" y="122"/>
                  </a:lnTo>
                  <a:lnTo>
                    <a:pt x="42" y="120"/>
                  </a:lnTo>
                  <a:lnTo>
                    <a:pt x="44" y="120"/>
                  </a:lnTo>
                  <a:lnTo>
                    <a:pt x="44" y="122"/>
                  </a:lnTo>
                  <a:lnTo>
                    <a:pt x="46" y="122"/>
                  </a:lnTo>
                  <a:lnTo>
                    <a:pt x="48" y="122"/>
                  </a:lnTo>
                  <a:lnTo>
                    <a:pt x="50" y="122"/>
                  </a:lnTo>
                  <a:lnTo>
                    <a:pt x="50" y="124"/>
                  </a:lnTo>
                  <a:lnTo>
                    <a:pt x="52" y="124"/>
                  </a:lnTo>
                  <a:lnTo>
                    <a:pt x="50" y="122"/>
                  </a:lnTo>
                  <a:lnTo>
                    <a:pt x="52" y="122"/>
                  </a:lnTo>
                  <a:lnTo>
                    <a:pt x="52" y="120"/>
                  </a:lnTo>
                  <a:lnTo>
                    <a:pt x="52" y="118"/>
                  </a:lnTo>
                  <a:lnTo>
                    <a:pt x="54" y="118"/>
                  </a:lnTo>
                  <a:lnTo>
                    <a:pt x="56" y="118"/>
                  </a:lnTo>
                  <a:lnTo>
                    <a:pt x="54" y="118"/>
                  </a:lnTo>
                  <a:lnTo>
                    <a:pt x="56" y="118"/>
                  </a:lnTo>
                  <a:lnTo>
                    <a:pt x="58" y="118"/>
                  </a:lnTo>
                  <a:lnTo>
                    <a:pt x="58" y="120"/>
                  </a:lnTo>
                  <a:lnTo>
                    <a:pt x="56" y="120"/>
                  </a:lnTo>
                  <a:lnTo>
                    <a:pt x="58" y="120"/>
                  </a:lnTo>
                  <a:lnTo>
                    <a:pt x="58" y="118"/>
                  </a:lnTo>
                  <a:lnTo>
                    <a:pt x="58" y="116"/>
                  </a:lnTo>
                  <a:lnTo>
                    <a:pt x="56" y="116"/>
                  </a:lnTo>
                  <a:lnTo>
                    <a:pt x="56" y="114"/>
                  </a:lnTo>
                  <a:lnTo>
                    <a:pt x="54" y="114"/>
                  </a:lnTo>
                  <a:lnTo>
                    <a:pt x="52" y="114"/>
                  </a:lnTo>
                  <a:lnTo>
                    <a:pt x="50" y="116"/>
                  </a:lnTo>
                  <a:lnTo>
                    <a:pt x="50" y="118"/>
                  </a:lnTo>
                  <a:lnTo>
                    <a:pt x="50" y="116"/>
                  </a:lnTo>
                  <a:lnTo>
                    <a:pt x="50" y="114"/>
                  </a:lnTo>
                  <a:lnTo>
                    <a:pt x="50" y="112"/>
                  </a:lnTo>
                  <a:lnTo>
                    <a:pt x="48" y="111"/>
                  </a:lnTo>
                  <a:lnTo>
                    <a:pt x="48" y="109"/>
                  </a:lnTo>
                  <a:lnTo>
                    <a:pt x="46" y="109"/>
                  </a:lnTo>
                  <a:lnTo>
                    <a:pt x="46" y="107"/>
                  </a:lnTo>
                  <a:lnTo>
                    <a:pt x="44" y="107"/>
                  </a:lnTo>
                  <a:lnTo>
                    <a:pt x="44" y="105"/>
                  </a:lnTo>
                  <a:lnTo>
                    <a:pt x="44" y="107"/>
                  </a:lnTo>
                  <a:lnTo>
                    <a:pt x="44" y="105"/>
                  </a:lnTo>
                  <a:lnTo>
                    <a:pt x="46" y="105"/>
                  </a:lnTo>
                  <a:lnTo>
                    <a:pt x="46" y="103"/>
                  </a:lnTo>
                  <a:lnTo>
                    <a:pt x="46" y="105"/>
                  </a:lnTo>
                  <a:lnTo>
                    <a:pt x="46" y="103"/>
                  </a:lnTo>
                  <a:lnTo>
                    <a:pt x="48" y="103"/>
                  </a:lnTo>
                  <a:lnTo>
                    <a:pt x="48" y="105"/>
                  </a:lnTo>
                  <a:lnTo>
                    <a:pt x="48" y="107"/>
                  </a:lnTo>
                  <a:lnTo>
                    <a:pt x="50" y="107"/>
                  </a:lnTo>
                  <a:lnTo>
                    <a:pt x="50" y="109"/>
                  </a:lnTo>
                  <a:lnTo>
                    <a:pt x="48" y="109"/>
                  </a:lnTo>
                  <a:lnTo>
                    <a:pt x="48" y="111"/>
                  </a:lnTo>
                  <a:lnTo>
                    <a:pt x="50" y="111"/>
                  </a:lnTo>
                  <a:lnTo>
                    <a:pt x="50" y="112"/>
                  </a:lnTo>
                  <a:lnTo>
                    <a:pt x="52" y="114"/>
                  </a:lnTo>
                  <a:lnTo>
                    <a:pt x="54" y="114"/>
                  </a:lnTo>
                  <a:lnTo>
                    <a:pt x="54" y="112"/>
                  </a:lnTo>
                  <a:lnTo>
                    <a:pt x="56" y="112"/>
                  </a:lnTo>
                  <a:lnTo>
                    <a:pt x="58" y="112"/>
                  </a:lnTo>
                  <a:lnTo>
                    <a:pt x="58" y="114"/>
                  </a:lnTo>
                  <a:lnTo>
                    <a:pt x="60" y="116"/>
                  </a:lnTo>
                  <a:lnTo>
                    <a:pt x="62" y="116"/>
                  </a:lnTo>
                  <a:lnTo>
                    <a:pt x="62" y="114"/>
                  </a:lnTo>
                  <a:lnTo>
                    <a:pt x="64" y="114"/>
                  </a:lnTo>
                  <a:lnTo>
                    <a:pt x="64" y="112"/>
                  </a:lnTo>
                  <a:lnTo>
                    <a:pt x="64" y="111"/>
                  </a:lnTo>
                  <a:lnTo>
                    <a:pt x="62" y="111"/>
                  </a:lnTo>
                  <a:lnTo>
                    <a:pt x="60" y="111"/>
                  </a:lnTo>
                  <a:lnTo>
                    <a:pt x="60" y="109"/>
                  </a:lnTo>
                  <a:lnTo>
                    <a:pt x="58" y="111"/>
                  </a:lnTo>
                  <a:lnTo>
                    <a:pt x="56" y="111"/>
                  </a:lnTo>
                  <a:lnTo>
                    <a:pt x="56" y="112"/>
                  </a:lnTo>
                  <a:lnTo>
                    <a:pt x="54" y="112"/>
                  </a:lnTo>
                  <a:lnTo>
                    <a:pt x="54" y="111"/>
                  </a:lnTo>
                  <a:lnTo>
                    <a:pt x="52" y="111"/>
                  </a:lnTo>
                  <a:lnTo>
                    <a:pt x="50" y="109"/>
                  </a:lnTo>
                  <a:lnTo>
                    <a:pt x="50" y="107"/>
                  </a:lnTo>
                  <a:lnTo>
                    <a:pt x="52" y="107"/>
                  </a:lnTo>
                  <a:lnTo>
                    <a:pt x="52" y="105"/>
                  </a:lnTo>
                  <a:lnTo>
                    <a:pt x="52" y="103"/>
                  </a:lnTo>
                  <a:lnTo>
                    <a:pt x="54" y="103"/>
                  </a:lnTo>
                  <a:lnTo>
                    <a:pt x="52" y="103"/>
                  </a:lnTo>
                  <a:lnTo>
                    <a:pt x="52" y="101"/>
                  </a:lnTo>
                  <a:lnTo>
                    <a:pt x="52" y="103"/>
                  </a:lnTo>
                  <a:lnTo>
                    <a:pt x="52" y="101"/>
                  </a:lnTo>
                  <a:lnTo>
                    <a:pt x="50" y="101"/>
                  </a:lnTo>
                  <a:lnTo>
                    <a:pt x="48" y="103"/>
                  </a:lnTo>
                  <a:lnTo>
                    <a:pt x="48" y="101"/>
                  </a:lnTo>
                  <a:lnTo>
                    <a:pt x="46" y="101"/>
                  </a:lnTo>
                  <a:lnTo>
                    <a:pt x="48" y="101"/>
                  </a:lnTo>
                  <a:lnTo>
                    <a:pt x="46" y="101"/>
                  </a:lnTo>
                  <a:lnTo>
                    <a:pt x="48" y="103"/>
                  </a:lnTo>
                  <a:lnTo>
                    <a:pt x="46" y="103"/>
                  </a:lnTo>
                  <a:lnTo>
                    <a:pt x="46" y="101"/>
                  </a:lnTo>
                  <a:lnTo>
                    <a:pt x="46" y="99"/>
                  </a:lnTo>
                  <a:lnTo>
                    <a:pt x="46" y="101"/>
                  </a:lnTo>
                  <a:lnTo>
                    <a:pt x="44" y="103"/>
                  </a:lnTo>
                  <a:lnTo>
                    <a:pt x="44" y="101"/>
                  </a:lnTo>
                  <a:lnTo>
                    <a:pt x="42" y="101"/>
                  </a:lnTo>
                  <a:lnTo>
                    <a:pt x="42" y="103"/>
                  </a:lnTo>
                  <a:lnTo>
                    <a:pt x="40" y="101"/>
                  </a:lnTo>
                  <a:lnTo>
                    <a:pt x="38" y="101"/>
                  </a:lnTo>
                  <a:lnTo>
                    <a:pt x="37" y="101"/>
                  </a:lnTo>
                  <a:lnTo>
                    <a:pt x="35" y="101"/>
                  </a:lnTo>
                  <a:lnTo>
                    <a:pt x="35" y="99"/>
                  </a:lnTo>
                  <a:lnTo>
                    <a:pt x="35" y="97"/>
                  </a:lnTo>
                  <a:lnTo>
                    <a:pt x="35" y="95"/>
                  </a:lnTo>
                  <a:lnTo>
                    <a:pt x="33" y="91"/>
                  </a:lnTo>
                  <a:lnTo>
                    <a:pt x="33" y="89"/>
                  </a:lnTo>
                  <a:lnTo>
                    <a:pt x="29" y="87"/>
                  </a:lnTo>
                  <a:lnTo>
                    <a:pt x="29" y="85"/>
                  </a:lnTo>
                  <a:lnTo>
                    <a:pt x="27" y="85"/>
                  </a:lnTo>
                  <a:lnTo>
                    <a:pt x="27" y="83"/>
                  </a:lnTo>
                  <a:lnTo>
                    <a:pt x="27" y="85"/>
                  </a:lnTo>
                  <a:lnTo>
                    <a:pt x="27" y="83"/>
                  </a:lnTo>
                  <a:lnTo>
                    <a:pt x="25" y="82"/>
                  </a:lnTo>
                  <a:lnTo>
                    <a:pt x="23" y="82"/>
                  </a:lnTo>
                  <a:lnTo>
                    <a:pt x="21" y="80"/>
                  </a:lnTo>
                  <a:lnTo>
                    <a:pt x="19" y="80"/>
                  </a:lnTo>
                  <a:lnTo>
                    <a:pt x="19" y="78"/>
                  </a:lnTo>
                  <a:lnTo>
                    <a:pt x="17" y="78"/>
                  </a:lnTo>
                  <a:lnTo>
                    <a:pt x="17" y="76"/>
                  </a:lnTo>
                  <a:lnTo>
                    <a:pt x="15" y="76"/>
                  </a:lnTo>
                  <a:lnTo>
                    <a:pt x="13" y="74"/>
                  </a:lnTo>
                  <a:lnTo>
                    <a:pt x="11" y="74"/>
                  </a:lnTo>
                  <a:lnTo>
                    <a:pt x="9" y="74"/>
                  </a:lnTo>
                  <a:lnTo>
                    <a:pt x="11" y="72"/>
                  </a:lnTo>
                  <a:lnTo>
                    <a:pt x="13" y="72"/>
                  </a:lnTo>
                  <a:lnTo>
                    <a:pt x="11" y="72"/>
                  </a:lnTo>
                  <a:lnTo>
                    <a:pt x="9" y="72"/>
                  </a:lnTo>
                  <a:lnTo>
                    <a:pt x="11" y="74"/>
                  </a:lnTo>
                  <a:lnTo>
                    <a:pt x="13" y="72"/>
                  </a:lnTo>
                  <a:lnTo>
                    <a:pt x="13" y="70"/>
                  </a:lnTo>
                  <a:lnTo>
                    <a:pt x="13" y="68"/>
                  </a:lnTo>
                  <a:lnTo>
                    <a:pt x="15" y="68"/>
                  </a:lnTo>
                  <a:lnTo>
                    <a:pt x="15" y="66"/>
                  </a:lnTo>
                  <a:lnTo>
                    <a:pt x="15" y="64"/>
                  </a:lnTo>
                  <a:lnTo>
                    <a:pt x="15" y="62"/>
                  </a:lnTo>
                  <a:lnTo>
                    <a:pt x="15" y="60"/>
                  </a:lnTo>
                  <a:lnTo>
                    <a:pt x="17" y="62"/>
                  </a:lnTo>
                  <a:lnTo>
                    <a:pt x="17" y="60"/>
                  </a:lnTo>
                  <a:lnTo>
                    <a:pt x="19" y="62"/>
                  </a:lnTo>
                  <a:lnTo>
                    <a:pt x="23" y="60"/>
                  </a:lnTo>
                  <a:lnTo>
                    <a:pt x="25" y="60"/>
                  </a:lnTo>
                  <a:lnTo>
                    <a:pt x="27" y="60"/>
                  </a:lnTo>
                  <a:lnTo>
                    <a:pt x="31" y="60"/>
                  </a:lnTo>
                  <a:lnTo>
                    <a:pt x="33" y="60"/>
                  </a:lnTo>
                  <a:lnTo>
                    <a:pt x="33" y="58"/>
                  </a:lnTo>
                  <a:lnTo>
                    <a:pt x="35" y="58"/>
                  </a:lnTo>
                  <a:lnTo>
                    <a:pt x="35" y="56"/>
                  </a:lnTo>
                  <a:lnTo>
                    <a:pt x="37" y="56"/>
                  </a:lnTo>
                  <a:lnTo>
                    <a:pt x="38" y="51"/>
                  </a:lnTo>
                  <a:lnTo>
                    <a:pt x="40" y="49"/>
                  </a:lnTo>
                  <a:lnTo>
                    <a:pt x="38" y="51"/>
                  </a:lnTo>
                  <a:lnTo>
                    <a:pt x="40" y="51"/>
                  </a:lnTo>
                  <a:lnTo>
                    <a:pt x="40" y="49"/>
                  </a:lnTo>
                  <a:lnTo>
                    <a:pt x="40" y="47"/>
                  </a:lnTo>
                  <a:lnTo>
                    <a:pt x="40" y="45"/>
                  </a:lnTo>
                  <a:lnTo>
                    <a:pt x="40" y="43"/>
                  </a:lnTo>
                  <a:lnTo>
                    <a:pt x="42" y="43"/>
                  </a:lnTo>
                  <a:lnTo>
                    <a:pt x="42" y="41"/>
                  </a:lnTo>
                  <a:lnTo>
                    <a:pt x="40" y="41"/>
                  </a:lnTo>
                  <a:lnTo>
                    <a:pt x="42" y="41"/>
                  </a:lnTo>
                  <a:lnTo>
                    <a:pt x="42" y="39"/>
                  </a:lnTo>
                  <a:lnTo>
                    <a:pt x="44" y="37"/>
                  </a:lnTo>
                  <a:lnTo>
                    <a:pt x="44" y="35"/>
                  </a:lnTo>
                  <a:lnTo>
                    <a:pt x="46" y="35"/>
                  </a:lnTo>
                  <a:lnTo>
                    <a:pt x="46" y="33"/>
                  </a:lnTo>
                  <a:lnTo>
                    <a:pt x="46" y="31"/>
                  </a:lnTo>
                  <a:lnTo>
                    <a:pt x="48" y="31"/>
                  </a:lnTo>
                  <a:lnTo>
                    <a:pt x="48" y="29"/>
                  </a:lnTo>
                  <a:lnTo>
                    <a:pt x="50" y="29"/>
                  </a:lnTo>
                  <a:lnTo>
                    <a:pt x="50" y="27"/>
                  </a:lnTo>
                  <a:lnTo>
                    <a:pt x="52" y="27"/>
                  </a:lnTo>
                  <a:lnTo>
                    <a:pt x="52" y="29"/>
                  </a:lnTo>
                  <a:lnTo>
                    <a:pt x="50" y="29"/>
                  </a:lnTo>
                  <a:lnTo>
                    <a:pt x="52" y="29"/>
                  </a:lnTo>
                  <a:lnTo>
                    <a:pt x="50" y="29"/>
                  </a:lnTo>
                  <a:lnTo>
                    <a:pt x="50" y="31"/>
                  </a:lnTo>
                  <a:lnTo>
                    <a:pt x="50" y="29"/>
                  </a:lnTo>
                  <a:lnTo>
                    <a:pt x="48" y="31"/>
                  </a:lnTo>
                  <a:lnTo>
                    <a:pt x="50" y="31"/>
                  </a:lnTo>
                  <a:lnTo>
                    <a:pt x="52" y="29"/>
                  </a:lnTo>
                  <a:lnTo>
                    <a:pt x="56" y="29"/>
                  </a:lnTo>
                  <a:lnTo>
                    <a:pt x="56" y="27"/>
                  </a:lnTo>
                  <a:lnTo>
                    <a:pt x="58" y="27"/>
                  </a:lnTo>
                  <a:lnTo>
                    <a:pt x="60" y="25"/>
                  </a:lnTo>
                  <a:lnTo>
                    <a:pt x="62" y="24"/>
                  </a:lnTo>
                  <a:lnTo>
                    <a:pt x="60" y="24"/>
                  </a:lnTo>
                  <a:lnTo>
                    <a:pt x="60" y="25"/>
                  </a:lnTo>
                  <a:lnTo>
                    <a:pt x="60" y="24"/>
                  </a:lnTo>
                  <a:lnTo>
                    <a:pt x="62" y="24"/>
                  </a:lnTo>
                  <a:lnTo>
                    <a:pt x="64" y="20"/>
                  </a:lnTo>
                  <a:lnTo>
                    <a:pt x="66" y="20"/>
                  </a:lnTo>
                  <a:lnTo>
                    <a:pt x="67" y="20"/>
                  </a:lnTo>
                  <a:lnTo>
                    <a:pt x="67" y="22"/>
                  </a:lnTo>
                  <a:lnTo>
                    <a:pt x="66" y="22"/>
                  </a:lnTo>
                  <a:lnTo>
                    <a:pt x="66" y="24"/>
                  </a:lnTo>
                  <a:lnTo>
                    <a:pt x="64" y="24"/>
                  </a:lnTo>
                  <a:lnTo>
                    <a:pt x="66" y="24"/>
                  </a:lnTo>
                  <a:lnTo>
                    <a:pt x="67" y="24"/>
                  </a:lnTo>
                  <a:lnTo>
                    <a:pt x="66" y="24"/>
                  </a:lnTo>
                  <a:lnTo>
                    <a:pt x="66" y="25"/>
                  </a:lnTo>
                  <a:lnTo>
                    <a:pt x="66" y="27"/>
                  </a:lnTo>
                  <a:lnTo>
                    <a:pt x="66" y="25"/>
                  </a:lnTo>
                  <a:lnTo>
                    <a:pt x="67" y="25"/>
                  </a:lnTo>
                  <a:lnTo>
                    <a:pt x="67" y="27"/>
                  </a:lnTo>
                  <a:lnTo>
                    <a:pt x="67" y="29"/>
                  </a:lnTo>
                  <a:lnTo>
                    <a:pt x="67" y="27"/>
                  </a:lnTo>
                  <a:lnTo>
                    <a:pt x="67" y="25"/>
                  </a:lnTo>
                  <a:lnTo>
                    <a:pt x="67" y="24"/>
                  </a:lnTo>
                  <a:lnTo>
                    <a:pt x="67" y="22"/>
                  </a:lnTo>
                  <a:lnTo>
                    <a:pt x="67" y="24"/>
                  </a:lnTo>
                  <a:lnTo>
                    <a:pt x="69" y="24"/>
                  </a:lnTo>
                  <a:lnTo>
                    <a:pt x="69" y="22"/>
                  </a:lnTo>
                  <a:lnTo>
                    <a:pt x="71" y="22"/>
                  </a:lnTo>
                  <a:lnTo>
                    <a:pt x="71" y="24"/>
                  </a:lnTo>
                  <a:lnTo>
                    <a:pt x="71" y="22"/>
                  </a:lnTo>
                  <a:lnTo>
                    <a:pt x="69" y="22"/>
                  </a:lnTo>
                  <a:lnTo>
                    <a:pt x="69" y="24"/>
                  </a:lnTo>
                  <a:lnTo>
                    <a:pt x="67" y="22"/>
                  </a:lnTo>
                  <a:lnTo>
                    <a:pt x="67" y="20"/>
                  </a:lnTo>
                  <a:lnTo>
                    <a:pt x="66" y="20"/>
                  </a:lnTo>
                  <a:lnTo>
                    <a:pt x="67" y="18"/>
                  </a:lnTo>
                  <a:lnTo>
                    <a:pt x="69" y="16"/>
                  </a:lnTo>
                  <a:lnTo>
                    <a:pt x="69" y="14"/>
                  </a:lnTo>
                  <a:lnTo>
                    <a:pt x="71" y="14"/>
                  </a:lnTo>
                  <a:lnTo>
                    <a:pt x="73" y="12"/>
                  </a:lnTo>
                  <a:lnTo>
                    <a:pt x="73" y="14"/>
                  </a:lnTo>
                  <a:lnTo>
                    <a:pt x="71" y="14"/>
                  </a:lnTo>
                  <a:lnTo>
                    <a:pt x="73" y="14"/>
                  </a:lnTo>
                  <a:lnTo>
                    <a:pt x="71" y="14"/>
                  </a:lnTo>
                  <a:lnTo>
                    <a:pt x="71" y="16"/>
                  </a:lnTo>
                  <a:lnTo>
                    <a:pt x="71" y="18"/>
                  </a:lnTo>
                  <a:lnTo>
                    <a:pt x="73" y="18"/>
                  </a:lnTo>
                  <a:lnTo>
                    <a:pt x="71" y="16"/>
                  </a:lnTo>
                  <a:lnTo>
                    <a:pt x="73" y="16"/>
                  </a:lnTo>
                  <a:lnTo>
                    <a:pt x="75" y="16"/>
                  </a:lnTo>
                  <a:lnTo>
                    <a:pt x="73" y="16"/>
                  </a:lnTo>
                  <a:lnTo>
                    <a:pt x="73" y="14"/>
                  </a:lnTo>
                  <a:lnTo>
                    <a:pt x="77" y="16"/>
                  </a:lnTo>
                  <a:lnTo>
                    <a:pt x="79" y="14"/>
                  </a:lnTo>
                  <a:lnTo>
                    <a:pt x="83" y="14"/>
                  </a:lnTo>
                  <a:lnTo>
                    <a:pt x="85" y="12"/>
                  </a:lnTo>
                  <a:lnTo>
                    <a:pt x="87" y="12"/>
                  </a:lnTo>
                  <a:lnTo>
                    <a:pt x="89" y="8"/>
                  </a:lnTo>
                  <a:lnTo>
                    <a:pt x="91" y="6"/>
                  </a:lnTo>
                  <a:lnTo>
                    <a:pt x="91" y="4"/>
                  </a:lnTo>
                  <a:lnTo>
                    <a:pt x="93" y="2"/>
                  </a:lnTo>
                  <a:lnTo>
                    <a:pt x="93" y="0"/>
                  </a:lnTo>
                  <a:lnTo>
                    <a:pt x="95" y="0"/>
                  </a:lnTo>
                  <a:lnTo>
                    <a:pt x="9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5" name="Freeform 284"/>
            <p:cNvSpPr>
              <a:spLocks/>
            </p:cNvSpPr>
            <p:nvPr/>
          </p:nvSpPr>
          <p:spPr bwMode="gray">
            <a:xfrm>
              <a:off x="5150898" y="2301471"/>
              <a:ext cx="3866" cy="5798"/>
            </a:xfrm>
            <a:custGeom>
              <a:avLst/>
              <a:gdLst>
                <a:gd name="T0" fmla="*/ 2 w 4"/>
                <a:gd name="T1" fmla="*/ 0 h 6"/>
                <a:gd name="T2" fmla="*/ 2 w 4"/>
                <a:gd name="T3" fmla="*/ 2 h 6"/>
                <a:gd name="T4" fmla="*/ 4 w 4"/>
                <a:gd name="T5" fmla="*/ 2 h 6"/>
                <a:gd name="T6" fmla="*/ 4 w 4"/>
                <a:gd name="T7" fmla="*/ 4 h 6"/>
                <a:gd name="T8" fmla="*/ 2 w 4"/>
                <a:gd name="T9" fmla="*/ 4 h 6"/>
                <a:gd name="T10" fmla="*/ 2 w 4"/>
                <a:gd name="T11" fmla="*/ 6 h 6"/>
                <a:gd name="T12" fmla="*/ 2 w 4"/>
                <a:gd name="T13" fmla="*/ 4 h 6"/>
                <a:gd name="T14" fmla="*/ 2 w 4"/>
                <a:gd name="T15" fmla="*/ 2 h 6"/>
                <a:gd name="T16" fmla="*/ 0 w 4"/>
                <a:gd name="T17" fmla="*/ 2 h 6"/>
                <a:gd name="T18" fmla="*/ 2 w 4"/>
                <a:gd name="T19" fmla="*/ 2 h 6"/>
                <a:gd name="T20" fmla="*/ 2 w 4"/>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0"/>
                  </a:moveTo>
                  <a:lnTo>
                    <a:pt x="2" y="2"/>
                  </a:lnTo>
                  <a:lnTo>
                    <a:pt x="4" y="2"/>
                  </a:lnTo>
                  <a:lnTo>
                    <a:pt x="4" y="4"/>
                  </a:lnTo>
                  <a:lnTo>
                    <a:pt x="2" y="4"/>
                  </a:lnTo>
                  <a:lnTo>
                    <a:pt x="2" y="6"/>
                  </a:lnTo>
                  <a:lnTo>
                    <a:pt x="2" y="4"/>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6" name="Freeform 285"/>
            <p:cNvSpPr>
              <a:spLocks/>
            </p:cNvSpPr>
            <p:nvPr/>
          </p:nvSpPr>
          <p:spPr bwMode="gray">
            <a:xfrm>
              <a:off x="5150898" y="2299538"/>
              <a:ext cx="1933" cy="1933"/>
            </a:xfrm>
            <a:custGeom>
              <a:avLst/>
              <a:gdLst>
                <a:gd name="T0" fmla="*/ 0 w 2"/>
                <a:gd name="T1" fmla="*/ 2 h 2"/>
                <a:gd name="T2" fmla="*/ 2 w 2"/>
                <a:gd name="T3" fmla="*/ 2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7" name="Rectangle 286"/>
            <p:cNvSpPr>
              <a:spLocks noChangeArrowheads="1"/>
            </p:cNvSpPr>
            <p:nvPr/>
          </p:nvSpPr>
          <p:spPr bwMode="gray">
            <a:xfrm>
              <a:off x="5148965" y="229567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8" name="Freeform 287"/>
            <p:cNvSpPr>
              <a:spLocks/>
            </p:cNvSpPr>
            <p:nvPr/>
          </p:nvSpPr>
          <p:spPr bwMode="gray">
            <a:xfrm>
              <a:off x="5150898" y="229373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9" name="Freeform 288"/>
            <p:cNvSpPr>
              <a:spLocks/>
            </p:cNvSpPr>
            <p:nvPr/>
          </p:nvSpPr>
          <p:spPr bwMode="gray">
            <a:xfrm>
              <a:off x="4986609" y="2293739"/>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0" name="Freeform 289"/>
            <p:cNvSpPr>
              <a:spLocks/>
            </p:cNvSpPr>
            <p:nvPr/>
          </p:nvSpPr>
          <p:spPr bwMode="gray">
            <a:xfrm>
              <a:off x="5143166" y="228697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1" name="Rectangle 290"/>
            <p:cNvSpPr>
              <a:spLocks noChangeArrowheads="1"/>
            </p:cNvSpPr>
            <p:nvPr/>
          </p:nvSpPr>
          <p:spPr bwMode="gray">
            <a:xfrm>
              <a:off x="5142200" y="2273445"/>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2" name="Freeform 291"/>
            <p:cNvSpPr>
              <a:spLocks/>
            </p:cNvSpPr>
            <p:nvPr/>
          </p:nvSpPr>
          <p:spPr bwMode="gray">
            <a:xfrm>
              <a:off x="5143166" y="226764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3" name="Freeform 292"/>
            <p:cNvSpPr>
              <a:spLocks/>
            </p:cNvSpPr>
            <p:nvPr/>
          </p:nvSpPr>
          <p:spPr bwMode="gray">
            <a:xfrm>
              <a:off x="5140267" y="226764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4" name="Freeform 293"/>
            <p:cNvSpPr>
              <a:spLocks/>
            </p:cNvSpPr>
            <p:nvPr/>
          </p:nvSpPr>
          <p:spPr bwMode="gray">
            <a:xfrm>
              <a:off x="5145099" y="226378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5" name="Freeform 294"/>
            <p:cNvSpPr>
              <a:spLocks/>
            </p:cNvSpPr>
            <p:nvPr/>
          </p:nvSpPr>
          <p:spPr bwMode="gray">
            <a:xfrm>
              <a:off x="5143166" y="225508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6" name="Freeform 295"/>
            <p:cNvSpPr>
              <a:spLocks/>
            </p:cNvSpPr>
            <p:nvPr/>
          </p:nvSpPr>
          <p:spPr bwMode="gray">
            <a:xfrm>
              <a:off x="5156696" y="225121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7" name="Freeform 296"/>
            <p:cNvSpPr>
              <a:spLocks/>
            </p:cNvSpPr>
            <p:nvPr/>
          </p:nvSpPr>
          <p:spPr bwMode="gray">
            <a:xfrm>
              <a:off x="5143166" y="2251218"/>
              <a:ext cx="3866" cy="16429"/>
            </a:xfrm>
            <a:custGeom>
              <a:avLst/>
              <a:gdLst>
                <a:gd name="T0" fmla="*/ 4 w 4"/>
                <a:gd name="T1" fmla="*/ 0 h 17"/>
                <a:gd name="T2" fmla="*/ 4 w 4"/>
                <a:gd name="T3" fmla="*/ 2 h 17"/>
                <a:gd name="T4" fmla="*/ 4 w 4"/>
                <a:gd name="T5" fmla="*/ 4 h 17"/>
                <a:gd name="T6" fmla="*/ 2 w 4"/>
                <a:gd name="T7" fmla="*/ 4 h 17"/>
                <a:gd name="T8" fmla="*/ 2 w 4"/>
                <a:gd name="T9" fmla="*/ 6 h 17"/>
                <a:gd name="T10" fmla="*/ 2 w 4"/>
                <a:gd name="T11" fmla="*/ 4 h 17"/>
                <a:gd name="T12" fmla="*/ 2 w 4"/>
                <a:gd name="T13" fmla="*/ 6 h 17"/>
                <a:gd name="T14" fmla="*/ 4 w 4"/>
                <a:gd name="T15" fmla="*/ 6 h 17"/>
                <a:gd name="T16" fmla="*/ 4 w 4"/>
                <a:gd name="T17" fmla="*/ 8 h 17"/>
                <a:gd name="T18" fmla="*/ 4 w 4"/>
                <a:gd name="T19" fmla="*/ 10 h 17"/>
                <a:gd name="T20" fmla="*/ 2 w 4"/>
                <a:gd name="T21" fmla="*/ 10 h 17"/>
                <a:gd name="T22" fmla="*/ 2 w 4"/>
                <a:gd name="T23" fmla="*/ 11 h 17"/>
                <a:gd name="T24" fmla="*/ 2 w 4"/>
                <a:gd name="T25" fmla="*/ 13 h 17"/>
                <a:gd name="T26" fmla="*/ 0 w 4"/>
                <a:gd name="T27" fmla="*/ 13 h 17"/>
                <a:gd name="T28" fmla="*/ 2 w 4"/>
                <a:gd name="T29" fmla="*/ 13 h 17"/>
                <a:gd name="T30" fmla="*/ 2 w 4"/>
                <a:gd name="T31" fmla="*/ 15 h 17"/>
                <a:gd name="T32" fmla="*/ 0 w 4"/>
                <a:gd name="T33" fmla="*/ 15 h 17"/>
                <a:gd name="T34" fmla="*/ 2 w 4"/>
                <a:gd name="T35" fmla="*/ 15 h 17"/>
                <a:gd name="T36" fmla="*/ 2 w 4"/>
                <a:gd name="T37" fmla="*/ 17 h 17"/>
                <a:gd name="T38" fmla="*/ 0 w 4"/>
                <a:gd name="T39" fmla="*/ 17 h 17"/>
                <a:gd name="T40" fmla="*/ 0 w 4"/>
                <a:gd name="T41" fmla="*/ 15 h 17"/>
                <a:gd name="T42" fmla="*/ 0 w 4"/>
                <a:gd name="T43" fmla="*/ 13 h 17"/>
                <a:gd name="T44" fmla="*/ 0 w 4"/>
                <a:gd name="T45" fmla="*/ 11 h 17"/>
                <a:gd name="T46" fmla="*/ 2 w 4"/>
                <a:gd name="T47" fmla="*/ 11 h 17"/>
                <a:gd name="T48" fmla="*/ 2 w 4"/>
                <a:gd name="T49" fmla="*/ 10 h 17"/>
                <a:gd name="T50" fmla="*/ 0 w 4"/>
                <a:gd name="T51" fmla="*/ 10 h 17"/>
                <a:gd name="T52" fmla="*/ 0 w 4"/>
                <a:gd name="T53" fmla="*/ 8 h 17"/>
                <a:gd name="T54" fmla="*/ 2 w 4"/>
                <a:gd name="T55" fmla="*/ 8 h 17"/>
                <a:gd name="T56" fmla="*/ 2 w 4"/>
                <a:gd name="T57" fmla="*/ 6 h 17"/>
                <a:gd name="T58" fmla="*/ 0 w 4"/>
                <a:gd name="T59" fmla="*/ 6 h 17"/>
                <a:gd name="T60" fmla="*/ 2 w 4"/>
                <a:gd name="T61" fmla="*/ 6 h 17"/>
                <a:gd name="T62" fmla="*/ 2 w 4"/>
                <a:gd name="T63" fmla="*/ 4 h 17"/>
                <a:gd name="T64" fmla="*/ 2 w 4"/>
                <a:gd name="T65" fmla="*/ 2 h 17"/>
                <a:gd name="T66" fmla="*/ 2 w 4"/>
                <a:gd name="T67" fmla="*/ 0 h 17"/>
                <a:gd name="T68" fmla="*/ 4 w 4"/>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17">
                  <a:moveTo>
                    <a:pt x="4" y="0"/>
                  </a:moveTo>
                  <a:lnTo>
                    <a:pt x="4" y="2"/>
                  </a:lnTo>
                  <a:lnTo>
                    <a:pt x="4" y="4"/>
                  </a:lnTo>
                  <a:lnTo>
                    <a:pt x="2" y="4"/>
                  </a:lnTo>
                  <a:lnTo>
                    <a:pt x="2" y="6"/>
                  </a:lnTo>
                  <a:lnTo>
                    <a:pt x="2" y="4"/>
                  </a:lnTo>
                  <a:lnTo>
                    <a:pt x="2" y="6"/>
                  </a:lnTo>
                  <a:lnTo>
                    <a:pt x="4" y="6"/>
                  </a:lnTo>
                  <a:lnTo>
                    <a:pt x="4" y="8"/>
                  </a:lnTo>
                  <a:lnTo>
                    <a:pt x="4" y="10"/>
                  </a:lnTo>
                  <a:lnTo>
                    <a:pt x="2" y="10"/>
                  </a:lnTo>
                  <a:lnTo>
                    <a:pt x="2" y="11"/>
                  </a:lnTo>
                  <a:lnTo>
                    <a:pt x="2" y="13"/>
                  </a:lnTo>
                  <a:lnTo>
                    <a:pt x="0" y="13"/>
                  </a:lnTo>
                  <a:lnTo>
                    <a:pt x="2" y="13"/>
                  </a:lnTo>
                  <a:lnTo>
                    <a:pt x="2" y="15"/>
                  </a:lnTo>
                  <a:lnTo>
                    <a:pt x="0" y="15"/>
                  </a:lnTo>
                  <a:lnTo>
                    <a:pt x="2" y="15"/>
                  </a:lnTo>
                  <a:lnTo>
                    <a:pt x="2" y="17"/>
                  </a:lnTo>
                  <a:lnTo>
                    <a:pt x="0" y="17"/>
                  </a:lnTo>
                  <a:lnTo>
                    <a:pt x="0" y="15"/>
                  </a:lnTo>
                  <a:lnTo>
                    <a:pt x="0" y="13"/>
                  </a:lnTo>
                  <a:lnTo>
                    <a:pt x="0" y="11"/>
                  </a:lnTo>
                  <a:lnTo>
                    <a:pt x="2" y="11"/>
                  </a:lnTo>
                  <a:lnTo>
                    <a:pt x="2" y="10"/>
                  </a:lnTo>
                  <a:lnTo>
                    <a:pt x="0" y="10"/>
                  </a:lnTo>
                  <a:lnTo>
                    <a:pt x="0" y="8"/>
                  </a:lnTo>
                  <a:lnTo>
                    <a:pt x="2" y="8"/>
                  </a:lnTo>
                  <a:lnTo>
                    <a:pt x="2" y="6"/>
                  </a:lnTo>
                  <a:lnTo>
                    <a:pt x="0" y="6"/>
                  </a:lnTo>
                  <a:lnTo>
                    <a:pt x="2" y="6"/>
                  </a:lnTo>
                  <a:lnTo>
                    <a:pt x="2" y="4"/>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8" name="Freeform 297"/>
            <p:cNvSpPr>
              <a:spLocks/>
            </p:cNvSpPr>
            <p:nvPr/>
          </p:nvSpPr>
          <p:spPr bwMode="gray">
            <a:xfrm>
              <a:off x="5147032" y="224928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9" name="Rectangle 298"/>
            <p:cNvSpPr>
              <a:spLocks noChangeArrowheads="1"/>
            </p:cNvSpPr>
            <p:nvPr/>
          </p:nvSpPr>
          <p:spPr bwMode="gray">
            <a:xfrm>
              <a:off x="5106443" y="218163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0" name="Freeform 299"/>
            <p:cNvSpPr>
              <a:spLocks/>
            </p:cNvSpPr>
            <p:nvPr/>
          </p:nvSpPr>
          <p:spPr bwMode="gray">
            <a:xfrm>
              <a:off x="5112242" y="217970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1" name="Freeform 300"/>
            <p:cNvSpPr>
              <a:spLocks/>
            </p:cNvSpPr>
            <p:nvPr/>
          </p:nvSpPr>
          <p:spPr bwMode="gray">
            <a:xfrm>
              <a:off x="5108376" y="217970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2" name="Freeform 301"/>
            <p:cNvSpPr>
              <a:spLocks/>
            </p:cNvSpPr>
            <p:nvPr/>
          </p:nvSpPr>
          <p:spPr bwMode="gray">
            <a:xfrm>
              <a:off x="4946987" y="2056971"/>
              <a:ext cx="233869" cy="238701"/>
            </a:xfrm>
            <a:custGeom>
              <a:avLst/>
              <a:gdLst>
                <a:gd name="T0" fmla="*/ 89 w 242"/>
                <a:gd name="T1" fmla="*/ 19 h 247"/>
                <a:gd name="T2" fmla="*/ 86 w 242"/>
                <a:gd name="T3" fmla="*/ 29 h 247"/>
                <a:gd name="T4" fmla="*/ 93 w 242"/>
                <a:gd name="T5" fmla="*/ 42 h 247"/>
                <a:gd name="T6" fmla="*/ 103 w 242"/>
                <a:gd name="T7" fmla="*/ 58 h 247"/>
                <a:gd name="T8" fmla="*/ 109 w 242"/>
                <a:gd name="T9" fmla="*/ 71 h 247"/>
                <a:gd name="T10" fmla="*/ 130 w 242"/>
                <a:gd name="T11" fmla="*/ 77 h 247"/>
                <a:gd name="T12" fmla="*/ 144 w 242"/>
                <a:gd name="T13" fmla="*/ 83 h 247"/>
                <a:gd name="T14" fmla="*/ 159 w 242"/>
                <a:gd name="T15" fmla="*/ 87 h 247"/>
                <a:gd name="T16" fmla="*/ 169 w 242"/>
                <a:gd name="T17" fmla="*/ 73 h 247"/>
                <a:gd name="T18" fmla="*/ 178 w 242"/>
                <a:gd name="T19" fmla="*/ 83 h 247"/>
                <a:gd name="T20" fmla="*/ 196 w 242"/>
                <a:gd name="T21" fmla="*/ 83 h 247"/>
                <a:gd name="T22" fmla="*/ 202 w 242"/>
                <a:gd name="T23" fmla="*/ 75 h 247"/>
                <a:gd name="T24" fmla="*/ 215 w 242"/>
                <a:gd name="T25" fmla="*/ 64 h 247"/>
                <a:gd name="T26" fmla="*/ 232 w 242"/>
                <a:gd name="T27" fmla="*/ 62 h 247"/>
                <a:gd name="T28" fmla="*/ 242 w 242"/>
                <a:gd name="T29" fmla="*/ 69 h 247"/>
                <a:gd name="T30" fmla="*/ 229 w 242"/>
                <a:gd name="T31" fmla="*/ 83 h 247"/>
                <a:gd name="T32" fmla="*/ 221 w 242"/>
                <a:gd name="T33" fmla="*/ 98 h 247"/>
                <a:gd name="T34" fmla="*/ 209 w 242"/>
                <a:gd name="T35" fmla="*/ 116 h 247"/>
                <a:gd name="T36" fmla="*/ 202 w 242"/>
                <a:gd name="T37" fmla="*/ 120 h 247"/>
                <a:gd name="T38" fmla="*/ 194 w 242"/>
                <a:gd name="T39" fmla="*/ 116 h 247"/>
                <a:gd name="T40" fmla="*/ 202 w 242"/>
                <a:gd name="T41" fmla="*/ 100 h 247"/>
                <a:gd name="T42" fmla="*/ 180 w 242"/>
                <a:gd name="T43" fmla="*/ 91 h 247"/>
                <a:gd name="T44" fmla="*/ 169 w 242"/>
                <a:gd name="T45" fmla="*/ 87 h 247"/>
                <a:gd name="T46" fmla="*/ 167 w 242"/>
                <a:gd name="T47" fmla="*/ 102 h 247"/>
                <a:gd name="T48" fmla="*/ 173 w 242"/>
                <a:gd name="T49" fmla="*/ 120 h 247"/>
                <a:gd name="T50" fmla="*/ 171 w 242"/>
                <a:gd name="T51" fmla="*/ 131 h 247"/>
                <a:gd name="T52" fmla="*/ 169 w 242"/>
                <a:gd name="T53" fmla="*/ 129 h 247"/>
                <a:gd name="T54" fmla="*/ 165 w 242"/>
                <a:gd name="T55" fmla="*/ 124 h 247"/>
                <a:gd name="T56" fmla="*/ 155 w 242"/>
                <a:gd name="T57" fmla="*/ 139 h 247"/>
                <a:gd name="T58" fmla="*/ 145 w 242"/>
                <a:gd name="T59" fmla="*/ 147 h 247"/>
                <a:gd name="T60" fmla="*/ 142 w 242"/>
                <a:gd name="T61" fmla="*/ 151 h 247"/>
                <a:gd name="T62" fmla="*/ 128 w 242"/>
                <a:gd name="T63" fmla="*/ 164 h 247"/>
                <a:gd name="T64" fmla="*/ 113 w 242"/>
                <a:gd name="T65" fmla="*/ 178 h 247"/>
                <a:gd name="T66" fmla="*/ 101 w 242"/>
                <a:gd name="T67" fmla="*/ 182 h 247"/>
                <a:gd name="T68" fmla="*/ 101 w 242"/>
                <a:gd name="T69" fmla="*/ 201 h 247"/>
                <a:gd name="T70" fmla="*/ 99 w 242"/>
                <a:gd name="T71" fmla="*/ 214 h 247"/>
                <a:gd name="T72" fmla="*/ 93 w 242"/>
                <a:gd name="T73" fmla="*/ 232 h 247"/>
                <a:gd name="T74" fmla="*/ 86 w 242"/>
                <a:gd name="T75" fmla="*/ 240 h 247"/>
                <a:gd name="T76" fmla="*/ 70 w 242"/>
                <a:gd name="T77" fmla="*/ 240 h 247"/>
                <a:gd name="T78" fmla="*/ 70 w 242"/>
                <a:gd name="T79" fmla="*/ 234 h 247"/>
                <a:gd name="T80" fmla="*/ 64 w 242"/>
                <a:gd name="T81" fmla="*/ 220 h 247"/>
                <a:gd name="T82" fmla="*/ 55 w 242"/>
                <a:gd name="T83" fmla="*/ 201 h 247"/>
                <a:gd name="T84" fmla="*/ 53 w 242"/>
                <a:gd name="T85" fmla="*/ 191 h 247"/>
                <a:gd name="T86" fmla="*/ 45 w 242"/>
                <a:gd name="T87" fmla="*/ 174 h 247"/>
                <a:gd name="T88" fmla="*/ 43 w 242"/>
                <a:gd name="T89" fmla="*/ 160 h 247"/>
                <a:gd name="T90" fmla="*/ 39 w 242"/>
                <a:gd name="T91" fmla="*/ 149 h 247"/>
                <a:gd name="T92" fmla="*/ 41 w 242"/>
                <a:gd name="T93" fmla="*/ 135 h 247"/>
                <a:gd name="T94" fmla="*/ 41 w 242"/>
                <a:gd name="T95" fmla="*/ 129 h 247"/>
                <a:gd name="T96" fmla="*/ 35 w 242"/>
                <a:gd name="T97" fmla="*/ 124 h 247"/>
                <a:gd name="T98" fmla="*/ 29 w 242"/>
                <a:gd name="T99" fmla="*/ 137 h 247"/>
                <a:gd name="T100" fmla="*/ 10 w 242"/>
                <a:gd name="T101" fmla="*/ 124 h 247"/>
                <a:gd name="T102" fmla="*/ 18 w 242"/>
                <a:gd name="T103" fmla="*/ 118 h 247"/>
                <a:gd name="T104" fmla="*/ 4 w 242"/>
                <a:gd name="T105" fmla="*/ 114 h 247"/>
                <a:gd name="T106" fmla="*/ 6 w 242"/>
                <a:gd name="T107" fmla="*/ 108 h 247"/>
                <a:gd name="T108" fmla="*/ 22 w 242"/>
                <a:gd name="T109" fmla="*/ 108 h 247"/>
                <a:gd name="T110" fmla="*/ 18 w 242"/>
                <a:gd name="T111" fmla="*/ 93 h 247"/>
                <a:gd name="T112" fmla="*/ 22 w 242"/>
                <a:gd name="T113" fmla="*/ 73 h 247"/>
                <a:gd name="T114" fmla="*/ 41 w 242"/>
                <a:gd name="T115" fmla="*/ 62 h 247"/>
                <a:gd name="T116" fmla="*/ 55 w 242"/>
                <a:gd name="T117" fmla="*/ 38 h 247"/>
                <a:gd name="T118" fmla="*/ 51 w 242"/>
                <a:gd name="T119" fmla="*/ 25 h 247"/>
                <a:gd name="T120" fmla="*/ 49 w 242"/>
                <a:gd name="T121" fmla="*/ 8 h 247"/>
                <a:gd name="T122" fmla="*/ 74 w 242"/>
                <a:gd name="T123" fmla="*/ 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247">
                  <a:moveTo>
                    <a:pt x="82" y="0"/>
                  </a:moveTo>
                  <a:lnTo>
                    <a:pt x="84" y="0"/>
                  </a:lnTo>
                  <a:lnTo>
                    <a:pt x="84" y="2"/>
                  </a:lnTo>
                  <a:lnTo>
                    <a:pt x="84" y="4"/>
                  </a:lnTo>
                  <a:lnTo>
                    <a:pt x="84" y="6"/>
                  </a:lnTo>
                  <a:lnTo>
                    <a:pt x="86" y="8"/>
                  </a:lnTo>
                  <a:lnTo>
                    <a:pt x="86" y="9"/>
                  </a:lnTo>
                  <a:lnTo>
                    <a:pt x="87" y="9"/>
                  </a:lnTo>
                  <a:lnTo>
                    <a:pt x="89" y="9"/>
                  </a:lnTo>
                  <a:lnTo>
                    <a:pt x="89" y="11"/>
                  </a:lnTo>
                  <a:lnTo>
                    <a:pt x="91" y="11"/>
                  </a:lnTo>
                  <a:lnTo>
                    <a:pt x="91" y="13"/>
                  </a:lnTo>
                  <a:lnTo>
                    <a:pt x="89" y="13"/>
                  </a:lnTo>
                  <a:lnTo>
                    <a:pt x="89" y="15"/>
                  </a:lnTo>
                  <a:lnTo>
                    <a:pt x="89" y="17"/>
                  </a:lnTo>
                  <a:lnTo>
                    <a:pt x="89" y="19"/>
                  </a:lnTo>
                  <a:lnTo>
                    <a:pt x="89" y="21"/>
                  </a:lnTo>
                  <a:lnTo>
                    <a:pt x="91" y="21"/>
                  </a:lnTo>
                  <a:lnTo>
                    <a:pt x="91" y="23"/>
                  </a:lnTo>
                  <a:lnTo>
                    <a:pt x="93" y="23"/>
                  </a:lnTo>
                  <a:lnTo>
                    <a:pt x="93" y="25"/>
                  </a:lnTo>
                  <a:lnTo>
                    <a:pt x="95" y="27"/>
                  </a:lnTo>
                  <a:lnTo>
                    <a:pt x="95" y="29"/>
                  </a:lnTo>
                  <a:lnTo>
                    <a:pt x="93" y="29"/>
                  </a:lnTo>
                  <a:lnTo>
                    <a:pt x="93" y="31"/>
                  </a:lnTo>
                  <a:lnTo>
                    <a:pt x="93" y="29"/>
                  </a:lnTo>
                  <a:lnTo>
                    <a:pt x="93" y="31"/>
                  </a:lnTo>
                  <a:lnTo>
                    <a:pt x="91" y="31"/>
                  </a:lnTo>
                  <a:lnTo>
                    <a:pt x="89" y="31"/>
                  </a:lnTo>
                  <a:lnTo>
                    <a:pt x="89" y="29"/>
                  </a:lnTo>
                  <a:lnTo>
                    <a:pt x="87" y="29"/>
                  </a:lnTo>
                  <a:lnTo>
                    <a:pt x="86" y="29"/>
                  </a:lnTo>
                  <a:lnTo>
                    <a:pt x="86" y="31"/>
                  </a:lnTo>
                  <a:lnTo>
                    <a:pt x="87" y="31"/>
                  </a:lnTo>
                  <a:lnTo>
                    <a:pt x="86" y="31"/>
                  </a:lnTo>
                  <a:lnTo>
                    <a:pt x="87" y="33"/>
                  </a:lnTo>
                  <a:lnTo>
                    <a:pt x="87" y="35"/>
                  </a:lnTo>
                  <a:lnTo>
                    <a:pt x="89" y="35"/>
                  </a:lnTo>
                  <a:lnTo>
                    <a:pt x="89" y="37"/>
                  </a:lnTo>
                  <a:lnTo>
                    <a:pt x="87" y="37"/>
                  </a:lnTo>
                  <a:lnTo>
                    <a:pt x="89" y="37"/>
                  </a:lnTo>
                  <a:lnTo>
                    <a:pt x="89" y="38"/>
                  </a:lnTo>
                  <a:lnTo>
                    <a:pt x="89" y="40"/>
                  </a:lnTo>
                  <a:lnTo>
                    <a:pt x="89" y="42"/>
                  </a:lnTo>
                  <a:lnTo>
                    <a:pt x="89" y="40"/>
                  </a:lnTo>
                  <a:lnTo>
                    <a:pt x="91" y="40"/>
                  </a:lnTo>
                  <a:lnTo>
                    <a:pt x="93" y="40"/>
                  </a:lnTo>
                  <a:lnTo>
                    <a:pt x="93" y="42"/>
                  </a:lnTo>
                  <a:lnTo>
                    <a:pt x="93" y="44"/>
                  </a:lnTo>
                  <a:lnTo>
                    <a:pt x="95" y="44"/>
                  </a:lnTo>
                  <a:lnTo>
                    <a:pt x="97" y="44"/>
                  </a:lnTo>
                  <a:lnTo>
                    <a:pt x="99" y="44"/>
                  </a:lnTo>
                  <a:lnTo>
                    <a:pt x="99" y="46"/>
                  </a:lnTo>
                  <a:lnTo>
                    <a:pt x="101" y="46"/>
                  </a:lnTo>
                  <a:lnTo>
                    <a:pt x="101" y="48"/>
                  </a:lnTo>
                  <a:lnTo>
                    <a:pt x="103" y="48"/>
                  </a:lnTo>
                  <a:lnTo>
                    <a:pt x="103" y="50"/>
                  </a:lnTo>
                  <a:lnTo>
                    <a:pt x="105" y="50"/>
                  </a:lnTo>
                  <a:lnTo>
                    <a:pt x="107" y="52"/>
                  </a:lnTo>
                  <a:lnTo>
                    <a:pt x="105" y="54"/>
                  </a:lnTo>
                  <a:lnTo>
                    <a:pt x="103" y="56"/>
                  </a:lnTo>
                  <a:lnTo>
                    <a:pt x="103" y="58"/>
                  </a:lnTo>
                  <a:lnTo>
                    <a:pt x="101" y="58"/>
                  </a:lnTo>
                  <a:lnTo>
                    <a:pt x="103" y="58"/>
                  </a:lnTo>
                  <a:lnTo>
                    <a:pt x="101" y="58"/>
                  </a:lnTo>
                  <a:lnTo>
                    <a:pt x="101" y="60"/>
                  </a:lnTo>
                  <a:lnTo>
                    <a:pt x="101" y="62"/>
                  </a:lnTo>
                  <a:lnTo>
                    <a:pt x="101" y="64"/>
                  </a:lnTo>
                  <a:lnTo>
                    <a:pt x="99" y="64"/>
                  </a:lnTo>
                  <a:lnTo>
                    <a:pt x="99" y="66"/>
                  </a:lnTo>
                  <a:lnTo>
                    <a:pt x="101" y="66"/>
                  </a:lnTo>
                  <a:lnTo>
                    <a:pt x="101" y="67"/>
                  </a:lnTo>
                  <a:lnTo>
                    <a:pt x="103" y="67"/>
                  </a:lnTo>
                  <a:lnTo>
                    <a:pt x="103" y="66"/>
                  </a:lnTo>
                  <a:lnTo>
                    <a:pt x="103" y="67"/>
                  </a:lnTo>
                  <a:lnTo>
                    <a:pt x="105" y="67"/>
                  </a:lnTo>
                  <a:lnTo>
                    <a:pt x="107" y="67"/>
                  </a:lnTo>
                  <a:lnTo>
                    <a:pt x="107" y="69"/>
                  </a:lnTo>
                  <a:lnTo>
                    <a:pt x="109" y="69"/>
                  </a:lnTo>
                  <a:lnTo>
                    <a:pt x="109" y="71"/>
                  </a:lnTo>
                  <a:lnTo>
                    <a:pt x="111" y="71"/>
                  </a:lnTo>
                  <a:lnTo>
                    <a:pt x="113" y="73"/>
                  </a:lnTo>
                  <a:lnTo>
                    <a:pt x="115" y="73"/>
                  </a:lnTo>
                  <a:lnTo>
                    <a:pt x="116" y="73"/>
                  </a:lnTo>
                  <a:lnTo>
                    <a:pt x="118" y="75"/>
                  </a:lnTo>
                  <a:lnTo>
                    <a:pt x="120" y="75"/>
                  </a:lnTo>
                  <a:lnTo>
                    <a:pt x="122" y="75"/>
                  </a:lnTo>
                  <a:lnTo>
                    <a:pt x="122" y="77"/>
                  </a:lnTo>
                  <a:lnTo>
                    <a:pt x="124" y="77"/>
                  </a:lnTo>
                  <a:lnTo>
                    <a:pt x="126" y="77"/>
                  </a:lnTo>
                  <a:lnTo>
                    <a:pt x="126" y="79"/>
                  </a:lnTo>
                  <a:lnTo>
                    <a:pt x="128" y="79"/>
                  </a:lnTo>
                  <a:lnTo>
                    <a:pt x="126" y="79"/>
                  </a:lnTo>
                  <a:lnTo>
                    <a:pt x="126" y="77"/>
                  </a:lnTo>
                  <a:lnTo>
                    <a:pt x="128" y="77"/>
                  </a:lnTo>
                  <a:lnTo>
                    <a:pt x="130" y="77"/>
                  </a:lnTo>
                  <a:lnTo>
                    <a:pt x="130" y="79"/>
                  </a:lnTo>
                  <a:lnTo>
                    <a:pt x="132" y="79"/>
                  </a:lnTo>
                  <a:lnTo>
                    <a:pt x="130" y="77"/>
                  </a:lnTo>
                  <a:lnTo>
                    <a:pt x="132" y="77"/>
                  </a:lnTo>
                  <a:lnTo>
                    <a:pt x="134" y="77"/>
                  </a:lnTo>
                  <a:lnTo>
                    <a:pt x="134" y="79"/>
                  </a:lnTo>
                  <a:lnTo>
                    <a:pt x="138" y="79"/>
                  </a:lnTo>
                  <a:lnTo>
                    <a:pt x="138" y="81"/>
                  </a:lnTo>
                  <a:lnTo>
                    <a:pt x="138" y="83"/>
                  </a:lnTo>
                  <a:lnTo>
                    <a:pt x="140" y="83"/>
                  </a:lnTo>
                  <a:lnTo>
                    <a:pt x="140" y="81"/>
                  </a:lnTo>
                  <a:lnTo>
                    <a:pt x="140" y="83"/>
                  </a:lnTo>
                  <a:lnTo>
                    <a:pt x="142" y="83"/>
                  </a:lnTo>
                  <a:lnTo>
                    <a:pt x="142" y="85"/>
                  </a:lnTo>
                  <a:lnTo>
                    <a:pt x="144" y="85"/>
                  </a:lnTo>
                  <a:lnTo>
                    <a:pt x="144" y="83"/>
                  </a:lnTo>
                  <a:lnTo>
                    <a:pt x="145" y="83"/>
                  </a:lnTo>
                  <a:lnTo>
                    <a:pt x="145" y="85"/>
                  </a:lnTo>
                  <a:lnTo>
                    <a:pt x="147" y="85"/>
                  </a:lnTo>
                  <a:lnTo>
                    <a:pt x="147" y="87"/>
                  </a:lnTo>
                  <a:lnTo>
                    <a:pt x="147" y="85"/>
                  </a:lnTo>
                  <a:lnTo>
                    <a:pt x="149" y="85"/>
                  </a:lnTo>
                  <a:lnTo>
                    <a:pt x="149" y="87"/>
                  </a:lnTo>
                  <a:lnTo>
                    <a:pt x="151" y="87"/>
                  </a:lnTo>
                  <a:lnTo>
                    <a:pt x="151" y="85"/>
                  </a:lnTo>
                  <a:lnTo>
                    <a:pt x="151" y="87"/>
                  </a:lnTo>
                  <a:lnTo>
                    <a:pt x="153" y="87"/>
                  </a:lnTo>
                  <a:lnTo>
                    <a:pt x="155" y="87"/>
                  </a:lnTo>
                  <a:lnTo>
                    <a:pt x="157" y="87"/>
                  </a:lnTo>
                  <a:lnTo>
                    <a:pt x="159" y="87"/>
                  </a:lnTo>
                  <a:lnTo>
                    <a:pt x="159" y="89"/>
                  </a:lnTo>
                  <a:lnTo>
                    <a:pt x="159" y="87"/>
                  </a:lnTo>
                  <a:lnTo>
                    <a:pt x="161" y="87"/>
                  </a:lnTo>
                  <a:lnTo>
                    <a:pt x="163" y="89"/>
                  </a:lnTo>
                  <a:lnTo>
                    <a:pt x="163" y="87"/>
                  </a:lnTo>
                  <a:lnTo>
                    <a:pt x="165" y="87"/>
                  </a:lnTo>
                  <a:lnTo>
                    <a:pt x="165" y="89"/>
                  </a:lnTo>
                  <a:lnTo>
                    <a:pt x="165" y="87"/>
                  </a:lnTo>
                  <a:lnTo>
                    <a:pt x="167" y="87"/>
                  </a:lnTo>
                  <a:lnTo>
                    <a:pt x="167" y="85"/>
                  </a:lnTo>
                  <a:lnTo>
                    <a:pt x="167" y="83"/>
                  </a:lnTo>
                  <a:lnTo>
                    <a:pt x="167" y="81"/>
                  </a:lnTo>
                  <a:lnTo>
                    <a:pt x="165" y="81"/>
                  </a:lnTo>
                  <a:lnTo>
                    <a:pt x="165" y="79"/>
                  </a:lnTo>
                  <a:lnTo>
                    <a:pt x="165" y="77"/>
                  </a:lnTo>
                  <a:lnTo>
                    <a:pt x="167" y="75"/>
                  </a:lnTo>
                  <a:lnTo>
                    <a:pt x="167" y="73"/>
                  </a:lnTo>
                  <a:lnTo>
                    <a:pt x="169" y="73"/>
                  </a:lnTo>
                  <a:lnTo>
                    <a:pt x="171" y="71"/>
                  </a:lnTo>
                  <a:lnTo>
                    <a:pt x="173" y="73"/>
                  </a:lnTo>
                  <a:lnTo>
                    <a:pt x="173" y="75"/>
                  </a:lnTo>
                  <a:lnTo>
                    <a:pt x="173" y="77"/>
                  </a:lnTo>
                  <a:lnTo>
                    <a:pt x="171" y="77"/>
                  </a:lnTo>
                  <a:lnTo>
                    <a:pt x="173" y="77"/>
                  </a:lnTo>
                  <a:lnTo>
                    <a:pt x="171" y="77"/>
                  </a:lnTo>
                  <a:lnTo>
                    <a:pt x="173" y="77"/>
                  </a:lnTo>
                  <a:lnTo>
                    <a:pt x="173" y="79"/>
                  </a:lnTo>
                  <a:lnTo>
                    <a:pt x="171" y="81"/>
                  </a:lnTo>
                  <a:lnTo>
                    <a:pt x="173" y="81"/>
                  </a:lnTo>
                  <a:lnTo>
                    <a:pt x="173" y="83"/>
                  </a:lnTo>
                  <a:lnTo>
                    <a:pt x="174" y="83"/>
                  </a:lnTo>
                  <a:lnTo>
                    <a:pt x="176" y="83"/>
                  </a:lnTo>
                  <a:lnTo>
                    <a:pt x="176" y="85"/>
                  </a:lnTo>
                  <a:lnTo>
                    <a:pt x="178" y="83"/>
                  </a:lnTo>
                  <a:lnTo>
                    <a:pt x="178" y="85"/>
                  </a:lnTo>
                  <a:lnTo>
                    <a:pt x="180" y="85"/>
                  </a:lnTo>
                  <a:lnTo>
                    <a:pt x="182" y="85"/>
                  </a:lnTo>
                  <a:lnTo>
                    <a:pt x="184" y="83"/>
                  </a:lnTo>
                  <a:lnTo>
                    <a:pt x="186" y="83"/>
                  </a:lnTo>
                  <a:lnTo>
                    <a:pt x="186" y="85"/>
                  </a:lnTo>
                  <a:lnTo>
                    <a:pt x="188" y="85"/>
                  </a:lnTo>
                  <a:lnTo>
                    <a:pt x="190" y="85"/>
                  </a:lnTo>
                  <a:lnTo>
                    <a:pt x="190" y="83"/>
                  </a:lnTo>
                  <a:lnTo>
                    <a:pt x="192" y="85"/>
                  </a:lnTo>
                  <a:lnTo>
                    <a:pt x="194" y="85"/>
                  </a:lnTo>
                  <a:lnTo>
                    <a:pt x="194" y="83"/>
                  </a:lnTo>
                  <a:lnTo>
                    <a:pt x="194" y="85"/>
                  </a:lnTo>
                  <a:lnTo>
                    <a:pt x="196" y="83"/>
                  </a:lnTo>
                  <a:lnTo>
                    <a:pt x="196" y="85"/>
                  </a:lnTo>
                  <a:lnTo>
                    <a:pt x="196" y="83"/>
                  </a:lnTo>
                  <a:lnTo>
                    <a:pt x="198" y="83"/>
                  </a:lnTo>
                  <a:lnTo>
                    <a:pt x="198" y="85"/>
                  </a:lnTo>
                  <a:lnTo>
                    <a:pt x="198" y="83"/>
                  </a:lnTo>
                  <a:lnTo>
                    <a:pt x="200" y="83"/>
                  </a:lnTo>
                  <a:lnTo>
                    <a:pt x="200" y="81"/>
                  </a:lnTo>
                  <a:lnTo>
                    <a:pt x="198" y="81"/>
                  </a:lnTo>
                  <a:lnTo>
                    <a:pt x="198" y="79"/>
                  </a:lnTo>
                  <a:lnTo>
                    <a:pt x="200" y="79"/>
                  </a:lnTo>
                  <a:lnTo>
                    <a:pt x="198" y="77"/>
                  </a:lnTo>
                  <a:lnTo>
                    <a:pt x="196" y="79"/>
                  </a:lnTo>
                  <a:lnTo>
                    <a:pt x="196" y="77"/>
                  </a:lnTo>
                  <a:lnTo>
                    <a:pt x="196" y="75"/>
                  </a:lnTo>
                  <a:lnTo>
                    <a:pt x="198" y="75"/>
                  </a:lnTo>
                  <a:lnTo>
                    <a:pt x="200" y="75"/>
                  </a:lnTo>
                  <a:lnTo>
                    <a:pt x="200" y="73"/>
                  </a:lnTo>
                  <a:lnTo>
                    <a:pt x="202" y="75"/>
                  </a:lnTo>
                  <a:lnTo>
                    <a:pt x="202" y="73"/>
                  </a:lnTo>
                  <a:lnTo>
                    <a:pt x="202" y="75"/>
                  </a:lnTo>
                  <a:lnTo>
                    <a:pt x="202" y="73"/>
                  </a:lnTo>
                  <a:lnTo>
                    <a:pt x="203" y="73"/>
                  </a:lnTo>
                  <a:lnTo>
                    <a:pt x="203" y="71"/>
                  </a:lnTo>
                  <a:lnTo>
                    <a:pt x="205" y="71"/>
                  </a:lnTo>
                  <a:lnTo>
                    <a:pt x="205" y="69"/>
                  </a:lnTo>
                  <a:lnTo>
                    <a:pt x="207" y="69"/>
                  </a:lnTo>
                  <a:lnTo>
                    <a:pt x="207" y="67"/>
                  </a:lnTo>
                  <a:lnTo>
                    <a:pt x="209" y="67"/>
                  </a:lnTo>
                  <a:lnTo>
                    <a:pt x="211" y="66"/>
                  </a:lnTo>
                  <a:lnTo>
                    <a:pt x="213" y="66"/>
                  </a:lnTo>
                  <a:lnTo>
                    <a:pt x="215" y="66"/>
                  </a:lnTo>
                  <a:lnTo>
                    <a:pt x="213" y="66"/>
                  </a:lnTo>
                  <a:lnTo>
                    <a:pt x="215" y="66"/>
                  </a:lnTo>
                  <a:lnTo>
                    <a:pt x="215" y="64"/>
                  </a:lnTo>
                  <a:lnTo>
                    <a:pt x="217" y="64"/>
                  </a:lnTo>
                  <a:lnTo>
                    <a:pt x="217" y="62"/>
                  </a:lnTo>
                  <a:lnTo>
                    <a:pt x="219" y="62"/>
                  </a:lnTo>
                  <a:lnTo>
                    <a:pt x="219" y="60"/>
                  </a:lnTo>
                  <a:lnTo>
                    <a:pt x="221" y="60"/>
                  </a:lnTo>
                  <a:lnTo>
                    <a:pt x="221" y="62"/>
                  </a:lnTo>
                  <a:lnTo>
                    <a:pt x="223" y="62"/>
                  </a:lnTo>
                  <a:lnTo>
                    <a:pt x="225" y="62"/>
                  </a:lnTo>
                  <a:lnTo>
                    <a:pt x="225" y="64"/>
                  </a:lnTo>
                  <a:lnTo>
                    <a:pt x="225" y="62"/>
                  </a:lnTo>
                  <a:lnTo>
                    <a:pt x="227" y="62"/>
                  </a:lnTo>
                  <a:lnTo>
                    <a:pt x="229" y="62"/>
                  </a:lnTo>
                  <a:lnTo>
                    <a:pt x="229" y="60"/>
                  </a:lnTo>
                  <a:lnTo>
                    <a:pt x="231" y="60"/>
                  </a:lnTo>
                  <a:lnTo>
                    <a:pt x="232" y="60"/>
                  </a:lnTo>
                  <a:lnTo>
                    <a:pt x="232" y="62"/>
                  </a:lnTo>
                  <a:lnTo>
                    <a:pt x="234" y="62"/>
                  </a:lnTo>
                  <a:lnTo>
                    <a:pt x="232" y="62"/>
                  </a:lnTo>
                  <a:lnTo>
                    <a:pt x="232" y="64"/>
                  </a:lnTo>
                  <a:lnTo>
                    <a:pt x="234" y="64"/>
                  </a:lnTo>
                  <a:lnTo>
                    <a:pt x="234" y="62"/>
                  </a:lnTo>
                  <a:lnTo>
                    <a:pt x="234" y="64"/>
                  </a:lnTo>
                  <a:lnTo>
                    <a:pt x="236" y="64"/>
                  </a:lnTo>
                  <a:lnTo>
                    <a:pt x="236" y="66"/>
                  </a:lnTo>
                  <a:lnTo>
                    <a:pt x="236" y="67"/>
                  </a:lnTo>
                  <a:lnTo>
                    <a:pt x="234" y="67"/>
                  </a:lnTo>
                  <a:lnTo>
                    <a:pt x="236" y="69"/>
                  </a:lnTo>
                  <a:lnTo>
                    <a:pt x="236" y="67"/>
                  </a:lnTo>
                  <a:lnTo>
                    <a:pt x="238" y="67"/>
                  </a:lnTo>
                  <a:lnTo>
                    <a:pt x="238" y="69"/>
                  </a:lnTo>
                  <a:lnTo>
                    <a:pt x="240" y="69"/>
                  </a:lnTo>
                  <a:lnTo>
                    <a:pt x="242" y="69"/>
                  </a:lnTo>
                  <a:lnTo>
                    <a:pt x="242" y="71"/>
                  </a:lnTo>
                  <a:lnTo>
                    <a:pt x="242" y="73"/>
                  </a:lnTo>
                  <a:lnTo>
                    <a:pt x="240" y="73"/>
                  </a:lnTo>
                  <a:lnTo>
                    <a:pt x="240" y="75"/>
                  </a:lnTo>
                  <a:lnTo>
                    <a:pt x="238" y="75"/>
                  </a:lnTo>
                  <a:lnTo>
                    <a:pt x="238" y="77"/>
                  </a:lnTo>
                  <a:lnTo>
                    <a:pt x="238" y="79"/>
                  </a:lnTo>
                  <a:lnTo>
                    <a:pt x="240" y="81"/>
                  </a:lnTo>
                  <a:lnTo>
                    <a:pt x="238" y="81"/>
                  </a:lnTo>
                  <a:lnTo>
                    <a:pt x="238" y="79"/>
                  </a:lnTo>
                  <a:lnTo>
                    <a:pt x="236" y="79"/>
                  </a:lnTo>
                  <a:lnTo>
                    <a:pt x="234" y="79"/>
                  </a:lnTo>
                  <a:lnTo>
                    <a:pt x="232" y="79"/>
                  </a:lnTo>
                  <a:lnTo>
                    <a:pt x="231" y="81"/>
                  </a:lnTo>
                  <a:lnTo>
                    <a:pt x="231" y="83"/>
                  </a:lnTo>
                  <a:lnTo>
                    <a:pt x="229" y="83"/>
                  </a:lnTo>
                  <a:lnTo>
                    <a:pt x="227" y="83"/>
                  </a:lnTo>
                  <a:lnTo>
                    <a:pt x="227" y="85"/>
                  </a:lnTo>
                  <a:lnTo>
                    <a:pt x="225" y="85"/>
                  </a:lnTo>
                  <a:lnTo>
                    <a:pt x="225" y="87"/>
                  </a:lnTo>
                  <a:lnTo>
                    <a:pt x="223" y="87"/>
                  </a:lnTo>
                  <a:lnTo>
                    <a:pt x="223" y="89"/>
                  </a:lnTo>
                  <a:lnTo>
                    <a:pt x="225" y="89"/>
                  </a:lnTo>
                  <a:lnTo>
                    <a:pt x="223" y="91"/>
                  </a:lnTo>
                  <a:lnTo>
                    <a:pt x="225" y="91"/>
                  </a:lnTo>
                  <a:lnTo>
                    <a:pt x="223" y="93"/>
                  </a:lnTo>
                  <a:lnTo>
                    <a:pt x="223" y="95"/>
                  </a:lnTo>
                  <a:lnTo>
                    <a:pt x="221" y="95"/>
                  </a:lnTo>
                  <a:lnTo>
                    <a:pt x="221" y="96"/>
                  </a:lnTo>
                  <a:lnTo>
                    <a:pt x="219" y="96"/>
                  </a:lnTo>
                  <a:lnTo>
                    <a:pt x="219" y="98"/>
                  </a:lnTo>
                  <a:lnTo>
                    <a:pt x="221" y="98"/>
                  </a:lnTo>
                  <a:lnTo>
                    <a:pt x="221" y="100"/>
                  </a:lnTo>
                  <a:lnTo>
                    <a:pt x="221" y="102"/>
                  </a:lnTo>
                  <a:lnTo>
                    <a:pt x="219" y="102"/>
                  </a:lnTo>
                  <a:lnTo>
                    <a:pt x="219" y="104"/>
                  </a:lnTo>
                  <a:lnTo>
                    <a:pt x="217" y="106"/>
                  </a:lnTo>
                  <a:lnTo>
                    <a:pt x="217" y="108"/>
                  </a:lnTo>
                  <a:lnTo>
                    <a:pt x="217" y="110"/>
                  </a:lnTo>
                  <a:lnTo>
                    <a:pt x="215" y="110"/>
                  </a:lnTo>
                  <a:lnTo>
                    <a:pt x="213" y="110"/>
                  </a:lnTo>
                  <a:lnTo>
                    <a:pt x="211" y="110"/>
                  </a:lnTo>
                  <a:lnTo>
                    <a:pt x="209" y="110"/>
                  </a:lnTo>
                  <a:lnTo>
                    <a:pt x="209" y="108"/>
                  </a:lnTo>
                  <a:lnTo>
                    <a:pt x="209" y="110"/>
                  </a:lnTo>
                  <a:lnTo>
                    <a:pt x="209" y="112"/>
                  </a:lnTo>
                  <a:lnTo>
                    <a:pt x="209" y="114"/>
                  </a:lnTo>
                  <a:lnTo>
                    <a:pt x="209" y="116"/>
                  </a:lnTo>
                  <a:lnTo>
                    <a:pt x="209" y="118"/>
                  </a:lnTo>
                  <a:lnTo>
                    <a:pt x="207" y="118"/>
                  </a:lnTo>
                  <a:lnTo>
                    <a:pt x="207" y="120"/>
                  </a:lnTo>
                  <a:lnTo>
                    <a:pt x="207" y="122"/>
                  </a:lnTo>
                  <a:lnTo>
                    <a:pt x="207" y="124"/>
                  </a:lnTo>
                  <a:lnTo>
                    <a:pt x="207" y="125"/>
                  </a:lnTo>
                  <a:lnTo>
                    <a:pt x="207" y="127"/>
                  </a:lnTo>
                  <a:lnTo>
                    <a:pt x="205" y="127"/>
                  </a:lnTo>
                  <a:lnTo>
                    <a:pt x="207" y="127"/>
                  </a:lnTo>
                  <a:lnTo>
                    <a:pt x="205" y="127"/>
                  </a:lnTo>
                  <a:lnTo>
                    <a:pt x="203" y="125"/>
                  </a:lnTo>
                  <a:lnTo>
                    <a:pt x="203" y="127"/>
                  </a:lnTo>
                  <a:lnTo>
                    <a:pt x="203" y="125"/>
                  </a:lnTo>
                  <a:lnTo>
                    <a:pt x="203" y="124"/>
                  </a:lnTo>
                  <a:lnTo>
                    <a:pt x="202" y="122"/>
                  </a:lnTo>
                  <a:lnTo>
                    <a:pt x="202" y="120"/>
                  </a:lnTo>
                  <a:lnTo>
                    <a:pt x="202" y="118"/>
                  </a:lnTo>
                  <a:lnTo>
                    <a:pt x="202" y="116"/>
                  </a:lnTo>
                  <a:lnTo>
                    <a:pt x="202" y="114"/>
                  </a:lnTo>
                  <a:lnTo>
                    <a:pt x="200" y="114"/>
                  </a:lnTo>
                  <a:lnTo>
                    <a:pt x="200" y="112"/>
                  </a:lnTo>
                  <a:lnTo>
                    <a:pt x="198" y="112"/>
                  </a:lnTo>
                  <a:lnTo>
                    <a:pt x="198" y="114"/>
                  </a:lnTo>
                  <a:lnTo>
                    <a:pt x="198" y="116"/>
                  </a:lnTo>
                  <a:lnTo>
                    <a:pt x="196" y="116"/>
                  </a:lnTo>
                  <a:lnTo>
                    <a:pt x="196" y="118"/>
                  </a:lnTo>
                  <a:lnTo>
                    <a:pt x="196" y="120"/>
                  </a:lnTo>
                  <a:lnTo>
                    <a:pt x="196" y="118"/>
                  </a:lnTo>
                  <a:lnTo>
                    <a:pt x="196" y="120"/>
                  </a:lnTo>
                  <a:lnTo>
                    <a:pt x="194" y="120"/>
                  </a:lnTo>
                  <a:lnTo>
                    <a:pt x="194" y="118"/>
                  </a:lnTo>
                  <a:lnTo>
                    <a:pt x="194" y="116"/>
                  </a:lnTo>
                  <a:lnTo>
                    <a:pt x="194" y="118"/>
                  </a:lnTo>
                  <a:lnTo>
                    <a:pt x="192" y="118"/>
                  </a:lnTo>
                  <a:lnTo>
                    <a:pt x="192" y="116"/>
                  </a:lnTo>
                  <a:lnTo>
                    <a:pt x="192" y="114"/>
                  </a:lnTo>
                  <a:lnTo>
                    <a:pt x="192" y="112"/>
                  </a:lnTo>
                  <a:lnTo>
                    <a:pt x="192" y="110"/>
                  </a:lnTo>
                  <a:lnTo>
                    <a:pt x="194" y="110"/>
                  </a:lnTo>
                  <a:lnTo>
                    <a:pt x="194" y="108"/>
                  </a:lnTo>
                  <a:lnTo>
                    <a:pt x="196" y="108"/>
                  </a:lnTo>
                  <a:lnTo>
                    <a:pt x="198" y="108"/>
                  </a:lnTo>
                  <a:lnTo>
                    <a:pt x="198" y="106"/>
                  </a:lnTo>
                  <a:lnTo>
                    <a:pt x="200" y="106"/>
                  </a:lnTo>
                  <a:lnTo>
                    <a:pt x="200" y="104"/>
                  </a:lnTo>
                  <a:lnTo>
                    <a:pt x="200" y="102"/>
                  </a:lnTo>
                  <a:lnTo>
                    <a:pt x="202" y="102"/>
                  </a:lnTo>
                  <a:lnTo>
                    <a:pt x="202" y="100"/>
                  </a:lnTo>
                  <a:lnTo>
                    <a:pt x="200" y="100"/>
                  </a:lnTo>
                  <a:lnTo>
                    <a:pt x="200" y="98"/>
                  </a:lnTo>
                  <a:lnTo>
                    <a:pt x="198" y="98"/>
                  </a:lnTo>
                  <a:lnTo>
                    <a:pt x="196" y="98"/>
                  </a:lnTo>
                  <a:lnTo>
                    <a:pt x="194" y="98"/>
                  </a:lnTo>
                  <a:lnTo>
                    <a:pt x="192" y="98"/>
                  </a:lnTo>
                  <a:lnTo>
                    <a:pt x="190" y="98"/>
                  </a:lnTo>
                  <a:lnTo>
                    <a:pt x="188" y="98"/>
                  </a:lnTo>
                  <a:lnTo>
                    <a:pt x="186" y="98"/>
                  </a:lnTo>
                  <a:lnTo>
                    <a:pt x="184" y="98"/>
                  </a:lnTo>
                  <a:lnTo>
                    <a:pt x="182" y="98"/>
                  </a:lnTo>
                  <a:lnTo>
                    <a:pt x="180" y="98"/>
                  </a:lnTo>
                  <a:lnTo>
                    <a:pt x="180" y="96"/>
                  </a:lnTo>
                  <a:lnTo>
                    <a:pt x="180" y="95"/>
                  </a:lnTo>
                  <a:lnTo>
                    <a:pt x="180" y="93"/>
                  </a:lnTo>
                  <a:lnTo>
                    <a:pt x="180" y="91"/>
                  </a:lnTo>
                  <a:lnTo>
                    <a:pt x="178" y="91"/>
                  </a:lnTo>
                  <a:lnTo>
                    <a:pt x="178" y="89"/>
                  </a:lnTo>
                  <a:lnTo>
                    <a:pt x="178" y="91"/>
                  </a:lnTo>
                  <a:lnTo>
                    <a:pt x="178" y="93"/>
                  </a:lnTo>
                  <a:lnTo>
                    <a:pt x="178" y="91"/>
                  </a:lnTo>
                  <a:lnTo>
                    <a:pt x="176" y="91"/>
                  </a:lnTo>
                  <a:lnTo>
                    <a:pt x="174" y="91"/>
                  </a:lnTo>
                  <a:lnTo>
                    <a:pt x="174" y="89"/>
                  </a:lnTo>
                  <a:lnTo>
                    <a:pt x="174" y="87"/>
                  </a:lnTo>
                  <a:lnTo>
                    <a:pt x="173" y="87"/>
                  </a:lnTo>
                  <a:lnTo>
                    <a:pt x="173" y="89"/>
                  </a:lnTo>
                  <a:lnTo>
                    <a:pt x="174" y="89"/>
                  </a:lnTo>
                  <a:lnTo>
                    <a:pt x="173" y="89"/>
                  </a:lnTo>
                  <a:lnTo>
                    <a:pt x="171" y="89"/>
                  </a:lnTo>
                  <a:lnTo>
                    <a:pt x="171" y="87"/>
                  </a:lnTo>
                  <a:lnTo>
                    <a:pt x="169" y="87"/>
                  </a:lnTo>
                  <a:lnTo>
                    <a:pt x="169" y="85"/>
                  </a:lnTo>
                  <a:lnTo>
                    <a:pt x="169" y="87"/>
                  </a:lnTo>
                  <a:lnTo>
                    <a:pt x="169" y="89"/>
                  </a:lnTo>
                  <a:lnTo>
                    <a:pt x="167" y="89"/>
                  </a:lnTo>
                  <a:lnTo>
                    <a:pt x="167" y="91"/>
                  </a:lnTo>
                  <a:lnTo>
                    <a:pt x="167" y="93"/>
                  </a:lnTo>
                  <a:lnTo>
                    <a:pt x="169" y="95"/>
                  </a:lnTo>
                  <a:lnTo>
                    <a:pt x="169" y="96"/>
                  </a:lnTo>
                  <a:lnTo>
                    <a:pt x="171" y="96"/>
                  </a:lnTo>
                  <a:lnTo>
                    <a:pt x="173" y="96"/>
                  </a:lnTo>
                  <a:lnTo>
                    <a:pt x="173" y="98"/>
                  </a:lnTo>
                  <a:lnTo>
                    <a:pt x="171" y="98"/>
                  </a:lnTo>
                  <a:lnTo>
                    <a:pt x="169" y="98"/>
                  </a:lnTo>
                  <a:lnTo>
                    <a:pt x="169" y="100"/>
                  </a:lnTo>
                  <a:lnTo>
                    <a:pt x="169" y="102"/>
                  </a:lnTo>
                  <a:lnTo>
                    <a:pt x="167" y="102"/>
                  </a:lnTo>
                  <a:lnTo>
                    <a:pt x="167" y="100"/>
                  </a:lnTo>
                  <a:lnTo>
                    <a:pt x="167" y="102"/>
                  </a:lnTo>
                  <a:lnTo>
                    <a:pt x="165" y="102"/>
                  </a:lnTo>
                  <a:lnTo>
                    <a:pt x="165" y="104"/>
                  </a:lnTo>
                  <a:lnTo>
                    <a:pt x="167" y="104"/>
                  </a:lnTo>
                  <a:lnTo>
                    <a:pt x="169" y="106"/>
                  </a:lnTo>
                  <a:lnTo>
                    <a:pt x="171" y="106"/>
                  </a:lnTo>
                  <a:lnTo>
                    <a:pt x="171" y="108"/>
                  </a:lnTo>
                  <a:lnTo>
                    <a:pt x="171" y="110"/>
                  </a:lnTo>
                  <a:lnTo>
                    <a:pt x="171" y="112"/>
                  </a:lnTo>
                  <a:lnTo>
                    <a:pt x="171" y="114"/>
                  </a:lnTo>
                  <a:lnTo>
                    <a:pt x="173" y="114"/>
                  </a:lnTo>
                  <a:lnTo>
                    <a:pt x="171" y="116"/>
                  </a:lnTo>
                  <a:lnTo>
                    <a:pt x="173" y="116"/>
                  </a:lnTo>
                  <a:lnTo>
                    <a:pt x="173" y="118"/>
                  </a:lnTo>
                  <a:lnTo>
                    <a:pt x="173" y="120"/>
                  </a:lnTo>
                  <a:lnTo>
                    <a:pt x="173" y="122"/>
                  </a:lnTo>
                  <a:lnTo>
                    <a:pt x="173" y="124"/>
                  </a:lnTo>
                  <a:lnTo>
                    <a:pt x="174" y="124"/>
                  </a:lnTo>
                  <a:lnTo>
                    <a:pt x="173" y="124"/>
                  </a:lnTo>
                  <a:lnTo>
                    <a:pt x="174" y="124"/>
                  </a:lnTo>
                  <a:lnTo>
                    <a:pt x="174" y="125"/>
                  </a:lnTo>
                  <a:lnTo>
                    <a:pt x="174" y="127"/>
                  </a:lnTo>
                  <a:lnTo>
                    <a:pt x="173" y="127"/>
                  </a:lnTo>
                  <a:lnTo>
                    <a:pt x="174" y="129"/>
                  </a:lnTo>
                  <a:lnTo>
                    <a:pt x="174" y="131"/>
                  </a:lnTo>
                  <a:lnTo>
                    <a:pt x="173" y="131"/>
                  </a:lnTo>
                  <a:lnTo>
                    <a:pt x="173" y="129"/>
                  </a:lnTo>
                  <a:lnTo>
                    <a:pt x="173" y="131"/>
                  </a:lnTo>
                  <a:lnTo>
                    <a:pt x="173" y="129"/>
                  </a:lnTo>
                  <a:lnTo>
                    <a:pt x="173" y="131"/>
                  </a:lnTo>
                  <a:lnTo>
                    <a:pt x="171" y="131"/>
                  </a:lnTo>
                  <a:lnTo>
                    <a:pt x="171" y="129"/>
                  </a:lnTo>
                  <a:lnTo>
                    <a:pt x="171" y="127"/>
                  </a:lnTo>
                  <a:lnTo>
                    <a:pt x="173" y="127"/>
                  </a:lnTo>
                  <a:lnTo>
                    <a:pt x="171" y="127"/>
                  </a:lnTo>
                  <a:lnTo>
                    <a:pt x="173" y="125"/>
                  </a:lnTo>
                  <a:lnTo>
                    <a:pt x="171" y="125"/>
                  </a:lnTo>
                  <a:lnTo>
                    <a:pt x="171" y="127"/>
                  </a:lnTo>
                  <a:lnTo>
                    <a:pt x="171" y="125"/>
                  </a:lnTo>
                  <a:lnTo>
                    <a:pt x="171" y="127"/>
                  </a:lnTo>
                  <a:lnTo>
                    <a:pt x="171" y="129"/>
                  </a:lnTo>
                  <a:lnTo>
                    <a:pt x="171" y="131"/>
                  </a:lnTo>
                  <a:lnTo>
                    <a:pt x="169" y="131"/>
                  </a:lnTo>
                  <a:lnTo>
                    <a:pt x="171" y="131"/>
                  </a:lnTo>
                  <a:lnTo>
                    <a:pt x="169" y="129"/>
                  </a:lnTo>
                  <a:lnTo>
                    <a:pt x="171" y="129"/>
                  </a:lnTo>
                  <a:lnTo>
                    <a:pt x="169" y="129"/>
                  </a:lnTo>
                  <a:lnTo>
                    <a:pt x="169" y="127"/>
                  </a:lnTo>
                  <a:lnTo>
                    <a:pt x="169" y="129"/>
                  </a:lnTo>
                  <a:lnTo>
                    <a:pt x="169" y="131"/>
                  </a:lnTo>
                  <a:lnTo>
                    <a:pt x="169" y="129"/>
                  </a:lnTo>
                  <a:lnTo>
                    <a:pt x="169" y="131"/>
                  </a:lnTo>
                  <a:lnTo>
                    <a:pt x="169" y="129"/>
                  </a:lnTo>
                  <a:lnTo>
                    <a:pt x="167" y="129"/>
                  </a:lnTo>
                  <a:lnTo>
                    <a:pt x="169" y="131"/>
                  </a:lnTo>
                  <a:lnTo>
                    <a:pt x="167" y="131"/>
                  </a:lnTo>
                  <a:lnTo>
                    <a:pt x="169" y="131"/>
                  </a:lnTo>
                  <a:lnTo>
                    <a:pt x="167" y="131"/>
                  </a:lnTo>
                  <a:lnTo>
                    <a:pt x="167" y="129"/>
                  </a:lnTo>
                  <a:lnTo>
                    <a:pt x="167" y="127"/>
                  </a:lnTo>
                  <a:lnTo>
                    <a:pt x="167" y="125"/>
                  </a:lnTo>
                  <a:lnTo>
                    <a:pt x="165" y="125"/>
                  </a:lnTo>
                  <a:lnTo>
                    <a:pt x="165" y="124"/>
                  </a:lnTo>
                  <a:lnTo>
                    <a:pt x="165" y="125"/>
                  </a:lnTo>
                  <a:lnTo>
                    <a:pt x="167" y="125"/>
                  </a:lnTo>
                  <a:lnTo>
                    <a:pt x="167" y="127"/>
                  </a:lnTo>
                  <a:lnTo>
                    <a:pt x="165" y="127"/>
                  </a:lnTo>
                  <a:lnTo>
                    <a:pt x="165" y="129"/>
                  </a:lnTo>
                  <a:lnTo>
                    <a:pt x="163" y="129"/>
                  </a:lnTo>
                  <a:lnTo>
                    <a:pt x="163" y="131"/>
                  </a:lnTo>
                  <a:lnTo>
                    <a:pt x="161" y="131"/>
                  </a:lnTo>
                  <a:lnTo>
                    <a:pt x="159" y="131"/>
                  </a:lnTo>
                  <a:lnTo>
                    <a:pt x="157" y="131"/>
                  </a:lnTo>
                  <a:lnTo>
                    <a:pt x="157" y="133"/>
                  </a:lnTo>
                  <a:lnTo>
                    <a:pt x="155" y="133"/>
                  </a:lnTo>
                  <a:lnTo>
                    <a:pt x="155" y="135"/>
                  </a:lnTo>
                  <a:lnTo>
                    <a:pt x="157" y="137"/>
                  </a:lnTo>
                  <a:lnTo>
                    <a:pt x="157" y="139"/>
                  </a:lnTo>
                  <a:lnTo>
                    <a:pt x="155" y="139"/>
                  </a:lnTo>
                  <a:lnTo>
                    <a:pt x="157" y="139"/>
                  </a:lnTo>
                  <a:lnTo>
                    <a:pt x="155" y="141"/>
                  </a:lnTo>
                  <a:lnTo>
                    <a:pt x="155" y="143"/>
                  </a:lnTo>
                  <a:lnTo>
                    <a:pt x="155" y="141"/>
                  </a:lnTo>
                  <a:lnTo>
                    <a:pt x="155" y="143"/>
                  </a:lnTo>
                  <a:lnTo>
                    <a:pt x="153" y="143"/>
                  </a:lnTo>
                  <a:lnTo>
                    <a:pt x="153" y="145"/>
                  </a:lnTo>
                  <a:lnTo>
                    <a:pt x="151" y="145"/>
                  </a:lnTo>
                  <a:lnTo>
                    <a:pt x="153" y="145"/>
                  </a:lnTo>
                  <a:lnTo>
                    <a:pt x="151" y="145"/>
                  </a:lnTo>
                  <a:lnTo>
                    <a:pt x="149" y="145"/>
                  </a:lnTo>
                  <a:lnTo>
                    <a:pt x="151" y="145"/>
                  </a:lnTo>
                  <a:lnTo>
                    <a:pt x="151" y="147"/>
                  </a:lnTo>
                  <a:lnTo>
                    <a:pt x="149" y="147"/>
                  </a:lnTo>
                  <a:lnTo>
                    <a:pt x="147" y="147"/>
                  </a:lnTo>
                  <a:lnTo>
                    <a:pt x="145" y="147"/>
                  </a:lnTo>
                  <a:lnTo>
                    <a:pt x="145" y="149"/>
                  </a:lnTo>
                  <a:lnTo>
                    <a:pt x="144" y="149"/>
                  </a:lnTo>
                  <a:lnTo>
                    <a:pt x="144" y="147"/>
                  </a:lnTo>
                  <a:lnTo>
                    <a:pt x="145" y="147"/>
                  </a:lnTo>
                  <a:lnTo>
                    <a:pt x="144" y="147"/>
                  </a:lnTo>
                  <a:lnTo>
                    <a:pt x="142" y="147"/>
                  </a:lnTo>
                  <a:lnTo>
                    <a:pt x="142" y="149"/>
                  </a:lnTo>
                  <a:lnTo>
                    <a:pt x="142" y="151"/>
                  </a:lnTo>
                  <a:lnTo>
                    <a:pt x="142" y="149"/>
                  </a:lnTo>
                  <a:lnTo>
                    <a:pt x="144" y="149"/>
                  </a:lnTo>
                  <a:lnTo>
                    <a:pt x="142" y="149"/>
                  </a:lnTo>
                  <a:lnTo>
                    <a:pt x="144" y="149"/>
                  </a:lnTo>
                  <a:lnTo>
                    <a:pt x="145" y="149"/>
                  </a:lnTo>
                  <a:lnTo>
                    <a:pt x="144" y="149"/>
                  </a:lnTo>
                  <a:lnTo>
                    <a:pt x="142" y="149"/>
                  </a:lnTo>
                  <a:lnTo>
                    <a:pt x="142" y="151"/>
                  </a:lnTo>
                  <a:lnTo>
                    <a:pt x="140" y="151"/>
                  </a:lnTo>
                  <a:lnTo>
                    <a:pt x="140" y="153"/>
                  </a:lnTo>
                  <a:lnTo>
                    <a:pt x="138" y="153"/>
                  </a:lnTo>
                  <a:lnTo>
                    <a:pt x="140" y="153"/>
                  </a:lnTo>
                  <a:lnTo>
                    <a:pt x="138" y="153"/>
                  </a:lnTo>
                  <a:lnTo>
                    <a:pt x="138" y="154"/>
                  </a:lnTo>
                  <a:lnTo>
                    <a:pt x="138" y="156"/>
                  </a:lnTo>
                  <a:lnTo>
                    <a:pt x="136" y="156"/>
                  </a:lnTo>
                  <a:lnTo>
                    <a:pt x="136" y="158"/>
                  </a:lnTo>
                  <a:lnTo>
                    <a:pt x="134" y="158"/>
                  </a:lnTo>
                  <a:lnTo>
                    <a:pt x="136" y="158"/>
                  </a:lnTo>
                  <a:lnTo>
                    <a:pt x="134" y="158"/>
                  </a:lnTo>
                  <a:lnTo>
                    <a:pt x="134" y="160"/>
                  </a:lnTo>
                  <a:lnTo>
                    <a:pt x="130" y="162"/>
                  </a:lnTo>
                  <a:lnTo>
                    <a:pt x="128" y="162"/>
                  </a:lnTo>
                  <a:lnTo>
                    <a:pt x="128" y="164"/>
                  </a:lnTo>
                  <a:lnTo>
                    <a:pt x="126" y="164"/>
                  </a:lnTo>
                  <a:lnTo>
                    <a:pt x="126" y="166"/>
                  </a:lnTo>
                  <a:lnTo>
                    <a:pt x="126" y="164"/>
                  </a:lnTo>
                  <a:lnTo>
                    <a:pt x="126" y="166"/>
                  </a:lnTo>
                  <a:lnTo>
                    <a:pt x="124" y="166"/>
                  </a:lnTo>
                  <a:lnTo>
                    <a:pt x="124" y="168"/>
                  </a:lnTo>
                  <a:lnTo>
                    <a:pt x="122" y="168"/>
                  </a:lnTo>
                  <a:lnTo>
                    <a:pt x="120" y="170"/>
                  </a:lnTo>
                  <a:lnTo>
                    <a:pt x="118" y="170"/>
                  </a:lnTo>
                  <a:lnTo>
                    <a:pt x="118" y="172"/>
                  </a:lnTo>
                  <a:lnTo>
                    <a:pt x="118" y="174"/>
                  </a:lnTo>
                  <a:lnTo>
                    <a:pt x="118" y="176"/>
                  </a:lnTo>
                  <a:lnTo>
                    <a:pt x="116" y="176"/>
                  </a:lnTo>
                  <a:lnTo>
                    <a:pt x="115" y="176"/>
                  </a:lnTo>
                  <a:lnTo>
                    <a:pt x="115" y="178"/>
                  </a:lnTo>
                  <a:lnTo>
                    <a:pt x="113" y="178"/>
                  </a:lnTo>
                  <a:lnTo>
                    <a:pt x="113" y="176"/>
                  </a:lnTo>
                  <a:lnTo>
                    <a:pt x="113" y="178"/>
                  </a:lnTo>
                  <a:lnTo>
                    <a:pt x="111" y="178"/>
                  </a:lnTo>
                  <a:lnTo>
                    <a:pt x="111" y="176"/>
                  </a:lnTo>
                  <a:lnTo>
                    <a:pt x="111" y="178"/>
                  </a:lnTo>
                  <a:lnTo>
                    <a:pt x="111" y="176"/>
                  </a:lnTo>
                  <a:lnTo>
                    <a:pt x="111" y="178"/>
                  </a:lnTo>
                  <a:lnTo>
                    <a:pt x="109" y="178"/>
                  </a:lnTo>
                  <a:lnTo>
                    <a:pt x="109" y="180"/>
                  </a:lnTo>
                  <a:lnTo>
                    <a:pt x="109" y="182"/>
                  </a:lnTo>
                  <a:lnTo>
                    <a:pt x="107" y="182"/>
                  </a:lnTo>
                  <a:lnTo>
                    <a:pt x="107" y="180"/>
                  </a:lnTo>
                  <a:lnTo>
                    <a:pt x="107" y="182"/>
                  </a:lnTo>
                  <a:lnTo>
                    <a:pt x="105" y="182"/>
                  </a:lnTo>
                  <a:lnTo>
                    <a:pt x="103" y="182"/>
                  </a:lnTo>
                  <a:lnTo>
                    <a:pt x="101" y="182"/>
                  </a:lnTo>
                  <a:lnTo>
                    <a:pt x="101" y="183"/>
                  </a:lnTo>
                  <a:lnTo>
                    <a:pt x="101" y="185"/>
                  </a:lnTo>
                  <a:lnTo>
                    <a:pt x="99" y="185"/>
                  </a:lnTo>
                  <a:lnTo>
                    <a:pt x="101" y="185"/>
                  </a:lnTo>
                  <a:lnTo>
                    <a:pt x="99" y="187"/>
                  </a:lnTo>
                  <a:lnTo>
                    <a:pt x="99" y="189"/>
                  </a:lnTo>
                  <a:lnTo>
                    <a:pt x="101" y="191"/>
                  </a:lnTo>
                  <a:lnTo>
                    <a:pt x="101" y="193"/>
                  </a:lnTo>
                  <a:lnTo>
                    <a:pt x="101" y="195"/>
                  </a:lnTo>
                  <a:lnTo>
                    <a:pt x="99" y="195"/>
                  </a:lnTo>
                  <a:lnTo>
                    <a:pt x="101" y="195"/>
                  </a:lnTo>
                  <a:lnTo>
                    <a:pt x="101" y="197"/>
                  </a:lnTo>
                  <a:lnTo>
                    <a:pt x="101" y="199"/>
                  </a:lnTo>
                  <a:lnTo>
                    <a:pt x="101" y="201"/>
                  </a:lnTo>
                  <a:lnTo>
                    <a:pt x="101" y="199"/>
                  </a:lnTo>
                  <a:lnTo>
                    <a:pt x="101" y="201"/>
                  </a:lnTo>
                  <a:lnTo>
                    <a:pt x="101" y="199"/>
                  </a:lnTo>
                  <a:lnTo>
                    <a:pt x="99" y="201"/>
                  </a:lnTo>
                  <a:lnTo>
                    <a:pt x="101" y="201"/>
                  </a:lnTo>
                  <a:lnTo>
                    <a:pt x="101" y="203"/>
                  </a:lnTo>
                  <a:lnTo>
                    <a:pt x="103" y="201"/>
                  </a:lnTo>
                  <a:lnTo>
                    <a:pt x="103" y="203"/>
                  </a:lnTo>
                  <a:lnTo>
                    <a:pt x="101" y="203"/>
                  </a:lnTo>
                  <a:lnTo>
                    <a:pt x="103" y="203"/>
                  </a:lnTo>
                  <a:lnTo>
                    <a:pt x="103" y="205"/>
                  </a:lnTo>
                  <a:lnTo>
                    <a:pt x="101" y="205"/>
                  </a:lnTo>
                  <a:lnTo>
                    <a:pt x="101" y="207"/>
                  </a:lnTo>
                  <a:lnTo>
                    <a:pt x="101" y="209"/>
                  </a:lnTo>
                  <a:lnTo>
                    <a:pt x="101" y="211"/>
                  </a:lnTo>
                  <a:lnTo>
                    <a:pt x="99" y="211"/>
                  </a:lnTo>
                  <a:lnTo>
                    <a:pt x="99" y="212"/>
                  </a:lnTo>
                  <a:lnTo>
                    <a:pt x="99" y="214"/>
                  </a:lnTo>
                  <a:lnTo>
                    <a:pt x="97" y="214"/>
                  </a:lnTo>
                  <a:lnTo>
                    <a:pt x="97" y="216"/>
                  </a:lnTo>
                  <a:lnTo>
                    <a:pt x="97" y="218"/>
                  </a:lnTo>
                  <a:lnTo>
                    <a:pt x="97" y="220"/>
                  </a:lnTo>
                  <a:lnTo>
                    <a:pt x="97" y="222"/>
                  </a:lnTo>
                  <a:lnTo>
                    <a:pt x="97" y="224"/>
                  </a:lnTo>
                  <a:lnTo>
                    <a:pt x="97" y="226"/>
                  </a:lnTo>
                  <a:lnTo>
                    <a:pt x="99" y="226"/>
                  </a:lnTo>
                  <a:lnTo>
                    <a:pt x="99" y="228"/>
                  </a:lnTo>
                  <a:lnTo>
                    <a:pt x="97" y="228"/>
                  </a:lnTo>
                  <a:lnTo>
                    <a:pt x="95" y="228"/>
                  </a:lnTo>
                  <a:lnTo>
                    <a:pt x="97" y="228"/>
                  </a:lnTo>
                  <a:lnTo>
                    <a:pt x="95" y="228"/>
                  </a:lnTo>
                  <a:lnTo>
                    <a:pt x="93" y="228"/>
                  </a:lnTo>
                  <a:lnTo>
                    <a:pt x="93" y="230"/>
                  </a:lnTo>
                  <a:lnTo>
                    <a:pt x="93" y="232"/>
                  </a:lnTo>
                  <a:lnTo>
                    <a:pt x="91" y="232"/>
                  </a:lnTo>
                  <a:lnTo>
                    <a:pt x="91" y="234"/>
                  </a:lnTo>
                  <a:lnTo>
                    <a:pt x="91" y="236"/>
                  </a:lnTo>
                  <a:lnTo>
                    <a:pt x="89" y="236"/>
                  </a:lnTo>
                  <a:lnTo>
                    <a:pt x="91" y="236"/>
                  </a:lnTo>
                  <a:lnTo>
                    <a:pt x="91" y="238"/>
                  </a:lnTo>
                  <a:lnTo>
                    <a:pt x="93" y="238"/>
                  </a:lnTo>
                  <a:lnTo>
                    <a:pt x="93" y="236"/>
                  </a:lnTo>
                  <a:lnTo>
                    <a:pt x="93" y="238"/>
                  </a:lnTo>
                  <a:lnTo>
                    <a:pt x="95" y="238"/>
                  </a:lnTo>
                  <a:lnTo>
                    <a:pt x="93" y="238"/>
                  </a:lnTo>
                  <a:lnTo>
                    <a:pt x="91" y="238"/>
                  </a:lnTo>
                  <a:lnTo>
                    <a:pt x="89" y="238"/>
                  </a:lnTo>
                  <a:lnTo>
                    <a:pt x="87" y="238"/>
                  </a:lnTo>
                  <a:lnTo>
                    <a:pt x="86" y="238"/>
                  </a:lnTo>
                  <a:lnTo>
                    <a:pt x="86" y="240"/>
                  </a:lnTo>
                  <a:lnTo>
                    <a:pt x="84" y="240"/>
                  </a:lnTo>
                  <a:lnTo>
                    <a:pt x="84" y="241"/>
                  </a:lnTo>
                  <a:lnTo>
                    <a:pt x="84" y="243"/>
                  </a:lnTo>
                  <a:lnTo>
                    <a:pt x="84" y="245"/>
                  </a:lnTo>
                  <a:lnTo>
                    <a:pt x="82" y="245"/>
                  </a:lnTo>
                  <a:lnTo>
                    <a:pt x="80" y="245"/>
                  </a:lnTo>
                  <a:lnTo>
                    <a:pt x="80" y="247"/>
                  </a:lnTo>
                  <a:lnTo>
                    <a:pt x="78" y="247"/>
                  </a:lnTo>
                  <a:lnTo>
                    <a:pt x="78" y="245"/>
                  </a:lnTo>
                  <a:lnTo>
                    <a:pt x="76" y="245"/>
                  </a:lnTo>
                  <a:lnTo>
                    <a:pt x="74" y="245"/>
                  </a:lnTo>
                  <a:lnTo>
                    <a:pt x="74" y="243"/>
                  </a:lnTo>
                  <a:lnTo>
                    <a:pt x="72" y="241"/>
                  </a:lnTo>
                  <a:lnTo>
                    <a:pt x="70" y="240"/>
                  </a:lnTo>
                  <a:lnTo>
                    <a:pt x="72" y="240"/>
                  </a:lnTo>
                  <a:lnTo>
                    <a:pt x="70" y="240"/>
                  </a:lnTo>
                  <a:lnTo>
                    <a:pt x="72" y="240"/>
                  </a:lnTo>
                  <a:lnTo>
                    <a:pt x="70" y="240"/>
                  </a:lnTo>
                  <a:lnTo>
                    <a:pt x="70" y="238"/>
                  </a:lnTo>
                  <a:lnTo>
                    <a:pt x="70" y="236"/>
                  </a:lnTo>
                  <a:lnTo>
                    <a:pt x="68" y="236"/>
                  </a:lnTo>
                  <a:lnTo>
                    <a:pt x="68" y="234"/>
                  </a:lnTo>
                  <a:lnTo>
                    <a:pt x="68" y="232"/>
                  </a:lnTo>
                  <a:lnTo>
                    <a:pt x="68" y="234"/>
                  </a:lnTo>
                  <a:lnTo>
                    <a:pt x="70" y="234"/>
                  </a:lnTo>
                  <a:lnTo>
                    <a:pt x="68" y="232"/>
                  </a:lnTo>
                  <a:lnTo>
                    <a:pt x="70" y="232"/>
                  </a:lnTo>
                  <a:lnTo>
                    <a:pt x="68" y="232"/>
                  </a:lnTo>
                  <a:lnTo>
                    <a:pt x="70" y="232"/>
                  </a:lnTo>
                  <a:lnTo>
                    <a:pt x="70" y="234"/>
                  </a:lnTo>
                  <a:lnTo>
                    <a:pt x="70" y="236"/>
                  </a:lnTo>
                  <a:lnTo>
                    <a:pt x="70" y="234"/>
                  </a:lnTo>
                  <a:lnTo>
                    <a:pt x="70" y="232"/>
                  </a:lnTo>
                  <a:lnTo>
                    <a:pt x="68" y="232"/>
                  </a:lnTo>
                  <a:lnTo>
                    <a:pt x="68" y="230"/>
                  </a:lnTo>
                  <a:lnTo>
                    <a:pt x="68" y="232"/>
                  </a:lnTo>
                  <a:lnTo>
                    <a:pt x="68" y="230"/>
                  </a:lnTo>
                  <a:lnTo>
                    <a:pt x="68" y="228"/>
                  </a:lnTo>
                  <a:lnTo>
                    <a:pt x="68" y="230"/>
                  </a:lnTo>
                  <a:lnTo>
                    <a:pt x="68" y="228"/>
                  </a:lnTo>
                  <a:lnTo>
                    <a:pt x="66" y="228"/>
                  </a:lnTo>
                  <a:lnTo>
                    <a:pt x="66" y="226"/>
                  </a:lnTo>
                  <a:lnTo>
                    <a:pt x="66" y="224"/>
                  </a:lnTo>
                  <a:lnTo>
                    <a:pt x="66" y="222"/>
                  </a:lnTo>
                  <a:lnTo>
                    <a:pt x="64" y="222"/>
                  </a:lnTo>
                  <a:lnTo>
                    <a:pt x="64" y="220"/>
                  </a:lnTo>
                  <a:lnTo>
                    <a:pt x="64" y="218"/>
                  </a:lnTo>
                  <a:lnTo>
                    <a:pt x="64" y="220"/>
                  </a:lnTo>
                  <a:lnTo>
                    <a:pt x="64" y="218"/>
                  </a:lnTo>
                  <a:lnTo>
                    <a:pt x="62" y="218"/>
                  </a:lnTo>
                  <a:lnTo>
                    <a:pt x="62" y="216"/>
                  </a:lnTo>
                  <a:lnTo>
                    <a:pt x="60" y="214"/>
                  </a:lnTo>
                  <a:lnTo>
                    <a:pt x="60" y="212"/>
                  </a:lnTo>
                  <a:lnTo>
                    <a:pt x="58" y="212"/>
                  </a:lnTo>
                  <a:lnTo>
                    <a:pt x="58" y="211"/>
                  </a:lnTo>
                  <a:lnTo>
                    <a:pt x="58" y="209"/>
                  </a:lnTo>
                  <a:lnTo>
                    <a:pt x="57" y="209"/>
                  </a:lnTo>
                  <a:lnTo>
                    <a:pt x="57" y="207"/>
                  </a:lnTo>
                  <a:lnTo>
                    <a:pt x="58" y="207"/>
                  </a:lnTo>
                  <a:lnTo>
                    <a:pt x="57" y="207"/>
                  </a:lnTo>
                  <a:lnTo>
                    <a:pt x="57" y="205"/>
                  </a:lnTo>
                  <a:lnTo>
                    <a:pt x="57" y="203"/>
                  </a:lnTo>
                  <a:lnTo>
                    <a:pt x="55" y="203"/>
                  </a:lnTo>
                  <a:lnTo>
                    <a:pt x="55" y="201"/>
                  </a:lnTo>
                  <a:lnTo>
                    <a:pt x="55" y="203"/>
                  </a:lnTo>
                  <a:lnTo>
                    <a:pt x="57" y="203"/>
                  </a:lnTo>
                  <a:lnTo>
                    <a:pt x="55" y="203"/>
                  </a:lnTo>
                  <a:lnTo>
                    <a:pt x="55" y="201"/>
                  </a:lnTo>
                  <a:lnTo>
                    <a:pt x="57" y="201"/>
                  </a:lnTo>
                  <a:lnTo>
                    <a:pt x="57" y="199"/>
                  </a:lnTo>
                  <a:lnTo>
                    <a:pt x="55" y="199"/>
                  </a:lnTo>
                  <a:lnTo>
                    <a:pt x="55" y="197"/>
                  </a:lnTo>
                  <a:lnTo>
                    <a:pt x="55" y="195"/>
                  </a:lnTo>
                  <a:lnTo>
                    <a:pt x="53" y="195"/>
                  </a:lnTo>
                  <a:lnTo>
                    <a:pt x="55" y="195"/>
                  </a:lnTo>
                  <a:lnTo>
                    <a:pt x="53" y="195"/>
                  </a:lnTo>
                  <a:lnTo>
                    <a:pt x="53" y="193"/>
                  </a:lnTo>
                  <a:lnTo>
                    <a:pt x="53" y="191"/>
                  </a:lnTo>
                  <a:lnTo>
                    <a:pt x="53" y="193"/>
                  </a:lnTo>
                  <a:lnTo>
                    <a:pt x="53" y="191"/>
                  </a:lnTo>
                  <a:lnTo>
                    <a:pt x="51" y="191"/>
                  </a:lnTo>
                  <a:lnTo>
                    <a:pt x="51" y="189"/>
                  </a:lnTo>
                  <a:lnTo>
                    <a:pt x="49" y="189"/>
                  </a:lnTo>
                  <a:lnTo>
                    <a:pt x="49" y="187"/>
                  </a:lnTo>
                  <a:lnTo>
                    <a:pt x="49" y="185"/>
                  </a:lnTo>
                  <a:lnTo>
                    <a:pt x="49" y="183"/>
                  </a:lnTo>
                  <a:lnTo>
                    <a:pt x="47" y="183"/>
                  </a:lnTo>
                  <a:lnTo>
                    <a:pt x="49" y="183"/>
                  </a:lnTo>
                  <a:lnTo>
                    <a:pt x="47" y="183"/>
                  </a:lnTo>
                  <a:lnTo>
                    <a:pt x="47" y="182"/>
                  </a:lnTo>
                  <a:lnTo>
                    <a:pt x="45" y="180"/>
                  </a:lnTo>
                  <a:lnTo>
                    <a:pt x="45" y="178"/>
                  </a:lnTo>
                  <a:lnTo>
                    <a:pt x="45" y="180"/>
                  </a:lnTo>
                  <a:lnTo>
                    <a:pt x="45" y="178"/>
                  </a:lnTo>
                  <a:lnTo>
                    <a:pt x="45" y="176"/>
                  </a:lnTo>
                  <a:lnTo>
                    <a:pt x="45" y="174"/>
                  </a:lnTo>
                  <a:lnTo>
                    <a:pt x="43" y="174"/>
                  </a:lnTo>
                  <a:lnTo>
                    <a:pt x="45" y="174"/>
                  </a:lnTo>
                  <a:lnTo>
                    <a:pt x="43" y="174"/>
                  </a:lnTo>
                  <a:lnTo>
                    <a:pt x="43" y="172"/>
                  </a:lnTo>
                  <a:lnTo>
                    <a:pt x="43" y="170"/>
                  </a:lnTo>
                  <a:lnTo>
                    <a:pt x="43" y="172"/>
                  </a:lnTo>
                  <a:lnTo>
                    <a:pt x="43" y="170"/>
                  </a:lnTo>
                  <a:lnTo>
                    <a:pt x="43" y="168"/>
                  </a:lnTo>
                  <a:lnTo>
                    <a:pt x="43" y="166"/>
                  </a:lnTo>
                  <a:lnTo>
                    <a:pt x="43" y="164"/>
                  </a:lnTo>
                  <a:lnTo>
                    <a:pt x="41" y="164"/>
                  </a:lnTo>
                  <a:lnTo>
                    <a:pt x="41" y="162"/>
                  </a:lnTo>
                  <a:lnTo>
                    <a:pt x="41" y="160"/>
                  </a:lnTo>
                  <a:lnTo>
                    <a:pt x="43" y="160"/>
                  </a:lnTo>
                  <a:lnTo>
                    <a:pt x="41" y="160"/>
                  </a:lnTo>
                  <a:lnTo>
                    <a:pt x="43" y="160"/>
                  </a:lnTo>
                  <a:lnTo>
                    <a:pt x="41" y="160"/>
                  </a:lnTo>
                  <a:lnTo>
                    <a:pt x="41" y="158"/>
                  </a:lnTo>
                  <a:lnTo>
                    <a:pt x="41" y="156"/>
                  </a:lnTo>
                  <a:lnTo>
                    <a:pt x="41" y="154"/>
                  </a:lnTo>
                  <a:lnTo>
                    <a:pt x="41" y="156"/>
                  </a:lnTo>
                  <a:lnTo>
                    <a:pt x="41" y="154"/>
                  </a:lnTo>
                  <a:lnTo>
                    <a:pt x="41" y="153"/>
                  </a:lnTo>
                  <a:lnTo>
                    <a:pt x="41" y="154"/>
                  </a:lnTo>
                  <a:lnTo>
                    <a:pt x="39" y="154"/>
                  </a:lnTo>
                  <a:lnTo>
                    <a:pt x="39" y="153"/>
                  </a:lnTo>
                  <a:lnTo>
                    <a:pt x="39" y="151"/>
                  </a:lnTo>
                  <a:lnTo>
                    <a:pt x="41" y="151"/>
                  </a:lnTo>
                  <a:lnTo>
                    <a:pt x="41" y="153"/>
                  </a:lnTo>
                  <a:lnTo>
                    <a:pt x="41" y="151"/>
                  </a:lnTo>
                  <a:lnTo>
                    <a:pt x="39" y="151"/>
                  </a:lnTo>
                  <a:lnTo>
                    <a:pt x="39" y="149"/>
                  </a:lnTo>
                  <a:lnTo>
                    <a:pt x="41" y="149"/>
                  </a:lnTo>
                  <a:lnTo>
                    <a:pt x="39" y="149"/>
                  </a:lnTo>
                  <a:lnTo>
                    <a:pt x="39" y="147"/>
                  </a:lnTo>
                  <a:lnTo>
                    <a:pt x="39" y="149"/>
                  </a:lnTo>
                  <a:lnTo>
                    <a:pt x="39" y="147"/>
                  </a:lnTo>
                  <a:lnTo>
                    <a:pt x="39" y="145"/>
                  </a:lnTo>
                  <a:lnTo>
                    <a:pt x="39" y="143"/>
                  </a:lnTo>
                  <a:lnTo>
                    <a:pt x="39" y="141"/>
                  </a:lnTo>
                  <a:lnTo>
                    <a:pt x="41" y="141"/>
                  </a:lnTo>
                  <a:lnTo>
                    <a:pt x="41" y="139"/>
                  </a:lnTo>
                  <a:lnTo>
                    <a:pt x="41" y="137"/>
                  </a:lnTo>
                  <a:lnTo>
                    <a:pt x="41" y="139"/>
                  </a:lnTo>
                  <a:lnTo>
                    <a:pt x="41" y="137"/>
                  </a:lnTo>
                  <a:lnTo>
                    <a:pt x="39" y="137"/>
                  </a:lnTo>
                  <a:lnTo>
                    <a:pt x="39" y="135"/>
                  </a:lnTo>
                  <a:lnTo>
                    <a:pt x="41" y="135"/>
                  </a:lnTo>
                  <a:lnTo>
                    <a:pt x="39" y="135"/>
                  </a:lnTo>
                  <a:lnTo>
                    <a:pt x="39" y="133"/>
                  </a:lnTo>
                  <a:lnTo>
                    <a:pt x="37" y="133"/>
                  </a:lnTo>
                  <a:lnTo>
                    <a:pt x="39" y="133"/>
                  </a:lnTo>
                  <a:lnTo>
                    <a:pt x="37" y="133"/>
                  </a:lnTo>
                  <a:lnTo>
                    <a:pt x="39" y="133"/>
                  </a:lnTo>
                  <a:lnTo>
                    <a:pt x="39" y="131"/>
                  </a:lnTo>
                  <a:lnTo>
                    <a:pt x="39" y="133"/>
                  </a:lnTo>
                  <a:lnTo>
                    <a:pt x="39" y="131"/>
                  </a:lnTo>
                  <a:lnTo>
                    <a:pt x="39" y="133"/>
                  </a:lnTo>
                  <a:lnTo>
                    <a:pt x="37" y="133"/>
                  </a:lnTo>
                  <a:lnTo>
                    <a:pt x="39" y="131"/>
                  </a:lnTo>
                  <a:lnTo>
                    <a:pt x="41" y="131"/>
                  </a:lnTo>
                  <a:lnTo>
                    <a:pt x="41" y="129"/>
                  </a:lnTo>
                  <a:lnTo>
                    <a:pt x="43" y="129"/>
                  </a:lnTo>
                  <a:lnTo>
                    <a:pt x="41" y="129"/>
                  </a:lnTo>
                  <a:lnTo>
                    <a:pt x="39" y="131"/>
                  </a:lnTo>
                  <a:lnTo>
                    <a:pt x="39" y="129"/>
                  </a:lnTo>
                  <a:lnTo>
                    <a:pt x="39" y="131"/>
                  </a:lnTo>
                  <a:lnTo>
                    <a:pt x="39" y="129"/>
                  </a:lnTo>
                  <a:lnTo>
                    <a:pt x="37" y="131"/>
                  </a:lnTo>
                  <a:lnTo>
                    <a:pt x="37" y="129"/>
                  </a:lnTo>
                  <a:lnTo>
                    <a:pt x="39" y="129"/>
                  </a:lnTo>
                  <a:lnTo>
                    <a:pt x="39" y="127"/>
                  </a:lnTo>
                  <a:lnTo>
                    <a:pt x="37" y="127"/>
                  </a:lnTo>
                  <a:lnTo>
                    <a:pt x="37" y="125"/>
                  </a:lnTo>
                  <a:lnTo>
                    <a:pt x="39" y="125"/>
                  </a:lnTo>
                  <a:lnTo>
                    <a:pt x="41" y="125"/>
                  </a:lnTo>
                  <a:lnTo>
                    <a:pt x="39" y="125"/>
                  </a:lnTo>
                  <a:lnTo>
                    <a:pt x="37" y="125"/>
                  </a:lnTo>
                  <a:lnTo>
                    <a:pt x="37" y="124"/>
                  </a:lnTo>
                  <a:lnTo>
                    <a:pt x="35" y="124"/>
                  </a:lnTo>
                  <a:lnTo>
                    <a:pt x="35" y="125"/>
                  </a:lnTo>
                  <a:lnTo>
                    <a:pt x="35" y="127"/>
                  </a:lnTo>
                  <a:lnTo>
                    <a:pt x="33" y="127"/>
                  </a:lnTo>
                  <a:lnTo>
                    <a:pt x="35" y="127"/>
                  </a:lnTo>
                  <a:lnTo>
                    <a:pt x="35" y="129"/>
                  </a:lnTo>
                  <a:lnTo>
                    <a:pt x="33" y="129"/>
                  </a:lnTo>
                  <a:lnTo>
                    <a:pt x="33" y="127"/>
                  </a:lnTo>
                  <a:lnTo>
                    <a:pt x="33" y="129"/>
                  </a:lnTo>
                  <a:lnTo>
                    <a:pt x="35" y="129"/>
                  </a:lnTo>
                  <a:lnTo>
                    <a:pt x="35" y="131"/>
                  </a:lnTo>
                  <a:lnTo>
                    <a:pt x="35" y="133"/>
                  </a:lnTo>
                  <a:lnTo>
                    <a:pt x="33" y="133"/>
                  </a:lnTo>
                  <a:lnTo>
                    <a:pt x="33" y="135"/>
                  </a:lnTo>
                  <a:lnTo>
                    <a:pt x="31" y="135"/>
                  </a:lnTo>
                  <a:lnTo>
                    <a:pt x="31" y="137"/>
                  </a:lnTo>
                  <a:lnTo>
                    <a:pt x="29" y="137"/>
                  </a:lnTo>
                  <a:lnTo>
                    <a:pt x="28" y="137"/>
                  </a:lnTo>
                  <a:lnTo>
                    <a:pt x="26" y="139"/>
                  </a:lnTo>
                  <a:lnTo>
                    <a:pt x="24" y="139"/>
                  </a:lnTo>
                  <a:lnTo>
                    <a:pt x="22" y="139"/>
                  </a:lnTo>
                  <a:lnTo>
                    <a:pt x="20" y="137"/>
                  </a:lnTo>
                  <a:lnTo>
                    <a:pt x="18" y="135"/>
                  </a:lnTo>
                  <a:lnTo>
                    <a:pt x="16" y="133"/>
                  </a:lnTo>
                  <a:lnTo>
                    <a:pt x="16" y="131"/>
                  </a:lnTo>
                  <a:lnTo>
                    <a:pt x="14" y="131"/>
                  </a:lnTo>
                  <a:lnTo>
                    <a:pt x="12" y="129"/>
                  </a:lnTo>
                  <a:lnTo>
                    <a:pt x="10" y="127"/>
                  </a:lnTo>
                  <a:lnTo>
                    <a:pt x="8" y="125"/>
                  </a:lnTo>
                  <a:lnTo>
                    <a:pt x="8" y="124"/>
                  </a:lnTo>
                  <a:lnTo>
                    <a:pt x="10" y="124"/>
                  </a:lnTo>
                  <a:lnTo>
                    <a:pt x="8" y="124"/>
                  </a:lnTo>
                  <a:lnTo>
                    <a:pt x="10" y="124"/>
                  </a:lnTo>
                  <a:lnTo>
                    <a:pt x="10" y="125"/>
                  </a:lnTo>
                  <a:lnTo>
                    <a:pt x="12" y="125"/>
                  </a:lnTo>
                  <a:lnTo>
                    <a:pt x="12" y="124"/>
                  </a:lnTo>
                  <a:lnTo>
                    <a:pt x="14" y="124"/>
                  </a:lnTo>
                  <a:lnTo>
                    <a:pt x="16" y="124"/>
                  </a:lnTo>
                  <a:lnTo>
                    <a:pt x="16" y="122"/>
                  </a:lnTo>
                  <a:lnTo>
                    <a:pt x="18" y="122"/>
                  </a:lnTo>
                  <a:lnTo>
                    <a:pt x="18" y="124"/>
                  </a:lnTo>
                  <a:lnTo>
                    <a:pt x="18" y="122"/>
                  </a:lnTo>
                  <a:lnTo>
                    <a:pt x="20" y="122"/>
                  </a:lnTo>
                  <a:lnTo>
                    <a:pt x="20" y="120"/>
                  </a:lnTo>
                  <a:lnTo>
                    <a:pt x="22" y="120"/>
                  </a:lnTo>
                  <a:lnTo>
                    <a:pt x="22" y="118"/>
                  </a:lnTo>
                  <a:lnTo>
                    <a:pt x="20" y="118"/>
                  </a:lnTo>
                  <a:lnTo>
                    <a:pt x="20" y="120"/>
                  </a:lnTo>
                  <a:lnTo>
                    <a:pt x="18" y="118"/>
                  </a:lnTo>
                  <a:lnTo>
                    <a:pt x="18" y="120"/>
                  </a:lnTo>
                  <a:lnTo>
                    <a:pt x="18" y="118"/>
                  </a:lnTo>
                  <a:lnTo>
                    <a:pt x="18" y="120"/>
                  </a:lnTo>
                  <a:lnTo>
                    <a:pt x="16" y="120"/>
                  </a:lnTo>
                  <a:lnTo>
                    <a:pt x="14" y="120"/>
                  </a:lnTo>
                  <a:lnTo>
                    <a:pt x="14" y="122"/>
                  </a:lnTo>
                  <a:lnTo>
                    <a:pt x="14" y="120"/>
                  </a:lnTo>
                  <a:lnTo>
                    <a:pt x="12" y="120"/>
                  </a:lnTo>
                  <a:lnTo>
                    <a:pt x="10" y="120"/>
                  </a:lnTo>
                  <a:lnTo>
                    <a:pt x="8" y="120"/>
                  </a:lnTo>
                  <a:lnTo>
                    <a:pt x="8" y="118"/>
                  </a:lnTo>
                  <a:lnTo>
                    <a:pt x="6" y="118"/>
                  </a:lnTo>
                  <a:lnTo>
                    <a:pt x="4" y="116"/>
                  </a:lnTo>
                  <a:lnTo>
                    <a:pt x="6" y="116"/>
                  </a:lnTo>
                  <a:lnTo>
                    <a:pt x="4" y="116"/>
                  </a:lnTo>
                  <a:lnTo>
                    <a:pt x="4" y="114"/>
                  </a:lnTo>
                  <a:lnTo>
                    <a:pt x="4" y="116"/>
                  </a:lnTo>
                  <a:lnTo>
                    <a:pt x="4" y="114"/>
                  </a:lnTo>
                  <a:lnTo>
                    <a:pt x="4" y="112"/>
                  </a:lnTo>
                  <a:lnTo>
                    <a:pt x="4" y="114"/>
                  </a:lnTo>
                  <a:lnTo>
                    <a:pt x="4" y="112"/>
                  </a:lnTo>
                  <a:lnTo>
                    <a:pt x="6" y="112"/>
                  </a:lnTo>
                  <a:lnTo>
                    <a:pt x="6" y="110"/>
                  </a:lnTo>
                  <a:lnTo>
                    <a:pt x="6" y="112"/>
                  </a:lnTo>
                  <a:lnTo>
                    <a:pt x="4" y="112"/>
                  </a:lnTo>
                  <a:lnTo>
                    <a:pt x="2" y="114"/>
                  </a:lnTo>
                  <a:lnTo>
                    <a:pt x="0" y="114"/>
                  </a:lnTo>
                  <a:lnTo>
                    <a:pt x="2" y="112"/>
                  </a:lnTo>
                  <a:lnTo>
                    <a:pt x="2" y="110"/>
                  </a:lnTo>
                  <a:lnTo>
                    <a:pt x="4" y="110"/>
                  </a:lnTo>
                  <a:lnTo>
                    <a:pt x="6" y="110"/>
                  </a:lnTo>
                  <a:lnTo>
                    <a:pt x="6" y="108"/>
                  </a:lnTo>
                  <a:lnTo>
                    <a:pt x="6" y="106"/>
                  </a:lnTo>
                  <a:lnTo>
                    <a:pt x="6" y="108"/>
                  </a:lnTo>
                  <a:lnTo>
                    <a:pt x="8" y="106"/>
                  </a:lnTo>
                  <a:lnTo>
                    <a:pt x="8" y="108"/>
                  </a:lnTo>
                  <a:lnTo>
                    <a:pt x="8" y="106"/>
                  </a:lnTo>
                  <a:lnTo>
                    <a:pt x="10" y="106"/>
                  </a:lnTo>
                  <a:lnTo>
                    <a:pt x="10" y="108"/>
                  </a:lnTo>
                  <a:lnTo>
                    <a:pt x="10" y="106"/>
                  </a:lnTo>
                  <a:lnTo>
                    <a:pt x="14" y="106"/>
                  </a:lnTo>
                  <a:lnTo>
                    <a:pt x="14" y="108"/>
                  </a:lnTo>
                  <a:lnTo>
                    <a:pt x="16" y="108"/>
                  </a:lnTo>
                  <a:lnTo>
                    <a:pt x="18" y="108"/>
                  </a:lnTo>
                  <a:lnTo>
                    <a:pt x="18" y="106"/>
                  </a:lnTo>
                  <a:lnTo>
                    <a:pt x="20" y="106"/>
                  </a:lnTo>
                  <a:lnTo>
                    <a:pt x="22" y="106"/>
                  </a:lnTo>
                  <a:lnTo>
                    <a:pt x="22" y="108"/>
                  </a:lnTo>
                  <a:lnTo>
                    <a:pt x="24" y="108"/>
                  </a:lnTo>
                  <a:lnTo>
                    <a:pt x="24" y="106"/>
                  </a:lnTo>
                  <a:lnTo>
                    <a:pt x="26" y="106"/>
                  </a:lnTo>
                  <a:lnTo>
                    <a:pt x="26" y="104"/>
                  </a:lnTo>
                  <a:lnTo>
                    <a:pt x="24" y="104"/>
                  </a:lnTo>
                  <a:lnTo>
                    <a:pt x="26" y="104"/>
                  </a:lnTo>
                  <a:lnTo>
                    <a:pt x="26" y="102"/>
                  </a:lnTo>
                  <a:lnTo>
                    <a:pt x="24" y="102"/>
                  </a:lnTo>
                  <a:lnTo>
                    <a:pt x="24" y="100"/>
                  </a:lnTo>
                  <a:lnTo>
                    <a:pt x="24" y="98"/>
                  </a:lnTo>
                  <a:lnTo>
                    <a:pt x="22" y="98"/>
                  </a:lnTo>
                  <a:lnTo>
                    <a:pt x="22" y="96"/>
                  </a:lnTo>
                  <a:lnTo>
                    <a:pt x="22" y="95"/>
                  </a:lnTo>
                  <a:lnTo>
                    <a:pt x="20" y="95"/>
                  </a:lnTo>
                  <a:lnTo>
                    <a:pt x="18" y="95"/>
                  </a:lnTo>
                  <a:lnTo>
                    <a:pt x="18" y="93"/>
                  </a:lnTo>
                  <a:lnTo>
                    <a:pt x="18" y="91"/>
                  </a:lnTo>
                  <a:lnTo>
                    <a:pt x="18" y="89"/>
                  </a:lnTo>
                  <a:lnTo>
                    <a:pt x="18" y="87"/>
                  </a:lnTo>
                  <a:lnTo>
                    <a:pt x="16" y="87"/>
                  </a:lnTo>
                  <a:lnTo>
                    <a:pt x="14" y="85"/>
                  </a:lnTo>
                  <a:lnTo>
                    <a:pt x="12" y="85"/>
                  </a:lnTo>
                  <a:lnTo>
                    <a:pt x="12" y="83"/>
                  </a:lnTo>
                  <a:lnTo>
                    <a:pt x="12" y="81"/>
                  </a:lnTo>
                  <a:lnTo>
                    <a:pt x="14" y="81"/>
                  </a:lnTo>
                  <a:lnTo>
                    <a:pt x="14" y="79"/>
                  </a:lnTo>
                  <a:lnTo>
                    <a:pt x="16" y="79"/>
                  </a:lnTo>
                  <a:lnTo>
                    <a:pt x="16" y="77"/>
                  </a:lnTo>
                  <a:lnTo>
                    <a:pt x="18" y="75"/>
                  </a:lnTo>
                  <a:lnTo>
                    <a:pt x="18" y="73"/>
                  </a:lnTo>
                  <a:lnTo>
                    <a:pt x="20" y="73"/>
                  </a:lnTo>
                  <a:lnTo>
                    <a:pt x="22" y="73"/>
                  </a:lnTo>
                  <a:lnTo>
                    <a:pt x="22" y="75"/>
                  </a:lnTo>
                  <a:lnTo>
                    <a:pt x="24" y="75"/>
                  </a:lnTo>
                  <a:lnTo>
                    <a:pt x="26" y="75"/>
                  </a:lnTo>
                  <a:lnTo>
                    <a:pt x="28" y="73"/>
                  </a:lnTo>
                  <a:lnTo>
                    <a:pt x="29" y="73"/>
                  </a:lnTo>
                  <a:lnTo>
                    <a:pt x="31" y="73"/>
                  </a:lnTo>
                  <a:lnTo>
                    <a:pt x="31" y="71"/>
                  </a:lnTo>
                  <a:lnTo>
                    <a:pt x="33" y="71"/>
                  </a:lnTo>
                  <a:lnTo>
                    <a:pt x="33" y="69"/>
                  </a:lnTo>
                  <a:lnTo>
                    <a:pt x="35" y="69"/>
                  </a:lnTo>
                  <a:lnTo>
                    <a:pt x="35" y="67"/>
                  </a:lnTo>
                  <a:lnTo>
                    <a:pt x="35" y="66"/>
                  </a:lnTo>
                  <a:lnTo>
                    <a:pt x="37" y="66"/>
                  </a:lnTo>
                  <a:lnTo>
                    <a:pt x="39" y="64"/>
                  </a:lnTo>
                  <a:lnTo>
                    <a:pt x="41" y="64"/>
                  </a:lnTo>
                  <a:lnTo>
                    <a:pt x="41" y="62"/>
                  </a:lnTo>
                  <a:lnTo>
                    <a:pt x="43" y="60"/>
                  </a:lnTo>
                  <a:lnTo>
                    <a:pt x="43" y="58"/>
                  </a:lnTo>
                  <a:lnTo>
                    <a:pt x="45" y="56"/>
                  </a:lnTo>
                  <a:lnTo>
                    <a:pt x="45" y="54"/>
                  </a:lnTo>
                  <a:lnTo>
                    <a:pt x="47" y="54"/>
                  </a:lnTo>
                  <a:lnTo>
                    <a:pt x="49" y="54"/>
                  </a:lnTo>
                  <a:lnTo>
                    <a:pt x="49" y="52"/>
                  </a:lnTo>
                  <a:lnTo>
                    <a:pt x="49" y="50"/>
                  </a:lnTo>
                  <a:lnTo>
                    <a:pt x="51" y="48"/>
                  </a:lnTo>
                  <a:lnTo>
                    <a:pt x="51" y="46"/>
                  </a:lnTo>
                  <a:lnTo>
                    <a:pt x="53" y="46"/>
                  </a:lnTo>
                  <a:lnTo>
                    <a:pt x="53" y="44"/>
                  </a:lnTo>
                  <a:lnTo>
                    <a:pt x="55" y="44"/>
                  </a:lnTo>
                  <a:lnTo>
                    <a:pt x="55" y="42"/>
                  </a:lnTo>
                  <a:lnTo>
                    <a:pt x="55" y="40"/>
                  </a:lnTo>
                  <a:lnTo>
                    <a:pt x="55" y="38"/>
                  </a:lnTo>
                  <a:lnTo>
                    <a:pt x="55" y="37"/>
                  </a:lnTo>
                  <a:lnTo>
                    <a:pt x="55" y="35"/>
                  </a:lnTo>
                  <a:lnTo>
                    <a:pt x="57" y="35"/>
                  </a:lnTo>
                  <a:lnTo>
                    <a:pt x="58" y="35"/>
                  </a:lnTo>
                  <a:lnTo>
                    <a:pt x="60" y="35"/>
                  </a:lnTo>
                  <a:lnTo>
                    <a:pt x="58" y="33"/>
                  </a:lnTo>
                  <a:lnTo>
                    <a:pt x="60" y="33"/>
                  </a:lnTo>
                  <a:lnTo>
                    <a:pt x="60" y="31"/>
                  </a:lnTo>
                  <a:lnTo>
                    <a:pt x="58" y="31"/>
                  </a:lnTo>
                  <a:lnTo>
                    <a:pt x="57" y="31"/>
                  </a:lnTo>
                  <a:lnTo>
                    <a:pt x="55" y="31"/>
                  </a:lnTo>
                  <a:lnTo>
                    <a:pt x="55" y="29"/>
                  </a:lnTo>
                  <a:lnTo>
                    <a:pt x="55" y="27"/>
                  </a:lnTo>
                  <a:lnTo>
                    <a:pt x="53" y="27"/>
                  </a:lnTo>
                  <a:lnTo>
                    <a:pt x="53" y="25"/>
                  </a:lnTo>
                  <a:lnTo>
                    <a:pt x="51" y="25"/>
                  </a:lnTo>
                  <a:lnTo>
                    <a:pt x="51" y="23"/>
                  </a:lnTo>
                  <a:lnTo>
                    <a:pt x="49" y="23"/>
                  </a:lnTo>
                  <a:lnTo>
                    <a:pt x="51" y="23"/>
                  </a:lnTo>
                  <a:lnTo>
                    <a:pt x="51" y="21"/>
                  </a:lnTo>
                  <a:lnTo>
                    <a:pt x="51" y="19"/>
                  </a:lnTo>
                  <a:lnTo>
                    <a:pt x="49" y="19"/>
                  </a:lnTo>
                  <a:lnTo>
                    <a:pt x="49" y="17"/>
                  </a:lnTo>
                  <a:lnTo>
                    <a:pt x="51" y="17"/>
                  </a:lnTo>
                  <a:lnTo>
                    <a:pt x="51" y="15"/>
                  </a:lnTo>
                  <a:lnTo>
                    <a:pt x="53" y="15"/>
                  </a:lnTo>
                  <a:lnTo>
                    <a:pt x="51" y="15"/>
                  </a:lnTo>
                  <a:lnTo>
                    <a:pt x="49" y="15"/>
                  </a:lnTo>
                  <a:lnTo>
                    <a:pt x="49" y="13"/>
                  </a:lnTo>
                  <a:lnTo>
                    <a:pt x="49" y="11"/>
                  </a:lnTo>
                  <a:lnTo>
                    <a:pt x="49" y="9"/>
                  </a:lnTo>
                  <a:lnTo>
                    <a:pt x="49" y="8"/>
                  </a:lnTo>
                  <a:lnTo>
                    <a:pt x="51" y="8"/>
                  </a:lnTo>
                  <a:lnTo>
                    <a:pt x="53" y="8"/>
                  </a:lnTo>
                  <a:lnTo>
                    <a:pt x="55" y="8"/>
                  </a:lnTo>
                  <a:lnTo>
                    <a:pt x="58" y="9"/>
                  </a:lnTo>
                  <a:lnTo>
                    <a:pt x="60" y="8"/>
                  </a:lnTo>
                  <a:lnTo>
                    <a:pt x="60" y="9"/>
                  </a:lnTo>
                  <a:lnTo>
                    <a:pt x="62" y="9"/>
                  </a:lnTo>
                  <a:lnTo>
                    <a:pt x="64" y="9"/>
                  </a:lnTo>
                  <a:lnTo>
                    <a:pt x="66" y="9"/>
                  </a:lnTo>
                  <a:lnTo>
                    <a:pt x="66" y="8"/>
                  </a:lnTo>
                  <a:lnTo>
                    <a:pt x="68" y="8"/>
                  </a:lnTo>
                  <a:lnTo>
                    <a:pt x="70" y="8"/>
                  </a:lnTo>
                  <a:lnTo>
                    <a:pt x="72" y="8"/>
                  </a:lnTo>
                  <a:lnTo>
                    <a:pt x="72" y="6"/>
                  </a:lnTo>
                  <a:lnTo>
                    <a:pt x="74" y="6"/>
                  </a:lnTo>
                  <a:lnTo>
                    <a:pt x="74" y="4"/>
                  </a:lnTo>
                  <a:lnTo>
                    <a:pt x="76" y="4"/>
                  </a:lnTo>
                  <a:lnTo>
                    <a:pt x="78" y="2"/>
                  </a:lnTo>
                  <a:lnTo>
                    <a:pt x="8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3" name="Freeform 302"/>
            <p:cNvSpPr>
              <a:spLocks noEditPoints="1"/>
            </p:cNvSpPr>
            <p:nvPr/>
          </p:nvSpPr>
          <p:spPr bwMode="gray">
            <a:xfrm>
              <a:off x="4340087" y="1744823"/>
              <a:ext cx="78279" cy="152691"/>
            </a:xfrm>
            <a:custGeom>
              <a:avLst/>
              <a:gdLst>
                <a:gd name="T0" fmla="*/ 29 w 81"/>
                <a:gd name="T1" fmla="*/ 116 h 158"/>
                <a:gd name="T2" fmla="*/ 16 w 81"/>
                <a:gd name="T3" fmla="*/ 87 h 158"/>
                <a:gd name="T4" fmla="*/ 21 w 81"/>
                <a:gd name="T5" fmla="*/ 98 h 158"/>
                <a:gd name="T6" fmla="*/ 10 w 81"/>
                <a:gd name="T7" fmla="*/ 100 h 158"/>
                <a:gd name="T8" fmla="*/ 4 w 81"/>
                <a:gd name="T9" fmla="*/ 97 h 158"/>
                <a:gd name="T10" fmla="*/ 21 w 81"/>
                <a:gd name="T11" fmla="*/ 83 h 158"/>
                <a:gd name="T12" fmla="*/ 16 w 81"/>
                <a:gd name="T13" fmla="*/ 83 h 158"/>
                <a:gd name="T14" fmla="*/ 18 w 81"/>
                <a:gd name="T15" fmla="*/ 77 h 158"/>
                <a:gd name="T16" fmla="*/ 12 w 81"/>
                <a:gd name="T17" fmla="*/ 68 h 158"/>
                <a:gd name="T18" fmla="*/ 16 w 81"/>
                <a:gd name="T19" fmla="*/ 71 h 158"/>
                <a:gd name="T20" fmla="*/ 6 w 81"/>
                <a:gd name="T21" fmla="*/ 60 h 158"/>
                <a:gd name="T22" fmla="*/ 8 w 81"/>
                <a:gd name="T23" fmla="*/ 58 h 158"/>
                <a:gd name="T24" fmla="*/ 18 w 81"/>
                <a:gd name="T25" fmla="*/ 54 h 158"/>
                <a:gd name="T26" fmla="*/ 6 w 81"/>
                <a:gd name="T27" fmla="*/ 52 h 158"/>
                <a:gd name="T28" fmla="*/ 20 w 81"/>
                <a:gd name="T29" fmla="*/ 60 h 158"/>
                <a:gd name="T30" fmla="*/ 14 w 81"/>
                <a:gd name="T31" fmla="*/ 52 h 158"/>
                <a:gd name="T32" fmla="*/ 14 w 81"/>
                <a:gd name="T33" fmla="*/ 42 h 158"/>
                <a:gd name="T34" fmla="*/ 10 w 81"/>
                <a:gd name="T35" fmla="*/ 48 h 158"/>
                <a:gd name="T36" fmla="*/ 10 w 81"/>
                <a:gd name="T37" fmla="*/ 42 h 158"/>
                <a:gd name="T38" fmla="*/ 41 w 81"/>
                <a:gd name="T39" fmla="*/ 39 h 158"/>
                <a:gd name="T40" fmla="*/ 31 w 81"/>
                <a:gd name="T41" fmla="*/ 52 h 158"/>
                <a:gd name="T42" fmla="*/ 41 w 81"/>
                <a:gd name="T43" fmla="*/ 50 h 158"/>
                <a:gd name="T44" fmla="*/ 45 w 81"/>
                <a:gd name="T45" fmla="*/ 68 h 158"/>
                <a:gd name="T46" fmla="*/ 37 w 81"/>
                <a:gd name="T47" fmla="*/ 75 h 158"/>
                <a:gd name="T48" fmla="*/ 50 w 81"/>
                <a:gd name="T49" fmla="*/ 81 h 158"/>
                <a:gd name="T50" fmla="*/ 64 w 81"/>
                <a:gd name="T51" fmla="*/ 98 h 158"/>
                <a:gd name="T52" fmla="*/ 64 w 81"/>
                <a:gd name="T53" fmla="*/ 110 h 158"/>
                <a:gd name="T54" fmla="*/ 81 w 81"/>
                <a:gd name="T55" fmla="*/ 124 h 158"/>
                <a:gd name="T56" fmla="*/ 74 w 81"/>
                <a:gd name="T57" fmla="*/ 135 h 158"/>
                <a:gd name="T58" fmla="*/ 79 w 81"/>
                <a:gd name="T59" fmla="*/ 141 h 158"/>
                <a:gd name="T60" fmla="*/ 58 w 81"/>
                <a:gd name="T61" fmla="*/ 149 h 158"/>
                <a:gd name="T62" fmla="*/ 47 w 81"/>
                <a:gd name="T63" fmla="*/ 151 h 158"/>
                <a:gd name="T64" fmla="*/ 33 w 81"/>
                <a:gd name="T65" fmla="*/ 153 h 158"/>
                <a:gd name="T66" fmla="*/ 21 w 81"/>
                <a:gd name="T67" fmla="*/ 158 h 158"/>
                <a:gd name="T68" fmla="*/ 29 w 81"/>
                <a:gd name="T69" fmla="*/ 147 h 158"/>
                <a:gd name="T70" fmla="*/ 45 w 81"/>
                <a:gd name="T71" fmla="*/ 137 h 158"/>
                <a:gd name="T72" fmla="*/ 33 w 81"/>
                <a:gd name="T73" fmla="*/ 139 h 158"/>
                <a:gd name="T74" fmla="*/ 25 w 81"/>
                <a:gd name="T75" fmla="*/ 135 h 158"/>
                <a:gd name="T76" fmla="*/ 33 w 81"/>
                <a:gd name="T77" fmla="*/ 126 h 158"/>
                <a:gd name="T78" fmla="*/ 39 w 81"/>
                <a:gd name="T79" fmla="*/ 114 h 158"/>
                <a:gd name="T80" fmla="*/ 43 w 81"/>
                <a:gd name="T81" fmla="*/ 104 h 158"/>
                <a:gd name="T82" fmla="*/ 37 w 81"/>
                <a:gd name="T83" fmla="*/ 95 h 158"/>
                <a:gd name="T84" fmla="*/ 35 w 81"/>
                <a:gd name="T85" fmla="*/ 95 h 158"/>
                <a:gd name="T86" fmla="*/ 23 w 81"/>
                <a:gd name="T87" fmla="*/ 91 h 158"/>
                <a:gd name="T88" fmla="*/ 27 w 81"/>
                <a:gd name="T89" fmla="*/ 77 h 158"/>
                <a:gd name="T90" fmla="*/ 23 w 81"/>
                <a:gd name="T91" fmla="*/ 79 h 158"/>
                <a:gd name="T92" fmla="*/ 20 w 81"/>
                <a:gd name="T93" fmla="*/ 83 h 158"/>
                <a:gd name="T94" fmla="*/ 21 w 81"/>
                <a:gd name="T95" fmla="*/ 69 h 158"/>
                <a:gd name="T96" fmla="*/ 23 w 81"/>
                <a:gd name="T97" fmla="*/ 66 h 158"/>
                <a:gd name="T98" fmla="*/ 18 w 81"/>
                <a:gd name="T99" fmla="*/ 64 h 158"/>
                <a:gd name="T100" fmla="*/ 21 w 81"/>
                <a:gd name="T101" fmla="*/ 60 h 158"/>
                <a:gd name="T102" fmla="*/ 20 w 81"/>
                <a:gd name="T103" fmla="*/ 54 h 158"/>
                <a:gd name="T104" fmla="*/ 21 w 81"/>
                <a:gd name="T105" fmla="*/ 46 h 158"/>
                <a:gd name="T106" fmla="*/ 25 w 81"/>
                <a:gd name="T107" fmla="*/ 40 h 158"/>
                <a:gd name="T108" fmla="*/ 31 w 81"/>
                <a:gd name="T109" fmla="*/ 37 h 158"/>
                <a:gd name="T110" fmla="*/ 41 w 81"/>
                <a:gd name="T111" fmla="*/ 29 h 158"/>
                <a:gd name="T112" fmla="*/ 41 w 81"/>
                <a:gd name="T113" fmla="*/ 31 h 158"/>
                <a:gd name="T114" fmla="*/ 45 w 81"/>
                <a:gd name="T115" fmla="*/ 27 h 158"/>
                <a:gd name="T116" fmla="*/ 54 w 81"/>
                <a:gd name="T117" fmla="*/ 21 h 158"/>
                <a:gd name="T118" fmla="*/ 56 w 81"/>
                <a:gd name="T119" fmla="*/ 8 h 158"/>
                <a:gd name="T120" fmla="*/ 56 w 81"/>
                <a:gd name="T121" fmla="*/ 11 h 158"/>
                <a:gd name="T122" fmla="*/ 54 w 81"/>
                <a:gd name="T123" fmla="*/ 8 h 158"/>
                <a:gd name="T124" fmla="*/ 60 w 81"/>
                <a:gd name="T125"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158">
                  <a:moveTo>
                    <a:pt x="56" y="149"/>
                  </a:moveTo>
                  <a:lnTo>
                    <a:pt x="58" y="149"/>
                  </a:lnTo>
                  <a:lnTo>
                    <a:pt x="58" y="151"/>
                  </a:lnTo>
                  <a:lnTo>
                    <a:pt x="56" y="151"/>
                  </a:lnTo>
                  <a:lnTo>
                    <a:pt x="54" y="151"/>
                  </a:lnTo>
                  <a:lnTo>
                    <a:pt x="54" y="149"/>
                  </a:lnTo>
                  <a:lnTo>
                    <a:pt x="56" y="149"/>
                  </a:lnTo>
                  <a:close/>
                  <a:moveTo>
                    <a:pt x="60" y="149"/>
                  </a:moveTo>
                  <a:lnTo>
                    <a:pt x="58" y="149"/>
                  </a:lnTo>
                  <a:lnTo>
                    <a:pt x="60" y="149"/>
                  </a:lnTo>
                  <a:close/>
                  <a:moveTo>
                    <a:pt x="76" y="141"/>
                  </a:moveTo>
                  <a:lnTo>
                    <a:pt x="74" y="141"/>
                  </a:lnTo>
                  <a:lnTo>
                    <a:pt x="74" y="139"/>
                  </a:lnTo>
                  <a:lnTo>
                    <a:pt x="74" y="141"/>
                  </a:lnTo>
                  <a:lnTo>
                    <a:pt x="76" y="141"/>
                  </a:lnTo>
                  <a:close/>
                  <a:moveTo>
                    <a:pt x="29" y="114"/>
                  </a:moveTo>
                  <a:lnTo>
                    <a:pt x="29" y="116"/>
                  </a:lnTo>
                  <a:lnTo>
                    <a:pt x="29" y="114"/>
                  </a:lnTo>
                  <a:lnTo>
                    <a:pt x="29" y="116"/>
                  </a:lnTo>
                  <a:lnTo>
                    <a:pt x="29" y="114"/>
                  </a:lnTo>
                  <a:lnTo>
                    <a:pt x="27" y="114"/>
                  </a:lnTo>
                  <a:lnTo>
                    <a:pt x="29" y="114"/>
                  </a:lnTo>
                  <a:close/>
                  <a:moveTo>
                    <a:pt x="33" y="114"/>
                  </a:moveTo>
                  <a:lnTo>
                    <a:pt x="33" y="116"/>
                  </a:lnTo>
                  <a:lnTo>
                    <a:pt x="31" y="116"/>
                  </a:lnTo>
                  <a:lnTo>
                    <a:pt x="31" y="118"/>
                  </a:lnTo>
                  <a:lnTo>
                    <a:pt x="31" y="116"/>
                  </a:lnTo>
                  <a:lnTo>
                    <a:pt x="29" y="116"/>
                  </a:lnTo>
                  <a:lnTo>
                    <a:pt x="29" y="114"/>
                  </a:lnTo>
                  <a:lnTo>
                    <a:pt x="31" y="112"/>
                  </a:lnTo>
                  <a:lnTo>
                    <a:pt x="31" y="114"/>
                  </a:lnTo>
                  <a:lnTo>
                    <a:pt x="33" y="114"/>
                  </a:lnTo>
                  <a:close/>
                  <a:moveTo>
                    <a:pt x="14" y="87"/>
                  </a:moveTo>
                  <a:lnTo>
                    <a:pt x="16" y="87"/>
                  </a:lnTo>
                  <a:lnTo>
                    <a:pt x="18" y="87"/>
                  </a:lnTo>
                  <a:lnTo>
                    <a:pt x="18" y="89"/>
                  </a:lnTo>
                  <a:lnTo>
                    <a:pt x="18" y="91"/>
                  </a:lnTo>
                  <a:lnTo>
                    <a:pt x="18" y="93"/>
                  </a:lnTo>
                  <a:lnTo>
                    <a:pt x="20" y="93"/>
                  </a:lnTo>
                  <a:lnTo>
                    <a:pt x="20" y="95"/>
                  </a:lnTo>
                  <a:lnTo>
                    <a:pt x="20" y="93"/>
                  </a:lnTo>
                  <a:lnTo>
                    <a:pt x="20" y="95"/>
                  </a:lnTo>
                  <a:lnTo>
                    <a:pt x="18" y="95"/>
                  </a:lnTo>
                  <a:lnTo>
                    <a:pt x="18" y="97"/>
                  </a:lnTo>
                  <a:lnTo>
                    <a:pt x="20" y="97"/>
                  </a:lnTo>
                  <a:lnTo>
                    <a:pt x="20" y="95"/>
                  </a:lnTo>
                  <a:lnTo>
                    <a:pt x="21" y="95"/>
                  </a:lnTo>
                  <a:lnTo>
                    <a:pt x="21" y="97"/>
                  </a:lnTo>
                  <a:lnTo>
                    <a:pt x="21" y="98"/>
                  </a:lnTo>
                  <a:lnTo>
                    <a:pt x="21" y="100"/>
                  </a:lnTo>
                  <a:lnTo>
                    <a:pt x="21" y="98"/>
                  </a:lnTo>
                  <a:lnTo>
                    <a:pt x="21" y="97"/>
                  </a:lnTo>
                  <a:lnTo>
                    <a:pt x="20" y="97"/>
                  </a:lnTo>
                  <a:lnTo>
                    <a:pt x="20" y="98"/>
                  </a:lnTo>
                  <a:lnTo>
                    <a:pt x="20" y="100"/>
                  </a:lnTo>
                  <a:lnTo>
                    <a:pt x="21" y="100"/>
                  </a:lnTo>
                  <a:lnTo>
                    <a:pt x="20" y="100"/>
                  </a:lnTo>
                  <a:lnTo>
                    <a:pt x="20" y="102"/>
                  </a:lnTo>
                  <a:lnTo>
                    <a:pt x="18" y="102"/>
                  </a:lnTo>
                  <a:lnTo>
                    <a:pt x="18" y="104"/>
                  </a:lnTo>
                  <a:lnTo>
                    <a:pt x="16" y="104"/>
                  </a:lnTo>
                  <a:lnTo>
                    <a:pt x="18" y="104"/>
                  </a:lnTo>
                  <a:lnTo>
                    <a:pt x="16" y="104"/>
                  </a:lnTo>
                  <a:lnTo>
                    <a:pt x="14" y="104"/>
                  </a:lnTo>
                  <a:lnTo>
                    <a:pt x="12" y="104"/>
                  </a:lnTo>
                  <a:lnTo>
                    <a:pt x="12" y="102"/>
                  </a:lnTo>
                  <a:lnTo>
                    <a:pt x="10" y="102"/>
                  </a:lnTo>
                  <a:lnTo>
                    <a:pt x="10" y="100"/>
                  </a:lnTo>
                  <a:lnTo>
                    <a:pt x="10" y="98"/>
                  </a:lnTo>
                  <a:lnTo>
                    <a:pt x="8" y="98"/>
                  </a:lnTo>
                  <a:lnTo>
                    <a:pt x="8" y="100"/>
                  </a:lnTo>
                  <a:lnTo>
                    <a:pt x="8" y="102"/>
                  </a:lnTo>
                  <a:lnTo>
                    <a:pt x="6" y="102"/>
                  </a:lnTo>
                  <a:lnTo>
                    <a:pt x="8" y="102"/>
                  </a:lnTo>
                  <a:lnTo>
                    <a:pt x="6" y="102"/>
                  </a:lnTo>
                  <a:lnTo>
                    <a:pt x="6" y="104"/>
                  </a:lnTo>
                  <a:lnTo>
                    <a:pt x="6" y="102"/>
                  </a:lnTo>
                  <a:lnTo>
                    <a:pt x="4" y="102"/>
                  </a:lnTo>
                  <a:lnTo>
                    <a:pt x="2" y="102"/>
                  </a:lnTo>
                  <a:lnTo>
                    <a:pt x="2" y="100"/>
                  </a:lnTo>
                  <a:lnTo>
                    <a:pt x="0" y="100"/>
                  </a:lnTo>
                  <a:lnTo>
                    <a:pt x="0" y="98"/>
                  </a:lnTo>
                  <a:lnTo>
                    <a:pt x="0" y="97"/>
                  </a:lnTo>
                  <a:lnTo>
                    <a:pt x="2" y="97"/>
                  </a:lnTo>
                  <a:lnTo>
                    <a:pt x="4" y="97"/>
                  </a:lnTo>
                  <a:lnTo>
                    <a:pt x="2" y="97"/>
                  </a:lnTo>
                  <a:lnTo>
                    <a:pt x="2" y="95"/>
                  </a:lnTo>
                  <a:lnTo>
                    <a:pt x="4" y="95"/>
                  </a:lnTo>
                  <a:lnTo>
                    <a:pt x="6" y="93"/>
                  </a:lnTo>
                  <a:lnTo>
                    <a:pt x="6" y="91"/>
                  </a:lnTo>
                  <a:lnTo>
                    <a:pt x="6" y="89"/>
                  </a:lnTo>
                  <a:lnTo>
                    <a:pt x="8" y="89"/>
                  </a:lnTo>
                  <a:lnTo>
                    <a:pt x="8" y="91"/>
                  </a:lnTo>
                  <a:lnTo>
                    <a:pt x="8" y="89"/>
                  </a:lnTo>
                  <a:lnTo>
                    <a:pt x="10" y="89"/>
                  </a:lnTo>
                  <a:lnTo>
                    <a:pt x="12" y="89"/>
                  </a:lnTo>
                  <a:lnTo>
                    <a:pt x="12" y="87"/>
                  </a:lnTo>
                  <a:lnTo>
                    <a:pt x="14" y="87"/>
                  </a:lnTo>
                  <a:close/>
                  <a:moveTo>
                    <a:pt x="25" y="85"/>
                  </a:moveTo>
                  <a:lnTo>
                    <a:pt x="23" y="85"/>
                  </a:lnTo>
                  <a:lnTo>
                    <a:pt x="23" y="83"/>
                  </a:lnTo>
                  <a:lnTo>
                    <a:pt x="21" y="83"/>
                  </a:lnTo>
                  <a:lnTo>
                    <a:pt x="21" y="81"/>
                  </a:lnTo>
                  <a:lnTo>
                    <a:pt x="23" y="81"/>
                  </a:lnTo>
                  <a:lnTo>
                    <a:pt x="25" y="81"/>
                  </a:lnTo>
                  <a:lnTo>
                    <a:pt x="25" y="83"/>
                  </a:lnTo>
                  <a:lnTo>
                    <a:pt x="25" y="85"/>
                  </a:lnTo>
                  <a:close/>
                  <a:moveTo>
                    <a:pt x="25" y="81"/>
                  </a:moveTo>
                  <a:lnTo>
                    <a:pt x="25" y="79"/>
                  </a:lnTo>
                  <a:lnTo>
                    <a:pt x="23" y="79"/>
                  </a:lnTo>
                  <a:lnTo>
                    <a:pt x="23" y="77"/>
                  </a:lnTo>
                  <a:lnTo>
                    <a:pt x="25" y="77"/>
                  </a:lnTo>
                  <a:lnTo>
                    <a:pt x="25" y="79"/>
                  </a:lnTo>
                  <a:lnTo>
                    <a:pt x="25" y="81"/>
                  </a:lnTo>
                  <a:close/>
                  <a:moveTo>
                    <a:pt x="16" y="79"/>
                  </a:moveTo>
                  <a:lnTo>
                    <a:pt x="18" y="79"/>
                  </a:lnTo>
                  <a:lnTo>
                    <a:pt x="18" y="81"/>
                  </a:lnTo>
                  <a:lnTo>
                    <a:pt x="16" y="81"/>
                  </a:lnTo>
                  <a:lnTo>
                    <a:pt x="16" y="83"/>
                  </a:lnTo>
                  <a:lnTo>
                    <a:pt x="16" y="81"/>
                  </a:lnTo>
                  <a:lnTo>
                    <a:pt x="16" y="79"/>
                  </a:lnTo>
                  <a:lnTo>
                    <a:pt x="14" y="79"/>
                  </a:lnTo>
                  <a:lnTo>
                    <a:pt x="14" y="81"/>
                  </a:lnTo>
                  <a:lnTo>
                    <a:pt x="14" y="79"/>
                  </a:lnTo>
                  <a:lnTo>
                    <a:pt x="14" y="77"/>
                  </a:lnTo>
                  <a:lnTo>
                    <a:pt x="16" y="77"/>
                  </a:lnTo>
                  <a:lnTo>
                    <a:pt x="14" y="77"/>
                  </a:lnTo>
                  <a:lnTo>
                    <a:pt x="14" y="79"/>
                  </a:lnTo>
                  <a:lnTo>
                    <a:pt x="16" y="79"/>
                  </a:lnTo>
                  <a:lnTo>
                    <a:pt x="16" y="77"/>
                  </a:lnTo>
                  <a:lnTo>
                    <a:pt x="16" y="79"/>
                  </a:lnTo>
                  <a:close/>
                  <a:moveTo>
                    <a:pt x="16" y="75"/>
                  </a:moveTo>
                  <a:lnTo>
                    <a:pt x="16" y="73"/>
                  </a:lnTo>
                  <a:lnTo>
                    <a:pt x="16" y="75"/>
                  </a:lnTo>
                  <a:close/>
                  <a:moveTo>
                    <a:pt x="20" y="75"/>
                  </a:moveTo>
                  <a:lnTo>
                    <a:pt x="18" y="77"/>
                  </a:lnTo>
                  <a:lnTo>
                    <a:pt x="18" y="79"/>
                  </a:lnTo>
                  <a:lnTo>
                    <a:pt x="18" y="77"/>
                  </a:lnTo>
                  <a:lnTo>
                    <a:pt x="18" y="75"/>
                  </a:lnTo>
                  <a:lnTo>
                    <a:pt x="20" y="75"/>
                  </a:lnTo>
                  <a:lnTo>
                    <a:pt x="20" y="73"/>
                  </a:lnTo>
                  <a:lnTo>
                    <a:pt x="20" y="75"/>
                  </a:lnTo>
                  <a:close/>
                  <a:moveTo>
                    <a:pt x="21" y="71"/>
                  </a:moveTo>
                  <a:lnTo>
                    <a:pt x="21" y="73"/>
                  </a:lnTo>
                  <a:lnTo>
                    <a:pt x="20" y="73"/>
                  </a:lnTo>
                  <a:lnTo>
                    <a:pt x="20" y="71"/>
                  </a:lnTo>
                  <a:lnTo>
                    <a:pt x="21" y="71"/>
                  </a:lnTo>
                  <a:close/>
                  <a:moveTo>
                    <a:pt x="21" y="71"/>
                  </a:moveTo>
                  <a:lnTo>
                    <a:pt x="20" y="71"/>
                  </a:lnTo>
                  <a:lnTo>
                    <a:pt x="21" y="71"/>
                  </a:lnTo>
                  <a:close/>
                  <a:moveTo>
                    <a:pt x="10" y="69"/>
                  </a:moveTo>
                  <a:lnTo>
                    <a:pt x="10" y="68"/>
                  </a:lnTo>
                  <a:lnTo>
                    <a:pt x="12" y="68"/>
                  </a:lnTo>
                  <a:lnTo>
                    <a:pt x="10" y="68"/>
                  </a:lnTo>
                  <a:lnTo>
                    <a:pt x="10" y="69"/>
                  </a:lnTo>
                  <a:close/>
                  <a:moveTo>
                    <a:pt x="18" y="68"/>
                  </a:moveTo>
                  <a:lnTo>
                    <a:pt x="20" y="68"/>
                  </a:lnTo>
                  <a:lnTo>
                    <a:pt x="20" y="69"/>
                  </a:lnTo>
                  <a:lnTo>
                    <a:pt x="20" y="68"/>
                  </a:lnTo>
                  <a:lnTo>
                    <a:pt x="20" y="69"/>
                  </a:lnTo>
                  <a:lnTo>
                    <a:pt x="20" y="71"/>
                  </a:lnTo>
                  <a:lnTo>
                    <a:pt x="18" y="71"/>
                  </a:lnTo>
                  <a:lnTo>
                    <a:pt x="20" y="71"/>
                  </a:lnTo>
                  <a:lnTo>
                    <a:pt x="18" y="71"/>
                  </a:lnTo>
                  <a:lnTo>
                    <a:pt x="16" y="71"/>
                  </a:lnTo>
                  <a:lnTo>
                    <a:pt x="14" y="71"/>
                  </a:lnTo>
                  <a:lnTo>
                    <a:pt x="16" y="71"/>
                  </a:lnTo>
                  <a:lnTo>
                    <a:pt x="18" y="71"/>
                  </a:lnTo>
                  <a:lnTo>
                    <a:pt x="18" y="69"/>
                  </a:lnTo>
                  <a:lnTo>
                    <a:pt x="16" y="71"/>
                  </a:lnTo>
                  <a:lnTo>
                    <a:pt x="16" y="69"/>
                  </a:lnTo>
                  <a:lnTo>
                    <a:pt x="18" y="69"/>
                  </a:lnTo>
                  <a:lnTo>
                    <a:pt x="16" y="69"/>
                  </a:lnTo>
                  <a:lnTo>
                    <a:pt x="16" y="68"/>
                  </a:lnTo>
                  <a:lnTo>
                    <a:pt x="14" y="68"/>
                  </a:lnTo>
                  <a:lnTo>
                    <a:pt x="16" y="68"/>
                  </a:lnTo>
                  <a:lnTo>
                    <a:pt x="16" y="66"/>
                  </a:lnTo>
                  <a:lnTo>
                    <a:pt x="18" y="68"/>
                  </a:lnTo>
                  <a:close/>
                  <a:moveTo>
                    <a:pt x="12" y="68"/>
                  </a:moveTo>
                  <a:lnTo>
                    <a:pt x="12" y="66"/>
                  </a:lnTo>
                  <a:lnTo>
                    <a:pt x="14" y="66"/>
                  </a:lnTo>
                  <a:lnTo>
                    <a:pt x="14" y="68"/>
                  </a:lnTo>
                  <a:lnTo>
                    <a:pt x="12" y="68"/>
                  </a:lnTo>
                  <a:close/>
                  <a:moveTo>
                    <a:pt x="6" y="62"/>
                  </a:moveTo>
                  <a:lnTo>
                    <a:pt x="4" y="62"/>
                  </a:lnTo>
                  <a:lnTo>
                    <a:pt x="6" y="62"/>
                  </a:lnTo>
                  <a:lnTo>
                    <a:pt x="6" y="60"/>
                  </a:lnTo>
                  <a:lnTo>
                    <a:pt x="6" y="62"/>
                  </a:lnTo>
                  <a:close/>
                  <a:moveTo>
                    <a:pt x="16" y="62"/>
                  </a:moveTo>
                  <a:lnTo>
                    <a:pt x="14" y="62"/>
                  </a:lnTo>
                  <a:lnTo>
                    <a:pt x="14" y="60"/>
                  </a:lnTo>
                  <a:lnTo>
                    <a:pt x="16" y="60"/>
                  </a:lnTo>
                  <a:lnTo>
                    <a:pt x="16" y="62"/>
                  </a:lnTo>
                  <a:close/>
                  <a:moveTo>
                    <a:pt x="14" y="60"/>
                  </a:moveTo>
                  <a:lnTo>
                    <a:pt x="12" y="60"/>
                  </a:lnTo>
                  <a:lnTo>
                    <a:pt x="14" y="60"/>
                  </a:lnTo>
                  <a:close/>
                  <a:moveTo>
                    <a:pt x="6" y="54"/>
                  </a:moveTo>
                  <a:lnTo>
                    <a:pt x="6" y="56"/>
                  </a:lnTo>
                  <a:lnTo>
                    <a:pt x="8" y="56"/>
                  </a:lnTo>
                  <a:lnTo>
                    <a:pt x="6" y="56"/>
                  </a:lnTo>
                  <a:lnTo>
                    <a:pt x="8" y="56"/>
                  </a:lnTo>
                  <a:lnTo>
                    <a:pt x="8" y="58"/>
                  </a:lnTo>
                  <a:lnTo>
                    <a:pt x="6" y="58"/>
                  </a:lnTo>
                  <a:lnTo>
                    <a:pt x="8" y="58"/>
                  </a:lnTo>
                  <a:lnTo>
                    <a:pt x="6" y="60"/>
                  </a:lnTo>
                  <a:lnTo>
                    <a:pt x="6" y="58"/>
                  </a:lnTo>
                  <a:lnTo>
                    <a:pt x="6" y="60"/>
                  </a:lnTo>
                  <a:lnTo>
                    <a:pt x="8" y="60"/>
                  </a:lnTo>
                  <a:lnTo>
                    <a:pt x="6" y="60"/>
                  </a:lnTo>
                  <a:lnTo>
                    <a:pt x="6" y="58"/>
                  </a:lnTo>
                  <a:lnTo>
                    <a:pt x="6" y="56"/>
                  </a:lnTo>
                  <a:lnTo>
                    <a:pt x="6" y="54"/>
                  </a:lnTo>
                  <a:close/>
                  <a:moveTo>
                    <a:pt x="6" y="54"/>
                  </a:moveTo>
                  <a:lnTo>
                    <a:pt x="8" y="54"/>
                  </a:lnTo>
                  <a:lnTo>
                    <a:pt x="6" y="54"/>
                  </a:lnTo>
                  <a:lnTo>
                    <a:pt x="8" y="54"/>
                  </a:lnTo>
                  <a:lnTo>
                    <a:pt x="6" y="56"/>
                  </a:lnTo>
                  <a:lnTo>
                    <a:pt x="6" y="54"/>
                  </a:lnTo>
                  <a:close/>
                  <a:moveTo>
                    <a:pt x="18" y="54"/>
                  </a:moveTo>
                  <a:lnTo>
                    <a:pt x="18" y="56"/>
                  </a:lnTo>
                  <a:lnTo>
                    <a:pt x="18" y="54"/>
                  </a:lnTo>
                  <a:close/>
                  <a:moveTo>
                    <a:pt x="18" y="52"/>
                  </a:moveTo>
                  <a:lnTo>
                    <a:pt x="18" y="54"/>
                  </a:lnTo>
                  <a:lnTo>
                    <a:pt x="18" y="52"/>
                  </a:lnTo>
                  <a:close/>
                  <a:moveTo>
                    <a:pt x="8" y="52"/>
                  </a:moveTo>
                  <a:lnTo>
                    <a:pt x="6" y="52"/>
                  </a:lnTo>
                  <a:lnTo>
                    <a:pt x="8" y="52"/>
                  </a:lnTo>
                  <a:lnTo>
                    <a:pt x="8" y="54"/>
                  </a:lnTo>
                  <a:lnTo>
                    <a:pt x="6" y="54"/>
                  </a:lnTo>
                  <a:lnTo>
                    <a:pt x="6" y="52"/>
                  </a:lnTo>
                  <a:lnTo>
                    <a:pt x="4" y="52"/>
                  </a:lnTo>
                  <a:lnTo>
                    <a:pt x="6" y="52"/>
                  </a:lnTo>
                  <a:lnTo>
                    <a:pt x="6" y="50"/>
                  </a:lnTo>
                  <a:lnTo>
                    <a:pt x="6" y="52"/>
                  </a:lnTo>
                  <a:lnTo>
                    <a:pt x="6" y="50"/>
                  </a:lnTo>
                  <a:lnTo>
                    <a:pt x="6" y="52"/>
                  </a:lnTo>
                  <a:lnTo>
                    <a:pt x="6" y="50"/>
                  </a:lnTo>
                  <a:lnTo>
                    <a:pt x="6" y="52"/>
                  </a:lnTo>
                  <a:lnTo>
                    <a:pt x="8" y="52"/>
                  </a:lnTo>
                  <a:lnTo>
                    <a:pt x="6" y="52"/>
                  </a:lnTo>
                  <a:lnTo>
                    <a:pt x="6" y="50"/>
                  </a:lnTo>
                  <a:lnTo>
                    <a:pt x="8" y="50"/>
                  </a:lnTo>
                  <a:lnTo>
                    <a:pt x="8" y="52"/>
                  </a:lnTo>
                  <a:close/>
                  <a:moveTo>
                    <a:pt x="16" y="50"/>
                  </a:moveTo>
                  <a:lnTo>
                    <a:pt x="16" y="52"/>
                  </a:lnTo>
                  <a:lnTo>
                    <a:pt x="16" y="54"/>
                  </a:lnTo>
                  <a:lnTo>
                    <a:pt x="16" y="56"/>
                  </a:lnTo>
                  <a:lnTo>
                    <a:pt x="16" y="54"/>
                  </a:lnTo>
                  <a:lnTo>
                    <a:pt x="16" y="56"/>
                  </a:lnTo>
                  <a:lnTo>
                    <a:pt x="18" y="56"/>
                  </a:lnTo>
                  <a:lnTo>
                    <a:pt x="18" y="58"/>
                  </a:lnTo>
                  <a:lnTo>
                    <a:pt x="18" y="56"/>
                  </a:lnTo>
                  <a:lnTo>
                    <a:pt x="18" y="58"/>
                  </a:lnTo>
                  <a:lnTo>
                    <a:pt x="20" y="58"/>
                  </a:lnTo>
                  <a:lnTo>
                    <a:pt x="20" y="60"/>
                  </a:lnTo>
                  <a:lnTo>
                    <a:pt x="18" y="60"/>
                  </a:lnTo>
                  <a:lnTo>
                    <a:pt x="18" y="58"/>
                  </a:lnTo>
                  <a:lnTo>
                    <a:pt x="20" y="58"/>
                  </a:lnTo>
                  <a:lnTo>
                    <a:pt x="18" y="58"/>
                  </a:lnTo>
                  <a:lnTo>
                    <a:pt x="18" y="60"/>
                  </a:lnTo>
                  <a:lnTo>
                    <a:pt x="16" y="60"/>
                  </a:lnTo>
                  <a:lnTo>
                    <a:pt x="16" y="58"/>
                  </a:lnTo>
                  <a:lnTo>
                    <a:pt x="14" y="58"/>
                  </a:lnTo>
                  <a:lnTo>
                    <a:pt x="14" y="56"/>
                  </a:lnTo>
                  <a:lnTo>
                    <a:pt x="16" y="56"/>
                  </a:lnTo>
                  <a:lnTo>
                    <a:pt x="14" y="56"/>
                  </a:lnTo>
                  <a:lnTo>
                    <a:pt x="14" y="54"/>
                  </a:lnTo>
                  <a:lnTo>
                    <a:pt x="14" y="56"/>
                  </a:lnTo>
                  <a:lnTo>
                    <a:pt x="12" y="56"/>
                  </a:lnTo>
                  <a:lnTo>
                    <a:pt x="12" y="54"/>
                  </a:lnTo>
                  <a:lnTo>
                    <a:pt x="12" y="52"/>
                  </a:lnTo>
                  <a:lnTo>
                    <a:pt x="14" y="52"/>
                  </a:lnTo>
                  <a:lnTo>
                    <a:pt x="14" y="54"/>
                  </a:lnTo>
                  <a:lnTo>
                    <a:pt x="16" y="54"/>
                  </a:lnTo>
                  <a:lnTo>
                    <a:pt x="14" y="54"/>
                  </a:lnTo>
                  <a:lnTo>
                    <a:pt x="14" y="52"/>
                  </a:lnTo>
                  <a:lnTo>
                    <a:pt x="14" y="50"/>
                  </a:lnTo>
                  <a:lnTo>
                    <a:pt x="16" y="50"/>
                  </a:lnTo>
                  <a:close/>
                  <a:moveTo>
                    <a:pt x="10" y="46"/>
                  </a:moveTo>
                  <a:lnTo>
                    <a:pt x="10" y="48"/>
                  </a:lnTo>
                  <a:lnTo>
                    <a:pt x="8" y="48"/>
                  </a:lnTo>
                  <a:lnTo>
                    <a:pt x="8" y="46"/>
                  </a:lnTo>
                  <a:lnTo>
                    <a:pt x="10" y="46"/>
                  </a:lnTo>
                  <a:close/>
                  <a:moveTo>
                    <a:pt x="10" y="42"/>
                  </a:moveTo>
                  <a:lnTo>
                    <a:pt x="12" y="42"/>
                  </a:lnTo>
                  <a:lnTo>
                    <a:pt x="10" y="42"/>
                  </a:lnTo>
                  <a:close/>
                  <a:moveTo>
                    <a:pt x="16" y="40"/>
                  </a:moveTo>
                  <a:lnTo>
                    <a:pt x="16" y="42"/>
                  </a:lnTo>
                  <a:lnTo>
                    <a:pt x="14" y="42"/>
                  </a:lnTo>
                  <a:lnTo>
                    <a:pt x="16" y="42"/>
                  </a:lnTo>
                  <a:lnTo>
                    <a:pt x="14" y="42"/>
                  </a:lnTo>
                  <a:lnTo>
                    <a:pt x="14" y="44"/>
                  </a:lnTo>
                  <a:lnTo>
                    <a:pt x="12" y="44"/>
                  </a:lnTo>
                  <a:lnTo>
                    <a:pt x="14" y="44"/>
                  </a:lnTo>
                  <a:lnTo>
                    <a:pt x="14" y="46"/>
                  </a:lnTo>
                  <a:lnTo>
                    <a:pt x="12" y="46"/>
                  </a:lnTo>
                  <a:lnTo>
                    <a:pt x="12" y="44"/>
                  </a:lnTo>
                  <a:lnTo>
                    <a:pt x="12" y="46"/>
                  </a:lnTo>
                  <a:lnTo>
                    <a:pt x="12" y="48"/>
                  </a:lnTo>
                  <a:lnTo>
                    <a:pt x="10" y="48"/>
                  </a:lnTo>
                  <a:lnTo>
                    <a:pt x="12" y="48"/>
                  </a:lnTo>
                  <a:lnTo>
                    <a:pt x="10" y="48"/>
                  </a:lnTo>
                  <a:lnTo>
                    <a:pt x="10" y="50"/>
                  </a:lnTo>
                  <a:lnTo>
                    <a:pt x="8" y="50"/>
                  </a:lnTo>
                  <a:lnTo>
                    <a:pt x="8" y="48"/>
                  </a:lnTo>
                  <a:lnTo>
                    <a:pt x="10" y="48"/>
                  </a:lnTo>
                  <a:lnTo>
                    <a:pt x="10" y="46"/>
                  </a:lnTo>
                  <a:lnTo>
                    <a:pt x="10" y="48"/>
                  </a:lnTo>
                  <a:lnTo>
                    <a:pt x="10" y="46"/>
                  </a:lnTo>
                  <a:lnTo>
                    <a:pt x="8" y="46"/>
                  </a:lnTo>
                  <a:lnTo>
                    <a:pt x="10" y="46"/>
                  </a:lnTo>
                  <a:lnTo>
                    <a:pt x="10" y="44"/>
                  </a:lnTo>
                  <a:lnTo>
                    <a:pt x="8" y="44"/>
                  </a:lnTo>
                  <a:lnTo>
                    <a:pt x="10" y="44"/>
                  </a:lnTo>
                  <a:lnTo>
                    <a:pt x="8" y="44"/>
                  </a:lnTo>
                  <a:lnTo>
                    <a:pt x="10" y="44"/>
                  </a:lnTo>
                  <a:lnTo>
                    <a:pt x="8" y="44"/>
                  </a:lnTo>
                  <a:lnTo>
                    <a:pt x="8" y="42"/>
                  </a:lnTo>
                  <a:lnTo>
                    <a:pt x="10" y="42"/>
                  </a:lnTo>
                  <a:lnTo>
                    <a:pt x="8" y="42"/>
                  </a:lnTo>
                  <a:lnTo>
                    <a:pt x="10" y="42"/>
                  </a:lnTo>
                  <a:lnTo>
                    <a:pt x="10" y="44"/>
                  </a:lnTo>
                  <a:lnTo>
                    <a:pt x="10" y="42"/>
                  </a:lnTo>
                  <a:lnTo>
                    <a:pt x="12" y="42"/>
                  </a:lnTo>
                  <a:lnTo>
                    <a:pt x="10" y="42"/>
                  </a:lnTo>
                  <a:lnTo>
                    <a:pt x="12" y="42"/>
                  </a:lnTo>
                  <a:lnTo>
                    <a:pt x="10" y="42"/>
                  </a:lnTo>
                  <a:lnTo>
                    <a:pt x="10" y="40"/>
                  </a:lnTo>
                  <a:lnTo>
                    <a:pt x="12" y="40"/>
                  </a:lnTo>
                  <a:lnTo>
                    <a:pt x="14" y="40"/>
                  </a:lnTo>
                  <a:lnTo>
                    <a:pt x="14" y="39"/>
                  </a:lnTo>
                  <a:lnTo>
                    <a:pt x="16" y="39"/>
                  </a:lnTo>
                  <a:lnTo>
                    <a:pt x="16" y="40"/>
                  </a:lnTo>
                  <a:close/>
                  <a:moveTo>
                    <a:pt x="39" y="35"/>
                  </a:moveTo>
                  <a:lnTo>
                    <a:pt x="41" y="35"/>
                  </a:lnTo>
                  <a:lnTo>
                    <a:pt x="41" y="37"/>
                  </a:lnTo>
                  <a:lnTo>
                    <a:pt x="41" y="35"/>
                  </a:lnTo>
                  <a:lnTo>
                    <a:pt x="43" y="37"/>
                  </a:lnTo>
                  <a:lnTo>
                    <a:pt x="41" y="37"/>
                  </a:lnTo>
                  <a:lnTo>
                    <a:pt x="41" y="39"/>
                  </a:lnTo>
                  <a:lnTo>
                    <a:pt x="41" y="40"/>
                  </a:lnTo>
                  <a:lnTo>
                    <a:pt x="39" y="42"/>
                  </a:lnTo>
                  <a:lnTo>
                    <a:pt x="37" y="42"/>
                  </a:lnTo>
                  <a:lnTo>
                    <a:pt x="37" y="44"/>
                  </a:lnTo>
                  <a:lnTo>
                    <a:pt x="35" y="44"/>
                  </a:lnTo>
                  <a:lnTo>
                    <a:pt x="35" y="46"/>
                  </a:lnTo>
                  <a:lnTo>
                    <a:pt x="33" y="46"/>
                  </a:lnTo>
                  <a:lnTo>
                    <a:pt x="33" y="48"/>
                  </a:lnTo>
                  <a:lnTo>
                    <a:pt x="31" y="48"/>
                  </a:lnTo>
                  <a:lnTo>
                    <a:pt x="31" y="46"/>
                  </a:lnTo>
                  <a:lnTo>
                    <a:pt x="31" y="48"/>
                  </a:lnTo>
                  <a:lnTo>
                    <a:pt x="33" y="48"/>
                  </a:lnTo>
                  <a:lnTo>
                    <a:pt x="35" y="48"/>
                  </a:lnTo>
                  <a:lnTo>
                    <a:pt x="35" y="50"/>
                  </a:lnTo>
                  <a:lnTo>
                    <a:pt x="33" y="50"/>
                  </a:lnTo>
                  <a:lnTo>
                    <a:pt x="31" y="50"/>
                  </a:lnTo>
                  <a:lnTo>
                    <a:pt x="31" y="52"/>
                  </a:lnTo>
                  <a:lnTo>
                    <a:pt x="31" y="50"/>
                  </a:lnTo>
                  <a:lnTo>
                    <a:pt x="33" y="50"/>
                  </a:lnTo>
                  <a:lnTo>
                    <a:pt x="33" y="52"/>
                  </a:lnTo>
                  <a:lnTo>
                    <a:pt x="33" y="50"/>
                  </a:lnTo>
                  <a:lnTo>
                    <a:pt x="33" y="52"/>
                  </a:lnTo>
                  <a:lnTo>
                    <a:pt x="31" y="52"/>
                  </a:lnTo>
                  <a:lnTo>
                    <a:pt x="33" y="52"/>
                  </a:lnTo>
                  <a:lnTo>
                    <a:pt x="31" y="54"/>
                  </a:lnTo>
                  <a:lnTo>
                    <a:pt x="33" y="54"/>
                  </a:lnTo>
                  <a:lnTo>
                    <a:pt x="33" y="52"/>
                  </a:lnTo>
                  <a:lnTo>
                    <a:pt x="35" y="52"/>
                  </a:lnTo>
                  <a:lnTo>
                    <a:pt x="37" y="52"/>
                  </a:lnTo>
                  <a:lnTo>
                    <a:pt x="37" y="50"/>
                  </a:lnTo>
                  <a:lnTo>
                    <a:pt x="37" y="52"/>
                  </a:lnTo>
                  <a:lnTo>
                    <a:pt x="37" y="50"/>
                  </a:lnTo>
                  <a:lnTo>
                    <a:pt x="39" y="50"/>
                  </a:lnTo>
                  <a:lnTo>
                    <a:pt x="41" y="50"/>
                  </a:lnTo>
                  <a:lnTo>
                    <a:pt x="43" y="50"/>
                  </a:lnTo>
                  <a:lnTo>
                    <a:pt x="45" y="50"/>
                  </a:lnTo>
                  <a:lnTo>
                    <a:pt x="47" y="50"/>
                  </a:lnTo>
                  <a:lnTo>
                    <a:pt x="49" y="50"/>
                  </a:lnTo>
                  <a:lnTo>
                    <a:pt x="50" y="50"/>
                  </a:lnTo>
                  <a:lnTo>
                    <a:pt x="52" y="52"/>
                  </a:lnTo>
                  <a:lnTo>
                    <a:pt x="52" y="54"/>
                  </a:lnTo>
                  <a:lnTo>
                    <a:pt x="52" y="56"/>
                  </a:lnTo>
                  <a:lnTo>
                    <a:pt x="50" y="56"/>
                  </a:lnTo>
                  <a:lnTo>
                    <a:pt x="50" y="58"/>
                  </a:lnTo>
                  <a:lnTo>
                    <a:pt x="50" y="60"/>
                  </a:lnTo>
                  <a:lnTo>
                    <a:pt x="49" y="62"/>
                  </a:lnTo>
                  <a:lnTo>
                    <a:pt x="49" y="64"/>
                  </a:lnTo>
                  <a:lnTo>
                    <a:pt x="47" y="64"/>
                  </a:lnTo>
                  <a:lnTo>
                    <a:pt x="47" y="66"/>
                  </a:lnTo>
                  <a:lnTo>
                    <a:pt x="47" y="68"/>
                  </a:lnTo>
                  <a:lnTo>
                    <a:pt x="45" y="68"/>
                  </a:lnTo>
                  <a:lnTo>
                    <a:pt x="45" y="69"/>
                  </a:lnTo>
                  <a:lnTo>
                    <a:pt x="43" y="69"/>
                  </a:lnTo>
                  <a:lnTo>
                    <a:pt x="41" y="69"/>
                  </a:lnTo>
                  <a:lnTo>
                    <a:pt x="41" y="71"/>
                  </a:lnTo>
                  <a:lnTo>
                    <a:pt x="39" y="71"/>
                  </a:lnTo>
                  <a:lnTo>
                    <a:pt x="41" y="71"/>
                  </a:lnTo>
                  <a:lnTo>
                    <a:pt x="43" y="69"/>
                  </a:lnTo>
                  <a:lnTo>
                    <a:pt x="45" y="69"/>
                  </a:lnTo>
                  <a:lnTo>
                    <a:pt x="43" y="71"/>
                  </a:lnTo>
                  <a:lnTo>
                    <a:pt x="45" y="71"/>
                  </a:lnTo>
                  <a:lnTo>
                    <a:pt x="47" y="71"/>
                  </a:lnTo>
                  <a:lnTo>
                    <a:pt x="45" y="73"/>
                  </a:lnTo>
                  <a:lnTo>
                    <a:pt x="43" y="73"/>
                  </a:lnTo>
                  <a:lnTo>
                    <a:pt x="41" y="73"/>
                  </a:lnTo>
                  <a:lnTo>
                    <a:pt x="41" y="75"/>
                  </a:lnTo>
                  <a:lnTo>
                    <a:pt x="39" y="75"/>
                  </a:lnTo>
                  <a:lnTo>
                    <a:pt x="37" y="75"/>
                  </a:lnTo>
                  <a:lnTo>
                    <a:pt x="35" y="75"/>
                  </a:lnTo>
                  <a:lnTo>
                    <a:pt x="37" y="75"/>
                  </a:lnTo>
                  <a:lnTo>
                    <a:pt x="39" y="77"/>
                  </a:lnTo>
                  <a:lnTo>
                    <a:pt x="39" y="75"/>
                  </a:lnTo>
                  <a:lnTo>
                    <a:pt x="39" y="77"/>
                  </a:lnTo>
                  <a:lnTo>
                    <a:pt x="41" y="77"/>
                  </a:lnTo>
                  <a:lnTo>
                    <a:pt x="43" y="77"/>
                  </a:lnTo>
                  <a:lnTo>
                    <a:pt x="43" y="75"/>
                  </a:lnTo>
                  <a:lnTo>
                    <a:pt x="45" y="75"/>
                  </a:lnTo>
                  <a:lnTo>
                    <a:pt x="47" y="75"/>
                  </a:lnTo>
                  <a:lnTo>
                    <a:pt x="45" y="75"/>
                  </a:lnTo>
                  <a:lnTo>
                    <a:pt x="47" y="75"/>
                  </a:lnTo>
                  <a:lnTo>
                    <a:pt x="47" y="77"/>
                  </a:lnTo>
                  <a:lnTo>
                    <a:pt x="49" y="77"/>
                  </a:lnTo>
                  <a:lnTo>
                    <a:pt x="50" y="77"/>
                  </a:lnTo>
                  <a:lnTo>
                    <a:pt x="50" y="79"/>
                  </a:lnTo>
                  <a:lnTo>
                    <a:pt x="50" y="81"/>
                  </a:lnTo>
                  <a:lnTo>
                    <a:pt x="52" y="81"/>
                  </a:lnTo>
                  <a:lnTo>
                    <a:pt x="54" y="83"/>
                  </a:lnTo>
                  <a:lnTo>
                    <a:pt x="54" y="85"/>
                  </a:lnTo>
                  <a:lnTo>
                    <a:pt x="54" y="87"/>
                  </a:lnTo>
                  <a:lnTo>
                    <a:pt x="54" y="89"/>
                  </a:lnTo>
                  <a:lnTo>
                    <a:pt x="54" y="91"/>
                  </a:lnTo>
                  <a:lnTo>
                    <a:pt x="56" y="91"/>
                  </a:lnTo>
                  <a:lnTo>
                    <a:pt x="56" y="93"/>
                  </a:lnTo>
                  <a:lnTo>
                    <a:pt x="56" y="95"/>
                  </a:lnTo>
                  <a:lnTo>
                    <a:pt x="58" y="95"/>
                  </a:lnTo>
                  <a:lnTo>
                    <a:pt x="56" y="95"/>
                  </a:lnTo>
                  <a:lnTo>
                    <a:pt x="58" y="97"/>
                  </a:lnTo>
                  <a:lnTo>
                    <a:pt x="56" y="97"/>
                  </a:lnTo>
                  <a:lnTo>
                    <a:pt x="58" y="97"/>
                  </a:lnTo>
                  <a:lnTo>
                    <a:pt x="60" y="97"/>
                  </a:lnTo>
                  <a:lnTo>
                    <a:pt x="62" y="98"/>
                  </a:lnTo>
                  <a:lnTo>
                    <a:pt x="64" y="98"/>
                  </a:lnTo>
                  <a:lnTo>
                    <a:pt x="64" y="100"/>
                  </a:lnTo>
                  <a:lnTo>
                    <a:pt x="64" y="102"/>
                  </a:lnTo>
                  <a:lnTo>
                    <a:pt x="66" y="102"/>
                  </a:lnTo>
                  <a:lnTo>
                    <a:pt x="66" y="104"/>
                  </a:lnTo>
                  <a:lnTo>
                    <a:pt x="66" y="106"/>
                  </a:lnTo>
                  <a:lnTo>
                    <a:pt x="66" y="108"/>
                  </a:lnTo>
                  <a:lnTo>
                    <a:pt x="68" y="110"/>
                  </a:lnTo>
                  <a:lnTo>
                    <a:pt x="66" y="110"/>
                  </a:lnTo>
                  <a:lnTo>
                    <a:pt x="66" y="108"/>
                  </a:lnTo>
                  <a:lnTo>
                    <a:pt x="64" y="108"/>
                  </a:lnTo>
                  <a:lnTo>
                    <a:pt x="62" y="108"/>
                  </a:lnTo>
                  <a:lnTo>
                    <a:pt x="60" y="110"/>
                  </a:lnTo>
                  <a:lnTo>
                    <a:pt x="62" y="110"/>
                  </a:lnTo>
                  <a:lnTo>
                    <a:pt x="62" y="108"/>
                  </a:lnTo>
                  <a:lnTo>
                    <a:pt x="62" y="110"/>
                  </a:lnTo>
                  <a:lnTo>
                    <a:pt x="64" y="108"/>
                  </a:lnTo>
                  <a:lnTo>
                    <a:pt x="64" y="110"/>
                  </a:lnTo>
                  <a:lnTo>
                    <a:pt x="66" y="110"/>
                  </a:lnTo>
                  <a:lnTo>
                    <a:pt x="68" y="112"/>
                  </a:lnTo>
                  <a:lnTo>
                    <a:pt x="68" y="114"/>
                  </a:lnTo>
                  <a:lnTo>
                    <a:pt x="70" y="114"/>
                  </a:lnTo>
                  <a:lnTo>
                    <a:pt x="70" y="116"/>
                  </a:lnTo>
                  <a:lnTo>
                    <a:pt x="70" y="118"/>
                  </a:lnTo>
                  <a:lnTo>
                    <a:pt x="68" y="118"/>
                  </a:lnTo>
                  <a:lnTo>
                    <a:pt x="68" y="120"/>
                  </a:lnTo>
                  <a:lnTo>
                    <a:pt x="68" y="122"/>
                  </a:lnTo>
                  <a:lnTo>
                    <a:pt x="70" y="122"/>
                  </a:lnTo>
                  <a:lnTo>
                    <a:pt x="70" y="120"/>
                  </a:lnTo>
                  <a:lnTo>
                    <a:pt x="72" y="120"/>
                  </a:lnTo>
                  <a:lnTo>
                    <a:pt x="74" y="120"/>
                  </a:lnTo>
                  <a:lnTo>
                    <a:pt x="76" y="120"/>
                  </a:lnTo>
                  <a:lnTo>
                    <a:pt x="78" y="120"/>
                  </a:lnTo>
                  <a:lnTo>
                    <a:pt x="81" y="122"/>
                  </a:lnTo>
                  <a:lnTo>
                    <a:pt x="81" y="124"/>
                  </a:lnTo>
                  <a:lnTo>
                    <a:pt x="81" y="126"/>
                  </a:lnTo>
                  <a:lnTo>
                    <a:pt x="81" y="127"/>
                  </a:lnTo>
                  <a:lnTo>
                    <a:pt x="81" y="129"/>
                  </a:lnTo>
                  <a:lnTo>
                    <a:pt x="79" y="129"/>
                  </a:lnTo>
                  <a:lnTo>
                    <a:pt x="79" y="131"/>
                  </a:lnTo>
                  <a:lnTo>
                    <a:pt x="79" y="133"/>
                  </a:lnTo>
                  <a:lnTo>
                    <a:pt x="78" y="133"/>
                  </a:lnTo>
                  <a:lnTo>
                    <a:pt x="78" y="131"/>
                  </a:lnTo>
                  <a:lnTo>
                    <a:pt x="76" y="131"/>
                  </a:lnTo>
                  <a:lnTo>
                    <a:pt x="78" y="133"/>
                  </a:lnTo>
                  <a:lnTo>
                    <a:pt x="76" y="133"/>
                  </a:lnTo>
                  <a:lnTo>
                    <a:pt x="78" y="133"/>
                  </a:lnTo>
                  <a:lnTo>
                    <a:pt x="78" y="135"/>
                  </a:lnTo>
                  <a:lnTo>
                    <a:pt x="76" y="135"/>
                  </a:lnTo>
                  <a:lnTo>
                    <a:pt x="74" y="135"/>
                  </a:lnTo>
                  <a:lnTo>
                    <a:pt x="72" y="135"/>
                  </a:lnTo>
                  <a:lnTo>
                    <a:pt x="74" y="135"/>
                  </a:lnTo>
                  <a:lnTo>
                    <a:pt x="74" y="137"/>
                  </a:lnTo>
                  <a:lnTo>
                    <a:pt x="74" y="135"/>
                  </a:lnTo>
                  <a:lnTo>
                    <a:pt x="76" y="135"/>
                  </a:lnTo>
                  <a:lnTo>
                    <a:pt x="76" y="137"/>
                  </a:lnTo>
                  <a:lnTo>
                    <a:pt x="74" y="137"/>
                  </a:lnTo>
                  <a:lnTo>
                    <a:pt x="76" y="137"/>
                  </a:lnTo>
                  <a:lnTo>
                    <a:pt x="74" y="137"/>
                  </a:lnTo>
                  <a:lnTo>
                    <a:pt x="74" y="139"/>
                  </a:lnTo>
                  <a:lnTo>
                    <a:pt x="72" y="139"/>
                  </a:lnTo>
                  <a:lnTo>
                    <a:pt x="70" y="139"/>
                  </a:lnTo>
                  <a:lnTo>
                    <a:pt x="72" y="139"/>
                  </a:lnTo>
                  <a:lnTo>
                    <a:pt x="74" y="139"/>
                  </a:lnTo>
                  <a:lnTo>
                    <a:pt x="72" y="139"/>
                  </a:lnTo>
                  <a:lnTo>
                    <a:pt x="72" y="141"/>
                  </a:lnTo>
                  <a:lnTo>
                    <a:pt x="74" y="141"/>
                  </a:lnTo>
                  <a:lnTo>
                    <a:pt x="76" y="141"/>
                  </a:lnTo>
                  <a:lnTo>
                    <a:pt x="79" y="141"/>
                  </a:lnTo>
                  <a:lnTo>
                    <a:pt x="78" y="141"/>
                  </a:lnTo>
                  <a:lnTo>
                    <a:pt x="79" y="143"/>
                  </a:lnTo>
                  <a:lnTo>
                    <a:pt x="78" y="143"/>
                  </a:lnTo>
                  <a:lnTo>
                    <a:pt x="78" y="145"/>
                  </a:lnTo>
                  <a:lnTo>
                    <a:pt x="76" y="145"/>
                  </a:lnTo>
                  <a:lnTo>
                    <a:pt x="76" y="147"/>
                  </a:lnTo>
                  <a:lnTo>
                    <a:pt x="74" y="147"/>
                  </a:lnTo>
                  <a:lnTo>
                    <a:pt x="72" y="147"/>
                  </a:lnTo>
                  <a:lnTo>
                    <a:pt x="70" y="149"/>
                  </a:lnTo>
                  <a:lnTo>
                    <a:pt x="68" y="149"/>
                  </a:lnTo>
                  <a:lnTo>
                    <a:pt x="66" y="149"/>
                  </a:lnTo>
                  <a:lnTo>
                    <a:pt x="64" y="149"/>
                  </a:lnTo>
                  <a:lnTo>
                    <a:pt x="62" y="149"/>
                  </a:lnTo>
                  <a:lnTo>
                    <a:pt x="60" y="149"/>
                  </a:lnTo>
                  <a:lnTo>
                    <a:pt x="60" y="147"/>
                  </a:lnTo>
                  <a:lnTo>
                    <a:pt x="58" y="147"/>
                  </a:lnTo>
                  <a:lnTo>
                    <a:pt x="58" y="149"/>
                  </a:lnTo>
                  <a:lnTo>
                    <a:pt x="58" y="147"/>
                  </a:lnTo>
                  <a:lnTo>
                    <a:pt x="58" y="149"/>
                  </a:lnTo>
                  <a:lnTo>
                    <a:pt x="56" y="149"/>
                  </a:lnTo>
                  <a:lnTo>
                    <a:pt x="56" y="147"/>
                  </a:lnTo>
                  <a:lnTo>
                    <a:pt x="54" y="147"/>
                  </a:lnTo>
                  <a:lnTo>
                    <a:pt x="56" y="147"/>
                  </a:lnTo>
                  <a:lnTo>
                    <a:pt x="56" y="149"/>
                  </a:lnTo>
                  <a:lnTo>
                    <a:pt x="54" y="149"/>
                  </a:lnTo>
                  <a:lnTo>
                    <a:pt x="56" y="149"/>
                  </a:lnTo>
                  <a:lnTo>
                    <a:pt x="54" y="149"/>
                  </a:lnTo>
                  <a:lnTo>
                    <a:pt x="52" y="149"/>
                  </a:lnTo>
                  <a:lnTo>
                    <a:pt x="50" y="149"/>
                  </a:lnTo>
                  <a:lnTo>
                    <a:pt x="50" y="151"/>
                  </a:lnTo>
                  <a:lnTo>
                    <a:pt x="49" y="151"/>
                  </a:lnTo>
                  <a:lnTo>
                    <a:pt x="47" y="151"/>
                  </a:lnTo>
                  <a:lnTo>
                    <a:pt x="47" y="153"/>
                  </a:lnTo>
                  <a:lnTo>
                    <a:pt x="47" y="151"/>
                  </a:lnTo>
                  <a:lnTo>
                    <a:pt x="45" y="149"/>
                  </a:lnTo>
                  <a:lnTo>
                    <a:pt x="43" y="149"/>
                  </a:lnTo>
                  <a:lnTo>
                    <a:pt x="41" y="149"/>
                  </a:lnTo>
                  <a:lnTo>
                    <a:pt x="41" y="151"/>
                  </a:lnTo>
                  <a:lnTo>
                    <a:pt x="41" y="149"/>
                  </a:lnTo>
                  <a:lnTo>
                    <a:pt x="41" y="151"/>
                  </a:lnTo>
                  <a:lnTo>
                    <a:pt x="39" y="151"/>
                  </a:lnTo>
                  <a:lnTo>
                    <a:pt x="39" y="153"/>
                  </a:lnTo>
                  <a:lnTo>
                    <a:pt x="37" y="153"/>
                  </a:lnTo>
                  <a:lnTo>
                    <a:pt x="39" y="153"/>
                  </a:lnTo>
                  <a:lnTo>
                    <a:pt x="39" y="155"/>
                  </a:lnTo>
                  <a:lnTo>
                    <a:pt x="37" y="155"/>
                  </a:lnTo>
                  <a:lnTo>
                    <a:pt x="37" y="156"/>
                  </a:lnTo>
                  <a:lnTo>
                    <a:pt x="35" y="156"/>
                  </a:lnTo>
                  <a:lnTo>
                    <a:pt x="35" y="155"/>
                  </a:lnTo>
                  <a:lnTo>
                    <a:pt x="33" y="155"/>
                  </a:lnTo>
                  <a:lnTo>
                    <a:pt x="33" y="153"/>
                  </a:lnTo>
                  <a:lnTo>
                    <a:pt x="31" y="153"/>
                  </a:lnTo>
                  <a:lnTo>
                    <a:pt x="33" y="153"/>
                  </a:lnTo>
                  <a:lnTo>
                    <a:pt x="31" y="153"/>
                  </a:lnTo>
                  <a:lnTo>
                    <a:pt x="31" y="155"/>
                  </a:lnTo>
                  <a:lnTo>
                    <a:pt x="33" y="155"/>
                  </a:lnTo>
                  <a:lnTo>
                    <a:pt x="31" y="155"/>
                  </a:lnTo>
                  <a:lnTo>
                    <a:pt x="33" y="155"/>
                  </a:lnTo>
                  <a:lnTo>
                    <a:pt x="31" y="155"/>
                  </a:lnTo>
                  <a:lnTo>
                    <a:pt x="29" y="155"/>
                  </a:lnTo>
                  <a:lnTo>
                    <a:pt x="27" y="155"/>
                  </a:lnTo>
                  <a:lnTo>
                    <a:pt x="27" y="156"/>
                  </a:lnTo>
                  <a:lnTo>
                    <a:pt x="25" y="156"/>
                  </a:lnTo>
                  <a:lnTo>
                    <a:pt x="25" y="158"/>
                  </a:lnTo>
                  <a:lnTo>
                    <a:pt x="23" y="158"/>
                  </a:lnTo>
                  <a:lnTo>
                    <a:pt x="23" y="156"/>
                  </a:lnTo>
                  <a:lnTo>
                    <a:pt x="21" y="156"/>
                  </a:lnTo>
                  <a:lnTo>
                    <a:pt x="21" y="158"/>
                  </a:lnTo>
                  <a:lnTo>
                    <a:pt x="20" y="158"/>
                  </a:lnTo>
                  <a:lnTo>
                    <a:pt x="20" y="156"/>
                  </a:lnTo>
                  <a:lnTo>
                    <a:pt x="21" y="156"/>
                  </a:lnTo>
                  <a:lnTo>
                    <a:pt x="23" y="156"/>
                  </a:lnTo>
                  <a:lnTo>
                    <a:pt x="23" y="155"/>
                  </a:lnTo>
                  <a:lnTo>
                    <a:pt x="25" y="155"/>
                  </a:lnTo>
                  <a:lnTo>
                    <a:pt x="25" y="153"/>
                  </a:lnTo>
                  <a:lnTo>
                    <a:pt x="25" y="151"/>
                  </a:lnTo>
                  <a:lnTo>
                    <a:pt x="25" y="153"/>
                  </a:lnTo>
                  <a:lnTo>
                    <a:pt x="27" y="153"/>
                  </a:lnTo>
                  <a:lnTo>
                    <a:pt x="27" y="151"/>
                  </a:lnTo>
                  <a:lnTo>
                    <a:pt x="25" y="151"/>
                  </a:lnTo>
                  <a:lnTo>
                    <a:pt x="27" y="151"/>
                  </a:lnTo>
                  <a:lnTo>
                    <a:pt x="25" y="151"/>
                  </a:lnTo>
                  <a:lnTo>
                    <a:pt x="27" y="151"/>
                  </a:lnTo>
                  <a:lnTo>
                    <a:pt x="29" y="149"/>
                  </a:lnTo>
                  <a:lnTo>
                    <a:pt x="29" y="147"/>
                  </a:lnTo>
                  <a:lnTo>
                    <a:pt x="29" y="145"/>
                  </a:lnTo>
                  <a:lnTo>
                    <a:pt x="31" y="145"/>
                  </a:lnTo>
                  <a:lnTo>
                    <a:pt x="33" y="145"/>
                  </a:lnTo>
                  <a:lnTo>
                    <a:pt x="31" y="145"/>
                  </a:lnTo>
                  <a:lnTo>
                    <a:pt x="31" y="143"/>
                  </a:lnTo>
                  <a:lnTo>
                    <a:pt x="33" y="143"/>
                  </a:lnTo>
                  <a:lnTo>
                    <a:pt x="31" y="143"/>
                  </a:lnTo>
                  <a:lnTo>
                    <a:pt x="33" y="143"/>
                  </a:lnTo>
                  <a:lnTo>
                    <a:pt x="35" y="143"/>
                  </a:lnTo>
                  <a:lnTo>
                    <a:pt x="37" y="143"/>
                  </a:lnTo>
                  <a:lnTo>
                    <a:pt x="39" y="143"/>
                  </a:lnTo>
                  <a:lnTo>
                    <a:pt x="41" y="143"/>
                  </a:lnTo>
                  <a:lnTo>
                    <a:pt x="43" y="143"/>
                  </a:lnTo>
                  <a:lnTo>
                    <a:pt x="43" y="141"/>
                  </a:lnTo>
                  <a:lnTo>
                    <a:pt x="43" y="139"/>
                  </a:lnTo>
                  <a:lnTo>
                    <a:pt x="45" y="139"/>
                  </a:lnTo>
                  <a:lnTo>
                    <a:pt x="45" y="137"/>
                  </a:lnTo>
                  <a:lnTo>
                    <a:pt x="47" y="137"/>
                  </a:lnTo>
                  <a:lnTo>
                    <a:pt x="47" y="135"/>
                  </a:lnTo>
                  <a:lnTo>
                    <a:pt x="47" y="137"/>
                  </a:lnTo>
                  <a:lnTo>
                    <a:pt x="45" y="137"/>
                  </a:lnTo>
                  <a:lnTo>
                    <a:pt x="45" y="139"/>
                  </a:lnTo>
                  <a:lnTo>
                    <a:pt x="43" y="139"/>
                  </a:lnTo>
                  <a:lnTo>
                    <a:pt x="41" y="139"/>
                  </a:lnTo>
                  <a:lnTo>
                    <a:pt x="41" y="141"/>
                  </a:lnTo>
                  <a:lnTo>
                    <a:pt x="39" y="141"/>
                  </a:lnTo>
                  <a:lnTo>
                    <a:pt x="37" y="141"/>
                  </a:lnTo>
                  <a:lnTo>
                    <a:pt x="37" y="139"/>
                  </a:lnTo>
                  <a:lnTo>
                    <a:pt x="35" y="139"/>
                  </a:lnTo>
                  <a:lnTo>
                    <a:pt x="35" y="137"/>
                  </a:lnTo>
                  <a:lnTo>
                    <a:pt x="33" y="137"/>
                  </a:lnTo>
                  <a:lnTo>
                    <a:pt x="35" y="137"/>
                  </a:lnTo>
                  <a:lnTo>
                    <a:pt x="35" y="139"/>
                  </a:lnTo>
                  <a:lnTo>
                    <a:pt x="33" y="139"/>
                  </a:lnTo>
                  <a:lnTo>
                    <a:pt x="31" y="139"/>
                  </a:lnTo>
                  <a:lnTo>
                    <a:pt x="31" y="137"/>
                  </a:lnTo>
                  <a:lnTo>
                    <a:pt x="33" y="137"/>
                  </a:lnTo>
                  <a:lnTo>
                    <a:pt x="31" y="137"/>
                  </a:lnTo>
                  <a:lnTo>
                    <a:pt x="31" y="135"/>
                  </a:lnTo>
                  <a:lnTo>
                    <a:pt x="29" y="135"/>
                  </a:lnTo>
                  <a:lnTo>
                    <a:pt x="29" y="137"/>
                  </a:lnTo>
                  <a:lnTo>
                    <a:pt x="27" y="137"/>
                  </a:lnTo>
                  <a:lnTo>
                    <a:pt x="25" y="137"/>
                  </a:lnTo>
                  <a:lnTo>
                    <a:pt x="27" y="137"/>
                  </a:lnTo>
                  <a:lnTo>
                    <a:pt x="27" y="135"/>
                  </a:lnTo>
                  <a:lnTo>
                    <a:pt x="27" y="137"/>
                  </a:lnTo>
                  <a:lnTo>
                    <a:pt x="27" y="135"/>
                  </a:lnTo>
                  <a:lnTo>
                    <a:pt x="25" y="135"/>
                  </a:lnTo>
                  <a:lnTo>
                    <a:pt x="27" y="135"/>
                  </a:lnTo>
                  <a:lnTo>
                    <a:pt x="25" y="137"/>
                  </a:lnTo>
                  <a:lnTo>
                    <a:pt x="25" y="135"/>
                  </a:lnTo>
                  <a:lnTo>
                    <a:pt x="23" y="137"/>
                  </a:lnTo>
                  <a:lnTo>
                    <a:pt x="23" y="135"/>
                  </a:lnTo>
                  <a:lnTo>
                    <a:pt x="25" y="135"/>
                  </a:lnTo>
                  <a:lnTo>
                    <a:pt x="25" y="133"/>
                  </a:lnTo>
                  <a:lnTo>
                    <a:pt x="25" y="135"/>
                  </a:lnTo>
                  <a:lnTo>
                    <a:pt x="23" y="133"/>
                  </a:lnTo>
                  <a:lnTo>
                    <a:pt x="25" y="133"/>
                  </a:lnTo>
                  <a:lnTo>
                    <a:pt x="25" y="131"/>
                  </a:lnTo>
                  <a:lnTo>
                    <a:pt x="27" y="131"/>
                  </a:lnTo>
                  <a:lnTo>
                    <a:pt x="25" y="131"/>
                  </a:lnTo>
                  <a:lnTo>
                    <a:pt x="27" y="131"/>
                  </a:lnTo>
                  <a:lnTo>
                    <a:pt x="29" y="131"/>
                  </a:lnTo>
                  <a:lnTo>
                    <a:pt x="29" y="129"/>
                  </a:lnTo>
                  <a:lnTo>
                    <a:pt x="31" y="129"/>
                  </a:lnTo>
                  <a:lnTo>
                    <a:pt x="33" y="129"/>
                  </a:lnTo>
                  <a:lnTo>
                    <a:pt x="33" y="127"/>
                  </a:lnTo>
                  <a:lnTo>
                    <a:pt x="33" y="126"/>
                  </a:lnTo>
                  <a:lnTo>
                    <a:pt x="35" y="126"/>
                  </a:lnTo>
                  <a:lnTo>
                    <a:pt x="33" y="126"/>
                  </a:lnTo>
                  <a:lnTo>
                    <a:pt x="33" y="124"/>
                  </a:lnTo>
                  <a:lnTo>
                    <a:pt x="33" y="122"/>
                  </a:lnTo>
                  <a:lnTo>
                    <a:pt x="33" y="120"/>
                  </a:lnTo>
                  <a:lnTo>
                    <a:pt x="31" y="120"/>
                  </a:lnTo>
                  <a:lnTo>
                    <a:pt x="29" y="122"/>
                  </a:lnTo>
                  <a:lnTo>
                    <a:pt x="27" y="122"/>
                  </a:lnTo>
                  <a:lnTo>
                    <a:pt x="29" y="120"/>
                  </a:lnTo>
                  <a:lnTo>
                    <a:pt x="31" y="120"/>
                  </a:lnTo>
                  <a:lnTo>
                    <a:pt x="31" y="118"/>
                  </a:lnTo>
                  <a:lnTo>
                    <a:pt x="31" y="116"/>
                  </a:lnTo>
                  <a:lnTo>
                    <a:pt x="33" y="116"/>
                  </a:lnTo>
                  <a:lnTo>
                    <a:pt x="35" y="116"/>
                  </a:lnTo>
                  <a:lnTo>
                    <a:pt x="35" y="114"/>
                  </a:lnTo>
                  <a:lnTo>
                    <a:pt x="37" y="114"/>
                  </a:lnTo>
                  <a:lnTo>
                    <a:pt x="39" y="114"/>
                  </a:lnTo>
                  <a:lnTo>
                    <a:pt x="41" y="114"/>
                  </a:lnTo>
                  <a:lnTo>
                    <a:pt x="41" y="116"/>
                  </a:lnTo>
                  <a:lnTo>
                    <a:pt x="41" y="114"/>
                  </a:lnTo>
                  <a:lnTo>
                    <a:pt x="41" y="112"/>
                  </a:lnTo>
                  <a:lnTo>
                    <a:pt x="43" y="112"/>
                  </a:lnTo>
                  <a:lnTo>
                    <a:pt x="43" y="114"/>
                  </a:lnTo>
                  <a:lnTo>
                    <a:pt x="45" y="114"/>
                  </a:lnTo>
                  <a:lnTo>
                    <a:pt x="43" y="114"/>
                  </a:lnTo>
                  <a:lnTo>
                    <a:pt x="41" y="112"/>
                  </a:lnTo>
                  <a:lnTo>
                    <a:pt x="41" y="110"/>
                  </a:lnTo>
                  <a:lnTo>
                    <a:pt x="43" y="110"/>
                  </a:lnTo>
                  <a:lnTo>
                    <a:pt x="43" y="108"/>
                  </a:lnTo>
                  <a:lnTo>
                    <a:pt x="41" y="108"/>
                  </a:lnTo>
                  <a:lnTo>
                    <a:pt x="43" y="106"/>
                  </a:lnTo>
                  <a:lnTo>
                    <a:pt x="41" y="106"/>
                  </a:lnTo>
                  <a:lnTo>
                    <a:pt x="43" y="106"/>
                  </a:lnTo>
                  <a:lnTo>
                    <a:pt x="43" y="104"/>
                  </a:lnTo>
                  <a:lnTo>
                    <a:pt x="45" y="102"/>
                  </a:lnTo>
                  <a:lnTo>
                    <a:pt x="43" y="102"/>
                  </a:lnTo>
                  <a:lnTo>
                    <a:pt x="45" y="102"/>
                  </a:lnTo>
                  <a:lnTo>
                    <a:pt x="43" y="102"/>
                  </a:lnTo>
                  <a:lnTo>
                    <a:pt x="41" y="102"/>
                  </a:lnTo>
                  <a:lnTo>
                    <a:pt x="43" y="102"/>
                  </a:lnTo>
                  <a:lnTo>
                    <a:pt x="41" y="102"/>
                  </a:lnTo>
                  <a:lnTo>
                    <a:pt x="41" y="104"/>
                  </a:lnTo>
                  <a:lnTo>
                    <a:pt x="41" y="102"/>
                  </a:lnTo>
                  <a:lnTo>
                    <a:pt x="41" y="100"/>
                  </a:lnTo>
                  <a:lnTo>
                    <a:pt x="41" y="102"/>
                  </a:lnTo>
                  <a:lnTo>
                    <a:pt x="39" y="102"/>
                  </a:lnTo>
                  <a:lnTo>
                    <a:pt x="39" y="100"/>
                  </a:lnTo>
                  <a:lnTo>
                    <a:pt x="39" y="98"/>
                  </a:lnTo>
                  <a:lnTo>
                    <a:pt x="37" y="98"/>
                  </a:lnTo>
                  <a:lnTo>
                    <a:pt x="37" y="97"/>
                  </a:lnTo>
                  <a:lnTo>
                    <a:pt x="37" y="95"/>
                  </a:lnTo>
                  <a:lnTo>
                    <a:pt x="39" y="95"/>
                  </a:lnTo>
                  <a:lnTo>
                    <a:pt x="39" y="93"/>
                  </a:lnTo>
                  <a:lnTo>
                    <a:pt x="41" y="93"/>
                  </a:lnTo>
                  <a:lnTo>
                    <a:pt x="39" y="93"/>
                  </a:lnTo>
                  <a:lnTo>
                    <a:pt x="39" y="91"/>
                  </a:lnTo>
                  <a:lnTo>
                    <a:pt x="41" y="91"/>
                  </a:lnTo>
                  <a:lnTo>
                    <a:pt x="43" y="91"/>
                  </a:lnTo>
                  <a:lnTo>
                    <a:pt x="41" y="91"/>
                  </a:lnTo>
                  <a:lnTo>
                    <a:pt x="43" y="91"/>
                  </a:lnTo>
                  <a:lnTo>
                    <a:pt x="41" y="91"/>
                  </a:lnTo>
                  <a:lnTo>
                    <a:pt x="39" y="91"/>
                  </a:lnTo>
                  <a:lnTo>
                    <a:pt x="37" y="91"/>
                  </a:lnTo>
                  <a:lnTo>
                    <a:pt x="39" y="91"/>
                  </a:lnTo>
                  <a:lnTo>
                    <a:pt x="37" y="91"/>
                  </a:lnTo>
                  <a:lnTo>
                    <a:pt x="37" y="93"/>
                  </a:lnTo>
                  <a:lnTo>
                    <a:pt x="35" y="93"/>
                  </a:lnTo>
                  <a:lnTo>
                    <a:pt x="35" y="95"/>
                  </a:lnTo>
                  <a:lnTo>
                    <a:pt x="33" y="95"/>
                  </a:lnTo>
                  <a:lnTo>
                    <a:pt x="33" y="93"/>
                  </a:lnTo>
                  <a:lnTo>
                    <a:pt x="33" y="95"/>
                  </a:lnTo>
                  <a:lnTo>
                    <a:pt x="33" y="93"/>
                  </a:lnTo>
                  <a:lnTo>
                    <a:pt x="31" y="93"/>
                  </a:lnTo>
                  <a:lnTo>
                    <a:pt x="31" y="95"/>
                  </a:lnTo>
                  <a:lnTo>
                    <a:pt x="29" y="95"/>
                  </a:lnTo>
                  <a:lnTo>
                    <a:pt x="27" y="93"/>
                  </a:lnTo>
                  <a:lnTo>
                    <a:pt x="25" y="93"/>
                  </a:lnTo>
                  <a:lnTo>
                    <a:pt x="25" y="95"/>
                  </a:lnTo>
                  <a:lnTo>
                    <a:pt x="27" y="95"/>
                  </a:lnTo>
                  <a:lnTo>
                    <a:pt x="27" y="97"/>
                  </a:lnTo>
                  <a:lnTo>
                    <a:pt x="25" y="97"/>
                  </a:lnTo>
                  <a:lnTo>
                    <a:pt x="25" y="95"/>
                  </a:lnTo>
                  <a:lnTo>
                    <a:pt x="25" y="93"/>
                  </a:lnTo>
                  <a:lnTo>
                    <a:pt x="23" y="93"/>
                  </a:lnTo>
                  <a:lnTo>
                    <a:pt x="23" y="91"/>
                  </a:lnTo>
                  <a:lnTo>
                    <a:pt x="25" y="91"/>
                  </a:lnTo>
                  <a:lnTo>
                    <a:pt x="25" y="93"/>
                  </a:lnTo>
                  <a:lnTo>
                    <a:pt x="25" y="91"/>
                  </a:lnTo>
                  <a:lnTo>
                    <a:pt x="25" y="89"/>
                  </a:lnTo>
                  <a:lnTo>
                    <a:pt x="27" y="87"/>
                  </a:lnTo>
                  <a:lnTo>
                    <a:pt x="27" y="85"/>
                  </a:lnTo>
                  <a:lnTo>
                    <a:pt x="29" y="85"/>
                  </a:lnTo>
                  <a:lnTo>
                    <a:pt x="29" y="83"/>
                  </a:lnTo>
                  <a:lnTo>
                    <a:pt x="27" y="83"/>
                  </a:lnTo>
                  <a:lnTo>
                    <a:pt x="29" y="83"/>
                  </a:lnTo>
                  <a:lnTo>
                    <a:pt x="27" y="81"/>
                  </a:lnTo>
                  <a:lnTo>
                    <a:pt x="25" y="81"/>
                  </a:lnTo>
                  <a:lnTo>
                    <a:pt x="27" y="79"/>
                  </a:lnTo>
                  <a:lnTo>
                    <a:pt x="27" y="77"/>
                  </a:lnTo>
                  <a:lnTo>
                    <a:pt x="29" y="77"/>
                  </a:lnTo>
                  <a:lnTo>
                    <a:pt x="27" y="75"/>
                  </a:lnTo>
                  <a:lnTo>
                    <a:pt x="27" y="77"/>
                  </a:lnTo>
                  <a:lnTo>
                    <a:pt x="27" y="75"/>
                  </a:lnTo>
                  <a:lnTo>
                    <a:pt x="27" y="73"/>
                  </a:lnTo>
                  <a:lnTo>
                    <a:pt x="27" y="75"/>
                  </a:lnTo>
                  <a:lnTo>
                    <a:pt x="27" y="73"/>
                  </a:lnTo>
                  <a:lnTo>
                    <a:pt x="25" y="73"/>
                  </a:lnTo>
                  <a:lnTo>
                    <a:pt x="27" y="73"/>
                  </a:lnTo>
                  <a:lnTo>
                    <a:pt x="27" y="75"/>
                  </a:lnTo>
                  <a:lnTo>
                    <a:pt x="27" y="77"/>
                  </a:lnTo>
                  <a:lnTo>
                    <a:pt x="25" y="77"/>
                  </a:lnTo>
                  <a:lnTo>
                    <a:pt x="25" y="75"/>
                  </a:lnTo>
                  <a:lnTo>
                    <a:pt x="25" y="77"/>
                  </a:lnTo>
                  <a:lnTo>
                    <a:pt x="27" y="77"/>
                  </a:lnTo>
                  <a:lnTo>
                    <a:pt x="25" y="77"/>
                  </a:lnTo>
                  <a:lnTo>
                    <a:pt x="25" y="75"/>
                  </a:lnTo>
                  <a:lnTo>
                    <a:pt x="25" y="77"/>
                  </a:lnTo>
                  <a:lnTo>
                    <a:pt x="23" y="77"/>
                  </a:lnTo>
                  <a:lnTo>
                    <a:pt x="23" y="79"/>
                  </a:lnTo>
                  <a:lnTo>
                    <a:pt x="23" y="77"/>
                  </a:lnTo>
                  <a:lnTo>
                    <a:pt x="23" y="75"/>
                  </a:lnTo>
                  <a:lnTo>
                    <a:pt x="25" y="73"/>
                  </a:lnTo>
                  <a:lnTo>
                    <a:pt x="25" y="71"/>
                  </a:lnTo>
                  <a:lnTo>
                    <a:pt x="25" y="73"/>
                  </a:lnTo>
                  <a:lnTo>
                    <a:pt x="23" y="73"/>
                  </a:lnTo>
                  <a:lnTo>
                    <a:pt x="23" y="75"/>
                  </a:lnTo>
                  <a:lnTo>
                    <a:pt x="21" y="75"/>
                  </a:lnTo>
                  <a:lnTo>
                    <a:pt x="21" y="77"/>
                  </a:lnTo>
                  <a:lnTo>
                    <a:pt x="23" y="79"/>
                  </a:lnTo>
                  <a:lnTo>
                    <a:pt x="21" y="81"/>
                  </a:lnTo>
                  <a:lnTo>
                    <a:pt x="21" y="83"/>
                  </a:lnTo>
                  <a:lnTo>
                    <a:pt x="21" y="85"/>
                  </a:lnTo>
                  <a:lnTo>
                    <a:pt x="21" y="87"/>
                  </a:lnTo>
                  <a:lnTo>
                    <a:pt x="20" y="87"/>
                  </a:lnTo>
                  <a:lnTo>
                    <a:pt x="20" y="85"/>
                  </a:lnTo>
                  <a:lnTo>
                    <a:pt x="20" y="83"/>
                  </a:lnTo>
                  <a:lnTo>
                    <a:pt x="20" y="81"/>
                  </a:lnTo>
                  <a:lnTo>
                    <a:pt x="21" y="81"/>
                  </a:lnTo>
                  <a:lnTo>
                    <a:pt x="21" y="79"/>
                  </a:lnTo>
                  <a:lnTo>
                    <a:pt x="20" y="79"/>
                  </a:lnTo>
                  <a:lnTo>
                    <a:pt x="20" y="77"/>
                  </a:lnTo>
                  <a:lnTo>
                    <a:pt x="21" y="77"/>
                  </a:lnTo>
                  <a:lnTo>
                    <a:pt x="20" y="77"/>
                  </a:lnTo>
                  <a:lnTo>
                    <a:pt x="21" y="75"/>
                  </a:lnTo>
                  <a:lnTo>
                    <a:pt x="20" y="75"/>
                  </a:lnTo>
                  <a:lnTo>
                    <a:pt x="20" y="77"/>
                  </a:lnTo>
                  <a:lnTo>
                    <a:pt x="20" y="75"/>
                  </a:lnTo>
                  <a:lnTo>
                    <a:pt x="21" y="75"/>
                  </a:lnTo>
                  <a:lnTo>
                    <a:pt x="21" y="73"/>
                  </a:lnTo>
                  <a:lnTo>
                    <a:pt x="21" y="71"/>
                  </a:lnTo>
                  <a:lnTo>
                    <a:pt x="21" y="73"/>
                  </a:lnTo>
                  <a:lnTo>
                    <a:pt x="21" y="71"/>
                  </a:lnTo>
                  <a:lnTo>
                    <a:pt x="21" y="69"/>
                  </a:lnTo>
                  <a:lnTo>
                    <a:pt x="23" y="69"/>
                  </a:lnTo>
                  <a:lnTo>
                    <a:pt x="25" y="69"/>
                  </a:lnTo>
                  <a:lnTo>
                    <a:pt x="25" y="68"/>
                  </a:lnTo>
                  <a:lnTo>
                    <a:pt x="25" y="69"/>
                  </a:lnTo>
                  <a:lnTo>
                    <a:pt x="23" y="69"/>
                  </a:lnTo>
                  <a:lnTo>
                    <a:pt x="21" y="69"/>
                  </a:lnTo>
                  <a:lnTo>
                    <a:pt x="21" y="68"/>
                  </a:lnTo>
                  <a:lnTo>
                    <a:pt x="23" y="68"/>
                  </a:lnTo>
                  <a:lnTo>
                    <a:pt x="21" y="68"/>
                  </a:lnTo>
                  <a:lnTo>
                    <a:pt x="23" y="68"/>
                  </a:lnTo>
                  <a:lnTo>
                    <a:pt x="23" y="66"/>
                  </a:lnTo>
                  <a:lnTo>
                    <a:pt x="25" y="66"/>
                  </a:lnTo>
                  <a:lnTo>
                    <a:pt x="23" y="66"/>
                  </a:lnTo>
                  <a:lnTo>
                    <a:pt x="23" y="64"/>
                  </a:lnTo>
                  <a:lnTo>
                    <a:pt x="25" y="64"/>
                  </a:lnTo>
                  <a:lnTo>
                    <a:pt x="23" y="64"/>
                  </a:lnTo>
                  <a:lnTo>
                    <a:pt x="23" y="66"/>
                  </a:lnTo>
                  <a:lnTo>
                    <a:pt x="21" y="66"/>
                  </a:lnTo>
                  <a:lnTo>
                    <a:pt x="21" y="68"/>
                  </a:lnTo>
                  <a:lnTo>
                    <a:pt x="20" y="69"/>
                  </a:lnTo>
                  <a:lnTo>
                    <a:pt x="20" y="68"/>
                  </a:lnTo>
                  <a:lnTo>
                    <a:pt x="18" y="68"/>
                  </a:lnTo>
                  <a:lnTo>
                    <a:pt x="18" y="66"/>
                  </a:lnTo>
                  <a:lnTo>
                    <a:pt x="18" y="68"/>
                  </a:lnTo>
                  <a:lnTo>
                    <a:pt x="20" y="68"/>
                  </a:lnTo>
                  <a:lnTo>
                    <a:pt x="20" y="66"/>
                  </a:lnTo>
                  <a:lnTo>
                    <a:pt x="18" y="66"/>
                  </a:lnTo>
                  <a:lnTo>
                    <a:pt x="20" y="66"/>
                  </a:lnTo>
                  <a:lnTo>
                    <a:pt x="21" y="66"/>
                  </a:lnTo>
                  <a:lnTo>
                    <a:pt x="20" y="66"/>
                  </a:lnTo>
                  <a:lnTo>
                    <a:pt x="18" y="66"/>
                  </a:lnTo>
                  <a:lnTo>
                    <a:pt x="16" y="66"/>
                  </a:lnTo>
                  <a:lnTo>
                    <a:pt x="18" y="66"/>
                  </a:lnTo>
                  <a:lnTo>
                    <a:pt x="18" y="64"/>
                  </a:lnTo>
                  <a:lnTo>
                    <a:pt x="18" y="66"/>
                  </a:lnTo>
                  <a:lnTo>
                    <a:pt x="20" y="66"/>
                  </a:lnTo>
                  <a:lnTo>
                    <a:pt x="18" y="66"/>
                  </a:lnTo>
                  <a:lnTo>
                    <a:pt x="18" y="64"/>
                  </a:lnTo>
                  <a:lnTo>
                    <a:pt x="20" y="64"/>
                  </a:lnTo>
                  <a:lnTo>
                    <a:pt x="20" y="62"/>
                  </a:lnTo>
                  <a:lnTo>
                    <a:pt x="18" y="64"/>
                  </a:lnTo>
                  <a:lnTo>
                    <a:pt x="18" y="62"/>
                  </a:lnTo>
                  <a:lnTo>
                    <a:pt x="20" y="62"/>
                  </a:lnTo>
                  <a:lnTo>
                    <a:pt x="18" y="62"/>
                  </a:lnTo>
                  <a:lnTo>
                    <a:pt x="20" y="62"/>
                  </a:lnTo>
                  <a:lnTo>
                    <a:pt x="20" y="60"/>
                  </a:lnTo>
                  <a:lnTo>
                    <a:pt x="20" y="62"/>
                  </a:lnTo>
                  <a:lnTo>
                    <a:pt x="21" y="62"/>
                  </a:lnTo>
                  <a:lnTo>
                    <a:pt x="20" y="62"/>
                  </a:lnTo>
                  <a:lnTo>
                    <a:pt x="20" y="60"/>
                  </a:lnTo>
                  <a:lnTo>
                    <a:pt x="21" y="60"/>
                  </a:lnTo>
                  <a:lnTo>
                    <a:pt x="20" y="60"/>
                  </a:lnTo>
                  <a:lnTo>
                    <a:pt x="20" y="58"/>
                  </a:lnTo>
                  <a:lnTo>
                    <a:pt x="21" y="58"/>
                  </a:lnTo>
                  <a:lnTo>
                    <a:pt x="21" y="56"/>
                  </a:lnTo>
                  <a:lnTo>
                    <a:pt x="21" y="58"/>
                  </a:lnTo>
                  <a:lnTo>
                    <a:pt x="20" y="56"/>
                  </a:lnTo>
                  <a:lnTo>
                    <a:pt x="21" y="56"/>
                  </a:lnTo>
                  <a:lnTo>
                    <a:pt x="21" y="54"/>
                  </a:lnTo>
                  <a:lnTo>
                    <a:pt x="21" y="56"/>
                  </a:lnTo>
                  <a:lnTo>
                    <a:pt x="20" y="56"/>
                  </a:lnTo>
                  <a:lnTo>
                    <a:pt x="21" y="56"/>
                  </a:lnTo>
                  <a:lnTo>
                    <a:pt x="21" y="54"/>
                  </a:lnTo>
                  <a:lnTo>
                    <a:pt x="20" y="54"/>
                  </a:lnTo>
                  <a:lnTo>
                    <a:pt x="20" y="56"/>
                  </a:lnTo>
                  <a:lnTo>
                    <a:pt x="20" y="54"/>
                  </a:lnTo>
                  <a:lnTo>
                    <a:pt x="18" y="54"/>
                  </a:lnTo>
                  <a:lnTo>
                    <a:pt x="20" y="54"/>
                  </a:lnTo>
                  <a:lnTo>
                    <a:pt x="20" y="52"/>
                  </a:lnTo>
                  <a:lnTo>
                    <a:pt x="20" y="54"/>
                  </a:lnTo>
                  <a:lnTo>
                    <a:pt x="21" y="52"/>
                  </a:lnTo>
                  <a:lnTo>
                    <a:pt x="20" y="52"/>
                  </a:lnTo>
                  <a:lnTo>
                    <a:pt x="20" y="50"/>
                  </a:lnTo>
                  <a:lnTo>
                    <a:pt x="20" y="48"/>
                  </a:lnTo>
                  <a:lnTo>
                    <a:pt x="20" y="50"/>
                  </a:lnTo>
                  <a:lnTo>
                    <a:pt x="21" y="50"/>
                  </a:lnTo>
                  <a:lnTo>
                    <a:pt x="20" y="48"/>
                  </a:lnTo>
                  <a:lnTo>
                    <a:pt x="21" y="48"/>
                  </a:lnTo>
                  <a:lnTo>
                    <a:pt x="20" y="48"/>
                  </a:lnTo>
                  <a:lnTo>
                    <a:pt x="21" y="46"/>
                  </a:lnTo>
                  <a:lnTo>
                    <a:pt x="21" y="48"/>
                  </a:lnTo>
                  <a:lnTo>
                    <a:pt x="21" y="46"/>
                  </a:lnTo>
                  <a:lnTo>
                    <a:pt x="23" y="48"/>
                  </a:lnTo>
                  <a:lnTo>
                    <a:pt x="23" y="46"/>
                  </a:lnTo>
                  <a:lnTo>
                    <a:pt x="21" y="46"/>
                  </a:lnTo>
                  <a:lnTo>
                    <a:pt x="23" y="46"/>
                  </a:lnTo>
                  <a:lnTo>
                    <a:pt x="23" y="48"/>
                  </a:lnTo>
                  <a:lnTo>
                    <a:pt x="25" y="48"/>
                  </a:lnTo>
                  <a:lnTo>
                    <a:pt x="23" y="46"/>
                  </a:lnTo>
                  <a:lnTo>
                    <a:pt x="23" y="44"/>
                  </a:lnTo>
                  <a:lnTo>
                    <a:pt x="21" y="46"/>
                  </a:lnTo>
                  <a:lnTo>
                    <a:pt x="21" y="44"/>
                  </a:lnTo>
                  <a:lnTo>
                    <a:pt x="23" y="44"/>
                  </a:lnTo>
                  <a:lnTo>
                    <a:pt x="23" y="42"/>
                  </a:lnTo>
                  <a:lnTo>
                    <a:pt x="21" y="42"/>
                  </a:lnTo>
                  <a:lnTo>
                    <a:pt x="23" y="42"/>
                  </a:lnTo>
                  <a:lnTo>
                    <a:pt x="25" y="42"/>
                  </a:lnTo>
                  <a:lnTo>
                    <a:pt x="25" y="40"/>
                  </a:lnTo>
                  <a:lnTo>
                    <a:pt x="23" y="40"/>
                  </a:lnTo>
                  <a:lnTo>
                    <a:pt x="25" y="40"/>
                  </a:lnTo>
                  <a:lnTo>
                    <a:pt x="23" y="40"/>
                  </a:lnTo>
                  <a:lnTo>
                    <a:pt x="25" y="40"/>
                  </a:lnTo>
                  <a:lnTo>
                    <a:pt x="25" y="39"/>
                  </a:lnTo>
                  <a:lnTo>
                    <a:pt x="25" y="40"/>
                  </a:lnTo>
                  <a:lnTo>
                    <a:pt x="25" y="39"/>
                  </a:lnTo>
                  <a:lnTo>
                    <a:pt x="25" y="37"/>
                  </a:lnTo>
                  <a:lnTo>
                    <a:pt x="27" y="37"/>
                  </a:lnTo>
                  <a:lnTo>
                    <a:pt x="27" y="39"/>
                  </a:lnTo>
                  <a:lnTo>
                    <a:pt x="27" y="37"/>
                  </a:lnTo>
                  <a:lnTo>
                    <a:pt x="29" y="37"/>
                  </a:lnTo>
                  <a:lnTo>
                    <a:pt x="29" y="39"/>
                  </a:lnTo>
                  <a:lnTo>
                    <a:pt x="27" y="39"/>
                  </a:lnTo>
                  <a:lnTo>
                    <a:pt x="29" y="39"/>
                  </a:lnTo>
                  <a:lnTo>
                    <a:pt x="29" y="37"/>
                  </a:lnTo>
                  <a:lnTo>
                    <a:pt x="31" y="37"/>
                  </a:lnTo>
                  <a:lnTo>
                    <a:pt x="31" y="39"/>
                  </a:lnTo>
                  <a:lnTo>
                    <a:pt x="29" y="39"/>
                  </a:lnTo>
                  <a:lnTo>
                    <a:pt x="31" y="39"/>
                  </a:lnTo>
                  <a:lnTo>
                    <a:pt x="31" y="37"/>
                  </a:lnTo>
                  <a:lnTo>
                    <a:pt x="31" y="39"/>
                  </a:lnTo>
                  <a:lnTo>
                    <a:pt x="31" y="37"/>
                  </a:lnTo>
                  <a:lnTo>
                    <a:pt x="33" y="37"/>
                  </a:lnTo>
                  <a:lnTo>
                    <a:pt x="35" y="37"/>
                  </a:lnTo>
                  <a:lnTo>
                    <a:pt x="37" y="37"/>
                  </a:lnTo>
                  <a:lnTo>
                    <a:pt x="39" y="37"/>
                  </a:lnTo>
                  <a:lnTo>
                    <a:pt x="39" y="35"/>
                  </a:lnTo>
                  <a:close/>
                  <a:moveTo>
                    <a:pt x="43" y="33"/>
                  </a:moveTo>
                  <a:lnTo>
                    <a:pt x="43" y="35"/>
                  </a:lnTo>
                  <a:lnTo>
                    <a:pt x="43" y="33"/>
                  </a:lnTo>
                  <a:close/>
                  <a:moveTo>
                    <a:pt x="41" y="31"/>
                  </a:moveTo>
                  <a:lnTo>
                    <a:pt x="41" y="33"/>
                  </a:lnTo>
                  <a:lnTo>
                    <a:pt x="39" y="33"/>
                  </a:lnTo>
                  <a:lnTo>
                    <a:pt x="39" y="31"/>
                  </a:lnTo>
                  <a:lnTo>
                    <a:pt x="41" y="31"/>
                  </a:lnTo>
                  <a:close/>
                  <a:moveTo>
                    <a:pt x="41" y="27"/>
                  </a:moveTo>
                  <a:lnTo>
                    <a:pt x="41" y="29"/>
                  </a:lnTo>
                  <a:lnTo>
                    <a:pt x="43" y="29"/>
                  </a:lnTo>
                  <a:lnTo>
                    <a:pt x="41" y="29"/>
                  </a:lnTo>
                  <a:lnTo>
                    <a:pt x="41" y="31"/>
                  </a:lnTo>
                  <a:lnTo>
                    <a:pt x="43" y="31"/>
                  </a:lnTo>
                  <a:lnTo>
                    <a:pt x="43" y="29"/>
                  </a:lnTo>
                  <a:lnTo>
                    <a:pt x="43" y="31"/>
                  </a:lnTo>
                  <a:lnTo>
                    <a:pt x="43" y="29"/>
                  </a:lnTo>
                  <a:lnTo>
                    <a:pt x="43" y="31"/>
                  </a:lnTo>
                  <a:lnTo>
                    <a:pt x="45" y="31"/>
                  </a:lnTo>
                  <a:lnTo>
                    <a:pt x="43" y="31"/>
                  </a:lnTo>
                  <a:lnTo>
                    <a:pt x="45" y="31"/>
                  </a:lnTo>
                  <a:lnTo>
                    <a:pt x="45" y="33"/>
                  </a:lnTo>
                  <a:lnTo>
                    <a:pt x="43" y="33"/>
                  </a:lnTo>
                  <a:lnTo>
                    <a:pt x="43" y="31"/>
                  </a:lnTo>
                  <a:lnTo>
                    <a:pt x="41" y="31"/>
                  </a:lnTo>
                  <a:lnTo>
                    <a:pt x="41" y="29"/>
                  </a:lnTo>
                  <a:lnTo>
                    <a:pt x="41" y="31"/>
                  </a:lnTo>
                  <a:lnTo>
                    <a:pt x="39" y="31"/>
                  </a:lnTo>
                  <a:lnTo>
                    <a:pt x="39" y="29"/>
                  </a:lnTo>
                  <a:lnTo>
                    <a:pt x="41" y="27"/>
                  </a:lnTo>
                  <a:close/>
                  <a:moveTo>
                    <a:pt x="45" y="27"/>
                  </a:moveTo>
                  <a:lnTo>
                    <a:pt x="47" y="27"/>
                  </a:lnTo>
                  <a:lnTo>
                    <a:pt x="45" y="27"/>
                  </a:lnTo>
                  <a:lnTo>
                    <a:pt x="45" y="29"/>
                  </a:lnTo>
                  <a:lnTo>
                    <a:pt x="47" y="29"/>
                  </a:lnTo>
                  <a:lnTo>
                    <a:pt x="45" y="29"/>
                  </a:lnTo>
                  <a:lnTo>
                    <a:pt x="45" y="27"/>
                  </a:lnTo>
                  <a:close/>
                  <a:moveTo>
                    <a:pt x="43" y="27"/>
                  </a:moveTo>
                  <a:lnTo>
                    <a:pt x="43" y="29"/>
                  </a:lnTo>
                  <a:lnTo>
                    <a:pt x="41" y="27"/>
                  </a:lnTo>
                  <a:lnTo>
                    <a:pt x="43" y="27"/>
                  </a:lnTo>
                  <a:close/>
                  <a:moveTo>
                    <a:pt x="45" y="27"/>
                  </a:moveTo>
                  <a:lnTo>
                    <a:pt x="43" y="27"/>
                  </a:lnTo>
                  <a:lnTo>
                    <a:pt x="45" y="27"/>
                  </a:lnTo>
                  <a:lnTo>
                    <a:pt x="45" y="25"/>
                  </a:lnTo>
                  <a:lnTo>
                    <a:pt x="45" y="27"/>
                  </a:lnTo>
                  <a:close/>
                  <a:moveTo>
                    <a:pt x="47" y="25"/>
                  </a:moveTo>
                  <a:lnTo>
                    <a:pt x="47" y="27"/>
                  </a:lnTo>
                  <a:lnTo>
                    <a:pt x="47" y="25"/>
                  </a:lnTo>
                  <a:lnTo>
                    <a:pt x="47" y="27"/>
                  </a:lnTo>
                  <a:lnTo>
                    <a:pt x="45" y="27"/>
                  </a:lnTo>
                  <a:lnTo>
                    <a:pt x="45" y="25"/>
                  </a:lnTo>
                  <a:lnTo>
                    <a:pt x="47" y="25"/>
                  </a:lnTo>
                  <a:close/>
                  <a:moveTo>
                    <a:pt x="43" y="25"/>
                  </a:moveTo>
                  <a:lnTo>
                    <a:pt x="43" y="27"/>
                  </a:lnTo>
                  <a:lnTo>
                    <a:pt x="43" y="25"/>
                  </a:lnTo>
                  <a:lnTo>
                    <a:pt x="41" y="25"/>
                  </a:lnTo>
                  <a:lnTo>
                    <a:pt x="43" y="25"/>
                  </a:lnTo>
                  <a:close/>
                  <a:moveTo>
                    <a:pt x="54" y="21"/>
                  </a:moveTo>
                  <a:lnTo>
                    <a:pt x="52" y="21"/>
                  </a:lnTo>
                  <a:lnTo>
                    <a:pt x="54" y="21"/>
                  </a:lnTo>
                  <a:close/>
                  <a:moveTo>
                    <a:pt x="56" y="11"/>
                  </a:moveTo>
                  <a:lnTo>
                    <a:pt x="56" y="13"/>
                  </a:lnTo>
                  <a:lnTo>
                    <a:pt x="56" y="11"/>
                  </a:lnTo>
                  <a:close/>
                  <a:moveTo>
                    <a:pt x="50" y="11"/>
                  </a:moveTo>
                  <a:lnTo>
                    <a:pt x="49" y="11"/>
                  </a:lnTo>
                  <a:lnTo>
                    <a:pt x="50" y="11"/>
                  </a:lnTo>
                  <a:close/>
                  <a:moveTo>
                    <a:pt x="58" y="8"/>
                  </a:moveTo>
                  <a:lnTo>
                    <a:pt x="60" y="8"/>
                  </a:lnTo>
                  <a:lnTo>
                    <a:pt x="58" y="8"/>
                  </a:lnTo>
                  <a:close/>
                  <a:moveTo>
                    <a:pt x="56" y="4"/>
                  </a:moveTo>
                  <a:lnTo>
                    <a:pt x="56" y="6"/>
                  </a:lnTo>
                  <a:lnTo>
                    <a:pt x="56" y="8"/>
                  </a:lnTo>
                  <a:lnTo>
                    <a:pt x="56" y="6"/>
                  </a:lnTo>
                  <a:lnTo>
                    <a:pt x="58" y="6"/>
                  </a:lnTo>
                  <a:lnTo>
                    <a:pt x="58" y="8"/>
                  </a:lnTo>
                  <a:lnTo>
                    <a:pt x="56" y="6"/>
                  </a:lnTo>
                  <a:lnTo>
                    <a:pt x="56" y="8"/>
                  </a:lnTo>
                  <a:lnTo>
                    <a:pt x="58" y="8"/>
                  </a:lnTo>
                  <a:lnTo>
                    <a:pt x="58" y="6"/>
                  </a:lnTo>
                  <a:lnTo>
                    <a:pt x="58" y="8"/>
                  </a:lnTo>
                  <a:lnTo>
                    <a:pt x="58" y="6"/>
                  </a:lnTo>
                  <a:lnTo>
                    <a:pt x="58" y="8"/>
                  </a:lnTo>
                  <a:lnTo>
                    <a:pt x="58" y="10"/>
                  </a:lnTo>
                  <a:lnTo>
                    <a:pt x="56" y="10"/>
                  </a:lnTo>
                  <a:lnTo>
                    <a:pt x="58" y="10"/>
                  </a:lnTo>
                  <a:lnTo>
                    <a:pt x="56" y="11"/>
                  </a:lnTo>
                  <a:lnTo>
                    <a:pt x="58" y="11"/>
                  </a:lnTo>
                  <a:lnTo>
                    <a:pt x="56" y="11"/>
                  </a:lnTo>
                  <a:lnTo>
                    <a:pt x="56" y="13"/>
                  </a:lnTo>
                  <a:lnTo>
                    <a:pt x="58" y="13"/>
                  </a:lnTo>
                  <a:lnTo>
                    <a:pt x="56" y="13"/>
                  </a:lnTo>
                  <a:lnTo>
                    <a:pt x="56" y="15"/>
                  </a:lnTo>
                  <a:lnTo>
                    <a:pt x="56" y="13"/>
                  </a:lnTo>
                  <a:lnTo>
                    <a:pt x="56" y="11"/>
                  </a:lnTo>
                  <a:lnTo>
                    <a:pt x="56" y="10"/>
                  </a:lnTo>
                  <a:lnTo>
                    <a:pt x="54" y="10"/>
                  </a:lnTo>
                  <a:lnTo>
                    <a:pt x="56" y="10"/>
                  </a:lnTo>
                  <a:lnTo>
                    <a:pt x="56" y="11"/>
                  </a:lnTo>
                  <a:lnTo>
                    <a:pt x="54" y="11"/>
                  </a:lnTo>
                  <a:lnTo>
                    <a:pt x="54" y="10"/>
                  </a:lnTo>
                  <a:lnTo>
                    <a:pt x="52" y="10"/>
                  </a:lnTo>
                  <a:lnTo>
                    <a:pt x="54" y="10"/>
                  </a:lnTo>
                  <a:lnTo>
                    <a:pt x="54" y="8"/>
                  </a:lnTo>
                  <a:lnTo>
                    <a:pt x="54" y="10"/>
                  </a:lnTo>
                  <a:lnTo>
                    <a:pt x="54" y="8"/>
                  </a:lnTo>
                  <a:lnTo>
                    <a:pt x="54" y="10"/>
                  </a:lnTo>
                  <a:lnTo>
                    <a:pt x="54" y="8"/>
                  </a:lnTo>
                  <a:lnTo>
                    <a:pt x="56" y="8"/>
                  </a:lnTo>
                  <a:lnTo>
                    <a:pt x="56" y="10"/>
                  </a:lnTo>
                  <a:lnTo>
                    <a:pt x="56" y="8"/>
                  </a:lnTo>
                  <a:lnTo>
                    <a:pt x="54" y="8"/>
                  </a:lnTo>
                  <a:lnTo>
                    <a:pt x="54" y="6"/>
                  </a:lnTo>
                  <a:lnTo>
                    <a:pt x="54" y="4"/>
                  </a:lnTo>
                  <a:lnTo>
                    <a:pt x="54" y="6"/>
                  </a:lnTo>
                  <a:lnTo>
                    <a:pt x="56" y="6"/>
                  </a:lnTo>
                  <a:lnTo>
                    <a:pt x="54" y="6"/>
                  </a:lnTo>
                  <a:lnTo>
                    <a:pt x="54" y="4"/>
                  </a:lnTo>
                  <a:lnTo>
                    <a:pt x="56" y="4"/>
                  </a:lnTo>
                  <a:close/>
                  <a:moveTo>
                    <a:pt x="58" y="2"/>
                  </a:moveTo>
                  <a:lnTo>
                    <a:pt x="58" y="4"/>
                  </a:lnTo>
                  <a:lnTo>
                    <a:pt x="58" y="2"/>
                  </a:lnTo>
                  <a:lnTo>
                    <a:pt x="58" y="4"/>
                  </a:lnTo>
                  <a:lnTo>
                    <a:pt x="58" y="6"/>
                  </a:lnTo>
                  <a:lnTo>
                    <a:pt x="56" y="4"/>
                  </a:lnTo>
                  <a:lnTo>
                    <a:pt x="58" y="4"/>
                  </a:lnTo>
                  <a:lnTo>
                    <a:pt x="58" y="2"/>
                  </a:lnTo>
                  <a:close/>
                  <a:moveTo>
                    <a:pt x="60" y="0"/>
                  </a:moveTo>
                  <a:lnTo>
                    <a:pt x="60" y="2"/>
                  </a:lnTo>
                  <a:lnTo>
                    <a:pt x="58" y="2"/>
                  </a:lnTo>
                  <a:lnTo>
                    <a:pt x="60" y="2"/>
                  </a:lnTo>
                  <a:lnTo>
                    <a:pt x="60" y="0"/>
                  </a:lnTo>
                  <a:close/>
                </a:path>
              </a:pathLst>
            </a:custGeom>
            <a:solidFill>
              <a:srgbClr val="006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6048" tIns="43024" rIns="86048" bIns="43024" numCol="1" anchor="ctr" anchorCtr="0" compatLnSpc="1">
              <a:prstTxWarp prst="textNoShape">
                <a:avLst/>
              </a:prstTxWarp>
            </a:bodyPr>
            <a:lstStyle/>
            <a:p>
              <a:endParaRPr lang="en-US" sz="700" dirty="0"/>
            </a:p>
          </p:txBody>
        </p:sp>
        <p:sp>
          <p:nvSpPr>
            <p:cNvPr id="1534" name="Freeform 303"/>
            <p:cNvSpPr>
              <a:spLocks/>
            </p:cNvSpPr>
            <p:nvPr/>
          </p:nvSpPr>
          <p:spPr bwMode="gray">
            <a:xfrm>
              <a:off x="4392273" y="1888817"/>
              <a:ext cx="3866" cy="1933"/>
            </a:xfrm>
            <a:custGeom>
              <a:avLst/>
              <a:gdLst>
                <a:gd name="T0" fmla="*/ 2 w 4"/>
                <a:gd name="T1" fmla="*/ 0 h 2"/>
                <a:gd name="T2" fmla="*/ 4 w 4"/>
                <a:gd name="T3" fmla="*/ 0 h 2"/>
                <a:gd name="T4" fmla="*/ 4 w 4"/>
                <a:gd name="T5" fmla="*/ 2 h 2"/>
                <a:gd name="T6" fmla="*/ 2 w 4"/>
                <a:gd name="T7" fmla="*/ 2 h 2"/>
                <a:gd name="T8" fmla="*/ 0 w 4"/>
                <a:gd name="T9" fmla="*/ 2 h 2"/>
                <a:gd name="T10" fmla="*/ 0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4"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5" name="Freeform 304"/>
            <p:cNvSpPr>
              <a:spLocks/>
            </p:cNvSpPr>
            <p:nvPr/>
          </p:nvSpPr>
          <p:spPr bwMode="gray">
            <a:xfrm>
              <a:off x="4396138" y="188881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6" name="Freeform 305"/>
            <p:cNvSpPr>
              <a:spLocks/>
            </p:cNvSpPr>
            <p:nvPr/>
          </p:nvSpPr>
          <p:spPr bwMode="gray">
            <a:xfrm>
              <a:off x="4411601" y="1879153"/>
              <a:ext cx="1933" cy="1933"/>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7" name="Freeform 306"/>
            <p:cNvSpPr>
              <a:spLocks/>
            </p:cNvSpPr>
            <p:nvPr/>
          </p:nvSpPr>
          <p:spPr bwMode="gray">
            <a:xfrm>
              <a:off x="4366180" y="1854993"/>
              <a:ext cx="1933" cy="1933"/>
            </a:xfrm>
            <a:custGeom>
              <a:avLst/>
              <a:gdLst>
                <a:gd name="T0" fmla="*/ 2 w 2"/>
                <a:gd name="T1" fmla="*/ 0 h 2"/>
                <a:gd name="T2" fmla="*/ 2 w 2"/>
                <a:gd name="T3" fmla="*/ 2 h 2"/>
                <a:gd name="T4" fmla="*/ 2 w 2"/>
                <a:gd name="T5" fmla="*/ 0 h 2"/>
                <a:gd name="T6" fmla="*/ 2 w 2"/>
                <a:gd name="T7" fmla="*/ 2 h 2"/>
                <a:gd name="T8" fmla="*/ 2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8" name="Freeform 307"/>
            <p:cNvSpPr>
              <a:spLocks/>
            </p:cNvSpPr>
            <p:nvPr/>
          </p:nvSpPr>
          <p:spPr bwMode="gray">
            <a:xfrm>
              <a:off x="4368113" y="1853060"/>
              <a:ext cx="3866" cy="5798"/>
            </a:xfrm>
            <a:custGeom>
              <a:avLst/>
              <a:gdLst>
                <a:gd name="T0" fmla="*/ 4 w 4"/>
                <a:gd name="T1" fmla="*/ 2 h 6"/>
                <a:gd name="T2" fmla="*/ 4 w 4"/>
                <a:gd name="T3" fmla="*/ 4 h 6"/>
                <a:gd name="T4" fmla="*/ 2 w 4"/>
                <a:gd name="T5" fmla="*/ 4 h 6"/>
                <a:gd name="T6" fmla="*/ 2 w 4"/>
                <a:gd name="T7" fmla="*/ 6 h 6"/>
                <a:gd name="T8" fmla="*/ 2 w 4"/>
                <a:gd name="T9" fmla="*/ 4 h 6"/>
                <a:gd name="T10" fmla="*/ 0 w 4"/>
                <a:gd name="T11" fmla="*/ 4 h 6"/>
                <a:gd name="T12" fmla="*/ 0 w 4"/>
                <a:gd name="T13" fmla="*/ 2 h 6"/>
                <a:gd name="T14" fmla="*/ 2 w 4"/>
                <a:gd name="T15" fmla="*/ 0 h 6"/>
                <a:gd name="T16" fmla="*/ 2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4"/>
                  </a:lnTo>
                  <a:lnTo>
                    <a:pt x="2" y="4"/>
                  </a:lnTo>
                  <a:lnTo>
                    <a:pt x="2" y="6"/>
                  </a:lnTo>
                  <a:lnTo>
                    <a:pt x="2" y="4"/>
                  </a:lnTo>
                  <a:lnTo>
                    <a:pt x="0" y="4"/>
                  </a:lnTo>
                  <a:lnTo>
                    <a:pt x="0" y="2"/>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9" name="Freeform 308"/>
            <p:cNvSpPr>
              <a:spLocks/>
            </p:cNvSpPr>
            <p:nvPr/>
          </p:nvSpPr>
          <p:spPr bwMode="gray">
            <a:xfrm>
              <a:off x="4340087" y="1828900"/>
              <a:ext cx="20294" cy="16429"/>
            </a:xfrm>
            <a:custGeom>
              <a:avLst/>
              <a:gdLst>
                <a:gd name="T0" fmla="*/ 16 w 21"/>
                <a:gd name="T1" fmla="*/ 0 h 17"/>
                <a:gd name="T2" fmla="*/ 18 w 21"/>
                <a:gd name="T3" fmla="*/ 2 h 17"/>
                <a:gd name="T4" fmla="*/ 18 w 21"/>
                <a:gd name="T5" fmla="*/ 6 h 17"/>
                <a:gd name="T6" fmla="*/ 20 w 21"/>
                <a:gd name="T7" fmla="*/ 8 h 17"/>
                <a:gd name="T8" fmla="*/ 20 w 21"/>
                <a:gd name="T9" fmla="*/ 8 h 17"/>
                <a:gd name="T10" fmla="*/ 18 w 21"/>
                <a:gd name="T11" fmla="*/ 10 h 17"/>
                <a:gd name="T12" fmla="*/ 20 w 21"/>
                <a:gd name="T13" fmla="*/ 8 h 17"/>
                <a:gd name="T14" fmla="*/ 21 w 21"/>
                <a:gd name="T15" fmla="*/ 10 h 17"/>
                <a:gd name="T16" fmla="*/ 21 w 21"/>
                <a:gd name="T17" fmla="*/ 13 h 17"/>
                <a:gd name="T18" fmla="*/ 21 w 21"/>
                <a:gd name="T19" fmla="*/ 10 h 17"/>
                <a:gd name="T20" fmla="*/ 20 w 21"/>
                <a:gd name="T21" fmla="*/ 11 h 17"/>
                <a:gd name="T22" fmla="*/ 21 w 21"/>
                <a:gd name="T23" fmla="*/ 13 h 17"/>
                <a:gd name="T24" fmla="*/ 20 w 21"/>
                <a:gd name="T25" fmla="*/ 15 h 17"/>
                <a:gd name="T26" fmla="*/ 18 w 21"/>
                <a:gd name="T27" fmla="*/ 17 h 17"/>
                <a:gd name="T28" fmla="*/ 18 w 21"/>
                <a:gd name="T29" fmla="*/ 17 h 17"/>
                <a:gd name="T30" fmla="*/ 14 w 21"/>
                <a:gd name="T31" fmla="*/ 17 h 17"/>
                <a:gd name="T32" fmla="*/ 12 w 21"/>
                <a:gd name="T33" fmla="*/ 15 h 17"/>
                <a:gd name="T34" fmla="*/ 10 w 21"/>
                <a:gd name="T35" fmla="*/ 13 h 17"/>
                <a:gd name="T36" fmla="*/ 8 w 21"/>
                <a:gd name="T37" fmla="*/ 11 h 17"/>
                <a:gd name="T38" fmla="*/ 8 w 21"/>
                <a:gd name="T39" fmla="*/ 15 h 17"/>
                <a:gd name="T40" fmla="*/ 8 w 21"/>
                <a:gd name="T41" fmla="*/ 15 h 17"/>
                <a:gd name="T42" fmla="*/ 6 w 21"/>
                <a:gd name="T43" fmla="*/ 17 h 17"/>
                <a:gd name="T44" fmla="*/ 4 w 21"/>
                <a:gd name="T45" fmla="*/ 15 h 17"/>
                <a:gd name="T46" fmla="*/ 2 w 21"/>
                <a:gd name="T47" fmla="*/ 13 h 17"/>
                <a:gd name="T48" fmla="*/ 0 w 21"/>
                <a:gd name="T49" fmla="*/ 11 h 17"/>
                <a:gd name="T50" fmla="*/ 2 w 21"/>
                <a:gd name="T51" fmla="*/ 10 h 17"/>
                <a:gd name="T52" fmla="*/ 2 w 21"/>
                <a:gd name="T53" fmla="*/ 10 h 17"/>
                <a:gd name="T54" fmla="*/ 4 w 21"/>
                <a:gd name="T55" fmla="*/ 8 h 17"/>
                <a:gd name="T56" fmla="*/ 6 w 21"/>
                <a:gd name="T57" fmla="*/ 4 h 17"/>
                <a:gd name="T58" fmla="*/ 8 w 21"/>
                <a:gd name="T59" fmla="*/ 2 h 17"/>
                <a:gd name="T60" fmla="*/ 8 w 21"/>
                <a:gd name="T61" fmla="*/ 2 h 17"/>
                <a:gd name="T62" fmla="*/ 12 w 21"/>
                <a:gd name="T63" fmla="*/ 2 h 17"/>
                <a:gd name="T64" fmla="*/ 14 w 21"/>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17">
                  <a:moveTo>
                    <a:pt x="14" y="0"/>
                  </a:moveTo>
                  <a:lnTo>
                    <a:pt x="16" y="0"/>
                  </a:lnTo>
                  <a:lnTo>
                    <a:pt x="18" y="0"/>
                  </a:lnTo>
                  <a:lnTo>
                    <a:pt x="18" y="2"/>
                  </a:lnTo>
                  <a:lnTo>
                    <a:pt x="18" y="4"/>
                  </a:lnTo>
                  <a:lnTo>
                    <a:pt x="18" y="6"/>
                  </a:lnTo>
                  <a:lnTo>
                    <a:pt x="20" y="6"/>
                  </a:lnTo>
                  <a:lnTo>
                    <a:pt x="20" y="8"/>
                  </a:lnTo>
                  <a:lnTo>
                    <a:pt x="20" y="6"/>
                  </a:lnTo>
                  <a:lnTo>
                    <a:pt x="20" y="8"/>
                  </a:lnTo>
                  <a:lnTo>
                    <a:pt x="18" y="8"/>
                  </a:lnTo>
                  <a:lnTo>
                    <a:pt x="18" y="10"/>
                  </a:lnTo>
                  <a:lnTo>
                    <a:pt x="20" y="10"/>
                  </a:lnTo>
                  <a:lnTo>
                    <a:pt x="20" y="8"/>
                  </a:lnTo>
                  <a:lnTo>
                    <a:pt x="21" y="8"/>
                  </a:lnTo>
                  <a:lnTo>
                    <a:pt x="21" y="10"/>
                  </a:lnTo>
                  <a:lnTo>
                    <a:pt x="21" y="11"/>
                  </a:lnTo>
                  <a:lnTo>
                    <a:pt x="21" y="13"/>
                  </a:lnTo>
                  <a:lnTo>
                    <a:pt x="21" y="11"/>
                  </a:lnTo>
                  <a:lnTo>
                    <a:pt x="21" y="10"/>
                  </a:lnTo>
                  <a:lnTo>
                    <a:pt x="20" y="10"/>
                  </a:lnTo>
                  <a:lnTo>
                    <a:pt x="20" y="11"/>
                  </a:lnTo>
                  <a:lnTo>
                    <a:pt x="20" y="13"/>
                  </a:lnTo>
                  <a:lnTo>
                    <a:pt x="21" y="13"/>
                  </a:lnTo>
                  <a:lnTo>
                    <a:pt x="20" y="13"/>
                  </a:lnTo>
                  <a:lnTo>
                    <a:pt x="20" y="15"/>
                  </a:lnTo>
                  <a:lnTo>
                    <a:pt x="18" y="15"/>
                  </a:lnTo>
                  <a:lnTo>
                    <a:pt x="18" y="17"/>
                  </a:lnTo>
                  <a:lnTo>
                    <a:pt x="16" y="17"/>
                  </a:lnTo>
                  <a:lnTo>
                    <a:pt x="18" y="17"/>
                  </a:lnTo>
                  <a:lnTo>
                    <a:pt x="16" y="17"/>
                  </a:lnTo>
                  <a:lnTo>
                    <a:pt x="14" y="17"/>
                  </a:lnTo>
                  <a:lnTo>
                    <a:pt x="12" y="17"/>
                  </a:lnTo>
                  <a:lnTo>
                    <a:pt x="12" y="15"/>
                  </a:lnTo>
                  <a:lnTo>
                    <a:pt x="10" y="15"/>
                  </a:lnTo>
                  <a:lnTo>
                    <a:pt x="10" y="13"/>
                  </a:lnTo>
                  <a:lnTo>
                    <a:pt x="10" y="11"/>
                  </a:lnTo>
                  <a:lnTo>
                    <a:pt x="8" y="11"/>
                  </a:lnTo>
                  <a:lnTo>
                    <a:pt x="8" y="13"/>
                  </a:lnTo>
                  <a:lnTo>
                    <a:pt x="8" y="15"/>
                  </a:lnTo>
                  <a:lnTo>
                    <a:pt x="6" y="15"/>
                  </a:lnTo>
                  <a:lnTo>
                    <a:pt x="8" y="15"/>
                  </a:lnTo>
                  <a:lnTo>
                    <a:pt x="6" y="15"/>
                  </a:lnTo>
                  <a:lnTo>
                    <a:pt x="6" y="17"/>
                  </a:lnTo>
                  <a:lnTo>
                    <a:pt x="6" y="15"/>
                  </a:lnTo>
                  <a:lnTo>
                    <a:pt x="4" y="15"/>
                  </a:lnTo>
                  <a:lnTo>
                    <a:pt x="2" y="15"/>
                  </a:lnTo>
                  <a:lnTo>
                    <a:pt x="2" y="13"/>
                  </a:lnTo>
                  <a:lnTo>
                    <a:pt x="0" y="13"/>
                  </a:lnTo>
                  <a:lnTo>
                    <a:pt x="0" y="11"/>
                  </a:lnTo>
                  <a:lnTo>
                    <a:pt x="0" y="10"/>
                  </a:lnTo>
                  <a:lnTo>
                    <a:pt x="2" y="10"/>
                  </a:lnTo>
                  <a:lnTo>
                    <a:pt x="4" y="10"/>
                  </a:lnTo>
                  <a:lnTo>
                    <a:pt x="2" y="10"/>
                  </a:lnTo>
                  <a:lnTo>
                    <a:pt x="2" y="8"/>
                  </a:lnTo>
                  <a:lnTo>
                    <a:pt x="4" y="8"/>
                  </a:lnTo>
                  <a:lnTo>
                    <a:pt x="6" y="6"/>
                  </a:lnTo>
                  <a:lnTo>
                    <a:pt x="6" y="4"/>
                  </a:lnTo>
                  <a:lnTo>
                    <a:pt x="6" y="2"/>
                  </a:lnTo>
                  <a:lnTo>
                    <a:pt x="8" y="2"/>
                  </a:lnTo>
                  <a:lnTo>
                    <a:pt x="8" y="4"/>
                  </a:lnTo>
                  <a:lnTo>
                    <a:pt x="8" y="2"/>
                  </a:lnTo>
                  <a:lnTo>
                    <a:pt x="10" y="2"/>
                  </a:lnTo>
                  <a:lnTo>
                    <a:pt x="12" y="2"/>
                  </a:lnTo>
                  <a:lnTo>
                    <a:pt x="12" y="0"/>
                  </a:lnTo>
                  <a:lnTo>
                    <a:pt x="1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0" name="Freeform 309"/>
            <p:cNvSpPr>
              <a:spLocks/>
            </p:cNvSpPr>
            <p:nvPr/>
          </p:nvSpPr>
          <p:spPr bwMode="gray">
            <a:xfrm>
              <a:off x="4360381" y="1823102"/>
              <a:ext cx="3866" cy="3866"/>
            </a:xfrm>
            <a:custGeom>
              <a:avLst/>
              <a:gdLst>
                <a:gd name="T0" fmla="*/ 4 w 4"/>
                <a:gd name="T1" fmla="*/ 4 h 4"/>
                <a:gd name="T2" fmla="*/ 2 w 4"/>
                <a:gd name="T3" fmla="*/ 4 h 4"/>
                <a:gd name="T4" fmla="*/ 2 w 4"/>
                <a:gd name="T5" fmla="*/ 2 h 4"/>
                <a:gd name="T6" fmla="*/ 0 w 4"/>
                <a:gd name="T7" fmla="*/ 2 h 4"/>
                <a:gd name="T8" fmla="*/ 0 w 4"/>
                <a:gd name="T9" fmla="*/ 0 h 4"/>
                <a:gd name="T10" fmla="*/ 2 w 4"/>
                <a:gd name="T11" fmla="*/ 0 h 4"/>
                <a:gd name="T12" fmla="*/ 4 w 4"/>
                <a:gd name="T13" fmla="*/ 0 h 4"/>
                <a:gd name="T14" fmla="*/ 4 w 4"/>
                <a:gd name="T15" fmla="*/ 2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lnTo>
                    <a:pt x="2" y="4"/>
                  </a:lnTo>
                  <a:lnTo>
                    <a:pt x="2" y="2"/>
                  </a:lnTo>
                  <a:lnTo>
                    <a:pt x="0" y="2"/>
                  </a:lnTo>
                  <a:lnTo>
                    <a:pt x="0" y="0"/>
                  </a:lnTo>
                  <a:lnTo>
                    <a:pt x="2" y="0"/>
                  </a:lnTo>
                  <a:lnTo>
                    <a:pt x="4" y="0"/>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1" name="Freeform 310"/>
            <p:cNvSpPr>
              <a:spLocks/>
            </p:cNvSpPr>
            <p:nvPr/>
          </p:nvSpPr>
          <p:spPr bwMode="gray">
            <a:xfrm>
              <a:off x="4362314" y="1819236"/>
              <a:ext cx="1933" cy="3866"/>
            </a:xfrm>
            <a:custGeom>
              <a:avLst/>
              <a:gdLst>
                <a:gd name="T0" fmla="*/ 2 w 2"/>
                <a:gd name="T1" fmla="*/ 4 h 4"/>
                <a:gd name="T2" fmla="*/ 2 w 2"/>
                <a:gd name="T3" fmla="*/ 2 h 4"/>
                <a:gd name="T4" fmla="*/ 0 w 2"/>
                <a:gd name="T5" fmla="*/ 2 h 4"/>
                <a:gd name="T6" fmla="*/ 0 w 2"/>
                <a:gd name="T7" fmla="*/ 0 h 4"/>
                <a:gd name="T8" fmla="*/ 2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0" y="2"/>
                  </a:lnTo>
                  <a:lnTo>
                    <a:pt x="0" y="0"/>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2" name="Freeform 311"/>
            <p:cNvSpPr>
              <a:spLocks/>
            </p:cNvSpPr>
            <p:nvPr/>
          </p:nvSpPr>
          <p:spPr bwMode="gray">
            <a:xfrm>
              <a:off x="4353617" y="1819236"/>
              <a:ext cx="3866" cy="5798"/>
            </a:xfrm>
            <a:custGeom>
              <a:avLst/>
              <a:gdLst>
                <a:gd name="T0" fmla="*/ 2 w 4"/>
                <a:gd name="T1" fmla="*/ 2 h 6"/>
                <a:gd name="T2" fmla="*/ 4 w 4"/>
                <a:gd name="T3" fmla="*/ 2 h 6"/>
                <a:gd name="T4" fmla="*/ 4 w 4"/>
                <a:gd name="T5" fmla="*/ 4 h 6"/>
                <a:gd name="T6" fmla="*/ 2 w 4"/>
                <a:gd name="T7" fmla="*/ 4 h 6"/>
                <a:gd name="T8" fmla="*/ 2 w 4"/>
                <a:gd name="T9" fmla="*/ 6 h 6"/>
                <a:gd name="T10" fmla="*/ 2 w 4"/>
                <a:gd name="T11" fmla="*/ 4 h 6"/>
                <a:gd name="T12" fmla="*/ 2 w 4"/>
                <a:gd name="T13" fmla="*/ 2 h 6"/>
                <a:gd name="T14" fmla="*/ 0 w 4"/>
                <a:gd name="T15" fmla="*/ 2 h 6"/>
                <a:gd name="T16" fmla="*/ 0 w 4"/>
                <a:gd name="T17" fmla="*/ 4 h 6"/>
                <a:gd name="T18" fmla="*/ 0 w 4"/>
                <a:gd name="T19" fmla="*/ 2 h 6"/>
                <a:gd name="T20" fmla="*/ 0 w 4"/>
                <a:gd name="T21" fmla="*/ 0 h 6"/>
                <a:gd name="T22" fmla="*/ 2 w 4"/>
                <a:gd name="T23" fmla="*/ 0 h 6"/>
                <a:gd name="T24" fmla="*/ 0 w 4"/>
                <a:gd name="T25" fmla="*/ 0 h 6"/>
                <a:gd name="T26" fmla="*/ 0 w 4"/>
                <a:gd name="T27" fmla="*/ 2 h 6"/>
                <a:gd name="T28" fmla="*/ 2 w 4"/>
                <a:gd name="T29" fmla="*/ 2 h 6"/>
                <a:gd name="T30" fmla="*/ 2 w 4"/>
                <a:gd name="T31" fmla="*/ 0 h 6"/>
                <a:gd name="T32" fmla="*/ 2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2" y="2"/>
                  </a:moveTo>
                  <a:lnTo>
                    <a:pt x="4" y="2"/>
                  </a:lnTo>
                  <a:lnTo>
                    <a:pt x="4" y="4"/>
                  </a:lnTo>
                  <a:lnTo>
                    <a:pt x="2" y="4"/>
                  </a:lnTo>
                  <a:lnTo>
                    <a:pt x="2" y="6"/>
                  </a:lnTo>
                  <a:lnTo>
                    <a:pt x="2" y="4"/>
                  </a:lnTo>
                  <a:lnTo>
                    <a:pt x="2" y="2"/>
                  </a:lnTo>
                  <a:lnTo>
                    <a:pt x="0" y="2"/>
                  </a:lnTo>
                  <a:lnTo>
                    <a:pt x="0" y="4"/>
                  </a:lnTo>
                  <a:lnTo>
                    <a:pt x="0" y="2"/>
                  </a:lnTo>
                  <a:lnTo>
                    <a:pt x="0" y="0"/>
                  </a:lnTo>
                  <a:lnTo>
                    <a:pt x="2" y="0"/>
                  </a:lnTo>
                  <a:lnTo>
                    <a:pt x="0" y="0"/>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3" name="Freeform 312"/>
            <p:cNvSpPr>
              <a:spLocks/>
            </p:cNvSpPr>
            <p:nvPr/>
          </p:nvSpPr>
          <p:spPr bwMode="gray">
            <a:xfrm>
              <a:off x="4355549" y="181537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4" name="Freeform 313"/>
            <p:cNvSpPr>
              <a:spLocks/>
            </p:cNvSpPr>
            <p:nvPr/>
          </p:nvSpPr>
          <p:spPr bwMode="gray">
            <a:xfrm>
              <a:off x="4357482" y="1815371"/>
              <a:ext cx="1933" cy="5798"/>
            </a:xfrm>
            <a:custGeom>
              <a:avLst/>
              <a:gdLst>
                <a:gd name="T0" fmla="*/ 2 w 2"/>
                <a:gd name="T1" fmla="*/ 2 h 6"/>
                <a:gd name="T2" fmla="*/ 0 w 2"/>
                <a:gd name="T3" fmla="*/ 4 h 6"/>
                <a:gd name="T4" fmla="*/ 0 w 2"/>
                <a:gd name="T5" fmla="*/ 6 h 6"/>
                <a:gd name="T6" fmla="*/ 0 w 2"/>
                <a:gd name="T7" fmla="*/ 4 h 6"/>
                <a:gd name="T8" fmla="*/ 0 w 2"/>
                <a:gd name="T9" fmla="*/ 2 h 6"/>
                <a:gd name="T10" fmla="*/ 2 w 2"/>
                <a:gd name="T11" fmla="*/ 2 h 6"/>
                <a:gd name="T12" fmla="*/ 2 w 2"/>
                <a:gd name="T13" fmla="*/ 0 h 6"/>
                <a:gd name="T14" fmla="*/ 2 w 2"/>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2" y="2"/>
                  </a:moveTo>
                  <a:lnTo>
                    <a:pt x="0" y="4"/>
                  </a:lnTo>
                  <a:lnTo>
                    <a:pt x="0" y="6"/>
                  </a:lnTo>
                  <a:lnTo>
                    <a:pt x="0"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5" name="Rectangle 314"/>
            <p:cNvSpPr>
              <a:spLocks noChangeArrowheads="1"/>
            </p:cNvSpPr>
            <p:nvPr/>
          </p:nvSpPr>
          <p:spPr bwMode="gray">
            <a:xfrm>
              <a:off x="4359415" y="1813438"/>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6" name="Freeform 315"/>
            <p:cNvSpPr>
              <a:spLocks/>
            </p:cNvSpPr>
            <p:nvPr/>
          </p:nvSpPr>
          <p:spPr bwMode="gray">
            <a:xfrm>
              <a:off x="4359415" y="1813438"/>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7" name="Freeform 316"/>
            <p:cNvSpPr>
              <a:spLocks/>
            </p:cNvSpPr>
            <p:nvPr/>
          </p:nvSpPr>
          <p:spPr bwMode="gray">
            <a:xfrm>
              <a:off x="4349751" y="1810539"/>
              <a:ext cx="1933" cy="966"/>
            </a:xfrm>
            <a:custGeom>
              <a:avLst/>
              <a:gdLst>
                <a:gd name="T0" fmla="*/ 0 w 2"/>
                <a:gd name="T1" fmla="*/ 1 h 1"/>
                <a:gd name="T2" fmla="*/ 0 w 2"/>
                <a:gd name="T3" fmla="*/ 0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0" y="0"/>
                  </a:lnTo>
                  <a:lnTo>
                    <a:pt x="2" y="0"/>
                  </a:ln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8" name="Freeform 317"/>
            <p:cNvSpPr>
              <a:spLocks/>
            </p:cNvSpPr>
            <p:nvPr/>
          </p:nvSpPr>
          <p:spPr bwMode="gray">
            <a:xfrm>
              <a:off x="4353617" y="1808606"/>
              <a:ext cx="5798" cy="4832"/>
            </a:xfrm>
            <a:custGeom>
              <a:avLst/>
              <a:gdLst>
                <a:gd name="T0" fmla="*/ 4 w 6"/>
                <a:gd name="T1" fmla="*/ 2 h 5"/>
                <a:gd name="T2" fmla="*/ 6 w 6"/>
                <a:gd name="T3" fmla="*/ 2 h 5"/>
                <a:gd name="T4" fmla="*/ 6 w 6"/>
                <a:gd name="T5" fmla="*/ 3 h 5"/>
                <a:gd name="T6" fmla="*/ 6 w 6"/>
                <a:gd name="T7" fmla="*/ 2 h 5"/>
                <a:gd name="T8" fmla="*/ 6 w 6"/>
                <a:gd name="T9" fmla="*/ 3 h 5"/>
                <a:gd name="T10" fmla="*/ 6 w 6"/>
                <a:gd name="T11" fmla="*/ 5 h 5"/>
                <a:gd name="T12" fmla="*/ 4 w 6"/>
                <a:gd name="T13" fmla="*/ 5 h 5"/>
                <a:gd name="T14" fmla="*/ 6 w 6"/>
                <a:gd name="T15" fmla="*/ 5 h 5"/>
                <a:gd name="T16" fmla="*/ 4 w 6"/>
                <a:gd name="T17" fmla="*/ 5 h 5"/>
                <a:gd name="T18" fmla="*/ 2 w 6"/>
                <a:gd name="T19" fmla="*/ 5 h 5"/>
                <a:gd name="T20" fmla="*/ 0 w 6"/>
                <a:gd name="T21" fmla="*/ 5 h 5"/>
                <a:gd name="T22" fmla="*/ 2 w 6"/>
                <a:gd name="T23" fmla="*/ 5 h 5"/>
                <a:gd name="T24" fmla="*/ 4 w 6"/>
                <a:gd name="T25" fmla="*/ 5 h 5"/>
                <a:gd name="T26" fmla="*/ 4 w 6"/>
                <a:gd name="T27" fmla="*/ 3 h 5"/>
                <a:gd name="T28" fmla="*/ 2 w 6"/>
                <a:gd name="T29" fmla="*/ 5 h 5"/>
                <a:gd name="T30" fmla="*/ 2 w 6"/>
                <a:gd name="T31" fmla="*/ 3 h 5"/>
                <a:gd name="T32" fmla="*/ 4 w 6"/>
                <a:gd name="T33" fmla="*/ 3 h 5"/>
                <a:gd name="T34" fmla="*/ 2 w 6"/>
                <a:gd name="T35" fmla="*/ 3 h 5"/>
                <a:gd name="T36" fmla="*/ 2 w 6"/>
                <a:gd name="T37" fmla="*/ 2 h 5"/>
                <a:gd name="T38" fmla="*/ 0 w 6"/>
                <a:gd name="T39" fmla="*/ 2 h 5"/>
                <a:gd name="T40" fmla="*/ 2 w 6"/>
                <a:gd name="T41" fmla="*/ 2 h 5"/>
                <a:gd name="T42" fmla="*/ 2 w 6"/>
                <a:gd name="T43" fmla="*/ 0 h 5"/>
                <a:gd name="T44" fmla="*/ 4 w 6"/>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5">
                  <a:moveTo>
                    <a:pt x="4" y="2"/>
                  </a:moveTo>
                  <a:lnTo>
                    <a:pt x="6" y="2"/>
                  </a:lnTo>
                  <a:lnTo>
                    <a:pt x="6" y="3"/>
                  </a:lnTo>
                  <a:lnTo>
                    <a:pt x="6" y="2"/>
                  </a:lnTo>
                  <a:lnTo>
                    <a:pt x="6" y="3"/>
                  </a:lnTo>
                  <a:lnTo>
                    <a:pt x="6" y="5"/>
                  </a:lnTo>
                  <a:lnTo>
                    <a:pt x="4" y="5"/>
                  </a:lnTo>
                  <a:lnTo>
                    <a:pt x="6" y="5"/>
                  </a:lnTo>
                  <a:lnTo>
                    <a:pt x="4" y="5"/>
                  </a:lnTo>
                  <a:lnTo>
                    <a:pt x="2" y="5"/>
                  </a:lnTo>
                  <a:lnTo>
                    <a:pt x="0" y="5"/>
                  </a:lnTo>
                  <a:lnTo>
                    <a:pt x="2" y="5"/>
                  </a:lnTo>
                  <a:lnTo>
                    <a:pt x="4" y="5"/>
                  </a:lnTo>
                  <a:lnTo>
                    <a:pt x="4" y="3"/>
                  </a:lnTo>
                  <a:lnTo>
                    <a:pt x="2" y="5"/>
                  </a:lnTo>
                  <a:lnTo>
                    <a:pt x="2" y="3"/>
                  </a:lnTo>
                  <a:lnTo>
                    <a:pt x="4" y="3"/>
                  </a:lnTo>
                  <a:lnTo>
                    <a:pt x="2" y="3"/>
                  </a:lnTo>
                  <a:lnTo>
                    <a:pt x="2" y="2"/>
                  </a:lnTo>
                  <a:lnTo>
                    <a:pt x="0" y="2"/>
                  </a:lnTo>
                  <a:lnTo>
                    <a:pt x="2" y="2"/>
                  </a:lnTo>
                  <a:lnTo>
                    <a:pt x="2"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9" name="Rectangle 318"/>
            <p:cNvSpPr>
              <a:spLocks noChangeArrowheads="1"/>
            </p:cNvSpPr>
            <p:nvPr/>
          </p:nvSpPr>
          <p:spPr bwMode="gray">
            <a:xfrm>
              <a:off x="4351684" y="180860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0" name="Freeform 319"/>
            <p:cNvSpPr>
              <a:spLocks/>
            </p:cNvSpPr>
            <p:nvPr/>
          </p:nvSpPr>
          <p:spPr bwMode="gray">
            <a:xfrm>
              <a:off x="4343953" y="1802808"/>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1" name="Rectangle 320"/>
            <p:cNvSpPr>
              <a:spLocks noChangeArrowheads="1"/>
            </p:cNvSpPr>
            <p:nvPr/>
          </p:nvSpPr>
          <p:spPr bwMode="gray">
            <a:xfrm>
              <a:off x="4353617" y="180280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2" name="Freeform 321"/>
            <p:cNvSpPr>
              <a:spLocks/>
            </p:cNvSpPr>
            <p:nvPr/>
          </p:nvSpPr>
          <p:spPr bwMode="gray">
            <a:xfrm>
              <a:off x="4351684" y="180280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3" name="Freeform 322"/>
            <p:cNvSpPr>
              <a:spLocks/>
            </p:cNvSpPr>
            <p:nvPr/>
          </p:nvSpPr>
          <p:spPr bwMode="gray">
            <a:xfrm>
              <a:off x="4345885" y="1797009"/>
              <a:ext cx="1933" cy="5798"/>
            </a:xfrm>
            <a:custGeom>
              <a:avLst/>
              <a:gdLst>
                <a:gd name="T0" fmla="*/ 0 w 2"/>
                <a:gd name="T1" fmla="*/ 0 h 6"/>
                <a:gd name="T2" fmla="*/ 0 w 2"/>
                <a:gd name="T3" fmla="*/ 2 h 6"/>
                <a:gd name="T4" fmla="*/ 2 w 2"/>
                <a:gd name="T5" fmla="*/ 2 h 6"/>
                <a:gd name="T6" fmla="*/ 0 w 2"/>
                <a:gd name="T7" fmla="*/ 2 h 6"/>
                <a:gd name="T8" fmla="*/ 2 w 2"/>
                <a:gd name="T9" fmla="*/ 2 h 6"/>
                <a:gd name="T10" fmla="*/ 2 w 2"/>
                <a:gd name="T11" fmla="*/ 4 h 6"/>
                <a:gd name="T12" fmla="*/ 0 w 2"/>
                <a:gd name="T13" fmla="*/ 4 h 6"/>
                <a:gd name="T14" fmla="*/ 2 w 2"/>
                <a:gd name="T15" fmla="*/ 4 h 6"/>
                <a:gd name="T16" fmla="*/ 0 w 2"/>
                <a:gd name="T17" fmla="*/ 6 h 6"/>
                <a:gd name="T18" fmla="*/ 0 w 2"/>
                <a:gd name="T19" fmla="*/ 4 h 6"/>
                <a:gd name="T20" fmla="*/ 0 w 2"/>
                <a:gd name="T21" fmla="*/ 6 h 6"/>
                <a:gd name="T22" fmla="*/ 2 w 2"/>
                <a:gd name="T23" fmla="*/ 6 h 6"/>
                <a:gd name="T24" fmla="*/ 0 w 2"/>
                <a:gd name="T25" fmla="*/ 6 h 6"/>
                <a:gd name="T26" fmla="*/ 0 w 2"/>
                <a:gd name="T27" fmla="*/ 4 h 6"/>
                <a:gd name="T28" fmla="*/ 0 w 2"/>
                <a:gd name="T29" fmla="*/ 2 h 6"/>
                <a:gd name="T30" fmla="*/ 0 w 2"/>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6">
                  <a:moveTo>
                    <a:pt x="0" y="0"/>
                  </a:moveTo>
                  <a:lnTo>
                    <a:pt x="0" y="2"/>
                  </a:lnTo>
                  <a:lnTo>
                    <a:pt x="2" y="2"/>
                  </a:lnTo>
                  <a:lnTo>
                    <a:pt x="0" y="2"/>
                  </a:lnTo>
                  <a:lnTo>
                    <a:pt x="2" y="2"/>
                  </a:lnTo>
                  <a:lnTo>
                    <a:pt x="2" y="4"/>
                  </a:lnTo>
                  <a:lnTo>
                    <a:pt x="0" y="4"/>
                  </a:lnTo>
                  <a:lnTo>
                    <a:pt x="2" y="4"/>
                  </a:lnTo>
                  <a:lnTo>
                    <a:pt x="0" y="6"/>
                  </a:lnTo>
                  <a:lnTo>
                    <a:pt x="0" y="4"/>
                  </a:lnTo>
                  <a:lnTo>
                    <a:pt x="0" y="6"/>
                  </a:lnTo>
                  <a:lnTo>
                    <a:pt x="2" y="6"/>
                  </a:lnTo>
                  <a:lnTo>
                    <a:pt x="0" y="6"/>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4" name="Freeform 323"/>
            <p:cNvSpPr>
              <a:spLocks/>
            </p:cNvSpPr>
            <p:nvPr/>
          </p:nvSpPr>
          <p:spPr bwMode="gray">
            <a:xfrm>
              <a:off x="4345885" y="1797009"/>
              <a:ext cx="1933" cy="1933"/>
            </a:xfrm>
            <a:custGeom>
              <a:avLst/>
              <a:gdLst>
                <a:gd name="T0" fmla="*/ 0 w 2"/>
                <a:gd name="T1" fmla="*/ 0 h 2"/>
                <a:gd name="T2" fmla="*/ 2 w 2"/>
                <a:gd name="T3" fmla="*/ 0 h 2"/>
                <a:gd name="T4" fmla="*/ 0 w 2"/>
                <a:gd name="T5" fmla="*/ 0 h 2"/>
                <a:gd name="T6" fmla="*/ 2 w 2"/>
                <a:gd name="T7" fmla="*/ 0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0"/>
                  </a:lnTo>
                  <a:lnTo>
                    <a:pt x="0" y="0"/>
                  </a:lnTo>
                  <a:lnTo>
                    <a:pt x="2"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5" name="Freeform 324"/>
            <p:cNvSpPr>
              <a:spLocks/>
            </p:cNvSpPr>
            <p:nvPr/>
          </p:nvSpPr>
          <p:spPr bwMode="gray">
            <a:xfrm>
              <a:off x="4357482" y="1797009"/>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6" name="Freeform 325"/>
            <p:cNvSpPr>
              <a:spLocks/>
            </p:cNvSpPr>
            <p:nvPr/>
          </p:nvSpPr>
          <p:spPr bwMode="gray">
            <a:xfrm>
              <a:off x="4357482" y="1795076"/>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7" name="Freeform 326"/>
            <p:cNvSpPr>
              <a:spLocks/>
            </p:cNvSpPr>
            <p:nvPr/>
          </p:nvSpPr>
          <p:spPr bwMode="gray">
            <a:xfrm>
              <a:off x="4343953" y="1793144"/>
              <a:ext cx="3866" cy="3866"/>
            </a:xfrm>
            <a:custGeom>
              <a:avLst/>
              <a:gdLst>
                <a:gd name="T0" fmla="*/ 4 w 4"/>
                <a:gd name="T1" fmla="*/ 2 h 4"/>
                <a:gd name="T2" fmla="*/ 2 w 4"/>
                <a:gd name="T3" fmla="*/ 2 h 4"/>
                <a:gd name="T4" fmla="*/ 4 w 4"/>
                <a:gd name="T5" fmla="*/ 2 h 4"/>
                <a:gd name="T6" fmla="*/ 4 w 4"/>
                <a:gd name="T7" fmla="*/ 4 h 4"/>
                <a:gd name="T8" fmla="*/ 2 w 4"/>
                <a:gd name="T9" fmla="*/ 4 h 4"/>
                <a:gd name="T10" fmla="*/ 2 w 4"/>
                <a:gd name="T11" fmla="*/ 2 h 4"/>
                <a:gd name="T12" fmla="*/ 0 w 4"/>
                <a:gd name="T13" fmla="*/ 2 h 4"/>
                <a:gd name="T14" fmla="*/ 2 w 4"/>
                <a:gd name="T15" fmla="*/ 2 h 4"/>
                <a:gd name="T16" fmla="*/ 2 w 4"/>
                <a:gd name="T17" fmla="*/ 0 h 4"/>
                <a:gd name="T18" fmla="*/ 2 w 4"/>
                <a:gd name="T19" fmla="*/ 2 h 4"/>
                <a:gd name="T20" fmla="*/ 2 w 4"/>
                <a:gd name="T21" fmla="*/ 0 h 4"/>
                <a:gd name="T22" fmla="*/ 2 w 4"/>
                <a:gd name="T23" fmla="*/ 2 h 4"/>
                <a:gd name="T24" fmla="*/ 2 w 4"/>
                <a:gd name="T25" fmla="*/ 0 h 4"/>
                <a:gd name="T26" fmla="*/ 2 w 4"/>
                <a:gd name="T27" fmla="*/ 2 h 4"/>
                <a:gd name="T28" fmla="*/ 4 w 4"/>
                <a:gd name="T29" fmla="*/ 2 h 4"/>
                <a:gd name="T30" fmla="*/ 2 w 4"/>
                <a:gd name="T31" fmla="*/ 2 h 4"/>
                <a:gd name="T32" fmla="*/ 2 w 4"/>
                <a:gd name="T33" fmla="*/ 0 h 4"/>
                <a:gd name="T34" fmla="*/ 4 w 4"/>
                <a:gd name="T35" fmla="*/ 0 h 4"/>
                <a:gd name="T36" fmla="*/ 4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4" y="2"/>
                  </a:moveTo>
                  <a:lnTo>
                    <a:pt x="2" y="2"/>
                  </a:lnTo>
                  <a:lnTo>
                    <a:pt x="4" y="2"/>
                  </a:lnTo>
                  <a:lnTo>
                    <a:pt x="4" y="4"/>
                  </a:lnTo>
                  <a:lnTo>
                    <a:pt x="2" y="4"/>
                  </a:lnTo>
                  <a:lnTo>
                    <a:pt x="2" y="2"/>
                  </a:lnTo>
                  <a:lnTo>
                    <a:pt x="0" y="2"/>
                  </a:lnTo>
                  <a:lnTo>
                    <a:pt x="2" y="2"/>
                  </a:lnTo>
                  <a:lnTo>
                    <a:pt x="2" y="0"/>
                  </a:lnTo>
                  <a:lnTo>
                    <a:pt x="2" y="2"/>
                  </a:lnTo>
                  <a:lnTo>
                    <a:pt x="2" y="0"/>
                  </a:lnTo>
                  <a:lnTo>
                    <a:pt x="2" y="2"/>
                  </a:lnTo>
                  <a:lnTo>
                    <a:pt x="2" y="0"/>
                  </a:lnTo>
                  <a:lnTo>
                    <a:pt x="2" y="2"/>
                  </a:lnTo>
                  <a:lnTo>
                    <a:pt x="4" y="2"/>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8" name="Freeform 327"/>
            <p:cNvSpPr>
              <a:spLocks/>
            </p:cNvSpPr>
            <p:nvPr/>
          </p:nvSpPr>
          <p:spPr bwMode="gray">
            <a:xfrm>
              <a:off x="4351684" y="1793144"/>
              <a:ext cx="7731" cy="9664"/>
            </a:xfrm>
            <a:custGeom>
              <a:avLst/>
              <a:gdLst>
                <a:gd name="T0" fmla="*/ 4 w 8"/>
                <a:gd name="T1" fmla="*/ 0 h 10"/>
                <a:gd name="T2" fmla="*/ 4 w 8"/>
                <a:gd name="T3" fmla="*/ 2 h 10"/>
                <a:gd name="T4" fmla="*/ 4 w 8"/>
                <a:gd name="T5" fmla="*/ 4 h 10"/>
                <a:gd name="T6" fmla="*/ 4 w 8"/>
                <a:gd name="T7" fmla="*/ 6 h 10"/>
                <a:gd name="T8" fmla="*/ 4 w 8"/>
                <a:gd name="T9" fmla="*/ 4 h 10"/>
                <a:gd name="T10" fmla="*/ 4 w 8"/>
                <a:gd name="T11" fmla="*/ 6 h 10"/>
                <a:gd name="T12" fmla="*/ 6 w 8"/>
                <a:gd name="T13" fmla="*/ 6 h 10"/>
                <a:gd name="T14" fmla="*/ 6 w 8"/>
                <a:gd name="T15" fmla="*/ 8 h 10"/>
                <a:gd name="T16" fmla="*/ 6 w 8"/>
                <a:gd name="T17" fmla="*/ 6 h 10"/>
                <a:gd name="T18" fmla="*/ 6 w 8"/>
                <a:gd name="T19" fmla="*/ 8 h 10"/>
                <a:gd name="T20" fmla="*/ 8 w 8"/>
                <a:gd name="T21" fmla="*/ 8 h 10"/>
                <a:gd name="T22" fmla="*/ 8 w 8"/>
                <a:gd name="T23" fmla="*/ 10 h 10"/>
                <a:gd name="T24" fmla="*/ 6 w 8"/>
                <a:gd name="T25" fmla="*/ 10 h 10"/>
                <a:gd name="T26" fmla="*/ 6 w 8"/>
                <a:gd name="T27" fmla="*/ 8 h 10"/>
                <a:gd name="T28" fmla="*/ 8 w 8"/>
                <a:gd name="T29" fmla="*/ 8 h 10"/>
                <a:gd name="T30" fmla="*/ 6 w 8"/>
                <a:gd name="T31" fmla="*/ 8 h 10"/>
                <a:gd name="T32" fmla="*/ 6 w 8"/>
                <a:gd name="T33" fmla="*/ 10 h 10"/>
                <a:gd name="T34" fmla="*/ 4 w 8"/>
                <a:gd name="T35" fmla="*/ 10 h 10"/>
                <a:gd name="T36" fmla="*/ 4 w 8"/>
                <a:gd name="T37" fmla="*/ 8 h 10"/>
                <a:gd name="T38" fmla="*/ 2 w 8"/>
                <a:gd name="T39" fmla="*/ 8 h 10"/>
                <a:gd name="T40" fmla="*/ 2 w 8"/>
                <a:gd name="T41" fmla="*/ 6 h 10"/>
                <a:gd name="T42" fmla="*/ 4 w 8"/>
                <a:gd name="T43" fmla="*/ 6 h 10"/>
                <a:gd name="T44" fmla="*/ 2 w 8"/>
                <a:gd name="T45" fmla="*/ 6 h 10"/>
                <a:gd name="T46" fmla="*/ 2 w 8"/>
                <a:gd name="T47" fmla="*/ 4 h 10"/>
                <a:gd name="T48" fmla="*/ 2 w 8"/>
                <a:gd name="T49" fmla="*/ 6 h 10"/>
                <a:gd name="T50" fmla="*/ 0 w 8"/>
                <a:gd name="T51" fmla="*/ 6 h 10"/>
                <a:gd name="T52" fmla="*/ 0 w 8"/>
                <a:gd name="T53" fmla="*/ 4 h 10"/>
                <a:gd name="T54" fmla="*/ 0 w 8"/>
                <a:gd name="T55" fmla="*/ 2 h 10"/>
                <a:gd name="T56" fmla="*/ 2 w 8"/>
                <a:gd name="T57" fmla="*/ 2 h 10"/>
                <a:gd name="T58" fmla="*/ 2 w 8"/>
                <a:gd name="T59" fmla="*/ 4 h 10"/>
                <a:gd name="T60" fmla="*/ 4 w 8"/>
                <a:gd name="T61" fmla="*/ 4 h 10"/>
                <a:gd name="T62" fmla="*/ 2 w 8"/>
                <a:gd name="T63" fmla="*/ 4 h 10"/>
                <a:gd name="T64" fmla="*/ 2 w 8"/>
                <a:gd name="T65" fmla="*/ 2 h 10"/>
                <a:gd name="T66" fmla="*/ 2 w 8"/>
                <a:gd name="T67" fmla="*/ 0 h 10"/>
                <a:gd name="T68" fmla="*/ 4 w 8"/>
                <a:gd name="T6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0"/>
                  </a:moveTo>
                  <a:lnTo>
                    <a:pt x="4" y="2"/>
                  </a:lnTo>
                  <a:lnTo>
                    <a:pt x="4" y="4"/>
                  </a:lnTo>
                  <a:lnTo>
                    <a:pt x="4" y="6"/>
                  </a:lnTo>
                  <a:lnTo>
                    <a:pt x="4" y="4"/>
                  </a:lnTo>
                  <a:lnTo>
                    <a:pt x="4" y="6"/>
                  </a:lnTo>
                  <a:lnTo>
                    <a:pt x="6" y="6"/>
                  </a:lnTo>
                  <a:lnTo>
                    <a:pt x="6" y="8"/>
                  </a:lnTo>
                  <a:lnTo>
                    <a:pt x="6" y="6"/>
                  </a:lnTo>
                  <a:lnTo>
                    <a:pt x="6" y="8"/>
                  </a:lnTo>
                  <a:lnTo>
                    <a:pt x="8" y="8"/>
                  </a:lnTo>
                  <a:lnTo>
                    <a:pt x="8" y="10"/>
                  </a:lnTo>
                  <a:lnTo>
                    <a:pt x="6" y="10"/>
                  </a:lnTo>
                  <a:lnTo>
                    <a:pt x="6" y="8"/>
                  </a:lnTo>
                  <a:lnTo>
                    <a:pt x="8" y="8"/>
                  </a:lnTo>
                  <a:lnTo>
                    <a:pt x="6" y="8"/>
                  </a:lnTo>
                  <a:lnTo>
                    <a:pt x="6" y="10"/>
                  </a:lnTo>
                  <a:lnTo>
                    <a:pt x="4" y="10"/>
                  </a:lnTo>
                  <a:lnTo>
                    <a:pt x="4" y="8"/>
                  </a:lnTo>
                  <a:lnTo>
                    <a:pt x="2" y="8"/>
                  </a:lnTo>
                  <a:lnTo>
                    <a:pt x="2" y="6"/>
                  </a:lnTo>
                  <a:lnTo>
                    <a:pt x="4" y="6"/>
                  </a:lnTo>
                  <a:lnTo>
                    <a:pt x="2" y="6"/>
                  </a:lnTo>
                  <a:lnTo>
                    <a:pt x="2" y="4"/>
                  </a:lnTo>
                  <a:lnTo>
                    <a:pt x="2" y="6"/>
                  </a:lnTo>
                  <a:lnTo>
                    <a:pt x="0" y="6"/>
                  </a:lnTo>
                  <a:lnTo>
                    <a:pt x="0" y="4"/>
                  </a:lnTo>
                  <a:lnTo>
                    <a:pt x="0" y="2"/>
                  </a:lnTo>
                  <a:lnTo>
                    <a:pt x="2" y="2"/>
                  </a:lnTo>
                  <a:lnTo>
                    <a:pt x="2" y="4"/>
                  </a:lnTo>
                  <a:lnTo>
                    <a:pt x="4" y="4"/>
                  </a:lnTo>
                  <a:lnTo>
                    <a:pt x="2" y="4"/>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9" name="Rectangle 328"/>
            <p:cNvSpPr>
              <a:spLocks noChangeArrowheads="1"/>
            </p:cNvSpPr>
            <p:nvPr/>
          </p:nvSpPr>
          <p:spPr bwMode="gray">
            <a:xfrm>
              <a:off x="4347818" y="178927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0" name="Freeform 329"/>
            <p:cNvSpPr>
              <a:spLocks/>
            </p:cNvSpPr>
            <p:nvPr/>
          </p:nvSpPr>
          <p:spPr bwMode="gray">
            <a:xfrm>
              <a:off x="4349751" y="178541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1" name="Freeform 330"/>
            <p:cNvSpPr>
              <a:spLocks/>
            </p:cNvSpPr>
            <p:nvPr/>
          </p:nvSpPr>
          <p:spPr bwMode="gray">
            <a:xfrm>
              <a:off x="4347818" y="1782513"/>
              <a:ext cx="7731" cy="10630"/>
            </a:xfrm>
            <a:custGeom>
              <a:avLst/>
              <a:gdLst>
                <a:gd name="T0" fmla="*/ 8 w 8"/>
                <a:gd name="T1" fmla="*/ 1 h 11"/>
                <a:gd name="T2" fmla="*/ 8 w 8"/>
                <a:gd name="T3" fmla="*/ 3 h 11"/>
                <a:gd name="T4" fmla="*/ 6 w 8"/>
                <a:gd name="T5" fmla="*/ 3 h 11"/>
                <a:gd name="T6" fmla="*/ 8 w 8"/>
                <a:gd name="T7" fmla="*/ 3 h 11"/>
                <a:gd name="T8" fmla="*/ 6 w 8"/>
                <a:gd name="T9" fmla="*/ 3 h 11"/>
                <a:gd name="T10" fmla="*/ 6 w 8"/>
                <a:gd name="T11" fmla="*/ 5 h 11"/>
                <a:gd name="T12" fmla="*/ 4 w 8"/>
                <a:gd name="T13" fmla="*/ 5 h 11"/>
                <a:gd name="T14" fmla="*/ 6 w 8"/>
                <a:gd name="T15" fmla="*/ 5 h 11"/>
                <a:gd name="T16" fmla="*/ 6 w 8"/>
                <a:gd name="T17" fmla="*/ 7 h 11"/>
                <a:gd name="T18" fmla="*/ 4 w 8"/>
                <a:gd name="T19" fmla="*/ 7 h 11"/>
                <a:gd name="T20" fmla="*/ 4 w 8"/>
                <a:gd name="T21" fmla="*/ 5 h 11"/>
                <a:gd name="T22" fmla="*/ 4 w 8"/>
                <a:gd name="T23" fmla="*/ 7 h 11"/>
                <a:gd name="T24" fmla="*/ 4 w 8"/>
                <a:gd name="T25" fmla="*/ 9 h 11"/>
                <a:gd name="T26" fmla="*/ 2 w 8"/>
                <a:gd name="T27" fmla="*/ 9 h 11"/>
                <a:gd name="T28" fmla="*/ 4 w 8"/>
                <a:gd name="T29" fmla="*/ 9 h 11"/>
                <a:gd name="T30" fmla="*/ 2 w 8"/>
                <a:gd name="T31" fmla="*/ 9 h 11"/>
                <a:gd name="T32" fmla="*/ 2 w 8"/>
                <a:gd name="T33" fmla="*/ 11 h 11"/>
                <a:gd name="T34" fmla="*/ 0 w 8"/>
                <a:gd name="T35" fmla="*/ 11 h 11"/>
                <a:gd name="T36" fmla="*/ 0 w 8"/>
                <a:gd name="T37" fmla="*/ 9 h 11"/>
                <a:gd name="T38" fmla="*/ 2 w 8"/>
                <a:gd name="T39" fmla="*/ 9 h 11"/>
                <a:gd name="T40" fmla="*/ 2 w 8"/>
                <a:gd name="T41" fmla="*/ 7 h 11"/>
                <a:gd name="T42" fmla="*/ 2 w 8"/>
                <a:gd name="T43" fmla="*/ 9 h 11"/>
                <a:gd name="T44" fmla="*/ 2 w 8"/>
                <a:gd name="T45" fmla="*/ 7 h 11"/>
                <a:gd name="T46" fmla="*/ 0 w 8"/>
                <a:gd name="T47" fmla="*/ 7 h 11"/>
                <a:gd name="T48" fmla="*/ 2 w 8"/>
                <a:gd name="T49" fmla="*/ 7 h 11"/>
                <a:gd name="T50" fmla="*/ 2 w 8"/>
                <a:gd name="T51" fmla="*/ 5 h 11"/>
                <a:gd name="T52" fmla="*/ 0 w 8"/>
                <a:gd name="T53" fmla="*/ 5 h 11"/>
                <a:gd name="T54" fmla="*/ 2 w 8"/>
                <a:gd name="T55" fmla="*/ 5 h 11"/>
                <a:gd name="T56" fmla="*/ 0 w 8"/>
                <a:gd name="T57" fmla="*/ 5 h 11"/>
                <a:gd name="T58" fmla="*/ 2 w 8"/>
                <a:gd name="T59" fmla="*/ 5 h 11"/>
                <a:gd name="T60" fmla="*/ 0 w 8"/>
                <a:gd name="T61" fmla="*/ 5 h 11"/>
                <a:gd name="T62" fmla="*/ 0 w 8"/>
                <a:gd name="T63" fmla="*/ 3 h 11"/>
                <a:gd name="T64" fmla="*/ 2 w 8"/>
                <a:gd name="T65" fmla="*/ 3 h 11"/>
                <a:gd name="T66" fmla="*/ 0 w 8"/>
                <a:gd name="T67" fmla="*/ 3 h 11"/>
                <a:gd name="T68" fmla="*/ 2 w 8"/>
                <a:gd name="T69" fmla="*/ 3 h 11"/>
                <a:gd name="T70" fmla="*/ 2 w 8"/>
                <a:gd name="T71" fmla="*/ 5 h 11"/>
                <a:gd name="T72" fmla="*/ 2 w 8"/>
                <a:gd name="T73" fmla="*/ 3 h 11"/>
                <a:gd name="T74" fmla="*/ 4 w 8"/>
                <a:gd name="T75" fmla="*/ 3 h 11"/>
                <a:gd name="T76" fmla="*/ 2 w 8"/>
                <a:gd name="T77" fmla="*/ 3 h 11"/>
                <a:gd name="T78" fmla="*/ 4 w 8"/>
                <a:gd name="T79" fmla="*/ 3 h 11"/>
                <a:gd name="T80" fmla="*/ 2 w 8"/>
                <a:gd name="T81" fmla="*/ 3 h 11"/>
                <a:gd name="T82" fmla="*/ 2 w 8"/>
                <a:gd name="T83" fmla="*/ 1 h 11"/>
                <a:gd name="T84" fmla="*/ 4 w 8"/>
                <a:gd name="T85" fmla="*/ 1 h 11"/>
                <a:gd name="T86" fmla="*/ 6 w 8"/>
                <a:gd name="T87" fmla="*/ 1 h 11"/>
                <a:gd name="T88" fmla="*/ 6 w 8"/>
                <a:gd name="T89" fmla="*/ 0 h 11"/>
                <a:gd name="T90" fmla="*/ 8 w 8"/>
                <a:gd name="T91" fmla="*/ 0 h 11"/>
                <a:gd name="T92" fmla="*/ 8 w 8"/>
                <a:gd name="T9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11">
                  <a:moveTo>
                    <a:pt x="8" y="1"/>
                  </a:moveTo>
                  <a:lnTo>
                    <a:pt x="8" y="3"/>
                  </a:lnTo>
                  <a:lnTo>
                    <a:pt x="6" y="3"/>
                  </a:lnTo>
                  <a:lnTo>
                    <a:pt x="8" y="3"/>
                  </a:lnTo>
                  <a:lnTo>
                    <a:pt x="6" y="3"/>
                  </a:lnTo>
                  <a:lnTo>
                    <a:pt x="6" y="5"/>
                  </a:lnTo>
                  <a:lnTo>
                    <a:pt x="4" y="5"/>
                  </a:lnTo>
                  <a:lnTo>
                    <a:pt x="6" y="5"/>
                  </a:lnTo>
                  <a:lnTo>
                    <a:pt x="6" y="7"/>
                  </a:lnTo>
                  <a:lnTo>
                    <a:pt x="4" y="7"/>
                  </a:lnTo>
                  <a:lnTo>
                    <a:pt x="4" y="5"/>
                  </a:lnTo>
                  <a:lnTo>
                    <a:pt x="4" y="7"/>
                  </a:lnTo>
                  <a:lnTo>
                    <a:pt x="4" y="9"/>
                  </a:lnTo>
                  <a:lnTo>
                    <a:pt x="2" y="9"/>
                  </a:lnTo>
                  <a:lnTo>
                    <a:pt x="4" y="9"/>
                  </a:lnTo>
                  <a:lnTo>
                    <a:pt x="2" y="9"/>
                  </a:lnTo>
                  <a:lnTo>
                    <a:pt x="2" y="11"/>
                  </a:lnTo>
                  <a:lnTo>
                    <a:pt x="0" y="11"/>
                  </a:lnTo>
                  <a:lnTo>
                    <a:pt x="0" y="9"/>
                  </a:lnTo>
                  <a:lnTo>
                    <a:pt x="2" y="9"/>
                  </a:lnTo>
                  <a:lnTo>
                    <a:pt x="2" y="7"/>
                  </a:lnTo>
                  <a:lnTo>
                    <a:pt x="2" y="9"/>
                  </a:lnTo>
                  <a:lnTo>
                    <a:pt x="2" y="7"/>
                  </a:lnTo>
                  <a:lnTo>
                    <a:pt x="0" y="7"/>
                  </a:lnTo>
                  <a:lnTo>
                    <a:pt x="2" y="7"/>
                  </a:lnTo>
                  <a:lnTo>
                    <a:pt x="2" y="5"/>
                  </a:lnTo>
                  <a:lnTo>
                    <a:pt x="0" y="5"/>
                  </a:lnTo>
                  <a:lnTo>
                    <a:pt x="2" y="5"/>
                  </a:lnTo>
                  <a:lnTo>
                    <a:pt x="0" y="5"/>
                  </a:lnTo>
                  <a:lnTo>
                    <a:pt x="2" y="5"/>
                  </a:lnTo>
                  <a:lnTo>
                    <a:pt x="0" y="5"/>
                  </a:lnTo>
                  <a:lnTo>
                    <a:pt x="0" y="3"/>
                  </a:lnTo>
                  <a:lnTo>
                    <a:pt x="2" y="3"/>
                  </a:lnTo>
                  <a:lnTo>
                    <a:pt x="0" y="3"/>
                  </a:lnTo>
                  <a:lnTo>
                    <a:pt x="2" y="3"/>
                  </a:lnTo>
                  <a:lnTo>
                    <a:pt x="2" y="5"/>
                  </a:lnTo>
                  <a:lnTo>
                    <a:pt x="2" y="3"/>
                  </a:lnTo>
                  <a:lnTo>
                    <a:pt x="4" y="3"/>
                  </a:lnTo>
                  <a:lnTo>
                    <a:pt x="2" y="3"/>
                  </a:lnTo>
                  <a:lnTo>
                    <a:pt x="4" y="3"/>
                  </a:lnTo>
                  <a:lnTo>
                    <a:pt x="2" y="3"/>
                  </a:lnTo>
                  <a:lnTo>
                    <a:pt x="2" y="1"/>
                  </a:lnTo>
                  <a:lnTo>
                    <a:pt x="4" y="1"/>
                  </a:lnTo>
                  <a:lnTo>
                    <a:pt x="6" y="1"/>
                  </a:lnTo>
                  <a:lnTo>
                    <a:pt x="6" y="0"/>
                  </a:lnTo>
                  <a:lnTo>
                    <a:pt x="8" y="0"/>
                  </a:lnTo>
                  <a:lnTo>
                    <a:pt x="8"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2" name="Freeform 331"/>
            <p:cNvSpPr>
              <a:spLocks/>
            </p:cNvSpPr>
            <p:nvPr/>
          </p:nvSpPr>
          <p:spPr bwMode="gray">
            <a:xfrm>
              <a:off x="4355549" y="1778647"/>
              <a:ext cx="62816" cy="118867"/>
            </a:xfrm>
            <a:custGeom>
              <a:avLst/>
              <a:gdLst>
                <a:gd name="T0" fmla="*/ 21 w 65"/>
                <a:gd name="T1" fmla="*/ 7 h 123"/>
                <a:gd name="T2" fmla="*/ 19 w 65"/>
                <a:gd name="T3" fmla="*/ 13 h 123"/>
                <a:gd name="T4" fmla="*/ 15 w 65"/>
                <a:gd name="T5" fmla="*/ 17 h 123"/>
                <a:gd name="T6" fmla="*/ 23 w 65"/>
                <a:gd name="T7" fmla="*/ 15 h 123"/>
                <a:gd name="T8" fmla="*/ 34 w 65"/>
                <a:gd name="T9" fmla="*/ 21 h 123"/>
                <a:gd name="T10" fmla="*/ 27 w 65"/>
                <a:gd name="T11" fmla="*/ 34 h 123"/>
                <a:gd name="T12" fmla="*/ 29 w 65"/>
                <a:gd name="T13" fmla="*/ 38 h 123"/>
                <a:gd name="T14" fmla="*/ 23 w 65"/>
                <a:gd name="T15" fmla="*/ 42 h 123"/>
                <a:gd name="T16" fmla="*/ 34 w 65"/>
                <a:gd name="T17" fmla="*/ 42 h 123"/>
                <a:gd name="T18" fmla="*/ 40 w 65"/>
                <a:gd name="T19" fmla="*/ 58 h 123"/>
                <a:gd name="T20" fmla="*/ 48 w 65"/>
                <a:gd name="T21" fmla="*/ 65 h 123"/>
                <a:gd name="T22" fmla="*/ 46 w 65"/>
                <a:gd name="T23" fmla="*/ 73 h 123"/>
                <a:gd name="T24" fmla="*/ 54 w 65"/>
                <a:gd name="T25" fmla="*/ 79 h 123"/>
                <a:gd name="T26" fmla="*/ 60 w 65"/>
                <a:gd name="T27" fmla="*/ 85 h 123"/>
                <a:gd name="T28" fmla="*/ 62 w 65"/>
                <a:gd name="T29" fmla="*/ 98 h 123"/>
                <a:gd name="T30" fmla="*/ 58 w 65"/>
                <a:gd name="T31" fmla="*/ 100 h 123"/>
                <a:gd name="T32" fmla="*/ 54 w 65"/>
                <a:gd name="T33" fmla="*/ 104 h 123"/>
                <a:gd name="T34" fmla="*/ 62 w 65"/>
                <a:gd name="T35" fmla="*/ 108 h 123"/>
                <a:gd name="T36" fmla="*/ 46 w 65"/>
                <a:gd name="T37" fmla="*/ 114 h 123"/>
                <a:gd name="T38" fmla="*/ 40 w 65"/>
                <a:gd name="T39" fmla="*/ 112 h 123"/>
                <a:gd name="T40" fmla="*/ 31 w 65"/>
                <a:gd name="T41" fmla="*/ 118 h 123"/>
                <a:gd name="T42" fmla="*/ 21 w 65"/>
                <a:gd name="T43" fmla="*/ 118 h 123"/>
                <a:gd name="T44" fmla="*/ 17 w 65"/>
                <a:gd name="T45" fmla="*/ 118 h 123"/>
                <a:gd name="T46" fmla="*/ 9 w 65"/>
                <a:gd name="T47" fmla="*/ 121 h 123"/>
                <a:gd name="T48" fmla="*/ 7 w 65"/>
                <a:gd name="T49" fmla="*/ 120 h 123"/>
                <a:gd name="T50" fmla="*/ 11 w 65"/>
                <a:gd name="T51" fmla="*/ 116 h 123"/>
                <a:gd name="T52" fmla="*/ 17 w 65"/>
                <a:gd name="T53" fmla="*/ 108 h 123"/>
                <a:gd name="T54" fmla="*/ 31 w 65"/>
                <a:gd name="T55" fmla="*/ 102 h 123"/>
                <a:gd name="T56" fmla="*/ 21 w 65"/>
                <a:gd name="T57" fmla="*/ 104 h 123"/>
                <a:gd name="T58" fmla="*/ 15 w 65"/>
                <a:gd name="T59" fmla="*/ 102 h 123"/>
                <a:gd name="T60" fmla="*/ 9 w 65"/>
                <a:gd name="T61" fmla="*/ 100 h 123"/>
                <a:gd name="T62" fmla="*/ 9 w 65"/>
                <a:gd name="T63" fmla="*/ 98 h 123"/>
                <a:gd name="T64" fmla="*/ 17 w 65"/>
                <a:gd name="T65" fmla="*/ 91 h 123"/>
                <a:gd name="T66" fmla="*/ 15 w 65"/>
                <a:gd name="T67" fmla="*/ 85 h 123"/>
                <a:gd name="T68" fmla="*/ 25 w 65"/>
                <a:gd name="T69" fmla="*/ 79 h 123"/>
                <a:gd name="T70" fmla="*/ 25 w 65"/>
                <a:gd name="T71" fmla="*/ 73 h 123"/>
                <a:gd name="T72" fmla="*/ 27 w 65"/>
                <a:gd name="T73" fmla="*/ 67 h 123"/>
                <a:gd name="T74" fmla="*/ 21 w 65"/>
                <a:gd name="T75" fmla="*/ 62 h 123"/>
                <a:gd name="T76" fmla="*/ 27 w 65"/>
                <a:gd name="T77" fmla="*/ 56 h 123"/>
                <a:gd name="T78" fmla="*/ 17 w 65"/>
                <a:gd name="T79" fmla="*/ 58 h 123"/>
                <a:gd name="T80" fmla="*/ 11 w 65"/>
                <a:gd name="T81" fmla="*/ 62 h 123"/>
                <a:gd name="T82" fmla="*/ 11 w 65"/>
                <a:gd name="T83" fmla="*/ 52 h 123"/>
                <a:gd name="T84" fmla="*/ 13 w 65"/>
                <a:gd name="T85" fmla="*/ 42 h 123"/>
                <a:gd name="T86" fmla="*/ 11 w 65"/>
                <a:gd name="T87" fmla="*/ 42 h 123"/>
                <a:gd name="T88" fmla="*/ 7 w 65"/>
                <a:gd name="T89" fmla="*/ 42 h 123"/>
                <a:gd name="T90" fmla="*/ 5 w 65"/>
                <a:gd name="T91" fmla="*/ 46 h 123"/>
                <a:gd name="T92" fmla="*/ 4 w 65"/>
                <a:gd name="T93" fmla="*/ 44 h 123"/>
                <a:gd name="T94" fmla="*/ 5 w 65"/>
                <a:gd name="T95" fmla="*/ 36 h 123"/>
                <a:gd name="T96" fmla="*/ 5 w 65"/>
                <a:gd name="T97" fmla="*/ 33 h 123"/>
                <a:gd name="T98" fmla="*/ 7 w 65"/>
                <a:gd name="T99" fmla="*/ 31 h 123"/>
                <a:gd name="T100" fmla="*/ 2 w 65"/>
                <a:gd name="T101" fmla="*/ 31 h 123"/>
                <a:gd name="T102" fmla="*/ 2 w 65"/>
                <a:gd name="T103" fmla="*/ 31 h 123"/>
                <a:gd name="T104" fmla="*/ 4 w 65"/>
                <a:gd name="T105" fmla="*/ 27 h 123"/>
                <a:gd name="T106" fmla="*/ 4 w 65"/>
                <a:gd name="T107" fmla="*/ 21 h 123"/>
                <a:gd name="T108" fmla="*/ 2 w 65"/>
                <a:gd name="T109" fmla="*/ 19 h 123"/>
                <a:gd name="T110" fmla="*/ 4 w 65"/>
                <a:gd name="T111" fmla="*/ 13 h 123"/>
                <a:gd name="T112" fmla="*/ 7 w 65"/>
                <a:gd name="T113" fmla="*/ 13 h 123"/>
                <a:gd name="T114" fmla="*/ 9 w 65"/>
                <a:gd name="T115" fmla="*/ 7 h 123"/>
                <a:gd name="T116" fmla="*/ 11 w 65"/>
                <a:gd name="T117" fmla="*/ 2 h 123"/>
                <a:gd name="T118" fmla="*/ 13 w 65"/>
                <a:gd name="T119" fmla="*/ 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 h="123">
                  <a:moveTo>
                    <a:pt x="23" y="0"/>
                  </a:moveTo>
                  <a:lnTo>
                    <a:pt x="25" y="0"/>
                  </a:lnTo>
                  <a:lnTo>
                    <a:pt x="25" y="2"/>
                  </a:lnTo>
                  <a:lnTo>
                    <a:pt x="25" y="0"/>
                  </a:lnTo>
                  <a:lnTo>
                    <a:pt x="27" y="2"/>
                  </a:lnTo>
                  <a:lnTo>
                    <a:pt x="25" y="2"/>
                  </a:lnTo>
                  <a:lnTo>
                    <a:pt x="25" y="4"/>
                  </a:lnTo>
                  <a:lnTo>
                    <a:pt x="25" y="5"/>
                  </a:lnTo>
                  <a:lnTo>
                    <a:pt x="23" y="7"/>
                  </a:lnTo>
                  <a:lnTo>
                    <a:pt x="21" y="7"/>
                  </a:lnTo>
                  <a:lnTo>
                    <a:pt x="21" y="9"/>
                  </a:lnTo>
                  <a:lnTo>
                    <a:pt x="19" y="9"/>
                  </a:lnTo>
                  <a:lnTo>
                    <a:pt x="19" y="11"/>
                  </a:lnTo>
                  <a:lnTo>
                    <a:pt x="17" y="11"/>
                  </a:lnTo>
                  <a:lnTo>
                    <a:pt x="17" y="13"/>
                  </a:lnTo>
                  <a:lnTo>
                    <a:pt x="15" y="13"/>
                  </a:lnTo>
                  <a:lnTo>
                    <a:pt x="15" y="11"/>
                  </a:lnTo>
                  <a:lnTo>
                    <a:pt x="15" y="13"/>
                  </a:lnTo>
                  <a:lnTo>
                    <a:pt x="17" y="13"/>
                  </a:lnTo>
                  <a:lnTo>
                    <a:pt x="19" y="13"/>
                  </a:lnTo>
                  <a:lnTo>
                    <a:pt x="19" y="15"/>
                  </a:lnTo>
                  <a:lnTo>
                    <a:pt x="17" y="15"/>
                  </a:lnTo>
                  <a:lnTo>
                    <a:pt x="15" y="15"/>
                  </a:lnTo>
                  <a:lnTo>
                    <a:pt x="15" y="17"/>
                  </a:lnTo>
                  <a:lnTo>
                    <a:pt x="15" y="15"/>
                  </a:lnTo>
                  <a:lnTo>
                    <a:pt x="17" y="15"/>
                  </a:lnTo>
                  <a:lnTo>
                    <a:pt x="17" y="17"/>
                  </a:lnTo>
                  <a:lnTo>
                    <a:pt x="17" y="15"/>
                  </a:lnTo>
                  <a:lnTo>
                    <a:pt x="17" y="17"/>
                  </a:lnTo>
                  <a:lnTo>
                    <a:pt x="15" y="17"/>
                  </a:lnTo>
                  <a:lnTo>
                    <a:pt x="17" y="17"/>
                  </a:lnTo>
                  <a:lnTo>
                    <a:pt x="15" y="19"/>
                  </a:lnTo>
                  <a:lnTo>
                    <a:pt x="17" y="19"/>
                  </a:lnTo>
                  <a:lnTo>
                    <a:pt x="17" y="17"/>
                  </a:lnTo>
                  <a:lnTo>
                    <a:pt x="19" y="17"/>
                  </a:lnTo>
                  <a:lnTo>
                    <a:pt x="21" y="17"/>
                  </a:lnTo>
                  <a:lnTo>
                    <a:pt x="21" y="15"/>
                  </a:lnTo>
                  <a:lnTo>
                    <a:pt x="21" y="17"/>
                  </a:lnTo>
                  <a:lnTo>
                    <a:pt x="21" y="15"/>
                  </a:lnTo>
                  <a:lnTo>
                    <a:pt x="23" y="15"/>
                  </a:lnTo>
                  <a:lnTo>
                    <a:pt x="25" y="15"/>
                  </a:lnTo>
                  <a:lnTo>
                    <a:pt x="27" y="15"/>
                  </a:lnTo>
                  <a:lnTo>
                    <a:pt x="29" y="15"/>
                  </a:lnTo>
                  <a:lnTo>
                    <a:pt x="31" y="15"/>
                  </a:lnTo>
                  <a:lnTo>
                    <a:pt x="33" y="15"/>
                  </a:lnTo>
                  <a:lnTo>
                    <a:pt x="34" y="15"/>
                  </a:lnTo>
                  <a:lnTo>
                    <a:pt x="36" y="17"/>
                  </a:lnTo>
                  <a:lnTo>
                    <a:pt x="36" y="19"/>
                  </a:lnTo>
                  <a:lnTo>
                    <a:pt x="36" y="21"/>
                  </a:lnTo>
                  <a:lnTo>
                    <a:pt x="34" y="21"/>
                  </a:lnTo>
                  <a:lnTo>
                    <a:pt x="34" y="23"/>
                  </a:lnTo>
                  <a:lnTo>
                    <a:pt x="34" y="25"/>
                  </a:lnTo>
                  <a:lnTo>
                    <a:pt x="33" y="27"/>
                  </a:lnTo>
                  <a:lnTo>
                    <a:pt x="33" y="29"/>
                  </a:lnTo>
                  <a:lnTo>
                    <a:pt x="31" y="29"/>
                  </a:lnTo>
                  <a:lnTo>
                    <a:pt x="31" y="31"/>
                  </a:lnTo>
                  <a:lnTo>
                    <a:pt x="31" y="33"/>
                  </a:lnTo>
                  <a:lnTo>
                    <a:pt x="29" y="33"/>
                  </a:lnTo>
                  <a:lnTo>
                    <a:pt x="29" y="34"/>
                  </a:lnTo>
                  <a:lnTo>
                    <a:pt x="27" y="34"/>
                  </a:lnTo>
                  <a:lnTo>
                    <a:pt x="25" y="34"/>
                  </a:lnTo>
                  <a:lnTo>
                    <a:pt x="25" y="36"/>
                  </a:lnTo>
                  <a:lnTo>
                    <a:pt x="23" y="36"/>
                  </a:lnTo>
                  <a:lnTo>
                    <a:pt x="25" y="36"/>
                  </a:lnTo>
                  <a:lnTo>
                    <a:pt x="27" y="34"/>
                  </a:lnTo>
                  <a:lnTo>
                    <a:pt x="29" y="34"/>
                  </a:lnTo>
                  <a:lnTo>
                    <a:pt x="27" y="36"/>
                  </a:lnTo>
                  <a:lnTo>
                    <a:pt x="29" y="36"/>
                  </a:lnTo>
                  <a:lnTo>
                    <a:pt x="31" y="36"/>
                  </a:lnTo>
                  <a:lnTo>
                    <a:pt x="29" y="38"/>
                  </a:lnTo>
                  <a:lnTo>
                    <a:pt x="27" y="38"/>
                  </a:lnTo>
                  <a:lnTo>
                    <a:pt x="25" y="38"/>
                  </a:lnTo>
                  <a:lnTo>
                    <a:pt x="25" y="40"/>
                  </a:lnTo>
                  <a:lnTo>
                    <a:pt x="23" y="40"/>
                  </a:lnTo>
                  <a:lnTo>
                    <a:pt x="21" y="40"/>
                  </a:lnTo>
                  <a:lnTo>
                    <a:pt x="19" y="40"/>
                  </a:lnTo>
                  <a:lnTo>
                    <a:pt x="21" y="40"/>
                  </a:lnTo>
                  <a:lnTo>
                    <a:pt x="23" y="42"/>
                  </a:lnTo>
                  <a:lnTo>
                    <a:pt x="23" y="40"/>
                  </a:lnTo>
                  <a:lnTo>
                    <a:pt x="23" y="42"/>
                  </a:lnTo>
                  <a:lnTo>
                    <a:pt x="25" y="42"/>
                  </a:lnTo>
                  <a:lnTo>
                    <a:pt x="27" y="42"/>
                  </a:lnTo>
                  <a:lnTo>
                    <a:pt x="27" y="40"/>
                  </a:lnTo>
                  <a:lnTo>
                    <a:pt x="29" y="40"/>
                  </a:lnTo>
                  <a:lnTo>
                    <a:pt x="31" y="40"/>
                  </a:lnTo>
                  <a:lnTo>
                    <a:pt x="29" y="40"/>
                  </a:lnTo>
                  <a:lnTo>
                    <a:pt x="31" y="40"/>
                  </a:lnTo>
                  <a:lnTo>
                    <a:pt x="31" y="42"/>
                  </a:lnTo>
                  <a:lnTo>
                    <a:pt x="33" y="42"/>
                  </a:lnTo>
                  <a:lnTo>
                    <a:pt x="34" y="42"/>
                  </a:lnTo>
                  <a:lnTo>
                    <a:pt x="34" y="44"/>
                  </a:lnTo>
                  <a:lnTo>
                    <a:pt x="34" y="46"/>
                  </a:lnTo>
                  <a:lnTo>
                    <a:pt x="36" y="46"/>
                  </a:lnTo>
                  <a:lnTo>
                    <a:pt x="38" y="48"/>
                  </a:lnTo>
                  <a:lnTo>
                    <a:pt x="38" y="50"/>
                  </a:lnTo>
                  <a:lnTo>
                    <a:pt x="38" y="52"/>
                  </a:lnTo>
                  <a:lnTo>
                    <a:pt x="38" y="54"/>
                  </a:lnTo>
                  <a:lnTo>
                    <a:pt x="38" y="56"/>
                  </a:lnTo>
                  <a:lnTo>
                    <a:pt x="40" y="56"/>
                  </a:lnTo>
                  <a:lnTo>
                    <a:pt x="40" y="58"/>
                  </a:lnTo>
                  <a:lnTo>
                    <a:pt x="40" y="60"/>
                  </a:lnTo>
                  <a:lnTo>
                    <a:pt x="42" y="60"/>
                  </a:lnTo>
                  <a:lnTo>
                    <a:pt x="40" y="60"/>
                  </a:lnTo>
                  <a:lnTo>
                    <a:pt x="42" y="62"/>
                  </a:lnTo>
                  <a:lnTo>
                    <a:pt x="40" y="62"/>
                  </a:lnTo>
                  <a:lnTo>
                    <a:pt x="42" y="62"/>
                  </a:lnTo>
                  <a:lnTo>
                    <a:pt x="44" y="62"/>
                  </a:lnTo>
                  <a:lnTo>
                    <a:pt x="46" y="63"/>
                  </a:lnTo>
                  <a:lnTo>
                    <a:pt x="48" y="63"/>
                  </a:lnTo>
                  <a:lnTo>
                    <a:pt x="48" y="65"/>
                  </a:lnTo>
                  <a:lnTo>
                    <a:pt x="48" y="67"/>
                  </a:lnTo>
                  <a:lnTo>
                    <a:pt x="50" y="67"/>
                  </a:lnTo>
                  <a:lnTo>
                    <a:pt x="50" y="69"/>
                  </a:lnTo>
                  <a:lnTo>
                    <a:pt x="50" y="71"/>
                  </a:lnTo>
                  <a:lnTo>
                    <a:pt x="50" y="73"/>
                  </a:lnTo>
                  <a:lnTo>
                    <a:pt x="52" y="75"/>
                  </a:lnTo>
                  <a:lnTo>
                    <a:pt x="50" y="75"/>
                  </a:lnTo>
                  <a:lnTo>
                    <a:pt x="50" y="73"/>
                  </a:lnTo>
                  <a:lnTo>
                    <a:pt x="48" y="73"/>
                  </a:lnTo>
                  <a:lnTo>
                    <a:pt x="46" y="73"/>
                  </a:lnTo>
                  <a:lnTo>
                    <a:pt x="44" y="75"/>
                  </a:lnTo>
                  <a:lnTo>
                    <a:pt x="46" y="75"/>
                  </a:lnTo>
                  <a:lnTo>
                    <a:pt x="46" y="73"/>
                  </a:lnTo>
                  <a:lnTo>
                    <a:pt x="46" y="75"/>
                  </a:lnTo>
                  <a:lnTo>
                    <a:pt x="48" y="73"/>
                  </a:lnTo>
                  <a:lnTo>
                    <a:pt x="48" y="75"/>
                  </a:lnTo>
                  <a:lnTo>
                    <a:pt x="50" y="75"/>
                  </a:lnTo>
                  <a:lnTo>
                    <a:pt x="52" y="77"/>
                  </a:lnTo>
                  <a:lnTo>
                    <a:pt x="52" y="79"/>
                  </a:lnTo>
                  <a:lnTo>
                    <a:pt x="54" y="79"/>
                  </a:lnTo>
                  <a:lnTo>
                    <a:pt x="54" y="81"/>
                  </a:lnTo>
                  <a:lnTo>
                    <a:pt x="54" y="83"/>
                  </a:lnTo>
                  <a:lnTo>
                    <a:pt x="52" y="83"/>
                  </a:lnTo>
                  <a:lnTo>
                    <a:pt x="52" y="85"/>
                  </a:lnTo>
                  <a:lnTo>
                    <a:pt x="52" y="87"/>
                  </a:lnTo>
                  <a:lnTo>
                    <a:pt x="54" y="87"/>
                  </a:lnTo>
                  <a:lnTo>
                    <a:pt x="54" y="85"/>
                  </a:lnTo>
                  <a:lnTo>
                    <a:pt x="56" y="85"/>
                  </a:lnTo>
                  <a:lnTo>
                    <a:pt x="58" y="85"/>
                  </a:lnTo>
                  <a:lnTo>
                    <a:pt x="60" y="85"/>
                  </a:lnTo>
                  <a:lnTo>
                    <a:pt x="62" y="85"/>
                  </a:lnTo>
                  <a:lnTo>
                    <a:pt x="65" y="87"/>
                  </a:lnTo>
                  <a:lnTo>
                    <a:pt x="65" y="89"/>
                  </a:lnTo>
                  <a:lnTo>
                    <a:pt x="65" y="91"/>
                  </a:lnTo>
                  <a:lnTo>
                    <a:pt x="65" y="92"/>
                  </a:lnTo>
                  <a:lnTo>
                    <a:pt x="65" y="94"/>
                  </a:lnTo>
                  <a:lnTo>
                    <a:pt x="63" y="94"/>
                  </a:lnTo>
                  <a:lnTo>
                    <a:pt x="63" y="96"/>
                  </a:lnTo>
                  <a:lnTo>
                    <a:pt x="63" y="98"/>
                  </a:lnTo>
                  <a:lnTo>
                    <a:pt x="62" y="98"/>
                  </a:lnTo>
                  <a:lnTo>
                    <a:pt x="62" y="96"/>
                  </a:lnTo>
                  <a:lnTo>
                    <a:pt x="60" y="96"/>
                  </a:lnTo>
                  <a:lnTo>
                    <a:pt x="62" y="98"/>
                  </a:lnTo>
                  <a:lnTo>
                    <a:pt x="60" y="98"/>
                  </a:lnTo>
                  <a:lnTo>
                    <a:pt x="62" y="98"/>
                  </a:lnTo>
                  <a:lnTo>
                    <a:pt x="62" y="100"/>
                  </a:lnTo>
                  <a:lnTo>
                    <a:pt x="60" y="100"/>
                  </a:lnTo>
                  <a:lnTo>
                    <a:pt x="58" y="100"/>
                  </a:lnTo>
                  <a:lnTo>
                    <a:pt x="56" y="100"/>
                  </a:lnTo>
                  <a:lnTo>
                    <a:pt x="58" y="100"/>
                  </a:lnTo>
                  <a:lnTo>
                    <a:pt x="58" y="102"/>
                  </a:lnTo>
                  <a:lnTo>
                    <a:pt x="58" y="100"/>
                  </a:lnTo>
                  <a:lnTo>
                    <a:pt x="60" y="100"/>
                  </a:lnTo>
                  <a:lnTo>
                    <a:pt x="60" y="102"/>
                  </a:lnTo>
                  <a:lnTo>
                    <a:pt x="58" y="102"/>
                  </a:lnTo>
                  <a:lnTo>
                    <a:pt x="60" y="102"/>
                  </a:lnTo>
                  <a:lnTo>
                    <a:pt x="58" y="102"/>
                  </a:lnTo>
                  <a:lnTo>
                    <a:pt x="58" y="104"/>
                  </a:lnTo>
                  <a:lnTo>
                    <a:pt x="56" y="104"/>
                  </a:lnTo>
                  <a:lnTo>
                    <a:pt x="54" y="104"/>
                  </a:lnTo>
                  <a:lnTo>
                    <a:pt x="56" y="104"/>
                  </a:lnTo>
                  <a:lnTo>
                    <a:pt x="58" y="104"/>
                  </a:lnTo>
                  <a:lnTo>
                    <a:pt x="56" y="104"/>
                  </a:lnTo>
                  <a:lnTo>
                    <a:pt x="56" y="106"/>
                  </a:lnTo>
                  <a:lnTo>
                    <a:pt x="58" y="106"/>
                  </a:lnTo>
                  <a:lnTo>
                    <a:pt x="60" y="106"/>
                  </a:lnTo>
                  <a:lnTo>
                    <a:pt x="63" y="106"/>
                  </a:lnTo>
                  <a:lnTo>
                    <a:pt x="62" y="106"/>
                  </a:lnTo>
                  <a:lnTo>
                    <a:pt x="63" y="108"/>
                  </a:lnTo>
                  <a:lnTo>
                    <a:pt x="62" y="108"/>
                  </a:lnTo>
                  <a:lnTo>
                    <a:pt x="62" y="110"/>
                  </a:lnTo>
                  <a:lnTo>
                    <a:pt x="60" y="110"/>
                  </a:lnTo>
                  <a:lnTo>
                    <a:pt x="60" y="112"/>
                  </a:lnTo>
                  <a:lnTo>
                    <a:pt x="58" y="112"/>
                  </a:lnTo>
                  <a:lnTo>
                    <a:pt x="56" y="112"/>
                  </a:lnTo>
                  <a:lnTo>
                    <a:pt x="54" y="114"/>
                  </a:lnTo>
                  <a:lnTo>
                    <a:pt x="52" y="114"/>
                  </a:lnTo>
                  <a:lnTo>
                    <a:pt x="50" y="114"/>
                  </a:lnTo>
                  <a:lnTo>
                    <a:pt x="48" y="114"/>
                  </a:lnTo>
                  <a:lnTo>
                    <a:pt x="46" y="114"/>
                  </a:lnTo>
                  <a:lnTo>
                    <a:pt x="44" y="114"/>
                  </a:lnTo>
                  <a:lnTo>
                    <a:pt x="44" y="112"/>
                  </a:lnTo>
                  <a:lnTo>
                    <a:pt x="42" y="112"/>
                  </a:lnTo>
                  <a:lnTo>
                    <a:pt x="42" y="114"/>
                  </a:lnTo>
                  <a:lnTo>
                    <a:pt x="42" y="112"/>
                  </a:lnTo>
                  <a:lnTo>
                    <a:pt x="42" y="114"/>
                  </a:lnTo>
                  <a:lnTo>
                    <a:pt x="40" y="114"/>
                  </a:lnTo>
                  <a:lnTo>
                    <a:pt x="40" y="112"/>
                  </a:lnTo>
                  <a:lnTo>
                    <a:pt x="38" y="112"/>
                  </a:lnTo>
                  <a:lnTo>
                    <a:pt x="40" y="112"/>
                  </a:lnTo>
                  <a:lnTo>
                    <a:pt x="40" y="114"/>
                  </a:lnTo>
                  <a:lnTo>
                    <a:pt x="38" y="114"/>
                  </a:lnTo>
                  <a:lnTo>
                    <a:pt x="40" y="114"/>
                  </a:lnTo>
                  <a:lnTo>
                    <a:pt x="38" y="114"/>
                  </a:lnTo>
                  <a:lnTo>
                    <a:pt x="36" y="114"/>
                  </a:lnTo>
                  <a:lnTo>
                    <a:pt x="34" y="114"/>
                  </a:lnTo>
                  <a:lnTo>
                    <a:pt x="34" y="116"/>
                  </a:lnTo>
                  <a:lnTo>
                    <a:pt x="33" y="116"/>
                  </a:lnTo>
                  <a:lnTo>
                    <a:pt x="31" y="116"/>
                  </a:lnTo>
                  <a:lnTo>
                    <a:pt x="31" y="118"/>
                  </a:lnTo>
                  <a:lnTo>
                    <a:pt x="31" y="116"/>
                  </a:lnTo>
                  <a:lnTo>
                    <a:pt x="29" y="114"/>
                  </a:lnTo>
                  <a:lnTo>
                    <a:pt x="27" y="114"/>
                  </a:lnTo>
                  <a:lnTo>
                    <a:pt x="25" y="114"/>
                  </a:lnTo>
                  <a:lnTo>
                    <a:pt x="25" y="116"/>
                  </a:lnTo>
                  <a:lnTo>
                    <a:pt x="25" y="114"/>
                  </a:lnTo>
                  <a:lnTo>
                    <a:pt x="25" y="116"/>
                  </a:lnTo>
                  <a:lnTo>
                    <a:pt x="23" y="116"/>
                  </a:lnTo>
                  <a:lnTo>
                    <a:pt x="23" y="118"/>
                  </a:lnTo>
                  <a:lnTo>
                    <a:pt x="21" y="118"/>
                  </a:lnTo>
                  <a:lnTo>
                    <a:pt x="23" y="118"/>
                  </a:lnTo>
                  <a:lnTo>
                    <a:pt x="23" y="120"/>
                  </a:lnTo>
                  <a:lnTo>
                    <a:pt x="21" y="120"/>
                  </a:lnTo>
                  <a:lnTo>
                    <a:pt x="21" y="121"/>
                  </a:lnTo>
                  <a:lnTo>
                    <a:pt x="19" y="121"/>
                  </a:lnTo>
                  <a:lnTo>
                    <a:pt x="19" y="120"/>
                  </a:lnTo>
                  <a:lnTo>
                    <a:pt x="17" y="120"/>
                  </a:lnTo>
                  <a:lnTo>
                    <a:pt x="17" y="118"/>
                  </a:lnTo>
                  <a:lnTo>
                    <a:pt x="15" y="118"/>
                  </a:lnTo>
                  <a:lnTo>
                    <a:pt x="17" y="118"/>
                  </a:lnTo>
                  <a:lnTo>
                    <a:pt x="15" y="118"/>
                  </a:lnTo>
                  <a:lnTo>
                    <a:pt x="15" y="120"/>
                  </a:lnTo>
                  <a:lnTo>
                    <a:pt x="17" y="120"/>
                  </a:lnTo>
                  <a:lnTo>
                    <a:pt x="15" y="120"/>
                  </a:lnTo>
                  <a:lnTo>
                    <a:pt x="17" y="120"/>
                  </a:lnTo>
                  <a:lnTo>
                    <a:pt x="15" y="120"/>
                  </a:lnTo>
                  <a:lnTo>
                    <a:pt x="13" y="120"/>
                  </a:lnTo>
                  <a:lnTo>
                    <a:pt x="11" y="120"/>
                  </a:lnTo>
                  <a:lnTo>
                    <a:pt x="11" y="121"/>
                  </a:lnTo>
                  <a:lnTo>
                    <a:pt x="9" y="121"/>
                  </a:lnTo>
                  <a:lnTo>
                    <a:pt x="9" y="123"/>
                  </a:lnTo>
                  <a:lnTo>
                    <a:pt x="7" y="123"/>
                  </a:lnTo>
                  <a:lnTo>
                    <a:pt x="7" y="121"/>
                  </a:lnTo>
                  <a:lnTo>
                    <a:pt x="5" y="121"/>
                  </a:lnTo>
                  <a:lnTo>
                    <a:pt x="5" y="123"/>
                  </a:lnTo>
                  <a:lnTo>
                    <a:pt x="4" y="123"/>
                  </a:lnTo>
                  <a:lnTo>
                    <a:pt x="4" y="121"/>
                  </a:lnTo>
                  <a:lnTo>
                    <a:pt x="5" y="121"/>
                  </a:lnTo>
                  <a:lnTo>
                    <a:pt x="7" y="121"/>
                  </a:lnTo>
                  <a:lnTo>
                    <a:pt x="7" y="120"/>
                  </a:lnTo>
                  <a:lnTo>
                    <a:pt x="9" y="120"/>
                  </a:lnTo>
                  <a:lnTo>
                    <a:pt x="9" y="118"/>
                  </a:lnTo>
                  <a:lnTo>
                    <a:pt x="9" y="116"/>
                  </a:lnTo>
                  <a:lnTo>
                    <a:pt x="9" y="118"/>
                  </a:lnTo>
                  <a:lnTo>
                    <a:pt x="11" y="118"/>
                  </a:lnTo>
                  <a:lnTo>
                    <a:pt x="11" y="116"/>
                  </a:lnTo>
                  <a:lnTo>
                    <a:pt x="9" y="116"/>
                  </a:lnTo>
                  <a:lnTo>
                    <a:pt x="11" y="116"/>
                  </a:lnTo>
                  <a:lnTo>
                    <a:pt x="9" y="116"/>
                  </a:lnTo>
                  <a:lnTo>
                    <a:pt x="11" y="116"/>
                  </a:lnTo>
                  <a:lnTo>
                    <a:pt x="13" y="114"/>
                  </a:lnTo>
                  <a:lnTo>
                    <a:pt x="13" y="112"/>
                  </a:lnTo>
                  <a:lnTo>
                    <a:pt x="13" y="110"/>
                  </a:lnTo>
                  <a:lnTo>
                    <a:pt x="15" y="110"/>
                  </a:lnTo>
                  <a:lnTo>
                    <a:pt x="17" y="110"/>
                  </a:lnTo>
                  <a:lnTo>
                    <a:pt x="15" y="110"/>
                  </a:lnTo>
                  <a:lnTo>
                    <a:pt x="15" y="108"/>
                  </a:lnTo>
                  <a:lnTo>
                    <a:pt x="17" y="108"/>
                  </a:lnTo>
                  <a:lnTo>
                    <a:pt x="15" y="108"/>
                  </a:lnTo>
                  <a:lnTo>
                    <a:pt x="17" y="108"/>
                  </a:lnTo>
                  <a:lnTo>
                    <a:pt x="19" y="108"/>
                  </a:lnTo>
                  <a:lnTo>
                    <a:pt x="21" y="108"/>
                  </a:lnTo>
                  <a:lnTo>
                    <a:pt x="23" y="108"/>
                  </a:lnTo>
                  <a:lnTo>
                    <a:pt x="25" y="108"/>
                  </a:lnTo>
                  <a:lnTo>
                    <a:pt x="27" y="108"/>
                  </a:lnTo>
                  <a:lnTo>
                    <a:pt x="27" y="106"/>
                  </a:lnTo>
                  <a:lnTo>
                    <a:pt x="27" y="104"/>
                  </a:lnTo>
                  <a:lnTo>
                    <a:pt x="29" y="104"/>
                  </a:lnTo>
                  <a:lnTo>
                    <a:pt x="29" y="102"/>
                  </a:lnTo>
                  <a:lnTo>
                    <a:pt x="31" y="102"/>
                  </a:lnTo>
                  <a:lnTo>
                    <a:pt x="31" y="100"/>
                  </a:lnTo>
                  <a:lnTo>
                    <a:pt x="31" y="102"/>
                  </a:lnTo>
                  <a:lnTo>
                    <a:pt x="29" y="102"/>
                  </a:lnTo>
                  <a:lnTo>
                    <a:pt x="29" y="104"/>
                  </a:lnTo>
                  <a:lnTo>
                    <a:pt x="27" y="104"/>
                  </a:lnTo>
                  <a:lnTo>
                    <a:pt x="25" y="104"/>
                  </a:lnTo>
                  <a:lnTo>
                    <a:pt x="25" y="106"/>
                  </a:lnTo>
                  <a:lnTo>
                    <a:pt x="23" y="106"/>
                  </a:lnTo>
                  <a:lnTo>
                    <a:pt x="21" y="106"/>
                  </a:lnTo>
                  <a:lnTo>
                    <a:pt x="21" y="104"/>
                  </a:lnTo>
                  <a:lnTo>
                    <a:pt x="19" y="104"/>
                  </a:lnTo>
                  <a:lnTo>
                    <a:pt x="19" y="102"/>
                  </a:lnTo>
                  <a:lnTo>
                    <a:pt x="17" y="102"/>
                  </a:lnTo>
                  <a:lnTo>
                    <a:pt x="19" y="102"/>
                  </a:lnTo>
                  <a:lnTo>
                    <a:pt x="19" y="104"/>
                  </a:lnTo>
                  <a:lnTo>
                    <a:pt x="17" y="104"/>
                  </a:lnTo>
                  <a:lnTo>
                    <a:pt x="15" y="104"/>
                  </a:lnTo>
                  <a:lnTo>
                    <a:pt x="15" y="102"/>
                  </a:lnTo>
                  <a:lnTo>
                    <a:pt x="17" y="102"/>
                  </a:lnTo>
                  <a:lnTo>
                    <a:pt x="15" y="102"/>
                  </a:lnTo>
                  <a:lnTo>
                    <a:pt x="15" y="100"/>
                  </a:lnTo>
                  <a:lnTo>
                    <a:pt x="13" y="100"/>
                  </a:lnTo>
                  <a:lnTo>
                    <a:pt x="13" y="102"/>
                  </a:lnTo>
                  <a:lnTo>
                    <a:pt x="11" y="102"/>
                  </a:lnTo>
                  <a:lnTo>
                    <a:pt x="9" y="102"/>
                  </a:lnTo>
                  <a:lnTo>
                    <a:pt x="11" y="102"/>
                  </a:lnTo>
                  <a:lnTo>
                    <a:pt x="11" y="100"/>
                  </a:lnTo>
                  <a:lnTo>
                    <a:pt x="11" y="102"/>
                  </a:lnTo>
                  <a:lnTo>
                    <a:pt x="11" y="100"/>
                  </a:lnTo>
                  <a:lnTo>
                    <a:pt x="9" y="100"/>
                  </a:lnTo>
                  <a:lnTo>
                    <a:pt x="11" y="100"/>
                  </a:lnTo>
                  <a:lnTo>
                    <a:pt x="9" y="102"/>
                  </a:lnTo>
                  <a:lnTo>
                    <a:pt x="9" y="100"/>
                  </a:lnTo>
                  <a:lnTo>
                    <a:pt x="7" y="102"/>
                  </a:lnTo>
                  <a:lnTo>
                    <a:pt x="7" y="100"/>
                  </a:lnTo>
                  <a:lnTo>
                    <a:pt x="9" y="100"/>
                  </a:lnTo>
                  <a:lnTo>
                    <a:pt x="9" y="98"/>
                  </a:lnTo>
                  <a:lnTo>
                    <a:pt x="9" y="100"/>
                  </a:lnTo>
                  <a:lnTo>
                    <a:pt x="7" y="98"/>
                  </a:lnTo>
                  <a:lnTo>
                    <a:pt x="9" y="98"/>
                  </a:lnTo>
                  <a:lnTo>
                    <a:pt x="9" y="96"/>
                  </a:lnTo>
                  <a:lnTo>
                    <a:pt x="11" y="96"/>
                  </a:lnTo>
                  <a:lnTo>
                    <a:pt x="9" y="96"/>
                  </a:lnTo>
                  <a:lnTo>
                    <a:pt x="11" y="96"/>
                  </a:lnTo>
                  <a:lnTo>
                    <a:pt x="13" y="96"/>
                  </a:lnTo>
                  <a:lnTo>
                    <a:pt x="13" y="94"/>
                  </a:lnTo>
                  <a:lnTo>
                    <a:pt x="15" y="94"/>
                  </a:lnTo>
                  <a:lnTo>
                    <a:pt x="17" y="94"/>
                  </a:lnTo>
                  <a:lnTo>
                    <a:pt x="17" y="92"/>
                  </a:lnTo>
                  <a:lnTo>
                    <a:pt x="17" y="91"/>
                  </a:lnTo>
                  <a:lnTo>
                    <a:pt x="19" y="91"/>
                  </a:lnTo>
                  <a:lnTo>
                    <a:pt x="17" y="91"/>
                  </a:lnTo>
                  <a:lnTo>
                    <a:pt x="17" y="89"/>
                  </a:lnTo>
                  <a:lnTo>
                    <a:pt x="17" y="87"/>
                  </a:lnTo>
                  <a:lnTo>
                    <a:pt x="17" y="85"/>
                  </a:lnTo>
                  <a:lnTo>
                    <a:pt x="15" y="85"/>
                  </a:lnTo>
                  <a:lnTo>
                    <a:pt x="13" y="87"/>
                  </a:lnTo>
                  <a:lnTo>
                    <a:pt x="11" y="87"/>
                  </a:lnTo>
                  <a:lnTo>
                    <a:pt x="13" y="85"/>
                  </a:lnTo>
                  <a:lnTo>
                    <a:pt x="15" y="85"/>
                  </a:lnTo>
                  <a:lnTo>
                    <a:pt x="15" y="83"/>
                  </a:lnTo>
                  <a:lnTo>
                    <a:pt x="15" y="81"/>
                  </a:lnTo>
                  <a:lnTo>
                    <a:pt x="17" y="81"/>
                  </a:lnTo>
                  <a:lnTo>
                    <a:pt x="19" y="81"/>
                  </a:lnTo>
                  <a:lnTo>
                    <a:pt x="19" y="79"/>
                  </a:lnTo>
                  <a:lnTo>
                    <a:pt x="21" y="79"/>
                  </a:lnTo>
                  <a:lnTo>
                    <a:pt x="23" y="79"/>
                  </a:lnTo>
                  <a:lnTo>
                    <a:pt x="25" y="79"/>
                  </a:lnTo>
                  <a:lnTo>
                    <a:pt x="25" y="81"/>
                  </a:lnTo>
                  <a:lnTo>
                    <a:pt x="25" y="79"/>
                  </a:lnTo>
                  <a:lnTo>
                    <a:pt x="25" y="77"/>
                  </a:lnTo>
                  <a:lnTo>
                    <a:pt x="27" y="77"/>
                  </a:lnTo>
                  <a:lnTo>
                    <a:pt x="27" y="79"/>
                  </a:lnTo>
                  <a:lnTo>
                    <a:pt x="29" y="79"/>
                  </a:lnTo>
                  <a:lnTo>
                    <a:pt x="27" y="79"/>
                  </a:lnTo>
                  <a:lnTo>
                    <a:pt x="25" y="77"/>
                  </a:lnTo>
                  <a:lnTo>
                    <a:pt x="25" y="75"/>
                  </a:lnTo>
                  <a:lnTo>
                    <a:pt x="27" y="75"/>
                  </a:lnTo>
                  <a:lnTo>
                    <a:pt x="27" y="73"/>
                  </a:lnTo>
                  <a:lnTo>
                    <a:pt x="25" y="73"/>
                  </a:lnTo>
                  <a:lnTo>
                    <a:pt x="27" y="71"/>
                  </a:lnTo>
                  <a:lnTo>
                    <a:pt x="25" y="71"/>
                  </a:lnTo>
                  <a:lnTo>
                    <a:pt x="27" y="71"/>
                  </a:lnTo>
                  <a:lnTo>
                    <a:pt x="27" y="69"/>
                  </a:lnTo>
                  <a:lnTo>
                    <a:pt x="29" y="67"/>
                  </a:lnTo>
                  <a:lnTo>
                    <a:pt x="27" y="67"/>
                  </a:lnTo>
                  <a:lnTo>
                    <a:pt x="29" y="67"/>
                  </a:lnTo>
                  <a:lnTo>
                    <a:pt x="27" y="67"/>
                  </a:lnTo>
                  <a:lnTo>
                    <a:pt x="25" y="67"/>
                  </a:lnTo>
                  <a:lnTo>
                    <a:pt x="27" y="67"/>
                  </a:lnTo>
                  <a:lnTo>
                    <a:pt x="25" y="67"/>
                  </a:lnTo>
                  <a:lnTo>
                    <a:pt x="25" y="69"/>
                  </a:lnTo>
                  <a:lnTo>
                    <a:pt x="25" y="67"/>
                  </a:lnTo>
                  <a:lnTo>
                    <a:pt x="25" y="65"/>
                  </a:lnTo>
                  <a:lnTo>
                    <a:pt x="25" y="67"/>
                  </a:lnTo>
                  <a:lnTo>
                    <a:pt x="23" y="67"/>
                  </a:lnTo>
                  <a:lnTo>
                    <a:pt x="23" y="65"/>
                  </a:lnTo>
                  <a:lnTo>
                    <a:pt x="23" y="63"/>
                  </a:lnTo>
                  <a:lnTo>
                    <a:pt x="21" y="63"/>
                  </a:lnTo>
                  <a:lnTo>
                    <a:pt x="21" y="62"/>
                  </a:lnTo>
                  <a:lnTo>
                    <a:pt x="21" y="60"/>
                  </a:lnTo>
                  <a:lnTo>
                    <a:pt x="23" y="60"/>
                  </a:lnTo>
                  <a:lnTo>
                    <a:pt x="23" y="58"/>
                  </a:lnTo>
                  <a:lnTo>
                    <a:pt x="25" y="58"/>
                  </a:lnTo>
                  <a:lnTo>
                    <a:pt x="23" y="58"/>
                  </a:lnTo>
                  <a:lnTo>
                    <a:pt x="23" y="56"/>
                  </a:lnTo>
                  <a:lnTo>
                    <a:pt x="25" y="56"/>
                  </a:lnTo>
                  <a:lnTo>
                    <a:pt x="27" y="56"/>
                  </a:lnTo>
                  <a:lnTo>
                    <a:pt x="25" y="56"/>
                  </a:lnTo>
                  <a:lnTo>
                    <a:pt x="27" y="56"/>
                  </a:lnTo>
                  <a:lnTo>
                    <a:pt x="25" y="56"/>
                  </a:lnTo>
                  <a:lnTo>
                    <a:pt x="23" y="56"/>
                  </a:lnTo>
                  <a:lnTo>
                    <a:pt x="21" y="56"/>
                  </a:lnTo>
                  <a:lnTo>
                    <a:pt x="23" y="56"/>
                  </a:lnTo>
                  <a:lnTo>
                    <a:pt x="21" y="56"/>
                  </a:lnTo>
                  <a:lnTo>
                    <a:pt x="21" y="58"/>
                  </a:lnTo>
                  <a:lnTo>
                    <a:pt x="19" y="58"/>
                  </a:lnTo>
                  <a:lnTo>
                    <a:pt x="19" y="60"/>
                  </a:lnTo>
                  <a:lnTo>
                    <a:pt x="17" y="60"/>
                  </a:lnTo>
                  <a:lnTo>
                    <a:pt x="17" y="58"/>
                  </a:lnTo>
                  <a:lnTo>
                    <a:pt x="17" y="60"/>
                  </a:lnTo>
                  <a:lnTo>
                    <a:pt x="17" y="58"/>
                  </a:lnTo>
                  <a:lnTo>
                    <a:pt x="15" y="58"/>
                  </a:lnTo>
                  <a:lnTo>
                    <a:pt x="15" y="60"/>
                  </a:lnTo>
                  <a:lnTo>
                    <a:pt x="13" y="60"/>
                  </a:lnTo>
                  <a:lnTo>
                    <a:pt x="11" y="58"/>
                  </a:lnTo>
                  <a:lnTo>
                    <a:pt x="9" y="58"/>
                  </a:lnTo>
                  <a:lnTo>
                    <a:pt x="9" y="60"/>
                  </a:lnTo>
                  <a:lnTo>
                    <a:pt x="11" y="60"/>
                  </a:lnTo>
                  <a:lnTo>
                    <a:pt x="11" y="62"/>
                  </a:lnTo>
                  <a:lnTo>
                    <a:pt x="9" y="62"/>
                  </a:lnTo>
                  <a:lnTo>
                    <a:pt x="9" y="60"/>
                  </a:lnTo>
                  <a:lnTo>
                    <a:pt x="9" y="58"/>
                  </a:lnTo>
                  <a:lnTo>
                    <a:pt x="7" y="58"/>
                  </a:lnTo>
                  <a:lnTo>
                    <a:pt x="7" y="56"/>
                  </a:lnTo>
                  <a:lnTo>
                    <a:pt x="9" y="56"/>
                  </a:lnTo>
                  <a:lnTo>
                    <a:pt x="9" y="58"/>
                  </a:lnTo>
                  <a:lnTo>
                    <a:pt x="9" y="56"/>
                  </a:lnTo>
                  <a:lnTo>
                    <a:pt x="9" y="54"/>
                  </a:lnTo>
                  <a:lnTo>
                    <a:pt x="11" y="52"/>
                  </a:lnTo>
                  <a:lnTo>
                    <a:pt x="11" y="50"/>
                  </a:lnTo>
                  <a:lnTo>
                    <a:pt x="13" y="50"/>
                  </a:lnTo>
                  <a:lnTo>
                    <a:pt x="13" y="48"/>
                  </a:lnTo>
                  <a:lnTo>
                    <a:pt x="11" y="48"/>
                  </a:lnTo>
                  <a:lnTo>
                    <a:pt x="13" y="48"/>
                  </a:lnTo>
                  <a:lnTo>
                    <a:pt x="11" y="46"/>
                  </a:lnTo>
                  <a:lnTo>
                    <a:pt x="9" y="46"/>
                  </a:lnTo>
                  <a:lnTo>
                    <a:pt x="11" y="44"/>
                  </a:lnTo>
                  <a:lnTo>
                    <a:pt x="11" y="42"/>
                  </a:lnTo>
                  <a:lnTo>
                    <a:pt x="13" y="42"/>
                  </a:lnTo>
                  <a:lnTo>
                    <a:pt x="11" y="40"/>
                  </a:lnTo>
                  <a:lnTo>
                    <a:pt x="11" y="42"/>
                  </a:lnTo>
                  <a:lnTo>
                    <a:pt x="11" y="40"/>
                  </a:lnTo>
                  <a:lnTo>
                    <a:pt x="11" y="38"/>
                  </a:lnTo>
                  <a:lnTo>
                    <a:pt x="11" y="40"/>
                  </a:lnTo>
                  <a:lnTo>
                    <a:pt x="11" y="38"/>
                  </a:lnTo>
                  <a:lnTo>
                    <a:pt x="9" y="38"/>
                  </a:lnTo>
                  <a:lnTo>
                    <a:pt x="11" y="38"/>
                  </a:lnTo>
                  <a:lnTo>
                    <a:pt x="11" y="40"/>
                  </a:lnTo>
                  <a:lnTo>
                    <a:pt x="11" y="42"/>
                  </a:lnTo>
                  <a:lnTo>
                    <a:pt x="9" y="42"/>
                  </a:lnTo>
                  <a:lnTo>
                    <a:pt x="9" y="40"/>
                  </a:lnTo>
                  <a:lnTo>
                    <a:pt x="9" y="42"/>
                  </a:lnTo>
                  <a:lnTo>
                    <a:pt x="11" y="42"/>
                  </a:lnTo>
                  <a:lnTo>
                    <a:pt x="9" y="42"/>
                  </a:lnTo>
                  <a:lnTo>
                    <a:pt x="9" y="40"/>
                  </a:lnTo>
                  <a:lnTo>
                    <a:pt x="9" y="42"/>
                  </a:lnTo>
                  <a:lnTo>
                    <a:pt x="7" y="42"/>
                  </a:lnTo>
                  <a:lnTo>
                    <a:pt x="7" y="44"/>
                  </a:lnTo>
                  <a:lnTo>
                    <a:pt x="7" y="42"/>
                  </a:lnTo>
                  <a:lnTo>
                    <a:pt x="7" y="40"/>
                  </a:lnTo>
                  <a:lnTo>
                    <a:pt x="9" y="38"/>
                  </a:lnTo>
                  <a:lnTo>
                    <a:pt x="9" y="36"/>
                  </a:lnTo>
                  <a:lnTo>
                    <a:pt x="9" y="38"/>
                  </a:lnTo>
                  <a:lnTo>
                    <a:pt x="7" y="38"/>
                  </a:lnTo>
                  <a:lnTo>
                    <a:pt x="7" y="40"/>
                  </a:lnTo>
                  <a:lnTo>
                    <a:pt x="5" y="40"/>
                  </a:lnTo>
                  <a:lnTo>
                    <a:pt x="5" y="42"/>
                  </a:lnTo>
                  <a:lnTo>
                    <a:pt x="7" y="44"/>
                  </a:lnTo>
                  <a:lnTo>
                    <a:pt x="5" y="46"/>
                  </a:lnTo>
                  <a:lnTo>
                    <a:pt x="5" y="48"/>
                  </a:lnTo>
                  <a:lnTo>
                    <a:pt x="5" y="50"/>
                  </a:lnTo>
                  <a:lnTo>
                    <a:pt x="5" y="52"/>
                  </a:lnTo>
                  <a:lnTo>
                    <a:pt x="4" y="52"/>
                  </a:lnTo>
                  <a:lnTo>
                    <a:pt x="4" y="50"/>
                  </a:lnTo>
                  <a:lnTo>
                    <a:pt x="4" y="48"/>
                  </a:lnTo>
                  <a:lnTo>
                    <a:pt x="4" y="46"/>
                  </a:lnTo>
                  <a:lnTo>
                    <a:pt x="5" y="46"/>
                  </a:lnTo>
                  <a:lnTo>
                    <a:pt x="5" y="44"/>
                  </a:lnTo>
                  <a:lnTo>
                    <a:pt x="4" y="44"/>
                  </a:lnTo>
                  <a:lnTo>
                    <a:pt x="4" y="42"/>
                  </a:lnTo>
                  <a:lnTo>
                    <a:pt x="5" y="42"/>
                  </a:lnTo>
                  <a:lnTo>
                    <a:pt x="4" y="42"/>
                  </a:lnTo>
                  <a:lnTo>
                    <a:pt x="5" y="40"/>
                  </a:lnTo>
                  <a:lnTo>
                    <a:pt x="4" y="40"/>
                  </a:lnTo>
                  <a:lnTo>
                    <a:pt x="4" y="42"/>
                  </a:lnTo>
                  <a:lnTo>
                    <a:pt x="4" y="40"/>
                  </a:lnTo>
                  <a:lnTo>
                    <a:pt x="5" y="40"/>
                  </a:lnTo>
                  <a:lnTo>
                    <a:pt x="5" y="38"/>
                  </a:lnTo>
                  <a:lnTo>
                    <a:pt x="5" y="36"/>
                  </a:lnTo>
                  <a:lnTo>
                    <a:pt x="5" y="38"/>
                  </a:lnTo>
                  <a:lnTo>
                    <a:pt x="5" y="36"/>
                  </a:lnTo>
                  <a:lnTo>
                    <a:pt x="5" y="34"/>
                  </a:lnTo>
                  <a:lnTo>
                    <a:pt x="7" y="34"/>
                  </a:lnTo>
                  <a:lnTo>
                    <a:pt x="9" y="34"/>
                  </a:lnTo>
                  <a:lnTo>
                    <a:pt x="9" y="33"/>
                  </a:lnTo>
                  <a:lnTo>
                    <a:pt x="9" y="34"/>
                  </a:lnTo>
                  <a:lnTo>
                    <a:pt x="7" y="34"/>
                  </a:lnTo>
                  <a:lnTo>
                    <a:pt x="5" y="34"/>
                  </a:lnTo>
                  <a:lnTo>
                    <a:pt x="5" y="33"/>
                  </a:lnTo>
                  <a:lnTo>
                    <a:pt x="7" y="33"/>
                  </a:lnTo>
                  <a:lnTo>
                    <a:pt x="5" y="33"/>
                  </a:lnTo>
                  <a:lnTo>
                    <a:pt x="7" y="33"/>
                  </a:lnTo>
                  <a:lnTo>
                    <a:pt x="7" y="31"/>
                  </a:lnTo>
                  <a:lnTo>
                    <a:pt x="9" y="31"/>
                  </a:lnTo>
                  <a:lnTo>
                    <a:pt x="7" y="31"/>
                  </a:lnTo>
                  <a:lnTo>
                    <a:pt x="7" y="29"/>
                  </a:lnTo>
                  <a:lnTo>
                    <a:pt x="9" y="29"/>
                  </a:lnTo>
                  <a:lnTo>
                    <a:pt x="7" y="29"/>
                  </a:lnTo>
                  <a:lnTo>
                    <a:pt x="7" y="31"/>
                  </a:lnTo>
                  <a:lnTo>
                    <a:pt x="5" y="31"/>
                  </a:lnTo>
                  <a:lnTo>
                    <a:pt x="5" y="33"/>
                  </a:lnTo>
                  <a:lnTo>
                    <a:pt x="4" y="34"/>
                  </a:lnTo>
                  <a:lnTo>
                    <a:pt x="4" y="33"/>
                  </a:lnTo>
                  <a:lnTo>
                    <a:pt x="2" y="33"/>
                  </a:lnTo>
                  <a:lnTo>
                    <a:pt x="2" y="31"/>
                  </a:lnTo>
                  <a:lnTo>
                    <a:pt x="2" y="33"/>
                  </a:lnTo>
                  <a:lnTo>
                    <a:pt x="4" y="33"/>
                  </a:lnTo>
                  <a:lnTo>
                    <a:pt x="4" y="31"/>
                  </a:lnTo>
                  <a:lnTo>
                    <a:pt x="2" y="31"/>
                  </a:lnTo>
                  <a:lnTo>
                    <a:pt x="4" y="31"/>
                  </a:lnTo>
                  <a:lnTo>
                    <a:pt x="5" y="31"/>
                  </a:lnTo>
                  <a:lnTo>
                    <a:pt x="4" y="31"/>
                  </a:lnTo>
                  <a:lnTo>
                    <a:pt x="2" y="31"/>
                  </a:lnTo>
                  <a:lnTo>
                    <a:pt x="0" y="31"/>
                  </a:lnTo>
                  <a:lnTo>
                    <a:pt x="2" y="31"/>
                  </a:lnTo>
                  <a:lnTo>
                    <a:pt x="2" y="29"/>
                  </a:lnTo>
                  <a:lnTo>
                    <a:pt x="2" y="31"/>
                  </a:lnTo>
                  <a:lnTo>
                    <a:pt x="4" y="31"/>
                  </a:lnTo>
                  <a:lnTo>
                    <a:pt x="2" y="31"/>
                  </a:lnTo>
                  <a:lnTo>
                    <a:pt x="2" y="29"/>
                  </a:lnTo>
                  <a:lnTo>
                    <a:pt x="4" y="29"/>
                  </a:lnTo>
                  <a:lnTo>
                    <a:pt x="4" y="27"/>
                  </a:lnTo>
                  <a:lnTo>
                    <a:pt x="2" y="29"/>
                  </a:lnTo>
                  <a:lnTo>
                    <a:pt x="2" y="27"/>
                  </a:lnTo>
                  <a:lnTo>
                    <a:pt x="4" y="27"/>
                  </a:lnTo>
                  <a:lnTo>
                    <a:pt x="2" y="27"/>
                  </a:lnTo>
                  <a:lnTo>
                    <a:pt x="4" y="27"/>
                  </a:lnTo>
                  <a:lnTo>
                    <a:pt x="4" y="25"/>
                  </a:lnTo>
                  <a:lnTo>
                    <a:pt x="4" y="27"/>
                  </a:lnTo>
                  <a:lnTo>
                    <a:pt x="5" y="27"/>
                  </a:lnTo>
                  <a:lnTo>
                    <a:pt x="4" y="27"/>
                  </a:lnTo>
                  <a:lnTo>
                    <a:pt x="4" y="25"/>
                  </a:lnTo>
                  <a:lnTo>
                    <a:pt x="5" y="25"/>
                  </a:lnTo>
                  <a:lnTo>
                    <a:pt x="4" y="25"/>
                  </a:lnTo>
                  <a:lnTo>
                    <a:pt x="4" y="23"/>
                  </a:lnTo>
                  <a:lnTo>
                    <a:pt x="5" y="23"/>
                  </a:lnTo>
                  <a:lnTo>
                    <a:pt x="5" y="21"/>
                  </a:lnTo>
                  <a:lnTo>
                    <a:pt x="5" y="23"/>
                  </a:lnTo>
                  <a:lnTo>
                    <a:pt x="4" y="21"/>
                  </a:lnTo>
                  <a:lnTo>
                    <a:pt x="5" y="21"/>
                  </a:lnTo>
                  <a:lnTo>
                    <a:pt x="5" y="19"/>
                  </a:lnTo>
                  <a:lnTo>
                    <a:pt x="5" y="21"/>
                  </a:lnTo>
                  <a:lnTo>
                    <a:pt x="4" y="21"/>
                  </a:lnTo>
                  <a:lnTo>
                    <a:pt x="5" y="21"/>
                  </a:lnTo>
                  <a:lnTo>
                    <a:pt x="5" y="19"/>
                  </a:lnTo>
                  <a:lnTo>
                    <a:pt x="4" y="19"/>
                  </a:lnTo>
                  <a:lnTo>
                    <a:pt x="4" y="21"/>
                  </a:lnTo>
                  <a:lnTo>
                    <a:pt x="4" y="19"/>
                  </a:lnTo>
                  <a:lnTo>
                    <a:pt x="2" y="19"/>
                  </a:lnTo>
                  <a:lnTo>
                    <a:pt x="4" y="19"/>
                  </a:lnTo>
                  <a:lnTo>
                    <a:pt x="4" y="17"/>
                  </a:lnTo>
                  <a:lnTo>
                    <a:pt x="4" y="19"/>
                  </a:lnTo>
                  <a:lnTo>
                    <a:pt x="5" y="17"/>
                  </a:lnTo>
                  <a:lnTo>
                    <a:pt x="4" y="17"/>
                  </a:lnTo>
                  <a:lnTo>
                    <a:pt x="4" y="15"/>
                  </a:lnTo>
                  <a:lnTo>
                    <a:pt x="4" y="13"/>
                  </a:lnTo>
                  <a:lnTo>
                    <a:pt x="4" y="15"/>
                  </a:lnTo>
                  <a:lnTo>
                    <a:pt x="5" y="15"/>
                  </a:lnTo>
                  <a:lnTo>
                    <a:pt x="4" y="13"/>
                  </a:lnTo>
                  <a:lnTo>
                    <a:pt x="5" y="13"/>
                  </a:lnTo>
                  <a:lnTo>
                    <a:pt x="4" y="13"/>
                  </a:lnTo>
                  <a:lnTo>
                    <a:pt x="5" y="11"/>
                  </a:lnTo>
                  <a:lnTo>
                    <a:pt x="5" y="13"/>
                  </a:lnTo>
                  <a:lnTo>
                    <a:pt x="5" y="11"/>
                  </a:lnTo>
                  <a:lnTo>
                    <a:pt x="7" y="13"/>
                  </a:lnTo>
                  <a:lnTo>
                    <a:pt x="7" y="11"/>
                  </a:lnTo>
                  <a:lnTo>
                    <a:pt x="5" y="11"/>
                  </a:lnTo>
                  <a:lnTo>
                    <a:pt x="7" y="11"/>
                  </a:lnTo>
                  <a:lnTo>
                    <a:pt x="7" y="13"/>
                  </a:lnTo>
                  <a:lnTo>
                    <a:pt x="9" y="13"/>
                  </a:lnTo>
                  <a:lnTo>
                    <a:pt x="7" y="11"/>
                  </a:lnTo>
                  <a:lnTo>
                    <a:pt x="7" y="9"/>
                  </a:lnTo>
                  <a:lnTo>
                    <a:pt x="5" y="11"/>
                  </a:lnTo>
                  <a:lnTo>
                    <a:pt x="5" y="9"/>
                  </a:lnTo>
                  <a:lnTo>
                    <a:pt x="7" y="9"/>
                  </a:lnTo>
                  <a:lnTo>
                    <a:pt x="7" y="7"/>
                  </a:lnTo>
                  <a:lnTo>
                    <a:pt x="5" y="7"/>
                  </a:lnTo>
                  <a:lnTo>
                    <a:pt x="7" y="7"/>
                  </a:lnTo>
                  <a:lnTo>
                    <a:pt x="9" y="7"/>
                  </a:lnTo>
                  <a:lnTo>
                    <a:pt x="9" y="5"/>
                  </a:lnTo>
                  <a:lnTo>
                    <a:pt x="7" y="5"/>
                  </a:lnTo>
                  <a:lnTo>
                    <a:pt x="9" y="5"/>
                  </a:lnTo>
                  <a:lnTo>
                    <a:pt x="7" y="5"/>
                  </a:lnTo>
                  <a:lnTo>
                    <a:pt x="9" y="5"/>
                  </a:lnTo>
                  <a:lnTo>
                    <a:pt x="9" y="4"/>
                  </a:lnTo>
                  <a:lnTo>
                    <a:pt x="9" y="5"/>
                  </a:lnTo>
                  <a:lnTo>
                    <a:pt x="9" y="4"/>
                  </a:lnTo>
                  <a:lnTo>
                    <a:pt x="9" y="2"/>
                  </a:lnTo>
                  <a:lnTo>
                    <a:pt x="11" y="2"/>
                  </a:lnTo>
                  <a:lnTo>
                    <a:pt x="11" y="4"/>
                  </a:lnTo>
                  <a:lnTo>
                    <a:pt x="11" y="2"/>
                  </a:lnTo>
                  <a:lnTo>
                    <a:pt x="13" y="2"/>
                  </a:lnTo>
                  <a:lnTo>
                    <a:pt x="13" y="4"/>
                  </a:lnTo>
                  <a:lnTo>
                    <a:pt x="11" y="4"/>
                  </a:lnTo>
                  <a:lnTo>
                    <a:pt x="13" y="4"/>
                  </a:lnTo>
                  <a:lnTo>
                    <a:pt x="13" y="2"/>
                  </a:lnTo>
                  <a:lnTo>
                    <a:pt x="15" y="2"/>
                  </a:lnTo>
                  <a:lnTo>
                    <a:pt x="15" y="4"/>
                  </a:lnTo>
                  <a:lnTo>
                    <a:pt x="13" y="4"/>
                  </a:lnTo>
                  <a:lnTo>
                    <a:pt x="15" y="4"/>
                  </a:lnTo>
                  <a:lnTo>
                    <a:pt x="15" y="2"/>
                  </a:lnTo>
                  <a:lnTo>
                    <a:pt x="15" y="4"/>
                  </a:lnTo>
                  <a:lnTo>
                    <a:pt x="15" y="2"/>
                  </a:lnTo>
                  <a:lnTo>
                    <a:pt x="17" y="2"/>
                  </a:lnTo>
                  <a:lnTo>
                    <a:pt x="19" y="2"/>
                  </a:lnTo>
                  <a:lnTo>
                    <a:pt x="21" y="2"/>
                  </a:lnTo>
                  <a:lnTo>
                    <a:pt x="23" y="2"/>
                  </a:lnTo>
                  <a:lnTo>
                    <a:pt x="23" y="0"/>
                  </a:lnTo>
                </a:path>
              </a:pathLst>
            </a:custGeom>
            <a:solidFill>
              <a:srgbClr val="FFFFFF"/>
            </a:solidFill>
            <a:ln w="3175">
              <a:solidFill>
                <a:srgbClr val="FFFFFF"/>
              </a:solidFill>
              <a:prstDash val="solid"/>
              <a:round/>
              <a:headEnd/>
              <a:tailEnd/>
            </a:ln>
            <a:extLst/>
          </p:spPr>
          <p:txBody>
            <a:bodyPr vert="horz" wrap="square" lIns="86048" tIns="43024" rIns="86048" bIns="43024" numCol="1" anchor="ctr" anchorCtr="0" compatLnSpc="1">
              <a:prstTxWarp prst="textNoShape">
                <a:avLst/>
              </a:prstTxWarp>
            </a:bodyPr>
            <a:lstStyle/>
            <a:p>
              <a:endParaRPr lang="en-US" sz="700" dirty="0"/>
            </a:p>
          </p:txBody>
        </p:sp>
        <p:sp>
          <p:nvSpPr>
            <p:cNvPr id="1563" name="Freeform 332"/>
            <p:cNvSpPr>
              <a:spLocks/>
            </p:cNvSpPr>
            <p:nvPr/>
          </p:nvSpPr>
          <p:spPr bwMode="gray">
            <a:xfrm>
              <a:off x="4381642" y="177671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4" name="Rectangle 333"/>
            <p:cNvSpPr>
              <a:spLocks noChangeArrowheads="1"/>
            </p:cNvSpPr>
            <p:nvPr/>
          </p:nvSpPr>
          <p:spPr bwMode="gray">
            <a:xfrm>
              <a:off x="4377777" y="177478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5" name="Freeform 334"/>
            <p:cNvSpPr>
              <a:spLocks/>
            </p:cNvSpPr>
            <p:nvPr/>
          </p:nvSpPr>
          <p:spPr bwMode="gray">
            <a:xfrm>
              <a:off x="4377777" y="1770916"/>
              <a:ext cx="5798" cy="5798"/>
            </a:xfrm>
            <a:custGeom>
              <a:avLst/>
              <a:gdLst>
                <a:gd name="T0" fmla="*/ 2 w 6"/>
                <a:gd name="T1" fmla="*/ 0 h 6"/>
                <a:gd name="T2" fmla="*/ 2 w 6"/>
                <a:gd name="T3" fmla="*/ 2 h 6"/>
                <a:gd name="T4" fmla="*/ 4 w 6"/>
                <a:gd name="T5" fmla="*/ 2 h 6"/>
                <a:gd name="T6" fmla="*/ 2 w 6"/>
                <a:gd name="T7" fmla="*/ 2 h 6"/>
                <a:gd name="T8" fmla="*/ 2 w 6"/>
                <a:gd name="T9" fmla="*/ 4 h 6"/>
                <a:gd name="T10" fmla="*/ 4 w 6"/>
                <a:gd name="T11" fmla="*/ 4 h 6"/>
                <a:gd name="T12" fmla="*/ 4 w 6"/>
                <a:gd name="T13" fmla="*/ 2 h 6"/>
                <a:gd name="T14" fmla="*/ 4 w 6"/>
                <a:gd name="T15" fmla="*/ 4 h 6"/>
                <a:gd name="T16" fmla="*/ 4 w 6"/>
                <a:gd name="T17" fmla="*/ 2 h 6"/>
                <a:gd name="T18" fmla="*/ 4 w 6"/>
                <a:gd name="T19" fmla="*/ 4 h 6"/>
                <a:gd name="T20" fmla="*/ 6 w 6"/>
                <a:gd name="T21" fmla="*/ 4 h 6"/>
                <a:gd name="T22" fmla="*/ 4 w 6"/>
                <a:gd name="T23" fmla="*/ 4 h 6"/>
                <a:gd name="T24" fmla="*/ 6 w 6"/>
                <a:gd name="T25" fmla="*/ 4 h 6"/>
                <a:gd name="T26" fmla="*/ 6 w 6"/>
                <a:gd name="T27" fmla="*/ 6 h 6"/>
                <a:gd name="T28" fmla="*/ 4 w 6"/>
                <a:gd name="T29" fmla="*/ 6 h 6"/>
                <a:gd name="T30" fmla="*/ 4 w 6"/>
                <a:gd name="T31" fmla="*/ 4 h 6"/>
                <a:gd name="T32" fmla="*/ 2 w 6"/>
                <a:gd name="T33" fmla="*/ 4 h 6"/>
                <a:gd name="T34" fmla="*/ 2 w 6"/>
                <a:gd name="T35" fmla="*/ 2 h 6"/>
                <a:gd name="T36" fmla="*/ 2 w 6"/>
                <a:gd name="T37" fmla="*/ 4 h 6"/>
                <a:gd name="T38" fmla="*/ 0 w 6"/>
                <a:gd name="T39" fmla="*/ 4 h 6"/>
                <a:gd name="T40" fmla="*/ 0 w 6"/>
                <a:gd name="T41" fmla="*/ 2 h 6"/>
                <a:gd name="T42" fmla="*/ 2 w 6"/>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6">
                  <a:moveTo>
                    <a:pt x="2" y="0"/>
                  </a:moveTo>
                  <a:lnTo>
                    <a:pt x="2" y="2"/>
                  </a:lnTo>
                  <a:lnTo>
                    <a:pt x="4" y="2"/>
                  </a:lnTo>
                  <a:lnTo>
                    <a:pt x="2" y="2"/>
                  </a:lnTo>
                  <a:lnTo>
                    <a:pt x="2" y="4"/>
                  </a:lnTo>
                  <a:lnTo>
                    <a:pt x="4" y="4"/>
                  </a:lnTo>
                  <a:lnTo>
                    <a:pt x="4" y="2"/>
                  </a:lnTo>
                  <a:lnTo>
                    <a:pt x="4" y="4"/>
                  </a:lnTo>
                  <a:lnTo>
                    <a:pt x="4" y="2"/>
                  </a:lnTo>
                  <a:lnTo>
                    <a:pt x="4" y="4"/>
                  </a:lnTo>
                  <a:lnTo>
                    <a:pt x="6" y="4"/>
                  </a:lnTo>
                  <a:lnTo>
                    <a:pt x="4" y="4"/>
                  </a:lnTo>
                  <a:lnTo>
                    <a:pt x="6" y="4"/>
                  </a:lnTo>
                  <a:lnTo>
                    <a:pt x="6" y="6"/>
                  </a:lnTo>
                  <a:lnTo>
                    <a:pt x="4" y="6"/>
                  </a:lnTo>
                  <a:lnTo>
                    <a:pt x="4" y="4"/>
                  </a:lnTo>
                  <a:lnTo>
                    <a:pt x="2" y="4"/>
                  </a:lnTo>
                  <a:lnTo>
                    <a:pt x="2" y="2"/>
                  </a:lnTo>
                  <a:lnTo>
                    <a:pt x="2" y="4"/>
                  </a:lnTo>
                  <a:lnTo>
                    <a:pt x="0" y="4"/>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6" name="Freeform 335"/>
            <p:cNvSpPr>
              <a:spLocks/>
            </p:cNvSpPr>
            <p:nvPr/>
          </p:nvSpPr>
          <p:spPr bwMode="gray">
            <a:xfrm>
              <a:off x="4383575" y="1770916"/>
              <a:ext cx="1933" cy="1933"/>
            </a:xfrm>
            <a:custGeom>
              <a:avLst/>
              <a:gdLst>
                <a:gd name="T0" fmla="*/ 0 w 2"/>
                <a:gd name="T1" fmla="*/ 0 h 2"/>
                <a:gd name="T2" fmla="*/ 2 w 2"/>
                <a:gd name="T3" fmla="*/ 0 h 2"/>
                <a:gd name="T4" fmla="*/ 0 w 2"/>
                <a:gd name="T5" fmla="*/ 0 h 2"/>
                <a:gd name="T6" fmla="*/ 0 w 2"/>
                <a:gd name="T7" fmla="*/ 2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0" y="0"/>
                  </a:lnTo>
                  <a:lnTo>
                    <a:pt x="0"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7" name="Freeform 336"/>
            <p:cNvSpPr>
              <a:spLocks/>
            </p:cNvSpPr>
            <p:nvPr/>
          </p:nvSpPr>
          <p:spPr bwMode="gray">
            <a:xfrm>
              <a:off x="4379709" y="1770916"/>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8" name="Freeform 337"/>
            <p:cNvSpPr>
              <a:spLocks/>
            </p:cNvSpPr>
            <p:nvPr/>
          </p:nvSpPr>
          <p:spPr bwMode="gray">
            <a:xfrm>
              <a:off x="4381642" y="1768983"/>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9" name="Freeform 338"/>
            <p:cNvSpPr>
              <a:spLocks/>
            </p:cNvSpPr>
            <p:nvPr/>
          </p:nvSpPr>
          <p:spPr bwMode="gray">
            <a:xfrm>
              <a:off x="4383575" y="1768983"/>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70" name="Freeform 339"/>
            <p:cNvSpPr>
              <a:spLocks/>
            </p:cNvSpPr>
            <p:nvPr/>
          </p:nvSpPr>
          <p:spPr bwMode="gray">
            <a:xfrm>
              <a:off x="4379709" y="1768983"/>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71" name="Freeform 340"/>
            <p:cNvSpPr>
              <a:spLocks/>
            </p:cNvSpPr>
            <p:nvPr/>
          </p:nvSpPr>
          <p:spPr bwMode="gray">
            <a:xfrm>
              <a:off x="4390340" y="176511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72" name="Freeform 341"/>
            <p:cNvSpPr>
              <a:spLocks/>
            </p:cNvSpPr>
            <p:nvPr/>
          </p:nvSpPr>
          <p:spPr bwMode="gray">
            <a:xfrm>
              <a:off x="4394205" y="1755454"/>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73" name="Freeform 342"/>
            <p:cNvSpPr>
              <a:spLocks/>
            </p:cNvSpPr>
            <p:nvPr/>
          </p:nvSpPr>
          <p:spPr bwMode="gray">
            <a:xfrm>
              <a:off x="4387441" y="1755454"/>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74" name="Freeform 343"/>
            <p:cNvSpPr>
              <a:spLocks/>
            </p:cNvSpPr>
            <p:nvPr/>
          </p:nvSpPr>
          <p:spPr bwMode="gray">
            <a:xfrm>
              <a:off x="4396138" y="1752555"/>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75" name="Freeform 344"/>
            <p:cNvSpPr>
              <a:spLocks/>
            </p:cNvSpPr>
            <p:nvPr/>
          </p:nvSpPr>
          <p:spPr bwMode="gray">
            <a:xfrm>
              <a:off x="4390340" y="1748689"/>
              <a:ext cx="5798" cy="10630"/>
            </a:xfrm>
            <a:custGeom>
              <a:avLst/>
              <a:gdLst>
                <a:gd name="T0" fmla="*/ 4 w 6"/>
                <a:gd name="T1" fmla="*/ 0 h 11"/>
                <a:gd name="T2" fmla="*/ 4 w 6"/>
                <a:gd name="T3" fmla="*/ 2 h 11"/>
                <a:gd name="T4" fmla="*/ 4 w 6"/>
                <a:gd name="T5" fmla="*/ 4 h 11"/>
                <a:gd name="T6" fmla="*/ 4 w 6"/>
                <a:gd name="T7" fmla="*/ 2 h 11"/>
                <a:gd name="T8" fmla="*/ 6 w 6"/>
                <a:gd name="T9" fmla="*/ 2 h 11"/>
                <a:gd name="T10" fmla="*/ 6 w 6"/>
                <a:gd name="T11" fmla="*/ 4 h 11"/>
                <a:gd name="T12" fmla="*/ 4 w 6"/>
                <a:gd name="T13" fmla="*/ 2 h 11"/>
                <a:gd name="T14" fmla="*/ 4 w 6"/>
                <a:gd name="T15" fmla="*/ 4 h 11"/>
                <a:gd name="T16" fmla="*/ 6 w 6"/>
                <a:gd name="T17" fmla="*/ 4 h 11"/>
                <a:gd name="T18" fmla="*/ 6 w 6"/>
                <a:gd name="T19" fmla="*/ 2 h 11"/>
                <a:gd name="T20" fmla="*/ 6 w 6"/>
                <a:gd name="T21" fmla="*/ 4 h 11"/>
                <a:gd name="T22" fmla="*/ 6 w 6"/>
                <a:gd name="T23" fmla="*/ 2 h 11"/>
                <a:gd name="T24" fmla="*/ 6 w 6"/>
                <a:gd name="T25" fmla="*/ 4 h 11"/>
                <a:gd name="T26" fmla="*/ 6 w 6"/>
                <a:gd name="T27" fmla="*/ 6 h 11"/>
                <a:gd name="T28" fmla="*/ 4 w 6"/>
                <a:gd name="T29" fmla="*/ 6 h 11"/>
                <a:gd name="T30" fmla="*/ 6 w 6"/>
                <a:gd name="T31" fmla="*/ 6 h 11"/>
                <a:gd name="T32" fmla="*/ 4 w 6"/>
                <a:gd name="T33" fmla="*/ 7 h 11"/>
                <a:gd name="T34" fmla="*/ 6 w 6"/>
                <a:gd name="T35" fmla="*/ 7 h 11"/>
                <a:gd name="T36" fmla="*/ 4 w 6"/>
                <a:gd name="T37" fmla="*/ 7 h 11"/>
                <a:gd name="T38" fmla="*/ 4 w 6"/>
                <a:gd name="T39" fmla="*/ 9 h 11"/>
                <a:gd name="T40" fmla="*/ 6 w 6"/>
                <a:gd name="T41" fmla="*/ 9 h 11"/>
                <a:gd name="T42" fmla="*/ 4 w 6"/>
                <a:gd name="T43" fmla="*/ 9 h 11"/>
                <a:gd name="T44" fmla="*/ 4 w 6"/>
                <a:gd name="T45" fmla="*/ 11 h 11"/>
                <a:gd name="T46" fmla="*/ 4 w 6"/>
                <a:gd name="T47" fmla="*/ 9 h 11"/>
                <a:gd name="T48" fmla="*/ 4 w 6"/>
                <a:gd name="T49" fmla="*/ 7 h 11"/>
                <a:gd name="T50" fmla="*/ 4 w 6"/>
                <a:gd name="T51" fmla="*/ 6 h 11"/>
                <a:gd name="T52" fmla="*/ 2 w 6"/>
                <a:gd name="T53" fmla="*/ 6 h 11"/>
                <a:gd name="T54" fmla="*/ 4 w 6"/>
                <a:gd name="T55" fmla="*/ 6 h 11"/>
                <a:gd name="T56" fmla="*/ 4 w 6"/>
                <a:gd name="T57" fmla="*/ 7 h 11"/>
                <a:gd name="T58" fmla="*/ 2 w 6"/>
                <a:gd name="T59" fmla="*/ 7 h 11"/>
                <a:gd name="T60" fmla="*/ 2 w 6"/>
                <a:gd name="T61" fmla="*/ 6 h 11"/>
                <a:gd name="T62" fmla="*/ 0 w 6"/>
                <a:gd name="T63" fmla="*/ 6 h 11"/>
                <a:gd name="T64" fmla="*/ 2 w 6"/>
                <a:gd name="T65" fmla="*/ 6 h 11"/>
                <a:gd name="T66" fmla="*/ 2 w 6"/>
                <a:gd name="T67" fmla="*/ 4 h 11"/>
                <a:gd name="T68" fmla="*/ 2 w 6"/>
                <a:gd name="T69" fmla="*/ 6 h 11"/>
                <a:gd name="T70" fmla="*/ 2 w 6"/>
                <a:gd name="T71" fmla="*/ 4 h 11"/>
                <a:gd name="T72" fmla="*/ 2 w 6"/>
                <a:gd name="T73" fmla="*/ 6 h 11"/>
                <a:gd name="T74" fmla="*/ 2 w 6"/>
                <a:gd name="T75" fmla="*/ 4 h 11"/>
                <a:gd name="T76" fmla="*/ 4 w 6"/>
                <a:gd name="T77" fmla="*/ 4 h 11"/>
                <a:gd name="T78" fmla="*/ 4 w 6"/>
                <a:gd name="T79" fmla="*/ 6 h 11"/>
                <a:gd name="T80" fmla="*/ 4 w 6"/>
                <a:gd name="T81" fmla="*/ 4 h 11"/>
                <a:gd name="T82" fmla="*/ 2 w 6"/>
                <a:gd name="T83" fmla="*/ 4 h 11"/>
                <a:gd name="T84" fmla="*/ 2 w 6"/>
                <a:gd name="T85" fmla="*/ 2 h 11"/>
                <a:gd name="T86" fmla="*/ 2 w 6"/>
                <a:gd name="T87" fmla="*/ 0 h 11"/>
                <a:gd name="T88" fmla="*/ 2 w 6"/>
                <a:gd name="T89" fmla="*/ 2 h 11"/>
                <a:gd name="T90" fmla="*/ 4 w 6"/>
                <a:gd name="T91" fmla="*/ 2 h 11"/>
                <a:gd name="T92" fmla="*/ 2 w 6"/>
                <a:gd name="T93" fmla="*/ 2 h 11"/>
                <a:gd name="T94" fmla="*/ 2 w 6"/>
                <a:gd name="T95" fmla="*/ 0 h 11"/>
                <a:gd name="T96" fmla="*/ 4 w 6"/>
                <a:gd name="T9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11">
                  <a:moveTo>
                    <a:pt x="4" y="0"/>
                  </a:moveTo>
                  <a:lnTo>
                    <a:pt x="4" y="2"/>
                  </a:lnTo>
                  <a:lnTo>
                    <a:pt x="4" y="4"/>
                  </a:lnTo>
                  <a:lnTo>
                    <a:pt x="4" y="2"/>
                  </a:lnTo>
                  <a:lnTo>
                    <a:pt x="6" y="2"/>
                  </a:lnTo>
                  <a:lnTo>
                    <a:pt x="6" y="4"/>
                  </a:lnTo>
                  <a:lnTo>
                    <a:pt x="4" y="2"/>
                  </a:lnTo>
                  <a:lnTo>
                    <a:pt x="4" y="4"/>
                  </a:lnTo>
                  <a:lnTo>
                    <a:pt x="6" y="4"/>
                  </a:lnTo>
                  <a:lnTo>
                    <a:pt x="6" y="2"/>
                  </a:lnTo>
                  <a:lnTo>
                    <a:pt x="6" y="4"/>
                  </a:lnTo>
                  <a:lnTo>
                    <a:pt x="6" y="2"/>
                  </a:lnTo>
                  <a:lnTo>
                    <a:pt x="6" y="4"/>
                  </a:lnTo>
                  <a:lnTo>
                    <a:pt x="6" y="6"/>
                  </a:lnTo>
                  <a:lnTo>
                    <a:pt x="4" y="6"/>
                  </a:lnTo>
                  <a:lnTo>
                    <a:pt x="6" y="6"/>
                  </a:lnTo>
                  <a:lnTo>
                    <a:pt x="4" y="7"/>
                  </a:lnTo>
                  <a:lnTo>
                    <a:pt x="6" y="7"/>
                  </a:lnTo>
                  <a:lnTo>
                    <a:pt x="4" y="7"/>
                  </a:lnTo>
                  <a:lnTo>
                    <a:pt x="4" y="9"/>
                  </a:lnTo>
                  <a:lnTo>
                    <a:pt x="6" y="9"/>
                  </a:lnTo>
                  <a:lnTo>
                    <a:pt x="4" y="9"/>
                  </a:lnTo>
                  <a:lnTo>
                    <a:pt x="4" y="11"/>
                  </a:lnTo>
                  <a:lnTo>
                    <a:pt x="4" y="9"/>
                  </a:lnTo>
                  <a:lnTo>
                    <a:pt x="4" y="7"/>
                  </a:lnTo>
                  <a:lnTo>
                    <a:pt x="4" y="6"/>
                  </a:lnTo>
                  <a:lnTo>
                    <a:pt x="2" y="6"/>
                  </a:lnTo>
                  <a:lnTo>
                    <a:pt x="4" y="6"/>
                  </a:lnTo>
                  <a:lnTo>
                    <a:pt x="4" y="7"/>
                  </a:lnTo>
                  <a:lnTo>
                    <a:pt x="2" y="7"/>
                  </a:lnTo>
                  <a:lnTo>
                    <a:pt x="2" y="6"/>
                  </a:lnTo>
                  <a:lnTo>
                    <a:pt x="0" y="6"/>
                  </a:lnTo>
                  <a:lnTo>
                    <a:pt x="2" y="6"/>
                  </a:lnTo>
                  <a:lnTo>
                    <a:pt x="2" y="4"/>
                  </a:lnTo>
                  <a:lnTo>
                    <a:pt x="2" y="6"/>
                  </a:lnTo>
                  <a:lnTo>
                    <a:pt x="2" y="4"/>
                  </a:lnTo>
                  <a:lnTo>
                    <a:pt x="2" y="6"/>
                  </a:lnTo>
                  <a:lnTo>
                    <a:pt x="2" y="4"/>
                  </a:lnTo>
                  <a:lnTo>
                    <a:pt x="4" y="4"/>
                  </a:lnTo>
                  <a:lnTo>
                    <a:pt x="4" y="6"/>
                  </a:lnTo>
                  <a:lnTo>
                    <a:pt x="4" y="4"/>
                  </a:lnTo>
                  <a:lnTo>
                    <a:pt x="2" y="4"/>
                  </a:lnTo>
                  <a:lnTo>
                    <a:pt x="2" y="2"/>
                  </a:lnTo>
                  <a:lnTo>
                    <a:pt x="2" y="0"/>
                  </a:lnTo>
                  <a:lnTo>
                    <a:pt x="2" y="2"/>
                  </a:lnTo>
                  <a:lnTo>
                    <a:pt x="4"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76" name="Freeform 345"/>
            <p:cNvSpPr>
              <a:spLocks/>
            </p:cNvSpPr>
            <p:nvPr/>
          </p:nvSpPr>
          <p:spPr bwMode="gray">
            <a:xfrm>
              <a:off x="4394205" y="1746756"/>
              <a:ext cx="1933" cy="3866"/>
            </a:xfrm>
            <a:custGeom>
              <a:avLst/>
              <a:gdLst>
                <a:gd name="T0" fmla="*/ 2 w 2"/>
                <a:gd name="T1" fmla="*/ 0 h 4"/>
                <a:gd name="T2" fmla="*/ 2 w 2"/>
                <a:gd name="T3" fmla="*/ 2 h 4"/>
                <a:gd name="T4" fmla="*/ 2 w 2"/>
                <a:gd name="T5" fmla="*/ 0 h 4"/>
                <a:gd name="T6" fmla="*/ 2 w 2"/>
                <a:gd name="T7" fmla="*/ 2 h 4"/>
                <a:gd name="T8" fmla="*/ 2 w 2"/>
                <a:gd name="T9" fmla="*/ 4 h 4"/>
                <a:gd name="T10" fmla="*/ 0 w 2"/>
                <a:gd name="T11" fmla="*/ 2 h 4"/>
                <a:gd name="T12" fmla="*/ 2 w 2"/>
                <a:gd name="T13" fmla="*/ 2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lnTo>
                    <a:pt x="2" y="2"/>
                  </a:lnTo>
                  <a:lnTo>
                    <a:pt x="2" y="0"/>
                  </a:lnTo>
                  <a:lnTo>
                    <a:pt x="2" y="2"/>
                  </a:lnTo>
                  <a:lnTo>
                    <a:pt x="2" y="4"/>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77" name="Freeform 346"/>
            <p:cNvSpPr>
              <a:spLocks/>
            </p:cNvSpPr>
            <p:nvPr/>
          </p:nvSpPr>
          <p:spPr bwMode="gray">
            <a:xfrm>
              <a:off x="4396138" y="1744823"/>
              <a:ext cx="1933" cy="1933"/>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grpSp>
          <p:nvGrpSpPr>
            <p:cNvPr id="4999" name="Group 4998"/>
            <p:cNvGrpSpPr/>
            <p:nvPr/>
          </p:nvGrpSpPr>
          <p:grpSpPr>
            <a:xfrm>
              <a:off x="3278978" y="1416247"/>
              <a:ext cx="1901878" cy="891022"/>
              <a:chOff x="3278978" y="1416247"/>
              <a:chExt cx="1901878" cy="891022"/>
            </a:xfrm>
          </p:grpSpPr>
          <p:sp>
            <p:nvSpPr>
              <p:cNvPr id="1514" name="Freeform 283"/>
              <p:cNvSpPr>
                <a:spLocks noEditPoints="1"/>
              </p:cNvSpPr>
              <p:nvPr/>
            </p:nvSpPr>
            <p:spPr bwMode="gray">
              <a:xfrm>
                <a:off x="4946987" y="2056971"/>
                <a:ext cx="233869" cy="250298"/>
              </a:xfrm>
              <a:custGeom>
                <a:avLst/>
                <a:gdLst>
                  <a:gd name="T0" fmla="*/ 211 w 242"/>
                  <a:gd name="T1" fmla="*/ 247 h 259"/>
                  <a:gd name="T2" fmla="*/ 203 w 242"/>
                  <a:gd name="T3" fmla="*/ 220 h 259"/>
                  <a:gd name="T4" fmla="*/ 205 w 242"/>
                  <a:gd name="T5" fmla="*/ 205 h 259"/>
                  <a:gd name="T6" fmla="*/ 203 w 242"/>
                  <a:gd name="T7" fmla="*/ 214 h 259"/>
                  <a:gd name="T8" fmla="*/ 165 w 242"/>
                  <a:gd name="T9" fmla="*/ 131 h 259"/>
                  <a:gd name="T10" fmla="*/ 89 w 242"/>
                  <a:gd name="T11" fmla="*/ 9 h 259"/>
                  <a:gd name="T12" fmla="*/ 93 w 242"/>
                  <a:gd name="T13" fmla="*/ 31 h 259"/>
                  <a:gd name="T14" fmla="*/ 89 w 242"/>
                  <a:gd name="T15" fmla="*/ 40 h 259"/>
                  <a:gd name="T16" fmla="*/ 101 w 242"/>
                  <a:gd name="T17" fmla="*/ 58 h 259"/>
                  <a:gd name="T18" fmla="*/ 111 w 242"/>
                  <a:gd name="T19" fmla="*/ 71 h 259"/>
                  <a:gd name="T20" fmla="*/ 130 w 242"/>
                  <a:gd name="T21" fmla="*/ 77 h 259"/>
                  <a:gd name="T22" fmla="*/ 147 w 242"/>
                  <a:gd name="T23" fmla="*/ 85 h 259"/>
                  <a:gd name="T24" fmla="*/ 167 w 242"/>
                  <a:gd name="T25" fmla="*/ 87 h 259"/>
                  <a:gd name="T26" fmla="*/ 173 w 242"/>
                  <a:gd name="T27" fmla="*/ 79 h 259"/>
                  <a:gd name="T28" fmla="*/ 194 w 242"/>
                  <a:gd name="T29" fmla="*/ 85 h 259"/>
                  <a:gd name="T30" fmla="*/ 198 w 242"/>
                  <a:gd name="T31" fmla="*/ 75 h 259"/>
                  <a:gd name="T32" fmla="*/ 215 w 242"/>
                  <a:gd name="T33" fmla="*/ 66 h 259"/>
                  <a:gd name="T34" fmla="*/ 234 w 242"/>
                  <a:gd name="T35" fmla="*/ 62 h 259"/>
                  <a:gd name="T36" fmla="*/ 240 w 242"/>
                  <a:gd name="T37" fmla="*/ 73 h 259"/>
                  <a:gd name="T38" fmla="*/ 223 w 242"/>
                  <a:gd name="T39" fmla="*/ 87 h 259"/>
                  <a:gd name="T40" fmla="*/ 217 w 242"/>
                  <a:gd name="T41" fmla="*/ 110 h 259"/>
                  <a:gd name="T42" fmla="*/ 207 w 242"/>
                  <a:gd name="T43" fmla="*/ 127 h 259"/>
                  <a:gd name="T44" fmla="*/ 196 w 242"/>
                  <a:gd name="T45" fmla="*/ 120 h 259"/>
                  <a:gd name="T46" fmla="*/ 200 w 242"/>
                  <a:gd name="T47" fmla="*/ 104 h 259"/>
                  <a:gd name="T48" fmla="*/ 180 w 242"/>
                  <a:gd name="T49" fmla="*/ 93 h 259"/>
                  <a:gd name="T50" fmla="*/ 169 w 242"/>
                  <a:gd name="T51" fmla="*/ 85 h 259"/>
                  <a:gd name="T52" fmla="*/ 165 w 242"/>
                  <a:gd name="T53" fmla="*/ 102 h 259"/>
                  <a:gd name="T54" fmla="*/ 174 w 242"/>
                  <a:gd name="T55" fmla="*/ 124 h 259"/>
                  <a:gd name="T56" fmla="*/ 171 w 242"/>
                  <a:gd name="T57" fmla="*/ 127 h 259"/>
                  <a:gd name="T58" fmla="*/ 167 w 242"/>
                  <a:gd name="T59" fmla="*/ 131 h 259"/>
                  <a:gd name="T60" fmla="*/ 157 w 242"/>
                  <a:gd name="T61" fmla="*/ 133 h 259"/>
                  <a:gd name="T62" fmla="*/ 151 w 242"/>
                  <a:gd name="T63" fmla="*/ 147 h 259"/>
                  <a:gd name="T64" fmla="*/ 142 w 242"/>
                  <a:gd name="T65" fmla="*/ 149 h 259"/>
                  <a:gd name="T66" fmla="*/ 126 w 242"/>
                  <a:gd name="T67" fmla="*/ 164 h 259"/>
                  <a:gd name="T68" fmla="*/ 111 w 242"/>
                  <a:gd name="T69" fmla="*/ 178 h 259"/>
                  <a:gd name="T70" fmla="*/ 99 w 242"/>
                  <a:gd name="T71" fmla="*/ 187 h 259"/>
                  <a:gd name="T72" fmla="*/ 101 w 242"/>
                  <a:gd name="T73" fmla="*/ 203 h 259"/>
                  <a:gd name="T74" fmla="*/ 99 w 242"/>
                  <a:gd name="T75" fmla="*/ 228 h 259"/>
                  <a:gd name="T76" fmla="*/ 93 w 242"/>
                  <a:gd name="T77" fmla="*/ 238 h 259"/>
                  <a:gd name="T78" fmla="*/ 72 w 242"/>
                  <a:gd name="T79" fmla="*/ 241 h 259"/>
                  <a:gd name="T80" fmla="*/ 70 w 242"/>
                  <a:gd name="T81" fmla="*/ 236 h 259"/>
                  <a:gd name="T82" fmla="*/ 64 w 242"/>
                  <a:gd name="T83" fmla="*/ 218 h 259"/>
                  <a:gd name="T84" fmla="*/ 55 w 242"/>
                  <a:gd name="T85" fmla="*/ 203 h 259"/>
                  <a:gd name="T86" fmla="*/ 49 w 242"/>
                  <a:gd name="T87" fmla="*/ 185 h 259"/>
                  <a:gd name="T88" fmla="*/ 43 w 242"/>
                  <a:gd name="T89" fmla="*/ 170 h 259"/>
                  <a:gd name="T90" fmla="*/ 39 w 242"/>
                  <a:gd name="T91" fmla="*/ 154 h 259"/>
                  <a:gd name="T92" fmla="*/ 41 w 242"/>
                  <a:gd name="T93" fmla="*/ 137 h 259"/>
                  <a:gd name="T94" fmla="*/ 41 w 242"/>
                  <a:gd name="T95" fmla="*/ 131 h 259"/>
                  <a:gd name="T96" fmla="*/ 37 w 242"/>
                  <a:gd name="T97" fmla="*/ 124 h 259"/>
                  <a:gd name="T98" fmla="*/ 28 w 242"/>
                  <a:gd name="T99" fmla="*/ 137 h 259"/>
                  <a:gd name="T100" fmla="*/ 12 w 242"/>
                  <a:gd name="T101" fmla="*/ 124 h 259"/>
                  <a:gd name="T102" fmla="*/ 14 w 242"/>
                  <a:gd name="T103" fmla="*/ 120 h 259"/>
                  <a:gd name="T104" fmla="*/ 6 w 242"/>
                  <a:gd name="T105" fmla="*/ 110 h 259"/>
                  <a:gd name="T106" fmla="*/ 14 w 242"/>
                  <a:gd name="T107" fmla="*/ 106 h 259"/>
                  <a:gd name="T108" fmla="*/ 22 w 242"/>
                  <a:gd name="T109" fmla="*/ 98 h 259"/>
                  <a:gd name="T110" fmla="*/ 18 w 242"/>
                  <a:gd name="T111" fmla="*/ 75 h 259"/>
                  <a:gd name="T112" fmla="*/ 41 w 242"/>
                  <a:gd name="T113" fmla="*/ 64 h 259"/>
                  <a:gd name="T114" fmla="*/ 55 w 242"/>
                  <a:gd name="T115" fmla="*/ 37 h 259"/>
                  <a:gd name="T116" fmla="*/ 51 w 242"/>
                  <a:gd name="T117" fmla="*/ 23 h 259"/>
                  <a:gd name="T118" fmla="*/ 60 w 242"/>
                  <a:gd name="T119" fmla="*/ 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259">
                    <a:moveTo>
                      <a:pt x="213" y="253"/>
                    </a:moveTo>
                    <a:lnTo>
                      <a:pt x="213" y="255"/>
                    </a:lnTo>
                    <a:lnTo>
                      <a:pt x="215" y="255"/>
                    </a:lnTo>
                    <a:lnTo>
                      <a:pt x="215" y="257"/>
                    </a:lnTo>
                    <a:lnTo>
                      <a:pt x="213" y="257"/>
                    </a:lnTo>
                    <a:lnTo>
                      <a:pt x="213" y="259"/>
                    </a:lnTo>
                    <a:lnTo>
                      <a:pt x="213" y="257"/>
                    </a:lnTo>
                    <a:lnTo>
                      <a:pt x="213" y="255"/>
                    </a:lnTo>
                    <a:lnTo>
                      <a:pt x="211" y="255"/>
                    </a:lnTo>
                    <a:lnTo>
                      <a:pt x="213" y="255"/>
                    </a:lnTo>
                    <a:lnTo>
                      <a:pt x="213" y="253"/>
                    </a:lnTo>
                    <a:close/>
                    <a:moveTo>
                      <a:pt x="211" y="253"/>
                    </a:moveTo>
                    <a:lnTo>
                      <a:pt x="213" y="253"/>
                    </a:lnTo>
                    <a:lnTo>
                      <a:pt x="213" y="251"/>
                    </a:lnTo>
                    <a:lnTo>
                      <a:pt x="213" y="253"/>
                    </a:lnTo>
                    <a:lnTo>
                      <a:pt x="211" y="253"/>
                    </a:lnTo>
                    <a:close/>
                    <a:moveTo>
                      <a:pt x="209" y="247"/>
                    </a:moveTo>
                    <a:lnTo>
                      <a:pt x="211" y="247"/>
                    </a:lnTo>
                    <a:lnTo>
                      <a:pt x="211" y="249"/>
                    </a:lnTo>
                    <a:lnTo>
                      <a:pt x="209" y="249"/>
                    </a:lnTo>
                    <a:lnTo>
                      <a:pt x="209" y="247"/>
                    </a:lnTo>
                    <a:close/>
                    <a:moveTo>
                      <a:pt x="211" y="247"/>
                    </a:moveTo>
                    <a:lnTo>
                      <a:pt x="211" y="245"/>
                    </a:lnTo>
                    <a:lnTo>
                      <a:pt x="211" y="247"/>
                    </a:lnTo>
                    <a:close/>
                    <a:moveTo>
                      <a:pt x="41" y="245"/>
                    </a:moveTo>
                    <a:lnTo>
                      <a:pt x="43" y="245"/>
                    </a:lnTo>
                    <a:lnTo>
                      <a:pt x="41" y="245"/>
                    </a:lnTo>
                    <a:close/>
                    <a:moveTo>
                      <a:pt x="205" y="238"/>
                    </a:moveTo>
                    <a:lnTo>
                      <a:pt x="203" y="238"/>
                    </a:lnTo>
                    <a:lnTo>
                      <a:pt x="205" y="238"/>
                    </a:lnTo>
                    <a:close/>
                    <a:moveTo>
                      <a:pt x="203" y="224"/>
                    </a:moveTo>
                    <a:lnTo>
                      <a:pt x="203" y="226"/>
                    </a:lnTo>
                    <a:lnTo>
                      <a:pt x="202" y="226"/>
                    </a:lnTo>
                    <a:lnTo>
                      <a:pt x="202" y="224"/>
                    </a:lnTo>
                    <a:lnTo>
                      <a:pt x="203" y="224"/>
                    </a:lnTo>
                    <a:close/>
                    <a:moveTo>
                      <a:pt x="203" y="220"/>
                    </a:moveTo>
                    <a:lnTo>
                      <a:pt x="203" y="218"/>
                    </a:lnTo>
                    <a:lnTo>
                      <a:pt x="203" y="220"/>
                    </a:lnTo>
                    <a:close/>
                    <a:moveTo>
                      <a:pt x="202" y="218"/>
                    </a:moveTo>
                    <a:lnTo>
                      <a:pt x="200" y="218"/>
                    </a:lnTo>
                    <a:lnTo>
                      <a:pt x="202" y="218"/>
                    </a:lnTo>
                    <a:close/>
                    <a:moveTo>
                      <a:pt x="207" y="214"/>
                    </a:moveTo>
                    <a:lnTo>
                      <a:pt x="205" y="214"/>
                    </a:lnTo>
                    <a:lnTo>
                      <a:pt x="207" y="214"/>
                    </a:lnTo>
                    <a:close/>
                    <a:moveTo>
                      <a:pt x="203" y="207"/>
                    </a:moveTo>
                    <a:lnTo>
                      <a:pt x="203" y="205"/>
                    </a:lnTo>
                    <a:lnTo>
                      <a:pt x="203" y="207"/>
                    </a:lnTo>
                    <a:close/>
                    <a:moveTo>
                      <a:pt x="217" y="203"/>
                    </a:moveTo>
                    <a:lnTo>
                      <a:pt x="217" y="201"/>
                    </a:lnTo>
                    <a:lnTo>
                      <a:pt x="217" y="203"/>
                    </a:lnTo>
                    <a:close/>
                    <a:moveTo>
                      <a:pt x="207" y="201"/>
                    </a:moveTo>
                    <a:lnTo>
                      <a:pt x="207" y="203"/>
                    </a:lnTo>
                    <a:lnTo>
                      <a:pt x="207" y="205"/>
                    </a:lnTo>
                    <a:lnTo>
                      <a:pt x="205" y="205"/>
                    </a:lnTo>
                    <a:lnTo>
                      <a:pt x="205" y="207"/>
                    </a:lnTo>
                    <a:lnTo>
                      <a:pt x="205" y="205"/>
                    </a:lnTo>
                    <a:lnTo>
                      <a:pt x="205" y="207"/>
                    </a:lnTo>
                    <a:lnTo>
                      <a:pt x="207" y="207"/>
                    </a:lnTo>
                    <a:lnTo>
                      <a:pt x="207" y="209"/>
                    </a:lnTo>
                    <a:lnTo>
                      <a:pt x="207" y="211"/>
                    </a:lnTo>
                    <a:lnTo>
                      <a:pt x="205" y="211"/>
                    </a:lnTo>
                    <a:lnTo>
                      <a:pt x="205" y="212"/>
                    </a:lnTo>
                    <a:lnTo>
                      <a:pt x="205" y="214"/>
                    </a:lnTo>
                    <a:lnTo>
                      <a:pt x="203" y="214"/>
                    </a:lnTo>
                    <a:lnTo>
                      <a:pt x="205" y="214"/>
                    </a:lnTo>
                    <a:lnTo>
                      <a:pt x="205" y="216"/>
                    </a:lnTo>
                    <a:lnTo>
                      <a:pt x="203" y="216"/>
                    </a:lnTo>
                    <a:lnTo>
                      <a:pt x="205" y="216"/>
                    </a:lnTo>
                    <a:lnTo>
                      <a:pt x="205" y="218"/>
                    </a:lnTo>
                    <a:lnTo>
                      <a:pt x="203" y="218"/>
                    </a:lnTo>
                    <a:lnTo>
                      <a:pt x="203" y="216"/>
                    </a:lnTo>
                    <a:lnTo>
                      <a:pt x="203" y="214"/>
                    </a:lnTo>
                    <a:lnTo>
                      <a:pt x="203" y="212"/>
                    </a:lnTo>
                    <a:lnTo>
                      <a:pt x="205" y="212"/>
                    </a:lnTo>
                    <a:lnTo>
                      <a:pt x="205" y="211"/>
                    </a:lnTo>
                    <a:lnTo>
                      <a:pt x="203" y="211"/>
                    </a:lnTo>
                    <a:lnTo>
                      <a:pt x="203" y="209"/>
                    </a:lnTo>
                    <a:lnTo>
                      <a:pt x="205" y="209"/>
                    </a:lnTo>
                    <a:lnTo>
                      <a:pt x="205" y="207"/>
                    </a:lnTo>
                    <a:lnTo>
                      <a:pt x="203" y="207"/>
                    </a:lnTo>
                    <a:lnTo>
                      <a:pt x="205" y="207"/>
                    </a:lnTo>
                    <a:lnTo>
                      <a:pt x="205" y="205"/>
                    </a:lnTo>
                    <a:lnTo>
                      <a:pt x="205" y="203"/>
                    </a:lnTo>
                    <a:lnTo>
                      <a:pt x="205" y="201"/>
                    </a:lnTo>
                    <a:lnTo>
                      <a:pt x="207" y="201"/>
                    </a:lnTo>
                    <a:close/>
                    <a:moveTo>
                      <a:pt x="207" y="199"/>
                    </a:moveTo>
                    <a:lnTo>
                      <a:pt x="207" y="201"/>
                    </a:lnTo>
                    <a:lnTo>
                      <a:pt x="207" y="199"/>
                    </a:lnTo>
                    <a:close/>
                    <a:moveTo>
                      <a:pt x="167" y="131"/>
                    </a:moveTo>
                    <a:lnTo>
                      <a:pt x="165" y="131"/>
                    </a:lnTo>
                    <a:lnTo>
                      <a:pt x="165" y="129"/>
                    </a:lnTo>
                    <a:lnTo>
                      <a:pt x="167" y="129"/>
                    </a:lnTo>
                    <a:lnTo>
                      <a:pt x="167" y="131"/>
                    </a:lnTo>
                    <a:close/>
                    <a:moveTo>
                      <a:pt x="171" y="129"/>
                    </a:moveTo>
                    <a:lnTo>
                      <a:pt x="171" y="127"/>
                    </a:lnTo>
                    <a:lnTo>
                      <a:pt x="171" y="129"/>
                    </a:lnTo>
                    <a:close/>
                    <a:moveTo>
                      <a:pt x="167" y="129"/>
                    </a:moveTo>
                    <a:lnTo>
                      <a:pt x="167" y="127"/>
                    </a:lnTo>
                    <a:lnTo>
                      <a:pt x="167" y="129"/>
                    </a:lnTo>
                    <a:close/>
                    <a:moveTo>
                      <a:pt x="82" y="0"/>
                    </a:moveTo>
                    <a:lnTo>
                      <a:pt x="84" y="0"/>
                    </a:lnTo>
                    <a:lnTo>
                      <a:pt x="84" y="2"/>
                    </a:lnTo>
                    <a:lnTo>
                      <a:pt x="84" y="4"/>
                    </a:lnTo>
                    <a:lnTo>
                      <a:pt x="84" y="6"/>
                    </a:lnTo>
                    <a:lnTo>
                      <a:pt x="86" y="8"/>
                    </a:lnTo>
                    <a:lnTo>
                      <a:pt x="86" y="9"/>
                    </a:lnTo>
                    <a:lnTo>
                      <a:pt x="87" y="9"/>
                    </a:lnTo>
                    <a:lnTo>
                      <a:pt x="89" y="9"/>
                    </a:lnTo>
                    <a:lnTo>
                      <a:pt x="89" y="11"/>
                    </a:lnTo>
                    <a:lnTo>
                      <a:pt x="91" y="11"/>
                    </a:lnTo>
                    <a:lnTo>
                      <a:pt x="91" y="13"/>
                    </a:lnTo>
                    <a:lnTo>
                      <a:pt x="89" y="13"/>
                    </a:lnTo>
                    <a:lnTo>
                      <a:pt x="89" y="15"/>
                    </a:lnTo>
                    <a:lnTo>
                      <a:pt x="89" y="17"/>
                    </a:lnTo>
                    <a:lnTo>
                      <a:pt x="89" y="19"/>
                    </a:lnTo>
                    <a:lnTo>
                      <a:pt x="89" y="21"/>
                    </a:lnTo>
                    <a:lnTo>
                      <a:pt x="91" y="21"/>
                    </a:lnTo>
                    <a:lnTo>
                      <a:pt x="91" y="23"/>
                    </a:lnTo>
                    <a:lnTo>
                      <a:pt x="93" y="23"/>
                    </a:lnTo>
                    <a:lnTo>
                      <a:pt x="93" y="25"/>
                    </a:lnTo>
                    <a:lnTo>
                      <a:pt x="95" y="27"/>
                    </a:lnTo>
                    <a:lnTo>
                      <a:pt x="95" y="29"/>
                    </a:lnTo>
                    <a:lnTo>
                      <a:pt x="93" y="29"/>
                    </a:lnTo>
                    <a:lnTo>
                      <a:pt x="93" y="31"/>
                    </a:lnTo>
                    <a:lnTo>
                      <a:pt x="93" y="29"/>
                    </a:lnTo>
                    <a:lnTo>
                      <a:pt x="93" y="31"/>
                    </a:lnTo>
                    <a:lnTo>
                      <a:pt x="91" y="31"/>
                    </a:lnTo>
                    <a:lnTo>
                      <a:pt x="89" y="31"/>
                    </a:lnTo>
                    <a:lnTo>
                      <a:pt x="89" y="29"/>
                    </a:lnTo>
                    <a:lnTo>
                      <a:pt x="87" y="29"/>
                    </a:lnTo>
                    <a:lnTo>
                      <a:pt x="86" y="29"/>
                    </a:lnTo>
                    <a:lnTo>
                      <a:pt x="86" y="31"/>
                    </a:lnTo>
                    <a:lnTo>
                      <a:pt x="87" y="31"/>
                    </a:lnTo>
                    <a:lnTo>
                      <a:pt x="86" y="31"/>
                    </a:lnTo>
                    <a:lnTo>
                      <a:pt x="87" y="33"/>
                    </a:lnTo>
                    <a:lnTo>
                      <a:pt x="87" y="35"/>
                    </a:lnTo>
                    <a:lnTo>
                      <a:pt x="89" y="35"/>
                    </a:lnTo>
                    <a:lnTo>
                      <a:pt x="89" y="37"/>
                    </a:lnTo>
                    <a:lnTo>
                      <a:pt x="87" y="37"/>
                    </a:lnTo>
                    <a:lnTo>
                      <a:pt x="89" y="37"/>
                    </a:lnTo>
                    <a:lnTo>
                      <a:pt x="89" y="38"/>
                    </a:lnTo>
                    <a:lnTo>
                      <a:pt x="89" y="40"/>
                    </a:lnTo>
                    <a:lnTo>
                      <a:pt x="89" y="42"/>
                    </a:lnTo>
                    <a:lnTo>
                      <a:pt x="89" y="40"/>
                    </a:lnTo>
                    <a:lnTo>
                      <a:pt x="91" y="40"/>
                    </a:lnTo>
                    <a:lnTo>
                      <a:pt x="93" y="40"/>
                    </a:lnTo>
                    <a:lnTo>
                      <a:pt x="93" y="42"/>
                    </a:lnTo>
                    <a:lnTo>
                      <a:pt x="93" y="44"/>
                    </a:lnTo>
                    <a:lnTo>
                      <a:pt x="95" y="44"/>
                    </a:lnTo>
                    <a:lnTo>
                      <a:pt x="97" y="44"/>
                    </a:lnTo>
                    <a:lnTo>
                      <a:pt x="99" y="44"/>
                    </a:lnTo>
                    <a:lnTo>
                      <a:pt x="99" y="46"/>
                    </a:lnTo>
                    <a:lnTo>
                      <a:pt x="101" y="46"/>
                    </a:lnTo>
                    <a:lnTo>
                      <a:pt x="101" y="48"/>
                    </a:lnTo>
                    <a:lnTo>
                      <a:pt x="103" y="48"/>
                    </a:lnTo>
                    <a:lnTo>
                      <a:pt x="103" y="50"/>
                    </a:lnTo>
                    <a:lnTo>
                      <a:pt x="105" y="50"/>
                    </a:lnTo>
                    <a:lnTo>
                      <a:pt x="107" y="52"/>
                    </a:lnTo>
                    <a:lnTo>
                      <a:pt x="105" y="54"/>
                    </a:lnTo>
                    <a:lnTo>
                      <a:pt x="103" y="56"/>
                    </a:lnTo>
                    <a:lnTo>
                      <a:pt x="103" y="58"/>
                    </a:lnTo>
                    <a:lnTo>
                      <a:pt x="101" y="58"/>
                    </a:lnTo>
                    <a:lnTo>
                      <a:pt x="103" y="58"/>
                    </a:lnTo>
                    <a:lnTo>
                      <a:pt x="101" y="58"/>
                    </a:lnTo>
                    <a:lnTo>
                      <a:pt x="101" y="60"/>
                    </a:lnTo>
                    <a:lnTo>
                      <a:pt x="101" y="62"/>
                    </a:lnTo>
                    <a:lnTo>
                      <a:pt x="101" y="64"/>
                    </a:lnTo>
                    <a:lnTo>
                      <a:pt x="99" y="64"/>
                    </a:lnTo>
                    <a:lnTo>
                      <a:pt x="99" y="66"/>
                    </a:lnTo>
                    <a:lnTo>
                      <a:pt x="101" y="66"/>
                    </a:lnTo>
                    <a:lnTo>
                      <a:pt x="101" y="67"/>
                    </a:lnTo>
                    <a:lnTo>
                      <a:pt x="103" y="67"/>
                    </a:lnTo>
                    <a:lnTo>
                      <a:pt x="103" y="66"/>
                    </a:lnTo>
                    <a:lnTo>
                      <a:pt x="103" y="67"/>
                    </a:lnTo>
                    <a:lnTo>
                      <a:pt x="105" y="67"/>
                    </a:lnTo>
                    <a:lnTo>
                      <a:pt x="107" y="67"/>
                    </a:lnTo>
                    <a:lnTo>
                      <a:pt x="107" y="69"/>
                    </a:lnTo>
                    <a:lnTo>
                      <a:pt x="109" y="69"/>
                    </a:lnTo>
                    <a:lnTo>
                      <a:pt x="109" y="71"/>
                    </a:lnTo>
                    <a:lnTo>
                      <a:pt x="111" y="71"/>
                    </a:lnTo>
                    <a:lnTo>
                      <a:pt x="113" y="73"/>
                    </a:lnTo>
                    <a:lnTo>
                      <a:pt x="115" y="73"/>
                    </a:lnTo>
                    <a:lnTo>
                      <a:pt x="116" y="73"/>
                    </a:lnTo>
                    <a:lnTo>
                      <a:pt x="118" y="75"/>
                    </a:lnTo>
                    <a:lnTo>
                      <a:pt x="120" y="75"/>
                    </a:lnTo>
                    <a:lnTo>
                      <a:pt x="122" y="75"/>
                    </a:lnTo>
                    <a:lnTo>
                      <a:pt x="122" y="77"/>
                    </a:lnTo>
                    <a:lnTo>
                      <a:pt x="124" y="77"/>
                    </a:lnTo>
                    <a:lnTo>
                      <a:pt x="126" y="77"/>
                    </a:lnTo>
                    <a:lnTo>
                      <a:pt x="126" y="79"/>
                    </a:lnTo>
                    <a:lnTo>
                      <a:pt x="128" y="79"/>
                    </a:lnTo>
                    <a:lnTo>
                      <a:pt x="126" y="79"/>
                    </a:lnTo>
                    <a:lnTo>
                      <a:pt x="126" y="77"/>
                    </a:lnTo>
                    <a:lnTo>
                      <a:pt x="128" y="77"/>
                    </a:lnTo>
                    <a:lnTo>
                      <a:pt x="130" y="77"/>
                    </a:lnTo>
                    <a:lnTo>
                      <a:pt x="130" y="79"/>
                    </a:lnTo>
                    <a:lnTo>
                      <a:pt x="132" y="79"/>
                    </a:lnTo>
                    <a:lnTo>
                      <a:pt x="130" y="77"/>
                    </a:lnTo>
                    <a:lnTo>
                      <a:pt x="132" y="77"/>
                    </a:lnTo>
                    <a:lnTo>
                      <a:pt x="134" y="77"/>
                    </a:lnTo>
                    <a:lnTo>
                      <a:pt x="134" y="79"/>
                    </a:lnTo>
                    <a:lnTo>
                      <a:pt x="138" y="79"/>
                    </a:lnTo>
                    <a:lnTo>
                      <a:pt x="138" y="81"/>
                    </a:lnTo>
                    <a:lnTo>
                      <a:pt x="138" y="83"/>
                    </a:lnTo>
                    <a:lnTo>
                      <a:pt x="140" y="83"/>
                    </a:lnTo>
                    <a:lnTo>
                      <a:pt x="140" y="81"/>
                    </a:lnTo>
                    <a:lnTo>
                      <a:pt x="140" y="83"/>
                    </a:lnTo>
                    <a:lnTo>
                      <a:pt x="142" y="83"/>
                    </a:lnTo>
                    <a:lnTo>
                      <a:pt x="142" y="85"/>
                    </a:lnTo>
                    <a:lnTo>
                      <a:pt x="144" y="85"/>
                    </a:lnTo>
                    <a:lnTo>
                      <a:pt x="144" y="83"/>
                    </a:lnTo>
                    <a:lnTo>
                      <a:pt x="145" y="83"/>
                    </a:lnTo>
                    <a:lnTo>
                      <a:pt x="145" y="85"/>
                    </a:lnTo>
                    <a:lnTo>
                      <a:pt x="147" y="85"/>
                    </a:lnTo>
                    <a:lnTo>
                      <a:pt x="147" y="87"/>
                    </a:lnTo>
                    <a:lnTo>
                      <a:pt x="147" y="85"/>
                    </a:lnTo>
                    <a:lnTo>
                      <a:pt x="149" y="85"/>
                    </a:lnTo>
                    <a:lnTo>
                      <a:pt x="149" y="87"/>
                    </a:lnTo>
                    <a:lnTo>
                      <a:pt x="151" y="87"/>
                    </a:lnTo>
                    <a:lnTo>
                      <a:pt x="151" y="85"/>
                    </a:lnTo>
                    <a:lnTo>
                      <a:pt x="151" y="87"/>
                    </a:lnTo>
                    <a:lnTo>
                      <a:pt x="153" y="87"/>
                    </a:lnTo>
                    <a:lnTo>
                      <a:pt x="155" y="87"/>
                    </a:lnTo>
                    <a:lnTo>
                      <a:pt x="157" y="87"/>
                    </a:lnTo>
                    <a:lnTo>
                      <a:pt x="159" y="87"/>
                    </a:lnTo>
                    <a:lnTo>
                      <a:pt x="159" y="89"/>
                    </a:lnTo>
                    <a:lnTo>
                      <a:pt x="159" y="87"/>
                    </a:lnTo>
                    <a:lnTo>
                      <a:pt x="161" y="87"/>
                    </a:lnTo>
                    <a:lnTo>
                      <a:pt x="163" y="89"/>
                    </a:lnTo>
                    <a:lnTo>
                      <a:pt x="163" y="87"/>
                    </a:lnTo>
                    <a:lnTo>
                      <a:pt x="165" y="87"/>
                    </a:lnTo>
                    <a:lnTo>
                      <a:pt x="165" y="89"/>
                    </a:lnTo>
                    <a:lnTo>
                      <a:pt x="165" y="87"/>
                    </a:lnTo>
                    <a:lnTo>
                      <a:pt x="167" y="87"/>
                    </a:lnTo>
                    <a:lnTo>
                      <a:pt x="167" y="85"/>
                    </a:lnTo>
                    <a:lnTo>
                      <a:pt x="167" y="83"/>
                    </a:lnTo>
                    <a:lnTo>
                      <a:pt x="167" y="81"/>
                    </a:lnTo>
                    <a:lnTo>
                      <a:pt x="165" y="81"/>
                    </a:lnTo>
                    <a:lnTo>
                      <a:pt x="165" y="79"/>
                    </a:lnTo>
                    <a:lnTo>
                      <a:pt x="165" y="77"/>
                    </a:lnTo>
                    <a:lnTo>
                      <a:pt x="167" y="75"/>
                    </a:lnTo>
                    <a:lnTo>
                      <a:pt x="167" y="73"/>
                    </a:lnTo>
                    <a:lnTo>
                      <a:pt x="169" y="73"/>
                    </a:lnTo>
                    <a:lnTo>
                      <a:pt x="171" y="71"/>
                    </a:lnTo>
                    <a:lnTo>
                      <a:pt x="173" y="73"/>
                    </a:lnTo>
                    <a:lnTo>
                      <a:pt x="173" y="75"/>
                    </a:lnTo>
                    <a:lnTo>
                      <a:pt x="173" y="77"/>
                    </a:lnTo>
                    <a:lnTo>
                      <a:pt x="171" y="77"/>
                    </a:lnTo>
                    <a:lnTo>
                      <a:pt x="173" y="77"/>
                    </a:lnTo>
                    <a:lnTo>
                      <a:pt x="171" y="77"/>
                    </a:lnTo>
                    <a:lnTo>
                      <a:pt x="173" y="77"/>
                    </a:lnTo>
                    <a:lnTo>
                      <a:pt x="173" y="79"/>
                    </a:lnTo>
                    <a:lnTo>
                      <a:pt x="171" y="81"/>
                    </a:lnTo>
                    <a:lnTo>
                      <a:pt x="173" y="81"/>
                    </a:lnTo>
                    <a:lnTo>
                      <a:pt x="173" y="83"/>
                    </a:lnTo>
                    <a:lnTo>
                      <a:pt x="174" y="83"/>
                    </a:lnTo>
                    <a:lnTo>
                      <a:pt x="176" y="83"/>
                    </a:lnTo>
                    <a:lnTo>
                      <a:pt x="176" y="85"/>
                    </a:lnTo>
                    <a:lnTo>
                      <a:pt x="178" y="83"/>
                    </a:lnTo>
                    <a:lnTo>
                      <a:pt x="178" y="85"/>
                    </a:lnTo>
                    <a:lnTo>
                      <a:pt x="180" y="85"/>
                    </a:lnTo>
                    <a:lnTo>
                      <a:pt x="182" y="85"/>
                    </a:lnTo>
                    <a:lnTo>
                      <a:pt x="184" y="83"/>
                    </a:lnTo>
                    <a:lnTo>
                      <a:pt x="186" y="83"/>
                    </a:lnTo>
                    <a:lnTo>
                      <a:pt x="186" y="85"/>
                    </a:lnTo>
                    <a:lnTo>
                      <a:pt x="188" y="85"/>
                    </a:lnTo>
                    <a:lnTo>
                      <a:pt x="190" y="85"/>
                    </a:lnTo>
                    <a:lnTo>
                      <a:pt x="190" y="83"/>
                    </a:lnTo>
                    <a:lnTo>
                      <a:pt x="192" y="85"/>
                    </a:lnTo>
                    <a:lnTo>
                      <a:pt x="194" y="85"/>
                    </a:lnTo>
                    <a:lnTo>
                      <a:pt x="194" y="83"/>
                    </a:lnTo>
                    <a:lnTo>
                      <a:pt x="194" y="85"/>
                    </a:lnTo>
                    <a:lnTo>
                      <a:pt x="196" y="83"/>
                    </a:lnTo>
                    <a:lnTo>
                      <a:pt x="196" y="85"/>
                    </a:lnTo>
                    <a:lnTo>
                      <a:pt x="196" y="83"/>
                    </a:lnTo>
                    <a:lnTo>
                      <a:pt x="198" y="83"/>
                    </a:lnTo>
                    <a:lnTo>
                      <a:pt x="198" y="85"/>
                    </a:lnTo>
                    <a:lnTo>
                      <a:pt x="198" y="83"/>
                    </a:lnTo>
                    <a:lnTo>
                      <a:pt x="200" y="83"/>
                    </a:lnTo>
                    <a:lnTo>
                      <a:pt x="200" y="81"/>
                    </a:lnTo>
                    <a:lnTo>
                      <a:pt x="198" y="81"/>
                    </a:lnTo>
                    <a:lnTo>
                      <a:pt x="198" y="79"/>
                    </a:lnTo>
                    <a:lnTo>
                      <a:pt x="200" y="79"/>
                    </a:lnTo>
                    <a:lnTo>
                      <a:pt x="198" y="77"/>
                    </a:lnTo>
                    <a:lnTo>
                      <a:pt x="196" y="79"/>
                    </a:lnTo>
                    <a:lnTo>
                      <a:pt x="196" y="77"/>
                    </a:lnTo>
                    <a:lnTo>
                      <a:pt x="196" y="75"/>
                    </a:lnTo>
                    <a:lnTo>
                      <a:pt x="198" y="75"/>
                    </a:lnTo>
                    <a:lnTo>
                      <a:pt x="200" y="75"/>
                    </a:lnTo>
                    <a:lnTo>
                      <a:pt x="200" y="73"/>
                    </a:lnTo>
                    <a:lnTo>
                      <a:pt x="202" y="75"/>
                    </a:lnTo>
                    <a:lnTo>
                      <a:pt x="202" y="73"/>
                    </a:lnTo>
                    <a:lnTo>
                      <a:pt x="202" y="75"/>
                    </a:lnTo>
                    <a:lnTo>
                      <a:pt x="202" y="73"/>
                    </a:lnTo>
                    <a:lnTo>
                      <a:pt x="203" y="73"/>
                    </a:lnTo>
                    <a:lnTo>
                      <a:pt x="203" y="71"/>
                    </a:lnTo>
                    <a:lnTo>
                      <a:pt x="205" y="71"/>
                    </a:lnTo>
                    <a:lnTo>
                      <a:pt x="205" y="69"/>
                    </a:lnTo>
                    <a:lnTo>
                      <a:pt x="207" y="69"/>
                    </a:lnTo>
                    <a:lnTo>
                      <a:pt x="207" y="67"/>
                    </a:lnTo>
                    <a:lnTo>
                      <a:pt x="209" y="67"/>
                    </a:lnTo>
                    <a:lnTo>
                      <a:pt x="211" y="66"/>
                    </a:lnTo>
                    <a:lnTo>
                      <a:pt x="213" y="66"/>
                    </a:lnTo>
                    <a:lnTo>
                      <a:pt x="215" y="66"/>
                    </a:lnTo>
                    <a:lnTo>
                      <a:pt x="213" y="66"/>
                    </a:lnTo>
                    <a:lnTo>
                      <a:pt x="215" y="66"/>
                    </a:lnTo>
                    <a:lnTo>
                      <a:pt x="215" y="64"/>
                    </a:lnTo>
                    <a:lnTo>
                      <a:pt x="217" y="64"/>
                    </a:lnTo>
                    <a:lnTo>
                      <a:pt x="217" y="62"/>
                    </a:lnTo>
                    <a:lnTo>
                      <a:pt x="219" y="62"/>
                    </a:lnTo>
                    <a:lnTo>
                      <a:pt x="219" y="60"/>
                    </a:lnTo>
                    <a:lnTo>
                      <a:pt x="221" y="60"/>
                    </a:lnTo>
                    <a:lnTo>
                      <a:pt x="221" y="62"/>
                    </a:lnTo>
                    <a:lnTo>
                      <a:pt x="223" y="62"/>
                    </a:lnTo>
                    <a:lnTo>
                      <a:pt x="225" y="62"/>
                    </a:lnTo>
                    <a:lnTo>
                      <a:pt x="225" y="64"/>
                    </a:lnTo>
                    <a:lnTo>
                      <a:pt x="225" y="62"/>
                    </a:lnTo>
                    <a:lnTo>
                      <a:pt x="227" y="62"/>
                    </a:lnTo>
                    <a:lnTo>
                      <a:pt x="229" y="62"/>
                    </a:lnTo>
                    <a:lnTo>
                      <a:pt x="229" y="60"/>
                    </a:lnTo>
                    <a:lnTo>
                      <a:pt x="231" y="60"/>
                    </a:lnTo>
                    <a:lnTo>
                      <a:pt x="232" y="60"/>
                    </a:lnTo>
                    <a:lnTo>
                      <a:pt x="232" y="62"/>
                    </a:lnTo>
                    <a:lnTo>
                      <a:pt x="234" y="62"/>
                    </a:lnTo>
                    <a:lnTo>
                      <a:pt x="232" y="62"/>
                    </a:lnTo>
                    <a:lnTo>
                      <a:pt x="232" y="64"/>
                    </a:lnTo>
                    <a:lnTo>
                      <a:pt x="234" y="64"/>
                    </a:lnTo>
                    <a:lnTo>
                      <a:pt x="234" y="62"/>
                    </a:lnTo>
                    <a:lnTo>
                      <a:pt x="234" y="64"/>
                    </a:lnTo>
                    <a:lnTo>
                      <a:pt x="236" y="64"/>
                    </a:lnTo>
                    <a:lnTo>
                      <a:pt x="236" y="66"/>
                    </a:lnTo>
                    <a:lnTo>
                      <a:pt x="236" y="67"/>
                    </a:lnTo>
                    <a:lnTo>
                      <a:pt x="234" y="67"/>
                    </a:lnTo>
                    <a:lnTo>
                      <a:pt x="236" y="69"/>
                    </a:lnTo>
                    <a:lnTo>
                      <a:pt x="236" y="67"/>
                    </a:lnTo>
                    <a:lnTo>
                      <a:pt x="238" y="67"/>
                    </a:lnTo>
                    <a:lnTo>
                      <a:pt x="238" y="69"/>
                    </a:lnTo>
                    <a:lnTo>
                      <a:pt x="240" y="69"/>
                    </a:lnTo>
                    <a:lnTo>
                      <a:pt x="242" y="69"/>
                    </a:lnTo>
                    <a:lnTo>
                      <a:pt x="242" y="71"/>
                    </a:lnTo>
                    <a:lnTo>
                      <a:pt x="242" y="73"/>
                    </a:lnTo>
                    <a:lnTo>
                      <a:pt x="240" y="73"/>
                    </a:lnTo>
                    <a:lnTo>
                      <a:pt x="240" y="75"/>
                    </a:lnTo>
                    <a:lnTo>
                      <a:pt x="238" y="75"/>
                    </a:lnTo>
                    <a:lnTo>
                      <a:pt x="238" y="77"/>
                    </a:lnTo>
                    <a:lnTo>
                      <a:pt x="238" y="79"/>
                    </a:lnTo>
                    <a:lnTo>
                      <a:pt x="240" y="81"/>
                    </a:lnTo>
                    <a:lnTo>
                      <a:pt x="238" y="81"/>
                    </a:lnTo>
                    <a:lnTo>
                      <a:pt x="238" y="79"/>
                    </a:lnTo>
                    <a:lnTo>
                      <a:pt x="236" y="79"/>
                    </a:lnTo>
                    <a:lnTo>
                      <a:pt x="234" y="79"/>
                    </a:lnTo>
                    <a:lnTo>
                      <a:pt x="232" y="79"/>
                    </a:lnTo>
                    <a:lnTo>
                      <a:pt x="231" y="81"/>
                    </a:lnTo>
                    <a:lnTo>
                      <a:pt x="231" y="83"/>
                    </a:lnTo>
                    <a:lnTo>
                      <a:pt x="229" y="83"/>
                    </a:lnTo>
                    <a:lnTo>
                      <a:pt x="227" y="83"/>
                    </a:lnTo>
                    <a:lnTo>
                      <a:pt x="227" y="85"/>
                    </a:lnTo>
                    <a:lnTo>
                      <a:pt x="225" y="85"/>
                    </a:lnTo>
                    <a:lnTo>
                      <a:pt x="225" y="87"/>
                    </a:lnTo>
                    <a:lnTo>
                      <a:pt x="223" y="87"/>
                    </a:lnTo>
                    <a:lnTo>
                      <a:pt x="223" y="89"/>
                    </a:lnTo>
                    <a:lnTo>
                      <a:pt x="225" y="89"/>
                    </a:lnTo>
                    <a:lnTo>
                      <a:pt x="223" y="91"/>
                    </a:lnTo>
                    <a:lnTo>
                      <a:pt x="225" y="91"/>
                    </a:lnTo>
                    <a:lnTo>
                      <a:pt x="223" y="93"/>
                    </a:lnTo>
                    <a:lnTo>
                      <a:pt x="223" y="95"/>
                    </a:lnTo>
                    <a:lnTo>
                      <a:pt x="221" y="95"/>
                    </a:lnTo>
                    <a:lnTo>
                      <a:pt x="221" y="96"/>
                    </a:lnTo>
                    <a:lnTo>
                      <a:pt x="219" y="96"/>
                    </a:lnTo>
                    <a:lnTo>
                      <a:pt x="219" y="98"/>
                    </a:lnTo>
                    <a:lnTo>
                      <a:pt x="221" y="98"/>
                    </a:lnTo>
                    <a:lnTo>
                      <a:pt x="221" y="100"/>
                    </a:lnTo>
                    <a:lnTo>
                      <a:pt x="221" y="102"/>
                    </a:lnTo>
                    <a:lnTo>
                      <a:pt x="219" y="102"/>
                    </a:lnTo>
                    <a:lnTo>
                      <a:pt x="219" y="104"/>
                    </a:lnTo>
                    <a:lnTo>
                      <a:pt x="217" y="106"/>
                    </a:lnTo>
                    <a:lnTo>
                      <a:pt x="217" y="108"/>
                    </a:lnTo>
                    <a:lnTo>
                      <a:pt x="217" y="110"/>
                    </a:lnTo>
                    <a:lnTo>
                      <a:pt x="215" y="110"/>
                    </a:lnTo>
                    <a:lnTo>
                      <a:pt x="213" y="110"/>
                    </a:lnTo>
                    <a:lnTo>
                      <a:pt x="211" y="110"/>
                    </a:lnTo>
                    <a:lnTo>
                      <a:pt x="209" y="110"/>
                    </a:lnTo>
                    <a:lnTo>
                      <a:pt x="209" y="108"/>
                    </a:lnTo>
                    <a:lnTo>
                      <a:pt x="209" y="110"/>
                    </a:lnTo>
                    <a:lnTo>
                      <a:pt x="209" y="112"/>
                    </a:lnTo>
                    <a:lnTo>
                      <a:pt x="209" y="114"/>
                    </a:lnTo>
                    <a:lnTo>
                      <a:pt x="209" y="116"/>
                    </a:lnTo>
                    <a:lnTo>
                      <a:pt x="209" y="118"/>
                    </a:lnTo>
                    <a:lnTo>
                      <a:pt x="207" y="118"/>
                    </a:lnTo>
                    <a:lnTo>
                      <a:pt x="207" y="120"/>
                    </a:lnTo>
                    <a:lnTo>
                      <a:pt x="207" y="122"/>
                    </a:lnTo>
                    <a:lnTo>
                      <a:pt x="207" y="124"/>
                    </a:lnTo>
                    <a:lnTo>
                      <a:pt x="207" y="125"/>
                    </a:lnTo>
                    <a:lnTo>
                      <a:pt x="207" y="127"/>
                    </a:lnTo>
                    <a:lnTo>
                      <a:pt x="205" y="127"/>
                    </a:lnTo>
                    <a:lnTo>
                      <a:pt x="207" y="127"/>
                    </a:lnTo>
                    <a:lnTo>
                      <a:pt x="205" y="127"/>
                    </a:lnTo>
                    <a:lnTo>
                      <a:pt x="203" y="125"/>
                    </a:lnTo>
                    <a:lnTo>
                      <a:pt x="203" y="127"/>
                    </a:lnTo>
                    <a:lnTo>
                      <a:pt x="203" y="125"/>
                    </a:lnTo>
                    <a:lnTo>
                      <a:pt x="203" y="124"/>
                    </a:lnTo>
                    <a:lnTo>
                      <a:pt x="202" y="122"/>
                    </a:lnTo>
                    <a:lnTo>
                      <a:pt x="202" y="120"/>
                    </a:lnTo>
                    <a:lnTo>
                      <a:pt x="202" y="118"/>
                    </a:lnTo>
                    <a:lnTo>
                      <a:pt x="202" y="116"/>
                    </a:lnTo>
                    <a:lnTo>
                      <a:pt x="202" y="114"/>
                    </a:lnTo>
                    <a:lnTo>
                      <a:pt x="200" y="114"/>
                    </a:lnTo>
                    <a:lnTo>
                      <a:pt x="200" y="112"/>
                    </a:lnTo>
                    <a:lnTo>
                      <a:pt x="198" y="112"/>
                    </a:lnTo>
                    <a:lnTo>
                      <a:pt x="198" y="114"/>
                    </a:lnTo>
                    <a:lnTo>
                      <a:pt x="198" y="116"/>
                    </a:lnTo>
                    <a:lnTo>
                      <a:pt x="196" y="116"/>
                    </a:lnTo>
                    <a:lnTo>
                      <a:pt x="196" y="118"/>
                    </a:lnTo>
                    <a:lnTo>
                      <a:pt x="196" y="120"/>
                    </a:lnTo>
                    <a:lnTo>
                      <a:pt x="196" y="118"/>
                    </a:lnTo>
                    <a:lnTo>
                      <a:pt x="196" y="120"/>
                    </a:lnTo>
                    <a:lnTo>
                      <a:pt x="194" y="120"/>
                    </a:lnTo>
                    <a:lnTo>
                      <a:pt x="194" y="118"/>
                    </a:lnTo>
                    <a:lnTo>
                      <a:pt x="194" y="116"/>
                    </a:lnTo>
                    <a:lnTo>
                      <a:pt x="194" y="118"/>
                    </a:lnTo>
                    <a:lnTo>
                      <a:pt x="192" y="118"/>
                    </a:lnTo>
                    <a:lnTo>
                      <a:pt x="192" y="116"/>
                    </a:lnTo>
                    <a:lnTo>
                      <a:pt x="192" y="114"/>
                    </a:lnTo>
                    <a:lnTo>
                      <a:pt x="192" y="112"/>
                    </a:lnTo>
                    <a:lnTo>
                      <a:pt x="192" y="110"/>
                    </a:lnTo>
                    <a:lnTo>
                      <a:pt x="194" y="110"/>
                    </a:lnTo>
                    <a:lnTo>
                      <a:pt x="194" y="108"/>
                    </a:lnTo>
                    <a:lnTo>
                      <a:pt x="196" y="108"/>
                    </a:lnTo>
                    <a:lnTo>
                      <a:pt x="198" y="108"/>
                    </a:lnTo>
                    <a:lnTo>
                      <a:pt x="198" y="106"/>
                    </a:lnTo>
                    <a:lnTo>
                      <a:pt x="200" y="106"/>
                    </a:lnTo>
                    <a:lnTo>
                      <a:pt x="200" y="104"/>
                    </a:lnTo>
                    <a:lnTo>
                      <a:pt x="200" y="102"/>
                    </a:lnTo>
                    <a:lnTo>
                      <a:pt x="202" y="102"/>
                    </a:lnTo>
                    <a:lnTo>
                      <a:pt x="202" y="100"/>
                    </a:lnTo>
                    <a:lnTo>
                      <a:pt x="200" y="100"/>
                    </a:lnTo>
                    <a:lnTo>
                      <a:pt x="200" y="98"/>
                    </a:lnTo>
                    <a:lnTo>
                      <a:pt x="198" y="98"/>
                    </a:lnTo>
                    <a:lnTo>
                      <a:pt x="196" y="98"/>
                    </a:lnTo>
                    <a:lnTo>
                      <a:pt x="194" y="98"/>
                    </a:lnTo>
                    <a:lnTo>
                      <a:pt x="192" y="98"/>
                    </a:lnTo>
                    <a:lnTo>
                      <a:pt x="190" y="98"/>
                    </a:lnTo>
                    <a:lnTo>
                      <a:pt x="188" y="98"/>
                    </a:lnTo>
                    <a:lnTo>
                      <a:pt x="186" y="98"/>
                    </a:lnTo>
                    <a:lnTo>
                      <a:pt x="184" y="98"/>
                    </a:lnTo>
                    <a:lnTo>
                      <a:pt x="182" y="98"/>
                    </a:lnTo>
                    <a:lnTo>
                      <a:pt x="180" y="98"/>
                    </a:lnTo>
                    <a:lnTo>
                      <a:pt x="180" y="96"/>
                    </a:lnTo>
                    <a:lnTo>
                      <a:pt x="180" y="95"/>
                    </a:lnTo>
                    <a:lnTo>
                      <a:pt x="180" y="93"/>
                    </a:lnTo>
                    <a:lnTo>
                      <a:pt x="180" y="91"/>
                    </a:lnTo>
                    <a:lnTo>
                      <a:pt x="178" y="91"/>
                    </a:lnTo>
                    <a:lnTo>
                      <a:pt x="178" y="89"/>
                    </a:lnTo>
                    <a:lnTo>
                      <a:pt x="178" y="91"/>
                    </a:lnTo>
                    <a:lnTo>
                      <a:pt x="178" y="93"/>
                    </a:lnTo>
                    <a:lnTo>
                      <a:pt x="178" y="91"/>
                    </a:lnTo>
                    <a:lnTo>
                      <a:pt x="176" y="91"/>
                    </a:lnTo>
                    <a:lnTo>
                      <a:pt x="174" y="91"/>
                    </a:lnTo>
                    <a:lnTo>
                      <a:pt x="174" y="89"/>
                    </a:lnTo>
                    <a:lnTo>
                      <a:pt x="174" y="87"/>
                    </a:lnTo>
                    <a:lnTo>
                      <a:pt x="173" y="87"/>
                    </a:lnTo>
                    <a:lnTo>
                      <a:pt x="173" y="89"/>
                    </a:lnTo>
                    <a:lnTo>
                      <a:pt x="174" y="89"/>
                    </a:lnTo>
                    <a:lnTo>
                      <a:pt x="173" y="89"/>
                    </a:lnTo>
                    <a:lnTo>
                      <a:pt x="171" y="89"/>
                    </a:lnTo>
                    <a:lnTo>
                      <a:pt x="171" y="87"/>
                    </a:lnTo>
                    <a:lnTo>
                      <a:pt x="169" y="87"/>
                    </a:lnTo>
                    <a:lnTo>
                      <a:pt x="169" y="85"/>
                    </a:lnTo>
                    <a:lnTo>
                      <a:pt x="169" y="87"/>
                    </a:lnTo>
                    <a:lnTo>
                      <a:pt x="169" y="89"/>
                    </a:lnTo>
                    <a:lnTo>
                      <a:pt x="167" y="89"/>
                    </a:lnTo>
                    <a:lnTo>
                      <a:pt x="167" y="91"/>
                    </a:lnTo>
                    <a:lnTo>
                      <a:pt x="167" y="93"/>
                    </a:lnTo>
                    <a:lnTo>
                      <a:pt x="169" y="95"/>
                    </a:lnTo>
                    <a:lnTo>
                      <a:pt x="169" y="96"/>
                    </a:lnTo>
                    <a:lnTo>
                      <a:pt x="171" y="96"/>
                    </a:lnTo>
                    <a:lnTo>
                      <a:pt x="173" y="96"/>
                    </a:lnTo>
                    <a:lnTo>
                      <a:pt x="173" y="98"/>
                    </a:lnTo>
                    <a:lnTo>
                      <a:pt x="171" y="98"/>
                    </a:lnTo>
                    <a:lnTo>
                      <a:pt x="169" y="98"/>
                    </a:lnTo>
                    <a:lnTo>
                      <a:pt x="169" y="100"/>
                    </a:lnTo>
                    <a:lnTo>
                      <a:pt x="169" y="102"/>
                    </a:lnTo>
                    <a:lnTo>
                      <a:pt x="167" y="102"/>
                    </a:lnTo>
                    <a:lnTo>
                      <a:pt x="167" y="100"/>
                    </a:lnTo>
                    <a:lnTo>
                      <a:pt x="167" y="102"/>
                    </a:lnTo>
                    <a:lnTo>
                      <a:pt x="165" y="102"/>
                    </a:lnTo>
                    <a:lnTo>
                      <a:pt x="165" y="104"/>
                    </a:lnTo>
                    <a:lnTo>
                      <a:pt x="167" y="104"/>
                    </a:lnTo>
                    <a:lnTo>
                      <a:pt x="169" y="106"/>
                    </a:lnTo>
                    <a:lnTo>
                      <a:pt x="171" y="106"/>
                    </a:lnTo>
                    <a:lnTo>
                      <a:pt x="171" y="108"/>
                    </a:lnTo>
                    <a:lnTo>
                      <a:pt x="171" y="110"/>
                    </a:lnTo>
                    <a:lnTo>
                      <a:pt x="171" y="112"/>
                    </a:lnTo>
                    <a:lnTo>
                      <a:pt x="171" y="114"/>
                    </a:lnTo>
                    <a:lnTo>
                      <a:pt x="173" y="114"/>
                    </a:lnTo>
                    <a:lnTo>
                      <a:pt x="171" y="116"/>
                    </a:lnTo>
                    <a:lnTo>
                      <a:pt x="173" y="116"/>
                    </a:lnTo>
                    <a:lnTo>
                      <a:pt x="173" y="118"/>
                    </a:lnTo>
                    <a:lnTo>
                      <a:pt x="173" y="120"/>
                    </a:lnTo>
                    <a:lnTo>
                      <a:pt x="173" y="122"/>
                    </a:lnTo>
                    <a:lnTo>
                      <a:pt x="173" y="124"/>
                    </a:lnTo>
                    <a:lnTo>
                      <a:pt x="174" y="124"/>
                    </a:lnTo>
                    <a:lnTo>
                      <a:pt x="173" y="124"/>
                    </a:lnTo>
                    <a:lnTo>
                      <a:pt x="174" y="124"/>
                    </a:lnTo>
                    <a:lnTo>
                      <a:pt x="174" y="125"/>
                    </a:lnTo>
                    <a:lnTo>
                      <a:pt x="174" y="127"/>
                    </a:lnTo>
                    <a:lnTo>
                      <a:pt x="173" y="127"/>
                    </a:lnTo>
                    <a:lnTo>
                      <a:pt x="174" y="129"/>
                    </a:lnTo>
                    <a:lnTo>
                      <a:pt x="174" y="131"/>
                    </a:lnTo>
                    <a:lnTo>
                      <a:pt x="173" y="131"/>
                    </a:lnTo>
                    <a:lnTo>
                      <a:pt x="173" y="129"/>
                    </a:lnTo>
                    <a:lnTo>
                      <a:pt x="173" y="131"/>
                    </a:lnTo>
                    <a:lnTo>
                      <a:pt x="173" y="129"/>
                    </a:lnTo>
                    <a:lnTo>
                      <a:pt x="173" y="131"/>
                    </a:lnTo>
                    <a:lnTo>
                      <a:pt x="171" y="131"/>
                    </a:lnTo>
                    <a:lnTo>
                      <a:pt x="171" y="129"/>
                    </a:lnTo>
                    <a:lnTo>
                      <a:pt x="171" y="127"/>
                    </a:lnTo>
                    <a:lnTo>
                      <a:pt x="173" y="127"/>
                    </a:lnTo>
                    <a:lnTo>
                      <a:pt x="171" y="127"/>
                    </a:lnTo>
                    <a:lnTo>
                      <a:pt x="173" y="125"/>
                    </a:lnTo>
                    <a:lnTo>
                      <a:pt x="171" y="125"/>
                    </a:lnTo>
                    <a:lnTo>
                      <a:pt x="171" y="127"/>
                    </a:lnTo>
                    <a:lnTo>
                      <a:pt x="171" y="125"/>
                    </a:lnTo>
                    <a:lnTo>
                      <a:pt x="171" y="127"/>
                    </a:lnTo>
                    <a:lnTo>
                      <a:pt x="171" y="129"/>
                    </a:lnTo>
                    <a:lnTo>
                      <a:pt x="171" y="131"/>
                    </a:lnTo>
                    <a:lnTo>
                      <a:pt x="169" y="131"/>
                    </a:lnTo>
                    <a:lnTo>
                      <a:pt x="171" y="131"/>
                    </a:lnTo>
                    <a:lnTo>
                      <a:pt x="169" y="129"/>
                    </a:lnTo>
                    <a:lnTo>
                      <a:pt x="171" y="129"/>
                    </a:lnTo>
                    <a:lnTo>
                      <a:pt x="169" y="129"/>
                    </a:lnTo>
                    <a:lnTo>
                      <a:pt x="169" y="127"/>
                    </a:lnTo>
                    <a:lnTo>
                      <a:pt x="169" y="129"/>
                    </a:lnTo>
                    <a:lnTo>
                      <a:pt x="169" y="131"/>
                    </a:lnTo>
                    <a:lnTo>
                      <a:pt x="169" y="129"/>
                    </a:lnTo>
                    <a:lnTo>
                      <a:pt x="169" y="131"/>
                    </a:lnTo>
                    <a:lnTo>
                      <a:pt x="169" y="129"/>
                    </a:lnTo>
                    <a:lnTo>
                      <a:pt x="167" y="129"/>
                    </a:lnTo>
                    <a:lnTo>
                      <a:pt x="169" y="131"/>
                    </a:lnTo>
                    <a:lnTo>
                      <a:pt x="167" y="131"/>
                    </a:lnTo>
                    <a:lnTo>
                      <a:pt x="169" y="131"/>
                    </a:lnTo>
                    <a:lnTo>
                      <a:pt x="167" y="131"/>
                    </a:lnTo>
                    <a:lnTo>
                      <a:pt x="167" y="129"/>
                    </a:lnTo>
                    <a:lnTo>
                      <a:pt x="167" y="127"/>
                    </a:lnTo>
                    <a:lnTo>
                      <a:pt x="167" y="125"/>
                    </a:lnTo>
                    <a:lnTo>
                      <a:pt x="165" y="125"/>
                    </a:lnTo>
                    <a:lnTo>
                      <a:pt x="165" y="124"/>
                    </a:lnTo>
                    <a:lnTo>
                      <a:pt x="165" y="125"/>
                    </a:lnTo>
                    <a:lnTo>
                      <a:pt x="167" y="125"/>
                    </a:lnTo>
                    <a:lnTo>
                      <a:pt x="167" y="127"/>
                    </a:lnTo>
                    <a:lnTo>
                      <a:pt x="165" y="127"/>
                    </a:lnTo>
                    <a:lnTo>
                      <a:pt x="165" y="129"/>
                    </a:lnTo>
                    <a:lnTo>
                      <a:pt x="163" y="129"/>
                    </a:lnTo>
                    <a:lnTo>
                      <a:pt x="163" y="131"/>
                    </a:lnTo>
                    <a:lnTo>
                      <a:pt x="161" y="131"/>
                    </a:lnTo>
                    <a:lnTo>
                      <a:pt x="159" y="131"/>
                    </a:lnTo>
                    <a:lnTo>
                      <a:pt x="157" y="131"/>
                    </a:lnTo>
                    <a:lnTo>
                      <a:pt x="157" y="133"/>
                    </a:lnTo>
                    <a:lnTo>
                      <a:pt x="155" y="133"/>
                    </a:lnTo>
                    <a:lnTo>
                      <a:pt x="155" y="135"/>
                    </a:lnTo>
                    <a:lnTo>
                      <a:pt x="157" y="137"/>
                    </a:lnTo>
                    <a:lnTo>
                      <a:pt x="157" y="139"/>
                    </a:lnTo>
                    <a:lnTo>
                      <a:pt x="155" y="139"/>
                    </a:lnTo>
                    <a:lnTo>
                      <a:pt x="157" y="139"/>
                    </a:lnTo>
                    <a:lnTo>
                      <a:pt x="155" y="141"/>
                    </a:lnTo>
                    <a:lnTo>
                      <a:pt x="155" y="143"/>
                    </a:lnTo>
                    <a:lnTo>
                      <a:pt x="155" y="141"/>
                    </a:lnTo>
                    <a:lnTo>
                      <a:pt x="155" y="143"/>
                    </a:lnTo>
                    <a:lnTo>
                      <a:pt x="153" y="143"/>
                    </a:lnTo>
                    <a:lnTo>
                      <a:pt x="153" y="145"/>
                    </a:lnTo>
                    <a:lnTo>
                      <a:pt x="151" y="145"/>
                    </a:lnTo>
                    <a:lnTo>
                      <a:pt x="153" y="145"/>
                    </a:lnTo>
                    <a:lnTo>
                      <a:pt x="151" y="145"/>
                    </a:lnTo>
                    <a:lnTo>
                      <a:pt x="149" y="145"/>
                    </a:lnTo>
                    <a:lnTo>
                      <a:pt x="151" y="145"/>
                    </a:lnTo>
                    <a:lnTo>
                      <a:pt x="151" y="147"/>
                    </a:lnTo>
                    <a:lnTo>
                      <a:pt x="149" y="147"/>
                    </a:lnTo>
                    <a:lnTo>
                      <a:pt x="147" y="147"/>
                    </a:lnTo>
                    <a:lnTo>
                      <a:pt x="145" y="147"/>
                    </a:lnTo>
                    <a:lnTo>
                      <a:pt x="145" y="149"/>
                    </a:lnTo>
                    <a:lnTo>
                      <a:pt x="144" y="149"/>
                    </a:lnTo>
                    <a:lnTo>
                      <a:pt x="144" y="147"/>
                    </a:lnTo>
                    <a:lnTo>
                      <a:pt x="145" y="147"/>
                    </a:lnTo>
                    <a:lnTo>
                      <a:pt x="144" y="147"/>
                    </a:lnTo>
                    <a:lnTo>
                      <a:pt x="142" y="147"/>
                    </a:lnTo>
                    <a:lnTo>
                      <a:pt x="142" y="149"/>
                    </a:lnTo>
                    <a:lnTo>
                      <a:pt x="142" y="151"/>
                    </a:lnTo>
                    <a:lnTo>
                      <a:pt x="142" y="149"/>
                    </a:lnTo>
                    <a:lnTo>
                      <a:pt x="144" y="149"/>
                    </a:lnTo>
                    <a:lnTo>
                      <a:pt x="142" y="149"/>
                    </a:lnTo>
                    <a:lnTo>
                      <a:pt x="144" y="149"/>
                    </a:lnTo>
                    <a:lnTo>
                      <a:pt x="145" y="149"/>
                    </a:lnTo>
                    <a:lnTo>
                      <a:pt x="144" y="149"/>
                    </a:lnTo>
                    <a:lnTo>
                      <a:pt x="142" y="149"/>
                    </a:lnTo>
                    <a:lnTo>
                      <a:pt x="142" y="151"/>
                    </a:lnTo>
                    <a:lnTo>
                      <a:pt x="140" y="151"/>
                    </a:lnTo>
                    <a:lnTo>
                      <a:pt x="140" y="153"/>
                    </a:lnTo>
                    <a:lnTo>
                      <a:pt x="138" y="153"/>
                    </a:lnTo>
                    <a:lnTo>
                      <a:pt x="140" y="153"/>
                    </a:lnTo>
                    <a:lnTo>
                      <a:pt x="138" y="153"/>
                    </a:lnTo>
                    <a:lnTo>
                      <a:pt x="138" y="154"/>
                    </a:lnTo>
                    <a:lnTo>
                      <a:pt x="138" y="156"/>
                    </a:lnTo>
                    <a:lnTo>
                      <a:pt x="136" y="156"/>
                    </a:lnTo>
                    <a:lnTo>
                      <a:pt x="136" y="158"/>
                    </a:lnTo>
                    <a:lnTo>
                      <a:pt x="134" y="158"/>
                    </a:lnTo>
                    <a:lnTo>
                      <a:pt x="136" y="158"/>
                    </a:lnTo>
                    <a:lnTo>
                      <a:pt x="134" y="158"/>
                    </a:lnTo>
                    <a:lnTo>
                      <a:pt x="134" y="160"/>
                    </a:lnTo>
                    <a:lnTo>
                      <a:pt x="130" y="162"/>
                    </a:lnTo>
                    <a:lnTo>
                      <a:pt x="128" y="162"/>
                    </a:lnTo>
                    <a:lnTo>
                      <a:pt x="128" y="164"/>
                    </a:lnTo>
                    <a:lnTo>
                      <a:pt x="126" y="164"/>
                    </a:lnTo>
                    <a:lnTo>
                      <a:pt x="126" y="166"/>
                    </a:lnTo>
                    <a:lnTo>
                      <a:pt x="126" y="164"/>
                    </a:lnTo>
                    <a:lnTo>
                      <a:pt x="126" y="166"/>
                    </a:lnTo>
                    <a:lnTo>
                      <a:pt x="124" y="166"/>
                    </a:lnTo>
                    <a:lnTo>
                      <a:pt x="124" y="168"/>
                    </a:lnTo>
                    <a:lnTo>
                      <a:pt x="122" y="168"/>
                    </a:lnTo>
                    <a:lnTo>
                      <a:pt x="120" y="170"/>
                    </a:lnTo>
                    <a:lnTo>
                      <a:pt x="118" y="170"/>
                    </a:lnTo>
                    <a:lnTo>
                      <a:pt x="118" y="172"/>
                    </a:lnTo>
                    <a:lnTo>
                      <a:pt x="118" y="174"/>
                    </a:lnTo>
                    <a:lnTo>
                      <a:pt x="118" y="176"/>
                    </a:lnTo>
                    <a:lnTo>
                      <a:pt x="116" y="176"/>
                    </a:lnTo>
                    <a:lnTo>
                      <a:pt x="115" y="176"/>
                    </a:lnTo>
                    <a:lnTo>
                      <a:pt x="115" y="178"/>
                    </a:lnTo>
                    <a:lnTo>
                      <a:pt x="113" y="178"/>
                    </a:lnTo>
                    <a:lnTo>
                      <a:pt x="113" y="176"/>
                    </a:lnTo>
                    <a:lnTo>
                      <a:pt x="113" y="178"/>
                    </a:lnTo>
                    <a:lnTo>
                      <a:pt x="111" y="178"/>
                    </a:lnTo>
                    <a:lnTo>
                      <a:pt x="111" y="176"/>
                    </a:lnTo>
                    <a:lnTo>
                      <a:pt x="111" y="178"/>
                    </a:lnTo>
                    <a:lnTo>
                      <a:pt x="111" y="176"/>
                    </a:lnTo>
                    <a:lnTo>
                      <a:pt x="111" y="178"/>
                    </a:lnTo>
                    <a:lnTo>
                      <a:pt x="109" y="178"/>
                    </a:lnTo>
                    <a:lnTo>
                      <a:pt x="109" y="180"/>
                    </a:lnTo>
                    <a:lnTo>
                      <a:pt x="109" y="182"/>
                    </a:lnTo>
                    <a:lnTo>
                      <a:pt x="107" y="182"/>
                    </a:lnTo>
                    <a:lnTo>
                      <a:pt x="107" y="180"/>
                    </a:lnTo>
                    <a:lnTo>
                      <a:pt x="107" y="182"/>
                    </a:lnTo>
                    <a:lnTo>
                      <a:pt x="105" y="182"/>
                    </a:lnTo>
                    <a:lnTo>
                      <a:pt x="103" y="182"/>
                    </a:lnTo>
                    <a:lnTo>
                      <a:pt x="101" y="182"/>
                    </a:lnTo>
                    <a:lnTo>
                      <a:pt x="101" y="183"/>
                    </a:lnTo>
                    <a:lnTo>
                      <a:pt x="101" y="185"/>
                    </a:lnTo>
                    <a:lnTo>
                      <a:pt x="99" y="185"/>
                    </a:lnTo>
                    <a:lnTo>
                      <a:pt x="101" y="185"/>
                    </a:lnTo>
                    <a:lnTo>
                      <a:pt x="99" y="187"/>
                    </a:lnTo>
                    <a:lnTo>
                      <a:pt x="99" y="189"/>
                    </a:lnTo>
                    <a:lnTo>
                      <a:pt x="101" y="191"/>
                    </a:lnTo>
                    <a:lnTo>
                      <a:pt x="101" y="193"/>
                    </a:lnTo>
                    <a:lnTo>
                      <a:pt x="101" y="195"/>
                    </a:lnTo>
                    <a:lnTo>
                      <a:pt x="99" y="195"/>
                    </a:lnTo>
                    <a:lnTo>
                      <a:pt x="101" y="195"/>
                    </a:lnTo>
                    <a:lnTo>
                      <a:pt x="101" y="197"/>
                    </a:lnTo>
                    <a:lnTo>
                      <a:pt x="101" y="199"/>
                    </a:lnTo>
                    <a:lnTo>
                      <a:pt x="101" y="201"/>
                    </a:lnTo>
                    <a:lnTo>
                      <a:pt x="101" y="199"/>
                    </a:lnTo>
                    <a:lnTo>
                      <a:pt x="101" y="201"/>
                    </a:lnTo>
                    <a:lnTo>
                      <a:pt x="101" y="199"/>
                    </a:lnTo>
                    <a:lnTo>
                      <a:pt x="99" y="201"/>
                    </a:lnTo>
                    <a:lnTo>
                      <a:pt x="101" y="201"/>
                    </a:lnTo>
                    <a:lnTo>
                      <a:pt x="101" y="203"/>
                    </a:lnTo>
                    <a:lnTo>
                      <a:pt x="103" y="201"/>
                    </a:lnTo>
                    <a:lnTo>
                      <a:pt x="103" y="203"/>
                    </a:lnTo>
                    <a:lnTo>
                      <a:pt x="101" y="203"/>
                    </a:lnTo>
                    <a:lnTo>
                      <a:pt x="103" y="203"/>
                    </a:lnTo>
                    <a:lnTo>
                      <a:pt x="103" y="205"/>
                    </a:lnTo>
                    <a:lnTo>
                      <a:pt x="101" y="205"/>
                    </a:lnTo>
                    <a:lnTo>
                      <a:pt x="101" y="207"/>
                    </a:lnTo>
                    <a:lnTo>
                      <a:pt x="101" y="209"/>
                    </a:lnTo>
                    <a:lnTo>
                      <a:pt x="101" y="211"/>
                    </a:lnTo>
                    <a:lnTo>
                      <a:pt x="99" y="211"/>
                    </a:lnTo>
                    <a:lnTo>
                      <a:pt x="99" y="212"/>
                    </a:lnTo>
                    <a:lnTo>
                      <a:pt x="99" y="214"/>
                    </a:lnTo>
                    <a:lnTo>
                      <a:pt x="97" y="214"/>
                    </a:lnTo>
                    <a:lnTo>
                      <a:pt x="97" y="216"/>
                    </a:lnTo>
                    <a:lnTo>
                      <a:pt x="97" y="218"/>
                    </a:lnTo>
                    <a:lnTo>
                      <a:pt x="97" y="220"/>
                    </a:lnTo>
                    <a:lnTo>
                      <a:pt x="97" y="222"/>
                    </a:lnTo>
                    <a:lnTo>
                      <a:pt x="97" y="224"/>
                    </a:lnTo>
                    <a:lnTo>
                      <a:pt x="97" y="226"/>
                    </a:lnTo>
                    <a:lnTo>
                      <a:pt x="99" y="226"/>
                    </a:lnTo>
                    <a:lnTo>
                      <a:pt x="99" y="228"/>
                    </a:lnTo>
                    <a:lnTo>
                      <a:pt x="97" y="228"/>
                    </a:lnTo>
                    <a:lnTo>
                      <a:pt x="95" y="228"/>
                    </a:lnTo>
                    <a:lnTo>
                      <a:pt x="97" y="228"/>
                    </a:lnTo>
                    <a:lnTo>
                      <a:pt x="95" y="228"/>
                    </a:lnTo>
                    <a:lnTo>
                      <a:pt x="93" y="228"/>
                    </a:lnTo>
                    <a:lnTo>
                      <a:pt x="93" y="230"/>
                    </a:lnTo>
                    <a:lnTo>
                      <a:pt x="93" y="232"/>
                    </a:lnTo>
                    <a:lnTo>
                      <a:pt x="91" y="232"/>
                    </a:lnTo>
                    <a:lnTo>
                      <a:pt x="91" y="234"/>
                    </a:lnTo>
                    <a:lnTo>
                      <a:pt x="91" y="236"/>
                    </a:lnTo>
                    <a:lnTo>
                      <a:pt x="89" y="236"/>
                    </a:lnTo>
                    <a:lnTo>
                      <a:pt x="91" y="236"/>
                    </a:lnTo>
                    <a:lnTo>
                      <a:pt x="91" y="238"/>
                    </a:lnTo>
                    <a:lnTo>
                      <a:pt x="93" y="238"/>
                    </a:lnTo>
                    <a:lnTo>
                      <a:pt x="93" y="236"/>
                    </a:lnTo>
                    <a:lnTo>
                      <a:pt x="93" y="238"/>
                    </a:lnTo>
                    <a:lnTo>
                      <a:pt x="95" y="238"/>
                    </a:lnTo>
                    <a:lnTo>
                      <a:pt x="93" y="238"/>
                    </a:lnTo>
                    <a:lnTo>
                      <a:pt x="91" y="238"/>
                    </a:lnTo>
                    <a:lnTo>
                      <a:pt x="89" y="238"/>
                    </a:lnTo>
                    <a:lnTo>
                      <a:pt x="87" y="238"/>
                    </a:lnTo>
                    <a:lnTo>
                      <a:pt x="86" y="238"/>
                    </a:lnTo>
                    <a:lnTo>
                      <a:pt x="86" y="240"/>
                    </a:lnTo>
                    <a:lnTo>
                      <a:pt x="84" y="240"/>
                    </a:lnTo>
                    <a:lnTo>
                      <a:pt x="84" y="241"/>
                    </a:lnTo>
                    <a:lnTo>
                      <a:pt x="84" y="243"/>
                    </a:lnTo>
                    <a:lnTo>
                      <a:pt x="84" y="245"/>
                    </a:lnTo>
                    <a:lnTo>
                      <a:pt x="82" y="245"/>
                    </a:lnTo>
                    <a:lnTo>
                      <a:pt x="80" y="245"/>
                    </a:lnTo>
                    <a:lnTo>
                      <a:pt x="80" y="247"/>
                    </a:lnTo>
                    <a:lnTo>
                      <a:pt x="78" y="247"/>
                    </a:lnTo>
                    <a:lnTo>
                      <a:pt x="78" y="245"/>
                    </a:lnTo>
                    <a:lnTo>
                      <a:pt x="76" y="245"/>
                    </a:lnTo>
                    <a:lnTo>
                      <a:pt x="74" y="245"/>
                    </a:lnTo>
                    <a:lnTo>
                      <a:pt x="74" y="243"/>
                    </a:lnTo>
                    <a:lnTo>
                      <a:pt x="72" y="241"/>
                    </a:lnTo>
                    <a:lnTo>
                      <a:pt x="70" y="240"/>
                    </a:lnTo>
                    <a:lnTo>
                      <a:pt x="72" y="240"/>
                    </a:lnTo>
                    <a:lnTo>
                      <a:pt x="70" y="240"/>
                    </a:lnTo>
                    <a:lnTo>
                      <a:pt x="72" y="240"/>
                    </a:lnTo>
                    <a:lnTo>
                      <a:pt x="70" y="240"/>
                    </a:lnTo>
                    <a:lnTo>
                      <a:pt x="70" y="238"/>
                    </a:lnTo>
                    <a:lnTo>
                      <a:pt x="70" y="236"/>
                    </a:lnTo>
                    <a:lnTo>
                      <a:pt x="68" y="236"/>
                    </a:lnTo>
                    <a:lnTo>
                      <a:pt x="68" y="234"/>
                    </a:lnTo>
                    <a:lnTo>
                      <a:pt x="68" y="232"/>
                    </a:lnTo>
                    <a:lnTo>
                      <a:pt x="68" y="234"/>
                    </a:lnTo>
                    <a:lnTo>
                      <a:pt x="70" y="234"/>
                    </a:lnTo>
                    <a:lnTo>
                      <a:pt x="68" y="232"/>
                    </a:lnTo>
                    <a:lnTo>
                      <a:pt x="70" y="232"/>
                    </a:lnTo>
                    <a:lnTo>
                      <a:pt x="68" y="232"/>
                    </a:lnTo>
                    <a:lnTo>
                      <a:pt x="70" y="232"/>
                    </a:lnTo>
                    <a:lnTo>
                      <a:pt x="70" y="234"/>
                    </a:lnTo>
                    <a:lnTo>
                      <a:pt x="70" y="236"/>
                    </a:lnTo>
                    <a:lnTo>
                      <a:pt x="70" y="234"/>
                    </a:lnTo>
                    <a:lnTo>
                      <a:pt x="70" y="232"/>
                    </a:lnTo>
                    <a:lnTo>
                      <a:pt x="68" y="232"/>
                    </a:lnTo>
                    <a:lnTo>
                      <a:pt x="68" y="230"/>
                    </a:lnTo>
                    <a:lnTo>
                      <a:pt x="68" y="232"/>
                    </a:lnTo>
                    <a:lnTo>
                      <a:pt x="68" y="230"/>
                    </a:lnTo>
                    <a:lnTo>
                      <a:pt x="68" y="228"/>
                    </a:lnTo>
                    <a:lnTo>
                      <a:pt x="68" y="230"/>
                    </a:lnTo>
                    <a:lnTo>
                      <a:pt x="68" y="228"/>
                    </a:lnTo>
                    <a:lnTo>
                      <a:pt x="66" y="228"/>
                    </a:lnTo>
                    <a:lnTo>
                      <a:pt x="66" y="226"/>
                    </a:lnTo>
                    <a:lnTo>
                      <a:pt x="66" y="224"/>
                    </a:lnTo>
                    <a:lnTo>
                      <a:pt x="66" y="222"/>
                    </a:lnTo>
                    <a:lnTo>
                      <a:pt x="64" y="222"/>
                    </a:lnTo>
                    <a:lnTo>
                      <a:pt x="64" y="220"/>
                    </a:lnTo>
                    <a:lnTo>
                      <a:pt x="64" y="218"/>
                    </a:lnTo>
                    <a:lnTo>
                      <a:pt x="64" y="220"/>
                    </a:lnTo>
                    <a:lnTo>
                      <a:pt x="64" y="218"/>
                    </a:lnTo>
                    <a:lnTo>
                      <a:pt x="62" y="218"/>
                    </a:lnTo>
                    <a:lnTo>
                      <a:pt x="62" y="216"/>
                    </a:lnTo>
                    <a:lnTo>
                      <a:pt x="60" y="214"/>
                    </a:lnTo>
                    <a:lnTo>
                      <a:pt x="60" y="212"/>
                    </a:lnTo>
                    <a:lnTo>
                      <a:pt x="58" y="212"/>
                    </a:lnTo>
                    <a:lnTo>
                      <a:pt x="58" y="211"/>
                    </a:lnTo>
                    <a:lnTo>
                      <a:pt x="58" y="209"/>
                    </a:lnTo>
                    <a:lnTo>
                      <a:pt x="57" y="209"/>
                    </a:lnTo>
                    <a:lnTo>
                      <a:pt x="57" y="207"/>
                    </a:lnTo>
                    <a:lnTo>
                      <a:pt x="58" y="207"/>
                    </a:lnTo>
                    <a:lnTo>
                      <a:pt x="57" y="207"/>
                    </a:lnTo>
                    <a:lnTo>
                      <a:pt x="57" y="205"/>
                    </a:lnTo>
                    <a:lnTo>
                      <a:pt x="57" y="203"/>
                    </a:lnTo>
                    <a:lnTo>
                      <a:pt x="55" y="203"/>
                    </a:lnTo>
                    <a:lnTo>
                      <a:pt x="55" y="201"/>
                    </a:lnTo>
                    <a:lnTo>
                      <a:pt x="55" y="203"/>
                    </a:lnTo>
                    <a:lnTo>
                      <a:pt x="57" y="203"/>
                    </a:lnTo>
                    <a:lnTo>
                      <a:pt x="55" y="203"/>
                    </a:lnTo>
                    <a:lnTo>
                      <a:pt x="55" y="201"/>
                    </a:lnTo>
                    <a:lnTo>
                      <a:pt x="57" y="201"/>
                    </a:lnTo>
                    <a:lnTo>
                      <a:pt x="57" y="199"/>
                    </a:lnTo>
                    <a:lnTo>
                      <a:pt x="55" y="199"/>
                    </a:lnTo>
                    <a:lnTo>
                      <a:pt x="55" y="197"/>
                    </a:lnTo>
                    <a:lnTo>
                      <a:pt x="55" y="195"/>
                    </a:lnTo>
                    <a:lnTo>
                      <a:pt x="53" y="195"/>
                    </a:lnTo>
                    <a:lnTo>
                      <a:pt x="55" y="195"/>
                    </a:lnTo>
                    <a:lnTo>
                      <a:pt x="53" y="195"/>
                    </a:lnTo>
                    <a:lnTo>
                      <a:pt x="53" y="193"/>
                    </a:lnTo>
                    <a:lnTo>
                      <a:pt x="53" y="191"/>
                    </a:lnTo>
                    <a:lnTo>
                      <a:pt x="53" y="193"/>
                    </a:lnTo>
                    <a:lnTo>
                      <a:pt x="53" y="191"/>
                    </a:lnTo>
                    <a:lnTo>
                      <a:pt x="51" y="191"/>
                    </a:lnTo>
                    <a:lnTo>
                      <a:pt x="51" y="189"/>
                    </a:lnTo>
                    <a:lnTo>
                      <a:pt x="49" y="189"/>
                    </a:lnTo>
                    <a:lnTo>
                      <a:pt x="49" y="187"/>
                    </a:lnTo>
                    <a:lnTo>
                      <a:pt x="49" y="185"/>
                    </a:lnTo>
                    <a:lnTo>
                      <a:pt x="49" y="183"/>
                    </a:lnTo>
                    <a:lnTo>
                      <a:pt x="47" y="183"/>
                    </a:lnTo>
                    <a:lnTo>
                      <a:pt x="49" y="183"/>
                    </a:lnTo>
                    <a:lnTo>
                      <a:pt x="47" y="183"/>
                    </a:lnTo>
                    <a:lnTo>
                      <a:pt x="47" y="182"/>
                    </a:lnTo>
                    <a:lnTo>
                      <a:pt x="45" y="180"/>
                    </a:lnTo>
                    <a:lnTo>
                      <a:pt x="45" y="178"/>
                    </a:lnTo>
                    <a:lnTo>
                      <a:pt x="45" y="180"/>
                    </a:lnTo>
                    <a:lnTo>
                      <a:pt x="45" y="178"/>
                    </a:lnTo>
                    <a:lnTo>
                      <a:pt x="45" y="176"/>
                    </a:lnTo>
                    <a:lnTo>
                      <a:pt x="45" y="174"/>
                    </a:lnTo>
                    <a:lnTo>
                      <a:pt x="43" y="174"/>
                    </a:lnTo>
                    <a:lnTo>
                      <a:pt x="45" y="174"/>
                    </a:lnTo>
                    <a:lnTo>
                      <a:pt x="43" y="174"/>
                    </a:lnTo>
                    <a:lnTo>
                      <a:pt x="43" y="172"/>
                    </a:lnTo>
                    <a:lnTo>
                      <a:pt x="43" y="170"/>
                    </a:lnTo>
                    <a:lnTo>
                      <a:pt x="43" y="172"/>
                    </a:lnTo>
                    <a:lnTo>
                      <a:pt x="43" y="170"/>
                    </a:lnTo>
                    <a:lnTo>
                      <a:pt x="43" y="168"/>
                    </a:lnTo>
                    <a:lnTo>
                      <a:pt x="43" y="166"/>
                    </a:lnTo>
                    <a:lnTo>
                      <a:pt x="43" y="164"/>
                    </a:lnTo>
                    <a:lnTo>
                      <a:pt x="41" y="164"/>
                    </a:lnTo>
                    <a:lnTo>
                      <a:pt x="41" y="162"/>
                    </a:lnTo>
                    <a:lnTo>
                      <a:pt x="41" y="160"/>
                    </a:lnTo>
                    <a:lnTo>
                      <a:pt x="43" y="160"/>
                    </a:lnTo>
                    <a:lnTo>
                      <a:pt x="41" y="160"/>
                    </a:lnTo>
                    <a:lnTo>
                      <a:pt x="43" y="160"/>
                    </a:lnTo>
                    <a:lnTo>
                      <a:pt x="41" y="160"/>
                    </a:lnTo>
                    <a:lnTo>
                      <a:pt x="41" y="158"/>
                    </a:lnTo>
                    <a:lnTo>
                      <a:pt x="41" y="156"/>
                    </a:lnTo>
                    <a:lnTo>
                      <a:pt x="41" y="154"/>
                    </a:lnTo>
                    <a:lnTo>
                      <a:pt x="41" y="156"/>
                    </a:lnTo>
                    <a:lnTo>
                      <a:pt x="41" y="154"/>
                    </a:lnTo>
                    <a:lnTo>
                      <a:pt x="41" y="153"/>
                    </a:lnTo>
                    <a:lnTo>
                      <a:pt x="41" y="154"/>
                    </a:lnTo>
                    <a:lnTo>
                      <a:pt x="39" y="154"/>
                    </a:lnTo>
                    <a:lnTo>
                      <a:pt x="39" y="153"/>
                    </a:lnTo>
                    <a:lnTo>
                      <a:pt x="39" y="151"/>
                    </a:lnTo>
                    <a:lnTo>
                      <a:pt x="41" y="151"/>
                    </a:lnTo>
                    <a:lnTo>
                      <a:pt x="41" y="153"/>
                    </a:lnTo>
                    <a:lnTo>
                      <a:pt x="41" y="151"/>
                    </a:lnTo>
                    <a:lnTo>
                      <a:pt x="39" y="151"/>
                    </a:lnTo>
                    <a:lnTo>
                      <a:pt x="39" y="149"/>
                    </a:lnTo>
                    <a:lnTo>
                      <a:pt x="41" y="149"/>
                    </a:lnTo>
                    <a:lnTo>
                      <a:pt x="39" y="149"/>
                    </a:lnTo>
                    <a:lnTo>
                      <a:pt x="39" y="147"/>
                    </a:lnTo>
                    <a:lnTo>
                      <a:pt x="39" y="149"/>
                    </a:lnTo>
                    <a:lnTo>
                      <a:pt x="39" y="147"/>
                    </a:lnTo>
                    <a:lnTo>
                      <a:pt x="39" y="145"/>
                    </a:lnTo>
                    <a:lnTo>
                      <a:pt x="39" y="143"/>
                    </a:lnTo>
                    <a:lnTo>
                      <a:pt x="39" y="141"/>
                    </a:lnTo>
                    <a:lnTo>
                      <a:pt x="41" y="141"/>
                    </a:lnTo>
                    <a:lnTo>
                      <a:pt x="41" y="139"/>
                    </a:lnTo>
                    <a:lnTo>
                      <a:pt x="41" y="137"/>
                    </a:lnTo>
                    <a:lnTo>
                      <a:pt x="41" y="139"/>
                    </a:lnTo>
                    <a:lnTo>
                      <a:pt x="41" y="137"/>
                    </a:lnTo>
                    <a:lnTo>
                      <a:pt x="39" y="137"/>
                    </a:lnTo>
                    <a:lnTo>
                      <a:pt x="39" y="135"/>
                    </a:lnTo>
                    <a:lnTo>
                      <a:pt x="41" y="135"/>
                    </a:lnTo>
                    <a:lnTo>
                      <a:pt x="39" y="135"/>
                    </a:lnTo>
                    <a:lnTo>
                      <a:pt x="39" y="133"/>
                    </a:lnTo>
                    <a:lnTo>
                      <a:pt x="37" y="133"/>
                    </a:lnTo>
                    <a:lnTo>
                      <a:pt x="39" y="133"/>
                    </a:lnTo>
                    <a:lnTo>
                      <a:pt x="37" y="133"/>
                    </a:lnTo>
                    <a:lnTo>
                      <a:pt x="39" y="133"/>
                    </a:lnTo>
                    <a:lnTo>
                      <a:pt x="39" y="131"/>
                    </a:lnTo>
                    <a:lnTo>
                      <a:pt x="39" y="133"/>
                    </a:lnTo>
                    <a:lnTo>
                      <a:pt x="39" y="131"/>
                    </a:lnTo>
                    <a:lnTo>
                      <a:pt x="39" y="133"/>
                    </a:lnTo>
                    <a:lnTo>
                      <a:pt x="37" y="133"/>
                    </a:lnTo>
                    <a:lnTo>
                      <a:pt x="39" y="131"/>
                    </a:lnTo>
                    <a:lnTo>
                      <a:pt x="41" y="131"/>
                    </a:lnTo>
                    <a:lnTo>
                      <a:pt x="41" y="129"/>
                    </a:lnTo>
                    <a:lnTo>
                      <a:pt x="43" y="129"/>
                    </a:lnTo>
                    <a:lnTo>
                      <a:pt x="41" y="129"/>
                    </a:lnTo>
                    <a:lnTo>
                      <a:pt x="39" y="131"/>
                    </a:lnTo>
                    <a:lnTo>
                      <a:pt x="39" y="129"/>
                    </a:lnTo>
                    <a:lnTo>
                      <a:pt x="39" y="131"/>
                    </a:lnTo>
                    <a:lnTo>
                      <a:pt x="39" y="129"/>
                    </a:lnTo>
                    <a:lnTo>
                      <a:pt x="37" y="131"/>
                    </a:lnTo>
                    <a:lnTo>
                      <a:pt x="37" y="129"/>
                    </a:lnTo>
                    <a:lnTo>
                      <a:pt x="39" y="129"/>
                    </a:lnTo>
                    <a:lnTo>
                      <a:pt x="39" y="127"/>
                    </a:lnTo>
                    <a:lnTo>
                      <a:pt x="37" y="127"/>
                    </a:lnTo>
                    <a:lnTo>
                      <a:pt x="37" y="125"/>
                    </a:lnTo>
                    <a:lnTo>
                      <a:pt x="39" y="125"/>
                    </a:lnTo>
                    <a:lnTo>
                      <a:pt x="41" y="125"/>
                    </a:lnTo>
                    <a:lnTo>
                      <a:pt x="39" y="125"/>
                    </a:lnTo>
                    <a:lnTo>
                      <a:pt x="37" y="125"/>
                    </a:lnTo>
                    <a:lnTo>
                      <a:pt x="37" y="124"/>
                    </a:lnTo>
                    <a:lnTo>
                      <a:pt x="35" y="124"/>
                    </a:lnTo>
                    <a:lnTo>
                      <a:pt x="35" y="125"/>
                    </a:lnTo>
                    <a:lnTo>
                      <a:pt x="35" y="127"/>
                    </a:lnTo>
                    <a:lnTo>
                      <a:pt x="33" y="127"/>
                    </a:lnTo>
                    <a:lnTo>
                      <a:pt x="35" y="127"/>
                    </a:lnTo>
                    <a:lnTo>
                      <a:pt x="35" y="129"/>
                    </a:lnTo>
                    <a:lnTo>
                      <a:pt x="33" y="129"/>
                    </a:lnTo>
                    <a:lnTo>
                      <a:pt x="33" y="127"/>
                    </a:lnTo>
                    <a:lnTo>
                      <a:pt x="33" y="129"/>
                    </a:lnTo>
                    <a:lnTo>
                      <a:pt x="35" y="129"/>
                    </a:lnTo>
                    <a:lnTo>
                      <a:pt x="35" y="131"/>
                    </a:lnTo>
                    <a:lnTo>
                      <a:pt x="35" y="133"/>
                    </a:lnTo>
                    <a:lnTo>
                      <a:pt x="33" y="133"/>
                    </a:lnTo>
                    <a:lnTo>
                      <a:pt x="33" y="135"/>
                    </a:lnTo>
                    <a:lnTo>
                      <a:pt x="31" y="135"/>
                    </a:lnTo>
                    <a:lnTo>
                      <a:pt x="31" y="137"/>
                    </a:lnTo>
                    <a:lnTo>
                      <a:pt x="29" y="137"/>
                    </a:lnTo>
                    <a:lnTo>
                      <a:pt x="28" y="137"/>
                    </a:lnTo>
                    <a:lnTo>
                      <a:pt x="26" y="139"/>
                    </a:lnTo>
                    <a:lnTo>
                      <a:pt x="24" y="139"/>
                    </a:lnTo>
                    <a:lnTo>
                      <a:pt x="22" y="139"/>
                    </a:lnTo>
                    <a:lnTo>
                      <a:pt x="20" y="137"/>
                    </a:lnTo>
                    <a:lnTo>
                      <a:pt x="18" y="135"/>
                    </a:lnTo>
                    <a:lnTo>
                      <a:pt x="16" y="133"/>
                    </a:lnTo>
                    <a:lnTo>
                      <a:pt x="16" y="131"/>
                    </a:lnTo>
                    <a:lnTo>
                      <a:pt x="14" y="131"/>
                    </a:lnTo>
                    <a:lnTo>
                      <a:pt x="12" y="129"/>
                    </a:lnTo>
                    <a:lnTo>
                      <a:pt x="10" y="127"/>
                    </a:lnTo>
                    <a:lnTo>
                      <a:pt x="8" y="125"/>
                    </a:lnTo>
                    <a:lnTo>
                      <a:pt x="8" y="124"/>
                    </a:lnTo>
                    <a:lnTo>
                      <a:pt x="10" y="124"/>
                    </a:lnTo>
                    <a:lnTo>
                      <a:pt x="8" y="124"/>
                    </a:lnTo>
                    <a:lnTo>
                      <a:pt x="10" y="124"/>
                    </a:lnTo>
                    <a:lnTo>
                      <a:pt x="10" y="125"/>
                    </a:lnTo>
                    <a:lnTo>
                      <a:pt x="12" y="125"/>
                    </a:lnTo>
                    <a:lnTo>
                      <a:pt x="12" y="124"/>
                    </a:lnTo>
                    <a:lnTo>
                      <a:pt x="14" y="124"/>
                    </a:lnTo>
                    <a:lnTo>
                      <a:pt x="16" y="124"/>
                    </a:lnTo>
                    <a:lnTo>
                      <a:pt x="16" y="122"/>
                    </a:lnTo>
                    <a:lnTo>
                      <a:pt x="18" y="122"/>
                    </a:lnTo>
                    <a:lnTo>
                      <a:pt x="18" y="124"/>
                    </a:lnTo>
                    <a:lnTo>
                      <a:pt x="18" y="122"/>
                    </a:lnTo>
                    <a:lnTo>
                      <a:pt x="20" y="122"/>
                    </a:lnTo>
                    <a:lnTo>
                      <a:pt x="20" y="120"/>
                    </a:lnTo>
                    <a:lnTo>
                      <a:pt x="22" y="120"/>
                    </a:lnTo>
                    <a:lnTo>
                      <a:pt x="22" y="118"/>
                    </a:lnTo>
                    <a:lnTo>
                      <a:pt x="20" y="118"/>
                    </a:lnTo>
                    <a:lnTo>
                      <a:pt x="20" y="120"/>
                    </a:lnTo>
                    <a:lnTo>
                      <a:pt x="18" y="118"/>
                    </a:lnTo>
                    <a:lnTo>
                      <a:pt x="18" y="120"/>
                    </a:lnTo>
                    <a:lnTo>
                      <a:pt x="18" y="118"/>
                    </a:lnTo>
                    <a:lnTo>
                      <a:pt x="18" y="120"/>
                    </a:lnTo>
                    <a:lnTo>
                      <a:pt x="16" y="120"/>
                    </a:lnTo>
                    <a:lnTo>
                      <a:pt x="14" y="120"/>
                    </a:lnTo>
                    <a:lnTo>
                      <a:pt x="14" y="122"/>
                    </a:lnTo>
                    <a:lnTo>
                      <a:pt x="14" y="120"/>
                    </a:lnTo>
                    <a:lnTo>
                      <a:pt x="12" y="120"/>
                    </a:lnTo>
                    <a:lnTo>
                      <a:pt x="10" y="120"/>
                    </a:lnTo>
                    <a:lnTo>
                      <a:pt x="8" y="120"/>
                    </a:lnTo>
                    <a:lnTo>
                      <a:pt x="8" y="118"/>
                    </a:lnTo>
                    <a:lnTo>
                      <a:pt x="6" y="118"/>
                    </a:lnTo>
                    <a:lnTo>
                      <a:pt x="4" y="116"/>
                    </a:lnTo>
                    <a:lnTo>
                      <a:pt x="6" y="116"/>
                    </a:lnTo>
                    <a:lnTo>
                      <a:pt x="4" y="116"/>
                    </a:lnTo>
                    <a:lnTo>
                      <a:pt x="4" y="114"/>
                    </a:lnTo>
                    <a:lnTo>
                      <a:pt x="4" y="116"/>
                    </a:lnTo>
                    <a:lnTo>
                      <a:pt x="4" y="114"/>
                    </a:lnTo>
                    <a:lnTo>
                      <a:pt x="4" y="112"/>
                    </a:lnTo>
                    <a:lnTo>
                      <a:pt x="4" y="114"/>
                    </a:lnTo>
                    <a:lnTo>
                      <a:pt x="4" y="112"/>
                    </a:lnTo>
                    <a:lnTo>
                      <a:pt x="6" y="112"/>
                    </a:lnTo>
                    <a:lnTo>
                      <a:pt x="6" y="110"/>
                    </a:lnTo>
                    <a:lnTo>
                      <a:pt x="6" y="112"/>
                    </a:lnTo>
                    <a:lnTo>
                      <a:pt x="4" y="112"/>
                    </a:lnTo>
                    <a:lnTo>
                      <a:pt x="2" y="114"/>
                    </a:lnTo>
                    <a:lnTo>
                      <a:pt x="0" y="114"/>
                    </a:lnTo>
                    <a:lnTo>
                      <a:pt x="2" y="112"/>
                    </a:lnTo>
                    <a:lnTo>
                      <a:pt x="2" y="110"/>
                    </a:lnTo>
                    <a:lnTo>
                      <a:pt x="4" y="110"/>
                    </a:lnTo>
                    <a:lnTo>
                      <a:pt x="6" y="110"/>
                    </a:lnTo>
                    <a:lnTo>
                      <a:pt x="6" y="108"/>
                    </a:lnTo>
                    <a:lnTo>
                      <a:pt x="6" y="106"/>
                    </a:lnTo>
                    <a:lnTo>
                      <a:pt x="6" y="108"/>
                    </a:lnTo>
                    <a:lnTo>
                      <a:pt x="8" y="106"/>
                    </a:lnTo>
                    <a:lnTo>
                      <a:pt x="8" y="108"/>
                    </a:lnTo>
                    <a:lnTo>
                      <a:pt x="8" y="106"/>
                    </a:lnTo>
                    <a:lnTo>
                      <a:pt x="10" y="106"/>
                    </a:lnTo>
                    <a:lnTo>
                      <a:pt x="10" y="108"/>
                    </a:lnTo>
                    <a:lnTo>
                      <a:pt x="10" y="106"/>
                    </a:lnTo>
                    <a:lnTo>
                      <a:pt x="14" y="106"/>
                    </a:lnTo>
                    <a:lnTo>
                      <a:pt x="14" y="108"/>
                    </a:lnTo>
                    <a:lnTo>
                      <a:pt x="16" y="108"/>
                    </a:lnTo>
                    <a:lnTo>
                      <a:pt x="18" y="108"/>
                    </a:lnTo>
                    <a:lnTo>
                      <a:pt x="18" y="106"/>
                    </a:lnTo>
                    <a:lnTo>
                      <a:pt x="20" y="106"/>
                    </a:lnTo>
                    <a:lnTo>
                      <a:pt x="22" y="106"/>
                    </a:lnTo>
                    <a:lnTo>
                      <a:pt x="22" y="108"/>
                    </a:lnTo>
                    <a:lnTo>
                      <a:pt x="24" y="108"/>
                    </a:lnTo>
                    <a:lnTo>
                      <a:pt x="24" y="106"/>
                    </a:lnTo>
                    <a:lnTo>
                      <a:pt x="26" y="106"/>
                    </a:lnTo>
                    <a:lnTo>
                      <a:pt x="26" y="104"/>
                    </a:lnTo>
                    <a:lnTo>
                      <a:pt x="24" y="104"/>
                    </a:lnTo>
                    <a:lnTo>
                      <a:pt x="26" y="104"/>
                    </a:lnTo>
                    <a:lnTo>
                      <a:pt x="26" y="102"/>
                    </a:lnTo>
                    <a:lnTo>
                      <a:pt x="24" y="102"/>
                    </a:lnTo>
                    <a:lnTo>
                      <a:pt x="24" y="100"/>
                    </a:lnTo>
                    <a:lnTo>
                      <a:pt x="24" y="98"/>
                    </a:lnTo>
                    <a:lnTo>
                      <a:pt x="22" y="98"/>
                    </a:lnTo>
                    <a:lnTo>
                      <a:pt x="22" y="96"/>
                    </a:lnTo>
                    <a:lnTo>
                      <a:pt x="22" y="95"/>
                    </a:lnTo>
                    <a:lnTo>
                      <a:pt x="20" y="95"/>
                    </a:lnTo>
                    <a:lnTo>
                      <a:pt x="18" y="95"/>
                    </a:lnTo>
                    <a:lnTo>
                      <a:pt x="18" y="93"/>
                    </a:lnTo>
                    <a:lnTo>
                      <a:pt x="18" y="91"/>
                    </a:lnTo>
                    <a:lnTo>
                      <a:pt x="18" y="89"/>
                    </a:lnTo>
                    <a:lnTo>
                      <a:pt x="18" y="87"/>
                    </a:lnTo>
                    <a:lnTo>
                      <a:pt x="16" y="87"/>
                    </a:lnTo>
                    <a:lnTo>
                      <a:pt x="14" y="85"/>
                    </a:lnTo>
                    <a:lnTo>
                      <a:pt x="12" y="85"/>
                    </a:lnTo>
                    <a:lnTo>
                      <a:pt x="12" y="83"/>
                    </a:lnTo>
                    <a:lnTo>
                      <a:pt x="12" y="81"/>
                    </a:lnTo>
                    <a:lnTo>
                      <a:pt x="14" y="81"/>
                    </a:lnTo>
                    <a:lnTo>
                      <a:pt x="14" y="79"/>
                    </a:lnTo>
                    <a:lnTo>
                      <a:pt x="16" y="79"/>
                    </a:lnTo>
                    <a:lnTo>
                      <a:pt x="16" y="77"/>
                    </a:lnTo>
                    <a:lnTo>
                      <a:pt x="18" y="75"/>
                    </a:lnTo>
                    <a:lnTo>
                      <a:pt x="18" y="73"/>
                    </a:lnTo>
                    <a:lnTo>
                      <a:pt x="20" y="73"/>
                    </a:lnTo>
                    <a:lnTo>
                      <a:pt x="22" y="73"/>
                    </a:lnTo>
                    <a:lnTo>
                      <a:pt x="22" y="75"/>
                    </a:lnTo>
                    <a:lnTo>
                      <a:pt x="24" y="75"/>
                    </a:lnTo>
                    <a:lnTo>
                      <a:pt x="26" y="75"/>
                    </a:lnTo>
                    <a:lnTo>
                      <a:pt x="28" y="73"/>
                    </a:lnTo>
                    <a:lnTo>
                      <a:pt x="29" y="73"/>
                    </a:lnTo>
                    <a:lnTo>
                      <a:pt x="31" y="73"/>
                    </a:lnTo>
                    <a:lnTo>
                      <a:pt x="31" y="71"/>
                    </a:lnTo>
                    <a:lnTo>
                      <a:pt x="33" y="71"/>
                    </a:lnTo>
                    <a:lnTo>
                      <a:pt x="33" y="69"/>
                    </a:lnTo>
                    <a:lnTo>
                      <a:pt x="35" y="69"/>
                    </a:lnTo>
                    <a:lnTo>
                      <a:pt x="35" y="67"/>
                    </a:lnTo>
                    <a:lnTo>
                      <a:pt x="35" y="66"/>
                    </a:lnTo>
                    <a:lnTo>
                      <a:pt x="37" y="66"/>
                    </a:lnTo>
                    <a:lnTo>
                      <a:pt x="39" y="64"/>
                    </a:lnTo>
                    <a:lnTo>
                      <a:pt x="41" y="64"/>
                    </a:lnTo>
                    <a:lnTo>
                      <a:pt x="41" y="62"/>
                    </a:lnTo>
                    <a:lnTo>
                      <a:pt x="43" y="60"/>
                    </a:lnTo>
                    <a:lnTo>
                      <a:pt x="43" y="58"/>
                    </a:lnTo>
                    <a:lnTo>
                      <a:pt x="45" y="56"/>
                    </a:lnTo>
                    <a:lnTo>
                      <a:pt x="45" y="54"/>
                    </a:lnTo>
                    <a:lnTo>
                      <a:pt x="47" y="54"/>
                    </a:lnTo>
                    <a:lnTo>
                      <a:pt x="49" y="54"/>
                    </a:lnTo>
                    <a:lnTo>
                      <a:pt x="49" y="52"/>
                    </a:lnTo>
                    <a:lnTo>
                      <a:pt x="49" y="50"/>
                    </a:lnTo>
                    <a:lnTo>
                      <a:pt x="51" y="48"/>
                    </a:lnTo>
                    <a:lnTo>
                      <a:pt x="51" y="46"/>
                    </a:lnTo>
                    <a:lnTo>
                      <a:pt x="53" y="46"/>
                    </a:lnTo>
                    <a:lnTo>
                      <a:pt x="53" y="44"/>
                    </a:lnTo>
                    <a:lnTo>
                      <a:pt x="55" y="44"/>
                    </a:lnTo>
                    <a:lnTo>
                      <a:pt x="55" y="42"/>
                    </a:lnTo>
                    <a:lnTo>
                      <a:pt x="55" y="40"/>
                    </a:lnTo>
                    <a:lnTo>
                      <a:pt x="55" y="38"/>
                    </a:lnTo>
                    <a:lnTo>
                      <a:pt x="55" y="37"/>
                    </a:lnTo>
                    <a:lnTo>
                      <a:pt x="55" y="35"/>
                    </a:lnTo>
                    <a:lnTo>
                      <a:pt x="57" y="35"/>
                    </a:lnTo>
                    <a:lnTo>
                      <a:pt x="58" y="35"/>
                    </a:lnTo>
                    <a:lnTo>
                      <a:pt x="60" y="35"/>
                    </a:lnTo>
                    <a:lnTo>
                      <a:pt x="58" y="33"/>
                    </a:lnTo>
                    <a:lnTo>
                      <a:pt x="60" y="33"/>
                    </a:lnTo>
                    <a:lnTo>
                      <a:pt x="60" y="31"/>
                    </a:lnTo>
                    <a:lnTo>
                      <a:pt x="58" y="31"/>
                    </a:lnTo>
                    <a:lnTo>
                      <a:pt x="57" y="31"/>
                    </a:lnTo>
                    <a:lnTo>
                      <a:pt x="55" y="31"/>
                    </a:lnTo>
                    <a:lnTo>
                      <a:pt x="55" y="29"/>
                    </a:lnTo>
                    <a:lnTo>
                      <a:pt x="55" y="27"/>
                    </a:lnTo>
                    <a:lnTo>
                      <a:pt x="53" y="27"/>
                    </a:lnTo>
                    <a:lnTo>
                      <a:pt x="53" y="25"/>
                    </a:lnTo>
                    <a:lnTo>
                      <a:pt x="51" y="25"/>
                    </a:lnTo>
                    <a:lnTo>
                      <a:pt x="51" y="23"/>
                    </a:lnTo>
                    <a:lnTo>
                      <a:pt x="49" y="23"/>
                    </a:lnTo>
                    <a:lnTo>
                      <a:pt x="51" y="23"/>
                    </a:lnTo>
                    <a:lnTo>
                      <a:pt x="51" y="21"/>
                    </a:lnTo>
                    <a:lnTo>
                      <a:pt x="51" y="19"/>
                    </a:lnTo>
                    <a:lnTo>
                      <a:pt x="49" y="19"/>
                    </a:lnTo>
                    <a:lnTo>
                      <a:pt x="49" y="17"/>
                    </a:lnTo>
                    <a:lnTo>
                      <a:pt x="51" y="17"/>
                    </a:lnTo>
                    <a:lnTo>
                      <a:pt x="51" y="15"/>
                    </a:lnTo>
                    <a:lnTo>
                      <a:pt x="53" y="15"/>
                    </a:lnTo>
                    <a:lnTo>
                      <a:pt x="51" y="15"/>
                    </a:lnTo>
                    <a:lnTo>
                      <a:pt x="49" y="15"/>
                    </a:lnTo>
                    <a:lnTo>
                      <a:pt x="49" y="13"/>
                    </a:lnTo>
                    <a:lnTo>
                      <a:pt x="49" y="11"/>
                    </a:lnTo>
                    <a:lnTo>
                      <a:pt x="49" y="9"/>
                    </a:lnTo>
                    <a:lnTo>
                      <a:pt x="49" y="8"/>
                    </a:lnTo>
                    <a:lnTo>
                      <a:pt x="51" y="8"/>
                    </a:lnTo>
                    <a:lnTo>
                      <a:pt x="53" y="8"/>
                    </a:lnTo>
                    <a:lnTo>
                      <a:pt x="55" y="8"/>
                    </a:lnTo>
                    <a:lnTo>
                      <a:pt x="58" y="9"/>
                    </a:lnTo>
                    <a:lnTo>
                      <a:pt x="60" y="8"/>
                    </a:lnTo>
                    <a:lnTo>
                      <a:pt x="60" y="9"/>
                    </a:lnTo>
                    <a:lnTo>
                      <a:pt x="62" y="9"/>
                    </a:lnTo>
                    <a:lnTo>
                      <a:pt x="64" y="9"/>
                    </a:lnTo>
                    <a:lnTo>
                      <a:pt x="66" y="9"/>
                    </a:lnTo>
                    <a:lnTo>
                      <a:pt x="66" y="8"/>
                    </a:lnTo>
                    <a:lnTo>
                      <a:pt x="68" y="8"/>
                    </a:lnTo>
                    <a:lnTo>
                      <a:pt x="70" y="8"/>
                    </a:lnTo>
                    <a:lnTo>
                      <a:pt x="72" y="8"/>
                    </a:lnTo>
                    <a:lnTo>
                      <a:pt x="72" y="6"/>
                    </a:lnTo>
                    <a:lnTo>
                      <a:pt x="74" y="6"/>
                    </a:lnTo>
                    <a:lnTo>
                      <a:pt x="74" y="4"/>
                    </a:lnTo>
                    <a:lnTo>
                      <a:pt x="76" y="4"/>
                    </a:lnTo>
                    <a:lnTo>
                      <a:pt x="78" y="2"/>
                    </a:lnTo>
                    <a:lnTo>
                      <a:pt x="82" y="0"/>
                    </a:lnTo>
                    <a:close/>
                  </a:path>
                </a:pathLst>
              </a:custGeom>
              <a:solidFill>
                <a:schemeClr val="accent5">
                  <a:lumMod val="75000"/>
                </a:schemeClr>
              </a:solidFill>
              <a:ln>
                <a:noFill/>
              </a:ln>
              <a:extLst/>
            </p:spPr>
            <p:txBody>
              <a:bodyPr vert="horz" wrap="square" lIns="86048" tIns="43024" rIns="86048" bIns="43024" numCol="1" anchor="ctr" anchorCtr="0" compatLnSpc="1">
                <a:prstTxWarp prst="textNoShape">
                  <a:avLst/>
                </a:prstTxWarp>
              </a:bodyPr>
              <a:lstStyle/>
              <a:p>
                <a:endParaRPr lang="en-US" sz="700" dirty="0"/>
              </a:p>
            </p:txBody>
          </p:sp>
          <p:sp>
            <p:nvSpPr>
              <p:cNvPr id="1578" name="Freeform 347"/>
              <p:cNvSpPr>
                <a:spLocks noEditPoints="1"/>
              </p:cNvSpPr>
              <p:nvPr/>
            </p:nvSpPr>
            <p:spPr bwMode="gray">
              <a:xfrm>
                <a:off x="3278978" y="1416247"/>
                <a:ext cx="706439" cy="576942"/>
              </a:xfrm>
              <a:custGeom>
                <a:avLst/>
                <a:gdLst>
                  <a:gd name="T0" fmla="*/ 321 w 731"/>
                  <a:gd name="T1" fmla="*/ 0 h 597"/>
                  <a:gd name="T2" fmla="*/ 257 w 731"/>
                  <a:gd name="T3" fmla="*/ 0 h 597"/>
                  <a:gd name="T4" fmla="*/ 414 w 731"/>
                  <a:gd name="T5" fmla="*/ 27 h 597"/>
                  <a:gd name="T6" fmla="*/ 661 w 731"/>
                  <a:gd name="T7" fmla="*/ 551 h 597"/>
                  <a:gd name="T8" fmla="*/ 149 w 731"/>
                  <a:gd name="T9" fmla="*/ 514 h 597"/>
                  <a:gd name="T10" fmla="*/ 648 w 731"/>
                  <a:gd name="T11" fmla="*/ 553 h 597"/>
                  <a:gd name="T12" fmla="*/ 605 w 731"/>
                  <a:gd name="T13" fmla="*/ 545 h 597"/>
                  <a:gd name="T14" fmla="*/ 128 w 731"/>
                  <a:gd name="T15" fmla="*/ 495 h 597"/>
                  <a:gd name="T16" fmla="*/ 681 w 731"/>
                  <a:gd name="T17" fmla="*/ 485 h 597"/>
                  <a:gd name="T18" fmla="*/ 723 w 731"/>
                  <a:gd name="T19" fmla="*/ 529 h 597"/>
                  <a:gd name="T20" fmla="*/ 675 w 731"/>
                  <a:gd name="T21" fmla="*/ 518 h 597"/>
                  <a:gd name="T22" fmla="*/ 104 w 731"/>
                  <a:gd name="T23" fmla="*/ 462 h 597"/>
                  <a:gd name="T24" fmla="*/ 97 w 731"/>
                  <a:gd name="T25" fmla="*/ 456 h 597"/>
                  <a:gd name="T26" fmla="*/ 505 w 731"/>
                  <a:gd name="T27" fmla="*/ 413 h 597"/>
                  <a:gd name="T28" fmla="*/ 501 w 731"/>
                  <a:gd name="T29" fmla="*/ 359 h 597"/>
                  <a:gd name="T30" fmla="*/ 617 w 731"/>
                  <a:gd name="T31" fmla="*/ 303 h 597"/>
                  <a:gd name="T32" fmla="*/ 429 w 731"/>
                  <a:gd name="T33" fmla="*/ 257 h 597"/>
                  <a:gd name="T34" fmla="*/ 464 w 731"/>
                  <a:gd name="T35" fmla="*/ 245 h 597"/>
                  <a:gd name="T36" fmla="*/ 553 w 731"/>
                  <a:gd name="T37" fmla="*/ 199 h 597"/>
                  <a:gd name="T38" fmla="*/ 338 w 731"/>
                  <a:gd name="T39" fmla="*/ 185 h 597"/>
                  <a:gd name="T40" fmla="*/ 18 w 731"/>
                  <a:gd name="T41" fmla="*/ 168 h 597"/>
                  <a:gd name="T42" fmla="*/ 449 w 731"/>
                  <a:gd name="T43" fmla="*/ 154 h 597"/>
                  <a:gd name="T44" fmla="*/ 505 w 731"/>
                  <a:gd name="T45" fmla="*/ 587 h 597"/>
                  <a:gd name="T46" fmla="*/ 425 w 731"/>
                  <a:gd name="T47" fmla="*/ 524 h 597"/>
                  <a:gd name="T48" fmla="*/ 143 w 731"/>
                  <a:gd name="T49" fmla="*/ 498 h 597"/>
                  <a:gd name="T50" fmla="*/ 103 w 731"/>
                  <a:gd name="T51" fmla="*/ 452 h 597"/>
                  <a:gd name="T52" fmla="*/ 8 w 731"/>
                  <a:gd name="T53" fmla="*/ 350 h 597"/>
                  <a:gd name="T54" fmla="*/ 77 w 731"/>
                  <a:gd name="T55" fmla="*/ 158 h 597"/>
                  <a:gd name="T56" fmla="*/ 95 w 731"/>
                  <a:gd name="T57" fmla="*/ 160 h 597"/>
                  <a:gd name="T58" fmla="*/ 224 w 731"/>
                  <a:gd name="T59" fmla="*/ 193 h 597"/>
                  <a:gd name="T60" fmla="*/ 286 w 731"/>
                  <a:gd name="T61" fmla="*/ 195 h 597"/>
                  <a:gd name="T62" fmla="*/ 373 w 731"/>
                  <a:gd name="T63" fmla="*/ 197 h 597"/>
                  <a:gd name="T64" fmla="*/ 369 w 731"/>
                  <a:gd name="T65" fmla="*/ 131 h 597"/>
                  <a:gd name="T66" fmla="*/ 422 w 731"/>
                  <a:gd name="T67" fmla="*/ 193 h 597"/>
                  <a:gd name="T68" fmla="*/ 493 w 731"/>
                  <a:gd name="T69" fmla="*/ 177 h 597"/>
                  <a:gd name="T70" fmla="*/ 418 w 731"/>
                  <a:gd name="T71" fmla="*/ 247 h 597"/>
                  <a:gd name="T72" fmla="*/ 400 w 731"/>
                  <a:gd name="T73" fmla="*/ 315 h 597"/>
                  <a:gd name="T74" fmla="*/ 485 w 731"/>
                  <a:gd name="T75" fmla="*/ 450 h 597"/>
                  <a:gd name="T76" fmla="*/ 526 w 731"/>
                  <a:gd name="T77" fmla="*/ 351 h 597"/>
                  <a:gd name="T78" fmla="*/ 588 w 731"/>
                  <a:gd name="T79" fmla="*/ 377 h 597"/>
                  <a:gd name="T80" fmla="*/ 644 w 731"/>
                  <a:gd name="T81" fmla="*/ 371 h 597"/>
                  <a:gd name="T82" fmla="*/ 673 w 731"/>
                  <a:gd name="T83" fmla="*/ 431 h 597"/>
                  <a:gd name="T84" fmla="*/ 694 w 731"/>
                  <a:gd name="T85" fmla="*/ 481 h 597"/>
                  <a:gd name="T86" fmla="*/ 365 w 731"/>
                  <a:gd name="T87" fmla="*/ 81 h 597"/>
                  <a:gd name="T88" fmla="*/ 275 w 731"/>
                  <a:gd name="T89" fmla="*/ 96 h 597"/>
                  <a:gd name="T90" fmla="*/ 325 w 731"/>
                  <a:gd name="T91" fmla="*/ 175 h 597"/>
                  <a:gd name="T92" fmla="*/ 205 w 731"/>
                  <a:gd name="T93" fmla="*/ 119 h 597"/>
                  <a:gd name="T94" fmla="*/ 497 w 731"/>
                  <a:gd name="T95" fmla="*/ 69 h 597"/>
                  <a:gd name="T96" fmla="*/ 468 w 731"/>
                  <a:gd name="T97" fmla="*/ 75 h 597"/>
                  <a:gd name="T98" fmla="*/ 545 w 731"/>
                  <a:gd name="T99" fmla="*/ 94 h 597"/>
                  <a:gd name="T100" fmla="*/ 574 w 731"/>
                  <a:gd name="T101" fmla="*/ 135 h 597"/>
                  <a:gd name="T102" fmla="*/ 594 w 731"/>
                  <a:gd name="T103" fmla="*/ 172 h 597"/>
                  <a:gd name="T104" fmla="*/ 636 w 731"/>
                  <a:gd name="T105" fmla="*/ 214 h 597"/>
                  <a:gd name="T106" fmla="*/ 642 w 731"/>
                  <a:gd name="T107" fmla="*/ 253 h 597"/>
                  <a:gd name="T108" fmla="*/ 601 w 731"/>
                  <a:gd name="T109" fmla="*/ 243 h 597"/>
                  <a:gd name="T110" fmla="*/ 623 w 731"/>
                  <a:gd name="T111" fmla="*/ 303 h 597"/>
                  <a:gd name="T112" fmla="*/ 572 w 731"/>
                  <a:gd name="T113" fmla="*/ 297 h 597"/>
                  <a:gd name="T114" fmla="*/ 543 w 731"/>
                  <a:gd name="T115" fmla="*/ 268 h 597"/>
                  <a:gd name="T116" fmla="*/ 530 w 731"/>
                  <a:gd name="T117" fmla="*/ 162 h 597"/>
                  <a:gd name="T118" fmla="*/ 427 w 731"/>
                  <a:gd name="T119" fmla="*/ 131 h 597"/>
                  <a:gd name="T120" fmla="*/ 354 w 731"/>
                  <a:gd name="T121" fmla="*/ 116 h 597"/>
                  <a:gd name="T122" fmla="*/ 418 w 731"/>
                  <a:gd name="T123" fmla="*/ 58 h 597"/>
                  <a:gd name="T124" fmla="*/ 178 w 731"/>
                  <a:gd name="T125" fmla="*/ 98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1" h="597">
                    <a:moveTo>
                      <a:pt x="387" y="0"/>
                    </a:moveTo>
                    <a:lnTo>
                      <a:pt x="389" y="2"/>
                    </a:lnTo>
                    <a:lnTo>
                      <a:pt x="389" y="3"/>
                    </a:lnTo>
                    <a:lnTo>
                      <a:pt x="391" y="3"/>
                    </a:lnTo>
                    <a:lnTo>
                      <a:pt x="391" y="5"/>
                    </a:lnTo>
                    <a:lnTo>
                      <a:pt x="393" y="5"/>
                    </a:lnTo>
                    <a:lnTo>
                      <a:pt x="393" y="7"/>
                    </a:lnTo>
                    <a:lnTo>
                      <a:pt x="391" y="7"/>
                    </a:lnTo>
                    <a:lnTo>
                      <a:pt x="393" y="7"/>
                    </a:lnTo>
                    <a:lnTo>
                      <a:pt x="393" y="9"/>
                    </a:lnTo>
                    <a:lnTo>
                      <a:pt x="393" y="11"/>
                    </a:lnTo>
                    <a:lnTo>
                      <a:pt x="393" y="13"/>
                    </a:lnTo>
                    <a:lnTo>
                      <a:pt x="393" y="15"/>
                    </a:lnTo>
                    <a:lnTo>
                      <a:pt x="393" y="17"/>
                    </a:lnTo>
                    <a:lnTo>
                      <a:pt x="393" y="19"/>
                    </a:lnTo>
                    <a:lnTo>
                      <a:pt x="394" y="19"/>
                    </a:lnTo>
                    <a:lnTo>
                      <a:pt x="394" y="21"/>
                    </a:lnTo>
                    <a:lnTo>
                      <a:pt x="394" y="23"/>
                    </a:lnTo>
                    <a:lnTo>
                      <a:pt x="394" y="25"/>
                    </a:lnTo>
                    <a:lnTo>
                      <a:pt x="393" y="25"/>
                    </a:lnTo>
                    <a:lnTo>
                      <a:pt x="393" y="27"/>
                    </a:lnTo>
                    <a:lnTo>
                      <a:pt x="393" y="25"/>
                    </a:lnTo>
                    <a:lnTo>
                      <a:pt x="393" y="27"/>
                    </a:lnTo>
                    <a:lnTo>
                      <a:pt x="393" y="29"/>
                    </a:lnTo>
                    <a:lnTo>
                      <a:pt x="391" y="29"/>
                    </a:lnTo>
                    <a:lnTo>
                      <a:pt x="387" y="29"/>
                    </a:lnTo>
                    <a:lnTo>
                      <a:pt x="385" y="29"/>
                    </a:lnTo>
                    <a:lnTo>
                      <a:pt x="383" y="29"/>
                    </a:lnTo>
                    <a:lnTo>
                      <a:pt x="383" y="27"/>
                    </a:lnTo>
                    <a:lnTo>
                      <a:pt x="381" y="27"/>
                    </a:lnTo>
                    <a:lnTo>
                      <a:pt x="381" y="29"/>
                    </a:lnTo>
                    <a:lnTo>
                      <a:pt x="379" y="27"/>
                    </a:lnTo>
                    <a:lnTo>
                      <a:pt x="381" y="27"/>
                    </a:lnTo>
                    <a:lnTo>
                      <a:pt x="379" y="25"/>
                    </a:lnTo>
                    <a:lnTo>
                      <a:pt x="377" y="23"/>
                    </a:lnTo>
                    <a:lnTo>
                      <a:pt x="377" y="25"/>
                    </a:lnTo>
                    <a:lnTo>
                      <a:pt x="377" y="23"/>
                    </a:lnTo>
                    <a:lnTo>
                      <a:pt x="377" y="25"/>
                    </a:lnTo>
                    <a:lnTo>
                      <a:pt x="377" y="27"/>
                    </a:lnTo>
                    <a:lnTo>
                      <a:pt x="377" y="25"/>
                    </a:lnTo>
                    <a:lnTo>
                      <a:pt x="377" y="23"/>
                    </a:lnTo>
                    <a:lnTo>
                      <a:pt x="375" y="23"/>
                    </a:lnTo>
                    <a:lnTo>
                      <a:pt x="373" y="23"/>
                    </a:lnTo>
                    <a:lnTo>
                      <a:pt x="373" y="21"/>
                    </a:lnTo>
                    <a:lnTo>
                      <a:pt x="371" y="21"/>
                    </a:lnTo>
                    <a:lnTo>
                      <a:pt x="371" y="19"/>
                    </a:lnTo>
                    <a:lnTo>
                      <a:pt x="371" y="17"/>
                    </a:lnTo>
                    <a:lnTo>
                      <a:pt x="371" y="19"/>
                    </a:lnTo>
                    <a:lnTo>
                      <a:pt x="371" y="21"/>
                    </a:lnTo>
                    <a:lnTo>
                      <a:pt x="369" y="21"/>
                    </a:lnTo>
                    <a:lnTo>
                      <a:pt x="369" y="19"/>
                    </a:lnTo>
                    <a:lnTo>
                      <a:pt x="369" y="17"/>
                    </a:lnTo>
                    <a:lnTo>
                      <a:pt x="367" y="17"/>
                    </a:lnTo>
                    <a:lnTo>
                      <a:pt x="367" y="19"/>
                    </a:lnTo>
                    <a:lnTo>
                      <a:pt x="367" y="17"/>
                    </a:lnTo>
                    <a:lnTo>
                      <a:pt x="367" y="15"/>
                    </a:lnTo>
                    <a:lnTo>
                      <a:pt x="367" y="13"/>
                    </a:lnTo>
                    <a:lnTo>
                      <a:pt x="369" y="11"/>
                    </a:lnTo>
                    <a:lnTo>
                      <a:pt x="371" y="9"/>
                    </a:lnTo>
                    <a:lnTo>
                      <a:pt x="373" y="9"/>
                    </a:lnTo>
                    <a:lnTo>
                      <a:pt x="371" y="9"/>
                    </a:lnTo>
                    <a:lnTo>
                      <a:pt x="373" y="9"/>
                    </a:lnTo>
                    <a:lnTo>
                      <a:pt x="373" y="7"/>
                    </a:lnTo>
                    <a:lnTo>
                      <a:pt x="371" y="9"/>
                    </a:lnTo>
                    <a:lnTo>
                      <a:pt x="371" y="7"/>
                    </a:lnTo>
                    <a:lnTo>
                      <a:pt x="373" y="5"/>
                    </a:lnTo>
                    <a:lnTo>
                      <a:pt x="375" y="5"/>
                    </a:lnTo>
                    <a:lnTo>
                      <a:pt x="371" y="5"/>
                    </a:lnTo>
                    <a:lnTo>
                      <a:pt x="371" y="3"/>
                    </a:lnTo>
                    <a:lnTo>
                      <a:pt x="373" y="3"/>
                    </a:lnTo>
                    <a:lnTo>
                      <a:pt x="373" y="5"/>
                    </a:lnTo>
                    <a:lnTo>
                      <a:pt x="375" y="5"/>
                    </a:lnTo>
                    <a:lnTo>
                      <a:pt x="375" y="3"/>
                    </a:lnTo>
                    <a:lnTo>
                      <a:pt x="373" y="3"/>
                    </a:lnTo>
                    <a:lnTo>
                      <a:pt x="373" y="2"/>
                    </a:lnTo>
                    <a:lnTo>
                      <a:pt x="375" y="0"/>
                    </a:lnTo>
                    <a:lnTo>
                      <a:pt x="387" y="0"/>
                    </a:lnTo>
                    <a:close/>
                    <a:moveTo>
                      <a:pt x="373" y="0"/>
                    </a:moveTo>
                    <a:lnTo>
                      <a:pt x="371" y="0"/>
                    </a:lnTo>
                    <a:lnTo>
                      <a:pt x="371" y="2"/>
                    </a:lnTo>
                    <a:lnTo>
                      <a:pt x="371" y="3"/>
                    </a:lnTo>
                    <a:lnTo>
                      <a:pt x="369" y="2"/>
                    </a:lnTo>
                    <a:lnTo>
                      <a:pt x="369" y="0"/>
                    </a:lnTo>
                    <a:lnTo>
                      <a:pt x="373" y="0"/>
                    </a:lnTo>
                    <a:close/>
                    <a:moveTo>
                      <a:pt x="367" y="0"/>
                    </a:moveTo>
                    <a:lnTo>
                      <a:pt x="367" y="2"/>
                    </a:lnTo>
                    <a:lnTo>
                      <a:pt x="367" y="3"/>
                    </a:lnTo>
                    <a:lnTo>
                      <a:pt x="367" y="5"/>
                    </a:lnTo>
                    <a:lnTo>
                      <a:pt x="365" y="5"/>
                    </a:lnTo>
                    <a:lnTo>
                      <a:pt x="364" y="5"/>
                    </a:lnTo>
                    <a:lnTo>
                      <a:pt x="365" y="5"/>
                    </a:lnTo>
                    <a:lnTo>
                      <a:pt x="365" y="3"/>
                    </a:lnTo>
                    <a:lnTo>
                      <a:pt x="364" y="3"/>
                    </a:lnTo>
                    <a:lnTo>
                      <a:pt x="364" y="2"/>
                    </a:lnTo>
                    <a:lnTo>
                      <a:pt x="365" y="0"/>
                    </a:lnTo>
                    <a:lnTo>
                      <a:pt x="367" y="0"/>
                    </a:lnTo>
                    <a:close/>
                    <a:moveTo>
                      <a:pt x="188" y="0"/>
                    </a:moveTo>
                    <a:lnTo>
                      <a:pt x="186" y="2"/>
                    </a:lnTo>
                    <a:lnTo>
                      <a:pt x="184" y="0"/>
                    </a:lnTo>
                    <a:lnTo>
                      <a:pt x="188" y="0"/>
                    </a:lnTo>
                    <a:close/>
                    <a:moveTo>
                      <a:pt x="362" y="0"/>
                    </a:moveTo>
                    <a:lnTo>
                      <a:pt x="362" y="2"/>
                    </a:lnTo>
                    <a:lnTo>
                      <a:pt x="362" y="3"/>
                    </a:lnTo>
                    <a:lnTo>
                      <a:pt x="362" y="5"/>
                    </a:lnTo>
                    <a:lnTo>
                      <a:pt x="360" y="3"/>
                    </a:lnTo>
                    <a:lnTo>
                      <a:pt x="360" y="2"/>
                    </a:lnTo>
                    <a:lnTo>
                      <a:pt x="360" y="0"/>
                    </a:lnTo>
                    <a:lnTo>
                      <a:pt x="362" y="0"/>
                    </a:lnTo>
                    <a:close/>
                    <a:moveTo>
                      <a:pt x="358" y="0"/>
                    </a:moveTo>
                    <a:lnTo>
                      <a:pt x="358" y="2"/>
                    </a:lnTo>
                    <a:lnTo>
                      <a:pt x="358" y="3"/>
                    </a:lnTo>
                    <a:lnTo>
                      <a:pt x="358" y="2"/>
                    </a:lnTo>
                    <a:lnTo>
                      <a:pt x="356" y="2"/>
                    </a:lnTo>
                    <a:lnTo>
                      <a:pt x="356" y="3"/>
                    </a:lnTo>
                    <a:lnTo>
                      <a:pt x="358" y="3"/>
                    </a:lnTo>
                    <a:lnTo>
                      <a:pt x="356" y="3"/>
                    </a:lnTo>
                    <a:lnTo>
                      <a:pt x="356" y="5"/>
                    </a:lnTo>
                    <a:lnTo>
                      <a:pt x="358" y="5"/>
                    </a:lnTo>
                    <a:lnTo>
                      <a:pt x="356" y="5"/>
                    </a:lnTo>
                    <a:lnTo>
                      <a:pt x="354" y="5"/>
                    </a:lnTo>
                    <a:lnTo>
                      <a:pt x="354" y="7"/>
                    </a:lnTo>
                    <a:lnTo>
                      <a:pt x="356" y="7"/>
                    </a:lnTo>
                    <a:lnTo>
                      <a:pt x="354" y="7"/>
                    </a:lnTo>
                    <a:lnTo>
                      <a:pt x="356" y="7"/>
                    </a:lnTo>
                    <a:lnTo>
                      <a:pt x="354" y="7"/>
                    </a:lnTo>
                    <a:lnTo>
                      <a:pt x="356" y="7"/>
                    </a:lnTo>
                    <a:lnTo>
                      <a:pt x="356" y="9"/>
                    </a:lnTo>
                    <a:lnTo>
                      <a:pt x="356" y="7"/>
                    </a:lnTo>
                    <a:lnTo>
                      <a:pt x="358" y="7"/>
                    </a:lnTo>
                    <a:lnTo>
                      <a:pt x="356" y="7"/>
                    </a:lnTo>
                    <a:lnTo>
                      <a:pt x="356" y="9"/>
                    </a:lnTo>
                    <a:lnTo>
                      <a:pt x="356" y="7"/>
                    </a:lnTo>
                    <a:lnTo>
                      <a:pt x="358" y="7"/>
                    </a:lnTo>
                    <a:lnTo>
                      <a:pt x="358" y="9"/>
                    </a:lnTo>
                    <a:lnTo>
                      <a:pt x="358" y="11"/>
                    </a:lnTo>
                    <a:lnTo>
                      <a:pt x="360" y="11"/>
                    </a:lnTo>
                    <a:lnTo>
                      <a:pt x="358" y="11"/>
                    </a:lnTo>
                    <a:lnTo>
                      <a:pt x="360" y="13"/>
                    </a:lnTo>
                    <a:lnTo>
                      <a:pt x="360" y="11"/>
                    </a:lnTo>
                    <a:lnTo>
                      <a:pt x="360" y="13"/>
                    </a:lnTo>
                    <a:lnTo>
                      <a:pt x="358" y="13"/>
                    </a:lnTo>
                    <a:lnTo>
                      <a:pt x="356" y="13"/>
                    </a:lnTo>
                    <a:lnTo>
                      <a:pt x="356" y="11"/>
                    </a:lnTo>
                    <a:lnTo>
                      <a:pt x="354" y="11"/>
                    </a:lnTo>
                    <a:lnTo>
                      <a:pt x="356" y="11"/>
                    </a:lnTo>
                    <a:lnTo>
                      <a:pt x="354" y="11"/>
                    </a:lnTo>
                    <a:lnTo>
                      <a:pt x="354" y="13"/>
                    </a:lnTo>
                    <a:lnTo>
                      <a:pt x="356" y="13"/>
                    </a:lnTo>
                    <a:lnTo>
                      <a:pt x="356" y="15"/>
                    </a:lnTo>
                    <a:lnTo>
                      <a:pt x="356" y="17"/>
                    </a:lnTo>
                    <a:lnTo>
                      <a:pt x="352" y="17"/>
                    </a:lnTo>
                    <a:lnTo>
                      <a:pt x="350" y="19"/>
                    </a:lnTo>
                    <a:lnTo>
                      <a:pt x="350" y="17"/>
                    </a:lnTo>
                    <a:lnTo>
                      <a:pt x="348" y="17"/>
                    </a:lnTo>
                    <a:lnTo>
                      <a:pt x="348" y="15"/>
                    </a:lnTo>
                    <a:lnTo>
                      <a:pt x="348" y="17"/>
                    </a:lnTo>
                    <a:lnTo>
                      <a:pt x="344" y="17"/>
                    </a:lnTo>
                    <a:lnTo>
                      <a:pt x="346" y="15"/>
                    </a:lnTo>
                    <a:lnTo>
                      <a:pt x="346" y="13"/>
                    </a:lnTo>
                    <a:lnTo>
                      <a:pt x="344" y="13"/>
                    </a:lnTo>
                    <a:lnTo>
                      <a:pt x="344" y="15"/>
                    </a:lnTo>
                    <a:lnTo>
                      <a:pt x="344" y="17"/>
                    </a:lnTo>
                    <a:lnTo>
                      <a:pt x="344" y="19"/>
                    </a:lnTo>
                    <a:lnTo>
                      <a:pt x="342" y="19"/>
                    </a:lnTo>
                    <a:lnTo>
                      <a:pt x="340" y="17"/>
                    </a:lnTo>
                    <a:lnTo>
                      <a:pt x="336" y="17"/>
                    </a:lnTo>
                    <a:lnTo>
                      <a:pt x="336" y="15"/>
                    </a:lnTo>
                    <a:lnTo>
                      <a:pt x="336" y="13"/>
                    </a:lnTo>
                    <a:lnTo>
                      <a:pt x="336" y="11"/>
                    </a:lnTo>
                    <a:lnTo>
                      <a:pt x="335" y="11"/>
                    </a:lnTo>
                    <a:lnTo>
                      <a:pt x="336" y="9"/>
                    </a:lnTo>
                    <a:lnTo>
                      <a:pt x="338" y="11"/>
                    </a:lnTo>
                    <a:lnTo>
                      <a:pt x="340" y="9"/>
                    </a:lnTo>
                    <a:lnTo>
                      <a:pt x="338" y="9"/>
                    </a:lnTo>
                    <a:lnTo>
                      <a:pt x="336" y="9"/>
                    </a:lnTo>
                    <a:lnTo>
                      <a:pt x="336" y="7"/>
                    </a:lnTo>
                    <a:lnTo>
                      <a:pt x="335" y="7"/>
                    </a:lnTo>
                    <a:lnTo>
                      <a:pt x="333" y="7"/>
                    </a:lnTo>
                    <a:lnTo>
                      <a:pt x="333" y="5"/>
                    </a:lnTo>
                    <a:lnTo>
                      <a:pt x="335" y="5"/>
                    </a:lnTo>
                    <a:lnTo>
                      <a:pt x="336" y="5"/>
                    </a:lnTo>
                    <a:lnTo>
                      <a:pt x="335" y="5"/>
                    </a:lnTo>
                    <a:lnTo>
                      <a:pt x="335" y="3"/>
                    </a:lnTo>
                    <a:lnTo>
                      <a:pt x="333" y="3"/>
                    </a:lnTo>
                    <a:lnTo>
                      <a:pt x="336" y="3"/>
                    </a:lnTo>
                    <a:lnTo>
                      <a:pt x="338" y="3"/>
                    </a:lnTo>
                    <a:lnTo>
                      <a:pt x="338" y="2"/>
                    </a:lnTo>
                    <a:lnTo>
                      <a:pt x="336" y="2"/>
                    </a:lnTo>
                    <a:lnTo>
                      <a:pt x="338" y="2"/>
                    </a:lnTo>
                    <a:lnTo>
                      <a:pt x="340" y="2"/>
                    </a:lnTo>
                    <a:lnTo>
                      <a:pt x="336" y="2"/>
                    </a:lnTo>
                    <a:lnTo>
                      <a:pt x="336" y="0"/>
                    </a:lnTo>
                    <a:lnTo>
                      <a:pt x="340" y="0"/>
                    </a:lnTo>
                    <a:lnTo>
                      <a:pt x="358" y="0"/>
                    </a:lnTo>
                    <a:close/>
                    <a:moveTo>
                      <a:pt x="321" y="0"/>
                    </a:moveTo>
                    <a:lnTo>
                      <a:pt x="319" y="0"/>
                    </a:lnTo>
                    <a:lnTo>
                      <a:pt x="317" y="2"/>
                    </a:lnTo>
                    <a:lnTo>
                      <a:pt x="317" y="0"/>
                    </a:lnTo>
                    <a:lnTo>
                      <a:pt x="321" y="0"/>
                    </a:lnTo>
                    <a:close/>
                    <a:moveTo>
                      <a:pt x="294" y="0"/>
                    </a:moveTo>
                    <a:lnTo>
                      <a:pt x="292" y="0"/>
                    </a:lnTo>
                    <a:lnTo>
                      <a:pt x="292" y="2"/>
                    </a:lnTo>
                    <a:lnTo>
                      <a:pt x="294" y="2"/>
                    </a:lnTo>
                    <a:lnTo>
                      <a:pt x="294" y="3"/>
                    </a:lnTo>
                    <a:lnTo>
                      <a:pt x="292" y="3"/>
                    </a:lnTo>
                    <a:lnTo>
                      <a:pt x="292" y="5"/>
                    </a:lnTo>
                    <a:lnTo>
                      <a:pt x="292" y="7"/>
                    </a:lnTo>
                    <a:lnTo>
                      <a:pt x="290" y="9"/>
                    </a:lnTo>
                    <a:lnTo>
                      <a:pt x="290" y="11"/>
                    </a:lnTo>
                    <a:lnTo>
                      <a:pt x="292" y="11"/>
                    </a:lnTo>
                    <a:lnTo>
                      <a:pt x="290" y="11"/>
                    </a:lnTo>
                    <a:lnTo>
                      <a:pt x="290" y="13"/>
                    </a:lnTo>
                    <a:lnTo>
                      <a:pt x="290" y="15"/>
                    </a:lnTo>
                    <a:lnTo>
                      <a:pt x="286" y="17"/>
                    </a:lnTo>
                    <a:lnTo>
                      <a:pt x="284" y="17"/>
                    </a:lnTo>
                    <a:lnTo>
                      <a:pt x="284" y="19"/>
                    </a:lnTo>
                    <a:lnTo>
                      <a:pt x="282" y="21"/>
                    </a:lnTo>
                    <a:lnTo>
                      <a:pt x="280" y="21"/>
                    </a:lnTo>
                    <a:lnTo>
                      <a:pt x="278" y="19"/>
                    </a:lnTo>
                    <a:lnTo>
                      <a:pt x="277" y="19"/>
                    </a:lnTo>
                    <a:lnTo>
                      <a:pt x="277" y="17"/>
                    </a:lnTo>
                    <a:lnTo>
                      <a:pt x="277" y="15"/>
                    </a:lnTo>
                    <a:lnTo>
                      <a:pt x="275" y="15"/>
                    </a:lnTo>
                    <a:lnTo>
                      <a:pt x="275" y="17"/>
                    </a:lnTo>
                    <a:lnTo>
                      <a:pt x="273" y="17"/>
                    </a:lnTo>
                    <a:lnTo>
                      <a:pt x="275" y="19"/>
                    </a:lnTo>
                    <a:lnTo>
                      <a:pt x="273" y="19"/>
                    </a:lnTo>
                    <a:lnTo>
                      <a:pt x="275" y="19"/>
                    </a:lnTo>
                    <a:lnTo>
                      <a:pt x="273" y="19"/>
                    </a:lnTo>
                    <a:lnTo>
                      <a:pt x="271" y="21"/>
                    </a:lnTo>
                    <a:lnTo>
                      <a:pt x="269" y="19"/>
                    </a:lnTo>
                    <a:lnTo>
                      <a:pt x="267" y="19"/>
                    </a:lnTo>
                    <a:lnTo>
                      <a:pt x="267" y="17"/>
                    </a:lnTo>
                    <a:lnTo>
                      <a:pt x="269" y="19"/>
                    </a:lnTo>
                    <a:lnTo>
                      <a:pt x="269" y="17"/>
                    </a:lnTo>
                    <a:lnTo>
                      <a:pt x="269" y="15"/>
                    </a:lnTo>
                    <a:lnTo>
                      <a:pt x="267" y="15"/>
                    </a:lnTo>
                    <a:lnTo>
                      <a:pt x="265" y="15"/>
                    </a:lnTo>
                    <a:lnTo>
                      <a:pt x="265" y="17"/>
                    </a:lnTo>
                    <a:lnTo>
                      <a:pt x="265" y="19"/>
                    </a:lnTo>
                    <a:lnTo>
                      <a:pt x="263" y="19"/>
                    </a:lnTo>
                    <a:lnTo>
                      <a:pt x="261" y="19"/>
                    </a:lnTo>
                    <a:lnTo>
                      <a:pt x="261" y="21"/>
                    </a:lnTo>
                    <a:lnTo>
                      <a:pt x="261" y="23"/>
                    </a:lnTo>
                    <a:lnTo>
                      <a:pt x="257" y="21"/>
                    </a:lnTo>
                    <a:lnTo>
                      <a:pt x="257" y="23"/>
                    </a:lnTo>
                    <a:lnTo>
                      <a:pt x="255" y="23"/>
                    </a:lnTo>
                    <a:lnTo>
                      <a:pt x="253" y="23"/>
                    </a:lnTo>
                    <a:lnTo>
                      <a:pt x="253" y="25"/>
                    </a:lnTo>
                    <a:lnTo>
                      <a:pt x="251" y="25"/>
                    </a:lnTo>
                    <a:lnTo>
                      <a:pt x="251" y="27"/>
                    </a:lnTo>
                    <a:lnTo>
                      <a:pt x="249" y="29"/>
                    </a:lnTo>
                    <a:lnTo>
                      <a:pt x="249" y="31"/>
                    </a:lnTo>
                    <a:lnTo>
                      <a:pt x="248" y="31"/>
                    </a:lnTo>
                    <a:lnTo>
                      <a:pt x="246" y="31"/>
                    </a:lnTo>
                    <a:lnTo>
                      <a:pt x="244" y="32"/>
                    </a:lnTo>
                    <a:lnTo>
                      <a:pt x="240" y="34"/>
                    </a:lnTo>
                    <a:lnTo>
                      <a:pt x="238" y="34"/>
                    </a:lnTo>
                    <a:lnTo>
                      <a:pt x="238" y="36"/>
                    </a:lnTo>
                    <a:lnTo>
                      <a:pt x="236" y="36"/>
                    </a:lnTo>
                    <a:lnTo>
                      <a:pt x="232" y="36"/>
                    </a:lnTo>
                    <a:lnTo>
                      <a:pt x="230" y="36"/>
                    </a:lnTo>
                    <a:lnTo>
                      <a:pt x="228" y="36"/>
                    </a:lnTo>
                    <a:lnTo>
                      <a:pt x="226" y="34"/>
                    </a:lnTo>
                    <a:lnTo>
                      <a:pt x="222" y="31"/>
                    </a:lnTo>
                    <a:lnTo>
                      <a:pt x="220" y="29"/>
                    </a:lnTo>
                    <a:lnTo>
                      <a:pt x="220" y="27"/>
                    </a:lnTo>
                    <a:lnTo>
                      <a:pt x="222" y="25"/>
                    </a:lnTo>
                    <a:lnTo>
                      <a:pt x="224" y="23"/>
                    </a:lnTo>
                    <a:lnTo>
                      <a:pt x="226" y="23"/>
                    </a:lnTo>
                    <a:lnTo>
                      <a:pt x="228" y="23"/>
                    </a:lnTo>
                    <a:lnTo>
                      <a:pt x="230" y="23"/>
                    </a:lnTo>
                    <a:lnTo>
                      <a:pt x="230" y="21"/>
                    </a:lnTo>
                    <a:lnTo>
                      <a:pt x="232" y="19"/>
                    </a:lnTo>
                    <a:lnTo>
                      <a:pt x="234" y="19"/>
                    </a:lnTo>
                    <a:lnTo>
                      <a:pt x="236" y="17"/>
                    </a:lnTo>
                    <a:lnTo>
                      <a:pt x="238" y="17"/>
                    </a:lnTo>
                    <a:lnTo>
                      <a:pt x="240" y="17"/>
                    </a:lnTo>
                    <a:lnTo>
                      <a:pt x="242" y="17"/>
                    </a:lnTo>
                    <a:lnTo>
                      <a:pt x="242" y="19"/>
                    </a:lnTo>
                    <a:lnTo>
                      <a:pt x="244" y="17"/>
                    </a:lnTo>
                    <a:lnTo>
                      <a:pt x="244" y="15"/>
                    </a:lnTo>
                    <a:lnTo>
                      <a:pt x="244" y="17"/>
                    </a:lnTo>
                    <a:lnTo>
                      <a:pt x="244" y="15"/>
                    </a:lnTo>
                    <a:lnTo>
                      <a:pt x="246" y="15"/>
                    </a:lnTo>
                    <a:lnTo>
                      <a:pt x="246" y="13"/>
                    </a:lnTo>
                    <a:lnTo>
                      <a:pt x="246" y="15"/>
                    </a:lnTo>
                    <a:lnTo>
                      <a:pt x="246" y="13"/>
                    </a:lnTo>
                    <a:lnTo>
                      <a:pt x="248" y="13"/>
                    </a:lnTo>
                    <a:lnTo>
                      <a:pt x="248" y="11"/>
                    </a:lnTo>
                    <a:lnTo>
                      <a:pt x="249" y="11"/>
                    </a:lnTo>
                    <a:lnTo>
                      <a:pt x="248" y="11"/>
                    </a:lnTo>
                    <a:lnTo>
                      <a:pt x="249" y="11"/>
                    </a:lnTo>
                    <a:lnTo>
                      <a:pt x="249" y="9"/>
                    </a:lnTo>
                    <a:lnTo>
                      <a:pt x="248" y="9"/>
                    </a:lnTo>
                    <a:lnTo>
                      <a:pt x="246" y="9"/>
                    </a:lnTo>
                    <a:lnTo>
                      <a:pt x="246" y="11"/>
                    </a:lnTo>
                    <a:lnTo>
                      <a:pt x="244" y="13"/>
                    </a:lnTo>
                    <a:lnTo>
                      <a:pt x="244" y="11"/>
                    </a:lnTo>
                    <a:lnTo>
                      <a:pt x="244" y="13"/>
                    </a:lnTo>
                    <a:lnTo>
                      <a:pt x="242" y="11"/>
                    </a:lnTo>
                    <a:lnTo>
                      <a:pt x="242" y="13"/>
                    </a:lnTo>
                    <a:lnTo>
                      <a:pt x="240" y="13"/>
                    </a:lnTo>
                    <a:lnTo>
                      <a:pt x="238" y="13"/>
                    </a:lnTo>
                    <a:lnTo>
                      <a:pt x="236" y="13"/>
                    </a:lnTo>
                    <a:lnTo>
                      <a:pt x="238" y="11"/>
                    </a:lnTo>
                    <a:lnTo>
                      <a:pt x="238" y="9"/>
                    </a:lnTo>
                    <a:lnTo>
                      <a:pt x="236" y="9"/>
                    </a:lnTo>
                    <a:lnTo>
                      <a:pt x="236" y="11"/>
                    </a:lnTo>
                    <a:lnTo>
                      <a:pt x="236" y="9"/>
                    </a:lnTo>
                    <a:lnTo>
                      <a:pt x="234" y="9"/>
                    </a:lnTo>
                    <a:lnTo>
                      <a:pt x="234" y="11"/>
                    </a:lnTo>
                    <a:lnTo>
                      <a:pt x="234" y="13"/>
                    </a:lnTo>
                    <a:lnTo>
                      <a:pt x="232" y="15"/>
                    </a:lnTo>
                    <a:lnTo>
                      <a:pt x="230" y="13"/>
                    </a:lnTo>
                    <a:lnTo>
                      <a:pt x="230" y="15"/>
                    </a:lnTo>
                    <a:lnTo>
                      <a:pt x="228" y="15"/>
                    </a:lnTo>
                    <a:lnTo>
                      <a:pt x="226" y="15"/>
                    </a:lnTo>
                    <a:lnTo>
                      <a:pt x="224" y="15"/>
                    </a:lnTo>
                    <a:lnTo>
                      <a:pt x="224" y="13"/>
                    </a:lnTo>
                    <a:lnTo>
                      <a:pt x="226" y="11"/>
                    </a:lnTo>
                    <a:lnTo>
                      <a:pt x="224" y="13"/>
                    </a:lnTo>
                    <a:lnTo>
                      <a:pt x="224" y="11"/>
                    </a:lnTo>
                    <a:lnTo>
                      <a:pt x="224" y="9"/>
                    </a:lnTo>
                    <a:lnTo>
                      <a:pt x="224" y="7"/>
                    </a:lnTo>
                    <a:lnTo>
                      <a:pt x="226" y="7"/>
                    </a:lnTo>
                    <a:lnTo>
                      <a:pt x="226" y="5"/>
                    </a:lnTo>
                    <a:lnTo>
                      <a:pt x="228" y="5"/>
                    </a:lnTo>
                    <a:lnTo>
                      <a:pt x="228" y="3"/>
                    </a:lnTo>
                    <a:lnTo>
                      <a:pt x="230" y="3"/>
                    </a:lnTo>
                    <a:lnTo>
                      <a:pt x="228" y="3"/>
                    </a:lnTo>
                    <a:lnTo>
                      <a:pt x="224" y="5"/>
                    </a:lnTo>
                    <a:lnTo>
                      <a:pt x="224" y="3"/>
                    </a:lnTo>
                    <a:lnTo>
                      <a:pt x="222" y="2"/>
                    </a:lnTo>
                    <a:lnTo>
                      <a:pt x="222" y="3"/>
                    </a:lnTo>
                    <a:lnTo>
                      <a:pt x="222" y="5"/>
                    </a:lnTo>
                    <a:lnTo>
                      <a:pt x="224" y="5"/>
                    </a:lnTo>
                    <a:lnTo>
                      <a:pt x="222" y="7"/>
                    </a:lnTo>
                    <a:lnTo>
                      <a:pt x="222" y="9"/>
                    </a:lnTo>
                    <a:lnTo>
                      <a:pt x="222" y="11"/>
                    </a:lnTo>
                    <a:lnTo>
                      <a:pt x="220" y="9"/>
                    </a:lnTo>
                    <a:lnTo>
                      <a:pt x="220" y="7"/>
                    </a:lnTo>
                    <a:lnTo>
                      <a:pt x="219" y="7"/>
                    </a:lnTo>
                    <a:lnTo>
                      <a:pt x="219" y="9"/>
                    </a:lnTo>
                    <a:lnTo>
                      <a:pt x="220" y="9"/>
                    </a:lnTo>
                    <a:lnTo>
                      <a:pt x="220" y="11"/>
                    </a:lnTo>
                    <a:lnTo>
                      <a:pt x="220" y="13"/>
                    </a:lnTo>
                    <a:lnTo>
                      <a:pt x="220" y="15"/>
                    </a:lnTo>
                    <a:lnTo>
                      <a:pt x="219" y="17"/>
                    </a:lnTo>
                    <a:lnTo>
                      <a:pt x="217" y="19"/>
                    </a:lnTo>
                    <a:lnTo>
                      <a:pt x="215" y="19"/>
                    </a:lnTo>
                    <a:lnTo>
                      <a:pt x="215" y="17"/>
                    </a:lnTo>
                    <a:lnTo>
                      <a:pt x="213" y="15"/>
                    </a:lnTo>
                    <a:lnTo>
                      <a:pt x="215" y="15"/>
                    </a:lnTo>
                    <a:lnTo>
                      <a:pt x="215" y="13"/>
                    </a:lnTo>
                    <a:lnTo>
                      <a:pt x="213" y="11"/>
                    </a:lnTo>
                    <a:lnTo>
                      <a:pt x="213" y="13"/>
                    </a:lnTo>
                    <a:lnTo>
                      <a:pt x="213" y="15"/>
                    </a:lnTo>
                    <a:lnTo>
                      <a:pt x="211" y="13"/>
                    </a:lnTo>
                    <a:lnTo>
                      <a:pt x="211" y="15"/>
                    </a:lnTo>
                    <a:lnTo>
                      <a:pt x="211" y="17"/>
                    </a:lnTo>
                    <a:lnTo>
                      <a:pt x="211" y="19"/>
                    </a:lnTo>
                    <a:lnTo>
                      <a:pt x="209" y="19"/>
                    </a:lnTo>
                    <a:lnTo>
                      <a:pt x="209" y="17"/>
                    </a:lnTo>
                    <a:lnTo>
                      <a:pt x="207" y="17"/>
                    </a:lnTo>
                    <a:lnTo>
                      <a:pt x="205" y="17"/>
                    </a:lnTo>
                    <a:lnTo>
                      <a:pt x="205" y="15"/>
                    </a:lnTo>
                    <a:lnTo>
                      <a:pt x="207" y="15"/>
                    </a:lnTo>
                    <a:lnTo>
                      <a:pt x="207" y="13"/>
                    </a:lnTo>
                    <a:lnTo>
                      <a:pt x="205" y="15"/>
                    </a:lnTo>
                    <a:lnTo>
                      <a:pt x="205" y="13"/>
                    </a:lnTo>
                    <a:lnTo>
                      <a:pt x="205" y="11"/>
                    </a:lnTo>
                    <a:lnTo>
                      <a:pt x="203" y="11"/>
                    </a:lnTo>
                    <a:lnTo>
                      <a:pt x="203" y="13"/>
                    </a:lnTo>
                    <a:lnTo>
                      <a:pt x="201" y="13"/>
                    </a:lnTo>
                    <a:lnTo>
                      <a:pt x="199" y="13"/>
                    </a:lnTo>
                    <a:lnTo>
                      <a:pt x="195" y="11"/>
                    </a:lnTo>
                    <a:lnTo>
                      <a:pt x="193" y="11"/>
                    </a:lnTo>
                    <a:lnTo>
                      <a:pt x="193" y="9"/>
                    </a:lnTo>
                    <a:lnTo>
                      <a:pt x="193" y="7"/>
                    </a:lnTo>
                    <a:lnTo>
                      <a:pt x="195" y="7"/>
                    </a:lnTo>
                    <a:lnTo>
                      <a:pt x="193" y="7"/>
                    </a:lnTo>
                    <a:lnTo>
                      <a:pt x="195" y="5"/>
                    </a:lnTo>
                    <a:lnTo>
                      <a:pt x="197" y="3"/>
                    </a:lnTo>
                    <a:lnTo>
                      <a:pt x="197" y="2"/>
                    </a:lnTo>
                    <a:lnTo>
                      <a:pt x="201" y="2"/>
                    </a:lnTo>
                    <a:lnTo>
                      <a:pt x="203" y="2"/>
                    </a:lnTo>
                    <a:lnTo>
                      <a:pt x="205" y="2"/>
                    </a:lnTo>
                    <a:lnTo>
                      <a:pt x="207" y="2"/>
                    </a:lnTo>
                    <a:lnTo>
                      <a:pt x="209" y="0"/>
                    </a:lnTo>
                    <a:lnTo>
                      <a:pt x="246" y="0"/>
                    </a:lnTo>
                    <a:lnTo>
                      <a:pt x="246" y="2"/>
                    </a:lnTo>
                    <a:lnTo>
                      <a:pt x="248" y="2"/>
                    </a:lnTo>
                    <a:lnTo>
                      <a:pt x="248" y="0"/>
                    </a:lnTo>
                    <a:lnTo>
                      <a:pt x="249" y="0"/>
                    </a:lnTo>
                    <a:lnTo>
                      <a:pt x="253" y="0"/>
                    </a:lnTo>
                    <a:lnTo>
                      <a:pt x="255" y="0"/>
                    </a:lnTo>
                    <a:lnTo>
                      <a:pt x="257" y="0"/>
                    </a:lnTo>
                    <a:lnTo>
                      <a:pt x="261" y="2"/>
                    </a:lnTo>
                    <a:lnTo>
                      <a:pt x="265" y="2"/>
                    </a:lnTo>
                    <a:lnTo>
                      <a:pt x="267" y="2"/>
                    </a:lnTo>
                    <a:lnTo>
                      <a:pt x="265" y="0"/>
                    </a:lnTo>
                    <a:lnTo>
                      <a:pt x="294" y="0"/>
                    </a:lnTo>
                    <a:close/>
                    <a:moveTo>
                      <a:pt x="429" y="0"/>
                    </a:moveTo>
                    <a:lnTo>
                      <a:pt x="429" y="2"/>
                    </a:lnTo>
                    <a:lnTo>
                      <a:pt x="431" y="2"/>
                    </a:lnTo>
                    <a:lnTo>
                      <a:pt x="431" y="3"/>
                    </a:lnTo>
                    <a:lnTo>
                      <a:pt x="433" y="2"/>
                    </a:lnTo>
                    <a:lnTo>
                      <a:pt x="431" y="0"/>
                    </a:lnTo>
                    <a:lnTo>
                      <a:pt x="437" y="0"/>
                    </a:lnTo>
                    <a:lnTo>
                      <a:pt x="437" y="2"/>
                    </a:lnTo>
                    <a:lnTo>
                      <a:pt x="435" y="2"/>
                    </a:lnTo>
                    <a:lnTo>
                      <a:pt x="437" y="2"/>
                    </a:lnTo>
                    <a:lnTo>
                      <a:pt x="439" y="0"/>
                    </a:lnTo>
                    <a:lnTo>
                      <a:pt x="441" y="0"/>
                    </a:lnTo>
                    <a:lnTo>
                      <a:pt x="441" y="2"/>
                    </a:lnTo>
                    <a:lnTo>
                      <a:pt x="443" y="2"/>
                    </a:lnTo>
                    <a:lnTo>
                      <a:pt x="443" y="3"/>
                    </a:lnTo>
                    <a:lnTo>
                      <a:pt x="441" y="3"/>
                    </a:lnTo>
                    <a:lnTo>
                      <a:pt x="443" y="3"/>
                    </a:lnTo>
                    <a:lnTo>
                      <a:pt x="443" y="2"/>
                    </a:lnTo>
                    <a:lnTo>
                      <a:pt x="443" y="0"/>
                    </a:lnTo>
                    <a:lnTo>
                      <a:pt x="447" y="0"/>
                    </a:lnTo>
                    <a:lnTo>
                      <a:pt x="449" y="2"/>
                    </a:lnTo>
                    <a:lnTo>
                      <a:pt x="451" y="2"/>
                    </a:lnTo>
                    <a:lnTo>
                      <a:pt x="452" y="3"/>
                    </a:lnTo>
                    <a:lnTo>
                      <a:pt x="451" y="5"/>
                    </a:lnTo>
                    <a:lnTo>
                      <a:pt x="452" y="5"/>
                    </a:lnTo>
                    <a:lnTo>
                      <a:pt x="452" y="3"/>
                    </a:lnTo>
                    <a:lnTo>
                      <a:pt x="454" y="3"/>
                    </a:lnTo>
                    <a:lnTo>
                      <a:pt x="456" y="3"/>
                    </a:lnTo>
                    <a:lnTo>
                      <a:pt x="458" y="5"/>
                    </a:lnTo>
                    <a:lnTo>
                      <a:pt x="458" y="3"/>
                    </a:lnTo>
                    <a:lnTo>
                      <a:pt x="456" y="3"/>
                    </a:lnTo>
                    <a:lnTo>
                      <a:pt x="456" y="2"/>
                    </a:lnTo>
                    <a:lnTo>
                      <a:pt x="454" y="2"/>
                    </a:lnTo>
                    <a:lnTo>
                      <a:pt x="454" y="0"/>
                    </a:lnTo>
                    <a:lnTo>
                      <a:pt x="456" y="0"/>
                    </a:lnTo>
                    <a:lnTo>
                      <a:pt x="505" y="0"/>
                    </a:lnTo>
                    <a:lnTo>
                      <a:pt x="505" y="2"/>
                    </a:lnTo>
                    <a:lnTo>
                      <a:pt x="501" y="2"/>
                    </a:lnTo>
                    <a:lnTo>
                      <a:pt x="501" y="3"/>
                    </a:lnTo>
                    <a:lnTo>
                      <a:pt x="505" y="2"/>
                    </a:lnTo>
                    <a:lnTo>
                      <a:pt x="507" y="2"/>
                    </a:lnTo>
                    <a:lnTo>
                      <a:pt x="509" y="3"/>
                    </a:lnTo>
                    <a:lnTo>
                      <a:pt x="507" y="3"/>
                    </a:lnTo>
                    <a:lnTo>
                      <a:pt x="509" y="3"/>
                    </a:lnTo>
                    <a:lnTo>
                      <a:pt x="509" y="5"/>
                    </a:lnTo>
                    <a:lnTo>
                      <a:pt x="509" y="7"/>
                    </a:lnTo>
                    <a:lnTo>
                      <a:pt x="509" y="9"/>
                    </a:lnTo>
                    <a:lnTo>
                      <a:pt x="509" y="11"/>
                    </a:lnTo>
                    <a:lnTo>
                      <a:pt x="507" y="11"/>
                    </a:lnTo>
                    <a:lnTo>
                      <a:pt x="507" y="13"/>
                    </a:lnTo>
                    <a:lnTo>
                      <a:pt x="505" y="13"/>
                    </a:lnTo>
                    <a:lnTo>
                      <a:pt x="505" y="15"/>
                    </a:lnTo>
                    <a:lnTo>
                      <a:pt x="503" y="15"/>
                    </a:lnTo>
                    <a:lnTo>
                      <a:pt x="503" y="17"/>
                    </a:lnTo>
                    <a:lnTo>
                      <a:pt x="501" y="17"/>
                    </a:lnTo>
                    <a:lnTo>
                      <a:pt x="503" y="17"/>
                    </a:lnTo>
                    <a:lnTo>
                      <a:pt x="503" y="19"/>
                    </a:lnTo>
                    <a:lnTo>
                      <a:pt x="505" y="19"/>
                    </a:lnTo>
                    <a:lnTo>
                      <a:pt x="507" y="17"/>
                    </a:lnTo>
                    <a:lnTo>
                      <a:pt x="509" y="17"/>
                    </a:lnTo>
                    <a:lnTo>
                      <a:pt x="509" y="19"/>
                    </a:lnTo>
                    <a:lnTo>
                      <a:pt x="509" y="21"/>
                    </a:lnTo>
                    <a:lnTo>
                      <a:pt x="510" y="21"/>
                    </a:lnTo>
                    <a:lnTo>
                      <a:pt x="509" y="21"/>
                    </a:lnTo>
                    <a:lnTo>
                      <a:pt x="507" y="23"/>
                    </a:lnTo>
                    <a:lnTo>
                      <a:pt x="505" y="23"/>
                    </a:lnTo>
                    <a:lnTo>
                      <a:pt x="503" y="23"/>
                    </a:lnTo>
                    <a:lnTo>
                      <a:pt x="503" y="21"/>
                    </a:lnTo>
                    <a:lnTo>
                      <a:pt x="503" y="19"/>
                    </a:lnTo>
                    <a:lnTo>
                      <a:pt x="503" y="21"/>
                    </a:lnTo>
                    <a:lnTo>
                      <a:pt x="503" y="19"/>
                    </a:lnTo>
                    <a:lnTo>
                      <a:pt x="501" y="21"/>
                    </a:lnTo>
                    <a:lnTo>
                      <a:pt x="503" y="23"/>
                    </a:lnTo>
                    <a:lnTo>
                      <a:pt x="503" y="25"/>
                    </a:lnTo>
                    <a:lnTo>
                      <a:pt x="503" y="27"/>
                    </a:lnTo>
                    <a:lnTo>
                      <a:pt x="503" y="29"/>
                    </a:lnTo>
                    <a:lnTo>
                      <a:pt x="503" y="31"/>
                    </a:lnTo>
                    <a:lnTo>
                      <a:pt x="501" y="31"/>
                    </a:lnTo>
                    <a:lnTo>
                      <a:pt x="497" y="31"/>
                    </a:lnTo>
                    <a:lnTo>
                      <a:pt x="495" y="31"/>
                    </a:lnTo>
                    <a:lnTo>
                      <a:pt x="493" y="31"/>
                    </a:lnTo>
                    <a:lnTo>
                      <a:pt x="493" y="32"/>
                    </a:lnTo>
                    <a:lnTo>
                      <a:pt x="491" y="32"/>
                    </a:lnTo>
                    <a:lnTo>
                      <a:pt x="489" y="34"/>
                    </a:lnTo>
                    <a:lnTo>
                      <a:pt x="487" y="34"/>
                    </a:lnTo>
                    <a:lnTo>
                      <a:pt x="487" y="32"/>
                    </a:lnTo>
                    <a:lnTo>
                      <a:pt x="485" y="32"/>
                    </a:lnTo>
                    <a:lnTo>
                      <a:pt x="485" y="31"/>
                    </a:lnTo>
                    <a:lnTo>
                      <a:pt x="483" y="31"/>
                    </a:lnTo>
                    <a:lnTo>
                      <a:pt x="483" y="32"/>
                    </a:lnTo>
                    <a:lnTo>
                      <a:pt x="481" y="32"/>
                    </a:lnTo>
                    <a:lnTo>
                      <a:pt x="480" y="32"/>
                    </a:lnTo>
                    <a:lnTo>
                      <a:pt x="480" y="31"/>
                    </a:lnTo>
                    <a:lnTo>
                      <a:pt x="480" y="29"/>
                    </a:lnTo>
                    <a:lnTo>
                      <a:pt x="480" y="27"/>
                    </a:lnTo>
                    <a:lnTo>
                      <a:pt x="480" y="25"/>
                    </a:lnTo>
                    <a:lnTo>
                      <a:pt x="480" y="23"/>
                    </a:lnTo>
                    <a:lnTo>
                      <a:pt x="478" y="23"/>
                    </a:lnTo>
                    <a:lnTo>
                      <a:pt x="476" y="21"/>
                    </a:lnTo>
                    <a:lnTo>
                      <a:pt x="476" y="23"/>
                    </a:lnTo>
                    <a:lnTo>
                      <a:pt x="476" y="25"/>
                    </a:lnTo>
                    <a:lnTo>
                      <a:pt x="478" y="25"/>
                    </a:lnTo>
                    <a:lnTo>
                      <a:pt x="476" y="27"/>
                    </a:lnTo>
                    <a:lnTo>
                      <a:pt x="476" y="29"/>
                    </a:lnTo>
                    <a:lnTo>
                      <a:pt x="476" y="31"/>
                    </a:lnTo>
                    <a:lnTo>
                      <a:pt x="476" y="32"/>
                    </a:lnTo>
                    <a:lnTo>
                      <a:pt x="474" y="32"/>
                    </a:lnTo>
                    <a:lnTo>
                      <a:pt x="472" y="32"/>
                    </a:lnTo>
                    <a:lnTo>
                      <a:pt x="470" y="32"/>
                    </a:lnTo>
                    <a:lnTo>
                      <a:pt x="468" y="32"/>
                    </a:lnTo>
                    <a:lnTo>
                      <a:pt x="466" y="32"/>
                    </a:lnTo>
                    <a:lnTo>
                      <a:pt x="464" y="32"/>
                    </a:lnTo>
                    <a:lnTo>
                      <a:pt x="464" y="31"/>
                    </a:lnTo>
                    <a:lnTo>
                      <a:pt x="464" y="29"/>
                    </a:lnTo>
                    <a:lnTo>
                      <a:pt x="464" y="27"/>
                    </a:lnTo>
                    <a:lnTo>
                      <a:pt x="462" y="29"/>
                    </a:lnTo>
                    <a:lnTo>
                      <a:pt x="462" y="31"/>
                    </a:lnTo>
                    <a:lnTo>
                      <a:pt x="462" y="32"/>
                    </a:lnTo>
                    <a:lnTo>
                      <a:pt x="462" y="34"/>
                    </a:lnTo>
                    <a:lnTo>
                      <a:pt x="460" y="32"/>
                    </a:lnTo>
                    <a:lnTo>
                      <a:pt x="460" y="31"/>
                    </a:lnTo>
                    <a:lnTo>
                      <a:pt x="460" y="29"/>
                    </a:lnTo>
                    <a:lnTo>
                      <a:pt x="458" y="27"/>
                    </a:lnTo>
                    <a:lnTo>
                      <a:pt x="458" y="29"/>
                    </a:lnTo>
                    <a:lnTo>
                      <a:pt x="458" y="31"/>
                    </a:lnTo>
                    <a:lnTo>
                      <a:pt x="458" y="32"/>
                    </a:lnTo>
                    <a:lnTo>
                      <a:pt x="460" y="32"/>
                    </a:lnTo>
                    <a:lnTo>
                      <a:pt x="458" y="32"/>
                    </a:lnTo>
                    <a:lnTo>
                      <a:pt x="456" y="34"/>
                    </a:lnTo>
                    <a:lnTo>
                      <a:pt x="454" y="34"/>
                    </a:lnTo>
                    <a:lnTo>
                      <a:pt x="454" y="32"/>
                    </a:lnTo>
                    <a:lnTo>
                      <a:pt x="454" y="31"/>
                    </a:lnTo>
                    <a:lnTo>
                      <a:pt x="454" y="29"/>
                    </a:lnTo>
                    <a:lnTo>
                      <a:pt x="452" y="29"/>
                    </a:lnTo>
                    <a:lnTo>
                      <a:pt x="452" y="31"/>
                    </a:lnTo>
                    <a:lnTo>
                      <a:pt x="452" y="32"/>
                    </a:lnTo>
                    <a:lnTo>
                      <a:pt x="452" y="34"/>
                    </a:lnTo>
                    <a:lnTo>
                      <a:pt x="451" y="34"/>
                    </a:lnTo>
                    <a:lnTo>
                      <a:pt x="449" y="32"/>
                    </a:lnTo>
                    <a:lnTo>
                      <a:pt x="449" y="31"/>
                    </a:lnTo>
                    <a:lnTo>
                      <a:pt x="449" y="29"/>
                    </a:lnTo>
                    <a:lnTo>
                      <a:pt x="449" y="31"/>
                    </a:lnTo>
                    <a:lnTo>
                      <a:pt x="449" y="32"/>
                    </a:lnTo>
                    <a:lnTo>
                      <a:pt x="451" y="34"/>
                    </a:lnTo>
                    <a:lnTo>
                      <a:pt x="447" y="34"/>
                    </a:lnTo>
                    <a:lnTo>
                      <a:pt x="447" y="32"/>
                    </a:lnTo>
                    <a:lnTo>
                      <a:pt x="447" y="34"/>
                    </a:lnTo>
                    <a:lnTo>
                      <a:pt x="445" y="34"/>
                    </a:lnTo>
                    <a:lnTo>
                      <a:pt x="443" y="32"/>
                    </a:lnTo>
                    <a:lnTo>
                      <a:pt x="445" y="32"/>
                    </a:lnTo>
                    <a:lnTo>
                      <a:pt x="443" y="32"/>
                    </a:lnTo>
                    <a:lnTo>
                      <a:pt x="443" y="34"/>
                    </a:lnTo>
                    <a:lnTo>
                      <a:pt x="441" y="34"/>
                    </a:lnTo>
                    <a:lnTo>
                      <a:pt x="441" y="32"/>
                    </a:lnTo>
                    <a:lnTo>
                      <a:pt x="439" y="34"/>
                    </a:lnTo>
                    <a:lnTo>
                      <a:pt x="437" y="34"/>
                    </a:lnTo>
                    <a:lnTo>
                      <a:pt x="437" y="32"/>
                    </a:lnTo>
                    <a:lnTo>
                      <a:pt x="437" y="34"/>
                    </a:lnTo>
                    <a:lnTo>
                      <a:pt x="435" y="32"/>
                    </a:lnTo>
                    <a:lnTo>
                      <a:pt x="433" y="32"/>
                    </a:lnTo>
                    <a:lnTo>
                      <a:pt x="433" y="31"/>
                    </a:lnTo>
                    <a:lnTo>
                      <a:pt x="433" y="29"/>
                    </a:lnTo>
                    <a:lnTo>
                      <a:pt x="435" y="29"/>
                    </a:lnTo>
                    <a:lnTo>
                      <a:pt x="435" y="27"/>
                    </a:lnTo>
                    <a:lnTo>
                      <a:pt x="435" y="25"/>
                    </a:lnTo>
                    <a:lnTo>
                      <a:pt x="435" y="23"/>
                    </a:lnTo>
                    <a:lnTo>
                      <a:pt x="433" y="21"/>
                    </a:lnTo>
                    <a:lnTo>
                      <a:pt x="433" y="23"/>
                    </a:lnTo>
                    <a:lnTo>
                      <a:pt x="433" y="25"/>
                    </a:lnTo>
                    <a:lnTo>
                      <a:pt x="433" y="27"/>
                    </a:lnTo>
                    <a:lnTo>
                      <a:pt x="431" y="27"/>
                    </a:lnTo>
                    <a:lnTo>
                      <a:pt x="431" y="29"/>
                    </a:lnTo>
                    <a:lnTo>
                      <a:pt x="431" y="27"/>
                    </a:lnTo>
                    <a:lnTo>
                      <a:pt x="431" y="25"/>
                    </a:lnTo>
                    <a:lnTo>
                      <a:pt x="429" y="23"/>
                    </a:lnTo>
                    <a:lnTo>
                      <a:pt x="429" y="25"/>
                    </a:lnTo>
                    <a:lnTo>
                      <a:pt x="429" y="27"/>
                    </a:lnTo>
                    <a:lnTo>
                      <a:pt x="427" y="25"/>
                    </a:lnTo>
                    <a:lnTo>
                      <a:pt x="429" y="27"/>
                    </a:lnTo>
                    <a:lnTo>
                      <a:pt x="429" y="29"/>
                    </a:lnTo>
                    <a:lnTo>
                      <a:pt x="429" y="31"/>
                    </a:lnTo>
                    <a:lnTo>
                      <a:pt x="427" y="31"/>
                    </a:lnTo>
                    <a:lnTo>
                      <a:pt x="427" y="32"/>
                    </a:lnTo>
                    <a:lnTo>
                      <a:pt x="425" y="32"/>
                    </a:lnTo>
                    <a:lnTo>
                      <a:pt x="423" y="32"/>
                    </a:lnTo>
                    <a:lnTo>
                      <a:pt x="422" y="32"/>
                    </a:lnTo>
                    <a:lnTo>
                      <a:pt x="422" y="31"/>
                    </a:lnTo>
                    <a:lnTo>
                      <a:pt x="422" y="32"/>
                    </a:lnTo>
                    <a:lnTo>
                      <a:pt x="420" y="31"/>
                    </a:lnTo>
                    <a:lnTo>
                      <a:pt x="420" y="29"/>
                    </a:lnTo>
                    <a:lnTo>
                      <a:pt x="418" y="31"/>
                    </a:lnTo>
                    <a:lnTo>
                      <a:pt x="416" y="29"/>
                    </a:lnTo>
                    <a:lnTo>
                      <a:pt x="416" y="27"/>
                    </a:lnTo>
                    <a:lnTo>
                      <a:pt x="414" y="27"/>
                    </a:lnTo>
                    <a:lnTo>
                      <a:pt x="414" y="25"/>
                    </a:lnTo>
                    <a:lnTo>
                      <a:pt x="416" y="25"/>
                    </a:lnTo>
                    <a:lnTo>
                      <a:pt x="416" y="23"/>
                    </a:lnTo>
                    <a:lnTo>
                      <a:pt x="416" y="21"/>
                    </a:lnTo>
                    <a:lnTo>
                      <a:pt x="414" y="23"/>
                    </a:lnTo>
                    <a:lnTo>
                      <a:pt x="414" y="25"/>
                    </a:lnTo>
                    <a:lnTo>
                      <a:pt x="412" y="25"/>
                    </a:lnTo>
                    <a:lnTo>
                      <a:pt x="412" y="27"/>
                    </a:lnTo>
                    <a:lnTo>
                      <a:pt x="412" y="29"/>
                    </a:lnTo>
                    <a:lnTo>
                      <a:pt x="414" y="29"/>
                    </a:lnTo>
                    <a:lnTo>
                      <a:pt x="412" y="29"/>
                    </a:lnTo>
                    <a:lnTo>
                      <a:pt x="412" y="27"/>
                    </a:lnTo>
                    <a:lnTo>
                      <a:pt x="410" y="27"/>
                    </a:lnTo>
                    <a:lnTo>
                      <a:pt x="410" y="29"/>
                    </a:lnTo>
                    <a:lnTo>
                      <a:pt x="408" y="29"/>
                    </a:lnTo>
                    <a:lnTo>
                      <a:pt x="408" y="27"/>
                    </a:lnTo>
                    <a:lnTo>
                      <a:pt x="406" y="27"/>
                    </a:lnTo>
                    <a:lnTo>
                      <a:pt x="408" y="27"/>
                    </a:lnTo>
                    <a:lnTo>
                      <a:pt x="406" y="27"/>
                    </a:lnTo>
                    <a:lnTo>
                      <a:pt x="406" y="25"/>
                    </a:lnTo>
                    <a:lnTo>
                      <a:pt x="404" y="25"/>
                    </a:lnTo>
                    <a:lnTo>
                      <a:pt x="404" y="23"/>
                    </a:lnTo>
                    <a:lnTo>
                      <a:pt x="406" y="23"/>
                    </a:lnTo>
                    <a:lnTo>
                      <a:pt x="406" y="21"/>
                    </a:lnTo>
                    <a:lnTo>
                      <a:pt x="404" y="19"/>
                    </a:lnTo>
                    <a:lnTo>
                      <a:pt x="404" y="17"/>
                    </a:lnTo>
                    <a:lnTo>
                      <a:pt x="404" y="15"/>
                    </a:lnTo>
                    <a:lnTo>
                      <a:pt x="406" y="15"/>
                    </a:lnTo>
                    <a:lnTo>
                      <a:pt x="404" y="13"/>
                    </a:lnTo>
                    <a:lnTo>
                      <a:pt x="402" y="13"/>
                    </a:lnTo>
                    <a:lnTo>
                      <a:pt x="402" y="11"/>
                    </a:lnTo>
                    <a:lnTo>
                      <a:pt x="402" y="9"/>
                    </a:lnTo>
                    <a:lnTo>
                      <a:pt x="402" y="7"/>
                    </a:lnTo>
                    <a:lnTo>
                      <a:pt x="402" y="5"/>
                    </a:lnTo>
                    <a:lnTo>
                      <a:pt x="402" y="3"/>
                    </a:lnTo>
                    <a:lnTo>
                      <a:pt x="402" y="2"/>
                    </a:lnTo>
                    <a:lnTo>
                      <a:pt x="404" y="0"/>
                    </a:lnTo>
                    <a:lnTo>
                      <a:pt x="429" y="0"/>
                    </a:lnTo>
                    <a:close/>
                    <a:moveTo>
                      <a:pt x="483" y="597"/>
                    </a:moveTo>
                    <a:lnTo>
                      <a:pt x="481" y="597"/>
                    </a:lnTo>
                    <a:lnTo>
                      <a:pt x="483" y="595"/>
                    </a:lnTo>
                    <a:lnTo>
                      <a:pt x="483" y="597"/>
                    </a:lnTo>
                    <a:close/>
                    <a:moveTo>
                      <a:pt x="623" y="578"/>
                    </a:moveTo>
                    <a:lnTo>
                      <a:pt x="625" y="578"/>
                    </a:lnTo>
                    <a:lnTo>
                      <a:pt x="623" y="578"/>
                    </a:lnTo>
                    <a:close/>
                    <a:moveTo>
                      <a:pt x="671" y="572"/>
                    </a:moveTo>
                    <a:lnTo>
                      <a:pt x="669" y="572"/>
                    </a:lnTo>
                    <a:lnTo>
                      <a:pt x="671" y="572"/>
                    </a:lnTo>
                    <a:lnTo>
                      <a:pt x="673" y="572"/>
                    </a:lnTo>
                    <a:lnTo>
                      <a:pt x="671" y="572"/>
                    </a:lnTo>
                    <a:close/>
                    <a:moveTo>
                      <a:pt x="534" y="570"/>
                    </a:moveTo>
                    <a:lnTo>
                      <a:pt x="534" y="568"/>
                    </a:lnTo>
                    <a:lnTo>
                      <a:pt x="534" y="570"/>
                    </a:lnTo>
                    <a:lnTo>
                      <a:pt x="536" y="570"/>
                    </a:lnTo>
                    <a:lnTo>
                      <a:pt x="534" y="570"/>
                    </a:lnTo>
                    <a:close/>
                    <a:moveTo>
                      <a:pt x="536" y="568"/>
                    </a:moveTo>
                    <a:lnTo>
                      <a:pt x="534" y="568"/>
                    </a:lnTo>
                    <a:lnTo>
                      <a:pt x="536" y="568"/>
                    </a:lnTo>
                    <a:close/>
                    <a:moveTo>
                      <a:pt x="536" y="568"/>
                    </a:moveTo>
                    <a:lnTo>
                      <a:pt x="534" y="568"/>
                    </a:lnTo>
                    <a:lnTo>
                      <a:pt x="536" y="568"/>
                    </a:lnTo>
                    <a:close/>
                    <a:moveTo>
                      <a:pt x="617" y="568"/>
                    </a:moveTo>
                    <a:lnTo>
                      <a:pt x="619" y="568"/>
                    </a:lnTo>
                    <a:lnTo>
                      <a:pt x="619" y="566"/>
                    </a:lnTo>
                    <a:lnTo>
                      <a:pt x="619" y="568"/>
                    </a:lnTo>
                    <a:lnTo>
                      <a:pt x="617" y="568"/>
                    </a:lnTo>
                    <a:close/>
                    <a:moveTo>
                      <a:pt x="613" y="562"/>
                    </a:moveTo>
                    <a:lnTo>
                      <a:pt x="615" y="562"/>
                    </a:lnTo>
                    <a:lnTo>
                      <a:pt x="613" y="562"/>
                    </a:lnTo>
                    <a:lnTo>
                      <a:pt x="615" y="562"/>
                    </a:lnTo>
                    <a:lnTo>
                      <a:pt x="615" y="564"/>
                    </a:lnTo>
                    <a:lnTo>
                      <a:pt x="613" y="564"/>
                    </a:lnTo>
                    <a:lnTo>
                      <a:pt x="613" y="562"/>
                    </a:lnTo>
                    <a:close/>
                    <a:moveTo>
                      <a:pt x="503" y="560"/>
                    </a:moveTo>
                    <a:lnTo>
                      <a:pt x="503" y="562"/>
                    </a:lnTo>
                    <a:lnTo>
                      <a:pt x="503" y="560"/>
                    </a:lnTo>
                    <a:close/>
                    <a:moveTo>
                      <a:pt x="555" y="556"/>
                    </a:moveTo>
                    <a:lnTo>
                      <a:pt x="553" y="556"/>
                    </a:lnTo>
                    <a:lnTo>
                      <a:pt x="555" y="556"/>
                    </a:lnTo>
                    <a:close/>
                    <a:moveTo>
                      <a:pt x="491" y="556"/>
                    </a:moveTo>
                    <a:lnTo>
                      <a:pt x="489" y="556"/>
                    </a:lnTo>
                    <a:lnTo>
                      <a:pt x="491" y="556"/>
                    </a:lnTo>
                    <a:close/>
                    <a:moveTo>
                      <a:pt x="505" y="556"/>
                    </a:moveTo>
                    <a:lnTo>
                      <a:pt x="503" y="556"/>
                    </a:lnTo>
                    <a:lnTo>
                      <a:pt x="505" y="556"/>
                    </a:lnTo>
                    <a:close/>
                    <a:moveTo>
                      <a:pt x="555" y="556"/>
                    </a:moveTo>
                    <a:lnTo>
                      <a:pt x="555" y="554"/>
                    </a:lnTo>
                    <a:lnTo>
                      <a:pt x="555" y="556"/>
                    </a:lnTo>
                    <a:close/>
                    <a:moveTo>
                      <a:pt x="489" y="554"/>
                    </a:moveTo>
                    <a:lnTo>
                      <a:pt x="491" y="553"/>
                    </a:lnTo>
                    <a:lnTo>
                      <a:pt x="491" y="554"/>
                    </a:lnTo>
                    <a:lnTo>
                      <a:pt x="489" y="554"/>
                    </a:lnTo>
                    <a:close/>
                    <a:moveTo>
                      <a:pt x="661" y="553"/>
                    </a:moveTo>
                    <a:lnTo>
                      <a:pt x="663" y="553"/>
                    </a:lnTo>
                    <a:lnTo>
                      <a:pt x="661" y="553"/>
                    </a:lnTo>
                    <a:lnTo>
                      <a:pt x="661" y="554"/>
                    </a:lnTo>
                    <a:lnTo>
                      <a:pt x="661" y="553"/>
                    </a:lnTo>
                    <a:close/>
                    <a:moveTo>
                      <a:pt x="557" y="553"/>
                    </a:moveTo>
                    <a:lnTo>
                      <a:pt x="555" y="553"/>
                    </a:lnTo>
                    <a:lnTo>
                      <a:pt x="557" y="553"/>
                    </a:lnTo>
                    <a:lnTo>
                      <a:pt x="557" y="551"/>
                    </a:lnTo>
                    <a:lnTo>
                      <a:pt x="557" y="553"/>
                    </a:lnTo>
                    <a:close/>
                    <a:moveTo>
                      <a:pt x="557" y="554"/>
                    </a:moveTo>
                    <a:lnTo>
                      <a:pt x="555" y="554"/>
                    </a:lnTo>
                    <a:lnTo>
                      <a:pt x="557" y="554"/>
                    </a:lnTo>
                    <a:lnTo>
                      <a:pt x="557" y="553"/>
                    </a:lnTo>
                    <a:lnTo>
                      <a:pt x="559" y="551"/>
                    </a:lnTo>
                    <a:lnTo>
                      <a:pt x="559" y="553"/>
                    </a:lnTo>
                    <a:lnTo>
                      <a:pt x="557" y="553"/>
                    </a:lnTo>
                    <a:lnTo>
                      <a:pt x="557" y="554"/>
                    </a:lnTo>
                    <a:close/>
                    <a:moveTo>
                      <a:pt x="648" y="551"/>
                    </a:moveTo>
                    <a:lnTo>
                      <a:pt x="650" y="551"/>
                    </a:lnTo>
                    <a:lnTo>
                      <a:pt x="648" y="551"/>
                    </a:lnTo>
                    <a:close/>
                    <a:moveTo>
                      <a:pt x="483" y="549"/>
                    </a:moveTo>
                    <a:lnTo>
                      <a:pt x="481" y="549"/>
                    </a:lnTo>
                    <a:lnTo>
                      <a:pt x="483" y="549"/>
                    </a:lnTo>
                    <a:close/>
                    <a:moveTo>
                      <a:pt x="481" y="549"/>
                    </a:moveTo>
                    <a:lnTo>
                      <a:pt x="481" y="551"/>
                    </a:lnTo>
                    <a:lnTo>
                      <a:pt x="481" y="549"/>
                    </a:lnTo>
                    <a:lnTo>
                      <a:pt x="483" y="549"/>
                    </a:lnTo>
                    <a:lnTo>
                      <a:pt x="483" y="551"/>
                    </a:lnTo>
                    <a:lnTo>
                      <a:pt x="483" y="549"/>
                    </a:lnTo>
                    <a:lnTo>
                      <a:pt x="485" y="549"/>
                    </a:lnTo>
                    <a:lnTo>
                      <a:pt x="487" y="549"/>
                    </a:lnTo>
                    <a:lnTo>
                      <a:pt x="487" y="551"/>
                    </a:lnTo>
                    <a:lnTo>
                      <a:pt x="487" y="549"/>
                    </a:lnTo>
                    <a:lnTo>
                      <a:pt x="489" y="549"/>
                    </a:lnTo>
                    <a:lnTo>
                      <a:pt x="489" y="551"/>
                    </a:lnTo>
                    <a:lnTo>
                      <a:pt x="491" y="549"/>
                    </a:lnTo>
                    <a:lnTo>
                      <a:pt x="491" y="551"/>
                    </a:lnTo>
                    <a:lnTo>
                      <a:pt x="491" y="553"/>
                    </a:lnTo>
                    <a:lnTo>
                      <a:pt x="489" y="553"/>
                    </a:lnTo>
                    <a:lnTo>
                      <a:pt x="489" y="554"/>
                    </a:lnTo>
                    <a:lnTo>
                      <a:pt x="489" y="553"/>
                    </a:lnTo>
                    <a:lnTo>
                      <a:pt x="487" y="553"/>
                    </a:lnTo>
                    <a:lnTo>
                      <a:pt x="489" y="553"/>
                    </a:lnTo>
                    <a:lnTo>
                      <a:pt x="489" y="551"/>
                    </a:lnTo>
                    <a:lnTo>
                      <a:pt x="489" y="553"/>
                    </a:lnTo>
                    <a:lnTo>
                      <a:pt x="487" y="553"/>
                    </a:lnTo>
                    <a:lnTo>
                      <a:pt x="485" y="553"/>
                    </a:lnTo>
                    <a:lnTo>
                      <a:pt x="483" y="551"/>
                    </a:lnTo>
                    <a:lnTo>
                      <a:pt x="481" y="551"/>
                    </a:lnTo>
                    <a:lnTo>
                      <a:pt x="480" y="551"/>
                    </a:lnTo>
                    <a:lnTo>
                      <a:pt x="480" y="549"/>
                    </a:lnTo>
                    <a:lnTo>
                      <a:pt x="478" y="549"/>
                    </a:lnTo>
                    <a:lnTo>
                      <a:pt x="480" y="549"/>
                    </a:lnTo>
                    <a:lnTo>
                      <a:pt x="481" y="549"/>
                    </a:lnTo>
                    <a:close/>
                    <a:moveTo>
                      <a:pt x="478" y="549"/>
                    </a:moveTo>
                    <a:lnTo>
                      <a:pt x="478" y="551"/>
                    </a:lnTo>
                    <a:lnTo>
                      <a:pt x="476" y="549"/>
                    </a:lnTo>
                    <a:lnTo>
                      <a:pt x="478" y="549"/>
                    </a:lnTo>
                    <a:close/>
                    <a:moveTo>
                      <a:pt x="673" y="549"/>
                    </a:moveTo>
                    <a:lnTo>
                      <a:pt x="671" y="549"/>
                    </a:lnTo>
                    <a:lnTo>
                      <a:pt x="671" y="547"/>
                    </a:lnTo>
                    <a:lnTo>
                      <a:pt x="673" y="547"/>
                    </a:lnTo>
                    <a:lnTo>
                      <a:pt x="673" y="549"/>
                    </a:lnTo>
                    <a:close/>
                    <a:moveTo>
                      <a:pt x="487" y="549"/>
                    </a:moveTo>
                    <a:lnTo>
                      <a:pt x="485" y="549"/>
                    </a:lnTo>
                    <a:lnTo>
                      <a:pt x="485" y="547"/>
                    </a:lnTo>
                    <a:lnTo>
                      <a:pt x="487" y="549"/>
                    </a:lnTo>
                    <a:close/>
                    <a:moveTo>
                      <a:pt x="489" y="547"/>
                    </a:moveTo>
                    <a:lnTo>
                      <a:pt x="489" y="549"/>
                    </a:lnTo>
                    <a:lnTo>
                      <a:pt x="489" y="547"/>
                    </a:lnTo>
                    <a:close/>
                    <a:moveTo>
                      <a:pt x="472" y="545"/>
                    </a:moveTo>
                    <a:lnTo>
                      <a:pt x="474" y="545"/>
                    </a:lnTo>
                    <a:lnTo>
                      <a:pt x="474" y="547"/>
                    </a:lnTo>
                    <a:lnTo>
                      <a:pt x="472" y="547"/>
                    </a:lnTo>
                    <a:lnTo>
                      <a:pt x="472" y="545"/>
                    </a:lnTo>
                    <a:lnTo>
                      <a:pt x="470" y="545"/>
                    </a:lnTo>
                    <a:lnTo>
                      <a:pt x="472" y="545"/>
                    </a:lnTo>
                    <a:close/>
                    <a:moveTo>
                      <a:pt x="468" y="537"/>
                    </a:moveTo>
                    <a:lnTo>
                      <a:pt x="466" y="537"/>
                    </a:lnTo>
                    <a:lnTo>
                      <a:pt x="468" y="537"/>
                    </a:lnTo>
                    <a:close/>
                    <a:moveTo>
                      <a:pt x="578" y="537"/>
                    </a:moveTo>
                    <a:lnTo>
                      <a:pt x="580" y="535"/>
                    </a:lnTo>
                    <a:lnTo>
                      <a:pt x="580" y="537"/>
                    </a:lnTo>
                    <a:lnTo>
                      <a:pt x="578" y="537"/>
                    </a:lnTo>
                    <a:close/>
                    <a:moveTo>
                      <a:pt x="665" y="535"/>
                    </a:moveTo>
                    <a:lnTo>
                      <a:pt x="667" y="535"/>
                    </a:lnTo>
                    <a:lnTo>
                      <a:pt x="665" y="537"/>
                    </a:lnTo>
                    <a:lnTo>
                      <a:pt x="667" y="537"/>
                    </a:lnTo>
                    <a:lnTo>
                      <a:pt x="667" y="539"/>
                    </a:lnTo>
                    <a:lnTo>
                      <a:pt x="667" y="541"/>
                    </a:lnTo>
                    <a:lnTo>
                      <a:pt x="665" y="543"/>
                    </a:lnTo>
                    <a:lnTo>
                      <a:pt x="665" y="545"/>
                    </a:lnTo>
                    <a:lnTo>
                      <a:pt x="667" y="545"/>
                    </a:lnTo>
                    <a:lnTo>
                      <a:pt x="665" y="545"/>
                    </a:lnTo>
                    <a:lnTo>
                      <a:pt x="665" y="547"/>
                    </a:lnTo>
                    <a:lnTo>
                      <a:pt x="663" y="547"/>
                    </a:lnTo>
                    <a:lnTo>
                      <a:pt x="661" y="547"/>
                    </a:lnTo>
                    <a:lnTo>
                      <a:pt x="661" y="549"/>
                    </a:lnTo>
                    <a:lnTo>
                      <a:pt x="663" y="547"/>
                    </a:lnTo>
                    <a:lnTo>
                      <a:pt x="663" y="549"/>
                    </a:lnTo>
                    <a:lnTo>
                      <a:pt x="661" y="549"/>
                    </a:lnTo>
                    <a:lnTo>
                      <a:pt x="661" y="551"/>
                    </a:lnTo>
                    <a:lnTo>
                      <a:pt x="661" y="549"/>
                    </a:lnTo>
                    <a:lnTo>
                      <a:pt x="661" y="551"/>
                    </a:lnTo>
                    <a:lnTo>
                      <a:pt x="659" y="551"/>
                    </a:lnTo>
                    <a:lnTo>
                      <a:pt x="661" y="551"/>
                    </a:lnTo>
                    <a:lnTo>
                      <a:pt x="659" y="551"/>
                    </a:lnTo>
                    <a:lnTo>
                      <a:pt x="661" y="553"/>
                    </a:lnTo>
                    <a:lnTo>
                      <a:pt x="661" y="551"/>
                    </a:lnTo>
                    <a:lnTo>
                      <a:pt x="663" y="551"/>
                    </a:lnTo>
                    <a:lnTo>
                      <a:pt x="663" y="553"/>
                    </a:lnTo>
                    <a:lnTo>
                      <a:pt x="663" y="551"/>
                    </a:lnTo>
                    <a:lnTo>
                      <a:pt x="665" y="551"/>
                    </a:lnTo>
                    <a:lnTo>
                      <a:pt x="665" y="549"/>
                    </a:lnTo>
                    <a:lnTo>
                      <a:pt x="667" y="549"/>
                    </a:lnTo>
                    <a:lnTo>
                      <a:pt x="665" y="549"/>
                    </a:lnTo>
                    <a:lnTo>
                      <a:pt x="663" y="549"/>
                    </a:lnTo>
                    <a:lnTo>
                      <a:pt x="665" y="549"/>
                    </a:lnTo>
                    <a:lnTo>
                      <a:pt x="665" y="547"/>
                    </a:lnTo>
                    <a:lnTo>
                      <a:pt x="667" y="547"/>
                    </a:lnTo>
                    <a:lnTo>
                      <a:pt x="667" y="545"/>
                    </a:lnTo>
                    <a:lnTo>
                      <a:pt x="665" y="547"/>
                    </a:lnTo>
                    <a:lnTo>
                      <a:pt x="665" y="545"/>
                    </a:lnTo>
                    <a:lnTo>
                      <a:pt x="667" y="545"/>
                    </a:lnTo>
                    <a:lnTo>
                      <a:pt x="667" y="547"/>
                    </a:lnTo>
                    <a:lnTo>
                      <a:pt x="667" y="545"/>
                    </a:lnTo>
                    <a:lnTo>
                      <a:pt x="669" y="545"/>
                    </a:lnTo>
                    <a:lnTo>
                      <a:pt x="671" y="545"/>
                    </a:lnTo>
                    <a:lnTo>
                      <a:pt x="671" y="547"/>
                    </a:lnTo>
                    <a:lnTo>
                      <a:pt x="669" y="547"/>
                    </a:lnTo>
                    <a:lnTo>
                      <a:pt x="671" y="549"/>
                    </a:lnTo>
                    <a:lnTo>
                      <a:pt x="669" y="549"/>
                    </a:lnTo>
                    <a:lnTo>
                      <a:pt x="669" y="551"/>
                    </a:lnTo>
                    <a:lnTo>
                      <a:pt x="667" y="551"/>
                    </a:lnTo>
                    <a:lnTo>
                      <a:pt x="667" y="553"/>
                    </a:lnTo>
                    <a:lnTo>
                      <a:pt x="665" y="553"/>
                    </a:lnTo>
                    <a:lnTo>
                      <a:pt x="663" y="553"/>
                    </a:lnTo>
                    <a:lnTo>
                      <a:pt x="661" y="553"/>
                    </a:lnTo>
                    <a:lnTo>
                      <a:pt x="659" y="553"/>
                    </a:lnTo>
                    <a:lnTo>
                      <a:pt x="657" y="553"/>
                    </a:lnTo>
                    <a:lnTo>
                      <a:pt x="657" y="551"/>
                    </a:lnTo>
                    <a:lnTo>
                      <a:pt x="657" y="549"/>
                    </a:lnTo>
                    <a:lnTo>
                      <a:pt x="657" y="547"/>
                    </a:lnTo>
                    <a:lnTo>
                      <a:pt x="657" y="545"/>
                    </a:lnTo>
                    <a:lnTo>
                      <a:pt x="659" y="545"/>
                    </a:lnTo>
                    <a:lnTo>
                      <a:pt x="659" y="543"/>
                    </a:lnTo>
                    <a:lnTo>
                      <a:pt x="661" y="543"/>
                    </a:lnTo>
                    <a:lnTo>
                      <a:pt x="661" y="541"/>
                    </a:lnTo>
                    <a:lnTo>
                      <a:pt x="661" y="539"/>
                    </a:lnTo>
                    <a:lnTo>
                      <a:pt x="663" y="539"/>
                    </a:lnTo>
                    <a:lnTo>
                      <a:pt x="663" y="537"/>
                    </a:lnTo>
                    <a:lnTo>
                      <a:pt x="665" y="537"/>
                    </a:lnTo>
                    <a:lnTo>
                      <a:pt x="665" y="535"/>
                    </a:lnTo>
                    <a:close/>
                    <a:moveTo>
                      <a:pt x="636" y="539"/>
                    </a:moveTo>
                    <a:lnTo>
                      <a:pt x="638" y="539"/>
                    </a:lnTo>
                    <a:lnTo>
                      <a:pt x="638" y="541"/>
                    </a:lnTo>
                    <a:lnTo>
                      <a:pt x="636" y="543"/>
                    </a:lnTo>
                    <a:lnTo>
                      <a:pt x="638" y="543"/>
                    </a:lnTo>
                    <a:lnTo>
                      <a:pt x="638" y="541"/>
                    </a:lnTo>
                    <a:lnTo>
                      <a:pt x="638" y="543"/>
                    </a:lnTo>
                    <a:lnTo>
                      <a:pt x="640" y="543"/>
                    </a:lnTo>
                    <a:lnTo>
                      <a:pt x="638" y="543"/>
                    </a:lnTo>
                    <a:lnTo>
                      <a:pt x="638" y="541"/>
                    </a:lnTo>
                    <a:lnTo>
                      <a:pt x="640" y="541"/>
                    </a:lnTo>
                    <a:lnTo>
                      <a:pt x="638" y="541"/>
                    </a:lnTo>
                    <a:lnTo>
                      <a:pt x="640" y="541"/>
                    </a:lnTo>
                    <a:lnTo>
                      <a:pt x="640" y="543"/>
                    </a:lnTo>
                    <a:lnTo>
                      <a:pt x="642" y="543"/>
                    </a:lnTo>
                    <a:lnTo>
                      <a:pt x="642" y="541"/>
                    </a:lnTo>
                    <a:lnTo>
                      <a:pt x="642" y="543"/>
                    </a:lnTo>
                    <a:lnTo>
                      <a:pt x="644" y="543"/>
                    </a:lnTo>
                    <a:lnTo>
                      <a:pt x="646" y="543"/>
                    </a:lnTo>
                    <a:lnTo>
                      <a:pt x="648" y="543"/>
                    </a:lnTo>
                    <a:lnTo>
                      <a:pt x="650" y="543"/>
                    </a:lnTo>
                    <a:lnTo>
                      <a:pt x="652" y="543"/>
                    </a:lnTo>
                    <a:lnTo>
                      <a:pt x="654" y="543"/>
                    </a:lnTo>
                    <a:lnTo>
                      <a:pt x="652" y="543"/>
                    </a:lnTo>
                    <a:lnTo>
                      <a:pt x="652" y="545"/>
                    </a:lnTo>
                    <a:lnTo>
                      <a:pt x="652" y="543"/>
                    </a:lnTo>
                    <a:lnTo>
                      <a:pt x="652" y="545"/>
                    </a:lnTo>
                    <a:lnTo>
                      <a:pt x="650" y="545"/>
                    </a:lnTo>
                    <a:lnTo>
                      <a:pt x="650" y="543"/>
                    </a:lnTo>
                    <a:lnTo>
                      <a:pt x="650" y="545"/>
                    </a:lnTo>
                    <a:lnTo>
                      <a:pt x="648" y="545"/>
                    </a:lnTo>
                    <a:lnTo>
                      <a:pt x="650" y="545"/>
                    </a:lnTo>
                    <a:lnTo>
                      <a:pt x="650" y="547"/>
                    </a:lnTo>
                    <a:lnTo>
                      <a:pt x="650" y="545"/>
                    </a:lnTo>
                    <a:lnTo>
                      <a:pt x="648" y="545"/>
                    </a:lnTo>
                    <a:lnTo>
                      <a:pt x="648" y="547"/>
                    </a:lnTo>
                    <a:lnTo>
                      <a:pt x="650" y="547"/>
                    </a:lnTo>
                    <a:lnTo>
                      <a:pt x="648" y="547"/>
                    </a:lnTo>
                    <a:lnTo>
                      <a:pt x="650" y="547"/>
                    </a:lnTo>
                    <a:lnTo>
                      <a:pt x="648" y="547"/>
                    </a:lnTo>
                    <a:lnTo>
                      <a:pt x="650" y="549"/>
                    </a:lnTo>
                    <a:lnTo>
                      <a:pt x="650" y="547"/>
                    </a:lnTo>
                    <a:lnTo>
                      <a:pt x="650" y="549"/>
                    </a:lnTo>
                    <a:lnTo>
                      <a:pt x="648" y="549"/>
                    </a:lnTo>
                    <a:lnTo>
                      <a:pt x="646" y="549"/>
                    </a:lnTo>
                    <a:lnTo>
                      <a:pt x="646" y="547"/>
                    </a:lnTo>
                    <a:lnTo>
                      <a:pt x="644" y="547"/>
                    </a:lnTo>
                    <a:lnTo>
                      <a:pt x="646" y="547"/>
                    </a:lnTo>
                    <a:lnTo>
                      <a:pt x="646" y="545"/>
                    </a:lnTo>
                    <a:lnTo>
                      <a:pt x="646" y="547"/>
                    </a:lnTo>
                    <a:lnTo>
                      <a:pt x="644" y="547"/>
                    </a:lnTo>
                    <a:lnTo>
                      <a:pt x="644" y="545"/>
                    </a:lnTo>
                    <a:lnTo>
                      <a:pt x="646" y="545"/>
                    </a:lnTo>
                    <a:lnTo>
                      <a:pt x="644" y="545"/>
                    </a:lnTo>
                    <a:lnTo>
                      <a:pt x="642" y="545"/>
                    </a:lnTo>
                    <a:lnTo>
                      <a:pt x="644" y="545"/>
                    </a:lnTo>
                    <a:lnTo>
                      <a:pt x="644" y="547"/>
                    </a:lnTo>
                    <a:lnTo>
                      <a:pt x="642" y="547"/>
                    </a:lnTo>
                    <a:lnTo>
                      <a:pt x="642" y="545"/>
                    </a:lnTo>
                    <a:lnTo>
                      <a:pt x="640" y="545"/>
                    </a:lnTo>
                    <a:lnTo>
                      <a:pt x="638" y="545"/>
                    </a:lnTo>
                    <a:lnTo>
                      <a:pt x="638" y="543"/>
                    </a:lnTo>
                    <a:lnTo>
                      <a:pt x="638" y="545"/>
                    </a:lnTo>
                    <a:lnTo>
                      <a:pt x="638" y="543"/>
                    </a:lnTo>
                    <a:lnTo>
                      <a:pt x="636" y="543"/>
                    </a:lnTo>
                    <a:lnTo>
                      <a:pt x="636" y="541"/>
                    </a:lnTo>
                    <a:lnTo>
                      <a:pt x="634" y="541"/>
                    </a:lnTo>
                    <a:lnTo>
                      <a:pt x="632" y="539"/>
                    </a:lnTo>
                    <a:lnTo>
                      <a:pt x="634" y="539"/>
                    </a:lnTo>
                    <a:lnTo>
                      <a:pt x="634" y="537"/>
                    </a:lnTo>
                    <a:lnTo>
                      <a:pt x="636" y="537"/>
                    </a:lnTo>
                    <a:lnTo>
                      <a:pt x="636" y="535"/>
                    </a:lnTo>
                    <a:lnTo>
                      <a:pt x="636" y="537"/>
                    </a:lnTo>
                    <a:lnTo>
                      <a:pt x="636" y="539"/>
                    </a:lnTo>
                    <a:close/>
                    <a:moveTo>
                      <a:pt x="713" y="533"/>
                    </a:moveTo>
                    <a:lnTo>
                      <a:pt x="712" y="533"/>
                    </a:lnTo>
                    <a:lnTo>
                      <a:pt x="713" y="533"/>
                    </a:lnTo>
                    <a:close/>
                    <a:moveTo>
                      <a:pt x="657" y="529"/>
                    </a:moveTo>
                    <a:lnTo>
                      <a:pt x="655" y="529"/>
                    </a:lnTo>
                    <a:lnTo>
                      <a:pt x="655" y="531"/>
                    </a:lnTo>
                    <a:lnTo>
                      <a:pt x="654" y="531"/>
                    </a:lnTo>
                    <a:lnTo>
                      <a:pt x="655" y="531"/>
                    </a:lnTo>
                    <a:lnTo>
                      <a:pt x="655" y="529"/>
                    </a:lnTo>
                    <a:lnTo>
                      <a:pt x="657" y="529"/>
                    </a:lnTo>
                    <a:lnTo>
                      <a:pt x="655" y="529"/>
                    </a:lnTo>
                    <a:lnTo>
                      <a:pt x="655" y="531"/>
                    </a:lnTo>
                    <a:lnTo>
                      <a:pt x="654" y="531"/>
                    </a:lnTo>
                    <a:lnTo>
                      <a:pt x="654" y="533"/>
                    </a:lnTo>
                    <a:lnTo>
                      <a:pt x="655" y="533"/>
                    </a:lnTo>
                    <a:lnTo>
                      <a:pt x="654" y="533"/>
                    </a:lnTo>
                    <a:lnTo>
                      <a:pt x="654" y="531"/>
                    </a:lnTo>
                    <a:lnTo>
                      <a:pt x="655" y="529"/>
                    </a:lnTo>
                    <a:lnTo>
                      <a:pt x="657" y="527"/>
                    </a:lnTo>
                    <a:lnTo>
                      <a:pt x="657" y="529"/>
                    </a:lnTo>
                    <a:close/>
                    <a:moveTo>
                      <a:pt x="727" y="529"/>
                    </a:moveTo>
                    <a:lnTo>
                      <a:pt x="727" y="527"/>
                    </a:lnTo>
                    <a:lnTo>
                      <a:pt x="729" y="527"/>
                    </a:lnTo>
                    <a:lnTo>
                      <a:pt x="727" y="529"/>
                    </a:lnTo>
                    <a:close/>
                    <a:moveTo>
                      <a:pt x="717" y="527"/>
                    </a:moveTo>
                    <a:lnTo>
                      <a:pt x="717" y="529"/>
                    </a:lnTo>
                    <a:lnTo>
                      <a:pt x="717" y="531"/>
                    </a:lnTo>
                    <a:lnTo>
                      <a:pt x="715" y="531"/>
                    </a:lnTo>
                    <a:lnTo>
                      <a:pt x="717" y="529"/>
                    </a:lnTo>
                    <a:lnTo>
                      <a:pt x="717" y="527"/>
                    </a:lnTo>
                    <a:close/>
                    <a:moveTo>
                      <a:pt x="704" y="527"/>
                    </a:moveTo>
                    <a:lnTo>
                      <a:pt x="704" y="529"/>
                    </a:lnTo>
                    <a:lnTo>
                      <a:pt x="702" y="529"/>
                    </a:lnTo>
                    <a:lnTo>
                      <a:pt x="702" y="527"/>
                    </a:lnTo>
                    <a:lnTo>
                      <a:pt x="704" y="527"/>
                    </a:lnTo>
                    <a:close/>
                    <a:moveTo>
                      <a:pt x="719" y="529"/>
                    </a:moveTo>
                    <a:lnTo>
                      <a:pt x="717" y="529"/>
                    </a:lnTo>
                    <a:lnTo>
                      <a:pt x="719" y="529"/>
                    </a:lnTo>
                    <a:lnTo>
                      <a:pt x="719" y="527"/>
                    </a:lnTo>
                    <a:lnTo>
                      <a:pt x="719" y="529"/>
                    </a:lnTo>
                    <a:close/>
                    <a:moveTo>
                      <a:pt x="458" y="527"/>
                    </a:moveTo>
                    <a:lnTo>
                      <a:pt x="456" y="527"/>
                    </a:lnTo>
                    <a:lnTo>
                      <a:pt x="454" y="527"/>
                    </a:lnTo>
                    <a:lnTo>
                      <a:pt x="456" y="527"/>
                    </a:lnTo>
                    <a:lnTo>
                      <a:pt x="456" y="525"/>
                    </a:lnTo>
                    <a:lnTo>
                      <a:pt x="458" y="525"/>
                    </a:lnTo>
                    <a:lnTo>
                      <a:pt x="458" y="527"/>
                    </a:lnTo>
                    <a:close/>
                    <a:moveTo>
                      <a:pt x="632" y="525"/>
                    </a:moveTo>
                    <a:lnTo>
                      <a:pt x="632" y="527"/>
                    </a:lnTo>
                    <a:lnTo>
                      <a:pt x="630" y="527"/>
                    </a:lnTo>
                    <a:lnTo>
                      <a:pt x="630" y="525"/>
                    </a:lnTo>
                    <a:lnTo>
                      <a:pt x="632" y="525"/>
                    </a:lnTo>
                    <a:lnTo>
                      <a:pt x="632" y="524"/>
                    </a:lnTo>
                    <a:lnTo>
                      <a:pt x="632" y="525"/>
                    </a:lnTo>
                    <a:close/>
                    <a:moveTo>
                      <a:pt x="632" y="525"/>
                    </a:moveTo>
                    <a:lnTo>
                      <a:pt x="632" y="524"/>
                    </a:lnTo>
                    <a:lnTo>
                      <a:pt x="632" y="525"/>
                    </a:lnTo>
                    <a:close/>
                    <a:moveTo>
                      <a:pt x="721" y="522"/>
                    </a:moveTo>
                    <a:lnTo>
                      <a:pt x="723" y="522"/>
                    </a:lnTo>
                    <a:lnTo>
                      <a:pt x="723" y="524"/>
                    </a:lnTo>
                    <a:lnTo>
                      <a:pt x="721" y="522"/>
                    </a:lnTo>
                    <a:lnTo>
                      <a:pt x="721" y="524"/>
                    </a:lnTo>
                    <a:lnTo>
                      <a:pt x="719" y="522"/>
                    </a:lnTo>
                    <a:lnTo>
                      <a:pt x="721" y="522"/>
                    </a:lnTo>
                    <a:close/>
                    <a:moveTo>
                      <a:pt x="429" y="522"/>
                    </a:moveTo>
                    <a:lnTo>
                      <a:pt x="429" y="520"/>
                    </a:lnTo>
                    <a:lnTo>
                      <a:pt x="429" y="522"/>
                    </a:lnTo>
                    <a:close/>
                    <a:moveTo>
                      <a:pt x="596" y="520"/>
                    </a:moveTo>
                    <a:lnTo>
                      <a:pt x="596" y="518"/>
                    </a:lnTo>
                    <a:lnTo>
                      <a:pt x="597" y="518"/>
                    </a:lnTo>
                    <a:lnTo>
                      <a:pt x="597" y="520"/>
                    </a:lnTo>
                    <a:lnTo>
                      <a:pt x="596" y="520"/>
                    </a:lnTo>
                    <a:close/>
                    <a:moveTo>
                      <a:pt x="147" y="514"/>
                    </a:moveTo>
                    <a:lnTo>
                      <a:pt x="149" y="514"/>
                    </a:lnTo>
                    <a:lnTo>
                      <a:pt x="147" y="514"/>
                    </a:lnTo>
                    <a:close/>
                    <a:moveTo>
                      <a:pt x="149" y="514"/>
                    </a:moveTo>
                    <a:lnTo>
                      <a:pt x="147" y="514"/>
                    </a:lnTo>
                    <a:lnTo>
                      <a:pt x="149" y="514"/>
                    </a:lnTo>
                    <a:close/>
                    <a:moveTo>
                      <a:pt x="441" y="514"/>
                    </a:moveTo>
                    <a:lnTo>
                      <a:pt x="439" y="514"/>
                    </a:lnTo>
                    <a:lnTo>
                      <a:pt x="439" y="516"/>
                    </a:lnTo>
                    <a:lnTo>
                      <a:pt x="437" y="516"/>
                    </a:lnTo>
                    <a:lnTo>
                      <a:pt x="437" y="514"/>
                    </a:lnTo>
                    <a:lnTo>
                      <a:pt x="439" y="514"/>
                    </a:lnTo>
                    <a:lnTo>
                      <a:pt x="441" y="514"/>
                    </a:lnTo>
                    <a:close/>
                    <a:moveTo>
                      <a:pt x="145" y="512"/>
                    </a:moveTo>
                    <a:lnTo>
                      <a:pt x="145" y="514"/>
                    </a:lnTo>
                    <a:lnTo>
                      <a:pt x="147" y="514"/>
                    </a:lnTo>
                    <a:lnTo>
                      <a:pt x="145" y="514"/>
                    </a:lnTo>
                    <a:lnTo>
                      <a:pt x="145" y="516"/>
                    </a:lnTo>
                    <a:lnTo>
                      <a:pt x="145" y="514"/>
                    </a:lnTo>
                    <a:lnTo>
                      <a:pt x="145" y="512"/>
                    </a:lnTo>
                    <a:close/>
                    <a:moveTo>
                      <a:pt x="439" y="512"/>
                    </a:moveTo>
                    <a:lnTo>
                      <a:pt x="437" y="512"/>
                    </a:lnTo>
                    <a:lnTo>
                      <a:pt x="439" y="512"/>
                    </a:lnTo>
                    <a:close/>
                    <a:moveTo>
                      <a:pt x="147" y="514"/>
                    </a:moveTo>
                    <a:lnTo>
                      <a:pt x="145" y="512"/>
                    </a:lnTo>
                    <a:lnTo>
                      <a:pt x="145" y="510"/>
                    </a:lnTo>
                    <a:lnTo>
                      <a:pt x="143" y="510"/>
                    </a:lnTo>
                    <a:lnTo>
                      <a:pt x="145" y="512"/>
                    </a:lnTo>
                    <a:lnTo>
                      <a:pt x="147" y="512"/>
                    </a:lnTo>
                    <a:lnTo>
                      <a:pt x="147" y="514"/>
                    </a:lnTo>
                    <a:close/>
                    <a:moveTo>
                      <a:pt x="143" y="510"/>
                    </a:moveTo>
                    <a:lnTo>
                      <a:pt x="143" y="508"/>
                    </a:lnTo>
                    <a:lnTo>
                      <a:pt x="143" y="510"/>
                    </a:lnTo>
                    <a:close/>
                    <a:moveTo>
                      <a:pt x="126" y="510"/>
                    </a:moveTo>
                    <a:lnTo>
                      <a:pt x="124" y="510"/>
                    </a:lnTo>
                    <a:lnTo>
                      <a:pt x="124" y="508"/>
                    </a:lnTo>
                    <a:lnTo>
                      <a:pt x="126" y="508"/>
                    </a:lnTo>
                    <a:lnTo>
                      <a:pt x="126" y="510"/>
                    </a:lnTo>
                    <a:close/>
                    <a:moveTo>
                      <a:pt x="126" y="510"/>
                    </a:moveTo>
                    <a:lnTo>
                      <a:pt x="126" y="508"/>
                    </a:lnTo>
                    <a:lnTo>
                      <a:pt x="126" y="510"/>
                    </a:lnTo>
                    <a:close/>
                    <a:moveTo>
                      <a:pt x="547" y="560"/>
                    </a:moveTo>
                    <a:lnTo>
                      <a:pt x="549" y="560"/>
                    </a:lnTo>
                    <a:lnTo>
                      <a:pt x="551" y="558"/>
                    </a:lnTo>
                    <a:lnTo>
                      <a:pt x="553" y="558"/>
                    </a:lnTo>
                    <a:lnTo>
                      <a:pt x="553" y="556"/>
                    </a:lnTo>
                    <a:lnTo>
                      <a:pt x="555" y="556"/>
                    </a:lnTo>
                    <a:lnTo>
                      <a:pt x="555" y="554"/>
                    </a:lnTo>
                    <a:lnTo>
                      <a:pt x="557" y="554"/>
                    </a:lnTo>
                    <a:lnTo>
                      <a:pt x="559" y="554"/>
                    </a:lnTo>
                    <a:lnTo>
                      <a:pt x="559" y="553"/>
                    </a:lnTo>
                    <a:lnTo>
                      <a:pt x="559" y="551"/>
                    </a:lnTo>
                    <a:lnTo>
                      <a:pt x="561" y="551"/>
                    </a:lnTo>
                    <a:lnTo>
                      <a:pt x="561" y="549"/>
                    </a:lnTo>
                    <a:lnTo>
                      <a:pt x="561" y="547"/>
                    </a:lnTo>
                    <a:lnTo>
                      <a:pt x="563" y="547"/>
                    </a:lnTo>
                    <a:lnTo>
                      <a:pt x="565" y="547"/>
                    </a:lnTo>
                    <a:lnTo>
                      <a:pt x="565" y="545"/>
                    </a:lnTo>
                    <a:lnTo>
                      <a:pt x="567" y="545"/>
                    </a:lnTo>
                    <a:lnTo>
                      <a:pt x="567" y="543"/>
                    </a:lnTo>
                    <a:lnTo>
                      <a:pt x="568" y="543"/>
                    </a:lnTo>
                    <a:lnTo>
                      <a:pt x="568" y="541"/>
                    </a:lnTo>
                    <a:lnTo>
                      <a:pt x="570" y="541"/>
                    </a:lnTo>
                    <a:lnTo>
                      <a:pt x="572" y="541"/>
                    </a:lnTo>
                    <a:lnTo>
                      <a:pt x="576" y="539"/>
                    </a:lnTo>
                    <a:lnTo>
                      <a:pt x="578" y="539"/>
                    </a:lnTo>
                    <a:lnTo>
                      <a:pt x="578" y="537"/>
                    </a:lnTo>
                    <a:lnTo>
                      <a:pt x="580" y="537"/>
                    </a:lnTo>
                    <a:lnTo>
                      <a:pt x="582" y="537"/>
                    </a:lnTo>
                    <a:lnTo>
                      <a:pt x="582" y="535"/>
                    </a:lnTo>
                    <a:lnTo>
                      <a:pt x="584" y="535"/>
                    </a:lnTo>
                    <a:lnTo>
                      <a:pt x="584" y="533"/>
                    </a:lnTo>
                    <a:lnTo>
                      <a:pt x="586" y="533"/>
                    </a:lnTo>
                    <a:lnTo>
                      <a:pt x="586" y="531"/>
                    </a:lnTo>
                    <a:lnTo>
                      <a:pt x="586" y="529"/>
                    </a:lnTo>
                    <a:lnTo>
                      <a:pt x="588" y="529"/>
                    </a:lnTo>
                    <a:lnTo>
                      <a:pt x="590" y="527"/>
                    </a:lnTo>
                    <a:lnTo>
                      <a:pt x="590" y="525"/>
                    </a:lnTo>
                    <a:lnTo>
                      <a:pt x="592" y="525"/>
                    </a:lnTo>
                    <a:lnTo>
                      <a:pt x="592" y="524"/>
                    </a:lnTo>
                    <a:lnTo>
                      <a:pt x="594" y="524"/>
                    </a:lnTo>
                    <a:lnTo>
                      <a:pt x="594" y="522"/>
                    </a:lnTo>
                    <a:lnTo>
                      <a:pt x="596" y="522"/>
                    </a:lnTo>
                    <a:lnTo>
                      <a:pt x="596" y="520"/>
                    </a:lnTo>
                    <a:lnTo>
                      <a:pt x="597" y="520"/>
                    </a:lnTo>
                    <a:lnTo>
                      <a:pt x="597" y="518"/>
                    </a:lnTo>
                    <a:lnTo>
                      <a:pt x="599" y="518"/>
                    </a:lnTo>
                    <a:lnTo>
                      <a:pt x="601" y="518"/>
                    </a:lnTo>
                    <a:lnTo>
                      <a:pt x="601" y="516"/>
                    </a:lnTo>
                    <a:lnTo>
                      <a:pt x="603" y="516"/>
                    </a:lnTo>
                    <a:lnTo>
                      <a:pt x="605" y="514"/>
                    </a:lnTo>
                    <a:lnTo>
                      <a:pt x="607" y="514"/>
                    </a:lnTo>
                    <a:lnTo>
                      <a:pt x="609" y="514"/>
                    </a:lnTo>
                    <a:lnTo>
                      <a:pt x="609" y="512"/>
                    </a:lnTo>
                    <a:lnTo>
                      <a:pt x="611" y="512"/>
                    </a:lnTo>
                    <a:lnTo>
                      <a:pt x="613" y="510"/>
                    </a:lnTo>
                    <a:lnTo>
                      <a:pt x="615" y="510"/>
                    </a:lnTo>
                    <a:lnTo>
                      <a:pt x="619" y="508"/>
                    </a:lnTo>
                    <a:lnTo>
                      <a:pt x="621" y="508"/>
                    </a:lnTo>
                    <a:lnTo>
                      <a:pt x="623" y="508"/>
                    </a:lnTo>
                    <a:lnTo>
                      <a:pt x="625" y="508"/>
                    </a:lnTo>
                    <a:lnTo>
                      <a:pt x="626" y="508"/>
                    </a:lnTo>
                    <a:lnTo>
                      <a:pt x="628" y="508"/>
                    </a:lnTo>
                    <a:lnTo>
                      <a:pt x="630" y="508"/>
                    </a:lnTo>
                    <a:lnTo>
                      <a:pt x="630" y="510"/>
                    </a:lnTo>
                    <a:lnTo>
                      <a:pt x="632" y="510"/>
                    </a:lnTo>
                    <a:lnTo>
                      <a:pt x="634" y="512"/>
                    </a:lnTo>
                    <a:lnTo>
                      <a:pt x="634" y="514"/>
                    </a:lnTo>
                    <a:lnTo>
                      <a:pt x="636" y="514"/>
                    </a:lnTo>
                    <a:lnTo>
                      <a:pt x="634" y="514"/>
                    </a:lnTo>
                    <a:lnTo>
                      <a:pt x="632" y="512"/>
                    </a:lnTo>
                    <a:lnTo>
                      <a:pt x="632" y="514"/>
                    </a:lnTo>
                    <a:lnTo>
                      <a:pt x="634" y="514"/>
                    </a:lnTo>
                    <a:lnTo>
                      <a:pt x="632" y="514"/>
                    </a:lnTo>
                    <a:lnTo>
                      <a:pt x="634" y="514"/>
                    </a:lnTo>
                    <a:lnTo>
                      <a:pt x="634" y="516"/>
                    </a:lnTo>
                    <a:lnTo>
                      <a:pt x="636" y="516"/>
                    </a:lnTo>
                    <a:lnTo>
                      <a:pt x="634" y="516"/>
                    </a:lnTo>
                    <a:lnTo>
                      <a:pt x="634" y="518"/>
                    </a:lnTo>
                    <a:lnTo>
                      <a:pt x="632" y="520"/>
                    </a:lnTo>
                    <a:lnTo>
                      <a:pt x="630" y="520"/>
                    </a:lnTo>
                    <a:lnTo>
                      <a:pt x="630" y="522"/>
                    </a:lnTo>
                    <a:lnTo>
                      <a:pt x="628" y="522"/>
                    </a:lnTo>
                    <a:lnTo>
                      <a:pt x="626" y="524"/>
                    </a:lnTo>
                    <a:lnTo>
                      <a:pt x="625" y="524"/>
                    </a:lnTo>
                    <a:lnTo>
                      <a:pt x="623" y="524"/>
                    </a:lnTo>
                    <a:lnTo>
                      <a:pt x="623" y="522"/>
                    </a:lnTo>
                    <a:lnTo>
                      <a:pt x="621" y="522"/>
                    </a:lnTo>
                    <a:lnTo>
                      <a:pt x="619" y="522"/>
                    </a:lnTo>
                    <a:lnTo>
                      <a:pt x="619" y="524"/>
                    </a:lnTo>
                    <a:lnTo>
                      <a:pt x="619" y="522"/>
                    </a:lnTo>
                    <a:lnTo>
                      <a:pt x="617" y="522"/>
                    </a:lnTo>
                    <a:lnTo>
                      <a:pt x="619" y="522"/>
                    </a:lnTo>
                    <a:lnTo>
                      <a:pt x="619" y="524"/>
                    </a:lnTo>
                    <a:lnTo>
                      <a:pt x="617" y="524"/>
                    </a:lnTo>
                    <a:lnTo>
                      <a:pt x="617" y="522"/>
                    </a:lnTo>
                    <a:lnTo>
                      <a:pt x="615" y="522"/>
                    </a:lnTo>
                    <a:lnTo>
                      <a:pt x="615" y="524"/>
                    </a:lnTo>
                    <a:lnTo>
                      <a:pt x="613" y="524"/>
                    </a:lnTo>
                    <a:lnTo>
                      <a:pt x="615" y="524"/>
                    </a:lnTo>
                    <a:lnTo>
                      <a:pt x="617" y="524"/>
                    </a:lnTo>
                    <a:lnTo>
                      <a:pt x="619" y="524"/>
                    </a:lnTo>
                    <a:lnTo>
                      <a:pt x="621" y="525"/>
                    </a:lnTo>
                    <a:lnTo>
                      <a:pt x="623" y="525"/>
                    </a:lnTo>
                    <a:lnTo>
                      <a:pt x="623" y="527"/>
                    </a:lnTo>
                    <a:lnTo>
                      <a:pt x="623" y="529"/>
                    </a:lnTo>
                    <a:lnTo>
                      <a:pt x="623" y="527"/>
                    </a:lnTo>
                    <a:lnTo>
                      <a:pt x="625" y="527"/>
                    </a:lnTo>
                    <a:lnTo>
                      <a:pt x="626" y="527"/>
                    </a:lnTo>
                    <a:lnTo>
                      <a:pt x="626" y="525"/>
                    </a:lnTo>
                    <a:lnTo>
                      <a:pt x="628" y="525"/>
                    </a:lnTo>
                    <a:lnTo>
                      <a:pt x="628" y="527"/>
                    </a:lnTo>
                    <a:lnTo>
                      <a:pt x="628" y="525"/>
                    </a:lnTo>
                    <a:lnTo>
                      <a:pt x="630" y="525"/>
                    </a:lnTo>
                    <a:lnTo>
                      <a:pt x="630" y="527"/>
                    </a:lnTo>
                    <a:lnTo>
                      <a:pt x="630" y="529"/>
                    </a:lnTo>
                    <a:lnTo>
                      <a:pt x="628" y="529"/>
                    </a:lnTo>
                    <a:lnTo>
                      <a:pt x="628" y="531"/>
                    </a:lnTo>
                    <a:lnTo>
                      <a:pt x="628" y="529"/>
                    </a:lnTo>
                    <a:lnTo>
                      <a:pt x="630" y="529"/>
                    </a:lnTo>
                    <a:lnTo>
                      <a:pt x="628" y="531"/>
                    </a:lnTo>
                    <a:lnTo>
                      <a:pt x="628" y="533"/>
                    </a:lnTo>
                    <a:lnTo>
                      <a:pt x="626" y="533"/>
                    </a:lnTo>
                    <a:lnTo>
                      <a:pt x="626" y="535"/>
                    </a:lnTo>
                    <a:lnTo>
                      <a:pt x="625" y="535"/>
                    </a:lnTo>
                    <a:lnTo>
                      <a:pt x="626" y="535"/>
                    </a:lnTo>
                    <a:lnTo>
                      <a:pt x="628" y="535"/>
                    </a:lnTo>
                    <a:lnTo>
                      <a:pt x="630" y="535"/>
                    </a:lnTo>
                    <a:lnTo>
                      <a:pt x="630" y="537"/>
                    </a:lnTo>
                    <a:lnTo>
                      <a:pt x="628" y="537"/>
                    </a:lnTo>
                    <a:lnTo>
                      <a:pt x="628" y="539"/>
                    </a:lnTo>
                    <a:lnTo>
                      <a:pt x="630" y="539"/>
                    </a:lnTo>
                    <a:lnTo>
                      <a:pt x="630" y="541"/>
                    </a:lnTo>
                    <a:lnTo>
                      <a:pt x="630" y="539"/>
                    </a:lnTo>
                    <a:lnTo>
                      <a:pt x="630" y="541"/>
                    </a:lnTo>
                    <a:lnTo>
                      <a:pt x="630" y="543"/>
                    </a:lnTo>
                    <a:lnTo>
                      <a:pt x="632" y="543"/>
                    </a:lnTo>
                    <a:lnTo>
                      <a:pt x="630" y="545"/>
                    </a:lnTo>
                    <a:lnTo>
                      <a:pt x="632" y="545"/>
                    </a:lnTo>
                    <a:lnTo>
                      <a:pt x="632" y="543"/>
                    </a:lnTo>
                    <a:lnTo>
                      <a:pt x="632" y="545"/>
                    </a:lnTo>
                    <a:lnTo>
                      <a:pt x="634" y="545"/>
                    </a:lnTo>
                    <a:lnTo>
                      <a:pt x="636" y="545"/>
                    </a:lnTo>
                    <a:lnTo>
                      <a:pt x="636" y="547"/>
                    </a:lnTo>
                    <a:lnTo>
                      <a:pt x="636" y="545"/>
                    </a:lnTo>
                    <a:lnTo>
                      <a:pt x="636" y="547"/>
                    </a:lnTo>
                    <a:lnTo>
                      <a:pt x="638" y="547"/>
                    </a:lnTo>
                    <a:lnTo>
                      <a:pt x="636" y="547"/>
                    </a:lnTo>
                    <a:lnTo>
                      <a:pt x="636" y="549"/>
                    </a:lnTo>
                    <a:lnTo>
                      <a:pt x="638" y="549"/>
                    </a:lnTo>
                    <a:lnTo>
                      <a:pt x="638" y="551"/>
                    </a:lnTo>
                    <a:lnTo>
                      <a:pt x="640" y="551"/>
                    </a:lnTo>
                    <a:lnTo>
                      <a:pt x="640" y="549"/>
                    </a:lnTo>
                    <a:lnTo>
                      <a:pt x="642" y="549"/>
                    </a:lnTo>
                    <a:lnTo>
                      <a:pt x="642" y="551"/>
                    </a:lnTo>
                    <a:lnTo>
                      <a:pt x="640" y="551"/>
                    </a:lnTo>
                    <a:lnTo>
                      <a:pt x="642" y="551"/>
                    </a:lnTo>
                    <a:lnTo>
                      <a:pt x="640" y="551"/>
                    </a:lnTo>
                    <a:lnTo>
                      <a:pt x="642" y="551"/>
                    </a:lnTo>
                    <a:lnTo>
                      <a:pt x="644" y="551"/>
                    </a:lnTo>
                    <a:lnTo>
                      <a:pt x="642" y="551"/>
                    </a:lnTo>
                    <a:lnTo>
                      <a:pt x="644" y="551"/>
                    </a:lnTo>
                    <a:lnTo>
                      <a:pt x="646" y="551"/>
                    </a:lnTo>
                    <a:lnTo>
                      <a:pt x="648" y="551"/>
                    </a:lnTo>
                    <a:lnTo>
                      <a:pt x="648" y="553"/>
                    </a:lnTo>
                    <a:lnTo>
                      <a:pt x="646" y="553"/>
                    </a:lnTo>
                    <a:lnTo>
                      <a:pt x="648" y="553"/>
                    </a:lnTo>
                    <a:lnTo>
                      <a:pt x="650" y="553"/>
                    </a:lnTo>
                    <a:lnTo>
                      <a:pt x="652" y="551"/>
                    </a:lnTo>
                    <a:lnTo>
                      <a:pt x="654" y="551"/>
                    </a:lnTo>
                    <a:lnTo>
                      <a:pt x="654" y="549"/>
                    </a:lnTo>
                    <a:lnTo>
                      <a:pt x="654" y="551"/>
                    </a:lnTo>
                    <a:lnTo>
                      <a:pt x="654" y="553"/>
                    </a:lnTo>
                    <a:lnTo>
                      <a:pt x="655" y="553"/>
                    </a:lnTo>
                    <a:lnTo>
                      <a:pt x="657" y="553"/>
                    </a:lnTo>
                    <a:lnTo>
                      <a:pt x="659" y="553"/>
                    </a:lnTo>
                    <a:lnTo>
                      <a:pt x="659" y="554"/>
                    </a:lnTo>
                    <a:lnTo>
                      <a:pt x="657" y="554"/>
                    </a:lnTo>
                    <a:lnTo>
                      <a:pt x="657" y="556"/>
                    </a:lnTo>
                    <a:lnTo>
                      <a:pt x="659" y="556"/>
                    </a:lnTo>
                    <a:lnTo>
                      <a:pt x="661" y="556"/>
                    </a:lnTo>
                    <a:lnTo>
                      <a:pt x="659" y="556"/>
                    </a:lnTo>
                    <a:lnTo>
                      <a:pt x="661" y="556"/>
                    </a:lnTo>
                    <a:lnTo>
                      <a:pt x="659" y="556"/>
                    </a:lnTo>
                    <a:lnTo>
                      <a:pt x="659" y="558"/>
                    </a:lnTo>
                    <a:lnTo>
                      <a:pt x="659" y="556"/>
                    </a:lnTo>
                    <a:lnTo>
                      <a:pt x="657" y="558"/>
                    </a:lnTo>
                    <a:lnTo>
                      <a:pt x="659" y="558"/>
                    </a:lnTo>
                    <a:lnTo>
                      <a:pt x="657" y="558"/>
                    </a:lnTo>
                    <a:lnTo>
                      <a:pt x="655" y="558"/>
                    </a:lnTo>
                    <a:lnTo>
                      <a:pt x="654" y="558"/>
                    </a:lnTo>
                    <a:lnTo>
                      <a:pt x="654" y="560"/>
                    </a:lnTo>
                    <a:lnTo>
                      <a:pt x="654" y="558"/>
                    </a:lnTo>
                    <a:lnTo>
                      <a:pt x="654" y="560"/>
                    </a:lnTo>
                    <a:lnTo>
                      <a:pt x="652" y="560"/>
                    </a:lnTo>
                    <a:lnTo>
                      <a:pt x="650" y="560"/>
                    </a:lnTo>
                    <a:lnTo>
                      <a:pt x="650" y="562"/>
                    </a:lnTo>
                    <a:lnTo>
                      <a:pt x="650" y="560"/>
                    </a:lnTo>
                    <a:lnTo>
                      <a:pt x="650" y="562"/>
                    </a:lnTo>
                    <a:lnTo>
                      <a:pt x="648" y="562"/>
                    </a:lnTo>
                    <a:lnTo>
                      <a:pt x="650" y="562"/>
                    </a:lnTo>
                    <a:lnTo>
                      <a:pt x="648" y="562"/>
                    </a:lnTo>
                    <a:lnTo>
                      <a:pt x="646" y="562"/>
                    </a:lnTo>
                    <a:lnTo>
                      <a:pt x="644" y="562"/>
                    </a:lnTo>
                    <a:lnTo>
                      <a:pt x="644" y="564"/>
                    </a:lnTo>
                    <a:lnTo>
                      <a:pt x="644" y="562"/>
                    </a:lnTo>
                    <a:lnTo>
                      <a:pt x="644" y="564"/>
                    </a:lnTo>
                    <a:lnTo>
                      <a:pt x="644" y="562"/>
                    </a:lnTo>
                    <a:lnTo>
                      <a:pt x="644" y="564"/>
                    </a:lnTo>
                    <a:lnTo>
                      <a:pt x="644" y="562"/>
                    </a:lnTo>
                    <a:lnTo>
                      <a:pt x="642" y="562"/>
                    </a:lnTo>
                    <a:lnTo>
                      <a:pt x="642" y="564"/>
                    </a:lnTo>
                    <a:lnTo>
                      <a:pt x="640" y="564"/>
                    </a:lnTo>
                    <a:lnTo>
                      <a:pt x="640" y="562"/>
                    </a:lnTo>
                    <a:lnTo>
                      <a:pt x="640" y="564"/>
                    </a:lnTo>
                    <a:lnTo>
                      <a:pt x="640" y="566"/>
                    </a:lnTo>
                    <a:lnTo>
                      <a:pt x="638" y="566"/>
                    </a:lnTo>
                    <a:lnTo>
                      <a:pt x="636" y="566"/>
                    </a:lnTo>
                    <a:lnTo>
                      <a:pt x="636" y="564"/>
                    </a:lnTo>
                    <a:lnTo>
                      <a:pt x="638" y="564"/>
                    </a:lnTo>
                    <a:lnTo>
                      <a:pt x="636" y="564"/>
                    </a:lnTo>
                    <a:lnTo>
                      <a:pt x="638" y="564"/>
                    </a:lnTo>
                    <a:lnTo>
                      <a:pt x="636" y="564"/>
                    </a:lnTo>
                    <a:lnTo>
                      <a:pt x="636" y="566"/>
                    </a:lnTo>
                    <a:lnTo>
                      <a:pt x="636" y="564"/>
                    </a:lnTo>
                    <a:lnTo>
                      <a:pt x="634" y="564"/>
                    </a:lnTo>
                    <a:lnTo>
                      <a:pt x="634" y="566"/>
                    </a:lnTo>
                    <a:lnTo>
                      <a:pt x="634" y="564"/>
                    </a:lnTo>
                    <a:lnTo>
                      <a:pt x="634" y="566"/>
                    </a:lnTo>
                    <a:lnTo>
                      <a:pt x="634" y="568"/>
                    </a:lnTo>
                    <a:lnTo>
                      <a:pt x="632" y="568"/>
                    </a:lnTo>
                    <a:lnTo>
                      <a:pt x="634" y="568"/>
                    </a:lnTo>
                    <a:lnTo>
                      <a:pt x="632" y="568"/>
                    </a:lnTo>
                    <a:lnTo>
                      <a:pt x="632" y="570"/>
                    </a:lnTo>
                    <a:lnTo>
                      <a:pt x="630" y="570"/>
                    </a:lnTo>
                    <a:lnTo>
                      <a:pt x="630" y="572"/>
                    </a:lnTo>
                    <a:lnTo>
                      <a:pt x="630" y="574"/>
                    </a:lnTo>
                    <a:lnTo>
                      <a:pt x="628" y="574"/>
                    </a:lnTo>
                    <a:lnTo>
                      <a:pt x="628" y="572"/>
                    </a:lnTo>
                    <a:lnTo>
                      <a:pt x="628" y="574"/>
                    </a:lnTo>
                    <a:lnTo>
                      <a:pt x="628" y="572"/>
                    </a:lnTo>
                    <a:lnTo>
                      <a:pt x="628" y="574"/>
                    </a:lnTo>
                    <a:lnTo>
                      <a:pt x="626" y="576"/>
                    </a:lnTo>
                    <a:lnTo>
                      <a:pt x="626" y="574"/>
                    </a:lnTo>
                    <a:lnTo>
                      <a:pt x="626" y="576"/>
                    </a:lnTo>
                    <a:lnTo>
                      <a:pt x="626" y="574"/>
                    </a:lnTo>
                    <a:lnTo>
                      <a:pt x="625" y="574"/>
                    </a:lnTo>
                    <a:lnTo>
                      <a:pt x="626" y="576"/>
                    </a:lnTo>
                    <a:lnTo>
                      <a:pt x="625" y="576"/>
                    </a:lnTo>
                    <a:lnTo>
                      <a:pt x="626" y="576"/>
                    </a:lnTo>
                    <a:lnTo>
                      <a:pt x="625" y="576"/>
                    </a:lnTo>
                    <a:lnTo>
                      <a:pt x="625" y="578"/>
                    </a:lnTo>
                    <a:lnTo>
                      <a:pt x="625" y="576"/>
                    </a:lnTo>
                    <a:lnTo>
                      <a:pt x="625" y="578"/>
                    </a:lnTo>
                    <a:lnTo>
                      <a:pt x="625" y="576"/>
                    </a:lnTo>
                    <a:lnTo>
                      <a:pt x="623" y="576"/>
                    </a:lnTo>
                    <a:lnTo>
                      <a:pt x="623" y="578"/>
                    </a:lnTo>
                    <a:lnTo>
                      <a:pt x="623" y="576"/>
                    </a:lnTo>
                    <a:lnTo>
                      <a:pt x="621" y="576"/>
                    </a:lnTo>
                    <a:lnTo>
                      <a:pt x="621" y="574"/>
                    </a:lnTo>
                    <a:lnTo>
                      <a:pt x="621" y="576"/>
                    </a:lnTo>
                    <a:lnTo>
                      <a:pt x="621" y="574"/>
                    </a:lnTo>
                    <a:lnTo>
                      <a:pt x="619" y="574"/>
                    </a:lnTo>
                    <a:lnTo>
                      <a:pt x="619" y="572"/>
                    </a:lnTo>
                    <a:lnTo>
                      <a:pt x="619" y="570"/>
                    </a:lnTo>
                    <a:lnTo>
                      <a:pt x="619" y="568"/>
                    </a:lnTo>
                    <a:lnTo>
                      <a:pt x="619" y="566"/>
                    </a:lnTo>
                    <a:lnTo>
                      <a:pt x="621" y="566"/>
                    </a:lnTo>
                    <a:lnTo>
                      <a:pt x="621" y="564"/>
                    </a:lnTo>
                    <a:lnTo>
                      <a:pt x="621" y="566"/>
                    </a:lnTo>
                    <a:lnTo>
                      <a:pt x="619" y="566"/>
                    </a:lnTo>
                    <a:lnTo>
                      <a:pt x="621" y="564"/>
                    </a:lnTo>
                    <a:lnTo>
                      <a:pt x="623" y="564"/>
                    </a:lnTo>
                    <a:lnTo>
                      <a:pt x="625" y="562"/>
                    </a:lnTo>
                    <a:lnTo>
                      <a:pt x="623" y="562"/>
                    </a:lnTo>
                    <a:lnTo>
                      <a:pt x="623" y="564"/>
                    </a:lnTo>
                    <a:lnTo>
                      <a:pt x="623" y="562"/>
                    </a:lnTo>
                    <a:lnTo>
                      <a:pt x="625" y="562"/>
                    </a:lnTo>
                    <a:lnTo>
                      <a:pt x="625" y="560"/>
                    </a:lnTo>
                    <a:lnTo>
                      <a:pt x="626" y="560"/>
                    </a:lnTo>
                    <a:lnTo>
                      <a:pt x="628" y="558"/>
                    </a:lnTo>
                    <a:lnTo>
                      <a:pt x="630" y="558"/>
                    </a:lnTo>
                    <a:lnTo>
                      <a:pt x="632" y="556"/>
                    </a:lnTo>
                    <a:lnTo>
                      <a:pt x="634" y="556"/>
                    </a:lnTo>
                    <a:lnTo>
                      <a:pt x="632" y="556"/>
                    </a:lnTo>
                    <a:lnTo>
                      <a:pt x="634" y="556"/>
                    </a:lnTo>
                    <a:lnTo>
                      <a:pt x="634" y="558"/>
                    </a:lnTo>
                    <a:lnTo>
                      <a:pt x="636" y="558"/>
                    </a:lnTo>
                    <a:lnTo>
                      <a:pt x="636" y="560"/>
                    </a:lnTo>
                    <a:lnTo>
                      <a:pt x="636" y="558"/>
                    </a:lnTo>
                    <a:lnTo>
                      <a:pt x="634" y="558"/>
                    </a:lnTo>
                    <a:lnTo>
                      <a:pt x="636" y="558"/>
                    </a:lnTo>
                    <a:lnTo>
                      <a:pt x="636" y="556"/>
                    </a:lnTo>
                    <a:lnTo>
                      <a:pt x="638" y="556"/>
                    </a:lnTo>
                    <a:lnTo>
                      <a:pt x="640" y="556"/>
                    </a:lnTo>
                    <a:lnTo>
                      <a:pt x="642" y="556"/>
                    </a:lnTo>
                    <a:lnTo>
                      <a:pt x="642" y="554"/>
                    </a:lnTo>
                    <a:lnTo>
                      <a:pt x="640" y="554"/>
                    </a:lnTo>
                    <a:lnTo>
                      <a:pt x="638" y="554"/>
                    </a:lnTo>
                    <a:lnTo>
                      <a:pt x="638" y="556"/>
                    </a:lnTo>
                    <a:lnTo>
                      <a:pt x="638" y="554"/>
                    </a:lnTo>
                    <a:lnTo>
                      <a:pt x="636" y="554"/>
                    </a:lnTo>
                    <a:lnTo>
                      <a:pt x="634" y="554"/>
                    </a:lnTo>
                    <a:lnTo>
                      <a:pt x="634" y="556"/>
                    </a:lnTo>
                    <a:lnTo>
                      <a:pt x="634" y="554"/>
                    </a:lnTo>
                    <a:lnTo>
                      <a:pt x="632" y="554"/>
                    </a:lnTo>
                    <a:lnTo>
                      <a:pt x="630" y="554"/>
                    </a:lnTo>
                    <a:lnTo>
                      <a:pt x="630" y="556"/>
                    </a:lnTo>
                    <a:lnTo>
                      <a:pt x="628" y="556"/>
                    </a:lnTo>
                    <a:lnTo>
                      <a:pt x="628" y="554"/>
                    </a:lnTo>
                    <a:lnTo>
                      <a:pt x="630" y="554"/>
                    </a:lnTo>
                    <a:lnTo>
                      <a:pt x="630" y="553"/>
                    </a:lnTo>
                    <a:lnTo>
                      <a:pt x="632" y="553"/>
                    </a:lnTo>
                    <a:lnTo>
                      <a:pt x="632" y="551"/>
                    </a:lnTo>
                    <a:lnTo>
                      <a:pt x="634" y="551"/>
                    </a:lnTo>
                    <a:lnTo>
                      <a:pt x="634" y="549"/>
                    </a:lnTo>
                    <a:lnTo>
                      <a:pt x="634" y="551"/>
                    </a:lnTo>
                    <a:lnTo>
                      <a:pt x="632" y="551"/>
                    </a:lnTo>
                    <a:lnTo>
                      <a:pt x="632" y="549"/>
                    </a:lnTo>
                    <a:lnTo>
                      <a:pt x="630" y="549"/>
                    </a:lnTo>
                    <a:lnTo>
                      <a:pt x="630" y="547"/>
                    </a:lnTo>
                    <a:lnTo>
                      <a:pt x="630" y="549"/>
                    </a:lnTo>
                    <a:lnTo>
                      <a:pt x="632" y="549"/>
                    </a:lnTo>
                    <a:lnTo>
                      <a:pt x="632" y="551"/>
                    </a:lnTo>
                    <a:lnTo>
                      <a:pt x="630" y="551"/>
                    </a:lnTo>
                    <a:lnTo>
                      <a:pt x="630" y="553"/>
                    </a:lnTo>
                    <a:lnTo>
                      <a:pt x="628" y="553"/>
                    </a:lnTo>
                    <a:lnTo>
                      <a:pt x="626" y="554"/>
                    </a:lnTo>
                    <a:lnTo>
                      <a:pt x="625" y="554"/>
                    </a:lnTo>
                    <a:lnTo>
                      <a:pt x="625" y="556"/>
                    </a:lnTo>
                    <a:lnTo>
                      <a:pt x="623" y="556"/>
                    </a:lnTo>
                    <a:lnTo>
                      <a:pt x="621" y="556"/>
                    </a:lnTo>
                    <a:lnTo>
                      <a:pt x="619" y="556"/>
                    </a:lnTo>
                    <a:lnTo>
                      <a:pt x="621" y="554"/>
                    </a:lnTo>
                    <a:lnTo>
                      <a:pt x="619" y="554"/>
                    </a:lnTo>
                    <a:lnTo>
                      <a:pt x="619" y="556"/>
                    </a:lnTo>
                    <a:lnTo>
                      <a:pt x="619" y="558"/>
                    </a:lnTo>
                    <a:lnTo>
                      <a:pt x="617" y="556"/>
                    </a:lnTo>
                    <a:lnTo>
                      <a:pt x="617" y="558"/>
                    </a:lnTo>
                    <a:lnTo>
                      <a:pt x="619" y="558"/>
                    </a:lnTo>
                    <a:lnTo>
                      <a:pt x="617" y="558"/>
                    </a:lnTo>
                    <a:lnTo>
                      <a:pt x="615" y="558"/>
                    </a:lnTo>
                    <a:lnTo>
                      <a:pt x="613" y="558"/>
                    </a:lnTo>
                    <a:lnTo>
                      <a:pt x="611" y="558"/>
                    </a:lnTo>
                    <a:lnTo>
                      <a:pt x="611" y="556"/>
                    </a:lnTo>
                    <a:lnTo>
                      <a:pt x="611" y="558"/>
                    </a:lnTo>
                    <a:lnTo>
                      <a:pt x="611" y="556"/>
                    </a:lnTo>
                    <a:lnTo>
                      <a:pt x="611" y="558"/>
                    </a:lnTo>
                    <a:lnTo>
                      <a:pt x="609" y="558"/>
                    </a:lnTo>
                    <a:lnTo>
                      <a:pt x="609" y="556"/>
                    </a:lnTo>
                    <a:lnTo>
                      <a:pt x="609" y="558"/>
                    </a:lnTo>
                    <a:lnTo>
                      <a:pt x="609" y="556"/>
                    </a:lnTo>
                    <a:lnTo>
                      <a:pt x="607" y="556"/>
                    </a:lnTo>
                    <a:lnTo>
                      <a:pt x="609" y="556"/>
                    </a:lnTo>
                    <a:lnTo>
                      <a:pt x="609" y="554"/>
                    </a:lnTo>
                    <a:lnTo>
                      <a:pt x="607" y="554"/>
                    </a:lnTo>
                    <a:lnTo>
                      <a:pt x="609" y="554"/>
                    </a:lnTo>
                    <a:lnTo>
                      <a:pt x="609" y="553"/>
                    </a:lnTo>
                    <a:lnTo>
                      <a:pt x="607" y="553"/>
                    </a:lnTo>
                    <a:lnTo>
                      <a:pt x="605" y="553"/>
                    </a:lnTo>
                    <a:lnTo>
                      <a:pt x="605" y="551"/>
                    </a:lnTo>
                    <a:lnTo>
                      <a:pt x="605" y="549"/>
                    </a:lnTo>
                    <a:lnTo>
                      <a:pt x="605" y="547"/>
                    </a:lnTo>
                    <a:lnTo>
                      <a:pt x="605" y="545"/>
                    </a:lnTo>
                    <a:lnTo>
                      <a:pt x="605" y="543"/>
                    </a:lnTo>
                    <a:lnTo>
                      <a:pt x="605" y="541"/>
                    </a:lnTo>
                    <a:lnTo>
                      <a:pt x="605" y="539"/>
                    </a:lnTo>
                    <a:lnTo>
                      <a:pt x="605" y="537"/>
                    </a:lnTo>
                    <a:lnTo>
                      <a:pt x="605" y="535"/>
                    </a:lnTo>
                    <a:lnTo>
                      <a:pt x="603" y="533"/>
                    </a:lnTo>
                    <a:lnTo>
                      <a:pt x="601" y="533"/>
                    </a:lnTo>
                    <a:lnTo>
                      <a:pt x="601" y="531"/>
                    </a:lnTo>
                    <a:lnTo>
                      <a:pt x="601" y="533"/>
                    </a:lnTo>
                    <a:lnTo>
                      <a:pt x="599" y="533"/>
                    </a:lnTo>
                    <a:lnTo>
                      <a:pt x="597" y="533"/>
                    </a:lnTo>
                    <a:lnTo>
                      <a:pt x="596" y="533"/>
                    </a:lnTo>
                    <a:lnTo>
                      <a:pt x="596" y="531"/>
                    </a:lnTo>
                    <a:lnTo>
                      <a:pt x="594" y="531"/>
                    </a:lnTo>
                    <a:lnTo>
                      <a:pt x="592" y="531"/>
                    </a:lnTo>
                    <a:lnTo>
                      <a:pt x="592" y="533"/>
                    </a:lnTo>
                    <a:lnTo>
                      <a:pt x="590" y="535"/>
                    </a:lnTo>
                    <a:lnTo>
                      <a:pt x="588" y="537"/>
                    </a:lnTo>
                    <a:lnTo>
                      <a:pt x="588" y="539"/>
                    </a:lnTo>
                    <a:lnTo>
                      <a:pt x="588" y="541"/>
                    </a:lnTo>
                    <a:lnTo>
                      <a:pt x="586" y="541"/>
                    </a:lnTo>
                    <a:lnTo>
                      <a:pt x="586" y="543"/>
                    </a:lnTo>
                    <a:lnTo>
                      <a:pt x="586" y="545"/>
                    </a:lnTo>
                    <a:lnTo>
                      <a:pt x="584" y="545"/>
                    </a:lnTo>
                    <a:lnTo>
                      <a:pt x="584" y="547"/>
                    </a:lnTo>
                    <a:lnTo>
                      <a:pt x="586" y="547"/>
                    </a:lnTo>
                    <a:lnTo>
                      <a:pt x="584" y="547"/>
                    </a:lnTo>
                    <a:lnTo>
                      <a:pt x="584" y="549"/>
                    </a:lnTo>
                    <a:lnTo>
                      <a:pt x="586" y="549"/>
                    </a:lnTo>
                    <a:lnTo>
                      <a:pt x="584" y="549"/>
                    </a:lnTo>
                    <a:lnTo>
                      <a:pt x="584" y="551"/>
                    </a:lnTo>
                    <a:lnTo>
                      <a:pt x="582" y="553"/>
                    </a:lnTo>
                    <a:lnTo>
                      <a:pt x="580" y="554"/>
                    </a:lnTo>
                    <a:lnTo>
                      <a:pt x="582" y="554"/>
                    </a:lnTo>
                    <a:lnTo>
                      <a:pt x="580" y="554"/>
                    </a:lnTo>
                    <a:lnTo>
                      <a:pt x="580" y="556"/>
                    </a:lnTo>
                    <a:lnTo>
                      <a:pt x="578" y="556"/>
                    </a:lnTo>
                    <a:lnTo>
                      <a:pt x="576" y="556"/>
                    </a:lnTo>
                    <a:lnTo>
                      <a:pt x="574" y="556"/>
                    </a:lnTo>
                    <a:lnTo>
                      <a:pt x="576" y="556"/>
                    </a:lnTo>
                    <a:lnTo>
                      <a:pt x="576" y="558"/>
                    </a:lnTo>
                    <a:lnTo>
                      <a:pt x="574" y="558"/>
                    </a:lnTo>
                    <a:lnTo>
                      <a:pt x="574" y="560"/>
                    </a:lnTo>
                    <a:lnTo>
                      <a:pt x="572" y="560"/>
                    </a:lnTo>
                    <a:lnTo>
                      <a:pt x="570" y="560"/>
                    </a:lnTo>
                    <a:lnTo>
                      <a:pt x="568" y="560"/>
                    </a:lnTo>
                    <a:lnTo>
                      <a:pt x="567" y="560"/>
                    </a:lnTo>
                    <a:lnTo>
                      <a:pt x="565" y="560"/>
                    </a:lnTo>
                    <a:lnTo>
                      <a:pt x="563" y="560"/>
                    </a:lnTo>
                    <a:lnTo>
                      <a:pt x="561" y="560"/>
                    </a:lnTo>
                    <a:lnTo>
                      <a:pt x="559" y="560"/>
                    </a:lnTo>
                    <a:lnTo>
                      <a:pt x="557" y="560"/>
                    </a:lnTo>
                    <a:lnTo>
                      <a:pt x="555" y="560"/>
                    </a:lnTo>
                    <a:lnTo>
                      <a:pt x="553" y="560"/>
                    </a:lnTo>
                    <a:lnTo>
                      <a:pt x="551" y="560"/>
                    </a:lnTo>
                    <a:lnTo>
                      <a:pt x="549" y="560"/>
                    </a:lnTo>
                    <a:lnTo>
                      <a:pt x="547" y="560"/>
                    </a:lnTo>
                    <a:close/>
                    <a:moveTo>
                      <a:pt x="124" y="508"/>
                    </a:moveTo>
                    <a:lnTo>
                      <a:pt x="122" y="508"/>
                    </a:lnTo>
                    <a:lnTo>
                      <a:pt x="124" y="508"/>
                    </a:lnTo>
                    <a:lnTo>
                      <a:pt x="122" y="508"/>
                    </a:lnTo>
                    <a:lnTo>
                      <a:pt x="122" y="506"/>
                    </a:lnTo>
                    <a:lnTo>
                      <a:pt x="124" y="506"/>
                    </a:lnTo>
                    <a:lnTo>
                      <a:pt x="122" y="506"/>
                    </a:lnTo>
                    <a:lnTo>
                      <a:pt x="124" y="506"/>
                    </a:lnTo>
                    <a:lnTo>
                      <a:pt x="124" y="508"/>
                    </a:lnTo>
                    <a:close/>
                    <a:moveTo>
                      <a:pt x="147" y="506"/>
                    </a:moveTo>
                    <a:lnTo>
                      <a:pt x="145" y="506"/>
                    </a:lnTo>
                    <a:lnTo>
                      <a:pt x="147" y="506"/>
                    </a:lnTo>
                    <a:close/>
                    <a:moveTo>
                      <a:pt x="713" y="506"/>
                    </a:moveTo>
                    <a:lnTo>
                      <a:pt x="713" y="504"/>
                    </a:lnTo>
                    <a:lnTo>
                      <a:pt x="713" y="506"/>
                    </a:lnTo>
                    <a:close/>
                    <a:moveTo>
                      <a:pt x="139" y="504"/>
                    </a:moveTo>
                    <a:lnTo>
                      <a:pt x="139" y="506"/>
                    </a:lnTo>
                    <a:lnTo>
                      <a:pt x="137" y="506"/>
                    </a:lnTo>
                    <a:lnTo>
                      <a:pt x="139" y="506"/>
                    </a:lnTo>
                    <a:lnTo>
                      <a:pt x="139" y="504"/>
                    </a:lnTo>
                    <a:lnTo>
                      <a:pt x="137" y="504"/>
                    </a:lnTo>
                    <a:lnTo>
                      <a:pt x="139" y="504"/>
                    </a:lnTo>
                    <a:close/>
                    <a:moveTo>
                      <a:pt x="147" y="504"/>
                    </a:moveTo>
                    <a:lnTo>
                      <a:pt x="147" y="506"/>
                    </a:lnTo>
                    <a:lnTo>
                      <a:pt x="145" y="506"/>
                    </a:lnTo>
                    <a:lnTo>
                      <a:pt x="145" y="504"/>
                    </a:lnTo>
                    <a:lnTo>
                      <a:pt x="147" y="504"/>
                    </a:lnTo>
                    <a:close/>
                    <a:moveTo>
                      <a:pt x="135" y="506"/>
                    </a:moveTo>
                    <a:lnTo>
                      <a:pt x="135" y="504"/>
                    </a:lnTo>
                    <a:lnTo>
                      <a:pt x="133" y="504"/>
                    </a:lnTo>
                    <a:lnTo>
                      <a:pt x="135" y="504"/>
                    </a:lnTo>
                    <a:lnTo>
                      <a:pt x="135" y="506"/>
                    </a:lnTo>
                    <a:close/>
                    <a:moveTo>
                      <a:pt x="715" y="504"/>
                    </a:moveTo>
                    <a:lnTo>
                      <a:pt x="713" y="504"/>
                    </a:lnTo>
                    <a:lnTo>
                      <a:pt x="712" y="504"/>
                    </a:lnTo>
                    <a:lnTo>
                      <a:pt x="713" y="504"/>
                    </a:lnTo>
                    <a:lnTo>
                      <a:pt x="715" y="502"/>
                    </a:lnTo>
                    <a:lnTo>
                      <a:pt x="715" y="504"/>
                    </a:lnTo>
                    <a:close/>
                    <a:moveTo>
                      <a:pt x="719" y="502"/>
                    </a:moveTo>
                    <a:lnTo>
                      <a:pt x="719" y="504"/>
                    </a:lnTo>
                    <a:lnTo>
                      <a:pt x="717" y="504"/>
                    </a:lnTo>
                    <a:lnTo>
                      <a:pt x="717" y="502"/>
                    </a:lnTo>
                    <a:lnTo>
                      <a:pt x="719" y="502"/>
                    </a:lnTo>
                    <a:close/>
                    <a:moveTo>
                      <a:pt x="141" y="502"/>
                    </a:moveTo>
                    <a:lnTo>
                      <a:pt x="139" y="502"/>
                    </a:lnTo>
                    <a:lnTo>
                      <a:pt x="141" y="502"/>
                    </a:lnTo>
                    <a:close/>
                    <a:moveTo>
                      <a:pt x="139" y="502"/>
                    </a:moveTo>
                    <a:lnTo>
                      <a:pt x="139" y="504"/>
                    </a:lnTo>
                    <a:lnTo>
                      <a:pt x="141" y="504"/>
                    </a:lnTo>
                    <a:lnTo>
                      <a:pt x="139" y="504"/>
                    </a:lnTo>
                    <a:lnTo>
                      <a:pt x="137" y="504"/>
                    </a:lnTo>
                    <a:lnTo>
                      <a:pt x="137" y="502"/>
                    </a:lnTo>
                    <a:lnTo>
                      <a:pt x="135" y="502"/>
                    </a:lnTo>
                    <a:lnTo>
                      <a:pt x="135" y="500"/>
                    </a:lnTo>
                    <a:lnTo>
                      <a:pt x="135" y="502"/>
                    </a:lnTo>
                    <a:lnTo>
                      <a:pt x="137" y="502"/>
                    </a:lnTo>
                    <a:lnTo>
                      <a:pt x="139" y="502"/>
                    </a:lnTo>
                    <a:close/>
                    <a:moveTo>
                      <a:pt x="118" y="500"/>
                    </a:moveTo>
                    <a:lnTo>
                      <a:pt x="120" y="500"/>
                    </a:lnTo>
                    <a:lnTo>
                      <a:pt x="120" y="502"/>
                    </a:lnTo>
                    <a:lnTo>
                      <a:pt x="120" y="504"/>
                    </a:lnTo>
                    <a:lnTo>
                      <a:pt x="118" y="504"/>
                    </a:lnTo>
                    <a:lnTo>
                      <a:pt x="118" y="502"/>
                    </a:lnTo>
                    <a:lnTo>
                      <a:pt x="116" y="502"/>
                    </a:lnTo>
                    <a:lnTo>
                      <a:pt x="118" y="502"/>
                    </a:lnTo>
                    <a:lnTo>
                      <a:pt x="118" y="500"/>
                    </a:lnTo>
                    <a:lnTo>
                      <a:pt x="116" y="500"/>
                    </a:lnTo>
                    <a:lnTo>
                      <a:pt x="118" y="500"/>
                    </a:lnTo>
                    <a:close/>
                    <a:moveTo>
                      <a:pt x="636" y="498"/>
                    </a:moveTo>
                    <a:lnTo>
                      <a:pt x="636" y="500"/>
                    </a:lnTo>
                    <a:lnTo>
                      <a:pt x="640" y="500"/>
                    </a:lnTo>
                    <a:lnTo>
                      <a:pt x="642" y="500"/>
                    </a:lnTo>
                    <a:lnTo>
                      <a:pt x="644" y="500"/>
                    </a:lnTo>
                    <a:lnTo>
                      <a:pt x="644" y="502"/>
                    </a:lnTo>
                    <a:lnTo>
                      <a:pt x="646" y="502"/>
                    </a:lnTo>
                    <a:lnTo>
                      <a:pt x="648" y="502"/>
                    </a:lnTo>
                    <a:lnTo>
                      <a:pt x="648" y="504"/>
                    </a:lnTo>
                    <a:lnTo>
                      <a:pt x="650" y="504"/>
                    </a:lnTo>
                    <a:lnTo>
                      <a:pt x="650" y="506"/>
                    </a:lnTo>
                    <a:lnTo>
                      <a:pt x="652" y="506"/>
                    </a:lnTo>
                    <a:lnTo>
                      <a:pt x="654" y="506"/>
                    </a:lnTo>
                    <a:lnTo>
                      <a:pt x="655" y="508"/>
                    </a:lnTo>
                    <a:lnTo>
                      <a:pt x="655" y="510"/>
                    </a:lnTo>
                    <a:lnTo>
                      <a:pt x="654" y="510"/>
                    </a:lnTo>
                    <a:lnTo>
                      <a:pt x="652" y="510"/>
                    </a:lnTo>
                    <a:lnTo>
                      <a:pt x="650" y="510"/>
                    </a:lnTo>
                    <a:lnTo>
                      <a:pt x="648" y="510"/>
                    </a:lnTo>
                    <a:lnTo>
                      <a:pt x="646" y="508"/>
                    </a:lnTo>
                    <a:lnTo>
                      <a:pt x="644" y="508"/>
                    </a:lnTo>
                    <a:lnTo>
                      <a:pt x="642" y="508"/>
                    </a:lnTo>
                    <a:lnTo>
                      <a:pt x="642" y="506"/>
                    </a:lnTo>
                    <a:lnTo>
                      <a:pt x="640" y="506"/>
                    </a:lnTo>
                    <a:lnTo>
                      <a:pt x="640" y="504"/>
                    </a:lnTo>
                    <a:lnTo>
                      <a:pt x="638" y="504"/>
                    </a:lnTo>
                    <a:lnTo>
                      <a:pt x="638" y="502"/>
                    </a:lnTo>
                    <a:lnTo>
                      <a:pt x="636" y="502"/>
                    </a:lnTo>
                    <a:lnTo>
                      <a:pt x="634" y="502"/>
                    </a:lnTo>
                    <a:lnTo>
                      <a:pt x="634" y="500"/>
                    </a:lnTo>
                    <a:lnTo>
                      <a:pt x="632" y="500"/>
                    </a:lnTo>
                    <a:lnTo>
                      <a:pt x="634" y="500"/>
                    </a:lnTo>
                    <a:lnTo>
                      <a:pt x="634" y="498"/>
                    </a:lnTo>
                    <a:lnTo>
                      <a:pt x="636" y="498"/>
                    </a:lnTo>
                    <a:close/>
                    <a:moveTo>
                      <a:pt x="706" y="496"/>
                    </a:moveTo>
                    <a:lnTo>
                      <a:pt x="704" y="496"/>
                    </a:lnTo>
                    <a:lnTo>
                      <a:pt x="706" y="496"/>
                    </a:lnTo>
                    <a:close/>
                    <a:moveTo>
                      <a:pt x="133" y="498"/>
                    </a:moveTo>
                    <a:lnTo>
                      <a:pt x="133" y="496"/>
                    </a:lnTo>
                    <a:lnTo>
                      <a:pt x="133" y="498"/>
                    </a:lnTo>
                    <a:close/>
                    <a:moveTo>
                      <a:pt x="638" y="496"/>
                    </a:moveTo>
                    <a:lnTo>
                      <a:pt x="638" y="495"/>
                    </a:lnTo>
                    <a:lnTo>
                      <a:pt x="638" y="496"/>
                    </a:lnTo>
                    <a:close/>
                    <a:moveTo>
                      <a:pt x="132" y="498"/>
                    </a:moveTo>
                    <a:lnTo>
                      <a:pt x="132" y="496"/>
                    </a:lnTo>
                    <a:lnTo>
                      <a:pt x="130" y="496"/>
                    </a:lnTo>
                    <a:lnTo>
                      <a:pt x="130" y="495"/>
                    </a:lnTo>
                    <a:lnTo>
                      <a:pt x="132" y="495"/>
                    </a:lnTo>
                    <a:lnTo>
                      <a:pt x="132" y="496"/>
                    </a:lnTo>
                    <a:lnTo>
                      <a:pt x="132" y="498"/>
                    </a:lnTo>
                    <a:close/>
                    <a:moveTo>
                      <a:pt x="135" y="496"/>
                    </a:moveTo>
                    <a:lnTo>
                      <a:pt x="133" y="496"/>
                    </a:lnTo>
                    <a:lnTo>
                      <a:pt x="133" y="495"/>
                    </a:lnTo>
                    <a:lnTo>
                      <a:pt x="135" y="495"/>
                    </a:lnTo>
                    <a:lnTo>
                      <a:pt x="135" y="496"/>
                    </a:lnTo>
                    <a:close/>
                    <a:moveTo>
                      <a:pt x="135" y="495"/>
                    </a:moveTo>
                    <a:lnTo>
                      <a:pt x="135" y="496"/>
                    </a:lnTo>
                    <a:lnTo>
                      <a:pt x="135" y="495"/>
                    </a:lnTo>
                    <a:lnTo>
                      <a:pt x="135" y="496"/>
                    </a:lnTo>
                    <a:lnTo>
                      <a:pt x="135" y="495"/>
                    </a:lnTo>
                    <a:close/>
                    <a:moveTo>
                      <a:pt x="132" y="493"/>
                    </a:moveTo>
                    <a:lnTo>
                      <a:pt x="132" y="495"/>
                    </a:lnTo>
                    <a:lnTo>
                      <a:pt x="132" y="493"/>
                    </a:lnTo>
                    <a:lnTo>
                      <a:pt x="132" y="495"/>
                    </a:lnTo>
                    <a:lnTo>
                      <a:pt x="133" y="496"/>
                    </a:lnTo>
                    <a:lnTo>
                      <a:pt x="132" y="496"/>
                    </a:lnTo>
                    <a:lnTo>
                      <a:pt x="132" y="495"/>
                    </a:lnTo>
                    <a:lnTo>
                      <a:pt x="130" y="495"/>
                    </a:lnTo>
                    <a:lnTo>
                      <a:pt x="130" y="493"/>
                    </a:lnTo>
                    <a:lnTo>
                      <a:pt x="132" y="493"/>
                    </a:lnTo>
                    <a:close/>
                    <a:moveTo>
                      <a:pt x="130" y="493"/>
                    </a:moveTo>
                    <a:lnTo>
                      <a:pt x="128" y="495"/>
                    </a:lnTo>
                    <a:lnTo>
                      <a:pt x="128" y="493"/>
                    </a:lnTo>
                    <a:lnTo>
                      <a:pt x="128" y="495"/>
                    </a:lnTo>
                    <a:lnTo>
                      <a:pt x="126" y="495"/>
                    </a:lnTo>
                    <a:lnTo>
                      <a:pt x="126" y="493"/>
                    </a:lnTo>
                    <a:lnTo>
                      <a:pt x="128" y="493"/>
                    </a:lnTo>
                    <a:lnTo>
                      <a:pt x="130" y="493"/>
                    </a:lnTo>
                    <a:close/>
                    <a:moveTo>
                      <a:pt x="130" y="495"/>
                    </a:moveTo>
                    <a:lnTo>
                      <a:pt x="128" y="495"/>
                    </a:lnTo>
                    <a:lnTo>
                      <a:pt x="130" y="493"/>
                    </a:lnTo>
                    <a:lnTo>
                      <a:pt x="130" y="495"/>
                    </a:lnTo>
                    <a:close/>
                    <a:moveTo>
                      <a:pt x="126" y="493"/>
                    </a:moveTo>
                    <a:lnTo>
                      <a:pt x="128" y="493"/>
                    </a:lnTo>
                    <a:lnTo>
                      <a:pt x="126" y="493"/>
                    </a:lnTo>
                    <a:close/>
                    <a:moveTo>
                      <a:pt x="122" y="491"/>
                    </a:moveTo>
                    <a:lnTo>
                      <a:pt x="122" y="493"/>
                    </a:lnTo>
                    <a:lnTo>
                      <a:pt x="120" y="493"/>
                    </a:lnTo>
                    <a:lnTo>
                      <a:pt x="120" y="491"/>
                    </a:lnTo>
                    <a:lnTo>
                      <a:pt x="122" y="491"/>
                    </a:lnTo>
                    <a:lnTo>
                      <a:pt x="124" y="491"/>
                    </a:lnTo>
                    <a:lnTo>
                      <a:pt x="122" y="491"/>
                    </a:lnTo>
                    <a:close/>
                    <a:moveTo>
                      <a:pt x="122" y="491"/>
                    </a:moveTo>
                    <a:lnTo>
                      <a:pt x="120" y="491"/>
                    </a:lnTo>
                    <a:lnTo>
                      <a:pt x="122" y="491"/>
                    </a:lnTo>
                    <a:close/>
                    <a:moveTo>
                      <a:pt x="675" y="491"/>
                    </a:moveTo>
                    <a:lnTo>
                      <a:pt x="675" y="493"/>
                    </a:lnTo>
                    <a:lnTo>
                      <a:pt x="675" y="491"/>
                    </a:lnTo>
                    <a:close/>
                    <a:moveTo>
                      <a:pt x="116" y="491"/>
                    </a:moveTo>
                    <a:lnTo>
                      <a:pt x="118" y="491"/>
                    </a:lnTo>
                    <a:lnTo>
                      <a:pt x="116" y="491"/>
                    </a:lnTo>
                    <a:close/>
                    <a:moveTo>
                      <a:pt x="708" y="489"/>
                    </a:moveTo>
                    <a:lnTo>
                      <a:pt x="706" y="489"/>
                    </a:lnTo>
                    <a:lnTo>
                      <a:pt x="708" y="489"/>
                    </a:lnTo>
                    <a:close/>
                    <a:moveTo>
                      <a:pt x="103" y="489"/>
                    </a:moveTo>
                    <a:lnTo>
                      <a:pt x="104" y="489"/>
                    </a:lnTo>
                    <a:lnTo>
                      <a:pt x="103" y="489"/>
                    </a:lnTo>
                    <a:close/>
                    <a:moveTo>
                      <a:pt x="124" y="489"/>
                    </a:moveTo>
                    <a:lnTo>
                      <a:pt x="122" y="489"/>
                    </a:lnTo>
                    <a:lnTo>
                      <a:pt x="122" y="491"/>
                    </a:lnTo>
                    <a:lnTo>
                      <a:pt x="120" y="491"/>
                    </a:lnTo>
                    <a:lnTo>
                      <a:pt x="120" y="489"/>
                    </a:lnTo>
                    <a:lnTo>
                      <a:pt x="122" y="489"/>
                    </a:lnTo>
                    <a:lnTo>
                      <a:pt x="124" y="489"/>
                    </a:lnTo>
                    <a:close/>
                    <a:moveTo>
                      <a:pt x="103" y="489"/>
                    </a:moveTo>
                    <a:lnTo>
                      <a:pt x="103" y="487"/>
                    </a:lnTo>
                    <a:lnTo>
                      <a:pt x="103" y="489"/>
                    </a:lnTo>
                    <a:close/>
                    <a:moveTo>
                      <a:pt x="692" y="487"/>
                    </a:moveTo>
                    <a:lnTo>
                      <a:pt x="692" y="489"/>
                    </a:lnTo>
                    <a:lnTo>
                      <a:pt x="692" y="487"/>
                    </a:lnTo>
                    <a:close/>
                    <a:moveTo>
                      <a:pt x="120" y="489"/>
                    </a:moveTo>
                    <a:lnTo>
                      <a:pt x="118" y="489"/>
                    </a:lnTo>
                    <a:lnTo>
                      <a:pt x="118" y="487"/>
                    </a:lnTo>
                    <a:lnTo>
                      <a:pt x="120" y="489"/>
                    </a:lnTo>
                    <a:lnTo>
                      <a:pt x="120" y="487"/>
                    </a:lnTo>
                    <a:lnTo>
                      <a:pt x="120" y="489"/>
                    </a:lnTo>
                    <a:close/>
                    <a:moveTo>
                      <a:pt x="108" y="487"/>
                    </a:moveTo>
                    <a:lnTo>
                      <a:pt x="112" y="489"/>
                    </a:lnTo>
                    <a:lnTo>
                      <a:pt x="114" y="489"/>
                    </a:lnTo>
                    <a:lnTo>
                      <a:pt x="114" y="491"/>
                    </a:lnTo>
                    <a:lnTo>
                      <a:pt x="116" y="491"/>
                    </a:lnTo>
                    <a:lnTo>
                      <a:pt x="118" y="491"/>
                    </a:lnTo>
                    <a:lnTo>
                      <a:pt x="118" y="493"/>
                    </a:lnTo>
                    <a:lnTo>
                      <a:pt x="118" y="491"/>
                    </a:lnTo>
                    <a:lnTo>
                      <a:pt x="120" y="493"/>
                    </a:lnTo>
                    <a:lnTo>
                      <a:pt x="122" y="493"/>
                    </a:lnTo>
                    <a:lnTo>
                      <a:pt x="124" y="493"/>
                    </a:lnTo>
                    <a:lnTo>
                      <a:pt x="126" y="493"/>
                    </a:lnTo>
                    <a:lnTo>
                      <a:pt x="126" y="495"/>
                    </a:lnTo>
                    <a:lnTo>
                      <a:pt x="128" y="495"/>
                    </a:lnTo>
                    <a:lnTo>
                      <a:pt x="130" y="495"/>
                    </a:lnTo>
                    <a:lnTo>
                      <a:pt x="130" y="496"/>
                    </a:lnTo>
                    <a:lnTo>
                      <a:pt x="132" y="498"/>
                    </a:lnTo>
                    <a:lnTo>
                      <a:pt x="132" y="500"/>
                    </a:lnTo>
                    <a:lnTo>
                      <a:pt x="133" y="502"/>
                    </a:lnTo>
                    <a:lnTo>
                      <a:pt x="133" y="504"/>
                    </a:lnTo>
                    <a:lnTo>
                      <a:pt x="135" y="504"/>
                    </a:lnTo>
                    <a:lnTo>
                      <a:pt x="135" y="506"/>
                    </a:lnTo>
                    <a:lnTo>
                      <a:pt x="137" y="506"/>
                    </a:lnTo>
                    <a:lnTo>
                      <a:pt x="139" y="506"/>
                    </a:lnTo>
                    <a:lnTo>
                      <a:pt x="139" y="508"/>
                    </a:lnTo>
                    <a:lnTo>
                      <a:pt x="141" y="508"/>
                    </a:lnTo>
                    <a:lnTo>
                      <a:pt x="139" y="508"/>
                    </a:lnTo>
                    <a:lnTo>
                      <a:pt x="141" y="508"/>
                    </a:lnTo>
                    <a:lnTo>
                      <a:pt x="141" y="510"/>
                    </a:lnTo>
                    <a:lnTo>
                      <a:pt x="143" y="510"/>
                    </a:lnTo>
                    <a:lnTo>
                      <a:pt x="143" y="512"/>
                    </a:lnTo>
                    <a:lnTo>
                      <a:pt x="145" y="514"/>
                    </a:lnTo>
                    <a:lnTo>
                      <a:pt x="145" y="516"/>
                    </a:lnTo>
                    <a:lnTo>
                      <a:pt x="145" y="518"/>
                    </a:lnTo>
                    <a:lnTo>
                      <a:pt x="145" y="516"/>
                    </a:lnTo>
                    <a:lnTo>
                      <a:pt x="147" y="516"/>
                    </a:lnTo>
                    <a:lnTo>
                      <a:pt x="147" y="518"/>
                    </a:lnTo>
                    <a:lnTo>
                      <a:pt x="147" y="520"/>
                    </a:lnTo>
                    <a:lnTo>
                      <a:pt x="145" y="518"/>
                    </a:lnTo>
                    <a:lnTo>
                      <a:pt x="145" y="520"/>
                    </a:lnTo>
                    <a:lnTo>
                      <a:pt x="143" y="520"/>
                    </a:lnTo>
                    <a:lnTo>
                      <a:pt x="141" y="520"/>
                    </a:lnTo>
                    <a:lnTo>
                      <a:pt x="139" y="518"/>
                    </a:lnTo>
                    <a:lnTo>
                      <a:pt x="137" y="518"/>
                    </a:lnTo>
                    <a:lnTo>
                      <a:pt x="137" y="516"/>
                    </a:lnTo>
                    <a:lnTo>
                      <a:pt x="137" y="518"/>
                    </a:lnTo>
                    <a:lnTo>
                      <a:pt x="135" y="516"/>
                    </a:lnTo>
                    <a:lnTo>
                      <a:pt x="132" y="514"/>
                    </a:lnTo>
                    <a:lnTo>
                      <a:pt x="132" y="512"/>
                    </a:lnTo>
                    <a:lnTo>
                      <a:pt x="133" y="512"/>
                    </a:lnTo>
                    <a:lnTo>
                      <a:pt x="135" y="510"/>
                    </a:lnTo>
                    <a:lnTo>
                      <a:pt x="135" y="508"/>
                    </a:lnTo>
                    <a:lnTo>
                      <a:pt x="133" y="508"/>
                    </a:lnTo>
                    <a:lnTo>
                      <a:pt x="135" y="508"/>
                    </a:lnTo>
                    <a:lnTo>
                      <a:pt x="135" y="510"/>
                    </a:lnTo>
                    <a:lnTo>
                      <a:pt x="133" y="510"/>
                    </a:lnTo>
                    <a:lnTo>
                      <a:pt x="133" y="512"/>
                    </a:lnTo>
                    <a:lnTo>
                      <a:pt x="132" y="512"/>
                    </a:lnTo>
                    <a:lnTo>
                      <a:pt x="130" y="512"/>
                    </a:lnTo>
                    <a:lnTo>
                      <a:pt x="132" y="512"/>
                    </a:lnTo>
                    <a:lnTo>
                      <a:pt x="132" y="510"/>
                    </a:lnTo>
                    <a:lnTo>
                      <a:pt x="130" y="512"/>
                    </a:lnTo>
                    <a:lnTo>
                      <a:pt x="130" y="510"/>
                    </a:lnTo>
                    <a:lnTo>
                      <a:pt x="130" y="512"/>
                    </a:lnTo>
                    <a:lnTo>
                      <a:pt x="128" y="512"/>
                    </a:lnTo>
                    <a:lnTo>
                      <a:pt x="128" y="510"/>
                    </a:lnTo>
                    <a:lnTo>
                      <a:pt x="126" y="510"/>
                    </a:lnTo>
                    <a:lnTo>
                      <a:pt x="128" y="510"/>
                    </a:lnTo>
                    <a:lnTo>
                      <a:pt x="128" y="508"/>
                    </a:lnTo>
                    <a:lnTo>
                      <a:pt x="128" y="510"/>
                    </a:lnTo>
                    <a:lnTo>
                      <a:pt x="128" y="508"/>
                    </a:lnTo>
                    <a:lnTo>
                      <a:pt x="126" y="508"/>
                    </a:lnTo>
                    <a:lnTo>
                      <a:pt x="126" y="506"/>
                    </a:lnTo>
                    <a:lnTo>
                      <a:pt x="126" y="508"/>
                    </a:lnTo>
                    <a:lnTo>
                      <a:pt x="124" y="508"/>
                    </a:lnTo>
                    <a:lnTo>
                      <a:pt x="126" y="508"/>
                    </a:lnTo>
                    <a:lnTo>
                      <a:pt x="126" y="506"/>
                    </a:lnTo>
                    <a:lnTo>
                      <a:pt x="126" y="508"/>
                    </a:lnTo>
                    <a:lnTo>
                      <a:pt x="124" y="508"/>
                    </a:lnTo>
                    <a:lnTo>
                      <a:pt x="124" y="506"/>
                    </a:lnTo>
                    <a:lnTo>
                      <a:pt x="122" y="506"/>
                    </a:lnTo>
                    <a:lnTo>
                      <a:pt x="120" y="506"/>
                    </a:lnTo>
                    <a:lnTo>
                      <a:pt x="122" y="506"/>
                    </a:lnTo>
                    <a:lnTo>
                      <a:pt x="120" y="506"/>
                    </a:lnTo>
                    <a:lnTo>
                      <a:pt x="120" y="504"/>
                    </a:lnTo>
                    <a:lnTo>
                      <a:pt x="122" y="504"/>
                    </a:lnTo>
                    <a:lnTo>
                      <a:pt x="122" y="502"/>
                    </a:lnTo>
                    <a:lnTo>
                      <a:pt x="122" y="504"/>
                    </a:lnTo>
                    <a:lnTo>
                      <a:pt x="124" y="502"/>
                    </a:lnTo>
                    <a:lnTo>
                      <a:pt x="122" y="502"/>
                    </a:lnTo>
                    <a:lnTo>
                      <a:pt x="120" y="502"/>
                    </a:lnTo>
                    <a:lnTo>
                      <a:pt x="122" y="502"/>
                    </a:lnTo>
                    <a:lnTo>
                      <a:pt x="122" y="500"/>
                    </a:lnTo>
                    <a:lnTo>
                      <a:pt x="120" y="500"/>
                    </a:lnTo>
                    <a:lnTo>
                      <a:pt x="120" y="502"/>
                    </a:lnTo>
                    <a:lnTo>
                      <a:pt x="120" y="500"/>
                    </a:lnTo>
                    <a:lnTo>
                      <a:pt x="118" y="500"/>
                    </a:lnTo>
                    <a:lnTo>
                      <a:pt x="118" y="498"/>
                    </a:lnTo>
                    <a:lnTo>
                      <a:pt x="118" y="500"/>
                    </a:lnTo>
                    <a:lnTo>
                      <a:pt x="118" y="498"/>
                    </a:lnTo>
                    <a:lnTo>
                      <a:pt x="118" y="500"/>
                    </a:lnTo>
                    <a:lnTo>
                      <a:pt x="116" y="500"/>
                    </a:lnTo>
                    <a:lnTo>
                      <a:pt x="114" y="498"/>
                    </a:lnTo>
                    <a:lnTo>
                      <a:pt x="116" y="498"/>
                    </a:lnTo>
                    <a:lnTo>
                      <a:pt x="116" y="496"/>
                    </a:lnTo>
                    <a:lnTo>
                      <a:pt x="114" y="496"/>
                    </a:lnTo>
                    <a:lnTo>
                      <a:pt x="114" y="498"/>
                    </a:lnTo>
                    <a:lnTo>
                      <a:pt x="112" y="498"/>
                    </a:lnTo>
                    <a:lnTo>
                      <a:pt x="112" y="496"/>
                    </a:lnTo>
                    <a:lnTo>
                      <a:pt x="110" y="496"/>
                    </a:lnTo>
                    <a:lnTo>
                      <a:pt x="110" y="498"/>
                    </a:lnTo>
                    <a:lnTo>
                      <a:pt x="110" y="496"/>
                    </a:lnTo>
                    <a:lnTo>
                      <a:pt x="108" y="496"/>
                    </a:lnTo>
                    <a:lnTo>
                      <a:pt x="110" y="496"/>
                    </a:lnTo>
                    <a:lnTo>
                      <a:pt x="110" y="495"/>
                    </a:lnTo>
                    <a:lnTo>
                      <a:pt x="108" y="495"/>
                    </a:lnTo>
                    <a:lnTo>
                      <a:pt x="108" y="493"/>
                    </a:lnTo>
                    <a:lnTo>
                      <a:pt x="110" y="493"/>
                    </a:lnTo>
                    <a:lnTo>
                      <a:pt x="112" y="493"/>
                    </a:lnTo>
                    <a:lnTo>
                      <a:pt x="112" y="495"/>
                    </a:lnTo>
                    <a:lnTo>
                      <a:pt x="112" y="493"/>
                    </a:lnTo>
                    <a:lnTo>
                      <a:pt x="112" y="491"/>
                    </a:lnTo>
                    <a:lnTo>
                      <a:pt x="110" y="491"/>
                    </a:lnTo>
                    <a:lnTo>
                      <a:pt x="108" y="491"/>
                    </a:lnTo>
                    <a:lnTo>
                      <a:pt x="110" y="491"/>
                    </a:lnTo>
                    <a:lnTo>
                      <a:pt x="112" y="491"/>
                    </a:lnTo>
                    <a:lnTo>
                      <a:pt x="112" y="493"/>
                    </a:lnTo>
                    <a:lnTo>
                      <a:pt x="110" y="493"/>
                    </a:lnTo>
                    <a:lnTo>
                      <a:pt x="108" y="493"/>
                    </a:lnTo>
                    <a:lnTo>
                      <a:pt x="106" y="493"/>
                    </a:lnTo>
                    <a:lnTo>
                      <a:pt x="106" y="491"/>
                    </a:lnTo>
                    <a:lnTo>
                      <a:pt x="104" y="491"/>
                    </a:lnTo>
                    <a:lnTo>
                      <a:pt x="104" y="489"/>
                    </a:lnTo>
                    <a:lnTo>
                      <a:pt x="106" y="489"/>
                    </a:lnTo>
                    <a:lnTo>
                      <a:pt x="106" y="487"/>
                    </a:lnTo>
                    <a:lnTo>
                      <a:pt x="106" y="489"/>
                    </a:lnTo>
                    <a:lnTo>
                      <a:pt x="108" y="487"/>
                    </a:lnTo>
                    <a:close/>
                    <a:moveTo>
                      <a:pt x="110" y="487"/>
                    </a:moveTo>
                    <a:lnTo>
                      <a:pt x="108" y="487"/>
                    </a:lnTo>
                    <a:lnTo>
                      <a:pt x="110" y="487"/>
                    </a:lnTo>
                    <a:close/>
                    <a:moveTo>
                      <a:pt x="706" y="487"/>
                    </a:moveTo>
                    <a:lnTo>
                      <a:pt x="706" y="485"/>
                    </a:lnTo>
                    <a:lnTo>
                      <a:pt x="706" y="487"/>
                    </a:lnTo>
                    <a:close/>
                    <a:moveTo>
                      <a:pt x="681" y="485"/>
                    </a:moveTo>
                    <a:lnTo>
                      <a:pt x="683" y="483"/>
                    </a:lnTo>
                    <a:lnTo>
                      <a:pt x="683" y="485"/>
                    </a:lnTo>
                    <a:lnTo>
                      <a:pt x="681" y="485"/>
                    </a:lnTo>
                    <a:close/>
                    <a:moveTo>
                      <a:pt x="683" y="483"/>
                    </a:moveTo>
                    <a:lnTo>
                      <a:pt x="684" y="483"/>
                    </a:lnTo>
                    <a:lnTo>
                      <a:pt x="683" y="483"/>
                    </a:lnTo>
                    <a:close/>
                    <a:moveTo>
                      <a:pt x="683" y="481"/>
                    </a:moveTo>
                    <a:lnTo>
                      <a:pt x="683" y="483"/>
                    </a:lnTo>
                    <a:lnTo>
                      <a:pt x="681" y="483"/>
                    </a:lnTo>
                    <a:lnTo>
                      <a:pt x="683" y="483"/>
                    </a:lnTo>
                    <a:lnTo>
                      <a:pt x="683" y="481"/>
                    </a:lnTo>
                    <a:lnTo>
                      <a:pt x="683" y="483"/>
                    </a:lnTo>
                    <a:lnTo>
                      <a:pt x="683" y="481"/>
                    </a:lnTo>
                    <a:close/>
                    <a:moveTo>
                      <a:pt x="704" y="477"/>
                    </a:moveTo>
                    <a:lnTo>
                      <a:pt x="704" y="479"/>
                    </a:lnTo>
                    <a:lnTo>
                      <a:pt x="706" y="479"/>
                    </a:lnTo>
                    <a:lnTo>
                      <a:pt x="706" y="477"/>
                    </a:lnTo>
                    <a:lnTo>
                      <a:pt x="706" y="479"/>
                    </a:lnTo>
                    <a:lnTo>
                      <a:pt x="706" y="477"/>
                    </a:lnTo>
                    <a:lnTo>
                      <a:pt x="706" y="479"/>
                    </a:lnTo>
                    <a:lnTo>
                      <a:pt x="706" y="477"/>
                    </a:lnTo>
                    <a:lnTo>
                      <a:pt x="708" y="477"/>
                    </a:lnTo>
                    <a:lnTo>
                      <a:pt x="708" y="479"/>
                    </a:lnTo>
                    <a:lnTo>
                      <a:pt x="706" y="479"/>
                    </a:lnTo>
                    <a:lnTo>
                      <a:pt x="708" y="479"/>
                    </a:lnTo>
                    <a:lnTo>
                      <a:pt x="708" y="481"/>
                    </a:lnTo>
                    <a:lnTo>
                      <a:pt x="706" y="481"/>
                    </a:lnTo>
                    <a:lnTo>
                      <a:pt x="704" y="481"/>
                    </a:lnTo>
                    <a:lnTo>
                      <a:pt x="702" y="481"/>
                    </a:lnTo>
                    <a:lnTo>
                      <a:pt x="702" y="483"/>
                    </a:lnTo>
                    <a:lnTo>
                      <a:pt x="704" y="483"/>
                    </a:lnTo>
                    <a:lnTo>
                      <a:pt x="706" y="483"/>
                    </a:lnTo>
                    <a:lnTo>
                      <a:pt x="704" y="483"/>
                    </a:lnTo>
                    <a:lnTo>
                      <a:pt x="706" y="483"/>
                    </a:lnTo>
                    <a:lnTo>
                      <a:pt x="706" y="485"/>
                    </a:lnTo>
                    <a:lnTo>
                      <a:pt x="704" y="485"/>
                    </a:lnTo>
                    <a:lnTo>
                      <a:pt x="704" y="487"/>
                    </a:lnTo>
                    <a:lnTo>
                      <a:pt x="704" y="489"/>
                    </a:lnTo>
                    <a:lnTo>
                      <a:pt x="702" y="489"/>
                    </a:lnTo>
                    <a:lnTo>
                      <a:pt x="702" y="487"/>
                    </a:lnTo>
                    <a:lnTo>
                      <a:pt x="702" y="489"/>
                    </a:lnTo>
                    <a:lnTo>
                      <a:pt x="702" y="491"/>
                    </a:lnTo>
                    <a:lnTo>
                      <a:pt x="700" y="491"/>
                    </a:lnTo>
                    <a:lnTo>
                      <a:pt x="700" y="493"/>
                    </a:lnTo>
                    <a:lnTo>
                      <a:pt x="700" y="495"/>
                    </a:lnTo>
                    <a:lnTo>
                      <a:pt x="698" y="493"/>
                    </a:lnTo>
                    <a:lnTo>
                      <a:pt x="698" y="495"/>
                    </a:lnTo>
                    <a:lnTo>
                      <a:pt x="700" y="495"/>
                    </a:lnTo>
                    <a:lnTo>
                      <a:pt x="698" y="495"/>
                    </a:lnTo>
                    <a:lnTo>
                      <a:pt x="698" y="496"/>
                    </a:lnTo>
                    <a:lnTo>
                      <a:pt x="698" y="498"/>
                    </a:lnTo>
                    <a:lnTo>
                      <a:pt x="696" y="498"/>
                    </a:lnTo>
                    <a:lnTo>
                      <a:pt x="696" y="500"/>
                    </a:lnTo>
                    <a:lnTo>
                      <a:pt x="696" y="498"/>
                    </a:lnTo>
                    <a:lnTo>
                      <a:pt x="696" y="500"/>
                    </a:lnTo>
                    <a:lnTo>
                      <a:pt x="696" y="502"/>
                    </a:lnTo>
                    <a:lnTo>
                      <a:pt x="696" y="504"/>
                    </a:lnTo>
                    <a:lnTo>
                      <a:pt x="696" y="502"/>
                    </a:lnTo>
                    <a:lnTo>
                      <a:pt x="698" y="500"/>
                    </a:lnTo>
                    <a:lnTo>
                      <a:pt x="700" y="500"/>
                    </a:lnTo>
                    <a:lnTo>
                      <a:pt x="700" y="498"/>
                    </a:lnTo>
                    <a:lnTo>
                      <a:pt x="700" y="496"/>
                    </a:lnTo>
                    <a:lnTo>
                      <a:pt x="702" y="496"/>
                    </a:lnTo>
                    <a:lnTo>
                      <a:pt x="702" y="498"/>
                    </a:lnTo>
                    <a:lnTo>
                      <a:pt x="702" y="500"/>
                    </a:lnTo>
                    <a:lnTo>
                      <a:pt x="702" y="498"/>
                    </a:lnTo>
                    <a:lnTo>
                      <a:pt x="704" y="498"/>
                    </a:lnTo>
                    <a:lnTo>
                      <a:pt x="704" y="500"/>
                    </a:lnTo>
                    <a:lnTo>
                      <a:pt x="706" y="500"/>
                    </a:lnTo>
                    <a:lnTo>
                      <a:pt x="706" y="498"/>
                    </a:lnTo>
                    <a:lnTo>
                      <a:pt x="708" y="498"/>
                    </a:lnTo>
                    <a:lnTo>
                      <a:pt x="708" y="500"/>
                    </a:lnTo>
                    <a:lnTo>
                      <a:pt x="706" y="500"/>
                    </a:lnTo>
                    <a:lnTo>
                      <a:pt x="704" y="500"/>
                    </a:lnTo>
                    <a:lnTo>
                      <a:pt x="704" y="502"/>
                    </a:lnTo>
                    <a:lnTo>
                      <a:pt x="702" y="502"/>
                    </a:lnTo>
                    <a:lnTo>
                      <a:pt x="702" y="504"/>
                    </a:lnTo>
                    <a:lnTo>
                      <a:pt x="702" y="502"/>
                    </a:lnTo>
                    <a:lnTo>
                      <a:pt x="704" y="502"/>
                    </a:lnTo>
                    <a:lnTo>
                      <a:pt x="704" y="504"/>
                    </a:lnTo>
                    <a:lnTo>
                      <a:pt x="702" y="504"/>
                    </a:lnTo>
                    <a:lnTo>
                      <a:pt x="702" y="506"/>
                    </a:lnTo>
                    <a:lnTo>
                      <a:pt x="704" y="504"/>
                    </a:lnTo>
                    <a:lnTo>
                      <a:pt x="706" y="506"/>
                    </a:lnTo>
                    <a:lnTo>
                      <a:pt x="704" y="506"/>
                    </a:lnTo>
                    <a:lnTo>
                      <a:pt x="706" y="506"/>
                    </a:lnTo>
                    <a:lnTo>
                      <a:pt x="706" y="504"/>
                    </a:lnTo>
                    <a:lnTo>
                      <a:pt x="706" y="506"/>
                    </a:lnTo>
                    <a:lnTo>
                      <a:pt x="708" y="506"/>
                    </a:lnTo>
                    <a:lnTo>
                      <a:pt x="708" y="504"/>
                    </a:lnTo>
                    <a:lnTo>
                      <a:pt x="708" y="506"/>
                    </a:lnTo>
                    <a:lnTo>
                      <a:pt x="708" y="508"/>
                    </a:lnTo>
                    <a:lnTo>
                      <a:pt x="708" y="506"/>
                    </a:lnTo>
                    <a:lnTo>
                      <a:pt x="710" y="506"/>
                    </a:lnTo>
                    <a:lnTo>
                      <a:pt x="708" y="506"/>
                    </a:lnTo>
                    <a:lnTo>
                      <a:pt x="710" y="506"/>
                    </a:lnTo>
                    <a:lnTo>
                      <a:pt x="708" y="504"/>
                    </a:lnTo>
                    <a:lnTo>
                      <a:pt x="710" y="504"/>
                    </a:lnTo>
                    <a:lnTo>
                      <a:pt x="710" y="506"/>
                    </a:lnTo>
                    <a:lnTo>
                      <a:pt x="710" y="508"/>
                    </a:lnTo>
                    <a:lnTo>
                      <a:pt x="708" y="508"/>
                    </a:lnTo>
                    <a:lnTo>
                      <a:pt x="708" y="510"/>
                    </a:lnTo>
                    <a:lnTo>
                      <a:pt x="710" y="510"/>
                    </a:lnTo>
                    <a:lnTo>
                      <a:pt x="708" y="510"/>
                    </a:lnTo>
                    <a:lnTo>
                      <a:pt x="710" y="510"/>
                    </a:lnTo>
                    <a:lnTo>
                      <a:pt x="710" y="508"/>
                    </a:lnTo>
                    <a:lnTo>
                      <a:pt x="708" y="508"/>
                    </a:lnTo>
                    <a:lnTo>
                      <a:pt x="710" y="508"/>
                    </a:lnTo>
                    <a:lnTo>
                      <a:pt x="710" y="506"/>
                    </a:lnTo>
                    <a:lnTo>
                      <a:pt x="712" y="508"/>
                    </a:lnTo>
                    <a:lnTo>
                      <a:pt x="712" y="506"/>
                    </a:lnTo>
                    <a:lnTo>
                      <a:pt x="712" y="508"/>
                    </a:lnTo>
                    <a:lnTo>
                      <a:pt x="710" y="508"/>
                    </a:lnTo>
                    <a:lnTo>
                      <a:pt x="712" y="508"/>
                    </a:lnTo>
                    <a:lnTo>
                      <a:pt x="712" y="506"/>
                    </a:lnTo>
                    <a:lnTo>
                      <a:pt x="712" y="508"/>
                    </a:lnTo>
                    <a:lnTo>
                      <a:pt x="713" y="508"/>
                    </a:lnTo>
                    <a:lnTo>
                      <a:pt x="713" y="506"/>
                    </a:lnTo>
                    <a:lnTo>
                      <a:pt x="713" y="508"/>
                    </a:lnTo>
                    <a:lnTo>
                      <a:pt x="713" y="506"/>
                    </a:lnTo>
                    <a:lnTo>
                      <a:pt x="713" y="504"/>
                    </a:lnTo>
                    <a:lnTo>
                      <a:pt x="715" y="504"/>
                    </a:lnTo>
                    <a:lnTo>
                      <a:pt x="715" y="506"/>
                    </a:lnTo>
                    <a:lnTo>
                      <a:pt x="715" y="508"/>
                    </a:lnTo>
                    <a:lnTo>
                      <a:pt x="715" y="506"/>
                    </a:lnTo>
                    <a:lnTo>
                      <a:pt x="717" y="506"/>
                    </a:lnTo>
                    <a:lnTo>
                      <a:pt x="719" y="506"/>
                    </a:lnTo>
                    <a:lnTo>
                      <a:pt x="721" y="506"/>
                    </a:lnTo>
                    <a:lnTo>
                      <a:pt x="721" y="508"/>
                    </a:lnTo>
                    <a:lnTo>
                      <a:pt x="723" y="508"/>
                    </a:lnTo>
                    <a:lnTo>
                      <a:pt x="723" y="510"/>
                    </a:lnTo>
                    <a:lnTo>
                      <a:pt x="721" y="510"/>
                    </a:lnTo>
                    <a:lnTo>
                      <a:pt x="721" y="512"/>
                    </a:lnTo>
                    <a:lnTo>
                      <a:pt x="719" y="512"/>
                    </a:lnTo>
                    <a:lnTo>
                      <a:pt x="721" y="512"/>
                    </a:lnTo>
                    <a:lnTo>
                      <a:pt x="719" y="512"/>
                    </a:lnTo>
                    <a:lnTo>
                      <a:pt x="719" y="514"/>
                    </a:lnTo>
                    <a:lnTo>
                      <a:pt x="717" y="514"/>
                    </a:lnTo>
                    <a:lnTo>
                      <a:pt x="719" y="514"/>
                    </a:lnTo>
                    <a:lnTo>
                      <a:pt x="721" y="514"/>
                    </a:lnTo>
                    <a:lnTo>
                      <a:pt x="719" y="514"/>
                    </a:lnTo>
                    <a:lnTo>
                      <a:pt x="721" y="514"/>
                    </a:lnTo>
                    <a:lnTo>
                      <a:pt x="719" y="514"/>
                    </a:lnTo>
                    <a:lnTo>
                      <a:pt x="719" y="516"/>
                    </a:lnTo>
                    <a:lnTo>
                      <a:pt x="721" y="516"/>
                    </a:lnTo>
                    <a:lnTo>
                      <a:pt x="719" y="516"/>
                    </a:lnTo>
                    <a:lnTo>
                      <a:pt x="719" y="514"/>
                    </a:lnTo>
                    <a:lnTo>
                      <a:pt x="721" y="514"/>
                    </a:lnTo>
                    <a:lnTo>
                      <a:pt x="721" y="516"/>
                    </a:lnTo>
                    <a:lnTo>
                      <a:pt x="723" y="516"/>
                    </a:lnTo>
                    <a:lnTo>
                      <a:pt x="721" y="516"/>
                    </a:lnTo>
                    <a:lnTo>
                      <a:pt x="719" y="516"/>
                    </a:lnTo>
                    <a:lnTo>
                      <a:pt x="719" y="518"/>
                    </a:lnTo>
                    <a:lnTo>
                      <a:pt x="719" y="516"/>
                    </a:lnTo>
                    <a:lnTo>
                      <a:pt x="721" y="518"/>
                    </a:lnTo>
                    <a:lnTo>
                      <a:pt x="719" y="518"/>
                    </a:lnTo>
                    <a:lnTo>
                      <a:pt x="717" y="518"/>
                    </a:lnTo>
                    <a:lnTo>
                      <a:pt x="717" y="520"/>
                    </a:lnTo>
                    <a:lnTo>
                      <a:pt x="719" y="520"/>
                    </a:lnTo>
                    <a:lnTo>
                      <a:pt x="719" y="518"/>
                    </a:lnTo>
                    <a:lnTo>
                      <a:pt x="719" y="520"/>
                    </a:lnTo>
                    <a:lnTo>
                      <a:pt x="719" y="518"/>
                    </a:lnTo>
                    <a:lnTo>
                      <a:pt x="721" y="518"/>
                    </a:lnTo>
                    <a:lnTo>
                      <a:pt x="719" y="518"/>
                    </a:lnTo>
                    <a:lnTo>
                      <a:pt x="719" y="520"/>
                    </a:lnTo>
                    <a:lnTo>
                      <a:pt x="721" y="520"/>
                    </a:lnTo>
                    <a:lnTo>
                      <a:pt x="721" y="518"/>
                    </a:lnTo>
                    <a:lnTo>
                      <a:pt x="723" y="518"/>
                    </a:lnTo>
                    <a:lnTo>
                      <a:pt x="721" y="518"/>
                    </a:lnTo>
                    <a:lnTo>
                      <a:pt x="723" y="518"/>
                    </a:lnTo>
                    <a:lnTo>
                      <a:pt x="721" y="518"/>
                    </a:lnTo>
                    <a:lnTo>
                      <a:pt x="723" y="518"/>
                    </a:lnTo>
                    <a:lnTo>
                      <a:pt x="723" y="516"/>
                    </a:lnTo>
                    <a:lnTo>
                      <a:pt x="725" y="516"/>
                    </a:lnTo>
                    <a:lnTo>
                      <a:pt x="725" y="518"/>
                    </a:lnTo>
                    <a:lnTo>
                      <a:pt x="725" y="516"/>
                    </a:lnTo>
                    <a:lnTo>
                      <a:pt x="727" y="516"/>
                    </a:lnTo>
                    <a:lnTo>
                      <a:pt x="725" y="516"/>
                    </a:lnTo>
                    <a:lnTo>
                      <a:pt x="727" y="516"/>
                    </a:lnTo>
                    <a:lnTo>
                      <a:pt x="727" y="518"/>
                    </a:lnTo>
                    <a:lnTo>
                      <a:pt x="727" y="520"/>
                    </a:lnTo>
                    <a:lnTo>
                      <a:pt x="725" y="520"/>
                    </a:lnTo>
                    <a:lnTo>
                      <a:pt x="723" y="520"/>
                    </a:lnTo>
                    <a:lnTo>
                      <a:pt x="723" y="522"/>
                    </a:lnTo>
                    <a:lnTo>
                      <a:pt x="721" y="522"/>
                    </a:lnTo>
                    <a:lnTo>
                      <a:pt x="719" y="522"/>
                    </a:lnTo>
                    <a:lnTo>
                      <a:pt x="719" y="524"/>
                    </a:lnTo>
                    <a:lnTo>
                      <a:pt x="721" y="524"/>
                    </a:lnTo>
                    <a:lnTo>
                      <a:pt x="719" y="524"/>
                    </a:lnTo>
                    <a:lnTo>
                      <a:pt x="721" y="524"/>
                    </a:lnTo>
                    <a:lnTo>
                      <a:pt x="723" y="524"/>
                    </a:lnTo>
                    <a:lnTo>
                      <a:pt x="721" y="524"/>
                    </a:lnTo>
                    <a:lnTo>
                      <a:pt x="721" y="525"/>
                    </a:lnTo>
                    <a:lnTo>
                      <a:pt x="721" y="527"/>
                    </a:lnTo>
                    <a:lnTo>
                      <a:pt x="721" y="525"/>
                    </a:lnTo>
                    <a:lnTo>
                      <a:pt x="719" y="525"/>
                    </a:lnTo>
                    <a:lnTo>
                      <a:pt x="721" y="525"/>
                    </a:lnTo>
                    <a:lnTo>
                      <a:pt x="721" y="527"/>
                    </a:lnTo>
                    <a:lnTo>
                      <a:pt x="721" y="529"/>
                    </a:lnTo>
                    <a:lnTo>
                      <a:pt x="721" y="527"/>
                    </a:lnTo>
                    <a:lnTo>
                      <a:pt x="721" y="529"/>
                    </a:lnTo>
                    <a:lnTo>
                      <a:pt x="723" y="529"/>
                    </a:lnTo>
                    <a:lnTo>
                      <a:pt x="723" y="527"/>
                    </a:lnTo>
                    <a:lnTo>
                      <a:pt x="723" y="529"/>
                    </a:lnTo>
                    <a:lnTo>
                      <a:pt x="723" y="527"/>
                    </a:lnTo>
                    <a:lnTo>
                      <a:pt x="723" y="525"/>
                    </a:lnTo>
                    <a:lnTo>
                      <a:pt x="725" y="525"/>
                    </a:lnTo>
                    <a:lnTo>
                      <a:pt x="725" y="524"/>
                    </a:lnTo>
                    <a:lnTo>
                      <a:pt x="727" y="524"/>
                    </a:lnTo>
                    <a:lnTo>
                      <a:pt x="727" y="522"/>
                    </a:lnTo>
                    <a:lnTo>
                      <a:pt x="729" y="522"/>
                    </a:lnTo>
                    <a:lnTo>
                      <a:pt x="729" y="524"/>
                    </a:lnTo>
                    <a:lnTo>
                      <a:pt x="727" y="524"/>
                    </a:lnTo>
                    <a:lnTo>
                      <a:pt x="727" y="525"/>
                    </a:lnTo>
                    <a:lnTo>
                      <a:pt x="727" y="527"/>
                    </a:lnTo>
                    <a:lnTo>
                      <a:pt x="725" y="527"/>
                    </a:lnTo>
                    <a:lnTo>
                      <a:pt x="727" y="527"/>
                    </a:lnTo>
                    <a:lnTo>
                      <a:pt x="725" y="527"/>
                    </a:lnTo>
                    <a:lnTo>
                      <a:pt x="727" y="527"/>
                    </a:lnTo>
                    <a:lnTo>
                      <a:pt x="725" y="527"/>
                    </a:lnTo>
                    <a:lnTo>
                      <a:pt x="725" y="529"/>
                    </a:lnTo>
                    <a:lnTo>
                      <a:pt x="727" y="529"/>
                    </a:lnTo>
                    <a:lnTo>
                      <a:pt x="725" y="531"/>
                    </a:lnTo>
                    <a:lnTo>
                      <a:pt x="727" y="531"/>
                    </a:lnTo>
                    <a:lnTo>
                      <a:pt x="727" y="529"/>
                    </a:lnTo>
                    <a:lnTo>
                      <a:pt x="729" y="529"/>
                    </a:lnTo>
                    <a:lnTo>
                      <a:pt x="729" y="527"/>
                    </a:lnTo>
                    <a:lnTo>
                      <a:pt x="729" y="525"/>
                    </a:lnTo>
                    <a:lnTo>
                      <a:pt x="729" y="527"/>
                    </a:lnTo>
                    <a:lnTo>
                      <a:pt x="731" y="527"/>
                    </a:lnTo>
                    <a:lnTo>
                      <a:pt x="731" y="529"/>
                    </a:lnTo>
                    <a:lnTo>
                      <a:pt x="731" y="531"/>
                    </a:lnTo>
                    <a:lnTo>
                      <a:pt x="729" y="531"/>
                    </a:lnTo>
                    <a:lnTo>
                      <a:pt x="729" y="533"/>
                    </a:lnTo>
                    <a:lnTo>
                      <a:pt x="729" y="535"/>
                    </a:lnTo>
                    <a:lnTo>
                      <a:pt x="727" y="535"/>
                    </a:lnTo>
                    <a:lnTo>
                      <a:pt x="729" y="535"/>
                    </a:lnTo>
                    <a:lnTo>
                      <a:pt x="729" y="537"/>
                    </a:lnTo>
                    <a:lnTo>
                      <a:pt x="727" y="537"/>
                    </a:lnTo>
                    <a:lnTo>
                      <a:pt x="727" y="539"/>
                    </a:lnTo>
                    <a:lnTo>
                      <a:pt x="727" y="541"/>
                    </a:lnTo>
                    <a:lnTo>
                      <a:pt x="725" y="541"/>
                    </a:lnTo>
                    <a:lnTo>
                      <a:pt x="725" y="539"/>
                    </a:lnTo>
                    <a:lnTo>
                      <a:pt x="723" y="539"/>
                    </a:lnTo>
                    <a:lnTo>
                      <a:pt x="723" y="541"/>
                    </a:lnTo>
                    <a:lnTo>
                      <a:pt x="721" y="539"/>
                    </a:lnTo>
                    <a:lnTo>
                      <a:pt x="723" y="539"/>
                    </a:lnTo>
                    <a:lnTo>
                      <a:pt x="723" y="537"/>
                    </a:lnTo>
                    <a:lnTo>
                      <a:pt x="723" y="539"/>
                    </a:lnTo>
                    <a:lnTo>
                      <a:pt x="721" y="539"/>
                    </a:lnTo>
                    <a:lnTo>
                      <a:pt x="721" y="537"/>
                    </a:lnTo>
                    <a:lnTo>
                      <a:pt x="723" y="537"/>
                    </a:lnTo>
                    <a:lnTo>
                      <a:pt x="723" y="535"/>
                    </a:lnTo>
                    <a:lnTo>
                      <a:pt x="721" y="537"/>
                    </a:lnTo>
                    <a:lnTo>
                      <a:pt x="723" y="535"/>
                    </a:lnTo>
                    <a:lnTo>
                      <a:pt x="723" y="533"/>
                    </a:lnTo>
                    <a:lnTo>
                      <a:pt x="723" y="535"/>
                    </a:lnTo>
                    <a:lnTo>
                      <a:pt x="721" y="535"/>
                    </a:lnTo>
                    <a:lnTo>
                      <a:pt x="723" y="533"/>
                    </a:lnTo>
                    <a:lnTo>
                      <a:pt x="721" y="533"/>
                    </a:lnTo>
                    <a:lnTo>
                      <a:pt x="721" y="535"/>
                    </a:lnTo>
                    <a:lnTo>
                      <a:pt x="721" y="537"/>
                    </a:lnTo>
                    <a:lnTo>
                      <a:pt x="719" y="537"/>
                    </a:lnTo>
                    <a:lnTo>
                      <a:pt x="719" y="539"/>
                    </a:lnTo>
                    <a:lnTo>
                      <a:pt x="717" y="539"/>
                    </a:lnTo>
                    <a:lnTo>
                      <a:pt x="717" y="537"/>
                    </a:lnTo>
                    <a:lnTo>
                      <a:pt x="717" y="535"/>
                    </a:lnTo>
                    <a:lnTo>
                      <a:pt x="719" y="535"/>
                    </a:lnTo>
                    <a:lnTo>
                      <a:pt x="719" y="533"/>
                    </a:lnTo>
                    <a:lnTo>
                      <a:pt x="719" y="531"/>
                    </a:lnTo>
                    <a:lnTo>
                      <a:pt x="719" y="533"/>
                    </a:lnTo>
                    <a:lnTo>
                      <a:pt x="719" y="531"/>
                    </a:lnTo>
                    <a:lnTo>
                      <a:pt x="721" y="531"/>
                    </a:lnTo>
                    <a:lnTo>
                      <a:pt x="719" y="531"/>
                    </a:lnTo>
                    <a:lnTo>
                      <a:pt x="719" y="529"/>
                    </a:lnTo>
                    <a:lnTo>
                      <a:pt x="719" y="527"/>
                    </a:lnTo>
                    <a:lnTo>
                      <a:pt x="719" y="525"/>
                    </a:lnTo>
                    <a:lnTo>
                      <a:pt x="717" y="525"/>
                    </a:lnTo>
                    <a:lnTo>
                      <a:pt x="717" y="527"/>
                    </a:lnTo>
                    <a:lnTo>
                      <a:pt x="715" y="529"/>
                    </a:lnTo>
                    <a:lnTo>
                      <a:pt x="715" y="531"/>
                    </a:lnTo>
                    <a:lnTo>
                      <a:pt x="713" y="531"/>
                    </a:lnTo>
                    <a:lnTo>
                      <a:pt x="715" y="529"/>
                    </a:lnTo>
                    <a:lnTo>
                      <a:pt x="715" y="531"/>
                    </a:lnTo>
                    <a:lnTo>
                      <a:pt x="713" y="531"/>
                    </a:lnTo>
                    <a:lnTo>
                      <a:pt x="712" y="531"/>
                    </a:lnTo>
                    <a:lnTo>
                      <a:pt x="713" y="531"/>
                    </a:lnTo>
                    <a:lnTo>
                      <a:pt x="712" y="531"/>
                    </a:lnTo>
                    <a:lnTo>
                      <a:pt x="712" y="533"/>
                    </a:lnTo>
                    <a:lnTo>
                      <a:pt x="710" y="533"/>
                    </a:lnTo>
                    <a:lnTo>
                      <a:pt x="712" y="533"/>
                    </a:lnTo>
                    <a:lnTo>
                      <a:pt x="710" y="533"/>
                    </a:lnTo>
                    <a:lnTo>
                      <a:pt x="710" y="535"/>
                    </a:lnTo>
                    <a:lnTo>
                      <a:pt x="710" y="537"/>
                    </a:lnTo>
                    <a:lnTo>
                      <a:pt x="708" y="537"/>
                    </a:lnTo>
                    <a:lnTo>
                      <a:pt x="706" y="537"/>
                    </a:lnTo>
                    <a:lnTo>
                      <a:pt x="704" y="537"/>
                    </a:lnTo>
                    <a:lnTo>
                      <a:pt x="702" y="537"/>
                    </a:lnTo>
                    <a:lnTo>
                      <a:pt x="704" y="537"/>
                    </a:lnTo>
                    <a:lnTo>
                      <a:pt x="704" y="535"/>
                    </a:lnTo>
                    <a:lnTo>
                      <a:pt x="706" y="535"/>
                    </a:lnTo>
                    <a:lnTo>
                      <a:pt x="708" y="535"/>
                    </a:lnTo>
                    <a:lnTo>
                      <a:pt x="708" y="533"/>
                    </a:lnTo>
                    <a:lnTo>
                      <a:pt x="708" y="531"/>
                    </a:lnTo>
                    <a:lnTo>
                      <a:pt x="710" y="531"/>
                    </a:lnTo>
                    <a:lnTo>
                      <a:pt x="710" y="529"/>
                    </a:lnTo>
                    <a:lnTo>
                      <a:pt x="712" y="529"/>
                    </a:lnTo>
                    <a:lnTo>
                      <a:pt x="713" y="527"/>
                    </a:lnTo>
                    <a:lnTo>
                      <a:pt x="712" y="527"/>
                    </a:lnTo>
                    <a:lnTo>
                      <a:pt x="712" y="529"/>
                    </a:lnTo>
                    <a:lnTo>
                      <a:pt x="710" y="529"/>
                    </a:lnTo>
                    <a:lnTo>
                      <a:pt x="710" y="527"/>
                    </a:lnTo>
                    <a:lnTo>
                      <a:pt x="712" y="527"/>
                    </a:lnTo>
                    <a:lnTo>
                      <a:pt x="712" y="525"/>
                    </a:lnTo>
                    <a:lnTo>
                      <a:pt x="712" y="527"/>
                    </a:lnTo>
                    <a:lnTo>
                      <a:pt x="710" y="527"/>
                    </a:lnTo>
                    <a:lnTo>
                      <a:pt x="710" y="529"/>
                    </a:lnTo>
                    <a:lnTo>
                      <a:pt x="710" y="527"/>
                    </a:lnTo>
                    <a:lnTo>
                      <a:pt x="708" y="527"/>
                    </a:lnTo>
                    <a:lnTo>
                      <a:pt x="708" y="529"/>
                    </a:lnTo>
                    <a:lnTo>
                      <a:pt x="708" y="527"/>
                    </a:lnTo>
                    <a:lnTo>
                      <a:pt x="708" y="529"/>
                    </a:lnTo>
                    <a:lnTo>
                      <a:pt x="708" y="531"/>
                    </a:lnTo>
                    <a:lnTo>
                      <a:pt x="706" y="531"/>
                    </a:lnTo>
                    <a:lnTo>
                      <a:pt x="706" y="529"/>
                    </a:lnTo>
                    <a:lnTo>
                      <a:pt x="706" y="531"/>
                    </a:lnTo>
                    <a:lnTo>
                      <a:pt x="704" y="531"/>
                    </a:lnTo>
                    <a:lnTo>
                      <a:pt x="704" y="529"/>
                    </a:lnTo>
                    <a:lnTo>
                      <a:pt x="704" y="531"/>
                    </a:lnTo>
                    <a:lnTo>
                      <a:pt x="704" y="529"/>
                    </a:lnTo>
                    <a:lnTo>
                      <a:pt x="704" y="531"/>
                    </a:lnTo>
                    <a:lnTo>
                      <a:pt x="704" y="529"/>
                    </a:lnTo>
                    <a:lnTo>
                      <a:pt x="702" y="529"/>
                    </a:lnTo>
                    <a:lnTo>
                      <a:pt x="702" y="531"/>
                    </a:lnTo>
                    <a:lnTo>
                      <a:pt x="702" y="529"/>
                    </a:lnTo>
                    <a:lnTo>
                      <a:pt x="704" y="529"/>
                    </a:lnTo>
                    <a:lnTo>
                      <a:pt x="704" y="527"/>
                    </a:lnTo>
                    <a:lnTo>
                      <a:pt x="706" y="527"/>
                    </a:lnTo>
                    <a:lnTo>
                      <a:pt x="704" y="529"/>
                    </a:lnTo>
                    <a:lnTo>
                      <a:pt x="704" y="527"/>
                    </a:lnTo>
                    <a:lnTo>
                      <a:pt x="704" y="525"/>
                    </a:lnTo>
                    <a:lnTo>
                      <a:pt x="706" y="525"/>
                    </a:lnTo>
                    <a:lnTo>
                      <a:pt x="704" y="524"/>
                    </a:lnTo>
                    <a:lnTo>
                      <a:pt x="704" y="525"/>
                    </a:lnTo>
                    <a:lnTo>
                      <a:pt x="704" y="527"/>
                    </a:lnTo>
                    <a:lnTo>
                      <a:pt x="702" y="527"/>
                    </a:lnTo>
                    <a:lnTo>
                      <a:pt x="702" y="525"/>
                    </a:lnTo>
                    <a:lnTo>
                      <a:pt x="702" y="527"/>
                    </a:lnTo>
                    <a:lnTo>
                      <a:pt x="700" y="527"/>
                    </a:lnTo>
                    <a:lnTo>
                      <a:pt x="700" y="529"/>
                    </a:lnTo>
                    <a:lnTo>
                      <a:pt x="698" y="529"/>
                    </a:lnTo>
                    <a:lnTo>
                      <a:pt x="698" y="527"/>
                    </a:lnTo>
                    <a:lnTo>
                      <a:pt x="696" y="529"/>
                    </a:lnTo>
                    <a:lnTo>
                      <a:pt x="698" y="529"/>
                    </a:lnTo>
                    <a:lnTo>
                      <a:pt x="696" y="529"/>
                    </a:lnTo>
                    <a:lnTo>
                      <a:pt x="696" y="527"/>
                    </a:lnTo>
                    <a:lnTo>
                      <a:pt x="696" y="529"/>
                    </a:lnTo>
                    <a:lnTo>
                      <a:pt x="694" y="529"/>
                    </a:lnTo>
                    <a:lnTo>
                      <a:pt x="692" y="529"/>
                    </a:lnTo>
                    <a:lnTo>
                      <a:pt x="694" y="529"/>
                    </a:lnTo>
                    <a:lnTo>
                      <a:pt x="692" y="527"/>
                    </a:lnTo>
                    <a:lnTo>
                      <a:pt x="692" y="529"/>
                    </a:lnTo>
                    <a:lnTo>
                      <a:pt x="692" y="527"/>
                    </a:lnTo>
                    <a:lnTo>
                      <a:pt x="690" y="527"/>
                    </a:lnTo>
                    <a:lnTo>
                      <a:pt x="690" y="529"/>
                    </a:lnTo>
                    <a:lnTo>
                      <a:pt x="688" y="529"/>
                    </a:lnTo>
                    <a:lnTo>
                      <a:pt x="688" y="527"/>
                    </a:lnTo>
                    <a:lnTo>
                      <a:pt x="688" y="529"/>
                    </a:lnTo>
                    <a:lnTo>
                      <a:pt x="688" y="527"/>
                    </a:lnTo>
                    <a:lnTo>
                      <a:pt x="686" y="527"/>
                    </a:lnTo>
                    <a:lnTo>
                      <a:pt x="684" y="527"/>
                    </a:lnTo>
                    <a:lnTo>
                      <a:pt x="686" y="527"/>
                    </a:lnTo>
                    <a:lnTo>
                      <a:pt x="684" y="527"/>
                    </a:lnTo>
                    <a:lnTo>
                      <a:pt x="683" y="527"/>
                    </a:lnTo>
                    <a:lnTo>
                      <a:pt x="684" y="527"/>
                    </a:lnTo>
                    <a:lnTo>
                      <a:pt x="683" y="527"/>
                    </a:lnTo>
                    <a:lnTo>
                      <a:pt x="681" y="527"/>
                    </a:lnTo>
                    <a:lnTo>
                      <a:pt x="681" y="529"/>
                    </a:lnTo>
                    <a:lnTo>
                      <a:pt x="681" y="527"/>
                    </a:lnTo>
                    <a:lnTo>
                      <a:pt x="681" y="529"/>
                    </a:lnTo>
                    <a:lnTo>
                      <a:pt x="679" y="529"/>
                    </a:lnTo>
                    <a:lnTo>
                      <a:pt x="677" y="529"/>
                    </a:lnTo>
                    <a:lnTo>
                      <a:pt x="675" y="529"/>
                    </a:lnTo>
                    <a:lnTo>
                      <a:pt x="675" y="527"/>
                    </a:lnTo>
                    <a:lnTo>
                      <a:pt x="675" y="525"/>
                    </a:lnTo>
                    <a:lnTo>
                      <a:pt x="675" y="524"/>
                    </a:lnTo>
                    <a:lnTo>
                      <a:pt x="677" y="524"/>
                    </a:lnTo>
                    <a:lnTo>
                      <a:pt x="679" y="522"/>
                    </a:lnTo>
                    <a:lnTo>
                      <a:pt x="679" y="520"/>
                    </a:lnTo>
                    <a:lnTo>
                      <a:pt x="681" y="520"/>
                    </a:lnTo>
                    <a:lnTo>
                      <a:pt x="681" y="518"/>
                    </a:lnTo>
                    <a:lnTo>
                      <a:pt x="683" y="518"/>
                    </a:lnTo>
                    <a:lnTo>
                      <a:pt x="681" y="518"/>
                    </a:lnTo>
                    <a:lnTo>
                      <a:pt x="681" y="520"/>
                    </a:lnTo>
                    <a:lnTo>
                      <a:pt x="683" y="518"/>
                    </a:lnTo>
                    <a:lnTo>
                      <a:pt x="684" y="518"/>
                    </a:lnTo>
                    <a:lnTo>
                      <a:pt x="683" y="518"/>
                    </a:lnTo>
                    <a:lnTo>
                      <a:pt x="681" y="518"/>
                    </a:lnTo>
                    <a:lnTo>
                      <a:pt x="679" y="518"/>
                    </a:lnTo>
                    <a:lnTo>
                      <a:pt x="677" y="518"/>
                    </a:lnTo>
                    <a:lnTo>
                      <a:pt x="675" y="518"/>
                    </a:lnTo>
                    <a:lnTo>
                      <a:pt x="677" y="518"/>
                    </a:lnTo>
                    <a:lnTo>
                      <a:pt x="677" y="516"/>
                    </a:lnTo>
                    <a:lnTo>
                      <a:pt x="679" y="516"/>
                    </a:lnTo>
                    <a:lnTo>
                      <a:pt x="679" y="514"/>
                    </a:lnTo>
                    <a:lnTo>
                      <a:pt x="681" y="514"/>
                    </a:lnTo>
                    <a:lnTo>
                      <a:pt x="679" y="514"/>
                    </a:lnTo>
                    <a:lnTo>
                      <a:pt x="679" y="516"/>
                    </a:lnTo>
                    <a:lnTo>
                      <a:pt x="679" y="518"/>
                    </a:lnTo>
                    <a:lnTo>
                      <a:pt x="679" y="516"/>
                    </a:lnTo>
                    <a:lnTo>
                      <a:pt x="681" y="518"/>
                    </a:lnTo>
                    <a:lnTo>
                      <a:pt x="681" y="516"/>
                    </a:lnTo>
                    <a:lnTo>
                      <a:pt x="681" y="514"/>
                    </a:lnTo>
                    <a:lnTo>
                      <a:pt x="683" y="514"/>
                    </a:lnTo>
                    <a:lnTo>
                      <a:pt x="683" y="512"/>
                    </a:lnTo>
                    <a:lnTo>
                      <a:pt x="683" y="510"/>
                    </a:lnTo>
                    <a:lnTo>
                      <a:pt x="684" y="510"/>
                    </a:lnTo>
                    <a:lnTo>
                      <a:pt x="684" y="512"/>
                    </a:lnTo>
                    <a:lnTo>
                      <a:pt x="686" y="512"/>
                    </a:lnTo>
                    <a:lnTo>
                      <a:pt x="684" y="512"/>
                    </a:lnTo>
                    <a:lnTo>
                      <a:pt x="684" y="510"/>
                    </a:lnTo>
                    <a:lnTo>
                      <a:pt x="686" y="510"/>
                    </a:lnTo>
                    <a:lnTo>
                      <a:pt x="686" y="508"/>
                    </a:lnTo>
                    <a:lnTo>
                      <a:pt x="686" y="510"/>
                    </a:lnTo>
                    <a:lnTo>
                      <a:pt x="686" y="508"/>
                    </a:lnTo>
                    <a:lnTo>
                      <a:pt x="686" y="510"/>
                    </a:lnTo>
                    <a:lnTo>
                      <a:pt x="684" y="510"/>
                    </a:lnTo>
                    <a:lnTo>
                      <a:pt x="684" y="508"/>
                    </a:lnTo>
                    <a:lnTo>
                      <a:pt x="686" y="510"/>
                    </a:lnTo>
                    <a:lnTo>
                      <a:pt x="686" y="508"/>
                    </a:lnTo>
                    <a:lnTo>
                      <a:pt x="684" y="508"/>
                    </a:lnTo>
                    <a:lnTo>
                      <a:pt x="684" y="506"/>
                    </a:lnTo>
                    <a:lnTo>
                      <a:pt x="684" y="504"/>
                    </a:lnTo>
                    <a:lnTo>
                      <a:pt x="686" y="504"/>
                    </a:lnTo>
                    <a:lnTo>
                      <a:pt x="686" y="506"/>
                    </a:lnTo>
                    <a:lnTo>
                      <a:pt x="686" y="504"/>
                    </a:lnTo>
                    <a:lnTo>
                      <a:pt x="688" y="504"/>
                    </a:lnTo>
                    <a:lnTo>
                      <a:pt x="688" y="506"/>
                    </a:lnTo>
                    <a:lnTo>
                      <a:pt x="688" y="504"/>
                    </a:lnTo>
                    <a:lnTo>
                      <a:pt x="686" y="504"/>
                    </a:lnTo>
                    <a:lnTo>
                      <a:pt x="686" y="502"/>
                    </a:lnTo>
                    <a:lnTo>
                      <a:pt x="686" y="500"/>
                    </a:lnTo>
                    <a:lnTo>
                      <a:pt x="688" y="500"/>
                    </a:lnTo>
                    <a:lnTo>
                      <a:pt x="688" y="498"/>
                    </a:lnTo>
                    <a:lnTo>
                      <a:pt x="688" y="496"/>
                    </a:lnTo>
                    <a:lnTo>
                      <a:pt x="690" y="496"/>
                    </a:lnTo>
                    <a:lnTo>
                      <a:pt x="690" y="495"/>
                    </a:lnTo>
                    <a:lnTo>
                      <a:pt x="690" y="493"/>
                    </a:lnTo>
                    <a:lnTo>
                      <a:pt x="690" y="491"/>
                    </a:lnTo>
                    <a:lnTo>
                      <a:pt x="692" y="491"/>
                    </a:lnTo>
                    <a:lnTo>
                      <a:pt x="692" y="489"/>
                    </a:lnTo>
                    <a:lnTo>
                      <a:pt x="690" y="489"/>
                    </a:lnTo>
                    <a:lnTo>
                      <a:pt x="692" y="489"/>
                    </a:lnTo>
                    <a:lnTo>
                      <a:pt x="694" y="489"/>
                    </a:lnTo>
                    <a:lnTo>
                      <a:pt x="694" y="487"/>
                    </a:lnTo>
                    <a:lnTo>
                      <a:pt x="694" y="485"/>
                    </a:lnTo>
                    <a:lnTo>
                      <a:pt x="696" y="485"/>
                    </a:lnTo>
                    <a:lnTo>
                      <a:pt x="694" y="485"/>
                    </a:lnTo>
                    <a:lnTo>
                      <a:pt x="696" y="485"/>
                    </a:lnTo>
                    <a:lnTo>
                      <a:pt x="696" y="483"/>
                    </a:lnTo>
                    <a:lnTo>
                      <a:pt x="696" y="481"/>
                    </a:lnTo>
                    <a:lnTo>
                      <a:pt x="698" y="481"/>
                    </a:lnTo>
                    <a:lnTo>
                      <a:pt x="700" y="479"/>
                    </a:lnTo>
                    <a:lnTo>
                      <a:pt x="702" y="479"/>
                    </a:lnTo>
                    <a:lnTo>
                      <a:pt x="702" y="477"/>
                    </a:lnTo>
                    <a:lnTo>
                      <a:pt x="704" y="477"/>
                    </a:lnTo>
                    <a:close/>
                    <a:moveTo>
                      <a:pt x="108" y="479"/>
                    </a:moveTo>
                    <a:lnTo>
                      <a:pt x="108" y="481"/>
                    </a:lnTo>
                    <a:lnTo>
                      <a:pt x="108" y="479"/>
                    </a:lnTo>
                    <a:lnTo>
                      <a:pt x="106" y="479"/>
                    </a:lnTo>
                    <a:lnTo>
                      <a:pt x="106" y="477"/>
                    </a:lnTo>
                    <a:lnTo>
                      <a:pt x="108" y="477"/>
                    </a:lnTo>
                    <a:lnTo>
                      <a:pt x="108" y="475"/>
                    </a:lnTo>
                    <a:lnTo>
                      <a:pt x="108" y="477"/>
                    </a:lnTo>
                    <a:lnTo>
                      <a:pt x="108" y="479"/>
                    </a:lnTo>
                    <a:close/>
                    <a:moveTo>
                      <a:pt x="708" y="473"/>
                    </a:moveTo>
                    <a:lnTo>
                      <a:pt x="710" y="471"/>
                    </a:lnTo>
                    <a:lnTo>
                      <a:pt x="708" y="473"/>
                    </a:lnTo>
                    <a:close/>
                    <a:moveTo>
                      <a:pt x="108" y="471"/>
                    </a:moveTo>
                    <a:lnTo>
                      <a:pt x="108" y="473"/>
                    </a:lnTo>
                    <a:lnTo>
                      <a:pt x="108" y="475"/>
                    </a:lnTo>
                    <a:lnTo>
                      <a:pt x="106" y="475"/>
                    </a:lnTo>
                    <a:lnTo>
                      <a:pt x="106" y="473"/>
                    </a:lnTo>
                    <a:lnTo>
                      <a:pt x="106" y="475"/>
                    </a:lnTo>
                    <a:lnTo>
                      <a:pt x="106" y="473"/>
                    </a:lnTo>
                    <a:lnTo>
                      <a:pt x="106" y="471"/>
                    </a:lnTo>
                    <a:lnTo>
                      <a:pt x="108" y="471"/>
                    </a:lnTo>
                    <a:close/>
                    <a:moveTo>
                      <a:pt x="510" y="471"/>
                    </a:moveTo>
                    <a:lnTo>
                      <a:pt x="510" y="473"/>
                    </a:lnTo>
                    <a:lnTo>
                      <a:pt x="509" y="473"/>
                    </a:lnTo>
                    <a:lnTo>
                      <a:pt x="507" y="473"/>
                    </a:lnTo>
                    <a:lnTo>
                      <a:pt x="507" y="471"/>
                    </a:lnTo>
                    <a:lnTo>
                      <a:pt x="509" y="471"/>
                    </a:lnTo>
                    <a:lnTo>
                      <a:pt x="510" y="471"/>
                    </a:lnTo>
                    <a:close/>
                    <a:moveTo>
                      <a:pt x="83" y="471"/>
                    </a:moveTo>
                    <a:lnTo>
                      <a:pt x="83" y="473"/>
                    </a:lnTo>
                    <a:lnTo>
                      <a:pt x="83" y="471"/>
                    </a:lnTo>
                    <a:lnTo>
                      <a:pt x="83" y="469"/>
                    </a:lnTo>
                    <a:lnTo>
                      <a:pt x="83" y="471"/>
                    </a:lnTo>
                    <a:close/>
                    <a:moveTo>
                      <a:pt x="108" y="469"/>
                    </a:moveTo>
                    <a:lnTo>
                      <a:pt x="108" y="471"/>
                    </a:lnTo>
                    <a:lnTo>
                      <a:pt x="106" y="471"/>
                    </a:lnTo>
                    <a:lnTo>
                      <a:pt x="106" y="469"/>
                    </a:lnTo>
                    <a:lnTo>
                      <a:pt x="108" y="471"/>
                    </a:lnTo>
                    <a:lnTo>
                      <a:pt x="108" y="469"/>
                    </a:lnTo>
                    <a:close/>
                    <a:moveTo>
                      <a:pt x="106" y="471"/>
                    </a:moveTo>
                    <a:lnTo>
                      <a:pt x="106" y="469"/>
                    </a:lnTo>
                    <a:lnTo>
                      <a:pt x="106" y="471"/>
                    </a:lnTo>
                    <a:close/>
                    <a:moveTo>
                      <a:pt x="106" y="469"/>
                    </a:moveTo>
                    <a:lnTo>
                      <a:pt x="106" y="471"/>
                    </a:lnTo>
                    <a:lnTo>
                      <a:pt x="104" y="471"/>
                    </a:lnTo>
                    <a:lnTo>
                      <a:pt x="104" y="469"/>
                    </a:lnTo>
                    <a:lnTo>
                      <a:pt x="104" y="471"/>
                    </a:lnTo>
                    <a:lnTo>
                      <a:pt x="104" y="469"/>
                    </a:lnTo>
                    <a:lnTo>
                      <a:pt x="106" y="469"/>
                    </a:lnTo>
                    <a:close/>
                    <a:moveTo>
                      <a:pt x="509" y="469"/>
                    </a:moveTo>
                    <a:lnTo>
                      <a:pt x="510" y="469"/>
                    </a:lnTo>
                    <a:lnTo>
                      <a:pt x="509" y="469"/>
                    </a:lnTo>
                    <a:close/>
                    <a:moveTo>
                      <a:pt x="108" y="467"/>
                    </a:moveTo>
                    <a:lnTo>
                      <a:pt x="108" y="469"/>
                    </a:lnTo>
                    <a:lnTo>
                      <a:pt x="106" y="469"/>
                    </a:lnTo>
                    <a:lnTo>
                      <a:pt x="108" y="469"/>
                    </a:lnTo>
                    <a:lnTo>
                      <a:pt x="108" y="467"/>
                    </a:lnTo>
                    <a:close/>
                    <a:moveTo>
                      <a:pt x="114" y="469"/>
                    </a:moveTo>
                    <a:lnTo>
                      <a:pt x="112" y="469"/>
                    </a:lnTo>
                    <a:lnTo>
                      <a:pt x="112" y="471"/>
                    </a:lnTo>
                    <a:lnTo>
                      <a:pt x="110" y="471"/>
                    </a:lnTo>
                    <a:lnTo>
                      <a:pt x="110" y="473"/>
                    </a:lnTo>
                    <a:lnTo>
                      <a:pt x="108" y="473"/>
                    </a:lnTo>
                    <a:lnTo>
                      <a:pt x="108" y="471"/>
                    </a:lnTo>
                    <a:lnTo>
                      <a:pt x="110" y="471"/>
                    </a:lnTo>
                    <a:lnTo>
                      <a:pt x="110" y="469"/>
                    </a:lnTo>
                    <a:lnTo>
                      <a:pt x="112" y="469"/>
                    </a:lnTo>
                    <a:lnTo>
                      <a:pt x="112" y="467"/>
                    </a:lnTo>
                    <a:lnTo>
                      <a:pt x="114" y="467"/>
                    </a:lnTo>
                    <a:lnTo>
                      <a:pt x="114" y="466"/>
                    </a:lnTo>
                    <a:lnTo>
                      <a:pt x="114" y="467"/>
                    </a:lnTo>
                    <a:lnTo>
                      <a:pt x="114" y="469"/>
                    </a:lnTo>
                    <a:close/>
                    <a:moveTo>
                      <a:pt x="514" y="466"/>
                    </a:moveTo>
                    <a:lnTo>
                      <a:pt x="514" y="467"/>
                    </a:lnTo>
                    <a:lnTo>
                      <a:pt x="514" y="466"/>
                    </a:lnTo>
                    <a:close/>
                    <a:moveTo>
                      <a:pt x="103" y="466"/>
                    </a:moveTo>
                    <a:lnTo>
                      <a:pt x="103" y="467"/>
                    </a:lnTo>
                    <a:lnTo>
                      <a:pt x="103" y="469"/>
                    </a:lnTo>
                    <a:lnTo>
                      <a:pt x="103" y="467"/>
                    </a:lnTo>
                    <a:lnTo>
                      <a:pt x="103" y="466"/>
                    </a:lnTo>
                    <a:close/>
                    <a:moveTo>
                      <a:pt x="509" y="466"/>
                    </a:moveTo>
                    <a:lnTo>
                      <a:pt x="507" y="466"/>
                    </a:lnTo>
                    <a:lnTo>
                      <a:pt x="509" y="466"/>
                    </a:lnTo>
                    <a:lnTo>
                      <a:pt x="509" y="464"/>
                    </a:lnTo>
                    <a:lnTo>
                      <a:pt x="509" y="466"/>
                    </a:lnTo>
                    <a:close/>
                    <a:moveTo>
                      <a:pt x="104" y="464"/>
                    </a:moveTo>
                    <a:lnTo>
                      <a:pt x="104" y="466"/>
                    </a:lnTo>
                    <a:lnTo>
                      <a:pt x="104" y="467"/>
                    </a:lnTo>
                    <a:lnTo>
                      <a:pt x="104" y="466"/>
                    </a:lnTo>
                    <a:lnTo>
                      <a:pt x="103" y="466"/>
                    </a:lnTo>
                    <a:lnTo>
                      <a:pt x="101" y="466"/>
                    </a:lnTo>
                    <a:lnTo>
                      <a:pt x="103" y="466"/>
                    </a:lnTo>
                    <a:lnTo>
                      <a:pt x="103" y="464"/>
                    </a:lnTo>
                    <a:lnTo>
                      <a:pt x="104" y="464"/>
                    </a:lnTo>
                    <a:close/>
                    <a:moveTo>
                      <a:pt x="77" y="462"/>
                    </a:moveTo>
                    <a:lnTo>
                      <a:pt x="77" y="464"/>
                    </a:lnTo>
                    <a:lnTo>
                      <a:pt x="79" y="464"/>
                    </a:lnTo>
                    <a:lnTo>
                      <a:pt x="79" y="462"/>
                    </a:lnTo>
                    <a:lnTo>
                      <a:pt x="79" y="464"/>
                    </a:lnTo>
                    <a:lnTo>
                      <a:pt x="77" y="464"/>
                    </a:lnTo>
                    <a:lnTo>
                      <a:pt x="77" y="462"/>
                    </a:lnTo>
                    <a:lnTo>
                      <a:pt x="79" y="462"/>
                    </a:lnTo>
                    <a:lnTo>
                      <a:pt x="77" y="462"/>
                    </a:lnTo>
                    <a:close/>
                    <a:moveTo>
                      <a:pt x="104" y="467"/>
                    </a:moveTo>
                    <a:lnTo>
                      <a:pt x="104" y="466"/>
                    </a:lnTo>
                    <a:lnTo>
                      <a:pt x="104" y="464"/>
                    </a:lnTo>
                    <a:lnTo>
                      <a:pt x="104" y="462"/>
                    </a:lnTo>
                    <a:lnTo>
                      <a:pt x="104" y="464"/>
                    </a:lnTo>
                    <a:lnTo>
                      <a:pt x="106" y="464"/>
                    </a:lnTo>
                    <a:lnTo>
                      <a:pt x="106" y="466"/>
                    </a:lnTo>
                    <a:lnTo>
                      <a:pt x="106" y="467"/>
                    </a:lnTo>
                    <a:lnTo>
                      <a:pt x="104" y="467"/>
                    </a:lnTo>
                    <a:close/>
                    <a:moveTo>
                      <a:pt x="99" y="464"/>
                    </a:moveTo>
                    <a:lnTo>
                      <a:pt x="101" y="464"/>
                    </a:lnTo>
                    <a:lnTo>
                      <a:pt x="101" y="466"/>
                    </a:lnTo>
                    <a:lnTo>
                      <a:pt x="99" y="466"/>
                    </a:lnTo>
                    <a:lnTo>
                      <a:pt x="99" y="464"/>
                    </a:lnTo>
                    <a:lnTo>
                      <a:pt x="99" y="462"/>
                    </a:lnTo>
                    <a:lnTo>
                      <a:pt x="97" y="462"/>
                    </a:lnTo>
                    <a:lnTo>
                      <a:pt x="99" y="462"/>
                    </a:lnTo>
                    <a:lnTo>
                      <a:pt x="97" y="462"/>
                    </a:lnTo>
                    <a:lnTo>
                      <a:pt x="99" y="462"/>
                    </a:lnTo>
                    <a:lnTo>
                      <a:pt x="99" y="464"/>
                    </a:lnTo>
                    <a:close/>
                    <a:moveTo>
                      <a:pt x="106" y="464"/>
                    </a:moveTo>
                    <a:lnTo>
                      <a:pt x="106" y="462"/>
                    </a:lnTo>
                    <a:lnTo>
                      <a:pt x="106" y="464"/>
                    </a:lnTo>
                    <a:close/>
                    <a:moveTo>
                      <a:pt x="97" y="462"/>
                    </a:moveTo>
                    <a:lnTo>
                      <a:pt x="97" y="460"/>
                    </a:lnTo>
                    <a:lnTo>
                      <a:pt x="97" y="462"/>
                    </a:lnTo>
                    <a:close/>
                    <a:moveTo>
                      <a:pt x="104" y="462"/>
                    </a:moveTo>
                    <a:lnTo>
                      <a:pt x="104" y="464"/>
                    </a:lnTo>
                    <a:lnTo>
                      <a:pt x="104" y="462"/>
                    </a:lnTo>
                    <a:lnTo>
                      <a:pt x="104" y="460"/>
                    </a:lnTo>
                    <a:lnTo>
                      <a:pt x="104" y="462"/>
                    </a:lnTo>
                    <a:close/>
                    <a:moveTo>
                      <a:pt x="74" y="460"/>
                    </a:moveTo>
                    <a:lnTo>
                      <a:pt x="72" y="460"/>
                    </a:lnTo>
                    <a:lnTo>
                      <a:pt x="72" y="458"/>
                    </a:lnTo>
                    <a:lnTo>
                      <a:pt x="74" y="460"/>
                    </a:lnTo>
                    <a:close/>
                    <a:moveTo>
                      <a:pt x="704" y="460"/>
                    </a:moveTo>
                    <a:lnTo>
                      <a:pt x="704" y="458"/>
                    </a:lnTo>
                    <a:lnTo>
                      <a:pt x="704" y="460"/>
                    </a:lnTo>
                    <a:close/>
                    <a:moveTo>
                      <a:pt x="95" y="460"/>
                    </a:moveTo>
                    <a:lnTo>
                      <a:pt x="95" y="458"/>
                    </a:lnTo>
                    <a:lnTo>
                      <a:pt x="95" y="460"/>
                    </a:lnTo>
                    <a:close/>
                    <a:moveTo>
                      <a:pt x="507" y="458"/>
                    </a:moveTo>
                    <a:lnTo>
                      <a:pt x="505" y="458"/>
                    </a:lnTo>
                    <a:lnTo>
                      <a:pt x="505" y="456"/>
                    </a:lnTo>
                    <a:lnTo>
                      <a:pt x="507" y="456"/>
                    </a:lnTo>
                    <a:lnTo>
                      <a:pt x="507" y="458"/>
                    </a:lnTo>
                    <a:close/>
                    <a:moveTo>
                      <a:pt x="97" y="458"/>
                    </a:moveTo>
                    <a:lnTo>
                      <a:pt x="97" y="460"/>
                    </a:lnTo>
                    <a:lnTo>
                      <a:pt x="97" y="458"/>
                    </a:lnTo>
                    <a:lnTo>
                      <a:pt x="95" y="458"/>
                    </a:lnTo>
                    <a:lnTo>
                      <a:pt x="97" y="458"/>
                    </a:lnTo>
                    <a:lnTo>
                      <a:pt x="95" y="458"/>
                    </a:lnTo>
                    <a:lnTo>
                      <a:pt x="95" y="456"/>
                    </a:lnTo>
                    <a:lnTo>
                      <a:pt x="97" y="456"/>
                    </a:lnTo>
                    <a:lnTo>
                      <a:pt x="97" y="458"/>
                    </a:lnTo>
                    <a:close/>
                    <a:moveTo>
                      <a:pt x="493" y="456"/>
                    </a:moveTo>
                    <a:lnTo>
                      <a:pt x="495" y="456"/>
                    </a:lnTo>
                    <a:lnTo>
                      <a:pt x="497" y="458"/>
                    </a:lnTo>
                    <a:lnTo>
                      <a:pt x="499" y="460"/>
                    </a:lnTo>
                    <a:lnTo>
                      <a:pt x="499" y="462"/>
                    </a:lnTo>
                    <a:lnTo>
                      <a:pt x="499" y="464"/>
                    </a:lnTo>
                    <a:lnTo>
                      <a:pt x="499" y="462"/>
                    </a:lnTo>
                    <a:lnTo>
                      <a:pt x="497" y="462"/>
                    </a:lnTo>
                    <a:lnTo>
                      <a:pt x="495" y="462"/>
                    </a:lnTo>
                    <a:lnTo>
                      <a:pt x="493" y="462"/>
                    </a:lnTo>
                    <a:lnTo>
                      <a:pt x="493" y="460"/>
                    </a:lnTo>
                    <a:lnTo>
                      <a:pt x="491" y="460"/>
                    </a:lnTo>
                    <a:lnTo>
                      <a:pt x="489" y="460"/>
                    </a:lnTo>
                    <a:lnTo>
                      <a:pt x="487" y="458"/>
                    </a:lnTo>
                    <a:lnTo>
                      <a:pt x="489" y="456"/>
                    </a:lnTo>
                    <a:lnTo>
                      <a:pt x="491" y="456"/>
                    </a:lnTo>
                    <a:lnTo>
                      <a:pt x="493" y="456"/>
                    </a:lnTo>
                    <a:close/>
                    <a:moveTo>
                      <a:pt x="77" y="456"/>
                    </a:moveTo>
                    <a:lnTo>
                      <a:pt x="77" y="458"/>
                    </a:lnTo>
                    <a:lnTo>
                      <a:pt x="79" y="458"/>
                    </a:lnTo>
                    <a:lnTo>
                      <a:pt x="77" y="458"/>
                    </a:lnTo>
                    <a:lnTo>
                      <a:pt x="75" y="458"/>
                    </a:lnTo>
                    <a:lnTo>
                      <a:pt x="75" y="460"/>
                    </a:lnTo>
                    <a:lnTo>
                      <a:pt x="75" y="458"/>
                    </a:lnTo>
                    <a:lnTo>
                      <a:pt x="77" y="458"/>
                    </a:lnTo>
                    <a:lnTo>
                      <a:pt x="77" y="460"/>
                    </a:lnTo>
                    <a:lnTo>
                      <a:pt x="79" y="460"/>
                    </a:lnTo>
                    <a:lnTo>
                      <a:pt x="77" y="460"/>
                    </a:lnTo>
                    <a:lnTo>
                      <a:pt x="79" y="460"/>
                    </a:lnTo>
                    <a:lnTo>
                      <a:pt x="77" y="460"/>
                    </a:lnTo>
                    <a:lnTo>
                      <a:pt x="75" y="460"/>
                    </a:lnTo>
                    <a:lnTo>
                      <a:pt x="77" y="460"/>
                    </a:lnTo>
                    <a:lnTo>
                      <a:pt x="75" y="460"/>
                    </a:lnTo>
                    <a:lnTo>
                      <a:pt x="75" y="462"/>
                    </a:lnTo>
                    <a:lnTo>
                      <a:pt x="77" y="462"/>
                    </a:lnTo>
                    <a:lnTo>
                      <a:pt x="75" y="462"/>
                    </a:lnTo>
                    <a:lnTo>
                      <a:pt x="77" y="462"/>
                    </a:lnTo>
                    <a:lnTo>
                      <a:pt x="77" y="464"/>
                    </a:lnTo>
                    <a:lnTo>
                      <a:pt x="77" y="466"/>
                    </a:lnTo>
                    <a:lnTo>
                      <a:pt x="79" y="466"/>
                    </a:lnTo>
                    <a:lnTo>
                      <a:pt x="79" y="467"/>
                    </a:lnTo>
                    <a:lnTo>
                      <a:pt x="81" y="467"/>
                    </a:lnTo>
                    <a:lnTo>
                      <a:pt x="81" y="466"/>
                    </a:lnTo>
                    <a:lnTo>
                      <a:pt x="81" y="467"/>
                    </a:lnTo>
                    <a:lnTo>
                      <a:pt x="81" y="469"/>
                    </a:lnTo>
                    <a:lnTo>
                      <a:pt x="81" y="467"/>
                    </a:lnTo>
                    <a:lnTo>
                      <a:pt x="81" y="469"/>
                    </a:lnTo>
                    <a:lnTo>
                      <a:pt x="81" y="467"/>
                    </a:lnTo>
                    <a:lnTo>
                      <a:pt x="83" y="467"/>
                    </a:lnTo>
                    <a:lnTo>
                      <a:pt x="83" y="469"/>
                    </a:lnTo>
                    <a:lnTo>
                      <a:pt x="81" y="469"/>
                    </a:lnTo>
                    <a:lnTo>
                      <a:pt x="83" y="469"/>
                    </a:lnTo>
                    <a:lnTo>
                      <a:pt x="81" y="471"/>
                    </a:lnTo>
                    <a:lnTo>
                      <a:pt x="81" y="469"/>
                    </a:lnTo>
                    <a:lnTo>
                      <a:pt x="81" y="471"/>
                    </a:lnTo>
                    <a:lnTo>
                      <a:pt x="81" y="469"/>
                    </a:lnTo>
                    <a:lnTo>
                      <a:pt x="79" y="469"/>
                    </a:lnTo>
                    <a:lnTo>
                      <a:pt x="79" y="467"/>
                    </a:lnTo>
                    <a:lnTo>
                      <a:pt x="77" y="466"/>
                    </a:lnTo>
                    <a:lnTo>
                      <a:pt x="75" y="466"/>
                    </a:lnTo>
                    <a:lnTo>
                      <a:pt x="75" y="464"/>
                    </a:lnTo>
                    <a:lnTo>
                      <a:pt x="75" y="462"/>
                    </a:lnTo>
                    <a:lnTo>
                      <a:pt x="74" y="462"/>
                    </a:lnTo>
                    <a:lnTo>
                      <a:pt x="74" y="460"/>
                    </a:lnTo>
                    <a:lnTo>
                      <a:pt x="72" y="460"/>
                    </a:lnTo>
                    <a:lnTo>
                      <a:pt x="74" y="460"/>
                    </a:lnTo>
                    <a:lnTo>
                      <a:pt x="74" y="458"/>
                    </a:lnTo>
                    <a:lnTo>
                      <a:pt x="74" y="460"/>
                    </a:lnTo>
                    <a:lnTo>
                      <a:pt x="74" y="458"/>
                    </a:lnTo>
                    <a:lnTo>
                      <a:pt x="72" y="458"/>
                    </a:lnTo>
                    <a:lnTo>
                      <a:pt x="70" y="456"/>
                    </a:lnTo>
                    <a:lnTo>
                      <a:pt x="72" y="456"/>
                    </a:lnTo>
                    <a:lnTo>
                      <a:pt x="72" y="458"/>
                    </a:lnTo>
                    <a:lnTo>
                      <a:pt x="72" y="456"/>
                    </a:lnTo>
                    <a:lnTo>
                      <a:pt x="74" y="456"/>
                    </a:lnTo>
                    <a:lnTo>
                      <a:pt x="75" y="456"/>
                    </a:lnTo>
                    <a:lnTo>
                      <a:pt x="77" y="456"/>
                    </a:lnTo>
                    <a:close/>
                    <a:moveTo>
                      <a:pt x="103" y="456"/>
                    </a:moveTo>
                    <a:lnTo>
                      <a:pt x="103" y="458"/>
                    </a:lnTo>
                    <a:lnTo>
                      <a:pt x="104" y="458"/>
                    </a:lnTo>
                    <a:lnTo>
                      <a:pt x="104" y="460"/>
                    </a:lnTo>
                    <a:lnTo>
                      <a:pt x="104" y="462"/>
                    </a:lnTo>
                    <a:lnTo>
                      <a:pt x="103" y="462"/>
                    </a:lnTo>
                    <a:lnTo>
                      <a:pt x="103" y="464"/>
                    </a:lnTo>
                    <a:lnTo>
                      <a:pt x="103" y="462"/>
                    </a:lnTo>
                    <a:lnTo>
                      <a:pt x="103" y="460"/>
                    </a:lnTo>
                    <a:lnTo>
                      <a:pt x="103" y="462"/>
                    </a:lnTo>
                    <a:lnTo>
                      <a:pt x="103" y="464"/>
                    </a:lnTo>
                    <a:lnTo>
                      <a:pt x="101" y="464"/>
                    </a:lnTo>
                    <a:lnTo>
                      <a:pt x="99" y="462"/>
                    </a:lnTo>
                    <a:lnTo>
                      <a:pt x="101" y="462"/>
                    </a:lnTo>
                    <a:lnTo>
                      <a:pt x="99" y="462"/>
                    </a:lnTo>
                    <a:lnTo>
                      <a:pt x="99" y="460"/>
                    </a:lnTo>
                    <a:lnTo>
                      <a:pt x="101" y="462"/>
                    </a:lnTo>
                    <a:lnTo>
                      <a:pt x="101" y="460"/>
                    </a:lnTo>
                    <a:lnTo>
                      <a:pt x="99" y="460"/>
                    </a:lnTo>
                    <a:lnTo>
                      <a:pt x="101" y="460"/>
                    </a:lnTo>
                    <a:lnTo>
                      <a:pt x="101" y="458"/>
                    </a:lnTo>
                    <a:lnTo>
                      <a:pt x="101" y="456"/>
                    </a:lnTo>
                    <a:lnTo>
                      <a:pt x="101" y="458"/>
                    </a:lnTo>
                    <a:lnTo>
                      <a:pt x="101" y="460"/>
                    </a:lnTo>
                    <a:lnTo>
                      <a:pt x="99" y="460"/>
                    </a:lnTo>
                    <a:lnTo>
                      <a:pt x="99" y="458"/>
                    </a:lnTo>
                    <a:lnTo>
                      <a:pt x="99" y="456"/>
                    </a:lnTo>
                    <a:lnTo>
                      <a:pt x="99" y="454"/>
                    </a:lnTo>
                    <a:lnTo>
                      <a:pt x="101" y="454"/>
                    </a:lnTo>
                    <a:lnTo>
                      <a:pt x="101" y="456"/>
                    </a:lnTo>
                    <a:lnTo>
                      <a:pt x="103" y="456"/>
                    </a:lnTo>
                    <a:close/>
                    <a:moveTo>
                      <a:pt x="99" y="458"/>
                    </a:moveTo>
                    <a:lnTo>
                      <a:pt x="97" y="458"/>
                    </a:lnTo>
                    <a:lnTo>
                      <a:pt x="97" y="456"/>
                    </a:lnTo>
                    <a:lnTo>
                      <a:pt x="99" y="456"/>
                    </a:lnTo>
                    <a:lnTo>
                      <a:pt x="99" y="454"/>
                    </a:lnTo>
                    <a:lnTo>
                      <a:pt x="99" y="456"/>
                    </a:lnTo>
                    <a:lnTo>
                      <a:pt x="99" y="458"/>
                    </a:lnTo>
                    <a:close/>
                    <a:moveTo>
                      <a:pt x="505" y="454"/>
                    </a:moveTo>
                    <a:lnTo>
                      <a:pt x="505" y="456"/>
                    </a:lnTo>
                    <a:lnTo>
                      <a:pt x="505" y="454"/>
                    </a:lnTo>
                    <a:close/>
                    <a:moveTo>
                      <a:pt x="704" y="452"/>
                    </a:moveTo>
                    <a:lnTo>
                      <a:pt x="704" y="454"/>
                    </a:lnTo>
                    <a:lnTo>
                      <a:pt x="704" y="452"/>
                    </a:lnTo>
                    <a:lnTo>
                      <a:pt x="702" y="452"/>
                    </a:lnTo>
                    <a:lnTo>
                      <a:pt x="704" y="452"/>
                    </a:lnTo>
                    <a:close/>
                    <a:moveTo>
                      <a:pt x="101" y="454"/>
                    </a:moveTo>
                    <a:lnTo>
                      <a:pt x="99" y="454"/>
                    </a:lnTo>
                    <a:lnTo>
                      <a:pt x="99" y="452"/>
                    </a:lnTo>
                    <a:lnTo>
                      <a:pt x="101" y="452"/>
                    </a:lnTo>
                    <a:lnTo>
                      <a:pt x="101" y="454"/>
                    </a:lnTo>
                    <a:close/>
                    <a:moveTo>
                      <a:pt x="89" y="450"/>
                    </a:moveTo>
                    <a:lnTo>
                      <a:pt x="91" y="452"/>
                    </a:lnTo>
                    <a:lnTo>
                      <a:pt x="93" y="452"/>
                    </a:lnTo>
                    <a:lnTo>
                      <a:pt x="93" y="454"/>
                    </a:lnTo>
                    <a:lnTo>
                      <a:pt x="93" y="456"/>
                    </a:lnTo>
                    <a:lnTo>
                      <a:pt x="95" y="456"/>
                    </a:lnTo>
                    <a:lnTo>
                      <a:pt x="93" y="456"/>
                    </a:lnTo>
                    <a:lnTo>
                      <a:pt x="91" y="456"/>
                    </a:lnTo>
                    <a:lnTo>
                      <a:pt x="91" y="454"/>
                    </a:lnTo>
                    <a:lnTo>
                      <a:pt x="89" y="454"/>
                    </a:lnTo>
                    <a:lnTo>
                      <a:pt x="89" y="452"/>
                    </a:lnTo>
                    <a:lnTo>
                      <a:pt x="87" y="452"/>
                    </a:lnTo>
                    <a:lnTo>
                      <a:pt x="87" y="450"/>
                    </a:lnTo>
                    <a:lnTo>
                      <a:pt x="89" y="450"/>
                    </a:lnTo>
                    <a:close/>
                    <a:moveTo>
                      <a:pt x="694" y="448"/>
                    </a:moveTo>
                    <a:lnTo>
                      <a:pt x="694" y="450"/>
                    </a:lnTo>
                    <a:lnTo>
                      <a:pt x="692" y="450"/>
                    </a:lnTo>
                    <a:lnTo>
                      <a:pt x="694" y="448"/>
                    </a:lnTo>
                    <a:close/>
                    <a:moveTo>
                      <a:pt x="101" y="450"/>
                    </a:moveTo>
                    <a:lnTo>
                      <a:pt x="99" y="452"/>
                    </a:lnTo>
                    <a:lnTo>
                      <a:pt x="99" y="454"/>
                    </a:lnTo>
                    <a:lnTo>
                      <a:pt x="99" y="452"/>
                    </a:lnTo>
                    <a:lnTo>
                      <a:pt x="99" y="450"/>
                    </a:lnTo>
                    <a:lnTo>
                      <a:pt x="101" y="450"/>
                    </a:lnTo>
                    <a:lnTo>
                      <a:pt x="101" y="448"/>
                    </a:lnTo>
                    <a:lnTo>
                      <a:pt x="101" y="450"/>
                    </a:lnTo>
                    <a:close/>
                    <a:moveTo>
                      <a:pt x="91" y="450"/>
                    </a:moveTo>
                    <a:lnTo>
                      <a:pt x="89" y="450"/>
                    </a:lnTo>
                    <a:lnTo>
                      <a:pt x="89" y="448"/>
                    </a:lnTo>
                    <a:lnTo>
                      <a:pt x="91" y="448"/>
                    </a:lnTo>
                    <a:lnTo>
                      <a:pt x="91" y="450"/>
                    </a:lnTo>
                    <a:close/>
                    <a:moveTo>
                      <a:pt x="694" y="448"/>
                    </a:moveTo>
                    <a:lnTo>
                      <a:pt x="696" y="448"/>
                    </a:lnTo>
                    <a:lnTo>
                      <a:pt x="694" y="448"/>
                    </a:lnTo>
                    <a:close/>
                    <a:moveTo>
                      <a:pt x="87" y="448"/>
                    </a:moveTo>
                    <a:lnTo>
                      <a:pt x="89" y="448"/>
                    </a:lnTo>
                    <a:lnTo>
                      <a:pt x="87" y="448"/>
                    </a:lnTo>
                    <a:close/>
                    <a:moveTo>
                      <a:pt x="93" y="450"/>
                    </a:moveTo>
                    <a:lnTo>
                      <a:pt x="95" y="450"/>
                    </a:lnTo>
                    <a:lnTo>
                      <a:pt x="95" y="452"/>
                    </a:lnTo>
                    <a:lnTo>
                      <a:pt x="97" y="452"/>
                    </a:lnTo>
                    <a:lnTo>
                      <a:pt x="97" y="454"/>
                    </a:lnTo>
                    <a:lnTo>
                      <a:pt x="97" y="456"/>
                    </a:lnTo>
                    <a:lnTo>
                      <a:pt x="97" y="454"/>
                    </a:lnTo>
                    <a:lnTo>
                      <a:pt x="95" y="454"/>
                    </a:lnTo>
                    <a:lnTo>
                      <a:pt x="97" y="454"/>
                    </a:lnTo>
                    <a:lnTo>
                      <a:pt x="97" y="456"/>
                    </a:lnTo>
                    <a:lnTo>
                      <a:pt x="95" y="456"/>
                    </a:lnTo>
                    <a:lnTo>
                      <a:pt x="95" y="454"/>
                    </a:lnTo>
                    <a:lnTo>
                      <a:pt x="93" y="454"/>
                    </a:lnTo>
                    <a:lnTo>
                      <a:pt x="93" y="452"/>
                    </a:lnTo>
                    <a:lnTo>
                      <a:pt x="93" y="450"/>
                    </a:lnTo>
                    <a:lnTo>
                      <a:pt x="91" y="450"/>
                    </a:lnTo>
                    <a:lnTo>
                      <a:pt x="93" y="450"/>
                    </a:lnTo>
                    <a:lnTo>
                      <a:pt x="91" y="450"/>
                    </a:lnTo>
                    <a:lnTo>
                      <a:pt x="91" y="448"/>
                    </a:lnTo>
                    <a:lnTo>
                      <a:pt x="89" y="448"/>
                    </a:lnTo>
                    <a:lnTo>
                      <a:pt x="91" y="448"/>
                    </a:lnTo>
                    <a:lnTo>
                      <a:pt x="89" y="448"/>
                    </a:lnTo>
                    <a:lnTo>
                      <a:pt x="89" y="446"/>
                    </a:lnTo>
                    <a:lnTo>
                      <a:pt x="91" y="446"/>
                    </a:lnTo>
                    <a:lnTo>
                      <a:pt x="91" y="448"/>
                    </a:lnTo>
                    <a:lnTo>
                      <a:pt x="93" y="448"/>
                    </a:lnTo>
                    <a:lnTo>
                      <a:pt x="93" y="450"/>
                    </a:lnTo>
                    <a:close/>
                    <a:moveTo>
                      <a:pt x="505" y="446"/>
                    </a:moveTo>
                    <a:lnTo>
                      <a:pt x="507" y="446"/>
                    </a:lnTo>
                    <a:lnTo>
                      <a:pt x="505" y="446"/>
                    </a:lnTo>
                    <a:close/>
                    <a:moveTo>
                      <a:pt x="89" y="444"/>
                    </a:moveTo>
                    <a:lnTo>
                      <a:pt x="89" y="446"/>
                    </a:lnTo>
                    <a:lnTo>
                      <a:pt x="89" y="448"/>
                    </a:lnTo>
                    <a:lnTo>
                      <a:pt x="89" y="446"/>
                    </a:lnTo>
                    <a:lnTo>
                      <a:pt x="87" y="446"/>
                    </a:lnTo>
                    <a:lnTo>
                      <a:pt x="89" y="446"/>
                    </a:lnTo>
                    <a:lnTo>
                      <a:pt x="89" y="444"/>
                    </a:lnTo>
                    <a:lnTo>
                      <a:pt x="87" y="446"/>
                    </a:lnTo>
                    <a:lnTo>
                      <a:pt x="85" y="446"/>
                    </a:lnTo>
                    <a:lnTo>
                      <a:pt x="87" y="446"/>
                    </a:lnTo>
                    <a:lnTo>
                      <a:pt x="87" y="448"/>
                    </a:lnTo>
                    <a:lnTo>
                      <a:pt x="87" y="446"/>
                    </a:lnTo>
                    <a:lnTo>
                      <a:pt x="85" y="446"/>
                    </a:lnTo>
                    <a:lnTo>
                      <a:pt x="87" y="444"/>
                    </a:lnTo>
                    <a:lnTo>
                      <a:pt x="89" y="444"/>
                    </a:lnTo>
                    <a:close/>
                    <a:moveTo>
                      <a:pt x="68" y="442"/>
                    </a:moveTo>
                    <a:lnTo>
                      <a:pt x="70" y="442"/>
                    </a:lnTo>
                    <a:lnTo>
                      <a:pt x="70" y="444"/>
                    </a:lnTo>
                    <a:lnTo>
                      <a:pt x="70" y="446"/>
                    </a:lnTo>
                    <a:lnTo>
                      <a:pt x="70" y="444"/>
                    </a:lnTo>
                    <a:lnTo>
                      <a:pt x="72" y="444"/>
                    </a:lnTo>
                    <a:lnTo>
                      <a:pt x="74" y="444"/>
                    </a:lnTo>
                    <a:lnTo>
                      <a:pt x="74" y="446"/>
                    </a:lnTo>
                    <a:lnTo>
                      <a:pt x="74" y="448"/>
                    </a:lnTo>
                    <a:lnTo>
                      <a:pt x="72" y="448"/>
                    </a:lnTo>
                    <a:lnTo>
                      <a:pt x="72" y="450"/>
                    </a:lnTo>
                    <a:lnTo>
                      <a:pt x="70" y="448"/>
                    </a:lnTo>
                    <a:lnTo>
                      <a:pt x="70" y="450"/>
                    </a:lnTo>
                    <a:lnTo>
                      <a:pt x="72" y="450"/>
                    </a:lnTo>
                    <a:lnTo>
                      <a:pt x="74" y="450"/>
                    </a:lnTo>
                    <a:lnTo>
                      <a:pt x="72" y="450"/>
                    </a:lnTo>
                    <a:lnTo>
                      <a:pt x="74" y="450"/>
                    </a:lnTo>
                    <a:lnTo>
                      <a:pt x="74" y="448"/>
                    </a:lnTo>
                    <a:lnTo>
                      <a:pt x="74" y="446"/>
                    </a:lnTo>
                    <a:lnTo>
                      <a:pt x="75" y="446"/>
                    </a:lnTo>
                    <a:lnTo>
                      <a:pt x="74" y="446"/>
                    </a:lnTo>
                    <a:lnTo>
                      <a:pt x="74" y="444"/>
                    </a:lnTo>
                    <a:lnTo>
                      <a:pt x="75" y="444"/>
                    </a:lnTo>
                    <a:lnTo>
                      <a:pt x="77" y="444"/>
                    </a:lnTo>
                    <a:lnTo>
                      <a:pt x="77" y="442"/>
                    </a:lnTo>
                    <a:lnTo>
                      <a:pt x="77" y="444"/>
                    </a:lnTo>
                    <a:lnTo>
                      <a:pt x="77" y="446"/>
                    </a:lnTo>
                    <a:lnTo>
                      <a:pt x="75" y="448"/>
                    </a:lnTo>
                    <a:lnTo>
                      <a:pt x="75" y="450"/>
                    </a:lnTo>
                    <a:lnTo>
                      <a:pt x="75" y="452"/>
                    </a:lnTo>
                    <a:lnTo>
                      <a:pt x="75" y="454"/>
                    </a:lnTo>
                    <a:lnTo>
                      <a:pt x="75" y="456"/>
                    </a:lnTo>
                    <a:lnTo>
                      <a:pt x="74" y="456"/>
                    </a:lnTo>
                    <a:lnTo>
                      <a:pt x="72" y="456"/>
                    </a:lnTo>
                    <a:lnTo>
                      <a:pt x="70" y="456"/>
                    </a:lnTo>
                    <a:lnTo>
                      <a:pt x="72" y="456"/>
                    </a:lnTo>
                    <a:lnTo>
                      <a:pt x="70" y="456"/>
                    </a:lnTo>
                    <a:lnTo>
                      <a:pt x="70" y="454"/>
                    </a:lnTo>
                    <a:lnTo>
                      <a:pt x="72" y="454"/>
                    </a:lnTo>
                    <a:lnTo>
                      <a:pt x="70" y="454"/>
                    </a:lnTo>
                    <a:lnTo>
                      <a:pt x="72" y="454"/>
                    </a:lnTo>
                    <a:lnTo>
                      <a:pt x="70" y="452"/>
                    </a:lnTo>
                    <a:lnTo>
                      <a:pt x="68" y="452"/>
                    </a:lnTo>
                    <a:lnTo>
                      <a:pt x="68" y="450"/>
                    </a:lnTo>
                    <a:lnTo>
                      <a:pt x="68" y="452"/>
                    </a:lnTo>
                    <a:lnTo>
                      <a:pt x="68" y="450"/>
                    </a:lnTo>
                    <a:lnTo>
                      <a:pt x="68" y="448"/>
                    </a:lnTo>
                    <a:lnTo>
                      <a:pt x="66" y="448"/>
                    </a:lnTo>
                    <a:lnTo>
                      <a:pt x="66" y="446"/>
                    </a:lnTo>
                    <a:lnTo>
                      <a:pt x="66" y="444"/>
                    </a:lnTo>
                    <a:lnTo>
                      <a:pt x="66" y="442"/>
                    </a:lnTo>
                    <a:lnTo>
                      <a:pt x="68" y="442"/>
                    </a:lnTo>
                    <a:close/>
                    <a:moveTo>
                      <a:pt x="89" y="442"/>
                    </a:moveTo>
                    <a:lnTo>
                      <a:pt x="91" y="442"/>
                    </a:lnTo>
                    <a:lnTo>
                      <a:pt x="89" y="442"/>
                    </a:lnTo>
                    <a:close/>
                    <a:moveTo>
                      <a:pt x="87" y="442"/>
                    </a:moveTo>
                    <a:lnTo>
                      <a:pt x="87" y="444"/>
                    </a:lnTo>
                    <a:lnTo>
                      <a:pt x="85" y="444"/>
                    </a:lnTo>
                    <a:lnTo>
                      <a:pt x="85" y="442"/>
                    </a:lnTo>
                    <a:lnTo>
                      <a:pt x="87" y="442"/>
                    </a:lnTo>
                    <a:close/>
                    <a:moveTo>
                      <a:pt x="68" y="442"/>
                    </a:moveTo>
                    <a:lnTo>
                      <a:pt x="66" y="442"/>
                    </a:lnTo>
                    <a:lnTo>
                      <a:pt x="66" y="440"/>
                    </a:lnTo>
                    <a:lnTo>
                      <a:pt x="68" y="440"/>
                    </a:lnTo>
                    <a:lnTo>
                      <a:pt x="68" y="442"/>
                    </a:lnTo>
                    <a:close/>
                    <a:moveTo>
                      <a:pt x="692" y="442"/>
                    </a:moveTo>
                    <a:lnTo>
                      <a:pt x="692" y="440"/>
                    </a:lnTo>
                    <a:lnTo>
                      <a:pt x="692" y="442"/>
                    </a:lnTo>
                    <a:close/>
                    <a:moveTo>
                      <a:pt x="89" y="442"/>
                    </a:moveTo>
                    <a:lnTo>
                      <a:pt x="89" y="440"/>
                    </a:lnTo>
                    <a:lnTo>
                      <a:pt x="87" y="440"/>
                    </a:lnTo>
                    <a:lnTo>
                      <a:pt x="89" y="440"/>
                    </a:lnTo>
                    <a:lnTo>
                      <a:pt x="89" y="442"/>
                    </a:lnTo>
                    <a:close/>
                    <a:moveTo>
                      <a:pt x="85" y="438"/>
                    </a:moveTo>
                    <a:lnTo>
                      <a:pt x="85" y="440"/>
                    </a:lnTo>
                    <a:lnTo>
                      <a:pt x="85" y="438"/>
                    </a:lnTo>
                    <a:close/>
                    <a:moveTo>
                      <a:pt x="692" y="438"/>
                    </a:moveTo>
                    <a:lnTo>
                      <a:pt x="692" y="437"/>
                    </a:lnTo>
                    <a:lnTo>
                      <a:pt x="692" y="438"/>
                    </a:lnTo>
                    <a:close/>
                    <a:moveTo>
                      <a:pt x="85" y="437"/>
                    </a:moveTo>
                    <a:lnTo>
                      <a:pt x="85" y="438"/>
                    </a:lnTo>
                    <a:lnTo>
                      <a:pt x="83" y="438"/>
                    </a:lnTo>
                    <a:lnTo>
                      <a:pt x="83" y="437"/>
                    </a:lnTo>
                    <a:lnTo>
                      <a:pt x="85" y="437"/>
                    </a:lnTo>
                    <a:close/>
                    <a:moveTo>
                      <a:pt x="87" y="435"/>
                    </a:moveTo>
                    <a:lnTo>
                      <a:pt x="87" y="433"/>
                    </a:lnTo>
                    <a:lnTo>
                      <a:pt x="87" y="435"/>
                    </a:lnTo>
                    <a:lnTo>
                      <a:pt x="89" y="435"/>
                    </a:lnTo>
                    <a:lnTo>
                      <a:pt x="87" y="435"/>
                    </a:lnTo>
                    <a:close/>
                    <a:moveTo>
                      <a:pt x="89" y="435"/>
                    </a:moveTo>
                    <a:lnTo>
                      <a:pt x="91" y="435"/>
                    </a:lnTo>
                    <a:lnTo>
                      <a:pt x="89" y="435"/>
                    </a:lnTo>
                    <a:lnTo>
                      <a:pt x="89" y="433"/>
                    </a:lnTo>
                    <a:lnTo>
                      <a:pt x="91" y="433"/>
                    </a:lnTo>
                    <a:lnTo>
                      <a:pt x="89" y="435"/>
                    </a:lnTo>
                    <a:close/>
                    <a:moveTo>
                      <a:pt x="686" y="433"/>
                    </a:moveTo>
                    <a:lnTo>
                      <a:pt x="688" y="433"/>
                    </a:lnTo>
                    <a:lnTo>
                      <a:pt x="686" y="433"/>
                    </a:lnTo>
                    <a:lnTo>
                      <a:pt x="686" y="435"/>
                    </a:lnTo>
                    <a:lnTo>
                      <a:pt x="684" y="435"/>
                    </a:lnTo>
                    <a:lnTo>
                      <a:pt x="684" y="433"/>
                    </a:lnTo>
                    <a:lnTo>
                      <a:pt x="686" y="433"/>
                    </a:lnTo>
                    <a:close/>
                    <a:moveTo>
                      <a:pt x="510" y="433"/>
                    </a:moveTo>
                    <a:lnTo>
                      <a:pt x="509" y="433"/>
                    </a:lnTo>
                    <a:lnTo>
                      <a:pt x="507" y="435"/>
                    </a:lnTo>
                    <a:lnTo>
                      <a:pt x="507" y="433"/>
                    </a:lnTo>
                    <a:lnTo>
                      <a:pt x="509" y="433"/>
                    </a:lnTo>
                    <a:lnTo>
                      <a:pt x="510" y="433"/>
                    </a:lnTo>
                    <a:lnTo>
                      <a:pt x="512" y="431"/>
                    </a:lnTo>
                    <a:lnTo>
                      <a:pt x="512" y="433"/>
                    </a:lnTo>
                    <a:lnTo>
                      <a:pt x="510" y="433"/>
                    </a:lnTo>
                    <a:close/>
                    <a:moveTo>
                      <a:pt x="89" y="435"/>
                    </a:moveTo>
                    <a:lnTo>
                      <a:pt x="87" y="433"/>
                    </a:lnTo>
                    <a:lnTo>
                      <a:pt x="89" y="433"/>
                    </a:lnTo>
                    <a:lnTo>
                      <a:pt x="89" y="431"/>
                    </a:lnTo>
                    <a:lnTo>
                      <a:pt x="91" y="431"/>
                    </a:lnTo>
                    <a:lnTo>
                      <a:pt x="91" y="433"/>
                    </a:lnTo>
                    <a:lnTo>
                      <a:pt x="89" y="433"/>
                    </a:lnTo>
                    <a:lnTo>
                      <a:pt x="89" y="435"/>
                    </a:lnTo>
                    <a:close/>
                    <a:moveTo>
                      <a:pt x="524" y="425"/>
                    </a:moveTo>
                    <a:lnTo>
                      <a:pt x="526" y="423"/>
                    </a:lnTo>
                    <a:lnTo>
                      <a:pt x="526" y="421"/>
                    </a:lnTo>
                    <a:lnTo>
                      <a:pt x="528" y="421"/>
                    </a:lnTo>
                    <a:lnTo>
                      <a:pt x="526" y="423"/>
                    </a:lnTo>
                    <a:lnTo>
                      <a:pt x="524" y="423"/>
                    </a:lnTo>
                    <a:lnTo>
                      <a:pt x="524" y="425"/>
                    </a:lnTo>
                    <a:close/>
                    <a:moveTo>
                      <a:pt x="663" y="417"/>
                    </a:moveTo>
                    <a:lnTo>
                      <a:pt x="661" y="417"/>
                    </a:lnTo>
                    <a:lnTo>
                      <a:pt x="663" y="417"/>
                    </a:lnTo>
                    <a:close/>
                    <a:moveTo>
                      <a:pt x="512" y="415"/>
                    </a:moveTo>
                    <a:lnTo>
                      <a:pt x="512" y="417"/>
                    </a:lnTo>
                    <a:lnTo>
                      <a:pt x="512" y="419"/>
                    </a:lnTo>
                    <a:lnTo>
                      <a:pt x="512" y="417"/>
                    </a:lnTo>
                    <a:lnTo>
                      <a:pt x="512" y="415"/>
                    </a:lnTo>
                    <a:close/>
                    <a:moveTo>
                      <a:pt x="661" y="415"/>
                    </a:moveTo>
                    <a:lnTo>
                      <a:pt x="659" y="415"/>
                    </a:lnTo>
                    <a:lnTo>
                      <a:pt x="659" y="413"/>
                    </a:lnTo>
                    <a:lnTo>
                      <a:pt x="661" y="413"/>
                    </a:lnTo>
                    <a:lnTo>
                      <a:pt x="661" y="415"/>
                    </a:lnTo>
                    <a:close/>
                    <a:moveTo>
                      <a:pt x="532" y="415"/>
                    </a:moveTo>
                    <a:lnTo>
                      <a:pt x="532" y="413"/>
                    </a:lnTo>
                    <a:lnTo>
                      <a:pt x="532" y="415"/>
                    </a:lnTo>
                    <a:close/>
                    <a:moveTo>
                      <a:pt x="655" y="409"/>
                    </a:moveTo>
                    <a:lnTo>
                      <a:pt x="657" y="409"/>
                    </a:lnTo>
                    <a:lnTo>
                      <a:pt x="657" y="411"/>
                    </a:lnTo>
                    <a:lnTo>
                      <a:pt x="655" y="411"/>
                    </a:lnTo>
                    <a:lnTo>
                      <a:pt x="655" y="409"/>
                    </a:lnTo>
                    <a:close/>
                    <a:moveTo>
                      <a:pt x="526" y="409"/>
                    </a:moveTo>
                    <a:lnTo>
                      <a:pt x="524" y="411"/>
                    </a:lnTo>
                    <a:lnTo>
                      <a:pt x="524" y="409"/>
                    </a:lnTo>
                    <a:lnTo>
                      <a:pt x="526" y="409"/>
                    </a:lnTo>
                    <a:close/>
                    <a:moveTo>
                      <a:pt x="516" y="411"/>
                    </a:moveTo>
                    <a:lnTo>
                      <a:pt x="516" y="413"/>
                    </a:lnTo>
                    <a:lnTo>
                      <a:pt x="514" y="413"/>
                    </a:lnTo>
                    <a:lnTo>
                      <a:pt x="514" y="415"/>
                    </a:lnTo>
                    <a:lnTo>
                      <a:pt x="512" y="415"/>
                    </a:lnTo>
                    <a:lnTo>
                      <a:pt x="512" y="413"/>
                    </a:lnTo>
                    <a:lnTo>
                      <a:pt x="514" y="413"/>
                    </a:lnTo>
                    <a:lnTo>
                      <a:pt x="514" y="411"/>
                    </a:lnTo>
                    <a:lnTo>
                      <a:pt x="514" y="409"/>
                    </a:lnTo>
                    <a:lnTo>
                      <a:pt x="516" y="409"/>
                    </a:lnTo>
                    <a:lnTo>
                      <a:pt x="516" y="411"/>
                    </a:lnTo>
                    <a:close/>
                    <a:moveTo>
                      <a:pt x="507" y="411"/>
                    </a:moveTo>
                    <a:lnTo>
                      <a:pt x="505" y="413"/>
                    </a:lnTo>
                    <a:lnTo>
                      <a:pt x="503" y="413"/>
                    </a:lnTo>
                    <a:lnTo>
                      <a:pt x="505" y="411"/>
                    </a:lnTo>
                    <a:lnTo>
                      <a:pt x="507" y="411"/>
                    </a:lnTo>
                    <a:lnTo>
                      <a:pt x="505" y="411"/>
                    </a:lnTo>
                    <a:lnTo>
                      <a:pt x="505" y="409"/>
                    </a:lnTo>
                    <a:lnTo>
                      <a:pt x="507" y="409"/>
                    </a:lnTo>
                    <a:lnTo>
                      <a:pt x="507" y="411"/>
                    </a:lnTo>
                    <a:lnTo>
                      <a:pt x="507" y="409"/>
                    </a:lnTo>
                    <a:lnTo>
                      <a:pt x="509" y="409"/>
                    </a:lnTo>
                    <a:lnTo>
                      <a:pt x="509" y="408"/>
                    </a:lnTo>
                    <a:lnTo>
                      <a:pt x="509" y="409"/>
                    </a:lnTo>
                    <a:lnTo>
                      <a:pt x="507" y="411"/>
                    </a:lnTo>
                    <a:close/>
                    <a:moveTo>
                      <a:pt x="659" y="408"/>
                    </a:moveTo>
                    <a:lnTo>
                      <a:pt x="659" y="409"/>
                    </a:lnTo>
                    <a:lnTo>
                      <a:pt x="657" y="409"/>
                    </a:lnTo>
                    <a:lnTo>
                      <a:pt x="659" y="409"/>
                    </a:lnTo>
                    <a:lnTo>
                      <a:pt x="657" y="409"/>
                    </a:lnTo>
                    <a:lnTo>
                      <a:pt x="655" y="409"/>
                    </a:lnTo>
                    <a:lnTo>
                      <a:pt x="657" y="409"/>
                    </a:lnTo>
                    <a:lnTo>
                      <a:pt x="655" y="409"/>
                    </a:lnTo>
                    <a:lnTo>
                      <a:pt x="655" y="408"/>
                    </a:lnTo>
                    <a:lnTo>
                      <a:pt x="657" y="408"/>
                    </a:lnTo>
                    <a:lnTo>
                      <a:pt x="655" y="408"/>
                    </a:lnTo>
                    <a:lnTo>
                      <a:pt x="657" y="408"/>
                    </a:lnTo>
                    <a:lnTo>
                      <a:pt x="659" y="408"/>
                    </a:lnTo>
                    <a:close/>
                    <a:moveTo>
                      <a:pt x="510" y="406"/>
                    </a:moveTo>
                    <a:lnTo>
                      <a:pt x="512" y="408"/>
                    </a:lnTo>
                    <a:lnTo>
                      <a:pt x="510" y="408"/>
                    </a:lnTo>
                    <a:lnTo>
                      <a:pt x="510" y="406"/>
                    </a:lnTo>
                    <a:lnTo>
                      <a:pt x="510" y="408"/>
                    </a:lnTo>
                    <a:lnTo>
                      <a:pt x="512" y="408"/>
                    </a:lnTo>
                    <a:lnTo>
                      <a:pt x="512" y="409"/>
                    </a:lnTo>
                    <a:lnTo>
                      <a:pt x="514" y="409"/>
                    </a:lnTo>
                    <a:lnTo>
                      <a:pt x="512" y="411"/>
                    </a:lnTo>
                    <a:lnTo>
                      <a:pt x="514" y="411"/>
                    </a:lnTo>
                    <a:lnTo>
                      <a:pt x="512" y="411"/>
                    </a:lnTo>
                    <a:lnTo>
                      <a:pt x="514" y="411"/>
                    </a:lnTo>
                    <a:lnTo>
                      <a:pt x="512" y="411"/>
                    </a:lnTo>
                    <a:lnTo>
                      <a:pt x="512" y="413"/>
                    </a:lnTo>
                    <a:lnTo>
                      <a:pt x="512" y="415"/>
                    </a:lnTo>
                    <a:lnTo>
                      <a:pt x="510" y="417"/>
                    </a:lnTo>
                    <a:lnTo>
                      <a:pt x="510" y="419"/>
                    </a:lnTo>
                    <a:lnTo>
                      <a:pt x="510" y="417"/>
                    </a:lnTo>
                    <a:lnTo>
                      <a:pt x="512" y="415"/>
                    </a:lnTo>
                    <a:lnTo>
                      <a:pt x="512" y="411"/>
                    </a:lnTo>
                    <a:lnTo>
                      <a:pt x="512" y="409"/>
                    </a:lnTo>
                    <a:lnTo>
                      <a:pt x="512" y="411"/>
                    </a:lnTo>
                    <a:lnTo>
                      <a:pt x="512" y="413"/>
                    </a:lnTo>
                    <a:lnTo>
                      <a:pt x="512" y="415"/>
                    </a:lnTo>
                    <a:lnTo>
                      <a:pt x="510" y="417"/>
                    </a:lnTo>
                    <a:lnTo>
                      <a:pt x="510" y="415"/>
                    </a:lnTo>
                    <a:lnTo>
                      <a:pt x="512" y="413"/>
                    </a:lnTo>
                    <a:lnTo>
                      <a:pt x="510" y="413"/>
                    </a:lnTo>
                    <a:lnTo>
                      <a:pt x="510" y="417"/>
                    </a:lnTo>
                    <a:lnTo>
                      <a:pt x="509" y="417"/>
                    </a:lnTo>
                    <a:lnTo>
                      <a:pt x="507" y="417"/>
                    </a:lnTo>
                    <a:lnTo>
                      <a:pt x="507" y="419"/>
                    </a:lnTo>
                    <a:lnTo>
                      <a:pt x="507" y="417"/>
                    </a:lnTo>
                    <a:lnTo>
                      <a:pt x="509" y="415"/>
                    </a:lnTo>
                    <a:lnTo>
                      <a:pt x="509" y="413"/>
                    </a:lnTo>
                    <a:lnTo>
                      <a:pt x="509" y="415"/>
                    </a:lnTo>
                    <a:lnTo>
                      <a:pt x="507" y="417"/>
                    </a:lnTo>
                    <a:lnTo>
                      <a:pt x="505" y="419"/>
                    </a:lnTo>
                    <a:lnTo>
                      <a:pt x="505" y="417"/>
                    </a:lnTo>
                    <a:lnTo>
                      <a:pt x="507" y="413"/>
                    </a:lnTo>
                    <a:lnTo>
                      <a:pt x="509" y="411"/>
                    </a:lnTo>
                    <a:lnTo>
                      <a:pt x="509" y="409"/>
                    </a:lnTo>
                    <a:lnTo>
                      <a:pt x="509" y="408"/>
                    </a:lnTo>
                    <a:lnTo>
                      <a:pt x="509" y="409"/>
                    </a:lnTo>
                    <a:lnTo>
                      <a:pt x="509" y="411"/>
                    </a:lnTo>
                    <a:lnTo>
                      <a:pt x="509" y="413"/>
                    </a:lnTo>
                    <a:lnTo>
                      <a:pt x="510" y="411"/>
                    </a:lnTo>
                    <a:lnTo>
                      <a:pt x="510" y="409"/>
                    </a:lnTo>
                    <a:lnTo>
                      <a:pt x="510" y="408"/>
                    </a:lnTo>
                    <a:lnTo>
                      <a:pt x="510" y="406"/>
                    </a:lnTo>
                    <a:close/>
                    <a:moveTo>
                      <a:pt x="661" y="406"/>
                    </a:moveTo>
                    <a:lnTo>
                      <a:pt x="661" y="408"/>
                    </a:lnTo>
                    <a:lnTo>
                      <a:pt x="659" y="408"/>
                    </a:lnTo>
                    <a:lnTo>
                      <a:pt x="659" y="406"/>
                    </a:lnTo>
                    <a:lnTo>
                      <a:pt x="661" y="406"/>
                    </a:lnTo>
                    <a:close/>
                    <a:moveTo>
                      <a:pt x="532" y="408"/>
                    </a:moveTo>
                    <a:lnTo>
                      <a:pt x="532" y="406"/>
                    </a:lnTo>
                    <a:lnTo>
                      <a:pt x="532" y="408"/>
                    </a:lnTo>
                    <a:close/>
                    <a:moveTo>
                      <a:pt x="509" y="404"/>
                    </a:moveTo>
                    <a:lnTo>
                      <a:pt x="509" y="406"/>
                    </a:lnTo>
                    <a:lnTo>
                      <a:pt x="509" y="408"/>
                    </a:lnTo>
                    <a:lnTo>
                      <a:pt x="509" y="406"/>
                    </a:lnTo>
                    <a:lnTo>
                      <a:pt x="509" y="404"/>
                    </a:lnTo>
                    <a:close/>
                    <a:moveTo>
                      <a:pt x="505" y="406"/>
                    </a:moveTo>
                    <a:lnTo>
                      <a:pt x="505" y="404"/>
                    </a:lnTo>
                    <a:lnTo>
                      <a:pt x="507" y="404"/>
                    </a:lnTo>
                    <a:lnTo>
                      <a:pt x="505" y="404"/>
                    </a:lnTo>
                    <a:lnTo>
                      <a:pt x="505" y="406"/>
                    </a:lnTo>
                    <a:close/>
                    <a:moveTo>
                      <a:pt x="507" y="402"/>
                    </a:moveTo>
                    <a:lnTo>
                      <a:pt x="507" y="404"/>
                    </a:lnTo>
                    <a:lnTo>
                      <a:pt x="505" y="404"/>
                    </a:lnTo>
                    <a:lnTo>
                      <a:pt x="505" y="402"/>
                    </a:lnTo>
                    <a:lnTo>
                      <a:pt x="507" y="402"/>
                    </a:lnTo>
                    <a:close/>
                    <a:moveTo>
                      <a:pt x="657" y="402"/>
                    </a:moveTo>
                    <a:lnTo>
                      <a:pt x="659" y="402"/>
                    </a:lnTo>
                    <a:lnTo>
                      <a:pt x="657" y="402"/>
                    </a:lnTo>
                    <a:lnTo>
                      <a:pt x="657" y="404"/>
                    </a:lnTo>
                    <a:lnTo>
                      <a:pt x="659" y="404"/>
                    </a:lnTo>
                    <a:lnTo>
                      <a:pt x="657" y="404"/>
                    </a:lnTo>
                    <a:lnTo>
                      <a:pt x="657" y="406"/>
                    </a:lnTo>
                    <a:lnTo>
                      <a:pt x="657" y="404"/>
                    </a:lnTo>
                    <a:lnTo>
                      <a:pt x="657" y="406"/>
                    </a:lnTo>
                    <a:lnTo>
                      <a:pt x="657" y="408"/>
                    </a:lnTo>
                    <a:lnTo>
                      <a:pt x="657" y="406"/>
                    </a:lnTo>
                    <a:lnTo>
                      <a:pt x="655" y="406"/>
                    </a:lnTo>
                    <a:lnTo>
                      <a:pt x="655" y="404"/>
                    </a:lnTo>
                    <a:lnTo>
                      <a:pt x="657" y="402"/>
                    </a:lnTo>
                    <a:close/>
                    <a:moveTo>
                      <a:pt x="532" y="400"/>
                    </a:moveTo>
                    <a:lnTo>
                      <a:pt x="532" y="398"/>
                    </a:lnTo>
                    <a:lnTo>
                      <a:pt x="532" y="400"/>
                    </a:lnTo>
                    <a:close/>
                    <a:moveTo>
                      <a:pt x="518" y="396"/>
                    </a:moveTo>
                    <a:lnTo>
                      <a:pt x="518" y="398"/>
                    </a:lnTo>
                    <a:lnTo>
                      <a:pt x="516" y="396"/>
                    </a:lnTo>
                    <a:lnTo>
                      <a:pt x="518" y="396"/>
                    </a:lnTo>
                    <a:close/>
                    <a:moveTo>
                      <a:pt x="532" y="396"/>
                    </a:moveTo>
                    <a:lnTo>
                      <a:pt x="530" y="396"/>
                    </a:lnTo>
                    <a:lnTo>
                      <a:pt x="530" y="394"/>
                    </a:lnTo>
                    <a:lnTo>
                      <a:pt x="532" y="394"/>
                    </a:lnTo>
                    <a:lnTo>
                      <a:pt x="532" y="396"/>
                    </a:lnTo>
                    <a:close/>
                    <a:moveTo>
                      <a:pt x="655" y="394"/>
                    </a:moveTo>
                    <a:lnTo>
                      <a:pt x="655" y="396"/>
                    </a:lnTo>
                    <a:lnTo>
                      <a:pt x="654" y="394"/>
                    </a:lnTo>
                    <a:lnTo>
                      <a:pt x="655" y="394"/>
                    </a:lnTo>
                    <a:lnTo>
                      <a:pt x="655" y="392"/>
                    </a:lnTo>
                    <a:lnTo>
                      <a:pt x="655" y="394"/>
                    </a:lnTo>
                    <a:close/>
                    <a:moveTo>
                      <a:pt x="654" y="392"/>
                    </a:moveTo>
                    <a:lnTo>
                      <a:pt x="655" y="392"/>
                    </a:lnTo>
                    <a:lnTo>
                      <a:pt x="655" y="394"/>
                    </a:lnTo>
                    <a:lnTo>
                      <a:pt x="654" y="394"/>
                    </a:lnTo>
                    <a:lnTo>
                      <a:pt x="654" y="392"/>
                    </a:lnTo>
                    <a:close/>
                    <a:moveTo>
                      <a:pt x="507" y="392"/>
                    </a:moveTo>
                    <a:lnTo>
                      <a:pt x="507" y="394"/>
                    </a:lnTo>
                    <a:lnTo>
                      <a:pt x="507" y="392"/>
                    </a:lnTo>
                    <a:lnTo>
                      <a:pt x="507" y="394"/>
                    </a:lnTo>
                    <a:lnTo>
                      <a:pt x="507" y="392"/>
                    </a:lnTo>
                    <a:close/>
                    <a:moveTo>
                      <a:pt x="655" y="388"/>
                    </a:moveTo>
                    <a:lnTo>
                      <a:pt x="655" y="390"/>
                    </a:lnTo>
                    <a:lnTo>
                      <a:pt x="654" y="390"/>
                    </a:lnTo>
                    <a:lnTo>
                      <a:pt x="654" y="388"/>
                    </a:lnTo>
                    <a:lnTo>
                      <a:pt x="654" y="390"/>
                    </a:lnTo>
                    <a:lnTo>
                      <a:pt x="654" y="388"/>
                    </a:lnTo>
                    <a:lnTo>
                      <a:pt x="655" y="388"/>
                    </a:lnTo>
                    <a:close/>
                    <a:moveTo>
                      <a:pt x="654" y="388"/>
                    </a:moveTo>
                    <a:lnTo>
                      <a:pt x="652" y="388"/>
                    </a:lnTo>
                    <a:lnTo>
                      <a:pt x="654" y="388"/>
                    </a:lnTo>
                    <a:lnTo>
                      <a:pt x="654" y="386"/>
                    </a:lnTo>
                    <a:lnTo>
                      <a:pt x="654" y="388"/>
                    </a:lnTo>
                    <a:close/>
                    <a:moveTo>
                      <a:pt x="524" y="382"/>
                    </a:moveTo>
                    <a:lnTo>
                      <a:pt x="522" y="380"/>
                    </a:lnTo>
                    <a:lnTo>
                      <a:pt x="524" y="382"/>
                    </a:lnTo>
                    <a:close/>
                    <a:moveTo>
                      <a:pt x="607" y="380"/>
                    </a:moveTo>
                    <a:lnTo>
                      <a:pt x="607" y="382"/>
                    </a:lnTo>
                    <a:lnTo>
                      <a:pt x="607" y="380"/>
                    </a:lnTo>
                    <a:lnTo>
                      <a:pt x="607" y="379"/>
                    </a:lnTo>
                    <a:lnTo>
                      <a:pt x="607" y="380"/>
                    </a:lnTo>
                    <a:close/>
                    <a:moveTo>
                      <a:pt x="516" y="377"/>
                    </a:moveTo>
                    <a:lnTo>
                      <a:pt x="518" y="377"/>
                    </a:lnTo>
                    <a:lnTo>
                      <a:pt x="516" y="377"/>
                    </a:lnTo>
                    <a:lnTo>
                      <a:pt x="516" y="375"/>
                    </a:lnTo>
                    <a:lnTo>
                      <a:pt x="514" y="375"/>
                    </a:lnTo>
                    <a:lnTo>
                      <a:pt x="516" y="375"/>
                    </a:lnTo>
                    <a:lnTo>
                      <a:pt x="516" y="377"/>
                    </a:lnTo>
                    <a:close/>
                    <a:moveTo>
                      <a:pt x="516" y="373"/>
                    </a:moveTo>
                    <a:lnTo>
                      <a:pt x="514" y="373"/>
                    </a:lnTo>
                    <a:lnTo>
                      <a:pt x="516" y="373"/>
                    </a:lnTo>
                    <a:lnTo>
                      <a:pt x="514" y="373"/>
                    </a:lnTo>
                    <a:lnTo>
                      <a:pt x="516" y="373"/>
                    </a:lnTo>
                    <a:close/>
                    <a:moveTo>
                      <a:pt x="514" y="373"/>
                    </a:moveTo>
                    <a:lnTo>
                      <a:pt x="512" y="373"/>
                    </a:lnTo>
                    <a:lnTo>
                      <a:pt x="514" y="373"/>
                    </a:lnTo>
                    <a:close/>
                    <a:moveTo>
                      <a:pt x="596" y="371"/>
                    </a:moveTo>
                    <a:lnTo>
                      <a:pt x="594" y="371"/>
                    </a:lnTo>
                    <a:lnTo>
                      <a:pt x="596" y="371"/>
                    </a:lnTo>
                    <a:lnTo>
                      <a:pt x="596" y="369"/>
                    </a:lnTo>
                    <a:lnTo>
                      <a:pt x="596" y="371"/>
                    </a:lnTo>
                    <a:close/>
                    <a:moveTo>
                      <a:pt x="501" y="369"/>
                    </a:moveTo>
                    <a:lnTo>
                      <a:pt x="499" y="369"/>
                    </a:lnTo>
                    <a:lnTo>
                      <a:pt x="501" y="369"/>
                    </a:lnTo>
                    <a:close/>
                    <a:moveTo>
                      <a:pt x="594" y="367"/>
                    </a:moveTo>
                    <a:lnTo>
                      <a:pt x="596" y="369"/>
                    </a:lnTo>
                    <a:lnTo>
                      <a:pt x="594" y="369"/>
                    </a:lnTo>
                    <a:lnTo>
                      <a:pt x="596" y="369"/>
                    </a:lnTo>
                    <a:lnTo>
                      <a:pt x="594" y="369"/>
                    </a:lnTo>
                    <a:lnTo>
                      <a:pt x="594" y="371"/>
                    </a:lnTo>
                    <a:lnTo>
                      <a:pt x="592" y="371"/>
                    </a:lnTo>
                    <a:lnTo>
                      <a:pt x="594" y="371"/>
                    </a:lnTo>
                    <a:lnTo>
                      <a:pt x="594" y="369"/>
                    </a:lnTo>
                    <a:lnTo>
                      <a:pt x="592" y="369"/>
                    </a:lnTo>
                    <a:lnTo>
                      <a:pt x="592" y="367"/>
                    </a:lnTo>
                    <a:lnTo>
                      <a:pt x="594" y="367"/>
                    </a:lnTo>
                    <a:close/>
                    <a:moveTo>
                      <a:pt x="501" y="363"/>
                    </a:moveTo>
                    <a:lnTo>
                      <a:pt x="501" y="361"/>
                    </a:lnTo>
                    <a:lnTo>
                      <a:pt x="501" y="363"/>
                    </a:lnTo>
                    <a:close/>
                    <a:moveTo>
                      <a:pt x="501" y="359"/>
                    </a:moveTo>
                    <a:lnTo>
                      <a:pt x="499" y="359"/>
                    </a:lnTo>
                    <a:lnTo>
                      <a:pt x="501" y="359"/>
                    </a:lnTo>
                    <a:close/>
                    <a:moveTo>
                      <a:pt x="503" y="357"/>
                    </a:moveTo>
                    <a:lnTo>
                      <a:pt x="503" y="359"/>
                    </a:lnTo>
                    <a:lnTo>
                      <a:pt x="501" y="359"/>
                    </a:lnTo>
                    <a:lnTo>
                      <a:pt x="503" y="359"/>
                    </a:lnTo>
                    <a:lnTo>
                      <a:pt x="503" y="357"/>
                    </a:lnTo>
                    <a:lnTo>
                      <a:pt x="503" y="359"/>
                    </a:lnTo>
                    <a:lnTo>
                      <a:pt x="503" y="357"/>
                    </a:lnTo>
                    <a:close/>
                    <a:moveTo>
                      <a:pt x="636" y="357"/>
                    </a:moveTo>
                    <a:lnTo>
                      <a:pt x="636" y="359"/>
                    </a:lnTo>
                    <a:lnTo>
                      <a:pt x="636" y="357"/>
                    </a:lnTo>
                    <a:lnTo>
                      <a:pt x="634" y="357"/>
                    </a:lnTo>
                    <a:lnTo>
                      <a:pt x="636" y="357"/>
                    </a:lnTo>
                    <a:lnTo>
                      <a:pt x="636" y="355"/>
                    </a:lnTo>
                    <a:lnTo>
                      <a:pt x="636" y="357"/>
                    </a:lnTo>
                    <a:close/>
                    <a:moveTo>
                      <a:pt x="505" y="355"/>
                    </a:moveTo>
                    <a:lnTo>
                      <a:pt x="505" y="357"/>
                    </a:lnTo>
                    <a:lnTo>
                      <a:pt x="503" y="357"/>
                    </a:lnTo>
                    <a:lnTo>
                      <a:pt x="505" y="357"/>
                    </a:lnTo>
                    <a:lnTo>
                      <a:pt x="503" y="357"/>
                    </a:lnTo>
                    <a:lnTo>
                      <a:pt x="503" y="355"/>
                    </a:lnTo>
                    <a:lnTo>
                      <a:pt x="505" y="355"/>
                    </a:lnTo>
                    <a:close/>
                    <a:moveTo>
                      <a:pt x="632" y="346"/>
                    </a:moveTo>
                    <a:lnTo>
                      <a:pt x="632" y="348"/>
                    </a:lnTo>
                    <a:lnTo>
                      <a:pt x="632" y="350"/>
                    </a:lnTo>
                    <a:lnTo>
                      <a:pt x="632" y="348"/>
                    </a:lnTo>
                    <a:lnTo>
                      <a:pt x="630" y="348"/>
                    </a:lnTo>
                    <a:lnTo>
                      <a:pt x="630" y="346"/>
                    </a:lnTo>
                    <a:lnTo>
                      <a:pt x="632" y="346"/>
                    </a:lnTo>
                    <a:close/>
                    <a:moveTo>
                      <a:pt x="603" y="344"/>
                    </a:moveTo>
                    <a:lnTo>
                      <a:pt x="603" y="346"/>
                    </a:lnTo>
                    <a:lnTo>
                      <a:pt x="605" y="346"/>
                    </a:lnTo>
                    <a:lnTo>
                      <a:pt x="605" y="348"/>
                    </a:lnTo>
                    <a:lnTo>
                      <a:pt x="603" y="348"/>
                    </a:lnTo>
                    <a:lnTo>
                      <a:pt x="603" y="350"/>
                    </a:lnTo>
                    <a:lnTo>
                      <a:pt x="601" y="350"/>
                    </a:lnTo>
                    <a:lnTo>
                      <a:pt x="599" y="350"/>
                    </a:lnTo>
                    <a:lnTo>
                      <a:pt x="601" y="348"/>
                    </a:lnTo>
                    <a:lnTo>
                      <a:pt x="601" y="346"/>
                    </a:lnTo>
                    <a:lnTo>
                      <a:pt x="601" y="344"/>
                    </a:lnTo>
                    <a:lnTo>
                      <a:pt x="603" y="344"/>
                    </a:lnTo>
                    <a:close/>
                    <a:moveTo>
                      <a:pt x="630" y="344"/>
                    </a:moveTo>
                    <a:lnTo>
                      <a:pt x="632" y="342"/>
                    </a:lnTo>
                    <a:lnTo>
                      <a:pt x="632" y="344"/>
                    </a:lnTo>
                    <a:lnTo>
                      <a:pt x="630" y="344"/>
                    </a:lnTo>
                    <a:close/>
                    <a:moveTo>
                      <a:pt x="518" y="340"/>
                    </a:moveTo>
                    <a:lnTo>
                      <a:pt x="518" y="342"/>
                    </a:lnTo>
                    <a:lnTo>
                      <a:pt x="516" y="342"/>
                    </a:lnTo>
                    <a:lnTo>
                      <a:pt x="514" y="342"/>
                    </a:lnTo>
                    <a:lnTo>
                      <a:pt x="516" y="342"/>
                    </a:lnTo>
                    <a:lnTo>
                      <a:pt x="516" y="340"/>
                    </a:lnTo>
                    <a:lnTo>
                      <a:pt x="518" y="340"/>
                    </a:lnTo>
                    <a:close/>
                    <a:moveTo>
                      <a:pt x="588" y="338"/>
                    </a:moveTo>
                    <a:lnTo>
                      <a:pt x="588" y="336"/>
                    </a:lnTo>
                    <a:lnTo>
                      <a:pt x="588" y="338"/>
                    </a:lnTo>
                    <a:close/>
                    <a:moveTo>
                      <a:pt x="630" y="326"/>
                    </a:moveTo>
                    <a:lnTo>
                      <a:pt x="630" y="328"/>
                    </a:lnTo>
                    <a:lnTo>
                      <a:pt x="630" y="330"/>
                    </a:lnTo>
                    <a:lnTo>
                      <a:pt x="630" y="332"/>
                    </a:lnTo>
                    <a:lnTo>
                      <a:pt x="628" y="332"/>
                    </a:lnTo>
                    <a:lnTo>
                      <a:pt x="628" y="330"/>
                    </a:lnTo>
                    <a:lnTo>
                      <a:pt x="626" y="330"/>
                    </a:lnTo>
                    <a:lnTo>
                      <a:pt x="628" y="330"/>
                    </a:lnTo>
                    <a:lnTo>
                      <a:pt x="628" y="328"/>
                    </a:lnTo>
                    <a:lnTo>
                      <a:pt x="626" y="328"/>
                    </a:lnTo>
                    <a:lnTo>
                      <a:pt x="625" y="328"/>
                    </a:lnTo>
                    <a:lnTo>
                      <a:pt x="625" y="326"/>
                    </a:lnTo>
                    <a:lnTo>
                      <a:pt x="628" y="324"/>
                    </a:lnTo>
                    <a:lnTo>
                      <a:pt x="630" y="326"/>
                    </a:lnTo>
                    <a:close/>
                    <a:moveTo>
                      <a:pt x="623" y="322"/>
                    </a:moveTo>
                    <a:lnTo>
                      <a:pt x="623" y="324"/>
                    </a:lnTo>
                    <a:lnTo>
                      <a:pt x="623" y="322"/>
                    </a:lnTo>
                    <a:lnTo>
                      <a:pt x="623" y="324"/>
                    </a:lnTo>
                    <a:lnTo>
                      <a:pt x="621" y="324"/>
                    </a:lnTo>
                    <a:lnTo>
                      <a:pt x="621" y="322"/>
                    </a:lnTo>
                    <a:lnTo>
                      <a:pt x="623" y="322"/>
                    </a:lnTo>
                    <a:close/>
                    <a:moveTo>
                      <a:pt x="570" y="322"/>
                    </a:moveTo>
                    <a:lnTo>
                      <a:pt x="570" y="321"/>
                    </a:lnTo>
                    <a:lnTo>
                      <a:pt x="570" y="322"/>
                    </a:lnTo>
                    <a:close/>
                    <a:moveTo>
                      <a:pt x="396" y="321"/>
                    </a:moveTo>
                    <a:lnTo>
                      <a:pt x="396" y="322"/>
                    </a:lnTo>
                    <a:lnTo>
                      <a:pt x="398" y="322"/>
                    </a:lnTo>
                    <a:lnTo>
                      <a:pt x="396" y="322"/>
                    </a:lnTo>
                    <a:lnTo>
                      <a:pt x="394" y="322"/>
                    </a:lnTo>
                    <a:lnTo>
                      <a:pt x="394" y="321"/>
                    </a:lnTo>
                    <a:lnTo>
                      <a:pt x="396" y="321"/>
                    </a:lnTo>
                    <a:close/>
                    <a:moveTo>
                      <a:pt x="628" y="321"/>
                    </a:moveTo>
                    <a:lnTo>
                      <a:pt x="628" y="322"/>
                    </a:lnTo>
                    <a:lnTo>
                      <a:pt x="628" y="321"/>
                    </a:lnTo>
                    <a:lnTo>
                      <a:pt x="628" y="322"/>
                    </a:lnTo>
                    <a:lnTo>
                      <a:pt x="630" y="324"/>
                    </a:lnTo>
                    <a:lnTo>
                      <a:pt x="628" y="324"/>
                    </a:lnTo>
                    <a:lnTo>
                      <a:pt x="626" y="324"/>
                    </a:lnTo>
                    <a:lnTo>
                      <a:pt x="626" y="322"/>
                    </a:lnTo>
                    <a:lnTo>
                      <a:pt x="626" y="321"/>
                    </a:lnTo>
                    <a:lnTo>
                      <a:pt x="628" y="321"/>
                    </a:lnTo>
                    <a:close/>
                    <a:moveTo>
                      <a:pt x="568" y="319"/>
                    </a:moveTo>
                    <a:lnTo>
                      <a:pt x="568" y="321"/>
                    </a:lnTo>
                    <a:lnTo>
                      <a:pt x="567" y="319"/>
                    </a:lnTo>
                    <a:lnTo>
                      <a:pt x="568" y="319"/>
                    </a:lnTo>
                    <a:close/>
                    <a:moveTo>
                      <a:pt x="404" y="313"/>
                    </a:moveTo>
                    <a:lnTo>
                      <a:pt x="402" y="313"/>
                    </a:lnTo>
                    <a:lnTo>
                      <a:pt x="404" y="313"/>
                    </a:lnTo>
                    <a:close/>
                    <a:moveTo>
                      <a:pt x="509" y="313"/>
                    </a:moveTo>
                    <a:lnTo>
                      <a:pt x="510" y="315"/>
                    </a:lnTo>
                    <a:lnTo>
                      <a:pt x="510" y="317"/>
                    </a:lnTo>
                    <a:lnTo>
                      <a:pt x="510" y="319"/>
                    </a:lnTo>
                    <a:lnTo>
                      <a:pt x="510" y="321"/>
                    </a:lnTo>
                    <a:lnTo>
                      <a:pt x="510" y="319"/>
                    </a:lnTo>
                    <a:lnTo>
                      <a:pt x="510" y="321"/>
                    </a:lnTo>
                    <a:lnTo>
                      <a:pt x="509" y="321"/>
                    </a:lnTo>
                    <a:lnTo>
                      <a:pt x="509" y="322"/>
                    </a:lnTo>
                    <a:lnTo>
                      <a:pt x="509" y="324"/>
                    </a:lnTo>
                    <a:lnTo>
                      <a:pt x="507" y="326"/>
                    </a:lnTo>
                    <a:lnTo>
                      <a:pt x="505" y="326"/>
                    </a:lnTo>
                    <a:lnTo>
                      <a:pt x="505" y="324"/>
                    </a:lnTo>
                    <a:lnTo>
                      <a:pt x="503" y="324"/>
                    </a:lnTo>
                    <a:lnTo>
                      <a:pt x="503" y="322"/>
                    </a:lnTo>
                    <a:lnTo>
                      <a:pt x="503" y="321"/>
                    </a:lnTo>
                    <a:lnTo>
                      <a:pt x="503" y="319"/>
                    </a:lnTo>
                    <a:lnTo>
                      <a:pt x="503" y="317"/>
                    </a:lnTo>
                    <a:lnTo>
                      <a:pt x="505" y="315"/>
                    </a:lnTo>
                    <a:lnTo>
                      <a:pt x="505" y="313"/>
                    </a:lnTo>
                    <a:lnTo>
                      <a:pt x="507" y="313"/>
                    </a:lnTo>
                    <a:lnTo>
                      <a:pt x="509" y="313"/>
                    </a:lnTo>
                    <a:close/>
                    <a:moveTo>
                      <a:pt x="402" y="313"/>
                    </a:moveTo>
                    <a:lnTo>
                      <a:pt x="400" y="313"/>
                    </a:lnTo>
                    <a:lnTo>
                      <a:pt x="402" y="313"/>
                    </a:lnTo>
                    <a:close/>
                    <a:moveTo>
                      <a:pt x="630" y="311"/>
                    </a:moveTo>
                    <a:lnTo>
                      <a:pt x="632" y="311"/>
                    </a:lnTo>
                    <a:lnTo>
                      <a:pt x="632" y="309"/>
                    </a:lnTo>
                    <a:lnTo>
                      <a:pt x="632" y="311"/>
                    </a:lnTo>
                    <a:lnTo>
                      <a:pt x="634" y="311"/>
                    </a:lnTo>
                    <a:lnTo>
                      <a:pt x="632" y="311"/>
                    </a:lnTo>
                    <a:lnTo>
                      <a:pt x="634" y="311"/>
                    </a:lnTo>
                    <a:lnTo>
                      <a:pt x="632" y="311"/>
                    </a:lnTo>
                    <a:lnTo>
                      <a:pt x="632" y="313"/>
                    </a:lnTo>
                    <a:lnTo>
                      <a:pt x="632" y="311"/>
                    </a:lnTo>
                    <a:lnTo>
                      <a:pt x="632" y="313"/>
                    </a:lnTo>
                    <a:lnTo>
                      <a:pt x="630" y="313"/>
                    </a:lnTo>
                    <a:lnTo>
                      <a:pt x="628" y="313"/>
                    </a:lnTo>
                    <a:lnTo>
                      <a:pt x="628" y="311"/>
                    </a:lnTo>
                    <a:lnTo>
                      <a:pt x="630" y="311"/>
                    </a:lnTo>
                    <a:lnTo>
                      <a:pt x="630" y="309"/>
                    </a:lnTo>
                    <a:lnTo>
                      <a:pt x="630" y="311"/>
                    </a:lnTo>
                    <a:close/>
                    <a:moveTo>
                      <a:pt x="522" y="309"/>
                    </a:moveTo>
                    <a:lnTo>
                      <a:pt x="522" y="311"/>
                    </a:lnTo>
                    <a:lnTo>
                      <a:pt x="520" y="309"/>
                    </a:lnTo>
                    <a:lnTo>
                      <a:pt x="522" y="309"/>
                    </a:lnTo>
                    <a:close/>
                    <a:moveTo>
                      <a:pt x="524" y="309"/>
                    </a:moveTo>
                    <a:lnTo>
                      <a:pt x="524" y="311"/>
                    </a:lnTo>
                    <a:lnTo>
                      <a:pt x="522" y="311"/>
                    </a:lnTo>
                    <a:lnTo>
                      <a:pt x="522" y="309"/>
                    </a:lnTo>
                    <a:lnTo>
                      <a:pt x="524" y="309"/>
                    </a:lnTo>
                    <a:close/>
                    <a:moveTo>
                      <a:pt x="628" y="309"/>
                    </a:moveTo>
                    <a:lnTo>
                      <a:pt x="628" y="311"/>
                    </a:lnTo>
                    <a:lnTo>
                      <a:pt x="626" y="311"/>
                    </a:lnTo>
                    <a:lnTo>
                      <a:pt x="626" y="309"/>
                    </a:lnTo>
                    <a:lnTo>
                      <a:pt x="628" y="309"/>
                    </a:lnTo>
                    <a:lnTo>
                      <a:pt x="630" y="309"/>
                    </a:lnTo>
                    <a:lnTo>
                      <a:pt x="628" y="309"/>
                    </a:lnTo>
                    <a:close/>
                    <a:moveTo>
                      <a:pt x="408" y="309"/>
                    </a:moveTo>
                    <a:lnTo>
                      <a:pt x="408" y="307"/>
                    </a:lnTo>
                    <a:lnTo>
                      <a:pt x="408" y="309"/>
                    </a:lnTo>
                    <a:close/>
                    <a:moveTo>
                      <a:pt x="414" y="307"/>
                    </a:moveTo>
                    <a:lnTo>
                      <a:pt x="412" y="307"/>
                    </a:lnTo>
                    <a:lnTo>
                      <a:pt x="414" y="307"/>
                    </a:lnTo>
                    <a:close/>
                    <a:moveTo>
                      <a:pt x="551" y="307"/>
                    </a:moveTo>
                    <a:lnTo>
                      <a:pt x="553" y="307"/>
                    </a:lnTo>
                    <a:lnTo>
                      <a:pt x="555" y="307"/>
                    </a:lnTo>
                    <a:lnTo>
                      <a:pt x="555" y="309"/>
                    </a:lnTo>
                    <a:lnTo>
                      <a:pt x="553" y="309"/>
                    </a:lnTo>
                    <a:lnTo>
                      <a:pt x="551" y="309"/>
                    </a:lnTo>
                    <a:lnTo>
                      <a:pt x="551" y="307"/>
                    </a:lnTo>
                    <a:lnTo>
                      <a:pt x="549" y="307"/>
                    </a:lnTo>
                    <a:lnTo>
                      <a:pt x="551" y="307"/>
                    </a:lnTo>
                    <a:close/>
                    <a:moveTo>
                      <a:pt x="580" y="305"/>
                    </a:moveTo>
                    <a:lnTo>
                      <a:pt x="582" y="305"/>
                    </a:lnTo>
                    <a:lnTo>
                      <a:pt x="584" y="305"/>
                    </a:lnTo>
                    <a:lnTo>
                      <a:pt x="584" y="307"/>
                    </a:lnTo>
                    <a:lnTo>
                      <a:pt x="584" y="309"/>
                    </a:lnTo>
                    <a:lnTo>
                      <a:pt x="586" y="309"/>
                    </a:lnTo>
                    <a:lnTo>
                      <a:pt x="584" y="311"/>
                    </a:lnTo>
                    <a:lnTo>
                      <a:pt x="582" y="311"/>
                    </a:lnTo>
                    <a:lnTo>
                      <a:pt x="582" y="309"/>
                    </a:lnTo>
                    <a:lnTo>
                      <a:pt x="582" y="311"/>
                    </a:lnTo>
                    <a:lnTo>
                      <a:pt x="582" y="309"/>
                    </a:lnTo>
                    <a:lnTo>
                      <a:pt x="580" y="309"/>
                    </a:lnTo>
                    <a:lnTo>
                      <a:pt x="582" y="309"/>
                    </a:lnTo>
                    <a:lnTo>
                      <a:pt x="580" y="309"/>
                    </a:lnTo>
                    <a:lnTo>
                      <a:pt x="580" y="307"/>
                    </a:lnTo>
                    <a:lnTo>
                      <a:pt x="580" y="305"/>
                    </a:lnTo>
                    <a:lnTo>
                      <a:pt x="578" y="305"/>
                    </a:lnTo>
                    <a:lnTo>
                      <a:pt x="576" y="305"/>
                    </a:lnTo>
                    <a:lnTo>
                      <a:pt x="576" y="303"/>
                    </a:lnTo>
                    <a:lnTo>
                      <a:pt x="580" y="305"/>
                    </a:lnTo>
                    <a:close/>
                    <a:moveTo>
                      <a:pt x="617" y="305"/>
                    </a:moveTo>
                    <a:lnTo>
                      <a:pt x="617" y="303"/>
                    </a:lnTo>
                    <a:lnTo>
                      <a:pt x="615" y="303"/>
                    </a:lnTo>
                    <a:lnTo>
                      <a:pt x="617" y="303"/>
                    </a:lnTo>
                    <a:lnTo>
                      <a:pt x="617" y="305"/>
                    </a:lnTo>
                    <a:close/>
                    <a:moveTo>
                      <a:pt x="487" y="303"/>
                    </a:moveTo>
                    <a:lnTo>
                      <a:pt x="489" y="303"/>
                    </a:lnTo>
                    <a:lnTo>
                      <a:pt x="489" y="305"/>
                    </a:lnTo>
                    <a:lnTo>
                      <a:pt x="489" y="307"/>
                    </a:lnTo>
                    <a:lnTo>
                      <a:pt x="487" y="307"/>
                    </a:lnTo>
                    <a:lnTo>
                      <a:pt x="487" y="309"/>
                    </a:lnTo>
                    <a:lnTo>
                      <a:pt x="485" y="309"/>
                    </a:lnTo>
                    <a:lnTo>
                      <a:pt x="485" y="311"/>
                    </a:lnTo>
                    <a:lnTo>
                      <a:pt x="483" y="313"/>
                    </a:lnTo>
                    <a:lnTo>
                      <a:pt x="481" y="315"/>
                    </a:lnTo>
                    <a:lnTo>
                      <a:pt x="480" y="317"/>
                    </a:lnTo>
                    <a:lnTo>
                      <a:pt x="478" y="317"/>
                    </a:lnTo>
                    <a:lnTo>
                      <a:pt x="478" y="315"/>
                    </a:lnTo>
                    <a:lnTo>
                      <a:pt x="476" y="315"/>
                    </a:lnTo>
                    <a:lnTo>
                      <a:pt x="474" y="317"/>
                    </a:lnTo>
                    <a:lnTo>
                      <a:pt x="474" y="315"/>
                    </a:lnTo>
                    <a:lnTo>
                      <a:pt x="472" y="313"/>
                    </a:lnTo>
                    <a:lnTo>
                      <a:pt x="472" y="311"/>
                    </a:lnTo>
                    <a:lnTo>
                      <a:pt x="474" y="309"/>
                    </a:lnTo>
                    <a:lnTo>
                      <a:pt x="476" y="307"/>
                    </a:lnTo>
                    <a:lnTo>
                      <a:pt x="476" y="305"/>
                    </a:lnTo>
                    <a:lnTo>
                      <a:pt x="476" y="303"/>
                    </a:lnTo>
                    <a:lnTo>
                      <a:pt x="478" y="303"/>
                    </a:lnTo>
                    <a:lnTo>
                      <a:pt x="480" y="305"/>
                    </a:lnTo>
                    <a:lnTo>
                      <a:pt x="481" y="303"/>
                    </a:lnTo>
                    <a:lnTo>
                      <a:pt x="483" y="303"/>
                    </a:lnTo>
                    <a:lnTo>
                      <a:pt x="485" y="303"/>
                    </a:lnTo>
                    <a:lnTo>
                      <a:pt x="485" y="301"/>
                    </a:lnTo>
                    <a:lnTo>
                      <a:pt x="487" y="301"/>
                    </a:lnTo>
                    <a:lnTo>
                      <a:pt x="487" y="303"/>
                    </a:lnTo>
                    <a:close/>
                    <a:moveTo>
                      <a:pt x="613" y="303"/>
                    </a:moveTo>
                    <a:lnTo>
                      <a:pt x="613" y="301"/>
                    </a:lnTo>
                    <a:lnTo>
                      <a:pt x="611" y="301"/>
                    </a:lnTo>
                    <a:lnTo>
                      <a:pt x="611" y="299"/>
                    </a:lnTo>
                    <a:lnTo>
                      <a:pt x="613" y="301"/>
                    </a:lnTo>
                    <a:lnTo>
                      <a:pt x="613" y="303"/>
                    </a:lnTo>
                    <a:close/>
                    <a:moveTo>
                      <a:pt x="603" y="297"/>
                    </a:moveTo>
                    <a:lnTo>
                      <a:pt x="601" y="297"/>
                    </a:lnTo>
                    <a:lnTo>
                      <a:pt x="603" y="297"/>
                    </a:lnTo>
                    <a:close/>
                    <a:moveTo>
                      <a:pt x="603" y="297"/>
                    </a:moveTo>
                    <a:lnTo>
                      <a:pt x="605" y="299"/>
                    </a:lnTo>
                    <a:lnTo>
                      <a:pt x="603" y="297"/>
                    </a:lnTo>
                    <a:lnTo>
                      <a:pt x="603" y="295"/>
                    </a:lnTo>
                    <a:lnTo>
                      <a:pt x="603" y="297"/>
                    </a:lnTo>
                    <a:close/>
                    <a:moveTo>
                      <a:pt x="605" y="295"/>
                    </a:moveTo>
                    <a:lnTo>
                      <a:pt x="605" y="297"/>
                    </a:lnTo>
                    <a:lnTo>
                      <a:pt x="605" y="295"/>
                    </a:lnTo>
                    <a:lnTo>
                      <a:pt x="603" y="295"/>
                    </a:lnTo>
                    <a:lnTo>
                      <a:pt x="603" y="293"/>
                    </a:lnTo>
                    <a:lnTo>
                      <a:pt x="605" y="295"/>
                    </a:lnTo>
                    <a:close/>
                    <a:moveTo>
                      <a:pt x="418" y="293"/>
                    </a:moveTo>
                    <a:lnTo>
                      <a:pt x="416" y="293"/>
                    </a:lnTo>
                    <a:lnTo>
                      <a:pt x="418" y="293"/>
                    </a:lnTo>
                    <a:close/>
                    <a:moveTo>
                      <a:pt x="518" y="293"/>
                    </a:moveTo>
                    <a:lnTo>
                      <a:pt x="520" y="293"/>
                    </a:lnTo>
                    <a:lnTo>
                      <a:pt x="522" y="293"/>
                    </a:lnTo>
                    <a:lnTo>
                      <a:pt x="524" y="293"/>
                    </a:lnTo>
                    <a:lnTo>
                      <a:pt x="524" y="295"/>
                    </a:lnTo>
                    <a:lnTo>
                      <a:pt x="524" y="297"/>
                    </a:lnTo>
                    <a:lnTo>
                      <a:pt x="526" y="297"/>
                    </a:lnTo>
                    <a:lnTo>
                      <a:pt x="524" y="297"/>
                    </a:lnTo>
                    <a:lnTo>
                      <a:pt x="524" y="299"/>
                    </a:lnTo>
                    <a:lnTo>
                      <a:pt x="522" y="299"/>
                    </a:lnTo>
                    <a:lnTo>
                      <a:pt x="520" y="299"/>
                    </a:lnTo>
                    <a:lnTo>
                      <a:pt x="520" y="297"/>
                    </a:lnTo>
                    <a:lnTo>
                      <a:pt x="518" y="297"/>
                    </a:lnTo>
                    <a:lnTo>
                      <a:pt x="518" y="295"/>
                    </a:lnTo>
                    <a:lnTo>
                      <a:pt x="516" y="295"/>
                    </a:lnTo>
                    <a:lnTo>
                      <a:pt x="516" y="293"/>
                    </a:lnTo>
                    <a:lnTo>
                      <a:pt x="516" y="292"/>
                    </a:lnTo>
                    <a:lnTo>
                      <a:pt x="518" y="292"/>
                    </a:lnTo>
                    <a:lnTo>
                      <a:pt x="518" y="293"/>
                    </a:lnTo>
                    <a:close/>
                    <a:moveTo>
                      <a:pt x="414" y="292"/>
                    </a:moveTo>
                    <a:lnTo>
                      <a:pt x="416" y="292"/>
                    </a:lnTo>
                    <a:lnTo>
                      <a:pt x="416" y="293"/>
                    </a:lnTo>
                    <a:lnTo>
                      <a:pt x="416" y="292"/>
                    </a:lnTo>
                    <a:lnTo>
                      <a:pt x="414" y="292"/>
                    </a:lnTo>
                    <a:close/>
                    <a:moveTo>
                      <a:pt x="636" y="292"/>
                    </a:moveTo>
                    <a:lnTo>
                      <a:pt x="636" y="293"/>
                    </a:lnTo>
                    <a:lnTo>
                      <a:pt x="636" y="292"/>
                    </a:lnTo>
                    <a:lnTo>
                      <a:pt x="636" y="290"/>
                    </a:lnTo>
                    <a:lnTo>
                      <a:pt x="636" y="292"/>
                    </a:lnTo>
                    <a:close/>
                    <a:moveTo>
                      <a:pt x="410" y="292"/>
                    </a:moveTo>
                    <a:lnTo>
                      <a:pt x="410" y="290"/>
                    </a:lnTo>
                    <a:lnTo>
                      <a:pt x="410" y="292"/>
                    </a:lnTo>
                    <a:lnTo>
                      <a:pt x="412" y="292"/>
                    </a:lnTo>
                    <a:lnTo>
                      <a:pt x="410" y="292"/>
                    </a:lnTo>
                    <a:close/>
                    <a:moveTo>
                      <a:pt x="634" y="295"/>
                    </a:moveTo>
                    <a:lnTo>
                      <a:pt x="636" y="295"/>
                    </a:lnTo>
                    <a:lnTo>
                      <a:pt x="636" y="297"/>
                    </a:lnTo>
                    <a:lnTo>
                      <a:pt x="636" y="295"/>
                    </a:lnTo>
                    <a:lnTo>
                      <a:pt x="634" y="295"/>
                    </a:lnTo>
                    <a:lnTo>
                      <a:pt x="636" y="295"/>
                    </a:lnTo>
                    <a:lnTo>
                      <a:pt x="634" y="295"/>
                    </a:lnTo>
                    <a:lnTo>
                      <a:pt x="634" y="293"/>
                    </a:lnTo>
                    <a:lnTo>
                      <a:pt x="632" y="293"/>
                    </a:lnTo>
                    <a:lnTo>
                      <a:pt x="634" y="293"/>
                    </a:lnTo>
                    <a:lnTo>
                      <a:pt x="632" y="293"/>
                    </a:lnTo>
                    <a:lnTo>
                      <a:pt x="632" y="292"/>
                    </a:lnTo>
                    <a:lnTo>
                      <a:pt x="632" y="290"/>
                    </a:lnTo>
                    <a:lnTo>
                      <a:pt x="634" y="290"/>
                    </a:lnTo>
                    <a:lnTo>
                      <a:pt x="634" y="292"/>
                    </a:lnTo>
                    <a:lnTo>
                      <a:pt x="634" y="293"/>
                    </a:lnTo>
                    <a:lnTo>
                      <a:pt x="634" y="295"/>
                    </a:lnTo>
                    <a:close/>
                    <a:moveTo>
                      <a:pt x="528" y="290"/>
                    </a:moveTo>
                    <a:lnTo>
                      <a:pt x="532" y="292"/>
                    </a:lnTo>
                    <a:lnTo>
                      <a:pt x="532" y="293"/>
                    </a:lnTo>
                    <a:lnTo>
                      <a:pt x="534" y="293"/>
                    </a:lnTo>
                    <a:lnTo>
                      <a:pt x="532" y="293"/>
                    </a:lnTo>
                    <a:lnTo>
                      <a:pt x="532" y="295"/>
                    </a:lnTo>
                    <a:lnTo>
                      <a:pt x="530" y="295"/>
                    </a:lnTo>
                    <a:lnTo>
                      <a:pt x="530" y="293"/>
                    </a:lnTo>
                    <a:lnTo>
                      <a:pt x="528" y="293"/>
                    </a:lnTo>
                    <a:lnTo>
                      <a:pt x="528" y="292"/>
                    </a:lnTo>
                    <a:lnTo>
                      <a:pt x="526" y="292"/>
                    </a:lnTo>
                    <a:lnTo>
                      <a:pt x="526" y="290"/>
                    </a:lnTo>
                    <a:lnTo>
                      <a:pt x="528" y="290"/>
                    </a:lnTo>
                    <a:close/>
                    <a:moveTo>
                      <a:pt x="567" y="290"/>
                    </a:moveTo>
                    <a:lnTo>
                      <a:pt x="565" y="290"/>
                    </a:lnTo>
                    <a:lnTo>
                      <a:pt x="567" y="290"/>
                    </a:lnTo>
                    <a:close/>
                    <a:moveTo>
                      <a:pt x="634" y="288"/>
                    </a:moveTo>
                    <a:lnTo>
                      <a:pt x="634" y="286"/>
                    </a:lnTo>
                    <a:lnTo>
                      <a:pt x="634" y="288"/>
                    </a:lnTo>
                    <a:close/>
                    <a:moveTo>
                      <a:pt x="398" y="286"/>
                    </a:moveTo>
                    <a:lnTo>
                      <a:pt x="396" y="286"/>
                    </a:lnTo>
                    <a:lnTo>
                      <a:pt x="398" y="286"/>
                    </a:lnTo>
                    <a:close/>
                    <a:moveTo>
                      <a:pt x="632" y="286"/>
                    </a:moveTo>
                    <a:lnTo>
                      <a:pt x="632" y="288"/>
                    </a:lnTo>
                    <a:lnTo>
                      <a:pt x="634" y="288"/>
                    </a:lnTo>
                    <a:lnTo>
                      <a:pt x="632" y="288"/>
                    </a:lnTo>
                    <a:lnTo>
                      <a:pt x="634" y="288"/>
                    </a:lnTo>
                    <a:lnTo>
                      <a:pt x="634" y="290"/>
                    </a:lnTo>
                    <a:lnTo>
                      <a:pt x="632" y="290"/>
                    </a:lnTo>
                    <a:lnTo>
                      <a:pt x="632" y="288"/>
                    </a:lnTo>
                    <a:lnTo>
                      <a:pt x="630" y="288"/>
                    </a:lnTo>
                    <a:lnTo>
                      <a:pt x="628" y="288"/>
                    </a:lnTo>
                    <a:lnTo>
                      <a:pt x="628" y="286"/>
                    </a:lnTo>
                    <a:lnTo>
                      <a:pt x="630" y="286"/>
                    </a:lnTo>
                    <a:lnTo>
                      <a:pt x="632" y="286"/>
                    </a:lnTo>
                    <a:close/>
                    <a:moveTo>
                      <a:pt x="524" y="284"/>
                    </a:moveTo>
                    <a:lnTo>
                      <a:pt x="522" y="284"/>
                    </a:lnTo>
                    <a:lnTo>
                      <a:pt x="522" y="282"/>
                    </a:lnTo>
                    <a:lnTo>
                      <a:pt x="522" y="284"/>
                    </a:lnTo>
                    <a:lnTo>
                      <a:pt x="522" y="282"/>
                    </a:lnTo>
                    <a:lnTo>
                      <a:pt x="524" y="282"/>
                    </a:lnTo>
                    <a:lnTo>
                      <a:pt x="524" y="284"/>
                    </a:lnTo>
                    <a:close/>
                    <a:moveTo>
                      <a:pt x="493" y="280"/>
                    </a:moveTo>
                    <a:lnTo>
                      <a:pt x="491" y="280"/>
                    </a:lnTo>
                    <a:lnTo>
                      <a:pt x="493" y="278"/>
                    </a:lnTo>
                    <a:lnTo>
                      <a:pt x="493" y="280"/>
                    </a:lnTo>
                    <a:close/>
                    <a:moveTo>
                      <a:pt x="561" y="278"/>
                    </a:moveTo>
                    <a:lnTo>
                      <a:pt x="561" y="280"/>
                    </a:lnTo>
                    <a:lnTo>
                      <a:pt x="559" y="280"/>
                    </a:lnTo>
                    <a:lnTo>
                      <a:pt x="559" y="278"/>
                    </a:lnTo>
                    <a:lnTo>
                      <a:pt x="561" y="278"/>
                    </a:lnTo>
                    <a:close/>
                    <a:moveTo>
                      <a:pt x="534" y="280"/>
                    </a:moveTo>
                    <a:lnTo>
                      <a:pt x="534" y="278"/>
                    </a:lnTo>
                    <a:lnTo>
                      <a:pt x="534" y="280"/>
                    </a:lnTo>
                    <a:close/>
                    <a:moveTo>
                      <a:pt x="532" y="278"/>
                    </a:moveTo>
                    <a:lnTo>
                      <a:pt x="534" y="278"/>
                    </a:lnTo>
                    <a:lnTo>
                      <a:pt x="532" y="278"/>
                    </a:lnTo>
                    <a:lnTo>
                      <a:pt x="532" y="280"/>
                    </a:lnTo>
                    <a:lnTo>
                      <a:pt x="532" y="278"/>
                    </a:lnTo>
                    <a:close/>
                    <a:moveTo>
                      <a:pt x="628" y="280"/>
                    </a:moveTo>
                    <a:lnTo>
                      <a:pt x="628" y="278"/>
                    </a:lnTo>
                    <a:lnTo>
                      <a:pt x="628" y="280"/>
                    </a:lnTo>
                    <a:close/>
                    <a:moveTo>
                      <a:pt x="559" y="274"/>
                    </a:moveTo>
                    <a:lnTo>
                      <a:pt x="559" y="276"/>
                    </a:lnTo>
                    <a:lnTo>
                      <a:pt x="557" y="276"/>
                    </a:lnTo>
                    <a:lnTo>
                      <a:pt x="559" y="276"/>
                    </a:lnTo>
                    <a:lnTo>
                      <a:pt x="557" y="276"/>
                    </a:lnTo>
                    <a:lnTo>
                      <a:pt x="557" y="278"/>
                    </a:lnTo>
                    <a:lnTo>
                      <a:pt x="557" y="276"/>
                    </a:lnTo>
                    <a:lnTo>
                      <a:pt x="557" y="278"/>
                    </a:lnTo>
                    <a:lnTo>
                      <a:pt x="557" y="276"/>
                    </a:lnTo>
                    <a:lnTo>
                      <a:pt x="557" y="274"/>
                    </a:lnTo>
                    <a:lnTo>
                      <a:pt x="557" y="272"/>
                    </a:lnTo>
                    <a:lnTo>
                      <a:pt x="559" y="272"/>
                    </a:lnTo>
                    <a:lnTo>
                      <a:pt x="559" y="274"/>
                    </a:lnTo>
                    <a:close/>
                    <a:moveTo>
                      <a:pt x="626" y="270"/>
                    </a:moveTo>
                    <a:lnTo>
                      <a:pt x="626" y="272"/>
                    </a:lnTo>
                    <a:lnTo>
                      <a:pt x="625" y="272"/>
                    </a:lnTo>
                    <a:lnTo>
                      <a:pt x="625" y="274"/>
                    </a:lnTo>
                    <a:lnTo>
                      <a:pt x="623" y="274"/>
                    </a:lnTo>
                    <a:lnTo>
                      <a:pt x="623" y="272"/>
                    </a:lnTo>
                    <a:lnTo>
                      <a:pt x="625" y="272"/>
                    </a:lnTo>
                    <a:lnTo>
                      <a:pt x="625" y="270"/>
                    </a:lnTo>
                    <a:lnTo>
                      <a:pt x="625" y="268"/>
                    </a:lnTo>
                    <a:lnTo>
                      <a:pt x="625" y="270"/>
                    </a:lnTo>
                    <a:lnTo>
                      <a:pt x="626" y="268"/>
                    </a:lnTo>
                    <a:lnTo>
                      <a:pt x="626" y="270"/>
                    </a:lnTo>
                    <a:close/>
                    <a:moveTo>
                      <a:pt x="613" y="259"/>
                    </a:moveTo>
                    <a:lnTo>
                      <a:pt x="611" y="259"/>
                    </a:lnTo>
                    <a:lnTo>
                      <a:pt x="613" y="257"/>
                    </a:lnTo>
                    <a:lnTo>
                      <a:pt x="613" y="259"/>
                    </a:lnTo>
                    <a:close/>
                    <a:moveTo>
                      <a:pt x="429" y="257"/>
                    </a:moveTo>
                    <a:lnTo>
                      <a:pt x="431" y="257"/>
                    </a:lnTo>
                    <a:lnTo>
                      <a:pt x="429" y="257"/>
                    </a:lnTo>
                    <a:close/>
                    <a:moveTo>
                      <a:pt x="609" y="249"/>
                    </a:moveTo>
                    <a:lnTo>
                      <a:pt x="607" y="251"/>
                    </a:lnTo>
                    <a:lnTo>
                      <a:pt x="605" y="251"/>
                    </a:lnTo>
                    <a:lnTo>
                      <a:pt x="605" y="249"/>
                    </a:lnTo>
                    <a:lnTo>
                      <a:pt x="607" y="249"/>
                    </a:lnTo>
                    <a:lnTo>
                      <a:pt x="609" y="249"/>
                    </a:lnTo>
                    <a:close/>
                    <a:moveTo>
                      <a:pt x="650" y="249"/>
                    </a:moveTo>
                    <a:lnTo>
                      <a:pt x="652" y="249"/>
                    </a:lnTo>
                    <a:lnTo>
                      <a:pt x="650" y="251"/>
                    </a:lnTo>
                    <a:lnTo>
                      <a:pt x="652" y="251"/>
                    </a:lnTo>
                    <a:lnTo>
                      <a:pt x="652" y="253"/>
                    </a:lnTo>
                    <a:lnTo>
                      <a:pt x="652" y="251"/>
                    </a:lnTo>
                    <a:lnTo>
                      <a:pt x="650" y="251"/>
                    </a:lnTo>
                    <a:lnTo>
                      <a:pt x="650" y="253"/>
                    </a:lnTo>
                    <a:lnTo>
                      <a:pt x="650" y="251"/>
                    </a:lnTo>
                    <a:lnTo>
                      <a:pt x="650" y="249"/>
                    </a:lnTo>
                    <a:close/>
                    <a:moveTo>
                      <a:pt x="623" y="251"/>
                    </a:moveTo>
                    <a:lnTo>
                      <a:pt x="621" y="251"/>
                    </a:lnTo>
                    <a:lnTo>
                      <a:pt x="621" y="249"/>
                    </a:lnTo>
                    <a:lnTo>
                      <a:pt x="623" y="249"/>
                    </a:lnTo>
                    <a:lnTo>
                      <a:pt x="623" y="251"/>
                    </a:lnTo>
                    <a:close/>
                    <a:moveTo>
                      <a:pt x="478" y="247"/>
                    </a:moveTo>
                    <a:lnTo>
                      <a:pt x="476" y="247"/>
                    </a:lnTo>
                    <a:lnTo>
                      <a:pt x="476" y="249"/>
                    </a:lnTo>
                    <a:lnTo>
                      <a:pt x="476" y="247"/>
                    </a:lnTo>
                    <a:lnTo>
                      <a:pt x="478" y="247"/>
                    </a:lnTo>
                    <a:close/>
                    <a:moveTo>
                      <a:pt x="458" y="249"/>
                    </a:moveTo>
                    <a:lnTo>
                      <a:pt x="460" y="249"/>
                    </a:lnTo>
                    <a:lnTo>
                      <a:pt x="460" y="247"/>
                    </a:lnTo>
                    <a:lnTo>
                      <a:pt x="462" y="249"/>
                    </a:lnTo>
                    <a:lnTo>
                      <a:pt x="462" y="251"/>
                    </a:lnTo>
                    <a:lnTo>
                      <a:pt x="462" y="253"/>
                    </a:lnTo>
                    <a:lnTo>
                      <a:pt x="460" y="253"/>
                    </a:lnTo>
                    <a:lnTo>
                      <a:pt x="460" y="255"/>
                    </a:lnTo>
                    <a:lnTo>
                      <a:pt x="462" y="255"/>
                    </a:lnTo>
                    <a:lnTo>
                      <a:pt x="464" y="257"/>
                    </a:lnTo>
                    <a:lnTo>
                      <a:pt x="462" y="257"/>
                    </a:lnTo>
                    <a:lnTo>
                      <a:pt x="464" y="257"/>
                    </a:lnTo>
                    <a:lnTo>
                      <a:pt x="464" y="259"/>
                    </a:lnTo>
                    <a:lnTo>
                      <a:pt x="464" y="261"/>
                    </a:lnTo>
                    <a:lnTo>
                      <a:pt x="464" y="259"/>
                    </a:lnTo>
                    <a:lnTo>
                      <a:pt x="466" y="259"/>
                    </a:lnTo>
                    <a:lnTo>
                      <a:pt x="466" y="257"/>
                    </a:lnTo>
                    <a:lnTo>
                      <a:pt x="466" y="255"/>
                    </a:lnTo>
                    <a:lnTo>
                      <a:pt x="468" y="255"/>
                    </a:lnTo>
                    <a:lnTo>
                      <a:pt x="468" y="257"/>
                    </a:lnTo>
                    <a:lnTo>
                      <a:pt x="470" y="257"/>
                    </a:lnTo>
                    <a:lnTo>
                      <a:pt x="470" y="259"/>
                    </a:lnTo>
                    <a:lnTo>
                      <a:pt x="470" y="261"/>
                    </a:lnTo>
                    <a:lnTo>
                      <a:pt x="472" y="261"/>
                    </a:lnTo>
                    <a:lnTo>
                      <a:pt x="474" y="261"/>
                    </a:lnTo>
                    <a:lnTo>
                      <a:pt x="476" y="261"/>
                    </a:lnTo>
                    <a:lnTo>
                      <a:pt x="476" y="263"/>
                    </a:lnTo>
                    <a:lnTo>
                      <a:pt x="478" y="263"/>
                    </a:lnTo>
                    <a:lnTo>
                      <a:pt x="478" y="264"/>
                    </a:lnTo>
                    <a:lnTo>
                      <a:pt x="480" y="264"/>
                    </a:lnTo>
                    <a:lnTo>
                      <a:pt x="480" y="266"/>
                    </a:lnTo>
                    <a:lnTo>
                      <a:pt x="481" y="266"/>
                    </a:lnTo>
                    <a:lnTo>
                      <a:pt x="481" y="268"/>
                    </a:lnTo>
                    <a:lnTo>
                      <a:pt x="483" y="268"/>
                    </a:lnTo>
                    <a:lnTo>
                      <a:pt x="485" y="268"/>
                    </a:lnTo>
                    <a:lnTo>
                      <a:pt x="485" y="270"/>
                    </a:lnTo>
                    <a:lnTo>
                      <a:pt x="487" y="270"/>
                    </a:lnTo>
                    <a:lnTo>
                      <a:pt x="489" y="272"/>
                    </a:lnTo>
                    <a:lnTo>
                      <a:pt x="489" y="274"/>
                    </a:lnTo>
                    <a:lnTo>
                      <a:pt x="489" y="276"/>
                    </a:lnTo>
                    <a:lnTo>
                      <a:pt x="489" y="278"/>
                    </a:lnTo>
                    <a:lnTo>
                      <a:pt x="491" y="278"/>
                    </a:lnTo>
                    <a:lnTo>
                      <a:pt x="491" y="280"/>
                    </a:lnTo>
                    <a:lnTo>
                      <a:pt x="491" y="282"/>
                    </a:lnTo>
                    <a:lnTo>
                      <a:pt x="489" y="282"/>
                    </a:lnTo>
                    <a:lnTo>
                      <a:pt x="487" y="282"/>
                    </a:lnTo>
                    <a:lnTo>
                      <a:pt x="487" y="284"/>
                    </a:lnTo>
                    <a:lnTo>
                      <a:pt x="489" y="284"/>
                    </a:lnTo>
                    <a:lnTo>
                      <a:pt x="491" y="282"/>
                    </a:lnTo>
                    <a:lnTo>
                      <a:pt x="493" y="282"/>
                    </a:lnTo>
                    <a:lnTo>
                      <a:pt x="495" y="282"/>
                    </a:lnTo>
                    <a:lnTo>
                      <a:pt x="497" y="284"/>
                    </a:lnTo>
                    <a:lnTo>
                      <a:pt x="497" y="282"/>
                    </a:lnTo>
                    <a:lnTo>
                      <a:pt x="497" y="280"/>
                    </a:lnTo>
                    <a:lnTo>
                      <a:pt x="497" y="282"/>
                    </a:lnTo>
                    <a:lnTo>
                      <a:pt x="499" y="282"/>
                    </a:lnTo>
                    <a:lnTo>
                      <a:pt x="499" y="284"/>
                    </a:lnTo>
                    <a:lnTo>
                      <a:pt x="501" y="284"/>
                    </a:lnTo>
                    <a:lnTo>
                      <a:pt x="501" y="286"/>
                    </a:lnTo>
                    <a:lnTo>
                      <a:pt x="499" y="286"/>
                    </a:lnTo>
                    <a:lnTo>
                      <a:pt x="501" y="286"/>
                    </a:lnTo>
                    <a:lnTo>
                      <a:pt x="503" y="288"/>
                    </a:lnTo>
                    <a:lnTo>
                      <a:pt x="501" y="288"/>
                    </a:lnTo>
                    <a:lnTo>
                      <a:pt x="501" y="290"/>
                    </a:lnTo>
                    <a:lnTo>
                      <a:pt x="499" y="290"/>
                    </a:lnTo>
                    <a:lnTo>
                      <a:pt x="499" y="292"/>
                    </a:lnTo>
                    <a:lnTo>
                      <a:pt x="497" y="292"/>
                    </a:lnTo>
                    <a:lnTo>
                      <a:pt x="497" y="293"/>
                    </a:lnTo>
                    <a:lnTo>
                      <a:pt x="495" y="293"/>
                    </a:lnTo>
                    <a:lnTo>
                      <a:pt x="493" y="292"/>
                    </a:lnTo>
                    <a:lnTo>
                      <a:pt x="491" y="292"/>
                    </a:lnTo>
                    <a:lnTo>
                      <a:pt x="491" y="290"/>
                    </a:lnTo>
                    <a:lnTo>
                      <a:pt x="489" y="290"/>
                    </a:lnTo>
                    <a:lnTo>
                      <a:pt x="487" y="290"/>
                    </a:lnTo>
                    <a:lnTo>
                      <a:pt x="485" y="290"/>
                    </a:lnTo>
                    <a:lnTo>
                      <a:pt x="483" y="290"/>
                    </a:lnTo>
                    <a:lnTo>
                      <a:pt x="483" y="288"/>
                    </a:lnTo>
                    <a:lnTo>
                      <a:pt x="485" y="286"/>
                    </a:lnTo>
                    <a:lnTo>
                      <a:pt x="485" y="284"/>
                    </a:lnTo>
                    <a:lnTo>
                      <a:pt x="483" y="284"/>
                    </a:lnTo>
                    <a:lnTo>
                      <a:pt x="481" y="284"/>
                    </a:lnTo>
                    <a:lnTo>
                      <a:pt x="480" y="284"/>
                    </a:lnTo>
                    <a:lnTo>
                      <a:pt x="478" y="284"/>
                    </a:lnTo>
                    <a:lnTo>
                      <a:pt x="480" y="284"/>
                    </a:lnTo>
                    <a:lnTo>
                      <a:pt x="480" y="282"/>
                    </a:lnTo>
                    <a:lnTo>
                      <a:pt x="480" y="280"/>
                    </a:lnTo>
                    <a:lnTo>
                      <a:pt x="478" y="280"/>
                    </a:lnTo>
                    <a:lnTo>
                      <a:pt x="478" y="282"/>
                    </a:lnTo>
                    <a:lnTo>
                      <a:pt x="478" y="280"/>
                    </a:lnTo>
                    <a:lnTo>
                      <a:pt x="478" y="282"/>
                    </a:lnTo>
                    <a:lnTo>
                      <a:pt x="476" y="282"/>
                    </a:lnTo>
                    <a:lnTo>
                      <a:pt x="474" y="282"/>
                    </a:lnTo>
                    <a:lnTo>
                      <a:pt x="474" y="284"/>
                    </a:lnTo>
                    <a:lnTo>
                      <a:pt x="476" y="284"/>
                    </a:lnTo>
                    <a:lnTo>
                      <a:pt x="474" y="284"/>
                    </a:lnTo>
                    <a:lnTo>
                      <a:pt x="474" y="286"/>
                    </a:lnTo>
                    <a:lnTo>
                      <a:pt x="476" y="286"/>
                    </a:lnTo>
                    <a:lnTo>
                      <a:pt x="474" y="286"/>
                    </a:lnTo>
                    <a:lnTo>
                      <a:pt x="474" y="288"/>
                    </a:lnTo>
                    <a:lnTo>
                      <a:pt x="472" y="288"/>
                    </a:lnTo>
                    <a:lnTo>
                      <a:pt x="472" y="290"/>
                    </a:lnTo>
                    <a:lnTo>
                      <a:pt x="470" y="292"/>
                    </a:lnTo>
                    <a:lnTo>
                      <a:pt x="470" y="290"/>
                    </a:lnTo>
                    <a:lnTo>
                      <a:pt x="470" y="292"/>
                    </a:lnTo>
                    <a:lnTo>
                      <a:pt x="468" y="292"/>
                    </a:lnTo>
                    <a:lnTo>
                      <a:pt x="468" y="293"/>
                    </a:lnTo>
                    <a:lnTo>
                      <a:pt x="468" y="295"/>
                    </a:lnTo>
                    <a:lnTo>
                      <a:pt x="466" y="295"/>
                    </a:lnTo>
                    <a:lnTo>
                      <a:pt x="466" y="297"/>
                    </a:lnTo>
                    <a:lnTo>
                      <a:pt x="464" y="297"/>
                    </a:lnTo>
                    <a:lnTo>
                      <a:pt x="462" y="299"/>
                    </a:lnTo>
                    <a:lnTo>
                      <a:pt x="460" y="299"/>
                    </a:lnTo>
                    <a:lnTo>
                      <a:pt x="458" y="299"/>
                    </a:lnTo>
                    <a:lnTo>
                      <a:pt x="458" y="297"/>
                    </a:lnTo>
                    <a:lnTo>
                      <a:pt x="458" y="295"/>
                    </a:lnTo>
                    <a:lnTo>
                      <a:pt x="458" y="293"/>
                    </a:lnTo>
                    <a:lnTo>
                      <a:pt x="458" y="292"/>
                    </a:lnTo>
                    <a:lnTo>
                      <a:pt x="458" y="290"/>
                    </a:lnTo>
                    <a:lnTo>
                      <a:pt x="458" y="288"/>
                    </a:lnTo>
                    <a:lnTo>
                      <a:pt x="456" y="288"/>
                    </a:lnTo>
                    <a:lnTo>
                      <a:pt x="456" y="290"/>
                    </a:lnTo>
                    <a:lnTo>
                      <a:pt x="454" y="290"/>
                    </a:lnTo>
                    <a:lnTo>
                      <a:pt x="452" y="290"/>
                    </a:lnTo>
                    <a:lnTo>
                      <a:pt x="451" y="290"/>
                    </a:lnTo>
                    <a:lnTo>
                      <a:pt x="449" y="290"/>
                    </a:lnTo>
                    <a:lnTo>
                      <a:pt x="449" y="292"/>
                    </a:lnTo>
                    <a:lnTo>
                      <a:pt x="447" y="292"/>
                    </a:lnTo>
                    <a:lnTo>
                      <a:pt x="445" y="292"/>
                    </a:lnTo>
                    <a:lnTo>
                      <a:pt x="445" y="290"/>
                    </a:lnTo>
                    <a:lnTo>
                      <a:pt x="445" y="288"/>
                    </a:lnTo>
                    <a:lnTo>
                      <a:pt x="447" y="286"/>
                    </a:lnTo>
                    <a:lnTo>
                      <a:pt x="447" y="284"/>
                    </a:lnTo>
                    <a:lnTo>
                      <a:pt x="451" y="284"/>
                    </a:lnTo>
                    <a:lnTo>
                      <a:pt x="452" y="282"/>
                    </a:lnTo>
                    <a:lnTo>
                      <a:pt x="454" y="282"/>
                    </a:lnTo>
                    <a:lnTo>
                      <a:pt x="452" y="280"/>
                    </a:lnTo>
                    <a:lnTo>
                      <a:pt x="452" y="278"/>
                    </a:lnTo>
                    <a:lnTo>
                      <a:pt x="452" y="276"/>
                    </a:lnTo>
                    <a:lnTo>
                      <a:pt x="452" y="274"/>
                    </a:lnTo>
                    <a:lnTo>
                      <a:pt x="452" y="272"/>
                    </a:lnTo>
                    <a:lnTo>
                      <a:pt x="451" y="272"/>
                    </a:lnTo>
                    <a:lnTo>
                      <a:pt x="452" y="272"/>
                    </a:lnTo>
                    <a:lnTo>
                      <a:pt x="452" y="270"/>
                    </a:lnTo>
                    <a:lnTo>
                      <a:pt x="452" y="268"/>
                    </a:lnTo>
                    <a:lnTo>
                      <a:pt x="454" y="268"/>
                    </a:lnTo>
                    <a:lnTo>
                      <a:pt x="452" y="266"/>
                    </a:lnTo>
                    <a:lnTo>
                      <a:pt x="454" y="266"/>
                    </a:lnTo>
                    <a:lnTo>
                      <a:pt x="452" y="266"/>
                    </a:lnTo>
                    <a:lnTo>
                      <a:pt x="454" y="266"/>
                    </a:lnTo>
                    <a:lnTo>
                      <a:pt x="454" y="264"/>
                    </a:lnTo>
                    <a:lnTo>
                      <a:pt x="452" y="264"/>
                    </a:lnTo>
                    <a:lnTo>
                      <a:pt x="452" y="263"/>
                    </a:lnTo>
                    <a:lnTo>
                      <a:pt x="454" y="263"/>
                    </a:lnTo>
                    <a:lnTo>
                      <a:pt x="454" y="261"/>
                    </a:lnTo>
                    <a:lnTo>
                      <a:pt x="454" y="259"/>
                    </a:lnTo>
                    <a:lnTo>
                      <a:pt x="454" y="257"/>
                    </a:lnTo>
                    <a:lnTo>
                      <a:pt x="454" y="255"/>
                    </a:lnTo>
                    <a:lnTo>
                      <a:pt x="454" y="253"/>
                    </a:lnTo>
                    <a:lnTo>
                      <a:pt x="454" y="251"/>
                    </a:lnTo>
                    <a:lnTo>
                      <a:pt x="456" y="249"/>
                    </a:lnTo>
                    <a:lnTo>
                      <a:pt x="456" y="247"/>
                    </a:lnTo>
                    <a:lnTo>
                      <a:pt x="458" y="245"/>
                    </a:lnTo>
                    <a:lnTo>
                      <a:pt x="460" y="247"/>
                    </a:lnTo>
                    <a:lnTo>
                      <a:pt x="458" y="247"/>
                    </a:lnTo>
                    <a:lnTo>
                      <a:pt x="458" y="249"/>
                    </a:lnTo>
                    <a:close/>
                    <a:moveTo>
                      <a:pt x="613" y="245"/>
                    </a:moveTo>
                    <a:lnTo>
                      <a:pt x="611" y="245"/>
                    </a:lnTo>
                    <a:lnTo>
                      <a:pt x="611" y="243"/>
                    </a:lnTo>
                    <a:lnTo>
                      <a:pt x="613" y="245"/>
                    </a:lnTo>
                    <a:close/>
                    <a:moveTo>
                      <a:pt x="464" y="243"/>
                    </a:moveTo>
                    <a:lnTo>
                      <a:pt x="464" y="245"/>
                    </a:lnTo>
                    <a:lnTo>
                      <a:pt x="464" y="247"/>
                    </a:lnTo>
                    <a:lnTo>
                      <a:pt x="466" y="247"/>
                    </a:lnTo>
                    <a:lnTo>
                      <a:pt x="466" y="249"/>
                    </a:lnTo>
                    <a:lnTo>
                      <a:pt x="466" y="251"/>
                    </a:lnTo>
                    <a:lnTo>
                      <a:pt x="466" y="253"/>
                    </a:lnTo>
                    <a:lnTo>
                      <a:pt x="464" y="253"/>
                    </a:lnTo>
                    <a:lnTo>
                      <a:pt x="464" y="251"/>
                    </a:lnTo>
                    <a:lnTo>
                      <a:pt x="462" y="249"/>
                    </a:lnTo>
                    <a:lnTo>
                      <a:pt x="462" y="247"/>
                    </a:lnTo>
                    <a:lnTo>
                      <a:pt x="462" y="245"/>
                    </a:lnTo>
                    <a:lnTo>
                      <a:pt x="462" y="243"/>
                    </a:lnTo>
                    <a:lnTo>
                      <a:pt x="464" y="243"/>
                    </a:lnTo>
                    <a:close/>
                    <a:moveTo>
                      <a:pt x="462" y="243"/>
                    </a:moveTo>
                    <a:lnTo>
                      <a:pt x="464" y="243"/>
                    </a:lnTo>
                    <a:lnTo>
                      <a:pt x="462" y="243"/>
                    </a:lnTo>
                    <a:close/>
                    <a:moveTo>
                      <a:pt x="476" y="243"/>
                    </a:moveTo>
                    <a:lnTo>
                      <a:pt x="474" y="243"/>
                    </a:lnTo>
                    <a:lnTo>
                      <a:pt x="476" y="243"/>
                    </a:lnTo>
                    <a:close/>
                    <a:moveTo>
                      <a:pt x="474" y="241"/>
                    </a:moveTo>
                    <a:lnTo>
                      <a:pt x="476" y="241"/>
                    </a:lnTo>
                    <a:lnTo>
                      <a:pt x="476" y="243"/>
                    </a:lnTo>
                    <a:lnTo>
                      <a:pt x="474" y="243"/>
                    </a:lnTo>
                    <a:lnTo>
                      <a:pt x="474" y="241"/>
                    </a:lnTo>
                    <a:close/>
                    <a:moveTo>
                      <a:pt x="468" y="241"/>
                    </a:moveTo>
                    <a:lnTo>
                      <a:pt x="470" y="243"/>
                    </a:lnTo>
                    <a:lnTo>
                      <a:pt x="472" y="243"/>
                    </a:lnTo>
                    <a:lnTo>
                      <a:pt x="474" y="245"/>
                    </a:lnTo>
                    <a:lnTo>
                      <a:pt x="474" y="247"/>
                    </a:lnTo>
                    <a:lnTo>
                      <a:pt x="474" y="249"/>
                    </a:lnTo>
                    <a:lnTo>
                      <a:pt x="476" y="249"/>
                    </a:lnTo>
                    <a:lnTo>
                      <a:pt x="476" y="251"/>
                    </a:lnTo>
                    <a:lnTo>
                      <a:pt x="476" y="249"/>
                    </a:lnTo>
                    <a:lnTo>
                      <a:pt x="478" y="249"/>
                    </a:lnTo>
                    <a:lnTo>
                      <a:pt x="478" y="251"/>
                    </a:lnTo>
                    <a:lnTo>
                      <a:pt x="476" y="251"/>
                    </a:lnTo>
                    <a:lnTo>
                      <a:pt x="474" y="251"/>
                    </a:lnTo>
                    <a:lnTo>
                      <a:pt x="476" y="251"/>
                    </a:lnTo>
                    <a:lnTo>
                      <a:pt x="474" y="251"/>
                    </a:lnTo>
                    <a:lnTo>
                      <a:pt x="472" y="251"/>
                    </a:lnTo>
                    <a:lnTo>
                      <a:pt x="474" y="251"/>
                    </a:lnTo>
                    <a:lnTo>
                      <a:pt x="474" y="249"/>
                    </a:lnTo>
                    <a:lnTo>
                      <a:pt x="472" y="249"/>
                    </a:lnTo>
                    <a:lnTo>
                      <a:pt x="470" y="249"/>
                    </a:lnTo>
                    <a:lnTo>
                      <a:pt x="470" y="247"/>
                    </a:lnTo>
                    <a:lnTo>
                      <a:pt x="470" y="245"/>
                    </a:lnTo>
                    <a:lnTo>
                      <a:pt x="470" y="243"/>
                    </a:lnTo>
                    <a:lnTo>
                      <a:pt x="468" y="243"/>
                    </a:lnTo>
                    <a:lnTo>
                      <a:pt x="468" y="241"/>
                    </a:lnTo>
                    <a:close/>
                    <a:moveTo>
                      <a:pt x="480" y="237"/>
                    </a:moveTo>
                    <a:lnTo>
                      <a:pt x="478" y="237"/>
                    </a:lnTo>
                    <a:lnTo>
                      <a:pt x="478" y="239"/>
                    </a:lnTo>
                    <a:lnTo>
                      <a:pt x="480" y="237"/>
                    </a:lnTo>
                    <a:lnTo>
                      <a:pt x="480" y="239"/>
                    </a:lnTo>
                    <a:lnTo>
                      <a:pt x="481" y="239"/>
                    </a:lnTo>
                    <a:lnTo>
                      <a:pt x="480" y="239"/>
                    </a:lnTo>
                    <a:lnTo>
                      <a:pt x="478" y="239"/>
                    </a:lnTo>
                    <a:lnTo>
                      <a:pt x="478" y="237"/>
                    </a:lnTo>
                    <a:lnTo>
                      <a:pt x="480" y="237"/>
                    </a:lnTo>
                    <a:close/>
                    <a:moveTo>
                      <a:pt x="456" y="235"/>
                    </a:moveTo>
                    <a:lnTo>
                      <a:pt x="454" y="235"/>
                    </a:lnTo>
                    <a:lnTo>
                      <a:pt x="456" y="235"/>
                    </a:lnTo>
                    <a:close/>
                    <a:moveTo>
                      <a:pt x="275" y="226"/>
                    </a:moveTo>
                    <a:lnTo>
                      <a:pt x="275" y="224"/>
                    </a:lnTo>
                    <a:lnTo>
                      <a:pt x="275" y="226"/>
                    </a:lnTo>
                    <a:close/>
                    <a:moveTo>
                      <a:pt x="273" y="224"/>
                    </a:moveTo>
                    <a:lnTo>
                      <a:pt x="275" y="224"/>
                    </a:lnTo>
                    <a:lnTo>
                      <a:pt x="273" y="226"/>
                    </a:lnTo>
                    <a:lnTo>
                      <a:pt x="273" y="224"/>
                    </a:lnTo>
                    <a:lnTo>
                      <a:pt x="273" y="222"/>
                    </a:lnTo>
                    <a:lnTo>
                      <a:pt x="273" y="224"/>
                    </a:lnTo>
                    <a:close/>
                    <a:moveTo>
                      <a:pt x="650" y="220"/>
                    </a:moveTo>
                    <a:lnTo>
                      <a:pt x="648" y="222"/>
                    </a:lnTo>
                    <a:lnTo>
                      <a:pt x="648" y="224"/>
                    </a:lnTo>
                    <a:lnTo>
                      <a:pt x="646" y="224"/>
                    </a:lnTo>
                    <a:lnTo>
                      <a:pt x="646" y="222"/>
                    </a:lnTo>
                    <a:lnTo>
                      <a:pt x="648" y="222"/>
                    </a:lnTo>
                    <a:lnTo>
                      <a:pt x="648" y="220"/>
                    </a:lnTo>
                    <a:lnTo>
                      <a:pt x="650" y="220"/>
                    </a:lnTo>
                    <a:close/>
                    <a:moveTo>
                      <a:pt x="278" y="222"/>
                    </a:moveTo>
                    <a:lnTo>
                      <a:pt x="277" y="222"/>
                    </a:lnTo>
                    <a:lnTo>
                      <a:pt x="277" y="220"/>
                    </a:lnTo>
                    <a:lnTo>
                      <a:pt x="277" y="218"/>
                    </a:lnTo>
                    <a:lnTo>
                      <a:pt x="277" y="220"/>
                    </a:lnTo>
                    <a:lnTo>
                      <a:pt x="278" y="222"/>
                    </a:lnTo>
                    <a:close/>
                    <a:moveTo>
                      <a:pt x="640" y="216"/>
                    </a:moveTo>
                    <a:lnTo>
                      <a:pt x="642" y="216"/>
                    </a:lnTo>
                    <a:lnTo>
                      <a:pt x="642" y="218"/>
                    </a:lnTo>
                    <a:lnTo>
                      <a:pt x="638" y="218"/>
                    </a:lnTo>
                    <a:lnTo>
                      <a:pt x="638" y="216"/>
                    </a:lnTo>
                    <a:lnTo>
                      <a:pt x="640" y="216"/>
                    </a:lnTo>
                    <a:close/>
                    <a:moveTo>
                      <a:pt x="275" y="214"/>
                    </a:moveTo>
                    <a:lnTo>
                      <a:pt x="275" y="216"/>
                    </a:lnTo>
                    <a:lnTo>
                      <a:pt x="273" y="216"/>
                    </a:lnTo>
                    <a:lnTo>
                      <a:pt x="273" y="214"/>
                    </a:lnTo>
                    <a:lnTo>
                      <a:pt x="275" y="214"/>
                    </a:lnTo>
                    <a:lnTo>
                      <a:pt x="273" y="212"/>
                    </a:lnTo>
                    <a:lnTo>
                      <a:pt x="275" y="212"/>
                    </a:lnTo>
                    <a:lnTo>
                      <a:pt x="275" y="214"/>
                    </a:lnTo>
                    <a:close/>
                    <a:moveTo>
                      <a:pt x="271" y="212"/>
                    </a:moveTo>
                    <a:lnTo>
                      <a:pt x="271" y="214"/>
                    </a:lnTo>
                    <a:lnTo>
                      <a:pt x="269" y="212"/>
                    </a:lnTo>
                    <a:lnTo>
                      <a:pt x="269" y="210"/>
                    </a:lnTo>
                    <a:lnTo>
                      <a:pt x="271" y="212"/>
                    </a:lnTo>
                    <a:close/>
                    <a:moveTo>
                      <a:pt x="638" y="212"/>
                    </a:moveTo>
                    <a:lnTo>
                      <a:pt x="636" y="212"/>
                    </a:lnTo>
                    <a:lnTo>
                      <a:pt x="636" y="210"/>
                    </a:lnTo>
                    <a:lnTo>
                      <a:pt x="638" y="210"/>
                    </a:lnTo>
                    <a:lnTo>
                      <a:pt x="638" y="212"/>
                    </a:lnTo>
                    <a:close/>
                    <a:moveTo>
                      <a:pt x="275" y="212"/>
                    </a:moveTo>
                    <a:lnTo>
                      <a:pt x="273" y="212"/>
                    </a:lnTo>
                    <a:lnTo>
                      <a:pt x="273" y="214"/>
                    </a:lnTo>
                    <a:lnTo>
                      <a:pt x="273" y="212"/>
                    </a:lnTo>
                    <a:lnTo>
                      <a:pt x="273" y="210"/>
                    </a:lnTo>
                    <a:lnTo>
                      <a:pt x="273" y="208"/>
                    </a:lnTo>
                    <a:lnTo>
                      <a:pt x="273" y="210"/>
                    </a:lnTo>
                    <a:lnTo>
                      <a:pt x="275" y="210"/>
                    </a:lnTo>
                    <a:lnTo>
                      <a:pt x="275" y="212"/>
                    </a:lnTo>
                    <a:close/>
                    <a:moveTo>
                      <a:pt x="362" y="208"/>
                    </a:moveTo>
                    <a:lnTo>
                      <a:pt x="360" y="210"/>
                    </a:lnTo>
                    <a:lnTo>
                      <a:pt x="360" y="208"/>
                    </a:lnTo>
                    <a:lnTo>
                      <a:pt x="362" y="208"/>
                    </a:lnTo>
                    <a:close/>
                    <a:moveTo>
                      <a:pt x="265" y="206"/>
                    </a:moveTo>
                    <a:lnTo>
                      <a:pt x="263" y="206"/>
                    </a:lnTo>
                    <a:lnTo>
                      <a:pt x="265" y="206"/>
                    </a:lnTo>
                    <a:close/>
                    <a:moveTo>
                      <a:pt x="222" y="204"/>
                    </a:moveTo>
                    <a:lnTo>
                      <a:pt x="224" y="204"/>
                    </a:lnTo>
                    <a:lnTo>
                      <a:pt x="222" y="204"/>
                    </a:lnTo>
                    <a:lnTo>
                      <a:pt x="220" y="204"/>
                    </a:lnTo>
                    <a:lnTo>
                      <a:pt x="222" y="204"/>
                    </a:lnTo>
                    <a:close/>
                    <a:moveTo>
                      <a:pt x="230" y="203"/>
                    </a:moveTo>
                    <a:lnTo>
                      <a:pt x="230" y="204"/>
                    </a:lnTo>
                    <a:lnTo>
                      <a:pt x="228" y="204"/>
                    </a:lnTo>
                    <a:lnTo>
                      <a:pt x="226" y="204"/>
                    </a:lnTo>
                    <a:lnTo>
                      <a:pt x="228" y="204"/>
                    </a:lnTo>
                    <a:lnTo>
                      <a:pt x="228" y="203"/>
                    </a:lnTo>
                    <a:lnTo>
                      <a:pt x="230" y="203"/>
                    </a:lnTo>
                    <a:close/>
                    <a:moveTo>
                      <a:pt x="248" y="204"/>
                    </a:moveTo>
                    <a:lnTo>
                      <a:pt x="249" y="204"/>
                    </a:lnTo>
                    <a:lnTo>
                      <a:pt x="249" y="203"/>
                    </a:lnTo>
                    <a:lnTo>
                      <a:pt x="249" y="204"/>
                    </a:lnTo>
                    <a:lnTo>
                      <a:pt x="248" y="204"/>
                    </a:lnTo>
                    <a:close/>
                    <a:moveTo>
                      <a:pt x="232" y="204"/>
                    </a:moveTo>
                    <a:lnTo>
                      <a:pt x="230" y="204"/>
                    </a:lnTo>
                    <a:lnTo>
                      <a:pt x="230" y="203"/>
                    </a:lnTo>
                    <a:lnTo>
                      <a:pt x="232" y="203"/>
                    </a:lnTo>
                    <a:lnTo>
                      <a:pt x="234" y="203"/>
                    </a:lnTo>
                    <a:lnTo>
                      <a:pt x="232" y="203"/>
                    </a:lnTo>
                    <a:lnTo>
                      <a:pt x="232" y="204"/>
                    </a:lnTo>
                    <a:close/>
                    <a:moveTo>
                      <a:pt x="273" y="204"/>
                    </a:moveTo>
                    <a:lnTo>
                      <a:pt x="271" y="204"/>
                    </a:lnTo>
                    <a:lnTo>
                      <a:pt x="271" y="203"/>
                    </a:lnTo>
                    <a:lnTo>
                      <a:pt x="273" y="203"/>
                    </a:lnTo>
                    <a:lnTo>
                      <a:pt x="273" y="204"/>
                    </a:lnTo>
                    <a:close/>
                    <a:moveTo>
                      <a:pt x="263" y="203"/>
                    </a:moveTo>
                    <a:lnTo>
                      <a:pt x="265" y="203"/>
                    </a:lnTo>
                    <a:lnTo>
                      <a:pt x="267" y="203"/>
                    </a:lnTo>
                    <a:lnTo>
                      <a:pt x="265" y="204"/>
                    </a:lnTo>
                    <a:lnTo>
                      <a:pt x="267" y="204"/>
                    </a:lnTo>
                    <a:lnTo>
                      <a:pt x="265" y="204"/>
                    </a:lnTo>
                    <a:lnTo>
                      <a:pt x="263" y="203"/>
                    </a:lnTo>
                    <a:close/>
                    <a:moveTo>
                      <a:pt x="348" y="201"/>
                    </a:moveTo>
                    <a:lnTo>
                      <a:pt x="348" y="203"/>
                    </a:lnTo>
                    <a:lnTo>
                      <a:pt x="348" y="201"/>
                    </a:lnTo>
                    <a:lnTo>
                      <a:pt x="346" y="201"/>
                    </a:lnTo>
                    <a:lnTo>
                      <a:pt x="348" y="201"/>
                    </a:lnTo>
                    <a:close/>
                    <a:moveTo>
                      <a:pt x="263" y="201"/>
                    </a:moveTo>
                    <a:lnTo>
                      <a:pt x="263" y="203"/>
                    </a:lnTo>
                    <a:lnTo>
                      <a:pt x="261" y="203"/>
                    </a:lnTo>
                    <a:lnTo>
                      <a:pt x="261" y="201"/>
                    </a:lnTo>
                    <a:lnTo>
                      <a:pt x="263" y="201"/>
                    </a:lnTo>
                    <a:close/>
                    <a:moveTo>
                      <a:pt x="255" y="201"/>
                    </a:moveTo>
                    <a:lnTo>
                      <a:pt x="257" y="201"/>
                    </a:lnTo>
                    <a:lnTo>
                      <a:pt x="257" y="199"/>
                    </a:lnTo>
                    <a:lnTo>
                      <a:pt x="257" y="201"/>
                    </a:lnTo>
                    <a:lnTo>
                      <a:pt x="255" y="201"/>
                    </a:lnTo>
                    <a:close/>
                    <a:moveTo>
                      <a:pt x="234" y="199"/>
                    </a:moveTo>
                    <a:lnTo>
                      <a:pt x="232" y="199"/>
                    </a:lnTo>
                    <a:lnTo>
                      <a:pt x="234" y="199"/>
                    </a:lnTo>
                    <a:close/>
                    <a:moveTo>
                      <a:pt x="551" y="201"/>
                    </a:moveTo>
                    <a:lnTo>
                      <a:pt x="553" y="201"/>
                    </a:lnTo>
                    <a:lnTo>
                      <a:pt x="555" y="201"/>
                    </a:lnTo>
                    <a:lnTo>
                      <a:pt x="555" y="203"/>
                    </a:lnTo>
                    <a:lnTo>
                      <a:pt x="557" y="203"/>
                    </a:lnTo>
                    <a:lnTo>
                      <a:pt x="557" y="201"/>
                    </a:lnTo>
                    <a:lnTo>
                      <a:pt x="557" y="203"/>
                    </a:lnTo>
                    <a:lnTo>
                      <a:pt x="557" y="201"/>
                    </a:lnTo>
                    <a:lnTo>
                      <a:pt x="559" y="203"/>
                    </a:lnTo>
                    <a:lnTo>
                      <a:pt x="559" y="204"/>
                    </a:lnTo>
                    <a:lnTo>
                      <a:pt x="559" y="206"/>
                    </a:lnTo>
                    <a:lnTo>
                      <a:pt x="555" y="206"/>
                    </a:lnTo>
                    <a:lnTo>
                      <a:pt x="551" y="206"/>
                    </a:lnTo>
                    <a:lnTo>
                      <a:pt x="549" y="206"/>
                    </a:lnTo>
                    <a:lnTo>
                      <a:pt x="549" y="204"/>
                    </a:lnTo>
                    <a:lnTo>
                      <a:pt x="547" y="203"/>
                    </a:lnTo>
                    <a:lnTo>
                      <a:pt x="547" y="201"/>
                    </a:lnTo>
                    <a:lnTo>
                      <a:pt x="549" y="201"/>
                    </a:lnTo>
                    <a:lnTo>
                      <a:pt x="551" y="201"/>
                    </a:lnTo>
                    <a:lnTo>
                      <a:pt x="551" y="199"/>
                    </a:lnTo>
                    <a:lnTo>
                      <a:pt x="553" y="199"/>
                    </a:lnTo>
                    <a:lnTo>
                      <a:pt x="551" y="199"/>
                    </a:lnTo>
                    <a:lnTo>
                      <a:pt x="551" y="201"/>
                    </a:lnTo>
                    <a:close/>
                    <a:moveTo>
                      <a:pt x="261" y="197"/>
                    </a:moveTo>
                    <a:lnTo>
                      <a:pt x="259" y="197"/>
                    </a:lnTo>
                    <a:lnTo>
                      <a:pt x="259" y="199"/>
                    </a:lnTo>
                    <a:lnTo>
                      <a:pt x="257" y="199"/>
                    </a:lnTo>
                    <a:lnTo>
                      <a:pt x="259" y="199"/>
                    </a:lnTo>
                    <a:lnTo>
                      <a:pt x="259" y="197"/>
                    </a:lnTo>
                    <a:lnTo>
                      <a:pt x="261" y="197"/>
                    </a:lnTo>
                    <a:close/>
                    <a:moveTo>
                      <a:pt x="619" y="197"/>
                    </a:moveTo>
                    <a:lnTo>
                      <a:pt x="619" y="199"/>
                    </a:lnTo>
                    <a:lnTo>
                      <a:pt x="617" y="199"/>
                    </a:lnTo>
                    <a:lnTo>
                      <a:pt x="615" y="199"/>
                    </a:lnTo>
                    <a:lnTo>
                      <a:pt x="615" y="197"/>
                    </a:lnTo>
                    <a:lnTo>
                      <a:pt x="617" y="197"/>
                    </a:lnTo>
                    <a:lnTo>
                      <a:pt x="619" y="195"/>
                    </a:lnTo>
                    <a:lnTo>
                      <a:pt x="619" y="197"/>
                    </a:lnTo>
                    <a:close/>
                    <a:moveTo>
                      <a:pt x="452" y="203"/>
                    </a:moveTo>
                    <a:lnTo>
                      <a:pt x="452" y="204"/>
                    </a:lnTo>
                    <a:lnTo>
                      <a:pt x="451" y="206"/>
                    </a:lnTo>
                    <a:lnTo>
                      <a:pt x="451" y="208"/>
                    </a:lnTo>
                    <a:lnTo>
                      <a:pt x="449" y="208"/>
                    </a:lnTo>
                    <a:lnTo>
                      <a:pt x="449" y="206"/>
                    </a:lnTo>
                    <a:lnTo>
                      <a:pt x="447" y="204"/>
                    </a:lnTo>
                    <a:lnTo>
                      <a:pt x="447" y="203"/>
                    </a:lnTo>
                    <a:lnTo>
                      <a:pt x="449" y="203"/>
                    </a:lnTo>
                    <a:lnTo>
                      <a:pt x="449" y="201"/>
                    </a:lnTo>
                    <a:lnTo>
                      <a:pt x="447" y="201"/>
                    </a:lnTo>
                    <a:lnTo>
                      <a:pt x="447" y="199"/>
                    </a:lnTo>
                    <a:lnTo>
                      <a:pt x="447" y="197"/>
                    </a:lnTo>
                    <a:lnTo>
                      <a:pt x="449" y="197"/>
                    </a:lnTo>
                    <a:lnTo>
                      <a:pt x="449" y="195"/>
                    </a:lnTo>
                    <a:lnTo>
                      <a:pt x="451" y="195"/>
                    </a:lnTo>
                    <a:lnTo>
                      <a:pt x="451" y="197"/>
                    </a:lnTo>
                    <a:lnTo>
                      <a:pt x="452" y="197"/>
                    </a:lnTo>
                    <a:lnTo>
                      <a:pt x="451" y="199"/>
                    </a:lnTo>
                    <a:lnTo>
                      <a:pt x="451" y="201"/>
                    </a:lnTo>
                    <a:lnTo>
                      <a:pt x="452" y="201"/>
                    </a:lnTo>
                    <a:lnTo>
                      <a:pt x="452" y="203"/>
                    </a:lnTo>
                    <a:close/>
                    <a:moveTo>
                      <a:pt x="244" y="197"/>
                    </a:moveTo>
                    <a:lnTo>
                      <a:pt x="242" y="197"/>
                    </a:lnTo>
                    <a:lnTo>
                      <a:pt x="242" y="195"/>
                    </a:lnTo>
                    <a:lnTo>
                      <a:pt x="244" y="195"/>
                    </a:lnTo>
                    <a:lnTo>
                      <a:pt x="244" y="197"/>
                    </a:lnTo>
                    <a:close/>
                    <a:moveTo>
                      <a:pt x="541" y="195"/>
                    </a:moveTo>
                    <a:lnTo>
                      <a:pt x="545" y="197"/>
                    </a:lnTo>
                    <a:lnTo>
                      <a:pt x="545" y="199"/>
                    </a:lnTo>
                    <a:lnTo>
                      <a:pt x="545" y="201"/>
                    </a:lnTo>
                    <a:lnTo>
                      <a:pt x="545" y="203"/>
                    </a:lnTo>
                    <a:lnTo>
                      <a:pt x="545" y="204"/>
                    </a:lnTo>
                    <a:lnTo>
                      <a:pt x="545" y="206"/>
                    </a:lnTo>
                    <a:lnTo>
                      <a:pt x="545" y="208"/>
                    </a:lnTo>
                    <a:lnTo>
                      <a:pt x="545" y="210"/>
                    </a:lnTo>
                    <a:lnTo>
                      <a:pt x="545" y="212"/>
                    </a:lnTo>
                    <a:lnTo>
                      <a:pt x="543" y="214"/>
                    </a:lnTo>
                    <a:lnTo>
                      <a:pt x="543" y="216"/>
                    </a:lnTo>
                    <a:lnTo>
                      <a:pt x="541" y="216"/>
                    </a:lnTo>
                    <a:lnTo>
                      <a:pt x="539" y="216"/>
                    </a:lnTo>
                    <a:lnTo>
                      <a:pt x="538" y="218"/>
                    </a:lnTo>
                    <a:lnTo>
                      <a:pt x="536" y="218"/>
                    </a:lnTo>
                    <a:lnTo>
                      <a:pt x="534" y="218"/>
                    </a:lnTo>
                    <a:lnTo>
                      <a:pt x="532" y="218"/>
                    </a:lnTo>
                    <a:lnTo>
                      <a:pt x="530" y="218"/>
                    </a:lnTo>
                    <a:lnTo>
                      <a:pt x="528" y="218"/>
                    </a:lnTo>
                    <a:lnTo>
                      <a:pt x="528" y="216"/>
                    </a:lnTo>
                    <a:lnTo>
                      <a:pt x="528" y="214"/>
                    </a:lnTo>
                    <a:lnTo>
                      <a:pt x="528" y="212"/>
                    </a:lnTo>
                    <a:lnTo>
                      <a:pt x="528" y="210"/>
                    </a:lnTo>
                    <a:lnTo>
                      <a:pt x="526" y="208"/>
                    </a:lnTo>
                    <a:lnTo>
                      <a:pt x="528" y="206"/>
                    </a:lnTo>
                    <a:lnTo>
                      <a:pt x="528" y="204"/>
                    </a:lnTo>
                    <a:lnTo>
                      <a:pt x="530" y="201"/>
                    </a:lnTo>
                    <a:lnTo>
                      <a:pt x="530" y="199"/>
                    </a:lnTo>
                    <a:lnTo>
                      <a:pt x="532" y="197"/>
                    </a:lnTo>
                    <a:lnTo>
                      <a:pt x="536" y="195"/>
                    </a:lnTo>
                    <a:lnTo>
                      <a:pt x="538" y="195"/>
                    </a:lnTo>
                    <a:lnTo>
                      <a:pt x="541" y="195"/>
                    </a:lnTo>
                    <a:close/>
                    <a:moveTo>
                      <a:pt x="512" y="199"/>
                    </a:moveTo>
                    <a:lnTo>
                      <a:pt x="512" y="197"/>
                    </a:lnTo>
                    <a:lnTo>
                      <a:pt x="510" y="197"/>
                    </a:lnTo>
                    <a:lnTo>
                      <a:pt x="510" y="195"/>
                    </a:lnTo>
                    <a:lnTo>
                      <a:pt x="512" y="195"/>
                    </a:lnTo>
                    <a:lnTo>
                      <a:pt x="514" y="195"/>
                    </a:lnTo>
                    <a:lnTo>
                      <a:pt x="514" y="197"/>
                    </a:lnTo>
                    <a:lnTo>
                      <a:pt x="512" y="197"/>
                    </a:lnTo>
                    <a:lnTo>
                      <a:pt x="512" y="199"/>
                    </a:lnTo>
                    <a:close/>
                    <a:moveTo>
                      <a:pt x="338" y="195"/>
                    </a:moveTo>
                    <a:lnTo>
                      <a:pt x="338" y="193"/>
                    </a:lnTo>
                    <a:lnTo>
                      <a:pt x="338" y="195"/>
                    </a:lnTo>
                    <a:close/>
                    <a:moveTo>
                      <a:pt x="487" y="193"/>
                    </a:moveTo>
                    <a:lnTo>
                      <a:pt x="487" y="195"/>
                    </a:lnTo>
                    <a:lnTo>
                      <a:pt x="485" y="195"/>
                    </a:lnTo>
                    <a:lnTo>
                      <a:pt x="485" y="193"/>
                    </a:lnTo>
                    <a:lnTo>
                      <a:pt x="487" y="193"/>
                    </a:lnTo>
                    <a:close/>
                    <a:moveTo>
                      <a:pt x="553" y="197"/>
                    </a:moveTo>
                    <a:lnTo>
                      <a:pt x="551" y="197"/>
                    </a:lnTo>
                    <a:lnTo>
                      <a:pt x="551" y="195"/>
                    </a:lnTo>
                    <a:lnTo>
                      <a:pt x="553" y="195"/>
                    </a:lnTo>
                    <a:lnTo>
                      <a:pt x="551" y="195"/>
                    </a:lnTo>
                    <a:lnTo>
                      <a:pt x="551" y="193"/>
                    </a:lnTo>
                    <a:lnTo>
                      <a:pt x="551" y="191"/>
                    </a:lnTo>
                    <a:lnTo>
                      <a:pt x="551" y="193"/>
                    </a:lnTo>
                    <a:lnTo>
                      <a:pt x="553" y="193"/>
                    </a:lnTo>
                    <a:lnTo>
                      <a:pt x="553" y="195"/>
                    </a:lnTo>
                    <a:lnTo>
                      <a:pt x="553" y="197"/>
                    </a:lnTo>
                    <a:close/>
                    <a:moveTo>
                      <a:pt x="251" y="191"/>
                    </a:moveTo>
                    <a:lnTo>
                      <a:pt x="249" y="191"/>
                    </a:lnTo>
                    <a:lnTo>
                      <a:pt x="248" y="191"/>
                    </a:lnTo>
                    <a:lnTo>
                      <a:pt x="249" y="189"/>
                    </a:lnTo>
                    <a:lnTo>
                      <a:pt x="251" y="189"/>
                    </a:lnTo>
                    <a:lnTo>
                      <a:pt x="251" y="191"/>
                    </a:lnTo>
                    <a:close/>
                    <a:moveTo>
                      <a:pt x="251" y="189"/>
                    </a:moveTo>
                    <a:lnTo>
                      <a:pt x="253" y="189"/>
                    </a:lnTo>
                    <a:lnTo>
                      <a:pt x="251" y="191"/>
                    </a:lnTo>
                    <a:lnTo>
                      <a:pt x="251" y="189"/>
                    </a:lnTo>
                    <a:close/>
                    <a:moveTo>
                      <a:pt x="302" y="193"/>
                    </a:moveTo>
                    <a:lnTo>
                      <a:pt x="300" y="193"/>
                    </a:lnTo>
                    <a:lnTo>
                      <a:pt x="300" y="191"/>
                    </a:lnTo>
                    <a:lnTo>
                      <a:pt x="298" y="191"/>
                    </a:lnTo>
                    <a:lnTo>
                      <a:pt x="298" y="189"/>
                    </a:lnTo>
                    <a:lnTo>
                      <a:pt x="300" y="189"/>
                    </a:lnTo>
                    <a:lnTo>
                      <a:pt x="302" y="189"/>
                    </a:lnTo>
                    <a:lnTo>
                      <a:pt x="302" y="191"/>
                    </a:lnTo>
                    <a:lnTo>
                      <a:pt x="304" y="193"/>
                    </a:lnTo>
                    <a:lnTo>
                      <a:pt x="302" y="193"/>
                    </a:lnTo>
                    <a:close/>
                    <a:moveTo>
                      <a:pt x="226" y="189"/>
                    </a:moveTo>
                    <a:lnTo>
                      <a:pt x="224" y="189"/>
                    </a:lnTo>
                    <a:lnTo>
                      <a:pt x="224" y="187"/>
                    </a:lnTo>
                    <a:lnTo>
                      <a:pt x="224" y="189"/>
                    </a:lnTo>
                    <a:lnTo>
                      <a:pt x="226" y="189"/>
                    </a:lnTo>
                    <a:close/>
                    <a:moveTo>
                      <a:pt x="516" y="187"/>
                    </a:moveTo>
                    <a:lnTo>
                      <a:pt x="516" y="189"/>
                    </a:lnTo>
                    <a:lnTo>
                      <a:pt x="514" y="191"/>
                    </a:lnTo>
                    <a:lnTo>
                      <a:pt x="516" y="191"/>
                    </a:lnTo>
                    <a:lnTo>
                      <a:pt x="514" y="191"/>
                    </a:lnTo>
                    <a:lnTo>
                      <a:pt x="514" y="193"/>
                    </a:lnTo>
                    <a:lnTo>
                      <a:pt x="514" y="191"/>
                    </a:lnTo>
                    <a:lnTo>
                      <a:pt x="512" y="191"/>
                    </a:lnTo>
                    <a:lnTo>
                      <a:pt x="514" y="191"/>
                    </a:lnTo>
                    <a:lnTo>
                      <a:pt x="514" y="189"/>
                    </a:lnTo>
                    <a:lnTo>
                      <a:pt x="516" y="189"/>
                    </a:lnTo>
                    <a:lnTo>
                      <a:pt x="514" y="189"/>
                    </a:lnTo>
                    <a:lnTo>
                      <a:pt x="514" y="187"/>
                    </a:lnTo>
                    <a:lnTo>
                      <a:pt x="516" y="187"/>
                    </a:lnTo>
                    <a:close/>
                    <a:moveTo>
                      <a:pt x="549" y="189"/>
                    </a:moveTo>
                    <a:lnTo>
                      <a:pt x="547" y="189"/>
                    </a:lnTo>
                    <a:lnTo>
                      <a:pt x="547" y="187"/>
                    </a:lnTo>
                    <a:lnTo>
                      <a:pt x="549" y="187"/>
                    </a:lnTo>
                    <a:lnTo>
                      <a:pt x="549" y="189"/>
                    </a:lnTo>
                    <a:close/>
                    <a:moveTo>
                      <a:pt x="224" y="187"/>
                    </a:moveTo>
                    <a:lnTo>
                      <a:pt x="222" y="187"/>
                    </a:lnTo>
                    <a:lnTo>
                      <a:pt x="224" y="187"/>
                    </a:lnTo>
                    <a:close/>
                    <a:moveTo>
                      <a:pt x="547" y="189"/>
                    </a:moveTo>
                    <a:lnTo>
                      <a:pt x="547" y="191"/>
                    </a:lnTo>
                    <a:lnTo>
                      <a:pt x="547" y="193"/>
                    </a:lnTo>
                    <a:lnTo>
                      <a:pt x="547" y="195"/>
                    </a:lnTo>
                    <a:lnTo>
                      <a:pt x="545" y="195"/>
                    </a:lnTo>
                    <a:lnTo>
                      <a:pt x="545" y="193"/>
                    </a:lnTo>
                    <a:lnTo>
                      <a:pt x="543" y="191"/>
                    </a:lnTo>
                    <a:lnTo>
                      <a:pt x="543" y="189"/>
                    </a:lnTo>
                    <a:lnTo>
                      <a:pt x="543" y="187"/>
                    </a:lnTo>
                    <a:lnTo>
                      <a:pt x="543" y="185"/>
                    </a:lnTo>
                    <a:lnTo>
                      <a:pt x="543" y="187"/>
                    </a:lnTo>
                    <a:lnTo>
                      <a:pt x="545" y="187"/>
                    </a:lnTo>
                    <a:lnTo>
                      <a:pt x="545" y="189"/>
                    </a:lnTo>
                    <a:lnTo>
                      <a:pt x="547" y="189"/>
                    </a:lnTo>
                    <a:close/>
                    <a:moveTo>
                      <a:pt x="599" y="183"/>
                    </a:moveTo>
                    <a:lnTo>
                      <a:pt x="601" y="183"/>
                    </a:lnTo>
                    <a:lnTo>
                      <a:pt x="603" y="185"/>
                    </a:lnTo>
                    <a:lnTo>
                      <a:pt x="605" y="185"/>
                    </a:lnTo>
                    <a:lnTo>
                      <a:pt x="607" y="185"/>
                    </a:lnTo>
                    <a:lnTo>
                      <a:pt x="607" y="187"/>
                    </a:lnTo>
                    <a:lnTo>
                      <a:pt x="605" y="185"/>
                    </a:lnTo>
                    <a:lnTo>
                      <a:pt x="601" y="185"/>
                    </a:lnTo>
                    <a:lnTo>
                      <a:pt x="599" y="185"/>
                    </a:lnTo>
                    <a:lnTo>
                      <a:pt x="599" y="183"/>
                    </a:lnTo>
                    <a:close/>
                    <a:moveTo>
                      <a:pt x="325" y="183"/>
                    </a:moveTo>
                    <a:lnTo>
                      <a:pt x="325" y="185"/>
                    </a:lnTo>
                    <a:lnTo>
                      <a:pt x="325" y="183"/>
                    </a:lnTo>
                    <a:lnTo>
                      <a:pt x="325" y="185"/>
                    </a:lnTo>
                    <a:lnTo>
                      <a:pt x="325" y="187"/>
                    </a:lnTo>
                    <a:lnTo>
                      <a:pt x="325" y="189"/>
                    </a:lnTo>
                    <a:lnTo>
                      <a:pt x="323" y="189"/>
                    </a:lnTo>
                    <a:lnTo>
                      <a:pt x="323" y="187"/>
                    </a:lnTo>
                    <a:lnTo>
                      <a:pt x="323" y="189"/>
                    </a:lnTo>
                    <a:lnTo>
                      <a:pt x="323" y="187"/>
                    </a:lnTo>
                    <a:lnTo>
                      <a:pt x="321" y="187"/>
                    </a:lnTo>
                    <a:lnTo>
                      <a:pt x="319" y="187"/>
                    </a:lnTo>
                    <a:lnTo>
                      <a:pt x="321" y="187"/>
                    </a:lnTo>
                    <a:lnTo>
                      <a:pt x="321" y="185"/>
                    </a:lnTo>
                    <a:lnTo>
                      <a:pt x="323" y="185"/>
                    </a:lnTo>
                    <a:lnTo>
                      <a:pt x="323" y="183"/>
                    </a:lnTo>
                    <a:lnTo>
                      <a:pt x="325" y="183"/>
                    </a:lnTo>
                    <a:close/>
                    <a:moveTo>
                      <a:pt x="220" y="183"/>
                    </a:moveTo>
                    <a:lnTo>
                      <a:pt x="220" y="181"/>
                    </a:lnTo>
                    <a:lnTo>
                      <a:pt x="220" y="183"/>
                    </a:lnTo>
                    <a:close/>
                    <a:moveTo>
                      <a:pt x="338" y="181"/>
                    </a:moveTo>
                    <a:lnTo>
                      <a:pt x="338" y="183"/>
                    </a:lnTo>
                    <a:lnTo>
                      <a:pt x="338" y="185"/>
                    </a:lnTo>
                    <a:lnTo>
                      <a:pt x="336" y="185"/>
                    </a:lnTo>
                    <a:lnTo>
                      <a:pt x="335" y="185"/>
                    </a:lnTo>
                    <a:lnTo>
                      <a:pt x="336" y="185"/>
                    </a:lnTo>
                    <a:lnTo>
                      <a:pt x="336" y="183"/>
                    </a:lnTo>
                    <a:lnTo>
                      <a:pt x="335" y="183"/>
                    </a:lnTo>
                    <a:lnTo>
                      <a:pt x="335" y="185"/>
                    </a:lnTo>
                    <a:lnTo>
                      <a:pt x="335" y="183"/>
                    </a:lnTo>
                    <a:lnTo>
                      <a:pt x="335" y="181"/>
                    </a:lnTo>
                    <a:lnTo>
                      <a:pt x="335" y="179"/>
                    </a:lnTo>
                    <a:lnTo>
                      <a:pt x="335" y="177"/>
                    </a:lnTo>
                    <a:lnTo>
                      <a:pt x="336" y="179"/>
                    </a:lnTo>
                    <a:lnTo>
                      <a:pt x="336" y="181"/>
                    </a:lnTo>
                    <a:lnTo>
                      <a:pt x="338" y="181"/>
                    </a:lnTo>
                    <a:close/>
                    <a:moveTo>
                      <a:pt x="338" y="181"/>
                    </a:moveTo>
                    <a:lnTo>
                      <a:pt x="338" y="179"/>
                    </a:lnTo>
                    <a:lnTo>
                      <a:pt x="336" y="179"/>
                    </a:lnTo>
                    <a:lnTo>
                      <a:pt x="336" y="177"/>
                    </a:lnTo>
                    <a:lnTo>
                      <a:pt x="338" y="177"/>
                    </a:lnTo>
                    <a:lnTo>
                      <a:pt x="338" y="175"/>
                    </a:lnTo>
                    <a:lnTo>
                      <a:pt x="338" y="177"/>
                    </a:lnTo>
                    <a:lnTo>
                      <a:pt x="340" y="177"/>
                    </a:lnTo>
                    <a:lnTo>
                      <a:pt x="340" y="179"/>
                    </a:lnTo>
                    <a:lnTo>
                      <a:pt x="338" y="181"/>
                    </a:lnTo>
                    <a:close/>
                    <a:moveTo>
                      <a:pt x="420" y="177"/>
                    </a:moveTo>
                    <a:lnTo>
                      <a:pt x="420" y="175"/>
                    </a:lnTo>
                    <a:lnTo>
                      <a:pt x="422" y="175"/>
                    </a:lnTo>
                    <a:lnTo>
                      <a:pt x="420" y="175"/>
                    </a:lnTo>
                    <a:lnTo>
                      <a:pt x="420" y="177"/>
                    </a:lnTo>
                    <a:lnTo>
                      <a:pt x="422" y="177"/>
                    </a:lnTo>
                    <a:lnTo>
                      <a:pt x="420" y="177"/>
                    </a:lnTo>
                    <a:lnTo>
                      <a:pt x="420" y="175"/>
                    </a:lnTo>
                    <a:lnTo>
                      <a:pt x="420" y="177"/>
                    </a:lnTo>
                    <a:close/>
                    <a:moveTo>
                      <a:pt x="43" y="175"/>
                    </a:moveTo>
                    <a:lnTo>
                      <a:pt x="43" y="177"/>
                    </a:lnTo>
                    <a:lnTo>
                      <a:pt x="41" y="177"/>
                    </a:lnTo>
                    <a:lnTo>
                      <a:pt x="41" y="175"/>
                    </a:lnTo>
                    <a:lnTo>
                      <a:pt x="43" y="175"/>
                    </a:lnTo>
                    <a:close/>
                    <a:moveTo>
                      <a:pt x="325" y="177"/>
                    </a:moveTo>
                    <a:lnTo>
                      <a:pt x="327" y="175"/>
                    </a:lnTo>
                    <a:lnTo>
                      <a:pt x="325" y="175"/>
                    </a:lnTo>
                    <a:lnTo>
                      <a:pt x="325" y="174"/>
                    </a:lnTo>
                    <a:lnTo>
                      <a:pt x="327" y="174"/>
                    </a:lnTo>
                    <a:lnTo>
                      <a:pt x="327" y="175"/>
                    </a:lnTo>
                    <a:lnTo>
                      <a:pt x="327" y="177"/>
                    </a:lnTo>
                    <a:lnTo>
                      <a:pt x="325" y="177"/>
                    </a:lnTo>
                    <a:close/>
                    <a:moveTo>
                      <a:pt x="418" y="172"/>
                    </a:moveTo>
                    <a:lnTo>
                      <a:pt x="418" y="174"/>
                    </a:lnTo>
                    <a:lnTo>
                      <a:pt x="418" y="175"/>
                    </a:lnTo>
                    <a:lnTo>
                      <a:pt x="418" y="174"/>
                    </a:lnTo>
                    <a:lnTo>
                      <a:pt x="416" y="174"/>
                    </a:lnTo>
                    <a:lnTo>
                      <a:pt x="416" y="172"/>
                    </a:lnTo>
                    <a:lnTo>
                      <a:pt x="416" y="174"/>
                    </a:lnTo>
                    <a:lnTo>
                      <a:pt x="416" y="172"/>
                    </a:lnTo>
                    <a:lnTo>
                      <a:pt x="416" y="170"/>
                    </a:lnTo>
                    <a:lnTo>
                      <a:pt x="418" y="170"/>
                    </a:lnTo>
                    <a:lnTo>
                      <a:pt x="418" y="172"/>
                    </a:lnTo>
                    <a:close/>
                    <a:moveTo>
                      <a:pt x="518" y="170"/>
                    </a:moveTo>
                    <a:lnTo>
                      <a:pt x="518" y="172"/>
                    </a:lnTo>
                    <a:lnTo>
                      <a:pt x="520" y="172"/>
                    </a:lnTo>
                    <a:lnTo>
                      <a:pt x="518" y="174"/>
                    </a:lnTo>
                    <a:lnTo>
                      <a:pt x="518" y="175"/>
                    </a:lnTo>
                    <a:lnTo>
                      <a:pt x="518" y="174"/>
                    </a:lnTo>
                    <a:lnTo>
                      <a:pt x="516" y="174"/>
                    </a:lnTo>
                    <a:lnTo>
                      <a:pt x="516" y="175"/>
                    </a:lnTo>
                    <a:lnTo>
                      <a:pt x="516" y="177"/>
                    </a:lnTo>
                    <a:lnTo>
                      <a:pt x="514" y="179"/>
                    </a:lnTo>
                    <a:lnTo>
                      <a:pt x="514" y="181"/>
                    </a:lnTo>
                    <a:lnTo>
                      <a:pt x="512" y="181"/>
                    </a:lnTo>
                    <a:lnTo>
                      <a:pt x="512" y="183"/>
                    </a:lnTo>
                    <a:lnTo>
                      <a:pt x="510" y="183"/>
                    </a:lnTo>
                    <a:lnTo>
                      <a:pt x="509" y="183"/>
                    </a:lnTo>
                    <a:lnTo>
                      <a:pt x="509" y="181"/>
                    </a:lnTo>
                    <a:lnTo>
                      <a:pt x="510" y="181"/>
                    </a:lnTo>
                    <a:lnTo>
                      <a:pt x="509" y="181"/>
                    </a:lnTo>
                    <a:lnTo>
                      <a:pt x="510" y="181"/>
                    </a:lnTo>
                    <a:lnTo>
                      <a:pt x="510" y="179"/>
                    </a:lnTo>
                    <a:lnTo>
                      <a:pt x="510" y="177"/>
                    </a:lnTo>
                    <a:lnTo>
                      <a:pt x="512" y="177"/>
                    </a:lnTo>
                    <a:lnTo>
                      <a:pt x="514" y="175"/>
                    </a:lnTo>
                    <a:lnTo>
                      <a:pt x="514" y="174"/>
                    </a:lnTo>
                    <a:lnTo>
                      <a:pt x="516" y="174"/>
                    </a:lnTo>
                    <a:lnTo>
                      <a:pt x="514" y="172"/>
                    </a:lnTo>
                    <a:lnTo>
                      <a:pt x="516" y="172"/>
                    </a:lnTo>
                    <a:lnTo>
                      <a:pt x="516" y="170"/>
                    </a:lnTo>
                    <a:lnTo>
                      <a:pt x="518" y="170"/>
                    </a:lnTo>
                    <a:close/>
                    <a:moveTo>
                      <a:pt x="46" y="170"/>
                    </a:moveTo>
                    <a:lnTo>
                      <a:pt x="48" y="170"/>
                    </a:lnTo>
                    <a:lnTo>
                      <a:pt x="48" y="172"/>
                    </a:lnTo>
                    <a:lnTo>
                      <a:pt x="46" y="172"/>
                    </a:lnTo>
                    <a:lnTo>
                      <a:pt x="46" y="170"/>
                    </a:lnTo>
                    <a:close/>
                    <a:moveTo>
                      <a:pt x="505" y="172"/>
                    </a:moveTo>
                    <a:lnTo>
                      <a:pt x="503" y="172"/>
                    </a:lnTo>
                    <a:lnTo>
                      <a:pt x="503" y="170"/>
                    </a:lnTo>
                    <a:lnTo>
                      <a:pt x="505" y="170"/>
                    </a:lnTo>
                    <a:lnTo>
                      <a:pt x="505" y="172"/>
                    </a:lnTo>
                    <a:close/>
                    <a:moveTo>
                      <a:pt x="491" y="170"/>
                    </a:moveTo>
                    <a:lnTo>
                      <a:pt x="493" y="172"/>
                    </a:lnTo>
                    <a:lnTo>
                      <a:pt x="491" y="172"/>
                    </a:lnTo>
                    <a:lnTo>
                      <a:pt x="491" y="170"/>
                    </a:lnTo>
                    <a:lnTo>
                      <a:pt x="489" y="170"/>
                    </a:lnTo>
                    <a:lnTo>
                      <a:pt x="489" y="172"/>
                    </a:lnTo>
                    <a:lnTo>
                      <a:pt x="489" y="170"/>
                    </a:lnTo>
                    <a:lnTo>
                      <a:pt x="491" y="170"/>
                    </a:lnTo>
                    <a:close/>
                    <a:moveTo>
                      <a:pt x="420" y="170"/>
                    </a:moveTo>
                    <a:lnTo>
                      <a:pt x="422" y="170"/>
                    </a:lnTo>
                    <a:lnTo>
                      <a:pt x="422" y="172"/>
                    </a:lnTo>
                    <a:lnTo>
                      <a:pt x="420" y="172"/>
                    </a:lnTo>
                    <a:lnTo>
                      <a:pt x="420" y="174"/>
                    </a:lnTo>
                    <a:lnTo>
                      <a:pt x="418" y="174"/>
                    </a:lnTo>
                    <a:lnTo>
                      <a:pt x="420" y="172"/>
                    </a:lnTo>
                    <a:lnTo>
                      <a:pt x="418" y="172"/>
                    </a:lnTo>
                    <a:lnTo>
                      <a:pt x="418" y="170"/>
                    </a:lnTo>
                    <a:lnTo>
                      <a:pt x="420" y="170"/>
                    </a:lnTo>
                    <a:close/>
                    <a:moveTo>
                      <a:pt x="530" y="170"/>
                    </a:moveTo>
                    <a:lnTo>
                      <a:pt x="532" y="170"/>
                    </a:lnTo>
                    <a:lnTo>
                      <a:pt x="532" y="172"/>
                    </a:lnTo>
                    <a:lnTo>
                      <a:pt x="532" y="174"/>
                    </a:lnTo>
                    <a:lnTo>
                      <a:pt x="530" y="174"/>
                    </a:lnTo>
                    <a:lnTo>
                      <a:pt x="530" y="175"/>
                    </a:lnTo>
                    <a:lnTo>
                      <a:pt x="530" y="177"/>
                    </a:lnTo>
                    <a:lnTo>
                      <a:pt x="530" y="175"/>
                    </a:lnTo>
                    <a:lnTo>
                      <a:pt x="528" y="175"/>
                    </a:lnTo>
                    <a:lnTo>
                      <a:pt x="528" y="177"/>
                    </a:lnTo>
                    <a:lnTo>
                      <a:pt x="528" y="175"/>
                    </a:lnTo>
                    <a:lnTo>
                      <a:pt x="526" y="175"/>
                    </a:lnTo>
                    <a:lnTo>
                      <a:pt x="526" y="174"/>
                    </a:lnTo>
                    <a:lnTo>
                      <a:pt x="526" y="172"/>
                    </a:lnTo>
                    <a:lnTo>
                      <a:pt x="526" y="170"/>
                    </a:lnTo>
                    <a:lnTo>
                      <a:pt x="528" y="170"/>
                    </a:lnTo>
                    <a:lnTo>
                      <a:pt x="530" y="170"/>
                    </a:lnTo>
                    <a:close/>
                    <a:moveTo>
                      <a:pt x="45" y="168"/>
                    </a:moveTo>
                    <a:lnTo>
                      <a:pt x="46" y="168"/>
                    </a:lnTo>
                    <a:lnTo>
                      <a:pt x="46" y="170"/>
                    </a:lnTo>
                    <a:lnTo>
                      <a:pt x="45" y="170"/>
                    </a:lnTo>
                    <a:lnTo>
                      <a:pt x="45" y="168"/>
                    </a:lnTo>
                    <a:lnTo>
                      <a:pt x="43" y="168"/>
                    </a:lnTo>
                    <a:lnTo>
                      <a:pt x="45" y="168"/>
                    </a:lnTo>
                    <a:close/>
                    <a:moveTo>
                      <a:pt x="329" y="166"/>
                    </a:moveTo>
                    <a:lnTo>
                      <a:pt x="331" y="166"/>
                    </a:lnTo>
                    <a:lnTo>
                      <a:pt x="329" y="166"/>
                    </a:lnTo>
                    <a:lnTo>
                      <a:pt x="331" y="166"/>
                    </a:lnTo>
                    <a:lnTo>
                      <a:pt x="331" y="168"/>
                    </a:lnTo>
                    <a:lnTo>
                      <a:pt x="331" y="170"/>
                    </a:lnTo>
                    <a:lnTo>
                      <a:pt x="331" y="168"/>
                    </a:lnTo>
                    <a:lnTo>
                      <a:pt x="331" y="170"/>
                    </a:lnTo>
                    <a:lnTo>
                      <a:pt x="329" y="170"/>
                    </a:lnTo>
                    <a:lnTo>
                      <a:pt x="329" y="172"/>
                    </a:lnTo>
                    <a:lnTo>
                      <a:pt x="329" y="170"/>
                    </a:lnTo>
                    <a:lnTo>
                      <a:pt x="329" y="168"/>
                    </a:lnTo>
                    <a:lnTo>
                      <a:pt x="329" y="166"/>
                    </a:lnTo>
                    <a:close/>
                    <a:moveTo>
                      <a:pt x="367" y="166"/>
                    </a:moveTo>
                    <a:lnTo>
                      <a:pt x="369" y="166"/>
                    </a:lnTo>
                    <a:lnTo>
                      <a:pt x="369" y="168"/>
                    </a:lnTo>
                    <a:lnTo>
                      <a:pt x="369" y="166"/>
                    </a:lnTo>
                    <a:lnTo>
                      <a:pt x="371" y="166"/>
                    </a:lnTo>
                    <a:lnTo>
                      <a:pt x="371" y="168"/>
                    </a:lnTo>
                    <a:lnTo>
                      <a:pt x="371" y="170"/>
                    </a:lnTo>
                    <a:lnTo>
                      <a:pt x="371" y="172"/>
                    </a:lnTo>
                    <a:lnTo>
                      <a:pt x="369" y="170"/>
                    </a:lnTo>
                    <a:lnTo>
                      <a:pt x="369" y="168"/>
                    </a:lnTo>
                    <a:lnTo>
                      <a:pt x="367" y="168"/>
                    </a:lnTo>
                    <a:lnTo>
                      <a:pt x="365" y="166"/>
                    </a:lnTo>
                    <a:lnTo>
                      <a:pt x="367" y="166"/>
                    </a:lnTo>
                    <a:close/>
                    <a:moveTo>
                      <a:pt x="609" y="166"/>
                    </a:moveTo>
                    <a:lnTo>
                      <a:pt x="609" y="168"/>
                    </a:lnTo>
                    <a:lnTo>
                      <a:pt x="607" y="168"/>
                    </a:lnTo>
                    <a:lnTo>
                      <a:pt x="605" y="168"/>
                    </a:lnTo>
                    <a:lnTo>
                      <a:pt x="605" y="166"/>
                    </a:lnTo>
                    <a:lnTo>
                      <a:pt x="607" y="166"/>
                    </a:lnTo>
                    <a:lnTo>
                      <a:pt x="609" y="166"/>
                    </a:lnTo>
                    <a:close/>
                    <a:moveTo>
                      <a:pt x="60" y="166"/>
                    </a:moveTo>
                    <a:lnTo>
                      <a:pt x="58" y="166"/>
                    </a:lnTo>
                    <a:lnTo>
                      <a:pt x="60" y="164"/>
                    </a:lnTo>
                    <a:lnTo>
                      <a:pt x="60" y="166"/>
                    </a:lnTo>
                    <a:close/>
                    <a:moveTo>
                      <a:pt x="375" y="166"/>
                    </a:moveTo>
                    <a:lnTo>
                      <a:pt x="375" y="164"/>
                    </a:lnTo>
                    <a:lnTo>
                      <a:pt x="375" y="166"/>
                    </a:lnTo>
                    <a:lnTo>
                      <a:pt x="377" y="166"/>
                    </a:lnTo>
                    <a:lnTo>
                      <a:pt x="377" y="168"/>
                    </a:lnTo>
                    <a:lnTo>
                      <a:pt x="377" y="170"/>
                    </a:lnTo>
                    <a:lnTo>
                      <a:pt x="377" y="172"/>
                    </a:lnTo>
                    <a:lnTo>
                      <a:pt x="375" y="172"/>
                    </a:lnTo>
                    <a:lnTo>
                      <a:pt x="375" y="170"/>
                    </a:lnTo>
                    <a:lnTo>
                      <a:pt x="375" y="168"/>
                    </a:lnTo>
                    <a:lnTo>
                      <a:pt x="375" y="166"/>
                    </a:lnTo>
                    <a:lnTo>
                      <a:pt x="373" y="166"/>
                    </a:lnTo>
                    <a:lnTo>
                      <a:pt x="373" y="168"/>
                    </a:lnTo>
                    <a:lnTo>
                      <a:pt x="375" y="168"/>
                    </a:lnTo>
                    <a:lnTo>
                      <a:pt x="373" y="170"/>
                    </a:lnTo>
                    <a:lnTo>
                      <a:pt x="373" y="172"/>
                    </a:lnTo>
                    <a:lnTo>
                      <a:pt x="373" y="170"/>
                    </a:lnTo>
                    <a:lnTo>
                      <a:pt x="373" y="168"/>
                    </a:lnTo>
                    <a:lnTo>
                      <a:pt x="373" y="166"/>
                    </a:lnTo>
                    <a:lnTo>
                      <a:pt x="373" y="164"/>
                    </a:lnTo>
                    <a:lnTo>
                      <a:pt x="375" y="164"/>
                    </a:lnTo>
                    <a:lnTo>
                      <a:pt x="375" y="166"/>
                    </a:lnTo>
                    <a:close/>
                    <a:moveTo>
                      <a:pt x="19" y="166"/>
                    </a:moveTo>
                    <a:lnTo>
                      <a:pt x="18" y="166"/>
                    </a:lnTo>
                    <a:lnTo>
                      <a:pt x="18" y="168"/>
                    </a:lnTo>
                    <a:lnTo>
                      <a:pt x="16" y="168"/>
                    </a:lnTo>
                    <a:lnTo>
                      <a:pt x="16" y="166"/>
                    </a:lnTo>
                    <a:lnTo>
                      <a:pt x="16" y="164"/>
                    </a:lnTo>
                    <a:lnTo>
                      <a:pt x="18" y="164"/>
                    </a:lnTo>
                    <a:lnTo>
                      <a:pt x="18" y="166"/>
                    </a:lnTo>
                    <a:lnTo>
                      <a:pt x="19" y="166"/>
                    </a:lnTo>
                    <a:close/>
                    <a:moveTo>
                      <a:pt x="46" y="166"/>
                    </a:moveTo>
                    <a:lnTo>
                      <a:pt x="46" y="164"/>
                    </a:lnTo>
                    <a:lnTo>
                      <a:pt x="46" y="166"/>
                    </a:lnTo>
                    <a:close/>
                    <a:moveTo>
                      <a:pt x="605" y="162"/>
                    </a:moveTo>
                    <a:lnTo>
                      <a:pt x="605" y="164"/>
                    </a:lnTo>
                    <a:lnTo>
                      <a:pt x="605" y="166"/>
                    </a:lnTo>
                    <a:lnTo>
                      <a:pt x="605" y="168"/>
                    </a:lnTo>
                    <a:lnTo>
                      <a:pt x="603" y="168"/>
                    </a:lnTo>
                    <a:lnTo>
                      <a:pt x="601" y="166"/>
                    </a:lnTo>
                    <a:lnTo>
                      <a:pt x="601" y="164"/>
                    </a:lnTo>
                    <a:lnTo>
                      <a:pt x="603" y="164"/>
                    </a:lnTo>
                    <a:lnTo>
                      <a:pt x="605" y="164"/>
                    </a:lnTo>
                    <a:lnTo>
                      <a:pt x="603" y="164"/>
                    </a:lnTo>
                    <a:lnTo>
                      <a:pt x="603" y="162"/>
                    </a:lnTo>
                    <a:lnTo>
                      <a:pt x="605" y="162"/>
                    </a:lnTo>
                    <a:close/>
                    <a:moveTo>
                      <a:pt x="321" y="164"/>
                    </a:moveTo>
                    <a:lnTo>
                      <a:pt x="321" y="162"/>
                    </a:lnTo>
                    <a:lnTo>
                      <a:pt x="321" y="164"/>
                    </a:lnTo>
                    <a:close/>
                    <a:moveTo>
                      <a:pt x="522" y="164"/>
                    </a:moveTo>
                    <a:lnTo>
                      <a:pt x="520" y="166"/>
                    </a:lnTo>
                    <a:lnTo>
                      <a:pt x="518" y="166"/>
                    </a:lnTo>
                    <a:lnTo>
                      <a:pt x="518" y="168"/>
                    </a:lnTo>
                    <a:lnTo>
                      <a:pt x="516" y="168"/>
                    </a:lnTo>
                    <a:lnTo>
                      <a:pt x="514" y="168"/>
                    </a:lnTo>
                    <a:lnTo>
                      <a:pt x="514" y="170"/>
                    </a:lnTo>
                    <a:lnTo>
                      <a:pt x="514" y="168"/>
                    </a:lnTo>
                    <a:lnTo>
                      <a:pt x="516" y="166"/>
                    </a:lnTo>
                    <a:lnTo>
                      <a:pt x="516" y="164"/>
                    </a:lnTo>
                    <a:lnTo>
                      <a:pt x="518" y="164"/>
                    </a:lnTo>
                    <a:lnTo>
                      <a:pt x="518" y="162"/>
                    </a:lnTo>
                    <a:lnTo>
                      <a:pt x="518" y="164"/>
                    </a:lnTo>
                    <a:lnTo>
                      <a:pt x="518" y="162"/>
                    </a:lnTo>
                    <a:lnTo>
                      <a:pt x="520" y="162"/>
                    </a:lnTo>
                    <a:lnTo>
                      <a:pt x="522" y="164"/>
                    </a:lnTo>
                    <a:close/>
                    <a:moveTo>
                      <a:pt x="507" y="160"/>
                    </a:moveTo>
                    <a:lnTo>
                      <a:pt x="509" y="160"/>
                    </a:lnTo>
                    <a:lnTo>
                      <a:pt x="509" y="162"/>
                    </a:lnTo>
                    <a:lnTo>
                      <a:pt x="510" y="162"/>
                    </a:lnTo>
                    <a:lnTo>
                      <a:pt x="510" y="164"/>
                    </a:lnTo>
                    <a:lnTo>
                      <a:pt x="509" y="164"/>
                    </a:lnTo>
                    <a:lnTo>
                      <a:pt x="507" y="166"/>
                    </a:lnTo>
                    <a:lnTo>
                      <a:pt x="505" y="166"/>
                    </a:lnTo>
                    <a:lnTo>
                      <a:pt x="505" y="164"/>
                    </a:lnTo>
                    <a:lnTo>
                      <a:pt x="505" y="166"/>
                    </a:lnTo>
                    <a:lnTo>
                      <a:pt x="505" y="168"/>
                    </a:lnTo>
                    <a:lnTo>
                      <a:pt x="503" y="168"/>
                    </a:lnTo>
                    <a:lnTo>
                      <a:pt x="503" y="166"/>
                    </a:lnTo>
                    <a:lnTo>
                      <a:pt x="503" y="164"/>
                    </a:lnTo>
                    <a:lnTo>
                      <a:pt x="503" y="166"/>
                    </a:lnTo>
                    <a:lnTo>
                      <a:pt x="501" y="166"/>
                    </a:lnTo>
                    <a:lnTo>
                      <a:pt x="501" y="164"/>
                    </a:lnTo>
                    <a:lnTo>
                      <a:pt x="499" y="164"/>
                    </a:lnTo>
                    <a:lnTo>
                      <a:pt x="497" y="164"/>
                    </a:lnTo>
                    <a:lnTo>
                      <a:pt x="497" y="162"/>
                    </a:lnTo>
                    <a:lnTo>
                      <a:pt x="499" y="162"/>
                    </a:lnTo>
                    <a:lnTo>
                      <a:pt x="501" y="162"/>
                    </a:lnTo>
                    <a:lnTo>
                      <a:pt x="501" y="164"/>
                    </a:lnTo>
                    <a:lnTo>
                      <a:pt x="501" y="162"/>
                    </a:lnTo>
                    <a:lnTo>
                      <a:pt x="501" y="160"/>
                    </a:lnTo>
                    <a:lnTo>
                      <a:pt x="503" y="160"/>
                    </a:lnTo>
                    <a:lnTo>
                      <a:pt x="503" y="162"/>
                    </a:lnTo>
                    <a:lnTo>
                      <a:pt x="505" y="162"/>
                    </a:lnTo>
                    <a:lnTo>
                      <a:pt x="507" y="162"/>
                    </a:lnTo>
                    <a:lnTo>
                      <a:pt x="507" y="160"/>
                    </a:lnTo>
                    <a:close/>
                    <a:moveTo>
                      <a:pt x="483" y="162"/>
                    </a:moveTo>
                    <a:lnTo>
                      <a:pt x="481" y="162"/>
                    </a:lnTo>
                    <a:lnTo>
                      <a:pt x="481" y="160"/>
                    </a:lnTo>
                    <a:lnTo>
                      <a:pt x="483" y="160"/>
                    </a:lnTo>
                    <a:lnTo>
                      <a:pt x="483" y="162"/>
                    </a:lnTo>
                    <a:close/>
                    <a:moveTo>
                      <a:pt x="476" y="160"/>
                    </a:moveTo>
                    <a:lnTo>
                      <a:pt x="474" y="162"/>
                    </a:lnTo>
                    <a:lnTo>
                      <a:pt x="472" y="162"/>
                    </a:lnTo>
                    <a:lnTo>
                      <a:pt x="472" y="160"/>
                    </a:lnTo>
                    <a:lnTo>
                      <a:pt x="476" y="160"/>
                    </a:lnTo>
                    <a:close/>
                    <a:moveTo>
                      <a:pt x="406" y="160"/>
                    </a:moveTo>
                    <a:lnTo>
                      <a:pt x="408" y="158"/>
                    </a:lnTo>
                    <a:lnTo>
                      <a:pt x="408" y="160"/>
                    </a:lnTo>
                    <a:lnTo>
                      <a:pt x="406" y="160"/>
                    </a:lnTo>
                    <a:close/>
                    <a:moveTo>
                      <a:pt x="410" y="160"/>
                    </a:moveTo>
                    <a:lnTo>
                      <a:pt x="410" y="162"/>
                    </a:lnTo>
                    <a:lnTo>
                      <a:pt x="408" y="162"/>
                    </a:lnTo>
                    <a:lnTo>
                      <a:pt x="408" y="160"/>
                    </a:lnTo>
                    <a:lnTo>
                      <a:pt x="410" y="160"/>
                    </a:lnTo>
                    <a:lnTo>
                      <a:pt x="410" y="158"/>
                    </a:lnTo>
                    <a:lnTo>
                      <a:pt x="410" y="160"/>
                    </a:lnTo>
                    <a:close/>
                    <a:moveTo>
                      <a:pt x="362" y="166"/>
                    </a:moveTo>
                    <a:lnTo>
                      <a:pt x="362" y="164"/>
                    </a:lnTo>
                    <a:lnTo>
                      <a:pt x="364" y="164"/>
                    </a:lnTo>
                    <a:lnTo>
                      <a:pt x="364" y="166"/>
                    </a:lnTo>
                    <a:lnTo>
                      <a:pt x="365" y="168"/>
                    </a:lnTo>
                    <a:lnTo>
                      <a:pt x="367" y="170"/>
                    </a:lnTo>
                    <a:lnTo>
                      <a:pt x="369" y="170"/>
                    </a:lnTo>
                    <a:lnTo>
                      <a:pt x="369" y="172"/>
                    </a:lnTo>
                    <a:lnTo>
                      <a:pt x="371" y="172"/>
                    </a:lnTo>
                    <a:lnTo>
                      <a:pt x="371" y="174"/>
                    </a:lnTo>
                    <a:lnTo>
                      <a:pt x="371" y="175"/>
                    </a:lnTo>
                    <a:lnTo>
                      <a:pt x="371" y="177"/>
                    </a:lnTo>
                    <a:lnTo>
                      <a:pt x="371" y="179"/>
                    </a:lnTo>
                    <a:lnTo>
                      <a:pt x="371" y="177"/>
                    </a:lnTo>
                    <a:lnTo>
                      <a:pt x="371" y="175"/>
                    </a:lnTo>
                    <a:lnTo>
                      <a:pt x="371" y="174"/>
                    </a:lnTo>
                    <a:lnTo>
                      <a:pt x="373" y="175"/>
                    </a:lnTo>
                    <a:lnTo>
                      <a:pt x="373" y="177"/>
                    </a:lnTo>
                    <a:lnTo>
                      <a:pt x="373" y="179"/>
                    </a:lnTo>
                    <a:lnTo>
                      <a:pt x="373" y="181"/>
                    </a:lnTo>
                    <a:lnTo>
                      <a:pt x="375" y="181"/>
                    </a:lnTo>
                    <a:lnTo>
                      <a:pt x="375" y="183"/>
                    </a:lnTo>
                    <a:lnTo>
                      <a:pt x="377" y="181"/>
                    </a:lnTo>
                    <a:lnTo>
                      <a:pt x="379" y="181"/>
                    </a:lnTo>
                    <a:lnTo>
                      <a:pt x="379" y="183"/>
                    </a:lnTo>
                    <a:lnTo>
                      <a:pt x="377" y="185"/>
                    </a:lnTo>
                    <a:lnTo>
                      <a:pt x="377" y="187"/>
                    </a:lnTo>
                    <a:lnTo>
                      <a:pt x="375" y="187"/>
                    </a:lnTo>
                    <a:lnTo>
                      <a:pt x="377" y="185"/>
                    </a:lnTo>
                    <a:lnTo>
                      <a:pt x="375" y="185"/>
                    </a:lnTo>
                    <a:lnTo>
                      <a:pt x="373" y="185"/>
                    </a:lnTo>
                    <a:lnTo>
                      <a:pt x="373" y="187"/>
                    </a:lnTo>
                    <a:lnTo>
                      <a:pt x="373" y="189"/>
                    </a:lnTo>
                    <a:lnTo>
                      <a:pt x="373" y="187"/>
                    </a:lnTo>
                    <a:lnTo>
                      <a:pt x="371" y="189"/>
                    </a:lnTo>
                    <a:lnTo>
                      <a:pt x="369" y="191"/>
                    </a:lnTo>
                    <a:lnTo>
                      <a:pt x="367" y="191"/>
                    </a:lnTo>
                    <a:lnTo>
                      <a:pt x="365" y="191"/>
                    </a:lnTo>
                    <a:lnTo>
                      <a:pt x="364" y="189"/>
                    </a:lnTo>
                    <a:lnTo>
                      <a:pt x="364" y="191"/>
                    </a:lnTo>
                    <a:lnTo>
                      <a:pt x="362" y="191"/>
                    </a:lnTo>
                    <a:lnTo>
                      <a:pt x="362" y="189"/>
                    </a:lnTo>
                    <a:lnTo>
                      <a:pt x="360" y="189"/>
                    </a:lnTo>
                    <a:lnTo>
                      <a:pt x="358" y="189"/>
                    </a:lnTo>
                    <a:lnTo>
                      <a:pt x="358" y="187"/>
                    </a:lnTo>
                    <a:lnTo>
                      <a:pt x="356" y="187"/>
                    </a:lnTo>
                    <a:lnTo>
                      <a:pt x="354" y="187"/>
                    </a:lnTo>
                    <a:lnTo>
                      <a:pt x="354" y="185"/>
                    </a:lnTo>
                    <a:lnTo>
                      <a:pt x="354" y="183"/>
                    </a:lnTo>
                    <a:lnTo>
                      <a:pt x="352" y="183"/>
                    </a:lnTo>
                    <a:lnTo>
                      <a:pt x="352" y="185"/>
                    </a:lnTo>
                    <a:lnTo>
                      <a:pt x="352" y="183"/>
                    </a:lnTo>
                    <a:lnTo>
                      <a:pt x="350" y="183"/>
                    </a:lnTo>
                    <a:lnTo>
                      <a:pt x="348" y="183"/>
                    </a:lnTo>
                    <a:lnTo>
                      <a:pt x="348" y="181"/>
                    </a:lnTo>
                    <a:lnTo>
                      <a:pt x="350" y="181"/>
                    </a:lnTo>
                    <a:lnTo>
                      <a:pt x="348" y="181"/>
                    </a:lnTo>
                    <a:lnTo>
                      <a:pt x="346" y="181"/>
                    </a:lnTo>
                    <a:lnTo>
                      <a:pt x="348" y="181"/>
                    </a:lnTo>
                    <a:lnTo>
                      <a:pt x="348" y="183"/>
                    </a:lnTo>
                    <a:lnTo>
                      <a:pt x="346" y="183"/>
                    </a:lnTo>
                    <a:lnTo>
                      <a:pt x="344" y="181"/>
                    </a:lnTo>
                    <a:lnTo>
                      <a:pt x="344" y="179"/>
                    </a:lnTo>
                    <a:lnTo>
                      <a:pt x="342" y="179"/>
                    </a:lnTo>
                    <a:lnTo>
                      <a:pt x="342" y="177"/>
                    </a:lnTo>
                    <a:lnTo>
                      <a:pt x="344" y="177"/>
                    </a:lnTo>
                    <a:lnTo>
                      <a:pt x="344" y="175"/>
                    </a:lnTo>
                    <a:lnTo>
                      <a:pt x="346" y="175"/>
                    </a:lnTo>
                    <a:lnTo>
                      <a:pt x="348" y="175"/>
                    </a:lnTo>
                    <a:lnTo>
                      <a:pt x="350" y="175"/>
                    </a:lnTo>
                    <a:lnTo>
                      <a:pt x="350" y="174"/>
                    </a:lnTo>
                    <a:lnTo>
                      <a:pt x="350" y="172"/>
                    </a:lnTo>
                    <a:lnTo>
                      <a:pt x="352" y="174"/>
                    </a:lnTo>
                    <a:lnTo>
                      <a:pt x="352" y="172"/>
                    </a:lnTo>
                    <a:lnTo>
                      <a:pt x="352" y="170"/>
                    </a:lnTo>
                    <a:lnTo>
                      <a:pt x="350" y="170"/>
                    </a:lnTo>
                    <a:lnTo>
                      <a:pt x="350" y="168"/>
                    </a:lnTo>
                    <a:lnTo>
                      <a:pt x="352" y="168"/>
                    </a:lnTo>
                    <a:lnTo>
                      <a:pt x="352" y="166"/>
                    </a:lnTo>
                    <a:lnTo>
                      <a:pt x="354" y="166"/>
                    </a:lnTo>
                    <a:lnTo>
                      <a:pt x="354" y="168"/>
                    </a:lnTo>
                    <a:lnTo>
                      <a:pt x="356" y="168"/>
                    </a:lnTo>
                    <a:lnTo>
                      <a:pt x="356" y="170"/>
                    </a:lnTo>
                    <a:lnTo>
                      <a:pt x="354" y="168"/>
                    </a:lnTo>
                    <a:lnTo>
                      <a:pt x="354" y="166"/>
                    </a:lnTo>
                    <a:lnTo>
                      <a:pt x="352" y="166"/>
                    </a:lnTo>
                    <a:lnTo>
                      <a:pt x="354" y="164"/>
                    </a:lnTo>
                    <a:lnTo>
                      <a:pt x="354" y="162"/>
                    </a:lnTo>
                    <a:lnTo>
                      <a:pt x="354" y="160"/>
                    </a:lnTo>
                    <a:lnTo>
                      <a:pt x="356" y="160"/>
                    </a:lnTo>
                    <a:lnTo>
                      <a:pt x="356" y="158"/>
                    </a:lnTo>
                    <a:lnTo>
                      <a:pt x="358" y="158"/>
                    </a:lnTo>
                    <a:lnTo>
                      <a:pt x="358" y="160"/>
                    </a:lnTo>
                    <a:lnTo>
                      <a:pt x="360" y="160"/>
                    </a:lnTo>
                    <a:lnTo>
                      <a:pt x="360" y="162"/>
                    </a:lnTo>
                    <a:lnTo>
                      <a:pt x="362" y="162"/>
                    </a:lnTo>
                    <a:lnTo>
                      <a:pt x="362" y="164"/>
                    </a:lnTo>
                    <a:lnTo>
                      <a:pt x="360" y="164"/>
                    </a:lnTo>
                    <a:lnTo>
                      <a:pt x="362" y="166"/>
                    </a:lnTo>
                    <a:close/>
                    <a:moveTo>
                      <a:pt x="362" y="158"/>
                    </a:moveTo>
                    <a:lnTo>
                      <a:pt x="362" y="160"/>
                    </a:lnTo>
                    <a:lnTo>
                      <a:pt x="362" y="158"/>
                    </a:lnTo>
                    <a:lnTo>
                      <a:pt x="360" y="158"/>
                    </a:lnTo>
                    <a:lnTo>
                      <a:pt x="360" y="156"/>
                    </a:lnTo>
                    <a:lnTo>
                      <a:pt x="362" y="156"/>
                    </a:lnTo>
                    <a:lnTo>
                      <a:pt x="362" y="158"/>
                    </a:lnTo>
                    <a:close/>
                    <a:moveTo>
                      <a:pt x="447" y="152"/>
                    </a:moveTo>
                    <a:lnTo>
                      <a:pt x="449" y="154"/>
                    </a:lnTo>
                    <a:lnTo>
                      <a:pt x="451" y="152"/>
                    </a:lnTo>
                    <a:lnTo>
                      <a:pt x="451" y="154"/>
                    </a:lnTo>
                    <a:lnTo>
                      <a:pt x="451" y="156"/>
                    </a:lnTo>
                    <a:lnTo>
                      <a:pt x="449" y="156"/>
                    </a:lnTo>
                    <a:lnTo>
                      <a:pt x="447" y="156"/>
                    </a:lnTo>
                    <a:lnTo>
                      <a:pt x="445" y="156"/>
                    </a:lnTo>
                    <a:lnTo>
                      <a:pt x="445" y="154"/>
                    </a:lnTo>
                    <a:lnTo>
                      <a:pt x="443" y="154"/>
                    </a:lnTo>
                    <a:lnTo>
                      <a:pt x="443" y="152"/>
                    </a:lnTo>
                    <a:lnTo>
                      <a:pt x="445" y="152"/>
                    </a:lnTo>
                    <a:lnTo>
                      <a:pt x="447" y="152"/>
                    </a:lnTo>
                    <a:lnTo>
                      <a:pt x="445" y="152"/>
                    </a:lnTo>
                    <a:lnTo>
                      <a:pt x="447" y="152"/>
                    </a:lnTo>
                    <a:close/>
                    <a:moveTo>
                      <a:pt x="133" y="152"/>
                    </a:moveTo>
                    <a:lnTo>
                      <a:pt x="132" y="152"/>
                    </a:lnTo>
                    <a:lnTo>
                      <a:pt x="133" y="152"/>
                    </a:lnTo>
                    <a:lnTo>
                      <a:pt x="132" y="152"/>
                    </a:lnTo>
                    <a:lnTo>
                      <a:pt x="133" y="152"/>
                    </a:lnTo>
                    <a:close/>
                    <a:moveTo>
                      <a:pt x="232" y="148"/>
                    </a:moveTo>
                    <a:lnTo>
                      <a:pt x="230" y="148"/>
                    </a:lnTo>
                    <a:lnTo>
                      <a:pt x="232" y="148"/>
                    </a:lnTo>
                    <a:close/>
                    <a:moveTo>
                      <a:pt x="333" y="150"/>
                    </a:moveTo>
                    <a:lnTo>
                      <a:pt x="333" y="148"/>
                    </a:lnTo>
                    <a:lnTo>
                      <a:pt x="333" y="150"/>
                    </a:lnTo>
                    <a:close/>
                    <a:moveTo>
                      <a:pt x="244" y="148"/>
                    </a:moveTo>
                    <a:lnTo>
                      <a:pt x="240" y="148"/>
                    </a:lnTo>
                    <a:lnTo>
                      <a:pt x="238" y="146"/>
                    </a:lnTo>
                    <a:lnTo>
                      <a:pt x="240" y="146"/>
                    </a:lnTo>
                    <a:lnTo>
                      <a:pt x="240" y="148"/>
                    </a:lnTo>
                    <a:lnTo>
                      <a:pt x="242" y="148"/>
                    </a:lnTo>
                    <a:lnTo>
                      <a:pt x="244" y="148"/>
                    </a:lnTo>
                    <a:close/>
                    <a:moveTo>
                      <a:pt x="203" y="145"/>
                    </a:moveTo>
                    <a:lnTo>
                      <a:pt x="201" y="145"/>
                    </a:lnTo>
                    <a:lnTo>
                      <a:pt x="201" y="143"/>
                    </a:lnTo>
                    <a:lnTo>
                      <a:pt x="201" y="145"/>
                    </a:lnTo>
                    <a:lnTo>
                      <a:pt x="203" y="145"/>
                    </a:lnTo>
                    <a:close/>
                    <a:moveTo>
                      <a:pt x="205" y="143"/>
                    </a:moveTo>
                    <a:lnTo>
                      <a:pt x="203" y="143"/>
                    </a:lnTo>
                    <a:lnTo>
                      <a:pt x="205" y="143"/>
                    </a:lnTo>
                    <a:lnTo>
                      <a:pt x="207" y="143"/>
                    </a:lnTo>
                    <a:lnTo>
                      <a:pt x="205" y="143"/>
                    </a:lnTo>
                    <a:close/>
                    <a:moveTo>
                      <a:pt x="203" y="143"/>
                    </a:moveTo>
                    <a:lnTo>
                      <a:pt x="201" y="143"/>
                    </a:lnTo>
                    <a:lnTo>
                      <a:pt x="203" y="143"/>
                    </a:lnTo>
                    <a:close/>
                    <a:moveTo>
                      <a:pt x="209" y="143"/>
                    </a:moveTo>
                    <a:lnTo>
                      <a:pt x="207" y="143"/>
                    </a:lnTo>
                    <a:lnTo>
                      <a:pt x="209" y="143"/>
                    </a:lnTo>
                    <a:lnTo>
                      <a:pt x="209" y="141"/>
                    </a:lnTo>
                    <a:lnTo>
                      <a:pt x="209" y="143"/>
                    </a:lnTo>
                    <a:close/>
                    <a:moveTo>
                      <a:pt x="199" y="143"/>
                    </a:moveTo>
                    <a:lnTo>
                      <a:pt x="197" y="143"/>
                    </a:lnTo>
                    <a:lnTo>
                      <a:pt x="197" y="141"/>
                    </a:lnTo>
                    <a:lnTo>
                      <a:pt x="199" y="143"/>
                    </a:lnTo>
                    <a:close/>
                    <a:moveTo>
                      <a:pt x="108" y="141"/>
                    </a:moveTo>
                    <a:lnTo>
                      <a:pt x="106" y="141"/>
                    </a:lnTo>
                    <a:lnTo>
                      <a:pt x="106" y="143"/>
                    </a:lnTo>
                    <a:lnTo>
                      <a:pt x="106" y="141"/>
                    </a:lnTo>
                    <a:lnTo>
                      <a:pt x="106" y="143"/>
                    </a:lnTo>
                    <a:lnTo>
                      <a:pt x="104" y="143"/>
                    </a:lnTo>
                    <a:lnTo>
                      <a:pt x="106" y="143"/>
                    </a:lnTo>
                    <a:lnTo>
                      <a:pt x="106" y="141"/>
                    </a:lnTo>
                    <a:lnTo>
                      <a:pt x="106" y="139"/>
                    </a:lnTo>
                    <a:lnTo>
                      <a:pt x="106" y="141"/>
                    </a:lnTo>
                    <a:lnTo>
                      <a:pt x="108" y="141"/>
                    </a:lnTo>
                    <a:close/>
                    <a:moveTo>
                      <a:pt x="335" y="139"/>
                    </a:moveTo>
                    <a:lnTo>
                      <a:pt x="336" y="139"/>
                    </a:lnTo>
                    <a:lnTo>
                      <a:pt x="336" y="141"/>
                    </a:lnTo>
                    <a:lnTo>
                      <a:pt x="338" y="141"/>
                    </a:lnTo>
                    <a:lnTo>
                      <a:pt x="338" y="143"/>
                    </a:lnTo>
                    <a:lnTo>
                      <a:pt x="336" y="143"/>
                    </a:lnTo>
                    <a:lnTo>
                      <a:pt x="336" y="141"/>
                    </a:lnTo>
                    <a:lnTo>
                      <a:pt x="336" y="143"/>
                    </a:lnTo>
                    <a:lnTo>
                      <a:pt x="336" y="145"/>
                    </a:lnTo>
                    <a:lnTo>
                      <a:pt x="338" y="145"/>
                    </a:lnTo>
                    <a:lnTo>
                      <a:pt x="336" y="145"/>
                    </a:lnTo>
                    <a:lnTo>
                      <a:pt x="335" y="143"/>
                    </a:lnTo>
                    <a:lnTo>
                      <a:pt x="335" y="141"/>
                    </a:lnTo>
                    <a:lnTo>
                      <a:pt x="335" y="139"/>
                    </a:lnTo>
                    <a:lnTo>
                      <a:pt x="333" y="139"/>
                    </a:lnTo>
                    <a:lnTo>
                      <a:pt x="335" y="139"/>
                    </a:lnTo>
                    <a:close/>
                    <a:moveTo>
                      <a:pt x="572" y="129"/>
                    </a:moveTo>
                    <a:lnTo>
                      <a:pt x="574" y="131"/>
                    </a:lnTo>
                    <a:lnTo>
                      <a:pt x="576" y="131"/>
                    </a:lnTo>
                    <a:lnTo>
                      <a:pt x="576" y="133"/>
                    </a:lnTo>
                    <a:lnTo>
                      <a:pt x="574" y="133"/>
                    </a:lnTo>
                    <a:lnTo>
                      <a:pt x="572" y="135"/>
                    </a:lnTo>
                    <a:lnTo>
                      <a:pt x="570" y="135"/>
                    </a:lnTo>
                    <a:lnTo>
                      <a:pt x="568" y="135"/>
                    </a:lnTo>
                    <a:lnTo>
                      <a:pt x="568" y="133"/>
                    </a:lnTo>
                    <a:lnTo>
                      <a:pt x="570" y="133"/>
                    </a:lnTo>
                    <a:lnTo>
                      <a:pt x="568" y="133"/>
                    </a:lnTo>
                    <a:lnTo>
                      <a:pt x="570" y="133"/>
                    </a:lnTo>
                    <a:lnTo>
                      <a:pt x="570" y="131"/>
                    </a:lnTo>
                    <a:lnTo>
                      <a:pt x="570" y="129"/>
                    </a:lnTo>
                    <a:lnTo>
                      <a:pt x="572" y="129"/>
                    </a:lnTo>
                    <a:close/>
                    <a:moveTo>
                      <a:pt x="561" y="119"/>
                    </a:moveTo>
                    <a:lnTo>
                      <a:pt x="563" y="119"/>
                    </a:lnTo>
                    <a:lnTo>
                      <a:pt x="563" y="117"/>
                    </a:lnTo>
                    <a:lnTo>
                      <a:pt x="563" y="119"/>
                    </a:lnTo>
                    <a:lnTo>
                      <a:pt x="565" y="119"/>
                    </a:lnTo>
                    <a:lnTo>
                      <a:pt x="563" y="119"/>
                    </a:lnTo>
                    <a:lnTo>
                      <a:pt x="563" y="121"/>
                    </a:lnTo>
                    <a:lnTo>
                      <a:pt x="563" y="123"/>
                    </a:lnTo>
                    <a:lnTo>
                      <a:pt x="561" y="123"/>
                    </a:lnTo>
                    <a:lnTo>
                      <a:pt x="563" y="123"/>
                    </a:lnTo>
                    <a:lnTo>
                      <a:pt x="561" y="123"/>
                    </a:lnTo>
                    <a:lnTo>
                      <a:pt x="561" y="121"/>
                    </a:lnTo>
                    <a:lnTo>
                      <a:pt x="561" y="119"/>
                    </a:lnTo>
                    <a:lnTo>
                      <a:pt x="559" y="119"/>
                    </a:lnTo>
                    <a:lnTo>
                      <a:pt x="559" y="117"/>
                    </a:lnTo>
                    <a:lnTo>
                      <a:pt x="561" y="116"/>
                    </a:lnTo>
                    <a:lnTo>
                      <a:pt x="561" y="117"/>
                    </a:lnTo>
                    <a:lnTo>
                      <a:pt x="561" y="119"/>
                    </a:lnTo>
                    <a:close/>
                    <a:moveTo>
                      <a:pt x="565" y="117"/>
                    </a:moveTo>
                    <a:lnTo>
                      <a:pt x="563" y="117"/>
                    </a:lnTo>
                    <a:lnTo>
                      <a:pt x="563" y="116"/>
                    </a:lnTo>
                    <a:lnTo>
                      <a:pt x="563" y="114"/>
                    </a:lnTo>
                    <a:lnTo>
                      <a:pt x="565" y="114"/>
                    </a:lnTo>
                    <a:lnTo>
                      <a:pt x="565" y="116"/>
                    </a:lnTo>
                    <a:lnTo>
                      <a:pt x="565" y="117"/>
                    </a:lnTo>
                    <a:close/>
                    <a:moveTo>
                      <a:pt x="379" y="110"/>
                    </a:moveTo>
                    <a:lnTo>
                      <a:pt x="379" y="112"/>
                    </a:lnTo>
                    <a:lnTo>
                      <a:pt x="377" y="112"/>
                    </a:lnTo>
                    <a:lnTo>
                      <a:pt x="379" y="112"/>
                    </a:lnTo>
                    <a:lnTo>
                      <a:pt x="377" y="112"/>
                    </a:lnTo>
                    <a:lnTo>
                      <a:pt x="377" y="110"/>
                    </a:lnTo>
                    <a:lnTo>
                      <a:pt x="379" y="110"/>
                    </a:lnTo>
                    <a:close/>
                    <a:moveTo>
                      <a:pt x="547" y="560"/>
                    </a:moveTo>
                    <a:lnTo>
                      <a:pt x="545" y="560"/>
                    </a:lnTo>
                    <a:lnTo>
                      <a:pt x="543" y="562"/>
                    </a:lnTo>
                    <a:lnTo>
                      <a:pt x="541" y="562"/>
                    </a:lnTo>
                    <a:lnTo>
                      <a:pt x="541" y="564"/>
                    </a:lnTo>
                    <a:lnTo>
                      <a:pt x="539" y="564"/>
                    </a:lnTo>
                    <a:lnTo>
                      <a:pt x="539" y="566"/>
                    </a:lnTo>
                    <a:lnTo>
                      <a:pt x="538" y="566"/>
                    </a:lnTo>
                    <a:lnTo>
                      <a:pt x="538" y="568"/>
                    </a:lnTo>
                    <a:lnTo>
                      <a:pt x="536" y="568"/>
                    </a:lnTo>
                    <a:lnTo>
                      <a:pt x="534" y="568"/>
                    </a:lnTo>
                    <a:lnTo>
                      <a:pt x="532" y="568"/>
                    </a:lnTo>
                    <a:lnTo>
                      <a:pt x="532" y="570"/>
                    </a:lnTo>
                    <a:lnTo>
                      <a:pt x="530" y="570"/>
                    </a:lnTo>
                    <a:lnTo>
                      <a:pt x="528" y="570"/>
                    </a:lnTo>
                    <a:lnTo>
                      <a:pt x="530" y="570"/>
                    </a:lnTo>
                    <a:lnTo>
                      <a:pt x="530" y="568"/>
                    </a:lnTo>
                    <a:lnTo>
                      <a:pt x="528" y="570"/>
                    </a:lnTo>
                    <a:lnTo>
                      <a:pt x="526" y="570"/>
                    </a:lnTo>
                    <a:lnTo>
                      <a:pt x="524" y="570"/>
                    </a:lnTo>
                    <a:lnTo>
                      <a:pt x="526" y="570"/>
                    </a:lnTo>
                    <a:lnTo>
                      <a:pt x="528" y="570"/>
                    </a:lnTo>
                    <a:lnTo>
                      <a:pt x="526" y="570"/>
                    </a:lnTo>
                    <a:lnTo>
                      <a:pt x="528" y="570"/>
                    </a:lnTo>
                    <a:lnTo>
                      <a:pt x="530" y="570"/>
                    </a:lnTo>
                    <a:lnTo>
                      <a:pt x="530" y="572"/>
                    </a:lnTo>
                    <a:lnTo>
                      <a:pt x="528" y="572"/>
                    </a:lnTo>
                    <a:lnTo>
                      <a:pt x="528" y="574"/>
                    </a:lnTo>
                    <a:lnTo>
                      <a:pt x="528" y="572"/>
                    </a:lnTo>
                    <a:lnTo>
                      <a:pt x="526" y="572"/>
                    </a:lnTo>
                    <a:lnTo>
                      <a:pt x="528" y="572"/>
                    </a:lnTo>
                    <a:lnTo>
                      <a:pt x="526" y="572"/>
                    </a:lnTo>
                    <a:lnTo>
                      <a:pt x="524" y="572"/>
                    </a:lnTo>
                    <a:lnTo>
                      <a:pt x="524" y="570"/>
                    </a:lnTo>
                    <a:lnTo>
                      <a:pt x="524" y="572"/>
                    </a:lnTo>
                    <a:lnTo>
                      <a:pt x="524" y="570"/>
                    </a:lnTo>
                    <a:lnTo>
                      <a:pt x="524" y="572"/>
                    </a:lnTo>
                    <a:lnTo>
                      <a:pt x="522" y="572"/>
                    </a:lnTo>
                    <a:lnTo>
                      <a:pt x="520" y="572"/>
                    </a:lnTo>
                    <a:lnTo>
                      <a:pt x="518" y="572"/>
                    </a:lnTo>
                    <a:lnTo>
                      <a:pt x="516" y="572"/>
                    </a:lnTo>
                    <a:lnTo>
                      <a:pt x="514" y="572"/>
                    </a:lnTo>
                    <a:lnTo>
                      <a:pt x="514" y="574"/>
                    </a:lnTo>
                    <a:lnTo>
                      <a:pt x="512" y="574"/>
                    </a:lnTo>
                    <a:lnTo>
                      <a:pt x="510" y="574"/>
                    </a:lnTo>
                    <a:lnTo>
                      <a:pt x="510" y="576"/>
                    </a:lnTo>
                    <a:lnTo>
                      <a:pt x="509" y="576"/>
                    </a:lnTo>
                    <a:lnTo>
                      <a:pt x="509" y="578"/>
                    </a:lnTo>
                    <a:lnTo>
                      <a:pt x="507" y="578"/>
                    </a:lnTo>
                    <a:lnTo>
                      <a:pt x="507" y="580"/>
                    </a:lnTo>
                    <a:lnTo>
                      <a:pt x="509" y="580"/>
                    </a:lnTo>
                    <a:lnTo>
                      <a:pt x="510" y="580"/>
                    </a:lnTo>
                    <a:lnTo>
                      <a:pt x="510" y="582"/>
                    </a:lnTo>
                    <a:lnTo>
                      <a:pt x="510" y="580"/>
                    </a:lnTo>
                    <a:lnTo>
                      <a:pt x="512" y="580"/>
                    </a:lnTo>
                    <a:lnTo>
                      <a:pt x="512" y="582"/>
                    </a:lnTo>
                    <a:lnTo>
                      <a:pt x="512" y="583"/>
                    </a:lnTo>
                    <a:lnTo>
                      <a:pt x="514" y="583"/>
                    </a:lnTo>
                    <a:lnTo>
                      <a:pt x="512" y="583"/>
                    </a:lnTo>
                    <a:lnTo>
                      <a:pt x="510" y="583"/>
                    </a:lnTo>
                    <a:lnTo>
                      <a:pt x="509" y="583"/>
                    </a:lnTo>
                    <a:lnTo>
                      <a:pt x="507" y="585"/>
                    </a:lnTo>
                    <a:lnTo>
                      <a:pt x="507" y="583"/>
                    </a:lnTo>
                    <a:lnTo>
                      <a:pt x="507" y="585"/>
                    </a:lnTo>
                    <a:lnTo>
                      <a:pt x="505" y="585"/>
                    </a:lnTo>
                    <a:lnTo>
                      <a:pt x="503" y="585"/>
                    </a:lnTo>
                    <a:lnTo>
                      <a:pt x="501" y="585"/>
                    </a:lnTo>
                    <a:lnTo>
                      <a:pt x="501" y="587"/>
                    </a:lnTo>
                    <a:lnTo>
                      <a:pt x="501" y="585"/>
                    </a:lnTo>
                    <a:lnTo>
                      <a:pt x="501" y="587"/>
                    </a:lnTo>
                    <a:lnTo>
                      <a:pt x="503" y="587"/>
                    </a:lnTo>
                    <a:lnTo>
                      <a:pt x="505" y="587"/>
                    </a:lnTo>
                    <a:lnTo>
                      <a:pt x="503" y="587"/>
                    </a:lnTo>
                    <a:lnTo>
                      <a:pt x="501" y="587"/>
                    </a:lnTo>
                    <a:lnTo>
                      <a:pt x="499" y="587"/>
                    </a:lnTo>
                    <a:lnTo>
                      <a:pt x="497" y="587"/>
                    </a:lnTo>
                    <a:lnTo>
                      <a:pt x="495" y="587"/>
                    </a:lnTo>
                    <a:lnTo>
                      <a:pt x="493" y="587"/>
                    </a:lnTo>
                    <a:lnTo>
                      <a:pt x="491" y="587"/>
                    </a:lnTo>
                    <a:lnTo>
                      <a:pt x="491" y="589"/>
                    </a:lnTo>
                    <a:lnTo>
                      <a:pt x="489" y="589"/>
                    </a:lnTo>
                    <a:lnTo>
                      <a:pt x="489" y="591"/>
                    </a:lnTo>
                    <a:lnTo>
                      <a:pt x="487" y="591"/>
                    </a:lnTo>
                    <a:lnTo>
                      <a:pt x="485" y="593"/>
                    </a:lnTo>
                    <a:lnTo>
                      <a:pt x="483" y="593"/>
                    </a:lnTo>
                    <a:lnTo>
                      <a:pt x="483" y="595"/>
                    </a:lnTo>
                    <a:lnTo>
                      <a:pt x="483" y="593"/>
                    </a:lnTo>
                    <a:lnTo>
                      <a:pt x="481" y="593"/>
                    </a:lnTo>
                    <a:lnTo>
                      <a:pt x="480" y="593"/>
                    </a:lnTo>
                    <a:lnTo>
                      <a:pt x="480" y="591"/>
                    </a:lnTo>
                    <a:lnTo>
                      <a:pt x="480" y="589"/>
                    </a:lnTo>
                    <a:lnTo>
                      <a:pt x="481" y="591"/>
                    </a:lnTo>
                    <a:lnTo>
                      <a:pt x="483" y="591"/>
                    </a:lnTo>
                    <a:lnTo>
                      <a:pt x="483" y="589"/>
                    </a:lnTo>
                    <a:lnTo>
                      <a:pt x="485" y="589"/>
                    </a:lnTo>
                    <a:lnTo>
                      <a:pt x="483" y="589"/>
                    </a:lnTo>
                    <a:lnTo>
                      <a:pt x="483" y="587"/>
                    </a:lnTo>
                    <a:lnTo>
                      <a:pt x="483" y="585"/>
                    </a:lnTo>
                    <a:lnTo>
                      <a:pt x="483" y="583"/>
                    </a:lnTo>
                    <a:lnTo>
                      <a:pt x="485" y="583"/>
                    </a:lnTo>
                    <a:lnTo>
                      <a:pt x="485" y="582"/>
                    </a:lnTo>
                    <a:lnTo>
                      <a:pt x="487" y="582"/>
                    </a:lnTo>
                    <a:lnTo>
                      <a:pt x="487" y="580"/>
                    </a:lnTo>
                    <a:lnTo>
                      <a:pt x="489" y="580"/>
                    </a:lnTo>
                    <a:lnTo>
                      <a:pt x="491" y="578"/>
                    </a:lnTo>
                    <a:lnTo>
                      <a:pt x="491" y="576"/>
                    </a:lnTo>
                    <a:lnTo>
                      <a:pt x="491" y="574"/>
                    </a:lnTo>
                    <a:lnTo>
                      <a:pt x="491" y="572"/>
                    </a:lnTo>
                    <a:lnTo>
                      <a:pt x="489" y="570"/>
                    </a:lnTo>
                    <a:lnTo>
                      <a:pt x="491" y="570"/>
                    </a:lnTo>
                    <a:lnTo>
                      <a:pt x="491" y="568"/>
                    </a:lnTo>
                    <a:lnTo>
                      <a:pt x="493" y="566"/>
                    </a:lnTo>
                    <a:lnTo>
                      <a:pt x="493" y="564"/>
                    </a:lnTo>
                    <a:lnTo>
                      <a:pt x="495" y="564"/>
                    </a:lnTo>
                    <a:lnTo>
                      <a:pt x="493" y="564"/>
                    </a:lnTo>
                    <a:lnTo>
                      <a:pt x="493" y="562"/>
                    </a:lnTo>
                    <a:lnTo>
                      <a:pt x="493" y="560"/>
                    </a:lnTo>
                    <a:lnTo>
                      <a:pt x="493" y="558"/>
                    </a:lnTo>
                    <a:lnTo>
                      <a:pt x="491" y="558"/>
                    </a:lnTo>
                    <a:lnTo>
                      <a:pt x="491" y="556"/>
                    </a:lnTo>
                    <a:lnTo>
                      <a:pt x="491" y="558"/>
                    </a:lnTo>
                    <a:lnTo>
                      <a:pt x="491" y="556"/>
                    </a:lnTo>
                    <a:lnTo>
                      <a:pt x="493" y="556"/>
                    </a:lnTo>
                    <a:lnTo>
                      <a:pt x="493" y="558"/>
                    </a:lnTo>
                    <a:lnTo>
                      <a:pt x="495" y="558"/>
                    </a:lnTo>
                    <a:lnTo>
                      <a:pt x="495" y="560"/>
                    </a:lnTo>
                    <a:lnTo>
                      <a:pt x="497" y="560"/>
                    </a:lnTo>
                    <a:lnTo>
                      <a:pt x="497" y="562"/>
                    </a:lnTo>
                    <a:lnTo>
                      <a:pt x="495" y="562"/>
                    </a:lnTo>
                    <a:lnTo>
                      <a:pt x="497" y="562"/>
                    </a:lnTo>
                    <a:lnTo>
                      <a:pt x="497" y="564"/>
                    </a:lnTo>
                    <a:lnTo>
                      <a:pt x="499" y="562"/>
                    </a:lnTo>
                    <a:lnTo>
                      <a:pt x="499" y="564"/>
                    </a:lnTo>
                    <a:lnTo>
                      <a:pt x="501" y="564"/>
                    </a:lnTo>
                    <a:lnTo>
                      <a:pt x="503" y="566"/>
                    </a:lnTo>
                    <a:lnTo>
                      <a:pt x="505" y="566"/>
                    </a:lnTo>
                    <a:lnTo>
                      <a:pt x="505" y="564"/>
                    </a:lnTo>
                    <a:lnTo>
                      <a:pt x="505" y="562"/>
                    </a:lnTo>
                    <a:lnTo>
                      <a:pt x="503" y="562"/>
                    </a:lnTo>
                    <a:lnTo>
                      <a:pt x="505" y="562"/>
                    </a:lnTo>
                    <a:lnTo>
                      <a:pt x="507" y="562"/>
                    </a:lnTo>
                    <a:lnTo>
                      <a:pt x="507" y="560"/>
                    </a:lnTo>
                    <a:lnTo>
                      <a:pt x="507" y="562"/>
                    </a:lnTo>
                    <a:lnTo>
                      <a:pt x="507" y="560"/>
                    </a:lnTo>
                    <a:lnTo>
                      <a:pt x="505" y="560"/>
                    </a:lnTo>
                    <a:lnTo>
                      <a:pt x="505" y="558"/>
                    </a:lnTo>
                    <a:lnTo>
                      <a:pt x="503" y="558"/>
                    </a:lnTo>
                    <a:lnTo>
                      <a:pt x="505" y="558"/>
                    </a:lnTo>
                    <a:lnTo>
                      <a:pt x="505" y="556"/>
                    </a:lnTo>
                    <a:lnTo>
                      <a:pt x="505" y="558"/>
                    </a:lnTo>
                    <a:lnTo>
                      <a:pt x="503" y="558"/>
                    </a:lnTo>
                    <a:lnTo>
                      <a:pt x="503" y="556"/>
                    </a:lnTo>
                    <a:lnTo>
                      <a:pt x="505" y="556"/>
                    </a:lnTo>
                    <a:lnTo>
                      <a:pt x="505" y="554"/>
                    </a:lnTo>
                    <a:lnTo>
                      <a:pt x="503" y="554"/>
                    </a:lnTo>
                    <a:lnTo>
                      <a:pt x="503" y="556"/>
                    </a:lnTo>
                    <a:lnTo>
                      <a:pt x="503" y="554"/>
                    </a:lnTo>
                    <a:lnTo>
                      <a:pt x="501" y="554"/>
                    </a:lnTo>
                    <a:lnTo>
                      <a:pt x="503" y="554"/>
                    </a:lnTo>
                    <a:lnTo>
                      <a:pt x="501" y="554"/>
                    </a:lnTo>
                    <a:lnTo>
                      <a:pt x="501" y="553"/>
                    </a:lnTo>
                    <a:lnTo>
                      <a:pt x="499" y="553"/>
                    </a:lnTo>
                    <a:lnTo>
                      <a:pt x="499" y="551"/>
                    </a:lnTo>
                    <a:lnTo>
                      <a:pt x="499" y="549"/>
                    </a:lnTo>
                    <a:lnTo>
                      <a:pt x="497" y="549"/>
                    </a:lnTo>
                    <a:lnTo>
                      <a:pt x="495" y="549"/>
                    </a:lnTo>
                    <a:lnTo>
                      <a:pt x="493" y="549"/>
                    </a:lnTo>
                    <a:lnTo>
                      <a:pt x="491" y="549"/>
                    </a:lnTo>
                    <a:lnTo>
                      <a:pt x="493" y="549"/>
                    </a:lnTo>
                    <a:lnTo>
                      <a:pt x="491" y="549"/>
                    </a:lnTo>
                    <a:lnTo>
                      <a:pt x="491" y="547"/>
                    </a:lnTo>
                    <a:lnTo>
                      <a:pt x="491" y="549"/>
                    </a:lnTo>
                    <a:lnTo>
                      <a:pt x="491" y="547"/>
                    </a:lnTo>
                    <a:lnTo>
                      <a:pt x="489" y="547"/>
                    </a:lnTo>
                    <a:lnTo>
                      <a:pt x="489" y="549"/>
                    </a:lnTo>
                    <a:lnTo>
                      <a:pt x="489" y="547"/>
                    </a:lnTo>
                    <a:lnTo>
                      <a:pt x="491" y="547"/>
                    </a:lnTo>
                    <a:lnTo>
                      <a:pt x="489" y="547"/>
                    </a:lnTo>
                    <a:lnTo>
                      <a:pt x="487" y="547"/>
                    </a:lnTo>
                    <a:lnTo>
                      <a:pt x="485" y="547"/>
                    </a:lnTo>
                    <a:lnTo>
                      <a:pt x="485" y="545"/>
                    </a:lnTo>
                    <a:lnTo>
                      <a:pt x="483" y="547"/>
                    </a:lnTo>
                    <a:lnTo>
                      <a:pt x="483" y="545"/>
                    </a:lnTo>
                    <a:lnTo>
                      <a:pt x="483" y="547"/>
                    </a:lnTo>
                    <a:lnTo>
                      <a:pt x="481" y="547"/>
                    </a:lnTo>
                    <a:lnTo>
                      <a:pt x="481" y="545"/>
                    </a:lnTo>
                    <a:lnTo>
                      <a:pt x="483" y="545"/>
                    </a:lnTo>
                    <a:lnTo>
                      <a:pt x="481" y="545"/>
                    </a:lnTo>
                    <a:lnTo>
                      <a:pt x="480" y="545"/>
                    </a:lnTo>
                    <a:lnTo>
                      <a:pt x="480" y="547"/>
                    </a:lnTo>
                    <a:lnTo>
                      <a:pt x="480" y="545"/>
                    </a:lnTo>
                    <a:lnTo>
                      <a:pt x="478" y="545"/>
                    </a:lnTo>
                    <a:lnTo>
                      <a:pt x="476" y="545"/>
                    </a:lnTo>
                    <a:lnTo>
                      <a:pt x="474" y="545"/>
                    </a:lnTo>
                    <a:lnTo>
                      <a:pt x="472" y="545"/>
                    </a:lnTo>
                    <a:lnTo>
                      <a:pt x="470" y="545"/>
                    </a:lnTo>
                    <a:lnTo>
                      <a:pt x="470" y="543"/>
                    </a:lnTo>
                    <a:lnTo>
                      <a:pt x="470" y="541"/>
                    </a:lnTo>
                    <a:lnTo>
                      <a:pt x="470" y="543"/>
                    </a:lnTo>
                    <a:lnTo>
                      <a:pt x="468" y="541"/>
                    </a:lnTo>
                    <a:lnTo>
                      <a:pt x="468" y="543"/>
                    </a:lnTo>
                    <a:lnTo>
                      <a:pt x="468" y="541"/>
                    </a:lnTo>
                    <a:lnTo>
                      <a:pt x="466" y="541"/>
                    </a:lnTo>
                    <a:lnTo>
                      <a:pt x="468" y="541"/>
                    </a:lnTo>
                    <a:lnTo>
                      <a:pt x="468" y="539"/>
                    </a:lnTo>
                    <a:lnTo>
                      <a:pt x="466" y="539"/>
                    </a:lnTo>
                    <a:lnTo>
                      <a:pt x="468" y="539"/>
                    </a:lnTo>
                    <a:lnTo>
                      <a:pt x="466" y="539"/>
                    </a:lnTo>
                    <a:lnTo>
                      <a:pt x="468" y="537"/>
                    </a:lnTo>
                    <a:lnTo>
                      <a:pt x="466" y="537"/>
                    </a:lnTo>
                    <a:lnTo>
                      <a:pt x="464" y="535"/>
                    </a:lnTo>
                    <a:lnTo>
                      <a:pt x="466" y="535"/>
                    </a:lnTo>
                    <a:lnTo>
                      <a:pt x="466" y="533"/>
                    </a:lnTo>
                    <a:lnTo>
                      <a:pt x="466" y="531"/>
                    </a:lnTo>
                    <a:lnTo>
                      <a:pt x="464" y="529"/>
                    </a:lnTo>
                    <a:lnTo>
                      <a:pt x="462" y="529"/>
                    </a:lnTo>
                    <a:lnTo>
                      <a:pt x="464" y="527"/>
                    </a:lnTo>
                    <a:lnTo>
                      <a:pt x="464" y="525"/>
                    </a:lnTo>
                    <a:lnTo>
                      <a:pt x="464" y="524"/>
                    </a:lnTo>
                    <a:lnTo>
                      <a:pt x="460" y="524"/>
                    </a:lnTo>
                    <a:lnTo>
                      <a:pt x="460" y="525"/>
                    </a:lnTo>
                    <a:lnTo>
                      <a:pt x="458" y="525"/>
                    </a:lnTo>
                    <a:lnTo>
                      <a:pt x="456" y="524"/>
                    </a:lnTo>
                    <a:lnTo>
                      <a:pt x="454" y="524"/>
                    </a:lnTo>
                    <a:lnTo>
                      <a:pt x="454" y="522"/>
                    </a:lnTo>
                    <a:lnTo>
                      <a:pt x="454" y="520"/>
                    </a:lnTo>
                    <a:lnTo>
                      <a:pt x="452" y="520"/>
                    </a:lnTo>
                    <a:lnTo>
                      <a:pt x="454" y="520"/>
                    </a:lnTo>
                    <a:lnTo>
                      <a:pt x="452" y="520"/>
                    </a:lnTo>
                    <a:lnTo>
                      <a:pt x="454" y="520"/>
                    </a:lnTo>
                    <a:lnTo>
                      <a:pt x="452" y="518"/>
                    </a:lnTo>
                    <a:lnTo>
                      <a:pt x="452" y="516"/>
                    </a:lnTo>
                    <a:lnTo>
                      <a:pt x="452" y="514"/>
                    </a:lnTo>
                    <a:lnTo>
                      <a:pt x="451" y="514"/>
                    </a:lnTo>
                    <a:lnTo>
                      <a:pt x="449" y="514"/>
                    </a:lnTo>
                    <a:lnTo>
                      <a:pt x="447" y="514"/>
                    </a:lnTo>
                    <a:lnTo>
                      <a:pt x="445" y="514"/>
                    </a:lnTo>
                    <a:lnTo>
                      <a:pt x="443" y="514"/>
                    </a:lnTo>
                    <a:lnTo>
                      <a:pt x="443" y="512"/>
                    </a:lnTo>
                    <a:lnTo>
                      <a:pt x="441" y="512"/>
                    </a:lnTo>
                    <a:lnTo>
                      <a:pt x="441" y="514"/>
                    </a:lnTo>
                    <a:lnTo>
                      <a:pt x="441" y="512"/>
                    </a:lnTo>
                    <a:lnTo>
                      <a:pt x="439" y="512"/>
                    </a:lnTo>
                    <a:lnTo>
                      <a:pt x="439" y="510"/>
                    </a:lnTo>
                    <a:lnTo>
                      <a:pt x="439" y="512"/>
                    </a:lnTo>
                    <a:lnTo>
                      <a:pt x="437" y="512"/>
                    </a:lnTo>
                    <a:lnTo>
                      <a:pt x="437" y="514"/>
                    </a:lnTo>
                    <a:lnTo>
                      <a:pt x="437" y="516"/>
                    </a:lnTo>
                    <a:lnTo>
                      <a:pt x="435" y="516"/>
                    </a:lnTo>
                    <a:lnTo>
                      <a:pt x="435" y="518"/>
                    </a:lnTo>
                    <a:lnTo>
                      <a:pt x="435" y="516"/>
                    </a:lnTo>
                    <a:lnTo>
                      <a:pt x="435" y="518"/>
                    </a:lnTo>
                    <a:lnTo>
                      <a:pt x="433" y="518"/>
                    </a:lnTo>
                    <a:lnTo>
                      <a:pt x="435" y="516"/>
                    </a:lnTo>
                    <a:lnTo>
                      <a:pt x="435" y="514"/>
                    </a:lnTo>
                    <a:lnTo>
                      <a:pt x="433" y="514"/>
                    </a:lnTo>
                    <a:lnTo>
                      <a:pt x="435" y="516"/>
                    </a:lnTo>
                    <a:lnTo>
                      <a:pt x="433" y="516"/>
                    </a:lnTo>
                    <a:lnTo>
                      <a:pt x="433" y="518"/>
                    </a:lnTo>
                    <a:lnTo>
                      <a:pt x="433" y="520"/>
                    </a:lnTo>
                    <a:lnTo>
                      <a:pt x="431" y="520"/>
                    </a:lnTo>
                    <a:lnTo>
                      <a:pt x="431" y="518"/>
                    </a:lnTo>
                    <a:lnTo>
                      <a:pt x="433" y="516"/>
                    </a:lnTo>
                    <a:lnTo>
                      <a:pt x="431" y="516"/>
                    </a:lnTo>
                    <a:lnTo>
                      <a:pt x="429" y="518"/>
                    </a:lnTo>
                    <a:lnTo>
                      <a:pt x="427" y="520"/>
                    </a:lnTo>
                    <a:lnTo>
                      <a:pt x="429" y="520"/>
                    </a:lnTo>
                    <a:lnTo>
                      <a:pt x="427" y="520"/>
                    </a:lnTo>
                    <a:lnTo>
                      <a:pt x="427" y="522"/>
                    </a:lnTo>
                    <a:lnTo>
                      <a:pt x="427" y="524"/>
                    </a:lnTo>
                    <a:lnTo>
                      <a:pt x="425" y="524"/>
                    </a:lnTo>
                    <a:lnTo>
                      <a:pt x="423" y="524"/>
                    </a:lnTo>
                    <a:lnTo>
                      <a:pt x="422" y="524"/>
                    </a:lnTo>
                    <a:lnTo>
                      <a:pt x="422" y="522"/>
                    </a:lnTo>
                    <a:lnTo>
                      <a:pt x="420" y="522"/>
                    </a:lnTo>
                    <a:lnTo>
                      <a:pt x="418" y="524"/>
                    </a:lnTo>
                    <a:lnTo>
                      <a:pt x="418" y="522"/>
                    </a:lnTo>
                    <a:lnTo>
                      <a:pt x="416" y="524"/>
                    </a:lnTo>
                    <a:lnTo>
                      <a:pt x="416" y="522"/>
                    </a:lnTo>
                    <a:lnTo>
                      <a:pt x="414" y="522"/>
                    </a:lnTo>
                    <a:lnTo>
                      <a:pt x="412" y="522"/>
                    </a:lnTo>
                    <a:lnTo>
                      <a:pt x="412" y="524"/>
                    </a:lnTo>
                    <a:lnTo>
                      <a:pt x="410" y="524"/>
                    </a:lnTo>
                    <a:lnTo>
                      <a:pt x="408" y="524"/>
                    </a:lnTo>
                    <a:lnTo>
                      <a:pt x="408" y="522"/>
                    </a:lnTo>
                    <a:lnTo>
                      <a:pt x="406" y="522"/>
                    </a:lnTo>
                    <a:lnTo>
                      <a:pt x="406" y="520"/>
                    </a:lnTo>
                    <a:lnTo>
                      <a:pt x="404" y="520"/>
                    </a:lnTo>
                    <a:lnTo>
                      <a:pt x="402" y="520"/>
                    </a:lnTo>
                    <a:lnTo>
                      <a:pt x="402" y="522"/>
                    </a:lnTo>
                    <a:lnTo>
                      <a:pt x="402" y="520"/>
                    </a:lnTo>
                    <a:lnTo>
                      <a:pt x="402" y="518"/>
                    </a:lnTo>
                    <a:lnTo>
                      <a:pt x="400" y="518"/>
                    </a:lnTo>
                    <a:lnTo>
                      <a:pt x="398" y="516"/>
                    </a:lnTo>
                    <a:lnTo>
                      <a:pt x="396" y="516"/>
                    </a:lnTo>
                    <a:lnTo>
                      <a:pt x="394" y="516"/>
                    </a:lnTo>
                    <a:lnTo>
                      <a:pt x="393" y="516"/>
                    </a:lnTo>
                    <a:lnTo>
                      <a:pt x="393" y="518"/>
                    </a:lnTo>
                    <a:lnTo>
                      <a:pt x="391" y="518"/>
                    </a:lnTo>
                    <a:lnTo>
                      <a:pt x="391" y="516"/>
                    </a:lnTo>
                    <a:lnTo>
                      <a:pt x="389" y="516"/>
                    </a:lnTo>
                    <a:lnTo>
                      <a:pt x="387" y="516"/>
                    </a:lnTo>
                    <a:lnTo>
                      <a:pt x="385" y="516"/>
                    </a:lnTo>
                    <a:lnTo>
                      <a:pt x="385" y="514"/>
                    </a:lnTo>
                    <a:lnTo>
                      <a:pt x="383" y="514"/>
                    </a:lnTo>
                    <a:lnTo>
                      <a:pt x="383" y="512"/>
                    </a:lnTo>
                    <a:lnTo>
                      <a:pt x="383" y="510"/>
                    </a:lnTo>
                    <a:lnTo>
                      <a:pt x="383" y="508"/>
                    </a:lnTo>
                    <a:lnTo>
                      <a:pt x="381" y="508"/>
                    </a:lnTo>
                    <a:lnTo>
                      <a:pt x="381" y="506"/>
                    </a:lnTo>
                    <a:lnTo>
                      <a:pt x="379" y="506"/>
                    </a:lnTo>
                    <a:lnTo>
                      <a:pt x="379" y="508"/>
                    </a:lnTo>
                    <a:lnTo>
                      <a:pt x="379" y="510"/>
                    </a:lnTo>
                    <a:lnTo>
                      <a:pt x="379" y="512"/>
                    </a:lnTo>
                    <a:lnTo>
                      <a:pt x="377" y="512"/>
                    </a:lnTo>
                    <a:lnTo>
                      <a:pt x="375" y="512"/>
                    </a:lnTo>
                    <a:lnTo>
                      <a:pt x="373" y="512"/>
                    </a:lnTo>
                    <a:lnTo>
                      <a:pt x="371" y="512"/>
                    </a:lnTo>
                    <a:lnTo>
                      <a:pt x="369" y="512"/>
                    </a:lnTo>
                    <a:lnTo>
                      <a:pt x="367" y="512"/>
                    </a:lnTo>
                    <a:lnTo>
                      <a:pt x="365" y="512"/>
                    </a:lnTo>
                    <a:lnTo>
                      <a:pt x="364" y="512"/>
                    </a:lnTo>
                    <a:lnTo>
                      <a:pt x="362" y="512"/>
                    </a:lnTo>
                    <a:lnTo>
                      <a:pt x="360" y="512"/>
                    </a:lnTo>
                    <a:lnTo>
                      <a:pt x="358" y="512"/>
                    </a:lnTo>
                    <a:lnTo>
                      <a:pt x="356" y="512"/>
                    </a:lnTo>
                    <a:lnTo>
                      <a:pt x="354" y="512"/>
                    </a:lnTo>
                    <a:lnTo>
                      <a:pt x="352" y="512"/>
                    </a:lnTo>
                    <a:lnTo>
                      <a:pt x="350" y="512"/>
                    </a:lnTo>
                    <a:lnTo>
                      <a:pt x="348" y="512"/>
                    </a:lnTo>
                    <a:lnTo>
                      <a:pt x="346" y="512"/>
                    </a:lnTo>
                    <a:lnTo>
                      <a:pt x="344" y="512"/>
                    </a:lnTo>
                    <a:lnTo>
                      <a:pt x="342" y="512"/>
                    </a:lnTo>
                    <a:lnTo>
                      <a:pt x="340" y="512"/>
                    </a:lnTo>
                    <a:lnTo>
                      <a:pt x="338" y="512"/>
                    </a:lnTo>
                    <a:lnTo>
                      <a:pt x="336" y="512"/>
                    </a:lnTo>
                    <a:lnTo>
                      <a:pt x="335" y="512"/>
                    </a:lnTo>
                    <a:lnTo>
                      <a:pt x="333" y="512"/>
                    </a:lnTo>
                    <a:lnTo>
                      <a:pt x="331" y="512"/>
                    </a:lnTo>
                    <a:lnTo>
                      <a:pt x="329" y="512"/>
                    </a:lnTo>
                    <a:lnTo>
                      <a:pt x="327" y="512"/>
                    </a:lnTo>
                    <a:lnTo>
                      <a:pt x="325" y="512"/>
                    </a:lnTo>
                    <a:lnTo>
                      <a:pt x="323" y="512"/>
                    </a:lnTo>
                    <a:lnTo>
                      <a:pt x="321" y="512"/>
                    </a:lnTo>
                    <a:lnTo>
                      <a:pt x="319" y="512"/>
                    </a:lnTo>
                    <a:lnTo>
                      <a:pt x="317" y="512"/>
                    </a:lnTo>
                    <a:lnTo>
                      <a:pt x="315" y="512"/>
                    </a:lnTo>
                    <a:lnTo>
                      <a:pt x="313" y="512"/>
                    </a:lnTo>
                    <a:lnTo>
                      <a:pt x="311" y="512"/>
                    </a:lnTo>
                    <a:lnTo>
                      <a:pt x="309" y="512"/>
                    </a:lnTo>
                    <a:lnTo>
                      <a:pt x="307" y="512"/>
                    </a:lnTo>
                    <a:lnTo>
                      <a:pt x="306" y="512"/>
                    </a:lnTo>
                    <a:lnTo>
                      <a:pt x="304" y="512"/>
                    </a:lnTo>
                    <a:lnTo>
                      <a:pt x="302" y="512"/>
                    </a:lnTo>
                    <a:lnTo>
                      <a:pt x="300" y="512"/>
                    </a:lnTo>
                    <a:lnTo>
                      <a:pt x="298" y="512"/>
                    </a:lnTo>
                    <a:lnTo>
                      <a:pt x="296" y="512"/>
                    </a:lnTo>
                    <a:lnTo>
                      <a:pt x="294" y="512"/>
                    </a:lnTo>
                    <a:lnTo>
                      <a:pt x="292" y="512"/>
                    </a:lnTo>
                    <a:lnTo>
                      <a:pt x="290" y="512"/>
                    </a:lnTo>
                    <a:lnTo>
                      <a:pt x="288" y="512"/>
                    </a:lnTo>
                    <a:lnTo>
                      <a:pt x="286" y="512"/>
                    </a:lnTo>
                    <a:lnTo>
                      <a:pt x="284" y="512"/>
                    </a:lnTo>
                    <a:lnTo>
                      <a:pt x="282" y="512"/>
                    </a:lnTo>
                    <a:lnTo>
                      <a:pt x="280" y="512"/>
                    </a:lnTo>
                    <a:lnTo>
                      <a:pt x="278" y="512"/>
                    </a:lnTo>
                    <a:lnTo>
                      <a:pt x="277" y="512"/>
                    </a:lnTo>
                    <a:lnTo>
                      <a:pt x="275" y="512"/>
                    </a:lnTo>
                    <a:lnTo>
                      <a:pt x="273" y="512"/>
                    </a:lnTo>
                    <a:lnTo>
                      <a:pt x="271" y="512"/>
                    </a:lnTo>
                    <a:lnTo>
                      <a:pt x="269" y="512"/>
                    </a:lnTo>
                    <a:lnTo>
                      <a:pt x="267" y="512"/>
                    </a:lnTo>
                    <a:lnTo>
                      <a:pt x="265" y="512"/>
                    </a:lnTo>
                    <a:lnTo>
                      <a:pt x="263" y="512"/>
                    </a:lnTo>
                    <a:lnTo>
                      <a:pt x="261" y="512"/>
                    </a:lnTo>
                    <a:lnTo>
                      <a:pt x="259" y="512"/>
                    </a:lnTo>
                    <a:lnTo>
                      <a:pt x="257" y="512"/>
                    </a:lnTo>
                    <a:lnTo>
                      <a:pt x="255" y="512"/>
                    </a:lnTo>
                    <a:lnTo>
                      <a:pt x="253" y="512"/>
                    </a:lnTo>
                    <a:lnTo>
                      <a:pt x="251" y="512"/>
                    </a:lnTo>
                    <a:lnTo>
                      <a:pt x="249" y="512"/>
                    </a:lnTo>
                    <a:lnTo>
                      <a:pt x="248" y="512"/>
                    </a:lnTo>
                    <a:lnTo>
                      <a:pt x="246" y="512"/>
                    </a:lnTo>
                    <a:lnTo>
                      <a:pt x="244" y="512"/>
                    </a:lnTo>
                    <a:lnTo>
                      <a:pt x="242" y="512"/>
                    </a:lnTo>
                    <a:lnTo>
                      <a:pt x="240" y="512"/>
                    </a:lnTo>
                    <a:lnTo>
                      <a:pt x="238" y="512"/>
                    </a:lnTo>
                    <a:lnTo>
                      <a:pt x="236" y="512"/>
                    </a:lnTo>
                    <a:lnTo>
                      <a:pt x="234" y="512"/>
                    </a:lnTo>
                    <a:lnTo>
                      <a:pt x="232" y="512"/>
                    </a:lnTo>
                    <a:lnTo>
                      <a:pt x="230" y="512"/>
                    </a:lnTo>
                    <a:lnTo>
                      <a:pt x="228" y="512"/>
                    </a:lnTo>
                    <a:lnTo>
                      <a:pt x="226" y="512"/>
                    </a:lnTo>
                    <a:lnTo>
                      <a:pt x="224" y="512"/>
                    </a:lnTo>
                    <a:lnTo>
                      <a:pt x="222" y="512"/>
                    </a:lnTo>
                    <a:lnTo>
                      <a:pt x="220" y="512"/>
                    </a:lnTo>
                    <a:lnTo>
                      <a:pt x="219" y="512"/>
                    </a:lnTo>
                    <a:lnTo>
                      <a:pt x="217" y="512"/>
                    </a:lnTo>
                    <a:lnTo>
                      <a:pt x="215" y="512"/>
                    </a:lnTo>
                    <a:lnTo>
                      <a:pt x="213" y="512"/>
                    </a:lnTo>
                    <a:lnTo>
                      <a:pt x="211" y="512"/>
                    </a:lnTo>
                    <a:lnTo>
                      <a:pt x="209" y="512"/>
                    </a:lnTo>
                    <a:lnTo>
                      <a:pt x="207" y="512"/>
                    </a:lnTo>
                    <a:lnTo>
                      <a:pt x="205" y="512"/>
                    </a:lnTo>
                    <a:lnTo>
                      <a:pt x="203" y="512"/>
                    </a:lnTo>
                    <a:lnTo>
                      <a:pt x="201" y="512"/>
                    </a:lnTo>
                    <a:lnTo>
                      <a:pt x="199" y="512"/>
                    </a:lnTo>
                    <a:lnTo>
                      <a:pt x="197" y="512"/>
                    </a:lnTo>
                    <a:lnTo>
                      <a:pt x="195" y="512"/>
                    </a:lnTo>
                    <a:lnTo>
                      <a:pt x="193" y="512"/>
                    </a:lnTo>
                    <a:lnTo>
                      <a:pt x="191" y="512"/>
                    </a:lnTo>
                    <a:lnTo>
                      <a:pt x="190" y="512"/>
                    </a:lnTo>
                    <a:lnTo>
                      <a:pt x="188" y="512"/>
                    </a:lnTo>
                    <a:lnTo>
                      <a:pt x="186" y="512"/>
                    </a:lnTo>
                    <a:lnTo>
                      <a:pt x="184" y="512"/>
                    </a:lnTo>
                    <a:lnTo>
                      <a:pt x="182" y="512"/>
                    </a:lnTo>
                    <a:lnTo>
                      <a:pt x="180" y="512"/>
                    </a:lnTo>
                    <a:lnTo>
                      <a:pt x="178" y="512"/>
                    </a:lnTo>
                    <a:lnTo>
                      <a:pt x="176" y="512"/>
                    </a:lnTo>
                    <a:lnTo>
                      <a:pt x="174" y="512"/>
                    </a:lnTo>
                    <a:lnTo>
                      <a:pt x="172" y="512"/>
                    </a:lnTo>
                    <a:lnTo>
                      <a:pt x="170" y="512"/>
                    </a:lnTo>
                    <a:lnTo>
                      <a:pt x="168" y="512"/>
                    </a:lnTo>
                    <a:lnTo>
                      <a:pt x="166" y="512"/>
                    </a:lnTo>
                    <a:lnTo>
                      <a:pt x="164" y="512"/>
                    </a:lnTo>
                    <a:lnTo>
                      <a:pt x="162" y="512"/>
                    </a:lnTo>
                    <a:lnTo>
                      <a:pt x="161" y="512"/>
                    </a:lnTo>
                    <a:lnTo>
                      <a:pt x="159" y="512"/>
                    </a:lnTo>
                    <a:lnTo>
                      <a:pt x="157" y="512"/>
                    </a:lnTo>
                    <a:lnTo>
                      <a:pt x="155" y="512"/>
                    </a:lnTo>
                    <a:lnTo>
                      <a:pt x="153" y="512"/>
                    </a:lnTo>
                    <a:lnTo>
                      <a:pt x="151" y="512"/>
                    </a:lnTo>
                    <a:lnTo>
                      <a:pt x="151" y="510"/>
                    </a:lnTo>
                    <a:lnTo>
                      <a:pt x="149" y="510"/>
                    </a:lnTo>
                    <a:lnTo>
                      <a:pt x="149" y="512"/>
                    </a:lnTo>
                    <a:lnTo>
                      <a:pt x="149" y="510"/>
                    </a:lnTo>
                    <a:lnTo>
                      <a:pt x="147" y="510"/>
                    </a:lnTo>
                    <a:lnTo>
                      <a:pt x="147" y="508"/>
                    </a:lnTo>
                    <a:lnTo>
                      <a:pt x="149" y="508"/>
                    </a:lnTo>
                    <a:lnTo>
                      <a:pt x="147" y="508"/>
                    </a:lnTo>
                    <a:lnTo>
                      <a:pt x="149" y="508"/>
                    </a:lnTo>
                    <a:lnTo>
                      <a:pt x="151" y="508"/>
                    </a:lnTo>
                    <a:lnTo>
                      <a:pt x="151" y="506"/>
                    </a:lnTo>
                    <a:lnTo>
                      <a:pt x="151" y="508"/>
                    </a:lnTo>
                    <a:lnTo>
                      <a:pt x="149" y="508"/>
                    </a:lnTo>
                    <a:lnTo>
                      <a:pt x="147" y="506"/>
                    </a:lnTo>
                    <a:lnTo>
                      <a:pt x="147" y="504"/>
                    </a:lnTo>
                    <a:lnTo>
                      <a:pt x="147" y="502"/>
                    </a:lnTo>
                    <a:lnTo>
                      <a:pt x="149" y="502"/>
                    </a:lnTo>
                    <a:lnTo>
                      <a:pt x="147" y="502"/>
                    </a:lnTo>
                    <a:lnTo>
                      <a:pt x="147" y="504"/>
                    </a:lnTo>
                    <a:lnTo>
                      <a:pt x="145" y="504"/>
                    </a:lnTo>
                    <a:lnTo>
                      <a:pt x="145" y="506"/>
                    </a:lnTo>
                    <a:lnTo>
                      <a:pt x="143" y="506"/>
                    </a:lnTo>
                    <a:lnTo>
                      <a:pt x="141" y="504"/>
                    </a:lnTo>
                    <a:lnTo>
                      <a:pt x="141" y="502"/>
                    </a:lnTo>
                    <a:lnTo>
                      <a:pt x="143" y="502"/>
                    </a:lnTo>
                    <a:lnTo>
                      <a:pt x="143" y="504"/>
                    </a:lnTo>
                    <a:lnTo>
                      <a:pt x="145" y="502"/>
                    </a:lnTo>
                    <a:lnTo>
                      <a:pt x="143" y="502"/>
                    </a:lnTo>
                    <a:lnTo>
                      <a:pt x="141" y="502"/>
                    </a:lnTo>
                    <a:lnTo>
                      <a:pt x="141" y="500"/>
                    </a:lnTo>
                    <a:lnTo>
                      <a:pt x="143" y="500"/>
                    </a:lnTo>
                    <a:lnTo>
                      <a:pt x="141" y="500"/>
                    </a:lnTo>
                    <a:lnTo>
                      <a:pt x="141" y="498"/>
                    </a:lnTo>
                    <a:lnTo>
                      <a:pt x="143" y="498"/>
                    </a:lnTo>
                    <a:lnTo>
                      <a:pt x="143" y="496"/>
                    </a:lnTo>
                    <a:lnTo>
                      <a:pt x="141" y="496"/>
                    </a:lnTo>
                    <a:lnTo>
                      <a:pt x="143" y="496"/>
                    </a:lnTo>
                    <a:lnTo>
                      <a:pt x="143" y="498"/>
                    </a:lnTo>
                    <a:lnTo>
                      <a:pt x="141" y="498"/>
                    </a:lnTo>
                    <a:lnTo>
                      <a:pt x="141" y="500"/>
                    </a:lnTo>
                    <a:lnTo>
                      <a:pt x="139" y="502"/>
                    </a:lnTo>
                    <a:lnTo>
                      <a:pt x="137" y="502"/>
                    </a:lnTo>
                    <a:lnTo>
                      <a:pt x="137" y="500"/>
                    </a:lnTo>
                    <a:lnTo>
                      <a:pt x="135" y="500"/>
                    </a:lnTo>
                    <a:lnTo>
                      <a:pt x="135" y="498"/>
                    </a:lnTo>
                    <a:lnTo>
                      <a:pt x="133" y="498"/>
                    </a:lnTo>
                    <a:lnTo>
                      <a:pt x="135" y="498"/>
                    </a:lnTo>
                    <a:lnTo>
                      <a:pt x="135" y="496"/>
                    </a:lnTo>
                    <a:lnTo>
                      <a:pt x="135" y="495"/>
                    </a:lnTo>
                    <a:lnTo>
                      <a:pt x="135" y="493"/>
                    </a:lnTo>
                    <a:lnTo>
                      <a:pt x="137" y="493"/>
                    </a:lnTo>
                    <a:lnTo>
                      <a:pt x="139" y="493"/>
                    </a:lnTo>
                    <a:lnTo>
                      <a:pt x="137" y="493"/>
                    </a:lnTo>
                    <a:lnTo>
                      <a:pt x="135" y="493"/>
                    </a:lnTo>
                    <a:lnTo>
                      <a:pt x="135" y="495"/>
                    </a:lnTo>
                    <a:lnTo>
                      <a:pt x="133" y="495"/>
                    </a:lnTo>
                    <a:lnTo>
                      <a:pt x="133" y="493"/>
                    </a:lnTo>
                    <a:lnTo>
                      <a:pt x="133" y="495"/>
                    </a:lnTo>
                    <a:lnTo>
                      <a:pt x="132" y="495"/>
                    </a:lnTo>
                    <a:lnTo>
                      <a:pt x="132" y="493"/>
                    </a:lnTo>
                    <a:lnTo>
                      <a:pt x="133" y="493"/>
                    </a:lnTo>
                    <a:lnTo>
                      <a:pt x="133" y="491"/>
                    </a:lnTo>
                    <a:lnTo>
                      <a:pt x="133" y="489"/>
                    </a:lnTo>
                    <a:lnTo>
                      <a:pt x="135" y="489"/>
                    </a:lnTo>
                    <a:lnTo>
                      <a:pt x="133" y="489"/>
                    </a:lnTo>
                    <a:lnTo>
                      <a:pt x="133" y="487"/>
                    </a:lnTo>
                    <a:lnTo>
                      <a:pt x="135" y="487"/>
                    </a:lnTo>
                    <a:lnTo>
                      <a:pt x="133" y="487"/>
                    </a:lnTo>
                    <a:lnTo>
                      <a:pt x="133" y="489"/>
                    </a:lnTo>
                    <a:lnTo>
                      <a:pt x="133" y="491"/>
                    </a:lnTo>
                    <a:lnTo>
                      <a:pt x="133" y="493"/>
                    </a:lnTo>
                    <a:lnTo>
                      <a:pt x="132" y="493"/>
                    </a:lnTo>
                    <a:lnTo>
                      <a:pt x="130" y="493"/>
                    </a:lnTo>
                    <a:lnTo>
                      <a:pt x="130" y="491"/>
                    </a:lnTo>
                    <a:lnTo>
                      <a:pt x="130" y="493"/>
                    </a:lnTo>
                    <a:lnTo>
                      <a:pt x="128" y="493"/>
                    </a:lnTo>
                    <a:lnTo>
                      <a:pt x="128" y="491"/>
                    </a:lnTo>
                    <a:lnTo>
                      <a:pt x="130" y="491"/>
                    </a:lnTo>
                    <a:lnTo>
                      <a:pt x="128" y="491"/>
                    </a:lnTo>
                    <a:lnTo>
                      <a:pt x="130" y="491"/>
                    </a:lnTo>
                    <a:lnTo>
                      <a:pt x="130" y="489"/>
                    </a:lnTo>
                    <a:lnTo>
                      <a:pt x="128" y="491"/>
                    </a:lnTo>
                    <a:lnTo>
                      <a:pt x="128" y="493"/>
                    </a:lnTo>
                    <a:lnTo>
                      <a:pt x="126" y="493"/>
                    </a:lnTo>
                    <a:lnTo>
                      <a:pt x="128" y="493"/>
                    </a:lnTo>
                    <a:lnTo>
                      <a:pt x="126" y="493"/>
                    </a:lnTo>
                    <a:lnTo>
                      <a:pt x="124" y="493"/>
                    </a:lnTo>
                    <a:lnTo>
                      <a:pt x="122" y="493"/>
                    </a:lnTo>
                    <a:lnTo>
                      <a:pt x="124" y="491"/>
                    </a:lnTo>
                    <a:lnTo>
                      <a:pt x="124" y="493"/>
                    </a:lnTo>
                    <a:lnTo>
                      <a:pt x="124" y="491"/>
                    </a:lnTo>
                    <a:lnTo>
                      <a:pt x="126" y="491"/>
                    </a:lnTo>
                    <a:lnTo>
                      <a:pt x="124" y="491"/>
                    </a:lnTo>
                    <a:lnTo>
                      <a:pt x="122" y="491"/>
                    </a:lnTo>
                    <a:lnTo>
                      <a:pt x="124" y="491"/>
                    </a:lnTo>
                    <a:lnTo>
                      <a:pt x="126" y="491"/>
                    </a:lnTo>
                    <a:lnTo>
                      <a:pt x="128" y="491"/>
                    </a:lnTo>
                    <a:lnTo>
                      <a:pt x="128" y="489"/>
                    </a:lnTo>
                    <a:lnTo>
                      <a:pt x="128" y="487"/>
                    </a:lnTo>
                    <a:lnTo>
                      <a:pt x="130" y="487"/>
                    </a:lnTo>
                    <a:lnTo>
                      <a:pt x="128" y="485"/>
                    </a:lnTo>
                    <a:lnTo>
                      <a:pt x="128" y="487"/>
                    </a:lnTo>
                    <a:lnTo>
                      <a:pt x="128" y="489"/>
                    </a:lnTo>
                    <a:lnTo>
                      <a:pt x="126" y="489"/>
                    </a:lnTo>
                    <a:lnTo>
                      <a:pt x="126" y="491"/>
                    </a:lnTo>
                    <a:lnTo>
                      <a:pt x="126" y="489"/>
                    </a:lnTo>
                    <a:lnTo>
                      <a:pt x="124" y="489"/>
                    </a:lnTo>
                    <a:lnTo>
                      <a:pt x="124" y="491"/>
                    </a:lnTo>
                    <a:lnTo>
                      <a:pt x="124" y="489"/>
                    </a:lnTo>
                    <a:lnTo>
                      <a:pt x="124" y="487"/>
                    </a:lnTo>
                    <a:lnTo>
                      <a:pt x="122" y="487"/>
                    </a:lnTo>
                    <a:lnTo>
                      <a:pt x="122" y="489"/>
                    </a:lnTo>
                    <a:lnTo>
                      <a:pt x="120" y="489"/>
                    </a:lnTo>
                    <a:lnTo>
                      <a:pt x="120" y="487"/>
                    </a:lnTo>
                    <a:lnTo>
                      <a:pt x="122" y="487"/>
                    </a:lnTo>
                    <a:lnTo>
                      <a:pt x="124" y="487"/>
                    </a:lnTo>
                    <a:lnTo>
                      <a:pt x="122" y="487"/>
                    </a:lnTo>
                    <a:lnTo>
                      <a:pt x="120" y="487"/>
                    </a:lnTo>
                    <a:lnTo>
                      <a:pt x="120" y="485"/>
                    </a:lnTo>
                    <a:lnTo>
                      <a:pt x="120" y="487"/>
                    </a:lnTo>
                    <a:lnTo>
                      <a:pt x="118" y="487"/>
                    </a:lnTo>
                    <a:lnTo>
                      <a:pt x="116" y="487"/>
                    </a:lnTo>
                    <a:lnTo>
                      <a:pt x="114" y="487"/>
                    </a:lnTo>
                    <a:lnTo>
                      <a:pt x="116" y="487"/>
                    </a:lnTo>
                    <a:lnTo>
                      <a:pt x="118" y="487"/>
                    </a:lnTo>
                    <a:lnTo>
                      <a:pt x="116" y="487"/>
                    </a:lnTo>
                    <a:lnTo>
                      <a:pt x="116" y="489"/>
                    </a:lnTo>
                    <a:lnTo>
                      <a:pt x="116" y="487"/>
                    </a:lnTo>
                    <a:lnTo>
                      <a:pt x="114" y="487"/>
                    </a:lnTo>
                    <a:lnTo>
                      <a:pt x="112" y="487"/>
                    </a:lnTo>
                    <a:lnTo>
                      <a:pt x="112" y="485"/>
                    </a:lnTo>
                    <a:lnTo>
                      <a:pt x="110" y="485"/>
                    </a:lnTo>
                    <a:lnTo>
                      <a:pt x="110" y="483"/>
                    </a:lnTo>
                    <a:lnTo>
                      <a:pt x="112" y="483"/>
                    </a:lnTo>
                    <a:lnTo>
                      <a:pt x="112" y="481"/>
                    </a:lnTo>
                    <a:lnTo>
                      <a:pt x="114" y="481"/>
                    </a:lnTo>
                    <a:lnTo>
                      <a:pt x="114" y="483"/>
                    </a:lnTo>
                    <a:lnTo>
                      <a:pt x="114" y="481"/>
                    </a:lnTo>
                    <a:lnTo>
                      <a:pt x="116" y="481"/>
                    </a:lnTo>
                    <a:lnTo>
                      <a:pt x="114" y="481"/>
                    </a:lnTo>
                    <a:lnTo>
                      <a:pt x="112" y="481"/>
                    </a:lnTo>
                    <a:lnTo>
                      <a:pt x="110" y="481"/>
                    </a:lnTo>
                    <a:lnTo>
                      <a:pt x="112" y="479"/>
                    </a:lnTo>
                    <a:lnTo>
                      <a:pt x="112" y="477"/>
                    </a:lnTo>
                    <a:lnTo>
                      <a:pt x="114" y="477"/>
                    </a:lnTo>
                    <a:lnTo>
                      <a:pt x="116" y="477"/>
                    </a:lnTo>
                    <a:lnTo>
                      <a:pt x="118" y="477"/>
                    </a:lnTo>
                    <a:lnTo>
                      <a:pt x="120" y="477"/>
                    </a:lnTo>
                    <a:lnTo>
                      <a:pt x="120" y="475"/>
                    </a:lnTo>
                    <a:lnTo>
                      <a:pt x="120" y="477"/>
                    </a:lnTo>
                    <a:lnTo>
                      <a:pt x="116" y="477"/>
                    </a:lnTo>
                    <a:lnTo>
                      <a:pt x="114" y="477"/>
                    </a:lnTo>
                    <a:lnTo>
                      <a:pt x="112" y="477"/>
                    </a:lnTo>
                    <a:lnTo>
                      <a:pt x="112" y="475"/>
                    </a:lnTo>
                    <a:lnTo>
                      <a:pt x="114" y="475"/>
                    </a:lnTo>
                    <a:lnTo>
                      <a:pt x="114" y="473"/>
                    </a:lnTo>
                    <a:lnTo>
                      <a:pt x="114" y="475"/>
                    </a:lnTo>
                    <a:lnTo>
                      <a:pt x="112" y="475"/>
                    </a:lnTo>
                    <a:lnTo>
                      <a:pt x="112" y="477"/>
                    </a:lnTo>
                    <a:lnTo>
                      <a:pt x="110" y="477"/>
                    </a:lnTo>
                    <a:lnTo>
                      <a:pt x="112" y="477"/>
                    </a:lnTo>
                    <a:lnTo>
                      <a:pt x="112" y="479"/>
                    </a:lnTo>
                    <a:lnTo>
                      <a:pt x="110" y="479"/>
                    </a:lnTo>
                    <a:lnTo>
                      <a:pt x="110" y="477"/>
                    </a:lnTo>
                    <a:lnTo>
                      <a:pt x="108" y="477"/>
                    </a:lnTo>
                    <a:lnTo>
                      <a:pt x="108" y="475"/>
                    </a:lnTo>
                    <a:lnTo>
                      <a:pt x="110" y="475"/>
                    </a:lnTo>
                    <a:lnTo>
                      <a:pt x="108" y="475"/>
                    </a:lnTo>
                    <a:lnTo>
                      <a:pt x="108" y="473"/>
                    </a:lnTo>
                    <a:lnTo>
                      <a:pt x="110" y="473"/>
                    </a:lnTo>
                    <a:lnTo>
                      <a:pt x="110" y="471"/>
                    </a:lnTo>
                    <a:lnTo>
                      <a:pt x="112" y="471"/>
                    </a:lnTo>
                    <a:lnTo>
                      <a:pt x="112" y="469"/>
                    </a:lnTo>
                    <a:lnTo>
                      <a:pt x="112" y="471"/>
                    </a:lnTo>
                    <a:lnTo>
                      <a:pt x="112" y="469"/>
                    </a:lnTo>
                    <a:lnTo>
                      <a:pt x="114" y="469"/>
                    </a:lnTo>
                    <a:lnTo>
                      <a:pt x="114" y="467"/>
                    </a:lnTo>
                    <a:lnTo>
                      <a:pt x="116" y="467"/>
                    </a:lnTo>
                    <a:lnTo>
                      <a:pt x="116" y="469"/>
                    </a:lnTo>
                    <a:lnTo>
                      <a:pt x="118" y="469"/>
                    </a:lnTo>
                    <a:lnTo>
                      <a:pt x="118" y="471"/>
                    </a:lnTo>
                    <a:lnTo>
                      <a:pt x="120" y="471"/>
                    </a:lnTo>
                    <a:lnTo>
                      <a:pt x="120" y="473"/>
                    </a:lnTo>
                    <a:lnTo>
                      <a:pt x="120" y="471"/>
                    </a:lnTo>
                    <a:lnTo>
                      <a:pt x="118" y="471"/>
                    </a:lnTo>
                    <a:lnTo>
                      <a:pt x="118" y="469"/>
                    </a:lnTo>
                    <a:lnTo>
                      <a:pt x="118" y="467"/>
                    </a:lnTo>
                    <a:lnTo>
                      <a:pt x="116" y="467"/>
                    </a:lnTo>
                    <a:lnTo>
                      <a:pt x="118" y="467"/>
                    </a:lnTo>
                    <a:lnTo>
                      <a:pt x="116" y="467"/>
                    </a:lnTo>
                    <a:lnTo>
                      <a:pt x="114" y="467"/>
                    </a:lnTo>
                    <a:lnTo>
                      <a:pt x="114" y="466"/>
                    </a:lnTo>
                    <a:lnTo>
                      <a:pt x="116" y="464"/>
                    </a:lnTo>
                    <a:lnTo>
                      <a:pt x="118" y="464"/>
                    </a:lnTo>
                    <a:lnTo>
                      <a:pt x="118" y="462"/>
                    </a:lnTo>
                    <a:lnTo>
                      <a:pt x="116" y="462"/>
                    </a:lnTo>
                    <a:lnTo>
                      <a:pt x="116" y="460"/>
                    </a:lnTo>
                    <a:lnTo>
                      <a:pt x="116" y="462"/>
                    </a:lnTo>
                    <a:lnTo>
                      <a:pt x="116" y="464"/>
                    </a:lnTo>
                    <a:lnTo>
                      <a:pt x="114" y="466"/>
                    </a:lnTo>
                    <a:lnTo>
                      <a:pt x="112" y="467"/>
                    </a:lnTo>
                    <a:lnTo>
                      <a:pt x="110" y="467"/>
                    </a:lnTo>
                    <a:lnTo>
                      <a:pt x="110" y="469"/>
                    </a:lnTo>
                    <a:lnTo>
                      <a:pt x="110" y="467"/>
                    </a:lnTo>
                    <a:lnTo>
                      <a:pt x="110" y="469"/>
                    </a:lnTo>
                    <a:lnTo>
                      <a:pt x="108" y="469"/>
                    </a:lnTo>
                    <a:lnTo>
                      <a:pt x="108" y="467"/>
                    </a:lnTo>
                    <a:lnTo>
                      <a:pt x="110" y="467"/>
                    </a:lnTo>
                    <a:lnTo>
                      <a:pt x="108" y="467"/>
                    </a:lnTo>
                    <a:lnTo>
                      <a:pt x="108" y="466"/>
                    </a:lnTo>
                    <a:lnTo>
                      <a:pt x="108" y="467"/>
                    </a:lnTo>
                    <a:lnTo>
                      <a:pt x="108" y="466"/>
                    </a:lnTo>
                    <a:lnTo>
                      <a:pt x="108" y="464"/>
                    </a:lnTo>
                    <a:lnTo>
                      <a:pt x="108" y="466"/>
                    </a:lnTo>
                    <a:lnTo>
                      <a:pt x="106" y="467"/>
                    </a:lnTo>
                    <a:lnTo>
                      <a:pt x="106" y="469"/>
                    </a:lnTo>
                    <a:lnTo>
                      <a:pt x="104" y="469"/>
                    </a:lnTo>
                    <a:lnTo>
                      <a:pt x="104" y="467"/>
                    </a:lnTo>
                    <a:lnTo>
                      <a:pt x="106" y="467"/>
                    </a:lnTo>
                    <a:lnTo>
                      <a:pt x="106" y="466"/>
                    </a:lnTo>
                    <a:lnTo>
                      <a:pt x="106" y="464"/>
                    </a:lnTo>
                    <a:lnTo>
                      <a:pt x="106" y="462"/>
                    </a:lnTo>
                    <a:lnTo>
                      <a:pt x="106" y="460"/>
                    </a:lnTo>
                    <a:lnTo>
                      <a:pt x="108" y="460"/>
                    </a:lnTo>
                    <a:lnTo>
                      <a:pt x="106" y="460"/>
                    </a:lnTo>
                    <a:lnTo>
                      <a:pt x="106" y="462"/>
                    </a:lnTo>
                    <a:lnTo>
                      <a:pt x="104" y="462"/>
                    </a:lnTo>
                    <a:lnTo>
                      <a:pt x="104" y="460"/>
                    </a:lnTo>
                    <a:lnTo>
                      <a:pt x="104" y="458"/>
                    </a:lnTo>
                    <a:lnTo>
                      <a:pt x="104" y="456"/>
                    </a:lnTo>
                    <a:lnTo>
                      <a:pt x="103" y="456"/>
                    </a:lnTo>
                    <a:lnTo>
                      <a:pt x="101" y="456"/>
                    </a:lnTo>
                    <a:lnTo>
                      <a:pt x="101" y="454"/>
                    </a:lnTo>
                    <a:lnTo>
                      <a:pt x="101" y="452"/>
                    </a:lnTo>
                    <a:lnTo>
                      <a:pt x="101" y="450"/>
                    </a:lnTo>
                    <a:lnTo>
                      <a:pt x="103" y="450"/>
                    </a:lnTo>
                    <a:lnTo>
                      <a:pt x="103" y="452"/>
                    </a:lnTo>
                    <a:lnTo>
                      <a:pt x="104" y="454"/>
                    </a:lnTo>
                    <a:lnTo>
                      <a:pt x="104" y="452"/>
                    </a:lnTo>
                    <a:lnTo>
                      <a:pt x="106" y="452"/>
                    </a:lnTo>
                    <a:lnTo>
                      <a:pt x="108" y="452"/>
                    </a:lnTo>
                    <a:lnTo>
                      <a:pt x="108" y="454"/>
                    </a:lnTo>
                    <a:lnTo>
                      <a:pt x="108" y="456"/>
                    </a:lnTo>
                    <a:lnTo>
                      <a:pt x="108" y="454"/>
                    </a:lnTo>
                    <a:lnTo>
                      <a:pt x="108" y="452"/>
                    </a:lnTo>
                    <a:lnTo>
                      <a:pt x="106" y="452"/>
                    </a:lnTo>
                    <a:lnTo>
                      <a:pt x="104" y="452"/>
                    </a:lnTo>
                    <a:lnTo>
                      <a:pt x="103" y="452"/>
                    </a:lnTo>
                    <a:lnTo>
                      <a:pt x="103" y="450"/>
                    </a:lnTo>
                    <a:lnTo>
                      <a:pt x="101" y="450"/>
                    </a:lnTo>
                    <a:lnTo>
                      <a:pt x="103" y="450"/>
                    </a:lnTo>
                    <a:lnTo>
                      <a:pt x="103" y="448"/>
                    </a:lnTo>
                    <a:lnTo>
                      <a:pt x="103" y="446"/>
                    </a:lnTo>
                    <a:lnTo>
                      <a:pt x="104" y="446"/>
                    </a:lnTo>
                    <a:lnTo>
                      <a:pt x="104" y="448"/>
                    </a:lnTo>
                    <a:lnTo>
                      <a:pt x="104" y="446"/>
                    </a:lnTo>
                    <a:lnTo>
                      <a:pt x="103" y="446"/>
                    </a:lnTo>
                    <a:lnTo>
                      <a:pt x="103" y="444"/>
                    </a:lnTo>
                    <a:lnTo>
                      <a:pt x="103" y="446"/>
                    </a:lnTo>
                    <a:lnTo>
                      <a:pt x="101" y="446"/>
                    </a:lnTo>
                    <a:lnTo>
                      <a:pt x="101" y="448"/>
                    </a:lnTo>
                    <a:lnTo>
                      <a:pt x="101" y="446"/>
                    </a:lnTo>
                    <a:lnTo>
                      <a:pt x="101" y="448"/>
                    </a:lnTo>
                    <a:lnTo>
                      <a:pt x="101" y="446"/>
                    </a:lnTo>
                    <a:lnTo>
                      <a:pt x="101" y="448"/>
                    </a:lnTo>
                    <a:lnTo>
                      <a:pt x="99" y="448"/>
                    </a:lnTo>
                    <a:lnTo>
                      <a:pt x="101" y="448"/>
                    </a:lnTo>
                    <a:lnTo>
                      <a:pt x="99" y="448"/>
                    </a:lnTo>
                    <a:lnTo>
                      <a:pt x="99" y="450"/>
                    </a:lnTo>
                    <a:lnTo>
                      <a:pt x="99" y="452"/>
                    </a:lnTo>
                    <a:lnTo>
                      <a:pt x="99" y="454"/>
                    </a:lnTo>
                    <a:lnTo>
                      <a:pt x="97" y="454"/>
                    </a:lnTo>
                    <a:lnTo>
                      <a:pt x="95" y="450"/>
                    </a:lnTo>
                    <a:lnTo>
                      <a:pt x="95" y="448"/>
                    </a:lnTo>
                    <a:lnTo>
                      <a:pt x="93" y="448"/>
                    </a:lnTo>
                    <a:lnTo>
                      <a:pt x="93" y="446"/>
                    </a:lnTo>
                    <a:lnTo>
                      <a:pt x="91" y="446"/>
                    </a:lnTo>
                    <a:lnTo>
                      <a:pt x="93" y="446"/>
                    </a:lnTo>
                    <a:lnTo>
                      <a:pt x="91" y="446"/>
                    </a:lnTo>
                    <a:lnTo>
                      <a:pt x="91" y="444"/>
                    </a:lnTo>
                    <a:lnTo>
                      <a:pt x="91" y="442"/>
                    </a:lnTo>
                    <a:lnTo>
                      <a:pt x="93" y="442"/>
                    </a:lnTo>
                    <a:lnTo>
                      <a:pt x="93" y="444"/>
                    </a:lnTo>
                    <a:lnTo>
                      <a:pt x="95" y="446"/>
                    </a:lnTo>
                    <a:lnTo>
                      <a:pt x="95" y="444"/>
                    </a:lnTo>
                    <a:lnTo>
                      <a:pt x="93" y="444"/>
                    </a:lnTo>
                    <a:lnTo>
                      <a:pt x="93" y="442"/>
                    </a:lnTo>
                    <a:lnTo>
                      <a:pt x="95" y="442"/>
                    </a:lnTo>
                    <a:lnTo>
                      <a:pt x="97" y="442"/>
                    </a:lnTo>
                    <a:lnTo>
                      <a:pt x="95" y="442"/>
                    </a:lnTo>
                    <a:lnTo>
                      <a:pt x="93" y="442"/>
                    </a:lnTo>
                    <a:lnTo>
                      <a:pt x="91" y="442"/>
                    </a:lnTo>
                    <a:lnTo>
                      <a:pt x="89" y="442"/>
                    </a:lnTo>
                    <a:lnTo>
                      <a:pt x="89" y="440"/>
                    </a:lnTo>
                    <a:lnTo>
                      <a:pt x="91" y="440"/>
                    </a:lnTo>
                    <a:lnTo>
                      <a:pt x="89" y="440"/>
                    </a:lnTo>
                    <a:lnTo>
                      <a:pt x="89" y="438"/>
                    </a:lnTo>
                    <a:lnTo>
                      <a:pt x="89" y="440"/>
                    </a:lnTo>
                    <a:lnTo>
                      <a:pt x="87" y="440"/>
                    </a:lnTo>
                    <a:lnTo>
                      <a:pt x="87" y="438"/>
                    </a:lnTo>
                    <a:lnTo>
                      <a:pt x="89" y="438"/>
                    </a:lnTo>
                    <a:lnTo>
                      <a:pt x="89" y="437"/>
                    </a:lnTo>
                    <a:lnTo>
                      <a:pt x="89" y="438"/>
                    </a:lnTo>
                    <a:lnTo>
                      <a:pt x="91" y="440"/>
                    </a:lnTo>
                    <a:lnTo>
                      <a:pt x="93" y="440"/>
                    </a:lnTo>
                    <a:lnTo>
                      <a:pt x="91" y="440"/>
                    </a:lnTo>
                    <a:lnTo>
                      <a:pt x="91" y="438"/>
                    </a:lnTo>
                    <a:lnTo>
                      <a:pt x="89" y="437"/>
                    </a:lnTo>
                    <a:lnTo>
                      <a:pt x="89" y="435"/>
                    </a:lnTo>
                    <a:lnTo>
                      <a:pt x="91" y="435"/>
                    </a:lnTo>
                    <a:lnTo>
                      <a:pt x="91" y="437"/>
                    </a:lnTo>
                    <a:lnTo>
                      <a:pt x="93" y="437"/>
                    </a:lnTo>
                    <a:lnTo>
                      <a:pt x="91" y="437"/>
                    </a:lnTo>
                    <a:lnTo>
                      <a:pt x="91" y="435"/>
                    </a:lnTo>
                    <a:lnTo>
                      <a:pt x="91" y="433"/>
                    </a:lnTo>
                    <a:lnTo>
                      <a:pt x="91" y="431"/>
                    </a:lnTo>
                    <a:lnTo>
                      <a:pt x="93" y="431"/>
                    </a:lnTo>
                    <a:lnTo>
                      <a:pt x="91" y="433"/>
                    </a:lnTo>
                    <a:lnTo>
                      <a:pt x="93" y="433"/>
                    </a:lnTo>
                    <a:lnTo>
                      <a:pt x="93" y="431"/>
                    </a:lnTo>
                    <a:lnTo>
                      <a:pt x="95" y="431"/>
                    </a:lnTo>
                    <a:lnTo>
                      <a:pt x="93" y="431"/>
                    </a:lnTo>
                    <a:lnTo>
                      <a:pt x="91" y="431"/>
                    </a:lnTo>
                    <a:lnTo>
                      <a:pt x="93" y="431"/>
                    </a:lnTo>
                    <a:lnTo>
                      <a:pt x="93" y="429"/>
                    </a:lnTo>
                    <a:lnTo>
                      <a:pt x="93" y="427"/>
                    </a:lnTo>
                    <a:lnTo>
                      <a:pt x="95" y="425"/>
                    </a:lnTo>
                    <a:lnTo>
                      <a:pt x="97" y="425"/>
                    </a:lnTo>
                    <a:lnTo>
                      <a:pt x="97" y="423"/>
                    </a:lnTo>
                    <a:lnTo>
                      <a:pt x="95" y="425"/>
                    </a:lnTo>
                    <a:lnTo>
                      <a:pt x="95" y="423"/>
                    </a:lnTo>
                    <a:lnTo>
                      <a:pt x="93" y="423"/>
                    </a:lnTo>
                    <a:lnTo>
                      <a:pt x="93" y="421"/>
                    </a:lnTo>
                    <a:lnTo>
                      <a:pt x="93" y="423"/>
                    </a:lnTo>
                    <a:lnTo>
                      <a:pt x="93" y="425"/>
                    </a:lnTo>
                    <a:lnTo>
                      <a:pt x="93" y="427"/>
                    </a:lnTo>
                    <a:lnTo>
                      <a:pt x="93" y="429"/>
                    </a:lnTo>
                    <a:lnTo>
                      <a:pt x="91" y="429"/>
                    </a:lnTo>
                    <a:lnTo>
                      <a:pt x="91" y="431"/>
                    </a:lnTo>
                    <a:lnTo>
                      <a:pt x="91" y="429"/>
                    </a:lnTo>
                    <a:lnTo>
                      <a:pt x="91" y="427"/>
                    </a:lnTo>
                    <a:lnTo>
                      <a:pt x="93" y="427"/>
                    </a:lnTo>
                    <a:lnTo>
                      <a:pt x="91" y="425"/>
                    </a:lnTo>
                    <a:lnTo>
                      <a:pt x="91" y="423"/>
                    </a:lnTo>
                    <a:lnTo>
                      <a:pt x="91" y="421"/>
                    </a:lnTo>
                    <a:lnTo>
                      <a:pt x="91" y="419"/>
                    </a:lnTo>
                    <a:lnTo>
                      <a:pt x="91" y="417"/>
                    </a:lnTo>
                    <a:lnTo>
                      <a:pt x="93" y="417"/>
                    </a:lnTo>
                    <a:lnTo>
                      <a:pt x="91" y="417"/>
                    </a:lnTo>
                    <a:lnTo>
                      <a:pt x="91" y="415"/>
                    </a:lnTo>
                    <a:lnTo>
                      <a:pt x="89" y="415"/>
                    </a:lnTo>
                    <a:lnTo>
                      <a:pt x="89" y="413"/>
                    </a:lnTo>
                    <a:lnTo>
                      <a:pt x="87" y="413"/>
                    </a:lnTo>
                    <a:lnTo>
                      <a:pt x="87" y="411"/>
                    </a:lnTo>
                    <a:lnTo>
                      <a:pt x="85" y="411"/>
                    </a:lnTo>
                    <a:lnTo>
                      <a:pt x="83" y="409"/>
                    </a:lnTo>
                    <a:lnTo>
                      <a:pt x="81" y="409"/>
                    </a:lnTo>
                    <a:lnTo>
                      <a:pt x="79" y="408"/>
                    </a:lnTo>
                    <a:lnTo>
                      <a:pt x="77" y="408"/>
                    </a:lnTo>
                    <a:lnTo>
                      <a:pt x="77" y="406"/>
                    </a:lnTo>
                    <a:lnTo>
                      <a:pt x="75" y="406"/>
                    </a:lnTo>
                    <a:lnTo>
                      <a:pt x="75" y="404"/>
                    </a:lnTo>
                    <a:lnTo>
                      <a:pt x="74" y="404"/>
                    </a:lnTo>
                    <a:lnTo>
                      <a:pt x="75" y="400"/>
                    </a:lnTo>
                    <a:lnTo>
                      <a:pt x="74" y="400"/>
                    </a:lnTo>
                    <a:lnTo>
                      <a:pt x="72" y="400"/>
                    </a:lnTo>
                    <a:lnTo>
                      <a:pt x="74" y="400"/>
                    </a:lnTo>
                    <a:lnTo>
                      <a:pt x="74" y="398"/>
                    </a:lnTo>
                    <a:lnTo>
                      <a:pt x="72" y="396"/>
                    </a:lnTo>
                    <a:lnTo>
                      <a:pt x="72" y="394"/>
                    </a:lnTo>
                    <a:lnTo>
                      <a:pt x="70" y="392"/>
                    </a:lnTo>
                    <a:lnTo>
                      <a:pt x="70" y="390"/>
                    </a:lnTo>
                    <a:lnTo>
                      <a:pt x="68" y="388"/>
                    </a:lnTo>
                    <a:lnTo>
                      <a:pt x="68" y="386"/>
                    </a:lnTo>
                    <a:lnTo>
                      <a:pt x="66" y="386"/>
                    </a:lnTo>
                    <a:lnTo>
                      <a:pt x="66" y="384"/>
                    </a:lnTo>
                    <a:lnTo>
                      <a:pt x="66" y="382"/>
                    </a:lnTo>
                    <a:lnTo>
                      <a:pt x="64" y="380"/>
                    </a:lnTo>
                    <a:lnTo>
                      <a:pt x="64" y="379"/>
                    </a:lnTo>
                    <a:lnTo>
                      <a:pt x="62" y="379"/>
                    </a:lnTo>
                    <a:lnTo>
                      <a:pt x="62" y="377"/>
                    </a:lnTo>
                    <a:lnTo>
                      <a:pt x="60" y="375"/>
                    </a:lnTo>
                    <a:lnTo>
                      <a:pt x="58" y="373"/>
                    </a:lnTo>
                    <a:lnTo>
                      <a:pt x="56" y="373"/>
                    </a:lnTo>
                    <a:lnTo>
                      <a:pt x="56" y="371"/>
                    </a:lnTo>
                    <a:lnTo>
                      <a:pt x="56" y="369"/>
                    </a:lnTo>
                    <a:lnTo>
                      <a:pt x="54" y="369"/>
                    </a:lnTo>
                    <a:lnTo>
                      <a:pt x="54" y="367"/>
                    </a:lnTo>
                    <a:lnTo>
                      <a:pt x="52" y="367"/>
                    </a:lnTo>
                    <a:lnTo>
                      <a:pt x="52" y="365"/>
                    </a:lnTo>
                    <a:lnTo>
                      <a:pt x="50" y="365"/>
                    </a:lnTo>
                    <a:lnTo>
                      <a:pt x="50" y="363"/>
                    </a:lnTo>
                    <a:lnTo>
                      <a:pt x="50" y="361"/>
                    </a:lnTo>
                    <a:lnTo>
                      <a:pt x="50" y="359"/>
                    </a:lnTo>
                    <a:lnTo>
                      <a:pt x="48" y="359"/>
                    </a:lnTo>
                    <a:lnTo>
                      <a:pt x="48" y="357"/>
                    </a:lnTo>
                    <a:lnTo>
                      <a:pt x="46" y="357"/>
                    </a:lnTo>
                    <a:lnTo>
                      <a:pt x="45" y="357"/>
                    </a:lnTo>
                    <a:lnTo>
                      <a:pt x="45" y="359"/>
                    </a:lnTo>
                    <a:lnTo>
                      <a:pt x="43" y="359"/>
                    </a:lnTo>
                    <a:lnTo>
                      <a:pt x="41" y="359"/>
                    </a:lnTo>
                    <a:lnTo>
                      <a:pt x="39" y="361"/>
                    </a:lnTo>
                    <a:lnTo>
                      <a:pt x="41" y="361"/>
                    </a:lnTo>
                    <a:lnTo>
                      <a:pt x="41" y="363"/>
                    </a:lnTo>
                    <a:lnTo>
                      <a:pt x="39" y="363"/>
                    </a:lnTo>
                    <a:lnTo>
                      <a:pt x="39" y="365"/>
                    </a:lnTo>
                    <a:lnTo>
                      <a:pt x="37" y="367"/>
                    </a:lnTo>
                    <a:lnTo>
                      <a:pt x="35" y="367"/>
                    </a:lnTo>
                    <a:lnTo>
                      <a:pt x="35" y="369"/>
                    </a:lnTo>
                    <a:lnTo>
                      <a:pt x="33" y="369"/>
                    </a:lnTo>
                    <a:lnTo>
                      <a:pt x="31" y="371"/>
                    </a:lnTo>
                    <a:lnTo>
                      <a:pt x="29" y="371"/>
                    </a:lnTo>
                    <a:lnTo>
                      <a:pt x="29" y="369"/>
                    </a:lnTo>
                    <a:lnTo>
                      <a:pt x="29" y="367"/>
                    </a:lnTo>
                    <a:lnTo>
                      <a:pt x="27" y="365"/>
                    </a:lnTo>
                    <a:lnTo>
                      <a:pt x="27" y="363"/>
                    </a:lnTo>
                    <a:lnTo>
                      <a:pt x="25" y="363"/>
                    </a:lnTo>
                    <a:lnTo>
                      <a:pt x="23" y="361"/>
                    </a:lnTo>
                    <a:lnTo>
                      <a:pt x="23" y="359"/>
                    </a:lnTo>
                    <a:lnTo>
                      <a:pt x="21" y="359"/>
                    </a:lnTo>
                    <a:lnTo>
                      <a:pt x="21" y="357"/>
                    </a:lnTo>
                    <a:lnTo>
                      <a:pt x="19" y="357"/>
                    </a:lnTo>
                    <a:lnTo>
                      <a:pt x="19" y="355"/>
                    </a:lnTo>
                    <a:lnTo>
                      <a:pt x="18" y="353"/>
                    </a:lnTo>
                    <a:lnTo>
                      <a:pt x="16" y="353"/>
                    </a:lnTo>
                    <a:lnTo>
                      <a:pt x="16" y="351"/>
                    </a:lnTo>
                    <a:lnTo>
                      <a:pt x="16" y="350"/>
                    </a:lnTo>
                    <a:lnTo>
                      <a:pt x="18" y="350"/>
                    </a:lnTo>
                    <a:lnTo>
                      <a:pt x="18" y="348"/>
                    </a:lnTo>
                    <a:lnTo>
                      <a:pt x="16" y="348"/>
                    </a:lnTo>
                    <a:lnTo>
                      <a:pt x="14" y="348"/>
                    </a:lnTo>
                    <a:lnTo>
                      <a:pt x="12" y="348"/>
                    </a:lnTo>
                    <a:lnTo>
                      <a:pt x="12" y="350"/>
                    </a:lnTo>
                    <a:lnTo>
                      <a:pt x="10" y="350"/>
                    </a:lnTo>
                    <a:lnTo>
                      <a:pt x="10" y="351"/>
                    </a:lnTo>
                    <a:lnTo>
                      <a:pt x="8" y="350"/>
                    </a:lnTo>
                    <a:lnTo>
                      <a:pt x="6" y="350"/>
                    </a:lnTo>
                    <a:lnTo>
                      <a:pt x="4" y="350"/>
                    </a:lnTo>
                    <a:lnTo>
                      <a:pt x="2" y="350"/>
                    </a:lnTo>
                    <a:lnTo>
                      <a:pt x="0" y="350"/>
                    </a:lnTo>
                    <a:lnTo>
                      <a:pt x="0" y="348"/>
                    </a:lnTo>
                    <a:lnTo>
                      <a:pt x="0" y="346"/>
                    </a:lnTo>
                    <a:lnTo>
                      <a:pt x="0" y="344"/>
                    </a:lnTo>
                    <a:lnTo>
                      <a:pt x="0" y="342"/>
                    </a:lnTo>
                    <a:lnTo>
                      <a:pt x="0" y="338"/>
                    </a:lnTo>
                    <a:lnTo>
                      <a:pt x="0" y="336"/>
                    </a:lnTo>
                    <a:lnTo>
                      <a:pt x="0" y="334"/>
                    </a:lnTo>
                    <a:lnTo>
                      <a:pt x="0" y="330"/>
                    </a:lnTo>
                    <a:lnTo>
                      <a:pt x="0" y="328"/>
                    </a:lnTo>
                    <a:lnTo>
                      <a:pt x="0" y="326"/>
                    </a:lnTo>
                    <a:lnTo>
                      <a:pt x="0" y="324"/>
                    </a:lnTo>
                    <a:lnTo>
                      <a:pt x="0" y="321"/>
                    </a:lnTo>
                    <a:lnTo>
                      <a:pt x="0" y="319"/>
                    </a:lnTo>
                    <a:lnTo>
                      <a:pt x="0" y="317"/>
                    </a:lnTo>
                    <a:lnTo>
                      <a:pt x="0" y="313"/>
                    </a:lnTo>
                    <a:lnTo>
                      <a:pt x="0" y="311"/>
                    </a:lnTo>
                    <a:lnTo>
                      <a:pt x="0" y="309"/>
                    </a:lnTo>
                    <a:lnTo>
                      <a:pt x="0" y="305"/>
                    </a:lnTo>
                    <a:lnTo>
                      <a:pt x="0" y="303"/>
                    </a:lnTo>
                    <a:lnTo>
                      <a:pt x="0" y="299"/>
                    </a:lnTo>
                    <a:lnTo>
                      <a:pt x="0" y="297"/>
                    </a:lnTo>
                    <a:lnTo>
                      <a:pt x="0" y="295"/>
                    </a:lnTo>
                    <a:lnTo>
                      <a:pt x="0" y="292"/>
                    </a:lnTo>
                    <a:lnTo>
                      <a:pt x="0" y="290"/>
                    </a:lnTo>
                    <a:lnTo>
                      <a:pt x="0" y="286"/>
                    </a:lnTo>
                    <a:lnTo>
                      <a:pt x="0" y="284"/>
                    </a:lnTo>
                    <a:lnTo>
                      <a:pt x="0" y="282"/>
                    </a:lnTo>
                    <a:lnTo>
                      <a:pt x="0" y="278"/>
                    </a:lnTo>
                    <a:lnTo>
                      <a:pt x="0" y="276"/>
                    </a:lnTo>
                    <a:lnTo>
                      <a:pt x="0" y="272"/>
                    </a:lnTo>
                    <a:lnTo>
                      <a:pt x="0" y="270"/>
                    </a:lnTo>
                    <a:lnTo>
                      <a:pt x="0" y="266"/>
                    </a:lnTo>
                    <a:lnTo>
                      <a:pt x="0" y="264"/>
                    </a:lnTo>
                    <a:lnTo>
                      <a:pt x="0" y="261"/>
                    </a:lnTo>
                    <a:lnTo>
                      <a:pt x="0" y="259"/>
                    </a:lnTo>
                    <a:lnTo>
                      <a:pt x="0" y="255"/>
                    </a:lnTo>
                    <a:lnTo>
                      <a:pt x="0" y="253"/>
                    </a:lnTo>
                    <a:lnTo>
                      <a:pt x="0" y="249"/>
                    </a:lnTo>
                    <a:lnTo>
                      <a:pt x="0" y="247"/>
                    </a:lnTo>
                    <a:lnTo>
                      <a:pt x="0" y="243"/>
                    </a:lnTo>
                    <a:lnTo>
                      <a:pt x="0" y="241"/>
                    </a:lnTo>
                    <a:lnTo>
                      <a:pt x="0" y="237"/>
                    </a:lnTo>
                    <a:lnTo>
                      <a:pt x="0" y="235"/>
                    </a:lnTo>
                    <a:lnTo>
                      <a:pt x="0" y="232"/>
                    </a:lnTo>
                    <a:lnTo>
                      <a:pt x="0" y="230"/>
                    </a:lnTo>
                    <a:lnTo>
                      <a:pt x="0" y="226"/>
                    </a:lnTo>
                    <a:lnTo>
                      <a:pt x="0" y="224"/>
                    </a:lnTo>
                    <a:lnTo>
                      <a:pt x="0" y="220"/>
                    </a:lnTo>
                    <a:lnTo>
                      <a:pt x="0" y="216"/>
                    </a:lnTo>
                    <a:lnTo>
                      <a:pt x="0" y="214"/>
                    </a:lnTo>
                    <a:lnTo>
                      <a:pt x="0" y="210"/>
                    </a:lnTo>
                    <a:lnTo>
                      <a:pt x="0" y="206"/>
                    </a:lnTo>
                    <a:lnTo>
                      <a:pt x="0" y="204"/>
                    </a:lnTo>
                    <a:lnTo>
                      <a:pt x="0" y="201"/>
                    </a:lnTo>
                    <a:lnTo>
                      <a:pt x="0" y="197"/>
                    </a:lnTo>
                    <a:lnTo>
                      <a:pt x="0" y="195"/>
                    </a:lnTo>
                    <a:lnTo>
                      <a:pt x="0" y="191"/>
                    </a:lnTo>
                    <a:lnTo>
                      <a:pt x="0" y="187"/>
                    </a:lnTo>
                    <a:lnTo>
                      <a:pt x="0" y="185"/>
                    </a:lnTo>
                    <a:lnTo>
                      <a:pt x="0" y="181"/>
                    </a:lnTo>
                    <a:lnTo>
                      <a:pt x="0" y="177"/>
                    </a:lnTo>
                    <a:lnTo>
                      <a:pt x="0" y="174"/>
                    </a:lnTo>
                    <a:lnTo>
                      <a:pt x="0" y="172"/>
                    </a:lnTo>
                    <a:lnTo>
                      <a:pt x="0" y="168"/>
                    </a:lnTo>
                    <a:lnTo>
                      <a:pt x="0" y="164"/>
                    </a:lnTo>
                    <a:lnTo>
                      <a:pt x="2" y="164"/>
                    </a:lnTo>
                    <a:lnTo>
                      <a:pt x="4" y="166"/>
                    </a:lnTo>
                    <a:lnTo>
                      <a:pt x="6" y="166"/>
                    </a:lnTo>
                    <a:lnTo>
                      <a:pt x="8" y="166"/>
                    </a:lnTo>
                    <a:lnTo>
                      <a:pt x="10" y="164"/>
                    </a:lnTo>
                    <a:lnTo>
                      <a:pt x="12" y="166"/>
                    </a:lnTo>
                    <a:lnTo>
                      <a:pt x="14" y="166"/>
                    </a:lnTo>
                    <a:lnTo>
                      <a:pt x="16" y="168"/>
                    </a:lnTo>
                    <a:lnTo>
                      <a:pt x="18" y="168"/>
                    </a:lnTo>
                    <a:lnTo>
                      <a:pt x="18" y="170"/>
                    </a:lnTo>
                    <a:lnTo>
                      <a:pt x="19" y="172"/>
                    </a:lnTo>
                    <a:lnTo>
                      <a:pt x="21" y="174"/>
                    </a:lnTo>
                    <a:lnTo>
                      <a:pt x="23" y="174"/>
                    </a:lnTo>
                    <a:lnTo>
                      <a:pt x="23" y="172"/>
                    </a:lnTo>
                    <a:lnTo>
                      <a:pt x="21" y="172"/>
                    </a:lnTo>
                    <a:lnTo>
                      <a:pt x="21" y="174"/>
                    </a:lnTo>
                    <a:lnTo>
                      <a:pt x="21" y="172"/>
                    </a:lnTo>
                    <a:lnTo>
                      <a:pt x="23" y="172"/>
                    </a:lnTo>
                    <a:lnTo>
                      <a:pt x="23" y="174"/>
                    </a:lnTo>
                    <a:lnTo>
                      <a:pt x="23" y="175"/>
                    </a:lnTo>
                    <a:lnTo>
                      <a:pt x="25" y="175"/>
                    </a:lnTo>
                    <a:lnTo>
                      <a:pt x="27" y="177"/>
                    </a:lnTo>
                    <a:lnTo>
                      <a:pt x="29" y="179"/>
                    </a:lnTo>
                    <a:lnTo>
                      <a:pt x="31" y="179"/>
                    </a:lnTo>
                    <a:lnTo>
                      <a:pt x="33" y="181"/>
                    </a:lnTo>
                    <a:lnTo>
                      <a:pt x="35" y="181"/>
                    </a:lnTo>
                    <a:lnTo>
                      <a:pt x="37" y="181"/>
                    </a:lnTo>
                    <a:lnTo>
                      <a:pt x="39" y="181"/>
                    </a:lnTo>
                    <a:lnTo>
                      <a:pt x="37" y="181"/>
                    </a:lnTo>
                    <a:lnTo>
                      <a:pt x="39" y="181"/>
                    </a:lnTo>
                    <a:lnTo>
                      <a:pt x="41" y="181"/>
                    </a:lnTo>
                    <a:lnTo>
                      <a:pt x="43" y="181"/>
                    </a:lnTo>
                    <a:lnTo>
                      <a:pt x="43" y="183"/>
                    </a:lnTo>
                    <a:lnTo>
                      <a:pt x="45" y="183"/>
                    </a:lnTo>
                    <a:lnTo>
                      <a:pt x="45" y="185"/>
                    </a:lnTo>
                    <a:lnTo>
                      <a:pt x="46" y="185"/>
                    </a:lnTo>
                    <a:lnTo>
                      <a:pt x="46" y="187"/>
                    </a:lnTo>
                    <a:lnTo>
                      <a:pt x="48" y="187"/>
                    </a:lnTo>
                    <a:lnTo>
                      <a:pt x="48" y="185"/>
                    </a:lnTo>
                    <a:lnTo>
                      <a:pt x="46" y="185"/>
                    </a:lnTo>
                    <a:lnTo>
                      <a:pt x="46" y="183"/>
                    </a:lnTo>
                    <a:lnTo>
                      <a:pt x="48" y="183"/>
                    </a:lnTo>
                    <a:lnTo>
                      <a:pt x="46" y="183"/>
                    </a:lnTo>
                    <a:lnTo>
                      <a:pt x="45" y="181"/>
                    </a:lnTo>
                    <a:lnTo>
                      <a:pt x="43" y="181"/>
                    </a:lnTo>
                    <a:lnTo>
                      <a:pt x="43" y="179"/>
                    </a:lnTo>
                    <a:lnTo>
                      <a:pt x="43" y="177"/>
                    </a:lnTo>
                    <a:lnTo>
                      <a:pt x="43" y="179"/>
                    </a:lnTo>
                    <a:lnTo>
                      <a:pt x="45" y="179"/>
                    </a:lnTo>
                    <a:lnTo>
                      <a:pt x="46" y="179"/>
                    </a:lnTo>
                    <a:lnTo>
                      <a:pt x="45" y="179"/>
                    </a:lnTo>
                    <a:lnTo>
                      <a:pt x="45" y="177"/>
                    </a:lnTo>
                    <a:lnTo>
                      <a:pt x="43" y="177"/>
                    </a:lnTo>
                    <a:lnTo>
                      <a:pt x="43" y="175"/>
                    </a:lnTo>
                    <a:lnTo>
                      <a:pt x="43" y="174"/>
                    </a:lnTo>
                    <a:lnTo>
                      <a:pt x="45" y="174"/>
                    </a:lnTo>
                    <a:lnTo>
                      <a:pt x="45" y="175"/>
                    </a:lnTo>
                    <a:lnTo>
                      <a:pt x="46" y="175"/>
                    </a:lnTo>
                    <a:lnTo>
                      <a:pt x="46" y="177"/>
                    </a:lnTo>
                    <a:lnTo>
                      <a:pt x="46" y="175"/>
                    </a:lnTo>
                    <a:lnTo>
                      <a:pt x="45" y="175"/>
                    </a:lnTo>
                    <a:lnTo>
                      <a:pt x="43" y="174"/>
                    </a:lnTo>
                    <a:lnTo>
                      <a:pt x="43" y="172"/>
                    </a:lnTo>
                    <a:lnTo>
                      <a:pt x="45" y="172"/>
                    </a:lnTo>
                    <a:lnTo>
                      <a:pt x="45" y="174"/>
                    </a:lnTo>
                    <a:lnTo>
                      <a:pt x="46" y="174"/>
                    </a:lnTo>
                    <a:lnTo>
                      <a:pt x="45" y="172"/>
                    </a:lnTo>
                    <a:lnTo>
                      <a:pt x="46" y="172"/>
                    </a:lnTo>
                    <a:lnTo>
                      <a:pt x="48" y="174"/>
                    </a:lnTo>
                    <a:lnTo>
                      <a:pt x="48" y="172"/>
                    </a:lnTo>
                    <a:lnTo>
                      <a:pt x="48" y="170"/>
                    </a:lnTo>
                    <a:lnTo>
                      <a:pt x="48" y="168"/>
                    </a:lnTo>
                    <a:lnTo>
                      <a:pt x="50" y="168"/>
                    </a:lnTo>
                    <a:lnTo>
                      <a:pt x="52" y="168"/>
                    </a:lnTo>
                    <a:lnTo>
                      <a:pt x="54" y="168"/>
                    </a:lnTo>
                    <a:lnTo>
                      <a:pt x="54" y="170"/>
                    </a:lnTo>
                    <a:lnTo>
                      <a:pt x="56" y="168"/>
                    </a:lnTo>
                    <a:lnTo>
                      <a:pt x="54" y="168"/>
                    </a:lnTo>
                    <a:lnTo>
                      <a:pt x="54" y="166"/>
                    </a:lnTo>
                    <a:lnTo>
                      <a:pt x="54" y="168"/>
                    </a:lnTo>
                    <a:lnTo>
                      <a:pt x="54" y="166"/>
                    </a:lnTo>
                    <a:lnTo>
                      <a:pt x="56" y="166"/>
                    </a:lnTo>
                    <a:lnTo>
                      <a:pt x="56" y="164"/>
                    </a:lnTo>
                    <a:lnTo>
                      <a:pt x="54" y="164"/>
                    </a:lnTo>
                    <a:lnTo>
                      <a:pt x="54" y="162"/>
                    </a:lnTo>
                    <a:lnTo>
                      <a:pt x="56" y="162"/>
                    </a:lnTo>
                    <a:lnTo>
                      <a:pt x="56" y="164"/>
                    </a:lnTo>
                    <a:lnTo>
                      <a:pt x="58" y="164"/>
                    </a:lnTo>
                    <a:lnTo>
                      <a:pt x="56" y="164"/>
                    </a:lnTo>
                    <a:lnTo>
                      <a:pt x="56" y="166"/>
                    </a:lnTo>
                    <a:lnTo>
                      <a:pt x="58" y="166"/>
                    </a:lnTo>
                    <a:lnTo>
                      <a:pt x="58" y="168"/>
                    </a:lnTo>
                    <a:lnTo>
                      <a:pt x="60" y="168"/>
                    </a:lnTo>
                    <a:lnTo>
                      <a:pt x="60" y="166"/>
                    </a:lnTo>
                    <a:lnTo>
                      <a:pt x="60" y="168"/>
                    </a:lnTo>
                    <a:lnTo>
                      <a:pt x="60" y="170"/>
                    </a:lnTo>
                    <a:lnTo>
                      <a:pt x="58" y="170"/>
                    </a:lnTo>
                    <a:lnTo>
                      <a:pt x="58" y="172"/>
                    </a:lnTo>
                    <a:lnTo>
                      <a:pt x="56" y="174"/>
                    </a:lnTo>
                    <a:lnTo>
                      <a:pt x="56" y="175"/>
                    </a:lnTo>
                    <a:lnTo>
                      <a:pt x="56" y="174"/>
                    </a:lnTo>
                    <a:lnTo>
                      <a:pt x="58" y="174"/>
                    </a:lnTo>
                    <a:lnTo>
                      <a:pt x="60" y="174"/>
                    </a:lnTo>
                    <a:lnTo>
                      <a:pt x="60" y="172"/>
                    </a:lnTo>
                    <a:lnTo>
                      <a:pt x="62" y="172"/>
                    </a:lnTo>
                    <a:lnTo>
                      <a:pt x="62" y="170"/>
                    </a:lnTo>
                    <a:lnTo>
                      <a:pt x="64" y="170"/>
                    </a:lnTo>
                    <a:lnTo>
                      <a:pt x="66" y="170"/>
                    </a:lnTo>
                    <a:lnTo>
                      <a:pt x="66" y="168"/>
                    </a:lnTo>
                    <a:lnTo>
                      <a:pt x="68" y="168"/>
                    </a:lnTo>
                    <a:lnTo>
                      <a:pt x="68" y="166"/>
                    </a:lnTo>
                    <a:lnTo>
                      <a:pt x="68" y="164"/>
                    </a:lnTo>
                    <a:lnTo>
                      <a:pt x="70" y="164"/>
                    </a:lnTo>
                    <a:lnTo>
                      <a:pt x="68" y="164"/>
                    </a:lnTo>
                    <a:lnTo>
                      <a:pt x="70" y="164"/>
                    </a:lnTo>
                    <a:lnTo>
                      <a:pt x="72" y="164"/>
                    </a:lnTo>
                    <a:lnTo>
                      <a:pt x="72" y="162"/>
                    </a:lnTo>
                    <a:lnTo>
                      <a:pt x="72" y="164"/>
                    </a:lnTo>
                    <a:lnTo>
                      <a:pt x="70" y="164"/>
                    </a:lnTo>
                    <a:lnTo>
                      <a:pt x="70" y="162"/>
                    </a:lnTo>
                    <a:lnTo>
                      <a:pt x="72" y="162"/>
                    </a:lnTo>
                    <a:lnTo>
                      <a:pt x="74" y="162"/>
                    </a:lnTo>
                    <a:lnTo>
                      <a:pt x="72" y="162"/>
                    </a:lnTo>
                    <a:lnTo>
                      <a:pt x="74" y="162"/>
                    </a:lnTo>
                    <a:lnTo>
                      <a:pt x="74" y="164"/>
                    </a:lnTo>
                    <a:lnTo>
                      <a:pt x="74" y="162"/>
                    </a:lnTo>
                    <a:lnTo>
                      <a:pt x="75" y="162"/>
                    </a:lnTo>
                    <a:lnTo>
                      <a:pt x="77" y="162"/>
                    </a:lnTo>
                    <a:lnTo>
                      <a:pt x="77" y="160"/>
                    </a:lnTo>
                    <a:lnTo>
                      <a:pt x="77" y="158"/>
                    </a:lnTo>
                    <a:lnTo>
                      <a:pt x="79" y="158"/>
                    </a:lnTo>
                    <a:lnTo>
                      <a:pt x="79" y="156"/>
                    </a:lnTo>
                    <a:lnTo>
                      <a:pt x="81" y="156"/>
                    </a:lnTo>
                    <a:lnTo>
                      <a:pt x="81" y="158"/>
                    </a:lnTo>
                    <a:lnTo>
                      <a:pt x="81" y="160"/>
                    </a:lnTo>
                    <a:lnTo>
                      <a:pt x="81" y="158"/>
                    </a:lnTo>
                    <a:lnTo>
                      <a:pt x="83" y="158"/>
                    </a:lnTo>
                    <a:lnTo>
                      <a:pt x="83" y="156"/>
                    </a:lnTo>
                    <a:lnTo>
                      <a:pt x="83" y="154"/>
                    </a:lnTo>
                    <a:lnTo>
                      <a:pt x="85" y="154"/>
                    </a:lnTo>
                    <a:lnTo>
                      <a:pt x="85" y="152"/>
                    </a:lnTo>
                    <a:lnTo>
                      <a:pt x="85" y="154"/>
                    </a:lnTo>
                    <a:lnTo>
                      <a:pt x="83" y="154"/>
                    </a:lnTo>
                    <a:lnTo>
                      <a:pt x="85" y="154"/>
                    </a:lnTo>
                    <a:lnTo>
                      <a:pt x="85" y="152"/>
                    </a:lnTo>
                    <a:lnTo>
                      <a:pt x="85" y="154"/>
                    </a:lnTo>
                    <a:lnTo>
                      <a:pt x="87" y="154"/>
                    </a:lnTo>
                    <a:lnTo>
                      <a:pt x="87" y="152"/>
                    </a:lnTo>
                    <a:lnTo>
                      <a:pt x="89" y="152"/>
                    </a:lnTo>
                    <a:lnTo>
                      <a:pt x="89" y="154"/>
                    </a:lnTo>
                    <a:lnTo>
                      <a:pt x="91" y="152"/>
                    </a:lnTo>
                    <a:lnTo>
                      <a:pt x="91" y="154"/>
                    </a:lnTo>
                    <a:lnTo>
                      <a:pt x="91" y="152"/>
                    </a:lnTo>
                    <a:lnTo>
                      <a:pt x="91" y="154"/>
                    </a:lnTo>
                    <a:lnTo>
                      <a:pt x="93" y="154"/>
                    </a:lnTo>
                    <a:lnTo>
                      <a:pt x="91" y="154"/>
                    </a:lnTo>
                    <a:lnTo>
                      <a:pt x="93" y="154"/>
                    </a:lnTo>
                    <a:lnTo>
                      <a:pt x="93" y="152"/>
                    </a:lnTo>
                    <a:lnTo>
                      <a:pt x="93" y="150"/>
                    </a:lnTo>
                    <a:lnTo>
                      <a:pt x="95" y="150"/>
                    </a:lnTo>
                    <a:lnTo>
                      <a:pt x="95" y="148"/>
                    </a:lnTo>
                    <a:lnTo>
                      <a:pt x="95" y="150"/>
                    </a:lnTo>
                    <a:lnTo>
                      <a:pt x="95" y="152"/>
                    </a:lnTo>
                    <a:lnTo>
                      <a:pt x="97" y="152"/>
                    </a:lnTo>
                    <a:lnTo>
                      <a:pt x="97" y="154"/>
                    </a:lnTo>
                    <a:lnTo>
                      <a:pt x="97" y="152"/>
                    </a:lnTo>
                    <a:lnTo>
                      <a:pt x="97" y="154"/>
                    </a:lnTo>
                    <a:lnTo>
                      <a:pt x="95" y="154"/>
                    </a:lnTo>
                    <a:lnTo>
                      <a:pt x="97" y="154"/>
                    </a:lnTo>
                    <a:lnTo>
                      <a:pt x="95" y="156"/>
                    </a:lnTo>
                    <a:lnTo>
                      <a:pt x="93" y="156"/>
                    </a:lnTo>
                    <a:lnTo>
                      <a:pt x="91" y="158"/>
                    </a:lnTo>
                    <a:lnTo>
                      <a:pt x="91" y="160"/>
                    </a:lnTo>
                    <a:lnTo>
                      <a:pt x="89" y="160"/>
                    </a:lnTo>
                    <a:lnTo>
                      <a:pt x="87" y="160"/>
                    </a:lnTo>
                    <a:lnTo>
                      <a:pt x="87" y="162"/>
                    </a:lnTo>
                    <a:lnTo>
                      <a:pt x="87" y="160"/>
                    </a:lnTo>
                    <a:lnTo>
                      <a:pt x="87" y="162"/>
                    </a:lnTo>
                    <a:lnTo>
                      <a:pt x="87" y="164"/>
                    </a:lnTo>
                    <a:lnTo>
                      <a:pt x="85" y="164"/>
                    </a:lnTo>
                    <a:lnTo>
                      <a:pt x="85" y="166"/>
                    </a:lnTo>
                    <a:lnTo>
                      <a:pt x="83" y="166"/>
                    </a:lnTo>
                    <a:lnTo>
                      <a:pt x="83" y="164"/>
                    </a:lnTo>
                    <a:lnTo>
                      <a:pt x="81" y="164"/>
                    </a:lnTo>
                    <a:lnTo>
                      <a:pt x="81" y="166"/>
                    </a:lnTo>
                    <a:lnTo>
                      <a:pt x="79" y="166"/>
                    </a:lnTo>
                    <a:lnTo>
                      <a:pt x="77" y="166"/>
                    </a:lnTo>
                    <a:lnTo>
                      <a:pt x="77" y="168"/>
                    </a:lnTo>
                    <a:lnTo>
                      <a:pt x="77" y="166"/>
                    </a:lnTo>
                    <a:lnTo>
                      <a:pt x="75" y="168"/>
                    </a:lnTo>
                    <a:lnTo>
                      <a:pt x="75" y="166"/>
                    </a:lnTo>
                    <a:lnTo>
                      <a:pt x="75" y="168"/>
                    </a:lnTo>
                    <a:lnTo>
                      <a:pt x="74" y="170"/>
                    </a:lnTo>
                    <a:lnTo>
                      <a:pt x="75" y="170"/>
                    </a:lnTo>
                    <a:lnTo>
                      <a:pt x="74" y="172"/>
                    </a:lnTo>
                    <a:lnTo>
                      <a:pt x="72" y="172"/>
                    </a:lnTo>
                    <a:lnTo>
                      <a:pt x="74" y="174"/>
                    </a:lnTo>
                    <a:lnTo>
                      <a:pt x="72" y="174"/>
                    </a:lnTo>
                    <a:lnTo>
                      <a:pt x="72" y="172"/>
                    </a:lnTo>
                    <a:lnTo>
                      <a:pt x="72" y="174"/>
                    </a:lnTo>
                    <a:lnTo>
                      <a:pt x="72" y="175"/>
                    </a:lnTo>
                    <a:lnTo>
                      <a:pt x="72" y="174"/>
                    </a:lnTo>
                    <a:lnTo>
                      <a:pt x="70" y="172"/>
                    </a:lnTo>
                    <a:lnTo>
                      <a:pt x="70" y="174"/>
                    </a:lnTo>
                    <a:lnTo>
                      <a:pt x="68" y="174"/>
                    </a:lnTo>
                    <a:lnTo>
                      <a:pt x="68" y="175"/>
                    </a:lnTo>
                    <a:lnTo>
                      <a:pt x="68" y="177"/>
                    </a:lnTo>
                    <a:lnTo>
                      <a:pt x="68" y="179"/>
                    </a:lnTo>
                    <a:lnTo>
                      <a:pt x="68" y="177"/>
                    </a:lnTo>
                    <a:lnTo>
                      <a:pt x="66" y="177"/>
                    </a:lnTo>
                    <a:lnTo>
                      <a:pt x="66" y="179"/>
                    </a:lnTo>
                    <a:lnTo>
                      <a:pt x="66" y="181"/>
                    </a:lnTo>
                    <a:lnTo>
                      <a:pt x="64" y="181"/>
                    </a:lnTo>
                    <a:lnTo>
                      <a:pt x="64" y="183"/>
                    </a:lnTo>
                    <a:lnTo>
                      <a:pt x="64" y="181"/>
                    </a:lnTo>
                    <a:lnTo>
                      <a:pt x="64" y="183"/>
                    </a:lnTo>
                    <a:lnTo>
                      <a:pt x="64" y="185"/>
                    </a:lnTo>
                    <a:lnTo>
                      <a:pt x="66" y="185"/>
                    </a:lnTo>
                    <a:lnTo>
                      <a:pt x="66" y="187"/>
                    </a:lnTo>
                    <a:lnTo>
                      <a:pt x="68" y="187"/>
                    </a:lnTo>
                    <a:lnTo>
                      <a:pt x="68" y="185"/>
                    </a:lnTo>
                    <a:lnTo>
                      <a:pt x="66" y="185"/>
                    </a:lnTo>
                    <a:lnTo>
                      <a:pt x="68" y="185"/>
                    </a:lnTo>
                    <a:lnTo>
                      <a:pt x="66" y="185"/>
                    </a:lnTo>
                    <a:lnTo>
                      <a:pt x="64" y="185"/>
                    </a:lnTo>
                    <a:lnTo>
                      <a:pt x="66" y="183"/>
                    </a:lnTo>
                    <a:lnTo>
                      <a:pt x="66" y="185"/>
                    </a:lnTo>
                    <a:lnTo>
                      <a:pt x="66" y="183"/>
                    </a:lnTo>
                    <a:lnTo>
                      <a:pt x="64" y="183"/>
                    </a:lnTo>
                    <a:lnTo>
                      <a:pt x="66" y="183"/>
                    </a:lnTo>
                    <a:lnTo>
                      <a:pt x="68" y="183"/>
                    </a:lnTo>
                    <a:lnTo>
                      <a:pt x="70" y="183"/>
                    </a:lnTo>
                    <a:lnTo>
                      <a:pt x="72" y="183"/>
                    </a:lnTo>
                    <a:lnTo>
                      <a:pt x="72" y="181"/>
                    </a:lnTo>
                    <a:lnTo>
                      <a:pt x="70" y="181"/>
                    </a:lnTo>
                    <a:lnTo>
                      <a:pt x="72" y="181"/>
                    </a:lnTo>
                    <a:lnTo>
                      <a:pt x="70" y="181"/>
                    </a:lnTo>
                    <a:lnTo>
                      <a:pt x="70" y="183"/>
                    </a:lnTo>
                    <a:lnTo>
                      <a:pt x="68" y="183"/>
                    </a:lnTo>
                    <a:lnTo>
                      <a:pt x="70" y="183"/>
                    </a:lnTo>
                    <a:lnTo>
                      <a:pt x="70" y="181"/>
                    </a:lnTo>
                    <a:lnTo>
                      <a:pt x="68" y="181"/>
                    </a:lnTo>
                    <a:lnTo>
                      <a:pt x="70" y="181"/>
                    </a:lnTo>
                    <a:lnTo>
                      <a:pt x="70" y="179"/>
                    </a:lnTo>
                    <a:lnTo>
                      <a:pt x="68" y="179"/>
                    </a:lnTo>
                    <a:lnTo>
                      <a:pt x="68" y="177"/>
                    </a:lnTo>
                    <a:lnTo>
                      <a:pt x="70" y="177"/>
                    </a:lnTo>
                    <a:lnTo>
                      <a:pt x="70" y="175"/>
                    </a:lnTo>
                    <a:lnTo>
                      <a:pt x="72" y="175"/>
                    </a:lnTo>
                    <a:lnTo>
                      <a:pt x="72" y="174"/>
                    </a:lnTo>
                    <a:lnTo>
                      <a:pt x="72" y="175"/>
                    </a:lnTo>
                    <a:lnTo>
                      <a:pt x="72" y="177"/>
                    </a:lnTo>
                    <a:lnTo>
                      <a:pt x="72" y="175"/>
                    </a:lnTo>
                    <a:lnTo>
                      <a:pt x="72" y="174"/>
                    </a:lnTo>
                    <a:lnTo>
                      <a:pt x="74" y="174"/>
                    </a:lnTo>
                    <a:lnTo>
                      <a:pt x="74" y="175"/>
                    </a:lnTo>
                    <a:lnTo>
                      <a:pt x="72" y="175"/>
                    </a:lnTo>
                    <a:lnTo>
                      <a:pt x="74" y="175"/>
                    </a:lnTo>
                    <a:lnTo>
                      <a:pt x="74" y="174"/>
                    </a:lnTo>
                    <a:lnTo>
                      <a:pt x="74" y="175"/>
                    </a:lnTo>
                    <a:lnTo>
                      <a:pt x="74" y="174"/>
                    </a:lnTo>
                    <a:lnTo>
                      <a:pt x="75" y="174"/>
                    </a:lnTo>
                    <a:lnTo>
                      <a:pt x="75" y="172"/>
                    </a:lnTo>
                    <a:lnTo>
                      <a:pt x="75" y="174"/>
                    </a:lnTo>
                    <a:lnTo>
                      <a:pt x="75" y="172"/>
                    </a:lnTo>
                    <a:lnTo>
                      <a:pt x="77" y="172"/>
                    </a:lnTo>
                    <a:lnTo>
                      <a:pt x="77" y="170"/>
                    </a:lnTo>
                    <a:lnTo>
                      <a:pt x="75" y="170"/>
                    </a:lnTo>
                    <a:lnTo>
                      <a:pt x="77" y="170"/>
                    </a:lnTo>
                    <a:lnTo>
                      <a:pt x="75" y="170"/>
                    </a:lnTo>
                    <a:lnTo>
                      <a:pt x="77" y="170"/>
                    </a:lnTo>
                    <a:lnTo>
                      <a:pt x="77" y="168"/>
                    </a:lnTo>
                    <a:lnTo>
                      <a:pt x="79" y="168"/>
                    </a:lnTo>
                    <a:lnTo>
                      <a:pt x="79" y="170"/>
                    </a:lnTo>
                    <a:lnTo>
                      <a:pt x="79" y="172"/>
                    </a:lnTo>
                    <a:lnTo>
                      <a:pt x="79" y="170"/>
                    </a:lnTo>
                    <a:lnTo>
                      <a:pt x="81" y="170"/>
                    </a:lnTo>
                    <a:lnTo>
                      <a:pt x="81" y="168"/>
                    </a:lnTo>
                    <a:lnTo>
                      <a:pt x="81" y="170"/>
                    </a:lnTo>
                    <a:lnTo>
                      <a:pt x="81" y="168"/>
                    </a:lnTo>
                    <a:lnTo>
                      <a:pt x="81" y="170"/>
                    </a:lnTo>
                    <a:lnTo>
                      <a:pt x="81" y="172"/>
                    </a:lnTo>
                    <a:lnTo>
                      <a:pt x="79" y="172"/>
                    </a:lnTo>
                    <a:lnTo>
                      <a:pt x="81" y="172"/>
                    </a:lnTo>
                    <a:lnTo>
                      <a:pt x="81" y="170"/>
                    </a:lnTo>
                    <a:lnTo>
                      <a:pt x="83" y="170"/>
                    </a:lnTo>
                    <a:lnTo>
                      <a:pt x="81" y="170"/>
                    </a:lnTo>
                    <a:lnTo>
                      <a:pt x="81" y="168"/>
                    </a:lnTo>
                    <a:lnTo>
                      <a:pt x="81" y="166"/>
                    </a:lnTo>
                    <a:lnTo>
                      <a:pt x="81" y="168"/>
                    </a:lnTo>
                    <a:lnTo>
                      <a:pt x="83" y="168"/>
                    </a:lnTo>
                    <a:lnTo>
                      <a:pt x="83" y="170"/>
                    </a:lnTo>
                    <a:lnTo>
                      <a:pt x="83" y="172"/>
                    </a:lnTo>
                    <a:lnTo>
                      <a:pt x="83" y="170"/>
                    </a:lnTo>
                    <a:lnTo>
                      <a:pt x="83" y="168"/>
                    </a:lnTo>
                    <a:lnTo>
                      <a:pt x="83" y="166"/>
                    </a:lnTo>
                    <a:lnTo>
                      <a:pt x="81" y="166"/>
                    </a:lnTo>
                    <a:lnTo>
                      <a:pt x="83" y="164"/>
                    </a:lnTo>
                    <a:lnTo>
                      <a:pt x="83" y="166"/>
                    </a:lnTo>
                    <a:lnTo>
                      <a:pt x="83" y="168"/>
                    </a:lnTo>
                    <a:lnTo>
                      <a:pt x="83" y="170"/>
                    </a:lnTo>
                    <a:lnTo>
                      <a:pt x="83" y="172"/>
                    </a:lnTo>
                    <a:lnTo>
                      <a:pt x="83" y="170"/>
                    </a:lnTo>
                    <a:lnTo>
                      <a:pt x="83" y="168"/>
                    </a:lnTo>
                    <a:lnTo>
                      <a:pt x="83" y="166"/>
                    </a:lnTo>
                    <a:lnTo>
                      <a:pt x="83" y="168"/>
                    </a:lnTo>
                    <a:lnTo>
                      <a:pt x="83" y="170"/>
                    </a:lnTo>
                    <a:lnTo>
                      <a:pt x="83" y="172"/>
                    </a:lnTo>
                    <a:lnTo>
                      <a:pt x="83" y="170"/>
                    </a:lnTo>
                    <a:lnTo>
                      <a:pt x="85" y="170"/>
                    </a:lnTo>
                    <a:lnTo>
                      <a:pt x="85" y="172"/>
                    </a:lnTo>
                    <a:lnTo>
                      <a:pt x="83" y="172"/>
                    </a:lnTo>
                    <a:lnTo>
                      <a:pt x="83" y="174"/>
                    </a:lnTo>
                    <a:lnTo>
                      <a:pt x="83" y="175"/>
                    </a:lnTo>
                    <a:lnTo>
                      <a:pt x="83" y="174"/>
                    </a:lnTo>
                    <a:lnTo>
                      <a:pt x="85" y="172"/>
                    </a:lnTo>
                    <a:lnTo>
                      <a:pt x="85" y="170"/>
                    </a:lnTo>
                    <a:lnTo>
                      <a:pt x="87" y="170"/>
                    </a:lnTo>
                    <a:lnTo>
                      <a:pt x="87" y="168"/>
                    </a:lnTo>
                    <a:lnTo>
                      <a:pt x="85" y="170"/>
                    </a:lnTo>
                    <a:lnTo>
                      <a:pt x="87" y="166"/>
                    </a:lnTo>
                    <a:lnTo>
                      <a:pt x="89" y="166"/>
                    </a:lnTo>
                    <a:lnTo>
                      <a:pt x="87" y="166"/>
                    </a:lnTo>
                    <a:lnTo>
                      <a:pt x="87" y="164"/>
                    </a:lnTo>
                    <a:lnTo>
                      <a:pt x="89" y="164"/>
                    </a:lnTo>
                    <a:lnTo>
                      <a:pt x="89" y="162"/>
                    </a:lnTo>
                    <a:lnTo>
                      <a:pt x="91" y="162"/>
                    </a:lnTo>
                    <a:lnTo>
                      <a:pt x="93" y="162"/>
                    </a:lnTo>
                    <a:lnTo>
                      <a:pt x="95" y="160"/>
                    </a:lnTo>
                    <a:lnTo>
                      <a:pt x="97" y="160"/>
                    </a:lnTo>
                    <a:lnTo>
                      <a:pt x="99" y="160"/>
                    </a:lnTo>
                    <a:lnTo>
                      <a:pt x="99" y="158"/>
                    </a:lnTo>
                    <a:lnTo>
                      <a:pt x="101" y="158"/>
                    </a:lnTo>
                    <a:lnTo>
                      <a:pt x="101" y="156"/>
                    </a:lnTo>
                    <a:lnTo>
                      <a:pt x="101" y="158"/>
                    </a:lnTo>
                    <a:lnTo>
                      <a:pt x="101" y="160"/>
                    </a:lnTo>
                    <a:lnTo>
                      <a:pt x="99" y="160"/>
                    </a:lnTo>
                    <a:lnTo>
                      <a:pt x="99" y="162"/>
                    </a:lnTo>
                    <a:lnTo>
                      <a:pt x="99" y="164"/>
                    </a:lnTo>
                    <a:lnTo>
                      <a:pt x="101" y="164"/>
                    </a:lnTo>
                    <a:lnTo>
                      <a:pt x="101" y="162"/>
                    </a:lnTo>
                    <a:lnTo>
                      <a:pt x="103" y="162"/>
                    </a:lnTo>
                    <a:lnTo>
                      <a:pt x="103" y="160"/>
                    </a:lnTo>
                    <a:lnTo>
                      <a:pt x="103" y="158"/>
                    </a:lnTo>
                    <a:lnTo>
                      <a:pt x="104" y="158"/>
                    </a:lnTo>
                    <a:lnTo>
                      <a:pt x="106" y="156"/>
                    </a:lnTo>
                    <a:lnTo>
                      <a:pt x="106" y="154"/>
                    </a:lnTo>
                    <a:lnTo>
                      <a:pt x="104" y="154"/>
                    </a:lnTo>
                    <a:lnTo>
                      <a:pt x="104" y="152"/>
                    </a:lnTo>
                    <a:lnTo>
                      <a:pt x="106" y="152"/>
                    </a:lnTo>
                    <a:lnTo>
                      <a:pt x="106" y="150"/>
                    </a:lnTo>
                    <a:lnTo>
                      <a:pt x="108" y="152"/>
                    </a:lnTo>
                    <a:lnTo>
                      <a:pt x="108" y="150"/>
                    </a:lnTo>
                    <a:lnTo>
                      <a:pt x="110" y="150"/>
                    </a:lnTo>
                    <a:lnTo>
                      <a:pt x="112" y="150"/>
                    </a:lnTo>
                    <a:lnTo>
                      <a:pt x="110" y="150"/>
                    </a:lnTo>
                    <a:lnTo>
                      <a:pt x="108" y="148"/>
                    </a:lnTo>
                    <a:lnTo>
                      <a:pt x="108" y="146"/>
                    </a:lnTo>
                    <a:lnTo>
                      <a:pt x="106" y="146"/>
                    </a:lnTo>
                    <a:lnTo>
                      <a:pt x="108" y="146"/>
                    </a:lnTo>
                    <a:lnTo>
                      <a:pt x="106" y="146"/>
                    </a:lnTo>
                    <a:lnTo>
                      <a:pt x="106" y="145"/>
                    </a:lnTo>
                    <a:lnTo>
                      <a:pt x="106" y="143"/>
                    </a:lnTo>
                    <a:lnTo>
                      <a:pt x="108" y="143"/>
                    </a:lnTo>
                    <a:lnTo>
                      <a:pt x="108" y="141"/>
                    </a:lnTo>
                    <a:lnTo>
                      <a:pt x="108" y="143"/>
                    </a:lnTo>
                    <a:lnTo>
                      <a:pt x="110" y="143"/>
                    </a:lnTo>
                    <a:lnTo>
                      <a:pt x="112" y="146"/>
                    </a:lnTo>
                    <a:lnTo>
                      <a:pt x="114" y="148"/>
                    </a:lnTo>
                    <a:lnTo>
                      <a:pt x="116" y="150"/>
                    </a:lnTo>
                    <a:lnTo>
                      <a:pt x="116" y="152"/>
                    </a:lnTo>
                    <a:lnTo>
                      <a:pt x="118" y="154"/>
                    </a:lnTo>
                    <a:lnTo>
                      <a:pt x="118" y="156"/>
                    </a:lnTo>
                    <a:lnTo>
                      <a:pt x="118" y="158"/>
                    </a:lnTo>
                    <a:lnTo>
                      <a:pt x="118" y="160"/>
                    </a:lnTo>
                    <a:lnTo>
                      <a:pt x="118" y="162"/>
                    </a:lnTo>
                    <a:lnTo>
                      <a:pt x="120" y="162"/>
                    </a:lnTo>
                    <a:lnTo>
                      <a:pt x="122" y="166"/>
                    </a:lnTo>
                    <a:lnTo>
                      <a:pt x="122" y="168"/>
                    </a:lnTo>
                    <a:lnTo>
                      <a:pt x="124" y="168"/>
                    </a:lnTo>
                    <a:lnTo>
                      <a:pt x="126" y="170"/>
                    </a:lnTo>
                    <a:lnTo>
                      <a:pt x="128" y="170"/>
                    </a:lnTo>
                    <a:lnTo>
                      <a:pt x="128" y="172"/>
                    </a:lnTo>
                    <a:lnTo>
                      <a:pt x="130" y="172"/>
                    </a:lnTo>
                    <a:lnTo>
                      <a:pt x="130" y="170"/>
                    </a:lnTo>
                    <a:lnTo>
                      <a:pt x="132" y="170"/>
                    </a:lnTo>
                    <a:lnTo>
                      <a:pt x="132" y="168"/>
                    </a:lnTo>
                    <a:lnTo>
                      <a:pt x="132" y="170"/>
                    </a:lnTo>
                    <a:lnTo>
                      <a:pt x="130" y="170"/>
                    </a:lnTo>
                    <a:lnTo>
                      <a:pt x="130" y="168"/>
                    </a:lnTo>
                    <a:lnTo>
                      <a:pt x="132" y="168"/>
                    </a:lnTo>
                    <a:lnTo>
                      <a:pt x="130" y="168"/>
                    </a:lnTo>
                    <a:lnTo>
                      <a:pt x="130" y="170"/>
                    </a:lnTo>
                    <a:lnTo>
                      <a:pt x="128" y="170"/>
                    </a:lnTo>
                    <a:lnTo>
                      <a:pt x="128" y="168"/>
                    </a:lnTo>
                    <a:lnTo>
                      <a:pt x="130" y="168"/>
                    </a:lnTo>
                    <a:lnTo>
                      <a:pt x="132" y="168"/>
                    </a:lnTo>
                    <a:lnTo>
                      <a:pt x="132" y="166"/>
                    </a:lnTo>
                    <a:lnTo>
                      <a:pt x="130" y="166"/>
                    </a:lnTo>
                    <a:lnTo>
                      <a:pt x="130" y="164"/>
                    </a:lnTo>
                    <a:lnTo>
                      <a:pt x="130" y="162"/>
                    </a:lnTo>
                    <a:lnTo>
                      <a:pt x="132" y="164"/>
                    </a:lnTo>
                    <a:lnTo>
                      <a:pt x="132" y="162"/>
                    </a:lnTo>
                    <a:lnTo>
                      <a:pt x="133" y="162"/>
                    </a:lnTo>
                    <a:lnTo>
                      <a:pt x="133" y="164"/>
                    </a:lnTo>
                    <a:lnTo>
                      <a:pt x="133" y="162"/>
                    </a:lnTo>
                    <a:lnTo>
                      <a:pt x="135" y="162"/>
                    </a:lnTo>
                    <a:lnTo>
                      <a:pt x="133" y="162"/>
                    </a:lnTo>
                    <a:lnTo>
                      <a:pt x="132" y="162"/>
                    </a:lnTo>
                    <a:lnTo>
                      <a:pt x="132" y="160"/>
                    </a:lnTo>
                    <a:lnTo>
                      <a:pt x="133" y="160"/>
                    </a:lnTo>
                    <a:lnTo>
                      <a:pt x="133" y="158"/>
                    </a:lnTo>
                    <a:lnTo>
                      <a:pt x="135" y="156"/>
                    </a:lnTo>
                    <a:lnTo>
                      <a:pt x="135" y="154"/>
                    </a:lnTo>
                    <a:lnTo>
                      <a:pt x="135" y="156"/>
                    </a:lnTo>
                    <a:lnTo>
                      <a:pt x="133" y="156"/>
                    </a:lnTo>
                    <a:lnTo>
                      <a:pt x="135" y="156"/>
                    </a:lnTo>
                    <a:lnTo>
                      <a:pt x="133" y="156"/>
                    </a:lnTo>
                    <a:lnTo>
                      <a:pt x="132" y="156"/>
                    </a:lnTo>
                    <a:lnTo>
                      <a:pt x="132" y="158"/>
                    </a:lnTo>
                    <a:lnTo>
                      <a:pt x="132" y="156"/>
                    </a:lnTo>
                    <a:lnTo>
                      <a:pt x="132" y="158"/>
                    </a:lnTo>
                    <a:lnTo>
                      <a:pt x="132" y="156"/>
                    </a:lnTo>
                    <a:lnTo>
                      <a:pt x="132" y="154"/>
                    </a:lnTo>
                    <a:lnTo>
                      <a:pt x="133" y="154"/>
                    </a:lnTo>
                    <a:lnTo>
                      <a:pt x="133" y="156"/>
                    </a:lnTo>
                    <a:lnTo>
                      <a:pt x="133" y="154"/>
                    </a:lnTo>
                    <a:lnTo>
                      <a:pt x="135" y="154"/>
                    </a:lnTo>
                    <a:lnTo>
                      <a:pt x="135" y="156"/>
                    </a:lnTo>
                    <a:lnTo>
                      <a:pt x="137" y="156"/>
                    </a:lnTo>
                    <a:lnTo>
                      <a:pt x="137" y="154"/>
                    </a:lnTo>
                    <a:lnTo>
                      <a:pt x="137" y="152"/>
                    </a:lnTo>
                    <a:lnTo>
                      <a:pt x="135" y="152"/>
                    </a:lnTo>
                    <a:lnTo>
                      <a:pt x="135" y="154"/>
                    </a:lnTo>
                    <a:lnTo>
                      <a:pt x="135" y="152"/>
                    </a:lnTo>
                    <a:lnTo>
                      <a:pt x="137" y="152"/>
                    </a:lnTo>
                    <a:lnTo>
                      <a:pt x="137" y="154"/>
                    </a:lnTo>
                    <a:lnTo>
                      <a:pt x="137" y="156"/>
                    </a:lnTo>
                    <a:lnTo>
                      <a:pt x="137" y="158"/>
                    </a:lnTo>
                    <a:lnTo>
                      <a:pt x="137" y="160"/>
                    </a:lnTo>
                    <a:lnTo>
                      <a:pt x="137" y="162"/>
                    </a:lnTo>
                    <a:lnTo>
                      <a:pt x="139" y="164"/>
                    </a:lnTo>
                    <a:lnTo>
                      <a:pt x="139" y="162"/>
                    </a:lnTo>
                    <a:lnTo>
                      <a:pt x="141" y="162"/>
                    </a:lnTo>
                    <a:lnTo>
                      <a:pt x="141" y="164"/>
                    </a:lnTo>
                    <a:lnTo>
                      <a:pt x="139" y="164"/>
                    </a:lnTo>
                    <a:lnTo>
                      <a:pt x="139" y="166"/>
                    </a:lnTo>
                    <a:lnTo>
                      <a:pt x="139" y="168"/>
                    </a:lnTo>
                    <a:lnTo>
                      <a:pt x="137" y="168"/>
                    </a:lnTo>
                    <a:lnTo>
                      <a:pt x="137" y="170"/>
                    </a:lnTo>
                    <a:lnTo>
                      <a:pt x="137" y="172"/>
                    </a:lnTo>
                    <a:lnTo>
                      <a:pt x="139" y="172"/>
                    </a:lnTo>
                    <a:lnTo>
                      <a:pt x="141" y="172"/>
                    </a:lnTo>
                    <a:lnTo>
                      <a:pt x="141" y="170"/>
                    </a:lnTo>
                    <a:lnTo>
                      <a:pt x="141" y="172"/>
                    </a:lnTo>
                    <a:lnTo>
                      <a:pt x="141" y="170"/>
                    </a:lnTo>
                    <a:lnTo>
                      <a:pt x="143" y="172"/>
                    </a:lnTo>
                    <a:lnTo>
                      <a:pt x="143" y="170"/>
                    </a:lnTo>
                    <a:lnTo>
                      <a:pt x="143" y="172"/>
                    </a:lnTo>
                    <a:lnTo>
                      <a:pt x="143" y="170"/>
                    </a:lnTo>
                    <a:lnTo>
                      <a:pt x="143" y="172"/>
                    </a:lnTo>
                    <a:lnTo>
                      <a:pt x="145" y="172"/>
                    </a:lnTo>
                    <a:lnTo>
                      <a:pt x="145" y="170"/>
                    </a:lnTo>
                    <a:lnTo>
                      <a:pt x="147" y="170"/>
                    </a:lnTo>
                    <a:lnTo>
                      <a:pt x="145" y="170"/>
                    </a:lnTo>
                    <a:lnTo>
                      <a:pt x="145" y="168"/>
                    </a:lnTo>
                    <a:lnTo>
                      <a:pt x="147" y="168"/>
                    </a:lnTo>
                    <a:lnTo>
                      <a:pt x="149" y="168"/>
                    </a:lnTo>
                    <a:lnTo>
                      <a:pt x="149" y="166"/>
                    </a:lnTo>
                    <a:lnTo>
                      <a:pt x="149" y="164"/>
                    </a:lnTo>
                    <a:lnTo>
                      <a:pt x="149" y="162"/>
                    </a:lnTo>
                    <a:lnTo>
                      <a:pt x="149" y="160"/>
                    </a:lnTo>
                    <a:lnTo>
                      <a:pt x="151" y="160"/>
                    </a:lnTo>
                    <a:lnTo>
                      <a:pt x="153" y="160"/>
                    </a:lnTo>
                    <a:lnTo>
                      <a:pt x="155" y="160"/>
                    </a:lnTo>
                    <a:lnTo>
                      <a:pt x="157" y="160"/>
                    </a:lnTo>
                    <a:lnTo>
                      <a:pt x="161" y="160"/>
                    </a:lnTo>
                    <a:lnTo>
                      <a:pt x="161" y="162"/>
                    </a:lnTo>
                    <a:lnTo>
                      <a:pt x="162" y="162"/>
                    </a:lnTo>
                    <a:lnTo>
                      <a:pt x="164" y="164"/>
                    </a:lnTo>
                    <a:lnTo>
                      <a:pt x="168" y="164"/>
                    </a:lnTo>
                    <a:lnTo>
                      <a:pt x="168" y="166"/>
                    </a:lnTo>
                    <a:lnTo>
                      <a:pt x="168" y="168"/>
                    </a:lnTo>
                    <a:lnTo>
                      <a:pt x="172" y="170"/>
                    </a:lnTo>
                    <a:lnTo>
                      <a:pt x="174" y="172"/>
                    </a:lnTo>
                    <a:lnTo>
                      <a:pt x="176" y="172"/>
                    </a:lnTo>
                    <a:lnTo>
                      <a:pt x="178" y="172"/>
                    </a:lnTo>
                    <a:lnTo>
                      <a:pt x="180" y="172"/>
                    </a:lnTo>
                    <a:lnTo>
                      <a:pt x="184" y="174"/>
                    </a:lnTo>
                    <a:lnTo>
                      <a:pt x="186" y="174"/>
                    </a:lnTo>
                    <a:lnTo>
                      <a:pt x="186" y="175"/>
                    </a:lnTo>
                    <a:lnTo>
                      <a:pt x="188" y="175"/>
                    </a:lnTo>
                    <a:lnTo>
                      <a:pt x="190" y="177"/>
                    </a:lnTo>
                    <a:lnTo>
                      <a:pt x="190" y="179"/>
                    </a:lnTo>
                    <a:lnTo>
                      <a:pt x="191" y="179"/>
                    </a:lnTo>
                    <a:lnTo>
                      <a:pt x="193" y="179"/>
                    </a:lnTo>
                    <a:lnTo>
                      <a:pt x="195" y="181"/>
                    </a:lnTo>
                    <a:lnTo>
                      <a:pt x="197" y="181"/>
                    </a:lnTo>
                    <a:lnTo>
                      <a:pt x="199" y="181"/>
                    </a:lnTo>
                    <a:lnTo>
                      <a:pt x="201" y="181"/>
                    </a:lnTo>
                    <a:lnTo>
                      <a:pt x="203" y="183"/>
                    </a:lnTo>
                    <a:lnTo>
                      <a:pt x="203" y="181"/>
                    </a:lnTo>
                    <a:lnTo>
                      <a:pt x="205" y="181"/>
                    </a:lnTo>
                    <a:lnTo>
                      <a:pt x="205" y="183"/>
                    </a:lnTo>
                    <a:lnTo>
                      <a:pt x="207" y="183"/>
                    </a:lnTo>
                    <a:lnTo>
                      <a:pt x="207" y="181"/>
                    </a:lnTo>
                    <a:lnTo>
                      <a:pt x="205" y="181"/>
                    </a:lnTo>
                    <a:lnTo>
                      <a:pt x="205" y="179"/>
                    </a:lnTo>
                    <a:lnTo>
                      <a:pt x="207" y="179"/>
                    </a:lnTo>
                    <a:lnTo>
                      <a:pt x="209" y="181"/>
                    </a:lnTo>
                    <a:lnTo>
                      <a:pt x="209" y="179"/>
                    </a:lnTo>
                    <a:lnTo>
                      <a:pt x="207" y="179"/>
                    </a:lnTo>
                    <a:lnTo>
                      <a:pt x="209" y="179"/>
                    </a:lnTo>
                    <a:lnTo>
                      <a:pt x="211" y="179"/>
                    </a:lnTo>
                    <a:lnTo>
                      <a:pt x="211" y="181"/>
                    </a:lnTo>
                    <a:lnTo>
                      <a:pt x="213" y="181"/>
                    </a:lnTo>
                    <a:lnTo>
                      <a:pt x="215" y="181"/>
                    </a:lnTo>
                    <a:lnTo>
                      <a:pt x="215" y="183"/>
                    </a:lnTo>
                    <a:lnTo>
                      <a:pt x="215" y="181"/>
                    </a:lnTo>
                    <a:lnTo>
                      <a:pt x="217" y="183"/>
                    </a:lnTo>
                    <a:lnTo>
                      <a:pt x="217" y="185"/>
                    </a:lnTo>
                    <a:lnTo>
                      <a:pt x="219" y="185"/>
                    </a:lnTo>
                    <a:lnTo>
                      <a:pt x="220" y="187"/>
                    </a:lnTo>
                    <a:lnTo>
                      <a:pt x="220" y="189"/>
                    </a:lnTo>
                    <a:lnTo>
                      <a:pt x="222" y="189"/>
                    </a:lnTo>
                    <a:lnTo>
                      <a:pt x="222" y="191"/>
                    </a:lnTo>
                    <a:lnTo>
                      <a:pt x="222" y="193"/>
                    </a:lnTo>
                    <a:lnTo>
                      <a:pt x="224" y="193"/>
                    </a:lnTo>
                    <a:lnTo>
                      <a:pt x="224" y="195"/>
                    </a:lnTo>
                    <a:lnTo>
                      <a:pt x="222" y="195"/>
                    </a:lnTo>
                    <a:lnTo>
                      <a:pt x="224" y="195"/>
                    </a:lnTo>
                    <a:lnTo>
                      <a:pt x="224" y="197"/>
                    </a:lnTo>
                    <a:lnTo>
                      <a:pt x="222" y="197"/>
                    </a:lnTo>
                    <a:lnTo>
                      <a:pt x="220" y="197"/>
                    </a:lnTo>
                    <a:lnTo>
                      <a:pt x="219" y="197"/>
                    </a:lnTo>
                    <a:lnTo>
                      <a:pt x="217" y="197"/>
                    </a:lnTo>
                    <a:lnTo>
                      <a:pt x="217" y="195"/>
                    </a:lnTo>
                    <a:lnTo>
                      <a:pt x="217" y="197"/>
                    </a:lnTo>
                    <a:lnTo>
                      <a:pt x="219" y="197"/>
                    </a:lnTo>
                    <a:lnTo>
                      <a:pt x="217" y="197"/>
                    </a:lnTo>
                    <a:lnTo>
                      <a:pt x="217" y="199"/>
                    </a:lnTo>
                    <a:lnTo>
                      <a:pt x="213" y="199"/>
                    </a:lnTo>
                    <a:lnTo>
                      <a:pt x="215" y="199"/>
                    </a:lnTo>
                    <a:lnTo>
                      <a:pt x="213" y="201"/>
                    </a:lnTo>
                    <a:lnTo>
                      <a:pt x="215" y="201"/>
                    </a:lnTo>
                    <a:lnTo>
                      <a:pt x="215" y="203"/>
                    </a:lnTo>
                    <a:lnTo>
                      <a:pt x="213" y="203"/>
                    </a:lnTo>
                    <a:lnTo>
                      <a:pt x="211" y="203"/>
                    </a:lnTo>
                    <a:lnTo>
                      <a:pt x="211" y="204"/>
                    </a:lnTo>
                    <a:lnTo>
                      <a:pt x="213" y="204"/>
                    </a:lnTo>
                    <a:lnTo>
                      <a:pt x="215" y="206"/>
                    </a:lnTo>
                    <a:lnTo>
                      <a:pt x="217" y="206"/>
                    </a:lnTo>
                    <a:lnTo>
                      <a:pt x="219" y="206"/>
                    </a:lnTo>
                    <a:lnTo>
                      <a:pt x="220" y="208"/>
                    </a:lnTo>
                    <a:lnTo>
                      <a:pt x="222" y="208"/>
                    </a:lnTo>
                    <a:lnTo>
                      <a:pt x="224" y="208"/>
                    </a:lnTo>
                    <a:lnTo>
                      <a:pt x="226" y="208"/>
                    </a:lnTo>
                    <a:lnTo>
                      <a:pt x="230" y="208"/>
                    </a:lnTo>
                    <a:lnTo>
                      <a:pt x="232" y="208"/>
                    </a:lnTo>
                    <a:lnTo>
                      <a:pt x="234" y="208"/>
                    </a:lnTo>
                    <a:lnTo>
                      <a:pt x="236" y="208"/>
                    </a:lnTo>
                    <a:lnTo>
                      <a:pt x="238" y="208"/>
                    </a:lnTo>
                    <a:lnTo>
                      <a:pt x="240" y="206"/>
                    </a:lnTo>
                    <a:lnTo>
                      <a:pt x="240" y="208"/>
                    </a:lnTo>
                    <a:lnTo>
                      <a:pt x="242" y="208"/>
                    </a:lnTo>
                    <a:lnTo>
                      <a:pt x="242" y="206"/>
                    </a:lnTo>
                    <a:lnTo>
                      <a:pt x="244" y="208"/>
                    </a:lnTo>
                    <a:lnTo>
                      <a:pt x="244" y="206"/>
                    </a:lnTo>
                    <a:lnTo>
                      <a:pt x="246" y="206"/>
                    </a:lnTo>
                    <a:lnTo>
                      <a:pt x="246" y="208"/>
                    </a:lnTo>
                    <a:lnTo>
                      <a:pt x="246" y="206"/>
                    </a:lnTo>
                    <a:lnTo>
                      <a:pt x="248" y="206"/>
                    </a:lnTo>
                    <a:lnTo>
                      <a:pt x="248" y="204"/>
                    </a:lnTo>
                    <a:lnTo>
                      <a:pt x="248" y="206"/>
                    </a:lnTo>
                    <a:lnTo>
                      <a:pt x="249" y="206"/>
                    </a:lnTo>
                    <a:lnTo>
                      <a:pt x="249" y="204"/>
                    </a:lnTo>
                    <a:lnTo>
                      <a:pt x="251" y="204"/>
                    </a:lnTo>
                    <a:lnTo>
                      <a:pt x="253" y="204"/>
                    </a:lnTo>
                    <a:lnTo>
                      <a:pt x="253" y="203"/>
                    </a:lnTo>
                    <a:lnTo>
                      <a:pt x="255" y="203"/>
                    </a:lnTo>
                    <a:lnTo>
                      <a:pt x="255" y="204"/>
                    </a:lnTo>
                    <a:lnTo>
                      <a:pt x="255" y="203"/>
                    </a:lnTo>
                    <a:lnTo>
                      <a:pt x="257" y="203"/>
                    </a:lnTo>
                    <a:lnTo>
                      <a:pt x="257" y="204"/>
                    </a:lnTo>
                    <a:lnTo>
                      <a:pt x="257" y="206"/>
                    </a:lnTo>
                    <a:lnTo>
                      <a:pt x="257" y="204"/>
                    </a:lnTo>
                    <a:lnTo>
                      <a:pt x="259" y="204"/>
                    </a:lnTo>
                    <a:lnTo>
                      <a:pt x="259" y="206"/>
                    </a:lnTo>
                    <a:lnTo>
                      <a:pt x="259" y="208"/>
                    </a:lnTo>
                    <a:lnTo>
                      <a:pt x="259" y="206"/>
                    </a:lnTo>
                    <a:lnTo>
                      <a:pt x="259" y="208"/>
                    </a:lnTo>
                    <a:lnTo>
                      <a:pt x="261" y="208"/>
                    </a:lnTo>
                    <a:lnTo>
                      <a:pt x="261" y="206"/>
                    </a:lnTo>
                    <a:lnTo>
                      <a:pt x="261" y="208"/>
                    </a:lnTo>
                    <a:lnTo>
                      <a:pt x="263" y="208"/>
                    </a:lnTo>
                    <a:lnTo>
                      <a:pt x="265" y="208"/>
                    </a:lnTo>
                    <a:lnTo>
                      <a:pt x="265" y="210"/>
                    </a:lnTo>
                    <a:lnTo>
                      <a:pt x="265" y="212"/>
                    </a:lnTo>
                    <a:lnTo>
                      <a:pt x="265" y="214"/>
                    </a:lnTo>
                    <a:lnTo>
                      <a:pt x="267" y="214"/>
                    </a:lnTo>
                    <a:lnTo>
                      <a:pt x="267" y="216"/>
                    </a:lnTo>
                    <a:lnTo>
                      <a:pt x="267" y="214"/>
                    </a:lnTo>
                    <a:lnTo>
                      <a:pt x="267" y="210"/>
                    </a:lnTo>
                    <a:lnTo>
                      <a:pt x="269" y="210"/>
                    </a:lnTo>
                    <a:lnTo>
                      <a:pt x="269" y="212"/>
                    </a:lnTo>
                    <a:lnTo>
                      <a:pt x="269" y="214"/>
                    </a:lnTo>
                    <a:lnTo>
                      <a:pt x="269" y="216"/>
                    </a:lnTo>
                    <a:lnTo>
                      <a:pt x="271" y="216"/>
                    </a:lnTo>
                    <a:lnTo>
                      <a:pt x="269" y="214"/>
                    </a:lnTo>
                    <a:lnTo>
                      <a:pt x="271" y="214"/>
                    </a:lnTo>
                    <a:lnTo>
                      <a:pt x="271" y="216"/>
                    </a:lnTo>
                    <a:lnTo>
                      <a:pt x="273" y="218"/>
                    </a:lnTo>
                    <a:lnTo>
                      <a:pt x="275" y="218"/>
                    </a:lnTo>
                    <a:lnTo>
                      <a:pt x="275" y="220"/>
                    </a:lnTo>
                    <a:lnTo>
                      <a:pt x="275" y="222"/>
                    </a:lnTo>
                    <a:lnTo>
                      <a:pt x="273" y="222"/>
                    </a:lnTo>
                    <a:lnTo>
                      <a:pt x="271" y="224"/>
                    </a:lnTo>
                    <a:lnTo>
                      <a:pt x="271" y="222"/>
                    </a:lnTo>
                    <a:lnTo>
                      <a:pt x="269" y="222"/>
                    </a:lnTo>
                    <a:lnTo>
                      <a:pt x="269" y="220"/>
                    </a:lnTo>
                    <a:lnTo>
                      <a:pt x="269" y="222"/>
                    </a:lnTo>
                    <a:lnTo>
                      <a:pt x="271" y="222"/>
                    </a:lnTo>
                    <a:lnTo>
                      <a:pt x="271" y="224"/>
                    </a:lnTo>
                    <a:lnTo>
                      <a:pt x="273" y="224"/>
                    </a:lnTo>
                    <a:lnTo>
                      <a:pt x="273" y="226"/>
                    </a:lnTo>
                    <a:lnTo>
                      <a:pt x="271" y="226"/>
                    </a:lnTo>
                    <a:lnTo>
                      <a:pt x="273" y="228"/>
                    </a:lnTo>
                    <a:lnTo>
                      <a:pt x="273" y="226"/>
                    </a:lnTo>
                    <a:lnTo>
                      <a:pt x="273" y="228"/>
                    </a:lnTo>
                    <a:lnTo>
                      <a:pt x="275" y="228"/>
                    </a:lnTo>
                    <a:lnTo>
                      <a:pt x="275" y="230"/>
                    </a:lnTo>
                    <a:lnTo>
                      <a:pt x="275" y="228"/>
                    </a:lnTo>
                    <a:lnTo>
                      <a:pt x="275" y="230"/>
                    </a:lnTo>
                    <a:lnTo>
                      <a:pt x="277" y="232"/>
                    </a:lnTo>
                    <a:lnTo>
                      <a:pt x="277" y="233"/>
                    </a:lnTo>
                    <a:lnTo>
                      <a:pt x="278" y="235"/>
                    </a:lnTo>
                    <a:lnTo>
                      <a:pt x="278" y="237"/>
                    </a:lnTo>
                    <a:lnTo>
                      <a:pt x="280" y="237"/>
                    </a:lnTo>
                    <a:lnTo>
                      <a:pt x="280" y="235"/>
                    </a:lnTo>
                    <a:lnTo>
                      <a:pt x="278" y="235"/>
                    </a:lnTo>
                    <a:lnTo>
                      <a:pt x="278" y="233"/>
                    </a:lnTo>
                    <a:lnTo>
                      <a:pt x="277" y="232"/>
                    </a:lnTo>
                    <a:lnTo>
                      <a:pt x="277" y="230"/>
                    </a:lnTo>
                    <a:lnTo>
                      <a:pt x="275" y="230"/>
                    </a:lnTo>
                    <a:lnTo>
                      <a:pt x="275" y="228"/>
                    </a:lnTo>
                    <a:lnTo>
                      <a:pt x="277" y="228"/>
                    </a:lnTo>
                    <a:lnTo>
                      <a:pt x="277" y="226"/>
                    </a:lnTo>
                    <a:lnTo>
                      <a:pt x="275" y="226"/>
                    </a:lnTo>
                    <a:lnTo>
                      <a:pt x="275" y="224"/>
                    </a:lnTo>
                    <a:lnTo>
                      <a:pt x="277" y="224"/>
                    </a:lnTo>
                    <a:lnTo>
                      <a:pt x="277" y="222"/>
                    </a:lnTo>
                    <a:lnTo>
                      <a:pt x="277" y="224"/>
                    </a:lnTo>
                    <a:lnTo>
                      <a:pt x="278" y="226"/>
                    </a:lnTo>
                    <a:lnTo>
                      <a:pt x="277" y="226"/>
                    </a:lnTo>
                    <a:lnTo>
                      <a:pt x="277" y="224"/>
                    </a:lnTo>
                    <a:lnTo>
                      <a:pt x="277" y="226"/>
                    </a:lnTo>
                    <a:lnTo>
                      <a:pt x="277" y="228"/>
                    </a:lnTo>
                    <a:lnTo>
                      <a:pt x="278" y="228"/>
                    </a:lnTo>
                    <a:lnTo>
                      <a:pt x="278" y="226"/>
                    </a:lnTo>
                    <a:lnTo>
                      <a:pt x="278" y="228"/>
                    </a:lnTo>
                    <a:lnTo>
                      <a:pt x="278" y="226"/>
                    </a:lnTo>
                    <a:lnTo>
                      <a:pt x="278" y="224"/>
                    </a:lnTo>
                    <a:lnTo>
                      <a:pt x="278" y="226"/>
                    </a:lnTo>
                    <a:lnTo>
                      <a:pt x="280" y="226"/>
                    </a:lnTo>
                    <a:lnTo>
                      <a:pt x="280" y="228"/>
                    </a:lnTo>
                    <a:lnTo>
                      <a:pt x="280" y="226"/>
                    </a:lnTo>
                    <a:lnTo>
                      <a:pt x="278" y="224"/>
                    </a:lnTo>
                    <a:lnTo>
                      <a:pt x="278" y="222"/>
                    </a:lnTo>
                    <a:lnTo>
                      <a:pt x="280" y="222"/>
                    </a:lnTo>
                    <a:lnTo>
                      <a:pt x="280" y="220"/>
                    </a:lnTo>
                    <a:lnTo>
                      <a:pt x="278" y="220"/>
                    </a:lnTo>
                    <a:lnTo>
                      <a:pt x="277" y="218"/>
                    </a:lnTo>
                    <a:lnTo>
                      <a:pt x="277" y="216"/>
                    </a:lnTo>
                    <a:lnTo>
                      <a:pt x="277" y="214"/>
                    </a:lnTo>
                    <a:lnTo>
                      <a:pt x="277" y="212"/>
                    </a:lnTo>
                    <a:lnTo>
                      <a:pt x="277" y="210"/>
                    </a:lnTo>
                    <a:lnTo>
                      <a:pt x="275" y="210"/>
                    </a:lnTo>
                    <a:lnTo>
                      <a:pt x="275" y="208"/>
                    </a:lnTo>
                    <a:lnTo>
                      <a:pt x="273" y="208"/>
                    </a:lnTo>
                    <a:lnTo>
                      <a:pt x="273" y="206"/>
                    </a:lnTo>
                    <a:lnTo>
                      <a:pt x="275" y="206"/>
                    </a:lnTo>
                    <a:lnTo>
                      <a:pt x="275" y="204"/>
                    </a:lnTo>
                    <a:lnTo>
                      <a:pt x="277" y="204"/>
                    </a:lnTo>
                    <a:lnTo>
                      <a:pt x="277" y="203"/>
                    </a:lnTo>
                    <a:lnTo>
                      <a:pt x="275" y="203"/>
                    </a:lnTo>
                    <a:lnTo>
                      <a:pt x="275" y="201"/>
                    </a:lnTo>
                    <a:lnTo>
                      <a:pt x="275" y="199"/>
                    </a:lnTo>
                    <a:lnTo>
                      <a:pt x="275" y="201"/>
                    </a:lnTo>
                    <a:lnTo>
                      <a:pt x="277" y="201"/>
                    </a:lnTo>
                    <a:lnTo>
                      <a:pt x="275" y="201"/>
                    </a:lnTo>
                    <a:lnTo>
                      <a:pt x="275" y="203"/>
                    </a:lnTo>
                    <a:lnTo>
                      <a:pt x="275" y="201"/>
                    </a:lnTo>
                    <a:lnTo>
                      <a:pt x="277" y="201"/>
                    </a:lnTo>
                    <a:lnTo>
                      <a:pt x="278" y="201"/>
                    </a:lnTo>
                    <a:lnTo>
                      <a:pt x="280" y="199"/>
                    </a:lnTo>
                    <a:lnTo>
                      <a:pt x="280" y="201"/>
                    </a:lnTo>
                    <a:lnTo>
                      <a:pt x="282" y="199"/>
                    </a:lnTo>
                    <a:lnTo>
                      <a:pt x="282" y="201"/>
                    </a:lnTo>
                    <a:lnTo>
                      <a:pt x="282" y="199"/>
                    </a:lnTo>
                    <a:lnTo>
                      <a:pt x="284" y="199"/>
                    </a:lnTo>
                    <a:lnTo>
                      <a:pt x="284" y="197"/>
                    </a:lnTo>
                    <a:lnTo>
                      <a:pt x="282" y="197"/>
                    </a:lnTo>
                    <a:lnTo>
                      <a:pt x="284" y="197"/>
                    </a:lnTo>
                    <a:lnTo>
                      <a:pt x="284" y="199"/>
                    </a:lnTo>
                    <a:lnTo>
                      <a:pt x="284" y="197"/>
                    </a:lnTo>
                    <a:lnTo>
                      <a:pt x="286" y="197"/>
                    </a:lnTo>
                    <a:lnTo>
                      <a:pt x="286" y="199"/>
                    </a:lnTo>
                    <a:lnTo>
                      <a:pt x="286" y="197"/>
                    </a:lnTo>
                    <a:lnTo>
                      <a:pt x="286" y="195"/>
                    </a:lnTo>
                    <a:lnTo>
                      <a:pt x="288" y="193"/>
                    </a:lnTo>
                    <a:lnTo>
                      <a:pt x="290" y="193"/>
                    </a:lnTo>
                    <a:lnTo>
                      <a:pt x="292" y="193"/>
                    </a:lnTo>
                    <a:lnTo>
                      <a:pt x="292" y="191"/>
                    </a:lnTo>
                    <a:lnTo>
                      <a:pt x="292" y="193"/>
                    </a:lnTo>
                    <a:lnTo>
                      <a:pt x="292" y="191"/>
                    </a:lnTo>
                    <a:lnTo>
                      <a:pt x="292" y="189"/>
                    </a:lnTo>
                    <a:lnTo>
                      <a:pt x="292" y="187"/>
                    </a:lnTo>
                    <a:lnTo>
                      <a:pt x="292" y="189"/>
                    </a:lnTo>
                    <a:lnTo>
                      <a:pt x="290" y="187"/>
                    </a:lnTo>
                    <a:lnTo>
                      <a:pt x="290" y="189"/>
                    </a:lnTo>
                    <a:lnTo>
                      <a:pt x="286" y="191"/>
                    </a:lnTo>
                    <a:lnTo>
                      <a:pt x="284" y="191"/>
                    </a:lnTo>
                    <a:lnTo>
                      <a:pt x="284" y="193"/>
                    </a:lnTo>
                    <a:lnTo>
                      <a:pt x="286" y="193"/>
                    </a:lnTo>
                    <a:lnTo>
                      <a:pt x="286" y="195"/>
                    </a:lnTo>
                    <a:lnTo>
                      <a:pt x="284" y="195"/>
                    </a:lnTo>
                    <a:lnTo>
                      <a:pt x="286" y="195"/>
                    </a:lnTo>
                    <a:lnTo>
                      <a:pt x="284" y="195"/>
                    </a:lnTo>
                    <a:lnTo>
                      <a:pt x="284" y="193"/>
                    </a:lnTo>
                    <a:lnTo>
                      <a:pt x="282" y="193"/>
                    </a:lnTo>
                    <a:lnTo>
                      <a:pt x="284" y="193"/>
                    </a:lnTo>
                    <a:lnTo>
                      <a:pt x="282" y="193"/>
                    </a:lnTo>
                    <a:lnTo>
                      <a:pt x="282" y="195"/>
                    </a:lnTo>
                    <a:lnTo>
                      <a:pt x="280" y="195"/>
                    </a:lnTo>
                    <a:lnTo>
                      <a:pt x="280" y="197"/>
                    </a:lnTo>
                    <a:lnTo>
                      <a:pt x="280" y="195"/>
                    </a:lnTo>
                    <a:lnTo>
                      <a:pt x="280" y="197"/>
                    </a:lnTo>
                    <a:lnTo>
                      <a:pt x="278" y="197"/>
                    </a:lnTo>
                    <a:lnTo>
                      <a:pt x="278" y="195"/>
                    </a:lnTo>
                    <a:lnTo>
                      <a:pt x="277" y="195"/>
                    </a:lnTo>
                    <a:lnTo>
                      <a:pt x="275" y="195"/>
                    </a:lnTo>
                    <a:lnTo>
                      <a:pt x="275" y="197"/>
                    </a:lnTo>
                    <a:lnTo>
                      <a:pt x="277" y="197"/>
                    </a:lnTo>
                    <a:lnTo>
                      <a:pt x="277" y="199"/>
                    </a:lnTo>
                    <a:lnTo>
                      <a:pt x="275" y="199"/>
                    </a:lnTo>
                    <a:lnTo>
                      <a:pt x="273" y="199"/>
                    </a:lnTo>
                    <a:lnTo>
                      <a:pt x="271" y="199"/>
                    </a:lnTo>
                    <a:lnTo>
                      <a:pt x="269" y="199"/>
                    </a:lnTo>
                    <a:lnTo>
                      <a:pt x="271" y="199"/>
                    </a:lnTo>
                    <a:lnTo>
                      <a:pt x="271" y="197"/>
                    </a:lnTo>
                    <a:lnTo>
                      <a:pt x="271" y="199"/>
                    </a:lnTo>
                    <a:lnTo>
                      <a:pt x="269" y="199"/>
                    </a:lnTo>
                    <a:lnTo>
                      <a:pt x="269" y="197"/>
                    </a:lnTo>
                    <a:lnTo>
                      <a:pt x="271" y="197"/>
                    </a:lnTo>
                    <a:lnTo>
                      <a:pt x="271" y="195"/>
                    </a:lnTo>
                    <a:lnTo>
                      <a:pt x="269" y="195"/>
                    </a:lnTo>
                    <a:lnTo>
                      <a:pt x="269" y="197"/>
                    </a:lnTo>
                    <a:lnTo>
                      <a:pt x="267" y="197"/>
                    </a:lnTo>
                    <a:lnTo>
                      <a:pt x="267" y="195"/>
                    </a:lnTo>
                    <a:lnTo>
                      <a:pt x="269" y="193"/>
                    </a:lnTo>
                    <a:lnTo>
                      <a:pt x="271" y="189"/>
                    </a:lnTo>
                    <a:lnTo>
                      <a:pt x="271" y="187"/>
                    </a:lnTo>
                    <a:lnTo>
                      <a:pt x="275" y="187"/>
                    </a:lnTo>
                    <a:lnTo>
                      <a:pt x="277" y="187"/>
                    </a:lnTo>
                    <a:lnTo>
                      <a:pt x="278" y="187"/>
                    </a:lnTo>
                    <a:lnTo>
                      <a:pt x="280" y="185"/>
                    </a:lnTo>
                    <a:lnTo>
                      <a:pt x="282" y="183"/>
                    </a:lnTo>
                    <a:lnTo>
                      <a:pt x="284" y="183"/>
                    </a:lnTo>
                    <a:lnTo>
                      <a:pt x="286" y="183"/>
                    </a:lnTo>
                    <a:lnTo>
                      <a:pt x="286" y="181"/>
                    </a:lnTo>
                    <a:lnTo>
                      <a:pt x="288" y="181"/>
                    </a:lnTo>
                    <a:lnTo>
                      <a:pt x="290" y="181"/>
                    </a:lnTo>
                    <a:lnTo>
                      <a:pt x="292" y="181"/>
                    </a:lnTo>
                    <a:lnTo>
                      <a:pt x="292" y="183"/>
                    </a:lnTo>
                    <a:lnTo>
                      <a:pt x="294" y="183"/>
                    </a:lnTo>
                    <a:lnTo>
                      <a:pt x="294" y="185"/>
                    </a:lnTo>
                    <a:lnTo>
                      <a:pt x="294" y="187"/>
                    </a:lnTo>
                    <a:lnTo>
                      <a:pt x="294" y="189"/>
                    </a:lnTo>
                    <a:lnTo>
                      <a:pt x="294" y="191"/>
                    </a:lnTo>
                    <a:lnTo>
                      <a:pt x="296" y="191"/>
                    </a:lnTo>
                    <a:lnTo>
                      <a:pt x="294" y="191"/>
                    </a:lnTo>
                    <a:lnTo>
                      <a:pt x="294" y="193"/>
                    </a:lnTo>
                    <a:lnTo>
                      <a:pt x="296" y="193"/>
                    </a:lnTo>
                    <a:lnTo>
                      <a:pt x="296" y="195"/>
                    </a:lnTo>
                    <a:lnTo>
                      <a:pt x="298" y="197"/>
                    </a:lnTo>
                    <a:lnTo>
                      <a:pt x="298" y="195"/>
                    </a:lnTo>
                    <a:lnTo>
                      <a:pt x="300" y="195"/>
                    </a:lnTo>
                    <a:lnTo>
                      <a:pt x="298" y="197"/>
                    </a:lnTo>
                    <a:lnTo>
                      <a:pt x="300" y="197"/>
                    </a:lnTo>
                    <a:lnTo>
                      <a:pt x="302" y="197"/>
                    </a:lnTo>
                    <a:lnTo>
                      <a:pt x="302" y="199"/>
                    </a:lnTo>
                    <a:lnTo>
                      <a:pt x="302" y="201"/>
                    </a:lnTo>
                    <a:lnTo>
                      <a:pt x="304" y="201"/>
                    </a:lnTo>
                    <a:lnTo>
                      <a:pt x="306" y="201"/>
                    </a:lnTo>
                    <a:lnTo>
                      <a:pt x="307" y="201"/>
                    </a:lnTo>
                    <a:lnTo>
                      <a:pt x="309" y="201"/>
                    </a:lnTo>
                    <a:lnTo>
                      <a:pt x="309" y="199"/>
                    </a:lnTo>
                    <a:lnTo>
                      <a:pt x="311" y="199"/>
                    </a:lnTo>
                    <a:lnTo>
                      <a:pt x="311" y="201"/>
                    </a:lnTo>
                    <a:lnTo>
                      <a:pt x="311" y="203"/>
                    </a:lnTo>
                    <a:lnTo>
                      <a:pt x="313" y="203"/>
                    </a:lnTo>
                    <a:lnTo>
                      <a:pt x="313" y="204"/>
                    </a:lnTo>
                    <a:lnTo>
                      <a:pt x="315" y="204"/>
                    </a:lnTo>
                    <a:lnTo>
                      <a:pt x="315" y="203"/>
                    </a:lnTo>
                    <a:lnTo>
                      <a:pt x="315" y="204"/>
                    </a:lnTo>
                    <a:lnTo>
                      <a:pt x="317" y="206"/>
                    </a:lnTo>
                    <a:lnTo>
                      <a:pt x="319" y="206"/>
                    </a:lnTo>
                    <a:lnTo>
                      <a:pt x="321" y="206"/>
                    </a:lnTo>
                    <a:lnTo>
                      <a:pt x="321" y="208"/>
                    </a:lnTo>
                    <a:lnTo>
                      <a:pt x="321" y="206"/>
                    </a:lnTo>
                    <a:lnTo>
                      <a:pt x="323" y="206"/>
                    </a:lnTo>
                    <a:lnTo>
                      <a:pt x="325" y="208"/>
                    </a:lnTo>
                    <a:lnTo>
                      <a:pt x="327" y="208"/>
                    </a:lnTo>
                    <a:lnTo>
                      <a:pt x="329" y="208"/>
                    </a:lnTo>
                    <a:lnTo>
                      <a:pt x="327" y="208"/>
                    </a:lnTo>
                    <a:lnTo>
                      <a:pt x="329" y="208"/>
                    </a:lnTo>
                    <a:lnTo>
                      <a:pt x="329" y="206"/>
                    </a:lnTo>
                    <a:lnTo>
                      <a:pt x="331" y="206"/>
                    </a:lnTo>
                    <a:lnTo>
                      <a:pt x="333" y="206"/>
                    </a:lnTo>
                    <a:lnTo>
                      <a:pt x="333" y="204"/>
                    </a:lnTo>
                    <a:lnTo>
                      <a:pt x="335" y="204"/>
                    </a:lnTo>
                    <a:lnTo>
                      <a:pt x="335" y="206"/>
                    </a:lnTo>
                    <a:lnTo>
                      <a:pt x="335" y="204"/>
                    </a:lnTo>
                    <a:lnTo>
                      <a:pt x="335" y="206"/>
                    </a:lnTo>
                    <a:lnTo>
                      <a:pt x="336" y="204"/>
                    </a:lnTo>
                    <a:lnTo>
                      <a:pt x="338" y="204"/>
                    </a:lnTo>
                    <a:lnTo>
                      <a:pt x="338" y="206"/>
                    </a:lnTo>
                    <a:lnTo>
                      <a:pt x="340" y="206"/>
                    </a:lnTo>
                    <a:lnTo>
                      <a:pt x="342" y="206"/>
                    </a:lnTo>
                    <a:lnTo>
                      <a:pt x="344" y="206"/>
                    </a:lnTo>
                    <a:lnTo>
                      <a:pt x="346" y="206"/>
                    </a:lnTo>
                    <a:lnTo>
                      <a:pt x="346" y="208"/>
                    </a:lnTo>
                    <a:lnTo>
                      <a:pt x="348" y="208"/>
                    </a:lnTo>
                    <a:lnTo>
                      <a:pt x="348" y="206"/>
                    </a:lnTo>
                    <a:lnTo>
                      <a:pt x="350" y="206"/>
                    </a:lnTo>
                    <a:lnTo>
                      <a:pt x="352" y="206"/>
                    </a:lnTo>
                    <a:lnTo>
                      <a:pt x="354" y="206"/>
                    </a:lnTo>
                    <a:lnTo>
                      <a:pt x="352" y="206"/>
                    </a:lnTo>
                    <a:lnTo>
                      <a:pt x="352" y="204"/>
                    </a:lnTo>
                    <a:lnTo>
                      <a:pt x="350" y="204"/>
                    </a:lnTo>
                    <a:lnTo>
                      <a:pt x="350" y="203"/>
                    </a:lnTo>
                    <a:lnTo>
                      <a:pt x="350" y="201"/>
                    </a:lnTo>
                    <a:lnTo>
                      <a:pt x="352" y="201"/>
                    </a:lnTo>
                    <a:lnTo>
                      <a:pt x="354" y="203"/>
                    </a:lnTo>
                    <a:lnTo>
                      <a:pt x="354" y="204"/>
                    </a:lnTo>
                    <a:lnTo>
                      <a:pt x="356" y="206"/>
                    </a:lnTo>
                    <a:lnTo>
                      <a:pt x="356" y="208"/>
                    </a:lnTo>
                    <a:lnTo>
                      <a:pt x="358" y="208"/>
                    </a:lnTo>
                    <a:lnTo>
                      <a:pt x="358" y="210"/>
                    </a:lnTo>
                    <a:lnTo>
                      <a:pt x="360" y="210"/>
                    </a:lnTo>
                    <a:lnTo>
                      <a:pt x="362" y="210"/>
                    </a:lnTo>
                    <a:lnTo>
                      <a:pt x="362" y="208"/>
                    </a:lnTo>
                    <a:lnTo>
                      <a:pt x="362" y="210"/>
                    </a:lnTo>
                    <a:lnTo>
                      <a:pt x="362" y="208"/>
                    </a:lnTo>
                    <a:lnTo>
                      <a:pt x="364" y="208"/>
                    </a:lnTo>
                    <a:lnTo>
                      <a:pt x="362" y="208"/>
                    </a:lnTo>
                    <a:lnTo>
                      <a:pt x="364" y="206"/>
                    </a:lnTo>
                    <a:lnTo>
                      <a:pt x="364" y="204"/>
                    </a:lnTo>
                    <a:lnTo>
                      <a:pt x="362" y="204"/>
                    </a:lnTo>
                    <a:lnTo>
                      <a:pt x="360" y="204"/>
                    </a:lnTo>
                    <a:lnTo>
                      <a:pt x="360" y="203"/>
                    </a:lnTo>
                    <a:lnTo>
                      <a:pt x="360" y="201"/>
                    </a:lnTo>
                    <a:lnTo>
                      <a:pt x="358" y="201"/>
                    </a:lnTo>
                    <a:lnTo>
                      <a:pt x="358" y="203"/>
                    </a:lnTo>
                    <a:lnTo>
                      <a:pt x="356" y="203"/>
                    </a:lnTo>
                    <a:lnTo>
                      <a:pt x="356" y="204"/>
                    </a:lnTo>
                    <a:lnTo>
                      <a:pt x="356" y="206"/>
                    </a:lnTo>
                    <a:lnTo>
                      <a:pt x="356" y="204"/>
                    </a:lnTo>
                    <a:lnTo>
                      <a:pt x="354" y="204"/>
                    </a:lnTo>
                    <a:lnTo>
                      <a:pt x="354" y="203"/>
                    </a:lnTo>
                    <a:lnTo>
                      <a:pt x="352" y="203"/>
                    </a:lnTo>
                    <a:lnTo>
                      <a:pt x="352" y="201"/>
                    </a:lnTo>
                    <a:lnTo>
                      <a:pt x="352" y="199"/>
                    </a:lnTo>
                    <a:lnTo>
                      <a:pt x="352" y="197"/>
                    </a:lnTo>
                    <a:lnTo>
                      <a:pt x="352" y="199"/>
                    </a:lnTo>
                    <a:lnTo>
                      <a:pt x="352" y="201"/>
                    </a:lnTo>
                    <a:lnTo>
                      <a:pt x="354" y="199"/>
                    </a:lnTo>
                    <a:lnTo>
                      <a:pt x="352" y="197"/>
                    </a:lnTo>
                    <a:lnTo>
                      <a:pt x="352" y="195"/>
                    </a:lnTo>
                    <a:lnTo>
                      <a:pt x="350" y="195"/>
                    </a:lnTo>
                    <a:lnTo>
                      <a:pt x="350" y="193"/>
                    </a:lnTo>
                    <a:lnTo>
                      <a:pt x="352" y="195"/>
                    </a:lnTo>
                    <a:lnTo>
                      <a:pt x="352" y="193"/>
                    </a:lnTo>
                    <a:lnTo>
                      <a:pt x="352" y="195"/>
                    </a:lnTo>
                    <a:lnTo>
                      <a:pt x="352" y="193"/>
                    </a:lnTo>
                    <a:lnTo>
                      <a:pt x="354" y="195"/>
                    </a:lnTo>
                    <a:lnTo>
                      <a:pt x="356" y="195"/>
                    </a:lnTo>
                    <a:lnTo>
                      <a:pt x="356" y="193"/>
                    </a:lnTo>
                    <a:lnTo>
                      <a:pt x="356" y="195"/>
                    </a:lnTo>
                    <a:lnTo>
                      <a:pt x="356" y="193"/>
                    </a:lnTo>
                    <a:lnTo>
                      <a:pt x="358" y="193"/>
                    </a:lnTo>
                    <a:lnTo>
                      <a:pt x="356" y="193"/>
                    </a:lnTo>
                    <a:lnTo>
                      <a:pt x="356" y="191"/>
                    </a:lnTo>
                    <a:lnTo>
                      <a:pt x="356" y="189"/>
                    </a:lnTo>
                    <a:lnTo>
                      <a:pt x="356" y="191"/>
                    </a:lnTo>
                    <a:lnTo>
                      <a:pt x="358" y="189"/>
                    </a:lnTo>
                    <a:lnTo>
                      <a:pt x="358" y="191"/>
                    </a:lnTo>
                    <a:lnTo>
                      <a:pt x="360" y="191"/>
                    </a:lnTo>
                    <a:lnTo>
                      <a:pt x="360" y="193"/>
                    </a:lnTo>
                    <a:lnTo>
                      <a:pt x="360" y="191"/>
                    </a:lnTo>
                    <a:lnTo>
                      <a:pt x="362" y="191"/>
                    </a:lnTo>
                    <a:lnTo>
                      <a:pt x="362" y="193"/>
                    </a:lnTo>
                    <a:lnTo>
                      <a:pt x="364" y="193"/>
                    </a:lnTo>
                    <a:lnTo>
                      <a:pt x="364" y="195"/>
                    </a:lnTo>
                    <a:lnTo>
                      <a:pt x="364" y="197"/>
                    </a:lnTo>
                    <a:lnTo>
                      <a:pt x="365" y="197"/>
                    </a:lnTo>
                    <a:lnTo>
                      <a:pt x="367" y="195"/>
                    </a:lnTo>
                    <a:lnTo>
                      <a:pt x="367" y="197"/>
                    </a:lnTo>
                    <a:lnTo>
                      <a:pt x="367" y="199"/>
                    </a:lnTo>
                    <a:lnTo>
                      <a:pt x="367" y="197"/>
                    </a:lnTo>
                    <a:lnTo>
                      <a:pt x="369" y="195"/>
                    </a:lnTo>
                    <a:lnTo>
                      <a:pt x="369" y="197"/>
                    </a:lnTo>
                    <a:lnTo>
                      <a:pt x="367" y="197"/>
                    </a:lnTo>
                    <a:lnTo>
                      <a:pt x="367" y="199"/>
                    </a:lnTo>
                    <a:lnTo>
                      <a:pt x="367" y="201"/>
                    </a:lnTo>
                    <a:lnTo>
                      <a:pt x="365" y="201"/>
                    </a:lnTo>
                    <a:lnTo>
                      <a:pt x="367" y="201"/>
                    </a:lnTo>
                    <a:lnTo>
                      <a:pt x="369" y="201"/>
                    </a:lnTo>
                    <a:lnTo>
                      <a:pt x="367" y="201"/>
                    </a:lnTo>
                    <a:lnTo>
                      <a:pt x="367" y="199"/>
                    </a:lnTo>
                    <a:lnTo>
                      <a:pt x="369" y="199"/>
                    </a:lnTo>
                    <a:lnTo>
                      <a:pt x="369" y="197"/>
                    </a:lnTo>
                    <a:lnTo>
                      <a:pt x="371" y="197"/>
                    </a:lnTo>
                    <a:lnTo>
                      <a:pt x="373" y="197"/>
                    </a:lnTo>
                    <a:lnTo>
                      <a:pt x="373" y="195"/>
                    </a:lnTo>
                    <a:lnTo>
                      <a:pt x="373" y="197"/>
                    </a:lnTo>
                    <a:lnTo>
                      <a:pt x="371" y="197"/>
                    </a:lnTo>
                    <a:lnTo>
                      <a:pt x="371" y="199"/>
                    </a:lnTo>
                    <a:lnTo>
                      <a:pt x="371" y="201"/>
                    </a:lnTo>
                    <a:lnTo>
                      <a:pt x="371" y="203"/>
                    </a:lnTo>
                    <a:lnTo>
                      <a:pt x="371" y="204"/>
                    </a:lnTo>
                    <a:lnTo>
                      <a:pt x="371" y="206"/>
                    </a:lnTo>
                    <a:lnTo>
                      <a:pt x="371" y="208"/>
                    </a:lnTo>
                    <a:lnTo>
                      <a:pt x="371" y="210"/>
                    </a:lnTo>
                    <a:lnTo>
                      <a:pt x="369" y="210"/>
                    </a:lnTo>
                    <a:lnTo>
                      <a:pt x="369" y="208"/>
                    </a:lnTo>
                    <a:lnTo>
                      <a:pt x="369" y="210"/>
                    </a:lnTo>
                    <a:lnTo>
                      <a:pt x="369" y="212"/>
                    </a:lnTo>
                    <a:lnTo>
                      <a:pt x="369" y="214"/>
                    </a:lnTo>
                    <a:lnTo>
                      <a:pt x="369" y="212"/>
                    </a:lnTo>
                    <a:lnTo>
                      <a:pt x="369" y="214"/>
                    </a:lnTo>
                    <a:lnTo>
                      <a:pt x="371" y="214"/>
                    </a:lnTo>
                    <a:lnTo>
                      <a:pt x="371" y="216"/>
                    </a:lnTo>
                    <a:lnTo>
                      <a:pt x="371" y="218"/>
                    </a:lnTo>
                    <a:lnTo>
                      <a:pt x="373" y="218"/>
                    </a:lnTo>
                    <a:lnTo>
                      <a:pt x="373" y="216"/>
                    </a:lnTo>
                    <a:lnTo>
                      <a:pt x="375" y="216"/>
                    </a:lnTo>
                    <a:lnTo>
                      <a:pt x="377" y="216"/>
                    </a:lnTo>
                    <a:lnTo>
                      <a:pt x="375" y="216"/>
                    </a:lnTo>
                    <a:lnTo>
                      <a:pt x="373" y="220"/>
                    </a:lnTo>
                    <a:lnTo>
                      <a:pt x="375" y="220"/>
                    </a:lnTo>
                    <a:lnTo>
                      <a:pt x="375" y="218"/>
                    </a:lnTo>
                    <a:lnTo>
                      <a:pt x="375" y="220"/>
                    </a:lnTo>
                    <a:lnTo>
                      <a:pt x="377" y="218"/>
                    </a:lnTo>
                    <a:lnTo>
                      <a:pt x="377" y="220"/>
                    </a:lnTo>
                    <a:lnTo>
                      <a:pt x="377" y="222"/>
                    </a:lnTo>
                    <a:lnTo>
                      <a:pt x="377" y="224"/>
                    </a:lnTo>
                    <a:lnTo>
                      <a:pt x="375" y="224"/>
                    </a:lnTo>
                    <a:lnTo>
                      <a:pt x="373" y="224"/>
                    </a:lnTo>
                    <a:lnTo>
                      <a:pt x="373" y="222"/>
                    </a:lnTo>
                    <a:lnTo>
                      <a:pt x="371" y="224"/>
                    </a:lnTo>
                    <a:lnTo>
                      <a:pt x="369" y="224"/>
                    </a:lnTo>
                    <a:lnTo>
                      <a:pt x="369" y="222"/>
                    </a:lnTo>
                    <a:lnTo>
                      <a:pt x="369" y="224"/>
                    </a:lnTo>
                    <a:lnTo>
                      <a:pt x="371" y="226"/>
                    </a:lnTo>
                    <a:lnTo>
                      <a:pt x="371" y="228"/>
                    </a:lnTo>
                    <a:lnTo>
                      <a:pt x="373" y="228"/>
                    </a:lnTo>
                    <a:lnTo>
                      <a:pt x="373" y="230"/>
                    </a:lnTo>
                    <a:lnTo>
                      <a:pt x="375" y="230"/>
                    </a:lnTo>
                    <a:lnTo>
                      <a:pt x="375" y="232"/>
                    </a:lnTo>
                    <a:lnTo>
                      <a:pt x="373" y="232"/>
                    </a:lnTo>
                    <a:lnTo>
                      <a:pt x="375" y="232"/>
                    </a:lnTo>
                    <a:lnTo>
                      <a:pt x="375" y="230"/>
                    </a:lnTo>
                    <a:lnTo>
                      <a:pt x="373" y="230"/>
                    </a:lnTo>
                    <a:lnTo>
                      <a:pt x="373" y="228"/>
                    </a:lnTo>
                    <a:lnTo>
                      <a:pt x="373" y="226"/>
                    </a:lnTo>
                    <a:lnTo>
                      <a:pt x="371" y="226"/>
                    </a:lnTo>
                    <a:lnTo>
                      <a:pt x="371" y="224"/>
                    </a:lnTo>
                    <a:lnTo>
                      <a:pt x="373" y="224"/>
                    </a:lnTo>
                    <a:lnTo>
                      <a:pt x="373" y="226"/>
                    </a:lnTo>
                    <a:lnTo>
                      <a:pt x="373" y="224"/>
                    </a:lnTo>
                    <a:lnTo>
                      <a:pt x="375" y="224"/>
                    </a:lnTo>
                    <a:lnTo>
                      <a:pt x="375" y="226"/>
                    </a:lnTo>
                    <a:lnTo>
                      <a:pt x="377" y="226"/>
                    </a:lnTo>
                    <a:lnTo>
                      <a:pt x="379" y="226"/>
                    </a:lnTo>
                    <a:lnTo>
                      <a:pt x="379" y="224"/>
                    </a:lnTo>
                    <a:lnTo>
                      <a:pt x="379" y="222"/>
                    </a:lnTo>
                    <a:lnTo>
                      <a:pt x="377" y="222"/>
                    </a:lnTo>
                    <a:lnTo>
                      <a:pt x="377" y="220"/>
                    </a:lnTo>
                    <a:lnTo>
                      <a:pt x="379" y="220"/>
                    </a:lnTo>
                    <a:lnTo>
                      <a:pt x="379" y="218"/>
                    </a:lnTo>
                    <a:lnTo>
                      <a:pt x="379" y="216"/>
                    </a:lnTo>
                    <a:lnTo>
                      <a:pt x="377" y="216"/>
                    </a:lnTo>
                    <a:lnTo>
                      <a:pt x="377" y="214"/>
                    </a:lnTo>
                    <a:lnTo>
                      <a:pt x="377" y="212"/>
                    </a:lnTo>
                    <a:lnTo>
                      <a:pt x="377" y="210"/>
                    </a:lnTo>
                    <a:lnTo>
                      <a:pt x="375" y="208"/>
                    </a:lnTo>
                    <a:lnTo>
                      <a:pt x="375" y="206"/>
                    </a:lnTo>
                    <a:lnTo>
                      <a:pt x="377" y="206"/>
                    </a:lnTo>
                    <a:lnTo>
                      <a:pt x="377" y="204"/>
                    </a:lnTo>
                    <a:lnTo>
                      <a:pt x="375" y="204"/>
                    </a:lnTo>
                    <a:lnTo>
                      <a:pt x="377" y="203"/>
                    </a:lnTo>
                    <a:lnTo>
                      <a:pt x="377" y="201"/>
                    </a:lnTo>
                    <a:lnTo>
                      <a:pt x="379" y="201"/>
                    </a:lnTo>
                    <a:lnTo>
                      <a:pt x="381" y="201"/>
                    </a:lnTo>
                    <a:lnTo>
                      <a:pt x="383" y="201"/>
                    </a:lnTo>
                    <a:lnTo>
                      <a:pt x="383" y="199"/>
                    </a:lnTo>
                    <a:lnTo>
                      <a:pt x="385" y="199"/>
                    </a:lnTo>
                    <a:lnTo>
                      <a:pt x="385" y="197"/>
                    </a:lnTo>
                    <a:lnTo>
                      <a:pt x="387" y="197"/>
                    </a:lnTo>
                    <a:lnTo>
                      <a:pt x="387" y="195"/>
                    </a:lnTo>
                    <a:lnTo>
                      <a:pt x="387" y="193"/>
                    </a:lnTo>
                    <a:lnTo>
                      <a:pt x="389" y="193"/>
                    </a:lnTo>
                    <a:lnTo>
                      <a:pt x="389" y="191"/>
                    </a:lnTo>
                    <a:lnTo>
                      <a:pt x="391" y="191"/>
                    </a:lnTo>
                    <a:lnTo>
                      <a:pt x="393" y="191"/>
                    </a:lnTo>
                    <a:lnTo>
                      <a:pt x="393" y="189"/>
                    </a:lnTo>
                    <a:lnTo>
                      <a:pt x="394" y="187"/>
                    </a:lnTo>
                    <a:lnTo>
                      <a:pt x="393" y="189"/>
                    </a:lnTo>
                    <a:lnTo>
                      <a:pt x="393" y="187"/>
                    </a:lnTo>
                    <a:lnTo>
                      <a:pt x="391" y="189"/>
                    </a:lnTo>
                    <a:lnTo>
                      <a:pt x="391" y="187"/>
                    </a:lnTo>
                    <a:lnTo>
                      <a:pt x="391" y="185"/>
                    </a:lnTo>
                    <a:lnTo>
                      <a:pt x="393" y="185"/>
                    </a:lnTo>
                    <a:lnTo>
                      <a:pt x="393" y="183"/>
                    </a:lnTo>
                    <a:lnTo>
                      <a:pt x="393" y="181"/>
                    </a:lnTo>
                    <a:lnTo>
                      <a:pt x="393" y="179"/>
                    </a:lnTo>
                    <a:lnTo>
                      <a:pt x="391" y="179"/>
                    </a:lnTo>
                    <a:lnTo>
                      <a:pt x="391" y="177"/>
                    </a:lnTo>
                    <a:lnTo>
                      <a:pt x="389" y="179"/>
                    </a:lnTo>
                    <a:lnTo>
                      <a:pt x="391" y="179"/>
                    </a:lnTo>
                    <a:lnTo>
                      <a:pt x="389" y="179"/>
                    </a:lnTo>
                    <a:lnTo>
                      <a:pt x="389" y="181"/>
                    </a:lnTo>
                    <a:lnTo>
                      <a:pt x="389" y="183"/>
                    </a:lnTo>
                    <a:lnTo>
                      <a:pt x="389" y="181"/>
                    </a:lnTo>
                    <a:lnTo>
                      <a:pt x="389" y="183"/>
                    </a:lnTo>
                    <a:lnTo>
                      <a:pt x="391" y="181"/>
                    </a:lnTo>
                    <a:lnTo>
                      <a:pt x="391" y="183"/>
                    </a:lnTo>
                    <a:lnTo>
                      <a:pt x="389" y="183"/>
                    </a:lnTo>
                    <a:lnTo>
                      <a:pt x="389" y="185"/>
                    </a:lnTo>
                    <a:lnTo>
                      <a:pt x="387" y="185"/>
                    </a:lnTo>
                    <a:lnTo>
                      <a:pt x="385" y="185"/>
                    </a:lnTo>
                    <a:lnTo>
                      <a:pt x="383" y="185"/>
                    </a:lnTo>
                    <a:lnTo>
                      <a:pt x="385" y="183"/>
                    </a:lnTo>
                    <a:lnTo>
                      <a:pt x="385" y="181"/>
                    </a:lnTo>
                    <a:lnTo>
                      <a:pt x="385" y="179"/>
                    </a:lnTo>
                    <a:lnTo>
                      <a:pt x="385" y="181"/>
                    </a:lnTo>
                    <a:lnTo>
                      <a:pt x="385" y="179"/>
                    </a:lnTo>
                    <a:lnTo>
                      <a:pt x="387" y="179"/>
                    </a:lnTo>
                    <a:lnTo>
                      <a:pt x="387" y="177"/>
                    </a:lnTo>
                    <a:lnTo>
                      <a:pt x="389" y="175"/>
                    </a:lnTo>
                    <a:lnTo>
                      <a:pt x="387" y="175"/>
                    </a:lnTo>
                    <a:lnTo>
                      <a:pt x="387" y="174"/>
                    </a:lnTo>
                    <a:lnTo>
                      <a:pt x="387" y="172"/>
                    </a:lnTo>
                    <a:lnTo>
                      <a:pt x="389" y="172"/>
                    </a:lnTo>
                    <a:lnTo>
                      <a:pt x="391" y="172"/>
                    </a:lnTo>
                    <a:lnTo>
                      <a:pt x="391" y="170"/>
                    </a:lnTo>
                    <a:lnTo>
                      <a:pt x="393" y="170"/>
                    </a:lnTo>
                    <a:lnTo>
                      <a:pt x="393" y="172"/>
                    </a:lnTo>
                    <a:lnTo>
                      <a:pt x="391" y="172"/>
                    </a:lnTo>
                    <a:lnTo>
                      <a:pt x="391" y="174"/>
                    </a:lnTo>
                    <a:lnTo>
                      <a:pt x="391" y="175"/>
                    </a:lnTo>
                    <a:lnTo>
                      <a:pt x="391" y="174"/>
                    </a:lnTo>
                    <a:lnTo>
                      <a:pt x="393" y="174"/>
                    </a:lnTo>
                    <a:lnTo>
                      <a:pt x="393" y="172"/>
                    </a:lnTo>
                    <a:lnTo>
                      <a:pt x="394" y="172"/>
                    </a:lnTo>
                    <a:lnTo>
                      <a:pt x="394" y="170"/>
                    </a:lnTo>
                    <a:lnTo>
                      <a:pt x="393" y="172"/>
                    </a:lnTo>
                    <a:lnTo>
                      <a:pt x="393" y="170"/>
                    </a:lnTo>
                    <a:lnTo>
                      <a:pt x="393" y="168"/>
                    </a:lnTo>
                    <a:lnTo>
                      <a:pt x="394" y="168"/>
                    </a:lnTo>
                    <a:lnTo>
                      <a:pt x="393" y="168"/>
                    </a:lnTo>
                    <a:lnTo>
                      <a:pt x="391" y="168"/>
                    </a:lnTo>
                    <a:lnTo>
                      <a:pt x="391" y="170"/>
                    </a:lnTo>
                    <a:lnTo>
                      <a:pt x="389" y="170"/>
                    </a:lnTo>
                    <a:lnTo>
                      <a:pt x="387" y="170"/>
                    </a:lnTo>
                    <a:lnTo>
                      <a:pt x="387" y="168"/>
                    </a:lnTo>
                    <a:lnTo>
                      <a:pt x="385" y="168"/>
                    </a:lnTo>
                    <a:lnTo>
                      <a:pt x="385" y="166"/>
                    </a:lnTo>
                    <a:lnTo>
                      <a:pt x="385" y="164"/>
                    </a:lnTo>
                    <a:lnTo>
                      <a:pt x="383" y="164"/>
                    </a:lnTo>
                    <a:lnTo>
                      <a:pt x="383" y="166"/>
                    </a:lnTo>
                    <a:lnTo>
                      <a:pt x="381" y="166"/>
                    </a:lnTo>
                    <a:lnTo>
                      <a:pt x="381" y="164"/>
                    </a:lnTo>
                    <a:lnTo>
                      <a:pt x="379" y="166"/>
                    </a:lnTo>
                    <a:lnTo>
                      <a:pt x="379" y="164"/>
                    </a:lnTo>
                    <a:lnTo>
                      <a:pt x="377" y="164"/>
                    </a:lnTo>
                    <a:lnTo>
                      <a:pt x="377" y="162"/>
                    </a:lnTo>
                    <a:lnTo>
                      <a:pt x="375" y="162"/>
                    </a:lnTo>
                    <a:lnTo>
                      <a:pt x="375" y="160"/>
                    </a:lnTo>
                    <a:lnTo>
                      <a:pt x="375" y="162"/>
                    </a:lnTo>
                    <a:lnTo>
                      <a:pt x="373" y="162"/>
                    </a:lnTo>
                    <a:lnTo>
                      <a:pt x="373" y="160"/>
                    </a:lnTo>
                    <a:lnTo>
                      <a:pt x="375" y="160"/>
                    </a:lnTo>
                    <a:lnTo>
                      <a:pt x="373" y="160"/>
                    </a:lnTo>
                    <a:lnTo>
                      <a:pt x="373" y="162"/>
                    </a:lnTo>
                    <a:lnTo>
                      <a:pt x="373" y="160"/>
                    </a:lnTo>
                    <a:lnTo>
                      <a:pt x="371" y="160"/>
                    </a:lnTo>
                    <a:lnTo>
                      <a:pt x="371" y="158"/>
                    </a:lnTo>
                    <a:lnTo>
                      <a:pt x="371" y="156"/>
                    </a:lnTo>
                    <a:lnTo>
                      <a:pt x="369" y="156"/>
                    </a:lnTo>
                    <a:lnTo>
                      <a:pt x="369" y="154"/>
                    </a:lnTo>
                    <a:lnTo>
                      <a:pt x="367" y="152"/>
                    </a:lnTo>
                    <a:lnTo>
                      <a:pt x="367" y="150"/>
                    </a:lnTo>
                    <a:lnTo>
                      <a:pt x="367" y="148"/>
                    </a:lnTo>
                    <a:lnTo>
                      <a:pt x="367" y="146"/>
                    </a:lnTo>
                    <a:lnTo>
                      <a:pt x="369" y="146"/>
                    </a:lnTo>
                    <a:lnTo>
                      <a:pt x="369" y="145"/>
                    </a:lnTo>
                    <a:lnTo>
                      <a:pt x="369" y="143"/>
                    </a:lnTo>
                    <a:lnTo>
                      <a:pt x="371" y="143"/>
                    </a:lnTo>
                    <a:lnTo>
                      <a:pt x="371" y="141"/>
                    </a:lnTo>
                    <a:lnTo>
                      <a:pt x="373" y="143"/>
                    </a:lnTo>
                    <a:lnTo>
                      <a:pt x="373" y="141"/>
                    </a:lnTo>
                    <a:lnTo>
                      <a:pt x="371" y="141"/>
                    </a:lnTo>
                    <a:lnTo>
                      <a:pt x="373" y="139"/>
                    </a:lnTo>
                    <a:lnTo>
                      <a:pt x="371" y="139"/>
                    </a:lnTo>
                    <a:lnTo>
                      <a:pt x="371" y="141"/>
                    </a:lnTo>
                    <a:lnTo>
                      <a:pt x="369" y="141"/>
                    </a:lnTo>
                    <a:lnTo>
                      <a:pt x="369" y="139"/>
                    </a:lnTo>
                    <a:lnTo>
                      <a:pt x="369" y="137"/>
                    </a:lnTo>
                    <a:lnTo>
                      <a:pt x="367" y="137"/>
                    </a:lnTo>
                    <a:lnTo>
                      <a:pt x="367" y="135"/>
                    </a:lnTo>
                    <a:lnTo>
                      <a:pt x="367" y="133"/>
                    </a:lnTo>
                    <a:lnTo>
                      <a:pt x="367" y="131"/>
                    </a:lnTo>
                    <a:lnTo>
                      <a:pt x="369" y="131"/>
                    </a:lnTo>
                    <a:lnTo>
                      <a:pt x="367" y="131"/>
                    </a:lnTo>
                    <a:lnTo>
                      <a:pt x="367" y="129"/>
                    </a:lnTo>
                    <a:lnTo>
                      <a:pt x="369" y="129"/>
                    </a:lnTo>
                    <a:lnTo>
                      <a:pt x="369" y="127"/>
                    </a:lnTo>
                    <a:lnTo>
                      <a:pt x="369" y="129"/>
                    </a:lnTo>
                    <a:lnTo>
                      <a:pt x="367" y="127"/>
                    </a:lnTo>
                    <a:lnTo>
                      <a:pt x="369" y="127"/>
                    </a:lnTo>
                    <a:lnTo>
                      <a:pt x="369" y="125"/>
                    </a:lnTo>
                    <a:lnTo>
                      <a:pt x="369" y="123"/>
                    </a:lnTo>
                    <a:lnTo>
                      <a:pt x="367" y="123"/>
                    </a:lnTo>
                    <a:lnTo>
                      <a:pt x="369" y="123"/>
                    </a:lnTo>
                    <a:lnTo>
                      <a:pt x="369" y="121"/>
                    </a:lnTo>
                    <a:lnTo>
                      <a:pt x="371" y="121"/>
                    </a:lnTo>
                    <a:lnTo>
                      <a:pt x="373" y="119"/>
                    </a:lnTo>
                    <a:lnTo>
                      <a:pt x="373" y="121"/>
                    </a:lnTo>
                    <a:lnTo>
                      <a:pt x="375" y="123"/>
                    </a:lnTo>
                    <a:lnTo>
                      <a:pt x="377" y="123"/>
                    </a:lnTo>
                    <a:lnTo>
                      <a:pt x="375" y="121"/>
                    </a:lnTo>
                    <a:lnTo>
                      <a:pt x="377" y="121"/>
                    </a:lnTo>
                    <a:lnTo>
                      <a:pt x="377" y="119"/>
                    </a:lnTo>
                    <a:lnTo>
                      <a:pt x="377" y="117"/>
                    </a:lnTo>
                    <a:lnTo>
                      <a:pt x="377" y="119"/>
                    </a:lnTo>
                    <a:lnTo>
                      <a:pt x="375" y="117"/>
                    </a:lnTo>
                    <a:lnTo>
                      <a:pt x="373" y="117"/>
                    </a:lnTo>
                    <a:lnTo>
                      <a:pt x="373" y="116"/>
                    </a:lnTo>
                    <a:lnTo>
                      <a:pt x="375" y="116"/>
                    </a:lnTo>
                    <a:lnTo>
                      <a:pt x="375" y="114"/>
                    </a:lnTo>
                    <a:lnTo>
                      <a:pt x="377" y="112"/>
                    </a:lnTo>
                    <a:lnTo>
                      <a:pt x="379" y="112"/>
                    </a:lnTo>
                    <a:lnTo>
                      <a:pt x="379" y="110"/>
                    </a:lnTo>
                    <a:lnTo>
                      <a:pt x="381" y="110"/>
                    </a:lnTo>
                    <a:lnTo>
                      <a:pt x="383" y="110"/>
                    </a:lnTo>
                    <a:lnTo>
                      <a:pt x="385" y="108"/>
                    </a:lnTo>
                    <a:lnTo>
                      <a:pt x="383" y="108"/>
                    </a:lnTo>
                    <a:lnTo>
                      <a:pt x="383" y="110"/>
                    </a:lnTo>
                    <a:lnTo>
                      <a:pt x="379" y="108"/>
                    </a:lnTo>
                    <a:lnTo>
                      <a:pt x="379" y="110"/>
                    </a:lnTo>
                    <a:lnTo>
                      <a:pt x="379" y="108"/>
                    </a:lnTo>
                    <a:lnTo>
                      <a:pt x="379" y="106"/>
                    </a:lnTo>
                    <a:lnTo>
                      <a:pt x="381" y="106"/>
                    </a:lnTo>
                    <a:lnTo>
                      <a:pt x="385" y="106"/>
                    </a:lnTo>
                    <a:lnTo>
                      <a:pt x="385" y="108"/>
                    </a:lnTo>
                    <a:lnTo>
                      <a:pt x="385" y="110"/>
                    </a:lnTo>
                    <a:lnTo>
                      <a:pt x="383" y="110"/>
                    </a:lnTo>
                    <a:lnTo>
                      <a:pt x="385" y="110"/>
                    </a:lnTo>
                    <a:lnTo>
                      <a:pt x="385" y="112"/>
                    </a:lnTo>
                    <a:lnTo>
                      <a:pt x="383" y="112"/>
                    </a:lnTo>
                    <a:lnTo>
                      <a:pt x="385" y="112"/>
                    </a:lnTo>
                    <a:lnTo>
                      <a:pt x="383" y="112"/>
                    </a:lnTo>
                    <a:lnTo>
                      <a:pt x="385" y="112"/>
                    </a:lnTo>
                    <a:lnTo>
                      <a:pt x="385" y="110"/>
                    </a:lnTo>
                    <a:lnTo>
                      <a:pt x="387" y="110"/>
                    </a:lnTo>
                    <a:lnTo>
                      <a:pt x="385" y="112"/>
                    </a:lnTo>
                    <a:lnTo>
                      <a:pt x="385" y="114"/>
                    </a:lnTo>
                    <a:lnTo>
                      <a:pt x="387" y="112"/>
                    </a:lnTo>
                    <a:lnTo>
                      <a:pt x="387" y="110"/>
                    </a:lnTo>
                    <a:lnTo>
                      <a:pt x="387" y="112"/>
                    </a:lnTo>
                    <a:lnTo>
                      <a:pt x="389" y="112"/>
                    </a:lnTo>
                    <a:lnTo>
                      <a:pt x="389" y="110"/>
                    </a:lnTo>
                    <a:lnTo>
                      <a:pt x="389" y="112"/>
                    </a:lnTo>
                    <a:lnTo>
                      <a:pt x="391" y="112"/>
                    </a:lnTo>
                    <a:lnTo>
                      <a:pt x="391" y="114"/>
                    </a:lnTo>
                    <a:lnTo>
                      <a:pt x="391" y="116"/>
                    </a:lnTo>
                    <a:lnTo>
                      <a:pt x="393" y="116"/>
                    </a:lnTo>
                    <a:lnTo>
                      <a:pt x="393" y="117"/>
                    </a:lnTo>
                    <a:lnTo>
                      <a:pt x="394" y="117"/>
                    </a:lnTo>
                    <a:lnTo>
                      <a:pt x="394" y="119"/>
                    </a:lnTo>
                    <a:lnTo>
                      <a:pt x="396" y="119"/>
                    </a:lnTo>
                    <a:lnTo>
                      <a:pt x="396" y="121"/>
                    </a:lnTo>
                    <a:lnTo>
                      <a:pt x="396" y="123"/>
                    </a:lnTo>
                    <a:lnTo>
                      <a:pt x="398" y="123"/>
                    </a:lnTo>
                    <a:lnTo>
                      <a:pt x="398" y="125"/>
                    </a:lnTo>
                    <a:lnTo>
                      <a:pt x="398" y="127"/>
                    </a:lnTo>
                    <a:lnTo>
                      <a:pt x="398" y="129"/>
                    </a:lnTo>
                    <a:lnTo>
                      <a:pt x="398" y="131"/>
                    </a:lnTo>
                    <a:lnTo>
                      <a:pt x="398" y="133"/>
                    </a:lnTo>
                    <a:lnTo>
                      <a:pt x="398" y="135"/>
                    </a:lnTo>
                    <a:lnTo>
                      <a:pt x="396" y="135"/>
                    </a:lnTo>
                    <a:lnTo>
                      <a:pt x="398" y="135"/>
                    </a:lnTo>
                    <a:lnTo>
                      <a:pt x="398" y="137"/>
                    </a:lnTo>
                    <a:lnTo>
                      <a:pt x="400" y="137"/>
                    </a:lnTo>
                    <a:lnTo>
                      <a:pt x="400" y="139"/>
                    </a:lnTo>
                    <a:lnTo>
                      <a:pt x="402" y="139"/>
                    </a:lnTo>
                    <a:lnTo>
                      <a:pt x="402" y="141"/>
                    </a:lnTo>
                    <a:lnTo>
                      <a:pt x="402" y="143"/>
                    </a:lnTo>
                    <a:lnTo>
                      <a:pt x="402" y="141"/>
                    </a:lnTo>
                    <a:lnTo>
                      <a:pt x="404" y="141"/>
                    </a:lnTo>
                    <a:lnTo>
                      <a:pt x="404" y="143"/>
                    </a:lnTo>
                    <a:lnTo>
                      <a:pt x="404" y="141"/>
                    </a:lnTo>
                    <a:lnTo>
                      <a:pt x="404" y="143"/>
                    </a:lnTo>
                    <a:lnTo>
                      <a:pt x="402" y="145"/>
                    </a:lnTo>
                    <a:lnTo>
                      <a:pt x="404" y="145"/>
                    </a:lnTo>
                    <a:lnTo>
                      <a:pt x="406" y="146"/>
                    </a:lnTo>
                    <a:lnTo>
                      <a:pt x="404" y="146"/>
                    </a:lnTo>
                    <a:lnTo>
                      <a:pt x="406" y="146"/>
                    </a:lnTo>
                    <a:lnTo>
                      <a:pt x="406" y="148"/>
                    </a:lnTo>
                    <a:lnTo>
                      <a:pt x="404" y="148"/>
                    </a:lnTo>
                    <a:lnTo>
                      <a:pt x="406" y="148"/>
                    </a:lnTo>
                    <a:lnTo>
                      <a:pt x="406" y="150"/>
                    </a:lnTo>
                    <a:lnTo>
                      <a:pt x="406" y="148"/>
                    </a:lnTo>
                    <a:lnTo>
                      <a:pt x="406" y="146"/>
                    </a:lnTo>
                    <a:lnTo>
                      <a:pt x="408" y="146"/>
                    </a:lnTo>
                    <a:lnTo>
                      <a:pt x="408" y="148"/>
                    </a:lnTo>
                    <a:lnTo>
                      <a:pt x="408" y="146"/>
                    </a:lnTo>
                    <a:lnTo>
                      <a:pt x="408" y="148"/>
                    </a:lnTo>
                    <a:lnTo>
                      <a:pt x="408" y="150"/>
                    </a:lnTo>
                    <a:lnTo>
                      <a:pt x="410" y="150"/>
                    </a:lnTo>
                    <a:lnTo>
                      <a:pt x="410" y="152"/>
                    </a:lnTo>
                    <a:lnTo>
                      <a:pt x="408" y="152"/>
                    </a:lnTo>
                    <a:lnTo>
                      <a:pt x="406" y="152"/>
                    </a:lnTo>
                    <a:lnTo>
                      <a:pt x="404" y="152"/>
                    </a:lnTo>
                    <a:lnTo>
                      <a:pt x="404" y="150"/>
                    </a:lnTo>
                    <a:lnTo>
                      <a:pt x="402" y="150"/>
                    </a:lnTo>
                    <a:lnTo>
                      <a:pt x="404" y="150"/>
                    </a:lnTo>
                    <a:lnTo>
                      <a:pt x="402" y="150"/>
                    </a:lnTo>
                    <a:lnTo>
                      <a:pt x="402" y="152"/>
                    </a:lnTo>
                    <a:lnTo>
                      <a:pt x="402" y="154"/>
                    </a:lnTo>
                    <a:lnTo>
                      <a:pt x="400" y="154"/>
                    </a:lnTo>
                    <a:lnTo>
                      <a:pt x="402" y="154"/>
                    </a:lnTo>
                    <a:lnTo>
                      <a:pt x="404" y="154"/>
                    </a:lnTo>
                    <a:lnTo>
                      <a:pt x="406" y="154"/>
                    </a:lnTo>
                    <a:lnTo>
                      <a:pt x="406" y="156"/>
                    </a:lnTo>
                    <a:lnTo>
                      <a:pt x="404" y="156"/>
                    </a:lnTo>
                    <a:lnTo>
                      <a:pt x="404" y="158"/>
                    </a:lnTo>
                    <a:lnTo>
                      <a:pt x="402" y="160"/>
                    </a:lnTo>
                    <a:lnTo>
                      <a:pt x="400" y="160"/>
                    </a:lnTo>
                    <a:lnTo>
                      <a:pt x="400" y="162"/>
                    </a:lnTo>
                    <a:lnTo>
                      <a:pt x="400" y="160"/>
                    </a:lnTo>
                    <a:lnTo>
                      <a:pt x="400" y="162"/>
                    </a:lnTo>
                    <a:lnTo>
                      <a:pt x="398" y="162"/>
                    </a:lnTo>
                    <a:lnTo>
                      <a:pt x="400" y="162"/>
                    </a:lnTo>
                    <a:lnTo>
                      <a:pt x="400" y="164"/>
                    </a:lnTo>
                    <a:lnTo>
                      <a:pt x="398" y="164"/>
                    </a:lnTo>
                    <a:lnTo>
                      <a:pt x="400" y="164"/>
                    </a:lnTo>
                    <a:lnTo>
                      <a:pt x="402" y="164"/>
                    </a:lnTo>
                    <a:lnTo>
                      <a:pt x="402" y="162"/>
                    </a:lnTo>
                    <a:lnTo>
                      <a:pt x="402" y="164"/>
                    </a:lnTo>
                    <a:lnTo>
                      <a:pt x="404" y="164"/>
                    </a:lnTo>
                    <a:lnTo>
                      <a:pt x="404" y="166"/>
                    </a:lnTo>
                    <a:lnTo>
                      <a:pt x="404" y="164"/>
                    </a:lnTo>
                    <a:lnTo>
                      <a:pt x="402" y="164"/>
                    </a:lnTo>
                    <a:lnTo>
                      <a:pt x="404" y="166"/>
                    </a:lnTo>
                    <a:lnTo>
                      <a:pt x="406" y="168"/>
                    </a:lnTo>
                    <a:lnTo>
                      <a:pt x="408" y="168"/>
                    </a:lnTo>
                    <a:lnTo>
                      <a:pt x="408" y="166"/>
                    </a:lnTo>
                    <a:lnTo>
                      <a:pt x="410" y="164"/>
                    </a:lnTo>
                    <a:lnTo>
                      <a:pt x="412" y="164"/>
                    </a:lnTo>
                    <a:lnTo>
                      <a:pt x="414" y="164"/>
                    </a:lnTo>
                    <a:lnTo>
                      <a:pt x="412" y="164"/>
                    </a:lnTo>
                    <a:lnTo>
                      <a:pt x="412" y="166"/>
                    </a:lnTo>
                    <a:lnTo>
                      <a:pt x="410" y="166"/>
                    </a:lnTo>
                    <a:lnTo>
                      <a:pt x="410" y="168"/>
                    </a:lnTo>
                    <a:lnTo>
                      <a:pt x="408" y="168"/>
                    </a:lnTo>
                    <a:lnTo>
                      <a:pt x="410" y="168"/>
                    </a:lnTo>
                    <a:lnTo>
                      <a:pt x="412" y="166"/>
                    </a:lnTo>
                    <a:lnTo>
                      <a:pt x="412" y="168"/>
                    </a:lnTo>
                    <a:lnTo>
                      <a:pt x="414" y="168"/>
                    </a:lnTo>
                    <a:lnTo>
                      <a:pt x="416" y="168"/>
                    </a:lnTo>
                    <a:lnTo>
                      <a:pt x="416" y="166"/>
                    </a:lnTo>
                    <a:lnTo>
                      <a:pt x="416" y="168"/>
                    </a:lnTo>
                    <a:lnTo>
                      <a:pt x="418" y="168"/>
                    </a:lnTo>
                    <a:lnTo>
                      <a:pt x="420" y="168"/>
                    </a:lnTo>
                    <a:lnTo>
                      <a:pt x="420" y="170"/>
                    </a:lnTo>
                    <a:lnTo>
                      <a:pt x="418" y="170"/>
                    </a:lnTo>
                    <a:lnTo>
                      <a:pt x="416" y="170"/>
                    </a:lnTo>
                    <a:lnTo>
                      <a:pt x="418" y="170"/>
                    </a:lnTo>
                    <a:lnTo>
                      <a:pt x="416" y="170"/>
                    </a:lnTo>
                    <a:lnTo>
                      <a:pt x="416" y="172"/>
                    </a:lnTo>
                    <a:lnTo>
                      <a:pt x="416" y="174"/>
                    </a:lnTo>
                    <a:lnTo>
                      <a:pt x="414" y="174"/>
                    </a:lnTo>
                    <a:lnTo>
                      <a:pt x="414" y="172"/>
                    </a:lnTo>
                    <a:lnTo>
                      <a:pt x="414" y="174"/>
                    </a:lnTo>
                    <a:lnTo>
                      <a:pt x="414" y="172"/>
                    </a:lnTo>
                    <a:lnTo>
                      <a:pt x="412" y="172"/>
                    </a:lnTo>
                    <a:lnTo>
                      <a:pt x="412" y="174"/>
                    </a:lnTo>
                    <a:lnTo>
                      <a:pt x="412" y="172"/>
                    </a:lnTo>
                    <a:lnTo>
                      <a:pt x="410" y="172"/>
                    </a:lnTo>
                    <a:lnTo>
                      <a:pt x="412" y="174"/>
                    </a:lnTo>
                    <a:lnTo>
                      <a:pt x="414" y="174"/>
                    </a:lnTo>
                    <a:lnTo>
                      <a:pt x="416" y="175"/>
                    </a:lnTo>
                    <a:lnTo>
                      <a:pt x="416" y="177"/>
                    </a:lnTo>
                    <a:lnTo>
                      <a:pt x="416" y="179"/>
                    </a:lnTo>
                    <a:lnTo>
                      <a:pt x="418" y="179"/>
                    </a:lnTo>
                    <a:lnTo>
                      <a:pt x="418" y="181"/>
                    </a:lnTo>
                    <a:lnTo>
                      <a:pt x="418" y="183"/>
                    </a:lnTo>
                    <a:lnTo>
                      <a:pt x="418" y="185"/>
                    </a:lnTo>
                    <a:lnTo>
                      <a:pt x="418" y="187"/>
                    </a:lnTo>
                    <a:lnTo>
                      <a:pt x="418" y="189"/>
                    </a:lnTo>
                    <a:lnTo>
                      <a:pt x="418" y="191"/>
                    </a:lnTo>
                    <a:lnTo>
                      <a:pt x="418" y="193"/>
                    </a:lnTo>
                    <a:lnTo>
                      <a:pt x="420" y="193"/>
                    </a:lnTo>
                    <a:lnTo>
                      <a:pt x="418" y="195"/>
                    </a:lnTo>
                    <a:lnTo>
                      <a:pt x="420" y="195"/>
                    </a:lnTo>
                    <a:lnTo>
                      <a:pt x="420" y="197"/>
                    </a:lnTo>
                    <a:lnTo>
                      <a:pt x="422" y="197"/>
                    </a:lnTo>
                    <a:lnTo>
                      <a:pt x="422" y="195"/>
                    </a:lnTo>
                    <a:lnTo>
                      <a:pt x="420" y="195"/>
                    </a:lnTo>
                    <a:lnTo>
                      <a:pt x="422" y="195"/>
                    </a:lnTo>
                    <a:lnTo>
                      <a:pt x="422" y="193"/>
                    </a:lnTo>
                    <a:lnTo>
                      <a:pt x="423" y="191"/>
                    </a:lnTo>
                    <a:lnTo>
                      <a:pt x="423" y="189"/>
                    </a:lnTo>
                    <a:lnTo>
                      <a:pt x="422" y="189"/>
                    </a:lnTo>
                    <a:lnTo>
                      <a:pt x="423" y="187"/>
                    </a:lnTo>
                    <a:lnTo>
                      <a:pt x="423" y="185"/>
                    </a:lnTo>
                    <a:lnTo>
                      <a:pt x="423" y="187"/>
                    </a:lnTo>
                    <a:lnTo>
                      <a:pt x="423" y="185"/>
                    </a:lnTo>
                    <a:lnTo>
                      <a:pt x="425" y="185"/>
                    </a:lnTo>
                    <a:lnTo>
                      <a:pt x="423" y="185"/>
                    </a:lnTo>
                    <a:lnTo>
                      <a:pt x="423" y="183"/>
                    </a:lnTo>
                    <a:lnTo>
                      <a:pt x="425" y="183"/>
                    </a:lnTo>
                    <a:lnTo>
                      <a:pt x="423" y="183"/>
                    </a:lnTo>
                    <a:lnTo>
                      <a:pt x="423" y="181"/>
                    </a:lnTo>
                    <a:lnTo>
                      <a:pt x="423" y="179"/>
                    </a:lnTo>
                    <a:lnTo>
                      <a:pt x="425" y="177"/>
                    </a:lnTo>
                    <a:lnTo>
                      <a:pt x="427" y="175"/>
                    </a:lnTo>
                    <a:lnTo>
                      <a:pt x="427" y="174"/>
                    </a:lnTo>
                    <a:lnTo>
                      <a:pt x="429" y="174"/>
                    </a:lnTo>
                    <a:lnTo>
                      <a:pt x="431" y="174"/>
                    </a:lnTo>
                    <a:lnTo>
                      <a:pt x="431" y="175"/>
                    </a:lnTo>
                    <a:lnTo>
                      <a:pt x="433" y="177"/>
                    </a:lnTo>
                    <a:lnTo>
                      <a:pt x="433" y="179"/>
                    </a:lnTo>
                    <a:lnTo>
                      <a:pt x="435" y="179"/>
                    </a:lnTo>
                    <a:lnTo>
                      <a:pt x="437" y="181"/>
                    </a:lnTo>
                    <a:lnTo>
                      <a:pt x="439" y="183"/>
                    </a:lnTo>
                    <a:lnTo>
                      <a:pt x="439" y="185"/>
                    </a:lnTo>
                    <a:lnTo>
                      <a:pt x="439" y="187"/>
                    </a:lnTo>
                    <a:lnTo>
                      <a:pt x="439" y="189"/>
                    </a:lnTo>
                    <a:lnTo>
                      <a:pt x="439" y="191"/>
                    </a:lnTo>
                    <a:lnTo>
                      <a:pt x="439" y="193"/>
                    </a:lnTo>
                    <a:lnTo>
                      <a:pt x="441" y="193"/>
                    </a:lnTo>
                    <a:lnTo>
                      <a:pt x="441" y="195"/>
                    </a:lnTo>
                    <a:lnTo>
                      <a:pt x="439" y="195"/>
                    </a:lnTo>
                    <a:lnTo>
                      <a:pt x="439" y="197"/>
                    </a:lnTo>
                    <a:lnTo>
                      <a:pt x="437" y="197"/>
                    </a:lnTo>
                    <a:lnTo>
                      <a:pt x="437" y="195"/>
                    </a:lnTo>
                    <a:lnTo>
                      <a:pt x="437" y="193"/>
                    </a:lnTo>
                    <a:lnTo>
                      <a:pt x="437" y="195"/>
                    </a:lnTo>
                    <a:lnTo>
                      <a:pt x="435" y="195"/>
                    </a:lnTo>
                    <a:lnTo>
                      <a:pt x="435" y="197"/>
                    </a:lnTo>
                    <a:lnTo>
                      <a:pt x="435" y="199"/>
                    </a:lnTo>
                    <a:lnTo>
                      <a:pt x="437" y="199"/>
                    </a:lnTo>
                    <a:lnTo>
                      <a:pt x="435" y="201"/>
                    </a:lnTo>
                    <a:lnTo>
                      <a:pt x="435" y="203"/>
                    </a:lnTo>
                    <a:lnTo>
                      <a:pt x="435" y="204"/>
                    </a:lnTo>
                    <a:lnTo>
                      <a:pt x="437" y="206"/>
                    </a:lnTo>
                    <a:lnTo>
                      <a:pt x="437" y="208"/>
                    </a:lnTo>
                    <a:lnTo>
                      <a:pt x="437" y="210"/>
                    </a:lnTo>
                    <a:lnTo>
                      <a:pt x="439" y="210"/>
                    </a:lnTo>
                    <a:lnTo>
                      <a:pt x="439" y="212"/>
                    </a:lnTo>
                    <a:lnTo>
                      <a:pt x="441" y="212"/>
                    </a:lnTo>
                    <a:lnTo>
                      <a:pt x="441" y="214"/>
                    </a:lnTo>
                    <a:lnTo>
                      <a:pt x="443" y="214"/>
                    </a:lnTo>
                    <a:lnTo>
                      <a:pt x="443" y="216"/>
                    </a:lnTo>
                    <a:lnTo>
                      <a:pt x="443" y="218"/>
                    </a:lnTo>
                    <a:lnTo>
                      <a:pt x="443" y="220"/>
                    </a:lnTo>
                    <a:lnTo>
                      <a:pt x="443" y="222"/>
                    </a:lnTo>
                    <a:lnTo>
                      <a:pt x="443" y="220"/>
                    </a:lnTo>
                    <a:lnTo>
                      <a:pt x="445" y="220"/>
                    </a:lnTo>
                    <a:lnTo>
                      <a:pt x="445" y="222"/>
                    </a:lnTo>
                    <a:lnTo>
                      <a:pt x="445" y="220"/>
                    </a:lnTo>
                    <a:lnTo>
                      <a:pt x="445" y="218"/>
                    </a:lnTo>
                    <a:lnTo>
                      <a:pt x="447" y="218"/>
                    </a:lnTo>
                    <a:lnTo>
                      <a:pt x="445" y="220"/>
                    </a:lnTo>
                    <a:lnTo>
                      <a:pt x="447" y="220"/>
                    </a:lnTo>
                    <a:lnTo>
                      <a:pt x="447" y="218"/>
                    </a:lnTo>
                    <a:lnTo>
                      <a:pt x="447" y="216"/>
                    </a:lnTo>
                    <a:lnTo>
                      <a:pt x="447" y="214"/>
                    </a:lnTo>
                    <a:lnTo>
                      <a:pt x="449" y="214"/>
                    </a:lnTo>
                    <a:lnTo>
                      <a:pt x="449" y="216"/>
                    </a:lnTo>
                    <a:lnTo>
                      <a:pt x="451" y="216"/>
                    </a:lnTo>
                    <a:lnTo>
                      <a:pt x="451" y="214"/>
                    </a:lnTo>
                    <a:lnTo>
                      <a:pt x="451" y="216"/>
                    </a:lnTo>
                    <a:lnTo>
                      <a:pt x="451" y="214"/>
                    </a:lnTo>
                    <a:lnTo>
                      <a:pt x="451" y="212"/>
                    </a:lnTo>
                    <a:lnTo>
                      <a:pt x="451" y="210"/>
                    </a:lnTo>
                    <a:lnTo>
                      <a:pt x="451" y="208"/>
                    </a:lnTo>
                    <a:lnTo>
                      <a:pt x="452" y="206"/>
                    </a:lnTo>
                    <a:lnTo>
                      <a:pt x="452" y="204"/>
                    </a:lnTo>
                    <a:lnTo>
                      <a:pt x="454" y="204"/>
                    </a:lnTo>
                    <a:lnTo>
                      <a:pt x="454" y="203"/>
                    </a:lnTo>
                    <a:lnTo>
                      <a:pt x="454" y="201"/>
                    </a:lnTo>
                    <a:lnTo>
                      <a:pt x="454" y="203"/>
                    </a:lnTo>
                    <a:lnTo>
                      <a:pt x="456" y="201"/>
                    </a:lnTo>
                    <a:lnTo>
                      <a:pt x="456" y="199"/>
                    </a:lnTo>
                    <a:lnTo>
                      <a:pt x="456" y="197"/>
                    </a:lnTo>
                    <a:lnTo>
                      <a:pt x="456" y="195"/>
                    </a:lnTo>
                    <a:lnTo>
                      <a:pt x="456" y="193"/>
                    </a:lnTo>
                    <a:lnTo>
                      <a:pt x="458" y="193"/>
                    </a:lnTo>
                    <a:lnTo>
                      <a:pt x="456" y="193"/>
                    </a:lnTo>
                    <a:lnTo>
                      <a:pt x="458" y="193"/>
                    </a:lnTo>
                    <a:lnTo>
                      <a:pt x="458" y="191"/>
                    </a:lnTo>
                    <a:lnTo>
                      <a:pt x="456" y="191"/>
                    </a:lnTo>
                    <a:lnTo>
                      <a:pt x="456" y="189"/>
                    </a:lnTo>
                    <a:lnTo>
                      <a:pt x="456" y="187"/>
                    </a:lnTo>
                    <a:lnTo>
                      <a:pt x="458" y="187"/>
                    </a:lnTo>
                    <a:lnTo>
                      <a:pt x="458" y="185"/>
                    </a:lnTo>
                    <a:lnTo>
                      <a:pt x="460" y="185"/>
                    </a:lnTo>
                    <a:lnTo>
                      <a:pt x="458" y="185"/>
                    </a:lnTo>
                    <a:lnTo>
                      <a:pt x="460" y="185"/>
                    </a:lnTo>
                    <a:lnTo>
                      <a:pt x="462" y="185"/>
                    </a:lnTo>
                    <a:lnTo>
                      <a:pt x="460" y="185"/>
                    </a:lnTo>
                    <a:lnTo>
                      <a:pt x="462" y="185"/>
                    </a:lnTo>
                    <a:lnTo>
                      <a:pt x="464" y="185"/>
                    </a:lnTo>
                    <a:lnTo>
                      <a:pt x="466" y="185"/>
                    </a:lnTo>
                    <a:lnTo>
                      <a:pt x="464" y="185"/>
                    </a:lnTo>
                    <a:lnTo>
                      <a:pt x="464" y="183"/>
                    </a:lnTo>
                    <a:lnTo>
                      <a:pt x="462" y="183"/>
                    </a:lnTo>
                    <a:lnTo>
                      <a:pt x="462" y="181"/>
                    </a:lnTo>
                    <a:lnTo>
                      <a:pt x="462" y="183"/>
                    </a:lnTo>
                    <a:lnTo>
                      <a:pt x="462" y="181"/>
                    </a:lnTo>
                    <a:lnTo>
                      <a:pt x="464" y="181"/>
                    </a:lnTo>
                    <a:lnTo>
                      <a:pt x="462" y="181"/>
                    </a:lnTo>
                    <a:lnTo>
                      <a:pt x="464" y="181"/>
                    </a:lnTo>
                    <a:lnTo>
                      <a:pt x="462" y="181"/>
                    </a:lnTo>
                    <a:lnTo>
                      <a:pt x="462" y="179"/>
                    </a:lnTo>
                    <a:lnTo>
                      <a:pt x="464" y="181"/>
                    </a:lnTo>
                    <a:lnTo>
                      <a:pt x="464" y="179"/>
                    </a:lnTo>
                    <a:lnTo>
                      <a:pt x="466" y="179"/>
                    </a:lnTo>
                    <a:lnTo>
                      <a:pt x="468" y="179"/>
                    </a:lnTo>
                    <a:lnTo>
                      <a:pt x="466" y="179"/>
                    </a:lnTo>
                    <a:lnTo>
                      <a:pt x="466" y="177"/>
                    </a:lnTo>
                    <a:lnTo>
                      <a:pt x="466" y="179"/>
                    </a:lnTo>
                    <a:lnTo>
                      <a:pt x="466" y="177"/>
                    </a:lnTo>
                    <a:lnTo>
                      <a:pt x="464" y="177"/>
                    </a:lnTo>
                    <a:lnTo>
                      <a:pt x="462" y="177"/>
                    </a:lnTo>
                    <a:lnTo>
                      <a:pt x="464" y="175"/>
                    </a:lnTo>
                    <a:lnTo>
                      <a:pt x="462" y="177"/>
                    </a:lnTo>
                    <a:lnTo>
                      <a:pt x="462" y="175"/>
                    </a:lnTo>
                    <a:lnTo>
                      <a:pt x="464" y="175"/>
                    </a:lnTo>
                    <a:lnTo>
                      <a:pt x="462" y="175"/>
                    </a:lnTo>
                    <a:lnTo>
                      <a:pt x="460" y="175"/>
                    </a:lnTo>
                    <a:lnTo>
                      <a:pt x="462" y="175"/>
                    </a:lnTo>
                    <a:lnTo>
                      <a:pt x="460" y="175"/>
                    </a:lnTo>
                    <a:lnTo>
                      <a:pt x="460" y="174"/>
                    </a:lnTo>
                    <a:lnTo>
                      <a:pt x="458" y="172"/>
                    </a:lnTo>
                    <a:lnTo>
                      <a:pt x="460" y="172"/>
                    </a:lnTo>
                    <a:lnTo>
                      <a:pt x="460" y="170"/>
                    </a:lnTo>
                    <a:lnTo>
                      <a:pt x="458" y="170"/>
                    </a:lnTo>
                    <a:lnTo>
                      <a:pt x="460" y="170"/>
                    </a:lnTo>
                    <a:lnTo>
                      <a:pt x="460" y="168"/>
                    </a:lnTo>
                    <a:lnTo>
                      <a:pt x="460" y="170"/>
                    </a:lnTo>
                    <a:lnTo>
                      <a:pt x="458" y="170"/>
                    </a:lnTo>
                    <a:lnTo>
                      <a:pt x="458" y="168"/>
                    </a:lnTo>
                    <a:lnTo>
                      <a:pt x="458" y="166"/>
                    </a:lnTo>
                    <a:lnTo>
                      <a:pt x="460" y="166"/>
                    </a:lnTo>
                    <a:lnTo>
                      <a:pt x="458" y="166"/>
                    </a:lnTo>
                    <a:lnTo>
                      <a:pt x="458" y="164"/>
                    </a:lnTo>
                    <a:lnTo>
                      <a:pt x="460" y="164"/>
                    </a:lnTo>
                    <a:lnTo>
                      <a:pt x="460" y="162"/>
                    </a:lnTo>
                    <a:lnTo>
                      <a:pt x="458" y="162"/>
                    </a:lnTo>
                    <a:lnTo>
                      <a:pt x="460" y="160"/>
                    </a:lnTo>
                    <a:lnTo>
                      <a:pt x="460" y="162"/>
                    </a:lnTo>
                    <a:lnTo>
                      <a:pt x="460" y="160"/>
                    </a:lnTo>
                    <a:lnTo>
                      <a:pt x="458" y="160"/>
                    </a:lnTo>
                    <a:lnTo>
                      <a:pt x="460" y="160"/>
                    </a:lnTo>
                    <a:lnTo>
                      <a:pt x="462" y="160"/>
                    </a:lnTo>
                    <a:lnTo>
                      <a:pt x="462" y="162"/>
                    </a:lnTo>
                    <a:lnTo>
                      <a:pt x="462" y="160"/>
                    </a:lnTo>
                    <a:lnTo>
                      <a:pt x="464" y="160"/>
                    </a:lnTo>
                    <a:lnTo>
                      <a:pt x="466" y="160"/>
                    </a:lnTo>
                    <a:lnTo>
                      <a:pt x="468" y="160"/>
                    </a:lnTo>
                    <a:lnTo>
                      <a:pt x="470" y="160"/>
                    </a:lnTo>
                    <a:lnTo>
                      <a:pt x="472" y="162"/>
                    </a:lnTo>
                    <a:lnTo>
                      <a:pt x="474" y="162"/>
                    </a:lnTo>
                    <a:lnTo>
                      <a:pt x="476" y="164"/>
                    </a:lnTo>
                    <a:lnTo>
                      <a:pt x="478" y="164"/>
                    </a:lnTo>
                    <a:lnTo>
                      <a:pt x="478" y="162"/>
                    </a:lnTo>
                    <a:lnTo>
                      <a:pt x="480" y="164"/>
                    </a:lnTo>
                    <a:lnTo>
                      <a:pt x="481" y="164"/>
                    </a:lnTo>
                    <a:lnTo>
                      <a:pt x="483" y="164"/>
                    </a:lnTo>
                    <a:lnTo>
                      <a:pt x="481" y="164"/>
                    </a:lnTo>
                    <a:lnTo>
                      <a:pt x="481" y="162"/>
                    </a:lnTo>
                    <a:lnTo>
                      <a:pt x="483" y="162"/>
                    </a:lnTo>
                    <a:lnTo>
                      <a:pt x="483" y="164"/>
                    </a:lnTo>
                    <a:lnTo>
                      <a:pt x="485" y="164"/>
                    </a:lnTo>
                    <a:lnTo>
                      <a:pt x="485" y="166"/>
                    </a:lnTo>
                    <a:lnTo>
                      <a:pt x="485" y="164"/>
                    </a:lnTo>
                    <a:lnTo>
                      <a:pt x="483" y="164"/>
                    </a:lnTo>
                    <a:lnTo>
                      <a:pt x="483" y="166"/>
                    </a:lnTo>
                    <a:lnTo>
                      <a:pt x="481" y="166"/>
                    </a:lnTo>
                    <a:lnTo>
                      <a:pt x="483" y="166"/>
                    </a:lnTo>
                    <a:lnTo>
                      <a:pt x="483" y="168"/>
                    </a:lnTo>
                    <a:lnTo>
                      <a:pt x="481" y="168"/>
                    </a:lnTo>
                    <a:lnTo>
                      <a:pt x="478" y="166"/>
                    </a:lnTo>
                    <a:lnTo>
                      <a:pt x="478" y="168"/>
                    </a:lnTo>
                    <a:lnTo>
                      <a:pt x="481" y="168"/>
                    </a:lnTo>
                    <a:lnTo>
                      <a:pt x="485" y="170"/>
                    </a:lnTo>
                    <a:lnTo>
                      <a:pt x="485" y="172"/>
                    </a:lnTo>
                    <a:lnTo>
                      <a:pt x="487" y="172"/>
                    </a:lnTo>
                    <a:lnTo>
                      <a:pt x="485" y="172"/>
                    </a:lnTo>
                    <a:lnTo>
                      <a:pt x="485" y="174"/>
                    </a:lnTo>
                    <a:lnTo>
                      <a:pt x="487" y="174"/>
                    </a:lnTo>
                    <a:lnTo>
                      <a:pt x="489" y="174"/>
                    </a:lnTo>
                    <a:lnTo>
                      <a:pt x="491" y="174"/>
                    </a:lnTo>
                    <a:lnTo>
                      <a:pt x="493" y="175"/>
                    </a:lnTo>
                    <a:lnTo>
                      <a:pt x="493" y="174"/>
                    </a:lnTo>
                    <a:lnTo>
                      <a:pt x="493" y="175"/>
                    </a:lnTo>
                    <a:lnTo>
                      <a:pt x="493" y="177"/>
                    </a:lnTo>
                    <a:lnTo>
                      <a:pt x="491" y="179"/>
                    </a:lnTo>
                    <a:lnTo>
                      <a:pt x="491" y="181"/>
                    </a:lnTo>
                    <a:lnTo>
                      <a:pt x="489" y="181"/>
                    </a:lnTo>
                    <a:lnTo>
                      <a:pt x="487" y="181"/>
                    </a:lnTo>
                    <a:lnTo>
                      <a:pt x="489" y="181"/>
                    </a:lnTo>
                    <a:lnTo>
                      <a:pt x="491" y="181"/>
                    </a:lnTo>
                    <a:lnTo>
                      <a:pt x="491" y="183"/>
                    </a:lnTo>
                    <a:lnTo>
                      <a:pt x="493" y="183"/>
                    </a:lnTo>
                    <a:lnTo>
                      <a:pt x="493" y="181"/>
                    </a:lnTo>
                    <a:lnTo>
                      <a:pt x="493" y="183"/>
                    </a:lnTo>
                    <a:lnTo>
                      <a:pt x="495" y="185"/>
                    </a:lnTo>
                    <a:lnTo>
                      <a:pt x="495" y="187"/>
                    </a:lnTo>
                    <a:lnTo>
                      <a:pt x="493" y="187"/>
                    </a:lnTo>
                    <a:lnTo>
                      <a:pt x="493" y="189"/>
                    </a:lnTo>
                    <a:lnTo>
                      <a:pt x="491" y="191"/>
                    </a:lnTo>
                    <a:lnTo>
                      <a:pt x="489" y="191"/>
                    </a:lnTo>
                    <a:lnTo>
                      <a:pt x="489" y="193"/>
                    </a:lnTo>
                    <a:lnTo>
                      <a:pt x="487" y="193"/>
                    </a:lnTo>
                    <a:lnTo>
                      <a:pt x="487" y="191"/>
                    </a:lnTo>
                    <a:lnTo>
                      <a:pt x="485" y="191"/>
                    </a:lnTo>
                    <a:lnTo>
                      <a:pt x="485" y="189"/>
                    </a:lnTo>
                    <a:lnTo>
                      <a:pt x="485" y="191"/>
                    </a:lnTo>
                    <a:lnTo>
                      <a:pt x="487" y="191"/>
                    </a:lnTo>
                    <a:lnTo>
                      <a:pt x="485" y="191"/>
                    </a:lnTo>
                    <a:lnTo>
                      <a:pt x="483" y="191"/>
                    </a:lnTo>
                    <a:lnTo>
                      <a:pt x="483" y="193"/>
                    </a:lnTo>
                    <a:lnTo>
                      <a:pt x="483" y="191"/>
                    </a:lnTo>
                    <a:lnTo>
                      <a:pt x="483" y="193"/>
                    </a:lnTo>
                    <a:lnTo>
                      <a:pt x="485" y="195"/>
                    </a:lnTo>
                    <a:lnTo>
                      <a:pt x="483" y="195"/>
                    </a:lnTo>
                    <a:lnTo>
                      <a:pt x="485" y="197"/>
                    </a:lnTo>
                    <a:lnTo>
                      <a:pt x="485" y="195"/>
                    </a:lnTo>
                    <a:lnTo>
                      <a:pt x="485" y="197"/>
                    </a:lnTo>
                    <a:lnTo>
                      <a:pt x="485" y="199"/>
                    </a:lnTo>
                    <a:lnTo>
                      <a:pt x="487" y="199"/>
                    </a:lnTo>
                    <a:lnTo>
                      <a:pt x="487" y="197"/>
                    </a:lnTo>
                    <a:lnTo>
                      <a:pt x="487" y="199"/>
                    </a:lnTo>
                    <a:lnTo>
                      <a:pt x="487" y="201"/>
                    </a:lnTo>
                    <a:lnTo>
                      <a:pt x="487" y="203"/>
                    </a:lnTo>
                    <a:lnTo>
                      <a:pt x="487" y="204"/>
                    </a:lnTo>
                    <a:lnTo>
                      <a:pt x="489" y="204"/>
                    </a:lnTo>
                    <a:lnTo>
                      <a:pt x="489" y="206"/>
                    </a:lnTo>
                    <a:lnTo>
                      <a:pt x="489" y="208"/>
                    </a:lnTo>
                    <a:lnTo>
                      <a:pt x="491" y="208"/>
                    </a:lnTo>
                    <a:lnTo>
                      <a:pt x="493" y="210"/>
                    </a:lnTo>
                    <a:lnTo>
                      <a:pt x="493" y="212"/>
                    </a:lnTo>
                    <a:lnTo>
                      <a:pt x="495" y="212"/>
                    </a:lnTo>
                    <a:lnTo>
                      <a:pt x="495" y="214"/>
                    </a:lnTo>
                    <a:lnTo>
                      <a:pt x="493" y="214"/>
                    </a:lnTo>
                    <a:lnTo>
                      <a:pt x="493" y="216"/>
                    </a:lnTo>
                    <a:lnTo>
                      <a:pt x="493" y="218"/>
                    </a:lnTo>
                    <a:lnTo>
                      <a:pt x="493" y="220"/>
                    </a:lnTo>
                    <a:lnTo>
                      <a:pt x="493" y="222"/>
                    </a:lnTo>
                    <a:lnTo>
                      <a:pt x="493" y="224"/>
                    </a:lnTo>
                    <a:lnTo>
                      <a:pt x="491" y="224"/>
                    </a:lnTo>
                    <a:lnTo>
                      <a:pt x="489" y="224"/>
                    </a:lnTo>
                    <a:lnTo>
                      <a:pt x="487" y="224"/>
                    </a:lnTo>
                    <a:lnTo>
                      <a:pt x="487" y="226"/>
                    </a:lnTo>
                    <a:lnTo>
                      <a:pt x="487" y="228"/>
                    </a:lnTo>
                    <a:lnTo>
                      <a:pt x="487" y="230"/>
                    </a:lnTo>
                    <a:lnTo>
                      <a:pt x="485" y="230"/>
                    </a:lnTo>
                    <a:lnTo>
                      <a:pt x="483" y="230"/>
                    </a:lnTo>
                    <a:lnTo>
                      <a:pt x="483" y="232"/>
                    </a:lnTo>
                    <a:lnTo>
                      <a:pt x="483" y="233"/>
                    </a:lnTo>
                    <a:lnTo>
                      <a:pt x="481" y="232"/>
                    </a:lnTo>
                    <a:lnTo>
                      <a:pt x="480" y="233"/>
                    </a:lnTo>
                    <a:lnTo>
                      <a:pt x="480" y="235"/>
                    </a:lnTo>
                    <a:lnTo>
                      <a:pt x="478" y="235"/>
                    </a:lnTo>
                    <a:lnTo>
                      <a:pt x="478" y="237"/>
                    </a:lnTo>
                    <a:lnTo>
                      <a:pt x="476" y="237"/>
                    </a:lnTo>
                    <a:lnTo>
                      <a:pt x="474" y="235"/>
                    </a:lnTo>
                    <a:lnTo>
                      <a:pt x="476" y="235"/>
                    </a:lnTo>
                    <a:lnTo>
                      <a:pt x="474" y="233"/>
                    </a:lnTo>
                    <a:lnTo>
                      <a:pt x="472" y="233"/>
                    </a:lnTo>
                    <a:lnTo>
                      <a:pt x="472" y="232"/>
                    </a:lnTo>
                    <a:lnTo>
                      <a:pt x="472" y="230"/>
                    </a:lnTo>
                    <a:lnTo>
                      <a:pt x="472" y="232"/>
                    </a:lnTo>
                    <a:lnTo>
                      <a:pt x="472" y="230"/>
                    </a:lnTo>
                    <a:lnTo>
                      <a:pt x="472" y="228"/>
                    </a:lnTo>
                    <a:lnTo>
                      <a:pt x="472" y="226"/>
                    </a:lnTo>
                    <a:lnTo>
                      <a:pt x="472" y="228"/>
                    </a:lnTo>
                    <a:lnTo>
                      <a:pt x="470" y="230"/>
                    </a:lnTo>
                    <a:lnTo>
                      <a:pt x="470" y="228"/>
                    </a:lnTo>
                    <a:lnTo>
                      <a:pt x="468" y="228"/>
                    </a:lnTo>
                    <a:lnTo>
                      <a:pt x="470" y="228"/>
                    </a:lnTo>
                    <a:lnTo>
                      <a:pt x="468" y="226"/>
                    </a:lnTo>
                    <a:lnTo>
                      <a:pt x="468" y="224"/>
                    </a:lnTo>
                    <a:lnTo>
                      <a:pt x="466" y="224"/>
                    </a:lnTo>
                    <a:lnTo>
                      <a:pt x="468" y="224"/>
                    </a:lnTo>
                    <a:lnTo>
                      <a:pt x="464" y="222"/>
                    </a:lnTo>
                    <a:lnTo>
                      <a:pt x="464" y="224"/>
                    </a:lnTo>
                    <a:lnTo>
                      <a:pt x="466" y="224"/>
                    </a:lnTo>
                    <a:lnTo>
                      <a:pt x="464" y="224"/>
                    </a:lnTo>
                    <a:lnTo>
                      <a:pt x="462" y="226"/>
                    </a:lnTo>
                    <a:lnTo>
                      <a:pt x="462" y="228"/>
                    </a:lnTo>
                    <a:lnTo>
                      <a:pt x="462" y="226"/>
                    </a:lnTo>
                    <a:lnTo>
                      <a:pt x="464" y="226"/>
                    </a:lnTo>
                    <a:lnTo>
                      <a:pt x="464" y="224"/>
                    </a:lnTo>
                    <a:lnTo>
                      <a:pt x="466" y="224"/>
                    </a:lnTo>
                    <a:lnTo>
                      <a:pt x="466" y="226"/>
                    </a:lnTo>
                    <a:lnTo>
                      <a:pt x="466" y="224"/>
                    </a:lnTo>
                    <a:lnTo>
                      <a:pt x="466" y="226"/>
                    </a:lnTo>
                    <a:lnTo>
                      <a:pt x="468" y="226"/>
                    </a:lnTo>
                    <a:lnTo>
                      <a:pt x="468" y="228"/>
                    </a:lnTo>
                    <a:lnTo>
                      <a:pt x="466" y="228"/>
                    </a:lnTo>
                    <a:lnTo>
                      <a:pt x="466" y="226"/>
                    </a:lnTo>
                    <a:lnTo>
                      <a:pt x="466" y="228"/>
                    </a:lnTo>
                    <a:lnTo>
                      <a:pt x="468" y="228"/>
                    </a:lnTo>
                    <a:lnTo>
                      <a:pt x="468" y="230"/>
                    </a:lnTo>
                    <a:lnTo>
                      <a:pt x="470" y="230"/>
                    </a:lnTo>
                    <a:lnTo>
                      <a:pt x="470" y="232"/>
                    </a:lnTo>
                    <a:lnTo>
                      <a:pt x="472" y="233"/>
                    </a:lnTo>
                    <a:lnTo>
                      <a:pt x="472" y="235"/>
                    </a:lnTo>
                    <a:lnTo>
                      <a:pt x="472" y="237"/>
                    </a:lnTo>
                    <a:lnTo>
                      <a:pt x="474" y="237"/>
                    </a:lnTo>
                    <a:lnTo>
                      <a:pt x="474" y="239"/>
                    </a:lnTo>
                    <a:lnTo>
                      <a:pt x="474" y="241"/>
                    </a:lnTo>
                    <a:lnTo>
                      <a:pt x="472" y="241"/>
                    </a:lnTo>
                    <a:lnTo>
                      <a:pt x="474" y="241"/>
                    </a:lnTo>
                    <a:lnTo>
                      <a:pt x="474" y="239"/>
                    </a:lnTo>
                    <a:lnTo>
                      <a:pt x="472" y="239"/>
                    </a:lnTo>
                    <a:lnTo>
                      <a:pt x="470" y="239"/>
                    </a:lnTo>
                    <a:lnTo>
                      <a:pt x="470" y="237"/>
                    </a:lnTo>
                    <a:lnTo>
                      <a:pt x="468" y="237"/>
                    </a:lnTo>
                    <a:lnTo>
                      <a:pt x="470" y="239"/>
                    </a:lnTo>
                    <a:lnTo>
                      <a:pt x="468" y="239"/>
                    </a:lnTo>
                    <a:lnTo>
                      <a:pt x="468" y="237"/>
                    </a:lnTo>
                    <a:lnTo>
                      <a:pt x="468" y="235"/>
                    </a:lnTo>
                    <a:lnTo>
                      <a:pt x="466" y="235"/>
                    </a:lnTo>
                    <a:lnTo>
                      <a:pt x="466" y="237"/>
                    </a:lnTo>
                    <a:lnTo>
                      <a:pt x="468" y="237"/>
                    </a:lnTo>
                    <a:lnTo>
                      <a:pt x="468" y="239"/>
                    </a:lnTo>
                    <a:lnTo>
                      <a:pt x="468" y="241"/>
                    </a:lnTo>
                    <a:lnTo>
                      <a:pt x="468" y="239"/>
                    </a:lnTo>
                    <a:lnTo>
                      <a:pt x="466" y="239"/>
                    </a:lnTo>
                    <a:lnTo>
                      <a:pt x="464" y="239"/>
                    </a:lnTo>
                    <a:lnTo>
                      <a:pt x="462" y="239"/>
                    </a:lnTo>
                    <a:lnTo>
                      <a:pt x="462" y="237"/>
                    </a:lnTo>
                    <a:lnTo>
                      <a:pt x="462" y="239"/>
                    </a:lnTo>
                    <a:lnTo>
                      <a:pt x="460" y="239"/>
                    </a:lnTo>
                    <a:lnTo>
                      <a:pt x="460" y="237"/>
                    </a:lnTo>
                    <a:lnTo>
                      <a:pt x="460" y="235"/>
                    </a:lnTo>
                    <a:lnTo>
                      <a:pt x="460" y="233"/>
                    </a:lnTo>
                    <a:lnTo>
                      <a:pt x="460" y="232"/>
                    </a:lnTo>
                    <a:lnTo>
                      <a:pt x="458" y="232"/>
                    </a:lnTo>
                    <a:lnTo>
                      <a:pt x="458" y="233"/>
                    </a:lnTo>
                    <a:lnTo>
                      <a:pt x="456" y="233"/>
                    </a:lnTo>
                    <a:lnTo>
                      <a:pt x="454" y="233"/>
                    </a:lnTo>
                    <a:lnTo>
                      <a:pt x="452" y="233"/>
                    </a:lnTo>
                    <a:lnTo>
                      <a:pt x="451" y="233"/>
                    </a:lnTo>
                    <a:lnTo>
                      <a:pt x="449" y="233"/>
                    </a:lnTo>
                    <a:lnTo>
                      <a:pt x="451" y="235"/>
                    </a:lnTo>
                    <a:lnTo>
                      <a:pt x="449" y="235"/>
                    </a:lnTo>
                    <a:lnTo>
                      <a:pt x="449" y="237"/>
                    </a:lnTo>
                    <a:lnTo>
                      <a:pt x="451" y="237"/>
                    </a:lnTo>
                    <a:lnTo>
                      <a:pt x="452" y="237"/>
                    </a:lnTo>
                    <a:lnTo>
                      <a:pt x="452" y="239"/>
                    </a:lnTo>
                    <a:lnTo>
                      <a:pt x="454" y="239"/>
                    </a:lnTo>
                    <a:lnTo>
                      <a:pt x="456" y="239"/>
                    </a:lnTo>
                    <a:lnTo>
                      <a:pt x="456" y="241"/>
                    </a:lnTo>
                    <a:lnTo>
                      <a:pt x="454" y="241"/>
                    </a:lnTo>
                    <a:lnTo>
                      <a:pt x="454" y="243"/>
                    </a:lnTo>
                    <a:lnTo>
                      <a:pt x="454" y="245"/>
                    </a:lnTo>
                    <a:lnTo>
                      <a:pt x="452" y="245"/>
                    </a:lnTo>
                    <a:lnTo>
                      <a:pt x="452" y="247"/>
                    </a:lnTo>
                    <a:lnTo>
                      <a:pt x="451" y="247"/>
                    </a:lnTo>
                    <a:lnTo>
                      <a:pt x="451" y="249"/>
                    </a:lnTo>
                    <a:lnTo>
                      <a:pt x="451" y="251"/>
                    </a:lnTo>
                    <a:lnTo>
                      <a:pt x="449" y="251"/>
                    </a:lnTo>
                    <a:lnTo>
                      <a:pt x="449" y="253"/>
                    </a:lnTo>
                    <a:lnTo>
                      <a:pt x="447" y="253"/>
                    </a:lnTo>
                    <a:lnTo>
                      <a:pt x="447" y="255"/>
                    </a:lnTo>
                    <a:lnTo>
                      <a:pt x="447" y="257"/>
                    </a:lnTo>
                    <a:lnTo>
                      <a:pt x="445" y="257"/>
                    </a:lnTo>
                    <a:lnTo>
                      <a:pt x="443" y="257"/>
                    </a:lnTo>
                    <a:lnTo>
                      <a:pt x="441" y="257"/>
                    </a:lnTo>
                    <a:lnTo>
                      <a:pt x="439" y="257"/>
                    </a:lnTo>
                    <a:lnTo>
                      <a:pt x="437" y="257"/>
                    </a:lnTo>
                    <a:lnTo>
                      <a:pt x="437" y="255"/>
                    </a:lnTo>
                    <a:lnTo>
                      <a:pt x="435" y="255"/>
                    </a:lnTo>
                    <a:lnTo>
                      <a:pt x="435" y="253"/>
                    </a:lnTo>
                    <a:lnTo>
                      <a:pt x="433" y="253"/>
                    </a:lnTo>
                    <a:lnTo>
                      <a:pt x="433" y="251"/>
                    </a:lnTo>
                    <a:lnTo>
                      <a:pt x="431" y="251"/>
                    </a:lnTo>
                    <a:lnTo>
                      <a:pt x="433" y="251"/>
                    </a:lnTo>
                    <a:lnTo>
                      <a:pt x="435" y="251"/>
                    </a:lnTo>
                    <a:lnTo>
                      <a:pt x="433" y="251"/>
                    </a:lnTo>
                    <a:lnTo>
                      <a:pt x="431" y="251"/>
                    </a:lnTo>
                    <a:lnTo>
                      <a:pt x="429" y="249"/>
                    </a:lnTo>
                    <a:lnTo>
                      <a:pt x="427" y="249"/>
                    </a:lnTo>
                    <a:lnTo>
                      <a:pt x="427" y="247"/>
                    </a:lnTo>
                    <a:lnTo>
                      <a:pt x="425" y="247"/>
                    </a:lnTo>
                    <a:lnTo>
                      <a:pt x="425" y="245"/>
                    </a:lnTo>
                    <a:lnTo>
                      <a:pt x="423" y="245"/>
                    </a:lnTo>
                    <a:lnTo>
                      <a:pt x="422" y="245"/>
                    </a:lnTo>
                    <a:lnTo>
                      <a:pt x="423" y="247"/>
                    </a:lnTo>
                    <a:lnTo>
                      <a:pt x="422" y="247"/>
                    </a:lnTo>
                    <a:lnTo>
                      <a:pt x="420" y="247"/>
                    </a:lnTo>
                    <a:lnTo>
                      <a:pt x="418" y="247"/>
                    </a:lnTo>
                    <a:lnTo>
                      <a:pt x="420" y="247"/>
                    </a:lnTo>
                    <a:lnTo>
                      <a:pt x="420" y="245"/>
                    </a:lnTo>
                    <a:lnTo>
                      <a:pt x="418" y="247"/>
                    </a:lnTo>
                    <a:lnTo>
                      <a:pt x="416" y="245"/>
                    </a:lnTo>
                    <a:lnTo>
                      <a:pt x="414" y="245"/>
                    </a:lnTo>
                    <a:lnTo>
                      <a:pt x="412" y="245"/>
                    </a:lnTo>
                    <a:lnTo>
                      <a:pt x="410" y="245"/>
                    </a:lnTo>
                    <a:lnTo>
                      <a:pt x="412" y="247"/>
                    </a:lnTo>
                    <a:lnTo>
                      <a:pt x="414" y="247"/>
                    </a:lnTo>
                    <a:lnTo>
                      <a:pt x="414" y="249"/>
                    </a:lnTo>
                    <a:lnTo>
                      <a:pt x="414" y="247"/>
                    </a:lnTo>
                    <a:lnTo>
                      <a:pt x="412" y="247"/>
                    </a:lnTo>
                    <a:lnTo>
                      <a:pt x="412" y="245"/>
                    </a:lnTo>
                    <a:lnTo>
                      <a:pt x="414" y="245"/>
                    </a:lnTo>
                    <a:lnTo>
                      <a:pt x="414" y="247"/>
                    </a:lnTo>
                    <a:lnTo>
                      <a:pt x="416" y="247"/>
                    </a:lnTo>
                    <a:lnTo>
                      <a:pt x="418" y="247"/>
                    </a:lnTo>
                    <a:lnTo>
                      <a:pt x="420" y="247"/>
                    </a:lnTo>
                    <a:lnTo>
                      <a:pt x="422" y="247"/>
                    </a:lnTo>
                    <a:lnTo>
                      <a:pt x="422" y="249"/>
                    </a:lnTo>
                    <a:lnTo>
                      <a:pt x="423" y="249"/>
                    </a:lnTo>
                    <a:lnTo>
                      <a:pt x="425" y="251"/>
                    </a:lnTo>
                    <a:lnTo>
                      <a:pt x="425" y="253"/>
                    </a:lnTo>
                    <a:lnTo>
                      <a:pt x="427" y="253"/>
                    </a:lnTo>
                    <a:lnTo>
                      <a:pt x="427" y="255"/>
                    </a:lnTo>
                    <a:lnTo>
                      <a:pt x="429" y="255"/>
                    </a:lnTo>
                    <a:lnTo>
                      <a:pt x="429" y="257"/>
                    </a:lnTo>
                    <a:lnTo>
                      <a:pt x="431" y="257"/>
                    </a:lnTo>
                    <a:lnTo>
                      <a:pt x="431" y="259"/>
                    </a:lnTo>
                    <a:lnTo>
                      <a:pt x="433" y="259"/>
                    </a:lnTo>
                    <a:lnTo>
                      <a:pt x="437" y="259"/>
                    </a:lnTo>
                    <a:lnTo>
                      <a:pt x="439" y="259"/>
                    </a:lnTo>
                    <a:lnTo>
                      <a:pt x="441" y="259"/>
                    </a:lnTo>
                    <a:lnTo>
                      <a:pt x="443" y="259"/>
                    </a:lnTo>
                    <a:lnTo>
                      <a:pt x="447" y="259"/>
                    </a:lnTo>
                    <a:lnTo>
                      <a:pt x="447" y="261"/>
                    </a:lnTo>
                    <a:lnTo>
                      <a:pt x="447" y="263"/>
                    </a:lnTo>
                    <a:lnTo>
                      <a:pt x="447" y="264"/>
                    </a:lnTo>
                    <a:lnTo>
                      <a:pt x="445" y="264"/>
                    </a:lnTo>
                    <a:lnTo>
                      <a:pt x="445" y="266"/>
                    </a:lnTo>
                    <a:lnTo>
                      <a:pt x="445" y="268"/>
                    </a:lnTo>
                    <a:lnTo>
                      <a:pt x="443" y="268"/>
                    </a:lnTo>
                    <a:lnTo>
                      <a:pt x="443" y="270"/>
                    </a:lnTo>
                    <a:lnTo>
                      <a:pt x="443" y="268"/>
                    </a:lnTo>
                    <a:lnTo>
                      <a:pt x="443" y="270"/>
                    </a:lnTo>
                    <a:lnTo>
                      <a:pt x="443" y="272"/>
                    </a:lnTo>
                    <a:lnTo>
                      <a:pt x="441" y="272"/>
                    </a:lnTo>
                    <a:lnTo>
                      <a:pt x="441" y="274"/>
                    </a:lnTo>
                    <a:lnTo>
                      <a:pt x="439" y="274"/>
                    </a:lnTo>
                    <a:lnTo>
                      <a:pt x="439" y="276"/>
                    </a:lnTo>
                    <a:lnTo>
                      <a:pt x="439" y="278"/>
                    </a:lnTo>
                    <a:lnTo>
                      <a:pt x="439" y="280"/>
                    </a:lnTo>
                    <a:lnTo>
                      <a:pt x="437" y="280"/>
                    </a:lnTo>
                    <a:lnTo>
                      <a:pt x="437" y="282"/>
                    </a:lnTo>
                    <a:lnTo>
                      <a:pt x="435" y="282"/>
                    </a:lnTo>
                    <a:lnTo>
                      <a:pt x="433" y="282"/>
                    </a:lnTo>
                    <a:lnTo>
                      <a:pt x="433" y="284"/>
                    </a:lnTo>
                    <a:lnTo>
                      <a:pt x="431" y="284"/>
                    </a:lnTo>
                    <a:lnTo>
                      <a:pt x="429" y="284"/>
                    </a:lnTo>
                    <a:lnTo>
                      <a:pt x="429" y="282"/>
                    </a:lnTo>
                    <a:lnTo>
                      <a:pt x="429" y="280"/>
                    </a:lnTo>
                    <a:lnTo>
                      <a:pt x="427" y="280"/>
                    </a:lnTo>
                    <a:lnTo>
                      <a:pt x="427" y="282"/>
                    </a:lnTo>
                    <a:lnTo>
                      <a:pt x="429" y="282"/>
                    </a:lnTo>
                    <a:lnTo>
                      <a:pt x="429" y="284"/>
                    </a:lnTo>
                    <a:lnTo>
                      <a:pt x="427" y="284"/>
                    </a:lnTo>
                    <a:lnTo>
                      <a:pt x="427" y="282"/>
                    </a:lnTo>
                    <a:lnTo>
                      <a:pt x="425" y="282"/>
                    </a:lnTo>
                    <a:lnTo>
                      <a:pt x="425" y="284"/>
                    </a:lnTo>
                    <a:lnTo>
                      <a:pt x="425" y="282"/>
                    </a:lnTo>
                    <a:lnTo>
                      <a:pt x="423" y="282"/>
                    </a:lnTo>
                    <a:lnTo>
                      <a:pt x="423" y="280"/>
                    </a:lnTo>
                    <a:lnTo>
                      <a:pt x="423" y="278"/>
                    </a:lnTo>
                    <a:lnTo>
                      <a:pt x="423" y="280"/>
                    </a:lnTo>
                    <a:lnTo>
                      <a:pt x="422" y="280"/>
                    </a:lnTo>
                    <a:lnTo>
                      <a:pt x="422" y="282"/>
                    </a:lnTo>
                    <a:lnTo>
                      <a:pt x="423" y="282"/>
                    </a:lnTo>
                    <a:lnTo>
                      <a:pt x="422" y="282"/>
                    </a:lnTo>
                    <a:lnTo>
                      <a:pt x="423" y="282"/>
                    </a:lnTo>
                    <a:lnTo>
                      <a:pt x="423" y="284"/>
                    </a:lnTo>
                    <a:lnTo>
                      <a:pt x="422" y="286"/>
                    </a:lnTo>
                    <a:lnTo>
                      <a:pt x="422" y="284"/>
                    </a:lnTo>
                    <a:lnTo>
                      <a:pt x="420" y="284"/>
                    </a:lnTo>
                    <a:lnTo>
                      <a:pt x="422" y="284"/>
                    </a:lnTo>
                    <a:lnTo>
                      <a:pt x="422" y="286"/>
                    </a:lnTo>
                    <a:lnTo>
                      <a:pt x="422" y="288"/>
                    </a:lnTo>
                    <a:lnTo>
                      <a:pt x="422" y="290"/>
                    </a:lnTo>
                    <a:lnTo>
                      <a:pt x="420" y="290"/>
                    </a:lnTo>
                    <a:lnTo>
                      <a:pt x="422" y="290"/>
                    </a:lnTo>
                    <a:lnTo>
                      <a:pt x="420" y="290"/>
                    </a:lnTo>
                    <a:lnTo>
                      <a:pt x="420" y="292"/>
                    </a:lnTo>
                    <a:lnTo>
                      <a:pt x="420" y="290"/>
                    </a:lnTo>
                    <a:lnTo>
                      <a:pt x="418" y="290"/>
                    </a:lnTo>
                    <a:lnTo>
                      <a:pt x="416" y="290"/>
                    </a:lnTo>
                    <a:lnTo>
                      <a:pt x="418" y="290"/>
                    </a:lnTo>
                    <a:lnTo>
                      <a:pt x="418" y="292"/>
                    </a:lnTo>
                    <a:lnTo>
                      <a:pt x="416" y="292"/>
                    </a:lnTo>
                    <a:lnTo>
                      <a:pt x="414" y="292"/>
                    </a:lnTo>
                    <a:lnTo>
                      <a:pt x="414" y="290"/>
                    </a:lnTo>
                    <a:lnTo>
                      <a:pt x="412" y="290"/>
                    </a:lnTo>
                    <a:lnTo>
                      <a:pt x="410" y="290"/>
                    </a:lnTo>
                    <a:lnTo>
                      <a:pt x="412" y="290"/>
                    </a:lnTo>
                    <a:lnTo>
                      <a:pt x="410" y="290"/>
                    </a:lnTo>
                    <a:lnTo>
                      <a:pt x="410" y="288"/>
                    </a:lnTo>
                    <a:lnTo>
                      <a:pt x="408" y="288"/>
                    </a:lnTo>
                    <a:lnTo>
                      <a:pt x="406" y="288"/>
                    </a:lnTo>
                    <a:lnTo>
                      <a:pt x="406" y="286"/>
                    </a:lnTo>
                    <a:lnTo>
                      <a:pt x="406" y="288"/>
                    </a:lnTo>
                    <a:lnTo>
                      <a:pt x="404" y="288"/>
                    </a:lnTo>
                    <a:lnTo>
                      <a:pt x="402" y="288"/>
                    </a:lnTo>
                    <a:lnTo>
                      <a:pt x="402" y="286"/>
                    </a:lnTo>
                    <a:lnTo>
                      <a:pt x="398" y="286"/>
                    </a:lnTo>
                    <a:lnTo>
                      <a:pt x="398" y="284"/>
                    </a:lnTo>
                    <a:lnTo>
                      <a:pt x="396" y="284"/>
                    </a:lnTo>
                    <a:lnTo>
                      <a:pt x="394" y="284"/>
                    </a:lnTo>
                    <a:lnTo>
                      <a:pt x="393" y="284"/>
                    </a:lnTo>
                    <a:lnTo>
                      <a:pt x="393" y="282"/>
                    </a:lnTo>
                    <a:lnTo>
                      <a:pt x="393" y="280"/>
                    </a:lnTo>
                    <a:lnTo>
                      <a:pt x="391" y="280"/>
                    </a:lnTo>
                    <a:lnTo>
                      <a:pt x="393" y="280"/>
                    </a:lnTo>
                    <a:lnTo>
                      <a:pt x="393" y="282"/>
                    </a:lnTo>
                    <a:lnTo>
                      <a:pt x="393" y="284"/>
                    </a:lnTo>
                    <a:lnTo>
                      <a:pt x="391" y="284"/>
                    </a:lnTo>
                    <a:lnTo>
                      <a:pt x="393" y="286"/>
                    </a:lnTo>
                    <a:lnTo>
                      <a:pt x="394" y="286"/>
                    </a:lnTo>
                    <a:lnTo>
                      <a:pt x="394" y="288"/>
                    </a:lnTo>
                    <a:lnTo>
                      <a:pt x="394" y="286"/>
                    </a:lnTo>
                    <a:lnTo>
                      <a:pt x="393" y="284"/>
                    </a:lnTo>
                    <a:lnTo>
                      <a:pt x="394" y="284"/>
                    </a:lnTo>
                    <a:lnTo>
                      <a:pt x="393" y="284"/>
                    </a:lnTo>
                    <a:lnTo>
                      <a:pt x="394" y="284"/>
                    </a:lnTo>
                    <a:lnTo>
                      <a:pt x="394" y="286"/>
                    </a:lnTo>
                    <a:lnTo>
                      <a:pt x="396" y="286"/>
                    </a:lnTo>
                    <a:lnTo>
                      <a:pt x="398" y="286"/>
                    </a:lnTo>
                    <a:lnTo>
                      <a:pt x="400" y="288"/>
                    </a:lnTo>
                    <a:lnTo>
                      <a:pt x="400" y="286"/>
                    </a:lnTo>
                    <a:lnTo>
                      <a:pt x="402" y="286"/>
                    </a:lnTo>
                    <a:lnTo>
                      <a:pt x="402" y="288"/>
                    </a:lnTo>
                    <a:lnTo>
                      <a:pt x="404" y="288"/>
                    </a:lnTo>
                    <a:lnTo>
                      <a:pt x="404" y="290"/>
                    </a:lnTo>
                    <a:lnTo>
                      <a:pt x="402" y="290"/>
                    </a:lnTo>
                    <a:lnTo>
                      <a:pt x="402" y="292"/>
                    </a:lnTo>
                    <a:lnTo>
                      <a:pt x="400" y="292"/>
                    </a:lnTo>
                    <a:lnTo>
                      <a:pt x="402" y="292"/>
                    </a:lnTo>
                    <a:lnTo>
                      <a:pt x="404" y="292"/>
                    </a:lnTo>
                    <a:lnTo>
                      <a:pt x="404" y="290"/>
                    </a:lnTo>
                    <a:lnTo>
                      <a:pt x="406" y="290"/>
                    </a:lnTo>
                    <a:lnTo>
                      <a:pt x="406" y="288"/>
                    </a:lnTo>
                    <a:lnTo>
                      <a:pt x="408" y="288"/>
                    </a:lnTo>
                    <a:lnTo>
                      <a:pt x="408" y="290"/>
                    </a:lnTo>
                    <a:lnTo>
                      <a:pt x="408" y="292"/>
                    </a:lnTo>
                    <a:lnTo>
                      <a:pt x="410" y="292"/>
                    </a:lnTo>
                    <a:lnTo>
                      <a:pt x="410" y="293"/>
                    </a:lnTo>
                    <a:lnTo>
                      <a:pt x="412" y="293"/>
                    </a:lnTo>
                    <a:lnTo>
                      <a:pt x="414" y="293"/>
                    </a:lnTo>
                    <a:lnTo>
                      <a:pt x="416" y="295"/>
                    </a:lnTo>
                    <a:lnTo>
                      <a:pt x="414" y="293"/>
                    </a:lnTo>
                    <a:lnTo>
                      <a:pt x="414" y="295"/>
                    </a:lnTo>
                    <a:lnTo>
                      <a:pt x="416" y="295"/>
                    </a:lnTo>
                    <a:lnTo>
                      <a:pt x="416" y="297"/>
                    </a:lnTo>
                    <a:lnTo>
                      <a:pt x="416" y="299"/>
                    </a:lnTo>
                    <a:lnTo>
                      <a:pt x="416" y="301"/>
                    </a:lnTo>
                    <a:lnTo>
                      <a:pt x="418" y="301"/>
                    </a:lnTo>
                    <a:lnTo>
                      <a:pt x="416" y="301"/>
                    </a:lnTo>
                    <a:lnTo>
                      <a:pt x="416" y="303"/>
                    </a:lnTo>
                    <a:lnTo>
                      <a:pt x="414" y="303"/>
                    </a:lnTo>
                    <a:lnTo>
                      <a:pt x="412" y="303"/>
                    </a:lnTo>
                    <a:lnTo>
                      <a:pt x="412" y="305"/>
                    </a:lnTo>
                    <a:lnTo>
                      <a:pt x="410" y="305"/>
                    </a:lnTo>
                    <a:lnTo>
                      <a:pt x="408" y="305"/>
                    </a:lnTo>
                    <a:lnTo>
                      <a:pt x="406" y="305"/>
                    </a:lnTo>
                    <a:lnTo>
                      <a:pt x="404" y="303"/>
                    </a:lnTo>
                    <a:lnTo>
                      <a:pt x="404" y="305"/>
                    </a:lnTo>
                    <a:lnTo>
                      <a:pt x="402" y="305"/>
                    </a:lnTo>
                    <a:lnTo>
                      <a:pt x="402" y="307"/>
                    </a:lnTo>
                    <a:lnTo>
                      <a:pt x="404" y="307"/>
                    </a:lnTo>
                    <a:lnTo>
                      <a:pt x="402" y="307"/>
                    </a:lnTo>
                    <a:lnTo>
                      <a:pt x="404" y="307"/>
                    </a:lnTo>
                    <a:lnTo>
                      <a:pt x="406" y="309"/>
                    </a:lnTo>
                    <a:lnTo>
                      <a:pt x="406" y="311"/>
                    </a:lnTo>
                    <a:lnTo>
                      <a:pt x="404" y="311"/>
                    </a:lnTo>
                    <a:lnTo>
                      <a:pt x="404" y="309"/>
                    </a:lnTo>
                    <a:lnTo>
                      <a:pt x="402" y="309"/>
                    </a:lnTo>
                    <a:lnTo>
                      <a:pt x="404" y="309"/>
                    </a:lnTo>
                    <a:lnTo>
                      <a:pt x="402" y="309"/>
                    </a:lnTo>
                    <a:lnTo>
                      <a:pt x="402" y="311"/>
                    </a:lnTo>
                    <a:lnTo>
                      <a:pt x="402" y="309"/>
                    </a:lnTo>
                    <a:lnTo>
                      <a:pt x="400" y="309"/>
                    </a:lnTo>
                    <a:lnTo>
                      <a:pt x="400" y="311"/>
                    </a:lnTo>
                    <a:lnTo>
                      <a:pt x="402" y="311"/>
                    </a:lnTo>
                    <a:lnTo>
                      <a:pt x="400" y="311"/>
                    </a:lnTo>
                    <a:lnTo>
                      <a:pt x="400" y="313"/>
                    </a:lnTo>
                    <a:lnTo>
                      <a:pt x="398" y="313"/>
                    </a:lnTo>
                    <a:lnTo>
                      <a:pt x="400" y="313"/>
                    </a:lnTo>
                    <a:lnTo>
                      <a:pt x="400" y="315"/>
                    </a:lnTo>
                    <a:lnTo>
                      <a:pt x="400" y="317"/>
                    </a:lnTo>
                    <a:lnTo>
                      <a:pt x="402" y="317"/>
                    </a:lnTo>
                    <a:lnTo>
                      <a:pt x="400" y="317"/>
                    </a:lnTo>
                    <a:lnTo>
                      <a:pt x="400" y="315"/>
                    </a:lnTo>
                    <a:lnTo>
                      <a:pt x="398" y="315"/>
                    </a:lnTo>
                    <a:lnTo>
                      <a:pt x="396" y="313"/>
                    </a:lnTo>
                    <a:lnTo>
                      <a:pt x="394" y="313"/>
                    </a:lnTo>
                    <a:lnTo>
                      <a:pt x="396" y="313"/>
                    </a:lnTo>
                    <a:lnTo>
                      <a:pt x="396" y="315"/>
                    </a:lnTo>
                    <a:lnTo>
                      <a:pt x="398" y="315"/>
                    </a:lnTo>
                    <a:lnTo>
                      <a:pt x="398" y="317"/>
                    </a:lnTo>
                    <a:lnTo>
                      <a:pt x="396" y="317"/>
                    </a:lnTo>
                    <a:lnTo>
                      <a:pt x="398" y="317"/>
                    </a:lnTo>
                    <a:lnTo>
                      <a:pt x="396" y="317"/>
                    </a:lnTo>
                    <a:lnTo>
                      <a:pt x="398" y="317"/>
                    </a:lnTo>
                    <a:lnTo>
                      <a:pt x="398" y="319"/>
                    </a:lnTo>
                    <a:lnTo>
                      <a:pt x="396" y="319"/>
                    </a:lnTo>
                    <a:lnTo>
                      <a:pt x="396" y="321"/>
                    </a:lnTo>
                    <a:lnTo>
                      <a:pt x="394" y="319"/>
                    </a:lnTo>
                    <a:lnTo>
                      <a:pt x="394" y="321"/>
                    </a:lnTo>
                    <a:lnTo>
                      <a:pt x="394" y="322"/>
                    </a:lnTo>
                    <a:lnTo>
                      <a:pt x="394" y="321"/>
                    </a:lnTo>
                    <a:lnTo>
                      <a:pt x="393" y="321"/>
                    </a:lnTo>
                    <a:lnTo>
                      <a:pt x="393" y="322"/>
                    </a:lnTo>
                    <a:lnTo>
                      <a:pt x="394" y="322"/>
                    </a:lnTo>
                    <a:lnTo>
                      <a:pt x="394" y="324"/>
                    </a:lnTo>
                    <a:lnTo>
                      <a:pt x="393" y="324"/>
                    </a:lnTo>
                    <a:lnTo>
                      <a:pt x="394" y="324"/>
                    </a:lnTo>
                    <a:lnTo>
                      <a:pt x="393" y="324"/>
                    </a:lnTo>
                    <a:lnTo>
                      <a:pt x="391" y="326"/>
                    </a:lnTo>
                    <a:lnTo>
                      <a:pt x="391" y="328"/>
                    </a:lnTo>
                    <a:lnTo>
                      <a:pt x="391" y="326"/>
                    </a:lnTo>
                    <a:lnTo>
                      <a:pt x="391" y="328"/>
                    </a:lnTo>
                    <a:lnTo>
                      <a:pt x="389" y="328"/>
                    </a:lnTo>
                    <a:lnTo>
                      <a:pt x="389" y="330"/>
                    </a:lnTo>
                    <a:lnTo>
                      <a:pt x="391" y="330"/>
                    </a:lnTo>
                    <a:lnTo>
                      <a:pt x="391" y="332"/>
                    </a:lnTo>
                    <a:lnTo>
                      <a:pt x="389" y="332"/>
                    </a:lnTo>
                    <a:lnTo>
                      <a:pt x="389" y="334"/>
                    </a:lnTo>
                    <a:lnTo>
                      <a:pt x="389" y="336"/>
                    </a:lnTo>
                    <a:lnTo>
                      <a:pt x="389" y="334"/>
                    </a:lnTo>
                    <a:lnTo>
                      <a:pt x="389" y="336"/>
                    </a:lnTo>
                    <a:lnTo>
                      <a:pt x="387" y="336"/>
                    </a:lnTo>
                    <a:lnTo>
                      <a:pt x="387" y="338"/>
                    </a:lnTo>
                    <a:lnTo>
                      <a:pt x="387" y="340"/>
                    </a:lnTo>
                    <a:lnTo>
                      <a:pt x="385" y="340"/>
                    </a:lnTo>
                    <a:lnTo>
                      <a:pt x="385" y="342"/>
                    </a:lnTo>
                    <a:lnTo>
                      <a:pt x="385" y="344"/>
                    </a:lnTo>
                    <a:lnTo>
                      <a:pt x="385" y="346"/>
                    </a:lnTo>
                    <a:lnTo>
                      <a:pt x="383" y="344"/>
                    </a:lnTo>
                    <a:lnTo>
                      <a:pt x="383" y="346"/>
                    </a:lnTo>
                    <a:lnTo>
                      <a:pt x="383" y="348"/>
                    </a:lnTo>
                    <a:lnTo>
                      <a:pt x="385" y="348"/>
                    </a:lnTo>
                    <a:lnTo>
                      <a:pt x="383" y="348"/>
                    </a:lnTo>
                    <a:lnTo>
                      <a:pt x="383" y="350"/>
                    </a:lnTo>
                    <a:lnTo>
                      <a:pt x="383" y="351"/>
                    </a:lnTo>
                    <a:lnTo>
                      <a:pt x="383" y="353"/>
                    </a:lnTo>
                    <a:lnTo>
                      <a:pt x="383" y="355"/>
                    </a:lnTo>
                    <a:lnTo>
                      <a:pt x="383" y="357"/>
                    </a:lnTo>
                    <a:lnTo>
                      <a:pt x="383" y="359"/>
                    </a:lnTo>
                    <a:lnTo>
                      <a:pt x="383" y="361"/>
                    </a:lnTo>
                    <a:lnTo>
                      <a:pt x="383" y="363"/>
                    </a:lnTo>
                    <a:lnTo>
                      <a:pt x="383" y="365"/>
                    </a:lnTo>
                    <a:lnTo>
                      <a:pt x="383" y="367"/>
                    </a:lnTo>
                    <a:lnTo>
                      <a:pt x="383" y="369"/>
                    </a:lnTo>
                    <a:lnTo>
                      <a:pt x="381" y="369"/>
                    </a:lnTo>
                    <a:lnTo>
                      <a:pt x="383" y="369"/>
                    </a:lnTo>
                    <a:lnTo>
                      <a:pt x="383" y="371"/>
                    </a:lnTo>
                    <a:lnTo>
                      <a:pt x="383" y="373"/>
                    </a:lnTo>
                    <a:lnTo>
                      <a:pt x="385" y="373"/>
                    </a:lnTo>
                    <a:lnTo>
                      <a:pt x="385" y="375"/>
                    </a:lnTo>
                    <a:lnTo>
                      <a:pt x="387" y="375"/>
                    </a:lnTo>
                    <a:lnTo>
                      <a:pt x="387" y="373"/>
                    </a:lnTo>
                    <a:lnTo>
                      <a:pt x="387" y="375"/>
                    </a:lnTo>
                    <a:lnTo>
                      <a:pt x="387" y="377"/>
                    </a:lnTo>
                    <a:lnTo>
                      <a:pt x="387" y="379"/>
                    </a:lnTo>
                    <a:lnTo>
                      <a:pt x="387" y="380"/>
                    </a:lnTo>
                    <a:lnTo>
                      <a:pt x="387" y="382"/>
                    </a:lnTo>
                    <a:lnTo>
                      <a:pt x="387" y="380"/>
                    </a:lnTo>
                    <a:lnTo>
                      <a:pt x="387" y="379"/>
                    </a:lnTo>
                    <a:lnTo>
                      <a:pt x="387" y="377"/>
                    </a:lnTo>
                    <a:lnTo>
                      <a:pt x="387" y="375"/>
                    </a:lnTo>
                    <a:lnTo>
                      <a:pt x="389" y="375"/>
                    </a:lnTo>
                    <a:lnTo>
                      <a:pt x="387" y="375"/>
                    </a:lnTo>
                    <a:lnTo>
                      <a:pt x="387" y="373"/>
                    </a:lnTo>
                    <a:lnTo>
                      <a:pt x="389" y="373"/>
                    </a:lnTo>
                    <a:lnTo>
                      <a:pt x="389" y="375"/>
                    </a:lnTo>
                    <a:lnTo>
                      <a:pt x="389" y="373"/>
                    </a:lnTo>
                    <a:lnTo>
                      <a:pt x="391" y="375"/>
                    </a:lnTo>
                    <a:lnTo>
                      <a:pt x="391" y="373"/>
                    </a:lnTo>
                    <a:lnTo>
                      <a:pt x="393" y="375"/>
                    </a:lnTo>
                    <a:lnTo>
                      <a:pt x="393" y="373"/>
                    </a:lnTo>
                    <a:lnTo>
                      <a:pt x="393" y="375"/>
                    </a:lnTo>
                    <a:lnTo>
                      <a:pt x="394" y="375"/>
                    </a:lnTo>
                    <a:lnTo>
                      <a:pt x="396" y="375"/>
                    </a:lnTo>
                    <a:lnTo>
                      <a:pt x="396" y="377"/>
                    </a:lnTo>
                    <a:lnTo>
                      <a:pt x="396" y="379"/>
                    </a:lnTo>
                    <a:lnTo>
                      <a:pt x="396" y="380"/>
                    </a:lnTo>
                    <a:lnTo>
                      <a:pt x="398" y="380"/>
                    </a:lnTo>
                    <a:lnTo>
                      <a:pt x="398" y="382"/>
                    </a:lnTo>
                    <a:lnTo>
                      <a:pt x="398" y="384"/>
                    </a:lnTo>
                    <a:lnTo>
                      <a:pt x="398" y="386"/>
                    </a:lnTo>
                    <a:lnTo>
                      <a:pt x="398" y="388"/>
                    </a:lnTo>
                    <a:lnTo>
                      <a:pt x="400" y="388"/>
                    </a:lnTo>
                    <a:lnTo>
                      <a:pt x="400" y="390"/>
                    </a:lnTo>
                    <a:lnTo>
                      <a:pt x="400" y="392"/>
                    </a:lnTo>
                    <a:lnTo>
                      <a:pt x="400" y="394"/>
                    </a:lnTo>
                    <a:lnTo>
                      <a:pt x="402" y="394"/>
                    </a:lnTo>
                    <a:lnTo>
                      <a:pt x="402" y="396"/>
                    </a:lnTo>
                    <a:lnTo>
                      <a:pt x="402" y="398"/>
                    </a:lnTo>
                    <a:lnTo>
                      <a:pt x="400" y="400"/>
                    </a:lnTo>
                    <a:lnTo>
                      <a:pt x="400" y="402"/>
                    </a:lnTo>
                    <a:lnTo>
                      <a:pt x="398" y="402"/>
                    </a:lnTo>
                    <a:lnTo>
                      <a:pt x="400" y="402"/>
                    </a:lnTo>
                    <a:lnTo>
                      <a:pt x="402" y="400"/>
                    </a:lnTo>
                    <a:lnTo>
                      <a:pt x="404" y="400"/>
                    </a:lnTo>
                    <a:lnTo>
                      <a:pt x="402" y="400"/>
                    </a:lnTo>
                    <a:lnTo>
                      <a:pt x="402" y="402"/>
                    </a:lnTo>
                    <a:lnTo>
                      <a:pt x="404" y="402"/>
                    </a:lnTo>
                    <a:lnTo>
                      <a:pt x="404" y="400"/>
                    </a:lnTo>
                    <a:lnTo>
                      <a:pt x="406" y="400"/>
                    </a:lnTo>
                    <a:lnTo>
                      <a:pt x="408" y="400"/>
                    </a:lnTo>
                    <a:lnTo>
                      <a:pt x="410" y="398"/>
                    </a:lnTo>
                    <a:lnTo>
                      <a:pt x="412" y="398"/>
                    </a:lnTo>
                    <a:lnTo>
                      <a:pt x="414" y="398"/>
                    </a:lnTo>
                    <a:lnTo>
                      <a:pt x="416" y="398"/>
                    </a:lnTo>
                    <a:lnTo>
                      <a:pt x="418" y="398"/>
                    </a:lnTo>
                    <a:lnTo>
                      <a:pt x="420" y="398"/>
                    </a:lnTo>
                    <a:lnTo>
                      <a:pt x="420" y="400"/>
                    </a:lnTo>
                    <a:lnTo>
                      <a:pt x="422" y="400"/>
                    </a:lnTo>
                    <a:lnTo>
                      <a:pt x="422" y="402"/>
                    </a:lnTo>
                    <a:lnTo>
                      <a:pt x="423" y="402"/>
                    </a:lnTo>
                    <a:lnTo>
                      <a:pt x="425" y="402"/>
                    </a:lnTo>
                    <a:lnTo>
                      <a:pt x="427" y="402"/>
                    </a:lnTo>
                    <a:lnTo>
                      <a:pt x="427" y="404"/>
                    </a:lnTo>
                    <a:lnTo>
                      <a:pt x="429" y="404"/>
                    </a:lnTo>
                    <a:lnTo>
                      <a:pt x="431" y="404"/>
                    </a:lnTo>
                    <a:lnTo>
                      <a:pt x="433" y="406"/>
                    </a:lnTo>
                    <a:lnTo>
                      <a:pt x="435" y="406"/>
                    </a:lnTo>
                    <a:lnTo>
                      <a:pt x="435" y="408"/>
                    </a:lnTo>
                    <a:lnTo>
                      <a:pt x="437" y="409"/>
                    </a:lnTo>
                    <a:lnTo>
                      <a:pt x="439" y="409"/>
                    </a:lnTo>
                    <a:lnTo>
                      <a:pt x="439" y="411"/>
                    </a:lnTo>
                    <a:lnTo>
                      <a:pt x="441" y="413"/>
                    </a:lnTo>
                    <a:lnTo>
                      <a:pt x="441" y="415"/>
                    </a:lnTo>
                    <a:lnTo>
                      <a:pt x="443" y="415"/>
                    </a:lnTo>
                    <a:lnTo>
                      <a:pt x="441" y="415"/>
                    </a:lnTo>
                    <a:lnTo>
                      <a:pt x="443" y="415"/>
                    </a:lnTo>
                    <a:lnTo>
                      <a:pt x="445" y="415"/>
                    </a:lnTo>
                    <a:lnTo>
                      <a:pt x="445" y="417"/>
                    </a:lnTo>
                    <a:lnTo>
                      <a:pt x="443" y="417"/>
                    </a:lnTo>
                    <a:lnTo>
                      <a:pt x="445" y="417"/>
                    </a:lnTo>
                    <a:lnTo>
                      <a:pt x="447" y="417"/>
                    </a:lnTo>
                    <a:lnTo>
                      <a:pt x="449" y="417"/>
                    </a:lnTo>
                    <a:lnTo>
                      <a:pt x="449" y="419"/>
                    </a:lnTo>
                    <a:lnTo>
                      <a:pt x="451" y="419"/>
                    </a:lnTo>
                    <a:lnTo>
                      <a:pt x="452" y="419"/>
                    </a:lnTo>
                    <a:lnTo>
                      <a:pt x="452" y="421"/>
                    </a:lnTo>
                    <a:lnTo>
                      <a:pt x="454" y="421"/>
                    </a:lnTo>
                    <a:lnTo>
                      <a:pt x="456" y="421"/>
                    </a:lnTo>
                    <a:lnTo>
                      <a:pt x="458" y="421"/>
                    </a:lnTo>
                    <a:lnTo>
                      <a:pt x="458" y="423"/>
                    </a:lnTo>
                    <a:lnTo>
                      <a:pt x="460" y="425"/>
                    </a:lnTo>
                    <a:lnTo>
                      <a:pt x="462" y="425"/>
                    </a:lnTo>
                    <a:lnTo>
                      <a:pt x="462" y="427"/>
                    </a:lnTo>
                    <a:lnTo>
                      <a:pt x="460" y="427"/>
                    </a:lnTo>
                    <a:lnTo>
                      <a:pt x="460" y="429"/>
                    </a:lnTo>
                    <a:lnTo>
                      <a:pt x="460" y="431"/>
                    </a:lnTo>
                    <a:lnTo>
                      <a:pt x="460" y="429"/>
                    </a:lnTo>
                    <a:lnTo>
                      <a:pt x="462" y="427"/>
                    </a:lnTo>
                    <a:lnTo>
                      <a:pt x="464" y="427"/>
                    </a:lnTo>
                    <a:lnTo>
                      <a:pt x="466" y="427"/>
                    </a:lnTo>
                    <a:lnTo>
                      <a:pt x="468" y="427"/>
                    </a:lnTo>
                    <a:lnTo>
                      <a:pt x="470" y="427"/>
                    </a:lnTo>
                    <a:lnTo>
                      <a:pt x="472" y="427"/>
                    </a:lnTo>
                    <a:lnTo>
                      <a:pt x="474" y="427"/>
                    </a:lnTo>
                    <a:lnTo>
                      <a:pt x="476" y="427"/>
                    </a:lnTo>
                    <a:lnTo>
                      <a:pt x="476" y="429"/>
                    </a:lnTo>
                    <a:lnTo>
                      <a:pt x="476" y="427"/>
                    </a:lnTo>
                    <a:lnTo>
                      <a:pt x="474" y="427"/>
                    </a:lnTo>
                    <a:lnTo>
                      <a:pt x="476" y="427"/>
                    </a:lnTo>
                    <a:lnTo>
                      <a:pt x="478" y="427"/>
                    </a:lnTo>
                    <a:lnTo>
                      <a:pt x="480" y="427"/>
                    </a:lnTo>
                    <a:lnTo>
                      <a:pt x="481" y="429"/>
                    </a:lnTo>
                    <a:lnTo>
                      <a:pt x="480" y="429"/>
                    </a:lnTo>
                    <a:lnTo>
                      <a:pt x="481" y="429"/>
                    </a:lnTo>
                    <a:lnTo>
                      <a:pt x="483" y="429"/>
                    </a:lnTo>
                    <a:lnTo>
                      <a:pt x="485" y="429"/>
                    </a:lnTo>
                    <a:lnTo>
                      <a:pt x="485" y="431"/>
                    </a:lnTo>
                    <a:lnTo>
                      <a:pt x="485" y="433"/>
                    </a:lnTo>
                    <a:lnTo>
                      <a:pt x="487" y="433"/>
                    </a:lnTo>
                    <a:lnTo>
                      <a:pt x="485" y="435"/>
                    </a:lnTo>
                    <a:lnTo>
                      <a:pt x="485" y="437"/>
                    </a:lnTo>
                    <a:lnTo>
                      <a:pt x="485" y="438"/>
                    </a:lnTo>
                    <a:lnTo>
                      <a:pt x="485" y="440"/>
                    </a:lnTo>
                    <a:lnTo>
                      <a:pt x="483" y="440"/>
                    </a:lnTo>
                    <a:lnTo>
                      <a:pt x="485" y="440"/>
                    </a:lnTo>
                    <a:lnTo>
                      <a:pt x="485" y="442"/>
                    </a:lnTo>
                    <a:lnTo>
                      <a:pt x="485" y="444"/>
                    </a:lnTo>
                    <a:lnTo>
                      <a:pt x="487" y="446"/>
                    </a:lnTo>
                    <a:lnTo>
                      <a:pt x="487" y="448"/>
                    </a:lnTo>
                    <a:lnTo>
                      <a:pt x="487" y="450"/>
                    </a:lnTo>
                    <a:lnTo>
                      <a:pt x="485" y="450"/>
                    </a:lnTo>
                    <a:lnTo>
                      <a:pt x="485" y="452"/>
                    </a:lnTo>
                    <a:lnTo>
                      <a:pt x="487" y="452"/>
                    </a:lnTo>
                    <a:lnTo>
                      <a:pt x="487" y="454"/>
                    </a:lnTo>
                    <a:lnTo>
                      <a:pt x="487" y="456"/>
                    </a:lnTo>
                    <a:lnTo>
                      <a:pt x="485" y="456"/>
                    </a:lnTo>
                    <a:lnTo>
                      <a:pt x="485" y="458"/>
                    </a:lnTo>
                    <a:lnTo>
                      <a:pt x="485" y="460"/>
                    </a:lnTo>
                    <a:lnTo>
                      <a:pt x="487" y="460"/>
                    </a:lnTo>
                    <a:lnTo>
                      <a:pt x="487" y="462"/>
                    </a:lnTo>
                    <a:lnTo>
                      <a:pt x="489" y="462"/>
                    </a:lnTo>
                    <a:lnTo>
                      <a:pt x="489" y="464"/>
                    </a:lnTo>
                    <a:lnTo>
                      <a:pt x="491" y="466"/>
                    </a:lnTo>
                    <a:lnTo>
                      <a:pt x="491" y="467"/>
                    </a:lnTo>
                    <a:lnTo>
                      <a:pt x="493" y="467"/>
                    </a:lnTo>
                    <a:lnTo>
                      <a:pt x="491" y="467"/>
                    </a:lnTo>
                    <a:lnTo>
                      <a:pt x="491" y="469"/>
                    </a:lnTo>
                    <a:lnTo>
                      <a:pt x="489" y="469"/>
                    </a:lnTo>
                    <a:lnTo>
                      <a:pt x="491" y="469"/>
                    </a:lnTo>
                    <a:lnTo>
                      <a:pt x="493" y="469"/>
                    </a:lnTo>
                    <a:lnTo>
                      <a:pt x="493" y="471"/>
                    </a:lnTo>
                    <a:lnTo>
                      <a:pt x="495" y="471"/>
                    </a:lnTo>
                    <a:lnTo>
                      <a:pt x="497" y="471"/>
                    </a:lnTo>
                    <a:lnTo>
                      <a:pt x="497" y="473"/>
                    </a:lnTo>
                    <a:lnTo>
                      <a:pt x="499" y="475"/>
                    </a:lnTo>
                    <a:lnTo>
                      <a:pt x="499" y="477"/>
                    </a:lnTo>
                    <a:lnTo>
                      <a:pt x="501" y="477"/>
                    </a:lnTo>
                    <a:lnTo>
                      <a:pt x="501" y="479"/>
                    </a:lnTo>
                    <a:lnTo>
                      <a:pt x="501" y="481"/>
                    </a:lnTo>
                    <a:lnTo>
                      <a:pt x="499" y="481"/>
                    </a:lnTo>
                    <a:lnTo>
                      <a:pt x="499" y="483"/>
                    </a:lnTo>
                    <a:lnTo>
                      <a:pt x="497" y="483"/>
                    </a:lnTo>
                    <a:lnTo>
                      <a:pt x="497" y="485"/>
                    </a:lnTo>
                    <a:lnTo>
                      <a:pt x="497" y="483"/>
                    </a:lnTo>
                    <a:lnTo>
                      <a:pt x="499" y="483"/>
                    </a:lnTo>
                    <a:lnTo>
                      <a:pt x="501" y="481"/>
                    </a:lnTo>
                    <a:lnTo>
                      <a:pt x="503" y="481"/>
                    </a:lnTo>
                    <a:lnTo>
                      <a:pt x="505" y="483"/>
                    </a:lnTo>
                    <a:lnTo>
                      <a:pt x="507" y="483"/>
                    </a:lnTo>
                    <a:lnTo>
                      <a:pt x="507" y="485"/>
                    </a:lnTo>
                    <a:lnTo>
                      <a:pt x="509" y="485"/>
                    </a:lnTo>
                    <a:lnTo>
                      <a:pt x="509" y="487"/>
                    </a:lnTo>
                    <a:lnTo>
                      <a:pt x="509" y="489"/>
                    </a:lnTo>
                    <a:lnTo>
                      <a:pt x="510" y="489"/>
                    </a:lnTo>
                    <a:lnTo>
                      <a:pt x="509" y="487"/>
                    </a:lnTo>
                    <a:lnTo>
                      <a:pt x="509" y="485"/>
                    </a:lnTo>
                    <a:lnTo>
                      <a:pt x="507" y="485"/>
                    </a:lnTo>
                    <a:lnTo>
                      <a:pt x="507" y="483"/>
                    </a:lnTo>
                    <a:lnTo>
                      <a:pt x="507" y="481"/>
                    </a:lnTo>
                    <a:lnTo>
                      <a:pt x="507" y="479"/>
                    </a:lnTo>
                    <a:lnTo>
                      <a:pt x="509" y="479"/>
                    </a:lnTo>
                    <a:lnTo>
                      <a:pt x="509" y="477"/>
                    </a:lnTo>
                    <a:lnTo>
                      <a:pt x="510" y="477"/>
                    </a:lnTo>
                    <a:lnTo>
                      <a:pt x="510" y="479"/>
                    </a:lnTo>
                    <a:lnTo>
                      <a:pt x="512" y="479"/>
                    </a:lnTo>
                    <a:lnTo>
                      <a:pt x="512" y="481"/>
                    </a:lnTo>
                    <a:lnTo>
                      <a:pt x="512" y="483"/>
                    </a:lnTo>
                    <a:lnTo>
                      <a:pt x="514" y="483"/>
                    </a:lnTo>
                    <a:lnTo>
                      <a:pt x="514" y="481"/>
                    </a:lnTo>
                    <a:lnTo>
                      <a:pt x="514" y="479"/>
                    </a:lnTo>
                    <a:lnTo>
                      <a:pt x="516" y="479"/>
                    </a:lnTo>
                    <a:lnTo>
                      <a:pt x="514" y="479"/>
                    </a:lnTo>
                    <a:lnTo>
                      <a:pt x="514" y="477"/>
                    </a:lnTo>
                    <a:lnTo>
                      <a:pt x="512" y="477"/>
                    </a:lnTo>
                    <a:lnTo>
                      <a:pt x="512" y="475"/>
                    </a:lnTo>
                    <a:lnTo>
                      <a:pt x="514" y="475"/>
                    </a:lnTo>
                    <a:lnTo>
                      <a:pt x="514" y="473"/>
                    </a:lnTo>
                    <a:lnTo>
                      <a:pt x="514" y="471"/>
                    </a:lnTo>
                    <a:lnTo>
                      <a:pt x="516" y="471"/>
                    </a:lnTo>
                    <a:lnTo>
                      <a:pt x="516" y="469"/>
                    </a:lnTo>
                    <a:lnTo>
                      <a:pt x="518" y="469"/>
                    </a:lnTo>
                    <a:lnTo>
                      <a:pt x="516" y="469"/>
                    </a:lnTo>
                    <a:lnTo>
                      <a:pt x="516" y="467"/>
                    </a:lnTo>
                    <a:lnTo>
                      <a:pt x="516" y="466"/>
                    </a:lnTo>
                    <a:lnTo>
                      <a:pt x="514" y="466"/>
                    </a:lnTo>
                    <a:lnTo>
                      <a:pt x="514" y="464"/>
                    </a:lnTo>
                    <a:lnTo>
                      <a:pt x="516" y="464"/>
                    </a:lnTo>
                    <a:lnTo>
                      <a:pt x="514" y="464"/>
                    </a:lnTo>
                    <a:lnTo>
                      <a:pt x="514" y="462"/>
                    </a:lnTo>
                    <a:lnTo>
                      <a:pt x="516" y="460"/>
                    </a:lnTo>
                    <a:lnTo>
                      <a:pt x="514" y="460"/>
                    </a:lnTo>
                    <a:lnTo>
                      <a:pt x="514" y="458"/>
                    </a:lnTo>
                    <a:lnTo>
                      <a:pt x="514" y="460"/>
                    </a:lnTo>
                    <a:lnTo>
                      <a:pt x="512" y="458"/>
                    </a:lnTo>
                    <a:lnTo>
                      <a:pt x="514" y="458"/>
                    </a:lnTo>
                    <a:lnTo>
                      <a:pt x="512" y="458"/>
                    </a:lnTo>
                    <a:lnTo>
                      <a:pt x="514" y="456"/>
                    </a:lnTo>
                    <a:lnTo>
                      <a:pt x="512" y="456"/>
                    </a:lnTo>
                    <a:lnTo>
                      <a:pt x="514" y="456"/>
                    </a:lnTo>
                    <a:lnTo>
                      <a:pt x="512" y="456"/>
                    </a:lnTo>
                    <a:lnTo>
                      <a:pt x="514" y="456"/>
                    </a:lnTo>
                    <a:lnTo>
                      <a:pt x="512" y="456"/>
                    </a:lnTo>
                    <a:lnTo>
                      <a:pt x="512" y="454"/>
                    </a:lnTo>
                    <a:lnTo>
                      <a:pt x="512" y="452"/>
                    </a:lnTo>
                    <a:lnTo>
                      <a:pt x="512" y="450"/>
                    </a:lnTo>
                    <a:lnTo>
                      <a:pt x="512" y="452"/>
                    </a:lnTo>
                    <a:lnTo>
                      <a:pt x="514" y="450"/>
                    </a:lnTo>
                    <a:lnTo>
                      <a:pt x="512" y="450"/>
                    </a:lnTo>
                    <a:lnTo>
                      <a:pt x="512" y="448"/>
                    </a:lnTo>
                    <a:lnTo>
                      <a:pt x="512" y="446"/>
                    </a:lnTo>
                    <a:lnTo>
                      <a:pt x="512" y="448"/>
                    </a:lnTo>
                    <a:lnTo>
                      <a:pt x="514" y="448"/>
                    </a:lnTo>
                    <a:lnTo>
                      <a:pt x="512" y="446"/>
                    </a:lnTo>
                    <a:lnTo>
                      <a:pt x="512" y="444"/>
                    </a:lnTo>
                    <a:lnTo>
                      <a:pt x="510" y="444"/>
                    </a:lnTo>
                    <a:lnTo>
                      <a:pt x="512" y="444"/>
                    </a:lnTo>
                    <a:lnTo>
                      <a:pt x="512" y="442"/>
                    </a:lnTo>
                    <a:lnTo>
                      <a:pt x="510" y="442"/>
                    </a:lnTo>
                    <a:lnTo>
                      <a:pt x="510" y="440"/>
                    </a:lnTo>
                    <a:lnTo>
                      <a:pt x="509" y="440"/>
                    </a:lnTo>
                    <a:lnTo>
                      <a:pt x="509" y="438"/>
                    </a:lnTo>
                    <a:lnTo>
                      <a:pt x="509" y="437"/>
                    </a:lnTo>
                    <a:lnTo>
                      <a:pt x="507" y="437"/>
                    </a:lnTo>
                    <a:lnTo>
                      <a:pt x="509" y="437"/>
                    </a:lnTo>
                    <a:lnTo>
                      <a:pt x="507" y="437"/>
                    </a:lnTo>
                    <a:lnTo>
                      <a:pt x="507" y="435"/>
                    </a:lnTo>
                    <a:lnTo>
                      <a:pt x="507" y="437"/>
                    </a:lnTo>
                    <a:lnTo>
                      <a:pt x="507" y="435"/>
                    </a:lnTo>
                    <a:lnTo>
                      <a:pt x="509" y="435"/>
                    </a:lnTo>
                    <a:lnTo>
                      <a:pt x="510" y="435"/>
                    </a:lnTo>
                    <a:lnTo>
                      <a:pt x="510" y="433"/>
                    </a:lnTo>
                    <a:lnTo>
                      <a:pt x="512" y="433"/>
                    </a:lnTo>
                    <a:lnTo>
                      <a:pt x="514" y="433"/>
                    </a:lnTo>
                    <a:lnTo>
                      <a:pt x="514" y="431"/>
                    </a:lnTo>
                    <a:lnTo>
                      <a:pt x="516" y="431"/>
                    </a:lnTo>
                    <a:lnTo>
                      <a:pt x="518" y="431"/>
                    </a:lnTo>
                    <a:lnTo>
                      <a:pt x="518" y="429"/>
                    </a:lnTo>
                    <a:lnTo>
                      <a:pt x="520" y="429"/>
                    </a:lnTo>
                    <a:lnTo>
                      <a:pt x="522" y="427"/>
                    </a:lnTo>
                    <a:lnTo>
                      <a:pt x="524" y="425"/>
                    </a:lnTo>
                    <a:lnTo>
                      <a:pt x="528" y="423"/>
                    </a:lnTo>
                    <a:lnTo>
                      <a:pt x="528" y="421"/>
                    </a:lnTo>
                    <a:lnTo>
                      <a:pt x="530" y="419"/>
                    </a:lnTo>
                    <a:lnTo>
                      <a:pt x="530" y="417"/>
                    </a:lnTo>
                    <a:lnTo>
                      <a:pt x="532" y="417"/>
                    </a:lnTo>
                    <a:lnTo>
                      <a:pt x="532" y="415"/>
                    </a:lnTo>
                    <a:lnTo>
                      <a:pt x="532" y="413"/>
                    </a:lnTo>
                    <a:lnTo>
                      <a:pt x="534" y="411"/>
                    </a:lnTo>
                    <a:lnTo>
                      <a:pt x="534" y="409"/>
                    </a:lnTo>
                    <a:lnTo>
                      <a:pt x="534" y="408"/>
                    </a:lnTo>
                    <a:lnTo>
                      <a:pt x="534" y="406"/>
                    </a:lnTo>
                    <a:lnTo>
                      <a:pt x="534" y="404"/>
                    </a:lnTo>
                    <a:lnTo>
                      <a:pt x="534" y="402"/>
                    </a:lnTo>
                    <a:lnTo>
                      <a:pt x="534" y="400"/>
                    </a:lnTo>
                    <a:lnTo>
                      <a:pt x="534" y="398"/>
                    </a:lnTo>
                    <a:lnTo>
                      <a:pt x="532" y="398"/>
                    </a:lnTo>
                    <a:lnTo>
                      <a:pt x="532" y="396"/>
                    </a:lnTo>
                    <a:lnTo>
                      <a:pt x="532" y="394"/>
                    </a:lnTo>
                    <a:lnTo>
                      <a:pt x="532" y="392"/>
                    </a:lnTo>
                    <a:lnTo>
                      <a:pt x="532" y="390"/>
                    </a:lnTo>
                    <a:lnTo>
                      <a:pt x="530" y="390"/>
                    </a:lnTo>
                    <a:lnTo>
                      <a:pt x="530" y="388"/>
                    </a:lnTo>
                    <a:lnTo>
                      <a:pt x="528" y="386"/>
                    </a:lnTo>
                    <a:lnTo>
                      <a:pt x="528" y="384"/>
                    </a:lnTo>
                    <a:lnTo>
                      <a:pt x="526" y="384"/>
                    </a:lnTo>
                    <a:lnTo>
                      <a:pt x="526" y="382"/>
                    </a:lnTo>
                    <a:lnTo>
                      <a:pt x="524" y="382"/>
                    </a:lnTo>
                    <a:lnTo>
                      <a:pt x="524" y="380"/>
                    </a:lnTo>
                    <a:lnTo>
                      <a:pt x="522" y="380"/>
                    </a:lnTo>
                    <a:lnTo>
                      <a:pt x="520" y="380"/>
                    </a:lnTo>
                    <a:lnTo>
                      <a:pt x="520" y="379"/>
                    </a:lnTo>
                    <a:lnTo>
                      <a:pt x="518" y="379"/>
                    </a:lnTo>
                    <a:lnTo>
                      <a:pt x="518" y="377"/>
                    </a:lnTo>
                    <a:lnTo>
                      <a:pt x="516" y="377"/>
                    </a:lnTo>
                    <a:lnTo>
                      <a:pt x="516" y="375"/>
                    </a:lnTo>
                    <a:lnTo>
                      <a:pt x="516" y="373"/>
                    </a:lnTo>
                    <a:lnTo>
                      <a:pt x="516" y="371"/>
                    </a:lnTo>
                    <a:lnTo>
                      <a:pt x="518" y="371"/>
                    </a:lnTo>
                    <a:lnTo>
                      <a:pt x="518" y="369"/>
                    </a:lnTo>
                    <a:lnTo>
                      <a:pt x="520" y="369"/>
                    </a:lnTo>
                    <a:lnTo>
                      <a:pt x="518" y="369"/>
                    </a:lnTo>
                    <a:lnTo>
                      <a:pt x="520" y="369"/>
                    </a:lnTo>
                    <a:lnTo>
                      <a:pt x="520" y="367"/>
                    </a:lnTo>
                    <a:lnTo>
                      <a:pt x="522" y="365"/>
                    </a:lnTo>
                    <a:lnTo>
                      <a:pt x="522" y="363"/>
                    </a:lnTo>
                    <a:lnTo>
                      <a:pt x="524" y="363"/>
                    </a:lnTo>
                    <a:lnTo>
                      <a:pt x="522" y="363"/>
                    </a:lnTo>
                    <a:lnTo>
                      <a:pt x="522" y="361"/>
                    </a:lnTo>
                    <a:lnTo>
                      <a:pt x="524" y="361"/>
                    </a:lnTo>
                    <a:lnTo>
                      <a:pt x="524" y="359"/>
                    </a:lnTo>
                    <a:lnTo>
                      <a:pt x="522" y="359"/>
                    </a:lnTo>
                    <a:lnTo>
                      <a:pt x="524" y="359"/>
                    </a:lnTo>
                    <a:lnTo>
                      <a:pt x="522" y="359"/>
                    </a:lnTo>
                    <a:lnTo>
                      <a:pt x="524" y="359"/>
                    </a:lnTo>
                    <a:lnTo>
                      <a:pt x="526" y="359"/>
                    </a:lnTo>
                    <a:lnTo>
                      <a:pt x="526" y="361"/>
                    </a:lnTo>
                    <a:lnTo>
                      <a:pt x="526" y="359"/>
                    </a:lnTo>
                    <a:lnTo>
                      <a:pt x="524" y="359"/>
                    </a:lnTo>
                    <a:lnTo>
                      <a:pt x="526" y="359"/>
                    </a:lnTo>
                    <a:lnTo>
                      <a:pt x="524" y="357"/>
                    </a:lnTo>
                    <a:lnTo>
                      <a:pt x="526" y="357"/>
                    </a:lnTo>
                    <a:lnTo>
                      <a:pt x="526" y="355"/>
                    </a:lnTo>
                    <a:lnTo>
                      <a:pt x="526" y="353"/>
                    </a:lnTo>
                    <a:lnTo>
                      <a:pt x="528" y="353"/>
                    </a:lnTo>
                    <a:lnTo>
                      <a:pt x="526" y="353"/>
                    </a:lnTo>
                    <a:lnTo>
                      <a:pt x="528" y="353"/>
                    </a:lnTo>
                    <a:lnTo>
                      <a:pt x="526" y="353"/>
                    </a:lnTo>
                    <a:lnTo>
                      <a:pt x="524" y="353"/>
                    </a:lnTo>
                    <a:lnTo>
                      <a:pt x="524" y="351"/>
                    </a:lnTo>
                    <a:lnTo>
                      <a:pt x="526" y="351"/>
                    </a:lnTo>
                    <a:lnTo>
                      <a:pt x="524" y="351"/>
                    </a:lnTo>
                    <a:lnTo>
                      <a:pt x="524" y="350"/>
                    </a:lnTo>
                    <a:lnTo>
                      <a:pt x="526" y="350"/>
                    </a:lnTo>
                    <a:lnTo>
                      <a:pt x="524" y="350"/>
                    </a:lnTo>
                    <a:lnTo>
                      <a:pt x="524" y="348"/>
                    </a:lnTo>
                    <a:lnTo>
                      <a:pt x="524" y="346"/>
                    </a:lnTo>
                    <a:lnTo>
                      <a:pt x="524" y="344"/>
                    </a:lnTo>
                    <a:lnTo>
                      <a:pt x="526" y="344"/>
                    </a:lnTo>
                    <a:lnTo>
                      <a:pt x="524" y="344"/>
                    </a:lnTo>
                    <a:lnTo>
                      <a:pt x="522" y="344"/>
                    </a:lnTo>
                    <a:lnTo>
                      <a:pt x="522" y="342"/>
                    </a:lnTo>
                    <a:lnTo>
                      <a:pt x="524" y="342"/>
                    </a:lnTo>
                    <a:lnTo>
                      <a:pt x="524" y="340"/>
                    </a:lnTo>
                    <a:lnTo>
                      <a:pt x="524" y="342"/>
                    </a:lnTo>
                    <a:lnTo>
                      <a:pt x="524" y="340"/>
                    </a:lnTo>
                    <a:lnTo>
                      <a:pt x="526" y="340"/>
                    </a:lnTo>
                    <a:lnTo>
                      <a:pt x="524" y="340"/>
                    </a:lnTo>
                    <a:lnTo>
                      <a:pt x="522" y="342"/>
                    </a:lnTo>
                    <a:lnTo>
                      <a:pt x="522" y="340"/>
                    </a:lnTo>
                    <a:lnTo>
                      <a:pt x="520" y="340"/>
                    </a:lnTo>
                    <a:lnTo>
                      <a:pt x="520" y="338"/>
                    </a:lnTo>
                    <a:lnTo>
                      <a:pt x="522" y="336"/>
                    </a:lnTo>
                    <a:lnTo>
                      <a:pt x="522" y="334"/>
                    </a:lnTo>
                    <a:lnTo>
                      <a:pt x="524" y="334"/>
                    </a:lnTo>
                    <a:lnTo>
                      <a:pt x="524" y="332"/>
                    </a:lnTo>
                    <a:lnTo>
                      <a:pt x="524" y="330"/>
                    </a:lnTo>
                    <a:lnTo>
                      <a:pt x="522" y="330"/>
                    </a:lnTo>
                    <a:lnTo>
                      <a:pt x="522" y="328"/>
                    </a:lnTo>
                    <a:lnTo>
                      <a:pt x="524" y="328"/>
                    </a:lnTo>
                    <a:lnTo>
                      <a:pt x="524" y="330"/>
                    </a:lnTo>
                    <a:lnTo>
                      <a:pt x="524" y="328"/>
                    </a:lnTo>
                    <a:lnTo>
                      <a:pt x="524" y="326"/>
                    </a:lnTo>
                    <a:lnTo>
                      <a:pt x="524" y="328"/>
                    </a:lnTo>
                    <a:lnTo>
                      <a:pt x="526" y="328"/>
                    </a:lnTo>
                    <a:lnTo>
                      <a:pt x="526" y="326"/>
                    </a:lnTo>
                    <a:lnTo>
                      <a:pt x="524" y="326"/>
                    </a:lnTo>
                    <a:lnTo>
                      <a:pt x="522" y="326"/>
                    </a:lnTo>
                    <a:lnTo>
                      <a:pt x="522" y="324"/>
                    </a:lnTo>
                    <a:lnTo>
                      <a:pt x="520" y="324"/>
                    </a:lnTo>
                    <a:lnTo>
                      <a:pt x="520" y="322"/>
                    </a:lnTo>
                    <a:lnTo>
                      <a:pt x="520" y="321"/>
                    </a:lnTo>
                    <a:lnTo>
                      <a:pt x="520" y="319"/>
                    </a:lnTo>
                    <a:lnTo>
                      <a:pt x="520" y="317"/>
                    </a:lnTo>
                    <a:lnTo>
                      <a:pt x="520" y="315"/>
                    </a:lnTo>
                    <a:lnTo>
                      <a:pt x="520" y="313"/>
                    </a:lnTo>
                    <a:lnTo>
                      <a:pt x="522" y="313"/>
                    </a:lnTo>
                    <a:lnTo>
                      <a:pt x="522" y="311"/>
                    </a:lnTo>
                    <a:lnTo>
                      <a:pt x="524" y="311"/>
                    </a:lnTo>
                    <a:lnTo>
                      <a:pt x="524" y="309"/>
                    </a:lnTo>
                    <a:lnTo>
                      <a:pt x="526" y="309"/>
                    </a:lnTo>
                    <a:lnTo>
                      <a:pt x="528" y="309"/>
                    </a:lnTo>
                    <a:lnTo>
                      <a:pt x="528" y="311"/>
                    </a:lnTo>
                    <a:lnTo>
                      <a:pt x="530" y="311"/>
                    </a:lnTo>
                    <a:lnTo>
                      <a:pt x="532" y="311"/>
                    </a:lnTo>
                    <a:lnTo>
                      <a:pt x="534" y="311"/>
                    </a:lnTo>
                    <a:lnTo>
                      <a:pt x="534" y="313"/>
                    </a:lnTo>
                    <a:lnTo>
                      <a:pt x="536" y="313"/>
                    </a:lnTo>
                    <a:lnTo>
                      <a:pt x="538" y="313"/>
                    </a:lnTo>
                    <a:lnTo>
                      <a:pt x="539" y="315"/>
                    </a:lnTo>
                    <a:lnTo>
                      <a:pt x="541" y="315"/>
                    </a:lnTo>
                    <a:lnTo>
                      <a:pt x="539" y="315"/>
                    </a:lnTo>
                    <a:lnTo>
                      <a:pt x="539" y="317"/>
                    </a:lnTo>
                    <a:lnTo>
                      <a:pt x="538" y="317"/>
                    </a:lnTo>
                    <a:lnTo>
                      <a:pt x="539" y="317"/>
                    </a:lnTo>
                    <a:lnTo>
                      <a:pt x="541" y="315"/>
                    </a:lnTo>
                    <a:lnTo>
                      <a:pt x="543" y="315"/>
                    </a:lnTo>
                    <a:lnTo>
                      <a:pt x="545" y="315"/>
                    </a:lnTo>
                    <a:lnTo>
                      <a:pt x="547" y="315"/>
                    </a:lnTo>
                    <a:lnTo>
                      <a:pt x="547" y="317"/>
                    </a:lnTo>
                    <a:lnTo>
                      <a:pt x="549" y="317"/>
                    </a:lnTo>
                    <a:lnTo>
                      <a:pt x="549" y="319"/>
                    </a:lnTo>
                    <a:lnTo>
                      <a:pt x="549" y="317"/>
                    </a:lnTo>
                    <a:lnTo>
                      <a:pt x="547" y="317"/>
                    </a:lnTo>
                    <a:lnTo>
                      <a:pt x="547" y="315"/>
                    </a:lnTo>
                    <a:lnTo>
                      <a:pt x="549" y="315"/>
                    </a:lnTo>
                    <a:lnTo>
                      <a:pt x="551" y="315"/>
                    </a:lnTo>
                    <a:lnTo>
                      <a:pt x="553" y="313"/>
                    </a:lnTo>
                    <a:lnTo>
                      <a:pt x="553" y="315"/>
                    </a:lnTo>
                    <a:lnTo>
                      <a:pt x="553" y="313"/>
                    </a:lnTo>
                    <a:lnTo>
                      <a:pt x="555" y="313"/>
                    </a:lnTo>
                    <a:lnTo>
                      <a:pt x="555" y="311"/>
                    </a:lnTo>
                    <a:lnTo>
                      <a:pt x="557" y="311"/>
                    </a:lnTo>
                    <a:lnTo>
                      <a:pt x="557" y="313"/>
                    </a:lnTo>
                    <a:lnTo>
                      <a:pt x="559" y="313"/>
                    </a:lnTo>
                    <a:lnTo>
                      <a:pt x="559" y="315"/>
                    </a:lnTo>
                    <a:lnTo>
                      <a:pt x="561" y="315"/>
                    </a:lnTo>
                    <a:lnTo>
                      <a:pt x="561" y="317"/>
                    </a:lnTo>
                    <a:lnTo>
                      <a:pt x="563" y="317"/>
                    </a:lnTo>
                    <a:lnTo>
                      <a:pt x="565" y="317"/>
                    </a:lnTo>
                    <a:lnTo>
                      <a:pt x="565" y="319"/>
                    </a:lnTo>
                    <a:lnTo>
                      <a:pt x="565" y="317"/>
                    </a:lnTo>
                    <a:lnTo>
                      <a:pt x="565" y="319"/>
                    </a:lnTo>
                    <a:lnTo>
                      <a:pt x="567" y="319"/>
                    </a:lnTo>
                    <a:lnTo>
                      <a:pt x="565" y="319"/>
                    </a:lnTo>
                    <a:lnTo>
                      <a:pt x="567" y="319"/>
                    </a:lnTo>
                    <a:lnTo>
                      <a:pt x="565" y="319"/>
                    </a:lnTo>
                    <a:lnTo>
                      <a:pt x="565" y="321"/>
                    </a:lnTo>
                    <a:lnTo>
                      <a:pt x="565" y="322"/>
                    </a:lnTo>
                    <a:lnTo>
                      <a:pt x="567" y="322"/>
                    </a:lnTo>
                    <a:lnTo>
                      <a:pt x="565" y="322"/>
                    </a:lnTo>
                    <a:lnTo>
                      <a:pt x="565" y="321"/>
                    </a:lnTo>
                    <a:lnTo>
                      <a:pt x="567" y="321"/>
                    </a:lnTo>
                    <a:lnTo>
                      <a:pt x="568" y="322"/>
                    </a:lnTo>
                    <a:lnTo>
                      <a:pt x="570" y="322"/>
                    </a:lnTo>
                    <a:lnTo>
                      <a:pt x="568" y="322"/>
                    </a:lnTo>
                    <a:lnTo>
                      <a:pt x="568" y="324"/>
                    </a:lnTo>
                    <a:lnTo>
                      <a:pt x="570" y="324"/>
                    </a:lnTo>
                    <a:lnTo>
                      <a:pt x="570" y="326"/>
                    </a:lnTo>
                    <a:lnTo>
                      <a:pt x="568" y="326"/>
                    </a:lnTo>
                    <a:lnTo>
                      <a:pt x="570" y="326"/>
                    </a:lnTo>
                    <a:lnTo>
                      <a:pt x="570" y="324"/>
                    </a:lnTo>
                    <a:lnTo>
                      <a:pt x="572" y="324"/>
                    </a:lnTo>
                    <a:lnTo>
                      <a:pt x="572" y="326"/>
                    </a:lnTo>
                    <a:lnTo>
                      <a:pt x="574" y="326"/>
                    </a:lnTo>
                    <a:lnTo>
                      <a:pt x="574" y="328"/>
                    </a:lnTo>
                    <a:lnTo>
                      <a:pt x="574" y="326"/>
                    </a:lnTo>
                    <a:lnTo>
                      <a:pt x="574" y="328"/>
                    </a:lnTo>
                    <a:lnTo>
                      <a:pt x="572" y="328"/>
                    </a:lnTo>
                    <a:lnTo>
                      <a:pt x="572" y="330"/>
                    </a:lnTo>
                    <a:lnTo>
                      <a:pt x="574" y="330"/>
                    </a:lnTo>
                    <a:lnTo>
                      <a:pt x="572" y="330"/>
                    </a:lnTo>
                    <a:lnTo>
                      <a:pt x="572" y="332"/>
                    </a:lnTo>
                    <a:lnTo>
                      <a:pt x="574" y="332"/>
                    </a:lnTo>
                    <a:lnTo>
                      <a:pt x="574" y="334"/>
                    </a:lnTo>
                    <a:lnTo>
                      <a:pt x="574" y="332"/>
                    </a:lnTo>
                    <a:lnTo>
                      <a:pt x="574" y="334"/>
                    </a:lnTo>
                    <a:lnTo>
                      <a:pt x="576" y="334"/>
                    </a:lnTo>
                    <a:lnTo>
                      <a:pt x="578" y="334"/>
                    </a:lnTo>
                    <a:lnTo>
                      <a:pt x="580" y="334"/>
                    </a:lnTo>
                    <a:lnTo>
                      <a:pt x="580" y="336"/>
                    </a:lnTo>
                    <a:lnTo>
                      <a:pt x="582" y="336"/>
                    </a:lnTo>
                    <a:lnTo>
                      <a:pt x="584" y="336"/>
                    </a:lnTo>
                    <a:lnTo>
                      <a:pt x="586" y="336"/>
                    </a:lnTo>
                    <a:lnTo>
                      <a:pt x="586" y="338"/>
                    </a:lnTo>
                    <a:lnTo>
                      <a:pt x="586" y="340"/>
                    </a:lnTo>
                    <a:lnTo>
                      <a:pt x="588" y="340"/>
                    </a:lnTo>
                    <a:lnTo>
                      <a:pt x="588" y="338"/>
                    </a:lnTo>
                    <a:lnTo>
                      <a:pt x="590" y="338"/>
                    </a:lnTo>
                    <a:lnTo>
                      <a:pt x="590" y="340"/>
                    </a:lnTo>
                    <a:lnTo>
                      <a:pt x="590" y="338"/>
                    </a:lnTo>
                    <a:lnTo>
                      <a:pt x="590" y="336"/>
                    </a:lnTo>
                    <a:lnTo>
                      <a:pt x="592" y="336"/>
                    </a:lnTo>
                    <a:lnTo>
                      <a:pt x="592" y="338"/>
                    </a:lnTo>
                    <a:lnTo>
                      <a:pt x="592" y="340"/>
                    </a:lnTo>
                    <a:lnTo>
                      <a:pt x="592" y="342"/>
                    </a:lnTo>
                    <a:lnTo>
                      <a:pt x="590" y="342"/>
                    </a:lnTo>
                    <a:lnTo>
                      <a:pt x="590" y="344"/>
                    </a:lnTo>
                    <a:lnTo>
                      <a:pt x="588" y="346"/>
                    </a:lnTo>
                    <a:lnTo>
                      <a:pt x="590" y="346"/>
                    </a:lnTo>
                    <a:lnTo>
                      <a:pt x="590" y="348"/>
                    </a:lnTo>
                    <a:lnTo>
                      <a:pt x="590" y="350"/>
                    </a:lnTo>
                    <a:lnTo>
                      <a:pt x="590" y="351"/>
                    </a:lnTo>
                    <a:lnTo>
                      <a:pt x="590" y="353"/>
                    </a:lnTo>
                    <a:lnTo>
                      <a:pt x="588" y="353"/>
                    </a:lnTo>
                    <a:lnTo>
                      <a:pt x="590" y="353"/>
                    </a:lnTo>
                    <a:lnTo>
                      <a:pt x="588" y="353"/>
                    </a:lnTo>
                    <a:lnTo>
                      <a:pt x="584" y="353"/>
                    </a:lnTo>
                    <a:lnTo>
                      <a:pt x="582" y="353"/>
                    </a:lnTo>
                    <a:lnTo>
                      <a:pt x="578" y="353"/>
                    </a:lnTo>
                    <a:lnTo>
                      <a:pt x="580" y="353"/>
                    </a:lnTo>
                    <a:lnTo>
                      <a:pt x="582" y="353"/>
                    </a:lnTo>
                    <a:lnTo>
                      <a:pt x="584" y="353"/>
                    </a:lnTo>
                    <a:lnTo>
                      <a:pt x="586" y="353"/>
                    </a:lnTo>
                    <a:lnTo>
                      <a:pt x="586" y="355"/>
                    </a:lnTo>
                    <a:lnTo>
                      <a:pt x="588" y="353"/>
                    </a:lnTo>
                    <a:lnTo>
                      <a:pt x="588" y="355"/>
                    </a:lnTo>
                    <a:lnTo>
                      <a:pt x="590" y="353"/>
                    </a:lnTo>
                    <a:lnTo>
                      <a:pt x="590" y="355"/>
                    </a:lnTo>
                    <a:lnTo>
                      <a:pt x="590" y="357"/>
                    </a:lnTo>
                    <a:lnTo>
                      <a:pt x="592" y="357"/>
                    </a:lnTo>
                    <a:lnTo>
                      <a:pt x="590" y="357"/>
                    </a:lnTo>
                    <a:lnTo>
                      <a:pt x="590" y="359"/>
                    </a:lnTo>
                    <a:lnTo>
                      <a:pt x="592" y="359"/>
                    </a:lnTo>
                    <a:lnTo>
                      <a:pt x="590" y="361"/>
                    </a:lnTo>
                    <a:lnTo>
                      <a:pt x="590" y="363"/>
                    </a:lnTo>
                    <a:lnTo>
                      <a:pt x="590" y="365"/>
                    </a:lnTo>
                    <a:lnTo>
                      <a:pt x="592" y="365"/>
                    </a:lnTo>
                    <a:lnTo>
                      <a:pt x="594" y="365"/>
                    </a:lnTo>
                    <a:lnTo>
                      <a:pt x="594" y="367"/>
                    </a:lnTo>
                    <a:lnTo>
                      <a:pt x="592" y="367"/>
                    </a:lnTo>
                    <a:lnTo>
                      <a:pt x="592" y="369"/>
                    </a:lnTo>
                    <a:lnTo>
                      <a:pt x="592" y="367"/>
                    </a:lnTo>
                    <a:lnTo>
                      <a:pt x="592" y="369"/>
                    </a:lnTo>
                    <a:lnTo>
                      <a:pt x="592" y="371"/>
                    </a:lnTo>
                    <a:lnTo>
                      <a:pt x="592" y="373"/>
                    </a:lnTo>
                    <a:lnTo>
                      <a:pt x="592" y="371"/>
                    </a:lnTo>
                    <a:lnTo>
                      <a:pt x="592" y="373"/>
                    </a:lnTo>
                    <a:lnTo>
                      <a:pt x="590" y="373"/>
                    </a:lnTo>
                    <a:lnTo>
                      <a:pt x="590" y="371"/>
                    </a:lnTo>
                    <a:lnTo>
                      <a:pt x="588" y="371"/>
                    </a:lnTo>
                    <a:lnTo>
                      <a:pt x="588" y="369"/>
                    </a:lnTo>
                    <a:lnTo>
                      <a:pt x="588" y="371"/>
                    </a:lnTo>
                    <a:lnTo>
                      <a:pt x="588" y="373"/>
                    </a:lnTo>
                    <a:lnTo>
                      <a:pt x="586" y="373"/>
                    </a:lnTo>
                    <a:lnTo>
                      <a:pt x="586" y="375"/>
                    </a:lnTo>
                    <a:lnTo>
                      <a:pt x="588" y="375"/>
                    </a:lnTo>
                    <a:lnTo>
                      <a:pt x="588" y="373"/>
                    </a:lnTo>
                    <a:lnTo>
                      <a:pt x="588" y="375"/>
                    </a:lnTo>
                    <a:lnTo>
                      <a:pt x="588" y="377"/>
                    </a:lnTo>
                    <a:lnTo>
                      <a:pt x="590" y="377"/>
                    </a:lnTo>
                    <a:lnTo>
                      <a:pt x="590" y="375"/>
                    </a:lnTo>
                    <a:lnTo>
                      <a:pt x="590" y="373"/>
                    </a:lnTo>
                    <a:lnTo>
                      <a:pt x="592" y="373"/>
                    </a:lnTo>
                    <a:lnTo>
                      <a:pt x="594" y="373"/>
                    </a:lnTo>
                    <a:lnTo>
                      <a:pt x="594" y="371"/>
                    </a:lnTo>
                    <a:lnTo>
                      <a:pt x="596" y="371"/>
                    </a:lnTo>
                    <a:lnTo>
                      <a:pt x="596" y="373"/>
                    </a:lnTo>
                    <a:lnTo>
                      <a:pt x="597" y="371"/>
                    </a:lnTo>
                    <a:lnTo>
                      <a:pt x="599" y="371"/>
                    </a:lnTo>
                    <a:lnTo>
                      <a:pt x="599" y="373"/>
                    </a:lnTo>
                    <a:lnTo>
                      <a:pt x="601" y="373"/>
                    </a:lnTo>
                    <a:lnTo>
                      <a:pt x="601" y="375"/>
                    </a:lnTo>
                    <a:lnTo>
                      <a:pt x="601" y="377"/>
                    </a:lnTo>
                    <a:lnTo>
                      <a:pt x="601" y="379"/>
                    </a:lnTo>
                    <a:lnTo>
                      <a:pt x="601" y="377"/>
                    </a:lnTo>
                    <a:lnTo>
                      <a:pt x="601" y="379"/>
                    </a:lnTo>
                    <a:lnTo>
                      <a:pt x="601" y="380"/>
                    </a:lnTo>
                    <a:lnTo>
                      <a:pt x="601" y="382"/>
                    </a:lnTo>
                    <a:lnTo>
                      <a:pt x="601" y="384"/>
                    </a:lnTo>
                    <a:lnTo>
                      <a:pt x="599" y="384"/>
                    </a:lnTo>
                    <a:lnTo>
                      <a:pt x="599" y="386"/>
                    </a:lnTo>
                    <a:lnTo>
                      <a:pt x="597" y="386"/>
                    </a:lnTo>
                    <a:lnTo>
                      <a:pt x="596" y="386"/>
                    </a:lnTo>
                    <a:lnTo>
                      <a:pt x="594" y="388"/>
                    </a:lnTo>
                    <a:lnTo>
                      <a:pt x="592" y="390"/>
                    </a:lnTo>
                    <a:lnTo>
                      <a:pt x="594" y="388"/>
                    </a:lnTo>
                    <a:lnTo>
                      <a:pt x="596" y="386"/>
                    </a:lnTo>
                    <a:lnTo>
                      <a:pt x="597" y="386"/>
                    </a:lnTo>
                    <a:lnTo>
                      <a:pt x="599" y="386"/>
                    </a:lnTo>
                    <a:lnTo>
                      <a:pt x="599" y="384"/>
                    </a:lnTo>
                    <a:lnTo>
                      <a:pt x="601" y="384"/>
                    </a:lnTo>
                    <a:lnTo>
                      <a:pt x="601" y="382"/>
                    </a:lnTo>
                    <a:lnTo>
                      <a:pt x="601" y="380"/>
                    </a:lnTo>
                    <a:lnTo>
                      <a:pt x="601" y="379"/>
                    </a:lnTo>
                    <a:lnTo>
                      <a:pt x="603" y="379"/>
                    </a:lnTo>
                    <a:lnTo>
                      <a:pt x="603" y="377"/>
                    </a:lnTo>
                    <a:lnTo>
                      <a:pt x="603" y="379"/>
                    </a:lnTo>
                    <a:lnTo>
                      <a:pt x="603" y="377"/>
                    </a:lnTo>
                    <a:lnTo>
                      <a:pt x="603" y="379"/>
                    </a:lnTo>
                    <a:lnTo>
                      <a:pt x="605" y="379"/>
                    </a:lnTo>
                    <a:lnTo>
                      <a:pt x="603" y="379"/>
                    </a:lnTo>
                    <a:lnTo>
                      <a:pt x="603" y="380"/>
                    </a:lnTo>
                    <a:lnTo>
                      <a:pt x="605" y="380"/>
                    </a:lnTo>
                    <a:lnTo>
                      <a:pt x="605" y="382"/>
                    </a:lnTo>
                    <a:lnTo>
                      <a:pt x="603" y="382"/>
                    </a:lnTo>
                    <a:lnTo>
                      <a:pt x="603" y="384"/>
                    </a:lnTo>
                    <a:lnTo>
                      <a:pt x="603" y="382"/>
                    </a:lnTo>
                    <a:lnTo>
                      <a:pt x="605" y="382"/>
                    </a:lnTo>
                    <a:lnTo>
                      <a:pt x="605" y="380"/>
                    </a:lnTo>
                    <a:lnTo>
                      <a:pt x="605" y="379"/>
                    </a:lnTo>
                    <a:lnTo>
                      <a:pt x="607" y="379"/>
                    </a:lnTo>
                    <a:lnTo>
                      <a:pt x="605" y="379"/>
                    </a:lnTo>
                    <a:lnTo>
                      <a:pt x="605" y="380"/>
                    </a:lnTo>
                    <a:lnTo>
                      <a:pt x="607" y="380"/>
                    </a:lnTo>
                    <a:lnTo>
                      <a:pt x="607" y="382"/>
                    </a:lnTo>
                    <a:lnTo>
                      <a:pt x="605" y="382"/>
                    </a:lnTo>
                    <a:lnTo>
                      <a:pt x="605" y="384"/>
                    </a:lnTo>
                    <a:lnTo>
                      <a:pt x="607" y="384"/>
                    </a:lnTo>
                    <a:lnTo>
                      <a:pt x="605" y="386"/>
                    </a:lnTo>
                    <a:lnTo>
                      <a:pt x="607" y="386"/>
                    </a:lnTo>
                    <a:lnTo>
                      <a:pt x="607" y="384"/>
                    </a:lnTo>
                    <a:lnTo>
                      <a:pt x="607" y="382"/>
                    </a:lnTo>
                    <a:lnTo>
                      <a:pt x="607" y="380"/>
                    </a:lnTo>
                    <a:lnTo>
                      <a:pt x="609" y="380"/>
                    </a:lnTo>
                    <a:lnTo>
                      <a:pt x="611" y="380"/>
                    </a:lnTo>
                    <a:lnTo>
                      <a:pt x="611" y="379"/>
                    </a:lnTo>
                    <a:lnTo>
                      <a:pt x="613" y="379"/>
                    </a:lnTo>
                    <a:lnTo>
                      <a:pt x="615" y="379"/>
                    </a:lnTo>
                    <a:lnTo>
                      <a:pt x="615" y="377"/>
                    </a:lnTo>
                    <a:lnTo>
                      <a:pt x="615" y="375"/>
                    </a:lnTo>
                    <a:lnTo>
                      <a:pt x="617" y="375"/>
                    </a:lnTo>
                    <a:lnTo>
                      <a:pt x="617" y="373"/>
                    </a:lnTo>
                    <a:lnTo>
                      <a:pt x="619" y="373"/>
                    </a:lnTo>
                    <a:lnTo>
                      <a:pt x="619" y="375"/>
                    </a:lnTo>
                    <a:lnTo>
                      <a:pt x="621" y="375"/>
                    </a:lnTo>
                    <a:lnTo>
                      <a:pt x="621" y="377"/>
                    </a:lnTo>
                    <a:lnTo>
                      <a:pt x="621" y="379"/>
                    </a:lnTo>
                    <a:lnTo>
                      <a:pt x="621" y="380"/>
                    </a:lnTo>
                    <a:lnTo>
                      <a:pt x="619" y="380"/>
                    </a:lnTo>
                    <a:lnTo>
                      <a:pt x="621" y="380"/>
                    </a:lnTo>
                    <a:lnTo>
                      <a:pt x="621" y="379"/>
                    </a:lnTo>
                    <a:lnTo>
                      <a:pt x="621" y="377"/>
                    </a:lnTo>
                    <a:lnTo>
                      <a:pt x="621" y="375"/>
                    </a:lnTo>
                    <a:lnTo>
                      <a:pt x="619" y="373"/>
                    </a:lnTo>
                    <a:lnTo>
                      <a:pt x="621" y="373"/>
                    </a:lnTo>
                    <a:lnTo>
                      <a:pt x="623" y="373"/>
                    </a:lnTo>
                    <a:lnTo>
                      <a:pt x="621" y="373"/>
                    </a:lnTo>
                    <a:lnTo>
                      <a:pt x="621" y="371"/>
                    </a:lnTo>
                    <a:lnTo>
                      <a:pt x="623" y="371"/>
                    </a:lnTo>
                    <a:lnTo>
                      <a:pt x="623" y="369"/>
                    </a:lnTo>
                    <a:lnTo>
                      <a:pt x="625" y="371"/>
                    </a:lnTo>
                    <a:lnTo>
                      <a:pt x="625" y="369"/>
                    </a:lnTo>
                    <a:lnTo>
                      <a:pt x="623" y="369"/>
                    </a:lnTo>
                    <a:lnTo>
                      <a:pt x="625" y="369"/>
                    </a:lnTo>
                    <a:lnTo>
                      <a:pt x="626" y="369"/>
                    </a:lnTo>
                    <a:lnTo>
                      <a:pt x="625" y="369"/>
                    </a:lnTo>
                    <a:lnTo>
                      <a:pt x="623" y="369"/>
                    </a:lnTo>
                    <a:lnTo>
                      <a:pt x="623" y="367"/>
                    </a:lnTo>
                    <a:lnTo>
                      <a:pt x="623" y="365"/>
                    </a:lnTo>
                    <a:lnTo>
                      <a:pt x="623" y="367"/>
                    </a:lnTo>
                    <a:lnTo>
                      <a:pt x="623" y="365"/>
                    </a:lnTo>
                    <a:lnTo>
                      <a:pt x="623" y="367"/>
                    </a:lnTo>
                    <a:lnTo>
                      <a:pt x="625" y="367"/>
                    </a:lnTo>
                    <a:lnTo>
                      <a:pt x="625" y="365"/>
                    </a:lnTo>
                    <a:lnTo>
                      <a:pt x="623" y="365"/>
                    </a:lnTo>
                    <a:lnTo>
                      <a:pt x="625" y="363"/>
                    </a:lnTo>
                    <a:lnTo>
                      <a:pt x="625" y="365"/>
                    </a:lnTo>
                    <a:lnTo>
                      <a:pt x="625" y="363"/>
                    </a:lnTo>
                    <a:lnTo>
                      <a:pt x="625" y="361"/>
                    </a:lnTo>
                    <a:lnTo>
                      <a:pt x="625" y="363"/>
                    </a:lnTo>
                    <a:lnTo>
                      <a:pt x="626" y="363"/>
                    </a:lnTo>
                    <a:lnTo>
                      <a:pt x="628" y="363"/>
                    </a:lnTo>
                    <a:lnTo>
                      <a:pt x="626" y="363"/>
                    </a:lnTo>
                    <a:lnTo>
                      <a:pt x="626" y="361"/>
                    </a:lnTo>
                    <a:lnTo>
                      <a:pt x="625" y="361"/>
                    </a:lnTo>
                    <a:lnTo>
                      <a:pt x="625" y="359"/>
                    </a:lnTo>
                    <a:lnTo>
                      <a:pt x="625" y="357"/>
                    </a:lnTo>
                    <a:lnTo>
                      <a:pt x="626" y="355"/>
                    </a:lnTo>
                    <a:lnTo>
                      <a:pt x="626" y="357"/>
                    </a:lnTo>
                    <a:lnTo>
                      <a:pt x="628" y="357"/>
                    </a:lnTo>
                    <a:lnTo>
                      <a:pt x="626" y="357"/>
                    </a:lnTo>
                    <a:lnTo>
                      <a:pt x="626" y="355"/>
                    </a:lnTo>
                    <a:lnTo>
                      <a:pt x="628" y="355"/>
                    </a:lnTo>
                    <a:lnTo>
                      <a:pt x="626" y="353"/>
                    </a:lnTo>
                    <a:lnTo>
                      <a:pt x="628" y="353"/>
                    </a:lnTo>
                    <a:lnTo>
                      <a:pt x="626" y="353"/>
                    </a:lnTo>
                    <a:lnTo>
                      <a:pt x="628" y="353"/>
                    </a:lnTo>
                    <a:lnTo>
                      <a:pt x="628" y="351"/>
                    </a:lnTo>
                    <a:lnTo>
                      <a:pt x="628" y="350"/>
                    </a:lnTo>
                    <a:lnTo>
                      <a:pt x="630" y="350"/>
                    </a:lnTo>
                    <a:lnTo>
                      <a:pt x="630" y="348"/>
                    </a:lnTo>
                    <a:lnTo>
                      <a:pt x="632" y="348"/>
                    </a:lnTo>
                    <a:lnTo>
                      <a:pt x="632" y="350"/>
                    </a:lnTo>
                    <a:lnTo>
                      <a:pt x="634" y="350"/>
                    </a:lnTo>
                    <a:lnTo>
                      <a:pt x="632" y="350"/>
                    </a:lnTo>
                    <a:lnTo>
                      <a:pt x="630" y="350"/>
                    </a:lnTo>
                    <a:lnTo>
                      <a:pt x="632" y="350"/>
                    </a:lnTo>
                    <a:lnTo>
                      <a:pt x="632" y="351"/>
                    </a:lnTo>
                    <a:lnTo>
                      <a:pt x="632" y="350"/>
                    </a:lnTo>
                    <a:lnTo>
                      <a:pt x="634" y="350"/>
                    </a:lnTo>
                    <a:lnTo>
                      <a:pt x="632" y="350"/>
                    </a:lnTo>
                    <a:lnTo>
                      <a:pt x="634" y="351"/>
                    </a:lnTo>
                    <a:lnTo>
                      <a:pt x="632" y="351"/>
                    </a:lnTo>
                    <a:lnTo>
                      <a:pt x="632" y="353"/>
                    </a:lnTo>
                    <a:lnTo>
                      <a:pt x="630" y="353"/>
                    </a:lnTo>
                    <a:lnTo>
                      <a:pt x="632" y="353"/>
                    </a:lnTo>
                    <a:lnTo>
                      <a:pt x="632" y="351"/>
                    </a:lnTo>
                    <a:lnTo>
                      <a:pt x="634" y="351"/>
                    </a:lnTo>
                    <a:lnTo>
                      <a:pt x="634" y="353"/>
                    </a:lnTo>
                    <a:lnTo>
                      <a:pt x="634" y="351"/>
                    </a:lnTo>
                    <a:lnTo>
                      <a:pt x="632" y="353"/>
                    </a:lnTo>
                    <a:lnTo>
                      <a:pt x="634" y="353"/>
                    </a:lnTo>
                    <a:lnTo>
                      <a:pt x="632" y="353"/>
                    </a:lnTo>
                    <a:lnTo>
                      <a:pt x="634" y="353"/>
                    </a:lnTo>
                    <a:lnTo>
                      <a:pt x="634" y="355"/>
                    </a:lnTo>
                    <a:lnTo>
                      <a:pt x="632" y="355"/>
                    </a:lnTo>
                    <a:lnTo>
                      <a:pt x="634" y="355"/>
                    </a:lnTo>
                    <a:lnTo>
                      <a:pt x="634" y="353"/>
                    </a:lnTo>
                    <a:lnTo>
                      <a:pt x="636" y="353"/>
                    </a:lnTo>
                    <a:lnTo>
                      <a:pt x="634" y="353"/>
                    </a:lnTo>
                    <a:lnTo>
                      <a:pt x="634" y="355"/>
                    </a:lnTo>
                    <a:lnTo>
                      <a:pt x="636" y="355"/>
                    </a:lnTo>
                    <a:lnTo>
                      <a:pt x="634" y="357"/>
                    </a:lnTo>
                    <a:lnTo>
                      <a:pt x="634" y="359"/>
                    </a:lnTo>
                    <a:lnTo>
                      <a:pt x="636" y="359"/>
                    </a:lnTo>
                    <a:lnTo>
                      <a:pt x="638" y="359"/>
                    </a:lnTo>
                    <a:lnTo>
                      <a:pt x="636" y="359"/>
                    </a:lnTo>
                    <a:lnTo>
                      <a:pt x="636" y="361"/>
                    </a:lnTo>
                    <a:lnTo>
                      <a:pt x="636" y="359"/>
                    </a:lnTo>
                    <a:lnTo>
                      <a:pt x="638" y="359"/>
                    </a:lnTo>
                    <a:lnTo>
                      <a:pt x="638" y="361"/>
                    </a:lnTo>
                    <a:lnTo>
                      <a:pt x="636" y="361"/>
                    </a:lnTo>
                    <a:lnTo>
                      <a:pt x="638" y="361"/>
                    </a:lnTo>
                    <a:lnTo>
                      <a:pt x="638" y="363"/>
                    </a:lnTo>
                    <a:lnTo>
                      <a:pt x="636" y="363"/>
                    </a:lnTo>
                    <a:lnTo>
                      <a:pt x="638" y="363"/>
                    </a:lnTo>
                    <a:lnTo>
                      <a:pt x="638" y="365"/>
                    </a:lnTo>
                    <a:lnTo>
                      <a:pt x="638" y="367"/>
                    </a:lnTo>
                    <a:lnTo>
                      <a:pt x="638" y="365"/>
                    </a:lnTo>
                    <a:lnTo>
                      <a:pt x="640" y="365"/>
                    </a:lnTo>
                    <a:lnTo>
                      <a:pt x="640" y="367"/>
                    </a:lnTo>
                    <a:lnTo>
                      <a:pt x="640" y="365"/>
                    </a:lnTo>
                    <a:lnTo>
                      <a:pt x="642" y="365"/>
                    </a:lnTo>
                    <a:lnTo>
                      <a:pt x="642" y="367"/>
                    </a:lnTo>
                    <a:lnTo>
                      <a:pt x="642" y="369"/>
                    </a:lnTo>
                    <a:lnTo>
                      <a:pt x="640" y="369"/>
                    </a:lnTo>
                    <a:lnTo>
                      <a:pt x="638" y="369"/>
                    </a:lnTo>
                    <a:lnTo>
                      <a:pt x="636" y="369"/>
                    </a:lnTo>
                    <a:lnTo>
                      <a:pt x="638" y="369"/>
                    </a:lnTo>
                    <a:lnTo>
                      <a:pt x="638" y="371"/>
                    </a:lnTo>
                    <a:lnTo>
                      <a:pt x="638" y="369"/>
                    </a:lnTo>
                    <a:lnTo>
                      <a:pt x="640" y="369"/>
                    </a:lnTo>
                    <a:lnTo>
                      <a:pt x="642" y="369"/>
                    </a:lnTo>
                    <a:lnTo>
                      <a:pt x="644" y="369"/>
                    </a:lnTo>
                    <a:lnTo>
                      <a:pt x="642" y="369"/>
                    </a:lnTo>
                    <a:lnTo>
                      <a:pt x="644" y="371"/>
                    </a:lnTo>
                    <a:lnTo>
                      <a:pt x="642" y="371"/>
                    </a:lnTo>
                    <a:lnTo>
                      <a:pt x="644" y="371"/>
                    </a:lnTo>
                    <a:lnTo>
                      <a:pt x="642" y="373"/>
                    </a:lnTo>
                    <a:lnTo>
                      <a:pt x="644" y="373"/>
                    </a:lnTo>
                    <a:lnTo>
                      <a:pt x="644" y="371"/>
                    </a:lnTo>
                    <a:lnTo>
                      <a:pt x="646" y="373"/>
                    </a:lnTo>
                    <a:lnTo>
                      <a:pt x="644" y="373"/>
                    </a:lnTo>
                    <a:lnTo>
                      <a:pt x="646" y="373"/>
                    </a:lnTo>
                    <a:lnTo>
                      <a:pt x="646" y="375"/>
                    </a:lnTo>
                    <a:lnTo>
                      <a:pt x="644" y="375"/>
                    </a:lnTo>
                    <a:lnTo>
                      <a:pt x="646" y="375"/>
                    </a:lnTo>
                    <a:lnTo>
                      <a:pt x="646" y="377"/>
                    </a:lnTo>
                    <a:lnTo>
                      <a:pt x="644" y="377"/>
                    </a:lnTo>
                    <a:lnTo>
                      <a:pt x="644" y="379"/>
                    </a:lnTo>
                    <a:lnTo>
                      <a:pt x="642" y="379"/>
                    </a:lnTo>
                    <a:lnTo>
                      <a:pt x="640" y="379"/>
                    </a:lnTo>
                    <a:lnTo>
                      <a:pt x="642" y="379"/>
                    </a:lnTo>
                    <a:lnTo>
                      <a:pt x="642" y="380"/>
                    </a:lnTo>
                    <a:lnTo>
                      <a:pt x="640" y="380"/>
                    </a:lnTo>
                    <a:lnTo>
                      <a:pt x="642" y="380"/>
                    </a:lnTo>
                    <a:lnTo>
                      <a:pt x="642" y="379"/>
                    </a:lnTo>
                    <a:lnTo>
                      <a:pt x="644" y="379"/>
                    </a:lnTo>
                    <a:lnTo>
                      <a:pt x="644" y="380"/>
                    </a:lnTo>
                    <a:lnTo>
                      <a:pt x="644" y="379"/>
                    </a:lnTo>
                    <a:lnTo>
                      <a:pt x="646" y="379"/>
                    </a:lnTo>
                    <a:lnTo>
                      <a:pt x="648" y="379"/>
                    </a:lnTo>
                    <a:lnTo>
                      <a:pt x="648" y="380"/>
                    </a:lnTo>
                    <a:lnTo>
                      <a:pt x="648" y="382"/>
                    </a:lnTo>
                    <a:lnTo>
                      <a:pt x="646" y="382"/>
                    </a:lnTo>
                    <a:lnTo>
                      <a:pt x="648" y="382"/>
                    </a:lnTo>
                    <a:lnTo>
                      <a:pt x="646" y="382"/>
                    </a:lnTo>
                    <a:lnTo>
                      <a:pt x="644" y="384"/>
                    </a:lnTo>
                    <a:lnTo>
                      <a:pt x="644" y="386"/>
                    </a:lnTo>
                    <a:lnTo>
                      <a:pt x="642" y="386"/>
                    </a:lnTo>
                    <a:lnTo>
                      <a:pt x="644" y="386"/>
                    </a:lnTo>
                    <a:lnTo>
                      <a:pt x="644" y="384"/>
                    </a:lnTo>
                    <a:lnTo>
                      <a:pt x="646" y="384"/>
                    </a:lnTo>
                    <a:lnTo>
                      <a:pt x="648" y="384"/>
                    </a:lnTo>
                    <a:lnTo>
                      <a:pt x="648" y="382"/>
                    </a:lnTo>
                    <a:lnTo>
                      <a:pt x="648" y="384"/>
                    </a:lnTo>
                    <a:lnTo>
                      <a:pt x="650" y="384"/>
                    </a:lnTo>
                    <a:lnTo>
                      <a:pt x="650" y="382"/>
                    </a:lnTo>
                    <a:lnTo>
                      <a:pt x="650" y="384"/>
                    </a:lnTo>
                    <a:lnTo>
                      <a:pt x="650" y="386"/>
                    </a:lnTo>
                    <a:lnTo>
                      <a:pt x="648" y="386"/>
                    </a:lnTo>
                    <a:lnTo>
                      <a:pt x="650" y="386"/>
                    </a:lnTo>
                    <a:lnTo>
                      <a:pt x="650" y="388"/>
                    </a:lnTo>
                    <a:lnTo>
                      <a:pt x="650" y="386"/>
                    </a:lnTo>
                    <a:lnTo>
                      <a:pt x="652" y="386"/>
                    </a:lnTo>
                    <a:lnTo>
                      <a:pt x="652" y="388"/>
                    </a:lnTo>
                    <a:lnTo>
                      <a:pt x="654" y="388"/>
                    </a:lnTo>
                    <a:lnTo>
                      <a:pt x="654" y="390"/>
                    </a:lnTo>
                    <a:lnTo>
                      <a:pt x="654" y="392"/>
                    </a:lnTo>
                    <a:lnTo>
                      <a:pt x="652" y="392"/>
                    </a:lnTo>
                    <a:lnTo>
                      <a:pt x="652" y="394"/>
                    </a:lnTo>
                    <a:lnTo>
                      <a:pt x="652" y="392"/>
                    </a:lnTo>
                    <a:lnTo>
                      <a:pt x="652" y="394"/>
                    </a:lnTo>
                    <a:lnTo>
                      <a:pt x="650" y="394"/>
                    </a:lnTo>
                    <a:lnTo>
                      <a:pt x="648" y="394"/>
                    </a:lnTo>
                    <a:lnTo>
                      <a:pt x="650" y="394"/>
                    </a:lnTo>
                    <a:lnTo>
                      <a:pt x="652" y="394"/>
                    </a:lnTo>
                    <a:lnTo>
                      <a:pt x="654" y="394"/>
                    </a:lnTo>
                    <a:lnTo>
                      <a:pt x="655" y="396"/>
                    </a:lnTo>
                    <a:lnTo>
                      <a:pt x="654" y="396"/>
                    </a:lnTo>
                    <a:lnTo>
                      <a:pt x="654" y="398"/>
                    </a:lnTo>
                    <a:lnTo>
                      <a:pt x="655" y="398"/>
                    </a:lnTo>
                    <a:lnTo>
                      <a:pt x="657" y="398"/>
                    </a:lnTo>
                    <a:lnTo>
                      <a:pt x="657" y="400"/>
                    </a:lnTo>
                    <a:lnTo>
                      <a:pt x="659" y="400"/>
                    </a:lnTo>
                    <a:lnTo>
                      <a:pt x="657" y="400"/>
                    </a:lnTo>
                    <a:lnTo>
                      <a:pt x="659" y="400"/>
                    </a:lnTo>
                    <a:lnTo>
                      <a:pt x="659" y="402"/>
                    </a:lnTo>
                    <a:lnTo>
                      <a:pt x="657" y="402"/>
                    </a:lnTo>
                    <a:lnTo>
                      <a:pt x="659" y="402"/>
                    </a:lnTo>
                    <a:lnTo>
                      <a:pt x="657" y="402"/>
                    </a:lnTo>
                    <a:lnTo>
                      <a:pt x="655" y="402"/>
                    </a:lnTo>
                    <a:lnTo>
                      <a:pt x="655" y="404"/>
                    </a:lnTo>
                    <a:lnTo>
                      <a:pt x="654" y="404"/>
                    </a:lnTo>
                    <a:lnTo>
                      <a:pt x="654" y="406"/>
                    </a:lnTo>
                    <a:lnTo>
                      <a:pt x="655" y="406"/>
                    </a:lnTo>
                    <a:lnTo>
                      <a:pt x="655" y="408"/>
                    </a:lnTo>
                    <a:lnTo>
                      <a:pt x="654" y="408"/>
                    </a:lnTo>
                    <a:lnTo>
                      <a:pt x="654" y="406"/>
                    </a:lnTo>
                    <a:lnTo>
                      <a:pt x="652" y="406"/>
                    </a:lnTo>
                    <a:lnTo>
                      <a:pt x="650" y="406"/>
                    </a:lnTo>
                    <a:lnTo>
                      <a:pt x="650" y="404"/>
                    </a:lnTo>
                    <a:lnTo>
                      <a:pt x="652" y="404"/>
                    </a:lnTo>
                    <a:lnTo>
                      <a:pt x="654" y="404"/>
                    </a:lnTo>
                    <a:lnTo>
                      <a:pt x="652" y="404"/>
                    </a:lnTo>
                    <a:lnTo>
                      <a:pt x="650" y="404"/>
                    </a:lnTo>
                    <a:lnTo>
                      <a:pt x="648" y="404"/>
                    </a:lnTo>
                    <a:lnTo>
                      <a:pt x="650" y="406"/>
                    </a:lnTo>
                    <a:lnTo>
                      <a:pt x="652" y="406"/>
                    </a:lnTo>
                    <a:lnTo>
                      <a:pt x="654" y="408"/>
                    </a:lnTo>
                    <a:lnTo>
                      <a:pt x="652" y="408"/>
                    </a:lnTo>
                    <a:lnTo>
                      <a:pt x="654" y="408"/>
                    </a:lnTo>
                    <a:lnTo>
                      <a:pt x="655" y="408"/>
                    </a:lnTo>
                    <a:lnTo>
                      <a:pt x="655" y="409"/>
                    </a:lnTo>
                    <a:lnTo>
                      <a:pt x="654" y="409"/>
                    </a:lnTo>
                    <a:lnTo>
                      <a:pt x="652" y="409"/>
                    </a:lnTo>
                    <a:lnTo>
                      <a:pt x="654" y="409"/>
                    </a:lnTo>
                    <a:lnTo>
                      <a:pt x="652" y="409"/>
                    </a:lnTo>
                    <a:lnTo>
                      <a:pt x="654" y="409"/>
                    </a:lnTo>
                    <a:lnTo>
                      <a:pt x="655" y="409"/>
                    </a:lnTo>
                    <a:lnTo>
                      <a:pt x="654" y="409"/>
                    </a:lnTo>
                    <a:lnTo>
                      <a:pt x="654" y="411"/>
                    </a:lnTo>
                    <a:lnTo>
                      <a:pt x="655" y="411"/>
                    </a:lnTo>
                    <a:lnTo>
                      <a:pt x="654" y="411"/>
                    </a:lnTo>
                    <a:lnTo>
                      <a:pt x="655" y="411"/>
                    </a:lnTo>
                    <a:lnTo>
                      <a:pt x="654" y="411"/>
                    </a:lnTo>
                    <a:lnTo>
                      <a:pt x="652" y="411"/>
                    </a:lnTo>
                    <a:lnTo>
                      <a:pt x="654" y="411"/>
                    </a:lnTo>
                    <a:lnTo>
                      <a:pt x="654" y="413"/>
                    </a:lnTo>
                    <a:lnTo>
                      <a:pt x="655" y="413"/>
                    </a:lnTo>
                    <a:lnTo>
                      <a:pt x="657" y="413"/>
                    </a:lnTo>
                    <a:lnTo>
                      <a:pt x="659" y="413"/>
                    </a:lnTo>
                    <a:lnTo>
                      <a:pt x="657" y="413"/>
                    </a:lnTo>
                    <a:lnTo>
                      <a:pt x="659" y="413"/>
                    </a:lnTo>
                    <a:lnTo>
                      <a:pt x="659" y="415"/>
                    </a:lnTo>
                    <a:lnTo>
                      <a:pt x="657" y="415"/>
                    </a:lnTo>
                    <a:lnTo>
                      <a:pt x="659" y="415"/>
                    </a:lnTo>
                    <a:lnTo>
                      <a:pt x="657" y="415"/>
                    </a:lnTo>
                    <a:lnTo>
                      <a:pt x="657" y="417"/>
                    </a:lnTo>
                    <a:lnTo>
                      <a:pt x="657" y="415"/>
                    </a:lnTo>
                    <a:lnTo>
                      <a:pt x="657" y="417"/>
                    </a:lnTo>
                    <a:lnTo>
                      <a:pt x="659" y="417"/>
                    </a:lnTo>
                    <a:lnTo>
                      <a:pt x="661" y="417"/>
                    </a:lnTo>
                    <a:lnTo>
                      <a:pt x="659" y="417"/>
                    </a:lnTo>
                    <a:lnTo>
                      <a:pt x="661" y="419"/>
                    </a:lnTo>
                    <a:lnTo>
                      <a:pt x="661" y="417"/>
                    </a:lnTo>
                    <a:lnTo>
                      <a:pt x="661" y="419"/>
                    </a:lnTo>
                    <a:lnTo>
                      <a:pt x="663" y="419"/>
                    </a:lnTo>
                    <a:lnTo>
                      <a:pt x="661" y="419"/>
                    </a:lnTo>
                    <a:lnTo>
                      <a:pt x="661" y="421"/>
                    </a:lnTo>
                    <a:lnTo>
                      <a:pt x="661" y="419"/>
                    </a:lnTo>
                    <a:lnTo>
                      <a:pt x="663" y="419"/>
                    </a:lnTo>
                    <a:lnTo>
                      <a:pt x="665" y="419"/>
                    </a:lnTo>
                    <a:lnTo>
                      <a:pt x="665" y="421"/>
                    </a:lnTo>
                    <a:lnTo>
                      <a:pt x="663" y="423"/>
                    </a:lnTo>
                    <a:lnTo>
                      <a:pt x="665" y="421"/>
                    </a:lnTo>
                    <a:lnTo>
                      <a:pt x="665" y="419"/>
                    </a:lnTo>
                    <a:lnTo>
                      <a:pt x="667" y="419"/>
                    </a:lnTo>
                    <a:lnTo>
                      <a:pt x="667" y="421"/>
                    </a:lnTo>
                    <a:lnTo>
                      <a:pt x="665" y="421"/>
                    </a:lnTo>
                    <a:lnTo>
                      <a:pt x="665" y="423"/>
                    </a:lnTo>
                    <a:lnTo>
                      <a:pt x="665" y="421"/>
                    </a:lnTo>
                    <a:lnTo>
                      <a:pt x="667" y="421"/>
                    </a:lnTo>
                    <a:lnTo>
                      <a:pt x="667" y="423"/>
                    </a:lnTo>
                    <a:lnTo>
                      <a:pt x="665" y="423"/>
                    </a:lnTo>
                    <a:lnTo>
                      <a:pt x="667" y="423"/>
                    </a:lnTo>
                    <a:lnTo>
                      <a:pt x="665" y="425"/>
                    </a:lnTo>
                    <a:lnTo>
                      <a:pt x="667" y="425"/>
                    </a:lnTo>
                    <a:lnTo>
                      <a:pt x="665" y="425"/>
                    </a:lnTo>
                    <a:lnTo>
                      <a:pt x="667" y="425"/>
                    </a:lnTo>
                    <a:lnTo>
                      <a:pt x="667" y="423"/>
                    </a:lnTo>
                    <a:lnTo>
                      <a:pt x="667" y="425"/>
                    </a:lnTo>
                    <a:lnTo>
                      <a:pt x="667" y="423"/>
                    </a:lnTo>
                    <a:lnTo>
                      <a:pt x="667" y="425"/>
                    </a:lnTo>
                    <a:lnTo>
                      <a:pt x="667" y="427"/>
                    </a:lnTo>
                    <a:lnTo>
                      <a:pt x="665" y="427"/>
                    </a:lnTo>
                    <a:lnTo>
                      <a:pt x="665" y="429"/>
                    </a:lnTo>
                    <a:lnTo>
                      <a:pt x="665" y="427"/>
                    </a:lnTo>
                    <a:lnTo>
                      <a:pt x="667" y="427"/>
                    </a:lnTo>
                    <a:lnTo>
                      <a:pt x="665" y="429"/>
                    </a:lnTo>
                    <a:lnTo>
                      <a:pt x="665" y="431"/>
                    </a:lnTo>
                    <a:lnTo>
                      <a:pt x="663" y="431"/>
                    </a:lnTo>
                    <a:lnTo>
                      <a:pt x="665" y="431"/>
                    </a:lnTo>
                    <a:lnTo>
                      <a:pt x="665" y="429"/>
                    </a:lnTo>
                    <a:lnTo>
                      <a:pt x="667" y="429"/>
                    </a:lnTo>
                    <a:lnTo>
                      <a:pt x="667" y="427"/>
                    </a:lnTo>
                    <a:lnTo>
                      <a:pt x="669" y="427"/>
                    </a:lnTo>
                    <a:lnTo>
                      <a:pt x="667" y="429"/>
                    </a:lnTo>
                    <a:lnTo>
                      <a:pt x="669" y="427"/>
                    </a:lnTo>
                    <a:lnTo>
                      <a:pt x="669" y="429"/>
                    </a:lnTo>
                    <a:lnTo>
                      <a:pt x="667" y="429"/>
                    </a:lnTo>
                    <a:lnTo>
                      <a:pt x="667" y="431"/>
                    </a:lnTo>
                    <a:lnTo>
                      <a:pt x="667" y="429"/>
                    </a:lnTo>
                    <a:lnTo>
                      <a:pt x="669" y="429"/>
                    </a:lnTo>
                    <a:lnTo>
                      <a:pt x="669" y="427"/>
                    </a:lnTo>
                    <a:lnTo>
                      <a:pt x="671" y="427"/>
                    </a:lnTo>
                    <a:lnTo>
                      <a:pt x="673" y="427"/>
                    </a:lnTo>
                    <a:lnTo>
                      <a:pt x="671" y="427"/>
                    </a:lnTo>
                    <a:lnTo>
                      <a:pt x="671" y="429"/>
                    </a:lnTo>
                    <a:lnTo>
                      <a:pt x="671" y="427"/>
                    </a:lnTo>
                    <a:lnTo>
                      <a:pt x="671" y="429"/>
                    </a:lnTo>
                    <a:lnTo>
                      <a:pt x="669" y="429"/>
                    </a:lnTo>
                    <a:lnTo>
                      <a:pt x="671" y="429"/>
                    </a:lnTo>
                    <a:lnTo>
                      <a:pt x="673" y="429"/>
                    </a:lnTo>
                    <a:lnTo>
                      <a:pt x="673" y="427"/>
                    </a:lnTo>
                    <a:lnTo>
                      <a:pt x="673" y="429"/>
                    </a:lnTo>
                    <a:lnTo>
                      <a:pt x="675" y="429"/>
                    </a:lnTo>
                    <a:lnTo>
                      <a:pt x="673" y="429"/>
                    </a:lnTo>
                    <a:lnTo>
                      <a:pt x="673" y="431"/>
                    </a:lnTo>
                    <a:lnTo>
                      <a:pt x="671" y="431"/>
                    </a:lnTo>
                    <a:lnTo>
                      <a:pt x="673" y="431"/>
                    </a:lnTo>
                    <a:lnTo>
                      <a:pt x="671" y="431"/>
                    </a:lnTo>
                    <a:lnTo>
                      <a:pt x="671" y="433"/>
                    </a:lnTo>
                    <a:lnTo>
                      <a:pt x="671" y="435"/>
                    </a:lnTo>
                    <a:lnTo>
                      <a:pt x="671" y="433"/>
                    </a:lnTo>
                    <a:lnTo>
                      <a:pt x="673" y="433"/>
                    </a:lnTo>
                    <a:lnTo>
                      <a:pt x="673" y="431"/>
                    </a:lnTo>
                    <a:lnTo>
                      <a:pt x="675" y="431"/>
                    </a:lnTo>
                    <a:lnTo>
                      <a:pt x="675" y="429"/>
                    </a:lnTo>
                    <a:lnTo>
                      <a:pt x="675" y="431"/>
                    </a:lnTo>
                    <a:lnTo>
                      <a:pt x="675" y="429"/>
                    </a:lnTo>
                    <a:lnTo>
                      <a:pt x="675" y="427"/>
                    </a:lnTo>
                    <a:lnTo>
                      <a:pt x="677" y="427"/>
                    </a:lnTo>
                    <a:lnTo>
                      <a:pt x="677" y="429"/>
                    </a:lnTo>
                    <a:lnTo>
                      <a:pt x="677" y="427"/>
                    </a:lnTo>
                    <a:lnTo>
                      <a:pt x="677" y="429"/>
                    </a:lnTo>
                    <a:lnTo>
                      <a:pt x="675" y="429"/>
                    </a:lnTo>
                    <a:lnTo>
                      <a:pt x="675" y="431"/>
                    </a:lnTo>
                    <a:lnTo>
                      <a:pt x="677" y="431"/>
                    </a:lnTo>
                    <a:lnTo>
                      <a:pt x="677" y="429"/>
                    </a:lnTo>
                    <a:lnTo>
                      <a:pt x="679" y="429"/>
                    </a:lnTo>
                    <a:lnTo>
                      <a:pt x="677" y="431"/>
                    </a:lnTo>
                    <a:lnTo>
                      <a:pt x="679" y="431"/>
                    </a:lnTo>
                    <a:lnTo>
                      <a:pt x="679" y="433"/>
                    </a:lnTo>
                    <a:lnTo>
                      <a:pt x="681" y="433"/>
                    </a:lnTo>
                    <a:lnTo>
                      <a:pt x="683" y="433"/>
                    </a:lnTo>
                    <a:lnTo>
                      <a:pt x="683" y="435"/>
                    </a:lnTo>
                    <a:lnTo>
                      <a:pt x="681" y="435"/>
                    </a:lnTo>
                    <a:lnTo>
                      <a:pt x="683" y="435"/>
                    </a:lnTo>
                    <a:lnTo>
                      <a:pt x="684" y="433"/>
                    </a:lnTo>
                    <a:lnTo>
                      <a:pt x="684" y="435"/>
                    </a:lnTo>
                    <a:lnTo>
                      <a:pt x="686" y="435"/>
                    </a:lnTo>
                    <a:lnTo>
                      <a:pt x="688" y="435"/>
                    </a:lnTo>
                    <a:lnTo>
                      <a:pt x="688" y="437"/>
                    </a:lnTo>
                    <a:lnTo>
                      <a:pt x="690" y="437"/>
                    </a:lnTo>
                    <a:lnTo>
                      <a:pt x="692" y="437"/>
                    </a:lnTo>
                    <a:lnTo>
                      <a:pt x="690" y="437"/>
                    </a:lnTo>
                    <a:lnTo>
                      <a:pt x="692" y="437"/>
                    </a:lnTo>
                    <a:lnTo>
                      <a:pt x="690" y="438"/>
                    </a:lnTo>
                    <a:lnTo>
                      <a:pt x="688" y="438"/>
                    </a:lnTo>
                    <a:lnTo>
                      <a:pt x="690" y="438"/>
                    </a:lnTo>
                    <a:lnTo>
                      <a:pt x="688" y="440"/>
                    </a:lnTo>
                    <a:lnTo>
                      <a:pt x="688" y="438"/>
                    </a:lnTo>
                    <a:lnTo>
                      <a:pt x="688" y="440"/>
                    </a:lnTo>
                    <a:lnTo>
                      <a:pt x="686" y="440"/>
                    </a:lnTo>
                    <a:lnTo>
                      <a:pt x="686" y="438"/>
                    </a:lnTo>
                    <a:lnTo>
                      <a:pt x="686" y="440"/>
                    </a:lnTo>
                    <a:lnTo>
                      <a:pt x="684" y="440"/>
                    </a:lnTo>
                    <a:lnTo>
                      <a:pt x="683" y="440"/>
                    </a:lnTo>
                    <a:lnTo>
                      <a:pt x="683" y="442"/>
                    </a:lnTo>
                    <a:lnTo>
                      <a:pt x="681" y="442"/>
                    </a:lnTo>
                    <a:lnTo>
                      <a:pt x="679" y="442"/>
                    </a:lnTo>
                    <a:lnTo>
                      <a:pt x="677" y="444"/>
                    </a:lnTo>
                    <a:lnTo>
                      <a:pt x="675" y="444"/>
                    </a:lnTo>
                    <a:lnTo>
                      <a:pt x="673" y="444"/>
                    </a:lnTo>
                    <a:lnTo>
                      <a:pt x="675" y="444"/>
                    </a:lnTo>
                    <a:lnTo>
                      <a:pt x="677" y="444"/>
                    </a:lnTo>
                    <a:lnTo>
                      <a:pt x="679" y="444"/>
                    </a:lnTo>
                    <a:lnTo>
                      <a:pt x="679" y="442"/>
                    </a:lnTo>
                    <a:lnTo>
                      <a:pt x="681" y="442"/>
                    </a:lnTo>
                    <a:lnTo>
                      <a:pt x="683" y="442"/>
                    </a:lnTo>
                    <a:lnTo>
                      <a:pt x="683" y="444"/>
                    </a:lnTo>
                    <a:lnTo>
                      <a:pt x="681" y="444"/>
                    </a:lnTo>
                    <a:lnTo>
                      <a:pt x="679" y="444"/>
                    </a:lnTo>
                    <a:lnTo>
                      <a:pt x="677" y="444"/>
                    </a:lnTo>
                    <a:lnTo>
                      <a:pt x="679" y="444"/>
                    </a:lnTo>
                    <a:lnTo>
                      <a:pt x="679" y="446"/>
                    </a:lnTo>
                    <a:lnTo>
                      <a:pt x="677" y="446"/>
                    </a:lnTo>
                    <a:lnTo>
                      <a:pt x="675" y="446"/>
                    </a:lnTo>
                    <a:lnTo>
                      <a:pt x="675" y="448"/>
                    </a:lnTo>
                    <a:lnTo>
                      <a:pt x="673" y="448"/>
                    </a:lnTo>
                    <a:lnTo>
                      <a:pt x="671" y="446"/>
                    </a:lnTo>
                    <a:lnTo>
                      <a:pt x="671" y="448"/>
                    </a:lnTo>
                    <a:lnTo>
                      <a:pt x="669" y="448"/>
                    </a:lnTo>
                    <a:lnTo>
                      <a:pt x="669" y="450"/>
                    </a:lnTo>
                    <a:lnTo>
                      <a:pt x="669" y="452"/>
                    </a:lnTo>
                    <a:lnTo>
                      <a:pt x="669" y="450"/>
                    </a:lnTo>
                    <a:lnTo>
                      <a:pt x="667" y="450"/>
                    </a:lnTo>
                    <a:lnTo>
                      <a:pt x="665" y="450"/>
                    </a:lnTo>
                    <a:lnTo>
                      <a:pt x="665" y="448"/>
                    </a:lnTo>
                    <a:lnTo>
                      <a:pt x="663" y="448"/>
                    </a:lnTo>
                    <a:lnTo>
                      <a:pt x="661" y="448"/>
                    </a:lnTo>
                    <a:lnTo>
                      <a:pt x="663" y="448"/>
                    </a:lnTo>
                    <a:lnTo>
                      <a:pt x="665" y="448"/>
                    </a:lnTo>
                    <a:lnTo>
                      <a:pt x="665" y="450"/>
                    </a:lnTo>
                    <a:lnTo>
                      <a:pt x="667" y="450"/>
                    </a:lnTo>
                    <a:lnTo>
                      <a:pt x="667" y="452"/>
                    </a:lnTo>
                    <a:lnTo>
                      <a:pt x="669" y="452"/>
                    </a:lnTo>
                    <a:lnTo>
                      <a:pt x="667" y="452"/>
                    </a:lnTo>
                    <a:lnTo>
                      <a:pt x="667" y="454"/>
                    </a:lnTo>
                    <a:lnTo>
                      <a:pt x="669" y="454"/>
                    </a:lnTo>
                    <a:lnTo>
                      <a:pt x="667" y="454"/>
                    </a:lnTo>
                    <a:lnTo>
                      <a:pt x="667" y="456"/>
                    </a:lnTo>
                    <a:lnTo>
                      <a:pt x="667" y="454"/>
                    </a:lnTo>
                    <a:lnTo>
                      <a:pt x="669" y="454"/>
                    </a:lnTo>
                    <a:lnTo>
                      <a:pt x="669" y="456"/>
                    </a:lnTo>
                    <a:lnTo>
                      <a:pt x="669" y="454"/>
                    </a:lnTo>
                    <a:lnTo>
                      <a:pt x="671" y="452"/>
                    </a:lnTo>
                    <a:lnTo>
                      <a:pt x="673" y="452"/>
                    </a:lnTo>
                    <a:lnTo>
                      <a:pt x="673" y="450"/>
                    </a:lnTo>
                    <a:lnTo>
                      <a:pt x="675" y="450"/>
                    </a:lnTo>
                    <a:lnTo>
                      <a:pt x="677" y="450"/>
                    </a:lnTo>
                    <a:lnTo>
                      <a:pt x="677" y="448"/>
                    </a:lnTo>
                    <a:lnTo>
                      <a:pt x="679" y="448"/>
                    </a:lnTo>
                    <a:lnTo>
                      <a:pt x="677" y="448"/>
                    </a:lnTo>
                    <a:lnTo>
                      <a:pt x="679" y="448"/>
                    </a:lnTo>
                    <a:lnTo>
                      <a:pt x="679" y="446"/>
                    </a:lnTo>
                    <a:lnTo>
                      <a:pt x="681" y="446"/>
                    </a:lnTo>
                    <a:lnTo>
                      <a:pt x="683" y="444"/>
                    </a:lnTo>
                    <a:lnTo>
                      <a:pt x="684" y="444"/>
                    </a:lnTo>
                    <a:lnTo>
                      <a:pt x="688" y="444"/>
                    </a:lnTo>
                    <a:lnTo>
                      <a:pt x="686" y="444"/>
                    </a:lnTo>
                    <a:lnTo>
                      <a:pt x="686" y="442"/>
                    </a:lnTo>
                    <a:lnTo>
                      <a:pt x="684" y="442"/>
                    </a:lnTo>
                    <a:lnTo>
                      <a:pt x="684" y="444"/>
                    </a:lnTo>
                    <a:lnTo>
                      <a:pt x="683" y="444"/>
                    </a:lnTo>
                    <a:lnTo>
                      <a:pt x="683" y="442"/>
                    </a:lnTo>
                    <a:lnTo>
                      <a:pt x="684" y="442"/>
                    </a:lnTo>
                    <a:lnTo>
                      <a:pt x="686" y="442"/>
                    </a:lnTo>
                    <a:lnTo>
                      <a:pt x="688" y="442"/>
                    </a:lnTo>
                    <a:lnTo>
                      <a:pt x="690" y="442"/>
                    </a:lnTo>
                    <a:lnTo>
                      <a:pt x="688" y="442"/>
                    </a:lnTo>
                    <a:lnTo>
                      <a:pt x="690" y="442"/>
                    </a:lnTo>
                    <a:lnTo>
                      <a:pt x="692" y="442"/>
                    </a:lnTo>
                    <a:lnTo>
                      <a:pt x="692" y="444"/>
                    </a:lnTo>
                    <a:lnTo>
                      <a:pt x="692" y="446"/>
                    </a:lnTo>
                    <a:lnTo>
                      <a:pt x="694" y="446"/>
                    </a:lnTo>
                    <a:lnTo>
                      <a:pt x="692" y="446"/>
                    </a:lnTo>
                    <a:lnTo>
                      <a:pt x="694" y="446"/>
                    </a:lnTo>
                    <a:lnTo>
                      <a:pt x="694" y="448"/>
                    </a:lnTo>
                    <a:lnTo>
                      <a:pt x="692" y="448"/>
                    </a:lnTo>
                    <a:lnTo>
                      <a:pt x="694" y="448"/>
                    </a:lnTo>
                    <a:lnTo>
                      <a:pt x="692" y="448"/>
                    </a:lnTo>
                    <a:lnTo>
                      <a:pt x="692" y="450"/>
                    </a:lnTo>
                    <a:lnTo>
                      <a:pt x="690" y="450"/>
                    </a:lnTo>
                    <a:lnTo>
                      <a:pt x="692" y="450"/>
                    </a:lnTo>
                    <a:lnTo>
                      <a:pt x="692" y="452"/>
                    </a:lnTo>
                    <a:lnTo>
                      <a:pt x="694" y="452"/>
                    </a:lnTo>
                    <a:lnTo>
                      <a:pt x="694" y="450"/>
                    </a:lnTo>
                    <a:lnTo>
                      <a:pt x="692" y="450"/>
                    </a:lnTo>
                    <a:lnTo>
                      <a:pt x="694" y="450"/>
                    </a:lnTo>
                    <a:lnTo>
                      <a:pt x="694" y="448"/>
                    </a:lnTo>
                    <a:lnTo>
                      <a:pt x="696" y="448"/>
                    </a:lnTo>
                    <a:lnTo>
                      <a:pt x="698" y="448"/>
                    </a:lnTo>
                    <a:lnTo>
                      <a:pt x="700" y="448"/>
                    </a:lnTo>
                    <a:lnTo>
                      <a:pt x="698" y="448"/>
                    </a:lnTo>
                    <a:lnTo>
                      <a:pt x="698" y="450"/>
                    </a:lnTo>
                    <a:lnTo>
                      <a:pt x="696" y="450"/>
                    </a:lnTo>
                    <a:lnTo>
                      <a:pt x="698" y="450"/>
                    </a:lnTo>
                    <a:lnTo>
                      <a:pt x="700" y="450"/>
                    </a:lnTo>
                    <a:lnTo>
                      <a:pt x="702" y="450"/>
                    </a:lnTo>
                    <a:lnTo>
                      <a:pt x="702" y="452"/>
                    </a:lnTo>
                    <a:lnTo>
                      <a:pt x="700" y="452"/>
                    </a:lnTo>
                    <a:lnTo>
                      <a:pt x="702" y="452"/>
                    </a:lnTo>
                    <a:lnTo>
                      <a:pt x="704" y="454"/>
                    </a:lnTo>
                    <a:lnTo>
                      <a:pt x="702" y="454"/>
                    </a:lnTo>
                    <a:lnTo>
                      <a:pt x="704" y="454"/>
                    </a:lnTo>
                    <a:lnTo>
                      <a:pt x="704" y="456"/>
                    </a:lnTo>
                    <a:lnTo>
                      <a:pt x="704" y="458"/>
                    </a:lnTo>
                    <a:lnTo>
                      <a:pt x="702" y="458"/>
                    </a:lnTo>
                    <a:lnTo>
                      <a:pt x="702" y="460"/>
                    </a:lnTo>
                    <a:lnTo>
                      <a:pt x="702" y="458"/>
                    </a:lnTo>
                    <a:lnTo>
                      <a:pt x="704" y="460"/>
                    </a:lnTo>
                    <a:lnTo>
                      <a:pt x="704" y="462"/>
                    </a:lnTo>
                    <a:lnTo>
                      <a:pt x="702" y="462"/>
                    </a:lnTo>
                    <a:lnTo>
                      <a:pt x="704" y="462"/>
                    </a:lnTo>
                    <a:lnTo>
                      <a:pt x="702" y="462"/>
                    </a:lnTo>
                    <a:lnTo>
                      <a:pt x="702" y="464"/>
                    </a:lnTo>
                    <a:lnTo>
                      <a:pt x="704" y="464"/>
                    </a:lnTo>
                    <a:lnTo>
                      <a:pt x="706" y="464"/>
                    </a:lnTo>
                    <a:lnTo>
                      <a:pt x="704" y="464"/>
                    </a:lnTo>
                    <a:lnTo>
                      <a:pt x="702" y="464"/>
                    </a:lnTo>
                    <a:lnTo>
                      <a:pt x="702" y="466"/>
                    </a:lnTo>
                    <a:lnTo>
                      <a:pt x="700" y="466"/>
                    </a:lnTo>
                    <a:lnTo>
                      <a:pt x="700" y="464"/>
                    </a:lnTo>
                    <a:lnTo>
                      <a:pt x="698" y="464"/>
                    </a:lnTo>
                    <a:lnTo>
                      <a:pt x="698" y="466"/>
                    </a:lnTo>
                    <a:lnTo>
                      <a:pt x="700" y="466"/>
                    </a:lnTo>
                    <a:lnTo>
                      <a:pt x="702" y="466"/>
                    </a:lnTo>
                    <a:lnTo>
                      <a:pt x="704" y="466"/>
                    </a:lnTo>
                    <a:lnTo>
                      <a:pt x="706" y="466"/>
                    </a:lnTo>
                    <a:lnTo>
                      <a:pt x="706" y="467"/>
                    </a:lnTo>
                    <a:lnTo>
                      <a:pt x="704" y="467"/>
                    </a:lnTo>
                    <a:lnTo>
                      <a:pt x="702" y="467"/>
                    </a:lnTo>
                    <a:lnTo>
                      <a:pt x="702" y="466"/>
                    </a:lnTo>
                    <a:lnTo>
                      <a:pt x="702" y="467"/>
                    </a:lnTo>
                    <a:lnTo>
                      <a:pt x="704" y="467"/>
                    </a:lnTo>
                    <a:lnTo>
                      <a:pt x="704" y="469"/>
                    </a:lnTo>
                    <a:lnTo>
                      <a:pt x="706" y="467"/>
                    </a:lnTo>
                    <a:lnTo>
                      <a:pt x="706" y="469"/>
                    </a:lnTo>
                    <a:lnTo>
                      <a:pt x="704" y="469"/>
                    </a:lnTo>
                    <a:lnTo>
                      <a:pt x="706" y="469"/>
                    </a:lnTo>
                    <a:lnTo>
                      <a:pt x="704" y="469"/>
                    </a:lnTo>
                    <a:lnTo>
                      <a:pt x="706" y="469"/>
                    </a:lnTo>
                    <a:lnTo>
                      <a:pt x="706" y="471"/>
                    </a:lnTo>
                    <a:lnTo>
                      <a:pt x="704" y="471"/>
                    </a:lnTo>
                    <a:lnTo>
                      <a:pt x="704" y="473"/>
                    </a:lnTo>
                    <a:lnTo>
                      <a:pt x="702" y="473"/>
                    </a:lnTo>
                    <a:lnTo>
                      <a:pt x="702" y="475"/>
                    </a:lnTo>
                    <a:lnTo>
                      <a:pt x="700" y="475"/>
                    </a:lnTo>
                    <a:lnTo>
                      <a:pt x="698" y="475"/>
                    </a:lnTo>
                    <a:lnTo>
                      <a:pt x="698" y="477"/>
                    </a:lnTo>
                    <a:lnTo>
                      <a:pt x="696" y="477"/>
                    </a:lnTo>
                    <a:lnTo>
                      <a:pt x="696" y="479"/>
                    </a:lnTo>
                    <a:lnTo>
                      <a:pt x="694" y="479"/>
                    </a:lnTo>
                    <a:lnTo>
                      <a:pt x="694" y="481"/>
                    </a:lnTo>
                    <a:lnTo>
                      <a:pt x="694" y="479"/>
                    </a:lnTo>
                    <a:lnTo>
                      <a:pt x="694" y="481"/>
                    </a:lnTo>
                    <a:lnTo>
                      <a:pt x="694" y="479"/>
                    </a:lnTo>
                    <a:lnTo>
                      <a:pt x="694" y="481"/>
                    </a:lnTo>
                    <a:lnTo>
                      <a:pt x="694" y="479"/>
                    </a:lnTo>
                    <a:lnTo>
                      <a:pt x="692" y="479"/>
                    </a:lnTo>
                    <a:lnTo>
                      <a:pt x="692" y="481"/>
                    </a:lnTo>
                    <a:lnTo>
                      <a:pt x="692" y="479"/>
                    </a:lnTo>
                    <a:lnTo>
                      <a:pt x="690" y="479"/>
                    </a:lnTo>
                    <a:lnTo>
                      <a:pt x="688" y="479"/>
                    </a:lnTo>
                    <a:lnTo>
                      <a:pt x="688" y="481"/>
                    </a:lnTo>
                    <a:lnTo>
                      <a:pt x="688" y="479"/>
                    </a:lnTo>
                    <a:lnTo>
                      <a:pt x="688" y="481"/>
                    </a:lnTo>
                    <a:lnTo>
                      <a:pt x="686" y="481"/>
                    </a:lnTo>
                    <a:lnTo>
                      <a:pt x="684" y="481"/>
                    </a:lnTo>
                    <a:lnTo>
                      <a:pt x="684" y="483"/>
                    </a:lnTo>
                    <a:lnTo>
                      <a:pt x="684" y="481"/>
                    </a:lnTo>
                    <a:lnTo>
                      <a:pt x="684" y="483"/>
                    </a:lnTo>
                    <a:lnTo>
                      <a:pt x="683" y="483"/>
                    </a:lnTo>
                    <a:lnTo>
                      <a:pt x="683" y="481"/>
                    </a:lnTo>
                    <a:lnTo>
                      <a:pt x="681" y="483"/>
                    </a:lnTo>
                    <a:lnTo>
                      <a:pt x="681" y="481"/>
                    </a:lnTo>
                    <a:lnTo>
                      <a:pt x="681" y="483"/>
                    </a:lnTo>
                    <a:lnTo>
                      <a:pt x="681" y="485"/>
                    </a:lnTo>
                    <a:lnTo>
                      <a:pt x="679" y="485"/>
                    </a:lnTo>
                    <a:lnTo>
                      <a:pt x="679" y="487"/>
                    </a:lnTo>
                    <a:lnTo>
                      <a:pt x="679" y="489"/>
                    </a:lnTo>
                    <a:lnTo>
                      <a:pt x="677" y="489"/>
                    </a:lnTo>
                    <a:lnTo>
                      <a:pt x="679" y="489"/>
                    </a:lnTo>
                    <a:lnTo>
                      <a:pt x="677" y="489"/>
                    </a:lnTo>
                    <a:lnTo>
                      <a:pt x="677" y="487"/>
                    </a:lnTo>
                    <a:lnTo>
                      <a:pt x="677" y="489"/>
                    </a:lnTo>
                    <a:lnTo>
                      <a:pt x="675" y="489"/>
                    </a:lnTo>
                    <a:lnTo>
                      <a:pt x="675" y="491"/>
                    </a:lnTo>
                    <a:lnTo>
                      <a:pt x="675" y="493"/>
                    </a:lnTo>
                    <a:lnTo>
                      <a:pt x="673" y="493"/>
                    </a:lnTo>
                    <a:lnTo>
                      <a:pt x="673" y="491"/>
                    </a:lnTo>
                    <a:lnTo>
                      <a:pt x="673" y="493"/>
                    </a:lnTo>
                    <a:lnTo>
                      <a:pt x="671" y="493"/>
                    </a:lnTo>
                    <a:lnTo>
                      <a:pt x="671" y="495"/>
                    </a:lnTo>
                    <a:lnTo>
                      <a:pt x="669" y="495"/>
                    </a:lnTo>
                    <a:lnTo>
                      <a:pt x="669" y="496"/>
                    </a:lnTo>
                    <a:lnTo>
                      <a:pt x="669" y="495"/>
                    </a:lnTo>
                    <a:lnTo>
                      <a:pt x="667" y="495"/>
                    </a:lnTo>
                    <a:lnTo>
                      <a:pt x="667" y="496"/>
                    </a:lnTo>
                    <a:lnTo>
                      <a:pt x="667" y="495"/>
                    </a:lnTo>
                    <a:lnTo>
                      <a:pt x="667" y="496"/>
                    </a:lnTo>
                    <a:lnTo>
                      <a:pt x="667" y="495"/>
                    </a:lnTo>
                    <a:lnTo>
                      <a:pt x="665" y="495"/>
                    </a:lnTo>
                    <a:lnTo>
                      <a:pt x="665" y="496"/>
                    </a:lnTo>
                    <a:lnTo>
                      <a:pt x="665" y="495"/>
                    </a:lnTo>
                    <a:lnTo>
                      <a:pt x="665" y="496"/>
                    </a:lnTo>
                    <a:lnTo>
                      <a:pt x="663" y="496"/>
                    </a:lnTo>
                    <a:lnTo>
                      <a:pt x="663" y="495"/>
                    </a:lnTo>
                    <a:lnTo>
                      <a:pt x="661" y="496"/>
                    </a:lnTo>
                    <a:lnTo>
                      <a:pt x="659" y="496"/>
                    </a:lnTo>
                    <a:lnTo>
                      <a:pt x="657" y="496"/>
                    </a:lnTo>
                    <a:lnTo>
                      <a:pt x="655" y="496"/>
                    </a:lnTo>
                    <a:lnTo>
                      <a:pt x="657" y="496"/>
                    </a:lnTo>
                    <a:lnTo>
                      <a:pt x="655" y="496"/>
                    </a:lnTo>
                    <a:lnTo>
                      <a:pt x="654" y="496"/>
                    </a:lnTo>
                    <a:lnTo>
                      <a:pt x="654" y="495"/>
                    </a:lnTo>
                    <a:lnTo>
                      <a:pt x="654" y="496"/>
                    </a:lnTo>
                    <a:lnTo>
                      <a:pt x="652" y="496"/>
                    </a:lnTo>
                    <a:lnTo>
                      <a:pt x="652" y="495"/>
                    </a:lnTo>
                    <a:lnTo>
                      <a:pt x="650" y="495"/>
                    </a:lnTo>
                    <a:lnTo>
                      <a:pt x="648" y="495"/>
                    </a:lnTo>
                    <a:lnTo>
                      <a:pt x="646" y="495"/>
                    </a:lnTo>
                    <a:lnTo>
                      <a:pt x="644" y="495"/>
                    </a:lnTo>
                    <a:lnTo>
                      <a:pt x="642" y="496"/>
                    </a:lnTo>
                    <a:lnTo>
                      <a:pt x="642" y="495"/>
                    </a:lnTo>
                    <a:lnTo>
                      <a:pt x="642" y="496"/>
                    </a:lnTo>
                    <a:lnTo>
                      <a:pt x="642" y="495"/>
                    </a:lnTo>
                    <a:lnTo>
                      <a:pt x="640" y="495"/>
                    </a:lnTo>
                    <a:lnTo>
                      <a:pt x="638" y="495"/>
                    </a:lnTo>
                    <a:lnTo>
                      <a:pt x="636" y="495"/>
                    </a:lnTo>
                    <a:lnTo>
                      <a:pt x="634" y="495"/>
                    </a:lnTo>
                    <a:lnTo>
                      <a:pt x="632" y="495"/>
                    </a:lnTo>
                    <a:lnTo>
                      <a:pt x="630" y="495"/>
                    </a:lnTo>
                    <a:lnTo>
                      <a:pt x="628" y="495"/>
                    </a:lnTo>
                    <a:lnTo>
                      <a:pt x="626" y="495"/>
                    </a:lnTo>
                    <a:lnTo>
                      <a:pt x="625" y="495"/>
                    </a:lnTo>
                    <a:lnTo>
                      <a:pt x="623" y="495"/>
                    </a:lnTo>
                    <a:lnTo>
                      <a:pt x="621" y="495"/>
                    </a:lnTo>
                    <a:lnTo>
                      <a:pt x="621" y="496"/>
                    </a:lnTo>
                    <a:lnTo>
                      <a:pt x="619" y="496"/>
                    </a:lnTo>
                    <a:lnTo>
                      <a:pt x="619" y="495"/>
                    </a:lnTo>
                    <a:lnTo>
                      <a:pt x="619" y="496"/>
                    </a:lnTo>
                    <a:lnTo>
                      <a:pt x="617" y="496"/>
                    </a:lnTo>
                    <a:lnTo>
                      <a:pt x="617" y="495"/>
                    </a:lnTo>
                    <a:lnTo>
                      <a:pt x="615" y="496"/>
                    </a:lnTo>
                    <a:lnTo>
                      <a:pt x="617" y="496"/>
                    </a:lnTo>
                    <a:lnTo>
                      <a:pt x="615" y="496"/>
                    </a:lnTo>
                    <a:lnTo>
                      <a:pt x="615" y="498"/>
                    </a:lnTo>
                    <a:lnTo>
                      <a:pt x="613" y="498"/>
                    </a:lnTo>
                    <a:lnTo>
                      <a:pt x="613" y="500"/>
                    </a:lnTo>
                    <a:lnTo>
                      <a:pt x="611" y="500"/>
                    </a:lnTo>
                    <a:lnTo>
                      <a:pt x="611" y="502"/>
                    </a:lnTo>
                    <a:lnTo>
                      <a:pt x="611" y="504"/>
                    </a:lnTo>
                    <a:lnTo>
                      <a:pt x="609" y="504"/>
                    </a:lnTo>
                    <a:lnTo>
                      <a:pt x="609" y="506"/>
                    </a:lnTo>
                    <a:lnTo>
                      <a:pt x="609" y="508"/>
                    </a:lnTo>
                    <a:lnTo>
                      <a:pt x="607" y="508"/>
                    </a:lnTo>
                    <a:lnTo>
                      <a:pt x="605" y="508"/>
                    </a:lnTo>
                    <a:lnTo>
                      <a:pt x="603" y="508"/>
                    </a:lnTo>
                    <a:lnTo>
                      <a:pt x="601" y="508"/>
                    </a:lnTo>
                    <a:lnTo>
                      <a:pt x="601" y="510"/>
                    </a:lnTo>
                    <a:lnTo>
                      <a:pt x="599" y="510"/>
                    </a:lnTo>
                    <a:lnTo>
                      <a:pt x="601" y="510"/>
                    </a:lnTo>
                    <a:lnTo>
                      <a:pt x="599" y="510"/>
                    </a:lnTo>
                    <a:lnTo>
                      <a:pt x="599" y="508"/>
                    </a:lnTo>
                    <a:lnTo>
                      <a:pt x="599" y="510"/>
                    </a:lnTo>
                    <a:lnTo>
                      <a:pt x="597" y="512"/>
                    </a:lnTo>
                    <a:lnTo>
                      <a:pt x="596" y="514"/>
                    </a:lnTo>
                    <a:lnTo>
                      <a:pt x="594" y="516"/>
                    </a:lnTo>
                    <a:lnTo>
                      <a:pt x="594" y="518"/>
                    </a:lnTo>
                    <a:lnTo>
                      <a:pt x="592" y="518"/>
                    </a:lnTo>
                    <a:lnTo>
                      <a:pt x="592" y="520"/>
                    </a:lnTo>
                    <a:lnTo>
                      <a:pt x="592" y="522"/>
                    </a:lnTo>
                    <a:lnTo>
                      <a:pt x="590" y="522"/>
                    </a:lnTo>
                    <a:lnTo>
                      <a:pt x="588" y="522"/>
                    </a:lnTo>
                    <a:lnTo>
                      <a:pt x="588" y="520"/>
                    </a:lnTo>
                    <a:lnTo>
                      <a:pt x="586" y="520"/>
                    </a:lnTo>
                    <a:lnTo>
                      <a:pt x="584" y="520"/>
                    </a:lnTo>
                    <a:lnTo>
                      <a:pt x="582" y="520"/>
                    </a:lnTo>
                    <a:lnTo>
                      <a:pt x="580" y="518"/>
                    </a:lnTo>
                    <a:lnTo>
                      <a:pt x="578" y="518"/>
                    </a:lnTo>
                    <a:lnTo>
                      <a:pt x="580" y="518"/>
                    </a:lnTo>
                    <a:lnTo>
                      <a:pt x="580" y="520"/>
                    </a:lnTo>
                    <a:lnTo>
                      <a:pt x="582" y="520"/>
                    </a:lnTo>
                    <a:lnTo>
                      <a:pt x="584" y="520"/>
                    </a:lnTo>
                    <a:lnTo>
                      <a:pt x="586" y="520"/>
                    </a:lnTo>
                    <a:lnTo>
                      <a:pt x="586" y="522"/>
                    </a:lnTo>
                    <a:lnTo>
                      <a:pt x="588" y="522"/>
                    </a:lnTo>
                    <a:lnTo>
                      <a:pt x="590" y="522"/>
                    </a:lnTo>
                    <a:lnTo>
                      <a:pt x="590" y="524"/>
                    </a:lnTo>
                    <a:lnTo>
                      <a:pt x="588" y="524"/>
                    </a:lnTo>
                    <a:lnTo>
                      <a:pt x="588" y="525"/>
                    </a:lnTo>
                    <a:lnTo>
                      <a:pt x="588" y="527"/>
                    </a:lnTo>
                    <a:lnTo>
                      <a:pt x="586" y="527"/>
                    </a:lnTo>
                    <a:lnTo>
                      <a:pt x="586" y="529"/>
                    </a:lnTo>
                    <a:lnTo>
                      <a:pt x="584" y="529"/>
                    </a:lnTo>
                    <a:lnTo>
                      <a:pt x="584" y="531"/>
                    </a:lnTo>
                    <a:lnTo>
                      <a:pt x="582" y="531"/>
                    </a:lnTo>
                    <a:lnTo>
                      <a:pt x="582" y="533"/>
                    </a:lnTo>
                    <a:lnTo>
                      <a:pt x="582" y="535"/>
                    </a:lnTo>
                    <a:lnTo>
                      <a:pt x="580" y="535"/>
                    </a:lnTo>
                    <a:lnTo>
                      <a:pt x="578" y="537"/>
                    </a:lnTo>
                    <a:lnTo>
                      <a:pt x="576" y="537"/>
                    </a:lnTo>
                    <a:lnTo>
                      <a:pt x="576" y="539"/>
                    </a:lnTo>
                    <a:lnTo>
                      <a:pt x="574" y="539"/>
                    </a:lnTo>
                    <a:lnTo>
                      <a:pt x="572" y="539"/>
                    </a:lnTo>
                    <a:lnTo>
                      <a:pt x="572" y="541"/>
                    </a:lnTo>
                    <a:lnTo>
                      <a:pt x="572" y="539"/>
                    </a:lnTo>
                    <a:lnTo>
                      <a:pt x="570" y="541"/>
                    </a:lnTo>
                    <a:lnTo>
                      <a:pt x="568" y="541"/>
                    </a:lnTo>
                    <a:lnTo>
                      <a:pt x="568" y="543"/>
                    </a:lnTo>
                    <a:lnTo>
                      <a:pt x="567" y="543"/>
                    </a:lnTo>
                    <a:lnTo>
                      <a:pt x="565" y="545"/>
                    </a:lnTo>
                    <a:lnTo>
                      <a:pt x="563" y="545"/>
                    </a:lnTo>
                    <a:lnTo>
                      <a:pt x="563" y="547"/>
                    </a:lnTo>
                    <a:lnTo>
                      <a:pt x="561" y="547"/>
                    </a:lnTo>
                    <a:lnTo>
                      <a:pt x="561" y="549"/>
                    </a:lnTo>
                    <a:lnTo>
                      <a:pt x="559" y="551"/>
                    </a:lnTo>
                    <a:lnTo>
                      <a:pt x="557" y="551"/>
                    </a:lnTo>
                    <a:lnTo>
                      <a:pt x="557" y="553"/>
                    </a:lnTo>
                    <a:lnTo>
                      <a:pt x="555" y="553"/>
                    </a:lnTo>
                    <a:lnTo>
                      <a:pt x="555" y="554"/>
                    </a:lnTo>
                    <a:lnTo>
                      <a:pt x="553" y="554"/>
                    </a:lnTo>
                    <a:lnTo>
                      <a:pt x="551" y="554"/>
                    </a:lnTo>
                    <a:lnTo>
                      <a:pt x="551" y="553"/>
                    </a:lnTo>
                    <a:lnTo>
                      <a:pt x="551" y="554"/>
                    </a:lnTo>
                    <a:lnTo>
                      <a:pt x="553" y="554"/>
                    </a:lnTo>
                    <a:lnTo>
                      <a:pt x="555" y="554"/>
                    </a:lnTo>
                    <a:lnTo>
                      <a:pt x="555" y="556"/>
                    </a:lnTo>
                    <a:lnTo>
                      <a:pt x="553" y="556"/>
                    </a:lnTo>
                    <a:lnTo>
                      <a:pt x="551" y="556"/>
                    </a:lnTo>
                    <a:lnTo>
                      <a:pt x="551" y="558"/>
                    </a:lnTo>
                    <a:lnTo>
                      <a:pt x="549" y="558"/>
                    </a:lnTo>
                    <a:lnTo>
                      <a:pt x="547" y="560"/>
                    </a:lnTo>
                    <a:close/>
                    <a:moveTo>
                      <a:pt x="253" y="88"/>
                    </a:moveTo>
                    <a:lnTo>
                      <a:pt x="251" y="90"/>
                    </a:lnTo>
                    <a:lnTo>
                      <a:pt x="251" y="88"/>
                    </a:lnTo>
                    <a:lnTo>
                      <a:pt x="253" y="88"/>
                    </a:lnTo>
                    <a:close/>
                    <a:moveTo>
                      <a:pt x="255" y="88"/>
                    </a:moveTo>
                    <a:lnTo>
                      <a:pt x="253" y="88"/>
                    </a:lnTo>
                    <a:lnTo>
                      <a:pt x="253" y="87"/>
                    </a:lnTo>
                    <a:lnTo>
                      <a:pt x="255" y="87"/>
                    </a:lnTo>
                    <a:lnTo>
                      <a:pt x="255" y="88"/>
                    </a:lnTo>
                    <a:close/>
                    <a:moveTo>
                      <a:pt x="375" y="83"/>
                    </a:moveTo>
                    <a:lnTo>
                      <a:pt x="373" y="83"/>
                    </a:lnTo>
                    <a:lnTo>
                      <a:pt x="373" y="81"/>
                    </a:lnTo>
                    <a:lnTo>
                      <a:pt x="375" y="81"/>
                    </a:lnTo>
                    <a:lnTo>
                      <a:pt x="375" y="83"/>
                    </a:lnTo>
                    <a:close/>
                    <a:moveTo>
                      <a:pt x="367" y="85"/>
                    </a:moveTo>
                    <a:lnTo>
                      <a:pt x="365" y="85"/>
                    </a:lnTo>
                    <a:lnTo>
                      <a:pt x="364" y="85"/>
                    </a:lnTo>
                    <a:lnTo>
                      <a:pt x="365" y="83"/>
                    </a:lnTo>
                    <a:lnTo>
                      <a:pt x="365" y="81"/>
                    </a:lnTo>
                    <a:lnTo>
                      <a:pt x="367" y="81"/>
                    </a:lnTo>
                    <a:lnTo>
                      <a:pt x="365" y="83"/>
                    </a:lnTo>
                    <a:lnTo>
                      <a:pt x="367" y="83"/>
                    </a:lnTo>
                    <a:lnTo>
                      <a:pt x="367" y="85"/>
                    </a:lnTo>
                    <a:close/>
                    <a:moveTo>
                      <a:pt x="365" y="75"/>
                    </a:moveTo>
                    <a:lnTo>
                      <a:pt x="367" y="75"/>
                    </a:lnTo>
                    <a:lnTo>
                      <a:pt x="367" y="73"/>
                    </a:lnTo>
                    <a:lnTo>
                      <a:pt x="367" y="75"/>
                    </a:lnTo>
                    <a:lnTo>
                      <a:pt x="367" y="77"/>
                    </a:lnTo>
                    <a:lnTo>
                      <a:pt x="367" y="79"/>
                    </a:lnTo>
                    <a:lnTo>
                      <a:pt x="365" y="79"/>
                    </a:lnTo>
                    <a:lnTo>
                      <a:pt x="364" y="79"/>
                    </a:lnTo>
                    <a:lnTo>
                      <a:pt x="364" y="77"/>
                    </a:lnTo>
                    <a:lnTo>
                      <a:pt x="364" y="75"/>
                    </a:lnTo>
                    <a:lnTo>
                      <a:pt x="364" y="73"/>
                    </a:lnTo>
                    <a:lnTo>
                      <a:pt x="365" y="73"/>
                    </a:lnTo>
                    <a:lnTo>
                      <a:pt x="365" y="71"/>
                    </a:lnTo>
                    <a:lnTo>
                      <a:pt x="365" y="73"/>
                    </a:lnTo>
                    <a:lnTo>
                      <a:pt x="365" y="75"/>
                    </a:lnTo>
                    <a:close/>
                    <a:moveTo>
                      <a:pt x="222" y="69"/>
                    </a:moveTo>
                    <a:lnTo>
                      <a:pt x="224" y="71"/>
                    </a:lnTo>
                    <a:lnTo>
                      <a:pt x="224" y="73"/>
                    </a:lnTo>
                    <a:lnTo>
                      <a:pt x="224" y="75"/>
                    </a:lnTo>
                    <a:lnTo>
                      <a:pt x="224" y="77"/>
                    </a:lnTo>
                    <a:lnTo>
                      <a:pt x="224" y="79"/>
                    </a:lnTo>
                    <a:lnTo>
                      <a:pt x="224" y="81"/>
                    </a:lnTo>
                    <a:lnTo>
                      <a:pt x="222" y="81"/>
                    </a:lnTo>
                    <a:lnTo>
                      <a:pt x="224" y="81"/>
                    </a:lnTo>
                    <a:lnTo>
                      <a:pt x="224" y="83"/>
                    </a:lnTo>
                    <a:lnTo>
                      <a:pt x="222" y="83"/>
                    </a:lnTo>
                    <a:lnTo>
                      <a:pt x="222" y="85"/>
                    </a:lnTo>
                    <a:lnTo>
                      <a:pt x="220" y="85"/>
                    </a:lnTo>
                    <a:lnTo>
                      <a:pt x="220" y="87"/>
                    </a:lnTo>
                    <a:lnTo>
                      <a:pt x="222" y="87"/>
                    </a:lnTo>
                    <a:lnTo>
                      <a:pt x="220" y="87"/>
                    </a:lnTo>
                    <a:lnTo>
                      <a:pt x="220" y="88"/>
                    </a:lnTo>
                    <a:lnTo>
                      <a:pt x="219" y="88"/>
                    </a:lnTo>
                    <a:lnTo>
                      <a:pt x="219" y="90"/>
                    </a:lnTo>
                    <a:lnTo>
                      <a:pt x="220" y="88"/>
                    </a:lnTo>
                    <a:lnTo>
                      <a:pt x="220" y="90"/>
                    </a:lnTo>
                    <a:lnTo>
                      <a:pt x="220" y="88"/>
                    </a:lnTo>
                    <a:lnTo>
                      <a:pt x="222" y="88"/>
                    </a:lnTo>
                    <a:lnTo>
                      <a:pt x="224" y="87"/>
                    </a:lnTo>
                    <a:lnTo>
                      <a:pt x="224" y="88"/>
                    </a:lnTo>
                    <a:lnTo>
                      <a:pt x="226" y="88"/>
                    </a:lnTo>
                    <a:lnTo>
                      <a:pt x="228" y="87"/>
                    </a:lnTo>
                    <a:lnTo>
                      <a:pt x="226" y="88"/>
                    </a:lnTo>
                    <a:lnTo>
                      <a:pt x="226" y="87"/>
                    </a:lnTo>
                    <a:lnTo>
                      <a:pt x="228" y="87"/>
                    </a:lnTo>
                    <a:lnTo>
                      <a:pt x="228" y="85"/>
                    </a:lnTo>
                    <a:lnTo>
                      <a:pt x="226" y="85"/>
                    </a:lnTo>
                    <a:lnTo>
                      <a:pt x="228" y="83"/>
                    </a:lnTo>
                    <a:lnTo>
                      <a:pt x="228" y="81"/>
                    </a:lnTo>
                    <a:lnTo>
                      <a:pt x="230" y="77"/>
                    </a:lnTo>
                    <a:lnTo>
                      <a:pt x="232" y="77"/>
                    </a:lnTo>
                    <a:lnTo>
                      <a:pt x="234" y="77"/>
                    </a:lnTo>
                    <a:lnTo>
                      <a:pt x="234" y="79"/>
                    </a:lnTo>
                    <a:lnTo>
                      <a:pt x="236" y="79"/>
                    </a:lnTo>
                    <a:lnTo>
                      <a:pt x="238" y="81"/>
                    </a:lnTo>
                    <a:lnTo>
                      <a:pt x="240" y="81"/>
                    </a:lnTo>
                    <a:lnTo>
                      <a:pt x="242" y="81"/>
                    </a:lnTo>
                    <a:lnTo>
                      <a:pt x="242" y="83"/>
                    </a:lnTo>
                    <a:lnTo>
                      <a:pt x="244" y="83"/>
                    </a:lnTo>
                    <a:lnTo>
                      <a:pt x="246" y="85"/>
                    </a:lnTo>
                    <a:lnTo>
                      <a:pt x="248" y="85"/>
                    </a:lnTo>
                    <a:lnTo>
                      <a:pt x="248" y="87"/>
                    </a:lnTo>
                    <a:lnTo>
                      <a:pt x="246" y="88"/>
                    </a:lnTo>
                    <a:lnTo>
                      <a:pt x="246" y="90"/>
                    </a:lnTo>
                    <a:lnTo>
                      <a:pt x="244" y="90"/>
                    </a:lnTo>
                    <a:lnTo>
                      <a:pt x="246" y="90"/>
                    </a:lnTo>
                    <a:lnTo>
                      <a:pt x="246" y="92"/>
                    </a:lnTo>
                    <a:lnTo>
                      <a:pt x="244" y="92"/>
                    </a:lnTo>
                    <a:lnTo>
                      <a:pt x="242" y="94"/>
                    </a:lnTo>
                    <a:lnTo>
                      <a:pt x="242" y="96"/>
                    </a:lnTo>
                    <a:lnTo>
                      <a:pt x="244" y="96"/>
                    </a:lnTo>
                    <a:lnTo>
                      <a:pt x="242" y="96"/>
                    </a:lnTo>
                    <a:lnTo>
                      <a:pt x="242" y="98"/>
                    </a:lnTo>
                    <a:lnTo>
                      <a:pt x="242" y="100"/>
                    </a:lnTo>
                    <a:lnTo>
                      <a:pt x="242" y="98"/>
                    </a:lnTo>
                    <a:lnTo>
                      <a:pt x="244" y="98"/>
                    </a:lnTo>
                    <a:lnTo>
                      <a:pt x="244" y="96"/>
                    </a:lnTo>
                    <a:lnTo>
                      <a:pt x="246" y="96"/>
                    </a:lnTo>
                    <a:lnTo>
                      <a:pt x="244" y="96"/>
                    </a:lnTo>
                    <a:lnTo>
                      <a:pt x="244" y="94"/>
                    </a:lnTo>
                    <a:lnTo>
                      <a:pt x="246" y="94"/>
                    </a:lnTo>
                    <a:lnTo>
                      <a:pt x="246" y="92"/>
                    </a:lnTo>
                    <a:lnTo>
                      <a:pt x="248" y="92"/>
                    </a:lnTo>
                    <a:lnTo>
                      <a:pt x="246" y="94"/>
                    </a:lnTo>
                    <a:lnTo>
                      <a:pt x="246" y="96"/>
                    </a:lnTo>
                    <a:lnTo>
                      <a:pt x="246" y="94"/>
                    </a:lnTo>
                    <a:lnTo>
                      <a:pt x="248" y="94"/>
                    </a:lnTo>
                    <a:lnTo>
                      <a:pt x="248" y="96"/>
                    </a:lnTo>
                    <a:lnTo>
                      <a:pt x="248" y="98"/>
                    </a:lnTo>
                    <a:lnTo>
                      <a:pt x="248" y="96"/>
                    </a:lnTo>
                    <a:lnTo>
                      <a:pt x="248" y="94"/>
                    </a:lnTo>
                    <a:lnTo>
                      <a:pt x="249" y="92"/>
                    </a:lnTo>
                    <a:lnTo>
                      <a:pt x="249" y="90"/>
                    </a:lnTo>
                    <a:lnTo>
                      <a:pt x="251" y="90"/>
                    </a:lnTo>
                    <a:lnTo>
                      <a:pt x="251" y="88"/>
                    </a:lnTo>
                    <a:lnTo>
                      <a:pt x="251" y="90"/>
                    </a:lnTo>
                    <a:lnTo>
                      <a:pt x="253" y="90"/>
                    </a:lnTo>
                    <a:lnTo>
                      <a:pt x="251" y="90"/>
                    </a:lnTo>
                    <a:lnTo>
                      <a:pt x="251" y="92"/>
                    </a:lnTo>
                    <a:lnTo>
                      <a:pt x="253" y="92"/>
                    </a:lnTo>
                    <a:lnTo>
                      <a:pt x="253" y="94"/>
                    </a:lnTo>
                    <a:lnTo>
                      <a:pt x="253" y="92"/>
                    </a:lnTo>
                    <a:lnTo>
                      <a:pt x="253" y="90"/>
                    </a:lnTo>
                    <a:lnTo>
                      <a:pt x="255" y="90"/>
                    </a:lnTo>
                    <a:lnTo>
                      <a:pt x="255" y="92"/>
                    </a:lnTo>
                    <a:lnTo>
                      <a:pt x="257" y="92"/>
                    </a:lnTo>
                    <a:lnTo>
                      <a:pt x="259" y="92"/>
                    </a:lnTo>
                    <a:lnTo>
                      <a:pt x="259" y="94"/>
                    </a:lnTo>
                    <a:lnTo>
                      <a:pt x="259" y="92"/>
                    </a:lnTo>
                    <a:lnTo>
                      <a:pt x="257" y="92"/>
                    </a:lnTo>
                    <a:lnTo>
                      <a:pt x="257" y="90"/>
                    </a:lnTo>
                    <a:lnTo>
                      <a:pt x="255" y="90"/>
                    </a:lnTo>
                    <a:lnTo>
                      <a:pt x="257" y="90"/>
                    </a:lnTo>
                    <a:lnTo>
                      <a:pt x="257" y="92"/>
                    </a:lnTo>
                    <a:lnTo>
                      <a:pt x="259" y="92"/>
                    </a:lnTo>
                    <a:lnTo>
                      <a:pt x="259" y="90"/>
                    </a:lnTo>
                    <a:lnTo>
                      <a:pt x="257" y="90"/>
                    </a:lnTo>
                    <a:lnTo>
                      <a:pt x="257" y="88"/>
                    </a:lnTo>
                    <a:lnTo>
                      <a:pt x="257" y="87"/>
                    </a:lnTo>
                    <a:lnTo>
                      <a:pt x="255" y="87"/>
                    </a:lnTo>
                    <a:lnTo>
                      <a:pt x="255" y="85"/>
                    </a:lnTo>
                    <a:lnTo>
                      <a:pt x="257" y="85"/>
                    </a:lnTo>
                    <a:lnTo>
                      <a:pt x="257" y="87"/>
                    </a:lnTo>
                    <a:lnTo>
                      <a:pt x="259" y="87"/>
                    </a:lnTo>
                    <a:lnTo>
                      <a:pt x="257" y="87"/>
                    </a:lnTo>
                    <a:lnTo>
                      <a:pt x="257" y="85"/>
                    </a:lnTo>
                    <a:lnTo>
                      <a:pt x="259" y="85"/>
                    </a:lnTo>
                    <a:lnTo>
                      <a:pt x="257" y="85"/>
                    </a:lnTo>
                    <a:lnTo>
                      <a:pt x="255" y="85"/>
                    </a:lnTo>
                    <a:lnTo>
                      <a:pt x="255" y="83"/>
                    </a:lnTo>
                    <a:lnTo>
                      <a:pt x="253" y="83"/>
                    </a:lnTo>
                    <a:lnTo>
                      <a:pt x="251" y="81"/>
                    </a:lnTo>
                    <a:lnTo>
                      <a:pt x="251" y="79"/>
                    </a:lnTo>
                    <a:lnTo>
                      <a:pt x="251" y="77"/>
                    </a:lnTo>
                    <a:lnTo>
                      <a:pt x="253" y="77"/>
                    </a:lnTo>
                    <a:lnTo>
                      <a:pt x="255" y="77"/>
                    </a:lnTo>
                    <a:lnTo>
                      <a:pt x="257" y="79"/>
                    </a:lnTo>
                    <a:lnTo>
                      <a:pt x="259" y="79"/>
                    </a:lnTo>
                    <a:lnTo>
                      <a:pt x="259" y="81"/>
                    </a:lnTo>
                    <a:lnTo>
                      <a:pt x="261" y="85"/>
                    </a:lnTo>
                    <a:lnTo>
                      <a:pt x="263" y="85"/>
                    </a:lnTo>
                    <a:lnTo>
                      <a:pt x="265" y="85"/>
                    </a:lnTo>
                    <a:lnTo>
                      <a:pt x="263" y="85"/>
                    </a:lnTo>
                    <a:lnTo>
                      <a:pt x="265" y="87"/>
                    </a:lnTo>
                    <a:lnTo>
                      <a:pt x="265" y="88"/>
                    </a:lnTo>
                    <a:lnTo>
                      <a:pt x="265" y="90"/>
                    </a:lnTo>
                    <a:lnTo>
                      <a:pt x="265" y="88"/>
                    </a:lnTo>
                    <a:lnTo>
                      <a:pt x="267" y="90"/>
                    </a:lnTo>
                    <a:lnTo>
                      <a:pt x="267" y="88"/>
                    </a:lnTo>
                    <a:lnTo>
                      <a:pt x="269" y="90"/>
                    </a:lnTo>
                    <a:lnTo>
                      <a:pt x="269" y="92"/>
                    </a:lnTo>
                    <a:lnTo>
                      <a:pt x="269" y="94"/>
                    </a:lnTo>
                    <a:lnTo>
                      <a:pt x="269" y="96"/>
                    </a:lnTo>
                    <a:lnTo>
                      <a:pt x="269" y="98"/>
                    </a:lnTo>
                    <a:lnTo>
                      <a:pt x="269" y="100"/>
                    </a:lnTo>
                    <a:lnTo>
                      <a:pt x="269" y="102"/>
                    </a:lnTo>
                    <a:lnTo>
                      <a:pt x="269" y="100"/>
                    </a:lnTo>
                    <a:lnTo>
                      <a:pt x="271" y="100"/>
                    </a:lnTo>
                    <a:lnTo>
                      <a:pt x="271" y="102"/>
                    </a:lnTo>
                    <a:lnTo>
                      <a:pt x="269" y="102"/>
                    </a:lnTo>
                    <a:lnTo>
                      <a:pt x="271" y="102"/>
                    </a:lnTo>
                    <a:lnTo>
                      <a:pt x="271" y="104"/>
                    </a:lnTo>
                    <a:lnTo>
                      <a:pt x="271" y="106"/>
                    </a:lnTo>
                    <a:lnTo>
                      <a:pt x="273" y="106"/>
                    </a:lnTo>
                    <a:lnTo>
                      <a:pt x="271" y="108"/>
                    </a:lnTo>
                    <a:lnTo>
                      <a:pt x="271" y="110"/>
                    </a:lnTo>
                    <a:lnTo>
                      <a:pt x="271" y="112"/>
                    </a:lnTo>
                    <a:lnTo>
                      <a:pt x="273" y="112"/>
                    </a:lnTo>
                    <a:lnTo>
                      <a:pt x="271" y="112"/>
                    </a:lnTo>
                    <a:lnTo>
                      <a:pt x="273" y="114"/>
                    </a:lnTo>
                    <a:lnTo>
                      <a:pt x="273" y="112"/>
                    </a:lnTo>
                    <a:lnTo>
                      <a:pt x="273" y="114"/>
                    </a:lnTo>
                    <a:lnTo>
                      <a:pt x="273" y="116"/>
                    </a:lnTo>
                    <a:lnTo>
                      <a:pt x="275" y="116"/>
                    </a:lnTo>
                    <a:lnTo>
                      <a:pt x="277" y="116"/>
                    </a:lnTo>
                    <a:lnTo>
                      <a:pt x="275" y="114"/>
                    </a:lnTo>
                    <a:lnTo>
                      <a:pt x="275" y="112"/>
                    </a:lnTo>
                    <a:lnTo>
                      <a:pt x="277" y="114"/>
                    </a:lnTo>
                    <a:lnTo>
                      <a:pt x="277" y="112"/>
                    </a:lnTo>
                    <a:lnTo>
                      <a:pt x="280" y="110"/>
                    </a:lnTo>
                    <a:lnTo>
                      <a:pt x="278" y="110"/>
                    </a:lnTo>
                    <a:lnTo>
                      <a:pt x="278" y="108"/>
                    </a:lnTo>
                    <a:lnTo>
                      <a:pt x="280" y="108"/>
                    </a:lnTo>
                    <a:lnTo>
                      <a:pt x="278" y="108"/>
                    </a:lnTo>
                    <a:lnTo>
                      <a:pt x="278" y="106"/>
                    </a:lnTo>
                    <a:lnTo>
                      <a:pt x="277" y="104"/>
                    </a:lnTo>
                    <a:lnTo>
                      <a:pt x="277" y="102"/>
                    </a:lnTo>
                    <a:lnTo>
                      <a:pt x="275" y="102"/>
                    </a:lnTo>
                    <a:lnTo>
                      <a:pt x="275" y="100"/>
                    </a:lnTo>
                    <a:lnTo>
                      <a:pt x="275" y="98"/>
                    </a:lnTo>
                    <a:lnTo>
                      <a:pt x="275" y="96"/>
                    </a:lnTo>
                    <a:lnTo>
                      <a:pt x="275" y="98"/>
                    </a:lnTo>
                    <a:lnTo>
                      <a:pt x="277" y="98"/>
                    </a:lnTo>
                    <a:lnTo>
                      <a:pt x="277" y="96"/>
                    </a:lnTo>
                    <a:lnTo>
                      <a:pt x="275" y="96"/>
                    </a:lnTo>
                    <a:lnTo>
                      <a:pt x="275" y="94"/>
                    </a:lnTo>
                    <a:lnTo>
                      <a:pt x="275" y="92"/>
                    </a:lnTo>
                    <a:lnTo>
                      <a:pt x="273" y="90"/>
                    </a:lnTo>
                    <a:lnTo>
                      <a:pt x="275" y="90"/>
                    </a:lnTo>
                    <a:lnTo>
                      <a:pt x="275" y="88"/>
                    </a:lnTo>
                    <a:lnTo>
                      <a:pt x="273" y="88"/>
                    </a:lnTo>
                    <a:lnTo>
                      <a:pt x="275" y="88"/>
                    </a:lnTo>
                    <a:lnTo>
                      <a:pt x="273" y="87"/>
                    </a:lnTo>
                    <a:lnTo>
                      <a:pt x="273" y="85"/>
                    </a:lnTo>
                    <a:lnTo>
                      <a:pt x="273" y="83"/>
                    </a:lnTo>
                    <a:lnTo>
                      <a:pt x="273" y="81"/>
                    </a:lnTo>
                    <a:lnTo>
                      <a:pt x="273" y="79"/>
                    </a:lnTo>
                    <a:lnTo>
                      <a:pt x="273" y="77"/>
                    </a:lnTo>
                    <a:lnTo>
                      <a:pt x="271" y="77"/>
                    </a:lnTo>
                    <a:lnTo>
                      <a:pt x="273" y="77"/>
                    </a:lnTo>
                    <a:lnTo>
                      <a:pt x="271" y="75"/>
                    </a:lnTo>
                    <a:lnTo>
                      <a:pt x="271" y="73"/>
                    </a:lnTo>
                    <a:lnTo>
                      <a:pt x="273" y="71"/>
                    </a:lnTo>
                    <a:lnTo>
                      <a:pt x="275" y="73"/>
                    </a:lnTo>
                    <a:lnTo>
                      <a:pt x="275" y="71"/>
                    </a:lnTo>
                    <a:lnTo>
                      <a:pt x="273" y="71"/>
                    </a:lnTo>
                    <a:lnTo>
                      <a:pt x="273" y="69"/>
                    </a:lnTo>
                    <a:lnTo>
                      <a:pt x="273" y="67"/>
                    </a:lnTo>
                    <a:lnTo>
                      <a:pt x="275" y="69"/>
                    </a:lnTo>
                    <a:lnTo>
                      <a:pt x="277" y="67"/>
                    </a:lnTo>
                    <a:lnTo>
                      <a:pt x="277" y="69"/>
                    </a:lnTo>
                    <a:lnTo>
                      <a:pt x="278" y="69"/>
                    </a:lnTo>
                    <a:lnTo>
                      <a:pt x="278" y="71"/>
                    </a:lnTo>
                    <a:lnTo>
                      <a:pt x="280" y="71"/>
                    </a:lnTo>
                    <a:lnTo>
                      <a:pt x="280" y="73"/>
                    </a:lnTo>
                    <a:lnTo>
                      <a:pt x="282" y="71"/>
                    </a:lnTo>
                    <a:lnTo>
                      <a:pt x="280" y="71"/>
                    </a:lnTo>
                    <a:lnTo>
                      <a:pt x="280" y="69"/>
                    </a:lnTo>
                    <a:lnTo>
                      <a:pt x="282" y="69"/>
                    </a:lnTo>
                    <a:lnTo>
                      <a:pt x="284" y="69"/>
                    </a:lnTo>
                    <a:lnTo>
                      <a:pt x="284" y="71"/>
                    </a:lnTo>
                    <a:lnTo>
                      <a:pt x="286" y="71"/>
                    </a:lnTo>
                    <a:lnTo>
                      <a:pt x="286" y="73"/>
                    </a:lnTo>
                    <a:lnTo>
                      <a:pt x="288" y="75"/>
                    </a:lnTo>
                    <a:lnTo>
                      <a:pt x="290" y="77"/>
                    </a:lnTo>
                    <a:lnTo>
                      <a:pt x="290" y="75"/>
                    </a:lnTo>
                    <a:lnTo>
                      <a:pt x="292" y="75"/>
                    </a:lnTo>
                    <a:lnTo>
                      <a:pt x="292" y="77"/>
                    </a:lnTo>
                    <a:lnTo>
                      <a:pt x="292" y="79"/>
                    </a:lnTo>
                    <a:lnTo>
                      <a:pt x="294" y="79"/>
                    </a:lnTo>
                    <a:lnTo>
                      <a:pt x="292" y="79"/>
                    </a:lnTo>
                    <a:lnTo>
                      <a:pt x="294" y="79"/>
                    </a:lnTo>
                    <a:lnTo>
                      <a:pt x="294" y="81"/>
                    </a:lnTo>
                    <a:lnTo>
                      <a:pt x="294" y="83"/>
                    </a:lnTo>
                    <a:lnTo>
                      <a:pt x="296" y="83"/>
                    </a:lnTo>
                    <a:lnTo>
                      <a:pt x="296" y="85"/>
                    </a:lnTo>
                    <a:lnTo>
                      <a:pt x="294" y="85"/>
                    </a:lnTo>
                    <a:lnTo>
                      <a:pt x="296" y="85"/>
                    </a:lnTo>
                    <a:lnTo>
                      <a:pt x="294" y="85"/>
                    </a:lnTo>
                    <a:lnTo>
                      <a:pt x="294" y="83"/>
                    </a:lnTo>
                    <a:lnTo>
                      <a:pt x="294" y="85"/>
                    </a:lnTo>
                    <a:lnTo>
                      <a:pt x="294" y="87"/>
                    </a:lnTo>
                    <a:lnTo>
                      <a:pt x="296" y="87"/>
                    </a:lnTo>
                    <a:lnTo>
                      <a:pt x="296" y="88"/>
                    </a:lnTo>
                    <a:lnTo>
                      <a:pt x="296" y="90"/>
                    </a:lnTo>
                    <a:lnTo>
                      <a:pt x="296" y="92"/>
                    </a:lnTo>
                    <a:lnTo>
                      <a:pt x="296" y="94"/>
                    </a:lnTo>
                    <a:lnTo>
                      <a:pt x="296" y="96"/>
                    </a:lnTo>
                    <a:lnTo>
                      <a:pt x="298" y="96"/>
                    </a:lnTo>
                    <a:lnTo>
                      <a:pt x="298" y="98"/>
                    </a:lnTo>
                    <a:lnTo>
                      <a:pt x="298" y="100"/>
                    </a:lnTo>
                    <a:lnTo>
                      <a:pt x="298" y="102"/>
                    </a:lnTo>
                    <a:lnTo>
                      <a:pt x="298" y="104"/>
                    </a:lnTo>
                    <a:lnTo>
                      <a:pt x="300" y="104"/>
                    </a:lnTo>
                    <a:lnTo>
                      <a:pt x="300" y="106"/>
                    </a:lnTo>
                    <a:lnTo>
                      <a:pt x="300" y="108"/>
                    </a:lnTo>
                    <a:lnTo>
                      <a:pt x="300" y="110"/>
                    </a:lnTo>
                    <a:lnTo>
                      <a:pt x="302" y="110"/>
                    </a:lnTo>
                    <a:lnTo>
                      <a:pt x="302" y="112"/>
                    </a:lnTo>
                    <a:lnTo>
                      <a:pt x="302" y="114"/>
                    </a:lnTo>
                    <a:lnTo>
                      <a:pt x="304" y="116"/>
                    </a:lnTo>
                    <a:lnTo>
                      <a:pt x="304" y="117"/>
                    </a:lnTo>
                    <a:lnTo>
                      <a:pt x="304" y="119"/>
                    </a:lnTo>
                    <a:lnTo>
                      <a:pt x="304" y="121"/>
                    </a:lnTo>
                    <a:lnTo>
                      <a:pt x="302" y="121"/>
                    </a:lnTo>
                    <a:lnTo>
                      <a:pt x="302" y="123"/>
                    </a:lnTo>
                    <a:lnTo>
                      <a:pt x="304" y="125"/>
                    </a:lnTo>
                    <a:lnTo>
                      <a:pt x="302" y="125"/>
                    </a:lnTo>
                    <a:lnTo>
                      <a:pt x="302" y="127"/>
                    </a:lnTo>
                    <a:lnTo>
                      <a:pt x="302" y="129"/>
                    </a:lnTo>
                    <a:lnTo>
                      <a:pt x="304" y="131"/>
                    </a:lnTo>
                    <a:lnTo>
                      <a:pt x="306" y="133"/>
                    </a:lnTo>
                    <a:lnTo>
                      <a:pt x="306" y="137"/>
                    </a:lnTo>
                    <a:lnTo>
                      <a:pt x="307" y="137"/>
                    </a:lnTo>
                    <a:lnTo>
                      <a:pt x="307" y="139"/>
                    </a:lnTo>
                    <a:lnTo>
                      <a:pt x="309" y="139"/>
                    </a:lnTo>
                    <a:lnTo>
                      <a:pt x="309" y="141"/>
                    </a:lnTo>
                    <a:lnTo>
                      <a:pt x="311" y="141"/>
                    </a:lnTo>
                    <a:lnTo>
                      <a:pt x="313" y="141"/>
                    </a:lnTo>
                    <a:lnTo>
                      <a:pt x="313" y="143"/>
                    </a:lnTo>
                    <a:lnTo>
                      <a:pt x="315" y="145"/>
                    </a:lnTo>
                    <a:lnTo>
                      <a:pt x="315" y="143"/>
                    </a:lnTo>
                    <a:lnTo>
                      <a:pt x="313" y="143"/>
                    </a:lnTo>
                    <a:lnTo>
                      <a:pt x="313" y="141"/>
                    </a:lnTo>
                    <a:lnTo>
                      <a:pt x="313" y="139"/>
                    </a:lnTo>
                    <a:lnTo>
                      <a:pt x="315" y="141"/>
                    </a:lnTo>
                    <a:lnTo>
                      <a:pt x="315" y="143"/>
                    </a:lnTo>
                    <a:lnTo>
                      <a:pt x="317" y="145"/>
                    </a:lnTo>
                    <a:lnTo>
                      <a:pt x="319" y="145"/>
                    </a:lnTo>
                    <a:lnTo>
                      <a:pt x="321" y="146"/>
                    </a:lnTo>
                    <a:lnTo>
                      <a:pt x="321" y="148"/>
                    </a:lnTo>
                    <a:lnTo>
                      <a:pt x="321" y="146"/>
                    </a:lnTo>
                    <a:lnTo>
                      <a:pt x="323" y="148"/>
                    </a:lnTo>
                    <a:lnTo>
                      <a:pt x="325" y="150"/>
                    </a:lnTo>
                    <a:lnTo>
                      <a:pt x="325" y="148"/>
                    </a:lnTo>
                    <a:lnTo>
                      <a:pt x="327" y="148"/>
                    </a:lnTo>
                    <a:lnTo>
                      <a:pt x="327" y="150"/>
                    </a:lnTo>
                    <a:lnTo>
                      <a:pt x="325" y="150"/>
                    </a:lnTo>
                    <a:lnTo>
                      <a:pt x="327" y="150"/>
                    </a:lnTo>
                    <a:lnTo>
                      <a:pt x="327" y="152"/>
                    </a:lnTo>
                    <a:lnTo>
                      <a:pt x="329" y="152"/>
                    </a:lnTo>
                    <a:lnTo>
                      <a:pt x="331" y="152"/>
                    </a:lnTo>
                    <a:lnTo>
                      <a:pt x="331" y="150"/>
                    </a:lnTo>
                    <a:lnTo>
                      <a:pt x="331" y="152"/>
                    </a:lnTo>
                    <a:lnTo>
                      <a:pt x="331" y="154"/>
                    </a:lnTo>
                    <a:lnTo>
                      <a:pt x="333" y="156"/>
                    </a:lnTo>
                    <a:lnTo>
                      <a:pt x="331" y="156"/>
                    </a:lnTo>
                    <a:lnTo>
                      <a:pt x="333" y="156"/>
                    </a:lnTo>
                    <a:lnTo>
                      <a:pt x="331" y="156"/>
                    </a:lnTo>
                    <a:lnTo>
                      <a:pt x="331" y="158"/>
                    </a:lnTo>
                    <a:lnTo>
                      <a:pt x="333" y="158"/>
                    </a:lnTo>
                    <a:lnTo>
                      <a:pt x="333" y="160"/>
                    </a:lnTo>
                    <a:lnTo>
                      <a:pt x="333" y="162"/>
                    </a:lnTo>
                    <a:lnTo>
                      <a:pt x="331" y="162"/>
                    </a:lnTo>
                    <a:lnTo>
                      <a:pt x="333" y="162"/>
                    </a:lnTo>
                    <a:lnTo>
                      <a:pt x="333" y="164"/>
                    </a:lnTo>
                    <a:lnTo>
                      <a:pt x="331" y="164"/>
                    </a:lnTo>
                    <a:lnTo>
                      <a:pt x="329" y="164"/>
                    </a:lnTo>
                    <a:lnTo>
                      <a:pt x="329" y="162"/>
                    </a:lnTo>
                    <a:lnTo>
                      <a:pt x="327" y="162"/>
                    </a:lnTo>
                    <a:lnTo>
                      <a:pt x="327" y="160"/>
                    </a:lnTo>
                    <a:lnTo>
                      <a:pt x="327" y="158"/>
                    </a:lnTo>
                    <a:lnTo>
                      <a:pt x="327" y="160"/>
                    </a:lnTo>
                    <a:lnTo>
                      <a:pt x="327" y="162"/>
                    </a:lnTo>
                    <a:lnTo>
                      <a:pt x="327" y="164"/>
                    </a:lnTo>
                    <a:lnTo>
                      <a:pt x="325" y="164"/>
                    </a:lnTo>
                    <a:lnTo>
                      <a:pt x="325" y="162"/>
                    </a:lnTo>
                    <a:lnTo>
                      <a:pt x="323" y="162"/>
                    </a:lnTo>
                    <a:lnTo>
                      <a:pt x="323" y="160"/>
                    </a:lnTo>
                    <a:lnTo>
                      <a:pt x="321" y="160"/>
                    </a:lnTo>
                    <a:lnTo>
                      <a:pt x="321" y="158"/>
                    </a:lnTo>
                    <a:lnTo>
                      <a:pt x="321" y="160"/>
                    </a:lnTo>
                    <a:lnTo>
                      <a:pt x="319" y="160"/>
                    </a:lnTo>
                    <a:lnTo>
                      <a:pt x="321" y="160"/>
                    </a:lnTo>
                    <a:lnTo>
                      <a:pt x="321" y="162"/>
                    </a:lnTo>
                    <a:lnTo>
                      <a:pt x="319" y="162"/>
                    </a:lnTo>
                    <a:lnTo>
                      <a:pt x="319" y="160"/>
                    </a:lnTo>
                    <a:lnTo>
                      <a:pt x="319" y="162"/>
                    </a:lnTo>
                    <a:lnTo>
                      <a:pt x="319" y="160"/>
                    </a:lnTo>
                    <a:lnTo>
                      <a:pt x="319" y="162"/>
                    </a:lnTo>
                    <a:lnTo>
                      <a:pt x="317" y="162"/>
                    </a:lnTo>
                    <a:lnTo>
                      <a:pt x="319" y="164"/>
                    </a:lnTo>
                    <a:lnTo>
                      <a:pt x="319" y="166"/>
                    </a:lnTo>
                    <a:lnTo>
                      <a:pt x="317" y="166"/>
                    </a:lnTo>
                    <a:lnTo>
                      <a:pt x="317" y="168"/>
                    </a:lnTo>
                    <a:lnTo>
                      <a:pt x="315" y="166"/>
                    </a:lnTo>
                    <a:lnTo>
                      <a:pt x="313" y="166"/>
                    </a:lnTo>
                    <a:lnTo>
                      <a:pt x="313" y="164"/>
                    </a:lnTo>
                    <a:lnTo>
                      <a:pt x="311" y="164"/>
                    </a:lnTo>
                    <a:lnTo>
                      <a:pt x="311" y="162"/>
                    </a:lnTo>
                    <a:lnTo>
                      <a:pt x="311" y="164"/>
                    </a:lnTo>
                    <a:lnTo>
                      <a:pt x="311" y="166"/>
                    </a:lnTo>
                    <a:lnTo>
                      <a:pt x="313" y="166"/>
                    </a:lnTo>
                    <a:lnTo>
                      <a:pt x="313" y="168"/>
                    </a:lnTo>
                    <a:lnTo>
                      <a:pt x="313" y="170"/>
                    </a:lnTo>
                    <a:lnTo>
                      <a:pt x="313" y="168"/>
                    </a:lnTo>
                    <a:lnTo>
                      <a:pt x="315" y="168"/>
                    </a:lnTo>
                    <a:lnTo>
                      <a:pt x="315" y="170"/>
                    </a:lnTo>
                    <a:lnTo>
                      <a:pt x="315" y="172"/>
                    </a:lnTo>
                    <a:lnTo>
                      <a:pt x="315" y="174"/>
                    </a:lnTo>
                    <a:lnTo>
                      <a:pt x="313" y="174"/>
                    </a:lnTo>
                    <a:lnTo>
                      <a:pt x="313" y="175"/>
                    </a:lnTo>
                    <a:lnTo>
                      <a:pt x="313" y="177"/>
                    </a:lnTo>
                    <a:lnTo>
                      <a:pt x="313" y="175"/>
                    </a:lnTo>
                    <a:lnTo>
                      <a:pt x="315" y="175"/>
                    </a:lnTo>
                    <a:lnTo>
                      <a:pt x="315" y="174"/>
                    </a:lnTo>
                    <a:lnTo>
                      <a:pt x="315" y="172"/>
                    </a:lnTo>
                    <a:lnTo>
                      <a:pt x="315" y="170"/>
                    </a:lnTo>
                    <a:lnTo>
                      <a:pt x="317" y="170"/>
                    </a:lnTo>
                    <a:lnTo>
                      <a:pt x="319" y="170"/>
                    </a:lnTo>
                    <a:lnTo>
                      <a:pt x="319" y="168"/>
                    </a:lnTo>
                    <a:lnTo>
                      <a:pt x="321" y="168"/>
                    </a:lnTo>
                    <a:lnTo>
                      <a:pt x="323" y="168"/>
                    </a:lnTo>
                    <a:lnTo>
                      <a:pt x="323" y="170"/>
                    </a:lnTo>
                    <a:lnTo>
                      <a:pt x="323" y="172"/>
                    </a:lnTo>
                    <a:lnTo>
                      <a:pt x="321" y="172"/>
                    </a:lnTo>
                    <a:lnTo>
                      <a:pt x="323" y="172"/>
                    </a:lnTo>
                    <a:lnTo>
                      <a:pt x="323" y="174"/>
                    </a:lnTo>
                    <a:lnTo>
                      <a:pt x="321" y="174"/>
                    </a:lnTo>
                    <a:lnTo>
                      <a:pt x="321" y="175"/>
                    </a:lnTo>
                    <a:lnTo>
                      <a:pt x="323" y="175"/>
                    </a:lnTo>
                    <a:lnTo>
                      <a:pt x="323" y="174"/>
                    </a:lnTo>
                    <a:lnTo>
                      <a:pt x="325" y="174"/>
                    </a:lnTo>
                    <a:lnTo>
                      <a:pt x="325" y="175"/>
                    </a:lnTo>
                    <a:lnTo>
                      <a:pt x="325" y="177"/>
                    </a:lnTo>
                    <a:lnTo>
                      <a:pt x="325" y="179"/>
                    </a:lnTo>
                    <a:lnTo>
                      <a:pt x="323" y="179"/>
                    </a:lnTo>
                    <a:lnTo>
                      <a:pt x="321" y="179"/>
                    </a:lnTo>
                    <a:lnTo>
                      <a:pt x="321" y="181"/>
                    </a:lnTo>
                    <a:lnTo>
                      <a:pt x="319" y="179"/>
                    </a:lnTo>
                    <a:lnTo>
                      <a:pt x="319" y="181"/>
                    </a:lnTo>
                    <a:lnTo>
                      <a:pt x="319" y="183"/>
                    </a:lnTo>
                    <a:lnTo>
                      <a:pt x="317" y="183"/>
                    </a:lnTo>
                    <a:lnTo>
                      <a:pt x="317" y="181"/>
                    </a:lnTo>
                    <a:lnTo>
                      <a:pt x="317" y="183"/>
                    </a:lnTo>
                    <a:lnTo>
                      <a:pt x="315" y="183"/>
                    </a:lnTo>
                    <a:lnTo>
                      <a:pt x="313" y="183"/>
                    </a:lnTo>
                    <a:lnTo>
                      <a:pt x="311" y="183"/>
                    </a:lnTo>
                    <a:lnTo>
                      <a:pt x="311" y="185"/>
                    </a:lnTo>
                    <a:lnTo>
                      <a:pt x="311" y="183"/>
                    </a:lnTo>
                    <a:lnTo>
                      <a:pt x="309" y="183"/>
                    </a:lnTo>
                    <a:lnTo>
                      <a:pt x="307" y="183"/>
                    </a:lnTo>
                    <a:lnTo>
                      <a:pt x="306" y="183"/>
                    </a:lnTo>
                    <a:lnTo>
                      <a:pt x="306" y="181"/>
                    </a:lnTo>
                    <a:lnTo>
                      <a:pt x="304" y="181"/>
                    </a:lnTo>
                    <a:lnTo>
                      <a:pt x="302" y="181"/>
                    </a:lnTo>
                    <a:lnTo>
                      <a:pt x="302" y="183"/>
                    </a:lnTo>
                    <a:lnTo>
                      <a:pt x="300" y="181"/>
                    </a:lnTo>
                    <a:lnTo>
                      <a:pt x="298" y="181"/>
                    </a:lnTo>
                    <a:lnTo>
                      <a:pt x="296" y="181"/>
                    </a:lnTo>
                    <a:lnTo>
                      <a:pt x="296" y="179"/>
                    </a:lnTo>
                    <a:lnTo>
                      <a:pt x="298" y="179"/>
                    </a:lnTo>
                    <a:lnTo>
                      <a:pt x="300" y="177"/>
                    </a:lnTo>
                    <a:lnTo>
                      <a:pt x="298" y="177"/>
                    </a:lnTo>
                    <a:lnTo>
                      <a:pt x="296" y="177"/>
                    </a:lnTo>
                    <a:lnTo>
                      <a:pt x="294" y="177"/>
                    </a:lnTo>
                    <a:lnTo>
                      <a:pt x="294" y="175"/>
                    </a:lnTo>
                    <a:lnTo>
                      <a:pt x="290" y="175"/>
                    </a:lnTo>
                    <a:lnTo>
                      <a:pt x="288" y="175"/>
                    </a:lnTo>
                    <a:lnTo>
                      <a:pt x="286" y="175"/>
                    </a:lnTo>
                    <a:lnTo>
                      <a:pt x="286" y="174"/>
                    </a:lnTo>
                    <a:lnTo>
                      <a:pt x="288" y="174"/>
                    </a:lnTo>
                    <a:lnTo>
                      <a:pt x="288" y="172"/>
                    </a:lnTo>
                    <a:lnTo>
                      <a:pt x="288" y="170"/>
                    </a:lnTo>
                    <a:lnTo>
                      <a:pt x="286" y="170"/>
                    </a:lnTo>
                    <a:lnTo>
                      <a:pt x="286" y="168"/>
                    </a:lnTo>
                    <a:lnTo>
                      <a:pt x="284" y="168"/>
                    </a:lnTo>
                    <a:lnTo>
                      <a:pt x="284" y="170"/>
                    </a:lnTo>
                    <a:lnTo>
                      <a:pt x="282" y="172"/>
                    </a:lnTo>
                    <a:lnTo>
                      <a:pt x="282" y="174"/>
                    </a:lnTo>
                    <a:lnTo>
                      <a:pt x="282" y="175"/>
                    </a:lnTo>
                    <a:lnTo>
                      <a:pt x="280" y="175"/>
                    </a:lnTo>
                    <a:lnTo>
                      <a:pt x="282" y="175"/>
                    </a:lnTo>
                    <a:lnTo>
                      <a:pt x="280" y="175"/>
                    </a:lnTo>
                    <a:lnTo>
                      <a:pt x="278" y="177"/>
                    </a:lnTo>
                    <a:lnTo>
                      <a:pt x="278" y="179"/>
                    </a:lnTo>
                    <a:lnTo>
                      <a:pt x="275" y="181"/>
                    </a:lnTo>
                    <a:lnTo>
                      <a:pt x="271" y="181"/>
                    </a:lnTo>
                    <a:lnTo>
                      <a:pt x="269" y="181"/>
                    </a:lnTo>
                    <a:lnTo>
                      <a:pt x="269" y="183"/>
                    </a:lnTo>
                    <a:lnTo>
                      <a:pt x="267" y="183"/>
                    </a:lnTo>
                    <a:lnTo>
                      <a:pt x="267" y="185"/>
                    </a:lnTo>
                    <a:lnTo>
                      <a:pt x="265" y="185"/>
                    </a:lnTo>
                    <a:lnTo>
                      <a:pt x="263" y="187"/>
                    </a:lnTo>
                    <a:lnTo>
                      <a:pt x="259" y="187"/>
                    </a:lnTo>
                    <a:lnTo>
                      <a:pt x="257" y="187"/>
                    </a:lnTo>
                    <a:lnTo>
                      <a:pt x="255" y="187"/>
                    </a:lnTo>
                    <a:lnTo>
                      <a:pt x="255" y="189"/>
                    </a:lnTo>
                    <a:lnTo>
                      <a:pt x="253" y="189"/>
                    </a:lnTo>
                    <a:lnTo>
                      <a:pt x="251" y="187"/>
                    </a:lnTo>
                    <a:lnTo>
                      <a:pt x="251" y="189"/>
                    </a:lnTo>
                    <a:lnTo>
                      <a:pt x="249" y="189"/>
                    </a:lnTo>
                    <a:lnTo>
                      <a:pt x="248" y="189"/>
                    </a:lnTo>
                    <a:lnTo>
                      <a:pt x="249" y="189"/>
                    </a:lnTo>
                    <a:lnTo>
                      <a:pt x="248" y="189"/>
                    </a:lnTo>
                    <a:lnTo>
                      <a:pt x="246" y="189"/>
                    </a:lnTo>
                    <a:lnTo>
                      <a:pt x="248" y="189"/>
                    </a:lnTo>
                    <a:lnTo>
                      <a:pt x="246" y="191"/>
                    </a:lnTo>
                    <a:lnTo>
                      <a:pt x="244" y="189"/>
                    </a:lnTo>
                    <a:lnTo>
                      <a:pt x="242" y="191"/>
                    </a:lnTo>
                    <a:lnTo>
                      <a:pt x="238" y="191"/>
                    </a:lnTo>
                    <a:lnTo>
                      <a:pt x="236" y="191"/>
                    </a:lnTo>
                    <a:lnTo>
                      <a:pt x="234" y="191"/>
                    </a:lnTo>
                    <a:lnTo>
                      <a:pt x="232" y="191"/>
                    </a:lnTo>
                    <a:lnTo>
                      <a:pt x="230" y="191"/>
                    </a:lnTo>
                    <a:lnTo>
                      <a:pt x="232" y="191"/>
                    </a:lnTo>
                    <a:lnTo>
                      <a:pt x="232" y="189"/>
                    </a:lnTo>
                    <a:lnTo>
                      <a:pt x="230" y="189"/>
                    </a:lnTo>
                    <a:lnTo>
                      <a:pt x="228" y="189"/>
                    </a:lnTo>
                    <a:lnTo>
                      <a:pt x="228" y="187"/>
                    </a:lnTo>
                    <a:lnTo>
                      <a:pt x="228" y="185"/>
                    </a:lnTo>
                    <a:lnTo>
                      <a:pt x="226" y="185"/>
                    </a:lnTo>
                    <a:lnTo>
                      <a:pt x="226" y="183"/>
                    </a:lnTo>
                    <a:lnTo>
                      <a:pt x="226" y="181"/>
                    </a:lnTo>
                    <a:lnTo>
                      <a:pt x="228" y="179"/>
                    </a:lnTo>
                    <a:lnTo>
                      <a:pt x="226" y="179"/>
                    </a:lnTo>
                    <a:lnTo>
                      <a:pt x="226" y="177"/>
                    </a:lnTo>
                    <a:lnTo>
                      <a:pt x="228" y="177"/>
                    </a:lnTo>
                    <a:lnTo>
                      <a:pt x="226" y="177"/>
                    </a:lnTo>
                    <a:lnTo>
                      <a:pt x="226" y="175"/>
                    </a:lnTo>
                    <a:lnTo>
                      <a:pt x="228" y="175"/>
                    </a:lnTo>
                    <a:lnTo>
                      <a:pt x="224" y="174"/>
                    </a:lnTo>
                    <a:lnTo>
                      <a:pt x="222" y="174"/>
                    </a:lnTo>
                    <a:lnTo>
                      <a:pt x="220" y="174"/>
                    </a:lnTo>
                    <a:lnTo>
                      <a:pt x="217" y="174"/>
                    </a:lnTo>
                    <a:lnTo>
                      <a:pt x="215" y="174"/>
                    </a:lnTo>
                    <a:lnTo>
                      <a:pt x="211" y="174"/>
                    </a:lnTo>
                    <a:lnTo>
                      <a:pt x="207" y="172"/>
                    </a:lnTo>
                    <a:lnTo>
                      <a:pt x="203" y="170"/>
                    </a:lnTo>
                    <a:lnTo>
                      <a:pt x="201" y="168"/>
                    </a:lnTo>
                    <a:lnTo>
                      <a:pt x="203" y="168"/>
                    </a:lnTo>
                    <a:lnTo>
                      <a:pt x="203" y="166"/>
                    </a:lnTo>
                    <a:lnTo>
                      <a:pt x="201" y="166"/>
                    </a:lnTo>
                    <a:lnTo>
                      <a:pt x="199" y="166"/>
                    </a:lnTo>
                    <a:lnTo>
                      <a:pt x="199" y="164"/>
                    </a:lnTo>
                    <a:lnTo>
                      <a:pt x="201" y="164"/>
                    </a:lnTo>
                    <a:lnTo>
                      <a:pt x="199" y="164"/>
                    </a:lnTo>
                    <a:lnTo>
                      <a:pt x="199" y="162"/>
                    </a:lnTo>
                    <a:lnTo>
                      <a:pt x="197" y="162"/>
                    </a:lnTo>
                    <a:lnTo>
                      <a:pt x="197" y="160"/>
                    </a:lnTo>
                    <a:lnTo>
                      <a:pt x="197" y="158"/>
                    </a:lnTo>
                    <a:lnTo>
                      <a:pt x="195" y="158"/>
                    </a:lnTo>
                    <a:lnTo>
                      <a:pt x="195" y="156"/>
                    </a:lnTo>
                    <a:lnTo>
                      <a:pt x="195" y="154"/>
                    </a:lnTo>
                    <a:lnTo>
                      <a:pt x="197" y="154"/>
                    </a:lnTo>
                    <a:lnTo>
                      <a:pt x="199" y="152"/>
                    </a:lnTo>
                    <a:lnTo>
                      <a:pt x="201" y="152"/>
                    </a:lnTo>
                    <a:lnTo>
                      <a:pt x="203" y="152"/>
                    </a:lnTo>
                    <a:lnTo>
                      <a:pt x="207" y="150"/>
                    </a:lnTo>
                    <a:lnTo>
                      <a:pt x="211" y="150"/>
                    </a:lnTo>
                    <a:lnTo>
                      <a:pt x="213" y="148"/>
                    </a:lnTo>
                    <a:lnTo>
                      <a:pt x="215" y="148"/>
                    </a:lnTo>
                    <a:lnTo>
                      <a:pt x="217" y="148"/>
                    </a:lnTo>
                    <a:lnTo>
                      <a:pt x="220" y="148"/>
                    </a:lnTo>
                    <a:lnTo>
                      <a:pt x="222" y="148"/>
                    </a:lnTo>
                    <a:lnTo>
                      <a:pt x="224" y="148"/>
                    </a:lnTo>
                    <a:lnTo>
                      <a:pt x="226" y="148"/>
                    </a:lnTo>
                    <a:lnTo>
                      <a:pt x="228" y="148"/>
                    </a:lnTo>
                    <a:lnTo>
                      <a:pt x="230" y="150"/>
                    </a:lnTo>
                    <a:lnTo>
                      <a:pt x="232" y="150"/>
                    </a:lnTo>
                    <a:lnTo>
                      <a:pt x="234" y="150"/>
                    </a:lnTo>
                    <a:lnTo>
                      <a:pt x="236" y="150"/>
                    </a:lnTo>
                    <a:lnTo>
                      <a:pt x="238" y="150"/>
                    </a:lnTo>
                    <a:lnTo>
                      <a:pt x="238" y="148"/>
                    </a:lnTo>
                    <a:lnTo>
                      <a:pt x="240" y="148"/>
                    </a:lnTo>
                    <a:lnTo>
                      <a:pt x="238" y="148"/>
                    </a:lnTo>
                    <a:lnTo>
                      <a:pt x="242" y="148"/>
                    </a:lnTo>
                    <a:lnTo>
                      <a:pt x="242" y="150"/>
                    </a:lnTo>
                    <a:lnTo>
                      <a:pt x="244" y="148"/>
                    </a:lnTo>
                    <a:lnTo>
                      <a:pt x="246" y="148"/>
                    </a:lnTo>
                    <a:lnTo>
                      <a:pt x="244" y="148"/>
                    </a:lnTo>
                    <a:lnTo>
                      <a:pt x="244" y="146"/>
                    </a:lnTo>
                    <a:lnTo>
                      <a:pt x="242" y="146"/>
                    </a:lnTo>
                    <a:lnTo>
                      <a:pt x="240" y="146"/>
                    </a:lnTo>
                    <a:lnTo>
                      <a:pt x="240" y="145"/>
                    </a:lnTo>
                    <a:lnTo>
                      <a:pt x="240" y="143"/>
                    </a:lnTo>
                    <a:lnTo>
                      <a:pt x="238" y="143"/>
                    </a:lnTo>
                    <a:lnTo>
                      <a:pt x="236" y="143"/>
                    </a:lnTo>
                    <a:lnTo>
                      <a:pt x="234" y="143"/>
                    </a:lnTo>
                    <a:lnTo>
                      <a:pt x="232" y="143"/>
                    </a:lnTo>
                    <a:lnTo>
                      <a:pt x="232" y="141"/>
                    </a:lnTo>
                    <a:lnTo>
                      <a:pt x="230" y="141"/>
                    </a:lnTo>
                    <a:lnTo>
                      <a:pt x="228" y="141"/>
                    </a:lnTo>
                    <a:lnTo>
                      <a:pt x="228" y="139"/>
                    </a:lnTo>
                    <a:lnTo>
                      <a:pt x="228" y="141"/>
                    </a:lnTo>
                    <a:lnTo>
                      <a:pt x="226" y="141"/>
                    </a:lnTo>
                    <a:lnTo>
                      <a:pt x="226" y="139"/>
                    </a:lnTo>
                    <a:lnTo>
                      <a:pt x="224" y="139"/>
                    </a:lnTo>
                    <a:lnTo>
                      <a:pt x="222" y="139"/>
                    </a:lnTo>
                    <a:lnTo>
                      <a:pt x="220" y="139"/>
                    </a:lnTo>
                    <a:lnTo>
                      <a:pt x="220" y="141"/>
                    </a:lnTo>
                    <a:lnTo>
                      <a:pt x="217" y="141"/>
                    </a:lnTo>
                    <a:lnTo>
                      <a:pt x="215" y="141"/>
                    </a:lnTo>
                    <a:lnTo>
                      <a:pt x="213" y="141"/>
                    </a:lnTo>
                    <a:lnTo>
                      <a:pt x="211" y="141"/>
                    </a:lnTo>
                    <a:lnTo>
                      <a:pt x="209" y="141"/>
                    </a:lnTo>
                    <a:lnTo>
                      <a:pt x="207" y="141"/>
                    </a:lnTo>
                    <a:lnTo>
                      <a:pt x="205" y="141"/>
                    </a:lnTo>
                    <a:lnTo>
                      <a:pt x="203" y="141"/>
                    </a:lnTo>
                    <a:lnTo>
                      <a:pt x="201" y="141"/>
                    </a:lnTo>
                    <a:lnTo>
                      <a:pt x="199" y="141"/>
                    </a:lnTo>
                    <a:lnTo>
                      <a:pt x="197" y="141"/>
                    </a:lnTo>
                    <a:lnTo>
                      <a:pt x="195" y="141"/>
                    </a:lnTo>
                    <a:lnTo>
                      <a:pt x="193" y="141"/>
                    </a:lnTo>
                    <a:lnTo>
                      <a:pt x="193" y="139"/>
                    </a:lnTo>
                    <a:lnTo>
                      <a:pt x="191" y="137"/>
                    </a:lnTo>
                    <a:lnTo>
                      <a:pt x="190" y="135"/>
                    </a:lnTo>
                    <a:lnTo>
                      <a:pt x="188" y="135"/>
                    </a:lnTo>
                    <a:lnTo>
                      <a:pt x="188" y="133"/>
                    </a:lnTo>
                    <a:lnTo>
                      <a:pt x="188" y="131"/>
                    </a:lnTo>
                    <a:lnTo>
                      <a:pt x="190" y="129"/>
                    </a:lnTo>
                    <a:lnTo>
                      <a:pt x="193" y="127"/>
                    </a:lnTo>
                    <a:lnTo>
                      <a:pt x="195" y="127"/>
                    </a:lnTo>
                    <a:lnTo>
                      <a:pt x="199" y="125"/>
                    </a:lnTo>
                    <a:lnTo>
                      <a:pt x="201" y="125"/>
                    </a:lnTo>
                    <a:lnTo>
                      <a:pt x="201" y="123"/>
                    </a:lnTo>
                    <a:lnTo>
                      <a:pt x="205" y="121"/>
                    </a:lnTo>
                    <a:lnTo>
                      <a:pt x="207" y="121"/>
                    </a:lnTo>
                    <a:lnTo>
                      <a:pt x="205" y="121"/>
                    </a:lnTo>
                    <a:lnTo>
                      <a:pt x="207" y="121"/>
                    </a:lnTo>
                    <a:lnTo>
                      <a:pt x="209" y="121"/>
                    </a:lnTo>
                    <a:lnTo>
                      <a:pt x="207" y="119"/>
                    </a:lnTo>
                    <a:lnTo>
                      <a:pt x="205" y="119"/>
                    </a:lnTo>
                    <a:lnTo>
                      <a:pt x="207" y="119"/>
                    </a:lnTo>
                    <a:lnTo>
                      <a:pt x="209" y="117"/>
                    </a:lnTo>
                    <a:lnTo>
                      <a:pt x="209" y="119"/>
                    </a:lnTo>
                    <a:lnTo>
                      <a:pt x="211" y="117"/>
                    </a:lnTo>
                    <a:lnTo>
                      <a:pt x="211" y="119"/>
                    </a:lnTo>
                    <a:lnTo>
                      <a:pt x="213" y="119"/>
                    </a:lnTo>
                    <a:lnTo>
                      <a:pt x="215" y="119"/>
                    </a:lnTo>
                    <a:lnTo>
                      <a:pt x="215" y="117"/>
                    </a:lnTo>
                    <a:lnTo>
                      <a:pt x="213" y="117"/>
                    </a:lnTo>
                    <a:lnTo>
                      <a:pt x="213" y="119"/>
                    </a:lnTo>
                    <a:lnTo>
                      <a:pt x="211" y="117"/>
                    </a:lnTo>
                    <a:lnTo>
                      <a:pt x="213" y="117"/>
                    </a:lnTo>
                    <a:lnTo>
                      <a:pt x="211" y="117"/>
                    </a:lnTo>
                    <a:lnTo>
                      <a:pt x="209" y="117"/>
                    </a:lnTo>
                    <a:lnTo>
                      <a:pt x="207" y="117"/>
                    </a:lnTo>
                    <a:lnTo>
                      <a:pt x="205" y="117"/>
                    </a:lnTo>
                    <a:lnTo>
                      <a:pt x="203" y="119"/>
                    </a:lnTo>
                    <a:lnTo>
                      <a:pt x="201" y="119"/>
                    </a:lnTo>
                    <a:lnTo>
                      <a:pt x="199" y="119"/>
                    </a:lnTo>
                    <a:lnTo>
                      <a:pt x="197" y="119"/>
                    </a:lnTo>
                    <a:lnTo>
                      <a:pt x="197" y="121"/>
                    </a:lnTo>
                    <a:lnTo>
                      <a:pt x="195" y="121"/>
                    </a:lnTo>
                    <a:lnTo>
                      <a:pt x="195" y="119"/>
                    </a:lnTo>
                    <a:lnTo>
                      <a:pt x="195" y="117"/>
                    </a:lnTo>
                    <a:lnTo>
                      <a:pt x="193" y="119"/>
                    </a:lnTo>
                    <a:lnTo>
                      <a:pt x="195" y="119"/>
                    </a:lnTo>
                    <a:lnTo>
                      <a:pt x="195" y="121"/>
                    </a:lnTo>
                    <a:lnTo>
                      <a:pt x="193" y="121"/>
                    </a:lnTo>
                    <a:lnTo>
                      <a:pt x="191" y="121"/>
                    </a:lnTo>
                    <a:lnTo>
                      <a:pt x="190" y="121"/>
                    </a:lnTo>
                    <a:lnTo>
                      <a:pt x="188" y="119"/>
                    </a:lnTo>
                    <a:lnTo>
                      <a:pt x="190" y="117"/>
                    </a:lnTo>
                    <a:lnTo>
                      <a:pt x="191" y="117"/>
                    </a:lnTo>
                    <a:lnTo>
                      <a:pt x="193" y="117"/>
                    </a:lnTo>
                    <a:lnTo>
                      <a:pt x="191" y="117"/>
                    </a:lnTo>
                    <a:lnTo>
                      <a:pt x="193" y="117"/>
                    </a:lnTo>
                    <a:lnTo>
                      <a:pt x="193" y="116"/>
                    </a:lnTo>
                    <a:lnTo>
                      <a:pt x="191" y="116"/>
                    </a:lnTo>
                    <a:lnTo>
                      <a:pt x="191" y="114"/>
                    </a:lnTo>
                    <a:lnTo>
                      <a:pt x="193" y="114"/>
                    </a:lnTo>
                    <a:lnTo>
                      <a:pt x="190" y="114"/>
                    </a:lnTo>
                    <a:lnTo>
                      <a:pt x="190" y="116"/>
                    </a:lnTo>
                    <a:lnTo>
                      <a:pt x="188" y="116"/>
                    </a:lnTo>
                    <a:lnTo>
                      <a:pt x="188" y="114"/>
                    </a:lnTo>
                    <a:lnTo>
                      <a:pt x="186" y="114"/>
                    </a:lnTo>
                    <a:lnTo>
                      <a:pt x="184" y="114"/>
                    </a:lnTo>
                    <a:lnTo>
                      <a:pt x="184" y="116"/>
                    </a:lnTo>
                    <a:lnTo>
                      <a:pt x="182" y="116"/>
                    </a:lnTo>
                    <a:lnTo>
                      <a:pt x="182" y="114"/>
                    </a:lnTo>
                    <a:lnTo>
                      <a:pt x="182" y="112"/>
                    </a:lnTo>
                    <a:lnTo>
                      <a:pt x="182" y="110"/>
                    </a:lnTo>
                    <a:lnTo>
                      <a:pt x="182" y="108"/>
                    </a:lnTo>
                    <a:lnTo>
                      <a:pt x="182" y="106"/>
                    </a:lnTo>
                    <a:lnTo>
                      <a:pt x="184" y="106"/>
                    </a:lnTo>
                    <a:lnTo>
                      <a:pt x="184" y="104"/>
                    </a:lnTo>
                    <a:lnTo>
                      <a:pt x="186" y="104"/>
                    </a:lnTo>
                    <a:lnTo>
                      <a:pt x="186" y="102"/>
                    </a:lnTo>
                    <a:lnTo>
                      <a:pt x="186" y="100"/>
                    </a:lnTo>
                    <a:lnTo>
                      <a:pt x="188" y="100"/>
                    </a:lnTo>
                    <a:lnTo>
                      <a:pt x="190" y="98"/>
                    </a:lnTo>
                    <a:lnTo>
                      <a:pt x="190" y="96"/>
                    </a:lnTo>
                    <a:lnTo>
                      <a:pt x="188" y="96"/>
                    </a:lnTo>
                    <a:lnTo>
                      <a:pt x="188" y="94"/>
                    </a:lnTo>
                    <a:lnTo>
                      <a:pt x="186" y="94"/>
                    </a:lnTo>
                    <a:lnTo>
                      <a:pt x="186" y="92"/>
                    </a:lnTo>
                    <a:lnTo>
                      <a:pt x="186" y="90"/>
                    </a:lnTo>
                    <a:lnTo>
                      <a:pt x="188" y="88"/>
                    </a:lnTo>
                    <a:lnTo>
                      <a:pt x="190" y="88"/>
                    </a:lnTo>
                    <a:lnTo>
                      <a:pt x="190" y="87"/>
                    </a:lnTo>
                    <a:lnTo>
                      <a:pt x="191" y="87"/>
                    </a:lnTo>
                    <a:lnTo>
                      <a:pt x="191" y="85"/>
                    </a:lnTo>
                    <a:lnTo>
                      <a:pt x="193" y="83"/>
                    </a:lnTo>
                    <a:lnTo>
                      <a:pt x="195" y="83"/>
                    </a:lnTo>
                    <a:lnTo>
                      <a:pt x="195" y="81"/>
                    </a:lnTo>
                    <a:lnTo>
                      <a:pt x="197" y="79"/>
                    </a:lnTo>
                    <a:lnTo>
                      <a:pt x="199" y="79"/>
                    </a:lnTo>
                    <a:lnTo>
                      <a:pt x="201" y="77"/>
                    </a:lnTo>
                    <a:lnTo>
                      <a:pt x="203" y="75"/>
                    </a:lnTo>
                    <a:lnTo>
                      <a:pt x="205" y="75"/>
                    </a:lnTo>
                    <a:lnTo>
                      <a:pt x="207" y="73"/>
                    </a:lnTo>
                    <a:lnTo>
                      <a:pt x="209" y="73"/>
                    </a:lnTo>
                    <a:lnTo>
                      <a:pt x="211" y="71"/>
                    </a:lnTo>
                    <a:lnTo>
                      <a:pt x="213" y="71"/>
                    </a:lnTo>
                    <a:lnTo>
                      <a:pt x="213" y="69"/>
                    </a:lnTo>
                    <a:lnTo>
                      <a:pt x="215" y="69"/>
                    </a:lnTo>
                    <a:lnTo>
                      <a:pt x="217" y="69"/>
                    </a:lnTo>
                    <a:lnTo>
                      <a:pt x="219" y="67"/>
                    </a:lnTo>
                    <a:lnTo>
                      <a:pt x="220" y="67"/>
                    </a:lnTo>
                    <a:lnTo>
                      <a:pt x="222" y="67"/>
                    </a:lnTo>
                    <a:lnTo>
                      <a:pt x="222" y="69"/>
                    </a:lnTo>
                    <a:close/>
                    <a:moveTo>
                      <a:pt x="277" y="61"/>
                    </a:moveTo>
                    <a:lnTo>
                      <a:pt x="275" y="61"/>
                    </a:lnTo>
                    <a:lnTo>
                      <a:pt x="273" y="61"/>
                    </a:lnTo>
                    <a:lnTo>
                      <a:pt x="273" y="60"/>
                    </a:lnTo>
                    <a:lnTo>
                      <a:pt x="275" y="60"/>
                    </a:lnTo>
                    <a:lnTo>
                      <a:pt x="277" y="60"/>
                    </a:lnTo>
                    <a:lnTo>
                      <a:pt x="277" y="61"/>
                    </a:lnTo>
                    <a:close/>
                    <a:moveTo>
                      <a:pt x="302" y="69"/>
                    </a:moveTo>
                    <a:lnTo>
                      <a:pt x="300" y="71"/>
                    </a:lnTo>
                    <a:lnTo>
                      <a:pt x="300" y="73"/>
                    </a:lnTo>
                    <a:lnTo>
                      <a:pt x="298" y="75"/>
                    </a:lnTo>
                    <a:lnTo>
                      <a:pt x="298" y="77"/>
                    </a:lnTo>
                    <a:lnTo>
                      <a:pt x="298" y="79"/>
                    </a:lnTo>
                    <a:lnTo>
                      <a:pt x="296" y="79"/>
                    </a:lnTo>
                    <a:lnTo>
                      <a:pt x="296" y="81"/>
                    </a:lnTo>
                    <a:lnTo>
                      <a:pt x="294" y="81"/>
                    </a:lnTo>
                    <a:lnTo>
                      <a:pt x="294" y="79"/>
                    </a:lnTo>
                    <a:lnTo>
                      <a:pt x="292" y="77"/>
                    </a:lnTo>
                    <a:lnTo>
                      <a:pt x="292" y="75"/>
                    </a:lnTo>
                    <a:lnTo>
                      <a:pt x="290" y="75"/>
                    </a:lnTo>
                    <a:lnTo>
                      <a:pt x="290" y="73"/>
                    </a:lnTo>
                    <a:lnTo>
                      <a:pt x="288" y="71"/>
                    </a:lnTo>
                    <a:lnTo>
                      <a:pt x="290" y="71"/>
                    </a:lnTo>
                    <a:lnTo>
                      <a:pt x="288" y="71"/>
                    </a:lnTo>
                    <a:lnTo>
                      <a:pt x="288" y="69"/>
                    </a:lnTo>
                    <a:lnTo>
                      <a:pt x="286" y="67"/>
                    </a:lnTo>
                    <a:lnTo>
                      <a:pt x="286" y="65"/>
                    </a:lnTo>
                    <a:lnTo>
                      <a:pt x="284" y="65"/>
                    </a:lnTo>
                    <a:lnTo>
                      <a:pt x="284" y="63"/>
                    </a:lnTo>
                    <a:lnTo>
                      <a:pt x="282" y="63"/>
                    </a:lnTo>
                    <a:lnTo>
                      <a:pt x="280" y="63"/>
                    </a:lnTo>
                    <a:lnTo>
                      <a:pt x="282" y="63"/>
                    </a:lnTo>
                    <a:lnTo>
                      <a:pt x="282" y="61"/>
                    </a:lnTo>
                    <a:lnTo>
                      <a:pt x="284" y="60"/>
                    </a:lnTo>
                    <a:lnTo>
                      <a:pt x="284" y="58"/>
                    </a:lnTo>
                    <a:lnTo>
                      <a:pt x="288" y="58"/>
                    </a:lnTo>
                    <a:lnTo>
                      <a:pt x="292" y="56"/>
                    </a:lnTo>
                    <a:lnTo>
                      <a:pt x="294" y="56"/>
                    </a:lnTo>
                    <a:lnTo>
                      <a:pt x="296" y="56"/>
                    </a:lnTo>
                    <a:lnTo>
                      <a:pt x="298" y="56"/>
                    </a:lnTo>
                    <a:lnTo>
                      <a:pt x="298" y="58"/>
                    </a:lnTo>
                    <a:lnTo>
                      <a:pt x="300" y="58"/>
                    </a:lnTo>
                    <a:lnTo>
                      <a:pt x="300" y="60"/>
                    </a:lnTo>
                    <a:lnTo>
                      <a:pt x="302" y="60"/>
                    </a:lnTo>
                    <a:lnTo>
                      <a:pt x="302" y="61"/>
                    </a:lnTo>
                    <a:lnTo>
                      <a:pt x="302" y="63"/>
                    </a:lnTo>
                    <a:lnTo>
                      <a:pt x="302" y="65"/>
                    </a:lnTo>
                    <a:lnTo>
                      <a:pt x="302" y="67"/>
                    </a:lnTo>
                    <a:lnTo>
                      <a:pt x="302" y="69"/>
                    </a:lnTo>
                    <a:close/>
                    <a:moveTo>
                      <a:pt x="501" y="56"/>
                    </a:moveTo>
                    <a:lnTo>
                      <a:pt x="503" y="58"/>
                    </a:lnTo>
                    <a:lnTo>
                      <a:pt x="505" y="58"/>
                    </a:lnTo>
                    <a:lnTo>
                      <a:pt x="505" y="56"/>
                    </a:lnTo>
                    <a:lnTo>
                      <a:pt x="505" y="58"/>
                    </a:lnTo>
                    <a:lnTo>
                      <a:pt x="507" y="58"/>
                    </a:lnTo>
                    <a:lnTo>
                      <a:pt x="509" y="58"/>
                    </a:lnTo>
                    <a:lnTo>
                      <a:pt x="509" y="60"/>
                    </a:lnTo>
                    <a:lnTo>
                      <a:pt x="512" y="60"/>
                    </a:lnTo>
                    <a:lnTo>
                      <a:pt x="514" y="60"/>
                    </a:lnTo>
                    <a:lnTo>
                      <a:pt x="514" y="58"/>
                    </a:lnTo>
                    <a:lnTo>
                      <a:pt x="514" y="60"/>
                    </a:lnTo>
                    <a:lnTo>
                      <a:pt x="518" y="58"/>
                    </a:lnTo>
                    <a:lnTo>
                      <a:pt x="520" y="58"/>
                    </a:lnTo>
                    <a:lnTo>
                      <a:pt x="520" y="60"/>
                    </a:lnTo>
                    <a:lnTo>
                      <a:pt x="522" y="60"/>
                    </a:lnTo>
                    <a:lnTo>
                      <a:pt x="526" y="61"/>
                    </a:lnTo>
                    <a:lnTo>
                      <a:pt x="526" y="63"/>
                    </a:lnTo>
                    <a:lnTo>
                      <a:pt x="528" y="63"/>
                    </a:lnTo>
                    <a:lnTo>
                      <a:pt x="528" y="65"/>
                    </a:lnTo>
                    <a:lnTo>
                      <a:pt x="530" y="65"/>
                    </a:lnTo>
                    <a:lnTo>
                      <a:pt x="530" y="67"/>
                    </a:lnTo>
                    <a:lnTo>
                      <a:pt x="528" y="67"/>
                    </a:lnTo>
                    <a:lnTo>
                      <a:pt x="530" y="67"/>
                    </a:lnTo>
                    <a:lnTo>
                      <a:pt x="530" y="69"/>
                    </a:lnTo>
                    <a:lnTo>
                      <a:pt x="530" y="67"/>
                    </a:lnTo>
                    <a:lnTo>
                      <a:pt x="532" y="67"/>
                    </a:lnTo>
                    <a:lnTo>
                      <a:pt x="532" y="69"/>
                    </a:lnTo>
                    <a:lnTo>
                      <a:pt x="532" y="71"/>
                    </a:lnTo>
                    <a:lnTo>
                      <a:pt x="532" y="73"/>
                    </a:lnTo>
                    <a:lnTo>
                      <a:pt x="534" y="73"/>
                    </a:lnTo>
                    <a:lnTo>
                      <a:pt x="534" y="75"/>
                    </a:lnTo>
                    <a:lnTo>
                      <a:pt x="536" y="75"/>
                    </a:lnTo>
                    <a:lnTo>
                      <a:pt x="536" y="77"/>
                    </a:lnTo>
                    <a:lnTo>
                      <a:pt x="536" y="79"/>
                    </a:lnTo>
                    <a:lnTo>
                      <a:pt x="538" y="81"/>
                    </a:lnTo>
                    <a:lnTo>
                      <a:pt x="536" y="83"/>
                    </a:lnTo>
                    <a:lnTo>
                      <a:pt x="532" y="83"/>
                    </a:lnTo>
                    <a:lnTo>
                      <a:pt x="530" y="83"/>
                    </a:lnTo>
                    <a:lnTo>
                      <a:pt x="528" y="83"/>
                    </a:lnTo>
                    <a:lnTo>
                      <a:pt x="526" y="81"/>
                    </a:lnTo>
                    <a:lnTo>
                      <a:pt x="524" y="81"/>
                    </a:lnTo>
                    <a:lnTo>
                      <a:pt x="520" y="81"/>
                    </a:lnTo>
                    <a:lnTo>
                      <a:pt x="516" y="81"/>
                    </a:lnTo>
                    <a:lnTo>
                      <a:pt x="514" y="83"/>
                    </a:lnTo>
                    <a:lnTo>
                      <a:pt x="512" y="83"/>
                    </a:lnTo>
                    <a:lnTo>
                      <a:pt x="510" y="85"/>
                    </a:lnTo>
                    <a:lnTo>
                      <a:pt x="509" y="85"/>
                    </a:lnTo>
                    <a:lnTo>
                      <a:pt x="507" y="83"/>
                    </a:lnTo>
                    <a:lnTo>
                      <a:pt x="505" y="83"/>
                    </a:lnTo>
                    <a:lnTo>
                      <a:pt x="505" y="81"/>
                    </a:lnTo>
                    <a:lnTo>
                      <a:pt x="505" y="79"/>
                    </a:lnTo>
                    <a:lnTo>
                      <a:pt x="503" y="79"/>
                    </a:lnTo>
                    <a:lnTo>
                      <a:pt x="503" y="77"/>
                    </a:lnTo>
                    <a:lnTo>
                      <a:pt x="503" y="75"/>
                    </a:lnTo>
                    <a:lnTo>
                      <a:pt x="503" y="73"/>
                    </a:lnTo>
                    <a:lnTo>
                      <a:pt x="503" y="71"/>
                    </a:lnTo>
                    <a:lnTo>
                      <a:pt x="501" y="71"/>
                    </a:lnTo>
                    <a:lnTo>
                      <a:pt x="499" y="69"/>
                    </a:lnTo>
                    <a:lnTo>
                      <a:pt x="497" y="69"/>
                    </a:lnTo>
                    <a:lnTo>
                      <a:pt x="497" y="67"/>
                    </a:lnTo>
                    <a:lnTo>
                      <a:pt x="497" y="65"/>
                    </a:lnTo>
                    <a:lnTo>
                      <a:pt x="497" y="63"/>
                    </a:lnTo>
                    <a:lnTo>
                      <a:pt x="499" y="63"/>
                    </a:lnTo>
                    <a:lnTo>
                      <a:pt x="497" y="61"/>
                    </a:lnTo>
                    <a:lnTo>
                      <a:pt x="497" y="60"/>
                    </a:lnTo>
                    <a:lnTo>
                      <a:pt x="497" y="58"/>
                    </a:lnTo>
                    <a:lnTo>
                      <a:pt x="497" y="56"/>
                    </a:lnTo>
                    <a:lnTo>
                      <a:pt x="499" y="56"/>
                    </a:lnTo>
                    <a:lnTo>
                      <a:pt x="501" y="56"/>
                    </a:lnTo>
                    <a:close/>
                    <a:moveTo>
                      <a:pt x="451" y="54"/>
                    </a:moveTo>
                    <a:lnTo>
                      <a:pt x="452" y="54"/>
                    </a:lnTo>
                    <a:lnTo>
                      <a:pt x="454" y="54"/>
                    </a:lnTo>
                    <a:lnTo>
                      <a:pt x="456" y="54"/>
                    </a:lnTo>
                    <a:lnTo>
                      <a:pt x="460" y="54"/>
                    </a:lnTo>
                    <a:lnTo>
                      <a:pt x="462" y="54"/>
                    </a:lnTo>
                    <a:lnTo>
                      <a:pt x="464" y="56"/>
                    </a:lnTo>
                    <a:lnTo>
                      <a:pt x="464" y="58"/>
                    </a:lnTo>
                    <a:lnTo>
                      <a:pt x="462" y="60"/>
                    </a:lnTo>
                    <a:lnTo>
                      <a:pt x="460" y="63"/>
                    </a:lnTo>
                    <a:lnTo>
                      <a:pt x="458" y="63"/>
                    </a:lnTo>
                    <a:lnTo>
                      <a:pt x="458" y="65"/>
                    </a:lnTo>
                    <a:lnTo>
                      <a:pt x="456" y="65"/>
                    </a:lnTo>
                    <a:lnTo>
                      <a:pt x="454" y="69"/>
                    </a:lnTo>
                    <a:lnTo>
                      <a:pt x="454" y="71"/>
                    </a:lnTo>
                    <a:lnTo>
                      <a:pt x="452" y="73"/>
                    </a:lnTo>
                    <a:lnTo>
                      <a:pt x="452" y="75"/>
                    </a:lnTo>
                    <a:lnTo>
                      <a:pt x="452" y="77"/>
                    </a:lnTo>
                    <a:lnTo>
                      <a:pt x="451" y="79"/>
                    </a:lnTo>
                    <a:lnTo>
                      <a:pt x="451" y="81"/>
                    </a:lnTo>
                    <a:lnTo>
                      <a:pt x="449" y="83"/>
                    </a:lnTo>
                    <a:lnTo>
                      <a:pt x="449" y="85"/>
                    </a:lnTo>
                    <a:lnTo>
                      <a:pt x="449" y="87"/>
                    </a:lnTo>
                    <a:lnTo>
                      <a:pt x="452" y="90"/>
                    </a:lnTo>
                    <a:lnTo>
                      <a:pt x="452" y="92"/>
                    </a:lnTo>
                    <a:lnTo>
                      <a:pt x="452" y="94"/>
                    </a:lnTo>
                    <a:lnTo>
                      <a:pt x="452" y="96"/>
                    </a:lnTo>
                    <a:lnTo>
                      <a:pt x="451" y="98"/>
                    </a:lnTo>
                    <a:lnTo>
                      <a:pt x="451" y="100"/>
                    </a:lnTo>
                    <a:lnTo>
                      <a:pt x="451" y="102"/>
                    </a:lnTo>
                    <a:lnTo>
                      <a:pt x="451" y="104"/>
                    </a:lnTo>
                    <a:lnTo>
                      <a:pt x="452" y="104"/>
                    </a:lnTo>
                    <a:lnTo>
                      <a:pt x="452" y="106"/>
                    </a:lnTo>
                    <a:lnTo>
                      <a:pt x="452" y="108"/>
                    </a:lnTo>
                    <a:lnTo>
                      <a:pt x="452" y="110"/>
                    </a:lnTo>
                    <a:lnTo>
                      <a:pt x="454" y="110"/>
                    </a:lnTo>
                    <a:lnTo>
                      <a:pt x="454" y="112"/>
                    </a:lnTo>
                    <a:lnTo>
                      <a:pt x="456" y="112"/>
                    </a:lnTo>
                    <a:lnTo>
                      <a:pt x="456" y="114"/>
                    </a:lnTo>
                    <a:lnTo>
                      <a:pt x="456" y="116"/>
                    </a:lnTo>
                    <a:lnTo>
                      <a:pt x="458" y="116"/>
                    </a:lnTo>
                    <a:lnTo>
                      <a:pt x="458" y="117"/>
                    </a:lnTo>
                    <a:lnTo>
                      <a:pt x="460" y="117"/>
                    </a:lnTo>
                    <a:lnTo>
                      <a:pt x="460" y="119"/>
                    </a:lnTo>
                    <a:lnTo>
                      <a:pt x="460" y="117"/>
                    </a:lnTo>
                    <a:lnTo>
                      <a:pt x="460" y="119"/>
                    </a:lnTo>
                    <a:lnTo>
                      <a:pt x="462" y="119"/>
                    </a:lnTo>
                    <a:lnTo>
                      <a:pt x="464" y="119"/>
                    </a:lnTo>
                    <a:lnTo>
                      <a:pt x="464" y="121"/>
                    </a:lnTo>
                    <a:lnTo>
                      <a:pt x="464" y="123"/>
                    </a:lnTo>
                    <a:lnTo>
                      <a:pt x="462" y="123"/>
                    </a:lnTo>
                    <a:lnTo>
                      <a:pt x="460" y="123"/>
                    </a:lnTo>
                    <a:lnTo>
                      <a:pt x="462" y="123"/>
                    </a:lnTo>
                    <a:lnTo>
                      <a:pt x="460" y="125"/>
                    </a:lnTo>
                    <a:lnTo>
                      <a:pt x="458" y="125"/>
                    </a:lnTo>
                    <a:lnTo>
                      <a:pt x="458" y="127"/>
                    </a:lnTo>
                    <a:lnTo>
                      <a:pt x="458" y="125"/>
                    </a:lnTo>
                    <a:lnTo>
                      <a:pt x="456" y="125"/>
                    </a:lnTo>
                    <a:lnTo>
                      <a:pt x="456" y="127"/>
                    </a:lnTo>
                    <a:lnTo>
                      <a:pt x="454" y="127"/>
                    </a:lnTo>
                    <a:lnTo>
                      <a:pt x="454" y="129"/>
                    </a:lnTo>
                    <a:lnTo>
                      <a:pt x="452" y="129"/>
                    </a:lnTo>
                    <a:lnTo>
                      <a:pt x="451" y="131"/>
                    </a:lnTo>
                    <a:lnTo>
                      <a:pt x="449" y="131"/>
                    </a:lnTo>
                    <a:lnTo>
                      <a:pt x="452" y="131"/>
                    </a:lnTo>
                    <a:lnTo>
                      <a:pt x="454" y="129"/>
                    </a:lnTo>
                    <a:lnTo>
                      <a:pt x="456" y="129"/>
                    </a:lnTo>
                    <a:lnTo>
                      <a:pt x="456" y="127"/>
                    </a:lnTo>
                    <a:lnTo>
                      <a:pt x="458" y="127"/>
                    </a:lnTo>
                    <a:lnTo>
                      <a:pt x="462" y="127"/>
                    </a:lnTo>
                    <a:lnTo>
                      <a:pt x="464" y="127"/>
                    </a:lnTo>
                    <a:lnTo>
                      <a:pt x="462" y="127"/>
                    </a:lnTo>
                    <a:lnTo>
                      <a:pt x="464" y="125"/>
                    </a:lnTo>
                    <a:lnTo>
                      <a:pt x="464" y="127"/>
                    </a:lnTo>
                    <a:lnTo>
                      <a:pt x="464" y="129"/>
                    </a:lnTo>
                    <a:lnTo>
                      <a:pt x="462" y="129"/>
                    </a:lnTo>
                    <a:lnTo>
                      <a:pt x="464" y="129"/>
                    </a:lnTo>
                    <a:lnTo>
                      <a:pt x="464" y="131"/>
                    </a:lnTo>
                    <a:lnTo>
                      <a:pt x="464" y="133"/>
                    </a:lnTo>
                    <a:lnTo>
                      <a:pt x="466" y="131"/>
                    </a:lnTo>
                    <a:lnTo>
                      <a:pt x="464" y="131"/>
                    </a:lnTo>
                    <a:lnTo>
                      <a:pt x="466" y="131"/>
                    </a:lnTo>
                    <a:lnTo>
                      <a:pt x="464" y="129"/>
                    </a:lnTo>
                    <a:lnTo>
                      <a:pt x="464" y="127"/>
                    </a:lnTo>
                    <a:lnTo>
                      <a:pt x="464" y="125"/>
                    </a:lnTo>
                    <a:lnTo>
                      <a:pt x="466" y="125"/>
                    </a:lnTo>
                    <a:lnTo>
                      <a:pt x="464" y="123"/>
                    </a:lnTo>
                    <a:lnTo>
                      <a:pt x="466" y="121"/>
                    </a:lnTo>
                    <a:lnTo>
                      <a:pt x="466" y="119"/>
                    </a:lnTo>
                    <a:lnTo>
                      <a:pt x="468" y="119"/>
                    </a:lnTo>
                    <a:lnTo>
                      <a:pt x="468" y="117"/>
                    </a:lnTo>
                    <a:lnTo>
                      <a:pt x="466" y="117"/>
                    </a:lnTo>
                    <a:lnTo>
                      <a:pt x="466" y="116"/>
                    </a:lnTo>
                    <a:lnTo>
                      <a:pt x="466" y="114"/>
                    </a:lnTo>
                    <a:lnTo>
                      <a:pt x="464" y="114"/>
                    </a:lnTo>
                    <a:lnTo>
                      <a:pt x="464" y="116"/>
                    </a:lnTo>
                    <a:lnTo>
                      <a:pt x="460" y="114"/>
                    </a:lnTo>
                    <a:lnTo>
                      <a:pt x="460" y="112"/>
                    </a:lnTo>
                    <a:lnTo>
                      <a:pt x="458" y="112"/>
                    </a:lnTo>
                    <a:lnTo>
                      <a:pt x="458" y="110"/>
                    </a:lnTo>
                    <a:lnTo>
                      <a:pt x="460" y="110"/>
                    </a:lnTo>
                    <a:lnTo>
                      <a:pt x="458" y="110"/>
                    </a:lnTo>
                    <a:lnTo>
                      <a:pt x="458" y="108"/>
                    </a:lnTo>
                    <a:lnTo>
                      <a:pt x="456" y="106"/>
                    </a:lnTo>
                    <a:lnTo>
                      <a:pt x="454" y="106"/>
                    </a:lnTo>
                    <a:lnTo>
                      <a:pt x="454" y="104"/>
                    </a:lnTo>
                    <a:lnTo>
                      <a:pt x="454" y="106"/>
                    </a:lnTo>
                    <a:lnTo>
                      <a:pt x="454" y="104"/>
                    </a:lnTo>
                    <a:lnTo>
                      <a:pt x="456" y="104"/>
                    </a:lnTo>
                    <a:lnTo>
                      <a:pt x="458" y="104"/>
                    </a:lnTo>
                    <a:lnTo>
                      <a:pt x="458" y="102"/>
                    </a:lnTo>
                    <a:lnTo>
                      <a:pt x="460" y="102"/>
                    </a:lnTo>
                    <a:lnTo>
                      <a:pt x="460" y="100"/>
                    </a:lnTo>
                    <a:lnTo>
                      <a:pt x="458" y="100"/>
                    </a:lnTo>
                    <a:lnTo>
                      <a:pt x="458" y="98"/>
                    </a:lnTo>
                    <a:lnTo>
                      <a:pt x="460" y="98"/>
                    </a:lnTo>
                    <a:lnTo>
                      <a:pt x="460" y="100"/>
                    </a:lnTo>
                    <a:lnTo>
                      <a:pt x="460" y="98"/>
                    </a:lnTo>
                    <a:lnTo>
                      <a:pt x="458" y="98"/>
                    </a:lnTo>
                    <a:lnTo>
                      <a:pt x="460" y="98"/>
                    </a:lnTo>
                    <a:lnTo>
                      <a:pt x="462" y="98"/>
                    </a:lnTo>
                    <a:lnTo>
                      <a:pt x="464" y="98"/>
                    </a:lnTo>
                    <a:lnTo>
                      <a:pt x="464" y="100"/>
                    </a:lnTo>
                    <a:lnTo>
                      <a:pt x="466" y="102"/>
                    </a:lnTo>
                    <a:lnTo>
                      <a:pt x="468" y="102"/>
                    </a:lnTo>
                    <a:lnTo>
                      <a:pt x="468" y="104"/>
                    </a:lnTo>
                    <a:lnTo>
                      <a:pt x="470" y="104"/>
                    </a:lnTo>
                    <a:lnTo>
                      <a:pt x="470" y="106"/>
                    </a:lnTo>
                    <a:lnTo>
                      <a:pt x="470" y="104"/>
                    </a:lnTo>
                    <a:lnTo>
                      <a:pt x="468" y="104"/>
                    </a:lnTo>
                    <a:lnTo>
                      <a:pt x="468" y="102"/>
                    </a:lnTo>
                    <a:lnTo>
                      <a:pt x="466" y="100"/>
                    </a:lnTo>
                    <a:lnTo>
                      <a:pt x="466" y="98"/>
                    </a:lnTo>
                    <a:lnTo>
                      <a:pt x="464" y="98"/>
                    </a:lnTo>
                    <a:lnTo>
                      <a:pt x="464" y="96"/>
                    </a:lnTo>
                    <a:lnTo>
                      <a:pt x="464" y="94"/>
                    </a:lnTo>
                    <a:lnTo>
                      <a:pt x="466" y="96"/>
                    </a:lnTo>
                    <a:lnTo>
                      <a:pt x="468" y="96"/>
                    </a:lnTo>
                    <a:lnTo>
                      <a:pt x="468" y="94"/>
                    </a:lnTo>
                    <a:lnTo>
                      <a:pt x="464" y="94"/>
                    </a:lnTo>
                    <a:lnTo>
                      <a:pt x="466" y="92"/>
                    </a:lnTo>
                    <a:lnTo>
                      <a:pt x="464" y="92"/>
                    </a:lnTo>
                    <a:lnTo>
                      <a:pt x="462" y="94"/>
                    </a:lnTo>
                    <a:lnTo>
                      <a:pt x="464" y="94"/>
                    </a:lnTo>
                    <a:lnTo>
                      <a:pt x="462" y="94"/>
                    </a:lnTo>
                    <a:lnTo>
                      <a:pt x="462" y="96"/>
                    </a:lnTo>
                    <a:lnTo>
                      <a:pt x="462" y="94"/>
                    </a:lnTo>
                    <a:lnTo>
                      <a:pt x="460" y="94"/>
                    </a:lnTo>
                    <a:lnTo>
                      <a:pt x="460" y="92"/>
                    </a:lnTo>
                    <a:lnTo>
                      <a:pt x="458" y="92"/>
                    </a:lnTo>
                    <a:lnTo>
                      <a:pt x="458" y="90"/>
                    </a:lnTo>
                    <a:lnTo>
                      <a:pt x="460" y="88"/>
                    </a:lnTo>
                    <a:lnTo>
                      <a:pt x="458" y="88"/>
                    </a:lnTo>
                    <a:lnTo>
                      <a:pt x="458" y="87"/>
                    </a:lnTo>
                    <a:lnTo>
                      <a:pt x="458" y="85"/>
                    </a:lnTo>
                    <a:lnTo>
                      <a:pt x="458" y="83"/>
                    </a:lnTo>
                    <a:lnTo>
                      <a:pt x="458" y="81"/>
                    </a:lnTo>
                    <a:lnTo>
                      <a:pt x="458" y="79"/>
                    </a:lnTo>
                    <a:lnTo>
                      <a:pt x="460" y="79"/>
                    </a:lnTo>
                    <a:lnTo>
                      <a:pt x="462" y="79"/>
                    </a:lnTo>
                    <a:lnTo>
                      <a:pt x="464" y="81"/>
                    </a:lnTo>
                    <a:lnTo>
                      <a:pt x="468" y="83"/>
                    </a:lnTo>
                    <a:lnTo>
                      <a:pt x="470" y="83"/>
                    </a:lnTo>
                    <a:lnTo>
                      <a:pt x="470" y="85"/>
                    </a:lnTo>
                    <a:lnTo>
                      <a:pt x="472" y="85"/>
                    </a:lnTo>
                    <a:lnTo>
                      <a:pt x="470" y="83"/>
                    </a:lnTo>
                    <a:lnTo>
                      <a:pt x="466" y="81"/>
                    </a:lnTo>
                    <a:lnTo>
                      <a:pt x="464" y="79"/>
                    </a:lnTo>
                    <a:lnTo>
                      <a:pt x="462" y="79"/>
                    </a:lnTo>
                    <a:lnTo>
                      <a:pt x="462" y="77"/>
                    </a:lnTo>
                    <a:lnTo>
                      <a:pt x="458" y="77"/>
                    </a:lnTo>
                    <a:lnTo>
                      <a:pt x="460" y="75"/>
                    </a:lnTo>
                    <a:lnTo>
                      <a:pt x="460" y="73"/>
                    </a:lnTo>
                    <a:lnTo>
                      <a:pt x="460" y="75"/>
                    </a:lnTo>
                    <a:lnTo>
                      <a:pt x="462" y="75"/>
                    </a:lnTo>
                    <a:lnTo>
                      <a:pt x="462" y="77"/>
                    </a:lnTo>
                    <a:lnTo>
                      <a:pt x="462" y="75"/>
                    </a:lnTo>
                    <a:lnTo>
                      <a:pt x="462" y="73"/>
                    </a:lnTo>
                    <a:lnTo>
                      <a:pt x="464" y="75"/>
                    </a:lnTo>
                    <a:lnTo>
                      <a:pt x="466" y="75"/>
                    </a:lnTo>
                    <a:lnTo>
                      <a:pt x="468" y="75"/>
                    </a:lnTo>
                    <a:lnTo>
                      <a:pt x="470" y="77"/>
                    </a:lnTo>
                    <a:lnTo>
                      <a:pt x="472" y="77"/>
                    </a:lnTo>
                    <a:lnTo>
                      <a:pt x="474" y="77"/>
                    </a:lnTo>
                    <a:lnTo>
                      <a:pt x="474" y="79"/>
                    </a:lnTo>
                    <a:lnTo>
                      <a:pt x="474" y="77"/>
                    </a:lnTo>
                    <a:lnTo>
                      <a:pt x="472" y="75"/>
                    </a:lnTo>
                    <a:lnTo>
                      <a:pt x="470" y="75"/>
                    </a:lnTo>
                    <a:lnTo>
                      <a:pt x="468" y="75"/>
                    </a:lnTo>
                    <a:lnTo>
                      <a:pt x="466" y="75"/>
                    </a:lnTo>
                    <a:lnTo>
                      <a:pt x="462" y="71"/>
                    </a:lnTo>
                    <a:lnTo>
                      <a:pt x="462" y="69"/>
                    </a:lnTo>
                    <a:lnTo>
                      <a:pt x="464" y="67"/>
                    </a:lnTo>
                    <a:lnTo>
                      <a:pt x="466" y="67"/>
                    </a:lnTo>
                    <a:lnTo>
                      <a:pt x="466" y="69"/>
                    </a:lnTo>
                    <a:lnTo>
                      <a:pt x="468" y="69"/>
                    </a:lnTo>
                    <a:lnTo>
                      <a:pt x="468" y="71"/>
                    </a:lnTo>
                    <a:lnTo>
                      <a:pt x="466" y="69"/>
                    </a:lnTo>
                    <a:lnTo>
                      <a:pt x="466" y="67"/>
                    </a:lnTo>
                    <a:lnTo>
                      <a:pt x="466" y="65"/>
                    </a:lnTo>
                    <a:lnTo>
                      <a:pt x="470" y="63"/>
                    </a:lnTo>
                    <a:lnTo>
                      <a:pt x="474" y="65"/>
                    </a:lnTo>
                    <a:lnTo>
                      <a:pt x="474" y="67"/>
                    </a:lnTo>
                    <a:lnTo>
                      <a:pt x="474" y="69"/>
                    </a:lnTo>
                    <a:lnTo>
                      <a:pt x="476" y="69"/>
                    </a:lnTo>
                    <a:lnTo>
                      <a:pt x="474" y="67"/>
                    </a:lnTo>
                    <a:lnTo>
                      <a:pt x="474" y="65"/>
                    </a:lnTo>
                    <a:lnTo>
                      <a:pt x="472" y="63"/>
                    </a:lnTo>
                    <a:lnTo>
                      <a:pt x="474" y="60"/>
                    </a:lnTo>
                    <a:lnTo>
                      <a:pt x="476" y="60"/>
                    </a:lnTo>
                    <a:lnTo>
                      <a:pt x="478" y="60"/>
                    </a:lnTo>
                    <a:lnTo>
                      <a:pt x="478" y="58"/>
                    </a:lnTo>
                    <a:lnTo>
                      <a:pt x="480" y="58"/>
                    </a:lnTo>
                    <a:lnTo>
                      <a:pt x="480" y="60"/>
                    </a:lnTo>
                    <a:lnTo>
                      <a:pt x="480" y="58"/>
                    </a:lnTo>
                    <a:lnTo>
                      <a:pt x="481" y="58"/>
                    </a:lnTo>
                    <a:lnTo>
                      <a:pt x="481" y="56"/>
                    </a:lnTo>
                    <a:lnTo>
                      <a:pt x="483" y="56"/>
                    </a:lnTo>
                    <a:lnTo>
                      <a:pt x="487" y="56"/>
                    </a:lnTo>
                    <a:lnTo>
                      <a:pt x="489" y="58"/>
                    </a:lnTo>
                    <a:lnTo>
                      <a:pt x="491" y="58"/>
                    </a:lnTo>
                    <a:lnTo>
                      <a:pt x="493" y="58"/>
                    </a:lnTo>
                    <a:lnTo>
                      <a:pt x="493" y="60"/>
                    </a:lnTo>
                    <a:lnTo>
                      <a:pt x="495" y="61"/>
                    </a:lnTo>
                    <a:lnTo>
                      <a:pt x="495" y="63"/>
                    </a:lnTo>
                    <a:lnTo>
                      <a:pt x="495" y="65"/>
                    </a:lnTo>
                    <a:lnTo>
                      <a:pt x="495" y="67"/>
                    </a:lnTo>
                    <a:lnTo>
                      <a:pt x="495" y="69"/>
                    </a:lnTo>
                    <a:lnTo>
                      <a:pt x="495" y="71"/>
                    </a:lnTo>
                    <a:lnTo>
                      <a:pt x="499" y="73"/>
                    </a:lnTo>
                    <a:lnTo>
                      <a:pt x="499" y="75"/>
                    </a:lnTo>
                    <a:lnTo>
                      <a:pt x="501" y="75"/>
                    </a:lnTo>
                    <a:lnTo>
                      <a:pt x="499" y="75"/>
                    </a:lnTo>
                    <a:lnTo>
                      <a:pt x="499" y="77"/>
                    </a:lnTo>
                    <a:lnTo>
                      <a:pt x="499" y="79"/>
                    </a:lnTo>
                    <a:lnTo>
                      <a:pt x="499" y="81"/>
                    </a:lnTo>
                    <a:lnTo>
                      <a:pt x="501" y="81"/>
                    </a:lnTo>
                    <a:lnTo>
                      <a:pt x="501" y="83"/>
                    </a:lnTo>
                    <a:lnTo>
                      <a:pt x="503" y="83"/>
                    </a:lnTo>
                    <a:lnTo>
                      <a:pt x="503" y="85"/>
                    </a:lnTo>
                    <a:lnTo>
                      <a:pt x="501" y="87"/>
                    </a:lnTo>
                    <a:lnTo>
                      <a:pt x="501" y="88"/>
                    </a:lnTo>
                    <a:lnTo>
                      <a:pt x="499" y="90"/>
                    </a:lnTo>
                    <a:lnTo>
                      <a:pt x="497" y="92"/>
                    </a:lnTo>
                    <a:lnTo>
                      <a:pt x="495" y="94"/>
                    </a:lnTo>
                    <a:lnTo>
                      <a:pt x="495" y="96"/>
                    </a:lnTo>
                    <a:lnTo>
                      <a:pt x="495" y="98"/>
                    </a:lnTo>
                    <a:lnTo>
                      <a:pt x="493" y="98"/>
                    </a:lnTo>
                    <a:lnTo>
                      <a:pt x="495" y="98"/>
                    </a:lnTo>
                    <a:lnTo>
                      <a:pt x="497" y="92"/>
                    </a:lnTo>
                    <a:lnTo>
                      <a:pt x="499" y="92"/>
                    </a:lnTo>
                    <a:lnTo>
                      <a:pt x="501" y="90"/>
                    </a:lnTo>
                    <a:lnTo>
                      <a:pt x="501" y="92"/>
                    </a:lnTo>
                    <a:lnTo>
                      <a:pt x="501" y="94"/>
                    </a:lnTo>
                    <a:lnTo>
                      <a:pt x="499" y="94"/>
                    </a:lnTo>
                    <a:lnTo>
                      <a:pt x="499" y="96"/>
                    </a:lnTo>
                    <a:lnTo>
                      <a:pt x="497" y="98"/>
                    </a:lnTo>
                    <a:lnTo>
                      <a:pt x="497" y="100"/>
                    </a:lnTo>
                    <a:lnTo>
                      <a:pt x="499" y="102"/>
                    </a:lnTo>
                    <a:lnTo>
                      <a:pt x="499" y="104"/>
                    </a:lnTo>
                    <a:lnTo>
                      <a:pt x="499" y="102"/>
                    </a:lnTo>
                    <a:lnTo>
                      <a:pt x="497" y="102"/>
                    </a:lnTo>
                    <a:lnTo>
                      <a:pt x="497" y="104"/>
                    </a:lnTo>
                    <a:lnTo>
                      <a:pt x="495" y="104"/>
                    </a:lnTo>
                    <a:lnTo>
                      <a:pt x="497" y="104"/>
                    </a:lnTo>
                    <a:lnTo>
                      <a:pt x="497" y="106"/>
                    </a:lnTo>
                    <a:lnTo>
                      <a:pt x="497" y="108"/>
                    </a:lnTo>
                    <a:lnTo>
                      <a:pt x="499" y="106"/>
                    </a:lnTo>
                    <a:lnTo>
                      <a:pt x="499" y="104"/>
                    </a:lnTo>
                    <a:lnTo>
                      <a:pt x="501" y="104"/>
                    </a:lnTo>
                    <a:lnTo>
                      <a:pt x="501" y="102"/>
                    </a:lnTo>
                    <a:lnTo>
                      <a:pt x="501" y="100"/>
                    </a:lnTo>
                    <a:lnTo>
                      <a:pt x="503" y="100"/>
                    </a:lnTo>
                    <a:lnTo>
                      <a:pt x="503" y="98"/>
                    </a:lnTo>
                    <a:lnTo>
                      <a:pt x="503" y="96"/>
                    </a:lnTo>
                    <a:lnTo>
                      <a:pt x="503" y="98"/>
                    </a:lnTo>
                    <a:lnTo>
                      <a:pt x="505" y="100"/>
                    </a:lnTo>
                    <a:lnTo>
                      <a:pt x="507" y="102"/>
                    </a:lnTo>
                    <a:lnTo>
                      <a:pt x="507" y="100"/>
                    </a:lnTo>
                    <a:lnTo>
                      <a:pt x="505" y="100"/>
                    </a:lnTo>
                    <a:lnTo>
                      <a:pt x="505" y="98"/>
                    </a:lnTo>
                    <a:lnTo>
                      <a:pt x="503" y="96"/>
                    </a:lnTo>
                    <a:lnTo>
                      <a:pt x="505" y="94"/>
                    </a:lnTo>
                    <a:lnTo>
                      <a:pt x="507" y="92"/>
                    </a:lnTo>
                    <a:lnTo>
                      <a:pt x="505" y="92"/>
                    </a:lnTo>
                    <a:lnTo>
                      <a:pt x="507" y="90"/>
                    </a:lnTo>
                    <a:lnTo>
                      <a:pt x="507" y="92"/>
                    </a:lnTo>
                    <a:lnTo>
                      <a:pt x="507" y="94"/>
                    </a:lnTo>
                    <a:lnTo>
                      <a:pt x="507" y="96"/>
                    </a:lnTo>
                    <a:lnTo>
                      <a:pt x="509" y="96"/>
                    </a:lnTo>
                    <a:lnTo>
                      <a:pt x="507" y="96"/>
                    </a:lnTo>
                    <a:lnTo>
                      <a:pt x="507" y="98"/>
                    </a:lnTo>
                    <a:lnTo>
                      <a:pt x="507" y="100"/>
                    </a:lnTo>
                    <a:lnTo>
                      <a:pt x="507" y="98"/>
                    </a:lnTo>
                    <a:lnTo>
                      <a:pt x="509" y="98"/>
                    </a:lnTo>
                    <a:lnTo>
                      <a:pt x="509" y="100"/>
                    </a:lnTo>
                    <a:lnTo>
                      <a:pt x="509" y="98"/>
                    </a:lnTo>
                    <a:lnTo>
                      <a:pt x="509" y="96"/>
                    </a:lnTo>
                    <a:lnTo>
                      <a:pt x="510" y="96"/>
                    </a:lnTo>
                    <a:lnTo>
                      <a:pt x="510" y="94"/>
                    </a:lnTo>
                    <a:lnTo>
                      <a:pt x="512" y="96"/>
                    </a:lnTo>
                    <a:lnTo>
                      <a:pt x="512" y="98"/>
                    </a:lnTo>
                    <a:lnTo>
                      <a:pt x="512" y="100"/>
                    </a:lnTo>
                    <a:lnTo>
                      <a:pt x="512" y="102"/>
                    </a:lnTo>
                    <a:lnTo>
                      <a:pt x="512" y="104"/>
                    </a:lnTo>
                    <a:lnTo>
                      <a:pt x="510" y="106"/>
                    </a:lnTo>
                    <a:lnTo>
                      <a:pt x="512" y="106"/>
                    </a:lnTo>
                    <a:lnTo>
                      <a:pt x="514" y="108"/>
                    </a:lnTo>
                    <a:lnTo>
                      <a:pt x="516" y="108"/>
                    </a:lnTo>
                    <a:lnTo>
                      <a:pt x="516" y="106"/>
                    </a:lnTo>
                    <a:lnTo>
                      <a:pt x="514" y="106"/>
                    </a:lnTo>
                    <a:lnTo>
                      <a:pt x="514" y="104"/>
                    </a:lnTo>
                    <a:lnTo>
                      <a:pt x="514" y="102"/>
                    </a:lnTo>
                    <a:lnTo>
                      <a:pt x="514" y="100"/>
                    </a:lnTo>
                    <a:lnTo>
                      <a:pt x="516" y="102"/>
                    </a:lnTo>
                    <a:lnTo>
                      <a:pt x="518" y="104"/>
                    </a:lnTo>
                    <a:lnTo>
                      <a:pt x="518" y="106"/>
                    </a:lnTo>
                    <a:lnTo>
                      <a:pt x="520" y="110"/>
                    </a:lnTo>
                    <a:lnTo>
                      <a:pt x="522" y="112"/>
                    </a:lnTo>
                    <a:lnTo>
                      <a:pt x="520" y="110"/>
                    </a:lnTo>
                    <a:lnTo>
                      <a:pt x="518" y="108"/>
                    </a:lnTo>
                    <a:lnTo>
                      <a:pt x="518" y="106"/>
                    </a:lnTo>
                    <a:lnTo>
                      <a:pt x="520" y="106"/>
                    </a:lnTo>
                    <a:lnTo>
                      <a:pt x="520" y="108"/>
                    </a:lnTo>
                    <a:lnTo>
                      <a:pt x="522" y="110"/>
                    </a:lnTo>
                    <a:lnTo>
                      <a:pt x="522" y="112"/>
                    </a:lnTo>
                    <a:lnTo>
                      <a:pt x="524" y="112"/>
                    </a:lnTo>
                    <a:lnTo>
                      <a:pt x="524" y="110"/>
                    </a:lnTo>
                    <a:lnTo>
                      <a:pt x="522" y="110"/>
                    </a:lnTo>
                    <a:lnTo>
                      <a:pt x="522" y="108"/>
                    </a:lnTo>
                    <a:lnTo>
                      <a:pt x="520" y="108"/>
                    </a:lnTo>
                    <a:lnTo>
                      <a:pt x="520" y="106"/>
                    </a:lnTo>
                    <a:lnTo>
                      <a:pt x="518" y="106"/>
                    </a:lnTo>
                    <a:lnTo>
                      <a:pt x="518" y="104"/>
                    </a:lnTo>
                    <a:lnTo>
                      <a:pt x="518" y="102"/>
                    </a:lnTo>
                    <a:lnTo>
                      <a:pt x="516" y="102"/>
                    </a:lnTo>
                    <a:lnTo>
                      <a:pt x="516" y="100"/>
                    </a:lnTo>
                    <a:lnTo>
                      <a:pt x="514" y="100"/>
                    </a:lnTo>
                    <a:lnTo>
                      <a:pt x="514" y="98"/>
                    </a:lnTo>
                    <a:lnTo>
                      <a:pt x="514" y="96"/>
                    </a:lnTo>
                    <a:lnTo>
                      <a:pt x="516" y="96"/>
                    </a:lnTo>
                    <a:lnTo>
                      <a:pt x="516" y="98"/>
                    </a:lnTo>
                    <a:lnTo>
                      <a:pt x="518" y="100"/>
                    </a:lnTo>
                    <a:lnTo>
                      <a:pt x="518" y="98"/>
                    </a:lnTo>
                    <a:lnTo>
                      <a:pt x="516" y="98"/>
                    </a:lnTo>
                    <a:lnTo>
                      <a:pt x="518" y="98"/>
                    </a:lnTo>
                    <a:lnTo>
                      <a:pt x="518" y="96"/>
                    </a:lnTo>
                    <a:lnTo>
                      <a:pt x="516" y="96"/>
                    </a:lnTo>
                    <a:lnTo>
                      <a:pt x="518" y="96"/>
                    </a:lnTo>
                    <a:lnTo>
                      <a:pt x="520" y="98"/>
                    </a:lnTo>
                    <a:lnTo>
                      <a:pt x="522" y="98"/>
                    </a:lnTo>
                    <a:lnTo>
                      <a:pt x="524" y="100"/>
                    </a:lnTo>
                    <a:lnTo>
                      <a:pt x="524" y="102"/>
                    </a:lnTo>
                    <a:lnTo>
                      <a:pt x="524" y="100"/>
                    </a:lnTo>
                    <a:lnTo>
                      <a:pt x="526" y="100"/>
                    </a:lnTo>
                    <a:lnTo>
                      <a:pt x="528" y="100"/>
                    </a:lnTo>
                    <a:lnTo>
                      <a:pt x="530" y="102"/>
                    </a:lnTo>
                    <a:lnTo>
                      <a:pt x="528" y="100"/>
                    </a:lnTo>
                    <a:lnTo>
                      <a:pt x="524" y="100"/>
                    </a:lnTo>
                    <a:lnTo>
                      <a:pt x="524" y="98"/>
                    </a:lnTo>
                    <a:lnTo>
                      <a:pt x="522" y="98"/>
                    </a:lnTo>
                    <a:lnTo>
                      <a:pt x="522" y="96"/>
                    </a:lnTo>
                    <a:lnTo>
                      <a:pt x="520" y="96"/>
                    </a:lnTo>
                    <a:lnTo>
                      <a:pt x="518" y="96"/>
                    </a:lnTo>
                    <a:lnTo>
                      <a:pt x="516" y="94"/>
                    </a:lnTo>
                    <a:lnTo>
                      <a:pt x="516" y="92"/>
                    </a:lnTo>
                    <a:lnTo>
                      <a:pt x="516" y="90"/>
                    </a:lnTo>
                    <a:lnTo>
                      <a:pt x="518" y="90"/>
                    </a:lnTo>
                    <a:lnTo>
                      <a:pt x="518" y="88"/>
                    </a:lnTo>
                    <a:lnTo>
                      <a:pt x="520" y="87"/>
                    </a:lnTo>
                    <a:lnTo>
                      <a:pt x="522" y="87"/>
                    </a:lnTo>
                    <a:lnTo>
                      <a:pt x="524" y="85"/>
                    </a:lnTo>
                    <a:lnTo>
                      <a:pt x="528" y="85"/>
                    </a:lnTo>
                    <a:lnTo>
                      <a:pt x="530" y="85"/>
                    </a:lnTo>
                    <a:lnTo>
                      <a:pt x="532" y="85"/>
                    </a:lnTo>
                    <a:lnTo>
                      <a:pt x="532" y="87"/>
                    </a:lnTo>
                    <a:lnTo>
                      <a:pt x="532" y="88"/>
                    </a:lnTo>
                    <a:lnTo>
                      <a:pt x="536" y="88"/>
                    </a:lnTo>
                    <a:lnTo>
                      <a:pt x="536" y="90"/>
                    </a:lnTo>
                    <a:lnTo>
                      <a:pt x="536" y="92"/>
                    </a:lnTo>
                    <a:lnTo>
                      <a:pt x="538" y="92"/>
                    </a:lnTo>
                    <a:lnTo>
                      <a:pt x="538" y="90"/>
                    </a:lnTo>
                    <a:lnTo>
                      <a:pt x="538" y="88"/>
                    </a:lnTo>
                    <a:lnTo>
                      <a:pt x="539" y="88"/>
                    </a:lnTo>
                    <a:lnTo>
                      <a:pt x="541" y="90"/>
                    </a:lnTo>
                    <a:lnTo>
                      <a:pt x="543" y="92"/>
                    </a:lnTo>
                    <a:lnTo>
                      <a:pt x="545" y="92"/>
                    </a:lnTo>
                    <a:lnTo>
                      <a:pt x="545" y="94"/>
                    </a:lnTo>
                    <a:lnTo>
                      <a:pt x="545" y="96"/>
                    </a:lnTo>
                    <a:lnTo>
                      <a:pt x="545" y="98"/>
                    </a:lnTo>
                    <a:lnTo>
                      <a:pt x="547" y="98"/>
                    </a:lnTo>
                    <a:lnTo>
                      <a:pt x="545" y="98"/>
                    </a:lnTo>
                    <a:lnTo>
                      <a:pt x="545" y="100"/>
                    </a:lnTo>
                    <a:lnTo>
                      <a:pt x="543" y="102"/>
                    </a:lnTo>
                    <a:lnTo>
                      <a:pt x="541" y="102"/>
                    </a:lnTo>
                    <a:lnTo>
                      <a:pt x="538" y="102"/>
                    </a:lnTo>
                    <a:lnTo>
                      <a:pt x="538" y="104"/>
                    </a:lnTo>
                    <a:lnTo>
                      <a:pt x="536" y="104"/>
                    </a:lnTo>
                    <a:lnTo>
                      <a:pt x="536" y="106"/>
                    </a:lnTo>
                    <a:lnTo>
                      <a:pt x="536" y="108"/>
                    </a:lnTo>
                    <a:lnTo>
                      <a:pt x="534" y="108"/>
                    </a:lnTo>
                    <a:lnTo>
                      <a:pt x="534" y="110"/>
                    </a:lnTo>
                    <a:lnTo>
                      <a:pt x="536" y="108"/>
                    </a:lnTo>
                    <a:lnTo>
                      <a:pt x="536" y="106"/>
                    </a:lnTo>
                    <a:lnTo>
                      <a:pt x="538" y="106"/>
                    </a:lnTo>
                    <a:lnTo>
                      <a:pt x="538" y="104"/>
                    </a:lnTo>
                    <a:lnTo>
                      <a:pt x="539" y="102"/>
                    </a:lnTo>
                    <a:lnTo>
                      <a:pt x="541" y="102"/>
                    </a:lnTo>
                    <a:lnTo>
                      <a:pt x="543" y="102"/>
                    </a:lnTo>
                    <a:lnTo>
                      <a:pt x="543" y="104"/>
                    </a:lnTo>
                    <a:lnTo>
                      <a:pt x="541" y="104"/>
                    </a:lnTo>
                    <a:lnTo>
                      <a:pt x="541" y="106"/>
                    </a:lnTo>
                    <a:lnTo>
                      <a:pt x="541" y="108"/>
                    </a:lnTo>
                    <a:lnTo>
                      <a:pt x="539" y="108"/>
                    </a:lnTo>
                    <a:lnTo>
                      <a:pt x="539" y="110"/>
                    </a:lnTo>
                    <a:lnTo>
                      <a:pt x="539" y="112"/>
                    </a:lnTo>
                    <a:lnTo>
                      <a:pt x="538" y="112"/>
                    </a:lnTo>
                    <a:lnTo>
                      <a:pt x="538" y="114"/>
                    </a:lnTo>
                    <a:lnTo>
                      <a:pt x="539" y="114"/>
                    </a:lnTo>
                    <a:lnTo>
                      <a:pt x="539" y="112"/>
                    </a:lnTo>
                    <a:lnTo>
                      <a:pt x="539" y="110"/>
                    </a:lnTo>
                    <a:lnTo>
                      <a:pt x="541" y="108"/>
                    </a:lnTo>
                    <a:lnTo>
                      <a:pt x="541" y="106"/>
                    </a:lnTo>
                    <a:lnTo>
                      <a:pt x="541" y="104"/>
                    </a:lnTo>
                    <a:lnTo>
                      <a:pt x="543" y="104"/>
                    </a:lnTo>
                    <a:lnTo>
                      <a:pt x="545" y="104"/>
                    </a:lnTo>
                    <a:lnTo>
                      <a:pt x="545" y="102"/>
                    </a:lnTo>
                    <a:lnTo>
                      <a:pt x="547" y="102"/>
                    </a:lnTo>
                    <a:lnTo>
                      <a:pt x="549" y="102"/>
                    </a:lnTo>
                    <a:lnTo>
                      <a:pt x="551" y="102"/>
                    </a:lnTo>
                    <a:lnTo>
                      <a:pt x="553" y="102"/>
                    </a:lnTo>
                    <a:lnTo>
                      <a:pt x="553" y="104"/>
                    </a:lnTo>
                    <a:lnTo>
                      <a:pt x="553" y="106"/>
                    </a:lnTo>
                    <a:lnTo>
                      <a:pt x="553" y="108"/>
                    </a:lnTo>
                    <a:lnTo>
                      <a:pt x="553" y="110"/>
                    </a:lnTo>
                    <a:lnTo>
                      <a:pt x="551" y="110"/>
                    </a:lnTo>
                    <a:lnTo>
                      <a:pt x="549" y="110"/>
                    </a:lnTo>
                    <a:lnTo>
                      <a:pt x="549" y="112"/>
                    </a:lnTo>
                    <a:lnTo>
                      <a:pt x="547" y="112"/>
                    </a:lnTo>
                    <a:lnTo>
                      <a:pt x="547" y="114"/>
                    </a:lnTo>
                    <a:lnTo>
                      <a:pt x="545" y="112"/>
                    </a:lnTo>
                    <a:lnTo>
                      <a:pt x="543" y="114"/>
                    </a:lnTo>
                    <a:lnTo>
                      <a:pt x="545" y="114"/>
                    </a:lnTo>
                    <a:lnTo>
                      <a:pt x="547" y="114"/>
                    </a:lnTo>
                    <a:lnTo>
                      <a:pt x="545" y="114"/>
                    </a:lnTo>
                    <a:lnTo>
                      <a:pt x="545" y="116"/>
                    </a:lnTo>
                    <a:lnTo>
                      <a:pt x="543" y="117"/>
                    </a:lnTo>
                    <a:lnTo>
                      <a:pt x="541" y="117"/>
                    </a:lnTo>
                    <a:lnTo>
                      <a:pt x="543" y="117"/>
                    </a:lnTo>
                    <a:lnTo>
                      <a:pt x="545" y="116"/>
                    </a:lnTo>
                    <a:lnTo>
                      <a:pt x="547" y="116"/>
                    </a:lnTo>
                    <a:lnTo>
                      <a:pt x="547" y="114"/>
                    </a:lnTo>
                    <a:lnTo>
                      <a:pt x="549" y="114"/>
                    </a:lnTo>
                    <a:lnTo>
                      <a:pt x="549" y="116"/>
                    </a:lnTo>
                    <a:lnTo>
                      <a:pt x="547" y="116"/>
                    </a:lnTo>
                    <a:lnTo>
                      <a:pt x="547" y="117"/>
                    </a:lnTo>
                    <a:lnTo>
                      <a:pt x="545" y="117"/>
                    </a:lnTo>
                    <a:lnTo>
                      <a:pt x="545" y="119"/>
                    </a:lnTo>
                    <a:lnTo>
                      <a:pt x="545" y="117"/>
                    </a:lnTo>
                    <a:lnTo>
                      <a:pt x="547" y="117"/>
                    </a:lnTo>
                    <a:lnTo>
                      <a:pt x="547" y="119"/>
                    </a:lnTo>
                    <a:lnTo>
                      <a:pt x="547" y="121"/>
                    </a:lnTo>
                    <a:lnTo>
                      <a:pt x="549" y="121"/>
                    </a:lnTo>
                    <a:lnTo>
                      <a:pt x="547" y="121"/>
                    </a:lnTo>
                    <a:lnTo>
                      <a:pt x="547" y="123"/>
                    </a:lnTo>
                    <a:lnTo>
                      <a:pt x="547" y="125"/>
                    </a:lnTo>
                    <a:lnTo>
                      <a:pt x="545" y="125"/>
                    </a:lnTo>
                    <a:lnTo>
                      <a:pt x="545" y="127"/>
                    </a:lnTo>
                    <a:lnTo>
                      <a:pt x="547" y="125"/>
                    </a:lnTo>
                    <a:lnTo>
                      <a:pt x="547" y="123"/>
                    </a:lnTo>
                    <a:lnTo>
                      <a:pt x="547" y="121"/>
                    </a:lnTo>
                    <a:lnTo>
                      <a:pt x="549" y="121"/>
                    </a:lnTo>
                    <a:lnTo>
                      <a:pt x="549" y="119"/>
                    </a:lnTo>
                    <a:lnTo>
                      <a:pt x="547" y="119"/>
                    </a:lnTo>
                    <a:lnTo>
                      <a:pt x="547" y="117"/>
                    </a:lnTo>
                    <a:lnTo>
                      <a:pt x="549" y="117"/>
                    </a:lnTo>
                    <a:lnTo>
                      <a:pt x="549" y="116"/>
                    </a:lnTo>
                    <a:lnTo>
                      <a:pt x="549" y="114"/>
                    </a:lnTo>
                    <a:lnTo>
                      <a:pt x="551" y="114"/>
                    </a:lnTo>
                    <a:lnTo>
                      <a:pt x="551" y="112"/>
                    </a:lnTo>
                    <a:lnTo>
                      <a:pt x="553" y="112"/>
                    </a:lnTo>
                    <a:lnTo>
                      <a:pt x="553" y="114"/>
                    </a:lnTo>
                    <a:lnTo>
                      <a:pt x="553" y="116"/>
                    </a:lnTo>
                    <a:lnTo>
                      <a:pt x="551" y="116"/>
                    </a:lnTo>
                    <a:lnTo>
                      <a:pt x="553" y="116"/>
                    </a:lnTo>
                    <a:lnTo>
                      <a:pt x="553" y="117"/>
                    </a:lnTo>
                    <a:lnTo>
                      <a:pt x="553" y="116"/>
                    </a:lnTo>
                    <a:lnTo>
                      <a:pt x="553" y="114"/>
                    </a:lnTo>
                    <a:lnTo>
                      <a:pt x="555" y="112"/>
                    </a:lnTo>
                    <a:lnTo>
                      <a:pt x="557" y="112"/>
                    </a:lnTo>
                    <a:lnTo>
                      <a:pt x="557" y="114"/>
                    </a:lnTo>
                    <a:lnTo>
                      <a:pt x="555" y="114"/>
                    </a:lnTo>
                    <a:lnTo>
                      <a:pt x="555" y="116"/>
                    </a:lnTo>
                    <a:lnTo>
                      <a:pt x="555" y="117"/>
                    </a:lnTo>
                    <a:lnTo>
                      <a:pt x="553" y="117"/>
                    </a:lnTo>
                    <a:lnTo>
                      <a:pt x="553" y="119"/>
                    </a:lnTo>
                    <a:lnTo>
                      <a:pt x="555" y="119"/>
                    </a:lnTo>
                    <a:lnTo>
                      <a:pt x="553" y="119"/>
                    </a:lnTo>
                    <a:lnTo>
                      <a:pt x="551" y="119"/>
                    </a:lnTo>
                    <a:lnTo>
                      <a:pt x="551" y="121"/>
                    </a:lnTo>
                    <a:lnTo>
                      <a:pt x="553" y="119"/>
                    </a:lnTo>
                    <a:lnTo>
                      <a:pt x="553" y="121"/>
                    </a:lnTo>
                    <a:lnTo>
                      <a:pt x="553" y="123"/>
                    </a:lnTo>
                    <a:lnTo>
                      <a:pt x="553" y="125"/>
                    </a:lnTo>
                    <a:lnTo>
                      <a:pt x="551" y="125"/>
                    </a:lnTo>
                    <a:lnTo>
                      <a:pt x="553" y="125"/>
                    </a:lnTo>
                    <a:lnTo>
                      <a:pt x="555" y="123"/>
                    </a:lnTo>
                    <a:lnTo>
                      <a:pt x="555" y="121"/>
                    </a:lnTo>
                    <a:lnTo>
                      <a:pt x="553" y="121"/>
                    </a:lnTo>
                    <a:lnTo>
                      <a:pt x="555" y="119"/>
                    </a:lnTo>
                    <a:lnTo>
                      <a:pt x="555" y="117"/>
                    </a:lnTo>
                    <a:lnTo>
                      <a:pt x="557" y="116"/>
                    </a:lnTo>
                    <a:lnTo>
                      <a:pt x="557" y="117"/>
                    </a:lnTo>
                    <a:lnTo>
                      <a:pt x="557" y="119"/>
                    </a:lnTo>
                    <a:lnTo>
                      <a:pt x="557" y="121"/>
                    </a:lnTo>
                    <a:lnTo>
                      <a:pt x="559" y="121"/>
                    </a:lnTo>
                    <a:lnTo>
                      <a:pt x="559" y="119"/>
                    </a:lnTo>
                    <a:lnTo>
                      <a:pt x="559" y="121"/>
                    </a:lnTo>
                    <a:lnTo>
                      <a:pt x="559" y="123"/>
                    </a:lnTo>
                    <a:lnTo>
                      <a:pt x="557" y="123"/>
                    </a:lnTo>
                    <a:lnTo>
                      <a:pt x="557" y="125"/>
                    </a:lnTo>
                    <a:lnTo>
                      <a:pt x="557" y="127"/>
                    </a:lnTo>
                    <a:lnTo>
                      <a:pt x="557" y="129"/>
                    </a:lnTo>
                    <a:lnTo>
                      <a:pt x="555" y="129"/>
                    </a:lnTo>
                    <a:lnTo>
                      <a:pt x="557" y="129"/>
                    </a:lnTo>
                    <a:lnTo>
                      <a:pt x="557" y="127"/>
                    </a:lnTo>
                    <a:lnTo>
                      <a:pt x="557" y="125"/>
                    </a:lnTo>
                    <a:lnTo>
                      <a:pt x="557" y="123"/>
                    </a:lnTo>
                    <a:lnTo>
                      <a:pt x="559" y="123"/>
                    </a:lnTo>
                    <a:lnTo>
                      <a:pt x="559" y="121"/>
                    </a:lnTo>
                    <a:lnTo>
                      <a:pt x="561" y="123"/>
                    </a:lnTo>
                    <a:lnTo>
                      <a:pt x="563" y="123"/>
                    </a:lnTo>
                    <a:lnTo>
                      <a:pt x="561" y="125"/>
                    </a:lnTo>
                    <a:lnTo>
                      <a:pt x="561" y="127"/>
                    </a:lnTo>
                    <a:lnTo>
                      <a:pt x="561" y="129"/>
                    </a:lnTo>
                    <a:lnTo>
                      <a:pt x="559" y="129"/>
                    </a:lnTo>
                    <a:lnTo>
                      <a:pt x="559" y="131"/>
                    </a:lnTo>
                    <a:lnTo>
                      <a:pt x="559" y="129"/>
                    </a:lnTo>
                    <a:lnTo>
                      <a:pt x="561" y="129"/>
                    </a:lnTo>
                    <a:lnTo>
                      <a:pt x="561" y="127"/>
                    </a:lnTo>
                    <a:lnTo>
                      <a:pt x="561" y="125"/>
                    </a:lnTo>
                    <a:lnTo>
                      <a:pt x="563" y="125"/>
                    </a:lnTo>
                    <a:lnTo>
                      <a:pt x="563" y="123"/>
                    </a:lnTo>
                    <a:lnTo>
                      <a:pt x="563" y="121"/>
                    </a:lnTo>
                    <a:lnTo>
                      <a:pt x="563" y="119"/>
                    </a:lnTo>
                    <a:lnTo>
                      <a:pt x="565" y="119"/>
                    </a:lnTo>
                    <a:lnTo>
                      <a:pt x="565" y="117"/>
                    </a:lnTo>
                    <a:lnTo>
                      <a:pt x="563" y="117"/>
                    </a:lnTo>
                    <a:lnTo>
                      <a:pt x="565" y="117"/>
                    </a:lnTo>
                    <a:lnTo>
                      <a:pt x="565" y="116"/>
                    </a:lnTo>
                    <a:lnTo>
                      <a:pt x="567" y="116"/>
                    </a:lnTo>
                    <a:lnTo>
                      <a:pt x="567" y="114"/>
                    </a:lnTo>
                    <a:lnTo>
                      <a:pt x="568" y="116"/>
                    </a:lnTo>
                    <a:lnTo>
                      <a:pt x="570" y="116"/>
                    </a:lnTo>
                    <a:lnTo>
                      <a:pt x="572" y="117"/>
                    </a:lnTo>
                    <a:lnTo>
                      <a:pt x="574" y="117"/>
                    </a:lnTo>
                    <a:lnTo>
                      <a:pt x="574" y="119"/>
                    </a:lnTo>
                    <a:lnTo>
                      <a:pt x="576" y="119"/>
                    </a:lnTo>
                    <a:lnTo>
                      <a:pt x="574" y="119"/>
                    </a:lnTo>
                    <a:lnTo>
                      <a:pt x="576" y="121"/>
                    </a:lnTo>
                    <a:lnTo>
                      <a:pt x="578" y="123"/>
                    </a:lnTo>
                    <a:lnTo>
                      <a:pt x="578" y="125"/>
                    </a:lnTo>
                    <a:lnTo>
                      <a:pt x="576" y="125"/>
                    </a:lnTo>
                    <a:lnTo>
                      <a:pt x="576" y="127"/>
                    </a:lnTo>
                    <a:lnTo>
                      <a:pt x="576" y="129"/>
                    </a:lnTo>
                    <a:lnTo>
                      <a:pt x="574" y="129"/>
                    </a:lnTo>
                    <a:lnTo>
                      <a:pt x="572" y="129"/>
                    </a:lnTo>
                    <a:lnTo>
                      <a:pt x="570" y="129"/>
                    </a:lnTo>
                    <a:lnTo>
                      <a:pt x="570" y="131"/>
                    </a:lnTo>
                    <a:lnTo>
                      <a:pt x="568" y="131"/>
                    </a:lnTo>
                    <a:lnTo>
                      <a:pt x="568" y="133"/>
                    </a:lnTo>
                    <a:lnTo>
                      <a:pt x="568" y="135"/>
                    </a:lnTo>
                    <a:lnTo>
                      <a:pt x="565" y="135"/>
                    </a:lnTo>
                    <a:lnTo>
                      <a:pt x="567" y="135"/>
                    </a:lnTo>
                    <a:lnTo>
                      <a:pt x="568" y="135"/>
                    </a:lnTo>
                    <a:lnTo>
                      <a:pt x="568" y="137"/>
                    </a:lnTo>
                    <a:lnTo>
                      <a:pt x="568" y="139"/>
                    </a:lnTo>
                    <a:lnTo>
                      <a:pt x="567" y="139"/>
                    </a:lnTo>
                    <a:lnTo>
                      <a:pt x="567" y="141"/>
                    </a:lnTo>
                    <a:lnTo>
                      <a:pt x="565" y="141"/>
                    </a:lnTo>
                    <a:lnTo>
                      <a:pt x="567" y="141"/>
                    </a:lnTo>
                    <a:lnTo>
                      <a:pt x="567" y="139"/>
                    </a:lnTo>
                    <a:lnTo>
                      <a:pt x="568" y="139"/>
                    </a:lnTo>
                    <a:lnTo>
                      <a:pt x="568" y="137"/>
                    </a:lnTo>
                    <a:lnTo>
                      <a:pt x="570" y="137"/>
                    </a:lnTo>
                    <a:lnTo>
                      <a:pt x="572" y="135"/>
                    </a:lnTo>
                    <a:lnTo>
                      <a:pt x="574" y="135"/>
                    </a:lnTo>
                    <a:lnTo>
                      <a:pt x="576" y="133"/>
                    </a:lnTo>
                    <a:lnTo>
                      <a:pt x="576" y="135"/>
                    </a:lnTo>
                    <a:lnTo>
                      <a:pt x="578" y="135"/>
                    </a:lnTo>
                    <a:lnTo>
                      <a:pt x="576" y="133"/>
                    </a:lnTo>
                    <a:lnTo>
                      <a:pt x="576" y="131"/>
                    </a:lnTo>
                    <a:lnTo>
                      <a:pt x="578" y="131"/>
                    </a:lnTo>
                    <a:lnTo>
                      <a:pt x="578" y="129"/>
                    </a:lnTo>
                    <a:lnTo>
                      <a:pt x="580" y="129"/>
                    </a:lnTo>
                    <a:lnTo>
                      <a:pt x="580" y="127"/>
                    </a:lnTo>
                    <a:lnTo>
                      <a:pt x="582" y="129"/>
                    </a:lnTo>
                    <a:lnTo>
                      <a:pt x="582" y="131"/>
                    </a:lnTo>
                    <a:lnTo>
                      <a:pt x="582" y="133"/>
                    </a:lnTo>
                    <a:lnTo>
                      <a:pt x="582" y="135"/>
                    </a:lnTo>
                    <a:lnTo>
                      <a:pt x="580" y="135"/>
                    </a:lnTo>
                    <a:lnTo>
                      <a:pt x="580" y="137"/>
                    </a:lnTo>
                    <a:lnTo>
                      <a:pt x="580" y="139"/>
                    </a:lnTo>
                    <a:lnTo>
                      <a:pt x="578" y="139"/>
                    </a:lnTo>
                    <a:lnTo>
                      <a:pt x="578" y="141"/>
                    </a:lnTo>
                    <a:lnTo>
                      <a:pt x="576" y="141"/>
                    </a:lnTo>
                    <a:lnTo>
                      <a:pt x="574" y="141"/>
                    </a:lnTo>
                    <a:lnTo>
                      <a:pt x="574" y="143"/>
                    </a:lnTo>
                    <a:lnTo>
                      <a:pt x="572" y="145"/>
                    </a:lnTo>
                    <a:lnTo>
                      <a:pt x="570" y="145"/>
                    </a:lnTo>
                    <a:lnTo>
                      <a:pt x="570" y="146"/>
                    </a:lnTo>
                    <a:lnTo>
                      <a:pt x="572" y="145"/>
                    </a:lnTo>
                    <a:lnTo>
                      <a:pt x="572" y="146"/>
                    </a:lnTo>
                    <a:lnTo>
                      <a:pt x="572" y="148"/>
                    </a:lnTo>
                    <a:lnTo>
                      <a:pt x="572" y="146"/>
                    </a:lnTo>
                    <a:lnTo>
                      <a:pt x="574" y="145"/>
                    </a:lnTo>
                    <a:lnTo>
                      <a:pt x="574" y="143"/>
                    </a:lnTo>
                    <a:lnTo>
                      <a:pt x="574" y="141"/>
                    </a:lnTo>
                    <a:lnTo>
                      <a:pt x="576" y="141"/>
                    </a:lnTo>
                    <a:lnTo>
                      <a:pt x="576" y="143"/>
                    </a:lnTo>
                    <a:lnTo>
                      <a:pt x="574" y="143"/>
                    </a:lnTo>
                    <a:lnTo>
                      <a:pt x="576" y="143"/>
                    </a:lnTo>
                    <a:lnTo>
                      <a:pt x="578" y="143"/>
                    </a:lnTo>
                    <a:lnTo>
                      <a:pt x="576" y="146"/>
                    </a:lnTo>
                    <a:lnTo>
                      <a:pt x="576" y="148"/>
                    </a:lnTo>
                    <a:lnTo>
                      <a:pt x="576" y="150"/>
                    </a:lnTo>
                    <a:lnTo>
                      <a:pt x="576" y="152"/>
                    </a:lnTo>
                    <a:lnTo>
                      <a:pt x="574" y="152"/>
                    </a:lnTo>
                    <a:lnTo>
                      <a:pt x="576" y="152"/>
                    </a:lnTo>
                    <a:lnTo>
                      <a:pt x="574" y="154"/>
                    </a:lnTo>
                    <a:lnTo>
                      <a:pt x="576" y="152"/>
                    </a:lnTo>
                    <a:lnTo>
                      <a:pt x="576" y="150"/>
                    </a:lnTo>
                    <a:lnTo>
                      <a:pt x="576" y="148"/>
                    </a:lnTo>
                    <a:lnTo>
                      <a:pt x="578" y="148"/>
                    </a:lnTo>
                    <a:lnTo>
                      <a:pt x="578" y="146"/>
                    </a:lnTo>
                    <a:lnTo>
                      <a:pt x="578" y="145"/>
                    </a:lnTo>
                    <a:lnTo>
                      <a:pt x="578" y="143"/>
                    </a:lnTo>
                    <a:lnTo>
                      <a:pt x="578" y="141"/>
                    </a:lnTo>
                    <a:lnTo>
                      <a:pt x="580" y="141"/>
                    </a:lnTo>
                    <a:lnTo>
                      <a:pt x="582" y="139"/>
                    </a:lnTo>
                    <a:lnTo>
                      <a:pt x="582" y="137"/>
                    </a:lnTo>
                    <a:lnTo>
                      <a:pt x="584" y="137"/>
                    </a:lnTo>
                    <a:lnTo>
                      <a:pt x="586" y="137"/>
                    </a:lnTo>
                    <a:lnTo>
                      <a:pt x="588" y="135"/>
                    </a:lnTo>
                    <a:lnTo>
                      <a:pt x="590" y="135"/>
                    </a:lnTo>
                    <a:lnTo>
                      <a:pt x="588" y="135"/>
                    </a:lnTo>
                    <a:lnTo>
                      <a:pt x="588" y="137"/>
                    </a:lnTo>
                    <a:lnTo>
                      <a:pt x="586" y="139"/>
                    </a:lnTo>
                    <a:lnTo>
                      <a:pt x="584" y="141"/>
                    </a:lnTo>
                    <a:lnTo>
                      <a:pt x="584" y="143"/>
                    </a:lnTo>
                    <a:lnTo>
                      <a:pt x="582" y="145"/>
                    </a:lnTo>
                    <a:lnTo>
                      <a:pt x="584" y="145"/>
                    </a:lnTo>
                    <a:lnTo>
                      <a:pt x="584" y="143"/>
                    </a:lnTo>
                    <a:lnTo>
                      <a:pt x="584" y="141"/>
                    </a:lnTo>
                    <a:lnTo>
                      <a:pt x="586" y="141"/>
                    </a:lnTo>
                    <a:lnTo>
                      <a:pt x="588" y="141"/>
                    </a:lnTo>
                    <a:lnTo>
                      <a:pt x="588" y="139"/>
                    </a:lnTo>
                    <a:lnTo>
                      <a:pt x="590" y="139"/>
                    </a:lnTo>
                    <a:lnTo>
                      <a:pt x="588" y="139"/>
                    </a:lnTo>
                    <a:lnTo>
                      <a:pt x="590" y="139"/>
                    </a:lnTo>
                    <a:lnTo>
                      <a:pt x="590" y="137"/>
                    </a:lnTo>
                    <a:lnTo>
                      <a:pt x="592" y="137"/>
                    </a:lnTo>
                    <a:lnTo>
                      <a:pt x="594" y="137"/>
                    </a:lnTo>
                    <a:lnTo>
                      <a:pt x="594" y="139"/>
                    </a:lnTo>
                    <a:lnTo>
                      <a:pt x="597" y="141"/>
                    </a:lnTo>
                    <a:lnTo>
                      <a:pt x="601" y="141"/>
                    </a:lnTo>
                    <a:lnTo>
                      <a:pt x="601" y="143"/>
                    </a:lnTo>
                    <a:lnTo>
                      <a:pt x="601" y="145"/>
                    </a:lnTo>
                    <a:lnTo>
                      <a:pt x="599" y="145"/>
                    </a:lnTo>
                    <a:lnTo>
                      <a:pt x="599" y="146"/>
                    </a:lnTo>
                    <a:lnTo>
                      <a:pt x="599" y="145"/>
                    </a:lnTo>
                    <a:lnTo>
                      <a:pt x="597" y="145"/>
                    </a:lnTo>
                    <a:lnTo>
                      <a:pt x="597" y="146"/>
                    </a:lnTo>
                    <a:lnTo>
                      <a:pt x="597" y="148"/>
                    </a:lnTo>
                    <a:lnTo>
                      <a:pt x="596" y="148"/>
                    </a:lnTo>
                    <a:lnTo>
                      <a:pt x="594" y="148"/>
                    </a:lnTo>
                    <a:lnTo>
                      <a:pt x="592" y="150"/>
                    </a:lnTo>
                    <a:lnTo>
                      <a:pt x="590" y="150"/>
                    </a:lnTo>
                    <a:lnTo>
                      <a:pt x="590" y="152"/>
                    </a:lnTo>
                    <a:lnTo>
                      <a:pt x="588" y="152"/>
                    </a:lnTo>
                    <a:lnTo>
                      <a:pt x="588" y="154"/>
                    </a:lnTo>
                    <a:lnTo>
                      <a:pt x="586" y="154"/>
                    </a:lnTo>
                    <a:lnTo>
                      <a:pt x="586" y="156"/>
                    </a:lnTo>
                    <a:lnTo>
                      <a:pt x="586" y="154"/>
                    </a:lnTo>
                    <a:lnTo>
                      <a:pt x="588" y="154"/>
                    </a:lnTo>
                    <a:lnTo>
                      <a:pt x="588" y="156"/>
                    </a:lnTo>
                    <a:lnTo>
                      <a:pt x="586" y="156"/>
                    </a:lnTo>
                    <a:lnTo>
                      <a:pt x="586" y="158"/>
                    </a:lnTo>
                    <a:lnTo>
                      <a:pt x="584" y="158"/>
                    </a:lnTo>
                    <a:lnTo>
                      <a:pt x="584" y="160"/>
                    </a:lnTo>
                    <a:lnTo>
                      <a:pt x="586" y="156"/>
                    </a:lnTo>
                    <a:lnTo>
                      <a:pt x="588" y="156"/>
                    </a:lnTo>
                    <a:lnTo>
                      <a:pt x="590" y="156"/>
                    </a:lnTo>
                    <a:lnTo>
                      <a:pt x="590" y="154"/>
                    </a:lnTo>
                    <a:lnTo>
                      <a:pt x="588" y="154"/>
                    </a:lnTo>
                    <a:lnTo>
                      <a:pt x="590" y="154"/>
                    </a:lnTo>
                    <a:lnTo>
                      <a:pt x="590" y="152"/>
                    </a:lnTo>
                    <a:lnTo>
                      <a:pt x="594" y="150"/>
                    </a:lnTo>
                    <a:lnTo>
                      <a:pt x="596" y="152"/>
                    </a:lnTo>
                    <a:lnTo>
                      <a:pt x="596" y="150"/>
                    </a:lnTo>
                    <a:lnTo>
                      <a:pt x="594" y="150"/>
                    </a:lnTo>
                    <a:lnTo>
                      <a:pt x="596" y="150"/>
                    </a:lnTo>
                    <a:lnTo>
                      <a:pt x="597" y="150"/>
                    </a:lnTo>
                    <a:lnTo>
                      <a:pt x="597" y="152"/>
                    </a:lnTo>
                    <a:lnTo>
                      <a:pt x="597" y="154"/>
                    </a:lnTo>
                    <a:lnTo>
                      <a:pt x="596" y="156"/>
                    </a:lnTo>
                    <a:lnTo>
                      <a:pt x="594" y="156"/>
                    </a:lnTo>
                    <a:lnTo>
                      <a:pt x="594" y="158"/>
                    </a:lnTo>
                    <a:lnTo>
                      <a:pt x="592" y="160"/>
                    </a:lnTo>
                    <a:lnTo>
                      <a:pt x="590" y="160"/>
                    </a:lnTo>
                    <a:lnTo>
                      <a:pt x="588" y="160"/>
                    </a:lnTo>
                    <a:lnTo>
                      <a:pt x="588" y="162"/>
                    </a:lnTo>
                    <a:lnTo>
                      <a:pt x="588" y="164"/>
                    </a:lnTo>
                    <a:lnTo>
                      <a:pt x="588" y="166"/>
                    </a:lnTo>
                    <a:lnTo>
                      <a:pt x="588" y="164"/>
                    </a:lnTo>
                    <a:lnTo>
                      <a:pt x="588" y="162"/>
                    </a:lnTo>
                    <a:lnTo>
                      <a:pt x="590" y="162"/>
                    </a:lnTo>
                    <a:lnTo>
                      <a:pt x="590" y="160"/>
                    </a:lnTo>
                    <a:lnTo>
                      <a:pt x="592" y="160"/>
                    </a:lnTo>
                    <a:lnTo>
                      <a:pt x="594" y="158"/>
                    </a:lnTo>
                    <a:lnTo>
                      <a:pt x="596" y="158"/>
                    </a:lnTo>
                    <a:lnTo>
                      <a:pt x="596" y="156"/>
                    </a:lnTo>
                    <a:lnTo>
                      <a:pt x="597" y="156"/>
                    </a:lnTo>
                    <a:lnTo>
                      <a:pt x="597" y="158"/>
                    </a:lnTo>
                    <a:lnTo>
                      <a:pt x="597" y="156"/>
                    </a:lnTo>
                    <a:lnTo>
                      <a:pt x="597" y="158"/>
                    </a:lnTo>
                    <a:lnTo>
                      <a:pt x="597" y="156"/>
                    </a:lnTo>
                    <a:lnTo>
                      <a:pt x="599" y="156"/>
                    </a:lnTo>
                    <a:lnTo>
                      <a:pt x="599" y="154"/>
                    </a:lnTo>
                    <a:lnTo>
                      <a:pt x="601" y="154"/>
                    </a:lnTo>
                    <a:lnTo>
                      <a:pt x="601" y="152"/>
                    </a:lnTo>
                    <a:lnTo>
                      <a:pt x="601" y="150"/>
                    </a:lnTo>
                    <a:lnTo>
                      <a:pt x="601" y="148"/>
                    </a:lnTo>
                    <a:lnTo>
                      <a:pt x="603" y="148"/>
                    </a:lnTo>
                    <a:lnTo>
                      <a:pt x="601" y="148"/>
                    </a:lnTo>
                    <a:lnTo>
                      <a:pt x="603" y="148"/>
                    </a:lnTo>
                    <a:lnTo>
                      <a:pt x="605" y="148"/>
                    </a:lnTo>
                    <a:lnTo>
                      <a:pt x="605" y="150"/>
                    </a:lnTo>
                    <a:lnTo>
                      <a:pt x="607" y="152"/>
                    </a:lnTo>
                    <a:lnTo>
                      <a:pt x="607" y="154"/>
                    </a:lnTo>
                    <a:lnTo>
                      <a:pt x="609" y="154"/>
                    </a:lnTo>
                    <a:lnTo>
                      <a:pt x="609" y="156"/>
                    </a:lnTo>
                    <a:lnTo>
                      <a:pt x="609" y="158"/>
                    </a:lnTo>
                    <a:lnTo>
                      <a:pt x="611" y="160"/>
                    </a:lnTo>
                    <a:lnTo>
                      <a:pt x="611" y="162"/>
                    </a:lnTo>
                    <a:lnTo>
                      <a:pt x="609" y="162"/>
                    </a:lnTo>
                    <a:lnTo>
                      <a:pt x="607" y="162"/>
                    </a:lnTo>
                    <a:lnTo>
                      <a:pt x="605" y="162"/>
                    </a:lnTo>
                    <a:lnTo>
                      <a:pt x="605" y="160"/>
                    </a:lnTo>
                    <a:lnTo>
                      <a:pt x="603" y="162"/>
                    </a:lnTo>
                    <a:lnTo>
                      <a:pt x="601" y="162"/>
                    </a:lnTo>
                    <a:lnTo>
                      <a:pt x="601" y="164"/>
                    </a:lnTo>
                    <a:lnTo>
                      <a:pt x="599" y="164"/>
                    </a:lnTo>
                    <a:lnTo>
                      <a:pt x="597" y="164"/>
                    </a:lnTo>
                    <a:lnTo>
                      <a:pt x="596" y="166"/>
                    </a:lnTo>
                    <a:lnTo>
                      <a:pt x="594" y="166"/>
                    </a:lnTo>
                    <a:lnTo>
                      <a:pt x="594" y="168"/>
                    </a:lnTo>
                    <a:lnTo>
                      <a:pt x="590" y="166"/>
                    </a:lnTo>
                    <a:lnTo>
                      <a:pt x="588" y="168"/>
                    </a:lnTo>
                    <a:lnTo>
                      <a:pt x="588" y="166"/>
                    </a:lnTo>
                    <a:lnTo>
                      <a:pt x="588" y="168"/>
                    </a:lnTo>
                    <a:lnTo>
                      <a:pt x="590" y="166"/>
                    </a:lnTo>
                    <a:lnTo>
                      <a:pt x="594" y="168"/>
                    </a:lnTo>
                    <a:lnTo>
                      <a:pt x="596" y="168"/>
                    </a:lnTo>
                    <a:lnTo>
                      <a:pt x="596" y="166"/>
                    </a:lnTo>
                    <a:lnTo>
                      <a:pt x="597" y="166"/>
                    </a:lnTo>
                    <a:lnTo>
                      <a:pt x="599" y="166"/>
                    </a:lnTo>
                    <a:lnTo>
                      <a:pt x="603" y="168"/>
                    </a:lnTo>
                    <a:lnTo>
                      <a:pt x="605" y="170"/>
                    </a:lnTo>
                    <a:lnTo>
                      <a:pt x="605" y="168"/>
                    </a:lnTo>
                    <a:lnTo>
                      <a:pt x="607" y="168"/>
                    </a:lnTo>
                    <a:lnTo>
                      <a:pt x="609" y="168"/>
                    </a:lnTo>
                    <a:lnTo>
                      <a:pt x="613" y="172"/>
                    </a:lnTo>
                    <a:lnTo>
                      <a:pt x="615" y="172"/>
                    </a:lnTo>
                    <a:lnTo>
                      <a:pt x="615" y="174"/>
                    </a:lnTo>
                    <a:lnTo>
                      <a:pt x="615" y="175"/>
                    </a:lnTo>
                    <a:lnTo>
                      <a:pt x="613" y="175"/>
                    </a:lnTo>
                    <a:lnTo>
                      <a:pt x="611" y="175"/>
                    </a:lnTo>
                    <a:lnTo>
                      <a:pt x="609" y="175"/>
                    </a:lnTo>
                    <a:lnTo>
                      <a:pt x="607" y="175"/>
                    </a:lnTo>
                    <a:lnTo>
                      <a:pt x="605" y="174"/>
                    </a:lnTo>
                    <a:lnTo>
                      <a:pt x="603" y="174"/>
                    </a:lnTo>
                    <a:lnTo>
                      <a:pt x="601" y="172"/>
                    </a:lnTo>
                    <a:lnTo>
                      <a:pt x="597" y="172"/>
                    </a:lnTo>
                    <a:lnTo>
                      <a:pt x="596" y="172"/>
                    </a:lnTo>
                    <a:lnTo>
                      <a:pt x="594" y="172"/>
                    </a:lnTo>
                    <a:lnTo>
                      <a:pt x="594" y="174"/>
                    </a:lnTo>
                    <a:lnTo>
                      <a:pt x="594" y="172"/>
                    </a:lnTo>
                    <a:lnTo>
                      <a:pt x="596" y="172"/>
                    </a:lnTo>
                    <a:lnTo>
                      <a:pt x="597" y="172"/>
                    </a:lnTo>
                    <a:lnTo>
                      <a:pt x="599" y="174"/>
                    </a:lnTo>
                    <a:lnTo>
                      <a:pt x="601" y="174"/>
                    </a:lnTo>
                    <a:lnTo>
                      <a:pt x="603" y="174"/>
                    </a:lnTo>
                    <a:lnTo>
                      <a:pt x="603" y="175"/>
                    </a:lnTo>
                    <a:lnTo>
                      <a:pt x="601" y="175"/>
                    </a:lnTo>
                    <a:lnTo>
                      <a:pt x="601" y="174"/>
                    </a:lnTo>
                    <a:lnTo>
                      <a:pt x="597" y="174"/>
                    </a:lnTo>
                    <a:lnTo>
                      <a:pt x="596" y="174"/>
                    </a:lnTo>
                    <a:lnTo>
                      <a:pt x="596" y="175"/>
                    </a:lnTo>
                    <a:lnTo>
                      <a:pt x="597" y="175"/>
                    </a:lnTo>
                    <a:lnTo>
                      <a:pt x="597" y="174"/>
                    </a:lnTo>
                    <a:lnTo>
                      <a:pt x="599" y="174"/>
                    </a:lnTo>
                    <a:lnTo>
                      <a:pt x="599" y="175"/>
                    </a:lnTo>
                    <a:lnTo>
                      <a:pt x="597" y="175"/>
                    </a:lnTo>
                    <a:lnTo>
                      <a:pt x="596" y="177"/>
                    </a:lnTo>
                    <a:lnTo>
                      <a:pt x="594" y="177"/>
                    </a:lnTo>
                    <a:lnTo>
                      <a:pt x="596" y="177"/>
                    </a:lnTo>
                    <a:lnTo>
                      <a:pt x="596" y="179"/>
                    </a:lnTo>
                    <a:lnTo>
                      <a:pt x="596" y="177"/>
                    </a:lnTo>
                    <a:lnTo>
                      <a:pt x="597" y="177"/>
                    </a:lnTo>
                    <a:lnTo>
                      <a:pt x="597" y="175"/>
                    </a:lnTo>
                    <a:lnTo>
                      <a:pt x="599" y="175"/>
                    </a:lnTo>
                    <a:lnTo>
                      <a:pt x="601" y="175"/>
                    </a:lnTo>
                    <a:lnTo>
                      <a:pt x="603" y="175"/>
                    </a:lnTo>
                    <a:lnTo>
                      <a:pt x="605" y="179"/>
                    </a:lnTo>
                    <a:lnTo>
                      <a:pt x="603" y="179"/>
                    </a:lnTo>
                    <a:lnTo>
                      <a:pt x="601" y="179"/>
                    </a:lnTo>
                    <a:lnTo>
                      <a:pt x="599" y="179"/>
                    </a:lnTo>
                    <a:lnTo>
                      <a:pt x="601" y="179"/>
                    </a:lnTo>
                    <a:lnTo>
                      <a:pt x="601" y="181"/>
                    </a:lnTo>
                    <a:lnTo>
                      <a:pt x="603" y="181"/>
                    </a:lnTo>
                    <a:lnTo>
                      <a:pt x="603" y="183"/>
                    </a:lnTo>
                    <a:lnTo>
                      <a:pt x="601" y="181"/>
                    </a:lnTo>
                    <a:lnTo>
                      <a:pt x="599" y="181"/>
                    </a:lnTo>
                    <a:lnTo>
                      <a:pt x="601" y="181"/>
                    </a:lnTo>
                    <a:lnTo>
                      <a:pt x="601" y="183"/>
                    </a:lnTo>
                    <a:lnTo>
                      <a:pt x="603" y="183"/>
                    </a:lnTo>
                    <a:lnTo>
                      <a:pt x="605" y="183"/>
                    </a:lnTo>
                    <a:lnTo>
                      <a:pt x="605" y="185"/>
                    </a:lnTo>
                    <a:lnTo>
                      <a:pt x="601" y="183"/>
                    </a:lnTo>
                    <a:lnTo>
                      <a:pt x="599" y="183"/>
                    </a:lnTo>
                    <a:lnTo>
                      <a:pt x="599" y="185"/>
                    </a:lnTo>
                    <a:lnTo>
                      <a:pt x="597" y="183"/>
                    </a:lnTo>
                    <a:lnTo>
                      <a:pt x="596" y="183"/>
                    </a:lnTo>
                    <a:lnTo>
                      <a:pt x="594" y="183"/>
                    </a:lnTo>
                    <a:lnTo>
                      <a:pt x="594" y="181"/>
                    </a:lnTo>
                    <a:lnTo>
                      <a:pt x="592" y="181"/>
                    </a:lnTo>
                    <a:lnTo>
                      <a:pt x="592" y="183"/>
                    </a:lnTo>
                    <a:lnTo>
                      <a:pt x="594" y="183"/>
                    </a:lnTo>
                    <a:lnTo>
                      <a:pt x="592" y="183"/>
                    </a:lnTo>
                    <a:lnTo>
                      <a:pt x="596" y="183"/>
                    </a:lnTo>
                    <a:lnTo>
                      <a:pt x="596" y="185"/>
                    </a:lnTo>
                    <a:lnTo>
                      <a:pt x="597" y="185"/>
                    </a:lnTo>
                    <a:lnTo>
                      <a:pt x="599" y="185"/>
                    </a:lnTo>
                    <a:lnTo>
                      <a:pt x="601" y="185"/>
                    </a:lnTo>
                    <a:lnTo>
                      <a:pt x="603" y="187"/>
                    </a:lnTo>
                    <a:lnTo>
                      <a:pt x="601" y="187"/>
                    </a:lnTo>
                    <a:lnTo>
                      <a:pt x="603" y="187"/>
                    </a:lnTo>
                    <a:lnTo>
                      <a:pt x="601" y="187"/>
                    </a:lnTo>
                    <a:lnTo>
                      <a:pt x="599" y="187"/>
                    </a:lnTo>
                    <a:lnTo>
                      <a:pt x="597" y="187"/>
                    </a:lnTo>
                    <a:lnTo>
                      <a:pt x="597" y="189"/>
                    </a:lnTo>
                    <a:lnTo>
                      <a:pt x="596" y="189"/>
                    </a:lnTo>
                    <a:lnTo>
                      <a:pt x="597" y="189"/>
                    </a:lnTo>
                    <a:lnTo>
                      <a:pt x="597" y="187"/>
                    </a:lnTo>
                    <a:lnTo>
                      <a:pt x="599" y="187"/>
                    </a:lnTo>
                    <a:lnTo>
                      <a:pt x="599" y="189"/>
                    </a:lnTo>
                    <a:lnTo>
                      <a:pt x="597" y="189"/>
                    </a:lnTo>
                    <a:lnTo>
                      <a:pt x="599" y="189"/>
                    </a:lnTo>
                    <a:lnTo>
                      <a:pt x="601" y="189"/>
                    </a:lnTo>
                    <a:lnTo>
                      <a:pt x="603" y="189"/>
                    </a:lnTo>
                    <a:lnTo>
                      <a:pt x="603" y="191"/>
                    </a:lnTo>
                    <a:lnTo>
                      <a:pt x="603" y="189"/>
                    </a:lnTo>
                    <a:lnTo>
                      <a:pt x="605" y="189"/>
                    </a:lnTo>
                    <a:lnTo>
                      <a:pt x="603" y="189"/>
                    </a:lnTo>
                    <a:lnTo>
                      <a:pt x="603" y="191"/>
                    </a:lnTo>
                    <a:lnTo>
                      <a:pt x="605" y="191"/>
                    </a:lnTo>
                    <a:lnTo>
                      <a:pt x="603" y="193"/>
                    </a:lnTo>
                    <a:lnTo>
                      <a:pt x="605" y="193"/>
                    </a:lnTo>
                    <a:lnTo>
                      <a:pt x="605" y="191"/>
                    </a:lnTo>
                    <a:lnTo>
                      <a:pt x="605" y="189"/>
                    </a:lnTo>
                    <a:lnTo>
                      <a:pt x="607" y="189"/>
                    </a:lnTo>
                    <a:lnTo>
                      <a:pt x="607" y="191"/>
                    </a:lnTo>
                    <a:lnTo>
                      <a:pt x="607" y="193"/>
                    </a:lnTo>
                    <a:lnTo>
                      <a:pt x="607" y="191"/>
                    </a:lnTo>
                    <a:lnTo>
                      <a:pt x="609" y="191"/>
                    </a:lnTo>
                    <a:lnTo>
                      <a:pt x="611" y="191"/>
                    </a:lnTo>
                    <a:lnTo>
                      <a:pt x="611" y="193"/>
                    </a:lnTo>
                    <a:lnTo>
                      <a:pt x="609" y="193"/>
                    </a:lnTo>
                    <a:lnTo>
                      <a:pt x="611" y="193"/>
                    </a:lnTo>
                    <a:lnTo>
                      <a:pt x="611" y="191"/>
                    </a:lnTo>
                    <a:lnTo>
                      <a:pt x="611" y="193"/>
                    </a:lnTo>
                    <a:lnTo>
                      <a:pt x="613" y="193"/>
                    </a:lnTo>
                    <a:lnTo>
                      <a:pt x="613" y="191"/>
                    </a:lnTo>
                    <a:lnTo>
                      <a:pt x="615" y="193"/>
                    </a:lnTo>
                    <a:lnTo>
                      <a:pt x="613" y="193"/>
                    </a:lnTo>
                    <a:lnTo>
                      <a:pt x="611" y="193"/>
                    </a:lnTo>
                    <a:lnTo>
                      <a:pt x="609" y="193"/>
                    </a:lnTo>
                    <a:lnTo>
                      <a:pt x="605" y="195"/>
                    </a:lnTo>
                    <a:lnTo>
                      <a:pt x="605" y="197"/>
                    </a:lnTo>
                    <a:lnTo>
                      <a:pt x="605" y="195"/>
                    </a:lnTo>
                    <a:lnTo>
                      <a:pt x="607" y="195"/>
                    </a:lnTo>
                    <a:lnTo>
                      <a:pt x="607" y="197"/>
                    </a:lnTo>
                    <a:lnTo>
                      <a:pt x="605" y="197"/>
                    </a:lnTo>
                    <a:lnTo>
                      <a:pt x="607" y="197"/>
                    </a:lnTo>
                    <a:lnTo>
                      <a:pt x="607" y="195"/>
                    </a:lnTo>
                    <a:lnTo>
                      <a:pt x="609" y="195"/>
                    </a:lnTo>
                    <a:lnTo>
                      <a:pt x="611" y="195"/>
                    </a:lnTo>
                    <a:lnTo>
                      <a:pt x="609" y="195"/>
                    </a:lnTo>
                    <a:lnTo>
                      <a:pt x="609" y="197"/>
                    </a:lnTo>
                    <a:lnTo>
                      <a:pt x="609" y="199"/>
                    </a:lnTo>
                    <a:lnTo>
                      <a:pt x="607" y="199"/>
                    </a:lnTo>
                    <a:lnTo>
                      <a:pt x="609" y="199"/>
                    </a:lnTo>
                    <a:lnTo>
                      <a:pt x="609" y="197"/>
                    </a:lnTo>
                    <a:lnTo>
                      <a:pt x="611" y="195"/>
                    </a:lnTo>
                    <a:lnTo>
                      <a:pt x="613" y="195"/>
                    </a:lnTo>
                    <a:lnTo>
                      <a:pt x="613" y="197"/>
                    </a:lnTo>
                    <a:lnTo>
                      <a:pt x="613" y="199"/>
                    </a:lnTo>
                    <a:lnTo>
                      <a:pt x="613" y="201"/>
                    </a:lnTo>
                    <a:lnTo>
                      <a:pt x="613" y="199"/>
                    </a:lnTo>
                    <a:lnTo>
                      <a:pt x="615" y="199"/>
                    </a:lnTo>
                    <a:lnTo>
                      <a:pt x="615" y="201"/>
                    </a:lnTo>
                    <a:lnTo>
                      <a:pt x="615" y="203"/>
                    </a:lnTo>
                    <a:lnTo>
                      <a:pt x="615" y="201"/>
                    </a:lnTo>
                    <a:lnTo>
                      <a:pt x="615" y="199"/>
                    </a:lnTo>
                    <a:lnTo>
                      <a:pt x="617" y="199"/>
                    </a:lnTo>
                    <a:lnTo>
                      <a:pt x="617" y="201"/>
                    </a:lnTo>
                    <a:lnTo>
                      <a:pt x="619" y="201"/>
                    </a:lnTo>
                    <a:lnTo>
                      <a:pt x="619" y="203"/>
                    </a:lnTo>
                    <a:lnTo>
                      <a:pt x="617" y="203"/>
                    </a:lnTo>
                    <a:lnTo>
                      <a:pt x="617" y="204"/>
                    </a:lnTo>
                    <a:lnTo>
                      <a:pt x="615" y="204"/>
                    </a:lnTo>
                    <a:lnTo>
                      <a:pt x="617" y="206"/>
                    </a:lnTo>
                    <a:lnTo>
                      <a:pt x="617" y="204"/>
                    </a:lnTo>
                    <a:lnTo>
                      <a:pt x="617" y="203"/>
                    </a:lnTo>
                    <a:lnTo>
                      <a:pt x="619" y="203"/>
                    </a:lnTo>
                    <a:lnTo>
                      <a:pt x="621" y="201"/>
                    </a:lnTo>
                    <a:lnTo>
                      <a:pt x="621" y="199"/>
                    </a:lnTo>
                    <a:lnTo>
                      <a:pt x="621" y="201"/>
                    </a:lnTo>
                    <a:lnTo>
                      <a:pt x="621" y="203"/>
                    </a:lnTo>
                    <a:lnTo>
                      <a:pt x="621" y="204"/>
                    </a:lnTo>
                    <a:lnTo>
                      <a:pt x="621" y="206"/>
                    </a:lnTo>
                    <a:lnTo>
                      <a:pt x="621" y="208"/>
                    </a:lnTo>
                    <a:lnTo>
                      <a:pt x="621" y="210"/>
                    </a:lnTo>
                    <a:lnTo>
                      <a:pt x="621" y="208"/>
                    </a:lnTo>
                    <a:lnTo>
                      <a:pt x="621" y="206"/>
                    </a:lnTo>
                    <a:lnTo>
                      <a:pt x="621" y="204"/>
                    </a:lnTo>
                    <a:lnTo>
                      <a:pt x="623" y="204"/>
                    </a:lnTo>
                    <a:lnTo>
                      <a:pt x="623" y="203"/>
                    </a:lnTo>
                    <a:lnTo>
                      <a:pt x="621" y="203"/>
                    </a:lnTo>
                    <a:lnTo>
                      <a:pt x="623" y="203"/>
                    </a:lnTo>
                    <a:lnTo>
                      <a:pt x="625" y="203"/>
                    </a:lnTo>
                    <a:lnTo>
                      <a:pt x="625" y="204"/>
                    </a:lnTo>
                    <a:lnTo>
                      <a:pt x="625" y="206"/>
                    </a:lnTo>
                    <a:lnTo>
                      <a:pt x="623" y="206"/>
                    </a:lnTo>
                    <a:lnTo>
                      <a:pt x="625" y="208"/>
                    </a:lnTo>
                    <a:lnTo>
                      <a:pt x="625" y="210"/>
                    </a:lnTo>
                    <a:lnTo>
                      <a:pt x="626" y="210"/>
                    </a:lnTo>
                    <a:lnTo>
                      <a:pt x="625" y="208"/>
                    </a:lnTo>
                    <a:lnTo>
                      <a:pt x="625" y="206"/>
                    </a:lnTo>
                    <a:lnTo>
                      <a:pt x="625" y="204"/>
                    </a:lnTo>
                    <a:lnTo>
                      <a:pt x="625" y="203"/>
                    </a:lnTo>
                    <a:lnTo>
                      <a:pt x="626" y="203"/>
                    </a:lnTo>
                    <a:lnTo>
                      <a:pt x="626" y="201"/>
                    </a:lnTo>
                    <a:lnTo>
                      <a:pt x="628" y="201"/>
                    </a:lnTo>
                    <a:lnTo>
                      <a:pt x="630" y="201"/>
                    </a:lnTo>
                    <a:lnTo>
                      <a:pt x="630" y="203"/>
                    </a:lnTo>
                    <a:lnTo>
                      <a:pt x="628" y="203"/>
                    </a:lnTo>
                    <a:lnTo>
                      <a:pt x="628" y="204"/>
                    </a:lnTo>
                    <a:lnTo>
                      <a:pt x="626" y="204"/>
                    </a:lnTo>
                    <a:lnTo>
                      <a:pt x="628" y="204"/>
                    </a:lnTo>
                    <a:lnTo>
                      <a:pt x="626" y="206"/>
                    </a:lnTo>
                    <a:lnTo>
                      <a:pt x="628" y="206"/>
                    </a:lnTo>
                    <a:lnTo>
                      <a:pt x="626" y="208"/>
                    </a:lnTo>
                    <a:lnTo>
                      <a:pt x="626" y="210"/>
                    </a:lnTo>
                    <a:lnTo>
                      <a:pt x="626" y="208"/>
                    </a:lnTo>
                    <a:lnTo>
                      <a:pt x="628" y="208"/>
                    </a:lnTo>
                    <a:lnTo>
                      <a:pt x="628" y="206"/>
                    </a:lnTo>
                    <a:lnTo>
                      <a:pt x="630" y="206"/>
                    </a:lnTo>
                    <a:lnTo>
                      <a:pt x="630" y="208"/>
                    </a:lnTo>
                    <a:lnTo>
                      <a:pt x="630" y="206"/>
                    </a:lnTo>
                    <a:lnTo>
                      <a:pt x="632" y="206"/>
                    </a:lnTo>
                    <a:lnTo>
                      <a:pt x="634" y="206"/>
                    </a:lnTo>
                    <a:lnTo>
                      <a:pt x="634" y="208"/>
                    </a:lnTo>
                    <a:lnTo>
                      <a:pt x="632" y="208"/>
                    </a:lnTo>
                    <a:lnTo>
                      <a:pt x="630" y="208"/>
                    </a:lnTo>
                    <a:lnTo>
                      <a:pt x="632" y="208"/>
                    </a:lnTo>
                    <a:lnTo>
                      <a:pt x="634" y="208"/>
                    </a:lnTo>
                    <a:lnTo>
                      <a:pt x="634" y="210"/>
                    </a:lnTo>
                    <a:lnTo>
                      <a:pt x="636" y="210"/>
                    </a:lnTo>
                    <a:lnTo>
                      <a:pt x="636" y="212"/>
                    </a:lnTo>
                    <a:lnTo>
                      <a:pt x="634" y="214"/>
                    </a:lnTo>
                    <a:lnTo>
                      <a:pt x="632" y="212"/>
                    </a:lnTo>
                    <a:lnTo>
                      <a:pt x="634" y="214"/>
                    </a:lnTo>
                    <a:lnTo>
                      <a:pt x="636" y="214"/>
                    </a:lnTo>
                    <a:lnTo>
                      <a:pt x="636" y="216"/>
                    </a:lnTo>
                    <a:lnTo>
                      <a:pt x="638" y="216"/>
                    </a:lnTo>
                    <a:lnTo>
                      <a:pt x="638" y="218"/>
                    </a:lnTo>
                    <a:lnTo>
                      <a:pt x="636" y="218"/>
                    </a:lnTo>
                    <a:lnTo>
                      <a:pt x="636" y="216"/>
                    </a:lnTo>
                    <a:lnTo>
                      <a:pt x="634" y="216"/>
                    </a:lnTo>
                    <a:lnTo>
                      <a:pt x="630" y="216"/>
                    </a:lnTo>
                    <a:lnTo>
                      <a:pt x="634" y="216"/>
                    </a:lnTo>
                    <a:lnTo>
                      <a:pt x="634" y="218"/>
                    </a:lnTo>
                    <a:lnTo>
                      <a:pt x="632" y="218"/>
                    </a:lnTo>
                    <a:lnTo>
                      <a:pt x="630" y="218"/>
                    </a:lnTo>
                    <a:lnTo>
                      <a:pt x="630" y="220"/>
                    </a:lnTo>
                    <a:lnTo>
                      <a:pt x="632" y="218"/>
                    </a:lnTo>
                    <a:lnTo>
                      <a:pt x="634" y="218"/>
                    </a:lnTo>
                    <a:lnTo>
                      <a:pt x="636" y="218"/>
                    </a:lnTo>
                    <a:lnTo>
                      <a:pt x="636" y="220"/>
                    </a:lnTo>
                    <a:lnTo>
                      <a:pt x="636" y="218"/>
                    </a:lnTo>
                    <a:lnTo>
                      <a:pt x="634" y="220"/>
                    </a:lnTo>
                    <a:lnTo>
                      <a:pt x="632" y="220"/>
                    </a:lnTo>
                    <a:lnTo>
                      <a:pt x="630" y="222"/>
                    </a:lnTo>
                    <a:lnTo>
                      <a:pt x="630" y="224"/>
                    </a:lnTo>
                    <a:lnTo>
                      <a:pt x="632" y="224"/>
                    </a:lnTo>
                    <a:lnTo>
                      <a:pt x="632" y="222"/>
                    </a:lnTo>
                    <a:lnTo>
                      <a:pt x="632" y="220"/>
                    </a:lnTo>
                    <a:lnTo>
                      <a:pt x="634" y="220"/>
                    </a:lnTo>
                    <a:lnTo>
                      <a:pt x="636" y="220"/>
                    </a:lnTo>
                    <a:lnTo>
                      <a:pt x="638" y="220"/>
                    </a:lnTo>
                    <a:lnTo>
                      <a:pt x="638" y="218"/>
                    </a:lnTo>
                    <a:lnTo>
                      <a:pt x="640" y="218"/>
                    </a:lnTo>
                    <a:lnTo>
                      <a:pt x="642" y="218"/>
                    </a:lnTo>
                    <a:lnTo>
                      <a:pt x="642" y="220"/>
                    </a:lnTo>
                    <a:lnTo>
                      <a:pt x="640" y="222"/>
                    </a:lnTo>
                    <a:lnTo>
                      <a:pt x="638" y="222"/>
                    </a:lnTo>
                    <a:lnTo>
                      <a:pt x="638" y="224"/>
                    </a:lnTo>
                    <a:lnTo>
                      <a:pt x="638" y="222"/>
                    </a:lnTo>
                    <a:lnTo>
                      <a:pt x="640" y="222"/>
                    </a:lnTo>
                    <a:lnTo>
                      <a:pt x="642" y="220"/>
                    </a:lnTo>
                    <a:lnTo>
                      <a:pt x="642" y="218"/>
                    </a:lnTo>
                    <a:lnTo>
                      <a:pt x="642" y="216"/>
                    </a:lnTo>
                    <a:lnTo>
                      <a:pt x="644" y="216"/>
                    </a:lnTo>
                    <a:lnTo>
                      <a:pt x="644" y="218"/>
                    </a:lnTo>
                    <a:lnTo>
                      <a:pt x="642" y="218"/>
                    </a:lnTo>
                    <a:lnTo>
                      <a:pt x="644" y="218"/>
                    </a:lnTo>
                    <a:lnTo>
                      <a:pt x="644" y="216"/>
                    </a:lnTo>
                    <a:lnTo>
                      <a:pt x="644" y="218"/>
                    </a:lnTo>
                    <a:lnTo>
                      <a:pt x="646" y="218"/>
                    </a:lnTo>
                    <a:lnTo>
                      <a:pt x="644" y="220"/>
                    </a:lnTo>
                    <a:lnTo>
                      <a:pt x="642" y="220"/>
                    </a:lnTo>
                    <a:lnTo>
                      <a:pt x="642" y="222"/>
                    </a:lnTo>
                    <a:lnTo>
                      <a:pt x="644" y="222"/>
                    </a:lnTo>
                    <a:lnTo>
                      <a:pt x="644" y="224"/>
                    </a:lnTo>
                    <a:lnTo>
                      <a:pt x="642" y="224"/>
                    </a:lnTo>
                    <a:lnTo>
                      <a:pt x="642" y="226"/>
                    </a:lnTo>
                    <a:lnTo>
                      <a:pt x="640" y="226"/>
                    </a:lnTo>
                    <a:lnTo>
                      <a:pt x="640" y="228"/>
                    </a:lnTo>
                    <a:lnTo>
                      <a:pt x="638" y="228"/>
                    </a:lnTo>
                    <a:lnTo>
                      <a:pt x="640" y="228"/>
                    </a:lnTo>
                    <a:lnTo>
                      <a:pt x="640" y="226"/>
                    </a:lnTo>
                    <a:lnTo>
                      <a:pt x="642" y="226"/>
                    </a:lnTo>
                    <a:lnTo>
                      <a:pt x="642" y="228"/>
                    </a:lnTo>
                    <a:lnTo>
                      <a:pt x="642" y="230"/>
                    </a:lnTo>
                    <a:lnTo>
                      <a:pt x="642" y="228"/>
                    </a:lnTo>
                    <a:lnTo>
                      <a:pt x="642" y="226"/>
                    </a:lnTo>
                    <a:lnTo>
                      <a:pt x="644" y="226"/>
                    </a:lnTo>
                    <a:lnTo>
                      <a:pt x="644" y="224"/>
                    </a:lnTo>
                    <a:lnTo>
                      <a:pt x="646" y="224"/>
                    </a:lnTo>
                    <a:lnTo>
                      <a:pt x="646" y="226"/>
                    </a:lnTo>
                    <a:lnTo>
                      <a:pt x="646" y="228"/>
                    </a:lnTo>
                    <a:lnTo>
                      <a:pt x="646" y="230"/>
                    </a:lnTo>
                    <a:lnTo>
                      <a:pt x="646" y="232"/>
                    </a:lnTo>
                    <a:lnTo>
                      <a:pt x="646" y="230"/>
                    </a:lnTo>
                    <a:lnTo>
                      <a:pt x="646" y="228"/>
                    </a:lnTo>
                    <a:lnTo>
                      <a:pt x="648" y="228"/>
                    </a:lnTo>
                    <a:lnTo>
                      <a:pt x="646" y="228"/>
                    </a:lnTo>
                    <a:lnTo>
                      <a:pt x="646" y="226"/>
                    </a:lnTo>
                    <a:lnTo>
                      <a:pt x="648" y="226"/>
                    </a:lnTo>
                    <a:lnTo>
                      <a:pt x="646" y="226"/>
                    </a:lnTo>
                    <a:lnTo>
                      <a:pt x="648" y="226"/>
                    </a:lnTo>
                    <a:lnTo>
                      <a:pt x="648" y="224"/>
                    </a:lnTo>
                    <a:lnTo>
                      <a:pt x="648" y="226"/>
                    </a:lnTo>
                    <a:lnTo>
                      <a:pt x="650" y="226"/>
                    </a:lnTo>
                    <a:lnTo>
                      <a:pt x="650" y="228"/>
                    </a:lnTo>
                    <a:lnTo>
                      <a:pt x="650" y="230"/>
                    </a:lnTo>
                    <a:lnTo>
                      <a:pt x="652" y="230"/>
                    </a:lnTo>
                    <a:lnTo>
                      <a:pt x="652" y="228"/>
                    </a:lnTo>
                    <a:lnTo>
                      <a:pt x="650" y="228"/>
                    </a:lnTo>
                    <a:lnTo>
                      <a:pt x="650" y="226"/>
                    </a:lnTo>
                    <a:lnTo>
                      <a:pt x="650" y="224"/>
                    </a:lnTo>
                    <a:lnTo>
                      <a:pt x="652" y="224"/>
                    </a:lnTo>
                    <a:lnTo>
                      <a:pt x="650" y="224"/>
                    </a:lnTo>
                    <a:lnTo>
                      <a:pt x="652" y="222"/>
                    </a:lnTo>
                    <a:lnTo>
                      <a:pt x="654" y="222"/>
                    </a:lnTo>
                    <a:lnTo>
                      <a:pt x="654" y="224"/>
                    </a:lnTo>
                    <a:lnTo>
                      <a:pt x="652" y="224"/>
                    </a:lnTo>
                    <a:lnTo>
                      <a:pt x="652" y="226"/>
                    </a:lnTo>
                    <a:lnTo>
                      <a:pt x="654" y="226"/>
                    </a:lnTo>
                    <a:lnTo>
                      <a:pt x="654" y="224"/>
                    </a:lnTo>
                    <a:lnTo>
                      <a:pt x="655" y="224"/>
                    </a:lnTo>
                    <a:lnTo>
                      <a:pt x="655" y="226"/>
                    </a:lnTo>
                    <a:lnTo>
                      <a:pt x="654" y="226"/>
                    </a:lnTo>
                    <a:lnTo>
                      <a:pt x="655" y="226"/>
                    </a:lnTo>
                    <a:lnTo>
                      <a:pt x="655" y="228"/>
                    </a:lnTo>
                    <a:lnTo>
                      <a:pt x="657" y="228"/>
                    </a:lnTo>
                    <a:lnTo>
                      <a:pt x="657" y="230"/>
                    </a:lnTo>
                    <a:lnTo>
                      <a:pt x="659" y="230"/>
                    </a:lnTo>
                    <a:lnTo>
                      <a:pt x="659" y="232"/>
                    </a:lnTo>
                    <a:lnTo>
                      <a:pt x="657" y="232"/>
                    </a:lnTo>
                    <a:lnTo>
                      <a:pt x="657" y="233"/>
                    </a:lnTo>
                    <a:lnTo>
                      <a:pt x="655" y="233"/>
                    </a:lnTo>
                    <a:lnTo>
                      <a:pt x="655" y="232"/>
                    </a:lnTo>
                    <a:lnTo>
                      <a:pt x="654" y="232"/>
                    </a:lnTo>
                    <a:lnTo>
                      <a:pt x="654" y="230"/>
                    </a:lnTo>
                    <a:lnTo>
                      <a:pt x="654" y="232"/>
                    </a:lnTo>
                    <a:lnTo>
                      <a:pt x="652" y="232"/>
                    </a:lnTo>
                    <a:lnTo>
                      <a:pt x="654" y="232"/>
                    </a:lnTo>
                    <a:lnTo>
                      <a:pt x="655" y="232"/>
                    </a:lnTo>
                    <a:lnTo>
                      <a:pt x="655" y="233"/>
                    </a:lnTo>
                    <a:lnTo>
                      <a:pt x="657" y="233"/>
                    </a:lnTo>
                    <a:lnTo>
                      <a:pt x="657" y="235"/>
                    </a:lnTo>
                    <a:lnTo>
                      <a:pt x="655" y="235"/>
                    </a:lnTo>
                    <a:lnTo>
                      <a:pt x="654" y="235"/>
                    </a:lnTo>
                    <a:lnTo>
                      <a:pt x="657" y="235"/>
                    </a:lnTo>
                    <a:lnTo>
                      <a:pt x="657" y="237"/>
                    </a:lnTo>
                    <a:lnTo>
                      <a:pt x="655" y="237"/>
                    </a:lnTo>
                    <a:lnTo>
                      <a:pt x="654" y="237"/>
                    </a:lnTo>
                    <a:lnTo>
                      <a:pt x="652" y="237"/>
                    </a:lnTo>
                    <a:lnTo>
                      <a:pt x="652" y="235"/>
                    </a:lnTo>
                    <a:lnTo>
                      <a:pt x="650" y="235"/>
                    </a:lnTo>
                    <a:lnTo>
                      <a:pt x="648" y="235"/>
                    </a:lnTo>
                    <a:lnTo>
                      <a:pt x="650" y="235"/>
                    </a:lnTo>
                    <a:lnTo>
                      <a:pt x="650" y="237"/>
                    </a:lnTo>
                    <a:lnTo>
                      <a:pt x="650" y="239"/>
                    </a:lnTo>
                    <a:lnTo>
                      <a:pt x="648" y="239"/>
                    </a:lnTo>
                    <a:lnTo>
                      <a:pt x="646" y="239"/>
                    </a:lnTo>
                    <a:lnTo>
                      <a:pt x="646" y="237"/>
                    </a:lnTo>
                    <a:lnTo>
                      <a:pt x="646" y="239"/>
                    </a:lnTo>
                    <a:lnTo>
                      <a:pt x="648" y="239"/>
                    </a:lnTo>
                    <a:lnTo>
                      <a:pt x="650" y="239"/>
                    </a:lnTo>
                    <a:lnTo>
                      <a:pt x="650" y="241"/>
                    </a:lnTo>
                    <a:lnTo>
                      <a:pt x="652" y="241"/>
                    </a:lnTo>
                    <a:lnTo>
                      <a:pt x="654" y="241"/>
                    </a:lnTo>
                    <a:lnTo>
                      <a:pt x="654" y="243"/>
                    </a:lnTo>
                    <a:lnTo>
                      <a:pt x="652" y="243"/>
                    </a:lnTo>
                    <a:lnTo>
                      <a:pt x="654" y="243"/>
                    </a:lnTo>
                    <a:lnTo>
                      <a:pt x="652" y="243"/>
                    </a:lnTo>
                    <a:lnTo>
                      <a:pt x="654" y="243"/>
                    </a:lnTo>
                    <a:lnTo>
                      <a:pt x="652" y="245"/>
                    </a:lnTo>
                    <a:lnTo>
                      <a:pt x="652" y="243"/>
                    </a:lnTo>
                    <a:lnTo>
                      <a:pt x="650" y="245"/>
                    </a:lnTo>
                    <a:lnTo>
                      <a:pt x="650" y="243"/>
                    </a:lnTo>
                    <a:lnTo>
                      <a:pt x="648" y="243"/>
                    </a:lnTo>
                    <a:lnTo>
                      <a:pt x="646" y="243"/>
                    </a:lnTo>
                    <a:lnTo>
                      <a:pt x="646" y="241"/>
                    </a:lnTo>
                    <a:lnTo>
                      <a:pt x="644" y="241"/>
                    </a:lnTo>
                    <a:lnTo>
                      <a:pt x="646" y="241"/>
                    </a:lnTo>
                    <a:lnTo>
                      <a:pt x="646" y="243"/>
                    </a:lnTo>
                    <a:lnTo>
                      <a:pt x="648" y="243"/>
                    </a:lnTo>
                    <a:lnTo>
                      <a:pt x="650" y="245"/>
                    </a:lnTo>
                    <a:lnTo>
                      <a:pt x="650" y="247"/>
                    </a:lnTo>
                    <a:lnTo>
                      <a:pt x="650" y="245"/>
                    </a:lnTo>
                    <a:lnTo>
                      <a:pt x="650" y="247"/>
                    </a:lnTo>
                    <a:lnTo>
                      <a:pt x="652" y="247"/>
                    </a:lnTo>
                    <a:lnTo>
                      <a:pt x="650" y="247"/>
                    </a:lnTo>
                    <a:lnTo>
                      <a:pt x="650" y="249"/>
                    </a:lnTo>
                    <a:lnTo>
                      <a:pt x="648" y="249"/>
                    </a:lnTo>
                    <a:lnTo>
                      <a:pt x="650" y="247"/>
                    </a:lnTo>
                    <a:lnTo>
                      <a:pt x="648" y="247"/>
                    </a:lnTo>
                    <a:lnTo>
                      <a:pt x="648" y="249"/>
                    </a:lnTo>
                    <a:lnTo>
                      <a:pt x="648" y="247"/>
                    </a:lnTo>
                    <a:lnTo>
                      <a:pt x="646" y="247"/>
                    </a:lnTo>
                    <a:lnTo>
                      <a:pt x="646" y="245"/>
                    </a:lnTo>
                    <a:lnTo>
                      <a:pt x="646" y="247"/>
                    </a:lnTo>
                    <a:lnTo>
                      <a:pt x="648" y="247"/>
                    </a:lnTo>
                    <a:lnTo>
                      <a:pt x="648" y="249"/>
                    </a:lnTo>
                    <a:lnTo>
                      <a:pt x="646" y="249"/>
                    </a:lnTo>
                    <a:lnTo>
                      <a:pt x="648" y="251"/>
                    </a:lnTo>
                    <a:lnTo>
                      <a:pt x="648" y="253"/>
                    </a:lnTo>
                    <a:lnTo>
                      <a:pt x="648" y="251"/>
                    </a:lnTo>
                    <a:lnTo>
                      <a:pt x="648" y="253"/>
                    </a:lnTo>
                    <a:lnTo>
                      <a:pt x="646" y="253"/>
                    </a:lnTo>
                    <a:lnTo>
                      <a:pt x="646" y="251"/>
                    </a:lnTo>
                    <a:lnTo>
                      <a:pt x="646" y="249"/>
                    </a:lnTo>
                    <a:lnTo>
                      <a:pt x="646" y="251"/>
                    </a:lnTo>
                    <a:lnTo>
                      <a:pt x="646" y="253"/>
                    </a:lnTo>
                    <a:lnTo>
                      <a:pt x="644" y="253"/>
                    </a:lnTo>
                    <a:lnTo>
                      <a:pt x="644" y="251"/>
                    </a:lnTo>
                    <a:lnTo>
                      <a:pt x="642" y="251"/>
                    </a:lnTo>
                    <a:lnTo>
                      <a:pt x="642" y="249"/>
                    </a:lnTo>
                    <a:lnTo>
                      <a:pt x="642" y="247"/>
                    </a:lnTo>
                    <a:lnTo>
                      <a:pt x="642" y="245"/>
                    </a:lnTo>
                    <a:lnTo>
                      <a:pt x="640" y="245"/>
                    </a:lnTo>
                    <a:lnTo>
                      <a:pt x="640" y="247"/>
                    </a:lnTo>
                    <a:lnTo>
                      <a:pt x="642" y="249"/>
                    </a:lnTo>
                    <a:lnTo>
                      <a:pt x="642" y="251"/>
                    </a:lnTo>
                    <a:lnTo>
                      <a:pt x="640" y="251"/>
                    </a:lnTo>
                    <a:lnTo>
                      <a:pt x="638" y="251"/>
                    </a:lnTo>
                    <a:lnTo>
                      <a:pt x="640" y="251"/>
                    </a:lnTo>
                    <a:lnTo>
                      <a:pt x="642" y="251"/>
                    </a:lnTo>
                    <a:lnTo>
                      <a:pt x="642" y="253"/>
                    </a:lnTo>
                    <a:lnTo>
                      <a:pt x="640" y="253"/>
                    </a:lnTo>
                    <a:lnTo>
                      <a:pt x="640" y="255"/>
                    </a:lnTo>
                    <a:lnTo>
                      <a:pt x="642" y="255"/>
                    </a:lnTo>
                    <a:lnTo>
                      <a:pt x="640" y="255"/>
                    </a:lnTo>
                    <a:lnTo>
                      <a:pt x="642" y="257"/>
                    </a:lnTo>
                    <a:lnTo>
                      <a:pt x="640" y="257"/>
                    </a:lnTo>
                    <a:lnTo>
                      <a:pt x="642" y="257"/>
                    </a:lnTo>
                    <a:lnTo>
                      <a:pt x="640" y="257"/>
                    </a:lnTo>
                    <a:lnTo>
                      <a:pt x="642" y="257"/>
                    </a:lnTo>
                    <a:lnTo>
                      <a:pt x="642" y="259"/>
                    </a:lnTo>
                    <a:lnTo>
                      <a:pt x="642" y="261"/>
                    </a:lnTo>
                    <a:lnTo>
                      <a:pt x="640" y="261"/>
                    </a:lnTo>
                    <a:lnTo>
                      <a:pt x="642" y="261"/>
                    </a:lnTo>
                    <a:lnTo>
                      <a:pt x="640" y="261"/>
                    </a:lnTo>
                    <a:lnTo>
                      <a:pt x="642" y="261"/>
                    </a:lnTo>
                    <a:lnTo>
                      <a:pt x="642" y="263"/>
                    </a:lnTo>
                    <a:lnTo>
                      <a:pt x="640" y="263"/>
                    </a:lnTo>
                    <a:lnTo>
                      <a:pt x="642" y="264"/>
                    </a:lnTo>
                    <a:lnTo>
                      <a:pt x="640" y="264"/>
                    </a:lnTo>
                    <a:lnTo>
                      <a:pt x="640" y="266"/>
                    </a:lnTo>
                    <a:lnTo>
                      <a:pt x="640" y="264"/>
                    </a:lnTo>
                    <a:lnTo>
                      <a:pt x="638" y="264"/>
                    </a:lnTo>
                    <a:lnTo>
                      <a:pt x="640" y="263"/>
                    </a:lnTo>
                    <a:lnTo>
                      <a:pt x="638" y="263"/>
                    </a:lnTo>
                    <a:lnTo>
                      <a:pt x="638" y="264"/>
                    </a:lnTo>
                    <a:lnTo>
                      <a:pt x="638" y="263"/>
                    </a:lnTo>
                    <a:lnTo>
                      <a:pt x="638" y="261"/>
                    </a:lnTo>
                    <a:lnTo>
                      <a:pt x="636" y="263"/>
                    </a:lnTo>
                    <a:lnTo>
                      <a:pt x="634" y="263"/>
                    </a:lnTo>
                    <a:lnTo>
                      <a:pt x="634" y="261"/>
                    </a:lnTo>
                    <a:lnTo>
                      <a:pt x="636" y="261"/>
                    </a:lnTo>
                    <a:lnTo>
                      <a:pt x="634" y="261"/>
                    </a:lnTo>
                    <a:lnTo>
                      <a:pt x="634" y="259"/>
                    </a:lnTo>
                    <a:lnTo>
                      <a:pt x="632" y="259"/>
                    </a:lnTo>
                    <a:lnTo>
                      <a:pt x="634" y="259"/>
                    </a:lnTo>
                    <a:lnTo>
                      <a:pt x="634" y="257"/>
                    </a:lnTo>
                    <a:lnTo>
                      <a:pt x="634" y="255"/>
                    </a:lnTo>
                    <a:lnTo>
                      <a:pt x="634" y="257"/>
                    </a:lnTo>
                    <a:lnTo>
                      <a:pt x="632" y="257"/>
                    </a:lnTo>
                    <a:lnTo>
                      <a:pt x="632" y="259"/>
                    </a:lnTo>
                    <a:lnTo>
                      <a:pt x="632" y="261"/>
                    </a:lnTo>
                    <a:lnTo>
                      <a:pt x="632" y="263"/>
                    </a:lnTo>
                    <a:lnTo>
                      <a:pt x="632" y="261"/>
                    </a:lnTo>
                    <a:lnTo>
                      <a:pt x="632" y="263"/>
                    </a:lnTo>
                    <a:lnTo>
                      <a:pt x="630" y="263"/>
                    </a:lnTo>
                    <a:lnTo>
                      <a:pt x="630" y="261"/>
                    </a:lnTo>
                    <a:lnTo>
                      <a:pt x="632" y="261"/>
                    </a:lnTo>
                    <a:lnTo>
                      <a:pt x="630" y="261"/>
                    </a:lnTo>
                    <a:lnTo>
                      <a:pt x="632" y="261"/>
                    </a:lnTo>
                    <a:lnTo>
                      <a:pt x="630" y="261"/>
                    </a:lnTo>
                    <a:lnTo>
                      <a:pt x="630" y="259"/>
                    </a:lnTo>
                    <a:lnTo>
                      <a:pt x="628" y="259"/>
                    </a:lnTo>
                    <a:lnTo>
                      <a:pt x="630" y="259"/>
                    </a:lnTo>
                    <a:lnTo>
                      <a:pt x="628" y="259"/>
                    </a:lnTo>
                    <a:lnTo>
                      <a:pt x="630" y="259"/>
                    </a:lnTo>
                    <a:lnTo>
                      <a:pt x="630" y="257"/>
                    </a:lnTo>
                    <a:lnTo>
                      <a:pt x="630" y="259"/>
                    </a:lnTo>
                    <a:lnTo>
                      <a:pt x="630" y="257"/>
                    </a:lnTo>
                    <a:lnTo>
                      <a:pt x="628" y="257"/>
                    </a:lnTo>
                    <a:lnTo>
                      <a:pt x="630" y="257"/>
                    </a:lnTo>
                    <a:lnTo>
                      <a:pt x="632" y="255"/>
                    </a:lnTo>
                    <a:lnTo>
                      <a:pt x="632" y="257"/>
                    </a:lnTo>
                    <a:lnTo>
                      <a:pt x="632" y="255"/>
                    </a:lnTo>
                    <a:lnTo>
                      <a:pt x="630" y="255"/>
                    </a:lnTo>
                    <a:lnTo>
                      <a:pt x="630" y="257"/>
                    </a:lnTo>
                    <a:lnTo>
                      <a:pt x="630" y="255"/>
                    </a:lnTo>
                    <a:lnTo>
                      <a:pt x="628" y="257"/>
                    </a:lnTo>
                    <a:lnTo>
                      <a:pt x="626" y="255"/>
                    </a:lnTo>
                    <a:lnTo>
                      <a:pt x="628" y="255"/>
                    </a:lnTo>
                    <a:lnTo>
                      <a:pt x="628" y="253"/>
                    </a:lnTo>
                    <a:lnTo>
                      <a:pt x="630" y="253"/>
                    </a:lnTo>
                    <a:lnTo>
                      <a:pt x="630" y="251"/>
                    </a:lnTo>
                    <a:lnTo>
                      <a:pt x="628" y="253"/>
                    </a:lnTo>
                    <a:lnTo>
                      <a:pt x="626" y="253"/>
                    </a:lnTo>
                    <a:lnTo>
                      <a:pt x="626" y="251"/>
                    </a:lnTo>
                    <a:lnTo>
                      <a:pt x="628" y="251"/>
                    </a:lnTo>
                    <a:lnTo>
                      <a:pt x="630" y="251"/>
                    </a:lnTo>
                    <a:lnTo>
                      <a:pt x="630" y="249"/>
                    </a:lnTo>
                    <a:lnTo>
                      <a:pt x="628" y="249"/>
                    </a:lnTo>
                    <a:lnTo>
                      <a:pt x="628" y="251"/>
                    </a:lnTo>
                    <a:lnTo>
                      <a:pt x="626" y="251"/>
                    </a:lnTo>
                    <a:lnTo>
                      <a:pt x="625" y="251"/>
                    </a:lnTo>
                    <a:lnTo>
                      <a:pt x="625" y="249"/>
                    </a:lnTo>
                    <a:lnTo>
                      <a:pt x="625" y="247"/>
                    </a:lnTo>
                    <a:lnTo>
                      <a:pt x="625" y="245"/>
                    </a:lnTo>
                    <a:lnTo>
                      <a:pt x="626" y="245"/>
                    </a:lnTo>
                    <a:lnTo>
                      <a:pt x="628" y="245"/>
                    </a:lnTo>
                    <a:lnTo>
                      <a:pt x="628" y="243"/>
                    </a:lnTo>
                    <a:lnTo>
                      <a:pt x="630" y="245"/>
                    </a:lnTo>
                    <a:lnTo>
                      <a:pt x="630" y="243"/>
                    </a:lnTo>
                    <a:lnTo>
                      <a:pt x="630" y="241"/>
                    </a:lnTo>
                    <a:lnTo>
                      <a:pt x="630" y="239"/>
                    </a:lnTo>
                    <a:lnTo>
                      <a:pt x="632" y="239"/>
                    </a:lnTo>
                    <a:lnTo>
                      <a:pt x="632" y="237"/>
                    </a:lnTo>
                    <a:lnTo>
                      <a:pt x="634" y="237"/>
                    </a:lnTo>
                    <a:lnTo>
                      <a:pt x="632" y="237"/>
                    </a:lnTo>
                    <a:lnTo>
                      <a:pt x="630" y="239"/>
                    </a:lnTo>
                    <a:lnTo>
                      <a:pt x="630" y="241"/>
                    </a:lnTo>
                    <a:lnTo>
                      <a:pt x="628" y="241"/>
                    </a:lnTo>
                    <a:lnTo>
                      <a:pt x="628" y="243"/>
                    </a:lnTo>
                    <a:lnTo>
                      <a:pt x="626" y="243"/>
                    </a:lnTo>
                    <a:lnTo>
                      <a:pt x="625" y="245"/>
                    </a:lnTo>
                    <a:lnTo>
                      <a:pt x="623" y="245"/>
                    </a:lnTo>
                    <a:lnTo>
                      <a:pt x="621" y="245"/>
                    </a:lnTo>
                    <a:lnTo>
                      <a:pt x="621" y="243"/>
                    </a:lnTo>
                    <a:lnTo>
                      <a:pt x="621" y="241"/>
                    </a:lnTo>
                    <a:lnTo>
                      <a:pt x="623" y="241"/>
                    </a:lnTo>
                    <a:lnTo>
                      <a:pt x="623" y="239"/>
                    </a:lnTo>
                    <a:lnTo>
                      <a:pt x="625" y="239"/>
                    </a:lnTo>
                    <a:lnTo>
                      <a:pt x="625" y="237"/>
                    </a:lnTo>
                    <a:lnTo>
                      <a:pt x="625" y="235"/>
                    </a:lnTo>
                    <a:lnTo>
                      <a:pt x="625" y="237"/>
                    </a:lnTo>
                    <a:lnTo>
                      <a:pt x="625" y="239"/>
                    </a:lnTo>
                    <a:lnTo>
                      <a:pt x="623" y="239"/>
                    </a:lnTo>
                    <a:lnTo>
                      <a:pt x="623" y="241"/>
                    </a:lnTo>
                    <a:lnTo>
                      <a:pt x="621" y="241"/>
                    </a:lnTo>
                    <a:lnTo>
                      <a:pt x="619" y="241"/>
                    </a:lnTo>
                    <a:lnTo>
                      <a:pt x="619" y="239"/>
                    </a:lnTo>
                    <a:lnTo>
                      <a:pt x="619" y="237"/>
                    </a:lnTo>
                    <a:lnTo>
                      <a:pt x="619" y="239"/>
                    </a:lnTo>
                    <a:lnTo>
                      <a:pt x="617" y="239"/>
                    </a:lnTo>
                    <a:lnTo>
                      <a:pt x="615" y="239"/>
                    </a:lnTo>
                    <a:lnTo>
                      <a:pt x="615" y="237"/>
                    </a:lnTo>
                    <a:lnTo>
                      <a:pt x="617" y="239"/>
                    </a:lnTo>
                    <a:lnTo>
                      <a:pt x="617" y="237"/>
                    </a:lnTo>
                    <a:lnTo>
                      <a:pt x="615" y="237"/>
                    </a:lnTo>
                    <a:lnTo>
                      <a:pt x="617" y="237"/>
                    </a:lnTo>
                    <a:lnTo>
                      <a:pt x="615" y="237"/>
                    </a:lnTo>
                    <a:lnTo>
                      <a:pt x="615" y="235"/>
                    </a:lnTo>
                    <a:lnTo>
                      <a:pt x="617" y="235"/>
                    </a:lnTo>
                    <a:lnTo>
                      <a:pt x="615" y="235"/>
                    </a:lnTo>
                    <a:lnTo>
                      <a:pt x="615" y="237"/>
                    </a:lnTo>
                    <a:lnTo>
                      <a:pt x="613" y="235"/>
                    </a:lnTo>
                    <a:lnTo>
                      <a:pt x="615" y="235"/>
                    </a:lnTo>
                    <a:lnTo>
                      <a:pt x="613" y="235"/>
                    </a:lnTo>
                    <a:lnTo>
                      <a:pt x="613" y="233"/>
                    </a:lnTo>
                    <a:lnTo>
                      <a:pt x="615" y="232"/>
                    </a:lnTo>
                    <a:lnTo>
                      <a:pt x="613" y="232"/>
                    </a:lnTo>
                    <a:lnTo>
                      <a:pt x="611" y="232"/>
                    </a:lnTo>
                    <a:lnTo>
                      <a:pt x="613" y="232"/>
                    </a:lnTo>
                    <a:lnTo>
                      <a:pt x="613" y="233"/>
                    </a:lnTo>
                    <a:lnTo>
                      <a:pt x="611" y="233"/>
                    </a:lnTo>
                    <a:lnTo>
                      <a:pt x="609" y="233"/>
                    </a:lnTo>
                    <a:lnTo>
                      <a:pt x="609" y="232"/>
                    </a:lnTo>
                    <a:lnTo>
                      <a:pt x="607" y="232"/>
                    </a:lnTo>
                    <a:lnTo>
                      <a:pt x="605" y="232"/>
                    </a:lnTo>
                    <a:lnTo>
                      <a:pt x="605" y="233"/>
                    </a:lnTo>
                    <a:lnTo>
                      <a:pt x="609" y="233"/>
                    </a:lnTo>
                    <a:lnTo>
                      <a:pt x="611" y="235"/>
                    </a:lnTo>
                    <a:lnTo>
                      <a:pt x="611" y="237"/>
                    </a:lnTo>
                    <a:lnTo>
                      <a:pt x="609" y="235"/>
                    </a:lnTo>
                    <a:lnTo>
                      <a:pt x="609" y="237"/>
                    </a:lnTo>
                    <a:lnTo>
                      <a:pt x="611" y="237"/>
                    </a:lnTo>
                    <a:lnTo>
                      <a:pt x="609" y="237"/>
                    </a:lnTo>
                    <a:lnTo>
                      <a:pt x="609" y="239"/>
                    </a:lnTo>
                    <a:lnTo>
                      <a:pt x="609" y="237"/>
                    </a:lnTo>
                    <a:lnTo>
                      <a:pt x="607" y="237"/>
                    </a:lnTo>
                    <a:lnTo>
                      <a:pt x="609" y="237"/>
                    </a:lnTo>
                    <a:lnTo>
                      <a:pt x="607" y="237"/>
                    </a:lnTo>
                    <a:lnTo>
                      <a:pt x="607" y="235"/>
                    </a:lnTo>
                    <a:lnTo>
                      <a:pt x="605" y="235"/>
                    </a:lnTo>
                    <a:lnTo>
                      <a:pt x="605" y="233"/>
                    </a:lnTo>
                    <a:lnTo>
                      <a:pt x="603" y="233"/>
                    </a:lnTo>
                    <a:lnTo>
                      <a:pt x="605" y="235"/>
                    </a:lnTo>
                    <a:lnTo>
                      <a:pt x="605" y="237"/>
                    </a:lnTo>
                    <a:lnTo>
                      <a:pt x="605" y="239"/>
                    </a:lnTo>
                    <a:lnTo>
                      <a:pt x="607" y="239"/>
                    </a:lnTo>
                    <a:lnTo>
                      <a:pt x="607" y="241"/>
                    </a:lnTo>
                    <a:lnTo>
                      <a:pt x="609" y="241"/>
                    </a:lnTo>
                    <a:lnTo>
                      <a:pt x="609" y="243"/>
                    </a:lnTo>
                    <a:lnTo>
                      <a:pt x="611" y="243"/>
                    </a:lnTo>
                    <a:lnTo>
                      <a:pt x="609" y="243"/>
                    </a:lnTo>
                    <a:lnTo>
                      <a:pt x="609" y="245"/>
                    </a:lnTo>
                    <a:lnTo>
                      <a:pt x="611" y="245"/>
                    </a:lnTo>
                    <a:lnTo>
                      <a:pt x="609" y="245"/>
                    </a:lnTo>
                    <a:lnTo>
                      <a:pt x="607" y="247"/>
                    </a:lnTo>
                    <a:lnTo>
                      <a:pt x="607" y="245"/>
                    </a:lnTo>
                    <a:lnTo>
                      <a:pt x="607" y="247"/>
                    </a:lnTo>
                    <a:lnTo>
                      <a:pt x="607" y="245"/>
                    </a:lnTo>
                    <a:lnTo>
                      <a:pt x="605" y="245"/>
                    </a:lnTo>
                    <a:lnTo>
                      <a:pt x="605" y="247"/>
                    </a:lnTo>
                    <a:lnTo>
                      <a:pt x="603" y="247"/>
                    </a:lnTo>
                    <a:lnTo>
                      <a:pt x="603" y="245"/>
                    </a:lnTo>
                    <a:lnTo>
                      <a:pt x="603" y="243"/>
                    </a:lnTo>
                    <a:lnTo>
                      <a:pt x="603" y="241"/>
                    </a:lnTo>
                    <a:lnTo>
                      <a:pt x="601" y="241"/>
                    </a:lnTo>
                    <a:lnTo>
                      <a:pt x="601" y="239"/>
                    </a:lnTo>
                    <a:lnTo>
                      <a:pt x="601" y="241"/>
                    </a:lnTo>
                    <a:lnTo>
                      <a:pt x="599" y="241"/>
                    </a:lnTo>
                    <a:lnTo>
                      <a:pt x="599" y="239"/>
                    </a:lnTo>
                    <a:lnTo>
                      <a:pt x="599" y="237"/>
                    </a:lnTo>
                    <a:lnTo>
                      <a:pt x="599" y="239"/>
                    </a:lnTo>
                    <a:lnTo>
                      <a:pt x="597" y="239"/>
                    </a:lnTo>
                    <a:lnTo>
                      <a:pt x="597" y="241"/>
                    </a:lnTo>
                    <a:lnTo>
                      <a:pt x="599" y="241"/>
                    </a:lnTo>
                    <a:lnTo>
                      <a:pt x="599" y="239"/>
                    </a:lnTo>
                    <a:lnTo>
                      <a:pt x="599" y="241"/>
                    </a:lnTo>
                    <a:lnTo>
                      <a:pt x="601" y="241"/>
                    </a:lnTo>
                    <a:lnTo>
                      <a:pt x="601" y="243"/>
                    </a:lnTo>
                    <a:lnTo>
                      <a:pt x="601" y="241"/>
                    </a:lnTo>
                    <a:lnTo>
                      <a:pt x="603" y="241"/>
                    </a:lnTo>
                    <a:lnTo>
                      <a:pt x="603" y="243"/>
                    </a:lnTo>
                    <a:lnTo>
                      <a:pt x="603" y="245"/>
                    </a:lnTo>
                    <a:lnTo>
                      <a:pt x="603" y="243"/>
                    </a:lnTo>
                    <a:lnTo>
                      <a:pt x="601" y="243"/>
                    </a:lnTo>
                    <a:lnTo>
                      <a:pt x="601" y="245"/>
                    </a:lnTo>
                    <a:lnTo>
                      <a:pt x="603" y="245"/>
                    </a:lnTo>
                    <a:lnTo>
                      <a:pt x="601" y="245"/>
                    </a:lnTo>
                    <a:lnTo>
                      <a:pt x="601" y="243"/>
                    </a:lnTo>
                    <a:lnTo>
                      <a:pt x="601" y="245"/>
                    </a:lnTo>
                    <a:lnTo>
                      <a:pt x="601" y="247"/>
                    </a:lnTo>
                    <a:lnTo>
                      <a:pt x="601" y="245"/>
                    </a:lnTo>
                    <a:lnTo>
                      <a:pt x="603" y="245"/>
                    </a:lnTo>
                    <a:lnTo>
                      <a:pt x="603" y="247"/>
                    </a:lnTo>
                    <a:lnTo>
                      <a:pt x="601" y="247"/>
                    </a:lnTo>
                    <a:lnTo>
                      <a:pt x="603" y="247"/>
                    </a:lnTo>
                    <a:lnTo>
                      <a:pt x="601" y="247"/>
                    </a:lnTo>
                    <a:lnTo>
                      <a:pt x="601" y="249"/>
                    </a:lnTo>
                    <a:lnTo>
                      <a:pt x="603" y="249"/>
                    </a:lnTo>
                    <a:lnTo>
                      <a:pt x="605" y="249"/>
                    </a:lnTo>
                    <a:lnTo>
                      <a:pt x="605" y="247"/>
                    </a:lnTo>
                    <a:lnTo>
                      <a:pt x="605" y="249"/>
                    </a:lnTo>
                    <a:lnTo>
                      <a:pt x="603" y="249"/>
                    </a:lnTo>
                    <a:lnTo>
                      <a:pt x="603" y="251"/>
                    </a:lnTo>
                    <a:lnTo>
                      <a:pt x="605" y="251"/>
                    </a:lnTo>
                    <a:lnTo>
                      <a:pt x="603" y="251"/>
                    </a:lnTo>
                    <a:lnTo>
                      <a:pt x="605" y="253"/>
                    </a:lnTo>
                    <a:lnTo>
                      <a:pt x="603" y="253"/>
                    </a:lnTo>
                    <a:lnTo>
                      <a:pt x="603" y="255"/>
                    </a:lnTo>
                    <a:lnTo>
                      <a:pt x="605" y="253"/>
                    </a:lnTo>
                    <a:lnTo>
                      <a:pt x="605" y="251"/>
                    </a:lnTo>
                    <a:lnTo>
                      <a:pt x="607" y="251"/>
                    </a:lnTo>
                    <a:lnTo>
                      <a:pt x="609" y="251"/>
                    </a:lnTo>
                    <a:lnTo>
                      <a:pt x="609" y="253"/>
                    </a:lnTo>
                    <a:lnTo>
                      <a:pt x="609" y="255"/>
                    </a:lnTo>
                    <a:lnTo>
                      <a:pt x="607" y="255"/>
                    </a:lnTo>
                    <a:lnTo>
                      <a:pt x="609" y="255"/>
                    </a:lnTo>
                    <a:lnTo>
                      <a:pt x="611" y="255"/>
                    </a:lnTo>
                    <a:lnTo>
                      <a:pt x="611" y="257"/>
                    </a:lnTo>
                    <a:lnTo>
                      <a:pt x="609" y="257"/>
                    </a:lnTo>
                    <a:lnTo>
                      <a:pt x="609" y="259"/>
                    </a:lnTo>
                    <a:lnTo>
                      <a:pt x="609" y="257"/>
                    </a:lnTo>
                    <a:lnTo>
                      <a:pt x="611" y="259"/>
                    </a:lnTo>
                    <a:lnTo>
                      <a:pt x="611" y="261"/>
                    </a:lnTo>
                    <a:lnTo>
                      <a:pt x="611" y="259"/>
                    </a:lnTo>
                    <a:lnTo>
                      <a:pt x="611" y="261"/>
                    </a:lnTo>
                    <a:lnTo>
                      <a:pt x="613" y="261"/>
                    </a:lnTo>
                    <a:lnTo>
                      <a:pt x="613" y="259"/>
                    </a:lnTo>
                    <a:lnTo>
                      <a:pt x="613" y="261"/>
                    </a:lnTo>
                    <a:lnTo>
                      <a:pt x="613" y="263"/>
                    </a:lnTo>
                    <a:lnTo>
                      <a:pt x="611" y="263"/>
                    </a:lnTo>
                    <a:lnTo>
                      <a:pt x="613" y="263"/>
                    </a:lnTo>
                    <a:lnTo>
                      <a:pt x="613" y="261"/>
                    </a:lnTo>
                    <a:lnTo>
                      <a:pt x="615" y="261"/>
                    </a:lnTo>
                    <a:lnTo>
                      <a:pt x="613" y="261"/>
                    </a:lnTo>
                    <a:lnTo>
                      <a:pt x="613" y="263"/>
                    </a:lnTo>
                    <a:lnTo>
                      <a:pt x="613" y="264"/>
                    </a:lnTo>
                    <a:lnTo>
                      <a:pt x="615" y="264"/>
                    </a:lnTo>
                    <a:lnTo>
                      <a:pt x="613" y="264"/>
                    </a:lnTo>
                    <a:lnTo>
                      <a:pt x="613" y="266"/>
                    </a:lnTo>
                    <a:lnTo>
                      <a:pt x="615" y="266"/>
                    </a:lnTo>
                    <a:lnTo>
                      <a:pt x="613" y="266"/>
                    </a:lnTo>
                    <a:lnTo>
                      <a:pt x="615" y="266"/>
                    </a:lnTo>
                    <a:lnTo>
                      <a:pt x="615" y="268"/>
                    </a:lnTo>
                    <a:lnTo>
                      <a:pt x="615" y="266"/>
                    </a:lnTo>
                    <a:lnTo>
                      <a:pt x="615" y="264"/>
                    </a:lnTo>
                    <a:lnTo>
                      <a:pt x="615" y="263"/>
                    </a:lnTo>
                    <a:lnTo>
                      <a:pt x="615" y="264"/>
                    </a:lnTo>
                    <a:lnTo>
                      <a:pt x="617" y="264"/>
                    </a:lnTo>
                    <a:lnTo>
                      <a:pt x="617" y="266"/>
                    </a:lnTo>
                    <a:lnTo>
                      <a:pt x="617" y="264"/>
                    </a:lnTo>
                    <a:lnTo>
                      <a:pt x="617" y="266"/>
                    </a:lnTo>
                    <a:lnTo>
                      <a:pt x="619" y="266"/>
                    </a:lnTo>
                    <a:lnTo>
                      <a:pt x="619" y="268"/>
                    </a:lnTo>
                    <a:lnTo>
                      <a:pt x="617" y="268"/>
                    </a:lnTo>
                    <a:lnTo>
                      <a:pt x="619" y="268"/>
                    </a:lnTo>
                    <a:lnTo>
                      <a:pt x="619" y="270"/>
                    </a:lnTo>
                    <a:lnTo>
                      <a:pt x="619" y="268"/>
                    </a:lnTo>
                    <a:lnTo>
                      <a:pt x="621" y="266"/>
                    </a:lnTo>
                    <a:lnTo>
                      <a:pt x="621" y="268"/>
                    </a:lnTo>
                    <a:lnTo>
                      <a:pt x="619" y="268"/>
                    </a:lnTo>
                    <a:lnTo>
                      <a:pt x="621" y="270"/>
                    </a:lnTo>
                    <a:lnTo>
                      <a:pt x="621" y="268"/>
                    </a:lnTo>
                    <a:lnTo>
                      <a:pt x="621" y="270"/>
                    </a:lnTo>
                    <a:lnTo>
                      <a:pt x="623" y="270"/>
                    </a:lnTo>
                    <a:lnTo>
                      <a:pt x="621" y="270"/>
                    </a:lnTo>
                    <a:lnTo>
                      <a:pt x="621" y="268"/>
                    </a:lnTo>
                    <a:lnTo>
                      <a:pt x="621" y="266"/>
                    </a:lnTo>
                    <a:lnTo>
                      <a:pt x="623" y="266"/>
                    </a:lnTo>
                    <a:lnTo>
                      <a:pt x="623" y="268"/>
                    </a:lnTo>
                    <a:lnTo>
                      <a:pt x="623" y="266"/>
                    </a:lnTo>
                    <a:lnTo>
                      <a:pt x="623" y="268"/>
                    </a:lnTo>
                    <a:lnTo>
                      <a:pt x="623" y="270"/>
                    </a:lnTo>
                    <a:lnTo>
                      <a:pt x="623" y="268"/>
                    </a:lnTo>
                    <a:lnTo>
                      <a:pt x="625" y="270"/>
                    </a:lnTo>
                    <a:lnTo>
                      <a:pt x="623" y="270"/>
                    </a:lnTo>
                    <a:lnTo>
                      <a:pt x="625" y="270"/>
                    </a:lnTo>
                    <a:lnTo>
                      <a:pt x="623" y="270"/>
                    </a:lnTo>
                    <a:lnTo>
                      <a:pt x="623" y="272"/>
                    </a:lnTo>
                    <a:lnTo>
                      <a:pt x="623" y="274"/>
                    </a:lnTo>
                    <a:lnTo>
                      <a:pt x="625" y="274"/>
                    </a:lnTo>
                    <a:lnTo>
                      <a:pt x="626" y="274"/>
                    </a:lnTo>
                    <a:lnTo>
                      <a:pt x="625" y="274"/>
                    </a:lnTo>
                    <a:lnTo>
                      <a:pt x="626" y="274"/>
                    </a:lnTo>
                    <a:lnTo>
                      <a:pt x="626" y="272"/>
                    </a:lnTo>
                    <a:lnTo>
                      <a:pt x="626" y="274"/>
                    </a:lnTo>
                    <a:lnTo>
                      <a:pt x="628" y="274"/>
                    </a:lnTo>
                    <a:lnTo>
                      <a:pt x="628" y="276"/>
                    </a:lnTo>
                    <a:lnTo>
                      <a:pt x="626" y="276"/>
                    </a:lnTo>
                    <a:lnTo>
                      <a:pt x="626" y="278"/>
                    </a:lnTo>
                    <a:lnTo>
                      <a:pt x="625" y="278"/>
                    </a:lnTo>
                    <a:lnTo>
                      <a:pt x="623" y="278"/>
                    </a:lnTo>
                    <a:lnTo>
                      <a:pt x="625" y="278"/>
                    </a:lnTo>
                    <a:lnTo>
                      <a:pt x="626" y="278"/>
                    </a:lnTo>
                    <a:lnTo>
                      <a:pt x="625" y="278"/>
                    </a:lnTo>
                    <a:lnTo>
                      <a:pt x="625" y="280"/>
                    </a:lnTo>
                    <a:lnTo>
                      <a:pt x="626" y="280"/>
                    </a:lnTo>
                    <a:lnTo>
                      <a:pt x="625" y="280"/>
                    </a:lnTo>
                    <a:lnTo>
                      <a:pt x="626" y="280"/>
                    </a:lnTo>
                    <a:lnTo>
                      <a:pt x="626" y="282"/>
                    </a:lnTo>
                    <a:lnTo>
                      <a:pt x="628" y="282"/>
                    </a:lnTo>
                    <a:lnTo>
                      <a:pt x="626" y="282"/>
                    </a:lnTo>
                    <a:lnTo>
                      <a:pt x="626" y="284"/>
                    </a:lnTo>
                    <a:lnTo>
                      <a:pt x="628" y="284"/>
                    </a:lnTo>
                    <a:lnTo>
                      <a:pt x="630" y="284"/>
                    </a:lnTo>
                    <a:lnTo>
                      <a:pt x="630" y="282"/>
                    </a:lnTo>
                    <a:lnTo>
                      <a:pt x="630" y="284"/>
                    </a:lnTo>
                    <a:lnTo>
                      <a:pt x="630" y="282"/>
                    </a:lnTo>
                    <a:lnTo>
                      <a:pt x="630" y="284"/>
                    </a:lnTo>
                    <a:lnTo>
                      <a:pt x="632" y="284"/>
                    </a:lnTo>
                    <a:lnTo>
                      <a:pt x="630" y="284"/>
                    </a:lnTo>
                    <a:lnTo>
                      <a:pt x="630" y="286"/>
                    </a:lnTo>
                    <a:lnTo>
                      <a:pt x="628" y="286"/>
                    </a:lnTo>
                    <a:lnTo>
                      <a:pt x="628" y="288"/>
                    </a:lnTo>
                    <a:lnTo>
                      <a:pt x="630" y="288"/>
                    </a:lnTo>
                    <a:lnTo>
                      <a:pt x="632" y="290"/>
                    </a:lnTo>
                    <a:lnTo>
                      <a:pt x="632" y="292"/>
                    </a:lnTo>
                    <a:lnTo>
                      <a:pt x="632" y="290"/>
                    </a:lnTo>
                    <a:lnTo>
                      <a:pt x="632" y="292"/>
                    </a:lnTo>
                    <a:lnTo>
                      <a:pt x="632" y="293"/>
                    </a:lnTo>
                    <a:lnTo>
                      <a:pt x="632" y="295"/>
                    </a:lnTo>
                    <a:lnTo>
                      <a:pt x="632" y="293"/>
                    </a:lnTo>
                    <a:lnTo>
                      <a:pt x="632" y="295"/>
                    </a:lnTo>
                    <a:lnTo>
                      <a:pt x="632" y="297"/>
                    </a:lnTo>
                    <a:lnTo>
                      <a:pt x="630" y="297"/>
                    </a:lnTo>
                    <a:lnTo>
                      <a:pt x="630" y="295"/>
                    </a:lnTo>
                    <a:lnTo>
                      <a:pt x="630" y="293"/>
                    </a:lnTo>
                    <a:lnTo>
                      <a:pt x="630" y="292"/>
                    </a:lnTo>
                    <a:lnTo>
                      <a:pt x="628" y="292"/>
                    </a:lnTo>
                    <a:lnTo>
                      <a:pt x="628" y="290"/>
                    </a:lnTo>
                    <a:lnTo>
                      <a:pt x="626" y="288"/>
                    </a:lnTo>
                    <a:lnTo>
                      <a:pt x="626" y="290"/>
                    </a:lnTo>
                    <a:lnTo>
                      <a:pt x="628" y="290"/>
                    </a:lnTo>
                    <a:lnTo>
                      <a:pt x="628" y="292"/>
                    </a:lnTo>
                    <a:lnTo>
                      <a:pt x="628" y="293"/>
                    </a:lnTo>
                    <a:lnTo>
                      <a:pt x="626" y="293"/>
                    </a:lnTo>
                    <a:lnTo>
                      <a:pt x="628" y="293"/>
                    </a:lnTo>
                    <a:lnTo>
                      <a:pt x="626" y="293"/>
                    </a:lnTo>
                    <a:lnTo>
                      <a:pt x="628" y="295"/>
                    </a:lnTo>
                    <a:lnTo>
                      <a:pt x="628" y="293"/>
                    </a:lnTo>
                    <a:lnTo>
                      <a:pt x="628" y="295"/>
                    </a:lnTo>
                    <a:lnTo>
                      <a:pt x="628" y="297"/>
                    </a:lnTo>
                    <a:lnTo>
                      <a:pt x="628" y="295"/>
                    </a:lnTo>
                    <a:lnTo>
                      <a:pt x="628" y="297"/>
                    </a:lnTo>
                    <a:lnTo>
                      <a:pt x="626" y="297"/>
                    </a:lnTo>
                    <a:lnTo>
                      <a:pt x="628" y="297"/>
                    </a:lnTo>
                    <a:lnTo>
                      <a:pt x="628" y="299"/>
                    </a:lnTo>
                    <a:lnTo>
                      <a:pt x="630" y="299"/>
                    </a:lnTo>
                    <a:lnTo>
                      <a:pt x="628" y="299"/>
                    </a:lnTo>
                    <a:lnTo>
                      <a:pt x="630" y="299"/>
                    </a:lnTo>
                    <a:lnTo>
                      <a:pt x="630" y="301"/>
                    </a:lnTo>
                    <a:lnTo>
                      <a:pt x="630" y="303"/>
                    </a:lnTo>
                    <a:lnTo>
                      <a:pt x="632" y="303"/>
                    </a:lnTo>
                    <a:lnTo>
                      <a:pt x="630" y="303"/>
                    </a:lnTo>
                    <a:lnTo>
                      <a:pt x="630" y="305"/>
                    </a:lnTo>
                    <a:lnTo>
                      <a:pt x="628" y="305"/>
                    </a:lnTo>
                    <a:lnTo>
                      <a:pt x="628" y="303"/>
                    </a:lnTo>
                    <a:lnTo>
                      <a:pt x="626" y="301"/>
                    </a:lnTo>
                    <a:lnTo>
                      <a:pt x="626" y="303"/>
                    </a:lnTo>
                    <a:lnTo>
                      <a:pt x="626" y="301"/>
                    </a:lnTo>
                    <a:lnTo>
                      <a:pt x="626" y="303"/>
                    </a:lnTo>
                    <a:lnTo>
                      <a:pt x="626" y="305"/>
                    </a:lnTo>
                    <a:lnTo>
                      <a:pt x="628" y="305"/>
                    </a:lnTo>
                    <a:lnTo>
                      <a:pt x="628" y="307"/>
                    </a:lnTo>
                    <a:lnTo>
                      <a:pt x="628" y="309"/>
                    </a:lnTo>
                    <a:lnTo>
                      <a:pt x="626" y="309"/>
                    </a:lnTo>
                    <a:lnTo>
                      <a:pt x="626" y="307"/>
                    </a:lnTo>
                    <a:lnTo>
                      <a:pt x="625" y="307"/>
                    </a:lnTo>
                    <a:lnTo>
                      <a:pt x="626" y="307"/>
                    </a:lnTo>
                    <a:lnTo>
                      <a:pt x="626" y="305"/>
                    </a:lnTo>
                    <a:lnTo>
                      <a:pt x="625" y="305"/>
                    </a:lnTo>
                    <a:lnTo>
                      <a:pt x="626" y="305"/>
                    </a:lnTo>
                    <a:lnTo>
                      <a:pt x="625" y="305"/>
                    </a:lnTo>
                    <a:lnTo>
                      <a:pt x="626" y="303"/>
                    </a:lnTo>
                    <a:lnTo>
                      <a:pt x="625" y="303"/>
                    </a:lnTo>
                    <a:lnTo>
                      <a:pt x="625" y="305"/>
                    </a:lnTo>
                    <a:lnTo>
                      <a:pt x="623" y="305"/>
                    </a:lnTo>
                    <a:lnTo>
                      <a:pt x="623" y="303"/>
                    </a:lnTo>
                    <a:lnTo>
                      <a:pt x="623" y="301"/>
                    </a:lnTo>
                    <a:lnTo>
                      <a:pt x="623" y="303"/>
                    </a:lnTo>
                    <a:lnTo>
                      <a:pt x="621" y="303"/>
                    </a:lnTo>
                    <a:lnTo>
                      <a:pt x="623" y="303"/>
                    </a:lnTo>
                    <a:lnTo>
                      <a:pt x="621" y="303"/>
                    </a:lnTo>
                    <a:lnTo>
                      <a:pt x="621" y="301"/>
                    </a:lnTo>
                    <a:lnTo>
                      <a:pt x="619" y="301"/>
                    </a:lnTo>
                    <a:lnTo>
                      <a:pt x="619" y="299"/>
                    </a:lnTo>
                    <a:lnTo>
                      <a:pt x="617" y="299"/>
                    </a:lnTo>
                    <a:lnTo>
                      <a:pt x="619" y="299"/>
                    </a:lnTo>
                    <a:lnTo>
                      <a:pt x="619" y="301"/>
                    </a:lnTo>
                    <a:lnTo>
                      <a:pt x="619" y="303"/>
                    </a:lnTo>
                    <a:lnTo>
                      <a:pt x="619" y="301"/>
                    </a:lnTo>
                    <a:lnTo>
                      <a:pt x="619" y="303"/>
                    </a:lnTo>
                    <a:lnTo>
                      <a:pt x="619" y="301"/>
                    </a:lnTo>
                    <a:lnTo>
                      <a:pt x="617" y="301"/>
                    </a:lnTo>
                    <a:lnTo>
                      <a:pt x="615" y="301"/>
                    </a:lnTo>
                    <a:lnTo>
                      <a:pt x="615" y="299"/>
                    </a:lnTo>
                    <a:lnTo>
                      <a:pt x="617" y="299"/>
                    </a:lnTo>
                    <a:lnTo>
                      <a:pt x="615" y="299"/>
                    </a:lnTo>
                    <a:lnTo>
                      <a:pt x="615" y="297"/>
                    </a:lnTo>
                    <a:lnTo>
                      <a:pt x="615" y="295"/>
                    </a:lnTo>
                    <a:lnTo>
                      <a:pt x="615" y="297"/>
                    </a:lnTo>
                    <a:lnTo>
                      <a:pt x="615" y="299"/>
                    </a:lnTo>
                    <a:lnTo>
                      <a:pt x="615" y="301"/>
                    </a:lnTo>
                    <a:lnTo>
                      <a:pt x="615" y="299"/>
                    </a:lnTo>
                    <a:lnTo>
                      <a:pt x="615" y="301"/>
                    </a:lnTo>
                    <a:lnTo>
                      <a:pt x="613" y="301"/>
                    </a:lnTo>
                    <a:lnTo>
                      <a:pt x="613" y="299"/>
                    </a:lnTo>
                    <a:lnTo>
                      <a:pt x="613" y="297"/>
                    </a:lnTo>
                    <a:lnTo>
                      <a:pt x="613" y="299"/>
                    </a:lnTo>
                    <a:lnTo>
                      <a:pt x="613" y="297"/>
                    </a:lnTo>
                    <a:lnTo>
                      <a:pt x="611" y="297"/>
                    </a:lnTo>
                    <a:lnTo>
                      <a:pt x="613" y="297"/>
                    </a:lnTo>
                    <a:lnTo>
                      <a:pt x="613" y="295"/>
                    </a:lnTo>
                    <a:lnTo>
                      <a:pt x="611" y="295"/>
                    </a:lnTo>
                    <a:lnTo>
                      <a:pt x="613" y="295"/>
                    </a:lnTo>
                    <a:lnTo>
                      <a:pt x="611" y="293"/>
                    </a:lnTo>
                    <a:lnTo>
                      <a:pt x="611" y="295"/>
                    </a:lnTo>
                    <a:lnTo>
                      <a:pt x="611" y="297"/>
                    </a:lnTo>
                    <a:lnTo>
                      <a:pt x="611" y="295"/>
                    </a:lnTo>
                    <a:lnTo>
                      <a:pt x="611" y="297"/>
                    </a:lnTo>
                    <a:lnTo>
                      <a:pt x="609" y="295"/>
                    </a:lnTo>
                    <a:lnTo>
                      <a:pt x="609" y="293"/>
                    </a:lnTo>
                    <a:lnTo>
                      <a:pt x="607" y="293"/>
                    </a:lnTo>
                    <a:lnTo>
                      <a:pt x="607" y="292"/>
                    </a:lnTo>
                    <a:lnTo>
                      <a:pt x="607" y="290"/>
                    </a:lnTo>
                    <a:lnTo>
                      <a:pt x="605" y="290"/>
                    </a:lnTo>
                    <a:lnTo>
                      <a:pt x="607" y="290"/>
                    </a:lnTo>
                    <a:lnTo>
                      <a:pt x="605" y="290"/>
                    </a:lnTo>
                    <a:lnTo>
                      <a:pt x="605" y="288"/>
                    </a:lnTo>
                    <a:lnTo>
                      <a:pt x="603" y="288"/>
                    </a:lnTo>
                    <a:lnTo>
                      <a:pt x="605" y="288"/>
                    </a:lnTo>
                    <a:lnTo>
                      <a:pt x="605" y="290"/>
                    </a:lnTo>
                    <a:lnTo>
                      <a:pt x="605" y="292"/>
                    </a:lnTo>
                    <a:lnTo>
                      <a:pt x="605" y="293"/>
                    </a:lnTo>
                    <a:lnTo>
                      <a:pt x="607" y="295"/>
                    </a:lnTo>
                    <a:lnTo>
                      <a:pt x="605" y="295"/>
                    </a:lnTo>
                    <a:lnTo>
                      <a:pt x="605" y="293"/>
                    </a:lnTo>
                    <a:lnTo>
                      <a:pt x="603" y="292"/>
                    </a:lnTo>
                    <a:lnTo>
                      <a:pt x="601" y="292"/>
                    </a:lnTo>
                    <a:lnTo>
                      <a:pt x="601" y="290"/>
                    </a:lnTo>
                    <a:lnTo>
                      <a:pt x="599" y="290"/>
                    </a:lnTo>
                    <a:lnTo>
                      <a:pt x="599" y="288"/>
                    </a:lnTo>
                    <a:lnTo>
                      <a:pt x="597" y="288"/>
                    </a:lnTo>
                    <a:lnTo>
                      <a:pt x="596" y="288"/>
                    </a:lnTo>
                    <a:lnTo>
                      <a:pt x="596" y="290"/>
                    </a:lnTo>
                    <a:lnTo>
                      <a:pt x="597" y="290"/>
                    </a:lnTo>
                    <a:lnTo>
                      <a:pt x="596" y="292"/>
                    </a:lnTo>
                    <a:lnTo>
                      <a:pt x="597" y="292"/>
                    </a:lnTo>
                    <a:lnTo>
                      <a:pt x="597" y="293"/>
                    </a:lnTo>
                    <a:lnTo>
                      <a:pt x="599" y="293"/>
                    </a:lnTo>
                    <a:lnTo>
                      <a:pt x="599" y="295"/>
                    </a:lnTo>
                    <a:lnTo>
                      <a:pt x="601" y="295"/>
                    </a:lnTo>
                    <a:lnTo>
                      <a:pt x="601" y="297"/>
                    </a:lnTo>
                    <a:lnTo>
                      <a:pt x="601" y="299"/>
                    </a:lnTo>
                    <a:lnTo>
                      <a:pt x="603" y="299"/>
                    </a:lnTo>
                    <a:lnTo>
                      <a:pt x="605" y="299"/>
                    </a:lnTo>
                    <a:lnTo>
                      <a:pt x="603" y="299"/>
                    </a:lnTo>
                    <a:lnTo>
                      <a:pt x="603" y="301"/>
                    </a:lnTo>
                    <a:lnTo>
                      <a:pt x="605" y="299"/>
                    </a:lnTo>
                    <a:lnTo>
                      <a:pt x="607" y="299"/>
                    </a:lnTo>
                    <a:lnTo>
                      <a:pt x="607" y="301"/>
                    </a:lnTo>
                    <a:lnTo>
                      <a:pt x="605" y="301"/>
                    </a:lnTo>
                    <a:lnTo>
                      <a:pt x="605" y="303"/>
                    </a:lnTo>
                    <a:lnTo>
                      <a:pt x="605" y="301"/>
                    </a:lnTo>
                    <a:lnTo>
                      <a:pt x="607" y="301"/>
                    </a:lnTo>
                    <a:lnTo>
                      <a:pt x="607" y="303"/>
                    </a:lnTo>
                    <a:lnTo>
                      <a:pt x="607" y="301"/>
                    </a:lnTo>
                    <a:lnTo>
                      <a:pt x="609" y="301"/>
                    </a:lnTo>
                    <a:lnTo>
                      <a:pt x="609" y="303"/>
                    </a:lnTo>
                    <a:lnTo>
                      <a:pt x="609" y="305"/>
                    </a:lnTo>
                    <a:lnTo>
                      <a:pt x="609" y="303"/>
                    </a:lnTo>
                    <a:lnTo>
                      <a:pt x="611" y="303"/>
                    </a:lnTo>
                    <a:lnTo>
                      <a:pt x="611" y="305"/>
                    </a:lnTo>
                    <a:lnTo>
                      <a:pt x="609" y="305"/>
                    </a:lnTo>
                    <a:lnTo>
                      <a:pt x="611" y="305"/>
                    </a:lnTo>
                    <a:lnTo>
                      <a:pt x="611" y="307"/>
                    </a:lnTo>
                    <a:lnTo>
                      <a:pt x="611" y="305"/>
                    </a:lnTo>
                    <a:lnTo>
                      <a:pt x="611" y="307"/>
                    </a:lnTo>
                    <a:lnTo>
                      <a:pt x="613" y="307"/>
                    </a:lnTo>
                    <a:lnTo>
                      <a:pt x="611" y="307"/>
                    </a:lnTo>
                    <a:lnTo>
                      <a:pt x="611" y="309"/>
                    </a:lnTo>
                    <a:lnTo>
                      <a:pt x="613" y="309"/>
                    </a:lnTo>
                    <a:lnTo>
                      <a:pt x="613" y="307"/>
                    </a:lnTo>
                    <a:lnTo>
                      <a:pt x="615" y="307"/>
                    </a:lnTo>
                    <a:lnTo>
                      <a:pt x="613" y="307"/>
                    </a:lnTo>
                    <a:lnTo>
                      <a:pt x="613" y="309"/>
                    </a:lnTo>
                    <a:lnTo>
                      <a:pt x="615" y="309"/>
                    </a:lnTo>
                    <a:lnTo>
                      <a:pt x="615" y="311"/>
                    </a:lnTo>
                    <a:lnTo>
                      <a:pt x="617" y="311"/>
                    </a:lnTo>
                    <a:lnTo>
                      <a:pt x="615" y="313"/>
                    </a:lnTo>
                    <a:lnTo>
                      <a:pt x="617" y="313"/>
                    </a:lnTo>
                    <a:lnTo>
                      <a:pt x="617" y="311"/>
                    </a:lnTo>
                    <a:lnTo>
                      <a:pt x="617" y="313"/>
                    </a:lnTo>
                    <a:lnTo>
                      <a:pt x="617" y="315"/>
                    </a:lnTo>
                    <a:lnTo>
                      <a:pt x="617" y="313"/>
                    </a:lnTo>
                    <a:lnTo>
                      <a:pt x="619" y="313"/>
                    </a:lnTo>
                    <a:lnTo>
                      <a:pt x="619" y="315"/>
                    </a:lnTo>
                    <a:lnTo>
                      <a:pt x="619" y="313"/>
                    </a:lnTo>
                    <a:lnTo>
                      <a:pt x="619" y="315"/>
                    </a:lnTo>
                    <a:lnTo>
                      <a:pt x="621" y="315"/>
                    </a:lnTo>
                    <a:lnTo>
                      <a:pt x="619" y="315"/>
                    </a:lnTo>
                    <a:lnTo>
                      <a:pt x="621" y="315"/>
                    </a:lnTo>
                    <a:lnTo>
                      <a:pt x="621" y="317"/>
                    </a:lnTo>
                    <a:lnTo>
                      <a:pt x="619" y="317"/>
                    </a:lnTo>
                    <a:lnTo>
                      <a:pt x="621" y="319"/>
                    </a:lnTo>
                    <a:lnTo>
                      <a:pt x="619" y="319"/>
                    </a:lnTo>
                    <a:lnTo>
                      <a:pt x="619" y="317"/>
                    </a:lnTo>
                    <a:lnTo>
                      <a:pt x="619" y="319"/>
                    </a:lnTo>
                    <a:lnTo>
                      <a:pt x="619" y="317"/>
                    </a:lnTo>
                    <a:lnTo>
                      <a:pt x="619" y="319"/>
                    </a:lnTo>
                    <a:lnTo>
                      <a:pt x="619" y="321"/>
                    </a:lnTo>
                    <a:lnTo>
                      <a:pt x="621" y="321"/>
                    </a:lnTo>
                    <a:lnTo>
                      <a:pt x="621" y="322"/>
                    </a:lnTo>
                    <a:lnTo>
                      <a:pt x="619" y="322"/>
                    </a:lnTo>
                    <a:lnTo>
                      <a:pt x="617" y="322"/>
                    </a:lnTo>
                    <a:lnTo>
                      <a:pt x="617" y="321"/>
                    </a:lnTo>
                    <a:lnTo>
                      <a:pt x="615" y="321"/>
                    </a:lnTo>
                    <a:lnTo>
                      <a:pt x="613" y="321"/>
                    </a:lnTo>
                    <a:lnTo>
                      <a:pt x="615" y="319"/>
                    </a:lnTo>
                    <a:lnTo>
                      <a:pt x="613" y="319"/>
                    </a:lnTo>
                    <a:lnTo>
                      <a:pt x="611" y="319"/>
                    </a:lnTo>
                    <a:lnTo>
                      <a:pt x="609" y="319"/>
                    </a:lnTo>
                    <a:lnTo>
                      <a:pt x="609" y="317"/>
                    </a:lnTo>
                    <a:lnTo>
                      <a:pt x="607" y="317"/>
                    </a:lnTo>
                    <a:lnTo>
                      <a:pt x="605" y="317"/>
                    </a:lnTo>
                    <a:lnTo>
                      <a:pt x="603" y="317"/>
                    </a:lnTo>
                    <a:lnTo>
                      <a:pt x="603" y="315"/>
                    </a:lnTo>
                    <a:lnTo>
                      <a:pt x="603" y="317"/>
                    </a:lnTo>
                    <a:lnTo>
                      <a:pt x="599" y="315"/>
                    </a:lnTo>
                    <a:lnTo>
                      <a:pt x="597" y="315"/>
                    </a:lnTo>
                    <a:lnTo>
                      <a:pt x="597" y="313"/>
                    </a:lnTo>
                    <a:lnTo>
                      <a:pt x="596" y="313"/>
                    </a:lnTo>
                    <a:lnTo>
                      <a:pt x="594" y="311"/>
                    </a:lnTo>
                    <a:lnTo>
                      <a:pt x="594" y="309"/>
                    </a:lnTo>
                    <a:lnTo>
                      <a:pt x="592" y="309"/>
                    </a:lnTo>
                    <a:lnTo>
                      <a:pt x="592" y="311"/>
                    </a:lnTo>
                    <a:lnTo>
                      <a:pt x="592" y="309"/>
                    </a:lnTo>
                    <a:lnTo>
                      <a:pt x="590" y="309"/>
                    </a:lnTo>
                    <a:lnTo>
                      <a:pt x="590" y="307"/>
                    </a:lnTo>
                    <a:lnTo>
                      <a:pt x="592" y="307"/>
                    </a:lnTo>
                    <a:lnTo>
                      <a:pt x="590" y="307"/>
                    </a:lnTo>
                    <a:lnTo>
                      <a:pt x="592" y="307"/>
                    </a:lnTo>
                    <a:lnTo>
                      <a:pt x="592" y="305"/>
                    </a:lnTo>
                    <a:lnTo>
                      <a:pt x="592" y="307"/>
                    </a:lnTo>
                    <a:lnTo>
                      <a:pt x="592" y="305"/>
                    </a:lnTo>
                    <a:lnTo>
                      <a:pt x="592" y="307"/>
                    </a:lnTo>
                    <a:lnTo>
                      <a:pt x="590" y="305"/>
                    </a:lnTo>
                    <a:lnTo>
                      <a:pt x="590" y="307"/>
                    </a:lnTo>
                    <a:lnTo>
                      <a:pt x="590" y="305"/>
                    </a:lnTo>
                    <a:lnTo>
                      <a:pt x="588" y="305"/>
                    </a:lnTo>
                    <a:lnTo>
                      <a:pt x="590" y="305"/>
                    </a:lnTo>
                    <a:lnTo>
                      <a:pt x="590" y="307"/>
                    </a:lnTo>
                    <a:lnTo>
                      <a:pt x="588" y="307"/>
                    </a:lnTo>
                    <a:lnTo>
                      <a:pt x="588" y="305"/>
                    </a:lnTo>
                    <a:lnTo>
                      <a:pt x="586" y="307"/>
                    </a:lnTo>
                    <a:lnTo>
                      <a:pt x="584" y="307"/>
                    </a:lnTo>
                    <a:lnTo>
                      <a:pt x="584" y="305"/>
                    </a:lnTo>
                    <a:lnTo>
                      <a:pt x="582" y="305"/>
                    </a:lnTo>
                    <a:lnTo>
                      <a:pt x="582" y="303"/>
                    </a:lnTo>
                    <a:lnTo>
                      <a:pt x="580" y="303"/>
                    </a:lnTo>
                    <a:lnTo>
                      <a:pt x="578" y="303"/>
                    </a:lnTo>
                    <a:lnTo>
                      <a:pt x="580" y="303"/>
                    </a:lnTo>
                    <a:lnTo>
                      <a:pt x="580" y="301"/>
                    </a:lnTo>
                    <a:lnTo>
                      <a:pt x="578" y="301"/>
                    </a:lnTo>
                    <a:lnTo>
                      <a:pt x="580" y="301"/>
                    </a:lnTo>
                    <a:lnTo>
                      <a:pt x="580" y="299"/>
                    </a:lnTo>
                    <a:lnTo>
                      <a:pt x="578" y="299"/>
                    </a:lnTo>
                    <a:lnTo>
                      <a:pt x="578" y="301"/>
                    </a:lnTo>
                    <a:lnTo>
                      <a:pt x="578" y="299"/>
                    </a:lnTo>
                    <a:lnTo>
                      <a:pt x="578" y="301"/>
                    </a:lnTo>
                    <a:lnTo>
                      <a:pt x="576" y="301"/>
                    </a:lnTo>
                    <a:lnTo>
                      <a:pt x="576" y="299"/>
                    </a:lnTo>
                    <a:lnTo>
                      <a:pt x="574" y="299"/>
                    </a:lnTo>
                    <a:lnTo>
                      <a:pt x="572" y="299"/>
                    </a:lnTo>
                    <a:lnTo>
                      <a:pt x="572" y="297"/>
                    </a:lnTo>
                    <a:lnTo>
                      <a:pt x="574" y="297"/>
                    </a:lnTo>
                    <a:lnTo>
                      <a:pt x="572" y="297"/>
                    </a:lnTo>
                    <a:lnTo>
                      <a:pt x="574" y="297"/>
                    </a:lnTo>
                    <a:lnTo>
                      <a:pt x="572" y="297"/>
                    </a:lnTo>
                    <a:lnTo>
                      <a:pt x="572" y="295"/>
                    </a:lnTo>
                    <a:lnTo>
                      <a:pt x="572" y="293"/>
                    </a:lnTo>
                    <a:lnTo>
                      <a:pt x="572" y="295"/>
                    </a:lnTo>
                    <a:lnTo>
                      <a:pt x="570" y="295"/>
                    </a:lnTo>
                    <a:lnTo>
                      <a:pt x="570" y="293"/>
                    </a:lnTo>
                    <a:lnTo>
                      <a:pt x="570" y="295"/>
                    </a:lnTo>
                    <a:lnTo>
                      <a:pt x="570" y="293"/>
                    </a:lnTo>
                    <a:lnTo>
                      <a:pt x="568" y="293"/>
                    </a:lnTo>
                    <a:lnTo>
                      <a:pt x="570" y="293"/>
                    </a:lnTo>
                    <a:lnTo>
                      <a:pt x="572" y="293"/>
                    </a:lnTo>
                    <a:lnTo>
                      <a:pt x="574" y="293"/>
                    </a:lnTo>
                    <a:lnTo>
                      <a:pt x="576" y="293"/>
                    </a:lnTo>
                    <a:lnTo>
                      <a:pt x="576" y="292"/>
                    </a:lnTo>
                    <a:lnTo>
                      <a:pt x="576" y="290"/>
                    </a:lnTo>
                    <a:lnTo>
                      <a:pt x="576" y="292"/>
                    </a:lnTo>
                    <a:lnTo>
                      <a:pt x="576" y="290"/>
                    </a:lnTo>
                    <a:lnTo>
                      <a:pt x="574" y="292"/>
                    </a:lnTo>
                    <a:lnTo>
                      <a:pt x="574" y="290"/>
                    </a:lnTo>
                    <a:lnTo>
                      <a:pt x="574" y="288"/>
                    </a:lnTo>
                    <a:lnTo>
                      <a:pt x="574" y="290"/>
                    </a:lnTo>
                    <a:lnTo>
                      <a:pt x="572" y="290"/>
                    </a:lnTo>
                    <a:lnTo>
                      <a:pt x="572" y="288"/>
                    </a:lnTo>
                    <a:lnTo>
                      <a:pt x="572" y="290"/>
                    </a:lnTo>
                    <a:lnTo>
                      <a:pt x="572" y="288"/>
                    </a:lnTo>
                    <a:lnTo>
                      <a:pt x="570" y="288"/>
                    </a:lnTo>
                    <a:lnTo>
                      <a:pt x="572" y="288"/>
                    </a:lnTo>
                    <a:lnTo>
                      <a:pt x="570" y="286"/>
                    </a:lnTo>
                    <a:lnTo>
                      <a:pt x="570" y="288"/>
                    </a:lnTo>
                    <a:lnTo>
                      <a:pt x="572" y="288"/>
                    </a:lnTo>
                    <a:lnTo>
                      <a:pt x="572" y="290"/>
                    </a:lnTo>
                    <a:lnTo>
                      <a:pt x="570" y="290"/>
                    </a:lnTo>
                    <a:lnTo>
                      <a:pt x="570" y="288"/>
                    </a:lnTo>
                    <a:lnTo>
                      <a:pt x="570" y="290"/>
                    </a:lnTo>
                    <a:lnTo>
                      <a:pt x="570" y="288"/>
                    </a:lnTo>
                    <a:lnTo>
                      <a:pt x="568" y="288"/>
                    </a:lnTo>
                    <a:lnTo>
                      <a:pt x="568" y="290"/>
                    </a:lnTo>
                    <a:lnTo>
                      <a:pt x="568" y="288"/>
                    </a:lnTo>
                    <a:lnTo>
                      <a:pt x="568" y="286"/>
                    </a:lnTo>
                    <a:lnTo>
                      <a:pt x="570" y="286"/>
                    </a:lnTo>
                    <a:lnTo>
                      <a:pt x="568" y="286"/>
                    </a:lnTo>
                    <a:lnTo>
                      <a:pt x="568" y="284"/>
                    </a:lnTo>
                    <a:lnTo>
                      <a:pt x="568" y="286"/>
                    </a:lnTo>
                    <a:lnTo>
                      <a:pt x="567" y="286"/>
                    </a:lnTo>
                    <a:lnTo>
                      <a:pt x="567" y="288"/>
                    </a:lnTo>
                    <a:lnTo>
                      <a:pt x="568" y="288"/>
                    </a:lnTo>
                    <a:lnTo>
                      <a:pt x="567" y="288"/>
                    </a:lnTo>
                    <a:lnTo>
                      <a:pt x="567" y="286"/>
                    </a:lnTo>
                    <a:lnTo>
                      <a:pt x="565" y="286"/>
                    </a:lnTo>
                    <a:lnTo>
                      <a:pt x="565" y="284"/>
                    </a:lnTo>
                    <a:lnTo>
                      <a:pt x="567" y="282"/>
                    </a:lnTo>
                    <a:lnTo>
                      <a:pt x="565" y="282"/>
                    </a:lnTo>
                    <a:lnTo>
                      <a:pt x="565" y="284"/>
                    </a:lnTo>
                    <a:lnTo>
                      <a:pt x="565" y="282"/>
                    </a:lnTo>
                    <a:lnTo>
                      <a:pt x="565" y="284"/>
                    </a:lnTo>
                    <a:lnTo>
                      <a:pt x="563" y="284"/>
                    </a:lnTo>
                    <a:lnTo>
                      <a:pt x="563" y="282"/>
                    </a:lnTo>
                    <a:lnTo>
                      <a:pt x="563" y="280"/>
                    </a:lnTo>
                    <a:lnTo>
                      <a:pt x="561" y="280"/>
                    </a:lnTo>
                    <a:lnTo>
                      <a:pt x="563" y="280"/>
                    </a:lnTo>
                    <a:lnTo>
                      <a:pt x="563" y="278"/>
                    </a:lnTo>
                    <a:lnTo>
                      <a:pt x="561" y="278"/>
                    </a:lnTo>
                    <a:lnTo>
                      <a:pt x="561" y="276"/>
                    </a:lnTo>
                    <a:lnTo>
                      <a:pt x="561" y="278"/>
                    </a:lnTo>
                    <a:lnTo>
                      <a:pt x="559" y="278"/>
                    </a:lnTo>
                    <a:lnTo>
                      <a:pt x="561" y="278"/>
                    </a:lnTo>
                    <a:lnTo>
                      <a:pt x="559" y="278"/>
                    </a:lnTo>
                    <a:lnTo>
                      <a:pt x="559" y="276"/>
                    </a:lnTo>
                    <a:lnTo>
                      <a:pt x="561" y="276"/>
                    </a:lnTo>
                    <a:lnTo>
                      <a:pt x="559" y="276"/>
                    </a:lnTo>
                    <a:lnTo>
                      <a:pt x="559" y="274"/>
                    </a:lnTo>
                    <a:lnTo>
                      <a:pt x="561" y="274"/>
                    </a:lnTo>
                    <a:lnTo>
                      <a:pt x="559" y="274"/>
                    </a:lnTo>
                    <a:lnTo>
                      <a:pt x="561" y="274"/>
                    </a:lnTo>
                    <a:lnTo>
                      <a:pt x="561" y="272"/>
                    </a:lnTo>
                    <a:lnTo>
                      <a:pt x="561" y="270"/>
                    </a:lnTo>
                    <a:lnTo>
                      <a:pt x="559" y="270"/>
                    </a:lnTo>
                    <a:lnTo>
                      <a:pt x="559" y="272"/>
                    </a:lnTo>
                    <a:lnTo>
                      <a:pt x="561" y="272"/>
                    </a:lnTo>
                    <a:lnTo>
                      <a:pt x="559" y="272"/>
                    </a:lnTo>
                    <a:lnTo>
                      <a:pt x="559" y="274"/>
                    </a:lnTo>
                    <a:lnTo>
                      <a:pt x="559" y="272"/>
                    </a:lnTo>
                    <a:lnTo>
                      <a:pt x="557" y="272"/>
                    </a:lnTo>
                    <a:lnTo>
                      <a:pt x="557" y="270"/>
                    </a:lnTo>
                    <a:lnTo>
                      <a:pt x="557" y="272"/>
                    </a:lnTo>
                    <a:lnTo>
                      <a:pt x="555" y="272"/>
                    </a:lnTo>
                    <a:lnTo>
                      <a:pt x="555" y="274"/>
                    </a:lnTo>
                    <a:lnTo>
                      <a:pt x="555" y="276"/>
                    </a:lnTo>
                    <a:lnTo>
                      <a:pt x="555" y="278"/>
                    </a:lnTo>
                    <a:lnTo>
                      <a:pt x="553" y="278"/>
                    </a:lnTo>
                    <a:lnTo>
                      <a:pt x="553" y="276"/>
                    </a:lnTo>
                    <a:lnTo>
                      <a:pt x="553" y="278"/>
                    </a:lnTo>
                    <a:lnTo>
                      <a:pt x="553" y="276"/>
                    </a:lnTo>
                    <a:lnTo>
                      <a:pt x="553" y="274"/>
                    </a:lnTo>
                    <a:lnTo>
                      <a:pt x="553" y="272"/>
                    </a:lnTo>
                    <a:lnTo>
                      <a:pt x="555" y="274"/>
                    </a:lnTo>
                    <a:lnTo>
                      <a:pt x="555" y="272"/>
                    </a:lnTo>
                    <a:lnTo>
                      <a:pt x="553" y="272"/>
                    </a:lnTo>
                    <a:lnTo>
                      <a:pt x="555" y="272"/>
                    </a:lnTo>
                    <a:lnTo>
                      <a:pt x="553" y="272"/>
                    </a:lnTo>
                    <a:lnTo>
                      <a:pt x="553" y="270"/>
                    </a:lnTo>
                    <a:lnTo>
                      <a:pt x="553" y="268"/>
                    </a:lnTo>
                    <a:lnTo>
                      <a:pt x="553" y="270"/>
                    </a:lnTo>
                    <a:lnTo>
                      <a:pt x="553" y="272"/>
                    </a:lnTo>
                    <a:lnTo>
                      <a:pt x="551" y="272"/>
                    </a:lnTo>
                    <a:lnTo>
                      <a:pt x="551" y="270"/>
                    </a:lnTo>
                    <a:lnTo>
                      <a:pt x="551" y="272"/>
                    </a:lnTo>
                    <a:lnTo>
                      <a:pt x="551" y="270"/>
                    </a:lnTo>
                    <a:lnTo>
                      <a:pt x="551" y="272"/>
                    </a:lnTo>
                    <a:lnTo>
                      <a:pt x="549" y="272"/>
                    </a:lnTo>
                    <a:lnTo>
                      <a:pt x="549" y="270"/>
                    </a:lnTo>
                    <a:lnTo>
                      <a:pt x="549" y="268"/>
                    </a:lnTo>
                    <a:lnTo>
                      <a:pt x="549" y="266"/>
                    </a:lnTo>
                    <a:lnTo>
                      <a:pt x="547" y="266"/>
                    </a:lnTo>
                    <a:lnTo>
                      <a:pt x="547" y="268"/>
                    </a:lnTo>
                    <a:lnTo>
                      <a:pt x="549" y="268"/>
                    </a:lnTo>
                    <a:lnTo>
                      <a:pt x="547" y="268"/>
                    </a:lnTo>
                    <a:lnTo>
                      <a:pt x="545" y="268"/>
                    </a:lnTo>
                    <a:lnTo>
                      <a:pt x="547" y="268"/>
                    </a:lnTo>
                    <a:lnTo>
                      <a:pt x="547" y="270"/>
                    </a:lnTo>
                    <a:lnTo>
                      <a:pt x="549" y="272"/>
                    </a:lnTo>
                    <a:lnTo>
                      <a:pt x="551" y="272"/>
                    </a:lnTo>
                    <a:lnTo>
                      <a:pt x="549" y="272"/>
                    </a:lnTo>
                    <a:lnTo>
                      <a:pt x="549" y="274"/>
                    </a:lnTo>
                    <a:lnTo>
                      <a:pt x="549" y="276"/>
                    </a:lnTo>
                    <a:lnTo>
                      <a:pt x="547" y="276"/>
                    </a:lnTo>
                    <a:lnTo>
                      <a:pt x="547" y="274"/>
                    </a:lnTo>
                    <a:lnTo>
                      <a:pt x="547" y="276"/>
                    </a:lnTo>
                    <a:lnTo>
                      <a:pt x="545" y="276"/>
                    </a:lnTo>
                    <a:lnTo>
                      <a:pt x="545" y="274"/>
                    </a:lnTo>
                    <a:lnTo>
                      <a:pt x="543" y="274"/>
                    </a:lnTo>
                    <a:lnTo>
                      <a:pt x="545" y="274"/>
                    </a:lnTo>
                    <a:lnTo>
                      <a:pt x="543" y="274"/>
                    </a:lnTo>
                    <a:lnTo>
                      <a:pt x="541" y="272"/>
                    </a:lnTo>
                    <a:lnTo>
                      <a:pt x="539" y="272"/>
                    </a:lnTo>
                    <a:lnTo>
                      <a:pt x="539" y="274"/>
                    </a:lnTo>
                    <a:lnTo>
                      <a:pt x="541" y="274"/>
                    </a:lnTo>
                    <a:lnTo>
                      <a:pt x="539" y="274"/>
                    </a:lnTo>
                    <a:lnTo>
                      <a:pt x="538" y="274"/>
                    </a:lnTo>
                    <a:lnTo>
                      <a:pt x="539" y="274"/>
                    </a:lnTo>
                    <a:lnTo>
                      <a:pt x="539" y="276"/>
                    </a:lnTo>
                    <a:lnTo>
                      <a:pt x="538" y="276"/>
                    </a:lnTo>
                    <a:lnTo>
                      <a:pt x="536" y="276"/>
                    </a:lnTo>
                    <a:lnTo>
                      <a:pt x="534" y="276"/>
                    </a:lnTo>
                    <a:lnTo>
                      <a:pt x="536" y="278"/>
                    </a:lnTo>
                    <a:lnTo>
                      <a:pt x="534" y="278"/>
                    </a:lnTo>
                    <a:lnTo>
                      <a:pt x="532" y="278"/>
                    </a:lnTo>
                    <a:lnTo>
                      <a:pt x="532" y="280"/>
                    </a:lnTo>
                    <a:lnTo>
                      <a:pt x="530" y="280"/>
                    </a:lnTo>
                    <a:lnTo>
                      <a:pt x="532" y="280"/>
                    </a:lnTo>
                    <a:lnTo>
                      <a:pt x="530" y="280"/>
                    </a:lnTo>
                    <a:lnTo>
                      <a:pt x="530" y="278"/>
                    </a:lnTo>
                    <a:lnTo>
                      <a:pt x="528" y="278"/>
                    </a:lnTo>
                    <a:lnTo>
                      <a:pt x="526" y="278"/>
                    </a:lnTo>
                    <a:lnTo>
                      <a:pt x="524" y="278"/>
                    </a:lnTo>
                    <a:lnTo>
                      <a:pt x="526" y="276"/>
                    </a:lnTo>
                    <a:lnTo>
                      <a:pt x="524" y="276"/>
                    </a:lnTo>
                    <a:lnTo>
                      <a:pt x="524" y="278"/>
                    </a:lnTo>
                    <a:lnTo>
                      <a:pt x="524" y="276"/>
                    </a:lnTo>
                    <a:lnTo>
                      <a:pt x="522" y="276"/>
                    </a:lnTo>
                    <a:lnTo>
                      <a:pt x="520" y="276"/>
                    </a:lnTo>
                    <a:lnTo>
                      <a:pt x="520" y="274"/>
                    </a:lnTo>
                    <a:lnTo>
                      <a:pt x="522" y="274"/>
                    </a:lnTo>
                    <a:lnTo>
                      <a:pt x="520" y="274"/>
                    </a:lnTo>
                    <a:lnTo>
                      <a:pt x="520" y="272"/>
                    </a:lnTo>
                    <a:lnTo>
                      <a:pt x="520" y="270"/>
                    </a:lnTo>
                    <a:lnTo>
                      <a:pt x="518" y="270"/>
                    </a:lnTo>
                    <a:lnTo>
                      <a:pt x="520" y="270"/>
                    </a:lnTo>
                    <a:lnTo>
                      <a:pt x="520" y="268"/>
                    </a:lnTo>
                    <a:lnTo>
                      <a:pt x="520" y="266"/>
                    </a:lnTo>
                    <a:lnTo>
                      <a:pt x="520" y="264"/>
                    </a:lnTo>
                    <a:lnTo>
                      <a:pt x="522" y="264"/>
                    </a:lnTo>
                    <a:lnTo>
                      <a:pt x="522" y="263"/>
                    </a:lnTo>
                    <a:lnTo>
                      <a:pt x="524" y="263"/>
                    </a:lnTo>
                    <a:lnTo>
                      <a:pt x="524" y="261"/>
                    </a:lnTo>
                    <a:lnTo>
                      <a:pt x="526" y="261"/>
                    </a:lnTo>
                    <a:lnTo>
                      <a:pt x="526" y="259"/>
                    </a:lnTo>
                    <a:lnTo>
                      <a:pt x="526" y="257"/>
                    </a:lnTo>
                    <a:lnTo>
                      <a:pt x="526" y="255"/>
                    </a:lnTo>
                    <a:lnTo>
                      <a:pt x="528" y="255"/>
                    </a:lnTo>
                    <a:lnTo>
                      <a:pt x="528" y="257"/>
                    </a:lnTo>
                    <a:lnTo>
                      <a:pt x="530" y="257"/>
                    </a:lnTo>
                    <a:lnTo>
                      <a:pt x="530" y="255"/>
                    </a:lnTo>
                    <a:lnTo>
                      <a:pt x="532" y="255"/>
                    </a:lnTo>
                    <a:lnTo>
                      <a:pt x="532" y="257"/>
                    </a:lnTo>
                    <a:lnTo>
                      <a:pt x="534" y="257"/>
                    </a:lnTo>
                    <a:lnTo>
                      <a:pt x="536" y="259"/>
                    </a:lnTo>
                    <a:lnTo>
                      <a:pt x="538" y="259"/>
                    </a:lnTo>
                    <a:lnTo>
                      <a:pt x="539" y="259"/>
                    </a:lnTo>
                    <a:lnTo>
                      <a:pt x="539" y="261"/>
                    </a:lnTo>
                    <a:lnTo>
                      <a:pt x="541" y="263"/>
                    </a:lnTo>
                    <a:lnTo>
                      <a:pt x="541" y="264"/>
                    </a:lnTo>
                    <a:lnTo>
                      <a:pt x="539" y="264"/>
                    </a:lnTo>
                    <a:lnTo>
                      <a:pt x="541" y="266"/>
                    </a:lnTo>
                    <a:lnTo>
                      <a:pt x="541" y="268"/>
                    </a:lnTo>
                    <a:lnTo>
                      <a:pt x="543" y="268"/>
                    </a:lnTo>
                    <a:lnTo>
                      <a:pt x="543" y="270"/>
                    </a:lnTo>
                    <a:lnTo>
                      <a:pt x="543" y="268"/>
                    </a:lnTo>
                    <a:lnTo>
                      <a:pt x="543" y="266"/>
                    </a:lnTo>
                    <a:lnTo>
                      <a:pt x="541" y="266"/>
                    </a:lnTo>
                    <a:lnTo>
                      <a:pt x="541" y="264"/>
                    </a:lnTo>
                    <a:lnTo>
                      <a:pt x="543" y="264"/>
                    </a:lnTo>
                    <a:lnTo>
                      <a:pt x="543" y="263"/>
                    </a:lnTo>
                    <a:lnTo>
                      <a:pt x="543" y="264"/>
                    </a:lnTo>
                    <a:lnTo>
                      <a:pt x="543" y="263"/>
                    </a:lnTo>
                    <a:lnTo>
                      <a:pt x="541" y="263"/>
                    </a:lnTo>
                    <a:lnTo>
                      <a:pt x="541" y="261"/>
                    </a:lnTo>
                    <a:lnTo>
                      <a:pt x="539" y="261"/>
                    </a:lnTo>
                    <a:lnTo>
                      <a:pt x="539" y="259"/>
                    </a:lnTo>
                    <a:lnTo>
                      <a:pt x="538" y="259"/>
                    </a:lnTo>
                    <a:lnTo>
                      <a:pt x="539" y="259"/>
                    </a:lnTo>
                    <a:lnTo>
                      <a:pt x="539" y="257"/>
                    </a:lnTo>
                    <a:lnTo>
                      <a:pt x="541" y="257"/>
                    </a:lnTo>
                    <a:lnTo>
                      <a:pt x="541" y="259"/>
                    </a:lnTo>
                    <a:lnTo>
                      <a:pt x="543" y="259"/>
                    </a:lnTo>
                    <a:lnTo>
                      <a:pt x="545" y="259"/>
                    </a:lnTo>
                    <a:lnTo>
                      <a:pt x="545" y="257"/>
                    </a:lnTo>
                    <a:lnTo>
                      <a:pt x="547" y="257"/>
                    </a:lnTo>
                    <a:lnTo>
                      <a:pt x="547" y="255"/>
                    </a:lnTo>
                    <a:lnTo>
                      <a:pt x="549" y="255"/>
                    </a:lnTo>
                    <a:lnTo>
                      <a:pt x="549" y="257"/>
                    </a:lnTo>
                    <a:lnTo>
                      <a:pt x="551" y="257"/>
                    </a:lnTo>
                    <a:lnTo>
                      <a:pt x="551" y="255"/>
                    </a:lnTo>
                    <a:lnTo>
                      <a:pt x="553" y="255"/>
                    </a:lnTo>
                    <a:lnTo>
                      <a:pt x="553" y="253"/>
                    </a:lnTo>
                    <a:lnTo>
                      <a:pt x="555" y="255"/>
                    </a:lnTo>
                    <a:lnTo>
                      <a:pt x="555" y="253"/>
                    </a:lnTo>
                    <a:lnTo>
                      <a:pt x="557" y="255"/>
                    </a:lnTo>
                    <a:lnTo>
                      <a:pt x="559" y="255"/>
                    </a:lnTo>
                    <a:lnTo>
                      <a:pt x="559" y="253"/>
                    </a:lnTo>
                    <a:lnTo>
                      <a:pt x="557" y="253"/>
                    </a:lnTo>
                    <a:lnTo>
                      <a:pt x="557" y="251"/>
                    </a:lnTo>
                    <a:lnTo>
                      <a:pt x="557" y="249"/>
                    </a:lnTo>
                    <a:lnTo>
                      <a:pt x="555" y="249"/>
                    </a:lnTo>
                    <a:lnTo>
                      <a:pt x="555" y="247"/>
                    </a:lnTo>
                    <a:lnTo>
                      <a:pt x="553" y="247"/>
                    </a:lnTo>
                    <a:lnTo>
                      <a:pt x="553" y="245"/>
                    </a:lnTo>
                    <a:lnTo>
                      <a:pt x="551" y="245"/>
                    </a:lnTo>
                    <a:lnTo>
                      <a:pt x="553" y="245"/>
                    </a:lnTo>
                    <a:lnTo>
                      <a:pt x="551" y="243"/>
                    </a:lnTo>
                    <a:lnTo>
                      <a:pt x="551" y="241"/>
                    </a:lnTo>
                    <a:lnTo>
                      <a:pt x="551" y="239"/>
                    </a:lnTo>
                    <a:lnTo>
                      <a:pt x="553" y="237"/>
                    </a:lnTo>
                    <a:lnTo>
                      <a:pt x="555" y="237"/>
                    </a:lnTo>
                    <a:lnTo>
                      <a:pt x="555" y="235"/>
                    </a:lnTo>
                    <a:lnTo>
                      <a:pt x="557" y="235"/>
                    </a:lnTo>
                    <a:lnTo>
                      <a:pt x="559" y="233"/>
                    </a:lnTo>
                    <a:lnTo>
                      <a:pt x="559" y="232"/>
                    </a:lnTo>
                    <a:lnTo>
                      <a:pt x="559" y="230"/>
                    </a:lnTo>
                    <a:lnTo>
                      <a:pt x="561" y="230"/>
                    </a:lnTo>
                    <a:lnTo>
                      <a:pt x="563" y="230"/>
                    </a:lnTo>
                    <a:lnTo>
                      <a:pt x="563" y="228"/>
                    </a:lnTo>
                    <a:lnTo>
                      <a:pt x="563" y="226"/>
                    </a:lnTo>
                    <a:lnTo>
                      <a:pt x="563" y="224"/>
                    </a:lnTo>
                    <a:lnTo>
                      <a:pt x="565" y="224"/>
                    </a:lnTo>
                    <a:lnTo>
                      <a:pt x="565" y="222"/>
                    </a:lnTo>
                    <a:lnTo>
                      <a:pt x="567" y="222"/>
                    </a:lnTo>
                    <a:lnTo>
                      <a:pt x="568" y="220"/>
                    </a:lnTo>
                    <a:lnTo>
                      <a:pt x="568" y="218"/>
                    </a:lnTo>
                    <a:lnTo>
                      <a:pt x="568" y="216"/>
                    </a:lnTo>
                    <a:lnTo>
                      <a:pt x="567" y="216"/>
                    </a:lnTo>
                    <a:lnTo>
                      <a:pt x="568" y="216"/>
                    </a:lnTo>
                    <a:lnTo>
                      <a:pt x="567" y="216"/>
                    </a:lnTo>
                    <a:lnTo>
                      <a:pt x="567" y="214"/>
                    </a:lnTo>
                    <a:lnTo>
                      <a:pt x="567" y="212"/>
                    </a:lnTo>
                    <a:lnTo>
                      <a:pt x="567" y="210"/>
                    </a:lnTo>
                    <a:lnTo>
                      <a:pt x="565" y="210"/>
                    </a:lnTo>
                    <a:lnTo>
                      <a:pt x="565" y="208"/>
                    </a:lnTo>
                    <a:lnTo>
                      <a:pt x="567" y="208"/>
                    </a:lnTo>
                    <a:lnTo>
                      <a:pt x="567" y="206"/>
                    </a:lnTo>
                    <a:lnTo>
                      <a:pt x="565" y="206"/>
                    </a:lnTo>
                    <a:lnTo>
                      <a:pt x="565" y="204"/>
                    </a:lnTo>
                    <a:lnTo>
                      <a:pt x="563" y="204"/>
                    </a:lnTo>
                    <a:lnTo>
                      <a:pt x="563" y="203"/>
                    </a:lnTo>
                    <a:lnTo>
                      <a:pt x="563" y="201"/>
                    </a:lnTo>
                    <a:lnTo>
                      <a:pt x="563" y="199"/>
                    </a:lnTo>
                    <a:lnTo>
                      <a:pt x="563" y="197"/>
                    </a:lnTo>
                    <a:lnTo>
                      <a:pt x="561" y="197"/>
                    </a:lnTo>
                    <a:lnTo>
                      <a:pt x="561" y="195"/>
                    </a:lnTo>
                    <a:lnTo>
                      <a:pt x="559" y="195"/>
                    </a:lnTo>
                    <a:lnTo>
                      <a:pt x="559" y="197"/>
                    </a:lnTo>
                    <a:lnTo>
                      <a:pt x="559" y="195"/>
                    </a:lnTo>
                    <a:lnTo>
                      <a:pt x="561" y="195"/>
                    </a:lnTo>
                    <a:lnTo>
                      <a:pt x="559" y="195"/>
                    </a:lnTo>
                    <a:lnTo>
                      <a:pt x="561" y="193"/>
                    </a:lnTo>
                    <a:lnTo>
                      <a:pt x="559" y="193"/>
                    </a:lnTo>
                    <a:lnTo>
                      <a:pt x="561" y="193"/>
                    </a:lnTo>
                    <a:lnTo>
                      <a:pt x="559" y="193"/>
                    </a:lnTo>
                    <a:lnTo>
                      <a:pt x="559" y="195"/>
                    </a:lnTo>
                    <a:lnTo>
                      <a:pt x="557" y="195"/>
                    </a:lnTo>
                    <a:lnTo>
                      <a:pt x="557" y="197"/>
                    </a:lnTo>
                    <a:lnTo>
                      <a:pt x="557" y="195"/>
                    </a:lnTo>
                    <a:lnTo>
                      <a:pt x="555" y="195"/>
                    </a:lnTo>
                    <a:lnTo>
                      <a:pt x="555" y="193"/>
                    </a:lnTo>
                    <a:lnTo>
                      <a:pt x="555" y="191"/>
                    </a:lnTo>
                    <a:lnTo>
                      <a:pt x="557" y="191"/>
                    </a:lnTo>
                    <a:lnTo>
                      <a:pt x="557" y="189"/>
                    </a:lnTo>
                    <a:lnTo>
                      <a:pt x="555" y="189"/>
                    </a:lnTo>
                    <a:lnTo>
                      <a:pt x="557" y="189"/>
                    </a:lnTo>
                    <a:lnTo>
                      <a:pt x="557" y="187"/>
                    </a:lnTo>
                    <a:lnTo>
                      <a:pt x="555" y="187"/>
                    </a:lnTo>
                    <a:lnTo>
                      <a:pt x="557" y="187"/>
                    </a:lnTo>
                    <a:lnTo>
                      <a:pt x="555" y="187"/>
                    </a:lnTo>
                    <a:lnTo>
                      <a:pt x="557" y="187"/>
                    </a:lnTo>
                    <a:lnTo>
                      <a:pt x="555" y="187"/>
                    </a:lnTo>
                    <a:lnTo>
                      <a:pt x="555" y="185"/>
                    </a:lnTo>
                    <a:lnTo>
                      <a:pt x="553" y="185"/>
                    </a:lnTo>
                    <a:lnTo>
                      <a:pt x="553" y="187"/>
                    </a:lnTo>
                    <a:lnTo>
                      <a:pt x="555" y="187"/>
                    </a:lnTo>
                    <a:lnTo>
                      <a:pt x="555" y="189"/>
                    </a:lnTo>
                    <a:lnTo>
                      <a:pt x="555" y="191"/>
                    </a:lnTo>
                    <a:lnTo>
                      <a:pt x="553" y="191"/>
                    </a:lnTo>
                    <a:lnTo>
                      <a:pt x="555" y="189"/>
                    </a:lnTo>
                    <a:lnTo>
                      <a:pt x="553" y="191"/>
                    </a:lnTo>
                    <a:lnTo>
                      <a:pt x="551" y="189"/>
                    </a:lnTo>
                    <a:lnTo>
                      <a:pt x="549" y="189"/>
                    </a:lnTo>
                    <a:lnTo>
                      <a:pt x="549" y="187"/>
                    </a:lnTo>
                    <a:lnTo>
                      <a:pt x="549" y="185"/>
                    </a:lnTo>
                    <a:lnTo>
                      <a:pt x="547" y="185"/>
                    </a:lnTo>
                    <a:lnTo>
                      <a:pt x="549" y="185"/>
                    </a:lnTo>
                    <a:lnTo>
                      <a:pt x="549" y="183"/>
                    </a:lnTo>
                    <a:lnTo>
                      <a:pt x="547" y="183"/>
                    </a:lnTo>
                    <a:lnTo>
                      <a:pt x="549" y="183"/>
                    </a:lnTo>
                    <a:lnTo>
                      <a:pt x="547" y="185"/>
                    </a:lnTo>
                    <a:lnTo>
                      <a:pt x="547" y="183"/>
                    </a:lnTo>
                    <a:lnTo>
                      <a:pt x="545" y="183"/>
                    </a:lnTo>
                    <a:lnTo>
                      <a:pt x="547" y="183"/>
                    </a:lnTo>
                    <a:lnTo>
                      <a:pt x="549" y="183"/>
                    </a:lnTo>
                    <a:lnTo>
                      <a:pt x="549" y="181"/>
                    </a:lnTo>
                    <a:lnTo>
                      <a:pt x="547" y="181"/>
                    </a:lnTo>
                    <a:lnTo>
                      <a:pt x="545" y="181"/>
                    </a:lnTo>
                    <a:lnTo>
                      <a:pt x="547" y="181"/>
                    </a:lnTo>
                    <a:lnTo>
                      <a:pt x="545" y="181"/>
                    </a:lnTo>
                    <a:lnTo>
                      <a:pt x="547" y="179"/>
                    </a:lnTo>
                    <a:lnTo>
                      <a:pt x="545" y="181"/>
                    </a:lnTo>
                    <a:lnTo>
                      <a:pt x="545" y="179"/>
                    </a:lnTo>
                    <a:lnTo>
                      <a:pt x="547" y="179"/>
                    </a:lnTo>
                    <a:lnTo>
                      <a:pt x="549" y="179"/>
                    </a:lnTo>
                    <a:lnTo>
                      <a:pt x="549" y="177"/>
                    </a:lnTo>
                    <a:lnTo>
                      <a:pt x="547" y="177"/>
                    </a:lnTo>
                    <a:lnTo>
                      <a:pt x="545" y="177"/>
                    </a:lnTo>
                    <a:lnTo>
                      <a:pt x="545" y="179"/>
                    </a:lnTo>
                    <a:lnTo>
                      <a:pt x="545" y="181"/>
                    </a:lnTo>
                    <a:lnTo>
                      <a:pt x="543" y="181"/>
                    </a:lnTo>
                    <a:lnTo>
                      <a:pt x="543" y="179"/>
                    </a:lnTo>
                    <a:lnTo>
                      <a:pt x="541" y="179"/>
                    </a:lnTo>
                    <a:lnTo>
                      <a:pt x="541" y="181"/>
                    </a:lnTo>
                    <a:lnTo>
                      <a:pt x="539" y="183"/>
                    </a:lnTo>
                    <a:lnTo>
                      <a:pt x="538" y="183"/>
                    </a:lnTo>
                    <a:lnTo>
                      <a:pt x="538" y="185"/>
                    </a:lnTo>
                    <a:lnTo>
                      <a:pt x="536" y="187"/>
                    </a:lnTo>
                    <a:lnTo>
                      <a:pt x="534" y="187"/>
                    </a:lnTo>
                    <a:lnTo>
                      <a:pt x="532" y="187"/>
                    </a:lnTo>
                    <a:lnTo>
                      <a:pt x="532" y="185"/>
                    </a:lnTo>
                    <a:lnTo>
                      <a:pt x="534" y="183"/>
                    </a:lnTo>
                    <a:lnTo>
                      <a:pt x="534" y="181"/>
                    </a:lnTo>
                    <a:lnTo>
                      <a:pt x="532" y="181"/>
                    </a:lnTo>
                    <a:lnTo>
                      <a:pt x="532" y="179"/>
                    </a:lnTo>
                    <a:lnTo>
                      <a:pt x="534" y="179"/>
                    </a:lnTo>
                    <a:lnTo>
                      <a:pt x="534" y="177"/>
                    </a:lnTo>
                    <a:lnTo>
                      <a:pt x="536" y="177"/>
                    </a:lnTo>
                    <a:lnTo>
                      <a:pt x="536" y="179"/>
                    </a:lnTo>
                    <a:lnTo>
                      <a:pt x="538" y="179"/>
                    </a:lnTo>
                    <a:lnTo>
                      <a:pt x="538" y="177"/>
                    </a:lnTo>
                    <a:lnTo>
                      <a:pt x="539" y="177"/>
                    </a:lnTo>
                    <a:lnTo>
                      <a:pt x="541" y="177"/>
                    </a:lnTo>
                    <a:lnTo>
                      <a:pt x="541" y="175"/>
                    </a:lnTo>
                    <a:lnTo>
                      <a:pt x="541" y="174"/>
                    </a:lnTo>
                    <a:lnTo>
                      <a:pt x="539" y="174"/>
                    </a:lnTo>
                    <a:lnTo>
                      <a:pt x="539" y="172"/>
                    </a:lnTo>
                    <a:lnTo>
                      <a:pt x="538" y="172"/>
                    </a:lnTo>
                    <a:lnTo>
                      <a:pt x="538" y="170"/>
                    </a:lnTo>
                    <a:lnTo>
                      <a:pt x="536" y="170"/>
                    </a:lnTo>
                    <a:lnTo>
                      <a:pt x="534" y="170"/>
                    </a:lnTo>
                    <a:lnTo>
                      <a:pt x="534" y="168"/>
                    </a:lnTo>
                    <a:lnTo>
                      <a:pt x="532" y="168"/>
                    </a:lnTo>
                    <a:lnTo>
                      <a:pt x="532" y="166"/>
                    </a:lnTo>
                    <a:lnTo>
                      <a:pt x="534" y="166"/>
                    </a:lnTo>
                    <a:lnTo>
                      <a:pt x="534" y="164"/>
                    </a:lnTo>
                    <a:lnTo>
                      <a:pt x="536" y="164"/>
                    </a:lnTo>
                    <a:lnTo>
                      <a:pt x="536" y="166"/>
                    </a:lnTo>
                    <a:lnTo>
                      <a:pt x="536" y="164"/>
                    </a:lnTo>
                    <a:lnTo>
                      <a:pt x="534" y="164"/>
                    </a:lnTo>
                    <a:lnTo>
                      <a:pt x="534" y="162"/>
                    </a:lnTo>
                    <a:lnTo>
                      <a:pt x="534" y="164"/>
                    </a:lnTo>
                    <a:lnTo>
                      <a:pt x="532" y="164"/>
                    </a:lnTo>
                    <a:lnTo>
                      <a:pt x="534" y="164"/>
                    </a:lnTo>
                    <a:lnTo>
                      <a:pt x="532" y="166"/>
                    </a:lnTo>
                    <a:lnTo>
                      <a:pt x="532" y="164"/>
                    </a:lnTo>
                    <a:lnTo>
                      <a:pt x="532" y="166"/>
                    </a:lnTo>
                    <a:lnTo>
                      <a:pt x="530" y="166"/>
                    </a:lnTo>
                    <a:lnTo>
                      <a:pt x="530" y="164"/>
                    </a:lnTo>
                    <a:lnTo>
                      <a:pt x="530" y="166"/>
                    </a:lnTo>
                    <a:lnTo>
                      <a:pt x="530" y="164"/>
                    </a:lnTo>
                    <a:lnTo>
                      <a:pt x="528" y="164"/>
                    </a:lnTo>
                    <a:lnTo>
                      <a:pt x="530" y="164"/>
                    </a:lnTo>
                    <a:lnTo>
                      <a:pt x="530" y="162"/>
                    </a:lnTo>
                    <a:lnTo>
                      <a:pt x="530" y="164"/>
                    </a:lnTo>
                    <a:lnTo>
                      <a:pt x="530" y="162"/>
                    </a:lnTo>
                    <a:lnTo>
                      <a:pt x="530" y="164"/>
                    </a:lnTo>
                    <a:lnTo>
                      <a:pt x="532" y="162"/>
                    </a:lnTo>
                    <a:lnTo>
                      <a:pt x="530" y="162"/>
                    </a:lnTo>
                    <a:lnTo>
                      <a:pt x="530" y="160"/>
                    </a:lnTo>
                    <a:lnTo>
                      <a:pt x="532" y="160"/>
                    </a:lnTo>
                    <a:lnTo>
                      <a:pt x="530" y="160"/>
                    </a:lnTo>
                    <a:lnTo>
                      <a:pt x="528" y="160"/>
                    </a:lnTo>
                    <a:lnTo>
                      <a:pt x="530" y="160"/>
                    </a:lnTo>
                    <a:lnTo>
                      <a:pt x="528" y="160"/>
                    </a:lnTo>
                    <a:lnTo>
                      <a:pt x="526" y="160"/>
                    </a:lnTo>
                    <a:lnTo>
                      <a:pt x="526" y="158"/>
                    </a:lnTo>
                    <a:lnTo>
                      <a:pt x="528" y="158"/>
                    </a:lnTo>
                    <a:lnTo>
                      <a:pt x="530" y="158"/>
                    </a:lnTo>
                    <a:lnTo>
                      <a:pt x="528" y="158"/>
                    </a:lnTo>
                    <a:lnTo>
                      <a:pt x="526" y="158"/>
                    </a:lnTo>
                    <a:lnTo>
                      <a:pt x="526" y="160"/>
                    </a:lnTo>
                    <a:lnTo>
                      <a:pt x="524" y="160"/>
                    </a:lnTo>
                    <a:lnTo>
                      <a:pt x="526" y="160"/>
                    </a:lnTo>
                    <a:lnTo>
                      <a:pt x="526" y="162"/>
                    </a:lnTo>
                    <a:lnTo>
                      <a:pt x="524" y="162"/>
                    </a:lnTo>
                    <a:lnTo>
                      <a:pt x="524" y="160"/>
                    </a:lnTo>
                    <a:lnTo>
                      <a:pt x="524" y="158"/>
                    </a:lnTo>
                    <a:lnTo>
                      <a:pt x="524" y="156"/>
                    </a:lnTo>
                    <a:lnTo>
                      <a:pt x="524" y="154"/>
                    </a:lnTo>
                    <a:lnTo>
                      <a:pt x="524" y="152"/>
                    </a:lnTo>
                    <a:lnTo>
                      <a:pt x="524" y="150"/>
                    </a:lnTo>
                    <a:lnTo>
                      <a:pt x="522" y="150"/>
                    </a:lnTo>
                    <a:lnTo>
                      <a:pt x="522" y="148"/>
                    </a:lnTo>
                    <a:lnTo>
                      <a:pt x="522" y="150"/>
                    </a:lnTo>
                    <a:lnTo>
                      <a:pt x="520" y="150"/>
                    </a:lnTo>
                    <a:lnTo>
                      <a:pt x="518" y="150"/>
                    </a:lnTo>
                    <a:lnTo>
                      <a:pt x="516" y="148"/>
                    </a:lnTo>
                    <a:lnTo>
                      <a:pt x="518" y="148"/>
                    </a:lnTo>
                    <a:lnTo>
                      <a:pt x="516" y="146"/>
                    </a:lnTo>
                    <a:lnTo>
                      <a:pt x="516" y="148"/>
                    </a:lnTo>
                    <a:lnTo>
                      <a:pt x="516" y="146"/>
                    </a:lnTo>
                    <a:lnTo>
                      <a:pt x="514" y="146"/>
                    </a:lnTo>
                    <a:lnTo>
                      <a:pt x="514" y="145"/>
                    </a:lnTo>
                    <a:lnTo>
                      <a:pt x="514" y="146"/>
                    </a:lnTo>
                    <a:lnTo>
                      <a:pt x="514" y="145"/>
                    </a:lnTo>
                    <a:lnTo>
                      <a:pt x="512" y="145"/>
                    </a:lnTo>
                    <a:lnTo>
                      <a:pt x="512" y="143"/>
                    </a:lnTo>
                    <a:lnTo>
                      <a:pt x="514" y="143"/>
                    </a:lnTo>
                    <a:lnTo>
                      <a:pt x="512" y="143"/>
                    </a:lnTo>
                    <a:lnTo>
                      <a:pt x="514" y="141"/>
                    </a:lnTo>
                    <a:lnTo>
                      <a:pt x="514" y="143"/>
                    </a:lnTo>
                    <a:lnTo>
                      <a:pt x="514" y="141"/>
                    </a:lnTo>
                    <a:lnTo>
                      <a:pt x="512" y="141"/>
                    </a:lnTo>
                    <a:lnTo>
                      <a:pt x="512" y="139"/>
                    </a:lnTo>
                    <a:lnTo>
                      <a:pt x="512" y="141"/>
                    </a:lnTo>
                    <a:lnTo>
                      <a:pt x="510" y="141"/>
                    </a:lnTo>
                    <a:lnTo>
                      <a:pt x="512" y="141"/>
                    </a:lnTo>
                    <a:lnTo>
                      <a:pt x="512" y="143"/>
                    </a:lnTo>
                    <a:lnTo>
                      <a:pt x="510" y="143"/>
                    </a:lnTo>
                    <a:lnTo>
                      <a:pt x="512" y="143"/>
                    </a:lnTo>
                    <a:lnTo>
                      <a:pt x="512" y="145"/>
                    </a:lnTo>
                    <a:lnTo>
                      <a:pt x="510" y="145"/>
                    </a:lnTo>
                    <a:lnTo>
                      <a:pt x="510" y="143"/>
                    </a:lnTo>
                    <a:lnTo>
                      <a:pt x="510" y="145"/>
                    </a:lnTo>
                    <a:lnTo>
                      <a:pt x="509" y="145"/>
                    </a:lnTo>
                    <a:lnTo>
                      <a:pt x="510" y="145"/>
                    </a:lnTo>
                    <a:lnTo>
                      <a:pt x="509" y="145"/>
                    </a:lnTo>
                    <a:lnTo>
                      <a:pt x="509" y="146"/>
                    </a:lnTo>
                    <a:lnTo>
                      <a:pt x="510" y="146"/>
                    </a:lnTo>
                    <a:lnTo>
                      <a:pt x="510" y="148"/>
                    </a:lnTo>
                    <a:lnTo>
                      <a:pt x="512" y="148"/>
                    </a:lnTo>
                    <a:lnTo>
                      <a:pt x="512" y="146"/>
                    </a:lnTo>
                    <a:lnTo>
                      <a:pt x="512" y="148"/>
                    </a:lnTo>
                    <a:lnTo>
                      <a:pt x="514" y="150"/>
                    </a:lnTo>
                    <a:lnTo>
                      <a:pt x="514" y="152"/>
                    </a:lnTo>
                    <a:lnTo>
                      <a:pt x="514" y="154"/>
                    </a:lnTo>
                    <a:lnTo>
                      <a:pt x="516" y="154"/>
                    </a:lnTo>
                    <a:lnTo>
                      <a:pt x="516" y="156"/>
                    </a:lnTo>
                    <a:lnTo>
                      <a:pt x="514" y="158"/>
                    </a:lnTo>
                    <a:lnTo>
                      <a:pt x="510" y="158"/>
                    </a:lnTo>
                    <a:lnTo>
                      <a:pt x="509" y="158"/>
                    </a:lnTo>
                    <a:lnTo>
                      <a:pt x="507" y="160"/>
                    </a:lnTo>
                    <a:lnTo>
                      <a:pt x="507" y="158"/>
                    </a:lnTo>
                    <a:lnTo>
                      <a:pt x="507" y="156"/>
                    </a:lnTo>
                    <a:lnTo>
                      <a:pt x="505" y="156"/>
                    </a:lnTo>
                    <a:lnTo>
                      <a:pt x="503" y="156"/>
                    </a:lnTo>
                    <a:lnTo>
                      <a:pt x="501" y="156"/>
                    </a:lnTo>
                    <a:lnTo>
                      <a:pt x="501" y="154"/>
                    </a:lnTo>
                    <a:lnTo>
                      <a:pt x="497" y="154"/>
                    </a:lnTo>
                    <a:lnTo>
                      <a:pt x="495" y="154"/>
                    </a:lnTo>
                    <a:lnTo>
                      <a:pt x="491" y="152"/>
                    </a:lnTo>
                    <a:lnTo>
                      <a:pt x="489" y="152"/>
                    </a:lnTo>
                    <a:lnTo>
                      <a:pt x="489" y="154"/>
                    </a:lnTo>
                    <a:lnTo>
                      <a:pt x="491" y="154"/>
                    </a:lnTo>
                    <a:lnTo>
                      <a:pt x="493" y="154"/>
                    </a:lnTo>
                    <a:lnTo>
                      <a:pt x="493" y="156"/>
                    </a:lnTo>
                    <a:lnTo>
                      <a:pt x="493" y="154"/>
                    </a:lnTo>
                    <a:lnTo>
                      <a:pt x="495" y="156"/>
                    </a:lnTo>
                    <a:lnTo>
                      <a:pt x="495" y="158"/>
                    </a:lnTo>
                    <a:lnTo>
                      <a:pt x="497" y="158"/>
                    </a:lnTo>
                    <a:lnTo>
                      <a:pt x="497" y="160"/>
                    </a:lnTo>
                    <a:lnTo>
                      <a:pt x="499" y="160"/>
                    </a:lnTo>
                    <a:lnTo>
                      <a:pt x="499" y="162"/>
                    </a:lnTo>
                    <a:lnTo>
                      <a:pt x="497" y="162"/>
                    </a:lnTo>
                    <a:lnTo>
                      <a:pt x="495" y="162"/>
                    </a:lnTo>
                    <a:lnTo>
                      <a:pt x="495" y="160"/>
                    </a:lnTo>
                    <a:lnTo>
                      <a:pt x="493" y="160"/>
                    </a:lnTo>
                    <a:lnTo>
                      <a:pt x="493" y="158"/>
                    </a:lnTo>
                    <a:lnTo>
                      <a:pt x="491" y="158"/>
                    </a:lnTo>
                    <a:lnTo>
                      <a:pt x="491" y="156"/>
                    </a:lnTo>
                    <a:lnTo>
                      <a:pt x="489" y="156"/>
                    </a:lnTo>
                    <a:lnTo>
                      <a:pt x="489" y="154"/>
                    </a:lnTo>
                    <a:lnTo>
                      <a:pt x="487" y="152"/>
                    </a:lnTo>
                    <a:lnTo>
                      <a:pt x="485" y="152"/>
                    </a:lnTo>
                    <a:lnTo>
                      <a:pt x="483" y="152"/>
                    </a:lnTo>
                    <a:lnTo>
                      <a:pt x="483" y="150"/>
                    </a:lnTo>
                    <a:lnTo>
                      <a:pt x="481" y="150"/>
                    </a:lnTo>
                    <a:lnTo>
                      <a:pt x="480" y="148"/>
                    </a:lnTo>
                    <a:lnTo>
                      <a:pt x="481" y="150"/>
                    </a:lnTo>
                    <a:lnTo>
                      <a:pt x="483" y="150"/>
                    </a:lnTo>
                    <a:lnTo>
                      <a:pt x="485" y="152"/>
                    </a:lnTo>
                    <a:lnTo>
                      <a:pt x="487" y="154"/>
                    </a:lnTo>
                    <a:lnTo>
                      <a:pt x="487" y="156"/>
                    </a:lnTo>
                    <a:lnTo>
                      <a:pt x="489" y="156"/>
                    </a:lnTo>
                    <a:lnTo>
                      <a:pt x="491" y="158"/>
                    </a:lnTo>
                    <a:lnTo>
                      <a:pt x="489" y="158"/>
                    </a:lnTo>
                    <a:lnTo>
                      <a:pt x="489" y="160"/>
                    </a:lnTo>
                    <a:lnTo>
                      <a:pt x="487" y="158"/>
                    </a:lnTo>
                    <a:lnTo>
                      <a:pt x="487" y="160"/>
                    </a:lnTo>
                    <a:lnTo>
                      <a:pt x="485" y="160"/>
                    </a:lnTo>
                    <a:lnTo>
                      <a:pt x="485" y="158"/>
                    </a:lnTo>
                    <a:lnTo>
                      <a:pt x="485" y="160"/>
                    </a:lnTo>
                    <a:lnTo>
                      <a:pt x="483" y="160"/>
                    </a:lnTo>
                    <a:lnTo>
                      <a:pt x="483" y="158"/>
                    </a:lnTo>
                    <a:lnTo>
                      <a:pt x="481" y="158"/>
                    </a:lnTo>
                    <a:lnTo>
                      <a:pt x="480" y="156"/>
                    </a:lnTo>
                    <a:lnTo>
                      <a:pt x="478" y="156"/>
                    </a:lnTo>
                    <a:lnTo>
                      <a:pt x="476" y="156"/>
                    </a:lnTo>
                    <a:lnTo>
                      <a:pt x="474" y="156"/>
                    </a:lnTo>
                    <a:lnTo>
                      <a:pt x="472" y="156"/>
                    </a:lnTo>
                    <a:lnTo>
                      <a:pt x="468" y="156"/>
                    </a:lnTo>
                    <a:lnTo>
                      <a:pt x="466" y="156"/>
                    </a:lnTo>
                    <a:lnTo>
                      <a:pt x="464" y="154"/>
                    </a:lnTo>
                    <a:lnTo>
                      <a:pt x="464" y="152"/>
                    </a:lnTo>
                    <a:lnTo>
                      <a:pt x="464" y="154"/>
                    </a:lnTo>
                    <a:lnTo>
                      <a:pt x="462" y="154"/>
                    </a:lnTo>
                    <a:lnTo>
                      <a:pt x="460" y="154"/>
                    </a:lnTo>
                    <a:lnTo>
                      <a:pt x="460" y="152"/>
                    </a:lnTo>
                    <a:lnTo>
                      <a:pt x="460" y="154"/>
                    </a:lnTo>
                    <a:lnTo>
                      <a:pt x="458" y="152"/>
                    </a:lnTo>
                    <a:lnTo>
                      <a:pt x="456" y="154"/>
                    </a:lnTo>
                    <a:lnTo>
                      <a:pt x="458" y="154"/>
                    </a:lnTo>
                    <a:lnTo>
                      <a:pt x="460" y="154"/>
                    </a:lnTo>
                    <a:lnTo>
                      <a:pt x="462" y="156"/>
                    </a:lnTo>
                    <a:lnTo>
                      <a:pt x="460" y="156"/>
                    </a:lnTo>
                    <a:lnTo>
                      <a:pt x="458" y="156"/>
                    </a:lnTo>
                    <a:lnTo>
                      <a:pt x="456" y="156"/>
                    </a:lnTo>
                    <a:lnTo>
                      <a:pt x="454" y="154"/>
                    </a:lnTo>
                    <a:lnTo>
                      <a:pt x="452" y="152"/>
                    </a:lnTo>
                    <a:lnTo>
                      <a:pt x="451" y="150"/>
                    </a:lnTo>
                    <a:lnTo>
                      <a:pt x="451" y="148"/>
                    </a:lnTo>
                    <a:lnTo>
                      <a:pt x="451" y="146"/>
                    </a:lnTo>
                    <a:lnTo>
                      <a:pt x="451" y="145"/>
                    </a:lnTo>
                    <a:lnTo>
                      <a:pt x="452" y="145"/>
                    </a:lnTo>
                    <a:lnTo>
                      <a:pt x="452" y="143"/>
                    </a:lnTo>
                    <a:lnTo>
                      <a:pt x="452" y="145"/>
                    </a:lnTo>
                    <a:lnTo>
                      <a:pt x="451" y="145"/>
                    </a:lnTo>
                    <a:lnTo>
                      <a:pt x="451" y="146"/>
                    </a:lnTo>
                    <a:lnTo>
                      <a:pt x="449" y="146"/>
                    </a:lnTo>
                    <a:lnTo>
                      <a:pt x="451" y="148"/>
                    </a:lnTo>
                    <a:lnTo>
                      <a:pt x="449" y="148"/>
                    </a:lnTo>
                    <a:lnTo>
                      <a:pt x="447" y="146"/>
                    </a:lnTo>
                    <a:lnTo>
                      <a:pt x="449" y="146"/>
                    </a:lnTo>
                    <a:lnTo>
                      <a:pt x="447" y="146"/>
                    </a:lnTo>
                    <a:lnTo>
                      <a:pt x="449" y="146"/>
                    </a:lnTo>
                    <a:lnTo>
                      <a:pt x="447" y="145"/>
                    </a:lnTo>
                    <a:lnTo>
                      <a:pt x="445" y="145"/>
                    </a:lnTo>
                    <a:lnTo>
                      <a:pt x="445" y="146"/>
                    </a:lnTo>
                    <a:lnTo>
                      <a:pt x="447" y="146"/>
                    </a:lnTo>
                    <a:lnTo>
                      <a:pt x="447" y="148"/>
                    </a:lnTo>
                    <a:lnTo>
                      <a:pt x="443" y="148"/>
                    </a:lnTo>
                    <a:lnTo>
                      <a:pt x="441" y="148"/>
                    </a:lnTo>
                    <a:lnTo>
                      <a:pt x="441" y="150"/>
                    </a:lnTo>
                    <a:lnTo>
                      <a:pt x="439" y="150"/>
                    </a:lnTo>
                    <a:lnTo>
                      <a:pt x="439" y="148"/>
                    </a:lnTo>
                    <a:lnTo>
                      <a:pt x="437" y="148"/>
                    </a:lnTo>
                    <a:lnTo>
                      <a:pt x="437" y="146"/>
                    </a:lnTo>
                    <a:lnTo>
                      <a:pt x="437" y="148"/>
                    </a:lnTo>
                    <a:lnTo>
                      <a:pt x="439" y="148"/>
                    </a:lnTo>
                    <a:lnTo>
                      <a:pt x="437" y="146"/>
                    </a:lnTo>
                    <a:lnTo>
                      <a:pt x="435" y="145"/>
                    </a:lnTo>
                    <a:lnTo>
                      <a:pt x="433" y="145"/>
                    </a:lnTo>
                    <a:lnTo>
                      <a:pt x="431" y="145"/>
                    </a:lnTo>
                    <a:lnTo>
                      <a:pt x="431" y="143"/>
                    </a:lnTo>
                    <a:lnTo>
                      <a:pt x="429" y="141"/>
                    </a:lnTo>
                    <a:lnTo>
                      <a:pt x="429" y="139"/>
                    </a:lnTo>
                    <a:lnTo>
                      <a:pt x="427" y="137"/>
                    </a:lnTo>
                    <a:lnTo>
                      <a:pt x="427" y="135"/>
                    </a:lnTo>
                    <a:lnTo>
                      <a:pt x="427" y="133"/>
                    </a:lnTo>
                    <a:lnTo>
                      <a:pt x="429" y="133"/>
                    </a:lnTo>
                    <a:lnTo>
                      <a:pt x="429" y="131"/>
                    </a:lnTo>
                    <a:lnTo>
                      <a:pt x="427" y="131"/>
                    </a:lnTo>
                    <a:lnTo>
                      <a:pt x="425" y="129"/>
                    </a:lnTo>
                    <a:lnTo>
                      <a:pt x="429" y="129"/>
                    </a:lnTo>
                    <a:lnTo>
                      <a:pt x="429" y="131"/>
                    </a:lnTo>
                    <a:lnTo>
                      <a:pt x="431" y="129"/>
                    </a:lnTo>
                    <a:lnTo>
                      <a:pt x="431" y="131"/>
                    </a:lnTo>
                    <a:lnTo>
                      <a:pt x="431" y="129"/>
                    </a:lnTo>
                    <a:lnTo>
                      <a:pt x="433" y="129"/>
                    </a:lnTo>
                    <a:lnTo>
                      <a:pt x="435" y="131"/>
                    </a:lnTo>
                    <a:lnTo>
                      <a:pt x="435" y="133"/>
                    </a:lnTo>
                    <a:lnTo>
                      <a:pt x="439" y="133"/>
                    </a:lnTo>
                    <a:lnTo>
                      <a:pt x="441" y="133"/>
                    </a:lnTo>
                    <a:lnTo>
                      <a:pt x="443" y="133"/>
                    </a:lnTo>
                    <a:lnTo>
                      <a:pt x="445" y="133"/>
                    </a:lnTo>
                    <a:lnTo>
                      <a:pt x="445" y="131"/>
                    </a:lnTo>
                    <a:lnTo>
                      <a:pt x="447" y="131"/>
                    </a:lnTo>
                    <a:lnTo>
                      <a:pt x="445" y="129"/>
                    </a:lnTo>
                    <a:lnTo>
                      <a:pt x="443" y="129"/>
                    </a:lnTo>
                    <a:lnTo>
                      <a:pt x="441" y="127"/>
                    </a:lnTo>
                    <a:lnTo>
                      <a:pt x="439" y="127"/>
                    </a:lnTo>
                    <a:lnTo>
                      <a:pt x="439" y="125"/>
                    </a:lnTo>
                    <a:lnTo>
                      <a:pt x="441" y="125"/>
                    </a:lnTo>
                    <a:lnTo>
                      <a:pt x="439" y="123"/>
                    </a:lnTo>
                    <a:lnTo>
                      <a:pt x="439" y="125"/>
                    </a:lnTo>
                    <a:lnTo>
                      <a:pt x="437" y="125"/>
                    </a:lnTo>
                    <a:lnTo>
                      <a:pt x="435" y="125"/>
                    </a:lnTo>
                    <a:lnTo>
                      <a:pt x="433" y="125"/>
                    </a:lnTo>
                    <a:lnTo>
                      <a:pt x="429" y="123"/>
                    </a:lnTo>
                    <a:lnTo>
                      <a:pt x="427" y="123"/>
                    </a:lnTo>
                    <a:lnTo>
                      <a:pt x="423" y="123"/>
                    </a:lnTo>
                    <a:lnTo>
                      <a:pt x="423" y="121"/>
                    </a:lnTo>
                    <a:lnTo>
                      <a:pt x="422" y="121"/>
                    </a:lnTo>
                    <a:lnTo>
                      <a:pt x="422" y="119"/>
                    </a:lnTo>
                    <a:lnTo>
                      <a:pt x="422" y="117"/>
                    </a:lnTo>
                    <a:lnTo>
                      <a:pt x="422" y="116"/>
                    </a:lnTo>
                    <a:lnTo>
                      <a:pt x="422" y="114"/>
                    </a:lnTo>
                    <a:lnTo>
                      <a:pt x="423" y="114"/>
                    </a:lnTo>
                    <a:lnTo>
                      <a:pt x="423" y="112"/>
                    </a:lnTo>
                    <a:lnTo>
                      <a:pt x="423" y="110"/>
                    </a:lnTo>
                    <a:lnTo>
                      <a:pt x="422" y="110"/>
                    </a:lnTo>
                    <a:lnTo>
                      <a:pt x="422" y="108"/>
                    </a:lnTo>
                    <a:lnTo>
                      <a:pt x="422" y="106"/>
                    </a:lnTo>
                    <a:lnTo>
                      <a:pt x="422" y="104"/>
                    </a:lnTo>
                    <a:lnTo>
                      <a:pt x="423" y="102"/>
                    </a:lnTo>
                    <a:lnTo>
                      <a:pt x="425" y="102"/>
                    </a:lnTo>
                    <a:lnTo>
                      <a:pt x="425" y="100"/>
                    </a:lnTo>
                    <a:lnTo>
                      <a:pt x="423" y="100"/>
                    </a:lnTo>
                    <a:lnTo>
                      <a:pt x="423" y="98"/>
                    </a:lnTo>
                    <a:lnTo>
                      <a:pt x="422" y="98"/>
                    </a:lnTo>
                    <a:lnTo>
                      <a:pt x="422" y="96"/>
                    </a:lnTo>
                    <a:lnTo>
                      <a:pt x="423" y="94"/>
                    </a:lnTo>
                    <a:lnTo>
                      <a:pt x="423" y="92"/>
                    </a:lnTo>
                    <a:lnTo>
                      <a:pt x="423" y="94"/>
                    </a:lnTo>
                    <a:lnTo>
                      <a:pt x="423" y="92"/>
                    </a:lnTo>
                    <a:lnTo>
                      <a:pt x="423" y="90"/>
                    </a:lnTo>
                    <a:lnTo>
                      <a:pt x="423" y="88"/>
                    </a:lnTo>
                    <a:lnTo>
                      <a:pt x="425" y="88"/>
                    </a:lnTo>
                    <a:lnTo>
                      <a:pt x="425" y="87"/>
                    </a:lnTo>
                    <a:lnTo>
                      <a:pt x="425" y="85"/>
                    </a:lnTo>
                    <a:lnTo>
                      <a:pt x="425" y="83"/>
                    </a:lnTo>
                    <a:lnTo>
                      <a:pt x="427" y="85"/>
                    </a:lnTo>
                    <a:lnTo>
                      <a:pt x="427" y="83"/>
                    </a:lnTo>
                    <a:lnTo>
                      <a:pt x="427" y="81"/>
                    </a:lnTo>
                    <a:lnTo>
                      <a:pt x="427" y="79"/>
                    </a:lnTo>
                    <a:lnTo>
                      <a:pt x="427" y="77"/>
                    </a:lnTo>
                    <a:lnTo>
                      <a:pt x="429" y="77"/>
                    </a:lnTo>
                    <a:lnTo>
                      <a:pt x="427" y="77"/>
                    </a:lnTo>
                    <a:lnTo>
                      <a:pt x="429" y="77"/>
                    </a:lnTo>
                    <a:lnTo>
                      <a:pt x="427" y="77"/>
                    </a:lnTo>
                    <a:lnTo>
                      <a:pt x="427" y="75"/>
                    </a:lnTo>
                    <a:lnTo>
                      <a:pt x="429" y="73"/>
                    </a:lnTo>
                    <a:lnTo>
                      <a:pt x="429" y="71"/>
                    </a:lnTo>
                    <a:lnTo>
                      <a:pt x="431" y="71"/>
                    </a:lnTo>
                    <a:lnTo>
                      <a:pt x="429" y="71"/>
                    </a:lnTo>
                    <a:lnTo>
                      <a:pt x="431" y="69"/>
                    </a:lnTo>
                    <a:lnTo>
                      <a:pt x="433" y="69"/>
                    </a:lnTo>
                    <a:lnTo>
                      <a:pt x="431" y="69"/>
                    </a:lnTo>
                    <a:lnTo>
                      <a:pt x="431" y="67"/>
                    </a:lnTo>
                    <a:lnTo>
                      <a:pt x="433" y="67"/>
                    </a:lnTo>
                    <a:lnTo>
                      <a:pt x="433" y="65"/>
                    </a:lnTo>
                    <a:lnTo>
                      <a:pt x="435" y="65"/>
                    </a:lnTo>
                    <a:lnTo>
                      <a:pt x="435" y="63"/>
                    </a:lnTo>
                    <a:lnTo>
                      <a:pt x="439" y="60"/>
                    </a:lnTo>
                    <a:lnTo>
                      <a:pt x="439" y="58"/>
                    </a:lnTo>
                    <a:lnTo>
                      <a:pt x="441" y="58"/>
                    </a:lnTo>
                    <a:lnTo>
                      <a:pt x="443" y="56"/>
                    </a:lnTo>
                    <a:lnTo>
                      <a:pt x="445" y="56"/>
                    </a:lnTo>
                    <a:lnTo>
                      <a:pt x="445" y="54"/>
                    </a:lnTo>
                    <a:lnTo>
                      <a:pt x="449" y="54"/>
                    </a:lnTo>
                    <a:lnTo>
                      <a:pt x="451" y="54"/>
                    </a:lnTo>
                    <a:close/>
                    <a:moveTo>
                      <a:pt x="340" y="52"/>
                    </a:moveTo>
                    <a:lnTo>
                      <a:pt x="342" y="52"/>
                    </a:lnTo>
                    <a:lnTo>
                      <a:pt x="342" y="54"/>
                    </a:lnTo>
                    <a:lnTo>
                      <a:pt x="344" y="54"/>
                    </a:lnTo>
                    <a:lnTo>
                      <a:pt x="344" y="56"/>
                    </a:lnTo>
                    <a:lnTo>
                      <a:pt x="346" y="56"/>
                    </a:lnTo>
                    <a:lnTo>
                      <a:pt x="346" y="58"/>
                    </a:lnTo>
                    <a:lnTo>
                      <a:pt x="346" y="56"/>
                    </a:lnTo>
                    <a:lnTo>
                      <a:pt x="348" y="56"/>
                    </a:lnTo>
                    <a:lnTo>
                      <a:pt x="350" y="56"/>
                    </a:lnTo>
                    <a:lnTo>
                      <a:pt x="352" y="54"/>
                    </a:lnTo>
                    <a:lnTo>
                      <a:pt x="356" y="54"/>
                    </a:lnTo>
                    <a:lnTo>
                      <a:pt x="356" y="52"/>
                    </a:lnTo>
                    <a:lnTo>
                      <a:pt x="358" y="52"/>
                    </a:lnTo>
                    <a:lnTo>
                      <a:pt x="360" y="52"/>
                    </a:lnTo>
                    <a:lnTo>
                      <a:pt x="362" y="52"/>
                    </a:lnTo>
                    <a:lnTo>
                      <a:pt x="362" y="54"/>
                    </a:lnTo>
                    <a:lnTo>
                      <a:pt x="364" y="54"/>
                    </a:lnTo>
                    <a:lnTo>
                      <a:pt x="364" y="56"/>
                    </a:lnTo>
                    <a:lnTo>
                      <a:pt x="365" y="56"/>
                    </a:lnTo>
                    <a:lnTo>
                      <a:pt x="365" y="58"/>
                    </a:lnTo>
                    <a:lnTo>
                      <a:pt x="364" y="58"/>
                    </a:lnTo>
                    <a:lnTo>
                      <a:pt x="364" y="60"/>
                    </a:lnTo>
                    <a:lnTo>
                      <a:pt x="364" y="61"/>
                    </a:lnTo>
                    <a:lnTo>
                      <a:pt x="362" y="61"/>
                    </a:lnTo>
                    <a:lnTo>
                      <a:pt x="360" y="61"/>
                    </a:lnTo>
                    <a:lnTo>
                      <a:pt x="360" y="63"/>
                    </a:lnTo>
                    <a:lnTo>
                      <a:pt x="360" y="61"/>
                    </a:lnTo>
                    <a:lnTo>
                      <a:pt x="360" y="63"/>
                    </a:lnTo>
                    <a:lnTo>
                      <a:pt x="358" y="63"/>
                    </a:lnTo>
                    <a:lnTo>
                      <a:pt x="360" y="63"/>
                    </a:lnTo>
                    <a:lnTo>
                      <a:pt x="360" y="65"/>
                    </a:lnTo>
                    <a:lnTo>
                      <a:pt x="360" y="63"/>
                    </a:lnTo>
                    <a:lnTo>
                      <a:pt x="362" y="63"/>
                    </a:lnTo>
                    <a:lnTo>
                      <a:pt x="364" y="63"/>
                    </a:lnTo>
                    <a:lnTo>
                      <a:pt x="364" y="65"/>
                    </a:lnTo>
                    <a:lnTo>
                      <a:pt x="362" y="65"/>
                    </a:lnTo>
                    <a:lnTo>
                      <a:pt x="364" y="65"/>
                    </a:lnTo>
                    <a:lnTo>
                      <a:pt x="364" y="67"/>
                    </a:lnTo>
                    <a:lnTo>
                      <a:pt x="362" y="67"/>
                    </a:lnTo>
                    <a:lnTo>
                      <a:pt x="360" y="69"/>
                    </a:lnTo>
                    <a:lnTo>
                      <a:pt x="358" y="69"/>
                    </a:lnTo>
                    <a:lnTo>
                      <a:pt x="360" y="69"/>
                    </a:lnTo>
                    <a:lnTo>
                      <a:pt x="358" y="69"/>
                    </a:lnTo>
                    <a:lnTo>
                      <a:pt x="358" y="71"/>
                    </a:lnTo>
                    <a:lnTo>
                      <a:pt x="354" y="75"/>
                    </a:lnTo>
                    <a:lnTo>
                      <a:pt x="354" y="77"/>
                    </a:lnTo>
                    <a:lnTo>
                      <a:pt x="352" y="77"/>
                    </a:lnTo>
                    <a:lnTo>
                      <a:pt x="352" y="79"/>
                    </a:lnTo>
                    <a:lnTo>
                      <a:pt x="352" y="81"/>
                    </a:lnTo>
                    <a:lnTo>
                      <a:pt x="354" y="79"/>
                    </a:lnTo>
                    <a:lnTo>
                      <a:pt x="354" y="77"/>
                    </a:lnTo>
                    <a:lnTo>
                      <a:pt x="356" y="77"/>
                    </a:lnTo>
                    <a:lnTo>
                      <a:pt x="358" y="77"/>
                    </a:lnTo>
                    <a:lnTo>
                      <a:pt x="362" y="79"/>
                    </a:lnTo>
                    <a:lnTo>
                      <a:pt x="362" y="81"/>
                    </a:lnTo>
                    <a:lnTo>
                      <a:pt x="362" y="83"/>
                    </a:lnTo>
                    <a:lnTo>
                      <a:pt x="364" y="83"/>
                    </a:lnTo>
                    <a:lnTo>
                      <a:pt x="364" y="85"/>
                    </a:lnTo>
                    <a:lnTo>
                      <a:pt x="364" y="83"/>
                    </a:lnTo>
                    <a:lnTo>
                      <a:pt x="364" y="85"/>
                    </a:lnTo>
                    <a:lnTo>
                      <a:pt x="364" y="87"/>
                    </a:lnTo>
                    <a:lnTo>
                      <a:pt x="362" y="88"/>
                    </a:lnTo>
                    <a:lnTo>
                      <a:pt x="364" y="88"/>
                    </a:lnTo>
                    <a:lnTo>
                      <a:pt x="362" y="88"/>
                    </a:lnTo>
                    <a:lnTo>
                      <a:pt x="364" y="88"/>
                    </a:lnTo>
                    <a:lnTo>
                      <a:pt x="365" y="87"/>
                    </a:lnTo>
                    <a:lnTo>
                      <a:pt x="367" y="85"/>
                    </a:lnTo>
                    <a:lnTo>
                      <a:pt x="367" y="87"/>
                    </a:lnTo>
                    <a:lnTo>
                      <a:pt x="369" y="88"/>
                    </a:lnTo>
                    <a:lnTo>
                      <a:pt x="369" y="90"/>
                    </a:lnTo>
                    <a:lnTo>
                      <a:pt x="369" y="92"/>
                    </a:lnTo>
                    <a:lnTo>
                      <a:pt x="369" y="94"/>
                    </a:lnTo>
                    <a:lnTo>
                      <a:pt x="367" y="94"/>
                    </a:lnTo>
                    <a:lnTo>
                      <a:pt x="367" y="96"/>
                    </a:lnTo>
                    <a:lnTo>
                      <a:pt x="365" y="96"/>
                    </a:lnTo>
                    <a:lnTo>
                      <a:pt x="367" y="96"/>
                    </a:lnTo>
                    <a:lnTo>
                      <a:pt x="367" y="98"/>
                    </a:lnTo>
                    <a:lnTo>
                      <a:pt x="367" y="100"/>
                    </a:lnTo>
                    <a:lnTo>
                      <a:pt x="367" y="102"/>
                    </a:lnTo>
                    <a:lnTo>
                      <a:pt x="369" y="102"/>
                    </a:lnTo>
                    <a:lnTo>
                      <a:pt x="367" y="102"/>
                    </a:lnTo>
                    <a:lnTo>
                      <a:pt x="365" y="104"/>
                    </a:lnTo>
                    <a:lnTo>
                      <a:pt x="367" y="104"/>
                    </a:lnTo>
                    <a:lnTo>
                      <a:pt x="367" y="106"/>
                    </a:lnTo>
                    <a:lnTo>
                      <a:pt x="365" y="108"/>
                    </a:lnTo>
                    <a:lnTo>
                      <a:pt x="367" y="108"/>
                    </a:lnTo>
                    <a:lnTo>
                      <a:pt x="367" y="106"/>
                    </a:lnTo>
                    <a:lnTo>
                      <a:pt x="367" y="108"/>
                    </a:lnTo>
                    <a:lnTo>
                      <a:pt x="367" y="110"/>
                    </a:lnTo>
                    <a:lnTo>
                      <a:pt x="365" y="110"/>
                    </a:lnTo>
                    <a:lnTo>
                      <a:pt x="367" y="110"/>
                    </a:lnTo>
                    <a:lnTo>
                      <a:pt x="365" y="110"/>
                    </a:lnTo>
                    <a:lnTo>
                      <a:pt x="364" y="110"/>
                    </a:lnTo>
                    <a:lnTo>
                      <a:pt x="364" y="112"/>
                    </a:lnTo>
                    <a:lnTo>
                      <a:pt x="364" y="114"/>
                    </a:lnTo>
                    <a:lnTo>
                      <a:pt x="362" y="114"/>
                    </a:lnTo>
                    <a:lnTo>
                      <a:pt x="360" y="116"/>
                    </a:lnTo>
                    <a:lnTo>
                      <a:pt x="358" y="116"/>
                    </a:lnTo>
                    <a:lnTo>
                      <a:pt x="358" y="114"/>
                    </a:lnTo>
                    <a:lnTo>
                      <a:pt x="356" y="114"/>
                    </a:lnTo>
                    <a:lnTo>
                      <a:pt x="354" y="114"/>
                    </a:lnTo>
                    <a:lnTo>
                      <a:pt x="354" y="112"/>
                    </a:lnTo>
                    <a:lnTo>
                      <a:pt x="354" y="110"/>
                    </a:lnTo>
                    <a:lnTo>
                      <a:pt x="354" y="108"/>
                    </a:lnTo>
                    <a:lnTo>
                      <a:pt x="352" y="110"/>
                    </a:lnTo>
                    <a:lnTo>
                      <a:pt x="352" y="112"/>
                    </a:lnTo>
                    <a:lnTo>
                      <a:pt x="352" y="114"/>
                    </a:lnTo>
                    <a:lnTo>
                      <a:pt x="354" y="114"/>
                    </a:lnTo>
                    <a:lnTo>
                      <a:pt x="354" y="116"/>
                    </a:lnTo>
                    <a:lnTo>
                      <a:pt x="354" y="117"/>
                    </a:lnTo>
                    <a:lnTo>
                      <a:pt x="356" y="117"/>
                    </a:lnTo>
                    <a:lnTo>
                      <a:pt x="354" y="119"/>
                    </a:lnTo>
                    <a:lnTo>
                      <a:pt x="354" y="121"/>
                    </a:lnTo>
                    <a:lnTo>
                      <a:pt x="352" y="121"/>
                    </a:lnTo>
                    <a:lnTo>
                      <a:pt x="352" y="123"/>
                    </a:lnTo>
                    <a:lnTo>
                      <a:pt x="350" y="123"/>
                    </a:lnTo>
                    <a:lnTo>
                      <a:pt x="348" y="121"/>
                    </a:lnTo>
                    <a:lnTo>
                      <a:pt x="346" y="121"/>
                    </a:lnTo>
                    <a:lnTo>
                      <a:pt x="346" y="119"/>
                    </a:lnTo>
                    <a:lnTo>
                      <a:pt x="344" y="119"/>
                    </a:lnTo>
                    <a:lnTo>
                      <a:pt x="344" y="117"/>
                    </a:lnTo>
                    <a:lnTo>
                      <a:pt x="344" y="116"/>
                    </a:lnTo>
                    <a:lnTo>
                      <a:pt x="342" y="116"/>
                    </a:lnTo>
                    <a:lnTo>
                      <a:pt x="342" y="114"/>
                    </a:lnTo>
                    <a:lnTo>
                      <a:pt x="342" y="112"/>
                    </a:lnTo>
                    <a:lnTo>
                      <a:pt x="340" y="112"/>
                    </a:lnTo>
                    <a:lnTo>
                      <a:pt x="340" y="110"/>
                    </a:lnTo>
                    <a:lnTo>
                      <a:pt x="340" y="108"/>
                    </a:lnTo>
                    <a:lnTo>
                      <a:pt x="338" y="108"/>
                    </a:lnTo>
                    <a:lnTo>
                      <a:pt x="338" y="106"/>
                    </a:lnTo>
                    <a:lnTo>
                      <a:pt x="336" y="106"/>
                    </a:lnTo>
                    <a:lnTo>
                      <a:pt x="336" y="104"/>
                    </a:lnTo>
                    <a:lnTo>
                      <a:pt x="336" y="102"/>
                    </a:lnTo>
                    <a:lnTo>
                      <a:pt x="335" y="102"/>
                    </a:lnTo>
                    <a:lnTo>
                      <a:pt x="335" y="100"/>
                    </a:lnTo>
                    <a:lnTo>
                      <a:pt x="333" y="100"/>
                    </a:lnTo>
                    <a:lnTo>
                      <a:pt x="331" y="100"/>
                    </a:lnTo>
                    <a:lnTo>
                      <a:pt x="331" y="98"/>
                    </a:lnTo>
                    <a:lnTo>
                      <a:pt x="331" y="96"/>
                    </a:lnTo>
                    <a:lnTo>
                      <a:pt x="329" y="96"/>
                    </a:lnTo>
                    <a:lnTo>
                      <a:pt x="329" y="98"/>
                    </a:lnTo>
                    <a:lnTo>
                      <a:pt x="327" y="98"/>
                    </a:lnTo>
                    <a:lnTo>
                      <a:pt x="327" y="96"/>
                    </a:lnTo>
                    <a:lnTo>
                      <a:pt x="325" y="96"/>
                    </a:lnTo>
                    <a:lnTo>
                      <a:pt x="323" y="96"/>
                    </a:lnTo>
                    <a:lnTo>
                      <a:pt x="323" y="94"/>
                    </a:lnTo>
                    <a:lnTo>
                      <a:pt x="325" y="94"/>
                    </a:lnTo>
                    <a:lnTo>
                      <a:pt x="323" y="94"/>
                    </a:lnTo>
                    <a:lnTo>
                      <a:pt x="325" y="94"/>
                    </a:lnTo>
                    <a:lnTo>
                      <a:pt x="323" y="94"/>
                    </a:lnTo>
                    <a:lnTo>
                      <a:pt x="323" y="92"/>
                    </a:lnTo>
                    <a:lnTo>
                      <a:pt x="323" y="90"/>
                    </a:lnTo>
                    <a:lnTo>
                      <a:pt x="321" y="90"/>
                    </a:lnTo>
                    <a:lnTo>
                      <a:pt x="321" y="88"/>
                    </a:lnTo>
                    <a:lnTo>
                      <a:pt x="319" y="88"/>
                    </a:lnTo>
                    <a:lnTo>
                      <a:pt x="317" y="87"/>
                    </a:lnTo>
                    <a:lnTo>
                      <a:pt x="317" y="85"/>
                    </a:lnTo>
                    <a:lnTo>
                      <a:pt x="317" y="83"/>
                    </a:lnTo>
                    <a:lnTo>
                      <a:pt x="317" y="81"/>
                    </a:lnTo>
                    <a:lnTo>
                      <a:pt x="317" y="79"/>
                    </a:lnTo>
                    <a:lnTo>
                      <a:pt x="319" y="79"/>
                    </a:lnTo>
                    <a:lnTo>
                      <a:pt x="319" y="77"/>
                    </a:lnTo>
                    <a:lnTo>
                      <a:pt x="319" y="75"/>
                    </a:lnTo>
                    <a:lnTo>
                      <a:pt x="321" y="75"/>
                    </a:lnTo>
                    <a:lnTo>
                      <a:pt x="323" y="75"/>
                    </a:lnTo>
                    <a:lnTo>
                      <a:pt x="323" y="77"/>
                    </a:lnTo>
                    <a:lnTo>
                      <a:pt x="323" y="75"/>
                    </a:lnTo>
                    <a:lnTo>
                      <a:pt x="323" y="77"/>
                    </a:lnTo>
                    <a:lnTo>
                      <a:pt x="325" y="77"/>
                    </a:lnTo>
                    <a:lnTo>
                      <a:pt x="325" y="79"/>
                    </a:lnTo>
                    <a:lnTo>
                      <a:pt x="325" y="81"/>
                    </a:lnTo>
                    <a:lnTo>
                      <a:pt x="327" y="81"/>
                    </a:lnTo>
                    <a:lnTo>
                      <a:pt x="327" y="79"/>
                    </a:lnTo>
                    <a:lnTo>
                      <a:pt x="327" y="81"/>
                    </a:lnTo>
                    <a:lnTo>
                      <a:pt x="327" y="83"/>
                    </a:lnTo>
                    <a:lnTo>
                      <a:pt x="329" y="83"/>
                    </a:lnTo>
                    <a:lnTo>
                      <a:pt x="329" y="85"/>
                    </a:lnTo>
                    <a:lnTo>
                      <a:pt x="329" y="83"/>
                    </a:lnTo>
                    <a:lnTo>
                      <a:pt x="329" y="85"/>
                    </a:lnTo>
                    <a:lnTo>
                      <a:pt x="327" y="85"/>
                    </a:lnTo>
                    <a:lnTo>
                      <a:pt x="329" y="85"/>
                    </a:lnTo>
                    <a:lnTo>
                      <a:pt x="331" y="87"/>
                    </a:lnTo>
                    <a:lnTo>
                      <a:pt x="333" y="87"/>
                    </a:lnTo>
                    <a:lnTo>
                      <a:pt x="333" y="85"/>
                    </a:lnTo>
                    <a:lnTo>
                      <a:pt x="335" y="85"/>
                    </a:lnTo>
                    <a:lnTo>
                      <a:pt x="336" y="85"/>
                    </a:lnTo>
                    <a:lnTo>
                      <a:pt x="336" y="83"/>
                    </a:lnTo>
                    <a:lnTo>
                      <a:pt x="336" y="81"/>
                    </a:lnTo>
                    <a:lnTo>
                      <a:pt x="336" y="79"/>
                    </a:lnTo>
                    <a:lnTo>
                      <a:pt x="335" y="79"/>
                    </a:lnTo>
                    <a:lnTo>
                      <a:pt x="336" y="77"/>
                    </a:lnTo>
                    <a:lnTo>
                      <a:pt x="336" y="79"/>
                    </a:lnTo>
                    <a:lnTo>
                      <a:pt x="336" y="81"/>
                    </a:lnTo>
                    <a:lnTo>
                      <a:pt x="338" y="81"/>
                    </a:lnTo>
                    <a:lnTo>
                      <a:pt x="338" y="79"/>
                    </a:lnTo>
                    <a:lnTo>
                      <a:pt x="338" y="77"/>
                    </a:lnTo>
                    <a:lnTo>
                      <a:pt x="338" y="75"/>
                    </a:lnTo>
                    <a:lnTo>
                      <a:pt x="336" y="75"/>
                    </a:lnTo>
                    <a:lnTo>
                      <a:pt x="336" y="73"/>
                    </a:lnTo>
                    <a:lnTo>
                      <a:pt x="338" y="73"/>
                    </a:lnTo>
                    <a:lnTo>
                      <a:pt x="336" y="73"/>
                    </a:lnTo>
                    <a:lnTo>
                      <a:pt x="336" y="75"/>
                    </a:lnTo>
                    <a:lnTo>
                      <a:pt x="335" y="75"/>
                    </a:lnTo>
                    <a:lnTo>
                      <a:pt x="335" y="73"/>
                    </a:lnTo>
                    <a:lnTo>
                      <a:pt x="335" y="71"/>
                    </a:lnTo>
                    <a:lnTo>
                      <a:pt x="336" y="71"/>
                    </a:lnTo>
                    <a:lnTo>
                      <a:pt x="335" y="71"/>
                    </a:lnTo>
                    <a:lnTo>
                      <a:pt x="336" y="71"/>
                    </a:lnTo>
                    <a:lnTo>
                      <a:pt x="336" y="69"/>
                    </a:lnTo>
                    <a:lnTo>
                      <a:pt x="338" y="71"/>
                    </a:lnTo>
                    <a:lnTo>
                      <a:pt x="340" y="73"/>
                    </a:lnTo>
                    <a:lnTo>
                      <a:pt x="340" y="71"/>
                    </a:lnTo>
                    <a:lnTo>
                      <a:pt x="338" y="71"/>
                    </a:lnTo>
                    <a:lnTo>
                      <a:pt x="338" y="69"/>
                    </a:lnTo>
                    <a:lnTo>
                      <a:pt x="338" y="67"/>
                    </a:lnTo>
                    <a:lnTo>
                      <a:pt x="336" y="67"/>
                    </a:lnTo>
                    <a:lnTo>
                      <a:pt x="336" y="65"/>
                    </a:lnTo>
                    <a:lnTo>
                      <a:pt x="336" y="67"/>
                    </a:lnTo>
                    <a:lnTo>
                      <a:pt x="336" y="69"/>
                    </a:lnTo>
                    <a:lnTo>
                      <a:pt x="335" y="69"/>
                    </a:lnTo>
                    <a:lnTo>
                      <a:pt x="333" y="69"/>
                    </a:lnTo>
                    <a:lnTo>
                      <a:pt x="331" y="69"/>
                    </a:lnTo>
                    <a:lnTo>
                      <a:pt x="329" y="67"/>
                    </a:lnTo>
                    <a:lnTo>
                      <a:pt x="329" y="65"/>
                    </a:lnTo>
                    <a:lnTo>
                      <a:pt x="327" y="65"/>
                    </a:lnTo>
                    <a:lnTo>
                      <a:pt x="327" y="63"/>
                    </a:lnTo>
                    <a:lnTo>
                      <a:pt x="327" y="61"/>
                    </a:lnTo>
                    <a:lnTo>
                      <a:pt x="329" y="61"/>
                    </a:lnTo>
                    <a:lnTo>
                      <a:pt x="329" y="60"/>
                    </a:lnTo>
                    <a:lnTo>
                      <a:pt x="331" y="61"/>
                    </a:lnTo>
                    <a:lnTo>
                      <a:pt x="333" y="60"/>
                    </a:lnTo>
                    <a:lnTo>
                      <a:pt x="333" y="61"/>
                    </a:lnTo>
                    <a:lnTo>
                      <a:pt x="333" y="63"/>
                    </a:lnTo>
                    <a:lnTo>
                      <a:pt x="335" y="63"/>
                    </a:lnTo>
                    <a:lnTo>
                      <a:pt x="335" y="65"/>
                    </a:lnTo>
                    <a:lnTo>
                      <a:pt x="336" y="65"/>
                    </a:lnTo>
                    <a:lnTo>
                      <a:pt x="335" y="65"/>
                    </a:lnTo>
                    <a:lnTo>
                      <a:pt x="335" y="63"/>
                    </a:lnTo>
                    <a:lnTo>
                      <a:pt x="335" y="61"/>
                    </a:lnTo>
                    <a:lnTo>
                      <a:pt x="335" y="60"/>
                    </a:lnTo>
                    <a:lnTo>
                      <a:pt x="333" y="60"/>
                    </a:lnTo>
                    <a:lnTo>
                      <a:pt x="333" y="58"/>
                    </a:lnTo>
                    <a:lnTo>
                      <a:pt x="331" y="58"/>
                    </a:lnTo>
                    <a:lnTo>
                      <a:pt x="331" y="56"/>
                    </a:lnTo>
                    <a:lnTo>
                      <a:pt x="331" y="58"/>
                    </a:lnTo>
                    <a:lnTo>
                      <a:pt x="331" y="56"/>
                    </a:lnTo>
                    <a:lnTo>
                      <a:pt x="331" y="54"/>
                    </a:lnTo>
                    <a:lnTo>
                      <a:pt x="333" y="54"/>
                    </a:lnTo>
                    <a:lnTo>
                      <a:pt x="335" y="54"/>
                    </a:lnTo>
                    <a:lnTo>
                      <a:pt x="336" y="54"/>
                    </a:lnTo>
                    <a:lnTo>
                      <a:pt x="338" y="54"/>
                    </a:lnTo>
                    <a:lnTo>
                      <a:pt x="338" y="56"/>
                    </a:lnTo>
                    <a:lnTo>
                      <a:pt x="340" y="56"/>
                    </a:lnTo>
                    <a:lnTo>
                      <a:pt x="340" y="54"/>
                    </a:lnTo>
                    <a:lnTo>
                      <a:pt x="340" y="52"/>
                    </a:lnTo>
                    <a:lnTo>
                      <a:pt x="338" y="54"/>
                    </a:lnTo>
                    <a:lnTo>
                      <a:pt x="336" y="54"/>
                    </a:lnTo>
                    <a:lnTo>
                      <a:pt x="336" y="52"/>
                    </a:lnTo>
                    <a:lnTo>
                      <a:pt x="338" y="52"/>
                    </a:lnTo>
                    <a:lnTo>
                      <a:pt x="338" y="50"/>
                    </a:lnTo>
                    <a:lnTo>
                      <a:pt x="340" y="50"/>
                    </a:lnTo>
                    <a:lnTo>
                      <a:pt x="340" y="52"/>
                    </a:lnTo>
                    <a:close/>
                    <a:moveTo>
                      <a:pt x="360" y="46"/>
                    </a:moveTo>
                    <a:lnTo>
                      <a:pt x="358" y="48"/>
                    </a:lnTo>
                    <a:lnTo>
                      <a:pt x="358" y="50"/>
                    </a:lnTo>
                    <a:lnTo>
                      <a:pt x="356" y="50"/>
                    </a:lnTo>
                    <a:lnTo>
                      <a:pt x="356" y="52"/>
                    </a:lnTo>
                    <a:lnTo>
                      <a:pt x="354" y="52"/>
                    </a:lnTo>
                    <a:lnTo>
                      <a:pt x="352" y="54"/>
                    </a:lnTo>
                    <a:lnTo>
                      <a:pt x="350" y="54"/>
                    </a:lnTo>
                    <a:lnTo>
                      <a:pt x="350" y="52"/>
                    </a:lnTo>
                    <a:lnTo>
                      <a:pt x="350" y="54"/>
                    </a:lnTo>
                    <a:lnTo>
                      <a:pt x="348" y="54"/>
                    </a:lnTo>
                    <a:lnTo>
                      <a:pt x="346" y="54"/>
                    </a:lnTo>
                    <a:lnTo>
                      <a:pt x="350" y="54"/>
                    </a:lnTo>
                    <a:lnTo>
                      <a:pt x="348" y="54"/>
                    </a:lnTo>
                    <a:lnTo>
                      <a:pt x="346" y="54"/>
                    </a:lnTo>
                    <a:lnTo>
                      <a:pt x="344" y="52"/>
                    </a:lnTo>
                    <a:lnTo>
                      <a:pt x="344" y="50"/>
                    </a:lnTo>
                    <a:lnTo>
                      <a:pt x="346" y="50"/>
                    </a:lnTo>
                    <a:lnTo>
                      <a:pt x="348" y="50"/>
                    </a:lnTo>
                    <a:lnTo>
                      <a:pt x="348" y="48"/>
                    </a:lnTo>
                    <a:lnTo>
                      <a:pt x="350" y="48"/>
                    </a:lnTo>
                    <a:lnTo>
                      <a:pt x="352" y="48"/>
                    </a:lnTo>
                    <a:lnTo>
                      <a:pt x="354" y="46"/>
                    </a:lnTo>
                    <a:lnTo>
                      <a:pt x="358" y="44"/>
                    </a:lnTo>
                    <a:lnTo>
                      <a:pt x="360" y="46"/>
                    </a:lnTo>
                    <a:close/>
                    <a:moveTo>
                      <a:pt x="398" y="46"/>
                    </a:moveTo>
                    <a:lnTo>
                      <a:pt x="400" y="46"/>
                    </a:lnTo>
                    <a:lnTo>
                      <a:pt x="402" y="46"/>
                    </a:lnTo>
                    <a:lnTo>
                      <a:pt x="402" y="48"/>
                    </a:lnTo>
                    <a:lnTo>
                      <a:pt x="404" y="48"/>
                    </a:lnTo>
                    <a:lnTo>
                      <a:pt x="402" y="50"/>
                    </a:lnTo>
                    <a:lnTo>
                      <a:pt x="404" y="50"/>
                    </a:lnTo>
                    <a:lnTo>
                      <a:pt x="404" y="48"/>
                    </a:lnTo>
                    <a:lnTo>
                      <a:pt x="406" y="48"/>
                    </a:lnTo>
                    <a:lnTo>
                      <a:pt x="408" y="48"/>
                    </a:lnTo>
                    <a:lnTo>
                      <a:pt x="410" y="48"/>
                    </a:lnTo>
                    <a:lnTo>
                      <a:pt x="414" y="48"/>
                    </a:lnTo>
                    <a:lnTo>
                      <a:pt x="416" y="50"/>
                    </a:lnTo>
                    <a:lnTo>
                      <a:pt x="420" y="52"/>
                    </a:lnTo>
                    <a:lnTo>
                      <a:pt x="420" y="50"/>
                    </a:lnTo>
                    <a:lnTo>
                      <a:pt x="420" y="52"/>
                    </a:lnTo>
                    <a:lnTo>
                      <a:pt x="420" y="54"/>
                    </a:lnTo>
                    <a:lnTo>
                      <a:pt x="420" y="52"/>
                    </a:lnTo>
                    <a:lnTo>
                      <a:pt x="420" y="54"/>
                    </a:lnTo>
                    <a:lnTo>
                      <a:pt x="418" y="56"/>
                    </a:lnTo>
                    <a:lnTo>
                      <a:pt x="418" y="58"/>
                    </a:lnTo>
                    <a:lnTo>
                      <a:pt x="418" y="60"/>
                    </a:lnTo>
                    <a:lnTo>
                      <a:pt x="416" y="61"/>
                    </a:lnTo>
                    <a:lnTo>
                      <a:pt x="414" y="61"/>
                    </a:lnTo>
                    <a:lnTo>
                      <a:pt x="414" y="63"/>
                    </a:lnTo>
                    <a:lnTo>
                      <a:pt x="414" y="65"/>
                    </a:lnTo>
                    <a:lnTo>
                      <a:pt x="414" y="67"/>
                    </a:lnTo>
                    <a:lnTo>
                      <a:pt x="412" y="67"/>
                    </a:lnTo>
                    <a:lnTo>
                      <a:pt x="412" y="69"/>
                    </a:lnTo>
                    <a:lnTo>
                      <a:pt x="412" y="71"/>
                    </a:lnTo>
                    <a:lnTo>
                      <a:pt x="410" y="71"/>
                    </a:lnTo>
                    <a:lnTo>
                      <a:pt x="408" y="71"/>
                    </a:lnTo>
                    <a:lnTo>
                      <a:pt x="410" y="71"/>
                    </a:lnTo>
                    <a:lnTo>
                      <a:pt x="410" y="73"/>
                    </a:lnTo>
                    <a:lnTo>
                      <a:pt x="410" y="75"/>
                    </a:lnTo>
                    <a:lnTo>
                      <a:pt x="408" y="77"/>
                    </a:lnTo>
                    <a:lnTo>
                      <a:pt x="408" y="79"/>
                    </a:lnTo>
                    <a:lnTo>
                      <a:pt x="408" y="81"/>
                    </a:lnTo>
                    <a:lnTo>
                      <a:pt x="406" y="81"/>
                    </a:lnTo>
                    <a:lnTo>
                      <a:pt x="406" y="83"/>
                    </a:lnTo>
                    <a:lnTo>
                      <a:pt x="404" y="85"/>
                    </a:lnTo>
                    <a:lnTo>
                      <a:pt x="402" y="87"/>
                    </a:lnTo>
                    <a:lnTo>
                      <a:pt x="402" y="85"/>
                    </a:lnTo>
                    <a:lnTo>
                      <a:pt x="400" y="85"/>
                    </a:lnTo>
                    <a:lnTo>
                      <a:pt x="396" y="85"/>
                    </a:lnTo>
                    <a:lnTo>
                      <a:pt x="396" y="83"/>
                    </a:lnTo>
                    <a:lnTo>
                      <a:pt x="394" y="83"/>
                    </a:lnTo>
                    <a:lnTo>
                      <a:pt x="393" y="83"/>
                    </a:lnTo>
                    <a:lnTo>
                      <a:pt x="391" y="85"/>
                    </a:lnTo>
                    <a:lnTo>
                      <a:pt x="387" y="85"/>
                    </a:lnTo>
                    <a:lnTo>
                      <a:pt x="389" y="87"/>
                    </a:lnTo>
                    <a:lnTo>
                      <a:pt x="391" y="87"/>
                    </a:lnTo>
                    <a:lnTo>
                      <a:pt x="391" y="85"/>
                    </a:lnTo>
                    <a:lnTo>
                      <a:pt x="391" y="87"/>
                    </a:lnTo>
                    <a:lnTo>
                      <a:pt x="391" y="88"/>
                    </a:lnTo>
                    <a:lnTo>
                      <a:pt x="393" y="88"/>
                    </a:lnTo>
                    <a:lnTo>
                      <a:pt x="393" y="90"/>
                    </a:lnTo>
                    <a:lnTo>
                      <a:pt x="393" y="92"/>
                    </a:lnTo>
                    <a:lnTo>
                      <a:pt x="393" y="94"/>
                    </a:lnTo>
                    <a:lnTo>
                      <a:pt x="393" y="96"/>
                    </a:lnTo>
                    <a:lnTo>
                      <a:pt x="391" y="96"/>
                    </a:lnTo>
                    <a:lnTo>
                      <a:pt x="391" y="98"/>
                    </a:lnTo>
                    <a:lnTo>
                      <a:pt x="389" y="98"/>
                    </a:lnTo>
                    <a:lnTo>
                      <a:pt x="389" y="100"/>
                    </a:lnTo>
                    <a:lnTo>
                      <a:pt x="389" y="102"/>
                    </a:lnTo>
                    <a:lnTo>
                      <a:pt x="389" y="104"/>
                    </a:lnTo>
                    <a:lnTo>
                      <a:pt x="387" y="104"/>
                    </a:lnTo>
                    <a:lnTo>
                      <a:pt x="389" y="104"/>
                    </a:lnTo>
                    <a:lnTo>
                      <a:pt x="389" y="106"/>
                    </a:lnTo>
                    <a:lnTo>
                      <a:pt x="387" y="104"/>
                    </a:lnTo>
                    <a:lnTo>
                      <a:pt x="387" y="106"/>
                    </a:lnTo>
                    <a:lnTo>
                      <a:pt x="387" y="104"/>
                    </a:lnTo>
                    <a:lnTo>
                      <a:pt x="385" y="104"/>
                    </a:lnTo>
                    <a:lnTo>
                      <a:pt x="383" y="104"/>
                    </a:lnTo>
                    <a:lnTo>
                      <a:pt x="379" y="106"/>
                    </a:lnTo>
                    <a:lnTo>
                      <a:pt x="379" y="104"/>
                    </a:lnTo>
                    <a:lnTo>
                      <a:pt x="379" y="102"/>
                    </a:lnTo>
                    <a:lnTo>
                      <a:pt x="381" y="102"/>
                    </a:lnTo>
                    <a:lnTo>
                      <a:pt x="383" y="100"/>
                    </a:lnTo>
                    <a:lnTo>
                      <a:pt x="379" y="102"/>
                    </a:lnTo>
                    <a:lnTo>
                      <a:pt x="379" y="100"/>
                    </a:lnTo>
                    <a:lnTo>
                      <a:pt x="379" y="98"/>
                    </a:lnTo>
                    <a:lnTo>
                      <a:pt x="379" y="96"/>
                    </a:lnTo>
                    <a:lnTo>
                      <a:pt x="379" y="94"/>
                    </a:lnTo>
                    <a:lnTo>
                      <a:pt x="379" y="92"/>
                    </a:lnTo>
                    <a:lnTo>
                      <a:pt x="379" y="90"/>
                    </a:lnTo>
                    <a:lnTo>
                      <a:pt x="377" y="90"/>
                    </a:lnTo>
                    <a:lnTo>
                      <a:pt x="377" y="88"/>
                    </a:lnTo>
                    <a:lnTo>
                      <a:pt x="379" y="88"/>
                    </a:lnTo>
                    <a:lnTo>
                      <a:pt x="377" y="88"/>
                    </a:lnTo>
                    <a:lnTo>
                      <a:pt x="377" y="87"/>
                    </a:lnTo>
                    <a:lnTo>
                      <a:pt x="375" y="87"/>
                    </a:lnTo>
                    <a:lnTo>
                      <a:pt x="375" y="85"/>
                    </a:lnTo>
                    <a:lnTo>
                      <a:pt x="377" y="85"/>
                    </a:lnTo>
                    <a:lnTo>
                      <a:pt x="375" y="85"/>
                    </a:lnTo>
                    <a:lnTo>
                      <a:pt x="375" y="83"/>
                    </a:lnTo>
                    <a:lnTo>
                      <a:pt x="375" y="81"/>
                    </a:lnTo>
                    <a:lnTo>
                      <a:pt x="375" y="79"/>
                    </a:lnTo>
                    <a:lnTo>
                      <a:pt x="375" y="77"/>
                    </a:lnTo>
                    <a:lnTo>
                      <a:pt x="375" y="75"/>
                    </a:lnTo>
                    <a:lnTo>
                      <a:pt x="375" y="73"/>
                    </a:lnTo>
                    <a:lnTo>
                      <a:pt x="377" y="73"/>
                    </a:lnTo>
                    <a:lnTo>
                      <a:pt x="375" y="73"/>
                    </a:lnTo>
                    <a:lnTo>
                      <a:pt x="375" y="71"/>
                    </a:lnTo>
                    <a:lnTo>
                      <a:pt x="375" y="69"/>
                    </a:lnTo>
                    <a:lnTo>
                      <a:pt x="375" y="67"/>
                    </a:lnTo>
                    <a:lnTo>
                      <a:pt x="375" y="65"/>
                    </a:lnTo>
                    <a:lnTo>
                      <a:pt x="375" y="63"/>
                    </a:lnTo>
                    <a:lnTo>
                      <a:pt x="375" y="61"/>
                    </a:lnTo>
                    <a:lnTo>
                      <a:pt x="375" y="60"/>
                    </a:lnTo>
                    <a:lnTo>
                      <a:pt x="375" y="61"/>
                    </a:lnTo>
                    <a:lnTo>
                      <a:pt x="377" y="61"/>
                    </a:lnTo>
                    <a:lnTo>
                      <a:pt x="375" y="61"/>
                    </a:lnTo>
                    <a:lnTo>
                      <a:pt x="375" y="60"/>
                    </a:lnTo>
                    <a:lnTo>
                      <a:pt x="375" y="58"/>
                    </a:lnTo>
                    <a:lnTo>
                      <a:pt x="375" y="56"/>
                    </a:lnTo>
                    <a:lnTo>
                      <a:pt x="377" y="56"/>
                    </a:lnTo>
                    <a:lnTo>
                      <a:pt x="379" y="56"/>
                    </a:lnTo>
                    <a:lnTo>
                      <a:pt x="379" y="58"/>
                    </a:lnTo>
                    <a:lnTo>
                      <a:pt x="381" y="58"/>
                    </a:lnTo>
                    <a:lnTo>
                      <a:pt x="383" y="60"/>
                    </a:lnTo>
                    <a:lnTo>
                      <a:pt x="383" y="58"/>
                    </a:lnTo>
                    <a:lnTo>
                      <a:pt x="381" y="58"/>
                    </a:lnTo>
                    <a:lnTo>
                      <a:pt x="381" y="56"/>
                    </a:lnTo>
                    <a:lnTo>
                      <a:pt x="379" y="54"/>
                    </a:lnTo>
                    <a:lnTo>
                      <a:pt x="381" y="54"/>
                    </a:lnTo>
                    <a:lnTo>
                      <a:pt x="381" y="52"/>
                    </a:lnTo>
                    <a:lnTo>
                      <a:pt x="381" y="54"/>
                    </a:lnTo>
                    <a:lnTo>
                      <a:pt x="379" y="54"/>
                    </a:lnTo>
                    <a:lnTo>
                      <a:pt x="379" y="52"/>
                    </a:lnTo>
                    <a:lnTo>
                      <a:pt x="377" y="52"/>
                    </a:lnTo>
                    <a:lnTo>
                      <a:pt x="377" y="50"/>
                    </a:lnTo>
                    <a:lnTo>
                      <a:pt x="379" y="50"/>
                    </a:lnTo>
                    <a:lnTo>
                      <a:pt x="379" y="48"/>
                    </a:lnTo>
                    <a:lnTo>
                      <a:pt x="381" y="48"/>
                    </a:lnTo>
                    <a:lnTo>
                      <a:pt x="381" y="46"/>
                    </a:lnTo>
                    <a:lnTo>
                      <a:pt x="383" y="46"/>
                    </a:lnTo>
                    <a:lnTo>
                      <a:pt x="385" y="46"/>
                    </a:lnTo>
                    <a:lnTo>
                      <a:pt x="385" y="44"/>
                    </a:lnTo>
                    <a:lnTo>
                      <a:pt x="387" y="44"/>
                    </a:lnTo>
                    <a:lnTo>
                      <a:pt x="389" y="44"/>
                    </a:lnTo>
                    <a:lnTo>
                      <a:pt x="391" y="44"/>
                    </a:lnTo>
                    <a:lnTo>
                      <a:pt x="391" y="46"/>
                    </a:lnTo>
                    <a:lnTo>
                      <a:pt x="391" y="44"/>
                    </a:lnTo>
                    <a:lnTo>
                      <a:pt x="393" y="44"/>
                    </a:lnTo>
                    <a:lnTo>
                      <a:pt x="394" y="44"/>
                    </a:lnTo>
                    <a:lnTo>
                      <a:pt x="396" y="44"/>
                    </a:lnTo>
                    <a:lnTo>
                      <a:pt x="398" y="44"/>
                    </a:lnTo>
                    <a:lnTo>
                      <a:pt x="398" y="46"/>
                    </a:lnTo>
                    <a:close/>
                    <a:moveTo>
                      <a:pt x="161" y="32"/>
                    </a:moveTo>
                    <a:lnTo>
                      <a:pt x="162" y="32"/>
                    </a:lnTo>
                    <a:lnTo>
                      <a:pt x="164" y="32"/>
                    </a:lnTo>
                    <a:lnTo>
                      <a:pt x="166" y="34"/>
                    </a:lnTo>
                    <a:lnTo>
                      <a:pt x="166" y="36"/>
                    </a:lnTo>
                    <a:lnTo>
                      <a:pt x="170" y="38"/>
                    </a:lnTo>
                    <a:lnTo>
                      <a:pt x="172" y="40"/>
                    </a:lnTo>
                    <a:lnTo>
                      <a:pt x="174" y="40"/>
                    </a:lnTo>
                    <a:lnTo>
                      <a:pt x="176" y="42"/>
                    </a:lnTo>
                    <a:lnTo>
                      <a:pt x="178" y="42"/>
                    </a:lnTo>
                    <a:lnTo>
                      <a:pt x="176" y="44"/>
                    </a:lnTo>
                    <a:lnTo>
                      <a:pt x="176" y="46"/>
                    </a:lnTo>
                    <a:lnTo>
                      <a:pt x="176" y="48"/>
                    </a:lnTo>
                    <a:lnTo>
                      <a:pt x="176" y="46"/>
                    </a:lnTo>
                    <a:lnTo>
                      <a:pt x="178" y="44"/>
                    </a:lnTo>
                    <a:lnTo>
                      <a:pt x="178" y="42"/>
                    </a:lnTo>
                    <a:lnTo>
                      <a:pt x="180" y="42"/>
                    </a:lnTo>
                    <a:lnTo>
                      <a:pt x="182" y="42"/>
                    </a:lnTo>
                    <a:lnTo>
                      <a:pt x="182" y="44"/>
                    </a:lnTo>
                    <a:lnTo>
                      <a:pt x="182" y="46"/>
                    </a:lnTo>
                    <a:lnTo>
                      <a:pt x="182" y="48"/>
                    </a:lnTo>
                    <a:lnTo>
                      <a:pt x="184" y="48"/>
                    </a:lnTo>
                    <a:lnTo>
                      <a:pt x="184" y="46"/>
                    </a:lnTo>
                    <a:lnTo>
                      <a:pt x="184" y="44"/>
                    </a:lnTo>
                    <a:lnTo>
                      <a:pt x="184" y="42"/>
                    </a:lnTo>
                    <a:lnTo>
                      <a:pt x="186" y="42"/>
                    </a:lnTo>
                    <a:lnTo>
                      <a:pt x="188" y="40"/>
                    </a:lnTo>
                    <a:lnTo>
                      <a:pt x="190" y="40"/>
                    </a:lnTo>
                    <a:lnTo>
                      <a:pt x="193" y="40"/>
                    </a:lnTo>
                    <a:lnTo>
                      <a:pt x="195" y="42"/>
                    </a:lnTo>
                    <a:lnTo>
                      <a:pt x="197" y="44"/>
                    </a:lnTo>
                    <a:lnTo>
                      <a:pt x="199" y="46"/>
                    </a:lnTo>
                    <a:lnTo>
                      <a:pt x="203" y="48"/>
                    </a:lnTo>
                    <a:lnTo>
                      <a:pt x="205" y="52"/>
                    </a:lnTo>
                    <a:lnTo>
                      <a:pt x="205" y="54"/>
                    </a:lnTo>
                    <a:lnTo>
                      <a:pt x="207" y="56"/>
                    </a:lnTo>
                    <a:lnTo>
                      <a:pt x="209" y="56"/>
                    </a:lnTo>
                    <a:lnTo>
                      <a:pt x="209" y="58"/>
                    </a:lnTo>
                    <a:lnTo>
                      <a:pt x="211" y="58"/>
                    </a:lnTo>
                    <a:lnTo>
                      <a:pt x="211" y="60"/>
                    </a:lnTo>
                    <a:lnTo>
                      <a:pt x="213" y="61"/>
                    </a:lnTo>
                    <a:lnTo>
                      <a:pt x="213" y="63"/>
                    </a:lnTo>
                    <a:lnTo>
                      <a:pt x="213" y="65"/>
                    </a:lnTo>
                    <a:lnTo>
                      <a:pt x="211" y="65"/>
                    </a:lnTo>
                    <a:lnTo>
                      <a:pt x="209" y="67"/>
                    </a:lnTo>
                    <a:lnTo>
                      <a:pt x="207" y="69"/>
                    </a:lnTo>
                    <a:lnTo>
                      <a:pt x="205" y="69"/>
                    </a:lnTo>
                    <a:lnTo>
                      <a:pt x="203" y="69"/>
                    </a:lnTo>
                    <a:lnTo>
                      <a:pt x="203" y="71"/>
                    </a:lnTo>
                    <a:lnTo>
                      <a:pt x="201" y="71"/>
                    </a:lnTo>
                    <a:lnTo>
                      <a:pt x="201" y="73"/>
                    </a:lnTo>
                    <a:lnTo>
                      <a:pt x="199" y="73"/>
                    </a:lnTo>
                    <a:lnTo>
                      <a:pt x="199" y="75"/>
                    </a:lnTo>
                    <a:lnTo>
                      <a:pt x="197" y="75"/>
                    </a:lnTo>
                    <a:lnTo>
                      <a:pt x="195" y="77"/>
                    </a:lnTo>
                    <a:lnTo>
                      <a:pt x="193" y="79"/>
                    </a:lnTo>
                    <a:lnTo>
                      <a:pt x="191" y="79"/>
                    </a:lnTo>
                    <a:lnTo>
                      <a:pt x="191" y="81"/>
                    </a:lnTo>
                    <a:lnTo>
                      <a:pt x="190" y="81"/>
                    </a:lnTo>
                    <a:lnTo>
                      <a:pt x="188" y="83"/>
                    </a:lnTo>
                    <a:lnTo>
                      <a:pt x="188" y="85"/>
                    </a:lnTo>
                    <a:lnTo>
                      <a:pt x="186" y="85"/>
                    </a:lnTo>
                    <a:lnTo>
                      <a:pt x="184" y="85"/>
                    </a:lnTo>
                    <a:lnTo>
                      <a:pt x="184" y="87"/>
                    </a:lnTo>
                    <a:lnTo>
                      <a:pt x="182" y="88"/>
                    </a:lnTo>
                    <a:lnTo>
                      <a:pt x="182" y="90"/>
                    </a:lnTo>
                    <a:lnTo>
                      <a:pt x="180" y="90"/>
                    </a:lnTo>
                    <a:lnTo>
                      <a:pt x="180" y="92"/>
                    </a:lnTo>
                    <a:lnTo>
                      <a:pt x="180" y="94"/>
                    </a:lnTo>
                    <a:lnTo>
                      <a:pt x="180" y="96"/>
                    </a:lnTo>
                    <a:lnTo>
                      <a:pt x="178" y="98"/>
                    </a:lnTo>
                    <a:lnTo>
                      <a:pt x="176" y="98"/>
                    </a:lnTo>
                    <a:lnTo>
                      <a:pt x="174" y="98"/>
                    </a:lnTo>
                    <a:lnTo>
                      <a:pt x="172" y="98"/>
                    </a:lnTo>
                    <a:lnTo>
                      <a:pt x="174" y="98"/>
                    </a:lnTo>
                    <a:lnTo>
                      <a:pt x="172" y="98"/>
                    </a:lnTo>
                    <a:lnTo>
                      <a:pt x="172" y="100"/>
                    </a:lnTo>
                    <a:lnTo>
                      <a:pt x="172" y="102"/>
                    </a:lnTo>
                    <a:lnTo>
                      <a:pt x="172" y="104"/>
                    </a:lnTo>
                    <a:lnTo>
                      <a:pt x="172" y="106"/>
                    </a:lnTo>
                    <a:lnTo>
                      <a:pt x="170" y="106"/>
                    </a:lnTo>
                    <a:lnTo>
                      <a:pt x="170" y="108"/>
                    </a:lnTo>
                    <a:lnTo>
                      <a:pt x="170" y="110"/>
                    </a:lnTo>
                    <a:lnTo>
                      <a:pt x="170" y="112"/>
                    </a:lnTo>
                    <a:lnTo>
                      <a:pt x="170" y="114"/>
                    </a:lnTo>
                    <a:lnTo>
                      <a:pt x="170" y="116"/>
                    </a:lnTo>
                    <a:lnTo>
                      <a:pt x="170" y="117"/>
                    </a:lnTo>
                    <a:lnTo>
                      <a:pt x="168" y="117"/>
                    </a:lnTo>
                    <a:lnTo>
                      <a:pt x="168" y="119"/>
                    </a:lnTo>
                    <a:lnTo>
                      <a:pt x="166" y="119"/>
                    </a:lnTo>
                    <a:lnTo>
                      <a:pt x="164" y="121"/>
                    </a:lnTo>
                    <a:lnTo>
                      <a:pt x="162" y="121"/>
                    </a:lnTo>
                    <a:lnTo>
                      <a:pt x="161" y="121"/>
                    </a:lnTo>
                    <a:lnTo>
                      <a:pt x="162" y="119"/>
                    </a:lnTo>
                    <a:lnTo>
                      <a:pt x="161" y="119"/>
                    </a:lnTo>
                    <a:lnTo>
                      <a:pt x="159" y="121"/>
                    </a:lnTo>
                    <a:lnTo>
                      <a:pt x="157" y="123"/>
                    </a:lnTo>
                    <a:lnTo>
                      <a:pt x="157" y="125"/>
                    </a:lnTo>
                    <a:lnTo>
                      <a:pt x="155" y="125"/>
                    </a:lnTo>
                    <a:lnTo>
                      <a:pt x="153" y="127"/>
                    </a:lnTo>
                    <a:lnTo>
                      <a:pt x="151" y="129"/>
                    </a:lnTo>
                    <a:lnTo>
                      <a:pt x="149" y="129"/>
                    </a:lnTo>
                    <a:lnTo>
                      <a:pt x="147" y="127"/>
                    </a:lnTo>
                    <a:lnTo>
                      <a:pt x="145" y="125"/>
                    </a:lnTo>
                    <a:lnTo>
                      <a:pt x="145" y="121"/>
                    </a:lnTo>
                    <a:lnTo>
                      <a:pt x="145" y="119"/>
                    </a:lnTo>
                    <a:lnTo>
                      <a:pt x="143" y="117"/>
                    </a:lnTo>
                    <a:lnTo>
                      <a:pt x="143" y="116"/>
                    </a:lnTo>
                    <a:lnTo>
                      <a:pt x="141" y="114"/>
                    </a:lnTo>
                    <a:lnTo>
                      <a:pt x="137" y="112"/>
                    </a:lnTo>
                    <a:lnTo>
                      <a:pt x="135" y="110"/>
                    </a:lnTo>
                    <a:lnTo>
                      <a:pt x="133" y="110"/>
                    </a:lnTo>
                    <a:lnTo>
                      <a:pt x="133" y="108"/>
                    </a:lnTo>
                    <a:lnTo>
                      <a:pt x="132" y="106"/>
                    </a:lnTo>
                    <a:lnTo>
                      <a:pt x="133" y="106"/>
                    </a:lnTo>
                    <a:lnTo>
                      <a:pt x="132" y="106"/>
                    </a:lnTo>
                    <a:lnTo>
                      <a:pt x="128" y="106"/>
                    </a:lnTo>
                    <a:lnTo>
                      <a:pt x="126" y="106"/>
                    </a:lnTo>
                    <a:lnTo>
                      <a:pt x="128" y="104"/>
                    </a:lnTo>
                    <a:lnTo>
                      <a:pt x="128" y="102"/>
                    </a:lnTo>
                    <a:lnTo>
                      <a:pt x="126" y="102"/>
                    </a:lnTo>
                    <a:lnTo>
                      <a:pt x="128" y="100"/>
                    </a:lnTo>
                    <a:lnTo>
                      <a:pt x="128" y="98"/>
                    </a:lnTo>
                    <a:lnTo>
                      <a:pt x="130" y="98"/>
                    </a:lnTo>
                    <a:lnTo>
                      <a:pt x="130" y="96"/>
                    </a:lnTo>
                    <a:lnTo>
                      <a:pt x="128" y="96"/>
                    </a:lnTo>
                    <a:lnTo>
                      <a:pt x="130" y="96"/>
                    </a:lnTo>
                    <a:lnTo>
                      <a:pt x="130" y="94"/>
                    </a:lnTo>
                    <a:lnTo>
                      <a:pt x="130" y="92"/>
                    </a:lnTo>
                    <a:lnTo>
                      <a:pt x="132" y="92"/>
                    </a:lnTo>
                    <a:lnTo>
                      <a:pt x="132" y="90"/>
                    </a:lnTo>
                    <a:lnTo>
                      <a:pt x="133" y="90"/>
                    </a:lnTo>
                    <a:lnTo>
                      <a:pt x="133" y="88"/>
                    </a:lnTo>
                    <a:lnTo>
                      <a:pt x="132" y="88"/>
                    </a:lnTo>
                    <a:lnTo>
                      <a:pt x="133" y="88"/>
                    </a:lnTo>
                    <a:lnTo>
                      <a:pt x="133" y="87"/>
                    </a:lnTo>
                    <a:lnTo>
                      <a:pt x="133" y="85"/>
                    </a:lnTo>
                    <a:lnTo>
                      <a:pt x="133" y="83"/>
                    </a:lnTo>
                    <a:lnTo>
                      <a:pt x="132" y="83"/>
                    </a:lnTo>
                    <a:lnTo>
                      <a:pt x="132" y="81"/>
                    </a:lnTo>
                    <a:lnTo>
                      <a:pt x="133" y="81"/>
                    </a:lnTo>
                    <a:lnTo>
                      <a:pt x="135" y="81"/>
                    </a:lnTo>
                    <a:lnTo>
                      <a:pt x="137" y="81"/>
                    </a:lnTo>
                    <a:lnTo>
                      <a:pt x="137" y="79"/>
                    </a:lnTo>
                    <a:lnTo>
                      <a:pt x="135" y="77"/>
                    </a:lnTo>
                    <a:lnTo>
                      <a:pt x="133" y="75"/>
                    </a:lnTo>
                    <a:lnTo>
                      <a:pt x="135" y="75"/>
                    </a:lnTo>
                    <a:lnTo>
                      <a:pt x="135" y="73"/>
                    </a:lnTo>
                    <a:lnTo>
                      <a:pt x="135" y="71"/>
                    </a:lnTo>
                    <a:lnTo>
                      <a:pt x="137" y="71"/>
                    </a:lnTo>
                    <a:lnTo>
                      <a:pt x="137" y="69"/>
                    </a:lnTo>
                    <a:lnTo>
                      <a:pt x="137" y="67"/>
                    </a:lnTo>
                    <a:lnTo>
                      <a:pt x="137" y="65"/>
                    </a:lnTo>
                    <a:lnTo>
                      <a:pt x="139" y="65"/>
                    </a:lnTo>
                    <a:lnTo>
                      <a:pt x="139" y="63"/>
                    </a:lnTo>
                    <a:lnTo>
                      <a:pt x="141" y="63"/>
                    </a:lnTo>
                    <a:lnTo>
                      <a:pt x="141" y="61"/>
                    </a:lnTo>
                    <a:lnTo>
                      <a:pt x="141" y="60"/>
                    </a:lnTo>
                    <a:lnTo>
                      <a:pt x="141" y="58"/>
                    </a:lnTo>
                    <a:lnTo>
                      <a:pt x="143" y="58"/>
                    </a:lnTo>
                    <a:lnTo>
                      <a:pt x="143" y="56"/>
                    </a:lnTo>
                    <a:lnTo>
                      <a:pt x="143" y="54"/>
                    </a:lnTo>
                    <a:lnTo>
                      <a:pt x="139" y="54"/>
                    </a:lnTo>
                    <a:lnTo>
                      <a:pt x="139" y="52"/>
                    </a:lnTo>
                    <a:lnTo>
                      <a:pt x="139" y="50"/>
                    </a:lnTo>
                    <a:lnTo>
                      <a:pt x="137" y="48"/>
                    </a:lnTo>
                    <a:lnTo>
                      <a:pt x="139" y="48"/>
                    </a:lnTo>
                    <a:lnTo>
                      <a:pt x="137" y="48"/>
                    </a:lnTo>
                    <a:lnTo>
                      <a:pt x="137" y="46"/>
                    </a:lnTo>
                    <a:lnTo>
                      <a:pt x="137" y="44"/>
                    </a:lnTo>
                    <a:lnTo>
                      <a:pt x="137" y="42"/>
                    </a:lnTo>
                    <a:lnTo>
                      <a:pt x="137" y="40"/>
                    </a:lnTo>
                    <a:lnTo>
                      <a:pt x="135" y="40"/>
                    </a:lnTo>
                    <a:lnTo>
                      <a:pt x="135" y="38"/>
                    </a:lnTo>
                    <a:lnTo>
                      <a:pt x="137" y="36"/>
                    </a:lnTo>
                    <a:lnTo>
                      <a:pt x="139" y="36"/>
                    </a:lnTo>
                    <a:lnTo>
                      <a:pt x="141" y="36"/>
                    </a:lnTo>
                    <a:lnTo>
                      <a:pt x="143" y="36"/>
                    </a:lnTo>
                    <a:lnTo>
                      <a:pt x="145" y="36"/>
                    </a:lnTo>
                    <a:lnTo>
                      <a:pt x="147" y="34"/>
                    </a:lnTo>
                    <a:lnTo>
                      <a:pt x="149" y="34"/>
                    </a:lnTo>
                    <a:lnTo>
                      <a:pt x="153" y="34"/>
                    </a:lnTo>
                    <a:lnTo>
                      <a:pt x="155" y="34"/>
                    </a:lnTo>
                    <a:lnTo>
                      <a:pt x="157" y="32"/>
                    </a:lnTo>
                    <a:lnTo>
                      <a:pt x="159" y="32"/>
                    </a:lnTo>
                    <a:lnTo>
                      <a:pt x="161" y="32"/>
                    </a:lnTo>
                    <a:close/>
                    <a:moveTo>
                      <a:pt x="362" y="31"/>
                    </a:moveTo>
                    <a:lnTo>
                      <a:pt x="362" y="32"/>
                    </a:lnTo>
                    <a:lnTo>
                      <a:pt x="360" y="32"/>
                    </a:lnTo>
                    <a:lnTo>
                      <a:pt x="360" y="34"/>
                    </a:lnTo>
                    <a:lnTo>
                      <a:pt x="358" y="34"/>
                    </a:lnTo>
                    <a:lnTo>
                      <a:pt x="358" y="32"/>
                    </a:lnTo>
                    <a:lnTo>
                      <a:pt x="360" y="32"/>
                    </a:lnTo>
                    <a:lnTo>
                      <a:pt x="360" y="31"/>
                    </a:lnTo>
                    <a:lnTo>
                      <a:pt x="360" y="29"/>
                    </a:lnTo>
                    <a:lnTo>
                      <a:pt x="362" y="29"/>
                    </a:lnTo>
                    <a:lnTo>
                      <a:pt x="362" y="31"/>
                    </a:lnTo>
                    <a:close/>
                    <a:moveTo>
                      <a:pt x="377" y="31"/>
                    </a:moveTo>
                    <a:lnTo>
                      <a:pt x="379" y="32"/>
                    </a:lnTo>
                    <a:lnTo>
                      <a:pt x="377" y="32"/>
                    </a:lnTo>
                    <a:lnTo>
                      <a:pt x="375" y="32"/>
                    </a:lnTo>
                    <a:lnTo>
                      <a:pt x="373" y="31"/>
                    </a:lnTo>
                    <a:lnTo>
                      <a:pt x="375" y="31"/>
                    </a:lnTo>
                    <a:lnTo>
                      <a:pt x="375" y="29"/>
                    </a:lnTo>
                    <a:lnTo>
                      <a:pt x="377" y="29"/>
                    </a:lnTo>
                    <a:lnTo>
                      <a:pt x="377" y="31"/>
                    </a:lnTo>
                    <a:close/>
                    <a:moveTo>
                      <a:pt x="309" y="9"/>
                    </a:moveTo>
                    <a:lnTo>
                      <a:pt x="309" y="11"/>
                    </a:lnTo>
                    <a:lnTo>
                      <a:pt x="309" y="13"/>
                    </a:lnTo>
                    <a:lnTo>
                      <a:pt x="307" y="15"/>
                    </a:lnTo>
                    <a:lnTo>
                      <a:pt x="306" y="17"/>
                    </a:lnTo>
                    <a:lnTo>
                      <a:pt x="304" y="17"/>
                    </a:lnTo>
                    <a:lnTo>
                      <a:pt x="302" y="17"/>
                    </a:lnTo>
                    <a:lnTo>
                      <a:pt x="302" y="15"/>
                    </a:lnTo>
                    <a:lnTo>
                      <a:pt x="300" y="15"/>
                    </a:lnTo>
                    <a:lnTo>
                      <a:pt x="300" y="13"/>
                    </a:lnTo>
                    <a:lnTo>
                      <a:pt x="298" y="13"/>
                    </a:lnTo>
                    <a:lnTo>
                      <a:pt x="300" y="13"/>
                    </a:lnTo>
                    <a:lnTo>
                      <a:pt x="300" y="11"/>
                    </a:lnTo>
                    <a:lnTo>
                      <a:pt x="300" y="9"/>
                    </a:lnTo>
                    <a:lnTo>
                      <a:pt x="300" y="7"/>
                    </a:lnTo>
                    <a:lnTo>
                      <a:pt x="302" y="7"/>
                    </a:lnTo>
                    <a:lnTo>
                      <a:pt x="302" y="3"/>
                    </a:lnTo>
                    <a:lnTo>
                      <a:pt x="304" y="3"/>
                    </a:lnTo>
                    <a:lnTo>
                      <a:pt x="306" y="3"/>
                    </a:lnTo>
                    <a:lnTo>
                      <a:pt x="307" y="3"/>
                    </a:lnTo>
                    <a:lnTo>
                      <a:pt x="307" y="5"/>
                    </a:lnTo>
                    <a:lnTo>
                      <a:pt x="307" y="7"/>
                    </a:lnTo>
                    <a:lnTo>
                      <a:pt x="309" y="9"/>
                    </a:lnTo>
                    <a:close/>
                  </a:path>
                </a:pathLst>
              </a:custGeom>
              <a:solidFill>
                <a:schemeClr val="accent5">
                  <a:lumMod val="75000"/>
                </a:schemeClr>
              </a:solidFill>
              <a:ln>
                <a:noFill/>
              </a:ln>
              <a:extLst/>
            </p:spPr>
            <p:txBody>
              <a:bodyPr vert="horz" wrap="square" lIns="86048" tIns="43024" rIns="86048" bIns="43024" numCol="1" anchor="ctr" anchorCtr="0" compatLnSpc="1">
                <a:prstTxWarp prst="textNoShape">
                  <a:avLst/>
                </a:prstTxWarp>
              </a:bodyPr>
              <a:lstStyle/>
              <a:p>
                <a:endParaRPr lang="en-US" sz="700" dirty="0"/>
              </a:p>
            </p:txBody>
          </p:sp>
        </p:grpSp>
        <p:sp>
          <p:nvSpPr>
            <p:cNvPr id="1579" name="Freeform 348"/>
            <p:cNvSpPr>
              <a:spLocks/>
            </p:cNvSpPr>
            <p:nvPr/>
          </p:nvSpPr>
          <p:spPr bwMode="gray">
            <a:xfrm>
              <a:off x="3633648" y="1416247"/>
              <a:ext cx="26093" cy="28026"/>
            </a:xfrm>
            <a:custGeom>
              <a:avLst/>
              <a:gdLst>
                <a:gd name="T0" fmla="*/ 22 w 27"/>
                <a:gd name="T1" fmla="*/ 2 h 29"/>
                <a:gd name="T2" fmla="*/ 24 w 27"/>
                <a:gd name="T3" fmla="*/ 3 h 29"/>
                <a:gd name="T4" fmla="*/ 26 w 27"/>
                <a:gd name="T5" fmla="*/ 5 h 29"/>
                <a:gd name="T6" fmla="*/ 24 w 27"/>
                <a:gd name="T7" fmla="*/ 7 h 29"/>
                <a:gd name="T8" fmla="*/ 26 w 27"/>
                <a:gd name="T9" fmla="*/ 9 h 29"/>
                <a:gd name="T10" fmla="*/ 26 w 27"/>
                <a:gd name="T11" fmla="*/ 13 h 29"/>
                <a:gd name="T12" fmla="*/ 26 w 27"/>
                <a:gd name="T13" fmla="*/ 17 h 29"/>
                <a:gd name="T14" fmla="*/ 27 w 27"/>
                <a:gd name="T15" fmla="*/ 19 h 29"/>
                <a:gd name="T16" fmla="*/ 27 w 27"/>
                <a:gd name="T17" fmla="*/ 23 h 29"/>
                <a:gd name="T18" fmla="*/ 26 w 27"/>
                <a:gd name="T19" fmla="*/ 25 h 29"/>
                <a:gd name="T20" fmla="*/ 26 w 27"/>
                <a:gd name="T21" fmla="*/ 25 h 29"/>
                <a:gd name="T22" fmla="*/ 26 w 27"/>
                <a:gd name="T23" fmla="*/ 29 h 29"/>
                <a:gd name="T24" fmla="*/ 20 w 27"/>
                <a:gd name="T25" fmla="*/ 29 h 29"/>
                <a:gd name="T26" fmla="*/ 16 w 27"/>
                <a:gd name="T27" fmla="*/ 29 h 29"/>
                <a:gd name="T28" fmla="*/ 14 w 27"/>
                <a:gd name="T29" fmla="*/ 27 h 29"/>
                <a:gd name="T30" fmla="*/ 12 w 27"/>
                <a:gd name="T31" fmla="*/ 27 h 29"/>
                <a:gd name="T32" fmla="*/ 12 w 27"/>
                <a:gd name="T33" fmla="*/ 25 h 29"/>
                <a:gd name="T34" fmla="*/ 10 w 27"/>
                <a:gd name="T35" fmla="*/ 25 h 29"/>
                <a:gd name="T36" fmla="*/ 10 w 27"/>
                <a:gd name="T37" fmla="*/ 25 h 29"/>
                <a:gd name="T38" fmla="*/ 10 w 27"/>
                <a:gd name="T39" fmla="*/ 25 h 29"/>
                <a:gd name="T40" fmla="*/ 8 w 27"/>
                <a:gd name="T41" fmla="*/ 23 h 29"/>
                <a:gd name="T42" fmla="*/ 6 w 27"/>
                <a:gd name="T43" fmla="*/ 21 h 29"/>
                <a:gd name="T44" fmla="*/ 4 w 27"/>
                <a:gd name="T45" fmla="*/ 19 h 29"/>
                <a:gd name="T46" fmla="*/ 4 w 27"/>
                <a:gd name="T47" fmla="*/ 19 h 29"/>
                <a:gd name="T48" fmla="*/ 2 w 27"/>
                <a:gd name="T49" fmla="*/ 21 h 29"/>
                <a:gd name="T50" fmla="*/ 2 w 27"/>
                <a:gd name="T51" fmla="*/ 17 h 29"/>
                <a:gd name="T52" fmla="*/ 0 w 27"/>
                <a:gd name="T53" fmla="*/ 19 h 29"/>
                <a:gd name="T54" fmla="*/ 0 w 27"/>
                <a:gd name="T55" fmla="*/ 15 h 29"/>
                <a:gd name="T56" fmla="*/ 2 w 27"/>
                <a:gd name="T57" fmla="*/ 11 h 29"/>
                <a:gd name="T58" fmla="*/ 6 w 27"/>
                <a:gd name="T59" fmla="*/ 9 h 29"/>
                <a:gd name="T60" fmla="*/ 6 w 27"/>
                <a:gd name="T61" fmla="*/ 9 h 29"/>
                <a:gd name="T62" fmla="*/ 4 w 27"/>
                <a:gd name="T63" fmla="*/ 9 h 29"/>
                <a:gd name="T64" fmla="*/ 6 w 27"/>
                <a:gd name="T65" fmla="*/ 5 h 29"/>
                <a:gd name="T66" fmla="*/ 4 w 27"/>
                <a:gd name="T67" fmla="*/ 5 h 29"/>
                <a:gd name="T68" fmla="*/ 6 w 27"/>
                <a:gd name="T69" fmla="*/ 3 h 29"/>
                <a:gd name="T70" fmla="*/ 8 w 27"/>
                <a:gd name="T71" fmla="*/ 5 h 29"/>
                <a:gd name="T72" fmla="*/ 6 w 27"/>
                <a:gd name="T73" fmla="*/ 3 h 29"/>
                <a:gd name="T74" fmla="*/ 8 w 27"/>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9">
                  <a:moveTo>
                    <a:pt x="20" y="0"/>
                  </a:moveTo>
                  <a:lnTo>
                    <a:pt x="22" y="2"/>
                  </a:lnTo>
                  <a:lnTo>
                    <a:pt x="22" y="3"/>
                  </a:lnTo>
                  <a:lnTo>
                    <a:pt x="24" y="3"/>
                  </a:lnTo>
                  <a:lnTo>
                    <a:pt x="24" y="5"/>
                  </a:lnTo>
                  <a:lnTo>
                    <a:pt x="26" y="5"/>
                  </a:lnTo>
                  <a:lnTo>
                    <a:pt x="26" y="7"/>
                  </a:lnTo>
                  <a:lnTo>
                    <a:pt x="24" y="7"/>
                  </a:lnTo>
                  <a:lnTo>
                    <a:pt x="26" y="7"/>
                  </a:lnTo>
                  <a:lnTo>
                    <a:pt x="26" y="9"/>
                  </a:lnTo>
                  <a:lnTo>
                    <a:pt x="26" y="11"/>
                  </a:lnTo>
                  <a:lnTo>
                    <a:pt x="26" y="13"/>
                  </a:lnTo>
                  <a:lnTo>
                    <a:pt x="26" y="15"/>
                  </a:lnTo>
                  <a:lnTo>
                    <a:pt x="26" y="17"/>
                  </a:lnTo>
                  <a:lnTo>
                    <a:pt x="26" y="19"/>
                  </a:lnTo>
                  <a:lnTo>
                    <a:pt x="27" y="19"/>
                  </a:lnTo>
                  <a:lnTo>
                    <a:pt x="27" y="21"/>
                  </a:lnTo>
                  <a:lnTo>
                    <a:pt x="27" y="23"/>
                  </a:lnTo>
                  <a:lnTo>
                    <a:pt x="27" y="25"/>
                  </a:lnTo>
                  <a:lnTo>
                    <a:pt x="26" y="25"/>
                  </a:lnTo>
                  <a:lnTo>
                    <a:pt x="26" y="27"/>
                  </a:lnTo>
                  <a:lnTo>
                    <a:pt x="26" y="25"/>
                  </a:lnTo>
                  <a:lnTo>
                    <a:pt x="26" y="27"/>
                  </a:lnTo>
                  <a:lnTo>
                    <a:pt x="26" y="29"/>
                  </a:lnTo>
                  <a:lnTo>
                    <a:pt x="24" y="29"/>
                  </a:lnTo>
                  <a:lnTo>
                    <a:pt x="20" y="29"/>
                  </a:lnTo>
                  <a:lnTo>
                    <a:pt x="18" y="29"/>
                  </a:lnTo>
                  <a:lnTo>
                    <a:pt x="16" y="29"/>
                  </a:lnTo>
                  <a:lnTo>
                    <a:pt x="16" y="27"/>
                  </a:lnTo>
                  <a:lnTo>
                    <a:pt x="14" y="27"/>
                  </a:lnTo>
                  <a:lnTo>
                    <a:pt x="14" y="29"/>
                  </a:lnTo>
                  <a:lnTo>
                    <a:pt x="12" y="27"/>
                  </a:lnTo>
                  <a:lnTo>
                    <a:pt x="14" y="27"/>
                  </a:lnTo>
                  <a:lnTo>
                    <a:pt x="12" y="25"/>
                  </a:lnTo>
                  <a:lnTo>
                    <a:pt x="10" y="23"/>
                  </a:lnTo>
                  <a:lnTo>
                    <a:pt x="10" y="25"/>
                  </a:lnTo>
                  <a:lnTo>
                    <a:pt x="10" y="23"/>
                  </a:lnTo>
                  <a:lnTo>
                    <a:pt x="10" y="25"/>
                  </a:lnTo>
                  <a:lnTo>
                    <a:pt x="10" y="27"/>
                  </a:lnTo>
                  <a:lnTo>
                    <a:pt x="10" y="25"/>
                  </a:lnTo>
                  <a:lnTo>
                    <a:pt x="10" y="23"/>
                  </a:lnTo>
                  <a:lnTo>
                    <a:pt x="8" y="23"/>
                  </a:lnTo>
                  <a:lnTo>
                    <a:pt x="6" y="23"/>
                  </a:lnTo>
                  <a:lnTo>
                    <a:pt x="6" y="21"/>
                  </a:lnTo>
                  <a:lnTo>
                    <a:pt x="4" y="21"/>
                  </a:lnTo>
                  <a:lnTo>
                    <a:pt x="4" y="19"/>
                  </a:lnTo>
                  <a:lnTo>
                    <a:pt x="4" y="17"/>
                  </a:lnTo>
                  <a:lnTo>
                    <a:pt x="4" y="19"/>
                  </a:lnTo>
                  <a:lnTo>
                    <a:pt x="4" y="21"/>
                  </a:lnTo>
                  <a:lnTo>
                    <a:pt x="2" y="21"/>
                  </a:lnTo>
                  <a:lnTo>
                    <a:pt x="2" y="19"/>
                  </a:lnTo>
                  <a:lnTo>
                    <a:pt x="2" y="17"/>
                  </a:lnTo>
                  <a:lnTo>
                    <a:pt x="0" y="17"/>
                  </a:lnTo>
                  <a:lnTo>
                    <a:pt x="0" y="19"/>
                  </a:lnTo>
                  <a:lnTo>
                    <a:pt x="0" y="17"/>
                  </a:lnTo>
                  <a:lnTo>
                    <a:pt x="0" y="15"/>
                  </a:lnTo>
                  <a:lnTo>
                    <a:pt x="0" y="13"/>
                  </a:lnTo>
                  <a:lnTo>
                    <a:pt x="2" y="11"/>
                  </a:lnTo>
                  <a:lnTo>
                    <a:pt x="4" y="9"/>
                  </a:lnTo>
                  <a:lnTo>
                    <a:pt x="6" y="9"/>
                  </a:lnTo>
                  <a:lnTo>
                    <a:pt x="4" y="9"/>
                  </a:lnTo>
                  <a:lnTo>
                    <a:pt x="6" y="9"/>
                  </a:lnTo>
                  <a:lnTo>
                    <a:pt x="6" y="7"/>
                  </a:lnTo>
                  <a:lnTo>
                    <a:pt x="4" y="9"/>
                  </a:lnTo>
                  <a:lnTo>
                    <a:pt x="4" y="7"/>
                  </a:lnTo>
                  <a:lnTo>
                    <a:pt x="6" y="5"/>
                  </a:lnTo>
                  <a:lnTo>
                    <a:pt x="8" y="5"/>
                  </a:lnTo>
                  <a:lnTo>
                    <a:pt x="4" y="5"/>
                  </a:lnTo>
                  <a:lnTo>
                    <a:pt x="4" y="3"/>
                  </a:lnTo>
                  <a:lnTo>
                    <a:pt x="6" y="3"/>
                  </a:lnTo>
                  <a:lnTo>
                    <a:pt x="6" y="5"/>
                  </a:lnTo>
                  <a:lnTo>
                    <a:pt x="8" y="5"/>
                  </a:lnTo>
                  <a:lnTo>
                    <a:pt x="8" y="3"/>
                  </a:lnTo>
                  <a:lnTo>
                    <a:pt x="6" y="3"/>
                  </a:lnTo>
                  <a:lnTo>
                    <a:pt x="6" y="2"/>
                  </a:lnTo>
                  <a:lnTo>
                    <a:pt x="8" y="0"/>
                  </a:lnTo>
                  <a:lnTo>
                    <a:pt x="2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0" name="Freeform 349"/>
            <p:cNvSpPr>
              <a:spLocks/>
            </p:cNvSpPr>
            <p:nvPr/>
          </p:nvSpPr>
          <p:spPr bwMode="gray">
            <a:xfrm>
              <a:off x="3635580" y="1416247"/>
              <a:ext cx="3866" cy="2899"/>
            </a:xfrm>
            <a:custGeom>
              <a:avLst/>
              <a:gdLst>
                <a:gd name="T0" fmla="*/ 4 w 4"/>
                <a:gd name="T1" fmla="*/ 0 h 3"/>
                <a:gd name="T2" fmla="*/ 2 w 4"/>
                <a:gd name="T3" fmla="*/ 0 h 3"/>
                <a:gd name="T4" fmla="*/ 2 w 4"/>
                <a:gd name="T5" fmla="*/ 2 h 3"/>
                <a:gd name="T6" fmla="*/ 2 w 4"/>
                <a:gd name="T7" fmla="*/ 3 h 3"/>
                <a:gd name="T8" fmla="*/ 0 w 4"/>
                <a:gd name="T9" fmla="*/ 2 h 3"/>
                <a:gd name="T10" fmla="*/ 0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2" y="0"/>
                  </a:lnTo>
                  <a:lnTo>
                    <a:pt x="2" y="2"/>
                  </a:lnTo>
                  <a:lnTo>
                    <a:pt x="2" y="3"/>
                  </a:lnTo>
                  <a:lnTo>
                    <a:pt x="0" y="2"/>
                  </a:lnTo>
                  <a:lnTo>
                    <a:pt x="0"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1" name="Freeform 350"/>
            <p:cNvSpPr>
              <a:spLocks/>
            </p:cNvSpPr>
            <p:nvPr/>
          </p:nvSpPr>
          <p:spPr bwMode="gray">
            <a:xfrm>
              <a:off x="3630748" y="1416247"/>
              <a:ext cx="2899" cy="4832"/>
            </a:xfrm>
            <a:custGeom>
              <a:avLst/>
              <a:gdLst>
                <a:gd name="T0" fmla="*/ 3 w 3"/>
                <a:gd name="T1" fmla="*/ 0 h 5"/>
                <a:gd name="T2" fmla="*/ 3 w 3"/>
                <a:gd name="T3" fmla="*/ 2 h 5"/>
                <a:gd name="T4" fmla="*/ 3 w 3"/>
                <a:gd name="T5" fmla="*/ 3 h 5"/>
                <a:gd name="T6" fmla="*/ 3 w 3"/>
                <a:gd name="T7" fmla="*/ 5 h 5"/>
                <a:gd name="T8" fmla="*/ 1 w 3"/>
                <a:gd name="T9" fmla="*/ 5 h 5"/>
                <a:gd name="T10" fmla="*/ 0 w 3"/>
                <a:gd name="T11" fmla="*/ 5 h 5"/>
                <a:gd name="T12" fmla="*/ 1 w 3"/>
                <a:gd name="T13" fmla="*/ 5 h 5"/>
                <a:gd name="T14" fmla="*/ 1 w 3"/>
                <a:gd name="T15" fmla="*/ 3 h 5"/>
                <a:gd name="T16" fmla="*/ 0 w 3"/>
                <a:gd name="T17" fmla="*/ 3 h 5"/>
                <a:gd name="T18" fmla="*/ 0 w 3"/>
                <a:gd name="T19" fmla="*/ 2 h 5"/>
                <a:gd name="T20" fmla="*/ 1 w 3"/>
                <a:gd name="T21" fmla="*/ 0 h 5"/>
                <a:gd name="T22" fmla="*/ 3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0"/>
                  </a:moveTo>
                  <a:lnTo>
                    <a:pt x="3" y="2"/>
                  </a:lnTo>
                  <a:lnTo>
                    <a:pt x="3" y="3"/>
                  </a:lnTo>
                  <a:lnTo>
                    <a:pt x="3" y="5"/>
                  </a:lnTo>
                  <a:lnTo>
                    <a:pt x="1" y="5"/>
                  </a:lnTo>
                  <a:lnTo>
                    <a:pt x="0" y="5"/>
                  </a:lnTo>
                  <a:lnTo>
                    <a:pt x="1" y="5"/>
                  </a:lnTo>
                  <a:lnTo>
                    <a:pt x="1" y="3"/>
                  </a:lnTo>
                  <a:lnTo>
                    <a:pt x="0" y="3"/>
                  </a:lnTo>
                  <a:lnTo>
                    <a:pt x="0" y="2"/>
                  </a:lnTo>
                  <a:lnTo>
                    <a:pt x="1"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2" name="Freeform 351"/>
            <p:cNvSpPr>
              <a:spLocks/>
            </p:cNvSpPr>
            <p:nvPr/>
          </p:nvSpPr>
          <p:spPr bwMode="gray">
            <a:xfrm>
              <a:off x="3456796" y="1416247"/>
              <a:ext cx="3866" cy="1933"/>
            </a:xfrm>
            <a:custGeom>
              <a:avLst/>
              <a:gdLst>
                <a:gd name="T0" fmla="*/ 4 w 4"/>
                <a:gd name="T1" fmla="*/ 0 h 2"/>
                <a:gd name="T2" fmla="*/ 2 w 4"/>
                <a:gd name="T3" fmla="*/ 2 h 2"/>
                <a:gd name="T4" fmla="*/ 0 w 4"/>
                <a:gd name="T5" fmla="*/ 0 h 2"/>
                <a:gd name="T6" fmla="*/ 4 w 4"/>
                <a:gd name="T7" fmla="*/ 0 h 2"/>
              </a:gdLst>
              <a:ahLst/>
              <a:cxnLst>
                <a:cxn ang="0">
                  <a:pos x="T0" y="T1"/>
                </a:cxn>
                <a:cxn ang="0">
                  <a:pos x="T2" y="T3"/>
                </a:cxn>
                <a:cxn ang="0">
                  <a:pos x="T4" y="T5"/>
                </a:cxn>
                <a:cxn ang="0">
                  <a:pos x="T6" y="T7"/>
                </a:cxn>
              </a:cxnLst>
              <a:rect l="0" t="0" r="r" b="b"/>
              <a:pathLst>
                <a:path w="4" h="2">
                  <a:moveTo>
                    <a:pt x="4" y="0"/>
                  </a:moveTo>
                  <a:lnTo>
                    <a:pt x="2" y="2"/>
                  </a:lnTo>
                  <a:lnTo>
                    <a:pt x="0"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3" name="Freeform 352"/>
            <p:cNvSpPr>
              <a:spLocks/>
            </p:cNvSpPr>
            <p:nvPr/>
          </p:nvSpPr>
          <p:spPr bwMode="gray">
            <a:xfrm>
              <a:off x="3626883" y="1416247"/>
              <a:ext cx="1933" cy="4832"/>
            </a:xfrm>
            <a:custGeom>
              <a:avLst/>
              <a:gdLst>
                <a:gd name="T0" fmla="*/ 2 w 2"/>
                <a:gd name="T1" fmla="*/ 0 h 5"/>
                <a:gd name="T2" fmla="*/ 2 w 2"/>
                <a:gd name="T3" fmla="*/ 2 h 5"/>
                <a:gd name="T4" fmla="*/ 2 w 2"/>
                <a:gd name="T5" fmla="*/ 3 h 5"/>
                <a:gd name="T6" fmla="*/ 2 w 2"/>
                <a:gd name="T7" fmla="*/ 5 h 5"/>
                <a:gd name="T8" fmla="*/ 0 w 2"/>
                <a:gd name="T9" fmla="*/ 3 h 5"/>
                <a:gd name="T10" fmla="*/ 0 w 2"/>
                <a:gd name="T11" fmla="*/ 2 h 5"/>
                <a:gd name="T12" fmla="*/ 0 w 2"/>
                <a:gd name="T13" fmla="*/ 0 h 5"/>
                <a:gd name="T14" fmla="*/ 2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0"/>
                  </a:moveTo>
                  <a:lnTo>
                    <a:pt x="2" y="2"/>
                  </a:lnTo>
                  <a:lnTo>
                    <a:pt x="2" y="3"/>
                  </a:lnTo>
                  <a:lnTo>
                    <a:pt x="2" y="5"/>
                  </a:lnTo>
                  <a:lnTo>
                    <a:pt x="0" y="3"/>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4" name="Freeform 353"/>
            <p:cNvSpPr>
              <a:spLocks/>
            </p:cNvSpPr>
            <p:nvPr/>
          </p:nvSpPr>
          <p:spPr bwMode="gray">
            <a:xfrm>
              <a:off x="3600790" y="1416247"/>
              <a:ext cx="26093" cy="18362"/>
            </a:xfrm>
            <a:custGeom>
              <a:avLst/>
              <a:gdLst>
                <a:gd name="T0" fmla="*/ 25 w 27"/>
                <a:gd name="T1" fmla="*/ 2 h 19"/>
                <a:gd name="T2" fmla="*/ 25 w 27"/>
                <a:gd name="T3" fmla="*/ 2 h 19"/>
                <a:gd name="T4" fmla="*/ 23 w 27"/>
                <a:gd name="T5" fmla="*/ 3 h 19"/>
                <a:gd name="T6" fmla="*/ 23 w 27"/>
                <a:gd name="T7" fmla="*/ 3 h 19"/>
                <a:gd name="T8" fmla="*/ 25 w 27"/>
                <a:gd name="T9" fmla="*/ 5 h 19"/>
                <a:gd name="T10" fmla="*/ 21 w 27"/>
                <a:gd name="T11" fmla="*/ 5 h 19"/>
                <a:gd name="T12" fmla="*/ 23 w 27"/>
                <a:gd name="T13" fmla="*/ 7 h 19"/>
                <a:gd name="T14" fmla="*/ 23 w 27"/>
                <a:gd name="T15" fmla="*/ 7 h 19"/>
                <a:gd name="T16" fmla="*/ 23 w 27"/>
                <a:gd name="T17" fmla="*/ 7 h 19"/>
                <a:gd name="T18" fmla="*/ 23 w 27"/>
                <a:gd name="T19" fmla="*/ 7 h 19"/>
                <a:gd name="T20" fmla="*/ 23 w 27"/>
                <a:gd name="T21" fmla="*/ 7 h 19"/>
                <a:gd name="T22" fmla="*/ 23 w 27"/>
                <a:gd name="T23" fmla="*/ 7 h 19"/>
                <a:gd name="T24" fmla="*/ 25 w 27"/>
                <a:gd name="T25" fmla="*/ 9 h 19"/>
                <a:gd name="T26" fmla="*/ 27 w 27"/>
                <a:gd name="T27" fmla="*/ 11 h 19"/>
                <a:gd name="T28" fmla="*/ 27 w 27"/>
                <a:gd name="T29" fmla="*/ 13 h 19"/>
                <a:gd name="T30" fmla="*/ 27 w 27"/>
                <a:gd name="T31" fmla="*/ 13 h 19"/>
                <a:gd name="T32" fmla="*/ 23 w 27"/>
                <a:gd name="T33" fmla="*/ 13 h 19"/>
                <a:gd name="T34" fmla="*/ 21 w 27"/>
                <a:gd name="T35" fmla="*/ 11 h 19"/>
                <a:gd name="T36" fmla="*/ 21 w 27"/>
                <a:gd name="T37" fmla="*/ 11 h 19"/>
                <a:gd name="T38" fmla="*/ 23 w 27"/>
                <a:gd name="T39" fmla="*/ 13 h 19"/>
                <a:gd name="T40" fmla="*/ 23 w 27"/>
                <a:gd name="T41" fmla="*/ 17 h 19"/>
                <a:gd name="T42" fmla="*/ 17 w 27"/>
                <a:gd name="T43" fmla="*/ 19 h 19"/>
                <a:gd name="T44" fmla="*/ 15 w 27"/>
                <a:gd name="T45" fmla="*/ 17 h 19"/>
                <a:gd name="T46" fmla="*/ 15 w 27"/>
                <a:gd name="T47" fmla="*/ 17 h 19"/>
                <a:gd name="T48" fmla="*/ 13 w 27"/>
                <a:gd name="T49" fmla="*/ 15 h 19"/>
                <a:gd name="T50" fmla="*/ 11 w 27"/>
                <a:gd name="T51" fmla="*/ 13 h 19"/>
                <a:gd name="T52" fmla="*/ 11 w 27"/>
                <a:gd name="T53" fmla="*/ 17 h 19"/>
                <a:gd name="T54" fmla="*/ 9 w 27"/>
                <a:gd name="T55" fmla="*/ 19 h 19"/>
                <a:gd name="T56" fmla="*/ 3 w 27"/>
                <a:gd name="T57" fmla="*/ 17 h 19"/>
                <a:gd name="T58" fmla="*/ 3 w 27"/>
                <a:gd name="T59" fmla="*/ 13 h 19"/>
                <a:gd name="T60" fmla="*/ 2 w 27"/>
                <a:gd name="T61" fmla="*/ 11 h 19"/>
                <a:gd name="T62" fmla="*/ 5 w 27"/>
                <a:gd name="T63" fmla="*/ 11 h 19"/>
                <a:gd name="T64" fmla="*/ 5 w 27"/>
                <a:gd name="T65" fmla="*/ 9 h 19"/>
                <a:gd name="T66" fmla="*/ 3 w 27"/>
                <a:gd name="T67" fmla="*/ 7 h 19"/>
                <a:gd name="T68" fmla="*/ 0 w 27"/>
                <a:gd name="T69" fmla="*/ 7 h 19"/>
                <a:gd name="T70" fmla="*/ 2 w 27"/>
                <a:gd name="T71" fmla="*/ 5 h 19"/>
                <a:gd name="T72" fmla="*/ 2 w 27"/>
                <a:gd name="T73" fmla="*/ 5 h 19"/>
                <a:gd name="T74" fmla="*/ 0 w 27"/>
                <a:gd name="T75" fmla="*/ 3 h 19"/>
                <a:gd name="T76" fmla="*/ 5 w 27"/>
                <a:gd name="T77" fmla="*/ 3 h 19"/>
                <a:gd name="T78" fmla="*/ 3 w 27"/>
                <a:gd name="T79" fmla="*/ 2 h 19"/>
                <a:gd name="T80" fmla="*/ 7 w 27"/>
                <a:gd name="T81" fmla="*/ 2 h 19"/>
                <a:gd name="T82" fmla="*/ 3 w 27"/>
                <a:gd name="T83" fmla="*/ 0 h 19"/>
                <a:gd name="T84" fmla="*/ 25 w 27"/>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19">
                  <a:moveTo>
                    <a:pt x="25" y="0"/>
                  </a:moveTo>
                  <a:lnTo>
                    <a:pt x="25" y="2"/>
                  </a:lnTo>
                  <a:lnTo>
                    <a:pt x="25" y="3"/>
                  </a:lnTo>
                  <a:lnTo>
                    <a:pt x="25" y="2"/>
                  </a:lnTo>
                  <a:lnTo>
                    <a:pt x="23" y="2"/>
                  </a:lnTo>
                  <a:lnTo>
                    <a:pt x="23" y="3"/>
                  </a:lnTo>
                  <a:lnTo>
                    <a:pt x="25" y="3"/>
                  </a:lnTo>
                  <a:lnTo>
                    <a:pt x="23" y="3"/>
                  </a:lnTo>
                  <a:lnTo>
                    <a:pt x="23" y="5"/>
                  </a:lnTo>
                  <a:lnTo>
                    <a:pt x="25" y="5"/>
                  </a:lnTo>
                  <a:lnTo>
                    <a:pt x="23" y="5"/>
                  </a:lnTo>
                  <a:lnTo>
                    <a:pt x="21" y="5"/>
                  </a:lnTo>
                  <a:lnTo>
                    <a:pt x="21" y="7"/>
                  </a:lnTo>
                  <a:lnTo>
                    <a:pt x="23" y="7"/>
                  </a:lnTo>
                  <a:lnTo>
                    <a:pt x="21" y="7"/>
                  </a:lnTo>
                  <a:lnTo>
                    <a:pt x="23" y="7"/>
                  </a:lnTo>
                  <a:lnTo>
                    <a:pt x="21" y="7"/>
                  </a:lnTo>
                  <a:lnTo>
                    <a:pt x="23" y="7"/>
                  </a:lnTo>
                  <a:lnTo>
                    <a:pt x="23" y="9"/>
                  </a:lnTo>
                  <a:lnTo>
                    <a:pt x="23" y="7"/>
                  </a:lnTo>
                  <a:lnTo>
                    <a:pt x="25" y="7"/>
                  </a:lnTo>
                  <a:lnTo>
                    <a:pt x="23" y="7"/>
                  </a:lnTo>
                  <a:lnTo>
                    <a:pt x="23" y="9"/>
                  </a:lnTo>
                  <a:lnTo>
                    <a:pt x="23" y="7"/>
                  </a:lnTo>
                  <a:lnTo>
                    <a:pt x="25" y="7"/>
                  </a:lnTo>
                  <a:lnTo>
                    <a:pt x="25" y="9"/>
                  </a:lnTo>
                  <a:lnTo>
                    <a:pt x="25" y="11"/>
                  </a:lnTo>
                  <a:lnTo>
                    <a:pt x="27" y="11"/>
                  </a:lnTo>
                  <a:lnTo>
                    <a:pt x="25" y="11"/>
                  </a:lnTo>
                  <a:lnTo>
                    <a:pt x="27" y="13"/>
                  </a:lnTo>
                  <a:lnTo>
                    <a:pt x="27" y="11"/>
                  </a:lnTo>
                  <a:lnTo>
                    <a:pt x="27" y="13"/>
                  </a:lnTo>
                  <a:lnTo>
                    <a:pt x="25" y="13"/>
                  </a:lnTo>
                  <a:lnTo>
                    <a:pt x="23" y="13"/>
                  </a:lnTo>
                  <a:lnTo>
                    <a:pt x="23" y="11"/>
                  </a:lnTo>
                  <a:lnTo>
                    <a:pt x="21" y="11"/>
                  </a:lnTo>
                  <a:lnTo>
                    <a:pt x="23" y="11"/>
                  </a:lnTo>
                  <a:lnTo>
                    <a:pt x="21" y="11"/>
                  </a:lnTo>
                  <a:lnTo>
                    <a:pt x="21" y="13"/>
                  </a:lnTo>
                  <a:lnTo>
                    <a:pt x="23" y="13"/>
                  </a:lnTo>
                  <a:lnTo>
                    <a:pt x="23" y="15"/>
                  </a:lnTo>
                  <a:lnTo>
                    <a:pt x="23" y="17"/>
                  </a:lnTo>
                  <a:lnTo>
                    <a:pt x="19" y="17"/>
                  </a:lnTo>
                  <a:lnTo>
                    <a:pt x="17" y="19"/>
                  </a:lnTo>
                  <a:lnTo>
                    <a:pt x="17" y="17"/>
                  </a:lnTo>
                  <a:lnTo>
                    <a:pt x="15" y="17"/>
                  </a:lnTo>
                  <a:lnTo>
                    <a:pt x="15" y="15"/>
                  </a:lnTo>
                  <a:lnTo>
                    <a:pt x="15" y="17"/>
                  </a:lnTo>
                  <a:lnTo>
                    <a:pt x="11" y="17"/>
                  </a:lnTo>
                  <a:lnTo>
                    <a:pt x="13" y="15"/>
                  </a:lnTo>
                  <a:lnTo>
                    <a:pt x="13" y="13"/>
                  </a:lnTo>
                  <a:lnTo>
                    <a:pt x="11" y="13"/>
                  </a:lnTo>
                  <a:lnTo>
                    <a:pt x="11" y="15"/>
                  </a:lnTo>
                  <a:lnTo>
                    <a:pt x="11" y="17"/>
                  </a:lnTo>
                  <a:lnTo>
                    <a:pt x="11" y="19"/>
                  </a:lnTo>
                  <a:lnTo>
                    <a:pt x="9" y="19"/>
                  </a:lnTo>
                  <a:lnTo>
                    <a:pt x="7" y="17"/>
                  </a:lnTo>
                  <a:lnTo>
                    <a:pt x="3" y="17"/>
                  </a:lnTo>
                  <a:lnTo>
                    <a:pt x="3" y="15"/>
                  </a:lnTo>
                  <a:lnTo>
                    <a:pt x="3" y="13"/>
                  </a:lnTo>
                  <a:lnTo>
                    <a:pt x="3" y="11"/>
                  </a:lnTo>
                  <a:lnTo>
                    <a:pt x="2" y="11"/>
                  </a:lnTo>
                  <a:lnTo>
                    <a:pt x="3" y="9"/>
                  </a:lnTo>
                  <a:lnTo>
                    <a:pt x="5" y="11"/>
                  </a:lnTo>
                  <a:lnTo>
                    <a:pt x="7" y="9"/>
                  </a:lnTo>
                  <a:lnTo>
                    <a:pt x="5" y="9"/>
                  </a:lnTo>
                  <a:lnTo>
                    <a:pt x="3" y="9"/>
                  </a:lnTo>
                  <a:lnTo>
                    <a:pt x="3" y="7"/>
                  </a:lnTo>
                  <a:lnTo>
                    <a:pt x="2" y="7"/>
                  </a:lnTo>
                  <a:lnTo>
                    <a:pt x="0" y="7"/>
                  </a:lnTo>
                  <a:lnTo>
                    <a:pt x="0" y="5"/>
                  </a:lnTo>
                  <a:lnTo>
                    <a:pt x="2" y="5"/>
                  </a:lnTo>
                  <a:lnTo>
                    <a:pt x="3" y="5"/>
                  </a:lnTo>
                  <a:lnTo>
                    <a:pt x="2" y="5"/>
                  </a:lnTo>
                  <a:lnTo>
                    <a:pt x="2" y="3"/>
                  </a:lnTo>
                  <a:lnTo>
                    <a:pt x="0" y="3"/>
                  </a:lnTo>
                  <a:lnTo>
                    <a:pt x="3" y="3"/>
                  </a:lnTo>
                  <a:lnTo>
                    <a:pt x="5" y="3"/>
                  </a:lnTo>
                  <a:lnTo>
                    <a:pt x="5" y="2"/>
                  </a:lnTo>
                  <a:lnTo>
                    <a:pt x="3" y="2"/>
                  </a:lnTo>
                  <a:lnTo>
                    <a:pt x="5" y="2"/>
                  </a:lnTo>
                  <a:lnTo>
                    <a:pt x="7" y="2"/>
                  </a:lnTo>
                  <a:lnTo>
                    <a:pt x="3" y="2"/>
                  </a:lnTo>
                  <a:lnTo>
                    <a:pt x="3" y="0"/>
                  </a:lnTo>
                  <a:lnTo>
                    <a:pt x="7" y="0"/>
                  </a:lnTo>
                  <a:lnTo>
                    <a:pt x="2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5" name="Freeform 354"/>
            <p:cNvSpPr>
              <a:spLocks/>
            </p:cNvSpPr>
            <p:nvPr/>
          </p:nvSpPr>
          <p:spPr bwMode="gray">
            <a:xfrm>
              <a:off x="3585328" y="1416247"/>
              <a:ext cx="3866" cy="1933"/>
            </a:xfrm>
            <a:custGeom>
              <a:avLst/>
              <a:gdLst>
                <a:gd name="T0" fmla="*/ 4 w 4"/>
                <a:gd name="T1" fmla="*/ 0 h 2"/>
                <a:gd name="T2" fmla="*/ 2 w 4"/>
                <a:gd name="T3" fmla="*/ 0 h 2"/>
                <a:gd name="T4" fmla="*/ 0 w 4"/>
                <a:gd name="T5" fmla="*/ 2 h 2"/>
                <a:gd name="T6" fmla="*/ 0 w 4"/>
                <a:gd name="T7" fmla="*/ 0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0"/>
                  </a:lnTo>
                  <a:lnTo>
                    <a:pt x="0" y="2"/>
                  </a:lnTo>
                  <a:lnTo>
                    <a:pt x="0"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6" name="Freeform 355"/>
            <p:cNvSpPr>
              <a:spLocks/>
            </p:cNvSpPr>
            <p:nvPr/>
          </p:nvSpPr>
          <p:spPr bwMode="gray">
            <a:xfrm>
              <a:off x="3465494" y="1416247"/>
              <a:ext cx="97607" cy="34790"/>
            </a:xfrm>
            <a:custGeom>
              <a:avLst/>
              <a:gdLst>
                <a:gd name="T0" fmla="*/ 101 w 101"/>
                <a:gd name="T1" fmla="*/ 2 h 36"/>
                <a:gd name="T2" fmla="*/ 99 w 101"/>
                <a:gd name="T3" fmla="*/ 7 h 36"/>
                <a:gd name="T4" fmla="*/ 97 w 101"/>
                <a:gd name="T5" fmla="*/ 11 h 36"/>
                <a:gd name="T6" fmla="*/ 91 w 101"/>
                <a:gd name="T7" fmla="*/ 17 h 36"/>
                <a:gd name="T8" fmla="*/ 85 w 101"/>
                <a:gd name="T9" fmla="*/ 19 h 36"/>
                <a:gd name="T10" fmla="*/ 82 w 101"/>
                <a:gd name="T11" fmla="*/ 15 h 36"/>
                <a:gd name="T12" fmla="*/ 80 w 101"/>
                <a:gd name="T13" fmla="*/ 19 h 36"/>
                <a:gd name="T14" fmla="*/ 76 w 101"/>
                <a:gd name="T15" fmla="*/ 19 h 36"/>
                <a:gd name="T16" fmla="*/ 76 w 101"/>
                <a:gd name="T17" fmla="*/ 17 h 36"/>
                <a:gd name="T18" fmla="*/ 72 w 101"/>
                <a:gd name="T19" fmla="*/ 17 h 36"/>
                <a:gd name="T20" fmla="*/ 68 w 101"/>
                <a:gd name="T21" fmla="*/ 21 h 36"/>
                <a:gd name="T22" fmla="*/ 62 w 101"/>
                <a:gd name="T23" fmla="*/ 23 h 36"/>
                <a:gd name="T24" fmla="*/ 58 w 101"/>
                <a:gd name="T25" fmla="*/ 27 h 36"/>
                <a:gd name="T26" fmla="*/ 53 w 101"/>
                <a:gd name="T27" fmla="*/ 31 h 36"/>
                <a:gd name="T28" fmla="*/ 45 w 101"/>
                <a:gd name="T29" fmla="*/ 36 h 36"/>
                <a:gd name="T30" fmla="*/ 35 w 101"/>
                <a:gd name="T31" fmla="*/ 36 h 36"/>
                <a:gd name="T32" fmla="*/ 27 w 101"/>
                <a:gd name="T33" fmla="*/ 27 h 36"/>
                <a:gd name="T34" fmla="*/ 35 w 101"/>
                <a:gd name="T35" fmla="*/ 23 h 36"/>
                <a:gd name="T36" fmla="*/ 41 w 101"/>
                <a:gd name="T37" fmla="*/ 19 h 36"/>
                <a:gd name="T38" fmla="*/ 49 w 101"/>
                <a:gd name="T39" fmla="*/ 17 h 36"/>
                <a:gd name="T40" fmla="*/ 51 w 101"/>
                <a:gd name="T41" fmla="*/ 17 h 36"/>
                <a:gd name="T42" fmla="*/ 53 w 101"/>
                <a:gd name="T43" fmla="*/ 15 h 36"/>
                <a:gd name="T44" fmla="*/ 56 w 101"/>
                <a:gd name="T45" fmla="*/ 11 h 36"/>
                <a:gd name="T46" fmla="*/ 55 w 101"/>
                <a:gd name="T47" fmla="*/ 9 h 36"/>
                <a:gd name="T48" fmla="*/ 51 w 101"/>
                <a:gd name="T49" fmla="*/ 11 h 36"/>
                <a:gd name="T50" fmla="*/ 47 w 101"/>
                <a:gd name="T51" fmla="*/ 13 h 36"/>
                <a:gd name="T52" fmla="*/ 45 w 101"/>
                <a:gd name="T53" fmla="*/ 9 h 36"/>
                <a:gd name="T54" fmla="*/ 41 w 101"/>
                <a:gd name="T55" fmla="*/ 9 h 36"/>
                <a:gd name="T56" fmla="*/ 37 w 101"/>
                <a:gd name="T57" fmla="*/ 13 h 36"/>
                <a:gd name="T58" fmla="*/ 31 w 101"/>
                <a:gd name="T59" fmla="*/ 15 h 36"/>
                <a:gd name="T60" fmla="*/ 31 w 101"/>
                <a:gd name="T61" fmla="*/ 11 h 36"/>
                <a:gd name="T62" fmla="*/ 33 w 101"/>
                <a:gd name="T63" fmla="*/ 5 h 36"/>
                <a:gd name="T64" fmla="*/ 35 w 101"/>
                <a:gd name="T65" fmla="*/ 3 h 36"/>
                <a:gd name="T66" fmla="*/ 29 w 101"/>
                <a:gd name="T67" fmla="*/ 3 h 36"/>
                <a:gd name="T68" fmla="*/ 29 w 101"/>
                <a:gd name="T69" fmla="*/ 9 h 36"/>
                <a:gd name="T70" fmla="*/ 26 w 101"/>
                <a:gd name="T71" fmla="*/ 7 h 36"/>
                <a:gd name="T72" fmla="*/ 27 w 101"/>
                <a:gd name="T73" fmla="*/ 13 h 36"/>
                <a:gd name="T74" fmla="*/ 22 w 101"/>
                <a:gd name="T75" fmla="*/ 19 h 36"/>
                <a:gd name="T76" fmla="*/ 22 w 101"/>
                <a:gd name="T77" fmla="*/ 13 h 36"/>
                <a:gd name="T78" fmla="*/ 18 w 101"/>
                <a:gd name="T79" fmla="*/ 13 h 36"/>
                <a:gd name="T80" fmla="*/ 16 w 101"/>
                <a:gd name="T81" fmla="*/ 19 h 36"/>
                <a:gd name="T82" fmla="*/ 12 w 101"/>
                <a:gd name="T83" fmla="*/ 15 h 36"/>
                <a:gd name="T84" fmla="*/ 12 w 101"/>
                <a:gd name="T85" fmla="*/ 13 h 36"/>
                <a:gd name="T86" fmla="*/ 8 w 101"/>
                <a:gd name="T87" fmla="*/ 13 h 36"/>
                <a:gd name="T88" fmla="*/ 0 w 101"/>
                <a:gd name="T89" fmla="*/ 9 h 36"/>
                <a:gd name="T90" fmla="*/ 2 w 101"/>
                <a:gd name="T91" fmla="*/ 5 h 36"/>
                <a:gd name="T92" fmla="*/ 10 w 101"/>
                <a:gd name="T93" fmla="*/ 2 h 36"/>
                <a:gd name="T94" fmla="*/ 53 w 101"/>
                <a:gd name="T95" fmla="*/ 0 h 36"/>
                <a:gd name="T96" fmla="*/ 56 w 101"/>
                <a:gd name="T97" fmla="*/ 0 h 36"/>
                <a:gd name="T98" fmla="*/ 68 w 101"/>
                <a:gd name="T99" fmla="*/ 2 h 36"/>
                <a:gd name="T100" fmla="*/ 101 w 101"/>
                <a:gd name="T10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36">
                  <a:moveTo>
                    <a:pt x="101" y="0"/>
                  </a:moveTo>
                  <a:lnTo>
                    <a:pt x="99" y="0"/>
                  </a:lnTo>
                  <a:lnTo>
                    <a:pt x="99" y="2"/>
                  </a:lnTo>
                  <a:lnTo>
                    <a:pt x="101" y="2"/>
                  </a:lnTo>
                  <a:lnTo>
                    <a:pt x="101" y="3"/>
                  </a:lnTo>
                  <a:lnTo>
                    <a:pt x="99" y="3"/>
                  </a:lnTo>
                  <a:lnTo>
                    <a:pt x="99" y="5"/>
                  </a:lnTo>
                  <a:lnTo>
                    <a:pt x="99" y="7"/>
                  </a:lnTo>
                  <a:lnTo>
                    <a:pt x="97" y="9"/>
                  </a:lnTo>
                  <a:lnTo>
                    <a:pt x="97" y="11"/>
                  </a:lnTo>
                  <a:lnTo>
                    <a:pt x="99" y="11"/>
                  </a:lnTo>
                  <a:lnTo>
                    <a:pt x="97" y="11"/>
                  </a:lnTo>
                  <a:lnTo>
                    <a:pt x="97" y="13"/>
                  </a:lnTo>
                  <a:lnTo>
                    <a:pt x="97" y="15"/>
                  </a:lnTo>
                  <a:lnTo>
                    <a:pt x="93" y="17"/>
                  </a:lnTo>
                  <a:lnTo>
                    <a:pt x="91" y="17"/>
                  </a:lnTo>
                  <a:lnTo>
                    <a:pt x="91" y="19"/>
                  </a:lnTo>
                  <a:lnTo>
                    <a:pt x="89" y="21"/>
                  </a:lnTo>
                  <a:lnTo>
                    <a:pt x="87" y="21"/>
                  </a:lnTo>
                  <a:lnTo>
                    <a:pt x="85" y="19"/>
                  </a:lnTo>
                  <a:lnTo>
                    <a:pt x="84" y="19"/>
                  </a:lnTo>
                  <a:lnTo>
                    <a:pt x="84" y="17"/>
                  </a:lnTo>
                  <a:lnTo>
                    <a:pt x="84" y="15"/>
                  </a:lnTo>
                  <a:lnTo>
                    <a:pt x="82" y="15"/>
                  </a:lnTo>
                  <a:lnTo>
                    <a:pt x="82" y="17"/>
                  </a:lnTo>
                  <a:lnTo>
                    <a:pt x="80" y="17"/>
                  </a:lnTo>
                  <a:lnTo>
                    <a:pt x="82" y="19"/>
                  </a:lnTo>
                  <a:lnTo>
                    <a:pt x="80" y="19"/>
                  </a:lnTo>
                  <a:lnTo>
                    <a:pt x="82" y="19"/>
                  </a:lnTo>
                  <a:lnTo>
                    <a:pt x="80" y="19"/>
                  </a:lnTo>
                  <a:lnTo>
                    <a:pt x="78" y="21"/>
                  </a:lnTo>
                  <a:lnTo>
                    <a:pt x="76" y="19"/>
                  </a:lnTo>
                  <a:lnTo>
                    <a:pt x="74" y="19"/>
                  </a:lnTo>
                  <a:lnTo>
                    <a:pt x="74" y="17"/>
                  </a:lnTo>
                  <a:lnTo>
                    <a:pt x="76" y="19"/>
                  </a:lnTo>
                  <a:lnTo>
                    <a:pt x="76" y="17"/>
                  </a:lnTo>
                  <a:lnTo>
                    <a:pt x="76" y="15"/>
                  </a:lnTo>
                  <a:lnTo>
                    <a:pt x="74" y="15"/>
                  </a:lnTo>
                  <a:lnTo>
                    <a:pt x="72" y="15"/>
                  </a:lnTo>
                  <a:lnTo>
                    <a:pt x="72" y="17"/>
                  </a:lnTo>
                  <a:lnTo>
                    <a:pt x="72" y="19"/>
                  </a:lnTo>
                  <a:lnTo>
                    <a:pt x="70" y="19"/>
                  </a:lnTo>
                  <a:lnTo>
                    <a:pt x="68" y="19"/>
                  </a:lnTo>
                  <a:lnTo>
                    <a:pt x="68" y="21"/>
                  </a:lnTo>
                  <a:lnTo>
                    <a:pt x="68" y="23"/>
                  </a:lnTo>
                  <a:lnTo>
                    <a:pt x="64" y="21"/>
                  </a:lnTo>
                  <a:lnTo>
                    <a:pt x="64" y="23"/>
                  </a:lnTo>
                  <a:lnTo>
                    <a:pt x="62" y="23"/>
                  </a:lnTo>
                  <a:lnTo>
                    <a:pt x="60" y="23"/>
                  </a:lnTo>
                  <a:lnTo>
                    <a:pt x="60" y="25"/>
                  </a:lnTo>
                  <a:lnTo>
                    <a:pt x="58" y="25"/>
                  </a:lnTo>
                  <a:lnTo>
                    <a:pt x="58" y="27"/>
                  </a:lnTo>
                  <a:lnTo>
                    <a:pt x="56" y="29"/>
                  </a:lnTo>
                  <a:lnTo>
                    <a:pt x="56" y="31"/>
                  </a:lnTo>
                  <a:lnTo>
                    <a:pt x="55" y="31"/>
                  </a:lnTo>
                  <a:lnTo>
                    <a:pt x="53" y="31"/>
                  </a:lnTo>
                  <a:lnTo>
                    <a:pt x="51" y="32"/>
                  </a:lnTo>
                  <a:lnTo>
                    <a:pt x="47" y="34"/>
                  </a:lnTo>
                  <a:lnTo>
                    <a:pt x="45" y="34"/>
                  </a:lnTo>
                  <a:lnTo>
                    <a:pt x="45" y="36"/>
                  </a:lnTo>
                  <a:lnTo>
                    <a:pt x="43" y="36"/>
                  </a:lnTo>
                  <a:lnTo>
                    <a:pt x="39" y="36"/>
                  </a:lnTo>
                  <a:lnTo>
                    <a:pt x="37" y="36"/>
                  </a:lnTo>
                  <a:lnTo>
                    <a:pt x="35" y="36"/>
                  </a:lnTo>
                  <a:lnTo>
                    <a:pt x="33" y="34"/>
                  </a:lnTo>
                  <a:lnTo>
                    <a:pt x="29" y="31"/>
                  </a:lnTo>
                  <a:lnTo>
                    <a:pt x="27" y="29"/>
                  </a:lnTo>
                  <a:lnTo>
                    <a:pt x="27" y="27"/>
                  </a:lnTo>
                  <a:lnTo>
                    <a:pt x="29" y="25"/>
                  </a:lnTo>
                  <a:lnTo>
                    <a:pt x="31" y="23"/>
                  </a:lnTo>
                  <a:lnTo>
                    <a:pt x="33" y="23"/>
                  </a:lnTo>
                  <a:lnTo>
                    <a:pt x="35" y="23"/>
                  </a:lnTo>
                  <a:lnTo>
                    <a:pt x="37" y="23"/>
                  </a:lnTo>
                  <a:lnTo>
                    <a:pt x="37" y="21"/>
                  </a:lnTo>
                  <a:lnTo>
                    <a:pt x="39" y="19"/>
                  </a:lnTo>
                  <a:lnTo>
                    <a:pt x="41" y="19"/>
                  </a:lnTo>
                  <a:lnTo>
                    <a:pt x="43" y="17"/>
                  </a:lnTo>
                  <a:lnTo>
                    <a:pt x="45" y="17"/>
                  </a:lnTo>
                  <a:lnTo>
                    <a:pt x="47" y="17"/>
                  </a:lnTo>
                  <a:lnTo>
                    <a:pt x="49" y="17"/>
                  </a:lnTo>
                  <a:lnTo>
                    <a:pt x="49" y="19"/>
                  </a:lnTo>
                  <a:lnTo>
                    <a:pt x="51" y="17"/>
                  </a:lnTo>
                  <a:lnTo>
                    <a:pt x="51" y="15"/>
                  </a:lnTo>
                  <a:lnTo>
                    <a:pt x="51" y="17"/>
                  </a:lnTo>
                  <a:lnTo>
                    <a:pt x="51" y="15"/>
                  </a:lnTo>
                  <a:lnTo>
                    <a:pt x="53" y="15"/>
                  </a:lnTo>
                  <a:lnTo>
                    <a:pt x="53" y="13"/>
                  </a:lnTo>
                  <a:lnTo>
                    <a:pt x="53" y="15"/>
                  </a:lnTo>
                  <a:lnTo>
                    <a:pt x="53" y="13"/>
                  </a:lnTo>
                  <a:lnTo>
                    <a:pt x="55" y="13"/>
                  </a:lnTo>
                  <a:lnTo>
                    <a:pt x="55" y="11"/>
                  </a:lnTo>
                  <a:lnTo>
                    <a:pt x="56" y="11"/>
                  </a:lnTo>
                  <a:lnTo>
                    <a:pt x="55" y="11"/>
                  </a:lnTo>
                  <a:lnTo>
                    <a:pt x="56" y="11"/>
                  </a:lnTo>
                  <a:lnTo>
                    <a:pt x="56" y="9"/>
                  </a:lnTo>
                  <a:lnTo>
                    <a:pt x="55" y="9"/>
                  </a:lnTo>
                  <a:lnTo>
                    <a:pt x="53" y="9"/>
                  </a:lnTo>
                  <a:lnTo>
                    <a:pt x="53" y="11"/>
                  </a:lnTo>
                  <a:lnTo>
                    <a:pt x="51" y="13"/>
                  </a:lnTo>
                  <a:lnTo>
                    <a:pt x="51" y="11"/>
                  </a:lnTo>
                  <a:lnTo>
                    <a:pt x="51" y="13"/>
                  </a:lnTo>
                  <a:lnTo>
                    <a:pt x="49" y="11"/>
                  </a:lnTo>
                  <a:lnTo>
                    <a:pt x="49" y="13"/>
                  </a:lnTo>
                  <a:lnTo>
                    <a:pt x="47" y="13"/>
                  </a:lnTo>
                  <a:lnTo>
                    <a:pt x="45" y="13"/>
                  </a:lnTo>
                  <a:lnTo>
                    <a:pt x="43" y="13"/>
                  </a:lnTo>
                  <a:lnTo>
                    <a:pt x="45" y="11"/>
                  </a:lnTo>
                  <a:lnTo>
                    <a:pt x="45" y="9"/>
                  </a:lnTo>
                  <a:lnTo>
                    <a:pt x="43" y="9"/>
                  </a:lnTo>
                  <a:lnTo>
                    <a:pt x="43" y="11"/>
                  </a:lnTo>
                  <a:lnTo>
                    <a:pt x="43" y="9"/>
                  </a:lnTo>
                  <a:lnTo>
                    <a:pt x="41" y="9"/>
                  </a:lnTo>
                  <a:lnTo>
                    <a:pt x="41" y="11"/>
                  </a:lnTo>
                  <a:lnTo>
                    <a:pt x="41" y="13"/>
                  </a:lnTo>
                  <a:lnTo>
                    <a:pt x="39" y="15"/>
                  </a:lnTo>
                  <a:lnTo>
                    <a:pt x="37" y="13"/>
                  </a:lnTo>
                  <a:lnTo>
                    <a:pt x="37" y="15"/>
                  </a:lnTo>
                  <a:lnTo>
                    <a:pt x="35" y="15"/>
                  </a:lnTo>
                  <a:lnTo>
                    <a:pt x="33" y="15"/>
                  </a:lnTo>
                  <a:lnTo>
                    <a:pt x="31" y="15"/>
                  </a:lnTo>
                  <a:lnTo>
                    <a:pt x="31" y="13"/>
                  </a:lnTo>
                  <a:lnTo>
                    <a:pt x="33" y="11"/>
                  </a:lnTo>
                  <a:lnTo>
                    <a:pt x="31" y="13"/>
                  </a:lnTo>
                  <a:lnTo>
                    <a:pt x="31" y="11"/>
                  </a:lnTo>
                  <a:lnTo>
                    <a:pt x="31" y="9"/>
                  </a:lnTo>
                  <a:lnTo>
                    <a:pt x="31" y="7"/>
                  </a:lnTo>
                  <a:lnTo>
                    <a:pt x="33" y="7"/>
                  </a:lnTo>
                  <a:lnTo>
                    <a:pt x="33" y="5"/>
                  </a:lnTo>
                  <a:lnTo>
                    <a:pt x="35" y="5"/>
                  </a:lnTo>
                  <a:lnTo>
                    <a:pt x="35" y="3"/>
                  </a:lnTo>
                  <a:lnTo>
                    <a:pt x="37" y="3"/>
                  </a:lnTo>
                  <a:lnTo>
                    <a:pt x="35" y="3"/>
                  </a:lnTo>
                  <a:lnTo>
                    <a:pt x="31" y="5"/>
                  </a:lnTo>
                  <a:lnTo>
                    <a:pt x="31" y="3"/>
                  </a:lnTo>
                  <a:lnTo>
                    <a:pt x="29" y="2"/>
                  </a:lnTo>
                  <a:lnTo>
                    <a:pt x="29" y="3"/>
                  </a:lnTo>
                  <a:lnTo>
                    <a:pt x="29" y="5"/>
                  </a:lnTo>
                  <a:lnTo>
                    <a:pt x="31" y="5"/>
                  </a:lnTo>
                  <a:lnTo>
                    <a:pt x="29" y="7"/>
                  </a:lnTo>
                  <a:lnTo>
                    <a:pt x="29" y="9"/>
                  </a:lnTo>
                  <a:lnTo>
                    <a:pt x="29" y="11"/>
                  </a:lnTo>
                  <a:lnTo>
                    <a:pt x="27" y="9"/>
                  </a:lnTo>
                  <a:lnTo>
                    <a:pt x="27" y="7"/>
                  </a:lnTo>
                  <a:lnTo>
                    <a:pt x="26" y="7"/>
                  </a:lnTo>
                  <a:lnTo>
                    <a:pt x="26" y="9"/>
                  </a:lnTo>
                  <a:lnTo>
                    <a:pt x="27" y="9"/>
                  </a:lnTo>
                  <a:lnTo>
                    <a:pt x="27" y="11"/>
                  </a:lnTo>
                  <a:lnTo>
                    <a:pt x="27" y="13"/>
                  </a:lnTo>
                  <a:lnTo>
                    <a:pt x="27" y="15"/>
                  </a:lnTo>
                  <a:lnTo>
                    <a:pt x="26" y="17"/>
                  </a:lnTo>
                  <a:lnTo>
                    <a:pt x="24" y="19"/>
                  </a:lnTo>
                  <a:lnTo>
                    <a:pt x="22" y="19"/>
                  </a:lnTo>
                  <a:lnTo>
                    <a:pt x="22" y="17"/>
                  </a:lnTo>
                  <a:lnTo>
                    <a:pt x="20" y="15"/>
                  </a:lnTo>
                  <a:lnTo>
                    <a:pt x="22" y="15"/>
                  </a:lnTo>
                  <a:lnTo>
                    <a:pt x="22" y="13"/>
                  </a:lnTo>
                  <a:lnTo>
                    <a:pt x="20" y="11"/>
                  </a:lnTo>
                  <a:lnTo>
                    <a:pt x="20" y="13"/>
                  </a:lnTo>
                  <a:lnTo>
                    <a:pt x="20" y="15"/>
                  </a:lnTo>
                  <a:lnTo>
                    <a:pt x="18" y="13"/>
                  </a:lnTo>
                  <a:lnTo>
                    <a:pt x="18" y="15"/>
                  </a:lnTo>
                  <a:lnTo>
                    <a:pt x="18" y="17"/>
                  </a:lnTo>
                  <a:lnTo>
                    <a:pt x="18" y="19"/>
                  </a:lnTo>
                  <a:lnTo>
                    <a:pt x="16" y="19"/>
                  </a:lnTo>
                  <a:lnTo>
                    <a:pt x="16" y="17"/>
                  </a:lnTo>
                  <a:lnTo>
                    <a:pt x="14" y="17"/>
                  </a:lnTo>
                  <a:lnTo>
                    <a:pt x="12" y="17"/>
                  </a:lnTo>
                  <a:lnTo>
                    <a:pt x="12" y="15"/>
                  </a:lnTo>
                  <a:lnTo>
                    <a:pt x="14" y="15"/>
                  </a:lnTo>
                  <a:lnTo>
                    <a:pt x="14" y="13"/>
                  </a:lnTo>
                  <a:lnTo>
                    <a:pt x="12" y="15"/>
                  </a:lnTo>
                  <a:lnTo>
                    <a:pt x="12" y="13"/>
                  </a:lnTo>
                  <a:lnTo>
                    <a:pt x="12" y="11"/>
                  </a:lnTo>
                  <a:lnTo>
                    <a:pt x="10" y="11"/>
                  </a:lnTo>
                  <a:lnTo>
                    <a:pt x="10" y="13"/>
                  </a:lnTo>
                  <a:lnTo>
                    <a:pt x="8" y="13"/>
                  </a:lnTo>
                  <a:lnTo>
                    <a:pt x="6" y="13"/>
                  </a:lnTo>
                  <a:lnTo>
                    <a:pt x="2" y="11"/>
                  </a:lnTo>
                  <a:lnTo>
                    <a:pt x="0" y="11"/>
                  </a:lnTo>
                  <a:lnTo>
                    <a:pt x="0" y="9"/>
                  </a:lnTo>
                  <a:lnTo>
                    <a:pt x="0" y="7"/>
                  </a:lnTo>
                  <a:lnTo>
                    <a:pt x="2" y="7"/>
                  </a:lnTo>
                  <a:lnTo>
                    <a:pt x="0" y="7"/>
                  </a:lnTo>
                  <a:lnTo>
                    <a:pt x="2" y="5"/>
                  </a:lnTo>
                  <a:lnTo>
                    <a:pt x="4" y="3"/>
                  </a:lnTo>
                  <a:lnTo>
                    <a:pt x="4" y="2"/>
                  </a:lnTo>
                  <a:lnTo>
                    <a:pt x="8" y="2"/>
                  </a:lnTo>
                  <a:lnTo>
                    <a:pt x="10" y="2"/>
                  </a:lnTo>
                  <a:lnTo>
                    <a:pt x="12" y="2"/>
                  </a:lnTo>
                  <a:lnTo>
                    <a:pt x="14" y="2"/>
                  </a:lnTo>
                  <a:lnTo>
                    <a:pt x="16" y="0"/>
                  </a:lnTo>
                  <a:lnTo>
                    <a:pt x="53" y="0"/>
                  </a:lnTo>
                  <a:lnTo>
                    <a:pt x="53" y="2"/>
                  </a:lnTo>
                  <a:lnTo>
                    <a:pt x="55" y="2"/>
                  </a:lnTo>
                  <a:lnTo>
                    <a:pt x="55" y="0"/>
                  </a:lnTo>
                  <a:lnTo>
                    <a:pt x="56" y="0"/>
                  </a:lnTo>
                  <a:lnTo>
                    <a:pt x="60" y="0"/>
                  </a:lnTo>
                  <a:lnTo>
                    <a:pt x="62" y="0"/>
                  </a:lnTo>
                  <a:lnTo>
                    <a:pt x="64" y="0"/>
                  </a:lnTo>
                  <a:lnTo>
                    <a:pt x="68" y="2"/>
                  </a:lnTo>
                  <a:lnTo>
                    <a:pt x="72" y="2"/>
                  </a:lnTo>
                  <a:lnTo>
                    <a:pt x="74" y="2"/>
                  </a:lnTo>
                  <a:lnTo>
                    <a:pt x="72" y="0"/>
                  </a:lnTo>
                  <a:lnTo>
                    <a:pt x="10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7" name="Freeform 356"/>
            <p:cNvSpPr>
              <a:spLocks/>
            </p:cNvSpPr>
            <p:nvPr/>
          </p:nvSpPr>
          <p:spPr bwMode="gray">
            <a:xfrm>
              <a:off x="3667472" y="1416247"/>
              <a:ext cx="104371" cy="32858"/>
            </a:xfrm>
            <a:custGeom>
              <a:avLst/>
              <a:gdLst>
                <a:gd name="T0" fmla="*/ 29 w 108"/>
                <a:gd name="T1" fmla="*/ 3 h 34"/>
                <a:gd name="T2" fmla="*/ 35 w 108"/>
                <a:gd name="T3" fmla="*/ 2 h 34"/>
                <a:gd name="T4" fmla="*/ 39 w 108"/>
                <a:gd name="T5" fmla="*/ 0 h 34"/>
                <a:gd name="T6" fmla="*/ 39 w 108"/>
                <a:gd name="T7" fmla="*/ 3 h 34"/>
                <a:gd name="T8" fmla="*/ 45 w 108"/>
                <a:gd name="T9" fmla="*/ 0 h 34"/>
                <a:gd name="T10" fmla="*/ 49 w 108"/>
                <a:gd name="T11" fmla="*/ 5 h 34"/>
                <a:gd name="T12" fmla="*/ 54 w 108"/>
                <a:gd name="T13" fmla="*/ 3 h 34"/>
                <a:gd name="T14" fmla="*/ 54 w 108"/>
                <a:gd name="T15" fmla="*/ 2 h 34"/>
                <a:gd name="T16" fmla="*/ 103 w 108"/>
                <a:gd name="T17" fmla="*/ 0 h 34"/>
                <a:gd name="T18" fmla="*/ 103 w 108"/>
                <a:gd name="T19" fmla="*/ 2 h 34"/>
                <a:gd name="T20" fmla="*/ 107 w 108"/>
                <a:gd name="T21" fmla="*/ 3 h 34"/>
                <a:gd name="T22" fmla="*/ 107 w 108"/>
                <a:gd name="T23" fmla="*/ 11 h 34"/>
                <a:gd name="T24" fmla="*/ 103 w 108"/>
                <a:gd name="T25" fmla="*/ 15 h 34"/>
                <a:gd name="T26" fmla="*/ 101 w 108"/>
                <a:gd name="T27" fmla="*/ 17 h 34"/>
                <a:gd name="T28" fmla="*/ 107 w 108"/>
                <a:gd name="T29" fmla="*/ 17 h 34"/>
                <a:gd name="T30" fmla="*/ 107 w 108"/>
                <a:gd name="T31" fmla="*/ 21 h 34"/>
                <a:gd name="T32" fmla="*/ 101 w 108"/>
                <a:gd name="T33" fmla="*/ 21 h 34"/>
                <a:gd name="T34" fmla="*/ 99 w 108"/>
                <a:gd name="T35" fmla="*/ 21 h 34"/>
                <a:gd name="T36" fmla="*/ 101 w 108"/>
                <a:gd name="T37" fmla="*/ 29 h 34"/>
                <a:gd name="T38" fmla="*/ 93 w 108"/>
                <a:gd name="T39" fmla="*/ 31 h 34"/>
                <a:gd name="T40" fmla="*/ 87 w 108"/>
                <a:gd name="T41" fmla="*/ 34 h 34"/>
                <a:gd name="T42" fmla="*/ 83 w 108"/>
                <a:gd name="T43" fmla="*/ 31 h 34"/>
                <a:gd name="T44" fmla="*/ 78 w 108"/>
                <a:gd name="T45" fmla="*/ 32 h 34"/>
                <a:gd name="T46" fmla="*/ 78 w 108"/>
                <a:gd name="T47" fmla="*/ 25 h 34"/>
                <a:gd name="T48" fmla="*/ 74 w 108"/>
                <a:gd name="T49" fmla="*/ 23 h 34"/>
                <a:gd name="T50" fmla="*/ 74 w 108"/>
                <a:gd name="T51" fmla="*/ 29 h 34"/>
                <a:gd name="T52" fmla="*/ 70 w 108"/>
                <a:gd name="T53" fmla="*/ 32 h 34"/>
                <a:gd name="T54" fmla="*/ 62 w 108"/>
                <a:gd name="T55" fmla="*/ 32 h 34"/>
                <a:gd name="T56" fmla="*/ 60 w 108"/>
                <a:gd name="T57" fmla="*/ 29 h 34"/>
                <a:gd name="T58" fmla="*/ 58 w 108"/>
                <a:gd name="T59" fmla="*/ 32 h 34"/>
                <a:gd name="T60" fmla="*/ 56 w 108"/>
                <a:gd name="T61" fmla="*/ 29 h 34"/>
                <a:gd name="T62" fmla="*/ 56 w 108"/>
                <a:gd name="T63" fmla="*/ 32 h 34"/>
                <a:gd name="T64" fmla="*/ 52 w 108"/>
                <a:gd name="T65" fmla="*/ 31 h 34"/>
                <a:gd name="T66" fmla="*/ 50 w 108"/>
                <a:gd name="T67" fmla="*/ 32 h 34"/>
                <a:gd name="T68" fmla="*/ 47 w 108"/>
                <a:gd name="T69" fmla="*/ 31 h 34"/>
                <a:gd name="T70" fmla="*/ 49 w 108"/>
                <a:gd name="T71" fmla="*/ 34 h 34"/>
                <a:gd name="T72" fmla="*/ 43 w 108"/>
                <a:gd name="T73" fmla="*/ 34 h 34"/>
                <a:gd name="T74" fmla="*/ 41 w 108"/>
                <a:gd name="T75" fmla="*/ 34 h 34"/>
                <a:gd name="T76" fmla="*/ 35 w 108"/>
                <a:gd name="T77" fmla="*/ 34 h 34"/>
                <a:gd name="T78" fmla="*/ 31 w 108"/>
                <a:gd name="T79" fmla="*/ 32 h 34"/>
                <a:gd name="T80" fmla="*/ 33 w 108"/>
                <a:gd name="T81" fmla="*/ 27 h 34"/>
                <a:gd name="T82" fmla="*/ 31 w 108"/>
                <a:gd name="T83" fmla="*/ 23 h 34"/>
                <a:gd name="T84" fmla="*/ 29 w 108"/>
                <a:gd name="T85" fmla="*/ 29 h 34"/>
                <a:gd name="T86" fmla="*/ 27 w 108"/>
                <a:gd name="T87" fmla="*/ 25 h 34"/>
                <a:gd name="T88" fmla="*/ 27 w 108"/>
                <a:gd name="T89" fmla="*/ 29 h 34"/>
                <a:gd name="T90" fmla="*/ 23 w 108"/>
                <a:gd name="T91" fmla="*/ 32 h 34"/>
                <a:gd name="T92" fmla="*/ 20 w 108"/>
                <a:gd name="T93" fmla="*/ 32 h 34"/>
                <a:gd name="T94" fmla="*/ 14 w 108"/>
                <a:gd name="T95" fmla="*/ 29 h 34"/>
                <a:gd name="T96" fmla="*/ 14 w 108"/>
                <a:gd name="T97" fmla="*/ 25 h 34"/>
                <a:gd name="T98" fmla="*/ 12 w 108"/>
                <a:gd name="T99" fmla="*/ 25 h 34"/>
                <a:gd name="T100" fmla="*/ 12 w 108"/>
                <a:gd name="T101" fmla="*/ 29 h 34"/>
                <a:gd name="T102" fmla="*/ 8 w 108"/>
                <a:gd name="T103" fmla="*/ 29 h 34"/>
                <a:gd name="T104" fmla="*/ 6 w 108"/>
                <a:gd name="T105" fmla="*/ 27 h 34"/>
                <a:gd name="T106" fmla="*/ 2 w 108"/>
                <a:gd name="T107" fmla="*/ 23 h 34"/>
                <a:gd name="T108" fmla="*/ 2 w 108"/>
                <a:gd name="T109" fmla="*/ 17 h 34"/>
                <a:gd name="T110" fmla="*/ 0 w 108"/>
                <a:gd name="T111" fmla="*/ 13 h 34"/>
                <a:gd name="T112" fmla="*/ 0 w 108"/>
                <a:gd name="T113" fmla="*/ 5 h 34"/>
                <a:gd name="T114" fmla="*/ 27 w 108"/>
                <a:gd name="T11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34">
                  <a:moveTo>
                    <a:pt x="27" y="0"/>
                  </a:moveTo>
                  <a:lnTo>
                    <a:pt x="27" y="2"/>
                  </a:lnTo>
                  <a:lnTo>
                    <a:pt x="29" y="2"/>
                  </a:lnTo>
                  <a:lnTo>
                    <a:pt x="29" y="3"/>
                  </a:lnTo>
                  <a:lnTo>
                    <a:pt x="31" y="2"/>
                  </a:lnTo>
                  <a:lnTo>
                    <a:pt x="29" y="0"/>
                  </a:lnTo>
                  <a:lnTo>
                    <a:pt x="35" y="0"/>
                  </a:lnTo>
                  <a:lnTo>
                    <a:pt x="35" y="2"/>
                  </a:lnTo>
                  <a:lnTo>
                    <a:pt x="33" y="2"/>
                  </a:lnTo>
                  <a:lnTo>
                    <a:pt x="35" y="2"/>
                  </a:lnTo>
                  <a:lnTo>
                    <a:pt x="37" y="0"/>
                  </a:lnTo>
                  <a:lnTo>
                    <a:pt x="39" y="0"/>
                  </a:lnTo>
                  <a:lnTo>
                    <a:pt x="39" y="2"/>
                  </a:lnTo>
                  <a:lnTo>
                    <a:pt x="41" y="2"/>
                  </a:lnTo>
                  <a:lnTo>
                    <a:pt x="41" y="3"/>
                  </a:lnTo>
                  <a:lnTo>
                    <a:pt x="39" y="3"/>
                  </a:lnTo>
                  <a:lnTo>
                    <a:pt x="41" y="3"/>
                  </a:lnTo>
                  <a:lnTo>
                    <a:pt x="41" y="2"/>
                  </a:lnTo>
                  <a:lnTo>
                    <a:pt x="41" y="0"/>
                  </a:lnTo>
                  <a:lnTo>
                    <a:pt x="45" y="0"/>
                  </a:lnTo>
                  <a:lnTo>
                    <a:pt x="47" y="2"/>
                  </a:lnTo>
                  <a:lnTo>
                    <a:pt x="49" y="2"/>
                  </a:lnTo>
                  <a:lnTo>
                    <a:pt x="50" y="3"/>
                  </a:lnTo>
                  <a:lnTo>
                    <a:pt x="49" y="5"/>
                  </a:lnTo>
                  <a:lnTo>
                    <a:pt x="50" y="5"/>
                  </a:lnTo>
                  <a:lnTo>
                    <a:pt x="50" y="3"/>
                  </a:lnTo>
                  <a:lnTo>
                    <a:pt x="52" y="3"/>
                  </a:lnTo>
                  <a:lnTo>
                    <a:pt x="54" y="3"/>
                  </a:lnTo>
                  <a:lnTo>
                    <a:pt x="56" y="5"/>
                  </a:lnTo>
                  <a:lnTo>
                    <a:pt x="56" y="3"/>
                  </a:lnTo>
                  <a:lnTo>
                    <a:pt x="54" y="3"/>
                  </a:lnTo>
                  <a:lnTo>
                    <a:pt x="54" y="2"/>
                  </a:lnTo>
                  <a:lnTo>
                    <a:pt x="52" y="2"/>
                  </a:lnTo>
                  <a:lnTo>
                    <a:pt x="52" y="0"/>
                  </a:lnTo>
                  <a:lnTo>
                    <a:pt x="54" y="0"/>
                  </a:lnTo>
                  <a:lnTo>
                    <a:pt x="103" y="0"/>
                  </a:lnTo>
                  <a:lnTo>
                    <a:pt x="103" y="2"/>
                  </a:lnTo>
                  <a:lnTo>
                    <a:pt x="99" y="2"/>
                  </a:lnTo>
                  <a:lnTo>
                    <a:pt x="99" y="3"/>
                  </a:lnTo>
                  <a:lnTo>
                    <a:pt x="103" y="2"/>
                  </a:lnTo>
                  <a:lnTo>
                    <a:pt x="105" y="2"/>
                  </a:lnTo>
                  <a:lnTo>
                    <a:pt x="107" y="3"/>
                  </a:lnTo>
                  <a:lnTo>
                    <a:pt x="105" y="3"/>
                  </a:lnTo>
                  <a:lnTo>
                    <a:pt x="107" y="3"/>
                  </a:lnTo>
                  <a:lnTo>
                    <a:pt x="107" y="5"/>
                  </a:lnTo>
                  <a:lnTo>
                    <a:pt x="107" y="7"/>
                  </a:lnTo>
                  <a:lnTo>
                    <a:pt x="107" y="9"/>
                  </a:lnTo>
                  <a:lnTo>
                    <a:pt x="107" y="11"/>
                  </a:lnTo>
                  <a:lnTo>
                    <a:pt x="105" y="11"/>
                  </a:lnTo>
                  <a:lnTo>
                    <a:pt x="105" y="13"/>
                  </a:lnTo>
                  <a:lnTo>
                    <a:pt x="103" y="13"/>
                  </a:lnTo>
                  <a:lnTo>
                    <a:pt x="103" y="15"/>
                  </a:lnTo>
                  <a:lnTo>
                    <a:pt x="101" y="15"/>
                  </a:lnTo>
                  <a:lnTo>
                    <a:pt x="101" y="17"/>
                  </a:lnTo>
                  <a:lnTo>
                    <a:pt x="99" y="17"/>
                  </a:lnTo>
                  <a:lnTo>
                    <a:pt x="101" y="17"/>
                  </a:lnTo>
                  <a:lnTo>
                    <a:pt x="101" y="19"/>
                  </a:lnTo>
                  <a:lnTo>
                    <a:pt x="103" y="19"/>
                  </a:lnTo>
                  <a:lnTo>
                    <a:pt x="105" y="17"/>
                  </a:lnTo>
                  <a:lnTo>
                    <a:pt x="107" y="17"/>
                  </a:lnTo>
                  <a:lnTo>
                    <a:pt x="107" y="19"/>
                  </a:lnTo>
                  <a:lnTo>
                    <a:pt x="107" y="21"/>
                  </a:lnTo>
                  <a:lnTo>
                    <a:pt x="108" y="21"/>
                  </a:lnTo>
                  <a:lnTo>
                    <a:pt x="107" y="21"/>
                  </a:lnTo>
                  <a:lnTo>
                    <a:pt x="105" y="23"/>
                  </a:lnTo>
                  <a:lnTo>
                    <a:pt x="103" y="23"/>
                  </a:lnTo>
                  <a:lnTo>
                    <a:pt x="101" y="23"/>
                  </a:lnTo>
                  <a:lnTo>
                    <a:pt x="101" y="21"/>
                  </a:lnTo>
                  <a:lnTo>
                    <a:pt x="101" y="19"/>
                  </a:lnTo>
                  <a:lnTo>
                    <a:pt x="101" y="21"/>
                  </a:lnTo>
                  <a:lnTo>
                    <a:pt x="101" y="19"/>
                  </a:lnTo>
                  <a:lnTo>
                    <a:pt x="99" y="21"/>
                  </a:lnTo>
                  <a:lnTo>
                    <a:pt x="101" y="23"/>
                  </a:lnTo>
                  <a:lnTo>
                    <a:pt x="101" y="25"/>
                  </a:lnTo>
                  <a:lnTo>
                    <a:pt x="101" y="27"/>
                  </a:lnTo>
                  <a:lnTo>
                    <a:pt x="101" y="29"/>
                  </a:lnTo>
                  <a:lnTo>
                    <a:pt x="101" y="31"/>
                  </a:lnTo>
                  <a:lnTo>
                    <a:pt x="99" y="31"/>
                  </a:lnTo>
                  <a:lnTo>
                    <a:pt x="95" y="31"/>
                  </a:lnTo>
                  <a:lnTo>
                    <a:pt x="93" y="31"/>
                  </a:lnTo>
                  <a:lnTo>
                    <a:pt x="91" y="31"/>
                  </a:lnTo>
                  <a:lnTo>
                    <a:pt x="91" y="32"/>
                  </a:lnTo>
                  <a:lnTo>
                    <a:pt x="89" y="32"/>
                  </a:lnTo>
                  <a:lnTo>
                    <a:pt x="87" y="34"/>
                  </a:lnTo>
                  <a:lnTo>
                    <a:pt x="85" y="34"/>
                  </a:lnTo>
                  <a:lnTo>
                    <a:pt x="85" y="32"/>
                  </a:lnTo>
                  <a:lnTo>
                    <a:pt x="83" y="32"/>
                  </a:lnTo>
                  <a:lnTo>
                    <a:pt x="83" y="31"/>
                  </a:lnTo>
                  <a:lnTo>
                    <a:pt x="81" y="31"/>
                  </a:lnTo>
                  <a:lnTo>
                    <a:pt x="81" y="32"/>
                  </a:lnTo>
                  <a:lnTo>
                    <a:pt x="79" y="32"/>
                  </a:lnTo>
                  <a:lnTo>
                    <a:pt x="78" y="32"/>
                  </a:lnTo>
                  <a:lnTo>
                    <a:pt x="78" y="31"/>
                  </a:lnTo>
                  <a:lnTo>
                    <a:pt x="78" y="29"/>
                  </a:lnTo>
                  <a:lnTo>
                    <a:pt x="78" y="27"/>
                  </a:lnTo>
                  <a:lnTo>
                    <a:pt x="78" y="25"/>
                  </a:lnTo>
                  <a:lnTo>
                    <a:pt x="78" y="23"/>
                  </a:lnTo>
                  <a:lnTo>
                    <a:pt x="76" y="23"/>
                  </a:lnTo>
                  <a:lnTo>
                    <a:pt x="74" y="21"/>
                  </a:lnTo>
                  <a:lnTo>
                    <a:pt x="74" y="23"/>
                  </a:lnTo>
                  <a:lnTo>
                    <a:pt x="74" y="25"/>
                  </a:lnTo>
                  <a:lnTo>
                    <a:pt x="76" y="25"/>
                  </a:lnTo>
                  <a:lnTo>
                    <a:pt x="74" y="27"/>
                  </a:lnTo>
                  <a:lnTo>
                    <a:pt x="74" y="29"/>
                  </a:lnTo>
                  <a:lnTo>
                    <a:pt x="74" y="31"/>
                  </a:lnTo>
                  <a:lnTo>
                    <a:pt x="74" y="32"/>
                  </a:lnTo>
                  <a:lnTo>
                    <a:pt x="72" y="32"/>
                  </a:lnTo>
                  <a:lnTo>
                    <a:pt x="70" y="32"/>
                  </a:lnTo>
                  <a:lnTo>
                    <a:pt x="68" y="32"/>
                  </a:lnTo>
                  <a:lnTo>
                    <a:pt x="66" y="32"/>
                  </a:lnTo>
                  <a:lnTo>
                    <a:pt x="64" y="32"/>
                  </a:lnTo>
                  <a:lnTo>
                    <a:pt x="62" y="32"/>
                  </a:lnTo>
                  <a:lnTo>
                    <a:pt x="62" y="31"/>
                  </a:lnTo>
                  <a:lnTo>
                    <a:pt x="62" y="29"/>
                  </a:lnTo>
                  <a:lnTo>
                    <a:pt x="62" y="27"/>
                  </a:lnTo>
                  <a:lnTo>
                    <a:pt x="60" y="29"/>
                  </a:lnTo>
                  <a:lnTo>
                    <a:pt x="60" y="31"/>
                  </a:lnTo>
                  <a:lnTo>
                    <a:pt x="60" y="32"/>
                  </a:lnTo>
                  <a:lnTo>
                    <a:pt x="60" y="34"/>
                  </a:lnTo>
                  <a:lnTo>
                    <a:pt x="58" y="32"/>
                  </a:lnTo>
                  <a:lnTo>
                    <a:pt x="58" y="31"/>
                  </a:lnTo>
                  <a:lnTo>
                    <a:pt x="58" y="29"/>
                  </a:lnTo>
                  <a:lnTo>
                    <a:pt x="56" y="27"/>
                  </a:lnTo>
                  <a:lnTo>
                    <a:pt x="56" y="29"/>
                  </a:lnTo>
                  <a:lnTo>
                    <a:pt x="56" y="31"/>
                  </a:lnTo>
                  <a:lnTo>
                    <a:pt x="56" y="32"/>
                  </a:lnTo>
                  <a:lnTo>
                    <a:pt x="58" y="32"/>
                  </a:lnTo>
                  <a:lnTo>
                    <a:pt x="56" y="32"/>
                  </a:lnTo>
                  <a:lnTo>
                    <a:pt x="54" y="34"/>
                  </a:lnTo>
                  <a:lnTo>
                    <a:pt x="52" y="34"/>
                  </a:lnTo>
                  <a:lnTo>
                    <a:pt x="52" y="32"/>
                  </a:lnTo>
                  <a:lnTo>
                    <a:pt x="52" y="31"/>
                  </a:lnTo>
                  <a:lnTo>
                    <a:pt x="52" y="29"/>
                  </a:lnTo>
                  <a:lnTo>
                    <a:pt x="50" y="29"/>
                  </a:lnTo>
                  <a:lnTo>
                    <a:pt x="50" y="31"/>
                  </a:lnTo>
                  <a:lnTo>
                    <a:pt x="50" y="32"/>
                  </a:lnTo>
                  <a:lnTo>
                    <a:pt x="50" y="34"/>
                  </a:lnTo>
                  <a:lnTo>
                    <a:pt x="49" y="34"/>
                  </a:lnTo>
                  <a:lnTo>
                    <a:pt x="47" y="32"/>
                  </a:lnTo>
                  <a:lnTo>
                    <a:pt x="47" y="31"/>
                  </a:lnTo>
                  <a:lnTo>
                    <a:pt x="47" y="29"/>
                  </a:lnTo>
                  <a:lnTo>
                    <a:pt x="47" y="31"/>
                  </a:lnTo>
                  <a:lnTo>
                    <a:pt x="47" y="32"/>
                  </a:lnTo>
                  <a:lnTo>
                    <a:pt x="49" y="34"/>
                  </a:lnTo>
                  <a:lnTo>
                    <a:pt x="45" y="34"/>
                  </a:lnTo>
                  <a:lnTo>
                    <a:pt x="45" y="32"/>
                  </a:lnTo>
                  <a:lnTo>
                    <a:pt x="45" y="34"/>
                  </a:lnTo>
                  <a:lnTo>
                    <a:pt x="43" y="34"/>
                  </a:lnTo>
                  <a:lnTo>
                    <a:pt x="41" y="32"/>
                  </a:lnTo>
                  <a:lnTo>
                    <a:pt x="43" y="32"/>
                  </a:lnTo>
                  <a:lnTo>
                    <a:pt x="41" y="32"/>
                  </a:lnTo>
                  <a:lnTo>
                    <a:pt x="41" y="34"/>
                  </a:lnTo>
                  <a:lnTo>
                    <a:pt x="39" y="34"/>
                  </a:lnTo>
                  <a:lnTo>
                    <a:pt x="39" y="32"/>
                  </a:lnTo>
                  <a:lnTo>
                    <a:pt x="37" y="34"/>
                  </a:lnTo>
                  <a:lnTo>
                    <a:pt x="35" y="34"/>
                  </a:lnTo>
                  <a:lnTo>
                    <a:pt x="35" y="32"/>
                  </a:lnTo>
                  <a:lnTo>
                    <a:pt x="35" y="34"/>
                  </a:lnTo>
                  <a:lnTo>
                    <a:pt x="33" y="32"/>
                  </a:lnTo>
                  <a:lnTo>
                    <a:pt x="31" y="32"/>
                  </a:lnTo>
                  <a:lnTo>
                    <a:pt x="31" y="31"/>
                  </a:lnTo>
                  <a:lnTo>
                    <a:pt x="31" y="29"/>
                  </a:lnTo>
                  <a:lnTo>
                    <a:pt x="33" y="29"/>
                  </a:lnTo>
                  <a:lnTo>
                    <a:pt x="33" y="27"/>
                  </a:lnTo>
                  <a:lnTo>
                    <a:pt x="33" y="25"/>
                  </a:lnTo>
                  <a:lnTo>
                    <a:pt x="33" y="23"/>
                  </a:lnTo>
                  <a:lnTo>
                    <a:pt x="31" y="21"/>
                  </a:lnTo>
                  <a:lnTo>
                    <a:pt x="31" y="23"/>
                  </a:lnTo>
                  <a:lnTo>
                    <a:pt x="31" y="25"/>
                  </a:lnTo>
                  <a:lnTo>
                    <a:pt x="31" y="27"/>
                  </a:lnTo>
                  <a:lnTo>
                    <a:pt x="29" y="27"/>
                  </a:lnTo>
                  <a:lnTo>
                    <a:pt x="29" y="29"/>
                  </a:lnTo>
                  <a:lnTo>
                    <a:pt x="29" y="27"/>
                  </a:lnTo>
                  <a:lnTo>
                    <a:pt x="29" y="25"/>
                  </a:lnTo>
                  <a:lnTo>
                    <a:pt x="27" y="23"/>
                  </a:lnTo>
                  <a:lnTo>
                    <a:pt x="27" y="25"/>
                  </a:lnTo>
                  <a:lnTo>
                    <a:pt x="27" y="27"/>
                  </a:lnTo>
                  <a:lnTo>
                    <a:pt x="25" y="25"/>
                  </a:lnTo>
                  <a:lnTo>
                    <a:pt x="27" y="27"/>
                  </a:lnTo>
                  <a:lnTo>
                    <a:pt x="27" y="29"/>
                  </a:lnTo>
                  <a:lnTo>
                    <a:pt x="27" y="31"/>
                  </a:lnTo>
                  <a:lnTo>
                    <a:pt x="25" y="31"/>
                  </a:lnTo>
                  <a:lnTo>
                    <a:pt x="25" y="32"/>
                  </a:lnTo>
                  <a:lnTo>
                    <a:pt x="23" y="32"/>
                  </a:lnTo>
                  <a:lnTo>
                    <a:pt x="21" y="32"/>
                  </a:lnTo>
                  <a:lnTo>
                    <a:pt x="20" y="32"/>
                  </a:lnTo>
                  <a:lnTo>
                    <a:pt x="20" y="31"/>
                  </a:lnTo>
                  <a:lnTo>
                    <a:pt x="20" y="32"/>
                  </a:lnTo>
                  <a:lnTo>
                    <a:pt x="18" y="31"/>
                  </a:lnTo>
                  <a:lnTo>
                    <a:pt x="18" y="29"/>
                  </a:lnTo>
                  <a:lnTo>
                    <a:pt x="16" y="31"/>
                  </a:lnTo>
                  <a:lnTo>
                    <a:pt x="14" y="29"/>
                  </a:lnTo>
                  <a:lnTo>
                    <a:pt x="14" y="27"/>
                  </a:lnTo>
                  <a:lnTo>
                    <a:pt x="12" y="27"/>
                  </a:lnTo>
                  <a:lnTo>
                    <a:pt x="12" y="25"/>
                  </a:lnTo>
                  <a:lnTo>
                    <a:pt x="14" y="25"/>
                  </a:lnTo>
                  <a:lnTo>
                    <a:pt x="14" y="23"/>
                  </a:lnTo>
                  <a:lnTo>
                    <a:pt x="14" y="21"/>
                  </a:lnTo>
                  <a:lnTo>
                    <a:pt x="12" y="23"/>
                  </a:lnTo>
                  <a:lnTo>
                    <a:pt x="12" y="25"/>
                  </a:lnTo>
                  <a:lnTo>
                    <a:pt x="10" y="25"/>
                  </a:lnTo>
                  <a:lnTo>
                    <a:pt x="10" y="27"/>
                  </a:lnTo>
                  <a:lnTo>
                    <a:pt x="10" y="29"/>
                  </a:lnTo>
                  <a:lnTo>
                    <a:pt x="12" y="29"/>
                  </a:lnTo>
                  <a:lnTo>
                    <a:pt x="10" y="29"/>
                  </a:lnTo>
                  <a:lnTo>
                    <a:pt x="10" y="27"/>
                  </a:lnTo>
                  <a:lnTo>
                    <a:pt x="8" y="27"/>
                  </a:lnTo>
                  <a:lnTo>
                    <a:pt x="8" y="29"/>
                  </a:lnTo>
                  <a:lnTo>
                    <a:pt x="6" y="29"/>
                  </a:lnTo>
                  <a:lnTo>
                    <a:pt x="6" y="27"/>
                  </a:lnTo>
                  <a:lnTo>
                    <a:pt x="4" y="27"/>
                  </a:lnTo>
                  <a:lnTo>
                    <a:pt x="6" y="27"/>
                  </a:lnTo>
                  <a:lnTo>
                    <a:pt x="4" y="27"/>
                  </a:lnTo>
                  <a:lnTo>
                    <a:pt x="4" y="25"/>
                  </a:lnTo>
                  <a:lnTo>
                    <a:pt x="2" y="25"/>
                  </a:lnTo>
                  <a:lnTo>
                    <a:pt x="2" y="23"/>
                  </a:lnTo>
                  <a:lnTo>
                    <a:pt x="4" y="23"/>
                  </a:lnTo>
                  <a:lnTo>
                    <a:pt x="4" y="21"/>
                  </a:lnTo>
                  <a:lnTo>
                    <a:pt x="2" y="19"/>
                  </a:lnTo>
                  <a:lnTo>
                    <a:pt x="2" y="17"/>
                  </a:lnTo>
                  <a:lnTo>
                    <a:pt x="2" y="15"/>
                  </a:lnTo>
                  <a:lnTo>
                    <a:pt x="4" y="15"/>
                  </a:lnTo>
                  <a:lnTo>
                    <a:pt x="2" y="13"/>
                  </a:lnTo>
                  <a:lnTo>
                    <a:pt x="0" y="13"/>
                  </a:lnTo>
                  <a:lnTo>
                    <a:pt x="0" y="11"/>
                  </a:lnTo>
                  <a:lnTo>
                    <a:pt x="0" y="9"/>
                  </a:lnTo>
                  <a:lnTo>
                    <a:pt x="0" y="7"/>
                  </a:lnTo>
                  <a:lnTo>
                    <a:pt x="0" y="5"/>
                  </a:lnTo>
                  <a:lnTo>
                    <a:pt x="0" y="3"/>
                  </a:lnTo>
                  <a:lnTo>
                    <a:pt x="0" y="2"/>
                  </a:lnTo>
                  <a:lnTo>
                    <a:pt x="2" y="0"/>
                  </a:lnTo>
                  <a:lnTo>
                    <a:pt x="27"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8" name="Freeform 357"/>
            <p:cNvSpPr>
              <a:spLocks/>
            </p:cNvSpPr>
            <p:nvPr/>
          </p:nvSpPr>
          <p:spPr bwMode="gray">
            <a:xfrm>
              <a:off x="3743817" y="1991256"/>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9" name="Freeform 358"/>
            <p:cNvSpPr>
              <a:spLocks/>
            </p:cNvSpPr>
            <p:nvPr/>
          </p:nvSpPr>
          <p:spPr bwMode="gray">
            <a:xfrm>
              <a:off x="3881046" y="1974827"/>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0" name="Freeform 359"/>
            <p:cNvSpPr>
              <a:spLocks/>
            </p:cNvSpPr>
            <p:nvPr/>
          </p:nvSpPr>
          <p:spPr bwMode="gray">
            <a:xfrm>
              <a:off x="3925501" y="1969029"/>
              <a:ext cx="3866" cy="0"/>
            </a:xfrm>
            <a:custGeom>
              <a:avLst/>
              <a:gdLst>
                <a:gd name="T0" fmla="*/ 2 w 4"/>
                <a:gd name="T1" fmla="*/ 0 w 4"/>
                <a:gd name="T2" fmla="*/ 2 w 4"/>
                <a:gd name="T3" fmla="*/ 4 w 4"/>
                <a:gd name="T4" fmla="*/ 2 w 4"/>
              </a:gdLst>
              <a:ahLst/>
              <a:cxnLst>
                <a:cxn ang="0">
                  <a:pos x="T0" y="0"/>
                </a:cxn>
                <a:cxn ang="0">
                  <a:pos x="T1" y="0"/>
                </a:cxn>
                <a:cxn ang="0">
                  <a:pos x="T2" y="0"/>
                </a:cxn>
                <a:cxn ang="0">
                  <a:pos x="T3" y="0"/>
                </a:cxn>
                <a:cxn ang="0">
                  <a:pos x="T4" y="0"/>
                </a:cxn>
              </a:cxnLst>
              <a:rect l="0" t="0" r="r" b="b"/>
              <a:pathLst>
                <a:path w="4">
                  <a:moveTo>
                    <a:pt x="2" y="0"/>
                  </a:moveTo>
                  <a:lnTo>
                    <a:pt x="0" y="0"/>
                  </a:lnTo>
                  <a:lnTo>
                    <a:pt x="2" y="0"/>
                  </a:lnTo>
                  <a:lnTo>
                    <a:pt x="4"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1" name="Freeform 360"/>
            <p:cNvSpPr>
              <a:spLocks/>
            </p:cNvSpPr>
            <p:nvPr/>
          </p:nvSpPr>
          <p:spPr bwMode="gray">
            <a:xfrm>
              <a:off x="3795037" y="1965163"/>
              <a:ext cx="1933" cy="1933"/>
            </a:xfrm>
            <a:custGeom>
              <a:avLst/>
              <a:gdLst>
                <a:gd name="T0" fmla="*/ 0 w 2"/>
                <a:gd name="T1" fmla="*/ 2 h 2"/>
                <a:gd name="T2" fmla="*/ 0 w 2"/>
                <a:gd name="T3" fmla="*/ 0 h 2"/>
                <a:gd name="T4" fmla="*/ 0 w 2"/>
                <a:gd name="T5" fmla="*/ 2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0" y="2"/>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2" name="Freeform 361"/>
            <p:cNvSpPr>
              <a:spLocks/>
            </p:cNvSpPr>
            <p:nvPr/>
          </p:nvSpPr>
          <p:spPr bwMode="gray">
            <a:xfrm>
              <a:off x="3795037" y="196516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3" name="Freeform 362"/>
            <p:cNvSpPr>
              <a:spLocks/>
            </p:cNvSpPr>
            <p:nvPr/>
          </p:nvSpPr>
          <p:spPr bwMode="gray">
            <a:xfrm>
              <a:off x="3795037" y="196516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4" name="Freeform 363"/>
            <p:cNvSpPr>
              <a:spLocks/>
            </p:cNvSpPr>
            <p:nvPr/>
          </p:nvSpPr>
          <p:spPr bwMode="gray">
            <a:xfrm>
              <a:off x="3875248" y="1963230"/>
              <a:ext cx="1933" cy="1933"/>
            </a:xfrm>
            <a:custGeom>
              <a:avLst/>
              <a:gdLst>
                <a:gd name="T0" fmla="*/ 0 w 2"/>
                <a:gd name="T1" fmla="*/ 2 h 2"/>
                <a:gd name="T2" fmla="*/ 2 w 2"/>
                <a:gd name="T3" fmla="*/ 2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5" name="Freeform 364"/>
            <p:cNvSpPr>
              <a:spLocks/>
            </p:cNvSpPr>
            <p:nvPr/>
          </p:nvSpPr>
          <p:spPr bwMode="gray">
            <a:xfrm>
              <a:off x="3871382" y="1959365"/>
              <a:ext cx="1933" cy="1933"/>
            </a:xfrm>
            <a:custGeom>
              <a:avLst/>
              <a:gdLst>
                <a:gd name="T0" fmla="*/ 0 w 2"/>
                <a:gd name="T1" fmla="*/ 0 h 2"/>
                <a:gd name="T2" fmla="*/ 2 w 2"/>
                <a:gd name="T3" fmla="*/ 0 h 2"/>
                <a:gd name="T4" fmla="*/ 0 w 2"/>
                <a:gd name="T5" fmla="*/ 0 h 2"/>
                <a:gd name="T6" fmla="*/ 2 w 2"/>
                <a:gd name="T7" fmla="*/ 0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0" y="0"/>
                  </a:lnTo>
                  <a:lnTo>
                    <a:pt x="2" y="0"/>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6" name="Freeform 365"/>
            <p:cNvSpPr>
              <a:spLocks/>
            </p:cNvSpPr>
            <p:nvPr/>
          </p:nvSpPr>
          <p:spPr bwMode="gray">
            <a:xfrm>
              <a:off x="3765078" y="1957432"/>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7" name="Freeform 366"/>
            <p:cNvSpPr>
              <a:spLocks/>
            </p:cNvSpPr>
            <p:nvPr/>
          </p:nvSpPr>
          <p:spPr bwMode="gray">
            <a:xfrm>
              <a:off x="3813398" y="195356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8" name="Freeform 367"/>
            <p:cNvSpPr>
              <a:spLocks/>
            </p:cNvSpPr>
            <p:nvPr/>
          </p:nvSpPr>
          <p:spPr bwMode="gray">
            <a:xfrm>
              <a:off x="3751549" y="195356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9" name="Freeform 368"/>
            <p:cNvSpPr>
              <a:spLocks/>
            </p:cNvSpPr>
            <p:nvPr/>
          </p:nvSpPr>
          <p:spPr bwMode="gray">
            <a:xfrm>
              <a:off x="3765078" y="195356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0" name="Freeform 369"/>
            <p:cNvSpPr>
              <a:spLocks/>
            </p:cNvSpPr>
            <p:nvPr/>
          </p:nvSpPr>
          <p:spPr bwMode="gray">
            <a:xfrm>
              <a:off x="3815331" y="195163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1" name="Freeform 370"/>
            <p:cNvSpPr>
              <a:spLocks/>
            </p:cNvSpPr>
            <p:nvPr/>
          </p:nvSpPr>
          <p:spPr bwMode="gray">
            <a:xfrm>
              <a:off x="3751549" y="1950667"/>
              <a:ext cx="1933" cy="966"/>
            </a:xfrm>
            <a:custGeom>
              <a:avLst/>
              <a:gdLst>
                <a:gd name="T0" fmla="*/ 0 w 2"/>
                <a:gd name="T1" fmla="*/ 1 h 1"/>
                <a:gd name="T2" fmla="*/ 2 w 2"/>
                <a:gd name="T3" fmla="*/ 0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1"/>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2" name="Freeform 371"/>
            <p:cNvSpPr>
              <a:spLocks/>
            </p:cNvSpPr>
            <p:nvPr/>
          </p:nvSpPr>
          <p:spPr bwMode="gray">
            <a:xfrm>
              <a:off x="3917770" y="1950667"/>
              <a:ext cx="1933" cy="966"/>
            </a:xfrm>
            <a:custGeom>
              <a:avLst/>
              <a:gdLst>
                <a:gd name="T0" fmla="*/ 0 w 2"/>
                <a:gd name="T1" fmla="*/ 0 h 1"/>
                <a:gd name="T2" fmla="*/ 2 w 2"/>
                <a:gd name="T3" fmla="*/ 0 h 1"/>
                <a:gd name="T4" fmla="*/ 0 w 2"/>
                <a:gd name="T5" fmla="*/ 0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2" y="0"/>
                  </a:lnTo>
                  <a:lnTo>
                    <a:pt x="0" y="0"/>
                  </a:ln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3" name="Freeform 372"/>
            <p:cNvSpPr>
              <a:spLocks/>
            </p:cNvSpPr>
            <p:nvPr/>
          </p:nvSpPr>
          <p:spPr bwMode="gray">
            <a:xfrm>
              <a:off x="3815331" y="1948734"/>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4" name="Freeform 373"/>
            <p:cNvSpPr>
              <a:spLocks/>
            </p:cNvSpPr>
            <p:nvPr/>
          </p:nvSpPr>
          <p:spPr bwMode="gray">
            <a:xfrm>
              <a:off x="3815331" y="1948734"/>
              <a:ext cx="3866" cy="2899"/>
            </a:xfrm>
            <a:custGeom>
              <a:avLst/>
              <a:gdLst>
                <a:gd name="T0" fmla="*/ 2 w 4"/>
                <a:gd name="T1" fmla="*/ 3 h 3"/>
                <a:gd name="T2" fmla="*/ 0 w 4"/>
                <a:gd name="T3" fmla="*/ 3 h 3"/>
                <a:gd name="T4" fmla="*/ 2 w 4"/>
                <a:gd name="T5" fmla="*/ 3 h 3"/>
                <a:gd name="T6" fmla="*/ 2 w 4"/>
                <a:gd name="T7" fmla="*/ 2 h 3"/>
                <a:gd name="T8" fmla="*/ 4 w 4"/>
                <a:gd name="T9" fmla="*/ 0 h 3"/>
                <a:gd name="T10" fmla="*/ 4 w 4"/>
                <a:gd name="T11" fmla="*/ 2 h 3"/>
                <a:gd name="T12" fmla="*/ 2 w 4"/>
                <a:gd name="T13" fmla="*/ 2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0" y="3"/>
                  </a:lnTo>
                  <a:lnTo>
                    <a:pt x="2" y="3"/>
                  </a:lnTo>
                  <a:lnTo>
                    <a:pt x="2" y="2"/>
                  </a:lnTo>
                  <a:lnTo>
                    <a:pt x="4" y="0"/>
                  </a:lnTo>
                  <a:lnTo>
                    <a:pt x="4" y="2"/>
                  </a:lnTo>
                  <a:lnTo>
                    <a:pt x="2" y="2"/>
                  </a:lnTo>
                  <a:lnTo>
                    <a:pt x="2"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5" name="Freeform 374"/>
            <p:cNvSpPr>
              <a:spLocks/>
            </p:cNvSpPr>
            <p:nvPr/>
          </p:nvSpPr>
          <p:spPr bwMode="gray">
            <a:xfrm>
              <a:off x="3905206" y="1948734"/>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6" name="Freeform 375"/>
            <p:cNvSpPr>
              <a:spLocks/>
            </p:cNvSpPr>
            <p:nvPr/>
          </p:nvSpPr>
          <p:spPr bwMode="gray">
            <a:xfrm>
              <a:off x="3743817" y="194680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7" name="Freeform 376"/>
            <p:cNvSpPr>
              <a:spLocks/>
            </p:cNvSpPr>
            <p:nvPr/>
          </p:nvSpPr>
          <p:spPr bwMode="gray">
            <a:xfrm>
              <a:off x="3740918" y="1946801"/>
              <a:ext cx="12563" cy="4832"/>
            </a:xfrm>
            <a:custGeom>
              <a:avLst/>
              <a:gdLst>
                <a:gd name="T0" fmla="*/ 3 w 13"/>
                <a:gd name="T1" fmla="*/ 0 h 5"/>
                <a:gd name="T2" fmla="*/ 3 w 13"/>
                <a:gd name="T3" fmla="*/ 2 h 5"/>
                <a:gd name="T4" fmla="*/ 3 w 13"/>
                <a:gd name="T5" fmla="*/ 0 h 5"/>
                <a:gd name="T6" fmla="*/ 5 w 13"/>
                <a:gd name="T7" fmla="*/ 0 h 5"/>
                <a:gd name="T8" fmla="*/ 5 w 13"/>
                <a:gd name="T9" fmla="*/ 2 h 5"/>
                <a:gd name="T10" fmla="*/ 5 w 13"/>
                <a:gd name="T11" fmla="*/ 0 h 5"/>
                <a:gd name="T12" fmla="*/ 7 w 13"/>
                <a:gd name="T13" fmla="*/ 0 h 5"/>
                <a:gd name="T14" fmla="*/ 9 w 13"/>
                <a:gd name="T15" fmla="*/ 0 h 5"/>
                <a:gd name="T16" fmla="*/ 9 w 13"/>
                <a:gd name="T17" fmla="*/ 2 h 5"/>
                <a:gd name="T18" fmla="*/ 9 w 13"/>
                <a:gd name="T19" fmla="*/ 0 h 5"/>
                <a:gd name="T20" fmla="*/ 11 w 13"/>
                <a:gd name="T21" fmla="*/ 0 h 5"/>
                <a:gd name="T22" fmla="*/ 11 w 13"/>
                <a:gd name="T23" fmla="*/ 2 h 5"/>
                <a:gd name="T24" fmla="*/ 13 w 13"/>
                <a:gd name="T25" fmla="*/ 0 h 5"/>
                <a:gd name="T26" fmla="*/ 13 w 13"/>
                <a:gd name="T27" fmla="*/ 2 h 5"/>
                <a:gd name="T28" fmla="*/ 13 w 13"/>
                <a:gd name="T29" fmla="*/ 4 h 5"/>
                <a:gd name="T30" fmla="*/ 11 w 13"/>
                <a:gd name="T31" fmla="*/ 4 h 5"/>
                <a:gd name="T32" fmla="*/ 11 w 13"/>
                <a:gd name="T33" fmla="*/ 5 h 5"/>
                <a:gd name="T34" fmla="*/ 11 w 13"/>
                <a:gd name="T35" fmla="*/ 4 h 5"/>
                <a:gd name="T36" fmla="*/ 9 w 13"/>
                <a:gd name="T37" fmla="*/ 4 h 5"/>
                <a:gd name="T38" fmla="*/ 11 w 13"/>
                <a:gd name="T39" fmla="*/ 4 h 5"/>
                <a:gd name="T40" fmla="*/ 11 w 13"/>
                <a:gd name="T41" fmla="*/ 2 h 5"/>
                <a:gd name="T42" fmla="*/ 11 w 13"/>
                <a:gd name="T43" fmla="*/ 4 h 5"/>
                <a:gd name="T44" fmla="*/ 9 w 13"/>
                <a:gd name="T45" fmla="*/ 4 h 5"/>
                <a:gd name="T46" fmla="*/ 7 w 13"/>
                <a:gd name="T47" fmla="*/ 4 h 5"/>
                <a:gd name="T48" fmla="*/ 5 w 13"/>
                <a:gd name="T49" fmla="*/ 2 h 5"/>
                <a:gd name="T50" fmla="*/ 3 w 13"/>
                <a:gd name="T51" fmla="*/ 2 h 5"/>
                <a:gd name="T52" fmla="*/ 2 w 13"/>
                <a:gd name="T53" fmla="*/ 2 h 5"/>
                <a:gd name="T54" fmla="*/ 2 w 13"/>
                <a:gd name="T55" fmla="*/ 0 h 5"/>
                <a:gd name="T56" fmla="*/ 0 w 13"/>
                <a:gd name="T57" fmla="*/ 0 h 5"/>
                <a:gd name="T58" fmla="*/ 2 w 13"/>
                <a:gd name="T59" fmla="*/ 0 h 5"/>
                <a:gd name="T60" fmla="*/ 3 w 13"/>
                <a:gd name="T6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5">
                  <a:moveTo>
                    <a:pt x="3" y="0"/>
                  </a:moveTo>
                  <a:lnTo>
                    <a:pt x="3" y="2"/>
                  </a:lnTo>
                  <a:lnTo>
                    <a:pt x="3" y="0"/>
                  </a:lnTo>
                  <a:lnTo>
                    <a:pt x="5" y="0"/>
                  </a:lnTo>
                  <a:lnTo>
                    <a:pt x="5" y="2"/>
                  </a:lnTo>
                  <a:lnTo>
                    <a:pt x="5" y="0"/>
                  </a:lnTo>
                  <a:lnTo>
                    <a:pt x="7" y="0"/>
                  </a:lnTo>
                  <a:lnTo>
                    <a:pt x="9" y="0"/>
                  </a:lnTo>
                  <a:lnTo>
                    <a:pt x="9" y="2"/>
                  </a:lnTo>
                  <a:lnTo>
                    <a:pt x="9" y="0"/>
                  </a:lnTo>
                  <a:lnTo>
                    <a:pt x="11" y="0"/>
                  </a:lnTo>
                  <a:lnTo>
                    <a:pt x="11" y="2"/>
                  </a:lnTo>
                  <a:lnTo>
                    <a:pt x="13" y="0"/>
                  </a:lnTo>
                  <a:lnTo>
                    <a:pt x="13" y="2"/>
                  </a:lnTo>
                  <a:lnTo>
                    <a:pt x="13" y="4"/>
                  </a:lnTo>
                  <a:lnTo>
                    <a:pt x="11" y="4"/>
                  </a:lnTo>
                  <a:lnTo>
                    <a:pt x="11" y="5"/>
                  </a:lnTo>
                  <a:lnTo>
                    <a:pt x="11" y="4"/>
                  </a:lnTo>
                  <a:lnTo>
                    <a:pt x="9" y="4"/>
                  </a:lnTo>
                  <a:lnTo>
                    <a:pt x="11" y="4"/>
                  </a:lnTo>
                  <a:lnTo>
                    <a:pt x="11" y="2"/>
                  </a:lnTo>
                  <a:lnTo>
                    <a:pt x="11" y="4"/>
                  </a:lnTo>
                  <a:lnTo>
                    <a:pt x="9" y="4"/>
                  </a:lnTo>
                  <a:lnTo>
                    <a:pt x="7" y="4"/>
                  </a:lnTo>
                  <a:lnTo>
                    <a:pt x="5" y="2"/>
                  </a:lnTo>
                  <a:lnTo>
                    <a:pt x="3" y="2"/>
                  </a:lnTo>
                  <a:lnTo>
                    <a:pt x="2" y="2"/>
                  </a:lnTo>
                  <a:lnTo>
                    <a:pt x="2" y="0"/>
                  </a:lnTo>
                  <a:lnTo>
                    <a:pt x="0" y="0"/>
                  </a:lnTo>
                  <a:lnTo>
                    <a:pt x="2"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8" name="Freeform 377"/>
            <p:cNvSpPr>
              <a:spLocks/>
            </p:cNvSpPr>
            <p:nvPr/>
          </p:nvSpPr>
          <p:spPr bwMode="gray">
            <a:xfrm>
              <a:off x="3738985" y="1946801"/>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9" name="Rectangle 378"/>
            <p:cNvSpPr>
              <a:spLocks noChangeArrowheads="1"/>
            </p:cNvSpPr>
            <p:nvPr/>
          </p:nvSpPr>
          <p:spPr bwMode="gray">
            <a:xfrm>
              <a:off x="3927434" y="194486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0" name="Freeform 379"/>
            <p:cNvSpPr>
              <a:spLocks/>
            </p:cNvSpPr>
            <p:nvPr/>
          </p:nvSpPr>
          <p:spPr bwMode="gray">
            <a:xfrm>
              <a:off x="3747683" y="1944869"/>
              <a:ext cx="1933" cy="1933"/>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1" name="Freeform 380"/>
            <p:cNvSpPr>
              <a:spLocks/>
            </p:cNvSpPr>
            <p:nvPr/>
          </p:nvSpPr>
          <p:spPr bwMode="gray">
            <a:xfrm>
              <a:off x="3751549" y="1944869"/>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2" name="Freeform 381"/>
            <p:cNvSpPr>
              <a:spLocks/>
            </p:cNvSpPr>
            <p:nvPr/>
          </p:nvSpPr>
          <p:spPr bwMode="gray">
            <a:xfrm>
              <a:off x="3733187" y="1942936"/>
              <a:ext cx="3866" cy="1933"/>
            </a:xfrm>
            <a:custGeom>
              <a:avLst/>
              <a:gdLst>
                <a:gd name="T0" fmla="*/ 2 w 4"/>
                <a:gd name="T1" fmla="*/ 0 h 2"/>
                <a:gd name="T2" fmla="*/ 4 w 4"/>
                <a:gd name="T3" fmla="*/ 0 h 2"/>
                <a:gd name="T4" fmla="*/ 4 w 4"/>
                <a:gd name="T5" fmla="*/ 2 h 2"/>
                <a:gd name="T6" fmla="*/ 2 w 4"/>
                <a:gd name="T7" fmla="*/ 2 h 2"/>
                <a:gd name="T8" fmla="*/ 2 w 4"/>
                <a:gd name="T9" fmla="*/ 0 h 2"/>
                <a:gd name="T10" fmla="*/ 0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4" y="2"/>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3" name="Freeform 382"/>
            <p:cNvSpPr>
              <a:spLocks/>
            </p:cNvSpPr>
            <p:nvPr/>
          </p:nvSpPr>
          <p:spPr bwMode="gray">
            <a:xfrm>
              <a:off x="3729321" y="193520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4" name="Freeform 383"/>
            <p:cNvSpPr>
              <a:spLocks/>
            </p:cNvSpPr>
            <p:nvPr/>
          </p:nvSpPr>
          <p:spPr bwMode="gray">
            <a:xfrm>
              <a:off x="3837558" y="1933272"/>
              <a:ext cx="1933" cy="1933"/>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5" name="Freeform 384"/>
            <p:cNvSpPr>
              <a:spLocks/>
            </p:cNvSpPr>
            <p:nvPr/>
          </p:nvSpPr>
          <p:spPr bwMode="gray">
            <a:xfrm>
              <a:off x="3913904" y="1933272"/>
              <a:ext cx="13530" cy="17395"/>
            </a:xfrm>
            <a:custGeom>
              <a:avLst/>
              <a:gdLst>
                <a:gd name="T0" fmla="*/ 10 w 14"/>
                <a:gd name="T1" fmla="*/ 0 h 18"/>
                <a:gd name="T2" fmla="*/ 10 w 14"/>
                <a:gd name="T3" fmla="*/ 2 h 18"/>
                <a:gd name="T4" fmla="*/ 10 w 14"/>
                <a:gd name="T5" fmla="*/ 6 h 18"/>
                <a:gd name="T6" fmla="*/ 8 w 14"/>
                <a:gd name="T7" fmla="*/ 10 h 18"/>
                <a:gd name="T8" fmla="*/ 8 w 14"/>
                <a:gd name="T9" fmla="*/ 10 h 18"/>
                <a:gd name="T10" fmla="*/ 6 w 14"/>
                <a:gd name="T11" fmla="*/ 12 h 18"/>
                <a:gd name="T12" fmla="*/ 4 w 14"/>
                <a:gd name="T13" fmla="*/ 14 h 18"/>
                <a:gd name="T14" fmla="*/ 6 w 14"/>
                <a:gd name="T15" fmla="*/ 14 h 18"/>
                <a:gd name="T16" fmla="*/ 4 w 14"/>
                <a:gd name="T17" fmla="*/ 16 h 18"/>
                <a:gd name="T18" fmla="*/ 4 w 14"/>
                <a:gd name="T19" fmla="*/ 16 h 18"/>
                <a:gd name="T20" fmla="*/ 4 w 14"/>
                <a:gd name="T21" fmla="*/ 16 h 18"/>
                <a:gd name="T22" fmla="*/ 4 w 14"/>
                <a:gd name="T23" fmla="*/ 18 h 18"/>
                <a:gd name="T24" fmla="*/ 6 w 14"/>
                <a:gd name="T25" fmla="*/ 16 h 18"/>
                <a:gd name="T26" fmla="*/ 6 w 14"/>
                <a:gd name="T27" fmla="*/ 16 h 18"/>
                <a:gd name="T28" fmla="*/ 8 w 14"/>
                <a:gd name="T29" fmla="*/ 14 h 18"/>
                <a:gd name="T30" fmla="*/ 8 w 14"/>
                <a:gd name="T31" fmla="*/ 14 h 18"/>
                <a:gd name="T32" fmla="*/ 8 w 14"/>
                <a:gd name="T33" fmla="*/ 14 h 18"/>
                <a:gd name="T34" fmla="*/ 10 w 14"/>
                <a:gd name="T35" fmla="*/ 12 h 18"/>
                <a:gd name="T36" fmla="*/ 8 w 14"/>
                <a:gd name="T37" fmla="*/ 12 h 18"/>
                <a:gd name="T38" fmla="*/ 10 w 14"/>
                <a:gd name="T39" fmla="*/ 10 h 18"/>
                <a:gd name="T40" fmla="*/ 10 w 14"/>
                <a:gd name="T41" fmla="*/ 10 h 18"/>
                <a:gd name="T42" fmla="*/ 14 w 14"/>
                <a:gd name="T43" fmla="*/ 10 h 18"/>
                <a:gd name="T44" fmla="*/ 12 w 14"/>
                <a:gd name="T45" fmla="*/ 12 h 18"/>
                <a:gd name="T46" fmla="*/ 12 w 14"/>
                <a:gd name="T47" fmla="*/ 14 h 18"/>
                <a:gd name="T48" fmla="*/ 10 w 14"/>
                <a:gd name="T49" fmla="*/ 16 h 18"/>
                <a:gd name="T50" fmla="*/ 8 w 14"/>
                <a:gd name="T51" fmla="*/ 18 h 18"/>
                <a:gd name="T52" fmla="*/ 4 w 14"/>
                <a:gd name="T53" fmla="*/ 18 h 18"/>
                <a:gd name="T54" fmla="*/ 0 w 14"/>
                <a:gd name="T55" fmla="*/ 18 h 18"/>
                <a:gd name="T56" fmla="*/ 0 w 14"/>
                <a:gd name="T57" fmla="*/ 14 h 18"/>
                <a:gd name="T58" fmla="*/ 0 w 14"/>
                <a:gd name="T59" fmla="*/ 10 h 18"/>
                <a:gd name="T60" fmla="*/ 2 w 14"/>
                <a:gd name="T61" fmla="*/ 8 h 18"/>
                <a:gd name="T62" fmla="*/ 4 w 14"/>
                <a:gd name="T63" fmla="*/ 6 h 18"/>
                <a:gd name="T64" fmla="*/ 6 w 14"/>
                <a:gd name="T65" fmla="*/ 4 h 18"/>
                <a:gd name="T66" fmla="*/ 8 w 14"/>
                <a:gd name="T6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8">
                  <a:moveTo>
                    <a:pt x="8" y="0"/>
                  </a:moveTo>
                  <a:lnTo>
                    <a:pt x="10" y="0"/>
                  </a:lnTo>
                  <a:lnTo>
                    <a:pt x="8" y="2"/>
                  </a:lnTo>
                  <a:lnTo>
                    <a:pt x="10" y="2"/>
                  </a:lnTo>
                  <a:lnTo>
                    <a:pt x="10" y="4"/>
                  </a:lnTo>
                  <a:lnTo>
                    <a:pt x="10" y="6"/>
                  </a:lnTo>
                  <a:lnTo>
                    <a:pt x="8" y="8"/>
                  </a:lnTo>
                  <a:lnTo>
                    <a:pt x="8" y="10"/>
                  </a:lnTo>
                  <a:lnTo>
                    <a:pt x="10" y="10"/>
                  </a:lnTo>
                  <a:lnTo>
                    <a:pt x="8" y="10"/>
                  </a:lnTo>
                  <a:lnTo>
                    <a:pt x="8" y="12"/>
                  </a:lnTo>
                  <a:lnTo>
                    <a:pt x="6" y="12"/>
                  </a:lnTo>
                  <a:lnTo>
                    <a:pt x="4" y="12"/>
                  </a:lnTo>
                  <a:lnTo>
                    <a:pt x="4" y="14"/>
                  </a:lnTo>
                  <a:lnTo>
                    <a:pt x="6" y="12"/>
                  </a:lnTo>
                  <a:lnTo>
                    <a:pt x="6" y="14"/>
                  </a:lnTo>
                  <a:lnTo>
                    <a:pt x="4" y="14"/>
                  </a:lnTo>
                  <a:lnTo>
                    <a:pt x="4" y="16"/>
                  </a:lnTo>
                  <a:lnTo>
                    <a:pt x="4" y="14"/>
                  </a:lnTo>
                  <a:lnTo>
                    <a:pt x="4" y="16"/>
                  </a:lnTo>
                  <a:lnTo>
                    <a:pt x="2" y="16"/>
                  </a:lnTo>
                  <a:lnTo>
                    <a:pt x="4" y="16"/>
                  </a:lnTo>
                  <a:lnTo>
                    <a:pt x="2" y="16"/>
                  </a:lnTo>
                  <a:lnTo>
                    <a:pt x="4" y="18"/>
                  </a:lnTo>
                  <a:lnTo>
                    <a:pt x="4" y="16"/>
                  </a:lnTo>
                  <a:lnTo>
                    <a:pt x="6" y="16"/>
                  </a:lnTo>
                  <a:lnTo>
                    <a:pt x="6" y="18"/>
                  </a:lnTo>
                  <a:lnTo>
                    <a:pt x="6" y="16"/>
                  </a:lnTo>
                  <a:lnTo>
                    <a:pt x="8" y="16"/>
                  </a:lnTo>
                  <a:lnTo>
                    <a:pt x="8" y="14"/>
                  </a:lnTo>
                  <a:lnTo>
                    <a:pt x="10" y="14"/>
                  </a:lnTo>
                  <a:lnTo>
                    <a:pt x="8" y="14"/>
                  </a:lnTo>
                  <a:lnTo>
                    <a:pt x="6" y="14"/>
                  </a:lnTo>
                  <a:lnTo>
                    <a:pt x="8" y="14"/>
                  </a:lnTo>
                  <a:lnTo>
                    <a:pt x="8" y="12"/>
                  </a:lnTo>
                  <a:lnTo>
                    <a:pt x="10" y="12"/>
                  </a:lnTo>
                  <a:lnTo>
                    <a:pt x="10" y="10"/>
                  </a:lnTo>
                  <a:lnTo>
                    <a:pt x="8" y="12"/>
                  </a:lnTo>
                  <a:lnTo>
                    <a:pt x="8" y="10"/>
                  </a:lnTo>
                  <a:lnTo>
                    <a:pt x="10" y="10"/>
                  </a:lnTo>
                  <a:lnTo>
                    <a:pt x="10" y="12"/>
                  </a:lnTo>
                  <a:lnTo>
                    <a:pt x="10" y="10"/>
                  </a:lnTo>
                  <a:lnTo>
                    <a:pt x="12" y="10"/>
                  </a:lnTo>
                  <a:lnTo>
                    <a:pt x="14" y="10"/>
                  </a:lnTo>
                  <a:lnTo>
                    <a:pt x="14" y="12"/>
                  </a:lnTo>
                  <a:lnTo>
                    <a:pt x="12" y="12"/>
                  </a:lnTo>
                  <a:lnTo>
                    <a:pt x="14" y="14"/>
                  </a:lnTo>
                  <a:lnTo>
                    <a:pt x="12" y="14"/>
                  </a:lnTo>
                  <a:lnTo>
                    <a:pt x="12" y="16"/>
                  </a:lnTo>
                  <a:lnTo>
                    <a:pt x="10" y="16"/>
                  </a:lnTo>
                  <a:lnTo>
                    <a:pt x="10" y="18"/>
                  </a:lnTo>
                  <a:lnTo>
                    <a:pt x="8" y="18"/>
                  </a:lnTo>
                  <a:lnTo>
                    <a:pt x="6" y="18"/>
                  </a:lnTo>
                  <a:lnTo>
                    <a:pt x="4" y="18"/>
                  </a:lnTo>
                  <a:lnTo>
                    <a:pt x="2" y="18"/>
                  </a:lnTo>
                  <a:lnTo>
                    <a:pt x="0" y="18"/>
                  </a:lnTo>
                  <a:lnTo>
                    <a:pt x="0" y="16"/>
                  </a:lnTo>
                  <a:lnTo>
                    <a:pt x="0" y="14"/>
                  </a:lnTo>
                  <a:lnTo>
                    <a:pt x="0" y="12"/>
                  </a:lnTo>
                  <a:lnTo>
                    <a:pt x="0" y="10"/>
                  </a:lnTo>
                  <a:lnTo>
                    <a:pt x="2" y="10"/>
                  </a:lnTo>
                  <a:lnTo>
                    <a:pt x="2" y="8"/>
                  </a:lnTo>
                  <a:lnTo>
                    <a:pt x="4" y="8"/>
                  </a:lnTo>
                  <a:lnTo>
                    <a:pt x="4" y="6"/>
                  </a:lnTo>
                  <a:lnTo>
                    <a:pt x="4" y="4"/>
                  </a:lnTo>
                  <a:lnTo>
                    <a:pt x="6" y="4"/>
                  </a:lnTo>
                  <a:lnTo>
                    <a:pt x="6" y="2"/>
                  </a:lnTo>
                  <a:lnTo>
                    <a:pt x="8" y="2"/>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6" name="Freeform 385"/>
            <p:cNvSpPr>
              <a:spLocks/>
            </p:cNvSpPr>
            <p:nvPr/>
          </p:nvSpPr>
          <p:spPr bwMode="gray">
            <a:xfrm>
              <a:off x="3889744" y="1933272"/>
              <a:ext cx="21261" cy="13530"/>
            </a:xfrm>
            <a:custGeom>
              <a:avLst/>
              <a:gdLst>
                <a:gd name="T0" fmla="*/ 6 w 22"/>
                <a:gd name="T1" fmla="*/ 4 h 14"/>
                <a:gd name="T2" fmla="*/ 4 w 22"/>
                <a:gd name="T3" fmla="*/ 8 h 14"/>
                <a:gd name="T4" fmla="*/ 6 w 22"/>
                <a:gd name="T5" fmla="*/ 6 h 14"/>
                <a:gd name="T6" fmla="*/ 8 w 22"/>
                <a:gd name="T7" fmla="*/ 8 h 14"/>
                <a:gd name="T8" fmla="*/ 6 w 22"/>
                <a:gd name="T9" fmla="*/ 6 h 14"/>
                <a:gd name="T10" fmla="*/ 6 w 22"/>
                <a:gd name="T11" fmla="*/ 6 h 14"/>
                <a:gd name="T12" fmla="*/ 8 w 22"/>
                <a:gd name="T13" fmla="*/ 8 h 14"/>
                <a:gd name="T14" fmla="*/ 10 w 22"/>
                <a:gd name="T15" fmla="*/ 6 h 14"/>
                <a:gd name="T16" fmla="*/ 12 w 22"/>
                <a:gd name="T17" fmla="*/ 8 h 14"/>
                <a:gd name="T18" fmla="*/ 16 w 22"/>
                <a:gd name="T19" fmla="*/ 8 h 14"/>
                <a:gd name="T20" fmla="*/ 20 w 22"/>
                <a:gd name="T21" fmla="*/ 8 h 14"/>
                <a:gd name="T22" fmla="*/ 20 w 22"/>
                <a:gd name="T23" fmla="*/ 8 h 14"/>
                <a:gd name="T24" fmla="*/ 20 w 22"/>
                <a:gd name="T25" fmla="*/ 8 h 14"/>
                <a:gd name="T26" fmla="*/ 18 w 22"/>
                <a:gd name="T27" fmla="*/ 10 h 14"/>
                <a:gd name="T28" fmla="*/ 18 w 22"/>
                <a:gd name="T29" fmla="*/ 10 h 14"/>
                <a:gd name="T30" fmla="*/ 18 w 22"/>
                <a:gd name="T31" fmla="*/ 10 h 14"/>
                <a:gd name="T32" fmla="*/ 18 w 22"/>
                <a:gd name="T33" fmla="*/ 10 h 14"/>
                <a:gd name="T34" fmla="*/ 16 w 22"/>
                <a:gd name="T35" fmla="*/ 12 h 14"/>
                <a:gd name="T36" fmla="*/ 16 w 22"/>
                <a:gd name="T37" fmla="*/ 12 h 14"/>
                <a:gd name="T38" fmla="*/ 16 w 22"/>
                <a:gd name="T39" fmla="*/ 12 h 14"/>
                <a:gd name="T40" fmla="*/ 18 w 22"/>
                <a:gd name="T41" fmla="*/ 12 h 14"/>
                <a:gd name="T42" fmla="*/ 16 w 22"/>
                <a:gd name="T43" fmla="*/ 14 h 14"/>
                <a:gd name="T44" fmla="*/ 14 w 22"/>
                <a:gd name="T45" fmla="*/ 12 h 14"/>
                <a:gd name="T46" fmla="*/ 14 w 22"/>
                <a:gd name="T47" fmla="*/ 12 h 14"/>
                <a:gd name="T48" fmla="*/ 14 w 22"/>
                <a:gd name="T49" fmla="*/ 12 h 14"/>
                <a:gd name="T50" fmla="*/ 12 w 22"/>
                <a:gd name="T51" fmla="*/ 10 h 14"/>
                <a:gd name="T52" fmla="*/ 12 w 22"/>
                <a:gd name="T53" fmla="*/ 10 h 14"/>
                <a:gd name="T54" fmla="*/ 12 w 22"/>
                <a:gd name="T55" fmla="*/ 10 h 14"/>
                <a:gd name="T56" fmla="*/ 10 w 22"/>
                <a:gd name="T57" fmla="*/ 12 h 14"/>
                <a:gd name="T58" fmla="*/ 8 w 22"/>
                <a:gd name="T59" fmla="*/ 10 h 14"/>
                <a:gd name="T60" fmla="*/ 6 w 22"/>
                <a:gd name="T61" fmla="*/ 8 h 14"/>
                <a:gd name="T62" fmla="*/ 6 w 22"/>
                <a:gd name="T63" fmla="*/ 8 h 14"/>
                <a:gd name="T64" fmla="*/ 4 w 22"/>
                <a:gd name="T65" fmla="*/ 6 h 14"/>
                <a:gd name="T66" fmla="*/ 0 w 22"/>
                <a:gd name="T67" fmla="*/ 4 h 14"/>
                <a:gd name="T68" fmla="*/ 2 w 22"/>
                <a:gd name="T69" fmla="*/ 2 h 14"/>
                <a:gd name="T70" fmla="*/ 4 w 22"/>
                <a:gd name="T71" fmla="*/ 0 h 14"/>
                <a:gd name="T72" fmla="*/ 4 w 22"/>
                <a:gd name="T7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4">
                  <a:moveTo>
                    <a:pt x="4" y="4"/>
                  </a:moveTo>
                  <a:lnTo>
                    <a:pt x="6" y="4"/>
                  </a:lnTo>
                  <a:lnTo>
                    <a:pt x="6" y="6"/>
                  </a:lnTo>
                  <a:lnTo>
                    <a:pt x="4" y="8"/>
                  </a:lnTo>
                  <a:lnTo>
                    <a:pt x="6" y="8"/>
                  </a:lnTo>
                  <a:lnTo>
                    <a:pt x="6" y="6"/>
                  </a:lnTo>
                  <a:lnTo>
                    <a:pt x="6" y="8"/>
                  </a:lnTo>
                  <a:lnTo>
                    <a:pt x="8" y="8"/>
                  </a:lnTo>
                  <a:lnTo>
                    <a:pt x="6" y="8"/>
                  </a:lnTo>
                  <a:lnTo>
                    <a:pt x="6" y="6"/>
                  </a:lnTo>
                  <a:lnTo>
                    <a:pt x="8" y="6"/>
                  </a:lnTo>
                  <a:lnTo>
                    <a:pt x="6" y="6"/>
                  </a:lnTo>
                  <a:lnTo>
                    <a:pt x="8" y="6"/>
                  </a:lnTo>
                  <a:lnTo>
                    <a:pt x="8" y="8"/>
                  </a:lnTo>
                  <a:lnTo>
                    <a:pt x="10" y="8"/>
                  </a:lnTo>
                  <a:lnTo>
                    <a:pt x="10" y="6"/>
                  </a:lnTo>
                  <a:lnTo>
                    <a:pt x="10" y="8"/>
                  </a:lnTo>
                  <a:lnTo>
                    <a:pt x="12" y="8"/>
                  </a:lnTo>
                  <a:lnTo>
                    <a:pt x="14" y="8"/>
                  </a:lnTo>
                  <a:lnTo>
                    <a:pt x="16" y="8"/>
                  </a:lnTo>
                  <a:lnTo>
                    <a:pt x="18" y="8"/>
                  </a:lnTo>
                  <a:lnTo>
                    <a:pt x="20" y="8"/>
                  </a:lnTo>
                  <a:lnTo>
                    <a:pt x="22" y="8"/>
                  </a:lnTo>
                  <a:lnTo>
                    <a:pt x="20" y="8"/>
                  </a:lnTo>
                  <a:lnTo>
                    <a:pt x="20" y="10"/>
                  </a:lnTo>
                  <a:lnTo>
                    <a:pt x="20" y="8"/>
                  </a:lnTo>
                  <a:lnTo>
                    <a:pt x="20" y="10"/>
                  </a:lnTo>
                  <a:lnTo>
                    <a:pt x="18" y="10"/>
                  </a:lnTo>
                  <a:lnTo>
                    <a:pt x="18" y="8"/>
                  </a:lnTo>
                  <a:lnTo>
                    <a:pt x="18" y="10"/>
                  </a:lnTo>
                  <a:lnTo>
                    <a:pt x="16" y="10"/>
                  </a:lnTo>
                  <a:lnTo>
                    <a:pt x="18" y="10"/>
                  </a:lnTo>
                  <a:lnTo>
                    <a:pt x="18" y="12"/>
                  </a:lnTo>
                  <a:lnTo>
                    <a:pt x="18" y="10"/>
                  </a:lnTo>
                  <a:lnTo>
                    <a:pt x="16" y="10"/>
                  </a:lnTo>
                  <a:lnTo>
                    <a:pt x="16" y="12"/>
                  </a:lnTo>
                  <a:lnTo>
                    <a:pt x="18" y="12"/>
                  </a:lnTo>
                  <a:lnTo>
                    <a:pt x="16" y="12"/>
                  </a:lnTo>
                  <a:lnTo>
                    <a:pt x="18" y="12"/>
                  </a:lnTo>
                  <a:lnTo>
                    <a:pt x="16" y="12"/>
                  </a:lnTo>
                  <a:lnTo>
                    <a:pt x="18" y="14"/>
                  </a:lnTo>
                  <a:lnTo>
                    <a:pt x="18" y="12"/>
                  </a:lnTo>
                  <a:lnTo>
                    <a:pt x="18" y="14"/>
                  </a:lnTo>
                  <a:lnTo>
                    <a:pt x="16" y="14"/>
                  </a:lnTo>
                  <a:lnTo>
                    <a:pt x="14" y="14"/>
                  </a:lnTo>
                  <a:lnTo>
                    <a:pt x="14" y="12"/>
                  </a:lnTo>
                  <a:lnTo>
                    <a:pt x="12" y="12"/>
                  </a:lnTo>
                  <a:lnTo>
                    <a:pt x="14" y="12"/>
                  </a:lnTo>
                  <a:lnTo>
                    <a:pt x="14" y="10"/>
                  </a:lnTo>
                  <a:lnTo>
                    <a:pt x="14" y="12"/>
                  </a:lnTo>
                  <a:lnTo>
                    <a:pt x="12" y="12"/>
                  </a:lnTo>
                  <a:lnTo>
                    <a:pt x="12" y="10"/>
                  </a:lnTo>
                  <a:lnTo>
                    <a:pt x="14" y="10"/>
                  </a:lnTo>
                  <a:lnTo>
                    <a:pt x="12" y="10"/>
                  </a:lnTo>
                  <a:lnTo>
                    <a:pt x="10" y="10"/>
                  </a:lnTo>
                  <a:lnTo>
                    <a:pt x="12" y="10"/>
                  </a:lnTo>
                  <a:lnTo>
                    <a:pt x="12" y="12"/>
                  </a:lnTo>
                  <a:lnTo>
                    <a:pt x="10" y="12"/>
                  </a:lnTo>
                  <a:lnTo>
                    <a:pt x="10" y="10"/>
                  </a:lnTo>
                  <a:lnTo>
                    <a:pt x="8" y="10"/>
                  </a:lnTo>
                  <a:lnTo>
                    <a:pt x="6" y="10"/>
                  </a:lnTo>
                  <a:lnTo>
                    <a:pt x="6" y="8"/>
                  </a:lnTo>
                  <a:lnTo>
                    <a:pt x="6" y="10"/>
                  </a:lnTo>
                  <a:lnTo>
                    <a:pt x="6" y="8"/>
                  </a:lnTo>
                  <a:lnTo>
                    <a:pt x="4" y="8"/>
                  </a:lnTo>
                  <a:lnTo>
                    <a:pt x="4" y="6"/>
                  </a:lnTo>
                  <a:lnTo>
                    <a:pt x="2" y="6"/>
                  </a:lnTo>
                  <a:lnTo>
                    <a:pt x="0" y="4"/>
                  </a:lnTo>
                  <a:lnTo>
                    <a:pt x="2" y="4"/>
                  </a:lnTo>
                  <a:lnTo>
                    <a:pt x="2" y="2"/>
                  </a:lnTo>
                  <a:lnTo>
                    <a:pt x="4" y="2"/>
                  </a:lnTo>
                  <a:lnTo>
                    <a:pt x="4" y="0"/>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7" name="Freeform 386"/>
            <p:cNvSpPr>
              <a:spLocks/>
            </p:cNvSpPr>
            <p:nvPr/>
          </p:nvSpPr>
          <p:spPr bwMode="gray">
            <a:xfrm>
              <a:off x="3967056" y="1931339"/>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8" name="Freeform 387"/>
            <p:cNvSpPr>
              <a:spLocks/>
            </p:cNvSpPr>
            <p:nvPr/>
          </p:nvSpPr>
          <p:spPr bwMode="gray">
            <a:xfrm>
              <a:off x="3911005" y="1925540"/>
              <a:ext cx="2899" cy="5798"/>
            </a:xfrm>
            <a:custGeom>
              <a:avLst/>
              <a:gdLst>
                <a:gd name="T0" fmla="*/ 3 w 3"/>
                <a:gd name="T1" fmla="*/ 2 h 6"/>
                <a:gd name="T2" fmla="*/ 1 w 3"/>
                <a:gd name="T3" fmla="*/ 2 h 6"/>
                <a:gd name="T4" fmla="*/ 1 w 3"/>
                <a:gd name="T5" fmla="*/ 4 h 6"/>
                <a:gd name="T6" fmla="*/ 0 w 3"/>
                <a:gd name="T7" fmla="*/ 4 h 6"/>
                <a:gd name="T8" fmla="*/ 1 w 3"/>
                <a:gd name="T9" fmla="*/ 4 h 6"/>
                <a:gd name="T10" fmla="*/ 1 w 3"/>
                <a:gd name="T11" fmla="*/ 2 h 6"/>
                <a:gd name="T12" fmla="*/ 3 w 3"/>
                <a:gd name="T13" fmla="*/ 2 h 6"/>
                <a:gd name="T14" fmla="*/ 1 w 3"/>
                <a:gd name="T15" fmla="*/ 2 h 6"/>
                <a:gd name="T16" fmla="*/ 1 w 3"/>
                <a:gd name="T17" fmla="*/ 4 h 6"/>
                <a:gd name="T18" fmla="*/ 0 w 3"/>
                <a:gd name="T19" fmla="*/ 4 h 6"/>
                <a:gd name="T20" fmla="*/ 0 w 3"/>
                <a:gd name="T21" fmla="*/ 6 h 6"/>
                <a:gd name="T22" fmla="*/ 1 w 3"/>
                <a:gd name="T23" fmla="*/ 6 h 6"/>
                <a:gd name="T24" fmla="*/ 0 w 3"/>
                <a:gd name="T25" fmla="*/ 6 h 6"/>
                <a:gd name="T26" fmla="*/ 0 w 3"/>
                <a:gd name="T27" fmla="*/ 4 h 6"/>
                <a:gd name="T28" fmla="*/ 1 w 3"/>
                <a:gd name="T29" fmla="*/ 2 h 6"/>
                <a:gd name="T30" fmla="*/ 3 w 3"/>
                <a:gd name="T31" fmla="*/ 0 h 6"/>
                <a:gd name="T32" fmla="*/ 3 w 3"/>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6">
                  <a:moveTo>
                    <a:pt x="3" y="2"/>
                  </a:moveTo>
                  <a:lnTo>
                    <a:pt x="1" y="2"/>
                  </a:lnTo>
                  <a:lnTo>
                    <a:pt x="1" y="4"/>
                  </a:lnTo>
                  <a:lnTo>
                    <a:pt x="0" y="4"/>
                  </a:lnTo>
                  <a:lnTo>
                    <a:pt x="1" y="4"/>
                  </a:lnTo>
                  <a:lnTo>
                    <a:pt x="1" y="2"/>
                  </a:lnTo>
                  <a:lnTo>
                    <a:pt x="3" y="2"/>
                  </a:lnTo>
                  <a:lnTo>
                    <a:pt x="1" y="2"/>
                  </a:lnTo>
                  <a:lnTo>
                    <a:pt x="1" y="4"/>
                  </a:lnTo>
                  <a:lnTo>
                    <a:pt x="0" y="4"/>
                  </a:lnTo>
                  <a:lnTo>
                    <a:pt x="0" y="6"/>
                  </a:lnTo>
                  <a:lnTo>
                    <a:pt x="1" y="6"/>
                  </a:lnTo>
                  <a:lnTo>
                    <a:pt x="0" y="6"/>
                  </a:lnTo>
                  <a:lnTo>
                    <a:pt x="0" y="4"/>
                  </a:lnTo>
                  <a:lnTo>
                    <a:pt x="1" y="2"/>
                  </a:lnTo>
                  <a:lnTo>
                    <a:pt x="3" y="0"/>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9" name="Freeform 388"/>
            <p:cNvSpPr>
              <a:spLocks/>
            </p:cNvSpPr>
            <p:nvPr/>
          </p:nvSpPr>
          <p:spPr bwMode="gray">
            <a:xfrm>
              <a:off x="3981552" y="1925540"/>
              <a:ext cx="1933" cy="1933"/>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0" name="Freeform 389"/>
            <p:cNvSpPr>
              <a:spLocks/>
            </p:cNvSpPr>
            <p:nvPr/>
          </p:nvSpPr>
          <p:spPr bwMode="gray">
            <a:xfrm>
              <a:off x="3969955" y="1925540"/>
              <a:ext cx="1933" cy="3866"/>
            </a:xfrm>
            <a:custGeom>
              <a:avLst/>
              <a:gdLst>
                <a:gd name="T0" fmla="*/ 2 w 2"/>
                <a:gd name="T1" fmla="*/ 0 h 4"/>
                <a:gd name="T2" fmla="*/ 2 w 2"/>
                <a:gd name="T3" fmla="*/ 2 h 4"/>
                <a:gd name="T4" fmla="*/ 2 w 2"/>
                <a:gd name="T5" fmla="*/ 4 h 4"/>
                <a:gd name="T6" fmla="*/ 0 w 2"/>
                <a:gd name="T7" fmla="*/ 4 h 4"/>
                <a:gd name="T8" fmla="*/ 2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2"/>
                  </a:lnTo>
                  <a:lnTo>
                    <a:pt x="2" y="4"/>
                  </a:lnTo>
                  <a:lnTo>
                    <a:pt x="0" y="4"/>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1" name="Rectangle 390"/>
            <p:cNvSpPr>
              <a:spLocks noChangeArrowheads="1"/>
            </p:cNvSpPr>
            <p:nvPr/>
          </p:nvSpPr>
          <p:spPr bwMode="gray">
            <a:xfrm>
              <a:off x="3957392" y="192554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2" name="Freeform 391"/>
            <p:cNvSpPr>
              <a:spLocks/>
            </p:cNvSpPr>
            <p:nvPr/>
          </p:nvSpPr>
          <p:spPr bwMode="gray">
            <a:xfrm>
              <a:off x="3971888" y="1925540"/>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3" name="Freeform 392"/>
            <p:cNvSpPr>
              <a:spLocks/>
            </p:cNvSpPr>
            <p:nvPr/>
          </p:nvSpPr>
          <p:spPr bwMode="gray">
            <a:xfrm>
              <a:off x="3717725" y="1923608"/>
              <a:ext cx="3866" cy="1933"/>
            </a:xfrm>
            <a:custGeom>
              <a:avLst/>
              <a:gdLst>
                <a:gd name="T0" fmla="*/ 4 w 4"/>
                <a:gd name="T1" fmla="*/ 2 h 2"/>
                <a:gd name="T2" fmla="*/ 2 w 4"/>
                <a:gd name="T3" fmla="*/ 2 h 2"/>
                <a:gd name="T4" fmla="*/ 0 w 4"/>
                <a:gd name="T5" fmla="*/ 2 h 2"/>
                <a:gd name="T6" fmla="*/ 2 w 4"/>
                <a:gd name="T7" fmla="*/ 2 h 2"/>
                <a:gd name="T8" fmla="*/ 2 w 4"/>
                <a:gd name="T9" fmla="*/ 0 h 2"/>
                <a:gd name="T10" fmla="*/ 4 w 4"/>
                <a:gd name="T11" fmla="*/ 0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lnTo>
                    <a:pt x="2" y="2"/>
                  </a:lnTo>
                  <a:lnTo>
                    <a:pt x="0" y="2"/>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4" name="Freeform 393"/>
            <p:cNvSpPr>
              <a:spLocks/>
            </p:cNvSpPr>
            <p:nvPr/>
          </p:nvSpPr>
          <p:spPr bwMode="gray">
            <a:xfrm>
              <a:off x="3887811" y="1922641"/>
              <a:ext cx="1933" cy="2899"/>
            </a:xfrm>
            <a:custGeom>
              <a:avLst/>
              <a:gdLst>
                <a:gd name="T0" fmla="*/ 2 w 2"/>
                <a:gd name="T1" fmla="*/ 1 h 3"/>
                <a:gd name="T2" fmla="*/ 2 w 2"/>
                <a:gd name="T3" fmla="*/ 3 h 3"/>
                <a:gd name="T4" fmla="*/ 0 w 2"/>
                <a:gd name="T5" fmla="*/ 3 h 3"/>
                <a:gd name="T6" fmla="*/ 0 w 2"/>
                <a:gd name="T7" fmla="*/ 1 h 3"/>
                <a:gd name="T8" fmla="*/ 2 w 2"/>
                <a:gd name="T9" fmla="*/ 1 h 3"/>
                <a:gd name="T10" fmla="*/ 2 w 2"/>
                <a:gd name="T11" fmla="*/ 0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0" y="3"/>
                  </a:lnTo>
                  <a:lnTo>
                    <a:pt x="0" y="1"/>
                  </a:lnTo>
                  <a:lnTo>
                    <a:pt x="2" y="1"/>
                  </a:lnTo>
                  <a:lnTo>
                    <a:pt x="2" y="0"/>
                  </a:lnTo>
                  <a:lnTo>
                    <a:pt x="2"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5" name="Freeform 394"/>
            <p:cNvSpPr>
              <a:spLocks/>
            </p:cNvSpPr>
            <p:nvPr/>
          </p:nvSpPr>
          <p:spPr bwMode="gray">
            <a:xfrm>
              <a:off x="3889744" y="1922641"/>
              <a:ext cx="0" cy="966"/>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6" name="Freeform 395"/>
            <p:cNvSpPr>
              <a:spLocks/>
            </p:cNvSpPr>
            <p:nvPr/>
          </p:nvSpPr>
          <p:spPr bwMode="gray">
            <a:xfrm>
              <a:off x="3973821" y="1920708"/>
              <a:ext cx="3866" cy="1933"/>
            </a:xfrm>
            <a:custGeom>
              <a:avLst/>
              <a:gdLst>
                <a:gd name="T0" fmla="*/ 2 w 4"/>
                <a:gd name="T1" fmla="*/ 0 h 2"/>
                <a:gd name="T2" fmla="*/ 4 w 4"/>
                <a:gd name="T3" fmla="*/ 0 h 2"/>
                <a:gd name="T4" fmla="*/ 4 w 4"/>
                <a:gd name="T5" fmla="*/ 2 h 2"/>
                <a:gd name="T6" fmla="*/ 2 w 4"/>
                <a:gd name="T7" fmla="*/ 0 h 2"/>
                <a:gd name="T8" fmla="*/ 2 w 4"/>
                <a:gd name="T9" fmla="*/ 2 h 2"/>
                <a:gd name="T10" fmla="*/ 0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4" y="2"/>
                  </a:lnTo>
                  <a:lnTo>
                    <a:pt x="2" y="0"/>
                  </a:ln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7" name="Freeform 396"/>
            <p:cNvSpPr>
              <a:spLocks/>
            </p:cNvSpPr>
            <p:nvPr/>
          </p:nvSpPr>
          <p:spPr bwMode="gray">
            <a:xfrm>
              <a:off x="3693564" y="191877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8" name="Rectangle 397"/>
            <p:cNvSpPr>
              <a:spLocks noChangeArrowheads="1"/>
            </p:cNvSpPr>
            <p:nvPr/>
          </p:nvSpPr>
          <p:spPr bwMode="gray">
            <a:xfrm>
              <a:off x="3854953" y="1916843"/>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9" name="Freeform 398"/>
            <p:cNvSpPr>
              <a:spLocks/>
            </p:cNvSpPr>
            <p:nvPr/>
          </p:nvSpPr>
          <p:spPr bwMode="gray">
            <a:xfrm>
              <a:off x="3421039" y="1912977"/>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30" name="Freeform 399"/>
            <p:cNvSpPr>
              <a:spLocks/>
            </p:cNvSpPr>
            <p:nvPr/>
          </p:nvSpPr>
          <p:spPr bwMode="gray">
            <a:xfrm>
              <a:off x="3421039" y="191297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31" name="Freeform 400"/>
            <p:cNvSpPr>
              <a:spLocks/>
            </p:cNvSpPr>
            <p:nvPr/>
          </p:nvSpPr>
          <p:spPr bwMode="gray">
            <a:xfrm>
              <a:off x="3701296" y="1912977"/>
              <a:ext cx="3866" cy="1933"/>
            </a:xfrm>
            <a:custGeom>
              <a:avLst/>
              <a:gdLst>
                <a:gd name="T0" fmla="*/ 4 w 4"/>
                <a:gd name="T1" fmla="*/ 0 h 2"/>
                <a:gd name="T2" fmla="*/ 2 w 4"/>
                <a:gd name="T3" fmla="*/ 0 h 2"/>
                <a:gd name="T4" fmla="*/ 2 w 4"/>
                <a:gd name="T5" fmla="*/ 2 h 2"/>
                <a:gd name="T6" fmla="*/ 0 w 4"/>
                <a:gd name="T7" fmla="*/ 2 h 2"/>
                <a:gd name="T8" fmla="*/ 0 w 4"/>
                <a:gd name="T9" fmla="*/ 0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2" y="0"/>
                  </a:ln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32" name="Freeform 401"/>
            <p:cNvSpPr>
              <a:spLocks/>
            </p:cNvSpPr>
            <p:nvPr/>
          </p:nvSpPr>
          <p:spPr bwMode="gray">
            <a:xfrm>
              <a:off x="3419107" y="1911044"/>
              <a:ext cx="1933" cy="3866"/>
            </a:xfrm>
            <a:custGeom>
              <a:avLst/>
              <a:gdLst>
                <a:gd name="T0" fmla="*/ 0 w 2"/>
                <a:gd name="T1" fmla="*/ 0 h 4"/>
                <a:gd name="T2" fmla="*/ 0 w 2"/>
                <a:gd name="T3" fmla="*/ 2 h 4"/>
                <a:gd name="T4" fmla="*/ 2 w 2"/>
                <a:gd name="T5" fmla="*/ 2 h 4"/>
                <a:gd name="T6" fmla="*/ 0 w 2"/>
                <a:gd name="T7" fmla="*/ 2 h 4"/>
                <a:gd name="T8" fmla="*/ 0 w 2"/>
                <a:gd name="T9" fmla="*/ 4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2"/>
                  </a:lnTo>
                  <a:lnTo>
                    <a:pt x="2" y="2"/>
                  </a:lnTo>
                  <a:lnTo>
                    <a:pt x="0" y="2"/>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33" name="Freeform 402"/>
            <p:cNvSpPr>
              <a:spLocks/>
            </p:cNvSpPr>
            <p:nvPr/>
          </p:nvSpPr>
          <p:spPr bwMode="gray">
            <a:xfrm>
              <a:off x="3701296" y="191104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34" name="Freeform 403"/>
            <p:cNvSpPr>
              <a:spLocks/>
            </p:cNvSpPr>
            <p:nvPr/>
          </p:nvSpPr>
          <p:spPr bwMode="gray">
            <a:xfrm>
              <a:off x="3417174" y="1909112"/>
              <a:ext cx="3866" cy="3866"/>
            </a:xfrm>
            <a:custGeom>
              <a:avLst/>
              <a:gdLst>
                <a:gd name="T0" fmla="*/ 4 w 4"/>
                <a:gd name="T1" fmla="*/ 4 h 4"/>
                <a:gd name="T2" fmla="*/ 2 w 4"/>
                <a:gd name="T3" fmla="*/ 2 h 4"/>
                <a:gd name="T4" fmla="*/ 2 w 4"/>
                <a:gd name="T5" fmla="*/ 0 h 4"/>
                <a:gd name="T6" fmla="*/ 0 w 4"/>
                <a:gd name="T7" fmla="*/ 0 h 4"/>
                <a:gd name="T8" fmla="*/ 2 w 4"/>
                <a:gd name="T9" fmla="*/ 2 h 4"/>
                <a:gd name="T10" fmla="*/ 4 w 4"/>
                <a:gd name="T11" fmla="*/ 2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2" y="2"/>
                  </a:lnTo>
                  <a:lnTo>
                    <a:pt x="2" y="0"/>
                  </a:lnTo>
                  <a:lnTo>
                    <a:pt x="0" y="0"/>
                  </a:lnTo>
                  <a:lnTo>
                    <a:pt x="2" y="2"/>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35" name="Freeform 404"/>
            <p:cNvSpPr>
              <a:spLocks/>
            </p:cNvSpPr>
            <p:nvPr/>
          </p:nvSpPr>
          <p:spPr bwMode="gray">
            <a:xfrm>
              <a:off x="3417174" y="190717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36" name="Rectangle 405"/>
            <p:cNvSpPr>
              <a:spLocks noChangeArrowheads="1"/>
            </p:cNvSpPr>
            <p:nvPr/>
          </p:nvSpPr>
          <p:spPr bwMode="gray">
            <a:xfrm>
              <a:off x="3398812" y="190717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7" name="Freeform 407"/>
            <p:cNvSpPr>
              <a:spLocks/>
            </p:cNvSpPr>
            <p:nvPr/>
          </p:nvSpPr>
          <p:spPr bwMode="gray">
            <a:xfrm>
              <a:off x="3400745" y="190717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8" name="Freeform 408"/>
            <p:cNvSpPr>
              <a:spLocks/>
            </p:cNvSpPr>
            <p:nvPr/>
          </p:nvSpPr>
          <p:spPr bwMode="gray">
            <a:xfrm>
              <a:off x="3807600" y="1907179"/>
              <a:ext cx="110170" cy="67648"/>
            </a:xfrm>
            <a:custGeom>
              <a:avLst/>
              <a:gdLst>
                <a:gd name="T0" fmla="*/ 8 w 114"/>
                <a:gd name="T1" fmla="*/ 46 h 70"/>
                <a:gd name="T2" fmla="*/ 14 w 114"/>
                <a:gd name="T3" fmla="*/ 39 h 70"/>
                <a:gd name="T4" fmla="*/ 21 w 114"/>
                <a:gd name="T5" fmla="*/ 33 h 70"/>
                <a:gd name="T6" fmla="*/ 35 w 114"/>
                <a:gd name="T7" fmla="*/ 29 h 70"/>
                <a:gd name="T8" fmla="*/ 41 w 114"/>
                <a:gd name="T9" fmla="*/ 21 h 70"/>
                <a:gd name="T10" fmla="*/ 49 w 114"/>
                <a:gd name="T11" fmla="*/ 14 h 70"/>
                <a:gd name="T12" fmla="*/ 56 w 114"/>
                <a:gd name="T13" fmla="*/ 8 h 70"/>
                <a:gd name="T14" fmla="*/ 68 w 114"/>
                <a:gd name="T15" fmla="*/ 2 h 70"/>
                <a:gd name="T16" fmla="*/ 83 w 114"/>
                <a:gd name="T17" fmla="*/ 0 h 70"/>
                <a:gd name="T18" fmla="*/ 85 w 114"/>
                <a:gd name="T19" fmla="*/ 4 h 70"/>
                <a:gd name="T20" fmla="*/ 87 w 114"/>
                <a:gd name="T21" fmla="*/ 8 h 70"/>
                <a:gd name="T22" fmla="*/ 78 w 114"/>
                <a:gd name="T23" fmla="*/ 16 h 70"/>
                <a:gd name="T24" fmla="*/ 70 w 114"/>
                <a:gd name="T25" fmla="*/ 14 h 70"/>
                <a:gd name="T26" fmla="*/ 66 w 114"/>
                <a:gd name="T27" fmla="*/ 16 h 70"/>
                <a:gd name="T28" fmla="*/ 76 w 114"/>
                <a:gd name="T29" fmla="*/ 21 h 70"/>
                <a:gd name="T30" fmla="*/ 81 w 114"/>
                <a:gd name="T31" fmla="*/ 17 h 70"/>
                <a:gd name="T32" fmla="*/ 83 w 114"/>
                <a:gd name="T33" fmla="*/ 21 h 70"/>
                <a:gd name="T34" fmla="*/ 81 w 114"/>
                <a:gd name="T35" fmla="*/ 27 h 70"/>
                <a:gd name="T36" fmla="*/ 83 w 114"/>
                <a:gd name="T37" fmla="*/ 31 h 70"/>
                <a:gd name="T38" fmla="*/ 85 w 114"/>
                <a:gd name="T39" fmla="*/ 37 h 70"/>
                <a:gd name="T40" fmla="*/ 89 w 114"/>
                <a:gd name="T41" fmla="*/ 39 h 70"/>
                <a:gd name="T42" fmla="*/ 95 w 114"/>
                <a:gd name="T43" fmla="*/ 43 h 70"/>
                <a:gd name="T44" fmla="*/ 97 w 114"/>
                <a:gd name="T45" fmla="*/ 43 h 70"/>
                <a:gd name="T46" fmla="*/ 105 w 114"/>
                <a:gd name="T47" fmla="*/ 43 h 70"/>
                <a:gd name="T48" fmla="*/ 112 w 114"/>
                <a:gd name="T49" fmla="*/ 45 h 70"/>
                <a:gd name="T50" fmla="*/ 114 w 114"/>
                <a:gd name="T51" fmla="*/ 48 h 70"/>
                <a:gd name="T52" fmla="*/ 108 w 114"/>
                <a:gd name="T53" fmla="*/ 50 h 70"/>
                <a:gd name="T54" fmla="*/ 103 w 114"/>
                <a:gd name="T55" fmla="*/ 54 h 70"/>
                <a:gd name="T56" fmla="*/ 97 w 114"/>
                <a:gd name="T57" fmla="*/ 54 h 70"/>
                <a:gd name="T58" fmla="*/ 95 w 114"/>
                <a:gd name="T59" fmla="*/ 54 h 70"/>
                <a:gd name="T60" fmla="*/ 89 w 114"/>
                <a:gd name="T61" fmla="*/ 58 h 70"/>
                <a:gd name="T62" fmla="*/ 89 w 114"/>
                <a:gd name="T63" fmla="*/ 56 h 70"/>
                <a:gd name="T64" fmla="*/ 87 w 114"/>
                <a:gd name="T65" fmla="*/ 60 h 70"/>
                <a:gd name="T66" fmla="*/ 81 w 114"/>
                <a:gd name="T67" fmla="*/ 64 h 70"/>
                <a:gd name="T68" fmla="*/ 79 w 114"/>
                <a:gd name="T69" fmla="*/ 66 h 70"/>
                <a:gd name="T70" fmla="*/ 78 w 114"/>
                <a:gd name="T71" fmla="*/ 68 h 70"/>
                <a:gd name="T72" fmla="*/ 74 w 114"/>
                <a:gd name="T73" fmla="*/ 66 h 70"/>
                <a:gd name="T74" fmla="*/ 72 w 114"/>
                <a:gd name="T75" fmla="*/ 58 h 70"/>
                <a:gd name="T76" fmla="*/ 78 w 114"/>
                <a:gd name="T77" fmla="*/ 54 h 70"/>
                <a:gd name="T78" fmla="*/ 81 w 114"/>
                <a:gd name="T79" fmla="*/ 50 h 70"/>
                <a:gd name="T80" fmla="*/ 89 w 114"/>
                <a:gd name="T81" fmla="*/ 50 h 70"/>
                <a:gd name="T82" fmla="*/ 93 w 114"/>
                <a:gd name="T83" fmla="*/ 48 h 70"/>
                <a:gd name="T84" fmla="*/ 89 w 114"/>
                <a:gd name="T85" fmla="*/ 46 h 70"/>
                <a:gd name="T86" fmla="*/ 81 w 114"/>
                <a:gd name="T87" fmla="*/ 48 h 70"/>
                <a:gd name="T88" fmla="*/ 87 w 114"/>
                <a:gd name="T89" fmla="*/ 41 h 70"/>
                <a:gd name="T90" fmla="*/ 85 w 114"/>
                <a:gd name="T91" fmla="*/ 41 h 70"/>
                <a:gd name="T92" fmla="*/ 78 w 114"/>
                <a:gd name="T93" fmla="*/ 48 h 70"/>
                <a:gd name="T94" fmla="*/ 72 w 114"/>
                <a:gd name="T95" fmla="*/ 50 h 70"/>
                <a:gd name="T96" fmla="*/ 64 w 114"/>
                <a:gd name="T97" fmla="*/ 50 h 70"/>
                <a:gd name="T98" fmla="*/ 62 w 114"/>
                <a:gd name="T99" fmla="*/ 50 h 70"/>
                <a:gd name="T100" fmla="*/ 62 w 114"/>
                <a:gd name="T101" fmla="*/ 45 h 70"/>
                <a:gd name="T102" fmla="*/ 58 w 114"/>
                <a:gd name="T103" fmla="*/ 35 h 70"/>
                <a:gd name="T104" fmla="*/ 54 w 114"/>
                <a:gd name="T105" fmla="*/ 23 h 70"/>
                <a:gd name="T106" fmla="*/ 45 w 114"/>
                <a:gd name="T107" fmla="*/ 23 h 70"/>
                <a:gd name="T108" fmla="*/ 39 w 114"/>
                <a:gd name="T109" fmla="*/ 35 h 70"/>
                <a:gd name="T110" fmla="*/ 39 w 114"/>
                <a:gd name="T111" fmla="*/ 41 h 70"/>
                <a:gd name="T112" fmla="*/ 33 w 114"/>
                <a:gd name="T113" fmla="*/ 48 h 70"/>
                <a:gd name="T114" fmla="*/ 27 w 114"/>
                <a:gd name="T115" fmla="*/ 52 h 70"/>
                <a:gd name="T116" fmla="*/ 14 w 114"/>
                <a:gd name="T117" fmla="*/ 52 h 70"/>
                <a:gd name="T118" fmla="*/ 0 w 114"/>
                <a:gd name="T119" fmla="*/ 5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0">
                  <a:moveTo>
                    <a:pt x="0" y="52"/>
                  </a:moveTo>
                  <a:lnTo>
                    <a:pt x="2" y="52"/>
                  </a:lnTo>
                  <a:lnTo>
                    <a:pt x="4" y="50"/>
                  </a:lnTo>
                  <a:lnTo>
                    <a:pt x="6" y="50"/>
                  </a:lnTo>
                  <a:lnTo>
                    <a:pt x="6" y="48"/>
                  </a:lnTo>
                  <a:lnTo>
                    <a:pt x="8" y="48"/>
                  </a:lnTo>
                  <a:lnTo>
                    <a:pt x="8" y="46"/>
                  </a:lnTo>
                  <a:lnTo>
                    <a:pt x="10" y="46"/>
                  </a:lnTo>
                  <a:lnTo>
                    <a:pt x="12" y="46"/>
                  </a:lnTo>
                  <a:lnTo>
                    <a:pt x="12" y="45"/>
                  </a:lnTo>
                  <a:lnTo>
                    <a:pt x="12" y="43"/>
                  </a:lnTo>
                  <a:lnTo>
                    <a:pt x="14" y="43"/>
                  </a:lnTo>
                  <a:lnTo>
                    <a:pt x="14" y="41"/>
                  </a:lnTo>
                  <a:lnTo>
                    <a:pt x="14" y="39"/>
                  </a:lnTo>
                  <a:lnTo>
                    <a:pt x="16" y="39"/>
                  </a:lnTo>
                  <a:lnTo>
                    <a:pt x="18" y="39"/>
                  </a:lnTo>
                  <a:lnTo>
                    <a:pt x="18" y="37"/>
                  </a:lnTo>
                  <a:lnTo>
                    <a:pt x="20" y="37"/>
                  </a:lnTo>
                  <a:lnTo>
                    <a:pt x="20" y="35"/>
                  </a:lnTo>
                  <a:lnTo>
                    <a:pt x="21" y="35"/>
                  </a:lnTo>
                  <a:lnTo>
                    <a:pt x="21" y="33"/>
                  </a:lnTo>
                  <a:lnTo>
                    <a:pt x="23" y="33"/>
                  </a:lnTo>
                  <a:lnTo>
                    <a:pt x="25" y="33"/>
                  </a:lnTo>
                  <a:lnTo>
                    <a:pt x="29" y="31"/>
                  </a:lnTo>
                  <a:lnTo>
                    <a:pt x="31" y="31"/>
                  </a:lnTo>
                  <a:lnTo>
                    <a:pt x="31" y="29"/>
                  </a:lnTo>
                  <a:lnTo>
                    <a:pt x="33" y="29"/>
                  </a:lnTo>
                  <a:lnTo>
                    <a:pt x="35" y="29"/>
                  </a:lnTo>
                  <a:lnTo>
                    <a:pt x="35" y="27"/>
                  </a:lnTo>
                  <a:lnTo>
                    <a:pt x="37" y="27"/>
                  </a:lnTo>
                  <a:lnTo>
                    <a:pt x="37" y="25"/>
                  </a:lnTo>
                  <a:lnTo>
                    <a:pt x="39" y="25"/>
                  </a:lnTo>
                  <a:lnTo>
                    <a:pt x="39" y="23"/>
                  </a:lnTo>
                  <a:lnTo>
                    <a:pt x="39" y="21"/>
                  </a:lnTo>
                  <a:lnTo>
                    <a:pt x="41" y="21"/>
                  </a:lnTo>
                  <a:lnTo>
                    <a:pt x="43" y="19"/>
                  </a:lnTo>
                  <a:lnTo>
                    <a:pt x="43" y="17"/>
                  </a:lnTo>
                  <a:lnTo>
                    <a:pt x="45" y="17"/>
                  </a:lnTo>
                  <a:lnTo>
                    <a:pt x="45" y="16"/>
                  </a:lnTo>
                  <a:lnTo>
                    <a:pt x="47" y="16"/>
                  </a:lnTo>
                  <a:lnTo>
                    <a:pt x="47" y="14"/>
                  </a:lnTo>
                  <a:lnTo>
                    <a:pt x="49" y="14"/>
                  </a:lnTo>
                  <a:lnTo>
                    <a:pt x="49" y="12"/>
                  </a:lnTo>
                  <a:lnTo>
                    <a:pt x="50" y="12"/>
                  </a:lnTo>
                  <a:lnTo>
                    <a:pt x="50" y="10"/>
                  </a:lnTo>
                  <a:lnTo>
                    <a:pt x="52" y="10"/>
                  </a:lnTo>
                  <a:lnTo>
                    <a:pt x="54" y="10"/>
                  </a:lnTo>
                  <a:lnTo>
                    <a:pt x="54" y="8"/>
                  </a:lnTo>
                  <a:lnTo>
                    <a:pt x="56" y="8"/>
                  </a:lnTo>
                  <a:lnTo>
                    <a:pt x="58" y="6"/>
                  </a:lnTo>
                  <a:lnTo>
                    <a:pt x="60" y="6"/>
                  </a:lnTo>
                  <a:lnTo>
                    <a:pt x="62" y="6"/>
                  </a:lnTo>
                  <a:lnTo>
                    <a:pt x="62" y="4"/>
                  </a:lnTo>
                  <a:lnTo>
                    <a:pt x="64" y="4"/>
                  </a:lnTo>
                  <a:lnTo>
                    <a:pt x="66" y="2"/>
                  </a:lnTo>
                  <a:lnTo>
                    <a:pt x="68" y="2"/>
                  </a:lnTo>
                  <a:lnTo>
                    <a:pt x="72" y="0"/>
                  </a:lnTo>
                  <a:lnTo>
                    <a:pt x="74" y="0"/>
                  </a:lnTo>
                  <a:lnTo>
                    <a:pt x="76" y="0"/>
                  </a:lnTo>
                  <a:lnTo>
                    <a:pt x="78" y="0"/>
                  </a:lnTo>
                  <a:lnTo>
                    <a:pt x="79" y="0"/>
                  </a:lnTo>
                  <a:lnTo>
                    <a:pt x="81" y="0"/>
                  </a:lnTo>
                  <a:lnTo>
                    <a:pt x="83" y="0"/>
                  </a:lnTo>
                  <a:lnTo>
                    <a:pt x="83" y="2"/>
                  </a:lnTo>
                  <a:lnTo>
                    <a:pt x="85" y="2"/>
                  </a:lnTo>
                  <a:lnTo>
                    <a:pt x="87" y="4"/>
                  </a:lnTo>
                  <a:lnTo>
                    <a:pt x="87" y="6"/>
                  </a:lnTo>
                  <a:lnTo>
                    <a:pt x="89" y="6"/>
                  </a:lnTo>
                  <a:lnTo>
                    <a:pt x="87" y="6"/>
                  </a:lnTo>
                  <a:lnTo>
                    <a:pt x="85" y="4"/>
                  </a:lnTo>
                  <a:lnTo>
                    <a:pt x="85" y="6"/>
                  </a:lnTo>
                  <a:lnTo>
                    <a:pt x="87" y="6"/>
                  </a:lnTo>
                  <a:lnTo>
                    <a:pt x="85" y="6"/>
                  </a:lnTo>
                  <a:lnTo>
                    <a:pt x="87" y="6"/>
                  </a:lnTo>
                  <a:lnTo>
                    <a:pt x="87" y="8"/>
                  </a:lnTo>
                  <a:lnTo>
                    <a:pt x="89" y="8"/>
                  </a:lnTo>
                  <a:lnTo>
                    <a:pt x="87" y="8"/>
                  </a:lnTo>
                  <a:lnTo>
                    <a:pt x="87" y="10"/>
                  </a:lnTo>
                  <a:lnTo>
                    <a:pt x="85" y="12"/>
                  </a:lnTo>
                  <a:lnTo>
                    <a:pt x="83" y="12"/>
                  </a:lnTo>
                  <a:lnTo>
                    <a:pt x="83" y="14"/>
                  </a:lnTo>
                  <a:lnTo>
                    <a:pt x="81" y="14"/>
                  </a:lnTo>
                  <a:lnTo>
                    <a:pt x="79" y="16"/>
                  </a:lnTo>
                  <a:lnTo>
                    <a:pt x="78" y="16"/>
                  </a:lnTo>
                  <a:lnTo>
                    <a:pt x="76" y="16"/>
                  </a:lnTo>
                  <a:lnTo>
                    <a:pt x="76" y="14"/>
                  </a:lnTo>
                  <a:lnTo>
                    <a:pt x="74" y="14"/>
                  </a:lnTo>
                  <a:lnTo>
                    <a:pt x="72" y="14"/>
                  </a:lnTo>
                  <a:lnTo>
                    <a:pt x="72" y="16"/>
                  </a:lnTo>
                  <a:lnTo>
                    <a:pt x="72" y="14"/>
                  </a:lnTo>
                  <a:lnTo>
                    <a:pt x="70" y="14"/>
                  </a:lnTo>
                  <a:lnTo>
                    <a:pt x="72" y="14"/>
                  </a:lnTo>
                  <a:lnTo>
                    <a:pt x="72" y="16"/>
                  </a:lnTo>
                  <a:lnTo>
                    <a:pt x="70" y="16"/>
                  </a:lnTo>
                  <a:lnTo>
                    <a:pt x="70" y="14"/>
                  </a:lnTo>
                  <a:lnTo>
                    <a:pt x="68" y="14"/>
                  </a:lnTo>
                  <a:lnTo>
                    <a:pt x="68" y="16"/>
                  </a:lnTo>
                  <a:lnTo>
                    <a:pt x="66" y="16"/>
                  </a:lnTo>
                  <a:lnTo>
                    <a:pt x="68" y="16"/>
                  </a:lnTo>
                  <a:lnTo>
                    <a:pt x="70" y="16"/>
                  </a:lnTo>
                  <a:lnTo>
                    <a:pt x="72" y="16"/>
                  </a:lnTo>
                  <a:lnTo>
                    <a:pt x="74" y="17"/>
                  </a:lnTo>
                  <a:lnTo>
                    <a:pt x="76" y="17"/>
                  </a:lnTo>
                  <a:lnTo>
                    <a:pt x="76" y="19"/>
                  </a:lnTo>
                  <a:lnTo>
                    <a:pt x="76" y="21"/>
                  </a:lnTo>
                  <a:lnTo>
                    <a:pt x="76" y="19"/>
                  </a:lnTo>
                  <a:lnTo>
                    <a:pt x="78" y="19"/>
                  </a:lnTo>
                  <a:lnTo>
                    <a:pt x="79" y="19"/>
                  </a:lnTo>
                  <a:lnTo>
                    <a:pt x="79" y="17"/>
                  </a:lnTo>
                  <a:lnTo>
                    <a:pt x="81" y="17"/>
                  </a:lnTo>
                  <a:lnTo>
                    <a:pt x="81" y="19"/>
                  </a:lnTo>
                  <a:lnTo>
                    <a:pt x="81" y="17"/>
                  </a:lnTo>
                  <a:lnTo>
                    <a:pt x="83" y="17"/>
                  </a:lnTo>
                  <a:lnTo>
                    <a:pt x="83" y="19"/>
                  </a:lnTo>
                  <a:lnTo>
                    <a:pt x="83" y="21"/>
                  </a:lnTo>
                  <a:lnTo>
                    <a:pt x="81" y="21"/>
                  </a:lnTo>
                  <a:lnTo>
                    <a:pt x="81" y="23"/>
                  </a:lnTo>
                  <a:lnTo>
                    <a:pt x="81" y="21"/>
                  </a:lnTo>
                  <a:lnTo>
                    <a:pt x="83" y="21"/>
                  </a:lnTo>
                  <a:lnTo>
                    <a:pt x="81" y="23"/>
                  </a:lnTo>
                  <a:lnTo>
                    <a:pt x="81" y="25"/>
                  </a:lnTo>
                  <a:lnTo>
                    <a:pt x="79" y="25"/>
                  </a:lnTo>
                  <a:lnTo>
                    <a:pt x="79" y="27"/>
                  </a:lnTo>
                  <a:lnTo>
                    <a:pt x="78" y="27"/>
                  </a:lnTo>
                  <a:lnTo>
                    <a:pt x="79" y="27"/>
                  </a:lnTo>
                  <a:lnTo>
                    <a:pt x="81" y="27"/>
                  </a:lnTo>
                  <a:lnTo>
                    <a:pt x="83" y="27"/>
                  </a:lnTo>
                  <a:lnTo>
                    <a:pt x="83" y="29"/>
                  </a:lnTo>
                  <a:lnTo>
                    <a:pt x="81" y="29"/>
                  </a:lnTo>
                  <a:lnTo>
                    <a:pt x="81" y="31"/>
                  </a:lnTo>
                  <a:lnTo>
                    <a:pt x="83" y="31"/>
                  </a:lnTo>
                  <a:lnTo>
                    <a:pt x="83" y="33"/>
                  </a:lnTo>
                  <a:lnTo>
                    <a:pt x="83" y="31"/>
                  </a:lnTo>
                  <a:lnTo>
                    <a:pt x="83" y="33"/>
                  </a:lnTo>
                  <a:lnTo>
                    <a:pt x="83" y="35"/>
                  </a:lnTo>
                  <a:lnTo>
                    <a:pt x="85" y="35"/>
                  </a:lnTo>
                  <a:lnTo>
                    <a:pt x="83" y="37"/>
                  </a:lnTo>
                  <a:lnTo>
                    <a:pt x="85" y="37"/>
                  </a:lnTo>
                  <a:lnTo>
                    <a:pt x="85" y="35"/>
                  </a:lnTo>
                  <a:lnTo>
                    <a:pt x="85" y="37"/>
                  </a:lnTo>
                  <a:lnTo>
                    <a:pt x="87" y="37"/>
                  </a:lnTo>
                  <a:lnTo>
                    <a:pt x="89" y="37"/>
                  </a:lnTo>
                  <a:lnTo>
                    <a:pt x="89" y="39"/>
                  </a:lnTo>
                  <a:lnTo>
                    <a:pt x="89" y="37"/>
                  </a:lnTo>
                  <a:lnTo>
                    <a:pt x="89" y="39"/>
                  </a:lnTo>
                  <a:lnTo>
                    <a:pt x="91" y="39"/>
                  </a:lnTo>
                  <a:lnTo>
                    <a:pt x="89" y="39"/>
                  </a:lnTo>
                  <a:lnTo>
                    <a:pt x="89" y="41"/>
                  </a:lnTo>
                  <a:lnTo>
                    <a:pt x="91" y="41"/>
                  </a:lnTo>
                  <a:lnTo>
                    <a:pt x="91" y="43"/>
                  </a:lnTo>
                  <a:lnTo>
                    <a:pt x="93" y="43"/>
                  </a:lnTo>
                  <a:lnTo>
                    <a:pt x="93" y="41"/>
                  </a:lnTo>
                  <a:lnTo>
                    <a:pt x="95" y="41"/>
                  </a:lnTo>
                  <a:lnTo>
                    <a:pt x="95" y="43"/>
                  </a:lnTo>
                  <a:lnTo>
                    <a:pt x="93" y="43"/>
                  </a:lnTo>
                  <a:lnTo>
                    <a:pt x="95" y="43"/>
                  </a:lnTo>
                  <a:lnTo>
                    <a:pt x="93" y="43"/>
                  </a:lnTo>
                  <a:lnTo>
                    <a:pt x="95" y="43"/>
                  </a:lnTo>
                  <a:lnTo>
                    <a:pt x="97" y="43"/>
                  </a:lnTo>
                  <a:lnTo>
                    <a:pt x="95" y="43"/>
                  </a:lnTo>
                  <a:lnTo>
                    <a:pt x="97" y="43"/>
                  </a:lnTo>
                  <a:lnTo>
                    <a:pt x="99" y="43"/>
                  </a:lnTo>
                  <a:lnTo>
                    <a:pt x="101" y="43"/>
                  </a:lnTo>
                  <a:lnTo>
                    <a:pt x="101" y="45"/>
                  </a:lnTo>
                  <a:lnTo>
                    <a:pt x="99" y="45"/>
                  </a:lnTo>
                  <a:lnTo>
                    <a:pt x="101" y="45"/>
                  </a:lnTo>
                  <a:lnTo>
                    <a:pt x="103" y="45"/>
                  </a:lnTo>
                  <a:lnTo>
                    <a:pt x="105" y="43"/>
                  </a:lnTo>
                  <a:lnTo>
                    <a:pt x="107" y="43"/>
                  </a:lnTo>
                  <a:lnTo>
                    <a:pt x="107" y="41"/>
                  </a:lnTo>
                  <a:lnTo>
                    <a:pt x="107" y="43"/>
                  </a:lnTo>
                  <a:lnTo>
                    <a:pt x="107" y="45"/>
                  </a:lnTo>
                  <a:lnTo>
                    <a:pt x="108" y="45"/>
                  </a:lnTo>
                  <a:lnTo>
                    <a:pt x="110" y="45"/>
                  </a:lnTo>
                  <a:lnTo>
                    <a:pt x="112" y="45"/>
                  </a:lnTo>
                  <a:lnTo>
                    <a:pt x="112" y="46"/>
                  </a:lnTo>
                  <a:lnTo>
                    <a:pt x="110" y="46"/>
                  </a:lnTo>
                  <a:lnTo>
                    <a:pt x="110" y="48"/>
                  </a:lnTo>
                  <a:lnTo>
                    <a:pt x="112" y="48"/>
                  </a:lnTo>
                  <a:lnTo>
                    <a:pt x="114" y="48"/>
                  </a:lnTo>
                  <a:lnTo>
                    <a:pt x="112" y="48"/>
                  </a:lnTo>
                  <a:lnTo>
                    <a:pt x="114" y="48"/>
                  </a:lnTo>
                  <a:lnTo>
                    <a:pt x="112" y="48"/>
                  </a:lnTo>
                  <a:lnTo>
                    <a:pt x="112" y="50"/>
                  </a:lnTo>
                  <a:lnTo>
                    <a:pt x="112" y="48"/>
                  </a:lnTo>
                  <a:lnTo>
                    <a:pt x="110" y="50"/>
                  </a:lnTo>
                  <a:lnTo>
                    <a:pt x="112" y="50"/>
                  </a:lnTo>
                  <a:lnTo>
                    <a:pt x="110" y="50"/>
                  </a:lnTo>
                  <a:lnTo>
                    <a:pt x="108" y="50"/>
                  </a:lnTo>
                  <a:lnTo>
                    <a:pt x="107" y="50"/>
                  </a:lnTo>
                  <a:lnTo>
                    <a:pt x="107" y="52"/>
                  </a:lnTo>
                  <a:lnTo>
                    <a:pt x="107" y="50"/>
                  </a:lnTo>
                  <a:lnTo>
                    <a:pt x="107" y="52"/>
                  </a:lnTo>
                  <a:lnTo>
                    <a:pt x="105" y="52"/>
                  </a:lnTo>
                  <a:lnTo>
                    <a:pt x="103" y="52"/>
                  </a:lnTo>
                  <a:lnTo>
                    <a:pt x="103" y="54"/>
                  </a:lnTo>
                  <a:lnTo>
                    <a:pt x="103" y="52"/>
                  </a:lnTo>
                  <a:lnTo>
                    <a:pt x="103" y="54"/>
                  </a:lnTo>
                  <a:lnTo>
                    <a:pt x="101" y="54"/>
                  </a:lnTo>
                  <a:lnTo>
                    <a:pt x="103" y="54"/>
                  </a:lnTo>
                  <a:lnTo>
                    <a:pt x="101" y="54"/>
                  </a:lnTo>
                  <a:lnTo>
                    <a:pt x="99" y="54"/>
                  </a:lnTo>
                  <a:lnTo>
                    <a:pt x="97" y="54"/>
                  </a:lnTo>
                  <a:lnTo>
                    <a:pt x="97" y="56"/>
                  </a:lnTo>
                  <a:lnTo>
                    <a:pt x="97" y="54"/>
                  </a:lnTo>
                  <a:lnTo>
                    <a:pt x="97" y="56"/>
                  </a:lnTo>
                  <a:lnTo>
                    <a:pt x="97" y="54"/>
                  </a:lnTo>
                  <a:lnTo>
                    <a:pt x="97" y="56"/>
                  </a:lnTo>
                  <a:lnTo>
                    <a:pt x="97" y="54"/>
                  </a:lnTo>
                  <a:lnTo>
                    <a:pt x="95" y="54"/>
                  </a:lnTo>
                  <a:lnTo>
                    <a:pt x="95" y="56"/>
                  </a:lnTo>
                  <a:lnTo>
                    <a:pt x="93" y="56"/>
                  </a:lnTo>
                  <a:lnTo>
                    <a:pt x="93" y="54"/>
                  </a:lnTo>
                  <a:lnTo>
                    <a:pt x="93" y="56"/>
                  </a:lnTo>
                  <a:lnTo>
                    <a:pt x="93" y="58"/>
                  </a:lnTo>
                  <a:lnTo>
                    <a:pt x="91" y="58"/>
                  </a:lnTo>
                  <a:lnTo>
                    <a:pt x="89" y="58"/>
                  </a:lnTo>
                  <a:lnTo>
                    <a:pt x="89" y="56"/>
                  </a:lnTo>
                  <a:lnTo>
                    <a:pt x="91" y="56"/>
                  </a:lnTo>
                  <a:lnTo>
                    <a:pt x="89" y="56"/>
                  </a:lnTo>
                  <a:lnTo>
                    <a:pt x="91" y="56"/>
                  </a:lnTo>
                  <a:lnTo>
                    <a:pt x="89" y="56"/>
                  </a:lnTo>
                  <a:lnTo>
                    <a:pt x="89" y="58"/>
                  </a:lnTo>
                  <a:lnTo>
                    <a:pt x="89" y="56"/>
                  </a:lnTo>
                  <a:lnTo>
                    <a:pt x="87" y="56"/>
                  </a:lnTo>
                  <a:lnTo>
                    <a:pt x="87" y="58"/>
                  </a:lnTo>
                  <a:lnTo>
                    <a:pt x="87" y="56"/>
                  </a:lnTo>
                  <a:lnTo>
                    <a:pt x="87" y="58"/>
                  </a:lnTo>
                  <a:lnTo>
                    <a:pt x="87" y="60"/>
                  </a:lnTo>
                  <a:lnTo>
                    <a:pt x="85" y="60"/>
                  </a:lnTo>
                  <a:lnTo>
                    <a:pt x="87" y="60"/>
                  </a:lnTo>
                  <a:lnTo>
                    <a:pt x="85" y="60"/>
                  </a:lnTo>
                  <a:lnTo>
                    <a:pt x="85" y="62"/>
                  </a:lnTo>
                  <a:lnTo>
                    <a:pt x="83" y="62"/>
                  </a:lnTo>
                  <a:lnTo>
                    <a:pt x="83" y="64"/>
                  </a:lnTo>
                  <a:lnTo>
                    <a:pt x="83" y="66"/>
                  </a:lnTo>
                  <a:lnTo>
                    <a:pt x="81" y="66"/>
                  </a:lnTo>
                  <a:lnTo>
                    <a:pt x="81" y="64"/>
                  </a:lnTo>
                  <a:lnTo>
                    <a:pt x="81" y="66"/>
                  </a:lnTo>
                  <a:lnTo>
                    <a:pt x="81" y="64"/>
                  </a:lnTo>
                  <a:lnTo>
                    <a:pt x="81" y="66"/>
                  </a:lnTo>
                  <a:lnTo>
                    <a:pt x="79" y="68"/>
                  </a:lnTo>
                  <a:lnTo>
                    <a:pt x="79" y="66"/>
                  </a:lnTo>
                  <a:lnTo>
                    <a:pt x="79" y="68"/>
                  </a:lnTo>
                  <a:lnTo>
                    <a:pt x="79" y="66"/>
                  </a:lnTo>
                  <a:lnTo>
                    <a:pt x="78" y="66"/>
                  </a:lnTo>
                  <a:lnTo>
                    <a:pt x="79" y="68"/>
                  </a:lnTo>
                  <a:lnTo>
                    <a:pt x="78" y="68"/>
                  </a:lnTo>
                  <a:lnTo>
                    <a:pt x="79" y="68"/>
                  </a:lnTo>
                  <a:lnTo>
                    <a:pt x="78" y="68"/>
                  </a:lnTo>
                  <a:lnTo>
                    <a:pt x="78" y="70"/>
                  </a:lnTo>
                  <a:lnTo>
                    <a:pt x="78" y="68"/>
                  </a:lnTo>
                  <a:lnTo>
                    <a:pt x="78" y="70"/>
                  </a:lnTo>
                  <a:lnTo>
                    <a:pt x="78" y="68"/>
                  </a:lnTo>
                  <a:lnTo>
                    <a:pt x="76" y="68"/>
                  </a:lnTo>
                  <a:lnTo>
                    <a:pt x="76" y="70"/>
                  </a:lnTo>
                  <a:lnTo>
                    <a:pt x="76" y="68"/>
                  </a:lnTo>
                  <a:lnTo>
                    <a:pt x="74" y="68"/>
                  </a:lnTo>
                  <a:lnTo>
                    <a:pt x="74" y="66"/>
                  </a:lnTo>
                  <a:lnTo>
                    <a:pt x="74" y="68"/>
                  </a:lnTo>
                  <a:lnTo>
                    <a:pt x="74" y="66"/>
                  </a:lnTo>
                  <a:lnTo>
                    <a:pt x="72" y="66"/>
                  </a:lnTo>
                  <a:lnTo>
                    <a:pt x="72" y="64"/>
                  </a:lnTo>
                  <a:lnTo>
                    <a:pt x="72" y="62"/>
                  </a:lnTo>
                  <a:lnTo>
                    <a:pt x="72" y="60"/>
                  </a:lnTo>
                  <a:lnTo>
                    <a:pt x="72" y="58"/>
                  </a:lnTo>
                  <a:lnTo>
                    <a:pt x="74" y="58"/>
                  </a:lnTo>
                  <a:lnTo>
                    <a:pt x="74" y="56"/>
                  </a:lnTo>
                  <a:lnTo>
                    <a:pt x="74" y="58"/>
                  </a:lnTo>
                  <a:lnTo>
                    <a:pt x="72" y="58"/>
                  </a:lnTo>
                  <a:lnTo>
                    <a:pt x="74" y="56"/>
                  </a:lnTo>
                  <a:lnTo>
                    <a:pt x="76" y="56"/>
                  </a:lnTo>
                  <a:lnTo>
                    <a:pt x="78" y="54"/>
                  </a:lnTo>
                  <a:lnTo>
                    <a:pt x="76" y="54"/>
                  </a:lnTo>
                  <a:lnTo>
                    <a:pt x="76" y="56"/>
                  </a:lnTo>
                  <a:lnTo>
                    <a:pt x="76" y="54"/>
                  </a:lnTo>
                  <a:lnTo>
                    <a:pt x="78" y="54"/>
                  </a:lnTo>
                  <a:lnTo>
                    <a:pt x="78" y="52"/>
                  </a:lnTo>
                  <a:lnTo>
                    <a:pt x="79" y="52"/>
                  </a:lnTo>
                  <a:lnTo>
                    <a:pt x="81" y="50"/>
                  </a:lnTo>
                  <a:lnTo>
                    <a:pt x="83" y="50"/>
                  </a:lnTo>
                  <a:lnTo>
                    <a:pt x="85" y="48"/>
                  </a:lnTo>
                  <a:lnTo>
                    <a:pt x="87" y="48"/>
                  </a:lnTo>
                  <a:lnTo>
                    <a:pt x="85" y="48"/>
                  </a:lnTo>
                  <a:lnTo>
                    <a:pt x="87" y="48"/>
                  </a:lnTo>
                  <a:lnTo>
                    <a:pt x="87" y="50"/>
                  </a:lnTo>
                  <a:lnTo>
                    <a:pt x="89" y="50"/>
                  </a:lnTo>
                  <a:lnTo>
                    <a:pt x="89" y="52"/>
                  </a:lnTo>
                  <a:lnTo>
                    <a:pt x="89" y="50"/>
                  </a:lnTo>
                  <a:lnTo>
                    <a:pt x="87" y="50"/>
                  </a:lnTo>
                  <a:lnTo>
                    <a:pt x="89" y="50"/>
                  </a:lnTo>
                  <a:lnTo>
                    <a:pt x="89" y="48"/>
                  </a:lnTo>
                  <a:lnTo>
                    <a:pt x="91" y="48"/>
                  </a:lnTo>
                  <a:lnTo>
                    <a:pt x="93" y="48"/>
                  </a:lnTo>
                  <a:lnTo>
                    <a:pt x="95" y="48"/>
                  </a:lnTo>
                  <a:lnTo>
                    <a:pt x="95" y="46"/>
                  </a:lnTo>
                  <a:lnTo>
                    <a:pt x="93" y="46"/>
                  </a:lnTo>
                  <a:lnTo>
                    <a:pt x="91" y="46"/>
                  </a:lnTo>
                  <a:lnTo>
                    <a:pt x="91" y="48"/>
                  </a:lnTo>
                  <a:lnTo>
                    <a:pt x="91" y="46"/>
                  </a:lnTo>
                  <a:lnTo>
                    <a:pt x="89" y="46"/>
                  </a:lnTo>
                  <a:lnTo>
                    <a:pt x="87" y="46"/>
                  </a:lnTo>
                  <a:lnTo>
                    <a:pt x="87" y="48"/>
                  </a:lnTo>
                  <a:lnTo>
                    <a:pt x="87" y="46"/>
                  </a:lnTo>
                  <a:lnTo>
                    <a:pt x="85" y="46"/>
                  </a:lnTo>
                  <a:lnTo>
                    <a:pt x="83" y="46"/>
                  </a:lnTo>
                  <a:lnTo>
                    <a:pt x="83" y="48"/>
                  </a:lnTo>
                  <a:lnTo>
                    <a:pt x="81" y="48"/>
                  </a:lnTo>
                  <a:lnTo>
                    <a:pt x="81" y="46"/>
                  </a:lnTo>
                  <a:lnTo>
                    <a:pt x="83" y="46"/>
                  </a:lnTo>
                  <a:lnTo>
                    <a:pt x="83" y="45"/>
                  </a:lnTo>
                  <a:lnTo>
                    <a:pt x="85" y="45"/>
                  </a:lnTo>
                  <a:lnTo>
                    <a:pt x="85" y="43"/>
                  </a:lnTo>
                  <a:lnTo>
                    <a:pt x="87" y="43"/>
                  </a:lnTo>
                  <a:lnTo>
                    <a:pt x="87" y="41"/>
                  </a:lnTo>
                  <a:lnTo>
                    <a:pt x="87" y="43"/>
                  </a:lnTo>
                  <a:lnTo>
                    <a:pt x="85" y="43"/>
                  </a:lnTo>
                  <a:lnTo>
                    <a:pt x="85" y="41"/>
                  </a:lnTo>
                  <a:lnTo>
                    <a:pt x="83" y="41"/>
                  </a:lnTo>
                  <a:lnTo>
                    <a:pt x="83" y="39"/>
                  </a:lnTo>
                  <a:lnTo>
                    <a:pt x="83" y="41"/>
                  </a:lnTo>
                  <a:lnTo>
                    <a:pt x="85" y="41"/>
                  </a:lnTo>
                  <a:lnTo>
                    <a:pt x="85" y="43"/>
                  </a:lnTo>
                  <a:lnTo>
                    <a:pt x="83" y="43"/>
                  </a:lnTo>
                  <a:lnTo>
                    <a:pt x="83" y="45"/>
                  </a:lnTo>
                  <a:lnTo>
                    <a:pt x="81" y="45"/>
                  </a:lnTo>
                  <a:lnTo>
                    <a:pt x="79" y="46"/>
                  </a:lnTo>
                  <a:lnTo>
                    <a:pt x="78" y="46"/>
                  </a:lnTo>
                  <a:lnTo>
                    <a:pt x="78" y="48"/>
                  </a:lnTo>
                  <a:lnTo>
                    <a:pt x="76" y="48"/>
                  </a:lnTo>
                  <a:lnTo>
                    <a:pt x="74" y="48"/>
                  </a:lnTo>
                  <a:lnTo>
                    <a:pt x="72" y="48"/>
                  </a:lnTo>
                  <a:lnTo>
                    <a:pt x="74" y="46"/>
                  </a:lnTo>
                  <a:lnTo>
                    <a:pt x="72" y="46"/>
                  </a:lnTo>
                  <a:lnTo>
                    <a:pt x="72" y="48"/>
                  </a:lnTo>
                  <a:lnTo>
                    <a:pt x="72" y="50"/>
                  </a:lnTo>
                  <a:lnTo>
                    <a:pt x="70" y="48"/>
                  </a:lnTo>
                  <a:lnTo>
                    <a:pt x="70" y="50"/>
                  </a:lnTo>
                  <a:lnTo>
                    <a:pt x="72" y="50"/>
                  </a:lnTo>
                  <a:lnTo>
                    <a:pt x="70" y="50"/>
                  </a:lnTo>
                  <a:lnTo>
                    <a:pt x="68" y="50"/>
                  </a:lnTo>
                  <a:lnTo>
                    <a:pt x="66" y="50"/>
                  </a:lnTo>
                  <a:lnTo>
                    <a:pt x="64" y="50"/>
                  </a:lnTo>
                  <a:lnTo>
                    <a:pt x="64" y="48"/>
                  </a:lnTo>
                  <a:lnTo>
                    <a:pt x="64" y="50"/>
                  </a:lnTo>
                  <a:lnTo>
                    <a:pt x="64" y="48"/>
                  </a:lnTo>
                  <a:lnTo>
                    <a:pt x="64" y="50"/>
                  </a:lnTo>
                  <a:lnTo>
                    <a:pt x="62" y="50"/>
                  </a:lnTo>
                  <a:lnTo>
                    <a:pt x="62" y="48"/>
                  </a:lnTo>
                  <a:lnTo>
                    <a:pt x="62" y="50"/>
                  </a:lnTo>
                  <a:lnTo>
                    <a:pt x="62" y="48"/>
                  </a:lnTo>
                  <a:lnTo>
                    <a:pt x="60" y="48"/>
                  </a:lnTo>
                  <a:lnTo>
                    <a:pt x="62" y="48"/>
                  </a:lnTo>
                  <a:lnTo>
                    <a:pt x="62" y="46"/>
                  </a:lnTo>
                  <a:lnTo>
                    <a:pt x="60" y="46"/>
                  </a:lnTo>
                  <a:lnTo>
                    <a:pt x="62" y="46"/>
                  </a:lnTo>
                  <a:lnTo>
                    <a:pt x="62" y="45"/>
                  </a:lnTo>
                  <a:lnTo>
                    <a:pt x="60" y="45"/>
                  </a:lnTo>
                  <a:lnTo>
                    <a:pt x="58" y="45"/>
                  </a:lnTo>
                  <a:lnTo>
                    <a:pt x="58" y="43"/>
                  </a:lnTo>
                  <a:lnTo>
                    <a:pt x="58" y="41"/>
                  </a:lnTo>
                  <a:lnTo>
                    <a:pt x="58" y="39"/>
                  </a:lnTo>
                  <a:lnTo>
                    <a:pt x="58" y="37"/>
                  </a:lnTo>
                  <a:lnTo>
                    <a:pt x="58" y="35"/>
                  </a:lnTo>
                  <a:lnTo>
                    <a:pt x="58" y="33"/>
                  </a:lnTo>
                  <a:lnTo>
                    <a:pt x="58" y="31"/>
                  </a:lnTo>
                  <a:lnTo>
                    <a:pt x="58" y="29"/>
                  </a:lnTo>
                  <a:lnTo>
                    <a:pt x="58" y="27"/>
                  </a:lnTo>
                  <a:lnTo>
                    <a:pt x="56" y="25"/>
                  </a:lnTo>
                  <a:lnTo>
                    <a:pt x="54" y="25"/>
                  </a:lnTo>
                  <a:lnTo>
                    <a:pt x="54" y="23"/>
                  </a:lnTo>
                  <a:lnTo>
                    <a:pt x="54" y="25"/>
                  </a:lnTo>
                  <a:lnTo>
                    <a:pt x="52" y="25"/>
                  </a:lnTo>
                  <a:lnTo>
                    <a:pt x="50" y="25"/>
                  </a:lnTo>
                  <a:lnTo>
                    <a:pt x="49" y="25"/>
                  </a:lnTo>
                  <a:lnTo>
                    <a:pt x="49" y="23"/>
                  </a:lnTo>
                  <a:lnTo>
                    <a:pt x="47" y="23"/>
                  </a:lnTo>
                  <a:lnTo>
                    <a:pt x="45" y="23"/>
                  </a:lnTo>
                  <a:lnTo>
                    <a:pt x="45" y="25"/>
                  </a:lnTo>
                  <a:lnTo>
                    <a:pt x="43" y="27"/>
                  </a:lnTo>
                  <a:lnTo>
                    <a:pt x="41" y="29"/>
                  </a:lnTo>
                  <a:lnTo>
                    <a:pt x="41" y="31"/>
                  </a:lnTo>
                  <a:lnTo>
                    <a:pt x="41" y="33"/>
                  </a:lnTo>
                  <a:lnTo>
                    <a:pt x="39" y="33"/>
                  </a:lnTo>
                  <a:lnTo>
                    <a:pt x="39" y="35"/>
                  </a:lnTo>
                  <a:lnTo>
                    <a:pt x="39" y="37"/>
                  </a:lnTo>
                  <a:lnTo>
                    <a:pt x="37" y="37"/>
                  </a:lnTo>
                  <a:lnTo>
                    <a:pt x="37" y="39"/>
                  </a:lnTo>
                  <a:lnTo>
                    <a:pt x="39" y="39"/>
                  </a:lnTo>
                  <a:lnTo>
                    <a:pt x="37" y="39"/>
                  </a:lnTo>
                  <a:lnTo>
                    <a:pt x="37" y="41"/>
                  </a:lnTo>
                  <a:lnTo>
                    <a:pt x="39" y="41"/>
                  </a:lnTo>
                  <a:lnTo>
                    <a:pt x="37" y="41"/>
                  </a:lnTo>
                  <a:lnTo>
                    <a:pt x="37" y="43"/>
                  </a:lnTo>
                  <a:lnTo>
                    <a:pt x="35" y="45"/>
                  </a:lnTo>
                  <a:lnTo>
                    <a:pt x="33" y="46"/>
                  </a:lnTo>
                  <a:lnTo>
                    <a:pt x="35" y="46"/>
                  </a:lnTo>
                  <a:lnTo>
                    <a:pt x="33" y="46"/>
                  </a:lnTo>
                  <a:lnTo>
                    <a:pt x="33" y="48"/>
                  </a:lnTo>
                  <a:lnTo>
                    <a:pt x="31" y="48"/>
                  </a:lnTo>
                  <a:lnTo>
                    <a:pt x="29" y="48"/>
                  </a:lnTo>
                  <a:lnTo>
                    <a:pt x="27" y="48"/>
                  </a:lnTo>
                  <a:lnTo>
                    <a:pt x="29" y="48"/>
                  </a:lnTo>
                  <a:lnTo>
                    <a:pt x="29" y="50"/>
                  </a:lnTo>
                  <a:lnTo>
                    <a:pt x="27" y="50"/>
                  </a:lnTo>
                  <a:lnTo>
                    <a:pt x="27" y="52"/>
                  </a:lnTo>
                  <a:lnTo>
                    <a:pt x="25" y="52"/>
                  </a:lnTo>
                  <a:lnTo>
                    <a:pt x="23" y="52"/>
                  </a:lnTo>
                  <a:lnTo>
                    <a:pt x="21" y="52"/>
                  </a:lnTo>
                  <a:lnTo>
                    <a:pt x="20" y="52"/>
                  </a:lnTo>
                  <a:lnTo>
                    <a:pt x="18" y="52"/>
                  </a:lnTo>
                  <a:lnTo>
                    <a:pt x="16" y="52"/>
                  </a:lnTo>
                  <a:lnTo>
                    <a:pt x="14" y="52"/>
                  </a:lnTo>
                  <a:lnTo>
                    <a:pt x="12" y="52"/>
                  </a:lnTo>
                  <a:lnTo>
                    <a:pt x="10" y="52"/>
                  </a:lnTo>
                  <a:lnTo>
                    <a:pt x="8" y="52"/>
                  </a:lnTo>
                  <a:lnTo>
                    <a:pt x="6" y="52"/>
                  </a:lnTo>
                  <a:lnTo>
                    <a:pt x="4" y="52"/>
                  </a:lnTo>
                  <a:lnTo>
                    <a:pt x="2" y="52"/>
                  </a:lnTo>
                  <a:lnTo>
                    <a:pt x="0" y="5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9" name="Freeform 409"/>
            <p:cNvSpPr>
              <a:spLocks/>
            </p:cNvSpPr>
            <p:nvPr/>
          </p:nvSpPr>
          <p:spPr bwMode="gray">
            <a:xfrm>
              <a:off x="3396879" y="1905246"/>
              <a:ext cx="1933" cy="1933"/>
            </a:xfrm>
            <a:custGeom>
              <a:avLst/>
              <a:gdLst>
                <a:gd name="T0" fmla="*/ 2 w 2"/>
                <a:gd name="T1" fmla="*/ 2 h 2"/>
                <a:gd name="T2" fmla="*/ 0 w 2"/>
                <a:gd name="T3" fmla="*/ 2 h 2"/>
                <a:gd name="T4" fmla="*/ 2 w 2"/>
                <a:gd name="T5" fmla="*/ 2 h 2"/>
                <a:gd name="T6" fmla="*/ 0 w 2"/>
                <a:gd name="T7" fmla="*/ 2 h 2"/>
                <a:gd name="T8" fmla="*/ 0 w 2"/>
                <a:gd name="T9" fmla="*/ 0 h 2"/>
                <a:gd name="T10" fmla="*/ 2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2" y="2"/>
                  </a:lnTo>
                  <a:lnTo>
                    <a:pt x="0" y="2"/>
                  </a:lnTo>
                  <a:lnTo>
                    <a:pt x="0" y="0"/>
                  </a:ln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0" name="Freeform 410"/>
            <p:cNvSpPr>
              <a:spLocks/>
            </p:cNvSpPr>
            <p:nvPr/>
          </p:nvSpPr>
          <p:spPr bwMode="gray">
            <a:xfrm>
              <a:off x="3419107" y="190524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1" name="Freeform 411"/>
            <p:cNvSpPr>
              <a:spLocks/>
            </p:cNvSpPr>
            <p:nvPr/>
          </p:nvSpPr>
          <p:spPr bwMode="gray">
            <a:xfrm>
              <a:off x="3968023" y="190331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2" name="Freeform 412"/>
            <p:cNvSpPr>
              <a:spLocks/>
            </p:cNvSpPr>
            <p:nvPr/>
          </p:nvSpPr>
          <p:spPr bwMode="gray">
            <a:xfrm>
              <a:off x="3411376" y="1903313"/>
              <a:ext cx="1933" cy="1933"/>
            </a:xfrm>
            <a:custGeom>
              <a:avLst/>
              <a:gdLst>
                <a:gd name="T0" fmla="*/ 2 w 2"/>
                <a:gd name="T1" fmla="*/ 0 h 2"/>
                <a:gd name="T2" fmla="*/ 2 w 2"/>
                <a:gd name="T3" fmla="*/ 2 h 2"/>
                <a:gd name="T4" fmla="*/ 0 w 2"/>
                <a:gd name="T5" fmla="*/ 2 h 2"/>
                <a:gd name="T6" fmla="*/ 2 w 2"/>
                <a:gd name="T7" fmla="*/ 2 h 2"/>
                <a:gd name="T8" fmla="*/ 2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3" name="Rectangle 413"/>
            <p:cNvSpPr>
              <a:spLocks noChangeArrowheads="1"/>
            </p:cNvSpPr>
            <p:nvPr/>
          </p:nvSpPr>
          <p:spPr bwMode="gray">
            <a:xfrm>
              <a:off x="3419107" y="1903313"/>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4" name="Freeform 414"/>
            <p:cNvSpPr>
              <a:spLocks/>
            </p:cNvSpPr>
            <p:nvPr/>
          </p:nvSpPr>
          <p:spPr bwMode="gray">
            <a:xfrm>
              <a:off x="3407510" y="1903313"/>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5" name="Freeform 415"/>
            <p:cNvSpPr>
              <a:spLocks/>
            </p:cNvSpPr>
            <p:nvPr/>
          </p:nvSpPr>
          <p:spPr bwMode="gray">
            <a:xfrm>
              <a:off x="3967056" y="1901380"/>
              <a:ext cx="2899" cy="1933"/>
            </a:xfrm>
            <a:custGeom>
              <a:avLst/>
              <a:gdLst>
                <a:gd name="T0" fmla="*/ 3 w 3"/>
                <a:gd name="T1" fmla="*/ 2 h 2"/>
                <a:gd name="T2" fmla="*/ 1 w 3"/>
                <a:gd name="T3" fmla="*/ 2 h 2"/>
                <a:gd name="T4" fmla="*/ 0 w 3"/>
                <a:gd name="T5" fmla="*/ 2 h 2"/>
                <a:gd name="T6" fmla="*/ 1 w 3"/>
                <a:gd name="T7" fmla="*/ 2 h 2"/>
                <a:gd name="T8" fmla="*/ 3 w 3"/>
                <a:gd name="T9" fmla="*/ 0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1" y="2"/>
                  </a:lnTo>
                  <a:lnTo>
                    <a:pt x="0" y="2"/>
                  </a:lnTo>
                  <a:lnTo>
                    <a:pt x="1" y="2"/>
                  </a:lnTo>
                  <a:lnTo>
                    <a:pt x="3" y="0"/>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6" name="Rectangle 416"/>
            <p:cNvSpPr>
              <a:spLocks noChangeArrowheads="1"/>
            </p:cNvSpPr>
            <p:nvPr/>
          </p:nvSpPr>
          <p:spPr bwMode="gray">
            <a:xfrm>
              <a:off x="3971888" y="190138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7" name="Freeform 417"/>
            <p:cNvSpPr>
              <a:spLocks/>
            </p:cNvSpPr>
            <p:nvPr/>
          </p:nvSpPr>
          <p:spPr bwMode="gray">
            <a:xfrm>
              <a:off x="3413308" y="190138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8" name="Freeform 418"/>
            <p:cNvSpPr>
              <a:spLocks/>
            </p:cNvSpPr>
            <p:nvPr/>
          </p:nvSpPr>
          <p:spPr bwMode="gray">
            <a:xfrm>
              <a:off x="3409443" y="1899448"/>
              <a:ext cx="5798" cy="3866"/>
            </a:xfrm>
            <a:custGeom>
              <a:avLst/>
              <a:gdLst>
                <a:gd name="T0" fmla="*/ 4 w 6"/>
                <a:gd name="T1" fmla="*/ 2 h 4"/>
                <a:gd name="T2" fmla="*/ 4 w 6"/>
                <a:gd name="T3" fmla="*/ 4 h 4"/>
                <a:gd name="T4" fmla="*/ 6 w 6"/>
                <a:gd name="T5" fmla="*/ 4 h 4"/>
                <a:gd name="T6" fmla="*/ 4 w 6"/>
                <a:gd name="T7" fmla="*/ 4 h 4"/>
                <a:gd name="T8" fmla="*/ 2 w 6"/>
                <a:gd name="T9" fmla="*/ 4 h 4"/>
                <a:gd name="T10" fmla="*/ 2 w 6"/>
                <a:gd name="T11" fmla="*/ 2 h 4"/>
                <a:gd name="T12" fmla="*/ 0 w 6"/>
                <a:gd name="T13" fmla="*/ 2 h 4"/>
                <a:gd name="T14" fmla="*/ 0 w 6"/>
                <a:gd name="T15" fmla="*/ 0 h 4"/>
                <a:gd name="T16" fmla="*/ 0 w 6"/>
                <a:gd name="T17" fmla="*/ 2 h 4"/>
                <a:gd name="T18" fmla="*/ 2 w 6"/>
                <a:gd name="T19" fmla="*/ 2 h 4"/>
                <a:gd name="T20" fmla="*/ 4 w 6"/>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2"/>
                  </a:moveTo>
                  <a:lnTo>
                    <a:pt x="4" y="4"/>
                  </a:lnTo>
                  <a:lnTo>
                    <a:pt x="6" y="4"/>
                  </a:lnTo>
                  <a:lnTo>
                    <a:pt x="4" y="4"/>
                  </a:lnTo>
                  <a:lnTo>
                    <a:pt x="2" y="4"/>
                  </a:lnTo>
                  <a:lnTo>
                    <a:pt x="2" y="2"/>
                  </a:lnTo>
                  <a:lnTo>
                    <a:pt x="0" y="2"/>
                  </a:lnTo>
                  <a:lnTo>
                    <a:pt x="0" y="0"/>
                  </a:lnTo>
                  <a:lnTo>
                    <a:pt x="0" y="2"/>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9" name="Freeform 419"/>
            <p:cNvSpPr>
              <a:spLocks/>
            </p:cNvSpPr>
            <p:nvPr/>
          </p:nvSpPr>
          <p:spPr bwMode="gray">
            <a:xfrm>
              <a:off x="3391081" y="1899448"/>
              <a:ext cx="3866" cy="3866"/>
            </a:xfrm>
            <a:custGeom>
              <a:avLst/>
              <a:gdLst>
                <a:gd name="T0" fmla="*/ 2 w 4"/>
                <a:gd name="T1" fmla="*/ 0 h 4"/>
                <a:gd name="T2" fmla="*/ 4 w 4"/>
                <a:gd name="T3" fmla="*/ 0 h 4"/>
                <a:gd name="T4" fmla="*/ 4 w 4"/>
                <a:gd name="T5" fmla="*/ 2 h 4"/>
                <a:gd name="T6" fmla="*/ 4 w 4"/>
                <a:gd name="T7" fmla="*/ 4 h 4"/>
                <a:gd name="T8" fmla="*/ 2 w 4"/>
                <a:gd name="T9" fmla="*/ 4 h 4"/>
                <a:gd name="T10" fmla="*/ 2 w 4"/>
                <a:gd name="T11" fmla="*/ 2 h 4"/>
                <a:gd name="T12" fmla="*/ 0 w 4"/>
                <a:gd name="T13" fmla="*/ 2 h 4"/>
                <a:gd name="T14" fmla="*/ 2 w 4"/>
                <a:gd name="T15" fmla="*/ 2 h 4"/>
                <a:gd name="T16" fmla="*/ 2 w 4"/>
                <a:gd name="T17" fmla="*/ 0 h 4"/>
                <a:gd name="T18" fmla="*/ 0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lnTo>
                    <a:pt x="4" y="0"/>
                  </a:lnTo>
                  <a:lnTo>
                    <a:pt x="4" y="2"/>
                  </a:lnTo>
                  <a:lnTo>
                    <a:pt x="4" y="4"/>
                  </a:lnTo>
                  <a:lnTo>
                    <a:pt x="2" y="4"/>
                  </a:lnTo>
                  <a:lnTo>
                    <a:pt x="2" y="2"/>
                  </a:lnTo>
                  <a:lnTo>
                    <a:pt x="0" y="2"/>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0" name="Freeform 420"/>
            <p:cNvSpPr>
              <a:spLocks/>
            </p:cNvSpPr>
            <p:nvPr/>
          </p:nvSpPr>
          <p:spPr bwMode="gray">
            <a:xfrm>
              <a:off x="3889744" y="1897515"/>
              <a:ext cx="22227" cy="11597"/>
            </a:xfrm>
            <a:custGeom>
              <a:avLst/>
              <a:gdLst>
                <a:gd name="T0" fmla="*/ 4 w 23"/>
                <a:gd name="T1" fmla="*/ 0 h 12"/>
                <a:gd name="T2" fmla="*/ 4 w 23"/>
                <a:gd name="T3" fmla="*/ 2 h 12"/>
                <a:gd name="T4" fmla="*/ 8 w 23"/>
                <a:gd name="T5" fmla="*/ 2 h 12"/>
                <a:gd name="T6" fmla="*/ 10 w 23"/>
                <a:gd name="T7" fmla="*/ 2 h 12"/>
                <a:gd name="T8" fmla="*/ 12 w 23"/>
                <a:gd name="T9" fmla="*/ 2 h 12"/>
                <a:gd name="T10" fmla="*/ 12 w 23"/>
                <a:gd name="T11" fmla="*/ 4 h 12"/>
                <a:gd name="T12" fmla="*/ 14 w 23"/>
                <a:gd name="T13" fmla="*/ 4 h 12"/>
                <a:gd name="T14" fmla="*/ 16 w 23"/>
                <a:gd name="T15" fmla="*/ 4 h 12"/>
                <a:gd name="T16" fmla="*/ 16 w 23"/>
                <a:gd name="T17" fmla="*/ 6 h 12"/>
                <a:gd name="T18" fmla="*/ 18 w 23"/>
                <a:gd name="T19" fmla="*/ 6 h 12"/>
                <a:gd name="T20" fmla="*/ 18 w 23"/>
                <a:gd name="T21" fmla="*/ 8 h 12"/>
                <a:gd name="T22" fmla="*/ 20 w 23"/>
                <a:gd name="T23" fmla="*/ 8 h 12"/>
                <a:gd name="T24" fmla="*/ 22 w 23"/>
                <a:gd name="T25" fmla="*/ 8 h 12"/>
                <a:gd name="T26" fmla="*/ 23 w 23"/>
                <a:gd name="T27" fmla="*/ 10 h 12"/>
                <a:gd name="T28" fmla="*/ 23 w 23"/>
                <a:gd name="T29" fmla="*/ 12 h 12"/>
                <a:gd name="T30" fmla="*/ 22 w 23"/>
                <a:gd name="T31" fmla="*/ 12 h 12"/>
                <a:gd name="T32" fmla="*/ 20 w 23"/>
                <a:gd name="T33" fmla="*/ 12 h 12"/>
                <a:gd name="T34" fmla="*/ 18 w 23"/>
                <a:gd name="T35" fmla="*/ 12 h 12"/>
                <a:gd name="T36" fmla="*/ 16 w 23"/>
                <a:gd name="T37" fmla="*/ 12 h 12"/>
                <a:gd name="T38" fmla="*/ 14 w 23"/>
                <a:gd name="T39" fmla="*/ 10 h 12"/>
                <a:gd name="T40" fmla="*/ 12 w 23"/>
                <a:gd name="T41" fmla="*/ 10 h 12"/>
                <a:gd name="T42" fmla="*/ 10 w 23"/>
                <a:gd name="T43" fmla="*/ 10 h 12"/>
                <a:gd name="T44" fmla="*/ 10 w 23"/>
                <a:gd name="T45" fmla="*/ 8 h 12"/>
                <a:gd name="T46" fmla="*/ 8 w 23"/>
                <a:gd name="T47" fmla="*/ 8 h 12"/>
                <a:gd name="T48" fmla="*/ 8 w 23"/>
                <a:gd name="T49" fmla="*/ 6 h 12"/>
                <a:gd name="T50" fmla="*/ 6 w 23"/>
                <a:gd name="T51" fmla="*/ 6 h 12"/>
                <a:gd name="T52" fmla="*/ 6 w 23"/>
                <a:gd name="T53" fmla="*/ 4 h 12"/>
                <a:gd name="T54" fmla="*/ 4 w 23"/>
                <a:gd name="T55" fmla="*/ 4 h 12"/>
                <a:gd name="T56" fmla="*/ 2 w 23"/>
                <a:gd name="T57" fmla="*/ 4 h 12"/>
                <a:gd name="T58" fmla="*/ 2 w 23"/>
                <a:gd name="T59" fmla="*/ 2 h 12"/>
                <a:gd name="T60" fmla="*/ 0 w 23"/>
                <a:gd name="T61" fmla="*/ 2 h 12"/>
                <a:gd name="T62" fmla="*/ 2 w 23"/>
                <a:gd name="T63" fmla="*/ 2 h 12"/>
                <a:gd name="T64" fmla="*/ 2 w 23"/>
                <a:gd name="T65" fmla="*/ 0 h 12"/>
                <a:gd name="T66" fmla="*/ 4 w 23"/>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12">
                  <a:moveTo>
                    <a:pt x="4" y="0"/>
                  </a:moveTo>
                  <a:lnTo>
                    <a:pt x="4" y="2"/>
                  </a:lnTo>
                  <a:lnTo>
                    <a:pt x="8" y="2"/>
                  </a:lnTo>
                  <a:lnTo>
                    <a:pt x="10" y="2"/>
                  </a:lnTo>
                  <a:lnTo>
                    <a:pt x="12" y="2"/>
                  </a:lnTo>
                  <a:lnTo>
                    <a:pt x="12" y="4"/>
                  </a:lnTo>
                  <a:lnTo>
                    <a:pt x="14" y="4"/>
                  </a:lnTo>
                  <a:lnTo>
                    <a:pt x="16" y="4"/>
                  </a:lnTo>
                  <a:lnTo>
                    <a:pt x="16" y="6"/>
                  </a:lnTo>
                  <a:lnTo>
                    <a:pt x="18" y="6"/>
                  </a:lnTo>
                  <a:lnTo>
                    <a:pt x="18" y="8"/>
                  </a:lnTo>
                  <a:lnTo>
                    <a:pt x="20" y="8"/>
                  </a:lnTo>
                  <a:lnTo>
                    <a:pt x="22" y="8"/>
                  </a:lnTo>
                  <a:lnTo>
                    <a:pt x="23" y="10"/>
                  </a:lnTo>
                  <a:lnTo>
                    <a:pt x="23" y="12"/>
                  </a:lnTo>
                  <a:lnTo>
                    <a:pt x="22" y="12"/>
                  </a:lnTo>
                  <a:lnTo>
                    <a:pt x="20" y="12"/>
                  </a:lnTo>
                  <a:lnTo>
                    <a:pt x="18" y="12"/>
                  </a:lnTo>
                  <a:lnTo>
                    <a:pt x="16" y="12"/>
                  </a:lnTo>
                  <a:lnTo>
                    <a:pt x="14" y="10"/>
                  </a:lnTo>
                  <a:lnTo>
                    <a:pt x="12" y="10"/>
                  </a:lnTo>
                  <a:lnTo>
                    <a:pt x="10" y="10"/>
                  </a:lnTo>
                  <a:lnTo>
                    <a:pt x="10" y="8"/>
                  </a:lnTo>
                  <a:lnTo>
                    <a:pt x="8" y="8"/>
                  </a:lnTo>
                  <a:lnTo>
                    <a:pt x="8" y="6"/>
                  </a:lnTo>
                  <a:lnTo>
                    <a:pt x="6" y="6"/>
                  </a:lnTo>
                  <a:lnTo>
                    <a:pt x="6" y="4"/>
                  </a:lnTo>
                  <a:lnTo>
                    <a:pt x="4" y="4"/>
                  </a:lnTo>
                  <a:lnTo>
                    <a:pt x="2" y="4"/>
                  </a:lnTo>
                  <a:lnTo>
                    <a:pt x="2" y="2"/>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1" name="Freeform 421"/>
            <p:cNvSpPr>
              <a:spLocks/>
            </p:cNvSpPr>
            <p:nvPr/>
          </p:nvSpPr>
          <p:spPr bwMode="gray">
            <a:xfrm>
              <a:off x="3959325" y="189558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2" name="Freeform 422"/>
            <p:cNvSpPr>
              <a:spLocks/>
            </p:cNvSpPr>
            <p:nvPr/>
          </p:nvSpPr>
          <p:spPr bwMode="gray">
            <a:xfrm>
              <a:off x="3407510" y="189558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3" name="Freeform 423"/>
            <p:cNvSpPr>
              <a:spLocks/>
            </p:cNvSpPr>
            <p:nvPr/>
          </p:nvSpPr>
          <p:spPr bwMode="gray">
            <a:xfrm>
              <a:off x="3895543" y="1894616"/>
              <a:ext cx="0" cy="966"/>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4" name="Freeform 424"/>
            <p:cNvSpPr>
              <a:spLocks/>
            </p:cNvSpPr>
            <p:nvPr/>
          </p:nvSpPr>
          <p:spPr bwMode="gray">
            <a:xfrm>
              <a:off x="3404611" y="1894616"/>
              <a:ext cx="1933" cy="2899"/>
            </a:xfrm>
            <a:custGeom>
              <a:avLst/>
              <a:gdLst>
                <a:gd name="T0" fmla="*/ 2 w 2"/>
                <a:gd name="T1" fmla="*/ 3 h 3"/>
                <a:gd name="T2" fmla="*/ 2 w 2"/>
                <a:gd name="T3" fmla="*/ 1 h 3"/>
                <a:gd name="T4" fmla="*/ 0 w 2"/>
                <a:gd name="T5" fmla="*/ 1 h 3"/>
                <a:gd name="T6" fmla="*/ 0 w 2"/>
                <a:gd name="T7" fmla="*/ 0 h 3"/>
                <a:gd name="T8" fmla="*/ 2 w 2"/>
                <a:gd name="T9" fmla="*/ 0 h 3"/>
                <a:gd name="T10" fmla="*/ 2 w 2"/>
                <a:gd name="T11" fmla="*/ 1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1"/>
                  </a:lnTo>
                  <a:lnTo>
                    <a:pt x="0" y="1"/>
                  </a:lnTo>
                  <a:lnTo>
                    <a:pt x="0" y="0"/>
                  </a:lnTo>
                  <a:lnTo>
                    <a:pt x="2" y="0"/>
                  </a:lnTo>
                  <a:lnTo>
                    <a:pt x="2" y="1"/>
                  </a:lnTo>
                  <a:lnTo>
                    <a:pt x="2"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5" name="Rectangle 425"/>
            <p:cNvSpPr>
              <a:spLocks noChangeArrowheads="1"/>
            </p:cNvSpPr>
            <p:nvPr/>
          </p:nvSpPr>
          <p:spPr bwMode="gray">
            <a:xfrm>
              <a:off x="3407510" y="1894616"/>
              <a:ext cx="1933" cy="966"/>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6" name="Freeform 426"/>
            <p:cNvSpPr>
              <a:spLocks/>
            </p:cNvSpPr>
            <p:nvPr/>
          </p:nvSpPr>
          <p:spPr bwMode="gray">
            <a:xfrm>
              <a:off x="3409443" y="1894616"/>
              <a:ext cx="0" cy="966"/>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7" name="Freeform 427"/>
            <p:cNvSpPr>
              <a:spLocks/>
            </p:cNvSpPr>
            <p:nvPr/>
          </p:nvSpPr>
          <p:spPr bwMode="gray">
            <a:xfrm>
              <a:off x="3404611" y="1892683"/>
              <a:ext cx="2899" cy="2899"/>
            </a:xfrm>
            <a:custGeom>
              <a:avLst/>
              <a:gdLst>
                <a:gd name="T0" fmla="*/ 2 w 3"/>
                <a:gd name="T1" fmla="*/ 0 h 3"/>
                <a:gd name="T2" fmla="*/ 2 w 3"/>
                <a:gd name="T3" fmla="*/ 2 h 3"/>
                <a:gd name="T4" fmla="*/ 2 w 3"/>
                <a:gd name="T5" fmla="*/ 0 h 3"/>
                <a:gd name="T6" fmla="*/ 2 w 3"/>
                <a:gd name="T7" fmla="*/ 2 h 3"/>
                <a:gd name="T8" fmla="*/ 3 w 3"/>
                <a:gd name="T9" fmla="*/ 3 h 3"/>
                <a:gd name="T10" fmla="*/ 2 w 3"/>
                <a:gd name="T11" fmla="*/ 3 h 3"/>
                <a:gd name="T12" fmla="*/ 2 w 3"/>
                <a:gd name="T13" fmla="*/ 2 h 3"/>
                <a:gd name="T14" fmla="*/ 0 w 3"/>
                <a:gd name="T15" fmla="*/ 2 h 3"/>
                <a:gd name="T16" fmla="*/ 0 w 3"/>
                <a:gd name="T17" fmla="*/ 0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lnTo>
                    <a:pt x="2" y="2"/>
                  </a:lnTo>
                  <a:lnTo>
                    <a:pt x="2" y="0"/>
                  </a:lnTo>
                  <a:lnTo>
                    <a:pt x="2" y="2"/>
                  </a:lnTo>
                  <a:lnTo>
                    <a:pt x="3" y="3"/>
                  </a:lnTo>
                  <a:lnTo>
                    <a:pt x="2" y="3"/>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8" name="Freeform 428"/>
            <p:cNvSpPr>
              <a:spLocks/>
            </p:cNvSpPr>
            <p:nvPr/>
          </p:nvSpPr>
          <p:spPr bwMode="gray">
            <a:xfrm>
              <a:off x="3400745" y="1892683"/>
              <a:ext cx="3866" cy="1933"/>
            </a:xfrm>
            <a:custGeom>
              <a:avLst/>
              <a:gdLst>
                <a:gd name="T0" fmla="*/ 4 w 4"/>
                <a:gd name="T1" fmla="*/ 0 h 2"/>
                <a:gd name="T2" fmla="*/ 2 w 4"/>
                <a:gd name="T3" fmla="*/ 2 h 2"/>
                <a:gd name="T4" fmla="*/ 2 w 4"/>
                <a:gd name="T5" fmla="*/ 0 h 2"/>
                <a:gd name="T6" fmla="*/ 2 w 4"/>
                <a:gd name="T7" fmla="*/ 2 h 2"/>
                <a:gd name="T8" fmla="*/ 0 w 4"/>
                <a:gd name="T9" fmla="*/ 2 h 2"/>
                <a:gd name="T10" fmla="*/ 0 w 4"/>
                <a:gd name="T11" fmla="*/ 0 h 2"/>
                <a:gd name="T12" fmla="*/ 2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2" y="2"/>
                  </a:lnTo>
                  <a:lnTo>
                    <a:pt x="2" y="0"/>
                  </a:ln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9" name="Freeform 429"/>
            <p:cNvSpPr>
              <a:spLocks/>
            </p:cNvSpPr>
            <p:nvPr/>
          </p:nvSpPr>
          <p:spPr bwMode="gray">
            <a:xfrm>
              <a:off x="3402678" y="1892683"/>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0" name="Freeform 430"/>
            <p:cNvSpPr>
              <a:spLocks/>
            </p:cNvSpPr>
            <p:nvPr/>
          </p:nvSpPr>
          <p:spPr bwMode="gray">
            <a:xfrm>
              <a:off x="3400745" y="1892683"/>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1" name="Freeform 431"/>
            <p:cNvSpPr>
              <a:spLocks/>
            </p:cNvSpPr>
            <p:nvPr/>
          </p:nvSpPr>
          <p:spPr bwMode="gray">
            <a:xfrm>
              <a:off x="3394947" y="1890750"/>
              <a:ext cx="3866" cy="1933"/>
            </a:xfrm>
            <a:custGeom>
              <a:avLst/>
              <a:gdLst>
                <a:gd name="T0" fmla="*/ 2 w 4"/>
                <a:gd name="T1" fmla="*/ 0 h 2"/>
                <a:gd name="T2" fmla="*/ 2 w 4"/>
                <a:gd name="T3" fmla="*/ 2 h 2"/>
                <a:gd name="T4" fmla="*/ 0 w 4"/>
                <a:gd name="T5" fmla="*/ 2 h 2"/>
                <a:gd name="T6" fmla="*/ 0 w 4"/>
                <a:gd name="T7" fmla="*/ 0 h 2"/>
                <a:gd name="T8" fmla="*/ 2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2" y="2"/>
                  </a:lnTo>
                  <a:lnTo>
                    <a:pt x="0" y="2"/>
                  </a:lnTo>
                  <a:lnTo>
                    <a:pt x="0" y="0"/>
                  </a:lnTo>
                  <a:lnTo>
                    <a:pt x="2" y="0"/>
                  </a:lnTo>
                  <a:lnTo>
                    <a:pt x="4"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2" name="Freeform 432"/>
            <p:cNvSpPr>
              <a:spLocks/>
            </p:cNvSpPr>
            <p:nvPr/>
          </p:nvSpPr>
          <p:spPr bwMode="gray">
            <a:xfrm>
              <a:off x="3394947" y="189075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3" name="Freeform 433"/>
            <p:cNvSpPr>
              <a:spLocks/>
            </p:cNvSpPr>
            <p:nvPr/>
          </p:nvSpPr>
          <p:spPr bwMode="gray">
            <a:xfrm>
              <a:off x="3931300" y="1890750"/>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4" name="Freeform 434"/>
            <p:cNvSpPr>
              <a:spLocks/>
            </p:cNvSpPr>
            <p:nvPr/>
          </p:nvSpPr>
          <p:spPr bwMode="gray">
            <a:xfrm>
              <a:off x="3391081" y="1890750"/>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5" name="Freeform 435"/>
            <p:cNvSpPr>
              <a:spLocks/>
            </p:cNvSpPr>
            <p:nvPr/>
          </p:nvSpPr>
          <p:spPr bwMode="gray">
            <a:xfrm>
              <a:off x="3961258" y="188881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6" name="Freeform 436"/>
            <p:cNvSpPr>
              <a:spLocks/>
            </p:cNvSpPr>
            <p:nvPr/>
          </p:nvSpPr>
          <p:spPr bwMode="gray">
            <a:xfrm>
              <a:off x="3378518" y="1888817"/>
              <a:ext cx="966"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7" name="Freeform 437"/>
            <p:cNvSpPr>
              <a:spLocks/>
            </p:cNvSpPr>
            <p:nvPr/>
          </p:nvSpPr>
          <p:spPr bwMode="gray">
            <a:xfrm>
              <a:off x="3394947" y="1888817"/>
              <a:ext cx="3866" cy="1933"/>
            </a:xfrm>
            <a:custGeom>
              <a:avLst/>
              <a:gdLst>
                <a:gd name="T0" fmla="*/ 4 w 4"/>
                <a:gd name="T1" fmla="*/ 0 h 2"/>
                <a:gd name="T2" fmla="*/ 2 w 4"/>
                <a:gd name="T3" fmla="*/ 0 h 2"/>
                <a:gd name="T4" fmla="*/ 2 w 4"/>
                <a:gd name="T5" fmla="*/ 2 h 2"/>
                <a:gd name="T6" fmla="*/ 0 w 4"/>
                <a:gd name="T7" fmla="*/ 2 h 2"/>
                <a:gd name="T8" fmla="*/ 0 w 4"/>
                <a:gd name="T9" fmla="*/ 0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2" y="0"/>
                  </a:ln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8" name="Freeform 438"/>
            <p:cNvSpPr>
              <a:spLocks/>
            </p:cNvSpPr>
            <p:nvPr/>
          </p:nvSpPr>
          <p:spPr bwMode="gray">
            <a:xfrm>
              <a:off x="3378518" y="188688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9" name="Freeform 439"/>
            <p:cNvSpPr>
              <a:spLocks/>
            </p:cNvSpPr>
            <p:nvPr/>
          </p:nvSpPr>
          <p:spPr bwMode="gray">
            <a:xfrm>
              <a:off x="3947728" y="1886884"/>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0" name="Freeform 440"/>
            <p:cNvSpPr>
              <a:spLocks/>
            </p:cNvSpPr>
            <p:nvPr/>
          </p:nvSpPr>
          <p:spPr bwMode="gray">
            <a:xfrm>
              <a:off x="3393014" y="1886884"/>
              <a:ext cx="1933" cy="1933"/>
            </a:xfrm>
            <a:custGeom>
              <a:avLst/>
              <a:gdLst>
                <a:gd name="T0" fmla="*/ 2 w 2"/>
                <a:gd name="T1" fmla="*/ 2 h 2"/>
                <a:gd name="T2" fmla="*/ 0 w 2"/>
                <a:gd name="T3" fmla="*/ 2 h 2"/>
                <a:gd name="T4" fmla="*/ 0 w 2"/>
                <a:gd name="T5" fmla="*/ 0 h 2"/>
                <a:gd name="T6" fmla="*/ 2 w 2"/>
                <a:gd name="T7" fmla="*/ 2 h 2"/>
                <a:gd name="T8" fmla="*/ 2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2"/>
                  </a:lnTo>
                  <a:lnTo>
                    <a:pt x="0" y="0"/>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1" name="Freeform 441"/>
            <p:cNvSpPr>
              <a:spLocks/>
            </p:cNvSpPr>
            <p:nvPr/>
          </p:nvSpPr>
          <p:spPr bwMode="gray">
            <a:xfrm>
              <a:off x="3379484" y="1886884"/>
              <a:ext cx="41555" cy="31891"/>
            </a:xfrm>
            <a:custGeom>
              <a:avLst/>
              <a:gdLst>
                <a:gd name="T0" fmla="*/ 10 w 43"/>
                <a:gd name="T1" fmla="*/ 2 h 33"/>
                <a:gd name="T2" fmla="*/ 14 w 43"/>
                <a:gd name="T3" fmla="*/ 4 h 33"/>
                <a:gd name="T4" fmla="*/ 16 w 43"/>
                <a:gd name="T5" fmla="*/ 6 h 33"/>
                <a:gd name="T6" fmla="*/ 22 w 43"/>
                <a:gd name="T7" fmla="*/ 6 h 33"/>
                <a:gd name="T8" fmla="*/ 26 w 43"/>
                <a:gd name="T9" fmla="*/ 8 h 33"/>
                <a:gd name="T10" fmla="*/ 28 w 43"/>
                <a:gd name="T11" fmla="*/ 13 h 33"/>
                <a:gd name="T12" fmla="*/ 31 w 43"/>
                <a:gd name="T13" fmla="*/ 17 h 33"/>
                <a:gd name="T14" fmla="*/ 35 w 43"/>
                <a:gd name="T15" fmla="*/ 19 h 33"/>
                <a:gd name="T16" fmla="*/ 35 w 43"/>
                <a:gd name="T17" fmla="*/ 21 h 33"/>
                <a:gd name="T18" fmla="*/ 39 w 43"/>
                <a:gd name="T19" fmla="*/ 23 h 33"/>
                <a:gd name="T20" fmla="*/ 41 w 43"/>
                <a:gd name="T21" fmla="*/ 29 h 33"/>
                <a:gd name="T22" fmla="*/ 43 w 43"/>
                <a:gd name="T23" fmla="*/ 29 h 33"/>
                <a:gd name="T24" fmla="*/ 41 w 43"/>
                <a:gd name="T25" fmla="*/ 31 h 33"/>
                <a:gd name="T26" fmla="*/ 37 w 43"/>
                <a:gd name="T27" fmla="*/ 33 h 33"/>
                <a:gd name="T28" fmla="*/ 33 w 43"/>
                <a:gd name="T29" fmla="*/ 29 h 33"/>
                <a:gd name="T30" fmla="*/ 28 w 43"/>
                <a:gd name="T31" fmla="*/ 27 h 33"/>
                <a:gd name="T32" fmla="*/ 31 w 43"/>
                <a:gd name="T33" fmla="*/ 23 h 33"/>
                <a:gd name="T34" fmla="*/ 31 w 43"/>
                <a:gd name="T35" fmla="*/ 21 h 33"/>
                <a:gd name="T36" fmla="*/ 29 w 43"/>
                <a:gd name="T37" fmla="*/ 25 h 33"/>
                <a:gd name="T38" fmla="*/ 28 w 43"/>
                <a:gd name="T39" fmla="*/ 25 h 33"/>
                <a:gd name="T40" fmla="*/ 26 w 43"/>
                <a:gd name="T41" fmla="*/ 23 h 33"/>
                <a:gd name="T42" fmla="*/ 24 w 43"/>
                <a:gd name="T43" fmla="*/ 23 h 33"/>
                <a:gd name="T44" fmla="*/ 24 w 43"/>
                <a:gd name="T45" fmla="*/ 21 h 33"/>
                <a:gd name="T46" fmla="*/ 22 w 43"/>
                <a:gd name="T47" fmla="*/ 21 h 33"/>
                <a:gd name="T48" fmla="*/ 20 w 43"/>
                <a:gd name="T49" fmla="*/ 21 h 33"/>
                <a:gd name="T50" fmla="*/ 22 w 43"/>
                <a:gd name="T51" fmla="*/ 21 h 33"/>
                <a:gd name="T52" fmla="*/ 18 w 43"/>
                <a:gd name="T53" fmla="*/ 19 h 33"/>
                <a:gd name="T54" fmla="*/ 16 w 43"/>
                <a:gd name="T55" fmla="*/ 19 h 33"/>
                <a:gd name="T56" fmla="*/ 18 w 43"/>
                <a:gd name="T57" fmla="*/ 15 h 33"/>
                <a:gd name="T58" fmla="*/ 18 w 43"/>
                <a:gd name="T59" fmla="*/ 15 h 33"/>
                <a:gd name="T60" fmla="*/ 18 w 43"/>
                <a:gd name="T61" fmla="*/ 13 h 33"/>
                <a:gd name="T62" fmla="*/ 16 w 43"/>
                <a:gd name="T63" fmla="*/ 13 h 33"/>
                <a:gd name="T64" fmla="*/ 14 w 43"/>
                <a:gd name="T65" fmla="*/ 13 h 33"/>
                <a:gd name="T66" fmla="*/ 12 w 43"/>
                <a:gd name="T67" fmla="*/ 13 h 33"/>
                <a:gd name="T68" fmla="*/ 12 w 43"/>
                <a:gd name="T69" fmla="*/ 9 h 33"/>
                <a:gd name="T70" fmla="*/ 8 w 43"/>
                <a:gd name="T71" fmla="*/ 11 h 33"/>
                <a:gd name="T72" fmla="*/ 6 w 43"/>
                <a:gd name="T73" fmla="*/ 11 h 33"/>
                <a:gd name="T74" fmla="*/ 6 w 43"/>
                <a:gd name="T75" fmla="*/ 9 h 33"/>
                <a:gd name="T76" fmla="*/ 4 w 43"/>
                <a:gd name="T77" fmla="*/ 6 h 33"/>
                <a:gd name="T78" fmla="*/ 8 w 43"/>
                <a:gd name="T79" fmla="*/ 8 h 33"/>
                <a:gd name="T80" fmla="*/ 6 w 43"/>
                <a:gd name="T81" fmla="*/ 4 h 33"/>
                <a:gd name="T82" fmla="*/ 8 w 43"/>
                <a:gd name="T83" fmla="*/ 4 h 33"/>
                <a:gd name="T84" fmla="*/ 4 w 43"/>
                <a:gd name="T85" fmla="*/ 6 h 33"/>
                <a:gd name="T86" fmla="*/ 0 w 43"/>
                <a:gd name="T87" fmla="*/ 4 h 33"/>
                <a:gd name="T88" fmla="*/ 2 w 43"/>
                <a:gd name="T8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33">
                  <a:moveTo>
                    <a:pt x="4" y="0"/>
                  </a:moveTo>
                  <a:lnTo>
                    <a:pt x="8" y="2"/>
                  </a:lnTo>
                  <a:lnTo>
                    <a:pt x="10" y="2"/>
                  </a:lnTo>
                  <a:lnTo>
                    <a:pt x="10" y="4"/>
                  </a:lnTo>
                  <a:lnTo>
                    <a:pt x="12" y="4"/>
                  </a:lnTo>
                  <a:lnTo>
                    <a:pt x="14" y="4"/>
                  </a:lnTo>
                  <a:lnTo>
                    <a:pt x="14" y="6"/>
                  </a:lnTo>
                  <a:lnTo>
                    <a:pt x="14" y="4"/>
                  </a:lnTo>
                  <a:lnTo>
                    <a:pt x="16" y="6"/>
                  </a:lnTo>
                  <a:lnTo>
                    <a:pt x="18" y="6"/>
                  </a:lnTo>
                  <a:lnTo>
                    <a:pt x="20" y="6"/>
                  </a:lnTo>
                  <a:lnTo>
                    <a:pt x="22" y="6"/>
                  </a:lnTo>
                  <a:lnTo>
                    <a:pt x="22" y="8"/>
                  </a:lnTo>
                  <a:lnTo>
                    <a:pt x="24" y="8"/>
                  </a:lnTo>
                  <a:lnTo>
                    <a:pt x="26" y="8"/>
                  </a:lnTo>
                  <a:lnTo>
                    <a:pt x="26" y="9"/>
                  </a:lnTo>
                  <a:lnTo>
                    <a:pt x="28" y="11"/>
                  </a:lnTo>
                  <a:lnTo>
                    <a:pt x="28" y="13"/>
                  </a:lnTo>
                  <a:lnTo>
                    <a:pt x="29" y="15"/>
                  </a:lnTo>
                  <a:lnTo>
                    <a:pt x="29" y="17"/>
                  </a:lnTo>
                  <a:lnTo>
                    <a:pt x="31" y="17"/>
                  </a:lnTo>
                  <a:lnTo>
                    <a:pt x="31" y="19"/>
                  </a:lnTo>
                  <a:lnTo>
                    <a:pt x="33" y="19"/>
                  </a:lnTo>
                  <a:lnTo>
                    <a:pt x="35" y="19"/>
                  </a:lnTo>
                  <a:lnTo>
                    <a:pt x="35" y="21"/>
                  </a:lnTo>
                  <a:lnTo>
                    <a:pt x="37" y="21"/>
                  </a:lnTo>
                  <a:lnTo>
                    <a:pt x="35" y="21"/>
                  </a:lnTo>
                  <a:lnTo>
                    <a:pt x="37" y="21"/>
                  </a:lnTo>
                  <a:lnTo>
                    <a:pt x="37" y="23"/>
                  </a:lnTo>
                  <a:lnTo>
                    <a:pt x="39" y="23"/>
                  </a:lnTo>
                  <a:lnTo>
                    <a:pt x="39" y="25"/>
                  </a:lnTo>
                  <a:lnTo>
                    <a:pt x="41" y="27"/>
                  </a:lnTo>
                  <a:lnTo>
                    <a:pt x="41" y="29"/>
                  </a:lnTo>
                  <a:lnTo>
                    <a:pt x="41" y="31"/>
                  </a:lnTo>
                  <a:lnTo>
                    <a:pt x="41" y="29"/>
                  </a:lnTo>
                  <a:lnTo>
                    <a:pt x="43" y="29"/>
                  </a:lnTo>
                  <a:lnTo>
                    <a:pt x="43" y="31"/>
                  </a:lnTo>
                  <a:lnTo>
                    <a:pt x="43" y="33"/>
                  </a:lnTo>
                  <a:lnTo>
                    <a:pt x="41" y="31"/>
                  </a:lnTo>
                  <a:lnTo>
                    <a:pt x="41" y="33"/>
                  </a:lnTo>
                  <a:lnTo>
                    <a:pt x="39" y="33"/>
                  </a:lnTo>
                  <a:lnTo>
                    <a:pt x="37" y="33"/>
                  </a:lnTo>
                  <a:lnTo>
                    <a:pt x="35" y="31"/>
                  </a:lnTo>
                  <a:lnTo>
                    <a:pt x="33" y="31"/>
                  </a:lnTo>
                  <a:lnTo>
                    <a:pt x="33" y="29"/>
                  </a:lnTo>
                  <a:lnTo>
                    <a:pt x="33" y="31"/>
                  </a:lnTo>
                  <a:lnTo>
                    <a:pt x="31" y="29"/>
                  </a:lnTo>
                  <a:lnTo>
                    <a:pt x="28" y="27"/>
                  </a:lnTo>
                  <a:lnTo>
                    <a:pt x="28" y="25"/>
                  </a:lnTo>
                  <a:lnTo>
                    <a:pt x="29" y="25"/>
                  </a:lnTo>
                  <a:lnTo>
                    <a:pt x="31" y="23"/>
                  </a:lnTo>
                  <a:lnTo>
                    <a:pt x="31" y="21"/>
                  </a:lnTo>
                  <a:lnTo>
                    <a:pt x="29" y="21"/>
                  </a:lnTo>
                  <a:lnTo>
                    <a:pt x="31" y="21"/>
                  </a:lnTo>
                  <a:lnTo>
                    <a:pt x="31" y="23"/>
                  </a:lnTo>
                  <a:lnTo>
                    <a:pt x="29" y="23"/>
                  </a:lnTo>
                  <a:lnTo>
                    <a:pt x="29" y="25"/>
                  </a:lnTo>
                  <a:lnTo>
                    <a:pt x="28" y="25"/>
                  </a:lnTo>
                  <a:lnTo>
                    <a:pt x="26" y="25"/>
                  </a:lnTo>
                  <a:lnTo>
                    <a:pt x="28" y="25"/>
                  </a:lnTo>
                  <a:lnTo>
                    <a:pt x="28" y="23"/>
                  </a:lnTo>
                  <a:lnTo>
                    <a:pt x="26" y="25"/>
                  </a:lnTo>
                  <a:lnTo>
                    <a:pt x="26" y="23"/>
                  </a:lnTo>
                  <a:lnTo>
                    <a:pt x="26" y="25"/>
                  </a:lnTo>
                  <a:lnTo>
                    <a:pt x="24" y="25"/>
                  </a:lnTo>
                  <a:lnTo>
                    <a:pt x="24" y="23"/>
                  </a:lnTo>
                  <a:lnTo>
                    <a:pt x="22" y="23"/>
                  </a:lnTo>
                  <a:lnTo>
                    <a:pt x="24" y="23"/>
                  </a:lnTo>
                  <a:lnTo>
                    <a:pt x="24" y="21"/>
                  </a:lnTo>
                  <a:lnTo>
                    <a:pt x="24" y="23"/>
                  </a:lnTo>
                  <a:lnTo>
                    <a:pt x="24" y="21"/>
                  </a:lnTo>
                  <a:lnTo>
                    <a:pt x="22" y="21"/>
                  </a:lnTo>
                  <a:lnTo>
                    <a:pt x="22" y="19"/>
                  </a:lnTo>
                  <a:lnTo>
                    <a:pt x="22" y="21"/>
                  </a:lnTo>
                  <a:lnTo>
                    <a:pt x="20" y="21"/>
                  </a:lnTo>
                  <a:lnTo>
                    <a:pt x="22" y="21"/>
                  </a:lnTo>
                  <a:lnTo>
                    <a:pt x="22" y="19"/>
                  </a:lnTo>
                  <a:lnTo>
                    <a:pt x="22" y="21"/>
                  </a:lnTo>
                  <a:lnTo>
                    <a:pt x="20" y="21"/>
                  </a:lnTo>
                  <a:lnTo>
                    <a:pt x="20" y="19"/>
                  </a:lnTo>
                  <a:lnTo>
                    <a:pt x="18" y="19"/>
                  </a:lnTo>
                  <a:lnTo>
                    <a:pt x="16" y="19"/>
                  </a:lnTo>
                  <a:lnTo>
                    <a:pt x="18" y="19"/>
                  </a:lnTo>
                  <a:lnTo>
                    <a:pt x="16" y="19"/>
                  </a:lnTo>
                  <a:lnTo>
                    <a:pt x="16" y="17"/>
                  </a:lnTo>
                  <a:lnTo>
                    <a:pt x="18" y="17"/>
                  </a:lnTo>
                  <a:lnTo>
                    <a:pt x="18" y="15"/>
                  </a:lnTo>
                  <a:lnTo>
                    <a:pt x="18" y="17"/>
                  </a:lnTo>
                  <a:lnTo>
                    <a:pt x="20" y="15"/>
                  </a:lnTo>
                  <a:lnTo>
                    <a:pt x="18" y="15"/>
                  </a:lnTo>
                  <a:lnTo>
                    <a:pt x="16" y="15"/>
                  </a:lnTo>
                  <a:lnTo>
                    <a:pt x="18" y="15"/>
                  </a:lnTo>
                  <a:lnTo>
                    <a:pt x="18" y="13"/>
                  </a:lnTo>
                  <a:lnTo>
                    <a:pt x="16" y="13"/>
                  </a:lnTo>
                  <a:lnTo>
                    <a:pt x="16" y="15"/>
                  </a:lnTo>
                  <a:lnTo>
                    <a:pt x="16" y="13"/>
                  </a:lnTo>
                  <a:lnTo>
                    <a:pt x="14" y="13"/>
                  </a:lnTo>
                  <a:lnTo>
                    <a:pt x="14" y="11"/>
                  </a:lnTo>
                  <a:lnTo>
                    <a:pt x="14" y="13"/>
                  </a:lnTo>
                  <a:lnTo>
                    <a:pt x="14" y="11"/>
                  </a:lnTo>
                  <a:lnTo>
                    <a:pt x="14" y="13"/>
                  </a:lnTo>
                  <a:lnTo>
                    <a:pt x="12" y="13"/>
                  </a:lnTo>
                  <a:lnTo>
                    <a:pt x="10" y="11"/>
                  </a:lnTo>
                  <a:lnTo>
                    <a:pt x="12" y="11"/>
                  </a:lnTo>
                  <a:lnTo>
                    <a:pt x="12" y="9"/>
                  </a:lnTo>
                  <a:lnTo>
                    <a:pt x="10" y="9"/>
                  </a:lnTo>
                  <a:lnTo>
                    <a:pt x="10" y="11"/>
                  </a:lnTo>
                  <a:lnTo>
                    <a:pt x="8" y="11"/>
                  </a:lnTo>
                  <a:lnTo>
                    <a:pt x="8" y="9"/>
                  </a:lnTo>
                  <a:lnTo>
                    <a:pt x="6" y="9"/>
                  </a:lnTo>
                  <a:lnTo>
                    <a:pt x="6" y="11"/>
                  </a:lnTo>
                  <a:lnTo>
                    <a:pt x="6" y="9"/>
                  </a:lnTo>
                  <a:lnTo>
                    <a:pt x="4" y="9"/>
                  </a:lnTo>
                  <a:lnTo>
                    <a:pt x="6" y="9"/>
                  </a:lnTo>
                  <a:lnTo>
                    <a:pt x="6" y="8"/>
                  </a:lnTo>
                  <a:lnTo>
                    <a:pt x="4" y="8"/>
                  </a:lnTo>
                  <a:lnTo>
                    <a:pt x="4" y="6"/>
                  </a:lnTo>
                  <a:lnTo>
                    <a:pt x="6" y="6"/>
                  </a:lnTo>
                  <a:lnTo>
                    <a:pt x="8" y="6"/>
                  </a:lnTo>
                  <a:lnTo>
                    <a:pt x="8" y="8"/>
                  </a:lnTo>
                  <a:lnTo>
                    <a:pt x="8" y="6"/>
                  </a:lnTo>
                  <a:lnTo>
                    <a:pt x="8" y="4"/>
                  </a:lnTo>
                  <a:lnTo>
                    <a:pt x="6" y="4"/>
                  </a:lnTo>
                  <a:lnTo>
                    <a:pt x="4" y="4"/>
                  </a:lnTo>
                  <a:lnTo>
                    <a:pt x="6" y="4"/>
                  </a:lnTo>
                  <a:lnTo>
                    <a:pt x="8" y="4"/>
                  </a:lnTo>
                  <a:lnTo>
                    <a:pt x="8" y="6"/>
                  </a:lnTo>
                  <a:lnTo>
                    <a:pt x="6" y="6"/>
                  </a:lnTo>
                  <a:lnTo>
                    <a:pt x="4" y="6"/>
                  </a:lnTo>
                  <a:lnTo>
                    <a:pt x="2" y="6"/>
                  </a:lnTo>
                  <a:lnTo>
                    <a:pt x="2" y="4"/>
                  </a:lnTo>
                  <a:lnTo>
                    <a:pt x="0" y="4"/>
                  </a:lnTo>
                  <a:lnTo>
                    <a:pt x="0" y="2"/>
                  </a:lnTo>
                  <a:lnTo>
                    <a:pt x="2" y="2"/>
                  </a:lnTo>
                  <a:lnTo>
                    <a:pt x="2" y="0"/>
                  </a:lnTo>
                  <a:lnTo>
                    <a:pt x="2" y="2"/>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2" name="Freeform 442"/>
            <p:cNvSpPr>
              <a:spLocks/>
            </p:cNvSpPr>
            <p:nvPr/>
          </p:nvSpPr>
          <p:spPr bwMode="gray">
            <a:xfrm>
              <a:off x="3383350" y="188688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3" name="Freeform 443"/>
            <p:cNvSpPr>
              <a:spLocks/>
            </p:cNvSpPr>
            <p:nvPr/>
          </p:nvSpPr>
          <p:spPr bwMode="gray">
            <a:xfrm>
              <a:off x="3961258" y="188495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4" name="Freeform 444"/>
            <p:cNvSpPr>
              <a:spLocks/>
            </p:cNvSpPr>
            <p:nvPr/>
          </p:nvSpPr>
          <p:spPr bwMode="gray">
            <a:xfrm>
              <a:off x="3937098" y="1883019"/>
              <a:ext cx="1933" cy="1933"/>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5" name="Freeform 445"/>
            <p:cNvSpPr>
              <a:spLocks/>
            </p:cNvSpPr>
            <p:nvPr/>
          </p:nvSpPr>
          <p:spPr bwMode="gray">
            <a:xfrm>
              <a:off x="3939031" y="1883019"/>
              <a:ext cx="966"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6" name="Freeform 446"/>
            <p:cNvSpPr>
              <a:spLocks/>
            </p:cNvSpPr>
            <p:nvPr/>
          </p:nvSpPr>
          <p:spPr bwMode="gray">
            <a:xfrm>
              <a:off x="3937098" y="1881086"/>
              <a:ext cx="1933" cy="1933"/>
            </a:xfrm>
            <a:custGeom>
              <a:avLst/>
              <a:gdLst>
                <a:gd name="T0" fmla="*/ 2 w 2"/>
                <a:gd name="T1" fmla="*/ 0 h 2"/>
                <a:gd name="T2" fmla="*/ 2 w 2"/>
                <a:gd name="T3" fmla="*/ 2 h 2"/>
                <a:gd name="T4" fmla="*/ 0 w 2"/>
                <a:gd name="T5" fmla="*/ 2 h 2"/>
                <a:gd name="T6" fmla="*/ 2 w 2"/>
                <a:gd name="T7" fmla="*/ 2 h 2"/>
                <a:gd name="T8" fmla="*/ 2 w 2"/>
                <a:gd name="T9" fmla="*/ 0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2" y="0"/>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7" name="Freeform 447"/>
            <p:cNvSpPr>
              <a:spLocks/>
            </p:cNvSpPr>
            <p:nvPr/>
          </p:nvSpPr>
          <p:spPr bwMode="gray">
            <a:xfrm>
              <a:off x="3931300" y="1877220"/>
              <a:ext cx="54118" cy="61850"/>
            </a:xfrm>
            <a:custGeom>
              <a:avLst/>
              <a:gdLst>
                <a:gd name="T0" fmla="*/ 31 w 56"/>
                <a:gd name="T1" fmla="*/ 0 h 64"/>
                <a:gd name="T2" fmla="*/ 27 w 56"/>
                <a:gd name="T3" fmla="*/ 4 h 64"/>
                <a:gd name="T4" fmla="*/ 29 w 56"/>
                <a:gd name="T5" fmla="*/ 10 h 64"/>
                <a:gd name="T6" fmla="*/ 25 w 56"/>
                <a:gd name="T7" fmla="*/ 18 h 64"/>
                <a:gd name="T8" fmla="*/ 21 w 56"/>
                <a:gd name="T9" fmla="*/ 23 h 64"/>
                <a:gd name="T10" fmla="*/ 25 w 56"/>
                <a:gd name="T11" fmla="*/ 21 h 64"/>
                <a:gd name="T12" fmla="*/ 31 w 56"/>
                <a:gd name="T13" fmla="*/ 23 h 64"/>
                <a:gd name="T14" fmla="*/ 27 w 56"/>
                <a:gd name="T15" fmla="*/ 27 h 64"/>
                <a:gd name="T16" fmla="*/ 29 w 56"/>
                <a:gd name="T17" fmla="*/ 29 h 64"/>
                <a:gd name="T18" fmla="*/ 33 w 56"/>
                <a:gd name="T19" fmla="*/ 29 h 64"/>
                <a:gd name="T20" fmla="*/ 33 w 56"/>
                <a:gd name="T21" fmla="*/ 31 h 64"/>
                <a:gd name="T22" fmla="*/ 35 w 56"/>
                <a:gd name="T23" fmla="*/ 29 h 64"/>
                <a:gd name="T24" fmla="*/ 38 w 56"/>
                <a:gd name="T25" fmla="*/ 31 h 64"/>
                <a:gd name="T26" fmla="*/ 40 w 56"/>
                <a:gd name="T27" fmla="*/ 29 h 64"/>
                <a:gd name="T28" fmla="*/ 46 w 56"/>
                <a:gd name="T29" fmla="*/ 35 h 64"/>
                <a:gd name="T30" fmla="*/ 44 w 56"/>
                <a:gd name="T31" fmla="*/ 37 h 64"/>
                <a:gd name="T32" fmla="*/ 46 w 56"/>
                <a:gd name="T33" fmla="*/ 39 h 64"/>
                <a:gd name="T34" fmla="*/ 42 w 56"/>
                <a:gd name="T35" fmla="*/ 41 h 64"/>
                <a:gd name="T36" fmla="*/ 44 w 56"/>
                <a:gd name="T37" fmla="*/ 43 h 64"/>
                <a:gd name="T38" fmla="*/ 48 w 56"/>
                <a:gd name="T39" fmla="*/ 39 h 64"/>
                <a:gd name="T40" fmla="*/ 52 w 56"/>
                <a:gd name="T41" fmla="*/ 43 h 64"/>
                <a:gd name="T42" fmla="*/ 44 w 56"/>
                <a:gd name="T43" fmla="*/ 47 h 64"/>
                <a:gd name="T44" fmla="*/ 46 w 56"/>
                <a:gd name="T45" fmla="*/ 48 h 64"/>
                <a:gd name="T46" fmla="*/ 48 w 56"/>
                <a:gd name="T47" fmla="*/ 50 h 64"/>
                <a:gd name="T48" fmla="*/ 52 w 56"/>
                <a:gd name="T49" fmla="*/ 47 h 64"/>
                <a:gd name="T50" fmla="*/ 50 w 56"/>
                <a:gd name="T51" fmla="*/ 52 h 64"/>
                <a:gd name="T52" fmla="*/ 54 w 56"/>
                <a:gd name="T53" fmla="*/ 50 h 64"/>
                <a:gd name="T54" fmla="*/ 54 w 56"/>
                <a:gd name="T55" fmla="*/ 58 h 64"/>
                <a:gd name="T56" fmla="*/ 48 w 56"/>
                <a:gd name="T57" fmla="*/ 64 h 64"/>
                <a:gd name="T58" fmla="*/ 48 w 56"/>
                <a:gd name="T59" fmla="*/ 58 h 64"/>
                <a:gd name="T60" fmla="*/ 46 w 56"/>
                <a:gd name="T61" fmla="*/ 58 h 64"/>
                <a:gd name="T62" fmla="*/ 44 w 56"/>
                <a:gd name="T63" fmla="*/ 56 h 64"/>
                <a:gd name="T64" fmla="*/ 44 w 56"/>
                <a:gd name="T65" fmla="*/ 48 h 64"/>
                <a:gd name="T66" fmla="*/ 38 w 56"/>
                <a:gd name="T67" fmla="*/ 54 h 64"/>
                <a:gd name="T68" fmla="*/ 35 w 56"/>
                <a:gd name="T69" fmla="*/ 58 h 64"/>
                <a:gd name="T70" fmla="*/ 31 w 56"/>
                <a:gd name="T71" fmla="*/ 58 h 64"/>
                <a:gd name="T72" fmla="*/ 37 w 56"/>
                <a:gd name="T73" fmla="*/ 50 h 64"/>
                <a:gd name="T74" fmla="*/ 35 w 56"/>
                <a:gd name="T75" fmla="*/ 52 h 64"/>
                <a:gd name="T76" fmla="*/ 31 w 56"/>
                <a:gd name="T77" fmla="*/ 52 h 64"/>
                <a:gd name="T78" fmla="*/ 27 w 56"/>
                <a:gd name="T79" fmla="*/ 52 h 64"/>
                <a:gd name="T80" fmla="*/ 29 w 56"/>
                <a:gd name="T81" fmla="*/ 48 h 64"/>
                <a:gd name="T82" fmla="*/ 25 w 56"/>
                <a:gd name="T83" fmla="*/ 50 h 64"/>
                <a:gd name="T84" fmla="*/ 21 w 56"/>
                <a:gd name="T85" fmla="*/ 52 h 64"/>
                <a:gd name="T86" fmla="*/ 15 w 56"/>
                <a:gd name="T87" fmla="*/ 52 h 64"/>
                <a:gd name="T88" fmla="*/ 9 w 56"/>
                <a:gd name="T89" fmla="*/ 50 h 64"/>
                <a:gd name="T90" fmla="*/ 4 w 56"/>
                <a:gd name="T91" fmla="*/ 52 h 64"/>
                <a:gd name="T92" fmla="*/ 4 w 56"/>
                <a:gd name="T93" fmla="*/ 43 h 64"/>
                <a:gd name="T94" fmla="*/ 8 w 56"/>
                <a:gd name="T95" fmla="*/ 41 h 64"/>
                <a:gd name="T96" fmla="*/ 4 w 56"/>
                <a:gd name="T97" fmla="*/ 37 h 64"/>
                <a:gd name="T98" fmla="*/ 6 w 56"/>
                <a:gd name="T99" fmla="*/ 37 h 64"/>
                <a:gd name="T100" fmla="*/ 9 w 56"/>
                <a:gd name="T101" fmla="*/ 33 h 64"/>
                <a:gd name="T102" fmla="*/ 11 w 56"/>
                <a:gd name="T103" fmla="*/ 33 h 64"/>
                <a:gd name="T104" fmla="*/ 13 w 56"/>
                <a:gd name="T105" fmla="*/ 27 h 64"/>
                <a:gd name="T106" fmla="*/ 13 w 56"/>
                <a:gd name="T107" fmla="*/ 19 h 64"/>
                <a:gd name="T108" fmla="*/ 17 w 56"/>
                <a:gd name="T109" fmla="*/ 12 h 64"/>
                <a:gd name="T110" fmla="*/ 21 w 56"/>
                <a:gd name="T111"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64">
                  <a:moveTo>
                    <a:pt x="29" y="0"/>
                  </a:moveTo>
                  <a:lnTo>
                    <a:pt x="29" y="2"/>
                  </a:lnTo>
                  <a:lnTo>
                    <a:pt x="31" y="2"/>
                  </a:lnTo>
                  <a:lnTo>
                    <a:pt x="31" y="0"/>
                  </a:lnTo>
                  <a:lnTo>
                    <a:pt x="31" y="2"/>
                  </a:lnTo>
                  <a:lnTo>
                    <a:pt x="31" y="0"/>
                  </a:lnTo>
                  <a:lnTo>
                    <a:pt x="31" y="2"/>
                  </a:lnTo>
                  <a:lnTo>
                    <a:pt x="31" y="0"/>
                  </a:lnTo>
                  <a:lnTo>
                    <a:pt x="33" y="0"/>
                  </a:lnTo>
                  <a:lnTo>
                    <a:pt x="33" y="2"/>
                  </a:lnTo>
                  <a:lnTo>
                    <a:pt x="31" y="2"/>
                  </a:lnTo>
                  <a:lnTo>
                    <a:pt x="33" y="2"/>
                  </a:lnTo>
                  <a:lnTo>
                    <a:pt x="33" y="4"/>
                  </a:lnTo>
                  <a:lnTo>
                    <a:pt x="31" y="4"/>
                  </a:lnTo>
                  <a:lnTo>
                    <a:pt x="29" y="4"/>
                  </a:lnTo>
                  <a:lnTo>
                    <a:pt x="27" y="4"/>
                  </a:lnTo>
                  <a:lnTo>
                    <a:pt x="27" y="6"/>
                  </a:lnTo>
                  <a:lnTo>
                    <a:pt x="29" y="6"/>
                  </a:lnTo>
                  <a:lnTo>
                    <a:pt x="31" y="6"/>
                  </a:lnTo>
                  <a:lnTo>
                    <a:pt x="29" y="6"/>
                  </a:lnTo>
                  <a:lnTo>
                    <a:pt x="31" y="6"/>
                  </a:lnTo>
                  <a:lnTo>
                    <a:pt x="31" y="8"/>
                  </a:lnTo>
                  <a:lnTo>
                    <a:pt x="29" y="8"/>
                  </a:lnTo>
                  <a:lnTo>
                    <a:pt x="29" y="10"/>
                  </a:lnTo>
                  <a:lnTo>
                    <a:pt x="29" y="12"/>
                  </a:lnTo>
                  <a:lnTo>
                    <a:pt x="27" y="12"/>
                  </a:lnTo>
                  <a:lnTo>
                    <a:pt x="27" y="10"/>
                  </a:lnTo>
                  <a:lnTo>
                    <a:pt x="27" y="12"/>
                  </a:lnTo>
                  <a:lnTo>
                    <a:pt x="27" y="14"/>
                  </a:lnTo>
                  <a:lnTo>
                    <a:pt x="25" y="14"/>
                  </a:lnTo>
                  <a:lnTo>
                    <a:pt x="25" y="16"/>
                  </a:lnTo>
                  <a:lnTo>
                    <a:pt x="25" y="18"/>
                  </a:lnTo>
                  <a:lnTo>
                    <a:pt x="23" y="16"/>
                  </a:lnTo>
                  <a:lnTo>
                    <a:pt x="23" y="18"/>
                  </a:lnTo>
                  <a:lnTo>
                    <a:pt x="25" y="18"/>
                  </a:lnTo>
                  <a:lnTo>
                    <a:pt x="23" y="18"/>
                  </a:lnTo>
                  <a:lnTo>
                    <a:pt x="23" y="19"/>
                  </a:lnTo>
                  <a:lnTo>
                    <a:pt x="23" y="21"/>
                  </a:lnTo>
                  <a:lnTo>
                    <a:pt x="21" y="21"/>
                  </a:lnTo>
                  <a:lnTo>
                    <a:pt x="21" y="23"/>
                  </a:lnTo>
                  <a:lnTo>
                    <a:pt x="21" y="21"/>
                  </a:lnTo>
                  <a:lnTo>
                    <a:pt x="21" y="23"/>
                  </a:lnTo>
                  <a:lnTo>
                    <a:pt x="21" y="25"/>
                  </a:lnTo>
                  <a:lnTo>
                    <a:pt x="21" y="27"/>
                  </a:lnTo>
                  <a:lnTo>
                    <a:pt x="21" y="25"/>
                  </a:lnTo>
                  <a:lnTo>
                    <a:pt x="23" y="23"/>
                  </a:lnTo>
                  <a:lnTo>
                    <a:pt x="25" y="23"/>
                  </a:lnTo>
                  <a:lnTo>
                    <a:pt x="25" y="21"/>
                  </a:lnTo>
                  <a:lnTo>
                    <a:pt x="25" y="19"/>
                  </a:lnTo>
                  <a:lnTo>
                    <a:pt x="27" y="19"/>
                  </a:lnTo>
                  <a:lnTo>
                    <a:pt x="27" y="21"/>
                  </a:lnTo>
                  <a:lnTo>
                    <a:pt x="27" y="23"/>
                  </a:lnTo>
                  <a:lnTo>
                    <a:pt x="27" y="21"/>
                  </a:lnTo>
                  <a:lnTo>
                    <a:pt x="29" y="21"/>
                  </a:lnTo>
                  <a:lnTo>
                    <a:pt x="29" y="23"/>
                  </a:lnTo>
                  <a:lnTo>
                    <a:pt x="31" y="23"/>
                  </a:lnTo>
                  <a:lnTo>
                    <a:pt x="31" y="21"/>
                  </a:lnTo>
                  <a:lnTo>
                    <a:pt x="33" y="21"/>
                  </a:lnTo>
                  <a:lnTo>
                    <a:pt x="33" y="23"/>
                  </a:lnTo>
                  <a:lnTo>
                    <a:pt x="31" y="23"/>
                  </a:lnTo>
                  <a:lnTo>
                    <a:pt x="29" y="23"/>
                  </a:lnTo>
                  <a:lnTo>
                    <a:pt x="29" y="25"/>
                  </a:lnTo>
                  <a:lnTo>
                    <a:pt x="27" y="25"/>
                  </a:lnTo>
                  <a:lnTo>
                    <a:pt x="27" y="27"/>
                  </a:lnTo>
                  <a:lnTo>
                    <a:pt x="27" y="25"/>
                  </a:lnTo>
                  <a:lnTo>
                    <a:pt x="29" y="25"/>
                  </a:lnTo>
                  <a:lnTo>
                    <a:pt x="29" y="27"/>
                  </a:lnTo>
                  <a:lnTo>
                    <a:pt x="27" y="27"/>
                  </a:lnTo>
                  <a:lnTo>
                    <a:pt x="27" y="29"/>
                  </a:lnTo>
                  <a:lnTo>
                    <a:pt x="29" y="27"/>
                  </a:lnTo>
                  <a:lnTo>
                    <a:pt x="31" y="29"/>
                  </a:lnTo>
                  <a:lnTo>
                    <a:pt x="29" y="29"/>
                  </a:lnTo>
                  <a:lnTo>
                    <a:pt x="31" y="29"/>
                  </a:lnTo>
                  <a:lnTo>
                    <a:pt x="31" y="27"/>
                  </a:lnTo>
                  <a:lnTo>
                    <a:pt x="31" y="29"/>
                  </a:lnTo>
                  <a:lnTo>
                    <a:pt x="33" y="29"/>
                  </a:lnTo>
                  <a:lnTo>
                    <a:pt x="33" y="27"/>
                  </a:lnTo>
                  <a:lnTo>
                    <a:pt x="33" y="29"/>
                  </a:lnTo>
                  <a:lnTo>
                    <a:pt x="33" y="31"/>
                  </a:lnTo>
                  <a:lnTo>
                    <a:pt x="33" y="29"/>
                  </a:lnTo>
                  <a:lnTo>
                    <a:pt x="35" y="29"/>
                  </a:lnTo>
                  <a:lnTo>
                    <a:pt x="33" y="29"/>
                  </a:lnTo>
                  <a:lnTo>
                    <a:pt x="35" y="29"/>
                  </a:lnTo>
                  <a:lnTo>
                    <a:pt x="33" y="27"/>
                  </a:lnTo>
                  <a:lnTo>
                    <a:pt x="35" y="27"/>
                  </a:lnTo>
                  <a:lnTo>
                    <a:pt x="35" y="29"/>
                  </a:lnTo>
                  <a:lnTo>
                    <a:pt x="35" y="31"/>
                  </a:lnTo>
                  <a:lnTo>
                    <a:pt x="33" y="31"/>
                  </a:lnTo>
                  <a:lnTo>
                    <a:pt x="33" y="33"/>
                  </a:lnTo>
                  <a:lnTo>
                    <a:pt x="35" y="33"/>
                  </a:lnTo>
                  <a:lnTo>
                    <a:pt x="33" y="33"/>
                  </a:lnTo>
                  <a:lnTo>
                    <a:pt x="35" y="33"/>
                  </a:lnTo>
                  <a:lnTo>
                    <a:pt x="35" y="31"/>
                  </a:lnTo>
                  <a:lnTo>
                    <a:pt x="33" y="31"/>
                  </a:lnTo>
                  <a:lnTo>
                    <a:pt x="35" y="31"/>
                  </a:lnTo>
                  <a:lnTo>
                    <a:pt x="35" y="29"/>
                  </a:lnTo>
                  <a:lnTo>
                    <a:pt x="37" y="31"/>
                  </a:lnTo>
                  <a:lnTo>
                    <a:pt x="37" y="29"/>
                  </a:lnTo>
                  <a:lnTo>
                    <a:pt x="37" y="31"/>
                  </a:lnTo>
                  <a:lnTo>
                    <a:pt x="35" y="31"/>
                  </a:lnTo>
                  <a:lnTo>
                    <a:pt x="37" y="31"/>
                  </a:lnTo>
                  <a:lnTo>
                    <a:pt x="37" y="29"/>
                  </a:lnTo>
                  <a:lnTo>
                    <a:pt x="37" y="31"/>
                  </a:lnTo>
                  <a:lnTo>
                    <a:pt x="38" y="31"/>
                  </a:lnTo>
                  <a:lnTo>
                    <a:pt x="38" y="29"/>
                  </a:lnTo>
                  <a:lnTo>
                    <a:pt x="38" y="31"/>
                  </a:lnTo>
                  <a:lnTo>
                    <a:pt x="38" y="29"/>
                  </a:lnTo>
                  <a:lnTo>
                    <a:pt x="38" y="27"/>
                  </a:lnTo>
                  <a:lnTo>
                    <a:pt x="40" y="27"/>
                  </a:lnTo>
                  <a:lnTo>
                    <a:pt x="40" y="29"/>
                  </a:lnTo>
                  <a:lnTo>
                    <a:pt x="40" y="31"/>
                  </a:lnTo>
                  <a:lnTo>
                    <a:pt x="40" y="29"/>
                  </a:lnTo>
                  <a:lnTo>
                    <a:pt x="42" y="29"/>
                  </a:lnTo>
                  <a:lnTo>
                    <a:pt x="44" y="29"/>
                  </a:lnTo>
                  <a:lnTo>
                    <a:pt x="46" y="29"/>
                  </a:lnTo>
                  <a:lnTo>
                    <a:pt x="46" y="31"/>
                  </a:lnTo>
                  <a:lnTo>
                    <a:pt x="48" y="31"/>
                  </a:lnTo>
                  <a:lnTo>
                    <a:pt x="48" y="33"/>
                  </a:lnTo>
                  <a:lnTo>
                    <a:pt x="46" y="33"/>
                  </a:lnTo>
                  <a:lnTo>
                    <a:pt x="46" y="35"/>
                  </a:lnTo>
                  <a:lnTo>
                    <a:pt x="44" y="35"/>
                  </a:lnTo>
                  <a:lnTo>
                    <a:pt x="46" y="35"/>
                  </a:lnTo>
                  <a:lnTo>
                    <a:pt x="44" y="35"/>
                  </a:lnTo>
                  <a:lnTo>
                    <a:pt x="44" y="37"/>
                  </a:lnTo>
                  <a:lnTo>
                    <a:pt x="42" y="37"/>
                  </a:lnTo>
                  <a:lnTo>
                    <a:pt x="44" y="37"/>
                  </a:lnTo>
                  <a:lnTo>
                    <a:pt x="46" y="37"/>
                  </a:lnTo>
                  <a:lnTo>
                    <a:pt x="44" y="37"/>
                  </a:lnTo>
                  <a:lnTo>
                    <a:pt x="46" y="37"/>
                  </a:lnTo>
                  <a:lnTo>
                    <a:pt x="44" y="37"/>
                  </a:lnTo>
                  <a:lnTo>
                    <a:pt x="44" y="39"/>
                  </a:lnTo>
                  <a:lnTo>
                    <a:pt x="46" y="39"/>
                  </a:lnTo>
                  <a:lnTo>
                    <a:pt x="44" y="39"/>
                  </a:lnTo>
                  <a:lnTo>
                    <a:pt x="44" y="37"/>
                  </a:lnTo>
                  <a:lnTo>
                    <a:pt x="46" y="37"/>
                  </a:lnTo>
                  <a:lnTo>
                    <a:pt x="46" y="39"/>
                  </a:lnTo>
                  <a:lnTo>
                    <a:pt x="48" y="39"/>
                  </a:lnTo>
                  <a:lnTo>
                    <a:pt x="46" y="39"/>
                  </a:lnTo>
                  <a:lnTo>
                    <a:pt x="44" y="39"/>
                  </a:lnTo>
                  <a:lnTo>
                    <a:pt x="44" y="41"/>
                  </a:lnTo>
                  <a:lnTo>
                    <a:pt x="44" y="39"/>
                  </a:lnTo>
                  <a:lnTo>
                    <a:pt x="46" y="41"/>
                  </a:lnTo>
                  <a:lnTo>
                    <a:pt x="44" y="41"/>
                  </a:lnTo>
                  <a:lnTo>
                    <a:pt x="42" y="41"/>
                  </a:lnTo>
                  <a:lnTo>
                    <a:pt x="42" y="43"/>
                  </a:lnTo>
                  <a:lnTo>
                    <a:pt x="44" y="43"/>
                  </a:lnTo>
                  <a:lnTo>
                    <a:pt x="44" y="41"/>
                  </a:lnTo>
                  <a:lnTo>
                    <a:pt x="44" y="43"/>
                  </a:lnTo>
                  <a:lnTo>
                    <a:pt x="44" y="41"/>
                  </a:lnTo>
                  <a:lnTo>
                    <a:pt x="46" y="41"/>
                  </a:lnTo>
                  <a:lnTo>
                    <a:pt x="44" y="41"/>
                  </a:lnTo>
                  <a:lnTo>
                    <a:pt x="44" y="43"/>
                  </a:lnTo>
                  <a:lnTo>
                    <a:pt x="46" y="43"/>
                  </a:lnTo>
                  <a:lnTo>
                    <a:pt x="46" y="41"/>
                  </a:lnTo>
                  <a:lnTo>
                    <a:pt x="48" y="41"/>
                  </a:lnTo>
                  <a:lnTo>
                    <a:pt x="46" y="41"/>
                  </a:lnTo>
                  <a:lnTo>
                    <a:pt x="48" y="41"/>
                  </a:lnTo>
                  <a:lnTo>
                    <a:pt x="46" y="41"/>
                  </a:lnTo>
                  <a:lnTo>
                    <a:pt x="48" y="41"/>
                  </a:lnTo>
                  <a:lnTo>
                    <a:pt x="48" y="39"/>
                  </a:lnTo>
                  <a:lnTo>
                    <a:pt x="50" y="39"/>
                  </a:lnTo>
                  <a:lnTo>
                    <a:pt x="50" y="41"/>
                  </a:lnTo>
                  <a:lnTo>
                    <a:pt x="50" y="39"/>
                  </a:lnTo>
                  <a:lnTo>
                    <a:pt x="52" y="39"/>
                  </a:lnTo>
                  <a:lnTo>
                    <a:pt x="50" y="39"/>
                  </a:lnTo>
                  <a:lnTo>
                    <a:pt x="52" y="39"/>
                  </a:lnTo>
                  <a:lnTo>
                    <a:pt x="52" y="41"/>
                  </a:lnTo>
                  <a:lnTo>
                    <a:pt x="52" y="43"/>
                  </a:lnTo>
                  <a:lnTo>
                    <a:pt x="50" y="43"/>
                  </a:lnTo>
                  <a:lnTo>
                    <a:pt x="48" y="43"/>
                  </a:lnTo>
                  <a:lnTo>
                    <a:pt x="48" y="45"/>
                  </a:lnTo>
                  <a:lnTo>
                    <a:pt x="46" y="45"/>
                  </a:lnTo>
                  <a:lnTo>
                    <a:pt x="44" y="45"/>
                  </a:lnTo>
                  <a:lnTo>
                    <a:pt x="44" y="47"/>
                  </a:lnTo>
                  <a:lnTo>
                    <a:pt x="46" y="47"/>
                  </a:lnTo>
                  <a:lnTo>
                    <a:pt x="44" y="47"/>
                  </a:lnTo>
                  <a:lnTo>
                    <a:pt x="46" y="47"/>
                  </a:lnTo>
                  <a:lnTo>
                    <a:pt x="48" y="47"/>
                  </a:lnTo>
                  <a:lnTo>
                    <a:pt x="46" y="47"/>
                  </a:lnTo>
                  <a:lnTo>
                    <a:pt x="46" y="48"/>
                  </a:lnTo>
                  <a:lnTo>
                    <a:pt x="46" y="50"/>
                  </a:lnTo>
                  <a:lnTo>
                    <a:pt x="46" y="48"/>
                  </a:lnTo>
                  <a:lnTo>
                    <a:pt x="44" y="48"/>
                  </a:lnTo>
                  <a:lnTo>
                    <a:pt x="46" y="48"/>
                  </a:lnTo>
                  <a:lnTo>
                    <a:pt x="46" y="50"/>
                  </a:lnTo>
                  <a:lnTo>
                    <a:pt x="46" y="52"/>
                  </a:lnTo>
                  <a:lnTo>
                    <a:pt x="46" y="50"/>
                  </a:lnTo>
                  <a:lnTo>
                    <a:pt x="46" y="52"/>
                  </a:lnTo>
                  <a:lnTo>
                    <a:pt x="48" y="52"/>
                  </a:lnTo>
                  <a:lnTo>
                    <a:pt x="48" y="50"/>
                  </a:lnTo>
                  <a:lnTo>
                    <a:pt x="48" y="52"/>
                  </a:lnTo>
                  <a:lnTo>
                    <a:pt x="48" y="50"/>
                  </a:lnTo>
                  <a:lnTo>
                    <a:pt x="48" y="48"/>
                  </a:lnTo>
                  <a:lnTo>
                    <a:pt x="50" y="48"/>
                  </a:lnTo>
                  <a:lnTo>
                    <a:pt x="50" y="47"/>
                  </a:lnTo>
                  <a:lnTo>
                    <a:pt x="52" y="47"/>
                  </a:lnTo>
                  <a:lnTo>
                    <a:pt x="52" y="45"/>
                  </a:lnTo>
                  <a:lnTo>
                    <a:pt x="54" y="45"/>
                  </a:lnTo>
                  <a:lnTo>
                    <a:pt x="54" y="47"/>
                  </a:lnTo>
                  <a:lnTo>
                    <a:pt x="52" y="47"/>
                  </a:lnTo>
                  <a:lnTo>
                    <a:pt x="52" y="48"/>
                  </a:lnTo>
                  <a:lnTo>
                    <a:pt x="52" y="50"/>
                  </a:lnTo>
                  <a:lnTo>
                    <a:pt x="50" y="50"/>
                  </a:lnTo>
                  <a:lnTo>
                    <a:pt x="52" y="50"/>
                  </a:lnTo>
                  <a:lnTo>
                    <a:pt x="50" y="50"/>
                  </a:lnTo>
                  <a:lnTo>
                    <a:pt x="52" y="50"/>
                  </a:lnTo>
                  <a:lnTo>
                    <a:pt x="50" y="50"/>
                  </a:lnTo>
                  <a:lnTo>
                    <a:pt x="50" y="52"/>
                  </a:lnTo>
                  <a:lnTo>
                    <a:pt x="52" y="52"/>
                  </a:lnTo>
                  <a:lnTo>
                    <a:pt x="50" y="54"/>
                  </a:lnTo>
                  <a:lnTo>
                    <a:pt x="52" y="54"/>
                  </a:lnTo>
                  <a:lnTo>
                    <a:pt x="52" y="52"/>
                  </a:lnTo>
                  <a:lnTo>
                    <a:pt x="54" y="52"/>
                  </a:lnTo>
                  <a:lnTo>
                    <a:pt x="54" y="50"/>
                  </a:lnTo>
                  <a:lnTo>
                    <a:pt x="54" y="48"/>
                  </a:lnTo>
                  <a:lnTo>
                    <a:pt x="54" y="50"/>
                  </a:lnTo>
                  <a:lnTo>
                    <a:pt x="56" y="50"/>
                  </a:lnTo>
                  <a:lnTo>
                    <a:pt x="56" y="52"/>
                  </a:lnTo>
                  <a:lnTo>
                    <a:pt x="56" y="54"/>
                  </a:lnTo>
                  <a:lnTo>
                    <a:pt x="54" y="54"/>
                  </a:lnTo>
                  <a:lnTo>
                    <a:pt x="54" y="56"/>
                  </a:lnTo>
                  <a:lnTo>
                    <a:pt x="54" y="58"/>
                  </a:lnTo>
                  <a:lnTo>
                    <a:pt x="52" y="58"/>
                  </a:lnTo>
                  <a:lnTo>
                    <a:pt x="54" y="58"/>
                  </a:lnTo>
                  <a:lnTo>
                    <a:pt x="54" y="60"/>
                  </a:lnTo>
                  <a:lnTo>
                    <a:pt x="52" y="60"/>
                  </a:lnTo>
                  <a:lnTo>
                    <a:pt x="52" y="62"/>
                  </a:lnTo>
                  <a:lnTo>
                    <a:pt x="52" y="64"/>
                  </a:lnTo>
                  <a:lnTo>
                    <a:pt x="50" y="64"/>
                  </a:lnTo>
                  <a:lnTo>
                    <a:pt x="50" y="62"/>
                  </a:lnTo>
                  <a:lnTo>
                    <a:pt x="48" y="62"/>
                  </a:lnTo>
                  <a:lnTo>
                    <a:pt x="48" y="64"/>
                  </a:lnTo>
                  <a:lnTo>
                    <a:pt x="46" y="62"/>
                  </a:lnTo>
                  <a:lnTo>
                    <a:pt x="48" y="62"/>
                  </a:lnTo>
                  <a:lnTo>
                    <a:pt x="48" y="60"/>
                  </a:lnTo>
                  <a:lnTo>
                    <a:pt x="48" y="62"/>
                  </a:lnTo>
                  <a:lnTo>
                    <a:pt x="46" y="62"/>
                  </a:lnTo>
                  <a:lnTo>
                    <a:pt x="46" y="60"/>
                  </a:lnTo>
                  <a:lnTo>
                    <a:pt x="48" y="60"/>
                  </a:lnTo>
                  <a:lnTo>
                    <a:pt x="48" y="58"/>
                  </a:lnTo>
                  <a:lnTo>
                    <a:pt x="46" y="60"/>
                  </a:lnTo>
                  <a:lnTo>
                    <a:pt x="48" y="58"/>
                  </a:lnTo>
                  <a:lnTo>
                    <a:pt x="48" y="56"/>
                  </a:lnTo>
                  <a:lnTo>
                    <a:pt x="48" y="58"/>
                  </a:lnTo>
                  <a:lnTo>
                    <a:pt x="46" y="58"/>
                  </a:lnTo>
                  <a:lnTo>
                    <a:pt x="48" y="56"/>
                  </a:lnTo>
                  <a:lnTo>
                    <a:pt x="46" y="56"/>
                  </a:lnTo>
                  <a:lnTo>
                    <a:pt x="46" y="58"/>
                  </a:lnTo>
                  <a:lnTo>
                    <a:pt x="46" y="60"/>
                  </a:lnTo>
                  <a:lnTo>
                    <a:pt x="44" y="60"/>
                  </a:lnTo>
                  <a:lnTo>
                    <a:pt x="44" y="62"/>
                  </a:lnTo>
                  <a:lnTo>
                    <a:pt x="42" y="62"/>
                  </a:lnTo>
                  <a:lnTo>
                    <a:pt x="42" y="60"/>
                  </a:lnTo>
                  <a:lnTo>
                    <a:pt x="42" y="58"/>
                  </a:lnTo>
                  <a:lnTo>
                    <a:pt x="44" y="58"/>
                  </a:lnTo>
                  <a:lnTo>
                    <a:pt x="44" y="56"/>
                  </a:lnTo>
                  <a:lnTo>
                    <a:pt x="44" y="54"/>
                  </a:lnTo>
                  <a:lnTo>
                    <a:pt x="44" y="56"/>
                  </a:lnTo>
                  <a:lnTo>
                    <a:pt x="44" y="54"/>
                  </a:lnTo>
                  <a:lnTo>
                    <a:pt x="46" y="54"/>
                  </a:lnTo>
                  <a:lnTo>
                    <a:pt x="44" y="54"/>
                  </a:lnTo>
                  <a:lnTo>
                    <a:pt x="44" y="52"/>
                  </a:lnTo>
                  <a:lnTo>
                    <a:pt x="44" y="50"/>
                  </a:lnTo>
                  <a:lnTo>
                    <a:pt x="44" y="48"/>
                  </a:lnTo>
                  <a:lnTo>
                    <a:pt x="42" y="48"/>
                  </a:lnTo>
                  <a:lnTo>
                    <a:pt x="42" y="50"/>
                  </a:lnTo>
                  <a:lnTo>
                    <a:pt x="40" y="52"/>
                  </a:lnTo>
                  <a:lnTo>
                    <a:pt x="40" y="54"/>
                  </a:lnTo>
                  <a:lnTo>
                    <a:pt x="38" y="54"/>
                  </a:lnTo>
                  <a:lnTo>
                    <a:pt x="40" y="52"/>
                  </a:lnTo>
                  <a:lnTo>
                    <a:pt x="40" y="54"/>
                  </a:lnTo>
                  <a:lnTo>
                    <a:pt x="38" y="54"/>
                  </a:lnTo>
                  <a:lnTo>
                    <a:pt x="37" y="54"/>
                  </a:lnTo>
                  <a:lnTo>
                    <a:pt x="38" y="54"/>
                  </a:lnTo>
                  <a:lnTo>
                    <a:pt x="37" y="54"/>
                  </a:lnTo>
                  <a:lnTo>
                    <a:pt x="37" y="56"/>
                  </a:lnTo>
                  <a:lnTo>
                    <a:pt x="35" y="56"/>
                  </a:lnTo>
                  <a:lnTo>
                    <a:pt x="37" y="56"/>
                  </a:lnTo>
                  <a:lnTo>
                    <a:pt x="35" y="56"/>
                  </a:lnTo>
                  <a:lnTo>
                    <a:pt x="35" y="58"/>
                  </a:lnTo>
                  <a:lnTo>
                    <a:pt x="35" y="60"/>
                  </a:lnTo>
                  <a:lnTo>
                    <a:pt x="33" y="60"/>
                  </a:lnTo>
                  <a:lnTo>
                    <a:pt x="31" y="60"/>
                  </a:lnTo>
                  <a:lnTo>
                    <a:pt x="29" y="60"/>
                  </a:lnTo>
                  <a:lnTo>
                    <a:pt x="27" y="60"/>
                  </a:lnTo>
                  <a:lnTo>
                    <a:pt x="29" y="60"/>
                  </a:lnTo>
                  <a:lnTo>
                    <a:pt x="29" y="58"/>
                  </a:lnTo>
                  <a:lnTo>
                    <a:pt x="31" y="58"/>
                  </a:lnTo>
                  <a:lnTo>
                    <a:pt x="33" y="58"/>
                  </a:lnTo>
                  <a:lnTo>
                    <a:pt x="33" y="56"/>
                  </a:lnTo>
                  <a:lnTo>
                    <a:pt x="33" y="54"/>
                  </a:lnTo>
                  <a:lnTo>
                    <a:pt x="35" y="54"/>
                  </a:lnTo>
                  <a:lnTo>
                    <a:pt x="35" y="52"/>
                  </a:lnTo>
                  <a:lnTo>
                    <a:pt x="37" y="52"/>
                  </a:lnTo>
                  <a:lnTo>
                    <a:pt x="38" y="50"/>
                  </a:lnTo>
                  <a:lnTo>
                    <a:pt x="37" y="50"/>
                  </a:lnTo>
                  <a:lnTo>
                    <a:pt x="37" y="52"/>
                  </a:lnTo>
                  <a:lnTo>
                    <a:pt x="35" y="52"/>
                  </a:lnTo>
                  <a:lnTo>
                    <a:pt x="35" y="50"/>
                  </a:lnTo>
                  <a:lnTo>
                    <a:pt x="37" y="50"/>
                  </a:lnTo>
                  <a:lnTo>
                    <a:pt x="37" y="48"/>
                  </a:lnTo>
                  <a:lnTo>
                    <a:pt x="37" y="50"/>
                  </a:lnTo>
                  <a:lnTo>
                    <a:pt x="35" y="50"/>
                  </a:lnTo>
                  <a:lnTo>
                    <a:pt x="35" y="52"/>
                  </a:lnTo>
                  <a:lnTo>
                    <a:pt x="35" y="50"/>
                  </a:lnTo>
                  <a:lnTo>
                    <a:pt x="33" y="50"/>
                  </a:lnTo>
                  <a:lnTo>
                    <a:pt x="33" y="52"/>
                  </a:lnTo>
                  <a:lnTo>
                    <a:pt x="33" y="50"/>
                  </a:lnTo>
                  <a:lnTo>
                    <a:pt x="33" y="52"/>
                  </a:lnTo>
                  <a:lnTo>
                    <a:pt x="33" y="54"/>
                  </a:lnTo>
                  <a:lnTo>
                    <a:pt x="31" y="54"/>
                  </a:lnTo>
                  <a:lnTo>
                    <a:pt x="31" y="52"/>
                  </a:lnTo>
                  <a:lnTo>
                    <a:pt x="31" y="54"/>
                  </a:lnTo>
                  <a:lnTo>
                    <a:pt x="29" y="54"/>
                  </a:lnTo>
                  <a:lnTo>
                    <a:pt x="29" y="52"/>
                  </a:lnTo>
                  <a:lnTo>
                    <a:pt x="29" y="54"/>
                  </a:lnTo>
                  <a:lnTo>
                    <a:pt x="29" y="52"/>
                  </a:lnTo>
                  <a:lnTo>
                    <a:pt x="29" y="54"/>
                  </a:lnTo>
                  <a:lnTo>
                    <a:pt x="29" y="52"/>
                  </a:lnTo>
                  <a:lnTo>
                    <a:pt x="27" y="52"/>
                  </a:lnTo>
                  <a:lnTo>
                    <a:pt x="27" y="54"/>
                  </a:lnTo>
                  <a:lnTo>
                    <a:pt x="27" y="52"/>
                  </a:lnTo>
                  <a:lnTo>
                    <a:pt x="29" y="52"/>
                  </a:lnTo>
                  <a:lnTo>
                    <a:pt x="29" y="50"/>
                  </a:lnTo>
                  <a:lnTo>
                    <a:pt x="31" y="50"/>
                  </a:lnTo>
                  <a:lnTo>
                    <a:pt x="29" y="52"/>
                  </a:lnTo>
                  <a:lnTo>
                    <a:pt x="29" y="50"/>
                  </a:lnTo>
                  <a:lnTo>
                    <a:pt x="29" y="48"/>
                  </a:lnTo>
                  <a:lnTo>
                    <a:pt x="31" y="48"/>
                  </a:lnTo>
                  <a:lnTo>
                    <a:pt x="29" y="47"/>
                  </a:lnTo>
                  <a:lnTo>
                    <a:pt x="29" y="48"/>
                  </a:lnTo>
                  <a:lnTo>
                    <a:pt x="29" y="50"/>
                  </a:lnTo>
                  <a:lnTo>
                    <a:pt x="27" y="50"/>
                  </a:lnTo>
                  <a:lnTo>
                    <a:pt x="27" y="48"/>
                  </a:lnTo>
                  <a:lnTo>
                    <a:pt x="27" y="50"/>
                  </a:lnTo>
                  <a:lnTo>
                    <a:pt x="25" y="50"/>
                  </a:lnTo>
                  <a:lnTo>
                    <a:pt x="25" y="52"/>
                  </a:lnTo>
                  <a:lnTo>
                    <a:pt x="23" y="52"/>
                  </a:lnTo>
                  <a:lnTo>
                    <a:pt x="23" y="50"/>
                  </a:lnTo>
                  <a:lnTo>
                    <a:pt x="21" y="52"/>
                  </a:lnTo>
                  <a:lnTo>
                    <a:pt x="23" y="52"/>
                  </a:lnTo>
                  <a:lnTo>
                    <a:pt x="21" y="52"/>
                  </a:lnTo>
                  <a:lnTo>
                    <a:pt x="21" y="50"/>
                  </a:lnTo>
                  <a:lnTo>
                    <a:pt x="21" y="52"/>
                  </a:lnTo>
                  <a:lnTo>
                    <a:pt x="19" y="52"/>
                  </a:lnTo>
                  <a:lnTo>
                    <a:pt x="17" y="52"/>
                  </a:lnTo>
                  <a:lnTo>
                    <a:pt x="19" y="52"/>
                  </a:lnTo>
                  <a:lnTo>
                    <a:pt x="17" y="50"/>
                  </a:lnTo>
                  <a:lnTo>
                    <a:pt x="17" y="52"/>
                  </a:lnTo>
                  <a:lnTo>
                    <a:pt x="17" y="50"/>
                  </a:lnTo>
                  <a:lnTo>
                    <a:pt x="15" y="50"/>
                  </a:lnTo>
                  <a:lnTo>
                    <a:pt x="15" y="52"/>
                  </a:lnTo>
                  <a:lnTo>
                    <a:pt x="13" y="52"/>
                  </a:lnTo>
                  <a:lnTo>
                    <a:pt x="13" y="50"/>
                  </a:lnTo>
                  <a:lnTo>
                    <a:pt x="13" y="52"/>
                  </a:lnTo>
                  <a:lnTo>
                    <a:pt x="13" y="50"/>
                  </a:lnTo>
                  <a:lnTo>
                    <a:pt x="11" y="50"/>
                  </a:lnTo>
                  <a:lnTo>
                    <a:pt x="9" y="50"/>
                  </a:lnTo>
                  <a:lnTo>
                    <a:pt x="11" y="50"/>
                  </a:lnTo>
                  <a:lnTo>
                    <a:pt x="9" y="50"/>
                  </a:lnTo>
                  <a:lnTo>
                    <a:pt x="8" y="50"/>
                  </a:lnTo>
                  <a:lnTo>
                    <a:pt x="9" y="50"/>
                  </a:lnTo>
                  <a:lnTo>
                    <a:pt x="8" y="50"/>
                  </a:lnTo>
                  <a:lnTo>
                    <a:pt x="6" y="50"/>
                  </a:lnTo>
                  <a:lnTo>
                    <a:pt x="6" y="52"/>
                  </a:lnTo>
                  <a:lnTo>
                    <a:pt x="6" y="50"/>
                  </a:lnTo>
                  <a:lnTo>
                    <a:pt x="6" y="52"/>
                  </a:lnTo>
                  <a:lnTo>
                    <a:pt x="4" y="52"/>
                  </a:lnTo>
                  <a:lnTo>
                    <a:pt x="2" y="52"/>
                  </a:lnTo>
                  <a:lnTo>
                    <a:pt x="0" y="52"/>
                  </a:lnTo>
                  <a:lnTo>
                    <a:pt x="0" y="50"/>
                  </a:lnTo>
                  <a:lnTo>
                    <a:pt x="0" y="48"/>
                  </a:lnTo>
                  <a:lnTo>
                    <a:pt x="0" y="47"/>
                  </a:lnTo>
                  <a:lnTo>
                    <a:pt x="2" y="47"/>
                  </a:lnTo>
                  <a:lnTo>
                    <a:pt x="4" y="45"/>
                  </a:lnTo>
                  <a:lnTo>
                    <a:pt x="4" y="43"/>
                  </a:lnTo>
                  <a:lnTo>
                    <a:pt x="6" y="43"/>
                  </a:lnTo>
                  <a:lnTo>
                    <a:pt x="6" y="41"/>
                  </a:lnTo>
                  <a:lnTo>
                    <a:pt x="8" y="41"/>
                  </a:lnTo>
                  <a:lnTo>
                    <a:pt x="6" y="41"/>
                  </a:lnTo>
                  <a:lnTo>
                    <a:pt x="6" y="43"/>
                  </a:lnTo>
                  <a:lnTo>
                    <a:pt x="8" y="41"/>
                  </a:lnTo>
                  <a:lnTo>
                    <a:pt x="9" y="41"/>
                  </a:lnTo>
                  <a:lnTo>
                    <a:pt x="8" y="41"/>
                  </a:lnTo>
                  <a:lnTo>
                    <a:pt x="6" y="41"/>
                  </a:lnTo>
                  <a:lnTo>
                    <a:pt x="4" y="41"/>
                  </a:lnTo>
                  <a:lnTo>
                    <a:pt x="2" y="41"/>
                  </a:lnTo>
                  <a:lnTo>
                    <a:pt x="0" y="41"/>
                  </a:lnTo>
                  <a:lnTo>
                    <a:pt x="2" y="41"/>
                  </a:lnTo>
                  <a:lnTo>
                    <a:pt x="2" y="39"/>
                  </a:lnTo>
                  <a:lnTo>
                    <a:pt x="4" y="39"/>
                  </a:lnTo>
                  <a:lnTo>
                    <a:pt x="4" y="37"/>
                  </a:lnTo>
                  <a:lnTo>
                    <a:pt x="6" y="37"/>
                  </a:lnTo>
                  <a:lnTo>
                    <a:pt x="4" y="37"/>
                  </a:lnTo>
                  <a:lnTo>
                    <a:pt x="4" y="39"/>
                  </a:lnTo>
                  <a:lnTo>
                    <a:pt x="4" y="41"/>
                  </a:lnTo>
                  <a:lnTo>
                    <a:pt x="4" y="39"/>
                  </a:lnTo>
                  <a:lnTo>
                    <a:pt x="6" y="41"/>
                  </a:lnTo>
                  <a:lnTo>
                    <a:pt x="6" y="39"/>
                  </a:lnTo>
                  <a:lnTo>
                    <a:pt x="6" y="37"/>
                  </a:lnTo>
                  <a:lnTo>
                    <a:pt x="8" y="37"/>
                  </a:lnTo>
                  <a:lnTo>
                    <a:pt x="8" y="35"/>
                  </a:lnTo>
                  <a:lnTo>
                    <a:pt x="8" y="33"/>
                  </a:lnTo>
                  <a:lnTo>
                    <a:pt x="9" y="33"/>
                  </a:lnTo>
                  <a:lnTo>
                    <a:pt x="9" y="35"/>
                  </a:lnTo>
                  <a:lnTo>
                    <a:pt x="11" y="35"/>
                  </a:lnTo>
                  <a:lnTo>
                    <a:pt x="9" y="35"/>
                  </a:lnTo>
                  <a:lnTo>
                    <a:pt x="9" y="33"/>
                  </a:lnTo>
                  <a:lnTo>
                    <a:pt x="11" y="33"/>
                  </a:lnTo>
                  <a:lnTo>
                    <a:pt x="11" y="31"/>
                  </a:lnTo>
                  <a:lnTo>
                    <a:pt x="11" y="33"/>
                  </a:lnTo>
                  <a:lnTo>
                    <a:pt x="11" y="31"/>
                  </a:lnTo>
                  <a:lnTo>
                    <a:pt x="11" y="33"/>
                  </a:lnTo>
                  <a:lnTo>
                    <a:pt x="9" y="33"/>
                  </a:lnTo>
                  <a:lnTo>
                    <a:pt x="9" y="31"/>
                  </a:lnTo>
                  <a:lnTo>
                    <a:pt x="11" y="33"/>
                  </a:lnTo>
                  <a:lnTo>
                    <a:pt x="11" y="31"/>
                  </a:lnTo>
                  <a:lnTo>
                    <a:pt x="9" y="31"/>
                  </a:lnTo>
                  <a:lnTo>
                    <a:pt x="9" y="29"/>
                  </a:lnTo>
                  <a:lnTo>
                    <a:pt x="9" y="27"/>
                  </a:lnTo>
                  <a:lnTo>
                    <a:pt x="11" y="27"/>
                  </a:lnTo>
                  <a:lnTo>
                    <a:pt x="11" y="29"/>
                  </a:lnTo>
                  <a:lnTo>
                    <a:pt x="11" y="27"/>
                  </a:lnTo>
                  <a:lnTo>
                    <a:pt x="13" y="27"/>
                  </a:lnTo>
                  <a:lnTo>
                    <a:pt x="13" y="29"/>
                  </a:lnTo>
                  <a:lnTo>
                    <a:pt x="13" y="27"/>
                  </a:lnTo>
                  <a:lnTo>
                    <a:pt x="11" y="27"/>
                  </a:lnTo>
                  <a:lnTo>
                    <a:pt x="11" y="25"/>
                  </a:lnTo>
                  <a:lnTo>
                    <a:pt x="11" y="23"/>
                  </a:lnTo>
                  <a:lnTo>
                    <a:pt x="13" y="23"/>
                  </a:lnTo>
                  <a:lnTo>
                    <a:pt x="13" y="21"/>
                  </a:lnTo>
                  <a:lnTo>
                    <a:pt x="13" y="19"/>
                  </a:lnTo>
                  <a:lnTo>
                    <a:pt x="15" y="19"/>
                  </a:lnTo>
                  <a:lnTo>
                    <a:pt x="15" y="18"/>
                  </a:lnTo>
                  <a:lnTo>
                    <a:pt x="15" y="16"/>
                  </a:lnTo>
                  <a:lnTo>
                    <a:pt x="15" y="14"/>
                  </a:lnTo>
                  <a:lnTo>
                    <a:pt x="17" y="14"/>
                  </a:lnTo>
                  <a:lnTo>
                    <a:pt x="17" y="12"/>
                  </a:lnTo>
                  <a:lnTo>
                    <a:pt x="15" y="12"/>
                  </a:lnTo>
                  <a:lnTo>
                    <a:pt x="17" y="12"/>
                  </a:lnTo>
                  <a:lnTo>
                    <a:pt x="19" y="12"/>
                  </a:lnTo>
                  <a:lnTo>
                    <a:pt x="19" y="10"/>
                  </a:lnTo>
                  <a:lnTo>
                    <a:pt x="19" y="8"/>
                  </a:lnTo>
                  <a:lnTo>
                    <a:pt x="21" y="8"/>
                  </a:lnTo>
                  <a:lnTo>
                    <a:pt x="19" y="8"/>
                  </a:lnTo>
                  <a:lnTo>
                    <a:pt x="21" y="8"/>
                  </a:lnTo>
                  <a:lnTo>
                    <a:pt x="21" y="6"/>
                  </a:lnTo>
                  <a:lnTo>
                    <a:pt x="21" y="4"/>
                  </a:lnTo>
                  <a:lnTo>
                    <a:pt x="23" y="4"/>
                  </a:lnTo>
                  <a:lnTo>
                    <a:pt x="25" y="2"/>
                  </a:lnTo>
                  <a:lnTo>
                    <a:pt x="27" y="2"/>
                  </a:lnTo>
                  <a:lnTo>
                    <a:pt x="27" y="0"/>
                  </a:lnTo>
                  <a:lnTo>
                    <a:pt x="29"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8" name="Freeform 448"/>
            <p:cNvSpPr>
              <a:spLocks/>
            </p:cNvSpPr>
            <p:nvPr/>
          </p:nvSpPr>
          <p:spPr bwMode="gray">
            <a:xfrm>
              <a:off x="3381417" y="1875288"/>
              <a:ext cx="1933" cy="5798"/>
            </a:xfrm>
            <a:custGeom>
              <a:avLst/>
              <a:gdLst>
                <a:gd name="T0" fmla="*/ 2 w 2"/>
                <a:gd name="T1" fmla="*/ 4 h 6"/>
                <a:gd name="T2" fmla="*/ 2 w 2"/>
                <a:gd name="T3" fmla="*/ 6 h 6"/>
                <a:gd name="T4" fmla="*/ 2 w 2"/>
                <a:gd name="T5" fmla="*/ 4 h 6"/>
                <a:gd name="T6" fmla="*/ 0 w 2"/>
                <a:gd name="T7" fmla="*/ 4 h 6"/>
                <a:gd name="T8" fmla="*/ 0 w 2"/>
                <a:gd name="T9" fmla="*/ 2 h 6"/>
                <a:gd name="T10" fmla="*/ 2 w 2"/>
                <a:gd name="T11" fmla="*/ 2 h 6"/>
                <a:gd name="T12" fmla="*/ 2 w 2"/>
                <a:gd name="T13" fmla="*/ 0 h 6"/>
                <a:gd name="T14" fmla="*/ 2 w 2"/>
                <a:gd name="T15" fmla="*/ 2 h 6"/>
                <a:gd name="T16" fmla="*/ 2 w 2"/>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4"/>
                  </a:moveTo>
                  <a:lnTo>
                    <a:pt x="2" y="6"/>
                  </a:lnTo>
                  <a:lnTo>
                    <a:pt x="2" y="4"/>
                  </a:lnTo>
                  <a:lnTo>
                    <a:pt x="0" y="4"/>
                  </a:lnTo>
                  <a:lnTo>
                    <a:pt x="0" y="2"/>
                  </a:lnTo>
                  <a:lnTo>
                    <a:pt x="2" y="2"/>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9" name="Freeform 449"/>
            <p:cNvSpPr>
              <a:spLocks/>
            </p:cNvSpPr>
            <p:nvPr/>
          </p:nvSpPr>
          <p:spPr bwMode="gray">
            <a:xfrm>
              <a:off x="3963191" y="1871422"/>
              <a:ext cx="1933" cy="1933"/>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0" name="Freeform 450"/>
            <p:cNvSpPr>
              <a:spLocks/>
            </p:cNvSpPr>
            <p:nvPr/>
          </p:nvSpPr>
          <p:spPr bwMode="gray">
            <a:xfrm>
              <a:off x="3381417" y="1871422"/>
              <a:ext cx="1933" cy="3866"/>
            </a:xfrm>
            <a:custGeom>
              <a:avLst/>
              <a:gdLst>
                <a:gd name="T0" fmla="*/ 2 w 2"/>
                <a:gd name="T1" fmla="*/ 0 h 4"/>
                <a:gd name="T2" fmla="*/ 2 w 2"/>
                <a:gd name="T3" fmla="*/ 2 h 4"/>
                <a:gd name="T4" fmla="*/ 2 w 2"/>
                <a:gd name="T5" fmla="*/ 4 h 4"/>
                <a:gd name="T6" fmla="*/ 0 w 2"/>
                <a:gd name="T7" fmla="*/ 4 h 4"/>
                <a:gd name="T8" fmla="*/ 0 w 2"/>
                <a:gd name="T9" fmla="*/ 2 h 4"/>
                <a:gd name="T10" fmla="*/ 0 w 2"/>
                <a:gd name="T11" fmla="*/ 4 h 4"/>
                <a:gd name="T12" fmla="*/ 0 w 2"/>
                <a:gd name="T13" fmla="*/ 2 h 4"/>
                <a:gd name="T14" fmla="*/ 0 w 2"/>
                <a:gd name="T15" fmla="*/ 0 h 4"/>
                <a:gd name="T16" fmla="*/ 2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0"/>
                  </a:moveTo>
                  <a:lnTo>
                    <a:pt x="2" y="2"/>
                  </a:lnTo>
                  <a:lnTo>
                    <a:pt x="2" y="4"/>
                  </a:lnTo>
                  <a:lnTo>
                    <a:pt x="0" y="4"/>
                  </a:lnTo>
                  <a:lnTo>
                    <a:pt x="0" y="2"/>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1" name="Freeform 451"/>
            <p:cNvSpPr>
              <a:spLocks/>
            </p:cNvSpPr>
            <p:nvPr/>
          </p:nvSpPr>
          <p:spPr bwMode="gray">
            <a:xfrm>
              <a:off x="3768944" y="1871422"/>
              <a:ext cx="2899" cy="1933"/>
            </a:xfrm>
            <a:custGeom>
              <a:avLst/>
              <a:gdLst>
                <a:gd name="T0" fmla="*/ 3 w 3"/>
                <a:gd name="T1" fmla="*/ 0 h 2"/>
                <a:gd name="T2" fmla="*/ 3 w 3"/>
                <a:gd name="T3" fmla="*/ 2 h 2"/>
                <a:gd name="T4" fmla="*/ 2 w 3"/>
                <a:gd name="T5" fmla="*/ 2 h 2"/>
                <a:gd name="T6" fmla="*/ 0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2"/>
                  </a:lnTo>
                  <a:lnTo>
                    <a:pt x="2" y="2"/>
                  </a:lnTo>
                  <a:lnTo>
                    <a:pt x="0" y="2"/>
                  </a:lnTo>
                  <a:lnTo>
                    <a:pt x="0" y="0"/>
                  </a:lnTo>
                  <a:lnTo>
                    <a:pt x="2"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2" name="Freeform 452"/>
            <p:cNvSpPr>
              <a:spLocks/>
            </p:cNvSpPr>
            <p:nvPr/>
          </p:nvSpPr>
          <p:spPr bwMode="gray">
            <a:xfrm>
              <a:off x="3359190" y="1869489"/>
              <a:ext cx="0" cy="3866"/>
            </a:xfrm>
            <a:custGeom>
              <a:avLst/>
              <a:gdLst>
                <a:gd name="T0" fmla="*/ 2 h 4"/>
                <a:gd name="T1" fmla="*/ 4 h 4"/>
                <a:gd name="T2" fmla="*/ 2 h 4"/>
                <a:gd name="T3" fmla="*/ 0 h 4"/>
                <a:gd name="T4" fmla="*/ 2 h 4"/>
              </a:gdLst>
              <a:ahLst/>
              <a:cxnLst>
                <a:cxn ang="0">
                  <a:pos x="0" y="T0"/>
                </a:cxn>
                <a:cxn ang="0">
                  <a:pos x="0" y="T1"/>
                </a:cxn>
                <a:cxn ang="0">
                  <a:pos x="0" y="T2"/>
                </a:cxn>
                <a:cxn ang="0">
                  <a:pos x="0" y="T3"/>
                </a:cxn>
                <a:cxn ang="0">
                  <a:pos x="0" y="T4"/>
                </a:cxn>
              </a:cxnLst>
              <a:rect l="0" t="0" r="r" b="b"/>
              <a:pathLst>
                <a:path h="4">
                  <a:moveTo>
                    <a:pt x="0" y="2"/>
                  </a:move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3" name="Freeform 453"/>
            <p:cNvSpPr>
              <a:spLocks/>
            </p:cNvSpPr>
            <p:nvPr/>
          </p:nvSpPr>
          <p:spPr bwMode="gray">
            <a:xfrm>
              <a:off x="3381417" y="1869489"/>
              <a:ext cx="1933" cy="1933"/>
            </a:xfrm>
            <a:custGeom>
              <a:avLst/>
              <a:gdLst>
                <a:gd name="T0" fmla="*/ 2 w 2"/>
                <a:gd name="T1" fmla="*/ 0 h 2"/>
                <a:gd name="T2" fmla="*/ 2 w 2"/>
                <a:gd name="T3" fmla="*/ 2 h 2"/>
                <a:gd name="T4" fmla="*/ 0 w 2"/>
                <a:gd name="T5" fmla="*/ 2 h 2"/>
                <a:gd name="T6" fmla="*/ 0 w 2"/>
                <a:gd name="T7" fmla="*/ 0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2"/>
                  </a:lnTo>
                  <a:lnTo>
                    <a:pt x="0" y="2"/>
                  </a:lnTo>
                  <a:lnTo>
                    <a:pt x="0" y="0"/>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4" name="Freeform 454"/>
            <p:cNvSpPr>
              <a:spLocks/>
            </p:cNvSpPr>
            <p:nvPr/>
          </p:nvSpPr>
          <p:spPr bwMode="gray">
            <a:xfrm>
              <a:off x="3381417" y="186948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5" name="Freeform 455"/>
            <p:cNvSpPr>
              <a:spLocks/>
            </p:cNvSpPr>
            <p:nvPr/>
          </p:nvSpPr>
          <p:spPr bwMode="gray">
            <a:xfrm>
              <a:off x="3379484" y="1869489"/>
              <a:ext cx="1933" cy="1933"/>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6" name="Freeform 456"/>
            <p:cNvSpPr>
              <a:spLocks/>
            </p:cNvSpPr>
            <p:nvPr/>
          </p:nvSpPr>
          <p:spPr bwMode="gray">
            <a:xfrm>
              <a:off x="3770877" y="1869489"/>
              <a:ext cx="966"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7" name="Freeform 457"/>
            <p:cNvSpPr>
              <a:spLocks/>
            </p:cNvSpPr>
            <p:nvPr/>
          </p:nvSpPr>
          <p:spPr bwMode="gray">
            <a:xfrm>
              <a:off x="3381417" y="1867556"/>
              <a:ext cx="1933" cy="1933"/>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8" name="Freeform 458"/>
            <p:cNvSpPr>
              <a:spLocks/>
            </p:cNvSpPr>
            <p:nvPr/>
          </p:nvSpPr>
          <p:spPr bwMode="gray">
            <a:xfrm>
              <a:off x="3383350" y="1866590"/>
              <a:ext cx="5798" cy="6765"/>
            </a:xfrm>
            <a:custGeom>
              <a:avLst/>
              <a:gdLst>
                <a:gd name="T0" fmla="*/ 6 w 6"/>
                <a:gd name="T1" fmla="*/ 3 h 7"/>
                <a:gd name="T2" fmla="*/ 4 w 6"/>
                <a:gd name="T3" fmla="*/ 3 h 7"/>
                <a:gd name="T4" fmla="*/ 4 w 6"/>
                <a:gd name="T5" fmla="*/ 5 h 7"/>
                <a:gd name="T6" fmla="*/ 2 w 6"/>
                <a:gd name="T7" fmla="*/ 5 h 7"/>
                <a:gd name="T8" fmla="*/ 2 w 6"/>
                <a:gd name="T9" fmla="*/ 7 h 7"/>
                <a:gd name="T10" fmla="*/ 0 w 6"/>
                <a:gd name="T11" fmla="*/ 7 h 7"/>
                <a:gd name="T12" fmla="*/ 0 w 6"/>
                <a:gd name="T13" fmla="*/ 5 h 7"/>
                <a:gd name="T14" fmla="*/ 2 w 6"/>
                <a:gd name="T15" fmla="*/ 5 h 7"/>
                <a:gd name="T16" fmla="*/ 2 w 6"/>
                <a:gd name="T17" fmla="*/ 3 h 7"/>
                <a:gd name="T18" fmla="*/ 4 w 6"/>
                <a:gd name="T19" fmla="*/ 3 h 7"/>
                <a:gd name="T20" fmla="*/ 4 w 6"/>
                <a:gd name="T21" fmla="*/ 1 h 7"/>
                <a:gd name="T22" fmla="*/ 6 w 6"/>
                <a:gd name="T23" fmla="*/ 1 h 7"/>
                <a:gd name="T24" fmla="*/ 6 w 6"/>
                <a:gd name="T25" fmla="*/ 0 h 7"/>
                <a:gd name="T26" fmla="*/ 6 w 6"/>
                <a:gd name="T27" fmla="*/ 1 h 7"/>
                <a:gd name="T28" fmla="*/ 6 w 6"/>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6" y="3"/>
                  </a:moveTo>
                  <a:lnTo>
                    <a:pt x="4" y="3"/>
                  </a:lnTo>
                  <a:lnTo>
                    <a:pt x="4" y="5"/>
                  </a:lnTo>
                  <a:lnTo>
                    <a:pt x="2" y="5"/>
                  </a:lnTo>
                  <a:lnTo>
                    <a:pt x="2" y="7"/>
                  </a:lnTo>
                  <a:lnTo>
                    <a:pt x="0" y="7"/>
                  </a:lnTo>
                  <a:lnTo>
                    <a:pt x="0" y="5"/>
                  </a:lnTo>
                  <a:lnTo>
                    <a:pt x="2" y="5"/>
                  </a:lnTo>
                  <a:lnTo>
                    <a:pt x="2" y="3"/>
                  </a:lnTo>
                  <a:lnTo>
                    <a:pt x="4" y="3"/>
                  </a:lnTo>
                  <a:lnTo>
                    <a:pt x="4" y="1"/>
                  </a:lnTo>
                  <a:lnTo>
                    <a:pt x="6" y="1"/>
                  </a:lnTo>
                  <a:lnTo>
                    <a:pt x="6" y="0"/>
                  </a:lnTo>
                  <a:lnTo>
                    <a:pt x="6" y="1"/>
                  </a:lnTo>
                  <a:lnTo>
                    <a:pt x="6"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9" name="Freeform 459"/>
            <p:cNvSpPr>
              <a:spLocks/>
            </p:cNvSpPr>
            <p:nvPr/>
          </p:nvSpPr>
          <p:spPr bwMode="gray">
            <a:xfrm>
              <a:off x="3775709" y="1866590"/>
              <a:ext cx="0" cy="966"/>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0" name="Freeform 460"/>
            <p:cNvSpPr>
              <a:spLocks/>
            </p:cNvSpPr>
            <p:nvPr/>
          </p:nvSpPr>
          <p:spPr bwMode="gray">
            <a:xfrm>
              <a:off x="3378518" y="1866590"/>
              <a:ext cx="0" cy="2899"/>
            </a:xfrm>
            <a:custGeom>
              <a:avLst/>
              <a:gdLst>
                <a:gd name="T0" fmla="*/ 0 h 3"/>
                <a:gd name="T1" fmla="*/ 1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lnTo>
                    <a:pt x="0" y="1"/>
                  </a:lnTo>
                  <a:lnTo>
                    <a:pt x="0" y="3"/>
                  </a:ln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1" name="Freeform 461"/>
            <p:cNvSpPr>
              <a:spLocks/>
            </p:cNvSpPr>
            <p:nvPr/>
          </p:nvSpPr>
          <p:spPr bwMode="gray">
            <a:xfrm>
              <a:off x="3768944" y="1864657"/>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2" name="Freeform 462"/>
            <p:cNvSpPr>
              <a:spLocks/>
            </p:cNvSpPr>
            <p:nvPr/>
          </p:nvSpPr>
          <p:spPr bwMode="gray">
            <a:xfrm>
              <a:off x="3376585" y="1864657"/>
              <a:ext cx="2899" cy="2899"/>
            </a:xfrm>
            <a:custGeom>
              <a:avLst/>
              <a:gdLst>
                <a:gd name="T0" fmla="*/ 3 w 3"/>
                <a:gd name="T1" fmla="*/ 0 h 3"/>
                <a:gd name="T2" fmla="*/ 3 w 3"/>
                <a:gd name="T3" fmla="*/ 2 h 3"/>
                <a:gd name="T4" fmla="*/ 3 w 3"/>
                <a:gd name="T5" fmla="*/ 3 h 3"/>
                <a:gd name="T6" fmla="*/ 3 w 3"/>
                <a:gd name="T7" fmla="*/ 2 h 3"/>
                <a:gd name="T8" fmla="*/ 2 w 3"/>
                <a:gd name="T9" fmla="*/ 2 h 3"/>
                <a:gd name="T10" fmla="*/ 0 w 3"/>
                <a:gd name="T11" fmla="*/ 2 h 3"/>
                <a:gd name="T12" fmla="*/ 2 w 3"/>
                <a:gd name="T13" fmla="*/ 2 h 3"/>
                <a:gd name="T14" fmla="*/ 2 w 3"/>
                <a:gd name="T15" fmla="*/ 0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3" y="2"/>
                  </a:lnTo>
                  <a:lnTo>
                    <a:pt x="3" y="3"/>
                  </a:lnTo>
                  <a:lnTo>
                    <a:pt x="3" y="2"/>
                  </a:lnTo>
                  <a:lnTo>
                    <a:pt x="2" y="2"/>
                  </a:lnTo>
                  <a:lnTo>
                    <a:pt x="0" y="2"/>
                  </a:lnTo>
                  <a:lnTo>
                    <a:pt x="2" y="2"/>
                  </a:lnTo>
                  <a:lnTo>
                    <a:pt x="2"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3" name="Freeform 463"/>
            <p:cNvSpPr>
              <a:spLocks/>
            </p:cNvSpPr>
            <p:nvPr/>
          </p:nvSpPr>
          <p:spPr bwMode="gray">
            <a:xfrm>
              <a:off x="3353391" y="1862724"/>
              <a:ext cx="1933" cy="1933"/>
            </a:xfrm>
            <a:custGeom>
              <a:avLst/>
              <a:gdLst>
                <a:gd name="T0" fmla="*/ 0 w 2"/>
                <a:gd name="T1" fmla="*/ 0 h 2"/>
                <a:gd name="T2" fmla="*/ 0 w 2"/>
                <a:gd name="T3" fmla="*/ 2 h 2"/>
                <a:gd name="T4" fmla="*/ 2 w 2"/>
                <a:gd name="T5" fmla="*/ 2 h 2"/>
                <a:gd name="T6" fmla="*/ 2 w 2"/>
                <a:gd name="T7" fmla="*/ 0 h 2"/>
                <a:gd name="T8" fmla="*/ 2 w 2"/>
                <a:gd name="T9" fmla="*/ 2 h 2"/>
                <a:gd name="T10" fmla="*/ 0 w 2"/>
                <a:gd name="T11" fmla="*/ 2 h 2"/>
                <a:gd name="T12" fmla="*/ 0 w 2"/>
                <a:gd name="T13" fmla="*/ 0 h 2"/>
                <a:gd name="T14" fmla="*/ 2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2"/>
                  </a:lnTo>
                  <a:lnTo>
                    <a:pt x="2" y="2"/>
                  </a:lnTo>
                  <a:lnTo>
                    <a:pt x="2" y="0"/>
                  </a:lnTo>
                  <a:lnTo>
                    <a:pt x="2" y="2"/>
                  </a:lnTo>
                  <a:lnTo>
                    <a:pt x="0" y="2"/>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4" name="Freeform 464"/>
            <p:cNvSpPr>
              <a:spLocks/>
            </p:cNvSpPr>
            <p:nvPr/>
          </p:nvSpPr>
          <p:spPr bwMode="gray">
            <a:xfrm>
              <a:off x="3379484" y="1862724"/>
              <a:ext cx="1933" cy="4832"/>
            </a:xfrm>
            <a:custGeom>
              <a:avLst/>
              <a:gdLst>
                <a:gd name="T0" fmla="*/ 0 w 2"/>
                <a:gd name="T1" fmla="*/ 5 h 5"/>
                <a:gd name="T2" fmla="*/ 0 w 2"/>
                <a:gd name="T3" fmla="*/ 4 h 5"/>
                <a:gd name="T4" fmla="*/ 0 w 2"/>
                <a:gd name="T5" fmla="*/ 2 h 5"/>
                <a:gd name="T6" fmla="*/ 0 w 2"/>
                <a:gd name="T7" fmla="*/ 0 h 5"/>
                <a:gd name="T8" fmla="*/ 0 w 2"/>
                <a:gd name="T9" fmla="*/ 2 h 5"/>
                <a:gd name="T10" fmla="*/ 2 w 2"/>
                <a:gd name="T11" fmla="*/ 2 h 5"/>
                <a:gd name="T12" fmla="*/ 2 w 2"/>
                <a:gd name="T13" fmla="*/ 4 h 5"/>
                <a:gd name="T14" fmla="*/ 2 w 2"/>
                <a:gd name="T15" fmla="*/ 5 h 5"/>
                <a:gd name="T16" fmla="*/ 0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5"/>
                  </a:moveTo>
                  <a:lnTo>
                    <a:pt x="0" y="4"/>
                  </a:lnTo>
                  <a:lnTo>
                    <a:pt x="0" y="2"/>
                  </a:lnTo>
                  <a:lnTo>
                    <a:pt x="0" y="0"/>
                  </a:lnTo>
                  <a:lnTo>
                    <a:pt x="0" y="2"/>
                  </a:lnTo>
                  <a:lnTo>
                    <a:pt x="2" y="2"/>
                  </a:lnTo>
                  <a:lnTo>
                    <a:pt x="2" y="4"/>
                  </a:lnTo>
                  <a:lnTo>
                    <a:pt x="2" y="5"/>
                  </a:lnTo>
                  <a:lnTo>
                    <a:pt x="0" y="5"/>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5" name="Freeform 465"/>
            <p:cNvSpPr>
              <a:spLocks/>
            </p:cNvSpPr>
            <p:nvPr/>
          </p:nvSpPr>
          <p:spPr bwMode="gray">
            <a:xfrm>
              <a:off x="3372719" y="1862724"/>
              <a:ext cx="3866" cy="3866"/>
            </a:xfrm>
            <a:custGeom>
              <a:avLst/>
              <a:gdLst>
                <a:gd name="T0" fmla="*/ 2 w 4"/>
                <a:gd name="T1" fmla="*/ 2 h 4"/>
                <a:gd name="T2" fmla="*/ 4 w 4"/>
                <a:gd name="T3" fmla="*/ 2 h 4"/>
                <a:gd name="T4" fmla="*/ 4 w 4"/>
                <a:gd name="T5" fmla="*/ 4 h 4"/>
                <a:gd name="T6" fmla="*/ 2 w 4"/>
                <a:gd name="T7" fmla="*/ 4 h 4"/>
                <a:gd name="T8" fmla="*/ 2 w 4"/>
                <a:gd name="T9" fmla="*/ 2 h 4"/>
                <a:gd name="T10" fmla="*/ 2 w 4"/>
                <a:gd name="T11" fmla="*/ 0 h 4"/>
                <a:gd name="T12" fmla="*/ 0 w 4"/>
                <a:gd name="T13" fmla="*/ 0 h 4"/>
                <a:gd name="T14" fmla="*/ 2 w 4"/>
                <a:gd name="T15" fmla="*/ 0 h 4"/>
                <a:gd name="T16" fmla="*/ 0 w 4"/>
                <a:gd name="T17" fmla="*/ 0 h 4"/>
                <a:gd name="T18" fmla="*/ 2 w 4"/>
                <a:gd name="T19" fmla="*/ 0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lnTo>
                    <a:pt x="4" y="2"/>
                  </a:lnTo>
                  <a:lnTo>
                    <a:pt x="4" y="4"/>
                  </a:lnTo>
                  <a:lnTo>
                    <a:pt x="2" y="4"/>
                  </a:lnTo>
                  <a:lnTo>
                    <a:pt x="2" y="2"/>
                  </a:lnTo>
                  <a:lnTo>
                    <a:pt x="2" y="0"/>
                  </a:lnTo>
                  <a:lnTo>
                    <a:pt x="0" y="0"/>
                  </a:ln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6" name="Freeform 466"/>
            <p:cNvSpPr>
              <a:spLocks/>
            </p:cNvSpPr>
            <p:nvPr/>
          </p:nvSpPr>
          <p:spPr bwMode="gray">
            <a:xfrm>
              <a:off x="3381417" y="186272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7" name="Freeform 467"/>
            <p:cNvSpPr>
              <a:spLocks/>
            </p:cNvSpPr>
            <p:nvPr/>
          </p:nvSpPr>
          <p:spPr bwMode="gray">
            <a:xfrm>
              <a:off x="3372719" y="186079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8" name="Freeform 468"/>
            <p:cNvSpPr>
              <a:spLocks/>
            </p:cNvSpPr>
            <p:nvPr/>
          </p:nvSpPr>
          <p:spPr bwMode="gray">
            <a:xfrm>
              <a:off x="3379484" y="1860792"/>
              <a:ext cx="0" cy="3866"/>
            </a:xfrm>
            <a:custGeom>
              <a:avLst/>
              <a:gdLst>
                <a:gd name="T0" fmla="*/ 2 h 4"/>
                <a:gd name="T1" fmla="*/ 4 h 4"/>
                <a:gd name="T2" fmla="*/ 2 h 4"/>
                <a:gd name="T3" fmla="*/ 0 h 4"/>
                <a:gd name="T4" fmla="*/ 2 h 4"/>
              </a:gdLst>
              <a:ahLst/>
              <a:cxnLst>
                <a:cxn ang="0">
                  <a:pos x="0" y="T0"/>
                </a:cxn>
                <a:cxn ang="0">
                  <a:pos x="0" y="T1"/>
                </a:cxn>
                <a:cxn ang="0">
                  <a:pos x="0" y="T2"/>
                </a:cxn>
                <a:cxn ang="0">
                  <a:pos x="0" y="T3"/>
                </a:cxn>
                <a:cxn ang="0">
                  <a:pos x="0" y="T4"/>
                </a:cxn>
              </a:cxnLst>
              <a:rect l="0" t="0" r="r" b="b"/>
              <a:pathLst>
                <a:path h="4">
                  <a:moveTo>
                    <a:pt x="0" y="2"/>
                  </a:move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9" name="Freeform 469"/>
            <p:cNvSpPr>
              <a:spLocks/>
            </p:cNvSpPr>
            <p:nvPr/>
          </p:nvSpPr>
          <p:spPr bwMode="gray">
            <a:xfrm>
              <a:off x="3348559" y="1858859"/>
              <a:ext cx="1933" cy="1933"/>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0" name="Freeform 470"/>
            <p:cNvSpPr>
              <a:spLocks/>
            </p:cNvSpPr>
            <p:nvPr/>
          </p:nvSpPr>
          <p:spPr bwMode="gray">
            <a:xfrm>
              <a:off x="3959325" y="185885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1" name="Freeform 471"/>
            <p:cNvSpPr>
              <a:spLocks/>
            </p:cNvSpPr>
            <p:nvPr/>
          </p:nvSpPr>
          <p:spPr bwMode="gray">
            <a:xfrm>
              <a:off x="3370787" y="185885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2" name="Rectangle 472"/>
            <p:cNvSpPr>
              <a:spLocks noChangeArrowheads="1"/>
            </p:cNvSpPr>
            <p:nvPr/>
          </p:nvSpPr>
          <p:spPr bwMode="gray">
            <a:xfrm>
              <a:off x="3767011" y="185692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3" name="Freeform 473"/>
            <p:cNvSpPr>
              <a:spLocks/>
            </p:cNvSpPr>
            <p:nvPr/>
          </p:nvSpPr>
          <p:spPr bwMode="gray">
            <a:xfrm>
              <a:off x="3370787" y="1856926"/>
              <a:ext cx="1933" cy="3866"/>
            </a:xfrm>
            <a:custGeom>
              <a:avLst/>
              <a:gdLst>
                <a:gd name="T0" fmla="*/ 2 w 2"/>
                <a:gd name="T1" fmla="*/ 2 h 4"/>
                <a:gd name="T2" fmla="*/ 2 w 2"/>
                <a:gd name="T3" fmla="*/ 4 h 4"/>
                <a:gd name="T4" fmla="*/ 2 w 2"/>
                <a:gd name="T5" fmla="*/ 2 h 4"/>
                <a:gd name="T6" fmla="*/ 0 w 2"/>
                <a:gd name="T7" fmla="*/ 2 h 4"/>
                <a:gd name="T8" fmla="*/ 2 w 2"/>
                <a:gd name="T9" fmla="*/ 2 h 4"/>
                <a:gd name="T10" fmla="*/ 0 w 2"/>
                <a:gd name="T11" fmla="*/ 2 h 4"/>
                <a:gd name="T12" fmla="*/ 0 w 2"/>
                <a:gd name="T13" fmla="*/ 0 h 4"/>
                <a:gd name="T14" fmla="*/ 2 w 2"/>
                <a:gd name="T15" fmla="*/ 0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2" y="4"/>
                  </a:lnTo>
                  <a:lnTo>
                    <a:pt x="2" y="2"/>
                  </a:lnTo>
                  <a:lnTo>
                    <a:pt x="0" y="2"/>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4" name="Freeform 474"/>
            <p:cNvSpPr>
              <a:spLocks/>
            </p:cNvSpPr>
            <p:nvPr/>
          </p:nvSpPr>
          <p:spPr bwMode="gray">
            <a:xfrm>
              <a:off x="3749616" y="1856926"/>
              <a:ext cx="11597" cy="7731"/>
            </a:xfrm>
            <a:custGeom>
              <a:avLst/>
              <a:gdLst>
                <a:gd name="T0" fmla="*/ 6 w 12"/>
                <a:gd name="T1" fmla="*/ 0 h 8"/>
                <a:gd name="T2" fmla="*/ 8 w 12"/>
                <a:gd name="T3" fmla="*/ 0 h 8"/>
                <a:gd name="T4" fmla="*/ 10 w 12"/>
                <a:gd name="T5" fmla="*/ 2 h 8"/>
                <a:gd name="T6" fmla="*/ 12 w 12"/>
                <a:gd name="T7" fmla="*/ 4 h 8"/>
                <a:gd name="T8" fmla="*/ 12 w 12"/>
                <a:gd name="T9" fmla="*/ 6 h 8"/>
                <a:gd name="T10" fmla="*/ 12 w 12"/>
                <a:gd name="T11" fmla="*/ 8 h 8"/>
                <a:gd name="T12" fmla="*/ 12 w 12"/>
                <a:gd name="T13" fmla="*/ 6 h 8"/>
                <a:gd name="T14" fmla="*/ 10 w 12"/>
                <a:gd name="T15" fmla="*/ 6 h 8"/>
                <a:gd name="T16" fmla="*/ 8 w 12"/>
                <a:gd name="T17" fmla="*/ 6 h 8"/>
                <a:gd name="T18" fmla="*/ 6 w 12"/>
                <a:gd name="T19" fmla="*/ 6 h 8"/>
                <a:gd name="T20" fmla="*/ 6 w 12"/>
                <a:gd name="T21" fmla="*/ 4 h 8"/>
                <a:gd name="T22" fmla="*/ 4 w 12"/>
                <a:gd name="T23" fmla="*/ 4 h 8"/>
                <a:gd name="T24" fmla="*/ 2 w 12"/>
                <a:gd name="T25" fmla="*/ 4 h 8"/>
                <a:gd name="T26" fmla="*/ 0 w 12"/>
                <a:gd name="T27" fmla="*/ 2 h 8"/>
                <a:gd name="T28" fmla="*/ 2 w 12"/>
                <a:gd name="T29" fmla="*/ 0 h 8"/>
                <a:gd name="T30" fmla="*/ 4 w 12"/>
                <a:gd name="T31" fmla="*/ 0 h 8"/>
                <a:gd name="T32" fmla="*/ 6 w 12"/>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8">
                  <a:moveTo>
                    <a:pt x="6" y="0"/>
                  </a:moveTo>
                  <a:lnTo>
                    <a:pt x="8" y="0"/>
                  </a:lnTo>
                  <a:lnTo>
                    <a:pt x="10" y="2"/>
                  </a:lnTo>
                  <a:lnTo>
                    <a:pt x="12" y="4"/>
                  </a:lnTo>
                  <a:lnTo>
                    <a:pt x="12" y="6"/>
                  </a:lnTo>
                  <a:lnTo>
                    <a:pt x="12" y="8"/>
                  </a:lnTo>
                  <a:lnTo>
                    <a:pt x="12" y="6"/>
                  </a:lnTo>
                  <a:lnTo>
                    <a:pt x="10" y="6"/>
                  </a:lnTo>
                  <a:lnTo>
                    <a:pt x="8" y="6"/>
                  </a:lnTo>
                  <a:lnTo>
                    <a:pt x="6" y="6"/>
                  </a:lnTo>
                  <a:lnTo>
                    <a:pt x="6" y="4"/>
                  </a:lnTo>
                  <a:lnTo>
                    <a:pt x="4" y="4"/>
                  </a:lnTo>
                  <a:lnTo>
                    <a:pt x="2" y="4"/>
                  </a:lnTo>
                  <a:lnTo>
                    <a:pt x="0" y="2"/>
                  </a:lnTo>
                  <a:lnTo>
                    <a:pt x="2"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5" name="Freeform 475"/>
            <p:cNvSpPr>
              <a:spLocks/>
            </p:cNvSpPr>
            <p:nvPr/>
          </p:nvSpPr>
          <p:spPr bwMode="gray">
            <a:xfrm>
              <a:off x="3346627" y="1856926"/>
              <a:ext cx="12563" cy="14496"/>
            </a:xfrm>
            <a:custGeom>
              <a:avLst/>
              <a:gdLst>
                <a:gd name="T0" fmla="*/ 7 w 13"/>
                <a:gd name="T1" fmla="*/ 0 h 15"/>
                <a:gd name="T2" fmla="*/ 7 w 13"/>
                <a:gd name="T3" fmla="*/ 2 h 15"/>
                <a:gd name="T4" fmla="*/ 9 w 13"/>
                <a:gd name="T5" fmla="*/ 2 h 15"/>
                <a:gd name="T6" fmla="*/ 7 w 13"/>
                <a:gd name="T7" fmla="*/ 2 h 15"/>
                <a:gd name="T8" fmla="*/ 5 w 13"/>
                <a:gd name="T9" fmla="*/ 2 h 15"/>
                <a:gd name="T10" fmla="*/ 5 w 13"/>
                <a:gd name="T11" fmla="*/ 4 h 15"/>
                <a:gd name="T12" fmla="*/ 5 w 13"/>
                <a:gd name="T13" fmla="*/ 2 h 15"/>
                <a:gd name="T14" fmla="*/ 7 w 13"/>
                <a:gd name="T15" fmla="*/ 2 h 15"/>
                <a:gd name="T16" fmla="*/ 7 w 13"/>
                <a:gd name="T17" fmla="*/ 4 h 15"/>
                <a:gd name="T18" fmla="*/ 9 w 13"/>
                <a:gd name="T19" fmla="*/ 4 h 15"/>
                <a:gd name="T20" fmla="*/ 7 w 13"/>
                <a:gd name="T21" fmla="*/ 4 h 15"/>
                <a:gd name="T22" fmla="*/ 9 w 13"/>
                <a:gd name="T23" fmla="*/ 4 h 15"/>
                <a:gd name="T24" fmla="*/ 7 w 13"/>
                <a:gd name="T25" fmla="*/ 4 h 15"/>
                <a:gd name="T26" fmla="*/ 5 w 13"/>
                <a:gd name="T27" fmla="*/ 4 h 15"/>
                <a:gd name="T28" fmla="*/ 7 w 13"/>
                <a:gd name="T29" fmla="*/ 4 h 15"/>
                <a:gd name="T30" fmla="*/ 5 w 13"/>
                <a:gd name="T31" fmla="*/ 4 h 15"/>
                <a:gd name="T32" fmla="*/ 5 w 13"/>
                <a:gd name="T33" fmla="*/ 6 h 15"/>
                <a:gd name="T34" fmla="*/ 7 w 13"/>
                <a:gd name="T35" fmla="*/ 6 h 15"/>
                <a:gd name="T36" fmla="*/ 5 w 13"/>
                <a:gd name="T37" fmla="*/ 6 h 15"/>
                <a:gd name="T38" fmla="*/ 7 w 13"/>
                <a:gd name="T39" fmla="*/ 6 h 15"/>
                <a:gd name="T40" fmla="*/ 7 w 13"/>
                <a:gd name="T41" fmla="*/ 8 h 15"/>
                <a:gd name="T42" fmla="*/ 7 w 13"/>
                <a:gd name="T43" fmla="*/ 10 h 15"/>
                <a:gd name="T44" fmla="*/ 9 w 13"/>
                <a:gd name="T45" fmla="*/ 10 h 15"/>
                <a:gd name="T46" fmla="*/ 9 w 13"/>
                <a:gd name="T47" fmla="*/ 11 h 15"/>
                <a:gd name="T48" fmla="*/ 11 w 13"/>
                <a:gd name="T49" fmla="*/ 11 h 15"/>
                <a:gd name="T50" fmla="*/ 11 w 13"/>
                <a:gd name="T51" fmla="*/ 10 h 15"/>
                <a:gd name="T52" fmla="*/ 11 w 13"/>
                <a:gd name="T53" fmla="*/ 11 h 15"/>
                <a:gd name="T54" fmla="*/ 11 w 13"/>
                <a:gd name="T55" fmla="*/ 13 h 15"/>
                <a:gd name="T56" fmla="*/ 11 w 13"/>
                <a:gd name="T57" fmla="*/ 11 h 15"/>
                <a:gd name="T58" fmla="*/ 11 w 13"/>
                <a:gd name="T59" fmla="*/ 13 h 15"/>
                <a:gd name="T60" fmla="*/ 11 w 13"/>
                <a:gd name="T61" fmla="*/ 11 h 15"/>
                <a:gd name="T62" fmla="*/ 13 w 13"/>
                <a:gd name="T63" fmla="*/ 11 h 15"/>
                <a:gd name="T64" fmla="*/ 13 w 13"/>
                <a:gd name="T65" fmla="*/ 13 h 15"/>
                <a:gd name="T66" fmla="*/ 11 w 13"/>
                <a:gd name="T67" fmla="*/ 13 h 15"/>
                <a:gd name="T68" fmla="*/ 13 w 13"/>
                <a:gd name="T69" fmla="*/ 13 h 15"/>
                <a:gd name="T70" fmla="*/ 11 w 13"/>
                <a:gd name="T71" fmla="*/ 15 h 15"/>
                <a:gd name="T72" fmla="*/ 11 w 13"/>
                <a:gd name="T73" fmla="*/ 13 h 15"/>
                <a:gd name="T74" fmla="*/ 11 w 13"/>
                <a:gd name="T75" fmla="*/ 15 h 15"/>
                <a:gd name="T76" fmla="*/ 11 w 13"/>
                <a:gd name="T77" fmla="*/ 13 h 15"/>
                <a:gd name="T78" fmla="*/ 9 w 13"/>
                <a:gd name="T79" fmla="*/ 13 h 15"/>
                <a:gd name="T80" fmla="*/ 9 w 13"/>
                <a:gd name="T81" fmla="*/ 11 h 15"/>
                <a:gd name="T82" fmla="*/ 7 w 13"/>
                <a:gd name="T83" fmla="*/ 10 h 15"/>
                <a:gd name="T84" fmla="*/ 5 w 13"/>
                <a:gd name="T85" fmla="*/ 10 h 15"/>
                <a:gd name="T86" fmla="*/ 5 w 13"/>
                <a:gd name="T87" fmla="*/ 8 h 15"/>
                <a:gd name="T88" fmla="*/ 5 w 13"/>
                <a:gd name="T89" fmla="*/ 6 h 15"/>
                <a:gd name="T90" fmla="*/ 4 w 13"/>
                <a:gd name="T91" fmla="*/ 6 h 15"/>
                <a:gd name="T92" fmla="*/ 4 w 13"/>
                <a:gd name="T93" fmla="*/ 4 h 15"/>
                <a:gd name="T94" fmla="*/ 2 w 13"/>
                <a:gd name="T95" fmla="*/ 4 h 15"/>
                <a:gd name="T96" fmla="*/ 4 w 13"/>
                <a:gd name="T97" fmla="*/ 4 h 15"/>
                <a:gd name="T98" fmla="*/ 4 w 13"/>
                <a:gd name="T99" fmla="*/ 2 h 15"/>
                <a:gd name="T100" fmla="*/ 4 w 13"/>
                <a:gd name="T101" fmla="*/ 4 h 15"/>
                <a:gd name="T102" fmla="*/ 4 w 13"/>
                <a:gd name="T103" fmla="*/ 2 h 15"/>
                <a:gd name="T104" fmla="*/ 2 w 13"/>
                <a:gd name="T105" fmla="*/ 2 h 15"/>
                <a:gd name="T106" fmla="*/ 0 w 13"/>
                <a:gd name="T107" fmla="*/ 0 h 15"/>
                <a:gd name="T108" fmla="*/ 2 w 13"/>
                <a:gd name="T109" fmla="*/ 0 h 15"/>
                <a:gd name="T110" fmla="*/ 2 w 13"/>
                <a:gd name="T111" fmla="*/ 2 h 15"/>
                <a:gd name="T112" fmla="*/ 2 w 13"/>
                <a:gd name="T113" fmla="*/ 0 h 15"/>
                <a:gd name="T114" fmla="*/ 4 w 13"/>
                <a:gd name="T115" fmla="*/ 0 h 15"/>
                <a:gd name="T116" fmla="*/ 5 w 13"/>
                <a:gd name="T117" fmla="*/ 0 h 15"/>
                <a:gd name="T118" fmla="*/ 7 w 13"/>
                <a:gd name="T1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15">
                  <a:moveTo>
                    <a:pt x="7" y="0"/>
                  </a:moveTo>
                  <a:lnTo>
                    <a:pt x="7" y="2"/>
                  </a:lnTo>
                  <a:lnTo>
                    <a:pt x="9" y="2"/>
                  </a:lnTo>
                  <a:lnTo>
                    <a:pt x="7" y="2"/>
                  </a:lnTo>
                  <a:lnTo>
                    <a:pt x="5" y="2"/>
                  </a:lnTo>
                  <a:lnTo>
                    <a:pt x="5" y="4"/>
                  </a:lnTo>
                  <a:lnTo>
                    <a:pt x="5" y="2"/>
                  </a:lnTo>
                  <a:lnTo>
                    <a:pt x="7" y="2"/>
                  </a:lnTo>
                  <a:lnTo>
                    <a:pt x="7" y="4"/>
                  </a:lnTo>
                  <a:lnTo>
                    <a:pt x="9" y="4"/>
                  </a:lnTo>
                  <a:lnTo>
                    <a:pt x="7" y="4"/>
                  </a:lnTo>
                  <a:lnTo>
                    <a:pt x="9" y="4"/>
                  </a:lnTo>
                  <a:lnTo>
                    <a:pt x="7" y="4"/>
                  </a:lnTo>
                  <a:lnTo>
                    <a:pt x="5" y="4"/>
                  </a:lnTo>
                  <a:lnTo>
                    <a:pt x="7" y="4"/>
                  </a:lnTo>
                  <a:lnTo>
                    <a:pt x="5" y="4"/>
                  </a:lnTo>
                  <a:lnTo>
                    <a:pt x="5" y="6"/>
                  </a:lnTo>
                  <a:lnTo>
                    <a:pt x="7" y="6"/>
                  </a:lnTo>
                  <a:lnTo>
                    <a:pt x="5" y="6"/>
                  </a:lnTo>
                  <a:lnTo>
                    <a:pt x="7" y="6"/>
                  </a:lnTo>
                  <a:lnTo>
                    <a:pt x="7" y="8"/>
                  </a:lnTo>
                  <a:lnTo>
                    <a:pt x="7" y="10"/>
                  </a:lnTo>
                  <a:lnTo>
                    <a:pt x="9" y="10"/>
                  </a:lnTo>
                  <a:lnTo>
                    <a:pt x="9" y="11"/>
                  </a:lnTo>
                  <a:lnTo>
                    <a:pt x="11" y="11"/>
                  </a:lnTo>
                  <a:lnTo>
                    <a:pt x="11" y="10"/>
                  </a:lnTo>
                  <a:lnTo>
                    <a:pt x="11" y="11"/>
                  </a:lnTo>
                  <a:lnTo>
                    <a:pt x="11" y="13"/>
                  </a:lnTo>
                  <a:lnTo>
                    <a:pt x="11" y="11"/>
                  </a:lnTo>
                  <a:lnTo>
                    <a:pt x="11" y="13"/>
                  </a:lnTo>
                  <a:lnTo>
                    <a:pt x="11" y="11"/>
                  </a:lnTo>
                  <a:lnTo>
                    <a:pt x="13" y="11"/>
                  </a:lnTo>
                  <a:lnTo>
                    <a:pt x="13" y="13"/>
                  </a:lnTo>
                  <a:lnTo>
                    <a:pt x="11" y="13"/>
                  </a:lnTo>
                  <a:lnTo>
                    <a:pt x="13" y="13"/>
                  </a:lnTo>
                  <a:lnTo>
                    <a:pt x="11" y="15"/>
                  </a:lnTo>
                  <a:lnTo>
                    <a:pt x="11" y="13"/>
                  </a:lnTo>
                  <a:lnTo>
                    <a:pt x="11" y="15"/>
                  </a:lnTo>
                  <a:lnTo>
                    <a:pt x="11" y="13"/>
                  </a:lnTo>
                  <a:lnTo>
                    <a:pt x="9" y="13"/>
                  </a:lnTo>
                  <a:lnTo>
                    <a:pt x="9" y="11"/>
                  </a:lnTo>
                  <a:lnTo>
                    <a:pt x="7" y="10"/>
                  </a:lnTo>
                  <a:lnTo>
                    <a:pt x="5" y="10"/>
                  </a:lnTo>
                  <a:lnTo>
                    <a:pt x="5" y="8"/>
                  </a:lnTo>
                  <a:lnTo>
                    <a:pt x="5" y="6"/>
                  </a:lnTo>
                  <a:lnTo>
                    <a:pt x="4" y="6"/>
                  </a:lnTo>
                  <a:lnTo>
                    <a:pt x="4" y="4"/>
                  </a:lnTo>
                  <a:lnTo>
                    <a:pt x="2" y="4"/>
                  </a:lnTo>
                  <a:lnTo>
                    <a:pt x="4" y="4"/>
                  </a:lnTo>
                  <a:lnTo>
                    <a:pt x="4" y="2"/>
                  </a:lnTo>
                  <a:lnTo>
                    <a:pt x="4" y="4"/>
                  </a:lnTo>
                  <a:lnTo>
                    <a:pt x="4" y="2"/>
                  </a:lnTo>
                  <a:lnTo>
                    <a:pt x="2" y="2"/>
                  </a:lnTo>
                  <a:lnTo>
                    <a:pt x="0" y="0"/>
                  </a:lnTo>
                  <a:lnTo>
                    <a:pt x="2" y="0"/>
                  </a:lnTo>
                  <a:lnTo>
                    <a:pt x="2" y="2"/>
                  </a:lnTo>
                  <a:lnTo>
                    <a:pt x="2" y="0"/>
                  </a:lnTo>
                  <a:lnTo>
                    <a:pt x="4" y="0"/>
                  </a:lnTo>
                  <a:lnTo>
                    <a:pt x="5" y="0"/>
                  </a:lnTo>
                  <a:lnTo>
                    <a:pt x="7"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6" name="Freeform 476"/>
            <p:cNvSpPr>
              <a:spLocks/>
            </p:cNvSpPr>
            <p:nvPr/>
          </p:nvSpPr>
          <p:spPr bwMode="gray">
            <a:xfrm>
              <a:off x="3374652" y="1854993"/>
              <a:ext cx="4832" cy="9664"/>
            </a:xfrm>
            <a:custGeom>
              <a:avLst/>
              <a:gdLst>
                <a:gd name="T0" fmla="*/ 4 w 5"/>
                <a:gd name="T1" fmla="*/ 2 h 10"/>
                <a:gd name="T2" fmla="*/ 4 w 5"/>
                <a:gd name="T3" fmla="*/ 4 h 10"/>
                <a:gd name="T4" fmla="*/ 5 w 5"/>
                <a:gd name="T5" fmla="*/ 4 h 10"/>
                <a:gd name="T6" fmla="*/ 5 w 5"/>
                <a:gd name="T7" fmla="*/ 6 h 10"/>
                <a:gd name="T8" fmla="*/ 5 w 5"/>
                <a:gd name="T9" fmla="*/ 8 h 10"/>
                <a:gd name="T10" fmla="*/ 4 w 5"/>
                <a:gd name="T11" fmla="*/ 8 h 10"/>
                <a:gd name="T12" fmla="*/ 4 w 5"/>
                <a:gd name="T13" fmla="*/ 10 h 10"/>
                <a:gd name="T14" fmla="*/ 4 w 5"/>
                <a:gd name="T15" fmla="*/ 8 h 10"/>
                <a:gd name="T16" fmla="*/ 4 w 5"/>
                <a:gd name="T17" fmla="*/ 6 h 10"/>
                <a:gd name="T18" fmla="*/ 4 w 5"/>
                <a:gd name="T19" fmla="*/ 8 h 10"/>
                <a:gd name="T20" fmla="*/ 4 w 5"/>
                <a:gd name="T21" fmla="*/ 10 h 10"/>
                <a:gd name="T22" fmla="*/ 2 w 5"/>
                <a:gd name="T23" fmla="*/ 10 h 10"/>
                <a:gd name="T24" fmla="*/ 0 w 5"/>
                <a:gd name="T25" fmla="*/ 8 h 10"/>
                <a:gd name="T26" fmla="*/ 2 w 5"/>
                <a:gd name="T27" fmla="*/ 8 h 10"/>
                <a:gd name="T28" fmla="*/ 0 w 5"/>
                <a:gd name="T29" fmla="*/ 8 h 10"/>
                <a:gd name="T30" fmla="*/ 0 w 5"/>
                <a:gd name="T31" fmla="*/ 6 h 10"/>
                <a:gd name="T32" fmla="*/ 2 w 5"/>
                <a:gd name="T33" fmla="*/ 8 h 10"/>
                <a:gd name="T34" fmla="*/ 2 w 5"/>
                <a:gd name="T35" fmla="*/ 6 h 10"/>
                <a:gd name="T36" fmla="*/ 0 w 5"/>
                <a:gd name="T37" fmla="*/ 6 h 10"/>
                <a:gd name="T38" fmla="*/ 2 w 5"/>
                <a:gd name="T39" fmla="*/ 6 h 10"/>
                <a:gd name="T40" fmla="*/ 2 w 5"/>
                <a:gd name="T41" fmla="*/ 4 h 10"/>
                <a:gd name="T42" fmla="*/ 2 w 5"/>
                <a:gd name="T43" fmla="*/ 2 h 10"/>
                <a:gd name="T44" fmla="*/ 2 w 5"/>
                <a:gd name="T45" fmla="*/ 4 h 10"/>
                <a:gd name="T46" fmla="*/ 2 w 5"/>
                <a:gd name="T47" fmla="*/ 6 h 10"/>
                <a:gd name="T48" fmla="*/ 0 w 5"/>
                <a:gd name="T49" fmla="*/ 6 h 10"/>
                <a:gd name="T50" fmla="*/ 0 w 5"/>
                <a:gd name="T51" fmla="*/ 4 h 10"/>
                <a:gd name="T52" fmla="*/ 0 w 5"/>
                <a:gd name="T53" fmla="*/ 2 h 10"/>
                <a:gd name="T54" fmla="*/ 0 w 5"/>
                <a:gd name="T55" fmla="*/ 0 h 10"/>
                <a:gd name="T56" fmla="*/ 2 w 5"/>
                <a:gd name="T57" fmla="*/ 0 h 10"/>
                <a:gd name="T58" fmla="*/ 2 w 5"/>
                <a:gd name="T59" fmla="*/ 2 h 10"/>
                <a:gd name="T60" fmla="*/ 4 w 5"/>
                <a:gd name="T6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10">
                  <a:moveTo>
                    <a:pt x="4" y="2"/>
                  </a:moveTo>
                  <a:lnTo>
                    <a:pt x="4" y="4"/>
                  </a:lnTo>
                  <a:lnTo>
                    <a:pt x="5" y="4"/>
                  </a:lnTo>
                  <a:lnTo>
                    <a:pt x="5" y="6"/>
                  </a:lnTo>
                  <a:lnTo>
                    <a:pt x="5" y="8"/>
                  </a:lnTo>
                  <a:lnTo>
                    <a:pt x="4" y="8"/>
                  </a:lnTo>
                  <a:lnTo>
                    <a:pt x="4" y="10"/>
                  </a:lnTo>
                  <a:lnTo>
                    <a:pt x="4" y="8"/>
                  </a:lnTo>
                  <a:lnTo>
                    <a:pt x="4" y="6"/>
                  </a:lnTo>
                  <a:lnTo>
                    <a:pt x="4" y="8"/>
                  </a:lnTo>
                  <a:lnTo>
                    <a:pt x="4" y="10"/>
                  </a:lnTo>
                  <a:lnTo>
                    <a:pt x="2" y="10"/>
                  </a:lnTo>
                  <a:lnTo>
                    <a:pt x="0" y="8"/>
                  </a:lnTo>
                  <a:lnTo>
                    <a:pt x="2" y="8"/>
                  </a:lnTo>
                  <a:lnTo>
                    <a:pt x="0" y="8"/>
                  </a:lnTo>
                  <a:lnTo>
                    <a:pt x="0" y="6"/>
                  </a:lnTo>
                  <a:lnTo>
                    <a:pt x="2" y="8"/>
                  </a:lnTo>
                  <a:lnTo>
                    <a:pt x="2" y="6"/>
                  </a:lnTo>
                  <a:lnTo>
                    <a:pt x="0" y="6"/>
                  </a:lnTo>
                  <a:lnTo>
                    <a:pt x="2" y="6"/>
                  </a:lnTo>
                  <a:lnTo>
                    <a:pt x="2" y="4"/>
                  </a:lnTo>
                  <a:lnTo>
                    <a:pt x="2" y="2"/>
                  </a:lnTo>
                  <a:lnTo>
                    <a:pt x="2" y="4"/>
                  </a:lnTo>
                  <a:lnTo>
                    <a:pt x="2" y="6"/>
                  </a:lnTo>
                  <a:lnTo>
                    <a:pt x="0" y="6"/>
                  </a:lnTo>
                  <a:lnTo>
                    <a:pt x="0" y="4"/>
                  </a:lnTo>
                  <a:lnTo>
                    <a:pt x="0" y="2"/>
                  </a:lnTo>
                  <a:lnTo>
                    <a:pt x="0" y="0"/>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7" name="Freeform 477"/>
            <p:cNvSpPr>
              <a:spLocks/>
            </p:cNvSpPr>
            <p:nvPr/>
          </p:nvSpPr>
          <p:spPr bwMode="gray">
            <a:xfrm>
              <a:off x="3372719" y="1854993"/>
              <a:ext cx="1933" cy="3866"/>
            </a:xfrm>
            <a:custGeom>
              <a:avLst/>
              <a:gdLst>
                <a:gd name="T0" fmla="*/ 2 w 2"/>
                <a:gd name="T1" fmla="*/ 4 h 4"/>
                <a:gd name="T2" fmla="*/ 0 w 2"/>
                <a:gd name="T3" fmla="*/ 4 h 4"/>
                <a:gd name="T4" fmla="*/ 0 w 2"/>
                <a:gd name="T5" fmla="*/ 2 h 4"/>
                <a:gd name="T6" fmla="*/ 2 w 2"/>
                <a:gd name="T7" fmla="*/ 2 h 4"/>
                <a:gd name="T8" fmla="*/ 2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0" y="4"/>
                  </a:lnTo>
                  <a:lnTo>
                    <a:pt x="0" y="2"/>
                  </a:lnTo>
                  <a:lnTo>
                    <a:pt x="2" y="2"/>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8" name="Freeform 478"/>
            <p:cNvSpPr>
              <a:spLocks/>
            </p:cNvSpPr>
            <p:nvPr/>
          </p:nvSpPr>
          <p:spPr bwMode="gray">
            <a:xfrm>
              <a:off x="3767011" y="1854993"/>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9" name="Freeform 479"/>
            <p:cNvSpPr>
              <a:spLocks/>
            </p:cNvSpPr>
            <p:nvPr/>
          </p:nvSpPr>
          <p:spPr bwMode="gray">
            <a:xfrm>
              <a:off x="3957392" y="1853060"/>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0" name="Rectangle 480"/>
            <p:cNvSpPr>
              <a:spLocks noChangeArrowheads="1"/>
            </p:cNvSpPr>
            <p:nvPr/>
          </p:nvSpPr>
          <p:spPr bwMode="gray">
            <a:xfrm>
              <a:off x="3374652" y="185306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1" name="Freeform 481"/>
            <p:cNvSpPr>
              <a:spLocks/>
            </p:cNvSpPr>
            <p:nvPr/>
          </p:nvSpPr>
          <p:spPr bwMode="gray">
            <a:xfrm>
              <a:off x="3363055" y="1851128"/>
              <a:ext cx="7731" cy="5798"/>
            </a:xfrm>
            <a:custGeom>
              <a:avLst/>
              <a:gdLst>
                <a:gd name="T0" fmla="*/ 2 w 8"/>
                <a:gd name="T1" fmla="*/ 0 h 6"/>
                <a:gd name="T2" fmla="*/ 4 w 8"/>
                <a:gd name="T3" fmla="*/ 2 h 6"/>
                <a:gd name="T4" fmla="*/ 6 w 8"/>
                <a:gd name="T5" fmla="*/ 2 h 6"/>
                <a:gd name="T6" fmla="*/ 6 w 8"/>
                <a:gd name="T7" fmla="*/ 4 h 6"/>
                <a:gd name="T8" fmla="*/ 6 w 8"/>
                <a:gd name="T9" fmla="*/ 6 h 6"/>
                <a:gd name="T10" fmla="*/ 8 w 8"/>
                <a:gd name="T11" fmla="*/ 6 h 6"/>
                <a:gd name="T12" fmla="*/ 6 w 8"/>
                <a:gd name="T13" fmla="*/ 6 h 6"/>
                <a:gd name="T14" fmla="*/ 4 w 8"/>
                <a:gd name="T15" fmla="*/ 6 h 6"/>
                <a:gd name="T16" fmla="*/ 4 w 8"/>
                <a:gd name="T17" fmla="*/ 4 h 6"/>
                <a:gd name="T18" fmla="*/ 2 w 8"/>
                <a:gd name="T19" fmla="*/ 4 h 6"/>
                <a:gd name="T20" fmla="*/ 2 w 8"/>
                <a:gd name="T21" fmla="*/ 2 h 6"/>
                <a:gd name="T22" fmla="*/ 0 w 8"/>
                <a:gd name="T23" fmla="*/ 2 h 6"/>
                <a:gd name="T24" fmla="*/ 0 w 8"/>
                <a:gd name="T25" fmla="*/ 0 h 6"/>
                <a:gd name="T26" fmla="*/ 2 w 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2" y="0"/>
                  </a:moveTo>
                  <a:lnTo>
                    <a:pt x="4" y="2"/>
                  </a:lnTo>
                  <a:lnTo>
                    <a:pt x="6" y="2"/>
                  </a:lnTo>
                  <a:lnTo>
                    <a:pt x="6" y="4"/>
                  </a:lnTo>
                  <a:lnTo>
                    <a:pt x="6" y="6"/>
                  </a:lnTo>
                  <a:lnTo>
                    <a:pt x="8" y="6"/>
                  </a:lnTo>
                  <a:lnTo>
                    <a:pt x="6" y="6"/>
                  </a:lnTo>
                  <a:lnTo>
                    <a:pt x="4" y="6"/>
                  </a:lnTo>
                  <a:lnTo>
                    <a:pt x="4" y="4"/>
                  </a:lnTo>
                  <a:lnTo>
                    <a:pt x="2"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2" name="Freeform 482"/>
            <p:cNvSpPr>
              <a:spLocks/>
            </p:cNvSpPr>
            <p:nvPr/>
          </p:nvSpPr>
          <p:spPr bwMode="gray">
            <a:xfrm>
              <a:off x="3947728" y="1849195"/>
              <a:ext cx="1933" cy="1933"/>
            </a:xfrm>
            <a:custGeom>
              <a:avLst/>
              <a:gdLst>
                <a:gd name="T0" fmla="*/ 2 w 2"/>
                <a:gd name="T1" fmla="*/ 0 h 2"/>
                <a:gd name="T2" fmla="*/ 2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3" name="Freeform 483"/>
            <p:cNvSpPr>
              <a:spLocks/>
            </p:cNvSpPr>
            <p:nvPr/>
          </p:nvSpPr>
          <p:spPr bwMode="gray">
            <a:xfrm>
              <a:off x="3374652" y="1849195"/>
              <a:ext cx="1933" cy="5798"/>
            </a:xfrm>
            <a:custGeom>
              <a:avLst/>
              <a:gdLst>
                <a:gd name="T0" fmla="*/ 2 w 2"/>
                <a:gd name="T1" fmla="*/ 2 h 6"/>
                <a:gd name="T2" fmla="*/ 0 w 2"/>
                <a:gd name="T3" fmla="*/ 4 h 6"/>
                <a:gd name="T4" fmla="*/ 0 w 2"/>
                <a:gd name="T5" fmla="*/ 6 h 6"/>
                <a:gd name="T6" fmla="*/ 0 w 2"/>
                <a:gd name="T7" fmla="*/ 4 h 6"/>
                <a:gd name="T8" fmla="*/ 0 w 2"/>
                <a:gd name="T9" fmla="*/ 2 h 6"/>
                <a:gd name="T10" fmla="*/ 2 w 2"/>
                <a:gd name="T11" fmla="*/ 2 h 6"/>
                <a:gd name="T12" fmla="*/ 2 w 2"/>
                <a:gd name="T13" fmla="*/ 0 h 6"/>
                <a:gd name="T14" fmla="*/ 2 w 2"/>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2" y="2"/>
                  </a:moveTo>
                  <a:lnTo>
                    <a:pt x="0" y="4"/>
                  </a:lnTo>
                  <a:lnTo>
                    <a:pt x="0" y="6"/>
                  </a:lnTo>
                  <a:lnTo>
                    <a:pt x="0"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4" name="Rectangle 484"/>
            <p:cNvSpPr>
              <a:spLocks noChangeArrowheads="1"/>
            </p:cNvSpPr>
            <p:nvPr/>
          </p:nvSpPr>
          <p:spPr bwMode="gray">
            <a:xfrm>
              <a:off x="3364988" y="184919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5" name="Freeform 485"/>
            <p:cNvSpPr>
              <a:spLocks/>
            </p:cNvSpPr>
            <p:nvPr/>
          </p:nvSpPr>
          <p:spPr bwMode="gray">
            <a:xfrm>
              <a:off x="3949661" y="1849195"/>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6" name="Freeform 486"/>
            <p:cNvSpPr>
              <a:spLocks/>
            </p:cNvSpPr>
            <p:nvPr/>
          </p:nvSpPr>
          <p:spPr bwMode="gray">
            <a:xfrm>
              <a:off x="3363055" y="1849195"/>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7" name="Freeform 487"/>
            <p:cNvSpPr>
              <a:spLocks/>
            </p:cNvSpPr>
            <p:nvPr/>
          </p:nvSpPr>
          <p:spPr bwMode="gray">
            <a:xfrm>
              <a:off x="3364988" y="1847262"/>
              <a:ext cx="7731" cy="9664"/>
            </a:xfrm>
            <a:custGeom>
              <a:avLst/>
              <a:gdLst>
                <a:gd name="T0" fmla="*/ 4 w 8"/>
                <a:gd name="T1" fmla="*/ 4 h 10"/>
                <a:gd name="T2" fmla="*/ 6 w 8"/>
                <a:gd name="T3" fmla="*/ 4 h 10"/>
                <a:gd name="T4" fmla="*/ 6 w 8"/>
                <a:gd name="T5" fmla="*/ 6 h 10"/>
                <a:gd name="T6" fmla="*/ 8 w 8"/>
                <a:gd name="T7" fmla="*/ 6 h 10"/>
                <a:gd name="T8" fmla="*/ 8 w 8"/>
                <a:gd name="T9" fmla="*/ 8 h 10"/>
                <a:gd name="T10" fmla="*/ 8 w 8"/>
                <a:gd name="T11" fmla="*/ 10 h 10"/>
                <a:gd name="T12" fmla="*/ 8 w 8"/>
                <a:gd name="T13" fmla="*/ 8 h 10"/>
                <a:gd name="T14" fmla="*/ 6 w 8"/>
                <a:gd name="T15" fmla="*/ 8 h 10"/>
                <a:gd name="T16" fmla="*/ 8 w 8"/>
                <a:gd name="T17" fmla="*/ 8 h 10"/>
                <a:gd name="T18" fmla="*/ 8 w 8"/>
                <a:gd name="T19" fmla="*/ 10 h 10"/>
                <a:gd name="T20" fmla="*/ 6 w 8"/>
                <a:gd name="T21" fmla="*/ 10 h 10"/>
                <a:gd name="T22" fmla="*/ 6 w 8"/>
                <a:gd name="T23" fmla="*/ 8 h 10"/>
                <a:gd name="T24" fmla="*/ 4 w 8"/>
                <a:gd name="T25" fmla="*/ 8 h 10"/>
                <a:gd name="T26" fmla="*/ 4 w 8"/>
                <a:gd name="T27" fmla="*/ 6 h 10"/>
                <a:gd name="T28" fmla="*/ 4 w 8"/>
                <a:gd name="T29" fmla="*/ 4 h 10"/>
                <a:gd name="T30" fmla="*/ 2 w 8"/>
                <a:gd name="T31" fmla="*/ 4 h 10"/>
                <a:gd name="T32" fmla="*/ 4 w 8"/>
                <a:gd name="T33" fmla="*/ 4 h 10"/>
                <a:gd name="T34" fmla="*/ 2 w 8"/>
                <a:gd name="T35" fmla="*/ 4 h 10"/>
                <a:gd name="T36" fmla="*/ 2 w 8"/>
                <a:gd name="T37" fmla="*/ 2 h 10"/>
                <a:gd name="T38" fmla="*/ 0 w 8"/>
                <a:gd name="T39" fmla="*/ 2 h 10"/>
                <a:gd name="T40" fmla="*/ 2 w 8"/>
                <a:gd name="T41" fmla="*/ 2 h 10"/>
                <a:gd name="T42" fmla="*/ 0 w 8"/>
                <a:gd name="T43" fmla="*/ 2 h 10"/>
                <a:gd name="T44" fmla="*/ 0 w 8"/>
                <a:gd name="T45" fmla="*/ 0 h 10"/>
                <a:gd name="T46" fmla="*/ 2 w 8"/>
                <a:gd name="T47" fmla="*/ 0 h 10"/>
                <a:gd name="T48" fmla="*/ 2 w 8"/>
                <a:gd name="T49" fmla="*/ 2 h 10"/>
                <a:gd name="T50" fmla="*/ 4 w 8"/>
                <a:gd name="T51" fmla="*/ 2 h 10"/>
                <a:gd name="T52" fmla="*/ 4 w 8"/>
                <a:gd name="T5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0">
                  <a:moveTo>
                    <a:pt x="4" y="4"/>
                  </a:moveTo>
                  <a:lnTo>
                    <a:pt x="6" y="4"/>
                  </a:lnTo>
                  <a:lnTo>
                    <a:pt x="6" y="6"/>
                  </a:lnTo>
                  <a:lnTo>
                    <a:pt x="8" y="6"/>
                  </a:lnTo>
                  <a:lnTo>
                    <a:pt x="8" y="8"/>
                  </a:lnTo>
                  <a:lnTo>
                    <a:pt x="8" y="10"/>
                  </a:lnTo>
                  <a:lnTo>
                    <a:pt x="8" y="8"/>
                  </a:lnTo>
                  <a:lnTo>
                    <a:pt x="6" y="8"/>
                  </a:lnTo>
                  <a:lnTo>
                    <a:pt x="8" y="8"/>
                  </a:lnTo>
                  <a:lnTo>
                    <a:pt x="8" y="10"/>
                  </a:lnTo>
                  <a:lnTo>
                    <a:pt x="6" y="10"/>
                  </a:lnTo>
                  <a:lnTo>
                    <a:pt x="6" y="8"/>
                  </a:lnTo>
                  <a:lnTo>
                    <a:pt x="4" y="8"/>
                  </a:lnTo>
                  <a:lnTo>
                    <a:pt x="4" y="6"/>
                  </a:lnTo>
                  <a:lnTo>
                    <a:pt x="4" y="4"/>
                  </a:lnTo>
                  <a:lnTo>
                    <a:pt x="2" y="4"/>
                  </a:lnTo>
                  <a:lnTo>
                    <a:pt x="4" y="4"/>
                  </a:lnTo>
                  <a:lnTo>
                    <a:pt x="2" y="4"/>
                  </a:lnTo>
                  <a:lnTo>
                    <a:pt x="2" y="2"/>
                  </a:lnTo>
                  <a:lnTo>
                    <a:pt x="0" y="2"/>
                  </a:lnTo>
                  <a:lnTo>
                    <a:pt x="2" y="2"/>
                  </a:lnTo>
                  <a:lnTo>
                    <a:pt x="0" y="2"/>
                  </a:lnTo>
                  <a:lnTo>
                    <a:pt x="0" y="0"/>
                  </a:lnTo>
                  <a:lnTo>
                    <a:pt x="2" y="0"/>
                  </a:lnTo>
                  <a:lnTo>
                    <a:pt x="2" y="2"/>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8" name="Freeform 488"/>
            <p:cNvSpPr>
              <a:spLocks/>
            </p:cNvSpPr>
            <p:nvPr/>
          </p:nvSpPr>
          <p:spPr bwMode="gray">
            <a:xfrm>
              <a:off x="3767011" y="184726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9" name="Freeform 489"/>
            <p:cNvSpPr>
              <a:spLocks/>
            </p:cNvSpPr>
            <p:nvPr/>
          </p:nvSpPr>
          <p:spPr bwMode="gray">
            <a:xfrm>
              <a:off x="3361123" y="1845329"/>
              <a:ext cx="3866" cy="3866"/>
            </a:xfrm>
            <a:custGeom>
              <a:avLst/>
              <a:gdLst>
                <a:gd name="T0" fmla="*/ 4 w 4"/>
                <a:gd name="T1" fmla="*/ 0 h 4"/>
                <a:gd name="T2" fmla="*/ 4 w 4"/>
                <a:gd name="T3" fmla="*/ 2 h 4"/>
                <a:gd name="T4" fmla="*/ 4 w 4"/>
                <a:gd name="T5" fmla="*/ 4 h 4"/>
                <a:gd name="T6" fmla="*/ 4 w 4"/>
                <a:gd name="T7" fmla="*/ 2 h 4"/>
                <a:gd name="T8" fmla="*/ 2 w 4"/>
                <a:gd name="T9" fmla="*/ 2 h 4"/>
                <a:gd name="T10" fmla="*/ 4 w 4"/>
                <a:gd name="T11" fmla="*/ 2 h 4"/>
                <a:gd name="T12" fmla="*/ 4 w 4"/>
                <a:gd name="T13" fmla="*/ 0 h 4"/>
                <a:gd name="T14" fmla="*/ 2 w 4"/>
                <a:gd name="T15" fmla="*/ 2 h 4"/>
                <a:gd name="T16" fmla="*/ 0 w 4"/>
                <a:gd name="T17" fmla="*/ 2 h 4"/>
                <a:gd name="T18" fmla="*/ 2 w 4"/>
                <a:gd name="T19" fmla="*/ 2 h 4"/>
                <a:gd name="T20" fmla="*/ 2 w 4"/>
                <a:gd name="T21" fmla="*/ 4 h 4"/>
                <a:gd name="T22" fmla="*/ 2 w 4"/>
                <a:gd name="T23" fmla="*/ 2 h 4"/>
                <a:gd name="T24" fmla="*/ 0 w 4"/>
                <a:gd name="T25" fmla="*/ 2 h 4"/>
                <a:gd name="T26" fmla="*/ 2 w 4"/>
                <a:gd name="T27" fmla="*/ 0 h 4"/>
                <a:gd name="T28" fmla="*/ 4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0"/>
                  </a:moveTo>
                  <a:lnTo>
                    <a:pt x="4" y="2"/>
                  </a:lnTo>
                  <a:lnTo>
                    <a:pt x="4" y="4"/>
                  </a:lnTo>
                  <a:lnTo>
                    <a:pt x="4" y="2"/>
                  </a:lnTo>
                  <a:lnTo>
                    <a:pt x="2" y="2"/>
                  </a:lnTo>
                  <a:lnTo>
                    <a:pt x="4" y="2"/>
                  </a:lnTo>
                  <a:lnTo>
                    <a:pt x="4" y="0"/>
                  </a:lnTo>
                  <a:lnTo>
                    <a:pt x="2" y="2"/>
                  </a:lnTo>
                  <a:lnTo>
                    <a:pt x="0" y="2"/>
                  </a:lnTo>
                  <a:lnTo>
                    <a:pt x="2" y="2"/>
                  </a:lnTo>
                  <a:lnTo>
                    <a:pt x="2" y="4"/>
                  </a:lnTo>
                  <a:lnTo>
                    <a:pt x="2" y="2"/>
                  </a:lnTo>
                  <a:lnTo>
                    <a:pt x="0"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0" name="Freeform 490"/>
            <p:cNvSpPr>
              <a:spLocks/>
            </p:cNvSpPr>
            <p:nvPr/>
          </p:nvSpPr>
          <p:spPr bwMode="gray">
            <a:xfrm>
              <a:off x="3342761" y="1843396"/>
              <a:ext cx="10630" cy="13530"/>
            </a:xfrm>
            <a:custGeom>
              <a:avLst/>
              <a:gdLst>
                <a:gd name="T0" fmla="*/ 2 w 11"/>
                <a:gd name="T1" fmla="*/ 0 h 14"/>
                <a:gd name="T2" fmla="*/ 4 w 11"/>
                <a:gd name="T3" fmla="*/ 0 h 14"/>
                <a:gd name="T4" fmla="*/ 4 w 11"/>
                <a:gd name="T5" fmla="*/ 2 h 14"/>
                <a:gd name="T6" fmla="*/ 4 w 11"/>
                <a:gd name="T7" fmla="*/ 4 h 14"/>
                <a:gd name="T8" fmla="*/ 4 w 11"/>
                <a:gd name="T9" fmla="*/ 2 h 14"/>
                <a:gd name="T10" fmla="*/ 6 w 11"/>
                <a:gd name="T11" fmla="*/ 2 h 14"/>
                <a:gd name="T12" fmla="*/ 8 w 11"/>
                <a:gd name="T13" fmla="*/ 2 h 14"/>
                <a:gd name="T14" fmla="*/ 8 w 11"/>
                <a:gd name="T15" fmla="*/ 4 h 14"/>
                <a:gd name="T16" fmla="*/ 8 w 11"/>
                <a:gd name="T17" fmla="*/ 6 h 14"/>
                <a:gd name="T18" fmla="*/ 6 w 11"/>
                <a:gd name="T19" fmla="*/ 6 h 14"/>
                <a:gd name="T20" fmla="*/ 6 w 11"/>
                <a:gd name="T21" fmla="*/ 8 h 14"/>
                <a:gd name="T22" fmla="*/ 4 w 11"/>
                <a:gd name="T23" fmla="*/ 6 h 14"/>
                <a:gd name="T24" fmla="*/ 4 w 11"/>
                <a:gd name="T25" fmla="*/ 8 h 14"/>
                <a:gd name="T26" fmla="*/ 6 w 11"/>
                <a:gd name="T27" fmla="*/ 8 h 14"/>
                <a:gd name="T28" fmla="*/ 8 w 11"/>
                <a:gd name="T29" fmla="*/ 8 h 14"/>
                <a:gd name="T30" fmla="*/ 6 w 11"/>
                <a:gd name="T31" fmla="*/ 8 h 14"/>
                <a:gd name="T32" fmla="*/ 8 w 11"/>
                <a:gd name="T33" fmla="*/ 8 h 14"/>
                <a:gd name="T34" fmla="*/ 8 w 11"/>
                <a:gd name="T35" fmla="*/ 6 h 14"/>
                <a:gd name="T36" fmla="*/ 8 w 11"/>
                <a:gd name="T37" fmla="*/ 4 h 14"/>
                <a:gd name="T38" fmla="*/ 9 w 11"/>
                <a:gd name="T39" fmla="*/ 4 h 14"/>
                <a:gd name="T40" fmla="*/ 8 w 11"/>
                <a:gd name="T41" fmla="*/ 4 h 14"/>
                <a:gd name="T42" fmla="*/ 8 w 11"/>
                <a:gd name="T43" fmla="*/ 2 h 14"/>
                <a:gd name="T44" fmla="*/ 9 w 11"/>
                <a:gd name="T45" fmla="*/ 2 h 14"/>
                <a:gd name="T46" fmla="*/ 11 w 11"/>
                <a:gd name="T47" fmla="*/ 2 h 14"/>
                <a:gd name="T48" fmla="*/ 11 w 11"/>
                <a:gd name="T49" fmla="*/ 0 h 14"/>
                <a:gd name="T50" fmla="*/ 11 w 11"/>
                <a:gd name="T51" fmla="*/ 2 h 14"/>
                <a:gd name="T52" fmla="*/ 11 w 11"/>
                <a:gd name="T53" fmla="*/ 4 h 14"/>
                <a:gd name="T54" fmla="*/ 9 w 11"/>
                <a:gd name="T55" fmla="*/ 6 h 14"/>
                <a:gd name="T56" fmla="*/ 9 w 11"/>
                <a:gd name="T57" fmla="*/ 8 h 14"/>
                <a:gd name="T58" fmla="*/ 9 w 11"/>
                <a:gd name="T59" fmla="*/ 10 h 14"/>
                <a:gd name="T60" fmla="*/ 9 w 11"/>
                <a:gd name="T61" fmla="*/ 12 h 14"/>
                <a:gd name="T62" fmla="*/ 9 w 11"/>
                <a:gd name="T63" fmla="*/ 14 h 14"/>
                <a:gd name="T64" fmla="*/ 8 w 11"/>
                <a:gd name="T65" fmla="*/ 14 h 14"/>
                <a:gd name="T66" fmla="*/ 6 w 11"/>
                <a:gd name="T67" fmla="*/ 14 h 14"/>
                <a:gd name="T68" fmla="*/ 4 w 11"/>
                <a:gd name="T69" fmla="*/ 14 h 14"/>
                <a:gd name="T70" fmla="*/ 6 w 11"/>
                <a:gd name="T71" fmla="*/ 14 h 14"/>
                <a:gd name="T72" fmla="*/ 4 w 11"/>
                <a:gd name="T73" fmla="*/ 14 h 14"/>
                <a:gd name="T74" fmla="*/ 4 w 11"/>
                <a:gd name="T75" fmla="*/ 12 h 14"/>
                <a:gd name="T76" fmla="*/ 6 w 11"/>
                <a:gd name="T77" fmla="*/ 12 h 14"/>
                <a:gd name="T78" fmla="*/ 4 w 11"/>
                <a:gd name="T79" fmla="*/ 12 h 14"/>
                <a:gd name="T80" fmla="*/ 6 w 11"/>
                <a:gd name="T81" fmla="*/ 12 h 14"/>
                <a:gd name="T82" fmla="*/ 4 w 11"/>
                <a:gd name="T83" fmla="*/ 10 h 14"/>
                <a:gd name="T84" fmla="*/ 2 w 11"/>
                <a:gd name="T85" fmla="*/ 10 h 14"/>
                <a:gd name="T86" fmla="*/ 2 w 11"/>
                <a:gd name="T87" fmla="*/ 8 h 14"/>
                <a:gd name="T88" fmla="*/ 2 w 11"/>
                <a:gd name="T89" fmla="*/ 10 h 14"/>
                <a:gd name="T90" fmla="*/ 2 w 11"/>
                <a:gd name="T91" fmla="*/ 8 h 14"/>
                <a:gd name="T92" fmla="*/ 2 w 11"/>
                <a:gd name="T93" fmla="*/ 6 h 14"/>
                <a:gd name="T94" fmla="*/ 0 w 11"/>
                <a:gd name="T95" fmla="*/ 6 h 14"/>
                <a:gd name="T96" fmla="*/ 0 w 11"/>
                <a:gd name="T97" fmla="*/ 4 h 14"/>
                <a:gd name="T98" fmla="*/ 0 w 11"/>
                <a:gd name="T99" fmla="*/ 2 h 14"/>
                <a:gd name="T100" fmla="*/ 0 w 11"/>
                <a:gd name="T101" fmla="*/ 0 h 14"/>
                <a:gd name="T102" fmla="*/ 2 w 11"/>
                <a:gd name="T10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14">
                  <a:moveTo>
                    <a:pt x="2" y="0"/>
                  </a:moveTo>
                  <a:lnTo>
                    <a:pt x="4" y="0"/>
                  </a:lnTo>
                  <a:lnTo>
                    <a:pt x="4" y="2"/>
                  </a:lnTo>
                  <a:lnTo>
                    <a:pt x="4" y="4"/>
                  </a:lnTo>
                  <a:lnTo>
                    <a:pt x="4" y="2"/>
                  </a:lnTo>
                  <a:lnTo>
                    <a:pt x="6" y="2"/>
                  </a:lnTo>
                  <a:lnTo>
                    <a:pt x="8" y="2"/>
                  </a:lnTo>
                  <a:lnTo>
                    <a:pt x="8" y="4"/>
                  </a:lnTo>
                  <a:lnTo>
                    <a:pt x="8" y="6"/>
                  </a:lnTo>
                  <a:lnTo>
                    <a:pt x="6" y="6"/>
                  </a:lnTo>
                  <a:lnTo>
                    <a:pt x="6" y="8"/>
                  </a:lnTo>
                  <a:lnTo>
                    <a:pt x="4" y="6"/>
                  </a:lnTo>
                  <a:lnTo>
                    <a:pt x="4" y="8"/>
                  </a:lnTo>
                  <a:lnTo>
                    <a:pt x="6" y="8"/>
                  </a:lnTo>
                  <a:lnTo>
                    <a:pt x="8" y="8"/>
                  </a:lnTo>
                  <a:lnTo>
                    <a:pt x="6" y="8"/>
                  </a:lnTo>
                  <a:lnTo>
                    <a:pt x="8" y="8"/>
                  </a:lnTo>
                  <a:lnTo>
                    <a:pt x="8" y="6"/>
                  </a:lnTo>
                  <a:lnTo>
                    <a:pt x="8" y="4"/>
                  </a:lnTo>
                  <a:lnTo>
                    <a:pt x="9" y="4"/>
                  </a:lnTo>
                  <a:lnTo>
                    <a:pt x="8" y="4"/>
                  </a:lnTo>
                  <a:lnTo>
                    <a:pt x="8" y="2"/>
                  </a:lnTo>
                  <a:lnTo>
                    <a:pt x="9" y="2"/>
                  </a:lnTo>
                  <a:lnTo>
                    <a:pt x="11" y="2"/>
                  </a:lnTo>
                  <a:lnTo>
                    <a:pt x="11" y="0"/>
                  </a:lnTo>
                  <a:lnTo>
                    <a:pt x="11" y="2"/>
                  </a:lnTo>
                  <a:lnTo>
                    <a:pt x="11" y="4"/>
                  </a:lnTo>
                  <a:lnTo>
                    <a:pt x="9" y="6"/>
                  </a:lnTo>
                  <a:lnTo>
                    <a:pt x="9" y="8"/>
                  </a:lnTo>
                  <a:lnTo>
                    <a:pt x="9" y="10"/>
                  </a:lnTo>
                  <a:lnTo>
                    <a:pt x="9" y="12"/>
                  </a:lnTo>
                  <a:lnTo>
                    <a:pt x="9" y="14"/>
                  </a:lnTo>
                  <a:lnTo>
                    <a:pt x="8" y="14"/>
                  </a:lnTo>
                  <a:lnTo>
                    <a:pt x="6" y="14"/>
                  </a:lnTo>
                  <a:lnTo>
                    <a:pt x="4" y="14"/>
                  </a:lnTo>
                  <a:lnTo>
                    <a:pt x="6" y="14"/>
                  </a:lnTo>
                  <a:lnTo>
                    <a:pt x="4" y="14"/>
                  </a:lnTo>
                  <a:lnTo>
                    <a:pt x="4" y="12"/>
                  </a:lnTo>
                  <a:lnTo>
                    <a:pt x="6" y="12"/>
                  </a:lnTo>
                  <a:lnTo>
                    <a:pt x="4" y="12"/>
                  </a:lnTo>
                  <a:lnTo>
                    <a:pt x="6" y="12"/>
                  </a:lnTo>
                  <a:lnTo>
                    <a:pt x="4" y="10"/>
                  </a:lnTo>
                  <a:lnTo>
                    <a:pt x="2" y="10"/>
                  </a:lnTo>
                  <a:lnTo>
                    <a:pt x="2" y="8"/>
                  </a:lnTo>
                  <a:lnTo>
                    <a:pt x="2" y="10"/>
                  </a:lnTo>
                  <a:lnTo>
                    <a:pt x="2" y="8"/>
                  </a:lnTo>
                  <a:lnTo>
                    <a:pt x="2" y="6"/>
                  </a:lnTo>
                  <a:lnTo>
                    <a:pt x="0" y="6"/>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1" name="Freeform 491"/>
            <p:cNvSpPr>
              <a:spLocks/>
            </p:cNvSpPr>
            <p:nvPr/>
          </p:nvSpPr>
          <p:spPr bwMode="gray">
            <a:xfrm>
              <a:off x="3364988" y="1843396"/>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2" name="Rectangle 492"/>
            <p:cNvSpPr>
              <a:spLocks noChangeArrowheads="1"/>
            </p:cNvSpPr>
            <p:nvPr/>
          </p:nvSpPr>
          <p:spPr bwMode="gray">
            <a:xfrm>
              <a:off x="3361123" y="184339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3" name="Rectangle 493"/>
            <p:cNvSpPr>
              <a:spLocks noChangeArrowheads="1"/>
            </p:cNvSpPr>
            <p:nvPr/>
          </p:nvSpPr>
          <p:spPr bwMode="gray">
            <a:xfrm>
              <a:off x="3342761" y="1841463"/>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4" name="Freeform 494"/>
            <p:cNvSpPr>
              <a:spLocks/>
            </p:cNvSpPr>
            <p:nvPr/>
          </p:nvSpPr>
          <p:spPr bwMode="gray">
            <a:xfrm>
              <a:off x="3947728" y="184146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5" name="Freeform 495"/>
            <p:cNvSpPr>
              <a:spLocks/>
            </p:cNvSpPr>
            <p:nvPr/>
          </p:nvSpPr>
          <p:spPr bwMode="gray">
            <a:xfrm>
              <a:off x="3363055" y="1841463"/>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6" name="Freeform 496"/>
            <p:cNvSpPr>
              <a:spLocks/>
            </p:cNvSpPr>
            <p:nvPr/>
          </p:nvSpPr>
          <p:spPr bwMode="gray">
            <a:xfrm>
              <a:off x="3361123" y="1839531"/>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7" name="Freeform 497"/>
            <p:cNvSpPr>
              <a:spLocks/>
            </p:cNvSpPr>
            <p:nvPr/>
          </p:nvSpPr>
          <p:spPr bwMode="gray">
            <a:xfrm>
              <a:off x="3947728" y="1838564"/>
              <a:ext cx="0" cy="966"/>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8" name="Rectangle 498"/>
            <p:cNvSpPr>
              <a:spLocks noChangeArrowheads="1"/>
            </p:cNvSpPr>
            <p:nvPr/>
          </p:nvSpPr>
          <p:spPr bwMode="gray">
            <a:xfrm>
              <a:off x="3359190" y="1838564"/>
              <a:ext cx="1933" cy="966"/>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9" name="Freeform 499"/>
            <p:cNvSpPr>
              <a:spLocks/>
            </p:cNvSpPr>
            <p:nvPr/>
          </p:nvSpPr>
          <p:spPr bwMode="gray">
            <a:xfrm>
              <a:off x="3363055" y="1834699"/>
              <a:ext cx="1933" cy="1933"/>
            </a:xfrm>
            <a:custGeom>
              <a:avLst/>
              <a:gdLst>
                <a:gd name="T0" fmla="*/ 0 w 2"/>
                <a:gd name="T1" fmla="*/ 2 h 2"/>
                <a:gd name="T2" fmla="*/ 0 w 2"/>
                <a:gd name="T3" fmla="*/ 0 h 2"/>
                <a:gd name="T4" fmla="*/ 0 w 2"/>
                <a:gd name="T5" fmla="*/ 2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0" y="2"/>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0" name="Freeform 500"/>
            <p:cNvSpPr>
              <a:spLocks/>
            </p:cNvSpPr>
            <p:nvPr/>
          </p:nvSpPr>
          <p:spPr bwMode="gray">
            <a:xfrm>
              <a:off x="3364988" y="1834699"/>
              <a:ext cx="1933" cy="1933"/>
            </a:xfrm>
            <a:custGeom>
              <a:avLst/>
              <a:gdLst>
                <a:gd name="T0" fmla="*/ 0 w 2"/>
                <a:gd name="T1" fmla="*/ 2 h 2"/>
                <a:gd name="T2" fmla="*/ 2 w 2"/>
                <a:gd name="T3" fmla="*/ 2 h 2"/>
                <a:gd name="T4" fmla="*/ 0 w 2"/>
                <a:gd name="T5" fmla="*/ 2 h 2"/>
                <a:gd name="T6" fmla="*/ 0 w 2"/>
                <a:gd name="T7" fmla="*/ 0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0" y="2"/>
                  </a:lnTo>
                  <a:lnTo>
                    <a:pt x="0" y="0"/>
                  </a:lnTo>
                  <a:lnTo>
                    <a:pt x="2"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1" name="Freeform 501"/>
            <p:cNvSpPr>
              <a:spLocks/>
            </p:cNvSpPr>
            <p:nvPr/>
          </p:nvSpPr>
          <p:spPr bwMode="gray">
            <a:xfrm>
              <a:off x="3939997" y="1834699"/>
              <a:ext cx="3866" cy="1933"/>
            </a:xfrm>
            <a:custGeom>
              <a:avLst/>
              <a:gdLst>
                <a:gd name="T0" fmla="*/ 2 w 4"/>
                <a:gd name="T1" fmla="*/ 0 h 2"/>
                <a:gd name="T2" fmla="*/ 4 w 4"/>
                <a:gd name="T3" fmla="*/ 0 h 2"/>
                <a:gd name="T4" fmla="*/ 2 w 4"/>
                <a:gd name="T5" fmla="*/ 0 h 2"/>
                <a:gd name="T6" fmla="*/ 2 w 4"/>
                <a:gd name="T7" fmla="*/ 2 h 2"/>
                <a:gd name="T8" fmla="*/ 0 w 4"/>
                <a:gd name="T9" fmla="*/ 2 h 2"/>
                <a:gd name="T10" fmla="*/ 0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2" name="Freeform 502"/>
            <p:cNvSpPr>
              <a:spLocks/>
            </p:cNvSpPr>
            <p:nvPr/>
          </p:nvSpPr>
          <p:spPr bwMode="gray">
            <a:xfrm>
              <a:off x="3768944" y="1832766"/>
              <a:ext cx="4832" cy="3866"/>
            </a:xfrm>
            <a:custGeom>
              <a:avLst/>
              <a:gdLst>
                <a:gd name="T0" fmla="*/ 3 w 5"/>
                <a:gd name="T1" fmla="*/ 2 h 4"/>
                <a:gd name="T2" fmla="*/ 2 w 5"/>
                <a:gd name="T3" fmla="*/ 2 h 4"/>
                <a:gd name="T4" fmla="*/ 0 w 5"/>
                <a:gd name="T5" fmla="*/ 4 h 4"/>
                <a:gd name="T6" fmla="*/ 0 w 5"/>
                <a:gd name="T7" fmla="*/ 2 h 4"/>
                <a:gd name="T8" fmla="*/ 2 w 5"/>
                <a:gd name="T9" fmla="*/ 2 h 4"/>
                <a:gd name="T10" fmla="*/ 3 w 5"/>
                <a:gd name="T11" fmla="*/ 2 h 4"/>
                <a:gd name="T12" fmla="*/ 5 w 5"/>
                <a:gd name="T13" fmla="*/ 0 h 4"/>
                <a:gd name="T14" fmla="*/ 5 w 5"/>
                <a:gd name="T15" fmla="*/ 2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lnTo>
                    <a:pt x="2" y="2"/>
                  </a:lnTo>
                  <a:lnTo>
                    <a:pt x="0" y="4"/>
                  </a:lnTo>
                  <a:lnTo>
                    <a:pt x="0" y="2"/>
                  </a:lnTo>
                  <a:lnTo>
                    <a:pt x="2" y="2"/>
                  </a:lnTo>
                  <a:lnTo>
                    <a:pt x="3" y="2"/>
                  </a:lnTo>
                  <a:lnTo>
                    <a:pt x="5" y="0"/>
                  </a:lnTo>
                  <a:lnTo>
                    <a:pt x="5" y="2"/>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3" name="Freeform 503"/>
            <p:cNvSpPr>
              <a:spLocks/>
            </p:cNvSpPr>
            <p:nvPr/>
          </p:nvSpPr>
          <p:spPr bwMode="gray">
            <a:xfrm>
              <a:off x="3363055" y="1832766"/>
              <a:ext cx="3866" cy="3866"/>
            </a:xfrm>
            <a:custGeom>
              <a:avLst/>
              <a:gdLst>
                <a:gd name="T0" fmla="*/ 2 w 4"/>
                <a:gd name="T1" fmla="*/ 4 h 4"/>
                <a:gd name="T2" fmla="*/ 0 w 4"/>
                <a:gd name="T3" fmla="*/ 2 h 4"/>
                <a:gd name="T4" fmla="*/ 2 w 4"/>
                <a:gd name="T5" fmla="*/ 2 h 4"/>
                <a:gd name="T6" fmla="*/ 2 w 4"/>
                <a:gd name="T7" fmla="*/ 0 h 4"/>
                <a:gd name="T8" fmla="*/ 4 w 4"/>
                <a:gd name="T9" fmla="*/ 0 h 4"/>
                <a:gd name="T10" fmla="*/ 4 w 4"/>
                <a:gd name="T11" fmla="*/ 2 h 4"/>
                <a:gd name="T12" fmla="*/ 2 w 4"/>
                <a:gd name="T13" fmla="*/ 2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0" y="2"/>
                  </a:lnTo>
                  <a:lnTo>
                    <a:pt x="2" y="2"/>
                  </a:lnTo>
                  <a:lnTo>
                    <a:pt x="2" y="0"/>
                  </a:lnTo>
                  <a:lnTo>
                    <a:pt x="4" y="0"/>
                  </a:lnTo>
                  <a:lnTo>
                    <a:pt x="4" y="2"/>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4" name="Freeform 504"/>
            <p:cNvSpPr>
              <a:spLocks/>
            </p:cNvSpPr>
            <p:nvPr/>
          </p:nvSpPr>
          <p:spPr bwMode="gray">
            <a:xfrm>
              <a:off x="3785373" y="1823102"/>
              <a:ext cx="3866" cy="3866"/>
            </a:xfrm>
            <a:custGeom>
              <a:avLst/>
              <a:gdLst>
                <a:gd name="T0" fmla="*/ 0 w 4"/>
                <a:gd name="T1" fmla="*/ 4 h 4"/>
                <a:gd name="T2" fmla="*/ 2 w 4"/>
                <a:gd name="T3" fmla="*/ 2 h 4"/>
                <a:gd name="T4" fmla="*/ 2 w 4"/>
                <a:gd name="T5" fmla="*/ 0 h 4"/>
                <a:gd name="T6" fmla="*/ 4 w 4"/>
                <a:gd name="T7" fmla="*/ 0 h 4"/>
                <a:gd name="T8" fmla="*/ 2 w 4"/>
                <a:gd name="T9" fmla="*/ 2 h 4"/>
                <a:gd name="T10" fmla="*/ 0 w 4"/>
                <a:gd name="T11" fmla="*/ 2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2" y="2"/>
                  </a:lnTo>
                  <a:lnTo>
                    <a:pt x="2" y="0"/>
                  </a:lnTo>
                  <a:lnTo>
                    <a:pt x="4" y="0"/>
                  </a:lnTo>
                  <a:lnTo>
                    <a:pt x="2" y="2"/>
                  </a:lnTo>
                  <a:lnTo>
                    <a:pt x="0" y="2"/>
                  </a:lnTo>
                  <a:lnTo>
                    <a:pt x="0"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5" name="Freeform 505"/>
            <p:cNvSpPr>
              <a:spLocks/>
            </p:cNvSpPr>
            <p:nvPr/>
          </p:nvSpPr>
          <p:spPr bwMode="gray">
            <a:xfrm>
              <a:off x="3917770" y="181923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6" name="Freeform 506"/>
            <p:cNvSpPr>
              <a:spLocks/>
            </p:cNvSpPr>
            <p:nvPr/>
          </p:nvSpPr>
          <p:spPr bwMode="gray">
            <a:xfrm>
              <a:off x="3773776" y="1817303"/>
              <a:ext cx="0" cy="3866"/>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7" name="Rectangle 507"/>
            <p:cNvSpPr>
              <a:spLocks noChangeArrowheads="1"/>
            </p:cNvSpPr>
            <p:nvPr/>
          </p:nvSpPr>
          <p:spPr bwMode="gray">
            <a:xfrm>
              <a:off x="3915837" y="181537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8" name="Freeform 508"/>
            <p:cNvSpPr>
              <a:spLocks/>
            </p:cNvSpPr>
            <p:nvPr/>
          </p:nvSpPr>
          <p:spPr bwMode="gray">
            <a:xfrm>
              <a:off x="3793104" y="181537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9" name="Rectangle 509"/>
            <p:cNvSpPr>
              <a:spLocks noChangeArrowheads="1"/>
            </p:cNvSpPr>
            <p:nvPr/>
          </p:nvSpPr>
          <p:spPr bwMode="gray">
            <a:xfrm>
              <a:off x="3911971" y="181150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0" name="Freeform 510"/>
            <p:cNvSpPr>
              <a:spLocks/>
            </p:cNvSpPr>
            <p:nvPr/>
          </p:nvSpPr>
          <p:spPr bwMode="gray">
            <a:xfrm>
              <a:off x="3785373" y="1811505"/>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1" name="Freeform 511"/>
            <p:cNvSpPr>
              <a:spLocks/>
            </p:cNvSpPr>
            <p:nvPr/>
          </p:nvSpPr>
          <p:spPr bwMode="gray">
            <a:xfrm>
              <a:off x="3773776" y="1811505"/>
              <a:ext cx="3866" cy="5798"/>
            </a:xfrm>
            <a:custGeom>
              <a:avLst/>
              <a:gdLst>
                <a:gd name="T0" fmla="*/ 4 w 4"/>
                <a:gd name="T1" fmla="*/ 2 h 6"/>
                <a:gd name="T2" fmla="*/ 4 w 4"/>
                <a:gd name="T3" fmla="*/ 4 h 6"/>
                <a:gd name="T4" fmla="*/ 2 w 4"/>
                <a:gd name="T5" fmla="*/ 4 h 6"/>
                <a:gd name="T6" fmla="*/ 2 w 4"/>
                <a:gd name="T7" fmla="*/ 6 h 6"/>
                <a:gd name="T8" fmla="*/ 0 w 4"/>
                <a:gd name="T9" fmla="*/ 6 h 6"/>
                <a:gd name="T10" fmla="*/ 0 w 4"/>
                <a:gd name="T11" fmla="*/ 4 h 6"/>
                <a:gd name="T12" fmla="*/ 2 w 4"/>
                <a:gd name="T13" fmla="*/ 4 h 6"/>
                <a:gd name="T14" fmla="*/ 2 w 4"/>
                <a:gd name="T15" fmla="*/ 2 h 6"/>
                <a:gd name="T16" fmla="*/ 2 w 4"/>
                <a:gd name="T17" fmla="*/ 0 h 6"/>
                <a:gd name="T18" fmla="*/ 4 w 4"/>
                <a:gd name="T19" fmla="*/ 0 h 6"/>
                <a:gd name="T20" fmla="*/ 4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2"/>
                  </a:moveTo>
                  <a:lnTo>
                    <a:pt x="4" y="4"/>
                  </a:lnTo>
                  <a:lnTo>
                    <a:pt x="2" y="4"/>
                  </a:lnTo>
                  <a:lnTo>
                    <a:pt x="2" y="6"/>
                  </a:lnTo>
                  <a:lnTo>
                    <a:pt x="0" y="6"/>
                  </a:lnTo>
                  <a:lnTo>
                    <a:pt x="0" y="4"/>
                  </a:lnTo>
                  <a:lnTo>
                    <a:pt x="2" y="4"/>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2" name="Freeform 512"/>
            <p:cNvSpPr>
              <a:spLocks/>
            </p:cNvSpPr>
            <p:nvPr/>
          </p:nvSpPr>
          <p:spPr bwMode="gray">
            <a:xfrm>
              <a:off x="3765078" y="1810539"/>
              <a:ext cx="5798" cy="4832"/>
            </a:xfrm>
            <a:custGeom>
              <a:avLst/>
              <a:gdLst>
                <a:gd name="T0" fmla="*/ 4 w 6"/>
                <a:gd name="T1" fmla="*/ 3 h 5"/>
                <a:gd name="T2" fmla="*/ 2 w 6"/>
                <a:gd name="T3" fmla="*/ 5 h 5"/>
                <a:gd name="T4" fmla="*/ 0 w 6"/>
                <a:gd name="T5" fmla="*/ 5 h 5"/>
                <a:gd name="T6" fmla="*/ 2 w 6"/>
                <a:gd name="T7" fmla="*/ 3 h 5"/>
                <a:gd name="T8" fmla="*/ 4 w 6"/>
                <a:gd name="T9" fmla="*/ 3 h 5"/>
                <a:gd name="T10" fmla="*/ 2 w 6"/>
                <a:gd name="T11" fmla="*/ 3 h 5"/>
                <a:gd name="T12" fmla="*/ 2 w 6"/>
                <a:gd name="T13" fmla="*/ 1 h 5"/>
                <a:gd name="T14" fmla="*/ 4 w 6"/>
                <a:gd name="T15" fmla="*/ 1 h 5"/>
                <a:gd name="T16" fmla="*/ 4 w 6"/>
                <a:gd name="T17" fmla="*/ 3 h 5"/>
                <a:gd name="T18" fmla="*/ 4 w 6"/>
                <a:gd name="T19" fmla="*/ 1 h 5"/>
                <a:gd name="T20" fmla="*/ 6 w 6"/>
                <a:gd name="T21" fmla="*/ 1 h 5"/>
                <a:gd name="T22" fmla="*/ 6 w 6"/>
                <a:gd name="T23" fmla="*/ 0 h 5"/>
                <a:gd name="T24" fmla="*/ 6 w 6"/>
                <a:gd name="T25" fmla="*/ 1 h 5"/>
                <a:gd name="T26" fmla="*/ 4 w 6"/>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4" y="3"/>
                  </a:moveTo>
                  <a:lnTo>
                    <a:pt x="2" y="5"/>
                  </a:lnTo>
                  <a:lnTo>
                    <a:pt x="0" y="5"/>
                  </a:lnTo>
                  <a:lnTo>
                    <a:pt x="2" y="3"/>
                  </a:lnTo>
                  <a:lnTo>
                    <a:pt x="4" y="3"/>
                  </a:lnTo>
                  <a:lnTo>
                    <a:pt x="2" y="3"/>
                  </a:lnTo>
                  <a:lnTo>
                    <a:pt x="2" y="1"/>
                  </a:lnTo>
                  <a:lnTo>
                    <a:pt x="4" y="1"/>
                  </a:lnTo>
                  <a:lnTo>
                    <a:pt x="4" y="3"/>
                  </a:lnTo>
                  <a:lnTo>
                    <a:pt x="4" y="1"/>
                  </a:lnTo>
                  <a:lnTo>
                    <a:pt x="6" y="1"/>
                  </a:lnTo>
                  <a:lnTo>
                    <a:pt x="6" y="0"/>
                  </a:lnTo>
                  <a:lnTo>
                    <a:pt x="6" y="1"/>
                  </a:lnTo>
                  <a:lnTo>
                    <a:pt x="4"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3" name="Freeform 513"/>
            <p:cNvSpPr>
              <a:spLocks/>
            </p:cNvSpPr>
            <p:nvPr/>
          </p:nvSpPr>
          <p:spPr bwMode="gray">
            <a:xfrm>
              <a:off x="3911971" y="1810539"/>
              <a:ext cx="3866" cy="966"/>
            </a:xfrm>
            <a:custGeom>
              <a:avLst/>
              <a:gdLst>
                <a:gd name="T0" fmla="*/ 4 w 4"/>
                <a:gd name="T1" fmla="*/ 0 h 1"/>
                <a:gd name="T2" fmla="*/ 4 w 4"/>
                <a:gd name="T3" fmla="*/ 1 h 1"/>
                <a:gd name="T4" fmla="*/ 2 w 4"/>
                <a:gd name="T5" fmla="*/ 1 h 1"/>
                <a:gd name="T6" fmla="*/ 4 w 4"/>
                <a:gd name="T7" fmla="*/ 1 h 1"/>
                <a:gd name="T8" fmla="*/ 2 w 4"/>
                <a:gd name="T9" fmla="*/ 1 h 1"/>
                <a:gd name="T10" fmla="*/ 0 w 4"/>
                <a:gd name="T11" fmla="*/ 1 h 1"/>
                <a:gd name="T12" fmla="*/ 2 w 4"/>
                <a:gd name="T13" fmla="*/ 1 h 1"/>
                <a:gd name="T14" fmla="*/ 0 w 4"/>
                <a:gd name="T15" fmla="*/ 1 h 1"/>
                <a:gd name="T16" fmla="*/ 0 w 4"/>
                <a:gd name="T17" fmla="*/ 0 h 1"/>
                <a:gd name="T18" fmla="*/ 2 w 4"/>
                <a:gd name="T19" fmla="*/ 0 h 1"/>
                <a:gd name="T20" fmla="*/ 0 w 4"/>
                <a:gd name="T21" fmla="*/ 0 h 1"/>
                <a:gd name="T22" fmla="*/ 2 w 4"/>
                <a:gd name="T23" fmla="*/ 0 h 1"/>
                <a:gd name="T24" fmla="*/ 4 w 4"/>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
                  <a:moveTo>
                    <a:pt x="4" y="0"/>
                  </a:moveTo>
                  <a:lnTo>
                    <a:pt x="4" y="1"/>
                  </a:lnTo>
                  <a:lnTo>
                    <a:pt x="2" y="1"/>
                  </a:lnTo>
                  <a:lnTo>
                    <a:pt x="4" y="1"/>
                  </a:lnTo>
                  <a:lnTo>
                    <a:pt x="2" y="1"/>
                  </a:lnTo>
                  <a:lnTo>
                    <a:pt x="0" y="1"/>
                  </a:lnTo>
                  <a:lnTo>
                    <a:pt x="2" y="1"/>
                  </a:lnTo>
                  <a:lnTo>
                    <a:pt x="0" y="1"/>
                  </a:lnTo>
                  <a:lnTo>
                    <a:pt x="0" y="0"/>
                  </a:lnTo>
                  <a:lnTo>
                    <a:pt x="2" y="0"/>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4" name="Freeform 514"/>
            <p:cNvSpPr>
              <a:spLocks/>
            </p:cNvSpPr>
            <p:nvPr/>
          </p:nvSpPr>
          <p:spPr bwMode="gray">
            <a:xfrm>
              <a:off x="3767011" y="1808606"/>
              <a:ext cx="8698" cy="12563"/>
            </a:xfrm>
            <a:custGeom>
              <a:avLst/>
              <a:gdLst>
                <a:gd name="T0" fmla="*/ 5 w 9"/>
                <a:gd name="T1" fmla="*/ 0 h 13"/>
                <a:gd name="T2" fmla="*/ 7 w 9"/>
                <a:gd name="T3" fmla="*/ 2 h 13"/>
                <a:gd name="T4" fmla="*/ 5 w 9"/>
                <a:gd name="T5" fmla="*/ 2 h 13"/>
                <a:gd name="T6" fmla="*/ 5 w 9"/>
                <a:gd name="T7" fmla="*/ 0 h 13"/>
                <a:gd name="T8" fmla="*/ 5 w 9"/>
                <a:gd name="T9" fmla="*/ 2 h 13"/>
                <a:gd name="T10" fmla="*/ 7 w 9"/>
                <a:gd name="T11" fmla="*/ 2 h 13"/>
                <a:gd name="T12" fmla="*/ 7 w 9"/>
                <a:gd name="T13" fmla="*/ 3 h 13"/>
                <a:gd name="T14" fmla="*/ 9 w 9"/>
                <a:gd name="T15" fmla="*/ 3 h 13"/>
                <a:gd name="T16" fmla="*/ 7 w 9"/>
                <a:gd name="T17" fmla="*/ 5 h 13"/>
                <a:gd name="T18" fmla="*/ 9 w 9"/>
                <a:gd name="T19" fmla="*/ 5 h 13"/>
                <a:gd name="T20" fmla="*/ 7 w 9"/>
                <a:gd name="T21" fmla="*/ 5 h 13"/>
                <a:gd name="T22" fmla="*/ 9 w 9"/>
                <a:gd name="T23" fmla="*/ 5 h 13"/>
                <a:gd name="T24" fmla="*/ 7 w 9"/>
                <a:gd name="T25" fmla="*/ 5 h 13"/>
                <a:gd name="T26" fmla="*/ 7 w 9"/>
                <a:gd name="T27" fmla="*/ 7 h 13"/>
                <a:gd name="T28" fmla="*/ 7 w 9"/>
                <a:gd name="T29" fmla="*/ 9 h 13"/>
                <a:gd name="T30" fmla="*/ 5 w 9"/>
                <a:gd name="T31" fmla="*/ 11 h 13"/>
                <a:gd name="T32" fmla="*/ 5 w 9"/>
                <a:gd name="T33" fmla="*/ 13 h 13"/>
                <a:gd name="T34" fmla="*/ 5 w 9"/>
                <a:gd name="T35" fmla="*/ 11 h 13"/>
                <a:gd name="T36" fmla="*/ 7 w 9"/>
                <a:gd name="T37" fmla="*/ 9 h 13"/>
                <a:gd name="T38" fmla="*/ 7 w 9"/>
                <a:gd name="T39" fmla="*/ 5 h 13"/>
                <a:gd name="T40" fmla="*/ 7 w 9"/>
                <a:gd name="T41" fmla="*/ 3 h 13"/>
                <a:gd name="T42" fmla="*/ 7 w 9"/>
                <a:gd name="T43" fmla="*/ 5 h 13"/>
                <a:gd name="T44" fmla="*/ 7 w 9"/>
                <a:gd name="T45" fmla="*/ 7 h 13"/>
                <a:gd name="T46" fmla="*/ 7 w 9"/>
                <a:gd name="T47" fmla="*/ 9 h 13"/>
                <a:gd name="T48" fmla="*/ 5 w 9"/>
                <a:gd name="T49" fmla="*/ 11 h 13"/>
                <a:gd name="T50" fmla="*/ 5 w 9"/>
                <a:gd name="T51" fmla="*/ 9 h 13"/>
                <a:gd name="T52" fmla="*/ 7 w 9"/>
                <a:gd name="T53" fmla="*/ 7 h 13"/>
                <a:gd name="T54" fmla="*/ 5 w 9"/>
                <a:gd name="T55" fmla="*/ 7 h 13"/>
                <a:gd name="T56" fmla="*/ 5 w 9"/>
                <a:gd name="T57" fmla="*/ 11 h 13"/>
                <a:gd name="T58" fmla="*/ 4 w 9"/>
                <a:gd name="T59" fmla="*/ 11 h 13"/>
                <a:gd name="T60" fmla="*/ 2 w 9"/>
                <a:gd name="T61" fmla="*/ 11 h 13"/>
                <a:gd name="T62" fmla="*/ 2 w 9"/>
                <a:gd name="T63" fmla="*/ 13 h 13"/>
                <a:gd name="T64" fmla="*/ 2 w 9"/>
                <a:gd name="T65" fmla="*/ 11 h 13"/>
                <a:gd name="T66" fmla="*/ 4 w 9"/>
                <a:gd name="T67" fmla="*/ 9 h 13"/>
                <a:gd name="T68" fmla="*/ 4 w 9"/>
                <a:gd name="T69" fmla="*/ 7 h 13"/>
                <a:gd name="T70" fmla="*/ 4 w 9"/>
                <a:gd name="T71" fmla="*/ 9 h 13"/>
                <a:gd name="T72" fmla="*/ 2 w 9"/>
                <a:gd name="T73" fmla="*/ 11 h 13"/>
                <a:gd name="T74" fmla="*/ 0 w 9"/>
                <a:gd name="T75" fmla="*/ 13 h 13"/>
                <a:gd name="T76" fmla="*/ 0 w 9"/>
                <a:gd name="T77" fmla="*/ 11 h 13"/>
                <a:gd name="T78" fmla="*/ 2 w 9"/>
                <a:gd name="T79" fmla="*/ 7 h 13"/>
                <a:gd name="T80" fmla="*/ 4 w 9"/>
                <a:gd name="T81" fmla="*/ 5 h 13"/>
                <a:gd name="T82" fmla="*/ 4 w 9"/>
                <a:gd name="T83" fmla="*/ 3 h 13"/>
                <a:gd name="T84" fmla="*/ 4 w 9"/>
                <a:gd name="T85" fmla="*/ 2 h 13"/>
                <a:gd name="T86" fmla="*/ 4 w 9"/>
                <a:gd name="T87" fmla="*/ 3 h 13"/>
                <a:gd name="T88" fmla="*/ 4 w 9"/>
                <a:gd name="T89" fmla="*/ 5 h 13"/>
                <a:gd name="T90" fmla="*/ 4 w 9"/>
                <a:gd name="T91" fmla="*/ 7 h 13"/>
                <a:gd name="T92" fmla="*/ 5 w 9"/>
                <a:gd name="T93" fmla="*/ 5 h 13"/>
                <a:gd name="T94" fmla="*/ 5 w 9"/>
                <a:gd name="T95" fmla="*/ 3 h 13"/>
                <a:gd name="T96" fmla="*/ 5 w 9"/>
                <a:gd name="T97" fmla="*/ 2 h 13"/>
                <a:gd name="T98" fmla="*/ 5 w 9"/>
                <a:gd name="T9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 h="13">
                  <a:moveTo>
                    <a:pt x="5" y="0"/>
                  </a:moveTo>
                  <a:lnTo>
                    <a:pt x="7" y="2"/>
                  </a:lnTo>
                  <a:lnTo>
                    <a:pt x="5" y="2"/>
                  </a:lnTo>
                  <a:lnTo>
                    <a:pt x="5" y="0"/>
                  </a:lnTo>
                  <a:lnTo>
                    <a:pt x="5" y="2"/>
                  </a:lnTo>
                  <a:lnTo>
                    <a:pt x="7" y="2"/>
                  </a:lnTo>
                  <a:lnTo>
                    <a:pt x="7" y="3"/>
                  </a:lnTo>
                  <a:lnTo>
                    <a:pt x="9" y="3"/>
                  </a:lnTo>
                  <a:lnTo>
                    <a:pt x="7" y="5"/>
                  </a:lnTo>
                  <a:lnTo>
                    <a:pt x="9" y="5"/>
                  </a:lnTo>
                  <a:lnTo>
                    <a:pt x="7" y="5"/>
                  </a:lnTo>
                  <a:lnTo>
                    <a:pt x="9" y="5"/>
                  </a:lnTo>
                  <a:lnTo>
                    <a:pt x="7" y="5"/>
                  </a:lnTo>
                  <a:lnTo>
                    <a:pt x="7" y="7"/>
                  </a:lnTo>
                  <a:lnTo>
                    <a:pt x="7" y="9"/>
                  </a:lnTo>
                  <a:lnTo>
                    <a:pt x="5" y="11"/>
                  </a:lnTo>
                  <a:lnTo>
                    <a:pt x="5" y="13"/>
                  </a:lnTo>
                  <a:lnTo>
                    <a:pt x="5" y="11"/>
                  </a:lnTo>
                  <a:lnTo>
                    <a:pt x="7" y="9"/>
                  </a:lnTo>
                  <a:lnTo>
                    <a:pt x="7" y="5"/>
                  </a:lnTo>
                  <a:lnTo>
                    <a:pt x="7" y="3"/>
                  </a:lnTo>
                  <a:lnTo>
                    <a:pt x="7" y="5"/>
                  </a:lnTo>
                  <a:lnTo>
                    <a:pt x="7" y="7"/>
                  </a:lnTo>
                  <a:lnTo>
                    <a:pt x="7" y="9"/>
                  </a:lnTo>
                  <a:lnTo>
                    <a:pt x="5" y="11"/>
                  </a:lnTo>
                  <a:lnTo>
                    <a:pt x="5" y="9"/>
                  </a:lnTo>
                  <a:lnTo>
                    <a:pt x="7" y="7"/>
                  </a:lnTo>
                  <a:lnTo>
                    <a:pt x="5" y="7"/>
                  </a:lnTo>
                  <a:lnTo>
                    <a:pt x="5" y="11"/>
                  </a:lnTo>
                  <a:lnTo>
                    <a:pt x="4" y="11"/>
                  </a:lnTo>
                  <a:lnTo>
                    <a:pt x="2" y="11"/>
                  </a:lnTo>
                  <a:lnTo>
                    <a:pt x="2" y="13"/>
                  </a:lnTo>
                  <a:lnTo>
                    <a:pt x="2" y="11"/>
                  </a:lnTo>
                  <a:lnTo>
                    <a:pt x="4" y="9"/>
                  </a:lnTo>
                  <a:lnTo>
                    <a:pt x="4" y="7"/>
                  </a:lnTo>
                  <a:lnTo>
                    <a:pt x="4" y="9"/>
                  </a:lnTo>
                  <a:lnTo>
                    <a:pt x="2" y="11"/>
                  </a:lnTo>
                  <a:lnTo>
                    <a:pt x="0" y="13"/>
                  </a:lnTo>
                  <a:lnTo>
                    <a:pt x="0" y="11"/>
                  </a:lnTo>
                  <a:lnTo>
                    <a:pt x="2" y="7"/>
                  </a:lnTo>
                  <a:lnTo>
                    <a:pt x="4" y="5"/>
                  </a:lnTo>
                  <a:lnTo>
                    <a:pt x="4" y="3"/>
                  </a:lnTo>
                  <a:lnTo>
                    <a:pt x="4" y="2"/>
                  </a:lnTo>
                  <a:lnTo>
                    <a:pt x="4" y="3"/>
                  </a:lnTo>
                  <a:lnTo>
                    <a:pt x="4" y="5"/>
                  </a:lnTo>
                  <a:lnTo>
                    <a:pt x="4" y="7"/>
                  </a:lnTo>
                  <a:lnTo>
                    <a:pt x="5" y="5"/>
                  </a:lnTo>
                  <a:lnTo>
                    <a:pt x="5" y="3"/>
                  </a:lnTo>
                  <a:lnTo>
                    <a:pt x="5" y="2"/>
                  </a:lnTo>
                  <a:lnTo>
                    <a:pt x="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5" name="Rectangle 515"/>
            <p:cNvSpPr>
              <a:spLocks noChangeArrowheads="1"/>
            </p:cNvSpPr>
            <p:nvPr/>
          </p:nvSpPr>
          <p:spPr bwMode="gray">
            <a:xfrm>
              <a:off x="3915837" y="180860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6" name="Freeform 516"/>
            <p:cNvSpPr>
              <a:spLocks/>
            </p:cNvSpPr>
            <p:nvPr/>
          </p:nvSpPr>
          <p:spPr bwMode="gray">
            <a:xfrm>
              <a:off x="3793104" y="180860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7" name="Freeform 517"/>
            <p:cNvSpPr>
              <a:spLocks/>
            </p:cNvSpPr>
            <p:nvPr/>
          </p:nvSpPr>
          <p:spPr bwMode="gray">
            <a:xfrm>
              <a:off x="3770877" y="1806673"/>
              <a:ext cx="0" cy="3866"/>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8" name="Freeform 518"/>
            <p:cNvSpPr>
              <a:spLocks/>
            </p:cNvSpPr>
            <p:nvPr/>
          </p:nvSpPr>
          <p:spPr bwMode="gray">
            <a:xfrm>
              <a:off x="3767011" y="1806673"/>
              <a:ext cx="1933" cy="1933"/>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9" name="Rectangle 519"/>
            <p:cNvSpPr>
              <a:spLocks noChangeArrowheads="1"/>
            </p:cNvSpPr>
            <p:nvPr/>
          </p:nvSpPr>
          <p:spPr bwMode="gray">
            <a:xfrm>
              <a:off x="3767011" y="180474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0" name="Freeform 520"/>
            <p:cNvSpPr>
              <a:spLocks/>
            </p:cNvSpPr>
            <p:nvPr/>
          </p:nvSpPr>
          <p:spPr bwMode="gray">
            <a:xfrm>
              <a:off x="3911971" y="1804740"/>
              <a:ext cx="3866" cy="5798"/>
            </a:xfrm>
            <a:custGeom>
              <a:avLst/>
              <a:gdLst>
                <a:gd name="T0" fmla="*/ 2 w 4"/>
                <a:gd name="T1" fmla="*/ 0 h 6"/>
                <a:gd name="T2" fmla="*/ 4 w 4"/>
                <a:gd name="T3" fmla="*/ 0 h 6"/>
                <a:gd name="T4" fmla="*/ 2 w 4"/>
                <a:gd name="T5" fmla="*/ 0 h 6"/>
                <a:gd name="T6" fmla="*/ 2 w 4"/>
                <a:gd name="T7" fmla="*/ 2 h 6"/>
                <a:gd name="T8" fmla="*/ 4 w 4"/>
                <a:gd name="T9" fmla="*/ 2 h 6"/>
                <a:gd name="T10" fmla="*/ 2 w 4"/>
                <a:gd name="T11" fmla="*/ 2 h 6"/>
                <a:gd name="T12" fmla="*/ 2 w 4"/>
                <a:gd name="T13" fmla="*/ 4 h 6"/>
                <a:gd name="T14" fmla="*/ 2 w 4"/>
                <a:gd name="T15" fmla="*/ 2 h 6"/>
                <a:gd name="T16" fmla="*/ 2 w 4"/>
                <a:gd name="T17" fmla="*/ 4 h 6"/>
                <a:gd name="T18" fmla="*/ 2 w 4"/>
                <a:gd name="T19" fmla="*/ 6 h 6"/>
                <a:gd name="T20" fmla="*/ 2 w 4"/>
                <a:gd name="T21" fmla="*/ 4 h 6"/>
                <a:gd name="T22" fmla="*/ 0 w 4"/>
                <a:gd name="T23" fmla="*/ 4 h 6"/>
                <a:gd name="T24" fmla="*/ 0 w 4"/>
                <a:gd name="T25" fmla="*/ 2 h 6"/>
                <a:gd name="T26" fmla="*/ 2 w 4"/>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6">
                  <a:moveTo>
                    <a:pt x="2" y="0"/>
                  </a:moveTo>
                  <a:lnTo>
                    <a:pt x="4" y="0"/>
                  </a:lnTo>
                  <a:lnTo>
                    <a:pt x="2" y="0"/>
                  </a:lnTo>
                  <a:lnTo>
                    <a:pt x="2" y="2"/>
                  </a:lnTo>
                  <a:lnTo>
                    <a:pt x="4" y="2"/>
                  </a:lnTo>
                  <a:lnTo>
                    <a:pt x="2" y="2"/>
                  </a:lnTo>
                  <a:lnTo>
                    <a:pt x="2" y="4"/>
                  </a:lnTo>
                  <a:lnTo>
                    <a:pt x="2" y="2"/>
                  </a:lnTo>
                  <a:lnTo>
                    <a:pt x="2" y="4"/>
                  </a:lnTo>
                  <a:lnTo>
                    <a:pt x="2" y="6"/>
                  </a:lnTo>
                  <a:lnTo>
                    <a:pt x="2" y="4"/>
                  </a:lnTo>
                  <a:lnTo>
                    <a:pt x="0" y="4"/>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1" name="Freeform 521"/>
            <p:cNvSpPr>
              <a:spLocks/>
            </p:cNvSpPr>
            <p:nvPr/>
          </p:nvSpPr>
          <p:spPr bwMode="gray">
            <a:xfrm>
              <a:off x="3793104" y="180087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2" name="Freeform 522"/>
            <p:cNvSpPr>
              <a:spLocks/>
            </p:cNvSpPr>
            <p:nvPr/>
          </p:nvSpPr>
          <p:spPr bwMode="gray">
            <a:xfrm>
              <a:off x="3777642" y="1798942"/>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3" name="Rectangle 523"/>
            <p:cNvSpPr>
              <a:spLocks noChangeArrowheads="1"/>
            </p:cNvSpPr>
            <p:nvPr/>
          </p:nvSpPr>
          <p:spPr bwMode="gray">
            <a:xfrm>
              <a:off x="3791171" y="179700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4" name="Freeform 524"/>
            <p:cNvSpPr>
              <a:spLocks/>
            </p:cNvSpPr>
            <p:nvPr/>
          </p:nvSpPr>
          <p:spPr bwMode="gray">
            <a:xfrm>
              <a:off x="3911005" y="1795076"/>
              <a:ext cx="966" cy="3866"/>
            </a:xfrm>
            <a:custGeom>
              <a:avLst/>
              <a:gdLst>
                <a:gd name="T0" fmla="*/ 1 w 1"/>
                <a:gd name="T1" fmla="*/ 2 h 4"/>
                <a:gd name="T2" fmla="*/ 1 w 1"/>
                <a:gd name="T3" fmla="*/ 4 h 4"/>
                <a:gd name="T4" fmla="*/ 0 w 1"/>
                <a:gd name="T5" fmla="*/ 2 h 4"/>
                <a:gd name="T6" fmla="*/ 1 w 1"/>
                <a:gd name="T7" fmla="*/ 2 h 4"/>
                <a:gd name="T8" fmla="*/ 1 w 1"/>
                <a:gd name="T9" fmla="*/ 0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lnTo>
                    <a:pt x="1" y="4"/>
                  </a:lnTo>
                  <a:lnTo>
                    <a:pt x="0" y="2"/>
                  </a:lnTo>
                  <a:lnTo>
                    <a:pt x="1" y="2"/>
                  </a:lnTo>
                  <a:lnTo>
                    <a:pt x="1" y="0"/>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5" name="Rectangle 525"/>
            <p:cNvSpPr>
              <a:spLocks noChangeArrowheads="1"/>
            </p:cNvSpPr>
            <p:nvPr/>
          </p:nvSpPr>
          <p:spPr bwMode="gray">
            <a:xfrm>
              <a:off x="3911005" y="1795076"/>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6" name="Freeform 526"/>
            <p:cNvSpPr>
              <a:spLocks/>
            </p:cNvSpPr>
            <p:nvPr/>
          </p:nvSpPr>
          <p:spPr bwMode="gray">
            <a:xfrm>
              <a:off x="3768944" y="1795076"/>
              <a:ext cx="0" cy="1933"/>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7" name="Freeform 527"/>
            <p:cNvSpPr>
              <a:spLocks/>
            </p:cNvSpPr>
            <p:nvPr/>
          </p:nvSpPr>
          <p:spPr bwMode="gray">
            <a:xfrm>
              <a:off x="3911005" y="1791211"/>
              <a:ext cx="966" cy="1933"/>
            </a:xfrm>
            <a:custGeom>
              <a:avLst/>
              <a:gdLst>
                <a:gd name="T0" fmla="*/ 1 w 1"/>
                <a:gd name="T1" fmla="*/ 0 h 2"/>
                <a:gd name="T2" fmla="*/ 1 w 1"/>
                <a:gd name="T3" fmla="*/ 2 h 2"/>
                <a:gd name="T4" fmla="*/ 0 w 1"/>
                <a:gd name="T5" fmla="*/ 2 h 2"/>
                <a:gd name="T6" fmla="*/ 0 w 1"/>
                <a:gd name="T7" fmla="*/ 0 h 2"/>
                <a:gd name="T8" fmla="*/ 0 w 1"/>
                <a:gd name="T9" fmla="*/ 2 h 2"/>
                <a:gd name="T10" fmla="*/ 0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2"/>
                  </a:lnTo>
                  <a:lnTo>
                    <a:pt x="0" y="2"/>
                  </a:lnTo>
                  <a:lnTo>
                    <a:pt x="0" y="0"/>
                  </a:lnTo>
                  <a:lnTo>
                    <a:pt x="0" y="2"/>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8" name="Freeform 528"/>
            <p:cNvSpPr>
              <a:spLocks/>
            </p:cNvSpPr>
            <p:nvPr/>
          </p:nvSpPr>
          <p:spPr bwMode="gray">
            <a:xfrm>
              <a:off x="3909072" y="1789278"/>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9" name="Freeform 529"/>
            <p:cNvSpPr>
              <a:spLocks/>
            </p:cNvSpPr>
            <p:nvPr/>
          </p:nvSpPr>
          <p:spPr bwMode="gray">
            <a:xfrm>
              <a:off x="3783440" y="1783479"/>
              <a:ext cx="1933" cy="1933"/>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0" name="Freeform 530"/>
            <p:cNvSpPr>
              <a:spLocks/>
            </p:cNvSpPr>
            <p:nvPr/>
          </p:nvSpPr>
          <p:spPr bwMode="gray">
            <a:xfrm>
              <a:off x="3865584" y="1782513"/>
              <a:ext cx="0" cy="2899"/>
            </a:xfrm>
            <a:custGeom>
              <a:avLst/>
              <a:gdLst>
                <a:gd name="T0" fmla="*/ 1 h 3"/>
                <a:gd name="T1" fmla="*/ 3 h 3"/>
                <a:gd name="T2" fmla="*/ 1 h 3"/>
                <a:gd name="T3" fmla="*/ 0 h 3"/>
                <a:gd name="T4" fmla="*/ 1 h 3"/>
              </a:gdLst>
              <a:ahLst/>
              <a:cxnLst>
                <a:cxn ang="0">
                  <a:pos x="0" y="T0"/>
                </a:cxn>
                <a:cxn ang="0">
                  <a:pos x="0" y="T1"/>
                </a:cxn>
                <a:cxn ang="0">
                  <a:pos x="0" y="T2"/>
                </a:cxn>
                <a:cxn ang="0">
                  <a:pos x="0" y="T3"/>
                </a:cxn>
                <a:cxn ang="0">
                  <a:pos x="0" y="T4"/>
                </a:cxn>
              </a:cxnLst>
              <a:rect l="0" t="0" r="r" b="b"/>
              <a:pathLst>
                <a:path h="3">
                  <a:moveTo>
                    <a:pt x="0" y="1"/>
                  </a:moveTo>
                  <a:lnTo>
                    <a:pt x="0" y="3"/>
                  </a:lnTo>
                  <a:lnTo>
                    <a:pt x="0" y="1"/>
                  </a:ln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1" name="Freeform 531"/>
            <p:cNvSpPr>
              <a:spLocks/>
            </p:cNvSpPr>
            <p:nvPr/>
          </p:nvSpPr>
          <p:spPr bwMode="gray">
            <a:xfrm>
              <a:off x="3775709" y="1778647"/>
              <a:ext cx="3866" cy="1933"/>
            </a:xfrm>
            <a:custGeom>
              <a:avLst/>
              <a:gdLst>
                <a:gd name="T0" fmla="*/ 2 w 4"/>
                <a:gd name="T1" fmla="*/ 2 h 2"/>
                <a:gd name="T2" fmla="*/ 4 w 4"/>
                <a:gd name="T3" fmla="*/ 2 h 2"/>
                <a:gd name="T4" fmla="*/ 2 w 4"/>
                <a:gd name="T5" fmla="*/ 2 h 2"/>
                <a:gd name="T6" fmla="*/ 2 w 4"/>
                <a:gd name="T7" fmla="*/ 0 h 2"/>
                <a:gd name="T8" fmla="*/ 0 w 4"/>
                <a:gd name="T9" fmla="*/ 0 h 2"/>
                <a:gd name="T10" fmla="*/ 2 w 4"/>
                <a:gd name="T11" fmla="*/ 0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4" y="2"/>
                  </a:lnTo>
                  <a:lnTo>
                    <a:pt x="2" y="2"/>
                  </a:ln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2" name="Freeform 532"/>
            <p:cNvSpPr>
              <a:spLocks/>
            </p:cNvSpPr>
            <p:nvPr/>
          </p:nvSpPr>
          <p:spPr bwMode="gray">
            <a:xfrm>
              <a:off x="3775709" y="1776715"/>
              <a:ext cx="1933" cy="0"/>
            </a:xfrm>
            <a:custGeom>
              <a:avLst/>
              <a:gdLst>
                <a:gd name="T0" fmla="*/ 2 w 2"/>
                <a:gd name="T1" fmla="*/ 0 w 2"/>
                <a:gd name="T2" fmla="*/ 2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3" name="Freeform 533"/>
            <p:cNvSpPr>
              <a:spLocks/>
            </p:cNvSpPr>
            <p:nvPr/>
          </p:nvSpPr>
          <p:spPr bwMode="gray">
            <a:xfrm>
              <a:off x="3773776" y="177671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4" name="Freeform 534"/>
            <p:cNvSpPr>
              <a:spLocks/>
            </p:cNvSpPr>
            <p:nvPr/>
          </p:nvSpPr>
          <p:spPr bwMode="gray">
            <a:xfrm>
              <a:off x="3853021" y="1772849"/>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5" name="Freeform 535"/>
            <p:cNvSpPr>
              <a:spLocks/>
            </p:cNvSpPr>
            <p:nvPr/>
          </p:nvSpPr>
          <p:spPr bwMode="gray">
            <a:xfrm>
              <a:off x="3761213" y="177284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6" name="Freeform 536"/>
            <p:cNvSpPr>
              <a:spLocks/>
            </p:cNvSpPr>
            <p:nvPr/>
          </p:nvSpPr>
          <p:spPr bwMode="gray">
            <a:xfrm>
              <a:off x="3851088" y="1770916"/>
              <a:ext cx="3866" cy="3866"/>
            </a:xfrm>
            <a:custGeom>
              <a:avLst/>
              <a:gdLst>
                <a:gd name="T0" fmla="*/ 2 w 4"/>
                <a:gd name="T1" fmla="*/ 0 h 4"/>
                <a:gd name="T2" fmla="*/ 4 w 4"/>
                <a:gd name="T3" fmla="*/ 2 h 4"/>
                <a:gd name="T4" fmla="*/ 2 w 4"/>
                <a:gd name="T5" fmla="*/ 2 h 4"/>
                <a:gd name="T6" fmla="*/ 4 w 4"/>
                <a:gd name="T7" fmla="*/ 2 h 4"/>
                <a:gd name="T8" fmla="*/ 2 w 4"/>
                <a:gd name="T9" fmla="*/ 2 h 4"/>
                <a:gd name="T10" fmla="*/ 2 w 4"/>
                <a:gd name="T11" fmla="*/ 4 h 4"/>
                <a:gd name="T12" fmla="*/ 0 w 4"/>
                <a:gd name="T13" fmla="*/ 4 h 4"/>
                <a:gd name="T14" fmla="*/ 2 w 4"/>
                <a:gd name="T15" fmla="*/ 4 h 4"/>
                <a:gd name="T16" fmla="*/ 2 w 4"/>
                <a:gd name="T17" fmla="*/ 2 h 4"/>
                <a:gd name="T18" fmla="*/ 0 w 4"/>
                <a:gd name="T19" fmla="*/ 2 h 4"/>
                <a:gd name="T20" fmla="*/ 0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lnTo>
                    <a:pt x="4" y="2"/>
                  </a:lnTo>
                  <a:lnTo>
                    <a:pt x="2" y="2"/>
                  </a:lnTo>
                  <a:lnTo>
                    <a:pt x="4" y="2"/>
                  </a:lnTo>
                  <a:lnTo>
                    <a:pt x="2" y="2"/>
                  </a:lnTo>
                  <a:lnTo>
                    <a:pt x="2" y="4"/>
                  </a:lnTo>
                  <a:lnTo>
                    <a:pt x="0" y="4"/>
                  </a:lnTo>
                  <a:lnTo>
                    <a:pt x="2"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7" name="Freeform 537"/>
            <p:cNvSpPr>
              <a:spLocks/>
            </p:cNvSpPr>
            <p:nvPr/>
          </p:nvSpPr>
          <p:spPr bwMode="gray">
            <a:xfrm>
              <a:off x="3763146" y="176511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8" name="Freeform 538"/>
            <p:cNvSpPr>
              <a:spLocks/>
            </p:cNvSpPr>
            <p:nvPr/>
          </p:nvSpPr>
          <p:spPr bwMode="gray">
            <a:xfrm>
              <a:off x="3761213" y="176318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9" name="Freeform 539"/>
            <p:cNvSpPr>
              <a:spLocks/>
            </p:cNvSpPr>
            <p:nvPr/>
          </p:nvSpPr>
          <p:spPr bwMode="gray">
            <a:xfrm>
              <a:off x="3763146" y="1761252"/>
              <a:ext cx="1933" cy="1933"/>
            </a:xfrm>
            <a:custGeom>
              <a:avLst/>
              <a:gdLst>
                <a:gd name="T0" fmla="*/ 2 w 2"/>
                <a:gd name="T1" fmla="*/ 0 h 2"/>
                <a:gd name="T2" fmla="*/ 2 w 2"/>
                <a:gd name="T3" fmla="*/ 2 h 2"/>
                <a:gd name="T4" fmla="*/ 0 w 2"/>
                <a:gd name="T5" fmla="*/ 2 h 2"/>
                <a:gd name="T6" fmla="*/ 2 w 2"/>
                <a:gd name="T7" fmla="*/ 2 h 2"/>
                <a:gd name="T8" fmla="*/ 2 w 2"/>
                <a:gd name="T9" fmla="*/ 0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2" y="0"/>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0" name="Freeform 540"/>
            <p:cNvSpPr>
              <a:spLocks/>
            </p:cNvSpPr>
            <p:nvPr/>
          </p:nvSpPr>
          <p:spPr bwMode="gray">
            <a:xfrm>
              <a:off x="3891677" y="1759319"/>
              <a:ext cx="1933" cy="3866"/>
            </a:xfrm>
            <a:custGeom>
              <a:avLst/>
              <a:gdLst>
                <a:gd name="T0" fmla="*/ 2 w 2"/>
                <a:gd name="T1" fmla="*/ 2 h 4"/>
                <a:gd name="T2" fmla="*/ 2 w 2"/>
                <a:gd name="T3" fmla="*/ 4 h 4"/>
                <a:gd name="T4" fmla="*/ 2 w 2"/>
                <a:gd name="T5" fmla="*/ 2 h 4"/>
                <a:gd name="T6" fmla="*/ 0 w 2"/>
                <a:gd name="T7" fmla="*/ 2 h 4"/>
                <a:gd name="T8" fmla="*/ 2 w 2"/>
                <a:gd name="T9" fmla="*/ 2 h 4"/>
                <a:gd name="T10" fmla="*/ 2 w 2"/>
                <a:gd name="T11" fmla="*/ 0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4"/>
                  </a:lnTo>
                  <a:lnTo>
                    <a:pt x="2" y="2"/>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1" name="Freeform 541"/>
            <p:cNvSpPr>
              <a:spLocks/>
            </p:cNvSpPr>
            <p:nvPr/>
          </p:nvSpPr>
          <p:spPr bwMode="gray">
            <a:xfrm>
              <a:off x="3765078" y="1759319"/>
              <a:ext cx="1933" cy="1933"/>
            </a:xfrm>
            <a:custGeom>
              <a:avLst/>
              <a:gdLst>
                <a:gd name="T0" fmla="*/ 2 w 2"/>
                <a:gd name="T1" fmla="*/ 0 h 2"/>
                <a:gd name="T2" fmla="*/ 2 w 2"/>
                <a:gd name="T3" fmla="*/ 2 h 2"/>
                <a:gd name="T4" fmla="*/ 0 w 2"/>
                <a:gd name="T5" fmla="*/ 2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2" name="Freeform 542"/>
            <p:cNvSpPr>
              <a:spLocks/>
            </p:cNvSpPr>
            <p:nvPr/>
          </p:nvSpPr>
          <p:spPr bwMode="gray">
            <a:xfrm>
              <a:off x="3887811" y="1750622"/>
              <a:ext cx="1933" cy="3866"/>
            </a:xfrm>
            <a:custGeom>
              <a:avLst/>
              <a:gdLst>
                <a:gd name="T0" fmla="*/ 2 w 2"/>
                <a:gd name="T1" fmla="*/ 0 h 4"/>
                <a:gd name="T2" fmla="*/ 2 w 2"/>
                <a:gd name="T3" fmla="*/ 2 h 4"/>
                <a:gd name="T4" fmla="*/ 2 w 2"/>
                <a:gd name="T5" fmla="*/ 4 h 4"/>
                <a:gd name="T6" fmla="*/ 2 w 2"/>
                <a:gd name="T7" fmla="*/ 2 h 4"/>
                <a:gd name="T8" fmla="*/ 0 w 2"/>
                <a:gd name="T9" fmla="*/ 2 h 4"/>
                <a:gd name="T10" fmla="*/ 0 w 2"/>
                <a:gd name="T11" fmla="*/ 0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2"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3" name="Freeform 543"/>
            <p:cNvSpPr>
              <a:spLocks/>
            </p:cNvSpPr>
            <p:nvPr/>
          </p:nvSpPr>
          <p:spPr bwMode="gray">
            <a:xfrm>
              <a:off x="3857853" y="1748689"/>
              <a:ext cx="5798" cy="5798"/>
            </a:xfrm>
            <a:custGeom>
              <a:avLst/>
              <a:gdLst>
                <a:gd name="T0" fmla="*/ 4 w 6"/>
                <a:gd name="T1" fmla="*/ 0 h 6"/>
                <a:gd name="T2" fmla="*/ 4 w 6"/>
                <a:gd name="T3" fmla="*/ 2 h 6"/>
                <a:gd name="T4" fmla="*/ 6 w 6"/>
                <a:gd name="T5" fmla="*/ 2 h 6"/>
                <a:gd name="T6" fmla="*/ 6 w 6"/>
                <a:gd name="T7" fmla="*/ 4 h 6"/>
                <a:gd name="T8" fmla="*/ 4 w 6"/>
                <a:gd name="T9" fmla="*/ 4 h 6"/>
                <a:gd name="T10" fmla="*/ 4 w 6"/>
                <a:gd name="T11" fmla="*/ 6 h 6"/>
                <a:gd name="T12" fmla="*/ 2 w 6"/>
                <a:gd name="T13" fmla="*/ 6 h 6"/>
                <a:gd name="T14" fmla="*/ 0 w 6"/>
                <a:gd name="T15" fmla="*/ 6 h 6"/>
                <a:gd name="T16" fmla="*/ 2 w 6"/>
                <a:gd name="T17" fmla="*/ 4 h 6"/>
                <a:gd name="T18" fmla="*/ 2 w 6"/>
                <a:gd name="T19" fmla="*/ 2 h 6"/>
                <a:gd name="T20" fmla="*/ 2 w 6"/>
                <a:gd name="T21" fmla="*/ 0 h 6"/>
                <a:gd name="T22" fmla="*/ 4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0"/>
                  </a:moveTo>
                  <a:lnTo>
                    <a:pt x="4" y="2"/>
                  </a:lnTo>
                  <a:lnTo>
                    <a:pt x="6" y="2"/>
                  </a:lnTo>
                  <a:lnTo>
                    <a:pt x="6" y="4"/>
                  </a:lnTo>
                  <a:lnTo>
                    <a:pt x="4" y="4"/>
                  </a:lnTo>
                  <a:lnTo>
                    <a:pt x="4" y="6"/>
                  </a:lnTo>
                  <a:lnTo>
                    <a:pt x="2" y="6"/>
                  </a:lnTo>
                  <a:lnTo>
                    <a:pt x="0" y="6"/>
                  </a:lnTo>
                  <a:lnTo>
                    <a:pt x="2" y="4"/>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4" name="Freeform 544"/>
            <p:cNvSpPr>
              <a:spLocks/>
            </p:cNvSpPr>
            <p:nvPr/>
          </p:nvSpPr>
          <p:spPr bwMode="gray">
            <a:xfrm>
              <a:off x="3887811" y="1746756"/>
              <a:ext cx="1933" cy="1933"/>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5" name="Freeform 545"/>
            <p:cNvSpPr>
              <a:spLocks/>
            </p:cNvSpPr>
            <p:nvPr/>
          </p:nvSpPr>
          <p:spPr bwMode="gray">
            <a:xfrm>
              <a:off x="3775709" y="1744823"/>
              <a:ext cx="3866" cy="1933"/>
            </a:xfrm>
            <a:custGeom>
              <a:avLst/>
              <a:gdLst>
                <a:gd name="T0" fmla="*/ 4 w 4"/>
                <a:gd name="T1" fmla="*/ 0 h 2"/>
                <a:gd name="T2" fmla="*/ 4 w 4"/>
                <a:gd name="T3" fmla="*/ 2 h 2"/>
                <a:gd name="T4" fmla="*/ 2 w 4"/>
                <a:gd name="T5" fmla="*/ 2 h 2"/>
                <a:gd name="T6" fmla="*/ 0 w 4"/>
                <a:gd name="T7" fmla="*/ 2 h 2"/>
                <a:gd name="T8" fmla="*/ 2 w 4"/>
                <a:gd name="T9" fmla="*/ 2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4" y="2"/>
                  </a:lnTo>
                  <a:lnTo>
                    <a:pt x="2" y="2"/>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6" name="Freeform 546"/>
            <p:cNvSpPr>
              <a:spLocks/>
            </p:cNvSpPr>
            <p:nvPr/>
          </p:nvSpPr>
          <p:spPr bwMode="gray">
            <a:xfrm>
              <a:off x="3847223" y="174095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7" name="Freeform 547"/>
            <p:cNvSpPr>
              <a:spLocks/>
            </p:cNvSpPr>
            <p:nvPr/>
          </p:nvSpPr>
          <p:spPr bwMode="gray">
            <a:xfrm>
              <a:off x="3882979" y="1729361"/>
              <a:ext cx="4832" cy="7731"/>
            </a:xfrm>
            <a:custGeom>
              <a:avLst/>
              <a:gdLst>
                <a:gd name="T0" fmla="*/ 5 w 5"/>
                <a:gd name="T1" fmla="*/ 2 h 8"/>
                <a:gd name="T2" fmla="*/ 5 w 5"/>
                <a:gd name="T3" fmla="*/ 4 h 8"/>
                <a:gd name="T4" fmla="*/ 5 w 5"/>
                <a:gd name="T5" fmla="*/ 6 h 8"/>
                <a:gd name="T6" fmla="*/ 5 w 5"/>
                <a:gd name="T7" fmla="*/ 8 h 8"/>
                <a:gd name="T8" fmla="*/ 3 w 5"/>
                <a:gd name="T9" fmla="*/ 8 h 8"/>
                <a:gd name="T10" fmla="*/ 3 w 5"/>
                <a:gd name="T11" fmla="*/ 6 h 8"/>
                <a:gd name="T12" fmla="*/ 1 w 5"/>
                <a:gd name="T13" fmla="*/ 6 h 8"/>
                <a:gd name="T14" fmla="*/ 3 w 5"/>
                <a:gd name="T15" fmla="*/ 6 h 8"/>
                <a:gd name="T16" fmla="*/ 3 w 5"/>
                <a:gd name="T17" fmla="*/ 4 h 8"/>
                <a:gd name="T18" fmla="*/ 1 w 5"/>
                <a:gd name="T19" fmla="*/ 4 h 8"/>
                <a:gd name="T20" fmla="*/ 0 w 5"/>
                <a:gd name="T21" fmla="*/ 4 h 8"/>
                <a:gd name="T22" fmla="*/ 0 w 5"/>
                <a:gd name="T23" fmla="*/ 2 h 8"/>
                <a:gd name="T24" fmla="*/ 3 w 5"/>
                <a:gd name="T25" fmla="*/ 0 h 8"/>
                <a:gd name="T26" fmla="*/ 5 w 5"/>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5" y="2"/>
                  </a:moveTo>
                  <a:lnTo>
                    <a:pt x="5" y="4"/>
                  </a:lnTo>
                  <a:lnTo>
                    <a:pt x="5" y="6"/>
                  </a:lnTo>
                  <a:lnTo>
                    <a:pt x="5" y="8"/>
                  </a:lnTo>
                  <a:lnTo>
                    <a:pt x="3" y="8"/>
                  </a:lnTo>
                  <a:lnTo>
                    <a:pt x="3" y="6"/>
                  </a:lnTo>
                  <a:lnTo>
                    <a:pt x="1" y="6"/>
                  </a:lnTo>
                  <a:lnTo>
                    <a:pt x="3" y="6"/>
                  </a:lnTo>
                  <a:lnTo>
                    <a:pt x="3" y="4"/>
                  </a:lnTo>
                  <a:lnTo>
                    <a:pt x="1" y="4"/>
                  </a:lnTo>
                  <a:lnTo>
                    <a:pt x="0" y="4"/>
                  </a:lnTo>
                  <a:lnTo>
                    <a:pt x="0" y="2"/>
                  </a:lnTo>
                  <a:lnTo>
                    <a:pt x="3" y="0"/>
                  </a:lnTo>
                  <a:lnTo>
                    <a:pt x="5"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8" name="Freeform 548"/>
            <p:cNvSpPr>
              <a:spLocks/>
            </p:cNvSpPr>
            <p:nvPr/>
          </p:nvSpPr>
          <p:spPr bwMode="gray">
            <a:xfrm>
              <a:off x="3879114" y="1727428"/>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9" name="Freeform 549"/>
            <p:cNvSpPr>
              <a:spLocks/>
            </p:cNvSpPr>
            <p:nvPr/>
          </p:nvSpPr>
          <p:spPr bwMode="gray">
            <a:xfrm>
              <a:off x="3829827" y="1726462"/>
              <a:ext cx="0" cy="966"/>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0" name="Freeform 550"/>
            <p:cNvSpPr>
              <a:spLocks/>
            </p:cNvSpPr>
            <p:nvPr/>
          </p:nvSpPr>
          <p:spPr bwMode="gray">
            <a:xfrm>
              <a:off x="3659741" y="1726462"/>
              <a:ext cx="3866" cy="966"/>
            </a:xfrm>
            <a:custGeom>
              <a:avLst/>
              <a:gdLst>
                <a:gd name="T0" fmla="*/ 2 w 4"/>
                <a:gd name="T1" fmla="*/ 0 h 1"/>
                <a:gd name="T2" fmla="*/ 2 w 4"/>
                <a:gd name="T3" fmla="*/ 1 h 1"/>
                <a:gd name="T4" fmla="*/ 4 w 4"/>
                <a:gd name="T5" fmla="*/ 1 h 1"/>
                <a:gd name="T6" fmla="*/ 2 w 4"/>
                <a:gd name="T7" fmla="*/ 1 h 1"/>
                <a:gd name="T8" fmla="*/ 0 w 4"/>
                <a:gd name="T9" fmla="*/ 1 h 1"/>
                <a:gd name="T10" fmla="*/ 0 w 4"/>
                <a:gd name="T11" fmla="*/ 0 h 1"/>
                <a:gd name="T12" fmla="*/ 2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2" y="0"/>
                  </a:moveTo>
                  <a:lnTo>
                    <a:pt x="2" y="1"/>
                  </a:lnTo>
                  <a:lnTo>
                    <a:pt x="4" y="1"/>
                  </a:lnTo>
                  <a:lnTo>
                    <a:pt x="2" y="1"/>
                  </a:lnTo>
                  <a:lnTo>
                    <a:pt x="0" y="1"/>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1" name="Freeform 551"/>
            <p:cNvSpPr>
              <a:spLocks/>
            </p:cNvSpPr>
            <p:nvPr/>
          </p:nvSpPr>
          <p:spPr bwMode="gray">
            <a:xfrm>
              <a:off x="3883946" y="1726462"/>
              <a:ext cx="3866" cy="2899"/>
            </a:xfrm>
            <a:custGeom>
              <a:avLst/>
              <a:gdLst>
                <a:gd name="T0" fmla="*/ 2 w 4"/>
                <a:gd name="T1" fmla="*/ 0 h 3"/>
                <a:gd name="T2" fmla="*/ 2 w 4"/>
                <a:gd name="T3" fmla="*/ 1 h 3"/>
                <a:gd name="T4" fmla="*/ 2 w 4"/>
                <a:gd name="T5" fmla="*/ 0 h 3"/>
                <a:gd name="T6" fmla="*/ 2 w 4"/>
                <a:gd name="T7" fmla="*/ 1 h 3"/>
                <a:gd name="T8" fmla="*/ 4 w 4"/>
                <a:gd name="T9" fmla="*/ 3 h 3"/>
                <a:gd name="T10" fmla="*/ 2 w 4"/>
                <a:gd name="T11" fmla="*/ 3 h 3"/>
                <a:gd name="T12" fmla="*/ 0 w 4"/>
                <a:gd name="T13" fmla="*/ 3 h 3"/>
                <a:gd name="T14" fmla="*/ 0 w 4"/>
                <a:gd name="T15" fmla="*/ 1 h 3"/>
                <a:gd name="T16" fmla="*/ 0 w 4"/>
                <a:gd name="T17" fmla="*/ 0 h 3"/>
                <a:gd name="T18" fmla="*/ 2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0"/>
                  </a:moveTo>
                  <a:lnTo>
                    <a:pt x="2" y="1"/>
                  </a:lnTo>
                  <a:lnTo>
                    <a:pt x="2" y="0"/>
                  </a:lnTo>
                  <a:lnTo>
                    <a:pt x="2" y="1"/>
                  </a:lnTo>
                  <a:lnTo>
                    <a:pt x="4" y="3"/>
                  </a:lnTo>
                  <a:lnTo>
                    <a:pt x="2" y="3"/>
                  </a:lnTo>
                  <a:lnTo>
                    <a:pt x="0" y="3"/>
                  </a:lnTo>
                  <a:lnTo>
                    <a:pt x="0" y="1"/>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2" name="Freeform 552"/>
            <p:cNvSpPr>
              <a:spLocks/>
            </p:cNvSpPr>
            <p:nvPr/>
          </p:nvSpPr>
          <p:spPr bwMode="gray">
            <a:xfrm>
              <a:off x="3826928" y="1724529"/>
              <a:ext cx="966" cy="1933"/>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1" y="2"/>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3" name="Freeform 553"/>
            <p:cNvSpPr>
              <a:spLocks/>
            </p:cNvSpPr>
            <p:nvPr/>
          </p:nvSpPr>
          <p:spPr bwMode="gray">
            <a:xfrm>
              <a:off x="3667472" y="171873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4" name="Freeform 554"/>
            <p:cNvSpPr>
              <a:spLocks/>
            </p:cNvSpPr>
            <p:nvPr/>
          </p:nvSpPr>
          <p:spPr bwMode="gray">
            <a:xfrm>
              <a:off x="3765078" y="1718730"/>
              <a:ext cx="6765" cy="12563"/>
            </a:xfrm>
            <a:custGeom>
              <a:avLst/>
              <a:gdLst>
                <a:gd name="T0" fmla="*/ 6 w 7"/>
                <a:gd name="T1" fmla="*/ 0 h 13"/>
                <a:gd name="T2" fmla="*/ 7 w 7"/>
                <a:gd name="T3" fmla="*/ 2 h 13"/>
                <a:gd name="T4" fmla="*/ 7 w 7"/>
                <a:gd name="T5" fmla="*/ 4 h 13"/>
                <a:gd name="T6" fmla="*/ 7 w 7"/>
                <a:gd name="T7" fmla="*/ 6 h 13"/>
                <a:gd name="T8" fmla="*/ 7 w 7"/>
                <a:gd name="T9" fmla="*/ 8 h 13"/>
                <a:gd name="T10" fmla="*/ 7 w 7"/>
                <a:gd name="T11" fmla="*/ 6 h 13"/>
                <a:gd name="T12" fmla="*/ 7 w 7"/>
                <a:gd name="T13" fmla="*/ 8 h 13"/>
                <a:gd name="T14" fmla="*/ 6 w 7"/>
                <a:gd name="T15" fmla="*/ 8 h 13"/>
                <a:gd name="T16" fmla="*/ 6 w 7"/>
                <a:gd name="T17" fmla="*/ 9 h 13"/>
                <a:gd name="T18" fmla="*/ 6 w 7"/>
                <a:gd name="T19" fmla="*/ 11 h 13"/>
                <a:gd name="T20" fmla="*/ 4 w 7"/>
                <a:gd name="T21" fmla="*/ 13 h 13"/>
                <a:gd name="T22" fmla="*/ 2 w 7"/>
                <a:gd name="T23" fmla="*/ 13 h 13"/>
                <a:gd name="T24" fmla="*/ 2 w 7"/>
                <a:gd name="T25" fmla="*/ 11 h 13"/>
                <a:gd name="T26" fmla="*/ 0 w 7"/>
                <a:gd name="T27" fmla="*/ 11 h 13"/>
                <a:gd name="T28" fmla="*/ 0 w 7"/>
                <a:gd name="T29" fmla="*/ 9 h 13"/>
                <a:gd name="T30" fmla="*/ 0 w 7"/>
                <a:gd name="T31" fmla="*/ 8 h 13"/>
                <a:gd name="T32" fmla="*/ 0 w 7"/>
                <a:gd name="T33" fmla="*/ 6 h 13"/>
                <a:gd name="T34" fmla="*/ 0 w 7"/>
                <a:gd name="T35" fmla="*/ 4 h 13"/>
                <a:gd name="T36" fmla="*/ 2 w 7"/>
                <a:gd name="T37" fmla="*/ 2 h 13"/>
                <a:gd name="T38" fmla="*/ 2 w 7"/>
                <a:gd name="T39" fmla="*/ 0 h 13"/>
                <a:gd name="T40" fmla="*/ 4 w 7"/>
                <a:gd name="T41" fmla="*/ 0 h 13"/>
                <a:gd name="T42" fmla="*/ 6 w 7"/>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3">
                  <a:moveTo>
                    <a:pt x="6" y="0"/>
                  </a:moveTo>
                  <a:lnTo>
                    <a:pt x="7" y="2"/>
                  </a:lnTo>
                  <a:lnTo>
                    <a:pt x="7" y="4"/>
                  </a:lnTo>
                  <a:lnTo>
                    <a:pt x="7" y="6"/>
                  </a:lnTo>
                  <a:lnTo>
                    <a:pt x="7" y="8"/>
                  </a:lnTo>
                  <a:lnTo>
                    <a:pt x="7" y="6"/>
                  </a:lnTo>
                  <a:lnTo>
                    <a:pt x="7" y="8"/>
                  </a:lnTo>
                  <a:lnTo>
                    <a:pt x="6" y="8"/>
                  </a:lnTo>
                  <a:lnTo>
                    <a:pt x="6" y="9"/>
                  </a:lnTo>
                  <a:lnTo>
                    <a:pt x="6" y="11"/>
                  </a:lnTo>
                  <a:lnTo>
                    <a:pt x="4" y="13"/>
                  </a:lnTo>
                  <a:lnTo>
                    <a:pt x="2" y="13"/>
                  </a:lnTo>
                  <a:lnTo>
                    <a:pt x="2" y="11"/>
                  </a:lnTo>
                  <a:lnTo>
                    <a:pt x="0" y="11"/>
                  </a:lnTo>
                  <a:lnTo>
                    <a:pt x="0" y="9"/>
                  </a:lnTo>
                  <a:lnTo>
                    <a:pt x="0" y="8"/>
                  </a:lnTo>
                  <a:lnTo>
                    <a:pt x="0" y="6"/>
                  </a:lnTo>
                  <a:lnTo>
                    <a:pt x="0" y="4"/>
                  </a:lnTo>
                  <a:lnTo>
                    <a:pt x="2" y="2"/>
                  </a:lnTo>
                  <a:lnTo>
                    <a:pt x="2"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5" name="Freeform 555"/>
            <p:cNvSpPr>
              <a:spLocks/>
            </p:cNvSpPr>
            <p:nvPr/>
          </p:nvSpPr>
          <p:spPr bwMode="gray">
            <a:xfrm>
              <a:off x="3665539" y="171873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6" name="Freeform 556"/>
            <p:cNvSpPr>
              <a:spLocks/>
            </p:cNvSpPr>
            <p:nvPr/>
          </p:nvSpPr>
          <p:spPr bwMode="gray">
            <a:xfrm>
              <a:off x="3885879" y="1714865"/>
              <a:ext cx="5798" cy="3866"/>
            </a:xfrm>
            <a:custGeom>
              <a:avLst/>
              <a:gdLst>
                <a:gd name="T0" fmla="*/ 2 w 6"/>
                <a:gd name="T1" fmla="*/ 2 h 4"/>
                <a:gd name="T2" fmla="*/ 4 w 6"/>
                <a:gd name="T3" fmla="*/ 2 h 4"/>
                <a:gd name="T4" fmla="*/ 4 w 6"/>
                <a:gd name="T5" fmla="*/ 0 h 4"/>
                <a:gd name="T6" fmla="*/ 4 w 6"/>
                <a:gd name="T7" fmla="*/ 2 h 4"/>
                <a:gd name="T8" fmla="*/ 6 w 6"/>
                <a:gd name="T9" fmla="*/ 2 h 4"/>
                <a:gd name="T10" fmla="*/ 4 w 6"/>
                <a:gd name="T11" fmla="*/ 2 h 4"/>
                <a:gd name="T12" fmla="*/ 6 w 6"/>
                <a:gd name="T13" fmla="*/ 2 h 4"/>
                <a:gd name="T14" fmla="*/ 4 w 6"/>
                <a:gd name="T15" fmla="*/ 2 h 4"/>
                <a:gd name="T16" fmla="*/ 4 w 6"/>
                <a:gd name="T17" fmla="*/ 4 h 4"/>
                <a:gd name="T18" fmla="*/ 4 w 6"/>
                <a:gd name="T19" fmla="*/ 2 h 4"/>
                <a:gd name="T20" fmla="*/ 4 w 6"/>
                <a:gd name="T21" fmla="*/ 4 h 4"/>
                <a:gd name="T22" fmla="*/ 2 w 6"/>
                <a:gd name="T23" fmla="*/ 4 h 4"/>
                <a:gd name="T24" fmla="*/ 0 w 6"/>
                <a:gd name="T25" fmla="*/ 4 h 4"/>
                <a:gd name="T26" fmla="*/ 0 w 6"/>
                <a:gd name="T27" fmla="*/ 2 h 4"/>
                <a:gd name="T28" fmla="*/ 2 w 6"/>
                <a:gd name="T29" fmla="*/ 2 h 4"/>
                <a:gd name="T30" fmla="*/ 2 w 6"/>
                <a:gd name="T31" fmla="*/ 0 h 4"/>
                <a:gd name="T32" fmla="*/ 2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2" y="2"/>
                  </a:moveTo>
                  <a:lnTo>
                    <a:pt x="4" y="2"/>
                  </a:lnTo>
                  <a:lnTo>
                    <a:pt x="4" y="0"/>
                  </a:lnTo>
                  <a:lnTo>
                    <a:pt x="4" y="2"/>
                  </a:lnTo>
                  <a:lnTo>
                    <a:pt x="6" y="2"/>
                  </a:lnTo>
                  <a:lnTo>
                    <a:pt x="4" y="2"/>
                  </a:lnTo>
                  <a:lnTo>
                    <a:pt x="6" y="2"/>
                  </a:lnTo>
                  <a:lnTo>
                    <a:pt x="4" y="2"/>
                  </a:lnTo>
                  <a:lnTo>
                    <a:pt x="4" y="4"/>
                  </a:lnTo>
                  <a:lnTo>
                    <a:pt x="4" y="2"/>
                  </a:lnTo>
                  <a:lnTo>
                    <a:pt x="4" y="4"/>
                  </a:lnTo>
                  <a:lnTo>
                    <a:pt x="2" y="4"/>
                  </a:lnTo>
                  <a:lnTo>
                    <a:pt x="0"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7" name="Freeform 557"/>
            <p:cNvSpPr>
              <a:spLocks/>
            </p:cNvSpPr>
            <p:nvPr/>
          </p:nvSpPr>
          <p:spPr bwMode="gray">
            <a:xfrm>
              <a:off x="3781507" y="1714865"/>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8" name="Rectangle 558"/>
            <p:cNvSpPr>
              <a:spLocks noChangeArrowheads="1"/>
            </p:cNvSpPr>
            <p:nvPr/>
          </p:nvSpPr>
          <p:spPr bwMode="gray">
            <a:xfrm>
              <a:off x="3783440" y="171486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9" name="Freeform 559"/>
            <p:cNvSpPr>
              <a:spLocks/>
            </p:cNvSpPr>
            <p:nvPr/>
          </p:nvSpPr>
          <p:spPr bwMode="gray">
            <a:xfrm>
              <a:off x="3883946" y="1714865"/>
              <a:ext cx="3866" cy="1933"/>
            </a:xfrm>
            <a:custGeom>
              <a:avLst/>
              <a:gdLst>
                <a:gd name="T0" fmla="*/ 2 w 4"/>
                <a:gd name="T1" fmla="*/ 0 h 2"/>
                <a:gd name="T2" fmla="*/ 2 w 4"/>
                <a:gd name="T3" fmla="*/ 2 h 2"/>
                <a:gd name="T4" fmla="*/ 0 w 4"/>
                <a:gd name="T5" fmla="*/ 2 h 2"/>
                <a:gd name="T6" fmla="*/ 0 w 4"/>
                <a:gd name="T7" fmla="*/ 0 h 2"/>
                <a:gd name="T8" fmla="*/ 2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2" y="2"/>
                  </a:lnTo>
                  <a:lnTo>
                    <a:pt x="0" y="2"/>
                  </a:lnTo>
                  <a:lnTo>
                    <a:pt x="0" y="0"/>
                  </a:lnTo>
                  <a:lnTo>
                    <a:pt x="2" y="0"/>
                  </a:lnTo>
                  <a:lnTo>
                    <a:pt x="4"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0" name="Freeform 560"/>
            <p:cNvSpPr>
              <a:spLocks/>
            </p:cNvSpPr>
            <p:nvPr/>
          </p:nvSpPr>
          <p:spPr bwMode="gray">
            <a:xfrm>
              <a:off x="3673270" y="171293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1" name="Freeform 561"/>
            <p:cNvSpPr>
              <a:spLocks/>
            </p:cNvSpPr>
            <p:nvPr/>
          </p:nvSpPr>
          <p:spPr bwMode="gray">
            <a:xfrm>
              <a:off x="3677136" y="171293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2" name="Freeform 562"/>
            <p:cNvSpPr>
              <a:spLocks/>
            </p:cNvSpPr>
            <p:nvPr/>
          </p:nvSpPr>
          <p:spPr bwMode="gray">
            <a:xfrm>
              <a:off x="3809533" y="1712932"/>
              <a:ext cx="5798" cy="1933"/>
            </a:xfrm>
            <a:custGeom>
              <a:avLst/>
              <a:gdLst>
                <a:gd name="T0" fmla="*/ 2 w 6"/>
                <a:gd name="T1" fmla="*/ 0 h 2"/>
                <a:gd name="T2" fmla="*/ 4 w 6"/>
                <a:gd name="T3" fmla="*/ 0 h 2"/>
                <a:gd name="T4" fmla="*/ 6 w 6"/>
                <a:gd name="T5" fmla="*/ 0 h 2"/>
                <a:gd name="T6" fmla="*/ 6 w 6"/>
                <a:gd name="T7" fmla="*/ 2 h 2"/>
                <a:gd name="T8" fmla="*/ 4 w 6"/>
                <a:gd name="T9" fmla="*/ 2 h 2"/>
                <a:gd name="T10" fmla="*/ 2 w 6"/>
                <a:gd name="T11" fmla="*/ 2 h 2"/>
                <a:gd name="T12" fmla="*/ 2 w 6"/>
                <a:gd name="T13" fmla="*/ 0 h 2"/>
                <a:gd name="T14" fmla="*/ 0 w 6"/>
                <a:gd name="T15" fmla="*/ 0 h 2"/>
                <a:gd name="T16" fmla="*/ 2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2" y="0"/>
                  </a:moveTo>
                  <a:lnTo>
                    <a:pt x="4" y="0"/>
                  </a:lnTo>
                  <a:lnTo>
                    <a:pt x="6" y="0"/>
                  </a:lnTo>
                  <a:lnTo>
                    <a:pt x="6" y="2"/>
                  </a:lnTo>
                  <a:lnTo>
                    <a:pt x="4" y="2"/>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3" name="Freeform 563"/>
            <p:cNvSpPr>
              <a:spLocks/>
            </p:cNvSpPr>
            <p:nvPr/>
          </p:nvSpPr>
          <p:spPr bwMode="gray">
            <a:xfrm>
              <a:off x="3835626" y="1709066"/>
              <a:ext cx="9664" cy="7731"/>
            </a:xfrm>
            <a:custGeom>
              <a:avLst/>
              <a:gdLst>
                <a:gd name="T0" fmla="*/ 4 w 10"/>
                <a:gd name="T1" fmla="*/ 2 h 8"/>
                <a:gd name="T2" fmla="*/ 6 w 10"/>
                <a:gd name="T3" fmla="*/ 2 h 8"/>
                <a:gd name="T4" fmla="*/ 8 w 10"/>
                <a:gd name="T5" fmla="*/ 2 h 8"/>
                <a:gd name="T6" fmla="*/ 8 w 10"/>
                <a:gd name="T7" fmla="*/ 4 h 8"/>
                <a:gd name="T8" fmla="*/ 8 w 10"/>
                <a:gd name="T9" fmla="*/ 6 h 8"/>
                <a:gd name="T10" fmla="*/ 10 w 10"/>
                <a:gd name="T11" fmla="*/ 6 h 8"/>
                <a:gd name="T12" fmla="*/ 8 w 10"/>
                <a:gd name="T13" fmla="*/ 8 h 8"/>
                <a:gd name="T14" fmla="*/ 6 w 10"/>
                <a:gd name="T15" fmla="*/ 8 h 8"/>
                <a:gd name="T16" fmla="*/ 6 w 10"/>
                <a:gd name="T17" fmla="*/ 6 h 8"/>
                <a:gd name="T18" fmla="*/ 6 w 10"/>
                <a:gd name="T19" fmla="*/ 8 h 8"/>
                <a:gd name="T20" fmla="*/ 6 w 10"/>
                <a:gd name="T21" fmla="*/ 6 h 8"/>
                <a:gd name="T22" fmla="*/ 4 w 10"/>
                <a:gd name="T23" fmla="*/ 6 h 8"/>
                <a:gd name="T24" fmla="*/ 6 w 10"/>
                <a:gd name="T25" fmla="*/ 6 h 8"/>
                <a:gd name="T26" fmla="*/ 4 w 10"/>
                <a:gd name="T27" fmla="*/ 6 h 8"/>
                <a:gd name="T28" fmla="*/ 4 w 10"/>
                <a:gd name="T29" fmla="*/ 4 h 8"/>
                <a:gd name="T30" fmla="*/ 4 w 10"/>
                <a:gd name="T31" fmla="*/ 2 h 8"/>
                <a:gd name="T32" fmla="*/ 2 w 10"/>
                <a:gd name="T33" fmla="*/ 2 h 8"/>
                <a:gd name="T34" fmla="*/ 0 w 10"/>
                <a:gd name="T35" fmla="*/ 2 h 8"/>
                <a:gd name="T36" fmla="*/ 0 w 10"/>
                <a:gd name="T37" fmla="*/ 0 h 8"/>
                <a:gd name="T38" fmla="*/ 4 w 10"/>
                <a:gd name="T3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8">
                  <a:moveTo>
                    <a:pt x="4" y="2"/>
                  </a:moveTo>
                  <a:lnTo>
                    <a:pt x="6" y="2"/>
                  </a:lnTo>
                  <a:lnTo>
                    <a:pt x="8" y="2"/>
                  </a:lnTo>
                  <a:lnTo>
                    <a:pt x="8" y="4"/>
                  </a:lnTo>
                  <a:lnTo>
                    <a:pt x="8" y="6"/>
                  </a:lnTo>
                  <a:lnTo>
                    <a:pt x="10" y="6"/>
                  </a:lnTo>
                  <a:lnTo>
                    <a:pt x="8" y="8"/>
                  </a:lnTo>
                  <a:lnTo>
                    <a:pt x="6" y="8"/>
                  </a:lnTo>
                  <a:lnTo>
                    <a:pt x="6" y="6"/>
                  </a:lnTo>
                  <a:lnTo>
                    <a:pt x="6" y="8"/>
                  </a:lnTo>
                  <a:lnTo>
                    <a:pt x="6" y="6"/>
                  </a:lnTo>
                  <a:lnTo>
                    <a:pt x="4" y="6"/>
                  </a:lnTo>
                  <a:lnTo>
                    <a:pt x="6" y="6"/>
                  </a:lnTo>
                  <a:lnTo>
                    <a:pt x="4" y="6"/>
                  </a:lnTo>
                  <a:lnTo>
                    <a:pt x="4" y="4"/>
                  </a:lnTo>
                  <a:lnTo>
                    <a:pt x="4" y="2"/>
                  </a:lnTo>
                  <a:lnTo>
                    <a:pt x="2" y="2"/>
                  </a:lnTo>
                  <a:lnTo>
                    <a:pt x="0" y="2"/>
                  </a:lnTo>
                  <a:lnTo>
                    <a:pt x="0"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4" name="Freeform 564"/>
            <p:cNvSpPr>
              <a:spLocks/>
            </p:cNvSpPr>
            <p:nvPr/>
          </p:nvSpPr>
          <p:spPr bwMode="gray">
            <a:xfrm>
              <a:off x="3873315" y="1709066"/>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5" name="Freeform 565"/>
            <p:cNvSpPr>
              <a:spLocks/>
            </p:cNvSpPr>
            <p:nvPr/>
          </p:nvSpPr>
          <p:spPr bwMode="gray">
            <a:xfrm>
              <a:off x="3735120" y="1707134"/>
              <a:ext cx="16429" cy="15462"/>
            </a:xfrm>
            <a:custGeom>
              <a:avLst/>
              <a:gdLst>
                <a:gd name="T0" fmla="*/ 15 w 17"/>
                <a:gd name="T1" fmla="*/ 2 h 16"/>
                <a:gd name="T2" fmla="*/ 17 w 17"/>
                <a:gd name="T3" fmla="*/ 2 h 16"/>
                <a:gd name="T4" fmla="*/ 17 w 17"/>
                <a:gd name="T5" fmla="*/ 4 h 16"/>
                <a:gd name="T6" fmla="*/ 17 w 17"/>
                <a:gd name="T7" fmla="*/ 6 h 16"/>
                <a:gd name="T8" fmla="*/ 15 w 17"/>
                <a:gd name="T9" fmla="*/ 6 h 16"/>
                <a:gd name="T10" fmla="*/ 15 w 17"/>
                <a:gd name="T11" fmla="*/ 8 h 16"/>
                <a:gd name="T12" fmla="*/ 13 w 17"/>
                <a:gd name="T13" fmla="*/ 8 h 16"/>
                <a:gd name="T14" fmla="*/ 13 w 17"/>
                <a:gd name="T15" fmla="*/ 10 h 16"/>
                <a:gd name="T16" fmla="*/ 11 w 17"/>
                <a:gd name="T17" fmla="*/ 12 h 16"/>
                <a:gd name="T18" fmla="*/ 9 w 17"/>
                <a:gd name="T19" fmla="*/ 14 h 16"/>
                <a:gd name="T20" fmla="*/ 8 w 17"/>
                <a:gd name="T21" fmla="*/ 16 h 16"/>
                <a:gd name="T22" fmla="*/ 6 w 17"/>
                <a:gd name="T23" fmla="*/ 16 h 16"/>
                <a:gd name="T24" fmla="*/ 6 w 17"/>
                <a:gd name="T25" fmla="*/ 14 h 16"/>
                <a:gd name="T26" fmla="*/ 4 w 17"/>
                <a:gd name="T27" fmla="*/ 14 h 16"/>
                <a:gd name="T28" fmla="*/ 2 w 17"/>
                <a:gd name="T29" fmla="*/ 16 h 16"/>
                <a:gd name="T30" fmla="*/ 2 w 17"/>
                <a:gd name="T31" fmla="*/ 14 h 16"/>
                <a:gd name="T32" fmla="*/ 0 w 17"/>
                <a:gd name="T33" fmla="*/ 12 h 16"/>
                <a:gd name="T34" fmla="*/ 0 w 17"/>
                <a:gd name="T35" fmla="*/ 10 h 16"/>
                <a:gd name="T36" fmla="*/ 2 w 17"/>
                <a:gd name="T37" fmla="*/ 8 h 16"/>
                <a:gd name="T38" fmla="*/ 4 w 17"/>
                <a:gd name="T39" fmla="*/ 6 h 16"/>
                <a:gd name="T40" fmla="*/ 4 w 17"/>
                <a:gd name="T41" fmla="*/ 4 h 16"/>
                <a:gd name="T42" fmla="*/ 4 w 17"/>
                <a:gd name="T43" fmla="*/ 2 h 16"/>
                <a:gd name="T44" fmla="*/ 6 w 17"/>
                <a:gd name="T45" fmla="*/ 2 h 16"/>
                <a:gd name="T46" fmla="*/ 8 w 17"/>
                <a:gd name="T47" fmla="*/ 4 h 16"/>
                <a:gd name="T48" fmla="*/ 9 w 17"/>
                <a:gd name="T49" fmla="*/ 2 h 16"/>
                <a:gd name="T50" fmla="*/ 11 w 17"/>
                <a:gd name="T51" fmla="*/ 2 h 16"/>
                <a:gd name="T52" fmla="*/ 13 w 17"/>
                <a:gd name="T53" fmla="*/ 2 h 16"/>
                <a:gd name="T54" fmla="*/ 13 w 17"/>
                <a:gd name="T55" fmla="*/ 0 h 16"/>
                <a:gd name="T56" fmla="*/ 15 w 17"/>
                <a:gd name="T57" fmla="*/ 0 h 16"/>
                <a:gd name="T58" fmla="*/ 15 w 17"/>
                <a:gd name="T5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 h="16">
                  <a:moveTo>
                    <a:pt x="15" y="2"/>
                  </a:moveTo>
                  <a:lnTo>
                    <a:pt x="17" y="2"/>
                  </a:lnTo>
                  <a:lnTo>
                    <a:pt x="17" y="4"/>
                  </a:lnTo>
                  <a:lnTo>
                    <a:pt x="17" y="6"/>
                  </a:lnTo>
                  <a:lnTo>
                    <a:pt x="15" y="6"/>
                  </a:lnTo>
                  <a:lnTo>
                    <a:pt x="15" y="8"/>
                  </a:lnTo>
                  <a:lnTo>
                    <a:pt x="13" y="8"/>
                  </a:lnTo>
                  <a:lnTo>
                    <a:pt x="13" y="10"/>
                  </a:lnTo>
                  <a:lnTo>
                    <a:pt x="11" y="12"/>
                  </a:lnTo>
                  <a:lnTo>
                    <a:pt x="9" y="14"/>
                  </a:lnTo>
                  <a:lnTo>
                    <a:pt x="8" y="16"/>
                  </a:lnTo>
                  <a:lnTo>
                    <a:pt x="6" y="16"/>
                  </a:lnTo>
                  <a:lnTo>
                    <a:pt x="6" y="14"/>
                  </a:lnTo>
                  <a:lnTo>
                    <a:pt x="4" y="14"/>
                  </a:lnTo>
                  <a:lnTo>
                    <a:pt x="2" y="16"/>
                  </a:lnTo>
                  <a:lnTo>
                    <a:pt x="2" y="14"/>
                  </a:lnTo>
                  <a:lnTo>
                    <a:pt x="0" y="12"/>
                  </a:lnTo>
                  <a:lnTo>
                    <a:pt x="0" y="10"/>
                  </a:lnTo>
                  <a:lnTo>
                    <a:pt x="2" y="8"/>
                  </a:lnTo>
                  <a:lnTo>
                    <a:pt x="4" y="6"/>
                  </a:lnTo>
                  <a:lnTo>
                    <a:pt x="4" y="4"/>
                  </a:lnTo>
                  <a:lnTo>
                    <a:pt x="4" y="2"/>
                  </a:lnTo>
                  <a:lnTo>
                    <a:pt x="6" y="2"/>
                  </a:lnTo>
                  <a:lnTo>
                    <a:pt x="8" y="4"/>
                  </a:lnTo>
                  <a:lnTo>
                    <a:pt x="9" y="2"/>
                  </a:lnTo>
                  <a:lnTo>
                    <a:pt x="11" y="2"/>
                  </a:lnTo>
                  <a:lnTo>
                    <a:pt x="13" y="2"/>
                  </a:lnTo>
                  <a:lnTo>
                    <a:pt x="13" y="0"/>
                  </a:lnTo>
                  <a:lnTo>
                    <a:pt x="15" y="0"/>
                  </a:lnTo>
                  <a:lnTo>
                    <a:pt x="15"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6" name="Freeform 566"/>
            <p:cNvSpPr>
              <a:spLocks/>
            </p:cNvSpPr>
            <p:nvPr/>
          </p:nvSpPr>
          <p:spPr bwMode="gray">
            <a:xfrm>
              <a:off x="3869450" y="1705201"/>
              <a:ext cx="1933" cy="3866"/>
            </a:xfrm>
            <a:custGeom>
              <a:avLst/>
              <a:gdLst>
                <a:gd name="T0" fmla="*/ 2 w 2"/>
                <a:gd name="T1" fmla="*/ 4 h 4"/>
                <a:gd name="T2" fmla="*/ 2 w 2"/>
                <a:gd name="T3" fmla="*/ 2 h 4"/>
                <a:gd name="T4" fmla="*/ 0 w 2"/>
                <a:gd name="T5" fmla="*/ 2 h 4"/>
                <a:gd name="T6" fmla="*/ 0 w 2"/>
                <a:gd name="T7" fmla="*/ 0 h 4"/>
                <a:gd name="T8" fmla="*/ 2 w 2"/>
                <a:gd name="T9" fmla="*/ 2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lnTo>
                    <a:pt x="2" y="2"/>
                  </a:lnTo>
                  <a:lnTo>
                    <a:pt x="0" y="2"/>
                  </a:lnTo>
                  <a:lnTo>
                    <a:pt x="0"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7" name="Freeform 567"/>
            <p:cNvSpPr>
              <a:spLocks/>
            </p:cNvSpPr>
            <p:nvPr/>
          </p:nvSpPr>
          <p:spPr bwMode="gray">
            <a:xfrm>
              <a:off x="3859786" y="170326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8" name="Freeform 568"/>
            <p:cNvSpPr>
              <a:spLocks/>
            </p:cNvSpPr>
            <p:nvPr/>
          </p:nvSpPr>
          <p:spPr bwMode="gray">
            <a:xfrm>
              <a:off x="3861719" y="1701335"/>
              <a:ext cx="1933" cy="3866"/>
            </a:xfrm>
            <a:custGeom>
              <a:avLst/>
              <a:gdLst>
                <a:gd name="T0" fmla="*/ 0 w 2"/>
                <a:gd name="T1" fmla="*/ 2 h 4"/>
                <a:gd name="T2" fmla="*/ 2 w 2"/>
                <a:gd name="T3" fmla="*/ 4 h 4"/>
                <a:gd name="T4" fmla="*/ 0 w 2"/>
                <a:gd name="T5" fmla="*/ 2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lnTo>
                    <a:pt x="2"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9" name="Freeform 569"/>
            <p:cNvSpPr>
              <a:spLocks/>
            </p:cNvSpPr>
            <p:nvPr/>
          </p:nvSpPr>
          <p:spPr bwMode="gray">
            <a:xfrm>
              <a:off x="3861719" y="1699402"/>
              <a:ext cx="1933" cy="3866"/>
            </a:xfrm>
            <a:custGeom>
              <a:avLst/>
              <a:gdLst>
                <a:gd name="T0" fmla="*/ 2 w 2"/>
                <a:gd name="T1" fmla="*/ 2 h 4"/>
                <a:gd name="T2" fmla="*/ 2 w 2"/>
                <a:gd name="T3" fmla="*/ 4 h 4"/>
                <a:gd name="T4" fmla="*/ 2 w 2"/>
                <a:gd name="T5" fmla="*/ 2 h 4"/>
                <a:gd name="T6" fmla="*/ 0 w 2"/>
                <a:gd name="T7" fmla="*/ 2 h 4"/>
                <a:gd name="T8" fmla="*/ 0 w 2"/>
                <a:gd name="T9" fmla="*/ 0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4"/>
                  </a:lnTo>
                  <a:lnTo>
                    <a:pt x="2" y="2"/>
                  </a:ln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0" name="Freeform 570"/>
            <p:cNvSpPr>
              <a:spLocks/>
            </p:cNvSpPr>
            <p:nvPr/>
          </p:nvSpPr>
          <p:spPr bwMode="gray">
            <a:xfrm>
              <a:off x="3681002" y="169940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1" name="Freeform 571"/>
            <p:cNvSpPr>
              <a:spLocks/>
            </p:cNvSpPr>
            <p:nvPr/>
          </p:nvSpPr>
          <p:spPr bwMode="gray">
            <a:xfrm>
              <a:off x="3777642" y="1698436"/>
              <a:ext cx="9664" cy="6765"/>
            </a:xfrm>
            <a:custGeom>
              <a:avLst/>
              <a:gdLst>
                <a:gd name="T0" fmla="*/ 2 w 10"/>
                <a:gd name="T1" fmla="*/ 1 h 7"/>
                <a:gd name="T2" fmla="*/ 4 w 10"/>
                <a:gd name="T3" fmla="*/ 1 h 7"/>
                <a:gd name="T4" fmla="*/ 6 w 10"/>
                <a:gd name="T5" fmla="*/ 1 h 7"/>
                <a:gd name="T6" fmla="*/ 8 w 10"/>
                <a:gd name="T7" fmla="*/ 1 h 7"/>
                <a:gd name="T8" fmla="*/ 8 w 10"/>
                <a:gd name="T9" fmla="*/ 3 h 7"/>
                <a:gd name="T10" fmla="*/ 8 w 10"/>
                <a:gd name="T11" fmla="*/ 5 h 7"/>
                <a:gd name="T12" fmla="*/ 10 w 10"/>
                <a:gd name="T13" fmla="*/ 5 h 7"/>
                <a:gd name="T14" fmla="*/ 8 w 10"/>
                <a:gd name="T15" fmla="*/ 5 h 7"/>
                <a:gd name="T16" fmla="*/ 8 w 10"/>
                <a:gd name="T17" fmla="*/ 7 h 7"/>
                <a:gd name="T18" fmla="*/ 6 w 10"/>
                <a:gd name="T19" fmla="*/ 7 h 7"/>
                <a:gd name="T20" fmla="*/ 4 w 10"/>
                <a:gd name="T21" fmla="*/ 7 h 7"/>
                <a:gd name="T22" fmla="*/ 4 w 10"/>
                <a:gd name="T23" fmla="*/ 5 h 7"/>
                <a:gd name="T24" fmla="*/ 2 w 10"/>
                <a:gd name="T25" fmla="*/ 5 h 7"/>
                <a:gd name="T26" fmla="*/ 2 w 10"/>
                <a:gd name="T27" fmla="*/ 3 h 7"/>
                <a:gd name="T28" fmla="*/ 0 w 10"/>
                <a:gd name="T29" fmla="*/ 3 h 7"/>
                <a:gd name="T30" fmla="*/ 0 w 10"/>
                <a:gd name="T31" fmla="*/ 1 h 7"/>
                <a:gd name="T32" fmla="*/ 0 w 10"/>
                <a:gd name="T33" fmla="*/ 0 h 7"/>
                <a:gd name="T34" fmla="*/ 2 w 10"/>
                <a:gd name="T35" fmla="*/ 0 h 7"/>
                <a:gd name="T36" fmla="*/ 2 w 10"/>
                <a:gd name="T3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7">
                  <a:moveTo>
                    <a:pt x="2" y="1"/>
                  </a:moveTo>
                  <a:lnTo>
                    <a:pt x="4" y="1"/>
                  </a:lnTo>
                  <a:lnTo>
                    <a:pt x="6" y="1"/>
                  </a:lnTo>
                  <a:lnTo>
                    <a:pt x="8" y="1"/>
                  </a:lnTo>
                  <a:lnTo>
                    <a:pt x="8" y="3"/>
                  </a:lnTo>
                  <a:lnTo>
                    <a:pt x="8" y="5"/>
                  </a:lnTo>
                  <a:lnTo>
                    <a:pt x="10" y="5"/>
                  </a:lnTo>
                  <a:lnTo>
                    <a:pt x="8" y="5"/>
                  </a:lnTo>
                  <a:lnTo>
                    <a:pt x="8" y="7"/>
                  </a:lnTo>
                  <a:lnTo>
                    <a:pt x="6" y="7"/>
                  </a:lnTo>
                  <a:lnTo>
                    <a:pt x="4" y="7"/>
                  </a:lnTo>
                  <a:lnTo>
                    <a:pt x="4" y="5"/>
                  </a:lnTo>
                  <a:lnTo>
                    <a:pt x="2" y="5"/>
                  </a:lnTo>
                  <a:lnTo>
                    <a:pt x="2" y="3"/>
                  </a:lnTo>
                  <a:lnTo>
                    <a:pt x="0" y="3"/>
                  </a:lnTo>
                  <a:lnTo>
                    <a:pt x="0" y="1"/>
                  </a:lnTo>
                  <a:lnTo>
                    <a:pt x="0" y="0"/>
                  </a:lnTo>
                  <a:lnTo>
                    <a:pt x="2" y="0"/>
                  </a:lnTo>
                  <a:lnTo>
                    <a:pt x="2"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2" name="Freeform 572"/>
            <p:cNvSpPr>
              <a:spLocks/>
            </p:cNvSpPr>
            <p:nvPr/>
          </p:nvSpPr>
          <p:spPr bwMode="gray">
            <a:xfrm>
              <a:off x="3679069" y="1698436"/>
              <a:ext cx="1933" cy="966"/>
            </a:xfrm>
            <a:custGeom>
              <a:avLst/>
              <a:gdLst>
                <a:gd name="T0" fmla="*/ 0 w 2"/>
                <a:gd name="T1" fmla="*/ 0 h 1"/>
                <a:gd name="T2" fmla="*/ 2 w 2"/>
                <a:gd name="T3" fmla="*/ 0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2" y="0"/>
                  </a:lnTo>
                  <a:lnTo>
                    <a:pt x="2" y="1"/>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3" name="Freeform 573"/>
            <p:cNvSpPr>
              <a:spLocks/>
            </p:cNvSpPr>
            <p:nvPr/>
          </p:nvSpPr>
          <p:spPr bwMode="gray">
            <a:xfrm>
              <a:off x="3893610" y="1696503"/>
              <a:ext cx="0" cy="2899"/>
            </a:xfrm>
            <a:custGeom>
              <a:avLst/>
              <a:gdLst>
                <a:gd name="T0" fmla="*/ 2 h 3"/>
                <a:gd name="T1" fmla="*/ 3 h 3"/>
                <a:gd name="T2" fmla="*/ 2 h 3"/>
                <a:gd name="T3" fmla="*/ 0 h 3"/>
                <a:gd name="T4" fmla="*/ 2 h 3"/>
              </a:gdLst>
              <a:ahLst/>
              <a:cxnLst>
                <a:cxn ang="0">
                  <a:pos x="0" y="T0"/>
                </a:cxn>
                <a:cxn ang="0">
                  <a:pos x="0" y="T1"/>
                </a:cxn>
                <a:cxn ang="0">
                  <a:pos x="0" y="T2"/>
                </a:cxn>
                <a:cxn ang="0">
                  <a:pos x="0" y="T3"/>
                </a:cxn>
                <a:cxn ang="0">
                  <a:pos x="0" y="T4"/>
                </a:cxn>
              </a:cxnLst>
              <a:rect l="0" t="0" r="r" b="b"/>
              <a:pathLst>
                <a:path h="3">
                  <a:moveTo>
                    <a:pt x="0" y="2"/>
                  </a:moveTo>
                  <a:lnTo>
                    <a:pt x="0" y="3"/>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4" name="Freeform 574"/>
            <p:cNvSpPr>
              <a:spLocks/>
            </p:cNvSpPr>
            <p:nvPr/>
          </p:nvSpPr>
          <p:spPr bwMode="gray">
            <a:xfrm>
              <a:off x="3675203" y="1696503"/>
              <a:ext cx="1933" cy="1933"/>
            </a:xfrm>
            <a:custGeom>
              <a:avLst/>
              <a:gdLst>
                <a:gd name="T0" fmla="*/ 0 w 2"/>
                <a:gd name="T1" fmla="*/ 2 h 2"/>
                <a:gd name="T2" fmla="*/ 0 w 2"/>
                <a:gd name="T3" fmla="*/ 0 h 2"/>
                <a:gd name="T4" fmla="*/ 0 w 2"/>
                <a:gd name="T5" fmla="*/ 2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0" y="2"/>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5" name="Freeform 575"/>
            <p:cNvSpPr>
              <a:spLocks/>
            </p:cNvSpPr>
            <p:nvPr/>
          </p:nvSpPr>
          <p:spPr bwMode="gray">
            <a:xfrm>
              <a:off x="3889744" y="1696503"/>
              <a:ext cx="3866" cy="6765"/>
            </a:xfrm>
            <a:custGeom>
              <a:avLst/>
              <a:gdLst>
                <a:gd name="T0" fmla="*/ 2 w 4"/>
                <a:gd name="T1" fmla="*/ 5 h 7"/>
                <a:gd name="T2" fmla="*/ 4 w 4"/>
                <a:gd name="T3" fmla="*/ 5 h 7"/>
                <a:gd name="T4" fmla="*/ 4 w 4"/>
                <a:gd name="T5" fmla="*/ 7 h 7"/>
                <a:gd name="T6" fmla="*/ 4 w 4"/>
                <a:gd name="T7" fmla="*/ 5 h 7"/>
                <a:gd name="T8" fmla="*/ 2 w 4"/>
                <a:gd name="T9" fmla="*/ 5 h 7"/>
                <a:gd name="T10" fmla="*/ 4 w 4"/>
                <a:gd name="T11" fmla="*/ 5 h 7"/>
                <a:gd name="T12" fmla="*/ 2 w 4"/>
                <a:gd name="T13" fmla="*/ 5 h 7"/>
                <a:gd name="T14" fmla="*/ 2 w 4"/>
                <a:gd name="T15" fmla="*/ 3 h 7"/>
                <a:gd name="T16" fmla="*/ 0 w 4"/>
                <a:gd name="T17" fmla="*/ 3 h 7"/>
                <a:gd name="T18" fmla="*/ 2 w 4"/>
                <a:gd name="T19" fmla="*/ 3 h 7"/>
                <a:gd name="T20" fmla="*/ 0 w 4"/>
                <a:gd name="T21" fmla="*/ 3 h 7"/>
                <a:gd name="T22" fmla="*/ 0 w 4"/>
                <a:gd name="T23" fmla="*/ 2 h 7"/>
                <a:gd name="T24" fmla="*/ 0 w 4"/>
                <a:gd name="T25" fmla="*/ 0 h 7"/>
                <a:gd name="T26" fmla="*/ 2 w 4"/>
                <a:gd name="T27" fmla="*/ 0 h 7"/>
                <a:gd name="T28" fmla="*/ 2 w 4"/>
                <a:gd name="T29" fmla="*/ 2 h 7"/>
                <a:gd name="T30" fmla="*/ 2 w 4"/>
                <a:gd name="T31" fmla="*/ 3 h 7"/>
                <a:gd name="T32" fmla="*/ 2 w 4"/>
                <a:gd name="T3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2" y="5"/>
                  </a:moveTo>
                  <a:lnTo>
                    <a:pt x="4" y="5"/>
                  </a:lnTo>
                  <a:lnTo>
                    <a:pt x="4" y="7"/>
                  </a:lnTo>
                  <a:lnTo>
                    <a:pt x="4" y="5"/>
                  </a:lnTo>
                  <a:lnTo>
                    <a:pt x="2" y="5"/>
                  </a:lnTo>
                  <a:lnTo>
                    <a:pt x="4" y="5"/>
                  </a:lnTo>
                  <a:lnTo>
                    <a:pt x="2" y="5"/>
                  </a:lnTo>
                  <a:lnTo>
                    <a:pt x="2" y="3"/>
                  </a:lnTo>
                  <a:lnTo>
                    <a:pt x="0" y="3"/>
                  </a:lnTo>
                  <a:lnTo>
                    <a:pt x="2" y="3"/>
                  </a:lnTo>
                  <a:lnTo>
                    <a:pt x="0" y="3"/>
                  </a:lnTo>
                  <a:lnTo>
                    <a:pt x="0" y="2"/>
                  </a:lnTo>
                  <a:lnTo>
                    <a:pt x="0" y="0"/>
                  </a:lnTo>
                  <a:lnTo>
                    <a:pt x="2" y="0"/>
                  </a:lnTo>
                  <a:lnTo>
                    <a:pt x="2" y="2"/>
                  </a:lnTo>
                  <a:lnTo>
                    <a:pt x="2" y="3"/>
                  </a:lnTo>
                  <a:lnTo>
                    <a:pt x="2" y="5"/>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6" name="Freeform 576"/>
            <p:cNvSpPr>
              <a:spLocks/>
            </p:cNvSpPr>
            <p:nvPr/>
          </p:nvSpPr>
          <p:spPr bwMode="gray">
            <a:xfrm>
              <a:off x="3787306" y="1696503"/>
              <a:ext cx="7731" cy="4832"/>
            </a:xfrm>
            <a:custGeom>
              <a:avLst/>
              <a:gdLst>
                <a:gd name="T0" fmla="*/ 2 w 8"/>
                <a:gd name="T1" fmla="*/ 0 h 5"/>
                <a:gd name="T2" fmla="*/ 6 w 8"/>
                <a:gd name="T3" fmla="*/ 2 h 5"/>
                <a:gd name="T4" fmla="*/ 6 w 8"/>
                <a:gd name="T5" fmla="*/ 3 h 5"/>
                <a:gd name="T6" fmla="*/ 8 w 8"/>
                <a:gd name="T7" fmla="*/ 3 h 5"/>
                <a:gd name="T8" fmla="*/ 6 w 8"/>
                <a:gd name="T9" fmla="*/ 3 h 5"/>
                <a:gd name="T10" fmla="*/ 6 w 8"/>
                <a:gd name="T11" fmla="*/ 5 h 5"/>
                <a:gd name="T12" fmla="*/ 4 w 8"/>
                <a:gd name="T13" fmla="*/ 5 h 5"/>
                <a:gd name="T14" fmla="*/ 4 w 8"/>
                <a:gd name="T15" fmla="*/ 3 h 5"/>
                <a:gd name="T16" fmla="*/ 2 w 8"/>
                <a:gd name="T17" fmla="*/ 3 h 5"/>
                <a:gd name="T18" fmla="*/ 2 w 8"/>
                <a:gd name="T19" fmla="*/ 2 h 5"/>
                <a:gd name="T20" fmla="*/ 0 w 8"/>
                <a:gd name="T21" fmla="*/ 2 h 5"/>
                <a:gd name="T22" fmla="*/ 0 w 8"/>
                <a:gd name="T23" fmla="*/ 0 h 5"/>
                <a:gd name="T24" fmla="*/ 2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2" y="0"/>
                  </a:moveTo>
                  <a:lnTo>
                    <a:pt x="6" y="2"/>
                  </a:lnTo>
                  <a:lnTo>
                    <a:pt x="6" y="3"/>
                  </a:lnTo>
                  <a:lnTo>
                    <a:pt x="8" y="3"/>
                  </a:lnTo>
                  <a:lnTo>
                    <a:pt x="6" y="3"/>
                  </a:lnTo>
                  <a:lnTo>
                    <a:pt x="6" y="5"/>
                  </a:lnTo>
                  <a:lnTo>
                    <a:pt x="4" y="5"/>
                  </a:lnTo>
                  <a:lnTo>
                    <a:pt x="4" y="3"/>
                  </a:lnTo>
                  <a:lnTo>
                    <a:pt x="2" y="3"/>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7" name="Freeform 577"/>
            <p:cNvSpPr>
              <a:spLocks/>
            </p:cNvSpPr>
            <p:nvPr/>
          </p:nvSpPr>
          <p:spPr bwMode="gray">
            <a:xfrm>
              <a:off x="3824995" y="169650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8" name="Freeform 578"/>
            <p:cNvSpPr>
              <a:spLocks/>
            </p:cNvSpPr>
            <p:nvPr/>
          </p:nvSpPr>
          <p:spPr bwMode="gray">
            <a:xfrm>
              <a:off x="3891677" y="169263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9" name="Freeform 579"/>
            <p:cNvSpPr>
              <a:spLocks/>
            </p:cNvSpPr>
            <p:nvPr/>
          </p:nvSpPr>
          <p:spPr bwMode="gray">
            <a:xfrm>
              <a:off x="3661673" y="169263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0" name="Freeform 580"/>
            <p:cNvSpPr>
              <a:spLocks/>
            </p:cNvSpPr>
            <p:nvPr/>
          </p:nvSpPr>
          <p:spPr bwMode="gray">
            <a:xfrm>
              <a:off x="3885879" y="1692638"/>
              <a:ext cx="5798" cy="3866"/>
            </a:xfrm>
            <a:custGeom>
              <a:avLst/>
              <a:gdLst>
                <a:gd name="T0" fmla="*/ 4 w 6"/>
                <a:gd name="T1" fmla="*/ 0 h 4"/>
                <a:gd name="T2" fmla="*/ 4 w 6"/>
                <a:gd name="T3" fmla="*/ 2 h 4"/>
                <a:gd name="T4" fmla="*/ 6 w 6"/>
                <a:gd name="T5" fmla="*/ 2 h 4"/>
                <a:gd name="T6" fmla="*/ 4 w 6"/>
                <a:gd name="T7" fmla="*/ 2 h 4"/>
                <a:gd name="T8" fmla="*/ 6 w 6"/>
                <a:gd name="T9" fmla="*/ 2 h 4"/>
                <a:gd name="T10" fmla="*/ 6 w 6"/>
                <a:gd name="T11" fmla="*/ 4 h 4"/>
                <a:gd name="T12" fmla="*/ 4 w 6"/>
                <a:gd name="T13" fmla="*/ 4 h 4"/>
                <a:gd name="T14" fmla="*/ 4 w 6"/>
                <a:gd name="T15" fmla="*/ 2 h 4"/>
                <a:gd name="T16" fmla="*/ 2 w 6"/>
                <a:gd name="T17" fmla="*/ 2 h 4"/>
                <a:gd name="T18" fmla="*/ 0 w 6"/>
                <a:gd name="T19" fmla="*/ 2 h 4"/>
                <a:gd name="T20" fmla="*/ 0 w 6"/>
                <a:gd name="T21" fmla="*/ 0 h 4"/>
                <a:gd name="T22" fmla="*/ 2 w 6"/>
                <a:gd name="T23" fmla="*/ 0 h 4"/>
                <a:gd name="T24" fmla="*/ 4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4" y="0"/>
                  </a:moveTo>
                  <a:lnTo>
                    <a:pt x="4" y="2"/>
                  </a:lnTo>
                  <a:lnTo>
                    <a:pt x="6" y="2"/>
                  </a:lnTo>
                  <a:lnTo>
                    <a:pt x="4" y="2"/>
                  </a:lnTo>
                  <a:lnTo>
                    <a:pt x="6" y="2"/>
                  </a:lnTo>
                  <a:lnTo>
                    <a:pt x="6" y="4"/>
                  </a:lnTo>
                  <a:lnTo>
                    <a:pt x="4" y="4"/>
                  </a:lnTo>
                  <a:lnTo>
                    <a:pt x="4" y="2"/>
                  </a:ln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1" name="Freeform 581"/>
            <p:cNvSpPr>
              <a:spLocks/>
            </p:cNvSpPr>
            <p:nvPr/>
          </p:nvSpPr>
          <p:spPr bwMode="gray">
            <a:xfrm>
              <a:off x="3783440" y="1688772"/>
              <a:ext cx="1933" cy="1933"/>
            </a:xfrm>
            <a:custGeom>
              <a:avLst/>
              <a:gdLst>
                <a:gd name="T0" fmla="*/ 2 w 2"/>
                <a:gd name="T1" fmla="*/ 2 h 2"/>
                <a:gd name="T2" fmla="*/ 0 w 2"/>
                <a:gd name="T3" fmla="*/ 2 h 2"/>
                <a:gd name="T4" fmla="*/ 0 w 2"/>
                <a:gd name="T5" fmla="*/ 0 h 2"/>
                <a:gd name="T6" fmla="*/ 0 w 2"/>
                <a:gd name="T7" fmla="*/ 2 h 2"/>
                <a:gd name="T8" fmla="*/ 0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2" name="Freeform 582"/>
            <p:cNvSpPr>
              <a:spLocks/>
            </p:cNvSpPr>
            <p:nvPr/>
          </p:nvSpPr>
          <p:spPr bwMode="gray">
            <a:xfrm>
              <a:off x="3753482" y="1684906"/>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3" name="Rectangle 583"/>
            <p:cNvSpPr>
              <a:spLocks noChangeArrowheads="1"/>
            </p:cNvSpPr>
            <p:nvPr/>
          </p:nvSpPr>
          <p:spPr bwMode="gray">
            <a:xfrm>
              <a:off x="3819197" y="168490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4" name="Freeform 584"/>
            <p:cNvSpPr>
              <a:spLocks/>
            </p:cNvSpPr>
            <p:nvPr/>
          </p:nvSpPr>
          <p:spPr bwMode="gray">
            <a:xfrm>
              <a:off x="3795037" y="168490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5" name="Freeform 585"/>
            <p:cNvSpPr>
              <a:spLocks/>
            </p:cNvSpPr>
            <p:nvPr/>
          </p:nvSpPr>
          <p:spPr bwMode="gray">
            <a:xfrm>
              <a:off x="3793104" y="1684906"/>
              <a:ext cx="1933" cy="1933"/>
            </a:xfrm>
            <a:custGeom>
              <a:avLst/>
              <a:gdLst>
                <a:gd name="T0" fmla="*/ 0 w 2"/>
                <a:gd name="T1" fmla="*/ 0 h 2"/>
                <a:gd name="T2" fmla="*/ 2 w 2"/>
                <a:gd name="T3" fmla="*/ 0 h 2"/>
                <a:gd name="T4" fmla="*/ 0 w 2"/>
                <a:gd name="T5" fmla="*/ 0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6" name="Freeform 586"/>
            <p:cNvSpPr>
              <a:spLocks/>
            </p:cNvSpPr>
            <p:nvPr/>
          </p:nvSpPr>
          <p:spPr bwMode="gray">
            <a:xfrm>
              <a:off x="3885879" y="168490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7" name="Freeform 587"/>
            <p:cNvSpPr>
              <a:spLocks/>
            </p:cNvSpPr>
            <p:nvPr/>
          </p:nvSpPr>
          <p:spPr bwMode="gray">
            <a:xfrm>
              <a:off x="3817264" y="1679108"/>
              <a:ext cx="1933" cy="5798"/>
            </a:xfrm>
            <a:custGeom>
              <a:avLst/>
              <a:gdLst>
                <a:gd name="T0" fmla="*/ 2 w 2"/>
                <a:gd name="T1" fmla="*/ 2 h 6"/>
                <a:gd name="T2" fmla="*/ 2 w 2"/>
                <a:gd name="T3" fmla="*/ 4 h 6"/>
                <a:gd name="T4" fmla="*/ 0 w 2"/>
                <a:gd name="T5" fmla="*/ 4 h 6"/>
                <a:gd name="T6" fmla="*/ 2 w 2"/>
                <a:gd name="T7" fmla="*/ 4 h 6"/>
                <a:gd name="T8" fmla="*/ 0 w 2"/>
                <a:gd name="T9" fmla="*/ 4 h 6"/>
                <a:gd name="T10" fmla="*/ 0 w 2"/>
                <a:gd name="T11" fmla="*/ 6 h 6"/>
                <a:gd name="T12" fmla="*/ 0 w 2"/>
                <a:gd name="T13" fmla="*/ 4 h 6"/>
                <a:gd name="T14" fmla="*/ 0 w 2"/>
                <a:gd name="T15" fmla="*/ 6 h 6"/>
                <a:gd name="T16" fmla="*/ 0 w 2"/>
                <a:gd name="T17" fmla="*/ 4 h 6"/>
                <a:gd name="T18" fmla="*/ 0 w 2"/>
                <a:gd name="T19" fmla="*/ 2 h 6"/>
                <a:gd name="T20" fmla="*/ 0 w 2"/>
                <a:gd name="T21" fmla="*/ 0 h 6"/>
                <a:gd name="T22" fmla="*/ 2 w 2"/>
                <a:gd name="T23" fmla="*/ 0 h 6"/>
                <a:gd name="T24" fmla="*/ 2 w 2"/>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2"/>
                  </a:moveTo>
                  <a:lnTo>
                    <a:pt x="2" y="4"/>
                  </a:lnTo>
                  <a:lnTo>
                    <a:pt x="0" y="4"/>
                  </a:lnTo>
                  <a:lnTo>
                    <a:pt x="2" y="4"/>
                  </a:lnTo>
                  <a:lnTo>
                    <a:pt x="0" y="4"/>
                  </a:lnTo>
                  <a:lnTo>
                    <a:pt x="0" y="6"/>
                  </a:lnTo>
                  <a:lnTo>
                    <a:pt x="0" y="4"/>
                  </a:lnTo>
                  <a:lnTo>
                    <a:pt x="0" y="6"/>
                  </a:lnTo>
                  <a:lnTo>
                    <a:pt x="0"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8" name="Freeform 588"/>
            <p:cNvSpPr>
              <a:spLocks/>
            </p:cNvSpPr>
            <p:nvPr/>
          </p:nvSpPr>
          <p:spPr bwMode="gray">
            <a:xfrm>
              <a:off x="3881047" y="1675242"/>
              <a:ext cx="2899" cy="5798"/>
            </a:xfrm>
            <a:custGeom>
              <a:avLst/>
              <a:gdLst>
                <a:gd name="T0" fmla="*/ 3 w 3"/>
                <a:gd name="T1" fmla="*/ 2 h 6"/>
                <a:gd name="T2" fmla="*/ 3 w 3"/>
                <a:gd name="T3" fmla="*/ 4 h 6"/>
                <a:gd name="T4" fmla="*/ 2 w 3"/>
                <a:gd name="T5" fmla="*/ 4 h 6"/>
                <a:gd name="T6" fmla="*/ 2 w 3"/>
                <a:gd name="T7" fmla="*/ 6 h 6"/>
                <a:gd name="T8" fmla="*/ 0 w 3"/>
                <a:gd name="T9" fmla="*/ 6 h 6"/>
                <a:gd name="T10" fmla="*/ 0 w 3"/>
                <a:gd name="T11" fmla="*/ 4 h 6"/>
                <a:gd name="T12" fmla="*/ 2 w 3"/>
                <a:gd name="T13" fmla="*/ 4 h 6"/>
                <a:gd name="T14" fmla="*/ 2 w 3"/>
                <a:gd name="T15" fmla="*/ 2 h 6"/>
                <a:gd name="T16" fmla="*/ 2 w 3"/>
                <a:gd name="T17" fmla="*/ 0 h 6"/>
                <a:gd name="T18" fmla="*/ 2 w 3"/>
                <a:gd name="T19" fmla="*/ 2 h 6"/>
                <a:gd name="T20" fmla="*/ 3 w 3"/>
                <a:gd name="T21" fmla="*/ 0 h 6"/>
                <a:gd name="T22" fmla="*/ 3 w 3"/>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2"/>
                  </a:moveTo>
                  <a:lnTo>
                    <a:pt x="3" y="4"/>
                  </a:lnTo>
                  <a:lnTo>
                    <a:pt x="2" y="4"/>
                  </a:lnTo>
                  <a:lnTo>
                    <a:pt x="2" y="6"/>
                  </a:lnTo>
                  <a:lnTo>
                    <a:pt x="0" y="6"/>
                  </a:lnTo>
                  <a:lnTo>
                    <a:pt x="0" y="4"/>
                  </a:lnTo>
                  <a:lnTo>
                    <a:pt x="2" y="4"/>
                  </a:lnTo>
                  <a:lnTo>
                    <a:pt x="2" y="2"/>
                  </a:lnTo>
                  <a:lnTo>
                    <a:pt x="2" y="0"/>
                  </a:lnTo>
                  <a:lnTo>
                    <a:pt x="2" y="2"/>
                  </a:lnTo>
                  <a:lnTo>
                    <a:pt x="3" y="0"/>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9" name="Freeform 589"/>
            <p:cNvSpPr>
              <a:spLocks/>
            </p:cNvSpPr>
            <p:nvPr/>
          </p:nvSpPr>
          <p:spPr bwMode="gray">
            <a:xfrm>
              <a:off x="3869450" y="1664612"/>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0" name="Freeform 590"/>
            <p:cNvSpPr>
              <a:spLocks/>
            </p:cNvSpPr>
            <p:nvPr/>
          </p:nvSpPr>
          <p:spPr bwMode="gray">
            <a:xfrm>
              <a:off x="3693565" y="166461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1" name="Freeform 591"/>
            <p:cNvSpPr>
              <a:spLocks/>
            </p:cNvSpPr>
            <p:nvPr/>
          </p:nvSpPr>
          <p:spPr bwMode="gray">
            <a:xfrm>
              <a:off x="3863651" y="1656881"/>
              <a:ext cx="3866" cy="1933"/>
            </a:xfrm>
            <a:custGeom>
              <a:avLst/>
              <a:gdLst>
                <a:gd name="T0" fmla="*/ 4 w 4"/>
                <a:gd name="T1" fmla="*/ 0 h 2"/>
                <a:gd name="T2" fmla="*/ 2 w 4"/>
                <a:gd name="T3" fmla="*/ 2 h 2"/>
                <a:gd name="T4" fmla="*/ 0 w 4"/>
                <a:gd name="T5" fmla="*/ 2 h 2"/>
                <a:gd name="T6" fmla="*/ 0 w 4"/>
                <a:gd name="T7" fmla="*/ 0 h 2"/>
                <a:gd name="T8" fmla="*/ 2 w 4"/>
                <a:gd name="T9" fmla="*/ 0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2" name="Freeform 592"/>
            <p:cNvSpPr>
              <a:spLocks/>
            </p:cNvSpPr>
            <p:nvPr/>
          </p:nvSpPr>
          <p:spPr bwMode="gray">
            <a:xfrm>
              <a:off x="3907139" y="1656881"/>
              <a:ext cx="1933" cy="3866"/>
            </a:xfrm>
            <a:custGeom>
              <a:avLst/>
              <a:gdLst>
                <a:gd name="T0" fmla="*/ 0 w 2"/>
                <a:gd name="T1" fmla="*/ 0 h 4"/>
                <a:gd name="T2" fmla="*/ 2 w 2"/>
                <a:gd name="T3" fmla="*/ 0 h 4"/>
                <a:gd name="T4" fmla="*/ 0 w 2"/>
                <a:gd name="T5" fmla="*/ 2 h 4"/>
                <a:gd name="T6" fmla="*/ 2 w 2"/>
                <a:gd name="T7" fmla="*/ 2 h 4"/>
                <a:gd name="T8" fmla="*/ 2 w 2"/>
                <a:gd name="T9" fmla="*/ 4 h 4"/>
                <a:gd name="T10" fmla="*/ 2 w 2"/>
                <a:gd name="T11" fmla="*/ 2 h 4"/>
                <a:gd name="T12" fmla="*/ 0 w 2"/>
                <a:gd name="T13" fmla="*/ 2 h 4"/>
                <a:gd name="T14" fmla="*/ 0 w 2"/>
                <a:gd name="T15" fmla="*/ 4 h 4"/>
                <a:gd name="T16" fmla="*/ 0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2" y="0"/>
                  </a:lnTo>
                  <a:lnTo>
                    <a:pt x="0" y="2"/>
                  </a:lnTo>
                  <a:lnTo>
                    <a:pt x="2" y="2"/>
                  </a:lnTo>
                  <a:lnTo>
                    <a:pt x="2" y="4"/>
                  </a:lnTo>
                  <a:lnTo>
                    <a:pt x="2" y="2"/>
                  </a:lnTo>
                  <a:lnTo>
                    <a:pt x="0" y="2"/>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3" name="Rectangle 593"/>
            <p:cNvSpPr>
              <a:spLocks noChangeArrowheads="1"/>
            </p:cNvSpPr>
            <p:nvPr/>
          </p:nvSpPr>
          <p:spPr bwMode="gray">
            <a:xfrm>
              <a:off x="3879114" y="165688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4" name="Freeform 594"/>
            <p:cNvSpPr>
              <a:spLocks/>
            </p:cNvSpPr>
            <p:nvPr/>
          </p:nvSpPr>
          <p:spPr bwMode="gray">
            <a:xfrm>
              <a:off x="3738986" y="1654948"/>
              <a:ext cx="1933" cy="1933"/>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5" name="Freeform 595"/>
            <p:cNvSpPr>
              <a:spLocks/>
            </p:cNvSpPr>
            <p:nvPr/>
          </p:nvSpPr>
          <p:spPr bwMode="gray">
            <a:xfrm>
              <a:off x="3709027" y="1653015"/>
              <a:ext cx="56051" cy="52186"/>
            </a:xfrm>
            <a:custGeom>
              <a:avLst/>
              <a:gdLst>
                <a:gd name="T0" fmla="*/ 15 w 58"/>
                <a:gd name="T1" fmla="*/ 2 h 54"/>
                <a:gd name="T2" fmla="*/ 17 w 58"/>
                <a:gd name="T3" fmla="*/ 8 h 54"/>
                <a:gd name="T4" fmla="*/ 17 w 58"/>
                <a:gd name="T5" fmla="*/ 10 h 54"/>
                <a:gd name="T6" fmla="*/ 19 w 58"/>
                <a:gd name="T7" fmla="*/ 12 h 54"/>
                <a:gd name="T8" fmla="*/ 19 w 58"/>
                <a:gd name="T9" fmla="*/ 14 h 54"/>
                <a:gd name="T10" fmla="*/ 21 w 58"/>
                <a:gd name="T11" fmla="*/ 10 h 54"/>
                <a:gd name="T12" fmla="*/ 25 w 58"/>
                <a:gd name="T13" fmla="*/ 12 h 54"/>
                <a:gd name="T14" fmla="*/ 27 w 58"/>
                <a:gd name="T15" fmla="*/ 16 h 54"/>
                <a:gd name="T16" fmla="*/ 31 w 58"/>
                <a:gd name="T17" fmla="*/ 18 h 54"/>
                <a:gd name="T18" fmla="*/ 35 w 58"/>
                <a:gd name="T19" fmla="*/ 19 h 54"/>
                <a:gd name="T20" fmla="*/ 36 w 58"/>
                <a:gd name="T21" fmla="*/ 23 h 54"/>
                <a:gd name="T22" fmla="*/ 40 w 58"/>
                <a:gd name="T23" fmla="*/ 25 h 54"/>
                <a:gd name="T24" fmla="*/ 44 w 58"/>
                <a:gd name="T25" fmla="*/ 29 h 54"/>
                <a:gd name="T26" fmla="*/ 46 w 58"/>
                <a:gd name="T27" fmla="*/ 33 h 54"/>
                <a:gd name="T28" fmla="*/ 44 w 58"/>
                <a:gd name="T29" fmla="*/ 37 h 54"/>
                <a:gd name="T30" fmla="*/ 44 w 58"/>
                <a:gd name="T31" fmla="*/ 39 h 54"/>
                <a:gd name="T32" fmla="*/ 50 w 58"/>
                <a:gd name="T33" fmla="*/ 37 h 54"/>
                <a:gd name="T34" fmla="*/ 52 w 58"/>
                <a:gd name="T35" fmla="*/ 35 h 54"/>
                <a:gd name="T36" fmla="*/ 54 w 58"/>
                <a:gd name="T37" fmla="*/ 39 h 54"/>
                <a:gd name="T38" fmla="*/ 54 w 58"/>
                <a:gd name="T39" fmla="*/ 41 h 54"/>
                <a:gd name="T40" fmla="*/ 56 w 58"/>
                <a:gd name="T41" fmla="*/ 43 h 54"/>
                <a:gd name="T42" fmla="*/ 54 w 58"/>
                <a:gd name="T43" fmla="*/ 47 h 54"/>
                <a:gd name="T44" fmla="*/ 50 w 58"/>
                <a:gd name="T45" fmla="*/ 48 h 54"/>
                <a:gd name="T46" fmla="*/ 46 w 58"/>
                <a:gd name="T47" fmla="*/ 45 h 54"/>
                <a:gd name="T48" fmla="*/ 40 w 58"/>
                <a:gd name="T49" fmla="*/ 45 h 54"/>
                <a:gd name="T50" fmla="*/ 40 w 58"/>
                <a:gd name="T51" fmla="*/ 41 h 54"/>
                <a:gd name="T52" fmla="*/ 36 w 58"/>
                <a:gd name="T53" fmla="*/ 39 h 54"/>
                <a:gd name="T54" fmla="*/ 35 w 58"/>
                <a:gd name="T55" fmla="*/ 39 h 54"/>
                <a:gd name="T56" fmla="*/ 33 w 58"/>
                <a:gd name="T57" fmla="*/ 35 h 54"/>
                <a:gd name="T58" fmla="*/ 33 w 58"/>
                <a:gd name="T59" fmla="*/ 37 h 54"/>
                <a:gd name="T60" fmla="*/ 29 w 58"/>
                <a:gd name="T61" fmla="*/ 39 h 54"/>
                <a:gd name="T62" fmla="*/ 29 w 58"/>
                <a:gd name="T63" fmla="*/ 41 h 54"/>
                <a:gd name="T64" fmla="*/ 29 w 58"/>
                <a:gd name="T65" fmla="*/ 43 h 54"/>
                <a:gd name="T66" fmla="*/ 25 w 58"/>
                <a:gd name="T67" fmla="*/ 47 h 54"/>
                <a:gd name="T68" fmla="*/ 23 w 58"/>
                <a:gd name="T69" fmla="*/ 47 h 54"/>
                <a:gd name="T70" fmla="*/ 21 w 58"/>
                <a:gd name="T71" fmla="*/ 50 h 54"/>
                <a:gd name="T72" fmla="*/ 17 w 58"/>
                <a:gd name="T73" fmla="*/ 54 h 54"/>
                <a:gd name="T74" fmla="*/ 13 w 58"/>
                <a:gd name="T75" fmla="*/ 52 h 54"/>
                <a:gd name="T76" fmla="*/ 13 w 58"/>
                <a:gd name="T77" fmla="*/ 47 h 54"/>
                <a:gd name="T78" fmla="*/ 11 w 58"/>
                <a:gd name="T79" fmla="*/ 43 h 54"/>
                <a:gd name="T80" fmla="*/ 7 w 58"/>
                <a:gd name="T81" fmla="*/ 45 h 54"/>
                <a:gd name="T82" fmla="*/ 4 w 58"/>
                <a:gd name="T83" fmla="*/ 47 h 54"/>
                <a:gd name="T84" fmla="*/ 0 w 58"/>
                <a:gd name="T85" fmla="*/ 45 h 54"/>
                <a:gd name="T86" fmla="*/ 2 w 58"/>
                <a:gd name="T87" fmla="*/ 39 h 54"/>
                <a:gd name="T88" fmla="*/ 9 w 58"/>
                <a:gd name="T89" fmla="*/ 37 h 54"/>
                <a:gd name="T90" fmla="*/ 7 w 58"/>
                <a:gd name="T91" fmla="*/ 31 h 54"/>
                <a:gd name="T92" fmla="*/ 6 w 58"/>
                <a:gd name="T93" fmla="*/ 27 h 54"/>
                <a:gd name="T94" fmla="*/ 7 w 58"/>
                <a:gd name="T95" fmla="*/ 23 h 54"/>
                <a:gd name="T96" fmla="*/ 9 w 58"/>
                <a:gd name="T97" fmla="*/ 21 h 54"/>
                <a:gd name="T98" fmla="*/ 9 w 58"/>
                <a:gd name="T99" fmla="*/ 19 h 54"/>
                <a:gd name="T100" fmla="*/ 9 w 58"/>
                <a:gd name="T101" fmla="*/ 18 h 54"/>
                <a:gd name="T102" fmla="*/ 9 w 58"/>
                <a:gd name="T103" fmla="*/ 12 h 54"/>
                <a:gd name="T104" fmla="*/ 9 w 58"/>
                <a:gd name="T105" fmla="*/ 6 h 54"/>
                <a:gd name="T106" fmla="*/ 13 w 58"/>
                <a:gd name="T107" fmla="*/ 0 h 54"/>
                <a:gd name="T108" fmla="*/ 13 w 58"/>
                <a:gd name="T109"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54">
                  <a:moveTo>
                    <a:pt x="13" y="4"/>
                  </a:moveTo>
                  <a:lnTo>
                    <a:pt x="15" y="4"/>
                  </a:lnTo>
                  <a:lnTo>
                    <a:pt x="15" y="2"/>
                  </a:lnTo>
                  <a:lnTo>
                    <a:pt x="17" y="4"/>
                  </a:lnTo>
                  <a:lnTo>
                    <a:pt x="17" y="6"/>
                  </a:lnTo>
                  <a:lnTo>
                    <a:pt x="17" y="8"/>
                  </a:lnTo>
                  <a:lnTo>
                    <a:pt x="15" y="8"/>
                  </a:lnTo>
                  <a:lnTo>
                    <a:pt x="15" y="10"/>
                  </a:lnTo>
                  <a:lnTo>
                    <a:pt x="17" y="10"/>
                  </a:lnTo>
                  <a:lnTo>
                    <a:pt x="19" y="12"/>
                  </a:lnTo>
                  <a:lnTo>
                    <a:pt x="17" y="12"/>
                  </a:lnTo>
                  <a:lnTo>
                    <a:pt x="19" y="12"/>
                  </a:lnTo>
                  <a:lnTo>
                    <a:pt x="19" y="14"/>
                  </a:lnTo>
                  <a:lnTo>
                    <a:pt x="19" y="16"/>
                  </a:lnTo>
                  <a:lnTo>
                    <a:pt x="19" y="14"/>
                  </a:lnTo>
                  <a:lnTo>
                    <a:pt x="21" y="14"/>
                  </a:lnTo>
                  <a:lnTo>
                    <a:pt x="21" y="12"/>
                  </a:lnTo>
                  <a:lnTo>
                    <a:pt x="21" y="10"/>
                  </a:lnTo>
                  <a:lnTo>
                    <a:pt x="23" y="10"/>
                  </a:lnTo>
                  <a:lnTo>
                    <a:pt x="23" y="12"/>
                  </a:lnTo>
                  <a:lnTo>
                    <a:pt x="25" y="12"/>
                  </a:lnTo>
                  <a:lnTo>
                    <a:pt x="25" y="14"/>
                  </a:lnTo>
                  <a:lnTo>
                    <a:pt x="25" y="16"/>
                  </a:lnTo>
                  <a:lnTo>
                    <a:pt x="27" y="16"/>
                  </a:lnTo>
                  <a:lnTo>
                    <a:pt x="29" y="16"/>
                  </a:lnTo>
                  <a:lnTo>
                    <a:pt x="31" y="16"/>
                  </a:lnTo>
                  <a:lnTo>
                    <a:pt x="31" y="18"/>
                  </a:lnTo>
                  <a:lnTo>
                    <a:pt x="33" y="18"/>
                  </a:lnTo>
                  <a:lnTo>
                    <a:pt x="33" y="19"/>
                  </a:lnTo>
                  <a:lnTo>
                    <a:pt x="35" y="19"/>
                  </a:lnTo>
                  <a:lnTo>
                    <a:pt x="35" y="21"/>
                  </a:lnTo>
                  <a:lnTo>
                    <a:pt x="36" y="21"/>
                  </a:lnTo>
                  <a:lnTo>
                    <a:pt x="36" y="23"/>
                  </a:lnTo>
                  <a:lnTo>
                    <a:pt x="38" y="23"/>
                  </a:lnTo>
                  <a:lnTo>
                    <a:pt x="40" y="23"/>
                  </a:lnTo>
                  <a:lnTo>
                    <a:pt x="40" y="25"/>
                  </a:lnTo>
                  <a:lnTo>
                    <a:pt x="42" y="25"/>
                  </a:lnTo>
                  <a:lnTo>
                    <a:pt x="44" y="27"/>
                  </a:lnTo>
                  <a:lnTo>
                    <a:pt x="44" y="29"/>
                  </a:lnTo>
                  <a:lnTo>
                    <a:pt x="44" y="31"/>
                  </a:lnTo>
                  <a:lnTo>
                    <a:pt x="44" y="33"/>
                  </a:lnTo>
                  <a:lnTo>
                    <a:pt x="46" y="33"/>
                  </a:lnTo>
                  <a:lnTo>
                    <a:pt x="46" y="35"/>
                  </a:lnTo>
                  <a:lnTo>
                    <a:pt x="46" y="37"/>
                  </a:lnTo>
                  <a:lnTo>
                    <a:pt x="44" y="37"/>
                  </a:lnTo>
                  <a:lnTo>
                    <a:pt x="42" y="37"/>
                  </a:lnTo>
                  <a:lnTo>
                    <a:pt x="42" y="39"/>
                  </a:lnTo>
                  <a:lnTo>
                    <a:pt x="44" y="39"/>
                  </a:lnTo>
                  <a:lnTo>
                    <a:pt x="46" y="37"/>
                  </a:lnTo>
                  <a:lnTo>
                    <a:pt x="48" y="37"/>
                  </a:lnTo>
                  <a:lnTo>
                    <a:pt x="50" y="37"/>
                  </a:lnTo>
                  <a:lnTo>
                    <a:pt x="52" y="39"/>
                  </a:lnTo>
                  <a:lnTo>
                    <a:pt x="52" y="37"/>
                  </a:lnTo>
                  <a:lnTo>
                    <a:pt x="52" y="35"/>
                  </a:lnTo>
                  <a:lnTo>
                    <a:pt x="52" y="37"/>
                  </a:lnTo>
                  <a:lnTo>
                    <a:pt x="54" y="37"/>
                  </a:lnTo>
                  <a:lnTo>
                    <a:pt x="54" y="39"/>
                  </a:lnTo>
                  <a:lnTo>
                    <a:pt x="56" y="39"/>
                  </a:lnTo>
                  <a:lnTo>
                    <a:pt x="56" y="41"/>
                  </a:lnTo>
                  <a:lnTo>
                    <a:pt x="54" y="41"/>
                  </a:lnTo>
                  <a:lnTo>
                    <a:pt x="56" y="41"/>
                  </a:lnTo>
                  <a:lnTo>
                    <a:pt x="58" y="43"/>
                  </a:lnTo>
                  <a:lnTo>
                    <a:pt x="56" y="43"/>
                  </a:lnTo>
                  <a:lnTo>
                    <a:pt x="56" y="45"/>
                  </a:lnTo>
                  <a:lnTo>
                    <a:pt x="54" y="45"/>
                  </a:lnTo>
                  <a:lnTo>
                    <a:pt x="54" y="47"/>
                  </a:lnTo>
                  <a:lnTo>
                    <a:pt x="52" y="47"/>
                  </a:lnTo>
                  <a:lnTo>
                    <a:pt x="52" y="48"/>
                  </a:lnTo>
                  <a:lnTo>
                    <a:pt x="50" y="48"/>
                  </a:lnTo>
                  <a:lnTo>
                    <a:pt x="48" y="47"/>
                  </a:lnTo>
                  <a:lnTo>
                    <a:pt x="46" y="47"/>
                  </a:lnTo>
                  <a:lnTo>
                    <a:pt x="46" y="45"/>
                  </a:lnTo>
                  <a:lnTo>
                    <a:pt x="44" y="45"/>
                  </a:lnTo>
                  <a:lnTo>
                    <a:pt x="42" y="45"/>
                  </a:lnTo>
                  <a:lnTo>
                    <a:pt x="40" y="45"/>
                  </a:lnTo>
                  <a:lnTo>
                    <a:pt x="38" y="45"/>
                  </a:lnTo>
                  <a:lnTo>
                    <a:pt x="38" y="43"/>
                  </a:lnTo>
                  <a:lnTo>
                    <a:pt x="40" y="41"/>
                  </a:lnTo>
                  <a:lnTo>
                    <a:pt x="40" y="39"/>
                  </a:lnTo>
                  <a:lnTo>
                    <a:pt x="38" y="39"/>
                  </a:lnTo>
                  <a:lnTo>
                    <a:pt x="36" y="39"/>
                  </a:lnTo>
                  <a:lnTo>
                    <a:pt x="35" y="39"/>
                  </a:lnTo>
                  <a:lnTo>
                    <a:pt x="33" y="39"/>
                  </a:lnTo>
                  <a:lnTo>
                    <a:pt x="35" y="39"/>
                  </a:lnTo>
                  <a:lnTo>
                    <a:pt x="35" y="37"/>
                  </a:lnTo>
                  <a:lnTo>
                    <a:pt x="35" y="35"/>
                  </a:lnTo>
                  <a:lnTo>
                    <a:pt x="33" y="35"/>
                  </a:lnTo>
                  <a:lnTo>
                    <a:pt x="33" y="37"/>
                  </a:lnTo>
                  <a:lnTo>
                    <a:pt x="33" y="35"/>
                  </a:lnTo>
                  <a:lnTo>
                    <a:pt x="33" y="37"/>
                  </a:lnTo>
                  <a:lnTo>
                    <a:pt x="31" y="37"/>
                  </a:lnTo>
                  <a:lnTo>
                    <a:pt x="29" y="37"/>
                  </a:lnTo>
                  <a:lnTo>
                    <a:pt x="29" y="39"/>
                  </a:lnTo>
                  <a:lnTo>
                    <a:pt x="31" y="39"/>
                  </a:lnTo>
                  <a:lnTo>
                    <a:pt x="29" y="39"/>
                  </a:lnTo>
                  <a:lnTo>
                    <a:pt x="29" y="41"/>
                  </a:lnTo>
                  <a:lnTo>
                    <a:pt x="31" y="41"/>
                  </a:lnTo>
                  <a:lnTo>
                    <a:pt x="29" y="41"/>
                  </a:lnTo>
                  <a:lnTo>
                    <a:pt x="29" y="43"/>
                  </a:lnTo>
                  <a:lnTo>
                    <a:pt x="27" y="43"/>
                  </a:lnTo>
                  <a:lnTo>
                    <a:pt x="27" y="45"/>
                  </a:lnTo>
                  <a:lnTo>
                    <a:pt x="25" y="47"/>
                  </a:lnTo>
                  <a:lnTo>
                    <a:pt x="25" y="45"/>
                  </a:lnTo>
                  <a:lnTo>
                    <a:pt x="25" y="47"/>
                  </a:lnTo>
                  <a:lnTo>
                    <a:pt x="23" y="47"/>
                  </a:lnTo>
                  <a:lnTo>
                    <a:pt x="23" y="48"/>
                  </a:lnTo>
                  <a:lnTo>
                    <a:pt x="23" y="50"/>
                  </a:lnTo>
                  <a:lnTo>
                    <a:pt x="21" y="50"/>
                  </a:lnTo>
                  <a:lnTo>
                    <a:pt x="21" y="52"/>
                  </a:lnTo>
                  <a:lnTo>
                    <a:pt x="19" y="52"/>
                  </a:lnTo>
                  <a:lnTo>
                    <a:pt x="17" y="54"/>
                  </a:lnTo>
                  <a:lnTo>
                    <a:pt x="15" y="54"/>
                  </a:lnTo>
                  <a:lnTo>
                    <a:pt x="13" y="54"/>
                  </a:lnTo>
                  <a:lnTo>
                    <a:pt x="13" y="52"/>
                  </a:lnTo>
                  <a:lnTo>
                    <a:pt x="13" y="50"/>
                  </a:lnTo>
                  <a:lnTo>
                    <a:pt x="13" y="48"/>
                  </a:lnTo>
                  <a:lnTo>
                    <a:pt x="13" y="47"/>
                  </a:lnTo>
                  <a:lnTo>
                    <a:pt x="13" y="45"/>
                  </a:lnTo>
                  <a:lnTo>
                    <a:pt x="13" y="43"/>
                  </a:lnTo>
                  <a:lnTo>
                    <a:pt x="11" y="43"/>
                  </a:lnTo>
                  <a:lnTo>
                    <a:pt x="11" y="45"/>
                  </a:lnTo>
                  <a:lnTo>
                    <a:pt x="9" y="45"/>
                  </a:lnTo>
                  <a:lnTo>
                    <a:pt x="7" y="45"/>
                  </a:lnTo>
                  <a:lnTo>
                    <a:pt x="6" y="45"/>
                  </a:lnTo>
                  <a:lnTo>
                    <a:pt x="4" y="45"/>
                  </a:lnTo>
                  <a:lnTo>
                    <a:pt x="4" y="47"/>
                  </a:lnTo>
                  <a:lnTo>
                    <a:pt x="2" y="47"/>
                  </a:lnTo>
                  <a:lnTo>
                    <a:pt x="0" y="47"/>
                  </a:lnTo>
                  <a:lnTo>
                    <a:pt x="0" y="45"/>
                  </a:lnTo>
                  <a:lnTo>
                    <a:pt x="0" y="43"/>
                  </a:lnTo>
                  <a:lnTo>
                    <a:pt x="2" y="41"/>
                  </a:lnTo>
                  <a:lnTo>
                    <a:pt x="2" y="39"/>
                  </a:lnTo>
                  <a:lnTo>
                    <a:pt x="6" y="39"/>
                  </a:lnTo>
                  <a:lnTo>
                    <a:pt x="7" y="37"/>
                  </a:lnTo>
                  <a:lnTo>
                    <a:pt x="9" y="37"/>
                  </a:lnTo>
                  <a:lnTo>
                    <a:pt x="7" y="35"/>
                  </a:lnTo>
                  <a:lnTo>
                    <a:pt x="7" y="33"/>
                  </a:lnTo>
                  <a:lnTo>
                    <a:pt x="7" y="31"/>
                  </a:lnTo>
                  <a:lnTo>
                    <a:pt x="7" y="29"/>
                  </a:lnTo>
                  <a:lnTo>
                    <a:pt x="7" y="27"/>
                  </a:lnTo>
                  <a:lnTo>
                    <a:pt x="6" y="27"/>
                  </a:lnTo>
                  <a:lnTo>
                    <a:pt x="7" y="27"/>
                  </a:lnTo>
                  <a:lnTo>
                    <a:pt x="7" y="25"/>
                  </a:lnTo>
                  <a:lnTo>
                    <a:pt x="7" y="23"/>
                  </a:lnTo>
                  <a:lnTo>
                    <a:pt x="9" y="23"/>
                  </a:lnTo>
                  <a:lnTo>
                    <a:pt x="7" y="21"/>
                  </a:lnTo>
                  <a:lnTo>
                    <a:pt x="9" y="21"/>
                  </a:lnTo>
                  <a:lnTo>
                    <a:pt x="7" y="21"/>
                  </a:lnTo>
                  <a:lnTo>
                    <a:pt x="9" y="21"/>
                  </a:lnTo>
                  <a:lnTo>
                    <a:pt x="9" y="19"/>
                  </a:lnTo>
                  <a:lnTo>
                    <a:pt x="7" y="19"/>
                  </a:lnTo>
                  <a:lnTo>
                    <a:pt x="7" y="18"/>
                  </a:lnTo>
                  <a:lnTo>
                    <a:pt x="9" y="18"/>
                  </a:lnTo>
                  <a:lnTo>
                    <a:pt x="9" y="16"/>
                  </a:lnTo>
                  <a:lnTo>
                    <a:pt x="9" y="14"/>
                  </a:lnTo>
                  <a:lnTo>
                    <a:pt x="9" y="12"/>
                  </a:lnTo>
                  <a:lnTo>
                    <a:pt x="9" y="10"/>
                  </a:lnTo>
                  <a:lnTo>
                    <a:pt x="9" y="8"/>
                  </a:lnTo>
                  <a:lnTo>
                    <a:pt x="9" y="6"/>
                  </a:lnTo>
                  <a:lnTo>
                    <a:pt x="11" y="4"/>
                  </a:lnTo>
                  <a:lnTo>
                    <a:pt x="11" y="2"/>
                  </a:lnTo>
                  <a:lnTo>
                    <a:pt x="13" y="0"/>
                  </a:lnTo>
                  <a:lnTo>
                    <a:pt x="15" y="2"/>
                  </a:lnTo>
                  <a:lnTo>
                    <a:pt x="13" y="2"/>
                  </a:lnTo>
                  <a:lnTo>
                    <a:pt x="13"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6" name="Freeform 596"/>
            <p:cNvSpPr>
              <a:spLocks/>
            </p:cNvSpPr>
            <p:nvPr/>
          </p:nvSpPr>
          <p:spPr bwMode="gray">
            <a:xfrm>
              <a:off x="3869450" y="1651082"/>
              <a:ext cx="1933" cy="1933"/>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7" name="Freeform 597"/>
            <p:cNvSpPr>
              <a:spLocks/>
            </p:cNvSpPr>
            <p:nvPr/>
          </p:nvSpPr>
          <p:spPr bwMode="gray">
            <a:xfrm>
              <a:off x="3725456" y="1651082"/>
              <a:ext cx="3866" cy="9664"/>
            </a:xfrm>
            <a:custGeom>
              <a:avLst/>
              <a:gdLst>
                <a:gd name="T0" fmla="*/ 2 w 4"/>
                <a:gd name="T1" fmla="*/ 0 h 10"/>
                <a:gd name="T2" fmla="*/ 2 w 4"/>
                <a:gd name="T3" fmla="*/ 2 h 10"/>
                <a:gd name="T4" fmla="*/ 2 w 4"/>
                <a:gd name="T5" fmla="*/ 4 h 10"/>
                <a:gd name="T6" fmla="*/ 4 w 4"/>
                <a:gd name="T7" fmla="*/ 4 h 10"/>
                <a:gd name="T8" fmla="*/ 4 w 4"/>
                <a:gd name="T9" fmla="*/ 6 h 10"/>
                <a:gd name="T10" fmla="*/ 4 w 4"/>
                <a:gd name="T11" fmla="*/ 8 h 10"/>
                <a:gd name="T12" fmla="*/ 4 w 4"/>
                <a:gd name="T13" fmla="*/ 10 h 10"/>
                <a:gd name="T14" fmla="*/ 2 w 4"/>
                <a:gd name="T15" fmla="*/ 10 h 10"/>
                <a:gd name="T16" fmla="*/ 2 w 4"/>
                <a:gd name="T17" fmla="*/ 8 h 10"/>
                <a:gd name="T18" fmla="*/ 0 w 4"/>
                <a:gd name="T19" fmla="*/ 6 h 10"/>
                <a:gd name="T20" fmla="*/ 0 w 4"/>
                <a:gd name="T21" fmla="*/ 4 h 10"/>
                <a:gd name="T22" fmla="*/ 0 w 4"/>
                <a:gd name="T23" fmla="*/ 2 h 10"/>
                <a:gd name="T24" fmla="*/ 0 w 4"/>
                <a:gd name="T25" fmla="*/ 0 h 10"/>
                <a:gd name="T26" fmla="*/ 2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0"/>
                  </a:moveTo>
                  <a:lnTo>
                    <a:pt x="2" y="2"/>
                  </a:lnTo>
                  <a:lnTo>
                    <a:pt x="2" y="4"/>
                  </a:lnTo>
                  <a:lnTo>
                    <a:pt x="4" y="4"/>
                  </a:lnTo>
                  <a:lnTo>
                    <a:pt x="4" y="6"/>
                  </a:lnTo>
                  <a:lnTo>
                    <a:pt x="4" y="8"/>
                  </a:lnTo>
                  <a:lnTo>
                    <a:pt x="4" y="10"/>
                  </a:lnTo>
                  <a:lnTo>
                    <a:pt x="2" y="10"/>
                  </a:lnTo>
                  <a:lnTo>
                    <a:pt x="2" y="8"/>
                  </a:lnTo>
                  <a:lnTo>
                    <a:pt x="0" y="6"/>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8" name="Freeform 598"/>
            <p:cNvSpPr>
              <a:spLocks/>
            </p:cNvSpPr>
            <p:nvPr/>
          </p:nvSpPr>
          <p:spPr bwMode="gray">
            <a:xfrm>
              <a:off x="3725456" y="165108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9" name="Freeform 599"/>
            <p:cNvSpPr>
              <a:spLocks/>
            </p:cNvSpPr>
            <p:nvPr/>
          </p:nvSpPr>
          <p:spPr bwMode="gray">
            <a:xfrm>
              <a:off x="3737053" y="165108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0" name="Rectangle 600"/>
            <p:cNvSpPr>
              <a:spLocks noChangeArrowheads="1"/>
            </p:cNvSpPr>
            <p:nvPr/>
          </p:nvSpPr>
          <p:spPr bwMode="gray">
            <a:xfrm>
              <a:off x="3737053" y="164914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1" name="Freeform 601"/>
            <p:cNvSpPr>
              <a:spLocks/>
            </p:cNvSpPr>
            <p:nvPr/>
          </p:nvSpPr>
          <p:spPr bwMode="gray">
            <a:xfrm>
              <a:off x="3731254" y="1649149"/>
              <a:ext cx="9664" cy="9664"/>
            </a:xfrm>
            <a:custGeom>
              <a:avLst/>
              <a:gdLst>
                <a:gd name="T0" fmla="*/ 0 w 10"/>
                <a:gd name="T1" fmla="*/ 0 h 10"/>
                <a:gd name="T2" fmla="*/ 2 w 10"/>
                <a:gd name="T3" fmla="*/ 2 h 10"/>
                <a:gd name="T4" fmla="*/ 4 w 10"/>
                <a:gd name="T5" fmla="*/ 2 h 10"/>
                <a:gd name="T6" fmla="*/ 6 w 10"/>
                <a:gd name="T7" fmla="*/ 4 h 10"/>
                <a:gd name="T8" fmla="*/ 6 w 10"/>
                <a:gd name="T9" fmla="*/ 6 h 10"/>
                <a:gd name="T10" fmla="*/ 6 w 10"/>
                <a:gd name="T11" fmla="*/ 8 h 10"/>
                <a:gd name="T12" fmla="*/ 8 w 10"/>
                <a:gd name="T13" fmla="*/ 8 h 10"/>
                <a:gd name="T14" fmla="*/ 8 w 10"/>
                <a:gd name="T15" fmla="*/ 10 h 10"/>
                <a:gd name="T16" fmla="*/ 8 w 10"/>
                <a:gd name="T17" fmla="*/ 8 h 10"/>
                <a:gd name="T18" fmla="*/ 10 w 10"/>
                <a:gd name="T19" fmla="*/ 8 h 10"/>
                <a:gd name="T20" fmla="*/ 10 w 10"/>
                <a:gd name="T21" fmla="*/ 10 h 10"/>
                <a:gd name="T22" fmla="*/ 8 w 10"/>
                <a:gd name="T23" fmla="*/ 10 h 10"/>
                <a:gd name="T24" fmla="*/ 6 w 10"/>
                <a:gd name="T25" fmla="*/ 10 h 10"/>
                <a:gd name="T26" fmla="*/ 8 w 10"/>
                <a:gd name="T27" fmla="*/ 10 h 10"/>
                <a:gd name="T28" fmla="*/ 6 w 10"/>
                <a:gd name="T29" fmla="*/ 10 h 10"/>
                <a:gd name="T30" fmla="*/ 4 w 10"/>
                <a:gd name="T31" fmla="*/ 10 h 10"/>
                <a:gd name="T32" fmla="*/ 6 w 10"/>
                <a:gd name="T33" fmla="*/ 10 h 10"/>
                <a:gd name="T34" fmla="*/ 6 w 10"/>
                <a:gd name="T35" fmla="*/ 8 h 10"/>
                <a:gd name="T36" fmla="*/ 4 w 10"/>
                <a:gd name="T37" fmla="*/ 8 h 10"/>
                <a:gd name="T38" fmla="*/ 2 w 10"/>
                <a:gd name="T39" fmla="*/ 8 h 10"/>
                <a:gd name="T40" fmla="*/ 2 w 10"/>
                <a:gd name="T41" fmla="*/ 6 h 10"/>
                <a:gd name="T42" fmla="*/ 2 w 10"/>
                <a:gd name="T43" fmla="*/ 4 h 10"/>
                <a:gd name="T44" fmla="*/ 2 w 10"/>
                <a:gd name="T45" fmla="*/ 2 h 10"/>
                <a:gd name="T46" fmla="*/ 0 w 10"/>
                <a:gd name="T47" fmla="*/ 2 h 10"/>
                <a:gd name="T48" fmla="*/ 0 w 10"/>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0">
                  <a:moveTo>
                    <a:pt x="0" y="0"/>
                  </a:moveTo>
                  <a:lnTo>
                    <a:pt x="2" y="2"/>
                  </a:lnTo>
                  <a:lnTo>
                    <a:pt x="4" y="2"/>
                  </a:lnTo>
                  <a:lnTo>
                    <a:pt x="6" y="4"/>
                  </a:lnTo>
                  <a:lnTo>
                    <a:pt x="6" y="6"/>
                  </a:lnTo>
                  <a:lnTo>
                    <a:pt x="6" y="8"/>
                  </a:lnTo>
                  <a:lnTo>
                    <a:pt x="8" y="8"/>
                  </a:lnTo>
                  <a:lnTo>
                    <a:pt x="8" y="10"/>
                  </a:lnTo>
                  <a:lnTo>
                    <a:pt x="8" y="8"/>
                  </a:lnTo>
                  <a:lnTo>
                    <a:pt x="10" y="8"/>
                  </a:lnTo>
                  <a:lnTo>
                    <a:pt x="10" y="10"/>
                  </a:lnTo>
                  <a:lnTo>
                    <a:pt x="8" y="10"/>
                  </a:lnTo>
                  <a:lnTo>
                    <a:pt x="6" y="10"/>
                  </a:lnTo>
                  <a:lnTo>
                    <a:pt x="8" y="10"/>
                  </a:lnTo>
                  <a:lnTo>
                    <a:pt x="6" y="10"/>
                  </a:lnTo>
                  <a:lnTo>
                    <a:pt x="4" y="10"/>
                  </a:lnTo>
                  <a:lnTo>
                    <a:pt x="6" y="10"/>
                  </a:lnTo>
                  <a:lnTo>
                    <a:pt x="6" y="8"/>
                  </a:lnTo>
                  <a:lnTo>
                    <a:pt x="4" y="8"/>
                  </a:lnTo>
                  <a:lnTo>
                    <a:pt x="2" y="8"/>
                  </a:lnTo>
                  <a:lnTo>
                    <a:pt x="2" y="6"/>
                  </a:lnTo>
                  <a:lnTo>
                    <a:pt x="2" y="4"/>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2" name="Freeform 602"/>
            <p:cNvSpPr>
              <a:spLocks/>
            </p:cNvSpPr>
            <p:nvPr/>
          </p:nvSpPr>
          <p:spPr bwMode="gray">
            <a:xfrm>
              <a:off x="3740918" y="1645284"/>
              <a:ext cx="2899" cy="1933"/>
            </a:xfrm>
            <a:custGeom>
              <a:avLst/>
              <a:gdLst>
                <a:gd name="T0" fmla="*/ 2 w 3"/>
                <a:gd name="T1" fmla="*/ 0 h 2"/>
                <a:gd name="T2" fmla="*/ 0 w 3"/>
                <a:gd name="T3" fmla="*/ 0 h 2"/>
                <a:gd name="T4" fmla="*/ 0 w 3"/>
                <a:gd name="T5" fmla="*/ 2 h 2"/>
                <a:gd name="T6" fmla="*/ 2 w 3"/>
                <a:gd name="T7" fmla="*/ 0 h 2"/>
                <a:gd name="T8" fmla="*/ 2 w 3"/>
                <a:gd name="T9" fmla="*/ 2 h 2"/>
                <a:gd name="T10" fmla="*/ 3 w 3"/>
                <a:gd name="T11" fmla="*/ 2 h 2"/>
                <a:gd name="T12" fmla="*/ 2 w 3"/>
                <a:gd name="T13" fmla="*/ 2 h 2"/>
                <a:gd name="T14" fmla="*/ 0 w 3"/>
                <a:gd name="T15" fmla="*/ 2 h 2"/>
                <a:gd name="T16" fmla="*/ 0 w 3"/>
                <a:gd name="T17" fmla="*/ 0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lnTo>
                    <a:pt x="0" y="0"/>
                  </a:lnTo>
                  <a:lnTo>
                    <a:pt x="0" y="2"/>
                  </a:lnTo>
                  <a:lnTo>
                    <a:pt x="2" y="0"/>
                  </a:lnTo>
                  <a:lnTo>
                    <a:pt x="2" y="2"/>
                  </a:lnTo>
                  <a:lnTo>
                    <a:pt x="3"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3" name="Freeform 603"/>
            <p:cNvSpPr>
              <a:spLocks/>
            </p:cNvSpPr>
            <p:nvPr/>
          </p:nvSpPr>
          <p:spPr bwMode="gray">
            <a:xfrm>
              <a:off x="3717725" y="164335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4" name="Freeform 604"/>
            <p:cNvSpPr>
              <a:spLocks/>
            </p:cNvSpPr>
            <p:nvPr/>
          </p:nvSpPr>
          <p:spPr bwMode="gray">
            <a:xfrm>
              <a:off x="3544739" y="163272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5" name="Freeform 605"/>
            <p:cNvSpPr>
              <a:spLocks/>
            </p:cNvSpPr>
            <p:nvPr/>
          </p:nvSpPr>
          <p:spPr bwMode="gray">
            <a:xfrm>
              <a:off x="3542806" y="1630788"/>
              <a:ext cx="1933" cy="3866"/>
            </a:xfrm>
            <a:custGeom>
              <a:avLst/>
              <a:gdLst>
                <a:gd name="T0" fmla="*/ 0 w 2"/>
                <a:gd name="T1" fmla="*/ 2 h 4"/>
                <a:gd name="T2" fmla="*/ 2 w 2"/>
                <a:gd name="T3" fmla="*/ 2 h 4"/>
                <a:gd name="T4" fmla="*/ 0 w 2"/>
                <a:gd name="T5" fmla="*/ 4 h 4"/>
                <a:gd name="T6" fmla="*/ 0 w 2"/>
                <a:gd name="T7" fmla="*/ 2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2" y="2"/>
                  </a:ln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6" name="Freeform 606"/>
            <p:cNvSpPr>
              <a:spLocks/>
            </p:cNvSpPr>
            <p:nvPr/>
          </p:nvSpPr>
          <p:spPr bwMode="gray">
            <a:xfrm>
              <a:off x="3903274" y="1628855"/>
              <a:ext cx="3866" cy="3866"/>
            </a:xfrm>
            <a:custGeom>
              <a:avLst/>
              <a:gdLst>
                <a:gd name="T0" fmla="*/ 4 w 4"/>
                <a:gd name="T1" fmla="*/ 0 h 4"/>
                <a:gd name="T2" fmla="*/ 2 w 4"/>
                <a:gd name="T3" fmla="*/ 2 h 4"/>
                <a:gd name="T4" fmla="*/ 2 w 4"/>
                <a:gd name="T5" fmla="*/ 4 h 4"/>
                <a:gd name="T6" fmla="*/ 0 w 4"/>
                <a:gd name="T7" fmla="*/ 4 h 4"/>
                <a:gd name="T8" fmla="*/ 0 w 4"/>
                <a:gd name="T9" fmla="*/ 2 h 4"/>
                <a:gd name="T10" fmla="*/ 2 w 4"/>
                <a:gd name="T11" fmla="*/ 2 h 4"/>
                <a:gd name="T12" fmla="*/ 2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2" y="2"/>
                  </a:lnTo>
                  <a:lnTo>
                    <a:pt x="2" y="4"/>
                  </a:lnTo>
                  <a:lnTo>
                    <a:pt x="0" y="4"/>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7" name="Freeform 608"/>
            <p:cNvSpPr>
              <a:spLocks/>
            </p:cNvSpPr>
            <p:nvPr/>
          </p:nvSpPr>
          <p:spPr bwMode="gray">
            <a:xfrm>
              <a:off x="3546672" y="1626922"/>
              <a:ext cx="966" cy="3866"/>
            </a:xfrm>
            <a:custGeom>
              <a:avLst/>
              <a:gdLst>
                <a:gd name="T0" fmla="*/ 1 w 1"/>
                <a:gd name="T1" fmla="*/ 4 h 4"/>
                <a:gd name="T2" fmla="*/ 0 w 1"/>
                <a:gd name="T3" fmla="*/ 4 h 4"/>
                <a:gd name="T4" fmla="*/ 0 w 1"/>
                <a:gd name="T5" fmla="*/ 2 h 4"/>
                <a:gd name="T6" fmla="*/ 0 w 1"/>
                <a:gd name="T7" fmla="*/ 0 h 4"/>
                <a:gd name="T8" fmla="*/ 0 w 1"/>
                <a:gd name="T9" fmla="*/ 2 h 4"/>
                <a:gd name="T10" fmla="*/ 1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1" y="4"/>
                  </a:moveTo>
                  <a:lnTo>
                    <a:pt x="0" y="4"/>
                  </a:lnTo>
                  <a:lnTo>
                    <a:pt x="0" y="2"/>
                  </a:lnTo>
                  <a:lnTo>
                    <a:pt x="0" y="0"/>
                  </a:lnTo>
                  <a:lnTo>
                    <a:pt x="0" y="2"/>
                  </a:lnTo>
                  <a:lnTo>
                    <a:pt x="1"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8" name="Freeform 609"/>
            <p:cNvSpPr>
              <a:spLocks/>
            </p:cNvSpPr>
            <p:nvPr/>
          </p:nvSpPr>
          <p:spPr bwMode="gray">
            <a:xfrm>
              <a:off x="3895543" y="1624989"/>
              <a:ext cx="3866" cy="1933"/>
            </a:xfrm>
            <a:custGeom>
              <a:avLst/>
              <a:gdLst>
                <a:gd name="T0" fmla="*/ 2 w 4"/>
                <a:gd name="T1" fmla="*/ 0 h 2"/>
                <a:gd name="T2" fmla="*/ 4 w 4"/>
                <a:gd name="T3" fmla="*/ 0 h 2"/>
                <a:gd name="T4" fmla="*/ 4 w 4"/>
                <a:gd name="T5" fmla="*/ 2 h 2"/>
                <a:gd name="T6" fmla="*/ 0 w 4"/>
                <a:gd name="T7" fmla="*/ 2 h 2"/>
                <a:gd name="T8" fmla="*/ 0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9" name="Freeform 610"/>
            <p:cNvSpPr>
              <a:spLocks/>
            </p:cNvSpPr>
            <p:nvPr/>
          </p:nvSpPr>
          <p:spPr bwMode="gray">
            <a:xfrm>
              <a:off x="3542807" y="1621124"/>
              <a:ext cx="1933" cy="3866"/>
            </a:xfrm>
            <a:custGeom>
              <a:avLst/>
              <a:gdLst>
                <a:gd name="T0" fmla="*/ 2 w 2"/>
                <a:gd name="T1" fmla="*/ 2 h 4"/>
                <a:gd name="T2" fmla="*/ 2 w 2"/>
                <a:gd name="T3" fmla="*/ 4 h 4"/>
                <a:gd name="T4" fmla="*/ 0 w 2"/>
                <a:gd name="T5" fmla="*/ 4 h 4"/>
                <a:gd name="T6" fmla="*/ 0 w 2"/>
                <a:gd name="T7" fmla="*/ 2 h 4"/>
                <a:gd name="T8" fmla="*/ 2 w 2"/>
                <a:gd name="T9" fmla="*/ 2 h 4"/>
                <a:gd name="T10" fmla="*/ 0 w 2"/>
                <a:gd name="T11" fmla="*/ 0 h 4"/>
                <a:gd name="T12" fmla="*/ 2 w 2"/>
                <a:gd name="T13" fmla="*/ 0 h 4"/>
                <a:gd name="T14" fmla="*/ 2 w 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2"/>
                  </a:moveTo>
                  <a:lnTo>
                    <a:pt x="2" y="4"/>
                  </a:lnTo>
                  <a:lnTo>
                    <a:pt x="0" y="4"/>
                  </a:lnTo>
                  <a:lnTo>
                    <a:pt x="0" y="2"/>
                  </a:lnTo>
                  <a:lnTo>
                    <a:pt x="2"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0" name="Freeform 611"/>
            <p:cNvSpPr>
              <a:spLocks/>
            </p:cNvSpPr>
            <p:nvPr/>
          </p:nvSpPr>
          <p:spPr bwMode="gray">
            <a:xfrm>
              <a:off x="3538941" y="1619191"/>
              <a:ext cx="1933" cy="3866"/>
            </a:xfrm>
            <a:custGeom>
              <a:avLst/>
              <a:gdLst>
                <a:gd name="T0" fmla="*/ 2 w 2"/>
                <a:gd name="T1" fmla="*/ 2 h 4"/>
                <a:gd name="T2" fmla="*/ 2 w 2"/>
                <a:gd name="T3" fmla="*/ 4 h 4"/>
                <a:gd name="T4" fmla="*/ 0 w 2"/>
                <a:gd name="T5" fmla="*/ 2 h 4"/>
                <a:gd name="T6" fmla="*/ 0 w 2"/>
                <a:gd name="T7" fmla="*/ 0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2" y="4"/>
                  </a:ln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1" name="Rectangle 612"/>
            <p:cNvSpPr>
              <a:spLocks noChangeArrowheads="1"/>
            </p:cNvSpPr>
            <p:nvPr/>
          </p:nvSpPr>
          <p:spPr bwMode="gray">
            <a:xfrm>
              <a:off x="3893610" y="161919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2" name="Freeform 613"/>
            <p:cNvSpPr>
              <a:spLocks/>
            </p:cNvSpPr>
            <p:nvPr/>
          </p:nvSpPr>
          <p:spPr bwMode="gray">
            <a:xfrm>
              <a:off x="3542807" y="1617258"/>
              <a:ext cx="1933" cy="5798"/>
            </a:xfrm>
            <a:custGeom>
              <a:avLst/>
              <a:gdLst>
                <a:gd name="T0" fmla="*/ 2 w 2"/>
                <a:gd name="T1" fmla="*/ 4 h 6"/>
                <a:gd name="T2" fmla="*/ 0 w 2"/>
                <a:gd name="T3" fmla="*/ 4 h 6"/>
                <a:gd name="T4" fmla="*/ 0 w 2"/>
                <a:gd name="T5" fmla="*/ 6 h 6"/>
                <a:gd name="T6" fmla="*/ 0 w 2"/>
                <a:gd name="T7" fmla="*/ 4 h 6"/>
                <a:gd name="T8" fmla="*/ 0 w 2"/>
                <a:gd name="T9" fmla="*/ 2 h 6"/>
                <a:gd name="T10" fmla="*/ 0 w 2"/>
                <a:gd name="T11" fmla="*/ 0 h 6"/>
                <a:gd name="T12" fmla="*/ 0 w 2"/>
                <a:gd name="T13" fmla="*/ 2 h 6"/>
                <a:gd name="T14" fmla="*/ 2 w 2"/>
                <a:gd name="T15" fmla="*/ 2 h 6"/>
                <a:gd name="T16" fmla="*/ 2 w 2"/>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4"/>
                  </a:moveTo>
                  <a:lnTo>
                    <a:pt x="0" y="4"/>
                  </a:lnTo>
                  <a:lnTo>
                    <a:pt x="0" y="6"/>
                  </a:lnTo>
                  <a:lnTo>
                    <a:pt x="0" y="4"/>
                  </a:lnTo>
                  <a:lnTo>
                    <a:pt x="0" y="2"/>
                  </a:lnTo>
                  <a:lnTo>
                    <a:pt x="0" y="0"/>
                  </a:lnTo>
                  <a:lnTo>
                    <a:pt x="0" y="2"/>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3" name="Freeform 614"/>
            <p:cNvSpPr>
              <a:spLocks/>
            </p:cNvSpPr>
            <p:nvPr/>
          </p:nvSpPr>
          <p:spPr bwMode="gray">
            <a:xfrm>
              <a:off x="3626883" y="1617258"/>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4" name="Freeform 615"/>
            <p:cNvSpPr>
              <a:spLocks/>
            </p:cNvSpPr>
            <p:nvPr/>
          </p:nvSpPr>
          <p:spPr bwMode="gray">
            <a:xfrm>
              <a:off x="3533143" y="161532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5" name="Freeform 616"/>
            <p:cNvSpPr>
              <a:spLocks/>
            </p:cNvSpPr>
            <p:nvPr/>
          </p:nvSpPr>
          <p:spPr bwMode="gray">
            <a:xfrm>
              <a:off x="3491587" y="1613393"/>
              <a:ext cx="3866" cy="0"/>
            </a:xfrm>
            <a:custGeom>
              <a:avLst/>
              <a:gdLst>
                <a:gd name="T0" fmla="*/ 2 w 4"/>
                <a:gd name="T1" fmla="*/ 4 w 4"/>
                <a:gd name="T2" fmla="*/ 2 w 4"/>
                <a:gd name="T3" fmla="*/ 0 w 4"/>
                <a:gd name="T4" fmla="*/ 2 w 4"/>
              </a:gdLst>
              <a:ahLst/>
              <a:cxnLst>
                <a:cxn ang="0">
                  <a:pos x="T0" y="0"/>
                </a:cxn>
                <a:cxn ang="0">
                  <a:pos x="T1" y="0"/>
                </a:cxn>
                <a:cxn ang="0">
                  <a:pos x="T2" y="0"/>
                </a:cxn>
                <a:cxn ang="0">
                  <a:pos x="T3" y="0"/>
                </a:cxn>
                <a:cxn ang="0">
                  <a:pos x="T4" y="0"/>
                </a:cxn>
              </a:cxnLst>
              <a:rect l="0" t="0" r="r" b="b"/>
              <a:pathLst>
                <a:path w="4">
                  <a:moveTo>
                    <a:pt x="2" y="0"/>
                  </a:moveTo>
                  <a:lnTo>
                    <a:pt x="4"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6" name="Freeform 617"/>
            <p:cNvSpPr>
              <a:spLocks/>
            </p:cNvSpPr>
            <p:nvPr/>
          </p:nvSpPr>
          <p:spPr bwMode="gray">
            <a:xfrm>
              <a:off x="3497386" y="1612426"/>
              <a:ext cx="3866" cy="966"/>
            </a:xfrm>
            <a:custGeom>
              <a:avLst/>
              <a:gdLst>
                <a:gd name="T0" fmla="*/ 4 w 4"/>
                <a:gd name="T1" fmla="*/ 0 h 1"/>
                <a:gd name="T2" fmla="*/ 4 w 4"/>
                <a:gd name="T3" fmla="*/ 1 h 1"/>
                <a:gd name="T4" fmla="*/ 2 w 4"/>
                <a:gd name="T5" fmla="*/ 1 h 1"/>
                <a:gd name="T6" fmla="*/ 0 w 4"/>
                <a:gd name="T7" fmla="*/ 1 h 1"/>
                <a:gd name="T8" fmla="*/ 2 w 4"/>
                <a:gd name="T9" fmla="*/ 1 h 1"/>
                <a:gd name="T10" fmla="*/ 2 w 4"/>
                <a:gd name="T11" fmla="*/ 0 h 1"/>
                <a:gd name="T12" fmla="*/ 4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4" y="0"/>
                  </a:moveTo>
                  <a:lnTo>
                    <a:pt x="4" y="1"/>
                  </a:lnTo>
                  <a:lnTo>
                    <a:pt x="2" y="1"/>
                  </a:lnTo>
                  <a:lnTo>
                    <a:pt x="0" y="1"/>
                  </a:lnTo>
                  <a:lnTo>
                    <a:pt x="2" y="1"/>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7" name="Freeform 618"/>
            <p:cNvSpPr>
              <a:spLocks/>
            </p:cNvSpPr>
            <p:nvPr/>
          </p:nvSpPr>
          <p:spPr bwMode="gray">
            <a:xfrm>
              <a:off x="3518646" y="1612426"/>
              <a:ext cx="966" cy="966"/>
            </a:xfrm>
            <a:custGeom>
              <a:avLst/>
              <a:gdLst>
                <a:gd name="T0" fmla="*/ 0 w 1"/>
                <a:gd name="T1" fmla="*/ 1 h 1"/>
                <a:gd name="T2" fmla="*/ 1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0"/>
                  </a:lnTo>
                  <a:lnTo>
                    <a:pt x="1" y="1"/>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8" name="Freeform 619"/>
            <p:cNvSpPr>
              <a:spLocks/>
            </p:cNvSpPr>
            <p:nvPr/>
          </p:nvSpPr>
          <p:spPr bwMode="gray">
            <a:xfrm>
              <a:off x="3501251" y="1612426"/>
              <a:ext cx="3866" cy="966"/>
            </a:xfrm>
            <a:custGeom>
              <a:avLst/>
              <a:gdLst>
                <a:gd name="T0" fmla="*/ 2 w 4"/>
                <a:gd name="T1" fmla="*/ 1 h 1"/>
                <a:gd name="T2" fmla="*/ 0 w 4"/>
                <a:gd name="T3" fmla="*/ 1 h 1"/>
                <a:gd name="T4" fmla="*/ 0 w 4"/>
                <a:gd name="T5" fmla="*/ 0 h 1"/>
                <a:gd name="T6" fmla="*/ 2 w 4"/>
                <a:gd name="T7" fmla="*/ 0 h 1"/>
                <a:gd name="T8" fmla="*/ 4 w 4"/>
                <a:gd name="T9" fmla="*/ 0 h 1"/>
                <a:gd name="T10" fmla="*/ 2 w 4"/>
                <a:gd name="T11" fmla="*/ 0 h 1"/>
                <a:gd name="T12" fmla="*/ 2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2" y="1"/>
                  </a:moveTo>
                  <a:lnTo>
                    <a:pt x="0" y="1"/>
                  </a:lnTo>
                  <a:lnTo>
                    <a:pt x="0" y="0"/>
                  </a:lnTo>
                  <a:lnTo>
                    <a:pt x="2" y="0"/>
                  </a:lnTo>
                  <a:lnTo>
                    <a:pt x="4" y="0"/>
                  </a:lnTo>
                  <a:lnTo>
                    <a:pt x="2" y="0"/>
                  </a:lnTo>
                  <a:lnTo>
                    <a:pt x="2"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9" name="Rectangle 620"/>
            <p:cNvSpPr>
              <a:spLocks noChangeArrowheads="1"/>
            </p:cNvSpPr>
            <p:nvPr/>
          </p:nvSpPr>
          <p:spPr bwMode="gray">
            <a:xfrm>
              <a:off x="3540874" y="1612426"/>
              <a:ext cx="1933" cy="966"/>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0" name="Freeform 621"/>
            <p:cNvSpPr>
              <a:spLocks/>
            </p:cNvSpPr>
            <p:nvPr/>
          </p:nvSpPr>
          <p:spPr bwMode="gray">
            <a:xfrm>
              <a:off x="3533143" y="1612426"/>
              <a:ext cx="3866" cy="966"/>
            </a:xfrm>
            <a:custGeom>
              <a:avLst/>
              <a:gdLst>
                <a:gd name="T0" fmla="*/ 0 w 4"/>
                <a:gd name="T1" fmla="*/ 0 h 1"/>
                <a:gd name="T2" fmla="*/ 2 w 4"/>
                <a:gd name="T3" fmla="*/ 0 h 1"/>
                <a:gd name="T4" fmla="*/ 4 w 4"/>
                <a:gd name="T5" fmla="*/ 0 h 1"/>
                <a:gd name="T6" fmla="*/ 2 w 4"/>
                <a:gd name="T7" fmla="*/ 1 h 1"/>
                <a:gd name="T8" fmla="*/ 4 w 4"/>
                <a:gd name="T9" fmla="*/ 1 h 1"/>
                <a:gd name="T10" fmla="*/ 2 w 4"/>
                <a:gd name="T11" fmla="*/ 1 h 1"/>
                <a:gd name="T12" fmla="*/ 0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0" y="0"/>
                  </a:moveTo>
                  <a:lnTo>
                    <a:pt x="2" y="0"/>
                  </a:lnTo>
                  <a:lnTo>
                    <a:pt x="4" y="0"/>
                  </a:lnTo>
                  <a:lnTo>
                    <a:pt x="2" y="1"/>
                  </a:lnTo>
                  <a:lnTo>
                    <a:pt x="4" y="1"/>
                  </a:lnTo>
                  <a:lnTo>
                    <a:pt x="2"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1" name="Freeform 622"/>
            <p:cNvSpPr>
              <a:spLocks/>
            </p:cNvSpPr>
            <p:nvPr/>
          </p:nvSpPr>
          <p:spPr bwMode="gray">
            <a:xfrm>
              <a:off x="3613354" y="1610493"/>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2" name="Rectangle 623"/>
            <p:cNvSpPr>
              <a:spLocks noChangeArrowheads="1"/>
            </p:cNvSpPr>
            <p:nvPr/>
          </p:nvSpPr>
          <p:spPr bwMode="gray">
            <a:xfrm>
              <a:off x="3531210" y="1610493"/>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3" name="Freeform 624"/>
            <p:cNvSpPr>
              <a:spLocks/>
            </p:cNvSpPr>
            <p:nvPr/>
          </p:nvSpPr>
          <p:spPr bwMode="gray">
            <a:xfrm>
              <a:off x="3525411" y="1608561"/>
              <a:ext cx="1933" cy="1933"/>
            </a:xfrm>
            <a:custGeom>
              <a:avLst/>
              <a:gdLst>
                <a:gd name="T0" fmla="*/ 0 w 2"/>
                <a:gd name="T1" fmla="*/ 2 h 2"/>
                <a:gd name="T2" fmla="*/ 2 w 2"/>
                <a:gd name="T3" fmla="*/ 2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4" name="Freeform 625"/>
            <p:cNvSpPr>
              <a:spLocks/>
            </p:cNvSpPr>
            <p:nvPr/>
          </p:nvSpPr>
          <p:spPr bwMode="gray">
            <a:xfrm>
              <a:off x="3503184" y="160856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5" name="Freeform 626"/>
            <p:cNvSpPr>
              <a:spLocks/>
            </p:cNvSpPr>
            <p:nvPr/>
          </p:nvSpPr>
          <p:spPr bwMode="gray">
            <a:xfrm>
              <a:off x="3807600" y="1608561"/>
              <a:ext cx="11597" cy="6765"/>
            </a:xfrm>
            <a:custGeom>
              <a:avLst/>
              <a:gdLst>
                <a:gd name="T0" fmla="*/ 4 w 12"/>
                <a:gd name="T1" fmla="*/ 2 h 7"/>
                <a:gd name="T2" fmla="*/ 6 w 12"/>
                <a:gd name="T3" fmla="*/ 2 h 7"/>
                <a:gd name="T4" fmla="*/ 8 w 12"/>
                <a:gd name="T5" fmla="*/ 2 h 7"/>
                <a:gd name="T6" fmla="*/ 8 w 12"/>
                <a:gd name="T7" fmla="*/ 4 h 7"/>
                <a:gd name="T8" fmla="*/ 10 w 12"/>
                <a:gd name="T9" fmla="*/ 4 h 7"/>
                <a:gd name="T10" fmla="*/ 10 w 12"/>
                <a:gd name="T11" fmla="*/ 2 h 7"/>
                <a:gd name="T12" fmla="*/ 10 w 12"/>
                <a:gd name="T13" fmla="*/ 4 h 7"/>
                <a:gd name="T14" fmla="*/ 10 w 12"/>
                <a:gd name="T15" fmla="*/ 2 h 7"/>
                <a:gd name="T16" fmla="*/ 12 w 12"/>
                <a:gd name="T17" fmla="*/ 4 h 7"/>
                <a:gd name="T18" fmla="*/ 12 w 12"/>
                <a:gd name="T19" fmla="*/ 5 h 7"/>
                <a:gd name="T20" fmla="*/ 12 w 12"/>
                <a:gd name="T21" fmla="*/ 7 h 7"/>
                <a:gd name="T22" fmla="*/ 8 w 12"/>
                <a:gd name="T23" fmla="*/ 7 h 7"/>
                <a:gd name="T24" fmla="*/ 4 w 12"/>
                <a:gd name="T25" fmla="*/ 7 h 7"/>
                <a:gd name="T26" fmla="*/ 2 w 12"/>
                <a:gd name="T27" fmla="*/ 7 h 7"/>
                <a:gd name="T28" fmla="*/ 2 w 12"/>
                <a:gd name="T29" fmla="*/ 5 h 7"/>
                <a:gd name="T30" fmla="*/ 0 w 12"/>
                <a:gd name="T31" fmla="*/ 4 h 7"/>
                <a:gd name="T32" fmla="*/ 0 w 12"/>
                <a:gd name="T33" fmla="*/ 2 h 7"/>
                <a:gd name="T34" fmla="*/ 2 w 12"/>
                <a:gd name="T35" fmla="*/ 2 h 7"/>
                <a:gd name="T36" fmla="*/ 4 w 12"/>
                <a:gd name="T37" fmla="*/ 2 h 7"/>
                <a:gd name="T38" fmla="*/ 4 w 12"/>
                <a:gd name="T39" fmla="*/ 0 h 7"/>
                <a:gd name="T40" fmla="*/ 6 w 12"/>
                <a:gd name="T41" fmla="*/ 0 h 7"/>
                <a:gd name="T42" fmla="*/ 4 w 12"/>
                <a:gd name="T43" fmla="*/ 0 h 7"/>
                <a:gd name="T44" fmla="*/ 4 w 12"/>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7">
                  <a:moveTo>
                    <a:pt x="4" y="2"/>
                  </a:moveTo>
                  <a:lnTo>
                    <a:pt x="6" y="2"/>
                  </a:lnTo>
                  <a:lnTo>
                    <a:pt x="8" y="2"/>
                  </a:lnTo>
                  <a:lnTo>
                    <a:pt x="8" y="4"/>
                  </a:lnTo>
                  <a:lnTo>
                    <a:pt x="10" y="4"/>
                  </a:lnTo>
                  <a:lnTo>
                    <a:pt x="10" y="2"/>
                  </a:lnTo>
                  <a:lnTo>
                    <a:pt x="10" y="4"/>
                  </a:lnTo>
                  <a:lnTo>
                    <a:pt x="10" y="2"/>
                  </a:lnTo>
                  <a:lnTo>
                    <a:pt x="12" y="4"/>
                  </a:lnTo>
                  <a:lnTo>
                    <a:pt x="12" y="5"/>
                  </a:lnTo>
                  <a:lnTo>
                    <a:pt x="12" y="7"/>
                  </a:lnTo>
                  <a:lnTo>
                    <a:pt x="8" y="7"/>
                  </a:lnTo>
                  <a:lnTo>
                    <a:pt x="4" y="7"/>
                  </a:lnTo>
                  <a:lnTo>
                    <a:pt x="2" y="7"/>
                  </a:lnTo>
                  <a:lnTo>
                    <a:pt x="2" y="5"/>
                  </a:lnTo>
                  <a:lnTo>
                    <a:pt x="0" y="4"/>
                  </a:lnTo>
                  <a:lnTo>
                    <a:pt x="0" y="2"/>
                  </a:lnTo>
                  <a:lnTo>
                    <a:pt x="2" y="2"/>
                  </a:lnTo>
                  <a:lnTo>
                    <a:pt x="4" y="2"/>
                  </a:lnTo>
                  <a:lnTo>
                    <a:pt x="4" y="0"/>
                  </a:lnTo>
                  <a:lnTo>
                    <a:pt x="6"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6" name="Freeform 627"/>
            <p:cNvSpPr>
              <a:spLocks/>
            </p:cNvSpPr>
            <p:nvPr/>
          </p:nvSpPr>
          <p:spPr bwMode="gray">
            <a:xfrm>
              <a:off x="3527344" y="1606628"/>
              <a:ext cx="3866" cy="1933"/>
            </a:xfrm>
            <a:custGeom>
              <a:avLst/>
              <a:gdLst>
                <a:gd name="T0" fmla="*/ 4 w 4"/>
                <a:gd name="T1" fmla="*/ 0 h 2"/>
                <a:gd name="T2" fmla="*/ 2 w 4"/>
                <a:gd name="T3" fmla="*/ 0 h 2"/>
                <a:gd name="T4" fmla="*/ 2 w 4"/>
                <a:gd name="T5" fmla="*/ 2 h 2"/>
                <a:gd name="T6" fmla="*/ 0 w 4"/>
                <a:gd name="T7" fmla="*/ 2 h 2"/>
                <a:gd name="T8" fmla="*/ 2 w 4"/>
                <a:gd name="T9" fmla="*/ 2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2" y="0"/>
                  </a:lnTo>
                  <a:lnTo>
                    <a:pt x="2" y="2"/>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7" name="Freeform 628"/>
            <p:cNvSpPr>
              <a:spLocks/>
            </p:cNvSpPr>
            <p:nvPr/>
          </p:nvSpPr>
          <p:spPr bwMode="gray">
            <a:xfrm>
              <a:off x="3873316" y="1604695"/>
              <a:ext cx="3866" cy="3866"/>
            </a:xfrm>
            <a:custGeom>
              <a:avLst/>
              <a:gdLst>
                <a:gd name="T0" fmla="*/ 4 w 4"/>
                <a:gd name="T1" fmla="*/ 2 h 4"/>
                <a:gd name="T2" fmla="*/ 4 w 4"/>
                <a:gd name="T3" fmla="*/ 4 h 4"/>
                <a:gd name="T4" fmla="*/ 2 w 4"/>
                <a:gd name="T5" fmla="*/ 4 h 4"/>
                <a:gd name="T6" fmla="*/ 0 w 4"/>
                <a:gd name="T7" fmla="*/ 4 h 4"/>
                <a:gd name="T8" fmla="*/ 0 w 4"/>
                <a:gd name="T9" fmla="*/ 2 h 4"/>
                <a:gd name="T10" fmla="*/ 2 w 4"/>
                <a:gd name="T11" fmla="*/ 2 h 4"/>
                <a:gd name="T12" fmla="*/ 4 w 4"/>
                <a:gd name="T13" fmla="*/ 0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4" y="4"/>
                  </a:lnTo>
                  <a:lnTo>
                    <a:pt x="2" y="4"/>
                  </a:lnTo>
                  <a:lnTo>
                    <a:pt x="0" y="4"/>
                  </a:lnTo>
                  <a:lnTo>
                    <a:pt x="0" y="2"/>
                  </a:lnTo>
                  <a:lnTo>
                    <a:pt x="2" y="2"/>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8" name="Freeform 629"/>
            <p:cNvSpPr>
              <a:spLocks/>
            </p:cNvSpPr>
            <p:nvPr/>
          </p:nvSpPr>
          <p:spPr bwMode="gray">
            <a:xfrm>
              <a:off x="3710960" y="1604695"/>
              <a:ext cx="4832" cy="12563"/>
            </a:xfrm>
            <a:custGeom>
              <a:avLst/>
              <a:gdLst>
                <a:gd name="T0" fmla="*/ 5 w 5"/>
                <a:gd name="T1" fmla="*/ 8 h 13"/>
                <a:gd name="T2" fmla="*/ 5 w 5"/>
                <a:gd name="T3" fmla="*/ 9 h 13"/>
                <a:gd name="T4" fmla="*/ 4 w 5"/>
                <a:gd name="T5" fmla="*/ 11 h 13"/>
                <a:gd name="T6" fmla="*/ 4 w 5"/>
                <a:gd name="T7" fmla="*/ 13 h 13"/>
                <a:gd name="T8" fmla="*/ 2 w 5"/>
                <a:gd name="T9" fmla="*/ 13 h 13"/>
                <a:gd name="T10" fmla="*/ 2 w 5"/>
                <a:gd name="T11" fmla="*/ 11 h 13"/>
                <a:gd name="T12" fmla="*/ 0 w 5"/>
                <a:gd name="T13" fmla="*/ 9 h 13"/>
                <a:gd name="T14" fmla="*/ 0 w 5"/>
                <a:gd name="T15" fmla="*/ 8 h 13"/>
                <a:gd name="T16" fmla="*/ 2 w 5"/>
                <a:gd name="T17" fmla="*/ 8 h 13"/>
                <a:gd name="T18" fmla="*/ 2 w 5"/>
                <a:gd name="T19" fmla="*/ 6 h 13"/>
                <a:gd name="T20" fmla="*/ 0 w 5"/>
                <a:gd name="T21" fmla="*/ 6 h 13"/>
                <a:gd name="T22" fmla="*/ 0 w 5"/>
                <a:gd name="T23" fmla="*/ 4 h 13"/>
                <a:gd name="T24" fmla="*/ 0 w 5"/>
                <a:gd name="T25" fmla="*/ 2 h 13"/>
                <a:gd name="T26" fmla="*/ 2 w 5"/>
                <a:gd name="T27" fmla="*/ 2 h 13"/>
                <a:gd name="T28" fmla="*/ 2 w 5"/>
                <a:gd name="T29" fmla="*/ 0 h 13"/>
                <a:gd name="T30" fmla="*/ 4 w 5"/>
                <a:gd name="T31" fmla="*/ 0 h 13"/>
                <a:gd name="T32" fmla="*/ 4 w 5"/>
                <a:gd name="T33" fmla="*/ 2 h 13"/>
                <a:gd name="T34" fmla="*/ 5 w 5"/>
                <a:gd name="T35" fmla="*/ 2 h 13"/>
                <a:gd name="T36" fmla="*/ 4 w 5"/>
                <a:gd name="T37" fmla="*/ 4 h 13"/>
                <a:gd name="T38" fmla="*/ 4 w 5"/>
                <a:gd name="T39" fmla="*/ 6 h 13"/>
                <a:gd name="T40" fmla="*/ 5 w 5"/>
                <a:gd name="T41" fmla="*/ 6 h 13"/>
                <a:gd name="T42" fmla="*/ 5 w 5"/>
                <a:gd name="T4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13">
                  <a:moveTo>
                    <a:pt x="5" y="8"/>
                  </a:moveTo>
                  <a:lnTo>
                    <a:pt x="5" y="9"/>
                  </a:lnTo>
                  <a:lnTo>
                    <a:pt x="4" y="11"/>
                  </a:lnTo>
                  <a:lnTo>
                    <a:pt x="4" y="13"/>
                  </a:lnTo>
                  <a:lnTo>
                    <a:pt x="2" y="13"/>
                  </a:lnTo>
                  <a:lnTo>
                    <a:pt x="2" y="11"/>
                  </a:lnTo>
                  <a:lnTo>
                    <a:pt x="0" y="9"/>
                  </a:lnTo>
                  <a:lnTo>
                    <a:pt x="0" y="8"/>
                  </a:lnTo>
                  <a:lnTo>
                    <a:pt x="2" y="8"/>
                  </a:lnTo>
                  <a:lnTo>
                    <a:pt x="2" y="6"/>
                  </a:lnTo>
                  <a:lnTo>
                    <a:pt x="0" y="6"/>
                  </a:lnTo>
                  <a:lnTo>
                    <a:pt x="0" y="4"/>
                  </a:lnTo>
                  <a:lnTo>
                    <a:pt x="0" y="2"/>
                  </a:lnTo>
                  <a:lnTo>
                    <a:pt x="2" y="2"/>
                  </a:lnTo>
                  <a:lnTo>
                    <a:pt x="2" y="0"/>
                  </a:lnTo>
                  <a:lnTo>
                    <a:pt x="4" y="0"/>
                  </a:lnTo>
                  <a:lnTo>
                    <a:pt x="4" y="2"/>
                  </a:lnTo>
                  <a:lnTo>
                    <a:pt x="5" y="2"/>
                  </a:lnTo>
                  <a:lnTo>
                    <a:pt x="4" y="4"/>
                  </a:lnTo>
                  <a:lnTo>
                    <a:pt x="4" y="6"/>
                  </a:lnTo>
                  <a:lnTo>
                    <a:pt x="5" y="6"/>
                  </a:lnTo>
                  <a:lnTo>
                    <a:pt x="5" y="8"/>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9" name="Rectangle 630"/>
            <p:cNvSpPr>
              <a:spLocks noChangeArrowheads="1"/>
            </p:cNvSpPr>
            <p:nvPr/>
          </p:nvSpPr>
          <p:spPr bwMode="gray">
            <a:xfrm>
              <a:off x="3512848" y="160469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0" name="Freeform 631"/>
            <p:cNvSpPr>
              <a:spLocks/>
            </p:cNvSpPr>
            <p:nvPr/>
          </p:nvSpPr>
          <p:spPr bwMode="gray">
            <a:xfrm>
              <a:off x="3787306" y="1604695"/>
              <a:ext cx="18362" cy="22227"/>
            </a:xfrm>
            <a:custGeom>
              <a:avLst/>
              <a:gdLst>
                <a:gd name="T0" fmla="*/ 15 w 19"/>
                <a:gd name="T1" fmla="*/ 0 h 23"/>
                <a:gd name="T2" fmla="*/ 19 w 19"/>
                <a:gd name="T3" fmla="*/ 2 h 23"/>
                <a:gd name="T4" fmla="*/ 19 w 19"/>
                <a:gd name="T5" fmla="*/ 4 h 23"/>
                <a:gd name="T6" fmla="*/ 19 w 19"/>
                <a:gd name="T7" fmla="*/ 6 h 23"/>
                <a:gd name="T8" fmla="*/ 19 w 19"/>
                <a:gd name="T9" fmla="*/ 8 h 23"/>
                <a:gd name="T10" fmla="*/ 19 w 19"/>
                <a:gd name="T11" fmla="*/ 9 h 23"/>
                <a:gd name="T12" fmla="*/ 19 w 19"/>
                <a:gd name="T13" fmla="*/ 11 h 23"/>
                <a:gd name="T14" fmla="*/ 19 w 19"/>
                <a:gd name="T15" fmla="*/ 13 h 23"/>
                <a:gd name="T16" fmla="*/ 19 w 19"/>
                <a:gd name="T17" fmla="*/ 15 h 23"/>
                <a:gd name="T18" fmla="*/ 19 w 19"/>
                <a:gd name="T19" fmla="*/ 17 h 23"/>
                <a:gd name="T20" fmla="*/ 17 w 19"/>
                <a:gd name="T21" fmla="*/ 19 h 23"/>
                <a:gd name="T22" fmla="*/ 17 w 19"/>
                <a:gd name="T23" fmla="*/ 21 h 23"/>
                <a:gd name="T24" fmla="*/ 15 w 19"/>
                <a:gd name="T25" fmla="*/ 21 h 23"/>
                <a:gd name="T26" fmla="*/ 13 w 19"/>
                <a:gd name="T27" fmla="*/ 21 h 23"/>
                <a:gd name="T28" fmla="*/ 12 w 19"/>
                <a:gd name="T29" fmla="*/ 23 h 23"/>
                <a:gd name="T30" fmla="*/ 10 w 19"/>
                <a:gd name="T31" fmla="*/ 23 h 23"/>
                <a:gd name="T32" fmla="*/ 8 w 19"/>
                <a:gd name="T33" fmla="*/ 23 h 23"/>
                <a:gd name="T34" fmla="*/ 6 w 19"/>
                <a:gd name="T35" fmla="*/ 23 h 23"/>
                <a:gd name="T36" fmla="*/ 4 w 19"/>
                <a:gd name="T37" fmla="*/ 23 h 23"/>
                <a:gd name="T38" fmla="*/ 2 w 19"/>
                <a:gd name="T39" fmla="*/ 23 h 23"/>
                <a:gd name="T40" fmla="*/ 2 w 19"/>
                <a:gd name="T41" fmla="*/ 21 h 23"/>
                <a:gd name="T42" fmla="*/ 2 w 19"/>
                <a:gd name="T43" fmla="*/ 19 h 23"/>
                <a:gd name="T44" fmla="*/ 2 w 19"/>
                <a:gd name="T45" fmla="*/ 17 h 23"/>
                <a:gd name="T46" fmla="*/ 2 w 19"/>
                <a:gd name="T47" fmla="*/ 15 h 23"/>
                <a:gd name="T48" fmla="*/ 0 w 19"/>
                <a:gd name="T49" fmla="*/ 13 h 23"/>
                <a:gd name="T50" fmla="*/ 2 w 19"/>
                <a:gd name="T51" fmla="*/ 11 h 23"/>
                <a:gd name="T52" fmla="*/ 2 w 19"/>
                <a:gd name="T53" fmla="*/ 9 h 23"/>
                <a:gd name="T54" fmla="*/ 4 w 19"/>
                <a:gd name="T55" fmla="*/ 6 h 23"/>
                <a:gd name="T56" fmla="*/ 4 w 19"/>
                <a:gd name="T57" fmla="*/ 4 h 23"/>
                <a:gd name="T58" fmla="*/ 6 w 19"/>
                <a:gd name="T59" fmla="*/ 2 h 23"/>
                <a:gd name="T60" fmla="*/ 10 w 19"/>
                <a:gd name="T61" fmla="*/ 0 h 23"/>
                <a:gd name="T62" fmla="*/ 12 w 19"/>
                <a:gd name="T63" fmla="*/ 0 h 23"/>
                <a:gd name="T64" fmla="*/ 15 w 1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3">
                  <a:moveTo>
                    <a:pt x="15" y="0"/>
                  </a:moveTo>
                  <a:lnTo>
                    <a:pt x="19" y="2"/>
                  </a:lnTo>
                  <a:lnTo>
                    <a:pt x="19" y="4"/>
                  </a:lnTo>
                  <a:lnTo>
                    <a:pt x="19" y="6"/>
                  </a:lnTo>
                  <a:lnTo>
                    <a:pt x="19" y="8"/>
                  </a:lnTo>
                  <a:lnTo>
                    <a:pt x="19" y="9"/>
                  </a:lnTo>
                  <a:lnTo>
                    <a:pt x="19" y="11"/>
                  </a:lnTo>
                  <a:lnTo>
                    <a:pt x="19" y="13"/>
                  </a:lnTo>
                  <a:lnTo>
                    <a:pt x="19" y="15"/>
                  </a:lnTo>
                  <a:lnTo>
                    <a:pt x="19" y="17"/>
                  </a:lnTo>
                  <a:lnTo>
                    <a:pt x="17" y="19"/>
                  </a:lnTo>
                  <a:lnTo>
                    <a:pt x="17" y="21"/>
                  </a:lnTo>
                  <a:lnTo>
                    <a:pt x="15" y="21"/>
                  </a:lnTo>
                  <a:lnTo>
                    <a:pt x="13" y="21"/>
                  </a:lnTo>
                  <a:lnTo>
                    <a:pt x="12" y="23"/>
                  </a:lnTo>
                  <a:lnTo>
                    <a:pt x="10" y="23"/>
                  </a:lnTo>
                  <a:lnTo>
                    <a:pt x="8" y="23"/>
                  </a:lnTo>
                  <a:lnTo>
                    <a:pt x="6" y="23"/>
                  </a:lnTo>
                  <a:lnTo>
                    <a:pt x="4" y="23"/>
                  </a:lnTo>
                  <a:lnTo>
                    <a:pt x="2" y="23"/>
                  </a:lnTo>
                  <a:lnTo>
                    <a:pt x="2" y="21"/>
                  </a:lnTo>
                  <a:lnTo>
                    <a:pt x="2" y="19"/>
                  </a:lnTo>
                  <a:lnTo>
                    <a:pt x="2" y="17"/>
                  </a:lnTo>
                  <a:lnTo>
                    <a:pt x="2" y="15"/>
                  </a:lnTo>
                  <a:lnTo>
                    <a:pt x="0" y="13"/>
                  </a:lnTo>
                  <a:lnTo>
                    <a:pt x="2" y="11"/>
                  </a:lnTo>
                  <a:lnTo>
                    <a:pt x="2" y="9"/>
                  </a:lnTo>
                  <a:lnTo>
                    <a:pt x="4" y="6"/>
                  </a:lnTo>
                  <a:lnTo>
                    <a:pt x="4" y="4"/>
                  </a:lnTo>
                  <a:lnTo>
                    <a:pt x="6" y="2"/>
                  </a:lnTo>
                  <a:lnTo>
                    <a:pt x="10" y="0"/>
                  </a:lnTo>
                  <a:lnTo>
                    <a:pt x="12" y="0"/>
                  </a:lnTo>
                  <a:lnTo>
                    <a:pt x="1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1" name="Freeform 632"/>
            <p:cNvSpPr>
              <a:spLocks/>
            </p:cNvSpPr>
            <p:nvPr/>
          </p:nvSpPr>
          <p:spPr bwMode="gray">
            <a:xfrm>
              <a:off x="3771844" y="1604695"/>
              <a:ext cx="3866" cy="3866"/>
            </a:xfrm>
            <a:custGeom>
              <a:avLst/>
              <a:gdLst>
                <a:gd name="T0" fmla="*/ 2 w 4"/>
                <a:gd name="T1" fmla="*/ 4 h 4"/>
                <a:gd name="T2" fmla="*/ 2 w 4"/>
                <a:gd name="T3" fmla="*/ 2 h 4"/>
                <a:gd name="T4" fmla="*/ 0 w 4"/>
                <a:gd name="T5" fmla="*/ 2 h 4"/>
                <a:gd name="T6" fmla="*/ 0 w 4"/>
                <a:gd name="T7" fmla="*/ 0 h 4"/>
                <a:gd name="T8" fmla="*/ 2 w 4"/>
                <a:gd name="T9" fmla="*/ 0 h 4"/>
                <a:gd name="T10" fmla="*/ 4 w 4"/>
                <a:gd name="T11" fmla="*/ 0 h 4"/>
                <a:gd name="T12" fmla="*/ 4 w 4"/>
                <a:gd name="T13" fmla="*/ 2 h 4"/>
                <a:gd name="T14" fmla="*/ 2 w 4"/>
                <a:gd name="T15" fmla="*/ 2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lnTo>
                    <a:pt x="2" y="2"/>
                  </a:lnTo>
                  <a:lnTo>
                    <a:pt x="0" y="2"/>
                  </a:lnTo>
                  <a:lnTo>
                    <a:pt x="0" y="0"/>
                  </a:lnTo>
                  <a:lnTo>
                    <a:pt x="2" y="0"/>
                  </a:lnTo>
                  <a:lnTo>
                    <a:pt x="4" y="0"/>
                  </a:lnTo>
                  <a:lnTo>
                    <a:pt x="4" y="2"/>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2" name="Freeform 633"/>
            <p:cNvSpPr>
              <a:spLocks/>
            </p:cNvSpPr>
            <p:nvPr/>
          </p:nvSpPr>
          <p:spPr bwMode="gray">
            <a:xfrm>
              <a:off x="3605623" y="160276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3" name="Rectangle 634"/>
            <p:cNvSpPr>
              <a:spLocks noChangeArrowheads="1"/>
            </p:cNvSpPr>
            <p:nvPr/>
          </p:nvSpPr>
          <p:spPr bwMode="gray">
            <a:xfrm>
              <a:off x="3747684" y="160276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4" name="Freeform 635"/>
            <p:cNvSpPr>
              <a:spLocks/>
            </p:cNvSpPr>
            <p:nvPr/>
          </p:nvSpPr>
          <p:spPr bwMode="gray">
            <a:xfrm>
              <a:off x="3811466" y="1600829"/>
              <a:ext cx="1933" cy="5798"/>
            </a:xfrm>
            <a:custGeom>
              <a:avLst/>
              <a:gdLst>
                <a:gd name="T0" fmla="*/ 2 w 2"/>
                <a:gd name="T1" fmla="*/ 6 h 6"/>
                <a:gd name="T2" fmla="*/ 0 w 2"/>
                <a:gd name="T3" fmla="*/ 6 h 6"/>
                <a:gd name="T4" fmla="*/ 0 w 2"/>
                <a:gd name="T5" fmla="*/ 4 h 6"/>
                <a:gd name="T6" fmla="*/ 2 w 2"/>
                <a:gd name="T7" fmla="*/ 4 h 6"/>
                <a:gd name="T8" fmla="*/ 0 w 2"/>
                <a:gd name="T9" fmla="*/ 4 h 6"/>
                <a:gd name="T10" fmla="*/ 0 w 2"/>
                <a:gd name="T11" fmla="*/ 2 h 6"/>
                <a:gd name="T12" fmla="*/ 0 w 2"/>
                <a:gd name="T13" fmla="*/ 0 h 6"/>
                <a:gd name="T14" fmla="*/ 0 w 2"/>
                <a:gd name="T15" fmla="*/ 2 h 6"/>
                <a:gd name="T16" fmla="*/ 2 w 2"/>
                <a:gd name="T17" fmla="*/ 2 h 6"/>
                <a:gd name="T18" fmla="*/ 2 w 2"/>
                <a:gd name="T19" fmla="*/ 4 h 6"/>
                <a:gd name="T20" fmla="*/ 2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2" y="6"/>
                  </a:moveTo>
                  <a:lnTo>
                    <a:pt x="0" y="6"/>
                  </a:lnTo>
                  <a:lnTo>
                    <a:pt x="0" y="4"/>
                  </a:lnTo>
                  <a:lnTo>
                    <a:pt x="2" y="4"/>
                  </a:lnTo>
                  <a:lnTo>
                    <a:pt x="0" y="4"/>
                  </a:lnTo>
                  <a:lnTo>
                    <a:pt x="0" y="2"/>
                  </a:lnTo>
                  <a:lnTo>
                    <a:pt x="0" y="0"/>
                  </a:lnTo>
                  <a:lnTo>
                    <a:pt x="0" y="2"/>
                  </a:lnTo>
                  <a:lnTo>
                    <a:pt x="2" y="2"/>
                  </a:lnTo>
                  <a:lnTo>
                    <a:pt x="2" y="4"/>
                  </a:lnTo>
                  <a:lnTo>
                    <a:pt x="2"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5" name="Freeform 636"/>
            <p:cNvSpPr>
              <a:spLocks/>
            </p:cNvSpPr>
            <p:nvPr/>
          </p:nvSpPr>
          <p:spPr bwMode="gray">
            <a:xfrm>
              <a:off x="3518646" y="1598897"/>
              <a:ext cx="2899" cy="1933"/>
            </a:xfrm>
            <a:custGeom>
              <a:avLst/>
              <a:gdLst>
                <a:gd name="T0" fmla="*/ 3 w 3"/>
                <a:gd name="T1" fmla="*/ 2 h 2"/>
                <a:gd name="T2" fmla="*/ 1 w 3"/>
                <a:gd name="T3" fmla="*/ 2 h 2"/>
                <a:gd name="T4" fmla="*/ 0 w 3"/>
                <a:gd name="T5" fmla="*/ 2 h 2"/>
                <a:gd name="T6" fmla="*/ 1 w 3"/>
                <a:gd name="T7" fmla="*/ 0 h 2"/>
                <a:gd name="T8" fmla="*/ 3 w 3"/>
                <a:gd name="T9" fmla="*/ 0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1" y="2"/>
                  </a:lnTo>
                  <a:lnTo>
                    <a:pt x="0" y="2"/>
                  </a:lnTo>
                  <a:lnTo>
                    <a:pt x="1" y="0"/>
                  </a:lnTo>
                  <a:lnTo>
                    <a:pt x="3" y="0"/>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6" name="Freeform 637"/>
            <p:cNvSpPr>
              <a:spLocks/>
            </p:cNvSpPr>
            <p:nvPr/>
          </p:nvSpPr>
          <p:spPr bwMode="gray">
            <a:xfrm>
              <a:off x="3521546" y="1598897"/>
              <a:ext cx="1933" cy="1933"/>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7" name="Freeform 638"/>
            <p:cNvSpPr>
              <a:spLocks/>
            </p:cNvSpPr>
            <p:nvPr/>
          </p:nvSpPr>
          <p:spPr bwMode="gray">
            <a:xfrm>
              <a:off x="3566967" y="1598897"/>
              <a:ext cx="5798" cy="3866"/>
            </a:xfrm>
            <a:custGeom>
              <a:avLst/>
              <a:gdLst>
                <a:gd name="T0" fmla="*/ 4 w 6"/>
                <a:gd name="T1" fmla="*/ 4 h 4"/>
                <a:gd name="T2" fmla="*/ 2 w 6"/>
                <a:gd name="T3" fmla="*/ 4 h 4"/>
                <a:gd name="T4" fmla="*/ 2 w 6"/>
                <a:gd name="T5" fmla="*/ 2 h 4"/>
                <a:gd name="T6" fmla="*/ 0 w 6"/>
                <a:gd name="T7" fmla="*/ 2 h 4"/>
                <a:gd name="T8" fmla="*/ 0 w 6"/>
                <a:gd name="T9" fmla="*/ 0 h 4"/>
                <a:gd name="T10" fmla="*/ 2 w 6"/>
                <a:gd name="T11" fmla="*/ 0 h 4"/>
                <a:gd name="T12" fmla="*/ 4 w 6"/>
                <a:gd name="T13" fmla="*/ 0 h 4"/>
                <a:gd name="T14" fmla="*/ 4 w 6"/>
                <a:gd name="T15" fmla="*/ 2 h 4"/>
                <a:gd name="T16" fmla="*/ 6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2" y="4"/>
                  </a:lnTo>
                  <a:lnTo>
                    <a:pt x="2" y="2"/>
                  </a:lnTo>
                  <a:lnTo>
                    <a:pt x="0" y="2"/>
                  </a:lnTo>
                  <a:lnTo>
                    <a:pt x="0" y="0"/>
                  </a:lnTo>
                  <a:lnTo>
                    <a:pt x="2" y="0"/>
                  </a:lnTo>
                  <a:lnTo>
                    <a:pt x="4" y="0"/>
                  </a:lnTo>
                  <a:lnTo>
                    <a:pt x="4" y="2"/>
                  </a:lnTo>
                  <a:lnTo>
                    <a:pt x="6" y="4"/>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8" name="Freeform 639"/>
            <p:cNvSpPr>
              <a:spLocks/>
            </p:cNvSpPr>
            <p:nvPr/>
          </p:nvSpPr>
          <p:spPr bwMode="gray">
            <a:xfrm>
              <a:off x="3495453" y="1596964"/>
              <a:ext cx="1933" cy="1933"/>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9" name="Freeform 640"/>
            <p:cNvSpPr>
              <a:spLocks/>
            </p:cNvSpPr>
            <p:nvPr/>
          </p:nvSpPr>
          <p:spPr bwMode="gray">
            <a:xfrm>
              <a:off x="3773776" y="1596964"/>
              <a:ext cx="3866" cy="5798"/>
            </a:xfrm>
            <a:custGeom>
              <a:avLst/>
              <a:gdLst>
                <a:gd name="T0" fmla="*/ 4 w 4"/>
                <a:gd name="T1" fmla="*/ 0 h 6"/>
                <a:gd name="T2" fmla="*/ 4 w 4"/>
                <a:gd name="T3" fmla="*/ 2 h 6"/>
                <a:gd name="T4" fmla="*/ 2 w 4"/>
                <a:gd name="T5" fmla="*/ 4 h 6"/>
                <a:gd name="T6" fmla="*/ 4 w 4"/>
                <a:gd name="T7" fmla="*/ 4 h 6"/>
                <a:gd name="T8" fmla="*/ 2 w 4"/>
                <a:gd name="T9" fmla="*/ 4 h 6"/>
                <a:gd name="T10" fmla="*/ 2 w 4"/>
                <a:gd name="T11" fmla="*/ 6 h 6"/>
                <a:gd name="T12" fmla="*/ 2 w 4"/>
                <a:gd name="T13" fmla="*/ 4 h 6"/>
                <a:gd name="T14" fmla="*/ 0 w 4"/>
                <a:gd name="T15" fmla="*/ 4 h 6"/>
                <a:gd name="T16" fmla="*/ 2 w 4"/>
                <a:gd name="T17" fmla="*/ 4 h 6"/>
                <a:gd name="T18" fmla="*/ 2 w 4"/>
                <a:gd name="T19" fmla="*/ 2 h 6"/>
                <a:gd name="T20" fmla="*/ 4 w 4"/>
                <a:gd name="T21" fmla="*/ 2 h 6"/>
                <a:gd name="T22" fmla="*/ 2 w 4"/>
                <a:gd name="T23" fmla="*/ 2 h 6"/>
                <a:gd name="T24" fmla="*/ 2 w 4"/>
                <a:gd name="T25" fmla="*/ 0 h 6"/>
                <a:gd name="T26" fmla="*/ 4 w 4"/>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6">
                  <a:moveTo>
                    <a:pt x="4" y="0"/>
                  </a:moveTo>
                  <a:lnTo>
                    <a:pt x="4" y="2"/>
                  </a:lnTo>
                  <a:lnTo>
                    <a:pt x="2" y="4"/>
                  </a:lnTo>
                  <a:lnTo>
                    <a:pt x="4" y="4"/>
                  </a:lnTo>
                  <a:lnTo>
                    <a:pt x="2" y="4"/>
                  </a:lnTo>
                  <a:lnTo>
                    <a:pt x="2" y="6"/>
                  </a:lnTo>
                  <a:lnTo>
                    <a:pt x="2" y="4"/>
                  </a:lnTo>
                  <a:lnTo>
                    <a:pt x="0" y="4"/>
                  </a:lnTo>
                  <a:lnTo>
                    <a:pt x="2" y="4"/>
                  </a:lnTo>
                  <a:lnTo>
                    <a:pt x="2" y="2"/>
                  </a:lnTo>
                  <a:lnTo>
                    <a:pt x="4"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0" name="Rectangle 641"/>
            <p:cNvSpPr>
              <a:spLocks noChangeArrowheads="1"/>
            </p:cNvSpPr>
            <p:nvPr/>
          </p:nvSpPr>
          <p:spPr bwMode="gray">
            <a:xfrm>
              <a:off x="3807600" y="159696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1" name="Freeform 642"/>
            <p:cNvSpPr>
              <a:spLocks/>
            </p:cNvSpPr>
            <p:nvPr/>
          </p:nvSpPr>
          <p:spPr bwMode="gray">
            <a:xfrm>
              <a:off x="3493520" y="159696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2" name="Freeform 643"/>
            <p:cNvSpPr>
              <a:spLocks/>
            </p:cNvSpPr>
            <p:nvPr/>
          </p:nvSpPr>
          <p:spPr bwMode="gray">
            <a:xfrm>
              <a:off x="3803735" y="1595031"/>
              <a:ext cx="3866" cy="9664"/>
            </a:xfrm>
            <a:custGeom>
              <a:avLst/>
              <a:gdLst>
                <a:gd name="T0" fmla="*/ 4 w 4"/>
                <a:gd name="T1" fmla="*/ 4 h 10"/>
                <a:gd name="T2" fmla="*/ 4 w 4"/>
                <a:gd name="T3" fmla="*/ 6 h 10"/>
                <a:gd name="T4" fmla="*/ 4 w 4"/>
                <a:gd name="T5" fmla="*/ 8 h 10"/>
                <a:gd name="T6" fmla="*/ 4 w 4"/>
                <a:gd name="T7" fmla="*/ 10 h 10"/>
                <a:gd name="T8" fmla="*/ 2 w 4"/>
                <a:gd name="T9" fmla="*/ 10 h 10"/>
                <a:gd name="T10" fmla="*/ 2 w 4"/>
                <a:gd name="T11" fmla="*/ 8 h 10"/>
                <a:gd name="T12" fmla="*/ 0 w 4"/>
                <a:gd name="T13" fmla="*/ 6 h 10"/>
                <a:gd name="T14" fmla="*/ 0 w 4"/>
                <a:gd name="T15" fmla="*/ 4 h 10"/>
                <a:gd name="T16" fmla="*/ 0 w 4"/>
                <a:gd name="T17" fmla="*/ 2 h 10"/>
                <a:gd name="T18" fmla="*/ 0 w 4"/>
                <a:gd name="T19" fmla="*/ 0 h 10"/>
                <a:gd name="T20" fmla="*/ 0 w 4"/>
                <a:gd name="T21" fmla="*/ 2 h 10"/>
                <a:gd name="T22" fmla="*/ 2 w 4"/>
                <a:gd name="T23" fmla="*/ 2 h 10"/>
                <a:gd name="T24" fmla="*/ 2 w 4"/>
                <a:gd name="T25" fmla="*/ 4 h 10"/>
                <a:gd name="T26" fmla="*/ 4 w 4"/>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4" y="4"/>
                  </a:moveTo>
                  <a:lnTo>
                    <a:pt x="4" y="6"/>
                  </a:lnTo>
                  <a:lnTo>
                    <a:pt x="4" y="8"/>
                  </a:lnTo>
                  <a:lnTo>
                    <a:pt x="4" y="10"/>
                  </a:lnTo>
                  <a:lnTo>
                    <a:pt x="2" y="10"/>
                  </a:lnTo>
                  <a:lnTo>
                    <a:pt x="2" y="8"/>
                  </a:lnTo>
                  <a:lnTo>
                    <a:pt x="0" y="6"/>
                  </a:lnTo>
                  <a:lnTo>
                    <a:pt x="0" y="4"/>
                  </a:lnTo>
                  <a:lnTo>
                    <a:pt x="0" y="2"/>
                  </a:lnTo>
                  <a:lnTo>
                    <a:pt x="0" y="0"/>
                  </a:lnTo>
                  <a:lnTo>
                    <a:pt x="0" y="2"/>
                  </a:lnTo>
                  <a:lnTo>
                    <a:pt x="2" y="2"/>
                  </a:lnTo>
                  <a:lnTo>
                    <a:pt x="2" y="4"/>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3" name="Freeform 644"/>
            <p:cNvSpPr>
              <a:spLocks/>
            </p:cNvSpPr>
            <p:nvPr/>
          </p:nvSpPr>
          <p:spPr bwMode="gray">
            <a:xfrm>
              <a:off x="3857853" y="1593098"/>
              <a:ext cx="7731" cy="3866"/>
            </a:xfrm>
            <a:custGeom>
              <a:avLst/>
              <a:gdLst>
                <a:gd name="T0" fmla="*/ 0 w 8"/>
                <a:gd name="T1" fmla="*/ 0 h 4"/>
                <a:gd name="T2" fmla="*/ 2 w 8"/>
                <a:gd name="T3" fmla="*/ 0 h 4"/>
                <a:gd name="T4" fmla="*/ 4 w 8"/>
                <a:gd name="T5" fmla="*/ 2 h 4"/>
                <a:gd name="T6" fmla="*/ 6 w 8"/>
                <a:gd name="T7" fmla="*/ 2 h 4"/>
                <a:gd name="T8" fmla="*/ 8 w 8"/>
                <a:gd name="T9" fmla="*/ 2 h 4"/>
                <a:gd name="T10" fmla="*/ 8 w 8"/>
                <a:gd name="T11" fmla="*/ 4 h 4"/>
                <a:gd name="T12" fmla="*/ 6 w 8"/>
                <a:gd name="T13" fmla="*/ 2 h 4"/>
                <a:gd name="T14" fmla="*/ 2 w 8"/>
                <a:gd name="T15" fmla="*/ 2 h 4"/>
                <a:gd name="T16" fmla="*/ 0 w 8"/>
                <a:gd name="T17" fmla="*/ 2 h 4"/>
                <a:gd name="T18" fmla="*/ 0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0" y="0"/>
                  </a:moveTo>
                  <a:lnTo>
                    <a:pt x="2" y="0"/>
                  </a:lnTo>
                  <a:lnTo>
                    <a:pt x="4" y="2"/>
                  </a:lnTo>
                  <a:lnTo>
                    <a:pt x="6" y="2"/>
                  </a:lnTo>
                  <a:lnTo>
                    <a:pt x="8" y="2"/>
                  </a:lnTo>
                  <a:lnTo>
                    <a:pt x="8" y="4"/>
                  </a:lnTo>
                  <a:lnTo>
                    <a:pt x="6"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4" name="Freeform 645"/>
            <p:cNvSpPr>
              <a:spLocks/>
            </p:cNvSpPr>
            <p:nvPr/>
          </p:nvSpPr>
          <p:spPr bwMode="gray">
            <a:xfrm>
              <a:off x="3587261" y="1593098"/>
              <a:ext cx="5798" cy="5798"/>
            </a:xfrm>
            <a:custGeom>
              <a:avLst/>
              <a:gdLst>
                <a:gd name="T0" fmla="*/ 6 w 6"/>
                <a:gd name="T1" fmla="*/ 0 h 6"/>
                <a:gd name="T2" fmla="*/ 6 w 6"/>
                <a:gd name="T3" fmla="*/ 2 h 6"/>
                <a:gd name="T4" fmla="*/ 6 w 6"/>
                <a:gd name="T5" fmla="*/ 0 h 6"/>
                <a:gd name="T6" fmla="*/ 6 w 6"/>
                <a:gd name="T7" fmla="*/ 2 h 6"/>
                <a:gd name="T8" fmla="*/ 6 w 6"/>
                <a:gd name="T9" fmla="*/ 4 h 6"/>
                <a:gd name="T10" fmla="*/ 6 w 6"/>
                <a:gd name="T11" fmla="*/ 6 h 6"/>
                <a:gd name="T12" fmla="*/ 4 w 6"/>
                <a:gd name="T13" fmla="*/ 6 h 6"/>
                <a:gd name="T14" fmla="*/ 4 w 6"/>
                <a:gd name="T15" fmla="*/ 4 h 6"/>
                <a:gd name="T16" fmla="*/ 4 w 6"/>
                <a:gd name="T17" fmla="*/ 6 h 6"/>
                <a:gd name="T18" fmla="*/ 4 w 6"/>
                <a:gd name="T19" fmla="*/ 4 h 6"/>
                <a:gd name="T20" fmla="*/ 2 w 6"/>
                <a:gd name="T21" fmla="*/ 4 h 6"/>
                <a:gd name="T22" fmla="*/ 0 w 6"/>
                <a:gd name="T23" fmla="*/ 4 h 6"/>
                <a:gd name="T24" fmla="*/ 2 w 6"/>
                <a:gd name="T25" fmla="*/ 4 h 6"/>
                <a:gd name="T26" fmla="*/ 2 w 6"/>
                <a:gd name="T27" fmla="*/ 2 h 6"/>
                <a:gd name="T28" fmla="*/ 4 w 6"/>
                <a:gd name="T29" fmla="*/ 2 h 6"/>
                <a:gd name="T30" fmla="*/ 4 w 6"/>
                <a:gd name="T31" fmla="*/ 0 h 6"/>
                <a:gd name="T32" fmla="*/ 6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6" y="0"/>
                  </a:moveTo>
                  <a:lnTo>
                    <a:pt x="6" y="2"/>
                  </a:lnTo>
                  <a:lnTo>
                    <a:pt x="6" y="0"/>
                  </a:lnTo>
                  <a:lnTo>
                    <a:pt x="6" y="2"/>
                  </a:lnTo>
                  <a:lnTo>
                    <a:pt x="6" y="4"/>
                  </a:lnTo>
                  <a:lnTo>
                    <a:pt x="6" y="6"/>
                  </a:lnTo>
                  <a:lnTo>
                    <a:pt x="4" y="6"/>
                  </a:lnTo>
                  <a:lnTo>
                    <a:pt x="4" y="4"/>
                  </a:lnTo>
                  <a:lnTo>
                    <a:pt x="4" y="6"/>
                  </a:lnTo>
                  <a:lnTo>
                    <a:pt x="4" y="4"/>
                  </a:lnTo>
                  <a:lnTo>
                    <a:pt x="2" y="4"/>
                  </a:lnTo>
                  <a:lnTo>
                    <a:pt x="0" y="4"/>
                  </a:lnTo>
                  <a:lnTo>
                    <a:pt x="2" y="4"/>
                  </a:lnTo>
                  <a:lnTo>
                    <a:pt x="2" y="2"/>
                  </a:lnTo>
                  <a:lnTo>
                    <a:pt x="4" y="2"/>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5" name="Freeform 646"/>
            <p:cNvSpPr>
              <a:spLocks/>
            </p:cNvSpPr>
            <p:nvPr/>
          </p:nvSpPr>
          <p:spPr bwMode="gray">
            <a:xfrm>
              <a:off x="3491587" y="159116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6" name="Freeform 647"/>
            <p:cNvSpPr>
              <a:spLocks/>
            </p:cNvSpPr>
            <p:nvPr/>
          </p:nvSpPr>
          <p:spPr bwMode="gray">
            <a:xfrm>
              <a:off x="3602723" y="1587300"/>
              <a:ext cx="2899" cy="7731"/>
            </a:xfrm>
            <a:custGeom>
              <a:avLst/>
              <a:gdLst>
                <a:gd name="T0" fmla="*/ 3 w 3"/>
                <a:gd name="T1" fmla="*/ 4 h 8"/>
                <a:gd name="T2" fmla="*/ 3 w 3"/>
                <a:gd name="T3" fmla="*/ 6 h 8"/>
                <a:gd name="T4" fmla="*/ 3 w 3"/>
                <a:gd name="T5" fmla="*/ 8 h 8"/>
                <a:gd name="T6" fmla="*/ 1 w 3"/>
                <a:gd name="T7" fmla="*/ 8 h 8"/>
                <a:gd name="T8" fmla="*/ 0 w 3"/>
                <a:gd name="T9" fmla="*/ 8 h 8"/>
                <a:gd name="T10" fmla="*/ 1 w 3"/>
                <a:gd name="T11" fmla="*/ 8 h 8"/>
                <a:gd name="T12" fmla="*/ 1 w 3"/>
                <a:gd name="T13" fmla="*/ 6 h 8"/>
                <a:gd name="T14" fmla="*/ 0 w 3"/>
                <a:gd name="T15" fmla="*/ 6 h 8"/>
                <a:gd name="T16" fmla="*/ 0 w 3"/>
                <a:gd name="T17" fmla="*/ 8 h 8"/>
                <a:gd name="T18" fmla="*/ 0 w 3"/>
                <a:gd name="T19" fmla="*/ 6 h 8"/>
                <a:gd name="T20" fmla="*/ 0 w 3"/>
                <a:gd name="T21" fmla="*/ 4 h 8"/>
                <a:gd name="T22" fmla="*/ 0 w 3"/>
                <a:gd name="T23" fmla="*/ 2 h 8"/>
                <a:gd name="T24" fmla="*/ 0 w 3"/>
                <a:gd name="T25" fmla="*/ 0 h 8"/>
                <a:gd name="T26" fmla="*/ 1 w 3"/>
                <a:gd name="T27" fmla="*/ 2 h 8"/>
                <a:gd name="T28" fmla="*/ 1 w 3"/>
                <a:gd name="T29" fmla="*/ 4 h 8"/>
                <a:gd name="T30" fmla="*/ 3 w 3"/>
                <a:gd name="T3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8">
                  <a:moveTo>
                    <a:pt x="3" y="4"/>
                  </a:moveTo>
                  <a:lnTo>
                    <a:pt x="3" y="6"/>
                  </a:lnTo>
                  <a:lnTo>
                    <a:pt x="3" y="8"/>
                  </a:lnTo>
                  <a:lnTo>
                    <a:pt x="1" y="8"/>
                  </a:lnTo>
                  <a:lnTo>
                    <a:pt x="0" y="8"/>
                  </a:lnTo>
                  <a:lnTo>
                    <a:pt x="1" y="8"/>
                  </a:lnTo>
                  <a:lnTo>
                    <a:pt x="1" y="6"/>
                  </a:lnTo>
                  <a:lnTo>
                    <a:pt x="0" y="6"/>
                  </a:lnTo>
                  <a:lnTo>
                    <a:pt x="0" y="8"/>
                  </a:lnTo>
                  <a:lnTo>
                    <a:pt x="0" y="6"/>
                  </a:lnTo>
                  <a:lnTo>
                    <a:pt x="0" y="4"/>
                  </a:lnTo>
                  <a:lnTo>
                    <a:pt x="0" y="2"/>
                  </a:lnTo>
                  <a:lnTo>
                    <a:pt x="0" y="0"/>
                  </a:lnTo>
                  <a:lnTo>
                    <a:pt x="1" y="2"/>
                  </a:lnTo>
                  <a:lnTo>
                    <a:pt x="1" y="4"/>
                  </a:lnTo>
                  <a:lnTo>
                    <a:pt x="3"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7" name="Freeform 648"/>
            <p:cNvSpPr>
              <a:spLocks/>
            </p:cNvSpPr>
            <p:nvPr/>
          </p:nvSpPr>
          <p:spPr bwMode="gray">
            <a:xfrm>
              <a:off x="3603690" y="1585367"/>
              <a:ext cx="3866" cy="5798"/>
            </a:xfrm>
            <a:custGeom>
              <a:avLst/>
              <a:gdLst>
                <a:gd name="T0" fmla="*/ 2 w 4"/>
                <a:gd name="T1" fmla="*/ 6 h 6"/>
                <a:gd name="T2" fmla="*/ 2 w 4"/>
                <a:gd name="T3" fmla="*/ 4 h 6"/>
                <a:gd name="T4" fmla="*/ 0 w 4"/>
                <a:gd name="T5" fmla="*/ 4 h 6"/>
                <a:gd name="T6" fmla="*/ 0 w 4"/>
                <a:gd name="T7" fmla="*/ 2 h 6"/>
                <a:gd name="T8" fmla="*/ 2 w 4"/>
                <a:gd name="T9" fmla="*/ 2 h 6"/>
                <a:gd name="T10" fmla="*/ 2 w 4"/>
                <a:gd name="T11" fmla="*/ 0 h 6"/>
                <a:gd name="T12" fmla="*/ 2 w 4"/>
                <a:gd name="T13" fmla="*/ 2 h 6"/>
                <a:gd name="T14" fmla="*/ 4 w 4"/>
                <a:gd name="T15" fmla="*/ 2 h 6"/>
                <a:gd name="T16" fmla="*/ 4 w 4"/>
                <a:gd name="T17" fmla="*/ 4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4"/>
                  </a:lnTo>
                  <a:lnTo>
                    <a:pt x="0" y="4"/>
                  </a:lnTo>
                  <a:lnTo>
                    <a:pt x="0" y="2"/>
                  </a:lnTo>
                  <a:lnTo>
                    <a:pt x="2" y="2"/>
                  </a:lnTo>
                  <a:lnTo>
                    <a:pt x="2" y="0"/>
                  </a:lnTo>
                  <a:lnTo>
                    <a:pt x="2" y="2"/>
                  </a:lnTo>
                  <a:lnTo>
                    <a:pt x="4" y="2"/>
                  </a:lnTo>
                  <a:lnTo>
                    <a:pt x="4" y="4"/>
                  </a:lnTo>
                  <a:lnTo>
                    <a:pt x="2"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8" name="Freeform 649"/>
            <p:cNvSpPr>
              <a:spLocks/>
            </p:cNvSpPr>
            <p:nvPr/>
          </p:nvSpPr>
          <p:spPr bwMode="gray">
            <a:xfrm>
              <a:off x="3684868" y="1585367"/>
              <a:ext cx="1933" cy="1933"/>
            </a:xfrm>
            <a:custGeom>
              <a:avLst/>
              <a:gdLst>
                <a:gd name="T0" fmla="*/ 0 w 2"/>
                <a:gd name="T1" fmla="*/ 2 h 2"/>
                <a:gd name="T2" fmla="*/ 0 w 2"/>
                <a:gd name="T3" fmla="*/ 0 h 2"/>
                <a:gd name="T4" fmla="*/ 2 w 2"/>
                <a:gd name="T5" fmla="*/ 0 h 2"/>
                <a:gd name="T6" fmla="*/ 0 w 2"/>
                <a:gd name="T7" fmla="*/ 0 h 2"/>
                <a:gd name="T8" fmla="*/ 0 w 2"/>
                <a:gd name="T9" fmla="*/ 2 h 2"/>
                <a:gd name="T10" fmla="*/ 2 w 2"/>
                <a:gd name="T11" fmla="*/ 2 h 2"/>
                <a:gd name="T12" fmla="*/ 0 w 2"/>
                <a:gd name="T13" fmla="*/ 2 h 2"/>
                <a:gd name="T14" fmla="*/ 0 w 2"/>
                <a:gd name="T15" fmla="*/ 0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0"/>
                  </a:lnTo>
                  <a:lnTo>
                    <a:pt x="2" y="0"/>
                  </a:lnTo>
                  <a:lnTo>
                    <a:pt x="0" y="0"/>
                  </a:lnTo>
                  <a:lnTo>
                    <a:pt x="0" y="2"/>
                  </a:lnTo>
                  <a:lnTo>
                    <a:pt x="2" y="2"/>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9" name="Rectangle 650"/>
            <p:cNvSpPr>
              <a:spLocks noChangeArrowheads="1"/>
            </p:cNvSpPr>
            <p:nvPr/>
          </p:nvSpPr>
          <p:spPr bwMode="gray">
            <a:xfrm>
              <a:off x="3318601" y="158536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0" name="Freeform 651"/>
            <p:cNvSpPr>
              <a:spLocks/>
            </p:cNvSpPr>
            <p:nvPr/>
          </p:nvSpPr>
          <p:spPr bwMode="gray">
            <a:xfrm>
              <a:off x="3593059" y="1584401"/>
              <a:ext cx="1933" cy="2899"/>
            </a:xfrm>
            <a:custGeom>
              <a:avLst/>
              <a:gdLst>
                <a:gd name="T0" fmla="*/ 0 w 2"/>
                <a:gd name="T1" fmla="*/ 3 h 3"/>
                <a:gd name="T2" fmla="*/ 2 w 2"/>
                <a:gd name="T3" fmla="*/ 1 h 3"/>
                <a:gd name="T4" fmla="*/ 0 w 2"/>
                <a:gd name="T5" fmla="*/ 1 h 3"/>
                <a:gd name="T6" fmla="*/ 0 w 2"/>
                <a:gd name="T7" fmla="*/ 0 h 3"/>
                <a:gd name="T8" fmla="*/ 2 w 2"/>
                <a:gd name="T9" fmla="*/ 0 h 3"/>
                <a:gd name="T10" fmla="*/ 2 w 2"/>
                <a:gd name="T11" fmla="*/ 1 h 3"/>
                <a:gd name="T12" fmla="*/ 2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1"/>
                  </a:lnTo>
                  <a:lnTo>
                    <a:pt x="0" y="1"/>
                  </a:lnTo>
                  <a:lnTo>
                    <a:pt x="0" y="0"/>
                  </a:lnTo>
                  <a:lnTo>
                    <a:pt x="2" y="0"/>
                  </a:lnTo>
                  <a:lnTo>
                    <a:pt x="2" y="1"/>
                  </a:lnTo>
                  <a:lnTo>
                    <a:pt x="2" y="3"/>
                  </a:lnTo>
                  <a:lnTo>
                    <a:pt x="0"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1" name="Freeform 652"/>
            <p:cNvSpPr>
              <a:spLocks/>
            </p:cNvSpPr>
            <p:nvPr/>
          </p:nvSpPr>
          <p:spPr bwMode="gray">
            <a:xfrm>
              <a:off x="3681002" y="1580535"/>
              <a:ext cx="1933" cy="4832"/>
            </a:xfrm>
            <a:custGeom>
              <a:avLst/>
              <a:gdLst>
                <a:gd name="T0" fmla="*/ 2 w 2"/>
                <a:gd name="T1" fmla="*/ 2 h 5"/>
                <a:gd name="T2" fmla="*/ 2 w 2"/>
                <a:gd name="T3" fmla="*/ 4 h 5"/>
                <a:gd name="T4" fmla="*/ 2 w 2"/>
                <a:gd name="T5" fmla="*/ 5 h 5"/>
                <a:gd name="T6" fmla="*/ 2 w 2"/>
                <a:gd name="T7" fmla="*/ 4 h 5"/>
                <a:gd name="T8" fmla="*/ 0 w 2"/>
                <a:gd name="T9" fmla="*/ 4 h 5"/>
                <a:gd name="T10" fmla="*/ 0 w 2"/>
                <a:gd name="T11" fmla="*/ 2 h 5"/>
                <a:gd name="T12" fmla="*/ 0 w 2"/>
                <a:gd name="T13" fmla="*/ 4 h 5"/>
                <a:gd name="T14" fmla="*/ 0 w 2"/>
                <a:gd name="T15" fmla="*/ 2 h 5"/>
                <a:gd name="T16" fmla="*/ 0 w 2"/>
                <a:gd name="T17" fmla="*/ 0 h 5"/>
                <a:gd name="T18" fmla="*/ 2 w 2"/>
                <a:gd name="T19" fmla="*/ 0 h 5"/>
                <a:gd name="T20" fmla="*/ 2 w 2"/>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2"/>
                  </a:moveTo>
                  <a:lnTo>
                    <a:pt x="2" y="4"/>
                  </a:lnTo>
                  <a:lnTo>
                    <a:pt x="2" y="5"/>
                  </a:lnTo>
                  <a:lnTo>
                    <a:pt x="2" y="4"/>
                  </a:lnTo>
                  <a:lnTo>
                    <a:pt x="0" y="4"/>
                  </a:lnTo>
                  <a:lnTo>
                    <a:pt x="0" y="2"/>
                  </a:lnTo>
                  <a:lnTo>
                    <a:pt x="0"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2" name="Freeform 653"/>
            <p:cNvSpPr>
              <a:spLocks/>
            </p:cNvSpPr>
            <p:nvPr/>
          </p:nvSpPr>
          <p:spPr bwMode="gray">
            <a:xfrm>
              <a:off x="3770877" y="1580535"/>
              <a:ext cx="10630" cy="12563"/>
            </a:xfrm>
            <a:custGeom>
              <a:avLst/>
              <a:gdLst>
                <a:gd name="T0" fmla="*/ 9 w 11"/>
                <a:gd name="T1" fmla="*/ 0 h 13"/>
                <a:gd name="T2" fmla="*/ 9 w 11"/>
                <a:gd name="T3" fmla="*/ 2 h 13"/>
                <a:gd name="T4" fmla="*/ 11 w 11"/>
                <a:gd name="T5" fmla="*/ 2 h 13"/>
                <a:gd name="T6" fmla="*/ 9 w 11"/>
                <a:gd name="T7" fmla="*/ 4 h 13"/>
                <a:gd name="T8" fmla="*/ 9 w 11"/>
                <a:gd name="T9" fmla="*/ 5 h 13"/>
                <a:gd name="T10" fmla="*/ 9 w 11"/>
                <a:gd name="T11" fmla="*/ 4 h 13"/>
                <a:gd name="T12" fmla="*/ 7 w 11"/>
                <a:gd name="T13" fmla="*/ 4 h 13"/>
                <a:gd name="T14" fmla="*/ 7 w 11"/>
                <a:gd name="T15" fmla="*/ 5 h 13"/>
                <a:gd name="T16" fmla="*/ 7 w 11"/>
                <a:gd name="T17" fmla="*/ 7 h 13"/>
                <a:gd name="T18" fmla="*/ 5 w 11"/>
                <a:gd name="T19" fmla="*/ 9 h 13"/>
                <a:gd name="T20" fmla="*/ 5 w 11"/>
                <a:gd name="T21" fmla="*/ 11 h 13"/>
                <a:gd name="T22" fmla="*/ 3 w 11"/>
                <a:gd name="T23" fmla="*/ 11 h 13"/>
                <a:gd name="T24" fmla="*/ 3 w 11"/>
                <a:gd name="T25" fmla="*/ 13 h 13"/>
                <a:gd name="T26" fmla="*/ 1 w 11"/>
                <a:gd name="T27" fmla="*/ 13 h 13"/>
                <a:gd name="T28" fmla="*/ 0 w 11"/>
                <a:gd name="T29" fmla="*/ 13 h 13"/>
                <a:gd name="T30" fmla="*/ 0 w 11"/>
                <a:gd name="T31" fmla="*/ 11 h 13"/>
                <a:gd name="T32" fmla="*/ 1 w 11"/>
                <a:gd name="T33" fmla="*/ 11 h 13"/>
                <a:gd name="T34" fmla="*/ 0 w 11"/>
                <a:gd name="T35" fmla="*/ 11 h 13"/>
                <a:gd name="T36" fmla="*/ 1 w 11"/>
                <a:gd name="T37" fmla="*/ 11 h 13"/>
                <a:gd name="T38" fmla="*/ 1 w 11"/>
                <a:gd name="T39" fmla="*/ 9 h 13"/>
                <a:gd name="T40" fmla="*/ 1 w 11"/>
                <a:gd name="T41" fmla="*/ 7 h 13"/>
                <a:gd name="T42" fmla="*/ 3 w 11"/>
                <a:gd name="T43" fmla="*/ 7 h 13"/>
                <a:gd name="T44" fmla="*/ 5 w 11"/>
                <a:gd name="T45" fmla="*/ 5 h 13"/>
                <a:gd name="T46" fmla="*/ 5 w 11"/>
                <a:gd name="T47" fmla="*/ 4 h 13"/>
                <a:gd name="T48" fmla="*/ 7 w 11"/>
                <a:gd name="T49" fmla="*/ 4 h 13"/>
                <a:gd name="T50" fmla="*/ 5 w 11"/>
                <a:gd name="T51" fmla="*/ 2 h 13"/>
                <a:gd name="T52" fmla="*/ 7 w 11"/>
                <a:gd name="T53" fmla="*/ 2 h 13"/>
                <a:gd name="T54" fmla="*/ 7 w 11"/>
                <a:gd name="T55" fmla="*/ 0 h 13"/>
                <a:gd name="T56" fmla="*/ 9 w 11"/>
                <a:gd name="T5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3">
                  <a:moveTo>
                    <a:pt x="9" y="0"/>
                  </a:moveTo>
                  <a:lnTo>
                    <a:pt x="9" y="2"/>
                  </a:lnTo>
                  <a:lnTo>
                    <a:pt x="11" y="2"/>
                  </a:lnTo>
                  <a:lnTo>
                    <a:pt x="9" y="4"/>
                  </a:lnTo>
                  <a:lnTo>
                    <a:pt x="9" y="5"/>
                  </a:lnTo>
                  <a:lnTo>
                    <a:pt x="9" y="4"/>
                  </a:lnTo>
                  <a:lnTo>
                    <a:pt x="7" y="4"/>
                  </a:lnTo>
                  <a:lnTo>
                    <a:pt x="7" y="5"/>
                  </a:lnTo>
                  <a:lnTo>
                    <a:pt x="7" y="7"/>
                  </a:lnTo>
                  <a:lnTo>
                    <a:pt x="5" y="9"/>
                  </a:lnTo>
                  <a:lnTo>
                    <a:pt x="5" y="11"/>
                  </a:lnTo>
                  <a:lnTo>
                    <a:pt x="3" y="11"/>
                  </a:lnTo>
                  <a:lnTo>
                    <a:pt x="3" y="13"/>
                  </a:lnTo>
                  <a:lnTo>
                    <a:pt x="1" y="13"/>
                  </a:lnTo>
                  <a:lnTo>
                    <a:pt x="0" y="13"/>
                  </a:lnTo>
                  <a:lnTo>
                    <a:pt x="0" y="11"/>
                  </a:lnTo>
                  <a:lnTo>
                    <a:pt x="1" y="11"/>
                  </a:lnTo>
                  <a:lnTo>
                    <a:pt x="0" y="11"/>
                  </a:lnTo>
                  <a:lnTo>
                    <a:pt x="1" y="11"/>
                  </a:lnTo>
                  <a:lnTo>
                    <a:pt x="1" y="9"/>
                  </a:lnTo>
                  <a:lnTo>
                    <a:pt x="1" y="7"/>
                  </a:lnTo>
                  <a:lnTo>
                    <a:pt x="3" y="7"/>
                  </a:lnTo>
                  <a:lnTo>
                    <a:pt x="5" y="5"/>
                  </a:lnTo>
                  <a:lnTo>
                    <a:pt x="5" y="4"/>
                  </a:lnTo>
                  <a:lnTo>
                    <a:pt x="7" y="4"/>
                  </a:lnTo>
                  <a:lnTo>
                    <a:pt x="5" y="2"/>
                  </a:lnTo>
                  <a:lnTo>
                    <a:pt x="7" y="2"/>
                  </a:lnTo>
                  <a:lnTo>
                    <a:pt x="7" y="0"/>
                  </a:lnTo>
                  <a:lnTo>
                    <a:pt x="9"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3" name="Rectangle 654"/>
            <p:cNvSpPr>
              <a:spLocks noChangeArrowheads="1"/>
            </p:cNvSpPr>
            <p:nvPr/>
          </p:nvSpPr>
          <p:spPr bwMode="gray">
            <a:xfrm>
              <a:off x="3323433" y="158053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4" name="Rectangle 655"/>
            <p:cNvSpPr>
              <a:spLocks noChangeArrowheads="1"/>
            </p:cNvSpPr>
            <p:nvPr/>
          </p:nvSpPr>
          <p:spPr bwMode="gray">
            <a:xfrm>
              <a:off x="3765079" y="158053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5" name="Freeform 656"/>
            <p:cNvSpPr>
              <a:spLocks/>
            </p:cNvSpPr>
            <p:nvPr/>
          </p:nvSpPr>
          <p:spPr bwMode="gray">
            <a:xfrm>
              <a:off x="3751549" y="1580535"/>
              <a:ext cx="3866" cy="1933"/>
            </a:xfrm>
            <a:custGeom>
              <a:avLst/>
              <a:gdLst>
                <a:gd name="T0" fmla="*/ 2 w 4"/>
                <a:gd name="T1" fmla="*/ 0 h 2"/>
                <a:gd name="T2" fmla="*/ 4 w 4"/>
                <a:gd name="T3" fmla="*/ 2 h 2"/>
                <a:gd name="T4" fmla="*/ 2 w 4"/>
                <a:gd name="T5" fmla="*/ 2 h 2"/>
                <a:gd name="T6" fmla="*/ 2 w 4"/>
                <a:gd name="T7" fmla="*/ 0 h 2"/>
                <a:gd name="T8" fmla="*/ 0 w 4"/>
                <a:gd name="T9" fmla="*/ 0 h 2"/>
                <a:gd name="T10" fmla="*/ 0 w 4"/>
                <a:gd name="T11" fmla="*/ 2 h 2"/>
                <a:gd name="T12" fmla="*/ 0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4" y="2"/>
                  </a:lnTo>
                  <a:lnTo>
                    <a:pt x="2" y="2"/>
                  </a:lnTo>
                  <a:lnTo>
                    <a:pt x="2" y="0"/>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6" name="Freeform 657"/>
            <p:cNvSpPr>
              <a:spLocks/>
            </p:cNvSpPr>
            <p:nvPr/>
          </p:nvSpPr>
          <p:spPr bwMode="gray">
            <a:xfrm>
              <a:off x="3682935" y="1580535"/>
              <a:ext cx="3866" cy="3866"/>
            </a:xfrm>
            <a:custGeom>
              <a:avLst/>
              <a:gdLst>
                <a:gd name="T0" fmla="*/ 2 w 4"/>
                <a:gd name="T1" fmla="*/ 0 h 4"/>
                <a:gd name="T2" fmla="*/ 4 w 4"/>
                <a:gd name="T3" fmla="*/ 0 h 4"/>
                <a:gd name="T4" fmla="*/ 4 w 4"/>
                <a:gd name="T5" fmla="*/ 2 h 4"/>
                <a:gd name="T6" fmla="*/ 2 w 4"/>
                <a:gd name="T7" fmla="*/ 2 h 4"/>
                <a:gd name="T8" fmla="*/ 2 w 4"/>
                <a:gd name="T9" fmla="*/ 4 h 4"/>
                <a:gd name="T10" fmla="*/ 0 w 4"/>
                <a:gd name="T11" fmla="*/ 4 h 4"/>
                <a:gd name="T12" fmla="*/ 2 w 4"/>
                <a:gd name="T13" fmla="*/ 2 h 4"/>
                <a:gd name="T14" fmla="*/ 0 w 4"/>
                <a:gd name="T15" fmla="*/ 2 h 4"/>
                <a:gd name="T16" fmla="*/ 0 w 4"/>
                <a:gd name="T17" fmla="*/ 0 h 4"/>
                <a:gd name="T18" fmla="*/ 2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0"/>
                  </a:moveTo>
                  <a:lnTo>
                    <a:pt x="4" y="0"/>
                  </a:lnTo>
                  <a:lnTo>
                    <a:pt x="4" y="2"/>
                  </a:lnTo>
                  <a:lnTo>
                    <a:pt x="2" y="2"/>
                  </a:lnTo>
                  <a:lnTo>
                    <a:pt x="2" y="4"/>
                  </a:lnTo>
                  <a:lnTo>
                    <a:pt x="0"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7" name="Freeform 658"/>
            <p:cNvSpPr>
              <a:spLocks/>
            </p:cNvSpPr>
            <p:nvPr/>
          </p:nvSpPr>
          <p:spPr bwMode="gray">
            <a:xfrm>
              <a:off x="3787306" y="1580535"/>
              <a:ext cx="5798" cy="6765"/>
            </a:xfrm>
            <a:custGeom>
              <a:avLst/>
              <a:gdLst>
                <a:gd name="T0" fmla="*/ 4 w 6"/>
                <a:gd name="T1" fmla="*/ 0 h 7"/>
                <a:gd name="T2" fmla="*/ 6 w 6"/>
                <a:gd name="T3" fmla="*/ 0 h 7"/>
                <a:gd name="T4" fmla="*/ 6 w 6"/>
                <a:gd name="T5" fmla="*/ 2 h 7"/>
                <a:gd name="T6" fmla="*/ 6 w 6"/>
                <a:gd name="T7" fmla="*/ 4 h 7"/>
                <a:gd name="T8" fmla="*/ 4 w 6"/>
                <a:gd name="T9" fmla="*/ 4 h 7"/>
                <a:gd name="T10" fmla="*/ 4 w 6"/>
                <a:gd name="T11" fmla="*/ 5 h 7"/>
                <a:gd name="T12" fmla="*/ 4 w 6"/>
                <a:gd name="T13" fmla="*/ 7 h 7"/>
                <a:gd name="T14" fmla="*/ 4 w 6"/>
                <a:gd name="T15" fmla="*/ 5 h 7"/>
                <a:gd name="T16" fmla="*/ 2 w 6"/>
                <a:gd name="T17" fmla="*/ 5 h 7"/>
                <a:gd name="T18" fmla="*/ 2 w 6"/>
                <a:gd name="T19" fmla="*/ 7 h 7"/>
                <a:gd name="T20" fmla="*/ 2 w 6"/>
                <a:gd name="T21" fmla="*/ 5 h 7"/>
                <a:gd name="T22" fmla="*/ 0 w 6"/>
                <a:gd name="T23" fmla="*/ 5 h 7"/>
                <a:gd name="T24" fmla="*/ 0 w 6"/>
                <a:gd name="T25" fmla="*/ 4 h 7"/>
                <a:gd name="T26" fmla="*/ 0 w 6"/>
                <a:gd name="T27" fmla="*/ 2 h 7"/>
                <a:gd name="T28" fmla="*/ 0 w 6"/>
                <a:gd name="T29" fmla="*/ 0 h 7"/>
                <a:gd name="T30" fmla="*/ 2 w 6"/>
                <a:gd name="T31" fmla="*/ 0 h 7"/>
                <a:gd name="T32" fmla="*/ 4 w 6"/>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4" y="0"/>
                  </a:moveTo>
                  <a:lnTo>
                    <a:pt x="6" y="0"/>
                  </a:lnTo>
                  <a:lnTo>
                    <a:pt x="6" y="2"/>
                  </a:lnTo>
                  <a:lnTo>
                    <a:pt x="6" y="4"/>
                  </a:lnTo>
                  <a:lnTo>
                    <a:pt x="4" y="4"/>
                  </a:lnTo>
                  <a:lnTo>
                    <a:pt x="4" y="5"/>
                  </a:lnTo>
                  <a:lnTo>
                    <a:pt x="4" y="7"/>
                  </a:lnTo>
                  <a:lnTo>
                    <a:pt x="4" y="5"/>
                  </a:lnTo>
                  <a:lnTo>
                    <a:pt x="2" y="5"/>
                  </a:lnTo>
                  <a:lnTo>
                    <a:pt x="2" y="7"/>
                  </a:lnTo>
                  <a:lnTo>
                    <a:pt x="2" y="5"/>
                  </a:lnTo>
                  <a:lnTo>
                    <a:pt x="0" y="5"/>
                  </a:lnTo>
                  <a:lnTo>
                    <a:pt x="0" y="4"/>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8" name="Freeform 659"/>
            <p:cNvSpPr>
              <a:spLocks/>
            </p:cNvSpPr>
            <p:nvPr/>
          </p:nvSpPr>
          <p:spPr bwMode="gray">
            <a:xfrm>
              <a:off x="3320534" y="1578602"/>
              <a:ext cx="2899" cy="1933"/>
            </a:xfrm>
            <a:custGeom>
              <a:avLst/>
              <a:gdLst>
                <a:gd name="T0" fmla="*/ 2 w 3"/>
                <a:gd name="T1" fmla="*/ 0 h 2"/>
                <a:gd name="T2" fmla="*/ 3 w 3"/>
                <a:gd name="T3" fmla="*/ 0 h 2"/>
                <a:gd name="T4" fmla="*/ 3 w 3"/>
                <a:gd name="T5" fmla="*/ 2 h 2"/>
                <a:gd name="T6" fmla="*/ 2 w 3"/>
                <a:gd name="T7" fmla="*/ 2 h 2"/>
                <a:gd name="T8" fmla="*/ 2 w 3"/>
                <a:gd name="T9" fmla="*/ 0 h 2"/>
                <a:gd name="T10" fmla="*/ 0 w 3"/>
                <a:gd name="T11" fmla="*/ 0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3" y="0"/>
                  </a:lnTo>
                  <a:lnTo>
                    <a:pt x="3" y="2"/>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9" name="Freeform 660"/>
            <p:cNvSpPr>
              <a:spLocks/>
            </p:cNvSpPr>
            <p:nvPr/>
          </p:nvSpPr>
          <p:spPr bwMode="gray">
            <a:xfrm>
              <a:off x="3596925" y="1576669"/>
              <a:ext cx="1933" cy="5798"/>
            </a:xfrm>
            <a:custGeom>
              <a:avLst/>
              <a:gdLst>
                <a:gd name="T0" fmla="*/ 0 w 2"/>
                <a:gd name="T1" fmla="*/ 0 h 6"/>
                <a:gd name="T2" fmla="*/ 2 w 2"/>
                <a:gd name="T3" fmla="*/ 0 h 6"/>
                <a:gd name="T4" fmla="*/ 0 w 2"/>
                <a:gd name="T5" fmla="*/ 0 h 6"/>
                <a:gd name="T6" fmla="*/ 2 w 2"/>
                <a:gd name="T7" fmla="*/ 0 h 6"/>
                <a:gd name="T8" fmla="*/ 2 w 2"/>
                <a:gd name="T9" fmla="*/ 2 h 6"/>
                <a:gd name="T10" fmla="*/ 2 w 2"/>
                <a:gd name="T11" fmla="*/ 4 h 6"/>
                <a:gd name="T12" fmla="*/ 2 w 2"/>
                <a:gd name="T13" fmla="*/ 2 h 6"/>
                <a:gd name="T14" fmla="*/ 2 w 2"/>
                <a:gd name="T15" fmla="*/ 4 h 6"/>
                <a:gd name="T16" fmla="*/ 0 w 2"/>
                <a:gd name="T17" fmla="*/ 4 h 6"/>
                <a:gd name="T18" fmla="*/ 0 w 2"/>
                <a:gd name="T19" fmla="*/ 6 h 6"/>
                <a:gd name="T20" fmla="*/ 0 w 2"/>
                <a:gd name="T21" fmla="*/ 4 h 6"/>
                <a:gd name="T22" fmla="*/ 0 w 2"/>
                <a:gd name="T23" fmla="*/ 2 h 6"/>
                <a:gd name="T24" fmla="*/ 0 w 2"/>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0" y="0"/>
                  </a:moveTo>
                  <a:lnTo>
                    <a:pt x="2" y="0"/>
                  </a:lnTo>
                  <a:lnTo>
                    <a:pt x="0" y="0"/>
                  </a:lnTo>
                  <a:lnTo>
                    <a:pt x="2" y="0"/>
                  </a:lnTo>
                  <a:lnTo>
                    <a:pt x="2" y="2"/>
                  </a:lnTo>
                  <a:lnTo>
                    <a:pt x="2" y="4"/>
                  </a:lnTo>
                  <a:lnTo>
                    <a:pt x="2" y="2"/>
                  </a:lnTo>
                  <a:lnTo>
                    <a:pt x="2" y="4"/>
                  </a:lnTo>
                  <a:lnTo>
                    <a:pt x="0" y="4"/>
                  </a:lnTo>
                  <a:lnTo>
                    <a:pt x="0" y="6"/>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0" name="Freeform 661"/>
            <p:cNvSpPr>
              <a:spLocks/>
            </p:cNvSpPr>
            <p:nvPr/>
          </p:nvSpPr>
          <p:spPr bwMode="gray">
            <a:xfrm>
              <a:off x="3631715" y="1576669"/>
              <a:ext cx="5798" cy="5798"/>
            </a:xfrm>
            <a:custGeom>
              <a:avLst/>
              <a:gdLst>
                <a:gd name="T0" fmla="*/ 2 w 6"/>
                <a:gd name="T1" fmla="*/ 0 h 6"/>
                <a:gd name="T2" fmla="*/ 4 w 6"/>
                <a:gd name="T3" fmla="*/ 0 h 6"/>
                <a:gd name="T4" fmla="*/ 4 w 6"/>
                <a:gd name="T5" fmla="*/ 2 h 6"/>
                <a:gd name="T6" fmla="*/ 4 w 6"/>
                <a:gd name="T7" fmla="*/ 0 h 6"/>
                <a:gd name="T8" fmla="*/ 6 w 6"/>
                <a:gd name="T9" fmla="*/ 0 h 6"/>
                <a:gd name="T10" fmla="*/ 6 w 6"/>
                <a:gd name="T11" fmla="*/ 2 h 6"/>
                <a:gd name="T12" fmla="*/ 6 w 6"/>
                <a:gd name="T13" fmla="*/ 4 h 6"/>
                <a:gd name="T14" fmla="*/ 6 w 6"/>
                <a:gd name="T15" fmla="*/ 6 h 6"/>
                <a:gd name="T16" fmla="*/ 4 w 6"/>
                <a:gd name="T17" fmla="*/ 4 h 6"/>
                <a:gd name="T18" fmla="*/ 4 w 6"/>
                <a:gd name="T19" fmla="*/ 2 h 6"/>
                <a:gd name="T20" fmla="*/ 2 w 6"/>
                <a:gd name="T21" fmla="*/ 2 h 6"/>
                <a:gd name="T22" fmla="*/ 0 w 6"/>
                <a:gd name="T23" fmla="*/ 0 h 6"/>
                <a:gd name="T24" fmla="*/ 2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2" y="0"/>
                  </a:moveTo>
                  <a:lnTo>
                    <a:pt x="4" y="0"/>
                  </a:lnTo>
                  <a:lnTo>
                    <a:pt x="4" y="2"/>
                  </a:lnTo>
                  <a:lnTo>
                    <a:pt x="4" y="0"/>
                  </a:lnTo>
                  <a:lnTo>
                    <a:pt x="6" y="0"/>
                  </a:lnTo>
                  <a:lnTo>
                    <a:pt x="6" y="2"/>
                  </a:lnTo>
                  <a:lnTo>
                    <a:pt x="6" y="4"/>
                  </a:lnTo>
                  <a:lnTo>
                    <a:pt x="6" y="6"/>
                  </a:lnTo>
                  <a:lnTo>
                    <a:pt x="4" y="4"/>
                  </a:lnTo>
                  <a:lnTo>
                    <a:pt x="4" y="2"/>
                  </a:ln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1" name="Freeform 662"/>
            <p:cNvSpPr>
              <a:spLocks/>
            </p:cNvSpPr>
            <p:nvPr/>
          </p:nvSpPr>
          <p:spPr bwMode="gray">
            <a:xfrm>
              <a:off x="3863652" y="1576669"/>
              <a:ext cx="3866" cy="1933"/>
            </a:xfrm>
            <a:custGeom>
              <a:avLst/>
              <a:gdLst>
                <a:gd name="T0" fmla="*/ 4 w 4"/>
                <a:gd name="T1" fmla="*/ 0 h 2"/>
                <a:gd name="T2" fmla="*/ 4 w 4"/>
                <a:gd name="T3" fmla="*/ 2 h 2"/>
                <a:gd name="T4" fmla="*/ 2 w 4"/>
                <a:gd name="T5" fmla="*/ 2 h 2"/>
                <a:gd name="T6" fmla="*/ 0 w 4"/>
                <a:gd name="T7" fmla="*/ 2 h 2"/>
                <a:gd name="T8" fmla="*/ 0 w 4"/>
                <a:gd name="T9" fmla="*/ 0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4" y="2"/>
                  </a:ln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2" name="Freeform 663"/>
            <p:cNvSpPr>
              <a:spLocks/>
            </p:cNvSpPr>
            <p:nvPr/>
          </p:nvSpPr>
          <p:spPr bwMode="gray">
            <a:xfrm>
              <a:off x="3335030" y="1574737"/>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3" name="Freeform 664"/>
            <p:cNvSpPr>
              <a:spLocks/>
            </p:cNvSpPr>
            <p:nvPr/>
          </p:nvSpPr>
          <p:spPr bwMode="gray">
            <a:xfrm>
              <a:off x="3639447" y="1574737"/>
              <a:ext cx="3866" cy="7731"/>
            </a:xfrm>
            <a:custGeom>
              <a:avLst/>
              <a:gdLst>
                <a:gd name="T0" fmla="*/ 2 w 4"/>
                <a:gd name="T1" fmla="*/ 2 h 8"/>
                <a:gd name="T2" fmla="*/ 2 w 4"/>
                <a:gd name="T3" fmla="*/ 0 h 8"/>
                <a:gd name="T4" fmla="*/ 2 w 4"/>
                <a:gd name="T5" fmla="*/ 2 h 8"/>
                <a:gd name="T6" fmla="*/ 4 w 4"/>
                <a:gd name="T7" fmla="*/ 2 h 8"/>
                <a:gd name="T8" fmla="*/ 4 w 4"/>
                <a:gd name="T9" fmla="*/ 4 h 8"/>
                <a:gd name="T10" fmla="*/ 4 w 4"/>
                <a:gd name="T11" fmla="*/ 6 h 8"/>
                <a:gd name="T12" fmla="*/ 4 w 4"/>
                <a:gd name="T13" fmla="*/ 8 h 8"/>
                <a:gd name="T14" fmla="*/ 2 w 4"/>
                <a:gd name="T15" fmla="*/ 8 h 8"/>
                <a:gd name="T16" fmla="*/ 2 w 4"/>
                <a:gd name="T17" fmla="*/ 6 h 8"/>
                <a:gd name="T18" fmla="*/ 2 w 4"/>
                <a:gd name="T19" fmla="*/ 4 h 8"/>
                <a:gd name="T20" fmla="*/ 2 w 4"/>
                <a:gd name="T21" fmla="*/ 2 h 8"/>
                <a:gd name="T22" fmla="*/ 0 w 4"/>
                <a:gd name="T23" fmla="*/ 2 h 8"/>
                <a:gd name="T24" fmla="*/ 0 w 4"/>
                <a:gd name="T25" fmla="*/ 4 h 8"/>
                <a:gd name="T26" fmla="*/ 2 w 4"/>
                <a:gd name="T27" fmla="*/ 4 h 8"/>
                <a:gd name="T28" fmla="*/ 0 w 4"/>
                <a:gd name="T29" fmla="*/ 6 h 8"/>
                <a:gd name="T30" fmla="*/ 0 w 4"/>
                <a:gd name="T31" fmla="*/ 8 h 8"/>
                <a:gd name="T32" fmla="*/ 0 w 4"/>
                <a:gd name="T33" fmla="*/ 6 h 8"/>
                <a:gd name="T34" fmla="*/ 0 w 4"/>
                <a:gd name="T35" fmla="*/ 4 h 8"/>
                <a:gd name="T36" fmla="*/ 0 w 4"/>
                <a:gd name="T37" fmla="*/ 2 h 8"/>
                <a:gd name="T38" fmla="*/ 0 w 4"/>
                <a:gd name="T39" fmla="*/ 0 h 8"/>
                <a:gd name="T40" fmla="*/ 2 w 4"/>
                <a:gd name="T41" fmla="*/ 0 h 8"/>
                <a:gd name="T42" fmla="*/ 2 w 4"/>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8">
                  <a:moveTo>
                    <a:pt x="2" y="2"/>
                  </a:moveTo>
                  <a:lnTo>
                    <a:pt x="2" y="0"/>
                  </a:lnTo>
                  <a:lnTo>
                    <a:pt x="2" y="2"/>
                  </a:lnTo>
                  <a:lnTo>
                    <a:pt x="4" y="2"/>
                  </a:lnTo>
                  <a:lnTo>
                    <a:pt x="4" y="4"/>
                  </a:lnTo>
                  <a:lnTo>
                    <a:pt x="4" y="6"/>
                  </a:lnTo>
                  <a:lnTo>
                    <a:pt x="4" y="8"/>
                  </a:lnTo>
                  <a:lnTo>
                    <a:pt x="2" y="8"/>
                  </a:lnTo>
                  <a:lnTo>
                    <a:pt x="2" y="6"/>
                  </a:lnTo>
                  <a:lnTo>
                    <a:pt x="2" y="4"/>
                  </a:lnTo>
                  <a:lnTo>
                    <a:pt x="2" y="2"/>
                  </a:lnTo>
                  <a:lnTo>
                    <a:pt x="0" y="2"/>
                  </a:lnTo>
                  <a:lnTo>
                    <a:pt x="0" y="4"/>
                  </a:lnTo>
                  <a:lnTo>
                    <a:pt x="2" y="4"/>
                  </a:lnTo>
                  <a:lnTo>
                    <a:pt x="0" y="6"/>
                  </a:lnTo>
                  <a:lnTo>
                    <a:pt x="0" y="8"/>
                  </a:lnTo>
                  <a:lnTo>
                    <a:pt x="0" y="6"/>
                  </a:lnTo>
                  <a:lnTo>
                    <a:pt x="0"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4" name="Freeform 665"/>
            <p:cNvSpPr>
              <a:spLocks/>
            </p:cNvSpPr>
            <p:nvPr/>
          </p:nvSpPr>
          <p:spPr bwMode="gray">
            <a:xfrm>
              <a:off x="3294441" y="1574737"/>
              <a:ext cx="2899" cy="3866"/>
            </a:xfrm>
            <a:custGeom>
              <a:avLst/>
              <a:gdLst>
                <a:gd name="T0" fmla="*/ 3 w 3"/>
                <a:gd name="T1" fmla="*/ 2 h 4"/>
                <a:gd name="T2" fmla="*/ 2 w 3"/>
                <a:gd name="T3" fmla="*/ 2 h 4"/>
                <a:gd name="T4" fmla="*/ 2 w 3"/>
                <a:gd name="T5" fmla="*/ 4 h 4"/>
                <a:gd name="T6" fmla="*/ 0 w 3"/>
                <a:gd name="T7" fmla="*/ 4 h 4"/>
                <a:gd name="T8" fmla="*/ 0 w 3"/>
                <a:gd name="T9" fmla="*/ 2 h 4"/>
                <a:gd name="T10" fmla="*/ 0 w 3"/>
                <a:gd name="T11" fmla="*/ 0 h 4"/>
                <a:gd name="T12" fmla="*/ 2 w 3"/>
                <a:gd name="T13" fmla="*/ 0 h 4"/>
                <a:gd name="T14" fmla="*/ 2 w 3"/>
                <a:gd name="T15" fmla="*/ 2 h 4"/>
                <a:gd name="T16" fmla="*/ 3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2"/>
                  </a:moveTo>
                  <a:lnTo>
                    <a:pt x="2" y="2"/>
                  </a:lnTo>
                  <a:lnTo>
                    <a:pt x="2" y="4"/>
                  </a:lnTo>
                  <a:lnTo>
                    <a:pt x="0" y="4"/>
                  </a:lnTo>
                  <a:lnTo>
                    <a:pt x="0" y="2"/>
                  </a:lnTo>
                  <a:lnTo>
                    <a:pt x="0" y="0"/>
                  </a:lnTo>
                  <a:lnTo>
                    <a:pt x="2" y="0"/>
                  </a:lnTo>
                  <a:lnTo>
                    <a:pt x="2" y="2"/>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5" name="Freeform 666"/>
            <p:cNvSpPr>
              <a:spLocks/>
            </p:cNvSpPr>
            <p:nvPr/>
          </p:nvSpPr>
          <p:spPr bwMode="gray">
            <a:xfrm>
              <a:off x="3323433" y="157473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6" name="Freeform 667"/>
            <p:cNvSpPr>
              <a:spLocks/>
            </p:cNvSpPr>
            <p:nvPr/>
          </p:nvSpPr>
          <p:spPr bwMode="gray">
            <a:xfrm>
              <a:off x="3859786" y="1572804"/>
              <a:ext cx="3866" cy="5798"/>
            </a:xfrm>
            <a:custGeom>
              <a:avLst/>
              <a:gdLst>
                <a:gd name="T0" fmla="*/ 4 w 4"/>
                <a:gd name="T1" fmla="*/ 0 h 6"/>
                <a:gd name="T2" fmla="*/ 4 w 4"/>
                <a:gd name="T3" fmla="*/ 2 h 6"/>
                <a:gd name="T4" fmla="*/ 4 w 4"/>
                <a:gd name="T5" fmla="*/ 4 h 6"/>
                <a:gd name="T6" fmla="*/ 4 w 4"/>
                <a:gd name="T7" fmla="*/ 6 h 6"/>
                <a:gd name="T8" fmla="*/ 2 w 4"/>
                <a:gd name="T9" fmla="*/ 6 h 6"/>
                <a:gd name="T10" fmla="*/ 0 w 4"/>
                <a:gd name="T11" fmla="*/ 4 h 6"/>
                <a:gd name="T12" fmla="*/ 0 w 4"/>
                <a:gd name="T13" fmla="*/ 2 h 6"/>
                <a:gd name="T14" fmla="*/ 2 w 4"/>
                <a:gd name="T15" fmla="*/ 2 h 6"/>
                <a:gd name="T16" fmla="*/ 4 w 4"/>
                <a:gd name="T17" fmla="*/ 2 h 6"/>
                <a:gd name="T18" fmla="*/ 2 w 4"/>
                <a:gd name="T19" fmla="*/ 2 h 6"/>
                <a:gd name="T20" fmla="*/ 2 w 4"/>
                <a:gd name="T21" fmla="*/ 0 h 6"/>
                <a:gd name="T22" fmla="*/ 4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0"/>
                  </a:moveTo>
                  <a:lnTo>
                    <a:pt x="4" y="2"/>
                  </a:lnTo>
                  <a:lnTo>
                    <a:pt x="4" y="4"/>
                  </a:lnTo>
                  <a:lnTo>
                    <a:pt x="4" y="6"/>
                  </a:lnTo>
                  <a:lnTo>
                    <a:pt x="2" y="6"/>
                  </a:lnTo>
                  <a:lnTo>
                    <a:pt x="0" y="4"/>
                  </a:lnTo>
                  <a:lnTo>
                    <a:pt x="0" y="2"/>
                  </a:lnTo>
                  <a:lnTo>
                    <a:pt x="2" y="2"/>
                  </a:lnTo>
                  <a:lnTo>
                    <a:pt x="4"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7" name="Freeform 668"/>
            <p:cNvSpPr>
              <a:spLocks/>
            </p:cNvSpPr>
            <p:nvPr/>
          </p:nvSpPr>
          <p:spPr bwMode="gray">
            <a:xfrm>
              <a:off x="3589194" y="157280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8" name="Freeform 669"/>
            <p:cNvSpPr>
              <a:spLocks/>
            </p:cNvSpPr>
            <p:nvPr/>
          </p:nvSpPr>
          <p:spPr bwMode="gray">
            <a:xfrm>
              <a:off x="3775709" y="1572804"/>
              <a:ext cx="7731" cy="7731"/>
            </a:xfrm>
            <a:custGeom>
              <a:avLst/>
              <a:gdLst>
                <a:gd name="T0" fmla="*/ 8 w 8"/>
                <a:gd name="T1" fmla="*/ 2 h 8"/>
                <a:gd name="T2" fmla="*/ 6 w 8"/>
                <a:gd name="T3" fmla="*/ 4 h 8"/>
                <a:gd name="T4" fmla="*/ 4 w 8"/>
                <a:gd name="T5" fmla="*/ 4 h 8"/>
                <a:gd name="T6" fmla="*/ 4 w 8"/>
                <a:gd name="T7" fmla="*/ 6 h 8"/>
                <a:gd name="T8" fmla="*/ 2 w 8"/>
                <a:gd name="T9" fmla="*/ 6 h 8"/>
                <a:gd name="T10" fmla="*/ 0 w 8"/>
                <a:gd name="T11" fmla="*/ 6 h 8"/>
                <a:gd name="T12" fmla="*/ 0 w 8"/>
                <a:gd name="T13" fmla="*/ 8 h 8"/>
                <a:gd name="T14" fmla="*/ 0 w 8"/>
                <a:gd name="T15" fmla="*/ 6 h 8"/>
                <a:gd name="T16" fmla="*/ 2 w 8"/>
                <a:gd name="T17" fmla="*/ 4 h 8"/>
                <a:gd name="T18" fmla="*/ 2 w 8"/>
                <a:gd name="T19" fmla="*/ 2 h 8"/>
                <a:gd name="T20" fmla="*/ 4 w 8"/>
                <a:gd name="T21" fmla="*/ 2 h 8"/>
                <a:gd name="T22" fmla="*/ 4 w 8"/>
                <a:gd name="T23" fmla="*/ 0 h 8"/>
                <a:gd name="T24" fmla="*/ 4 w 8"/>
                <a:gd name="T25" fmla="*/ 2 h 8"/>
                <a:gd name="T26" fmla="*/ 4 w 8"/>
                <a:gd name="T27" fmla="*/ 0 h 8"/>
                <a:gd name="T28" fmla="*/ 6 w 8"/>
                <a:gd name="T29" fmla="*/ 0 h 8"/>
                <a:gd name="T30" fmla="*/ 8 w 8"/>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8" y="2"/>
                  </a:moveTo>
                  <a:lnTo>
                    <a:pt x="6" y="4"/>
                  </a:lnTo>
                  <a:lnTo>
                    <a:pt x="4" y="4"/>
                  </a:lnTo>
                  <a:lnTo>
                    <a:pt x="4" y="6"/>
                  </a:lnTo>
                  <a:lnTo>
                    <a:pt x="2" y="6"/>
                  </a:lnTo>
                  <a:lnTo>
                    <a:pt x="0" y="6"/>
                  </a:lnTo>
                  <a:lnTo>
                    <a:pt x="0" y="8"/>
                  </a:lnTo>
                  <a:lnTo>
                    <a:pt x="0" y="6"/>
                  </a:lnTo>
                  <a:lnTo>
                    <a:pt x="2" y="4"/>
                  </a:lnTo>
                  <a:lnTo>
                    <a:pt x="2" y="2"/>
                  </a:lnTo>
                  <a:lnTo>
                    <a:pt x="4" y="2"/>
                  </a:lnTo>
                  <a:lnTo>
                    <a:pt x="4" y="0"/>
                  </a:lnTo>
                  <a:lnTo>
                    <a:pt x="4" y="2"/>
                  </a:lnTo>
                  <a:lnTo>
                    <a:pt x="4" y="0"/>
                  </a:lnTo>
                  <a:lnTo>
                    <a:pt x="6" y="0"/>
                  </a:lnTo>
                  <a:lnTo>
                    <a:pt x="8"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9" name="Freeform 670"/>
            <p:cNvSpPr>
              <a:spLocks/>
            </p:cNvSpPr>
            <p:nvPr/>
          </p:nvSpPr>
          <p:spPr bwMode="gray">
            <a:xfrm>
              <a:off x="3759280" y="1570871"/>
              <a:ext cx="12563" cy="7731"/>
            </a:xfrm>
            <a:custGeom>
              <a:avLst/>
              <a:gdLst>
                <a:gd name="T0" fmla="*/ 10 w 13"/>
                <a:gd name="T1" fmla="*/ 0 h 8"/>
                <a:gd name="T2" fmla="*/ 12 w 13"/>
                <a:gd name="T3" fmla="*/ 0 h 8"/>
                <a:gd name="T4" fmla="*/ 12 w 13"/>
                <a:gd name="T5" fmla="*/ 2 h 8"/>
                <a:gd name="T6" fmla="*/ 13 w 13"/>
                <a:gd name="T7" fmla="*/ 2 h 8"/>
                <a:gd name="T8" fmla="*/ 13 w 13"/>
                <a:gd name="T9" fmla="*/ 4 h 8"/>
                <a:gd name="T10" fmla="*/ 12 w 13"/>
                <a:gd name="T11" fmla="*/ 4 h 8"/>
                <a:gd name="T12" fmla="*/ 10 w 13"/>
                <a:gd name="T13" fmla="*/ 6 h 8"/>
                <a:gd name="T14" fmla="*/ 8 w 13"/>
                <a:gd name="T15" fmla="*/ 6 h 8"/>
                <a:gd name="T16" fmla="*/ 8 w 13"/>
                <a:gd name="T17" fmla="*/ 4 h 8"/>
                <a:gd name="T18" fmla="*/ 8 w 13"/>
                <a:gd name="T19" fmla="*/ 6 h 8"/>
                <a:gd name="T20" fmla="*/ 8 w 13"/>
                <a:gd name="T21" fmla="*/ 8 h 8"/>
                <a:gd name="T22" fmla="*/ 6 w 13"/>
                <a:gd name="T23" fmla="*/ 8 h 8"/>
                <a:gd name="T24" fmla="*/ 6 w 13"/>
                <a:gd name="T25" fmla="*/ 6 h 8"/>
                <a:gd name="T26" fmla="*/ 6 w 13"/>
                <a:gd name="T27" fmla="*/ 4 h 8"/>
                <a:gd name="T28" fmla="*/ 6 w 13"/>
                <a:gd name="T29" fmla="*/ 6 h 8"/>
                <a:gd name="T30" fmla="*/ 4 w 13"/>
                <a:gd name="T31" fmla="*/ 6 h 8"/>
                <a:gd name="T32" fmla="*/ 4 w 13"/>
                <a:gd name="T33" fmla="*/ 4 h 8"/>
                <a:gd name="T34" fmla="*/ 2 w 13"/>
                <a:gd name="T35" fmla="*/ 4 h 8"/>
                <a:gd name="T36" fmla="*/ 0 w 13"/>
                <a:gd name="T37" fmla="*/ 4 h 8"/>
                <a:gd name="T38" fmla="*/ 0 w 13"/>
                <a:gd name="T39" fmla="*/ 2 h 8"/>
                <a:gd name="T40" fmla="*/ 2 w 13"/>
                <a:gd name="T41" fmla="*/ 2 h 8"/>
                <a:gd name="T42" fmla="*/ 4 w 13"/>
                <a:gd name="T43" fmla="*/ 2 h 8"/>
                <a:gd name="T44" fmla="*/ 4 w 13"/>
                <a:gd name="T45" fmla="*/ 4 h 8"/>
                <a:gd name="T46" fmla="*/ 4 w 13"/>
                <a:gd name="T47" fmla="*/ 2 h 8"/>
                <a:gd name="T48" fmla="*/ 4 w 13"/>
                <a:gd name="T49" fmla="*/ 0 h 8"/>
                <a:gd name="T50" fmla="*/ 6 w 13"/>
                <a:gd name="T51" fmla="*/ 0 h 8"/>
                <a:gd name="T52" fmla="*/ 6 w 13"/>
                <a:gd name="T53" fmla="*/ 2 h 8"/>
                <a:gd name="T54" fmla="*/ 8 w 13"/>
                <a:gd name="T55" fmla="*/ 2 h 8"/>
                <a:gd name="T56" fmla="*/ 10 w 13"/>
                <a:gd name="T57" fmla="*/ 2 h 8"/>
                <a:gd name="T58" fmla="*/ 10 w 13"/>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8">
                  <a:moveTo>
                    <a:pt x="10" y="0"/>
                  </a:moveTo>
                  <a:lnTo>
                    <a:pt x="12" y="0"/>
                  </a:lnTo>
                  <a:lnTo>
                    <a:pt x="12" y="2"/>
                  </a:lnTo>
                  <a:lnTo>
                    <a:pt x="13" y="2"/>
                  </a:lnTo>
                  <a:lnTo>
                    <a:pt x="13" y="4"/>
                  </a:lnTo>
                  <a:lnTo>
                    <a:pt x="12" y="4"/>
                  </a:lnTo>
                  <a:lnTo>
                    <a:pt x="10" y="6"/>
                  </a:lnTo>
                  <a:lnTo>
                    <a:pt x="8" y="6"/>
                  </a:lnTo>
                  <a:lnTo>
                    <a:pt x="8" y="4"/>
                  </a:lnTo>
                  <a:lnTo>
                    <a:pt x="8" y="6"/>
                  </a:lnTo>
                  <a:lnTo>
                    <a:pt x="8" y="8"/>
                  </a:lnTo>
                  <a:lnTo>
                    <a:pt x="6" y="8"/>
                  </a:lnTo>
                  <a:lnTo>
                    <a:pt x="6" y="6"/>
                  </a:lnTo>
                  <a:lnTo>
                    <a:pt x="6" y="4"/>
                  </a:lnTo>
                  <a:lnTo>
                    <a:pt x="6" y="6"/>
                  </a:lnTo>
                  <a:lnTo>
                    <a:pt x="4" y="6"/>
                  </a:lnTo>
                  <a:lnTo>
                    <a:pt x="4" y="4"/>
                  </a:lnTo>
                  <a:lnTo>
                    <a:pt x="2" y="4"/>
                  </a:lnTo>
                  <a:lnTo>
                    <a:pt x="0" y="4"/>
                  </a:lnTo>
                  <a:lnTo>
                    <a:pt x="0" y="2"/>
                  </a:lnTo>
                  <a:lnTo>
                    <a:pt x="2" y="2"/>
                  </a:lnTo>
                  <a:lnTo>
                    <a:pt x="4" y="2"/>
                  </a:lnTo>
                  <a:lnTo>
                    <a:pt x="4" y="4"/>
                  </a:lnTo>
                  <a:lnTo>
                    <a:pt x="4" y="2"/>
                  </a:lnTo>
                  <a:lnTo>
                    <a:pt x="4" y="0"/>
                  </a:lnTo>
                  <a:lnTo>
                    <a:pt x="6" y="0"/>
                  </a:lnTo>
                  <a:lnTo>
                    <a:pt x="6" y="2"/>
                  </a:lnTo>
                  <a:lnTo>
                    <a:pt x="8" y="2"/>
                  </a:lnTo>
                  <a:lnTo>
                    <a:pt x="10" y="2"/>
                  </a:lnTo>
                  <a:lnTo>
                    <a:pt x="1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0" name="Rectangle 671"/>
            <p:cNvSpPr>
              <a:spLocks noChangeArrowheads="1"/>
            </p:cNvSpPr>
            <p:nvPr/>
          </p:nvSpPr>
          <p:spPr bwMode="gray">
            <a:xfrm>
              <a:off x="3743818" y="157087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1" name="Freeform 672"/>
            <p:cNvSpPr>
              <a:spLocks/>
            </p:cNvSpPr>
            <p:nvPr/>
          </p:nvSpPr>
          <p:spPr bwMode="gray">
            <a:xfrm>
              <a:off x="3735120" y="1570871"/>
              <a:ext cx="3866" cy="1933"/>
            </a:xfrm>
            <a:custGeom>
              <a:avLst/>
              <a:gdLst>
                <a:gd name="T0" fmla="*/ 4 w 4"/>
                <a:gd name="T1" fmla="*/ 0 h 2"/>
                <a:gd name="T2" fmla="*/ 2 w 4"/>
                <a:gd name="T3" fmla="*/ 2 h 2"/>
                <a:gd name="T4" fmla="*/ 0 w 4"/>
                <a:gd name="T5" fmla="*/ 2 h 2"/>
                <a:gd name="T6" fmla="*/ 0 w 4"/>
                <a:gd name="T7" fmla="*/ 0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2"/>
                  </a:lnTo>
                  <a:lnTo>
                    <a:pt x="0" y="2"/>
                  </a:lnTo>
                  <a:lnTo>
                    <a:pt x="0"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2" name="Freeform 673"/>
            <p:cNvSpPr>
              <a:spLocks/>
            </p:cNvSpPr>
            <p:nvPr/>
          </p:nvSpPr>
          <p:spPr bwMode="gray">
            <a:xfrm>
              <a:off x="3671338" y="1568938"/>
              <a:ext cx="1933" cy="1933"/>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3" name="Freeform 674"/>
            <p:cNvSpPr>
              <a:spLocks/>
            </p:cNvSpPr>
            <p:nvPr/>
          </p:nvSpPr>
          <p:spPr bwMode="gray">
            <a:xfrm>
              <a:off x="3673271" y="1568938"/>
              <a:ext cx="1933" cy="3866"/>
            </a:xfrm>
            <a:custGeom>
              <a:avLst/>
              <a:gdLst>
                <a:gd name="T0" fmla="*/ 2 w 2"/>
                <a:gd name="T1" fmla="*/ 2 h 4"/>
                <a:gd name="T2" fmla="*/ 2 w 2"/>
                <a:gd name="T3" fmla="*/ 4 h 4"/>
                <a:gd name="T4" fmla="*/ 0 w 2"/>
                <a:gd name="T5" fmla="*/ 4 h 4"/>
                <a:gd name="T6" fmla="*/ 0 w 2"/>
                <a:gd name="T7" fmla="*/ 2 h 4"/>
                <a:gd name="T8" fmla="*/ 2 w 2"/>
                <a:gd name="T9" fmla="*/ 2 h 4"/>
                <a:gd name="T10" fmla="*/ 2 w 2"/>
                <a:gd name="T11" fmla="*/ 0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4"/>
                  </a:lnTo>
                  <a:lnTo>
                    <a:pt x="0"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4" name="Freeform 675"/>
            <p:cNvSpPr>
              <a:spLocks/>
            </p:cNvSpPr>
            <p:nvPr/>
          </p:nvSpPr>
          <p:spPr bwMode="gray">
            <a:xfrm>
              <a:off x="3609488" y="1568938"/>
              <a:ext cx="35757" cy="31891"/>
            </a:xfrm>
            <a:custGeom>
              <a:avLst/>
              <a:gdLst>
                <a:gd name="T0" fmla="*/ 20 w 37"/>
                <a:gd name="T1" fmla="*/ 6 h 33"/>
                <a:gd name="T2" fmla="*/ 22 w 37"/>
                <a:gd name="T3" fmla="*/ 8 h 33"/>
                <a:gd name="T4" fmla="*/ 25 w 37"/>
                <a:gd name="T5" fmla="*/ 12 h 33"/>
                <a:gd name="T6" fmla="*/ 27 w 37"/>
                <a:gd name="T7" fmla="*/ 14 h 33"/>
                <a:gd name="T8" fmla="*/ 29 w 37"/>
                <a:gd name="T9" fmla="*/ 16 h 33"/>
                <a:gd name="T10" fmla="*/ 29 w 37"/>
                <a:gd name="T11" fmla="*/ 19 h 33"/>
                <a:gd name="T12" fmla="*/ 29 w 37"/>
                <a:gd name="T13" fmla="*/ 19 h 33"/>
                <a:gd name="T14" fmla="*/ 29 w 37"/>
                <a:gd name="T15" fmla="*/ 16 h 33"/>
                <a:gd name="T16" fmla="*/ 31 w 37"/>
                <a:gd name="T17" fmla="*/ 19 h 33"/>
                <a:gd name="T18" fmla="*/ 31 w 37"/>
                <a:gd name="T19" fmla="*/ 23 h 33"/>
                <a:gd name="T20" fmla="*/ 33 w 37"/>
                <a:gd name="T21" fmla="*/ 25 h 33"/>
                <a:gd name="T22" fmla="*/ 37 w 37"/>
                <a:gd name="T23" fmla="*/ 23 h 33"/>
                <a:gd name="T24" fmla="*/ 35 w 37"/>
                <a:gd name="T25" fmla="*/ 27 h 33"/>
                <a:gd name="T26" fmla="*/ 33 w 37"/>
                <a:gd name="T27" fmla="*/ 29 h 33"/>
                <a:gd name="T28" fmla="*/ 33 w 37"/>
                <a:gd name="T29" fmla="*/ 27 h 33"/>
                <a:gd name="T30" fmla="*/ 31 w 37"/>
                <a:gd name="T31" fmla="*/ 29 h 33"/>
                <a:gd name="T32" fmla="*/ 31 w 37"/>
                <a:gd name="T33" fmla="*/ 29 h 33"/>
                <a:gd name="T34" fmla="*/ 27 w 37"/>
                <a:gd name="T35" fmla="*/ 33 h 33"/>
                <a:gd name="T36" fmla="*/ 23 w 37"/>
                <a:gd name="T37" fmla="*/ 33 h 33"/>
                <a:gd name="T38" fmla="*/ 22 w 37"/>
                <a:gd name="T39" fmla="*/ 33 h 33"/>
                <a:gd name="T40" fmla="*/ 20 w 37"/>
                <a:gd name="T41" fmla="*/ 31 h 33"/>
                <a:gd name="T42" fmla="*/ 16 w 37"/>
                <a:gd name="T43" fmla="*/ 31 h 33"/>
                <a:gd name="T44" fmla="*/ 14 w 37"/>
                <a:gd name="T45" fmla="*/ 29 h 33"/>
                <a:gd name="T46" fmla="*/ 12 w 37"/>
                <a:gd name="T47" fmla="*/ 27 h 33"/>
                <a:gd name="T48" fmla="*/ 10 w 37"/>
                <a:gd name="T49" fmla="*/ 25 h 33"/>
                <a:gd name="T50" fmla="*/ 10 w 37"/>
                <a:gd name="T51" fmla="*/ 25 h 33"/>
                <a:gd name="T52" fmla="*/ 6 w 37"/>
                <a:gd name="T53" fmla="*/ 25 h 33"/>
                <a:gd name="T54" fmla="*/ 8 w 37"/>
                <a:gd name="T55" fmla="*/ 23 h 33"/>
                <a:gd name="T56" fmla="*/ 4 w 37"/>
                <a:gd name="T57" fmla="*/ 23 h 33"/>
                <a:gd name="T58" fmla="*/ 6 w 37"/>
                <a:gd name="T59" fmla="*/ 25 h 33"/>
                <a:gd name="T60" fmla="*/ 2 w 37"/>
                <a:gd name="T61" fmla="*/ 23 h 33"/>
                <a:gd name="T62" fmla="*/ 0 w 37"/>
                <a:gd name="T63" fmla="*/ 21 h 33"/>
                <a:gd name="T64" fmla="*/ 2 w 37"/>
                <a:gd name="T65" fmla="*/ 19 h 33"/>
                <a:gd name="T66" fmla="*/ 4 w 37"/>
                <a:gd name="T67" fmla="*/ 17 h 33"/>
                <a:gd name="T68" fmla="*/ 8 w 37"/>
                <a:gd name="T69" fmla="*/ 17 h 33"/>
                <a:gd name="T70" fmla="*/ 8 w 37"/>
                <a:gd name="T71" fmla="*/ 14 h 33"/>
                <a:gd name="T72" fmla="*/ 10 w 37"/>
                <a:gd name="T73" fmla="*/ 14 h 33"/>
                <a:gd name="T74" fmla="*/ 8 w 37"/>
                <a:gd name="T75" fmla="*/ 12 h 33"/>
                <a:gd name="T76" fmla="*/ 10 w 37"/>
                <a:gd name="T77" fmla="*/ 10 h 33"/>
                <a:gd name="T78" fmla="*/ 12 w 37"/>
                <a:gd name="T79" fmla="*/ 8 h 33"/>
                <a:gd name="T80" fmla="*/ 14 w 37"/>
                <a:gd name="T81" fmla="*/ 10 h 33"/>
                <a:gd name="T82" fmla="*/ 12 w 37"/>
                <a:gd name="T83" fmla="*/ 10 h 33"/>
                <a:gd name="T84" fmla="*/ 10 w 37"/>
                <a:gd name="T85" fmla="*/ 8 h 33"/>
                <a:gd name="T86" fmla="*/ 12 w 37"/>
                <a:gd name="T87" fmla="*/ 4 h 33"/>
                <a:gd name="T88" fmla="*/ 14 w 37"/>
                <a:gd name="T89" fmla="*/ 2 h 33"/>
                <a:gd name="T90" fmla="*/ 16 w 37"/>
                <a:gd name="T91" fmla="*/ 0 h 33"/>
                <a:gd name="T92" fmla="*/ 18 w 37"/>
                <a:gd name="T93" fmla="*/ 2 h 33"/>
                <a:gd name="T94" fmla="*/ 20 w 37"/>
                <a:gd name="T95" fmla="*/ 4 h 33"/>
                <a:gd name="T96" fmla="*/ 18 w 37"/>
                <a:gd name="T9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33">
                  <a:moveTo>
                    <a:pt x="20" y="8"/>
                  </a:moveTo>
                  <a:lnTo>
                    <a:pt x="20" y="6"/>
                  </a:lnTo>
                  <a:lnTo>
                    <a:pt x="22" y="6"/>
                  </a:lnTo>
                  <a:lnTo>
                    <a:pt x="22" y="8"/>
                  </a:lnTo>
                  <a:lnTo>
                    <a:pt x="23" y="10"/>
                  </a:lnTo>
                  <a:lnTo>
                    <a:pt x="25" y="12"/>
                  </a:lnTo>
                  <a:lnTo>
                    <a:pt x="27" y="12"/>
                  </a:lnTo>
                  <a:lnTo>
                    <a:pt x="27" y="14"/>
                  </a:lnTo>
                  <a:lnTo>
                    <a:pt x="29" y="14"/>
                  </a:lnTo>
                  <a:lnTo>
                    <a:pt x="29" y="16"/>
                  </a:lnTo>
                  <a:lnTo>
                    <a:pt x="29" y="17"/>
                  </a:lnTo>
                  <a:lnTo>
                    <a:pt x="29" y="19"/>
                  </a:lnTo>
                  <a:lnTo>
                    <a:pt x="29" y="21"/>
                  </a:lnTo>
                  <a:lnTo>
                    <a:pt x="29" y="19"/>
                  </a:lnTo>
                  <a:lnTo>
                    <a:pt x="29" y="17"/>
                  </a:lnTo>
                  <a:lnTo>
                    <a:pt x="29" y="16"/>
                  </a:lnTo>
                  <a:lnTo>
                    <a:pt x="31" y="17"/>
                  </a:lnTo>
                  <a:lnTo>
                    <a:pt x="31" y="19"/>
                  </a:lnTo>
                  <a:lnTo>
                    <a:pt x="31" y="21"/>
                  </a:lnTo>
                  <a:lnTo>
                    <a:pt x="31" y="23"/>
                  </a:lnTo>
                  <a:lnTo>
                    <a:pt x="33" y="23"/>
                  </a:lnTo>
                  <a:lnTo>
                    <a:pt x="33" y="25"/>
                  </a:lnTo>
                  <a:lnTo>
                    <a:pt x="35" y="23"/>
                  </a:lnTo>
                  <a:lnTo>
                    <a:pt x="37" y="23"/>
                  </a:lnTo>
                  <a:lnTo>
                    <a:pt x="37" y="25"/>
                  </a:lnTo>
                  <a:lnTo>
                    <a:pt x="35" y="27"/>
                  </a:lnTo>
                  <a:lnTo>
                    <a:pt x="35" y="29"/>
                  </a:lnTo>
                  <a:lnTo>
                    <a:pt x="33" y="29"/>
                  </a:lnTo>
                  <a:lnTo>
                    <a:pt x="35" y="27"/>
                  </a:lnTo>
                  <a:lnTo>
                    <a:pt x="33" y="27"/>
                  </a:lnTo>
                  <a:lnTo>
                    <a:pt x="31" y="27"/>
                  </a:lnTo>
                  <a:lnTo>
                    <a:pt x="31" y="29"/>
                  </a:lnTo>
                  <a:lnTo>
                    <a:pt x="31" y="31"/>
                  </a:lnTo>
                  <a:lnTo>
                    <a:pt x="31" y="29"/>
                  </a:lnTo>
                  <a:lnTo>
                    <a:pt x="29" y="31"/>
                  </a:lnTo>
                  <a:lnTo>
                    <a:pt x="27" y="33"/>
                  </a:lnTo>
                  <a:lnTo>
                    <a:pt x="25" y="33"/>
                  </a:lnTo>
                  <a:lnTo>
                    <a:pt x="23" y="33"/>
                  </a:lnTo>
                  <a:lnTo>
                    <a:pt x="22" y="31"/>
                  </a:lnTo>
                  <a:lnTo>
                    <a:pt x="22" y="33"/>
                  </a:lnTo>
                  <a:lnTo>
                    <a:pt x="20" y="33"/>
                  </a:lnTo>
                  <a:lnTo>
                    <a:pt x="20" y="31"/>
                  </a:lnTo>
                  <a:lnTo>
                    <a:pt x="18" y="31"/>
                  </a:lnTo>
                  <a:lnTo>
                    <a:pt x="16" y="31"/>
                  </a:lnTo>
                  <a:lnTo>
                    <a:pt x="16" y="29"/>
                  </a:lnTo>
                  <a:lnTo>
                    <a:pt x="14" y="29"/>
                  </a:lnTo>
                  <a:lnTo>
                    <a:pt x="12" y="29"/>
                  </a:lnTo>
                  <a:lnTo>
                    <a:pt x="12" y="27"/>
                  </a:lnTo>
                  <a:lnTo>
                    <a:pt x="12" y="25"/>
                  </a:lnTo>
                  <a:lnTo>
                    <a:pt x="10" y="25"/>
                  </a:lnTo>
                  <a:lnTo>
                    <a:pt x="10" y="27"/>
                  </a:lnTo>
                  <a:lnTo>
                    <a:pt x="10" y="25"/>
                  </a:lnTo>
                  <a:lnTo>
                    <a:pt x="8" y="25"/>
                  </a:lnTo>
                  <a:lnTo>
                    <a:pt x="6" y="25"/>
                  </a:lnTo>
                  <a:lnTo>
                    <a:pt x="6" y="23"/>
                  </a:lnTo>
                  <a:lnTo>
                    <a:pt x="8" y="23"/>
                  </a:lnTo>
                  <a:lnTo>
                    <a:pt x="6" y="23"/>
                  </a:lnTo>
                  <a:lnTo>
                    <a:pt x="4" y="23"/>
                  </a:lnTo>
                  <a:lnTo>
                    <a:pt x="6" y="23"/>
                  </a:lnTo>
                  <a:lnTo>
                    <a:pt x="6" y="25"/>
                  </a:lnTo>
                  <a:lnTo>
                    <a:pt x="4" y="25"/>
                  </a:lnTo>
                  <a:lnTo>
                    <a:pt x="2" y="23"/>
                  </a:lnTo>
                  <a:lnTo>
                    <a:pt x="2" y="21"/>
                  </a:lnTo>
                  <a:lnTo>
                    <a:pt x="0" y="21"/>
                  </a:lnTo>
                  <a:lnTo>
                    <a:pt x="0" y="19"/>
                  </a:lnTo>
                  <a:lnTo>
                    <a:pt x="2" y="19"/>
                  </a:lnTo>
                  <a:lnTo>
                    <a:pt x="2" y="17"/>
                  </a:lnTo>
                  <a:lnTo>
                    <a:pt x="4" y="17"/>
                  </a:lnTo>
                  <a:lnTo>
                    <a:pt x="6" y="17"/>
                  </a:lnTo>
                  <a:lnTo>
                    <a:pt x="8" y="17"/>
                  </a:lnTo>
                  <a:lnTo>
                    <a:pt x="8" y="16"/>
                  </a:lnTo>
                  <a:lnTo>
                    <a:pt x="8" y="14"/>
                  </a:lnTo>
                  <a:lnTo>
                    <a:pt x="10" y="16"/>
                  </a:lnTo>
                  <a:lnTo>
                    <a:pt x="10" y="14"/>
                  </a:lnTo>
                  <a:lnTo>
                    <a:pt x="10" y="12"/>
                  </a:lnTo>
                  <a:lnTo>
                    <a:pt x="8" y="12"/>
                  </a:lnTo>
                  <a:lnTo>
                    <a:pt x="8" y="10"/>
                  </a:lnTo>
                  <a:lnTo>
                    <a:pt x="10" y="10"/>
                  </a:lnTo>
                  <a:lnTo>
                    <a:pt x="10" y="8"/>
                  </a:lnTo>
                  <a:lnTo>
                    <a:pt x="12" y="8"/>
                  </a:lnTo>
                  <a:lnTo>
                    <a:pt x="12" y="10"/>
                  </a:lnTo>
                  <a:lnTo>
                    <a:pt x="14" y="10"/>
                  </a:lnTo>
                  <a:lnTo>
                    <a:pt x="14" y="12"/>
                  </a:lnTo>
                  <a:lnTo>
                    <a:pt x="12" y="10"/>
                  </a:lnTo>
                  <a:lnTo>
                    <a:pt x="12" y="8"/>
                  </a:lnTo>
                  <a:lnTo>
                    <a:pt x="10" y="8"/>
                  </a:lnTo>
                  <a:lnTo>
                    <a:pt x="12" y="6"/>
                  </a:lnTo>
                  <a:lnTo>
                    <a:pt x="12" y="4"/>
                  </a:lnTo>
                  <a:lnTo>
                    <a:pt x="12" y="2"/>
                  </a:lnTo>
                  <a:lnTo>
                    <a:pt x="14" y="2"/>
                  </a:lnTo>
                  <a:lnTo>
                    <a:pt x="14" y="0"/>
                  </a:lnTo>
                  <a:lnTo>
                    <a:pt x="16" y="0"/>
                  </a:lnTo>
                  <a:lnTo>
                    <a:pt x="16" y="2"/>
                  </a:lnTo>
                  <a:lnTo>
                    <a:pt x="18" y="2"/>
                  </a:lnTo>
                  <a:lnTo>
                    <a:pt x="18" y="4"/>
                  </a:lnTo>
                  <a:lnTo>
                    <a:pt x="20" y="4"/>
                  </a:lnTo>
                  <a:lnTo>
                    <a:pt x="20" y="6"/>
                  </a:lnTo>
                  <a:lnTo>
                    <a:pt x="18" y="6"/>
                  </a:lnTo>
                  <a:lnTo>
                    <a:pt x="20" y="8"/>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5" name="Freeform 676"/>
            <p:cNvSpPr>
              <a:spLocks/>
            </p:cNvSpPr>
            <p:nvPr/>
          </p:nvSpPr>
          <p:spPr bwMode="gray">
            <a:xfrm>
              <a:off x="3626883" y="1567005"/>
              <a:ext cx="1933" cy="3866"/>
            </a:xfrm>
            <a:custGeom>
              <a:avLst/>
              <a:gdLst>
                <a:gd name="T0" fmla="*/ 2 w 2"/>
                <a:gd name="T1" fmla="*/ 2 h 4"/>
                <a:gd name="T2" fmla="*/ 2 w 2"/>
                <a:gd name="T3" fmla="*/ 4 h 4"/>
                <a:gd name="T4" fmla="*/ 2 w 2"/>
                <a:gd name="T5" fmla="*/ 2 h 4"/>
                <a:gd name="T6" fmla="*/ 0 w 2"/>
                <a:gd name="T7" fmla="*/ 2 h 4"/>
                <a:gd name="T8" fmla="*/ 0 w 2"/>
                <a:gd name="T9" fmla="*/ 0 h 4"/>
                <a:gd name="T10" fmla="*/ 2 w 2"/>
                <a:gd name="T11" fmla="*/ 0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4"/>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6" name="Freeform 677"/>
            <p:cNvSpPr>
              <a:spLocks/>
            </p:cNvSpPr>
            <p:nvPr/>
          </p:nvSpPr>
          <p:spPr bwMode="gray">
            <a:xfrm>
              <a:off x="3707095" y="1563140"/>
              <a:ext cx="7731" cy="3866"/>
            </a:xfrm>
            <a:custGeom>
              <a:avLst/>
              <a:gdLst>
                <a:gd name="T0" fmla="*/ 4 w 8"/>
                <a:gd name="T1" fmla="*/ 0 h 4"/>
                <a:gd name="T2" fmla="*/ 6 w 8"/>
                <a:gd name="T3" fmla="*/ 2 h 4"/>
                <a:gd name="T4" fmla="*/ 8 w 8"/>
                <a:gd name="T5" fmla="*/ 0 h 4"/>
                <a:gd name="T6" fmla="*/ 8 w 8"/>
                <a:gd name="T7" fmla="*/ 2 h 4"/>
                <a:gd name="T8" fmla="*/ 8 w 8"/>
                <a:gd name="T9" fmla="*/ 4 h 4"/>
                <a:gd name="T10" fmla="*/ 6 w 8"/>
                <a:gd name="T11" fmla="*/ 4 h 4"/>
                <a:gd name="T12" fmla="*/ 4 w 8"/>
                <a:gd name="T13" fmla="*/ 4 h 4"/>
                <a:gd name="T14" fmla="*/ 2 w 8"/>
                <a:gd name="T15" fmla="*/ 4 h 4"/>
                <a:gd name="T16" fmla="*/ 2 w 8"/>
                <a:gd name="T17" fmla="*/ 2 h 4"/>
                <a:gd name="T18" fmla="*/ 0 w 8"/>
                <a:gd name="T19" fmla="*/ 2 h 4"/>
                <a:gd name="T20" fmla="*/ 0 w 8"/>
                <a:gd name="T21" fmla="*/ 0 h 4"/>
                <a:gd name="T22" fmla="*/ 2 w 8"/>
                <a:gd name="T23" fmla="*/ 0 h 4"/>
                <a:gd name="T24" fmla="*/ 4 w 8"/>
                <a:gd name="T25" fmla="*/ 0 h 4"/>
                <a:gd name="T26" fmla="*/ 2 w 8"/>
                <a:gd name="T27" fmla="*/ 0 h 4"/>
                <a:gd name="T28" fmla="*/ 4 w 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4" y="0"/>
                  </a:moveTo>
                  <a:lnTo>
                    <a:pt x="6" y="2"/>
                  </a:lnTo>
                  <a:lnTo>
                    <a:pt x="8" y="0"/>
                  </a:lnTo>
                  <a:lnTo>
                    <a:pt x="8" y="2"/>
                  </a:lnTo>
                  <a:lnTo>
                    <a:pt x="8" y="4"/>
                  </a:lnTo>
                  <a:lnTo>
                    <a:pt x="6" y="4"/>
                  </a:lnTo>
                  <a:lnTo>
                    <a:pt x="4" y="4"/>
                  </a:lnTo>
                  <a:lnTo>
                    <a:pt x="2" y="4"/>
                  </a:lnTo>
                  <a:lnTo>
                    <a:pt x="2" y="2"/>
                  </a:lnTo>
                  <a:lnTo>
                    <a:pt x="0" y="2"/>
                  </a:lnTo>
                  <a:lnTo>
                    <a:pt x="0" y="0"/>
                  </a:lnTo>
                  <a:lnTo>
                    <a:pt x="2" y="0"/>
                  </a:lnTo>
                  <a:lnTo>
                    <a:pt x="4"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7" name="Freeform 678"/>
            <p:cNvSpPr>
              <a:spLocks/>
            </p:cNvSpPr>
            <p:nvPr/>
          </p:nvSpPr>
          <p:spPr bwMode="gray">
            <a:xfrm>
              <a:off x="3406544" y="1563140"/>
              <a:ext cx="966" cy="0"/>
            </a:xfrm>
            <a:custGeom>
              <a:avLst/>
              <a:gdLst>
                <a:gd name="T0" fmla="*/ 1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8" name="Freeform 679"/>
            <p:cNvSpPr>
              <a:spLocks/>
            </p:cNvSpPr>
            <p:nvPr/>
          </p:nvSpPr>
          <p:spPr bwMode="gray">
            <a:xfrm>
              <a:off x="3501251" y="155927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9" name="Freeform 680"/>
            <p:cNvSpPr>
              <a:spLocks/>
            </p:cNvSpPr>
            <p:nvPr/>
          </p:nvSpPr>
          <p:spPr bwMode="gray">
            <a:xfrm>
              <a:off x="3600791" y="155927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0" name="Freeform 681"/>
            <p:cNvSpPr>
              <a:spLocks/>
            </p:cNvSpPr>
            <p:nvPr/>
          </p:nvSpPr>
          <p:spPr bwMode="gray">
            <a:xfrm>
              <a:off x="3508982" y="1557341"/>
              <a:ext cx="5798" cy="1933"/>
            </a:xfrm>
            <a:custGeom>
              <a:avLst/>
              <a:gdLst>
                <a:gd name="T0" fmla="*/ 6 w 6"/>
                <a:gd name="T1" fmla="*/ 2 h 2"/>
                <a:gd name="T2" fmla="*/ 2 w 6"/>
                <a:gd name="T3" fmla="*/ 2 h 2"/>
                <a:gd name="T4" fmla="*/ 0 w 6"/>
                <a:gd name="T5" fmla="*/ 0 h 2"/>
                <a:gd name="T6" fmla="*/ 2 w 6"/>
                <a:gd name="T7" fmla="*/ 0 h 2"/>
                <a:gd name="T8" fmla="*/ 2 w 6"/>
                <a:gd name="T9" fmla="*/ 2 h 2"/>
                <a:gd name="T10" fmla="*/ 4 w 6"/>
                <a:gd name="T11" fmla="*/ 2 h 2"/>
                <a:gd name="T12" fmla="*/ 6 w 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2"/>
                  </a:moveTo>
                  <a:lnTo>
                    <a:pt x="2" y="2"/>
                  </a:lnTo>
                  <a:lnTo>
                    <a:pt x="0" y="0"/>
                  </a:lnTo>
                  <a:lnTo>
                    <a:pt x="2" y="0"/>
                  </a:lnTo>
                  <a:lnTo>
                    <a:pt x="2" y="2"/>
                  </a:lnTo>
                  <a:lnTo>
                    <a:pt x="4" y="2"/>
                  </a:lnTo>
                  <a:lnTo>
                    <a:pt x="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1" name="Freeform 682"/>
            <p:cNvSpPr>
              <a:spLocks/>
            </p:cNvSpPr>
            <p:nvPr/>
          </p:nvSpPr>
          <p:spPr bwMode="gray">
            <a:xfrm>
              <a:off x="3473226" y="1554442"/>
              <a:ext cx="1933" cy="1933"/>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2" name="Freeform 683"/>
            <p:cNvSpPr>
              <a:spLocks/>
            </p:cNvSpPr>
            <p:nvPr/>
          </p:nvSpPr>
          <p:spPr bwMode="gray">
            <a:xfrm>
              <a:off x="3475158" y="1554442"/>
              <a:ext cx="3866" cy="0"/>
            </a:xfrm>
            <a:custGeom>
              <a:avLst/>
              <a:gdLst>
                <a:gd name="T0" fmla="*/ 2 w 4"/>
                <a:gd name="T1" fmla="*/ 0 w 4"/>
                <a:gd name="T2" fmla="*/ 2 w 4"/>
                <a:gd name="T3" fmla="*/ 4 w 4"/>
                <a:gd name="T4" fmla="*/ 2 w 4"/>
              </a:gdLst>
              <a:ahLst/>
              <a:cxnLst>
                <a:cxn ang="0">
                  <a:pos x="T0" y="0"/>
                </a:cxn>
                <a:cxn ang="0">
                  <a:pos x="T1" y="0"/>
                </a:cxn>
                <a:cxn ang="0">
                  <a:pos x="T2" y="0"/>
                </a:cxn>
                <a:cxn ang="0">
                  <a:pos x="T3" y="0"/>
                </a:cxn>
                <a:cxn ang="0">
                  <a:pos x="T4" y="0"/>
                </a:cxn>
              </a:cxnLst>
              <a:rect l="0" t="0" r="r" b="b"/>
              <a:pathLst>
                <a:path w="4">
                  <a:moveTo>
                    <a:pt x="2" y="0"/>
                  </a:moveTo>
                  <a:lnTo>
                    <a:pt x="0" y="0"/>
                  </a:lnTo>
                  <a:lnTo>
                    <a:pt x="2" y="0"/>
                  </a:lnTo>
                  <a:lnTo>
                    <a:pt x="4"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3" name="Freeform 684"/>
            <p:cNvSpPr>
              <a:spLocks/>
            </p:cNvSpPr>
            <p:nvPr/>
          </p:nvSpPr>
          <p:spPr bwMode="gray">
            <a:xfrm>
              <a:off x="3473226" y="155444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4" name="Freeform 685"/>
            <p:cNvSpPr>
              <a:spLocks/>
            </p:cNvSpPr>
            <p:nvPr/>
          </p:nvSpPr>
          <p:spPr bwMode="gray">
            <a:xfrm>
              <a:off x="3479024" y="1552509"/>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5" name="Freeform 686"/>
            <p:cNvSpPr>
              <a:spLocks/>
            </p:cNvSpPr>
            <p:nvPr/>
          </p:nvSpPr>
          <p:spPr bwMode="gray">
            <a:xfrm>
              <a:off x="3469360" y="1552509"/>
              <a:ext cx="1933" cy="1933"/>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6" name="Freeform 687"/>
            <p:cNvSpPr>
              <a:spLocks/>
            </p:cNvSpPr>
            <p:nvPr/>
          </p:nvSpPr>
          <p:spPr bwMode="gray">
            <a:xfrm>
              <a:off x="3379485" y="1550577"/>
              <a:ext cx="3866" cy="3866"/>
            </a:xfrm>
            <a:custGeom>
              <a:avLst/>
              <a:gdLst>
                <a:gd name="T0" fmla="*/ 4 w 4"/>
                <a:gd name="T1" fmla="*/ 2 h 4"/>
                <a:gd name="T2" fmla="*/ 2 w 4"/>
                <a:gd name="T3" fmla="*/ 2 h 4"/>
                <a:gd name="T4" fmla="*/ 2 w 4"/>
                <a:gd name="T5" fmla="*/ 4 h 4"/>
                <a:gd name="T6" fmla="*/ 2 w 4"/>
                <a:gd name="T7" fmla="*/ 2 h 4"/>
                <a:gd name="T8" fmla="*/ 2 w 4"/>
                <a:gd name="T9" fmla="*/ 4 h 4"/>
                <a:gd name="T10" fmla="*/ 0 w 4"/>
                <a:gd name="T11" fmla="*/ 4 h 4"/>
                <a:gd name="T12" fmla="*/ 2 w 4"/>
                <a:gd name="T13" fmla="*/ 4 h 4"/>
                <a:gd name="T14" fmla="*/ 2 w 4"/>
                <a:gd name="T15" fmla="*/ 2 h 4"/>
                <a:gd name="T16" fmla="*/ 2 w 4"/>
                <a:gd name="T17" fmla="*/ 0 h 4"/>
                <a:gd name="T18" fmla="*/ 2 w 4"/>
                <a:gd name="T19" fmla="*/ 2 h 4"/>
                <a:gd name="T20" fmla="*/ 4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2"/>
                  </a:moveTo>
                  <a:lnTo>
                    <a:pt x="2" y="2"/>
                  </a:lnTo>
                  <a:lnTo>
                    <a:pt x="2" y="4"/>
                  </a:lnTo>
                  <a:lnTo>
                    <a:pt x="2" y="2"/>
                  </a:lnTo>
                  <a:lnTo>
                    <a:pt x="2" y="4"/>
                  </a:lnTo>
                  <a:lnTo>
                    <a:pt x="0" y="4"/>
                  </a:lnTo>
                  <a:lnTo>
                    <a:pt x="2" y="4"/>
                  </a:lnTo>
                  <a:lnTo>
                    <a:pt x="2" y="2"/>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7" name="Freeform 688"/>
            <p:cNvSpPr>
              <a:spLocks/>
            </p:cNvSpPr>
            <p:nvPr/>
          </p:nvSpPr>
          <p:spPr bwMode="gray">
            <a:xfrm>
              <a:off x="3600791" y="1550577"/>
              <a:ext cx="4832" cy="5798"/>
            </a:xfrm>
            <a:custGeom>
              <a:avLst/>
              <a:gdLst>
                <a:gd name="T0" fmla="*/ 2 w 5"/>
                <a:gd name="T1" fmla="*/ 0 h 6"/>
                <a:gd name="T2" fmla="*/ 3 w 5"/>
                <a:gd name="T3" fmla="*/ 0 h 6"/>
                <a:gd name="T4" fmla="*/ 3 w 5"/>
                <a:gd name="T5" fmla="*/ 2 h 6"/>
                <a:gd name="T6" fmla="*/ 5 w 5"/>
                <a:gd name="T7" fmla="*/ 2 h 6"/>
                <a:gd name="T8" fmla="*/ 5 w 5"/>
                <a:gd name="T9" fmla="*/ 4 h 6"/>
                <a:gd name="T10" fmla="*/ 3 w 5"/>
                <a:gd name="T11" fmla="*/ 4 h 6"/>
                <a:gd name="T12" fmla="*/ 3 w 5"/>
                <a:gd name="T13" fmla="*/ 2 h 6"/>
                <a:gd name="T14" fmla="*/ 3 w 5"/>
                <a:gd name="T15" fmla="*/ 4 h 6"/>
                <a:gd name="T16" fmla="*/ 3 w 5"/>
                <a:gd name="T17" fmla="*/ 6 h 6"/>
                <a:gd name="T18" fmla="*/ 5 w 5"/>
                <a:gd name="T19" fmla="*/ 6 h 6"/>
                <a:gd name="T20" fmla="*/ 3 w 5"/>
                <a:gd name="T21" fmla="*/ 6 h 6"/>
                <a:gd name="T22" fmla="*/ 2 w 5"/>
                <a:gd name="T23" fmla="*/ 4 h 6"/>
                <a:gd name="T24" fmla="*/ 2 w 5"/>
                <a:gd name="T25" fmla="*/ 2 h 6"/>
                <a:gd name="T26" fmla="*/ 2 w 5"/>
                <a:gd name="T27" fmla="*/ 0 h 6"/>
                <a:gd name="T28" fmla="*/ 0 w 5"/>
                <a:gd name="T29" fmla="*/ 0 h 6"/>
                <a:gd name="T30" fmla="*/ 2 w 5"/>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6">
                  <a:moveTo>
                    <a:pt x="2" y="0"/>
                  </a:moveTo>
                  <a:lnTo>
                    <a:pt x="3" y="0"/>
                  </a:lnTo>
                  <a:lnTo>
                    <a:pt x="3" y="2"/>
                  </a:lnTo>
                  <a:lnTo>
                    <a:pt x="5" y="2"/>
                  </a:lnTo>
                  <a:lnTo>
                    <a:pt x="5" y="4"/>
                  </a:lnTo>
                  <a:lnTo>
                    <a:pt x="3" y="4"/>
                  </a:lnTo>
                  <a:lnTo>
                    <a:pt x="3" y="2"/>
                  </a:lnTo>
                  <a:lnTo>
                    <a:pt x="3" y="4"/>
                  </a:lnTo>
                  <a:lnTo>
                    <a:pt x="3" y="6"/>
                  </a:lnTo>
                  <a:lnTo>
                    <a:pt x="5" y="6"/>
                  </a:lnTo>
                  <a:lnTo>
                    <a:pt x="3" y="6"/>
                  </a:lnTo>
                  <a:lnTo>
                    <a:pt x="2" y="4"/>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8" name="Freeform 689"/>
            <p:cNvSpPr>
              <a:spLocks/>
            </p:cNvSpPr>
            <p:nvPr/>
          </p:nvSpPr>
          <p:spPr bwMode="gray">
            <a:xfrm>
              <a:off x="3827895" y="1540913"/>
              <a:ext cx="7731" cy="5798"/>
            </a:xfrm>
            <a:custGeom>
              <a:avLst/>
              <a:gdLst>
                <a:gd name="T0" fmla="*/ 4 w 8"/>
                <a:gd name="T1" fmla="*/ 0 h 6"/>
                <a:gd name="T2" fmla="*/ 6 w 8"/>
                <a:gd name="T3" fmla="*/ 2 h 6"/>
                <a:gd name="T4" fmla="*/ 8 w 8"/>
                <a:gd name="T5" fmla="*/ 2 h 6"/>
                <a:gd name="T6" fmla="*/ 8 w 8"/>
                <a:gd name="T7" fmla="*/ 4 h 6"/>
                <a:gd name="T8" fmla="*/ 6 w 8"/>
                <a:gd name="T9" fmla="*/ 4 h 6"/>
                <a:gd name="T10" fmla="*/ 4 w 8"/>
                <a:gd name="T11" fmla="*/ 6 h 6"/>
                <a:gd name="T12" fmla="*/ 2 w 8"/>
                <a:gd name="T13" fmla="*/ 6 h 6"/>
                <a:gd name="T14" fmla="*/ 0 w 8"/>
                <a:gd name="T15" fmla="*/ 6 h 6"/>
                <a:gd name="T16" fmla="*/ 0 w 8"/>
                <a:gd name="T17" fmla="*/ 4 h 6"/>
                <a:gd name="T18" fmla="*/ 2 w 8"/>
                <a:gd name="T19" fmla="*/ 4 h 6"/>
                <a:gd name="T20" fmla="*/ 0 w 8"/>
                <a:gd name="T21" fmla="*/ 4 h 6"/>
                <a:gd name="T22" fmla="*/ 2 w 8"/>
                <a:gd name="T23" fmla="*/ 4 h 6"/>
                <a:gd name="T24" fmla="*/ 2 w 8"/>
                <a:gd name="T25" fmla="*/ 2 h 6"/>
                <a:gd name="T26" fmla="*/ 2 w 8"/>
                <a:gd name="T27" fmla="*/ 0 h 6"/>
                <a:gd name="T28" fmla="*/ 4 w 8"/>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6">
                  <a:moveTo>
                    <a:pt x="4" y="0"/>
                  </a:moveTo>
                  <a:lnTo>
                    <a:pt x="6" y="2"/>
                  </a:lnTo>
                  <a:lnTo>
                    <a:pt x="8" y="2"/>
                  </a:lnTo>
                  <a:lnTo>
                    <a:pt x="8" y="4"/>
                  </a:lnTo>
                  <a:lnTo>
                    <a:pt x="6" y="4"/>
                  </a:lnTo>
                  <a:lnTo>
                    <a:pt x="4" y="6"/>
                  </a:lnTo>
                  <a:lnTo>
                    <a:pt x="2" y="6"/>
                  </a:lnTo>
                  <a:lnTo>
                    <a:pt x="0" y="6"/>
                  </a:lnTo>
                  <a:lnTo>
                    <a:pt x="0" y="4"/>
                  </a:lnTo>
                  <a:lnTo>
                    <a:pt x="2" y="4"/>
                  </a:lnTo>
                  <a:lnTo>
                    <a:pt x="0" y="4"/>
                  </a:lnTo>
                  <a:lnTo>
                    <a:pt x="2" y="4"/>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9" name="Freeform 690"/>
            <p:cNvSpPr>
              <a:spLocks/>
            </p:cNvSpPr>
            <p:nvPr/>
          </p:nvSpPr>
          <p:spPr bwMode="gray">
            <a:xfrm>
              <a:off x="3819197" y="1528349"/>
              <a:ext cx="5798" cy="6765"/>
            </a:xfrm>
            <a:custGeom>
              <a:avLst/>
              <a:gdLst>
                <a:gd name="T0" fmla="*/ 2 w 6"/>
                <a:gd name="T1" fmla="*/ 3 h 7"/>
                <a:gd name="T2" fmla="*/ 4 w 6"/>
                <a:gd name="T3" fmla="*/ 3 h 7"/>
                <a:gd name="T4" fmla="*/ 4 w 6"/>
                <a:gd name="T5" fmla="*/ 1 h 7"/>
                <a:gd name="T6" fmla="*/ 4 w 6"/>
                <a:gd name="T7" fmla="*/ 3 h 7"/>
                <a:gd name="T8" fmla="*/ 6 w 6"/>
                <a:gd name="T9" fmla="*/ 3 h 7"/>
                <a:gd name="T10" fmla="*/ 4 w 6"/>
                <a:gd name="T11" fmla="*/ 3 h 7"/>
                <a:gd name="T12" fmla="*/ 4 w 6"/>
                <a:gd name="T13" fmla="*/ 5 h 7"/>
                <a:gd name="T14" fmla="*/ 4 w 6"/>
                <a:gd name="T15" fmla="*/ 7 h 7"/>
                <a:gd name="T16" fmla="*/ 2 w 6"/>
                <a:gd name="T17" fmla="*/ 7 h 7"/>
                <a:gd name="T18" fmla="*/ 4 w 6"/>
                <a:gd name="T19" fmla="*/ 7 h 7"/>
                <a:gd name="T20" fmla="*/ 2 w 6"/>
                <a:gd name="T21" fmla="*/ 7 h 7"/>
                <a:gd name="T22" fmla="*/ 2 w 6"/>
                <a:gd name="T23" fmla="*/ 5 h 7"/>
                <a:gd name="T24" fmla="*/ 2 w 6"/>
                <a:gd name="T25" fmla="*/ 3 h 7"/>
                <a:gd name="T26" fmla="*/ 0 w 6"/>
                <a:gd name="T27" fmla="*/ 3 h 7"/>
                <a:gd name="T28" fmla="*/ 0 w 6"/>
                <a:gd name="T29" fmla="*/ 1 h 7"/>
                <a:gd name="T30" fmla="*/ 2 w 6"/>
                <a:gd name="T31" fmla="*/ 0 h 7"/>
                <a:gd name="T32" fmla="*/ 2 w 6"/>
                <a:gd name="T33" fmla="*/ 1 h 7"/>
                <a:gd name="T34" fmla="*/ 2 w 6"/>
                <a:gd name="T3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7">
                  <a:moveTo>
                    <a:pt x="2" y="3"/>
                  </a:moveTo>
                  <a:lnTo>
                    <a:pt x="4" y="3"/>
                  </a:lnTo>
                  <a:lnTo>
                    <a:pt x="4" y="1"/>
                  </a:lnTo>
                  <a:lnTo>
                    <a:pt x="4" y="3"/>
                  </a:lnTo>
                  <a:lnTo>
                    <a:pt x="6" y="3"/>
                  </a:lnTo>
                  <a:lnTo>
                    <a:pt x="4" y="3"/>
                  </a:lnTo>
                  <a:lnTo>
                    <a:pt x="4" y="5"/>
                  </a:lnTo>
                  <a:lnTo>
                    <a:pt x="4" y="7"/>
                  </a:lnTo>
                  <a:lnTo>
                    <a:pt x="2" y="7"/>
                  </a:lnTo>
                  <a:lnTo>
                    <a:pt x="4" y="7"/>
                  </a:lnTo>
                  <a:lnTo>
                    <a:pt x="2" y="7"/>
                  </a:lnTo>
                  <a:lnTo>
                    <a:pt x="2" y="5"/>
                  </a:lnTo>
                  <a:lnTo>
                    <a:pt x="2" y="3"/>
                  </a:lnTo>
                  <a:lnTo>
                    <a:pt x="0" y="3"/>
                  </a:lnTo>
                  <a:lnTo>
                    <a:pt x="0" y="1"/>
                  </a:lnTo>
                  <a:lnTo>
                    <a:pt x="2" y="0"/>
                  </a:lnTo>
                  <a:lnTo>
                    <a:pt x="2" y="1"/>
                  </a:lnTo>
                  <a:lnTo>
                    <a:pt x="2"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0" name="Freeform 691"/>
            <p:cNvSpPr>
              <a:spLocks/>
            </p:cNvSpPr>
            <p:nvPr/>
          </p:nvSpPr>
          <p:spPr bwMode="gray">
            <a:xfrm>
              <a:off x="3823063" y="1526417"/>
              <a:ext cx="1933" cy="2899"/>
            </a:xfrm>
            <a:custGeom>
              <a:avLst/>
              <a:gdLst>
                <a:gd name="T0" fmla="*/ 2 w 2"/>
                <a:gd name="T1" fmla="*/ 3 h 3"/>
                <a:gd name="T2" fmla="*/ 0 w 2"/>
                <a:gd name="T3" fmla="*/ 3 h 3"/>
                <a:gd name="T4" fmla="*/ 0 w 2"/>
                <a:gd name="T5" fmla="*/ 2 h 3"/>
                <a:gd name="T6" fmla="*/ 0 w 2"/>
                <a:gd name="T7" fmla="*/ 0 h 3"/>
                <a:gd name="T8" fmla="*/ 2 w 2"/>
                <a:gd name="T9" fmla="*/ 0 h 3"/>
                <a:gd name="T10" fmla="*/ 2 w 2"/>
                <a:gd name="T11" fmla="*/ 2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0" y="3"/>
                  </a:lnTo>
                  <a:lnTo>
                    <a:pt x="0" y="2"/>
                  </a:lnTo>
                  <a:lnTo>
                    <a:pt x="0" y="0"/>
                  </a:lnTo>
                  <a:lnTo>
                    <a:pt x="2" y="0"/>
                  </a:lnTo>
                  <a:lnTo>
                    <a:pt x="2" y="2"/>
                  </a:lnTo>
                  <a:lnTo>
                    <a:pt x="2"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1" name="Freeform 692"/>
            <p:cNvSpPr>
              <a:spLocks/>
            </p:cNvSpPr>
            <p:nvPr/>
          </p:nvSpPr>
          <p:spPr bwMode="gray">
            <a:xfrm>
              <a:off x="3643312" y="1522551"/>
              <a:ext cx="1933" cy="1933"/>
            </a:xfrm>
            <a:custGeom>
              <a:avLst/>
              <a:gdLst>
                <a:gd name="T0" fmla="*/ 2 w 2"/>
                <a:gd name="T1" fmla="*/ 0 h 2"/>
                <a:gd name="T2" fmla="*/ 2 w 2"/>
                <a:gd name="T3" fmla="*/ 2 h 2"/>
                <a:gd name="T4" fmla="*/ 0 w 2"/>
                <a:gd name="T5" fmla="*/ 2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2" name="Freeform 693"/>
            <p:cNvSpPr>
              <a:spLocks/>
            </p:cNvSpPr>
            <p:nvPr/>
          </p:nvSpPr>
          <p:spPr bwMode="gray">
            <a:xfrm>
              <a:off x="3278979" y="1572804"/>
              <a:ext cx="528621" cy="418452"/>
            </a:xfrm>
            <a:custGeom>
              <a:avLst/>
              <a:gdLst>
                <a:gd name="T0" fmla="*/ 530 w 547"/>
                <a:gd name="T1" fmla="*/ 406 h 433"/>
                <a:gd name="T2" fmla="*/ 524 w 547"/>
                <a:gd name="T3" fmla="*/ 408 h 433"/>
                <a:gd name="T4" fmla="*/ 509 w 547"/>
                <a:gd name="T5" fmla="*/ 418 h 433"/>
                <a:gd name="T6" fmla="*/ 501 w 547"/>
                <a:gd name="T7" fmla="*/ 425 h 433"/>
                <a:gd name="T8" fmla="*/ 483 w 547"/>
                <a:gd name="T9" fmla="*/ 431 h 433"/>
                <a:gd name="T10" fmla="*/ 487 w 547"/>
                <a:gd name="T11" fmla="*/ 420 h 433"/>
                <a:gd name="T12" fmla="*/ 491 w 547"/>
                <a:gd name="T13" fmla="*/ 396 h 433"/>
                <a:gd name="T14" fmla="*/ 505 w 547"/>
                <a:gd name="T15" fmla="*/ 404 h 433"/>
                <a:gd name="T16" fmla="*/ 505 w 547"/>
                <a:gd name="T17" fmla="*/ 394 h 433"/>
                <a:gd name="T18" fmla="*/ 491 w 547"/>
                <a:gd name="T19" fmla="*/ 387 h 433"/>
                <a:gd name="T20" fmla="*/ 483 w 547"/>
                <a:gd name="T21" fmla="*/ 383 h 433"/>
                <a:gd name="T22" fmla="*/ 468 w 547"/>
                <a:gd name="T23" fmla="*/ 379 h 433"/>
                <a:gd name="T24" fmla="*/ 460 w 547"/>
                <a:gd name="T25" fmla="*/ 363 h 433"/>
                <a:gd name="T26" fmla="*/ 443 w 547"/>
                <a:gd name="T27" fmla="*/ 352 h 433"/>
                <a:gd name="T28" fmla="*/ 435 w 547"/>
                <a:gd name="T29" fmla="*/ 352 h 433"/>
                <a:gd name="T30" fmla="*/ 423 w 547"/>
                <a:gd name="T31" fmla="*/ 362 h 433"/>
                <a:gd name="T32" fmla="*/ 402 w 547"/>
                <a:gd name="T33" fmla="*/ 358 h 433"/>
                <a:gd name="T34" fmla="*/ 383 w 547"/>
                <a:gd name="T35" fmla="*/ 350 h 433"/>
                <a:gd name="T36" fmla="*/ 362 w 547"/>
                <a:gd name="T37" fmla="*/ 350 h 433"/>
                <a:gd name="T38" fmla="*/ 329 w 547"/>
                <a:gd name="T39" fmla="*/ 350 h 433"/>
                <a:gd name="T40" fmla="*/ 296 w 547"/>
                <a:gd name="T41" fmla="*/ 350 h 433"/>
                <a:gd name="T42" fmla="*/ 263 w 547"/>
                <a:gd name="T43" fmla="*/ 350 h 433"/>
                <a:gd name="T44" fmla="*/ 230 w 547"/>
                <a:gd name="T45" fmla="*/ 350 h 433"/>
                <a:gd name="T46" fmla="*/ 197 w 547"/>
                <a:gd name="T47" fmla="*/ 350 h 433"/>
                <a:gd name="T48" fmla="*/ 164 w 547"/>
                <a:gd name="T49" fmla="*/ 350 h 433"/>
                <a:gd name="T50" fmla="*/ 151 w 547"/>
                <a:gd name="T51" fmla="*/ 346 h 433"/>
                <a:gd name="T52" fmla="*/ 145 w 547"/>
                <a:gd name="T53" fmla="*/ 340 h 433"/>
                <a:gd name="T54" fmla="*/ 135 w 547"/>
                <a:gd name="T55" fmla="*/ 338 h 433"/>
                <a:gd name="T56" fmla="*/ 133 w 547"/>
                <a:gd name="T57" fmla="*/ 331 h 433"/>
                <a:gd name="T58" fmla="*/ 130 w 547"/>
                <a:gd name="T59" fmla="*/ 329 h 433"/>
                <a:gd name="T60" fmla="*/ 124 w 547"/>
                <a:gd name="T61" fmla="*/ 329 h 433"/>
                <a:gd name="T62" fmla="*/ 122 w 547"/>
                <a:gd name="T63" fmla="*/ 327 h 433"/>
                <a:gd name="T64" fmla="*/ 114 w 547"/>
                <a:gd name="T65" fmla="*/ 325 h 433"/>
                <a:gd name="T66" fmla="*/ 116 w 547"/>
                <a:gd name="T67" fmla="*/ 315 h 433"/>
                <a:gd name="T68" fmla="*/ 110 w 547"/>
                <a:gd name="T69" fmla="*/ 317 h 433"/>
                <a:gd name="T70" fmla="*/ 118 w 547"/>
                <a:gd name="T71" fmla="*/ 307 h 433"/>
                <a:gd name="T72" fmla="*/ 116 w 547"/>
                <a:gd name="T73" fmla="*/ 298 h 433"/>
                <a:gd name="T74" fmla="*/ 108 w 547"/>
                <a:gd name="T75" fmla="*/ 304 h 433"/>
                <a:gd name="T76" fmla="*/ 103 w 547"/>
                <a:gd name="T77" fmla="*/ 294 h 433"/>
                <a:gd name="T78" fmla="*/ 103 w 547"/>
                <a:gd name="T79" fmla="*/ 290 h 433"/>
                <a:gd name="T80" fmla="*/ 101 w 547"/>
                <a:gd name="T81" fmla="*/ 286 h 433"/>
                <a:gd name="T82" fmla="*/ 93 w 547"/>
                <a:gd name="T83" fmla="*/ 280 h 433"/>
                <a:gd name="T84" fmla="*/ 87 w 547"/>
                <a:gd name="T85" fmla="*/ 278 h 433"/>
                <a:gd name="T86" fmla="*/ 91 w 547"/>
                <a:gd name="T87" fmla="*/ 269 h 433"/>
                <a:gd name="T88" fmla="*/ 93 w 547"/>
                <a:gd name="T89" fmla="*/ 259 h 433"/>
                <a:gd name="T90" fmla="*/ 91 w 547"/>
                <a:gd name="T91" fmla="*/ 253 h 433"/>
                <a:gd name="T92" fmla="*/ 74 w 547"/>
                <a:gd name="T93" fmla="*/ 238 h 433"/>
                <a:gd name="T94" fmla="*/ 56 w 547"/>
                <a:gd name="T95" fmla="*/ 211 h 433"/>
                <a:gd name="T96" fmla="*/ 41 w 547"/>
                <a:gd name="T97" fmla="*/ 197 h 433"/>
                <a:gd name="T98" fmla="*/ 23 w 547"/>
                <a:gd name="T99" fmla="*/ 199 h 433"/>
                <a:gd name="T100" fmla="*/ 10 w 547"/>
                <a:gd name="T101" fmla="*/ 189 h 433"/>
                <a:gd name="T102" fmla="*/ 0 w 547"/>
                <a:gd name="T103" fmla="*/ 159 h 433"/>
                <a:gd name="T104" fmla="*/ 0 w 547"/>
                <a:gd name="T105" fmla="*/ 114 h 433"/>
                <a:gd name="T106" fmla="*/ 0 w 547"/>
                <a:gd name="T107" fmla="*/ 64 h 433"/>
                <a:gd name="T108" fmla="*/ 0 w 547"/>
                <a:gd name="T109" fmla="*/ 10 h 433"/>
                <a:gd name="T110" fmla="*/ 21 w 547"/>
                <a:gd name="T111" fmla="*/ 10 h 433"/>
                <a:gd name="T112" fmla="*/ 43 w 547"/>
                <a:gd name="T113" fmla="*/ 19 h 433"/>
                <a:gd name="T114" fmla="*/ 45 w 547"/>
                <a:gd name="T115" fmla="*/ 17 h 433"/>
                <a:gd name="T116" fmla="*/ 46 w 547"/>
                <a:gd name="T117" fmla="*/ 12 h 433"/>
                <a:gd name="T118" fmla="*/ 56 w 547"/>
                <a:gd name="T119" fmla="*/ 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7" h="433">
                  <a:moveTo>
                    <a:pt x="547" y="398"/>
                  </a:moveTo>
                  <a:lnTo>
                    <a:pt x="545" y="398"/>
                  </a:lnTo>
                  <a:lnTo>
                    <a:pt x="543" y="400"/>
                  </a:lnTo>
                  <a:lnTo>
                    <a:pt x="541" y="400"/>
                  </a:lnTo>
                  <a:lnTo>
                    <a:pt x="541" y="402"/>
                  </a:lnTo>
                  <a:lnTo>
                    <a:pt x="539" y="402"/>
                  </a:lnTo>
                  <a:lnTo>
                    <a:pt x="539" y="404"/>
                  </a:lnTo>
                  <a:lnTo>
                    <a:pt x="538" y="404"/>
                  </a:lnTo>
                  <a:lnTo>
                    <a:pt x="538" y="406"/>
                  </a:lnTo>
                  <a:lnTo>
                    <a:pt x="536" y="406"/>
                  </a:lnTo>
                  <a:lnTo>
                    <a:pt x="534" y="406"/>
                  </a:lnTo>
                  <a:lnTo>
                    <a:pt x="532" y="406"/>
                  </a:lnTo>
                  <a:lnTo>
                    <a:pt x="532" y="408"/>
                  </a:lnTo>
                  <a:lnTo>
                    <a:pt x="530" y="408"/>
                  </a:lnTo>
                  <a:lnTo>
                    <a:pt x="528" y="408"/>
                  </a:lnTo>
                  <a:lnTo>
                    <a:pt x="530" y="408"/>
                  </a:lnTo>
                  <a:lnTo>
                    <a:pt x="530" y="406"/>
                  </a:lnTo>
                  <a:lnTo>
                    <a:pt x="528" y="408"/>
                  </a:lnTo>
                  <a:lnTo>
                    <a:pt x="526" y="408"/>
                  </a:lnTo>
                  <a:lnTo>
                    <a:pt x="524" y="408"/>
                  </a:lnTo>
                  <a:lnTo>
                    <a:pt x="526" y="408"/>
                  </a:lnTo>
                  <a:lnTo>
                    <a:pt x="528" y="408"/>
                  </a:lnTo>
                  <a:lnTo>
                    <a:pt x="526" y="408"/>
                  </a:lnTo>
                  <a:lnTo>
                    <a:pt x="528" y="408"/>
                  </a:lnTo>
                  <a:lnTo>
                    <a:pt x="530" y="408"/>
                  </a:lnTo>
                  <a:lnTo>
                    <a:pt x="530" y="410"/>
                  </a:lnTo>
                  <a:lnTo>
                    <a:pt x="528" y="410"/>
                  </a:lnTo>
                  <a:lnTo>
                    <a:pt x="528" y="412"/>
                  </a:lnTo>
                  <a:lnTo>
                    <a:pt x="528" y="410"/>
                  </a:lnTo>
                  <a:lnTo>
                    <a:pt x="526" y="410"/>
                  </a:lnTo>
                  <a:lnTo>
                    <a:pt x="528" y="410"/>
                  </a:lnTo>
                  <a:lnTo>
                    <a:pt x="526" y="410"/>
                  </a:lnTo>
                  <a:lnTo>
                    <a:pt x="524" y="410"/>
                  </a:lnTo>
                  <a:lnTo>
                    <a:pt x="524" y="408"/>
                  </a:lnTo>
                  <a:lnTo>
                    <a:pt x="524" y="410"/>
                  </a:lnTo>
                  <a:lnTo>
                    <a:pt x="524" y="408"/>
                  </a:lnTo>
                  <a:lnTo>
                    <a:pt x="524" y="410"/>
                  </a:lnTo>
                  <a:lnTo>
                    <a:pt x="522" y="410"/>
                  </a:lnTo>
                  <a:lnTo>
                    <a:pt x="520" y="410"/>
                  </a:lnTo>
                  <a:lnTo>
                    <a:pt x="518" y="410"/>
                  </a:lnTo>
                  <a:lnTo>
                    <a:pt x="516" y="410"/>
                  </a:lnTo>
                  <a:lnTo>
                    <a:pt x="514" y="410"/>
                  </a:lnTo>
                  <a:lnTo>
                    <a:pt x="514" y="412"/>
                  </a:lnTo>
                  <a:lnTo>
                    <a:pt x="512" y="412"/>
                  </a:lnTo>
                  <a:lnTo>
                    <a:pt x="510" y="412"/>
                  </a:lnTo>
                  <a:lnTo>
                    <a:pt x="510" y="414"/>
                  </a:lnTo>
                  <a:lnTo>
                    <a:pt x="509" y="414"/>
                  </a:lnTo>
                  <a:lnTo>
                    <a:pt x="509" y="416"/>
                  </a:lnTo>
                  <a:lnTo>
                    <a:pt x="507" y="416"/>
                  </a:lnTo>
                  <a:lnTo>
                    <a:pt x="507" y="418"/>
                  </a:lnTo>
                  <a:lnTo>
                    <a:pt x="509" y="418"/>
                  </a:lnTo>
                  <a:lnTo>
                    <a:pt x="510" y="418"/>
                  </a:lnTo>
                  <a:lnTo>
                    <a:pt x="510" y="420"/>
                  </a:lnTo>
                  <a:lnTo>
                    <a:pt x="510" y="418"/>
                  </a:lnTo>
                  <a:lnTo>
                    <a:pt x="512" y="418"/>
                  </a:lnTo>
                  <a:lnTo>
                    <a:pt x="512" y="420"/>
                  </a:lnTo>
                  <a:lnTo>
                    <a:pt x="512" y="421"/>
                  </a:lnTo>
                  <a:lnTo>
                    <a:pt x="514" y="421"/>
                  </a:lnTo>
                  <a:lnTo>
                    <a:pt x="512" y="421"/>
                  </a:lnTo>
                  <a:lnTo>
                    <a:pt x="510" y="421"/>
                  </a:lnTo>
                  <a:lnTo>
                    <a:pt x="509" y="421"/>
                  </a:lnTo>
                  <a:lnTo>
                    <a:pt x="507" y="423"/>
                  </a:lnTo>
                  <a:lnTo>
                    <a:pt x="507" y="421"/>
                  </a:lnTo>
                  <a:lnTo>
                    <a:pt x="507" y="423"/>
                  </a:lnTo>
                  <a:lnTo>
                    <a:pt x="505" y="423"/>
                  </a:lnTo>
                  <a:lnTo>
                    <a:pt x="503" y="423"/>
                  </a:lnTo>
                  <a:lnTo>
                    <a:pt x="501" y="423"/>
                  </a:lnTo>
                  <a:lnTo>
                    <a:pt x="501" y="425"/>
                  </a:lnTo>
                  <a:lnTo>
                    <a:pt x="501" y="423"/>
                  </a:lnTo>
                  <a:lnTo>
                    <a:pt x="501" y="425"/>
                  </a:lnTo>
                  <a:lnTo>
                    <a:pt x="503" y="425"/>
                  </a:lnTo>
                  <a:lnTo>
                    <a:pt x="505" y="425"/>
                  </a:lnTo>
                  <a:lnTo>
                    <a:pt x="503" y="425"/>
                  </a:lnTo>
                  <a:lnTo>
                    <a:pt x="501" y="425"/>
                  </a:lnTo>
                  <a:lnTo>
                    <a:pt x="499" y="425"/>
                  </a:lnTo>
                  <a:lnTo>
                    <a:pt x="497" y="425"/>
                  </a:lnTo>
                  <a:lnTo>
                    <a:pt x="495" y="425"/>
                  </a:lnTo>
                  <a:lnTo>
                    <a:pt x="493" y="425"/>
                  </a:lnTo>
                  <a:lnTo>
                    <a:pt x="491" y="425"/>
                  </a:lnTo>
                  <a:lnTo>
                    <a:pt x="491" y="427"/>
                  </a:lnTo>
                  <a:lnTo>
                    <a:pt x="489" y="427"/>
                  </a:lnTo>
                  <a:lnTo>
                    <a:pt x="489" y="429"/>
                  </a:lnTo>
                  <a:lnTo>
                    <a:pt x="487" y="429"/>
                  </a:lnTo>
                  <a:lnTo>
                    <a:pt x="485" y="431"/>
                  </a:lnTo>
                  <a:lnTo>
                    <a:pt x="483" y="431"/>
                  </a:lnTo>
                  <a:lnTo>
                    <a:pt x="483" y="433"/>
                  </a:lnTo>
                  <a:lnTo>
                    <a:pt x="483" y="431"/>
                  </a:lnTo>
                  <a:lnTo>
                    <a:pt x="481" y="431"/>
                  </a:lnTo>
                  <a:lnTo>
                    <a:pt x="480" y="431"/>
                  </a:lnTo>
                  <a:lnTo>
                    <a:pt x="480" y="429"/>
                  </a:lnTo>
                  <a:lnTo>
                    <a:pt x="480" y="427"/>
                  </a:lnTo>
                  <a:lnTo>
                    <a:pt x="481" y="429"/>
                  </a:lnTo>
                  <a:lnTo>
                    <a:pt x="483" y="429"/>
                  </a:lnTo>
                  <a:lnTo>
                    <a:pt x="483" y="427"/>
                  </a:lnTo>
                  <a:lnTo>
                    <a:pt x="485" y="427"/>
                  </a:lnTo>
                  <a:lnTo>
                    <a:pt x="483" y="427"/>
                  </a:lnTo>
                  <a:lnTo>
                    <a:pt x="483" y="425"/>
                  </a:lnTo>
                  <a:lnTo>
                    <a:pt x="483" y="423"/>
                  </a:lnTo>
                  <a:lnTo>
                    <a:pt x="483" y="421"/>
                  </a:lnTo>
                  <a:lnTo>
                    <a:pt x="485" y="421"/>
                  </a:lnTo>
                  <a:lnTo>
                    <a:pt x="485" y="420"/>
                  </a:lnTo>
                  <a:lnTo>
                    <a:pt x="487" y="420"/>
                  </a:lnTo>
                  <a:lnTo>
                    <a:pt x="487" y="418"/>
                  </a:lnTo>
                  <a:lnTo>
                    <a:pt x="489" y="418"/>
                  </a:lnTo>
                  <a:lnTo>
                    <a:pt x="491" y="416"/>
                  </a:lnTo>
                  <a:lnTo>
                    <a:pt x="491" y="414"/>
                  </a:lnTo>
                  <a:lnTo>
                    <a:pt x="491" y="412"/>
                  </a:lnTo>
                  <a:lnTo>
                    <a:pt x="491" y="410"/>
                  </a:lnTo>
                  <a:lnTo>
                    <a:pt x="489" y="408"/>
                  </a:lnTo>
                  <a:lnTo>
                    <a:pt x="491" y="408"/>
                  </a:lnTo>
                  <a:lnTo>
                    <a:pt x="491" y="406"/>
                  </a:lnTo>
                  <a:lnTo>
                    <a:pt x="493" y="404"/>
                  </a:lnTo>
                  <a:lnTo>
                    <a:pt x="493" y="402"/>
                  </a:lnTo>
                  <a:lnTo>
                    <a:pt x="495" y="402"/>
                  </a:lnTo>
                  <a:lnTo>
                    <a:pt x="493" y="402"/>
                  </a:lnTo>
                  <a:lnTo>
                    <a:pt x="493" y="400"/>
                  </a:lnTo>
                  <a:lnTo>
                    <a:pt x="493" y="398"/>
                  </a:lnTo>
                  <a:lnTo>
                    <a:pt x="493" y="396"/>
                  </a:lnTo>
                  <a:lnTo>
                    <a:pt x="491" y="396"/>
                  </a:lnTo>
                  <a:lnTo>
                    <a:pt x="491" y="394"/>
                  </a:lnTo>
                  <a:lnTo>
                    <a:pt x="491" y="396"/>
                  </a:lnTo>
                  <a:lnTo>
                    <a:pt x="491" y="394"/>
                  </a:lnTo>
                  <a:lnTo>
                    <a:pt x="493" y="394"/>
                  </a:lnTo>
                  <a:lnTo>
                    <a:pt x="493" y="396"/>
                  </a:lnTo>
                  <a:lnTo>
                    <a:pt x="495" y="396"/>
                  </a:lnTo>
                  <a:lnTo>
                    <a:pt x="495" y="398"/>
                  </a:lnTo>
                  <a:lnTo>
                    <a:pt x="497" y="398"/>
                  </a:lnTo>
                  <a:lnTo>
                    <a:pt x="497" y="400"/>
                  </a:lnTo>
                  <a:lnTo>
                    <a:pt x="495" y="400"/>
                  </a:lnTo>
                  <a:lnTo>
                    <a:pt x="497" y="400"/>
                  </a:lnTo>
                  <a:lnTo>
                    <a:pt x="497" y="402"/>
                  </a:lnTo>
                  <a:lnTo>
                    <a:pt x="499" y="400"/>
                  </a:lnTo>
                  <a:lnTo>
                    <a:pt x="499" y="402"/>
                  </a:lnTo>
                  <a:lnTo>
                    <a:pt x="501" y="402"/>
                  </a:lnTo>
                  <a:lnTo>
                    <a:pt x="503" y="404"/>
                  </a:lnTo>
                  <a:lnTo>
                    <a:pt x="505" y="404"/>
                  </a:lnTo>
                  <a:lnTo>
                    <a:pt x="505" y="402"/>
                  </a:lnTo>
                  <a:lnTo>
                    <a:pt x="505" y="400"/>
                  </a:lnTo>
                  <a:lnTo>
                    <a:pt x="503" y="400"/>
                  </a:lnTo>
                  <a:lnTo>
                    <a:pt x="505" y="400"/>
                  </a:lnTo>
                  <a:lnTo>
                    <a:pt x="507" y="400"/>
                  </a:lnTo>
                  <a:lnTo>
                    <a:pt x="507" y="398"/>
                  </a:lnTo>
                  <a:lnTo>
                    <a:pt x="507" y="400"/>
                  </a:lnTo>
                  <a:lnTo>
                    <a:pt x="507" y="398"/>
                  </a:lnTo>
                  <a:lnTo>
                    <a:pt x="505" y="398"/>
                  </a:lnTo>
                  <a:lnTo>
                    <a:pt x="505" y="396"/>
                  </a:lnTo>
                  <a:lnTo>
                    <a:pt x="503" y="396"/>
                  </a:lnTo>
                  <a:lnTo>
                    <a:pt x="505" y="396"/>
                  </a:lnTo>
                  <a:lnTo>
                    <a:pt x="505" y="394"/>
                  </a:lnTo>
                  <a:lnTo>
                    <a:pt x="505" y="396"/>
                  </a:lnTo>
                  <a:lnTo>
                    <a:pt x="503" y="396"/>
                  </a:lnTo>
                  <a:lnTo>
                    <a:pt x="503" y="394"/>
                  </a:lnTo>
                  <a:lnTo>
                    <a:pt x="505" y="394"/>
                  </a:lnTo>
                  <a:lnTo>
                    <a:pt x="505" y="392"/>
                  </a:lnTo>
                  <a:lnTo>
                    <a:pt x="503" y="392"/>
                  </a:lnTo>
                  <a:lnTo>
                    <a:pt x="503" y="394"/>
                  </a:lnTo>
                  <a:lnTo>
                    <a:pt x="503" y="392"/>
                  </a:lnTo>
                  <a:lnTo>
                    <a:pt x="501" y="392"/>
                  </a:lnTo>
                  <a:lnTo>
                    <a:pt x="503" y="392"/>
                  </a:lnTo>
                  <a:lnTo>
                    <a:pt x="501" y="392"/>
                  </a:lnTo>
                  <a:lnTo>
                    <a:pt x="501" y="391"/>
                  </a:lnTo>
                  <a:lnTo>
                    <a:pt x="499" y="391"/>
                  </a:lnTo>
                  <a:lnTo>
                    <a:pt x="499" y="389"/>
                  </a:lnTo>
                  <a:lnTo>
                    <a:pt x="499" y="387"/>
                  </a:lnTo>
                  <a:lnTo>
                    <a:pt x="497" y="387"/>
                  </a:lnTo>
                  <a:lnTo>
                    <a:pt x="495" y="387"/>
                  </a:lnTo>
                  <a:lnTo>
                    <a:pt x="493" y="387"/>
                  </a:lnTo>
                  <a:lnTo>
                    <a:pt x="491" y="387"/>
                  </a:lnTo>
                  <a:lnTo>
                    <a:pt x="493" y="387"/>
                  </a:lnTo>
                  <a:lnTo>
                    <a:pt x="491" y="387"/>
                  </a:lnTo>
                  <a:lnTo>
                    <a:pt x="491" y="385"/>
                  </a:lnTo>
                  <a:lnTo>
                    <a:pt x="491" y="387"/>
                  </a:lnTo>
                  <a:lnTo>
                    <a:pt x="491" y="385"/>
                  </a:lnTo>
                  <a:lnTo>
                    <a:pt x="489" y="385"/>
                  </a:lnTo>
                  <a:lnTo>
                    <a:pt x="489" y="387"/>
                  </a:lnTo>
                  <a:lnTo>
                    <a:pt x="489" y="385"/>
                  </a:lnTo>
                  <a:lnTo>
                    <a:pt x="491" y="385"/>
                  </a:lnTo>
                  <a:lnTo>
                    <a:pt x="489" y="385"/>
                  </a:lnTo>
                  <a:lnTo>
                    <a:pt x="487" y="385"/>
                  </a:lnTo>
                  <a:lnTo>
                    <a:pt x="485" y="385"/>
                  </a:lnTo>
                  <a:lnTo>
                    <a:pt x="485" y="383"/>
                  </a:lnTo>
                  <a:lnTo>
                    <a:pt x="483" y="385"/>
                  </a:lnTo>
                  <a:lnTo>
                    <a:pt x="483" y="383"/>
                  </a:lnTo>
                  <a:lnTo>
                    <a:pt x="483" y="385"/>
                  </a:lnTo>
                  <a:lnTo>
                    <a:pt x="481" y="385"/>
                  </a:lnTo>
                  <a:lnTo>
                    <a:pt x="481" y="383"/>
                  </a:lnTo>
                  <a:lnTo>
                    <a:pt x="483" y="383"/>
                  </a:lnTo>
                  <a:lnTo>
                    <a:pt x="481" y="383"/>
                  </a:lnTo>
                  <a:lnTo>
                    <a:pt x="480" y="383"/>
                  </a:lnTo>
                  <a:lnTo>
                    <a:pt x="480" y="385"/>
                  </a:lnTo>
                  <a:lnTo>
                    <a:pt x="480" y="383"/>
                  </a:lnTo>
                  <a:lnTo>
                    <a:pt x="478" y="383"/>
                  </a:lnTo>
                  <a:lnTo>
                    <a:pt x="476" y="383"/>
                  </a:lnTo>
                  <a:lnTo>
                    <a:pt x="474" y="383"/>
                  </a:lnTo>
                  <a:lnTo>
                    <a:pt x="472" y="383"/>
                  </a:lnTo>
                  <a:lnTo>
                    <a:pt x="470" y="383"/>
                  </a:lnTo>
                  <a:lnTo>
                    <a:pt x="470" y="381"/>
                  </a:lnTo>
                  <a:lnTo>
                    <a:pt x="470" y="379"/>
                  </a:lnTo>
                  <a:lnTo>
                    <a:pt x="470" y="381"/>
                  </a:lnTo>
                  <a:lnTo>
                    <a:pt x="468" y="379"/>
                  </a:lnTo>
                  <a:lnTo>
                    <a:pt x="468" y="381"/>
                  </a:lnTo>
                  <a:lnTo>
                    <a:pt x="468" y="379"/>
                  </a:lnTo>
                  <a:lnTo>
                    <a:pt x="466" y="379"/>
                  </a:lnTo>
                  <a:lnTo>
                    <a:pt x="468" y="379"/>
                  </a:lnTo>
                  <a:lnTo>
                    <a:pt x="468" y="377"/>
                  </a:lnTo>
                  <a:lnTo>
                    <a:pt x="466" y="377"/>
                  </a:lnTo>
                  <a:lnTo>
                    <a:pt x="468" y="377"/>
                  </a:lnTo>
                  <a:lnTo>
                    <a:pt x="466" y="377"/>
                  </a:lnTo>
                  <a:lnTo>
                    <a:pt x="468" y="375"/>
                  </a:lnTo>
                  <a:lnTo>
                    <a:pt x="466" y="375"/>
                  </a:lnTo>
                  <a:lnTo>
                    <a:pt x="464" y="373"/>
                  </a:lnTo>
                  <a:lnTo>
                    <a:pt x="466" y="373"/>
                  </a:lnTo>
                  <a:lnTo>
                    <a:pt x="466" y="371"/>
                  </a:lnTo>
                  <a:lnTo>
                    <a:pt x="466" y="369"/>
                  </a:lnTo>
                  <a:lnTo>
                    <a:pt x="464" y="367"/>
                  </a:lnTo>
                  <a:lnTo>
                    <a:pt x="462" y="367"/>
                  </a:lnTo>
                  <a:lnTo>
                    <a:pt x="464" y="365"/>
                  </a:lnTo>
                  <a:lnTo>
                    <a:pt x="464" y="363"/>
                  </a:lnTo>
                  <a:lnTo>
                    <a:pt x="464" y="362"/>
                  </a:lnTo>
                  <a:lnTo>
                    <a:pt x="460" y="362"/>
                  </a:lnTo>
                  <a:lnTo>
                    <a:pt x="460" y="363"/>
                  </a:lnTo>
                  <a:lnTo>
                    <a:pt x="458" y="363"/>
                  </a:lnTo>
                  <a:lnTo>
                    <a:pt x="456" y="362"/>
                  </a:lnTo>
                  <a:lnTo>
                    <a:pt x="454" y="362"/>
                  </a:lnTo>
                  <a:lnTo>
                    <a:pt x="454" y="360"/>
                  </a:lnTo>
                  <a:lnTo>
                    <a:pt x="454" y="358"/>
                  </a:lnTo>
                  <a:lnTo>
                    <a:pt x="452" y="358"/>
                  </a:lnTo>
                  <a:lnTo>
                    <a:pt x="454" y="358"/>
                  </a:lnTo>
                  <a:lnTo>
                    <a:pt x="452" y="358"/>
                  </a:lnTo>
                  <a:lnTo>
                    <a:pt x="454" y="358"/>
                  </a:lnTo>
                  <a:lnTo>
                    <a:pt x="452" y="356"/>
                  </a:lnTo>
                  <a:lnTo>
                    <a:pt x="452" y="354"/>
                  </a:lnTo>
                  <a:lnTo>
                    <a:pt x="452" y="352"/>
                  </a:lnTo>
                  <a:lnTo>
                    <a:pt x="451" y="352"/>
                  </a:lnTo>
                  <a:lnTo>
                    <a:pt x="449" y="352"/>
                  </a:lnTo>
                  <a:lnTo>
                    <a:pt x="447" y="352"/>
                  </a:lnTo>
                  <a:lnTo>
                    <a:pt x="445" y="352"/>
                  </a:lnTo>
                  <a:lnTo>
                    <a:pt x="443" y="352"/>
                  </a:lnTo>
                  <a:lnTo>
                    <a:pt x="443" y="350"/>
                  </a:lnTo>
                  <a:lnTo>
                    <a:pt x="441" y="350"/>
                  </a:lnTo>
                  <a:lnTo>
                    <a:pt x="441" y="352"/>
                  </a:lnTo>
                  <a:lnTo>
                    <a:pt x="441" y="350"/>
                  </a:lnTo>
                  <a:lnTo>
                    <a:pt x="439" y="350"/>
                  </a:lnTo>
                  <a:lnTo>
                    <a:pt x="439" y="348"/>
                  </a:lnTo>
                  <a:lnTo>
                    <a:pt x="439" y="350"/>
                  </a:lnTo>
                  <a:lnTo>
                    <a:pt x="437" y="350"/>
                  </a:lnTo>
                  <a:lnTo>
                    <a:pt x="437" y="352"/>
                  </a:lnTo>
                  <a:lnTo>
                    <a:pt x="437" y="354"/>
                  </a:lnTo>
                  <a:lnTo>
                    <a:pt x="435" y="354"/>
                  </a:lnTo>
                  <a:lnTo>
                    <a:pt x="435" y="356"/>
                  </a:lnTo>
                  <a:lnTo>
                    <a:pt x="435" y="354"/>
                  </a:lnTo>
                  <a:lnTo>
                    <a:pt x="435" y="356"/>
                  </a:lnTo>
                  <a:lnTo>
                    <a:pt x="433" y="356"/>
                  </a:lnTo>
                  <a:lnTo>
                    <a:pt x="435" y="354"/>
                  </a:lnTo>
                  <a:lnTo>
                    <a:pt x="435" y="352"/>
                  </a:lnTo>
                  <a:lnTo>
                    <a:pt x="433" y="352"/>
                  </a:lnTo>
                  <a:lnTo>
                    <a:pt x="435" y="354"/>
                  </a:lnTo>
                  <a:lnTo>
                    <a:pt x="433" y="354"/>
                  </a:lnTo>
                  <a:lnTo>
                    <a:pt x="433" y="356"/>
                  </a:lnTo>
                  <a:lnTo>
                    <a:pt x="433" y="358"/>
                  </a:lnTo>
                  <a:lnTo>
                    <a:pt x="431" y="358"/>
                  </a:lnTo>
                  <a:lnTo>
                    <a:pt x="431" y="356"/>
                  </a:lnTo>
                  <a:lnTo>
                    <a:pt x="433" y="354"/>
                  </a:lnTo>
                  <a:lnTo>
                    <a:pt x="431" y="354"/>
                  </a:lnTo>
                  <a:lnTo>
                    <a:pt x="429" y="356"/>
                  </a:lnTo>
                  <a:lnTo>
                    <a:pt x="427" y="358"/>
                  </a:lnTo>
                  <a:lnTo>
                    <a:pt x="429" y="358"/>
                  </a:lnTo>
                  <a:lnTo>
                    <a:pt x="427" y="358"/>
                  </a:lnTo>
                  <a:lnTo>
                    <a:pt x="427" y="360"/>
                  </a:lnTo>
                  <a:lnTo>
                    <a:pt x="427" y="362"/>
                  </a:lnTo>
                  <a:lnTo>
                    <a:pt x="425" y="362"/>
                  </a:lnTo>
                  <a:lnTo>
                    <a:pt x="423" y="362"/>
                  </a:lnTo>
                  <a:lnTo>
                    <a:pt x="422" y="362"/>
                  </a:lnTo>
                  <a:lnTo>
                    <a:pt x="422" y="360"/>
                  </a:lnTo>
                  <a:lnTo>
                    <a:pt x="420" y="360"/>
                  </a:lnTo>
                  <a:lnTo>
                    <a:pt x="418" y="362"/>
                  </a:lnTo>
                  <a:lnTo>
                    <a:pt x="418" y="360"/>
                  </a:lnTo>
                  <a:lnTo>
                    <a:pt x="416" y="362"/>
                  </a:lnTo>
                  <a:lnTo>
                    <a:pt x="416" y="360"/>
                  </a:lnTo>
                  <a:lnTo>
                    <a:pt x="414" y="360"/>
                  </a:lnTo>
                  <a:lnTo>
                    <a:pt x="412" y="360"/>
                  </a:lnTo>
                  <a:lnTo>
                    <a:pt x="412" y="362"/>
                  </a:lnTo>
                  <a:lnTo>
                    <a:pt x="410" y="362"/>
                  </a:lnTo>
                  <a:lnTo>
                    <a:pt x="408" y="362"/>
                  </a:lnTo>
                  <a:lnTo>
                    <a:pt x="408" y="360"/>
                  </a:lnTo>
                  <a:lnTo>
                    <a:pt x="406" y="360"/>
                  </a:lnTo>
                  <a:lnTo>
                    <a:pt x="406" y="358"/>
                  </a:lnTo>
                  <a:lnTo>
                    <a:pt x="404" y="358"/>
                  </a:lnTo>
                  <a:lnTo>
                    <a:pt x="402" y="358"/>
                  </a:lnTo>
                  <a:lnTo>
                    <a:pt x="402" y="360"/>
                  </a:lnTo>
                  <a:lnTo>
                    <a:pt x="402" y="358"/>
                  </a:lnTo>
                  <a:lnTo>
                    <a:pt x="402" y="356"/>
                  </a:lnTo>
                  <a:lnTo>
                    <a:pt x="400" y="356"/>
                  </a:lnTo>
                  <a:lnTo>
                    <a:pt x="398" y="354"/>
                  </a:lnTo>
                  <a:lnTo>
                    <a:pt x="396" y="354"/>
                  </a:lnTo>
                  <a:lnTo>
                    <a:pt x="394" y="354"/>
                  </a:lnTo>
                  <a:lnTo>
                    <a:pt x="393" y="354"/>
                  </a:lnTo>
                  <a:lnTo>
                    <a:pt x="393" y="356"/>
                  </a:lnTo>
                  <a:lnTo>
                    <a:pt x="391" y="356"/>
                  </a:lnTo>
                  <a:lnTo>
                    <a:pt x="391" y="354"/>
                  </a:lnTo>
                  <a:lnTo>
                    <a:pt x="389" y="354"/>
                  </a:lnTo>
                  <a:lnTo>
                    <a:pt x="387" y="354"/>
                  </a:lnTo>
                  <a:lnTo>
                    <a:pt x="385" y="354"/>
                  </a:lnTo>
                  <a:lnTo>
                    <a:pt x="385" y="352"/>
                  </a:lnTo>
                  <a:lnTo>
                    <a:pt x="383" y="352"/>
                  </a:lnTo>
                  <a:lnTo>
                    <a:pt x="383" y="350"/>
                  </a:lnTo>
                  <a:lnTo>
                    <a:pt x="383" y="348"/>
                  </a:lnTo>
                  <a:lnTo>
                    <a:pt x="383" y="346"/>
                  </a:lnTo>
                  <a:lnTo>
                    <a:pt x="381" y="346"/>
                  </a:lnTo>
                  <a:lnTo>
                    <a:pt x="381" y="344"/>
                  </a:lnTo>
                  <a:lnTo>
                    <a:pt x="379" y="344"/>
                  </a:lnTo>
                  <a:lnTo>
                    <a:pt x="379" y="346"/>
                  </a:lnTo>
                  <a:lnTo>
                    <a:pt x="379" y="348"/>
                  </a:lnTo>
                  <a:lnTo>
                    <a:pt x="379" y="350"/>
                  </a:lnTo>
                  <a:lnTo>
                    <a:pt x="377" y="350"/>
                  </a:lnTo>
                  <a:lnTo>
                    <a:pt x="375" y="350"/>
                  </a:lnTo>
                  <a:lnTo>
                    <a:pt x="373" y="350"/>
                  </a:lnTo>
                  <a:lnTo>
                    <a:pt x="371" y="350"/>
                  </a:lnTo>
                  <a:lnTo>
                    <a:pt x="369" y="350"/>
                  </a:lnTo>
                  <a:lnTo>
                    <a:pt x="367" y="350"/>
                  </a:lnTo>
                  <a:lnTo>
                    <a:pt x="365" y="350"/>
                  </a:lnTo>
                  <a:lnTo>
                    <a:pt x="364" y="350"/>
                  </a:lnTo>
                  <a:lnTo>
                    <a:pt x="362" y="350"/>
                  </a:lnTo>
                  <a:lnTo>
                    <a:pt x="360" y="350"/>
                  </a:lnTo>
                  <a:lnTo>
                    <a:pt x="358" y="350"/>
                  </a:lnTo>
                  <a:lnTo>
                    <a:pt x="356" y="350"/>
                  </a:lnTo>
                  <a:lnTo>
                    <a:pt x="354" y="350"/>
                  </a:lnTo>
                  <a:lnTo>
                    <a:pt x="352" y="350"/>
                  </a:lnTo>
                  <a:lnTo>
                    <a:pt x="350" y="350"/>
                  </a:lnTo>
                  <a:lnTo>
                    <a:pt x="348" y="350"/>
                  </a:lnTo>
                  <a:lnTo>
                    <a:pt x="346" y="350"/>
                  </a:lnTo>
                  <a:lnTo>
                    <a:pt x="344" y="350"/>
                  </a:lnTo>
                  <a:lnTo>
                    <a:pt x="342" y="350"/>
                  </a:lnTo>
                  <a:lnTo>
                    <a:pt x="340" y="350"/>
                  </a:lnTo>
                  <a:lnTo>
                    <a:pt x="338" y="350"/>
                  </a:lnTo>
                  <a:lnTo>
                    <a:pt x="336" y="350"/>
                  </a:lnTo>
                  <a:lnTo>
                    <a:pt x="335" y="350"/>
                  </a:lnTo>
                  <a:lnTo>
                    <a:pt x="333" y="350"/>
                  </a:lnTo>
                  <a:lnTo>
                    <a:pt x="331" y="350"/>
                  </a:lnTo>
                  <a:lnTo>
                    <a:pt x="329" y="350"/>
                  </a:lnTo>
                  <a:lnTo>
                    <a:pt x="327" y="350"/>
                  </a:lnTo>
                  <a:lnTo>
                    <a:pt x="325" y="350"/>
                  </a:lnTo>
                  <a:lnTo>
                    <a:pt x="323" y="350"/>
                  </a:lnTo>
                  <a:lnTo>
                    <a:pt x="321" y="350"/>
                  </a:lnTo>
                  <a:lnTo>
                    <a:pt x="319" y="350"/>
                  </a:lnTo>
                  <a:lnTo>
                    <a:pt x="317" y="350"/>
                  </a:lnTo>
                  <a:lnTo>
                    <a:pt x="315" y="350"/>
                  </a:lnTo>
                  <a:lnTo>
                    <a:pt x="313" y="350"/>
                  </a:lnTo>
                  <a:lnTo>
                    <a:pt x="311" y="350"/>
                  </a:lnTo>
                  <a:lnTo>
                    <a:pt x="309" y="350"/>
                  </a:lnTo>
                  <a:lnTo>
                    <a:pt x="307" y="350"/>
                  </a:lnTo>
                  <a:lnTo>
                    <a:pt x="306" y="350"/>
                  </a:lnTo>
                  <a:lnTo>
                    <a:pt x="304" y="350"/>
                  </a:lnTo>
                  <a:lnTo>
                    <a:pt x="302" y="350"/>
                  </a:lnTo>
                  <a:lnTo>
                    <a:pt x="300" y="350"/>
                  </a:lnTo>
                  <a:lnTo>
                    <a:pt x="298" y="350"/>
                  </a:lnTo>
                  <a:lnTo>
                    <a:pt x="296" y="350"/>
                  </a:lnTo>
                  <a:lnTo>
                    <a:pt x="294" y="350"/>
                  </a:lnTo>
                  <a:lnTo>
                    <a:pt x="292" y="350"/>
                  </a:lnTo>
                  <a:lnTo>
                    <a:pt x="290" y="350"/>
                  </a:lnTo>
                  <a:lnTo>
                    <a:pt x="288" y="350"/>
                  </a:lnTo>
                  <a:lnTo>
                    <a:pt x="286" y="350"/>
                  </a:lnTo>
                  <a:lnTo>
                    <a:pt x="284" y="350"/>
                  </a:lnTo>
                  <a:lnTo>
                    <a:pt x="282" y="350"/>
                  </a:lnTo>
                  <a:lnTo>
                    <a:pt x="280" y="350"/>
                  </a:lnTo>
                  <a:lnTo>
                    <a:pt x="278" y="350"/>
                  </a:lnTo>
                  <a:lnTo>
                    <a:pt x="277" y="350"/>
                  </a:lnTo>
                  <a:lnTo>
                    <a:pt x="275" y="350"/>
                  </a:lnTo>
                  <a:lnTo>
                    <a:pt x="273" y="350"/>
                  </a:lnTo>
                  <a:lnTo>
                    <a:pt x="271" y="350"/>
                  </a:lnTo>
                  <a:lnTo>
                    <a:pt x="269" y="350"/>
                  </a:lnTo>
                  <a:lnTo>
                    <a:pt x="267" y="350"/>
                  </a:lnTo>
                  <a:lnTo>
                    <a:pt x="265" y="350"/>
                  </a:lnTo>
                  <a:lnTo>
                    <a:pt x="263" y="350"/>
                  </a:lnTo>
                  <a:lnTo>
                    <a:pt x="261" y="350"/>
                  </a:lnTo>
                  <a:lnTo>
                    <a:pt x="259" y="350"/>
                  </a:lnTo>
                  <a:lnTo>
                    <a:pt x="257" y="350"/>
                  </a:lnTo>
                  <a:lnTo>
                    <a:pt x="255" y="350"/>
                  </a:lnTo>
                  <a:lnTo>
                    <a:pt x="253" y="350"/>
                  </a:lnTo>
                  <a:lnTo>
                    <a:pt x="251" y="350"/>
                  </a:lnTo>
                  <a:lnTo>
                    <a:pt x="249" y="350"/>
                  </a:lnTo>
                  <a:lnTo>
                    <a:pt x="248" y="350"/>
                  </a:lnTo>
                  <a:lnTo>
                    <a:pt x="246" y="350"/>
                  </a:lnTo>
                  <a:lnTo>
                    <a:pt x="244" y="350"/>
                  </a:lnTo>
                  <a:lnTo>
                    <a:pt x="242" y="350"/>
                  </a:lnTo>
                  <a:lnTo>
                    <a:pt x="240" y="350"/>
                  </a:lnTo>
                  <a:lnTo>
                    <a:pt x="238" y="350"/>
                  </a:lnTo>
                  <a:lnTo>
                    <a:pt x="236" y="350"/>
                  </a:lnTo>
                  <a:lnTo>
                    <a:pt x="234" y="350"/>
                  </a:lnTo>
                  <a:lnTo>
                    <a:pt x="232" y="350"/>
                  </a:lnTo>
                  <a:lnTo>
                    <a:pt x="230" y="350"/>
                  </a:lnTo>
                  <a:lnTo>
                    <a:pt x="228" y="350"/>
                  </a:lnTo>
                  <a:lnTo>
                    <a:pt x="226" y="350"/>
                  </a:lnTo>
                  <a:lnTo>
                    <a:pt x="224" y="350"/>
                  </a:lnTo>
                  <a:lnTo>
                    <a:pt x="222" y="350"/>
                  </a:lnTo>
                  <a:lnTo>
                    <a:pt x="220" y="350"/>
                  </a:lnTo>
                  <a:lnTo>
                    <a:pt x="219" y="350"/>
                  </a:lnTo>
                  <a:lnTo>
                    <a:pt x="217" y="350"/>
                  </a:lnTo>
                  <a:lnTo>
                    <a:pt x="215" y="350"/>
                  </a:lnTo>
                  <a:lnTo>
                    <a:pt x="213" y="350"/>
                  </a:lnTo>
                  <a:lnTo>
                    <a:pt x="211" y="350"/>
                  </a:lnTo>
                  <a:lnTo>
                    <a:pt x="209" y="350"/>
                  </a:lnTo>
                  <a:lnTo>
                    <a:pt x="207" y="350"/>
                  </a:lnTo>
                  <a:lnTo>
                    <a:pt x="205" y="350"/>
                  </a:lnTo>
                  <a:lnTo>
                    <a:pt x="203" y="350"/>
                  </a:lnTo>
                  <a:lnTo>
                    <a:pt x="201" y="350"/>
                  </a:lnTo>
                  <a:lnTo>
                    <a:pt x="199" y="350"/>
                  </a:lnTo>
                  <a:lnTo>
                    <a:pt x="197" y="350"/>
                  </a:lnTo>
                  <a:lnTo>
                    <a:pt x="195" y="350"/>
                  </a:lnTo>
                  <a:lnTo>
                    <a:pt x="193" y="350"/>
                  </a:lnTo>
                  <a:lnTo>
                    <a:pt x="191" y="350"/>
                  </a:lnTo>
                  <a:lnTo>
                    <a:pt x="190" y="350"/>
                  </a:lnTo>
                  <a:lnTo>
                    <a:pt x="188" y="350"/>
                  </a:lnTo>
                  <a:lnTo>
                    <a:pt x="186" y="350"/>
                  </a:lnTo>
                  <a:lnTo>
                    <a:pt x="184" y="350"/>
                  </a:lnTo>
                  <a:lnTo>
                    <a:pt x="182" y="350"/>
                  </a:lnTo>
                  <a:lnTo>
                    <a:pt x="180" y="350"/>
                  </a:lnTo>
                  <a:lnTo>
                    <a:pt x="178" y="350"/>
                  </a:lnTo>
                  <a:lnTo>
                    <a:pt x="176" y="350"/>
                  </a:lnTo>
                  <a:lnTo>
                    <a:pt x="174" y="350"/>
                  </a:lnTo>
                  <a:lnTo>
                    <a:pt x="172" y="350"/>
                  </a:lnTo>
                  <a:lnTo>
                    <a:pt x="170" y="350"/>
                  </a:lnTo>
                  <a:lnTo>
                    <a:pt x="168" y="350"/>
                  </a:lnTo>
                  <a:lnTo>
                    <a:pt x="166" y="350"/>
                  </a:lnTo>
                  <a:lnTo>
                    <a:pt x="164" y="350"/>
                  </a:lnTo>
                  <a:lnTo>
                    <a:pt x="162" y="350"/>
                  </a:lnTo>
                  <a:lnTo>
                    <a:pt x="161" y="350"/>
                  </a:lnTo>
                  <a:lnTo>
                    <a:pt x="159" y="350"/>
                  </a:lnTo>
                  <a:lnTo>
                    <a:pt x="157" y="350"/>
                  </a:lnTo>
                  <a:lnTo>
                    <a:pt x="155" y="350"/>
                  </a:lnTo>
                  <a:lnTo>
                    <a:pt x="153" y="350"/>
                  </a:lnTo>
                  <a:lnTo>
                    <a:pt x="151" y="350"/>
                  </a:lnTo>
                  <a:lnTo>
                    <a:pt x="151" y="348"/>
                  </a:lnTo>
                  <a:lnTo>
                    <a:pt x="149" y="348"/>
                  </a:lnTo>
                  <a:lnTo>
                    <a:pt x="149" y="350"/>
                  </a:lnTo>
                  <a:lnTo>
                    <a:pt x="149" y="348"/>
                  </a:lnTo>
                  <a:lnTo>
                    <a:pt x="147" y="348"/>
                  </a:lnTo>
                  <a:lnTo>
                    <a:pt x="147" y="346"/>
                  </a:lnTo>
                  <a:lnTo>
                    <a:pt x="149" y="346"/>
                  </a:lnTo>
                  <a:lnTo>
                    <a:pt x="147" y="346"/>
                  </a:lnTo>
                  <a:lnTo>
                    <a:pt x="149" y="346"/>
                  </a:lnTo>
                  <a:lnTo>
                    <a:pt x="151" y="346"/>
                  </a:lnTo>
                  <a:lnTo>
                    <a:pt x="151" y="344"/>
                  </a:lnTo>
                  <a:lnTo>
                    <a:pt x="151" y="346"/>
                  </a:lnTo>
                  <a:lnTo>
                    <a:pt x="149" y="346"/>
                  </a:lnTo>
                  <a:lnTo>
                    <a:pt x="147" y="344"/>
                  </a:lnTo>
                  <a:lnTo>
                    <a:pt x="147" y="342"/>
                  </a:lnTo>
                  <a:lnTo>
                    <a:pt x="147" y="340"/>
                  </a:lnTo>
                  <a:lnTo>
                    <a:pt x="149" y="340"/>
                  </a:lnTo>
                  <a:lnTo>
                    <a:pt x="147" y="340"/>
                  </a:lnTo>
                  <a:lnTo>
                    <a:pt x="147" y="342"/>
                  </a:lnTo>
                  <a:lnTo>
                    <a:pt x="145" y="342"/>
                  </a:lnTo>
                  <a:lnTo>
                    <a:pt x="145" y="344"/>
                  </a:lnTo>
                  <a:lnTo>
                    <a:pt x="143" y="344"/>
                  </a:lnTo>
                  <a:lnTo>
                    <a:pt x="141" y="342"/>
                  </a:lnTo>
                  <a:lnTo>
                    <a:pt x="141" y="340"/>
                  </a:lnTo>
                  <a:lnTo>
                    <a:pt x="143" y="340"/>
                  </a:lnTo>
                  <a:lnTo>
                    <a:pt x="143" y="342"/>
                  </a:lnTo>
                  <a:lnTo>
                    <a:pt x="145" y="340"/>
                  </a:lnTo>
                  <a:lnTo>
                    <a:pt x="143" y="340"/>
                  </a:lnTo>
                  <a:lnTo>
                    <a:pt x="141" y="340"/>
                  </a:lnTo>
                  <a:lnTo>
                    <a:pt x="141" y="338"/>
                  </a:lnTo>
                  <a:lnTo>
                    <a:pt x="143" y="338"/>
                  </a:lnTo>
                  <a:lnTo>
                    <a:pt x="141" y="338"/>
                  </a:lnTo>
                  <a:lnTo>
                    <a:pt x="141" y="336"/>
                  </a:lnTo>
                  <a:lnTo>
                    <a:pt x="143" y="336"/>
                  </a:lnTo>
                  <a:lnTo>
                    <a:pt x="143" y="334"/>
                  </a:lnTo>
                  <a:lnTo>
                    <a:pt x="141" y="334"/>
                  </a:lnTo>
                  <a:lnTo>
                    <a:pt x="143" y="334"/>
                  </a:lnTo>
                  <a:lnTo>
                    <a:pt x="143" y="336"/>
                  </a:lnTo>
                  <a:lnTo>
                    <a:pt x="141" y="336"/>
                  </a:lnTo>
                  <a:lnTo>
                    <a:pt x="141" y="338"/>
                  </a:lnTo>
                  <a:lnTo>
                    <a:pt x="139" y="340"/>
                  </a:lnTo>
                  <a:lnTo>
                    <a:pt x="137" y="340"/>
                  </a:lnTo>
                  <a:lnTo>
                    <a:pt x="137" y="338"/>
                  </a:lnTo>
                  <a:lnTo>
                    <a:pt x="135" y="338"/>
                  </a:lnTo>
                  <a:lnTo>
                    <a:pt x="135" y="336"/>
                  </a:lnTo>
                  <a:lnTo>
                    <a:pt x="133" y="336"/>
                  </a:lnTo>
                  <a:lnTo>
                    <a:pt x="135" y="336"/>
                  </a:lnTo>
                  <a:lnTo>
                    <a:pt x="135" y="334"/>
                  </a:lnTo>
                  <a:lnTo>
                    <a:pt x="135" y="333"/>
                  </a:lnTo>
                  <a:lnTo>
                    <a:pt x="135" y="331"/>
                  </a:lnTo>
                  <a:lnTo>
                    <a:pt x="137" y="331"/>
                  </a:lnTo>
                  <a:lnTo>
                    <a:pt x="139" y="331"/>
                  </a:lnTo>
                  <a:lnTo>
                    <a:pt x="137" y="331"/>
                  </a:lnTo>
                  <a:lnTo>
                    <a:pt x="135" y="331"/>
                  </a:lnTo>
                  <a:lnTo>
                    <a:pt x="135" y="333"/>
                  </a:lnTo>
                  <a:lnTo>
                    <a:pt x="133" y="333"/>
                  </a:lnTo>
                  <a:lnTo>
                    <a:pt x="133" y="331"/>
                  </a:lnTo>
                  <a:lnTo>
                    <a:pt x="133" y="333"/>
                  </a:lnTo>
                  <a:lnTo>
                    <a:pt x="132" y="333"/>
                  </a:lnTo>
                  <a:lnTo>
                    <a:pt x="132" y="331"/>
                  </a:lnTo>
                  <a:lnTo>
                    <a:pt x="133" y="331"/>
                  </a:lnTo>
                  <a:lnTo>
                    <a:pt x="133" y="329"/>
                  </a:lnTo>
                  <a:lnTo>
                    <a:pt x="133" y="327"/>
                  </a:lnTo>
                  <a:lnTo>
                    <a:pt x="135" y="327"/>
                  </a:lnTo>
                  <a:lnTo>
                    <a:pt x="133" y="327"/>
                  </a:lnTo>
                  <a:lnTo>
                    <a:pt x="133" y="325"/>
                  </a:lnTo>
                  <a:lnTo>
                    <a:pt x="135" y="325"/>
                  </a:lnTo>
                  <a:lnTo>
                    <a:pt x="133" y="325"/>
                  </a:lnTo>
                  <a:lnTo>
                    <a:pt x="133" y="327"/>
                  </a:lnTo>
                  <a:lnTo>
                    <a:pt x="133" y="329"/>
                  </a:lnTo>
                  <a:lnTo>
                    <a:pt x="133" y="331"/>
                  </a:lnTo>
                  <a:lnTo>
                    <a:pt x="132" y="331"/>
                  </a:lnTo>
                  <a:lnTo>
                    <a:pt x="130" y="331"/>
                  </a:lnTo>
                  <a:lnTo>
                    <a:pt x="130" y="329"/>
                  </a:lnTo>
                  <a:lnTo>
                    <a:pt x="130" y="331"/>
                  </a:lnTo>
                  <a:lnTo>
                    <a:pt x="128" y="331"/>
                  </a:lnTo>
                  <a:lnTo>
                    <a:pt x="128" y="329"/>
                  </a:lnTo>
                  <a:lnTo>
                    <a:pt x="130" y="329"/>
                  </a:lnTo>
                  <a:lnTo>
                    <a:pt x="128" y="329"/>
                  </a:lnTo>
                  <a:lnTo>
                    <a:pt x="130" y="329"/>
                  </a:lnTo>
                  <a:lnTo>
                    <a:pt x="130" y="327"/>
                  </a:lnTo>
                  <a:lnTo>
                    <a:pt x="128" y="329"/>
                  </a:lnTo>
                  <a:lnTo>
                    <a:pt x="128" y="331"/>
                  </a:lnTo>
                  <a:lnTo>
                    <a:pt x="126" y="331"/>
                  </a:lnTo>
                  <a:lnTo>
                    <a:pt x="128" y="331"/>
                  </a:lnTo>
                  <a:lnTo>
                    <a:pt x="126" y="331"/>
                  </a:lnTo>
                  <a:lnTo>
                    <a:pt x="124" y="331"/>
                  </a:lnTo>
                  <a:lnTo>
                    <a:pt x="122" y="331"/>
                  </a:lnTo>
                  <a:lnTo>
                    <a:pt x="124" y="329"/>
                  </a:lnTo>
                  <a:lnTo>
                    <a:pt x="124" y="331"/>
                  </a:lnTo>
                  <a:lnTo>
                    <a:pt x="124" y="329"/>
                  </a:lnTo>
                  <a:lnTo>
                    <a:pt x="126" y="329"/>
                  </a:lnTo>
                  <a:lnTo>
                    <a:pt x="124" y="329"/>
                  </a:lnTo>
                  <a:lnTo>
                    <a:pt x="122" y="329"/>
                  </a:lnTo>
                  <a:lnTo>
                    <a:pt x="124" y="329"/>
                  </a:lnTo>
                  <a:lnTo>
                    <a:pt x="126" y="329"/>
                  </a:lnTo>
                  <a:lnTo>
                    <a:pt x="128" y="329"/>
                  </a:lnTo>
                  <a:lnTo>
                    <a:pt x="128" y="327"/>
                  </a:lnTo>
                  <a:lnTo>
                    <a:pt x="128" y="325"/>
                  </a:lnTo>
                  <a:lnTo>
                    <a:pt x="130" y="325"/>
                  </a:lnTo>
                  <a:lnTo>
                    <a:pt x="128" y="323"/>
                  </a:lnTo>
                  <a:lnTo>
                    <a:pt x="128" y="325"/>
                  </a:lnTo>
                  <a:lnTo>
                    <a:pt x="128" y="327"/>
                  </a:lnTo>
                  <a:lnTo>
                    <a:pt x="126" y="327"/>
                  </a:lnTo>
                  <a:lnTo>
                    <a:pt x="126" y="329"/>
                  </a:lnTo>
                  <a:lnTo>
                    <a:pt x="126" y="327"/>
                  </a:lnTo>
                  <a:lnTo>
                    <a:pt x="124" y="327"/>
                  </a:lnTo>
                  <a:lnTo>
                    <a:pt x="124" y="329"/>
                  </a:lnTo>
                  <a:lnTo>
                    <a:pt x="124" y="327"/>
                  </a:lnTo>
                  <a:lnTo>
                    <a:pt x="124" y="325"/>
                  </a:lnTo>
                  <a:lnTo>
                    <a:pt x="122" y="325"/>
                  </a:lnTo>
                  <a:lnTo>
                    <a:pt x="122" y="327"/>
                  </a:lnTo>
                  <a:lnTo>
                    <a:pt x="120" y="327"/>
                  </a:lnTo>
                  <a:lnTo>
                    <a:pt x="120" y="325"/>
                  </a:lnTo>
                  <a:lnTo>
                    <a:pt x="122" y="325"/>
                  </a:lnTo>
                  <a:lnTo>
                    <a:pt x="124" y="325"/>
                  </a:lnTo>
                  <a:lnTo>
                    <a:pt x="122" y="325"/>
                  </a:lnTo>
                  <a:lnTo>
                    <a:pt x="120" y="325"/>
                  </a:lnTo>
                  <a:lnTo>
                    <a:pt x="120" y="323"/>
                  </a:lnTo>
                  <a:lnTo>
                    <a:pt x="120" y="325"/>
                  </a:lnTo>
                  <a:lnTo>
                    <a:pt x="118" y="325"/>
                  </a:lnTo>
                  <a:lnTo>
                    <a:pt x="116" y="325"/>
                  </a:lnTo>
                  <a:lnTo>
                    <a:pt x="114" y="325"/>
                  </a:lnTo>
                  <a:lnTo>
                    <a:pt x="116" y="325"/>
                  </a:lnTo>
                  <a:lnTo>
                    <a:pt x="118" y="325"/>
                  </a:lnTo>
                  <a:lnTo>
                    <a:pt x="116" y="325"/>
                  </a:lnTo>
                  <a:lnTo>
                    <a:pt x="116" y="327"/>
                  </a:lnTo>
                  <a:lnTo>
                    <a:pt x="116" y="325"/>
                  </a:lnTo>
                  <a:lnTo>
                    <a:pt x="114" y="325"/>
                  </a:lnTo>
                  <a:lnTo>
                    <a:pt x="112" y="325"/>
                  </a:lnTo>
                  <a:lnTo>
                    <a:pt x="112" y="323"/>
                  </a:lnTo>
                  <a:lnTo>
                    <a:pt x="110" y="323"/>
                  </a:lnTo>
                  <a:lnTo>
                    <a:pt x="110" y="321"/>
                  </a:lnTo>
                  <a:lnTo>
                    <a:pt x="112" y="321"/>
                  </a:lnTo>
                  <a:lnTo>
                    <a:pt x="112" y="319"/>
                  </a:lnTo>
                  <a:lnTo>
                    <a:pt x="114" y="319"/>
                  </a:lnTo>
                  <a:lnTo>
                    <a:pt x="114" y="321"/>
                  </a:lnTo>
                  <a:lnTo>
                    <a:pt x="114" y="319"/>
                  </a:lnTo>
                  <a:lnTo>
                    <a:pt x="116" y="319"/>
                  </a:lnTo>
                  <a:lnTo>
                    <a:pt x="114" y="319"/>
                  </a:lnTo>
                  <a:lnTo>
                    <a:pt x="112" y="319"/>
                  </a:lnTo>
                  <a:lnTo>
                    <a:pt x="110" y="319"/>
                  </a:lnTo>
                  <a:lnTo>
                    <a:pt x="112" y="317"/>
                  </a:lnTo>
                  <a:lnTo>
                    <a:pt x="112" y="315"/>
                  </a:lnTo>
                  <a:lnTo>
                    <a:pt x="114" y="315"/>
                  </a:lnTo>
                  <a:lnTo>
                    <a:pt x="116" y="315"/>
                  </a:lnTo>
                  <a:lnTo>
                    <a:pt x="118" y="315"/>
                  </a:lnTo>
                  <a:lnTo>
                    <a:pt x="120" y="315"/>
                  </a:lnTo>
                  <a:lnTo>
                    <a:pt x="120" y="313"/>
                  </a:lnTo>
                  <a:lnTo>
                    <a:pt x="120" y="315"/>
                  </a:lnTo>
                  <a:lnTo>
                    <a:pt x="116" y="315"/>
                  </a:lnTo>
                  <a:lnTo>
                    <a:pt x="114" y="315"/>
                  </a:lnTo>
                  <a:lnTo>
                    <a:pt x="112" y="315"/>
                  </a:lnTo>
                  <a:lnTo>
                    <a:pt x="112" y="313"/>
                  </a:lnTo>
                  <a:lnTo>
                    <a:pt x="114" y="313"/>
                  </a:lnTo>
                  <a:lnTo>
                    <a:pt x="114" y="311"/>
                  </a:lnTo>
                  <a:lnTo>
                    <a:pt x="114" y="313"/>
                  </a:lnTo>
                  <a:lnTo>
                    <a:pt x="112" y="313"/>
                  </a:lnTo>
                  <a:lnTo>
                    <a:pt x="112" y="315"/>
                  </a:lnTo>
                  <a:lnTo>
                    <a:pt x="110" y="315"/>
                  </a:lnTo>
                  <a:lnTo>
                    <a:pt x="112" y="315"/>
                  </a:lnTo>
                  <a:lnTo>
                    <a:pt x="112" y="317"/>
                  </a:lnTo>
                  <a:lnTo>
                    <a:pt x="110" y="317"/>
                  </a:lnTo>
                  <a:lnTo>
                    <a:pt x="110" y="315"/>
                  </a:lnTo>
                  <a:lnTo>
                    <a:pt x="108" y="315"/>
                  </a:lnTo>
                  <a:lnTo>
                    <a:pt x="108" y="313"/>
                  </a:lnTo>
                  <a:lnTo>
                    <a:pt x="110" y="313"/>
                  </a:lnTo>
                  <a:lnTo>
                    <a:pt x="108" y="313"/>
                  </a:lnTo>
                  <a:lnTo>
                    <a:pt x="108" y="311"/>
                  </a:lnTo>
                  <a:lnTo>
                    <a:pt x="110" y="311"/>
                  </a:lnTo>
                  <a:lnTo>
                    <a:pt x="110" y="309"/>
                  </a:lnTo>
                  <a:lnTo>
                    <a:pt x="112" y="309"/>
                  </a:lnTo>
                  <a:lnTo>
                    <a:pt x="112" y="307"/>
                  </a:lnTo>
                  <a:lnTo>
                    <a:pt x="112" y="309"/>
                  </a:lnTo>
                  <a:lnTo>
                    <a:pt x="112" y="307"/>
                  </a:lnTo>
                  <a:lnTo>
                    <a:pt x="114" y="307"/>
                  </a:lnTo>
                  <a:lnTo>
                    <a:pt x="114" y="305"/>
                  </a:lnTo>
                  <a:lnTo>
                    <a:pt x="116" y="305"/>
                  </a:lnTo>
                  <a:lnTo>
                    <a:pt x="116" y="307"/>
                  </a:lnTo>
                  <a:lnTo>
                    <a:pt x="118" y="307"/>
                  </a:lnTo>
                  <a:lnTo>
                    <a:pt x="118" y="309"/>
                  </a:lnTo>
                  <a:lnTo>
                    <a:pt x="120" y="309"/>
                  </a:lnTo>
                  <a:lnTo>
                    <a:pt x="120" y="311"/>
                  </a:lnTo>
                  <a:lnTo>
                    <a:pt x="120" y="309"/>
                  </a:lnTo>
                  <a:lnTo>
                    <a:pt x="118" y="309"/>
                  </a:lnTo>
                  <a:lnTo>
                    <a:pt x="118" y="307"/>
                  </a:lnTo>
                  <a:lnTo>
                    <a:pt x="118" y="305"/>
                  </a:lnTo>
                  <a:lnTo>
                    <a:pt x="116" y="305"/>
                  </a:lnTo>
                  <a:lnTo>
                    <a:pt x="118" y="305"/>
                  </a:lnTo>
                  <a:lnTo>
                    <a:pt x="116" y="305"/>
                  </a:lnTo>
                  <a:lnTo>
                    <a:pt x="114" y="305"/>
                  </a:lnTo>
                  <a:lnTo>
                    <a:pt x="114" y="304"/>
                  </a:lnTo>
                  <a:lnTo>
                    <a:pt x="116" y="302"/>
                  </a:lnTo>
                  <a:lnTo>
                    <a:pt x="118" y="302"/>
                  </a:lnTo>
                  <a:lnTo>
                    <a:pt x="118" y="300"/>
                  </a:lnTo>
                  <a:lnTo>
                    <a:pt x="116" y="300"/>
                  </a:lnTo>
                  <a:lnTo>
                    <a:pt x="116" y="298"/>
                  </a:lnTo>
                  <a:lnTo>
                    <a:pt x="116" y="300"/>
                  </a:lnTo>
                  <a:lnTo>
                    <a:pt x="116" y="302"/>
                  </a:lnTo>
                  <a:lnTo>
                    <a:pt x="114" y="304"/>
                  </a:lnTo>
                  <a:lnTo>
                    <a:pt x="112" y="305"/>
                  </a:lnTo>
                  <a:lnTo>
                    <a:pt x="110" y="305"/>
                  </a:lnTo>
                  <a:lnTo>
                    <a:pt x="110" y="307"/>
                  </a:lnTo>
                  <a:lnTo>
                    <a:pt x="110" y="305"/>
                  </a:lnTo>
                  <a:lnTo>
                    <a:pt x="110" y="307"/>
                  </a:lnTo>
                  <a:lnTo>
                    <a:pt x="108" y="307"/>
                  </a:lnTo>
                  <a:lnTo>
                    <a:pt x="108" y="305"/>
                  </a:lnTo>
                  <a:lnTo>
                    <a:pt x="110" y="305"/>
                  </a:lnTo>
                  <a:lnTo>
                    <a:pt x="108" y="305"/>
                  </a:lnTo>
                  <a:lnTo>
                    <a:pt x="108" y="304"/>
                  </a:lnTo>
                  <a:lnTo>
                    <a:pt x="108" y="305"/>
                  </a:lnTo>
                  <a:lnTo>
                    <a:pt x="108" y="304"/>
                  </a:lnTo>
                  <a:lnTo>
                    <a:pt x="108" y="302"/>
                  </a:lnTo>
                  <a:lnTo>
                    <a:pt x="108" y="304"/>
                  </a:lnTo>
                  <a:lnTo>
                    <a:pt x="106" y="305"/>
                  </a:lnTo>
                  <a:lnTo>
                    <a:pt x="106" y="307"/>
                  </a:lnTo>
                  <a:lnTo>
                    <a:pt x="104" y="307"/>
                  </a:lnTo>
                  <a:lnTo>
                    <a:pt x="104" y="305"/>
                  </a:lnTo>
                  <a:lnTo>
                    <a:pt x="106" y="305"/>
                  </a:lnTo>
                  <a:lnTo>
                    <a:pt x="106" y="304"/>
                  </a:lnTo>
                  <a:lnTo>
                    <a:pt x="106" y="302"/>
                  </a:lnTo>
                  <a:lnTo>
                    <a:pt x="106" y="300"/>
                  </a:lnTo>
                  <a:lnTo>
                    <a:pt x="106" y="298"/>
                  </a:lnTo>
                  <a:lnTo>
                    <a:pt x="108" y="298"/>
                  </a:lnTo>
                  <a:lnTo>
                    <a:pt x="106" y="298"/>
                  </a:lnTo>
                  <a:lnTo>
                    <a:pt x="106" y="300"/>
                  </a:lnTo>
                  <a:lnTo>
                    <a:pt x="104" y="300"/>
                  </a:lnTo>
                  <a:lnTo>
                    <a:pt x="104" y="298"/>
                  </a:lnTo>
                  <a:lnTo>
                    <a:pt x="104" y="296"/>
                  </a:lnTo>
                  <a:lnTo>
                    <a:pt x="104" y="294"/>
                  </a:lnTo>
                  <a:lnTo>
                    <a:pt x="103" y="294"/>
                  </a:lnTo>
                  <a:lnTo>
                    <a:pt x="101" y="294"/>
                  </a:lnTo>
                  <a:lnTo>
                    <a:pt x="101" y="292"/>
                  </a:lnTo>
                  <a:lnTo>
                    <a:pt x="101" y="290"/>
                  </a:lnTo>
                  <a:lnTo>
                    <a:pt x="101" y="288"/>
                  </a:lnTo>
                  <a:lnTo>
                    <a:pt x="103" y="288"/>
                  </a:lnTo>
                  <a:lnTo>
                    <a:pt x="103" y="290"/>
                  </a:lnTo>
                  <a:lnTo>
                    <a:pt x="104" y="292"/>
                  </a:lnTo>
                  <a:lnTo>
                    <a:pt x="104" y="290"/>
                  </a:lnTo>
                  <a:lnTo>
                    <a:pt x="106" y="290"/>
                  </a:lnTo>
                  <a:lnTo>
                    <a:pt x="108" y="290"/>
                  </a:lnTo>
                  <a:lnTo>
                    <a:pt x="108" y="292"/>
                  </a:lnTo>
                  <a:lnTo>
                    <a:pt x="108" y="294"/>
                  </a:lnTo>
                  <a:lnTo>
                    <a:pt x="108" y="292"/>
                  </a:lnTo>
                  <a:lnTo>
                    <a:pt x="108" y="290"/>
                  </a:lnTo>
                  <a:lnTo>
                    <a:pt x="106" y="290"/>
                  </a:lnTo>
                  <a:lnTo>
                    <a:pt x="104" y="290"/>
                  </a:lnTo>
                  <a:lnTo>
                    <a:pt x="103" y="290"/>
                  </a:lnTo>
                  <a:lnTo>
                    <a:pt x="103" y="288"/>
                  </a:lnTo>
                  <a:lnTo>
                    <a:pt x="101" y="288"/>
                  </a:lnTo>
                  <a:lnTo>
                    <a:pt x="103" y="288"/>
                  </a:lnTo>
                  <a:lnTo>
                    <a:pt x="103" y="286"/>
                  </a:lnTo>
                  <a:lnTo>
                    <a:pt x="103" y="284"/>
                  </a:lnTo>
                  <a:lnTo>
                    <a:pt x="104" y="284"/>
                  </a:lnTo>
                  <a:lnTo>
                    <a:pt x="104" y="286"/>
                  </a:lnTo>
                  <a:lnTo>
                    <a:pt x="104" y="284"/>
                  </a:lnTo>
                  <a:lnTo>
                    <a:pt x="103" y="284"/>
                  </a:lnTo>
                  <a:lnTo>
                    <a:pt x="103" y="282"/>
                  </a:lnTo>
                  <a:lnTo>
                    <a:pt x="103" y="284"/>
                  </a:lnTo>
                  <a:lnTo>
                    <a:pt x="101" y="284"/>
                  </a:lnTo>
                  <a:lnTo>
                    <a:pt x="101" y="286"/>
                  </a:lnTo>
                  <a:lnTo>
                    <a:pt x="101" y="284"/>
                  </a:lnTo>
                  <a:lnTo>
                    <a:pt x="101" y="286"/>
                  </a:lnTo>
                  <a:lnTo>
                    <a:pt x="101" y="284"/>
                  </a:lnTo>
                  <a:lnTo>
                    <a:pt x="101" y="286"/>
                  </a:lnTo>
                  <a:lnTo>
                    <a:pt x="99" y="286"/>
                  </a:lnTo>
                  <a:lnTo>
                    <a:pt x="101" y="286"/>
                  </a:lnTo>
                  <a:lnTo>
                    <a:pt x="99" y="286"/>
                  </a:lnTo>
                  <a:lnTo>
                    <a:pt x="99" y="288"/>
                  </a:lnTo>
                  <a:lnTo>
                    <a:pt x="99" y="290"/>
                  </a:lnTo>
                  <a:lnTo>
                    <a:pt x="99" y="292"/>
                  </a:lnTo>
                  <a:lnTo>
                    <a:pt x="97" y="292"/>
                  </a:lnTo>
                  <a:lnTo>
                    <a:pt x="95" y="288"/>
                  </a:lnTo>
                  <a:lnTo>
                    <a:pt x="95" y="286"/>
                  </a:lnTo>
                  <a:lnTo>
                    <a:pt x="93" y="286"/>
                  </a:lnTo>
                  <a:lnTo>
                    <a:pt x="93" y="284"/>
                  </a:lnTo>
                  <a:lnTo>
                    <a:pt x="91" y="284"/>
                  </a:lnTo>
                  <a:lnTo>
                    <a:pt x="93" y="284"/>
                  </a:lnTo>
                  <a:lnTo>
                    <a:pt x="91" y="284"/>
                  </a:lnTo>
                  <a:lnTo>
                    <a:pt x="91" y="282"/>
                  </a:lnTo>
                  <a:lnTo>
                    <a:pt x="91" y="280"/>
                  </a:lnTo>
                  <a:lnTo>
                    <a:pt x="93" y="280"/>
                  </a:lnTo>
                  <a:lnTo>
                    <a:pt x="93" y="282"/>
                  </a:lnTo>
                  <a:lnTo>
                    <a:pt x="95" y="284"/>
                  </a:lnTo>
                  <a:lnTo>
                    <a:pt x="95" y="282"/>
                  </a:lnTo>
                  <a:lnTo>
                    <a:pt x="93" y="282"/>
                  </a:lnTo>
                  <a:lnTo>
                    <a:pt x="93" y="280"/>
                  </a:lnTo>
                  <a:lnTo>
                    <a:pt x="95" y="280"/>
                  </a:lnTo>
                  <a:lnTo>
                    <a:pt x="97" y="280"/>
                  </a:lnTo>
                  <a:lnTo>
                    <a:pt x="95" y="280"/>
                  </a:lnTo>
                  <a:lnTo>
                    <a:pt x="93" y="280"/>
                  </a:lnTo>
                  <a:lnTo>
                    <a:pt x="91" y="280"/>
                  </a:lnTo>
                  <a:lnTo>
                    <a:pt x="89" y="280"/>
                  </a:lnTo>
                  <a:lnTo>
                    <a:pt x="89" y="278"/>
                  </a:lnTo>
                  <a:lnTo>
                    <a:pt x="91" y="278"/>
                  </a:lnTo>
                  <a:lnTo>
                    <a:pt x="89" y="278"/>
                  </a:lnTo>
                  <a:lnTo>
                    <a:pt x="89" y="276"/>
                  </a:lnTo>
                  <a:lnTo>
                    <a:pt x="89" y="278"/>
                  </a:lnTo>
                  <a:lnTo>
                    <a:pt x="87" y="278"/>
                  </a:lnTo>
                  <a:lnTo>
                    <a:pt x="87" y="276"/>
                  </a:lnTo>
                  <a:lnTo>
                    <a:pt x="89" y="276"/>
                  </a:lnTo>
                  <a:lnTo>
                    <a:pt x="89" y="275"/>
                  </a:lnTo>
                  <a:lnTo>
                    <a:pt x="89" y="276"/>
                  </a:lnTo>
                  <a:lnTo>
                    <a:pt x="91" y="278"/>
                  </a:lnTo>
                  <a:lnTo>
                    <a:pt x="93" y="278"/>
                  </a:lnTo>
                  <a:lnTo>
                    <a:pt x="91" y="278"/>
                  </a:lnTo>
                  <a:lnTo>
                    <a:pt x="91" y="276"/>
                  </a:lnTo>
                  <a:lnTo>
                    <a:pt x="89" y="275"/>
                  </a:lnTo>
                  <a:lnTo>
                    <a:pt x="89" y="273"/>
                  </a:lnTo>
                  <a:lnTo>
                    <a:pt x="91" y="273"/>
                  </a:lnTo>
                  <a:lnTo>
                    <a:pt x="91" y="275"/>
                  </a:lnTo>
                  <a:lnTo>
                    <a:pt x="93" y="275"/>
                  </a:lnTo>
                  <a:lnTo>
                    <a:pt x="91" y="275"/>
                  </a:lnTo>
                  <a:lnTo>
                    <a:pt x="91" y="273"/>
                  </a:lnTo>
                  <a:lnTo>
                    <a:pt x="91" y="271"/>
                  </a:lnTo>
                  <a:lnTo>
                    <a:pt x="91" y="269"/>
                  </a:lnTo>
                  <a:lnTo>
                    <a:pt x="93" y="269"/>
                  </a:lnTo>
                  <a:lnTo>
                    <a:pt x="91" y="271"/>
                  </a:lnTo>
                  <a:lnTo>
                    <a:pt x="93" y="271"/>
                  </a:lnTo>
                  <a:lnTo>
                    <a:pt x="93" y="269"/>
                  </a:lnTo>
                  <a:lnTo>
                    <a:pt x="95" y="269"/>
                  </a:lnTo>
                  <a:lnTo>
                    <a:pt x="93" y="269"/>
                  </a:lnTo>
                  <a:lnTo>
                    <a:pt x="91" y="269"/>
                  </a:lnTo>
                  <a:lnTo>
                    <a:pt x="93" y="269"/>
                  </a:lnTo>
                  <a:lnTo>
                    <a:pt x="93" y="267"/>
                  </a:lnTo>
                  <a:lnTo>
                    <a:pt x="93" y="265"/>
                  </a:lnTo>
                  <a:lnTo>
                    <a:pt x="95" y="263"/>
                  </a:lnTo>
                  <a:lnTo>
                    <a:pt x="97" y="263"/>
                  </a:lnTo>
                  <a:lnTo>
                    <a:pt x="97" y="261"/>
                  </a:lnTo>
                  <a:lnTo>
                    <a:pt x="95" y="263"/>
                  </a:lnTo>
                  <a:lnTo>
                    <a:pt x="95" y="261"/>
                  </a:lnTo>
                  <a:lnTo>
                    <a:pt x="93" y="261"/>
                  </a:lnTo>
                  <a:lnTo>
                    <a:pt x="93" y="259"/>
                  </a:lnTo>
                  <a:lnTo>
                    <a:pt x="93" y="261"/>
                  </a:lnTo>
                  <a:lnTo>
                    <a:pt x="93" y="263"/>
                  </a:lnTo>
                  <a:lnTo>
                    <a:pt x="93" y="265"/>
                  </a:lnTo>
                  <a:lnTo>
                    <a:pt x="93" y="267"/>
                  </a:lnTo>
                  <a:lnTo>
                    <a:pt x="91" y="267"/>
                  </a:lnTo>
                  <a:lnTo>
                    <a:pt x="91" y="269"/>
                  </a:lnTo>
                  <a:lnTo>
                    <a:pt x="91" y="267"/>
                  </a:lnTo>
                  <a:lnTo>
                    <a:pt x="91" y="265"/>
                  </a:lnTo>
                  <a:lnTo>
                    <a:pt x="93" y="265"/>
                  </a:lnTo>
                  <a:lnTo>
                    <a:pt x="91" y="263"/>
                  </a:lnTo>
                  <a:lnTo>
                    <a:pt x="91" y="261"/>
                  </a:lnTo>
                  <a:lnTo>
                    <a:pt x="91" y="259"/>
                  </a:lnTo>
                  <a:lnTo>
                    <a:pt x="91" y="257"/>
                  </a:lnTo>
                  <a:lnTo>
                    <a:pt x="91" y="255"/>
                  </a:lnTo>
                  <a:lnTo>
                    <a:pt x="93" y="255"/>
                  </a:lnTo>
                  <a:lnTo>
                    <a:pt x="91" y="255"/>
                  </a:lnTo>
                  <a:lnTo>
                    <a:pt x="91" y="253"/>
                  </a:lnTo>
                  <a:lnTo>
                    <a:pt x="89" y="253"/>
                  </a:lnTo>
                  <a:lnTo>
                    <a:pt x="89" y="251"/>
                  </a:lnTo>
                  <a:lnTo>
                    <a:pt x="87" y="251"/>
                  </a:lnTo>
                  <a:lnTo>
                    <a:pt x="87" y="249"/>
                  </a:lnTo>
                  <a:lnTo>
                    <a:pt x="85" y="249"/>
                  </a:lnTo>
                  <a:lnTo>
                    <a:pt x="83" y="247"/>
                  </a:lnTo>
                  <a:lnTo>
                    <a:pt x="81" y="247"/>
                  </a:lnTo>
                  <a:lnTo>
                    <a:pt x="79" y="246"/>
                  </a:lnTo>
                  <a:lnTo>
                    <a:pt x="77" y="246"/>
                  </a:lnTo>
                  <a:lnTo>
                    <a:pt x="77" y="244"/>
                  </a:lnTo>
                  <a:lnTo>
                    <a:pt x="75" y="244"/>
                  </a:lnTo>
                  <a:lnTo>
                    <a:pt x="75" y="242"/>
                  </a:lnTo>
                  <a:lnTo>
                    <a:pt x="74" y="242"/>
                  </a:lnTo>
                  <a:lnTo>
                    <a:pt x="75" y="238"/>
                  </a:lnTo>
                  <a:lnTo>
                    <a:pt x="74" y="238"/>
                  </a:lnTo>
                  <a:lnTo>
                    <a:pt x="72" y="238"/>
                  </a:lnTo>
                  <a:lnTo>
                    <a:pt x="74" y="238"/>
                  </a:lnTo>
                  <a:lnTo>
                    <a:pt x="74" y="236"/>
                  </a:lnTo>
                  <a:lnTo>
                    <a:pt x="72" y="234"/>
                  </a:lnTo>
                  <a:lnTo>
                    <a:pt x="72" y="232"/>
                  </a:lnTo>
                  <a:lnTo>
                    <a:pt x="70" y="230"/>
                  </a:lnTo>
                  <a:lnTo>
                    <a:pt x="70" y="228"/>
                  </a:lnTo>
                  <a:lnTo>
                    <a:pt x="68" y="226"/>
                  </a:lnTo>
                  <a:lnTo>
                    <a:pt x="68" y="224"/>
                  </a:lnTo>
                  <a:lnTo>
                    <a:pt x="66" y="224"/>
                  </a:lnTo>
                  <a:lnTo>
                    <a:pt x="66" y="222"/>
                  </a:lnTo>
                  <a:lnTo>
                    <a:pt x="66" y="220"/>
                  </a:lnTo>
                  <a:lnTo>
                    <a:pt x="64" y="218"/>
                  </a:lnTo>
                  <a:lnTo>
                    <a:pt x="64" y="217"/>
                  </a:lnTo>
                  <a:lnTo>
                    <a:pt x="62" y="217"/>
                  </a:lnTo>
                  <a:lnTo>
                    <a:pt x="62" y="215"/>
                  </a:lnTo>
                  <a:lnTo>
                    <a:pt x="60" y="213"/>
                  </a:lnTo>
                  <a:lnTo>
                    <a:pt x="58" y="211"/>
                  </a:lnTo>
                  <a:lnTo>
                    <a:pt x="56" y="211"/>
                  </a:lnTo>
                  <a:lnTo>
                    <a:pt x="56" y="209"/>
                  </a:lnTo>
                  <a:lnTo>
                    <a:pt x="56" y="207"/>
                  </a:lnTo>
                  <a:lnTo>
                    <a:pt x="54" y="207"/>
                  </a:lnTo>
                  <a:lnTo>
                    <a:pt x="54" y="205"/>
                  </a:lnTo>
                  <a:lnTo>
                    <a:pt x="52" y="205"/>
                  </a:lnTo>
                  <a:lnTo>
                    <a:pt x="52" y="203"/>
                  </a:lnTo>
                  <a:lnTo>
                    <a:pt x="50" y="203"/>
                  </a:lnTo>
                  <a:lnTo>
                    <a:pt x="50" y="201"/>
                  </a:lnTo>
                  <a:lnTo>
                    <a:pt x="50" y="199"/>
                  </a:lnTo>
                  <a:lnTo>
                    <a:pt x="50" y="197"/>
                  </a:lnTo>
                  <a:lnTo>
                    <a:pt x="48" y="197"/>
                  </a:lnTo>
                  <a:lnTo>
                    <a:pt x="48" y="195"/>
                  </a:lnTo>
                  <a:lnTo>
                    <a:pt x="46" y="195"/>
                  </a:lnTo>
                  <a:lnTo>
                    <a:pt x="45" y="195"/>
                  </a:lnTo>
                  <a:lnTo>
                    <a:pt x="45" y="197"/>
                  </a:lnTo>
                  <a:lnTo>
                    <a:pt x="43" y="197"/>
                  </a:lnTo>
                  <a:lnTo>
                    <a:pt x="41" y="197"/>
                  </a:lnTo>
                  <a:lnTo>
                    <a:pt x="39" y="199"/>
                  </a:lnTo>
                  <a:lnTo>
                    <a:pt x="41" y="199"/>
                  </a:lnTo>
                  <a:lnTo>
                    <a:pt x="41" y="201"/>
                  </a:lnTo>
                  <a:lnTo>
                    <a:pt x="39" y="201"/>
                  </a:lnTo>
                  <a:lnTo>
                    <a:pt x="39" y="203"/>
                  </a:lnTo>
                  <a:lnTo>
                    <a:pt x="37" y="205"/>
                  </a:lnTo>
                  <a:lnTo>
                    <a:pt x="35" y="205"/>
                  </a:lnTo>
                  <a:lnTo>
                    <a:pt x="35" y="207"/>
                  </a:lnTo>
                  <a:lnTo>
                    <a:pt x="33" y="207"/>
                  </a:lnTo>
                  <a:lnTo>
                    <a:pt x="31" y="209"/>
                  </a:lnTo>
                  <a:lnTo>
                    <a:pt x="29" y="209"/>
                  </a:lnTo>
                  <a:lnTo>
                    <a:pt x="29" y="207"/>
                  </a:lnTo>
                  <a:lnTo>
                    <a:pt x="29" y="205"/>
                  </a:lnTo>
                  <a:lnTo>
                    <a:pt x="27" y="203"/>
                  </a:lnTo>
                  <a:lnTo>
                    <a:pt x="27" y="201"/>
                  </a:lnTo>
                  <a:lnTo>
                    <a:pt x="25" y="201"/>
                  </a:lnTo>
                  <a:lnTo>
                    <a:pt x="23" y="199"/>
                  </a:lnTo>
                  <a:lnTo>
                    <a:pt x="23" y="197"/>
                  </a:lnTo>
                  <a:lnTo>
                    <a:pt x="21" y="197"/>
                  </a:lnTo>
                  <a:lnTo>
                    <a:pt x="21" y="195"/>
                  </a:lnTo>
                  <a:lnTo>
                    <a:pt x="19" y="195"/>
                  </a:lnTo>
                  <a:lnTo>
                    <a:pt x="19" y="193"/>
                  </a:lnTo>
                  <a:lnTo>
                    <a:pt x="18" y="191"/>
                  </a:lnTo>
                  <a:lnTo>
                    <a:pt x="16" y="191"/>
                  </a:lnTo>
                  <a:lnTo>
                    <a:pt x="16" y="189"/>
                  </a:lnTo>
                  <a:lnTo>
                    <a:pt x="16" y="188"/>
                  </a:lnTo>
                  <a:lnTo>
                    <a:pt x="18" y="188"/>
                  </a:lnTo>
                  <a:lnTo>
                    <a:pt x="18" y="186"/>
                  </a:lnTo>
                  <a:lnTo>
                    <a:pt x="16" y="186"/>
                  </a:lnTo>
                  <a:lnTo>
                    <a:pt x="14" y="186"/>
                  </a:lnTo>
                  <a:lnTo>
                    <a:pt x="12" y="186"/>
                  </a:lnTo>
                  <a:lnTo>
                    <a:pt x="12" y="188"/>
                  </a:lnTo>
                  <a:lnTo>
                    <a:pt x="10" y="188"/>
                  </a:lnTo>
                  <a:lnTo>
                    <a:pt x="10" y="189"/>
                  </a:lnTo>
                  <a:lnTo>
                    <a:pt x="8" y="188"/>
                  </a:lnTo>
                  <a:lnTo>
                    <a:pt x="6" y="188"/>
                  </a:lnTo>
                  <a:lnTo>
                    <a:pt x="4" y="188"/>
                  </a:lnTo>
                  <a:lnTo>
                    <a:pt x="2" y="188"/>
                  </a:lnTo>
                  <a:lnTo>
                    <a:pt x="0" y="188"/>
                  </a:lnTo>
                  <a:lnTo>
                    <a:pt x="0" y="186"/>
                  </a:lnTo>
                  <a:lnTo>
                    <a:pt x="0" y="184"/>
                  </a:lnTo>
                  <a:lnTo>
                    <a:pt x="0" y="182"/>
                  </a:lnTo>
                  <a:lnTo>
                    <a:pt x="0" y="180"/>
                  </a:lnTo>
                  <a:lnTo>
                    <a:pt x="0" y="176"/>
                  </a:lnTo>
                  <a:lnTo>
                    <a:pt x="0" y="174"/>
                  </a:lnTo>
                  <a:lnTo>
                    <a:pt x="0" y="172"/>
                  </a:lnTo>
                  <a:lnTo>
                    <a:pt x="0" y="168"/>
                  </a:lnTo>
                  <a:lnTo>
                    <a:pt x="0" y="166"/>
                  </a:lnTo>
                  <a:lnTo>
                    <a:pt x="0" y="164"/>
                  </a:lnTo>
                  <a:lnTo>
                    <a:pt x="0" y="162"/>
                  </a:lnTo>
                  <a:lnTo>
                    <a:pt x="0" y="159"/>
                  </a:lnTo>
                  <a:lnTo>
                    <a:pt x="0" y="157"/>
                  </a:lnTo>
                  <a:lnTo>
                    <a:pt x="0" y="155"/>
                  </a:lnTo>
                  <a:lnTo>
                    <a:pt x="0" y="151"/>
                  </a:lnTo>
                  <a:lnTo>
                    <a:pt x="0" y="149"/>
                  </a:lnTo>
                  <a:lnTo>
                    <a:pt x="0" y="147"/>
                  </a:lnTo>
                  <a:lnTo>
                    <a:pt x="0" y="143"/>
                  </a:lnTo>
                  <a:lnTo>
                    <a:pt x="0" y="141"/>
                  </a:lnTo>
                  <a:lnTo>
                    <a:pt x="0" y="137"/>
                  </a:lnTo>
                  <a:lnTo>
                    <a:pt x="0" y="135"/>
                  </a:lnTo>
                  <a:lnTo>
                    <a:pt x="0" y="133"/>
                  </a:lnTo>
                  <a:lnTo>
                    <a:pt x="0" y="130"/>
                  </a:lnTo>
                  <a:lnTo>
                    <a:pt x="0" y="128"/>
                  </a:lnTo>
                  <a:lnTo>
                    <a:pt x="0" y="124"/>
                  </a:lnTo>
                  <a:lnTo>
                    <a:pt x="0" y="122"/>
                  </a:lnTo>
                  <a:lnTo>
                    <a:pt x="0" y="120"/>
                  </a:lnTo>
                  <a:lnTo>
                    <a:pt x="0" y="116"/>
                  </a:lnTo>
                  <a:lnTo>
                    <a:pt x="0" y="114"/>
                  </a:lnTo>
                  <a:lnTo>
                    <a:pt x="0" y="110"/>
                  </a:lnTo>
                  <a:lnTo>
                    <a:pt x="0" y="108"/>
                  </a:lnTo>
                  <a:lnTo>
                    <a:pt x="0" y="104"/>
                  </a:lnTo>
                  <a:lnTo>
                    <a:pt x="0" y="102"/>
                  </a:lnTo>
                  <a:lnTo>
                    <a:pt x="0" y="99"/>
                  </a:lnTo>
                  <a:lnTo>
                    <a:pt x="0" y="97"/>
                  </a:lnTo>
                  <a:lnTo>
                    <a:pt x="0" y="93"/>
                  </a:lnTo>
                  <a:lnTo>
                    <a:pt x="0" y="91"/>
                  </a:lnTo>
                  <a:lnTo>
                    <a:pt x="0" y="87"/>
                  </a:lnTo>
                  <a:lnTo>
                    <a:pt x="0" y="85"/>
                  </a:lnTo>
                  <a:lnTo>
                    <a:pt x="0" y="81"/>
                  </a:lnTo>
                  <a:lnTo>
                    <a:pt x="0" y="79"/>
                  </a:lnTo>
                  <a:lnTo>
                    <a:pt x="0" y="75"/>
                  </a:lnTo>
                  <a:lnTo>
                    <a:pt x="0" y="73"/>
                  </a:lnTo>
                  <a:lnTo>
                    <a:pt x="0" y="70"/>
                  </a:lnTo>
                  <a:lnTo>
                    <a:pt x="0" y="68"/>
                  </a:lnTo>
                  <a:lnTo>
                    <a:pt x="0" y="64"/>
                  </a:lnTo>
                  <a:lnTo>
                    <a:pt x="0" y="62"/>
                  </a:lnTo>
                  <a:lnTo>
                    <a:pt x="0" y="58"/>
                  </a:lnTo>
                  <a:lnTo>
                    <a:pt x="0" y="54"/>
                  </a:lnTo>
                  <a:lnTo>
                    <a:pt x="0" y="52"/>
                  </a:lnTo>
                  <a:lnTo>
                    <a:pt x="0" y="48"/>
                  </a:lnTo>
                  <a:lnTo>
                    <a:pt x="0" y="44"/>
                  </a:lnTo>
                  <a:lnTo>
                    <a:pt x="0" y="42"/>
                  </a:lnTo>
                  <a:lnTo>
                    <a:pt x="0" y="39"/>
                  </a:lnTo>
                  <a:lnTo>
                    <a:pt x="0" y="35"/>
                  </a:lnTo>
                  <a:lnTo>
                    <a:pt x="0" y="33"/>
                  </a:lnTo>
                  <a:lnTo>
                    <a:pt x="0" y="29"/>
                  </a:lnTo>
                  <a:lnTo>
                    <a:pt x="0" y="25"/>
                  </a:lnTo>
                  <a:lnTo>
                    <a:pt x="0" y="23"/>
                  </a:lnTo>
                  <a:lnTo>
                    <a:pt x="0" y="19"/>
                  </a:lnTo>
                  <a:lnTo>
                    <a:pt x="0" y="15"/>
                  </a:lnTo>
                  <a:lnTo>
                    <a:pt x="0" y="12"/>
                  </a:lnTo>
                  <a:lnTo>
                    <a:pt x="0" y="10"/>
                  </a:lnTo>
                  <a:lnTo>
                    <a:pt x="0" y="6"/>
                  </a:lnTo>
                  <a:lnTo>
                    <a:pt x="0" y="2"/>
                  </a:lnTo>
                  <a:lnTo>
                    <a:pt x="2" y="2"/>
                  </a:lnTo>
                  <a:lnTo>
                    <a:pt x="4" y="4"/>
                  </a:lnTo>
                  <a:lnTo>
                    <a:pt x="6" y="4"/>
                  </a:lnTo>
                  <a:lnTo>
                    <a:pt x="8" y="4"/>
                  </a:lnTo>
                  <a:lnTo>
                    <a:pt x="10" y="2"/>
                  </a:lnTo>
                  <a:lnTo>
                    <a:pt x="12" y="4"/>
                  </a:lnTo>
                  <a:lnTo>
                    <a:pt x="14" y="4"/>
                  </a:lnTo>
                  <a:lnTo>
                    <a:pt x="16" y="6"/>
                  </a:lnTo>
                  <a:lnTo>
                    <a:pt x="18" y="6"/>
                  </a:lnTo>
                  <a:lnTo>
                    <a:pt x="18" y="8"/>
                  </a:lnTo>
                  <a:lnTo>
                    <a:pt x="19" y="10"/>
                  </a:lnTo>
                  <a:lnTo>
                    <a:pt x="21" y="12"/>
                  </a:lnTo>
                  <a:lnTo>
                    <a:pt x="23" y="12"/>
                  </a:lnTo>
                  <a:lnTo>
                    <a:pt x="23" y="10"/>
                  </a:lnTo>
                  <a:lnTo>
                    <a:pt x="21" y="10"/>
                  </a:lnTo>
                  <a:lnTo>
                    <a:pt x="21" y="12"/>
                  </a:lnTo>
                  <a:lnTo>
                    <a:pt x="21" y="10"/>
                  </a:lnTo>
                  <a:lnTo>
                    <a:pt x="23" y="10"/>
                  </a:lnTo>
                  <a:lnTo>
                    <a:pt x="23" y="12"/>
                  </a:lnTo>
                  <a:lnTo>
                    <a:pt x="23" y="13"/>
                  </a:lnTo>
                  <a:lnTo>
                    <a:pt x="25" y="13"/>
                  </a:lnTo>
                  <a:lnTo>
                    <a:pt x="27" y="15"/>
                  </a:lnTo>
                  <a:lnTo>
                    <a:pt x="29" y="17"/>
                  </a:lnTo>
                  <a:lnTo>
                    <a:pt x="31" y="17"/>
                  </a:lnTo>
                  <a:lnTo>
                    <a:pt x="33" y="19"/>
                  </a:lnTo>
                  <a:lnTo>
                    <a:pt x="35" y="19"/>
                  </a:lnTo>
                  <a:lnTo>
                    <a:pt x="37" y="19"/>
                  </a:lnTo>
                  <a:lnTo>
                    <a:pt x="39" y="19"/>
                  </a:lnTo>
                  <a:lnTo>
                    <a:pt x="37" y="19"/>
                  </a:lnTo>
                  <a:lnTo>
                    <a:pt x="39" y="19"/>
                  </a:lnTo>
                  <a:lnTo>
                    <a:pt x="41" y="19"/>
                  </a:lnTo>
                  <a:lnTo>
                    <a:pt x="43" y="19"/>
                  </a:lnTo>
                  <a:lnTo>
                    <a:pt x="43" y="21"/>
                  </a:lnTo>
                  <a:lnTo>
                    <a:pt x="45" y="21"/>
                  </a:lnTo>
                  <a:lnTo>
                    <a:pt x="45" y="23"/>
                  </a:lnTo>
                  <a:lnTo>
                    <a:pt x="46" y="23"/>
                  </a:lnTo>
                  <a:lnTo>
                    <a:pt x="46" y="25"/>
                  </a:lnTo>
                  <a:lnTo>
                    <a:pt x="48" y="25"/>
                  </a:lnTo>
                  <a:lnTo>
                    <a:pt x="48" y="23"/>
                  </a:lnTo>
                  <a:lnTo>
                    <a:pt x="46" y="23"/>
                  </a:lnTo>
                  <a:lnTo>
                    <a:pt x="46" y="21"/>
                  </a:lnTo>
                  <a:lnTo>
                    <a:pt x="48" y="21"/>
                  </a:lnTo>
                  <a:lnTo>
                    <a:pt x="46" y="21"/>
                  </a:lnTo>
                  <a:lnTo>
                    <a:pt x="45" y="19"/>
                  </a:lnTo>
                  <a:lnTo>
                    <a:pt x="43" y="19"/>
                  </a:lnTo>
                  <a:lnTo>
                    <a:pt x="43" y="17"/>
                  </a:lnTo>
                  <a:lnTo>
                    <a:pt x="43" y="15"/>
                  </a:lnTo>
                  <a:lnTo>
                    <a:pt x="43" y="17"/>
                  </a:lnTo>
                  <a:lnTo>
                    <a:pt x="45" y="17"/>
                  </a:lnTo>
                  <a:lnTo>
                    <a:pt x="46" y="17"/>
                  </a:lnTo>
                  <a:lnTo>
                    <a:pt x="45" y="17"/>
                  </a:lnTo>
                  <a:lnTo>
                    <a:pt x="45" y="15"/>
                  </a:lnTo>
                  <a:lnTo>
                    <a:pt x="43" y="15"/>
                  </a:lnTo>
                  <a:lnTo>
                    <a:pt x="43" y="13"/>
                  </a:lnTo>
                  <a:lnTo>
                    <a:pt x="43" y="12"/>
                  </a:lnTo>
                  <a:lnTo>
                    <a:pt x="45" y="12"/>
                  </a:lnTo>
                  <a:lnTo>
                    <a:pt x="45" y="13"/>
                  </a:lnTo>
                  <a:lnTo>
                    <a:pt x="46" y="13"/>
                  </a:lnTo>
                  <a:lnTo>
                    <a:pt x="46" y="15"/>
                  </a:lnTo>
                  <a:lnTo>
                    <a:pt x="46" y="13"/>
                  </a:lnTo>
                  <a:lnTo>
                    <a:pt x="45" y="13"/>
                  </a:lnTo>
                  <a:lnTo>
                    <a:pt x="43" y="12"/>
                  </a:lnTo>
                  <a:lnTo>
                    <a:pt x="43" y="10"/>
                  </a:lnTo>
                  <a:lnTo>
                    <a:pt x="45" y="10"/>
                  </a:lnTo>
                  <a:lnTo>
                    <a:pt x="45" y="12"/>
                  </a:lnTo>
                  <a:lnTo>
                    <a:pt x="46" y="12"/>
                  </a:lnTo>
                  <a:lnTo>
                    <a:pt x="45" y="10"/>
                  </a:lnTo>
                  <a:lnTo>
                    <a:pt x="46" y="10"/>
                  </a:lnTo>
                  <a:lnTo>
                    <a:pt x="48" y="12"/>
                  </a:lnTo>
                  <a:lnTo>
                    <a:pt x="48" y="10"/>
                  </a:lnTo>
                  <a:lnTo>
                    <a:pt x="48" y="8"/>
                  </a:lnTo>
                  <a:lnTo>
                    <a:pt x="48" y="6"/>
                  </a:lnTo>
                  <a:lnTo>
                    <a:pt x="50" y="6"/>
                  </a:lnTo>
                  <a:lnTo>
                    <a:pt x="52" y="6"/>
                  </a:lnTo>
                  <a:lnTo>
                    <a:pt x="54" y="6"/>
                  </a:lnTo>
                  <a:lnTo>
                    <a:pt x="54" y="8"/>
                  </a:lnTo>
                  <a:lnTo>
                    <a:pt x="56" y="6"/>
                  </a:lnTo>
                  <a:lnTo>
                    <a:pt x="54" y="6"/>
                  </a:lnTo>
                  <a:lnTo>
                    <a:pt x="54" y="4"/>
                  </a:lnTo>
                  <a:lnTo>
                    <a:pt x="54" y="6"/>
                  </a:lnTo>
                  <a:lnTo>
                    <a:pt x="54" y="4"/>
                  </a:lnTo>
                  <a:lnTo>
                    <a:pt x="56" y="4"/>
                  </a:lnTo>
                  <a:lnTo>
                    <a:pt x="56" y="2"/>
                  </a:lnTo>
                  <a:lnTo>
                    <a:pt x="54" y="2"/>
                  </a:lnTo>
                  <a:lnTo>
                    <a:pt x="54" y="0"/>
                  </a:lnTo>
                  <a:lnTo>
                    <a:pt x="56" y="0"/>
                  </a:lnTo>
                  <a:lnTo>
                    <a:pt x="5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3" name="Freeform 694"/>
            <p:cNvSpPr>
              <a:spLocks/>
            </p:cNvSpPr>
            <p:nvPr/>
          </p:nvSpPr>
          <p:spPr bwMode="gray">
            <a:xfrm>
              <a:off x="3333097" y="1552509"/>
              <a:ext cx="326644" cy="92775"/>
            </a:xfrm>
            <a:custGeom>
              <a:avLst/>
              <a:gdLst>
                <a:gd name="T0" fmla="*/ 4 w 338"/>
                <a:gd name="T1" fmla="*/ 33 h 96"/>
                <a:gd name="T2" fmla="*/ 14 w 338"/>
                <a:gd name="T3" fmla="*/ 21 h 96"/>
                <a:gd name="T4" fmla="*/ 27 w 338"/>
                <a:gd name="T5" fmla="*/ 17 h 96"/>
                <a:gd name="T6" fmla="*/ 35 w 338"/>
                <a:gd name="T7" fmla="*/ 13 h 96"/>
                <a:gd name="T8" fmla="*/ 37 w 338"/>
                <a:gd name="T9" fmla="*/ 15 h 96"/>
                <a:gd name="T10" fmla="*/ 21 w 338"/>
                <a:gd name="T11" fmla="*/ 27 h 96"/>
                <a:gd name="T12" fmla="*/ 12 w 338"/>
                <a:gd name="T13" fmla="*/ 33 h 96"/>
                <a:gd name="T14" fmla="*/ 10 w 338"/>
                <a:gd name="T15" fmla="*/ 44 h 96"/>
                <a:gd name="T16" fmla="*/ 12 w 338"/>
                <a:gd name="T17" fmla="*/ 42 h 96"/>
                <a:gd name="T18" fmla="*/ 18 w 338"/>
                <a:gd name="T19" fmla="*/ 34 h 96"/>
                <a:gd name="T20" fmla="*/ 23 w 338"/>
                <a:gd name="T21" fmla="*/ 27 h 96"/>
                <a:gd name="T22" fmla="*/ 25 w 338"/>
                <a:gd name="T23" fmla="*/ 27 h 96"/>
                <a:gd name="T24" fmla="*/ 27 w 338"/>
                <a:gd name="T25" fmla="*/ 29 h 96"/>
                <a:gd name="T26" fmla="*/ 31 w 338"/>
                <a:gd name="T27" fmla="*/ 23 h 96"/>
                <a:gd name="T28" fmla="*/ 45 w 338"/>
                <a:gd name="T29" fmla="*/ 21 h 96"/>
                <a:gd name="T30" fmla="*/ 52 w 338"/>
                <a:gd name="T31" fmla="*/ 5 h 96"/>
                <a:gd name="T32" fmla="*/ 62 w 338"/>
                <a:gd name="T33" fmla="*/ 19 h 96"/>
                <a:gd name="T34" fmla="*/ 74 w 338"/>
                <a:gd name="T35" fmla="*/ 27 h 96"/>
                <a:gd name="T36" fmla="*/ 76 w 338"/>
                <a:gd name="T37" fmla="*/ 21 h 96"/>
                <a:gd name="T38" fmla="*/ 77 w 338"/>
                <a:gd name="T39" fmla="*/ 15 h 96"/>
                <a:gd name="T40" fmla="*/ 83 w 338"/>
                <a:gd name="T41" fmla="*/ 21 h 96"/>
                <a:gd name="T42" fmla="*/ 87 w 338"/>
                <a:gd name="T43" fmla="*/ 29 h 96"/>
                <a:gd name="T44" fmla="*/ 105 w 338"/>
                <a:gd name="T45" fmla="*/ 19 h 96"/>
                <a:gd name="T46" fmla="*/ 134 w 338"/>
                <a:gd name="T47" fmla="*/ 38 h 96"/>
                <a:gd name="T48" fmla="*/ 153 w 338"/>
                <a:gd name="T49" fmla="*/ 38 h 96"/>
                <a:gd name="T50" fmla="*/ 168 w 338"/>
                <a:gd name="T51" fmla="*/ 52 h 96"/>
                <a:gd name="T52" fmla="*/ 159 w 338"/>
                <a:gd name="T53" fmla="*/ 60 h 96"/>
                <a:gd name="T54" fmla="*/ 182 w 338"/>
                <a:gd name="T55" fmla="*/ 67 h 96"/>
                <a:gd name="T56" fmla="*/ 197 w 338"/>
                <a:gd name="T57" fmla="*/ 62 h 96"/>
                <a:gd name="T58" fmla="*/ 209 w 338"/>
                <a:gd name="T59" fmla="*/ 67 h 96"/>
                <a:gd name="T60" fmla="*/ 219 w 338"/>
                <a:gd name="T61" fmla="*/ 77 h 96"/>
                <a:gd name="T62" fmla="*/ 219 w 338"/>
                <a:gd name="T63" fmla="*/ 87 h 96"/>
                <a:gd name="T64" fmla="*/ 221 w 338"/>
                <a:gd name="T65" fmla="*/ 85 h 96"/>
                <a:gd name="T66" fmla="*/ 224 w 338"/>
                <a:gd name="T67" fmla="*/ 85 h 96"/>
                <a:gd name="T68" fmla="*/ 219 w 338"/>
                <a:gd name="T69" fmla="*/ 65 h 96"/>
                <a:gd name="T70" fmla="*/ 226 w 338"/>
                <a:gd name="T71" fmla="*/ 60 h 96"/>
                <a:gd name="T72" fmla="*/ 236 w 338"/>
                <a:gd name="T73" fmla="*/ 50 h 96"/>
                <a:gd name="T74" fmla="*/ 226 w 338"/>
                <a:gd name="T75" fmla="*/ 52 h 96"/>
                <a:gd name="T76" fmla="*/ 215 w 338"/>
                <a:gd name="T77" fmla="*/ 58 h 96"/>
                <a:gd name="T78" fmla="*/ 224 w 338"/>
                <a:gd name="T79" fmla="*/ 44 h 96"/>
                <a:gd name="T80" fmla="*/ 240 w 338"/>
                <a:gd name="T81" fmla="*/ 52 h 96"/>
                <a:gd name="T82" fmla="*/ 255 w 338"/>
                <a:gd name="T83" fmla="*/ 62 h 96"/>
                <a:gd name="T84" fmla="*/ 273 w 338"/>
                <a:gd name="T85" fmla="*/ 65 h 96"/>
                <a:gd name="T86" fmla="*/ 292 w 338"/>
                <a:gd name="T87" fmla="*/ 65 h 96"/>
                <a:gd name="T88" fmla="*/ 306 w 338"/>
                <a:gd name="T89" fmla="*/ 69 h 96"/>
                <a:gd name="T90" fmla="*/ 300 w 338"/>
                <a:gd name="T91" fmla="*/ 63 h 96"/>
                <a:gd name="T92" fmla="*/ 296 w 338"/>
                <a:gd name="T93" fmla="*/ 52 h 96"/>
                <a:gd name="T94" fmla="*/ 306 w 338"/>
                <a:gd name="T95" fmla="*/ 52 h 96"/>
                <a:gd name="T96" fmla="*/ 311 w 338"/>
                <a:gd name="T97" fmla="*/ 60 h 96"/>
                <a:gd name="T98" fmla="*/ 313 w 338"/>
                <a:gd name="T99" fmla="*/ 67 h 96"/>
                <a:gd name="T100" fmla="*/ 319 w 338"/>
                <a:gd name="T101" fmla="*/ 79 h 96"/>
                <a:gd name="T102" fmla="*/ 319 w 338"/>
                <a:gd name="T103" fmla="*/ 91 h 96"/>
                <a:gd name="T104" fmla="*/ 323 w 338"/>
                <a:gd name="T105" fmla="*/ 81 h 96"/>
                <a:gd name="T106" fmla="*/ 323 w 338"/>
                <a:gd name="T107" fmla="*/ 60 h 96"/>
                <a:gd name="T108" fmla="*/ 335 w 338"/>
                <a:gd name="T109" fmla="*/ 48 h 96"/>
                <a:gd name="T110" fmla="*/ 335 w 338"/>
                <a:gd name="T111" fmla="*/ 42 h 96"/>
                <a:gd name="T112" fmla="*/ 333 w 338"/>
                <a:gd name="T113" fmla="*/ 31 h 96"/>
                <a:gd name="T114" fmla="*/ 337 w 338"/>
                <a:gd name="T115" fmla="*/ 27 h 96"/>
                <a:gd name="T116" fmla="*/ 319 w 338"/>
                <a:gd name="T117" fmla="*/ 21 h 96"/>
                <a:gd name="T118" fmla="*/ 311 w 338"/>
                <a:gd name="T119" fmla="*/ 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8" h="96">
                  <a:moveTo>
                    <a:pt x="0" y="23"/>
                  </a:moveTo>
                  <a:lnTo>
                    <a:pt x="2" y="23"/>
                  </a:lnTo>
                  <a:lnTo>
                    <a:pt x="0" y="23"/>
                  </a:lnTo>
                  <a:lnTo>
                    <a:pt x="0" y="25"/>
                  </a:lnTo>
                  <a:lnTo>
                    <a:pt x="2" y="25"/>
                  </a:lnTo>
                  <a:lnTo>
                    <a:pt x="2" y="27"/>
                  </a:lnTo>
                  <a:lnTo>
                    <a:pt x="4" y="27"/>
                  </a:lnTo>
                  <a:lnTo>
                    <a:pt x="4" y="25"/>
                  </a:lnTo>
                  <a:lnTo>
                    <a:pt x="4" y="27"/>
                  </a:lnTo>
                  <a:lnTo>
                    <a:pt x="4" y="29"/>
                  </a:lnTo>
                  <a:lnTo>
                    <a:pt x="2" y="29"/>
                  </a:lnTo>
                  <a:lnTo>
                    <a:pt x="2" y="31"/>
                  </a:lnTo>
                  <a:lnTo>
                    <a:pt x="0" y="33"/>
                  </a:lnTo>
                  <a:lnTo>
                    <a:pt x="0" y="34"/>
                  </a:lnTo>
                  <a:lnTo>
                    <a:pt x="0" y="33"/>
                  </a:lnTo>
                  <a:lnTo>
                    <a:pt x="2" y="33"/>
                  </a:lnTo>
                  <a:lnTo>
                    <a:pt x="4" y="33"/>
                  </a:lnTo>
                  <a:lnTo>
                    <a:pt x="4" y="31"/>
                  </a:lnTo>
                  <a:lnTo>
                    <a:pt x="6" y="31"/>
                  </a:lnTo>
                  <a:lnTo>
                    <a:pt x="6" y="29"/>
                  </a:lnTo>
                  <a:lnTo>
                    <a:pt x="8" y="29"/>
                  </a:lnTo>
                  <a:lnTo>
                    <a:pt x="10" y="29"/>
                  </a:lnTo>
                  <a:lnTo>
                    <a:pt x="10" y="27"/>
                  </a:lnTo>
                  <a:lnTo>
                    <a:pt x="12" y="27"/>
                  </a:lnTo>
                  <a:lnTo>
                    <a:pt x="12" y="25"/>
                  </a:lnTo>
                  <a:lnTo>
                    <a:pt x="12" y="23"/>
                  </a:lnTo>
                  <a:lnTo>
                    <a:pt x="14" y="23"/>
                  </a:lnTo>
                  <a:lnTo>
                    <a:pt x="12" y="23"/>
                  </a:lnTo>
                  <a:lnTo>
                    <a:pt x="14" y="23"/>
                  </a:lnTo>
                  <a:lnTo>
                    <a:pt x="16" y="23"/>
                  </a:lnTo>
                  <a:lnTo>
                    <a:pt x="16" y="21"/>
                  </a:lnTo>
                  <a:lnTo>
                    <a:pt x="16" y="23"/>
                  </a:lnTo>
                  <a:lnTo>
                    <a:pt x="14" y="23"/>
                  </a:lnTo>
                  <a:lnTo>
                    <a:pt x="14" y="21"/>
                  </a:lnTo>
                  <a:lnTo>
                    <a:pt x="16" y="21"/>
                  </a:lnTo>
                  <a:lnTo>
                    <a:pt x="18" y="21"/>
                  </a:lnTo>
                  <a:lnTo>
                    <a:pt x="16" y="21"/>
                  </a:lnTo>
                  <a:lnTo>
                    <a:pt x="18" y="21"/>
                  </a:lnTo>
                  <a:lnTo>
                    <a:pt x="18" y="23"/>
                  </a:lnTo>
                  <a:lnTo>
                    <a:pt x="18" y="21"/>
                  </a:lnTo>
                  <a:lnTo>
                    <a:pt x="19" y="21"/>
                  </a:lnTo>
                  <a:lnTo>
                    <a:pt x="21" y="21"/>
                  </a:lnTo>
                  <a:lnTo>
                    <a:pt x="21" y="19"/>
                  </a:lnTo>
                  <a:lnTo>
                    <a:pt x="21" y="17"/>
                  </a:lnTo>
                  <a:lnTo>
                    <a:pt x="23" y="17"/>
                  </a:lnTo>
                  <a:lnTo>
                    <a:pt x="23" y="15"/>
                  </a:lnTo>
                  <a:lnTo>
                    <a:pt x="25" y="15"/>
                  </a:lnTo>
                  <a:lnTo>
                    <a:pt x="25" y="17"/>
                  </a:lnTo>
                  <a:lnTo>
                    <a:pt x="25" y="19"/>
                  </a:lnTo>
                  <a:lnTo>
                    <a:pt x="25" y="17"/>
                  </a:lnTo>
                  <a:lnTo>
                    <a:pt x="27" y="17"/>
                  </a:lnTo>
                  <a:lnTo>
                    <a:pt x="27" y="15"/>
                  </a:lnTo>
                  <a:lnTo>
                    <a:pt x="27" y="13"/>
                  </a:lnTo>
                  <a:lnTo>
                    <a:pt x="29" y="13"/>
                  </a:lnTo>
                  <a:lnTo>
                    <a:pt x="29" y="11"/>
                  </a:lnTo>
                  <a:lnTo>
                    <a:pt x="29" y="13"/>
                  </a:lnTo>
                  <a:lnTo>
                    <a:pt x="27" y="13"/>
                  </a:lnTo>
                  <a:lnTo>
                    <a:pt x="29" y="13"/>
                  </a:lnTo>
                  <a:lnTo>
                    <a:pt x="29" y="11"/>
                  </a:lnTo>
                  <a:lnTo>
                    <a:pt x="29" y="13"/>
                  </a:lnTo>
                  <a:lnTo>
                    <a:pt x="31" y="13"/>
                  </a:lnTo>
                  <a:lnTo>
                    <a:pt x="31" y="11"/>
                  </a:lnTo>
                  <a:lnTo>
                    <a:pt x="33" y="11"/>
                  </a:lnTo>
                  <a:lnTo>
                    <a:pt x="33" y="13"/>
                  </a:lnTo>
                  <a:lnTo>
                    <a:pt x="35" y="11"/>
                  </a:lnTo>
                  <a:lnTo>
                    <a:pt x="35" y="13"/>
                  </a:lnTo>
                  <a:lnTo>
                    <a:pt x="35" y="11"/>
                  </a:lnTo>
                  <a:lnTo>
                    <a:pt x="35" y="13"/>
                  </a:lnTo>
                  <a:lnTo>
                    <a:pt x="37" y="13"/>
                  </a:lnTo>
                  <a:lnTo>
                    <a:pt x="35" y="13"/>
                  </a:lnTo>
                  <a:lnTo>
                    <a:pt x="37" y="13"/>
                  </a:lnTo>
                  <a:lnTo>
                    <a:pt x="37" y="11"/>
                  </a:lnTo>
                  <a:lnTo>
                    <a:pt x="37" y="9"/>
                  </a:lnTo>
                  <a:lnTo>
                    <a:pt x="39" y="9"/>
                  </a:lnTo>
                  <a:lnTo>
                    <a:pt x="39" y="7"/>
                  </a:lnTo>
                  <a:lnTo>
                    <a:pt x="39" y="9"/>
                  </a:lnTo>
                  <a:lnTo>
                    <a:pt x="39" y="11"/>
                  </a:lnTo>
                  <a:lnTo>
                    <a:pt x="41" y="11"/>
                  </a:lnTo>
                  <a:lnTo>
                    <a:pt x="41" y="13"/>
                  </a:lnTo>
                  <a:lnTo>
                    <a:pt x="41" y="11"/>
                  </a:lnTo>
                  <a:lnTo>
                    <a:pt x="41" y="13"/>
                  </a:lnTo>
                  <a:lnTo>
                    <a:pt x="39" y="13"/>
                  </a:lnTo>
                  <a:lnTo>
                    <a:pt x="41" y="13"/>
                  </a:lnTo>
                  <a:lnTo>
                    <a:pt x="39" y="15"/>
                  </a:lnTo>
                  <a:lnTo>
                    <a:pt x="37" y="15"/>
                  </a:lnTo>
                  <a:lnTo>
                    <a:pt x="35" y="17"/>
                  </a:lnTo>
                  <a:lnTo>
                    <a:pt x="35" y="19"/>
                  </a:lnTo>
                  <a:lnTo>
                    <a:pt x="33" y="19"/>
                  </a:lnTo>
                  <a:lnTo>
                    <a:pt x="31" y="19"/>
                  </a:lnTo>
                  <a:lnTo>
                    <a:pt x="31" y="21"/>
                  </a:lnTo>
                  <a:lnTo>
                    <a:pt x="31" y="19"/>
                  </a:lnTo>
                  <a:lnTo>
                    <a:pt x="31" y="21"/>
                  </a:lnTo>
                  <a:lnTo>
                    <a:pt x="31" y="23"/>
                  </a:lnTo>
                  <a:lnTo>
                    <a:pt x="29" y="23"/>
                  </a:lnTo>
                  <a:lnTo>
                    <a:pt x="29" y="25"/>
                  </a:lnTo>
                  <a:lnTo>
                    <a:pt x="27" y="25"/>
                  </a:lnTo>
                  <a:lnTo>
                    <a:pt x="27" y="23"/>
                  </a:lnTo>
                  <a:lnTo>
                    <a:pt x="25" y="23"/>
                  </a:lnTo>
                  <a:lnTo>
                    <a:pt x="25" y="25"/>
                  </a:lnTo>
                  <a:lnTo>
                    <a:pt x="23" y="25"/>
                  </a:lnTo>
                  <a:lnTo>
                    <a:pt x="21" y="25"/>
                  </a:lnTo>
                  <a:lnTo>
                    <a:pt x="21" y="27"/>
                  </a:lnTo>
                  <a:lnTo>
                    <a:pt x="21" y="25"/>
                  </a:lnTo>
                  <a:lnTo>
                    <a:pt x="19" y="27"/>
                  </a:lnTo>
                  <a:lnTo>
                    <a:pt x="19" y="25"/>
                  </a:lnTo>
                  <a:lnTo>
                    <a:pt x="19" y="27"/>
                  </a:lnTo>
                  <a:lnTo>
                    <a:pt x="18" y="29"/>
                  </a:lnTo>
                  <a:lnTo>
                    <a:pt x="19" y="29"/>
                  </a:lnTo>
                  <a:lnTo>
                    <a:pt x="18" y="31"/>
                  </a:lnTo>
                  <a:lnTo>
                    <a:pt x="16" y="31"/>
                  </a:lnTo>
                  <a:lnTo>
                    <a:pt x="18" y="33"/>
                  </a:lnTo>
                  <a:lnTo>
                    <a:pt x="16" y="33"/>
                  </a:lnTo>
                  <a:lnTo>
                    <a:pt x="16" y="31"/>
                  </a:lnTo>
                  <a:lnTo>
                    <a:pt x="16" y="33"/>
                  </a:lnTo>
                  <a:lnTo>
                    <a:pt x="16" y="34"/>
                  </a:lnTo>
                  <a:lnTo>
                    <a:pt x="16" y="33"/>
                  </a:lnTo>
                  <a:lnTo>
                    <a:pt x="14" y="31"/>
                  </a:lnTo>
                  <a:lnTo>
                    <a:pt x="14" y="33"/>
                  </a:lnTo>
                  <a:lnTo>
                    <a:pt x="12" y="33"/>
                  </a:lnTo>
                  <a:lnTo>
                    <a:pt x="12" y="34"/>
                  </a:lnTo>
                  <a:lnTo>
                    <a:pt x="12" y="36"/>
                  </a:lnTo>
                  <a:lnTo>
                    <a:pt x="12" y="38"/>
                  </a:lnTo>
                  <a:lnTo>
                    <a:pt x="12" y="36"/>
                  </a:lnTo>
                  <a:lnTo>
                    <a:pt x="10" y="36"/>
                  </a:lnTo>
                  <a:lnTo>
                    <a:pt x="10" y="38"/>
                  </a:lnTo>
                  <a:lnTo>
                    <a:pt x="10" y="40"/>
                  </a:lnTo>
                  <a:lnTo>
                    <a:pt x="8" y="40"/>
                  </a:lnTo>
                  <a:lnTo>
                    <a:pt x="8" y="42"/>
                  </a:lnTo>
                  <a:lnTo>
                    <a:pt x="8" y="40"/>
                  </a:lnTo>
                  <a:lnTo>
                    <a:pt x="8" y="42"/>
                  </a:lnTo>
                  <a:lnTo>
                    <a:pt x="8" y="44"/>
                  </a:lnTo>
                  <a:lnTo>
                    <a:pt x="10" y="44"/>
                  </a:lnTo>
                  <a:lnTo>
                    <a:pt x="10" y="46"/>
                  </a:lnTo>
                  <a:lnTo>
                    <a:pt x="12" y="46"/>
                  </a:lnTo>
                  <a:lnTo>
                    <a:pt x="12" y="44"/>
                  </a:lnTo>
                  <a:lnTo>
                    <a:pt x="10" y="44"/>
                  </a:lnTo>
                  <a:lnTo>
                    <a:pt x="12" y="44"/>
                  </a:lnTo>
                  <a:lnTo>
                    <a:pt x="10" y="44"/>
                  </a:lnTo>
                  <a:lnTo>
                    <a:pt x="8" y="44"/>
                  </a:lnTo>
                  <a:lnTo>
                    <a:pt x="10" y="42"/>
                  </a:lnTo>
                  <a:lnTo>
                    <a:pt x="10" y="44"/>
                  </a:lnTo>
                  <a:lnTo>
                    <a:pt x="10" y="42"/>
                  </a:lnTo>
                  <a:lnTo>
                    <a:pt x="8" y="42"/>
                  </a:lnTo>
                  <a:lnTo>
                    <a:pt x="10" y="42"/>
                  </a:lnTo>
                  <a:lnTo>
                    <a:pt x="12" y="42"/>
                  </a:lnTo>
                  <a:lnTo>
                    <a:pt x="14" y="42"/>
                  </a:lnTo>
                  <a:lnTo>
                    <a:pt x="16" y="42"/>
                  </a:lnTo>
                  <a:lnTo>
                    <a:pt x="16" y="40"/>
                  </a:lnTo>
                  <a:lnTo>
                    <a:pt x="14" y="40"/>
                  </a:lnTo>
                  <a:lnTo>
                    <a:pt x="16" y="40"/>
                  </a:lnTo>
                  <a:lnTo>
                    <a:pt x="14" y="40"/>
                  </a:lnTo>
                  <a:lnTo>
                    <a:pt x="14" y="42"/>
                  </a:lnTo>
                  <a:lnTo>
                    <a:pt x="12" y="42"/>
                  </a:lnTo>
                  <a:lnTo>
                    <a:pt x="14" y="42"/>
                  </a:lnTo>
                  <a:lnTo>
                    <a:pt x="14" y="40"/>
                  </a:lnTo>
                  <a:lnTo>
                    <a:pt x="12" y="40"/>
                  </a:lnTo>
                  <a:lnTo>
                    <a:pt x="14" y="40"/>
                  </a:lnTo>
                  <a:lnTo>
                    <a:pt x="14" y="38"/>
                  </a:lnTo>
                  <a:lnTo>
                    <a:pt x="12" y="38"/>
                  </a:lnTo>
                  <a:lnTo>
                    <a:pt x="12" y="36"/>
                  </a:lnTo>
                  <a:lnTo>
                    <a:pt x="14" y="36"/>
                  </a:lnTo>
                  <a:lnTo>
                    <a:pt x="14" y="34"/>
                  </a:lnTo>
                  <a:lnTo>
                    <a:pt x="16" y="34"/>
                  </a:lnTo>
                  <a:lnTo>
                    <a:pt x="16" y="33"/>
                  </a:lnTo>
                  <a:lnTo>
                    <a:pt x="16" y="34"/>
                  </a:lnTo>
                  <a:lnTo>
                    <a:pt x="16" y="36"/>
                  </a:lnTo>
                  <a:lnTo>
                    <a:pt x="16" y="34"/>
                  </a:lnTo>
                  <a:lnTo>
                    <a:pt x="16" y="33"/>
                  </a:lnTo>
                  <a:lnTo>
                    <a:pt x="18" y="33"/>
                  </a:lnTo>
                  <a:lnTo>
                    <a:pt x="18" y="34"/>
                  </a:lnTo>
                  <a:lnTo>
                    <a:pt x="16" y="34"/>
                  </a:lnTo>
                  <a:lnTo>
                    <a:pt x="18" y="34"/>
                  </a:lnTo>
                  <a:lnTo>
                    <a:pt x="18" y="33"/>
                  </a:lnTo>
                  <a:lnTo>
                    <a:pt x="18" y="34"/>
                  </a:lnTo>
                  <a:lnTo>
                    <a:pt x="18" y="33"/>
                  </a:lnTo>
                  <a:lnTo>
                    <a:pt x="19" y="33"/>
                  </a:lnTo>
                  <a:lnTo>
                    <a:pt x="19" y="31"/>
                  </a:lnTo>
                  <a:lnTo>
                    <a:pt x="19" y="33"/>
                  </a:lnTo>
                  <a:lnTo>
                    <a:pt x="19" y="31"/>
                  </a:lnTo>
                  <a:lnTo>
                    <a:pt x="21" y="31"/>
                  </a:lnTo>
                  <a:lnTo>
                    <a:pt x="21" y="29"/>
                  </a:lnTo>
                  <a:lnTo>
                    <a:pt x="19" y="29"/>
                  </a:lnTo>
                  <a:lnTo>
                    <a:pt x="21" y="29"/>
                  </a:lnTo>
                  <a:lnTo>
                    <a:pt x="19" y="29"/>
                  </a:lnTo>
                  <a:lnTo>
                    <a:pt x="21" y="29"/>
                  </a:lnTo>
                  <a:lnTo>
                    <a:pt x="21" y="27"/>
                  </a:lnTo>
                  <a:lnTo>
                    <a:pt x="23" y="27"/>
                  </a:lnTo>
                  <a:lnTo>
                    <a:pt x="23" y="29"/>
                  </a:lnTo>
                  <a:lnTo>
                    <a:pt x="23" y="31"/>
                  </a:lnTo>
                  <a:lnTo>
                    <a:pt x="23" y="29"/>
                  </a:lnTo>
                  <a:lnTo>
                    <a:pt x="25" y="29"/>
                  </a:lnTo>
                  <a:lnTo>
                    <a:pt x="25" y="27"/>
                  </a:lnTo>
                  <a:lnTo>
                    <a:pt x="25" y="29"/>
                  </a:lnTo>
                  <a:lnTo>
                    <a:pt x="25" y="27"/>
                  </a:lnTo>
                  <a:lnTo>
                    <a:pt x="25" y="29"/>
                  </a:lnTo>
                  <a:lnTo>
                    <a:pt x="25" y="31"/>
                  </a:lnTo>
                  <a:lnTo>
                    <a:pt x="23" y="31"/>
                  </a:lnTo>
                  <a:lnTo>
                    <a:pt x="25" y="31"/>
                  </a:lnTo>
                  <a:lnTo>
                    <a:pt x="25" y="29"/>
                  </a:lnTo>
                  <a:lnTo>
                    <a:pt x="27" y="29"/>
                  </a:lnTo>
                  <a:lnTo>
                    <a:pt x="25" y="29"/>
                  </a:lnTo>
                  <a:lnTo>
                    <a:pt x="25" y="27"/>
                  </a:lnTo>
                  <a:lnTo>
                    <a:pt x="25" y="25"/>
                  </a:lnTo>
                  <a:lnTo>
                    <a:pt x="25" y="27"/>
                  </a:lnTo>
                  <a:lnTo>
                    <a:pt x="27" y="27"/>
                  </a:lnTo>
                  <a:lnTo>
                    <a:pt x="27" y="29"/>
                  </a:lnTo>
                  <a:lnTo>
                    <a:pt x="27" y="31"/>
                  </a:lnTo>
                  <a:lnTo>
                    <a:pt x="27" y="29"/>
                  </a:lnTo>
                  <a:lnTo>
                    <a:pt x="27" y="27"/>
                  </a:lnTo>
                  <a:lnTo>
                    <a:pt x="27" y="25"/>
                  </a:lnTo>
                  <a:lnTo>
                    <a:pt x="25" y="25"/>
                  </a:lnTo>
                  <a:lnTo>
                    <a:pt x="27" y="23"/>
                  </a:lnTo>
                  <a:lnTo>
                    <a:pt x="27" y="25"/>
                  </a:lnTo>
                  <a:lnTo>
                    <a:pt x="27" y="27"/>
                  </a:lnTo>
                  <a:lnTo>
                    <a:pt x="27" y="29"/>
                  </a:lnTo>
                  <a:lnTo>
                    <a:pt x="27" y="31"/>
                  </a:lnTo>
                  <a:lnTo>
                    <a:pt x="27" y="29"/>
                  </a:lnTo>
                  <a:lnTo>
                    <a:pt x="27" y="27"/>
                  </a:lnTo>
                  <a:lnTo>
                    <a:pt x="27" y="25"/>
                  </a:lnTo>
                  <a:lnTo>
                    <a:pt x="27" y="27"/>
                  </a:lnTo>
                  <a:lnTo>
                    <a:pt x="27" y="29"/>
                  </a:lnTo>
                  <a:lnTo>
                    <a:pt x="27" y="31"/>
                  </a:lnTo>
                  <a:lnTo>
                    <a:pt x="27" y="29"/>
                  </a:lnTo>
                  <a:lnTo>
                    <a:pt x="29" y="29"/>
                  </a:lnTo>
                  <a:lnTo>
                    <a:pt x="29" y="31"/>
                  </a:lnTo>
                  <a:lnTo>
                    <a:pt x="27" y="31"/>
                  </a:lnTo>
                  <a:lnTo>
                    <a:pt x="27" y="33"/>
                  </a:lnTo>
                  <a:lnTo>
                    <a:pt x="27" y="34"/>
                  </a:lnTo>
                  <a:lnTo>
                    <a:pt x="27" y="33"/>
                  </a:lnTo>
                  <a:lnTo>
                    <a:pt x="29" y="31"/>
                  </a:lnTo>
                  <a:lnTo>
                    <a:pt x="29" y="29"/>
                  </a:lnTo>
                  <a:lnTo>
                    <a:pt x="31" y="29"/>
                  </a:lnTo>
                  <a:lnTo>
                    <a:pt x="31" y="27"/>
                  </a:lnTo>
                  <a:lnTo>
                    <a:pt x="29" y="29"/>
                  </a:lnTo>
                  <a:lnTo>
                    <a:pt x="31" y="25"/>
                  </a:lnTo>
                  <a:lnTo>
                    <a:pt x="33" y="25"/>
                  </a:lnTo>
                  <a:lnTo>
                    <a:pt x="31" y="25"/>
                  </a:lnTo>
                  <a:lnTo>
                    <a:pt x="31" y="23"/>
                  </a:lnTo>
                  <a:lnTo>
                    <a:pt x="33" y="23"/>
                  </a:lnTo>
                  <a:lnTo>
                    <a:pt x="33" y="21"/>
                  </a:lnTo>
                  <a:lnTo>
                    <a:pt x="35" y="21"/>
                  </a:lnTo>
                  <a:lnTo>
                    <a:pt x="37" y="21"/>
                  </a:lnTo>
                  <a:lnTo>
                    <a:pt x="39" y="19"/>
                  </a:lnTo>
                  <a:lnTo>
                    <a:pt x="41" y="19"/>
                  </a:lnTo>
                  <a:lnTo>
                    <a:pt x="43" y="19"/>
                  </a:lnTo>
                  <a:lnTo>
                    <a:pt x="43" y="17"/>
                  </a:lnTo>
                  <a:lnTo>
                    <a:pt x="45" y="17"/>
                  </a:lnTo>
                  <a:lnTo>
                    <a:pt x="45" y="15"/>
                  </a:lnTo>
                  <a:lnTo>
                    <a:pt x="45" y="17"/>
                  </a:lnTo>
                  <a:lnTo>
                    <a:pt x="45" y="19"/>
                  </a:lnTo>
                  <a:lnTo>
                    <a:pt x="43" y="19"/>
                  </a:lnTo>
                  <a:lnTo>
                    <a:pt x="43" y="21"/>
                  </a:lnTo>
                  <a:lnTo>
                    <a:pt x="43" y="23"/>
                  </a:lnTo>
                  <a:lnTo>
                    <a:pt x="45" y="23"/>
                  </a:lnTo>
                  <a:lnTo>
                    <a:pt x="45" y="21"/>
                  </a:lnTo>
                  <a:lnTo>
                    <a:pt x="47" y="21"/>
                  </a:lnTo>
                  <a:lnTo>
                    <a:pt x="47" y="19"/>
                  </a:lnTo>
                  <a:lnTo>
                    <a:pt x="47" y="17"/>
                  </a:lnTo>
                  <a:lnTo>
                    <a:pt x="48" y="17"/>
                  </a:lnTo>
                  <a:lnTo>
                    <a:pt x="50" y="15"/>
                  </a:lnTo>
                  <a:lnTo>
                    <a:pt x="50" y="13"/>
                  </a:lnTo>
                  <a:lnTo>
                    <a:pt x="48" y="13"/>
                  </a:lnTo>
                  <a:lnTo>
                    <a:pt x="48" y="11"/>
                  </a:lnTo>
                  <a:lnTo>
                    <a:pt x="50" y="11"/>
                  </a:lnTo>
                  <a:lnTo>
                    <a:pt x="50" y="9"/>
                  </a:lnTo>
                  <a:lnTo>
                    <a:pt x="52" y="11"/>
                  </a:lnTo>
                  <a:lnTo>
                    <a:pt x="52" y="9"/>
                  </a:lnTo>
                  <a:lnTo>
                    <a:pt x="54" y="9"/>
                  </a:lnTo>
                  <a:lnTo>
                    <a:pt x="56" y="9"/>
                  </a:lnTo>
                  <a:lnTo>
                    <a:pt x="54" y="9"/>
                  </a:lnTo>
                  <a:lnTo>
                    <a:pt x="52" y="7"/>
                  </a:lnTo>
                  <a:lnTo>
                    <a:pt x="52" y="5"/>
                  </a:lnTo>
                  <a:lnTo>
                    <a:pt x="50" y="5"/>
                  </a:lnTo>
                  <a:lnTo>
                    <a:pt x="52" y="5"/>
                  </a:lnTo>
                  <a:lnTo>
                    <a:pt x="50" y="5"/>
                  </a:lnTo>
                  <a:lnTo>
                    <a:pt x="50" y="4"/>
                  </a:lnTo>
                  <a:lnTo>
                    <a:pt x="50" y="2"/>
                  </a:lnTo>
                  <a:lnTo>
                    <a:pt x="52" y="2"/>
                  </a:lnTo>
                  <a:lnTo>
                    <a:pt x="52" y="0"/>
                  </a:lnTo>
                  <a:lnTo>
                    <a:pt x="52" y="2"/>
                  </a:lnTo>
                  <a:lnTo>
                    <a:pt x="54" y="2"/>
                  </a:lnTo>
                  <a:lnTo>
                    <a:pt x="56" y="5"/>
                  </a:lnTo>
                  <a:lnTo>
                    <a:pt x="58" y="7"/>
                  </a:lnTo>
                  <a:lnTo>
                    <a:pt x="60" y="9"/>
                  </a:lnTo>
                  <a:lnTo>
                    <a:pt x="60" y="11"/>
                  </a:lnTo>
                  <a:lnTo>
                    <a:pt x="62" y="13"/>
                  </a:lnTo>
                  <a:lnTo>
                    <a:pt x="62" y="15"/>
                  </a:lnTo>
                  <a:lnTo>
                    <a:pt x="62" y="17"/>
                  </a:lnTo>
                  <a:lnTo>
                    <a:pt x="62" y="19"/>
                  </a:lnTo>
                  <a:lnTo>
                    <a:pt x="62" y="21"/>
                  </a:lnTo>
                  <a:lnTo>
                    <a:pt x="64" y="21"/>
                  </a:lnTo>
                  <a:lnTo>
                    <a:pt x="66" y="25"/>
                  </a:lnTo>
                  <a:lnTo>
                    <a:pt x="66" y="27"/>
                  </a:lnTo>
                  <a:lnTo>
                    <a:pt x="68" y="27"/>
                  </a:lnTo>
                  <a:lnTo>
                    <a:pt x="70" y="29"/>
                  </a:lnTo>
                  <a:lnTo>
                    <a:pt x="72" y="29"/>
                  </a:lnTo>
                  <a:lnTo>
                    <a:pt x="72" y="31"/>
                  </a:lnTo>
                  <a:lnTo>
                    <a:pt x="74" y="31"/>
                  </a:lnTo>
                  <a:lnTo>
                    <a:pt x="74" y="29"/>
                  </a:lnTo>
                  <a:lnTo>
                    <a:pt x="76" y="29"/>
                  </a:lnTo>
                  <a:lnTo>
                    <a:pt x="76" y="27"/>
                  </a:lnTo>
                  <a:lnTo>
                    <a:pt x="76" y="29"/>
                  </a:lnTo>
                  <a:lnTo>
                    <a:pt x="74" y="29"/>
                  </a:lnTo>
                  <a:lnTo>
                    <a:pt x="74" y="27"/>
                  </a:lnTo>
                  <a:lnTo>
                    <a:pt x="76" y="27"/>
                  </a:lnTo>
                  <a:lnTo>
                    <a:pt x="74" y="27"/>
                  </a:lnTo>
                  <a:lnTo>
                    <a:pt x="74" y="29"/>
                  </a:lnTo>
                  <a:lnTo>
                    <a:pt x="72" y="29"/>
                  </a:lnTo>
                  <a:lnTo>
                    <a:pt x="72" y="27"/>
                  </a:lnTo>
                  <a:lnTo>
                    <a:pt x="74" y="27"/>
                  </a:lnTo>
                  <a:lnTo>
                    <a:pt x="76" y="27"/>
                  </a:lnTo>
                  <a:lnTo>
                    <a:pt x="76" y="25"/>
                  </a:lnTo>
                  <a:lnTo>
                    <a:pt x="74" y="25"/>
                  </a:lnTo>
                  <a:lnTo>
                    <a:pt x="74" y="23"/>
                  </a:lnTo>
                  <a:lnTo>
                    <a:pt x="74" y="21"/>
                  </a:lnTo>
                  <a:lnTo>
                    <a:pt x="76" y="23"/>
                  </a:lnTo>
                  <a:lnTo>
                    <a:pt x="76" y="21"/>
                  </a:lnTo>
                  <a:lnTo>
                    <a:pt x="77" y="21"/>
                  </a:lnTo>
                  <a:lnTo>
                    <a:pt x="77" y="23"/>
                  </a:lnTo>
                  <a:lnTo>
                    <a:pt x="77" y="21"/>
                  </a:lnTo>
                  <a:lnTo>
                    <a:pt x="79" y="21"/>
                  </a:lnTo>
                  <a:lnTo>
                    <a:pt x="77" y="21"/>
                  </a:lnTo>
                  <a:lnTo>
                    <a:pt x="76" y="21"/>
                  </a:lnTo>
                  <a:lnTo>
                    <a:pt x="76" y="19"/>
                  </a:lnTo>
                  <a:lnTo>
                    <a:pt x="77" y="19"/>
                  </a:lnTo>
                  <a:lnTo>
                    <a:pt x="77" y="17"/>
                  </a:lnTo>
                  <a:lnTo>
                    <a:pt x="79" y="15"/>
                  </a:lnTo>
                  <a:lnTo>
                    <a:pt x="79" y="13"/>
                  </a:lnTo>
                  <a:lnTo>
                    <a:pt x="79" y="15"/>
                  </a:lnTo>
                  <a:lnTo>
                    <a:pt x="77" y="15"/>
                  </a:lnTo>
                  <a:lnTo>
                    <a:pt x="79" y="15"/>
                  </a:lnTo>
                  <a:lnTo>
                    <a:pt x="77" y="15"/>
                  </a:lnTo>
                  <a:lnTo>
                    <a:pt x="76" y="15"/>
                  </a:lnTo>
                  <a:lnTo>
                    <a:pt x="76" y="17"/>
                  </a:lnTo>
                  <a:lnTo>
                    <a:pt x="76" y="15"/>
                  </a:lnTo>
                  <a:lnTo>
                    <a:pt x="76" y="17"/>
                  </a:lnTo>
                  <a:lnTo>
                    <a:pt x="76" y="15"/>
                  </a:lnTo>
                  <a:lnTo>
                    <a:pt x="76" y="13"/>
                  </a:lnTo>
                  <a:lnTo>
                    <a:pt x="77" y="13"/>
                  </a:lnTo>
                  <a:lnTo>
                    <a:pt x="77" y="15"/>
                  </a:lnTo>
                  <a:lnTo>
                    <a:pt x="77" y="13"/>
                  </a:lnTo>
                  <a:lnTo>
                    <a:pt x="79" y="13"/>
                  </a:lnTo>
                  <a:lnTo>
                    <a:pt x="79" y="15"/>
                  </a:lnTo>
                  <a:lnTo>
                    <a:pt x="81" y="15"/>
                  </a:lnTo>
                  <a:lnTo>
                    <a:pt x="81" y="13"/>
                  </a:lnTo>
                  <a:lnTo>
                    <a:pt x="81" y="11"/>
                  </a:lnTo>
                  <a:lnTo>
                    <a:pt x="79" y="11"/>
                  </a:lnTo>
                  <a:lnTo>
                    <a:pt x="79" y="13"/>
                  </a:lnTo>
                  <a:lnTo>
                    <a:pt x="79" y="11"/>
                  </a:lnTo>
                  <a:lnTo>
                    <a:pt x="81" y="11"/>
                  </a:lnTo>
                  <a:lnTo>
                    <a:pt x="81" y="13"/>
                  </a:lnTo>
                  <a:lnTo>
                    <a:pt x="81" y="15"/>
                  </a:lnTo>
                  <a:lnTo>
                    <a:pt x="81" y="17"/>
                  </a:lnTo>
                  <a:lnTo>
                    <a:pt x="81" y="19"/>
                  </a:lnTo>
                  <a:lnTo>
                    <a:pt x="81" y="21"/>
                  </a:lnTo>
                  <a:lnTo>
                    <a:pt x="83" y="23"/>
                  </a:lnTo>
                  <a:lnTo>
                    <a:pt x="83" y="21"/>
                  </a:lnTo>
                  <a:lnTo>
                    <a:pt x="85" y="21"/>
                  </a:lnTo>
                  <a:lnTo>
                    <a:pt x="85" y="23"/>
                  </a:lnTo>
                  <a:lnTo>
                    <a:pt x="83" y="23"/>
                  </a:lnTo>
                  <a:lnTo>
                    <a:pt x="83" y="25"/>
                  </a:lnTo>
                  <a:lnTo>
                    <a:pt x="83" y="27"/>
                  </a:lnTo>
                  <a:lnTo>
                    <a:pt x="81" y="27"/>
                  </a:lnTo>
                  <a:lnTo>
                    <a:pt x="81" y="29"/>
                  </a:lnTo>
                  <a:lnTo>
                    <a:pt x="81" y="31"/>
                  </a:lnTo>
                  <a:lnTo>
                    <a:pt x="83" y="31"/>
                  </a:lnTo>
                  <a:lnTo>
                    <a:pt x="85" y="31"/>
                  </a:lnTo>
                  <a:lnTo>
                    <a:pt x="85" y="29"/>
                  </a:lnTo>
                  <a:lnTo>
                    <a:pt x="85" y="31"/>
                  </a:lnTo>
                  <a:lnTo>
                    <a:pt x="85" y="29"/>
                  </a:lnTo>
                  <a:lnTo>
                    <a:pt x="87" y="31"/>
                  </a:lnTo>
                  <a:lnTo>
                    <a:pt x="87" y="29"/>
                  </a:lnTo>
                  <a:lnTo>
                    <a:pt x="87" y="31"/>
                  </a:lnTo>
                  <a:lnTo>
                    <a:pt x="87" y="29"/>
                  </a:lnTo>
                  <a:lnTo>
                    <a:pt x="87" y="31"/>
                  </a:lnTo>
                  <a:lnTo>
                    <a:pt x="89" y="31"/>
                  </a:lnTo>
                  <a:lnTo>
                    <a:pt x="89" y="29"/>
                  </a:lnTo>
                  <a:lnTo>
                    <a:pt x="91" y="29"/>
                  </a:lnTo>
                  <a:lnTo>
                    <a:pt x="89" y="29"/>
                  </a:lnTo>
                  <a:lnTo>
                    <a:pt x="89" y="27"/>
                  </a:lnTo>
                  <a:lnTo>
                    <a:pt x="91" y="27"/>
                  </a:lnTo>
                  <a:lnTo>
                    <a:pt x="93" y="27"/>
                  </a:lnTo>
                  <a:lnTo>
                    <a:pt x="93" y="25"/>
                  </a:lnTo>
                  <a:lnTo>
                    <a:pt x="93" y="23"/>
                  </a:lnTo>
                  <a:lnTo>
                    <a:pt x="93" y="21"/>
                  </a:lnTo>
                  <a:lnTo>
                    <a:pt x="93" y="19"/>
                  </a:lnTo>
                  <a:lnTo>
                    <a:pt x="95" y="19"/>
                  </a:lnTo>
                  <a:lnTo>
                    <a:pt x="97" y="19"/>
                  </a:lnTo>
                  <a:lnTo>
                    <a:pt x="99" y="19"/>
                  </a:lnTo>
                  <a:lnTo>
                    <a:pt x="101" y="19"/>
                  </a:lnTo>
                  <a:lnTo>
                    <a:pt x="105" y="19"/>
                  </a:lnTo>
                  <a:lnTo>
                    <a:pt x="105" y="21"/>
                  </a:lnTo>
                  <a:lnTo>
                    <a:pt x="106" y="21"/>
                  </a:lnTo>
                  <a:lnTo>
                    <a:pt x="108" y="23"/>
                  </a:lnTo>
                  <a:lnTo>
                    <a:pt x="112" y="23"/>
                  </a:lnTo>
                  <a:lnTo>
                    <a:pt x="112" y="25"/>
                  </a:lnTo>
                  <a:lnTo>
                    <a:pt x="112" y="27"/>
                  </a:lnTo>
                  <a:lnTo>
                    <a:pt x="116" y="29"/>
                  </a:lnTo>
                  <a:lnTo>
                    <a:pt x="118" y="31"/>
                  </a:lnTo>
                  <a:lnTo>
                    <a:pt x="120" y="31"/>
                  </a:lnTo>
                  <a:lnTo>
                    <a:pt x="122" y="31"/>
                  </a:lnTo>
                  <a:lnTo>
                    <a:pt x="124" y="31"/>
                  </a:lnTo>
                  <a:lnTo>
                    <a:pt x="128" y="33"/>
                  </a:lnTo>
                  <a:lnTo>
                    <a:pt x="130" y="33"/>
                  </a:lnTo>
                  <a:lnTo>
                    <a:pt x="130" y="34"/>
                  </a:lnTo>
                  <a:lnTo>
                    <a:pt x="132" y="34"/>
                  </a:lnTo>
                  <a:lnTo>
                    <a:pt x="134" y="36"/>
                  </a:lnTo>
                  <a:lnTo>
                    <a:pt x="134" y="38"/>
                  </a:lnTo>
                  <a:lnTo>
                    <a:pt x="135" y="38"/>
                  </a:lnTo>
                  <a:lnTo>
                    <a:pt x="137" y="38"/>
                  </a:lnTo>
                  <a:lnTo>
                    <a:pt x="139" y="40"/>
                  </a:lnTo>
                  <a:lnTo>
                    <a:pt x="141" y="40"/>
                  </a:lnTo>
                  <a:lnTo>
                    <a:pt x="143" y="40"/>
                  </a:lnTo>
                  <a:lnTo>
                    <a:pt x="145" y="40"/>
                  </a:lnTo>
                  <a:lnTo>
                    <a:pt x="147" y="42"/>
                  </a:lnTo>
                  <a:lnTo>
                    <a:pt x="147" y="40"/>
                  </a:lnTo>
                  <a:lnTo>
                    <a:pt x="149" y="40"/>
                  </a:lnTo>
                  <a:lnTo>
                    <a:pt x="149" y="42"/>
                  </a:lnTo>
                  <a:lnTo>
                    <a:pt x="151" y="42"/>
                  </a:lnTo>
                  <a:lnTo>
                    <a:pt x="151" y="40"/>
                  </a:lnTo>
                  <a:lnTo>
                    <a:pt x="149" y="40"/>
                  </a:lnTo>
                  <a:lnTo>
                    <a:pt x="149" y="38"/>
                  </a:lnTo>
                  <a:lnTo>
                    <a:pt x="151" y="38"/>
                  </a:lnTo>
                  <a:lnTo>
                    <a:pt x="153" y="40"/>
                  </a:lnTo>
                  <a:lnTo>
                    <a:pt x="153" y="38"/>
                  </a:lnTo>
                  <a:lnTo>
                    <a:pt x="151" y="38"/>
                  </a:lnTo>
                  <a:lnTo>
                    <a:pt x="153" y="38"/>
                  </a:lnTo>
                  <a:lnTo>
                    <a:pt x="155" y="38"/>
                  </a:lnTo>
                  <a:lnTo>
                    <a:pt x="155" y="40"/>
                  </a:lnTo>
                  <a:lnTo>
                    <a:pt x="157" y="40"/>
                  </a:lnTo>
                  <a:lnTo>
                    <a:pt x="159" y="40"/>
                  </a:lnTo>
                  <a:lnTo>
                    <a:pt x="159" y="42"/>
                  </a:lnTo>
                  <a:lnTo>
                    <a:pt x="159" y="40"/>
                  </a:lnTo>
                  <a:lnTo>
                    <a:pt x="161" y="42"/>
                  </a:lnTo>
                  <a:lnTo>
                    <a:pt x="161" y="44"/>
                  </a:lnTo>
                  <a:lnTo>
                    <a:pt x="163" y="44"/>
                  </a:lnTo>
                  <a:lnTo>
                    <a:pt x="164" y="46"/>
                  </a:lnTo>
                  <a:lnTo>
                    <a:pt x="164" y="48"/>
                  </a:lnTo>
                  <a:lnTo>
                    <a:pt x="166" y="48"/>
                  </a:lnTo>
                  <a:lnTo>
                    <a:pt x="166" y="50"/>
                  </a:lnTo>
                  <a:lnTo>
                    <a:pt x="166" y="52"/>
                  </a:lnTo>
                  <a:lnTo>
                    <a:pt x="168" y="52"/>
                  </a:lnTo>
                  <a:lnTo>
                    <a:pt x="168" y="54"/>
                  </a:lnTo>
                  <a:lnTo>
                    <a:pt x="166" y="54"/>
                  </a:lnTo>
                  <a:lnTo>
                    <a:pt x="168" y="54"/>
                  </a:lnTo>
                  <a:lnTo>
                    <a:pt x="168" y="56"/>
                  </a:lnTo>
                  <a:lnTo>
                    <a:pt x="166" y="56"/>
                  </a:lnTo>
                  <a:lnTo>
                    <a:pt x="164" y="56"/>
                  </a:lnTo>
                  <a:lnTo>
                    <a:pt x="163" y="56"/>
                  </a:lnTo>
                  <a:lnTo>
                    <a:pt x="161" y="56"/>
                  </a:lnTo>
                  <a:lnTo>
                    <a:pt x="161" y="54"/>
                  </a:lnTo>
                  <a:lnTo>
                    <a:pt x="161" y="56"/>
                  </a:lnTo>
                  <a:lnTo>
                    <a:pt x="163" y="56"/>
                  </a:lnTo>
                  <a:lnTo>
                    <a:pt x="161" y="56"/>
                  </a:lnTo>
                  <a:lnTo>
                    <a:pt x="161" y="58"/>
                  </a:lnTo>
                  <a:lnTo>
                    <a:pt x="157" y="58"/>
                  </a:lnTo>
                  <a:lnTo>
                    <a:pt x="159" y="58"/>
                  </a:lnTo>
                  <a:lnTo>
                    <a:pt x="157" y="60"/>
                  </a:lnTo>
                  <a:lnTo>
                    <a:pt x="159" y="60"/>
                  </a:lnTo>
                  <a:lnTo>
                    <a:pt x="159" y="62"/>
                  </a:lnTo>
                  <a:lnTo>
                    <a:pt x="157" y="62"/>
                  </a:lnTo>
                  <a:lnTo>
                    <a:pt x="155" y="62"/>
                  </a:lnTo>
                  <a:lnTo>
                    <a:pt x="155" y="63"/>
                  </a:lnTo>
                  <a:lnTo>
                    <a:pt x="157" y="63"/>
                  </a:lnTo>
                  <a:lnTo>
                    <a:pt x="159" y="65"/>
                  </a:lnTo>
                  <a:lnTo>
                    <a:pt x="161" y="65"/>
                  </a:lnTo>
                  <a:lnTo>
                    <a:pt x="163" y="65"/>
                  </a:lnTo>
                  <a:lnTo>
                    <a:pt x="164" y="67"/>
                  </a:lnTo>
                  <a:lnTo>
                    <a:pt x="166" y="67"/>
                  </a:lnTo>
                  <a:lnTo>
                    <a:pt x="168" y="67"/>
                  </a:lnTo>
                  <a:lnTo>
                    <a:pt x="170" y="67"/>
                  </a:lnTo>
                  <a:lnTo>
                    <a:pt x="174" y="67"/>
                  </a:lnTo>
                  <a:lnTo>
                    <a:pt x="176" y="67"/>
                  </a:lnTo>
                  <a:lnTo>
                    <a:pt x="178" y="67"/>
                  </a:lnTo>
                  <a:lnTo>
                    <a:pt x="180" y="67"/>
                  </a:lnTo>
                  <a:lnTo>
                    <a:pt x="182" y="67"/>
                  </a:lnTo>
                  <a:lnTo>
                    <a:pt x="184" y="65"/>
                  </a:lnTo>
                  <a:lnTo>
                    <a:pt x="184" y="67"/>
                  </a:lnTo>
                  <a:lnTo>
                    <a:pt x="186" y="67"/>
                  </a:lnTo>
                  <a:lnTo>
                    <a:pt x="186" y="65"/>
                  </a:lnTo>
                  <a:lnTo>
                    <a:pt x="188" y="67"/>
                  </a:lnTo>
                  <a:lnTo>
                    <a:pt x="188" y="65"/>
                  </a:lnTo>
                  <a:lnTo>
                    <a:pt x="190" y="65"/>
                  </a:lnTo>
                  <a:lnTo>
                    <a:pt x="190" y="67"/>
                  </a:lnTo>
                  <a:lnTo>
                    <a:pt x="190" y="65"/>
                  </a:lnTo>
                  <a:lnTo>
                    <a:pt x="192" y="65"/>
                  </a:lnTo>
                  <a:lnTo>
                    <a:pt x="192" y="63"/>
                  </a:lnTo>
                  <a:lnTo>
                    <a:pt x="192" y="65"/>
                  </a:lnTo>
                  <a:lnTo>
                    <a:pt x="193" y="65"/>
                  </a:lnTo>
                  <a:lnTo>
                    <a:pt x="193" y="63"/>
                  </a:lnTo>
                  <a:lnTo>
                    <a:pt x="195" y="63"/>
                  </a:lnTo>
                  <a:lnTo>
                    <a:pt x="197" y="63"/>
                  </a:lnTo>
                  <a:lnTo>
                    <a:pt x="197" y="62"/>
                  </a:lnTo>
                  <a:lnTo>
                    <a:pt x="199" y="62"/>
                  </a:lnTo>
                  <a:lnTo>
                    <a:pt x="199" y="63"/>
                  </a:lnTo>
                  <a:lnTo>
                    <a:pt x="199" y="62"/>
                  </a:lnTo>
                  <a:lnTo>
                    <a:pt x="201" y="62"/>
                  </a:lnTo>
                  <a:lnTo>
                    <a:pt x="201" y="63"/>
                  </a:lnTo>
                  <a:lnTo>
                    <a:pt x="201" y="65"/>
                  </a:lnTo>
                  <a:lnTo>
                    <a:pt x="201" y="63"/>
                  </a:lnTo>
                  <a:lnTo>
                    <a:pt x="203" y="63"/>
                  </a:lnTo>
                  <a:lnTo>
                    <a:pt x="203" y="65"/>
                  </a:lnTo>
                  <a:lnTo>
                    <a:pt x="203" y="67"/>
                  </a:lnTo>
                  <a:lnTo>
                    <a:pt x="203" y="65"/>
                  </a:lnTo>
                  <a:lnTo>
                    <a:pt x="203" y="67"/>
                  </a:lnTo>
                  <a:lnTo>
                    <a:pt x="205" y="67"/>
                  </a:lnTo>
                  <a:lnTo>
                    <a:pt x="205" y="65"/>
                  </a:lnTo>
                  <a:lnTo>
                    <a:pt x="205" y="67"/>
                  </a:lnTo>
                  <a:lnTo>
                    <a:pt x="207" y="67"/>
                  </a:lnTo>
                  <a:lnTo>
                    <a:pt x="209" y="67"/>
                  </a:lnTo>
                  <a:lnTo>
                    <a:pt x="209" y="69"/>
                  </a:lnTo>
                  <a:lnTo>
                    <a:pt x="209" y="71"/>
                  </a:lnTo>
                  <a:lnTo>
                    <a:pt x="209" y="73"/>
                  </a:lnTo>
                  <a:lnTo>
                    <a:pt x="211" y="73"/>
                  </a:lnTo>
                  <a:lnTo>
                    <a:pt x="211" y="75"/>
                  </a:lnTo>
                  <a:lnTo>
                    <a:pt x="211" y="73"/>
                  </a:lnTo>
                  <a:lnTo>
                    <a:pt x="211" y="69"/>
                  </a:lnTo>
                  <a:lnTo>
                    <a:pt x="213" y="69"/>
                  </a:lnTo>
                  <a:lnTo>
                    <a:pt x="213" y="71"/>
                  </a:lnTo>
                  <a:lnTo>
                    <a:pt x="213" y="73"/>
                  </a:lnTo>
                  <a:lnTo>
                    <a:pt x="213" y="75"/>
                  </a:lnTo>
                  <a:lnTo>
                    <a:pt x="215" y="75"/>
                  </a:lnTo>
                  <a:lnTo>
                    <a:pt x="213" y="73"/>
                  </a:lnTo>
                  <a:lnTo>
                    <a:pt x="215" y="73"/>
                  </a:lnTo>
                  <a:lnTo>
                    <a:pt x="215" y="75"/>
                  </a:lnTo>
                  <a:lnTo>
                    <a:pt x="217" y="77"/>
                  </a:lnTo>
                  <a:lnTo>
                    <a:pt x="219" y="77"/>
                  </a:lnTo>
                  <a:lnTo>
                    <a:pt x="219" y="79"/>
                  </a:lnTo>
                  <a:lnTo>
                    <a:pt x="219" y="81"/>
                  </a:lnTo>
                  <a:lnTo>
                    <a:pt x="217" y="81"/>
                  </a:lnTo>
                  <a:lnTo>
                    <a:pt x="215" y="83"/>
                  </a:lnTo>
                  <a:lnTo>
                    <a:pt x="215" y="81"/>
                  </a:lnTo>
                  <a:lnTo>
                    <a:pt x="213" y="81"/>
                  </a:lnTo>
                  <a:lnTo>
                    <a:pt x="213" y="79"/>
                  </a:lnTo>
                  <a:lnTo>
                    <a:pt x="213" y="81"/>
                  </a:lnTo>
                  <a:lnTo>
                    <a:pt x="215" y="81"/>
                  </a:lnTo>
                  <a:lnTo>
                    <a:pt x="215" y="83"/>
                  </a:lnTo>
                  <a:lnTo>
                    <a:pt x="217" y="83"/>
                  </a:lnTo>
                  <a:lnTo>
                    <a:pt x="217" y="85"/>
                  </a:lnTo>
                  <a:lnTo>
                    <a:pt x="215" y="85"/>
                  </a:lnTo>
                  <a:lnTo>
                    <a:pt x="217" y="87"/>
                  </a:lnTo>
                  <a:lnTo>
                    <a:pt x="217" y="85"/>
                  </a:lnTo>
                  <a:lnTo>
                    <a:pt x="217" y="87"/>
                  </a:lnTo>
                  <a:lnTo>
                    <a:pt x="219" y="87"/>
                  </a:lnTo>
                  <a:lnTo>
                    <a:pt x="219" y="89"/>
                  </a:lnTo>
                  <a:lnTo>
                    <a:pt x="219" y="87"/>
                  </a:lnTo>
                  <a:lnTo>
                    <a:pt x="219" y="89"/>
                  </a:lnTo>
                  <a:lnTo>
                    <a:pt x="221" y="91"/>
                  </a:lnTo>
                  <a:lnTo>
                    <a:pt x="221" y="92"/>
                  </a:lnTo>
                  <a:lnTo>
                    <a:pt x="222" y="94"/>
                  </a:lnTo>
                  <a:lnTo>
                    <a:pt x="222" y="96"/>
                  </a:lnTo>
                  <a:lnTo>
                    <a:pt x="224" y="96"/>
                  </a:lnTo>
                  <a:lnTo>
                    <a:pt x="224" y="94"/>
                  </a:lnTo>
                  <a:lnTo>
                    <a:pt x="222" y="94"/>
                  </a:lnTo>
                  <a:lnTo>
                    <a:pt x="222" y="92"/>
                  </a:lnTo>
                  <a:lnTo>
                    <a:pt x="221" y="91"/>
                  </a:lnTo>
                  <a:lnTo>
                    <a:pt x="221" y="89"/>
                  </a:lnTo>
                  <a:lnTo>
                    <a:pt x="219" y="89"/>
                  </a:lnTo>
                  <a:lnTo>
                    <a:pt x="219" y="87"/>
                  </a:lnTo>
                  <a:lnTo>
                    <a:pt x="221" y="87"/>
                  </a:lnTo>
                  <a:lnTo>
                    <a:pt x="221" y="85"/>
                  </a:lnTo>
                  <a:lnTo>
                    <a:pt x="219" y="85"/>
                  </a:lnTo>
                  <a:lnTo>
                    <a:pt x="219" y="83"/>
                  </a:lnTo>
                  <a:lnTo>
                    <a:pt x="221" y="83"/>
                  </a:lnTo>
                  <a:lnTo>
                    <a:pt x="221" y="81"/>
                  </a:lnTo>
                  <a:lnTo>
                    <a:pt x="221" y="83"/>
                  </a:lnTo>
                  <a:lnTo>
                    <a:pt x="222" y="85"/>
                  </a:lnTo>
                  <a:lnTo>
                    <a:pt x="221" y="85"/>
                  </a:lnTo>
                  <a:lnTo>
                    <a:pt x="221" y="83"/>
                  </a:lnTo>
                  <a:lnTo>
                    <a:pt x="221" y="85"/>
                  </a:lnTo>
                  <a:lnTo>
                    <a:pt x="221" y="87"/>
                  </a:lnTo>
                  <a:lnTo>
                    <a:pt x="222" y="87"/>
                  </a:lnTo>
                  <a:lnTo>
                    <a:pt x="222" y="85"/>
                  </a:lnTo>
                  <a:lnTo>
                    <a:pt x="222" y="87"/>
                  </a:lnTo>
                  <a:lnTo>
                    <a:pt x="222" y="85"/>
                  </a:lnTo>
                  <a:lnTo>
                    <a:pt x="222" y="83"/>
                  </a:lnTo>
                  <a:lnTo>
                    <a:pt x="222" y="85"/>
                  </a:lnTo>
                  <a:lnTo>
                    <a:pt x="224" y="85"/>
                  </a:lnTo>
                  <a:lnTo>
                    <a:pt x="224" y="87"/>
                  </a:lnTo>
                  <a:lnTo>
                    <a:pt x="224" y="85"/>
                  </a:lnTo>
                  <a:lnTo>
                    <a:pt x="222" y="83"/>
                  </a:lnTo>
                  <a:lnTo>
                    <a:pt x="222" y="81"/>
                  </a:lnTo>
                  <a:lnTo>
                    <a:pt x="224" y="81"/>
                  </a:lnTo>
                  <a:lnTo>
                    <a:pt x="224" y="79"/>
                  </a:lnTo>
                  <a:lnTo>
                    <a:pt x="222" y="79"/>
                  </a:lnTo>
                  <a:lnTo>
                    <a:pt x="221" y="77"/>
                  </a:lnTo>
                  <a:lnTo>
                    <a:pt x="221" y="75"/>
                  </a:lnTo>
                  <a:lnTo>
                    <a:pt x="221" y="73"/>
                  </a:lnTo>
                  <a:lnTo>
                    <a:pt x="221" y="71"/>
                  </a:lnTo>
                  <a:lnTo>
                    <a:pt x="221" y="69"/>
                  </a:lnTo>
                  <a:lnTo>
                    <a:pt x="219" y="69"/>
                  </a:lnTo>
                  <a:lnTo>
                    <a:pt x="219" y="67"/>
                  </a:lnTo>
                  <a:lnTo>
                    <a:pt x="217" y="67"/>
                  </a:lnTo>
                  <a:lnTo>
                    <a:pt x="217" y="65"/>
                  </a:lnTo>
                  <a:lnTo>
                    <a:pt x="219" y="65"/>
                  </a:lnTo>
                  <a:lnTo>
                    <a:pt x="219" y="63"/>
                  </a:lnTo>
                  <a:lnTo>
                    <a:pt x="221" y="63"/>
                  </a:lnTo>
                  <a:lnTo>
                    <a:pt x="221" y="62"/>
                  </a:lnTo>
                  <a:lnTo>
                    <a:pt x="219" y="62"/>
                  </a:lnTo>
                  <a:lnTo>
                    <a:pt x="219" y="60"/>
                  </a:lnTo>
                  <a:lnTo>
                    <a:pt x="219" y="58"/>
                  </a:lnTo>
                  <a:lnTo>
                    <a:pt x="219" y="60"/>
                  </a:lnTo>
                  <a:lnTo>
                    <a:pt x="221" y="60"/>
                  </a:lnTo>
                  <a:lnTo>
                    <a:pt x="219" y="60"/>
                  </a:lnTo>
                  <a:lnTo>
                    <a:pt x="219" y="62"/>
                  </a:lnTo>
                  <a:lnTo>
                    <a:pt x="219" y="60"/>
                  </a:lnTo>
                  <a:lnTo>
                    <a:pt x="221" y="60"/>
                  </a:lnTo>
                  <a:lnTo>
                    <a:pt x="222" y="60"/>
                  </a:lnTo>
                  <a:lnTo>
                    <a:pt x="224" y="58"/>
                  </a:lnTo>
                  <a:lnTo>
                    <a:pt x="224" y="60"/>
                  </a:lnTo>
                  <a:lnTo>
                    <a:pt x="226" y="58"/>
                  </a:lnTo>
                  <a:lnTo>
                    <a:pt x="226" y="60"/>
                  </a:lnTo>
                  <a:lnTo>
                    <a:pt x="226" y="58"/>
                  </a:lnTo>
                  <a:lnTo>
                    <a:pt x="228" y="58"/>
                  </a:lnTo>
                  <a:lnTo>
                    <a:pt x="228" y="56"/>
                  </a:lnTo>
                  <a:lnTo>
                    <a:pt x="226" y="56"/>
                  </a:lnTo>
                  <a:lnTo>
                    <a:pt x="228" y="56"/>
                  </a:lnTo>
                  <a:lnTo>
                    <a:pt x="228" y="58"/>
                  </a:lnTo>
                  <a:lnTo>
                    <a:pt x="228" y="56"/>
                  </a:lnTo>
                  <a:lnTo>
                    <a:pt x="230" y="56"/>
                  </a:lnTo>
                  <a:lnTo>
                    <a:pt x="230" y="58"/>
                  </a:lnTo>
                  <a:lnTo>
                    <a:pt x="230" y="56"/>
                  </a:lnTo>
                  <a:lnTo>
                    <a:pt x="230" y="54"/>
                  </a:lnTo>
                  <a:lnTo>
                    <a:pt x="232" y="52"/>
                  </a:lnTo>
                  <a:lnTo>
                    <a:pt x="234" y="52"/>
                  </a:lnTo>
                  <a:lnTo>
                    <a:pt x="236" y="52"/>
                  </a:lnTo>
                  <a:lnTo>
                    <a:pt x="236" y="50"/>
                  </a:lnTo>
                  <a:lnTo>
                    <a:pt x="236" y="52"/>
                  </a:lnTo>
                  <a:lnTo>
                    <a:pt x="236" y="50"/>
                  </a:lnTo>
                  <a:lnTo>
                    <a:pt x="236" y="48"/>
                  </a:lnTo>
                  <a:lnTo>
                    <a:pt x="236" y="46"/>
                  </a:lnTo>
                  <a:lnTo>
                    <a:pt x="236" y="48"/>
                  </a:lnTo>
                  <a:lnTo>
                    <a:pt x="234" y="46"/>
                  </a:lnTo>
                  <a:lnTo>
                    <a:pt x="234" y="48"/>
                  </a:lnTo>
                  <a:lnTo>
                    <a:pt x="230" y="50"/>
                  </a:lnTo>
                  <a:lnTo>
                    <a:pt x="228" y="50"/>
                  </a:lnTo>
                  <a:lnTo>
                    <a:pt x="228" y="52"/>
                  </a:lnTo>
                  <a:lnTo>
                    <a:pt x="230" y="52"/>
                  </a:lnTo>
                  <a:lnTo>
                    <a:pt x="230" y="54"/>
                  </a:lnTo>
                  <a:lnTo>
                    <a:pt x="228" y="54"/>
                  </a:lnTo>
                  <a:lnTo>
                    <a:pt x="230" y="54"/>
                  </a:lnTo>
                  <a:lnTo>
                    <a:pt x="228" y="54"/>
                  </a:lnTo>
                  <a:lnTo>
                    <a:pt x="228" y="52"/>
                  </a:lnTo>
                  <a:lnTo>
                    <a:pt x="226" y="52"/>
                  </a:lnTo>
                  <a:lnTo>
                    <a:pt x="228" y="52"/>
                  </a:lnTo>
                  <a:lnTo>
                    <a:pt x="226" y="52"/>
                  </a:lnTo>
                  <a:lnTo>
                    <a:pt x="226" y="54"/>
                  </a:lnTo>
                  <a:lnTo>
                    <a:pt x="224" y="54"/>
                  </a:lnTo>
                  <a:lnTo>
                    <a:pt x="224" y="56"/>
                  </a:lnTo>
                  <a:lnTo>
                    <a:pt x="224" y="54"/>
                  </a:lnTo>
                  <a:lnTo>
                    <a:pt x="224" y="56"/>
                  </a:lnTo>
                  <a:lnTo>
                    <a:pt x="222" y="56"/>
                  </a:lnTo>
                  <a:lnTo>
                    <a:pt x="222" y="54"/>
                  </a:lnTo>
                  <a:lnTo>
                    <a:pt x="221" y="54"/>
                  </a:lnTo>
                  <a:lnTo>
                    <a:pt x="219" y="54"/>
                  </a:lnTo>
                  <a:lnTo>
                    <a:pt x="219" y="56"/>
                  </a:lnTo>
                  <a:lnTo>
                    <a:pt x="221" y="56"/>
                  </a:lnTo>
                  <a:lnTo>
                    <a:pt x="221" y="58"/>
                  </a:lnTo>
                  <a:lnTo>
                    <a:pt x="219" y="58"/>
                  </a:lnTo>
                  <a:lnTo>
                    <a:pt x="217" y="58"/>
                  </a:lnTo>
                  <a:lnTo>
                    <a:pt x="215" y="58"/>
                  </a:lnTo>
                  <a:lnTo>
                    <a:pt x="213" y="58"/>
                  </a:lnTo>
                  <a:lnTo>
                    <a:pt x="215" y="58"/>
                  </a:lnTo>
                  <a:lnTo>
                    <a:pt x="215" y="56"/>
                  </a:lnTo>
                  <a:lnTo>
                    <a:pt x="215" y="58"/>
                  </a:lnTo>
                  <a:lnTo>
                    <a:pt x="213" y="58"/>
                  </a:lnTo>
                  <a:lnTo>
                    <a:pt x="213" y="56"/>
                  </a:lnTo>
                  <a:lnTo>
                    <a:pt x="215" y="56"/>
                  </a:lnTo>
                  <a:lnTo>
                    <a:pt x="215" y="54"/>
                  </a:lnTo>
                  <a:lnTo>
                    <a:pt x="213" y="54"/>
                  </a:lnTo>
                  <a:lnTo>
                    <a:pt x="213" y="56"/>
                  </a:lnTo>
                  <a:lnTo>
                    <a:pt x="211" y="56"/>
                  </a:lnTo>
                  <a:lnTo>
                    <a:pt x="211" y="54"/>
                  </a:lnTo>
                  <a:lnTo>
                    <a:pt x="213" y="52"/>
                  </a:lnTo>
                  <a:lnTo>
                    <a:pt x="215" y="48"/>
                  </a:lnTo>
                  <a:lnTo>
                    <a:pt x="215" y="46"/>
                  </a:lnTo>
                  <a:lnTo>
                    <a:pt x="219" y="46"/>
                  </a:lnTo>
                  <a:lnTo>
                    <a:pt x="221" y="46"/>
                  </a:lnTo>
                  <a:lnTo>
                    <a:pt x="222" y="46"/>
                  </a:lnTo>
                  <a:lnTo>
                    <a:pt x="224" y="44"/>
                  </a:lnTo>
                  <a:lnTo>
                    <a:pt x="226" y="42"/>
                  </a:lnTo>
                  <a:lnTo>
                    <a:pt x="228" y="42"/>
                  </a:lnTo>
                  <a:lnTo>
                    <a:pt x="230" y="42"/>
                  </a:lnTo>
                  <a:lnTo>
                    <a:pt x="230" y="40"/>
                  </a:lnTo>
                  <a:lnTo>
                    <a:pt x="232" y="40"/>
                  </a:lnTo>
                  <a:lnTo>
                    <a:pt x="234" y="40"/>
                  </a:lnTo>
                  <a:lnTo>
                    <a:pt x="236" y="40"/>
                  </a:lnTo>
                  <a:lnTo>
                    <a:pt x="236" y="42"/>
                  </a:lnTo>
                  <a:lnTo>
                    <a:pt x="238" y="42"/>
                  </a:lnTo>
                  <a:lnTo>
                    <a:pt x="238" y="44"/>
                  </a:lnTo>
                  <a:lnTo>
                    <a:pt x="238" y="46"/>
                  </a:lnTo>
                  <a:lnTo>
                    <a:pt x="238" y="48"/>
                  </a:lnTo>
                  <a:lnTo>
                    <a:pt x="238" y="50"/>
                  </a:lnTo>
                  <a:lnTo>
                    <a:pt x="240" y="50"/>
                  </a:lnTo>
                  <a:lnTo>
                    <a:pt x="238" y="50"/>
                  </a:lnTo>
                  <a:lnTo>
                    <a:pt x="238" y="52"/>
                  </a:lnTo>
                  <a:lnTo>
                    <a:pt x="240" y="52"/>
                  </a:lnTo>
                  <a:lnTo>
                    <a:pt x="240" y="54"/>
                  </a:lnTo>
                  <a:lnTo>
                    <a:pt x="242" y="56"/>
                  </a:lnTo>
                  <a:lnTo>
                    <a:pt x="242" y="54"/>
                  </a:lnTo>
                  <a:lnTo>
                    <a:pt x="244" y="54"/>
                  </a:lnTo>
                  <a:lnTo>
                    <a:pt x="242" y="56"/>
                  </a:lnTo>
                  <a:lnTo>
                    <a:pt x="244" y="56"/>
                  </a:lnTo>
                  <a:lnTo>
                    <a:pt x="246" y="56"/>
                  </a:lnTo>
                  <a:lnTo>
                    <a:pt x="246" y="58"/>
                  </a:lnTo>
                  <a:lnTo>
                    <a:pt x="246" y="60"/>
                  </a:lnTo>
                  <a:lnTo>
                    <a:pt x="248" y="60"/>
                  </a:lnTo>
                  <a:lnTo>
                    <a:pt x="250" y="60"/>
                  </a:lnTo>
                  <a:lnTo>
                    <a:pt x="251" y="60"/>
                  </a:lnTo>
                  <a:lnTo>
                    <a:pt x="253" y="60"/>
                  </a:lnTo>
                  <a:lnTo>
                    <a:pt x="253" y="58"/>
                  </a:lnTo>
                  <a:lnTo>
                    <a:pt x="255" y="58"/>
                  </a:lnTo>
                  <a:lnTo>
                    <a:pt x="255" y="60"/>
                  </a:lnTo>
                  <a:lnTo>
                    <a:pt x="255" y="62"/>
                  </a:lnTo>
                  <a:lnTo>
                    <a:pt x="257" y="62"/>
                  </a:lnTo>
                  <a:lnTo>
                    <a:pt x="257" y="63"/>
                  </a:lnTo>
                  <a:lnTo>
                    <a:pt x="259" y="63"/>
                  </a:lnTo>
                  <a:lnTo>
                    <a:pt x="259" y="62"/>
                  </a:lnTo>
                  <a:lnTo>
                    <a:pt x="259" y="63"/>
                  </a:lnTo>
                  <a:lnTo>
                    <a:pt x="261" y="65"/>
                  </a:lnTo>
                  <a:lnTo>
                    <a:pt x="263" y="65"/>
                  </a:lnTo>
                  <a:lnTo>
                    <a:pt x="265" y="65"/>
                  </a:lnTo>
                  <a:lnTo>
                    <a:pt x="265" y="67"/>
                  </a:lnTo>
                  <a:lnTo>
                    <a:pt x="265" y="65"/>
                  </a:lnTo>
                  <a:lnTo>
                    <a:pt x="267" y="65"/>
                  </a:lnTo>
                  <a:lnTo>
                    <a:pt x="269" y="67"/>
                  </a:lnTo>
                  <a:lnTo>
                    <a:pt x="271" y="67"/>
                  </a:lnTo>
                  <a:lnTo>
                    <a:pt x="273" y="67"/>
                  </a:lnTo>
                  <a:lnTo>
                    <a:pt x="271" y="67"/>
                  </a:lnTo>
                  <a:lnTo>
                    <a:pt x="273" y="67"/>
                  </a:lnTo>
                  <a:lnTo>
                    <a:pt x="273" y="65"/>
                  </a:lnTo>
                  <a:lnTo>
                    <a:pt x="275" y="65"/>
                  </a:lnTo>
                  <a:lnTo>
                    <a:pt x="277" y="65"/>
                  </a:lnTo>
                  <a:lnTo>
                    <a:pt x="277" y="63"/>
                  </a:lnTo>
                  <a:lnTo>
                    <a:pt x="279" y="63"/>
                  </a:lnTo>
                  <a:lnTo>
                    <a:pt x="279" y="65"/>
                  </a:lnTo>
                  <a:lnTo>
                    <a:pt x="279" y="63"/>
                  </a:lnTo>
                  <a:lnTo>
                    <a:pt x="279" y="65"/>
                  </a:lnTo>
                  <a:lnTo>
                    <a:pt x="280" y="63"/>
                  </a:lnTo>
                  <a:lnTo>
                    <a:pt x="282" y="63"/>
                  </a:lnTo>
                  <a:lnTo>
                    <a:pt x="282" y="65"/>
                  </a:lnTo>
                  <a:lnTo>
                    <a:pt x="284" y="65"/>
                  </a:lnTo>
                  <a:lnTo>
                    <a:pt x="286" y="65"/>
                  </a:lnTo>
                  <a:lnTo>
                    <a:pt x="288" y="65"/>
                  </a:lnTo>
                  <a:lnTo>
                    <a:pt x="290" y="65"/>
                  </a:lnTo>
                  <a:lnTo>
                    <a:pt x="290" y="67"/>
                  </a:lnTo>
                  <a:lnTo>
                    <a:pt x="292" y="67"/>
                  </a:lnTo>
                  <a:lnTo>
                    <a:pt x="292" y="65"/>
                  </a:lnTo>
                  <a:lnTo>
                    <a:pt x="294" y="65"/>
                  </a:lnTo>
                  <a:lnTo>
                    <a:pt x="296" y="65"/>
                  </a:lnTo>
                  <a:lnTo>
                    <a:pt x="298" y="65"/>
                  </a:lnTo>
                  <a:lnTo>
                    <a:pt x="296" y="65"/>
                  </a:lnTo>
                  <a:lnTo>
                    <a:pt x="296" y="63"/>
                  </a:lnTo>
                  <a:lnTo>
                    <a:pt x="294" y="63"/>
                  </a:lnTo>
                  <a:lnTo>
                    <a:pt x="294" y="62"/>
                  </a:lnTo>
                  <a:lnTo>
                    <a:pt x="294" y="60"/>
                  </a:lnTo>
                  <a:lnTo>
                    <a:pt x="296" y="60"/>
                  </a:lnTo>
                  <a:lnTo>
                    <a:pt x="298" y="62"/>
                  </a:lnTo>
                  <a:lnTo>
                    <a:pt x="298" y="63"/>
                  </a:lnTo>
                  <a:lnTo>
                    <a:pt x="300" y="65"/>
                  </a:lnTo>
                  <a:lnTo>
                    <a:pt x="300" y="67"/>
                  </a:lnTo>
                  <a:lnTo>
                    <a:pt x="302" y="67"/>
                  </a:lnTo>
                  <a:lnTo>
                    <a:pt x="302" y="69"/>
                  </a:lnTo>
                  <a:lnTo>
                    <a:pt x="304" y="69"/>
                  </a:lnTo>
                  <a:lnTo>
                    <a:pt x="306" y="69"/>
                  </a:lnTo>
                  <a:lnTo>
                    <a:pt x="306" y="67"/>
                  </a:lnTo>
                  <a:lnTo>
                    <a:pt x="306" y="69"/>
                  </a:lnTo>
                  <a:lnTo>
                    <a:pt x="306" y="67"/>
                  </a:lnTo>
                  <a:lnTo>
                    <a:pt x="308" y="67"/>
                  </a:lnTo>
                  <a:lnTo>
                    <a:pt x="306" y="67"/>
                  </a:lnTo>
                  <a:lnTo>
                    <a:pt x="308" y="65"/>
                  </a:lnTo>
                  <a:lnTo>
                    <a:pt x="308" y="63"/>
                  </a:lnTo>
                  <a:lnTo>
                    <a:pt x="306" y="63"/>
                  </a:lnTo>
                  <a:lnTo>
                    <a:pt x="304" y="63"/>
                  </a:lnTo>
                  <a:lnTo>
                    <a:pt x="304" y="62"/>
                  </a:lnTo>
                  <a:lnTo>
                    <a:pt x="304" y="60"/>
                  </a:lnTo>
                  <a:lnTo>
                    <a:pt x="302" y="60"/>
                  </a:lnTo>
                  <a:lnTo>
                    <a:pt x="302" y="62"/>
                  </a:lnTo>
                  <a:lnTo>
                    <a:pt x="300" y="62"/>
                  </a:lnTo>
                  <a:lnTo>
                    <a:pt x="300" y="63"/>
                  </a:lnTo>
                  <a:lnTo>
                    <a:pt x="300" y="65"/>
                  </a:lnTo>
                  <a:lnTo>
                    <a:pt x="300" y="63"/>
                  </a:lnTo>
                  <a:lnTo>
                    <a:pt x="298" y="63"/>
                  </a:lnTo>
                  <a:lnTo>
                    <a:pt x="298" y="62"/>
                  </a:lnTo>
                  <a:lnTo>
                    <a:pt x="296" y="62"/>
                  </a:lnTo>
                  <a:lnTo>
                    <a:pt x="296" y="60"/>
                  </a:lnTo>
                  <a:lnTo>
                    <a:pt x="296" y="58"/>
                  </a:lnTo>
                  <a:lnTo>
                    <a:pt x="296" y="56"/>
                  </a:lnTo>
                  <a:lnTo>
                    <a:pt x="296" y="58"/>
                  </a:lnTo>
                  <a:lnTo>
                    <a:pt x="296" y="60"/>
                  </a:lnTo>
                  <a:lnTo>
                    <a:pt x="298" y="58"/>
                  </a:lnTo>
                  <a:lnTo>
                    <a:pt x="296" y="56"/>
                  </a:lnTo>
                  <a:lnTo>
                    <a:pt x="296" y="54"/>
                  </a:lnTo>
                  <a:lnTo>
                    <a:pt x="294" y="54"/>
                  </a:lnTo>
                  <a:lnTo>
                    <a:pt x="294" y="52"/>
                  </a:lnTo>
                  <a:lnTo>
                    <a:pt x="296" y="54"/>
                  </a:lnTo>
                  <a:lnTo>
                    <a:pt x="296" y="52"/>
                  </a:lnTo>
                  <a:lnTo>
                    <a:pt x="296" y="54"/>
                  </a:lnTo>
                  <a:lnTo>
                    <a:pt x="296" y="52"/>
                  </a:lnTo>
                  <a:lnTo>
                    <a:pt x="298" y="54"/>
                  </a:lnTo>
                  <a:lnTo>
                    <a:pt x="300" y="54"/>
                  </a:lnTo>
                  <a:lnTo>
                    <a:pt x="300" y="52"/>
                  </a:lnTo>
                  <a:lnTo>
                    <a:pt x="300" y="54"/>
                  </a:lnTo>
                  <a:lnTo>
                    <a:pt x="300" y="52"/>
                  </a:lnTo>
                  <a:lnTo>
                    <a:pt x="302" y="52"/>
                  </a:lnTo>
                  <a:lnTo>
                    <a:pt x="300" y="52"/>
                  </a:lnTo>
                  <a:lnTo>
                    <a:pt x="300" y="50"/>
                  </a:lnTo>
                  <a:lnTo>
                    <a:pt x="300" y="48"/>
                  </a:lnTo>
                  <a:lnTo>
                    <a:pt x="300" y="50"/>
                  </a:lnTo>
                  <a:lnTo>
                    <a:pt x="302" y="48"/>
                  </a:lnTo>
                  <a:lnTo>
                    <a:pt x="302" y="50"/>
                  </a:lnTo>
                  <a:lnTo>
                    <a:pt x="304" y="50"/>
                  </a:lnTo>
                  <a:lnTo>
                    <a:pt x="304" y="52"/>
                  </a:lnTo>
                  <a:lnTo>
                    <a:pt x="304" y="50"/>
                  </a:lnTo>
                  <a:lnTo>
                    <a:pt x="306" y="50"/>
                  </a:lnTo>
                  <a:lnTo>
                    <a:pt x="306" y="52"/>
                  </a:lnTo>
                  <a:lnTo>
                    <a:pt x="308" y="52"/>
                  </a:lnTo>
                  <a:lnTo>
                    <a:pt x="308" y="54"/>
                  </a:lnTo>
                  <a:lnTo>
                    <a:pt x="308" y="56"/>
                  </a:lnTo>
                  <a:lnTo>
                    <a:pt x="309" y="56"/>
                  </a:lnTo>
                  <a:lnTo>
                    <a:pt x="311" y="54"/>
                  </a:lnTo>
                  <a:lnTo>
                    <a:pt x="311" y="56"/>
                  </a:lnTo>
                  <a:lnTo>
                    <a:pt x="311" y="58"/>
                  </a:lnTo>
                  <a:lnTo>
                    <a:pt x="311" y="56"/>
                  </a:lnTo>
                  <a:lnTo>
                    <a:pt x="313" y="54"/>
                  </a:lnTo>
                  <a:lnTo>
                    <a:pt x="313" y="56"/>
                  </a:lnTo>
                  <a:lnTo>
                    <a:pt x="311" y="56"/>
                  </a:lnTo>
                  <a:lnTo>
                    <a:pt x="311" y="58"/>
                  </a:lnTo>
                  <a:lnTo>
                    <a:pt x="311" y="60"/>
                  </a:lnTo>
                  <a:lnTo>
                    <a:pt x="309" y="60"/>
                  </a:lnTo>
                  <a:lnTo>
                    <a:pt x="311" y="60"/>
                  </a:lnTo>
                  <a:lnTo>
                    <a:pt x="313" y="60"/>
                  </a:lnTo>
                  <a:lnTo>
                    <a:pt x="311" y="60"/>
                  </a:lnTo>
                  <a:lnTo>
                    <a:pt x="311" y="58"/>
                  </a:lnTo>
                  <a:lnTo>
                    <a:pt x="313" y="58"/>
                  </a:lnTo>
                  <a:lnTo>
                    <a:pt x="313" y="56"/>
                  </a:lnTo>
                  <a:lnTo>
                    <a:pt x="315" y="56"/>
                  </a:lnTo>
                  <a:lnTo>
                    <a:pt x="317" y="56"/>
                  </a:lnTo>
                  <a:lnTo>
                    <a:pt x="317" y="54"/>
                  </a:lnTo>
                  <a:lnTo>
                    <a:pt x="317" y="56"/>
                  </a:lnTo>
                  <a:lnTo>
                    <a:pt x="315" y="56"/>
                  </a:lnTo>
                  <a:lnTo>
                    <a:pt x="315" y="58"/>
                  </a:lnTo>
                  <a:lnTo>
                    <a:pt x="315" y="60"/>
                  </a:lnTo>
                  <a:lnTo>
                    <a:pt x="315" y="62"/>
                  </a:lnTo>
                  <a:lnTo>
                    <a:pt x="315" y="63"/>
                  </a:lnTo>
                  <a:lnTo>
                    <a:pt x="315" y="65"/>
                  </a:lnTo>
                  <a:lnTo>
                    <a:pt x="315" y="67"/>
                  </a:lnTo>
                  <a:lnTo>
                    <a:pt x="315" y="69"/>
                  </a:lnTo>
                  <a:lnTo>
                    <a:pt x="313" y="69"/>
                  </a:lnTo>
                  <a:lnTo>
                    <a:pt x="313" y="67"/>
                  </a:lnTo>
                  <a:lnTo>
                    <a:pt x="313" y="69"/>
                  </a:lnTo>
                  <a:lnTo>
                    <a:pt x="313" y="71"/>
                  </a:lnTo>
                  <a:lnTo>
                    <a:pt x="313" y="73"/>
                  </a:lnTo>
                  <a:lnTo>
                    <a:pt x="313" y="71"/>
                  </a:lnTo>
                  <a:lnTo>
                    <a:pt x="313" y="73"/>
                  </a:lnTo>
                  <a:lnTo>
                    <a:pt x="315" y="73"/>
                  </a:lnTo>
                  <a:lnTo>
                    <a:pt x="315" y="75"/>
                  </a:lnTo>
                  <a:lnTo>
                    <a:pt x="315" y="77"/>
                  </a:lnTo>
                  <a:lnTo>
                    <a:pt x="317" y="77"/>
                  </a:lnTo>
                  <a:lnTo>
                    <a:pt x="317" y="75"/>
                  </a:lnTo>
                  <a:lnTo>
                    <a:pt x="319" y="75"/>
                  </a:lnTo>
                  <a:lnTo>
                    <a:pt x="321" y="75"/>
                  </a:lnTo>
                  <a:lnTo>
                    <a:pt x="319" y="75"/>
                  </a:lnTo>
                  <a:lnTo>
                    <a:pt x="317" y="79"/>
                  </a:lnTo>
                  <a:lnTo>
                    <a:pt x="319" y="79"/>
                  </a:lnTo>
                  <a:lnTo>
                    <a:pt x="319" y="77"/>
                  </a:lnTo>
                  <a:lnTo>
                    <a:pt x="319" y="79"/>
                  </a:lnTo>
                  <a:lnTo>
                    <a:pt x="321" y="77"/>
                  </a:lnTo>
                  <a:lnTo>
                    <a:pt x="321" y="79"/>
                  </a:lnTo>
                  <a:lnTo>
                    <a:pt x="321" y="81"/>
                  </a:lnTo>
                  <a:lnTo>
                    <a:pt x="321" y="83"/>
                  </a:lnTo>
                  <a:lnTo>
                    <a:pt x="319" y="83"/>
                  </a:lnTo>
                  <a:lnTo>
                    <a:pt x="317" y="83"/>
                  </a:lnTo>
                  <a:lnTo>
                    <a:pt x="317" y="81"/>
                  </a:lnTo>
                  <a:lnTo>
                    <a:pt x="315" y="83"/>
                  </a:lnTo>
                  <a:lnTo>
                    <a:pt x="313" y="83"/>
                  </a:lnTo>
                  <a:lnTo>
                    <a:pt x="313" y="81"/>
                  </a:lnTo>
                  <a:lnTo>
                    <a:pt x="313" y="83"/>
                  </a:lnTo>
                  <a:lnTo>
                    <a:pt x="315" y="85"/>
                  </a:lnTo>
                  <a:lnTo>
                    <a:pt x="315" y="87"/>
                  </a:lnTo>
                  <a:lnTo>
                    <a:pt x="317" y="87"/>
                  </a:lnTo>
                  <a:lnTo>
                    <a:pt x="317" y="89"/>
                  </a:lnTo>
                  <a:lnTo>
                    <a:pt x="319" y="89"/>
                  </a:lnTo>
                  <a:lnTo>
                    <a:pt x="319" y="91"/>
                  </a:lnTo>
                  <a:lnTo>
                    <a:pt x="317" y="91"/>
                  </a:lnTo>
                  <a:lnTo>
                    <a:pt x="319" y="91"/>
                  </a:lnTo>
                  <a:lnTo>
                    <a:pt x="319" y="89"/>
                  </a:lnTo>
                  <a:lnTo>
                    <a:pt x="317" y="89"/>
                  </a:lnTo>
                  <a:lnTo>
                    <a:pt x="317" y="87"/>
                  </a:lnTo>
                  <a:lnTo>
                    <a:pt x="317" y="85"/>
                  </a:lnTo>
                  <a:lnTo>
                    <a:pt x="315" y="85"/>
                  </a:lnTo>
                  <a:lnTo>
                    <a:pt x="315" y="83"/>
                  </a:lnTo>
                  <a:lnTo>
                    <a:pt x="317" y="83"/>
                  </a:lnTo>
                  <a:lnTo>
                    <a:pt x="317" y="85"/>
                  </a:lnTo>
                  <a:lnTo>
                    <a:pt x="317" y="83"/>
                  </a:lnTo>
                  <a:lnTo>
                    <a:pt x="319" y="83"/>
                  </a:lnTo>
                  <a:lnTo>
                    <a:pt x="319" y="85"/>
                  </a:lnTo>
                  <a:lnTo>
                    <a:pt x="321" y="85"/>
                  </a:lnTo>
                  <a:lnTo>
                    <a:pt x="323" y="85"/>
                  </a:lnTo>
                  <a:lnTo>
                    <a:pt x="323" y="83"/>
                  </a:lnTo>
                  <a:lnTo>
                    <a:pt x="323" y="81"/>
                  </a:lnTo>
                  <a:lnTo>
                    <a:pt x="321" y="81"/>
                  </a:lnTo>
                  <a:lnTo>
                    <a:pt x="321" y="79"/>
                  </a:lnTo>
                  <a:lnTo>
                    <a:pt x="323" y="79"/>
                  </a:lnTo>
                  <a:lnTo>
                    <a:pt x="323" y="77"/>
                  </a:lnTo>
                  <a:lnTo>
                    <a:pt x="323" y="75"/>
                  </a:lnTo>
                  <a:lnTo>
                    <a:pt x="321" y="75"/>
                  </a:lnTo>
                  <a:lnTo>
                    <a:pt x="321" y="73"/>
                  </a:lnTo>
                  <a:lnTo>
                    <a:pt x="321" y="71"/>
                  </a:lnTo>
                  <a:lnTo>
                    <a:pt x="321" y="69"/>
                  </a:lnTo>
                  <a:lnTo>
                    <a:pt x="319" y="67"/>
                  </a:lnTo>
                  <a:lnTo>
                    <a:pt x="319" y="65"/>
                  </a:lnTo>
                  <a:lnTo>
                    <a:pt x="321" y="65"/>
                  </a:lnTo>
                  <a:lnTo>
                    <a:pt x="321" y="63"/>
                  </a:lnTo>
                  <a:lnTo>
                    <a:pt x="319" y="63"/>
                  </a:lnTo>
                  <a:lnTo>
                    <a:pt x="321" y="62"/>
                  </a:lnTo>
                  <a:lnTo>
                    <a:pt x="321" y="60"/>
                  </a:lnTo>
                  <a:lnTo>
                    <a:pt x="323" y="60"/>
                  </a:lnTo>
                  <a:lnTo>
                    <a:pt x="325" y="60"/>
                  </a:lnTo>
                  <a:lnTo>
                    <a:pt x="327" y="60"/>
                  </a:lnTo>
                  <a:lnTo>
                    <a:pt x="327" y="58"/>
                  </a:lnTo>
                  <a:lnTo>
                    <a:pt x="329" y="58"/>
                  </a:lnTo>
                  <a:lnTo>
                    <a:pt x="329" y="56"/>
                  </a:lnTo>
                  <a:lnTo>
                    <a:pt x="331" y="56"/>
                  </a:lnTo>
                  <a:lnTo>
                    <a:pt x="331" y="54"/>
                  </a:lnTo>
                  <a:lnTo>
                    <a:pt x="331" y="52"/>
                  </a:lnTo>
                  <a:lnTo>
                    <a:pt x="333" y="52"/>
                  </a:lnTo>
                  <a:lnTo>
                    <a:pt x="333" y="50"/>
                  </a:lnTo>
                  <a:lnTo>
                    <a:pt x="335" y="50"/>
                  </a:lnTo>
                  <a:lnTo>
                    <a:pt x="337" y="50"/>
                  </a:lnTo>
                  <a:lnTo>
                    <a:pt x="337" y="48"/>
                  </a:lnTo>
                  <a:lnTo>
                    <a:pt x="338" y="46"/>
                  </a:lnTo>
                  <a:lnTo>
                    <a:pt x="337" y="48"/>
                  </a:lnTo>
                  <a:lnTo>
                    <a:pt x="337" y="46"/>
                  </a:lnTo>
                  <a:lnTo>
                    <a:pt x="335" y="48"/>
                  </a:lnTo>
                  <a:lnTo>
                    <a:pt x="335" y="46"/>
                  </a:lnTo>
                  <a:lnTo>
                    <a:pt x="335" y="44"/>
                  </a:lnTo>
                  <a:lnTo>
                    <a:pt x="337" y="44"/>
                  </a:lnTo>
                  <a:lnTo>
                    <a:pt x="337" y="42"/>
                  </a:lnTo>
                  <a:lnTo>
                    <a:pt x="337" y="40"/>
                  </a:lnTo>
                  <a:lnTo>
                    <a:pt x="337" y="38"/>
                  </a:lnTo>
                  <a:lnTo>
                    <a:pt x="335" y="38"/>
                  </a:lnTo>
                  <a:lnTo>
                    <a:pt x="335" y="36"/>
                  </a:lnTo>
                  <a:lnTo>
                    <a:pt x="333" y="38"/>
                  </a:lnTo>
                  <a:lnTo>
                    <a:pt x="335" y="38"/>
                  </a:lnTo>
                  <a:lnTo>
                    <a:pt x="333" y="38"/>
                  </a:lnTo>
                  <a:lnTo>
                    <a:pt x="333" y="40"/>
                  </a:lnTo>
                  <a:lnTo>
                    <a:pt x="333" y="42"/>
                  </a:lnTo>
                  <a:lnTo>
                    <a:pt x="333" y="40"/>
                  </a:lnTo>
                  <a:lnTo>
                    <a:pt x="333" y="42"/>
                  </a:lnTo>
                  <a:lnTo>
                    <a:pt x="335" y="40"/>
                  </a:lnTo>
                  <a:lnTo>
                    <a:pt x="335" y="42"/>
                  </a:lnTo>
                  <a:lnTo>
                    <a:pt x="333" y="42"/>
                  </a:lnTo>
                  <a:lnTo>
                    <a:pt x="333" y="44"/>
                  </a:lnTo>
                  <a:lnTo>
                    <a:pt x="331" y="44"/>
                  </a:lnTo>
                  <a:lnTo>
                    <a:pt x="329" y="44"/>
                  </a:lnTo>
                  <a:lnTo>
                    <a:pt x="327" y="44"/>
                  </a:lnTo>
                  <a:lnTo>
                    <a:pt x="329" y="42"/>
                  </a:lnTo>
                  <a:lnTo>
                    <a:pt x="329" y="40"/>
                  </a:lnTo>
                  <a:lnTo>
                    <a:pt x="329" y="38"/>
                  </a:lnTo>
                  <a:lnTo>
                    <a:pt x="329" y="40"/>
                  </a:lnTo>
                  <a:lnTo>
                    <a:pt x="329" y="38"/>
                  </a:lnTo>
                  <a:lnTo>
                    <a:pt x="331" y="38"/>
                  </a:lnTo>
                  <a:lnTo>
                    <a:pt x="331" y="36"/>
                  </a:lnTo>
                  <a:lnTo>
                    <a:pt x="333" y="34"/>
                  </a:lnTo>
                  <a:lnTo>
                    <a:pt x="331" y="34"/>
                  </a:lnTo>
                  <a:lnTo>
                    <a:pt x="331" y="33"/>
                  </a:lnTo>
                  <a:lnTo>
                    <a:pt x="331" y="31"/>
                  </a:lnTo>
                  <a:lnTo>
                    <a:pt x="333" y="31"/>
                  </a:lnTo>
                  <a:lnTo>
                    <a:pt x="335" y="31"/>
                  </a:lnTo>
                  <a:lnTo>
                    <a:pt x="335" y="29"/>
                  </a:lnTo>
                  <a:lnTo>
                    <a:pt x="337" y="29"/>
                  </a:lnTo>
                  <a:lnTo>
                    <a:pt x="337" y="31"/>
                  </a:lnTo>
                  <a:lnTo>
                    <a:pt x="335" y="31"/>
                  </a:lnTo>
                  <a:lnTo>
                    <a:pt x="335" y="33"/>
                  </a:lnTo>
                  <a:lnTo>
                    <a:pt x="335" y="34"/>
                  </a:lnTo>
                  <a:lnTo>
                    <a:pt x="335" y="33"/>
                  </a:lnTo>
                  <a:lnTo>
                    <a:pt x="337" y="33"/>
                  </a:lnTo>
                  <a:lnTo>
                    <a:pt x="337" y="31"/>
                  </a:lnTo>
                  <a:lnTo>
                    <a:pt x="338" y="31"/>
                  </a:lnTo>
                  <a:lnTo>
                    <a:pt x="338" y="29"/>
                  </a:lnTo>
                  <a:lnTo>
                    <a:pt x="337" y="31"/>
                  </a:lnTo>
                  <a:lnTo>
                    <a:pt x="337" y="29"/>
                  </a:lnTo>
                  <a:lnTo>
                    <a:pt x="337" y="27"/>
                  </a:lnTo>
                  <a:lnTo>
                    <a:pt x="338" y="27"/>
                  </a:lnTo>
                  <a:lnTo>
                    <a:pt x="337" y="27"/>
                  </a:lnTo>
                  <a:lnTo>
                    <a:pt x="335" y="27"/>
                  </a:lnTo>
                  <a:lnTo>
                    <a:pt x="335" y="29"/>
                  </a:lnTo>
                  <a:lnTo>
                    <a:pt x="333" y="29"/>
                  </a:lnTo>
                  <a:lnTo>
                    <a:pt x="331" y="29"/>
                  </a:lnTo>
                  <a:lnTo>
                    <a:pt x="331" y="27"/>
                  </a:lnTo>
                  <a:lnTo>
                    <a:pt x="329" y="27"/>
                  </a:lnTo>
                  <a:lnTo>
                    <a:pt x="329" y="25"/>
                  </a:lnTo>
                  <a:lnTo>
                    <a:pt x="329" y="23"/>
                  </a:lnTo>
                  <a:lnTo>
                    <a:pt x="327" y="23"/>
                  </a:lnTo>
                  <a:lnTo>
                    <a:pt x="327" y="25"/>
                  </a:lnTo>
                  <a:lnTo>
                    <a:pt x="325" y="25"/>
                  </a:lnTo>
                  <a:lnTo>
                    <a:pt x="325" y="23"/>
                  </a:lnTo>
                  <a:lnTo>
                    <a:pt x="323" y="25"/>
                  </a:lnTo>
                  <a:lnTo>
                    <a:pt x="323" y="23"/>
                  </a:lnTo>
                  <a:lnTo>
                    <a:pt x="321" y="23"/>
                  </a:lnTo>
                  <a:lnTo>
                    <a:pt x="321" y="21"/>
                  </a:lnTo>
                  <a:lnTo>
                    <a:pt x="319" y="21"/>
                  </a:lnTo>
                  <a:lnTo>
                    <a:pt x="319" y="19"/>
                  </a:lnTo>
                  <a:lnTo>
                    <a:pt x="319" y="21"/>
                  </a:lnTo>
                  <a:lnTo>
                    <a:pt x="317" y="21"/>
                  </a:lnTo>
                  <a:lnTo>
                    <a:pt x="317" y="19"/>
                  </a:lnTo>
                  <a:lnTo>
                    <a:pt x="319" y="19"/>
                  </a:lnTo>
                  <a:lnTo>
                    <a:pt x="317" y="19"/>
                  </a:lnTo>
                  <a:lnTo>
                    <a:pt x="317" y="21"/>
                  </a:lnTo>
                  <a:lnTo>
                    <a:pt x="317" y="19"/>
                  </a:lnTo>
                  <a:lnTo>
                    <a:pt x="315" y="19"/>
                  </a:lnTo>
                  <a:lnTo>
                    <a:pt x="315" y="17"/>
                  </a:lnTo>
                  <a:lnTo>
                    <a:pt x="315" y="15"/>
                  </a:lnTo>
                  <a:lnTo>
                    <a:pt x="313" y="15"/>
                  </a:lnTo>
                  <a:lnTo>
                    <a:pt x="313" y="13"/>
                  </a:lnTo>
                  <a:lnTo>
                    <a:pt x="311" y="11"/>
                  </a:lnTo>
                  <a:lnTo>
                    <a:pt x="311" y="9"/>
                  </a:lnTo>
                  <a:lnTo>
                    <a:pt x="311" y="7"/>
                  </a:lnTo>
                  <a:lnTo>
                    <a:pt x="311" y="5"/>
                  </a:lnTo>
                  <a:lnTo>
                    <a:pt x="313" y="5"/>
                  </a:lnTo>
                  <a:lnTo>
                    <a:pt x="313" y="4"/>
                  </a:lnTo>
                  <a:lnTo>
                    <a:pt x="313" y="2"/>
                  </a:lnTo>
                  <a:lnTo>
                    <a:pt x="315"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4" name="Freeform 695"/>
            <p:cNvSpPr>
              <a:spLocks/>
            </p:cNvSpPr>
            <p:nvPr/>
          </p:nvSpPr>
          <p:spPr bwMode="gray">
            <a:xfrm>
              <a:off x="3633648" y="1518685"/>
              <a:ext cx="123699" cy="348871"/>
            </a:xfrm>
            <a:custGeom>
              <a:avLst/>
              <a:gdLst>
                <a:gd name="T0" fmla="*/ 0 w 128"/>
                <a:gd name="T1" fmla="*/ 25 h 361"/>
                <a:gd name="T2" fmla="*/ 8 w 128"/>
                <a:gd name="T3" fmla="*/ 15 h 361"/>
                <a:gd name="T4" fmla="*/ 16 w 128"/>
                <a:gd name="T5" fmla="*/ 4 h 361"/>
                <a:gd name="T6" fmla="*/ 20 w 128"/>
                <a:gd name="T7" fmla="*/ 4 h 361"/>
                <a:gd name="T8" fmla="*/ 29 w 128"/>
                <a:gd name="T9" fmla="*/ 15 h 361"/>
                <a:gd name="T10" fmla="*/ 35 w 128"/>
                <a:gd name="T11" fmla="*/ 35 h 361"/>
                <a:gd name="T12" fmla="*/ 41 w 128"/>
                <a:gd name="T13" fmla="*/ 42 h 361"/>
                <a:gd name="T14" fmla="*/ 37 w 128"/>
                <a:gd name="T15" fmla="*/ 48 h 361"/>
                <a:gd name="T16" fmla="*/ 35 w 128"/>
                <a:gd name="T17" fmla="*/ 58 h 361"/>
                <a:gd name="T18" fmla="*/ 43 w 128"/>
                <a:gd name="T19" fmla="*/ 62 h 361"/>
                <a:gd name="T20" fmla="*/ 47 w 128"/>
                <a:gd name="T21" fmla="*/ 66 h 361"/>
                <a:gd name="T22" fmla="*/ 51 w 128"/>
                <a:gd name="T23" fmla="*/ 83 h 361"/>
                <a:gd name="T24" fmla="*/ 56 w 128"/>
                <a:gd name="T25" fmla="*/ 81 h 361"/>
                <a:gd name="T26" fmla="*/ 68 w 128"/>
                <a:gd name="T27" fmla="*/ 73 h 361"/>
                <a:gd name="T28" fmla="*/ 68 w 128"/>
                <a:gd name="T29" fmla="*/ 91 h 361"/>
                <a:gd name="T30" fmla="*/ 76 w 128"/>
                <a:gd name="T31" fmla="*/ 116 h 361"/>
                <a:gd name="T32" fmla="*/ 84 w 128"/>
                <a:gd name="T33" fmla="*/ 108 h 361"/>
                <a:gd name="T34" fmla="*/ 91 w 128"/>
                <a:gd name="T35" fmla="*/ 87 h 361"/>
                <a:gd name="T36" fmla="*/ 95 w 128"/>
                <a:gd name="T37" fmla="*/ 77 h 361"/>
                <a:gd name="T38" fmla="*/ 97 w 128"/>
                <a:gd name="T39" fmla="*/ 71 h 361"/>
                <a:gd name="T40" fmla="*/ 93 w 128"/>
                <a:gd name="T41" fmla="*/ 64 h 361"/>
                <a:gd name="T42" fmla="*/ 95 w 128"/>
                <a:gd name="T43" fmla="*/ 54 h 361"/>
                <a:gd name="T44" fmla="*/ 118 w 128"/>
                <a:gd name="T45" fmla="*/ 58 h 361"/>
                <a:gd name="T46" fmla="*/ 120 w 128"/>
                <a:gd name="T47" fmla="*/ 68 h 361"/>
                <a:gd name="T48" fmla="*/ 128 w 128"/>
                <a:gd name="T49" fmla="*/ 79 h 361"/>
                <a:gd name="T50" fmla="*/ 116 w 128"/>
                <a:gd name="T51" fmla="*/ 87 h 361"/>
                <a:gd name="T52" fmla="*/ 126 w 128"/>
                <a:gd name="T53" fmla="*/ 104 h 361"/>
                <a:gd name="T54" fmla="*/ 116 w 128"/>
                <a:gd name="T55" fmla="*/ 124 h 361"/>
                <a:gd name="T56" fmla="*/ 105 w 128"/>
                <a:gd name="T57" fmla="*/ 122 h 361"/>
                <a:gd name="T58" fmla="*/ 95 w 128"/>
                <a:gd name="T59" fmla="*/ 120 h 361"/>
                <a:gd name="T60" fmla="*/ 105 w 128"/>
                <a:gd name="T61" fmla="*/ 129 h 361"/>
                <a:gd name="T62" fmla="*/ 99 w 128"/>
                <a:gd name="T63" fmla="*/ 131 h 361"/>
                <a:gd name="T64" fmla="*/ 89 w 128"/>
                <a:gd name="T65" fmla="*/ 127 h 361"/>
                <a:gd name="T66" fmla="*/ 85 w 128"/>
                <a:gd name="T67" fmla="*/ 139 h 361"/>
                <a:gd name="T68" fmla="*/ 68 w 128"/>
                <a:gd name="T69" fmla="*/ 147 h 361"/>
                <a:gd name="T70" fmla="*/ 53 w 128"/>
                <a:gd name="T71" fmla="*/ 141 h 361"/>
                <a:gd name="T72" fmla="*/ 49 w 128"/>
                <a:gd name="T73" fmla="*/ 141 h 361"/>
                <a:gd name="T74" fmla="*/ 74 w 128"/>
                <a:gd name="T75" fmla="*/ 153 h 361"/>
                <a:gd name="T76" fmla="*/ 72 w 128"/>
                <a:gd name="T77" fmla="*/ 170 h 361"/>
                <a:gd name="T78" fmla="*/ 60 w 128"/>
                <a:gd name="T79" fmla="*/ 176 h 361"/>
                <a:gd name="T80" fmla="*/ 55 w 128"/>
                <a:gd name="T81" fmla="*/ 178 h 361"/>
                <a:gd name="T82" fmla="*/ 43 w 128"/>
                <a:gd name="T83" fmla="*/ 184 h 361"/>
                <a:gd name="T84" fmla="*/ 26 w 128"/>
                <a:gd name="T85" fmla="*/ 174 h 361"/>
                <a:gd name="T86" fmla="*/ 33 w 128"/>
                <a:gd name="T87" fmla="*/ 182 h 361"/>
                <a:gd name="T88" fmla="*/ 43 w 128"/>
                <a:gd name="T89" fmla="*/ 186 h 361"/>
                <a:gd name="T90" fmla="*/ 43 w 128"/>
                <a:gd name="T91" fmla="*/ 199 h 361"/>
                <a:gd name="T92" fmla="*/ 35 w 128"/>
                <a:gd name="T93" fmla="*/ 205 h 361"/>
                <a:gd name="T94" fmla="*/ 29 w 128"/>
                <a:gd name="T95" fmla="*/ 207 h 361"/>
                <a:gd name="T96" fmla="*/ 27 w 128"/>
                <a:gd name="T97" fmla="*/ 216 h 361"/>
                <a:gd name="T98" fmla="*/ 22 w 128"/>
                <a:gd name="T99" fmla="*/ 230 h 361"/>
                <a:gd name="T100" fmla="*/ 16 w 128"/>
                <a:gd name="T101" fmla="*/ 251 h 361"/>
                <a:gd name="T102" fmla="*/ 20 w 128"/>
                <a:gd name="T103" fmla="*/ 273 h 361"/>
                <a:gd name="T104" fmla="*/ 26 w 128"/>
                <a:gd name="T105" fmla="*/ 269 h 361"/>
                <a:gd name="T106" fmla="*/ 35 w 128"/>
                <a:gd name="T107" fmla="*/ 292 h 361"/>
                <a:gd name="T108" fmla="*/ 51 w 128"/>
                <a:gd name="T109" fmla="*/ 292 h 361"/>
                <a:gd name="T110" fmla="*/ 74 w 128"/>
                <a:gd name="T111" fmla="*/ 307 h 361"/>
                <a:gd name="T112" fmla="*/ 91 w 128"/>
                <a:gd name="T113" fmla="*/ 315 h 361"/>
                <a:gd name="T114" fmla="*/ 109 w 128"/>
                <a:gd name="T115" fmla="*/ 323 h 361"/>
                <a:gd name="T116" fmla="*/ 118 w 128"/>
                <a:gd name="T117" fmla="*/ 334 h 361"/>
                <a:gd name="T118" fmla="*/ 120 w 128"/>
                <a:gd name="T119" fmla="*/ 356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361">
                  <a:moveTo>
                    <a:pt x="4" y="37"/>
                  </a:moveTo>
                  <a:lnTo>
                    <a:pt x="4" y="35"/>
                  </a:lnTo>
                  <a:lnTo>
                    <a:pt x="6" y="37"/>
                  </a:lnTo>
                  <a:lnTo>
                    <a:pt x="6" y="35"/>
                  </a:lnTo>
                  <a:lnTo>
                    <a:pt x="4" y="35"/>
                  </a:lnTo>
                  <a:lnTo>
                    <a:pt x="6" y="33"/>
                  </a:lnTo>
                  <a:lnTo>
                    <a:pt x="4" y="33"/>
                  </a:lnTo>
                  <a:lnTo>
                    <a:pt x="4" y="35"/>
                  </a:lnTo>
                  <a:lnTo>
                    <a:pt x="2" y="35"/>
                  </a:lnTo>
                  <a:lnTo>
                    <a:pt x="2" y="33"/>
                  </a:lnTo>
                  <a:lnTo>
                    <a:pt x="2" y="31"/>
                  </a:lnTo>
                  <a:lnTo>
                    <a:pt x="0" y="31"/>
                  </a:lnTo>
                  <a:lnTo>
                    <a:pt x="0" y="29"/>
                  </a:lnTo>
                  <a:lnTo>
                    <a:pt x="0" y="27"/>
                  </a:lnTo>
                  <a:lnTo>
                    <a:pt x="0" y="25"/>
                  </a:lnTo>
                  <a:lnTo>
                    <a:pt x="2" y="25"/>
                  </a:lnTo>
                  <a:lnTo>
                    <a:pt x="0" y="25"/>
                  </a:lnTo>
                  <a:lnTo>
                    <a:pt x="0" y="23"/>
                  </a:lnTo>
                  <a:lnTo>
                    <a:pt x="2" y="23"/>
                  </a:lnTo>
                  <a:lnTo>
                    <a:pt x="2" y="21"/>
                  </a:lnTo>
                  <a:lnTo>
                    <a:pt x="2" y="23"/>
                  </a:lnTo>
                  <a:lnTo>
                    <a:pt x="0" y="21"/>
                  </a:lnTo>
                  <a:lnTo>
                    <a:pt x="2" y="21"/>
                  </a:lnTo>
                  <a:lnTo>
                    <a:pt x="2" y="19"/>
                  </a:lnTo>
                  <a:lnTo>
                    <a:pt x="2" y="17"/>
                  </a:lnTo>
                  <a:lnTo>
                    <a:pt x="0" y="17"/>
                  </a:lnTo>
                  <a:lnTo>
                    <a:pt x="2" y="17"/>
                  </a:lnTo>
                  <a:lnTo>
                    <a:pt x="2" y="15"/>
                  </a:lnTo>
                  <a:lnTo>
                    <a:pt x="4" y="15"/>
                  </a:lnTo>
                  <a:lnTo>
                    <a:pt x="6" y="13"/>
                  </a:lnTo>
                  <a:lnTo>
                    <a:pt x="6" y="15"/>
                  </a:lnTo>
                  <a:lnTo>
                    <a:pt x="8" y="17"/>
                  </a:lnTo>
                  <a:lnTo>
                    <a:pt x="10" y="17"/>
                  </a:lnTo>
                  <a:lnTo>
                    <a:pt x="8" y="15"/>
                  </a:lnTo>
                  <a:lnTo>
                    <a:pt x="10" y="15"/>
                  </a:lnTo>
                  <a:lnTo>
                    <a:pt x="10" y="13"/>
                  </a:lnTo>
                  <a:lnTo>
                    <a:pt x="10" y="11"/>
                  </a:lnTo>
                  <a:lnTo>
                    <a:pt x="10" y="13"/>
                  </a:lnTo>
                  <a:lnTo>
                    <a:pt x="8" y="11"/>
                  </a:lnTo>
                  <a:lnTo>
                    <a:pt x="6" y="11"/>
                  </a:lnTo>
                  <a:lnTo>
                    <a:pt x="6" y="10"/>
                  </a:lnTo>
                  <a:lnTo>
                    <a:pt x="8" y="10"/>
                  </a:lnTo>
                  <a:lnTo>
                    <a:pt x="8" y="8"/>
                  </a:lnTo>
                  <a:lnTo>
                    <a:pt x="10" y="6"/>
                  </a:lnTo>
                  <a:lnTo>
                    <a:pt x="12" y="6"/>
                  </a:lnTo>
                  <a:lnTo>
                    <a:pt x="12" y="4"/>
                  </a:lnTo>
                  <a:lnTo>
                    <a:pt x="14" y="4"/>
                  </a:lnTo>
                  <a:lnTo>
                    <a:pt x="16" y="4"/>
                  </a:lnTo>
                  <a:lnTo>
                    <a:pt x="18" y="2"/>
                  </a:lnTo>
                  <a:lnTo>
                    <a:pt x="16" y="2"/>
                  </a:lnTo>
                  <a:lnTo>
                    <a:pt x="16" y="4"/>
                  </a:lnTo>
                  <a:lnTo>
                    <a:pt x="12" y="2"/>
                  </a:lnTo>
                  <a:lnTo>
                    <a:pt x="12" y="4"/>
                  </a:lnTo>
                  <a:lnTo>
                    <a:pt x="12" y="2"/>
                  </a:lnTo>
                  <a:lnTo>
                    <a:pt x="12" y="0"/>
                  </a:lnTo>
                  <a:lnTo>
                    <a:pt x="14" y="0"/>
                  </a:lnTo>
                  <a:lnTo>
                    <a:pt x="18" y="0"/>
                  </a:lnTo>
                  <a:lnTo>
                    <a:pt x="18" y="2"/>
                  </a:lnTo>
                  <a:lnTo>
                    <a:pt x="18" y="4"/>
                  </a:lnTo>
                  <a:lnTo>
                    <a:pt x="16" y="4"/>
                  </a:lnTo>
                  <a:lnTo>
                    <a:pt x="18" y="4"/>
                  </a:lnTo>
                  <a:lnTo>
                    <a:pt x="18" y="6"/>
                  </a:lnTo>
                  <a:lnTo>
                    <a:pt x="16" y="6"/>
                  </a:lnTo>
                  <a:lnTo>
                    <a:pt x="18" y="6"/>
                  </a:lnTo>
                  <a:lnTo>
                    <a:pt x="16" y="6"/>
                  </a:lnTo>
                  <a:lnTo>
                    <a:pt x="18" y="6"/>
                  </a:lnTo>
                  <a:lnTo>
                    <a:pt x="18" y="4"/>
                  </a:lnTo>
                  <a:lnTo>
                    <a:pt x="20" y="4"/>
                  </a:lnTo>
                  <a:lnTo>
                    <a:pt x="18" y="6"/>
                  </a:lnTo>
                  <a:lnTo>
                    <a:pt x="18" y="8"/>
                  </a:lnTo>
                  <a:lnTo>
                    <a:pt x="20" y="6"/>
                  </a:lnTo>
                  <a:lnTo>
                    <a:pt x="20" y="4"/>
                  </a:lnTo>
                  <a:lnTo>
                    <a:pt x="20" y="6"/>
                  </a:lnTo>
                  <a:lnTo>
                    <a:pt x="22" y="6"/>
                  </a:lnTo>
                  <a:lnTo>
                    <a:pt x="22" y="4"/>
                  </a:lnTo>
                  <a:lnTo>
                    <a:pt x="22" y="6"/>
                  </a:lnTo>
                  <a:lnTo>
                    <a:pt x="24" y="6"/>
                  </a:lnTo>
                  <a:lnTo>
                    <a:pt x="24" y="8"/>
                  </a:lnTo>
                  <a:lnTo>
                    <a:pt x="24" y="10"/>
                  </a:lnTo>
                  <a:lnTo>
                    <a:pt x="26" y="10"/>
                  </a:lnTo>
                  <a:lnTo>
                    <a:pt x="26" y="11"/>
                  </a:lnTo>
                  <a:lnTo>
                    <a:pt x="27" y="11"/>
                  </a:lnTo>
                  <a:lnTo>
                    <a:pt x="27" y="13"/>
                  </a:lnTo>
                  <a:lnTo>
                    <a:pt x="29" y="13"/>
                  </a:lnTo>
                  <a:lnTo>
                    <a:pt x="29" y="15"/>
                  </a:lnTo>
                  <a:lnTo>
                    <a:pt x="29" y="17"/>
                  </a:lnTo>
                  <a:lnTo>
                    <a:pt x="31" y="17"/>
                  </a:lnTo>
                  <a:lnTo>
                    <a:pt x="31" y="19"/>
                  </a:lnTo>
                  <a:lnTo>
                    <a:pt x="31" y="21"/>
                  </a:lnTo>
                  <a:lnTo>
                    <a:pt x="31" y="23"/>
                  </a:lnTo>
                  <a:lnTo>
                    <a:pt x="31" y="25"/>
                  </a:lnTo>
                  <a:lnTo>
                    <a:pt x="31" y="27"/>
                  </a:lnTo>
                  <a:lnTo>
                    <a:pt x="31" y="29"/>
                  </a:lnTo>
                  <a:lnTo>
                    <a:pt x="29" y="29"/>
                  </a:lnTo>
                  <a:lnTo>
                    <a:pt x="31" y="29"/>
                  </a:lnTo>
                  <a:lnTo>
                    <a:pt x="31" y="31"/>
                  </a:lnTo>
                  <a:lnTo>
                    <a:pt x="33" y="31"/>
                  </a:lnTo>
                  <a:lnTo>
                    <a:pt x="33" y="33"/>
                  </a:lnTo>
                  <a:lnTo>
                    <a:pt x="35" y="33"/>
                  </a:lnTo>
                  <a:lnTo>
                    <a:pt x="35" y="35"/>
                  </a:lnTo>
                  <a:lnTo>
                    <a:pt x="35" y="37"/>
                  </a:lnTo>
                  <a:lnTo>
                    <a:pt x="35" y="35"/>
                  </a:lnTo>
                  <a:lnTo>
                    <a:pt x="37" y="35"/>
                  </a:lnTo>
                  <a:lnTo>
                    <a:pt x="37" y="37"/>
                  </a:lnTo>
                  <a:lnTo>
                    <a:pt x="37" y="35"/>
                  </a:lnTo>
                  <a:lnTo>
                    <a:pt x="37" y="37"/>
                  </a:lnTo>
                  <a:lnTo>
                    <a:pt x="35" y="39"/>
                  </a:lnTo>
                  <a:lnTo>
                    <a:pt x="37" y="39"/>
                  </a:lnTo>
                  <a:lnTo>
                    <a:pt x="39" y="40"/>
                  </a:lnTo>
                  <a:lnTo>
                    <a:pt x="37" y="40"/>
                  </a:lnTo>
                  <a:lnTo>
                    <a:pt x="39" y="40"/>
                  </a:lnTo>
                  <a:lnTo>
                    <a:pt x="39" y="42"/>
                  </a:lnTo>
                  <a:lnTo>
                    <a:pt x="37" y="42"/>
                  </a:lnTo>
                  <a:lnTo>
                    <a:pt x="39" y="42"/>
                  </a:lnTo>
                  <a:lnTo>
                    <a:pt x="39" y="44"/>
                  </a:lnTo>
                  <a:lnTo>
                    <a:pt x="39" y="42"/>
                  </a:lnTo>
                  <a:lnTo>
                    <a:pt x="39" y="40"/>
                  </a:lnTo>
                  <a:lnTo>
                    <a:pt x="41" y="40"/>
                  </a:lnTo>
                  <a:lnTo>
                    <a:pt x="41" y="42"/>
                  </a:lnTo>
                  <a:lnTo>
                    <a:pt x="41" y="40"/>
                  </a:lnTo>
                  <a:lnTo>
                    <a:pt x="41" y="42"/>
                  </a:lnTo>
                  <a:lnTo>
                    <a:pt x="41" y="44"/>
                  </a:lnTo>
                  <a:lnTo>
                    <a:pt x="43" y="44"/>
                  </a:lnTo>
                  <a:lnTo>
                    <a:pt x="43" y="46"/>
                  </a:lnTo>
                  <a:lnTo>
                    <a:pt x="41" y="46"/>
                  </a:lnTo>
                  <a:lnTo>
                    <a:pt x="39" y="46"/>
                  </a:lnTo>
                  <a:lnTo>
                    <a:pt x="37" y="46"/>
                  </a:lnTo>
                  <a:lnTo>
                    <a:pt x="37" y="44"/>
                  </a:lnTo>
                  <a:lnTo>
                    <a:pt x="35" y="44"/>
                  </a:lnTo>
                  <a:lnTo>
                    <a:pt x="37" y="44"/>
                  </a:lnTo>
                  <a:lnTo>
                    <a:pt x="35" y="44"/>
                  </a:lnTo>
                  <a:lnTo>
                    <a:pt x="35" y="46"/>
                  </a:lnTo>
                  <a:lnTo>
                    <a:pt x="35" y="48"/>
                  </a:lnTo>
                  <a:lnTo>
                    <a:pt x="33" y="48"/>
                  </a:lnTo>
                  <a:lnTo>
                    <a:pt x="35" y="48"/>
                  </a:lnTo>
                  <a:lnTo>
                    <a:pt x="37" y="48"/>
                  </a:lnTo>
                  <a:lnTo>
                    <a:pt x="39" y="48"/>
                  </a:lnTo>
                  <a:lnTo>
                    <a:pt x="39" y="50"/>
                  </a:lnTo>
                  <a:lnTo>
                    <a:pt x="37" y="50"/>
                  </a:lnTo>
                  <a:lnTo>
                    <a:pt x="37" y="52"/>
                  </a:lnTo>
                  <a:lnTo>
                    <a:pt x="35" y="54"/>
                  </a:lnTo>
                  <a:lnTo>
                    <a:pt x="33" y="54"/>
                  </a:lnTo>
                  <a:lnTo>
                    <a:pt x="33" y="56"/>
                  </a:lnTo>
                  <a:lnTo>
                    <a:pt x="33" y="54"/>
                  </a:lnTo>
                  <a:lnTo>
                    <a:pt x="33" y="56"/>
                  </a:lnTo>
                  <a:lnTo>
                    <a:pt x="31" y="56"/>
                  </a:lnTo>
                  <a:lnTo>
                    <a:pt x="33" y="56"/>
                  </a:lnTo>
                  <a:lnTo>
                    <a:pt x="33" y="58"/>
                  </a:lnTo>
                  <a:lnTo>
                    <a:pt x="31" y="58"/>
                  </a:lnTo>
                  <a:lnTo>
                    <a:pt x="33" y="58"/>
                  </a:lnTo>
                  <a:lnTo>
                    <a:pt x="35" y="58"/>
                  </a:lnTo>
                  <a:lnTo>
                    <a:pt x="35" y="56"/>
                  </a:lnTo>
                  <a:lnTo>
                    <a:pt x="35" y="58"/>
                  </a:lnTo>
                  <a:lnTo>
                    <a:pt x="37" y="58"/>
                  </a:lnTo>
                  <a:lnTo>
                    <a:pt x="37" y="60"/>
                  </a:lnTo>
                  <a:lnTo>
                    <a:pt x="37" y="58"/>
                  </a:lnTo>
                  <a:lnTo>
                    <a:pt x="35" y="58"/>
                  </a:lnTo>
                  <a:lnTo>
                    <a:pt x="37" y="60"/>
                  </a:lnTo>
                  <a:lnTo>
                    <a:pt x="39" y="62"/>
                  </a:lnTo>
                  <a:lnTo>
                    <a:pt x="41" y="62"/>
                  </a:lnTo>
                  <a:lnTo>
                    <a:pt x="41" y="60"/>
                  </a:lnTo>
                  <a:lnTo>
                    <a:pt x="43" y="58"/>
                  </a:lnTo>
                  <a:lnTo>
                    <a:pt x="45" y="58"/>
                  </a:lnTo>
                  <a:lnTo>
                    <a:pt x="47" y="58"/>
                  </a:lnTo>
                  <a:lnTo>
                    <a:pt x="45" y="58"/>
                  </a:lnTo>
                  <a:lnTo>
                    <a:pt x="45" y="60"/>
                  </a:lnTo>
                  <a:lnTo>
                    <a:pt x="43" y="60"/>
                  </a:lnTo>
                  <a:lnTo>
                    <a:pt x="43" y="62"/>
                  </a:lnTo>
                  <a:lnTo>
                    <a:pt x="41" y="62"/>
                  </a:lnTo>
                  <a:lnTo>
                    <a:pt x="43" y="62"/>
                  </a:lnTo>
                  <a:lnTo>
                    <a:pt x="45" y="60"/>
                  </a:lnTo>
                  <a:lnTo>
                    <a:pt x="45" y="62"/>
                  </a:lnTo>
                  <a:lnTo>
                    <a:pt x="47" y="62"/>
                  </a:lnTo>
                  <a:lnTo>
                    <a:pt x="49" y="62"/>
                  </a:lnTo>
                  <a:lnTo>
                    <a:pt x="49" y="60"/>
                  </a:lnTo>
                  <a:lnTo>
                    <a:pt x="49" y="62"/>
                  </a:lnTo>
                  <a:lnTo>
                    <a:pt x="51" y="62"/>
                  </a:lnTo>
                  <a:lnTo>
                    <a:pt x="53" y="62"/>
                  </a:lnTo>
                  <a:lnTo>
                    <a:pt x="53" y="64"/>
                  </a:lnTo>
                  <a:lnTo>
                    <a:pt x="51" y="64"/>
                  </a:lnTo>
                  <a:lnTo>
                    <a:pt x="49" y="64"/>
                  </a:lnTo>
                  <a:lnTo>
                    <a:pt x="51" y="64"/>
                  </a:lnTo>
                  <a:lnTo>
                    <a:pt x="49" y="64"/>
                  </a:lnTo>
                  <a:lnTo>
                    <a:pt x="49" y="66"/>
                  </a:lnTo>
                  <a:lnTo>
                    <a:pt x="49" y="68"/>
                  </a:lnTo>
                  <a:lnTo>
                    <a:pt x="47" y="68"/>
                  </a:lnTo>
                  <a:lnTo>
                    <a:pt x="47" y="66"/>
                  </a:lnTo>
                  <a:lnTo>
                    <a:pt x="47" y="68"/>
                  </a:lnTo>
                  <a:lnTo>
                    <a:pt x="47" y="66"/>
                  </a:lnTo>
                  <a:lnTo>
                    <a:pt x="45" y="66"/>
                  </a:lnTo>
                  <a:lnTo>
                    <a:pt x="45" y="68"/>
                  </a:lnTo>
                  <a:lnTo>
                    <a:pt x="45" y="66"/>
                  </a:lnTo>
                  <a:lnTo>
                    <a:pt x="43" y="66"/>
                  </a:lnTo>
                  <a:lnTo>
                    <a:pt x="45" y="68"/>
                  </a:lnTo>
                  <a:lnTo>
                    <a:pt x="47" y="68"/>
                  </a:lnTo>
                  <a:lnTo>
                    <a:pt x="49" y="69"/>
                  </a:lnTo>
                  <a:lnTo>
                    <a:pt x="49" y="71"/>
                  </a:lnTo>
                  <a:lnTo>
                    <a:pt x="49" y="73"/>
                  </a:lnTo>
                  <a:lnTo>
                    <a:pt x="51" y="73"/>
                  </a:lnTo>
                  <a:lnTo>
                    <a:pt x="51" y="75"/>
                  </a:lnTo>
                  <a:lnTo>
                    <a:pt x="51" y="77"/>
                  </a:lnTo>
                  <a:lnTo>
                    <a:pt x="51" y="79"/>
                  </a:lnTo>
                  <a:lnTo>
                    <a:pt x="51" y="81"/>
                  </a:lnTo>
                  <a:lnTo>
                    <a:pt x="51" y="83"/>
                  </a:lnTo>
                  <a:lnTo>
                    <a:pt x="51" y="85"/>
                  </a:lnTo>
                  <a:lnTo>
                    <a:pt x="51" y="87"/>
                  </a:lnTo>
                  <a:lnTo>
                    <a:pt x="53" y="87"/>
                  </a:lnTo>
                  <a:lnTo>
                    <a:pt x="51" y="89"/>
                  </a:lnTo>
                  <a:lnTo>
                    <a:pt x="53" y="89"/>
                  </a:lnTo>
                  <a:lnTo>
                    <a:pt x="53" y="91"/>
                  </a:lnTo>
                  <a:lnTo>
                    <a:pt x="55" y="91"/>
                  </a:lnTo>
                  <a:lnTo>
                    <a:pt x="55" y="89"/>
                  </a:lnTo>
                  <a:lnTo>
                    <a:pt x="53" y="89"/>
                  </a:lnTo>
                  <a:lnTo>
                    <a:pt x="55" y="89"/>
                  </a:lnTo>
                  <a:lnTo>
                    <a:pt x="55" y="87"/>
                  </a:lnTo>
                  <a:lnTo>
                    <a:pt x="56" y="85"/>
                  </a:lnTo>
                  <a:lnTo>
                    <a:pt x="56" y="83"/>
                  </a:lnTo>
                  <a:lnTo>
                    <a:pt x="55" y="83"/>
                  </a:lnTo>
                  <a:lnTo>
                    <a:pt x="56" y="81"/>
                  </a:lnTo>
                  <a:lnTo>
                    <a:pt x="56" y="79"/>
                  </a:lnTo>
                  <a:lnTo>
                    <a:pt x="56" y="81"/>
                  </a:lnTo>
                  <a:lnTo>
                    <a:pt x="56" y="79"/>
                  </a:lnTo>
                  <a:lnTo>
                    <a:pt x="58" y="79"/>
                  </a:lnTo>
                  <a:lnTo>
                    <a:pt x="56" y="79"/>
                  </a:lnTo>
                  <a:lnTo>
                    <a:pt x="56" y="77"/>
                  </a:lnTo>
                  <a:lnTo>
                    <a:pt x="58" y="77"/>
                  </a:lnTo>
                  <a:lnTo>
                    <a:pt x="56" y="77"/>
                  </a:lnTo>
                  <a:lnTo>
                    <a:pt x="56" y="75"/>
                  </a:lnTo>
                  <a:lnTo>
                    <a:pt x="56" y="73"/>
                  </a:lnTo>
                  <a:lnTo>
                    <a:pt x="58" y="71"/>
                  </a:lnTo>
                  <a:lnTo>
                    <a:pt x="60" y="69"/>
                  </a:lnTo>
                  <a:lnTo>
                    <a:pt x="60" y="68"/>
                  </a:lnTo>
                  <a:lnTo>
                    <a:pt x="62" y="68"/>
                  </a:lnTo>
                  <a:lnTo>
                    <a:pt x="64" y="68"/>
                  </a:lnTo>
                  <a:lnTo>
                    <a:pt x="64" y="69"/>
                  </a:lnTo>
                  <a:lnTo>
                    <a:pt x="66" y="71"/>
                  </a:lnTo>
                  <a:lnTo>
                    <a:pt x="66" y="73"/>
                  </a:lnTo>
                  <a:lnTo>
                    <a:pt x="68" y="73"/>
                  </a:lnTo>
                  <a:lnTo>
                    <a:pt x="70" y="75"/>
                  </a:lnTo>
                  <a:lnTo>
                    <a:pt x="72" y="77"/>
                  </a:lnTo>
                  <a:lnTo>
                    <a:pt x="72" y="79"/>
                  </a:lnTo>
                  <a:lnTo>
                    <a:pt x="72" y="81"/>
                  </a:lnTo>
                  <a:lnTo>
                    <a:pt x="72" y="83"/>
                  </a:lnTo>
                  <a:lnTo>
                    <a:pt x="72" y="85"/>
                  </a:lnTo>
                  <a:lnTo>
                    <a:pt x="72" y="87"/>
                  </a:lnTo>
                  <a:lnTo>
                    <a:pt x="74" y="87"/>
                  </a:lnTo>
                  <a:lnTo>
                    <a:pt x="74" y="89"/>
                  </a:lnTo>
                  <a:lnTo>
                    <a:pt x="72" y="89"/>
                  </a:lnTo>
                  <a:lnTo>
                    <a:pt x="72" y="91"/>
                  </a:lnTo>
                  <a:lnTo>
                    <a:pt x="70" y="91"/>
                  </a:lnTo>
                  <a:lnTo>
                    <a:pt x="70" y="89"/>
                  </a:lnTo>
                  <a:lnTo>
                    <a:pt x="70" y="87"/>
                  </a:lnTo>
                  <a:lnTo>
                    <a:pt x="70" y="89"/>
                  </a:lnTo>
                  <a:lnTo>
                    <a:pt x="68" y="89"/>
                  </a:lnTo>
                  <a:lnTo>
                    <a:pt x="68" y="91"/>
                  </a:lnTo>
                  <a:lnTo>
                    <a:pt x="68" y="93"/>
                  </a:lnTo>
                  <a:lnTo>
                    <a:pt x="70" y="93"/>
                  </a:lnTo>
                  <a:lnTo>
                    <a:pt x="68" y="95"/>
                  </a:lnTo>
                  <a:lnTo>
                    <a:pt x="68" y="97"/>
                  </a:lnTo>
                  <a:lnTo>
                    <a:pt x="68" y="98"/>
                  </a:lnTo>
                  <a:lnTo>
                    <a:pt x="70" y="100"/>
                  </a:lnTo>
                  <a:lnTo>
                    <a:pt x="70" y="102"/>
                  </a:lnTo>
                  <a:lnTo>
                    <a:pt x="70" y="104"/>
                  </a:lnTo>
                  <a:lnTo>
                    <a:pt x="72" y="104"/>
                  </a:lnTo>
                  <a:lnTo>
                    <a:pt x="72" y="106"/>
                  </a:lnTo>
                  <a:lnTo>
                    <a:pt x="74" y="106"/>
                  </a:lnTo>
                  <a:lnTo>
                    <a:pt x="74" y="108"/>
                  </a:lnTo>
                  <a:lnTo>
                    <a:pt x="76" y="108"/>
                  </a:lnTo>
                  <a:lnTo>
                    <a:pt x="76" y="110"/>
                  </a:lnTo>
                  <a:lnTo>
                    <a:pt x="76" y="112"/>
                  </a:lnTo>
                  <a:lnTo>
                    <a:pt x="76" y="114"/>
                  </a:lnTo>
                  <a:lnTo>
                    <a:pt x="76" y="116"/>
                  </a:lnTo>
                  <a:lnTo>
                    <a:pt x="76" y="114"/>
                  </a:lnTo>
                  <a:lnTo>
                    <a:pt x="78" y="114"/>
                  </a:lnTo>
                  <a:lnTo>
                    <a:pt x="78" y="116"/>
                  </a:lnTo>
                  <a:lnTo>
                    <a:pt x="78" y="114"/>
                  </a:lnTo>
                  <a:lnTo>
                    <a:pt x="78" y="112"/>
                  </a:lnTo>
                  <a:lnTo>
                    <a:pt x="80" y="112"/>
                  </a:lnTo>
                  <a:lnTo>
                    <a:pt x="78" y="114"/>
                  </a:lnTo>
                  <a:lnTo>
                    <a:pt x="80" y="114"/>
                  </a:lnTo>
                  <a:lnTo>
                    <a:pt x="80" y="112"/>
                  </a:lnTo>
                  <a:lnTo>
                    <a:pt x="80" y="110"/>
                  </a:lnTo>
                  <a:lnTo>
                    <a:pt x="80" y="108"/>
                  </a:lnTo>
                  <a:lnTo>
                    <a:pt x="82" y="108"/>
                  </a:lnTo>
                  <a:lnTo>
                    <a:pt x="82" y="110"/>
                  </a:lnTo>
                  <a:lnTo>
                    <a:pt x="84" y="110"/>
                  </a:lnTo>
                  <a:lnTo>
                    <a:pt x="84" y="108"/>
                  </a:lnTo>
                  <a:lnTo>
                    <a:pt x="84" y="110"/>
                  </a:lnTo>
                  <a:lnTo>
                    <a:pt x="84" y="108"/>
                  </a:lnTo>
                  <a:lnTo>
                    <a:pt x="84" y="106"/>
                  </a:lnTo>
                  <a:lnTo>
                    <a:pt x="84" y="104"/>
                  </a:lnTo>
                  <a:lnTo>
                    <a:pt x="84" y="102"/>
                  </a:lnTo>
                  <a:lnTo>
                    <a:pt x="85" y="100"/>
                  </a:lnTo>
                  <a:lnTo>
                    <a:pt x="85" y="98"/>
                  </a:lnTo>
                  <a:lnTo>
                    <a:pt x="87" y="98"/>
                  </a:lnTo>
                  <a:lnTo>
                    <a:pt x="87" y="97"/>
                  </a:lnTo>
                  <a:lnTo>
                    <a:pt x="87" y="95"/>
                  </a:lnTo>
                  <a:lnTo>
                    <a:pt x="87" y="97"/>
                  </a:lnTo>
                  <a:lnTo>
                    <a:pt x="89" y="95"/>
                  </a:lnTo>
                  <a:lnTo>
                    <a:pt x="89" y="93"/>
                  </a:lnTo>
                  <a:lnTo>
                    <a:pt x="89" y="91"/>
                  </a:lnTo>
                  <a:lnTo>
                    <a:pt x="89" y="89"/>
                  </a:lnTo>
                  <a:lnTo>
                    <a:pt x="89" y="87"/>
                  </a:lnTo>
                  <a:lnTo>
                    <a:pt x="91" y="87"/>
                  </a:lnTo>
                  <a:lnTo>
                    <a:pt x="89" y="87"/>
                  </a:lnTo>
                  <a:lnTo>
                    <a:pt x="91" y="87"/>
                  </a:lnTo>
                  <a:lnTo>
                    <a:pt x="91" y="85"/>
                  </a:lnTo>
                  <a:lnTo>
                    <a:pt x="89" y="85"/>
                  </a:lnTo>
                  <a:lnTo>
                    <a:pt x="89" y="83"/>
                  </a:lnTo>
                  <a:lnTo>
                    <a:pt x="89" y="81"/>
                  </a:lnTo>
                  <a:lnTo>
                    <a:pt x="91" y="81"/>
                  </a:lnTo>
                  <a:lnTo>
                    <a:pt x="91" y="79"/>
                  </a:lnTo>
                  <a:lnTo>
                    <a:pt x="93" y="79"/>
                  </a:lnTo>
                  <a:lnTo>
                    <a:pt x="91" y="79"/>
                  </a:lnTo>
                  <a:lnTo>
                    <a:pt x="93" y="79"/>
                  </a:lnTo>
                  <a:lnTo>
                    <a:pt x="95" y="79"/>
                  </a:lnTo>
                  <a:lnTo>
                    <a:pt x="93" y="79"/>
                  </a:lnTo>
                  <a:lnTo>
                    <a:pt x="95" y="79"/>
                  </a:lnTo>
                  <a:lnTo>
                    <a:pt x="97" y="79"/>
                  </a:lnTo>
                  <a:lnTo>
                    <a:pt x="99" y="79"/>
                  </a:lnTo>
                  <a:lnTo>
                    <a:pt x="97" y="79"/>
                  </a:lnTo>
                  <a:lnTo>
                    <a:pt x="97" y="77"/>
                  </a:lnTo>
                  <a:lnTo>
                    <a:pt x="95" y="77"/>
                  </a:lnTo>
                  <a:lnTo>
                    <a:pt x="95" y="75"/>
                  </a:lnTo>
                  <a:lnTo>
                    <a:pt x="95" y="77"/>
                  </a:lnTo>
                  <a:lnTo>
                    <a:pt x="95" y="75"/>
                  </a:lnTo>
                  <a:lnTo>
                    <a:pt x="97" y="75"/>
                  </a:lnTo>
                  <a:lnTo>
                    <a:pt x="95" y="75"/>
                  </a:lnTo>
                  <a:lnTo>
                    <a:pt x="97" y="75"/>
                  </a:lnTo>
                  <a:lnTo>
                    <a:pt x="95" y="75"/>
                  </a:lnTo>
                  <a:lnTo>
                    <a:pt x="95" y="73"/>
                  </a:lnTo>
                  <a:lnTo>
                    <a:pt x="97" y="75"/>
                  </a:lnTo>
                  <a:lnTo>
                    <a:pt x="97" y="73"/>
                  </a:lnTo>
                  <a:lnTo>
                    <a:pt x="99" y="73"/>
                  </a:lnTo>
                  <a:lnTo>
                    <a:pt x="101" y="73"/>
                  </a:lnTo>
                  <a:lnTo>
                    <a:pt x="99" y="73"/>
                  </a:lnTo>
                  <a:lnTo>
                    <a:pt x="99" y="71"/>
                  </a:lnTo>
                  <a:lnTo>
                    <a:pt x="99" y="73"/>
                  </a:lnTo>
                  <a:lnTo>
                    <a:pt x="99" y="71"/>
                  </a:lnTo>
                  <a:lnTo>
                    <a:pt x="97" y="71"/>
                  </a:lnTo>
                  <a:lnTo>
                    <a:pt x="95" y="71"/>
                  </a:lnTo>
                  <a:lnTo>
                    <a:pt x="97" y="69"/>
                  </a:lnTo>
                  <a:lnTo>
                    <a:pt x="95" y="71"/>
                  </a:lnTo>
                  <a:lnTo>
                    <a:pt x="95" y="69"/>
                  </a:lnTo>
                  <a:lnTo>
                    <a:pt x="97" y="69"/>
                  </a:lnTo>
                  <a:lnTo>
                    <a:pt x="95" y="69"/>
                  </a:lnTo>
                  <a:lnTo>
                    <a:pt x="93" y="69"/>
                  </a:lnTo>
                  <a:lnTo>
                    <a:pt x="95" y="69"/>
                  </a:lnTo>
                  <a:lnTo>
                    <a:pt x="93" y="69"/>
                  </a:lnTo>
                  <a:lnTo>
                    <a:pt x="93" y="68"/>
                  </a:lnTo>
                  <a:lnTo>
                    <a:pt x="91" y="66"/>
                  </a:lnTo>
                  <a:lnTo>
                    <a:pt x="93" y="66"/>
                  </a:lnTo>
                  <a:lnTo>
                    <a:pt x="93" y="64"/>
                  </a:lnTo>
                  <a:lnTo>
                    <a:pt x="91" y="64"/>
                  </a:lnTo>
                  <a:lnTo>
                    <a:pt x="93" y="64"/>
                  </a:lnTo>
                  <a:lnTo>
                    <a:pt x="93" y="62"/>
                  </a:lnTo>
                  <a:lnTo>
                    <a:pt x="93" y="64"/>
                  </a:lnTo>
                  <a:lnTo>
                    <a:pt x="91" y="64"/>
                  </a:lnTo>
                  <a:lnTo>
                    <a:pt x="91" y="62"/>
                  </a:lnTo>
                  <a:lnTo>
                    <a:pt x="91" y="60"/>
                  </a:lnTo>
                  <a:lnTo>
                    <a:pt x="93" y="60"/>
                  </a:lnTo>
                  <a:lnTo>
                    <a:pt x="91" y="60"/>
                  </a:lnTo>
                  <a:lnTo>
                    <a:pt x="91" y="58"/>
                  </a:lnTo>
                  <a:lnTo>
                    <a:pt x="93" y="58"/>
                  </a:lnTo>
                  <a:lnTo>
                    <a:pt x="93" y="56"/>
                  </a:lnTo>
                  <a:lnTo>
                    <a:pt x="91" y="56"/>
                  </a:lnTo>
                  <a:lnTo>
                    <a:pt x="93" y="54"/>
                  </a:lnTo>
                  <a:lnTo>
                    <a:pt x="93" y="56"/>
                  </a:lnTo>
                  <a:lnTo>
                    <a:pt x="93" y="54"/>
                  </a:lnTo>
                  <a:lnTo>
                    <a:pt x="91" y="54"/>
                  </a:lnTo>
                  <a:lnTo>
                    <a:pt x="93" y="54"/>
                  </a:lnTo>
                  <a:lnTo>
                    <a:pt x="95" y="54"/>
                  </a:lnTo>
                  <a:lnTo>
                    <a:pt x="95" y="56"/>
                  </a:lnTo>
                  <a:lnTo>
                    <a:pt x="95" y="54"/>
                  </a:lnTo>
                  <a:lnTo>
                    <a:pt x="97" y="54"/>
                  </a:lnTo>
                  <a:lnTo>
                    <a:pt x="99" y="54"/>
                  </a:lnTo>
                  <a:lnTo>
                    <a:pt x="101" y="54"/>
                  </a:lnTo>
                  <a:lnTo>
                    <a:pt x="103" y="54"/>
                  </a:lnTo>
                  <a:lnTo>
                    <a:pt x="105" y="56"/>
                  </a:lnTo>
                  <a:lnTo>
                    <a:pt x="107" y="56"/>
                  </a:lnTo>
                  <a:lnTo>
                    <a:pt x="109" y="58"/>
                  </a:lnTo>
                  <a:lnTo>
                    <a:pt x="111" y="58"/>
                  </a:lnTo>
                  <a:lnTo>
                    <a:pt x="111" y="56"/>
                  </a:lnTo>
                  <a:lnTo>
                    <a:pt x="113" y="58"/>
                  </a:lnTo>
                  <a:lnTo>
                    <a:pt x="114" y="58"/>
                  </a:lnTo>
                  <a:lnTo>
                    <a:pt x="116" y="58"/>
                  </a:lnTo>
                  <a:lnTo>
                    <a:pt x="114" y="58"/>
                  </a:lnTo>
                  <a:lnTo>
                    <a:pt x="114" y="56"/>
                  </a:lnTo>
                  <a:lnTo>
                    <a:pt x="116" y="56"/>
                  </a:lnTo>
                  <a:lnTo>
                    <a:pt x="116" y="58"/>
                  </a:lnTo>
                  <a:lnTo>
                    <a:pt x="118" y="58"/>
                  </a:lnTo>
                  <a:lnTo>
                    <a:pt x="118" y="60"/>
                  </a:lnTo>
                  <a:lnTo>
                    <a:pt x="118" y="58"/>
                  </a:lnTo>
                  <a:lnTo>
                    <a:pt x="116" y="58"/>
                  </a:lnTo>
                  <a:lnTo>
                    <a:pt x="116" y="60"/>
                  </a:lnTo>
                  <a:lnTo>
                    <a:pt x="114" y="60"/>
                  </a:lnTo>
                  <a:lnTo>
                    <a:pt x="116" y="60"/>
                  </a:lnTo>
                  <a:lnTo>
                    <a:pt x="116" y="62"/>
                  </a:lnTo>
                  <a:lnTo>
                    <a:pt x="114" y="62"/>
                  </a:lnTo>
                  <a:lnTo>
                    <a:pt x="111" y="60"/>
                  </a:lnTo>
                  <a:lnTo>
                    <a:pt x="111" y="62"/>
                  </a:lnTo>
                  <a:lnTo>
                    <a:pt x="114" y="62"/>
                  </a:lnTo>
                  <a:lnTo>
                    <a:pt x="118" y="64"/>
                  </a:lnTo>
                  <a:lnTo>
                    <a:pt x="118" y="66"/>
                  </a:lnTo>
                  <a:lnTo>
                    <a:pt x="120" y="66"/>
                  </a:lnTo>
                  <a:lnTo>
                    <a:pt x="118" y="66"/>
                  </a:lnTo>
                  <a:lnTo>
                    <a:pt x="118" y="68"/>
                  </a:lnTo>
                  <a:lnTo>
                    <a:pt x="120" y="68"/>
                  </a:lnTo>
                  <a:lnTo>
                    <a:pt x="122" y="68"/>
                  </a:lnTo>
                  <a:lnTo>
                    <a:pt x="124" y="68"/>
                  </a:lnTo>
                  <a:lnTo>
                    <a:pt x="126" y="69"/>
                  </a:lnTo>
                  <a:lnTo>
                    <a:pt x="126" y="68"/>
                  </a:lnTo>
                  <a:lnTo>
                    <a:pt x="126" y="69"/>
                  </a:lnTo>
                  <a:lnTo>
                    <a:pt x="126" y="71"/>
                  </a:lnTo>
                  <a:lnTo>
                    <a:pt x="124" y="73"/>
                  </a:lnTo>
                  <a:lnTo>
                    <a:pt x="124" y="75"/>
                  </a:lnTo>
                  <a:lnTo>
                    <a:pt x="122" y="75"/>
                  </a:lnTo>
                  <a:lnTo>
                    <a:pt x="120" y="75"/>
                  </a:lnTo>
                  <a:lnTo>
                    <a:pt x="122" y="75"/>
                  </a:lnTo>
                  <a:lnTo>
                    <a:pt x="124" y="75"/>
                  </a:lnTo>
                  <a:lnTo>
                    <a:pt x="124" y="77"/>
                  </a:lnTo>
                  <a:lnTo>
                    <a:pt x="126" y="77"/>
                  </a:lnTo>
                  <a:lnTo>
                    <a:pt x="126" y="75"/>
                  </a:lnTo>
                  <a:lnTo>
                    <a:pt x="126" y="77"/>
                  </a:lnTo>
                  <a:lnTo>
                    <a:pt x="128" y="79"/>
                  </a:lnTo>
                  <a:lnTo>
                    <a:pt x="128" y="81"/>
                  </a:lnTo>
                  <a:lnTo>
                    <a:pt x="126" y="81"/>
                  </a:lnTo>
                  <a:lnTo>
                    <a:pt x="126" y="83"/>
                  </a:lnTo>
                  <a:lnTo>
                    <a:pt x="124" y="85"/>
                  </a:lnTo>
                  <a:lnTo>
                    <a:pt x="122" y="85"/>
                  </a:lnTo>
                  <a:lnTo>
                    <a:pt x="122" y="87"/>
                  </a:lnTo>
                  <a:lnTo>
                    <a:pt x="120" y="87"/>
                  </a:lnTo>
                  <a:lnTo>
                    <a:pt x="120" y="85"/>
                  </a:lnTo>
                  <a:lnTo>
                    <a:pt x="118" y="85"/>
                  </a:lnTo>
                  <a:lnTo>
                    <a:pt x="118" y="83"/>
                  </a:lnTo>
                  <a:lnTo>
                    <a:pt x="118" y="85"/>
                  </a:lnTo>
                  <a:lnTo>
                    <a:pt x="120" y="85"/>
                  </a:lnTo>
                  <a:lnTo>
                    <a:pt x="118" y="85"/>
                  </a:lnTo>
                  <a:lnTo>
                    <a:pt x="116" y="85"/>
                  </a:lnTo>
                  <a:lnTo>
                    <a:pt x="116" y="87"/>
                  </a:lnTo>
                  <a:lnTo>
                    <a:pt x="116" y="85"/>
                  </a:lnTo>
                  <a:lnTo>
                    <a:pt x="116" y="87"/>
                  </a:lnTo>
                  <a:lnTo>
                    <a:pt x="118" y="89"/>
                  </a:lnTo>
                  <a:lnTo>
                    <a:pt x="116" y="89"/>
                  </a:lnTo>
                  <a:lnTo>
                    <a:pt x="118" y="91"/>
                  </a:lnTo>
                  <a:lnTo>
                    <a:pt x="118" y="89"/>
                  </a:lnTo>
                  <a:lnTo>
                    <a:pt x="118" y="91"/>
                  </a:lnTo>
                  <a:lnTo>
                    <a:pt x="118" y="93"/>
                  </a:lnTo>
                  <a:lnTo>
                    <a:pt x="120" y="93"/>
                  </a:lnTo>
                  <a:lnTo>
                    <a:pt x="120" y="91"/>
                  </a:lnTo>
                  <a:lnTo>
                    <a:pt x="120" y="93"/>
                  </a:lnTo>
                  <a:lnTo>
                    <a:pt x="120" y="95"/>
                  </a:lnTo>
                  <a:lnTo>
                    <a:pt x="120" y="97"/>
                  </a:lnTo>
                  <a:lnTo>
                    <a:pt x="120" y="98"/>
                  </a:lnTo>
                  <a:lnTo>
                    <a:pt x="122" y="98"/>
                  </a:lnTo>
                  <a:lnTo>
                    <a:pt x="122" y="100"/>
                  </a:lnTo>
                  <a:lnTo>
                    <a:pt x="122" y="102"/>
                  </a:lnTo>
                  <a:lnTo>
                    <a:pt x="124" y="102"/>
                  </a:lnTo>
                  <a:lnTo>
                    <a:pt x="126" y="104"/>
                  </a:lnTo>
                  <a:lnTo>
                    <a:pt x="126" y="106"/>
                  </a:lnTo>
                  <a:lnTo>
                    <a:pt x="128" y="106"/>
                  </a:lnTo>
                  <a:lnTo>
                    <a:pt x="128" y="108"/>
                  </a:lnTo>
                  <a:lnTo>
                    <a:pt x="126" y="108"/>
                  </a:lnTo>
                  <a:lnTo>
                    <a:pt x="126" y="110"/>
                  </a:lnTo>
                  <a:lnTo>
                    <a:pt x="126" y="112"/>
                  </a:lnTo>
                  <a:lnTo>
                    <a:pt x="126" y="114"/>
                  </a:lnTo>
                  <a:lnTo>
                    <a:pt x="126" y="116"/>
                  </a:lnTo>
                  <a:lnTo>
                    <a:pt x="126" y="118"/>
                  </a:lnTo>
                  <a:lnTo>
                    <a:pt x="124" y="118"/>
                  </a:lnTo>
                  <a:lnTo>
                    <a:pt x="122" y="118"/>
                  </a:lnTo>
                  <a:lnTo>
                    <a:pt x="120" y="118"/>
                  </a:lnTo>
                  <a:lnTo>
                    <a:pt x="120" y="120"/>
                  </a:lnTo>
                  <a:lnTo>
                    <a:pt x="120" y="122"/>
                  </a:lnTo>
                  <a:lnTo>
                    <a:pt x="120" y="124"/>
                  </a:lnTo>
                  <a:lnTo>
                    <a:pt x="118" y="124"/>
                  </a:lnTo>
                  <a:lnTo>
                    <a:pt x="116" y="124"/>
                  </a:lnTo>
                  <a:lnTo>
                    <a:pt x="116" y="126"/>
                  </a:lnTo>
                  <a:lnTo>
                    <a:pt x="116" y="127"/>
                  </a:lnTo>
                  <a:lnTo>
                    <a:pt x="114" y="126"/>
                  </a:lnTo>
                  <a:lnTo>
                    <a:pt x="113" y="127"/>
                  </a:lnTo>
                  <a:lnTo>
                    <a:pt x="113" y="129"/>
                  </a:lnTo>
                  <a:lnTo>
                    <a:pt x="111" y="129"/>
                  </a:lnTo>
                  <a:lnTo>
                    <a:pt x="111" y="131"/>
                  </a:lnTo>
                  <a:lnTo>
                    <a:pt x="109" y="131"/>
                  </a:lnTo>
                  <a:lnTo>
                    <a:pt x="107" y="129"/>
                  </a:lnTo>
                  <a:lnTo>
                    <a:pt x="109" y="129"/>
                  </a:lnTo>
                  <a:lnTo>
                    <a:pt x="107" y="127"/>
                  </a:lnTo>
                  <a:lnTo>
                    <a:pt x="105" y="127"/>
                  </a:lnTo>
                  <a:lnTo>
                    <a:pt x="105" y="126"/>
                  </a:lnTo>
                  <a:lnTo>
                    <a:pt x="105" y="124"/>
                  </a:lnTo>
                  <a:lnTo>
                    <a:pt x="105" y="126"/>
                  </a:lnTo>
                  <a:lnTo>
                    <a:pt x="105" y="124"/>
                  </a:lnTo>
                  <a:lnTo>
                    <a:pt x="105" y="122"/>
                  </a:lnTo>
                  <a:lnTo>
                    <a:pt x="105" y="120"/>
                  </a:lnTo>
                  <a:lnTo>
                    <a:pt x="105" y="122"/>
                  </a:lnTo>
                  <a:lnTo>
                    <a:pt x="103" y="124"/>
                  </a:lnTo>
                  <a:lnTo>
                    <a:pt x="103" y="122"/>
                  </a:lnTo>
                  <a:lnTo>
                    <a:pt x="101" y="122"/>
                  </a:lnTo>
                  <a:lnTo>
                    <a:pt x="103" y="122"/>
                  </a:lnTo>
                  <a:lnTo>
                    <a:pt x="101" y="120"/>
                  </a:lnTo>
                  <a:lnTo>
                    <a:pt x="101" y="118"/>
                  </a:lnTo>
                  <a:lnTo>
                    <a:pt x="99" y="118"/>
                  </a:lnTo>
                  <a:lnTo>
                    <a:pt x="101" y="118"/>
                  </a:lnTo>
                  <a:lnTo>
                    <a:pt x="97" y="116"/>
                  </a:lnTo>
                  <a:lnTo>
                    <a:pt x="97" y="118"/>
                  </a:lnTo>
                  <a:lnTo>
                    <a:pt x="99" y="118"/>
                  </a:lnTo>
                  <a:lnTo>
                    <a:pt x="97" y="118"/>
                  </a:lnTo>
                  <a:lnTo>
                    <a:pt x="95" y="120"/>
                  </a:lnTo>
                  <a:lnTo>
                    <a:pt x="95" y="122"/>
                  </a:lnTo>
                  <a:lnTo>
                    <a:pt x="95" y="120"/>
                  </a:lnTo>
                  <a:lnTo>
                    <a:pt x="97" y="120"/>
                  </a:lnTo>
                  <a:lnTo>
                    <a:pt x="97" y="118"/>
                  </a:lnTo>
                  <a:lnTo>
                    <a:pt x="99" y="118"/>
                  </a:lnTo>
                  <a:lnTo>
                    <a:pt x="99" y="120"/>
                  </a:lnTo>
                  <a:lnTo>
                    <a:pt x="99" y="118"/>
                  </a:lnTo>
                  <a:lnTo>
                    <a:pt x="99" y="120"/>
                  </a:lnTo>
                  <a:lnTo>
                    <a:pt x="101" y="120"/>
                  </a:lnTo>
                  <a:lnTo>
                    <a:pt x="101" y="122"/>
                  </a:lnTo>
                  <a:lnTo>
                    <a:pt x="99" y="122"/>
                  </a:lnTo>
                  <a:lnTo>
                    <a:pt x="99" y="120"/>
                  </a:lnTo>
                  <a:lnTo>
                    <a:pt x="99" y="122"/>
                  </a:lnTo>
                  <a:lnTo>
                    <a:pt x="101" y="122"/>
                  </a:lnTo>
                  <a:lnTo>
                    <a:pt x="101" y="124"/>
                  </a:lnTo>
                  <a:lnTo>
                    <a:pt x="103" y="124"/>
                  </a:lnTo>
                  <a:lnTo>
                    <a:pt x="103" y="126"/>
                  </a:lnTo>
                  <a:lnTo>
                    <a:pt x="105" y="127"/>
                  </a:lnTo>
                  <a:lnTo>
                    <a:pt x="105" y="129"/>
                  </a:lnTo>
                  <a:lnTo>
                    <a:pt x="105" y="131"/>
                  </a:lnTo>
                  <a:lnTo>
                    <a:pt x="107" y="131"/>
                  </a:lnTo>
                  <a:lnTo>
                    <a:pt x="107" y="133"/>
                  </a:lnTo>
                  <a:lnTo>
                    <a:pt x="107" y="135"/>
                  </a:lnTo>
                  <a:lnTo>
                    <a:pt x="105" y="135"/>
                  </a:lnTo>
                  <a:lnTo>
                    <a:pt x="107" y="135"/>
                  </a:lnTo>
                  <a:lnTo>
                    <a:pt x="107" y="133"/>
                  </a:lnTo>
                  <a:lnTo>
                    <a:pt x="105" y="133"/>
                  </a:lnTo>
                  <a:lnTo>
                    <a:pt x="103" y="133"/>
                  </a:lnTo>
                  <a:lnTo>
                    <a:pt x="103" y="131"/>
                  </a:lnTo>
                  <a:lnTo>
                    <a:pt x="101" y="131"/>
                  </a:lnTo>
                  <a:lnTo>
                    <a:pt x="103" y="133"/>
                  </a:lnTo>
                  <a:lnTo>
                    <a:pt x="101" y="133"/>
                  </a:lnTo>
                  <a:lnTo>
                    <a:pt x="101" y="131"/>
                  </a:lnTo>
                  <a:lnTo>
                    <a:pt x="101" y="129"/>
                  </a:lnTo>
                  <a:lnTo>
                    <a:pt x="99" y="129"/>
                  </a:lnTo>
                  <a:lnTo>
                    <a:pt x="99" y="131"/>
                  </a:lnTo>
                  <a:lnTo>
                    <a:pt x="101" y="131"/>
                  </a:lnTo>
                  <a:lnTo>
                    <a:pt x="101" y="133"/>
                  </a:lnTo>
                  <a:lnTo>
                    <a:pt x="101" y="135"/>
                  </a:lnTo>
                  <a:lnTo>
                    <a:pt x="101" y="133"/>
                  </a:lnTo>
                  <a:lnTo>
                    <a:pt x="99" y="133"/>
                  </a:lnTo>
                  <a:lnTo>
                    <a:pt x="97" y="133"/>
                  </a:lnTo>
                  <a:lnTo>
                    <a:pt x="95" y="133"/>
                  </a:lnTo>
                  <a:lnTo>
                    <a:pt x="95" y="131"/>
                  </a:lnTo>
                  <a:lnTo>
                    <a:pt x="95" y="133"/>
                  </a:lnTo>
                  <a:lnTo>
                    <a:pt x="93" y="133"/>
                  </a:lnTo>
                  <a:lnTo>
                    <a:pt x="93" y="131"/>
                  </a:lnTo>
                  <a:lnTo>
                    <a:pt x="93" y="129"/>
                  </a:lnTo>
                  <a:lnTo>
                    <a:pt x="93" y="127"/>
                  </a:lnTo>
                  <a:lnTo>
                    <a:pt x="93" y="126"/>
                  </a:lnTo>
                  <a:lnTo>
                    <a:pt x="91" y="126"/>
                  </a:lnTo>
                  <a:lnTo>
                    <a:pt x="91" y="127"/>
                  </a:lnTo>
                  <a:lnTo>
                    <a:pt x="89" y="127"/>
                  </a:lnTo>
                  <a:lnTo>
                    <a:pt x="87" y="127"/>
                  </a:lnTo>
                  <a:lnTo>
                    <a:pt x="85" y="127"/>
                  </a:lnTo>
                  <a:lnTo>
                    <a:pt x="84" y="127"/>
                  </a:lnTo>
                  <a:lnTo>
                    <a:pt x="82" y="127"/>
                  </a:lnTo>
                  <a:lnTo>
                    <a:pt x="84" y="129"/>
                  </a:lnTo>
                  <a:lnTo>
                    <a:pt x="82" y="129"/>
                  </a:lnTo>
                  <a:lnTo>
                    <a:pt x="82" y="131"/>
                  </a:lnTo>
                  <a:lnTo>
                    <a:pt x="84" y="131"/>
                  </a:lnTo>
                  <a:lnTo>
                    <a:pt x="85" y="131"/>
                  </a:lnTo>
                  <a:lnTo>
                    <a:pt x="85" y="133"/>
                  </a:lnTo>
                  <a:lnTo>
                    <a:pt x="87" y="133"/>
                  </a:lnTo>
                  <a:lnTo>
                    <a:pt x="89" y="133"/>
                  </a:lnTo>
                  <a:lnTo>
                    <a:pt x="89" y="135"/>
                  </a:lnTo>
                  <a:lnTo>
                    <a:pt x="87" y="135"/>
                  </a:lnTo>
                  <a:lnTo>
                    <a:pt x="87" y="137"/>
                  </a:lnTo>
                  <a:lnTo>
                    <a:pt x="87" y="139"/>
                  </a:lnTo>
                  <a:lnTo>
                    <a:pt x="85" y="139"/>
                  </a:lnTo>
                  <a:lnTo>
                    <a:pt x="85" y="141"/>
                  </a:lnTo>
                  <a:lnTo>
                    <a:pt x="84" y="141"/>
                  </a:lnTo>
                  <a:lnTo>
                    <a:pt x="84" y="143"/>
                  </a:lnTo>
                  <a:lnTo>
                    <a:pt x="84" y="145"/>
                  </a:lnTo>
                  <a:lnTo>
                    <a:pt x="82" y="145"/>
                  </a:lnTo>
                  <a:lnTo>
                    <a:pt x="82" y="147"/>
                  </a:lnTo>
                  <a:lnTo>
                    <a:pt x="80" y="147"/>
                  </a:lnTo>
                  <a:lnTo>
                    <a:pt x="80" y="149"/>
                  </a:lnTo>
                  <a:lnTo>
                    <a:pt x="80" y="151"/>
                  </a:lnTo>
                  <a:lnTo>
                    <a:pt x="78" y="151"/>
                  </a:lnTo>
                  <a:lnTo>
                    <a:pt x="76" y="151"/>
                  </a:lnTo>
                  <a:lnTo>
                    <a:pt x="74" y="151"/>
                  </a:lnTo>
                  <a:lnTo>
                    <a:pt x="72" y="151"/>
                  </a:lnTo>
                  <a:lnTo>
                    <a:pt x="70" y="151"/>
                  </a:lnTo>
                  <a:lnTo>
                    <a:pt x="70" y="149"/>
                  </a:lnTo>
                  <a:lnTo>
                    <a:pt x="68" y="149"/>
                  </a:lnTo>
                  <a:lnTo>
                    <a:pt x="68" y="147"/>
                  </a:lnTo>
                  <a:lnTo>
                    <a:pt x="66" y="147"/>
                  </a:lnTo>
                  <a:lnTo>
                    <a:pt x="66" y="145"/>
                  </a:lnTo>
                  <a:lnTo>
                    <a:pt x="64" y="145"/>
                  </a:lnTo>
                  <a:lnTo>
                    <a:pt x="66" y="145"/>
                  </a:lnTo>
                  <a:lnTo>
                    <a:pt x="68" y="145"/>
                  </a:lnTo>
                  <a:lnTo>
                    <a:pt x="66" y="145"/>
                  </a:lnTo>
                  <a:lnTo>
                    <a:pt x="64" y="145"/>
                  </a:lnTo>
                  <a:lnTo>
                    <a:pt x="62" y="143"/>
                  </a:lnTo>
                  <a:lnTo>
                    <a:pt x="60" y="143"/>
                  </a:lnTo>
                  <a:lnTo>
                    <a:pt x="60" y="141"/>
                  </a:lnTo>
                  <a:lnTo>
                    <a:pt x="58" y="141"/>
                  </a:lnTo>
                  <a:lnTo>
                    <a:pt x="58" y="139"/>
                  </a:lnTo>
                  <a:lnTo>
                    <a:pt x="56" y="139"/>
                  </a:lnTo>
                  <a:lnTo>
                    <a:pt x="55" y="139"/>
                  </a:lnTo>
                  <a:lnTo>
                    <a:pt x="56" y="141"/>
                  </a:lnTo>
                  <a:lnTo>
                    <a:pt x="55" y="141"/>
                  </a:lnTo>
                  <a:lnTo>
                    <a:pt x="53" y="141"/>
                  </a:lnTo>
                  <a:lnTo>
                    <a:pt x="51" y="141"/>
                  </a:lnTo>
                  <a:lnTo>
                    <a:pt x="53" y="141"/>
                  </a:lnTo>
                  <a:lnTo>
                    <a:pt x="53" y="139"/>
                  </a:lnTo>
                  <a:lnTo>
                    <a:pt x="51" y="141"/>
                  </a:lnTo>
                  <a:lnTo>
                    <a:pt x="49" y="139"/>
                  </a:lnTo>
                  <a:lnTo>
                    <a:pt x="47" y="139"/>
                  </a:lnTo>
                  <a:lnTo>
                    <a:pt x="45" y="139"/>
                  </a:lnTo>
                  <a:lnTo>
                    <a:pt x="43" y="139"/>
                  </a:lnTo>
                  <a:lnTo>
                    <a:pt x="45" y="141"/>
                  </a:lnTo>
                  <a:lnTo>
                    <a:pt x="47" y="141"/>
                  </a:lnTo>
                  <a:lnTo>
                    <a:pt x="47" y="143"/>
                  </a:lnTo>
                  <a:lnTo>
                    <a:pt x="47" y="141"/>
                  </a:lnTo>
                  <a:lnTo>
                    <a:pt x="45" y="141"/>
                  </a:lnTo>
                  <a:lnTo>
                    <a:pt x="45" y="139"/>
                  </a:lnTo>
                  <a:lnTo>
                    <a:pt x="47" y="139"/>
                  </a:lnTo>
                  <a:lnTo>
                    <a:pt x="47" y="141"/>
                  </a:lnTo>
                  <a:lnTo>
                    <a:pt x="49" y="141"/>
                  </a:lnTo>
                  <a:lnTo>
                    <a:pt x="51" y="141"/>
                  </a:lnTo>
                  <a:lnTo>
                    <a:pt x="53" y="141"/>
                  </a:lnTo>
                  <a:lnTo>
                    <a:pt x="55" y="141"/>
                  </a:lnTo>
                  <a:lnTo>
                    <a:pt x="55" y="143"/>
                  </a:lnTo>
                  <a:lnTo>
                    <a:pt x="56" y="143"/>
                  </a:lnTo>
                  <a:lnTo>
                    <a:pt x="58" y="145"/>
                  </a:lnTo>
                  <a:lnTo>
                    <a:pt x="58" y="147"/>
                  </a:lnTo>
                  <a:lnTo>
                    <a:pt x="60" y="147"/>
                  </a:lnTo>
                  <a:lnTo>
                    <a:pt x="60" y="149"/>
                  </a:lnTo>
                  <a:lnTo>
                    <a:pt x="62" y="149"/>
                  </a:lnTo>
                  <a:lnTo>
                    <a:pt x="62" y="151"/>
                  </a:lnTo>
                  <a:lnTo>
                    <a:pt x="64" y="151"/>
                  </a:lnTo>
                  <a:lnTo>
                    <a:pt x="64" y="153"/>
                  </a:lnTo>
                  <a:lnTo>
                    <a:pt x="66" y="153"/>
                  </a:lnTo>
                  <a:lnTo>
                    <a:pt x="70" y="153"/>
                  </a:lnTo>
                  <a:lnTo>
                    <a:pt x="72" y="153"/>
                  </a:lnTo>
                  <a:lnTo>
                    <a:pt x="74" y="153"/>
                  </a:lnTo>
                  <a:lnTo>
                    <a:pt x="76" y="153"/>
                  </a:lnTo>
                  <a:lnTo>
                    <a:pt x="80" y="153"/>
                  </a:lnTo>
                  <a:lnTo>
                    <a:pt x="80" y="155"/>
                  </a:lnTo>
                  <a:lnTo>
                    <a:pt x="80" y="157"/>
                  </a:lnTo>
                  <a:lnTo>
                    <a:pt x="80" y="158"/>
                  </a:lnTo>
                  <a:lnTo>
                    <a:pt x="78" y="158"/>
                  </a:lnTo>
                  <a:lnTo>
                    <a:pt x="78" y="160"/>
                  </a:lnTo>
                  <a:lnTo>
                    <a:pt x="78" y="162"/>
                  </a:lnTo>
                  <a:lnTo>
                    <a:pt x="76" y="162"/>
                  </a:lnTo>
                  <a:lnTo>
                    <a:pt x="76" y="164"/>
                  </a:lnTo>
                  <a:lnTo>
                    <a:pt x="76" y="162"/>
                  </a:lnTo>
                  <a:lnTo>
                    <a:pt x="76" y="164"/>
                  </a:lnTo>
                  <a:lnTo>
                    <a:pt x="76" y="166"/>
                  </a:lnTo>
                  <a:lnTo>
                    <a:pt x="74" y="166"/>
                  </a:lnTo>
                  <a:lnTo>
                    <a:pt x="74" y="168"/>
                  </a:lnTo>
                  <a:lnTo>
                    <a:pt x="72" y="168"/>
                  </a:lnTo>
                  <a:lnTo>
                    <a:pt x="72" y="170"/>
                  </a:lnTo>
                  <a:lnTo>
                    <a:pt x="72" y="172"/>
                  </a:lnTo>
                  <a:lnTo>
                    <a:pt x="72" y="174"/>
                  </a:lnTo>
                  <a:lnTo>
                    <a:pt x="70" y="174"/>
                  </a:lnTo>
                  <a:lnTo>
                    <a:pt x="70" y="176"/>
                  </a:lnTo>
                  <a:lnTo>
                    <a:pt x="68" y="176"/>
                  </a:lnTo>
                  <a:lnTo>
                    <a:pt x="66" y="176"/>
                  </a:lnTo>
                  <a:lnTo>
                    <a:pt x="66" y="178"/>
                  </a:lnTo>
                  <a:lnTo>
                    <a:pt x="64" y="178"/>
                  </a:lnTo>
                  <a:lnTo>
                    <a:pt x="62" y="178"/>
                  </a:lnTo>
                  <a:lnTo>
                    <a:pt x="62" y="176"/>
                  </a:lnTo>
                  <a:lnTo>
                    <a:pt x="62" y="174"/>
                  </a:lnTo>
                  <a:lnTo>
                    <a:pt x="60" y="174"/>
                  </a:lnTo>
                  <a:lnTo>
                    <a:pt x="60" y="176"/>
                  </a:lnTo>
                  <a:lnTo>
                    <a:pt x="62" y="176"/>
                  </a:lnTo>
                  <a:lnTo>
                    <a:pt x="62" y="178"/>
                  </a:lnTo>
                  <a:lnTo>
                    <a:pt x="60" y="178"/>
                  </a:lnTo>
                  <a:lnTo>
                    <a:pt x="60" y="176"/>
                  </a:lnTo>
                  <a:lnTo>
                    <a:pt x="58" y="176"/>
                  </a:lnTo>
                  <a:lnTo>
                    <a:pt x="58" y="178"/>
                  </a:lnTo>
                  <a:lnTo>
                    <a:pt x="58" y="176"/>
                  </a:lnTo>
                  <a:lnTo>
                    <a:pt x="56" y="176"/>
                  </a:lnTo>
                  <a:lnTo>
                    <a:pt x="56" y="174"/>
                  </a:lnTo>
                  <a:lnTo>
                    <a:pt x="56" y="172"/>
                  </a:lnTo>
                  <a:lnTo>
                    <a:pt x="56" y="174"/>
                  </a:lnTo>
                  <a:lnTo>
                    <a:pt x="55" y="174"/>
                  </a:lnTo>
                  <a:lnTo>
                    <a:pt x="55" y="176"/>
                  </a:lnTo>
                  <a:lnTo>
                    <a:pt x="56" y="176"/>
                  </a:lnTo>
                  <a:lnTo>
                    <a:pt x="55" y="176"/>
                  </a:lnTo>
                  <a:lnTo>
                    <a:pt x="56" y="176"/>
                  </a:lnTo>
                  <a:lnTo>
                    <a:pt x="56" y="178"/>
                  </a:lnTo>
                  <a:lnTo>
                    <a:pt x="55" y="180"/>
                  </a:lnTo>
                  <a:lnTo>
                    <a:pt x="55" y="178"/>
                  </a:lnTo>
                  <a:lnTo>
                    <a:pt x="53" y="178"/>
                  </a:lnTo>
                  <a:lnTo>
                    <a:pt x="55" y="178"/>
                  </a:lnTo>
                  <a:lnTo>
                    <a:pt x="55" y="180"/>
                  </a:lnTo>
                  <a:lnTo>
                    <a:pt x="55" y="182"/>
                  </a:lnTo>
                  <a:lnTo>
                    <a:pt x="55" y="184"/>
                  </a:lnTo>
                  <a:lnTo>
                    <a:pt x="53" y="184"/>
                  </a:lnTo>
                  <a:lnTo>
                    <a:pt x="55" y="184"/>
                  </a:lnTo>
                  <a:lnTo>
                    <a:pt x="53" y="184"/>
                  </a:lnTo>
                  <a:lnTo>
                    <a:pt x="53" y="186"/>
                  </a:lnTo>
                  <a:lnTo>
                    <a:pt x="53" y="184"/>
                  </a:lnTo>
                  <a:lnTo>
                    <a:pt x="51" y="184"/>
                  </a:lnTo>
                  <a:lnTo>
                    <a:pt x="49" y="184"/>
                  </a:lnTo>
                  <a:lnTo>
                    <a:pt x="51" y="184"/>
                  </a:lnTo>
                  <a:lnTo>
                    <a:pt x="51" y="186"/>
                  </a:lnTo>
                  <a:lnTo>
                    <a:pt x="49" y="186"/>
                  </a:lnTo>
                  <a:lnTo>
                    <a:pt x="47" y="186"/>
                  </a:lnTo>
                  <a:lnTo>
                    <a:pt x="47" y="184"/>
                  </a:lnTo>
                  <a:lnTo>
                    <a:pt x="45" y="184"/>
                  </a:lnTo>
                  <a:lnTo>
                    <a:pt x="43" y="184"/>
                  </a:lnTo>
                  <a:lnTo>
                    <a:pt x="45" y="184"/>
                  </a:lnTo>
                  <a:lnTo>
                    <a:pt x="43" y="184"/>
                  </a:lnTo>
                  <a:lnTo>
                    <a:pt x="43" y="182"/>
                  </a:lnTo>
                  <a:lnTo>
                    <a:pt x="41" y="182"/>
                  </a:lnTo>
                  <a:lnTo>
                    <a:pt x="39" y="182"/>
                  </a:lnTo>
                  <a:lnTo>
                    <a:pt x="39" y="180"/>
                  </a:lnTo>
                  <a:lnTo>
                    <a:pt x="39" y="182"/>
                  </a:lnTo>
                  <a:lnTo>
                    <a:pt x="37" y="182"/>
                  </a:lnTo>
                  <a:lnTo>
                    <a:pt x="35" y="182"/>
                  </a:lnTo>
                  <a:lnTo>
                    <a:pt x="35" y="180"/>
                  </a:lnTo>
                  <a:lnTo>
                    <a:pt x="31" y="180"/>
                  </a:lnTo>
                  <a:lnTo>
                    <a:pt x="31" y="178"/>
                  </a:lnTo>
                  <a:lnTo>
                    <a:pt x="29" y="178"/>
                  </a:lnTo>
                  <a:lnTo>
                    <a:pt x="27" y="178"/>
                  </a:lnTo>
                  <a:lnTo>
                    <a:pt x="26" y="178"/>
                  </a:lnTo>
                  <a:lnTo>
                    <a:pt x="26" y="176"/>
                  </a:lnTo>
                  <a:lnTo>
                    <a:pt x="26" y="174"/>
                  </a:lnTo>
                  <a:lnTo>
                    <a:pt x="24" y="174"/>
                  </a:lnTo>
                  <a:lnTo>
                    <a:pt x="26" y="174"/>
                  </a:lnTo>
                  <a:lnTo>
                    <a:pt x="26" y="176"/>
                  </a:lnTo>
                  <a:lnTo>
                    <a:pt x="26" y="178"/>
                  </a:lnTo>
                  <a:lnTo>
                    <a:pt x="24" y="178"/>
                  </a:lnTo>
                  <a:lnTo>
                    <a:pt x="26" y="180"/>
                  </a:lnTo>
                  <a:lnTo>
                    <a:pt x="27" y="180"/>
                  </a:lnTo>
                  <a:lnTo>
                    <a:pt x="27" y="182"/>
                  </a:lnTo>
                  <a:lnTo>
                    <a:pt x="27" y="180"/>
                  </a:lnTo>
                  <a:lnTo>
                    <a:pt x="26" y="178"/>
                  </a:lnTo>
                  <a:lnTo>
                    <a:pt x="27" y="178"/>
                  </a:lnTo>
                  <a:lnTo>
                    <a:pt x="26" y="178"/>
                  </a:lnTo>
                  <a:lnTo>
                    <a:pt x="27" y="178"/>
                  </a:lnTo>
                  <a:lnTo>
                    <a:pt x="27" y="180"/>
                  </a:lnTo>
                  <a:lnTo>
                    <a:pt x="29" y="180"/>
                  </a:lnTo>
                  <a:lnTo>
                    <a:pt x="31" y="180"/>
                  </a:lnTo>
                  <a:lnTo>
                    <a:pt x="33" y="182"/>
                  </a:lnTo>
                  <a:lnTo>
                    <a:pt x="33" y="180"/>
                  </a:lnTo>
                  <a:lnTo>
                    <a:pt x="35" y="180"/>
                  </a:lnTo>
                  <a:lnTo>
                    <a:pt x="35" y="182"/>
                  </a:lnTo>
                  <a:lnTo>
                    <a:pt x="37" y="182"/>
                  </a:lnTo>
                  <a:lnTo>
                    <a:pt x="37" y="184"/>
                  </a:lnTo>
                  <a:lnTo>
                    <a:pt x="35" y="184"/>
                  </a:lnTo>
                  <a:lnTo>
                    <a:pt x="35" y="186"/>
                  </a:lnTo>
                  <a:lnTo>
                    <a:pt x="33" y="186"/>
                  </a:lnTo>
                  <a:lnTo>
                    <a:pt x="35" y="186"/>
                  </a:lnTo>
                  <a:lnTo>
                    <a:pt x="37" y="186"/>
                  </a:lnTo>
                  <a:lnTo>
                    <a:pt x="37" y="184"/>
                  </a:lnTo>
                  <a:lnTo>
                    <a:pt x="39" y="184"/>
                  </a:lnTo>
                  <a:lnTo>
                    <a:pt x="39" y="182"/>
                  </a:lnTo>
                  <a:lnTo>
                    <a:pt x="41" y="182"/>
                  </a:lnTo>
                  <a:lnTo>
                    <a:pt x="41" y="184"/>
                  </a:lnTo>
                  <a:lnTo>
                    <a:pt x="41" y="186"/>
                  </a:lnTo>
                  <a:lnTo>
                    <a:pt x="43" y="186"/>
                  </a:lnTo>
                  <a:lnTo>
                    <a:pt x="43" y="187"/>
                  </a:lnTo>
                  <a:lnTo>
                    <a:pt x="45" y="187"/>
                  </a:lnTo>
                  <a:lnTo>
                    <a:pt x="47" y="187"/>
                  </a:lnTo>
                  <a:lnTo>
                    <a:pt x="49" y="189"/>
                  </a:lnTo>
                  <a:lnTo>
                    <a:pt x="47" y="187"/>
                  </a:lnTo>
                  <a:lnTo>
                    <a:pt x="47" y="189"/>
                  </a:lnTo>
                  <a:lnTo>
                    <a:pt x="49" y="189"/>
                  </a:lnTo>
                  <a:lnTo>
                    <a:pt x="49" y="191"/>
                  </a:lnTo>
                  <a:lnTo>
                    <a:pt x="49" y="193"/>
                  </a:lnTo>
                  <a:lnTo>
                    <a:pt x="49" y="195"/>
                  </a:lnTo>
                  <a:lnTo>
                    <a:pt x="51" y="195"/>
                  </a:lnTo>
                  <a:lnTo>
                    <a:pt x="49" y="195"/>
                  </a:lnTo>
                  <a:lnTo>
                    <a:pt x="49" y="197"/>
                  </a:lnTo>
                  <a:lnTo>
                    <a:pt x="47" y="197"/>
                  </a:lnTo>
                  <a:lnTo>
                    <a:pt x="45" y="197"/>
                  </a:lnTo>
                  <a:lnTo>
                    <a:pt x="45" y="199"/>
                  </a:lnTo>
                  <a:lnTo>
                    <a:pt x="43" y="199"/>
                  </a:lnTo>
                  <a:lnTo>
                    <a:pt x="41" y="199"/>
                  </a:lnTo>
                  <a:lnTo>
                    <a:pt x="39" y="199"/>
                  </a:lnTo>
                  <a:lnTo>
                    <a:pt x="37" y="197"/>
                  </a:lnTo>
                  <a:lnTo>
                    <a:pt x="37" y="199"/>
                  </a:lnTo>
                  <a:lnTo>
                    <a:pt x="35" y="199"/>
                  </a:lnTo>
                  <a:lnTo>
                    <a:pt x="35" y="201"/>
                  </a:lnTo>
                  <a:lnTo>
                    <a:pt x="37" y="201"/>
                  </a:lnTo>
                  <a:lnTo>
                    <a:pt x="35" y="201"/>
                  </a:lnTo>
                  <a:lnTo>
                    <a:pt x="37" y="201"/>
                  </a:lnTo>
                  <a:lnTo>
                    <a:pt x="39" y="203"/>
                  </a:lnTo>
                  <a:lnTo>
                    <a:pt x="39" y="205"/>
                  </a:lnTo>
                  <a:lnTo>
                    <a:pt x="37" y="205"/>
                  </a:lnTo>
                  <a:lnTo>
                    <a:pt x="37" y="203"/>
                  </a:lnTo>
                  <a:lnTo>
                    <a:pt x="35" y="203"/>
                  </a:lnTo>
                  <a:lnTo>
                    <a:pt x="37" y="203"/>
                  </a:lnTo>
                  <a:lnTo>
                    <a:pt x="35" y="203"/>
                  </a:lnTo>
                  <a:lnTo>
                    <a:pt x="35" y="205"/>
                  </a:lnTo>
                  <a:lnTo>
                    <a:pt x="35" y="203"/>
                  </a:lnTo>
                  <a:lnTo>
                    <a:pt x="33" y="203"/>
                  </a:lnTo>
                  <a:lnTo>
                    <a:pt x="33" y="205"/>
                  </a:lnTo>
                  <a:lnTo>
                    <a:pt x="35" y="205"/>
                  </a:lnTo>
                  <a:lnTo>
                    <a:pt x="33" y="205"/>
                  </a:lnTo>
                  <a:lnTo>
                    <a:pt x="33" y="207"/>
                  </a:lnTo>
                  <a:lnTo>
                    <a:pt x="31" y="207"/>
                  </a:lnTo>
                  <a:lnTo>
                    <a:pt x="33" y="207"/>
                  </a:lnTo>
                  <a:lnTo>
                    <a:pt x="33" y="209"/>
                  </a:lnTo>
                  <a:lnTo>
                    <a:pt x="33" y="211"/>
                  </a:lnTo>
                  <a:lnTo>
                    <a:pt x="35" y="211"/>
                  </a:lnTo>
                  <a:lnTo>
                    <a:pt x="33" y="211"/>
                  </a:lnTo>
                  <a:lnTo>
                    <a:pt x="33" y="209"/>
                  </a:lnTo>
                  <a:lnTo>
                    <a:pt x="31" y="209"/>
                  </a:lnTo>
                  <a:lnTo>
                    <a:pt x="29" y="207"/>
                  </a:lnTo>
                  <a:lnTo>
                    <a:pt x="27" y="207"/>
                  </a:lnTo>
                  <a:lnTo>
                    <a:pt x="29" y="207"/>
                  </a:lnTo>
                  <a:lnTo>
                    <a:pt x="29" y="209"/>
                  </a:lnTo>
                  <a:lnTo>
                    <a:pt x="31" y="209"/>
                  </a:lnTo>
                  <a:lnTo>
                    <a:pt x="31" y="211"/>
                  </a:lnTo>
                  <a:lnTo>
                    <a:pt x="29" y="211"/>
                  </a:lnTo>
                  <a:lnTo>
                    <a:pt x="31" y="211"/>
                  </a:lnTo>
                  <a:lnTo>
                    <a:pt x="29" y="211"/>
                  </a:lnTo>
                  <a:lnTo>
                    <a:pt x="31" y="211"/>
                  </a:lnTo>
                  <a:lnTo>
                    <a:pt x="31" y="213"/>
                  </a:lnTo>
                  <a:lnTo>
                    <a:pt x="29" y="213"/>
                  </a:lnTo>
                  <a:lnTo>
                    <a:pt x="29" y="215"/>
                  </a:lnTo>
                  <a:lnTo>
                    <a:pt x="27" y="213"/>
                  </a:lnTo>
                  <a:lnTo>
                    <a:pt x="27" y="215"/>
                  </a:lnTo>
                  <a:lnTo>
                    <a:pt x="27" y="216"/>
                  </a:lnTo>
                  <a:lnTo>
                    <a:pt x="27" y="215"/>
                  </a:lnTo>
                  <a:lnTo>
                    <a:pt x="26" y="215"/>
                  </a:lnTo>
                  <a:lnTo>
                    <a:pt x="26" y="216"/>
                  </a:lnTo>
                  <a:lnTo>
                    <a:pt x="27" y="216"/>
                  </a:lnTo>
                  <a:lnTo>
                    <a:pt x="27" y="218"/>
                  </a:lnTo>
                  <a:lnTo>
                    <a:pt x="26" y="218"/>
                  </a:lnTo>
                  <a:lnTo>
                    <a:pt x="27" y="218"/>
                  </a:lnTo>
                  <a:lnTo>
                    <a:pt x="26" y="218"/>
                  </a:lnTo>
                  <a:lnTo>
                    <a:pt x="24" y="220"/>
                  </a:lnTo>
                  <a:lnTo>
                    <a:pt x="24" y="222"/>
                  </a:lnTo>
                  <a:lnTo>
                    <a:pt x="24" y="220"/>
                  </a:lnTo>
                  <a:lnTo>
                    <a:pt x="24" y="222"/>
                  </a:lnTo>
                  <a:lnTo>
                    <a:pt x="22" y="222"/>
                  </a:lnTo>
                  <a:lnTo>
                    <a:pt x="22" y="224"/>
                  </a:lnTo>
                  <a:lnTo>
                    <a:pt x="24" y="224"/>
                  </a:lnTo>
                  <a:lnTo>
                    <a:pt x="24" y="226"/>
                  </a:lnTo>
                  <a:lnTo>
                    <a:pt x="22" y="226"/>
                  </a:lnTo>
                  <a:lnTo>
                    <a:pt x="22" y="228"/>
                  </a:lnTo>
                  <a:lnTo>
                    <a:pt x="22" y="230"/>
                  </a:lnTo>
                  <a:lnTo>
                    <a:pt x="22" y="228"/>
                  </a:lnTo>
                  <a:lnTo>
                    <a:pt x="22" y="230"/>
                  </a:lnTo>
                  <a:lnTo>
                    <a:pt x="20" y="230"/>
                  </a:lnTo>
                  <a:lnTo>
                    <a:pt x="20" y="232"/>
                  </a:lnTo>
                  <a:lnTo>
                    <a:pt x="20" y="234"/>
                  </a:lnTo>
                  <a:lnTo>
                    <a:pt x="18" y="234"/>
                  </a:lnTo>
                  <a:lnTo>
                    <a:pt x="18" y="236"/>
                  </a:lnTo>
                  <a:lnTo>
                    <a:pt x="18" y="238"/>
                  </a:lnTo>
                  <a:lnTo>
                    <a:pt x="18" y="240"/>
                  </a:lnTo>
                  <a:lnTo>
                    <a:pt x="16" y="238"/>
                  </a:lnTo>
                  <a:lnTo>
                    <a:pt x="16" y="240"/>
                  </a:lnTo>
                  <a:lnTo>
                    <a:pt x="16" y="242"/>
                  </a:lnTo>
                  <a:lnTo>
                    <a:pt x="18" y="242"/>
                  </a:lnTo>
                  <a:lnTo>
                    <a:pt x="16" y="242"/>
                  </a:lnTo>
                  <a:lnTo>
                    <a:pt x="16" y="244"/>
                  </a:lnTo>
                  <a:lnTo>
                    <a:pt x="16" y="245"/>
                  </a:lnTo>
                  <a:lnTo>
                    <a:pt x="16" y="247"/>
                  </a:lnTo>
                  <a:lnTo>
                    <a:pt x="16" y="249"/>
                  </a:lnTo>
                  <a:lnTo>
                    <a:pt x="16" y="251"/>
                  </a:lnTo>
                  <a:lnTo>
                    <a:pt x="16" y="253"/>
                  </a:lnTo>
                  <a:lnTo>
                    <a:pt x="16" y="255"/>
                  </a:lnTo>
                  <a:lnTo>
                    <a:pt x="16" y="257"/>
                  </a:lnTo>
                  <a:lnTo>
                    <a:pt x="16" y="259"/>
                  </a:lnTo>
                  <a:lnTo>
                    <a:pt x="16" y="261"/>
                  </a:lnTo>
                  <a:lnTo>
                    <a:pt x="16" y="263"/>
                  </a:lnTo>
                  <a:lnTo>
                    <a:pt x="14" y="263"/>
                  </a:lnTo>
                  <a:lnTo>
                    <a:pt x="16" y="263"/>
                  </a:lnTo>
                  <a:lnTo>
                    <a:pt x="16" y="265"/>
                  </a:lnTo>
                  <a:lnTo>
                    <a:pt x="16" y="267"/>
                  </a:lnTo>
                  <a:lnTo>
                    <a:pt x="18" y="267"/>
                  </a:lnTo>
                  <a:lnTo>
                    <a:pt x="18" y="269"/>
                  </a:lnTo>
                  <a:lnTo>
                    <a:pt x="20" y="269"/>
                  </a:lnTo>
                  <a:lnTo>
                    <a:pt x="20" y="267"/>
                  </a:lnTo>
                  <a:lnTo>
                    <a:pt x="20" y="269"/>
                  </a:lnTo>
                  <a:lnTo>
                    <a:pt x="20" y="271"/>
                  </a:lnTo>
                  <a:lnTo>
                    <a:pt x="20" y="273"/>
                  </a:lnTo>
                  <a:lnTo>
                    <a:pt x="20" y="274"/>
                  </a:lnTo>
                  <a:lnTo>
                    <a:pt x="20" y="276"/>
                  </a:lnTo>
                  <a:lnTo>
                    <a:pt x="20" y="274"/>
                  </a:lnTo>
                  <a:lnTo>
                    <a:pt x="20" y="273"/>
                  </a:lnTo>
                  <a:lnTo>
                    <a:pt x="20" y="271"/>
                  </a:lnTo>
                  <a:lnTo>
                    <a:pt x="20" y="269"/>
                  </a:lnTo>
                  <a:lnTo>
                    <a:pt x="22" y="269"/>
                  </a:lnTo>
                  <a:lnTo>
                    <a:pt x="20" y="269"/>
                  </a:lnTo>
                  <a:lnTo>
                    <a:pt x="20" y="267"/>
                  </a:lnTo>
                  <a:lnTo>
                    <a:pt x="22" y="267"/>
                  </a:lnTo>
                  <a:lnTo>
                    <a:pt x="22" y="269"/>
                  </a:lnTo>
                  <a:lnTo>
                    <a:pt x="22" y="267"/>
                  </a:lnTo>
                  <a:lnTo>
                    <a:pt x="24" y="269"/>
                  </a:lnTo>
                  <a:lnTo>
                    <a:pt x="24" y="267"/>
                  </a:lnTo>
                  <a:lnTo>
                    <a:pt x="26" y="269"/>
                  </a:lnTo>
                  <a:lnTo>
                    <a:pt x="26" y="267"/>
                  </a:lnTo>
                  <a:lnTo>
                    <a:pt x="26" y="269"/>
                  </a:lnTo>
                  <a:lnTo>
                    <a:pt x="27" y="269"/>
                  </a:lnTo>
                  <a:lnTo>
                    <a:pt x="29" y="269"/>
                  </a:lnTo>
                  <a:lnTo>
                    <a:pt x="29" y="271"/>
                  </a:lnTo>
                  <a:lnTo>
                    <a:pt x="29" y="273"/>
                  </a:lnTo>
                  <a:lnTo>
                    <a:pt x="29" y="274"/>
                  </a:lnTo>
                  <a:lnTo>
                    <a:pt x="31" y="274"/>
                  </a:lnTo>
                  <a:lnTo>
                    <a:pt x="31" y="276"/>
                  </a:lnTo>
                  <a:lnTo>
                    <a:pt x="31" y="278"/>
                  </a:lnTo>
                  <a:lnTo>
                    <a:pt x="31" y="280"/>
                  </a:lnTo>
                  <a:lnTo>
                    <a:pt x="31" y="282"/>
                  </a:lnTo>
                  <a:lnTo>
                    <a:pt x="33" y="282"/>
                  </a:lnTo>
                  <a:lnTo>
                    <a:pt x="33" y="284"/>
                  </a:lnTo>
                  <a:lnTo>
                    <a:pt x="33" y="286"/>
                  </a:lnTo>
                  <a:lnTo>
                    <a:pt x="33" y="288"/>
                  </a:lnTo>
                  <a:lnTo>
                    <a:pt x="35" y="288"/>
                  </a:lnTo>
                  <a:lnTo>
                    <a:pt x="35" y="290"/>
                  </a:lnTo>
                  <a:lnTo>
                    <a:pt x="35" y="292"/>
                  </a:lnTo>
                  <a:lnTo>
                    <a:pt x="33" y="294"/>
                  </a:lnTo>
                  <a:lnTo>
                    <a:pt x="33" y="296"/>
                  </a:lnTo>
                  <a:lnTo>
                    <a:pt x="31" y="296"/>
                  </a:lnTo>
                  <a:lnTo>
                    <a:pt x="33" y="296"/>
                  </a:lnTo>
                  <a:lnTo>
                    <a:pt x="35" y="294"/>
                  </a:lnTo>
                  <a:lnTo>
                    <a:pt x="37" y="294"/>
                  </a:lnTo>
                  <a:lnTo>
                    <a:pt x="35" y="294"/>
                  </a:lnTo>
                  <a:lnTo>
                    <a:pt x="35" y="296"/>
                  </a:lnTo>
                  <a:lnTo>
                    <a:pt x="37" y="296"/>
                  </a:lnTo>
                  <a:lnTo>
                    <a:pt x="37" y="294"/>
                  </a:lnTo>
                  <a:lnTo>
                    <a:pt x="39" y="294"/>
                  </a:lnTo>
                  <a:lnTo>
                    <a:pt x="41" y="294"/>
                  </a:lnTo>
                  <a:lnTo>
                    <a:pt x="43" y="292"/>
                  </a:lnTo>
                  <a:lnTo>
                    <a:pt x="45" y="292"/>
                  </a:lnTo>
                  <a:lnTo>
                    <a:pt x="47" y="292"/>
                  </a:lnTo>
                  <a:lnTo>
                    <a:pt x="49" y="292"/>
                  </a:lnTo>
                  <a:lnTo>
                    <a:pt x="51" y="292"/>
                  </a:lnTo>
                  <a:lnTo>
                    <a:pt x="53" y="292"/>
                  </a:lnTo>
                  <a:lnTo>
                    <a:pt x="53" y="294"/>
                  </a:lnTo>
                  <a:lnTo>
                    <a:pt x="55" y="294"/>
                  </a:lnTo>
                  <a:lnTo>
                    <a:pt x="55" y="296"/>
                  </a:lnTo>
                  <a:lnTo>
                    <a:pt x="56" y="296"/>
                  </a:lnTo>
                  <a:lnTo>
                    <a:pt x="58" y="296"/>
                  </a:lnTo>
                  <a:lnTo>
                    <a:pt x="60" y="296"/>
                  </a:lnTo>
                  <a:lnTo>
                    <a:pt x="60" y="298"/>
                  </a:lnTo>
                  <a:lnTo>
                    <a:pt x="62" y="298"/>
                  </a:lnTo>
                  <a:lnTo>
                    <a:pt x="64" y="298"/>
                  </a:lnTo>
                  <a:lnTo>
                    <a:pt x="66" y="300"/>
                  </a:lnTo>
                  <a:lnTo>
                    <a:pt x="68" y="300"/>
                  </a:lnTo>
                  <a:lnTo>
                    <a:pt x="68" y="302"/>
                  </a:lnTo>
                  <a:lnTo>
                    <a:pt x="70" y="303"/>
                  </a:lnTo>
                  <a:lnTo>
                    <a:pt x="72" y="303"/>
                  </a:lnTo>
                  <a:lnTo>
                    <a:pt x="72" y="305"/>
                  </a:lnTo>
                  <a:lnTo>
                    <a:pt x="74" y="307"/>
                  </a:lnTo>
                  <a:lnTo>
                    <a:pt x="74" y="309"/>
                  </a:lnTo>
                  <a:lnTo>
                    <a:pt x="76" y="309"/>
                  </a:lnTo>
                  <a:lnTo>
                    <a:pt x="74" y="309"/>
                  </a:lnTo>
                  <a:lnTo>
                    <a:pt x="76" y="309"/>
                  </a:lnTo>
                  <a:lnTo>
                    <a:pt x="78" y="309"/>
                  </a:lnTo>
                  <a:lnTo>
                    <a:pt x="78" y="311"/>
                  </a:lnTo>
                  <a:lnTo>
                    <a:pt x="76" y="311"/>
                  </a:lnTo>
                  <a:lnTo>
                    <a:pt x="78" y="311"/>
                  </a:lnTo>
                  <a:lnTo>
                    <a:pt x="80" y="311"/>
                  </a:lnTo>
                  <a:lnTo>
                    <a:pt x="82" y="311"/>
                  </a:lnTo>
                  <a:lnTo>
                    <a:pt x="82" y="313"/>
                  </a:lnTo>
                  <a:lnTo>
                    <a:pt x="84" y="313"/>
                  </a:lnTo>
                  <a:lnTo>
                    <a:pt x="85" y="313"/>
                  </a:lnTo>
                  <a:lnTo>
                    <a:pt x="85" y="315"/>
                  </a:lnTo>
                  <a:lnTo>
                    <a:pt x="87" y="315"/>
                  </a:lnTo>
                  <a:lnTo>
                    <a:pt x="89" y="315"/>
                  </a:lnTo>
                  <a:lnTo>
                    <a:pt x="91" y="315"/>
                  </a:lnTo>
                  <a:lnTo>
                    <a:pt x="91" y="317"/>
                  </a:lnTo>
                  <a:lnTo>
                    <a:pt x="93" y="319"/>
                  </a:lnTo>
                  <a:lnTo>
                    <a:pt x="95" y="319"/>
                  </a:lnTo>
                  <a:lnTo>
                    <a:pt x="95" y="321"/>
                  </a:lnTo>
                  <a:lnTo>
                    <a:pt x="93" y="321"/>
                  </a:lnTo>
                  <a:lnTo>
                    <a:pt x="93" y="323"/>
                  </a:lnTo>
                  <a:lnTo>
                    <a:pt x="93" y="325"/>
                  </a:lnTo>
                  <a:lnTo>
                    <a:pt x="93" y="323"/>
                  </a:lnTo>
                  <a:lnTo>
                    <a:pt x="95" y="321"/>
                  </a:lnTo>
                  <a:lnTo>
                    <a:pt x="97" y="321"/>
                  </a:lnTo>
                  <a:lnTo>
                    <a:pt x="99" y="321"/>
                  </a:lnTo>
                  <a:lnTo>
                    <a:pt x="101" y="321"/>
                  </a:lnTo>
                  <a:lnTo>
                    <a:pt x="103" y="321"/>
                  </a:lnTo>
                  <a:lnTo>
                    <a:pt x="105" y="321"/>
                  </a:lnTo>
                  <a:lnTo>
                    <a:pt x="107" y="321"/>
                  </a:lnTo>
                  <a:lnTo>
                    <a:pt x="109" y="321"/>
                  </a:lnTo>
                  <a:lnTo>
                    <a:pt x="109" y="323"/>
                  </a:lnTo>
                  <a:lnTo>
                    <a:pt x="109" y="321"/>
                  </a:lnTo>
                  <a:lnTo>
                    <a:pt x="107" y="321"/>
                  </a:lnTo>
                  <a:lnTo>
                    <a:pt x="109" y="321"/>
                  </a:lnTo>
                  <a:lnTo>
                    <a:pt x="111" y="321"/>
                  </a:lnTo>
                  <a:lnTo>
                    <a:pt x="113" y="321"/>
                  </a:lnTo>
                  <a:lnTo>
                    <a:pt x="114" y="323"/>
                  </a:lnTo>
                  <a:lnTo>
                    <a:pt x="113" y="323"/>
                  </a:lnTo>
                  <a:lnTo>
                    <a:pt x="114" y="323"/>
                  </a:lnTo>
                  <a:lnTo>
                    <a:pt x="116" y="323"/>
                  </a:lnTo>
                  <a:lnTo>
                    <a:pt x="118" y="323"/>
                  </a:lnTo>
                  <a:lnTo>
                    <a:pt x="118" y="325"/>
                  </a:lnTo>
                  <a:lnTo>
                    <a:pt x="118" y="327"/>
                  </a:lnTo>
                  <a:lnTo>
                    <a:pt x="120" y="327"/>
                  </a:lnTo>
                  <a:lnTo>
                    <a:pt x="118" y="329"/>
                  </a:lnTo>
                  <a:lnTo>
                    <a:pt x="118" y="331"/>
                  </a:lnTo>
                  <a:lnTo>
                    <a:pt x="118" y="332"/>
                  </a:lnTo>
                  <a:lnTo>
                    <a:pt x="118" y="334"/>
                  </a:lnTo>
                  <a:lnTo>
                    <a:pt x="116" y="334"/>
                  </a:lnTo>
                  <a:lnTo>
                    <a:pt x="118" y="334"/>
                  </a:lnTo>
                  <a:lnTo>
                    <a:pt x="118" y="336"/>
                  </a:lnTo>
                  <a:lnTo>
                    <a:pt x="118" y="338"/>
                  </a:lnTo>
                  <a:lnTo>
                    <a:pt x="120" y="340"/>
                  </a:lnTo>
                  <a:lnTo>
                    <a:pt x="120" y="342"/>
                  </a:lnTo>
                  <a:lnTo>
                    <a:pt x="120" y="344"/>
                  </a:lnTo>
                  <a:lnTo>
                    <a:pt x="118" y="344"/>
                  </a:lnTo>
                  <a:lnTo>
                    <a:pt x="118" y="346"/>
                  </a:lnTo>
                  <a:lnTo>
                    <a:pt x="120" y="346"/>
                  </a:lnTo>
                  <a:lnTo>
                    <a:pt x="120" y="348"/>
                  </a:lnTo>
                  <a:lnTo>
                    <a:pt x="120" y="350"/>
                  </a:lnTo>
                  <a:lnTo>
                    <a:pt x="118" y="350"/>
                  </a:lnTo>
                  <a:lnTo>
                    <a:pt x="118" y="352"/>
                  </a:lnTo>
                  <a:lnTo>
                    <a:pt x="118" y="354"/>
                  </a:lnTo>
                  <a:lnTo>
                    <a:pt x="120" y="354"/>
                  </a:lnTo>
                  <a:lnTo>
                    <a:pt x="120" y="356"/>
                  </a:lnTo>
                  <a:lnTo>
                    <a:pt x="122" y="356"/>
                  </a:lnTo>
                  <a:lnTo>
                    <a:pt x="122" y="358"/>
                  </a:lnTo>
                  <a:lnTo>
                    <a:pt x="124" y="360"/>
                  </a:lnTo>
                  <a:lnTo>
                    <a:pt x="124" y="36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5" name="Freeform 696"/>
            <p:cNvSpPr>
              <a:spLocks/>
            </p:cNvSpPr>
            <p:nvPr/>
          </p:nvSpPr>
          <p:spPr bwMode="gray">
            <a:xfrm>
              <a:off x="3751549" y="1714865"/>
              <a:ext cx="209709" cy="179751"/>
            </a:xfrm>
            <a:custGeom>
              <a:avLst/>
              <a:gdLst>
                <a:gd name="T0" fmla="*/ 10 w 217"/>
                <a:gd name="T1" fmla="*/ 172 h 186"/>
                <a:gd name="T2" fmla="*/ 18 w 217"/>
                <a:gd name="T3" fmla="*/ 176 h 186"/>
                <a:gd name="T4" fmla="*/ 23 w 217"/>
                <a:gd name="T5" fmla="*/ 168 h 186"/>
                <a:gd name="T6" fmla="*/ 25 w 217"/>
                <a:gd name="T7" fmla="*/ 151 h 186"/>
                <a:gd name="T8" fmla="*/ 23 w 217"/>
                <a:gd name="T9" fmla="*/ 141 h 186"/>
                <a:gd name="T10" fmla="*/ 18 w 217"/>
                <a:gd name="T11" fmla="*/ 128 h 186"/>
                <a:gd name="T12" fmla="*/ 39 w 217"/>
                <a:gd name="T13" fmla="*/ 112 h 186"/>
                <a:gd name="T14" fmla="*/ 43 w 217"/>
                <a:gd name="T15" fmla="*/ 83 h 186"/>
                <a:gd name="T16" fmla="*/ 27 w 217"/>
                <a:gd name="T17" fmla="*/ 64 h 186"/>
                <a:gd name="T18" fmla="*/ 33 w 217"/>
                <a:gd name="T19" fmla="*/ 50 h 186"/>
                <a:gd name="T20" fmla="*/ 37 w 217"/>
                <a:gd name="T21" fmla="*/ 42 h 186"/>
                <a:gd name="T22" fmla="*/ 35 w 217"/>
                <a:gd name="T23" fmla="*/ 31 h 186"/>
                <a:gd name="T24" fmla="*/ 37 w 217"/>
                <a:gd name="T25" fmla="*/ 19 h 186"/>
                <a:gd name="T26" fmla="*/ 39 w 217"/>
                <a:gd name="T27" fmla="*/ 0 h 186"/>
                <a:gd name="T28" fmla="*/ 58 w 217"/>
                <a:gd name="T29" fmla="*/ 6 h 186"/>
                <a:gd name="T30" fmla="*/ 70 w 217"/>
                <a:gd name="T31" fmla="*/ 6 h 186"/>
                <a:gd name="T32" fmla="*/ 78 w 217"/>
                <a:gd name="T33" fmla="*/ 12 h 186"/>
                <a:gd name="T34" fmla="*/ 83 w 217"/>
                <a:gd name="T35" fmla="*/ 21 h 186"/>
                <a:gd name="T36" fmla="*/ 99 w 217"/>
                <a:gd name="T37" fmla="*/ 31 h 186"/>
                <a:gd name="T38" fmla="*/ 101 w 217"/>
                <a:gd name="T39" fmla="*/ 44 h 186"/>
                <a:gd name="T40" fmla="*/ 103 w 217"/>
                <a:gd name="T41" fmla="*/ 48 h 186"/>
                <a:gd name="T42" fmla="*/ 103 w 217"/>
                <a:gd name="T43" fmla="*/ 64 h 186"/>
                <a:gd name="T44" fmla="*/ 105 w 217"/>
                <a:gd name="T45" fmla="*/ 64 h 186"/>
                <a:gd name="T46" fmla="*/ 110 w 217"/>
                <a:gd name="T47" fmla="*/ 77 h 186"/>
                <a:gd name="T48" fmla="*/ 114 w 217"/>
                <a:gd name="T49" fmla="*/ 68 h 186"/>
                <a:gd name="T50" fmla="*/ 118 w 217"/>
                <a:gd name="T51" fmla="*/ 73 h 186"/>
                <a:gd name="T52" fmla="*/ 128 w 217"/>
                <a:gd name="T53" fmla="*/ 64 h 186"/>
                <a:gd name="T54" fmla="*/ 134 w 217"/>
                <a:gd name="T55" fmla="*/ 62 h 186"/>
                <a:gd name="T56" fmla="*/ 136 w 217"/>
                <a:gd name="T57" fmla="*/ 54 h 186"/>
                <a:gd name="T58" fmla="*/ 139 w 217"/>
                <a:gd name="T59" fmla="*/ 46 h 186"/>
                <a:gd name="T60" fmla="*/ 145 w 217"/>
                <a:gd name="T61" fmla="*/ 41 h 186"/>
                <a:gd name="T62" fmla="*/ 145 w 217"/>
                <a:gd name="T63" fmla="*/ 46 h 186"/>
                <a:gd name="T64" fmla="*/ 149 w 217"/>
                <a:gd name="T65" fmla="*/ 54 h 186"/>
                <a:gd name="T66" fmla="*/ 149 w 217"/>
                <a:gd name="T67" fmla="*/ 60 h 186"/>
                <a:gd name="T68" fmla="*/ 157 w 217"/>
                <a:gd name="T69" fmla="*/ 68 h 186"/>
                <a:gd name="T70" fmla="*/ 157 w 217"/>
                <a:gd name="T71" fmla="*/ 73 h 186"/>
                <a:gd name="T72" fmla="*/ 161 w 217"/>
                <a:gd name="T73" fmla="*/ 77 h 186"/>
                <a:gd name="T74" fmla="*/ 166 w 217"/>
                <a:gd name="T75" fmla="*/ 87 h 186"/>
                <a:gd name="T76" fmla="*/ 166 w 217"/>
                <a:gd name="T77" fmla="*/ 97 h 186"/>
                <a:gd name="T78" fmla="*/ 166 w 217"/>
                <a:gd name="T79" fmla="*/ 99 h 186"/>
                <a:gd name="T80" fmla="*/ 166 w 217"/>
                <a:gd name="T81" fmla="*/ 104 h 186"/>
                <a:gd name="T82" fmla="*/ 172 w 217"/>
                <a:gd name="T83" fmla="*/ 110 h 186"/>
                <a:gd name="T84" fmla="*/ 178 w 217"/>
                <a:gd name="T85" fmla="*/ 114 h 186"/>
                <a:gd name="T86" fmla="*/ 176 w 217"/>
                <a:gd name="T87" fmla="*/ 122 h 186"/>
                <a:gd name="T88" fmla="*/ 182 w 217"/>
                <a:gd name="T89" fmla="*/ 118 h 186"/>
                <a:gd name="T90" fmla="*/ 182 w 217"/>
                <a:gd name="T91" fmla="*/ 124 h 186"/>
                <a:gd name="T92" fmla="*/ 188 w 217"/>
                <a:gd name="T93" fmla="*/ 122 h 186"/>
                <a:gd name="T94" fmla="*/ 201 w 217"/>
                <a:gd name="T95" fmla="*/ 129 h 186"/>
                <a:gd name="T96" fmla="*/ 186 w 217"/>
                <a:gd name="T97" fmla="*/ 135 h 186"/>
                <a:gd name="T98" fmla="*/ 182 w 217"/>
                <a:gd name="T99" fmla="*/ 139 h 186"/>
                <a:gd name="T100" fmla="*/ 178 w 217"/>
                <a:gd name="T101" fmla="*/ 145 h 186"/>
                <a:gd name="T102" fmla="*/ 190 w 217"/>
                <a:gd name="T103" fmla="*/ 137 h 186"/>
                <a:gd name="T104" fmla="*/ 203 w 217"/>
                <a:gd name="T105" fmla="*/ 133 h 186"/>
                <a:gd name="T106" fmla="*/ 205 w 217"/>
                <a:gd name="T107" fmla="*/ 141 h 186"/>
                <a:gd name="T108" fmla="*/ 215 w 217"/>
                <a:gd name="T109" fmla="*/ 147 h 186"/>
                <a:gd name="T110" fmla="*/ 211 w 217"/>
                <a:gd name="T111" fmla="*/ 155 h 186"/>
                <a:gd name="T112" fmla="*/ 217 w 217"/>
                <a:gd name="T113" fmla="*/ 160 h 186"/>
                <a:gd name="T114" fmla="*/ 205 w 217"/>
                <a:gd name="T115" fmla="*/ 170 h 186"/>
                <a:gd name="T116" fmla="*/ 194 w 217"/>
                <a:gd name="T117" fmla="*/ 172 h 186"/>
                <a:gd name="T118" fmla="*/ 184 w 217"/>
                <a:gd name="T119" fmla="*/ 18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 h="186">
                  <a:moveTo>
                    <a:pt x="2" y="158"/>
                  </a:moveTo>
                  <a:lnTo>
                    <a:pt x="4" y="158"/>
                  </a:lnTo>
                  <a:lnTo>
                    <a:pt x="2" y="158"/>
                  </a:lnTo>
                  <a:lnTo>
                    <a:pt x="2" y="160"/>
                  </a:lnTo>
                  <a:lnTo>
                    <a:pt x="0" y="160"/>
                  </a:lnTo>
                  <a:lnTo>
                    <a:pt x="2" y="160"/>
                  </a:lnTo>
                  <a:lnTo>
                    <a:pt x="4" y="160"/>
                  </a:lnTo>
                  <a:lnTo>
                    <a:pt x="4" y="162"/>
                  </a:lnTo>
                  <a:lnTo>
                    <a:pt x="6" y="162"/>
                  </a:lnTo>
                  <a:lnTo>
                    <a:pt x="8" y="162"/>
                  </a:lnTo>
                  <a:lnTo>
                    <a:pt x="8" y="164"/>
                  </a:lnTo>
                  <a:lnTo>
                    <a:pt x="10" y="166"/>
                  </a:lnTo>
                  <a:lnTo>
                    <a:pt x="10" y="168"/>
                  </a:lnTo>
                  <a:lnTo>
                    <a:pt x="12" y="168"/>
                  </a:lnTo>
                  <a:lnTo>
                    <a:pt x="12" y="170"/>
                  </a:lnTo>
                  <a:lnTo>
                    <a:pt x="12" y="172"/>
                  </a:lnTo>
                  <a:lnTo>
                    <a:pt x="10" y="172"/>
                  </a:lnTo>
                  <a:lnTo>
                    <a:pt x="10" y="174"/>
                  </a:lnTo>
                  <a:lnTo>
                    <a:pt x="8" y="174"/>
                  </a:lnTo>
                  <a:lnTo>
                    <a:pt x="8" y="176"/>
                  </a:lnTo>
                  <a:lnTo>
                    <a:pt x="8" y="174"/>
                  </a:lnTo>
                  <a:lnTo>
                    <a:pt x="10" y="174"/>
                  </a:lnTo>
                  <a:lnTo>
                    <a:pt x="12" y="172"/>
                  </a:lnTo>
                  <a:lnTo>
                    <a:pt x="14" y="172"/>
                  </a:lnTo>
                  <a:lnTo>
                    <a:pt x="16" y="174"/>
                  </a:lnTo>
                  <a:lnTo>
                    <a:pt x="18" y="174"/>
                  </a:lnTo>
                  <a:lnTo>
                    <a:pt x="18" y="176"/>
                  </a:lnTo>
                  <a:lnTo>
                    <a:pt x="20" y="176"/>
                  </a:lnTo>
                  <a:lnTo>
                    <a:pt x="20" y="178"/>
                  </a:lnTo>
                  <a:lnTo>
                    <a:pt x="20" y="180"/>
                  </a:lnTo>
                  <a:lnTo>
                    <a:pt x="21" y="180"/>
                  </a:lnTo>
                  <a:lnTo>
                    <a:pt x="20" y="178"/>
                  </a:lnTo>
                  <a:lnTo>
                    <a:pt x="20" y="176"/>
                  </a:lnTo>
                  <a:lnTo>
                    <a:pt x="18" y="176"/>
                  </a:lnTo>
                  <a:lnTo>
                    <a:pt x="18" y="174"/>
                  </a:lnTo>
                  <a:lnTo>
                    <a:pt x="18" y="172"/>
                  </a:lnTo>
                  <a:lnTo>
                    <a:pt x="18" y="170"/>
                  </a:lnTo>
                  <a:lnTo>
                    <a:pt x="20" y="170"/>
                  </a:lnTo>
                  <a:lnTo>
                    <a:pt x="20" y="168"/>
                  </a:lnTo>
                  <a:lnTo>
                    <a:pt x="21" y="168"/>
                  </a:lnTo>
                  <a:lnTo>
                    <a:pt x="21" y="170"/>
                  </a:lnTo>
                  <a:lnTo>
                    <a:pt x="23" y="170"/>
                  </a:lnTo>
                  <a:lnTo>
                    <a:pt x="23" y="172"/>
                  </a:lnTo>
                  <a:lnTo>
                    <a:pt x="23" y="174"/>
                  </a:lnTo>
                  <a:lnTo>
                    <a:pt x="25" y="174"/>
                  </a:lnTo>
                  <a:lnTo>
                    <a:pt x="25" y="172"/>
                  </a:lnTo>
                  <a:lnTo>
                    <a:pt x="25" y="170"/>
                  </a:lnTo>
                  <a:lnTo>
                    <a:pt x="27" y="170"/>
                  </a:lnTo>
                  <a:lnTo>
                    <a:pt x="25" y="170"/>
                  </a:lnTo>
                  <a:lnTo>
                    <a:pt x="25" y="168"/>
                  </a:lnTo>
                  <a:lnTo>
                    <a:pt x="23" y="168"/>
                  </a:lnTo>
                  <a:lnTo>
                    <a:pt x="23" y="166"/>
                  </a:lnTo>
                  <a:lnTo>
                    <a:pt x="25" y="166"/>
                  </a:lnTo>
                  <a:lnTo>
                    <a:pt x="25" y="164"/>
                  </a:lnTo>
                  <a:lnTo>
                    <a:pt x="25" y="162"/>
                  </a:lnTo>
                  <a:lnTo>
                    <a:pt x="27" y="162"/>
                  </a:lnTo>
                  <a:lnTo>
                    <a:pt x="27" y="160"/>
                  </a:lnTo>
                  <a:lnTo>
                    <a:pt x="29" y="160"/>
                  </a:lnTo>
                  <a:lnTo>
                    <a:pt x="27" y="160"/>
                  </a:lnTo>
                  <a:lnTo>
                    <a:pt x="27" y="158"/>
                  </a:lnTo>
                  <a:lnTo>
                    <a:pt x="27" y="157"/>
                  </a:lnTo>
                  <a:lnTo>
                    <a:pt x="25" y="157"/>
                  </a:lnTo>
                  <a:lnTo>
                    <a:pt x="25" y="155"/>
                  </a:lnTo>
                  <a:lnTo>
                    <a:pt x="27" y="155"/>
                  </a:lnTo>
                  <a:lnTo>
                    <a:pt x="25" y="155"/>
                  </a:lnTo>
                  <a:lnTo>
                    <a:pt x="25" y="153"/>
                  </a:lnTo>
                  <a:lnTo>
                    <a:pt x="27" y="151"/>
                  </a:lnTo>
                  <a:lnTo>
                    <a:pt x="25" y="151"/>
                  </a:lnTo>
                  <a:lnTo>
                    <a:pt x="25" y="149"/>
                  </a:lnTo>
                  <a:lnTo>
                    <a:pt x="25" y="151"/>
                  </a:lnTo>
                  <a:lnTo>
                    <a:pt x="23" y="149"/>
                  </a:lnTo>
                  <a:lnTo>
                    <a:pt x="25" y="149"/>
                  </a:lnTo>
                  <a:lnTo>
                    <a:pt x="23" y="149"/>
                  </a:lnTo>
                  <a:lnTo>
                    <a:pt x="25" y="147"/>
                  </a:lnTo>
                  <a:lnTo>
                    <a:pt x="23" y="147"/>
                  </a:lnTo>
                  <a:lnTo>
                    <a:pt x="25" y="147"/>
                  </a:lnTo>
                  <a:lnTo>
                    <a:pt x="23" y="147"/>
                  </a:lnTo>
                  <a:lnTo>
                    <a:pt x="25" y="147"/>
                  </a:lnTo>
                  <a:lnTo>
                    <a:pt x="23" y="147"/>
                  </a:lnTo>
                  <a:lnTo>
                    <a:pt x="23" y="145"/>
                  </a:lnTo>
                  <a:lnTo>
                    <a:pt x="23" y="143"/>
                  </a:lnTo>
                  <a:lnTo>
                    <a:pt x="23" y="141"/>
                  </a:lnTo>
                  <a:lnTo>
                    <a:pt x="23" y="143"/>
                  </a:lnTo>
                  <a:lnTo>
                    <a:pt x="25" y="141"/>
                  </a:lnTo>
                  <a:lnTo>
                    <a:pt x="23" y="141"/>
                  </a:lnTo>
                  <a:lnTo>
                    <a:pt x="23" y="139"/>
                  </a:lnTo>
                  <a:lnTo>
                    <a:pt x="23" y="137"/>
                  </a:lnTo>
                  <a:lnTo>
                    <a:pt x="23" y="139"/>
                  </a:lnTo>
                  <a:lnTo>
                    <a:pt x="25" y="139"/>
                  </a:lnTo>
                  <a:lnTo>
                    <a:pt x="23" y="137"/>
                  </a:lnTo>
                  <a:lnTo>
                    <a:pt x="23" y="135"/>
                  </a:lnTo>
                  <a:lnTo>
                    <a:pt x="21" y="135"/>
                  </a:lnTo>
                  <a:lnTo>
                    <a:pt x="23" y="135"/>
                  </a:lnTo>
                  <a:lnTo>
                    <a:pt x="23" y="133"/>
                  </a:lnTo>
                  <a:lnTo>
                    <a:pt x="21" y="133"/>
                  </a:lnTo>
                  <a:lnTo>
                    <a:pt x="21" y="131"/>
                  </a:lnTo>
                  <a:lnTo>
                    <a:pt x="20" y="131"/>
                  </a:lnTo>
                  <a:lnTo>
                    <a:pt x="20" y="129"/>
                  </a:lnTo>
                  <a:lnTo>
                    <a:pt x="20" y="128"/>
                  </a:lnTo>
                  <a:lnTo>
                    <a:pt x="18" y="128"/>
                  </a:lnTo>
                  <a:lnTo>
                    <a:pt x="20" y="128"/>
                  </a:lnTo>
                  <a:lnTo>
                    <a:pt x="18" y="128"/>
                  </a:lnTo>
                  <a:lnTo>
                    <a:pt x="18" y="126"/>
                  </a:lnTo>
                  <a:lnTo>
                    <a:pt x="18" y="128"/>
                  </a:lnTo>
                  <a:lnTo>
                    <a:pt x="18" y="126"/>
                  </a:lnTo>
                  <a:lnTo>
                    <a:pt x="20" y="126"/>
                  </a:lnTo>
                  <a:lnTo>
                    <a:pt x="21" y="126"/>
                  </a:lnTo>
                  <a:lnTo>
                    <a:pt x="21" y="124"/>
                  </a:lnTo>
                  <a:lnTo>
                    <a:pt x="23" y="124"/>
                  </a:lnTo>
                  <a:lnTo>
                    <a:pt x="25" y="124"/>
                  </a:lnTo>
                  <a:lnTo>
                    <a:pt x="25" y="122"/>
                  </a:lnTo>
                  <a:lnTo>
                    <a:pt x="27" y="122"/>
                  </a:lnTo>
                  <a:lnTo>
                    <a:pt x="29" y="122"/>
                  </a:lnTo>
                  <a:lnTo>
                    <a:pt x="29" y="120"/>
                  </a:lnTo>
                  <a:lnTo>
                    <a:pt x="31" y="120"/>
                  </a:lnTo>
                  <a:lnTo>
                    <a:pt x="33" y="118"/>
                  </a:lnTo>
                  <a:lnTo>
                    <a:pt x="35" y="116"/>
                  </a:lnTo>
                  <a:lnTo>
                    <a:pt x="39" y="114"/>
                  </a:lnTo>
                  <a:lnTo>
                    <a:pt x="39" y="112"/>
                  </a:lnTo>
                  <a:lnTo>
                    <a:pt x="41" y="110"/>
                  </a:lnTo>
                  <a:lnTo>
                    <a:pt x="41" y="108"/>
                  </a:lnTo>
                  <a:lnTo>
                    <a:pt x="43" y="108"/>
                  </a:lnTo>
                  <a:lnTo>
                    <a:pt x="43" y="106"/>
                  </a:lnTo>
                  <a:lnTo>
                    <a:pt x="43" y="104"/>
                  </a:lnTo>
                  <a:lnTo>
                    <a:pt x="45" y="102"/>
                  </a:lnTo>
                  <a:lnTo>
                    <a:pt x="45" y="100"/>
                  </a:lnTo>
                  <a:lnTo>
                    <a:pt x="45" y="99"/>
                  </a:lnTo>
                  <a:lnTo>
                    <a:pt x="45" y="97"/>
                  </a:lnTo>
                  <a:lnTo>
                    <a:pt x="45" y="95"/>
                  </a:lnTo>
                  <a:lnTo>
                    <a:pt x="45" y="93"/>
                  </a:lnTo>
                  <a:lnTo>
                    <a:pt x="45" y="91"/>
                  </a:lnTo>
                  <a:lnTo>
                    <a:pt x="45" y="89"/>
                  </a:lnTo>
                  <a:lnTo>
                    <a:pt x="43" y="89"/>
                  </a:lnTo>
                  <a:lnTo>
                    <a:pt x="43" y="87"/>
                  </a:lnTo>
                  <a:lnTo>
                    <a:pt x="43" y="85"/>
                  </a:lnTo>
                  <a:lnTo>
                    <a:pt x="43" y="83"/>
                  </a:lnTo>
                  <a:lnTo>
                    <a:pt x="43" y="81"/>
                  </a:lnTo>
                  <a:lnTo>
                    <a:pt x="41" y="81"/>
                  </a:lnTo>
                  <a:lnTo>
                    <a:pt x="41" y="79"/>
                  </a:lnTo>
                  <a:lnTo>
                    <a:pt x="39" y="77"/>
                  </a:lnTo>
                  <a:lnTo>
                    <a:pt x="39" y="75"/>
                  </a:lnTo>
                  <a:lnTo>
                    <a:pt x="37" y="75"/>
                  </a:lnTo>
                  <a:lnTo>
                    <a:pt x="37" y="73"/>
                  </a:lnTo>
                  <a:lnTo>
                    <a:pt x="35" y="73"/>
                  </a:lnTo>
                  <a:lnTo>
                    <a:pt x="35" y="71"/>
                  </a:lnTo>
                  <a:lnTo>
                    <a:pt x="33" y="71"/>
                  </a:lnTo>
                  <a:lnTo>
                    <a:pt x="31" y="71"/>
                  </a:lnTo>
                  <a:lnTo>
                    <a:pt x="31" y="70"/>
                  </a:lnTo>
                  <a:lnTo>
                    <a:pt x="29" y="70"/>
                  </a:lnTo>
                  <a:lnTo>
                    <a:pt x="29" y="68"/>
                  </a:lnTo>
                  <a:lnTo>
                    <a:pt x="27" y="68"/>
                  </a:lnTo>
                  <a:lnTo>
                    <a:pt x="27" y="66"/>
                  </a:lnTo>
                  <a:lnTo>
                    <a:pt x="27" y="64"/>
                  </a:lnTo>
                  <a:lnTo>
                    <a:pt x="27" y="62"/>
                  </a:lnTo>
                  <a:lnTo>
                    <a:pt x="29" y="62"/>
                  </a:lnTo>
                  <a:lnTo>
                    <a:pt x="29" y="60"/>
                  </a:lnTo>
                  <a:lnTo>
                    <a:pt x="31" y="60"/>
                  </a:lnTo>
                  <a:lnTo>
                    <a:pt x="29" y="60"/>
                  </a:lnTo>
                  <a:lnTo>
                    <a:pt x="31" y="60"/>
                  </a:lnTo>
                  <a:lnTo>
                    <a:pt x="31" y="58"/>
                  </a:lnTo>
                  <a:lnTo>
                    <a:pt x="33" y="56"/>
                  </a:lnTo>
                  <a:lnTo>
                    <a:pt x="33" y="54"/>
                  </a:lnTo>
                  <a:lnTo>
                    <a:pt x="35" y="54"/>
                  </a:lnTo>
                  <a:lnTo>
                    <a:pt x="33" y="54"/>
                  </a:lnTo>
                  <a:lnTo>
                    <a:pt x="33" y="52"/>
                  </a:lnTo>
                  <a:lnTo>
                    <a:pt x="35" y="52"/>
                  </a:lnTo>
                  <a:lnTo>
                    <a:pt x="35" y="50"/>
                  </a:lnTo>
                  <a:lnTo>
                    <a:pt x="33" y="50"/>
                  </a:lnTo>
                  <a:lnTo>
                    <a:pt x="35" y="50"/>
                  </a:lnTo>
                  <a:lnTo>
                    <a:pt x="33" y="50"/>
                  </a:lnTo>
                  <a:lnTo>
                    <a:pt x="35" y="50"/>
                  </a:lnTo>
                  <a:lnTo>
                    <a:pt x="37" y="50"/>
                  </a:lnTo>
                  <a:lnTo>
                    <a:pt x="37" y="52"/>
                  </a:lnTo>
                  <a:lnTo>
                    <a:pt x="37" y="50"/>
                  </a:lnTo>
                  <a:lnTo>
                    <a:pt x="35" y="50"/>
                  </a:lnTo>
                  <a:lnTo>
                    <a:pt x="37" y="50"/>
                  </a:lnTo>
                  <a:lnTo>
                    <a:pt x="35" y="48"/>
                  </a:lnTo>
                  <a:lnTo>
                    <a:pt x="37" y="48"/>
                  </a:lnTo>
                  <a:lnTo>
                    <a:pt x="37" y="46"/>
                  </a:lnTo>
                  <a:lnTo>
                    <a:pt x="37" y="44"/>
                  </a:lnTo>
                  <a:lnTo>
                    <a:pt x="39" y="44"/>
                  </a:lnTo>
                  <a:lnTo>
                    <a:pt x="37" y="44"/>
                  </a:lnTo>
                  <a:lnTo>
                    <a:pt x="39" y="44"/>
                  </a:lnTo>
                  <a:lnTo>
                    <a:pt x="37" y="44"/>
                  </a:lnTo>
                  <a:lnTo>
                    <a:pt x="35" y="44"/>
                  </a:lnTo>
                  <a:lnTo>
                    <a:pt x="35" y="42"/>
                  </a:lnTo>
                  <a:lnTo>
                    <a:pt x="37" y="42"/>
                  </a:lnTo>
                  <a:lnTo>
                    <a:pt x="35" y="42"/>
                  </a:lnTo>
                  <a:lnTo>
                    <a:pt x="35" y="41"/>
                  </a:lnTo>
                  <a:lnTo>
                    <a:pt x="37" y="41"/>
                  </a:lnTo>
                  <a:lnTo>
                    <a:pt x="35" y="41"/>
                  </a:lnTo>
                  <a:lnTo>
                    <a:pt x="35" y="39"/>
                  </a:lnTo>
                  <a:lnTo>
                    <a:pt x="35" y="37"/>
                  </a:lnTo>
                  <a:lnTo>
                    <a:pt x="35" y="35"/>
                  </a:lnTo>
                  <a:lnTo>
                    <a:pt x="37" y="35"/>
                  </a:lnTo>
                  <a:lnTo>
                    <a:pt x="35" y="35"/>
                  </a:lnTo>
                  <a:lnTo>
                    <a:pt x="33" y="35"/>
                  </a:lnTo>
                  <a:lnTo>
                    <a:pt x="33" y="33"/>
                  </a:lnTo>
                  <a:lnTo>
                    <a:pt x="35" y="33"/>
                  </a:lnTo>
                  <a:lnTo>
                    <a:pt x="35" y="31"/>
                  </a:lnTo>
                  <a:lnTo>
                    <a:pt x="35" y="33"/>
                  </a:lnTo>
                  <a:lnTo>
                    <a:pt x="35" y="31"/>
                  </a:lnTo>
                  <a:lnTo>
                    <a:pt x="37" y="31"/>
                  </a:lnTo>
                  <a:lnTo>
                    <a:pt x="35" y="31"/>
                  </a:lnTo>
                  <a:lnTo>
                    <a:pt x="33" y="33"/>
                  </a:lnTo>
                  <a:lnTo>
                    <a:pt x="33" y="31"/>
                  </a:lnTo>
                  <a:lnTo>
                    <a:pt x="31" y="31"/>
                  </a:lnTo>
                  <a:lnTo>
                    <a:pt x="31" y="29"/>
                  </a:lnTo>
                  <a:lnTo>
                    <a:pt x="33" y="27"/>
                  </a:lnTo>
                  <a:lnTo>
                    <a:pt x="33" y="25"/>
                  </a:lnTo>
                  <a:lnTo>
                    <a:pt x="35" y="25"/>
                  </a:lnTo>
                  <a:lnTo>
                    <a:pt x="35" y="23"/>
                  </a:lnTo>
                  <a:lnTo>
                    <a:pt x="35" y="21"/>
                  </a:lnTo>
                  <a:lnTo>
                    <a:pt x="33" y="21"/>
                  </a:lnTo>
                  <a:lnTo>
                    <a:pt x="33" y="19"/>
                  </a:lnTo>
                  <a:lnTo>
                    <a:pt x="35" y="19"/>
                  </a:lnTo>
                  <a:lnTo>
                    <a:pt x="35" y="21"/>
                  </a:lnTo>
                  <a:lnTo>
                    <a:pt x="35" y="19"/>
                  </a:lnTo>
                  <a:lnTo>
                    <a:pt x="35" y="17"/>
                  </a:lnTo>
                  <a:lnTo>
                    <a:pt x="35" y="19"/>
                  </a:lnTo>
                  <a:lnTo>
                    <a:pt x="37" y="19"/>
                  </a:lnTo>
                  <a:lnTo>
                    <a:pt x="37" y="17"/>
                  </a:lnTo>
                  <a:lnTo>
                    <a:pt x="35" y="17"/>
                  </a:lnTo>
                  <a:lnTo>
                    <a:pt x="33" y="17"/>
                  </a:lnTo>
                  <a:lnTo>
                    <a:pt x="33" y="15"/>
                  </a:lnTo>
                  <a:lnTo>
                    <a:pt x="31" y="15"/>
                  </a:lnTo>
                  <a:lnTo>
                    <a:pt x="31" y="13"/>
                  </a:lnTo>
                  <a:lnTo>
                    <a:pt x="31" y="12"/>
                  </a:lnTo>
                  <a:lnTo>
                    <a:pt x="31" y="10"/>
                  </a:lnTo>
                  <a:lnTo>
                    <a:pt x="31" y="8"/>
                  </a:lnTo>
                  <a:lnTo>
                    <a:pt x="31" y="6"/>
                  </a:lnTo>
                  <a:lnTo>
                    <a:pt x="31" y="4"/>
                  </a:lnTo>
                  <a:lnTo>
                    <a:pt x="33" y="4"/>
                  </a:lnTo>
                  <a:lnTo>
                    <a:pt x="33" y="2"/>
                  </a:lnTo>
                  <a:lnTo>
                    <a:pt x="35" y="2"/>
                  </a:lnTo>
                  <a:lnTo>
                    <a:pt x="35" y="0"/>
                  </a:lnTo>
                  <a:lnTo>
                    <a:pt x="37" y="0"/>
                  </a:lnTo>
                  <a:lnTo>
                    <a:pt x="39" y="0"/>
                  </a:lnTo>
                  <a:lnTo>
                    <a:pt x="39" y="2"/>
                  </a:lnTo>
                  <a:lnTo>
                    <a:pt x="41" y="2"/>
                  </a:lnTo>
                  <a:lnTo>
                    <a:pt x="43" y="2"/>
                  </a:lnTo>
                  <a:lnTo>
                    <a:pt x="45" y="2"/>
                  </a:lnTo>
                  <a:lnTo>
                    <a:pt x="45" y="4"/>
                  </a:lnTo>
                  <a:lnTo>
                    <a:pt x="47" y="4"/>
                  </a:lnTo>
                  <a:lnTo>
                    <a:pt x="49" y="4"/>
                  </a:lnTo>
                  <a:lnTo>
                    <a:pt x="50" y="6"/>
                  </a:lnTo>
                  <a:lnTo>
                    <a:pt x="52" y="6"/>
                  </a:lnTo>
                  <a:lnTo>
                    <a:pt x="50" y="6"/>
                  </a:lnTo>
                  <a:lnTo>
                    <a:pt x="50" y="8"/>
                  </a:lnTo>
                  <a:lnTo>
                    <a:pt x="49" y="8"/>
                  </a:lnTo>
                  <a:lnTo>
                    <a:pt x="50" y="8"/>
                  </a:lnTo>
                  <a:lnTo>
                    <a:pt x="52" y="6"/>
                  </a:lnTo>
                  <a:lnTo>
                    <a:pt x="54" y="6"/>
                  </a:lnTo>
                  <a:lnTo>
                    <a:pt x="56" y="6"/>
                  </a:lnTo>
                  <a:lnTo>
                    <a:pt x="58" y="6"/>
                  </a:lnTo>
                  <a:lnTo>
                    <a:pt x="58" y="8"/>
                  </a:lnTo>
                  <a:lnTo>
                    <a:pt x="60" y="8"/>
                  </a:lnTo>
                  <a:lnTo>
                    <a:pt x="60" y="10"/>
                  </a:lnTo>
                  <a:lnTo>
                    <a:pt x="60" y="8"/>
                  </a:lnTo>
                  <a:lnTo>
                    <a:pt x="58" y="8"/>
                  </a:lnTo>
                  <a:lnTo>
                    <a:pt x="58" y="6"/>
                  </a:lnTo>
                  <a:lnTo>
                    <a:pt x="60" y="6"/>
                  </a:lnTo>
                  <a:lnTo>
                    <a:pt x="62" y="6"/>
                  </a:lnTo>
                  <a:lnTo>
                    <a:pt x="64" y="4"/>
                  </a:lnTo>
                  <a:lnTo>
                    <a:pt x="64" y="6"/>
                  </a:lnTo>
                  <a:lnTo>
                    <a:pt x="64" y="4"/>
                  </a:lnTo>
                  <a:lnTo>
                    <a:pt x="66" y="4"/>
                  </a:lnTo>
                  <a:lnTo>
                    <a:pt x="66" y="2"/>
                  </a:lnTo>
                  <a:lnTo>
                    <a:pt x="68" y="2"/>
                  </a:lnTo>
                  <a:lnTo>
                    <a:pt x="68" y="4"/>
                  </a:lnTo>
                  <a:lnTo>
                    <a:pt x="70" y="4"/>
                  </a:lnTo>
                  <a:lnTo>
                    <a:pt x="70" y="6"/>
                  </a:lnTo>
                  <a:lnTo>
                    <a:pt x="72" y="6"/>
                  </a:lnTo>
                  <a:lnTo>
                    <a:pt x="72" y="8"/>
                  </a:lnTo>
                  <a:lnTo>
                    <a:pt x="74" y="8"/>
                  </a:lnTo>
                  <a:lnTo>
                    <a:pt x="76" y="8"/>
                  </a:lnTo>
                  <a:lnTo>
                    <a:pt x="76" y="10"/>
                  </a:lnTo>
                  <a:lnTo>
                    <a:pt x="76" y="8"/>
                  </a:lnTo>
                  <a:lnTo>
                    <a:pt x="76" y="10"/>
                  </a:lnTo>
                  <a:lnTo>
                    <a:pt x="78" y="10"/>
                  </a:lnTo>
                  <a:lnTo>
                    <a:pt x="76" y="10"/>
                  </a:lnTo>
                  <a:lnTo>
                    <a:pt x="78" y="10"/>
                  </a:lnTo>
                  <a:lnTo>
                    <a:pt x="76" y="10"/>
                  </a:lnTo>
                  <a:lnTo>
                    <a:pt x="76" y="12"/>
                  </a:lnTo>
                  <a:lnTo>
                    <a:pt x="76" y="13"/>
                  </a:lnTo>
                  <a:lnTo>
                    <a:pt x="78" y="13"/>
                  </a:lnTo>
                  <a:lnTo>
                    <a:pt x="76" y="13"/>
                  </a:lnTo>
                  <a:lnTo>
                    <a:pt x="76" y="12"/>
                  </a:lnTo>
                  <a:lnTo>
                    <a:pt x="78" y="12"/>
                  </a:lnTo>
                  <a:lnTo>
                    <a:pt x="79" y="13"/>
                  </a:lnTo>
                  <a:lnTo>
                    <a:pt x="81" y="13"/>
                  </a:lnTo>
                  <a:lnTo>
                    <a:pt x="79" y="13"/>
                  </a:lnTo>
                  <a:lnTo>
                    <a:pt x="79" y="15"/>
                  </a:lnTo>
                  <a:lnTo>
                    <a:pt x="81" y="15"/>
                  </a:lnTo>
                  <a:lnTo>
                    <a:pt x="81" y="17"/>
                  </a:lnTo>
                  <a:lnTo>
                    <a:pt x="79" y="17"/>
                  </a:lnTo>
                  <a:lnTo>
                    <a:pt x="81" y="17"/>
                  </a:lnTo>
                  <a:lnTo>
                    <a:pt x="81" y="15"/>
                  </a:lnTo>
                  <a:lnTo>
                    <a:pt x="83" y="15"/>
                  </a:lnTo>
                  <a:lnTo>
                    <a:pt x="83" y="17"/>
                  </a:lnTo>
                  <a:lnTo>
                    <a:pt x="85" y="17"/>
                  </a:lnTo>
                  <a:lnTo>
                    <a:pt x="85" y="19"/>
                  </a:lnTo>
                  <a:lnTo>
                    <a:pt x="85" y="17"/>
                  </a:lnTo>
                  <a:lnTo>
                    <a:pt x="85" y="19"/>
                  </a:lnTo>
                  <a:lnTo>
                    <a:pt x="83" y="19"/>
                  </a:lnTo>
                  <a:lnTo>
                    <a:pt x="83" y="21"/>
                  </a:lnTo>
                  <a:lnTo>
                    <a:pt x="85" y="21"/>
                  </a:lnTo>
                  <a:lnTo>
                    <a:pt x="83" y="21"/>
                  </a:lnTo>
                  <a:lnTo>
                    <a:pt x="83" y="23"/>
                  </a:lnTo>
                  <a:lnTo>
                    <a:pt x="85" y="23"/>
                  </a:lnTo>
                  <a:lnTo>
                    <a:pt x="85" y="25"/>
                  </a:lnTo>
                  <a:lnTo>
                    <a:pt x="85" y="23"/>
                  </a:lnTo>
                  <a:lnTo>
                    <a:pt x="85" y="25"/>
                  </a:lnTo>
                  <a:lnTo>
                    <a:pt x="87" y="25"/>
                  </a:lnTo>
                  <a:lnTo>
                    <a:pt x="89" y="25"/>
                  </a:lnTo>
                  <a:lnTo>
                    <a:pt x="91" y="25"/>
                  </a:lnTo>
                  <a:lnTo>
                    <a:pt x="91" y="27"/>
                  </a:lnTo>
                  <a:lnTo>
                    <a:pt x="93" y="27"/>
                  </a:lnTo>
                  <a:lnTo>
                    <a:pt x="95" y="27"/>
                  </a:lnTo>
                  <a:lnTo>
                    <a:pt x="97" y="27"/>
                  </a:lnTo>
                  <a:lnTo>
                    <a:pt x="97" y="29"/>
                  </a:lnTo>
                  <a:lnTo>
                    <a:pt x="97" y="31"/>
                  </a:lnTo>
                  <a:lnTo>
                    <a:pt x="99" y="31"/>
                  </a:lnTo>
                  <a:lnTo>
                    <a:pt x="99" y="29"/>
                  </a:lnTo>
                  <a:lnTo>
                    <a:pt x="101" y="29"/>
                  </a:lnTo>
                  <a:lnTo>
                    <a:pt x="101" y="31"/>
                  </a:lnTo>
                  <a:lnTo>
                    <a:pt x="101" y="29"/>
                  </a:lnTo>
                  <a:lnTo>
                    <a:pt x="101" y="27"/>
                  </a:lnTo>
                  <a:lnTo>
                    <a:pt x="103" y="27"/>
                  </a:lnTo>
                  <a:lnTo>
                    <a:pt x="103" y="29"/>
                  </a:lnTo>
                  <a:lnTo>
                    <a:pt x="103" y="31"/>
                  </a:lnTo>
                  <a:lnTo>
                    <a:pt x="103" y="33"/>
                  </a:lnTo>
                  <a:lnTo>
                    <a:pt x="101" y="33"/>
                  </a:lnTo>
                  <a:lnTo>
                    <a:pt x="101" y="35"/>
                  </a:lnTo>
                  <a:lnTo>
                    <a:pt x="99" y="37"/>
                  </a:lnTo>
                  <a:lnTo>
                    <a:pt x="101" y="37"/>
                  </a:lnTo>
                  <a:lnTo>
                    <a:pt x="101" y="39"/>
                  </a:lnTo>
                  <a:lnTo>
                    <a:pt x="101" y="41"/>
                  </a:lnTo>
                  <a:lnTo>
                    <a:pt x="101" y="42"/>
                  </a:lnTo>
                  <a:lnTo>
                    <a:pt x="101" y="44"/>
                  </a:lnTo>
                  <a:lnTo>
                    <a:pt x="99" y="44"/>
                  </a:lnTo>
                  <a:lnTo>
                    <a:pt x="101" y="44"/>
                  </a:lnTo>
                  <a:lnTo>
                    <a:pt x="99" y="44"/>
                  </a:lnTo>
                  <a:lnTo>
                    <a:pt x="95" y="44"/>
                  </a:lnTo>
                  <a:lnTo>
                    <a:pt x="93" y="44"/>
                  </a:lnTo>
                  <a:lnTo>
                    <a:pt x="89" y="44"/>
                  </a:lnTo>
                  <a:lnTo>
                    <a:pt x="91" y="44"/>
                  </a:lnTo>
                  <a:lnTo>
                    <a:pt x="93" y="44"/>
                  </a:lnTo>
                  <a:lnTo>
                    <a:pt x="95" y="44"/>
                  </a:lnTo>
                  <a:lnTo>
                    <a:pt x="97" y="44"/>
                  </a:lnTo>
                  <a:lnTo>
                    <a:pt x="97" y="46"/>
                  </a:lnTo>
                  <a:lnTo>
                    <a:pt x="99" y="44"/>
                  </a:lnTo>
                  <a:lnTo>
                    <a:pt x="99" y="46"/>
                  </a:lnTo>
                  <a:lnTo>
                    <a:pt x="101" y="44"/>
                  </a:lnTo>
                  <a:lnTo>
                    <a:pt x="101" y="46"/>
                  </a:lnTo>
                  <a:lnTo>
                    <a:pt x="101" y="48"/>
                  </a:lnTo>
                  <a:lnTo>
                    <a:pt x="103" y="48"/>
                  </a:lnTo>
                  <a:lnTo>
                    <a:pt x="101" y="48"/>
                  </a:lnTo>
                  <a:lnTo>
                    <a:pt x="101" y="50"/>
                  </a:lnTo>
                  <a:lnTo>
                    <a:pt x="103" y="50"/>
                  </a:lnTo>
                  <a:lnTo>
                    <a:pt x="101" y="52"/>
                  </a:lnTo>
                  <a:lnTo>
                    <a:pt x="101" y="54"/>
                  </a:lnTo>
                  <a:lnTo>
                    <a:pt x="101" y="56"/>
                  </a:lnTo>
                  <a:lnTo>
                    <a:pt x="103" y="56"/>
                  </a:lnTo>
                  <a:lnTo>
                    <a:pt x="105" y="56"/>
                  </a:lnTo>
                  <a:lnTo>
                    <a:pt x="105" y="58"/>
                  </a:lnTo>
                  <a:lnTo>
                    <a:pt x="103" y="58"/>
                  </a:lnTo>
                  <a:lnTo>
                    <a:pt x="103" y="60"/>
                  </a:lnTo>
                  <a:lnTo>
                    <a:pt x="103" y="58"/>
                  </a:lnTo>
                  <a:lnTo>
                    <a:pt x="103" y="60"/>
                  </a:lnTo>
                  <a:lnTo>
                    <a:pt x="103" y="62"/>
                  </a:lnTo>
                  <a:lnTo>
                    <a:pt x="103" y="64"/>
                  </a:lnTo>
                  <a:lnTo>
                    <a:pt x="103" y="62"/>
                  </a:lnTo>
                  <a:lnTo>
                    <a:pt x="103" y="64"/>
                  </a:lnTo>
                  <a:lnTo>
                    <a:pt x="101" y="64"/>
                  </a:lnTo>
                  <a:lnTo>
                    <a:pt x="101" y="62"/>
                  </a:lnTo>
                  <a:lnTo>
                    <a:pt x="99" y="62"/>
                  </a:lnTo>
                  <a:lnTo>
                    <a:pt x="99" y="60"/>
                  </a:lnTo>
                  <a:lnTo>
                    <a:pt x="99" y="62"/>
                  </a:lnTo>
                  <a:lnTo>
                    <a:pt x="99" y="64"/>
                  </a:lnTo>
                  <a:lnTo>
                    <a:pt x="97" y="64"/>
                  </a:lnTo>
                  <a:lnTo>
                    <a:pt x="97" y="66"/>
                  </a:lnTo>
                  <a:lnTo>
                    <a:pt x="99" y="66"/>
                  </a:lnTo>
                  <a:lnTo>
                    <a:pt x="99" y="64"/>
                  </a:lnTo>
                  <a:lnTo>
                    <a:pt x="99" y="66"/>
                  </a:lnTo>
                  <a:lnTo>
                    <a:pt x="99" y="68"/>
                  </a:lnTo>
                  <a:lnTo>
                    <a:pt x="101" y="68"/>
                  </a:lnTo>
                  <a:lnTo>
                    <a:pt x="101" y="66"/>
                  </a:lnTo>
                  <a:lnTo>
                    <a:pt x="101" y="64"/>
                  </a:lnTo>
                  <a:lnTo>
                    <a:pt x="103" y="64"/>
                  </a:lnTo>
                  <a:lnTo>
                    <a:pt x="105" y="64"/>
                  </a:lnTo>
                  <a:lnTo>
                    <a:pt x="105" y="62"/>
                  </a:lnTo>
                  <a:lnTo>
                    <a:pt x="107" y="62"/>
                  </a:lnTo>
                  <a:lnTo>
                    <a:pt x="107" y="64"/>
                  </a:lnTo>
                  <a:lnTo>
                    <a:pt x="108" y="62"/>
                  </a:lnTo>
                  <a:lnTo>
                    <a:pt x="110" y="62"/>
                  </a:lnTo>
                  <a:lnTo>
                    <a:pt x="110" y="64"/>
                  </a:lnTo>
                  <a:lnTo>
                    <a:pt x="112" y="64"/>
                  </a:lnTo>
                  <a:lnTo>
                    <a:pt x="112" y="66"/>
                  </a:lnTo>
                  <a:lnTo>
                    <a:pt x="112" y="68"/>
                  </a:lnTo>
                  <a:lnTo>
                    <a:pt x="112" y="70"/>
                  </a:lnTo>
                  <a:lnTo>
                    <a:pt x="112" y="68"/>
                  </a:lnTo>
                  <a:lnTo>
                    <a:pt x="112" y="70"/>
                  </a:lnTo>
                  <a:lnTo>
                    <a:pt x="112" y="71"/>
                  </a:lnTo>
                  <a:lnTo>
                    <a:pt x="112" y="73"/>
                  </a:lnTo>
                  <a:lnTo>
                    <a:pt x="112" y="75"/>
                  </a:lnTo>
                  <a:lnTo>
                    <a:pt x="110" y="75"/>
                  </a:lnTo>
                  <a:lnTo>
                    <a:pt x="110" y="77"/>
                  </a:lnTo>
                  <a:lnTo>
                    <a:pt x="108" y="77"/>
                  </a:lnTo>
                  <a:lnTo>
                    <a:pt x="107" y="77"/>
                  </a:lnTo>
                  <a:lnTo>
                    <a:pt x="105" y="79"/>
                  </a:lnTo>
                  <a:lnTo>
                    <a:pt x="103" y="81"/>
                  </a:lnTo>
                  <a:lnTo>
                    <a:pt x="105" y="79"/>
                  </a:lnTo>
                  <a:lnTo>
                    <a:pt x="107" y="77"/>
                  </a:lnTo>
                  <a:lnTo>
                    <a:pt x="108" y="77"/>
                  </a:lnTo>
                  <a:lnTo>
                    <a:pt x="110" y="77"/>
                  </a:lnTo>
                  <a:lnTo>
                    <a:pt x="110" y="75"/>
                  </a:lnTo>
                  <a:lnTo>
                    <a:pt x="112" y="75"/>
                  </a:lnTo>
                  <a:lnTo>
                    <a:pt x="112" y="73"/>
                  </a:lnTo>
                  <a:lnTo>
                    <a:pt x="112" y="71"/>
                  </a:lnTo>
                  <a:lnTo>
                    <a:pt x="112" y="70"/>
                  </a:lnTo>
                  <a:lnTo>
                    <a:pt x="114" y="70"/>
                  </a:lnTo>
                  <a:lnTo>
                    <a:pt x="114" y="68"/>
                  </a:lnTo>
                  <a:lnTo>
                    <a:pt x="114" y="70"/>
                  </a:lnTo>
                  <a:lnTo>
                    <a:pt x="114" y="68"/>
                  </a:lnTo>
                  <a:lnTo>
                    <a:pt x="114" y="70"/>
                  </a:lnTo>
                  <a:lnTo>
                    <a:pt x="116" y="70"/>
                  </a:lnTo>
                  <a:lnTo>
                    <a:pt x="114" y="70"/>
                  </a:lnTo>
                  <a:lnTo>
                    <a:pt x="114" y="71"/>
                  </a:lnTo>
                  <a:lnTo>
                    <a:pt x="116" y="71"/>
                  </a:lnTo>
                  <a:lnTo>
                    <a:pt x="116" y="73"/>
                  </a:lnTo>
                  <a:lnTo>
                    <a:pt x="114" y="73"/>
                  </a:lnTo>
                  <a:lnTo>
                    <a:pt x="114" y="75"/>
                  </a:lnTo>
                  <a:lnTo>
                    <a:pt x="114" y="73"/>
                  </a:lnTo>
                  <a:lnTo>
                    <a:pt x="116" y="73"/>
                  </a:lnTo>
                  <a:lnTo>
                    <a:pt x="116" y="71"/>
                  </a:lnTo>
                  <a:lnTo>
                    <a:pt x="116" y="70"/>
                  </a:lnTo>
                  <a:lnTo>
                    <a:pt x="118" y="70"/>
                  </a:lnTo>
                  <a:lnTo>
                    <a:pt x="116" y="70"/>
                  </a:lnTo>
                  <a:lnTo>
                    <a:pt x="116" y="71"/>
                  </a:lnTo>
                  <a:lnTo>
                    <a:pt x="118" y="71"/>
                  </a:lnTo>
                  <a:lnTo>
                    <a:pt x="118" y="73"/>
                  </a:lnTo>
                  <a:lnTo>
                    <a:pt x="116" y="73"/>
                  </a:lnTo>
                  <a:lnTo>
                    <a:pt x="116" y="75"/>
                  </a:lnTo>
                  <a:lnTo>
                    <a:pt x="118" y="75"/>
                  </a:lnTo>
                  <a:lnTo>
                    <a:pt x="116" y="77"/>
                  </a:lnTo>
                  <a:lnTo>
                    <a:pt x="118" y="77"/>
                  </a:lnTo>
                  <a:lnTo>
                    <a:pt x="118" y="75"/>
                  </a:lnTo>
                  <a:lnTo>
                    <a:pt x="118" y="73"/>
                  </a:lnTo>
                  <a:lnTo>
                    <a:pt x="118" y="71"/>
                  </a:lnTo>
                  <a:lnTo>
                    <a:pt x="120" y="71"/>
                  </a:lnTo>
                  <a:lnTo>
                    <a:pt x="122" y="71"/>
                  </a:lnTo>
                  <a:lnTo>
                    <a:pt x="122" y="70"/>
                  </a:lnTo>
                  <a:lnTo>
                    <a:pt x="124" y="70"/>
                  </a:lnTo>
                  <a:lnTo>
                    <a:pt x="126" y="70"/>
                  </a:lnTo>
                  <a:lnTo>
                    <a:pt x="126" y="68"/>
                  </a:lnTo>
                  <a:lnTo>
                    <a:pt x="126" y="66"/>
                  </a:lnTo>
                  <a:lnTo>
                    <a:pt x="128" y="66"/>
                  </a:lnTo>
                  <a:lnTo>
                    <a:pt x="128" y="64"/>
                  </a:lnTo>
                  <a:lnTo>
                    <a:pt x="130" y="64"/>
                  </a:lnTo>
                  <a:lnTo>
                    <a:pt x="130" y="66"/>
                  </a:lnTo>
                  <a:lnTo>
                    <a:pt x="132" y="66"/>
                  </a:lnTo>
                  <a:lnTo>
                    <a:pt x="132" y="68"/>
                  </a:lnTo>
                  <a:lnTo>
                    <a:pt x="132" y="70"/>
                  </a:lnTo>
                  <a:lnTo>
                    <a:pt x="132" y="71"/>
                  </a:lnTo>
                  <a:lnTo>
                    <a:pt x="130" y="71"/>
                  </a:lnTo>
                  <a:lnTo>
                    <a:pt x="132" y="71"/>
                  </a:lnTo>
                  <a:lnTo>
                    <a:pt x="132" y="70"/>
                  </a:lnTo>
                  <a:lnTo>
                    <a:pt x="132" y="68"/>
                  </a:lnTo>
                  <a:lnTo>
                    <a:pt x="132" y="66"/>
                  </a:lnTo>
                  <a:lnTo>
                    <a:pt x="130" y="64"/>
                  </a:lnTo>
                  <a:lnTo>
                    <a:pt x="132" y="64"/>
                  </a:lnTo>
                  <a:lnTo>
                    <a:pt x="134" y="64"/>
                  </a:lnTo>
                  <a:lnTo>
                    <a:pt x="132" y="64"/>
                  </a:lnTo>
                  <a:lnTo>
                    <a:pt x="132" y="62"/>
                  </a:lnTo>
                  <a:lnTo>
                    <a:pt x="134" y="62"/>
                  </a:lnTo>
                  <a:lnTo>
                    <a:pt x="134" y="60"/>
                  </a:lnTo>
                  <a:lnTo>
                    <a:pt x="136" y="62"/>
                  </a:lnTo>
                  <a:lnTo>
                    <a:pt x="136" y="60"/>
                  </a:lnTo>
                  <a:lnTo>
                    <a:pt x="134" y="60"/>
                  </a:lnTo>
                  <a:lnTo>
                    <a:pt x="136" y="60"/>
                  </a:lnTo>
                  <a:lnTo>
                    <a:pt x="137" y="60"/>
                  </a:lnTo>
                  <a:lnTo>
                    <a:pt x="136" y="60"/>
                  </a:lnTo>
                  <a:lnTo>
                    <a:pt x="134" y="60"/>
                  </a:lnTo>
                  <a:lnTo>
                    <a:pt x="134" y="58"/>
                  </a:lnTo>
                  <a:lnTo>
                    <a:pt x="134" y="56"/>
                  </a:lnTo>
                  <a:lnTo>
                    <a:pt x="134" y="58"/>
                  </a:lnTo>
                  <a:lnTo>
                    <a:pt x="134" y="56"/>
                  </a:lnTo>
                  <a:lnTo>
                    <a:pt x="134" y="58"/>
                  </a:lnTo>
                  <a:lnTo>
                    <a:pt x="136" y="58"/>
                  </a:lnTo>
                  <a:lnTo>
                    <a:pt x="136" y="56"/>
                  </a:lnTo>
                  <a:lnTo>
                    <a:pt x="134" y="56"/>
                  </a:lnTo>
                  <a:lnTo>
                    <a:pt x="136" y="54"/>
                  </a:lnTo>
                  <a:lnTo>
                    <a:pt x="136" y="56"/>
                  </a:lnTo>
                  <a:lnTo>
                    <a:pt x="136" y="54"/>
                  </a:lnTo>
                  <a:lnTo>
                    <a:pt x="136" y="52"/>
                  </a:lnTo>
                  <a:lnTo>
                    <a:pt x="136" y="54"/>
                  </a:lnTo>
                  <a:lnTo>
                    <a:pt x="137" y="54"/>
                  </a:lnTo>
                  <a:lnTo>
                    <a:pt x="139" y="54"/>
                  </a:lnTo>
                  <a:lnTo>
                    <a:pt x="137" y="54"/>
                  </a:lnTo>
                  <a:lnTo>
                    <a:pt x="137" y="52"/>
                  </a:lnTo>
                  <a:lnTo>
                    <a:pt x="136" y="52"/>
                  </a:lnTo>
                  <a:lnTo>
                    <a:pt x="136" y="50"/>
                  </a:lnTo>
                  <a:lnTo>
                    <a:pt x="136" y="48"/>
                  </a:lnTo>
                  <a:lnTo>
                    <a:pt x="137" y="46"/>
                  </a:lnTo>
                  <a:lnTo>
                    <a:pt x="137" y="48"/>
                  </a:lnTo>
                  <a:lnTo>
                    <a:pt x="139" y="48"/>
                  </a:lnTo>
                  <a:lnTo>
                    <a:pt x="137" y="48"/>
                  </a:lnTo>
                  <a:lnTo>
                    <a:pt x="137" y="46"/>
                  </a:lnTo>
                  <a:lnTo>
                    <a:pt x="139" y="46"/>
                  </a:lnTo>
                  <a:lnTo>
                    <a:pt x="137" y="44"/>
                  </a:lnTo>
                  <a:lnTo>
                    <a:pt x="139" y="44"/>
                  </a:lnTo>
                  <a:lnTo>
                    <a:pt x="137" y="44"/>
                  </a:lnTo>
                  <a:lnTo>
                    <a:pt x="139" y="44"/>
                  </a:lnTo>
                  <a:lnTo>
                    <a:pt x="139" y="42"/>
                  </a:lnTo>
                  <a:lnTo>
                    <a:pt x="139" y="41"/>
                  </a:lnTo>
                  <a:lnTo>
                    <a:pt x="141" y="41"/>
                  </a:lnTo>
                  <a:lnTo>
                    <a:pt x="141" y="39"/>
                  </a:lnTo>
                  <a:lnTo>
                    <a:pt x="143" y="39"/>
                  </a:lnTo>
                  <a:lnTo>
                    <a:pt x="143" y="41"/>
                  </a:lnTo>
                  <a:lnTo>
                    <a:pt x="145" y="41"/>
                  </a:lnTo>
                  <a:lnTo>
                    <a:pt x="143" y="41"/>
                  </a:lnTo>
                  <a:lnTo>
                    <a:pt x="141" y="41"/>
                  </a:lnTo>
                  <a:lnTo>
                    <a:pt x="143" y="41"/>
                  </a:lnTo>
                  <a:lnTo>
                    <a:pt x="143" y="42"/>
                  </a:lnTo>
                  <a:lnTo>
                    <a:pt x="143" y="41"/>
                  </a:lnTo>
                  <a:lnTo>
                    <a:pt x="145" y="41"/>
                  </a:lnTo>
                  <a:lnTo>
                    <a:pt x="143" y="41"/>
                  </a:lnTo>
                  <a:lnTo>
                    <a:pt x="145" y="42"/>
                  </a:lnTo>
                  <a:lnTo>
                    <a:pt x="143" y="42"/>
                  </a:lnTo>
                  <a:lnTo>
                    <a:pt x="143" y="44"/>
                  </a:lnTo>
                  <a:lnTo>
                    <a:pt x="141" y="44"/>
                  </a:lnTo>
                  <a:lnTo>
                    <a:pt x="143" y="44"/>
                  </a:lnTo>
                  <a:lnTo>
                    <a:pt x="143" y="42"/>
                  </a:lnTo>
                  <a:lnTo>
                    <a:pt x="145" y="42"/>
                  </a:lnTo>
                  <a:lnTo>
                    <a:pt x="145" y="44"/>
                  </a:lnTo>
                  <a:lnTo>
                    <a:pt x="145" y="42"/>
                  </a:lnTo>
                  <a:lnTo>
                    <a:pt x="143" y="44"/>
                  </a:lnTo>
                  <a:lnTo>
                    <a:pt x="145" y="44"/>
                  </a:lnTo>
                  <a:lnTo>
                    <a:pt x="143" y="44"/>
                  </a:lnTo>
                  <a:lnTo>
                    <a:pt x="145" y="44"/>
                  </a:lnTo>
                  <a:lnTo>
                    <a:pt x="145" y="46"/>
                  </a:lnTo>
                  <a:lnTo>
                    <a:pt x="143" y="46"/>
                  </a:lnTo>
                  <a:lnTo>
                    <a:pt x="145" y="46"/>
                  </a:lnTo>
                  <a:lnTo>
                    <a:pt x="145" y="44"/>
                  </a:lnTo>
                  <a:lnTo>
                    <a:pt x="147" y="44"/>
                  </a:lnTo>
                  <a:lnTo>
                    <a:pt x="145" y="44"/>
                  </a:lnTo>
                  <a:lnTo>
                    <a:pt x="145" y="46"/>
                  </a:lnTo>
                  <a:lnTo>
                    <a:pt x="147" y="46"/>
                  </a:lnTo>
                  <a:lnTo>
                    <a:pt x="145" y="48"/>
                  </a:lnTo>
                  <a:lnTo>
                    <a:pt x="145" y="50"/>
                  </a:lnTo>
                  <a:lnTo>
                    <a:pt x="147" y="50"/>
                  </a:lnTo>
                  <a:lnTo>
                    <a:pt x="149" y="50"/>
                  </a:lnTo>
                  <a:lnTo>
                    <a:pt x="147" y="50"/>
                  </a:lnTo>
                  <a:lnTo>
                    <a:pt x="147" y="52"/>
                  </a:lnTo>
                  <a:lnTo>
                    <a:pt x="147" y="50"/>
                  </a:lnTo>
                  <a:lnTo>
                    <a:pt x="149" y="50"/>
                  </a:lnTo>
                  <a:lnTo>
                    <a:pt x="149" y="52"/>
                  </a:lnTo>
                  <a:lnTo>
                    <a:pt x="147" y="52"/>
                  </a:lnTo>
                  <a:lnTo>
                    <a:pt x="149" y="52"/>
                  </a:lnTo>
                  <a:lnTo>
                    <a:pt x="149" y="54"/>
                  </a:lnTo>
                  <a:lnTo>
                    <a:pt x="147" y="54"/>
                  </a:lnTo>
                  <a:lnTo>
                    <a:pt x="149" y="54"/>
                  </a:lnTo>
                  <a:lnTo>
                    <a:pt x="149" y="56"/>
                  </a:lnTo>
                  <a:lnTo>
                    <a:pt x="149" y="58"/>
                  </a:lnTo>
                  <a:lnTo>
                    <a:pt x="149" y="56"/>
                  </a:lnTo>
                  <a:lnTo>
                    <a:pt x="151" y="56"/>
                  </a:lnTo>
                  <a:lnTo>
                    <a:pt x="151" y="58"/>
                  </a:lnTo>
                  <a:lnTo>
                    <a:pt x="151" y="56"/>
                  </a:lnTo>
                  <a:lnTo>
                    <a:pt x="153" y="56"/>
                  </a:lnTo>
                  <a:lnTo>
                    <a:pt x="153" y="58"/>
                  </a:lnTo>
                  <a:lnTo>
                    <a:pt x="153" y="60"/>
                  </a:lnTo>
                  <a:lnTo>
                    <a:pt x="151" y="60"/>
                  </a:lnTo>
                  <a:lnTo>
                    <a:pt x="149" y="60"/>
                  </a:lnTo>
                  <a:lnTo>
                    <a:pt x="147" y="60"/>
                  </a:lnTo>
                  <a:lnTo>
                    <a:pt x="149" y="60"/>
                  </a:lnTo>
                  <a:lnTo>
                    <a:pt x="149" y="62"/>
                  </a:lnTo>
                  <a:lnTo>
                    <a:pt x="149" y="60"/>
                  </a:lnTo>
                  <a:lnTo>
                    <a:pt x="151" y="60"/>
                  </a:lnTo>
                  <a:lnTo>
                    <a:pt x="153" y="60"/>
                  </a:lnTo>
                  <a:lnTo>
                    <a:pt x="155" y="60"/>
                  </a:lnTo>
                  <a:lnTo>
                    <a:pt x="153" y="60"/>
                  </a:lnTo>
                  <a:lnTo>
                    <a:pt x="155" y="62"/>
                  </a:lnTo>
                  <a:lnTo>
                    <a:pt x="153" y="62"/>
                  </a:lnTo>
                  <a:lnTo>
                    <a:pt x="155" y="62"/>
                  </a:lnTo>
                  <a:lnTo>
                    <a:pt x="153" y="64"/>
                  </a:lnTo>
                  <a:lnTo>
                    <a:pt x="155" y="64"/>
                  </a:lnTo>
                  <a:lnTo>
                    <a:pt x="155" y="62"/>
                  </a:lnTo>
                  <a:lnTo>
                    <a:pt x="157" y="64"/>
                  </a:lnTo>
                  <a:lnTo>
                    <a:pt x="155" y="64"/>
                  </a:lnTo>
                  <a:lnTo>
                    <a:pt x="157" y="64"/>
                  </a:lnTo>
                  <a:lnTo>
                    <a:pt x="157" y="66"/>
                  </a:lnTo>
                  <a:lnTo>
                    <a:pt x="155" y="66"/>
                  </a:lnTo>
                  <a:lnTo>
                    <a:pt x="157" y="66"/>
                  </a:lnTo>
                  <a:lnTo>
                    <a:pt x="157" y="68"/>
                  </a:lnTo>
                  <a:lnTo>
                    <a:pt x="155" y="68"/>
                  </a:lnTo>
                  <a:lnTo>
                    <a:pt x="155" y="70"/>
                  </a:lnTo>
                  <a:lnTo>
                    <a:pt x="153" y="70"/>
                  </a:lnTo>
                  <a:lnTo>
                    <a:pt x="151" y="70"/>
                  </a:lnTo>
                  <a:lnTo>
                    <a:pt x="153" y="70"/>
                  </a:lnTo>
                  <a:lnTo>
                    <a:pt x="153" y="71"/>
                  </a:lnTo>
                  <a:lnTo>
                    <a:pt x="151" y="71"/>
                  </a:lnTo>
                  <a:lnTo>
                    <a:pt x="153" y="71"/>
                  </a:lnTo>
                  <a:lnTo>
                    <a:pt x="153" y="70"/>
                  </a:lnTo>
                  <a:lnTo>
                    <a:pt x="155" y="70"/>
                  </a:lnTo>
                  <a:lnTo>
                    <a:pt x="155" y="71"/>
                  </a:lnTo>
                  <a:lnTo>
                    <a:pt x="155" y="70"/>
                  </a:lnTo>
                  <a:lnTo>
                    <a:pt x="157" y="70"/>
                  </a:lnTo>
                  <a:lnTo>
                    <a:pt x="159" y="70"/>
                  </a:lnTo>
                  <a:lnTo>
                    <a:pt x="159" y="71"/>
                  </a:lnTo>
                  <a:lnTo>
                    <a:pt x="159" y="73"/>
                  </a:lnTo>
                  <a:lnTo>
                    <a:pt x="157" y="73"/>
                  </a:lnTo>
                  <a:lnTo>
                    <a:pt x="159" y="73"/>
                  </a:lnTo>
                  <a:lnTo>
                    <a:pt x="157" y="73"/>
                  </a:lnTo>
                  <a:lnTo>
                    <a:pt x="155" y="75"/>
                  </a:lnTo>
                  <a:lnTo>
                    <a:pt x="155" y="77"/>
                  </a:lnTo>
                  <a:lnTo>
                    <a:pt x="153" y="77"/>
                  </a:lnTo>
                  <a:lnTo>
                    <a:pt x="155" y="77"/>
                  </a:lnTo>
                  <a:lnTo>
                    <a:pt x="155" y="75"/>
                  </a:lnTo>
                  <a:lnTo>
                    <a:pt x="157" y="75"/>
                  </a:lnTo>
                  <a:lnTo>
                    <a:pt x="159" y="75"/>
                  </a:lnTo>
                  <a:lnTo>
                    <a:pt x="159" y="73"/>
                  </a:lnTo>
                  <a:lnTo>
                    <a:pt x="159" y="75"/>
                  </a:lnTo>
                  <a:lnTo>
                    <a:pt x="161" y="75"/>
                  </a:lnTo>
                  <a:lnTo>
                    <a:pt x="161" y="73"/>
                  </a:lnTo>
                  <a:lnTo>
                    <a:pt x="161" y="75"/>
                  </a:lnTo>
                  <a:lnTo>
                    <a:pt x="161" y="77"/>
                  </a:lnTo>
                  <a:lnTo>
                    <a:pt x="159" y="77"/>
                  </a:lnTo>
                  <a:lnTo>
                    <a:pt x="161" y="77"/>
                  </a:lnTo>
                  <a:lnTo>
                    <a:pt x="161" y="79"/>
                  </a:lnTo>
                  <a:lnTo>
                    <a:pt x="161" y="77"/>
                  </a:lnTo>
                  <a:lnTo>
                    <a:pt x="163" y="77"/>
                  </a:lnTo>
                  <a:lnTo>
                    <a:pt x="163" y="79"/>
                  </a:lnTo>
                  <a:lnTo>
                    <a:pt x="165" y="79"/>
                  </a:lnTo>
                  <a:lnTo>
                    <a:pt x="165" y="81"/>
                  </a:lnTo>
                  <a:lnTo>
                    <a:pt x="165" y="83"/>
                  </a:lnTo>
                  <a:lnTo>
                    <a:pt x="163" y="83"/>
                  </a:lnTo>
                  <a:lnTo>
                    <a:pt x="163" y="85"/>
                  </a:lnTo>
                  <a:lnTo>
                    <a:pt x="163" y="83"/>
                  </a:lnTo>
                  <a:lnTo>
                    <a:pt x="163" y="85"/>
                  </a:lnTo>
                  <a:lnTo>
                    <a:pt x="161" y="85"/>
                  </a:lnTo>
                  <a:lnTo>
                    <a:pt x="159" y="85"/>
                  </a:lnTo>
                  <a:lnTo>
                    <a:pt x="161" y="85"/>
                  </a:lnTo>
                  <a:lnTo>
                    <a:pt x="163" y="85"/>
                  </a:lnTo>
                  <a:lnTo>
                    <a:pt x="165" y="85"/>
                  </a:lnTo>
                  <a:lnTo>
                    <a:pt x="166" y="87"/>
                  </a:lnTo>
                  <a:lnTo>
                    <a:pt x="165" y="87"/>
                  </a:lnTo>
                  <a:lnTo>
                    <a:pt x="165" y="89"/>
                  </a:lnTo>
                  <a:lnTo>
                    <a:pt x="166" y="89"/>
                  </a:lnTo>
                  <a:lnTo>
                    <a:pt x="168" y="89"/>
                  </a:lnTo>
                  <a:lnTo>
                    <a:pt x="168" y="91"/>
                  </a:lnTo>
                  <a:lnTo>
                    <a:pt x="170" y="91"/>
                  </a:lnTo>
                  <a:lnTo>
                    <a:pt x="168" y="91"/>
                  </a:lnTo>
                  <a:lnTo>
                    <a:pt x="170" y="91"/>
                  </a:lnTo>
                  <a:lnTo>
                    <a:pt x="170" y="93"/>
                  </a:lnTo>
                  <a:lnTo>
                    <a:pt x="168" y="93"/>
                  </a:lnTo>
                  <a:lnTo>
                    <a:pt x="170" y="93"/>
                  </a:lnTo>
                  <a:lnTo>
                    <a:pt x="168" y="93"/>
                  </a:lnTo>
                  <a:lnTo>
                    <a:pt x="166" y="93"/>
                  </a:lnTo>
                  <a:lnTo>
                    <a:pt x="166" y="95"/>
                  </a:lnTo>
                  <a:lnTo>
                    <a:pt x="165" y="95"/>
                  </a:lnTo>
                  <a:lnTo>
                    <a:pt x="165" y="97"/>
                  </a:lnTo>
                  <a:lnTo>
                    <a:pt x="166" y="97"/>
                  </a:lnTo>
                  <a:lnTo>
                    <a:pt x="166" y="99"/>
                  </a:lnTo>
                  <a:lnTo>
                    <a:pt x="165" y="99"/>
                  </a:lnTo>
                  <a:lnTo>
                    <a:pt x="165" y="97"/>
                  </a:lnTo>
                  <a:lnTo>
                    <a:pt x="163" y="97"/>
                  </a:lnTo>
                  <a:lnTo>
                    <a:pt x="161" y="97"/>
                  </a:lnTo>
                  <a:lnTo>
                    <a:pt x="161" y="95"/>
                  </a:lnTo>
                  <a:lnTo>
                    <a:pt x="163" y="95"/>
                  </a:lnTo>
                  <a:lnTo>
                    <a:pt x="165" y="95"/>
                  </a:lnTo>
                  <a:lnTo>
                    <a:pt x="163" y="95"/>
                  </a:lnTo>
                  <a:lnTo>
                    <a:pt x="161" y="95"/>
                  </a:lnTo>
                  <a:lnTo>
                    <a:pt x="159" y="95"/>
                  </a:lnTo>
                  <a:lnTo>
                    <a:pt x="161" y="97"/>
                  </a:lnTo>
                  <a:lnTo>
                    <a:pt x="163" y="97"/>
                  </a:lnTo>
                  <a:lnTo>
                    <a:pt x="165" y="99"/>
                  </a:lnTo>
                  <a:lnTo>
                    <a:pt x="163" y="99"/>
                  </a:lnTo>
                  <a:lnTo>
                    <a:pt x="165" y="99"/>
                  </a:lnTo>
                  <a:lnTo>
                    <a:pt x="166" y="99"/>
                  </a:lnTo>
                  <a:lnTo>
                    <a:pt x="166" y="100"/>
                  </a:lnTo>
                  <a:lnTo>
                    <a:pt x="165" y="100"/>
                  </a:lnTo>
                  <a:lnTo>
                    <a:pt x="163" y="100"/>
                  </a:lnTo>
                  <a:lnTo>
                    <a:pt x="165" y="100"/>
                  </a:lnTo>
                  <a:lnTo>
                    <a:pt x="163" y="100"/>
                  </a:lnTo>
                  <a:lnTo>
                    <a:pt x="165" y="100"/>
                  </a:lnTo>
                  <a:lnTo>
                    <a:pt x="166" y="100"/>
                  </a:lnTo>
                  <a:lnTo>
                    <a:pt x="165" y="100"/>
                  </a:lnTo>
                  <a:lnTo>
                    <a:pt x="165" y="102"/>
                  </a:lnTo>
                  <a:lnTo>
                    <a:pt x="166" y="102"/>
                  </a:lnTo>
                  <a:lnTo>
                    <a:pt x="165" y="102"/>
                  </a:lnTo>
                  <a:lnTo>
                    <a:pt x="166" y="102"/>
                  </a:lnTo>
                  <a:lnTo>
                    <a:pt x="165" y="102"/>
                  </a:lnTo>
                  <a:lnTo>
                    <a:pt x="163" y="102"/>
                  </a:lnTo>
                  <a:lnTo>
                    <a:pt x="165" y="102"/>
                  </a:lnTo>
                  <a:lnTo>
                    <a:pt x="165" y="104"/>
                  </a:lnTo>
                  <a:lnTo>
                    <a:pt x="166" y="104"/>
                  </a:lnTo>
                  <a:lnTo>
                    <a:pt x="168" y="104"/>
                  </a:lnTo>
                  <a:lnTo>
                    <a:pt x="170" y="104"/>
                  </a:lnTo>
                  <a:lnTo>
                    <a:pt x="168" y="104"/>
                  </a:lnTo>
                  <a:lnTo>
                    <a:pt x="170" y="104"/>
                  </a:lnTo>
                  <a:lnTo>
                    <a:pt x="170" y="106"/>
                  </a:lnTo>
                  <a:lnTo>
                    <a:pt x="168" y="106"/>
                  </a:lnTo>
                  <a:lnTo>
                    <a:pt x="170" y="106"/>
                  </a:lnTo>
                  <a:lnTo>
                    <a:pt x="168" y="106"/>
                  </a:lnTo>
                  <a:lnTo>
                    <a:pt x="168" y="108"/>
                  </a:lnTo>
                  <a:lnTo>
                    <a:pt x="168" y="106"/>
                  </a:lnTo>
                  <a:lnTo>
                    <a:pt x="168" y="108"/>
                  </a:lnTo>
                  <a:lnTo>
                    <a:pt x="170" y="108"/>
                  </a:lnTo>
                  <a:lnTo>
                    <a:pt x="172" y="108"/>
                  </a:lnTo>
                  <a:lnTo>
                    <a:pt x="170" y="108"/>
                  </a:lnTo>
                  <a:lnTo>
                    <a:pt x="172" y="110"/>
                  </a:lnTo>
                  <a:lnTo>
                    <a:pt x="172" y="108"/>
                  </a:lnTo>
                  <a:lnTo>
                    <a:pt x="172" y="110"/>
                  </a:lnTo>
                  <a:lnTo>
                    <a:pt x="174" y="110"/>
                  </a:lnTo>
                  <a:lnTo>
                    <a:pt x="172" y="110"/>
                  </a:lnTo>
                  <a:lnTo>
                    <a:pt x="172" y="112"/>
                  </a:lnTo>
                  <a:lnTo>
                    <a:pt x="172" y="110"/>
                  </a:lnTo>
                  <a:lnTo>
                    <a:pt x="174" y="110"/>
                  </a:lnTo>
                  <a:lnTo>
                    <a:pt x="176" y="110"/>
                  </a:lnTo>
                  <a:lnTo>
                    <a:pt x="176" y="112"/>
                  </a:lnTo>
                  <a:lnTo>
                    <a:pt x="174" y="114"/>
                  </a:lnTo>
                  <a:lnTo>
                    <a:pt x="176" y="112"/>
                  </a:lnTo>
                  <a:lnTo>
                    <a:pt x="176" y="110"/>
                  </a:lnTo>
                  <a:lnTo>
                    <a:pt x="178" y="110"/>
                  </a:lnTo>
                  <a:lnTo>
                    <a:pt x="178" y="112"/>
                  </a:lnTo>
                  <a:lnTo>
                    <a:pt x="176" y="112"/>
                  </a:lnTo>
                  <a:lnTo>
                    <a:pt x="176" y="114"/>
                  </a:lnTo>
                  <a:lnTo>
                    <a:pt x="176" y="112"/>
                  </a:lnTo>
                  <a:lnTo>
                    <a:pt x="178" y="112"/>
                  </a:lnTo>
                  <a:lnTo>
                    <a:pt x="178" y="114"/>
                  </a:lnTo>
                  <a:lnTo>
                    <a:pt x="176" y="114"/>
                  </a:lnTo>
                  <a:lnTo>
                    <a:pt x="178" y="114"/>
                  </a:lnTo>
                  <a:lnTo>
                    <a:pt x="176" y="116"/>
                  </a:lnTo>
                  <a:lnTo>
                    <a:pt x="178" y="116"/>
                  </a:lnTo>
                  <a:lnTo>
                    <a:pt x="176" y="116"/>
                  </a:lnTo>
                  <a:lnTo>
                    <a:pt x="178" y="116"/>
                  </a:lnTo>
                  <a:lnTo>
                    <a:pt x="178" y="114"/>
                  </a:lnTo>
                  <a:lnTo>
                    <a:pt x="178" y="116"/>
                  </a:lnTo>
                  <a:lnTo>
                    <a:pt x="178" y="114"/>
                  </a:lnTo>
                  <a:lnTo>
                    <a:pt x="178" y="116"/>
                  </a:lnTo>
                  <a:lnTo>
                    <a:pt x="178" y="118"/>
                  </a:lnTo>
                  <a:lnTo>
                    <a:pt x="176" y="118"/>
                  </a:lnTo>
                  <a:lnTo>
                    <a:pt x="176" y="120"/>
                  </a:lnTo>
                  <a:lnTo>
                    <a:pt x="176" y="118"/>
                  </a:lnTo>
                  <a:lnTo>
                    <a:pt x="178" y="118"/>
                  </a:lnTo>
                  <a:lnTo>
                    <a:pt x="176" y="120"/>
                  </a:lnTo>
                  <a:lnTo>
                    <a:pt x="176" y="122"/>
                  </a:lnTo>
                  <a:lnTo>
                    <a:pt x="174" y="122"/>
                  </a:lnTo>
                  <a:lnTo>
                    <a:pt x="176" y="122"/>
                  </a:lnTo>
                  <a:lnTo>
                    <a:pt x="176" y="120"/>
                  </a:lnTo>
                  <a:lnTo>
                    <a:pt x="178" y="120"/>
                  </a:lnTo>
                  <a:lnTo>
                    <a:pt x="178" y="118"/>
                  </a:lnTo>
                  <a:lnTo>
                    <a:pt x="180" y="118"/>
                  </a:lnTo>
                  <a:lnTo>
                    <a:pt x="178" y="120"/>
                  </a:lnTo>
                  <a:lnTo>
                    <a:pt x="180" y="118"/>
                  </a:lnTo>
                  <a:lnTo>
                    <a:pt x="180" y="120"/>
                  </a:lnTo>
                  <a:lnTo>
                    <a:pt x="178" y="120"/>
                  </a:lnTo>
                  <a:lnTo>
                    <a:pt x="178" y="122"/>
                  </a:lnTo>
                  <a:lnTo>
                    <a:pt x="178" y="120"/>
                  </a:lnTo>
                  <a:lnTo>
                    <a:pt x="180" y="120"/>
                  </a:lnTo>
                  <a:lnTo>
                    <a:pt x="180" y="118"/>
                  </a:lnTo>
                  <a:lnTo>
                    <a:pt x="182" y="118"/>
                  </a:lnTo>
                  <a:lnTo>
                    <a:pt x="184" y="118"/>
                  </a:lnTo>
                  <a:lnTo>
                    <a:pt x="182" y="118"/>
                  </a:lnTo>
                  <a:lnTo>
                    <a:pt x="182" y="120"/>
                  </a:lnTo>
                  <a:lnTo>
                    <a:pt x="182" y="118"/>
                  </a:lnTo>
                  <a:lnTo>
                    <a:pt x="182" y="120"/>
                  </a:lnTo>
                  <a:lnTo>
                    <a:pt x="180" y="120"/>
                  </a:lnTo>
                  <a:lnTo>
                    <a:pt x="182" y="120"/>
                  </a:lnTo>
                  <a:lnTo>
                    <a:pt x="184" y="120"/>
                  </a:lnTo>
                  <a:lnTo>
                    <a:pt x="184" y="118"/>
                  </a:lnTo>
                  <a:lnTo>
                    <a:pt x="184" y="120"/>
                  </a:lnTo>
                  <a:lnTo>
                    <a:pt x="186" y="120"/>
                  </a:lnTo>
                  <a:lnTo>
                    <a:pt x="184" y="120"/>
                  </a:lnTo>
                  <a:lnTo>
                    <a:pt x="184" y="122"/>
                  </a:lnTo>
                  <a:lnTo>
                    <a:pt x="182" y="122"/>
                  </a:lnTo>
                  <a:lnTo>
                    <a:pt x="184" y="122"/>
                  </a:lnTo>
                  <a:lnTo>
                    <a:pt x="182" y="122"/>
                  </a:lnTo>
                  <a:lnTo>
                    <a:pt x="182" y="124"/>
                  </a:lnTo>
                  <a:lnTo>
                    <a:pt x="182" y="126"/>
                  </a:lnTo>
                  <a:lnTo>
                    <a:pt x="182" y="124"/>
                  </a:lnTo>
                  <a:lnTo>
                    <a:pt x="184" y="124"/>
                  </a:lnTo>
                  <a:lnTo>
                    <a:pt x="184" y="122"/>
                  </a:lnTo>
                  <a:lnTo>
                    <a:pt x="186" y="122"/>
                  </a:lnTo>
                  <a:lnTo>
                    <a:pt x="186" y="120"/>
                  </a:lnTo>
                  <a:lnTo>
                    <a:pt x="186" y="122"/>
                  </a:lnTo>
                  <a:lnTo>
                    <a:pt x="186" y="120"/>
                  </a:lnTo>
                  <a:lnTo>
                    <a:pt x="186" y="118"/>
                  </a:lnTo>
                  <a:lnTo>
                    <a:pt x="188" y="118"/>
                  </a:lnTo>
                  <a:lnTo>
                    <a:pt x="188" y="120"/>
                  </a:lnTo>
                  <a:lnTo>
                    <a:pt x="188" y="118"/>
                  </a:lnTo>
                  <a:lnTo>
                    <a:pt x="188" y="120"/>
                  </a:lnTo>
                  <a:lnTo>
                    <a:pt x="186" y="120"/>
                  </a:lnTo>
                  <a:lnTo>
                    <a:pt x="186" y="122"/>
                  </a:lnTo>
                  <a:lnTo>
                    <a:pt x="188" y="122"/>
                  </a:lnTo>
                  <a:lnTo>
                    <a:pt x="188" y="120"/>
                  </a:lnTo>
                  <a:lnTo>
                    <a:pt x="190" y="120"/>
                  </a:lnTo>
                  <a:lnTo>
                    <a:pt x="188" y="122"/>
                  </a:lnTo>
                  <a:lnTo>
                    <a:pt x="190" y="122"/>
                  </a:lnTo>
                  <a:lnTo>
                    <a:pt x="190" y="124"/>
                  </a:lnTo>
                  <a:lnTo>
                    <a:pt x="192" y="124"/>
                  </a:lnTo>
                  <a:lnTo>
                    <a:pt x="194" y="124"/>
                  </a:lnTo>
                  <a:lnTo>
                    <a:pt x="194" y="126"/>
                  </a:lnTo>
                  <a:lnTo>
                    <a:pt x="192" y="126"/>
                  </a:lnTo>
                  <a:lnTo>
                    <a:pt x="194" y="126"/>
                  </a:lnTo>
                  <a:lnTo>
                    <a:pt x="195" y="124"/>
                  </a:lnTo>
                  <a:lnTo>
                    <a:pt x="195" y="126"/>
                  </a:lnTo>
                  <a:lnTo>
                    <a:pt x="197" y="126"/>
                  </a:lnTo>
                  <a:lnTo>
                    <a:pt x="199" y="126"/>
                  </a:lnTo>
                  <a:lnTo>
                    <a:pt x="199" y="128"/>
                  </a:lnTo>
                  <a:lnTo>
                    <a:pt x="201" y="128"/>
                  </a:lnTo>
                  <a:lnTo>
                    <a:pt x="203" y="128"/>
                  </a:lnTo>
                  <a:lnTo>
                    <a:pt x="201" y="128"/>
                  </a:lnTo>
                  <a:lnTo>
                    <a:pt x="203" y="128"/>
                  </a:lnTo>
                  <a:lnTo>
                    <a:pt x="201" y="129"/>
                  </a:lnTo>
                  <a:lnTo>
                    <a:pt x="199" y="129"/>
                  </a:lnTo>
                  <a:lnTo>
                    <a:pt x="201" y="129"/>
                  </a:lnTo>
                  <a:lnTo>
                    <a:pt x="199" y="131"/>
                  </a:lnTo>
                  <a:lnTo>
                    <a:pt x="199" y="129"/>
                  </a:lnTo>
                  <a:lnTo>
                    <a:pt x="199" y="131"/>
                  </a:lnTo>
                  <a:lnTo>
                    <a:pt x="197" y="131"/>
                  </a:lnTo>
                  <a:lnTo>
                    <a:pt x="197" y="129"/>
                  </a:lnTo>
                  <a:lnTo>
                    <a:pt x="197" y="131"/>
                  </a:lnTo>
                  <a:lnTo>
                    <a:pt x="195" y="131"/>
                  </a:lnTo>
                  <a:lnTo>
                    <a:pt x="194" y="131"/>
                  </a:lnTo>
                  <a:lnTo>
                    <a:pt x="194" y="133"/>
                  </a:lnTo>
                  <a:lnTo>
                    <a:pt x="192" y="133"/>
                  </a:lnTo>
                  <a:lnTo>
                    <a:pt x="190" y="133"/>
                  </a:lnTo>
                  <a:lnTo>
                    <a:pt x="188" y="135"/>
                  </a:lnTo>
                  <a:lnTo>
                    <a:pt x="186" y="135"/>
                  </a:lnTo>
                  <a:lnTo>
                    <a:pt x="184" y="135"/>
                  </a:lnTo>
                  <a:lnTo>
                    <a:pt x="186" y="135"/>
                  </a:lnTo>
                  <a:lnTo>
                    <a:pt x="188" y="135"/>
                  </a:lnTo>
                  <a:lnTo>
                    <a:pt x="190" y="135"/>
                  </a:lnTo>
                  <a:lnTo>
                    <a:pt x="190" y="133"/>
                  </a:lnTo>
                  <a:lnTo>
                    <a:pt x="192" y="133"/>
                  </a:lnTo>
                  <a:lnTo>
                    <a:pt x="194" y="133"/>
                  </a:lnTo>
                  <a:lnTo>
                    <a:pt x="194" y="135"/>
                  </a:lnTo>
                  <a:lnTo>
                    <a:pt x="192" y="135"/>
                  </a:lnTo>
                  <a:lnTo>
                    <a:pt x="190" y="135"/>
                  </a:lnTo>
                  <a:lnTo>
                    <a:pt x="188" y="135"/>
                  </a:lnTo>
                  <a:lnTo>
                    <a:pt x="190" y="135"/>
                  </a:lnTo>
                  <a:lnTo>
                    <a:pt x="190" y="137"/>
                  </a:lnTo>
                  <a:lnTo>
                    <a:pt x="188" y="137"/>
                  </a:lnTo>
                  <a:lnTo>
                    <a:pt x="186" y="137"/>
                  </a:lnTo>
                  <a:lnTo>
                    <a:pt x="186" y="139"/>
                  </a:lnTo>
                  <a:lnTo>
                    <a:pt x="184" y="139"/>
                  </a:lnTo>
                  <a:lnTo>
                    <a:pt x="182" y="137"/>
                  </a:lnTo>
                  <a:lnTo>
                    <a:pt x="182" y="139"/>
                  </a:lnTo>
                  <a:lnTo>
                    <a:pt x="180" y="139"/>
                  </a:lnTo>
                  <a:lnTo>
                    <a:pt x="180" y="141"/>
                  </a:lnTo>
                  <a:lnTo>
                    <a:pt x="180" y="143"/>
                  </a:lnTo>
                  <a:lnTo>
                    <a:pt x="180" y="141"/>
                  </a:lnTo>
                  <a:lnTo>
                    <a:pt x="178" y="141"/>
                  </a:lnTo>
                  <a:lnTo>
                    <a:pt x="176" y="141"/>
                  </a:lnTo>
                  <a:lnTo>
                    <a:pt x="176" y="139"/>
                  </a:lnTo>
                  <a:lnTo>
                    <a:pt x="174" y="139"/>
                  </a:lnTo>
                  <a:lnTo>
                    <a:pt x="172" y="139"/>
                  </a:lnTo>
                  <a:lnTo>
                    <a:pt x="174" y="139"/>
                  </a:lnTo>
                  <a:lnTo>
                    <a:pt x="176" y="139"/>
                  </a:lnTo>
                  <a:lnTo>
                    <a:pt x="176" y="141"/>
                  </a:lnTo>
                  <a:lnTo>
                    <a:pt x="178" y="141"/>
                  </a:lnTo>
                  <a:lnTo>
                    <a:pt x="178" y="143"/>
                  </a:lnTo>
                  <a:lnTo>
                    <a:pt x="180" y="143"/>
                  </a:lnTo>
                  <a:lnTo>
                    <a:pt x="178" y="143"/>
                  </a:lnTo>
                  <a:lnTo>
                    <a:pt x="178" y="145"/>
                  </a:lnTo>
                  <a:lnTo>
                    <a:pt x="180" y="145"/>
                  </a:lnTo>
                  <a:lnTo>
                    <a:pt x="178" y="145"/>
                  </a:lnTo>
                  <a:lnTo>
                    <a:pt x="178" y="147"/>
                  </a:lnTo>
                  <a:lnTo>
                    <a:pt x="178" y="145"/>
                  </a:lnTo>
                  <a:lnTo>
                    <a:pt x="180" y="145"/>
                  </a:lnTo>
                  <a:lnTo>
                    <a:pt x="180" y="147"/>
                  </a:lnTo>
                  <a:lnTo>
                    <a:pt x="180" y="145"/>
                  </a:lnTo>
                  <a:lnTo>
                    <a:pt x="182" y="143"/>
                  </a:lnTo>
                  <a:lnTo>
                    <a:pt x="184" y="143"/>
                  </a:lnTo>
                  <a:lnTo>
                    <a:pt x="184" y="141"/>
                  </a:lnTo>
                  <a:lnTo>
                    <a:pt x="186" y="141"/>
                  </a:lnTo>
                  <a:lnTo>
                    <a:pt x="188" y="141"/>
                  </a:lnTo>
                  <a:lnTo>
                    <a:pt x="188" y="139"/>
                  </a:lnTo>
                  <a:lnTo>
                    <a:pt x="190" y="139"/>
                  </a:lnTo>
                  <a:lnTo>
                    <a:pt x="188" y="139"/>
                  </a:lnTo>
                  <a:lnTo>
                    <a:pt x="190" y="139"/>
                  </a:lnTo>
                  <a:lnTo>
                    <a:pt x="190" y="137"/>
                  </a:lnTo>
                  <a:lnTo>
                    <a:pt x="192" y="137"/>
                  </a:lnTo>
                  <a:lnTo>
                    <a:pt x="194" y="135"/>
                  </a:lnTo>
                  <a:lnTo>
                    <a:pt x="195" y="135"/>
                  </a:lnTo>
                  <a:lnTo>
                    <a:pt x="199" y="135"/>
                  </a:lnTo>
                  <a:lnTo>
                    <a:pt x="197" y="135"/>
                  </a:lnTo>
                  <a:lnTo>
                    <a:pt x="197" y="133"/>
                  </a:lnTo>
                  <a:lnTo>
                    <a:pt x="195" y="133"/>
                  </a:lnTo>
                  <a:lnTo>
                    <a:pt x="195" y="135"/>
                  </a:lnTo>
                  <a:lnTo>
                    <a:pt x="194" y="135"/>
                  </a:lnTo>
                  <a:lnTo>
                    <a:pt x="194" y="133"/>
                  </a:lnTo>
                  <a:lnTo>
                    <a:pt x="195" y="133"/>
                  </a:lnTo>
                  <a:lnTo>
                    <a:pt x="197" y="133"/>
                  </a:lnTo>
                  <a:lnTo>
                    <a:pt x="199" y="133"/>
                  </a:lnTo>
                  <a:lnTo>
                    <a:pt x="201" y="133"/>
                  </a:lnTo>
                  <a:lnTo>
                    <a:pt x="199" y="133"/>
                  </a:lnTo>
                  <a:lnTo>
                    <a:pt x="201" y="133"/>
                  </a:lnTo>
                  <a:lnTo>
                    <a:pt x="203" y="133"/>
                  </a:lnTo>
                  <a:lnTo>
                    <a:pt x="203" y="135"/>
                  </a:lnTo>
                  <a:lnTo>
                    <a:pt x="203" y="137"/>
                  </a:lnTo>
                  <a:lnTo>
                    <a:pt x="205" y="137"/>
                  </a:lnTo>
                  <a:lnTo>
                    <a:pt x="203" y="137"/>
                  </a:lnTo>
                  <a:lnTo>
                    <a:pt x="205" y="137"/>
                  </a:lnTo>
                  <a:lnTo>
                    <a:pt x="205" y="139"/>
                  </a:lnTo>
                  <a:lnTo>
                    <a:pt x="203" y="139"/>
                  </a:lnTo>
                  <a:lnTo>
                    <a:pt x="205" y="139"/>
                  </a:lnTo>
                  <a:lnTo>
                    <a:pt x="203" y="139"/>
                  </a:lnTo>
                  <a:lnTo>
                    <a:pt x="203" y="141"/>
                  </a:lnTo>
                  <a:lnTo>
                    <a:pt x="201" y="141"/>
                  </a:lnTo>
                  <a:lnTo>
                    <a:pt x="203" y="141"/>
                  </a:lnTo>
                  <a:lnTo>
                    <a:pt x="203" y="143"/>
                  </a:lnTo>
                  <a:lnTo>
                    <a:pt x="205" y="143"/>
                  </a:lnTo>
                  <a:lnTo>
                    <a:pt x="205" y="141"/>
                  </a:lnTo>
                  <a:lnTo>
                    <a:pt x="203" y="141"/>
                  </a:lnTo>
                  <a:lnTo>
                    <a:pt x="205" y="141"/>
                  </a:lnTo>
                  <a:lnTo>
                    <a:pt x="205" y="139"/>
                  </a:lnTo>
                  <a:lnTo>
                    <a:pt x="207" y="139"/>
                  </a:lnTo>
                  <a:lnTo>
                    <a:pt x="209" y="139"/>
                  </a:lnTo>
                  <a:lnTo>
                    <a:pt x="211" y="139"/>
                  </a:lnTo>
                  <a:lnTo>
                    <a:pt x="209" y="139"/>
                  </a:lnTo>
                  <a:lnTo>
                    <a:pt x="209" y="141"/>
                  </a:lnTo>
                  <a:lnTo>
                    <a:pt x="207" y="141"/>
                  </a:lnTo>
                  <a:lnTo>
                    <a:pt x="209" y="141"/>
                  </a:lnTo>
                  <a:lnTo>
                    <a:pt x="211" y="141"/>
                  </a:lnTo>
                  <a:lnTo>
                    <a:pt x="213" y="141"/>
                  </a:lnTo>
                  <a:lnTo>
                    <a:pt x="213" y="143"/>
                  </a:lnTo>
                  <a:lnTo>
                    <a:pt x="211" y="143"/>
                  </a:lnTo>
                  <a:lnTo>
                    <a:pt x="213" y="143"/>
                  </a:lnTo>
                  <a:lnTo>
                    <a:pt x="215" y="145"/>
                  </a:lnTo>
                  <a:lnTo>
                    <a:pt x="213" y="145"/>
                  </a:lnTo>
                  <a:lnTo>
                    <a:pt x="215" y="145"/>
                  </a:lnTo>
                  <a:lnTo>
                    <a:pt x="215" y="147"/>
                  </a:lnTo>
                  <a:lnTo>
                    <a:pt x="215" y="149"/>
                  </a:lnTo>
                  <a:lnTo>
                    <a:pt x="213" y="149"/>
                  </a:lnTo>
                  <a:lnTo>
                    <a:pt x="213" y="151"/>
                  </a:lnTo>
                  <a:lnTo>
                    <a:pt x="213" y="149"/>
                  </a:lnTo>
                  <a:lnTo>
                    <a:pt x="215" y="151"/>
                  </a:lnTo>
                  <a:lnTo>
                    <a:pt x="215" y="153"/>
                  </a:lnTo>
                  <a:lnTo>
                    <a:pt x="213" y="153"/>
                  </a:lnTo>
                  <a:lnTo>
                    <a:pt x="215" y="153"/>
                  </a:lnTo>
                  <a:lnTo>
                    <a:pt x="213" y="153"/>
                  </a:lnTo>
                  <a:lnTo>
                    <a:pt x="213" y="155"/>
                  </a:lnTo>
                  <a:lnTo>
                    <a:pt x="215" y="155"/>
                  </a:lnTo>
                  <a:lnTo>
                    <a:pt x="217" y="155"/>
                  </a:lnTo>
                  <a:lnTo>
                    <a:pt x="215" y="155"/>
                  </a:lnTo>
                  <a:lnTo>
                    <a:pt x="213" y="155"/>
                  </a:lnTo>
                  <a:lnTo>
                    <a:pt x="213" y="157"/>
                  </a:lnTo>
                  <a:lnTo>
                    <a:pt x="211" y="157"/>
                  </a:lnTo>
                  <a:lnTo>
                    <a:pt x="211" y="155"/>
                  </a:lnTo>
                  <a:lnTo>
                    <a:pt x="209" y="155"/>
                  </a:lnTo>
                  <a:lnTo>
                    <a:pt x="209" y="157"/>
                  </a:lnTo>
                  <a:lnTo>
                    <a:pt x="211" y="157"/>
                  </a:lnTo>
                  <a:lnTo>
                    <a:pt x="213" y="157"/>
                  </a:lnTo>
                  <a:lnTo>
                    <a:pt x="215" y="157"/>
                  </a:lnTo>
                  <a:lnTo>
                    <a:pt x="217" y="157"/>
                  </a:lnTo>
                  <a:lnTo>
                    <a:pt x="217" y="158"/>
                  </a:lnTo>
                  <a:lnTo>
                    <a:pt x="215" y="158"/>
                  </a:lnTo>
                  <a:lnTo>
                    <a:pt x="213" y="158"/>
                  </a:lnTo>
                  <a:lnTo>
                    <a:pt x="213" y="157"/>
                  </a:lnTo>
                  <a:lnTo>
                    <a:pt x="213" y="158"/>
                  </a:lnTo>
                  <a:lnTo>
                    <a:pt x="215" y="158"/>
                  </a:lnTo>
                  <a:lnTo>
                    <a:pt x="215" y="160"/>
                  </a:lnTo>
                  <a:lnTo>
                    <a:pt x="217" y="158"/>
                  </a:lnTo>
                  <a:lnTo>
                    <a:pt x="217" y="160"/>
                  </a:lnTo>
                  <a:lnTo>
                    <a:pt x="215" y="160"/>
                  </a:lnTo>
                  <a:lnTo>
                    <a:pt x="217" y="160"/>
                  </a:lnTo>
                  <a:lnTo>
                    <a:pt x="215" y="160"/>
                  </a:lnTo>
                  <a:lnTo>
                    <a:pt x="217" y="160"/>
                  </a:lnTo>
                  <a:lnTo>
                    <a:pt x="217" y="162"/>
                  </a:lnTo>
                  <a:lnTo>
                    <a:pt x="215" y="162"/>
                  </a:lnTo>
                  <a:lnTo>
                    <a:pt x="215" y="164"/>
                  </a:lnTo>
                  <a:lnTo>
                    <a:pt x="213" y="164"/>
                  </a:lnTo>
                  <a:lnTo>
                    <a:pt x="213" y="166"/>
                  </a:lnTo>
                  <a:lnTo>
                    <a:pt x="211" y="166"/>
                  </a:lnTo>
                  <a:lnTo>
                    <a:pt x="209" y="166"/>
                  </a:lnTo>
                  <a:lnTo>
                    <a:pt x="209" y="168"/>
                  </a:lnTo>
                  <a:lnTo>
                    <a:pt x="207" y="168"/>
                  </a:lnTo>
                  <a:lnTo>
                    <a:pt x="207" y="170"/>
                  </a:lnTo>
                  <a:lnTo>
                    <a:pt x="205" y="170"/>
                  </a:lnTo>
                  <a:lnTo>
                    <a:pt x="205" y="172"/>
                  </a:lnTo>
                  <a:lnTo>
                    <a:pt x="205" y="170"/>
                  </a:lnTo>
                  <a:lnTo>
                    <a:pt x="205" y="172"/>
                  </a:lnTo>
                  <a:lnTo>
                    <a:pt x="205" y="170"/>
                  </a:lnTo>
                  <a:lnTo>
                    <a:pt x="205" y="172"/>
                  </a:lnTo>
                  <a:lnTo>
                    <a:pt x="205" y="170"/>
                  </a:lnTo>
                  <a:lnTo>
                    <a:pt x="203" y="170"/>
                  </a:lnTo>
                  <a:lnTo>
                    <a:pt x="203" y="172"/>
                  </a:lnTo>
                  <a:lnTo>
                    <a:pt x="203" y="170"/>
                  </a:lnTo>
                  <a:lnTo>
                    <a:pt x="201" y="170"/>
                  </a:lnTo>
                  <a:lnTo>
                    <a:pt x="199" y="170"/>
                  </a:lnTo>
                  <a:lnTo>
                    <a:pt x="199" y="172"/>
                  </a:lnTo>
                  <a:lnTo>
                    <a:pt x="199" y="170"/>
                  </a:lnTo>
                  <a:lnTo>
                    <a:pt x="199" y="172"/>
                  </a:lnTo>
                  <a:lnTo>
                    <a:pt x="197" y="172"/>
                  </a:lnTo>
                  <a:lnTo>
                    <a:pt x="195" y="172"/>
                  </a:lnTo>
                  <a:lnTo>
                    <a:pt x="195" y="174"/>
                  </a:lnTo>
                  <a:lnTo>
                    <a:pt x="195" y="172"/>
                  </a:lnTo>
                  <a:lnTo>
                    <a:pt x="195" y="174"/>
                  </a:lnTo>
                  <a:lnTo>
                    <a:pt x="194" y="174"/>
                  </a:lnTo>
                  <a:lnTo>
                    <a:pt x="194" y="172"/>
                  </a:lnTo>
                  <a:lnTo>
                    <a:pt x="192" y="174"/>
                  </a:lnTo>
                  <a:lnTo>
                    <a:pt x="192" y="172"/>
                  </a:lnTo>
                  <a:lnTo>
                    <a:pt x="192" y="174"/>
                  </a:lnTo>
                  <a:lnTo>
                    <a:pt x="192" y="176"/>
                  </a:lnTo>
                  <a:lnTo>
                    <a:pt x="190" y="176"/>
                  </a:lnTo>
                  <a:lnTo>
                    <a:pt x="190" y="178"/>
                  </a:lnTo>
                  <a:lnTo>
                    <a:pt x="190" y="180"/>
                  </a:lnTo>
                  <a:lnTo>
                    <a:pt x="188" y="180"/>
                  </a:lnTo>
                  <a:lnTo>
                    <a:pt x="190" y="180"/>
                  </a:lnTo>
                  <a:lnTo>
                    <a:pt x="188" y="180"/>
                  </a:lnTo>
                  <a:lnTo>
                    <a:pt x="188" y="178"/>
                  </a:lnTo>
                  <a:lnTo>
                    <a:pt x="188" y="180"/>
                  </a:lnTo>
                  <a:lnTo>
                    <a:pt x="186" y="180"/>
                  </a:lnTo>
                  <a:lnTo>
                    <a:pt x="186" y="182"/>
                  </a:lnTo>
                  <a:lnTo>
                    <a:pt x="186" y="184"/>
                  </a:lnTo>
                  <a:lnTo>
                    <a:pt x="184" y="184"/>
                  </a:lnTo>
                  <a:lnTo>
                    <a:pt x="184" y="182"/>
                  </a:lnTo>
                  <a:lnTo>
                    <a:pt x="184" y="184"/>
                  </a:lnTo>
                  <a:lnTo>
                    <a:pt x="182" y="184"/>
                  </a:lnTo>
                  <a:lnTo>
                    <a:pt x="182" y="186"/>
                  </a:lnTo>
                  <a:lnTo>
                    <a:pt x="180" y="18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6" name="Freeform 697"/>
            <p:cNvSpPr>
              <a:spLocks/>
            </p:cNvSpPr>
            <p:nvPr/>
          </p:nvSpPr>
          <p:spPr bwMode="gray">
            <a:xfrm>
              <a:off x="3807600" y="1894615"/>
              <a:ext cx="117901" cy="62816"/>
            </a:xfrm>
            <a:custGeom>
              <a:avLst/>
              <a:gdLst>
                <a:gd name="T0" fmla="*/ 122 w 122"/>
                <a:gd name="T1" fmla="*/ 0 h 65"/>
                <a:gd name="T2" fmla="*/ 120 w 122"/>
                <a:gd name="T3" fmla="*/ 0 h 65"/>
                <a:gd name="T4" fmla="*/ 118 w 122"/>
                <a:gd name="T5" fmla="*/ 0 h 65"/>
                <a:gd name="T6" fmla="*/ 118 w 122"/>
                <a:gd name="T7" fmla="*/ 1 h 65"/>
                <a:gd name="T8" fmla="*/ 114 w 122"/>
                <a:gd name="T9" fmla="*/ 1 h 65"/>
                <a:gd name="T10" fmla="*/ 108 w 122"/>
                <a:gd name="T11" fmla="*/ 1 h 65"/>
                <a:gd name="T12" fmla="*/ 107 w 122"/>
                <a:gd name="T13" fmla="*/ 1 h 65"/>
                <a:gd name="T14" fmla="*/ 105 w 122"/>
                <a:gd name="T15" fmla="*/ 1 h 65"/>
                <a:gd name="T16" fmla="*/ 101 w 122"/>
                <a:gd name="T17" fmla="*/ 0 h 65"/>
                <a:gd name="T18" fmla="*/ 95 w 122"/>
                <a:gd name="T19" fmla="*/ 1 h 65"/>
                <a:gd name="T20" fmla="*/ 95 w 122"/>
                <a:gd name="T21" fmla="*/ 0 h 65"/>
                <a:gd name="T22" fmla="*/ 89 w 122"/>
                <a:gd name="T23" fmla="*/ 0 h 65"/>
                <a:gd name="T24" fmla="*/ 83 w 122"/>
                <a:gd name="T25" fmla="*/ 0 h 65"/>
                <a:gd name="T26" fmla="*/ 78 w 122"/>
                <a:gd name="T27" fmla="*/ 0 h 65"/>
                <a:gd name="T28" fmla="*/ 74 w 122"/>
                <a:gd name="T29" fmla="*/ 1 h 65"/>
                <a:gd name="T30" fmla="*/ 72 w 122"/>
                <a:gd name="T31" fmla="*/ 1 h 65"/>
                <a:gd name="T32" fmla="*/ 68 w 122"/>
                <a:gd name="T33" fmla="*/ 1 h 65"/>
                <a:gd name="T34" fmla="*/ 68 w 122"/>
                <a:gd name="T35" fmla="*/ 3 h 65"/>
                <a:gd name="T36" fmla="*/ 64 w 122"/>
                <a:gd name="T37" fmla="*/ 5 h 65"/>
                <a:gd name="T38" fmla="*/ 62 w 122"/>
                <a:gd name="T39" fmla="*/ 9 h 65"/>
                <a:gd name="T40" fmla="*/ 60 w 122"/>
                <a:gd name="T41" fmla="*/ 13 h 65"/>
                <a:gd name="T42" fmla="*/ 54 w 122"/>
                <a:gd name="T43" fmla="*/ 13 h 65"/>
                <a:gd name="T44" fmla="*/ 54 w 122"/>
                <a:gd name="T45" fmla="*/ 15 h 65"/>
                <a:gd name="T46" fmla="*/ 52 w 122"/>
                <a:gd name="T47" fmla="*/ 15 h 65"/>
                <a:gd name="T48" fmla="*/ 47 w 122"/>
                <a:gd name="T49" fmla="*/ 21 h 65"/>
                <a:gd name="T50" fmla="*/ 45 w 122"/>
                <a:gd name="T51" fmla="*/ 25 h 65"/>
                <a:gd name="T52" fmla="*/ 41 w 122"/>
                <a:gd name="T53" fmla="*/ 27 h 65"/>
                <a:gd name="T54" fmla="*/ 37 w 122"/>
                <a:gd name="T55" fmla="*/ 25 h 65"/>
                <a:gd name="T56" fmla="*/ 31 w 122"/>
                <a:gd name="T57" fmla="*/ 23 h 65"/>
                <a:gd name="T58" fmla="*/ 35 w 122"/>
                <a:gd name="T59" fmla="*/ 25 h 65"/>
                <a:gd name="T60" fmla="*/ 39 w 122"/>
                <a:gd name="T61" fmla="*/ 27 h 65"/>
                <a:gd name="T62" fmla="*/ 43 w 122"/>
                <a:gd name="T63" fmla="*/ 29 h 65"/>
                <a:gd name="T64" fmla="*/ 41 w 122"/>
                <a:gd name="T65" fmla="*/ 32 h 65"/>
                <a:gd name="T66" fmla="*/ 37 w 122"/>
                <a:gd name="T67" fmla="*/ 34 h 65"/>
                <a:gd name="T68" fmla="*/ 35 w 122"/>
                <a:gd name="T69" fmla="*/ 38 h 65"/>
                <a:gd name="T70" fmla="*/ 31 w 122"/>
                <a:gd name="T71" fmla="*/ 42 h 65"/>
                <a:gd name="T72" fmla="*/ 27 w 122"/>
                <a:gd name="T73" fmla="*/ 44 h 65"/>
                <a:gd name="T74" fmla="*/ 25 w 122"/>
                <a:gd name="T75" fmla="*/ 44 h 65"/>
                <a:gd name="T76" fmla="*/ 21 w 122"/>
                <a:gd name="T77" fmla="*/ 48 h 65"/>
                <a:gd name="T78" fmla="*/ 16 w 122"/>
                <a:gd name="T79" fmla="*/ 50 h 65"/>
                <a:gd name="T80" fmla="*/ 14 w 122"/>
                <a:gd name="T81" fmla="*/ 54 h 65"/>
                <a:gd name="T82" fmla="*/ 10 w 122"/>
                <a:gd name="T83" fmla="*/ 58 h 65"/>
                <a:gd name="T84" fmla="*/ 6 w 122"/>
                <a:gd name="T85" fmla="*/ 59 h 65"/>
                <a:gd name="T86" fmla="*/ 4 w 122"/>
                <a:gd name="T87" fmla="*/ 59 h 65"/>
                <a:gd name="T88" fmla="*/ 8 w 122"/>
                <a:gd name="T89" fmla="*/ 61 h 65"/>
                <a:gd name="T90" fmla="*/ 4 w 122"/>
                <a:gd name="T91"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 h="65">
                  <a:moveTo>
                    <a:pt x="122" y="0"/>
                  </a:moveTo>
                  <a:lnTo>
                    <a:pt x="122" y="1"/>
                  </a:lnTo>
                  <a:lnTo>
                    <a:pt x="122" y="0"/>
                  </a:lnTo>
                  <a:lnTo>
                    <a:pt x="120" y="0"/>
                  </a:lnTo>
                  <a:lnTo>
                    <a:pt x="120" y="1"/>
                  </a:lnTo>
                  <a:lnTo>
                    <a:pt x="120" y="0"/>
                  </a:lnTo>
                  <a:lnTo>
                    <a:pt x="120" y="1"/>
                  </a:lnTo>
                  <a:lnTo>
                    <a:pt x="120" y="0"/>
                  </a:lnTo>
                  <a:lnTo>
                    <a:pt x="118" y="0"/>
                  </a:lnTo>
                  <a:lnTo>
                    <a:pt x="118" y="1"/>
                  </a:lnTo>
                  <a:lnTo>
                    <a:pt x="118" y="0"/>
                  </a:lnTo>
                  <a:lnTo>
                    <a:pt x="118" y="1"/>
                  </a:lnTo>
                  <a:lnTo>
                    <a:pt x="116" y="1"/>
                  </a:lnTo>
                  <a:lnTo>
                    <a:pt x="116" y="0"/>
                  </a:lnTo>
                  <a:lnTo>
                    <a:pt x="114" y="1"/>
                  </a:lnTo>
                  <a:lnTo>
                    <a:pt x="112" y="1"/>
                  </a:lnTo>
                  <a:lnTo>
                    <a:pt x="110" y="1"/>
                  </a:lnTo>
                  <a:lnTo>
                    <a:pt x="108" y="1"/>
                  </a:lnTo>
                  <a:lnTo>
                    <a:pt x="110" y="1"/>
                  </a:lnTo>
                  <a:lnTo>
                    <a:pt x="108" y="1"/>
                  </a:lnTo>
                  <a:lnTo>
                    <a:pt x="107" y="1"/>
                  </a:lnTo>
                  <a:lnTo>
                    <a:pt x="107" y="0"/>
                  </a:lnTo>
                  <a:lnTo>
                    <a:pt x="107" y="1"/>
                  </a:lnTo>
                  <a:lnTo>
                    <a:pt x="105" y="1"/>
                  </a:lnTo>
                  <a:lnTo>
                    <a:pt x="105" y="0"/>
                  </a:lnTo>
                  <a:lnTo>
                    <a:pt x="103" y="0"/>
                  </a:lnTo>
                  <a:lnTo>
                    <a:pt x="101" y="0"/>
                  </a:lnTo>
                  <a:lnTo>
                    <a:pt x="99" y="0"/>
                  </a:lnTo>
                  <a:lnTo>
                    <a:pt x="97" y="0"/>
                  </a:lnTo>
                  <a:lnTo>
                    <a:pt x="95" y="1"/>
                  </a:lnTo>
                  <a:lnTo>
                    <a:pt x="95" y="0"/>
                  </a:lnTo>
                  <a:lnTo>
                    <a:pt x="95" y="1"/>
                  </a:lnTo>
                  <a:lnTo>
                    <a:pt x="95" y="0"/>
                  </a:lnTo>
                  <a:lnTo>
                    <a:pt x="93" y="0"/>
                  </a:lnTo>
                  <a:lnTo>
                    <a:pt x="91" y="0"/>
                  </a:lnTo>
                  <a:lnTo>
                    <a:pt x="89" y="0"/>
                  </a:lnTo>
                  <a:lnTo>
                    <a:pt x="87" y="0"/>
                  </a:lnTo>
                  <a:lnTo>
                    <a:pt x="85" y="0"/>
                  </a:lnTo>
                  <a:lnTo>
                    <a:pt x="83" y="0"/>
                  </a:lnTo>
                  <a:lnTo>
                    <a:pt x="81" y="0"/>
                  </a:lnTo>
                  <a:lnTo>
                    <a:pt x="79" y="0"/>
                  </a:lnTo>
                  <a:lnTo>
                    <a:pt x="78" y="0"/>
                  </a:lnTo>
                  <a:lnTo>
                    <a:pt x="76" y="0"/>
                  </a:lnTo>
                  <a:lnTo>
                    <a:pt x="74" y="0"/>
                  </a:lnTo>
                  <a:lnTo>
                    <a:pt x="74" y="1"/>
                  </a:lnTo>
                  <a:lnTo>
                    <a:pt x="72" y="1"/>
                  </a:lnTo>
                  <a:lnTo>
                    <a:pt x="72" y="0"/>
                  </a:lnTo>
                  <a:lnTo>
                    <a:pt x="72" y="1"/>
                  </a:lnTo>
                  <a:lnTo>
                    <a:pt x="70" y="1"/>
                  </a:lnTo>
                  <a:lnTo>
                    <a:pt x="70" y="0"/>
                  </a:lnTo>
                  <a:lnTo>
                    <a:pt x="68" y="1"/>
                  </a:lnTo>
                  <a:lnTo>
                    <a:pt x="70" y="1"/>
                  </a:lnTo>
                  <a:lnTo>
                    <a:pt x="68" y="1"/>
                  </a:lnTo>
                  <a:lnTo>
                    <a:pt x="68" y="3"/>
                  </a:lnTo>
                  <a:lnTo>
                    <a:pt x="66" y="3"/>
                  </a:lnTo>
                  <a:lnTo>
                    <a:pt x="66" y="5"/>
                  </a:lnTo>
                  <a:lnTo>
                    <a:pt x="64" y="5"/>
                  </a:lnTo>
                  <a:lnTo>
                    <a:pt x="64" y="7"/>
                  </a:lnTo>
                  <a:lnTo>
                    <a:pt x="64" y="9"/>
                  </a:lnTo>
                  <a:lnTo>
                    <a:pt x="62" y="9"/>
                  </a:lnTo>
                  <a:lnTo>
                    <a:pt x="62" y="11"/>
                  </a:lnTo>
                  <a:lnTo>
                    <a:pt x="62" y="13"/>
                  </a:lnTo>
                  <a:lnTo>
                    <a:pt x="60" y="13"/>
                  </a:lnTo>
                  <a:lnTo>
                    <a:pt x="58" y="13"/>
                  </a:lnTo>
                  <a:lnTo>
                    <a:pt x="56" y="13"/>
                  </a:lnTo>
                  <a:lnTo>
                    <a:pt x="54" y="13"/>
                  </a:lnTo>
                  <a:lnTo>
                    <a:pt x="54" y="15"/>
                  </a:lnTo>
                  <a:lnTo>
                    <a:pt x="52" y="15"/>
                  </a:lnTo>
                  <a:lnTo>
                    <a:pt x="54" y="15"/>
                  </a:lnTo>
                  <a:lnTo>
                    <a:pt x="52" y="15"/>
                  </a:lnTo>
                  <a:lnTo>
                    <a:pt x="52" y="13"/>
                  </a:lnTo>
                  <a:lnTo>
                    <a:pt x="52" y="15"/>
                  </a:lnTo>
                  <a:lnTo>
                    <a:pt x="50" y="17"/>
                  </a:lnTo>
                  <a:lnTo>
                    <a:pt x="49" y="19"/>
                  </a:lnTo>
                  <a:lnTo>
                    <a:pt x="47" y="21"/>
                  </a:lnTo>
                  <a:lnTo>
                    <a:pt x="47" y="23"/>
                  </a:lnTo>
                  <a:lnTo>
                    <a:pt x="45" y="23"/>
                  </a:lnTo>
                  <a:lnTo>
                    <a:pt x="45" y="25"/>
                  </a:lnTo>
                  <a:lnTo>
                    <a:pt x="45" y="27"/>
                  </a:lnTo>
                  <a:lnTo>
                    <a:pt x="43" y="27"/>
                  </a:lnTo>
                  <a:lnTo>
                    <a:pt x="41" y="27"/>
                  </a:lnTo>
                  <a:lnTo>
                    <a:pt x="41" y="25"/>
                  </a:lnTo>
                  <a:lnTo>
                    <a:pt x="39" y="25"/>
                  </a:lnTo>
                  <a:lnTo>
                    <a:pt x="37" y="25"/>
                  </a:lnTo>
                  <a:lnTo>
                    <a:pt x="35" y="25"/>
                  </a:lnTo>
                  <a:lnTo>
                    <a:pt x="33" y="23"/>
                  </a:lnTo>
                  <a:lnTo>
                    <a:pt x="31" y="23"/>
                  </a:lnTo>
                  <a:lnTo>
                    <a:pt x="33" y="23"/>
                  </a:lnTo>
                  <a:lnTo>
                    <a:pt x="33" y="25"/>
                  </a:lnTo>
                  <a:lnTo>
                    <a:pt x="35" y="25"/>
                  </a:lnTo>
                  <a:lnTo>
                    <a:pt x="37" y="25"/>
                  </a:lnTo>
                  <a:lnTo>
                    <a:pt x="39" y="25"/>
                  </a:lnTo>
                  <a:lnTo>
                    <a:pt x="39" y="27"/>
                  </a:lnTo>
                  <a:lnTo>
                    <a:pt x="41" y="27"/>
                  </a:lnTo>
                  <a:lnTo>
                    <a:pt x="43" y="27"/>
                  </a:lnTo>
                  <a:lnTo>
                    <a:pt x="43" y="29"/>
                  </a:lnTo>
                  <a:lnTo>
                    <a:pt x="41" y="29"/>
                  </a:lnTo>
                  <a:lnTo>
                    <a:pt x="41" y="30"/>
                  </a:lnTo>
                  <a:lnTo>
                    <a:pt x="41" y="32"/>
                  </a:lnTo>
                  <a:lnTo>
                    <a:pt x="39" y="32"/>
                  </a:lnTo>
                  <a:lnTo>
                    <a:pt x="39" y="34"/>
                  </a:lnTo>
                  <a:lnTo>
                    <a:pt x="37" y="34"/>
                  </a:lnTo>
                  <a:lnTo>
                    <a:pt x="37" y="36"/>
                  </a:lnTo>
                  <a:lnTo>
                    <a:pt x="35" y="36"/>
                  </a:lnTo>
                  <a:lnTo>
                    <a:pt x="35" y="38"/>
                  </a:lnTo>
                  <a:lnTo>
                    <a:pt x="35" y="40"/>
                  </a:lnTo>
                  <a:lnTo>
                    <a:pt x="33" y="40"/>
                  </a:lnTo>
                  <a:lnTo>
                    <a:pt x="31" y="42"/>
                  </a:lnTo>
                  <a:lnTo>
                    <a:pt x="29" y="42"/>
                  </a:lnTo>
                  <a:lnTo>
                    <a:pt x="29" y="44"/>
                  </a:lnTo>
                  <a:lnTo>
                    <a:pt x="27" y="44"/>
                  </a:lnTo>
                  <a:lnTo>
                    <a:pt x="25" y="44"/>
                  </a:lnTo>
                  <a:lnTo>
                    <a:pt x="25" y="46"/>
                  </a:lnTo>
                  <a:lnTo>
                    <a:pt x="25" y="44"/>
                  </a:lnTo>
                  <a:lnTo>
                    <a:pt x="23" y="46"/>
                  </a:lnTo>
                  <a:lnTo>
                    <a:pt x="21" y="46"/>
                  </a:lnTo>
                  <a:lnTo>
                    <a:pt x="21" y="48"/>
                  </a:lnTo>
                  <a:lnTo>
                    <a:pt x="20" y="48"/>
                  </a:lnTo>
                  <a:lnTo>
                    <a:pt x="18" y="50"/>
                  </a:lnTo>
                  <a:lnTo>
                    <a:pt x="16" y="50"/>
                  </a:lnTo>
                  <a:lnTo>
                    <a:pt x="16" y="52"/>
                  </a:lnTo>
                  <a:lnTo>
                    <a:pt x="14" y="52"/>
                  </a:lnTo>
                  <a:lnTo>
                    <a:pt x="14" y="54"/>
                  </a:lnTo>
                  <a:lnTo>
                    <a:pt x="12" y="56"/>
                  </a:lnTo>
                  <a:lnTo>
                    <a:pt x="10" y="56"/>
                  </a:lnTo>
                  <a:lnTo>
                    <a:pt x="10" y="58"/>
                  </a:lnTo>
                  <a:lnTo>
                    <a:pt x="8" y="58"/>
                  </a:lnTo>
                  <a:lnTo>
                    <a:pt x="8" y="59"/>
                  </a:lnTo>
                  <a:lnTo>
                    <a:pt x="6" y="59"/>
                  </a:lnTo>
                  <a:lnTo>
                    <a:pt x="4" y="59"/>
                  </a:lnTo>
                  <a:lnTo>
                    <a:pt x="4" y="58"/>
                  </a:lnTo>
                  <a:lnTo>
                    <a:pt x="4" y="59"/>
                  </a:lnTo>
                  <a:lnTo>
                    <a:pt x="6" y="59"/>
                  </a:lnTo>
                  <a:lnTo>
                    <a:pt x="8" y="59"/>
                  </a:lnTo>
                  <a:lnTo>
                    <a:pt x="8" y="61"/>
                  </a:lnTo>
                  <a:lnTo>
                    <a:pt x="6" y="61"/>
                  </a:lnTo>
                  <a:lnTo>
                    <a:pt x="4" y="61"/>
                  </a:lnTo>
                  <a:lnTo>
                    <a:pt x="4" y="63"/>
                  </a:lnTo>
                  <a:lnTo>
                    <a:pt x="2" y="63"/>
                  </a:lnTo>
                  <a:lnTo>
                    <a:pt x="0" y="65"/>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7" name="Freeform 698"/>
            <p:cNvSpPr>
              <a:spLocks/>
            </p:cNvSpPr>
            <p:nvPr/>
          </p:nvSpPr>
          <p:spPr bwMode="gray">
            <a:xfrm>
              <a:off x="3521546" y="1501290"/>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8" name="Rectangle 699"/>
            <p:cNvSpPr>
              <a:spLocks noChangeArrowheads="1"/>
            </p:cNvSpPr>
            <p:nvPr/>
          </p:nvSpPr>
          <p:spPr bwMode="gray">
            <a:xfrm>
              <a:off x="3523479" y="1500324"/>
              <a:ext cx="1933" cy="966"/>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9" name="Rectangle 700"/>
            <p:cNvSpPr>
              <a:spLocks noChangeArrowheads="1"/>
            </p:cNvSpPr>
            <p:nvPr/>
          </p:nvSpPr>
          <p:spPr bwMode="gray">
            <a:xfrm>
              <a:off x="3639447" y="149452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0" name="Freeform 701"/>
            <p:cNvSpPr>
              <a:spLocks/>
            </p:cNvSpPr>
            <p:nvPr/>
          </p:nvSpPr>
          <p:spPr bwMode="gray">
            <a:xfrm>
              <a:off x="3630749" y="1494525"/>
              <a:ext cx="2899" cy="3866"/>
            </a:xfrm>
            <a:custGeom>
              <a:avLst/>
              <a:gdLst>
                <a:gd name="T0" fmla="*/ 3 w 3"/>
                <a:gd name="T1" fmla="*/ 4 h 4"/>
                <a:gd name="T2" fmla="*/ 1 w 3"/>
                <a:gd name="T3" fmla="*/ 4 h 4"/>
                <a:gd name="T4" fmla="*/ 0 w 3"/>
                <a:gd name="T5" fmla="*/ 4 h 4"/>
                <a:gd name="T6" fmla="*/ 1 w 3"/>
                <a:gd name="T7" fmla="*/ 2 h 4"/>
                <a:gd name="T8" fmla="*/ 1 w 3"/>
                <a:gd name="T9" fmla="*/ 0 h 4"/>
                <a:gd name="T10" fmla="*/ 3 w 3"/>
                <a:gd name="T11" fmla="*/ 0 h 4"/>
                <a:gd name="T12" fmla="*/ 1 w 3"/>
                <a:gd name="T13" fmla="*/ 2 h 4"/>
                <a:gd name="T14" fmla="*/ 3 w 3"/>
                <a:gd name="T15" fmla="*/ 2 h 4"/>
                <a:gd name="T16" fmla="*/ 3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4"/>
                  </a:moveTo>
                  <a:lnTo>
                    <a:pt x="1" y="4"/>
                  </a:lnTo>
                  <a:lnTo>
                    <a:pt x="0" y="4"/>
                  </a:lnTo>
                  <a:lnTo>
                    <a:pt x="1" y="2"/>
                  </a:lnTo>
                  <a:lnTo>
                    <a:pt x="1" y="0"/>
                  </a:lnTo>
                  <a:lnTo>
                    <a:pt x="3" y="0"/>
                  </a:lnTo>
                  <a:lnTo>
                    <a:pt x="1" y="2"/>
                  </a:lnTo>
                  <a:lnTo>
                    <a:pt x="3" y="2"/>
                  </a:lnTo>
                  <a:lnTo>
                    <a:pt x="3"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1" name="Freeform 702"/>
            <p:cNvSpPr>
              <a:spLocks/>
            </p:cNvSpPr>
            <p:nvPr/>
          </p:nvSpPr>
          <p:spPr bwMode="gray">
            <a:xfrm>
              <a:off x="3630749" y="1484861"/>
              <a:ext cx="2899" cy="7731"/>
            </a:xfrm>
            <a:custGeom>
              <a:avLst/>
              <a:gdLst>
                <a:gd name="T0" fmla="*/ 1 w 3"/>
                <a:gd name="T1" fmla="*/ 4 h 8"/>
                <a:gd name="T2" fmla="*/ 3 w 3"/>
                <a:gd name="T3" fmla="*/ 4 h 8"/>
                <a:gd name="T4" fmla="*/ 3 w 3"/>
                <a:gd name="T5" fmla="*/ 2 h 8"/>
                <a:gd name="T6" fmla="*/ 3 w 3"/>
                <a:gd name="T7" fmla="*/ 4 h 8"/>
                <a:gd name="T8" fmla="*/ 3 w 3"/>
                <a:gd name="T9" fmla="*/ 6 h 8"/>
                <a:gd name="T10" fmla="*/ 3 w 3"/>
                <a:gd name="T11" fmla="*/ 8 h 8"/>
                <a:gd name="T12" fmla="*/ 1 w 3"/>
                <a:gd name="T13" fmla="*/ 8 h 8"/>
                <a:gd name="T14" fmla="*/ 0 w 3"/>
                <a:gd name="T15" fmla="*/ 8 h 8"/>
                <a:gd name="T16" fmla="*/ 0 w 3"/>
                <a:gd name="T17" fmla="*/ 6 h 8"/>
                <a:gd name="T18" fmla="*/ 0 w 3"/>
                <a:gd name="T19" fmla="*/ 4 h 8"/>
                <a:gd name="T20" fmla="*/ 0 w 3"/>
                <a:gd name="T21" fmla="*/ 2 h 8"/>
                <a:gd name="T22" fmla="*/ 1 w 3"/>
                <a:gd name="T23" fmla="*/ 2 h 8"/>
                <a:gd name="T24" fmla="*/ 1 w 3"/>
                <a:gd name="T25" fmla="*/ 0 h 8"/>
                <a:gd name="T26" fmla="*/ 1 w 3"/>
                <a:gd name="T27" fmla="*/ 2 h 8"/>
                <a:gd name="T28" fmla="*/ 1 w 3"/>
                <a:gd name="T2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8">
                  <a:moveTo>
                    <a:pt x="1" y="4"/>
                  </a:moveTo>
                  <a:lnTo>
                    <a:pt x="3" y="4"/>
                  </a:lnTo>
                  <a:lnTo>
                    <a:pt x="3" y="2"/>
                  </a:lnTo>
                  <a:lnTo>
                    <a:pt x="3" y="4"/>
                  </a:lnTo>
                  <a:lnTo>
                    <a:pt x="3" y="6"/>
                  </a:lnTo>
                  <a:lnTo>
                    <a:pt x="3" y="8"/>
                  </a:lnTo>
                  <a:lnTo>
                    <a:pt x="1" y="8"/>
                  </a:lnTo>
                  <a:lnTo>
                    <a:pt x="0" y="8"/>
                  </a:lnTo>
                  <a:lnTo>
                    <a:pt x="0" y="6"/>
                  </a:lnTo>
                  <a:lnTo>
                    <a:pt x="0" y="4"/>
                  </a:lnTo>
                  <a:lnTo>
                    <a:pt x="0" y="2"/>
                  </a:lnTo>
                  <a:lnTo>
                    <a:pt x="1" y="2"/>
                  </a:lnTo>
                  <a:lnTo>
                    <a:pt x="1" y="0"/>
                  </a:lnTo>
                  <a:lnTo>
                    <a:pt x="1" y="2"/>
                  </a:lnTo>
                  <a:lnTo>
                    <a:pt x="1"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2" name="Freeform 703"/>
            <p:cNvSpPr>
              <a:spLocks/>
            </p:cNvSpPr>
            <p:nvPr/>
          </p:nvSpPr>
          <p:spPr bwMode="gray">
            <a:xfrm>
              <a:off x="3454864" y="1480996"/>
              <a:ext cx="145927" cy="119834"/>
            </a:xfrm>
            <a:custGeom>
              <a:avLst/>
              <a:gdLst>
                <a:gd name="T0" fmla="*/ 40 w 151"/>
                <a:gd name="T1" fmla="*/ 16 h 124"/>
                <a:gd name="T2" fmla="*/ 38 w 151"/>
                <a:gd name="T3" fmla="*/ 21 h 124"/>
                <a:gd name="T4" fmla="*/ 46 w 151"/>
                <a:gd name="T5" fmla="*/ 16 h 124"/>
                <a:gd name="T6" fmla="*/ 62 w 151"/>
                <a:gd name="T7" fmla="*/ 16 h 124"/>
                <a:gd name="T8" fmla="*/ 60 w 151"/>
                <a:gd name="T9" fmla="*/ 29 h 124"/>
                <a:gd name="T10" fmla="*/ 64 w 151"/>
                <a:gd name="T11" fmla="*/ 27 h 124"/>
                <a:gd name="T12" fmla="*/ 67 w 151"/>
                <a:gd name="T13" fmla="*/ 25 h 124"/>
                <a:gd name="T14" fmla="*/ 71 w 151"/>
                <a:gd name="T15" fmla="*/ 23 h 124"/>
                <a:gd name="T16" fmla="*/ 75 w 151"/>
                <a:gd name="T17" fmla="*/ 25 h 124"/>
                <a:gd name="T18" fmla="*/ 75 w 151"/>
                <a:gd name="T19" fmla="*/ 20 h 124"/>
                <a:gd name="T20" fmla="*/ 73 w 151"/>
                <a:gd name="T21" fmla="*/ 10 h 124"/>
                <a:gd name="T22" fmla="*/ 83 w 151"/>
                <a:gd name="T23" fmla="*/ 21 h 124"/>
                <a:gd name="T24" fmla="*/ 89 w 151"/>
                <a:gd name="T25" fmla="*/ 33 h 124"/>
                <a:gd name="T26" fmla="*/ 89 w 151"/>
                <a:gd name="T27" fmla="*/ 45 h 124"/>
                <a:gd name="T28" fmla="*/ 98 w 151"/>
                <a:gd name="T29" fmla="*/ 43 h 124"/>
                <a:gd name="T30" fmla="*/ 93 w 151"/>
                <a:gd name="T31" fmla="*/ 29 h 124"/>
                <a:gd name="T32" fmla="*/ 93 w 151"/>
                <a:gd name="T33" fmla="*/ 21 h 124"/>
                <a:gd name="T34" fmla="*/ 91 w 151"/>
                <a:gd name="T35" fmla="*/ 4 h 124"/>
                <a:gd name="T36" fmla="*/ 98 w 151"/>
                <a:gd name="T37" fmla="*/ 4 h 124"/>
                <a:gd name="T38" fmla="*/ 108 w 151"/>
                <a:gd name="T39" fmla="*/ 10 h 124"/>
                <a:gd name="T40" fmla="*/ 114 w 151"/>
                <a:gd name="T41" fmla="*/ 18 h 124"/>
                <a:gd name="T42" fmla="*/ 114 w 151"/>
                <a:gd name="T43" fmla="*/ 27 h 124"/>
                <a:gd name="T44" fmla="*/ 120 w 151"/>
                <a:gd name="T45" fmla="*/ 43 h 124"/>
                <a:gd name="T46" fmla="*/ 120 w 151"/>
                <a:gd name="T47" fmla="*/ 60 h 124"/>
                <a:gd name="T48" fmla="*/ 131 w 151"/>
                <a:gd name="T49" fmla="*/ 76 h 124"/>
                <a:gd name="T50" fmla="*/ 139 w 151"/>
                <a:gd name="T51" fmla="*/ 81 h 124"/>
                <a:gd name="T52" fmla="*/ 149 w 151"/>
                <a:gd name="T53" fmla="*/ 85 h 124"/>
                <a:gd name="T54" fmla="*/ 151 w 151"/>
                <a:gd name="T55" fmla="*/ 95 h 124"/>
                <a:gd name="T56" fmla="*/ 145 w 151"/>
                <a:gd name="T57" fmla="*/ 95 h 124"/>
                <a:gd name="T58" fmla="*/ 139 w 151"/>
                <a:gd name="T59" fmla="*/ 95 h 124"/>
                <a:gd name="T60" fmla="*/ 133 w 151"/>
                <a:gd name="T61" fmla="*/ 99 h 124"/>
                <a:gd name="T62" fmla="*/ 133 w 151"/>
                <a:gd name="T63" fmla="*/ 101 h 124"/>
                <a:gd name="T64" fmla="*/ 133 w 151"/>
                <a:gd name="T65" fmla="*/ 103 h 124"/>
                <a:gd name="T66" fmla="*/ 139 w 151"/>
                <a:gd name="T67" fmla="*/ 107 h 124"/>
                <a:gd name="T68" fmla="*/ 137 w 151"/>
                <a:gd name="T69" fmla="*/ 112 h 124"/>
                <a:gd name="T70" fmla="*/ 127 w 151"/>
                <a:gd name="T71" fmla="*/ 116 h 124"/>
                <a:gd name="T72" fmla="*/ 116 w 151"/>
                <a:gd name="T73" fmla="*/ 112 h 124"/>
                <a:gd name="T74" fmla="*/ 106 w 151"/>
                <a:gd name="T75" fmla="*/ 105 h 124"/>
                <a:gd name="T76" fmla="*/ 98 w 151"/>
                <a:gd name="T77" fmla="*/ 108 h 124"/>
                <a:gd name="T78" fmla="*/ 77 w 151"/>
                <a:gd name="T79" fmla="*/ 120 h 124"/>
                <a:gd name="T80" fmla="*/ 64 w 151"/>
                <a:gd name="T81" fmla="*/ 122 h 124"/>
                <a:gd name="T82" fmla="*/ 50 w 151"/>
                <a:gd name="T83" fmla="*/ 122 h 124"/>
                <a:gd name="T84" fmla="*/ 46 w 151"/>
                <a:gd name="T85" fmla="*/ 110 h 124"/>
                <a:gd name="T86" fmla="*/ 21 w 151"/>
                <a:gd name="T87" fmla="*/ 103 h 124"/>
                <a:gd name="T88" fmla="*/ 15 w 151"/>
                <a:gd name="T89" fmla="*/ 93 h 124"/>
                <a:gd name="T90" fmla="*/ 31 w 151"/>
                <a:gd name="T91" fmla="*/ 81 h 124"/>
                <a:gd name="T92" fmla="*/ 54 w 151"/>
                <a:gd name="T93" fmla="*/ 83 h 124"/>
                <a:gd name="T94" fmla="*/ 60 w 151"/>
                <a:gd name="T95" fmla="*/ 79 h 124"/>
                <a:gd name="T96" fmla="*/ 46 w 151"/>
                <a:gd name="T97" fmla="*/ 72 h 124"/>
                <a:gd name="T98" fmla="*/ 29 w 151"/>
                <a:gd name="T99" fmla="*/ 74 h 124"/>
                <a:gd name="T100" fmla="*/ 9 w 151"/>
                <a:gd name="T101" fmla="*/ 70 h 124"/>
                <a:gd name="T102" fmla="*/ 23 w 151"/>
                <a:gd name="T103" fmla="*/ 54 h 124"/>
                <a:gd name="T104" fmla="*/ 29 w 151"/>
                <a:gd name="T105" fmla="*/ 52 h 124"/>
                <a:gd name="T106" fmla="*/ 23 w 151"/>
                <a:gd name="T107" fmla="*/ 50 h 124"/>
                <a:gd name="T108" fmla="*/ 13 w 151"/>
                <a:gd name="T109" fmla="*/ 54 h 124"/>
                <a:gd name="T110" fmla="*/ 9 w 151"/>
                <a:gd name="T111" fmla="*/ 49 h 124"/>
                <a:gd name="T112" fmla="*/ 0 w 151"/>
                <a:gd name="T113" fmla="*/ 47 h 124"/>
                <a:gd name="T114" fmla="*/ 8 w 151"/>
                <a:gd name="T115" fmla="*/ 31 h 124"/>
                <a:gd name="T116" fmla="*/ 9 w 151"/>
                <a:gd name="T117" fmla="*/ 18 h 124"/>
                <a:gd name="T118" fmla="*/ 29 w 151"/>
                <a:gd name="T119" fmla="*/ 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24">
                  <a:moveTo>
                    <a:pt x="40" y="2"/>
                  </a:moveTo>
                  <a:lnTo>
                    <a:pt x="42" y="4"/>
                  </a:lnTo>
                  <a:lnTo>
                    <a:pt x="42" y="6"/>
                  </a:lnTo>
                  <a:lnTo>
                    <a:pt x="42" y="8"/>
                  </a:lnTo>
                  <a:lnTo>
                    <a:pt x="42" y="10"/>
                  </a:lnTo>
                  <a:lnTo>
                    <a:pt x="42" y="12"/>
                  </a:lnTo>
                  <a:lnTo>
                    <a:pt x="42" y="14"/>
                  </a:lnTo>
                  <a:lnTo>
                    <a:pt x="40" y="14"/>
                  </a:lnTo>
                  <a:lnTo>
                    <a:pt x="42" y="14"/>
                  </a:lnTo>
                  <a:lnTo>
                    <a:pt x="42" y="16"/>
                  </a:lnTo>
                  <a:lnTo>
                    <a:pt x="40" y="16"/>
                  </a:lnTo>
                  <a:lnTo>
                    <a:pt x="40" y="18"/>
                  </a:lnTo>
                  <a:lnTo>
                    <a:pt x="38" y="18"/>
                  </a:lnTo>
                  <a:lnTo>
                    <a:pt x="38" y="20"/>
                  </a:lnTo>
                  <a:lnTo>
                    <a:pt x="40" y="20"/>
                  </a:lnTo>
                  <a:lnTo>
                    <a:pt x="38" y="20"/>
                  </a:lnTo>
                  <a:lnTo>
                    <a:pt x="38" y="21"/>
                  </a:lnTo>
                  <a:lnTo>
                    <a:pt x="37" y="21"/>
                  </a:lnTo>
                  <a:lnTo>
                    <a:pt x="37" y="23"/>
                  </a:lnTo>
                  <a:lnTo>
                    <a:pt x="38" y="21"/>
                  </a:lnTo>
                  <a:lnTo>
                    <a:pt x="38" y="23"/>
                  </a:lnTo>
                  <a:lnTo>
                    <a:pt x="38" y="21"/>
                  </a:lnTo>
                  <a:lnTo>
                    <a:pt x="40" y="21"/>
                  </a:lnTo>
                  <a:lnTo>
                    <a:pt x="42" y="20"/>
                  </a:lnTo>
                  <a:lnTo>
                    <a:pt x="42" y="21"/>
                  </a:lnTo>
                  <a:lnTo>
                    <a:pt x="44" y="21"/>
                  </a:lnTo>
                  <a:lnTo>
                    <a:pt x="46" y="20"/>
                  </a:lnTo>
                  <a:lnTo>
                    <a:pt x="44" y="21"/>
                  </a:lnTo>
                  <a:lnTo>
                    <a:pt x="44" y="20"/>
                  </a:lnTo>
                  <a:lnTo>
                    <a:pt x="46" y="20"/>
                  </a:lnTo>
                  <a:lnTo>
                    <a:pt x="46" y="18"/>
                  </a:lnTo>
                  <a:lnTo>
                    <a:pt x="44" y="18"/>
                  </a:lnTo>
                  <a:lnTo>
                    <a:pt x="46" y="16"/>
                  </a:lnTo>
                  <a:lnTo>
                    <a:pt x="46" y="14"/>
                  </a:lnTo>
                  <a:lnTo>
                    <a:pt x="48" y="10"/>
                  </a:lnTo>
                  <a:lnTo>
                    <a:pt x="50" y="10"/>
                  </a:lnTo>
                  <a:lnTo>
                    <a:pt x="52" y="10"/>
                  </a:lnTo>
                  <a:lnTo>
                    <a:pt x="52" y="12"/>
                  </a:lnTo>
                  <a:lnTo>
                    <a:pt x="54" y="12"/>
                  </a:lnTo>
                  <a:lnTo>
                    <a:pt x="56" y="14"/>
                  </a:lnTo>
                  <a:lnTo>
                    <a:pt x="58" y="14"/>
                  </a:lnTo>
                  <a:lnTo>
                    <a:pt x="60" y="14"/>
                  </a:lnTo>
                  <a:lnTo>
                    <a:pt x="60" y="16"/>
                  </a:lnTo>
                  <a:lnTo>
                    <a:pt x="62" y="16"/>
                  </a:lnTo>
                  <a:lnTo>
                    <a:pt x="64" y="18"/>
                  </a:lnTo>
                  <a:lnTo>
                    <a:pt x="66" y="18"/>
                  </a:lnTo>
                  <a:lnTo>
                    <a:pt x="66" y="20"/>
                  </a:lnTo>
                  <a:lnTo>
                    <a:pt x="64" y="21"/>
                  </a:lnTo>
                  <a:lnTo>
                    <a:pt x="64" y="23"/>
                  </a:lnTo>
                  <a:lnTo>
                    <a:pt x="62" y="23"/>
                  </a:lnTo>
                  <a:lnTo>
                    <a:pt x="64" y="23"/>
                  </a:lnTo>
                  <a:lnTo>
                    <a:pt x="64" y="25"/>
                  </a:lnTo>
                  <a:lnTo>
                    <a:pt x="62" y="25"/>
                  </a:lnTo>
                  <a:lnTo>
                    <a:pt x="60" y="27"/>
                  </a:lnTo>
                  <a:lnTo>
                    <a:pt x="60" y="29"/>
                  </a:lnTo>
                  <a:lnTo>
                    <a:pt x="62" y="29"/>
                  </a:lnTo>
                  <a:lnTo>
                    <a:pt x="60" y="29"/>
                  </a:lnTo>
                  <a:lnTo>
                    <a:pt x="60" y="31"/>
                  </a:lnTo>
                  <a:lnTo>
                    <a:pt x="60" y="33"/>
                  </a:lnTo>
                  <a:lnTo>
                    <a:pt x="60" y="31"/>
                  </a:lnTo>
                  <a:lnTo>
                    <a:pt x="62" y="31"/>
                  </a:lnTo>
                  <a:lnTo>
                    <a:pt x="62" y="29"/>
                  </a:lnTo>
                  <a:lnTo>
                    <a:pt x="64" y="29"/>
                  </a:lnTo>
                  <a:lnTo>
                    <a:pt x="62" y="29"/>
                  </a:lnTo>
                  <a:lnTo>
                    <a:pt x="62" y="27"/>
                  </a:lnTo>
                  <a:lnTo>
                    <a:pt x="64" y="27"/>
                  </a:lnTo>
                  <a:lnTo>
                    <a:pt x="64" y="25"/>
                  </a:lnTo>
                  <a:lnTo>
                    <a:pt x="66" y="25"/>
                  </a:lnTo>
                  <a:lnTo>
                    <a:pt x="64" y="27"/>
                  </a:lnTo>
                  <a:lnTo>
                    <a:pt x="64" y="29"/>
                  </a:lnTo>
                  <a:lnTo>
                    <a:pt x="64" y="27"/>
                  </a:lnTo>
                  <a:lnTo>
                    <a:pt x="66" y="27"/>
                  </a:lnTo>
                  <a:lnTo>
                    <a:pt x="66" y="29"/>
                  </a:lnTo>
                  <a:lnTo>
                    <a:pt x="66" y="31"/>
                  </a:lnTo>
                  <a:lnTo>
                    <a:pt x="66" y="29"/>
                  </a:lnTo>
                  <a:lnTo>
                    <a:pt x="66" y="27"/>
                  </a:lnTo>
                  <a:lnTo>
                    <a:pt x="67" y="25"/>
                  </a:lnTo>
                  <a:lnTo>
                    <a:pt x="67" y="23"/>
                  </a:lnTo>
                  <a:lnTo>
                    <a:pt x="69" y="23"/>
                  </a:lnTo>
                  <a:lnTo>
                    <a:pt x="69" y="21"/>
                  </a:lnTo>
                  <a:lnTo>
                    <a:pt x="69" y="23"/>
                  </a:lnTo>
                  <a:lnTo>
                    <a:pt x="71" y="23"/>
                  </a:lnTo>
                  <a:lnTo>
                    <a:pt x="69" y="23"/>
                  </a:lnTo>
                  <a:lnTo>
                    <a:pt x="69" y="25"/>
                  </a:lnTo>
                  <a:lnTo>
                    <a:pt x="71" y="25"/>
                  </a:lnTo>
                  <a:lnTo>
                    <a:pt x="71" y="27"/>
                  </a:lnTo>
                  <a:lnTo>
                    <a:pt x="71" y="25"/>
                  </a:lnTo>
                  <a:lnTo>
                    <a:pt x="71" y="23"/>
                  </a:lnTo>
                  <a:lnTo>
                    <a:pt x="73" y="23"/>
                  </a:lnTo>
                  <a:lnTo>
                    <a:pt x="73" y="25"/>
                  </a:lnTo>
                  <a:lnTo>
                    <a:pt x="75" y="25"/>
                  </a:lnTo>
                  <a:lnTo>
                    <a:pt x="77" y="25"/>
                  </a:lnTo>
                  <a:lnTo>
                    <a:pt x="77" y="27"/>
                  </a:lnTo>
                  <a:lnTo>
                    <a:pt x="77" y="25"/>
                  </a:lnTo>
                  <a:lnTo>
                    <a:pt x="75" y="25"/>
                  </a:lnTo>
                  <a:lnTo>
                    <a:pt x="75" y="23"/>
                  </a:lnTo>
                  <a:lnTo>
                    <a:pt x="73" y="23"/>
                  </a:lnTo>
                  <a:lnTo>
                    <a:pt x="75" y="23"/>
                  </a:lnTo>
                  <a:lnTo>
                    <a:pt x="75" y="25"/>
                  </a:lnTo>
                  <a:lnTo>
                    <a:pt x="77" y="25"/>
                  </a:lnTo>
                  <a:lnTo>
                    <a:pt x="77" y="23"/>
                  </a:lnTo>
                  <a:lnTo>
                    <a:pt x="75" y="23"/>
                  </a:lnTo>
                  <a:lnTo>
                    <a:pt x="75" y="21"/>
                  </a:lnTo>
                  <a:lnTo>
                    <a:pt x="75" y="20"/>
                  </a:lnTo>
                  <a:lnTo>
                    <a:pt x="73" y="20"/>
                  </a:lnTo>
                  <a:lnTo>
                    <a:pt x="73" y="18"/>
                  </a:lnTo>
                  <a:lnTo>
                    <a:pt x="75" y="18"/>
                  </a:lnTo>
                  <a:lnTo>
                    <a:pt x="75" y="20"/>
                  </a:lnTo>
                  <a:lnTo>
                    <a:pt x="77" y="20"/>
                  </a:lnTo>
                  <a:lnTo>
                    <a:pt x="75" y="20"/>
                  </a:lnTo>
                  <a:lnTo>
                    <a:pt x="75" y="18"/>
                  </a:lnTo>
                  <a:lnTo>
                    <a:pt x="77" y="18"/>
                  </a:lnTo>
                  <a:lnTo>
                    <a:pt x="75" y="18"/>
                  </a:lnTo>
                  <a:lnTo>
                    <a:pt x="73" y="18"/>
                  </a:lnTo>
                  <a:lnTo>
                    <a:pt x="73" y="16"/>
                  </a:lnTo>
                  <a:lnTo>
                    <a:pt x="71" y="16"/>
                  </a:lnTo>
                  <a:lnTo>
                    <a:pt x="69" y="14"/>
                  </a:lnTo>
                  <a:lnTo>
                    <a:pt x="69" y="12"/>
                  </a:lnTo>
                  <a:lnTo>
                    <a:pt x="69" y="10"/>
                  </a:lnTo>
                  <a:lnTo>
                    <a:pt x="71" y="10"/>
                  </a:lnTo>
                  <a:lnTo>
                    <a:pt x="73" y="10"/>
                  </a:lnTo>
                  <a:lnTo>
                    <a:pt x="75" y="12"/>
                  </a:lnTo>
                  <a:lnTo>
                    <a:pt x="77" y="12"/>
                  </a:lnTo>
                  <a:lnTo>
                    <a:pt x="77" y="14"/>
                  </a:lnTo>
                  <a:lnTo>
                    <a:pt x="79" y="18"/>
                  </a:lnTo>
                  <a:lnTo>
                    <a:pt x="81" y="18"/>
                  </a:lnTo>
                  <a:lnTo>
                    <a:pt x="83" y="18"/>
                  </a:lnTo>
                  <a:lnTo>
                    <a:pt x="81" y="18"/>
                  </a:lnTo>
                  <a:lnTo>
                    <a:pt x="83" y="20"/>
                  </a:lnTo>
                  <a:lnTo>
                    <a:pt x="83" y="21"/>
                  </a:lnTo>
                  <a:lnTo>
                    <a:pt x="83" y="23"/>
                  </a:lnTo>
                  <a:lnTo>
                    <a:pt x="83" y="21"/>
                  </a:lnTo>
                  <a:lnTo>
                    <a:pt x="85" y="23"/>
                  </a:lnTo>
                  <a:lnTo>
                    <a:pt x="85" y="21"/>
                  </a:lnTo>
                  <a:lnTo>
                    <a:pt x="87" y="23"/>
                  </a:lnTo>
                  <a:lnTo>
                    <a:pt x="87" y="25"/>
                  </a:lnTo>
                  <a:lnTo>
                    <a:pt x="87" y="27"/>
                  </a:lnTo>
                  <a:lnTo>
                    <a:pt x="87" y="29"/>
                  </a:lnTo>
                  <a:lnTo>
                    <a:pt x="87" y="31"/>
                  </a:lnTo>
                  <a:lnTo>
                    <a:pt x="87" y="33"/>
                  </a:lnTo>
                  <a:lnTo>
                    <a:pt x="87" y="35"/>
                  </a:lnTo>
                  <a:lnTo>
                    <a:pt x="87" y="33"/>
                  </a:lnTo>
                  <a:lnTo>
                    <a:pt x="89" y="33"/>
                  </a:lnTo>
                  <a:lnTo>
                    <a:pt x="89" y="35"/>
                  </a:lnTo>
                  <a:lnTo>
                    <a:pt x="87" y="35"/>
                  </a:lnTo>
                  <a:lnTo>
                    <a:pt x="89" y="35"/>
                  </a:lnTo>
                  <a:lnTo>
                    <a:pt x="89" y="37"/>
                  </a:lnTo>
                  <a:lnTo>
                    <a:pt x="89" y="39"/>
                  </a:lnTo>
                  <a:lnTo>
                    <a:pt x="91" y="39"/>
                  </a:lnTo>
                  <a:lnTo>
                    <a:pt x="89" y="41"/>
                  </a:lnTo>
                  <a:lnTo>
                    <a:pt x="89" y="43"/>
                  </a:lnTo>
                  <a:lnTo>
                    <a:pt x="89" y="45"/>
                  </a:lnTo>
                  <a:lnTo>
                    <a:pt x="91" y="45"/>
                  </a:lnTo>
                  <a:lnTo>
                    <a:pt x="89" y="45"/>
                  </a:lnTo>
                  <a:lnTo>
                    <a:pt x="91" y="47"/>
                  </a:lnTo>
                  <a:lnTo>
                    <a:pt x="91" y="45"/>
                  </a:lnTo>
                  <a:lnTo>
                    <a:pt x="91" y="47"/>
                  </a:lnTo>
                  <a:lnTo>
                    <a:pt x="91" y="49"/>
                  </a:lnTo>
                  <a:lnTo>
                    <a:pt x="93" y="49"/>
                  </a:lnTo>
                  <a:lnTo>
                    <a:pt x="95" y="49"/>
                  </a:lnTo>
                  <a:lnTo>
                    <a:pt x="93" y="47"/>
                  </a:lnTo>
                  <a:lnTo>
                    <a:pt x="93" y="45"/>
                  </a:lnTo>
                  <a:lnTo>
                    <a:pt x="95" y="47"/>
                  </a:lnTo>
                  <a:lnTo>
                    <a:pt x="95" y="45"/>
                  </a:lnTo>
                  <a:lnTo>
                    <a:pt x="98" y="43"/>
                  </a:lnTo>
                  <a:lnTo>
                    <a:pt x="96" y="43"/>
                  </a:lnTo>
                  <a:lnTo>
                    <a:pt x="96" y="41"/>
                  </a:lnTo>
                  <a:lnTo>
                    <a:pt x="98" y="41"/>
                  </a:lnTo>
                  <a:lnTo>
                    <a:pt x="96" y="41"/>
                  </a:lnTo>
                  <a:lnTo>
                    <a:pt x="96" y="39"/>
                  </a:lnTo>
                  <a:lnTo>
                    <a:pt x="95" y="37"/>
                  </a:lnTo>
                  <a:lnTo>
                    <a:pt x="95" y="35"/>
                  </a:lnTo>
                  <a:lnTo>
                    <a:pt x="93" y="35"/>
                  </a:lnTo>
                  <a:lnTo>
                    <a:pt x="93" y="33"/>
                  </a:lnTo>
                  <a:lnTo>
                    <a:pt x="93" y="31"/>
                  </a:lnTo>
                  <a:lnTo>
                    <a:pt x="93" y="29"/>
                  </a:lnTo>
                  <a:lnTo>
                    <a:pt x="93" y="31"/>
                  </a:lnTo>
                  <a:lnTo>
                    <a:pt x="95" y="31"/>
                  </a:lnTo>
                  <a:lnTo>
                    <a:pt x="95" y="29"/>
                  </a:lnTo>
                  <a:lnTo>
                    <a:pt x="93" y="29"/>
                  </a:lnTo>
                  <a:lnTo>
                    <a:pt x="93" y="27"/>
                  </a:lnTo>
                  <a:lnTo>
                    <a:pt x="93" y="25"/>
                  </a:lnTo>
                  <a:lnTo>
                    <a:pt x="91" y="23"/>
                  </a:lnTo>
                  <a:lnTo>
                    <a:pt x="93" y="23"/>
                  </a:lnTo>
                  <a:lnTo>
                    <a:pt x="93" y="21"/>
                  </a:lnTo>
                  <a:lnTo>
                    <a:pt x="91" y="21"/>
                  </a:lnTo>
                  <a:lnTo>
                    <a:pt x="93" y="21"/>
                  </a:lnTo>
                  <a:lnTo>
                    <a:pt x="91" y="20"/>
                  </a:lnTo>
                  <a:lnTo>
                    <a:pt x="91" y="18"/>
                  </a:lnTo>
                  <a:lnTo>
                    <a:pt x="91" y="16"/>
                  </a:lnTo>
                  <a:lnTo>
                    <a:pt x="91" y="14"/>
                  </a:lnTo>
                  <a:lnTo>
                    <a:pt x="91" y="12"/>
                  </a:lnTo>
                  <a:lnTo>
                    <a:pt x="91" y="10"/>
                  </a:lnTo>
                  <a:lnTo>
                    <a:pt x="89" y="10"/>
                  </a:lnTo>
                  <a:lnTo>
                    <a:pt x="91" y="10"/>
                  </a:lnTo>
                  <a:lnTo>
                    <a:pt x="89" y="8"/>
                  </a:lnTo>
                  <a:lnTo>
                    <a:pt x="89" y="6"/>
                  </a:lnTo>
                  <a:lnTo>
                    <a:pt x="91" y="4"/>
                  </a:lnTo>
                  <a:lnTo>
                    <a:pt x="93" y="6"/>
                  </a:lnTo>
                  <a:lnTo>
                    <a:pt x="93" y="4"/>
                  </a:lnTo>
                  <a:lnTo>
                    <a:pt x="91" y="4"/>
                  </a:lnTo>
                  <a:lnTo>
                    <a:pt x="91" y="2"/>
                  </a:lnTo>
                  <a:lnTo>
                    <a:pt x="91" y="0"/>
                  </a:lnTo>
                  <a:lnTo>
                    <a:pt x="93" y="2"/>
                  </a:lnTo>
                  <a:lnTo>
                    <a:pt x="95" y="0"/>
                  </a:lnTo>
                  <a:lnTo>
                    <a:pt x="95" y="2"/>
                  </a:lnTo>
                  <a:lnTo>
                    <a:pt x="96" y="2"/>
                  </a:lnTo>
                  <a:lnTo>
                    <a:pt x="96" y="4"/>
                  </a:lnTo>
                  <a:lnTo>
                    <a:pt x="98" y="4"/>
                  </a:lnTo>
                  <a:lnTo>
                    <a:pt x="98" y="6"/>
                  </a:lnTo>
                  <a:lnTo>
                    <a:pt x="100" y="4"/>
                  </a:lnTo>
                  <a:lnTo>
                    <a:pt x="98" y="4"/>
                  </a:lnTo>
                  <a:lnTo>
                    <a:pt x="98" y="2"/>
                  </a:lnTo>
                  <a:lnTo>
                    <a:pt x="100" y="2"/>
                  </a:lnTo>
                  <a:lnTo>
                    <a:pt x="102" y="2"/>
                  </a:lnTo>
                  <a:lnTo>
                    <a:pt x="102" y="4"/>
                  </a:lnTo>
                  <a:lnTo>
                    <a:pt x="104" y="4"/>
                  </a:lnTo>
                  <a:lnTo>
                    <a:pt x="104" y="6"/>
                  </a:lnTo>
                  <a:lnTo>
                    <a:pt x="106" y="8"/>
                  </a:lnTo>
                  <a:lnTo>
                    <a:pt x="108" y="10"/>
                  </a:lnTo>
                  <a:lnTo>
                    <a:pt x="108" y="8"/>
                  </a:lnTo>
                  <a:lnTo>
                    <a:pt x="110" y="8"/>
                  </a:lnTo>
                  <a:lnTo>
                    <a:pt x="110" y="10"/>
                  </a:lnTo>
                  <a:lnTo>
                    <a:pt x="110" y="12"/>
                  </a:lnTo>
                  <a:lnTo>
                    <a:pt x="112" y="12"/>
                  </a:lnTo>
                  <a:lnTo>
                    <a:pt x="110" y="12"/>
                  </a:lnTo>
                  <a:lnTo>
                    <a:pt x="112" y="12"/>
                  </a:lnTo>
                  <a:lnTo>
                    <a:pt x="112" y="14"/>
                  </a:lnTo>
                  <a:lnTo>
                    <a:pt x="112" y="16"/>
                  </a:lnTo>
                  <a:lnTo>
                    <a:pt x="114" y="16"/>
                  </a:lnTo>
                  <a:lnTo>
                    <a:pt x="114" y="18"/>
                  </a:lnTo>
                  <a:lnTo>
                    <a:pt x="112" y="18"/>
                  </a:lnTo>
                  <a:lnTo>
                    <a:pt x="114" y="18"/>
                  </a:lnTo>
                  <a:lnTo>
                    <a:pt x="112" y="18"/>
                  </a:lnTo>
                  <a:lnTo>
                    <a:pt x="112" y="16"/>
                  </a:lnTo>
                  <a:lnTo>
                    <a:pt x="112" y="18"/>
                  </a:lnTo>
                  <a:lnTo>
                    <a:pt x="112" y="20"/>
                  </a:lnTo>
                  <a:lnTo>
                    <a:pt x="114" y="20"/>
                  </a:lnTo>
                  <a:lnTo>
                    <a:pt x="114" y="21"/>
                  </a:lnTo>
                  <a:lnTo>
                    <a:pt x="114" y="23"/>
                  </a:lnTo>
                  <a:lnTo>
                    <a:pt x="114" y="25"/>
                  </a:lnTo>
                  <a:lnTo>
                    <a:pt x="114" y="27"/>
                  </a:lnTo>
                  <a:lnTo>
                    <a:pt x="114" y="29"/>
                  </a:lnTo>
                  <a:lnTo>
                    <a:pt x="116" y="29"/>
                  </a:lnTo>
                  <a:lnTo>
                    <a:pt x="116" y="31"/>
                  </a:lnTo>
                  <a:lnTo>
                    <a:pt x="116" y="33"/>
                  </a:lnTo>
                  <a:lnTo>
                    <a:pt x="116" y="35"/>
                  </a:lnTo>
                  <a:lnTo>
                    <a:pt x="116" y="37"/>
                  </a:lnTo>
                  <a:lnTo>
                    <a:pt x="118" y="37"/>
                  </a:lnTo>
                  <a:lnTo>
                    <a:pt x="118" y="39"/>
                  </a:lnTo>
                  <a:lnTo>
                    <a:pt x="118" y="41"/>
                  </a:lnTo>
                  <a:lnTo>
                    <a:pt x="118" y="43"/>
                  </a:lnTo>
                  <a:lnTo>
                    <a:pt x="120" y="43"/>
                  </a:lnTo>
                  <a:lnTo>
                    <a:pt x="120" y="45"/>
                  </a:lnTo>
                  <a:lnTo>
                    <a:pt x="120" y="47"/>
                  </a:lnTo>
                  <a:lnTo>
                    <a:pt x="122" y="49"/>
                  </a:lnTo>
                  <a:lnTo>
                    <a:pt x="122" y="50"/>
                  </a:lnTo>
                  <a:lnTo>
                    <a:pt x="122" y="52"/>
                  </a:lnTo>
                  <a:lnTo>
                    <a:pt x="122" y="54"/>
                  </a:lnTo>
                  <a:lnTo>
                    <a:pt x="120" y="54"/>
                  </a:lnTo>
                  <a:lnTo>
                    <a:pt x="120" y="56"/>
                  </a:lnTo>
                  <a:lnTo>
                    <a:pt x="122" y="58"/>
                  </a:lnTo>
                  <a:lnTo>
                    <a:pt x="120" y="58"/>
                  </a:lnTo>
                  <a:lnTo>
                    <a:pt x="120" y="60"/>
                  </a:lnTo>
                  <a:lnTo>
                    <a:pt x="120" y="62"/>
                  </a:lnTo>
                  <a:lnTo>
                    <a:pt x="122" y="64"/>
                  </a:lnTo>
                  <a:lnTo>
                    <a:pt x="124" y="66"/>
                  </a:lnTo>
                  <a:lnTo>
                    <a:pt x="124" y="70"/>
                  </a:lnTo>
                  <a:lnTo>
                    <a:pt x="125" y="70"/>
                  </a:lnTo>
                  <a:lnTo>
                    <a:pt x="125" y="72"/>
                  </a:lnTo>
                  <a:lnTo>
                    <a:pt x="127" y="72"/>
                  </a:lnTo>
                  <a:lnTo>
                    <a:pt x="127" y="74"/>
                  </a:lnTo>
                  <a:lnTo>
                    <a:pt x="129" y="74"/>
                  </a:lnTo>
                  <a:lnTo>
                    <a:pt x="131" y="74"/>
                  </a:lnTo>
                  <a:lnTo>
                    <a:pt x="131" y="76"/>
                  </a:lnTo>
                  <a:lnTo>
                    <a:pt x="133" y="78"/>
                  </a:lnTo>
                  <a:lnTo>
                    <a:pt x="133" y="76"/>
                  </a:lnTo>
                  <a:lnTo>
                    <a:pt x="131" y="76"/>
                  </a:lnTo>
                  <a:lnTo>
                    <a:pt x="131" y="74"/>
                  </a:lnTo>
                  <a:lnTo>
                    <a:pt x="131" y="72"/>
                  </a:lnTo>
                  <a:lnTo>
                    <a:pt x="133" y="74"/>
                  </a:lnTo>
                  <a:lnTo>
                    <a:pt x="133" y="76"/>
                  </a:lnTo>
                  <a:lnTo>
                    <a:pt x="135" y="78"/>
                  </a:lnTo>
                  <a:lnTo>
                    <a:pt x="137" y="78"/>
                  </a:lnTo>
                  <a:lnTo>
                    <a:pt x="139" y="79"/>
                  </a:lnTo>
                  <a:lnTo>
                    <a:pt x="139" y="81"/>
                  </a:lnTo>
                  <a:lnTo>
                    <a:pt x="139" y="79"/>
                  </a:lnTo>
                  <a:lnTo>
                    <a:pt x="141" y="81"/>
                  </a:lnTo>
                  <a:lnTo>
                    <a:pt x="143" y="83"/>
                  </a:lnTo>
                  <a:lnTo>
                    <a:pt x="143" y="81"/>
                  </a:lnTo>
                  <a:lnTo>
                    <a:pt x="145" y="81"/>
                  </a:lnTo>
                  <a:lnTo>
                    <a:pt x="145" y="83"/>
                  </a:lnTo>
                  <a:lnTo>
                    <a:pt x="143" y="83"/>
                  </a:lnTo>
                  <a:lnTo>
                    <a:pt x="145" y="83"/>
                  </a:lnTo>
                  <a:lnTo>
                    <a:pt x="145" y="85"/>
                  </a:lnTo>
                  <a:lnTo>
                    <a:pt x="147" y="85"/>
                  </a:lnTo>
                  <a:lnTo>
                    <a:pt x="149" y="85"/>
                  </a:lnTo>
                  <a:lnTo>
                    <a:pt x="149" y="83"/>
                  </a:lnTo>
                  <a:lnTo>
                    <a:pt x="149" y="85"/>
                  </a:lnTo>
                  <a:lnTo>
                    <a:pt x="149" y="87"/>
                  </a:lnTo>
                  <a:lnTo>
                    <a:pt x="151" y="89"/>
                  </a:lnTo>
                  <a:lnTo>
                    <a:pt x="149" y="89"/>
                  </a:lnTo>
                  <a:lnTo>
                    <a:pt x="151" y="89"/>
                  </a:lnTo>
                  <a:lnTo>
                    <a:pt x="149" y="89"/>
                  </a:lnTo>
                  <a:lnTo>
                    <a:pt x="149" y="91"/>
                  </a:lnTo>
                  <a:lnTo>
                    <a:pt x="151" y="91"/>
                  </a:lnTo>
                  <a:lnTo>
                    <a:pt x="151" y="93"/>
                  </a:lnTo>
                  <a:lnTo>
                    <a:pt x="151" y="95"/>
                  </a:lnTo>
                  <a:lnTo>
                    <a:pt x="149" y="95"/>
                  </a:lnTo>
                  <a:lnTo>
                    <a:pt x="151" y="95"/>
                  </a:lnTo>
                  <a:lnTo>
                    <a:pt x="151" y="97"/>
                  </a:lnTo>
                  <a:lnTo>
                    <a:pt x="149" y="97"/>
                  </a:lnTo>
                  <a:lnTo>
                    <a:pt x="147" y="97"/>
                  </a:lnTo>
                  <a:lnTo>
                    <a:pt x="147" y="95"/>
                  </a:lnTo>
                  <a:lnTo>
                    <a:pt x="145" y="95"/>
                  </a:lnTo>
                  <a:lnTo>
                    <a:pt x="145" y="93"/>
                  </a:lnTo>
                  <a:lnTo>
                    <a:pt x="145" y="91"/>
                  </a:lnTo>
                  <a:lnTo>
                    <a:pt x="145" y="93"/>
                  </a:lnTo>
                  <a:lnTo>
                    <a:pt x="145" y="95"/>
                  </a:lnTo>
                  <a:lnTo>
                    <a:pt x="145" y="97"/>
                  </a:lnTo>
                  <a:lnTo>
                    <a:pt x="143" y="97"/>
                  </a:lnTo>
                  <a:lnTo>
                    <a:pt x="143" y="95"/>
                  </a:lnTo>
                  <a:lnTo>
                    <a:pt x="141" y="95"/>
                  </a:lnTo>
                  <a:lnTo>
                    <a:pt x="141" y="93"/>
                  </a:lnTo>
                  <a:lnTo>
                    <a:pt x="139" y="93"/>
                  </a:lnTo>
                  <a:lnTo>
                    <a:pt x="139" y="91"/>
                  </a:lnTo>
                  <a:lnTo>
                    <a:pt x="139" y="93"/>
                  </a:lnTo>
                  <a:lnTo>
                    <a:pt x="137" y="93"/>
                  </a:lnTo>
                  <a:lnTo>
                    <a:pt x="139" y="93"/>
                  </a:lnTo>
                  <a:lnTo>
                    <a:pt x="139" y="95"/>
                  </a:lnTo>
                  <a:lnTo>
                    <a:pt x="137" y="95"/>
                  </a:lnTo>
                  <a:lnTo>
                    <a:pt x="137" y="93"/>
                  </a:lnTo>
                  <a:lnTo>
                    <a:pt x="137" y="95"/>
                  </a:lnTo>
                  <a:lnTo>
                    <a:pt x="137" y="93"/>
                  </a:lnTo>
                  <a:lnTo>
                    <a:pt x="137" y="95"/>
                  </a:lnTo>
                  <a:lnTo>
                    <a:pt x="135" y="95"/>
                  </a:lnTo>
                  <a:lnTo>
                    <a:pt x="137" y="97"/>
                  </a:lnTo>
                  <a:lnTo>
                    <a:pt x="137" y="99"/>
                  </a:lnTo>
                  <a:lnTo>
                    <a:pt x="135" y="99"/>
                  </a:lnTo>
                  <a:lnTo>
                    <a:pt x="135" y="101"/>
                  </a:lnTo>
                  <a:lnTo>
                    <a:pt x="133" y="99"/>
                  </a:lnTo>
                  <a:lnTo>
                    <a:pt x="131" y="99"/>
                  </a:lnTo>
                  <a:lnTo>
                    <a:pt x="131" y="97"/>
                  </a:lnTo>
                  <a:lnTo>
                    <a:pt x="129" y="97"/>
                  </a:lnTo>
                  <a:lnTo>
                    <a:pt x="129" y="95"/>
                  </a:lnTo>
                  <a:lnTo>
                    <a:pt x="129" y="97"/>
                  </a:lnTo>
                  <a:lnTo>
                    <a:pt x="129" y="99"/>
                  </a:lnTo>
                  <a:lnTo>
                    <a:pt x="131" y="99"/>
                  </a:lnTo>
                  <a:lnTo>
                    <a:pt x="131" y="101"/>
                  </a:lnTo>
                  <a:lnTo>
                    <a:pt x="131" y="103"/>
                  </a:lnTo>
                  <a:lnTo>
                    <a:pt x="131" y="101"/>
                  </a:lnTo>
                  <a:lnTo>
                    <a:pt x="133" y="101"/>
                  </a:lnTo>
                  <a:lnTo>
                    <a:pt x="133" y="103"/>
                  </a:lnTo>
                  <a:lnTo>
                    <a:pt x="133" y="105"/>
                  </a:lnTo>
                  <a:lnTo>
                    <a:pt x="133" y="107"/>
                  </a:lnTo>
                  <a:lnTo>
                    <a:pt x="131" y="107"/>
                  </a:lnTo>
                  <a:lnTo>
                    <a:pt x="131" y="108"/>
                  </a:lnTo>
                  <a:lnTo>
                    <a:pt x="131" y="110"/>
                  </a:lnTo>
                  <a:lnTo>
                    <a:pt x="131" y="108"/>
                  </a:lnTo>
                  <a:lnTo>
                    <a:pt x="133" y="108"/>
                  </a:lnTo>
                  <a:lnTo>
                    <a:pt x="133" y="107"/>
                  </a:lnTo>
                  <a:lnTo>
                    <a:pt x="133" y="105"/>
                  </a:lnTo>
                  <a:lnTo>
                    <a:pt x="133" y="103"/>
                  </a:lnTo>
                  <a:lnTo>
                    <a:pt x="135" y="103"/>
                  </a:lnTo>
                  <a:lnTo>
                    <a:pt x="137" y="103"/>
                  </a:lnTo>
                  <a:lnTo>
                    <a:pt x="137" y="101"/>
                  </a:lnTo>
                  <a:lnTo>
                    <a:pt x="139" y="101"/>
                  </a:lnTo>
                  <a:lnTo>
                    <a:pt x="141" y="101"/>
                  </a:lnTo>
                  <a:lnTo>
                    <a:pt x="141" y="103"/>
                  </a:lnTo>
                  <a:lnTo>
                    <a:pt x="141" y="105"/>
                  </a:lnTo>
                  <a:lnTo>
                    <a:pt x="139" y="105"/>
                  </a:lnTo>
                  <a:lnTo>
                    <a:pt x="141" y="105"/>
                  </a:lnTo>
                  <a:lnTo>
                    <a:pt x="141" y="107"/>
                  </a:lnTo>
                  <a:lnTo>
                    <a:pt x="139" y="107"/>
                  </a:lnTo>
                  <a:lnTo>
                    <a:pt x="139" y="108"/>
                  </a:lnTo>
                  <a:lnTo>
                    <a:pt x="141" y="108"/>
                  </a:lnTo>
                  <a:lnTo>
                    <a:pt x="141" y="107"/>
                  </a:lnTo>
                  <a:lnTo>
                    <a:pt x="143" y="107"/>
                  </a:lnTo>
                  <a:lnTo>
                    <a:pt x="143" y="108"/>
                  </a:lnTo>
                  <a:lnTo>
                    <a:pt x="143" y="110"/>
                  </a:lnTo>
                  <a:lnTo>
                    <a:pt x="143" y="112"/>
                  </a:lnTo>
                  <a:lnTo>
                    <a:pt x="141" y="112"/>
                  </a:lnTo>
                  <a:lnTo>
                    <a:pt x="139" y="112"/>
                  </a:lnTo>
                  <a:lnTo>
                    <a:pt x="139" y="114"/>
                  </a:lnTo>
                  <a:lnTo>
                    <a:pt x="137" y="112"/>
                  </a:lnTo>
                  <a:lnTo>
                    <a:pt x="137" y="114"/>
                  </a:lnTo>
                  <a:lnTo>
                    <a:pt x="137" y="116"/>
                  </a:lnTo>
                  <a:lnTo>
                    <a:pt x="135" y="116"/>
                  </a:lnTo>
                  <a:lnTo>
                    <a:pt x="135" y="114"/>
                  </a:lnTo>
                  <a:lnTo>
                    <a:pt x="135" y="116"/>
                  </a:lnTo>
                  <a:lnTo>
                    <a:pt x="133" y="116"/>
                  </a:lnTo>
                  <a:lnTo>
                    <a:pt x="131" y="116"/>
                  </a:lnTo>
                  <a:lnTo>
                    <a:pt x="129" y="116"/>
                  </a:lnTo>
                  <a:lnTo>
                    <a:pt x="129" y="118"/>
                  </a:lnTo>
                  <a:lnTo>
                    <a:pt x="129" y="116"/>
                  </a:lnTo>
                  <a:lnTo>
                    <a:pt x="127" y="116"/>
                  </a:lnTo>
                  <a:lnTo>
                    <a:pt x="125" y="116"/>
                  </a:lnTo>
                  <a:lnTo>
                    <a:pt x="124" y="116"/>
                  </a:lnTo>
                  <a:lnTo>
                    <a:pt x="124" y="114"/>
                  </a:lnTo>
                  <a:lnTo>
                    <a:pt x="122" y="114"/>
                  </a:lnTo>
                  <a:lnTo>
                    <a:pt x="120" y="114"/>
                  </a:lnTo>
                  <a:lnTo>
                    <a:pt x="120" y="116"/>
                  </a:lnTo>
                  <a:lnTo>
                    <a:pt x="118" y="114"/>
                  </a:lnTo>
                  <a:lnTo>
                    <a:pt x="116" y="114"/>
                  </a:lnTo>
                  <a:lnTo>
                    <a:pt x="114" y="114"/>
                  </a:lnTo>
                  <a:lnTo>
                    <a:pt x="114" y="112"/>
                  </a:lnTo>
                  <a:lnTo>
                    <a:pt x="116" y="112"/>
                  </a:lnTo>
                  <a:lnTo>
                    <a:pt x="118" y="110"/>
                  </a:lnTo>
                  <a:lnTo>
                    <a:pt x="116" y="110"/>
                  </a:lnTo>
                  <a:lnTo>
                    <a:pt x="114" y="110"/>
                  </a:lnTo>
                  <a:lnTo>
                    <a:pt x="112" y="110"/>
                  </a:lnTo>
                  <a:lnTo>
                    <a:pt x="112" y="108"/>
                  </a:lnTo>
                  <a:lnTo>
                    <a:pt x="108" y="108"/>
                  </a:lnTo>
                  <a:lnTo>
                    <a:pt x="106" y="108"/>
                  </a:lnTo>
                  <a:lnTo>
                    <a:pt x="104" y="108"/>
                  </a:lnTo>
                  <a:lnTo>
                    <a:pt x="104" y="107"/>
                  </a:lnTo>
                  <a:lnTo>
                    <a:pt x="106" y="107"/>
                  </a:lnTo>
                  <a:lnTo>
                    <a:pt x="106" y="105"/>
                  </a:lnTo>
                  <a:lnTo>
                    <a:pt x="106" y="103"/>
                  </a:lnTo>
                  <a:lnTo>
                    <a:pt x="104" y="103"/>
                  </a:lnTo>
                  <a:lnTo>
                    <a:pt x="104" y="101"/>
                  </a:lnTo>
                  <a:lnTo>
                    <a:pt x="102" y="101"/>
                  </a:lnTo>
                  <a:lnTo>
                    <a:pt x="102" y="103"/>
                  </a:lnTo>
                  <a:lnTo>
                    <a:pt x="100" y="105"/>
                  </a:lnTo>
                  <a:lnTo>
                    <a:pt x="100" y="107"/>
                  </a:lnTo>
                  <a:lnTo>
                    <a:pt x="100" y="108"/>
                  </a:lnTo>
                  <a:lnTo>
                    <a:pt x="98" y="108"/>
                  </a:lnTo>
                  <a:lnTo>
                    <a:pt x="100" y="108"/>
                  </a:lnTo>
                  <a:lnTo>
                    <a:pt x="98" y="108"/>
                  </a:lnTo>
                  <a:lnTo>
                    <a:pt x="96" y="110"/>
                  </a:lnTo>
                  <a:lnTo>
                    <a:pt x="96" y="112"/>
                  </a:lnTo>
                  <a:lnTo>
                    <a:pt x="93" y="114"/>
                  </a:lnTo>
                  <a:lnTo>
                    <a:pt x="89" y="114"/>
                  </a:lnTo>
                  <a:lnTo>
                    <a:pt x="87" y="114"/>
                  </a:lnTo>
                  <a:lnTo>
                    <a:pt x="87" y="116"/>
                  </a:lnTo>
                  <a:lnTo>
                    <a:pt x="85" y="116"/>
                  </a:lnTo>
                  <a:lnTo>
                    <a:pt x="85" y="118"/>
                  </a:lnTo>
                  <a:lnTo>
                    <a:pt x="83" y="118"/>
                  </a:lnTo>
                  <a:lnTo>
                    <a:pt x="81" y="120"/>
                  </a:lnTo>
                  <a:lnTo>
                    <a:pt x="77" y="120"/>
                  </a:lnTo>
                  <a:lnTo>
                    <a:pt x="75" y="120"/>
                  </a:lnTo>
                  <a:lnTo>
                    <a:pt x="73" y="120"/>
                  </a:lnTo>
                  <a:lnTo>
                    <a:pt x="73" y="122"/>
                  </a:lnTo>
                  <a:lnTo>
                    <a:pt x="71" y="122"/>
                  </a:lnTo>
                  <a:lnTo>
                    <a:pt x="69" y="120"/>
                  </a:lnTo>
                  <a:lnTo>
                    <a:pt x="69" y="122"/>
                  </a:lnTo>
                  <a:lnTo>
                    <a:pt x="67" y="122"/>
                  </a:lnTo>
                  <a:lnTo>
                    <a:pt x="66" y="122"/>
                  </a:lnTo>
                  <a:lnTo>
                    <a:pt x="67" y="122"/>
                  </a:lnTo>
                  <a:lnTo>
                    <a:pt x="66" y="122"/>
                  </a:lnTo>
                  <a:lnTo>
                    <a:pt x="64" y="122"/>
                  </a:lnTo>
                  <a:lnTo>
                    <a:pt x="66" y="122"/>
                  </a:lnTo>
                  <a:lnTo>
                    <a:pt x="64" y="124"/>
                  </a:lnTo>
                  <a:lnTo>
                    <a:pt x="62" y="122"/>
                  </a:lnTo>
                  <a:lnTo>
                    <a:pt x="60" y="124"/>
                  </a:lnTo>
                  <a:lnTo>
                    <a:pt x="56" y="124"/>
                  </a:lnTo>
                  <a:lnTo>
                    <a:pt x="54" y="124"/>
                  </a:lnTo>
                  <a:lnTo>
                    <a:pt x="52" y="124"/>
                  </a:lnTo>
                  <a:lnTo>
                    <a:pt x="50" y="124"/>
                  </a:lnTo>
                  <a:lnTo>
                    <a:pt x="48" y="124"/>
                  </a:lnTo>
                  <a:lnTo>
                    <a:pt x="50" y="124"/>
                  </a:lnTo>
                  <a:lnTo>
                    <a:pt x="50" y="122"/>
                  </a:lnTo>
                  <a:lnTo>
                    <a:pt x="48" y="122"/>
                  </a:lnTo>
                  <a:lnTo>
                    <a:pt x="46" y="122"/>
                  </a:lnTo>
                  <a:lnTo>
                    <a:pt x="46" y="120"/>
                  </a:lnTo>
                  <a:lnTo>
                    <a:pt x="46" y="118"/>
                  </a:lnTo>
                  <a:lnTo>
                    <a:pt x="44" y="118"/>
                  </a:lnTo>
                  <a:lnTo>
                    <a:pt x="44" y="116"/>
                  </a:lnTo>
                  <a:lnTo>
                    <a:pt x="44" y="114"/>
                  </a:lnTo>
                  <a:lnTo>
                    <a:pt x="46" y="112"/>
                  </a:lnTo>
                  <a:lnTo>
                    <a:pt x="44" y="112"/>
                  </a:lnTo>
                  <a:lnTo>
                    <a:pt x="44" y="110"/>
                  </a:lnTo>
                  <a:lnTo>
                    <a:pt x="46" y="110"/>
                  </a:lnTo>
                  <a:lnTo>
                    <a:pt x="44" y="110"/>
                  </a:lnTo>
                  <a:lnTo>
                    <a:pt x="44" y="108"/>
                  </a:lnTo>
                  <a:lnTo>
                    <a:pt x="46" y="108"/>
                  </a:lnTo>
                  <a:lnTo>
                    <a:pt x="42" y="107"/>
                  </a:lnTo>
                  <a:lnTo>
                    <a:pt x="40" y="107"/>
                  </a:lnTo>
                  <a:lnTo>
                    <a:pt x="38" y="107"/>
                  </a:lnTo>
                  <a:lnTo>
                    <a:pt x="35" y="107"/>
                  </a:lnTo>
                  <a:lnTo>
                    <a:pt x="33" y="107"/>
                  </a:lnTo>
                  <a:lnTo>
                    <a:pt x="29" y="107"/>
                  </a:lnTo>
                  <a:lnTo>
                    <a:pt x="25" y="105"/>
                  </a:lnTo>
                  <a:lnTo>
                    <a:pt x="21" y="103"/>
                  </a:lnTo>
                  <a:lnTo>
                    <a:pt x="19" y="101"/>
                  </a:lnTo>
                  <a:lnTo>
                    <a:pt x="21" y="101"/>
                  </a:lnTo>
                  <a:lnTo>
                    <a:pt x="21" y="99"/>
                  </a:lnTo>
                  <a:lnTo>
                    <a:pt x="19" y="99"/>
                  </a:lnTo>
                  <a:lnTo>
                    <a:pt x="17" y="99"/>
                  </a:lnTo>
                  <a:lnTo>
                    <a:pt x="17" y="97"/>
                  </a:lnTo>
                  <a:lnTo>
                    <a:pt x="19" y="97"/>
                  </a:lnTo>
                  <a:lnTo>
                    <a:pt x="17" y="97"/>
                  </a:lnTo>
                  <a:lnTo>
                    <a:pt x="17" y="95"/>
                  </a:lnTo>
                  <a:lnTo>
                    <a:pt x="15" y="95"/>
                  </a:lnTo>
                  <a:lnTo>
                    <a:pt x="15" y="93"/>
                  </a:lnTo>
                  <a:lnTo>
                    <a:pt x="15" y="91"/>
                  </a:lnTo>
                  <a:lnTo>
                    <a:pt x="13" y="91"/>
                  </a:lnTo>
                  <a:lnTo>
                    <a:pt x="13" y="89"/>
                  </a:lnTo>
                  <a:lnTo>
                    <a:pt x="13" y="87"/>
                  </a:lnTo>
                  <a:lnTo>
                    <a:pt x="15" y="87"/>
                  </a:lnTo>
                  <a:lnTo>
                    <a:pt x="17" y="85"/>
                  </a:lnTo>
                  <a:lnTo>
                    <a:pt x="19" y="85"/>
                  </a:lnTo>
                  <a:lnTo>
                    <a:pt x="21" y="85"/>
                  </a:lnTo>
                  <a:lnTo>
                    <a:pt x="25" y="83"/>
                  </a:lnTo>
                  <a:lnTo>
                    <a:pt x="29" y="83"/>
                  </a:lnTo>
                  <a:lnTo>
                    <a:pt x="31" y="81"/>
                  </a:lnTo>
                  <a:lnTo>
                    <a:pt x="33" y="81"/>
                  </a:lnTo>
                  <a:lnTo>
                    <a:pt x="35" y="81"/>
                  </a:lnTo>
                  <a:lnTo>
                    <a:pt x="38" y="81"/>
                  </a:lnTo>
                  <a:lnTo>
                    <a:pt x="40" y="81"/>
                  </a:lnTo>
                  <a:lnTo>
                    <a:pt x="42" y="81"/>
                  </a:lnTo>
                  <a:lnTo>
                    <a:pt x="44" y="81"/>
                  </a:lnTo>
                  <a:lnTo>
                    <a:pt x="46" y="81"/>
                  </a:lnTo>
                  <a:lnTo>
                    <a:pt x="48" y="83"/>
                  </a:lnTo>
                  <a:lnTo>
                    <a:pt x="50" y="83"/>
                  </a:lnTo>
                  <a:lnTo>
                    <a:pt x="52" y="83"/>
                  </a:lnTo>
                  <a:lnTo>
                    <a:pt x="54" y="83"/>
                  </a:lnTo>
                  <a:lnTo>
                    <a:pt x="56" y="83"/>
                  </a:lnTo>
                  <a:lnTo>
                    <a:pt x="56" y="81"/>
                  </a:lnTo>
                  <a:lnTo>
                    <a:pt x="58" y="81"/>
                  </a:lnTo>
                  <a:lnTo>
                    <a:pt x="56" y="81"/>
                  </a:lnTo>
                  <a:lnTo>
                    <a:pt x="60" y="81"/>
                  </a:lnTo>
                  <a:lnTo>
                    <a:pt x="60" y="83"/>
                  </a:lnTo>
                  <a:lnTo>
                    <a:pt x="62" y="81"/>
                  </a:lnTo>
                  <a:lnTo>
                    <a:pt x="64" y="81"/>
                  </a:lnTo>
                  <a:lnTo>
                    <a:pt x="62" y="81"/>
                  </a:lnTo>
                  <a:lnTo>
                    <a:pt x="62" y="79"/>
                  </a:lnTo>
                  <a:lnTo>
                    <a:pt x="60" y="79"/>
                  </a:lnTo>
                  <a:lnTo>
                    <a:pt x="58" y="79"/>
                  </a:lnTo>
                  <a:lnTo>
                    <a:pt x="58" y="78"/>
                  </a:lnTo>
                  <a:lnTo>
                    <a:pt x="58" y="76"/>
                  </a:lnTo>
                  <a:lnTo>
                    <a:pt x="56" y="76"/>
                  </a:lnTo>
                  <a:lnTo>
                    <a:pt x="54" y="76"/>
                  </a:lnTo>
                  <a:lnTo>
                    <a:pt x="52" y="76"/>
                  </a:lnTo>
                  <a:lnTo>
                    <a:pt x="50" y="76"/>
                  </a:lnTo>
                  <a:lnTo>
                    <a:pt x="50" y="74"/>
                  </a:lnTo>
                  <a:lnTo>
                    <a:pt x="48" y="74"/>
                  </a:lnTo>
                  <a:lnTo>
                    <a:pt x="46" y="74"/>
                  </a:lnTo>
                  <a:lnTo>
                    <a:pt x="46" y="72"/>
                  </a:lnTo>
                  <a:lnTo>
                    <a:pt x="46" y="74"/>
                  </a:lnTo>
                  <a:lnTo>
                    <a:pt x="44" y="74"/>
                  </a:lnTo>
                  <a:lnTo>
                    <a:pt x="44" y="72"/>
                  </a:lnTo>
                  <a:lnTo>
                    <a:pt x="42" y="72"/>
                  </a:lnTo>
                  <a:lnTo>
                    <a:pt x="40" y="72"/>
                  </a:lnTo>
                  <a:lnTo>
                    <a:pt x="38" y="72"/>
                  </a:lnTo>
                  <a:lnTo>
                    <a:pt x="38" y="74"/>
                  </a:lnTo>
                  <a:lnTo>
                    <a:pt x="35" y="74"/>
                  </a:lnTo>
                  <a:lnTo>
                    <a:pt x="33" y="74"/>
                  </a:lnTo>
                  <a:lnTo>
                    <a:pt x="31" y="74"/>
                  </a:lnTo>
                  <a:lnTo>
                    <a:pt x="29" y="74"/>
                  </a:lnTo>
                  <a:lnTo>
                    <a:pt x="27" y="74"/>
                  </a:lnTo>
                  <a:lnTo>
                    <a:pt x="25" y="74"/>
                  </a:lnTo>
                  <a:lnTo>
                    <a:pt x="23" y="74"/>
                  </a:lnTo>
                  <a:lnTo>
                    <a:pt x="21" y="74"/>
                  </a:lnTo>
                  <a:lnTo>
                    <a:pt x="19" y="74"/>
                  </a:lnTo>
                  <a:lnTo>
                    <a:pt x="17" y="74"/>
                  </a:lnTo>
                  <a:lnTo>
                    <a:pt x="15" y="74"/>
                  </a:lnTo>
                  <a:lnTo>
                    <a:pt x="13" y="74"/>
                  </a:lnTo>
                  <a:lnTo>
                    <a:pt x="11" y="74"/>
                  </a:lnTo>
                  <a:lnTo>
                    <a:pt x="11" y="72"/>
                  </a:lnTo>
                  <a:lnTo>
                    <a:pt x="9" y="70"/>
                  </a:lnTo>
                  <a:lnTo>
                    <a:pt x="8" y="68"/>
                  </a:lnTo>
                  <a:lnTo>
                    <a:pt x="6" y="68"/>
                  </a:lnTo>
                  <a:lnTo>
                    <a:pt x="6" y="66"/>
                  </a:lnTo>
                  <a:lnTo>
                    <a:pt x="6" y="64"/>
                  </a:lnTo>
                  <a:lnTo>
                    <a:pt x="8" y="62"/>
                  </a:lnTo>
                  <a:lnTo>
                    <a:pt x="11" y="60"/>
                  </a:lnTo>
                  <a:lnTo>
                    <a:pt x="13" y="60"/>
                  </a:lnTo>
                  <a:lnTo>
                    <a:pt x="17" y="58"/>
                  </a:lnTo>
                  <a:lnTo>
                    <a:pt x="19" y="58"/>
                  </a:lnTo>
                  <a:lnTo>
                    <a:pt x="19" y="56"/>
                  </a:lnTo>
                  <a:lnTo>
                    <a:pt x="23" y="54"/>
                  </a:lnTo>
                  <a:lnTo>
                    <a:pt x="25" y="54"/>
                  </a:lnTo>
                  <a:lnTo>
                    <a:pt x="23" y="54"/>
                  </a:lnTo>
                  <a:lnTo>
                    <a:pt x="25" y="54"/>
                  </a:lnTo>
                  <a:lnTo>
                    <a:pt x="27" y="54"/>
                  </a:lnTo>
                  <a:lnTo>
                    <a:pt x="25" y="52"/>
                  </a:lnTo>
                  <a:lnTo>
                    <a:pt x="23" y="52"/>
                  </a:lnTo>
                  <a:lnTo>
                    <a:pt x="25" y="52"/>
                  </a:lnTo>
                  <a:lnTo>
                    <a:pt x="27" y="50"/>
                  </a:lnTo>
                  <a:lnTo>
                    <a:pt x="27" y="52"/>
                  </a:lnTo>
                  <a:lnTo>
                    <a:pt x="29" y="50"/>
                  </a:lnTo>
                  <a:lnTo>
                    <a:pt x="29" y="52"/>
                  </a:lnTo>
                  <a:lnTo>
                    <a:pt x="31" y="52"/>
                  </a:lnTo>
                  <a:lnTo>
                    <a:pt x="33" y="52"/>
                  </a:lnTo>
                  <a:lnTo>
                    <a:pt x="33" y="50"/>
                  </a:lnTo>
                  <a:lnTo>
                    <a:pt x="31" y="50"/>
                  </a:lnTo>
                  <a:lnTo>
                    <a:pt x="31" y="52"/>
                  </a:lnTo>
                  <a:lnTo>
                    <a:pt x="29" y="50"/>
                  </a:lnTo>
                  <a:lnTo>
                    <a:pt x="31" y="50"/>
                  </a:lnTo>
                  <a:lnTo>
                    <a:pt x="29" y="50"/>
                  </a:lnTo>
                  <a:lnTo>
                    <a:pt x="27" y="50"/>
                  </a:lnTo>
                  <a:lnTo>
                    <a:pt x="25" y="50"/>
                  </a:lnTo>
                  <a:lnTo>
                    <a:pt x="23" y="50"/>
                  </a:lnTo>
                  <a:lnTo>
                    <a:pt x="21" y="52"/>
                  </a:lnTo>
                  <a:lnTo>
                    <a:pt x="19" y="52"/>
                  </a:lnTo>
                  <a:lnTo>
                    <a:pt x="17" y="52"/>
                  </a:lnTo>
                  <a:lnTo>
                    <a:pt x="15" y="52"/>
                  </a:lnTo>
                  <a:lnTo>
                    <a:pt x="15" y="54"/>
                  </a:lnTo>
                  <a:lnTo>
                    <a:pt x="13" y="54"/>
                  </a:lnTo>
                  <a:lnTo>
                    <a:pt x="13" y="52"/>
                  </a:lnTo>
                  <a:lnTo>
                    <a:pt x="13" y="50"/>
                  </a:lnTo>
                  <a:lnTo>
                    <a:pt x="11" y="52"/>
                  </a:lnTo>
                  <a:lnTo>
                    <a:pt x="13" y="52"/>
                  </a:lnTo>
                  <a:lnTo>
                    <a:pt x="13" y="54"/>
                  </a:lnTo>
                  <a:lnTo>
                    <a:pt x="11" y="54"/>
                  </a:lnTo>
                  <a:lnTo>
                    <a:pt x="9" y="54"/>
                  </a:lnTo>
                  <a:lnTo>
                    <a:pt x="8" y="54"/>
                  </a:lnTo>
                  <a:lnTo>
                    <a:pt x="6" y="52"/>
                  </a:lnTo>
                  <a:lnTo>
                    <a:pt x="8" y="50"/>
                  </a:lnTo>
                  <a:lnTo>
                    <a:pt x="9" y="50"/>
                  </a:lnTo>
                  <a:lnTo>
                    <a:pt x="11" y="50"/>
                  </a:lnTo>
                  <a:lnTo>
                    <a:pt x="9" y="50"/>
                  </a:lnTo>
                  <a:lnTo>
                    <a:pt x="11" y="50"/>
                  </a:lnTo>
                  <a:lnTo>
                    <a:pt x="11" y="49"/>
                  </a:lnTo>
                  <a:lnTo>
                    <a:pt x="9" y="49"/>
                  </a:lnTo>
                  <a:lnTo>
                    <a:pt x="9" y="47"/>
                  </a:lnTo>
                  <a:lnTo>
                    <a:pt x="11" y="47"/>
                  </a:lnTo>
                  <a:lnTo>
                    <a:pt x="8" y="47"/>
                  </a:lnTo>
                  <a:lnTo>
                    <a:pt x="8" y="49"/>
                  </a:lnTo>
                  <a:lnTo>
                    <a:pt x="6" y="49"/>
                  </a:lnTo>
                  <a:lnTo>
                    <a:pt x="6" y="47"/>
                  </a:lnTo>
                  <a:lnTo>
                    <a:pt x="4" y="47"/>
                  </a:lnTo>
                  <a:lnTo>
                    <a:pt x="2" y="47"/>
                  </a:lnTo>
                  <a:lnTo>
                    <a:pt x="2" y="49"/>
                  </a:lnTo>
                  <a:lnTo>
                    <a:pt x="0" y="49"/>
                  </a:lnTo>
                  <a:lnTo>
                    <a:pt x="0" y="47"/>
                  </a:lnTo>
                  <a:lnTo>
                    <a:pt x="0" y="45"/>
                  </a:lnTo>
                  <a:lnTo>
                    <a:pt x="0" y="43"/>
                  </a:lnTo>
                  <a:lnTo>
                    <a:pt x="0" y="41"/>
                  </a:lnTo>
                  <a:lnTo>
                    <a:pt x="0" y="39"/>
                  </a:lnTo>
                  <a:lnTo>
                    <a:pt x="2" y="39"/>
                  </a:lnTo>
                  <a:lnTo>
                    <a:pt x="2" y="37"/>
                  </a:lnTo>
                  <a:lnTo>
                    <a:pt x="4" y="37"/>
                  </a:lnTo>
                  <a:lnTo>
                    <a:pt x="4" y="35"/>
                  </a:lnTo>
                  <a:lnTo>
                    <a:pt x="4" y="33"/>
                  </a:lnTo>
                  <a:lnTo>
                    <a:pt x="6" y="33"/>
                  </a:lnTo>
                  <a:lnTo>
                    <a:pt x="8" y="31"/>
                  </a:lnTo>
                  <a:lnTo>
                    <a:pt x="8" y="29"/>
                  </a:lnTo>
                  <a:lnTo>
                    <a:pt x="6" y="29"/>
                  </a:lnTo>
                  <a:lnTo>
                    <a:pt x="6" y="27"/>
                  </a:lnTo>
                  <a:lnTo>
                    <a:pt x="4" y="27"/>
                  </a:lnTo>
                  <a:lnTo>
                    <a:pt x="4" y="25"/>
                  </a:lnTo>
                  <a:lnTo>
                    <a:pt x="4" y="23"/>
                  </a:lnTo>
                  <a:lnTo>
                    <a:pt x="6" y="21"/>
                  </a:lnTo>
                  <a:lnTo>
                    <a:pt x="8" y="21"/>
                  </a:lnTo>
                  <a:lnTo>
                    <a:pt x="8" y="20"/>
                  </a:lnTo>
                  <a:lnTo>
                    <a:pt x="9" y="20"/>
                  </a:lnTo>
                  <a:lnTo>
                    <a:pt x="9" y="18"/>
                  </a:lnTo>
                  <a:lnTo>
                    <a:pt x="11" y="16"/>
                  </a:lnTo>
                  <a:lnTo>
                    <a:pt x="13" y="16"/>
                  </a:lnTo>
                  <a:lnTo>
                    <a:pt x="13" y="14"/>
                  </a:lnTo>
                  <a:lnTo>
                    <a:pt x="15" y="12"/>
                  </a:lnTo>
                  <a:lnTo>
                    <a:pt x="17" y="12"/>
                  </a:lnTo>
                  <a:lnTo>
                    <a:pt x="19" y="10"/>
                  </a:lnTo>
                  <a:lnTo>
                    <a:pt x="21" y="8"/>
                  </a:lnTo>
                  <a:lnTo>
                    <a:pt x="23" y="8"/>
                  </a:lnTo>
                  <a:lnTo>
                    <a:pt x="25" y="6"/>
                  </a:lnTo>
                  <a:lnTo>
                    <a:pt x="27" y="6"/>
                  </a:lnTo>
                  <a:lnTo>
                    <a:pt x="29" y="4"/>
                  </a:lnTo>
                  <a:lnTo>
                    <a:pt x="31" y="4"/>
                  </a:lnTo>
                  <a:lnTo>
                    <a:pt x="31" y="2"/>
                  </a:lnTo>
                  <a:lnTo>
                    <a:pt x="33" y="2"/>
                  </a:lnTo>
                  <a:lnTo>
                    <a:pt x="35" y="2"/>
                  </a:lnTo>
                  <a:lnTo>
                    <a:pt x="37" y="0"/>
                  </a:lnTo>
                  <a:lnTo>
                    <a:pt x="38" y="0"/>
                  </a:lnTo>
                  <a:lnTo>
                    <a:pt x="40" y="0"/>
                  </a:lnTo>
                  <a:lnTo>
                    <a:pt x="4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3" name="Freeform 704"/>
            <p:cNvSpPr>
              <a:spLocks/>
            </p:cNvSpPr>
            <p:nvPr/>
          </p:nvSpPr>
          <p:spPr bwMode="gray">
            <a:xfrm>
              <a:off x="3542807" y="1474231"/>
              <a:ext cx="3866" cy="966"/>
            </a:xfrm>
            <a:custGeom>
              <a:avLst/>
              <a:gdLst>
                <a:gd name="T0" fmla="*/ 4 w 4"/>
                <a:gd name="T1" fmla="*/ 1 h 1"/>
                <a:gd name="T2" fmla="*/ 2 w 4"/>
                <a:gd name="T3" fmla="*/ 1 h 1"/>
                <a:gd name="T4" fmla="*/ 0 w 4"/>
                <a:gd name="T5" fmla="*/ 1 h 1"/>
                <a:gd name="T6" fmla="*/ 0 w 4"/>
                <a:gd name="T7" fmla="*/ 0 h 1"/>
                <a:gd name="T8" fmla="*/ 2 w 4"/>
                <a:gd name="T9" fmla="*/ 0 h 1"/>
                <a:gd name="T10" fmla="*/ 4 w 4"/>
                <a:gd name="T11" fmla="*/ 0 h 1"/>
                <a:gd name="T12" fmla="*/ 4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4" y="1"/>
                  </a:moveTo>
                  <a:lnTo>
                    <a:pt x="2" y="1"/>
                  </a:lnTo>
                  <a:lnTo>
                    <a:pt x="0" y="1"/>
                  </a:lnTo>
                  <a:lnTo>
                    <a:pt x="0" y="0"/>
                  </a:lnTo>
                  <a:lnTo>
                    <a:pt x="2" y="0"/>
                  </a:lnTo>
                  <a:lnTo>
                    <a:pt x="4" y="0"/>
                  </a:lnTo>
                  <a:lnTo>
                    <a:pt x="4"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4" name="Freeform 705"/>
            <p:cNvSpPr>
              <a:spLocks/>
            </p:cNvSpPr>
            <p:nvPr/>
          </p:nvSpPr>
          <p:spPr bwMode="gray">
            <a:xfrm>
              <a:off x="3549571" y="1470365"/>
              <a:ext cx="21261" cy="24160"/>
            </a:xfrm>
            <a:custGeom>
              <a:avLst/>
              <a:gdLst>
                <a:gd name="T0" fmla="*/ 22 w 22"/>
                <a:gd name="T1" fmla="*/ 13 h 25"/>
                <a:gd name="T2" fmla="*/ 20 w 22"/>
                <a:gd name="T3" fmla="*/ 15 h 25"/>
                <a:gd name="T4" fmla="*/ 20 w 22"/>
                <a:gd name="T5" fmla="*/ 17 h 25"/>
                <a:gd name="T6" fmla="*/ 18 w 22"/>
                <a:gd name="T7" fmla="*/ 19 h 25"/>
                <a:gd name="T8" fmla="*/ 18 w 22"/>
                <a:gd name="T9" fmla="*/ 21 h 25"/>
                <a:gd name="T10" fmla="*/ 18 w 22"/>
                <a:gd name="T11" fmla="*/ 23 h 25"/>
                <a:gd name="T12" fmla="*/ 16 w 22"/>
                <a:gd name="T13" fmla="*/ 23 h 25"/>
                <a:gd name="T14" fmla="*/ 16 w 22"/>
                <a:gd name="T15" fmla="*/ 25 h 25"/>
                <a:gd name="T16" fmla="*/ 14 w 22"/>
                <a:gd name="T17" fmla="*/ 25 h 25"/>
                <a:gd name="T18" fmla="*/ 14 w 22"/>
                <a:gd name="T19" fmla="*/ 23 h 25"/>
                <a:gd name="T20" fmla="*/ 12 w 22"/>
                <a:gd name="T21" fmla="*/ 21 h 25"/>
                <a:gd name="T22" fmla="*/ 12 w 22"/>
                <a:gd name="T23" fmla="*/ 19 h 25"/>
                <a:gd name="T24" fmla="*/ 10 w 22"/>
                <a:gd name="T25" fmla="*/ 19 h 25"/>
                <a:gd name="T26" fmla="*/ 10 w 22"/>
                <a:gd name="T27" fmla="*/ 17 h 25"/>
                <a:gd name="T28" fmla="*/ 8 w 22"/>
                <a:gd name="T29" fmla="*/ 15 h 25"/>
                <a:gd name="T30" fmla="*/ 10 w 22"/>
                <a:gd name="T31" fmla="*/ 15 h 25"/>
                <a:gd name="T32" fmla="*/ 8 w 22"/>
                <a:gd name="T33" fmla="*/ 15 h 25"/>
                <a:gd name="T34" fmla="*/ 8 w 22"/>
                <a:gd name="T35" fmla="*/ 13 h 25"/>
                <a:gd name="T36" fmla="*/ 6 w 22"/>
                <a:gd name="T37" fmla="*/ 11 h 25"/>
                <a:gd name="T38" fmla="*/ 6 w 22"/>
                <a:gd name="T39" fmla="*/ 9 h 25"/>
                <a:gd name="T40" fmla="*/ 4 w 22"/>
                <a:gd name="T41" fmla="*/ 9 h 25"/>
                <a:gd name="T42" fmla="*/ 4 w 22"/>
                <a:gd name="T43" fmla="*/ 7 h 25"/>
                <a:gd name="T44" fmla="*/ 2 w 22"/>
                <a:gd name="T45" fmla="*/ 7 h 25"/>
                <a:gd name="T46" fmla="*/ 0 w 22"/>
                <a:gd name="T47" fmla="*/ 7 h 25"/>
                <a:gd name="T48" fmla="*/ 2 w 22"/>
                <a:gd name="T49" fmla="*/ 7 h 25"/>
                <a:gd name="T50" fmla="*/ 2 w 22"/>
                <a:gd name="T51" fmla="*/ 5 h 25"/>
                <a:gd name="T52" fmla="*/ 4 w 22"/>
                <a:gd name="T53" fmla="*/ 4 h 25"/>
                <a:gd name="T54" fmla="*/ 4 w 22"/>
                <a:gd name="T55" fmla="*/ 2 h 25"/>
                <a:gd name="T56" fmla="*/ 8 w 22"/>
                <a:gd name="T57" fmla="*/ 2 h 25"/>
                <a:gd name="T58" fmla="*/ 12 w 22"/>
                <a:gd name="T59" fmla="*/ 0 h 25"/>
                <a:gd name="T60" fmla="*/ 14 w 22"/>
                <a:gd name="T61" fmla="*/ 0 h 25"/>
                <a:gd name="T62" fmla="*/ 16 w 22"/>
                <a:gd name="T63" fmla="*/ 0 h 25"/>
                <a:gd name="T64" fmla="*/ 18 w 22"/>
                <a:gd name="T65" fmla="*/ 0 h 25"/>
                <a:gd name="T66" fmla="*/ 18 w 22"/>
                <a:gd name="T67" fmla="*/ 2 h 25"/>
                <a:gd name="T68" fmla="*/ 20 w 22"/>
                <a:gd name="T69" fmla="*/ 2 h 25"/>
                <a:gd name="T70" fmla="*/ 20 w 22"/>
                <a:gd name="T71" fmla="*/ 4 h 25"/>
                <a:gd name="T72" fmla="*/ 22 w 22"/>
                <a:gd name="T73" fmla="*/ 4 h 25"/>
                <a:gd name="T74" fmla="*/ 22 w 22"/>
                <a:gd name="T75" fmla="*/ 5 h 25"/>
                <a:gd name="T76" fmla="*/ 22 w 22"/>
                <a:gd name="T77" fmla="*/ 7 h 25"/>
                <a:gd name="T78" fmla="*/ 22 w 22"/>
                <a:gd name="T79" fmla="*/ 9 h 25"/>
                <a:gd name="T80" fmla="*/ 22 w 22"/>
                <a:gd name="T81" fmla="*/ 11 h 25"/>
                <a:gd name="T82" fmla="*/ 22 w 22"/>
                <a:gd name="T8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25">
                  <a:moveTo>
                    <a:pt x="22" y="13"/>
                  </a:moveTo>
                  <a:lnTo>
                    <a:pt x="20" y="15"/>
                  </a:lnTo>
                  <a:lnTo>
                    <a:pt x="20" y="17"/>
                  </a:lnTo>
                  <a:lnTo>
                    <a:pt x="18" y="19"/>
                  </a:lnTo>
                  <a:lnTo>
                    <a:pt x="18" y="21"/>
                  </a:lnTo>
                  <a:lnTo>
                    <a:pt x="18" y="23"/>
                  </a:lnTo>
                  <a:lnTo>
                    <a:pt x="16" y="23"/>
                  </a:lnTo>
                  <a:lnTo>
                    <a:pt x="16" y="25"/>
                  </a:lnTo>
                  <a:lnTo>
                    <a:pt x="14" y="25"/>
                  </a:lnTo>
                  <a:lnTo>
                    <a:pt x="14" y="23"/>
                  </a:lnTo>
                  <a:lnTo>
                    <a:pt x="12" y="21"/>
                  </a:lnTo>
                  <a:lnTo>
                    <a:pt x="12" y="19"/>
                  </a:lnTo>
                  <a:lnTo>
                    <a:pt x="10" y="19"/>
                  </a:lnTo>
                  <a:lnTo>
                    <a:pt x="10" y="17"/>
                  </a:lnTo>
                  <a:lnTo>
                    <a:pt x="8" y="15"/>
                  </a:lnTo>
                  <a:lnTo>
                    <a:pt x="10" y="15"/>
                  </a:lnTo>
                  <a:lnTo>
                    <a:pt x="8" y="15"/>
                  </a:lnTo>
                  <a:lnTo>
                    <a:pt x="8" y="13"/>
                  </a:lnTo>
                  <a:lnTo>
                    <a:pt x="6" y="11"/>
                  </a:lnTo>
                  <a:lnTo>
                    <a:pt x="6" y="9"/>
                  </a:lnTo>
                  <a:lnTo>
                    <a:pt x="4" y="9"/>
                  </a:lnTo>
                  <a:lnTo>
                    <a:pt x="4" y="7"/>
                  </a:lnTo>
                  <a:lnTo>
                    <a:pt x="2" y="7"/>
                  </a:lnTo>
                  <a:lnTo>
                    <a:pt x="0" y="7"/>
                  </a:lnTo>
                  <a:lnTo>
                    <a:pt x="2" y="7"/>
                  </a:lnTo>
                  <a:lnTo>
                    <a:pt x="2" y="5"/>
                  </a:lnTo>
                  <a:lnTo>
                    <a:pt x="4" y="4"/>
                  </a:lnTo>
                  <a:lnTo>
                    <a:pt x="4" y="2"/>
                  </a:lnTo>
                  <a:lnTo>
                    <a:pt x="8" y="2"/>
                  </a:lnTo>
                  <a:lnTo>
                    <a:pt x="12" y="0"/>
                  </a:lnTo>
                  <a:lnTo>
                    <a:pt x="14" y="0"/>
                  </a:lnTo>
                  <a:lnTo>
                    <a:pt x="16" y="0"/>
                  </a:lnTo>
                  <a:lnTo>
                    <a:pt x="18" y="0"/>
                  </a:lnTo>
                  <a:lnTo>
                    <a:pt x="18" y="2"/>
                  </a:lnTo>
                  <a:lnTo>
                    <a:pt x="20" y="2"/>
                  </a:lnTo>
                  <a:lnTo>
                    <a:pt x="20" y="4"/>
                  </a:lnTo>
                  <a:lnTo>
                    <a:pt x="22" y="4"/>
                  </a:lnTo>
                  <a:lnTo>
                    <a:pt x="22" y="5"/>
                  </a:lnTo>
                  <a:lnTo>
                    <a:pt x="22" y="7"/>
                  </a:lnTo>
                  <a:lnTo>
                    <a:pt x="22" y="9"/>
                  </a:lnTo>
                  <a:lnTo>
                    <a:pt x="22" y="11"/>
                  </a:lnTo>
                  <a:lnTo>
                    <a:pt x="22" y="1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5" name="Freeform 706"/>
            <p:cNvSpPr>
              <a:spLocks/>
            </p:cNvSpPr>
            <p:nvPr/>
          </p:nvSpPr>
          <p:spPr bwMode="gray">
            <a:xfrm>
              <a:off x="3759280" y="1470365"/>
              <a:ext cx="39622" cy="28026"/>
            </a:xfrm>
            <a:custGeom>
              <a:avLst/>
              <a:gdLst>
                <a:gd name="T0" fmla="*/ 6 w 41"/>
                <a:gd name="T1" fmla="*/ 2 h 29"/>
                <a:gd name="T2" fmla="*/ 8 w 41"/>
                <a:gd name="T3" fmla="*/ 0 h 29"/>
                <a:gd name="T4" fmla="*/ 10 w 41"/>
                <a:gd name="T5" fmla="*/ 2 h 29"/>
                <a:gd name="T6" fmla="*/ 12 w 41"/>
                <a:gd name="T7" fmla="*/ 4 h 29"/>
                <a:gd name="T8" fmla="*/ 17 w 41"/>
                <a:gd name="T9" fmla="*/ 4 h 29"/>
                <a:gd name="T10" fmla="*/ 17 w 41"/>
                <a:gd name="T11" fmla="*/ 4 h 29"/>
                <a:gd name="T12" fmla="*/ 23 w 41"/>
                <a:gd name="T13" fmla="*/ 2 h 29"/>
                <a:gd name="T14" fmla="*/ 25 w 41"/>
                <a:gd name="T15" fmla="*/ 4 h 29"/>
                <a:gd name="T16" fmla="*/ 29 w 41"/>
                <a:gd name="T17" fmla="*/ 7 h 29"/>
                <a:gd name="T18" fmla="*/ 31 w 41"/>
                <a:gd name="T19" fmla="*/ 9 h 29"/>
                <a:gd name="T20" fmla="*/ 33 w 41"/>
                <a:gd name="T21" fmla="*/ 11 h 29"/>
                <a:gd name="T22" fmla="*/ 33 w 41"/>
                <a:gd name="T23" fmla="*/ 11 h 29"/>
                <a:gd name="T24" fmla="*/ 33 w 41"/>
                <a:gd name="T25" fmla="*/ 11 h 29"/>
                <a:gd name="T26" fmla="*/ 35 w 41"/>
                <a:gd name="T27" fmla="*/ 13 h 29"/>
                <a:gd name="T28" fmla="*/ 35 w 41"/>
                <a:gd name="T29" fmla="*/ 17 h 29"/>
                <a:gd name="T30" fmla="*/ 37 w 41"/>
                <a:gd name="T31" fmla="*/ 19 h 29"/>
                <a:gd name="T32" fmla="*/ 39 w 41"/>
                <a:gd name="T33" fmla="*/ 21 h 29"/>
                <a:gd name="T34" fmla="*/ 41 w 41"/>
                <a:gd name="T35" fmla="*/ 25 h 29"/>
                <a:gd name="T36" fmla="*/ 35 w 41"/>
                <a:gd name="T37" fmla="*/ 27 h 29"/>
                <a:gd name="T38" fmla="*/ 31 w 41"/>
                <a:gd name="T39" fmla="*/ 27 h 29"/>
                <a:gd name="T40" fmla="*/ 27 w 41"/>
                <a:gd name="T41" fmla="*/ 25 h 29"/>
                <a:gd name="T42" fmla="*/ 19 w 41"/>
                <a:gd name="T43" fmla="*/ 25 h 29"/>
                <a:gd name="T44" fmla="*/ 15 w 41"/>
                <a:gd name="T45" fmla="*/ 27 h 29"/>
                <a:gd name="T46" fmla="*/ 12 w 41"/>
                <a:gd name="T47" fmla="*/ 29 h 29"/>
                <a:gd name="T48" fmla="*/ 8 w 41"/>
                <a:gd name="T49" fmla="*/ 27 h 29"/>
                <a:gd name="T50" fmla="*/ 8 w 41"/>
                <a:gd name="T51" fmla="*/ 23 h 29"/>
                <a:gd name="T52" fmla="*/ 6 w 41"/>
                <a:gd name="T53" fmla="*/ 21 h 29"/>
                <a:gd name="T54" fmla="*/ 6 w 41"/>
                <a:gd name="T55" fmla="*/ 17 h 29"/>
                <a:gd name="T56" fmla="*/ 4 w 41"/>
                <a:gd name="T57" fmla="*/ 15 h 29"/>
                <a:gd name="T58" fmla="*/ 0 w 41"/>
                <a:gd name="T59" fmla="*/ 13 h 29"/>
                <a:gd name="T60" fmla="*/ 0 w 41"/>
                <a:gd name="T61" fmla="*/ 9 h 29"/>
                <a:gd name="T62" fmla="*/ 2 w 41"/>
                <a:gd name="T63" fmla="*/ 7 h 29"/>
                <a:gd name="T64" fmla="*/ 0 w 41"/>
                <a:gd name="T65" fmla="*/ 4 h 29"/>
                <a:gd name="T66" fmla="*/ 0 w 41"/>
                <a:gd name="T67" fmla="*/ 0 h 29"/>
                <a:gd name="T68" fmla="*/ 4 w 41"/>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29">
                  <a:moveTo>
                    <a:pt x="4" y="0"/>
                  </a:moveTo>
                  <a:lnTo>
                    <a:pt x="6" y="2"/>
                  </a:lnTo>
                  <a:lnTo>
                    <a:pt x="8" y="2"/>
                  </a:lnTo>
                  <a:lnTo>
                    <a:pt x="8" y="0"/>
                  </a:lnTo>
                  <a:lnTo>
                    <a:pt x="8" y="2"/>
                  </a:lnTo>
                  <a:lnTo>
                    <a:pt x="10" y="2"/>
                  </a:lnTo>
                  <a:lnTo>
                    <a:pt x="12" y="2"/>
                  </a:lnTo>
                  <a:lnTo>
                    <a:pt x="12" y="4"/>
                  </a:lnTo>
                  <a:lnTo>
                    <a:pt x="15" y="4"/>
                  </a:lnTo>
                  <a:lnTo>
                    <a:pt x="17" y="4"/>
                  </a:lnTo>
                  <a:lnTo>
                    <a:pt x="17" y="2"/>
                  </a:lnTo>
                  <a:lnTo>
                    <a:pt x="17" y="4"/>
                  </a:lnTo>
                  <a:lnTo>
                    <a:pt x="21" y="2"/>
                  </a:lnTo>
                  <a:lnTo>
                    <a:pt x="23" y="2"/>
                  </a:lnTo>
                  <a:lnTo>
                    <a:pt x="23" y="4"/>
                  </a:lnTo>
                  <a:lnTo>
                    <a:pt x="25" y="4"/>
                  </a:lnTo>
                  <a:lnTo>
                    <a:pt x="29" y="5"/>
                  </a:lnTo>
                  <a:lnTo>
                    <a:pt x="29" y="7"/>
                  </a:lnTo>
                  <a:lnTo>
                    <a:pt x="31" y="7"/>
                  </a:lnTo>
                  <a:lnTo>
                    <a:pt x="31" y="9"/>
                  </a:lnTo>
                  <a:lnTo>
                    <a:pt x="33" y="9"/>
                  </a:lnTo>
                  <a:lnTo>
                    <a:pt x="33" y="11"/>
                  </a:lnTo>
                  <a:lnTo>
                    <a:pt x="31" y="11"/>
                  </a:lnTo>
                  <a:lnTo>
                    <a:pt x="33" y="11"/>
                  </a:lnTo>
                  <a:lnTo>
                    <a:pt x="33" y="13"/>
                  </a:lnTo>
                  <a:lnTo>
                    <a:pt x="33" y="11"/>
                  </a:lnTo>
                  <a:lnTo>
                    <a:pt x="35" y="11"/>
                  </a:lnTo>
                  <a:lnTo>
                    <a:pt x="35" y="13"/>
                  </a:lnTo>
                  <a:lnTo>
                    <a:pt x="35" y="15"/>
                  </a:lnTo>
                  <a:lnTo>
                    <a:pt x="35" y="17"/>
                  </a:lnTo>
                  <a:lnTo>
                    <a:pt x="37" y="17"/>
                  </a:lnTo>
                  <a:lnTo>
                    <a:pt x="37" y="19"/>
                  </a:lnTo>
                  <a:lnTo>
                    <a:pt x="39" y="19"/>
                  </a:lnTo>
                  <a:lnTo>
                    <a:pt x="39" y="21"/>
                  </a:lnTo>
                  <a:lnTo>
                    <a:pt x="39" y="23"/>
                  </a:lnTo>
                  <a:lnTo>
                    <a:pt x="41" y="25"/>
                  </a:lnTo>
                  <a:lnTo>
                    <a:pt x="39" y="27"/>
                  </a:lnTo>
                  <a:lnTo>
                    <a:pt x="35" y="27"/>
                  </a:lnTo>
                  <a:lnTo>
                    <a:pt x="33" y="27"/>
                  </a:lnTo>
                  <a:lnTo>
                    <a:pt x="31" y="27"/>
                  </a:lnTo>
                  <a:lnTo>
                    <a:pt x="29" y="25"/>
                  </a:lnTo>
                  <a:lnTo>
                    <a:pt x="27" y="25"/>
                  </a:lnTo>
                  <a:lnTo>
                    <a:pt x="23" y="25"/>
                  </a:lnTo>
                  <a:lnTo>
                    <a:pt x="19" y="25"/>
                  </a:lnTo>
                  <a:lnTo>
                    <a:pt x="17" y="27"/>
                  </a:lnTo>
                  <a:lnTo>
                    <a:pt x="15" y="27"/>
                  </a:lnTo>
                  <a:lnTo>
                    <a:pt x="13" y="29"/>
                  </a:lnTo>
                  <a:lnTo>
                    <a:pt x="12" y="29"/>
                  </a:lnTo>
                  <a:lnTo>
                    <a:pt x="10" y="27"/>
                  </a:lnTo>
                  <a:lnTo>
                    <a:pt x="8" y="27"/>
                  </a:lnTo>
                  <a:lnTo>
                    <a:pt x="8" y="25"/>
                  </a:lnTo>
                  <a:lnTo>
                    <a:pt x="8" y="23"/>
                  </a:lnTo>
                  <a:lnTo>
                    <a:pt x="6" y="23"/>
                  </a:lnTo>
                  <a:lnTo>
                    <a:pt x="6" y="21"/>
                  </a:lnTo>
                  <a:lnTo>
                    <a:pt x="6" y="19"/>
                  </a:lnTo>
                  <a:lnTo>
                    <a:pt x="6" y="17"/>
                  </a:lnTo>
                  <a:lnTo>
                    <a:pt x="6" y="15"/>
                  </a:lnTo>
                  <a:lnTo>
                    <a:pt x="4" y="15"/>
                  </a:lnTo>
                  <a:lnTo>
                    <a:pt x="2" y="13"/>
                  </a:lnTo>
                  <a:lnTo>
                    <a:pt x="0" y="13"/>
                  </a:lnTo>
                  <a:lnTo>
                    <a:pt x="0" y="11"/>
                  </a:lnTo>
                  <a:lnTo>
                    <a:pt x="0" y="9"/>
                  </a:lnTo>
                  <a:lnTo>
                    <a:pt x="0" y="7"/>
                  </a:lnTo>
                  <a:lnTo>
                    <a:pt x="2" y="7"/>
                  </a:lnTo>
                  <a:lnTo>
                    <a:pt x="0" y="5"/>
                  </a:lnTo>
                  <a:lnTo>
                    <a:pt x="0" y="4"/>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6" name="Freeform 707"/>
            <p:cNvSpPr>
              <a:spLocks/>
            </p:cNvSpPr>
            <p:nvPr/>
          </p:nvSpPr>
          <p:spPr bwMode="gray">
            <a:xfrm>
              <a:off x="3712893" y="1468432"/>
              <a:ext cx="186515" cy="164288"/>
            </a:xfrm>
            <a:custGeom>
              <a:avLst/>
              <a:gdLst>
                <a:gd name="T0" fmla="*/ 3 w 193"/>
                <a:gd name="T1" fmla="*/ 21 h 170"/>
                <a:gd name="T2" fmla="*/ 3 w 193"/>
                <a:gd name="T3" fmla="*/ 54 h 170"/>
                <a:gd name="T4" fmla="*/ 13 w 193"/>
                <a:gd name="T5" fmla="*/ 69 h 170"/>
                <a:gd name="T6" fmla="*/ 7 w 193"/>
                <a:gd name="T7" fmla="*/ 73 h 170"/>
                <a:gd name="T8" fmla="*/ 15 w 193"/>
                <a:gd name="T9" fmla="*/ 71 h 170"/>
                <a:gd name="T10" fmla="*/ 9 w 193"/>
                <a:gd name="T11" fmla="*/ 56 h 170"/>
                <a:gd name="T12" fmla="*/ 9 w 193"/>
                <a:gd name="T13" fmla="*/ 44 h 170"/>
                <a:gd name="T14" fmla="*/ 15 w 193"/>
                <a:gd name="T15" fmla="*/ 40 h 170"/>
                <a:gd name="T16" fmla="*/ 9 w 193"/>
                <a:gd name="T17" fmla="*/ 34 h 170"/>
                <a:gd name="T18" fmla="*/ 13 w 193"/>
                <a:gd name="T19" fmla="*/ 23 h 170"/>
                <a:gd name="T20" fmla="*/ 23 w 193"/>
                <a:gd name="T21" fmla="*/ 21 h 170"/>
                <a:gd name="T22" fmla="*/ 25 w 193"/>
                <a:gd name="T23" fmla="*/ 15 h 170"/>
                <a:gd name="T24" fmla="*/ 42 w 193"/>
                <a:gd name="T25" fmla="*/ 4 h 170"/>
                <a:gd name="T26" fmla="*/ 52 w 193"/>
                <a:gd name="T27" fmla="*/ 29 h 170"/>
                <a:gd name="T28" fmla="*/ 50 w 193"/>
                <a:gd name="T29" fmla="*/ 40 h 170"/>
                <a:gd name="T30" fmla="*/ 52 w 193"/>
                <a:gd name="T31" fmla="*/ 46 h 170"/>
                <a:gd name="T32" fmla="*/ 58 w 193"/>
                <a:gd name="T33" fmla="*/ 42 h 170"/>
                <a:gd name="T34" fmla="*/ 61 w 193"/>
                <a:gd name="T35" fmla="*/ 52 h 170"/>
                <a:gd name="T36" fmla="*/ 71 w 193"/>
                <a:gd name="T37" fmla="*/ 52 h 170"/>
                <a:gd name="T38" fmla="*/ 65 w 193"/>
                <a:gd name="T39" fmla="*/ 42 h 170"/>
                <a:gd name="T40" fmla="*/ 81 w 193"/>
                <a:gd name="T41" fmla="*/ 48 h 170"/>
                <a:gd name="T42" fmla="*/ 81 w 193"/>
                <a:gd name="T43" fmla="*/ 31 h 170"/>
                <a:gd name="T44" fmla="*/ 98 w 193"/>
                <a:gd name="T45" fmla="*/ 44 h 170"/>
                <a:gd name="T46" fmla="*/ 92 w 193"/>
                <a:gd name="T47" fmla="*/ 48 h 170"/>
                <a:gd name="T48" fmla="*/ 94 w 193"/>
                <a:gd name="T49" fmla="*/ 50 h 170"/>
                <a:gd name="T50" fmla="*/ 94 w 193"/>
                <a:gd name="T51" fmla="*/ 60 h 170"/>
                <a:gd name="T52" fmla="*/ 96 w 193"/>
                <a:gd name="T53" fmla="*/ 63 h 170"/>
                <a:gd name="T54" fmla="*/ 100 w 193"/>
                <a:gd name="T55" fmla="*/ 63 h 170"/>
                <a:gd name="T56" fmla="*/ 106 w 193"/>
                <a:gd name="T57" fmla="*/ 62 h 170"/>
                <a:gd name="T58" fmla="*/ 106 w 193"/>
                <a:gd name="T59" fmla="*/ 65 h 170"/>
                <a:gd name="T60" fmla="*/ 108 w 193"/>
                <a:gd name="T61" fmla="*/ 71 h 170"/>
                <a:gd name="T62" fmla="*/ 114 w 193"/>
                <a:gd name="T63" fmla="*/ 67 h 170"/>
                <a:gd name="T64" fmla="*/ 129 w 193"/>
                <a:gd name="T65" fmla="*/ 69 h 170"/>
                <a:gd name="T66" fmla="*/ 118 w 193"/>
                <a:gd name="T67" fmla="*/ 85 h 170"/>
                <a:gd name="T68" fmla="*/ 131 w 193"/>
                <a:gd name="T69" fmla="*/ 75 h 170"/>
                <a:gd name="T70" fmla="*/ 123 w 193"/>
                <a:gd name="T71" fmla="*/ 91 h 170"/>
                <a:gd name="T72" fmla="*/ 127 w 193"/>
                <a:gd name="T73" fmla="*/ 98 h 170"/>
                <a:gd name="T74" fmla="*/ 139 w 193"/>
                <a:gd name="T75" fmla="*/ 81 h 170"/>
                <a:gd name="T76" fmla="*/ 145 w 193"/>
                <a:gd name="T77" fmla="*/ 83 h 170"/>
                <a:gd name="T78" fmla="*/ 139 w 193"/>
                <a:gd name="T79" fmla="*/ 98 h 170"/>
                <a:gd name="T80" fmla="*/ 141 w 193"/>
                <a:gd name="T81" fmla="*/ 98 h 170"/>
                <a:gd name="T82" fmla="*/ 139 w 193"/>
                <a:gd name="T83" fmla="*/ 112 h 170"/>
                <a:gd name="T84" fmla="*/ 152 w 193"/>
                <a:gd name="T85" fmla="*/ 98 h 170"/>
                <a:gd name="T86" fmla="*/ 156 w 193"/>
                <a:gd name="T87" fmla="*/ 108 h 170"/>
                <a:gd name="T88" fmla="*/ 147 w 193"/>
                <a:gd name="T89" fmla="*/ 112 h 170"/>
                <a:gd name="T90" fmla="*/ 154 w 193"/>
                <a:gd name="T91" fmla="*/ 120 h 170"/>
                <a:gd name="T92" fmla="*/ 147 w 193"/>
                <a:gd name="T93" fmla="*/ 121 h 170"/>
                <a:gd name="T94" fmla="*/ 154 w 193"/>
                <a:gd name="T95" fmla="*/ 125 h 170"/>
                <a:gd name="T96" fmla="*/ 148 w 193"/>
                <a:gd name="T97" fmla="*/ 129 h 170"/>
                <a:gd name="T98" fmla="*/ 150 w 193"/>
                <a:gd name="T99" fmla="*/ 133 h 170"/>
                <a:gd name="T100" fmla="*/ 156 w 193"/>
                <a:gd name="T101" fmla="*/ 137 h 170"/>
                <a:gd name="T102" fmla="*/ 164 w 193"/>
                <a:gd name="T103" fmla="*/ 137 h 170"/>
                <a:gd name="T104" fmla="*/ 160 w 193"/>
                <a:gd name="T105" fmla="*/ 145 h 170"/>
                <a:gd name="T106" fmla="*/ 170 w 193"/>
                <a:gd name="T107" fmla="*/ 147 h 170"/>
                <a:gd name="T108" fmla="*/ 172 w 193"/>
                <a:gd name="T109" fmla="*/ 154 h 170"/>
                <a:gd name="T110" fmla="*/ 176 w 193"/>
                <a:gd name="T111" fmla="*/ 149 h 170"/>
                <a:gd name="T112" fmla="*/ 181 w 193"/>
                <a:gd name="T113" fmla="*/ 152 h 170"/>
                <a:gd name="T114" fmla="*/ 187 w 193"/>
                <a:gd name="T115" fmla="*/ 162 h 170"/>
                <a:gd name="T116" fmla="*/ 185 w 193"/>
                <a:gd name="T117" fmla="*/ 166 h 170"/>
                <a:gd name="T118" fmla="*/ 189 w 193"/>
                <a:gd name="T119" fmla="*/ 16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0">
                  <a:moveTo>
                    <a:pt x="2" y="0"/>
                  </a:moveTo>
                  <a:lnTo>
                    <a:pt x="3" y="0"/>
                  </a:lnTo>
                  <a:lnTo>
                    <a:pt x="5" y="0"/>
                  </a:lnTo>
                  <a:lnTo>
                    <a:pt x="7" y="0"/>
                  </a:lnTo>
                  <a:lnTo>
                    <a:pt x="11" y="0"/>
                  </a:lnTo>
                  <a:lnTo>
                    <a:pt x="13" y="0"/>
                  </a:lnTo>
                  <a:lnTo>
                    <a:pt x="15" y="2"/>
                  </a:lnTo>
                  <a:lnTo>
                    <a:pt x="15" y="4"/>
                  </a:lnTo>
                  <a:lnTo>
                    <a:pt x="13" y="6"/>
                  </a:lnTo>
                  <a:lnTo>
                    <a:pt x="11" y="9"/>
                  </a:lnTo>
                  <a:lnTo>
                    <a:pt x="9" y="9"/>
                  </a:lnTo>
                  <a:lnTo>
                    <a:pt x="9" y="11"/>
                  </a:lnTo>
                  <a:lnTo>
                    <a:pt x="7" y="11"/>
                  </a:lnTo>
                  <a:lnTo>
                    <a:pt x="5" y="15"/>
                  </a:lnTo>
                  <a:lnTo>
                    <a:pt x="5" y="17"/>
                  </a:lnTo>
                  <a:lnTo>
                    <a:pt x="3" y="19"/>
                  </a:lnTo>
                  <a:lnTo>
                    <a:pt x="3" y="21"/>
                  </a:lnTo>
                  <a:lnTo>
                    <a:pt x="3" y="23"/>
                  </a:lnTo>
                  <a:lnTo>
                    <a:pt x="2" y="25"/>
                  </a:lnTo>
                  <a:lnTo>
                    <a:pt x="2" y="27"/>
                  </a:lnTo>
                  <a:lnTo>
                    <a:pt x="0" y="29"/>
                  </a:lnTo>
                  <a:lnTo>
                    <a:pt x="0" y="31"/>
                  </a:lnTo>
                  <a:lnTo>
                    <a:pt x="0" y="33"/>
                  </a:lnTo>
                  <a:lnTo>
                    <a:pt x="3" y="36"/>
                  </a:lnTo>
                  <a:lnTo>
                    <a:pt x="3" y="38"/>
                  </a:lnTo>
                  <a:lnTo>
                    <a:pt x="3" y="40"/>
                  </a:lnTo>
                  <a:lnTo>
                    <a:pt x="3" y="42"/>
                  </a:lnTo>
                  <a:lnTo>
                    <a:pt x="2" y="44"/>
                  </a:lnTo>
                  <a:lnTo>
                    <a:pt x="2" y="46"/>
                  </a:lnTo>
                  <a:lnTo>
                    <a:pt x="2" y="48"/>
                  </a:lnTo>
                  <a:lnTo>
                    <a:pt x="2" y="50"/>
                  </a:lnTo>
                  <a:lnTo>
                    <a:pt x="3" y="50"/>
                  </a:lnTo>
                  <a:lnTo>
                    <a:pt x="3" y="52"/>
                  </a:lnTo>
                  <a:lnTo>
                    <a:pt x="3" y="54"/>
                  </a:lnTo>
                  <a:lnTo>
                    <a:pt x="3" y="56"/>
                  </a:lnTo>
                  <a:lnTo>
                    <a:pt x="5" y="56"/>
                  </a:lnTo>
                  <a:lnTo>
                    <a:pt x="5" y="58"/>
                  </a:lnTo>
                  <a:lnTo>
                    <a:pt x="7" y="58"/>
                  </a:lnTo>
                  <a:lnTo>
                    <a:pt x="7" y="60"/>
                  </a:lnTo>
                  <a:lnTo>
                    <a:pt x="7" y="62"/>
                  </a:lnTo>
                  <a:lnTo>
                    <a:pt x="9" y="62"/>
                  </a:lnTo>
                  <a:lnTo>
                    <a:pt x="9" y="63"/>
                  </a:lnTo>
                  <a:lnTo>
                    <a:pt x="11" y="63"/>
                  </a:lnTo>
                  <a:lnTo>
                    <a:pt x="11" y="65"/>
                  </a:lnTo>
                  <a:lnTo>
                    <a:pt x="11" y="63"/>
                  </a:lnTo>
                  <a:lnTo>
                    <a:pt x="11" y="65"/>
                  </a:lnTo>
                  <a:lnTo>
                    <a:pt x="13" y="65"/>
                  </a:lnTo>
                  <a:lnTo>
                    <a:pt x="15" y="65"/>
                  </a:lnTo>
                  <a:lnTo>
                    <a:pt x="15" y="67"/>
                  </a:lnTo>
                  <a:lnTo>
                    <a:pt x="15" y="69"/>
                  </a:lnTo>
                  <a:lnTo>
                    <a:pt x="13" y="69"/>
                  </a:lnTo>
                  <a:lnTo>
                    <a:pt x="11" y="69"/>
                  </a:lnTo>
                  <a:lnTo>
                    <a:pt x="13" y="69"/>
                  </a:lnTo>
                  <a:lnTo>
                    <a:pt x="11" y="71"/>
                  </a:lnTo>
                  <a:lnTo>
                    <a:pt x="9" y="71"/>
                  </a:lnTo>
                  <a:lnTo>
                    <a:pt x="9" y="73"/>
                  </a:lnTo>
                  <a:lnTo>
                    <a:pt x="9" y="71"/>
                  </a:lnTo>
                  <a:lnTo>
                    <a:pt x="7" y="71"/>
                  </a:lnTo>
                  <a:lnTo>
                    <a:pt x="7" y="73"/>
                  </a:lnTo>
                  <a:lnTo>
                    <a:pt x="5" y="73"/>
                  </a:lnTo>
                  <a:lnTo>
                    <a:pt x="5" y="75"/>
                  </a:lnTo>
                  <a:lnTo>
                    <a:pt x="3" y="75"/>
                  </a:lnTo>
                  <a:lnTo>
                    <a:pt x="2" y="77"/>
                  </a:lnTo>
                  <a:lnTo>
                    <a:pt x="0" y="77"/>
                  </a:lnTo>
                  <a:lnTo>
                    <a:pt x="3" y="77"/>
                  </a:lnTo>
                  <a:lnTo>
                    <a:pt x="5" y="75"/>
                  </a:lnTo>
                  <a:lnTo>
                    <a:pt x="7" y="75"/>
                  </a:lnTo>
                  <a:lnTo>
                    <a:pt x="7" y="73"/>
                  </a:lnTo>
                  <a:lnTo>
                    <a:pt x="9" y="73"/>
                  </a:lnTo>
                  <a:lnTo>
                    <a:pt x="13" y="73"/>
                  </a:lnTo>
                  <a:lnTo>
                    <a:pt x="15" y="73"/>
                  </a:lnTo>
                  <a:lnTo>
                    <a:pt x="13" y="73"/>
                  </a:lnTo>
                  <a:lnTo>
                    <a:pt x="15" y="71"/>
                  </a:lnTo>
                  <a:lnTo>
                    <a:pt x="15" y="73"/>
                  </a:lnTo>
                  <a:lnTo>
                    <a:pt x="15" y="75"/>
                  </a:lnTo>
                  <a:lnTo>
                    <a:pt x="13" y="75"/>
                  </a:lnTo>
                  <a:lnTo>
                    <a:pt x="15" y="75"/>
                  </a:lnTo>
                  <a:lnTo>
                    <a:pt x="15" y="77"/>
                  </a:lnTo>
                  <a:lnTo>
                    <a:pt x="15" y="79"/>
                  </a:lnTo>
                  <a:lnTo>
                    <a:pt x="17" y="77"/>
                  </a:lnTo>
                  <a:lnTo>
                    <a:pt x="15" y="77"/>
                  </a:lnTo>
                  <a:lnTo>
                    <a:pt x="17" y="77"/>
                  </a:lnTo>
                  <a:lnTo>
                    <a:pt x="15" y="75"/>
                  </a:lnTo>
                  <a:lnTo>
                    <a:pt x="15" y="73"/>
                  </a:lnTo>
                  <a:lnTo>
                    <a:pt x="15" y="71"/>
                  </a:lnTo>
                  <a:lnTo>
                    <a:pt x="17" y="71"/>
                  </a:lnTo>
                  <a:lnTo>
                    <a:pt x="15" y="69"/>
                  </a:lnTo>
                  <a:lnTo>
                    <a:pt x="17" y="67"/>
                  </a:lnTo>
                  <a:lnTo>
                    <a:pt x="17" y="65"/>
                  </a:lnTo>
                  <a:lnTo>
                    <a:pt x="19" y="65"/>
                  </a:lnTo>
                  <a:lnTo>
                    <a:pt x="19" y="63"/>
                  </a:lnTo>
                  <a:lnTo>
                    <a:pt x="17" y="63"/>
                  </a:lnTo>
                  <a:lnTo>
                    <a:pt x="17" y="62"/>
                  </a:lnTo>
                  <a:lnTo>
                    <a:pt x="17" y="60"/>
                  </a:lnTo>
                  <a:lnTo>
                    <a:pt x="15" y="60"/>
                  </a:lnTo>
                  <a:lnTo>
                    <a:pt x="15" y="62"/>
                  </a:lnTo>
                  <a:lnTo>
                    <a:pt x="11" y="60"/>
                  </a:lnTo>
                  <a:lnTo>
                    <a:pt x="11" y="58"/>
                  </a:lnTo>
                  <a:lnTo>
                    <a:pt x="9" y="58"/>
                  </a:lnTo>
                  <a:lnTo>
                    <a:pt x="9" y="56"/>
                  </a:lnTo>
                  <a:lnTo>
                    <a:pt x="11" y="56"/>
                  </a:lnTo>
                  <a:lnTo>
                    <a:pt x="9" y="56"/>
                  </a:lnTo>
                  <a:lnTo>
                    <a:pt x="9" y="54"/>
                  </a:lnTo>
                  <a:lnTo>
                    <a:pt x="7" y="52"/>
                  </a:lnTo>
                  <a:lnTo>
                    <a:pt x="5" y="52"/>
                  </a:lnTo>
                  <a:lnTo>
                    <a:pt x="5" y="50"/>
                  </a:lnTo>
                  <a:lnTo>
                    <a:pt x="5" y="52"/>
                  </a:lnTo>
                  <a:lnTo>
                    <a:pt x="5" y="50"/>
                  </a:lnTo>
                  <a:lnTo>
                    <a:pt x="7" y="50"/>
                  </a:lnTo>
                  <a:lnTo>
                    <a:pt x="9" y="50"/>
                  </a:lnTo>
                  <a:lnTo>
                    <a:pt x="9" y="48"/>
                  </a:lnTo>
                  <a:lnTo>
                    <a:pt x="11" y="48"/>
                  </a:lnTo>
                  <a:lnTo>
                    <a:pt x="11" y="46"/>
                  </a:lnTo>
                  <a:lnTo>
                    <a:pt x="9" y="46"/>
                  </a:lnTo>
                  <a:lnTo>
                    <a:pt x="9" y="44"/>
                  </a:lnTo>
                  <a:lnTo>
                    <a:pt x="11" y="44"/>
                  </a:lnTo>
                  <a:lnTo>
                    <a:pt x="11" y="46"/>
                  </a:lnTo>
                  <a:lnTo>
                    <a:pt x="11" y="44"/>
                  </a:lnTo>
                  <a:lnTo>
                    <a:pt x="9" y="44"/>
                  </a:lnTo>
                  <a:lnTo>
                    <a:pt x="11" y="44"/>
                  </a:lnTo>
                  <a:lnTo>
                    <a:pt x="13" y="44"/>
                  </a:lnTo>
                  <a:lnTo>
                    <a:pt x="15" y="44"/>
                  </a:lnTo>
                  <a:lnTo>
                    <a:pt x="15" y="46"/>
                  </a:lnTo>
                  <a:lnTo>
                    <a:pt x="17" y="48"/>
                  </a:lnTo>
                  <a:lnTo>
                    <a:pt x="19" y="48"/>
                  </a:lnTo>
                  <a:lnTo>
                    <a:pt x="19" y="50"/>
                  </a:lnTo>
                  <a:lnTo>
                    <a:pt x="21" y="50"/>
                  </a:lnTo>
                  <a:lnTo>
                    <a:pt x="21" y="52"/>
                  </a:lnTo>
                  <a:lnTo>
                    <a:pt x="21" y="50"/>
                  </a:lnTo>
                  <a:lnTo>
                    <a:pt x="19" y="50"/>
                  </a:lnTo>
                  <a:lnTo>
                    <a:pt x="19" y="48"/>
                  </a:lnTo>
                  <a:lnTo>
                    <a:pt x="17" y="46"/>
                  </a:lnTo>
                  <a:lnTo>
                    <a:pt x="17" y="44"/>
                  </a:lnTo>
                  <a:lnTo>
                    <a:pt x="15" y="44"/>
                  </a:lnTo>
                  <a:lnTo>
                    <a:pt x="15" y="42"/>
                  </a:lnTo>
                  <a:lnTo>
                    <a:pt x="15" y="40"/>
                  </a:lnTo>
                  <a:lnTo>
                    <a:pt x="17" y="42"/>
                  </a:lnTo>
                  <a:lnTo>
                    <a:pt x="19" y="42"/>
                  </a:lnTo>
                  <a:lnTo>
                    <a:pt x="19" y="40"/>
                  </a:lnTo>
                  <a:lnTo>
                    <a:pt x="15" y="40"/>
                  </a:lnTo>
                  <a:lnTo>
                    <a:pt x="17" y="38"/>
                  </a:lnTo>
                  <a:lnTo>
                    <a:pt x="15" y="38"/>
                  </a:lnTo>
                  <a:lnTo>
                    <a:pt x="13" y="40"/>
                  </a:lnTo>
                  <a:lnTo>
                    <a:pt x="15" y="40"/>
                  </a:lnTo>
                  <a:lnTo>
                    <a:pt x="13" y="40"/>
                  </a:lnTo>
                  <a:lnTo>
                    <a:pt x="13" y="42"/>
                  </a:lnTo>
                  <a:lnTo>
                    <a:pt x="13" y="40"/>
                  </a:lnTo>
                  <a:lnTo>
                    <a:pt x="11" y="40"/>
                  </a:lnTo>
                  <a:lnTo>
                    <a:pt x="11" y="38"/>
                  </a:lnTo>
                  <a:lnTo>
                    <a:pt x="9" y="38"/>
                  </a:lnTo>
                  <a:lnTo>
                    <a:pt x="9" y="36"/>
                  </a:lnTo>
                  <a:lnTo>
                    <a:pt x="11" y="34"/>
                  </a:lnTo>
                  <a:lnTo>
                    <a:pt x="9" y="34"/>
                  </a:lnTo>
                  <a:lnTo>
                    <a:pt x="9" y="33"/>
                  </a:lnTo>
                  <a:lnTo>
                    <a:pt x="9" y="31"/>
                  </a:lnTo>
                  <a:lnTo>
                    <a:pt x="9" y="29"/>
                  </a:lnTo>
                  <a:lnTo>
                    <a:pt x="9" y="27"/>
                  </a:lnTo>
                  <a:lnTo>
                    <a:pt x="9" y="25"/>
                  </a:lnTo>
                  <a:lnTo>
                    <a:pt x="11" y="25"/>
                  </a:lnTo>
                  <a:lnTo>
                    <a:pt x="13" y="25"/>
                  </a:lnTo>
                  <a:lnTo>
                    <a:pt x="15" y="27"/>
                  </a:lnTo>
                  <a:lnTo>
                    <a:pt x="19" y="29"/>
                  </a:lnTo>
                  <a:lnTo>
                    <a:pt x="21" y="29"/>
                  </a:lnTo>
                  <a:lnTo>
                    <a:pt x="21" y="31"/>
                  </a:lnTo>
                  <a:lnTo>
                    <a:pt x="23" y="31"/>
                  </a:lnTo>
                  <a:lnTo>
                    <a:pt x="21" y="29"/>
                  </a:lnTo>
                  <a:lnTo>
                    <a:pt x="17" y="27"/>
                  </a:lnTo>
                  <a:lnTo>
                    <a:pt x="15" y="25"/>
                  </a:lnTo>
                  <a:lnTo>
                    <a:pt x="13" y="25"/>
                  </a:lnTo>
                  <a:lnTo>
                    <a:pt x="13" y="23"/>
                  </a:lnTo>
                  <a:lnTo>
                    <a:pt x="9" y="23"/>
                  </a:lnTo>
                  <a:lnTo>
                    <a:pt x="11" y="21"/>
                  </a:lnTo>
                  <a:lnTo>
                    <a:pt x="11" y="19"/>
                  </a:lnTo>
                  <a:lnTo>
                    <a:pt x="11" y="21"/>
                  </a:lnTo>
                  <a:lnTo>
                    <a:pt x="13" y="21"/>
                  </a:lnTo>
                  <a:lnTo>
                    <a:pt x="13" y="23"/>
                  </a:lnTo>
                  <a:lnTo>
                    <a:pt x="13" y="21"/>
                  </a:lnTo>
                  <a:lnTo>
                    <a:pt x="13" y="19"/>
                  </a:lnTo>
                  <a:lnTo>
                    <a:pt x="15" y="21"/>
                  </a:lnTo>
                  <a:lnTo>
                    <a:pt x="17" y="21"/>
                  </a:lnTo>
                  <a:lnTo>
                    <a:pt x="19" y="21"/>
                  </a:lnTo>
                  <a:lnTo>
                    <a:pt x="21" y="23"/>
                  </a:lnTo>
                  <a:lnTo>
                    <a:pt x="23" y="23"/>
                  </a:lnTo>
                  <a:lnTo>
                    <a:pt x="25" y="23"/>
                  </a:lnTo>
                  <a:lnTo>
                    <a:pt x="25" y="25"/>
                  </a:lnTo>
                  <a:lnTo>
                    <a:pt x="25" y="23"/>
                  </a:lnTo>
                  <a:lnTo>
                    <a:pt x="23" y="21"/>
                  </a:lnTo>
                  <a:lnTo>
                    <a:pt x="21" y="21"/>
                  </a:lnTo>
                  <a:lnTo>
                    <a:pt x="19" y="21"/>
                  </a:lnTo>
                  <a:lnTo>
                    <a:pt x="17" y="21"/>
                  </a:lnTo>
                  <a:lnTo>
                    <a:pt x="13" y="17"/>
                  </a:lnTo>
                  <a:lnTo>
                    <a:pt x="13" y="15"/>
                  </a:lnTo>
                  <a:lnTo>
                    <a:pt x="15" y="13"/>
                  </a:lnTo>
                  <a:lnTo>
                    <a:pt x="17" y="13"/>
                  </a:lnTo>
                  <a:lnTo>
                    <a:pt x="17" y="15"/>
                  </a:lnTo>
                  <a:lnTo>
                    <a:pt x="19" y="15"/>
                  </a:lnTo>
                  <a:lnTo>
                    <a:pt x="19" y="17"/>
                  </a:lnTo>
                  <a:lnTo>
                    <a:pt x="17" y="15"/>
                  </a:lnTo>
                  <a:lnTo>
                    <a:pt x="17" y="13"/>
                  </a:lnTo>
                  <a:lnTo>
                    <a:pt x="17" y="11"/>
                  </a:lnTo>
                  <a:lnTo>
                    <a:pt x="21" y="9"/>
                  </a:lnTo>
                  <a:lnTo>
                    <a:pt x="25" y="11"/>
                  </a:lnTo>
                  <a:lnTo>
                    <a:pt x="25" y="13"/>
                  </a:lnTo>
                  <a:lnTo>
                    <a:pt x="25" y="15"/>
                  </a:lnTo>
                  <a:lnTo>
                    <a:pt x="27" y="15"/>
                  </a:lnTo>
                  <a:lnTo>
                    <a:pt x="25" y="13"/>
                  </a:lnTo>
                  <a:lnTo>
                    <a:pt x="25" y="11"/>
                  </a:lnTo>
                  <a:lnTo>
                    <a:pt x="23" y="9"/>
                  </a:lnTo>
                  <a:lnTo>
                    <a:pt x="25" y="6"/>
                  </a:lnTo>
                  <a:lnTo>
                    <a:pt x="27" y="6"/>
                  </a:lnTo>
                  <a:lnTo>
                    <a:pt x="29" y="6"/>
                  </a:lnTo>
                  <a:lnTo>
                    <a:pt x="29" y="4"/>
                  </a:lnTo>
                  <a:lnTo>
                    <a:pt x="31" y="4"/>
                  </a:lnTo>
                  <a:lnTo>
                    <a:pt x="31" y="6"/>
                  </a:lnTo>
                  <a:lnTo>
                    <a:pt x="31" y="4"/>
                  </a:lnTo>
                  <a:lnTo>
                    <a:pt x="32" y="4"/>
                  </a:lnTo>
                  <a:lnTo>
                    <a:pt x="32" y="2"/>
                  </a:lnTo>
                  <a:lnTo>
                    <a:pt x="34" y="2"/>
                  </a:lnTo>
                  <a:lnTo>
                    <a:pt x="38" y="2"/>
                  </a:lnTo>
                  <a:lnTo>
                    <a:pt x="40" y="4"/>
                  </a:lnTo>
                  <a:lnTo>
                    <a:pt x="42" y="4"/>
                  </a:lnTo>
                  <a:lnTo>
                    <a:pt x="44" y="4"/>
                  </a:lnTo>
                  <a:lnTo>
                    <a:pt x="44" y="6"/>
                  </a:lnTo>
                  <a:lnTo>
                    <a:pt x="46" y="7"/>
                  </a:lnTo>
                  <a:lnTo>
                    <a:pt x="46" y="9"/>
                  </a:lnTo>
                  <a:lnTo>
                    <a:pt x="46" y="11"/>
                  </a:lnTo>
                  <a:lnTo>
                    <a:pt x="46" y="13"/>
                  </a:lnTo>
                  <a:lnTo>
                    <a:pt x="46" y="15"/>
                  </a:lnTo>
                  <a:lnTo>
                    <a:pt x="46" y="17"/>
                  </a:lnTo>
                  <a:lnTo>
                    <a:pt x="50" y="19"/>
                  </a:lnTo>
                  <a:lnTo>
                    <a:pt x="50" y="21"/>
                  </a:lnTo>
                  <a:lnTo>
                    <a:pt x="52" y="21"/>
                  </a:lnTo>
                  <a:lnTo>
                    <a:pt x="50" y="21"/>
                  </a:lnTo>
                  <a:lnTo>
                    <a:pt x="50" y="23"/>
                  </a:lnTo>
                  <a:lnTo>
                    <a:pt x="50" y="25"/>
                  </a:lnTo>
                  <a:lnTo>
                    <a:pt x="50" y="27"/>
                  </a:lnTo>
                  <a:lnTo>
                    <a:pt x="52" y="27"/>
                  </a:lnTo>
                  <a:lnTo>
                    <a:pt x="52" y="29"/>
                  </a:lnTo>
                  <a:lnTo>
                    <a:pt x="54" y="29"/>
                  </a:lnTo>
                  <a:lnTo>
                    <a:pt x="54" y="31"/>
                  </a:lnTo>
                  <a:lnTo>
                    <a:pt x="52" y="33"/>
                  </a:lnTo>
                  <a:lnTo>
                    <a:pt x="52" y="34"/>
                  </a:lnTo>
                  <a:lnTo>
                    <a:pt x="50" y="36"/>
                  </a:lnTo>
                  <a:lnTo>
                    <a:pt x="48" y="38"/>
                  </a:lnTo>
                  <a:lnTo>
                    <a:pt x="46" y="40"/>
                  </a:lnTo>
                  <a:lnTo>
                    <a:pt x="46" y="42"/>
                  </a:lnTo>
                  <a:lnTo>
                    <a:pt x="46" y="44"/>
                  </a:lnTo>
                  <a:lnTo>
                    <a:pt x="44" y="44"/>
                  </a:lnTo>
                  <a:lnTo>
                    <a:pt x="46" y="44"/>
                  </a:lnTo>
                  <a:lnTo>
                    <a:pt x="48" y="38"/>
                  </a:lnTo>
                  <a:lnTo>
                    <a:pt x="50" y="38"/>
                  </a:lnTo>
                  <a:lnTo>
                    <a:pt x="52" y="36"/>
                  </a:lnTo>
                  <a:lnTo>
                    <a:pt x="52" y="38"/>
                  </a:lnTo>
                  <a:lnTo>
                    <a:pt x="52" y="40"/>
                  </a:lnTo>
                  <a:lnTo>
                    <a:pt x="50" y="40"/>
                  </a:lnTo>
                  <a:lnTo>
                    <a:pt x="50" y="42"/>
                  </a:lnTo>
                  <a:lnTo>
                    <a:pt x="48" y="44"/>
                  </a:lnTo>
                  <a:lnTo>
                    <a:pt x="48" y="46"/>
                  </a:lnTo>
                  <a:lnTo>
                    <a:pt x="50" y="48"/>
                  </a:lnTo>
                  <a:lnTo>
                    <a:pt x="50" y="50"/>
                  </a:lnTo>
                  <a:lnTo>
                    <a:pt x="50" y="48"/>
                  </a:lnTo>
                  <a:lnTo>
                    <a:pt x="48" y="48"/>
                  </a:lnTo>
                  <a:lnTo>
                    <a:pt x="48" y="50"/>
                  </a:lnTo>
                  <a:lnTo>
                    <a:pt x="46" y="50"/>
                  </a:lnTo>
                  <a:lnTo>
                    <a:pt x="48" y="50"/>
                  </a:lnTo>
                  <a:lnTo>
                    <a:pt x="48" y="52"/>
                  </a:lnTo>
                  <a:lnTo>
                    <a:pt x="48" y="54"/>
                  </a:lnTo>
                  <a:lnTo>
                    <a:pt x="50" y="52"/>
                  </a:lnTo>
                  <a:lnTo>
                    <a:pt x="50" y="50"/>
                  </a:lnTo>
                  <a:lnTo>
                    <a:pt x="52" y="50"/>
                  </a:lnTo>
                  <a:lnTo>
                    <a:pt x="52" y="48"/>
                  </a:lnTo>
                  <a:lnTo>
                    <a:pt x="52" y="46"/>
                  </a:lnTo>
                  <a:lnTo>
                    <a:pt x="54" y="46"/>
                  </a:lnTo>
                  <a:lnTo>
                    <a:pt x="54" y="44"/>
                  </a:lnTo>
                  <a:lnTo>
                    <a:pt x="54" y="42"/>
                  </a:lnTo>
                  <a:lnTo>
                    <a:pt x="54" y="44"/>
                  </a:lnTo>
                  <a:lnTo>
                    <a:pt x="56" y="46"/>
                  </a:lnTo>
                  <a:lnTo>
                    <a:pt x="58" y="48"/>
                  </a:lnTo>
                  <a:lnTo>
                    <a:pt x="58" y="46"/>
                  </a:lnTo>
                  <a:lnTo>
                    <a:pt x="56" y="46"/>
                  </a:lnTo>
                  <a:lnTo>
                    <a:pt x="56" y="44"/>
                  </a:lnTo>
                  <a:lnTo>
                    <a:pt x="54" y="42"/>
                  </a:lnTo>
                  <a:lnTo>
                    <a:pt x="56" y="40"/>
                  </a:lnTo>
                  <a:lnTo>
                    <a:pt x="58" y="38"/>
                  </a:lnTo>
                  <a:lnTo>
                    <a:pt x="56" y="38"/>
                  </a:lnTo>
                  <a:lnTo>
                    <a:pt x="58" y="36"/>
                  </a:lnTo>
                  <a:lnTo>
                    <a:pt x="58" y="38"/>
                  </a:lnTo>
                  <a:lnTo>
                    <a:pt x="58" y="40"/>
                  </a:lnTo>
                  <a:lnTo>
                    <a:pt x="58" y="42"/>
                  </a:lnTo>
                  <a:lnTo>
                    <a:pt x="60" y="42"/>
                  </a:lnTo>
                  <a:lnTo>
                    <a:pt x="58" y="42"/>
                  </a:lnTo>
                  <a:lnTo>
                    <a:pt x="58" y="44"/>
                  </a:lnTo>
                  <a:lnTo>
                    <a:pt x="58" y="46"/>
                  </a:lnTo>
                  <a:lnTo>
                    <a:pt x="58" y="44"/>
                  </a:lnTo>
                  <a:lnTo>
                    <a:pt x="60" y="44"/>
                  </a:lnTo>
                  <a:lnTo>
                    <a:pt x="60" y="46"/>
                  </a:lnTo>
                  <a:lnTo>
                    <a:pt x="60" y="44"/>
                  </a:lnTo>
                  <a:lnTo>
                    <a:pt x="60" y="42"/>
                  </a:lnTo>
                  <a:lnTo>
                    <a:pt x="61" y="42"/>
                  </a:lnTo>
                  <a:lnTo>
                    <a:pt x="61" y="40"/>
                  </a:lnTo>
                  <a:lnTo>
                    <a:pt x="63" y="42"/>
                  </a:lnTo>
                  <a:lnTo>
                    <a:pt x="63" y="44"/>
                  </a:lnTo>
                  <a:lnTo>
                    <a:pt x="63" y="46"/>
                  </a:lnTo>
                  <a:lnTo>
                    <a:pt x="63" y="48"/>
                  </a:lnTo>
                  <a:lnTo>
                    <a:pt x="63" y="50"/>
                  </a:lnTo>
                  <a:lnTo>
                    <a:pt x="61" y="52"/>
                  </a:lnTo>
                  <a:lnTo>
                    <a:pt x="63" y="52"/>
                  </a:lnTo>
                  <a:lnTo>
                    <a:pt x="65" y="54"/>
                  </a:lnTo>
                  <a:lnTo>
                    <a:pt x="67" y="54"/>
                  </a:lnTo>
                  <a:lnTo>
                    <a:pt x="67" y="52"/>
                  </a:lnTo>
                  <a:lnTo>
                    <a:pt x="65" y="52"/>
                  </a:lnTo>
                  <a:lnTo>
                    <a:pt x="65" y="50"/>
                  </a:lnTo>
                  <a:lnTo>
                    <a:pt x="65" y="48"/>
                  </a:lnTo>
                  <a:lnTo>
                    <a:pt x="65" y="46"/>
                  </a:lnTo>
                  <a:lnTo>
                    <a:pt x="67" y="48"/>
                  </a:lnTo>
                  <a:lnTo>
                    <a:pt x="69" y="50"/>
                  </a:lnTo>
                  <a:lnTo>
                    <a:pt x="69" y="52"/>
                  </a:lnTo>
                  <a:lnTo>
                    <a:pt x="71" y="56"/>
                  </a:lnTo>
                  <a:lnTo>
                    <a:pt x="73" y="58"/>
                  </a:lnTo>
                  <a:lnTo>
                    <a:pt x="71" y="56"/>
                  </a:lnTo>
                  <a:lnTo>
                    <a:pt x="69" y="54"/>
                  </a:lnTo>
                  <a:lnTo>
                    <a:pt x="69" y="52"/>
                  </a:lnTo>
                  <a:lnTo>
                    <a:pt x="71" y="52"/>
                  </a:lnTo>
                  <a:lnTo>
                    <a:pt x="71" y="54"/>
                  </a:lnTo>
                  <a:lnTo>
                    <a:pt x="73" y="56"/>
                  </a:lnTo>
                  <a:lnTo>
                    <a:pt x="73" y="58"/>
                  </a:lnTo>
                  <a:lnTo>
                    <a:pt x="75" y="58"/>
                  </a:lnTo>
                  <a:lnTo>
                    <a:pt x="75" y="56"/>
                  </a:lnTo>
                  <a:lnTo>
                    <a:pt x="73" y="56"/>
                  </a:lnTo>
                  <a:lnTo>
                    <a:pt x="73" y="54"/>
                  </a:lnTo>
                  <a:lnTo>
                    <a:pt x="71" y="54"/>
                  </a:lnTo>
                  <a:lnTo>
                    <a:pt x="71" y="52"/>
                  </a:lnTo>
                  <a:lnTo>
                    <a:pt x="69" y="52"/>
                  </a:lnTo>
                  <a:lnTo>
                    <a:pt x="69" y="50"/>
                  </a:lnTo>
                  <a:lnTo>
                    <a:pt x="69" y="48"/>
                  </a:lnTo>
                  <a:lnTo>
                    <a:pt x="67" y="48"/>
                  </a:lnTo>
                  <a:lnTo>
                    <a:pt x="67" y="46"/>
                  </a:lnTo>
                  <a:lnTo>
                    <a:pt x="65" y="46"/>
                  </a:lnTo>
                  <a:lnTo>
                    <a:pt x="65" y="44"/>
                  </a:lnTo>
                  <a:lnTo>
                    <a:pt x="65" y="42"/>
                  </a:lnTo>
                  <a:lnTo>
                    <a:pt x="67" y="42"/>
                  </a:lnTo>
                  <a:lnTo>
                    <a:pt x="67" y="44"/>
                  </a:lnTo>
                  <a:lnTo>
                    <a:pt x="69" y="46"/>
                  </a:lnTo>
                  <a:lnTo>
                    <a:pt x="69" y="44"/>
                  </a:lnTo>
                  <a:lnTo>
                    <a:pt x="67" y="44"/>
                  </a:lnTo>
                  <a:lnTo>
                    <a:pt x="69" y="44"/>
                  </a:lnTo>
                  <a:lnTo>
                    <a:pt x="69" y="42"/>
                  </a:lnTo>
                  <a:lnTo>
                    <a:pt x="67" y="42"/>
                  </a:lnTo>
                  <a:lnTo>
                    <a:pt x="69" y="42"/>
                  </a:lnTo>
                  <a:lnTo>
                    <a:pt x="71" y="44"/>
                  </a:lnTo>
                  <a:lnTo>
                    <a:pt x="73" y="44"/>
                  </a:lnTo>
                  <a:lnTo>
                    <a:pt x="75" y="46"/>
                  </a:lnTo>
                  <a:lnTo>
                    <a:pt x="75" y="48"/>
                  </a:lnTo>
                  <a:lnTo>
                    <a:pt x="75" y="46"/>
                  </a:lnTo>
                  <a:lnTo>
                    <a:pt x="77" y="46"/>
                  </a:lnTo>
                  <a:lnTo>
                    <a:pt x="79" y="46"/>
                  </a:lnTo>
                  <a:lnTo>
                    <a:pt x="81" y="48"/>
                  </a:lnTo>
                  <a:lnTo>
                    <a:pt x="79" y="46"/>
                  </a:lnTo>
                  <a:lnTo>
                    <a:pt x="75" y="46"/>
                  </a:lnTo>
                  <a:lnTo>
                    <a:pt x="75" y="44"/>
                  </a:lnTo>
                  <a:lnTo>
                    <a:pt x="73" y="44"/>
                  </a:lnTo>
                  <a:lnTo>
                    <a:pt x="73" y="42"/>
                  </a:lnTo>
                  <a:lnTo>
                    <a:pt x="71" y="42"/>
                  </a:lnTo>
                  <a:lnTo>
                    <a:pt x="69" y="42"/>
                  </a:lnTo>
                  <a:lnTo>
                    <a:pt x="67" y="40"/>
                  </a:lnTo>
                  <a:lnTo>
                    <a:pt x="67" y="38"/>
                  </a:lnTo>
                  <a:lnTo>
                    <a:pt x="67" y="36"/>
                  </a:lnTo>
                  <a:lnTo>
                    <a:pt x="69" y="36"/>
                  </a:lnTo>
                  <a:lnTo>
                    <a:pt x="69" y="34"/>
                  </a:lnTo>
                  <a:lnTo>
                    <a:pt x="71" y="33"/>
                  </a:lnTo>
                  <a:lnTo>
                    <a:pt x="73" y="33"/>
                  </a:lnTo>
                  <a:lnTo>
                    <a:pt x="75" y="31"/>
                  </a:lnTo>
                  <a:lnTo>
                    <a:pt x="79" y="31"/>
                  </a:lnTo>
                  <a:lnTo>
                    <a:pt x="81" y="31"/>
                  </a:lnTo>
                  <a:lnTo>
                    <a:pt x="83" y="31"/>
                  </a:lnTo>
                  <a:lnTo>
                    <a:pt x="83" y="33"/>
                  </a:lnTo>
                  <a:lnTo>
                    <a:pt x="83" y="34"/>
                  </a:lnTo>
                  <a:lnTo>
                    <a:pt x="87" y="34"/>
                  </a:lnTo>
                  <a:lnTo>
                    <a:pt x="87" y="36"/>
                  </a:lnTo>
                  <a:lnTo>
                    <a:pt x="87" y="38"/>
                  </a:lnTo>
                  <a:lnTo>
                    <a:pt x="89" y="38"/>
                  </a:lnTo>
                  <a:lnTo>
                    <a:pt x="89" y="36"/>
                  </a:lnTo>
                  <a:lnTo>
                    <a:pt x="89" y="34"/>
                  </a:lnTo>
                  <a:lnTo>
                    <a:pt x="90" y="34"/>
                  </a:lnTo>
                  <a:lnTo>
                    <a:pt x="92" y="36"/>
                  </a:lnTo>
                  <a:lnTo>
                    <a:pt x="94" y="38"/>
                  </a:lnTo>
                  <a:lnTo>
                    <a:pt x="96" y="38"/>
                  </a:lnTo>
                  <a:lnTo>
                    <a:pt x="96" y="40"/>
                  </a:lnTo>
                  <a:lnTo>
                    <a:pt x="96" y="42"/>
                  </a:lnTo>
                  <a:lnTo>
                    <a:pt x="96" y="44"/>
                  </a:lnTo>
                  <a:lnTo>
                    <a:pt x="98" y="44"/>
                  </a:lnTo>
                  <a:lnTo>
                    <a:pt x="96" y="44"/>
                  </a:lnTo>
                  <a:lnTo>
                    <a:pt x="96" y="46"/>
                  </a:lnTo>
                  <a:lnTo>
                    <a:pt x="94" y="48"/>
                  </a:lnTo>
                  <a:lnTo>
                    <a:pt x="92" y="48"/>
                  </a:lnTo>
                  <a:lnTo>
                    <a:pt x="89" y="48"/>
                  </a:lnTo>
                  <a:lnTo>
                    <a:pt x="89" y="50"/>
                  </a:lnTo>
                  <a:lnTo>
                    <a:pt x="87" y="50"/>
                  </a:lnTo>
                  <a:lnTo>
                    <a:pt x="87" y="52"/>
                  </a:lnTo>
                  <a:lnTo>
                    <a:pt x="87" y="54"/>
                  </a:lnTo>
                  <a:lnTo>
                    <a:pt x="85" y="54"/>
                  </a:lnTo>
                  <a:lnTo>
                    <a:pt x="85" y="56"/>
                  </a:lnTo>
                  <a:lnTo>
                    <a:pt x="87" y="54"/>
                  </a:lnTo>
                  <a:lnTo>
                    <a:pt x="87" y="52"/>
                  </a:lnTo>
                  <a:lnTo>
                    <a:pt x="89" y="52"/>
                  </a:lnTo>
                  <a:lnTo>
                    <a:pt x="89" y="50"/>
                  </a:lnTo>
                  <a:lnTo>
                    <a:pt x="90" y="48"/>
                  </a:lnTo>
                  <a:lnTo>
                    <a:pt x="92" y="48"/>
                  </a:lnTo>
                  <a:lnTo>
                    <a:pt x="94" y="48"/>
                  </a:lnTo>
                  <a:lnTo>
                    <a:pt x="94" y="50"/>
                  </a:lnTo>
                  <a:lnTo>
                    <a:pt x="92" y="50"/>
                  </a:lnTo>
                  <a:lnTo>
                    <a:pt x="92" y="52"/>
                  </a:lnTo>
                  <a:lnTo>
                    <a:pt x="92" y="54"/>
                  </a:lnTo>
                  <a:lnTo>
                    <a:pt x="90" y="54"/>
                  </a:lnTo>
                  <a:lnTo>
                    <a:pt x="90" y="56"/>
                  </a:lnTo>
                  <a:lnTo>
                    <a:pt x="90" y="58"/>
                  </a:lnTo>
                  <a:lnTo>
                    <a:pt x="89" y="58"/>
                  </a:lnTo>
                  <a:lnTo>
                    <a:pt x="89" y="60"/>
                  </a:lnTo>
                  <a:lnTo>
                    <a:pt x="90" y="60"/>
                  </a:lnTo>
                  <a:lnTo>
                    <a:pt x="90" y="58"/>
                  </a:lnTo>
                  <a:lnTo>
                    <a:pt x="90" y="56"/>
                  </a:lnTo>
                  <a:lnTo>
                    <a:pt x="92" y="54"/>
                  </a:lnTo>
                  <a:lnTo>
                    <a:pt x="92" y="52"/>
                  </a:lnTo>
                  <a:lnTo>
                    <a:pt x="92" y="50"/>
                  </a:lnTo>
                  <a:lnTo>
                    <a:pt x="94" y="50"/>
                  </a:lnTo>
                  <a:lnTo>
                    <a:pt x="96" y="50"/>
                  </a:lnTo>
                  <a:lnTo>
                    <a:pt x="96" y="48"/>
                  </a:lnTo>
                  <a:lnTo>
                    <a:pt x="98" y="48"/>
                  </a:lnTo>
                  <a:lnTo>
                    <a:pt x="100" y="48"/>
                  </a:lnTo>
                  <a:lnTo>
                    <a:pt x="102" y="48"/>
                  </a:lnTo>
                  <a:lnTo>
                    <a:pt x="104" y="48"/>
                  </a:lnTo>
                  <a:lnTo>
                    <a:pt x="104" y="50"/>
                  </a:lnTo>
                  <a:lnTo>
                    <a:pt x="104" y="52"/>
                  </a:lnTo>
                  <a:lnTo>
                    <a:pt x="104" y="54"/>
                  </a:lnTo>
                  <a:lnTo>
                    <a:pt x="104" y="56"/>
                  </a:lnTo>
                  <a:lnTo>
                    <a:pt x="102" y="56"/>
                  </a:lnTo>
                  <a:lnTo>
                    <a:pt x="100" y="56"/>
                  </a:lnTo>
                  <a:lnTo>
                    <a:pt x="100" y="58"/>
                  </a:lnTo>
                  <a:lnTo>
                    <a:pt x="98" y="58"/>
                  </a:lnTo>
                  <a:lnTo>
                    <a:pt x="98" y="60"/>
                  </a:lnTo>
                  <a:lnTo>
                    <a:pt x="96" y="58"/>
                  </a:lnTo>
                  <a:lnTo>
                    <a:pt x="94" y="60"/>
                  </a:lnTo>
                  <a:lnTo>
                    <a:pt x="96" y="60"/>
                  </a:lnTo>
                  <a:lnTo>
                    <a:pt x="98" y="60"/>
                  </a:lnTo>
                  <a:lnTo>
                    <a:pt x="96" y="60"/>
                  </a:lnTo>
                  <a:lnTo>
                    <a:pt x="96" y="62"/>
                  </a:lnTo>
                  <a:lnTo>
                    <a:pt x="94" y="63"/>
                  </a:lnTo>
                  <a:lnTo>
                    <a:pt x="92" y="63"/>
                  </a:lnTo>
                  <a:lnTo>
                    <a:pt x="94" y="63"/>
                  </a:lnTo>
                  <a:lnTo>
                    <a:pt x="96" y="62"/>
                  </a:lnTo>
                  <a:lnTo>
                    <a:pt x="98" y="62"/>
                  </a:lnTo>
                  <a:lnTo>
                    <a:pt x="98" y="60"/>
                  </a:lnTo>
                  <a:lnTo>
                    <a:pt x="100" y="60"/>
                  </a:lnTo>
                  <a:lnTo>
                    <a:pt x="100" y="62"/>
                  </a:lnTo>
                  <a:lnTo>
                    <a:pt x="98" y="62"/>
                  </a:lnTo>
                  <a:lnTo>
                    <a:pt x="98" y="63"/>
                  </a:lnTo>
                  <a:lnTo>
                    <a:pt x="96" y="63"/>
                  </a:lnTo>
                  <a:lnTo>
                    <a:pt x="96" y="65"/>
                  </a:lnTo>
                  <a:lnTo>
                    <a:pt x="96" y="63"/>
                  </a:lnTo>
                  <a:lnTo>
                    <a:pt x="98" y="63"/>
                  </a:lnTo>
                  <a:lnTo>
                    <a:pt x="98" y="65"/>
                  </a:lnTo>
                  <a:lnTo>
                    <a:pt x="98" y="67"/>
                  </a:lnTo>
                  <a:lnTo>
                    <a:pt x="100" y="67"/>
                  </a:lnTo>
                  <a:lnTo>
                    <a:pt x="98" y="67"/>
                  </a:lnTo>
                  <a:lnTo>
                    <a:pt x="98" y="69"/>
                  </a:lnTo>
                  <a:lnTo>
                    <a:pt x="98" y="71"/>
                  </a:lnTo>
                  <a:lnTo>
                    <a:pt x="96" y="71"/>
                  </a:lnTo>
                  <a:lnTo>
                    <a:pt x="96" y="73"/>
                  </a:lnTo>
                  <a:lnTo>
                    <a:pt x="98" y="71"/>
                  </a:lnTo>
                  <a:lnTo>
                    <a:pt x="98" y="69"/>
                  </a:lnTo>
                  <a:lnTo>
                    <a:pt x="98" y="67"/>
                  </a:lnTo>
                  <a:lnTo>
                    <a:pt x="100" y="67"/>
                  </a:lnTo>
                  <a:lnTo>
                    <a:pt x="100" y="65"/>
                  </a:lnTo>
                  <a:lnTo>
                    <a:pt x="98" y="65"/>
                  </a:lnTo>
                  <a:lnTo>
                    <a:pt x="98" y="63"/>
                  </a:lnTo>
                  <a:lnTo>
                    <a:pt x="100" y="63"/>
                  </a:lnTo>
                  <a:lnTo>
                    <a:pt x="100" y="62"/>
                  </a:lnTo>
                  <a:lnTo>
                    <a:pt x="100" y="60"/>
                  </a:lnTo>
                  <a:lnTo>
                    <a:pt x="102" y="60"/>
                  </a:lnTo>
                  <a:lnTo>
                    <a:pt x="102" y="58"/>
                  </a:lnTo>
                  <a:lnTo>
                    <a:pt x="104" y="58"/>
                  </a:lnTo>
                  <a:lnTo>
                    <a:pt x="104" y="60"/>
                  </a:lnTo>
                  <a:lnTo>
                    <a:pt x="104" y="62"/>
                  </a:lnTo>
                  <a:lnTo>
                    <a:pt x="102" y="62"/>
                  </a:lnTo>
                  <a:lnTo>
                    <a:pt x="104" y="62"/>
                  </a:lnTo>
                  <a:lnTo>
                    <a:pt x="104" y="63"/>
                  </a:lnTo>
                  <a:lnTo>
                    <a:pt x="104" y="62"/>
                  </a:lnTo>
                  <a:lnTo>
                    <a:pt x="104" y="60"/>
                  </a:lnTo>
                  <a:lnTo>
                    <a:pt x="106" y="58"/>
                  </a:lnTo>
                  <a:lnTo>
                    <a:pt x="108" y="58"/>
                  </a:lnTo>
                  <a:lnTo>
                    <a:pt x="108" y="60"/>
                  </a:lnTo>
                  <a:lnTo>
                    <a:pt x="106" y="60"/>
                  </a:lnTo>
                  <a:lnTo>
                    <a:pt x="106" y="62"/>
                  </a:lnTo>
                  <a:lnTo>
                    <a:pt x="106" y="63"/>
                  </a:lnTo>
                  <a:lnTo>
                    <a:pt x="104" y="63"/>
                  </a:lnTo>
                  <a:lnTo>
                    <a:pt x="104" y="65"/>
                  </a:lnTo>
                  <a:lnTo>
                    <a:pt x="106" y="65"/>
                  </a:lnTo>
                  <a:lnTo>
                    <a:pt x="104" y="65"/>
                  </a:lnTo>
                  <a:lnTo>
                    <a:pt x="102" y="65"/>
                  </a:lnTo>
                  <a:lnTo>
                    <a:pt x="102" y="67"/>
                  </a:lnTo>
                  <a:lnTo>
                    <a:pt x="104" y="65"/>
                  </a:lnTo>
                  <a:lnTo>
                    <a:pt x="104" y="67"/>
                  </a:lnTo>
                  <a:lnTo>
                    <a:pt x="104" y="69"/>
                  </a:lnTo>
                  <a:lnTo>
                    <a:pt x="104" y="71"/>
                  </a:lnTo>
                  <a:lnTo>
                    <a:pt x="102" y="71"/>
                  </a:lnTo>
                  <a:lnTo>
                    <a:pt x="104" y="71"/>
                  </a:lnTo>
                  <a:lnTo>
                    <a:pt x="106" y="69"/>
                  </a:lnTo>
                  <a:lnTo>
                    <a:pt x="106" y="67"/>
                  </a:lnTo>
                  <a:lnTo>
                    <a:pt x="104" y="67"/>
                  </a:lnTo>
                  <a:lnTo>
                    <a:pt x="106" y="65"/>
                  </a:lnTo>
                  <a:lnTo>
                    <a:pt x="106" y="63"/>
                  </a:lnTo>
                  <a:lnTo>
                    <a:pt x="108" y="62"/>
                  </a:lnTo>
                  <a:lnTo>
                    <a:pt x="108" y="63"/>
                  </a:lnTo>
                  <a:lnTo>
                    <a:pt x="108" y="65"/>
                  </a:lnTo>
                  <a:lnTo>
                    <a:pt x="108" y="67"/>
                  </a:lnTo>
                  <a:lnTo>
                    <a:pt x="110" y="67"/>
                  </a:lnTo>
                  <a:lnTo>
                    <a:pt x="110" y="65"/>
                  </a:lnTo>
                  <a:lnTo>
                    <a:pt x="110" y="67"/>
                  </a:lnTo>
                  <a:lnTo>
                    <a:pt x="110" y="69"/>
                  </a:lnTo>
                  <a:lnTo>
                    <a:pt x="108" y="69"/>
                  </a:lnTo>
                  <a:lnTo>
                    <a:pt x="108" y="71"/>
                  </a:lnTo>
                  <a:lnTo>
                    <a:pt x="108" y="73"/>
                  </a:lnTo>
                  <a:lnTo>
                    <a:pt x="108" y="75"/>
                  </a:lnTo>
                  <a:lnTo>
                    <a:pt x="106" y="75"/>
                  </a:lnTo>
                  <a:lnTo>
                    <a:pt x="108" y="75"/>
                  </a:lnTo>
                  <a:lnTo>
                    <a:pt x="108" y="73"/>
                  </a:lnTo>
                  <a:lnTo>
                    <a:pt x="108" y="71"/>
                  </a:lnTo>
                  <a:lnTo>
                    <a:pt x="108" y="69"/>
                  </a:lnTo>
                  <a:lnTo>
                    <a:pt x="110" y="69"/>
                  </a:lnTo>
                  <a:lnTo>
                    <a:pt x="110" y="67"/>
                  </a:lnTo>
                  <a:lnTo>
                    <a:pt x="112" y="69"/>
                  </a:lnTo>
                  <a:lnTo>
                    <a:pt x="114" y="69"/>
                  </a:lnTo>
                  <a:lnTo>
                    <a:pt x="112" y="71"/>
                  </a:lnTo>
                  <a:lnTo>
                    <a:pt x="112" y="73"/>
                  </a:lnTo>
                  <a:lnTo>
                    <a:pt x="112" y="75"/>
                  </a:lnTo>
                  <a:lnTo>
                    <a:pt x="110" y="75"/>
                  </a:lnTo>
                  <a:lnTo>
                    <a:pt x="110" y="77"/>
                  </a:lnTo>
                  <a:lnTo>
                    <a:pt x="110" y="75"/>
                  </a:lnTo>
                  <a:lnTo>
                    <a:pt x="112" y="75"/>
                  </a:lnTo>
                  <a:lnTo>
                    <a:pt x="112" y="73"/>
                  </a:lnTo>
                  <a:lnTo>
                    <a:pt x="112" y="71"/>
                  </a:lnTo>
                  <a:lnTo>
                    <a:pt x="114" y="71"/>
                  </a:lnTo>
                  <a:lnTo>
                    <a:pt x="114" y="69"/>
                  </a:lnTo>
                  <a:lnTo>
                    <a:pt x="114" y="67"/>
                  </a:lnTo>
                  <a:lnTo>
                    <a:pt x="114" y="65"/>
                  </a:lnTo>
                  <a:lnTo>
                    <a:pt x="116" y="65"/>
                  </a:lnTo>
                  <a:lnTo>
                    <a:pt x="116" y="63"/>
                  </a:lnTo>
                  <a:lnTo>
                    <a:pt x="114" y="63"/>
                  </a:lnTo>
                  <a:lnTo>
                    <a:pt x="116" y="63"/>
                  </a:lnTo>
                  <a:lnTo>
                    <a:pt x="116" y="62"/>
                  </a:lnTo>
                  <a:lnTo>
                    <a:pt x="118" y="62"/>
                  </a:lnTo>
                  <a:lnTo>
                    <a:pt x="118" y="60"/>
                  </a:lnTo>
                  <a:lnTo>
                    <a:pt x="119" y="62"/>
                  </a:lnTo>
                  <a:lnTo>
                    <a:pt x="121" y="62"/>
                  </a:lnTo>
                  <a:lnTo>
                    <a:pt x="123" y="63"/>
                  </a:lnTo>
                  <a:lnTo>
                    <a:pt x="125" y="63"/>
                  </a:lnTo>
                  <a:lnTo>
                    <a:pt x="125" y="65"/>
                  </a:lnTo>
                  <a:lnTo>
                    <a:pt x="127" y="65"/>
                  </a:lnTo>
                  <a:lnTo>
                    <a:pt x="125" y="65"/>
                  </a:lnTo>
                  <a:lnTo>
                    <a:pt x="127" y="67"/>
                  </a:lnTo>
                  <a:lnTo>
                    <a:pt x="129" y="69"/>
                  </a:lnTo>
                  <a:lnTo>
                    <a:pt x="129" y="71"/>
                  </a:lnTo>
                  <a:lnTo>
                    <a:pt x="127" y="71"/>
                  </a:lnTo>
                  <a:lnTo>
                    <a:pt x="127" y="73"/>
                  </a:lnTo>
                  <a:lnTo>
                    <a:pt x="127" y="75"/>
                  </a:lnTo>
                  <a:lnTo>
                    <a:pt x="125" y="75"/>
                  </a:lnTo>
                  <a:lnTo>
                    <a:pt x="123" y="75"/>
                  </a:lnTo>
                  <a:lnTo>
                    <a:pt x="121" y="75"/>
                  </a:lnTo>
                  <a:lnTo>
                    <a:pt x="121" y="77"/>
                  </a:lnTo>
                  <a:lnTo>
                    <a:pt x="119" y="77"/>
                  </a:lnTo>
                  <a:lnTo>
                    <a:pt x="119" y="79"/>
                  </a:lnTo>
                  <a:lnTo>
                    <a:pt x="119" y="81"/>
                  </a:lnTo>
                  <a:lnTo>
                    <a:pt x="116" y="81"/>
                  </a:lnTo>
                  <a:lnTo>
                    <a:pt x="118" y="81"/>
                  </a:lnTo>
                  <a:lnTo>
                    <a:pt x="119" y="81"/>
                  </a:lnTo>
                  <a:lnTo>
                    <a:pt x="119" y="83"/>
                  </a:lnTo>
                  <a:lnTo>
                    <a:pt x="119" y="85"/>
                  </a:lnTo>
                  <a:lnTo>
                    <a:pt x="118" y="85"/>
                  </a:lnTo>
                  <a:lnTo>
                    <a:pt x="118" y="87"/>
                  </a:lnTo>
                  <a:lnTo>
                    <a:pt x="116" y="87"/>
                  </a:lnTo>
                  <a:lnTo>
                    <a:pt x="118" y="87"/>
                  </a:lnTo>
                  <a:lnTo>
                    <a:pt x="118" y="85"/>
                  </a:lnTo>
                  <a:lnTo>
                    <a:pt x="119" y="85"/>
                  </a:lnTo>
                  <a:lnTo>
                    <a:pt x="119" y="83"/>
                  </a:lnTo>
                  <a:lnTo>
                    <a:pt x="121" y="83"/>
                  </a:lnTo>
                  <a:lnTo>
                    <a:pt x="123" y="81"/>
                  </a:lnTo>
                  <a:lnTo>
                    <a:pt x="125" y="81"/>
                  </a:lnTo>
                  <a:lnTo>
                    <a:pt x="127" y="79"/>
                  </a:lnTo>
                  <a:lnTo>
                    <a:pt x="127" y="81"/>
                  </a:lnTo>
                  <a:lnTo>
                    <a:pt x="129" y="81"/>
                  </a:lnTo>
                  <a:lnTo>
                    <a:pt x="127" y="79"/>
                  </a:lnTo>
                  <a:lnTo>
                    <a:pt x="127" y="77"/>
                  </a:lnTo>
                  <a:lnTo>
                    <a:pt x="129" y="77"/>
                  </a:lnTo>
                  <a:lnTo>
                    <a:pt x="129" y="75"/>
                  </a:lnTo>
                  <a:lnTo>
                    <a:pt x="131" y="75"/>
                  </a:lnTo>
                  <a:lnTo>
                    <a:pt x="131" y="73"/>
                  </a:lnTo>
                  <a:lnTo>
                    <a:pt x="133" y="75"/>
                  </a:lnTo>
                  <a:lnTo>
                    <a:pt x="133" y="77"/>
                  </a:lnTo>
                  <a:lnTo>
                    <a:pt x="133" y="79"/>
                  </a:lnTo>
                  <a:lnTo>
                    <a:pt x="133" y="81"/>
                  </a:lnTo>
                  <a:lnTo>
                    <a:pt x="131" y="81"/>
                  </a:lnTo>
                  <a:lnTo>
                    <a:pt x="131" y="83"/>
                  </a:lnTo>
                  <a:lnTo>
                    <a:pt x="131" y="85"/>
                  </a:lnTo>
                  <a:lnTo>
                    <a:pt x="129" y="85"/>
                  </a:lnTo>
                  <a:lnTo>
                    <a:pt x="129" y="87"/>
                  </a:lnTo>
                  <a:lnTo>
                    <a:pt x="127" y="87"/>
                  </a:lnTo>
                  <a:lnTo>
                    <a:pt x="125" y="87"/>
                  </a:lnTo>
                  <a:lnTo>
                    <a:pt x="125" y="89"/>
                  </a:lnTo>
                  <a:lnTo>
                    <a:pt x="123" y="91"/>
                  </a:lnTo>
                  <a:lnTo>
                    <a:pt x="121" y="91"/>
                  </a:lnTo>
                  <a:lnTo>
                    <a:pt x="121" y="92"/>
                  </a:lnTo>
                  <a:lnTo>
                    <a:pt x="123" y="91"/>
                  </a:lnTo>
                  <a:lnTo>
                    <a:pt x="123" y="92"/>
                  </a:lnTo>
                  <a:lnTo>
                    <a:pt x="123" y="94"/>
                  </a:lnTo>
                  <a:lnTo>
                    <a:pt x="123" y="92"/>
                  </a:lnTo>
                  <a:lnTo>
                    <a:pt x="125" y="91"/>
                  </a:lnTo>
                  <a:lnTo>
                    <a:pt x="125" y="89"/>
                  </a:lnTo>
                  <a:lnTo>
                    <a:pt x="125" y="87"/>
                  </a:lnTo>
                  <a:lnTo>
                    <a:pt x="127" y="87"/>
                  </a:lnTo>
                  <a:lnTo>
                    <a:pt x="127" y="89"/>
                  </a:lnTo>
                  <a:lnTo>
                    <a:pt x="125" y="89"/>
                  </a:lnTo>
                  <a:lnTo>
                    <a:pt x="127" y="89"/>
                  </a:lnTo>
                  <a:lnTo>
                    <a:pt x="129" y="89"/>
                  </a:lnTo>
                  <a:lnTo>
                    <a:pt x="127" y="92"/>
                  </a:lnTo>
                  <a:lnTo>
                    <a:pt x="127" y="94"/>
                  </a:lnTo>
                  <a:lnTo>
                    <a:pt x="127" y="96"/>
                  </a:lnTo>
                  <a:lnTo>
                    <a:pt x="127" y="98"/>
                  </a:lnTo>
                  <a:lnTo>
                    <a:pt x="125" y="98"/>
                  </a:lnTo>
                  <a:lnTo>
                    <a:pt x="127" y="98"/>
                  </a:lnTo>
                  <a:lnTo>
                    <a:pt x="125" y="100"/>
                  </a:lnTo>
                  <a:lnTo>
                    <a:pt x="127" y="98"/>
                  </a:lnTo>
                  <a:lnTo>
                    <a:pt x="127" y="96"/>
                  </a:lnTo>
                  <a:lnTo>
                    <a:pt x="127" y="94"/>
                  </a:lnTo>
                  <a:lnTo>
                    <a:pt x="129" y="94"/>
                  </a:lnTo>
                  <a:lnTo>
                    <a:pt x="129" y="92"/>
                  </a:lnTo>
                  <a:lnTo>
                    <a:pt x="129" y="91"/>
                  </a:lnTo>
                  <a:lnTo>
                    <a:pt x="129" y="89"/>
                  </a:lnTo>
                  <a:lnTo>
                    <a:pt x="129" y="87"/>
                  </a:lnTo>
                  <a:lnTo>
                    <a:pt x="131" y="87"/>
                  </a:lnTo>
                  <a:lnTo>
                    <a:pt x="133" y="85"/>
                  </a:lnTo>
                  <a:lnTo>
                    <a:pt x="133" y="83"/>
                  </a:lnTo>
                  <a:lnTo>
                    <a:pt x="135" y="83"/>
                  </a:lnTo>
                  <a:lnTo>
                    <a:pt x="137" y="83"/>
                  </a:lnTo>
                  <a:lnTo>
                    <a:pt x="139" y="81"/>
                  </a:lnTo>
                  <a:lnTo>
                    <a:pt x="141" y="81"/>
                  </a:lnTo>
                  <a:lnTo>
                    <a:pt x="139" y="81"/>
                  </a:lnTo>
                  <a:lnTo>
                    <a:pt x="139" y="83"/>
                  </a:lnTo>
                  <a:lnTo>
                    <a:pt x="137" y="85"/>
                  </a:lnTo>
                  <a:lnTo>
                    <a:pt x="135" y="87"/>
                  </a:lnTo>
                  <a:lnTo>
                    <a:pt x="135" y="89"/>
                  </a:lnTo>
                  <a:lnTo>
                    <a:pt x="133" y="91"/>
                  </a:lnTo>
                  <a:lnTo>
                    <a:pt x="135" y="91"/>
                  </a:lnTo>
                  <a:lnTo>
                    <a:pt x="135" y="89"/>
                  </a:lnTo>
                  <a:lnTo>
                    <a:pt x="135" y="87"/>
                  </a:lnTo>
                  <a:lnTo>
                    <a:pt x="137" y="87"/>
                  </a:lnTo>
                  <a:lnTo>
                    <a:pt x="139" y="87"/>
                  </a:lnTo>
                  <a:lnTo>
                    <a:pt x="139" y="85"/>
                  </a:lnTo>
                  <a:lnTo>
                    <a:pt x="141" y="85"/>
                  </a:lnTo>
                  <a:lnTo>
                    <a:pt x="139" y="85"/>
                  </a:lnTo>
                  <a:lnTo>
                    <a:pt x="141" y="85"/>
                  </a:lnTo>
                  <a:lnTo>
                    <a:pt x="141" y="83"/>
                  </a:lnTo>
                  <a:lnTo>
                    <a:pt x="143" y="83"/>
                  </a:lnTo>
                  <a:lnTo>
                    <a:pt x="145" y="83"/>
                  </a:lnTo>
                  <a:lnTo>
                    <a:pt x="145" y="85"/>
                  </a:lnTo>
                  <a:lnTo>
                    <a:pt x="148" y="87"/>
                  </a:lnTo>
                  <a:lnTo>
                    <a:pt x="152" y="87"/>
                  </a:lnTo>
                  <a:lnTo>
                    <a:pt x="152" y="89"/>
                  </a:lnTo>
                  <a:lnTo>
                    <a:pt x="152" y="91"/>
                  </a:lnTo>
                  <a:lnTo>
                    <a:pt x="150" y="91"/>
                  </a:lnTo>
                  <a:lnTo>
                    <a:pt x="150" y="92"/>
                  </a:lnTo>
                  <a:lnTo>
                    <a:pt x="150" y="91"/>
                  </a:lnTo>
                  <a:lnTo>
                    <a:pt x="148" y="91"/>
                  </a:lnTo>
                  <a:lnTo>
                    <a:pt x="148" y="92"/>
                  </a:lnTo>
                  <a:lnTo>
                    <a:pt x="148" y="94"/>
                  </a:lnTo>
                  <a:lnTo>
                    <a:pt x="147" y="94"/>
                  </a:lnTo>
                  <a:lnTo>
                    <a:pt x="145" y="94"/>
                  </a:lnTo>
                  <a:lnTo>
                    <a:pt x="143" y="96"/>
                  </a:lnTo>
                  <a:lnTo>
                    <a:pt x="141" y="96"/>
                  </a:lnTo>
                  <a:lnTo>
                    <a:pt x="141" y="98"/>
                  </a:lnTo>
                  <a:lnTo>
                    <a:pt x="139" y="98"/>
                  </a:lnTo>
                  <a:lnTo>
                    <a:pt x="139" y="100"/>
                  </a:lnTo>
                  <a:lnTo>
                    <a:pt x="137" y="100"/>
                  </a:lnTo>
                  <a:lnTo>
                    <a:pt x="137" y="102"/>
                  </a:lnTo>
                  <a:lnTo>
                    <a:pt x="137" y="100"/>
                  </a:lnTo>
                  <a:lnTo>
                    <a:pt x="139" y="100"/>
                  </a:lnTo>
                  <a:lnTo>
                    <a:pt x="139" y="102"/>
                  </a:lnTo>
                  <a:lnTo>
                    <a:pt x="137" y="102"/>
                  </a:lnTo>
                  <a:lnTo>
                    <a:pt x="137" y="104"/>
                  </a:lnTo>
                  <a:lnTo>
                    <a:pt x="135" y="104"/>
                  </a:lnTo>
                  <a:lnTo>
                    <a:pt x="135" y="106"/>
                  </a:lnTo>
                  <a:lnTo>
                    <a:pt x="137" y="102"/>
                  </a:lnTo>
                  <a:lnTo>
                    <a:pt x="139" y="102"/>
                  </a:lnTo>
                  <a:lnTo>
                    <a:pt x="141" y="102"/>
                  </a:lnTo>
                  <a:lnTo>
                    <a:pt x="141" y="100"/>
                  </a:lnTo>
                  <a:lnTo>
                    <a:pt x="139" y="100"/>
                  </a:lnTo>
                  <a:lnTo>
                    <a:pt x="141" y="100"/>
                  </a:lnTo>
                  <a:lnTo>
                    <a:pt x="141" y="98"/>
                  </a:lnTo>
                  <a:lnTo>
                    <a:pt x="145" y="96"/>
                  </a:lnTo>
                  <a:lnTo>
                    <a:pt x="147" y="98"/>
                  </a:lnTo>
                  <a:lnTo>
                    <a:pt x="147" y="96"/>
                  </a:lnTo>
                  <a:lnTo>
                    <a:pt x="145" y="96"/>
                  </a:lnTo>
                  <a:lnTo>
                    <a:pt x="147" y="96"/>
                  </a:lnTo>
                  <a:lnTo>
                    <a:pt x="148" y="96"/>
                  </a:lnTo>
                  <a:lnTo>
                    <a:pt x="148" y="98"/>
                  </a:lnTo>
                  <a:lnTo>
                    <a:pt x="148" y="100"/>
                  </a:lnTo>
                  <a:lnTo>
                    <a:pt x="147" y="102"/>
                  </a:lnTo>
                  <a:lnTo>
                    <a:pt x="145" y="102"/>
                  </a:lnTo>
                  <a:lnTo>
                    <a:pt x="145" y="104"/>
                  </a:lnTo>
                  <a:lnTo>
                    <a:pt x="143" y="106"/>
                  </a:lnTo>
                  <a:lnTo>
                    <a:pt x="141" y="106"/>
                  </a:lnTo>
                  <a:lnTo>
                    <a:pt x="139" y="106"/>
                  </a:lnTo>
                  <a:lnTo>
                    <a:pt x="139" y="108"/>
                  </a:lnTo>
                  <a:lnTo>
                    <a:pt x="139" y="110"/>
                  </a:lnTo>
                  <a:lnTo>
                    <a:pt x="139" y="112"/>
                  </a:lnTo>
                  <a:lnTo>
                    <a:pt x="139" y="110"/>
                  </a:lnTo>
                  <a:lnTo>
                    <a:pt x="139" y="108"/>
                  </a:lnTo>
                  <a:lnTo>
                    <a:pt x="141" y="108"/>
                  </a:lnTo>
                  <a:lnTo>
                    <a:pt x="141" y="106"/>
                  </a:lnTo>
                  <a:lnTo>
                    <a:pt x="143" y="106"/>
                  </a:lnTo>
                  <a:lnTo>
                    <a:pt x="145" y="104"/>
                  </a:lnTo>
                  <a:lnTo>
                    <a:pt x="147" y="104"/>
                  </a:lnTo>
                  <a:lnTo>
                    <a:pt x="147" y="102"/>
                  </a:lnTo>
                  <a:lnTo>
                    <a:pt x="148" y="102"/>
                  </a:lnTo>
                  <a:lnTo>
                    <a:pt x="148" y="104"/>
                  </a:lnTo>
                  <a:lnTo>
                    <a:pt x="148" y="102"/>
                  </a:lnTo>
                  <a:lnTo>
                    <a:pt x="148" y="104"/>
                  </a:lnTo>
                  <a:lnTo>
                    <a:pt x="148" y="102"/>
                  </a:lnTo>
                  <a:lnTo>
                    <a:pt x="150" y="102"/>
                  </a:lnTo>
                  <a:lnTo>
                    <a:pt x="150" y="100"/>
                  </a:lnTo>
                  <a:lnTo>
                    <a:pt x="152" y="100"/>
                  </a:lnTo>
                  <a:lnTo>
                    <a:pt x="152" y="98"/>
                  </a:lnTo>
                  <a:lnTo>
                    <a:pt x="152" y="96"/>
                  </a:lnTo>
                  <a:lnTo>
                    <a:pt x="152" y="94"/>
                  </a:lnTo>
                  <a:lnTo>
                    <a:pt x="154" y="94"/>
                  </a:lnTo>
                  <a:lnTo>
                    <a:pt x="152" y="94"/>
                  </a:lnTo>
                  <a:lnTo>
                    <a:pt x="154" y="94"/>
                  </a:lnTo>
                  <a:lnTo>
                    <a:pt x="156" y="94"/>
                  </a:lnTo>
                  <a:lnTo>
                    <a:pt x="156" y="96"/>
                  </a:lnTo>
                  <a:lnTo>
                    <a:pt x="158" y="98"/>
                  </a:lnTo>
                  <a:lnTo>
                    <a:pt x="158" y="100"/>
                  </a:lnTo>
                  <a:lnTo>
                    <a:pt x="160" y="100"/>
                  </a:lnTo>
                  <a:lnTo>
                    <a:pt x="160" y="102"/>
                  </a:lnTo>
                  <a:lnTo>
                    <a:pt x="160" y="104"/>
                  </a:lnTo>
                  <a:lnTo>
                    <a:pt x="162" y="106"/>
                  </a:lnTo>
                  <a:lnTo>
                    <a:pt x="162" y="108"/>
                  </a:lnTo>
                  <a:lnTo>
                    <a:pt x="160" y="108"/>
                  </a:lnTo>
                  <a:lnTo>
                    <a:pt x="158" y="108"/>
                  </a:lnTo>
                  <a:lnTo>
                    <a:pt x="156" y="108"/>
                  </a:lnTo>
                  <a:lnTo>
                    <a:pt x="156" y="106"/>
                  </a:lnTo>
                  <a:lnTo>
                    <a:pt x="154" y="108"/>
                  </a:lnTo>
                  <a:lnTo>
                    <a:pt x="152" y="108"/>
                  </a:lnTo>
                  <a:lnTo>
                    <a:pt x="152" y="110"/>
                  </a:lnTo>
                  <a:lnTo>
                    <a:pt x="150" y="110"/>
                  </a:lnTo>
                  <a:lnTo>
                    <a:pt x="148" y="110"/>
                  </a:lnTo>
                  <a:lnTo>
                    <a:pt x="147" y="112"/>
                  </a:lnTo>
                  <a:lnTo>
                    <a:pt x="145" y="112"/>
                  </a:lnTo>
                  <a:lnTo>
                    <a:pt x="145" y="114"/>
                  </a:lnTo>
                  <a:lnTo>
                    <a:pt x="141" y="112"/>
                  </a:lnTo>
                  <a:lnTo>
                    <a:pt x="139" y="114"/>
                  </a:lnTo>
                  <a:lnTo>
                    <a:pt x="139" y="112"/>
                  </a:lnTo>
                  <a:lnTo>
                    <a:pt x="139" y="114"/>
                  </a:lnTo>
                  <a:lnTo>
                    <a:pt x="141" y="112"/>
                  </a:lnTo>
                  <a:lnTo>
                    <a:pt x="145" y="114"/>
                  </a:lnTo>
                  <a:lnTo>
                    <a:pt x="147" y="114"/>
                  </a:lnTo>
                  <a:lnTo>
                    <a:pt x="147" y="112"/>
                  </a:lnTo>
                  <a:lnTo>
                    <a:pt x="148" y="112"/>
                  </a:lnTo>
                  <a:lnTo>
                    <a:pt x="150" y="112"/>
                  </a:lnTo>
                  <a:lnTo>
                    <a:pt x="154" y="114"/>
                  </a:lnTo>
                  <a:lnTo>
                    <a:pt x="156" y="116"/>
                  </a:lnTo>
                  <a:lnTo>
                    <a:pt x="156" y="114"/>
                  </a:lnTo>
                  <a:lnTo>
                    <a:pt x="158" y="114"/>
                  </a:lnTo>
                  <a:lnTo>
                    <a:pt x="160" y="114"/>
                  </a:lnTo>
                  <a:lnTo>
                    <a:pt x="164" y="118"/>
                  </a:lnTo>
                  <a:lnTo>
                    <a:pt x="166" y="118"/>
                  </a:lnTo>
                  <a:lnTo>
                    <a:pt x="166" y="120"/>
                  </a:lnTo>
                  <a:lnTo>
                    <a:pt x="166" y="121"/>
                  </a:lnTo>
                  <a:lnTo>
                    <a:pt x="164" y="121"/>
                  </a:lnTo>
                  <a:lnTo>
                    <a:pt x="162" y="121"/>
                  </a:lnTo>
                  <a:lnTo>
                    <a:pt x="160" y="121"/>
                  </a:lnTo>
                  <a:lnTo>
                    <a:pt x="158" y="121"/>
                  </a:lnTo>
                  <a:lnTo>
                    <a:pt x="156" y="120"/>
                  </a:lnTo>
                  <a:lnTo>
                    <a:pt x="154" y="120"/>
                  </a:lnTo>
                  <a:lnTo>
                    <a:pt x="152" y="118"/>
                  </a:lnTo>
                  <a:lnTo>
                    <a:pt x="148" y="118"/>
                  </a:lnTo>
                  <a:lnTo>
                    <a:pt x="147" y="118"/>
                  </a:lnTo>
                  <a:lnTo>
                    <a:pt x="145" y="118"/>
                  </a:lnTo>
                  <a:lnTo>
                    <a:pt x="145" y="120"/>
                  </a:lnTo>
                  <a:lnTo>
                    <a:pt x="145" y="118"/>
                  </a:lnTo>
                  <a:lnTo>
                    <a:pt x="147" y="118"/>
                  </a:lnTo>
                  <a:lnTo>
                    <a:pt x="148" y="118"/>
                  </a:lnTo>
                  <a:lnTo>
                    <a:pt x="150" y="120"/>
                  </a:lnTo>
                  <a:lnTo>
                    <a:pt x="152" y="120"/>
                  </a:lnTo>
                  <a:lnTo>
                    <a:pt x="154" y="120"/>
                  </a:lnTo>
                  <a:lnTo>
                    <a:pt x="154" y="121"/>
                  </a:lnTo>
                  <a:lnTo>
                    <a:pt x="152" y="121"/>
                  </a:lnTo>
                  <a:lnTo>
                    <a:pt x="152" y="120"/>
                  </a:lnTo>
                  <a:lnTo>
                    <a:pt x="148" y="120"/>
                  </a:lnTo>
                  <a:lnTo>
                    <a:pt x="147" y="120"/>
                  </a:lnTo>
                  <a:lnTo>
                    <a:pt x="147" y="121"/>
                  </a:lnTo>
                  <a:lnTo>
                    <a:pt x="148" y="121"/>
                  </a:lnTo>
                  <a:lnTo>
                    <a:pt x="148" y="120"/>
                  </a:lnTo>
                  <a:lnTo>
                    <a:pt x="150" y="120"/>
                  </a:lnTo>
                  <a:lnTo>
                    <a:pt x="150" y="121"/>
                  </a:lnTo>
                  <a:lnTo>
                    <a:pt x="148" y="121"/>
                  </a:lnTo>
                  <a:lnTo>
                    <a:pt x="147" y="123"/>
                  </a:lnTo>
                  <a:lnTo>
                    <a:pt x="145" y="123"/>
                  </a:lnTo>
                  <a:lnTo>
                    <a:pt x="147" y="123"/>
                  </a:lnTo>
                  <a:lnTo>
                    <a:pt x="147" y="125"/>
                  </a:lnTo>
                  <a:lnTo>
                    <a:pt x="147" y="123"/>
                  </a:lnTo>
                  <a:lnTo>
                    <a:pt x="148" y="123"/>
                  </a:lnTo>
                  <a:lnTo>
                    <a:pt x="148" y="121"/>
                  </a:lnTo>
                  <a:lnTo>
                    <a:pt x="150" y="121"/>
                  </a:lnTo>
                  <a:lnTo>
                    <a:pt x="152" y="121"/>
                  </a:lnTo>
                  <a:lnTo>
                    <a:pt x="154" y="121"/>
                  </a:lnTo>
                  <a:lnTo>
                    <a:pt x="156" y="125"/>
                  </a:lnTo>
                  <a:lnTo>
                    <a:pt x="154" y="125"/>
                  </a:lnTo>
                  <a:lnTo>
                    <a:pt x="152" y="125"/>
                  </a:lnTo>
                  <a:lnTo>
                    <a:pt x="150" y="125"/>
                  </a:lnTo>
                  <a:lnTo>
                    <a:pt x="152" y="125"/>
                  </a:lnTo>
                  <a:lnTo>
                    <a:pt x="152" y="127"/>
                  </a:lnTo>
                  <a:lnTo>
                    <a:pt x="154" y="127"/>
                  </a:lnTo>
                  <a:lnTo>
                    <a:pt x="154" y="129"/>
                  </a:lnTo>
                  <a:lnTo>
                    <a:pt x="152" y="127"/>
                  </a:lnTo>
                  <a:lnTo>
                    <a:pt x="150" y="127"/>
                  </a:lnTo>
                  <a:lnTo>
                    <a:pt x="152" y="127"/>
                  </a:lnTo>
                  <a:lnTo>
                    <a:pt x="152" y="129"/>
                  </a:lnTo>
                  <a:lnTo>
                    <a:pt x="154" y="129"/>
                  </a:lnTo>
                  <a:lnTo>
                    <a:pt x="156" y="129"/>
                  </a:lnTo>
                  <a:lnTo>
                    <a:pt x="156" y="131"/>
                  </a:lnTo>
                  <a:lnTo>
                    <a:pt x="152" y="129"/>
                  </a:lnTo>
                  <a:lnTo>
                    <a:pt x="150" y="129"/>
                  </a:lnTo>
                  <a:lnTo>
                    <a:pt x="150" y="131"/>
                  </a:lnTo>
                  <a:lnTo>
                    <a:pt x="148" y="129"/>
                  </a:lnTo>
                  <a:lnTo>
                    <a:pt x="147" y="129"/>
                  </a:lnTo>
                  <a:lnTo>
                    <a:pt x="145" y="129"/>
                  </a:lnTo>
                  <a:lnTo>
                    <a:pt x="145" y="127"/>
                  </a:lnTo>
                  <a:lnTo>
                    <a:pt x="143" y="127"/>
                  </a:lnTo>
                  <a:lnTo>
                    <a:pt x="143" y="129"/>
                  </a:lnTo>
                  <a:lnTo>
                    <a:pt x="145" y="129"/>
                  </a:lnTo>
                  <a:lnTo>
                    <a:pt x="143" y="129"/>
                  </a:lnTo>
                  <a:lnTo>
                    <a:pt x="147" y="129"/>
                  </a:lnTo>
                  <a:lnTo>
                    <a:pt x="147" y="131"/>
                  </a:lnTo>
                  <a:lnTo>
                    <a:pt x="148" y="131"/>
                  </a:lnTo>
                  <a:lnTo>
                    <a:pt x="150" y="131"/>
                  </a:lnTo>
                  <a:lnTo>
                    <a:pt x="152" y="131"/>
                  </a:lnTo>
                  <a:lnTo>
                    <a:pt x="154" y="133"/>
                  </a:lnTo>
                  <a:lnTo>
                    <a:pt x="152" y="133"/>
                  </a:lnTo>
                  <a:lnTo>
                    <a:pt x="154" y="133"/>
                  </a:lnTo>
                  <a:lnTo>
                    <a:pt x="152" y="133"/>
                  </a:lnTo>
                  <a:lnTo>
                    <a:pt x="150" y="133"/>
                  </a:lnTo>
                  <a:lnTo>
                    <a:pt x="148" y="133"/>
                  </a:lnTo>
                  <a:lnTo>
                    <a:pt x="148" y="135"/>
                  </a:lnTo>
                  <a:lnTo>
                    <a:pt x="147" y="135"/>
                  </a:lnTo>
                  <a:lnTo>
                    <a:pt x="148" y="135"/>
                  </a:lnTo>
                  <a:lnTo>
                    <a:pt x="148" y="133"/>
                  </a:lnTo>
                  <a:lnTo>
                    <a:pt x="150" y="133"/>
                  </a:lnTo>
                  <a:lnTo>
                    <a:pt x="150" y="135"/>
                  </a:lnTo>
                  <a:lnTo>
                    <a:pt x="148" y="135"/>
                  </a:lnTo>
                  <a:lnTo>
                    <a:pt x="150" y="135"/>
                  </a:lnTo>
                  <a:lnTo>
                    <a:pt x="152" y="135"/>
                  </a:lnTo>
                  <a:lnTo>
                    <a:pt x="154" y="135"/>
                  </a:lnTo>
                  <a:lnTo>
                    <a:pt x="154" y="137"/>
                  </a:lnTo>
                  <a:lnTo>
                    <a:pt x="154" y="135"/>
                  </a:lnTo>
                  <a:lnTo>
                    <a:pt x="156" y="135"/>
                  </a:lnTo>
                  <a:lnTo>
                    <a:pt x="154" y="135"/>
                  </a:lnTo>
                  <a:lnTo>
                    <a:pt x="154" y="137"/>
                  </a:lnTo>
                  <a:lnTo>
                    <a:pt x="156" y="137"/>
                  </a:lnTo>
                  <a:lnTo>
                    <a:pt x="154" y="139"/>
                  </a:lnTo>
                  <a:lnTo>
                    <a:pt x="156" y="139"/>
                  </a:lnTo>
                  <a:lnTo>
                    <a:pt x="156" y="137"/>
                  </a:lnTo>
                  <a:lnTo>
                    <a:pt x="156" y="135"/>
                  </a:lnTo>
                  <a:lnTo>
                    <a:pt x="158" y="135"/>
                  </a:lnTo>
                  <a:lnTo>
                    <a:pt x="158" y="137"/>
                  </a:lnTo>
                  <a:lnTo>
                    <a:pt x="158" y="139"/>
                  </a:lnTo>
                  <a:lnTo>
                    <a:pt x="158" y="137"/>
                  </a:lnTo>
                  <a:lnTo>
                    <a:pt x="160" y="137"/>
                  </a:lnTo>
                  <a:lnTo>
                    <a:pt x="162" y="137"/>
                  </a:lnTo>
                  <a:lnTo>
                    <a:pt x="162" y="139"/>
                  </a:lnTo>
                  <a:lnTo>
                    <a:pt x="160" y="139"/>
                  </a:lnTo>
                  <a:lnTo>
                    <a:pt x="162" y="139"/>
                  </a:lnTo>
                  <a:lnTo>
                    <a:pt x="162" y="137"/>
                  </a:lnTo>
                  <a:lnTo>
                    <a:pt x="162" y="139"/>
                  </a:lnTo>
                  <a:lnTo>
                    <a:pt x="164" y="139"/>
                  </a:lnTo>
                  <a:lnTo>
                    <a:pt x="164" y="137"/>
                  </a:lnTo>
                  <a:lnTo>
                    <a:pt x="166" y="139"/>
                  </a:lnTo>
                  <a:lnTo>
                    <a:pt x="164" y="139"/>
                  </a:lnTo>
                  <a:lnTo>
                    <a:pt x="162" y="139"/>
                  </a:lnTo>
                  <a:lnTo>
                    <a:pt x="160" y="139"/>
                  </a:lnTo>
                  <a:lnTo>
                    <a:pt x="156" y="141"/>
                  </a:lnTo>
                  <a:lnTo>
                    <a:pt x="156" y="143"/>
                  </a:lnTo>
                  <a:lnTo>
                    <a:pt x="156" y="141"/>
                  </a:lnTo>
                  <a:lnTo>
                    <a:pt x="158" y="141"/>
                  </a:lnTo>
                  <a:lnTo>
                    <a:pt x="158" y="143"/>
                  </a:lnTo>
                  <a:lnTo>
                    <a:pt x="156" y="143"/>
                  </a:lnTo>
                  <a:lnTo>
                    <a:pt x="158" y="143"/>
                  </a:lnTo>
                  <a:lnTo>
                    <a:pt x="158" y="141"/>
                  </a:lnTo>
                  <a:lnTo>
                    <a:pt x="160" y="141"/>
                  </a:lnTo>
                  <a:lnTo>
                    <a:pt x="162" y="141"/>
                  </a:lnTo>
                  <a:lnTo>
                    <a:pt x="160" y="141"/>
                  </a:lnTo>
                  <a:lnTo>
                    <a:pt x="160" y="143"/>
                  </a:lnTo>
                  <a:lnTo>
                    <a:pt x="160" y="145"/>
                  </a:lnTo>
                  <a:lnTo>
                    <a:pt x="158" y="145"/>
                  </a:lnTo>
                  <a:lnTo>
                    <a:pt x="160" y="145"/>
                  </a:lnTo>
                  <a:lnTo>
                    <a:pt x="160" y="143"/>
                  </a:lnTo>
                  <a:lnTo>
                    <a:pt x="162" y="141"/>
                  </a:lnTo>
                  <a:lnTo>
                    <a:pt x="164" y="141"/>
                  </a:lnTo>
                  <a:lnTo>
                    <a:pt x="164" y="143"/>
                  </a:lnTo>
                  <a:lnTo>
                    <a:pt x="164" y="145"/>
                  </a:lnTo>
                  <a:lnTo>
                    <a:pt x="164" y="147"/>
                  </a:lnTo>
                  <a:lnTo>
                    <a:pt x="164" y="145"/>
                  </a:lnTo>
                  <a:lnTo>
                    <a:pt x="166" y="145"/>
                  </a:lnTo>
                  <a:lnTo>
                    <a:pt x="166" y="147"/>
                  </a:lnTo>
                  <a:lnTo>
                    <a:pt x="166" y="149"/>
                  </a:lnTo>
                  <a:lnTo>
                    <a:pt x="166" y="147"/>
                  </a:lnTo>
                  <a:lnTo>
                    <a:pt x="166" y="145"/>
                  </a:lnTo>
                  <a:lnTo>
                    <a:pt x="168" y="145"/>
                  </a:lnTo>
                  <a:lnTo>
                    <a:pt x="168" y="147"/>
                  </a:lnTo>
                  <a:lnTo>
                    <a:pt x="170" y="147"/>
                  </a:lnTo>
                  <a:lnTo>
                    <a:pt x="170" y="149"/>
                  </a:lnTo>
                  <a:lnTo>
                    <a:pt x="168" y="149"/>
                  </a:lnTo>
                  <a:lnTo>
                    <a:pt x="168" y="150"/>
                  </a:lnTo>
                  <a:lnTo>
                    <a:pt x="166" y="150"/>
                  </a:lnTo>
                  <a:lnTo>
                    <a:pt x="168" y="152"/>
                  </a:lnTo>
                  <a:lnTo>
                    <a:pt x="168" y="150"/>
                  </a:lnTo>
                  <a:lnTo>
                    <a:pt x="168" y="149"/>
                  </a:lnTo>
                  <a:lnTo>
                    <a:pt x="170" y="149"/>
                  </a:lnTo>
                  <a:lnTo>
                    <a:pt x="172" y="147"/>
                  </a:lnTo>
                  <a:lnTo>
                    <a:pt x="172" y="145"/>
                  </a:lnTo>
                  <a:lnTo>
                    <a:pt x="172" y="147"/>
                  </a:lnTo>
                  <a:lnTo>
                    <a:pt x="172" y="149"/>
                  </a:lnTo>
                  <a:lnTo>
                    <a:pt x="172" y="150"/>
                  </a:lnTo>
                  <a:lnTo>
                    <a:pt x="172" y="152"/>
                  </a:lnTo>
                  <a:lnTo>
                    <a:pt x="172" y="154"/>
                  </a:lnTo>
                  <a:lnTo>
                    <a:pt x="172" y="156"/>
                  </a:lnTo>
                  <a:lnTo>
                    <a:pt x="172" y="154"/>
                  </a:lnTo>
                  <a:lnTo>
                    <a:pt x="172" y="152"/>
                  </a:lnTo>
                  <a:lnTo>
                    <a:pt x="172" y="150"/>
                  </a:lnTo>
                  <a:lnTo>
                    <a:pt x="174" y="150"/>
                  </a:lnTo>
                  <a:lnTo>
                    <a:pt x="174" y="149"/>
                  </a:lnTo>
                  <a:lnTo>
                    <a:pt x="172" y="149"/>
                  </a:lnTo>
                  <a:lnTo>
                    <a:pt x="174" y="149"/>
                  </a:lnTo>
                  <a:lnTo>
                    <a:pt x="176" y="149"/>
                  </a:lnTo>
                  <a:lnTo>
                    <a:pt x="176" y="150"/>
                  </a:lnTo>
                  <a:lnTo>
                    <a:pt x="176" y="152"/>
                  </a:lnTo>
                  <a:lnTo>
                    <a:pt x="174" y="152"/>
                  </a:lnTo>
                  <a:lnTo>
                    <a:pt x="176" y="154"/>
                  </a:lnTo>
                  <a:lnTo>
                    <a:pt x="176" y="156"/>
                  </a:lnTo>
                  <a:lnTo>
                    <a:pt x="177" y="156"/>
                  </a:lnTo>
                  <a:lnTo>
                    <a:pt x="176" y="154"/>
                  </a:lnTo>
                  <a:lnTo>
                    <a:pt x="176" y="152"/>
                  </a:lnTo>
                  <a:lnTo>
                    <a:pt x="176" y="150"/>
                  </a:lnTo>
                  <a:lnTo>
                    <a:pt x="176" y="149"/>
                  </a:lnTo>
                  <a:lnTo>
                    <a:pt x="177" y="149"/>
                  </a:lnTo>
                  <a:lnTo>
                    <a:pt x="177" y="147"/>
                  </a:lnTo>
                  <a:lnTo>
                    <a:pt x="179" y="147"/>
                  </a:lnTo>
                  <a:lnTo>
                    <a:pt x="181" y="147"/>
                  </a:lnTo>
                  <a:lnTo>
                    <a:pt x="181" y="149"/>
                  </a:lnTo>
                  <a:lnTo>
                    <a:pt x="179" y="149"/>
                  </a:lnTo>
                  <a:lnTo>
                    <a:pt x="179" y="150"/>
                  </a:lnTo>
                  <a:lnTo>
                    <a:pt x="177" y="150"/>
                  </a:lnTo>
                  <a:lnTo>
                    <a:pt x="179" y="150"/>
                  </a:lnTo>
                  <a:lnTo>
                    <a:pt x="177" y="152"/>
                  </a:lnTo>
                  <a:lnTo>
                    <a:pt x="179" y="152"/>
                  </a:lnTo>
                  <a:lnTo>
                    <a:pt x="177" y="154"/>
                  </a:lnTo>
                  <a:lnTo>
                    <a:pt x="177" y="156"/>
                  </a:lnTo>
                  <a:lnTo>
                    <a:pt x="177" y="154"/>
                  </a:lnTo>
                  <a:lnTo>
                    <a:pt x="179" y="154"/>
                  </a:lnTo>
                  <a:lnTo>
                    <a:pt x="179" y="152"/>
                  </a:lnTo>
                  <a:lnTo>
                    <a:pt x="181" y="152"/>
                  </a:lnTo>
                  <a:lnTo>
                    <a:pt x="181" y="154"/>
                  </a:lnTo>
                  <a:lnTo>
                    <a:pt x="181" y="152"/>
                  </a:lnTo>
                  <a:lnTo>
                    <a:pt x="183" y="152"/>
                  </a:lnTo>
                  <a:lnTo>
                    <a:pt x="185" y="152"/>
                  </a:lnTo>
                  <a:lnTo>
                    <a:pt x="185" y="154"/>
                  </a:lnTo>
                  <a:lnTo>
                    <a:pt x="183" y="154"/>
                  </a:lnTo>
                  <a:lnTo>
                    <a:pt x="181" y="154"/>
                  </a:lnTo>
                  <a:lnTo>
                    <a:pt x="183" y="154"/>
                  </a:lnTo>
                  <a:lnTo>
                    <a:pt x="185" y="154"/>
                  </a:lnTo>
                  <a:lnTo>
                    <a:pt x="185" y="156"/>
                  </a:lnTo>
                  <a:lnTo>
                    <a:pt x="187" y="156"/>
                  </a:lnTo>
                  <a:lnTo>
                    <a:pt x="187" y="158"/>
                  </a:lnTo>
                  <a:lnTo>
                    <a:pt x="185" y="160"/>
                  </a:lnTo>
                  <a:lnTo>
                    <a:pt x="183" y="158"/>
                  </a:lnTo>
                  <a:lnTo>
                    <a:pt x="185" y="160"/>
                  </a:lnTo>
                  <a:lnTo>
                    <a:pt x="187" y="160"/>
                  </a:lnTo>
                  <a:lnTo>
                    <a:pt x="187" y="162"/>
                  </a:lnTo>
                  <a:lnTo>
                    <a:pt x="189" y="162"/>
                  </a:lnTo>
                  <a:lnTo>
                    <a:pt x="189" y="164"/>
                  </a:lnTo>
                  <a:lnTo>
                    <a:pt x="187" y="164"/>
                  </a:lnTo>
                  <a:lnTo>
                    <a:pt x="187" y="162"/>
                  </a:lnTo>
                  <a:lnTo>
                    <a:pt x="185" y="162"/>
                  </a:lnTo>
                  <a:lnTo>
                    <a:pt x="181" y="162"/>
                  </a:lnTo>
                  <a:lnTo>
                    <a:pt x="185" y="162"/>
                  </a:lnTo>
                  <a:lnTo>
                    <a:pt x="185" y="164"/>
                  </a:lnTo>
                  <a:lnTo>
                    <a:pt x="183" y="164"/>
                  </a:lnTo>
                  <a:lnTo>
                    <a:pt x="181" y="164"/>
                  </a:lnTo>
                  <a:lnTo>
                    <a:pt x="181" y="166"/>
                  </a:lnTo>
                  <a:lnTo>
                    <a:pt x="183" y="164"/>
                  </a:lnTo>
                  <a:lnTo>
                    <a:pt x="185" y="164"/>
                  </a:lnTo>
                  <a:lnTo>
                    <a:pt x="187" y="164"/>
                  </a:lnTo>
                  <a:lnTo>
                    <a:pt x="187" y="166"/>
                  </a:lnTo>
                  <a:lnTo>
                    <a:pt x="187" y="164"/>
                  </a:lnTo>
                  <a:lnTo>
                    <a:pt x="185" y="166"/>
                  </a:lnTo>
                  <a:lnTo>
                    <a:pt x="183" y="166"/>
                  </a:lnTo>
                  <a:lnTo>
                    <a:pt x="181" y="168"/>
                  </a:lnTo>
                  <a:lnTo>
                    <a:pt x="181" y="170"/>
                  </a:lnTo>
                  <a:lnTo>
                    <a:pt x="183" y="170"/>
                  </a:lnTo>
                  <a:lnTo>
                    <a:pt x="183" y="168"/>
                  </a:lnTo>
                  <a:lnTo>
                    <a:pt x="183" y="166"/>
                  </a:lnTo>
                  <a:lnTo>
                    <a:pt x="185" y="166"/>
                  </a:lnTo>
                  <a:lnTo>
                    <a:pt x="187" y="166"/>
                  </a:lnTo>
                  <a:lnTo>
                    <a:pt x="189" y="166"/>
                  </a:lnTo>
                  <a:lnTo>
                    <a:pt x="189" y="164"/>
                  </a:lnTo>
                  <a:lnTo>
                    <a:pt x="191" y="164"/>
                  </a:lnTo>
                  <a:lnTo>
                    <a:pt x="193" y="164"/>
                  </a:lnTo>
                  <a:lnTo>
                    <a:pt x="193" y="166"/>
                  </a:lnTo>
                  <a:lnTo>
                    <a:pt x="191" y="168"/>
                  </a:lnTo>
                  <a:lnTo>
                    <a:pt x="189" y="168"/>
                  </a:lnTo>
                  <a:lnTo>
                    <a:pt x="189" y="170"/>
                  </a:lnTo>
                  <a:lnTo>
                    <a:pt x="189" y="168"/>
                  </a:lnTo>
                  <a:lnTo>
                    <a:pt x="191" y="168"/>
                  </a:lnTo>
                  <a:lnTo>
                    <a:pt x="193" y="166"/>
                  </a:lnTo>
                  <a:lnTo>
                    <a:pt x="193" y="164"/>
                  </a:lnTo>
                  <a:lnTo>
                    <a:pt x="193" y="16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7" name="Freeform 708"/>
            <p:cNvSpPr>
              <a:spLocks/>
            </p:cNvSpPr>
            <p:nvPr/>
          </p:nvSpPr>
          <p:spPr bwMode="gray">
            <a:xfrm>
              <a:off x="3779575" y="1621124"/>
              <a:ext cx="136263" cy="106304"/>
            </a:xfrm>
            <a:custGeom>
              <a:avLst/>
              <a:gdLst>
                <a:gd name="T0" fmla="*/ 122 w 141"/>
                <a:gd name="T1" fmla="*/ 16 h 110"/>
                <a:gd name="T2" fmla="*/ 128 w 141"/>
                <a:gd name="T3" fmla="*/ 16 h 110"/>
                <a:gd name="T4" fmla="*/ 134 w 141"/>
                <a:gd name="T5" fmla="*/ 12 h 110"/>
                <a:gd name="T6" fmla="*/ 141 w 141"/>
                <a:gd name="T7" fmla="*/ 20 h 110"/>
                <a:gd name="T8" fmla="*/ 139 w 141"/>
                <a:gd name="T9" fmla="*/ 25 h 110"/>
                <a:gd name="T10" fmla="*/ 134 w 141"/>
                <a:gd name="T11" fmla="*/ 29 h 110"/>
                <a:gd name="T12" fmla="*/ 130 w 141"/>
                <a:gd name="T13" fmla="*/ 31 h 110"/>
                <a:gd name="T14" fmla="*/ 130 w 141"/>
                <a:gd name="T15" fmla="*/ 37 h 110"/>
                <a:gd name="T16" fmla="*/ 122 w 141"/>
                <a:gd name="T17" fmla="*/ 33 h 110"/>
                <a:gd name="T18" fmla="*/ 124 w 141"/>
                <a:gd name="T19" fmla="*/ 45 h 110"/>
                <a:gd name="T20" fmla="*/ 120 w 141"/>
                <a:gd name="T21" fmla="*/ 51 h 110"/>
                <a:gd name="T22" fmla="*/ 114 w 141"/>
                <a:gd name="T23" fmla="*/ 49 h 110"/>
                <a:gd name="T24" fmla="*/ 112 w 141"/>
                <a:gd name="T25" fmla="*/ 45 h 110"/>
                <a:gd name="T26" fmla="*/ 112 w 141"/>
                <a:gd name="T27" fmla="*/ 39 h 110"/>
                <a:gd name="T28" fmla="*/ 114 w 141"/>
                <a:gd name="T29" fmla="*/ 25 h 110"/>
                <a:gd name="T30" fmla="*/ 107 w 141"/>
                <a:gd name="T31" fmla="*/ 23 h 110"/>
                <a:gd name="T32" fmla="*/ 97 w 141"/>
                <a:gd name="T33" fmla="*/ 25 h 110"/>
                <a:gd name="T34" fmla="*/ 89 w 141"/>
                <a:gd name="T35" fmla="*/ 20 h 110"/>
                <a:gd name="T36" fmla="*/ 87 w 141"/>
                <a:gd name="T37" fmla="*/ 21 h 110"/>
                <a:gd name="T38" fmla="*/ 89 w 141"/>
                <a:gd name="T39" fmla="*/ 33 h 110"/>
                <a:gd name="T40" fmla="*/ 81 w 141"/>
                <a:gd name="T41" fmla="*/ 27 h 110"/>
                <a:gd name="T42" fmla="*/ 85 w 141"/>
                <a:gd name="T43" fmla="*/ 33 h 110"/>
                <a:gd name="T44" fmla="*/ 87 w 141"/>
                <a:gd name="T45" fmla="*/ 41 h 110"/>
                <a:gd name="T46" fmla="*/ 95 w 141"/>
                <a:gd name="T47" fmla="*/ 49 h 110"/>
                <a:gd name="T48" fmla="*/ 97 w 141"/>
                <a:gd name="T49" fmla="*/ 56 h 110"/>
                <a:gd name="T50" fmla="*/ 101 w 141"/>
                <a:gd name="T51" fmla="*/ 56 h 110"/>
                <a:gd name="T52" fmla="*/ 105 w 141"/>
                <a:gd name="T53" fmla="*/ 58 h 110"/>
                <a:gd name="T54" fmla="*/ 107 w 141"/>
                <a:gd name="T55" fmla="*/ 66 h 110"/>
                <a:gd name="T56" fmla="*/ 112 w 141"/>
                <a:gd name="T57" fmla="*/ 74 h 110"/>
                <a:gd name="T58" fmla="*/ 110 w 141"/>
                <a:gd name="T59" fmla="*/ 80 h 110"/>
                <a:gd name="T60" fmla="*/ 110 w 141"/>
                <a:gd name="T61" fmla="*/ 85 h 110"/>
                <a:gd name="T62" fmla="*/ 110 w 141"/>
                <a:gd name="T63" fmla="*/ 93 h 110"/>
                <a:gd name="T64" fmla="*/ 105 w 141"/>
                <a:gd name="T65" fmla="*/ 91 h 110"/>
                <a:gd name="T66" fmla="*/ 99 w 141"/>
                <a:gd name="T67" fmla="*/ 87 h 110"/>
                <a:gd name="T68" fmla="*/ 93 w 141"/>
                <a:gd name="T69" fmla="*/ 83 h 110"/>
                <a:gd name="T70" fmla="*/ 87 w 141"/>
                <a:gd name="T71" fmla="*/ 76 h 110"/>
                <a:gd name="T72" fmla="*/ 79 w 141"/>
                <a:gd name="T73" fmla="*/ 80 h 110"/>
                <a:gd name="T74" fmla="*/ 89 w 141"/>
                <a:gd name="T75" fmla="*/ 89 h 110"/>
                <a:gd name="T76" fmla="*/ 95 w 141"/>
                <a:gd name="T77" fmla="*/ 97 h 110"/>
                <a:gd name="T78" fmla="*/ 101 w 141"/>
                <a:gd name="T79" fmla="*/ 103 h 110"/>
                <a:gd name="T80" fmla="*/ 99 w 141"/>
                <a:gd name="T81" fmla="*/ 109 h 110"/>
                <a:gd name="T82" fmla="*/ 76 w 141"/>
                <a:gd name="T83" fmla="*/ 99 h 110"/>
                <a:gd name="T84" fmla="*/ 70 w 141"/>
                <a:gd name="T85" fmla="*/ 93 h 110"/>
                <a:gd name="T86" fmla="*/ 60 w 141"/>
                <a:gd name="T87" fmla="*/ 87 h 110"/>
                <a:gd name="T88" fmla="*/ 52 w 141"/>
                <a:gd name="T89" fmla="*/ 81 h 110"/>
                <a:gd name="T90" fmla="*/ 54 w 141"/>
                <a:gd name="T91" fmla="*/ 76 h 110"/>
                <a:gd name="T92" fmla="*/ 52 w 141"/>
                <a:gd name="T93" fmla="*/ 74 h 110"/>
                <a:gd name="T94" fmla="*/ 45 w 141"/>
                <a:gd name="T95" fmla="*/ 70 h 110"/>
                <a:gd name="T96" fmla="*/ 43 w 141"/>
                <a:gd name="T97" fmla="*/ 62 h 110"/>
                <a:gd name="T98" fmla="*/ 35 w 141"/>
                <a:gd name="T99" fmla="*/ 64 h 110"/>
                <a:gd name="T100" fmla="*/ 33 w 141"/>
                <a:gd name="T101" fmla="*/ 58 h 110"/>
                <a:gd name="T102" fmla="*/ 31 w 141"/>
                <a:gd name="T103" fmla="*/ 64 h 110"/>
                <a:gd name="T104" fmla="*/ 20 w 141"/>
                <a:gd name="T105" fmla="*/ 64 h 110"/>
                <a:gd name="T106" fmla="*/ 6 w 141"/>
                <a:gd name="T107" fmla="*/ 64 h 110"/>
                <a:gd name="T108" fmla="*/ 8 w 141"/>
                <a:gd name="T109" fmla="*/ 49 h 110"/>
                <a:gd name="T110" fmla="*/ 21 w 141"/>
                <a:gd name="T111" fmla="*/ 52 h 110"/>
                <a:gd name="T112" fmla="*/ 20 w 141"/>
                <a:gd name="T113" fmla="*/ 47 h 110"/>
                <a:gd name="T114" fmla="*/ 37 w 141"/>
                <a:gd name="T115" fmla="*/ 41 h 110"/>
                <a:gd name="T116" fmla="*/ 37 w 141"/>
                <a:gd name="T117" fmla="*/ 25 h 110"/>
                <a:gd name="T118" fmla="*/ 49 w 141"/>
                <a:gd name="T119"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10">
                  <a:moveTo>
                    <a:pt x="124" y="4"/>
                  </a:moveTo>
                  <a:lnTo>
                    <a:pt x="126" y="4"/>
                  </a:lnTo>
                  <a:lnTo>
                    <a:pt x="126" y="6"/>
                  </a:lnTo>
                  <a:lnTo>
                    <a:pt x="124" y="6"/>
                  </a:lnTo>
                  <a:lnTo>
                    <a:pt x="126" y="6"/>
                  </a:lnTo>
                  <a:lnTo>
                    <a:pt x="126" y="4"/>
                  </a:lnTo>
                  <a:lnTo>
                    <a:pt x="126" y="6"/>
                  </a:lnTo>
                  <a:lnTo>
                    <a:pt x="128" y="6"/>
                  </a:lnTo>
                  <a:lnTo>
                    <a:pt x="126" y="8"/>
                  </a:lnTo>
                  <a:lnTo>
                    <a:pt x="124" y="8"/>
                  </a:lnTo>
                  <a:lnTo>
                    <a:pt x="124" y="10"/>
                  </a:lnTo>
                  <a:lnTo>
                    <a:pt x="126" y="10"/>
                  </a:lnTo>
                  <a:lnTo>
                    <a:pt x="126" y="12"/>
                  </a:lnTo>
                  <a:lnTo>
                    <a:pt x="124" y="12"/>
                  </a:lnTo>
                  <a:lnTo>
                    <a:pt x="124" y="14"/>
                  </a:lnTo>
                  <a:lnTo>
                    <a:pt x="122" y="14"/>
                  </a:lnTo>
                  <a:lnTo>
                    <a:pt x="122" y="16"/>
                  </a:lnTo>
                  <a:lnTo>
                    <a:pt x="120" y="16"/>
                  </a:lnTo>
                  <a:lnTo>
                    <a:pt x="122" y="16"/>
                  </a:lnTo>
                  <a:lnTo>
                    <a:pt x="122" y="14"/>
                  </a:lnTo>
                  <a:lnTo>
                    <a:pt x="124" y="14"/>
                  </a:lnTo>
                  <a:lnTo>
                    <a:pt x="124" y="16"/>
                  </a:lnTo>
                  <a:lnTo>
                    <a:pt x="124" y="18"/>
                  </a:lnTo>
                  <a:lnTo>
                    <a:pt x="124" y="16"/>
                  </a:lnTo>
                  <a:lnTo>
                    <a:pt x="124" y="14"/>
                  </a:lnTo>
                  <a:lnTo>
                    <a:pt x="126" y="14"/>
                  </a:lnTo>
                  <a:lnTo>
                    <a:pt x="126" y="12"/>
                  </a:lnTo>
                  <a:lnTo>
                    <a:pt x="128" y="12"/>
                  </a:lnTo>
                  <a:lnTo>
                    <a:pt x="128" y="14"/>
                  </a:lnTo>
                  <a:lnTo>
                    <a:pt x="128" y="16"/>
                  </a:lnTo>
                  <a:lnTo>
                    <a:pt x="128" y="18"/>
                  </a:lnTo>
                  <a:lnTo>
                    <a:pt x="128" y="20"/>
                  </a:lnTo>
                  <a:lnTo>
                    <a:pt x="128" y="18"/>
                  </a:lnTo>
                  <a:lnTo>
                    <a:pt x="128" y="16"/>
                  </a:lnTo>
                  <a:lnTo>
                    <a:pt x="130" y="16"/>
                  </a:lnTo>
                  <a:lnTo>
                    <a:pt x="128" y="16"/>
                  </a:lnTo>
                  <a:lnTo>
                    <a:pt x="128" y="14"/>
                  </a:lnTo>
                  <a:lnTo>
                    <a:pt x="130" y="14"/>
                  </a:lnTo>
                  <a:lnTo>
                    <a:pt x="128" y="14"/>
                  </a:lnTo>
                  <a:lnTo>
                    <a:pt x="130" y="14"/>
                  </a:lnTo>
                  <a:lnTo>
                    <a:pt x="130" y="12"/>
                  </a:lnTo>
                  <a:lnTo>
                    <a:pt x="130" y="14"/>
                  </a:lnTo>
                  <a:lnTo>
                    <a:pt x="132" y="14"/>
                  </a:lnTo>
                  <a:lnTo>
                    <a:pt x="132" y="16"/>
                  </a:lnTo>
                  <a:lnTo>
                    <a:pt x="132" y="18"/>
                  </a:lnTo>
                  <a:lnTo>
                    <a:pt x="134" y="18"/>
                  </a:lnTo>
                  <a:lnTo>
                    <a:pt x="134" y="16"/>
                  </a:lnTo>
                  <a:lnTo>
                    <a:pt x="132" y="16"/>
                  </a:lnTo>
                  <a:lnTo>
                    <a:pt x="132" y="14"/>
                  </a:lnTo>
                  <a:lnTo>
                    <a:pt x="132" y="12"/>
                  </a:lnTo>
                  <a:lnTo>
                    <a:pt x="134" y="12"/>
                  </a:lnTo>
                  <a:lnTo>
                    <a:pt x="132" y="12"/>
                  </a:lnTo>
                  <a:lnTo>
                    <a:pt x="134" y="10"/>
                  </a:lnTo>
                  <a:lnTo>
                    <a:pt x="136" y="10"/>
                  </a:lnTo>
                  <a:lnTo>
                    <a:pt x="136" y="12"/>
                  </a:lnTo>
                  <a:lnTo>
                    <a:pt x="134" y="12"/>
                  </a:lnTo>
                  <a:lnTo>
                    <a:pt x="134" y="14"/>
                  </a:lnTo>
                  <a:lnTo>
                    <a:pt x="136" y="14"/>
                  </a:lnTo>
                  <a:lnTo>
                    <a:pt x="136" y="12"/>
                  </a:lnTo>
                  <a:lnTo>
                    <a:pt x="137" y="12"/>
                  </a:lnTo>
                  <a:lnTo>
                    <a:pt x="137" y="14"/>
                  </a:lnTo>
                  <a:lnTo>
                    <a:pt x="136" y="14"/>
                  </a:lnTo>
                  <a:lnTo>
                    <a:pt x="137" y="14"/>
                  </a:lnTo>
                  <a:lnTo>
                    <a:pt x="137" y="16"/>
                  </a:lnTo>
                  <a:lnTo>
                    <a:pt x="139" y="16"/>
                  </a:lnTo>
                  <a:lnTo>
                    <a:pt x="139" y="18"/>
                  </a:lnTo>
                  <a:lnTo>
                    <a:pt x="141" y="18"/>
                  </a:lnTo>
                  <a:lnTo>
                    <a:pt x="141" y="20"/>
                  </a:lnTo>
                  <a:lnTo>
                    <a:pt x="139" y="20"/>
                  </a:lnTo>
                  <a:lnTo>
                    <a:pt x="139" y="21"/>
                  </a:lnTo>
                  <a:lnTo>
                    <a:pt x="137" y="21"/>
                  </a:lnTo>
                  <a:lnTo>
                    <a:pt x="137" y="20"/>
                  </a:lnTo>
                  <a:lnTo>
                    <a:pt x="136" y="20"/>
                  </a:lnTo>
                  <a:lnTo>
                    <a:pt x="136" y="18"/>
                  </a:lnTo>
                  <a:lnTo>
                    <a:pt x="136" y="20"/>
                  </a:lnTo>
                  <a:lnTo>
                    <a:pt x="134" y="20"/>
                  </a:lnTo>
                  <a:lnTo>
                    <a:pt x="136" y="20"/>
                  </a:lnTo>
                  <a:lnTo>
                    <a:pt x="137" y="20"/>
                  </a:lnTo>
                  <a:lnTo>
                    <a:pt x="137" y="21"/>
                  </a:lnTo>
                  <a:lnTo>
                    <a:pt x="139" y="21"/>
                  </a:lnTo>
                  <a:lnTo>
                    <a:pt x="139" y="23"/>
                  </a:lnTo>
                  <a:lnTo>
                    <a:pt x="137" y="23"/>
                  </a:lnTo>
                  <a:lnTo>
                    <a:pt x="136" y="23"/>
                  </a:lnTo>
                  <a:lnTo>
                    <a:pt x="139" y="23"/>
                  </a:lnTo>
                  <a:lnTo>
                    <a:pt x="139" y="25"/>
                  </a:lnTo>
                  <a:lnTo>
                    <a:pt x="137" y="25"/>
                  </a:lnTo>
                  <a:lnTo>
                    <a:pt x="136" y="25"/>
                  </a:lnTo>
                  <a:lnTo>
                    <a:pt x="134" y="25"/>
                  </a:lnTo>
                  <a:lnTo>
                    <a:pt x="134" y="23"/>
                  </a:lnTo>
                  <a:lnTo>
                    <a:pt x="132" y="23"/>
                  </a:lnTo>
                  <a:lnTo>
                    <a:pt x="130" y="23"/>
                  </a:lnTo>
                  <a:lnTo>
                    <a:pt x="132" y="23"/>
                  </a:lnTo>
                  <a:lnTo>
                    <a:pt x="132" y="25"/>
                  </a:lnTo>
                  <a:lnTo>
                    <a:pt x="132" y="27"/>
                  </a:lnTo>
                  <a:lnTo>
                    <a:pt x="130" y="27"/>
                  </a:lnTo>
                  <a:lnTo>
                    <a:pt x="128" y="27"/>
                  </a:lnTo>
                  <a:lnTo>
                    <a:pt x="128" y="25"/>
                  </a:lnTo>
                  <a:lnTo>
                    <a:pt x="128" y="27"/>
                  </a:lnTo>
                  <a:lnTo>
                    <a:pt x="130" y="27"/>
                  </a:lnTo>
                  <a:lnTo>
                    <a:pt x="132" y="27"/>
                  </a:lnTo>
                  <a:lnTo>
                    <a:pt x="132" y="29"/>
                  </a:lnTo>
                  <a:lnTo>
                    <a:pt x="134" y="29"/>
                  </a:lnTo>
                  <a:lnTo>
                    <a:pt x="136" y="29"/>
                  </a:lnTo>
                  <a:lnTo>
                    <a:pt x="136" y="31"/>
                  </a:lnTo>
                  <a:lnTo>
                    <a:pt x="134" y="31"/>
                  </a:lnTo>
                  <a:lnTo>
                    <a:pt x="136" y="31"/>
                  </a:lnTo>
                  <a:lnTo>
                    <a:pt x="134" y="31"/>
                  </a:lnTo>
                  <a:lnTo>
                    <a:pt x="136" y="31"/>
                  </a:lnTo>
                  <a:lnTo>
                    <a:pt x="134" y="33"/>
                  </a:lnTo>
                  <a:lnTo>
                    <a:pt x="134" y="31"/>
                  </a:lnTo>
                  <a:lnTo>
                    <a:pt x="132" y="33"/>
                  </a:lnTo>
                  <a:lnTo>
                    <a:pt x="132" y="31"/>
                  </a:lnTo>
                  <a:lnTo>
                    <a:pt x="130" y="31"/>
                  </a:lnTo>
                  <a:lnTo>
                    <a:pt x="128" y="31"/>
                  </a:lnTo>
                  <a:lnTo>
                    <a:pt x="128" y="29"/>
                  </a:lnTo>
                  <a:lnTo>
                    <a:pt x="126" y="29"/>
                  </a:lnTo>
                  <a:lnTo>
                    <a:pt x="128" y="29"/>
                  </a:lnTo>
                  <a:lnTo>
                    <a:pt x="128" y="31"/>
                  </a:lnTo>
                  <a:lnTo>
                    <a:pt x="130" y="31"/>
                  </a:lnTo>
                  <a:lnTo>
                    <a:pt x="132" y="33"/>
                  </a:lnTo>
                  <a:lnTo>
                    <a:pt x="132" y="35"/>
                  </a:lnTo>
                  <a:lnTo>
                    <a:pt x="132" y="33"/>
                  </a:lnTo>
                  <a:lnTo>
                    <a:pt x="132" y="35"/>
                  </a:lnTo>
                  <a:lnTo>
                    <a:pt x="134" y="35"/>
                  </a:lnTo>
                  <a:lnTo>
                    <a:pt x="132" y="35"/>
                  </a:lnTo>
                  <a:lnTo>
                    <a:pt x="132" y="37"/>
                  </a:lnTo>
                  <a:lnTo>
                    <a:pt x="130" y="37"/>
                  </a:lnTo>
                  <a:lnTo>
                    <a:pt x="132" y="35"/>
                  </a:lnTo>
                  <a:lnTo>
                    <a:pt x="130" y="35"/>
                  </a:lnTo>
                  <a:lnTo>
                    <a:pt x="130" y="37"/>
                  </a:lnTo>
                  <a:lnTo>
                    <a:pt x="130" y="35"/>
                  </a:lnTo>
                  <a:lnTo>
                    <a:pt x="128" y="35"/>
                  </a:lnTo>
                  <a:lnTo>
                    <a:pt x="128" y="33"/>
                  </a:lnTo>
                  <a:lnTo>
                    <a:pt x="128" y="35"/>
                  </a:lnTo>
                  <a:lnTo>
                    <a:pt x="130" y="35"/>
                  </a:lnTo>
                  <a:lnTo>
                    <a:pt x="130" y="37"/>
                  </a:lnTo>
                  <a:lnTo>
                    <a:pt x="128" y="37"/>
                  </a:lnTo>
                  <a:lnTo>
                    <a:pt x="130" y="39"/>
                  </a:lnTo>
                  <a:lnTo>
                    <a:pt x="130" y="41"/>
                  </a:lnTo>
                  <a:lnTo>
                    <a:pt x="130" y="39"/>
                  </a:lnTo>
                  <a:lnTo>
                    <a:pt x="130" y="41"/>
                  </a:lnTo>
                  <a:lnTo>
                    <a:pt x="128" y="41"/>
                  </a:lnTo>
                  <a:lnTo>
                    <a:pt x="128" y="39"/>
                  </a:lnTo>
                  <a:lnTo>
                    <a:pt x="128" y="37"/>
                  </a:lnTo>
                  <a:lnTo>
                    <a:pt x="128" y="39"/>
                  </a:lnTo>
                  <a:lnTo>
                    <a:pt x="128" y="41"/>
                  </a:lnTo>
                  <a:lnTo>
                    <a:pt x="126" y="41"/>
                  </a:lnTo>
                  <a:lnTo>
                    <a:pt x="126" y="39"/>
                  </a:lnTo>
                  <a:lnTo>
                    <a:pt x="124" y="39"/>
                  </a:lnTo>
                  <a:lnTo>
                    <a:pt x="124" y="37"/>
                  </a:lnTo>
                  <a:lnTo>
                    <a:pt x="124" y="35"/>
                  </a:lnTo>
                  <a:lnTo>
                    <a:pt x="124" y="33"/>
                  </a:lnTo>
                  <a:lnTo>
                    <a:pt x="122" y="33"/>
                  </a:lnTo>
                  <a:lnTo>
                    <a:pt x="122" y="35"/>
                  </a:lnTo>
                  <a:lnTo>
                    <a:pt x="124" y="37"/>
                  </a:lnTo>
                  <a:lnTo>
                    <a:pt x="124" y="39"/>
                  </a:lnTo>
                  <a:lnTo>
                    <a:pt x="122" y="39"/>
                  </a:lnTo>
                  <a:lnTo>
                    <a:pt x="120" y="39"/>
                  </a:lnTo>
                  <a:lnTo>
                    <a:pt x="122" y="39"/>
                  </a:lnTo>
                  <a:lnTo>
                    <a:pt x="124" y="39"/>
                  </a:lnTo>
                  <a:lnTo>
                    <a:pt x="124" y="41"/>
                  </a:lnTo>
                  <a:lnTo>
                    <a:pt x="122" y="41"/>
                  </a:lnTo>
                  <a:lnTo>
                    <a:pt x="122" y="43"/>
                  </a:lnTo>
                  <a:lnTo>
                    <a:pt x="124" y="43"/>
                  </a:lnTo>
                  <a:lnTo>
                    <a:pt x="122" y="43"/>
                  </a:lnTo>
                  <a:lnTo>
                    <a:pt x="124" y="45"/>
                  </a:lnTo>
                  <a:lnTo>
                    <a:pt x="122" y="45"/>
                  </a:lnTo>
                  <a:lnTo>
                    <a:pt x="124" y="45"/>
                  </a:lnTo>
                  <a:lnTo>
                    <a:pt x="122" y="45"/>
                  </a:lnTo>
                  <a:lnTo>
                    <a:pt x="124" y="45"/>
                  </a:lnTo>
                  <a:lnTo>
                    <a:pt x="124" y="47"/>
                  </a:lnTo>
                  <a:lnTo>
                    <a:pt x="124" y="49"/>
                  </a:lnTo>
                  <a:lnTo>
                    <a:pt x="122" y="49"/>
                  </a:lnTo>
                  <a:lnTo>
                    <a:pt x="124" y="49"/>
                  </a:lnTo>
                  <a:lnTo>
                    <a:pt x="122" y="49"/>
                  </a:lnTo>
                  <a:lnTo>
                    <a:pt x="124" y="49"/>
                  </a:lnTo>
                  <a:lnTo>
                    <a:pt x="124" y="51"/>
                  </a:lnTo>
                  <a:lnTo>
                    <a:pt x="122" y="51"/>
                  </a:lnTo>
                  <a:lnTo>
                    <a:pt x="124" y="52"/>
                  </a:lnTo>
                  <a:lnTo>
                    <a:pt x="122" y="52"/>
                  </a:lnTo>
                  <a:lnTo>
                    <a:pt x="122" y="54"/>
                  </a:lnTo>
                  <a:lnTo>
                    <a:pt x="122" y="52"/>
                  </a:lnTo>
                  <a:lnTo>
                    <a:pt x="120" y="52"/>
                  </a:lnTo>
                  <a:lnTo>
                    <a:pt x="122" y="51"/>
                  </a:lnTo>
                  <a:lnTo>
                    <a:pt x="120" y="51"/>
                  </a:lnTo>
                  <a:lnTo>
                    <a:pt x="120" y="52"/>
                  </a:lnTo>
                  <a:lnTo>
                    <a:pt x="120" y="51"/>
                  </a:lnTo>
                  <a:lnTo>
                    <a:pt x="120" y="49"/>
                  </a:lnTo>
                  <a:lnTo>
                    <a:pt x="118" y="51"/>
                  </a:lnTo>
                  <a:lnTo>
                    <a:pt x="116" y="51"/>
                  </a:lnTo>
                  <a:lnTo>
                    <a:pt x="116" y="49"/>
                  </a:lnTo>
                  <a:lnTo>
                    <a:pt x="118" y="49"/>
                  </a:lnTo>
                  <a:lnTo>
                    <a:pt x="116" y="49"/>
                  </a:lnTo>
                  <a:lnTo>
                    <a:pt x="116" y="47"/>
                  </a:lnTo>
                  <a:lnTo>
                    <a:pt x="114" y="47"/>
                  </a:lnTo>
                  <a:lnTo>
                    <a:pt x="116" y="47"/>
                  </a:lnTo>
                  <a:lnTo>
                    <a:pt x="116" y="45"/>
                  </a:lnTo>
                  <a:lnTo>
                    <a:pt x="116" y="43"/>
                  </a:lnTo>
                  <a:lnTo>
                    <a:pt x="116" y="45"/>
                  </a:lnTo>
                  <a:lnTo>
                    <a:pt x="114" y="45"/>
                  </a:lnTo>
                  <a:lnTo>
                    <a:pt x="114" y="47"/>
                  </a:lnTo>
                  <a:lnTo>
                    <a:pt x="114" y="49"/>
                  </a:lnTo>
                  <a:lnTo>
                    <a:pt x="114" y="51"/>
                  </a:lnTo>
                  <a:lnTo>
                    <a:pt x="114" y="49"/>
                  </a:lnTo>
                  <a:lnTo>
                    <a:pt x="114" y="51"/>
                  </a:lnTo>
                  <a:lnTo>
                    <a:pt x="112" y="51"/>
                  </a:lnTo>
                  <a:lnTo>
                    <a:pt x="112" y="49"/>
                  </a:lnTo>
                  <a:lnTo>
                    <a:pt x="114" y="49"/>
                  </a:lnTo>
                  <a:lnTo>
                    <a:pt x="112" y="49"/>
                  </a:lnTo>
                  <a:lnTo>
                    <a:pt x="114" y="49"/>
                  </a:lnTo>
                  <a:lnTo>
                    <a:pt x="112" y="49"/>
                  </a:lnTo>
                  <a:lnTo>
                    <a:pt x="112" y="47"/>
                  </a:lnTo>
                  <a:lnTo>
                    <a:pt x="110" y="47"/>
                  </a:lnTo>
                  <a:lnTo>
                    <a:pt x="112" y="47"/>
                  </a:lnTo>
                  <a:lnTo>
                    <a:pt x="110" y="47"/>
                  </a:lnTo>
                  <a:lnTo>
                    <a:pt x="112" y="47"/>
                  </a:lnTo>
                  <a:lnTo>
                    <a:pt x="112" y="45"/>
                  </a:lnTo>
                  <a:lnTo>
                    <a:pt x="112" y="47"/>
                  </a:lnTo>
                  <a:lnTo>
                    <a:pt x="112" y="45"/>
                  </a:lnTo>
                  <a:lnTo>
                    <a:pt x="110" y="45"/>
                  </a:lnTo>
                  <a:lnTo>
                    <a:pt x="112" y="45"/>
                  </a:lnTo>
                  <a:lnTo>
                    <a:pt x="114" y="43"/>
                  </a:lnTo>
                  <a:lnTo>
                    <a:pt x="114" y="45"/>
                  </a:lnTo>
                  <a:lnTo>
                    <a:pt x="114" y="43"/>
                  </a:lnTo>
                  <a:lnTo>
                    <a:pt x="112" y="43"/>
                  </a:lnTo>
                  <a:lnTo>
                    <a:pt x="112" y="45"/>
                  </a:lnTo>
                  <a:lnTo>
                    <a:pt x="112" y="43"/>
                  </a:lnTo>
                  <a:lnTo>
                    <a:pt x="110" y="45"/>
                  </a:lnTo>
                  <a:lnTo>
                    <a:pt x="108" y="43"/>
                  </a:lnTo>
                  <a:lnTo>
                    <a:pt x="110" y="43"/>
                  </a:lnTo>
                  <a:lnTo>
                    <a:pt x="110" y="41"/>
                  </a:lnTo>
                  <a:lnTo>
                    <a:pt x="112" y="41"/>
                  </a:lnTo>
                  <a:lnTo>
                    <a:pt x="112" y="39"/>
                  </a:lnTo>
                  <a:lnTo>
                    <a:pt x="110" y="41"/>
                  </a:lnTo>
                  <a:lnTo>
                    <a:pt x="108" y="41"/>
                  </a:lnTo>
                  <a:lnTo>
                    <a:pt x="108" y="39"/>
                  </a:lnTo>
                  <a:lnTo>
                    <a:pt x="110" y="39"/>
                  </a:lnTo>
                  <a:lnTo>
                    <a:pt x="112" y="39"/>
                  </a:lnTo>
                  <a:lnTo>
                    <a:pt x="112" y="37"/>
                  </a:lnTo>
                  <a:lnTo>
                    <a:pt x="110" y="37"/>
                  </a:lnTo>
                  <a:lnTo>
                    <a:pt x="110" y="39"/>
                  </a:lnTo>
                  <a:lnTo>
                    <a:pt x="108" y="39"/>
                  </a:lnTo>
                  <a:lnTo>
                    <a:pt x="107" y="39"/>
                  </a:lnTo>
                  <a:lnTo>
                    <a:pt x="107" y="37"/>
                  </a:lnTo>
                  <a:lnTo>
                    <a:pt x="107" y="35"/>
                  </a:lnTo>
                  <a:lnTo>
                    <a:pt x="107" y="33"/>
                  </a:lnTo>
                  <a:lnTo>
                    <a:pt x="108" y="33"/>
                  </a:lnTo>
                  <a:lnTo>
                    <a:pt x="110" y="33"/>
                  </a:lnTo>
                  <a:lnTo>
                    <a:pt x="110" y="31"/>
                  </a:lnTo>
                  <a:lnTo>
                    <a:pt x="112" y="33"/>
                  </a:lnTo>
                  <a:lnTo>
                    <a:pt x="112" y="31"/>
                  </a:lnTo>
                  <a:lnTo>
                    <a:pt x="112" y="29"/>
                  </a:lnTo>
                  <a:lnTo>
                    <a:pt x="112" y="27"/>
                  </a:lnTo>
                  <a:lnTo>
                    <a:pt x="114" y="27"/>
                  </a:lnTo>
                  <a:lnTo>
                    <a:pt x="114" y="25"/>
                  </a:lnTo>
                  <a:lnTo>
                    <a:pt x="116" y="25"/>
                  </a:lnTo>
                  <a:lnTo>
                    <a:pt x="114" y="25"/>
                  </a:lnTo>
                  <a:lnTo>
                    <a:pt x="112" y="27"/>
                  </a:lnTo>
                  <a:lnTo>
                    <a:pt x="112" y="29"/>
                  </a:lnTo>
                  <a:lnTo>
                    <a:pt x="110" y="29"/>
                  </a:lnTo>
                  <a:lnTo>
                    <a:pt x="110" y="31"/>
                  </a:lnTo>
                  <a:lnTo>
                    <a:pt x="108" y="31"/>
                  </a:lnTo>
                  <a:lnTo>
                    <a:pt x="107" y="33"/>
                  </a:lnTo>
                  <a:lnTo>
                    <a:pt x="105" y="33"/>
                  </a:lnTo>
                  <a:lnTo>
                    <a:pt x="103" y="33"/>
                  </a:lnTo>
                  <a:lnTo>
                    <a:pt x="103" y="31"/>
                  </a:lnTo>
                  <a:lnTo>
                    <a:pt x="103" y="29"/>
                  </a:lnTo>
                  <a:lnTo>
                    <a:pt x="105" y="29"/>
                  </a:lnTo>
                  <a:lnTo>
                    <a:pt x="105" y="27"/>
                  </a:lnTo>
                  <a:lnTo>
                    <a:pt x="107" y="27"/>
                  </a:lnTo>
                  <a:lnTo>
                    <a:pt x="107" y="25"/>
                  </a:lnTo>
                  <a:lnTo>
                    <a:pt x="107" y="23"/>
                  </a:lnTo>
                  <a:lnTo>
                    <a:pt x="107" y="25"/>
                  </a:lnTo>
                  <a:lnTo>
                    <a:pt x="107" y="27"/>
                  </a:lnTo>
                  <a:lnTo>
                    <a:pt x="105" y="27"/>
                  </a:lnTo>
                  <a:lnTo>
                    <a:pt x="105" y="29"/>
                  </a:lnTo>
                  <a:lnTo>
                    <a:pt x="103" y="29"/>
                  </a:lnTo>
                  <a:lnTo>
                    <a:pt x="101" y="29"/>
                  </a:lnTo>
                  <a:lnTo>
                    <a:pt x="101" y="27"/>
                  </a:lnTo>
                  <a:lnTo>
                    <a:pt x="101" y="25"/>
                  </a:lnTo>
                  <a:lnTo>
                    <a:pt x="101" y="27"/>
                  </a:lnTo>
                  <a:lnTo>
                    <a:pt x="99" y="27"/>
                  </a:lnTo>
                  <a:lnTo>
                    <a:pt x="97" y="27"/>
                  </a:lnTo>
                  <a:lnTo>
                    <a:pt x="97" y="25"/>
                  </a:lnTo>
                  <a:lnTo>
                    <a:pt x="99" y="27"/>
                  </a:lnTo>
                  <a:lnTo>
                    <a:pt x="99" y="25"/>
                  </a:lnTo>
                  <a:lnTo>
                    <a:pt x="97" y="25"/>
                  </a:lnTo>
                  <a:lnTo>
                    <a:pt x="99" y="25"/>
                  </a:lnTo>
                  <a:lnTo>
                    <a:pt x="97" y="25"/>
                  </a:lnTo>
                  <a:lnTo>
                    <a:pt x="97" y="23"/>
                  </a:lnTo>
                  <a:lnTo>
                    <a:pt x="99" y="23"/>
                  </a:lnTo>
                  <a:lnTo>
                    <a:pt x="97" y="23"/>
                  </a:lnTo>
                  <a:lnTo>
                    <a:pt x="97" y="25"/>
                  </a:lnTo>
                  <a:lnTo>
                    <a:pt x="95" y="23"/>
                  </a:lnTo>
                  <a:lnTo>
                    <a:pt x="97" y="23"/>
                  </a:lnTo>
                  <a:lnTo>
                    <a:pt x="95" y="23"/>
                  </a:lnTo>
                  <a:lnTo>
                    <a:pt x="95" y="21"/>
                  </a:lnTo>
                  <a:lnTo>
                    <a:pt x="97" y="20"/>
                  </a:lnTo>
                  <a:lnTo>
                    <a:pt x="95" y="20"/>
                  </a:lnTo>
                  <a:lnTo>
                    <a:pt x="93" y="20"/>
                  </a:lnTo>
                  <a:lnTo>
                    <a:pt x="95" y="20"/>
                  </a:lnTo>
                  <a:lnTo>
                    <a:pt x="95" y="21"/>
                  </a:lnTo>
                  <a:lnTo>
                    <a:pt x="93" y="21"/>
                  </a:lnTo>
                  <a:lnTo>
                    <a:pt x="91" y="21"/>
                  </a:lnTo>
                  <a:lnTo>
                    <a:pt x="91" y="20"/>
                  </a:lnTo>
                  <a:lnTo>
                    <a:pt x="89" y="20"/>
                  </a:lnTo>
                  <a:lnTo>
                    <a:pt x="87" y="20"/>
                  </a:lnTo>
                  <a:lnTo>
                    <a:pt x="87" y="21"/>
                  </a:lnTo>
                  <a:lnTo>
                    <a:pt x="91" y="21"/>
                  </a:lnTo>
                  <a:lnTo>
                    <a:pt x="93" y="23"/>
                  </a:lnTo>
                  <a:lnTo>
                    <a:pt x="93" y="25"/>
                  </a:lnTo>
                  <a:lnTo>
                    <a:pt x="91" y="23"/>
                  </a:lnTo>
                  <a:lnTo>
                    <a:pt x="91" y="25"/>
                  </a:lnTo>
                  <a:lnTo>
                    <a:pt x="93" y="25"/>
                  </a:lnTo>
                  <a:lnTo>
                    <a:pt x="91" y="25"/>
                  </a:lnTo>
                  <a:lnTo>
                    <a:pt x="91" y="27"/>
                  </a:lnTo>
                  <a:lnTo>
                    <a:pt x="91" y="25"/>
                  </a:lnTo>
                  <a:lnTo>
                    <a:pt x="89" y="25"/>
                  </a:lnTo>
                  <a:lnTo>
                    <a:pt x="91" y="25"/>
                  </a:lnTo>
                  <a:lnTo>
                    <a:pt x="89" y="25"/>
                  </a:lnTo>
                  <a:lnTo>
                    <a:pt x="89" y="23"/>
                  </a:lnTo>
                  <a:lnTo>
                    <a:pt x="87" y="23"/>
                  </a:lnTo>
                  <a:lnTo>
                    <a:pt x="87" y="21"/>
                  </a:lnTo>
                  <a:lnTo>
                    <a:pt x="85" y="21"/>
                  </a:lnTo>
                  <a:lnTo>
                    <a:pt x="87" y="23"/>
                  </a:lnTo>
                  <a:lnTo>
                    <a:pt x="87" y="25"/>
                  </a:lnTo>
                  <a:lnTo>
                    <a:pt x="87" y="27"/>
                  </a:lnTo>
                  <a:lnTo>
                    <a:pt x="89" y="27"/>
                  </a:lnTo>
                  <a:lnTo>
                    <a:pt x="89" y="29"/>
                  </a:lnTo>
                  <a:lnTo>
                    <a:pt x="91" y="29"/>
                  </a:lnTo>
                  <a:lnTo>
                    <a:pt x="91" y="31"/>
                  </a:lnTo>
                  <a:lnTo>
                    <a:pt x="93" y="31"/>
                  </a:lnTo>
                  <a:lnTo>
                    <a:pt x="91" y="31"/>
                  </a:lnTo>
                  <a:lnTo>
                    <a:pt x="91" y="33"/>
                  </a:lnTo>
                  <a:lnTo>
                    <a:pt x="93" y="33"/>
                  </a:lnTo>
                  <a:lnTo>
                    <a:pt x="91" y="33"/>
                  </a:lnTo>
                  <a:lnTo>
                    <a:pt x="89" y="35"/>
                  </a:lnTo>
                  <a:lnTo>
                    <a:pt x="89" y="33"/>
                  </a:lnTo>
                  <a:lnTo>
                    <a:pt x="89" y="35"/>
                  </a:lnTo>
                  <a:lnTo>
                    <a:pt x="89" y="33"/>
                  </a:lnTo>
                  <a:lnTo>
                    <a:pt x="87" y="33"/>
                  </a:lnTo>
                  <a:lnTo>
                    <a:pt x="87" y="35"/>
                  </a:lnTo>
                  <a:lnTo>
                    <a:pt x="85" y="35"/>
                  </a:lnTo>
                  <a:lnTo>
                    <a:pt x="85" y="33"/>
                  </a:lnTo>
                  <a:lnTo>
                    <a:pt x="85" y="31"/>
                  </a:lnTo>
                  <a:lnTo>
                    <a:pt x="85" y="29"/>
                  </a:lnTo>
                  <a:lnTo>
                    <a:pt x="83" y="29"/>
                  </a:lnTo>
                  <a:lnTo>
                    <a:pt x="83" y="27"/>
                  </a:lnTo>
                  <a:lnTo>
                    <a:pt x="83" y="29"/>
                  </a:lnTo>
                  <a:lnTo>
                    <a:pt x="81" y="29"/>
                  </a:lnTo>
                  <a:lnTo>
                    <a:pt x="81" y="27"/>
                  </a:lnTo>
                  <a:lnTo>
                    <a:pt x="81" y="25"/>
                  </a:lnTo>
                  <a:lnTo>
                    <a:pt x="81" y="27"/>
                  </a:lnTo>
                  <a:lnTo>
                    <a:pt x="79" y="27"/>
                  </a:lnTo>
                  <a:lnTo>
                    <a:pt x="79" y="29"/>
                  </a:lnTo>
                  <a:lnTo>
                    <a:pt x="81" y="29"/>
                  </a:lnTo>
                  <a:lnTo>
                    <a:pt x="81" y="27"/>
                  </a:lnTo>
                  <a:lnTo>
                    <a:pt x="81" y="29"/>
                  </a:lnTo>
                  <a:lnTo>
                    <a:pt x="83" y="29"/>
                  </a:lnTo>
                  <a:lnTo>
                    <a:pt x="83" y="31"/>
                  </a:lnTo>
                  <a:lnTo>
                    <a:pt x="83" y="29"/>
                  </a:lnTo>
                  <a:lnTo>
                    <a:pt x="85" y="29"/>
                  </a:lnTo>
                  <a:lnTo>
                    <a:pt x="85" y="31"/>
                  </a:lnTo>
                  <a:lnTo>
                    <a:pt x="85" y="33"/>
                  </a:lnTo>
                  <a:lnTo>
                    <a:pt x="85" y="31"/>
                  </a:lnTo>
                  <a:lnTo>
                    <a:pt x="83" y="31"/>
                  </a:lnTo>
                  <a:lnTo>
                    <a:pt x="83" y="33"/>
                  </a:lnTo>
                  <a:lnTo>
                    <a:pt x="85" y="33"/>
                  </a:lnTo>
                  <a:lnTo>
                    <a:pt x="83" y="33"/>
                  </a:lnTo>
                  <a:lnTo>
                    <a:pt x="83" y="31"/>
                  </a:lnTo>
                  <a:lnTo>
                    <a:pt x="83" y="33"/>
                  </a:lnTo>
                  <a:lnTo>
                    <a:pt x="83" y="35"/>
                  </a:lnTo>
                  <a:lnTo>
                    <a:pt x="83" y="33"/>
                  </a:lnTo>
                  <a:lnTo>
                    <a:pt x="85" y="33"/>
                  </a:lnTo>
                  <a:lnTo>
                    <a:pt x="85" y="35"/>
                  </a:lnTo>
                  <a:lnTo>
                    <a:pt x="83" y="35"/>
                  </a:lnTo>
                  <a:lnTo>
                    <a:pt x="85" y="35"/>
                  </a:lnTo>
                  <a:lnTo>
                    <a:pt x="83" y="35"/>
                  </a:lnTo>
                  <a:lnTo>
                    <a:pt x="83" y="37"/>
                  </a:lnTo>
                  <a:lnTo>
                    <a:pt x="85" y="37"/>
                  </a:lnTo>
                  <a:lnTo>
                    <a:pt x="87" y="37"/>
                  </a:lnTo>
                  <a:lnTo>
                    <a:pt x="87" y="35"/>
                  </a:lnTo>
                  <a:lnTo>
                    <a:pt x="87" y="37"/>
                  </a:lnTo>
                  <a:lnTo>
                    <a:pt x="85" y="37"/>
                  </a:lnTo>
                  <a:lnTo>
                    <a:pt x="85" y="39"/>
                  </a:lnTo>
                  <a:lnTo>
                    <a:pt x="87" y="39"/>
                  </a:lnTo>
                  <a:lnTo>
                    <a:pt x="85" y="39"/>
                  </a:lnTo>
                  <a:lnTo>
                    <a:pt x="87" y="41"/>
                  </a:lnTo>
                  <a:lnTo>
                    <a:pt x="85" y="41"/>
                  </a:lnTo>
                  <a:lnTo>
                    <a:pt x="85" y="43"/>
                  </a:lnTo>
                  <a:lnTo>
                    <a:pt x="87" y="41"/>
                  </a:lnTo>
                  <a:lnTo>
                    <a:pt x="87" y="39"/>
                  </a:lnTo>
                  <a:lnTo>
                    <a:pt x="89" y="39"/>
                  </a:lnTo>
                  <a:lnTo>
                    <a:pt x="91" y="39"/>
                  </a:lnTo>
                  <a:lnTo>
                    <a:pt x="91" y="41"/>
                  </a:lnTo>
                  <a:lnTo>
                    <a:pt x="91" y="43"/>
                  </a:lnTo>
                  <a:lnTo>
                    <a:pt x="89" y="43"/>
                  </a:lnTo>
                  <a:lnTo>
                    <a:pt x="91" y="43"/>
                  </a:lnTo>
                  <a:lnTo>
                    <a:pt x="93" y="43"/>
                  </a:lnTo>
                  <a:lnTo>
                    <a:pt x="93" y="45"/>
                  </a:lnTo>
                  <a:lnTo>
                    <a:pt x="91" y="45"/>
                  </a:lnTo>
                  <a:lnTo>
                    <a:pt x="91" y="47"/>
                  </a:lnTo>
                  <a:lnTo>
                    <a:pt x="91" y="45"/>
                  </a:lnTo>
                  <a:lnTo>
                    <a:pt x="93" y="47"/>
                  </a:lnTo>
                  <a:lnTo>
                    <a:pt x="93" y="49"/>
                  </a:lnTo>
                  <a:lnTo>
                    <a:pt x="93" y="47"/>
                  </a:lnTo>
                  <a:lnTo>
                    <a:pt x="93" y="49"/>
                  </a:lnTo>
                  <a:lnTo>
                    <a:pt x="95" y="49"/>
                  </a:lnTo>
                  <a:lnTo>
                    <a:pt x="95" y="47"/>
                  </a:lnTo>
                  <a:lnTo>
                    <a:pt x="95" y="49"/>
                  </a:lnTo>
                  <a:lnTo>
                    <a:pt x="95" y="51"/>
                  </a:lnTo>
                  <a:lnTo>
                    <a:pt x="93" y="51"/>
                  </a:lnTo>
                  <a:lnTo>
                    <a:pt x="95" y="51"/>
                  </a:lnTo>
                  <a:lnTo>
                    <a:pt x="95" y="49"/>
                  </a:lnTo>
                  <a:lnTo>
                    <a:pt x="97" y="49"/>
                  </a:lnTo>
                  <a:lnTo>
                    <a:pt x="95" y="49"/>
                  </a:lnTo>
                  <a:lnTo>
                    <a:pt x="95" y="51"/>
                  </a:lnTo>
                  <a:lnTo>
                    <a:pt x="95" y="52"/>
                  </a:lnTo>
                  <a:lnTo>
                    <a:pt x="97" y="52"/>
                  </a:lnTo>
                  <a:lnTo>
                    <a:pt x="95" y="52"/>
                  </a:lnTo>
                  <a:lnTo>
                    <a:pt x="95" y="54"/>
                  </a:lnTo>
                  <a:lnTo>
                    <a:pt x="97" y="54"/>
                  </a:lnTo>
                  <a:lnTo>
                    <a:pt x="95" y="54"/>
                  </a:lnTo>
                  <a:lnTo>
                    <a:pt x="97" y="54"/>
                  </a:lnTo>
                  <a:lnTo>
                    <a:pt x="97" y="56"/>
                  </a:lnTo>
                  <a:lnTo>
                    <a:pt x="97" y="54"/>
                  </a:lnTo>
                  <a:lnTo>
                    <a:pt x="97" y="52"/>
                  </a:lnTo>
                  <a:lnTo>
                    <a:pt x="97" y="51"/>
                  </a:lnTo>
                  <a:lnTo>
                    <a:pt x="97" y="52"/>
                  </a:lnTo>
                  <a:lnTo>
                    <a:pt x="99" y="52"/>
                  </a:lnTo>
                  <a:lnTo>
                    <a:pt x="99" y="54"/>
                  </a:lnTo>
                  <a:lnTo>
                    <a:pt x="99" y="52"/>
                  </a:lnTo>
                  <a:lnTo>
                    <a:pt x="99" y="54"/>
                  </a:lnTo>
                  <a:lnTo>
                    <a:pt x="101" y="54"/>
                  </a:lnTo>
                  <a:lnTo>
                    <a:pt x="101" y="56"/>
                  </a:lnTo>
                  <a:lnTo>
                    <a:pt x="99" y="56"/>
                  </a:lnTo>
                  <a:lnTo>
                    <a:pt x="101" y="56"/>
                  </a:lnTo>
                  <a:lnTo>
                    <a:pt x="101" y="58"/>
                  </a:lnTo>
                  <a:lnTo>
                    <a:pt x="101" y="56"/>
                  </a:lnTo>
                  <a:lnTo>
                    <a:pt x="103" y="54"/>
                  </a:lnTo>
                  <a:lnTo>
                    <a:pt x="103" y="56"/>
                  </a:lnTo>
                  <a:lnTo>
                    <a:pt x="101" y="56"/>
                  </a:lnTo>
                  <a:lnTo>
                    <a:pt x="103" y="58"/>
                  </a:lnTo>
                  <a:lnTo>
                    <a:pt x="103" y="56"/>
                  </a:lnTo>
                  <a:lnTo>
                    <a:pt x="103" y="58"/>
                  </a:lnTo>
                  <a:lnTo>
                    <a:pt x="105" y="58"/>
                  </a:lnTo>
                  <a:lnTo>
                    <a:pt x="103" y="58"/>
                  </a:lnTo>
                  <a:lnTo>
                    <a:pt x="103" y="56"/>
                  </a:lnTo>
                  <a:lnTo>
                    <a:pt x="103" y="54"/>
                  </a:lnTo>
                  <a:lnTo>
                    <a:pt x="105" y="54"/>
                  </a:lnTo>
                  <a:lnTo>
                    <a:pt x="105" y="56"/>
                  </a:lnTo>
                  <a:lnTo>
                    <a:pt x="105" y="54"/>
                  </a:lnTo>
                  <a:lnTo>
                    <a:pt x="105" y="56"/>
                  </a:lnTo>
                  <a:lnTo>
                    <a:pt x="105" y="58"/>
                  </a:lnTo>
                  <a:lnTo>
                    <a:pt x="105" y="56"/>
                  </a:lnTo>
                  <a:lnTo>
                    <a:pt x="107" y="58"/>
                  </a:lnTo>
                  <a:lnTo>
                    <a:pt x="105" y="58"/>
                  </a:lnTo>
                  <a:lnTo>
                    <a:pt x="107" y="58"/>
                  </a:lnTo>
                  <a:lnTo>
                    <a:pt x="105" y="58"/>
                  </a:lnTo>
                  <a:lnTo>
                    <a:pt x="105" y="60"/>
                  </a:lnTo>
                  <a:lnTo>
                    <a:pt x="105" y="62"/>
                  </a:lnTo>
                  <a:lnTo>
                    <a:pt x="107" y="62"/>
                  </a:lnTo>
                  <a:lnTo>
                    <a:pt x="108" y="62"/>
                  </a:lnTo>
                  <a:lnTo>
                    <a:pt x="107" y="62"/>
                  </a:lnTo>
                  <a:lnTo>
                    <a:pt x="108" y="62"/>
                  </a:lnTo>
                  <a:lnTo>
                    <a:pt x="108" y="60"/>
                  </a:lnTo>
                  <a:lnTo>
                    <a:pt x="108" y="62"/>
                  </a:lnTo>
                  <a:lnTo>
                    <a:pt x="110" y="62"/>
                  </a:lnTo>
                  <a:lnTo>
                    <a:pt x="110" y="64"/>
                  </a:lnTo>
                  <a:lnTo>
                    <a:pt x="108" y="64"/>
                  </a:lnTo>
                  <a:lnTo>
                    <a:pt x="108" y="66"/>
                  </a:lnTo>
                  <a:lnTo>
                    <a:pt x="107" y="66"/>
                  </a:lnTo>
                  <a:lnTo>
                    <a:pt x="105" y="66"/>
                  </a:lnTo>
                  <a:lnTo>
                    <a:pt x="107" y="66"/>
                  </a:lnTo>
                  <a:lnTo>
                    <a:pt x="108" y="66"/>
                  </a:lnTo>
                  <a:lnTo>
                    <a:pt x="107" y="66"/>
                  </a:lnTo>
                  <a:lnTo>
                    <a:pt x="107" y="68"/>
                  </a:lnTo>
                  <a:lnTo>
                    <a:pt x="108" y="68"/>
                  </a:lnTo>
                  <a:lnTo>
                    <a:pt x="107" y="68"/>
                  </a:lnTo>
                  <a:lnTo>
                    <a:pt x="108" y="68"/>
                  </a:lnTo>
                  <a:lnTo>
                    <a:pt x="108" y="70"/>
                  </a:lnTo>
                  <a:lnTo>
                    <a:pt x="110" y="70"/>
                  </a:lnTo>
                  <a:lnTo>
                    <a:pt x="108" y="70"/>
                  </a:lnTo>
                  <a:lnTo>
                    <a:pt x="108" y="72"/>
                  </a:lnTo>
                  <a:lnTo>
                    <a:pt x="110" y="72"/>
                  </a:lnTo>
                  <a:lnTo>
                    <a:pt x="112" y="72"/>
                  </a:lnTo>
                  <a:lnTo>
                    <a:pt x="112" y="70"/>
                  </a:lnTo>
                  <a:lnTo>
                    <a:pt x="112" y="72"/>
                  </a:lnTo>
                  <a:lnTo>
                    <a:pt x="112" y="70"/>
                  </a:lnTo>
                  <a:lnTo>
                    <a:pt x="112" y="72"/>
                  </a:lnTo>
                  <a:lnTo>
                    <a:pt x="114" y="72"/>
                  </a:lnTo>
                  <a:lnTo>
                    <a:pt x="112" y="72"/>
                  </a:lnTo>
                  <a:lnTo>
                    <a:pt x="112" y="74"/>
                  </a:lnTo>
                  <a:lnTo>
                    <a:pt x="110" y="74"/>
                  </a:lnTo>
                  <a:lnTo>
                    <a:pt x="110" y="76"/>
                  </a:lnTo>
                  <a:lnTo>
                    <a:pt x="112" y="76"/>
                  </a:lnTo>
                  <a:lnTo>
                    <a:pt x="114" y="78"/>
                  </a:lnTo>
                  <a:lnTo>
                    <a:pt x="114" y="80"/>
                  </a:lnTo>
                  <a:lnTo>
                    <a:pt x="114" y="78"/>
                  </a:lnTo>
                  <a:lnTo>
                    <a:pt x="114" y="80"/>
                  </a:lnTo>
                  <a:lnTo>
                    <a:pt x="114" y="81"/>
                  </a:lnTo>
                  <a:lnTo>
                    <a:pt x="114" y="83"/>
                  </a:lnTo>
                  <a:lnTo>
                    <a:pt x="114" y="81"/>
                  </a:lnTo>
                  <a:lnTo>
                    <a:pt x="114" y="83"/>
                  </a:lnTo>
                  <a:lnTo>
                    <a:pt x="114" y="85"/>
                  </a:lnTo>
                  <a:lnTo>
                    <a:pt x="112" y="85"/>
                  </a:lnTo>
                  <a:lnTo>
                    <a:pt x="112" y="83"/>
                  </a:lnTo>
                  <a:lnTo>
                    <a:pt x="112" y="81"/>
                  </a:lnTo>
                  <a:lnTo>
                    <a:pt x="112" y="80"/>
                  </a:lnTo>
                  <a:lnTo>
                    <a:pt x="110" y="80"/>
                  </a:lnTo>
                  <a:lnTo>
                    <a:pt x="110" y="78"/>
                  </a:lnTo>
                  <a:lnTo>
                    <a:pt x="108" y="76"/>
                  </a:lnTo>
                  <a:lnTo>
                    <a:pt x="108" y="78"/>
                  </a:lnTo>
                  <a:lnTo>
                    <a:pt x="110" y="78"/>
                  </a:lnTo>
                  <a:lnTo>
                    <a:pt x="110" y="80"/>
                  </a:lnTo>
                  <a:lnTo>
                    <a:pt x="110" y="81"/>
                  </a:lnTo>
                  <a:lnTo>
                    <a:pt x="108" y="81"/>
                  </a:lnTo>
                  <a:lnTo>
                    <a:pt x="110" y="81"/>
                  </a:lnTo>
                  <a:lnTo>
                    <a:pt x="108" y="81"/>
                  </a:lnTo>
                  <a:lnTo>
                    <a:pt x="110" y="83"/>
                  </a:lnTo>
                  <a:lnTo>
                    <a:pt x="110" y="81"/>
                  </a:lnTo>
                  <a:lnTo>
                    <a:pt x="110" y="83"/>
                  </a:lnTo>
                  <a:lnTo>
                    <a:pt x="110" y="85"/>
                  </a:lnTo>
                  <a:lnTo>
                    <a:pt x="110" y="83"/>
                  </a:lnTo>
                  <a:lnTo>
                    <a:pt x="110" y="85"/>
                  </a:lnTo>
                  <a:lnTo>
                    <a:pt x="108" y="85"/>
                  </a:lnTo>
                  <a:lnTo>
                    <a:pt x="110" y="85"/>
                  </a:lnTo>
                  <a:lnTo>
                    <a:pt x="110" y="87"/>
                  </a:lnTo>
                  <a:lnTo>
                    <a:pt x="112" y="87"/>
                  </a:lnTo>
                  <a:lnTo>
                    <a:pt x="110" y="87"/>
                  </a:lnTo>
                  <a:lnTo>
                    <a:pt x="112" y="87"/>
                  </a:lnTo>
                  <a:lnTo>
                    <a:pt x="112" y="89"/>
                  </a:lnTo>
                  <a:lnTo>
                    <a:pt x="112" y="91"/>
                  </a:lnTo>
                  <a:lnTo>
                    <a:pt x="114" y="91"/>
                  </a:lnTo>
                  <a:lnTo>
                    <a:pt x="112" y="91"/>
                  </a:lnTo>
                  <a:lnTo>
                    <a:pt x="112" y="93"/>
                  </a:lnTo>
                  <a:lnTo>
                    <a:pt x="110" y="93"/>
                  </a:lnTo>
                  <a:lnTo>
                    <a:pt x="110" y="91"/>
                  </a:lnTo>
                  <a:lnTo>
                    <a:pt x="108" y="89"/>
                  </a:lnTo>
                  <a:lnTo>
                    <a:pt x="108" y="91"/>
                  </a:lnTo>
                  <a:lnTo>
                    <a:pt x="108" y="89"/>
                  </a:lnTo>
                  <a:lnTo>
                    <a:pt x="108" y="91"/>
                  </a:lnTo>
                  <a:lnTo>
                    <a:pt x="108" y="93"/>
                  </a:lnTo>
                  <a:lnTo>
                    <a:pt x="110" y="93"/>
                  </a:lnTo>
                  <a:lnTo>
                    <a:pt x="110" y="95"/>
                  </a:lnTo>
                  <a:lnTo>
                    <a:pt x="110" y="97"/>
                  </a:lnTo>
                  <a:lnTo>
                    <a:pt x="108" y="97"/>
                  </a:lnTo>
                  <a:lnTo>
                    <a:pt x="108" y="95"/>
                  </a:lnTo>
                  <a:lnTo>
                    <a:pt x="107" y="95"/>
                  </a:lnTo>
                  <a:lnTo>
                    <a:pt x="108" y="95"/>
                  </a:lnTo>
                  <a:lnTo>
                    <a:pt x="108" y="93"/>
                  </a:lnTo>
                  <a:lnTo>
                    <a:pt x="107" y="93"/>
                  </a:lnTo>
                  <a:lnTo>
                    <a:pt x="108" y="93"/>
                  </a:lnTo>
                  <a:lnTo>
                    <a:pt x="107" y="93"/>
                  </a:lnTo>
                  <a:lnTo>
                    <a:pt x="108" y="91"/>
                  </a:lnTo>
                  <a:lnTo>
                    <a:pt x="107" y="91"/>
                  </a:lnTo>
                  <a:lnTo>
                    <a:pt x="107" y="93"/>
                  </a:lnTo>
                  <a:lnTo>
                    <a:pt x="105" y="93"/>
                  </a:lnTo>
                  <a:lnTo>
                    <a:pt x="105" y="91"/>
                  </a:lnTo>
                  <a:lnTo>
                    <a:pt x="105" y="89"/>
                  </a:lnTo>
                  <a:lnTo>
                    <a:pt x="105" y="91"/>
                  </a:lnTo>
                  <a:lnTo>
                    <a:pt x="103" y="91"/>
                  </a:lnTo>
                  <a:lnTo>
                    <a:pt x="105" y="91"/>
                  </a:lnTo>
                  <a:lnTo>
                    <a:pt x="103" y="91"/>
                  </a:lnTo>
                  <a:lnTo>
                    <a:pt x="103" y="89"/>
                  </a:lnTo>
                  <a:lnTo>
                    <a:pt x="101" y="89"/>
                  </a:lnTo>
                  <a:lnTo>
                    <a:pt x="101" y="87"/>
                  </a:lnTo>
                  <a:lnTo>
                    <a:pt x="99" y="87"/>
                  </a:lnTo>
                  <a:lnTo>
                    <a:pt x="101" y="87"/>
                  </a:lnTo>
                  <a:lnTo>
                    <a:pt x="101" y="89"/>
                  </a:lnTo>
                  <a:lnTo>
                    <a:pt x="101" y="91"/>
                  </a:lnTo>
                  <a:lnTo>
                    <a:pt x="101" y="89"/>
                  </a:lnTo>
                  <a:lnTo>
                    <a:pt x="101" y="91"/>
                  </a:lnTo>
                  <a:lnTo>
                    <a:pt x="101" y="89"/>
                  </a:lnTo>
                  <a:lnTo>
                    <a:pt x="99" y="89"/>
                  </a:lnTo>
                  <a:lnTo>
                    <a:pt x="97" y="89"/>
                  </a:lnTo>
                  <a:lnTo>
                    <a:pt x="97" y="87"/>
                  </a:lnTo>
                  <a:lnTo>
                    <a:pt x="99" y="87"/>
                  </a:lnTo>
                  <a:lnTo>
                    <a:pt x="97" y="87"/>
                  </a:lnTo>
                  <a:lnTo>
                    <a:pt x="97" y="85"/>
                  </a:lnTo>
                  <a:lnTo>
                    <a:pt x="97" y="83"/>
                  </a:lnTo>
                  <a:lnTo>
                    <a:pt x="97" y="85"/>
                  </a:lnTo>
                  <a:lnTo>
                    <a:pt x="97" y="87"/>
                  </a:lnTo>
                  <a:lnTo>
                    <a:pt x="97" y="89"/>
                  </a:lnTo>
                  <a:lnTo>
                    <a:pt x="97" y="87"/>
                  </a:lnTo>
                  <a:lnTo>
                    <a:pt x="97" y="89"/>
                  </a:lnTo>
                  <a:lnTo>
                    <a:pt x="95" y="89"/>
                  </a:lnTo>
                  <a:lnTo>
                    <a:pt x="95" y="87"/>
                  </a:lnTo>
                  <a:lnTo>
                    <a:pt x="95" y="85"/>
                  </a:lnTo>
                  <a:lnTo>
                    <a:pt x="95" y="87"/>
                  </a:lnTo>
                  <a:lnTo>
                    <a:pt x="95" y="85"/>
                  </a:lnTo>
                  <a:lnTo>
                    <a:pt x="93" y="85"/>
                  </a:lnTo>
                  <a:lnTo>
                    <a:pt x="95" y="85"/>
                  </a:lnTo>
                  <a:lnTo>
                    <a:pt x="95" y="83"/>
                  </a:lnTo>
                  <a:lnTo>
                    <a:pt x="93" y="83"/>
                  </a:lnTo>
                  <a:lnTo>
                    <a:pt x="95" y="83"/>
                  </a:lnTo>
                  <a:lnTo>
                    <a:pt x="93" y="81"/>
                  </a:lnTo>
                  <a:lnTo>
                    <a:pt x="93" y="83"/>
                  </a:lnTo>
                  <a:lnTo>
                    <a:pt x="93" y="85"/>
                  </a:lnTo>
                  <a:lnTo>
                    <a:pt x="93" y="83"/>
                  </a:lnTo>
                  <a:lnTo>
                    <a:pt x="93" y="85"/>
                  </a:lnTo>
                  <a:lnTo>
                    <a:pt x="91" y="83"/>
                  </a:lnTo>
                  <a:lnTo>
                    <a:pt x="91" y="81"/>
                  </a:lnTo>
                  <a:lnTo>
                    <a:pt x="89" y="81"/>
                  </a:lnTo>
                  <a:lnTo>
                    <a:pt x="89" y="80"/>
                  </a:lnTo>
                  <a:lnTo>
                    <a:pt x="89" y="78"/>
                  </a:lnTo>
                  <a:lnTo>
                    <a:pt x="87" y="78"/>
                  </a:lnTo>
                  <a:lnTo>
                    <a:pt x="89" y="78"/>
                  </a:lnTo>
                  <a:lnTo>
                    <a:pt x="87" y="78"/>
                  </a:lnTo>
                  <a:lnTo>
                    <a:pt x="87" y="76"/>
                  </a:lnTo>
                  <a:lnTo>
                    <a:pt x="85" y="76"/>
                  </a:lnTo>
                  <a:lnTo>
                    <a:pt x="87" y="76"/>
                  </a:lnTo>
                  <a:lnTo>
                    <a:pt x="87" y="78"/>
                  </a:lnTo>
                  <a:lnTo>
                    <a:pt x="87" y="80"/>
                  </a:lnTo>
                  <a:lnTo>
                    <a:pt x="87" y="81"/>
                  </a:lnTo>
                  <a:lnTo>
                    <a:pt x="89" y="83"/>
                  </a:lnTo>
                  <a:lnTo>
                    <a:pt x="87" y="83"/>
                  </a:lnTo>
                  <a:lnTo>
                    <a:pt x="87" y="81"/>
                  </a:lnTo>
                  <a:lnTo>
                    <a:pt x="85" y="80"/>
                  </a:lnTo>
                  <a:lnTo>
                    <a:pt x="83" y="80"/>
                  </a:lnTo>
                  <a:lnTo>
                    <a:pt x="83" y="78"/>
                  </a:lnTo>
                  <a:lnTo>
                    <a:pt x="81" y="78"/>
                  </a:lnTo>
                  <a:lnTo>
                    <a:pt x="81" y="76"/>
                  </a:lnTo>
                  <a:lnTo>
                    <a:pt x="79" y="76"/>
                  </a:lnTo>
                  <a:lnTo>
                    <a:pt x="78" y="76"/>
                  </a:lnTo>
                  <a:lnTo>
                    <a:pt x="78" y="78"/>
                  </a:lnTo>
                  <a:lnTo>
                    <a:pt x="79" y="78"/>
                  </a:lnTo>
                  <a:lnTo>
                    <a:pt x="78" y="80"/>
                  </a:lnTo>
                  <a:lnTo>
                    <a:pt x="79" y="80"/>
                  </a:lnTo>
                  <a:lnTo>
                    <a:pt x="79" y="81"/>
                  </a:lnTo>
                  <a:lnTo>
                    <a:pt x="81" y="81"/>
                  </a:lnTo>
                  <a:lnTo>
                    <a:pt x="81" y="83"/>
                  </a:lnTo>
                  <a:lnTo>
                    <a:pt x="83" y="83"/>
                  </a:lnTo>
                  <a:lnTo>
                    <a:pt x="83" y="85"/>
                  </a:lnTo>
                  <a:lnTo>
                    <a:pt x="83" y="87"/>
                  </a:lnTo>
                  <a:lnTo>
                    <a:pt x="85" y="87"/>
                  </a:lnTo>
                  <a:lnTo>
                    <a:pt x="87" y="87"/>
                  </a:lnTo>
                  <a:lnTo>
                    <a:pt x="85" y="87"/>
                  </a:lnTo>
                  <a:lnTo>
                    <a:pt x="85" y="89"/>
                  </a:lnTo>
                  <a:lnTo>
                    <a:pt x="87" y="87"/>
                  </a:lnTo>
                  <a:lnTo>
                    <a:pt x="89" y="87"/>
                  </a:lnTo>
                  <a:lnTo>
                    <a:pt x="89" y="89"/>
                  </a:lnTo>
                  <a:lnTo>
                    <a:pt x="87" y="89"/>
                  </a:lnTo>
                  <a:lnTo>
                    <a:pt x="87" y="91"/>
                  </a:lnTo>
                  <a:lnTo>
                    <a:pt x="87" y="89"/>
                  </a:lnTo>
                  <a:lnTo>
                    <a:pt x="89" y="89"/>
                  </a:lnTo>
                  <a:lnTo>
                    <a:pt x="89" y="91"/>
                  </a:lnTo>
                  <a:lnTo>
                    <a:pt x="89" y="89"/>
                  </a:lnTo>
                  <a:lnTo>
                    <a:pt x="91" y="89"/>
                  </a:lnTo>
                  <a:lnTo>
                    <a:pt x="91" y="91"/>
                  </a:lnTo>
                  <a:lnTo>
                    <a:pt x="91" y="93"/>
                  </a:lnTo>
                  <a:lnTo>
                    <a:pt x="91" y="91"/>
                  </a:lnTo>
                  <a:lnTo>
                    <a:pt x="93" y="91"/>
                  </a:lnTo>
                  <a:lnTo>
                    <a:pt x="93" y="93"/>
                  </a:lnTo>
                  <a:lnTo>
                    <a:pt x="91" y="93"/>
                  </a:lnTo>
                  <a:lnTo>
                    <a:pt x="93" y="93"/>
                  </a:lnTo>
                  <a:lnTo>
                    <a:pt x="93" y="95"/>
                  </a:lnTo>
                  <a:lnTo>
                    <a:pt x="93" y="93"/>
                  </a:lnTo>
                  <a:lnTo>
                    <a:pt x="93" y="95"/>
                  </a:lnTo>
                  <a:lnTo>
                    <a:pt x="95" y="95"/>
                  </a:lnTo>
                  <a:lnTo>
                    <a:pt x="93" y="95"/>
                  </a:lnTo>
                  <a:lnTo>
                    <a:pt x="93" y="97"/>
                  </a:lnTo>
                  <a:lnTo>
                    <a:pt x="95" y="97"/>
                  </a:lnTo>
                  <a:lnTo>
                    <a:pt x="95" y="95"/>
                  </a:lnTo>
                  <a:lnTo>
                    <a:pt x="97" y="95"/>
                  </a:lnTo>
                  <a:lnTo>
                    <a:pt x="95" y="95"/>
                  </a:lnTo>
                  <a:lnTo>
                    <a:pt x="95" y="97"/>
                  </a:lnTo>
                  <a:lnTo>
                    <a:pt x="97" y="97"/>
                  </a:lnTo>
                  <a:lnTo>
                    <a:pt x="97" y="99"/>
                  </a:lnTo>
                  <a:lnTo>
                    <a:pt x="99" y="99"/>
                  </a:lnTo>
                  <a:lnTo>
                    <a:pt x="97" y="101"/>
                  </a:lnTo>
                  <a:lnTo>
                    <a:pt x="99" y="101"/>
                  </a:lnTo>
                  <a:lnTo>
                    <a:pt x="99" y="99"/>
                  </a:lnTo>
                  <a:lnTo>
                    <a:pt x="99" y="101"/>
                  </a:lnTo>
                  <a:lnTo>
                    <a:pt x="99" y="103"/>
                  </a:lnTo>
                  <a:lnTo>
                    <a:pt x="99" y="101"/>
                  </a:lnTo>
                  <a:lnTo>
                    <a:pt x="101" y="101"/>
                  </a:lnTo>
                  <a:lnTo>
                    <a:pt x="101" y="103"/>
                  </a:lnTo>
                  <a:lnTo>
                    <a:pt x="101" y="101"/>
                  </a:lnTo>
                  <a:lnTo>
                    <a:pt x="101" y="103"/>
                  </a:lnTo>
                  <a:lnTo>
                    <a:pt x="103" y="103"/>
                  </a:lnTo>
                  <a:lnTo>
                    <a:pt x="101" y="103"/>
                  </a:lnTo>
                  <a:lnTo>
                    <a:pt x="103" y="103"/>
                  </a:lnTo>
                  <a:lnTo>
                    <a:pt x="103" y="105"/>
                  </a:lnTo>
                  <a:lnTo>
                    <a:pt x="101" y="105"/>
                  </a:lnTo>
                  <a:lnTo>
                    <a:pt x="103" y="107"/>
                  </a:lnTo>
                  <a:lnTo>
                    <a:pt x="101" y="107"/>
                  </a:lnTo>
                  <a:lnTo>
                    <a:pt x="101" y="105"/>
                  </a:lnTo>
                  <a:lnTo>
                    <a:pt x="101" y="107"/>
                  </a:lnTo>
                  <a:lnTo>
                    <a:pt x="101" y="105"/>
                  </a:lnTo>
                  <a:lnTo>
                    <a:pt x="101" y="107"/>
                  </a:lnTo>
                  <a:lnTo>
                    <a:pt x="101" y="109"/>
                  </a:lnTo>
                  <a:lnTo>
                    <a:pt x="103" y="109"/>
                  </a:lnTo>
                  <a:lnTo>
                    <a:pt x="103" y="110"/>
                  </a:lnTo>
                  <a:lnTo>
                    <a:pt x="101" y="110"/>
                  </a:lnTo>
                  <a:lnTo>
                    <a:pt x="99" y="110"/>
                  </a:lnTo>
                  <a:lnTo>
                    <a:pt x="99" y="109"/>
                  </a:lnTo>
                  <a:lnTo>
                    <a:pt x="97" y="109"/>
                  </a:lnTo>
                  <a:lnTo>
                    <a:pt x="95" y="109"/>
                  </a:lnTo>
                  <a:lnTo>
                    <a:pt x="97" y="107"/>
                  </a:lnTo>
                  <a:lnTo>
                    <a:pt x="95" y="107"/>
                  </a:lnTo>
                  <a:lnTo>
                    <a:pt x="93" y="107"/>
                  </a:lnTo>
                  <a:lnTo>
                    <a:pt x="91" y="107"/>
                  </a:lnTo>
                  <a:lnTo>
                    <a:pt x="91" y="105"/>
                  </a:lnTo>
                  <a:lnTo>
                    <a:pt x="89" y="105"/>
                  </a:lnTo>
                  <a:lnTo>
                    <a:pt x="87" y="105"/>
                  </a:lnTo>
                  <a:lnTo>
                    <a:pt x="85" y="105"/>
                  </a:lnTo>
                  <a:lnTo>
                    <a:pt x="85" y="103"/>
                  </a:lnTo>
                  <a:lnTo>
                    <a:pt x="85" y="105"/>
                  </a:lnTo>
                  <a:lnTo>
                    <a:pt x="81" y="103"/>
                  </a:lnTo>
                  <a:lnTo>
                    <a:pt x="79" y="103"/>
                  </a:lnTo>
                  <a:lnTo>
                    <a:pt x="79" y="101"/>
                  </a:lnTo>
                  <a:lnTo>
                    <a:pt x="78" y="101"/>
                  </a:lnTo>
                  <a:lnTo>
                    <a:pt x="76" y="99"/>
                  </a:lnTo>
                  <a:lnTo>
                    <a:pt x="76" y="97"/>
                  </a:lnTo>
                  <a:lnTo>
                    <a:pt x="74" y="97"/>
                  </a:lnTo>
                  <a:lnTo>
                    <a:pt x="74" y="99"/>
                  </a:lnTo>
                  <a:lnTo>
                    <a:pt x="74" y="97"/>
                  </a:lnTo>
                  <a:lnTo>
                    <a:pt x="72" y="97"/>
                  </a:lnTo>
                  <a:lnTo>
                    <a:pt x="72" y="95"/>
                  </a:lnTo>
                  <a:lnTo>
                    <a:pt x="74" y="95"/>
                  </a:lnTo>
                  <a:lnTo>
                    <a:pt x="72" y="95"/>
                  </a:lnTo>
                  <a:lnTo>
                    <a:pt x="74" y="95"/>
                  </a:lnTo>
                  <a:lnTo>
                    <a:pt x="74" y="93"/>
                  </a:lnTo>
                  <a:lnTo>
                    <a:pt x="74" y="95"/>
                  </a:lnTo>
                  <a:lnTo>
                    <a:pt x="74" y="93"/>
                  </a:lnTo>
                  <a:lnTo>
                    <a:pt x="74" y="95"/>
                  </a:lnTo>
                  <a:lnTo>
                    <a:pt x="72" y="93"/>
                  </a:lnTo>
                  <a:lnTo>
                    <a:pt x="72" y="95"/>
                  </a:lnTo>
                  <a:lnTo>
                    <a:pt x="72" y="93"/>
                  </a:lnTo>
                  <a:lnTo>
                    <a:pt x="70" y="93"/>
                  </a:lnTo>
                  <a:lnTo>
                    <a:pt x="72" y="93"/>
                  </a:lnTo>
                  <a:lnTo>
                    <a:pt x="72" y="95"/>
                  </a:lnTo>
                  <a:lnTo>
                    <a:pt x="70" y="95"/>
                  </a:lnTo>
                  <a:lnTo>
                    <a:pt x="70" y="93"/>
                  </a:lnTo>
                  <a:lnTo>
                    <a:pt x="68" y="95"/>
                  </a:lnTo>
                  <a:lnTo>
                    <a:pt x="66" y="95"/>
                  </a:lnTo>
                  <a:lnTo>
                    <a:pt x="66" y="93"/>
                  </a:lnTo>
                  <a:lnTo>
                    <a:pt x="64" y="93"/>
                  </a:lnTo>
                  <a:lnTo>
                    <a:pt x="64" y="91"/>
                  </a:lnTo>
                  <a:lnTo>
                    <a:pt x="62" y="91"/>
                  </a:lnTo>
                  <a:lnTo>
                    <a:pt x="60" y="91"/>
                  </a:lnTo>
                  <a:lnTo>
                    <a:pt x="62" y="91"/>
                  </a:lnTo>
                  <a:lnTo>
                    <a:pt x="62" y="89"/>
                  </a:lnTo>
                  <a:lnTo>
                    <a:pt x="60" y="89"/>
                  </a:lnTo>
                  <a:lnTo>
                    <a:pt x="62" y="89"/>
                  </a:lnTo>
                  <a:lnTo>
                    <a:pt x="62" y="87"/>
                  </a:lnTo>
                  <a:lnTo>
                    <a:pt x="60" y="87"/>
                  </a:lnTo>
                  <a:lnTo>
                    <a:pt x="60" y="89"/>
                  </a:lnTo>
                  <a:lnTo>
                    <a:pt x="60" y="87"/>
                  </a:lnTo>
                  <a:lnTo>
                    <a:pt x="60" y="89"/>
                  </a:lnTo>
                  <a:lnTo>
                    <a:pt x="58" y="89"/>
                  </a:lnTo>
                  <a:lnTo>
                    <a:pt x="58" y="87"/>
                  </a:lnTo>
                  <a:lnTo>
                    <a:pt x="56" y="87"/>
                  </a:lnTo>
                  <a:lnTo>
                    <a:pt x="54" y="87"/>
                  </a:lnTo>
                  <a:lnTo>
                    <a:pt x="54" y="85"/>
                  </a:lnTo>
                  <a:lnTo>
                    <a:pt x="56" y="85"/>
                  </a:lnTo>
                  <a:lnTo>
                    <a:pt x="54" y="85"/>
                  </a:lnTo>
                  <a:lnTo>
                    <a:pt x="56" y="85"/>
                  </a:lnTo>
                  <a:lnTo>
                    <a:pt x="54" y="85"/>
                  </a:lnTo>
                  <a:lnTo>
                    <a:pt x="54" y="83"/>
                  </a:lnTo>
                  <a:lnTo>
                    <a:pt x="54" y="81"/>
                  </a:lnTo>
                  <a:lnTo>
                    <a:pt x="54" y="83"/>
                  </a:lnTo>
                  <a:lnTo>
                    <a:pt x="52" y="83"/>
                  </a:lnTo>
                  <a:lnTo>
                    <a:pt x="52" y="81"/>
                  </a:lnTo>
                  <a:lnTo>
                    <a:pt x="52" y="83"/>
                  </a:lnTo>
                  <a:lnTo>
                    <a:pt x="52" y="81"/>
                  </a:lnTo>
                  <a:lnTo>
                    <a:pt x="50" y="81"/>
                  </a:lnTo>
                  <a:lnTo>
                    <a:pt x="52" y="81"/>
                  </a:lnTo>
                  <a:lnTo>
                    <a:pt x="54" y="81"/>
                  </a:lnTo>
                  <a:lnTo>
                    <a:pt x="56" y="81"/>
                  </a:lnTo>
                  <a:lnTo>
                    <a:pt x="58" y="81"/>
                  </a:lnTo>
                  <a:lnTo>
                    <a:pt x="58" y="80"/>
                  </a:lnTo>
                  <a:lnTo>
                    <a:pt x="58" y="78"/>
                  </a:lnTo>
                  <a:lnTo>
                    <a:pt x="58" y="80"/>
                  </a:lnTo>
                  <a:lnTo>
                    <a:pt x="58" y="78"/>
                  </a:lnTo>
                  <a:lnTo>
                    <a:pt x="56" y="80"/>
                  </a:lnTo>
                  <a:lnTo>
                    <a:pt x="56" y="78"/>
                  </a:lnTo>
                  <a:lnTo>
                    <a:pt x="56" y="76"/>
                  </a:lnTo>
                  <a:lnTo>
                    <a:pt x="56" y="78"/>
                  </a:lnTo>
                  <a:lnTo>
                    <a:pt x="54" y="78"/>
                  </a:lnTo>
                  <a:lnTo>
                    <a:pt x="54" y="76"/>
                  </a:lnTo>
                  <a:lnTo>
                    <a:pt x="54" y="78"/>
                  </a:lnTo>
                  <a:lnTo>
                    <a:pt x="54" y="76"/>
                  </a:lnTo>
                  <a:lnTo>
                    <a:pt x="52" y="76"/>
                  </a:lnTo>
                  <a:lnTo>
                    <a:pt x="54" y="76"/>
                  </a:lnTo>
                  <a:lnTo>
                    <a:pt x="52" y="74"/>
                  </a:lnTo>
                  <a:lnTo>
                    <a:pt x="52" y="76"/>
                  </a:lnTo>
                  <a:lnTo>
                    <a:pt x="54" y="76"/>
                  </a:lnTo>
                  <a:lnTo>
                    <a:pt x="54" y="78"/>
                  </a:lnTo>
                  <a:lnTo>
                    <a:pt x="52" y="78"/>
                  </a:lnTo>
                  <a:lnTo>
                    <a:pt x="52" y="76"/>
                  </a:lnTo>
                  <a:lnTo>
                    <a:pt x="52" y="78"/>
                  </a:lnTo>
                  <a:lnTo>
                    <a:pt x="52" y="76"/>
                  </a:lnTo>
                  <a:lnTo>
                    <a:pt x="50" y="76"/>
                  </a:lnTo>
                  <a:lnTo>
                    <a:pt x="50" y="78"/>
                  </a:lnTo>
                  <a:lnTo>
                    <a:pt x="50" y="76"/>
                  </a:lnTo>
                  <a:lnTo>
                    <a:pt x="50" y="74"/>
                  </a:lnTo>
                  <a:lnTo>
                    <a:pt x="52" y="74"/>
                  </a:lnTo>
                  <a:lnTo>
                    <a:pt x="50" y="74"/>
                  </a:lnTo>
                  <a:lnTo>
                    <a:pt x="50" y="72"/>
                  </a:lnTo>
                  <a:lnTo>
                    <a:pt x="50" y="74"/>
                  </a:lnTo>
                  <a:lnTo>
                    <a:pt x="49" y="74"/>
                  </a:lnTo>
                  <a:lnTo>
                    <a:pt x="49" y="76"/>
                  </a:lnTo>
                  <a:lnTo>
                    <a:pt x="50" y="76"/>
                  </a:lnTo>
                  <a:lnTo>
                    <a:pt x="49" y="76"/>
                  </a:lnTo>
                  <a:lnTo>
                    <a:pt x="49" y="74"/>
                  </a:lnTo>
                  <a:lnTo>
                    <a:pt x="47" y="74"/>
                  </a:lnTo>
                  <a:lnTo>
                    <a:pt x="47" y="72"/>
                  </a:lnTo>
                  <a:lnTo>
                    <a:pt x="49" y="70"/>
                  </a:lnTo>
                  <a:lnTo>
                    <a:pt x="47" y="70"/>
                  </a:lnTo>
                  <a:lnTo>
                    <a:pt x="47" y="72"/>
                  </a:lnTo>
                  <a:lnTo>
                    <a:pt x="47" y="70"/>
                  </a:lnTo>
                  <a:lnTo>
                    <a:pt x="47" y="72"/>
                  </a:lnTo>
                  <a:lnTo>
                    <a:pt x="45" y="72"/>
                  </a:lnTo>
                  <a:lnTo>
                    <a:pt x="45" y="70"/>
                  </a:lnTo>
                  <a:lnTo>
                    <a:pt x="45" y="68"/>
                  </a:lnTo>
                  <a:lnTo>
                    <a:pt x="43" y="68"/>
                  </a:lnTo>
                  <a:lnTo>
                    <a:pt x="45" y="68"/>
                  </a:lnTo>
                  <a:lnTo>
                    <a:pt x="45" y="66"/>
                  </a:lnTo>
                  <a:lnTo>
                    <a:pt x="43" y="66"/>
                  </a:lnTo>
                  <a:lnTo>
                    <a:pt x="43" y="64"/>
                  </a:lnTo>
                  <a:lnTo>
                    <a:pt x="43" y="66"/>
                  </a:lnTo>
                  <a:lnTo>
                    <a:pt x="41" y="66"/>
                  </a:lnTo>
                  <a:lnTo>
                    <a:pt x="43" y="66"/>
                  </a:lnTo>
                  <a:lnTo>
                    <a:pt x="41" y="66"/>
                  </a:lnTo>
                  <a:lnTo>
                    <a:pt x="41" y="64"/>
                  </a:lnTo>
                  <a:lnTo>
                    <a:pt x="43" y="64"/>
                  </a:lnTo>
                  <a:lnTo>
                    <a:pt x="41" y="64"/>
                  </a:lnTo>
                  <a:lnTo>
                    <a:pt x="41" y="62"/>
                  </a:lnTo>
                  <a:lnTo>
                    <a:pt x="43" y="62"/>
                  </a:lnTo>
                  <a:lnTo>
                    <a:pt x="41" y="62"/>
                  </a:lnTo>
                  <a:lnTo>
                    <a:pt x="43" y="62"/>
                  </a:lnTo>
                  <a:lnTo>
                    <a:pt x="43" y="60"/>
                  </a:lnTo>
                  <a:lnTo>
                    <a:pt x="43" y="58"/>
                  </a:lnTo>
                  <a:lnTo>
                    <a:pt x="41" y="58"/>
                  </a:lnTo>
                  <a:lnTo>
                    <a:pt x="41" y="60"/>
                  </a:lnTo>
                  <a:lnTo>
                    <a:pt x="43" y="60"/>
                  </a:lnTo>
                  <a:lnTo>
                    <a:pt x="41" y="60"/>
                  </a:lnTo>
                  <a:lnTo>
                    <a:pt x="41" y="62"/>
                  </a:lnTo>
                  <a:lnTo>
                    <a:pt x="41" y="60"/>
                  </a:lnTo>
                  <a:lnTo>
                    <a:pt x="39" y="60"/>
                  </a:lnTo>
                  <a:lnTo>
                    <a:pt x="39" y="58"/>
                  </a:lnTo>
                  <a:lnTo>
                    <a:pt x="39" y="60"/>
                  </a:lnTo>
                  <a:lnTo>
                    <a:pt x="37" y="60"/>
                  </a:lnTo>
                  <a:lnTo>
                    <a:pt x="37" y="62"/>
                  </a:lnTo>
                  <a:lnTo>
                    <a:pt x="37" y="64"/>
                  </a:lnTo>
                  <a:lnTo>
                    <a:pt x="37" y="66"/>
                  </a:lnTo>
                  <a:lnTo>
                    <a:pt x="35" y="66"/>
                  </a:lnTo>
                  <a:lnTo>
                    <a:pt x="35" y="64"/>
                  </a:lnTo>
                  <a:lnTo>
                    <a:pt x="35" y="66"/>
                  </a:lnTo>
                  <a:lnTo>
                    <a:pt x="35" y="64"/>
                  </a:lnTo>
                  <a:lnTo>
                    <a:pt x="35" y="62"/>
                  </a:lnTo>
                  <a:lnTo>
                    <a:pt x="35" y="60"/>
                  </a:lnTo>
                  <a:lnTo>
                    <a:pt x="37" y="62"/>
                  </a:lnTo>
                  <a:lnTo>
                    <a:pt x="37" y="60"/>
                  </a:lnTo>
                  <a:lnTo>
                    <a:pt x="35" y="60"/>
                  </a:lnTo>
                  <a:lnTo>
                    <a:pt x="37" y="60"/>
                  </a:lnTo>
                  <a:lnTo>
                    <a:pt x="35" y="60"/>
                  </a:lnTo>
                  <a:lnTo>
                    <a:pt x="35" y="58"/>
                  </a:lnTo>
                  <a:lnTo>
                    <a:pt x="35" y="56"/>
                  </a:lnTo>
                  <a:lnTo>
                    <a:pt x="35" y="58"/>
                  </a:lnTo>
                  <a:lnTo>
                    <a:pt x="35" y="60"/>
                  </a:lnTo>
                  <a:lnTo>
                    <a:pt x="33" y="60"/>
                  </a:lnTo>
                  <a:lnTo>
                    <a:pt x="33" y="58"/>
                  </a:lnTo>
                  <a:lnTo>
                    <a:pt x="33" y="60"/>
                  </a:lnTo>
                  <a:lnTo>
                    <a:pt x="33" y="58"/>
                  </a:lnTo>
                  <a:lnTo>
                    <a:pt x="33" y="60"/>
                  </a:lnTo>
                  <a:lnTo>
                    <a:pt x="31" y="60"/>
                  </a:lnTo>
                  <a:lnTo>
                    <a:pt x="31" y="58"/>
                  </a:lnTo>
                  <a:lnTo>
                    <a:pt x="31" y="56"/>
                  </a:lnTo>
                  <a:lnTo>
                    <a:pt x="31" y="54"/>
                  </a:lnTo>
                  <a:lnTo>
                    <a:pt x="29" y="54"/>
                  </a:lnTo>
                  <a:lnTo>
                    <a:pt x="29" y="56"/>
                  </a:lnTo>
                  <a:lnTo>
                    <a:pt x="31" y="56"/>
                  </a:lnTo>
                  <a:lnTo>
                    <a:pt x="29" y="56"/>
                  </a:lnTo>
                  <a:lnTo>
                    <a:pt x="27" y="56"/>
                  </a:lnTo>
                  <a:lnTo>
                    <a:pt x="29" y="56"/>
                  </a:lnTo>
                  <a:lnTo>
                    <a:pt x="29" y="58"/>
                  </a:lnTo>
                  <a:lnTo>
                    <a:pt x="31" y="60"/>
                  </a:lnTo>
                  <a:lnTo>
                    <a:pt x="33" y="60"/>
                  </a:lnTo>
                  <a:lnTo>
                    <a:pt x="31" y="60"/>
                  </a:lnTo>
                  <a:lnTo>
                    <a:pt x="31" y="62"/>
                  </a:lnTo>
                  <a:lnTo>
                    <a:pt x="31" y="64"/>
                  </a:lnTo>
                  <a:lnTo>
                    <a:pt x="29" y="64"/>
                  </a:lnTo>
                  <a:lnTo>
                    <a:pt x="29" y="62"/>
                  </a:lnTo>
                  <a:lnTo>
                    <a:pt x="29" y="64"/>
                  </a:lnTo>
                  <a:lnTo>
                    <a:pt x="27" y="64"/>
                  </a:lnTo>
                  <a:lnTo>
                    <a:pt x="27" y="62"/>
                  </a:lnTo>
                  <a:lnTo>
                    <a:pt x="25" y="62"/>
                  </a:lnTo>
                  <a:lnTo>
                    <a:pt x="27" y="62"/>
                  </a:lnTo>
                  <a:lnTo>
                    <a:pt x="25" y="62"/>
                  </a:lnTo>
                  <a:lnTo>
                    <a:pt x="23" y="60"/>
                  </a:lnTo>
                  <a:lnTo>
                    <a:pt x="21" y="60"/>
                  </a:lnTo>
                  <a:lnTo>
                    <a:pt x="21" y="62"/>
                  </a:lnTo>
                  <a:lnTo>
                    <a:pt x="23" y="62"/>
                  </a:lnTo>
                  <a:lnTo>
                    <a:pt x="21" y="62"/>
                  </a:lnTo>
                  <a:lnTo>
                    <a:pt x="20" y="62"/>
                  </a:lnTo>
                  <a:lnTo>
                    <a:pt x="21" y="62"/>
                  </a:lnTo>
                  <a:lnTo>
                    <a:pt x="21" y="64"/>
                  </a:lnTo>
                  <a:lnTo>
                    <a:pt x="20" y="64"/>
                  </a:lnTo>
                  <a:lnTo>
                    <a:pt x="18" y="64"/>
                  </a:lnTo>
                  <a:lnTo>
                    <a:pt x="16" y="64"/>
                  </a:lnTo>
                  <a:lnTo>
                    <a:pt x="18" y="66"/>
                  </a:lnTo>
                  <a:lnTo>
                    <a:pt x="16" y="66"/>
                  </a:lnTo>
                  <a:lnTo>
                    <a:pt x="14" y="66"/>
                  </a:lnTo>
                  <a:lnTo>
                    <a:pt x="14" y="68"/>
                  </a:lnTo>
                  <a:lnTo>
                    <a:pt x="12" y="68"/>
                  </a:lnTo>
                  <a:lnTo>
                    <a:pt x="14" y="68"/>
                  </a:lnTo>
                  <a:lnTo>
                    <a:pt x="12" y="68"/>
                  </a:lnTo>
                  <a:lnTo>
                    <a:pt x="12" y="66"/>
                  </a:lnTo>
                  <a:lnTo>
                    <a:pt x="10" y="66"/>
                  </a:lnTo>
                  <a:lnTo>
                    <a:pt x="8" y="66"/>
                  </a:lnTo>
                  <a:lnTo>
                    <a:pt x="6" y="66"/>
                  </a:lnTo>
                  <a:lnTo>
                    <a:pt x="8" y="64"/>
                  </a:lnTo>
                  <a:lnTo>
                    <a:pt x="6" y="64"/>
                  </a:lnTo>
                  <a:lnTo>
                    <a:pt x="6" y="66"/>
                  </a:lnTo>
                  <a:lnTo>
                    <a:pt x="6" y="64"/>
                  </a:lnTo>
                  <a:lnTo>
                    <a:pt x="4" y="64"/>
                  </a:lnTo>
                  <a:lnTo>
                    <a:pt x="2" y="64"/>
                  </a:lnTo>
                  <a:lnTo>
                    <a:pt x="2" y="62"/>
                  </a:lnTo>
                  <a:lnTo>
                    <a:pt x="4" y="62"/>
                  </a:lnTo>
                  <a:lnTo>
                    <a:pt x="2" y="62"/>
                  </a:lnTo>
                  <a:lnTo>
                    <a:pt x="2" y="60"/>
                  </a:lnTo>
                  <a:lnTo>
                    <a:pt x="2" y="58"/>
                  </a:lnTo>
                  <a:lnTo>
                    <a:pt x="0" y="58"/>
                  </a:lnTo>
                  <a:lnTo>
                    <a:pt x="2" y="58"/>
                  </a:lnTo>
                  <a:lnTo>
                    <a:pt x="2" y="56"/>
                  </a:lnTo>
                  <a:lnTo>
                    <a:pt x="2" y="54"/>
                  </a:lnTo>
                  <a:lnTo>
                    <a:pt x="2" y="52"/>
                  </a:lnTo>
                  <a:lnTo>
                    <a:pt x="4" y="52"/>
                  </a:lnTo>
                  <a:lnTo>
                    <a:pt x="4" y="51"/>
                  </a:lnTo>
                  <a:lnTo>
                    <a:pt x="6" y="51"/>
                  </a:lnTo>
                  <a:lnTo>
                    <a:pt x="6" y="49"/>
                  </a:lnTo>
                  <a:lnTo>
                    <a:pt x="8" y="49"/>
                  </a:lnTo>
                  <a:lnTo>
                    <a:pt x="8" y="47"/>
                  </a:lnTo>
                  <a:lnTo>
                    <a:pt x="8" y="45"/>
                  </a:lnTo>
                  <a:lnTo>
                    <a:pt x="8" y="43"/>
                  </a:lnTo>
                  <a:lnTo>
                    <a:pt x="10" y="43"/>
                  </a:lnTo>
                  <a:lnTo>
                    <a:pt x="10" y="45"/>
                  </a:lnTo>
                  <a:lnTo>
                    <a:pt x="12" y="45"/>
                  </a:lnTo>
                  <a:lnTo>
                    <a:pt x="12" y="43"/>
                  </a:lnTo>
                  <a:lnTo>
                    <a:pt x="14" y="43"/>
                  </a:lnTo>
                  <a:lnTo>
                    <a:pt x="14" y="45"/>
                  </a:lnTo>
                  <a:lnTo>
                    <a:pt x="16" y="45"/>
                  </a:lnTo>
                  <a:lnTo>
                    <a:pt x="18" y="47"/>
                  </a:lnTo>
                  <a:lnTo>
                    <a:pt x="20" y="47"/>
                  </a:lnTo>
                  <a:lnTo>
                    <a:pt x="21" y="47"/>
                  </a:lnTo>
                  <a:lnTo>
                    <a:pt x="21" y="49"/>
                  </a:lnTo>
                  <a:lnTo>
                    <a:pt x="23" y="51"/>
                  </a:lnTo>
                  <a:lnTo>
                    <a:pt x="23" y="52"/>
                  </a:lnTo>
                  <a:lnTo>
                    <a:pt x="21" y="52"/>
                  </a:lnTo>
                  <a:lnTo>
                    <a:pt x="23" y="54"/>
                  </a:lnTo>
                  <a:lnTo>
                    <a:pt x="23" y="56"/>
                  </a:lnTo>
                  <a:lnTo>
                    <a:pt x="25" y="56"/>
                  </a:lnTo>
                  <a:lnTo>
                    <a:pt x="25" y="58"/>
                  </a:lnTo>
                  <a:lnTo>
                    <a:pt x="25" y="56"/>
                  </a:lnTo>
                  <a:lnTo>
                    <a:pt x="25" y="54"/>
                  </a:lnTo>
                  <a:lnTo>
                    <a:pt x="23" y="54"/>
                  </a:lnTo>
                  <a:lnTo>
                    <a:pt x="23" y="52"/>
                  </a:lnTo>
                  <a:lnTo>
                    <a:pt x="25" y="52"/>
                  </a:lnTo>
                  <a:lnTo>
                    <a:pt x="25" y="51"/>
                  </a:lnTo>
                  <a:lnTo>
                    <a:pt x="25" y="52"/>
                  </a:lnTo>
                  <a:lnTo>
                    <a:pt x="25" y="51"/>
                  </a:lnTo>
                  <a:lnTo>
                    <a:pt x="23" y="51"/>
                  </a:lnTo>
                  <a:lnTo>
                    <a:pt x="23" y="49"/>
                  </a:lnTo>
                  <a:lnTo>
                    <a:pt x="21" y="49"/>
                  </a:lnTo>
                  <a:lnTo>
                    <a:pt x="21" y="47"/>
                  </a:lnTo>
                  <a:lnTo>
                    <a:pt x="20" y="47"/>
                  </a:lnTo>
                  <a:lnTo>
                    <a:pt x="21" y="47"/>
                  </a:lnTo>
                  <a:lnTo>
                    <a:pt x="21" y="45"/>
                  </a:lnTo>
                  <a:lnTo>
                    <a:pt x="23" y="45"/>
                  </a:lnTo>
                  <a:lnTo>
                    <a:pt x="23" y="47"/>
                  </a:lnTo>
                  <a:lnTo>
                    <a:pt x="25" y="47"/>
                  </a:lnTo>
                  <a:lnTo>
                    <a:pt x="27" y="47"/>
                  </a:lnTo>
                  <a:lnTo>
                    <a:pt x="27" y="45"/>
                  </a:lnTo>
                  <a:lnTo>
                    <a:pt x="29" y="45"/>
                  </a:lnTo>
                  <a:lnTo>
                    <a:pt x="29" y="43"/>
                  </a:lnTo>
                  <a:lnTo>
                    <a:pt x="31" y="43"/>
                  </a:lnTo>
                  <a:lnTo>
                    <a:pt x="31" y="45"/>
                  </a:lnTo>
                  <a:lnTo>
                    <a:pt x="33" y="45"/>
                  </a:lnTo>
                  <a:lnTo>
                    <a:pt x="33" y="43"/>
                  </a:lnTo>
                  <a:lnTo>
                    <a:pt x="35" y="43"/>
                  </a:lnTo>
                  <a:lnTo>
                    <a:pt x="35" y="41"/>
                  </a:lnTo>
                  <a:lnTo>
                    <a:pt x="37" y="43"/>
                  </a:lnTo>
                  <a:lnTo>
                    <a:pt x="37" y="41"/>
                  </a:lnTo>
                  <a:lnTo>
                    <a:pt x="39" y="43"/>
                  </a:lnTo>
                  <a:lnTo>
                    <a:pt x="41" y="43"/>
                  </a:lnTo>
                  <a:lnTo>
                    <a:pt x="41" y="41"/>
                  </a:lnTo>
                  <a:lnTo>
                    <a:pt x="39" y="41"/>
                  </a:lnTo>
                  <a:lnTo>
                    <a:pt x="39" y="39"/>
                  </a:lnTo>
                  <a:lnTo>
                    <a:pt x="39" y="37"/>
                  </a:lnTo>
                  <a:lnTo>
                    <a:pt x="37" y="37"/>
                  </a:lnTo>
                  <a:lnTo>
                    <a:pt x="37" y="35"/>
                  </a:lnTo>
                  <a:lnTo>
                    <a:pt x="35" y="35"/>
                  </a:lnTo>
                  <a:lnTo>
                    <a:pt x="35" y="33"/>
                  </a:lnTo>
                  <a:lnTo>
                    <a:pt x="33" y="33"/>
                  </a:lnTo>
                  <a:lnTo>
                    <a:pt x="35" y="33"/>
                  </a:lnTo>
                  <a:lnTo>
                    <a:pt x="33" y="31"/>
                  </a:lnTo>
                  <a:lnTo>
                    <a:pt x="33" y="29"/>
                  </a:lnTo>
                  <a:lnTo>
                    <a:pt x="33" y="27"/>
                  </a:lnTo>
                  <a:lnTo>
                    <a:pt x="35" y="25"/>
                  </a:lnTo>
                  <a:lnTo>
                    <a:pt x="37" y="25"/>
                  </a:lnTo>
                  <a:lnTo>
                    <a:pt x="37" y="23"/>
                  </a:lnTo>
                  <a:lnTo>
                    <a:pt x="39" y="23"/>
                  </a:lnTo>
                  <a:lnTo>
                    <a:pt x="41" y="21"/>
                  </a:lnTo>
                  <a:lnTo>
                    <a:pt x="41" y="20"/>
                  </a:lnTo>
                  <a:lnTo>
                    <a:pt x="41" y="18"/>
                  </a:lnTo>
                  <a:lnTo>
                    <a:pt x="43" y="18"/>
                  </a:lnTo>
                  <a:lnTo>
                    <a:pt x="45" y="18"/>
                  </a:lnTo>
                  <a:lnTo>
                    <a:pt x="45" y="16"/>
                  </a:lnTo>
                  <a:lnTo>
                    <a:pt x="45" y="14"/>
                  </a:lnTo>
                  <a:lnTo>
                    <a:pt x="45" y="12"/>
                  </a:lnTo>
                  <a:lnTo>
                    <a:pt x="47" y="12"/>
                  </a:lnTo>
                  <a:lnTo>
                    <a:pt x="47" y="10"/>
                  </a:lnTo>
                  <a:lnTo>
                    <a:pt x="49" y="10"/>
                  </a:lnTo>
                  <a:lnTo>
                    <a:pt x="50" y="8"/>
                  </a:lnTo>
                  <a:lnTo>
                    <a:pt x="50" y="6"/>
                  </a:lnTo>
                  <a:lnTo>
                    <a:pt x="50" y="4"/>
                  </a:lnTo>
                  <a:lnTo>
                    <a:pt x="49" y="4"/>
                  </a:lnTo>
                  <a:lnTo>
                    <a:pt x="50" y="4"/>
                  </a:lnTo>
                  <a:lnTo>
                    <a:pt x="49" y="4"/>
                  </a:lnTo>
                  <a:lnTo>
                    <a:pt x="49" y="2"/>
                  </a:lnTo>
                  <a:lnTo>
                    <a:pt x="49"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8" name="Freeform 709"/>
            <p:cNvSpPr>
              <a:spLocks/>
            </p:cNvSpPr>
            <p:nvPr/>
          </p:nvSpPr>
          <p:spPr bwMode="gray">
            <a:xfrm>
              <a:off x="3686800" y="1468432"/>
              <a:ext cx="140128" cy="152691"/>
            </a:xfrm>
            <a:custGeom>
              <a:avLst/>
              <a:gdLst>
                <a:gd name="T0" fmla="*/ 143 w 145"/>
                <a:gd name="T1" fmla="*/ 152 h 158"/>
                <a:gd name="T2" fmla="*/ 139 w 145"/>
                <a:gd name="T3" fmla="*/ 143 h 158"/>
                <a:gd name="T4" fmla="*/ 139 w 145"/>
                <a:gd name="T5" fmla="*/ 139 h 158"/>
                <a:gd name="T6" fmla="*/ 135 w 145"/>
                <a:gd name="T7" fmla="*/ 141 h 158"/>
                <a:gd name="T8" fmla="*/ 135 w 145"/>
                <a:gd name="T9" fmla="*/ 135 h 158"/>
                <a:gd name="T10" fmla="*/ 133 w 145"/>
                <a:gd name="T11" fmla="*/ 131 h 158"/>
                <a:gd name="T12" fmla="*/ 133 w 145"/>
                <a:gd name="T13" fmla="*/ 135 h 158"/>
                <a:gd name="T14" fmla="*/ 127 w 145"/>
                <a:gd name="T15" fmla="*/ 131 h 158"/>
                <a:gd name="T16" fmla="*/ 125 w 145"/>
                <a:gd name="T17" fmla="*/ 129 h 158"/>
                <a:gd name="T18" fmla="*/ 125 w 145"/>
                <a:gd name="T19" fmla="*/ 125 h 158"/>
                <a:gd name="T20" fmla="*/ 123 w 145"/>
                <a:gd name="T21" fmla="*/ 123 h 158"/>
                <a:gd name="T22" fmla="*/ 117 w 145"/>
                <a:gd name="T23" fmla="*/ 129 h 158"/>
                <a:gd name="T24" fmla="*/ 112 w 145"/>
                <a:gd name="T25" fmla="*/ 129 h 158"/>
                <a:gd name="T26" fmla="*/ 114 w 145"/>
                <a:gd name="T27" fmla="*/ 125 h 158"/>
                <a:gd name="T28" fmla="*/ 117 w 145"/>
                <a:gd name="T29" fmla="*/ 120 h 158"/>
                <a:gd name="T30" fmla="*/ 110 w 145"/>
                <a:gd name="T31" fmla="*/ 114 h 158"/>
                <a:gd name="T32" fmla="*/ 112 w 145"/>
                <a:gd name="T33" fmla="*/ 110 h 158"/>
                <a:gd name="T34" fmla="*/ 110 w 145"/>
                <a:gd name="T35" fmla="*/ 112 h 158"/>
                <a:gd name="T36" fmla="*/ 108 w 145"/>
                <a:gd name="T37" fmla="*/ 108 h 158"/>
                <a:gd name="T38" fmla="*/ 110 w 145"/>
                <a:gd name="T39" fmla="*/ 106 h 158"/>
                <a:gd name="T40" fmla="*/ 106 w 145"/>
                <a:gd name="T41" fmla="*/ 104 h 158"/>
                <a:gd name="T42" fmla="*/ 104 w 145"/>
                <a:gd name="T43" fmla="*/ 108 h 158"/>
                <a:gd name="T44" fmla="*/ 102 w 145"/>
                <a:gd name="T45" fmla="*/ 96 h 158"/>
                <a:gd name="T46" fmla="*/ 96 w 145"/>
                <a:gd name="T47" fmla="*/ 94 h 158"/>
                <a:gd name="T48" fmla="*/ 92 w 145"/>
                <a:gd name="T49" fmla="*/ 91 h 158"/>
                <a:gd name="T50" fmla="*/ 92 w 145"/>
                <a:gd name="T51" fmla="*/ 87 h 158"/>
                <a:gd name="T52" fmla="*/ 88 w 145"/>
                <a:gd name="T53" fmla="*/ 89 h 158"/>
                <a:gd name="T54" fmla="*/ 88 w 145"/>
                <a:gd name="T55" fmla="*/ 91 h 158"/>
                <a:gd name="T56" fmla="*/ 90 w 145"/>
                <a:gd name="T57" fmla="*/ 94 h 158"/>
                <a:gd name="T58" fmla="*/ 88 w 145"/>
                <a:gd name="T59" fmla="*/ 104 h 158"/>
                <a:gd name="T60" fmla="*/ 79 w 145"/>
                <a:gd name="T61" fmla="*/ 102 h 158"/>
                <a:gd name="T62" fmla="*/ 69 w 145"/>
                <a:gd name="T63" fmla="*/ 100 h 158"/>
                <a:gd name="T64" fmla="*/ 75 w 145"/>
                <a:gd name="T65" fmla="*/ 106 h 158"/>
                <a:gd name="T66" fmla="*/ 71 w 145"/>
                <a:gd name="T67" fmla="*/ 104 h 158"/>
                <a:gd name="T68" fmla="*/ 61 w 145"/>
                <a:gd name="T69" fmla="*/ 98 h 158"/>
                <a:gd name="T70" fmla="*/ 65 w 145"/>
                <a:gd name="T71" fmla="*/ 100 h 158"/>
                <a:gd name="T72" fmla="*/ 65 w 145"/>
                <a:gd name="T73" fmla="*/ 106 h 158"/>
                <a:gd name="T74" fmla="*/ 58 w 145"/>
                <a:gd name="T75" fmla="*/ 102 h 158"/>
                <a:gd name="T76" fmla="*/ 42 w 145"/>
                <a:gd name="T77" fmla="*/ 100 h 158"/>
                <a:gd name="T78" fmla="*/ 36 w 145"/>
                <a:gd name="T79" fmla="*/ 98 h 158"/>
                <a:gd name="T80" fmla="*/ 34 w 145"/>
                <a:gd name="T81" fmla="*/ 102 h 158"/>
                <a:gd name="T82" fmla="*/ 30 w 145"/>
                <a:gd name="T83" fmla="*/ 91 h 158"/>
                <a:gd name="T84" fmla="*/ 27 w 145"/>
                <a:gd name="T85" fmla="*/ 94 h 158"/>
                <a:gd name="T86" fmla="*/ 23 w 145"/>
                <a:gd name="T87" fmla="*/ 92 h 158"/>
                <a:gd name="T88" fmla="*/ 17 w 145"/>
                <a:gd name="T89" fmla="*/ 94 h 158"/>
                <a:gd name="T90" fmla="*/ 11 w 145"/>
                <a:gd name="T91" fmla="*/ 91 h 158"/>
                <a:gd name="T92" fmla="*/ 5 w 145"/>
                <a:gd name="T93" fmla="*/ 79 h 158"/>
                <a:gd name="T94" fmla="*/ 9 w 145"/>
                <a:gd name="T95" fmla="*/ 75 h 158"/>
                <a:gd name="T96" fmla="*/ 19 w 145"/>
                <a:gd name="T97" fmla="*/ 79 h 158"/>
                <a:gd name="T98" fmla="*/ 19 w 145"/>
                <a:gd name="T99" fmla="*/ 73 h 158"/>
                <a:gd name="T100" fmla="*/ 13 w 145"/>
                <a:gd name="T101" fmla="*/ 71 h 158"/>
                <a:gd name="T102" fmla="*/ 0 w 145"/>
                <a:gd name="T103" fmla="*/ 65 h 158"/>
                <a:gd name="T104" fmla="*/ 0 w 145"/>
                <a:gd name="T105" fmla="*/ 56 h 158"/>
                <a:gd name="T106" fmla="*/ 1 w 145"/>
                <a:gd name="T107" fmla="*/ 46 h 158"/>
                <a:gd name="T108" fmla="*/ 1 w 145"/>
                <a:gd name="T109" fmla="*/ 38 h 158"/>
                <a:gd name="T110" fmla="*/ 5 w 145"/>
                <a:gd name="T111" fmla="*/ 31 h 158"/>
                <a:gd name="T112" fmla="*/ 7 w 145"/>
                <a:gd name="T113" fmla="*/ 23 h 158"/>
                <a:gd name="T114" fmla="*/ 9 w 145"/>
                <a:gd name="T115" fmla="*/ 15 h 158"/>
                <a:gd name="T116" fmla="*/ 13 w 145"/>
                <a:gd name="T117" fmla="*/ 9 h 158"/>
                <a:gd name="T118" fmla="*/ 27 w 145"/>
                <a:gd name="T11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158">
                  <a:moveTo>
                    <a:pt x="145" y="158"/>
                  </a:moveTo>
                  <a:lnTo>
                    <a:pt x="145" y="156"/>
                  </a:lnTo>
                  <a:lnTo>
                    <a:pt x="143" y="156"/>
                  </a:lnTo>
                  <a:lnTo>
                    <a:pt x="143" y="154"/>
                  </a:lnTo>
                  <a:lnTo>
                    <a:pt x="145" y="154"/>
                  </a:lnTo>
                  <a:lnTo>
                    <a:pt x="145" y="152"/>
                  </a:lnTo>
                  <a:lnTo>
                    <a:pt x="143" y="152"/>
                  </a:lnTo>
                  <a:lnTo>
                    <a:pt x="143" y="150"/>
                  </a:lnTo>
                  <a:lnTo>
                    <a:pt x="141" y="150"/>
                  </a:lnTo>
                  <a:lnTo>
                    <a:pt x="141" y="149"/>
                  </a:lnTo>
                  <a:lnTo>
                    <a:pt x="141" y="147"/>
                  </a:lnTo>
                  <a:lnTo>
                    <a:pt x="141" y="145"/>
                  </a:lnTo>
                  <a:lnTo>
                    <a:pt x="141" y="143"/>
                  </a:lnTo>
                  <a:lnTo>
                    <a:pt x="139" y="143"/>
                  </a:lnTo>
                  <a:lnTo>
                    <a:pt x="139" y="141"/>
                  </a:lnTo>
                  <a:lnTo>
                    <a:pt x="137" y="141"/>
                  </a:lnTo>
                  <a:lnTo>
                    <a:pt x="137" y="143"/>
                  </a:lnTo>
                  <a:lnTo>
                    <a:pt x="137" y="141"/>
                  </a:lnTo>
                  <a:lnTo>
                    <a:pt x="139" y="141"/>
                  </a:lnTo>
                  <a:lnTo>
                    <a:pt x="137" y="141"/>
                  </a:lnTo>
                  <a:lnTo>
                    <a:pt x="139" y="139"/>
                  </a:lnTo>
                  <a:lnTo>
                    <a:pt x="137" y="139"/>
                  </a:lnTo>
                  <a:lnTo>
                    <a:pt x="139" y="139"/>
                  </a:lnTo>
                  <a:lnTo>
                    <a:pt x="137" y="139"/>
                  </a:lnTo>
                  <a:lnTo>
                    <a:pt x="137" y="141"/>
                  </a:lnTo>
                  <a:lnTo>
                    <a:pt x="135" y="141"/>
                  </a:lnTo>
                  <a:lnTo>
                    <a:pt x="135" y="143"/>
                  </a:lnTo>
                  <a:lnTo>
                    <a:pt x="135" y="141"/>
                  </a:lnTo>
                  <a:lnTo>
                    <a:pt x="133" y="141"/>
                  </a:lnTo>
                  <a:lnTo>
                    <a:pt x="133" y="139"/>
                  </a:lnTo>
                  <a:lnTo>
                    <a:pt x="133" y="137"/>
                  </a:lnTo>
                  <a:lnTo>
                    <a:pt x="135" y="137"/>
                  </a:lnTo>
                  <a:lnTo>
                    <a:pt x="135" y="135"/>
                  </a:lnTo>
                  <a:lnTo>
                    <a:pt x="133" y="135"/>
                  </a:lnTo>
                  <a:lnTo>
                    <a:pt x="135" y="135"/>
                  </a:lnTo>
                  <a:lnTo>
                    <a:pt x="135" y="133"/>
                  </a:lnTo>
                  <a:lnTo>
                    <a:pt x="133" y="133"/>
                  </a:lnTo>
                  <a:lnTo>
                    <a:pt x="135" y="133"/>
                  </a:lnTo>
                  <a:lnTo>
                    <a:pt x="133" y="133"/>
                  </a:lnTo>
                  <a:lnTo>
                    <a:pt x="135" y="133"/>
                  </a:lnTo>
                  <a:lnTo>
                    <a:pt x="133" y="133"/>
                  </a:lnTo>
                  <a:lnTo>
                    <a:pt x="133" y="131"/>
                  </a:lnTo>
                  <a:lnTo>
                    <a:pt x="131" y="131"/>
                  </a:lnTo>
                  <a:lnTo>
                    <a:pt x="131" y="133"/>
                  </a:lnTo>
                  <a:lnTo>
                    <a:pt x="133" y="133"/>
                  </a:lnTo>
                  <a:lnTo>
                    <a:pt x="133" y="135"/>
                  </a:lnTo>
                  <a:lnTo>
                    <a:pt x="133" y="137"/>
                  </a:lnTo>
                  <a:lnTo>
                    <a:pt x="131" y="137"/>
                  </a:lnTo>
                  <a:lnTo>
                    <a:pt x="133" y="135"/>
                  </a:lnTo>
                  <a:lnTo>
                    <a:pt x="131" y="137"/>
                  </a:lnTo>
                  <a:lnTo>
                    <a:pt x="129" y="135"/>
                  </a:lnTo>
                  <a:lnTo>
                    <a:pt x="127" y="135"/>
                  </a:lnTo>
                  <a:lnTo>
                    <a:pt x="127" y="133"/>
                  </a:lnTo>
                  <a:lnTo>
                    <a:pt x="127" y="131"/>
                  </a:lnTo>
                  <a:lnTo>
                    <a:pt x="125" y="131"/>
                  </a:lnTo>
                  <a:lnTo>
                    <a:pt x="127" y="131"/>
                  </a:lnTo>
                  <a:lnTo>
                    <a:pt x="127" y="129"/>
                  </a:lnTo>
                  <a:lnTo>
                    <a:pt x="125" y="129"/>
                  </a:lnTo>
                  <a:lnTo>
                    <a:pt x="127" y="129"/>
                  </a:lnTo>
                  <a:lnTo>
                    <a:pt x="125" y="131"/>
                  </a:lnTo>
                  <a:lnTo>
                    <a:pt x="125" y="129"/>
                  </a:lnTo>
                  <a:lnTo>
                    <a:pt x="123" y="129"/>
                  </a:lnTo>
                  <a:lnTo>
                    <a:pt x="125" y="129"/>
                  </a:lnTo>
                  <a:lnTo>
                    <a:pt x="127" y="129"/>
                  </a:lnTo>
                  <a:lnTo>
                    <a:pt x="127" y="127"/>
                  </a:lnTo>
                  <a:lnTo>
                    <a:pt x="125" y="127"/>
                  </a:lnTo>
                  <a:lnTo>
                    <a:pt x="123" y="127"/>
                  </a:lnTo>
                  <a:lnTo>
                    <a:pt x="125" y="127"/>
                  </a:lnTo>
                  <a:lnTo>
                    <a:pt x="123" y="127"/>
                  </a:lnTo>
                  <a:lnTo>
                    <a:pt x="125" y="125"/>
                  </a:lnTo>
                  <a:lnTo>
                    <a:pt x="123" y="127"/>
                  </a:lnTo>
                  <a:lnTo>
                    <a:pt x="123" y="125"/>
                  </a:lnTo>
                  <a:lnTo>
                    <a:pt x="125" y="125"/>
                  </a:lnTo>
                  <a:lnTo>
                    <a:pt x="127" y="125"/>
                  </a:lnTo>
                  <a:lnTo>
                    <a:pt x="127" y="123"/>
                  </a:lnTo>
                  <a:lnTo>
                    <a:pt x="125" y="123"/>
                  </a:lnTo>
                  <a:lnTo>
                    <a:pt x="123" y="123"/>
                  </a:lnTo>
                  <a:lnTo>
                    <a:pt x="123" y="125"/>
                  </a:lnTo>
                  <a:lnTo>
                    <a:pt x="123" y="127"/>
                  </a:lnTo>
                  <a:lnTo>
                    <a:pt x="121" y="127"/>
                  </a:lnTo>
                  <a:lnTo>
                    <a:pt x="121" y="125"/>
                  </a:lnTo>
                  <a:lnTo>
                    <a:pt x="119" y="125"/>
                  </a:lnTo>
                  <a:lnTo>
                    <a:pt x="119" y="127"/>
                  </a:lnTo>
                  <a:lnTo>
                    <a:pt x="117" y="129"/>
                  </a:lnTo>
                  <a:lnTo>
                    <a:pt x="116" y="129"/>
                  </a:lnTo>
                  <a:lnTo>
                    <a:pt x="116" y="131"/>
                  </a:lnTo>
                  <a:lnTo>
                    <a:pt x="114" y="133"/>
                  </a:lnTo>
                  <a:lnTo>
                    <a:pt x="112" y="133"/>
                  </a:lnTo>
                  <a:lnTo>
                    <a:pt x="110" y="133"/>
                  </a:lnTo>
                  <a:lnTo>
                    <a:pt x="110" y="131"/>
                  </a:lnTo>
                  <a:lnTo>
                    <a:pt x="112" y="129"/>
                  </a:lnTo>
                  <a:lnTo>
                    <a:pt x="112" y="127"/>
                  </a:lnTo>
                  <a:lnTo>
                    <a:pt x="110" y="127"/>
                  </a:lnTo>
                  <a:lnTo>
                    <a:pt x="110" y="125"/>
                  </a:lnTo>
                  <a:lnTo>
                    <a:pt x="112" y="125"/>
                  </a:lnTo>
                  <a:lnTo>
                    <a:pt x="112" y="123"/>
                  </a:lnTo>
                  <a:lnTo>
                    <a:pt x="114" y="123"/>
                  </a:lnTo>
                  <a:lnTo>
                    <a:pt x="114" y="125"/>
                  </a:lnTo>
                  <a:lnTo>
                    <a:pt x="116" y="125"/>
                  </a:lnTo>
                  <a:lnTo>
                    <a:pt x="116" y="123"/>
                  </a:lnTo>
                  <a:lnTo>
                    <a:pt x="117" y="123"/>
                  </a:lnTo>
                  <a:lnTo>
                    <a:pt x="119" y="123"/>
                  </a:lnTo>
                  <a:lnTo>
                    <a:pt x="119" y="121"/>
                  </a:lnTo>
                  <a:lnTo>
                    <a:pt x="119" y="120"/>
                  </a:lnTo>
                  <a:lnTo>
                    <a:pt x="117" y="120"/>
                  </a:lnTo>
                  <a:lnTo>
                    <a:pt x="117" y="118"/>
                  </a:lnTo>
                  <a:lnTo>
                    <a:pt x="116" y="118"/>
                  </a:lnTo>
                  <a:lnTo>
                    <a:pt x="116" y="116"/>
                  </a:lnTo>
                  <a:lnTo>
                    <a:pt x="114" y="116"/>
                  </a:lnTo>
                  <a:lnTo>
                    <a:pt x="112" y="116"/>
                  </a:lnTo>
                  <a:lnTo>
                    <a:pt x="112" y="114"/>
                  </a:lnTo>
                  <a:lnTo>
                    <a:pt x="110" y="114"/>
                  </a:lnTo>
                  <a:lnTo>
                    <a:pt x="110" y="112"/>
                  </a:lnTo>
                  <a:lnTo>
                    <a:pt x="112" y="112"/>
                  </a:lnTo>
                  <a:lnTo>
                    <a:pt x="112" y="110"/>
                  </a:lnTo>
                  <a:lnTo>
                    <a:pt x="114" y="110"/>
                  </a:lnTo>
                  <a:lnTo>
                    <a:pt x="114" y="112"/>
                  </a:lnTo>
                  <a:lnTo>
                    <a:pt x="114" y="110"/>
                  </a:lnTo>
                  <a:lnTo>
                    <a:pt x="112" y="110"/>
                  </a:lnTo>
                  <a:lnTo>
                    <a:pt x="112" y="108"/>
                  </a:lnTo>
                  <a:lnTo>
                    <a:pt x="112" y="110"/>
                  </a:lnTo>
                  <a:lnTo>
                    <a:pt x="110" y="110"/>
                  </a:lnTo>
                  <a:lnTo>
                    <a:pt x="112" y="110"/>
                  </a:lnTo>
                  <a:lnTo>
                    <a:pt x="110" y="112"/>
                  </a:lnTo>
                  <a:lnTo>
                    <a:pt x="110" y="110"/>
                  </a:lnTo>
                  <a:lnTo>
                    <a:pt x="110" y="112"/>
                  </a:lnTo>
                  <a:lnTo>
                    <a:pt x="108" y="112"/>
                  </a:lnTo>
                  <a:lnTo>
                    <a:pt x="108" y="110"/>
                  </a:lnTo>
                  <a:lnTo>
                    <a:pt x="108" y="112"/>
                  </a:lnTo>
                  <a:lnTo>
                    <a:pt x="108" y="110"/>
                  </a:lnTo>
                  <a:lnTo>
                    <a:pt x="106" y="110"/>
                  </a:lnTo>
                  <a:lnTo>
                    <a:pt x="108" y="110"/>
                  </a:lnTo>
                  <a:lnTo>
                    <a:pt x="108" y="108"/>
                  </a:lnTo>
                  <a:lnTo>
                    <a:pt x="108" y="110"/>
                  </a:lnTo>
                  <a:lnTo>
                    <a:pt x="108" y="108"/>
                  </a:lnTo>
                  <a:lnTo>
                    <a:pt x="108" y="110"/>
                  </a:lnTo>
                  <a:lnTo>
                    <a:pt x="110" y="108"/>
                  </a:lnTo>
                  <a:lnTo>
                    <a:pt x="108" y="108"/>
                  </a:lnTo>
                  <a:lnTo>
                    <a:pt x="108" y="106"/>
                  </a:lnTo>
                  <a:lnTo>
                    <a:pt x="110" y="106"/>
                  </a:lnTo>
                  <a:lnTo>
                    <a:pt x="108" y="106"/>
                  </a:lnTo>
                  <a:lnTo>
                    <a:pt x="106" y="106"/>
                  </a:lnTo>
                  <a:lnTo>
                    <a:pt x="108" y="106"/>
                  </a:lnTo>
                  <a:lnTo>
                    <a:pt x="106" y="106"/>
                  </a:lnTo>
                  <a:lnTo>
                    <a:pt x="104" y="106"/>
                  </a:lnTo>
                  <a:lnTo>
                    <a:pt x="104" y="104"/>
                  </a:lnTo>
                  <a:lnTo>
                    <a:pt x="106" y="104"/>
                  </a:lnTo>
                  <a:lnTo>
                    <a:pt x="108" y="104"/>
                  </a:lnTo>
                  <a:lnTo>
                    <a:pt x="106" y="104"/>
                  </a:lnTo>
                  <a:lnTo>
                    <a:pt x="104" y="104"/>
                  </a:lnTo>
                  <a:lnTo>
                    <a:pt x="104" y="106"/>
                  </a:lnTo>
                  <a:lnTo>
                    <a:pt x="102" y="106"/>
                  </a:lnTo>
                  <a:lnTo>
                    <a:pt x="104" y="106"/>
                  </a:lnTo>
                  <a:lnTo>
                    <a:pt x="104" y="108"/>
                  </a:lnTo>
                  <a:lnTo>
                    <a:pt x="102" y="108"/>
                  </a:lnTo>
                  <a:lnTo>
                    <a:pt x="102" y="106"/>
                  </a:lnTo>
                  <a:lnTo>
                    <a:pt x="102" y="104"/>
                  </a:lnTo>
                  <a:lnTo>
                    <a:pt x="102" y="102"/>
                  </a:lnTo>
                  <a:lnTo>
                    <a:pt x="102" y="100"/>
                  </a:lnTo>
                  <a:lnTo>
                    <a:pt x="102" y="98"/>
                  </a:lnTo>
                  <a:lnTo>
                    <a:pt x="102" y="96"/>
                  </a:lnTo>
                  <a:lnTo>
                    <a:pt x="100" y="96"/>
                  </a:lnTo>
                  <a:lnTo>
                    <a:pt x="100" y="94"/>
                  </a:lnTo>
                  <a:lnTo>
                    <a:pt x="100" y="96"/>
                  </a:lnTo>
                  <a:lnTo>
                    <a:pt x="98" y="96"/>
                  </a:lnTo>
                  <a:lnTo>
                    <a:pt x="96" y="96"/>
                  </a:lnTo>
                  <a:lnTo>
                    <a:pt x="94" y="94"/>
                  </a:lnTo>
                  <a:lnTo>
                    <a:pt x="96" y="94"/>
                  </a:lnTo>
                  <a:lnTo>
                    <a:pt x="94" y="92"/>
                  </a:lnTo>
                  <a:lnTo>
                    <a:pt x="94" y="94"/>
                  </a:lnTo>
                  <a:lnTo>
                    <a:pt x="94" y="92"/>
                  </a:lnTo>
                  <a:lnTo>
                    <a:pt x="92" y="92"/>
                  </a:lnTo>
                  <a:lnTo>
                    <a:pt x="92" y="91"/>
                  </a:lnTo>
                  <a:lnTo>
                    <a:pt x="92" y="92"/>
                  </a:lnTo>
                  <a:lnTo>
                    <a:pt x="92" y="91"/>
                  </a:lnTo>
                  <a:lnTo>
                    <a:pt x="90" y="91"/>
                  </a:lnTo>
                  <a:lnTo>
                    <a:pt x="90" y="89"/>
                  </a:lnTo>
                  <a:lnTo>
                    <a:pt x="92" y="89"/>
                  </a:lnTo>
                  <a:lnTo>
                    <a:pt x="90" y="89"/>
                  </a:lnTo>
                  <a:lnTo>
                    <a:pt x="92" y="87"/>
                  </a:lnTo>
                  <a:lnTo>
                    <a:pt x="92" y="89"/>
                  </a:lnTo>
                  <a:lnTo>
                    <a:pt x="92" y="87"/>
                  </a:lnTo>
                  <a:lnTo>
                    <a:pt x="90" y="87"/>
                  </a:lnTo>
                  <a:lnTo>
                    <a:pt x="90" y="85"/>
                  </a:lnTo>
                  <a:lnTo>
                    <a:pt x="90" y="87"/>
                  </a:lnTo>
                  <a:lnTo>
                    <a:pt x="88" y="87"/>
                  </a:lnTo>
                  <a:lnTo>
                    <a:pt x="90" y="87"/>
                  </a:lnTo>
                  <a:lnTo>
                    <a:pt x="90" y="89"/>
                  </a:lnTo>
                  <a:lnTo>
                    <a:pt x="88" y="89"/>
                  </a:lnTo>
                  <a:lnTo>
                    <a:pt x="90" y="89"/>
                  </a:lnTo>
                  <a:lnTo>
                    <a:pt x="90" y="91"/>
                  </a:lnTo>
                  <a:lnTo>
                    <a:pt x="88" y="91"/>
                  </a:lnTo>
                  <a:lnTo>
                    <a:pt x="88" y="89"/>
                  </a:lnTo>
                  <a:lnTo>
                    <a:pt x="88" y="91"/>
                  </a:lnTo>
                  <a:lnTo>
                    <a:pt x="87" y="91"/>
                  </a:lnTo>
                  <a:lnTo>
                    <a:pt x="88" y="91"/>
                  </a:lnTo>
                  <a:lnTo>
                    <a:pt x="87" y="91"/>
                  </a:lnTo>
                  <a:lnTo>
                    <a:pt x="87" y="92"/>
                  </a:lnTo>
                  <a:lnTo>
                    <a:pt x="88" y="92"/>
                  </a:lnTo>
                  <a:lnTo>
                    <a:pt x="88" y="94"/>
                  </a:lnTo>
                  <a:lnTo>
                    <a:pt x="90" y="94"/>
                  </a:lnTo>
                  <a:lnTo>
                    <a:pt x="90" y="92"/>
                  </a:lnTo>
                  <a:lnTo>
                    <a:pt x="90" y="94"/>
                  </a:lnTo>
                  <a:lnTo>
                    <a:pt x="92" y="96"/>
                  </a:lnTo>
                  <a:lnTo>
                    <a:pt x="92" y="98"/>
                  </a:lnTo>
                  <a:lnTo>
                    <a:pt x="92" y="100"/>
                  </a:lnTo>
                  <a:lnTo>
                    <a:pt x="94" y="100"/>
                  </a:lnTo>
                  <a:lnTo>
                    <a:pt x="94" y="102"/>
                  </a:lnTo>
                  <a:lnTo>
                    <a:pt x="92" y="104"/>
                  </a:lnTo>
                  <a:lnTo>
                    <a:pt x="88" y="104"/>
                  </a:lnTo>
                  <a:lnTo>
                    <a:pt x="87" y="104"/>
                  </a:lnTo>
                  <a:lnTo>
                    <a:pt x="85" y="106"/>
                  </a:lnTo>
                  <a:lnTo>
                    <a:pt x="85" y="104"/>
                  </a:lnTo>
                  <a:lnTo>
                    <a:pt x="85" y="102"/>
                  </a:lnTo>
                  <a:lnTo>
                    <a:pt x="83" y="102"/>
                  </a:lnTo>
                  <a:lnTo>
                    <a:pt x="81" y="102"/>
                  </a:lnTo>
                  <a:lnTo>
                    <a:pt x="79" y="102"/>
                  </a:lnTo>
                  <a:lnTo>
                    <a:pt x="79" y="100"/>
                  </a:lnTo>
                  <a:lnTo>
                    <a:pt x="75" y="100"/>
                  </a:lnTo>
                  <a:lnTo>
                    <a:pt x="73" y="100"/>
                  </a:lnTo>
                  <a:lnTo>
                    <a:pt x="69" y="98"/>
                  </a:lnTo>
                  <a:lnTo>
                    <a:pt x="67" y="98"/>
                  </a:lnTo>
                  <a:lnTo>
                    <a:pt x="67" y="100"/>
                  </a:lnTo>
                  <a:lnTo>
                    <a:pt x="69" y="100"/>
                  </a:lnTo>
                  <a:lnTo>
                    <a:pt x="71" y="100"/>
                  </a:lnTo>
                  <a:lnTo>
                    <a:pt x="71" y="102"/>
                  </a:lnTo>
                  <a:lnTo>
                    <a:pt x="71" y="100"/>
                  </a:lnTo>
                  <a:lnTo>
                    <a:pt x="73" y="102"/>
                  </a:lnTo>
                  <a:lnTo>
                    <a:pt x="73" y="104"/>
                  </a:lnTo>
                  <a:lnTo>
                    <a:pt x="75" y="104"/>
                  </a:lnTo>
                  <a:lnTo>
                    <a:pt x="75" y="106"/>
                  </a:lnTo>
                  <a:lnTo>
                    <a:pt x="77" y="106"/>
                  </a:lnTo>
                  <a:lnTo>
                    <a:pt x="77" y="108"/>
                  </a:lnTo>
                  <a:lnTo>
                    <a:pt x="75" y="108"/>
                  </a:lnTo>
                  <a:lnTo>
                    <a:pt x="73" y="108"/>
                  </a:lnTo>
                  <a:lnTo>
                    <a:pt x="73" y="106"/>
                  </a:lnTo>
                  <a:lnTo>
                    <a:pt x="71" y="106"/>
                  </a:lnTo>
                  <a:lnTo>
                    <a:pt x="71" y="104"/>
                  </a:lnTo>
                  <a:lnTo>
                    <a:pt x="69" y="104"/>
                  </a:lnTo>
                  <a:lnTo>
                    <a:pt x="69" y="102"/>
                  </a:lnTo>
                  <a:lnTo>
                    <a:pt x="67" y="102"/>
                  </a:lnTo>
                  <a:lnTo>
                    <a:pt x="67" y="100"/>
                  </a:lnTo>
                  <a:lnTo>
                    <a:pt x="65" y="98"/>
                  </a:lnTo>
                  <a:lnTo>
                    <a:pt x="63" y="98"/>
                  </a:lnTo>
                  <a:lnTo>
                    <a:pt x="61" y="98"/>
                  </a:lnTo>
                  <a:lnTo>
                    <a:pt x="61" y="96"/>
                  </a:lnTo>
                  <a:lnTo>
                    <a:pt x="59" y="96"/>
                  </a:lnTo>
                  <a:lnTo>
                    <a:pt x="58" y="94"/>
                  </a:lnTo>
                  <a:lnTo>
                    <a:pt x="59" y="96"/>
                  </a:lnTo>
                  <a:lnTo>
                    <a:pt x="61" y="96"/>
                  </a:lnTo>
                  <a:lnTo>
                    <a:pt x="63" y="98"/>
                  </a:lnTo>
                  <a:lnTo>
                    <a:pt x="65" y="100"/>
                  </a:lnTo>
                  <a:lnTo>
                    <a:pt x="65" y="102"/>
                  </a:lnTo>
                  <a:lnTo>
                    <a:pt x="67" y="102"/>
                  </a:lnTo>
                  <a:lnTo>
                    <a:pt x="69" y="104"/>
                  </a:lnTo>
                  <a:lnTo>
                    <a:pt x="67" y="104"/>
                  </a:lnTo>
                  <a:lnTo>
                    <a:pt x="67" y="106"/>
                  </a:lnTo>
                  <a:lnTo>
                    <a:pt x="65" y="104"/>
                  </a:lnTo>
                  <a:lnTo>
                    <a:pt x="65" y="106"/>
                  </a:lnTo>
                  <a:lnTo>
                    <a:pt x="63" y="106"/>
                  </a:lnTo>
                  <a:lnTo>
                    <a:pt x="63" y="104"/>
                  </a:lnTo>
                  <a:lnTo>
                    <a:pt x="63" y="106"/>
                  </a:lnTo>
                  <a:lnTo>
                    <a:pt x="61" y="106"/>
                  </a:lnTo>
                  <a:lnTo>
                    <a:pt x="61" y="104"/>
                  </a:lnTo>
                  <a:lnTo>
                    <a:pt x="59" y="104"/>
                  </a:lnTo>
                  <a:lnTo>
                    <a:pt x="58" y="102"/>
                  </a:lnTo>
                  <a:lnTo>
                    <a:pt x="56" y="102"/>
                  </a:lnTo>
                  <a:lnTo>
                    <a:pt x="54" y="102"/>
                  </a:lnTo>
                  <a:lnTo>
                    <a:pt x="52" y="102"/>
                  </a:lnTo>
                  <a:lnTo>
                    <a:pt x="50" y="102"/>
                  </a:lnTo>
                  <a:lnTo>
                    <a:pt x="46" y="102"/>
                  </a:lnTo>
                  <a:lnTo>
                    <a:pt x="44" y="102"/>
                  </a:lnTo>
                  <a:lnTo>
                    <a:pt x="42" y="100"/>
                  </a:lnTo>
                  <a:lnTo>
                    <a:pt x="42" y="98"/>
                  </a:lnTo>
                  <a:lnTo>
                    <a:pt x="42" y="100"/>
                  </a:lnTo>
                  <a:lnTo>
                    <a:pt x="40" y="100"/>
                  </a:lnTo>
                  <a:lnTo>
                    <a:pt x="38" y="100"/>
                  </a:lnTo>
                  <a:lnTo>
                    <a:pt x="38" y="98"/>
                  </a:lnTo>
                  <a:lnTo>
                    <a:pt x="38" y="100"/>
                  </a:lnTo>
                  <a:lnTo>
                    <a:pt x="36" y="98"/>
                  </a:lnTo>
                  <a:lnTo>
                    <a:pt x="34" y="100"/>
                  </a:lnTo>
                  <a:lnTo>
                    <a:pt x="36" y="100"/>
                  </a:lnTo>
                  <a:lnTo>
                    <a:pt x="38" y="100"/>
                  </a:lnTo>
                  <a:lnTo>
                    <a:pt x="40" y="102"/>
                  </a:lnTo>
                  <a:lnTo>
                    <a:pt x="38" y="102"/>
                  </a:lnTo>
                  <a:lnTo>
                    <a:pt x="36" y="102"/>
                  </a:lnTo>
                  <a:lnTo>
                    <a:pt x="34" y="102"/>
                  </a:lnTo>
                  <a:lnTo>
                    <a:pt x="32" y="100"/>
                  </a:lnTo>
                  <a:lnTo>
                    <a:pt x="30" y="98"/>
                  </a:lnTo>
                  <a:lnTo>
                    <a:pt x="29" y="96"/>
                  </a:lnTo>
                  <a:lnTo>
                    <a:pt x="29" y="94"/>
                  </a:lnTo>
                  <a:lnTo>
                    <a:pt x="29" y="92"/>
                  </a:lnTo>
                  <a:lnTo>
                    <a:pt x="29" y="91"/>
                  </a:lnTo>
                  <a:lnTo>
                    <a:pt x="30" y="91"/>
                  </a:lnTo>
                  <a:lnTo>
                    <a:pt x="30" y="89"/>
                  </a:lnTo>
                  <a:lnTo>
                    <a:pt x="30" y="91"/>
                  </a:lnTo>
                  <a:lnTo>
                    <a:pt x="29" y="91"/>
                  </a:lnTo>
                  <a:lnTo>
                    <a:pt x="29" y="92"/>
                  </a:lnTo>
                  <a:lnTo>
                    <a:pt x="27" y="92"/>
                  </a:lnTo>
                  <a:lnTo>
                    <a:pt x="29" y="94"/>
                  </a:lnTo>
                  <a:lnTo>
                    <a:pt x="27" y="94"/>
                  </a:lnTo>
                  <a:lnTo>
                    <a:pt x="25" y="92"/>
                  </a:lnTo>
                  <a:lnTo>
                    <a:pt x="27" y="92"/>
                  </a:lnTo>
                  <a:lnTo>
                    <a:pt x="25" y="92"/>
                  </a:lnTo>
                  <a:lnTo>
                    <a:pt x="27" y="92"/>
                  </a:lnTo>
                  <a:lnTo>
                    <a:pt x="25" y="91"/>
                  </a:lnTo>
                  <a:lnTo>
                    <a:pt x="23" y="91"/>
                  </a:lnTo>
                  <a:lnTo>
                    <a:pt x="23" y="92"/>
                  </a:lnTo>
                  <a:lnTo>
                    <a:pt x="25" y="92"/>
                  </a:lnTo>
                  <a:lnTo>
                    <a:pt x="25" y="94"/>
                  </a:lnTo>
                  <a:lnTo>
                    <a:pt x="21" y="94"/>
                  </a:lnTo>
                  <a:lnTo>
                    <a:pt x="19" y="94"/>
                  </a:lnTo>
                  <a:lnTo>
                    <a:pt x="19" y="96"/>
                  </a:lnTo>
                  <a:lnTo>
                    <a:pt x="17" y="96"/>
                  </a:lnTo>
                  <a:lnTo>
                    <a:pt x="17" y="94"/>
                  </a:lnTo>
                  <a:lnTo>
                    <a:pt x="15" y="94"/>
                  </a:lnTo>
                  <a:lnTo>
                    <a:pt x="15" y="92"/>
                  </a:lnTo>
                  <a:lnTo>
                    <a:pt x="15" y="94"/>
                  </a:lnTo>
                  <a:lnTo>
                    <a:pt x="17" y="94"/>
                  </a:lnTo>
                  <a:lnTo>
                    <a:pt x="15" y="92"/>
                  </a:lnTo>
                  <a:lnTo>
                    <a:pt x="13" y="91"/>
                  </a:lnTo>
                  <a:lnTo>
                    <a:pt x="11" y="91"/>
                  </a:lnTo>
                  <a:lnTo>
                    <a:pt x="9" y="91"/>
                  </a:lnTo>
                  <a:lnTo>
                    <a:pt x="9" y="89"/>
                  </a:lnTo>
                  <a:lnTo>
                    <a:pt x="7" y="87"/>
                  </a:lnTo>
                  <a:lnTo>
                    <a:pt x="7" y="85"/>
                  </a:lnTo>
                  <a:lnTo>
                    <a:pt x="5" y="83"/>
                  </a:lnTo>
                  <a:lnTo>
                    <a:pt x="5" y="81"/>
                  </a:lnTo>
                  <a:lnTo>
                    <a:pt x="5" y="79"/>
                  </a:lnTo>
                  <a:lnTo>
                    <a:pt x="7" y="79"/>
                  </a:lnTo>
                  <a:lnTo>
                    <a:pt x="7" y="77"/>
                  </a:lnTo>
                  <a:lnTo>
                    <a:pt x="5" y="77"/>
                  </a:lnTo>
                  <a:lnTo>
                    <a:pt x="3" y="75"/>
                  </a:lnTo>
                  <a:lnTo>
                    <a:pt x="7" y="75"/>
                  </a:lnTo>
                  <a:lnTo>
                    <a:pt x="7" y="77"/>
                  </a:lnTo>
                  <a:lnTo>
                    <a:pt x="9" y="75"/>
                  </a:lnTo>
                  <a:lnTo>
                    <a:pt x="9" y="77"/>
                  </a:lnTo>
                  <a:lnTo>
                    <a:pt x="9" y="75"/>
                  </a:lnTo>
                  <a:lnTo>
                    <a:pt x="11" y="75"/>
                  </a:lnTo>
                  <a:lnTo>
                    <a:pt x="13" y="77"/>
                  </a:lnTo>
                  <a:lnTo>
                    <a:pt x="13" y="79"/>
                  </a:lnTo>
                  <a:lnTo>
                    <a:pt x="17" y="79"/>
                  </a:lnTo>
                  <a:lnTo>
                    <a:pt x="19" y="79"/>
                  </a:lnTo>
                  <a:lnTo>
                    <a:pt x="21" y="79"/>
                  </a:lnTo>
                  <a:lnTo>
                    <a:pt x="23" y="79"/>
                  </a:lnTo>
                  <a:lnTo>
                    <a:pt x="23" y="77"/>
                  </a:lnTo>
                  <a:lnTo>
                    <a:pt x="25" y="77"/>
                  </a:lnTo>
                  <a:lnTo>
                    <a:pt x="23" y="75"/>
                  </a:lnTo>
                  <a:lnTo>
                    <a:pt x="21" y="75"/>
                  </a:lnTo>
                  <a:lnTo>
                    <a:pt x="19" y="73"/>
                  </a:lnTo>
                  <a:lnTo>
                    <a:pt x="17" y="73"/>
                  </a:lnTo>
                  <a:lnTo>
                    <a:pt x="17" y="71"/>
                  </a:lnTo>
                  <a:lnTo>
                    <a:pt x="19" y="71"/>
                  </a:lnTo>
                  <a:lnTo>
                    <a:pt x="17" y="69"/>
                  </a:lnTo>
                  <a:lnTo>
                    <a:pt x="17" y="71"/>
                  </a:lnTo>
                  <a:lnTo>
                    <a:pt x="15" y="71"/>
                  </a:lnTo>
                  <a:lnTo>
                    <a:pt x="13" y="71"/>
                  </a:lnTo>
                  <a:lnTo>
                    <a:pt x="11" y="71"/>
                  </a:lnTo>
                  <a:lnTo>
                    <a:pt x="7" y="69"/>
                  </a:lnTo>
                  <a:lnTo>
                    <a:pt x="5" y="69"/>
                  </a:lnTo>
                  <a:lnTo>
                    <a:pt x="1" y="69"/>
                  </a:lnTo>
                  <a:lnTo>
                    <a:pt x="1" y="67"/>
                  </a:lnTo>
                  <a:lnTo>
                    <a:pt x="0" y="67"/>
                  </a:lnTo>
                  <a:lnTo>
                    <a:pt x="0" y="65"/>
                  </a:lnTo>
                  <a:lnTo>
                    <a:pt x="0" y="63"/>
                  </a:lnTo>
                  <a:lnTo>
                    <a:pt x="0" y="62"/>
                  </a:lnTo>
                  <a:lnTo>
                    <a:pt x="0" y="60"/>
                  </a:lnTo>
                  <a:lnTo>
                    <a:pt x="1" y="60"/>
                  </a:lnTo>
                  <a:lnTo>
                    <a:pt x="1" y="58"/>
                  </a:lnTo>
                  <a:lnTo>
                    <a:pt x="1" y="56"/>
                  </a:lnTo>
                  <a:lnTo>
                    <a:pt x="0" y="56"/>
                  </a:lnTo>
                  <a:lnTo>
                    <a:pt x="0" y="54"/>
                  </a:lnTo>
                  <a:lnTo>
                    <a:pt x="0" y="52"/>
                  </a:lnTo>
                  <a:lnTo>
                    <a:pt x="0" y="50"/>
                  </a:lnTo>
                  <a:lnTo>
                    <a:pt x="1" y="48"/>
                  </a:lnTo>
                  <a:lnTo>
                    <a:pt x="3" y="48"/>
                  </a:lnTo>
                  <a:lnTo>
                    <a:pt x="3" y="46"/>
                  </a:lnTo>
                  <a:lnTo>
                    <a:pt x="1" y="46"/>
                  </a:lnTo>
                  <a:lnTo>
                    <a:pt x="1" y="44"/>
                  </a:lnTo>
                  <a:lnTo>
                    <a:pt x="0" y="44"/>
                  </a:lnTo>
                  <a:lnTo>
                    <a:pt x="0" y="42"/>
                  </a:lnTo>
                  <a:lnTo>
                    <a:pt x="1" y="40"/>
                  </a:lnTo>
                  <a:lnTo>
                    <a:pt x="1" y="38"/>
                  </a:lnTo>
                  <a:lnTo>
                    <a:pt x="1" y="40"/>
                  </a:lnTo>
                  <a:lnTo>
                    <a:pt x="1" y="38"/>
                  </a:lnTo>
                  <a:lnTo>
                    <a:pt x="1" y="36"/>
                  </a:lnTo>
                  <a:lnTo>
                    <a:pt x="1" y="34"/>
                  </a:lnTo>
                  <a:lnTo>
                    <a:pt x="3" y="34"/>
                  </a:lnTo>
                  <a:lnTo>
                    <a:pt x="3" y="33"/>
                  </a:lnTo>
                  <a:lnTo>
                    <a:pt x="3" y="31"/>
                  </a:lnTo>
                  <a:lnTo>
                    <a:pt x="3" y="29"/>
                  </a:lnTo>
                  <a:lnTo>
                    <a:pt x="5" y="31"/>
                  </a:lnTo>
                  <a:lnTo>
                    <a:pt x="5" y="29"/>
                  </a:lnTo>
                  <a:lnTo>
                    <a:pt x="5" y="27"/>
                  </a:lnTo>
                  <a:lnTo>
                    <a:pt x="5" y="25"/>
                  </a:lnTo>
                  <a:lnTo>
                    <a:pt x="5" y="23"/>
                  </a:lnTo>
                  <a:lnTo>
                    <a:pt x="7" y="23"/>
                  </a:lnTo>
                  <a:lnTo>
                    <a:pt x="5" y="23"/>
                  </a:lnTo>
                  <a:lnTo>
                    <a:pt x="7" y="23"/>
                  </a:lnTo>
                  <a:lnTo>
                    <a:pt x="5" y="23"/>
                  </a:lnTo>
                  <a:lnTo>
                    <a:pt x="5" y="21"/>
                  </a:lnTo>
                  <a:lnTo>
                    <a:pt x="7" y="19"/>
                  </a:lnTo>
                  <a:lnTo>
                    <a:pt x="7" y="17"/>
                  </a:lnTo>
                  <a:lnTo>
                    <a:pt x="9" y="17"/>
                  </a:lnTo>
                  <a:lnTo>
                    <a:pt x="7" y="17"/>
                  </a:lnTo>
                  <a:lnTo>
                    <a:pt x="9" y="15"/>
                  </a:lnTo>
                  <a:lnTo>
                    <a:pt x="11" y="15"/>
                  </a:lnTo>
                  <a:lnTo>
                    <a:pt x="9" y="15"/>
                  </a:lnTo>
                  <a:lnTo>
                    <a:pt x="9" y="13"/>
                  </a:lnTo>
                  <a:lnTo>
                    <a:pt x="11" y="13"/>
                  </a:lnTo>
                  <a:lnTo>
                    <a:pt x="11" y="11"/>
                  </a:lnTo>
                  <a:lnTo>
                    <a:pt x="13" y="11"/>
                  </a:lnTo>
                  <a:lnTo>
                    <a:pt x="13" y="9"/>
                  </a:lnTo>
                  <a:lnTo>
                    <a:pt x="17" y="6"/>
                  </a:lnTo>
                  <a:lnTo>
                    <a:pt x="17" y="4"/>
                  </a:lnTo>
                  <a:lnTo>
                    <a:pt x="19" y="4"/>
                  </a:lnTo>
                  <a:lnTo>
                    <a:pt x="21" y="2"/>
                  </a:lnTo>
                  <a:lnTo>
                    <a:pt x="23" y="2"/>
                  </a:lnTo>
                  <a:lnTo>
                    <a:pt x="23" y="0"/>
                  </a:lnTo>
                  <a:lnTo>
                    <a:pt x="27" y="0"/>
                  </a:lnTo>
                  <a:lnTo>
                    <a:pt x="29"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9" name="Freeform 710"/>
            <p:cNvSpPr>
              <a:spLocks/>
            </p:cNvSpPr>
            <p:nvPr/>
          </p:nvSpPr>
          <p:spPr bwMode="gray">
            <a:xfrm>
              <a:off x="3585328" y="1464567"/>
              <a:ext cx="50253" cy="70547"/>
            </a:xfrm>
            <a:custGeom>
              <a:avLst/>
              <a:gdLst>
                <a:gd name="T0" fmla="*/ 27 w 52"/>
                <a:gd name="T1" fmla="*/ 6 h 73"/>
                <a:gd name="T2" fmla="*/ 33 w 52"/>
                <a:gd name="T3" fmla="*/ 6 h 73"/>
                <a:gd name="T4" fmla="*/ 43 w 52"/>
                <a:gd name="T5" fmla="*/ 2 h 73"/>
                <a:gd name="T6" fmla="*/ 48 w 52"/>
                <a:gd name="T7" fmla="*/ 6 h 73"/>
                <a:gd name="T8" fmla="*/ 45 w 52"/>
                <a:gd name="T9" fmla="*/ 11 h 73"/>
                <a:gd name="T10" fmla="*/ 41 w 52"/>
                <a:gd name="T11" fmla="*/ 13 h 73"/>
                <a:gd name="T12" fmla="*/ 47 w 52"/>
                <a:gd name="T13" fmla="*/ 13 h 73"/>
                <a:gd name="T14" fmla="*/ 45 w 52"/>
                <a:gd name="T15" fmla="*/ 17 h 73"/>
                <a:gd name="T16" fmla="*/ 41 w 52"/>
                <a:gd name="T17" fmla="*/ 21 h 73"/>
                <a:gd name="T18" fmla="*/ 35 w 52"/>
                <a:gd name="T19" fmla="*/ 31 h 73"/>
                <a:gd name="T20" fmla="*/ 45 w 52"/>
                <a:gd name="T21" fmla="*/ 29 h 73"/>
                <a:gd name="T22" fmla="*/ 47 w 52"/>
                <a:gd name="T23" fmla="*/ 33 h 73"/>
                <a:gd name="T24" fmla="*/ 45 w 52"/>
                <a:gd name="T25" fmla="*/ 38 h 73"/>
                <a:gd name="T26" fmla="*/ 52 w 52"/>
                <a:gd name="T27" fmla="*/ 38 h 73"/>
                <a:gd name="T28" fmla="*/ 50 w 52"/>
                <a:gd name="T29" fmla="*/ 46 h 73"/>
                <a:gd name="T30" fmla="*/ 50 w 52"/>
                <a:gd name="T31" fmla="*/ 52 h 73"/>
                <a:gd name="T32" fmla="*/ 50 w 52"/>
                <a:gd name="T33" fmla="*/ 56 h 73"/>
                <a:gd name="T34" fmla="*/ 50 w 52"/>
                <a:gd name="T35" fmla="*/ 60 h 73"/>
                <a:gd name="T36" fmla="*/ 47 w 52"/>
                <a:gd name="T37" fmla="*/ 62 h 73"/>
                <a:gd name="T38" fmla="*/ 41 w 52"/>
                <a:gd name="T39" fmla="*/ 64 h 73"/>
                <a:gd name="T40" fmla="*/ 37 w 52"/>
                <a:gd name="T41" fmla="*/ 58 h 73"/>
                <a:gd name="T42" fmla="*/ 37 w 52"/>
                <a:gd name="T43" fmla="*/ 66 h 73"/>
                <a:gd name="T44" fmla="*/ 35 w 52"/>
                <a:gd name="T45" fmla="*/ 71 h 73"/>
                <a:gd name="T46" fmla="*/ 29 w 52"/>
                <a:gd name="T47" fmla="*/ 69 h 73"/>
                <a:gd name="T48" fmla="*/ 25 w 52"/>
                <a:gd name="T49" fmla="*/ 64 h 73"/>
                <a:gd name="T50" fmla="*/ 21 w 52"/>
                <a:gd name="T51" fmla="*/ 58 h 73"/>
                <a:gd name="T52" fmla="*/ 18 w 52"/>
                <a:gd name="T53" fmla="*/ 52 h 73"/>
                <a:gd name="T54" fmla="*/ 14 w 52"/>
                <a:gd name="T55" fmla="*/ 46 h 73"/>
                <a:gd name="T56" fmla="*/ 8 w 52"/>
                <a:gd name="T57" fmla="*/ 46 h 73"/>
                <a:gd name="T58" fmla="*/ 8 w 52"/>
                <a:gd name="T59" fmla="*/ 44 h 73"/>
                <a:gd name="T60" fmla="*/ 4 w 52"/>
                <a:gd name="T61" fmla="*/ 38 h 73"/>
                <a:gd name="T62" fmla="*/ 0 w 52"/>
                <a:gd name="T63" fmla="*/ 31 h 73"/>
                <a:gd name="T64" fmla="*/ 4 w 52"/>
                <a:gd name="T65" fmla="*/ 25 h 73"/>
                <a:gd name="T66" fmla="*/ 8 w 52"/>
                <a:gd name="T67" fmla="*/ 27 h 73"/>
                <a:gd name="T68" fmla="*/ 10 w 52"/>
                <a:gd name="T69" fmla="*/ 31 h 73"/>
                <a:gd name="T70" fmla="*/ 12 w 52"/>
                <a:gd name="T71" fmla="*/ 35 h 73"/>
                <a:gd name="T72" fmla="*/ 16 w 52"/>
                <a:gd name="T73" fmla="*/ 35 h 73"/>
                <a:gd name="T74" fmla="*/ 19 w 52"/>
                <a:gd name="T75" fmla="*/ 29 h 73"/>
                <a:gd name="T76" fmla="*/ 21 w 52"/>
                <a:gd name="T77" fmla="*/ 31 h 73"/>
                <a:gd name="T78" fmla="*/ 19 w 52"/>
                <a:gd name="T79" fmla="*/ 23 h 73"/>
                <a:gd name="T80" fmla="*/ 18 w 52"/>
                <a:gd name="T81" fmla="*/ 23 h 73"/>
                <a:gd name="T82" fmla="*/ 19 w 52"/>
                <a:gd name="T83" fmla="*/ 19 h 73"/>
                <a:gd name="T84" fmla="*/ 21 w 52"/>
                <a:gd name="T85" fmla="*/ 19 h 73"/>
                <a:gd name="T86" fmla="*/ 19 w 52"/>
                <a:gd name="T87" fmla="*/ 19 h 73"/>
                <a:gd name="T88" fmla="*/ 12 w 52"/>
                <a:gd name="T89" fmla="*/ 15 h 73"/>
                <a:gd name="T90" fmla="*/ 12 w 52"/>
                <a:gd name="T91" fmla="*/ 10 h 73"/>
                <a:gd name="T92" fmla="*/ 18 w 52"/>
                <a:gd name="T93" fmla="*/ 13 h 73"/>
                <a:gd name="T94" fmla="*/ 18 w 52"/>
                <a:gd name="T95" fmla="*/ 11 h 73"/>
                <a:gd name="T96" fmla="*/ 14 w 52"/>
                <a:gd name="T97" fmla="*/ 6 h 73"/>
                <a:gd name="T98" fmla="*/ 18 w 52"/>
                <a:gd name="T99" fmla="*/ 4 h 73"/>
                <a:gd name="T100" fmla="*/ 23 w 52"/>
                <a:gd name="T101" fmla="*/ 4 h 73"/>
                <a:gd name="T102" fmla="*/ 21 w 52"/>
                <a:gd name="T103"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73">
                  <a:moveTo>
                    <a:pt x="23" y="2"/>
                  </a:moveTo>
                  <a:lnTo>
                    <a:pt x="25" y="2"/>
                  </a:lnTo>
                  <a:lnTo>
                    <a:pt x="25" y="4"/>
                  </a:lnTo>
                  <a:lnTo>
                    <a:pt x="27" y="4"/>
                  </a:lnTo>
                  <a:lnTo>
                    <a:pt x="27" y="6"/>
                  </a:lnTo>
                  <a:lnTo>
                    <a:pt x="29" y="6"/>
                  </a:lnTo>
                  <a:lnTo>
                    <a:pt x="29" y="8"/>
                  </a:lnTo>
                  <a:lnTo>
                    <a:pt x="29" y="6"/>
                  </a:lnTo>
                  <a:lnTo>
                    <a:pt x="31" y="6"/>
                  </a:lnTo>
                  <a:lnTo>
                    <a:pt x="33" y="6"/>
                  </a:lnTo>
                  <a:lnTo>
                    <a:pt x="35" y="4"/>
                  </a:lnTo>
                  <a:lnTo>
                    <a:pt x="39" y="4"/>
                  </a:lnTo>
                  <a:lnTo>
                    <a:pt x="39" y="2"/>
                  </a:lnTo>
                  <a:lnTo>
                    <a:pt x="41" y="2"/>
                  </a:lnTo>
                  <a:lnTo>
                    <a:pt x="43" y="2"/>
                  </a:lnTo>
                  <a:lnTo>
                    <a:pt x="45" y="2"/>
                  </a:lnTo>
                  <a:lnTo>
                    <a:pt x="45" y="4"/>
                  </a:lnTo>
                  <a:lnTo>
                    <a:pt x="47" y="4"/>
                  </a:lnTo>
                  <a:lnTo>
                    <a:pt x="47" y="6"/>
                  </a:lnTo>
                  <a:lnTo>
                    <a:pt x="48" y="6"/>
                  </a:lnTo>
                  <a:lnTo>
                    <a:pt x="48" y="8"/>
                  </a:lnTo>
                  <a:lnTo>
                    <a:pt x="47" y="8"/>
                  </a:lnTo>
                  <a:lnTo>
                    <a:pt x="47" y="10"/>
                  </a:lnTo>
                  <a:lnTo>
                    <a:pt x="47" y="11"/>
                  </a:lnTo>
                  <a:lnTo>
                    <a:pt x="45" y="11"/>
                  </a:lnTo>
                  <a:lnTo>
                    <a:pt x="43" y="11"/>
                  </a:lnTo>
                  <a:lnTo>
                    <a:pt x="43" y="13"/>
                  </a:lnTo>
                  <a:lnTo>
                    <a:pt x="43" y="11"/>
                  </a:lnTo>
                  <a:lnTo>
                    <a:pt x="43" y="13"/>
                  </a:lnTo>
                  <a:lnTo>
                    <a:pt x="41" y="13"/>
                  </a:lnTo>
                  <a:lnTo>
                    <a:pt x="43" y="13"/>
                  </a:lnTo>
                  <a:lnTo>
                    <a:pt x="43" y="15"/>
                  </a:lnTo>
                  <a:lnTo>
                    <a:pt x="43" y="13"/>
                  </a:lnTo>
                  <a:lnTo>
                    <a:pt x="45" y="13"/>
                  </a:lnTo>
                  <a:lnTo>
                    <a:pt x="47" y="13"/>
                  </a:lnTo>
                  <a:lnTo>
                    <a:pt x="47" y="15"/>
                  </a:lnTo>
                  <a:lnTo>
                    <a:pt x="45" y="15"/>
                  </a:lnTo>
                  <a:lnTo>
                    <a:pt x="47" y="15"/>
                  </a:lnTo>
                  <a:lnTo>
                    <a:pt x="47" y="17"/>
                  </a:lnTo>
                  <a:lnTo>
                    <a:pt x="45" y="17"/>
                  </a:lnTo>
                  <a:lnTo>
                    <a:pt x="43" y="19"/>
                  </a:lnTo>
                  <a:lnTo>
                    <a:pt x="41" y="19"/>
                  </a:lnTo>
                  <a:lnTo>
                    <a:pt x="43" y="19"/>
                  </a:lnTo>
                  <a:lnTo>
                    <a:pt x="41" y="19"/>
                  </a:lnTo>
                  <a:lnTo>
                    <a:pt x="41" y="21"/>
                  </a:lnTo>
                  <a:lnTo>
                    <a:pt x="37" y="25"/>
                  </a:lnTo>
                  <a:lnTo>
                    <a:pt x="37" y="27"/>
                  </a:lnTo>
                  <a:lnTo>
                    <a:pt x="35" y="27"/>
                  </a:lnTo>
                  <a:lnTo>
                    <a:pt x="35" y="29"/>
                  </a:lnTo>
                  <a:lnTo>
                    <a:pt x="35" y="31"/>
                  </a:lnTo>
                  <a:lnTo>
                    <a:pt x="37" y="29"/>
                  </a:lnTo>
                  <a:lnTo>
                    <a:pt x="37" y="27"/>
                  </a:lnTo>
                  <a:lnTo>
                    <a:pt x="39" y="27"/>
                  </a:lnTo>
                  <a:lnTo>
                    <a:pt x="41" y="27"/>
                  </a:lnTo>
                  <a:lnTo>
                    <a:pt x="45" y="29"/>
                  </a:lnTo>
                  <a:lnTo>
                    <a:pt x="45" y="31"/>
                  </a:lnTo>
                  <a:lnTo>
                    <a:pt x="45" y="33"/>
                  </a:lnTo>
                  <a:lnTo>
                    <a:pt x="47" y="33"/>
                  </a:lnTo>
                  <a:lnTo>
                    <a:pt x="47" y="35"/>
                  </a:lnTo>
                  <a:lnTo>
                    <a:pt x="47" y="33"/>
                  </a:lnTo>
                  <a:lnTo>
                    <a:pt x="47" y="35"/>
                  </a:lnTo>
                  <a:lnTo>
                    <a:pt x="47" y="37"/>
                  </a:lnTo>
                  <a:lnTo>
                    <a:pt x="45" y="38"/>
                  </a:lnTo>
                  <a:lnTo>
                    <a:pt x="47" y="38"/>
                  </a:lnTo>
                  <a:lnTo>
                    <a:pt x="45" y="38"/>
                  </a:lnTo>
                  <a:lnTo>
                    <a:pt x="47" y="38"/>
                  </a:lnTo>
                  <a:lnTo>
                    <a:pt x="48" y="37"/>
                  </a:lnTo>
                  <a:lnTo>
                    <a:pt x="50" y="35"/>
                  </a:lnTo>
                  <a:lnTo>
                    <a:pt x="50" y="37"/>
                  </a:lnTo>
                  <a:lnTo>
                    <a:pt x="52" y="38"/>
                  </a:lnTo>
                  <a:lnTo>
                    <a:pt x="52" y="40"/>
                  </a:lnTo>
                  <a:lnTo>
                    <a:pt x="52" y="42"/>
                  </a:lnTo>
                  <a:lnTo>
                    <a:pt x="52" y="44"/>
                  </a:lnTo>
                  <a:lnTo>
                    <a:pt x="50" y="44"/>
                  </a:lnTo>
                  <a:lnTo>
                    <a:pt x="50" y="46"/>
                  </a:lnTo>
                  <a:lnTo>
                    <a:pt x="48" y="46"/>
                  </a:lnTo>
                  <a:lnTo>
                    <a:pt x="50" y="46"/>
                  </a:lnTo>
                  <a:lnTo>
                    <a:pt x="50" y="48"/>
                  </a:lnTo>
                  <a:lnTo>
                    <a:pt x="50" y="50"/>
                  </a:lnTo>
                  <a:lnTo>
                    <a:pt x="50" y="52"/>
                  </a:lnTo>
                  <a:lnTo>
                    <a:pt x="52" y="52"/>
                  </a:lnTo>
                  <a:lnTo>
                    <a:pt x="50" y="52"/>
                  </a:lnTo>
                  <a:lnTo>
                    <a:pt x="48" y="54"/>
                  </a:lnTo>
                  <a:lnTo>
                    <a:pt x="50" y="54"/>
                  </a:lnTo>
                  <a:lnTo>
                    <a:pt x="50" y="56"/>
                  </a:lnTo>
                  <a:lnTo>
                    <a:pt x="48" y="58"/>
                  </a:lnTo>
                  <a:lnTo>
                    <a:pt x="50" y="58"/>
                  </a:lnTo>
                  <a:lnTo>
                    <a:pt x="50" y="56"/>
                  </a:lnTo>
                  <a:lnTo>
                    <a:pt x="50" y="58"/>
                  </a:lnTo>
                  <a:lnTo>
                    <a:pt x="50" y="60"/>
                  </a:lnTo>
                  <a:lnTo>
                    <a:pt x="48" y="60"/>
                  </a:lnTo>
                  <a:lnTo>
                    <a:pt x="50" y="60"/>
                  </a:lnTo>
                  <a:lnTo>
                    <a:pt x="48" y="60"/>
                  </a:lnTo>
                  <a:lnTo>
                    <a:pt x="47" y="60"/>
                  </a:lnTo>
                  <a:lnTo>
                    <a:pt x="47" y="62"/>
                  </a:lnTo>
                  <a:lnTo>
                    <a:pt x="47" y="64"/>
                  </a:lnTo>
                  <a:lnTo>
                    <a:pt x="45" y="64"/>
                  </a:lnTo>
                  <a:lnTo>
                    <a:pt x="43" y="66"/>
                  </a:lnTo>
                  <a:lnTo>
                    <a:pt x="41" y="66"/>
                  </a:lnTo>
                  <a:lnTo>
                    <a:pt x="41" y="64"/>
                  </a:lnTo>
                  <a:lnTo>
                    <a:pt x="39" y="64"/>
                  </a:lnTo>
                  <a:lnTo>
                    <a:pt x="37" y="64"/>
                  </a:lnTo>
                  <a:lnTo>
                    <a:pt x="37" y="62"/>
                  </a:lnTo>
                  <a:lnTo>
                    <a:pt x="37" y="60"/>
                  </a:lnTo>
                  <a:lnTo>
                    <a:pt x="37" y="58"/>
                  </a:lnTo>
                  <a:lnTo>
                    <a:pt x="35" y="60"/>
                  </a:lnTo>
                  <a:lnTo>
                    <a:pt x="35" y="62"/>
                  </a:lnTo>
                  <a:lnTo>
                    <a:pt x="35" y="64"/>
                  </a:lnTo>
                  <a:lnTo>
                    <a:pt x="37" y="64"/>
                  </a:lnTo>
                  <a:lnTo>
                    <a:pt x="37" y="66"/>
                  </a:lnTo>
                  <a:lnTo>
                    <a:pt x="37" y="67"/>
                  </a:lnTo>
                  <a:lnTo>
                    <a:pt x="39" y="67"/>
                  </a:lnTo>
                  <a:lnTo>
                    <a:pt x="37" y="69"/>
                  </a:lnTo>
                  <a:lnTo>
                    <a:pt x="37" y="71"/>
                  </a:lnTo>
                  <a:lnTo>
                    <a:pt x="35" y="71"/>
                  </a:lnTo>
                  <a:lnTo>
                    <a:pt x="35" y="73"/>
                  </a:lnTo>
                  <a:lnTo>
                    <a:pt x="33" y="73"/>
                  </a:lnTo>
                  <a:lnTo>
                    <a:pt x="31" y="71"/>
                  </a:lnTo>
                  <a:lnTo>
                    <a:pt x="29" y="71"/>
                  </a:lnTo>
                  <a:lnTo>
                    <a:pt x="29" y="69"/>
                  </a:lnTo>
                  <a:lnTo>
                    <a:pt x="27" y="69"/>
                  </a:lnTo>
                  <a:lnTo>
                    <a:pt x="27" y="67"/>
                  </a:lnTo>
                  <a:lnTo>
                    <a:pt x="27" y="66"/>
                  </a:lnTo>
                  <a:lnTo>
                    <a:pt x="25" y="66"/>
                  </a:lnTo>
                  <a:lnTo>
                    <a:pt x="25" y="64"/>
                  </a:lnTo>
                  <a:lnTo>
                    <a:pt x="25" y="62"/>
                  </a:lnTo>
                  <a:lnTo>
                    <a:pt x="23" y="62"/>
                  </a:lnTo>
                  <a:lnTo>
                    <a:pt x="23" y="60"/>
                  </a:lnTo>
                  <a:lnTo>
                    <a:pt x="23" y="58"/>
                  </a:lnTo>
                  <a:lnTo>
                    <a:pt x="21" y="58"/>
                  </a:lnTo>
                  <a:lnTo>
                    <a:pt x="21" y="56"/>
                  </a:lnTo>
                  <a:lnTo>
                    <a:pt x="19" y="56"/>
                  </a:lnTo>
                  <a:lnTo>
                    <a:pt x="19" y="54"/>
                  </a:lnTo>
                  <a:lnTo>
                    <a:pt x="19" y="52"/>
                  </a:lnTo>
                  <a:lnTo>
                    <a:pt x="18" y="52"/>
                  </a:lnTo>
                  <a:lnTo>
                    <a:pt x="18" y="50"/>
                  </a:lnTo>
                  <a:lnTo>
                    <a:pt x="16" y="50"/>
                  </a:lnTo>
                  <a:lnTo>
                    <a:pt x="14" y="50"/>
                  </a:lnTo>
                  <a:lnTo>
                    <a:pt x="14" y="48"/>
                  </a:lnTo>
                  <a:lnTo>
                    <a:pt x="14" y="46"/>
                  </a:lnTo>
                  <a:lnTo>
                    <a:pt x="12" y="46"/>
                  </a:lnTo>
                  <a:lnTo>
                    <a:pt x="12" y="48"/>
                  </a:lnTo>
                  <a:lnTo>
                    <a:pt x="10" y="48"/>
                  </a:lnTo>
                  <a:lnTo>
                    <a:pt x="10" y="46"/>
                  </a:lnTo>
                  <a:lnTo>
                    <a:pt x="8" y="46"/>
                  </a:lnTo>
                  <a:lnTo>
                    <a:pt x="6" y="46"/>
                  </a:lnTo>
                  <a:lnTo>
                    <a:pt x="6" y="44"/>
                  </a:lnTo>
                  <a:lnTo>
                    <a:pt x="8" y="44"/>
                  </a:lnTo>
                  <a:lnTo>
                    <a:pt x="6" y="44"/>
                  </a:lnTo>
                  <a:lnTo>
                    <a:pt x="8" y="44"/>
                  </a:lnTo>
                  <a:lnTo>
                    <a:pt x="6" y="44"/>
                  </a:lnTo>
                  <a:lnTo>
                    <a:pt x="6" y="42"/>
                  </a:lnTo>
                  <a:lnTo>
                    <a:pt x="6" y="40"/>
                  </a:lnTo>
                  <a:lnTo>
                    <a:pt x="4" y="40"/>
                  </a:lnTo>
                  <a:lnTo>
                    <a:pt x="4" y="38"/>
                  </a:lnTo>
                  <a:lnTo>
                    <a:pt x="2" y="38"/>
                  </a:lnTo>
                  <a:lnTo>
                    <a:pt x="0" y="37"/>
                  </a:lnTo>
                  <a:lnTo>
                    <a:pt x="0" y="35"/>
                  </a:lnTo>
                  <a:lnTo>
                    <a:pt x="0" y="33"/>
                  </a:lnTo>
                  <a:lnTo>
                    <a:pt x="0" y="31"/>
                  </a:lnTo>
                  <a:lnTo>
                    <a:pt x="0" y="29"/>
                  </a:lnTo>
                  <a:lnTo>
                    <a:pt x="2" y="29"/>
                  </a:lnTo>
                  <a:lnTo>
                    <a:pt x="2" y="27"/>
                  </a:lnTo>
                  <a:lnTo>
                    <a:pt x="2" y="25"/>
                  </a:lnTo>
                  <a:lnTo>
                    <a:pt x="4" y="25"/>
                  </a:lnTo>
                  <a:lnTo>
                    <a:pt x="6" y="25"/>
                  </a:lnTo>
                  <a:lnTo>
                    <a:pt x="6" y="27"/>
                  </a:lnTo>
                  <a:lnTo>
                    <a:pt x="6" y="25"/>
                  </a:lnTo>
                  <a:lnTo>
                    <a:pt x="6" y="27"/>
                  </a:lnTo>
                  <a:lnTo>
                    <a:pt x="8" y="27"/>
                  </a:lnTo>
                  <a:lnTo>
                    <a:pt x="8" y="29"/>
                  </a:lnTo>
                  <a:lnTo>
                    <a:pt x="8" y="31"/>
                  </a:lnTo>
                  <a:lnTo>
                    <a:pt x="10" y="31"/>
                  </a:lnTo>
                  <a:lnTo>
                    <a:pt x="10" y="29"/>
                  </a:lnTo>
                  <a:lnTo>
                    <a:pt x="10" y="31"/>
                  </a:lnTo>
                  <a:lnTo>
                    <a:pt x="10" y="33"/>
                  </a:lnTo>
                  <a:lnTo>
                    <a:pt x="12" y="33"/>
                  </a:lnTo>
                  <a:lnTo>
                    <a:pt x="12" y="35"/>
                  </a:lnTo>
                  <a:lnTo>
                    <a:pt x="12" y="33"/>
                  </a:lnTo>
                  <a:lnTo>
                    <a:pt x="12" y="35"/>
                  </a:lnTo>
                  <a:lnTo>
                    <a:pt x="10" y="35"/>
                  </a:lnTo>
                  <a:lnTo>
                    <a:pt x="12" y="35"/>
                  </a:lnTo>
                  <a:lnTo>
                    <a:pt x="14" y="37"/>
                  </a:lnTo>
                  <a:lnTo>
                    <a:pt x="16" y="37"/>
                  </a:lnTo>
                  <a:lnTo>
                    <a:pt x="16" y="35"/>
                  </a:lnTo>
                  <a:lnTo>
                    <a:pt x="18" y="35"/>
                  </a:lnTo>
                  <a:lnTo>
                    <a:pt x="19" y="35"/>
                  </a:lnTo>
                  <a:lnTo>
                    <a:pt x="19" y="33"/>
                  </a:lnTo>
                  <a:lnTo>
                    <a:pt x="19" y="31"/>
                  </a:lnTo>
                  <a:lnTo>
                    <a:pt x="19" y="29"/>
                  </a:lnTo>
                  <a:lnTo>
                    <a:pt x="18" y="29"/>
                  </a:lnTo>
                  <a:lnTo>
                    <a:pt x="19" y="27"/>
                  </a:lnTo>
                  <a:lnTo>
                    <a:pt x="19" y="29"/>
                  </a:lnTo>
                  <a:lnTo>
                    <a:pt x="19" y="31"/>
                  </a:lnTo>
                  <a:lnTo>
                    <a:pt x="21" y="31"/>
                  </a:lnTo>
                  <a:lnTo>
                    <a:pt x="21" y="29"/>
                  </a:lnTo>
                  <a:lnTo>
                    <a:pt x="21" y="27"/>
                  </a:lnTo>
                  <a:lnTo>
                    <a:pt x="21" y="25"/>
                  </a:lnTo>
                  <a:lnTo>
                    <a:pt x="19" y="25"/>
                  </a:lnTo>
                  <a:lnTo>
                    <a:pt x="19" y="23"/>
                  </a:lnTo>
                  <a:lnTo>
                    <a:pt x="21" y="23"/>
                  </a:lnTo>
                  <a:lnTo>
                    <a:pt x="19" y="23"/>
                  </a:lnTo>
                  <a:lnTo>
                    <a:pt x="19" y="25"/>
                  </a:lnTo>
                  <a:lnTo>
                    <a:pt x="18" y="25"/>
                  </a:lnTo>
                  <a:lnTo>
                    <a:pt x="18" y="23"/>
                  </a:lnTo>
                  <a:lnTo>
                    <a:pt x="18" y="21"/>
                  </a:lnTo>
                  <a:lnTo>
                    <a:pt x="19" y="21"/>
                  </a:lnTo>
                  <a:lnTo>
                    <a:pt x="18" y="21"/>
                  </a:lnTo>
                  <a:lnTo>
                    <a:pt x="19" y="21"/>
                  </a:lnTo>
                  <a:lnTo>
                    <a:pt x="19" y="19"/>
                  </a:lnTo>
                  <a:lnTo>
                    <a:pt x="21" y="21"/>
                  </a:lnTo>
                  <a:lnTo>
                    <a:pt x="23" y="23"/>
                  </a:lnTo>
                  <a:lnTo>
                    <a:pt x="23" y="21"/>
                  </a:lnTo>
                  <a:lnTo>
                    <a:pt x="21" y="21"/>
                  </a:lnTo>
                  <a:lnTo>
                    <a:pt x="21" y="19"/>
                  </a:lnTo>
                  <a:lnTo>
                    <a:pt x="21" y="17"/>
                  </a:lnTo>
                  <a:lnTo>
                    <a:pt x="19" y="17"/>
                  </a:lnTo>
                  <a:lnTo>
                    <a:pt x="19" y="15"/>
                  </a:lnTo>
                  <a:lnTo>
                    <a:pt x="19" y="17"/>
                  </a:lnTo>
                  <a:lnTo>
                    <a:pt x="19" y="19"/>
                  </a:lnTo>
                  <a:lnTo>
                    <a:pt x="18" y="19"/>
                  </a:lnTo>
                  <a:lnTo>
                    <a:pt x="16" y="19"/>
                  </a:lnTo>
                  <a:lnTo>
                    <a:pt x="14" y="19"/>
                  </a:lnTo>
                  <a:lnTo>
                    <a:pt x="12" y="17"/>
                  </a:lnTo>
                  <a:lnTo>
                    <a:pt x="12" y="15"/>
                  </a:lnTo>
                  <a:lnTo>
                    <a:pt x="10" y="15"/>
                  </a:lnTo>
                  <a:lnTo>
                    <a:pt x="10" y="13"/>
                  </a:lnTo>
                  <a:lnTo>
                    <a:pt x="10" y="11"/>
                  </a:lnTo>
                  <a:lnTo>
                    <a:pt x="12" y="11"/>
                  </a:lnTo>
                  <a:lnTo>
                    <a:pt x="12" y="10"/>
                  </a:lnTo>
                  <a:lnTo>
                    <a:pt x="14" y="11"/>
                  </a:lnTo>
                  <a:lnTo>
                    <a:pt x="16" y="10"/>
                  </a:lnTo>
                  <a:lnTo>
                    <a:pt x="16" y="11"/>
                  </a:lnTo>
                  <a:lnTo>
                    <a:pt x="16" y="13"/>
                  </a:lnTo>
                  <a:lnTo>
                    <a:pt x="18" y="13"/>
                  </a:lnTo>
                  <a:lnTo>
                    <a:pt x="18" y="15"/>
                  </a:lnTo>
                  <a:lnTo>
                    <a:pt x="19" y="15"/>
                  </a:lnTo>
                  <a:lnTo>
                    <a:pt x="18" y="15"/>
                  </a:lnTo>
                  <a:lnTo>
                    <a:pt x="18" y="13"/>
                  </a:lnTo>
                  <a:lnTo>
                    <a:pt x="18" y="11"/>
                  </a:lnTo>
                  <a:lnTo>
                    <a:pt x="18" y="10"/>
                  </a:lnTo>
                  <a:lnTo>
                    <a:pt x="16" y="10"/>
                  </a:lnTo>
                  <a:lnTo>
                    <a:pt x="16" y="8"/>
                  </a:lnTo>
                  <a:lnTo>
                    <a:pt x="14" y="8"/>
                  </a:lnTo>
                  <a:lnTo>
                    <a:pt x="14" y="6"/>
                  </a:lnTo>
                  <a:lnTo>
                    <a:pt x="14" y="8"/>
                  </a:lnTo>
                  <a:lnTo>
                    <a:pt x="14" y="6"/>
                  </a:lnTo>
                  <a:lnTo>
                    <a:pt x="14" y="4"/>
                  </a:lnTo>
                  <a:lnTo>
                    <a:pt x="16" y="4"/>
                  </a:lnTo>
                  <a:lnTo>
                    <a:pt x="18" y="4"/>
                  </a:lnTo>
                  <a:lnTo>
                    <a:pt x="19" y="4"/>
                  </a:lnTo>
                  <a:lnTo>
                    <a:pt x="21" y="4"/>
                  </a:lnTo>
                  <a:lnTo>
                    <a:pt x="21" y="6"/>
                  </a:lnTo>
                  <a:lnTo>
                    <a:pt x="23" y="6"/>
                  </a:lnTo>
                  <a:lnTo>
                    <a:pt x="23" y="4"/>
                  </a:lnTo>
                  <a:lnTo>
                    <a:pt x="23" y="2"/>
                  </a:lnTo>
                  <a:lnTo>
                    <a:pt x="21" y="4"/>
                  </a:lnTo>
                  <a:lnTo>
                    <a:pt x="19" y="4"/>
                  </a:lnTo>
                  <a:lnTo>
                    <a:pt x="19" y="2"/>
                  </a:lnTo>
                  <a:lnTo>
                    <a:pt x="21" y="2"/>
                  </a:lnTo>
                  <a:lnTo>
                    <a:pt x="21" y="0"/>
                  </a:lnTo>
                  <a:lnTo>
                    <a:pt x="23" y="0"/>
                  </a:lnTo>
                  <a:lnTo>
                    <a:pt x="2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0" name="Freeform 711"/>
            <p:cNvSpPr>
              <a:spLocks/>
            </p:cNvSpPr>
            <p:nvPr/>
          </p:nvSpPr>
          <p:spPr bwMode="gray">
            <a:xfrm>
              <a:off x="3611421" y="1458768"/>
              <a:ext cx="15462" cy="9664"/>
            </a:xfrm>
            <a:custGeom>
              <a:avLst/>
              <a:gdLst>
                <a:gd name="T0" fmla="*/ 16 w 16"/>
                <a:gd name="T1" fmla="*/ 2 h 10"/>
                <a:gd name="T2" fmla="*/ 14 w 16"/>
                <a:gd name="T3" fmla="*/ 4 h 10"/>
                <a:gd name="T4" fmla="*/ 14 w 16"/>
                <a:gd name="T5" fmla="*/ 6 h 10"/>
                <a:gd name="T6" fmla="*/ 12 w 16"/>
                <a:gd name="T7" fmla="*/ 6 h 10"/>
                <a:gd name="T8" fmla="*/ 12 w 16"/>
                <a:gd name="T9" fmla="*/ 8 h 10"/>
                <a:gd name="T10" fmla="*/ 10 w 16"/>
                <a:gd name="T11" fmla="*/ 8 h 10"/>
                <a:gd name="T12" fmla="*/ 8 w 16"/>
                <a:gd name="T13" fmla="*/ 10 h 10"/>
                <a:gd name="T14" fmla="*/ 6 w 16"/>
                <a:gd name="T15" fmla="*/ 10 h 10"/>
                <a:gd name="T16" fmla="*/ 6 w 16"/>
                <a:gd name="T17" fmla="*/ 8 h 10"/>
                <a:gd name="T18" fmla="*/ 6 w 16"/>
                <a:gd name="T19" fmla="*/ 10 h 10"/>
                <a:gd name="T20" fmla="*/ 4 w 16"/>
                <a:gd name="T21" fmla="*/ 10 h 10"/>
                <a:gd name="T22" fmla="*/ 2 w 16"/>
                <a:gd name="T23" fmla="*/ 10 h 10"/>
                <a:gd name="T24" fmla="*/ 6 w 16"/>
                <a:gd name="T25" fmla="*/ 10 h 10"/>
                <a:gd name="T26" fmla="*/ 4 w 16"/>
                <a:gd name="T27" fmla="*/ 10 h 10"/>
                <a:gd name="T28" fmla="*/ 2 w 16"/>
                <a:gd name="T29" fmla="*/ 10 h 10"/>
                <a:gd name="T30" fmla="*/ 0 w 16"/>
                <a:gd name="T31" fmla="*/ 8 h 10"/>
                <a:gd name="T32" fmla="*/ 0 w 16"/>
                <a:gd name="T33" fmla="*/ 6 h 10"/>
                <a:gd name="T34" fmla="*/ 2 w 16"/>
                <a:gd name="T35" fmla="*/ 6 h 10"/>
                <a:gd name="T36" fmla="*/ 4 w 16"/>
                <a:gd name="T37" fmla="*/ 6 h 10"/>
                <a:gd name="T38" fmla="*/ 4 w 16"/>
                <a:gd name="T39" fmla="*/ 4 h 10"/>
                <a:gd name="T40" fmla="*/ 6 w 16"/>
                <a:gd name="T41" fmla="*/ 4 h 10"/>
                <a:gd name="T42" fmla="*/ 8 w 16"/>
                <a:gd name="T43" fmla="*/ 4 h 10"/>
                <a:gd name="T44" fmla="*/ 10 w 16"/>
                <a:gd name="T45" fmla="*/ 2 h 10"/>
                <a:gd name="T46" fmla="*/ 14 w 16"/>
                <a:gd name="T47" fmla="*/ 0 h 10"/>
                <a:gd name="T48" fmla="*/ 16 w 16"/>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0">
                  <a:moveTo>
                    <a:pt x="16" y="2"/>
                  </a:moveTo>
                  <a:lnTo>
                    <a:pt x="14" y="4"/>
                  </a:lnTo>
                  <a:lnTo>
                    <a:pt x="14" y="6"/>
                  </a:lnTo>
                  <a:lnTo>
                    <a:pt x="12" y="6"/>
                  </a:lnTo>
                  <a:lnTo>
                    <a:pt x="12" y="8"/>
                  </a:lnTo>
                  <a:lnTo>
                    <a:pt x="10" y="8"/>
                  </a:lnTo>
                  <a:lnTo>
                    <a:pt x="8" y="10"/>
                  </a:lnTo>
                  <a:lnTo>
                    <a:pt x="6" y="10"/>
                  </a:lnTo>
                  <a:lnTo>
                    <a:pt x="6" y="8"/>
                  </a:lnTo>
                  <a:lnTo>
                    <a:pt x="6" y="10"/>
                  </a:lnTo>
                  <a:lnTo>
                    <a:pt x="4" y="10"/>
                  </a:lnTo>
                  <a:lnTo>
                    <a:pt x="2" y="10"/>
                  </a:lnTo>
                  <a:lnTo>
                    <a:pt x="6" y="10"/>
                  </a:lnTo>
                  <a:lnTo>
                    <a:pt x="4" y="10"/>
                  </a:lnTo>
                  <a:lnTo>
                    <a:pt x="2" y="10"/>
                  </a:lnTo>
                  <a:lnTo>
                    <a:pt x="0" y="8"/>
                  </a:lnTo>
                  <a:lnTo>
                    <a:pt x="0" y="6"/>
                  </a:lnTo>
                  <a:lnTo>
                    <a:pt x="2" y="6"/>
                  </a:lnTo>
                  <a:lnTo>
                    <a:pt x="4" y="6"/>
                  </a:lnTo>
                  <a:lnTo>
                    <a:pt x="4" y="4"/>
                  </a:lnTo>
                  <a:lnTo>
                    <a:pt x="6" y="4"/>
                  </a:lnTo>
                  <a:lnTo>
                    <a:pt x="8" y="4"/>
                  </a:lnTo>
                  <a:lnTo>
                    <a:pt x="10" y="2"/>
                  </a:lnTo>
                  <a:lnTo>
                    <a:pt x="14" y="0"/>
                  </a:lnTo>
                  <a:lnTo>
                    <a:pt x="1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1" name="Freeform 712"/>
            <p:cNvSpPr>
              <a:spLocks/>
            </p:cNvSpPr>
            <p:nvPr/>
          </p:nvSpPr>
          <p:spPr bwMode="gray">
            <a:xfrm>
              <a:off x="3641379" y="1458768"/>
              <a:ext cx="43488" cy="59917"/>
            </a:xfrm>
            <a:custGeom>
              <a:avLst/>
              <a:gdLst>
                <a:gd name="T0" fmla="*/ 27 w 45"/>
                <a:gd name="T1" fmla="*/ 2 h 62"/>
                <a:gd name="T2" fmla="*/ 27 w 45"/>
                <a:gd name="T3" fmla="*/ 6 h 62"/>
                <a:gd name="T4" fmla="*/ 31 w 45"/>
                <a:gd name="T5" fmla="*/ 4 h 62"/>
                <a:gd name="T6" fmla="*/ 39 w 45"/>
                <a:gd name="T7" fmla="*/ 4 h 62"/>
                <a:gd name="T8" fmla="*/ 45 w 45"/>
                <a:gd name="T9" fmla="*/ 6 h 62"/>
                <a:gd name="T10" fmla="*/ 45 w 45"/>
                <a:gd name="T11" fmla="*/ 8 h 62"/>
                <a:gd name="T12" fmla="*/ 43 w 45"/>
                <a:gd name="T13" fmla="*/ 14 h 62"/>
                <a:gd name="T14" fmla="*/ 39 w 45"/>
                <a:gd name="T15" fmla="*/ 17 h 62"/>
                <a:gd name="T16" fmla="*/ 39 w 45"/>
                <a:gd name="T17" fmla="*/ 23 h 62"/>
                <a:gd name="T18" fmla="*/ 37 w 45"/>
                <a:gd name="T19" fmla="*/ 27 h 62"/>
                <a:gd name="T20" fmla="*/ 35 w 45"/>
                <a:gd name="T21" fmla="*/ 27 h 62"/>
                <a:gd name="T22" fmla="*/ 33 w 45"/>
                <a:gd name="T23" fmla="*/ 33 h 62"/>
                <a:gd name="T24" fmla="*/ 31 w 45"/>
                <a:gd name="T25" fmla="*/ 37 h 62"/>
                <a:gd name="T26" fmla="*/ 27 w 45"/>
                <a:gd name="T27" fmla="*/ 43 h 62"/>
                <a:gd name="T28" fmla="*/ 21 w 45"/>
                <a:gd name="T29" fmla="*/ 41 h 62"/>
                <a:gd name="T30" fmla="*/ 18 w 45"/>
                <a:gd name="T31" fmla="*/ 39 h 62"/>
                <a:gd name="T32" fmla="*/ 14 w 45"/>
                <a:gd name="T33" fmla="*/ 43 h 62"/>
                <a:gd name="T34" fmla="*/ 16 w 45"/>
                <a:gd name="T35" fmla="*/ 43 h 62"/>
                <a:gd name="T36" fmla="*/ 18 w 45"/>
                <a:gd name="T37" fmla="*/ 46 h 62"/>
                <a:gd name="T38" fmla="*/ 18 w 45"/>
                <a:gd name="T39" fmla="*/ 52 h 62"/>
                <a:gd name="T40" fmla="*/ 14 w 45"/>
                <a:gd name="T41" fmla="*/ 54 h 62"/>
                <a:gd name="T42" fmla="*/ 14 w 45"/>
                <a:gd name="T43" fmla="*/ 60 h 62"/>
                <a:gd name="T44" fmla="*/ 14 w 45"/>
                <a:gd name="T45" fmla="*/ 62 h 62"/>
                <a:gd name="T46" fmla="*/ 12 w 45"/>
                <a:gd name="T47" fmla="*/ 60 h 62"/>
                <a:gd name="T48" fmla="*/ 4 w 45"/>
                <a:gd name="T49" fmla="*/ 62 h 62"/>
                <a:gd name="T50" fmla="*/ 6 w 45"/>
                <a:gd name="T51" fmla="*/ 58 h 62"/>
                <a:gd name="T52" fmla="*/ 4 w 45"/>
                <a:gd name="T53" fmla="*/ 56 h 62"/>
                <a:gd name="T54" fmla="*/ 4 w 45"/>
                <a:gd name="T55" fmla="*/ 50 h 62"/>
                <a:gd name="T56" fmla="*/ 2 w 45"/>
                <a:gd name="T57" fmla="*/ 46 h 62"/>
                <a:gd name="T58" fmla="*/ 2 w 45"/>
                <a:gd name="T59" fmla="*/ 44 h 62"/>
                <a:gd name="T60" fmla="*/ 0 w 45"/>
                <a:gd name="T61" fmla="*/ 41 h 62"/>
                <a:gd name="T62" fmla="*/ 0 w 45"/>
                <a:gd name="T63" fmla="*/ 39 h 62"/>
                <a:gd name="T64" fmla="*/ 0 w 45"/>
                <a:gd name="T65" fmla="*/ 33 h 62"/>
                <a:gd name="T66" fmla="*/ 2 w 45"/>
                <a:gd name="T67" fmla="*/ 29 h 62"/>
                <a:gd name="T68" fmla="*/ 0 w 45"/>
                <a:gd name="T69" fmla="*/ 25 h 62"/>
                <a:gd name="T70" fmla="*/ 0 w 45"/>
                <a:gd name="T71" fmla="*/ 19 h 62"/>
                <a:gd name="T72" fmla="*/ 0 w 45"/>
                <a:gd name="T73" fmla="*/ 17 h 62"/>
                <a:gd name="T74" fmla="*/ 0 w 45"/>
                <a:gd name="T75" fmla="*/ 16 h 62"/>
                <a:gd name="T76" fmla="*/ 2 w 45"/>
                <a:gd name="T77" fmla="*/ 12 h 62"/>
                <a:gd name="T78" fmla="*/ 6 w 45"/>
                <a:gd name="T79" fmla="*/ 14 h 62"/>
                <a:gd name="T80" fmla="*/ 6 w 45"/>
                <a:gd name="T81" fmla="*/ 14 h 62"/>
                <a:gd name="T82" fmla="*/ 6 w 45"/>
                <a:gd name="T83" fmla="*/ 10 h 62"/>
                <a:gd name="T84" fmla="*/ 4 w 45"/>
                <a:gd name="T85" fmla="*/ 10 h 62"/>
                <a:gd name="T86" fmla="*/ 2 w 45"/>
                <a:gd name="T87" fmla="*/ 6 h 62"/>
                <a:gd name="T88" fmla="*/ 6 w 45"/>
                <a:gd name="T89" fmla="*/ 4 h 62"/>
                <a:gd name="T90" fmla="*/ 10 w 45"/>
                <a:gd name="T91" fmla="*/ 2 h 62"/>
                <a:gd name="T92" fmla="*/ 14 w 45"/>
                <a:gd name="T93" fmla="*/ 0 h 62"/>
                <a:gd name="T94" fmla="*/ 16 w 45"/>
                <a:gd name="T95" fmla="*/ 0 h 62"/>
                <a:gd name="T96" fmla="*/ 21 w 45"/>
                <a:gd name="T9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62">
                  <a:moveTo>
                    <a:pt x="23" y="2"/>
                  </a:moveTo>
                  <a:lnTo>
                    <a:pt x="25" y="2"/>
                  </a:lnTo>
                  <a:lnTo>
                    <a:pt x="27" y="2"/>
                  </a:lnTo>
                  <a:lnTo>
                    <a:pt x="27" y="4"/>
                  </a:lnTo>
                  <a:lnTo>
                    <a:pt x="29" y="4"/>
                  </a:lnTo>
                  <a:lnTo>
                    <a:pt x="27" y="6"/>
                  </a:lnTo>
                  <a:lnTo>
                    <a:pt x="29" y="6"/>
                  </a:lnTo>
                  <a:lnTo>
                    <a:pt x="29" y="4"/>
                  </a:lnTo>
                  <a:lnTo>
                    <a:pt x="31" y="4"/>
                  </a:lnTo>
                  <a:lnTo>
                    <a:pt x="33" y="4"/>
                  </a:lnTo>
                  <a:lnTo>
                    <a:pt x="35" y="4"/>
                  </a:lnTo>
                  <a:lnTo>
                    <a:pt x="39" y="4"/>
                  </a:lnTo>
                  <a:lnTo>
                    <a:pt x="41" y="6"/>
                  </a:lnTo>
                  <a:lnTo>
                    <a:pt x="45" y="8"/>
                  </a:lnTo>
                  <a:lnTo>
                    <a:pt x="45" y="6"/>
                  </a:lnTo>
                  <a:lnTo>
                    <a:pt x="45" y="8"/>
                  </a:lnTo>
                  <a:lnTo>
                    <a:pt x="45" y="10"/>
                  </a:lnTo>
                  <a:lnTo>
                    <a:pt x="45" y="8"/>
                  </a:lnTo>
                  <a:lnTo>
                    <a:pt x="45" y="10"/>
                  </a:lnTo>
                  <a:lnTo>
                    <a:pt x="43" y="12"/>
                  </a:lnTo>
                  <a:lnTo>
                    <a:pt x="43" y="14"/>
                  </a:lnTo>
                  <a:lnTo>
                    <a:pt x="43" y="16"/>
                  </a:lnTo>
                  <a:lnTo>
                    <a:pt x="41" y="17"/>
                  </a:lnTo>
                  <a:lnTo>
                    <a:pt x="39" y="17"/>
                  </a:lnTo>
                  <a:lnTo>
                    <a:pt x="39" y="19"/>
                  </a:lnTo>
                  <a:lnTo>
                    <a:pt x="39" y="21"/>
                  </a:lnTo>
                  <a:lnTo>
                    <a:pt x="39" y="23"/>
                  </a:lnTo>
                  <a:lnTo>
                    <a:pt x="37" y="23"/>
                  </a:lnTo>
                  <a:lnTo>
                    <a:pt x="37" y="25"/>
                  </a:lnTo>
                  <a:lnTo>
                    <a:pt x="37" y="27"/>
                  </a:lnTo>
                  <a:lnTo>
                    <a:pt x="35" y="27"/>
                  </a:lnTo>
                  <a:lnTo>
                    <a:pt x="33" y="27"/>
                  </a:lnTo>
                  <a:lnTo>
                    <a:pt x="35" y="27"/>
                  </a:lnTo>
                  <a:lnTo>
                    <a:pt x="35" y="29"/>
                  </a:lnTo>
                  <a:lnTo>
                    <a:pt x="35" y="31"/>
                  </a:lnTo>
                  <a:lnTo>
                    <a:pt x="33" y="33"/>
                  </a:lnTo>
                  <a:lnTo>
                    <a:pt x="33" y="35"/>
                  </a:lnTo>
                  <a:lnTo>
                    <a:pt x="33" y="37"/>
                  </a:lnTo>
                  <a:lnTo>
                    <a:pt x="31" y="37"/>
                  </a:lnTo>
                  <a:lnTo>
                    <a:pt x="31" y="39"/>
                  </a:lnTo>
                  <a:lnTo>
                    <a:pt x="29" y="41"/>
                  </a:lnTo>
                  <a:lnTo>
                    <a:pt x="27" y="43"/>
                  </a:lnTo>
                  <a:lnTo>
                    <a:pt x="27" y="41"/>
                  </a:lnTo>
                  <a:lnTo>
                    <a:pt x="25" y="41"/>
                  </a:lnTo>
                  <a:lnTo>
                    <a:pt x="21" y="41"/>
                  </a:lnTo>
                  <a:lnTo>
                    <a:pt x="21" y="39"/>
                  </a:lnTo>
                  <a:lnTo>
                    <a:pt x="19" y="39"/>
                  </a:lnTo>
                  <a:lnTo>
                    <a:pt x="18" y="39"/>
                  </a:lnTo>
                  <a:lnTo>
                    <a:pt x="16" y="41"/>
                  </a:lnTo>
                  <a:lnTo>
                    <a:pt x="12" y="41"/>
                  </a:lnTo>
                  <a:lnTo>
                    <a:pt x="14" y="43"/>
                  </a:lnTo>
                  <a:lnTo>
                    <a:pt x="16" y="43"/>
                  </a:lnTo>
                  <a:lnTo>
                    <a:pt x="16" y="41"/>
                  </a:lnTo>
                  <a:lnTo>
                    <a:pt x="16" y="43"/>
                  </a:lnTo>
                  <a:lnTo>
                    <a:pt x="16" y="44"/>
                  </a:lnTo>
                  <a:lnTo>
                    <a:pt x="18" y="44"/>
                  </a:lnTo>
                  <a:lnTo>
                    <a:pt x="18" y="46"/>
                  </a:lnTo>
                  <a:lnTo>
                    <a:pt x="18" y="48"/>
                  </a:lnTo>
                  <a:lnTo>
                    <a:pt x="18" y="50"/>
                  </a:lnTo>
                  <a:lnTo>
                    <a:pt x="18" y="52"/>
                  </a:lnTo>
                  <a:lnTo>
                    <a:pt x="16" y="52"/>
                  </a:lnTo>
                  <a:lnTo>
                    <a:pt x="16" y="54"/>
                  </a:lnTo>
                  <a:lnTo>
                    <a:pt x="14" y="54"/>
                  </a:lnTo>
                  <a:lnTo>
                    <a:pt x="14" y="56"/>
                  </a:lnTo>
                  <a:lnTo>
                    <a:pt x="14" y="58"/>
                  </a:lnTo>
                  <a:lnTo>
                    <a:pt x="14" y="60"/>
                  </a:lnTo>
                  <a:lnTo>
                    <a:pt x="12" y="60"/>
                  </a:lnTo>
                  <a:lnTo>
                    <a:pt x="14" y="60"/>
                  </a:lnTo>
                  <a:lnTo>
                    <a:pt x="14" y="62"/>
                  </a:lnTo>
                  <a:lnTo>
                    <a:pt x="12" y="60"/>
                  </a:lnTo>
                  <a:lnTo>
                    <a:pt x="12" y="62"/>
                  </a:lnTo>
                  <a:lnTo>
                    <a:pt x="12" y="60"/>
                  </a:lnTo>
                  <a:lnTo>
                    <a:pt x="10" y="60"/>
                  </a:lnTo>
                  <a:lnTo>
                    <a:pt x="8" y="60"/>
                  </a:lnTo>
                  <a:lnTo>
                    <a:pt x="4" y="62"/>
                  </a:lnTo>
                  <a:lnTo>
                    <a:pt x="4" y="60"/>
                  </a:lnTo>
                  <a:lnTo>
                    <a:pt x="4" y="58"/>
                  </a:lnTo>
                  <a:lnTo>
                    <a:pt x="6" y="58"/>
                  </a:lnTo>
                  <a:lnTo>
                    <a:pt x="8" y="56"/>
                  </a:lnTo>
                  <a:lnTo>
                    <a:pt x="4" y="58"/>
                  </a:lnTo>
                  <a:lnTo>
                    <a:pt x="4" y="56"/>
                  </a:lnTo>
                  <a:lnTo>
                    <a:pt x="4" y="54"/>
                  </a:lnTo>
                  <a:lnTo>
                    <a:pt x="4" y="52"/>
                  </a:lnTo>
                  <a:lnTo>
                    <a:pt x="4" y="50"/>
                  </a:lnTo>
                  <a:lnTo>
                    <a:pt x="4" y="48"/>
                  </a:lnTo>
                  <a:lnTo>
                    <a:pt x="4" y="46"/>
                  </a:lnTo>
                  <a:lnTo>
                    <a:pt x="2" y="46"/>
                  </a:lnTo>
                  <a:lnTo>
                    <a:pt x="2" y="44"/>
                  </a:lnTo>
                  <a:lnTo>
                    <a:pt x="4" y="44"/>
                  </a:lnTo>
                  <a:lnTo>
                    <a:pt x="2" y="44"/>
                  </a:lnTo>
                  <a:lnTo>
                    <a:pt x="2" y="43"/>
                  </a:lnTo>
                  <a:lnTo>
                    <a:pt x="0" y="43"/>
                  </a:lnTo>
                  <a:lnTo>
                    <a:pt x="0" y="41"/>
                  </a:lnTo>
                  <a:lnTo>
                    <a:pt x="2" y="41"/>
                  </a:lnTo>
                  <a:lnTo>
                    <a:pt x="0" y="41"/>
                  </a:lnTo>
                  <a:lnTo>
                    <a:pt x="0" y="39"/>
                  </a:lnTo>
                  <a:lnTo>
                    <a:pt x="0" y="37"/>
                  </a:lnTo>
                  <a:lnTo>
                    <a:pt x="0" y="35"/>
                  </a:lnTo>
                  <a:lnTo>
                    <a:pt x="0" y="33"/>
                  </a:lnTo>
                  <a:lnTo>
                    <a:pt x="0" y="31"/>
                  </a:lnTo>
                  <a:lnTo>
                    <a:pt x="0" y="29"/>
                  </a:lnTo>
                  <a:lnTo>
                    <a:pt x="2" y="29"/>
                  </a:lnTo>
                  <a:lnTo>
                    <a:pt x="0" y="29"/>
                  </a:lnTo>
                  <a:lnTo>
                    <a:pt x="0" y="27"/>
                  </a:lnTo>
                  <a:lnTo>
                    <a:pt x="0" y="25"/>
                  </a:lnTo>
                  <a:lnTo>
                    <a:pt x="0" y="23"/>
                  </a:lnTo>
                  <a:lnTo>
                    <a:pt x="0" y="21"/>
                  </a:lnTo>
                  <a:lnTo>
                    <a:pt x="0" y="19"/>
                  </a:lnTo>
                  <a:lnTo>
                    <a:pt x="0" y="17"/>
                  </a:lnTo>
                  <a:lnTo>
                    <a:pt x="0" y="16"/>
                  </a:lnTo>
                  <a:lnTo>
                    <a:pt x="0" y="17"/>
                  </a:lnTo>
                  <a:lnTo>
                    <a:pt x="2" y="17"/>
                  </a:lnTo>
                  <a:lnTo>
                    <a:pt x="0" y="17"/>
                  </a:lnTo>
                  <a:lnTo>
                    <a:pt x="0" y="16"/>
                  </a:lnTo>
                  <a:lnTo>
                    <a:pt x="0" y="14"/>
                  </a:lnTo>
                  <a:lnTo>
                    <a:pt x="0" y="12"/>
                  </a:lnTo>
                  <a:lnTo>
                    <a:pt x="2" y="12"/>
                  </a:lnTo>
                  <a:lnTo>
                    <a:pt x="4" y="12"/>
                  </a:lnTo>
                  <a:lnTo>
                    <a:pt x="4" y="14"/>
                  </a:lnTo>
                  <a:lnTo>
                    <a:pt x="6" y="14"/>
                  </a:lnTo>
                  <a:lnTo>
                    <a:pt x="8" y="16"/>
                  </a:lnTo>
                  <a:lnTo>
                    <a:pt x="8" y="14"/>
                  </a:lnTo>
                  <a:lnTo>
                    <a:pt x="6" y="14"/>
                  </a:lnTo>
                  <a:lnTo>
                    <a:pt x="6" y="12"/>
                  </a:lnTo>
                  <a:lnTo>
                    <a:pt x="4" y="10"/>
                  </a:lnTo>
                  <a:lnTo>
                    <a:pt x="6" y="10"/>
                  </a:lnTo>
                  <a:lnTo>
                    <a:pt x="6" y="8"/>
                  </a:lnTo>
                  <a:lnTo>
                    <a:pt x="6" y="10"/>
                  </a:lnTo>
                  <a:lnTo>
                    <a:pt x="4" y="10"/>
                  </a:lnTo>
                  <a:lnTo>
                    <a:pt x="4" y="8"/>
                  </a:lnTo>
                  <a:lnTo>
                    <a:pt x="2" y="8"/>
                  </a:lnTo>
                  <a:lnTo>
                    <a:pt x="2" y="6"/>
                  </a:lnTo>
                  <a:lnTo>
                    <a:pt x="4" y="6"/>
                  </a:lnTo>
                  <a:lnTo>
                    <a:pt x="4" y="4"/>
                  </a:lnTo>
                  <a:lnTo>
                    <a:pt x="6" y="4"/>
                  </a:lnTo>
                  <a:lnTo>
                    <a:pt x="6" y="2"/>
                  </a:lnTo>
                  <a:lnTo>
                    <a:pt x="8" y="2"/>
                  </a:lnTo>
                  <a:lnTo>
                    <a:pt x="10" y="2"/>
                  </a:lnTo>
                  <a:lnTo>
                    <a:pt x="10" y="0"/>
                  </a:lnTo>
                  <a:lnTo>
                    <a:pt x="12" y="0"/>
                  </a:lnTo>
                  <a:lnTo>
                    <a:pt x="14" y="0"/>
                  </a:lnTo>
                  <a:lnTo>
                    <a:pt x="16" y="0"/>
                  </a:lnTo>
                  <a:lnTo>
                    <a:pt x="16" y="2"/>
                  </a:lnTo>
                  <a:lnTo>
                    <a:pt x="16" y="0"/>
                  </a:lnTo>
                  <a:lnTo>
                    <a:pt x="18" y="0"/>
                  </a:lnTo>
                  <a:lnTo>
                    <a:pt x="19" y="0"/>
                  </a:lnTo>
                  <a:lnTo>
                    <a:pt x="21" y="0"/>
                  </a:lnTo>
                  <a:lnTo>
                    <a:pt x="23" y="0"/>
                  </a:lnTo>
                  <a:lnTo>
                    <a:pt x="2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2" name="Freeform 713"/>
            <p:cNvSpPr>
              <a:spLocks/>
            </p:cNvSpPr>
            <p:nvPr/>
          </p:nvSpPr>
          <p:spPr bwMode="gray">
            <a:xfrm>
              <a:off x="3400746" y="1447172"/>
              <a:ext cx="84077" cy="93741"/>
            </a:xfrm>
            <a:custGeom>
              <a:avLst/>
              <a:gdLst>
                <a:gd name="T0" fmla="*/ 38 w 87"/>
                <a:gd name="T1" fmla="*/ 0 h 97"/>
                <a:gd name="T2" fmla="*/ 44 w 87"/>
                <a:gd name="T3" fmla="*/ 6 h 97"/>
                <a:gd name="T4" fmla="*/ 50 w 87"/>
                <a:gd name="T5" fmla="*/ 10 h 97"/>
                <a:gd name="T6" fmla="*/ 50 w 87"/>
                <a:gd name="T7" fmla="*/ 14 h 97"/>
                <a:gd name="T8" fmla="*/ 52 w 87"/>
                <a:gd name="T9" fmla="*/ 12 h 97"/>
                <a:gd name="T10" fmla="*/ 56 w 87"/>
                <a:gd name="T11" fmla="*/ 10 h 97"/>
                <a:gd name="T12" fmla="*/ 56 w 87"/>
                <a:gd name="T13" fmla="*/ 16 h 97"/>
                <a:gd name="T14" fmla="*/ 58 w 87"/>
                <a:gd name="T15" fmla="*/ 12 h 97"/>
                <a:gd name="T16" fmla="*/ 62 w 87"/>
                <a:gd name="T17" fmla="*/ 8 h 97"/>
                <a:gd name="T18" fmla="*/ 69 w 87"/>
                <a:gd name="T19" fmla="*/ 10 h 97"/>
                <a:gd name="T20" fmla="*/ 77 w 87"/>
                <a:gd name="T21" fmla="*/ 16 h 97"/>
                <a:gd name="T22" fmla="*/ 81 w 87"/>
                <a:gd name="T23" fmla="*/ 24 h 97"/>
                <a:gd name="T24" fmla="*/ 85 w 87"/>
                <a:gd name="T25" fmla="*/ 26 h 97"/>
                <a:gd name="T26" fmla="*/ 87 w 87"/>
                <a:gd name="T27" fmla="*/ 31 h 97"/>
                <a:gd name="T28" fmla="*/ 83 w 87"/>
                <a:gd name="T29" fmla="*/ 35 h 97"/>
                <a:gd name="T30" fmla="*/ 77 w 87"/>
                <a:gd name="T31" fmla="*/ 37 h 97"/>
                <a:gd name="T32" fmla="*/ 75 w 87"/>
                <a:gd name="T33" fmla="*/ 41 h 97"/>
                <a:gd name="T34" fmla="*/ 71 w 87"/>
                <a:gd name="T35" fmla="*/ 43 h 97"/>
                <a:gd name="T36" fmla="*/ 65 w 87"/>
                <a:gd name="T37" fmla="*/ 47 h 97"/>
                <a:gd name="T38" fmla="*/ 62 w 87"/>
                <a:gd name="T39" fmla="*/ 51 h 97"/>
                <a:gd name="T40" fmla="*/ 58 w 87"/>
                <a:gd name="T41" fmla="*/ 53 h 97"/>
                <a:gd name="T42" fmla="*/ 56 w 87"/>
                <a:gd name="T43" fmla="*/ 58 h 97"/>
                <a:gd name="T44" fmla="*/ 54 w 87"/>
                <a:gd name="T45" fmla="*/ 62 h 97"/>
                <a:gd name="T46" fmla="*/ 50 w 87"/>
                <a:gd name="T47" fmla="*/ 66 h 97"/>
                <a:gd name="T48" fmla="*/ 48 w 87"/>
                <a:gd name="T49" fmla="*/ 66 h 97"/>
                <a:gd name="T50" fmla="*/ 46 w 87"/>
                <a:gd name="T51" fmla="*/ 70 h 97"/>
                <a:gd name="T52" fmla="*/ 44 w 87"/>
                <a:gd name="T53" fmla="*/ 74 h 97"/>
                <a:gd name="T54" fmla="*/ 44 w 87"/>
                <a:gd name="T55" fmla="*/ 80 h 97"/>
                <a:gd name="T56" fmla="*/ 44 w 87"/>
                <a:gd name="T57" fmla="*/ 85 h 97"/>
                <a:gd name="T58" fmla="*/ 40 w 87"/>
                <a:gd name="T59" fmla="*/ 87 h 97"/>
                <a:gd name="T60" fmla="*/ 35 w 87"/>
                <a:gd name="T61" fmla="*/ 89 h 97"/>
                <a:gd name="T62" fmla="*/ 33 w 87"/>
                <a:gd name="T63" fmla="*/ 89 h 97"/>
                <a:gd name="T64" fmla="*/ 29 w 87"/>
                <a:gd name="T65" fmla="*/ 93 h 97"/>
                <a:gd name="T66" fmla="*/ 23 w 87"/>
                <a:gd name="T67" fmla="*/ 97 h 97"/>
                <a:gd name="T68" fmla="*/ 19 w 87"/>
                <a:gd name="T69" fmla="*/ 89 h 97"/>
                <a:gd name="T70" fmla="*/ 17 w 87"/>
                <a:gd name="T71" fmla="*/ 84 h 97"/>
                <a:gd name="T72" fmla="*/ 9 w 87"/>
                <a:gd name="T73" fmla="*/ 78 h 97"/>
                <a:gd name="T74" fmla="*/ 6 w 87"/>
                <a:gd name="T75" fmla="*/ 74 h 97"/>
                <a:gd name="T76" fmla="*/ 2 w 87"/>
                <a:gd name="T77" fmla="*/ 74 h 97"/>
                <a:gd name="T78" fmla="*/ 2 w 87"/>
                <a:gd name="T79" fmla="*/ 70 h 97"/>
                <a:gd name="T80" fmla="*/ 2 w 87"/>
                <a:gd name="T81" fmla="*/ 66 h 97"/>
                <a:gd name="T82" fmla="*/ 2 w 87"/>
                <a:gd name="T83" fmla="*/ 64 h 97"/>
                <a:gd name="T84" fmla="*/ 4 w 87"/>
                <a:gd name="T85" fmla="*/ 60 h 97"/>
                <a:gd name="T86" fmla="*/ 7 w 87"/>
                <a:gd name="T87" fmla="*/ 58 h 97"/>
                <a:gd name="T88" fmla="*/ 7 w 87"/>
                <a:gd name="T89" fmla="*/ 56 h 97"/>
                <a:gd name="T90" fmla="*/ 7 w 87"/>
                <a:gd name="T91" fmla="*/ 51 h 97"/>
                <a:gd name="T92" fmla="*/ 7 w 87"/>
                <a:gd name="T93" fmla="*/ 49 h 97"/>
                <a:gd name="T94" fmla="*/ 11 w 87"/>
                <a:gd name="T95" fmla="*/ 47 h 97"/>
                <a:gd name="T96" fmla="*/ 9 w 87"/>
                <a:gd name="T97" fmla="*/ 43 h 97"/>
                <a:gd name="T98" fmla="*/ 11 w 87"/>
                <a:gd name="T99" fmla="*/ 39 h 97"/>
                <a:gd name="T100" fmla="*/ 11 w 87"/>
                <a:gd name="T101" fmla="*/ 33 h 97"/>
                <a:gd name="T102" fmla="*/ 15 w 87"/>
                <a:gd name="T103" fmla="*/ 31 h 97"/>
                <a:gd name="T104" fmla="*/ 15 w 87"/>
                <a:gd name="T105" fmla="*/ 26 h 97"/>
                <a:gd name="T106" fmla="*/ 17 w 87"/>
                <a:gd name="T107" fmla="*/ 22 h 97"/>
                <a:gd name="T108" fmla="*/ 13 w 87"/>
                <a:gd name="T109" fmla="*/ 18 h 97"/>
                <a:gd name="T110" fmla="*/ 11 w 87"/>
                <a:gd name="T111" fmla="*/ 16 h 97"/>
                <a:gd name="T112" fmla="*/ 11 w 87"/>
                <a:gd name="T113" fmla="*/ 10 h 97"/>
                <a:gd name="T114" fmla="*/ 9 w 87"/>
                <a:gd name="T115" fmla="*/ 6 h 97"/>
                <a:gd name="T116" fmla="*/ 15 w 87"/>
                <a:gd name="T117" fmla="*/ 4 h 97"/>
                <a:gd name="T118" fmla="*/ 21 w 87"/>
                <a:gd name="T119" fmla="*/ 2 h 97"/>
                <a:gd name="T120" fmla="*/ 29 w 87"/>
                <a:gd name="T121" fmla="*/ 2 h 97"/>
                <a:gd name="T122" fmla="*/ 35 w 87"/>
                <a:gd name="T1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7">
                  <a:moveTo>
                    <a:pt x="35" y="0"/>
                  </a:moveTo>
                  <a:lnTo>
                    <a:pt x="36" y="0"/>
                  </a:lnTo>
                  <a:lnTo>
                    <a:pt x="38" y="0"/>
                  </a:lnTo>
                  <a:lnTo>
                    <a:pt x="40" y="2"/>
                  </a:lnTo>
                  <a:lnTo>
                    <a:pt x="40" y="4"/>
                  </a:lnTo>
                  <a:lnTo>
                    <a:pt x="44" y="6"/>
                  </a:lnTo>
                  <a:lnTo>
                    <a:pt x="46" y="8"/>
                  </a:lnTo>
                  <a:lnTo>
                    <a:pt x="48" y="8"/>
                  </a:lnTo>
                  <a:lnTo>
                    <a:pt x="50" y="10"/>
                  </a:lnTo>
                  <a:lnTo>
                    <a:pt x="52" y="10"/>
                  </a:lnTo>
                  <a:lnTo>
                    <a:pt x="50" y="12"/>
                  </a:lnTo>
                  <a:lnTo>
                    <a:pt x="50" y="14"/>
                  </a:lnTo>
                  <a:lnTo>
                    <a:pt x="50" y="16"/>
                  </a:lnTo>
                  <a:lnTo>
                    <a:pt x="50" y="14"/>
                  </a:lnTo>
                  <a:lnTo>
                    <a:pt x="52" y="12"/>
                  </a:lnTo>
                  <a:lnTo>
                    <a:pt x="52" y="10"/>
                  </a:lnTo>
                  <a:lnTo>
                    <a:pt x="54" y="10"/>
                  </a:lnTo>
                  <a:lnTo>
                    <a:pt x="56" y="10"/>
                  </a:lnTo>
                  <a:lnTo>
                    <a:pt x="56" y="12"/>
                  </a:lnTo>
                  <a:lnTo>
                    <a:pt x="56" y="14"/>
                  </a:lnTo>
                  <a:lnTo>
                    <a:pt x="56" y="16"/>
                  </a:lnTo>
                  <a:lnTo>
                    <a:pt x="58" y="16"/>
                  </a:lnTo>
                  <a:lnTo>
                    <a:pt x="58" y="14"/>
                  </a:lnTo>
                  <a:lnTo>
                    <a:pt x="58" y="12"/>
                  </a:lnTo>
                  <a:lnTo>
                    <a:pt x="58" y="10"/>
                  </a:lnTo>
                  <a:lnTo>
                    <a:pt x="60" y="10"/>
                  </a:lnTo>
                  <a:lnTo>
                    <a:pt x="62" y="8"/>
                  </a:lnTo>
                  <a:lnTo>
                    <a:pt x="64" y="8"/>
                  </a:lnTo>
                  <a:lnTo>
                    <a:pt x="67" y="8"/>
                  </a:lnTo>
                  <a:lnTo>
                    <a:pt x="69" y="10"/>
                  </a:lnTo>
                  <a:lnTo>
                    <a:pt x="71" y="12"/>
                  </a:lnTo>
                  <a:lnTo>
                    <a:pt x="73" y="14"/>
                  </a:lnTo>
                  <a:lnTo>
                    <a:pt x="77" y="16"/>
                  </a:lnTo>
                  <a:lnTo>
                    <a:pt x="79" y="20"/>
                  </a:lnTo>
                  <a:lnTo>
                    <a:pt x="79" y="22"/>
                  </a:lnTo>
                  <a:lnTo>
                    <a:pt x="81" y="24"/>
                  </a:lnTo>
                  <a:lnTo>
                    <a:pt x="83" y="24"/>
                  </a:lnTo>
                  <a:lnTo>
                    <a:pt x="83" y="26"/>
                  </a:lnTo>
                  <a:lnTo>
                    <a:pt x="85" y="26"/>
                  </a:lnTo>
                  <a:lnTo>
                    <a:pt x="85" y="28"/>
                  </a:lnTo>
                  <a:lnTo>
                    <a:pt x="87" y="29"/>
                  </a:lnTo>
                  <a:lnTo>
                    <a:pt x="87" y="31"/>
                  </a:lnTo>
                  <a:lnTo>
                    <a:pt x="87" y="33"/>
                  </a:lnTo>
                  <a:lnTo>
                    <a:pt x="85" y="33"/>
                  </a:lnTo>
                  <a:lnTo>
                    <a:pt x="83" y="35"/>
                  </a:lnTo>
                  <a:lnTo>
                    <a:pt x="81" y="37"/>
                  </a:lnTo>
                  <a:lnTo>
                    <a:pt x="79" y="37"/>
                  </a:lnTo>
                  <a:lnTo>
                    <a:pt x="77" y="37"/>
                  </a:lnTo>
                  <a:lnTo>
                    <a:pt x="77" y="39"/>
                  </a:lnTo>
                  <a:lnTo>
                    <a:pt x="75" y="39"/>
                  </a:lnTo>
                  <a:lnTo>
                    <a:pt x="75" y="41"/>
                  </a:lnTo>
                  <a:lnTo>
                    <a:pt x="73" y="41"/>
                  </a:lnTo>
                  <a:lnTo>
                    <a:pt x="73" y="43"/>
                  </a:lnTo>
                  <a:lnTo>
                    <a:pt x="71" y="43"/>
                  </a:lnTo>
                  <a:lnTo>
                    <a:pt x="69" y="45"/>
                  </a:lnTo>
                  <a:lnTo>
                    <a:pt x="67" y="47"/>
                  </a:lnTo>
                  <a:lnTo>
                    <a:pt x="65" y="47"/>
                  </a:lnTo>
                  <a:lnTo>
                    <a:pt x="65" y="49"/>
                  </a:lnTo>
                  <a:lnTo>
                    <a:pt x="64" y="49"/>
                  </a:lnTo>
                  <a:lnTo>
                    <a:pt x="62" y="51"/>
                  </a:lnTo>
                  <a:lnTo>
                    <a:pt x="62" y="53"/>
                  </a:lnTo>
                  <a:lnTo>
                    <a:pt x="60" y="53"/>
                  </a:lnTo>
                  <a:lnTo>
                    <a:pt x="58" y="53"/>
                  </a:lnTo>
                  <a:lnTo>
                    <a:pt x="58" y="55"/>
                  </a:lnTo>
                  <a:lnTo>
                    <a:pt x="56" y="56"/>
                  </a:lnTo>
                  <a:lnTo>
                    <a:pt x="56" y="58"/>
                  </a:lnTo>
                  <a:lnTo>
                    <a:pt x="54" y="58"/>
                  </a:lnTo>
                  <a:lnTo>
                    <a:pt x="54" y="60"/>
                  </a:lnTo>
                  <a:lnTo>
                    <a:pt x="54" y="62"/>
                  </a:lnTo>
                  <a:lnTo>
                    <a:pt x="54" y="64"/>
                  </a:lnTo>
                  <a:lnTo>
                    <a:pt x="52" y="66"/>
                  </a:lnTo>
                  <a:lnTo>
                    <a:pt x="50" y="66"/>
                  </a:lnTo>
                  <a:lnTo>
                    <a:pt x="48" y="66"/>
                  </a:lnTo>
                  <a:lnTo>
                    <a:pt x="46" y="66"/>
                  </a:lnTo>
                  <a:lnTo>
                    <a:pt x="48" y="66"/>
                  </a:lnTo>
                  <a:lnTo>
                    <a:pt x="46" y="66"/>
                  </a:lnTo>
                  <a:lnTo>
                    <a:pt x="46" y="68"/>
                  </a:lnTo>
                  <a:lnTo>
                    <a:pt x="46" y="70"/>
                  </a:lnTo>
                  <a:lnTo>
                    <a:pt x="46" y="72"/>
                  </a:lnTo>
                  <a:lnTo>
                    <a:pt x="46" y="74"/>
                  </a:lnTo>
                  <a:lnTo>
                    <a:pt x="44" y="74"/>
                  </a:lnTo>
                  <a:lnTo>
                    <a:pt x="44" y="76"/>
                  </a:lnTo>
                  <a:lnTo>
                    <a:pt x="44" y="78"/>
                  </a:lnTo>
                  <a:lnTo>
                    <a:pt x="44" y="80"/>
                  </a:lnTo>
                  <a:lnTo>
                    <a:pt x="44" y="82"/>
                  </a:lnTo>
                  <a:lnTo>
                    <a:pt x="44" y="84"/>
                  </a:lnTo>
                  <a:lnTo>
                    <a:pt x="44" y="85"/>
                  </a:lnTo>
                  <a:lnTo>
                    <a:pt x="42" y="85"/>
                  </a:lnTo>
                  <a:lnTo>
                    <a:pt x="42" y="87"/>
                  </a:lnTo>
                  <a:lnTo>
                    <a:pt x="40" y="87"/>
                  </a:lnTo>
                  <a:lnTo>
                    <a:pt x="38" y="89"/>
                  </a:lnTo>
                  <a:lnTo>
                    <a:pt x="36" y="89"/>
                  </a:lnTo>
                  <a:lnTo>
                    <a:pt x="35" y="89"/>
                  </a:lnTo>
                  <a:lnTo>
                    <a:pt x="36" y="87"/>
                  </a:lnTo>
                  <a:lnTo>
                    <a:pt x="35" y="87"/>
                  </a:lnTo>
                  <a:lnTo>
                    <a:pt x="33" y="89"/>
                  </a:lnTo>
                  <a:lnTo>
                    <a:pt x="31" y="91"/>
                  </a:lnTo>
                  <a:lnTo>
                    <a:pt x="31" y="93"/>
                  </a:lnTo>
                  <a:lnTo>
                    <a:pt x="29" y="93"/>
                  </a:lnTo>
                  <a:lnTo>
                    <a:pt x="27" y="95"/>
                  </a:lnTo>
                  <a:lnTo>
                    <a:pt x="25" y="97"/>
                  </a:lnTo>
                  <a:lnTo>
                    <a:pt x="23" y="97"/>
                  </a:lnTo>
                  <a:lnTo>
                    <a:pt x="21" y="95"/>
                  </a:lnTo>
                  <a:lnTo>
                    <a:pt x="19" y="93"/>
                  </a:lnTo>
                  <a:lnTo>
                    <a:pt x="19" y="89"/>
                  </a:lnTo>
                  <a:lnTo>
                    <a:pt x="19" y="87"/>
                  </a:lnTo>
                  <a:lnTo>
                    <a:pt x="17" y="85"/>
                  </a:lnTo>
                  <a:lnTo>
                    <a:pt x="17" y="84"/>
                  </a:lnTo>
                  <a:lnTo>
                    <a:pt x="15" y="82"/>
                  </a:lnTo>
                  <a:lnTo>
                    <a:pt x="11" y="80"/>
                  </a:lnTo>
                  <a:lnTo>
                    <a:pt x="9" y="78"/>
                  </a:lnTo>
                  <a:lnTo>
                    <a:pt x="7" y="78"/>
                  </a:lnTo>
                  <a:lnTo>
                    <a:pt x="7" y="76"/>
                  </a:lnTo>
                  <a:lnTo>
                    <a:pt x="6" y="74"/>
                  </a:lnTo>
                  <a:lnTo>
                    <a:pt x="7" y="74"/>
                  </a:lnTo>
                  <a:lnTo>
                    <a:pt x="6" y="74"/>
                  </a:lnTo>
                  <a:lnTo>
                    <a:pt x="2" y="74"/>
                  </a:lnTo>
                  <a:lnTo>
                    <a:pt x="0" y="74"/>
                  </a:lnTo>
                  <a:lnTo>
                    <a:pt x="2" y="72"/>
                  </a:lnTo>
                  <a:lnTo>
                    <a:pt x="2" y="70"/>
                  </a:lnTo>
                  <a:lnTo>
                    <a:pt x="0" y="70"/>
                  </a:lnTo>
                  <a:lnTo>
                    <a:pt x="2" y="68"/>
                  </a:lnTo>
                  <a:lnTo>
                    <a:pt x="2" y="66"/>
                  </a:lnTo>
                  <a:lnTo>
                    <a:pt x="4" y="66"/>
                  </a:lnTo>
                  <a:lnTo>
                    <a:pt x="4" y="64"/>
                  </a:lnTo>
                  <a:lnTo>
                    <a:pt x="2" y="64"/>
                  </a:lnTo>
                  <a:lnTo>
                    <a:pt x="4" y="64"/>
                  </a:lnTo>
                  <a:lnTo>
                    <a:pt x="4" y="62"/>
                  </a:lnTo>
                  <a:lnTo>
                    <a:pt x="4" y="60"/>
                  </a:lnTo>
                  <a:lnTo>
                    <a:pt x="6" y="60"/>
                  </a:lnTo>
                  <a:lnTo>
                    <a:pt x="6" y="58"/>
                  </a:lnTo>
                  <a:lnTo>
                    <a:pt x="7" y="58"/>
                  </a:lnTo>
                  <a:lnTo>
                    <a:pt x="7" y="56"/>
                  </a:lnTo>
                  <a:lnTo>
                    <a:pt x="6" y="56"/>
                  </a:lnTo>
                  <a:lnTo>
                    <a:pt x="7" y="56"/>
                  </a:lnTo>
                  <a:lnTo>
                    <a:pt x="7" y="55"/>
                  </a:lnTo>
                  <a:lnTo>
                    <a:pt x="7" y="53"/>
                  </a:lnTo>
                  <a:lnTo>
                    <a:pt x="7" y="51"/>
                  </a:lnTo>
                  <a:lnTo>
                    <a:pt x="6" y="51"/>
                  </a:lnTo>
                  <a:lnTo>
                    <a:pt x="6" y="49"/>
                  </a:lnTo>
                  <a:lnTo>
                    <a:pt x="7" y="49"/>
                  </a:lnTo>
                  <a:lnTo>
                    <a:pt x="9" y="49"/>
                  </a:lnTo>
                  <a:lnTo>
                    <a:pt x="11" y="49"/>
                  </a:lnTo>
                  <a:lnTo>
                    <a:pt x="11" y="47"/>
                  </a:lnTo>
                  <a:lnTo>
                    <a:pt x="9" y="45"/>
                  </a:lnTo>
                  <a:lnTo>
                    <a:pt x="7" y="43"/>
                  </a:lnTo>
                  <a:lnTo>
                    <a:pt x="9" y="43"/>
                  </a:lnTo>
                  <a:lnTo>
                    <a:pt x="9" y="41"/>
                  </a:lnTo>
                  <a:lnTo>
                    <a:pt x="9" y="39"/>
                  </a:lnTo>
                  <a:lnTo>
                    <a:pt x="11" y="39"/>
                  </a:lnTo>
                  <a:lnTo>
                    <a:pt x="11" y="37"/>
                  </a:lnTo>
                  <a:lnTo>
                    <a:pt x="11" y="35"/>
                  </a:lnTo>
                  <a:lnTo>
                    <a:pt x="11" y="33"/>
                  </a:lnTo>
                  <a:lnTo>
                    <a:pt x="13" y="33"/>
                  </a:lnTo>
                  <a:lnTo>
                    <a:pt x="13" y="31"/>
                  </a:lnTo>
                  <a:lnTo>
                    <a:pt x="15" y="31"/>
                  </a:lnTo>
                  <a:lnTo>
                    <a:pt x="15" y="29"/>
                  </a:lnTo>
                  <a:lnTo>
                    <a:pt x="15" y="28"/>
                  </a:lnTo>
                  <a:lnTo>
                    <a:pt x="15" y="26"/>
                  </a:lnTo>
                  <a:lnTo>
                    <a:pt x="17" y="26"/>
                  </a:lnTo>
                  <a:lnTo>
                    <a:pt x="17" y="24"/>
                  </a:lnTo>
                  <a:lnTo>
                    <a:pt x="17" y="22"/>
                  </a:lnTo>
                  <a:lnTo>
                    <a:pt x="13" y="22"/>
                  </a:lnTo>
                  <a:lnTo>
                    <a:pt x="13" y="20"/>
                  </a:lnTo>
                  <a:lnTo>
                    <a:pt x="13" y="18"/>
                  </a:lnTo>
                  <a:lnTo>
                    <a:pt x="11" y="16"/>
                  </a:lnTo>
                  <a:lnTo>
                    <a:pt x="13" y="16"/>
                  </a:lnTo>
                  <a:lnTo>
                    <a:pt x="11" y="16"/>
                  </a:lnTo>
                  <a:lnTo>
                    <a:pt x="11" y="14"/>
                  </a:lnTo>
                  <a:lnTo>
                    <a:pt x="11" y="12"/>
                  </a:lnTo>
                  <a:lnTo>
                    <a:pt x="11" y="10"/>
                  </a:lnTo>
                  <a:lnTo>
                    <a:pt x="11" y="8"/>
                  </a:lnTo>
                  <a:lnTo>
                    <a:pt x="9" y="8"/>
                  </a:lnTo>
                  <a:lnTo>
                    <a:pt x="9" y="6"/>
                  </a:lnTo>
                  <a:lnTo>
                    <a:pt x="11" y="4"/>
                  </a:lnTo>
                  <a:lnTo>
                    <a:pt x="13" y="4"/>
                  </a:lnTo>
                  <a:lnTo>
                    <a:pt x="15" y="4"/>
                  </a:lnTo>
                  <a:lnTo>
                    <a:pt x="17" y="4"/>
                  </a:lnTo>
                  <a:lnTo>
                    <a:pt x="19" y="4"/>
                  </a:lnTo>
                  <a:lnTo>
                    <a:pt x="21" y="2"/>
                  </a:lnTo>
                  <a:lnTo>
                    <a:pt x="23" y="2"/>
                  </a:lnTo>
                  <a:lnTo>
                    <a:pt x="27" y="2"/>
                  </a:lnTo>
                  <a:lnTo>
                    <a:pt x="29" y="2"/>
                  </a:lnTo>
                  <a:lnTo>
                    <a:pt x="31" y="0"/>
                  </a:lnTo>
                  <a:lnTo>
                    <a:pt x="33" y="0"/>
                  </a:lnTo>
                  <a:lnTo>
                    <a:pt x="3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3" name="Freeform 714"/>
            <p:cNvSpPr>
              <a:spLocks/>
            </p:cNvSpPr>
            <p:nvPr/>
          </p:nvSpPr>
          <p:spPr bwMode="gray">
            <a:xfrm>
              <a:off x="3624951" y="1444272"/>
              <a:ext cx="3866" cy="4832"/>
            </a:xfrm>
            <a:custGeom>
              <a:avLst/>
              <a:gdLst>
                <a:gd name="T0" fmla="*/ 4 w 4"/>
                <a:gd name="T1" fmla="*/ 2 h 5"/>
                <a:gd name="T2" fmla="*/ 4 w 4"/>
                <a:gd name="T3" fmla="*/ 3 h 5"/>
                <a:gd name="T4" fmla="*/ 2 w 4"/>
                <a:gd name="T5" fmla="*/ 3 h 5"/>
                <a:gd name="T6" fmla="*/ 2 w 4"/>
                <a:gd name="T7" fmla="*/ 5 h 5"/>
                <a:gd name="T8" fmla="*/ 0 w 4"/>
                <a:gd name="T9" fmla="*/ 5 h 5"/>
                <a:gd name="T10" fmla="*/ 0 w 4"/>
                <a:gd name="T11" fmla="*/ 3 h 5"/>
                <a:gd name="T12" fmla="*/ 2 w 4"/>
                <a:gd name="T13" fmla="*/ 3 h 5"/>
                <a:gd name="T14" fmla="*/ 2 w 4"/>
                <a:gd name="T15" fmla="*/ 2 h 5"/>
                <a:gd name="T16" fmla="*/ 2 w 4"/>
                <a:gd name="T17" fmla="*/ 0 h 5"/>
                <a:gd name="T18" fmla="*/ 4 w 4"/>
                <a:gd name="T19" fmla="*/ 0 h 5"/>
                <a:gd name="T20" fmla="*/ 4 w 4"/>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2"/>
                  </a:moveTo>
                  <a:lnTo>
                    <a:pt x="4" y="3"/>
                  </a:lnTo>
                  <a:lnTo>
                    <a:pt x="2" y="3"/>
                  </a:lnTo>
                  <a:lnTo>
                    <a:pt x="2" y="5"/>
                  </a:lnTo>
                  <a:lnTo>
                    <a:pt x="0" y="5"/>
                  </a:lnTo>
                  <a:lnTo>
                    <a:pt x="0" y="3"/>
                  </a:lnTo>
                  <a:lnTo>
                    <a:pt x="2" y="3"/>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4" name="Freeform 715"/>
            <p:cNvSpPr>
              <a:spLocks/>
            </p:cNvSpPr>
            <p:nvPr/>
          </p:nvSpPr>
          <p:spPr bwMode="gray">
            <a:xfrm>
              <a:off x="3639447" y="1444272"/>
              <a:ext cx="5798" cy="2899"/>
            </a:xfrm>
            <a:custGeom>
              <a:avLst/>
              <a:gdLst>
                <a:gd name="T0" fmla="*/ 4 w 6"/>
                <a:gd name="T1" fmla="*/ 2 h 3"/>
                <a:gd name="T2" fmla="*/ 6 w 6"/>
                <a:gd name="T3" fmla="*/ 3 h 3"/>
                <a:gd name="T4" fmla="*/ 4 w 6"/>
                <a:gd name="T5" fmla="*/ 3 h 3"/>
                <a:gd name="T6" fmla="*/ 2 w 6"/>
                <a:gd name="T7" fmla="*/ 3 h 3"/>
                <a:gd name="T8" fmla="*/ 0 w 6"/>
                <a:gd name="T9" fmla="*/ 2 h 3"/>
                <a:gd name="T10" fmla="*/ 2 w 6"/>
                <a:gd name="T11" fmla="*/ 2 h 3"/>
                <a:gd name="T12" fmla="*/ 2 w 6"/>
                <a:gd name="T13" fmla="*/ 0 h 3"/>
                <a:gd name="T14" fmla="*/ 4 w 6"/>
                <a:gd name="T15" fmla="*/ 0 h 3"/>
                <a:gd name="T16" fmla="*/ 4 w 6"/>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2"/>
                  </a:moveTo>
                  <a:lnTo>
                    <a:pt x="6" y="3"/>
                  </a:lnTo>
                  <a:lnTo>
                    <a:pt x="4" y="3"/>
                  </a:lnTo>
                  <a:lnTo>
                    <a:pt x="2" y="3"/>
                  </a:lnTo>
                  <a:lnTo>
                    <a:pt x="0" y="2"/>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5" name="Freeform 716"/>
            <p:cNvSpPr>
              <a:spLocks/>
            </p:cNvSpPr>
            <p:nvPr/>
          </p:nvSpPr>
          <p:spPr bwMode="gray">
            <a:xfrm>
              <a:off x="3566967" y="1419146"/>
              <a:ext cx="10630" cy="13530"/>
            </a:xfrm>
            <a:custGeom>
              <a:avLst/>
              <a:gdLst>
                <a:gd name="T0" fmla="*/ 11 w 11"/>
                <a:gd name="T1" fmla="*/ 6 h 14"/>
                <a:gd name="T2" fmla="*/ 11 w 11"/>
                <a:gd name="T3" fmla="*/ 8 h 14"/>
                <a:gd name="T4" fmla="*/ 11 w 11"/>
                <a:gd name="T5" fmla="*/ 10 h 14"/>
                <a:gd name="T6" fmla="*/ 9 w 11"/>
                <a:gd name="T7" fmla="*/ 12 h 14"/>
                <a:gd name="T8" fmla="*/ 8 w 11"/>
                <a:gd name="T9" fmla="*/ 14 h 14"/>
                <a:gd name="T10" fmla="*/ 6 w 11"/>
                <a:gd name="T11" fmla="*/ 14 h 14"/>
                <a:gd name="T12" fmla="*/ 4 w 11"/>
                <a:gd name="T13" fmla="*/ 14 h 14"/>
                <a:gd name="T14" fmla="*/ 4 w 11"/>
                <a:gd name="T15" fmla="*/ 12 h 14"/>
                <a:gd name="T16" fmla="*/ 2 w 11"/>
                <a:gd name="T17" fmla="*/ 12 h 14"/>
                <a:gd name="T18" fmla="*/ 2 w 11"/>
                <a:gd name="T19" fmla="*/ 10 h 14"/>
                <a:gd name="T20" fmla="*/ 0 w 11"/>
                <a:gd name="T21" fmla="*/ 10 h 14"/>
                <a:gd name="T22" fmla="*/ 2 w 11"/>
                <a:gd name="T23" fmla="*/ 10 h 14"/>
                <a:gd name="T24" fmla="*/ 2 w 11"/>
                <a:gd name="T25" fmla="*/ 8 h 14"/>
                <a:gd name="T26" fmla="*/ 2 w 11"/>
                <a:gd name="T27" fmla="*/ 6 h 14"/>
                <a:gd name="T28" fmla="*/ 2 w 11"/>
                <a:gd name="T29" fmla="*/ 4 h 14"/>
                <a:gd name="T30" fmla="*/ 4 w 11"/>
                <a:gd name="T31" fmla="*/ 4 h 14"/>
                <a:gd name="T32" fmla="*/ 4 w 11"/>
                <a:gd name="T33" fmla="*/ 0 h 14"/>
                <a:gd name="T34" fmla="*/ 6 w 11"/>
                <a:gd name="T35" fmla="*/ 0 h 14"/>
                <a:gd name="T36" fmla="*/ 8 w 11"/>
                <a:gd name="T37" fmla="*/ 0 h 14"/>
                <a:gd name="T38" fmla="*/ 9 w 11"/>
                <a:gd name="T39" fmla="*/ 0 h 14"/>
                <a:gd name="T40" fmla="*/ 9 w 11"/>
                <a:gd name="T41" fmla="*/ 2 h 14"/>
                <a:gd name="T42" fmla="*/ 9 w 11"/>
                <a:gd name="T43" fmla="*/ 4 h 14"/>
                <a:gd name="T44" fmla="*/ 11 w 11"/>
                <a:gd name="T4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4">
                  <a:moveTo>
                    <a:pt x="11" y="6"/>
                  </a:moveTo>
                  <a:lnTo>
                    <a:pt x="11" y="8"/>
                  </a:lnTo>
                  <a:lnTo>
                    <a:pt x="11" y="10"/>
                  </a:lnTo>
                  <a:lnTo>
                    <a:pt x="9" y="12"/>
                  </a:lnTo>
                  <a:lnTo>
                    <a:pt x="8" y="14"/>
                  </a:lnTo>
                  <a:lnTo>
                    <a:pt x="6" y="14"/>
                  </a:lnTo>
                  <a:lnTo>
                    <a:pt x="4" y="14"/>
                  </a:lnTo>
                  <a:lnTo>
                    <a:pt x="4" y="12"/>
                  </a:lnTo>
                  <a:lnTo>
                    <a:pt x="2" y="12"/>
                  </a:lnTo>
                  <a:lnTo>
                    <a:pt x="2" y="10"/>
                  </a:lnTo>
                  <a:lnTo>
                    <a:pt x="0" y="10"/>
                  </a:lnTo>
                  <a:lnTo>
                    <a:pt x="2" y="10"/>
                  </a:lnTo>
                  <a:lnTo>
                    <a:pt x="2" y="8"/>
                  </a:lnTo>
                  <a:lnTo>
                    <a:pt x="2" y="6"/>
                  </a:lnTo>
                  <a:lnTo>
                    <a:pt x="2" y="4"/>
                  </a:lnTo>
                  <a:lnTo>
                    <a:pt x="4" y="4"/>
                  </a:lnTo>
                  <a:lnTo>
                    <a:pt x="4" y="0"/>
                  </a:lnTo>
                  <a:lnTo>
                    <a:pt x="6" y="0"/>
                  </a:lnTo>
                  <a:lnTo>
                    <a:pt x="8" y="0"/>
                  </a:lnTo>
                  <a:lnTo>
                    <a:pt x="9" y="0"/>
                  </a:lnTo>
                  <a:lnTo>
                    <a:pt x="9" y="2"/>
                  </a:lnTo>
                  <a:lnTo>
                    <a:pt x="9" y="4"/>
                  </a:lnTo>
                  <a:lnTo>
                    <a:pt x="11"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7" name="Freeform 718"/>
            <p:cNvSpPr>
              <a:spLocks/>
            </p:cNvSpPr>
            <p:nvPr/>
          </p:nvSpPr>
          <p:spPr bwMode="gray">
            <a:xfrm>
              <a:off x="5373170" y="244546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8" name="Freeform 719"/>
            <p:cNvSpPr>
              <a:spLocks/>
            </p:cNvSpPr>
            <p:nvPr/>
          </p:nvSpPr>
          <p:spPr bwMode="gray">
            <a:xfrm>
              <a:off x="5384767" y="2443531"/>
              <a:ext cx="5798" cy="3866"/>
            </a:xfrm>
            <a:custGeom>
              <a:avLst/>
              <a:gdLst>
                <a:gd name="T0" fmla="*/ 4 w 6"/>
                <a:gd name="T1" fmla="*/ 2 h 4"/>
                <a:gd name="T2" fmla="*/ 6 w 6"/>
                <a:gd name="T3" fmla="*/ 2 h 4"/>
                <a:gd name="T4" fmla="*/ 4 w 6"/>
                <a:gd name="T5" fmla="*/ 2 h 4"/>
                <a:gd name="T6" fmla="*/ 4 w 6"/>
                <a:gd name="T7" fmla="*/ 4 h 4"/>
                <a:gd name="T8" fmla="*/ 2 w 6"/>
                <a:gd name="T9" fmla="*/ 4 h 4"/>
                <a:gd name="T10" fmla="*/ 0 w 6"/>
                <a:gd name="T11" fmla="*/ 4 h 4"/>
                <a:gd name="T12" fmla="*/ 0 w 6"/>
                <a:gd name="T13" fmla="*/ 2 h 4"/>
                <a:gd name="T14" fmla="*/ 2 w 6"/>
                <a:gd name="T15" fmla="*/ 2 h 4"/>
                <a:gd name="T16" fmla="*/ 4 w 6"/>
                <a:gd name="T17" fmla="*/ 2 h 4"/>
                <a:gd name="T18" fmla="*/ 4 w 6"/>
                <a:gd name="T19" fmla="*/ 0 h 4"/>
                <a:gd name="T20" fmla="*/ 4 w 6"/>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2"/>
                  </a:moveTo>
                  <a:lnTo>
                    <a:pt x="6" y="2"/>
                  </a:lnTo>
                  <a:lnTo>
                    <a:pt x="4" y="2"/>
                  </a:lnTo>
                  <a:lnTo>
                    <a:pt x="4" y="4"/>
                  </a:lnTo>
                  <a:lnTo>
                    <a:pt x="2" y="4"/>
                  </a:lnTo>
                  <a:lnTo>
                    <a:pt x="0" y="4"/>
                  </a:lnTo>
                  <a:lnTo>
                    <a:pt x="0" y="2"/>
                  </a:lnTo>
                  <a:lnTo>
                    <a:pt x="2" y="2"/>
                  </a:lnTo>
                  <a:lnTo>
                    <a:pt x="4" y="2"/>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9" name="Freeform 720"/>
            <p:cNvSpPr>
              <a:spLocks/>
            </p:cNvSpPr>
            <p:nvPr/>
          </p:nvSpPr>
          <p:spPr bwMode="gray">
            <a:xfrm>
              <a:off x="5375103" y="2443531"/>
              <a:ext cx="1933" cy="1933"/>
            </a:xfrm>
            <a:custGeom>
              <a:avLst/>
              <a:gdLst>
                <a:gd name="T0" fmla="*/ 2 w 2"/>
                <a:gd name="T1" fmla="*/ 0 h 2"/>
                <a:gd name="T2" fmla="*/ 2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0" name="Freeform 721"/>
            <p:cNvSpPr>
              <a:spLocks/>
            </p:cNvSpPr>
            <p:nvPr/>
          </p:nvSpPr>
          <p:spPr bwMode="gray">
            <a:xfrm>
              <a:off x="5388633" y="2441599"/>
              <a:ext cx="1933" cy="1933"/>
            </a:xfrm>
            <a:custGeom>
              <a:avLst/>
              <a:gdLst>
                <a:gd name="T0" fmla="*/ 2 w 2"/>
                <a:gd name="T1" fmla="*/ 0 h 2"/>
                <a:gd name="T2" fmla="*/ 0 w 2"/>
                <a:gd name="T3" fmla="*/ 0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1" name="Freeform 722"/>
            <p:cNvSpPr>
              <a:spLocks/>
            </p:cNvSpPr>
            <p:nvPr/>
          </p:nvSpPr>
          <p:spPr bwMode="gray">
            <a:xfrm>
              <a:off x="5352876" y="2433867"/>
              <a:ext cx="14496" cy="9664"/>
            </a:xfrm>
            <a:custGeom>
              <a:avLst/>
              <a:gdLst>
                <a:gd name="T0" fmla="*/ 10 w 15"/>
                <a:gd name="T1" fmla="*/ 2 h 10"/>
                <a:gd name="T2" fmla="*/ 12 w 15"/>
                <a:gd name="T3" fmla="*/ 2 h 10"/>
                <a:gd name="T4" fmla="*/ 12 w 15"/>
                <a:gd name="T5" fmla="*/ 4 h 10"/>
                <a:gd name="T6" fmla="*/ 14 w 15"/>
                <a:gd name="T7" fmla="*/ 4 h 10"/>
                <a:gd name="T8" fmla="*/ 15 w 15"/>
                <a:gd name="T9" fmla="*/ 4 h 10"/>
                <a:gd name="T10" fmla="*/ 15 w 15"/>
                <a:gd name="T11" fmla="*/ 6 h 10"/>
                <a:gd name="T12" fmla="*/ 15 w 15"/>
                <a:gd name="T13" fmla="*/ 8 h 10"/>
                <a:gd name="T14" fmla="*/ 14 w 15"/>
                <a:gd name="T15" fmla="*/ 8 h 10"/>
                <a:gd name="T16" fmla="*/ 14 w 15"/>
                <a:gd name="T17" fmla="*/ 10 h 10"/>
                <a:gd name="T18" fmla="*/ 14 w 15"/>
                <a:gd name="T19" fmla="*/ 8 h 10"/>
                <a:gd name="T20" fmla="*/ 12 w 15"/>
                <a:gd name="T21" fmla="*/ 8 h 10"/>
                <a:gd name="T22" fmla="*/ 10 w 15"/>
                <a:gd name="T23" fmla="*/ 8 h 10"/>
                <a:gd name="T24" fmla="*/ 10 w 15"/>
                <a:gd name="T25" fmla="*/ 6 h 10"/>
                <a:gd name="T26" fmla="*/ 8 w 15"/>
                <a:gd name="T27" fmla="*/ 6 h 10"/>
                <a:gd name="T28" fmla="*/ 8 w 15"/>
                <a:gd name="T29" fmla="*/ 4 h 10"/>
                <a:gd name="T30" fmla="*/ 6 w 15"/>
                <a:gd name="T31" fmla="*/ 4 h 10"/>
                <a:gd name="T32" fmla="*/ 4 w 15"/>
                <a:gd name="T33" fmla="*/ 4 h 10"/>
                <a:gd name="T34" fmla="*/ 2 w 15"/>
                <a:gd name="T35" fmla="*/ 4 h 10"/>
                <a:gd name="T36" fmla="*/ 0 w 15"/>
                <a:gd name="T37" fmla="*/ 2 h 10"/>
                <a:gd name="T38" fmla="*/ 2 w 15"/>
                <a:gd name="T39" fmla="*/ 2 h 10"/>
                <a:gd name="T40" fmla="*/ 4 w 15"/>
                <a:gd name="T41" fmla="*/ 2 h 10"/>
                <a:gd name="T42" fmla="*/ 6 w 15"/>
                <a:gd name="T43" fmla="*/ 2 h 10"/>
                <a:gd name="T44" fmla="*/ 6 w 15"/>
                <a:gd name="T45" fmla="*/ 0 h 10"/>
                <a:gd name="T46" fmla="*/ 6 w 15"/>
                <a:gd name="T47" fmla="*/ 2 h 10"/>
                <a:gd name="T48" fmla="*/ 8 w 15"/>
                <a:gd name="T49" fmla="*/ 2 h 10"/>
                <a:gd name="T50" fmla="*/ 10 w 15"/>
                <a:gd name="T51" fmla="*/ 0 h 10"/>
                <a:gd name="T52" fmla="*/ 10 w 15"/>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0">
                  <a:moveTo>
                    <a:pt x="10" y="2"/>
                  </a:moveTo>
                  <a:lnTo>
                    <a:pt x="12" y="2"/>
                  </a:lnTo>
                  <a:lnTo>
                    <a:pt x="12" y="4"/>
                  </a:lnTo>
                  <a:lnTo>
                    <a:pt x="14" y="4"/>
                  </a:lnTo>
                  <a:lnTo>
                    <a:pt x="15" y="4"/>
                  </a:lnTo>
                  <a:lnTo>
                    <a:pt x="15" y="6"/>
                  </a:lnTo>
                  <a:lnTo>
                    <a:pt x="15" y="8"/>
                  </a:lnTo>
                  <a:lnTo>
                    <a:pt x="14" y="8"/>
                  </a:lnTo>
                  <a:lnTo>
                    <a:pt x="14" y="10"/>
                  </a:lnTo>
                  <a:lnTo>
                    <a:pt x="14" y="8"/>
                  </a:lnTo>
                  <a:lnTo>
                    <a:pt x="12" y="8"/>
                  </a:lnTo>
                  <a:lnTo>
                    <a:pt x="10" y="8"/>
                  </a:lnTo>
                  <a:lnTo>
                    <a:pt x="10" y="6"/>
                  </a:lnTo>
                  <a:lnTo>
                    <a:pt x="8" y="6"/>
                  </a:lnTo>
                  <a:lnTo>
                    <a:pt x="8" y="4"/>
                  </a:lnTo>
                  <a:lnTo>
                    <a:pt x="6" y="4"/>
                  </a:lnTo>
                  <a:lnTo>
                    <a:pt x="4" y="4"/>
                  </a:lnTo>
                  <a:lnTo>
                    <a:pt x="2" y="4"/>
                  </a:lnTo>
                  <a:lnTo>
                    <a:pt x="0" y="2"/>
                  </a:lnTo>
                  <a:lnTo>
                    <a:pt x="2" y="2"/>
                  </a:lnTo>
                  <a:lnTo>
                    <a:pt x="4" y="2"/>
                  </a:lnTo>
                  <a:lnTo>
                    <a:pt x="6" y="2"/>
                  </a:lnTo>
                  <a:lnTo>
                    <a:pt x="6" y="0"/>
                  </a:lnTo>
                  <a:lnTo>
                    <a:pt x="6" y="2"/>
                  </a:lnTo>
                  <a:lnTo>
                    <a:pt x="8" y="2"/>
                  </a:lnTo>
                  <a:lnTo>
                    <a:pt x="10" y="0"/>
                  </a:lnTo>
                  <a:lnTo>
                    <a:pt x="1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2" name="Freeform 723"/>
            <p:cNvSpPr>
              <a:spLocks/>
            </p:cNvSpPr>
            <p:nvPr/>
          </p:nvSpPr>
          <p:spPr bwMode="gray">
            <a:xfrm>
              <a:off x="5390566" y="2431935"/>
              <a:ext cx="12563" cy="11597"/>
            </a:xfrm>
            <a:custGeom>
              <a:avLst/>
              <a:gdLst>
                <a:gd name="T0" fmla="*/ 11 w 13"/>
                <a:gd name="T1" fmla="*/ 0 h 12"/>
                <a:gd name="T2" fmla="*/ 13 w 13"/>
                <a:gd name="T3" fmla="*/ 0 h 12"/>
                <a:gd name="T4" fmla="*/ 13 w 13"/>
                <a:gd name="T5" fmla="*/ 2 h 12"/>
                <a:gd name="T6" fmla="*/ 11 w 13"/>
                <a:gd name="T7" fmla="*/ 2 h 12"/>
                <a:gd name="T8" fmla="*/ 11 w 13"/>
                <a:gd name="T9" fmla="*/ 4 h 12"/>
                <a:gd name="T10" fmla="*/ 13 w 13"/>
                <a:gd name="T11" fmla="*/ 4 h 12"/>
                <a:gd name="T12" fmla="*/ 11 w 13"/>
                <a:gd name="T13" fmla="*/ 4 h 12"/>
                <a:gd name="T14" fmla="*/ 11 w 13"/>
                <a:gd name="T15" fmla="*/ 6 h 12"/>
                <a:gd name="T16" fmla="*/ 9 w 13"/>
                <a:gd name="T17" fmla="*/ 8 h 12"/>
                <a:gd name="T18" fmla="*/ 7 w 13"/>
                <a:gd name="T19" fmla="*/ 8 h 12"/>
                <a:gd name="T20" fmla="*/ 7 w 13"/>
                <a:gd name="T21" fmla="*/ 10 h 12"/>
                <a:gd name="T22" fmla="*/ 5 w 13"/>
                <a:gd name="T23" fmla="*/ 10 h 12"/>
                <a:gd name="T24" fmla="*/ 4 w 13"/>
                <a:gd name="T25" fmla="*/ 10 h 12"/>
                <a:gd name="T26" fmla="*/ 4 w 13"/>
                <a:gd name="T27" fmla="*/ 12 h 12"/>
                <a:gd name="T28" fmla="*/ 2 w 13"/>
                <a:gd name="T29" fmla="*/ 12 h 12"/>
                <a:gd name="T30" fmla="*/ 0 w 13"/>
                <a:gd name="T31" fmla="*/ 12 h 12"/>
                <a:gd name="T32" fmla="*/ 0 w 13"/>
                <a:gd name="T33" fmla="*/ 10 h 12"/>
                <a:gd name="T34" fmla="*/ 2 w 13"/>
                <a:gd name="T35" fmla="*/ 10 h 12"/>
                <a:gd name="T36" fmla="*/ 2 w 13"/>
                <a:gd name="T37" fmla="*/ 8 h 12"/>
                <a:gd name="T38" fmla="*/ 0 w 13"/>
                <a:gd name="T39" fmla="*/ 8 h 12"/>
                <a:gd name="T40" fmla="*/ 0 w 13"/>
                <a:gd name="T41" fmla="*/ 10 h 12"/>
                <a:gd name="T42" fmla="*/ 0 w 13"/>
                <a:gd name="T43" fmla="*/ 8 h 12"/>
                <a:gd name="T44" fmla="*/ 2 w 13"/>
                <a:gd name="T45" fmla="*/ 8 h 12"/>
                <a:gd name="T46" fmla="*/ 2 w 13"/>
                <a:gd name="T47" fmla="*/ 6 h 12"/>
                <a:gd name="T48" fmla="*/ 0 w 13"/>
                <a:gd name="T49" fmla="*/ 6 h 12"/>
                <a:gd name="T50" fmla="*/ 2 w 13"/>
                <a:gd name="T51" fmla="*/ 6 h 12"/>
                <a:gd name="T52" fmla="*/ 2 w 13"/>
                <a:gd name="T53" fmla="*/ 4 h 12"/>
                <a:gd name="T54" fmla="*/ 4 w 13"/>
                <a:gd name="T55" fmla="*/ 4 h 12"/>
                <a:gd name="T56" fmla="*/ 4 w 13"/>
                <a:gd name="T57" fmla="*/ 2 h 12"/>
                <a:gd name="T58" fmla="*/ 4 w 13"/>
                <a:gd name="T59" fmla="*/ 4 h 12"/>
                <a:gd name="T60" fmla="*/ 5 w 13"/>
                <a:gd name="T61" fmla="*/ 4 h 12"/>
                <a:gd name="T62" fmla="*/ 7 w 13"/>
                <a:gd name="T63" fmla="*/ 4 h 12"/>
                <a:gd name="T64" fmla="*/ 7 w 13"/>
                <a:gd name="T65" fmla="*/ 2 h 12"/>
                <a:gd name="T66" fmla="*/ 9 w 13"/>
                <a:gd name="T67" fmla="*/ 2 h 12"/>
                <a:gd name="T68" fmla="*/ 9 w 13"/>
                <a:gd name="T69" fmla="*/ 0 h 12"/>
                <a:gd name="T70" fmla="*/ 11 w 13"/>
                <a:gd name="T7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2">
                  <a:moveTo>
                    <a:pt x="11" y="0"/>
                  </a:moveTo>
                  <a:lnTo>
                    <a:pt x="13" y="0"/>
                  </a:lnTo>
                  <a:lnTo>
                    <a:pt x="13" y="2"/>
                  </a:lnTo>
                  <a:lnTo>
                    <a:pt x="11" y="2"/>
                  </a:lnTo>
                  <a:lnTo>
                    <a:pt x="11" y="4"/>
                  </a:lnTo>
                  <a:lnTo>
                    <a:pt x="13" y="4"/>
                  </a:lnTo>
                  <a:lnTo>
                    <a:pt x="11" y="4"/>
                  </a:lnTo>
                  <a:lnTo>
                    <a:pt x="11" y="6"/>
                  </a:lnTo>
                  <a:lnTo>
                    <a:pt x="9" y="8"/>
                  </a:lnTo>
                  <a:lnTo>
                    <a:pt x="7" y="8"/>
                  </a:lnTo>
                  <a:lnTo>
                    <a:pt x="7" y="10"/>
                  </a:lnTo>
                  <a:lnTo>
                    <a:pt x="5" y="10"/>
                  </a:lnTo>
                  <a:lnTo>
                    <a:pt x="4" y="10"/>
                  </a:lnTo>
                  <a:lnTo>
                    <a:pt x="4" y="12"/>
                  </a:lnTo>
                  <a:lnTo>
                    <a:pt x="2" y="12"/>
                  </a:lnTo>
                  <a:lnTo>
                    <a:pt x="0" y="12"/>
                  </a:lnTo>
                  <a:lnTo>
                    <a:pt x="0" y="10"/>
                  </a:lnTo>
                  <a:lnTo>
                    <a:pt x="2" y="10"/>
                  </a:lnTo>
                  <a:lnTo>
                    <a:pt x="2" y="8"/>
                  </a:lnTo>
                  <a:lnTo>
                    <a:pt x="0" y="8"/>
                  </a:lnTo>
                  <a:lnTo>
                    <a:pt x="0" y="10"/>
                  </a:lnTo>
                  <a:lnTo>
                    <a:pt x="0" y="8"/>
                  </a:lnTo>
                  <a:lnTo>
                    <a:pt x="2" y="8"/>
                  </a:lnTo>
                  <a:lnTo>
                    <a:pt x="2" y="6"/>
                  </a:lnTo>
                  <a:lnTo>
                    <a:pt x="0" y="6"/>
                  </a:lnTo>
                  <a:lnTo>
                    <a:pt x="2" y="6"/>
                  </a:lnTo>
                  <a:lnTo>
                    <a:pt x="2" y="4"/>
                  </a:lnTo>
                  <a:lnTo>
                    <a:pt x="4" y="4"/>
                  </a:lnTo>
                  <a:lnTo>
                    <a:pt x="4" y="2"/>
                  </a:lnTo>
                  <a:lnTo>
                    <a:pt x="4" y="4"/>
                  </a:lnTo>
                  <a:lnTo>
                    <a:pt x="5" y="4"/>
                  </a:lnTo>
                  <a:lnTo>
                    <a:pt x="7" y="4"/>
                  </a:lnTo>
                  <a:lnTo>
                    <a:pt x="7" y="2"/>
                  </a:lnTo>
                  <a:lnTo>
                    <a:pt x="9" y="2"/>
                  </a:lnTo>
                  <a:lnTo>
                    <a:pt x="9" y="0"/>
                  </a:lnTo>
                  <a:lnTo>
                    <a:pt x="1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3" name="Freeform 724"/>
            <p:cNvSpPr>
              <a:spLocks/>
            </p:cNvSpPr>
            <p:nvPr/>
          </p:nvSpPr>
          <p:spPr bwMode="gray">
            <a:xfrm>
              <a:off x="5358674" y="2429035"/>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4" name="Freeform 725"/>
            <p:cNvSpPr>
              <a:spLocks/>
            </p:cNvSpPr>
            <p:nvPr/>
          </p:nvSpPr>
          <p:spPr bwMode="gray">
            <a:xfrm>
              <a:off x="5308422" y="242903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5" name="Freeform 726"/>
            <p:cNvSpPr>
              <a:spLocks/>
            </p:cNvSpPr>
            <p:nvPr/>
          </p:nvSpPr>
          <p:spPr bwMode="gray">
            <a:xfrm>
              <a:off x="5356742" y="2427103"/>
              <a:ext cx="1933" cy="3866"/>
            </a:xfrm>
            <a:custGeom>
              <a:avLst/>
              <a:gdLst>
                <a:gd name="T0" fmla="*/ 2 w 2"/>
                <a:gd name="T1" fmla="*/ 2 h 4"/>
                <a:gd name="T2" fmla="*/ 2 w 2"/>
                <a:gd name="T3" fmla="*/ 4 h 4"/>
                <a:gd name="T4" fmla="*/ 0 w 2"/>
                <a:gd name="T5" fmla="*/ 4 h 4"/>
                <a:gd name="T6" fmla="*/ 0 w 2"/>
                <a:gd name="T7" fmla="*/ 2 h 4"/>
                <a:gd name="T8" fmla="*/ 2 w 2"/>
                <a:gd name="T9" fmla="*/ 0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4"/>
                  </a:lnTo>
                  <a:lnTo>
                    <a:pt x="0" y="4"/>
                  </a:ln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6" name="Freeform 727"/>
            <p:cNvSpPr>
              <a:spLocks/>
            </p:cNvSpPr>
            <p:nvPr/>
          </p:nvSpPr>
          <p:spPr bwMode="gray">
            <a:xfrm>
              <a:off x="5384767" y="2427103"/>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7" name="Freeform 728"/>
            <p:cNvSpPr>
              <a:spLocks/>
            </p:cNvSpPr>
            <p:nvPr/>
          </p:nvSpPr>
          <p:spPr bwMode="gray">
            <a:xfrm>
              <a:off x="5386700" y="242710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8" name="Freeform 729"/>
            <p:cNvSpPr>
              <a:spLocks/>
            </p:cNvSpPr>
            <p:nvPr/>
          </p:nvSpPr>
          <p:spPr bwMode="gray">
            <a:xfrm>
              <a:off x="5328716" y="2427103"/>
              <a:ext cx="7731" cy="4832"/>
            </a:xfrm>
            <a:custGeom>
              <a:avLst/>
              <a:gdLst>
                <a:gd name="T0" fmla="*/ 8 w 8"/>
                <a:gd name="T1" fmla="*/ 0 h 5"/>
                <a:gd name="T2" fmla="*/ 8 w 8"/>
                <a:gd name="T3" fmla="*/ 2 h 5"/>
                <a:gd name="T4" fmla="*/ 6 w 8"/>
                <a:gd name="T5" fmla="*/ 2 h 5"/>
                <a:gd name="T6" fmla="*/ 6 w 8"/>
                <a:gd name="T7" fmla="*/ 4 h 5"/>
                <a:gd name="T8" fmla="*/ 6 w 8"/>
                <a:gd name="T9" fmla="*/ 5 h 5"/>
                <a:gd name="T10" fmla="*/ 6 w 8"/>
                <a:gd name="T11" fmla="*/ 4 h 5"/>
                <a:gd name="T12" fmla="*/ 6 w 8"/>
                <a:gd name="T13" fmla="*/ 5 h 5"/>
                <a:gd name="T14" fmla="*/ 4 w 8"/>
                <a:gd name="T15" fmla="*/ 5 h 5"/>
                <a:gd name="T16" fmla="*/ 4 w 8"/>
                <a:gd name="T17" fmla="*/ 4 h 5"/>
                <a:gd name="T18" fmla="*/ 2 w 8"/>
                <a:gd name="T19" fmla="*/ 4 h 5"/>
                <a:gd name="T20" fmla="*/ 2 w 8"/>
                <a:gd name="T21" fmla="*/ 5 h 5"/>
                <a:gd name="T22" fmla="*/ 2 w 8"/>
                <a:gd name="T23" fmla="*/ 4 h 5"/>
                <a:gd name="T24" fmla="*/ 2 w 8"/>
                <a:gd name="T25" fmla="*/ 5 h 5"/>
                <a:gd name="T26" fmla="*/ 2 w 8"/>
                <a:gd name="T27" fmla="*/ 4 h 5"/>
                <a:gd name="T28" fmla="*/ 0 w 8"/>
                <a:gd name="T29" fmla="*/ 4 h 5"/>
                <a:gd name="T30" fmla="*/ 2 w 8"/>
                <a:gd name="T31" fmla="*/ 4 h 5"/>
                <a:gd name="T32" fmla="*/ 2 w 8"/>
                <a:gd name="T33" fmla="*/ 2 h 5"/>
                <a:gd name="T34" fmla="*/ 2 w 8"/>
                <a:gd name="T35" fmla="*/ 0 h 5"/>
                <a:gd name="T36" fmla="*/ 4 w 8"/>
                <a:gd name="T37" fmla="*/ 0 h 5"/>
                <a:gd name="T38" fmla="*/ 6 w 8"/>
                <a:gd name="T39" fmla="*/ 0 h 5"/>
                <a:gd name="T40" fmla="*/ 8 w 8"/>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
                  <a:moveTo>
                    <a:pt x="8" y="0"/>
                  </a:moveTo>
                  <a:lnTo>
                    <a:pt x="8" y="2"/>
                  </a:lnTo>
                  <a:lnTo>
                    <a:pt x="6" y="2"/>
                  </a:lnTo>
                  <a:lnTo>
                    <a:pt x="6" y="4"/>
                  </a:lnTo>
                  <a:lnTo>
                    <a:pt x="6" y="5"/>
                  </a:lnTo>
                  <a:lnTo>
                    <a:pt x="6" y="4"/>
                  </a:lnTo>
                  <a:lnTo>
                    <a:pt x="6" y="5"/>
                  </a:lnTo>
                  <a:lnTo>
                    <a:pt x="4" y="5"/>
                  </a:lnTo>
                  <a:lnTo>
                    <a:pt x="4" y="4"/>
                  </a:lnTo>
                  <a:lnTo>
                    <a:pt x="2" y="4"/>
                  </a:lnTo>
                  <a:lnTo>
                    <a:pt x="2" y="5"/>
                  </a:lnTo>
                  <a:lnTo>
                    <a:pt x="2" y="4"/>
                  </a:lnTo>
                  <a:lnTo>
                    <a:pt x="2" y="5"/>
                  </a:lnTo>
                  <a:lnTo>
                    <a:pt x="2" y="4"/>
                  </a:lnTo>
                  <a:lnTo>
                    <a:pt x="0" y="4"/>
                  </a:lnTo>
                  <a:lnTo>
                    <a:pt x="2" y="4"/>
                  </a:lnTo>
                  <a:lnTo>
                    <a:pt x="2" y="2"/>
                  </a:lnTo>
                  <a:lnTo>
                    <a:pt x="2" y="0"/>
                  </a:lnTo>
                  <a:lnTo>
                    <a:pt x="4" y="0"/>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9" name="Freeform 730"/>
            <p:cNvSpPr>
              <a:spLocks/>
            </p:cNvSpPr>
            <p:nvPr/>
          </p:nvSpPr>
          <p:spPr bwMode="gray">
            <a:xfrm>
              <a:off x="5425356" y="242710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0" name="Freeform 731"/>
            <p:cNvSpPr>
              <a:spLocks/>
            </p:cNvSpPr>
            <p:nvPr/>
          </p:nvSpPr>
          <p:spPr bwMode="gray">
            <a:xfrm>
              <a:off x="5388633" y="2425170"/>
              <a:ext cx="5798" cy="3866"/>
            </a:xfrm>
            <a:custGeom>
              <a:avLst/>
              <a:gdLst>
                <a:gd name="T0" fmla="*/ 6 w 6"/>
                <a:gd name="T1" fmla="*/ 2 h 4"/>
                <a:gd name="T2" fmla="*/ 4 w 6"/>
                <a:gd name="T3" fmla="*/ 2 h 4"/>
                <a:gd name="T4" fmla="*/ 4 w 6"/>
                <a:gd name="T5" fmla="*/ 4 h 4"/>
                <a:gd name="T6" fmla="*/ 4 w 6"/>
                <a:gd name="T7" fmla="*/ 2 h 4"/>
                <a:gd name="T8" fmla="*/ 2 w 6"/>
                <a:gd name="T9" fmla="*/ 2 h 4"/>
                <a:gd name="T10" fmla="*/ 2 w 6"/>
                <a:gd name="T11" fmla="*/ 4 h 4"/>
                <a:gd name="T12" fmla="*/ 0 w 6"/>
                <a:gd name="T13" fmla="*/ 4 h 4"/>
                <a:gd name="T14" fmla="*/ 0 w 6"/>
                <a:gd name="T15" fmla="*/ 2 h 4"/>
                <a:gd name="T16" fmla="*/ 2 w 6"/>
                <a:gd name="T17" fmla="*/ 2 h 4"/>
                <a:gd name="T18" fmla="*/ 0 w 6"/>
                <a:gd name="T19" fmla="*/ 2 h 4"/>
                <a:gd name="T20" fmla="*/ 2 w 6"/>
                <a:gd name="T21" fmla="*/ 2 h 4"/>
                <a:gd name="T22" fmla="*/ 4 w 6"/>
                <a:gd name="T23" fmla="*/ 2 h 4"/>
                <a:gd name="T24" fmla="*/ 4 w 6"/>
                <a:gd name="T25" fmla="*/ 0 h 4"/>
                <a:gd name="T26" fmla="*/ 4 w 6"/>
                <a:gd name="T27" fmla="*/ 2 h 4"/>
                <a:gd name="T28" fmla="*/ 6 w 6"/>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6" y="2"/>
                  </a:moveTo>
                  <a:lnTo>
                    <a:pt x="4" y="2"/>
                  </a:lnTo>
                  <a:lnTo>
                    <a:pt x="4" y="4"/>
                  </a:lnTo>
                  <a:lnTo>
                    <a:pt x="4" y="2"/>
                  </a:lnTo>
                  <a:lnTo>
                    <a:pt x="2" y="2"/>
                  </a:lnTo>
                  <a:lnTo>
                    <a:pt x="2" y="4"/>
                  </a:lnTo>
                  <a:lnTo>
                    <a:pt x="0" y="4"/>
                  </a:lnTo>
                  <a:lnTo>
                    <a:pt x="0" y="2"/>
                  </a:lnTo>
                  <a:lnTo>
                    <a:pt x="2" y="2"/>
                  </a:lnTo>
                  <a:lnTo>
                    <a:pt x="0" y="2"/>
                  </a:lnTo>
                  <a:lnTo>
                    <a:pt x="2" y="2"/>
                  </a:lnTo>
                  <a:lnTo>
                    <a:pt x="4" y="2"/>
                  </a:lnTo>
                  <a:lnTo>
                    <a:pt x="4" y="0"/>
                  </a:lnTo>
                  <a:lnTo>
                    <a:pt x="4" y="2"/>
                  </a:lnTo>
                  <a:lnTo>
                    <a:pt x="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1" name="Freeform 732"/>
            <p:cNvSpPr>
              <a:spLocks/>
            </p:cNvSpPr>
            <p:nvPr/>
          </p:nvSpPr>
          <p:spPr bwMode="gray">
            <a:xfrm>
              <a:off x="5394431" y="2425170"/>
              <a:ext cx="966" cy="3866"/>
            </a:xfrm>
            <a:custGeom>
              <a:avLst/>
              <a:gdLst>
                <a:gd name="T0" fmla="*/ 1 w 1"/>
                <a:gd name="T1" fmla="*/ 2 h 4"/>
                <a:gd name="T2" fmla="*/ 1 w 1"/>
                <a:gd name="T3" fmla="*/ 4 h 4"/>
                <a:gd name="T4" fmla="*/ 0 w 1"/>
                <a:gd name="T5" fmla="*/ 4 h 4"/>
                <a:gd name="T6" fmla="*/ 0 w 1"/>
                <a:gd name="T7" fmla="*/ 2 h 4"/>
                <a:gd name="T8" fmla="*/ 0 w 1"/>
                <a:gd name="T9" fmla="*/ 4 h 4"/>
                <a:gd name="T10" fmla="*/ 0 w 1"/>
                <a:gd name="T11" fmla="*/ 2 h 4"/>
                <a:gd name="T12" fmla="*/ 1 w 1"/>
                <a:gd name="T13" fmla="*/ 2 h 4"/>
                <a:gd name="T14" fmla="*/ 1 w 1"/>
                <a:gd name="T15" fmla="*/ 0 h 4"/>
                <a:gd name="T16" fmla="*/ 1 w 1"/>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2"/>
                  </a:moveTo>
                  <a:lnTo>
                    <a:pt x="1" y="4"/>
                  </a:lnTo>
                  <a:lnTo>
                    <a:pt x="0" y="4"/>
                  </a:lnTo>
                  <a:lnTo>
                    <a:pt x="0" y="2"/>
                  </a:lnTo>
                  <a:lnTo>
                    <a:pt x="0" y="4"/>
                  </a:lnTo>
                  <a:lnTo>
                    <a:pt x="0" y="2"/>
                  </a:lnTo>
                  <a:lnTo>
                    <a:pt x="1" y="2"/>
                  </a:lnTo>
                  <a:lnTo>
                    <a:pt x="1" y="0"/>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2" name="Freeform 733"/>
            <p:cNvSpPr>
              <a:spLocks/>
            </p:cNvSpPr>
            <p:nvPr/>
          </p:nvSpPr>
          <p:spPr bwMode="gray">
            <a:xfrm>
              <a:off x="5433087" y="242517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3" name="Freeform 734"/>
            <p:cNvSpPr>
              <a:spLocks/>
            </p:cNvSpPr>
            <p:nvPr/>
          </p:nvSpPr>
          <p:spPr bwMode="gray">
            <a:xfrm>
              <a:off x="5509433" y="2425170"/>
              <a:ext cx="3866" cy="1933"/>
            </a:xfrm>
            <a:custGeom>
              <a:avLst/>
              <a:gdLst>
                <a:gd name="T0" fmla="*/ 4 w 4"/>
                <a:gd name="T1" fmla="*/ 2 h 2"/>
                <a:gd name="T2" fmla="*/ 2 w 4"/>
                <a:gd name="T3" fmla="*/ 2 h 2"/>
                <a:gd name="T4" fmla="*/ 0 w 4"/>
                <a:gd name="T5" fmla="*/ 2 h 2"/>
                <a:gd name="T6" fmla="*/ 2 w 4"/>
                <a:gd name="T7" fmla="*/ 2 h 2"/>
                <a:gd name="T8" fmla="*/ 2 w 4"/>
                <a:gd name="T9" fmla="*/ 0 h 2"/>
                <a:gd name="T10" fmla="*/ 2 w 4"/>
                <a:gd name="T11" fmla="*/ 2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lnTo>
                    <a:pt x="2" y="2"/>
                  </a:lnTo>
                  <a:lnTo>
                    <a:pt x="0" y="2"/>
                  </a:lnTo>
                  <a:lnTo>
                    <a:pt x="2" y="2"/>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4" name="Freeform 735"/>
            <p:cNvSpPr>
              <a:spLocks/>
            </p:cNvSpPr>
            <p:nvPr/>
          </p:nvSpPr>
          <p:spPr bwMode="gray">
            <a:xfrm>
              <a:off x="5422457" y="2425170"/>
              <a:ext cx="966" cy="1933"/>
            </a:xfrm>
            <a:custGeom>
              <a:avLst/>
              <a:gdLst>
                <a:gd name="T0" fmla="*/ 1 w 1"/>
                <a:gd name="T1" fmla="*/ 2 h 2"/>
                <a:gd name="T2" fmla="*/ 0 w 1"/>
                <a:gd name="T3" fmla="*/ 2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1" y="0"/>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5" name="Rectangle 736"/>
            <p:cNvSpPr>
              <a:spLocks noChangeArrowheads="1"/>
            </p:cNvSpPr>
            <p:nvPr/>
          </p:nvSpPr>
          <p:spPr bwMode="gray">
            <a:xfrm>
              <a:off x="5341279" y="242517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6" name="Freeform 737"/>
            <p:cNvSpPr>
              <a:spLocks/>
            </p:cNvSpPr>
            <p:nvPr/>
          </p:nvSpPr>
          <p:spPr bwMode="gray">
            <a:xfrm>
              <a:off x="5354809" y="242517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7" name="Freeform 738"/>
            <p:cNvSpPr>
              <a:spLocks/>
            </p:cNvSpPr>
            <p:nvPr/>
          </p:nvSpPr>
          <p:spPr bwMode="gray">
            <a:xfrm>
              <a:off x="5395398" y="2425170"/>
              <a:ext cx="7731" cy="3866"/>
            </a:xfrm>
            <a:custGeom>
              <a:avLst/>
              <a:gdLst>
                <a:gd name="T0" fmla="*/ 2 w 8"/>
                <a:gd name="T1" fmla="*/ 0 h 4"/>
                <a:gd name="T2" fmla="*/ 4 w 8"/>
                <a:gd name="T3" fmla="*/ 0 h 4"/>
                <a:gd name="T4" fmla="*/ 4 w 8"/>
                <a:gd name="T5" fmla="*/ 2 h 4"/>
                <a:gd name="T6" fmla="*/ 4 w 8"/>
                <a:gd name="T7" fmla="*/ 0 h 4"/>
                <a:gd name="T8" fmla="*/ 6 w 8"/>
                <a:gd name="T9" fmla="*/ 0 h 4"/>
                <a:gd name="T10" fmla="*/ 8 w 8"/>
                <a:gd name="T11" fmla="*/ 0 h 4"/>
                <a:gd name="T12" fmla="*/ 8 w 8"/>
                <a:gd name="T13" fmla="*/ 2 h 4"/>
                <a:gd name="T14" fmla="*/ 6 w 8"/>
                <a:gd name="T15" fmla="*/ 2 h 4"/>
                <a:gd name="T16" fmla="*/ 4 w 8"/>
                <a:gd name="T17" fmla="*/ 2 h 4"/>
                <a:gd name="T18" fmla="*/ 2 w 8"/>
                <a:gd name="T19" fmla="*/ 4 h 4"/>
                <a:gd name="T20" fmla="*/ 2 w 8"/>
                <a:gd name="T21" fmla="*/ 2 h 4"/>
                <a:gd name="T22" fmla="*/ 2 w 8"/>
                <a:gd name="T23" fmla="*/ 4 h 4"/>
                <a:gd name="T24" fmla="*/ 0 w 8"/>
                <a:gd name="T25" fmla="*/ 4 h 4"/>
                <a:gd name="T26" fmla="*/ 0 w 8"/>
                <a:gd name="T27" fmla="*/ 2 h 4"/>
                <a:gd name="T28" fmla="*/ 2 w 8"/>
                <a:gd name="T29" fmla="*/ 2 h 4"/>
                <a:gd name="T30" fmla="*/ 2 w 8"/>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2" y="0"/>
                  </a:moveTo>
                  <a:lnTo>
                    <a:pt x="4" y="0"/>
                  </a:lnTo>
                  <a:lnTo>
                    <a:pt x="4" y="2"/>
                  </a:lnTo>
                  <a:lnTo>
                    <a:pt x="4" y="0"/>
                  </a:lnTo>
                  <a:lnTo>
                    <a:pt x="6" y="0"/>
                  </a:lnTo>
                  <a:lnTo>
                    <a:pt x="8" y="0"/>
                  </a:lnTo>
                  <a:lnTo>
                    <a:pt x="8" y="2"/>
                  </a:lnTo>
                  <a:lnTo>
                    <a:pt x="6" y="2"/>
                  </a:lnTo>
                  <a:lnTo>
                    <a:pt x="4" y="2"/>
                  </a:lnTo>
                  <a:lnTo>
                    <a:pt x="2" y="4"/>
                  </a:lnTo>
                  <a:lnTo>
                    <a:pt x="2" y="2"/>
                  </a:lnTo>
                  <a:lnTo>
                    <a:pt x="2" y="4"/>
                  </a:lnTo>
                  <a:lnTo>
                    <a:pt x="0" y="4"/>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8" name="Freeform 739"/>
            <p:cNvSpPr>
              <a:spLocks/>
            </p:cNvSpPr>
            <p:nvPr/>
          </p:nvSpPr>
          <p:spPr bwMode="gray">
            <a:xfrm>
              <a:off x="5423423" y="2425170"/>
              <a:ext cx="3866" cy="1933"/>
            </a:xfrm>
            <a:custGeom>
              <a:avLst/>
              <a:gdLst>
                <a:gd name="T0" fmla="*/ 0 w 4"/>
                <a:gd name="T1" fmla="*/ 0 h 2"/>
                <a:gd name="T2" fmla="*/ 2 w 4"/>
                <a:gd name="T3" fmla="*/ 0 h 2"/>
                <a:gd name="T4" fmla="*/ 4 w 4"/>
                <a:gd name="T5" fmla="*/ 0 h 2"/>
                <a:gd name="T6" fmla="*/ 2 w 4"/>
                <a:gd name="T7" fmla="*/ 2 h 2"/>
                <a:gd name="T8" fmla="*/ 0 w 4"/>
                <a:gd name="T9" fmla="*/ 2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2" y="0"/>
                  </a:lnTo>
                  <a:lnTo>
                    <a:pt x="4" y="0"/>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9" name="Freeform 740"/>
            <p:cNvSpPr>
              <a:spLocks/>
            </p:cNvSpPr>
            <p:nvPr/>
          </p:nvSpPr>
          <p:spPr bwMode="gray">
            <a:xfrm>
              <a:off x="5336447" y="2425170"/>
              <a:ext cx="20294" cy="6765"/>
            </a:xfrm>
            <a:custGeom>
              <a:avLst/>
              <a:gdLst>
                <a:gd name="T0" fmla="*/ 9 w 21"/>
                <a:gd name="T1" fmla="*/ 0 h 7"/>
                <a:gd name="T2" fmla="*/ 11 w 21"/>
                <a:gd name="T3" fmla="*/ 0 h 7"/>
                <a:gd name="T4" fmla="*/ 11 w 21"/>
                <a:gd name="T5" fmla="*/ 2 h 7"/>
                <a:gd name="T6" fmla="*/ 13 w 21"/>
                <a:gd name="T7" fmla="*/ 2 h 7"/>
                <a:gd name="T8" fmla="*/ 15 w 21"/>
                <a:gd name="T9" fmla="*/ 2 h 7"/>
                <a:gd name="T10" fmla="*/ 15 w 21"/>
                <a:gd name="T11" fmla="*/ 4 h 7"/>
                <a:gd name="T12" fmla="*/ 15 w 21"/>
                <a:gd name="T13" fmla="*/ 2 h 7"/>
                <a:gd name="T14" fmla="*/ 17 w 21"/>
                <a:gd name="T15" fmla="*/ 2 h 7"/>
                <a:gd name="T16" fmla="*/ 19 w 21"/>
                <a:gd name="T17" fmla="*/ 2 h 7"/>
                <a:gd name="T18" fmla="*/ 19 w 21"/>
                <a:gd name="T19" fmla="*/ 4 h 7"/>
                <a:gd name="T20" fmla="*/ 21 w 21"/>
                <a:gd name="T21" fmla="*/ 4 h 7"/>
                <a:gd name="T22" fmla="*/ 19 w 21"/>
                <a:gd name="T23" fmla="*/ 4 h 7"/>
                <a:gd name="T24" fmla="*/ 19 w 21"/>
                <a:gd name="T25" fmla="*/ 6 h 7"/>
                <a:gd name="T26" fmla="*/ 17 w 21"/>
                <a:gd name="T27" fmla="*/ 6 h 7"/>
                <a:gd name="T28" fmla="*/ 15 w 21"/>
                <a:gd name="T29" fmla="*/ 6 h 7"/>
                <a:gd name="T30" fmla="*/ 17 w 21"/>
                <a:gd name="T31" fmla="*/ 6 h 7"/>
                <a:gd name="T32" fmla="*/ 15 w 21"/>
                <a:gd name="T33" fmla="*/ 6 h 7"/>
                <a:gd name="T34" fmla="*/ 13 w 21"/>
                <a:gd name="T35" fmla="*/ 6 h 7"/>
                <a:gd name="T36" fmla="*/ 13 w 21"/>
                <a:gd name="T37" fmla="*/ 4 h 7"/>
                <a:gd name="T38" fmla="*/ 13 w 21"/>
                <a:gd name="T39" fmla="*/ 6 h 7"/>
                <a:gd name="T40" fmla="*/ 11 w 21"/>
                <a:gd name="T41" fmla="*/ 6 h 7"/>
                <a:gd name="T42" fmla="*/ 9 w 21"/>
                <a:gd name="T43" fmla="*/ 6 h 7"/>
                <a:gd name="T44" fmla="*/ 9 w 21"/>
                <a:gd name="T45" fmla="*/ 7 h 7"/>
                <a:gd name="T46" fmla="*/ 7 w 21"/>
                <a:gd name="T47" fmla="*/ 7 h 7"/>
                <a:gd name="T48" fmla="*/ 5 w 21"/>
                <a:gd name="T49" fmla="*/ 7 h 7"/>
                <a:gd name="T50" fmla="*/ 3 w 21"/>
                <a:gd name="T51" fmla="*/ 7 h 7"/>
                <a:gd name="T52" fmla="*/ 2 w 21"/>
                <a:gd name="T53" fmla="*/ 7 h 7"/>
                <a:gd name="T54" fmla="*/ 0 w 21"/>
                <a:gd name="T55" fmla="*/ 7 h 7"/>
                <a:gd name="T56" fmla="*/ 0 w 21"/>
                <a:gd name="T57" fmla="*/ 6 h 7"/>
                <a:gd name="T58" fmla="*/ 0 w 21"/>
                <a:gd name="T59" fmla="*/ 4 h 7"/>
                <a:gd name="T60" fmla="*/ 2 w 21"/>
                <a:gd name="T61" fmla="*/ 4 h 7"/>
                <a:gd name="T62" fmla="*/ 2 w 21"/>
                <a:gd name="T63" fmla="*/ 2 h 7"/>
                <a:gd name="T64" fmla="*/ 3 w 21"/>
                <a:gd name="T65" fmla="*/ 2 h 7"/>
                <a:gd name="T66" fmla="*/ 5 w 21"/>
                <a:gd name="T67" fmla="*/ 4 h 7"/>
                <a:gd name="T68" fmla="*/ 5 w 21"/>
                <a:gd name="T69" fmla="*/ 2 h 7"/>
                <a:gd name="T70" fmla="*/ 7 w 21"/>
                <a:gd name="T71" fmla="*/ 2 h 7"/>
                <a:gd name="T72" fmla="*/ 7 w 21"/>
                <a:gd name="T73" fmla="*/ 4 h 7"/>
                <a:gd name="T74" fmla="*/ 7 w 21"/>
                <a:gd name="T75" fmla="*/ 6 h 7"/>
                <a:gd name="T76" fmla="*/ 9 w 21"/>
                <a:gd name="T77" fmla="*/ 6 h 7"/>
                <a:gd name="T78" fmla="*/ 11 w 21"/>
                <a:gd name="T79" fmla="*/ 6 h 7"/>
                <a:gd name="T80" fmla="*/ 11 w 21"/>
                <a:gd name="T81" fmla="*/ 4 h 7"/>
                <a:gd name="T82" fmla="*/ 13 w 21"/>
                <a:gd name="T83" fmla="*/ 4 h 7"/>
                <a:gd name="T84" fmla="*/ 11 w 21"/>
                <a:gd name="T85" fmla="*/ 4 h 7"/>
                <a:gd name="T86" fmla="*/ 9 w 21"/>
                <a:gd name="T87" fmla="*/ 4 h 7"/>
                <a:gd name="T88" fmla="*/ 9 w 21"/>
                <a:gd name="T89" fmla="*/ 2 h 7"/>
                <a:gd name="T90" fmla="*/ 7 w 21"/>
                <a:gd name="T91" fmla="*/ 2 h 7"/>
                <a:gd name="T92" fmla="*/ 7 w 21"/>
                <a:gd name="T93" fmla="*/ 0 h 7"/>
                <a:gd name="T94" fmla="*/ 9 w 21"/>
                <a:gd name="T9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7">
                  <a:moveTo>
                    <a:pt x="9" y="0"/>
                  </a:moveTo>
                  <a:lnTo>
                    <a:pt x="11" y="0"/>
                  </a:lnTo>
                  <a:lnTo>
                    <a:pt x="11" y="2"/>
                  </a:lnTo>
                  <a:lnTo>
                    <a:pt x="13" y="2"/>
                  </a:lnTo>
                  <a:lnTo>
                    <a:pt x="15" y="2"/>
                  </a:lnTo>
                  <a:lnTo>
                    <a:pt x="15" y="4"/>
                  </a:lnTo>
                  <a:lnTo>
                    <a:pt x="15" y="2"/>
                  </a:lnTo>
                  <a:lnTo>
                    <a:pt x="17" y="2"/>
                  </a:lnTo>
                  <a:lnTo>
                    <a:pt x="19" y="2"/>
                  </a:lnTo>
                  <a:lnTo>
                    <a:pt x="19" y="4"/>
                  </a:lnTo>
                  <a:lnTo>
                    <a:pt x="21" y="4"/>
                  </a:lnTo>
                  <a:lnTo>
                    <a:pt x="19" y="4"/>
                  </a:lnTo>
                  <a:lnTo>
                    <a:pt x="19" y="6"/>
                  </a:lnTo>
                  <a:lnTo>
                    <a:pt x="17" y="6"/>
                  </a:lnTo>
                  <a:lnTo>
                    <a:pt x="15" y="6"/>
                  </a:lnTo>
                  <a:lnTo>
                    <a:pt x="17" y="6"/>
                  </a:lnTo>
                  <a:lnTo>
                    <a:pt x="15" y="6"/>
                  </a:lnTo>
                  <a:lnTo>
                    <a:pt x="13" y="6"/>
                  </a:lnTo>
                  <a:lnTo>
                    <a:pt x="13" y="4"/>
                  </a:lnTo>
                  <a:lnTo>
                    <a:pt x="13" y="6"/>
                  </a:lnTo>
                  <a:lnTo>
                    <a:pt x="11" y="6"/>
                  </a:lnTo>
                  <a:lnTo>
                    <a:pt x="9" y="6"/>
                  </a:lnTo>
                  <a:lnTo>
                    <a:pt x="9" y="7"/>
                  </a:lnTo>
                  <a:lnTo>
                    <a:pt x="7" y="7"/>
                  </a:lnTo>
                  <a:lnTo>
                    <a:pt x="5" y="7"/>
                  </a:lnTo>
                  <a:lnTo>
                    <a:pt x="3" y="7"/>
                  </a:lnTo>
                  <a:lnTo>
                    <a:pt x="2" y="7"/>
                  </a:lnTo>
                  <a:lnTo>
                    <a:pt x="0" y="7"/>
                  </a:lnTo>
                  <a:lnTo>
                    <a:pt x="0" y="6"/>
                  </a:lnTo>
                  <a:lnTo>
                    <a:pt x="0" y="4"/>
                  </a:lnTo>
                  <a:lnTo>
                    <a:pt x="2" y="4"/>
                  </a:lnTo>
                  <a:lnTo>
                    <a:pt x="2" y="2"/>
                  </a:lnTo>
                  <a:lnTo>
                    <a:pt x="3" y="2"/>
                  </a:lnTo>
                  <a:lnTo>
                    <a:pt x="5" y="4"/>
                  </a:lnTo>
                  <a:lnTo>
                    <a:pt x="5" y="2"/>
                  </a:lnTo>
                  <a:lnTo>
                    <a:pt x="7" y="2"/>
                  </a:lnTo>
                  <a:lnTo>
                    <a:pt x="7" y="4"/>
                  </a:lnTo>
                  <a:lnTo>
                    <a:pt x="7" y="6"/>
                  </a:lnTo>
                  <a:lnTo>
                    <a:pt x="9" y="6"/>
                  </a:lnTo>
                  <a:lnTo>
                    <a:pt x="11" y="6"/>
                  </a:lnTo>
                  <a:lnTo>
                    <a:pt x="11" y="4"/>
                  </a:lnTo>
                  <a:lnTo>
                    <a:pt x="13" y="4"/>
                  </a:lnTo>
                  <a:lnTo>
                    <a:pt x="11" y="4"/>
                  </a:lnTo>
                  <a:lnTo>
                    <a:pt x="9" y="4"/>
                  </a:lnTo>
                  <a:lnTo>
                    <a:pt x="9" y="2"/>
                  </a:lnTo>
                  <a:lnTo>
                    <a:pt x="7" y="2"/>
                  </a:lnTo>
                  <a:lnTo>
                    <a:pt x="7" y="0"/>
                  </a:lnTo>
                  <a:lnTo>
                    <a:pt x="9"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0" name="Freeform 741"/>
            <p:cNvSpPr>
              <a:spLocks/>
            </p:cNvSpPr>
            <p:nvPr/>
          </p:nvSpPr>
          <p:spPr bwMode="gray">
            <a:xfrm>
              <a:off x="5448550" y="2425170"/>
              <a:ext cx="2899" cy="1933"/>
            </a:xfrm>
            <a:custGeom>
              <a:avLst/>
              <a:gdLst>
                <a:gd name="T0" fmla="*/ 2 w 3"/>
                <a:gd name="T1" fmla="*/ 0 h 2"/>
                <a:gd name="T2" fmla="*/ 3 w 3"/>
                <a:gd name="T3" fmla="*/ 0 h 2"/>
                <a:gd name="T4" fmla="*/ 2 w 3"/>
                <a:gd name="T5" fmla="*/ 0 h 2"/>
                <a:gd name="T6" fmla="*/ 2 w 3"/>
                <a:gd name="T7" fmla="*/ 2 h 2"/>
                <a:gd name="T8" fmla="*/ 0 w 3"/>
                <a:gd name="T9" fmla="*/ 2 h 2"/>
                <a:gd name="T10" fmla="*/ 2 w 3"/>
                <a:gd name="T11" fmla="*/ 2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3" y="0"/>
                  </a:lnTo>
                  <a:lnTo>
                    <a:pt x="2" y="0"/>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1" name="Freeform 742"/>
            <p:cNvSpPr>
              <a:spLocks/>
            </p:cNvSpPr>
            <p:nvPr/>
          </p:nvSpPr>
          <p:spPr bwMode="gray">
            <a:xfrm>
              <a:off x="5360607" y="2425170"/>
              <a:ext cx="26093" cy="6765"/>
            </a:xfrm>
            <a:custGeom>
              <a:avLst/>
              <a:gdLst>
                <a:gd name="T0" fmla="*/ 27 w 27"/>
                <a:gd name="T1" fmla="*/ 0 h 7"/>
                <a:gd name="T2" fmla="*/ 27 w 27"/>
                <a:gd name="T3" fmla="*/ 2 h 7"/>
                <a:gd name="T4" fmla="*/ 25 w 27"/>
                <a:gd name="T5" fmla="*/ 2 h 7"/>
                <a:gd name="T6" fmla="*/ 25 w 27"/>
                <a:gd name="T7" fmla="*/ 4 h 7"/>
                <a:gd name="T8" fmla="*/ 25 w 27"/>
                <a:gd name="T9" fmla="*/ 2 h 7"/>
                <a:gd name="T10" fmla="*/ 25 w 27"/>
                <a:gd name="T11" fmla="*/ 4 h 7"/>
                <a:gd name="T12" fmla="*/ 23 w 27"/>
                <a:gd name="T13" fmla="*/ 4 h 7"/>
                <a:gd name="T14" fmla="*/ 23 w 27"/>
                <a:gd name="T15" fmla="*/ 6 h 7"/>
                <a:gd name="T16" fmla="*/ 21 w 27"/>
                <a:gd name="T17" fmla="*/ 6 h 7"/>
                <a:gd name="T18" fmla="*/ 19 w 27"/>
                <a:gd name="T19" fmla="*/ 6 h 7"/>
                <a:gd name="T20" fmla="*/ 17 w 27"/>
                <a:gd name="T21" fmla="*/ 6 h 7"/>
                <a:gd name="T22" fmla="*/ 15 w 27"/>
                <a:gd name="T23" fmla="*/ 6 h 7"/>
                <a:gd name="T24" fmla="*/ 15 w 27"/>
                <a:gd name="T25" fmla="*/ 7 h 7"/>
                <a:gd name="T26" fmla="*/ 15 w 27"/>
                <a:gd name="T27" fmla="*/ 6 h 7"/>
                <a:gd name="T28" fmla="*/ 13 w 27"/>
                <a:gd name="T29" fmla="*/ 6 h 7"/>
                <a:gd name="T30" fmla="*/ 13 w 27"/>
                <a:gd name="T31" fmla="*/ 7 h 7"/>
                <a:gd name="T32" fmla="*/ 11 w 27"/>
                <a:gd name="T33" fmla="*/ 7 h 7"/>
                <a:gd name="T34" fmla="*/ 11 w 27"/>
                <a:gd name="T35" fmla="*/ 6 h 7"/>
                <a:gd name="T36" fmla="*/ 11 w 27"/>
                <a:gd name="T37" fmla="*/ 7 h 7"/>
                <a:gd name="T38" fmla="*/ 9 w 27"/>
                <a:gd name="T39" fmla="*/ 7 h 7"/>
                <a:gd name="T40" fmla="*/ 9 w 27"/>
                <a:gd name="T41" fmla="*/ 6 h 7"/>
                <a:gd name="T42" fmla="*/ 7 w 27"/>
                <a:gd name="T43" fmla="*/ 6 h 7"/>
                <a:gd name="T44" fmla="*/ 6 w 27"/>
                <a:gd name="T45" fmla="*/ 6 h 7"/>
                <a:gd name="T46" fmla="*/ 4 w 27"/>
                <a:gd name="T47" fmla="*/ 6 h 7"/>
                <a:gd name="T48" fmla="*/ 2 w 27"/>
                <a:gd name="T49" fmla="*/ 6 h 7"/>
                <a:gd name="T50" fmla="*/ 0 w 27"/>
                <a:gd name="T51" fmla="*/ 6 h 7"/>
                <a:gd name="T52" fmla="*/ 0 w 27"/>
                <a:gd name="T53" fmla="*/ 4 h 7"/>
                <a:gd name="T54" fmla="*/ 0 w 27"/>
                <a:gd name="T55" fmla="*/ 2 h 7"/>
                <a:gd name="T56" fmla="*/ 0 w 27"/>
                <a:gd name="T57" fmla="*/ 4 h 7"/>
                <a:gd name="T58" fmla="*/ 2 w 27"/>
                <a:gd name="T59" fmla="*/ 4 h 7"/>
                <a:gd name="T60" fmla="*/ 2 w 27"/>
                <a:gd name="T61" fmla="*/ 2 h 7"/>
                <a:gd name="T62" fmla="*/ 4 w 27"/>
                <a:gd name="T63" fmla="*/ 2 h 7"/>
                <a:gd name="T64" fmla="*/ 6 w 27"/>
                <a:gd name="T65" fmla="*/ 2 h 7"/>
                <a:gd name="T66" fmla="*/ 7 w 27"/>
                <a:gd name="T67" fmla="*/ 2 h 7"/>
                <a:gd name="T68" fmla="*/ 9 w 27"/>
                <a:gd name="T69" fmla="*/ 2 h 7"/>
                <a:gd name="T70" fmla="*/ 11 w 27"/>
                <a:gd name="T71" fmla="*/ 2 h 7"/>
                <a:gd name="T72" fmla="*/ 11 w 27"/>
                <a:gd name="T73" fmla="*/ 4 h 7"/>
                <a:gd name="T74" fmla="*/ 13 w 27"/>
                <a:gd name="T75" fmla="*/ 4 h 7"/>
                <a:gd name="T76" fmla="*/ 15 w 27"/>
                <a:gd name="T77" fmla="*/ 4 h 7"/>
                <a:gd name="T78" fmla="*/ 17 w 27"/>
                <a:gd name="T79" fmla="*/ 4 h 7"/>
                <a:gd name="T80" fmla="*/ 17 w 27"/>
                <a:gd name="T81" fmla="*/ 2 h 7"/>
                <a:gd name="T82" fmla="*/ 19 w 27"/>
                <a:gd name="T83" fmla="*/ 2 h 7"/>
                <a:gd name="T84" fmla="*/ 19 w 27"/>
                <a:gd name="T85" fmla="*/ 4 h 7"/>
                <a:gd name="T86" fmla="*/ 21 w 27"/>
                <a:gd name="T87" fmla="*/ 4 h 7"/>
                <a:gd name="T88" fmla="*/ 23 w 27"/>
                <a:gd name="T89" fmla="*/ 4 h 7"/>
                <a:gd name="T90" fmla="*/ 23 w 27"/>
                <a:gd name="T91" fmla="*/ 2 h 7"/>
                <a:gd name="T92" fmla="*/ 25 w 27"/>
                <a:gd name="T93" fmla="*/ 2 h 7"/>
                <a:gd name="T94" fmla="*/ 27 w 27"/>
                <a:gd name="T95" fmla="*/ 2 h 7"/>
                <a:gd name="T96" fmla="*/ 25 w 27"/>
                <a:gd name="T97" fmla="*/ 0 h 7"/>
                <a:gd name="T98" fmla="*/ 25 w 27"/>
                <a:gd name="T99" fmla="*/ 2 h 7"/>
                <a:gd name="T100" fmla="*/ 25 w 27"/>
                <a:gd name="T101" fmla="*/ 0 h 7"/>
                <a:gd name="T102" fmla="*/ 27 w 27"/>
                <a:gd name="T10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7">
                  <a:moveTo>
                    <a:pt x="27" y="0"/>
                  </a:moveTo>
                  <a:lnTo>
                    <a:pt x="27" y="2"/>
                  </a:lnTo>
                  <a:lnTo>
                    <a:pt x="25" y="2"/>
                  </a:lnTo>
                  <a:lnTo>
                    <a:pt x="25" y="4"/>
                  </a:lnTo>
                  <a:lnTo>
                    <a:pt x="25" y="2"/>
                  </a:lnTo>
                  <a:lnTo>
                    <a:pt x="25" y="4"/>
                  </a:lnTo>
                  <a:lnTo>
                    <a:pt x="23" y="4"/>
                  </a:lnTo>
                  <a:lnTo>
                    <a:pt x="23" y="6"/>
                  </a:lnTo>
                  <a:lnTo>
                    <a:pt x="21" y="6"/>
                  </a:lnTo>
                  <a:lnTo>
                    <a:pt x="19" y="6"/>
                  </a:lnTo>
                  <a:lnTo>
                    <a:pt x="17" y="6"/>
                  </a:lnTo>
                  <a:lnTo>
                    <a:pt x="15" y="6"/>
                  </a:lnTo>
                  <a:lnTo>
                    <a:pt x="15" y="7"/>
                  </a:lnTo>
                  <a:lnTo>
                    <a:pt x="15" y="6"/>
                  </a:lnTo>
                  <a:lnTo>
                    <a:pt x="13" y="6"/>
                  </a:lnTo>
                  <a:lnTo>
                    <a:pt x="13" y="7"/>
                  </a:lnTo>
                  <a:lnTo>
                    <a:pt x="11" y="7"/>
                  </a:lnTo>
                  <a:lnTo>
                    <a:pt x="11" y="6"/>
                  </a:lnTo>
                  <a:lnTo>
                    <a:pt x="11" y="7"/>
                  </a:lnTo>
                  <a:lnTo>
                    <a:pt x="9" y="7"/>
                  </a:lnTo>
                  <a:lnTo>
                    <a:pt x="9" y="6"/>
                  </a:lnTo>
                  <a:lnTo>
                    <a:pt x="7" y="6"/>
                  </a:lnTo>
                  <a:lnTo>
                    <a:pt x="6" y="6"/>
                  </a:lnTo>
                  <a:lnTo>
                    <a:pt x="4" y="6"/>
                  </a:lnTo>
                  <a:lnTo>
                    <a:pt x="2" y="6"/>
                  </a:lnTo>
                  <a:lnTo>
                    <a:pt x="0" y="6"/>
                  </a:lnTo>
                  <a:lnTo>
                    <a:pt x="0" y="4"/>
                  </a:lnTo>
                  <a:lnTo>
                    <a:pt x="0" y="2"/>
                  </a:lnTo>
                  <a:lnTo>
                    <a:pt x="0" y="4"/>
                  </a:lnTo>
                  <a:lnTo>
                    <a:pt x="2" y="4"/>
                  </a:lnTo>
                  <a:lnTo>
                    <a:pt x="2" y="2"/>
                  </a:lnTo>
                  <a:lnTo>
                    <a:pt x="4" y="2"/>
                  </a:lnTo>
                  <a:lnTo>
                    <a:pt x="6" y="2"/>
                  </a:lnTo>
                  <a:lnTo>
                    <a:pt x="7" y="2"/>
                  </a:lnTo>
                  <a:lnTo>
                    <a:pt x="9" y="2"/>
                  </a:lnTo>
                  <a:lnTo>
                    <a:pt x="11" y="2"/>
                  </a:lnTo>
                  <a:lnTo>
                    <a:pt x="11" y="4"/>
                  </a:lnTo>
                  <a:lnTo>
                    <a:pt x="13" y="4"/>
                  </a:lnTo>
                  <a:lnTo>
                    <a:pt x="15" y="4"/>
                  </a:lnTo>
                  <a:lnTo>
                    <a:pt x="17" y="4"/>
                  </a:lnTo>
                  <a:lnTo>
                    <a:pt x="17" y="2"/>
                  </a:lnTo>
                  <a:lnTo>
                    <a:pt x="19" y="2"/>
                  </a:lnTo>
                  <a:lnTo>
                    <a:pt x="19" y="4"/>
                  </a:lnTo>
                  <a:lnTo>
                    <a:pt x="21" y="4"/>
                  </a:lnTo>
                  <a:lnTo>
                    <a:pt x="23" y="4"/>
                  </a:lnTo>
                  <a:lnTo>
                    <a:pt x="23" y="2"/>
                  </a:lnTo>
                  <a:lnTo>
                    <a:pt x="25" y="2"/>
                  </a:lnTo>
                  <a:lnTo>
                    <a:pt x="27" y="2"/>
                  </a:lnTo>
                  <a:lnTo>
                    <a:pt x="25" y="0"/>
                  </a:lnTo>
                  <a:lnTo>
                    <a:pt x="25" y="2"/>
                  </a:lnTo>
                  <a:lnTo>
                    <a:pt x="25" y="0"/>
                  </a:lnTo>
                  <a:lnTo>
                    <a:pt x="27"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2" name="Freeform 743"/>
            <p:cNvSpPr>
              <a:spLocks/>
            </p:cNvSpPr>
            <p:nvPr/>
          </p:nvSpPr>
          <p:spPr bwMode="gray">
            <a:xfrm>
              <a:off x="5317119" y="2425170"/>
              <a:ext cx="11597" cy="5798"/>
            </a:xfrm>
            <a:custGeom>
              <a:avLst/>
              <a:gdLst>
                <a:gd name="T0" fmla="*/ 10 w 12"/>
                <a:gd name="T1" fmla="*/ 0 h 6"/>
                <a:gd name="T2" fmla="*/ 10 w 12"/>
                <a:gd name="T3" fmla="*/ 2 h 6"/>
                <a:gd name="T4" fmla="*/ 12 w 12"/>
                <a:gd name="T5" fmla="*/ 2 h 6"/>
                <a:gd name="T6" fmla="*/ 10 w 12"/>
                <a:gd name="T7" fmla="*/ 4 h 6"/>
                <a:gd name="T8" fmla="*/ 8 w 12"/>
                <a:gd name="T9" fmla="*/ 4 h 6"/>
                <a:gd name="T10" fmla="*/ 8 w 12"/>
                <a:gd name="T11" fmla="*/ 6 h 6"/>
                <a:gd name="T12" fmla="*/ 6 w 12"/>
                <a:gd name="T13" fmla="*/ 6 h 6"/>
                <a:gd name="T14" fmla="*/ 8 w 12"/>
                <a:gd name="T15" fmla="*/ 6 h 6"/>
                <a:gd name="T16" fmla="*/ 6 w 12"/>
                <a:gd name="T17" fmla="*/ 6 h 6"/>
                <a:gd name="T18" fmla="*/ 8 w 12"/>
                <a:gd name="T19" fmla="*/ 6 h 6"/>
                <a:gd name="T20" fmla="*/ 6 w 12"/>
                <a:gd name="T21" fmla="*/ 6 h 6"/>
                <a:gd name="T22" fmla="*/ 6 w 12"/>
                <a:gd name="T23" fmla="*/ 4 h 6"/>
                <a:gd name="T24" fmla="*/ 4 w 12"/>
                <a:gd name="T25" fmla="*/ 4 h 6"/>
                <a:gd name="T26" fmla="*/ 4 w 12"/>
                <a:gd name="T27" fmla="*/ 2 h 6"/>
                <a:gd name="T28" fmla="*/ 2 w 12"/>
                <a:gd name="T29" fmla="*/ 2 h 6"/>
                <a:gd name="T30" fmla="*/ 0 w 12"/>
                <a:gd name="T31" fmla="*/ 2 h 6"/>
                <a:gd name="T32" fmla="*/ 0 w 12"/>
                <a:gd name="T33" fmla="*/ 0 h 6"/>
                <a:gd name="T34" fmla="*/ 2 w 12"/>
                <a:gd name="T35" fmla="*/ 0 h 6"/>
                <a:gd name="T36" fmla="*/ 4 w 12"/>
                <a:gd name="T37" fmla="*/ 0 h 6"/>
                <a:gd name="T38" fmla="*/ 6 w 12"/>
                <a:gd name="T39" fmla="*/ 0 h 6"/>
                <a:gd name="T40" fmla="*/ 8 w 12"/>
                <a:gd name="T41" fmla="*/ 0 h 6"/>
                <a:gd name="T42" fmla="*/ 10 w 12"/>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6">
                  <a:moveTo>
                    <a:pt x="10" y="0"/>
                  </a:moveTo>
                  <a:lnTo>
                    <a:pt x="10" y="2"/>
                  </a:lnTo>
                  <a:lnTo>
                    <a:pt x="12" y="2"/>
                  </a:lnTo>
                  <a:lnTo>
                    <a:pt x="10" y="4"/>
                  </a:lnTo>
                  <a:lnTo>
                    <a:pt x="8" y="4"/>
                  </a:lnTo>
                  <a:lnTo>
                    <a:pt x="8" y="6"/>
                  </a:lnTo>
                  <a:lnTo>
                    <a:pt x="6" y="6"/>
                  </a:lnTo>
                  <a:lnTo>
                    <a:pt x="8" y="6"/>
                  </a:lnTo>
                  <a:lnTo>
                    <a:pt x="6" y="6"/>
                  </a:lnTo>
                  <a:lnTo>
                    <a:pt x="8" y="6"/>
                  </a:lnTo>
                  <a:lnTo>
                    <a:pt x="6" y="6"/>
                  </a:lnTo>
                  <a:lnTo>
                    <a:pt x="6" y="4"/>
                  </a:lnTo>
                  <a:lnTo>
                    <a:pt x="4" y="4"/>
                  </a:lnTo>
                  <a:lnTo>
                    <a:pt x="4" y="2"/>
                  </a:lnTo>
                  <a:lnTo>
                    <a:pt x="2" y="2"/>
                  </a:lnTo>
                  <a:lnTo>
                    <a:pt x="0" y="2"/>
                  </a:lnTo>
                  <a:lnTo>
                    <a:pt x="0" y="0"/>
                  </a:lnTo>
                  <a:lnTo>
                    <a:pt x="2" y="0"/>
                  </a:lnTo>
                  <a:lnTo>
                    <a:pt x="4" y="0"/>
                  </a:lnTo>
                  <a:lnTo>
                    <a:pt x="6" y="0"/>
                  </a:lnTo>
                  <a:lnTo>
                    <a:pt x="8" y="0"/>
                  </a:lnTo>
                  <a:lnTo>
                    <a:pt x="1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3" name="Freeform 744"/>
            <p:cNvSpPr>
              <a:spLocks/>
            </p:cNvSpPr>
            <p:nvPr/>
          </p:nvSpPr>
          <p:spPr bwMode="gray">
            <a:xfrm>
              <a:off x="5418591" y="242517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4" name="Rectangle 745"/>
            <p:cNvSpPr>
              <a:spLocks noChangeArrowheads="1"/>
            </p:cNvSpPr>
            <p:nvPr/>
          </p:nvSpPr>
          <p:spPr bwMode="gray">
            <a:xfrm>
              <a:off x="5438886" y="242323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5" name="Freeform 746"/>
            <p:cNvSpPr>
              <a:spLocks/>
            </p:cNvSpPr>
            <p:nvPr/>
          </p:nvSpPr>
          <p:spPr bwMode="gray">
            <a:xfrm>
              <a:off x="5442751" y="242130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6" name="Freeform 747"/>
            <p:cNvSpPr>
              <a:spLocks/>
            </p:cNvSpPr>
            <p:nvPr/>
          </p:nvSpPr>
          <p:spPr bwMode="gray">
            <a:xfrm>
              <a:off x="5272665" y="2421304"/>
              <a:ext cx="1933" cy="1933"/>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7" name="Freeform 748"/>
            <p:cNvSpPr>
              <a:spLocks/>
            </p:cNvSpPr>
            <p:nvPr/>
          </p:nvSpPr>
          <p:spPr bwMode="gray">
            <a:xfrm>
              <a:off x="5408927" y="2421304"/>
              <a:ext cx="7731" cy="3866"/>
            </a:xfrm>
            <a:custGeom>
              <a:avLst/>
              <a:gdLst>
                <a:gd name="T0" fmla="*/ 8 w 8"/>
                <a:gd name="T1" fmla="*/ 0 h 4"/>
                <a:gd name="T2" fmla="*/ 8 w 8"/>
                <a:gd name="T3" fmla="*/ 2 h 4"/>
                <a:gd name="T4" fmla="*/ 6 w 8"/>
                <a:gd name="T5" fmla="*/ 2 h 4"/>
                <a:gd name="T6" fmla="*/ 4 w 8"/>
                <a:gd name="T7" fmla="*/ 2 h 4"/>
                <a:gd name="T8" fmla="*/ 2 w 8"/>
                <a:gd name="T9" fmla="*/ 2 h 4"/>
                <a:gd name="T10" fmla="*/ 0 w 8"/>
                <a:gd name="T11" fmla="*/ 2 h 4"/>
                <a:gd name="T12" fmla="*/ 0 w 8"/>
                <a:gd name="T13" fmla="*/ 4 h 4"/>
                <a:gd name="T14" fmla="*/ 0 w 8"/>
                <a:gd name="T15" fmla="*/ 2 h 4"/>
                <a:gd name="T16" fmla="*/ 0 w 8"/>
                <a:gd name="T17" fmla="*/ 0 h 4"/>
                <a:gd name="T18" fmla="*/ 2 w 8"/>
                <a:gd name="T19" fmla="*/ 0 h 4"/>
                <a:gd name="T20" fmla="*/ 4 w 8"/>
                <a:gd name="T21" fmla="*/ 0 h 4"/>
                <a:gd name="T22" fmla="*/ 6 w 8"/>
                <a:gd name="T23" fmla="*/ 0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lnTo>
                    <a:pt x="8" y="2"/>
                  </a:lnTo>
                  <a:lnTo>
                    <a:pt x="6" y="2"/>
                  </a:lnTo>
                  <a:lnTo>
                    <a:pt x="4" y="2"/>
                  </a:lnTo>
                  <a:lnTo>
                    <a:pt x="2" y="2"/>
                  </a:lnTo>
                  <a:lnTo>
                    <a:pt x="0" y="2"/>
                  </a:lnTo>
                  <a:lnTo>
                    <a:pt x="0" y="4"/>
                  </a:lnTo>
                  <a:lnTo>
                    <a:pt x="0" y="2"/>
                  </a:lnTo>
                  <a:lnTo>
                    <a:pt x="0" y="0"/>
                  </a:lnTo>
                  <a:lnTo>
                    <a:pt x="2" y="0"/>
                  </a:lnTo>
                  <a:lnTo>
                    <a:pt x="4" y="0"/>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8" name="Freeform 749"/>
            <p:cNvSpPr>
              <a:spLocks/>
            </p:cNvSpPr>
            <p:nvPr/>
          </p:nvSpPr>
          <p:spPr bwMode="gray">
            <a:xfrm>
              <a:off x="5420524" y="2419371"/>
              <a:ext cx="1933" cy="1933"/>
            </a:xfrm>
            <a:custGeom>
              <a:avLst/>
              <a:gdLst>
                <a:gd name="T0" fmla="*/ 0 w 2"/>
                <a:gd name="T1" fmla="*/ 2 h 2"/>
                <a:gd name="T2" fmla="*/ 0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9" name="Freeform 750"/>
            <p:cNvSpPr>
              <a:spLocks/>
            </p:cNvSpPr>
            <p:nvPr/>
          </p:nvSpPr>
          <p:spPr bwMode="gray">
            <a:xfrm>
              <a:off x="5448550" y="2419371"/>
              <a:ext cx="1933" cy="1933"/>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0" name="Freeform 751"/>
            <p:cNvSpPr>
              <a:spLocks/>
            </p:cNvSpPr>
            <p:nvPr/>
          </p:nvSpPr>
          <p:spPr bwMode="gray">
            <a:xfrm>
              <a:off x="5450483" y="2419371"/>
              <a:ext cx="966" cy="1933"/>
            </a:xfrm>
            <a:custGeom>
              <a:avLst/>
              <a:gdLst>
                <a:gd name="T0" fmla="*/ 1 w 1"/>
                <a:gd name="T1" fmla="*/ 0 h 2"/>
                <a:gd name="T2" fmla="*/ 0 w 1"/>
                <a:gd name="T3" fmla="*/ 0 h 2"/>
                <a:gd name="T4" fmla="*/ 0 w 1"/>
                <a:gd name="T5" fmla="*/ 2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1" name="Freeform 752"/>
            <p:cNvSpPr>
              <a:spLocks/>
            </p:cNvSpPr>
            <p:nvPr/>
          </p:nvSpPr>
          <p:spPr bwMode="gray">
            <a:xfrm>
              <a:off x="5502668" y="2419371"/>
              <a:ext cx="10630" cy="7731"/>
            </a:xfrm>
            <a:custGeom>
              <a:avLst/>
              <a:gdLst>
                <a:gd name="T0" fmla="*/ 11 w 11"/>
                <a:gd name="T1" fmla="*/ 6 h 8"/>
                <a:gd name="T2" fmla="*/ 9 w 11"/>
                <a:gd name="T3" fmla="*/ 6 h 8"/>
                <a:gd name="T4" fmla="*/ 7 w 11"/>
                <a:gd name="T5" fmla="*/ 8 h 8"/>
                <a:gd name="T6" fmla="*/ 5 w 11"/>
                <a:gd name="T7" fmla="*/ 8 h 8"/>
                <a:gd name="T8" fmla="*/ 4 w 11"/>
                <a:gd name="T9" fmla="*/ 8 h 8"/>
                <a:gd name="T10" fmla="*/ 2 w 11"/>
                <a:gd name="T11" fmla="*/ 8 h 8"/>
                <a:gd name="T12" fmla="*/ 0 w 11"/>
                <a:gd name="T13" fmla="*/ 8 h 8"/>
                <a:gd name="T14" fmla="*/ 2 w 11"/>
                <a:gd name="T15" fmla="*/ 6 h 8"/>
                <a:gd name="T16" fmla="*/ 2 w 11"/>
                <a:gd name="T17" fmla="*/ 4 h 8"/>
                <a:gd name="T18" fmla="*/ 4 w 11"/>
                <a:gd name="T19" fmla="*/ 4 h 8"/>
                <a:gd name="T20" fmla="*/ 4 w 11"/>
                <a:gd name="T21" fmla="*/ 2 h 8"/>
                <a:gd name="T22" fmla="*/ 5 w 11"/>
                <a:gd name="T23" fmla="*/ 0 h 8"/>
                <a:gd name="T24" fmla="*/ 7 w 11"/>
                <a:gd name="T25" fmla="*/ 0 h 8"/>
                <a:gd name="T26" fmla="*/ 9 w 11"/>
                <a:gd name="T27" fmla="*/ 0 h 8"/>
                <a:gd name="T28" fmla="*/ 11 w 11"/>
                <a:gd name="T29" fmla="*/ 2 h 8"/>
                <a:gd name="T30" fmla="*/ 11 w 11"/>
                <a:gd name="T31" fmla="*/ 4 h 8"/>
                <a:gd name="T32" fmla="*/ 11 w 11"/>
                <a:gd name="T3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8">
                  <a:moveTo>
                    <a:pt x="11" y="6"/>
                  </a:moveTo>
                  <a:lnTo>
                    <a:pt x="9" y="6"/>
                  </a:lnTo>
                  <a:lnTo>
                    <a:pt x="7" y="8"/>
                  </a:lnTo>
                  <a:lnTo>
                    <a:pt x="5" y="8"/>
                  </a:lnTo>
                  <a:lnTo>
                    <a:pt x="4" y="8"/>
                  </a:lnTo>
                  <a:lnTo>
                    <a:pt x="2" y="8"/>
                  </a:lnTo>
                  <a:lnTo>
                    <a:pt x="0" y="8"/>
                  </a:lnTo>
                  <a:lnTo>
                    <a:pt x="2" y="6"/>
                  </a:lnTo>
                  <a:lnTo>
                    <a:pt x="2" y="4"/>
                  </a:lnTo>
                  <a:lnTo>
                    <a:pt x="4" y="4"/>
                  </a:lnTo>
                  <a:lnTo>
                    <a:pt x="4" y="2"/>
                  </a:lnTo>
                  <a:lnTo>
                    <a:pt x="5" y="0"/>
                  </a:lnTo>
                  <a:lnTo>
                    <a:pt x="7" y="0"/>
                  </a:lnTo>
                  <a:lnTo>
                    <a:pt x="9" y="0"/>
                  </a:lnTo>
                  <a:lnTo>
                    <a:pt x="11" y="2"/>
                  </a:lnTo>
                  <a:lnTo>
                    <a:pt x="11" y="4"/>
                  </a:lnTo>
                  <a:lnTo>
                    <a:pt x="11"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2" name="Freeform 753"/>
            <p:cNvSpPr>
              <a:spLocks/>
            </p:cNvSpPr>
            <p:nvPr/>
          </p:nvSpPr>
          <p:spPr bwMode="gray">
            <a:xfrm>
              <a:off x="5375103" y="241937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3" name="Freeform 754"/>
            <p:cNvSpPr>
              <a:spLocks/>
            </p:cNvSpPr>
            <p:nvPr/>
          </p:nvSpPr>
          <p:spPr bwMode="gray">
            <a:xfrm>
              <a:off x="5367372" y="2417439"/>
              <a:ext cx="1933" cy="1933"/>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4" name="Freeform 755"/>
            <p:cNvSpPr>
              <a:spLocks/>
            </p:cNvSpPr>
            <p:nvPr/>
          </p:nvSpPr>
          <p:spPr bwMode="gray">
            <a:xfrm>
              <a:off x="5317119" y="241743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5" name="Freeform 756"/>
            <p:cNvSpPr>
              <a:spLocks/>
            </p:cNvSpPr>
            <p:nvPr/>
          </p:nvSpPr>
          <p:spPr bwMode="gray">
            <a:xfrm>
              <a:off x="5450483" y="2417439"/>
              <a:ext cx="4832" cy="7731"/>
            </a:xfrm>
            <a:custGeom>
              <a:avLst/>
              <a:gdLst>
                <a:gd name="T0" fmla="*/ 5 w 5"/>
                <a:gd name="T1" fmla="*/ 0 h 8"/>
                <a:gd name="T2" fmla="*/ 5 w 5"/>
                <a:gd name="T3" fmla="*/ 2 h 8"/>
                <a:gd name="T4" fmla="*/ 5 w 5"/>
                <a:gd name="T5" fmla="*/ 4 h 8"/>
                <a:gd name="T6" fmla="*/ 3 w 5"/>
                <a:gd name="T7" fmla="*/ 4 h 8"/>
                <a:gd name="T8" fmla="*/ 3 w 5"/>
                <a:gd name="T9" fmla="*/ 6 h 8"/>
                <a:gd name="T10" fmla="*/ 1 w 5"/>
                <a:gd name="T11" fmla="*/ 6 h 8"/>
                <a:gd name="T12" fmla="*/ 1 w 5"/>
                <a:gd name="T13" fmla="*/ 8 h 8"/>
                <a:gd name="T14" fmla="*/ 1 w 5"/>
                <a:gd name="T15" fmla="*/ 6 h 8"/>
                <a:gd name="T16" fmla="*/ 1 w 5"/>
                <a:gd name="T17" fmla="*/ 8 h 8"/>
                <a:gd name="T18" fmla="*/ 0 w 5"/>
                <a:gd name="T19" fmla="*/ 8 h 8"/>
                <a:gd name="T20" fmla="*/ 0 w 5"/>
                <a:gd name="T21" fmla="*/ 6 h 8"/>
                <a:gd name="T22" fmla="*/ 1 w 5"/>
                <a:gd name="T23" fmla="*/ 6 h 8"/>
                <a:gd name="T24" fmla="*/ 0 w 5"/>
                <a:gd name="T25" fmla="*/ 6 h 8"/>
                <a:gd name="T26" fmla="*/ 1 w 5"/>
                <a:gd name="T27" fmla="*/ 6 h 8"/>
                <a:gd name="T28" fmla="*/ 0 w 5"/>
                <a:gd name="T29" fmla="*/ 6 h 8"/>
                <a:gd name="T30" fmla="*/ 0 w 5"/>
                <a:gd name="T31" fmla="*/ 4 h 8"/>
                <a:gd name="T32" fmla="*/ 1 w 5"/>
                <a:gd name="T33" fmla="*/ 4 h 8"/>
                <a:gd name="T34" fmla="*/ 1 w 5"/>
                <a:gd name="T35" fmla="*/ 2 h 8"/>
                <a:gd name="T36" fmla="*/ 3 w 5"/>
                <a:gd name="T37" fmla="*/ 2 h 8"/>
                <a:gd name="T38" fmla="*/ 3 w 5"/>
                <a:gd name="T39" fmla="*/ 0 h 8"/>
                <a:gd name="T40" fmla="*/ 5 w 5"/>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8">
                  <a:moveTo>
                    <a:pt x="5" y="0"/>
                  </a:moveTo>
                  <a:lnTo>
                    <a:pt x="5" y="2"/>
                  </a:lnTo>
                  <a:lnTo>
                    <a:pt x="5" y="4"/>
                  </a:lnTo>
                  <a:lnTo>
                    <a:pt x="3" y="4"/>
                  </a:lnTo>
                  <a:lnTo>
                    <a:pt x="3" y="6"/>
                  </a:lnTo>
                  <a:lnTo>
                    <a:pt x="1" y="6"/>
                  </a:lnTo>
                  <a:lnTo>
                    <a:pt x="1" y="8"/>
                  </a:lnTo>
                  <a:lnTo>
                    <a:pt x="1" y="6"/>
                  </a:lnTo>
                  <a:lnTo>
                    <a:pt x="1" y="8"/>
                  </a:lnTo>
                  <a:lnTo>
                    <a:pt x="0" y="8"/>
                  </a:lnTo>
                  <a:lnTo>
                    <a:pt x="0" y="6"/>
                  </a:lnTo>
                  <a:lnTo>
                    <a:pt x="1" y="6"/>
                  </a:lnTo>
                  <a:lnTo>
                    <a:pt x="0" y="6"/>
                  </a:lnTo>
                  <a:lnTo>
                    <a:pt x="1" y="6"/>
                  </a:lnTo>
                  <a:lnTo>
                    <a:pt x="0" y="6"/>
                  </a:lnTo>
                  <a:lnTo>
                    <a:pt x="0" y="4"/>
                  </a:lnTo>
                  <a:lnTo>
                    <a:pt x="1" y="4"/>
                  </a:lnTo>
                  <a:lnTo>
                    <a:pt x="1" y="2"/>
                  </a:lnTo>
                  <a:lnTo>
                    <a:pt x="3" y="2"/>
                  </a:lnTo>
                  <a:lnTo>
                    <a:pt x="3" y="0"/>
                  </a:lnTo>
                  <a:lnTo>
                    <a:pt x="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6" name="Freeform 757"/>
            <p:cNvSpPr>
              <a:spLocks/>
            </p:cNvSpPr>
            <p:nvPr/>
          </p:nvSpPr>
          <p:spPr bwMode="gray">
            <a:xfrm>
              <a:off x="5455315" y="241743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7" name="Freeform 758"/>
            <p:cNvSpPr>
              <a:spLocks/>
            </p:cNvSpPr>
            <p:nvPr/>
          </p:nvSpPr>
          <p:spPr bwMode="gray">
            <a:xfrm>
              <a:off x="5429222" y="241743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8" name="Freeform 759"/>
            <p:cNvSpPr>
              <a:spLocks/>
            </p:cNvSpPr>
            <p:nvPr/>
          </p:nvSpPr>
          <p:spPr bwMode="gray">
            <a:xfrm>
              <a:off x="5315186" y="241743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9" name="Freeform 760"/>
            <p:cNvSpPr>
              <a:spLocks/>
            </p:cNvSpPr>
            <p:nvPr/>
          </p:nvSpPr>
          <p:spPr bwMode="gray">
            <a:xfrm>
              <a:off x="5366406" y="2415506"/>
              <a:ext cx="966" cy="1933"/>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0" name="Freeform 761"/>
            <p:cNvSpPr>
              <a:spLocks/>
            </p:cNvSpPr>
            <p:nvPr/>
          </p:nvSpPr>
          <p:spPr bwMode="gray">
            <a:xfrm>
              <a:off x="5304556" y="2415506"/>
              <a:ext cx="10630" cy="1933"/>
            </a:xfrm>
            <a:custGeom>
              <a:avLst/>
              <a:gdLst>
                <a:gd name="T0" fmla="*/ 9 w 11"/>
                <a:gd name="T1" fmla="*/ 0 h 2"/>
                <a:gd name="T2" fmla="*/ 11 w 11"/>
                <a:gd name="T3" fmla="*/ 0 h 2"/>
                <a:gd name="T4" fmla="*/ 9 w 11"/>
                <a:gd name="T5" fmla="*/ 0 h 2"/>
                <a:gd name="T6" fmla="*/ 9 w 11"/>
                <a:gd name="T7" fmla="*/ 2 h 2"/>
                <a:gd name="T8" fmla="*/ 7 w 11"/>
                <a:gd name="T9" fmla="*/ 2 h 2"/>
                <a:gd name="T10" fmla="*/ 6 w 11"/>
                <a:gd name="T11" fmla="*/ 2 h 2"/>
                <a:gd name="T12" fmla="*/ 4 w 11"/>
                <a:gd name="T13" fmla="*/ 2 h 2"/>
                <a:gd name="T14" fmla="*/ 2 w 11"/>
                <a:gd name="T15" fmla="*/ 2 h 2"/>
                <a:gd name="T16" fmla="*/ 4 w 11"/>
                <a:gd name="T17" fmla="*/ 2 h 2"/>
                <a:gd name="T18" fmla="*/ 0 w 11"/>
                <a:gd name="T19" fmla="*/ 2 h 2"/>
                <a:gd name="T20" fmla="*/ 0 w 11"/>
                <a:gd name="T21" fmla="*/ 0 h 2"/>
                <a:gd name="T22" fmla="*/ 2 w 11"/>
                <a:gd name="T23" fmla="*/ 0 h 2"/>
                <a:gd name="T24" fmla="*/ 4 w 11"/>
                <a:gd name="T25" fmla="*/ 0 h 2"/>
                <a:gd name="T26" fmla="*/ 6 w 11"/>
                <a:gd name="T27" fmla="*/ 0 h 2"/>
                <a:gd name="T28" fmla="*/ 7 w 11"/>
                <a:gd name="T29" fmla="*/ 0 h 2"/>
                <a:gd name="T30" fmla="*/ 9 w 11"/>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
                  <a:moveTo>
                    <a:pt x="9" y="0"/>
                  </a:moveTo>
                  <a:lnTo>
                    <a:pt x="11" y="0"/>
                  </a:lnTo>
                  <a:lnTo>
                    <a:pt x="9" y="0"/>
                  </a:lnTo>
                  <a:lnTo>
                    <a:pt x="9" y="2"/>
                  </a:lnTo>
                  <a:lnTo>
                    <a:pt x="7" y="2"/>
                  </a:lnTo>
                  <a:lnTo>
                    <a:pt x="6" y="2"/>
                  </a:lnTo>
                  <a:lnTo>
                    <a:pt x="4" y="2"/>
                  </a:lnTo>
                  <a:lnTo>
                    <a:pt x="2" y="2"/>
                  </a:lnTo>
                  <a:lnTo>
                    <a:pt x="4" y="2"/>
                  </a:lnTo>
                  <a:lnTo>
                    <a:pt x="0" y="2"/>
                  </a:lnTo>
                  <a:lnTo>
                    <a:pt x="0" y="0"/>
                  </a:lnTo>
                  <a:lnTo>
                    <a:pt x="2" y="0"/>
                  </a:lnTo>
                  <a:lnTo>
                    <a:pt x="4" y="0"/>
                  </a:lnTo>
                  <a:lnTo>
                    <a:pt x="6" y="0"/>
                  </a:lnTo>
                  <a:lnTo>
                    <a:pt x="7" y="0"/>
                  </a:lnTo>
                  <a:lnTo>
                    <a:pt x="9"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1" name="Freeform 762"/>
            <p:cNvSpPr>
              <a:spLocks/>
            </p:cNvSpPr>
            <p:nvPr/>
          </p:nvSpPr>
          <p:spPr bwMode="gray">
            <a:xfrm>
              <a:off x="5322918" y="2415506"/>
              <a:ext cx="3866" cy="0"/>
            </a:xfrm>
            <a:custGeom>
              <a:avLst/>
              <a:gdLst>
                <a:gd name="T0" fmla="*/ 2 w 4"/>
                <a:gd name="T1" fmla="*/ 4 w 4"/>
                <a:gd name="T2" fmla="*/ 2 w 4"/>
                <a:gd name="T3" fmla="*/ 0 w 4"/>
                <a:gd name="T4" fmla="*/ 2 w 4"/>
              </a:gdLst>
              <a:ahLst/>
              <a:cxnLst>
                <a:cxn ang="0">
                  <a:pos x="T0" y="0"/>
                </a:cxn>
                <a:cxn ang="0">
                  <a:pos x="T1" y="0"/>
                </a:cxn>
                <a:cxn ang="0">
                  <a:pos x="T2" y="0"/>
                </a:cxn>
                <a:cxn ang="0">
                  <a:pos x="T3" y="0"/>
                </a:cxn>
                <a:cxn ang="0">
                  <a:pos x="T4" y="0"/>
                </a:cxn>
              </a:cxnLst>
              <a:rect l="0" t="0" r="r" b="b"/>
              <a:pathLst>
                <a:path w="4">
                  <a:moveTo>
                    <a:pt x="2" y="0"/>
                  </a:moveTo>
                  <a:lnTo>
                    <a:pt x="4"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2" name="Freeform 763"/>
            <p:cNvSpPr>
              <a:spLocks/>
            </p:cNvSpPr>
            <p:nvPr/>
          </p:nvSpPr>
          <p:spPr bwMode="gray">
            <a:xfrm>
              <a:off x="5436953" y="241357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3" name="Freeform 764"/>
            <p:cNvSpPr>
              <a:spLocks/>
            </p:cNvSpPr>
            <p:nvPr/>
          </p:nvSpPr>
          <p:spPr bwMode="gray">
            <a:xfrm>
              <a:off x="5509433" y="2413573"/>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4" name="Freeform 765"/>
            <p:cNvSpPr>
              <a:spLocks/>
            </p:cNvSpPr>
            <p:nvPr/>
          </p:nvSpPr>
          <p:spPr bwMode="gray">
            <a:xfrm>
              <a:off x="5453382" y="241357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5" name="Freeform 766"/>
            <p:cNvSpPr>
              <a:spLocks/>
            </p:cNvSpPr>
            <p:nvPr/>
          </p:nvSpPr>
          <p:spPr bwMode="gray">
            <a:xfrm>
              <a:off x="5478508" y="2413573"/>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6" name="Freeform 767"/>
            <p:cNvSpPr>
              <a:spLocks/>
            </p:cNvSpPr>
            <p:nvPr/>
          </p:nvSpPr>
          <p:spPr bwMode="gray">
            <a:xfrm>
              <a:off x="5242706" y="2411640"/>
              <a:ext cx="1933" cy="1933"/>
            </a:xfrm>
            <a:custGeom>
              <a:avLst/>
              <a:gdLst>
                <a:gd name="T0" fmla="*/ 2 w 2"/>
                <a:gd name="T1" fmla="*/ 0 h 2"/>
                <a:gd name="T2" fmla="*/ 2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7" name="Freeform 768"/>
            <p:cNvSpPr>
              <a:spLocks/>
            </p:cNvSpPr>
            <p:nvPr/>
          </p:nvSpPr>
          <p:spPr bwMode="gray">
            <a:xfrm>
              <a:off x="5478508" y="2411640"/>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8" name="Rectangle 769"/>
            <p:cNvSpPr>
              <a:spLocks noChangeArrowheads="1"/>
            </p:cNvSpPr>
            <p:nvPr/>
          </p:nvSpPr>
          <p:spPr bwMode="gray">
            <a:xfrm>
              <a:off x="5476575" y="240970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9" name="Freeform 770"/>
            <p:cNvSpPr>
              <a:spLocks/>
            </p:cNvSpPr>
            <p:nvPr/>
          </p:nvSpPr>
          <p:spPr bwMode="gray">
            <a:xfrm>
              <a:off x="5479475" y="240970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0" name="Freeform 771"/>
            <p:cNvSpPr>
              <a:spLocks/>
            </p:cNvSpPr>
            <p:nvPr/>
          </p:nvSpPr>
          <p:spPr bwMode="gray">
            <a:xfrm>
              <a:off x="5474643" y="2409707"/>
              <a:ext cx="3866" cy="5798"/>
            </a:xfrm>
            <a:custGeom>
              <a:avLst/>
              <a:gdLst>
                <a:gd name="T0" fmla="*/ 4 w 4"/>
                <a:gd name="T1" fmla="*/ 2 h 6"/>
                <a:gd name="T2" fmla="*/ 4 w 4"/>
                <a:gd name="T3" fmla="*/ 4 h 6"/>
                <a:gd name="T4" fmla="*/ 2 w 4"/>
                <a:gd name="T5" fmla="*/ 4 h 6"/>
                <a:gd name="T6" fmla="*/ 4 w 4"/>
                <a:gd name="T7" fmla="*/ 4 h 6"/>
                <a:gd name="T8" fmla="*/ 2 w 4"/>
                <a:gd name="T9" fmla="*/ 4 h 6"/>
                <a:gd name="T10" fmla="*/ 2 w 4"/>
                <a:gd name="T11" fmla="*/ 6 h 6"/>
                <a:gd name="T12" fmla="*/ 0 w 4"/>
                <a:gd name="T13" fmla="*/ 6 h 6"/>
                <a:gd name="T14" fmla="*/ 0 w 4"/>
                <a:gd name="T15" fmla="*/ 4 h 6"/>
                <a:gd name="T16" fmla="*/ 0 w 4"/>
                <a:gd name="T17" fmla="*/ 2 h 6"/>
                <a:gd name="T18" fmla="*/ 2 w 4"/>
                <a:gd name="T19" fmla="*/ 2 h 6"/>
                <a:gd name="T20" fmla="*/ 0 w 4"/>
                <a:gd name="T21" fmla="*/ 2 h 6"/>
                <a:gd name="T22" fmla="*/ 0 w 4"/>
                <a:gd name="T23" fmla="*/ 0 h 6"/>
                <a:gd name="T24" fmla="*/ 2 w 4"/>
                <a:gd name="T25" fmla="*/ 0 h 6"/>
                <a:gd name="T26" fmla="*/ 2 w 4"/>
                <a:gd name="T27" fmla="*/ 2 h 6"/>
                <a:gd name="T28" fmla="*/ 4 w 4"/>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4" y="2"/>
                  </a:moveTo>
                  <a:lnTo>
                    <a:pt x="4" y="4"/>
                  </a:lnTo>
                  <a:lnTo>
                    <a:pt x="2" y="4"/>
                  </a:lnTo>
                  <a:lnTo>
                    <a:pt x="4" y="4"/>
                  </a:lnTo>
                  <a:lnTo>
                    <a:pt x="2" y="4"/>
                  </a:lnTo>
                  <a:lnTo>
                    <a:pt x="2" y="6"/>
                  </a:lnTo>
                  <a:lnTo>
                    <a:pt x="0" y="6"/>
                  </a:lnTo>
                  <a:lnTo>
                    <a:pt x="0" y="4"/>
                  </a:lnTo>
                  <a:lnTo>
                    <a:pt x="0" y="2"/>
                  </a:lnTo>
                  <a:lnTo>
                    <a:pt x="2" y="2"/>
                  </a:lnTo>
                  <a:lnTo>
                    <a:pt x="0" y="2"/>
                  </a:lnTo>
                  <a:lnTo>
                    <a:pt x="0" y="0"/>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1" name="Rectangle 772"/>
            <p:cNvSpPr>
              <a:spLocks noChangeArrowheads="1"/>
            </p:cNvSpPr>
            <p:nvPr/>
          </p:nvSpPr>
          <p:spPr bwMode="gray">
            <a:xfrm>
              <a:off x="5474643" y="240777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2" name="Freeform 773"/>
            <p:cNvSpPr>
              <a:spLocks/>
            </p:cNvSpPr>
            <p:nvPr/>
          </p:nvSpPr>
          <p:spPr bwMode="gray">
            <a:xfrm>
              <a:off x="5244639" y="2407775"/>
              <a:ext cx="74413" cy="23194"/>
            </a:xfrm>
            <a:custGeom>
              <a:avLst/>
              <a:gdLst>
                <a:gd name="T0" fmla="*/ 11 w 77"/>
                <a:gd name="T1" fmla="*/ 0 h 24"/>
                <a:gd name="T2" fmla="*/ 13 w 77"/>
                <a:gd name="T3" fmla="*/ 0 h 24"/>
                <a:gd name="T4" fmla="*/ 17 w 77"/>
                <a:gd name="T5" fmla="*/ 2 h 24"/>
                <a:gd name="T6" fmla="*/ 23 w 77"/>
                <a:gd name="T7" fmla="*/ 2 h 24"/>
                <a:gd name="T8" fmla="*/ 25 w 77"/>
                <a:gd name="T9" fmla="*/ 2 h 24"/>
                <a:gd name="T10" fmla="*/ 29 w 77"/>
                <a:gd name="T11" fmla="*/ 6 h 24"/>
                <a:gd name="T12" fmla="*/ 29 w 77"/>
                <a:gd name="T13" fmla="*/ 8 h 24"/>
                <a:gd name="T14" fmla="*/ 31 w 77"/>
                <a:gd name="T15" fmla="*/ 8 h 24"/>
                <a:gd name="T16" fmla="*/ 35 w 77"/>
                <a:gd name="T17" fmla="*/ 6 h 24"/>
                <a:gd name="T18" fmla="*/ 39 w 77"/>
                <a:gd name="T19" fmla="*/ 8 h 24"/>
                <a:gd name="T20" fmla="*/ 44 w 77"/>
                <a:gd name="T21" fmla="*/ 8 h 24"/>
                <a:gd name="T22" fmla="*/ 46 w 77"/>
                <a:gd name="T23" fmla="*/ 4 h 24"/>
                <a:gd name="T24" fmla="*/ 50 w 77"/>
                <a:gd name="T25" fmla="*/ 6 h 24"/>
                <a:gd name="T26" fmla="*/ 54 w 77"/>
                <a:gd name="T27" fmla="*/ 8 h 24"/>
                <a:gd name="T28" fmla="*/ 56 w 77"/>
                <a:gd name="T29" fmla="*/ 8 h 24"/>
                <a:gd name="T30" fmla="*/ 60 w 77"/>
                <a:gd name="T31" fmla="*/ 10 h 24"/>
                <a:gd name="T32" fmla="*/ 60 w 77"/>
                <a:gd name="T33" fmla="*/ 10 h 24"/>
                <a:gd name="T34" fmla="*/ 62 w 77"/>
                <a:gd name="T35" fmla="*/ 10 h 24"/>
                <a:gd name="T36" fmla="*/ 64 w 77"/>
                <a:gd name="T37" fmla="*/ 14 h 24"/>
                <a:gd name="T38" fmla="*/ 68 w 77"/>
                <a:gd name="T39" fmla="*/ 16 h 24"/>
                <a:gd name="T40" fmla="*/ 71 w 77"/>
                <a:gd name="T41" fmla="*/ 14 h 24"/>
                <a:gd name="T42" fmla="*/ 75 w 77"/>
                <a:gd name="T43" fmla="*/ 18 h 24"/>
                <a:gd name="T44" fmla="*/ 77 w 77"/>
                <a:gd name="T45" fmla="*/ 22 h 24"/>
                <a:gd name="T46" fmla="*/ 75 w 77"/>
                <a:gd name="T47" fmla="*/ 22 h 24"/>
                <a:gd name="T48" fmla="*/ 69 w 77"/>
                <a:gd name="T49" fmla="*/ 22 h 24"/>
                <a:gd name="T50" fmla="*/ 64 w 77"/>
                <a:gd name="T51" fmla="*/ 20 h 24"/>
                <a:gd name="T52" fmla="*/ 60 w 77"/>
                <a:gd name="T53" fmla="*/ 20 h 24"/>
                <a:gd name="T54" fmla="*/ 54 w 77"/>
                <a:gd name="T55" fmla="*/ 20 h 24"/>
                <a:gd name="T56" fmla="*/ 52 w 77"/>
                <a:gd name="T57" fmla="*/ 20 h 24"/>
                <a:gd name="T58" fmla="*/ 46 w 77"/>
                <a:gd name="T59" fmla="*/ 20 h 24"/>
                <a:gd name="T60" fmla="*/ 40 w 77"/>
                <a:gd name="T61" fmla="*/ 18 h 24"/>
                <a:gd name="T62" fmla="*/ 35 w 77"/>
                <a:gd name="T63" fmla="*/ 16 h 24"/>
                <a:gd name="T64" fmla="*/ 31 w 77"/>
                <a:gd name="T65" fmla="*/ 14 h 24"/>
                <a:gd name="T66" fmla="*/ 27 w 77"/>
                <a:gd name="T67" fmla="*/ 16 h 24"/>
                <a:gd name="T68" fmla="*/ 21 w 77"/>
                <a:gd name="T69" fmla="*/ 16 h 24"/>
                <a:gd name="T70" fmla="*/ 17 w 77"/>
                <a:gd name="T71" fmla="*/ 14 h 24"/>
                <a:gd name="T72" fmla="*/ 17 w 77"/>
                <a:gd name="T73" fmla="*/ 12 h 24"/>
                <a:gd name="T74" fmla="*/ 11 w 77"/>
                <a:gd name="T75" fmla="*/ 12 h 24"/>
                <a:gd name="T76" fmla="*/ 10 w 77"/>
                <a:gd name="T77" fmla="*/ 8 h 24"/>
                <a:gd name="T78" fmla="*/ 4 w 77"/>
                <a:gd name="T79" fmla="*/ 8 h 24"/>
                <a:gd name="T80" fmla="*/ 0 w 77"/>
                <a:gd name="T81" fmla="*/ 6 h 24"/>
                <a:gd name="T82" fmla="*/ 2 w 77"/>
                <a:gd name="T83" fmla="*/ 6 h 24"/>
                <a:gd name="T84" fmla="*/ 4 w 77"/>
                <a:gd name="T85" fmla="*/ 2 h 24"/>
                <a:gd name="T86" fmla="*/ 8 w 77"/>
                <a:gd name="T8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24">
                  <a:moveTo>
                    <a:pt x="8" y="0"/>
                  </a:moveTo>
                  <a:lnTo>
                    <a:pt x="10" y="0"/>
                  </a:lnTo>
                  <a:lnTo>
                    <a:pt x="11" y="0"/>
                  </a:lnTo>
                  <a:lnTo>
                    <a:pt x="13" y="0"/>
                  </a:lnTo>
                  <a:lnTo>
                    <a:pt x="15" y="0"/>
                  </a:lnTo>
                  <a:lnTo>
                    <a:pt x="13" y="0"/>
                  </a:lnTo>
                  <a:lnTo>
                    <a:pt x="15" y="0"/>
                  </a:lnTo>
                  <a:lnTo>
                    <a:pt x="17" y="0"/>
                  </a:lnTo>
                  <a:lnTo>
                    <a:pt x="17" y="2"/>
                  </a:lnTo>
                  <a:lnTo>
                    <a:pt x="19" y="2"/>
                  </a:lnTo>
                  <a:lnTo>
                    <a:pt x="21" y="2"/>
                  </a:lnTo>
                  <a:lnTo>
                    <a:pt x="23" y="2"/>
                  </a:lnTo>
                  <a:lnTo>
                    <a:pt x="25" y="2"/>
                  </a:lnTo>
                  <a:lnTo>
                    <a:pt x="23" y="2"/>
                  </a:lnTo>
                  <a:lnTo>
                    <a:pt x="25" y="2"/>
                  </a:lnTo>
                  <a:lnTo>
                    <a:pt x="27" y="4"/>
                  </a:lnTo>
                  <a:lnTo>
                    <a:pt x="27" y="6"/>
                  </a:lnTo>
                  <a:lnTo>
                    <a:pt x="29" y="6"/>
                  </a:lnTo>
                  <a:lnTo>
                    <a:pt x="29" y="8"/>
                  </a:lnTo>
                  <a:lnTo>
                    <a:pt x="29" y="6"/>
                  </a:lnTo>
                  <a:lnTo>
                    <a:pt x="29" y="8"/>
                  </a:lnTo>
                  <a:lnTo>
                    <a:pt x="31" y="8"/>
                  </a:lnTo>
                  <a:lnTo>
                    <a:pt x="31" y="6"/>
                  </a:lnTo>
                  <a:lnTo>
                    <a:pt x="31" y="8"/>
                  </a:lnTo>
                  <a:lnTo>
                    <a:pt x="33" y="8"/>
                  </a:lnTo>
                  <a:lnTo>
                    <a:pt x="35" y="8"/>
                  </a:lnTo>
                  <a:lnTo>
                    <a:pt x="35" y="6"/>
                  </a:lnTo>
                  <a:lnTo>
                    <a:pt x="35" y="8"/>
                  </a:lnTo>
                  <a:lnTo>
                    <a:pt x="37" y="8"/>
                  </a:lnTo>
                  <a:lnTo>
                    <a:pt x="39" y="8"/>
                  </a:lnTo>
                  <a:lnTo>
                    <a:pt x="40" y="8"/>
                  </a:lnTo>
                  <a:lnTo>
                    <a:pt x="42" y="8"/>
                  </a:lnTo>
                  <a:lnTo>
                    <a:pt x="44" y="8"/>
                  </a:lnTo>
                  <a:lnTo>
                    <a:pt x="44" y="6"/>
                  </a:lnTo>
                  <a:lnTo>
                    <a:pt x="44" y="4"/>
                  </a:lnTo>
                  <a:lnTo>
                    <a:pt x="46" y="4"/>
                  </a:lnTo>
                  <a:lnTo>
                    <a:pt x="48" y="4"/>
                  </a:lnTo>
                  <a:lnTo>
                    <a:pt x="48" y="6"/>
                  </a:lnTo>
                  <a:lnTo>
                    <a:pt x="50" y="6"/>
                  </a:lnTo>
                  <a:lnTo>
                    <a:pt x="52" y="6"/>
                  </a:lnTo>
                  <a:lnTo>
                    <a:pt x="54" y="6"/>
                  </a:lnTo>
                  <a:lnTo>
                    <a:pt x="54" y="8"/>
                  </a:lnTo>
                  <a:lnTo>
                    <a:pt x="54" y="6"/>
                  </a:lnTo>
                  <a:lnTo>
                    <a:pt x="56" y="6"/>
                  </a:lnTo>
                  <a:lnTo>
                    <a:pt x="56" y="8"/>
                  </a:lnTo>
                  <a:lnTo>
                    <a:pt x="58" y="8"/>
                  </a:lnTo>
                  <a:lnTo>
                    <a:pt x="60" y="8"/>
                  </a:lnTo>
                  <a:lnTo>
                    <a:pt x="60" y="10"/>
                  </a:lnTo>
                  <a:lnTo>
                    <a:pt x="62" y="8"/>
                  </a:lnTo>
                  <a:lnTo>
                    <a:pt x="62" y="10"/>
                  </a:lnTo>
                  <a:lnTo>
                    <a:pt x="60" y="10"/>
                  </a:lnTo>
                  <a:lnTo>
                    <a:pt x="62" y="10"/>
                  </a:lnTo>
                  <a:lnTo>
                    <a:pt x="60" y="10"/>
                  </a:lnTo>
                  <a:lnTo>
                    <a:pt x="62" y="10"/>
                  </a:lnTo>
                  <a:lnTo>
                    <a:pt x="62" y="12"/>
                  </a:lnTo>
                  <a:lnTo>
                    <a:pt x="62" y="14"/>
                  </a:lnTo>
                  <a:lnTo>
                    <a:pt x="64" y="14"/>
                  </a:lnTo>
                  <a:lnTo>
                    <a:pt x="66" y="14"/>
                  </a:lnTo>
                  <a:lnTo>
                    <a:pt x="66" y="16"/>
                  </a:lnTo>
                  <a:lnTo>
                    <a:pt x="68" y="16"/>
                  </a:lnTo>
                  <a:lnTo>
                    <a:pt x="68" y="14"/>
                  </a:lnTo>
                  <a:lnTo>
                    <a:pt x="69" y="14"/>
                  </a:lnTo>
                  <a:lnTo>
                    <a:pt x="71" y="14"/>
                  </a:lnTo>
                  <a:lnTo>
                    <a:pt x="73" y="14"/>
                  </a:lnTo>
                  <a:lnTo>
                    <a:pt x="75" y="16"/>
                  </a:lnTo>
                  <a:lnTo>
                    <a:pt x="75" y="18"/>
                  </a:lnTo>
                  <a:lnTo>
                    <a:pt x="75" y="20"/>
                  </a:lnTo>
                  <a:lnTo>
                    <a:pt x="75" y="22"/>
                  </a:lnTo>
                  <a:lnTo>
                    <a:pt x="77" y="22"/>
                  </a:lnTo>
                  <a:lnTo>
                    <a:pt x="77" y="24"/>
                  </a:lnTo>
                  <a:lnTo>
                    <a:pt x="75" y="24"/>
                  </a:lnTo>
                  <a:lnTo>
                    <a:pt x="75" y="22"/>
                  </a:lnTo>
                  <a:lnTo>
                    <a:pt x="73" y="22"/>
                  </a:lnTo>
                  <a:lnTo>
                    <a:pt x="71" y="22"/>
                  </a:lnTo>
                  <a:lnTo>
                    <a:pt x="69" y="22"/>
                  </a:lnTo>
                  <a:lnTo>
                    <a:pt x="68" y="20"/>
                  </a:lnTo>
                  <a:lnTo>
                    <a:pt x="66" y="20"/>
                  </a:lnTo>
                  <a:lnTo>
                    <a:pt x="64" y="20"/>
                  </a:lnTo>
                  <a:lnTo>
                    <a:pt x="62" y="20"/>
                  </a:lnTo>
                  <a:lnTo>
                    <a:pt x="62" y="22"/>
                  </a:lnTo>
                  <a:lnTo>
                    <a:pt x="60" y="20"/>
                  </a:lnTo>
                  <a:lnTo>
                    <a:pt x="58" y="20"/>
                  </a:lnTo>
                  <a:lnTo>
                    <a:pt x="56" y="20"/>
                  </a:lnTo>
                  <a:lnTo>
                    <a:pt x="54" y="20"/>
                  </a:lnTo>
                  <a:lnTo>
                    <a:pt x="52" y="20"/>
                  </a:lnTo>
                  <a:lnTo>
                    <a:pt x="54" y="20"/>
                  </a:lnTo>
                  <a:lnTo>
                    <a:pt x="52" y="20"/>
                  </a:lnTo>
                  <a:lnTo>
                    <a:pt x="50" y="20"/>
                  </a:lnTo>
                  <a:lnTo>
                    <a:pt x="48" y="20"/>
                  </a:lnTo>
                  <a:lnTo>
                    <a:pt x="46" y="20"/>
                  </a:lnTo>
                  <a:lnTo>
                    <a:pt x="44" y="18"/>
                  </a:lnTo>
                  <a:lnTo>
                    <a:pt x="42" y="18"/>
                  </a:lnTo>
                  <a:lnTo>
                    <a:pt x="40" y="18"/>
                  </a:lnTo>
                  <a:lnTo>
                    <a:pt x="39" y="16"/>
                  </a:lnTo>
                  <a:lnTo>
                    <a:pt x="37" y="16"/>
                  </a:lnTo>
                  <a:lnTo>
                    <a:pt x="35" y="16"/>
                  </a:lnTo>
                  <a:lnTo>
                    <a:pt x="35" y="14"/>
                  </a:lnTo>
                  <a:lnTo>
                    <a:pt x="33" y="14"/>
                  </a:lnTo>
                  <a:lnTo>
                    <a:pt x="31" y="14"/>
                  </a:lnTo>
                  <a:lnTo>
                    <a:pt x="29" y="14"/>
                  </a:lnTo>
                  <a:lnTo>
                    <a:pt x="27" y="14"/>
                  </a:lnTo>
                  <a:lnTo>
                    <a:pt x="27" y="16"/>
                  </a:lnTo>
                  <a:lnTo>
                    <a:pt x="25" y="16"/>
                  </a:lnTo>
                  <a:lnTo>
                    <a:pt x="23" y="16"/>
                  </a:lnTo>
                  <a:lnTo>
                    <a:pt x="21" y="16"/>
                  </a:lnTo>
                  <a:lnTo>
                    <a:pt x="21" y="14"/>
                  </a:lnTo>
                  <a:lnTo>
                    <a:pt x="19" y="14"/>
                  </a:lnTo>
                  <a:lnTo>
                    <a:pt x="17" y="14"/>
                  </a:lnTo>
                  <a:lnTo>
                    <a:pt x="17" y="12"/>
                  </a:lnTo>
                  <a:lnTo>
                    <a:pt x="17" y="14"/>
                  </a:lnTo>
                  <a:lnTo>
                    <a:pt x="17" y="12"/>
                  </a:lnTo>
                  <a:lnTo>
                    <a:pt x="15" y="12"/>
                  </a:lnTo>
                  <a:lnTo>
                    <a:pt x="13" y="12"/>
                  </a:lnTo>
                  <a:lnTo>
                    <a:pt x="11" y="12"/>
                  </a:lnTo>
                  <a:lnTo>
                    <a:pt x="10" y="12"/>
                  </a:lnTo>
                  <a:lnTo>
                    <a:pt x="10" y="10"/>
                  </a:lnTo>
                  <a:lnTo>
                    <a:pt x="10" y="8"/>
                  </a:lnTo>
                  <a:lnTo>
                    <a:pt x="8" y="8"/>
                  </a:lnTo>
                  <a:lnTo>
                    <a:pt x="6" y="8"/>
                  </a:lnTo>
                  <a:lnTo>
                    <a:pt x="4" y="8"/>
                  </a:lnTo>
                  <a:lnTo>
                    <a:pt x="2" y="8"/>
                  </a:lnTo>
                  <a:lnTo>
                    <a:pt x="0" y="8"/>
                  </a:lnTo>
                  <a:lnTo>
                    <a:pt x="0" y="6"/>
                  </a:lnTo>
                  <a:lnTo>
                    <a:pt x="2" y="6"/>
                  </a:lnTo>
                  <a:lnTo>
                    <a:pt x="2" y="8"/>
                  </a:lnTo>
                  <a:lnTo>
                    <a:pt x="2" y="6"/>
                  </a:lnTo>
                  <a:lnTo>
                    <a:pt x="4" y="6"/>
                  </a:lnTo>
                  <a:lnTo>
                    <a:pt x="4" y="4"/>
                  </a:lnTo>
                  <a:lnTo>
                    <a:pt x="4" y="2"/>
                  </a:lnTo>
                  <a:lnTo>
                    <a:pt x="6" y="2"/>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3" name="Freeform 774"/>
            <p:cNvSpPr>
              <a:spLocks/>
            </p:cNvSpPr>
            <p:nvPr/>
          </p:nvSpPr>
          <p:spPr bwMode="gray">
            <a:xfrm>
              <a:off x="5394431" y="240584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4" name="Freeform 775"/>
            <p:cNvSpPr>
              <a:spLocks/>
            </p:cNvSpPr>
            <p:nvPr/>
          </p:nvSpPr>
          <p:spPr bwMode="gray">
            <a:xfrm>
              <a:off x="5285228" y="2405842"/>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5" name="Freeform 776"/>
            <p:cNvSpPr>
              <a:spLocks/>
            </p:cNvSpPr>
            <p:nvPr/>
          </p:nvSpPr>
          <p:spPr bwMode="gray">
            <a:xfrm>
              <a:off x="5366406" y="2405842"/>
              <a:ext cx="0" cy="5798"/>
            </a:xfrm>
            <a:custGeom>
              <a:avLst/>
              <a:gdLst>
                <a:gd name="T0" fmla="*/ 6 h 6"/>
                <a:gd name="T1" fmla="*/ 4 h 6"/>
                <a:gd name="T2" fmla="*/ 2 h 6"/>
                <a:gd name="T3" fmla="*/ 0 h 6"/>
                <a:gd name="T4" fmla="*/ 2 h 6"/>
                <a:gd name="T5" fmla="*/ 4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2"/>
                  </a:lnTo>
                  <a:lnTo>
                    <a:pt x="0" y="0"/>
                  </a:lnTo>
                  <a:lnTo>
                    <a:pt x="0" y="2"/>
                  </a:lnTo>
                  <a:lnTo>
                    <a:pt x="0" y="4"/>
                  </a:lnTo>
                  <a:lnTo>
                    <a:pt x="0"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6" name="Freeform 777"/>
            <p:cNvSpPr>
              <a:spLocks/>
            </p:cNvSpPr>
            <p:nvPr/>
          </p:nvSpPr>
          <p:spPr bwMode="gray">
            <a:xfrm>
              <a:off x="5474643" y="240584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7" name="Freeform 778"/>
            <p:cNvSpPr>
              <a:spLocks/>
            </p:cNvSpPr>
            <p:nvPr/>
          </p:nvSpPr>
          <p:spPr bwMode="gray">
            <a:xfrm>
              <a:off x="5302623" y="240584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8" name="Freeform 779"/>
            <p:cNvSpPr>
              <a:spLocks/>
            </p:cNvSpPr>
            <p:nvPr/>
          </p:nvSpPr>
          <p:spPr bwMode="gray">
            <a:xfrm>
              <a:off x="5463046" y="2403909"/>
              <a:ext cx="1933" cy="3866"/>
            </a:xfrm>
            <a:custGeom>
              <a:avLst/>
              <a:gdLst>
                <a:gd name="T0" fmla="*/ 0 w 2"/>
                <a:gd name="T1" fmla="*/ 0 h 4"/>
                <a:gd name="T2" fmla="*/ 0 w 2"/>
                <a:gd name="T3" fmla="*/ 2 h 4"/>
                <a:gd name="T4" fmla="*/ 2 w 2"/>
                <a:gd name="T5" fmla="*/ 2 h 4"/>
                <a:gd name="T6" fmla="*/ 2 w 2"/>
                <a:gd name="T7" fmla="*/ 4 h 4"/>
                <a:gd name="T8" fmla="*/ 0 w 2"/>
                <a:gd name="T9" fmla="*/ 4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2"/>
                  </a:lnTo>
                  <a:lnTo>
                    <a:pt x="2" y="2"/>
                  </a:lnTo>
                  <a:lnTo>
                    <a:pt x="2" y="4"/>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9" name="Rectangle 780"/>
            <p:cNvSpPr>
              <a:spLocks noChangeArrowheads="1"/>
            </p:cNvSpPr>
            <p:nvPr/>
          </p:nvSpPr>
          <p:spPr bwMode="gray">
            <a:xfrm>
              <a:off x="5463046" y="240390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0" name="Freeform 781"/>
            <p:cNvSpPr>
              <a:spLocks/>
            </p:cNvSpPr>
            <p:nvPr/>
          </p:nvSpPr>
          <p:spPr bwMode="gray">
            <a:xfrm>
              <a:off x="5459180" y="240390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1" name="Freeform 782"/>
            <p:cNvSpPr>
              <a:spLocks/>
            </p:cNvSpPr>
            <p:nvPr/>
          </p:nvSpPr>
          <p:spPr bwMode="gray">
            <a:xfrm>
              <a:off x="5476575" y="2403909"/>
              <a:ext cx="2899" cy="7731"/>
            </a:xfrm>
            <a:custGeom>
              <a:avLst/>
              <a:gdLst>
                <a:gd name="T0" fmla="*/ 2 w 3"/>
                <a:gd name="T1" fmla="*/ 0 h 8"/>
                <a:gd name="T2" fmla="*/ 3 w 3"/>
                <a:gd name="T3" fmla="*/ 0 h 8"/>
                <a:gd name="T4" fmla="*/ 2 w 3"/>
                <a:gd name="T5" fmla="*/ 0 h 8"/>
                <a:gd name="T6" fmla="*/ 3 w 3"/>
                <a:gd name="T7" fmla="*/ 0 h 8"/>
                <a:gd name="T8" fmla="*/ 3 w 3"/>
                <a:gd name="T9" fmla="*/ 2 h 8"/>
                <a:gd name="T10" fmla="*/ 3 w 3"/>
                <a:gd name="T11" fmla="*/ 4 h 8"/>
                <a:gd name="T12" fmla="*/ 2 w 3"/>
                <a:gd name="T13" fmla="*/ 4 h 8"/>
                <a:gd name="T14" fmla="*/ 3 w 3"/>
                <a:gd name="T15" fmla="*/ 4 h 8"/>
                <a:gd name="T16" fmla="*/ 3 w 3"/>
                <a:gd name="T17" fmla="*/ 6 h 8"/>
                <a:gd name="T18" fmla="*/ 2 w 3"/>
                <a:gd name="T19" fmla="*/ 8 h 8"/>
                <a:gd name="T20" fmla="*/ 2 w 3"/>
                <a:gd name="T21" fmla="*/ 6 h 8"/>
                <a:gd name="T22" fmla="*/ 0 w 3"/>
                <a:gd name="T23" fmla="*/ 6 h 8"/>
                <a:gd name="T24" fmla="*/ 0 w 3"/>
                <a:gd name="T25" fmla="*/ 4 h 8"/>
                <a:gd name="T26" fmla="*/ 0 w 3"/>
                <a:gd name="T27" fmla="*/ 2 h 8"/>
                <a:gd name="T28" fmla="*/ 0 w 3"/>
                <a:gd name="T29" fmla="*/ 0 h 8"/>
                <a:gd name="T30" fmla="*/ 2 w 3"/>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8">
                  <a:moveTo>
                    <a:pt x="2" y="0"/>
                  </a:moveTo>
                  <a:lnTo>
                    <a:pt x="3" y="0"/>
                  </a:lnTo>
                  <a:lnTo>
                    <a:pt x="2" y="0"/>
                  </a:lnTo>
                  <a:lnTo>
                    <a:pt x="3" y="0"/>
                  </a:lnTo>
                  <a:lnTo>
                    <a:pt x="3" y="2"/>
                  </a:lnTo>
                  <a:lnTo>
                    <a:pt x="3" y="4"/>
                  </a:lnTo>
                  <a:lnTo>
                    <a:pt x="2" y="4"/>
                  </a:lnTo>
                  <a:lnTo>
                    <a:pt x="3" y="4"/>
                  </a:lnTo>
                  <a:lnTo>
                    <a:pt x="3" y="6"/>
                  </a:lnTo>
                  <a:lnTo>
                    <a:pt x="2" y="8"/>
                  </a:lnTo>
                  <a:lnTo>
                    <a:pt x="2" y="6"/>
                  </a:lnTo>
                  <a:lnTo>
                    <a:pt x="0" y="6"/>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2" name="Freeform 783"/>
            <p:cNvSpPr>
              <a:spLocks/>
            </p:cNvSpPr>
            <p:nvPr/>
          </p:nvSpPr>
          <p:spPr bwMode="gray">
            <a:xfrm>
              <a:off x="5423423" y="2402943"/>
              <a:ext cx="0" cy="966"/>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3" name="Freeform 784"/>
            <p:cNvSpPr>
              <a:spLocks/>
            </p:cNvSpPr>
            <p:nvPr/>
          </p:nvSpPr>
          <p:spPr bwMode="gray">
            <a:xfrm>
              <a:off x="5464979" y="2402943"/>
              <a:ext cx="1933" cy="4832"/>
            </a:xfrm>
            <a:custGeom>
              <a:avLst/>
              <a:gdLst>
                <a:gd name="T0" fmla="*/ 2 w 2"/>
                <a:gd name="T1" fmla="*/ 3 h 5"/>
                <a:gd name="T2" fmla="*/ 0 w 2"/>
                <a:gd name="T3" fmla="*/ 3 h 5"/>
                <a:gd name="T4" fmla="*/ 0 w 2"/>
                <a:gd name="T5" fmla="*/ 5 h 5"/>
                <a:gd name="T6" fmla="*/ 0 w 2"/>
                <a:gd name="T7" fmla="*/ 3 h 5"/>
                <a:gd name="T8" fmla="*/ 0 w 2"/>
                <a:gd name="T9" fmla="*/ 1 h 5"/>
                <a:gd name="T10" fmla="*/ 0 w 2"/>
                <a:gd name="T11" fmla="*/ 3 h 5"/>
                <a:gd name="T12" fmla="*/ 0 w 2"/>
                <a:gd name="T13" fmla="*/ 1 h 5"/>
                <a:gd name="T14" fmla="*/ 2 w 2"/>
                <a:gd name="T15" fmla="*/ 1 h 5"/>
                <a:gd name="T16" fmla="*/ 2 w 2"/>
                <a:gd name="T17" fmla="*/ 0 h 5"/>
                <a:gd name="T18" fmla="*/ 2 w 2"/>
                <a:gd name="T19" fmla="*/ 1 h 5"/>
                <a:gd name="T20" fmla="*/ 2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3"/>
                  </a:moveTo>
                  <a:lnTo>
                    <a:pt x="0" y="3"/>
                  </a:lnTo>
                  <a:lnTo>
                    <a:pt x="0" y="5"/>
                  </a:lnTo>
                  <a:lnTo>
                    <a:pt x="0" y="3"/>
                  </a:lnTo>
                  <a:lnTo>
                    <a:pt x="0" y="1"/>
                  </a:lnTo>
                  <a:lnTo>
                    <a:pt x="0" y="3"/>
                  </a:lnTo>
                  <a:lnTo>
                    <a:pt x="0" y="1"/>
                  </a:lnTo>
                  <a:lnTo>
                    <a:pt x="2" y="1"/>
                  </a:lnTo>
                  <a:lnTo>
                    <a:pt x="2" y="0"/>
                  </a:lnTo>
                  <a:lnTo>
                    <a:pt x="2" y="1"/>
                  </a:lnTo>
                  <a:lnTo>
                    <a:pt x="2"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4" name="Freeform 785"/>
            <p:cNvSpPr>
              <a:spLocks/>
            </p:cNvSpPr>
            <p:nvPr/>
          </p:nvSpPr>
          <p:spPr bwMode="gray">
            <a:xfrm>
              <a:off x="5218546" y="2402943"/>
              <a:ext cx="3866" cy="966"/>
            </a:xfrm>
            <a:custGeom>
              <a:avLst/>
              <a:gdLst>
                <a:gd name="T0" fmla="*/ 4 w 4"/>
                <a:gd name="T1" fmla="*/ 1 h 1"/>
                <a:gd name="T2" fmla="*/ 2 w 4"/>
                <a:gd name="T3" fmla="*/ 1 h 1"/>
                <a:gd name="T4" fmla="*/ 2 w 4"/>
                <a:gd name="T5" fmla="*/ 0 h 1"/>
                <a:gd name="T6" fmla="*/ 0 w 4"/>
                <a:gd name="T7" fmla="*/ 0 h 1"/>
                <a:gd name="T8" fmla="*/ 2 w 4"/>
                <a:gd name="T9" fmla="*/ 0 h 1"/>
                <a:gd name="T10" fmla="*/ 4 w 4"/>
                <a:gd name="T11" fmla="*/ 0 h 1"/>
                <a:gd name="T12" fmla="*/ 4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4" y="1"/>
                  </a:moveTo>
                  <a:lnTo>
                    <a:pt x="2" y="1"/>
                  </a:lnTo>
                  <a:lnTo>
                    <a:pt x="2" y="0"/>
                  </a:lnTo>
                  <a:lnTo>
                    <a:pt x="0" y="0"/>
                  </a:lnTo>
                  <a:lnTo>
                    <a:pt x="2" y="0"/>
                  </a:lnTo>
                  <a:lnTo>
                    <a:pt x="4" y="0"/>
                  </a:lnTo>
                  <a:lnTo>
                    <a:pt x="4"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5" name="Freeform 786"/>
            <p:cNvSpPr>
              <a:spLocks/>
            </p:cNvSpPr>
            <p:nvPr/>
          </p:nvSpPr>
          <p:spPr bwMode="gray">
            <a:xfrm>
              <a:off x="5377036" y="2401010"/>
              <a:ext cx="1933" cy="2899"/>
            </a:xfrm>
            <a:custGeom>
              <a:avLst/>
              <a:gdLst>
                <a:gd name="T0" fmla="*/ 0 w 2"/>
                <a:gd name="T1" fmla="*/ 0 h 3"/>
                <a:gd name="T2" fmla="*/ 2 w 2"/>
                <a:gd name="T3" fmla="*/ 0 h 3"/>
                <a:gd name="T4" fmla="*/ 2 w 2"/>
                <a:gd name="T5" fmla="*/ 2 h 3"/>
                <a:gd name="T6" fmla="*/ 2 w 2"/>
                <a:gd name="T7" fmla="*/ 3 h 3"/>
                <a:gd name="T8" fmla="*/ 0 w 2"/>
                <a:gd name="T9" fmla="*/ 3 h 3"/>
                <a:gd name="T10" fmla="*/ 0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2" y="0"/>
                  </a:lnTo>
                  <a:lnTo>
                    <a:pt x="2" y="2"/>
                  </a:lnTo>
                  <a:lnTo>
                    <a:pt x="2" y="3"/>
                  </a:lnTo>
                  <a:lnTo>
                    <a:pt x="0" y="3"/>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6" name="Freeform 787"/>
            <p:cNvSpPr>
              <a:spLocks/>
            </p:cNvSpPr>
            <p:nvPr/>
          </p:nvSpPr>
          <p:spPr bwMode="gray">
            <a:xfrm>
              <a:off x="5455315" y="239714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7" name="Freeform 788"/>
            <p:cNvSpPr>
              <a:spLocks/>
            </p:cNvSpPr>
            <p:nvPr/>
          </p:nvSpPr>
          <p:spPr bwMode="gray">
            <a:xfrm>
              <a:off x="5380902" y="2397144"/>
              <a:ext cx="3866" cy="6765"/>
            </a:xfrm>
            <a:custGeom>
              <a:avLst/>
              <a:gdLst>
                <a:gd name="T0" fmla="*/ 4 w 4"/>
                <a:gd name="T1" fmla="*/ 4 h 7"/>
                <a:gd name="T2" fmla="*/ 2 w 4"/>
                <a:gd name="T3" fmla="*/ 4 h 7"/>
                <a:gd name="T4" fmla="*/ 2 w 4"/>
                <a:gd name="T5" fmla="*/ 6 h 7"/>
                <a:gd name="T6" fmla="*/ 2 w 4"/>
                <a:gd name="T7" fmla="*/ 7 h 7"/>
                <a:gd name="T8" fmla="*/ 2 w 4"/>
                <a:gd name="T9" fmla="*/ 6 h 7"/>
                <a:gd name="T10" fmla="*/ 0 w 4"/>
                <a:gd name="T11" fmla="*/ 6 h 7"/>
                <a:gd name="T12" fmla="*/ 0 w 4"/>
                <a:gd name="T13" fmla="*/ 4 h 7"/>
                <a:gd name="T14" fmla="*/ 0 w 4"/>
                <a:gd name="T15" fmla="*/ 2 h 7"/>
                <a:gd name="T16" fmla="*/ 2 w 4"/>
                <a:gd name="T17" fmla="*/ 2 h 7"/>
                <a:gd name="T18" fmla="*/ 2 w 4"/>
                <a:gd name="T19" fmla="*/ 0 h 7"/>
                <a:gd name="T20" fmla="*/ 4 w 4"/>
                <a:gd name="T21" fmla="*/ 0 h 7"/>
                <a:gd name="T22" fmla="*/ 4 w 4"/>
                <a:gd name="T23" fmla="*/ 2 h 7"/>
                <a:gd name="T24" fmla="*/ 4 w 4"/>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4"/>
                  </a:moveTo>
                  <a:lnTo>
                    <a:pt x="2" y="4"/>
                  </a:lnTo>
                  <a:lnTo>
                    <a:pt x="2" y="6"/>
                  </a:lnTo>
                  <a:lnTo>
                    <a:pt x="2" y="7"/>
                  </a:lnTo>
                  <a:lnTo>
                    <a:pt x="2" y="6"/>
                  </a:lnTo>
                  <a:lnTo>
                    <a:pt x="0" y="6"/>
                  </a:lnTo>
                  <a:lnTo>
                    <a:pt x="0" y="4"/>
                  </a:lnTo>
                  <a:lnTo>
                    <a:pt x="0" y="2"/>
                  </a:lnTo>
                  <a:lnTo>
                    <a:pt x="2" y="2"/>
                  </a:lnTo>
                  <a:lnTo>
                    <a:pt x="2" y="0"/>
                  </a:lnTo>
                  <a:lnTo>
                    <a:pt x="4" y="0"/>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8" name="Freeform 789"/>
            <p:cNvSpPr>
              <a:spLocks/>
            </p:cNvSpPr>
            <p:nvPr/>
          </p:nvSpPr>
          <p:spPr bwMode="gray">
            <a:xfrm>
              <a:off x="5453382" y="2395211"/>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9" name="Freeform 790"/>
            <p:cNvSpPr>
              <a:spLocks/>
            </p:cNvSpPr>
            <p:nvPr/>
          </p:nvSpPr>
          <p:spPr bwMode="gray">
            <a:xfrm>
              <a:off x="5382834" y="2395211"/>
              <a:ext cx="5798" cy="10630"/>
            </a:xfrm>
            <a:custGeom>
              <a:avLst/>
              <a:gdLst>
                <a:gd name="T0" fmla="*/ 6 w 6"/>
                <a:gd name="T1" fmla="*/ 2 h 11"/>
                <a:gd name="T2" fmla="*/ 6 w 6"/>
                <a:gd name="T3" fmla="*/ 4 h 11"/>
                <a:gd name="T4" fmla="*/ 4 w 6"/>
                <a:gd name="T5" fmla="*/ 4 h 11"/>
                <a:gd name="T6" fmla="*/ 4 w 6"/>
                <a:gd name="T7" fmla="*/ 6 h 11"/>
                <a:gd name="T8" fmla="*/ 2 w 6"/>
                <a:gd name="T9" fmla="*/ 6 h 11"/>
                <a:gd name="T10" fmla="*/ 4 w 6"/>
                <a:gd name="T11" fmla="*/ 8 h 11"/>
                <a:gd name="T12" fmla="*/ 4 w 6"/>
                <a:gd name="T13" fmla="*/ 6 h 11"/>
                <a:gd name="T14" fmla="*/ 4 w 6"/>
                <a:gd name="T15" fmla="*/ 8 h 11"/>
                <a:gd name="T16" fmla="*/ 6 w 6"/>
                <a:gd name="T17" fmla="*/ 8 h 11"/>
                <a:gd name="T18" fmla="*/ 4 w 6"/>
                <a:gd name="T19" fmla="*/ 8 h 11"/>
                <a:gd name="T20" fmla="*/ 4 w 6"/>
                <a:gd name="T21" fmla="*/ 9 h 11"/>
                <a:gd name="T22" fmla="*/ 4 w 6"/>
                <a:gd name="T23" fmla="*/ 8 h 11"/>
                <a:gd name="T24" fmla="*/ 2 w 6"/>
                <a:gd name="T25" fmla="*/ 9 h 11"/>
                <a:gd name="T26" fmla="*/ 2 w 6"/>
                <a:gd name="T27" fmla="*/ 11 h 11"/>
                <a:gd name="T28" fmla="*/ 2 w 6"/>
                <a:gd name="T29" fmla="*/ 9 h 11"/>
                <a:gd name="T30" fmla="*/ 2 w 6"/>
                <a:gd name="T31" fmla="*/ 11 h 11"/>
                <a:gd name="T32" fmla="*/ 2 w 6"/>
                <a:gd name="T33" fmla="*/ 9 h 11"/>
                <a:gd name="T34" fmla="*/ 0 w 6"/>
                <a:gd name="T35" fmla="*/ 11 h 11"/>
                <a:gd name="T36" fmla="*/ 0 w 6"/>
                <a:gd name="T37" fmla="*/ 9 h 11"/>
                <a:gd name="T38" fmla="*/ 0 w 6"/>
                <a:gd name="T39" fmla="*/ 8 h 11"/>
                <a:gd name="T40" fmla="*/ 2 w 6"/>
                <a:gd name="T41" fmla="*/ 8 h 11"/>
                <a:gd name="T42" fmla="*/ 2 w 6"/>
                <a:gd name="T43" fmla="*/ 6 h 11"/>
                <a:gd name="T44" fmla="*/ 2 w 6"/>
                <a:gd name="T45" fmla="*/ 4 h 11"/>
                <a:gd name="T46" fmla="*/ 2 w 6"/>
                <a:gd name="T47" fmla="*/ 2 h 11"/>
                <a:gd name="T48" fmla="*/ 2 w 6"/>
                <a:gd name="T49" fmla="*/ 0 h 11"/>
                <a:gd name="T50" fmla="*/ 4 w 6"/>
                <a:gd name="T51" fmla="*/ 0 h 11"/>
                <a:gd name="T52" fmla="*/ 4 w 6"/>
                <a:gd name="T53" fmla="*/ 2 h 11"/>
                <a:gd name="T54" fmla="*/ 6 w 6"/>
                <a:gd name="T5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6" y="2"/>
                  </a:moveTo>
                  <a:lnTo>
                    <a:pt x="6" y="4"/>
                  </a:lnTo>
                  <a:lnTo>
                    <a:pt x="4" y="4"/>
                  </a:lnTo>
                  <a:lnTo>
                    <a:pt x="4" y="6"/>
                  </a:lnTo>
                  <a:lnTo>
                    <a:pt x="2" y="6"/>
                  </a:lnTo>
                  <a:lnTo>
                    <a:pt x="4" y="8"/>
                  </a:lnTo>
                  <a:lnTo>
                    <a:pt x="4" y="6"/>
                  </a:lnTo>
                  <a:lnTo>
                    <a:pt x="4" y="8"/>
                  </a:lnTo>
                  <a:lnTo>
                    <a:pt x="6" y="8"/>
                  </a:lnTo>
                  <a:lnTo>
                    <a:pt x="4" y="8"/>
                  </a:lnTo>
                  <a:lnTo>
                    <a:pt x="4" y="9"/>
                  </a:lnTo>
                  <a:lnTo>
                    <a:pt x="4" y="8"/>
                  </a:lnTo>
                  <a:lnTo>
                    <a:pt x="2" y="9"/>
                  </a:lnTo>
                  <a:lnTo>
                    <a:pt x="2" y="11"/>
                  </a:lnTo>
                  <a:lnTo>
                    <a:pt x="2" y="9"/>
                  </a:lnTo>
                  <a:lnTo>
                    <a:pt x="2" y="11"/>
                  </a:lnTo>
                  <a:lnTo>
                    <a:pt x="2" y="9"/>
                  </a:lnTo>
                  <a:lnTo>
                    <a:pt x="0" y="11"/>
                  </a:lnTo>
                  <a:lnTo>
                    <a:pt x="0" y="9"/>
                  </a:lnTo>
                  <a:lnTo>
                    <a:pt x="0" y="8"/>
                  </a:lnTo>
                  <a:lnTo>
                    <a:pt x="2" y="8"/>
                  </a:lnTo>
                  <a:lnTo>
                    <a:pt x="2" y="6"/>
                  </a:lnTo>
                  <a:lnTo>
                    <a:pt x="2" y="4"/>
                  </a:lnTo>
                  <a:lnTo>
                    <a:pt x="2" y="2"/>
                  </a:lnTo>
                  <a:lnTo>
                    <a:pt x="2" y="0"/>
                  </a:lnTo>
                  <a:lnTo>
                    <a:pt x="4" y="0"/>
                  </a:lnTo>
                  <a:lnTo>
                    <a:pt x="4" y="2"/>
                  </a:lnTo>
                  <a:lnTo>
                    <a:pt x="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0" name="Freeform 791"/>
            <p:cNvSpPr>
              <a:spLocks/>
            </p:cNvSpPr>
            <p:nvPr/>
          </p:nvSpPr>
          <p:spPr bwMode="gray">
            <a:xfrm>
              <a:off x="5468844" y="2393279"/>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1" name="Freeform 792"/>
            <p:cNvSpPr>
              <a:spLocks/>
            </p:cNvSpPr>
            <p:nvPr/>
          </p:nvSpPr>
          <p:spPr bwMode="gray">
            <a:xfrm>
              <a:off x="5451449" y="239327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2" name="Freeform 793"/>
            <p:cNvSpPr>
              <a:spLocks/>
            </p:cNvSpPr>
            <p:nvPr/>
          </p:nvSpPr>
          <p:spPr bwMode="gray">
            <a:xfrm>
              <a:off x="5451449" y="239134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3" name="Freeform 794"/>
            <p:cNvSpPr>
              <a:spLocks/>
            </p:cNvSpPr>
            <p:nvPr/>
          </p:nvSpPr>
          <p:spPr bwMode="gray">
            <a:xfrm>
              <a:off x="5386700" y="2391346"/>
              <a:ext cx="1933" cy="1933"/>
            </a:xfrm>
            <a:custGeom>
              <a:avLst/>
              <a:gdLst>
                <a:gd name="T0" fmla="*/ 0 w 2"/>
                <a:gd name="T1" fmla="*/ 0 h 2"/>
                <a:gd name="T2" fmla="*/ 0 w 2"/>
                <a:gd name="T3" fmla="*/ 2 h 2"/>
                <a:gd name="T4" fmla="*/ 0 w 2"/>
                <a:gd name="T5" fmla="*/ 0 h 2"/>
                <a:gd name="T6" fmla="*/ 2 w 2"/>
                <a:gd name="T7" fmla="*/ 0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0" y="0"/>
                  </a:lnTo>
                  <a:lnTo>
                    <a:pt x="2" y="0"/>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4" name="Freeform 795"/>
            <p:cNvSpPr>
              <a:spLocks/>
            </p:cNvSpPr>
            <p:nvPr/>
          </p:nvSpPr>
          <p:spPr bwMode="gray">
            <a:xfrm>
              <a:off x="5451449" y="2391346"/>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5" name="Freeform 796"/>
            <p:cNvSpPr>
              <a:spLocks/>
            </p:cNvSpPr>
            <p:nvPr/>
          </p:nvSpPr>
          <p:spPr bwMode="gray">
            <a:xfrm>
              <a:off x="5418591" y="239134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6" name="Freeform 797"/>
            <p:cNvSpPr>
              <a:spLocks/>
            </p:cNvSpPr>
            <p:nvPr/>
          </p:nvSpPr>
          <p:spPr bwMode="gray">
            <a:xfrm>
              <a:off x="5431154" y="2389413"/>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7" name="Freeform 798"/>
            <p:cNvSpPr>
              <a:spLocks/>
            </p:cNvSpPr>
            <p:nvPr/>
          </p:nvSpPr>
          <p:spPr bwMode="gray">
            <a:xfrm>
              <a:off x="5386700" y="238748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8" name="Freeform 799"/>
            <p:cNvSpPr>
              <a:spLocks/>
            </p:cNvSpPr>
            <p:nvPr/>
          </p:nvSpPr>
          <p:spPr bwMode="gray">
            <a:xfrm>
              <a:off x="5429222" y="238748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9" name="Freeform 800"/>
            <p:cNvSpPr>
              <a:spLocks/>
            </p:cNvSpPr>
            <p:nvPr/>
          </p:nvSpPr>
          <p:spPr bwMode="gray">
            <a:xfrm>
              <a:off x="5380902" y="238748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0" name="Freeform 801"/>
            <p:cNvSpPr>
              <a:spLocks/>
            </p:cNvSpPr>
            <p:nvPr/>
          </p:nvSpPr>
          <p:spPr bwMode="gray">
            <a:xfrm>
              <a:off x="5425356" y="2387480"/>
              <a:ext cx="3866" cy="1933"/>
            </a:xfrm>
            <a:custGeom>
              <a:avLst/>
              <a:gdLst>
                <a:gd name="T0" fmla="*/ 2 w 4"/>
                <a:gd name="T1" fmla="*/ 2 h 2"/>
                <a:gd name="T2" fmla="*/ 4 w 4"/>
                <a:gd name="T3" fmla="*/ 2 h 2"/>
                <a:gd name="T4" fmla="*/ 2 w 4"/>
                <a:gd name="T5" fmla="*/ 2 h 2"/>
                <a:gd name="T6" fmla="*/ 0 w 4"/>
                <a:gd name="T7" fmla="*/ 2 h 2"/>
                <a:gd name="T8" fmla="*/ 2 w 4"/>
                <a:gd name="T9" fmla="*/ 2 h 2"/>
                <a:gd name="T10" fmla="*/ 0 w 4"/>
                <a:gd name="T11" fmla="*/ 2 h 2"/>
                <a:gd name="T12" fmla="*/ 2 w 4"/>
                <a:gd name="T13" fmla="*/ 2 h 2"/>
                <a:gd name="T14" fmla="*/ 2 w 4"/>
                <a:gd name="T15" fmla="*/ 0 h 2"/>
                <a:gd name="T16" fmla="*/ 4 w 4"/>
                <a:gd name="T17" fmla="*/ 0 h 2"/>
                <a:gd name="T18" fmla="*/ 4 w 4"/>
                <a:gd name="T19" fmla="*/ 2 h 2"/>
                <a:gd name="T20" fmla="*/ 2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2"/>
                  </a:moveTo>
                  <a:lnTo>
                    <a:pt x="4" y="2"/>
                  </a:lnTo>
                  <a:lnTo>
                    <a:pt x="2" y="2"/>
                  </a:lnTo>
                  <a:lnTo>
                    <a:pt x="0" y="2"/>
                  </a:lnTo>
                  <a:lnTo>
                    <a:pt x="2" y="2"/>
                  </a:lnTo>
                  <a:lnTo>
                    <a:pt x="0" y="2"/>
                  </a:lnTo>
                  <a:lnTo>
                    <a:pt x="2" y="2"/>
                  </a:lnTo>
                  <a:lnTo>
                    <a:pt x="2" y="0"/>
                  </a:lnTo>
                  <a:lnTo>
                    <a:pt x="4" y="0"/>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1" name="Freeform 802"/>
            <p:cNvSpPr>
              <a:spLocks/>
            </p:cNvSpPr>
            <p:nvPr/>
          </p:nvSpPr>
          <p:spPr bwMode="gray">
            <a:xfrm>
              <a:off x="5429222" y="2387480"/>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2" name="Rectangle 803"/>
            <p:cNvSpPr>
              <a:spLocks noChangeArrowheads="1"/>
            </p:cNvSpPr>
            <p:nvPr/>
          </p:nvSpPr>
          <p:spPr bwMode="gray">
            <a:xfrm>
              <a:off x="5332582" y="238748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3" name="Freeform 804"/>
            <p:cNvSpPr>
              <a:spLocks/>
            </p:cNvSpPr>
            <p:nvPr/>
          </p:nvSpPr>
          <p:spPr bwMode="gray">
            <a:xfrm>
              <a:off x="5422457" y="2385547"/>
              <a:ext cx="966" cy="193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1"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4" name="Freeform 805"/>
            <p:cNvSpPr>
              <a:spLocks/>
            </p:cNvSpPr>
            <p:nvPr/>
          </p:nvSpPr>
          <p:spPr bwMode="gray">
            <a:xfrm>
              <a:off x="5330649" y="2385547"/>
              <a:ext cx="1933" cy="7731"/>
            </a:xfrm>
            <a:custGeom>
              <a:avLst/>
              <a:gdLst>
                <a:gd name="T0" fmla="*/ 0 w 2"/>
                <a:gd name="T1" fmla="*/ 8 h 8"/>
                <a:gd name="T2" fmla="*/ 0 w 2"/>
                <a:gd name="T3" fmla="*/ 6 h 8"/>
                <a:gd name="T4" fmla="*/ 0 w 2"/>
                <a:gd name="T5" fmla="*/ 4 h 8"/>
                <a:gd name="T6" fmla="*/ 0 w 2"/>
                <a:gd name="T7" fmla="*/ 2 h 8"/>
                <a:gd name="T8" fmla="*/ 2 w 2"/>
                <a:gd name="T9" fmla="*/ 0 h 8"/>
                <a:gd name="T10" fmla="*/ 2 w 2"/>
                <a:gd name="T11" fmla="*/ 2 h 8"/>
                <a:gd name="T12" fmla="*/ 2 w 2"/>
                <a:gd name="T13" fmla="*/ 4 h 8"/>
                <a:gd name="T14" fmla="*/ 2 w 2"/>
                <a:gd name="T15" fmla="*/ 6 h 8"/>
                <a:gd name="T16" fmla="*/ 0 w 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0" y="8"/>
                  </a:moveTo>
                  <a:lnTo>
                    <a:pt x="0" y="6"/>
                  </a:lnTo>
                  <a:lnTo>
                    <a:pt x="0" y="4"/>
                  </a:lnTo>
                  <a:lnTo>
                    <a:pt x="0" y="2"/>
                  </a:lnTo>
                  <a:lnTo>
                    <a:pt x="2" y="0"/>
                  </a:lnTo>
                  <a:lnTo>
                    <a:pt x="2" y="2"/>
                  </a:lnTo>
                  <a:lnTo>
                    <a:pt x="2" y="4"/>
                  </a:lnTo>
                  <a:lnTo>
                    <a:pt x="2" y="6"/>
                  </a:lnTo>
                  <a:lnTo>
                    <a:pt x="0" y="8"/>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5" name="Freeform 806"/>
            <p:cNvSpPr>
              <a:spLocks/>
            </p:cNvSpPr>
            <p:nvPr/>
          </p:nvSpPr>
          <p:spPr bwMode="gray">
            <a:xfrm>
              <a:off x="5408927" y="2383615"/>
              <a:ext cx="11597" cy="7731"/>
            </a:xfrm>
            <a:custGeom>
              <a:avLst/>
              <a:gdLst>
                <a:gd name="T0" fmla="*/ 8 w 12"/>
                <a:gd name="T1" fmla="*/ 2 h 8"/>
                <a:gd name="T2" fmla="*/ 10 w 12"/>
                <a:gd name="T3" fmla="*/ 2 h 8"/>
                <a:gd name="T4" fmla="*/ 10 w 12"/>
                <a:gd name="T5" fmla="*/ 4 h 8"/>
                <a:gd name="T6" fmla="*/ 12 w 12"/>
                <a:gd name="T7" fmla="*/ 4 h 8"/>
                <a:gd name="T8" fmla="*/ 12 w 12"/>
                <a:gd name="T9" fmla="*/ 6 h 8"/>
                <a:gd name="T10" fmla="*/ 10 w 12"/>
                <a:gd name="T11" fmla="*/ 6 h 8"/>
                <a:gd name="T12" fmla="*/ 8 w 12"/>
                <a:gd name="T13" fmla="*/ 8 h 8"/>
                <a:gd name="T14" fmla="*/ 6 w 12"/>
                <a:gd name="T15" fmla="*/ 8 h 8"/>
                <a:gd name="T16" fmla="*/ 4 w 12"/>
                <a:gd name="T17" fmla="*/ 6 h 8"/>
                <a:gd name="T18" fmla="*/ 2 w 12"/>
                <a:gd name="T19" fmla="*/ 6 h 8"/>
                <a:gd name="T20" fmla="*/ 2 w 12"/>
                <a:gd name="T21" fmla="*/ 4 h 8"/>
                <a:gd name="T22" fmla="*/ 0 w 12"/>
                <a:gd name="T23" fmla="*/ 2 h 8"/>
                <a:gd name="T24" fmla="*/ 2 w 12"/>
                <a:gd name="T25" fmla="*/ 2 h 8"/>
                <a:gd name="T26" fmla="*/ 4 w 12"/>
                <a:gd name="T27" fmla="*/ 2 h 8"/>
                <a:gd name="T28" fmla="*/ 2 w 12"/>
                <a:gd name="T29" fmla="*/ 2 h 8"/>
                <a:gd name="T30" fmla="*/ 4 w 12"/>
                <a:gd name="T31" fmla="*/ 2 h 8"/>
                <a:gd name="T32" fmla="*/ 4 w 12"/>
                <a:gd name="T33" fmla="*/ 0 h 8"/>
                <a:gd name="T34" fmla="*/ 8 w 12"/>
                <a:gd name="T35" fmla="*/ 0 h 8"/>
                <a:gd name="T36" fmla="*/ 8 w 12"/>
                <a:gd name="T3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8" y="2"/>
                  </a:moveTo>
                  <a:lnTo>
                    <a:pt x="10" y="2"/>
                  </a:lnTo>
                  <a:lnTo>
                    <a:pt x="10" y="4"/>
                  </a:lnTo>
                  <a:lnTo>
                    <a:pt x="12" y="4"/>
                  </a:lnTo>
                  <a:lnTo>
                    <a:pt x="12" y="6"/>
                  </a:lnTo>
                  <a:lnTo>
                    <a:pt x="10" y="6"/>
                  </a:lnTo>
                  <a:lnTo>
                    <a:pt x="8" y="8"/>
                  </a:lnTo>
                  <a:lnTo>
                    <a:pt x="6" y="8"/>
                  </a:lnTo>
                  <a:lnTo>
                    <a:pt x="4" y="6"/>
                  </a:lnTo>
                  <a:lnTo>
                    <a:pt x="2" y="6"/>
                  </a:lnTo>
                  <a:lnTo>
                    <a:pt x="2" y="4"/>
                  </a:lnTo>
                  <a:lnTo>
                    <a:pt x="0" y="2"/>
                  </a:lnTo>
                  <a:lnTo>
                    <a:pt x="2" y="2"/>
                  </a:lnTo>
                  <a:lnTo>
                    <a:pt x="4" y="2"/>
                  </a:lnTo>
                  <a:lnTo>
                    <a:pt x="2" y="2"/>
                  </a:lnTo>
                  <a:lnTo>
                    <a:pt x="4" y="2"/>
                  </a:lnTo>
                  <a:lnTo>
                    <a:pt x="4" y="0"/>
                  </a:lnTo>
                  <a:lnTo>
                    <a:pt x="8" y="0"/>
                  </a:lnTo>
                  <a:lnTo>
                    <a:pt x="8"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6" name="Freeform 807"/>
            <p:cNvSpPr>
              <a:spLocks/>
            </p:cNvSpPr>
            <p:nvPr/>
          </p:nvSpPr>
          <p:spPr bwMode="gray">
            <a:xfrm>
              <a:off x="5423423" y="238361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7" name="Freeform 809"/>
            <p:cNvSpPr>
              <a:spLocks/>
            </p:cNvSpPr>
            <p:nvPr/>
          </p:nvSpPr>
          <p:spPr bwMode="gray">
            <a:xfrm>
              <a:off x="5255269" y="238361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8" name="Freeform 810"/>
            <p:cNvSpPr>
              <a:spLocks/>
            </p:cNvSpPr>
            <p:nvPr/>
          </p:nvSpPr>
          <p:spPr bwMode="gray">
            <a:xfrm>
              <a:off x="5257202" y="2381682"/>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9" name="Rectangle 811"/>
            <p:cNvSpPr>
              <a:spLocks noChangeArrowheads="1"/>
            </p:cNvSpPr>
            <p:nvPr/>
          </p:nvSpPr>
          <p:spPr bwMode="gray">
            <a:xfrm>
              <a:off x="5261067" y="238168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0" name="Freeform 812"/>
            <p:cNvSpPr>
              <a:spLocks/>
            </p:cNvSpPr>
            <p:nvPr/>
          </p:nvSpPr>
          <p:spPr bwMode="gray">
            <a:xfrm>
              <a:off x="5423423" y="2381682"/>
              <a:ext cx="25126" cy="9664"/>
            </a:xfrm>
            <a:custGeom>
              <a:avLst/>
              <a:gdLst>
                <a:gd name="T0" fmla="*/ 16 w 26"/>
                <a:gd name="T1" fmla="*/ 0 h 10"/>
                <a:gd name="T2" fmla="*/ 18 w 26"/>
                <a:gd name="T3" fmla="*/ 2 h 10"/>
                <a:gd name="T4" fmla="*/ 20 w 26"/>
                <a:gd name="T5" fmla="*/ 2 h 10"/>
                <a:gd name="T6" fmla="*/ 22 w 26"/>
                <a:gd name="T7" fmla="*/ 2 h 10"/>
                <a:gd name="T8" fmla="*/ 24 w 26"/>
                <a:gd name="T9" fmla="*/ 4 h 10"/>
                <a:gd name="T10" fmla="*/ 24 w 26"/>
                <a:gd name="T11" fmla="*/ 6 h 10"/>
                <a:gd name="T12" fmla="*/ 26 w 26"/>
                <a:gd name="T13" fmla="*/ 6 h 10"/>
                <a:gd name="T14" fmla="*/ 26 w 26"/>
                <a:gd name="T15" fmla="*/ 8 h 10"/>
                <a:gd name="T16" fmla="*/ 26 w 26"/>
                <a:gd name="T17" fmla="*/ 10 h 10"/>
                <a:gd name="T18" fmla="*/ 24 w 26"/>
                <a:gd name="T19" fmla="*/ 10 h 10"/>
                <a:gd name="T20" fmla="*/ 24 w 26"/>
                <a:gd name="T21" fmla="*/ 8 h 10"/>
                <a:gd name="T22" fmla="*/ 22 w 26"/>
                <a:gd name="T23" fmla="*/ 8 h 10"/>
                <a:gd name="T24" fmla="*/ 20 w 26"/>
                <a:gd name="T25" fmla="*/ 6 h 10"/>
                <a:gd name="T26" fmla="*/ 18 w 26"/>
                <a:gd name="T27" fmla="*/ 6 h 10"/>
                <a:gd name="T28" fmla="*/ 16 w 26"/>
                <a:gd name="T29" fmla="*/ 4 h 10"/>
                <a:gd name="T30" fmla="*/ 14 w 26"/>
                <a:gd name="T31" fmla="*/ 6 h 10"/>
                <a:gd name="T32" fmla="*/ 16 w 26"/>
                <a:gd name="T33" fmla="*/ 6 h 10"/>
                <a:gd name="T34" fmla="*/ 14 w 26"/>
                <a:gd name="T35" fmla="*/ 6 h 10"/>
                <a:gd name="T36" fmla="*/ 12 w 26"/>
                <a:gd name="T37" fmla="*/ 6 h 10"/>
                <a:gd name="T38" fmla="*/ 10 w 26"/>
                <a:gd name="T39" fmla="*/ 6 h 10"/>
                <a:gd name="T40" fmla="*/ 10 w 26"/>
                <a:gd name="T41" fmla="*/ 4 h 10"/>
                <a:gd name="T42" fmla="*/ 8 w 26"/>
                <a:gd name="T43" fmla="*/ 4 h 10"/>
                <a:gd name="T44" fmla="*/ 8 w 26"/>
                <a:gd name="T45" fmla="*/ 6 h 10"/>
                <a:gd name="T46" fmla="*/ 6 w 26"/>
                <a:gd name="T47" fmla="*/ 6 h 10"/>
                <a:gd name="T48" fmla="*/ 4 w 26"/>
                <a:gd name="T49" fmla="*/ 4 h 10"/>
                <a:gd name="T50" fmla="*/ 4 w 26"/>
                <a:gd name="T51" fmla="*/ 2 h 10"/>
                <a:gd name="T52" fmla="*/ 4 w 26"/>
                <a:gd name="T53" fmla="*/ 4 h 10"/>
                <a:gd name="T54" fmla="*/ 2 w 26"/>
                <a:gd name="T55" fmla="*/ 4 h 10"/>
                <a:gd name="T56" fmla="*/ 2 w 26"/>
                <a:gd name="T57" fmla="*/ 6 h 10"/>
                <a:gd name="T58" fmla="*/ 2 w 26"/>
                <a:gd name="T59" fmla="*/ 8 h 10"/>
                <a:gd name="T60" fmla="*/ 2 w 26"/>
                <a:gd name="T61" fmla="*/ 6 h 10"/>
                <a:gd name="T62" fmla="*/ 2 w 26"/>
                <a:gd name="T63" fmla="*/ 4 h 10"/>
                <a:gd name="T64" fmla="*/ 0 w 26"/>
                <a:gd name="T65" fmla="*/ 4 h 10"/>
                <a:gd name="T66" fmla="*/ 2 w 26"/>
                <a:gd name="T67" fmla="*/ 4 h 10"/>
                <a:gd name="T68" fmla="*/ 2 w 26"/>
                <a:gd name="T69" fmla="*/ 2 h 10"/>
                <a:gd name="T70" fmla="*/ 2 w 26"/>
                <a:gd name="T71" fmla="*/ 4 h 10"/>
                <a:gd name="T72" fmla="*/ 4 w 26"/>
                <a:gd name="T73" fmla="*/ 2 h 10"/>
                <a:gd name="T74" fmla="*/ 2 w 26"/>
                <a:gd name="T75" fmla="*/ 2 h 10"/>
                <a:gd name="T76" fmla="*/ 4 w 26"/>
                <a:gd name="T77" fmla="*/ 2 h 10"/>
                <a:gd name="T78" fmla="*/ 2 w 26"/>
                <a:gd name="T79" fmla="*/ 2 h 10"/>
                <a:gd name="T80" fmla="*/ 4 w 26"/>
                <a:gd name="T81" fmla="*/ 2 h 10"/>
                <a:gd name="T82" fmla="*/ 6 w 26"/>
                <a:gd name="T83" fmla="*/ 2 h 10"/>
                <a:gd name="T84" fmla="*/ 6 w 26"/>
                <a:gd name="T85" fmla="*/ 0 h 10"/>
                <a:gd name="T86" fmla="*/ 8 w 26"/>
                <a:gd name="T87" fmla="*/ 2 h 10"/>
                <a:gd name="T88" fmla="*/ 10 w 26"/>
                <a:gd name="T89" fmla="*/ 2 h 10"/>
                <a:gd name="T90" fmla="*/ 10 w 26"/>
                <a:gd name="T91" fmla="*/ 0 h 10"/>
                <a:gd name="T92" fmla="*/ 12 w 26"/>
                <a:gd name="T93" fmla="*/ 0 h 10"/>
                <a:gd name="T94" fmla="*/ 12 w 26"/>
                <a:gd name="T95" fmla="*/ 2 h 10"/>
                <a:gd name="T96" fmla="*/ 14 w 26"/>
                <a:gd name="T97" fmla="*/ 2 h 10"/>
                <a:gd name="T98" fmla="*/ 14 w 26"/>
                <a:gd name="T99" fmla="*/ 0 h 10"/>
                <a:gd name="T100" fmla="*/ 16 w 26"/>
                <a:gd name="T10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 h="10">
                  <a:moveTo>
                    <a:pt x="16" y="0"/>
                  </a:moveTo>
                  <a:lnTo>
                    <a:pt x="18" y="2"/>
                  </a:lnTo>
                  <a:lnTo>
                    <a:pt x="20" y="2"/>
                  </a:lnTo>
                  <a:lnTo>
                    <a:pt x="22" y="2"/>
                  </a:lnTo>
                  <a:lnTo>
                    <a:pt x="24" y="4"/>
                  </a:lnTo>
                  <a:lnTo>
                    <a:pt x="24" y="6"/>
                  </a:lnTo>
                  <a:lnTo>
                    <a:pt x="26" y="6"/>
                  </a:lnTo>
                  <a:lnTo>
                    <a:pt x="26" y="8"/>
                  </a:lnTo>
                  <a:lnTo>
                    <a:pt x="26" y="10"/>
                  </a:lnTo>
                  <a:lnTo>
                    <a:pt x="24" y="10"/>
                  </a:lnTo>
                  <a:lnTo>
                    <a:pt x="24" y="8"/>
                  </a:lnTo>
                  <a:lnTo>
                    <a:pt x="22" y="8"/>
                  </a:lnTo>
                  <a:lnTo>
                    <a:pt x="20" y="6"/>
                  </a:lnTo>
                  <a:lnTo>
                    <a:pt x="18" y="6"/>
                  </a:lnTo>
                  <a:lnTo>
                    <a:pt x="16" y="4"/>
                  </a:lnTo>
                  <a:lnTo>
                    <a:pt x="14" y="6"/>
                  </a:lnTo>
                  <a:lnTo>
                    <a:pt x="16" y="6"/>
                  </a:lnTo>
                  <a:lnTo>
                    <a:pt x="14" y="6"/>
                  </a:lnTo>
                  <a:lnTo>
                    <a:pt x="12" y="6"/>
                  </a:lnTo>
                  <a:lnTo>
                    <a:pt x="10" y="6"/>
                  </a:lnTo>
                  <a:lnTo>
                    <a:pt x="10" y="4"/>
                  </a:lnTo>
                  <a:lnTo>
                    <a:pt x="8" y="4"/>
                  </a:lnTo>
                  <a:lnTo>
                    <a:pt x="8" y="6"/>
                  </a:lnTo>
                  <a:lnTo>
                    <a:pt x="6" y="6"/>
                  </a:lnTo>
                  <a:lnTo>
                    <a:pt x="4" y="4"/>
                  </a:lnTo>
                  <a:lnTo>
                    <a:pt x="4" y="2"/>
                  </a:lnTo>
                  <a:lnTo>
                    <a:pt x="4" y="4"/>
                  </a:lnTo>
                  <a:lnTo>
                    <a:pt x="2" y="4"/>
                  </a:lnTo>
                  <a:lnTo>
                    <a:pt x="2" y="6"/>
                  </a:lnTo>
                  <a:lnTo>
                    <a:pt x="2" y="8"/>
                  </a:lnTo>
                  <a:lnTo>
                    <a:pt x="2" y="6"/>
                  </a:lnTo>
                  <a:lnTo>
                    <a:pt x="2" y="4"/>
                  </a:lnTo>
                  <a:lnTo>
                    <a:pt x="0" y="4"/>
                  </a:lnTo>
                  <a:lnTo>
                    <a:pt x="2" y="4"/>
                  </a:lnTo>
                  <a:lnTo>
                    <a:pt x="2" y="2"/>
                  </a:lnTo>
                  <a:lnTo>
                    <a:pt x="2" y="4"/>
                  </a:lnTo>
                  <a:lnTo>
                    <a:pt x="4" y="2"/>
                  </a:lnTo>
                  <a:lnTo>
                    <a:pt x="2" y="2"/>
                  </a:lnTo>
                  <a:lnTo>
                    <a:pt x="4" y="2"/>
                  </a:lnTo>
                  <a:lnTo>
                    <a:pt x="2" y="2"/>
                  </a:lnTo>
                  <a:lnTo>
                    <a:pt x="4" y="2"/>
                  </a:lnTo>
                  <a:lnTo>
                    <a:pt x="6" y="2"/>
                  </a:lnTo>
                  <a:lnTo>
                    <a:pt x="6" y="0"/>
                  </a:lnTo>
                  <a:lnTo>
                    <a:pt x="8" y="2"/>
                  </a:lnTo>
                  <a:lnTo>
                    <a:pt x="10" y="2"/>
                  </a:lnTo>
                  <a:lnTo>
                    <a:pt x="10" y="0"/>
                  </a:lnTo>
                  <a:lnTo>
                    <a:pt x="12" y="0"/>
                  </a:lnTo>
                  <a:lnTo>
                    <a:pt x="12" y="2"/>
                  </a:lnTo>
                  <a:lnTo>
                    <a:pt x="14" y="2"/>
                  </a:lnTo>
                  <a:lnTo>
                    <a:pt x="14" y="0"/>
                  </a:lnTo>
                  <a:lnTo>
                    <a:pt x="1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1" name="Freeform 813"/>
            <p:cNvSpPr>
              <a:spLocks/>
            </p:cNvSpPr>
            <p:nvPr/>
          </p:nvSpPr>
          <p:spPr bwMode="gray">
            <a:xfrm>
              <a:off x="5203083" y="2381682"/>
              <a:ext cx="3866" cy="5798"/>
            </a:xfrm>
            <a:custGeom>
              <a:avLst/>
              <a:gdLst>
                <a:gd name="T0" fmla="*/ 4 w 4"/>
                <a:gd name="T1" fmla="*/ 2 h 6"/>
                <a:gd name="T2" fmla="*/ 4 w 4"/>
                <a:gd name="T3" fmla="*/ 4 h 6"/>
                <a:gd name="T4" fmla="*/ 2 w 4"/>
                <a:gd name="T5" fmla="*/ 4 h 6"/>
                <a:gd name="T6" fmla="*/ 4 w 4"/>
                <a:gd name="T7" fmla="*/ 4 h 6"/>
                <a:gd name="T8" fmla="*/ 4 w 4"/>
                <a:gd name="T9" fmla="*/ 6 h 6"/>
                <a:gd name="T10" fmla="*/ 2 w 4"/>
                <a:gd name="T11" fmla="*/ 6 h 6"/>
                <a:gd name="T12" fmla="*/ 2 w 4"/>
                <a:gd name="T13" fmla="*/ 4 h 6"/>
                <a:gd name="T14" fmla="*/ 2 w 4"/>
                <a:gd name="T15" fmla="*/ 2 h 6"/>
                <a:gd name="T16" fmla="*/ 0 w 4"/>
                <a:gd name="T17" fmla="*/ 2 h 6"/>
                <a:gd name="T18" fmla="*/ 0 w 4"/>
                <a:gd name="T19" fmla="*/ 0 h 6"/>
                <a:gd name="T20" fmla="*/ 2 w 4"/>
                <a:gd name="T21" fmla="*/ 0 h 6"/>
                <a:gd name="T22" fmla="*/ 2 w 4"/>
                <a:gd name="T23" fmla="*/ 2 h 6"/>
                <a:gd name="T24" fmla="*/ 4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2"/>
                  </a:moveTo>
                  <a:lnTo>
                    <a:pt x="4" y="4"/>
                  </a:lnTo>
                  <a:lnTo>
                    <a:pt x="2" y="4"/>
                  </a:lnTo>
                  <a:lnTo>
                    <a:pt x="4" y="4"/>
                  </a:lnTo>
                  <a:lnTo>
                    <a:pt x="4" y="6"/>
                  </a:lnTo>
                  <a:lnTo>
                    <a:pt x="2" y="6"/>
                  </a:lnTo>
                  <a:lnTo>
                    <a:pt x="2" y="4"/>
                  </a:lnTo>
                  <a:lnTo>
                    <a:pt x="2" y="2"/>
                  </a:lnTo>
                  <a:lnTo>
                    <a:pt x="0" y="2"/>
                  </a:lnTo>
                  <a:lnTo>
                    <a:pt x="0" y="0"/>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2" name="Freeform 814"/>
            <p:cNvSpPr>
              <a:spLocks/>
            </p:cNvSpPr>
            <p:nvPr/>
          </p:nvSpPr>
          <p:spPr bwMode="gray">
            <a:xfrm>
              <a:off x="5453381" y="238168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3" name="Freeform 815"/>
            <p:cNvSpPr>
              <a:spLocks/>
            </p:cNvSpPr>
            <p:nvPr/>
          </p:nvSpPr>
          <p:spPr bwMode="gray">
            <a:xfrm>
              <a:off x="5263000" y="2379749"/>
              <a:ext cx="5798" cy="5798"/>
            </a:xfrm>
            <a:custGeom>
              <a:avLst/>
              <a:gdLst>
                <a:gd name="T0" fmla="*/ 2 w 6"/>
                <a:gd name="T1" fmla="*/ 0 h 6"/>
                <a:gd name="T2" fmla="*/ 4 w 6"/>
                <a:gd name="T3" fmla="*/ 0 h 6"/>
                <a:gd name="T4" fmla="*/ 4 w 6"/>
                <a:gd name="T5" fmla="*/ 2 h 6"/>
                <a:gd name="T6" fmla="*/ 4 w 6"/>
                <a:gd name="T7" fmla="*/ 0 h 6"/>
                <a:gd name="T8" fmla="*/ 4 w 6"/>
                <a:gd name="T9" fmla="*/ 2 h 6"/>
                <a:gd name="T10" fmla="*/ 6 w 6"/>
                <a:gd name="T11" fmla="*/ 2 h 6"/>
                <a:gd name="T12" fmla="*/ 6 w 6"/>
                <a:gd name="T13" fmla="*/ 4 h 6"/>
                <a:gd name="T14" fmla="*/ 6 w 6"/>
                <a:gd name="T15" fmla="*/ 6 h 6"/>
                <a:gd name="T16" fmla="*/ 4 w 6"/>
                <a:gd name="T17" fmla="*/ 6 h 6"/>
                <a:gd name="T18" fmla="*/ 6 w 6"/>
                <a:gd name="T19" fmla="*/ 6 h 6"/>
                <a:gd name="T20" fmla="*/ 4 w 6"/>
                <a:gd name="T21" fmla="*/ 6 h 6"/>
                <a:gd name="T22" fmla="*/ 2 w 6"/>
                <a:gd name="T23" fmla="*/ 6 h 6"/>
                <a:gd name="T24" fmla="*/ 2 w 6"/>
                <a:gd name="T25" fmla="*/ 4 h 6"/>
                <a:gd name="T26" fmla="*/ 2 w 6"/>
                <a:gd name="T27" fmla="*/ 6 h 6"/>
                <a:gd name="T28" fmla="*/ 0 w 6"/>
                <a:gd name="T29" fmla="*/ 6 h 6"/>
                <a:gd name="T30" fmla="*/ 0 w 6"/>
                <a:gd name="T31" fmla="*/ 4 h 6"/>
                <a:gd name="T32" fmla="*/ 0 w 6"/>
                <a:gd name="T33" fmla="*/ 2 h 6"/>
                <a:gd name="T34" fmla="*/ 0 w 6"/>
                <a:gd name="T35" fmla="*/ 0 h 6"/>
                <a:gd name="T36" fmla="*/ 2 w 6"/>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2" y="0"/>
                  </a:moveTo>
                  <a:lnTo>
                    <a:pt x="4" y="0"/>
                  </a:lnTo>
                  <a:lnTo>
                    <a:pt x="4" y="2"/>
                  </a:lnTo>
                  <a:lnTo>
                    <a:pt x="4" y="0"/>
                  </a:lnTo>
                  <a:lnTo>
                    <a:pt x="4" y="2"/>
                  </a:lnTo>
                  <a:lnTo>
                    <a:pt x="6" y="2"/>
                  </a:lnTo>
                  <a:lnTo>
                    <a:pt x="6" y="4"/>
                  </a:lnTo>
                  <a:lnTo>
                    <a:pt x="6" y="6"/>
                  </a:lnTo>
                  <a:lnTo>
                    <a:pt x="4" y="6"/>
                  </a:lnTo>
                  <a:lnTo>
                    <a:pt x="6" y="6"/>
                  </a:lnTo>
                  <a:lnTo>
                    <a:pt x="4" y="6"/>
                  </a:lnTo>
                  <a:lnTo>
                    <a:pt x="2" y="6"/>
                  </a:lnTo>
                  <a:lnTo>
                    <a:pt x="2" y="4"/>
                  </a:lnTo>
                  <a:lnTo>
                    <a:pt x="2" y="6"/>
                  </a:lnTo>
                  <a:lnTo>
                    <a:pt x="0" y="6"/>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4" name="Freeform 816"/>
            <p:cNvSpPr>
              <a:spLocks/>
            </p:cNvSpPr>
            <p:nvPr/>
          </p:nvSpPr>
          <p:spPr bwMode="gray">
            <a:xfrm>
              <a:off x="5201150" y="2379749"/>
              <a:ext cx="1933" cy="3866"/>
            </a:xfrm>
            <a:custGeom>
              <a:avLst/>
              <a:gdLst>
                <a:gd name="T0" fmla="*/ 2 w 2"/>
                <a:gd name="T1" fmla="*/ 2 h 4"/>
                <a:gd name="T2" fmla="*/ 2 w 2"/>
                <a:gd name="T3" fmla="*/ 4 h 4"/>
                <a:gd name="T4" fmla="*/ 2 w 2"/>
                <a:gd name="T5" fmla="*/ 2 h 4"/>
                <a:gd name="T6" fmla="*/ 0 w 2"/>
                <a:gd name="T7" fmla="*/ 2 h 4"/>
                <a:gd name="T8" fmla="*/ 2 w 2"/>
                <a:gd name="T9" fmla="*/ 2 h 4"/>
                <a:gd name="T10" fmla="*/ 0 w 2"/>
                <a:gd name="T11" fmla="*/ 2 h 4"/>
                <a:gd name="T12" fmla="*/ 0 w 2"/>
                <a:gd name="T13" fmla="*/ 0 h 4"/>
                <a:gd name="T14" fmla="*/ 2 w 2"/>
                <a:gd name="T15" fmla="*/ 0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2" y="4"/>
                  </a:lnTo>
                  <a:lnTo>
                    <a:pt x="2" y="2"/>
                  </a:lnTo>
                  <a:lnTo>
                    <a:pt x="0" y="2"/>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5" name="Freeform 817"/>
            <p:cNvSpPr>
              <a:spLocks/>
            </p:cNvSpPr>
            <p:nvPr/>
          </p:nvSpPr>
          <p:spPr bwMode="gray">
            <a:xfrm>
              <a:off x="5478508" y="237781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6" name="Freeform 818"/>
            <p:cNvSpPr>
              <a:spLocks/>
            </p:cNvSpPr>
            <p:nvPr/>
          </p:nvSpPr>
          <p:spPr bwMode="gray">
            <a:xfrm>
              <a:off x="5198251" y="2375883"/>
              <a:ext cx="2899" cy="3866"/>
            </a:xfrm>
            <a:custGeom>
              <a:avLst/>
              <a:gdLst>
                <a:gd name="T0" fmla="*/ 1 w 3"/>
                <a:gd name="T1" fmla="*/ 0 h 4"/>
                <a:gd name="T2" fmla="*/ 1 w 3"/>
                <a:gd name="T3" fmla="*/ 2 h 4"/>
                <a:gd name="T4" fmla="*/ 3 w 3"/>
                <a:gd name="T5" fmla="*/ 2 h 4"/>
                <a:gd name="T6" fmla="*/ 3 w 3"/>
                <a:gd name="T7" fmla="*/ 4 h 4"/>
                <a:gd name="T8" fmla="*/ 3 w 3"/>
                <a:gd name="T9" fmla="*/ 2 h 4"/>
                <a:gd name="T10" fmla="*/ 3 w 3"/>
                <a:gd name="T11" fmla="*/ 4 h 4"/>
                <a:gd name="T12" fmla="*/ 3 w 3"/>
                <a:gd name="T13" fmla="*/ 2 h 4"/>
                <a:gd name="T14" fmla="*/ 1 w 3"/>
                <a:gd name="T15" fmla="*/ 2 h 4"/>
                <a:gd name="T16" fmla="*/ 0 w 3"/>
                <a:gd name="T17" fmla="*/ 2 h 4"/>
                <a:gd name="T18" fmla="*/ 1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0"/>
                  </a:moveTo>
                  <a:lnTo>
                    <a:pt x="1" y="2"/>
                  </a:lnTo>
                  <a:lnTo>
                    <a:pt x="3" y="2"/>
                  </a:lnTo>
                  <a:lnTo>
                    <a:pt x="3" y="4"/>
                  </a:lnTo>
                  <a:lnTo>
                    <a:pt x="3" y="2"/>
                  </a:lnTo>
                  <a:lnTo>
                    <a:pt x="3" y="4"/>
                  </a:lnTo>
                  <a:lnTo>
                    <a:pt x="3" y="2"/>
                  </a:lnTo>
                  <a:lnTo>
                    <a:pt x="1" y="2"/>
                  </a:lnTo>
                  <a:lnTo>
                    <a:pt x="0" y="2"/>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7" name="Freeform 819"/>
            <p:cNvSpPr>
              <a:spLocks/>
            </p:cNvSpPr>
            <p:nvPr/>
          </p:nvSpPr>
          <p:spPr bwMode="gray">
            <a:xfrm>
              <a:off x="5392498" y="237588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8" name="Freeform 820"/>
            <p:cNvSpPr>
              <a:spLocks/>
            </p:cNvSpPr>
            <p:nvPr/>
          </p:nvSpPr>
          <p:spPr bwMode="gray">
            <a:xfrm>
              <a:off x="5476575" y="2375883"/>
              <a:ext cx="1933" cy="1933"/>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49" name="Freeform 821"/>
            <p:cNvSpPr>
              <a:spLocks/>
            </p:cNvSpPr>
            <p:nvPr/>
          </p:nvSpPr>
          <p:spPr bwMode="gray">
            <a:xfrm>
              <a:off x="5408927" y="2375883"/>
              <a:ext cx="1933" cy="3866"/>
            </a:xfrm>
            <a:custGeom>
              <a:avLst/>
              <a:gdLst>
                <a:gd name="T0" fmla="*/ 2 w 2"/>
                <a:gd name="T1" fmla="*/ 4 h 4"/>
                <a:gd name="T2" fmla="*/ 0 w 2"/>
                <a:gd name="T3" fmla="*/ 4 h 4"/>
                <a:gd name="T4" fmla="*/ 0 w 2"/>
                <a:gd name="T5" fmla="*/ 2 h 4"/>
                <a:gd name="T6" fmla="*/ 0 w 2"/>
                <a:gd name="T7" fmla="*/ 0 h 4"/>
                <a:gd name="T8" fmla="*/ 2 w 2"/>
                <a:gd name="T9" fmla="*/ 0 h 4"/>
                <a:gd name="T10" fmla="*/ 0 w 2"/>
                <a:gd name="T11" fmla="*/ 0 h 4"/>
                <a:gd name="T12" fmla="*/ 0 w 2"/>
                <a:gd name="T13" fmla="*/ 2 h 4"/>
                <a:gd name="T14" fmla="*/ 2 w 2"/>
                <a:gd name="T15" fmla="*/ 2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0" y="4"/>
                  </a:lnTo>
                  <a:lnTo>
                    <a:pt x="0" y="2"/>
                  </a:lnTo>
                  <a:lnTo>
                    <a:pt x="0" y="0"/>
                  </a:lnTo>
                  <a:lnTo>
                    <a:pt x="2" y="0"/>
                  </a:lnTo>
                  <a:lnTo>
                    <a:pt x="0" y="0"/>
                  </a:lnTo>
                  <a:lnTo>
                    <a:pt x="0" y="2"/>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0" name="Freeform 822"/>
            <p:cNvSpPr>
              <a:spLocks/>
            </p:cNvSpPr>
            <p:nvPr/>
          </p:nvSpPr>
          <p:spPr bwMode="gray">
            <a:xfrm>
              <a:off x="5395397" y="237588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1" name="Rectangle 823"/>
            <p:cNvSpPr>
              <a:spLocks noChangeArrowheads="1"/>
            </p:cNvSpPr>
            <p:nvPr/>
          </p:nvSpPr>
          <p:spPr bwMode="gray">
            <a:xfrm>
              <a:off x="5390565" y="237395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2" name="Freeform 824"/>
            <p:cNvSpPr>
              <a:spLocks/>
            </p:cNvSpPr>
            <p:nvPr/>
          </p:nvSpPr>
          <p:spPr bwMode="gray">
            <a:xfrm>
              <a:off x="5392498" y="237395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3" name="Freeform 825"/>
            <p:cNvSpPr>
              <a:spLocks/>
            </p:cNvSpPr>
            <p:nvPr/>
          </p:nvSpPr>
          <p:spPr bwMode="gray">
            <a:xfrm>
              <a:off x="5392498" y="237395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4" name="Freeform 826"/>
            <p:cNvSpPr>
              <a:spLocks/>
            </p:cNvSpPr>
            <p:nvPr/>
          </p:nvSpPr>
          <p:spPr bwMode="gray">
            <a:xfrm>
              <a:off x="5405061" y="2373950"/>
              <a:ext cx="7731" cy="1933"/>
            </a:xfrm>
            <a:custGeom>
              <a:avLst/>
              <a:gdLst>
                <a:gd name="T0" fmla="*/ 0 w 8"/>
                <a:gd name="T1" fmla="*/ 0 h 2"/>
                <a:gd name="T2" fmla="*/ 2 w 8"/>
                <a:gd name="T3" fmla="*/ 0 h 2"/>
                <a:gd name="T4" fmla="*/ 4 w 8"/>
                <a:gd name="T5" fmla="*/ 0 h 2"/>
                <a:gd name="T6" fmla="*/ 6 w 8"/>
                <a:gd name="T7" fmla="*/ 0 h 2"/>
                <a:gd name="T8" fmla="*/ 8 w 8"/>
                <a:gd name="T9" fmla="*/ 0 h 2"/>
                <a:gd name="T10" fmla="*/ 6 w 8"/>
                <a:gd name="T11" fmla="*/ 0 h 2"/>
                <a:gd name="T12" fmla="*/ 4 w 8"/>
                <a:gd name="T13" fmla="*/ 0 h 2"/>
                <a:gd name="T14" fmla="*/ 4 w 8"/>
                <a:gd name="T15" fmla="*/ 2 h 2"/>
                <a:gd name="T16" fmla="*/ 4 w 8"/>
                <a:gd name="T17" fmla="*/ 0 h 2"/>
                <a:gd name="T18" fmla="*/ 4 w 8"/>
                <a:gd name="T19" fmla="*/ 2 h 2"/>
                <a:gd name="T20" fmla="*/ 2 w 8"/>
                <a:gd name="T21" fmla="*/ 2 h 2"/>
                <a:gd name="T22" fmla="*/ 0 w 8"/>
                <a:gd name="T23" fmla="*/ 2 h 2"/>
                <a:gd name="T24" fmla="*/ 0 w 8"/>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
                  <a:moveTo>
                    <a:pt x="0" y="0"/>
                  </a:moveTo>
                  <a:lnTo>
                    <a:pt x="2" y="0"/>
                  </a:lnTo>
                  <a:lnTo>
                    <a:pt x="4" y="0"/>
                  </a:lnTo>
                  <a:lnTo>
                    <a:pt x="6" y="0"/>
                  </a:lnTo>
                  <a:lnTo>
                    <a:pt x="8" y="0"/>
                  </a:lnTo>
                  <a:lnTo>
                    <a:pt x="6" y="0"/>
                  </a:lnTo>
                  <a:lnTo>
                    <a:pt x="4" y="0"/>
                  </a:lnTo>
                  <a:lnTo>
                    <a:pt x="4" y="2"/>
                  </a:lnTo>
                  <a:lnTo>
                    <a:pt x="4" y="0"/>
                  </a:lnTo>
                  <a:lnTo>
                    <a:pt x="4"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5" name="Rectangle 827"/>
            <p:cNvSpPr>
              <a:spLocks noChangeArrowheads="1"/>
            </p:cNvSpPr>
            <p:nvPr/>
          </p:nvSpPr>
          <p:spPr bwMode="gray">
            <a:xfrm>
              <a:off x="5474642" y="237395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6" name="Freeform 828"/>
            <p:cNvSpPr>
              <a:spLocks/>
            </p:cNvSpPr>
            <p:nvPr/>
          </p:nvSpPr>
          <p:spPr bwMode="gray">
            <a:xfrm>
              <a:off x="5438885" y="2373950"/>
              <a:ext cx="5798" cy="1933"/>
            </a:xfrm>
            <a:custGeom>
              <a:avLst/>
              <a:gdLst>
                <a:gd name="T0" fmla="*/ 6 w 6"/>
                <a:gd name="T1" fmla="*/ 0 h 2"/>
                <a:gd name="T2" fmla="*/ 6 w 6"/>
                <a:gd name="T3" fmla="*/ 2 h 2"/>
                <a:gd name="T4" fmla="*/ 4 w 6"/>
                <a:gd name="T5" fmla="*/ 2 h 2"/>
                <a:gd name="T6" fmla="*/ 2 w 6"/>
                <a:gd name="T7" fmla="*/ 2 h 2"/>
                <a:gd name="T8" fmla="*/ 0 w 6"/>
                <a:gd name="T9" fmla="*/ 2 h 2"/>
                <a:gd name="T10" fmla="*/ 0 w 6"/>
                <a:gd name="T11" fmla="*/ 0 h 2"/>
                <a:gd name="T12" fmla="*/ 2 w 6"/>
                <a:gd name="T13" fmla="*/ 0 h 2"/>
                <a:gd name="T14" fmla="*/ 4 w 6"/>
                <a:gd name="T15" fmla="*/ 0 h 2"/>
                <a:gd name="T16" fmla="*/ 6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6" y="0"/>
                  </a:moveTo>
                  <a:lnTo>
                    <a:pt x="6" y="2"/>
                  </a:lnTo>
                  <a:lnTo>
                    <a:pt x="4" y="2"/>
                  </a:lnTo>
                  <a:lnTo>
                    <a:pt x="2" y="2"/>
                  </a:lnTo>
                  <a:lnTo>
                    <a:pt x="0" y="2"/>
                  </a:lnTo>
                  <a:lnTo>
                    <a:pt x="0" y="0"/>
                  </a:lnTo>
                  <a:lnTo>
                    <a:pt x="2"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7" name="Freeform 829"/>
            <p:cNvSpPr>
              <a:spLocks/>
            </p:cNvSpPr>
            <p:nvPr/>
          </p:nvSpPr>
          <p:spPr bwMode="gray">
            <a:xfrm>
              <a:off x="5395397" y="2372984"/>
              <a:ext cx="9664" cy="2899"/>
            </a:xfrm>
            <a:custGeom>
              <a:avLst/>
              <a:gdLst>
                <a:gd name="T0" fmla="*/ 2 w 10"/>
                <a:gd name="T1" fmla="*/ 0 h 3"/>
                <a:gd name="T2" fmla="*/ 4 w 10"/>
                <a:gd name="T3" fmla="*/ 0 h 3"/>
                <a:gd name="T4" fmla="*/ 4 w 10"/>
                <a:gd name="T5" fmla="*/ 1 h 3"/>
                <a:gd name="T6" fmla="*/ 6 w 10"/>
                <a:gd name="T7" fmla="*/ 1 h 3"/>
                <a:gd name="T8" fmla="*/ 8 w 10"/>
                <a:gd name="T9" fmla="*/ 1 h 3"/>
                <a:gd name="T10" fmla="*/ 10 w 10"/>
                <a:gd name="T11" fmla="*/ 1 h 3"/>
                <a:gd name="T12" fmla="*/ 8 w 10"/>
                <a:gd name="T13" fmla="*/ 1 h 3"/>
                <a:gd name="T14" fmla="*/ 10 w 10"/>
                <a:gd name="T15" fmla="*/ 1 h 3"/>
                <a:gd name="T16" fmla="*/ 8 w 10"/>
                <a:gd name="T17" fmla="*/ 1 h 3"/>
                <a:gd name="T18" fmla="*/ 6 w 10"/>
                <a:gd name="T19" fmla="*/ 1 h 3"/>
                <a:gd name="T20" fmla="*/ 6 w 10"/>
                <a:gd name="T21" fmla="*/ 3 h 3"/>
                <a:gd name="T22" fmla="*/ 6 w 10"/>
                <a:gd name="T23" fmla="*/ 1 h 3"/>
                <a:gd name="T24" fmla="*/ 4 w 10"/>
                <a:gd name="T25" fmla="*/ 3 h 3"/>
                <a:gd name="T26" fmla="*/ 2 w 10"/>
                <a:gd name="T27" fmla="*/ 3 h 3"/>
                <a:gd name="T28" fmla="*/ 0 w 10"/>
                <a:gd name="T29" fmla="*/ 1 h 3"/>
                <a:gd name="T30" fmla="*/ 2 w 10"/>
                <a:gd name="T31" fmla="*/ 1 h 3"/>
                <a:gd name="T32" fmla="*/ 2 w 10"/>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3">
                  <a:moveTo>
                    <a:pt x="2" y="0"/>
                  </a:moveTo>
                  <a:lnTo>
                    <a:pt x="4" y="0"/>
                  </a:lnTo>
                  <a:lnTo>
                    <a:pt x="4" y="1"/>
                  </a:lnTo>
                  <a:lnTo>
                    <a:pt x="6" y="1"/>
                  </a:lnTo>
                  <a:lnTo>
                    <a:pt x="8" y="1"/>
                  </a:lnTo>
                  <a:lnTo>
                    <a:pt x="10" y="1"/>
                  </a:lnTo>
                  <a:lnTo>
                    <a:pt x="8" y="1"/>
                  </a:lnTo>
                  <a:lnTo>
                    <a:pt x="10" y="1"/>
                  </a:lnTo>
                  <a:lnTo>
                    <a:pt x="8" y="1"/>
                  </a:lnTo>
                  <a:lnTo>
                    <a:pt x="6" y="1"/>
                  </a:lnTo>
                  <a:lnTo>
                    <a:pt x="6" y="3"/>
                  </a:lnTo>
                  <a:lnTo>
                    <a:pt x="6" y="1"/>
                  </a:lnTo>
                  <a:lnTo>
                    <a:pt x="4" y="3"/>
                  </a:lnTo>
                  <a:lnTo>
                    <a:pt x="2" y="3"/>
                  </a:lnTo>
                  <a:lnTo>
                    <a:pt x="0" y="1"/>
                  </a:lnTo>
                  <a:lnTo>
                    <a:pt x="2" y="1"/>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8" name="Freeform 830"/>
            <p:cNvSpPr>
              <a:spLocks/>
            </p:cNvSpPr>
            <p:nvPr/>
          </p:nvSpPr>
          <p:spPr bwMode="gray">
            <a:xfrm>
              <a:off x="5485272" y="2372984"/>
              <a:ext cx="11597" cy="2899"/>
            </a:xfrm>
            <a:custGeom>
              <a:avLst/>
              <a:gdLst>
                <a:gd name="T0" fmla="*/ 0 w 12"/>
                <a:gd name="T1" fmla="*/ 0 h 3"/>
                <a:gd name="T2" fmla="*/ 2 w 12"/>
                <a:gd name="T3" fmla="*/ 0 h 3"/>
                <a:gd name="T4" fmla="*/ 4 w 12"/>
                <a:gd name="T5" fmla="*/ 0 h 3"/>
                <a:gd name="T6" fmla="*/ 6 w 12"/>
                <a:gd name="T7" fmla="*/ 0 h 3"/>
                <a:gd name="T8" fmla="*/ 6 w 12"/>
                <a:gd name="T9" fmla="*/ 1 h 3"/>
                <a:gd name="T10" fmla="*/ 8 w 12"/>
                <a:gd name="T11" fmla="*/ 1 h 3"/>
                <a:gd name="T12" fmla="*/ 10 w 12"/>
                <a:gd name="T13" fmla="*/ 1 h 3"/>
                <a:gd name="T14" fmla="*/ 12 w 12"/>
                <a:gd name="T15" fmla="*/ 1 h 3"/>
                <a:gd name="T16" fmla="*/ 10 w 12"/>
                <a:gd name="T17" fmla="*/ 1 h 3"/>
                <a:gd name="T18" fmla="*/ 8 w 12"/>
                <a:gd name="T19" fmla="*/ 1 h 3"/>
                <a:gd name="T20" fmla="*/ 6 w 12"/>
                <a:gd name="T21" fmla="*/ 1 h 3"/>
                <a:gd name="T22" fmla="*/ 6 w 12"/>
                <a:gd name="T23" fmla="*/ 3 h 3"/>
                <a:gd name="T24" fmla="*/ 6 w 12"/>
                <a:gd name="T25" fmla="*/ 1 h 3"/>
                <a:gd name="T26" fmla="*/ 4 w 12"/>
                <a:gd name="T27" fmla="*/ 1 h 3"/>
                <a:gd name="T28" fmla="*/ 2 w 12"/>
                <a:gd name="T29" fmla="*/ 1 h 3"/>
                <a:gd name="T30" fmla="*/ 0 w 12"/>
                <a:gd name="T31" fmla="*/ 1 h 3"/>
                <a:gd name="T32" fmla="*/ 0 w 1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3">
                  <a:moveTo>
                    <a:pt x="0" y="0"/>
                  </a:moveTo>
                  <a:lnTo>
                    <a:pt x="2" y="0"/>
                  </a:lnTo>
                  <a:lnTo>
                    <a:pt x="4" y="0"/>
                  </a:lnTo>
                  <a:lnTo>
                    <a:pt x="6" y="0"/>
                  </a:lnTo>
                  <a:lnTo>
                    <a:pt x="6" y="1"/>
                  </a:lnTo>
                  <a:lnTo>
                    <a:pt x="8" y="1"/>
                  </a:lnTo>
                  <a:lnTo>
                    <a:pt x="10" y="1"/>
                  </a:lnTo>
                  <a:lnTo>
                    <a:pt x="12" y="1"/>
                  </a:lnTo>
                  <a:lnTo>
                    <a:pt x="10" y="1"/>
                  </a:lnTo>
                  <a:lnTo>
                    <a:pt x="8" y="1"/>
                  </a:lnTo>
                  <a:lnTo>
                    <a:pt x="6" y="1"/>
                  </a:lnTo>
                  <a:lnTo>
                    <a:pt x="6" y="3"/>
                  </a:lnTo>
                  <a:lnTo>
                    <a:pt x="6" y="1"/>
                  </a:lnTo>
                  <a:lnTo>
                    <a:pt x="4" y="1"/>
                  </a:lnTo>
                  <a:lnTo>
                    <a:pt x="2" y="1"/>
                  </a:ln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59" name="Freeform 831"/>
            <p:cNvSpPr>
              <a:spLocks/>
            </p:cNvSpPr>
            <p:nvPr/>
          </p:nvSpPr>
          <p:spPr bwMode="gray">
            <a:xfrm>
              <a:off x="5272664" y="237298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0" name="Freeform 832"/>
            <p:cNvSpPr>
              <a:spLocks/>
            </p:cNvSpPr>
            <p:nvPr/>
          </p:nvSpPr>
          <p:spPr bwMode="gray">
            <a:xfrm>
              <a:off x="5242706" y="2372984"/>
              <a:ext cx="14496" cy="12563"/>
            </a:xfrm>
            <a:custGeom>
              <a:avLst/>
              <a:gdLst>
                <a:gd name="T0" fmla="*/ 8 w 15"/>
                <a:gd name="T1" fmla="*/ 0 h 13"/>
                <a:gd name="T2" fmla="*/ 8 w 15"/>
                <a:gd name="T3" fmla="*/ 1 h 13"/>
                <a:gd name="T4" fmla="*/ 10 w 15"/>
                <a:gd name="T5" fmla="*/ 1 h 13"/>
                <a:gd name="T6" fmla="*/ 10 w 15"/>
                <a:gd name="T7" fmla="*/ 3 h 13"/>
                <a:gd name="T8" fmla="*/ 10 w 15"/>
                <a:gd name="T9" fmla="*/ 5 h 13"/>
                <a:gd name="T10" fmla="*/ 10 w 15"/>
                <a:gd name="T11" fmla="*/ 7 h 13"/>
                <a:gd name="T12" fmla="*/ 12 w 15"/>
                <a:gd name="T13" fmla="*/ 7 h 13"/>
                <a:gd name="T14" fmla="*/ 13 w 15"/>
                <a:gd name="T15" fmla="*/ 7 h 13"/>
                <a:gd name="T16" fmla="*/ 15 w 15"/>
                <a:gd name="T17" fmla="*/ 7 h 13"/>
                <a:gd name="T18" fmla="*/ 13 w 15"/>
                <a:gd name="T19" fmla="*/ 9 h 13"/>
                <a:gd name="T20" fmla="*/ 13 w 15"/>
                <a:gd name="T21" fmla="*/ 11 h 13"/>
                <a:gd name="T22" fmla="*/ 13 w 15"/>
                <a:gd name="T23" fmla="*/ 13 h 13"/>
                <a:gd name="T24" fmla="*/ 13 w 15"/>
                <a:gd name="T25" fmla="*/ 11 h 13"/>
                <a:gd name="T26" fmla="*/ 13 w 15"/>
                <a:gd name="T27" fmla="*/ 13 h 13"/>
                <a:gd name="T28" fmla="*/ 12 w 15"/>
                <a:gd name="T29" fmla="*/ 13 h 13"/>
                <a:gd name="T30" fmla="*/ 12 w 15"/>
                <a:gd name="T31" fmla="*/ 11 h 13"/>
                <a:gd name="T32" fmla="*/ 10 w 15"/>
                <a:gd name="T33" fmla="*/ 11 h 13"/>
                <a:gd name="T34" fmla="*/ 8 w 15"/>
                <a:gd name="T35" fmla="*/ 9 h 13"/>
                <a:gd name="T36" fmla="*/ 8 w 15"/>
                <a:gd name="T37" fmla="*/ 7 h 13"/>
                <a:gd name="T38" fmla="*/ 6 w 15"/>
                <a:gd name="T39" fmla="*/ 7 h 13"/>
                <a:gd name="T40" fmla="*/ 6 w 15"/>
                <a:gd name="T41" fmla="*/ 5 h 13"/>
                <a:gd name="T42" fmla="*/ 6 w 15"/>
                <a:gd name="T43" fmla="*/ 3 h 13"/>
                <a:gd name="T44" fmla="*/ 4 w 15"/>
                <a:gd name="T45" fmla="*/ 3 h 13"/>
                <a:gd name="T46" fmla="*/ 2 w 15"/>
                <a:gd name="T47" fmla="*/ 3 h 13"/>
                <a:gd name="T48" fmla="*/ 0 w 15"/>
                <a:gd name="T49" fmla="*/ 3 h 13"/>
                <a:gd name="T50" fmla="*/ 2 w 15"/>
                <a:gd name="T51" fmla="*/ 3 h 13"/>
                <a:gd name="T52" fmla="*/ 2 w 15"/>
                <a:gd name="T53" fmla="*/ 1 h 13"/>
                <a:gd name="T54" fmla="*/ 4 w 15"/>
                <a:gd name="T55" fmla="*/ 1 h 13"/>
                <a:gd name="T56" fmla="*/ 2 w 15"/>
                <a:gd name="T57" fmla="*/ 1 h 13"/>
                <a:gd name="T58" fmla="*/ 2 w 15"/>
                <a:gd name="T59" fmla="*/ 0 h 13"/>
                <a:gd name="T60" fmla="*/ 4 w 15"/>
                <a:gd name="T61" fmla="*/ 0 h 13"/>
                <a:gd name="T62" fmla="*/ 6 w 15"/>
                <a:gd name="T63" fmla="*/ 0 h 13"/>
                <a:gd name="T64" fmla="*/ 6 w 15"/>
                <a:gd name="T65" fmla="*/ 1 h 13"/>
                <a:gd name="T66" fmla="*/ 6 w 15"/>
                <a:gd name="T67" fmla="*/ 0 h 13"/>
                <a:gd name="T68" fmla="*/ 8 w 15"/>
                <a:gd name="T6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3">
                  <a:moveTo>
                    <a:pt x="8" y="0"/>
                  </a:moveTo>
                  <a:lnTo>
                    <a:pt x="8" y="1"/>
                  </a:lnTo>
                  <a:lnTo>
                    <a:pt x="10" y="1"/>
                  </a:lnTo>
                  <a:lnTo>
                    <a:pt x="10" y="3"/>
                  </a:lnTo>
                  <a:lnTo>
                    <a:pt x="10" y="5"/>
                  </a:lnTo>
                  <a:lnTo>
                    <a:pt x="10" y="7"/>
                  </a:lnTo>
                  <a:lnTo>
                    <a:pt x="12" y="7"/>
                  </a:lnTo>
                  <a:lnTo>
                    <a:pt x="13" y="7"/>
                  </a:lnTo>
                  <a:lnTo>
                    <a:pt x="15" y="7"/>
                  </a:lnTo>
                  <a:lnTo>
                    <a:pt x="13" y="9"/>
                  </a:lnTo>
                  <a:lnTo>
                    <a:pt x="13" y="11"/>
                  </a:lnTo>
                  <a:lnTo>
                    <a:pt x="13" y="13"/>
                  </a:lnTo>
                  <a:lnTo>
                    <a:pt x="13" y="11"/>
                  </a:lnTo>
                  <a:lnTo>
                    <a:pt x="13" y="13"/>
                  </a:lnTo>
                  <a:lnTo>
                    <a:pt x="12" y="13"/>
                  </a:lnTo>
                  <a:lnTo>
                    <a:pt x="12" y="11"/>
                  </a:lnTo>
                  <a:lnTo>
                    <a:pt x="10" y="11"/>
                  </a:lnTo>
                  <a:lnTo>
                    <a:pt x="8" y="9"/>
                  </a:lnTo>
                  <a:lnTo>
                    <a:pt x="8" y="7"/>
                  </a:lnTo>
                  <a:lnTo>
                    <a:pt x="6" y="7"/>
                  </a:lnTo>
                  <a:lnTo>
                    <a:pt x="6" y="5"/>
                  </a:lnTo>
                  <a:lnTo>
                    <a:pt x="6" y="3"/>
                  </a:lnTo>
                  <a:lnTo>
                    <a:pt x="4" y="3"/>
                  </a:lnTo>
                  <a:lnTo>
                    <a:pt x="2" y="3"/>
                  </a:lnTo>
                  <a:lnTo>
                    <a:pt x="0" y="3"/>
                  </a:lnTo>
                  <a:lnTo>
                    <a:pt x="2" y="3"/>
                  </a:lnTo>
                  <a:lnTo>
                    <a:pt x="2" y="1"/>
                  </a:lnTo>
                  <a:lnTo>
                    <a:pt x="4" y="1"/>
                  </a:lnTo>
                  <a:lnTo>
                    <a:pt x="2" y="1"/>
                  </a:lnTo>
                  <a:lnTo>
                    <a:pt x="2" y="0"/>
                  </a:lnTo>
                  <a:lnTo>
                    <a:pt x="4" y="0"/>
                  </a:lnTo>
                  <a:lnTo>
                    <a:pt x="6" y="0"/>
                  </a:lnTo>
                  <a:lnTo>
                    <a:pt x="6" y="1"/>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1" name="Freeform 833"/>
            <p:cNvSpPr>
              <a:spLocks/>
            </p:cNvSpPr>
            <p:nvPr/>
          </p:nvSpPr>
          <p:spPr bwMode="gray">
            <a:xfrm>
              <a:off x="5390565" y="2372984"/>
              <a:ext cx="0" cy="966"/>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2" name="Freeform 834"/>
            <p:cNvSpPr>
              <a:spLocks/>
            </p:cNvSpPr>
            <p:nvPr/>
          </p:nvSpPr>
          <p:spPr bwMode="gray">
            <a:xfrm>
              <a:off x="5481407" y="237298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3" name="Freeform 835"/>
            <p:cNvSpPr>
              <a:spLocks/>
            </p:cNvSpPr>
            <p:nvPr/>
          </p:nvSpPr>
          <p:spPr bwMode="gray">
            <a:xfrm>
              <a:off x="5420523" y="2371051"/>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4" name="Freeform 836"/>
            <p:cNvSpPr>
              <a:spLocks/>
            </p:cNvSpPr>
            <p:nvPr/>
          </p:nvSpPr>
          <p:spPr bwMode="gray">
            <a:xfrm>
              <a:off x="5420523" y="2371051"/>
              <a:ext cx="6765" cy="2899"/>
            </a:xfrm>
            <a:custGeom>
              <a:avLst/>
              <a:gdLst>
                <a:gd name="T0" fmla="*/ 3 w 7"/>
                <a:gd name="T1" fmla="*/ 0 h 3"/>
                <a:gd name="T2" fmla="*/ 3 w 7"/>
                <a:gd name="T3" fmla="*/ 2 h 3"/>
                <a:gd name="T4" fmla="*/ 3 w 7"/>
                <a:gd name="T5" fmla="*/ 0 h 3"/>
                <a:gd name="T6" fmla="*/ 5 w 7"/>
                <a:gd name="T7" fmla="*/ 0 h 3"/>
                <a:gd name="T8" fmla="*/ 5 w 7"/>
                <a:gd name="T9" fmla="*/ 2 h 3"/>
                <a:gd name="T10" fmla="*/ 7 w 7"/>
                <a:gd name="T11" fmla="*/ 2 h 3"/>
                <a:gd name="T12" fmla="*/ 7 w 7"/>
                <a:gd name="T13" fmla="*/ 3 h 3"/>
                <a:gd name="T14" fmla="*/ 5 w 7"/>
                <a:gd name="T15" fmla="*/ 3 h 3"/>
                <a:gd name="T16" fmla="*/ 3 w 7"/>
                <a:gd name="T17" fmla="*/ 3 h 3"/>
                <a:gd name="T18" fmla="*/ 2 w 7"/>
                <a:gd name="T19" fmla="*/ 3 h 3"/>
                <a:gd name="T20" fmla="*/ 0 w 7"/>
                <a:gd name="T21" fmla="*/ 2 h 3"/>
                <a:gd name="T22" fmla="*/ 2 w 7"/>
                <a:gd name="T23" fmla="*/ 2 h 3"/>
                <a:gd name="T24" fmla="*/ 0 w 7"/>
                <a:gd name="T25" fmla="*/ 2 h 3"/>
                <a:gd name="T26" fmla="*/ 2 w 7"/>
                <a:gd name="T27" fmla="*/ 2 h 3"/>
                <a:gd name="T28" fmla="*/ 2 w 7"/>
                <a:gd name="T29" fmla="*/ 0 h 3"/>
                <a:gd name="T30" fmla="*/ 2 w 7"/>
                <a:gd name="T31" fmla="*/ 2 h 3"/>
                <a:gd name="T32" fmla="*/ 2 w 7"/>
                <a:gd name="T33" fmla="*/ 0 h 3"/>
                <a:gd name="T34" fmla="*/ 3 w 7"/>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3">
                  <a:moveTo>
                    <a:pt x="3" y="0"/>
                  </a:moveTo>
                  <a:lnTo>
                    <a:pt x="3" y="2"/>
                  </a:lnTo>
                  <a:lnTo>
                    <a:pt x="3" y="0"/>
                  </a:lnTo>
                  <a:lnTo>
                    <a:pt x="5" y="0"/>
                  </a:lnTo>
                  <a:lnTo>
                    <a:pt x="5" y="2"/>
                  </a:lnTo>
                  <a:lnTo>
                    <a:pt x="7" y="2"/>
                  </a:lnTo>
                  <a:lnTo>
                    <a:pt x="7" y="3"/>
                  </a:lnTo>
                  <a:lnTo>
                    <a:pt x="5" y="3"/>
                  </a:lnTo>
                  <a:lnTo>
                    <a:pt x="3" y="3"/>
                  </a:lnTo>
                  <a:lnTo>
                    <a:pt x="2" y="3"/>
                  </a:lnTo>
                  <a:lnTo>
                    <a:pt x="0" y="2"/>
                  </a:lnTo>
                  <a:lnTo>
                    <a:pt x="2" y="2"/>
                  </a:lnTo>
                  <a:lnTo>
                    <a:pt x="0" y="2"/>
                  </a:lnTo>
                  <a:lnTo>
                    <a:pt x="2" y="2"/>
                  </a:lnTo>
                  <a:lnTo>
                    <a:pt x="2" y="0"/>
                  </a:lnTo>
                  <a:lnTo>
                    <a:pt x="2" y="2"/>
                  </a:lnTo>
                  <a:lnTo>
                    <a:pt x="2"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5" name="Freeform 837"/>
            <p:cNvSpPr>
              <a:spLocks/>
            </p:cNvSpPr>
            <p:nvPr/>
          </p:nvSpPr>
          <p:spPr bwMode="gray">
            <a:xfrm>
              <a:off x="5274597" y="237105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6" name="Freeform 838"/>
            <p:cNvSpPr>
              <a:spLocks/>
            </p:cNvSpPr>
            <p:nvPr/>
          </p:nvSpPr>
          <p:spPr bwMode="gray">
            <a:xfrm>
              <a:off x="5422456" y="2369118"/>
              <a:ext cx="966" cy="1933"/>
            </a:xfrm>
            <a:custGeom>
              <a:avLst/>
              <a:gdLst>
                <a:gd name="T0" fmla="*/ 1 w 1"/>
                <a:gd name="T1" fmla="*/ 2 h 2"/>
                <a:gd name="T2" fmla="*/ 0 w 1"/>
                <a:gd name="T3" fmla="*/ 2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0" y="0"/>
                  </a:lnTo>
                  <a:lnTo>
                    <a:pt x="0" y="2"/>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7" name="Freeform 839"/>
            <p:cNvSpPr>
              <a:spLocks/>
            </p:cNvSpPr>
            <p:nvPr/>
          </p:nvSpPr>
          <p:spPr bwMode="gray">
            <a:xfrm>
              <a:off x="5276530" y="236911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8" name="Freeform 840"/>
            <p:cNvSpPr>
              <a:spLocks/>
            </p:cNvSpPr>
            <p:nvPr/>
          </p:nvSpPr>
          <p:spPr bwMode="gray">
            <a:xfrm>
              <a:off x="5384767" y="2369118"/>
              <a:ext cx="5798" cy="3866"/>
            </a:xfrm>
            <a:custGeom>
              <a:avLst/>
              <a:gdLst>
                <a:gd name="T0" fmla="*/ 4 w 6"/>
                <a:gd name="T1" fmla="*/ 0 h 4"/>
                <a:gd name="T2" fmla="*/ 4 w 6"/>
                <a:gd name="T3" fmla="*/ 2 h 4"/>
                <a:gd name="T4" fmla="*/ 6 w 6"/>
                <a:gd name="T5" fmla="*/ 2 h 4"/>
                <a:gd name="T6" fmla="*/ 6 w 6"/>
                <a:gd name="T7" fmla="*/ 4 h 4"/>
                <a:gd name="T8" fmla="*/ 4 w 6"/>
                <a:gd name="T9" fmla="*/ 4 h 4"/>
                <a:gd name="T10" fmla="*/ 4 w 6"/>
                <a:gd name="T11" fmla="*/ 2 h 4"/>
                <a:gd name="T12" fmla="*/ 4 w 6"/>
                <a:gd name="T13" fmla="*/ 4 h 4"/>
                <a:gd name="T14" fmla="*/ 2 w 6"/>
                <a:gd name="T15" fmla="*/ 4 h 4"/>
                <a:gd name="T16" fmla="*/ 4 w 6"/>
                <a:gd name="T17" fmla="*/ 4 h 4"/>
                <a:gd name="T18" fmla="*/ 2 w 6"/>
                <a:gd name="T19" fmla="*/ 2 h 4"/>
                <a:gd name="T20" fmla="*/ 2 w 6"/>
                <a:gd name="T21" fmla="*/ 4 h 4"/>
                <a:gd name="T22" fmla="*/ 0 w 6"/>
                <a:gd name="T23" fmla="*/ 4 h 4"/>
                <a:gd name="T24" fmla="*/ 0 w 6"/>
                <a:gd name="T25" fmla="*/ 2 h 4"/>
                <a:gd name="T26" fmla="*/ 0 w 6"/>
                <a:gd name="T27" fmla="*/ 0 h 4"/>
                <a:gd name="T28" fmla="*/ 2 w 6"/>
                <a:gd name="T29" fmla="*/ 0 h 4"/>
                <a:gd name="T30" fmla="*/ 4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4" y="0"/>
                  </a:moveTo>
                  <a:lnTo>
                    <a:pt x="4" y="2"/>
                  </a:lnTo>
                  <a:lnTo>
                    <a:pt x="6" y="2"/>
                  </a:lnTo>
                  <a:lnTo>
                    <a:pt x="6" y="4"/>
                  </a:lnTo>
                  <a:lnTo>
                    <a:pt x="4" y="4"/>
                  </a:lnTo>
                  <a:lnTo>
                    <a:pt x="4" y="2"/>
                  </a:lnTo>
                  <a:lnTo>
                    <a:pt x="4" y="4"/>
                  </a:lnTo>
                  <a:lnTo>
                    <a:pt x="2" y="4"/>
                  </a:lnTo>
                  <a:lnTo>
                    <a:pt x="4" y="4"/>
                  </a:lnTo>
                  <a:lnTo>
                    <a:pt x="2" y="2"/>
                  </a:lnTo>
                  <a:lnTo>
                    <a:pt x="2" y="4"/>
                  </a:lnTo>
                  <a:lnTo>
                    <a:pt x="0" y="4"/>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69" name="Freeform 841"/>
            <p:cNvSpPr>
              <a:spLocks/>
            </p:cNvSpPr>
            <p:nvPr/>
          </p:nvSpPr>
          <p:spPr bwMode="gray">
            <a:xfrm>
              <a:off x="5440818" y="2369118"/>
              <a:ext cx="0" cy="1933"/>
            </a:xfrm>
            <a:custGeom>
              <a:avLst/>
              <a:gdLst>
                <a:gd name="T0" fmla="*/ 0 h 2"/>
                <a:gd name="T1" fmla="*/ 2 h 2"/>
                <a:gd name="T2" fmla="*/ 0 h 2"/>
                <a:gd name="T3" fmla="*/ 2 h 2"/>
                <a:gd name="T4" fmla="*/ 0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0"/>
                  </a:ln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0" name="Rectangle 842"/>
            <p:cNvSpPr>
              <a:spLocks noChangeArrowheads="1"/>
            </p:cNvSpPr>
            <p:nvPr/>
          </p:nvSpPr>
          <p:spPr bwMode="gray">
            <a:xfrm>
              <a:off x="5278462" y="236911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1" name="Rectangle 843"/>
            <p:cNvSpPr>
              <a:spLocks noChangeArrowheads="1"/>
            </p:cNvSpPr>
            <p:nvPr/>
          </p:nvSpPr>
          <p:spPr bwMode="gray">
            <a:xfrm>
              <a:off x="5427288" y="236718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2" name="Rectangle 844"/>
            <p:cNvSpPr>
              <a:spLocks noChangeArrowheads="1"/>
            </p:cNvSpPr>
            <p:nvPr/>
          </p:nvSpPr>
          <p:spPr bwMode="gray">
            <a:xfrm>
              <a:off x="5479474" y="236718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3" name="Freeform 845"/>
            <p:cNvSpPr>
              <a:spLocks/>
            </p:cNvSpPr>
            <p:nvPr/>
          </p:nvSpPr>
          <p:spPr bwMode="gray">
            <a:xfrm>
              <a:off x="5192453" y="2367186"/>
              <a:ext cx="3866" cy="6765"/>
            </a:xfrm>
            <a:custGeom>
              <a:avLst/>
              <a:gdLst>
                <a:gd name="T0" fmla="*/ 2 w 4"/>
                <a:gd name="T1" fmla="*/ 0 h 7"/>
                <a:gd name="T2" fmla="*/ 2 w 4"/>
                <a:gd name="T3" fmla="*/ 2 h 7"/>
                <a:gd name="T4" fmla="*/ 2 w 4"/>
                <a:gd name="T5" fmla="*/ 4 h 7"/>
                <a:gd name="T6" fmla="*/ 4 w 4"/>
                <a:gd name="T7" fmla="*/ 4 h 7"/>
                <a:gd name="T8" fmla="*/ 2 w 4"/>
                <a:gd name="T9" fmla="*/ 4 h 7"/>
                <a:gd name="T10" fmla="*/ 4 w 4"/>
                <a:gd name="T11" fmla="*/ 4 h 7"/>
                <a:gd name="T12" fmla="*/ 4 w 4"/>
                <a:gd name="T13" fmla="*/ 6 h 7"/>
                <a:gd name="T14" fmla="*/ 4 w 4"/>
                <a:gd name="T15" fmla="*/ 4 h 7"/>
                <a:gd name="T16" fmla="*/ 4 w 4"/>
                <a:gd name="T17" fmla="*/ 6 h 7"/>
                <a:gd name="T18" fmla="*/ 4 w 4"/>
                <a:gd name="T19" fmla="*/ 7 h 7"/>
                <a:gd name="T20" fmla="*/ 4 w 4"/>
                <a:gd name="T21" fmla="*/ 6 h 7"/>
                <a:gd name="T22" fmla="*/ 4 w 4"/>
                <a:gd name="T23" fmla="*/ 7 h 7"/>
                <a:gd name="T24" fmla="*/ 2 w 4"/>
                <a:gd name="T25" fmla="*/ 7 h 7"/>
                <a:gd name="T26" fmla="*/ 2 w 4"/>
                <a:gd name="T27" fmla="*/ 6 h 7"/>
                <a:gd name="T28" fmla="*/ 0 w 4"/>
                <a:gd name="T29" fmla="*/ 6 h 7"/>
                <a:gd name="T30" fmla="*/ 2 w 4"/>
                <a:gd name="T31" fmla="*/ 6 h 7"/>
                <a:gd name="T32" fmla="*/ 0 w 4"/>
                <a:gd name="T33" fmla="*/ 6 h 7"/>
                <a:gd name="T34" fmla="*/ 0 w 4"/>
                <a:gd name="T35" fmla="*/ 4 h 7"/>
                <a:gd name="T36" fmla="*/ 0 w 4"/>
                <a:gd name="T37" fmla="*/ 2 h 7"/>
                <a:gd name="T38" fmla="*/ 0 w 4"/>
                <a:gd name="T39" fmla="*/ 0 h 7"/>
                <a:gd name="T40" fmla="*/ 2 w 4"/>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7">
                  <a:moveTo>
                    <a:pt x="2" y="0"/>
                  </a:moveTo>
                  <a:lnTo>
                    <a:pt x="2" y="2"/>
                  </a:lnTo>
                  <a:lnTo>
                    <a:pt x="2" y="4"/>
                  </a:lnTo>
                  <a:lnTo>
                    <a:pt x="4" y="4"/>
                  </a:lnTo>
                  <a:lnTo>
                    <a:pt x="2" y="4"/>
                  </a:lnTo>
                  <a:lnTo>
                    <a:pt x="4" y="4"/>
                  </a:lnTo>
                  <a:lnTo>
                    <a:pt x="4" y="6"/>
                  </a:lnTo>
                  <a:lnTo>
                    <a:pt x="4" y="4"/>
                  </a:lnTo>
                  <a:lnTo>
                    <a:pt x="4" y="6"/>
                  </a:lnTo>
                  <a:lnTo>
                    <a:pt x="4" y="7"/>
                  </a:lnTo>
                  <a:lnTo>
                    <a:pt x="4" y="6"/>
                  </a:lnTo>
                  <a:lnTo>
                    <a:pt x="4" y="7"/>
                  </a:lnTo>
                  <a:lnTo>
                    <a:pt x="2" y="7"/>
                  </a:lnTo>
                  <a:lnTo>
                    <a:pt x="2" y="6"/>
                  </a:lnTo>
                  <a:lnTo>
                    <a:pt x="0" y="6"/>
                  </a:lnTo>
                  <a:lnTo>
                    <a:pt x="2" y="6"/>
                  </a:lnTo>
                  <a:lnTo>
                    <a:pt x="0" y="6"/>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4" name="Freeform 846"/>
            <p:cNvSpPr>
              <a:spLocks/>
            </p:cNvSpPr>
            <p:nvPr/>
          </p:nvSpPr>
          <p:spPr bwMode="gray">
            <a:xfrm>
              <a:off x="5446616" y="2367186"/>
              <a:ext cx="3866" cy="3866"/>
            </a:xfrm>
            <a:custGeom>
              <a:avLst/>
              <a:gdLst>
                <a:gd name="T0" fmla="*/ 4 w 4"/>
                <a:gd name="T1" fmla="*/ 0 h 4"/>
                <a:gd name="T2" fmla="*/ 4 w 4"/>
                <a:gd name="T3" fmla="*/ 2 h 4"/>
                <a:gd name="T4" fmla="*/ 4 w 4"/>
                <a:gd name="T5" fmla="*/ 4 h 4"/>
                <a:gd name="T6" fmla="*/ 2 w 4"/>
                <a:gd name="T7" fmla="*/ 4 h 4"/>
                <a:gd name="T8" fmla="*/ 2 w 4"/>
                <a:gd name="T9" fmla="*/ 2 h 4"/>
                <a:gd name="T10" fmla="*/ 0 w 4"/>
                <a:gd name="T11" fmla="*/ 2 h 4"/>
                <a:gd name="T12" fmla="*/ 2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2"/>
                  </a:lnTo>
                  <a:lnTo>
                    <a:pt x="4" y="4"/>
                  </a:lnTo>
                  <a:lnTo>
                    <a:pt x="2" y="4"/>
                  </a:lnTo>
                  <a:lnTo>
                    <a:pt x="2" y="2"/>
                  </a:lnTo>
                  <a:lnTo>
                    <a:pt x="0"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5" name="Freeform 847"/>
            <p:cNvSpPr>
              <a:spLocks/>
            </p:cNvSpPr>
            <p:nvPr/>
          </p:nvSpPr>
          <p:spPr bwMode="gray">
            <a:xfrm>
              <a:off x="5444683" y="2367186"/>
              <a:ext cx="5798" cy="0"/>
            </a:xfrm>
            <a:custGeom>
              <a:avLst/>
              <a:gdLst>
                <a:gd name="T0" fmla="*/ 4 w 6"/>
                <a:gd name="T1" fmla="*/ 6 w 6"/>
                <a:gd name="T2" fmla="*/ 4 w 6"/>
                <a:gd name="T3" fmla="*/ 2 w 6"/>
                <a:gd name="T4" fmla="*/ 0 w 6"/>
                <a:gd name="T5" fmla="*/ 2 w 6"/>
                <a:gd name="T6" fmla="*/ 4 w 6"/>
              </a:gdLst>
              <a:ahLst/>
              <a:cxnLst>
                <a:cxn ang="0">
                  <a:pos x="T0" y="0"/>
                </a:cxn>
                <a:cxn ang="0">
                  <a:pos x="T1" y="0"/>
                </a:cxn>
                <a:cxn ang="0">
                  <a:pos x="T2" y="0"/>
                </a:cxn>
                <a:cxn ang="0">
                  <a:pos x="T3" y="0"/>
                </a:cxn>
                <a:cxn ang="0">
                  <a:pos x="T4" y="0"/>
                </a:cxn>
                <a:cxn ang="0">
                  <a:pos x="T5" y="0"/>
                </a:cxn>
                <a:cxn ang="0">
                  <a:pos x="T6" y="0"/>
                </a:cxn>
              </a:cxnLst>
              <a:rect l="0" t="0" r="r" b="b"/>
              <a:pathLst>
                <a:path w="6">
                  <a:moveTo>
                    <a:pt x="4" y="0"/>
                  </a:moveTo>
                  <a:lnTo>
                    <a:pt x="6" y="0"/>
                  </a:lnTo>
                  <a:lnTo>
                    <a:pt x="4" y="0"/>
                  </a:lnTo>
                  <a:lnTo>
                    <a:pt x="2" y="0"/>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6" name="Freeform 848"/>
            <p:cNvSpPr>
              <a:spLocks/>
            </p:cNvSpPr>
            <p:nvPr/>
          </p:nvSpPr>
          <p:spPr bwMode="gray">
            <a:xfrm>
              <a:off x="5485272" y="2365253"/>
              <a:ext cx="7731" cy="5798"/>
            </a:xfrm>
            <a:custGeom>
              <a:avLst/>
              <a:gdLst>
                <a:gd name="T0" fmla="*/ 0 w 8"/>
                <a:gd name="T1" fmla="*/ 0 h 6"/>
                <a:gd name="T2" fmla="*/ 2 w 8"/>
                <a:gd name="T3" fmla="*/ 0 h 6"/>
                <a:gd name="T4" fmla="*/ 2 w 8"/>
                <a:gd name="T5" fmla="*/ 2 h 6"/>
                <a:gd name="T6" fmla="*/ 2 w 8"/>
                <a:gd name="T7" fmla="*/ 0 h 6"/>
                <a:gd name="T8" fmla="*/ 4 w 8"/>
                <a:gd name="T9" fmla="*/ 0 h 6"/>
                <a:gd name="T10" fmla="*/ 4 w 8"/>
                <a:gd name="T11" fmla="*/ 2 h 6"/>
                <a:gd name="T12" fmla="*/ 6 w 8"/>
                <a:gd name="T13" fmla="*/ 2 h 6"/>
                <a:gd name="T14" fmla="*/ 6 w 8"/>
                <a:gd name="T15" fmla="*/ 4 h 6"/>
                <a:gd name="T16" fmla="*/ 8 w 8"/>
                <a:gd name="T17" fmla="*/ 4 h 6"/>
                <a:gd name="T18" fmla="*/ 6 w 8"/>
                <a:gd name="T19" fmla="*/ 4 h 6"/>
                <a:gd name="T20" fmla="*/ 6 w 8"/>
                <a:gd name="T21" fmla="*/ 6 h 6"/>
                <a:gd name="T22" fmla="*/ 4 w 8"/>
                <a:gd name="T23" fmla="*/ 4 h 6"/>
                <a:gd name="T24" fmla="*/ 2 w 8"/>
                <a:gd name="T25" fmla="*/ 4 h 6"/>
                <a:gd name="T26" fmla="*/ 4 w 8"/>
                <a:gd name="T27" fmla="*/ 4 h 6"/>
                <a:gd name="T28" fmla="*/ 2 w 8"/>
                <a:gd name="T29" fmla="*/ 4 h 6"/>
                <a:gd name="T30" fmla="*/ 2 w 8"/>
                <a:gd name="T31" fmla="*/ 2 h 6"/>
                <a:gd name="T32" fmla="*/ 0 w 8"/>
                <a:gd name="T33" fmla="*/ 2 h 6"/>
                <a:gd name="T34" fmla="*/ 0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0" y="0"/>
                  </a:moveTo>
                  <a:lnTo>
                    <a:pt x="2" y="0"/>
                  </a:lnTo>
                  <a:lnTo>
                    <a:pt x="2" y="2"/>
                  </a:lnTo>
                  <a:lnTo>
                    <a:pt x="2" y="0"/>
                  </a:lnTo>
                  <a:lnTo>
                    <a:pt x="4" y="0"/>
                  </a:lnTo>
                  <a:lnTo>
                    <a:pt x="4" y="2"/>
                  </a:lnTo>
                  <a:lnTo>
                    <a:pt x="6" y="2"/>
                  </a:lnTo>
                  <a:lnTo>
                    <a:pt x="6" y="4"/>
                  </a:lnTo>
                  <a:lnTo>
                    <a:pt x="8" y="4"/>
                  </a:lnTo>
                  <a:lnTo>
                    <a:pt x="6" y="4"/>
                  </a:lnTo>
                  <a:lnTo>
                    <a:pt x="6" y="6"/>
                  </a:lnTo>
                  <a:lnTo>
                    <a:pt x="4" y="4"/>
                  </a:lnTo>
                  <a:lnTo>
                    <a:pt x="2" y="4"/>
                  </a:lnTo>
                  <a:lnTo>
                    <a:pt x="4" y="4"/>
                  </a:lnTo>
                  <a:lnTo>
                    <a:pt x="2" y="4"/>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7" name="Rectangle 849"/>
            <p:cNvSpPr>
              <a:spLocks noChangeArrowheads="1"/>
            </p:cNvSpPr>
            <p:nvPr/>
          </p:nvSpPr>
          <p:spPr bwMode="gray">
            <a:xfrm>
              <a:off x="5418591" y="2365253"/>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8" name="Freeform 850"/>
            <p:cNvSpPr>
              <a:spLocks/>
            </p:cNvSpPr>
            <p:nvPr/>
          </p:nvSpPr>
          <p:spPr bwMode="gray">
            <a:xfrm>
              <a:off x="5446616" y="2363320"/>
              <a:ext cx="1933" cy="1933"/>
            </a:xfrm>
            <a:custGeom>
              <a:avLst/>
              <a:gdLst>
                <a:gd name="T0" fmla="*/ 2 w 2"/>
                <a:gd name="T1" fmla="*/ 0 h 2"/>
                <a:gd name="T2" fmla="*/ 0 w 2"/>
                <a:gd name="T3" fmla="*/ 2 h 2"/>
                <a:gd name="T4" fmla="*/ 0 w 2"/>
                <a:gd name="T5" fmla="*/ 0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79" name="Freeform 851"/>
            <p:cNvSpPr>
              <a:spLocks/>
            </p:cNvSpPr>
            <p:nvPr/>
          </p:nvSpPr>
          <p:spPr bwMode="gray">
            <a:xfrm>
              <a:off x="5440818" y="2363320"/>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0" name="Freeform 852"/>
            <p:cNvSpPr>
              <a:spLocks/>
            </p:cNvSpPr>
            <p:nvPr/>
          </p:nvSpPr>
          <p:spPr bwMode="gray">
            <a:xfrm>
              <a:off x="5375103" y="2363320"/>
              <a:ext cx="1933" cy="1933"/>
            </a:xfrm>
            <a:custGeom>
              <a:avLst/>
              <a:gdLst>
                <a:gd name="T0" fmla="*/ 2 w 2"/>
                <a:gd name="T1" fmla="*/ 0 h 2"/>
                <a:gd name="T2" fmla="*/ 2 w 2"/>
                <a:gd name="T3" fmla="*/ 2 h 2"/>
                <a:gd name="T4" fmla="*/ 2 w 2"/>
                <a:gd name="T5" fmla="*/ 0 h 2"/>
                <a:gd name="T6" fmla="*/ 2 w 2"/>
                <a:gd name="T7" fmla="*/ 2 h 2"/>
                <a:gd name="T8" fmla="*/ 2 w 2"/>
                <a:gd name="T9" fmla="*/ 0 h 2"/>
                <a:gd name="T10" fmla="*/ 0 w 2"/>
                <a:gd name="T11" fmla="*/ 0 h 2"/>
                <a:gd name="T12" fmla="*/ 0 w 2"/>
                <a:gd name="T13" fmla="*/ 2 h 2"/>
                <a:gd name="T14" fmla="*/ 0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2" y="0"/>
                  </a:lnTo>
                  <a:lnTo>
                    <a:pt x="2" y="2"/>
                  </a:lnTo>
                  <a:lnTo>
                    <a:pt x="2" y="0"/>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1" name="Freeform 853"/>
            <p:cNvSpPr>
              <a:spLocks/>
            </p:cNvSpPr>
            <p:nvPr/>
          </p:nvSpPr>
          <p:spPr bwMode="gray">
            <a:xfrm>
              <a:off x="5450482" y="2363320"/>
              <a:ext cx="78279" cy="68614"/>
            </a:xfrm>
            <a:custGeom>
              <a:avLst/>
              <a:gdLst>
                <a:gd name="T0" fmla="*/ 17 w 81"/>
                <a:gd name="T1" fmla="*/ 2 h 71"/>
                <a:gd name="T2" fmla="*/ 23 w 81"/>
                <a:gd name="T3" fmla="*/ 4 h 71"/>
                <a:gd name="T4" fmla="*/ 25 w 81"/>
                <a:gd name="T5" fmla="*/ 4 h 71"/>
                <a:gd name="T6" fmla="*/ 25 w 81"/>
                <a:gd name="T7" fmla="*/ 11 h 71"/>
                <a:gd name="T8" fmla="*/ 29 w 81"/>
                <a:gd name="T9" fmla="*/ 19 h 71"/>
                <a:gd name="T10" fmla="*/ 30 w 81"/>
                <a:gd name="T11" fmla="*/ 19 h 71"/>
                <a:gd name="T12" fmla="*/ 34 w 81"/>
                <a:gd name="T13" fmla="*/ 25 h 71"/>
                <a:gd name="T14" fmla="*/ 40 w 81"/>
                <a:gd name="T15" fmla="*/ 21 h 71"/>
                <a:gd name="T16" fmla="*/ 44 w 81"/>
                <a:gd name="T17" fmla="*/ 15 h 71"/>
                <a:gd name="T18" fmla="*/ 50 w 81"/>
                <a:gd name="T19" fmla="*/ 11 h 71"/>
                <a:gd name="T20" fmla="*/ 58 w 81"/>
                <a:gd name="T21" fmla="*/ 10 h 71"/>
                <a:gd name="T22" fmla="*/ 63 w 81"/>
                <a:gd name="T23" fmla="*/ 13 h 71"/>
                <a:gd name="T24" fmla="*/ 73 w 81"/>
                <a:gd name="T25" fmla="*/ 15 h 71"/>
                <a:gd name="T26" fmla="*/ 79 w 81"/>
                <a:gd name="T27" fmla="*/ 17 h 71"/>
                <a:gd name="T28" fmla="*/ 81 w 81"/>
                <a:gd name="T29" fmla="*/ 17 h 71"/>
                <a:gd name="T30" fmla="*/ 81 w 81"/>
                <a:gd name="T31" fmla="*/ 29 h 71"/>
                <a:gd name="T32" fmla="*/ 81 w 81"/>
                <a:gd name="T33" fmla="*/ 41 h 71"/>
                <a:gd name="T34" fmla="*/ 81 w 81"/>
                <a:gd name="T35" fmla="*/ 50 h 71"/>
                <a:gd name="T36" fmla="*/ 81 w 81"/>
                <a:gd name="T37" fmla="*/ 60 h 71"/>
                <a:gd name="T38" fmla="*/ 81 w 81"/>
                <a:gd name="T39" fmla="*/ 71 h 71"/>
                <a:gd name="T40" fmla="*/ 73 w 81"/>
                <a:gd name="T41" fmla="*/ 66 h 71"/>
                <a:gd name="T42" fmla="*/ 73 w 81"/>
                <a:gd name="T43" fmla="*/ 64 h 71"/>
                <a:gd name="T44" fmla="*/ 67 w 81"/>
                <a:gd name="T45" fmla="*/ 62 h 71"/>
                <a:gd name="T46" fmla="*/ 65 w 81"/>
                <a:gd name="T47" fmla="*/ 64 h 71"/>
                <a:gd name="T48" fmla="*/ 63 w 81"/>
                <a:gd name="T49" fmla="*/ 56 h 71"/>
                <a:gd name="T50" fmla="*/ 63 w 81"/>
                <a:gd name="T51" fmla="*/ 54 h 71"/>
                <a:gd name="T52" fmla="*/ 65 w 81"/>
                <a:gd name="T53" fmla="*/ 54 h 71"/>
                <a:gd name="T54" fmla="*/ 59 w 81"/>
                <a:gd name="T55" fmla="*/ 48 h 71"/>
                <a:gd name="T56" fmla="*/ 58 w 81"/>
                <a:gd name="T57" fmla="*/ 44 h 71"/>
                <a:gd name="T58" fmla="*/ 54 w 81"/>
                <a:gd name="T59" fmla="*/ 41 h 71"/>
                <a:gd name="T60" fmla="*/ 50 w 81"/>
                <a:gd name="T61" fmla="*/ 37 h 71"/>
                <a:gd name="T62" fmla="*/ 44 w 81"/>
                <a:gd name="T63" fmla="*/ 35 h 71"/>
                <a:gd name="T64" fmla="*/ 36 w 81"/>
                <a:gd name="T65" fmla="*/ 33 h 71"/>
                <a:gd name="T66" fmla="*/ 29 w 81"/>
                <a:gd name="T67" fmla="*/ 31 h 71"/>
                <a:gd name="T68" fmla="*/ 29 w 81"/>
                <a:gd name="T69" fmla="*/ 29 h 71"/>
                <a:gd name="T70" fmla="*/ 27 w 81"/>
                <a:gd name="T71" fmla="*/ 29 h 71"/>
                <a:gd name="T72" fmla="*/ 25 w 81"/>
                <a:gd name="T73" fmla="*/ 29 h 71"/>
                <a:gd name="T74" fmla="*/ 23 w 81"/>
                <a:gd name="T75" fmla="*/ 23 h 71"/>
                <a:gd name="T76" fmla="*/ 21 w 81"/>
                <a:gd name="T77" fmla="*/ 27 h 71"/>
                <a:gd name="T78" fmla="*/ 15 w 81"/>
                <a:gd name="T79" fmla="*/ 31 h 71"/>
                <a:gd name="T80" fmla="*/ 15 w 81"/>
                <a:gd name="T81" fmla="*/ 23 h 71"/>
                <a:gd name="T82" fmla="*/ 11 w 81"/>
                <a:gd name="T83" fmla="*/ 21 h 71"/>
                <a:gd name="T84" fmla="*/ 7 w 81"/>
                <a:gd name="T85" fmla="*/ 19 h 71"/>
                <a:gd name="T86" fmla="*/ 15 w 81"/>
                <a:gd name="T87" fmla="*/ 17 h 71"/>
                <a:gd name="T88" fmla="*/ 19 w 81"/>
                <a:gd name="T89" fmla="*/ 19 h 71"/>
                <a:gd name="T90" fmla="*/ 23 w 81"/>
                <a:gd name="T91" fmla="*/ 17 h 71"/>
                <a:gd name="T92" fmla="*/ 23 w 81"/>
                <a:gd name="T93" fmla="*/ 15 h 71"/>
                <a:gd name="T94" fmla="*/ 23 w 81"/>
                <a:gd name="T95" fmla="*/ 13 h 71"/>
                <a:gd name="T96" fmla="*/ 15 w 81"/>
                <a:gd name="T97" fmla="*/ 15 h 71"/>
                <a:gd name="T98" fmla="*/ 9 w 81"/>
                <a:gd name="T99" fmla="*/ 13 h 71"/>
                <a:gd name="T100" fmla="*/ 3 w 81"/>
                <a:gd name="T101" fmla="*/ 10 h 71"/>
                <a:gd name="T102" fmla="*/ 0 w 81"/>
                <a:gd name="T103" fmla="*/ 8 h 71"/>
                <a:gd name="T104" fmla="*/ 3 w 81"/>
                <a:gd name="T105" fmla="*/ 2 h 71"/>
                <a:gd name="T106" fmla="*/ 11 w 81"/>
                <a:gd name="T10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71">
                  <a:moveTo>
                    <a:pt x="11" y="0"/>
                  </a:moveTo>
                  <a:lnTo>
                    <a:pt x="13" y="0"/>
                  </a:lnTo>
                  <a:lnTo>
                    <a:pt x="15" y="0"/>
                  </a:lnTo>
                  <a:lnTo>
                    <a:pt x="17" y="0"/>
                  </a:lnTo>
                  <a:lnTo>
                    <a:pt x="17" y="2"/>
                  </a:lnTo>
                  <a:lnTo>
                    <a:pt x="19" y="2"/>
                  </a:lnTo>
                  <a:lnTo>
                    <a:pt x="21" y="4"/>
                  </a:lnTo>
                  <a:lnTo>
                    <a:pt x="21" y="2"/>
                  </a:lnTo>
                  <a:lnTo>
                    <a:pt x="21" y="4"/>
                  </a:lnTo>
                  <a:lnTo>
                    <a:pt x="23" y="4"/>
                  </a:lnTo>
                  <a:lnTo>
                    <a:pt x="23" y="2"/>
                  </a:lnTo>
                  <a:lnTo>
                    <a:pt x="23" y="4"/>
                  </a:lnTo>
                  <a:lnTo>
                    <a:pt x="23" y="2"/>
                  </a:lnTo>
                  <a:lnTo>
                    <a:pt x="25" y="2"/>
                  </a:lnTo>
                  <a:lnTo>
                    <a:pt x="25" y="4"/>
                  </a:lnTo>
                  <a:lnTo>
                    <a:pt x="25" y="6"/>
                  </a:lnTo>
                  <a:lnTo>
                    <a:pt x="27" y="8"/>
                  </a:lnTo>
                  <a:lnTo>
                    <a:pt x="27" y="10"/>
                  </a:lnTo>
                  <a:lnTo>
                    <a:pt x="25" y="10"/>
                  </a:lnTo>
                  <a:lnTo>
                    <a:pt x="25" y="11"/>
                  </a:lnTo>
                  <a:lnTo>
                    <a:pt x="25" y="13"/>
                  </a:lnTo>
                  <a:lnTo>
                    <a:pt x="25" y="15"/>
                  </a:lnTo>
                  <a:lnTo>
                    <a:pt x="27" y="17"/>
                  </a:lnTo>
                  <a:lnTo>
                    <a:pt x="27" y="19"/>
                  </a:lnTo>
                  <a:lnTo>
                    <a:pt x="29" y="19"/>
                  </a:lnTo>
                  <a:lnTo>
                    <a:pt x="29" y="21"/>
                  </a:lnTo>
                  <a:lnTo>
                    <a:pt x="29" y="19"/>
                  </a:lnTo>
                  <a:lnTo>
                    <a:pt x="29" y="17"/>
                  </a:lnTo>
                  <a:lnTo>
                    <a:pt x="30" y="17"/>
                  </a:lnTo>
                  <a:lnTo>
                    <a:pt x="30" y="19"/>
                  </a:lnTo>
                  <a:lnTo>
                    <a:pt x="30" y="21"/>
                  </a:lnTo>
                  <a:lnTo>
                    <a:pt x="30" y="23"/>
                  </a:lnTo>
                  <a:lnTo>
                    <a:pt x="32" y="23"/>
                  </a:lnTo>
                  <a:lnTo>
                    <a:pt x="32" y="25"/>
                  </a:lnTo>
                  <a:lnTo>
                    <a:pt x="34" y="25"/>
                  </a:lnTo>
                  <a:lnTo>
                    <a:pt x="36" y="25"/>
                  </a:lnTo>
                  <a:lnTo>
                    <a:pt x="36" y="23"/>
                  </a:lnTo>
                  <a:lnTo>
                    <a:pt x="38" y="23"/>
                  </a:lnTo>
                  <a:lnTo>
                    <a:pt x="38" y="21"/>
                  </a:lnTo>
                  <a:lnTo>
                    <a:pt x="40" y="21"/>
                  </a:lnTo>
                  <a:lnTo>
                    <a:pt x="40" y="19"/>
                  </a:lnTo>
                  <a:lnTo>
                    <a:pt x="42" y="19"/>
                  </a:lnTo>
                  <a:lnTo>
                    <a:pt x="42" y="17"/>
                  </a:lnTo>
                  <a:lnTo>
                    <a:pt x="44" y="17"/>
                  </a:lnTo>
                  <a:lnTo>
                    <a:pt x="44" y="15"/>
                  </a:lnTo>
                  <a:lnTo>
                    <a:pt x="46" y="15"/>
                  </a:lnTo>
                  <a:lnTo>
                    <a:pt x="48" y="15"/>
                  </a:lnTo>
                  <a:lnTo>
                    <a:pt x="48" y="13"/>
                  </a:lnTo>
                  <a:lnTo>
                    <a:pt x="50" y="13"/>
                  </a:lnTo>
                  <a:lnTo>
                    <a:pt x="50" y="11"/>
                  </a:lnTo>
                  <a:lnTo>
                    <a:pt x="52" y="11"/>
                  </a:lnTo>
                  <a:lnTo>
                    <a:pt x="52" y="10"/>
                  </a:lnTo>
                  <a:lnTo>
                    <a:pt x="54" y="10"/>
                  </a:lnTo>
                  <a:lnTo>
                    <a:pt x="56" y="10"/>
                  </a:lnTo>
                  <a:lnTo>
                    <a:pt x="58" y="10"/>
                  </a:lnTo>
                  <a:lnTo>
                    <a:pt x="59" y="10"/>
                  </a:lnTo>
                  <a:lnTo>
                    <a:pt x="59" y="11"/>
                  </a:lnTo>
                  <a:lnTo>
                    <a:pt x="61" y="11"/>
                  </a:lnTo>
                  <a:lnTo>
                    <a:pt x="63" y="11"/>
                  </a:lnTo>
                  <a:lnTo>
                    <a:pt x="63" y="13"/>
                  </a:lnTo>
                  <a:lnTo>
                    <a:pt x="65" y="13"/>
                  </a:lnTo>
                  <a:lnTo>
                    <a:pt x="67" y="13"/>
                  </a:lnTo>
                  <a:lnTo>
                    <a:pt x="69" y="15"/>
                  </a:lnTo>
                  <a:lnTo>
                    <a:pt x="71" y="15"/>
                  </a:lnTo>
                  <a:lnTo>
                    <a:pt x="73" y="15"/>
                  </a:lnTo>
                  <a:lnTo>
                    <a:pt x="73" y="17"/>
                  </a:lnTo>
                  <a:lnTo>
                    <a:pt x="75" y="15"/>
                  </a:lnTo>
                  <a:lnTo>
                    <a:pt x="75" y="17"/>
                  </a:lnTo>
                  <a:lnTo>
                    <a:pt x="77" y="17"/>
                  </a:lnTo>
                  <a:lnTo>
                    <a:pt x="79" y="17"/>
                  </a:lnTo>
                  <a:lnTo>
                    <a:pt x="79" y="19"/>
                  </a:lnTo>
                  <a:lnTo>
                    <a:pt x="79" y="17"/>
                  </a:lnTo>
                  <a:lnTo>
                    <a:pt x="81" y="17"/>
                  </a:lnTo>
                  <a:lnTo>
                    <a:pt x="81" y="19"/>
                  </a:lnTo>
                  <a:lnTo>
                    <a:pt x="81" y="17"/>
                  </a:lnTo>
                  <a:lnTo>
                    <a:pt x="81" y="19"/>
                  </a:lnTo>
                  <a:lnTo>
                    <a:pt x="81" y="21"/>
                  </a:lnTo>
                  <a:lnTo>
                    <a:pt x="81" y="23"/>
                  </a:lnTo>
                  <a:lnTo>
                    <a:pt x="81" y="27"/>
                  </a:lnTo>
                  <a:lnTo>
                    <a:pt x="81" y="29"/>
                  </a:lnTo>
                  <a:lnTo>
                    <a:pt x="81" y="31"/>
                  </a:lnTo>
                  <a:lnTo>
                    <a:pt x="81" y="35"/>
                  </a:lnTo>
                  <a:lnTo>
                    <a:pt x="81" y="37"/>
                  </a:lnTo>
                  <a:lnTo>
                    <a:pt x="81" y="39"/>
                  </a:lnTo>
                  <a:lnTo>
                    <a:pt x="81" y="41"/>
                  </a:lnTo>
                  <a:lnTo>
                    <a:pt x="81" y="42"/>
                  </a:lnTo>
                  <a:lnTo>
                    <a:pt x="81" y="44"/>
                  </a:lnTo>
                  <a:lnTo>
                    <a:pt x="81" y="46"/>
                  </a:lnTo>
                  <a:lnTo>
                    <a:pt x="81" y="48"/>
                  </a:lnTo>
                  <a:lnTo>
                    <a:pt x="81" y="50"/>
                  </a:lnTo>
                  <a:lnTo>
                    <a:pt x="81" y="52"/>
                  </a:lnTo>
                  <a:lnTo>
                    <a:pt x="81" y="54"/>
                  </a:lnTo>
                  <a:lnTo>
                    <a:pt x="81" y="56"/>
                  </a:lnTo>
                  <a:lnTo>
                    <a:pt x="81" y="58"/>
                  </a:lnTo>
                  <a:lnTo>
                    <a:pt x="81" y="60"/>
                  </a:lnTo>
                  <a:lnTo>
                    <a:pt x="81" y="62"/>
                  </a:lnTo>
                  <a:lnTo>
                    <a:pt x="81" y="64"/>
                  </a:lnTo>
                  <a:lnTo>
                    <a:pt x="81" y="68"/>
                  </a:lnTo>
                  <a:lnTo>
                    <a:pt x="81" y="70"/>
                  </a:lnTo>
                  <a:lnTo>
                    <a:pt x="81" y="71"/>
                  </a:lnTo>
                  <a:lnTo>
                    <a:pt x="79" y="70"/>
                  </a:lnTo>
                  <a:lnTo>
                    <a:pt x="77" y="68"/>
                  </a:lnTo>
                  <a:lnTo>
                    <a:pt x="75" y="68"/>
                  </a:lnTo>
                  <a:lnTo>
                    <a:pt x="75" y="66"/>
                  </a:lnTo>
                  <a:lnTo>
                    <a:pt x="73" y="66"/>
                  </a:lnTo>
                  <a:lnTo>
                    <a:pt x="73" y="64"/>
                  </a:lnTo>
                  <a:lnTo>
                    <a:pt x="75" y="64"/>
                  </a:lnTo>
                  <a:lnTo>
                    <a:pt x="75" y="62"/>
                  </a:lnTo>
                  <a:lnTo>
                    <a:pt x="75" y="64"/>
                  </a:lnTo>
                  <a:lnTo>
                    <a:pt x="73" y="64"/>
                  </a:lnTo>
                  <a:lnTo>
                    <a:pt x="71" y="64"/>
                  </a:lnTo>
                  <a:lnTo>
                    <a:pt x="69" y="64"/>
                  </a:lnTo>
                  <a:lnTo>
                    <a:pt x="69" y="66"/>
                  </a:lnTo>
                  <a:lnTo>
                    <a:pt x="67" y="64"/>
                  </a:lnTo>
                  <a:lnTo>
                    <a:pt x="67" y="62"/>
                  </a:lnTo>
                  <a:lnTo>
                    <a:pt x="67" y="64"/>
                  </a:lnTo>
                  <a:lnTo>
                    <a:pt x="65" y="64"/>
                  </a:lnTo>
                  <a:lnTo>
                    <a:pt x="65" y="66"/>
                  </a:lnTo>
                  <a:lnTo>
                    <a:pt x="63" y="64"/>
                  </a:lnTo>
                  <a:lnTo>
                    <a:pt x="65" y="64"/>
                  </a:lnTo>
                  <a:lnTo>
                    <a:pt x="65" y="62"/>
                  </a:lnTo>
                  <a:lnTo>
                    <a:pt x="65" y="60"/>
                  </a:lnTo>
                  <a:lnTo>
                    <a:pt x="65" y="58"/>
                  </a:lnTo>
                  <a:lnTo>
                    <a:pt x="63" y="58"/>
                  </a:lnTo>
                  <a:lnTo>
                    <a:pt x="63" y="56"/>
                  </a:lnTo>
                  <a:lnTo>
                    <a:pt x="65" y="56"/>
                  </a:lnTo>
                  <a:lnTo>
                    <a:pt x="67" y="56"/>
                  </a:lnTo>
                  <a:lnTo>
                    <a:pt x="65" y="56"/>
                  </a:lnTo>
                  <a:lnTo>
                    <a:pt x="63" y="56"/>
                  </a:lnTo>
                  <a:lnTo>
                    <a:pt x="63" y="54"/>
                  </a:lnTo>
                  <a:lnTo>
                    <a:pt x="61" y="54"/>
                  </a:lnTo>
                  <a:lnTo>
                    <a:pt x="63" y="54"/>
                  </a:lnTo>
                  <a:lnTo>
                    <a:pt x="65" y="54"/>
                  </a:lnTo>
                  <a:lnTo>
                    <a:pt x="67" y="54"/>
                  </a:lnTo>
                  <a:lnTo>
                    <a:pt x="65" y="54"/>
                  </a:lnTo>
                  <a:lnTo>
                    <a:pt x="63" y="54"/>
                  </a:lnTo>
                  <a:lnTo>
                    <a:pt x="63" y="52"/>
                  </a:lnTo>
                  <a:lnTo>
                    <a:pt x="61" y="50"/>
                  </a:lnTo>
                  <a:lnTo>
                    <a:pt x="61" y="48"/>
                  </a:lnTo>
                  <a:lnTo>
                    <a:pt x="59" y="48"/>
                  </a:lnTo>
                  <a:lnTo>
                    <a:pt x="59" y="46"/>
                  </a:lnTo>
                  <a:lnTo>
                    <a:pt x="59" y="44"/>
                  </a:lnTo>
                  <a:lnTo>
                    <a:pt x="58" y="44"/>
                  </a:lnTo>
                  <a:lnTo>
                    <a:pt x="59" y="44"/>
                  </a:lnTo>
                  <a:lnTo>
                    <a:pt x="58" y="44"/>
                  </a:lnTo>
                  <a:lnTo>
                    <a:pt x="58" y="42"/>
                  </a:lnTo>
                  <a:lnTo>
                    <a:pt x="58" y="41"/>
                  </a:lnTo>
                  <a:lnTo>
                    <a:pt x="58" y="42"/>
                  </a:lnTo>
                  <a:lnTo>
                    <a:pt x="56" y="41"/>
                  </a:lnTo>
                  <a:lnTo>
                    <a:pt x="54" y="41"/>
                  </a:lnTo>
                  <a:lnTo>
                    <a:pt x="54" y="39"/>
                  </a:lnTo>
                  <a:lnTo>
                    <a:pt x="52" y="39"/>
                  </a:lnTo>
                  <a:lnTo>
                    <a:pt x="52" y="37"/>
                  </a:lnTo>
                  <a:lnTo>
                    <a:pt x="50" y="39"/>
                  </a:lnTo>
                  <a:lnTo>
                    <a:pt x="50" y="37"/>
                  </a:lnTo>
                  <a:lnTo>
                    <a:pt x="50" y="39"/>
                  </a:lnTo>
                  <a:lnTo>
                    <a:pt x="48" y="37"/>
                  </a:lnTo>
                  <a:lnTo>
                    <a:pt x="46" y="37"/>
                  </a:lnTo>
                  <a:lnTo>
                    <a:pt x="44" y="37"/>
                  </a:lnTo>
                  <a:lnTo>
                    <a:pt x="44" y="35"/>
                  </a:lnTo>
                  <a:lnTo>
                    <a:pt x="42" y="35"/>
                  </a:lnTo>
                  <a:lnTo>
                    <a:pt x="40" y="35"/>
                  </a:lnTo>
                  <a:lnTo>
                    <a:pt x="38" y="35"/>
                  </a:lnTo>
                  <a:lnTo>
                    <a:pt x="38" y="33"/>
                  </a:lnTo>
                  <a:lnTo>
                    <a:pt x="36" y="33"/>
                  </a:lnTo>
                  <a:lnTo>
                    <a:pt x="34" y="33"/>
                  </a:lnTo>
                  <a:lnTo>
                    <a:pt x="32" y="33"/>
                  </a:lnTo>
                  <a:lnTo>
                    <a:pt x="30" y="33"/>
                  </a:lnTo>
                  <a:lnTo>
                    <a:pt x="30" y="31"/>
                  </a:lnTo>
                  <a:lnTo>
                    <a:pt x="29" y="31"/>
                  </a:lnTo>
                  <a:lnTo>
                    <a:pt x="30" y="31"/>
                  </a:lnTo>
                  <a:lnTo>
                    <a:pt x="30" y="29"/>
                  </a:lnTo>
                  <a:lnTo>
                    <a:pt x="32" y="29"/>
                  </a:lnTo>
                  <a:lnTo>
                    <a:pt x="30" y="29"/>
                  </a:lnTo>
                  <a:lnTo>
                    <a:pt x="29" y="29"/>
                  </a:lnTo>
                  <a:lnTo>
                    <a:pt x="29" y="31"/>
                  </a:lnTo>
                  <a:lnTo>
                    <a:pt x="29" y="29"/>
                  </a:lnTo>
                  <a:lnTo>
                    <a:pt x="27" y="29"/>
                  </a:lnTo>
                  <a:lnTo>
                    <a:pt x="27" y="31"/>
                  </a:lnTo>
                  <a:lnTo>
                    <a:pt x="27" y="29"/>
                  </a:lnTo>
                  <a:lnTo>
                    <a:pt x="25" y="29"/>
                  </a:lnTo>
                  <a:lnTo>
                    <a:pt x="27" y="29"/>
                  </a:lnTo>
                  <a:lnTo>
                    <a:pt x="25" y="29"/>
                  </a:lnTo>
                  <a:lnTo>
                    <a:pt x="25" y="27"/>
                  </a:lnTo>
                  <a:lnTo>
                    <a:pt x="25" y="29"/>
                  </a:lnTo>
                  <a:lnTo>
                    <a:pt x="23" y="27"/>
                  </a:lnTo>
                  <a:lnTo>
                    <a:pt x="21" y="27"/>
                  </a:lnTo>
                  <a:lnTo>
                    <a:pt x="21" y="25"/>
                  </a:lnTo>
                  <a:lnTo>
                    <a:pt x="21" y="23"/>
                  </a:lnTo>
                  <a:lnTo>
                    <a:pt x="23" y="23"/>
                  </a:lnTo>
                  <a:lnTo>
                    <a:pt x="23" y="21"/>
                  </a:lnTo>
                  <a:lnTo>
                    <a:pt x="21" y="21"/>
                  </a:lnTo>
                  <a:lnTo>
                    <a:pt x="21" y="23"/>
                  </a:lnTo>
                  <a:lnTo>
                    <a:pt x="21" y="25"/>
                  </a:lnTo>
                  <a:lnTo>
                    <a:pt x="21" y="27"/>
                  </a:lnTo>
                  <a:lnTo>
                    <a:pt x="19" y="27"/>
                  </a:lnTo>
                  <a:lnTo>
                    <a:pt x="19" y="29"/>
                  </a:lnTo>
                  <a:lnTo>
                    <a:pt x="19" y="31"/>
                  </a:lnTo>
                  <a:lnTo>
                    <a:pt x="17" y="31"/>
                  </a:lnTo>
                  <a:lnTo>
                    <a:pt x="15" y="31"/>
                  </a:lnTo>
                  <a:lnTo>
                    <a:pt x="15" y="29"/>
                  </a:lnTo>
                  <a:lnTo>
                    <a:pt x="13" y="27"/>
                  </a:lnTo>
                  <a:lnTo>
                    <a:pt x="15" y="27"/>
                  </a:lnTo>
                  <a:lnTo>
                    <a:pt x="15" y="25"/>
                  </a:lnTo>
                  <a:lnTo>
                    <a:pt x="15" y="23"/>
                  </a:lnTo>
                  <a:lnTo>
                    <a:pt x="13" y="23"/>
                  </a:lnTo>
                  <a:lnTo>
                    <a:pt x="13" y="25"/>
                  </a:lnTo>
                  <a:lnTo>
                    <a:pt x="13" y="23"/>
                  </a:lnTo>
                  <a:lnTo>
                    <a:pt x="11" y="23"/>
                  </a:lnTo>
                  <a:lnTo>
                    <a:pt x="11" y="21"/>
                  </a:lnTo>
                  <a:lnTo>
                    <a:pt x="9" y="21"/>
                  </a:lnTo>
                  <a:lnTo>
                    <a:pt x="7" y="21"/>
                  </a:lnTo>
                  <a:lnTo>
                    <a:pt x="7" y="19"/>
                  </a:lnTo>
                  <a:lnTo>
                    <a:pt x="9" y="19"/>
                  </a:lnTo>
                  <a:lnTo>
                    <a:pt x="7" y="19"/>
                  </a:lnTo>
                  <a:lnTo>
                    <a:pt x="9" y="19"/>
                  </a:lnTo>
                  <a:lnTo>
                    <a:pt x="11" y="19"/>
                  </a:lnTo>
                  <a:lnTo>
                    <a:pt x="13" y="19"/>
                  </a:lnTo>
                  <a:lnTo>
                    <a:pt x="15" y="19"/>
                  </a:lnTo>
                  <a:lnTo>
                    <a:pt x="15" y="17"/>
                  </a:lnTo>
                  <a:lnTo>
                    <a:pt x="17" y="17"/>
                  </a:lnTo>
                  <a:lnTo>
                    <a:pt x="19" y="17"/>
                  </a:lnTo>
                  <a:lnTo>
                    <a:pt x="19" y="19"/>
                  </a:lnTo>
                  <a:lnTo>
                    <a:pt x="19" y="17"/>
                  </a:lnTo>
                  <a:lnTo>
                    <a:pt x="19" y="19"/>
                  </a:lnTo>
                  <a:lnTo>
                    <a:pt x="19" y="17"/>
                  </a:lnTo>
                  <a:lnTo>
                    <a:pt x="21" y="17"/>
                  </a:lnTo>
                  <a:lnTo>
                    <a:pt x="21" y="19"/>
                  </a:lnTo>
                  <a:lnTo>
                    <a:pt x="21" y="17"/>
                  </a:lnTo>
                  <a:lnTo>
                    <a:pt x="23" y="17"/>
                  </a:lnTo>
                  <a:lnTo>
                    <a:pt x="23" y="19"/>
                  </a:lnTo>
                  <a:lnTo>
                    <a:pt x="23" y="17"/>
                  </a:lnTo>
                  <a:lnTo>
                    <a:pt x="25" y="17"/>
                  </a:lnTo>
                  <a:lnTo>
                    <a:pt x="23" y="17"/>
                  </a:lnTo>
                  <a:lnTo>
                    <a:pt x="23" y="15"/>
                  </a:lnTo>
                  <a:lnTo>
                    <a:pt x="25" y="15"/>
                  </a:lnTo>
                  <a:lnTo>
                    <a:pt x="23" y="15"/>
                  </a:lnTo>
                  <a:lnTo>
                    <a:pt x="25" y="15"/>
                  </a:lnTo>
                  <a:lnTo>
                    <a:pt x="23" y="15"/>
                  </a:lnTo>
                  <a:lnTo>
                    <a:pt x="23" y="13"/>
                  </a:lnTo>
                  <a:lnTo>
                    <a:pt x="23" y="15"/>
                  </a:lnTo>
                  <a:lnTo>
                    <a:pt x="21" y="15"/>
                  </a:lnTo>
                  <a:lnTo>
                    <a:pt x="19" y="15"/>
                  </a:lnTo>
                  <a:lnTo>
                    <a:pt x="17" y="15"/>
                  </a:lnTo>
                  <a:lnTo>
                    <a:pt x="15" y="15"/>
                  </a:lnTo>
                  <a:lnTo>
                    <a:pt x="13" y="15"/>
                  </a:lnTo>
                  <a:lnTo>
                    <a:pt x="11" y="15"/>
                  </a:lnTo>
                  <a:lnTo>
                    <a:pt x="9" y="15"/>
                  </a:lnTo>
                  <a:lnTo>
                    <a:pt x="7" y="13"/>
                  </a:lnTo>
                  <a:lnTo>
                    <a:pt x="9" y="13"/>
                  </a:lnTo>
                  <a:lnTo>
                    <a:pt x="7" y="13"/>
                  </a:lnTo>
                  <a:lnTo>
                    <a:pt x="7" y="11"/>
                  </a:lnTo>
                  <a:lnTo>
                    <a:pt x="7" y="10"/>
                  </a:lnTo>
                  <a:lnTo>
                    <a:pt x="5" y="10"/>
                  </a:lnTo>
                  <a:lnTo>
                    <a:pt x="3" y="10"/>
                  </a:lnTo>
                  <a:lnTo>
                    <a:pt x="3" y="8"/>
                  </a:lnTo>
                  <a:lnTo>
                    <a:pt x="1" y="8"/>
                  </a:lnTo>
                  <a:lnTo>
                    <a:pt x="1" y="10"/>
                  </a:lnTo>
                  <a:lnTo>
                    <a:pt x="0" y="10"/>
                  </a:lnTo>
                  <a:lnTo>
                    <a:pt x="0" y="8"/>
                  </a:lnTo>
                  <a:lnTo>
                    <a:pt x="1" y="8"/>
                  </a:lnTo>
                  <a:lnTo>
                    <a:pt x="1" y="6"/>
                  </a:lnTo>
                  <a:lnTo>
                    <a:pt x="1" y="4"/>
                  </a:lnTo>
                  <a:lnTo>
                    <a:pt x="3" y="4"/>
                  </a:lnTo>
                  <a:lnTo>
                    <a:pt x="3" y="2"/>
                  </a:lnTo>
                  <a:lnTo>
                    <a:pt x="3" y="4"/>
                  </a:lnTo>
                  <a:lnTo>
                    <a:pt x="5" y="2"/>
                  </a:lnTo>
                  <a:lnTo>
                    <a:pt x="7" y="2"/>
                  </a:lnTo>
                  <a:lnTo>
                    <a:pt x="9" y="0"/>
                  </a:lnTo>
                  <a:lnTo>
                    <a:pt x="1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2" name="Rectangle 854"/>
            <p:cNvSpPr>
              <a:spLocks noChangeArrowheads="1"/>
            </p:cNvSpPr>
            <p:nvPr/>
          </p:nvSpPr>
          <p:spPr bwMode="gray">
            <a:xfrm>
              <a:off x="5236907" y="236332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3" name="Freeform 855"/>
            <p:cNvSpPr>
              <a:spLocks/>
            </p:cNvSpPr>
            <p:nvPr/>
          </p:nvSpPr>
          <p:spPr bwMode="gray">
            <a:xfrm>
              <a:off x="5377035" y="236332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4" name="Freeform 856"/>
            <p:cNvSpPr>
              <a:spLocks/>
            </p:cNvSpPr>
            <p:nvPr/>
          </p:nvSpPr>
          <p:spPr bwMode="gray">
            <a:xfrm>
              <a:off x="5420523" y="2363320"/>
              <a:ext cx="4832" cy="3866"/>
            </a:xfrm>
            <a:custGeom>
              <a:avLst/>
              <a:gdLst>
                <a:gd name="T0" fmla="*/ 2 w 5"/>
                <a:gd name="T1" fmla="*/ 0 h 4"/>
                <a:gd name="T2" fmla="*/ 3 w 5"/>
                <a:gd name="T3" fmla="*/ 0 h 4"/>
                <a:gd name="T4" fmla="*/ 3 w 5"/>
                <a:gd name="T5" fmla="*/ 2 h 4"/>
                <a:gd name="T6" fmla="*/ 2 w 5"/>
                <a:gd name="T7" fmla="*/ 2 h 4"/>
                <a:gd name="T8" fmla="*/ 3 w 5"/>
                <a:gd name="T9" fmla="*/ 2 h 4"/>
                <a:gd name="T10" fmla="*/ 5 w 5"/>
                <a:gd name="T11" fmla="*/ 4 h 4"/>
                <a:gd name="T12" fmla="*/ 3 w 5"/>
                <a:gd name="T13" fmla="*/ 4 h 4"/>
                <a:gd name="T14" fmla="*/ 2 w 5"/>
                <a:gd name="T15" fmla="*/ 4 h 4"/>
                <a:gd name="T16" fmla="*/ 2 w 5"/>
                <a:gd name="T17" fmla="*/ 2 h 4"/>
                <a:gd name="T18" fmla="*/ 0 w 5"/>
                <a:gd name="T19" fmla="*/ 2 h 4"/>
                <a:gd name="T20" fmla="*/ 0 w 5"/>
                <a:gd name="T21" fmla="*/ 0 h 4"/>
                <a:gd name="T22" fmla="*/ 2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2" y="0"/>
                  </a:moveTo>
                  <a:lnTo>
                    <a:pt x="3" y="0"/>
                  </a:lnTo>
                  <a:lnTo>
                    <a:pt x="3" y="2"/>
                  </a:lnTo>
                  <a:lnTo>
                    <a:pt x="2" y="2"/>
                  </a:lnTo>
                  <a:lnTo>
                    <a:pt x="3" y="2"/>
                  </a:lnTo>
                  <a:lnTo>
                    <a:pt x="5" y="4"/>
                  </a:lnTo>
                  <a:lnTo>
                    <a:pt x="3" y="4"/>
                  </a:lnTo>
                  <a:lnTo>
                    <a:pt x="2"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5" name="Freeform 857"/>
            <p:cNvSpPr>
              <a:spLocks/>
            </p:cNvSpPr>
            <p:nvPr/>
          </p:nvSpPr>
          <p:spPr bwMode="gray">
            <a:xfrm>
              <a:off x="5236907" y="236332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6" name="Freeform 858"/>
            <p:cNvSpPr>
              <a:spLocks/>
            </p:cNvSpPr>
            <p:nvPr/>
          </p:nvSpPr>
          <p:spPr bwMode="gray">
            <a:xfrm>
              <a:off x="5378968" y="236138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7" name="Freeform 859"/>
            <p:cNvSpPr>
              <a:spLocks/>
            </p:cNvSpPr>
            <p:nvPr/>
          </p:nvSpPr>
          <p:spPr bwMode="gray">
            <a:xfrm>
              <a:off x="5418591" y="2361387"/>
              <a:ext cx="1933" cy="3866"/>
            </a:xfrm>
            <a:custGeom>
              <a:avLst/>
              <a:gdLst>
                <a:gd name="T0" fmla="*/ 2 w 2"/>
                <a:gd name="T1" fmla="*/ 0 h 4"/>
                <a:gd name="T2" fmla="*/ 2 w 2"/>
                <a:gd name="T3" fmla="*/ 2 h 4"/>
                <a:gd name="T4" fmla="*/ 2 w 2"/>
                <a:gd name="T5" fmla="*/ 4 h 4"/>
                <a:gd name="T6" fmla="*/ 0 w 2"/>
                <a:gd name="T7" fmla="*/ 4 h 4"/>
                <a:gd name="T8" fmla="*/ 0 w 2"/>
                <a:gd name="T9" fmla="*/ 2 h 4"/>
                <a:gd name="T10" fmla="*/ 0 w 2"/>
                <a:gd name="T11" fmla="*/ 0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2" y="4"/>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8" name="Freeform 860"/>
            <p:cNvSpPr>
              <a:spLocks/>
            </p:cNvSpPr>
            <p:nvPr/>
          </p:nvSpPr>
          <p:spPr bwMode="gray">
            <a:xfrm>
              <a:off x="5188587" y="2361387"/>
              <a:ext cx="1933" cy="3866"/>
            </a:xfrm>
            <a:custGeom>
              <a:avLst/>
              <a:gdLst>
                <a:gd name="T0" fmla="*/ 2 w 2"/>
                <a:gd name="T1" fmla="*/ 4 h 4"/>
                <a:gd name="T2" fmla="*/ 0 w 2"/>
                <a:gd name="T3" fmla="*/ 4 h 4"/>
                <a:gd name="T4" fmla="*/ 2 w 2"/>
                <a:gd name="T5" fmla="*/ 2 h 4"/>
                <a:gd name="T6" fmla="*/ 2 w 2"/>
                <a:gd name="T7" fmla="*/ 0 h 4"/>
                <a:gd name="T8" fmla="*/ 2 w 2"/>
                <a:gd name="T9" fmla="*/ 2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lnTo>
                    <a:pt x="0" y="4"/>
                  </a:lnTo>
                  <a:lnTo>
                    <a:pt x="2" y="2"/>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89" name="Freeform 861"/>
            <p:cNvSpPr>
              <a:spLocks/>
            </p:cNvSpPr>
            <p:nvPr/>
          </p:nvSpPr>
          <p:spPr bwMode="gray">
            <a:xfrm>
              <a:off x="5229176" y="2361387"/>
              <a:ext cx="3866" cy="1933"/>
            </a:xfrm>
            <a:custGeom>
              <a:avLst/>
              <a:gdLst>
                <a:gd name="T0" fmla="*/ 4 w 4"/>
                <a:gd name="T1" fmla="*/ 2 h 2"/>
                <a:gd name="T2" fmla="*/ 2 w 4"/>
                <a:gd name="T3" fmla="*/ 2 h 2"/>
                <a:gd name="T4" fmla="*/ 0 w 4"/>
                <a:gd name="T5" fmla="*/ 2 h 2"/>
                <a:gd name="T6" fmla="*/ 2 w 4"/>
                <a:gd name="T7" fmla="*/ 0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2"/>
                  </a:lnTo>
                  <a:lnTo>
                    <a:pt x="0" y="2"/>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0" name="Freeform 862"/>
            <p:cNvSpPr>
              <a:spLocks/>
            </p:cNvSpPr>
            <p:nvPr/>
          </p:nvSpPr>
          <p:spPr bwMode="gray">
            <a:xfrm>
              <a:off x="5378968" y="2361387"/>
              <a:ext cx="0" cy="1933"/>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1" name="Freeform 863"/>
            <p:cNvSpPr>
              <a:spLocks/>
            </p:cNvSpPr>
            <p:nvPr/>
          </p:nvSpPr>
          <p:spPr bwMode="gray">
            <a:xfrm>
              <a:off x="5378968" y="2361387"/>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2" name="Freeform 864"/>
            <p:cNvSpPr>
              <a:spLocks/>
            </p:cNvSpPr>
            <p:nvPr/>
          </p:nvSpPr>
          <p:spPr bwMode="gray">
            <a:xfrm>
              <a:off x="5444683" y="2359454"/>
              <a:ext cx="6765" cy="3866"/>
            </a:xfrm>
            <a:custGeom>
              <a:avLst/>
              <a:gdLst>
                <a:gd name="T0" fmla="*/ 4 w 7"/>
                <a:gd name="T1" fmla="*/ 0 h 4"/>
                <a:gd name="T2" fmla="*/ 6 w 7"/>
                <a:gd name="T3" fmla="*/ 2 h 4"/>
                <a:gd name="T4" fmla="*/ 7 w 7"/>
                <a:gd name="T5" fmla="*/ 2 h 4"/>
                <a:gd name="T6" fmla="*/ 7 w 7"/>
                <a:gd name="T7" fmla="*/ 4 h 4"/>
                <a:gd name="T8" fmla="*/ 6 w 7"/>
                <a:gd name="T9" fmla="*/ 4 h 4"/>
                <a:gd name="T10" fmla="*/ 4 w 7"/>
                <a:gd name="T11" fmla="*/ 4 h 4"/>
                <a:gd name="T12" fmla="*/ 4 w 7"/>
                <a:gd name="T13" fmla="*/ 2 h 4"/>
                <a:gd name="T14" fmla="*/ 2 w 7"/>
                <a:gd name="T15" fmla="*/ 2 h 4"/>
                <a:gd name="T16" fmla="*/ 4 w 7"/>
                <a:gd name="T17" fmla="*/ 2 h 4"/>
                <a:gd name="T18" fmla="*/ 4 w 7"/>
                <a:gd name="T19" fmla="*/ 4 h 4"/>
                <a:gd name="T20" fmla="*/ 6 w 7"/>
                <a:gd name="T21" fmla="*/ 4 h 4"/>
                <a:gd name="T22" fmla="*/ 4 w 7"/>
                <a:gd name="T23" fmla="*/ 4 h 4"/>
                <a:gd name="T24" fmla="*/ 2 w 7"/>
                <a:gd name="T25" fmla="*/ 4 h 4"/>
                <a:gd name="T26" fmla="*/ 2 w 7"/>
                <a:gd name="T27" fmla="*/ 2 h 4"/>
                <a:gd name="T28" fmla="*/ 2 w 7"/>
                <a:gd name="T29" fmla="*/ 4 h 4"/>
                <a:gd name="T30" fmla="*/ 0 w 7"/>
                <a:gd name="T31" fmla="*/ 4 h 4"/>
                <a:gd name="T32" fmla="*/ 0 w 7"/>
                <a:gd name="T33" fmla="*/ 2 h 4"/>
                <a:gd name="T34" fmla="*/ 0 w 7"/>
                <a:gd name="T35" fmla="*/ 4 h 4"/>
                <a:gd name="T36" fmla="*/ 0 w 7"/>
                <a:gd name="T37" fmla="*/ 2 h 4"/>
                <a:gd name="T38" fmla="*/ 2 w 7"/>
                <a:gd name="T39" fmla="*/ 2 h 4"/>
                <a:gd name="T40" fmla="*/ 4 w 7"/>
                <a:gd name="T41" fmla="*/ 2 h 4"/>
                <a:gd name="T42" fmla="*/ 4 w 7"/>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4">
                  <a:moveTo>
                    <a:pt x="4" y="0"/>
                  </a:moveTo>
                  <a:lnTo>
                    <a:pt x="6" y="2"/>
                  </a:lnTo>
                  <a:lnTo>
                    <a:pt x="7" y="2"/>
                  </a:lnTo>
                  <a:lnTo>
                    <a:pt x="7" y="4"/>
                  </a:lnTo>
                  <a:lnTo>
                    <a:pt x="6" y="4"/>
                  </a:lnTo>
                  <a:lnTo>
                    <a:pt x="4" y="4"/>
                  </a:lnTo>
                  <a:lnTo>
                    <a:pt x="4" y="2"/>
                  </a:lnTo>
                  <a:lnTo>
                    <a:pt x="2" y="2"/>
                  </a:lnTo>
                  <a:lnTo>
                    <a:pt x="4" y="2"/>
                  </a:lnTo>
                  <a:lnTo>
                    <a:pt x="4" y="4"/>
                  </a:lnTo>
                  <a:lnTo>
                    <a:pt x="6" y="4"/>
                  </a:lnTo>
                  <a:lnTo>
                    <a:pt x="4" y="4"/>
                  </a:lnTo>
                  <a:lnTo>
                    <a:pt x="2" y="4"/>
                  </a:lnTo>
                  <a:lnTo>
                    <a:pt x="2" y="2"/>
                  </a:lnTo>
                  <a:lnTo>
                    <a:pt x="2" y="4"/>
                  </a:lnTo>
                  <a:lnTo>
                    <a:pt x="0" y="4"/>
                  </a:lnTo>
                  <a:lnTo>
                    <a:pt x="0" y="2"/>
                  </a:lnTo>
                  <a:lnTo>
                    <a:pt x="0" y="4"/>
                  </a:lnTo>
                  <a:lnTo>
                    <a:pt x="0" y="2"/>
                  </a:lnTo>
                  <a:lnTo>
                    <a:pt x="2" y="2"/>
                  </a:lnTo>
                  <a:lnTo>
                    <a:pt x="4" y="2"/>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3" name="Freeform 865"/>
            <p:cNvSpPr>
              <a:spLocks/>
            </p:cNvSpPr>
            <p:nvPr/>
          </p:nvSpPr>
          <p:spPr bwMode="gray">
            <a:xfrm>
              <a:off x="5188587" y="2359454"/>
              <a:ext cx="1933" cy="3866"/>
            </a:xfrm>
            <a:custGeom>
              <a:avLst/>
              <a:gdLst>
                <a:gd name="T0" fmla="*/ 2 w 2"/>
                <a:gd name="T1" fmla="*/ 4 h 4"/>
                <a:gd name="T2" fmla="*/ 2 w 2"/>
                <a:gd name="T3" fmla="*/ 2 h 4"/>
                <a:gd name="T4" fmla="*/ 0 w 2"/>
                <a:gd name="T5" fmla="*/ 2 h 4"/>
                <a:gd name="T6" fmla="*/ 0 w 2"/>
                <a:gd name="T7" fmla="*/ 0 h 4"/>
                <a:gd name="T8" fmla="*/ 2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0" y="2"/>
                  </a:lnTo>
                  <a:lnTo>
                    <a:pt x="0" y="0"/>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4" name="Freeform 866"/>
            <p:cNvSpPr>
              <a:spLocks/>
            </p:cNvSpPr>
            <p:nvPr/>
          </p:nvSpPr>
          <p:spPr bwMode="gray">
            <a:xfrm>
              <a:off x="5236907" y="2359454"/>
              <a:ext cx="5798" cy="3866"/>
            </a:xfrm>
            <a:custGeom>
              <a:avLst/>
              <a:gdLst>
                <a:gd name="T0" fmla="*/ 2 w 6"/>
                <a:gd name="T1" fmla="*/ 0 h 4"/>
                <a:gd name="T2" fmla="*/ 2 w 6"/>
                <a:gd name="T3" fmla="*/ 2 h 4"/>
                <a:gd name="T4" fmla="*/ 4 w 6"/>
                <a:gd name="T5" fmla="*/ 2 h 4"/>
                <a:gd name="T6" fmla="*/ 6 w 6"/>
                <a:gd name="T7" fmla="*/ 2 h 4"/>
                <a:gd name="T8" fmla="*/ 6 w 6"/>
                <a:gd name="T9" fmla="*/ 4 h 4"/>
                <a:gd name="T10" fmla="*/ 4 w 6"/>
                <a:gd name="T11" fmla="*/ 4 h 4"/>
                <a:gd name="T12" fmla="*/ 4 w 6"/>
                <a:gd name="T13" fmla="*/ 2 h 4"/>
                <a:gd name="T14" fmla="*/ 2 w 6"/>
                <a:gd name="T15" fmla="*/ 2 h 4"/>
                <a:gd name="T16" fmla="*/ 2 w 6"/>
                <a:gd name="T17" fmla="*/ 4 h 4"/>
                <a:gd name="T18" fmla="*/ 2 w 6"/>
                <a:gd name="T19" fmla="*/ 2 h 4"/>
                <a:gd name="T20" fmla="*/ 0 w 6"/>
                <a:gd name="T21" fmla="*/ 2 h 4"/>
                <a:gd name="T22" fmla="*/ 2 w 6"/>
                <a:gd name="T23" fmla="*/ 2 h 4"/>
                <a:gd name="T24" fmla="*/ 2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2" y="0"/>
                  </a:moveTo>
                  <a:lnTo>
                    <a:pt x="2" y="2"/>
                  </a:lnTo>
                  <a:lnTo>
                    <a:pt x="4" y="2"/>
                  </a:lnTo>
                  <a:lnTo>
                    <a:pt x="6" y="2"/>
                  </a:lnTo>
                  <a:lnTo>
                    <a:pt x="6" y="4"/>
                  </a:lnTo>
                  <a:lnTo>
                    <a:pt x="4" y="4"/>
                  </a:lnTo>
                  <a:lnTo>
                    <a:pt x="4" y="2"/>
                  </a:lnTo>
                  <a:lnTo>
                    <a:pt x="2" y="2"/>
                  </a:lnTo>
                  <a:lnTo>
                    <a:pt x="2" y="4"/>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5" name="Freeform 867"/>
            <p:cNvSpPr>
              <a:spLocks/>
            </p:cNvSpPr>
            <p:nvPr/>
          </p:nvSpPr>
          <p:spPr bwMode="gray">
            <a:xfrm>
              <a:off x="5436952" y="2359454"/>
              <a:ext cx="1933" cy="1933"/>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6" name="Freeform 868"/>
            <p:cNvSpPr>
              <a:spLocks/>
            </p:cNvSpPr>
            <p:nvPr/>
          </p:nvSpPr>
          <p:spPr bwMode="gray">
            <a:xfrm>
              <a:off x="5420523" y="2359454"/>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7" name="Freeform 869"/>
            <p:cNvSpPr>
              <a:spLocks/>
            </p:cNvSpPr>
            <p:nvPr/>
          </p:nvSpPr>
          <p:spPr bwMode="gray">
            <a:xfrm>
              <a:off x="5190520" y="2359454"/>
              <a:ext cx="3866" cy="0"/>
            </a:xfrm>
            <a:custGeom>
              <a:avLst/>
              <a:gdLst>
                <a:gd name="T0" fmla="*/ 2 w 4"/>
                <a:gd name="T1" fmla="*/ 4 w 4"/>
                <a:gd name="T2" fmla="*/ 2 w 4"/>
                <a:gd name="T3" fmla="*/ 0 w 4"/>
                <a:gd name="T4" fmla="*/ 2 w 4"/>
              </a:gdLst>
              <a:ahLst/>
              <a:cxnLst>
                <a:cxn ang="0">
                  <a:pos x="T0" y="0"/>
                </a:cxn>
                <a:cxn ang="0">
                  <a:pos x="T1" y="0"/>
                </a:cxn>
                <a:cxn ang="0">
                  <a:pos x="T2" y="0"/>
                </a:cxn>
                <a:cxn ang="0">
                  <a:pos x="T3" y="0"/>
                </a:cxn>
                <a:cxn ang="0">
                  <a:pos x="T4" y="0"/>
                </a:cxn>
              </a:cxnLst>
              <a:rect l="0" t="0" r="r" b="b"/>
              <a:pathLst>
                <a:path w="4">
                  <a:moveTo>
                    <a:pt x="2" y="0"/>
                  </a:moveTo>
                  <a:lnTo>
                    <a:pt x="4"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8" name="Freeform 870"/>
            <p:cNvSpPr>
              <a:spLocks/>
            </p:cNvSpPr>
            <p:nvPr/>
          </p:nvSpPr>
          <p:spPr bwMode="gray">
            <a:xfrm>
              <a:off x="5236907" y="2359454"/>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99" name="Freeform 871"/>
            <p:cNvSpPr>
              <a:spLocks/>
            </p:cNvSpPr>
            <p:nvPr/>
          </p:nvSpPr>
          <p:spPr bwMode="gray">
            <a:xfrm>
              <a:off x="5238840" y="2357522"/>
              <a:ext cx="1933" cy="1933"/>
            </a:xfrm>
            <a:custGeom>
              <a:avLst/>
              <a:gdLst>
                <a:gd name="T0" fmla="*/ 0 w 2"/>
                <a:gd name="T1" fmla="*/ 0 h 2"/>
                <a:gd name="T2" fmla="*/ 2 w 2"/>
                <a:gd name="T3" fmla="*/ 2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0" name="Freeform 872"/>
            <p:cNvSpPr>
              <a:spLocks/>
            </p:cNvSpPr>
            <p:nvPr/>
          </p:nvSpPr>
          <p:spPr bwMode="gray">
            <a:xfrm>
              <a:off x="5420523" y="235752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1" name="Freeform 873"/>
            <p:cNvSpPr>
              <a:spLocks/>
            </p:cNvSpPr>
            <p:nvPr/>
          </p:nvSpPr>
          <p:spPr bwMode="gray">
            <a:xfrm>
              <a:off x="5226277" y="2355589"/>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2" name="Rectangle 874"/>
            <p:cNvSpPr>
              <a:spLocks noChangeArrowheads="1"/>
            </p:cNvSpPr>
            <p:nvPr/>
          </p:nvSpPr>
          <p:spPr bwMode="gray">
            <a:xfrm>
              <a:off x="5229176" y="235365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3" name="Freeform 875"/>
            <p:cNvSpPr>
              <a:spLocks/>
            </p:cNvSpPr>
            <p:nvPr/>
          </p:nvSpPr>
          <p:spPr bwMode="gray">
            <a:xfrm>
              <a:off x="5227243" y="2353656"/>
              <a:ext cx="1933" cy="1933"/>
            </a:xfrm>
            <a:custGeom>
              <a:avLst/>
              <a:gdLst>
                <a:gd name="T0" fmla="*/ 0 w 2"/>
                <a:gd name="T1" fmla="*/ 2 h 2"/>
                <a:gd name="T2" fmla="*/ 0 w 2"/>
                <a:gd name="T3" fmla="*/ 0 h 2"/>
                <a:gd name="T4" fmla="*/ 0 w 2"/>
                <a:gd name="T5" fmla="*/ 2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0" y="2"/>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4" name="Freeform 876"/>
            <p:cNvSpPr>
              <a:spLocks/>
            </p:cNvSpPr>
            <p:nvPr/>
          </p:nvSpPr>
          <p:spPr bwMode="gray">
            <a:xfrm>
              <a:off x="5236907" y="235365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5" name="Rectangle 877"/>
            <p:cNvSpPr>
              <a:spLocks noChangeArrowheads="1"/>
            </p:cNvSpPr>
            <p:nvPr/>
          </p:nvSpPr>
          <p:spPr bwMode="gray">
            <a:xfrm>
              <a:off x="5420523" y="235365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6" name="Freeform 878"/>
            <p:cNvSpPr>
              <a:spLocks/>
            </p:cNvSpPr>
            <p:nvPr/>
          </p:nvSpPr>
          <p:spPr bwMode="gray">
            <a:xfrm>
              <a:off x="5234974" y="235365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7" name="Freeform 879"/>
            <p:cNvSpPr>
              <a:spLocks/>
            </p:cNvSpPr>
            <p:nvPr/>
          </p:nvSpPr>
          <p:spPr bwMode="gray">
            <a:xfrm>
              <a:off x="5229176" y="235365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8" name="Freeform 880"/>
            <p:cNvSpPr>
              <a:spLocks/>
            </p:cNvSpPr>
            <p:nvPr/>
          </p:nvSpPr>
          <p:spPr bwMode="gray">
            <a:xfrm>
              <a:off x="5229176" y="235365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09" name="Freeform 881"/>
            <p:cNvSpPr>
              <a:spLocks/>
            </p:cNvSpPr>
            <p:nvPr/>
          </p:nvSpPr>
          <p:spPr bwMode="gray">
            <a:xfrm>
              <a:off x="5231109" y="235365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0" name="Freeform 882"/>
            <p:cNvSpPr>
              <a:spLocks/>
            </p:cNvSpPr>
            <p:nvPr/>
          </p:nvSpPr>
          <p:spPr bwMode="gray">
            <a:xfrm>
              <a:off x="5229176" y="235172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1" name="Freeform 883"/>
            <p:cNvSpPr>
              <a:spLocks/>
            </p:cNvSpPr>
            <p:nvPr/>
          </p:nvSpPr>
          <p:spPr bwMode="gray">
            <a:xfrm>
              <a:off x="5234974" y="2351723"/>
              <a:ext cx="1933" cy="1933"/>
            </a:xfrm>
            <a:custGeom>
              <a:avLst/>
              <a:gdLst>
                <a:gd name="T0" fmla="*/ 0 w 2"/>
                <a:gd name="T1" fmla="*/ 2 h 2"/>
                <a:gd name="T2" fmla="*/ 2 w 2"/>
                <a:gd name="T3" fmla="*/ 2 h 2"/>
                <a:gd name="T4" fmla="*/ 0 w 2"/>
                <a:gd name="T5" fmla="*/ 2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2" name="Freeform 884"/>
            <p:cNvSpPr>
              <a:spLocks/>
            </p:cNvSpPr>
            <p:nvPr/>
          </p:nvSpPr>
          <p:spPr bwMode="gray">
            <a:xfrm>
              <a:off x="5364472" y="235172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3" name="Freeform 885"/>
            <p:cNvSpPr>
              <a:spLocks/>
            </p:cNvSpPr>
            <p:nvPr/>
          </p:nvSpPr>
          <p:spPr bwMode="gray">
            <a:xfrm>
              <a:off x="5222411" y="2351723"/>
              <a:ext cx="4832" cy="1933"/>
            </a:xfrm>
            <a:custGeom>
              <a:avLst/>
              <a:gdLst>
                <a:gd name="T0" fmla="*/ 2 w 5"/>
                <a:gd name="T1" fmla="*/ 0 h 2"/>
                <a:gd name="T2" fmla="*/ 4 w 5"/>
                <a:gd name="T3" fmla="*/ 0 h 2"/>
                <a:gd name="T4" fmla="*/ 4 w 5"/>
                <a:gd name="T5" fmla="*/ 2 h 2"/>
                <a:gd name="T6" fmla="*/ 5 w 5"/>
                <a:gd name="T7" fmla="*/ 2 h 2"/>
                <a:gd name="T8" fmla="*/ 4 w 5"/>
                <a:gd name="T9" fmla="*/ 2 h 2"/>
                <a:gd name="T10" fmla="*/ 2 w 5"/>
                <a:gd name="T11" fmla="*/ 2 h 2"/>
                <a:gd name="T12" fmla="*/ 0 w 5"/>
                <a:gd name="T13" fmla="*/ 2 h 2"/>
                <a:gd name="T14" fmla="*/ 0 w 5"/>
                <a:gd name="T15" fmla="*/ 0 h 2"/>
                <a:gd name="T16" fmla="*/ 2 w 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2" y="0"/>
                  </a:moveTo>
                  <a:lnTo>
                    <a:pt x="4" y="0"/>
                  </a:lnTo>
                  <a:lnTo>
                    <a:pt x="4" y="2"/>
                  </a:lnTo>
                  <a:lnTo>
                    <a:pt x="5" y="2"/>
                  </a:lnTo>
                  <a:lnTo>
                    <a:pt x="4"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4" name="Freeform 886"/>
            <p:cNvSpPr>
              <a:spLocks/>
            </p:cNvSpPr>
            <p:nvPr/>
          </p:nvSpPr>
          <p:spPr bwMode="gray">
            <a:xfrm>
              <a:off x="5224344" y="2349790"/>
              <a:ext cx="2899" cy="3866"/>
            </a:xfrm>
            <a:custGeom>
              <a:avLst/>
              <a:gdLst>
                <a:gd name="T0" fmla="*/ 2 w 3"/>
                <a:gd name="T1" fmla="*/ 2 h 4"/>
                <a:gd name="T2" fmla="*/ 3 w 3"/>
                <a:gd name="T3" fmla="*/ 2 h 4"/>
                <a:gd name="T4" fmla="*/ 3 w 3"/>
                <a:gd name="T5" fmla="*/ 4 h 4"/>
                <a:gd name="T6" fmla="*/ 2 w 3"/>
                <a:gd name="T7" fmla="*/ 2 h 4"/>
                <a:gd name="T8" fmla="*/ 0 w 3"/>
                <a:gd name="T9" fmla="*/ 2 h 4"/>
                <a:gd name="T10" fmla="*/ 0 w 3"/>
                <a:gd name="T11" fmla="*/ 0 h 4"/>
                <a:gd name="T12" fmla="*/ 2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2"/>
                  </a:moveTo>
                  <a:lnTo>
                    <a:pt x="3" y="2"/>
                  </a:lnTo>
                  <a:lnTo>
                    <a:pt x="3" y="4"/>
                  </a:lnTo>
                  <a:lnTo>
                    <a:pt x="2" y="2"/>
                  </a:ln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5" name="Freeform 887"/>
            <p:cNvSpPr>
              <a:spLocks/>
            </p:cNvSpPr>
            <p:nvPr/>
          </p:nvSpPr>
          <p:spPr bwMode="gray">
            <a:xfrm>
              <a:off x="5233042" y="2349790"/>
              <a:ext cx="1933" cy="1933"/>
            </a:xfrm>
            <a:custGeom>
              <a:avLst/>
              <a:gdLst>
                <a:gd name="T0" fmla="*/ 2 w 2"/>
                <a:gd name="T1" fmla="*/ 2 h 2"/>
                <a:gd name="T2" fmla="*/ 0 w 2"/>
                <a:gd name="T3" fmla="*/ 2 h 2"/>
                <a:gd name="T4" fmla="*/ 0 w 2"/>
                <a:gd name="T5" fmla="*/ 0 h 2"/>
                <a:gd name="T6" fmla="*/ 2 w 2"/>
                <a:gd name="T7" fmla="*/ 2 h 2"/>
                <a:gd name="T8" fmla="*/ 2 w 2"/>
                <a:gd name="T9" fmla="*/ 0 h 2"/>
                <a:gd name="T10" fmla="*/ 2 w 2"/>
                <a:gd name="T11" fmla="*/ 2 h 2"/>
                <a:gd name="T12" fmla="*/ 2 w 2"/>
                <a:gd name="T13" fmla="*/ 0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0" y="2"/>
                  </a:lnTo>
                  <a:lnTo>
                    <a:pt x="0" y="0"/>
                  </a:lnTo>
                  <a:lnTo>
                    <a:pt x="2" y="2"/>
                  </a:lnTo>
                  <a:lnTo>
                    <a:pt x="2" y="0"/>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6" name="Freeform 888"/>
            <p:cNvSpPr>
              <a:spLocks/>
            </p:cNvSpPr>
            <p:nvPr/>
          </p:nvSpPr>
          <p:spPr bwMode="gray">
            <a:xfrm>
              <a:off x="5236907" y="2349790"/>
              <a:ext cx="1933" cy="3866"/>
            </a:xfrm>
            <a:custGeom>
              <a:avLst/>
              <a:gdLst>
                <a:gd name="T0" fmla="*/ 2 w 2"/>
                <a:gd name="T1" fmla="*/ 0 h 4"/>
                <a:gd name="T2" fmla="*/ 2 w 2"/>
                <a:gd name="T3" fmla="*/ 2 h 4"/>
                <a:gd name="T4" fmla="*/ 2 w 2"/>
                <a:gd name="T5" fmla="*/ 4 h 4"/>
                <a:gd name="T6" fmla="*/ 2 w 2"/>
                <a:gd name="T7" fmla="*/ 2 h 4"/>
                <a:gd name="T8" fmla="*/ 0 w 2"/>
                <a:gd name="T9" fmla="*/ 2 h 4"/>
                <a:gd name="T10" fmla="*/ 2 w 2"/>
                <a:gd name="T11" fmla="*/ 2 h 4"/>
                <a:gd name="T12" fmla="*/ 0 w 2"/>
                <a:gd name="T13" fmla="*/ 2 h 4"/>
                <a:gd name="T14" fmla="*/ 0 w 2"/>
                <a:gd name="T15" fmla="*/ 0 h 4"/>
                <a:gd name="T16" fmla="*/ 2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0"/>
                  </a:moveTo>
                  <a:lnTo>
                    <a:pt x="2" y="2"/>
                  </a:lnTo>
                  <a:lnTo>
                    <a:pt x="2" y="4"/>
                  </a:lnTo>
                  <a:lnTo>
                    <a:pt x="2" y="2"/>
                  </a:lnTo>
                  <a:lnTo>
                    <a:pt x="0"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7" name="Freeform 889"/>
            <p:cNvSpPr>
              <a:spLocks/>
            </p:cNvSpPr>
            <p:nvPr/>
          </p:nvSpPr>
          <p:spPr bwMode="gray">
            <a:xfrm>
              <a:off x="5220478" y="2347857"/>
              <a:ext cx="1933" cy="3866"/>
            </a:xfrm>
            <a:custGeom>
              <a:avLst/>
              <a:gdLst>
                <a:gd name="T0" fmla="*/ 2 w 2"/>
                <a:gd name="T1" fmla="*/ 4 h 4"/>
                <a:gd name="T2" fmla="*/ 0 w 2"/>
                <a:gd name="T3" fmla="*/ 4 h 4"/>
                <a:gd name="T4" fmla="*/ 0 w 2"/>
                <a:gd name="T5" fmla="*/ 2 h 4"/>
                <a:gd name="T6" fmla="*/ 0 w 2"/>
                <a:gd name="T7" fmla="*/ 0 h 4"/>
                <a:gd name="T8" fmla="*/ 2 w 2"/>
                <a:gd name="T9" fmla="*/ 2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lnTo>
                    <a:pt x="0" y="4"/>
                  </a:lnTo>
                  <a:lnTo>
                    <a:pt x="0" y="2"/>
                  </a:lnTo>
                  <a:lnTo>
                    <a:pt x="0"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8" name="Freeform 890"/>
            <p:cNvSpPr>
              <a:spLocks/>
            </p:cNvSpPr>
            <p:nvPr/>
          </p:nvSpPr>
          <p:spPr bwMode="gray">
            <a:xfrm>
              <a:off x="5178923" y="2347857"/>
              <a:ext cx="7731" cy="7731"/>
            </a:xfrm>
            <a:custGeom>
              <a:avLst/>
              <a:gdLst>
                <a:gd name="T0" fmla="*/ 2 w 8"/>
                <a:gd name="T1" fmla="*/ 0 h 8"/>
                <a:gd name="T2" fmla="*/ 4 w 8"/>
                <a:gd name="T3" fmla="*/ 0 h 8"/>
                <a:gd name="T4" fmla="*/ 4 w 8"/>
                <a:gd name="T5" fmla="*/ 2 h 8"/>
                <a:gd name="T6" fmla="*/ 6 w 8"/>
                <a:gd name="T7" fmla="*/ 2 h 8"/>
                <a:gd name="T8" fmla="*/ 6 w 8"/>
                <a:gd name="T9" fmla="*/ 4 h 8"/>
                <a:gd name="T10" fmla="*/ 8 w 8"/>
                <a:gd name="T11" fmla="*/ 4 h 8"/>
                <a:gd name="T12" fmla="*/ 8 w 8"/>
                <a:gd name="T13" fmla="*/ 6 h 8"/>
                <a:gd name="T14" fmla="*/ 6 w 8"/>
                <a:gd name="T15" fmla="*/ 6 h 8"/>
                <a:gd name="T16" fmla="*/ 6 w 8"/>
                <a:gd name="T17" fmla="*/ 8 h 8"/>
                <a:gd name="T18" fmla="*/ 6 w 8"/>
                <a:gd name="T19" fmla="*/ 6 h 8"/>
                <a:gd name="T20" fmla="*/ 4 w 8"/>
                <a:gd name="T21" fmla="*/ 6 h 8"/>
                <a:gd name="T22" fmla="*/ 4 w 8"/>
                <a:gd name="T23" fmla="*/ 4 h 8"/>
                <a:gd name="T24" fmla="*/ 2 w 8"/>
                <a:gd name="T25" fmla="*/ 4 h 8"/>
                <a:gd name="T26" fmla="*/ 2 w 8"/>
                <a:gd name="T27" fmla="*/ 2 h 8"/>
                <a:gd name="T28" fmla="*/ 0 w 8"/>
                <a:gd name="T29" fmla="*/ 2 h 8"/>
                <a:gd name="T30" fmla="*/ 0 w 8"/>
                <a:gd name="T31" fmla="*/ 0 h 8"/>
                <a:gd name="T32" fmla="*/ 2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2" y="0"/>
                  </a:moveTo>
                  <a:lnTo>
                    <a:pt x="4" y="0"/>
                  </a:lnTo>
                  <a:lnTo>
                    <a:pt x="4" y="2"/>
                  </a:lnTo>
                  <a:lnTo>
                    <a:pt x="6" y="2"/>
                  </a:lnTo>
                  <a:lnTo>
                    <a:pt x="6" y="4"/>
                  </a:lnTo>
                  <a:lnTo>
                    <a:pt x="8" y="4"/>
                  </a:lnTo>
                  <a:lnTo>
                    <a:pt x="8" y="6"/>
                  </a:lnTo>
                  <a:lnTo>
                    <a:pt x="6" y="6"/>
                  </a:lnTo>
                  <a:lnTo>
                    <a:pt x="6" y="8"/>
                  </a:lnTo>
                  <a:lnTo>
                    <a:pt x="6" y="6"/>
                  </a:lnTo>
                  <a:lnTo>
                    <a:pt x="4" y="6"/>
                  </a:lnTo>
                  <a:lnTo>
                    <a:pt x="4" y="4"/>
                  </a:lnTo>
                  <a:lnTo>
                    <a:pt x="2"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19" name="Freeform 891"/>
            <p:cNvSpPr>
              <a:spLocks/>
            </p:cNvSpPr>
            <p:nvPr/>
          </p:nvSpPr>
          <p:spPr bwMode="gray">
            <a:xfrm>
              <a:off x="5403128" y="2347857"/>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0" name="Freeform 892"/>
            <p:cNvSpPr>
              <a:spLocks/>
            </p:cNvSpPr>
            <p:nvPr/>
          </p:nvSpPr>
          <p:spPr bwMode="gray">
            <a:xfrm>
              <a:off x="5218546" y="2345925"/>
              <a:ext cx="3866" cy="3866"/>
            </a:xfrm>
            <a:custGeom>
              <a:avLst/>
              <a:gdLst>
                <a:gd name="T0" fmla="*/ 2 w 4"/>
                <a:gd name="T1" fmla="*/ 2 h 4"/>
                <a:gd name="T2" fmla="*/ 4 w 4"/>
                <a:gd name="T3" fmla="*/ 2 h 4"/>
                <a:gd name="T4" fmla="*/ 4 w 4"/>
                <a:gd name="T5" fmla="*/ 4 h 4"/>
                <a:gd name="T6" fmla="*/ 2 w 4"/>
                <a:gd name="T7" fmla="*/ 2 h 4"/>
                <a:gd name="T8" fmla="*/ 0 w 4"/>
                <a:gd name="T9" fmla="*/ 2 h 4"/>
                <a:gd name="T10" fmla="*/ 0 w 4"/>
                <a:gd name="T11" fmla="*/ 0 h 4"/>
                <a:gd name="T12" fmla="*/ 2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2"/>
                  </a:moveTo>
                  <a:lnTo>
                    <a:pt x="4" y="2"/>
                  </a:lnTo>
                  <a:lnTo>
                    <a:pt x="4" y="4"/>
                  </a:lnTo>
                  <a:lnTo>
                    <a:pt x="2" y="2"/>
                  </a:ln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1" name="Freeform 893"/>
            <p:cNvSpPr>
              <a:spLocks/>
            </p:cNvSpPr>
            <p:nvPr/>
          </p:nvSpPr>
          <p:spPr bwMode="gray">
            <a:xfrm>
              <a:off x="5190520" y="2345925"/>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2" name="Freeform 894"/>
            <p:cNvSpPr>
              <a:spLocks/>
            </p:cNvSpPr>
            <p:nvPr/>
          </p:nvSpPr>
          <p:spPr bwMode="gray">
            <a:xfrm>
              <a:off x="5352875" y="2345925"/>
              <a:ext cx="50253" cy="59917"/>
            </a:xfrm>
            <a:custGeom>
              <a:avLst/>
              <a:gdLst>
                <a:gd name="T0" fmla="*/ 50 w 52"/>
                <a:gd name="T1" fmla="*/ 4 h 62"/>
                <a:gd name="T2" fmla="*/ 46 w 52"/>
                <a:gd name="T3" fmla="*/ 10 h 62"/>
                <a:gd name="T4" fmla="*/ 41 w 52"/>
                <a:gd name="T5" fmla="*/ 12 h 62"/>
                <a:gd name="T6" fmla="*/ 35 w 52"/>
                <a:gd name="T7" fmla="*/ 10 h 62"/>
                <a:gd name="T8" fmla="*/ 27 w 52"/>
                <a:gd name="T9" fmla="*/ 10 h 62"/>
                <a:gd name="T10" fmla="*/ 21 w 52"/>
                <a:gd name="T11" fmla="*/ 10 h 62"/>
                <a:gd name="T12" fmla="*/ 17 w 52"/>
                <a:gd name="T13" fmla="*/ 10 h 62"/>
                <a:gd name="T14" fmla="*/ 14 w 52"/>
                <a:gd name="T15" fmla="*/ 10 h 62"/>
                <a:gd name="T16" fmla="*/ 10 w 52"/>
                <a:gd name="T17" fmla="*/ 16 h 62"/>
                <a:gd name="T18" fmla="*/ 14 w 52"/>
                <a:gd name="T19" fmla="*/ 22 h 62"/>
                <a:gd name="T20" fmla="*/ 17 w 52"/>
                <a:gd name="T21" fmla="*/ 26 h 62"/>
                <a:gd name="T22" fmla="*/ 21 w 52"/>
                <a:gd name="T23" fmla="*/ 22 h 62"/>
                <a:gd name="T24" fmla="*/ 29 w 52"/>
                <a:gd name="T25" fmla="*/ 22 h 62"/>
                <a:gd name="T26" fmla="*/ 35 w 52"/>
                <a:gd name="T27" fmla="*/ 20 h 62"/>
                <a:gd name="T28" fmla="*/ 39 w 52"/>
                <a:gd name="T29" fmla="*/ 20 h 62"/>
                <a:gd name="T30" fmla="*/ 37 w 52"/>
                <a:gd name="T31" fmla="*/ 22 h 62"/>
                <a:gd name="T32" fmla="*/ 33 w 52"/>
                <a:gd name="T33" fmla="*/ 24 h 62"/>
                <a:gd name="T34" fmla="*/ 29 w 52"/>
                <a:gd name="T35" fmla="*/ 28 h 62"/>
                <a:gd name="T36" fmla="*/ 23 w 52"/>
                <a:gd name="T37" fmla="*/ 29 h 62"/>
                <a:gd name="T38" fmla="*/ 19 w 52"/>
                <a:gd name="T39" fmla="*/ 29 h 62"/>
                <a:gd name="T40" fmla="*/ 23 w 52"/>
                <a:gd name="T41" fmla="*/ 33 h 62"/>
                <a:gd name="T42" fmla="*/ 27 w 52"/>
                <a:gd name="T43" fmla="*/ 39 h 62"/>
                <a:gd name="T44" fmla="*/ 27 w 52"/>
                <a:gd name="T45" fmla="*/ 43 h 62"/>
                <a:gd name="T46" fmla="*/ 31 w 52"/>
                <a:gd name="T47" fmla="*/ 47 h 62"/>
                <a:gd name="T48" fmla="*/ 31 w 52"/>
                <a:gd name="T49" fmla="*/ 51 h 62"/>
                <a:gd name="T50" fmla="*/ 31 w 52"/>
                <a:gd name="T51" fmla="*/ 53 h 62"/>
                <a:gd name="T52" fmla="*/ 27 w 52"/>
                <a:gd name="T53" fmla="*/ 53 h 62"/>
                <a:gd name="T54" fmla="*/ 21 w 52"/>
                <a:gd name="T55" fmla="*/ 53 h 62"/>
                <a:gd name="T56" fmla="*/ 23 w 52"/>
                <a:gd name="T57" fmla="*/ 51 h 62"/>
                <a:gd name="T58" fmla="*/ 19 w 52"/>
                <a:gd name="T59" fmla="*/ 45 h 62"/>
                <a:gd name="T60" fmla="*/ 19 w 52"/>
                <a:gd name="T61" fmla="*/ 39 h 62"/>
                <a:gd name="T62" fmla="*/ 17 w 52"/>
                <a:gd name="T63" fmla="*/ 37 h 62"/>
                <a:gd name="T64" fmla="*/ 14 w 52"/>
                <a:gd name="T65" fmla="*/ 37 h 62"/>
                <a:gd name="T66" fmla="*/ 14 w 52"/>
                <a:gd name="T67" fmla="*/ 43 h 62"/>
                <a:gd name="T68" fmla="*/ 12 w 52"/>
                <a:gd name="T69" fmla="*/ 49 h 62"/>
                <a:gd name="T70" fmla="*/ 14 w 52"/>
                <a:gd name="T71" fmla="*/ 51 h 62"/>
                <a:gd name="T72" fmla="*/ 12 w 52"/>
                <a:gd name="T73" fmla="*/ 57 h 62"/>
                <a:gd name="T74" fmla="*/ 12 w 52"/>
                <a:gd name="T75" fmla="*/ 60 h 62"/>
                <a:gd name="T76" fmla="*/ 6 w 52"/>
                <a:gd name="T77" fmla="*/ 62 h 62"/>
                <a:gd name="T78" fmla="*/ 4 w 52"/>
                <a:gd name="T79" fmla="*/ 60 h 62"/>
                <a:gd name="T80" fmla="*/ 4 w 52"/>
                <a:gd name="T81" fmla="*/ 57 h 62"/>
                <a:gd name="T82" fmla="*/ 6 w 52"/>
                <a:gd name="T83" fmla="*/ 51 h 62"/>
                <a:gd name="T84" fmla="*/ 6 w 52"/>
                <a:gd name="T85" fmla="*/ 47 h 62"/>
                <a:gd name="T86" fmla="*/ 2 w 52"/>
                <a:gd name="T87" fmla="*/ 43 h 62"/>
                <a:gd name="T88" fmla="*/ 0 w 52"/>
                <a:gd name="T89" fmla="*/ 43 h 62"/>
                <a:gd name="T90" fmla="*/ 0 w 52"/>
                <a:gd name="T91" fmla="*/ 39 h 62"/>
                <a:gd name="T92" fmla="*/ 2 w 52"/>
                <a:gd name="T93" fmla="*/ 31 h 62"/>
                <a:gd name="T94" fmla="*/ 4 w 52"/>
                <a:gd name="T95" fmla="*/ 26 h 62"/>
                <a:gd name="T96" fmla="*/ 8 w 52"/>
                <a:gd name="T97" fmla="*/ 22 h 62"/>
                <a:gd name="T98" fmla="*/ 8 w 52"/>
                <a:gd name="T99" fmla="*/ 20 h 62"/>
                <a:gd name="T100" fmla="*/ 6 w 52"/>
                <a:gd name="T101" fmla="*/ 14 h 62"/>
                <a:gd name="T102" fmla="*/ 8 w 52"/>
                <a:gd name="T103" fmla="*/ 12 h 62"/>
                <a:gd name="T104" fmla="*/ 12 w 52"/>
                <a:gd name="T105" fmla="*/ 8 h 62"/>
                <a:gd name="T106" fmla="*/ 15 w 52"/>
                <a:gd name="T107" fmla="*/ 8 h 62"/>
                <a:gd name="T108" fmla="*/ 15 w 52"/>
                <a:gd name="T109" fmla="*/ 4 h 62"/>
                <a:gd name="T110" fmla="*/ 21 w 52"/>
                <a:gd name="T111" fmla="*/ 6 h 62"/>
                <a:gd name="T112" fmla="*/ 29 w 52"/>
                <a:gd name="T113" fmla="*/ 6 h 62"/>
                <a:gd name="T114" fmla="*/ 35 w 52"/>
                <a:gd name="T115" fmla="*/ 6 h 62"/>
                <a:gd name="T116" fmla="*/ 39 w 52"/>
                <a:gd name="T117" fmla="*/ 6 h 62"/>
                <a:gd name="T118" fmla="*/ 44 w 52"/>
                <a:gd name="T119" fmla="*/ 6 h 62"/>
                <a:gd name="T120" fmla="*/ 48 w 52"/>
                <a:gd name="T121"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 h="62">
                  <a:moveTo>
                    <a:pt x="52" y="0"/>
                  </a:moveTo>
                  <a:lnTo>
                    <a:pt x="52" y="2"/>
                  </a:lnTo>
                  <a:lnTo>
                    <a:pt x="52" y="4"/>
                  </a:lnTo>
                  <a:lnTo>
                    <a:pt x="50" y="4"/>
                  </a:lnTo>
                  <a:lnTo>
                    <a:pt x="50" y="6"/>
                  </a:lnTo>
                  <a:lnTo>
                    <a:pt x="48" y="6"/>
                  </a:lnTo>
                  <a:lnTo>
                    <a:pt x="48" y="8"/>
                  </a:lnTo>
                  <a:lnTo>
                    <a:pt x="46" y="10"/>
                  </a:lnTo>
                  <a:lnTo>
                    <a:pt x="46" y="12"/>
                  </a:lnTo>
                  <a:lnTo>
                    <a:pt x="44" y="12"/>
                  </a:lnTo>
                  <a:lnTo>
                    <a:pt x="43" y="12"/>
                  </a:lnTo>
                  <a:lnTo>
                    <a:pt x="41" y="12"/>
                  </a:lnTo>
                  <a:lnTo>
                    <a:pt x="39" y="12"/>
                  </a:lnTo>
                  <a:lnTo>
                    <a:pt x="37" y="12"/>
                  </a:lnTo>
                  <a:lnTo>
                    <a:pt x="35" y="12"/>
                  </a:lnTo>
                  <a:lnTo>
                    <a:pt x="35" y="10"/>
                  </a:lnTo>
                  <a:lnTo>
                    <a:pt x="33" y="10"/>
                  </a:lnTo>
                  <a:lnTo>
                    <a:pt x="31" y="10"/>
                  </a:lnTo>
                  <a:lnTo>
                    <a:pt x="29" y="10"/>
                  </a:lnTo>
                  <a:lnTo>
                    <a:pt x="27" y="10"/>
                  </a:lnTo>
                  <a:lnTo>
                    <a:pt x="25" y="10"/>
                  </a:lnTo>
                  <a:lnTo>
                    <a:pt x="25" y="12"/>
                  </a:lnTo>
                  <a:lnTo>
                    <a:pt x="23" y="10"/>
                  </a:lnTo>
                  <a:lnTo>
                    <a:pt x="21" y="10"/>
                  </a:lnTo>
                  <a:lnTo>
                    <a:pt x="19" y="10"/>
                  </a:lnTo>
                  <a:lnTo>
                    <a:pt x="19" y="12"/>
                  </a:lnTo>
                  <a:lnTo>
                    <a:pt x="17" y="12"/>
                  </a:lnTo>
                  <a:lnTo>
                    <a:pt x="17" y="10"/>
                  </a:lnTo>
                  <a:lnTo>
                    <a:pt x="17" y="12"/>
                  </a:lnTo>
                  <a:lnTo>
                    <a:pt x="17" y="10"/>
                  </a:lnTo>
                  <a:lnTo>
                    <a:pt x="15" y="10"/>
                  </a:lnTo>
                  <a:lnTo>
                    <a:pt x="14" y="10"/>
                  </a:lnTo>
                  <a:lnTo>
                    <a:pt x="12" y="10"/>
                  </a:lnTo>
                  <a:lnTo>
                    <a:pt x="12" y="12"/>
                  </a:lnTo>
                  <a:lnTo>
                    <a:pt x="10" y="14"/>
                  </a:lnTo>
                  <a:lnTo>
                    <a:pt x="10" y="16"/>
                  </a:lnTo>
                  <a:lnTo>
                    <a:pt x="10" y="18"/>
                  </a:lnTo>
                  <a:lnTo>
                    <a:pt x="10" y="20"/>
                  </a:lnTo>
                  <a:lnTo>
                    <a:pt x="12" y="22"/>
                  </a:lnTo>
                  <a:lnTo>
                    <a:pt x="14" y="22"/>
                  </a:lnTo>
                  <a:lnTo>
                    <a:pt x="14" y="24"/>
                  </a:lnTo>
                  <a:lnTo>
                    <a:pt x="14" y="26"/>
                  </a:lnTo>
                  <a:lnTo>
                    <a:pt x="15" y="26"/>
                  </a:lnTo>
                  <a:lnTo>
                    <a:pt x="17" y="26"/>
                  </a:lnTo>
                  <a:lnTo>
                    <a:pt x="19" y="26"/>
                  </a:lnTo>
                  <a:lnTo>
                    <a:pt x="19" y="24"/>
                  </a:lnTo>
                  <a:lnTo>
                    <a:pt x="21" y="24"/>
                  </a:lnTo>
                  <a:lnTo>
                    <a:pt x="21" y="22"/>
                  </a:lnTo>
                  <a:lnTo>
                    <a:pt x="23" y="22"/>
                  </a:lnTo>
                  <a:lnTo>
                    <a:pt x="25" y="22"/>
                  </a:lnTo>
                  <a:lnTo>
                    <a:pt x="27" y="22"/>
                  </a:lnTo>
                  <a:lnTo>
                    <a:pt x="29" y="22"/>
                  </a:lnTo>
                  <a:lnTo>
                    <a:pt x="31" y="22"/>
                  </a:lnTo>
                  <a:lnTo>
                    <a:pt x="33" y="22"/>
                  </a:lnTo>
                  <a:lnTo>
                    <a:pt x="35" y="22"/>
                  </a:lnTo>
                  <a:lnTo>
                    <a:pt x="35" y="20"/>
                  </a:lnTo>
                  <a:lnTo>
                    <a:pt x="33" y="20"/>
                  </a:lnTo>
                  <a:lnTo>
                    <a:pt x="35" y="20"/>
                  </a:lnTo>
                  <a:lnTo>
                    <a:pt x="37" y="20"/>
                  </a:lnTo>
                  <a:lnTo>
                    <a:pt x="39" y="20"/>
                  </a:lnTo>
                  <a:lnTo>
                    <a:pt x="37" y="20"/>
                  </a:lnTo>
                  <a:lnTo>
                    <a:pt x="39" y="20"/>
                  </a:lnTo>
                  <a:lnTo>
                    <a:pt x="39" y="22"/>
                  </a:lnTo>
                  <a:lnTo>
                    <a:pt x="37" y="22"/>
                  </a:lnTo>
                  <a:lnTo>
                    <a:pt x="37" y="24"/>
                  </a:lnTo>
                  <a:lnTo>
                    <a:pt x="35" y="22"/>
                  </a:lnTo>
                  <a:lnTo>
                    <a:pt x="33" y="22"/>
                  </a:lnTo>
                  <a:lnTo>
                    <a:pt x="33" y="24"/>
                  </a:lnTo>
                  <a:lnTo>
                    <a:pt x="31" y="24"/>
                  </a:lnTo>
                  <a:lnTo>
                    <a:pt x="31" y="26"/>
                  </a:lnTo>
                  <a:lnTo>
                    <a:pt x="29" y="26"/>
                  </a:lnTo>
                  <a:lnTo>
                    <a:pt x="29" y="28"/>
                  </a:lnTo>
                  <a:lnTo>
                    <a:pt x="27" y="28"/>
                  </a:lnTo>
                  <a:lnTo>
                    <a:pt x="25" y="28"/>
                  </a:lnTo>
                  <a:lnTo>
                    <a:pt x="25" y="29"/>
                  </a:lnTo>
                  <a:lnTo>
                    <a:pt x="23" y="29"/>
                  </a:lnTo>
                  <a:lnTo>
                    <a:pt x="23" y="31"/>
                  </a:lnTo>
                  <a:lnTo>
                    <a:pt x="21" y="31"/>
                  </a:lnTo>
                  <a:lnTo>
                    <a:pt x="21" y="29"/>
                  </a:lnTo>
                  <a:lnTo>
                    <a:pt x="19" y="29"/>
                  </a:lnTo>
                  <a:lnTo>
                    <a:pt x="21" y="29"/>
                  </a:lnTo>
                  <a:lnTo>
                    <a:pt x="21" y="31"/>
                  </a:lnTo>
                  <a:lnTo>
                    <a:pt x="23" y="31"/>
                  </a:lnTo>
                  <a:lnTo>
                    <a:pt x="23" y="33"/>
                  </a:lnTo>
                  <a:lnTo>
                    <a:pt x="25" y="33"/>
                  </a:lnTo>
                  <a:lnTo>
                    <a:pt x="25" y="35"/>
                  </a:lnTo>
                  <a:lnTo>
                    <a:pt x="27" y="37"/>
                  </a:lnTo>
                  <a:lnTo>
                    <a:pt x="27" y="39"/>
                  </a:lnTo>
                  <a:lnTo>
                    <a:pt x="29" y="39"/>
                  </a:lnTo>
                  <a:lnTo>
                    <a:pt x="29" y="41"/>
                  </a:lnTo>
                  <a:lnTo>
                    <a:pt x="29" y="43"/>
                  </a:lnTo>
                  <a:lnTo>
                    <a:pt x="27" y="43"/>
                  </a:lnTo>
                  <a:lnTo>
                    <a:pt x="27" y="45"/>
                  </a:lnTo>
                  <a:lnTo>
                    <a:pt x="29" y="45"/>
                  </a:lnTo>
                  <a:lnTo>
                    <a:pt x="29" y="47"/>
                  </a:lnTo>
                  <a:lnTo>
                    <a:pt x="31" y="47"/>
                  </a:lnTo>
                  <a:lnTo>
                    <a:pt x="31" y="49"/>
                  </a:lnTo>
                  <a:lnTo>
                    <a:pt x="33" y="49"/>
                  </a:lnTo>
                  <a:lnTo>
                    <a:pt x="33" y="51"/>
                  </a:lnTo>
                  <a:lnTo>
                    <a:pt x="31" y="51"/>
                  </a:lnTo>
                  <a:lnTo>
                    <a:pt x="33" y="51"/>
                  </a:lnTo>
                  <a:lnTo>
                    <a:pt x="33" y="53"/>
                  </a:lnTo>
                  <a:lnTo>
                    <a:pt x="31" y="51"/>
                  </a:lnTo>
                  <a:lnTo>
                    <a:pt x="31" y="53"/>
                  </a:lnTo>
                  <a:lnTo>
                    <a:pt x="31" y="51"/>
                  </a:lnTo>
                  <a:lnTo>
                    <a:pt x="29" y="51"/>
                  </a:lnTo>
                  <a:lnTo>
                    <a:pt x="27" y="51"/>
                  </a:lnTo>
                  <a:lnTo>
                    <a:pt x="27" y="53"/>
                  </a:lnTo>
                  <a:lnTo>
                    <a:pt x="27" y="55"/>
                  </a:lnTo>
                  <a:lnTo>
                    <a:pt x="25" y="55"/>
                  </a:lnTo>
                  <a:lnTo>
                    <a:pt x="23" y="55"/>
                  </a:lnTo>
                  <a:lnTo>
                    <a:pt x="21" y="53"/>
                  </a:lnTo>
                  <a:lnTo>
                    <a:pt x="21" y="51"/>
                  </a:lnTo>
                  <a:lnTo>
                    <a:pt x="21" y="49"/>
                  </a:lnTo>
                  <a:lnTo>
                    <a:pt x="23" y="49"/>
                  </a:lnTo>
                  <a:lnTo>
                    <a:pt x="23" y="51"/>
                  </a:lnTo>
                  <a:lnTo>
                    <a:pt x="23" y="49"/>
                  </a:lnTo>
                  <a:lnTo>
                    <a:pt x="21" y="47"/>
                  </a:lnTo>
                  <a:lnTo>
                    <a:pt x="19" y="47"/>
                  </a:lnTo>
                  <a:lnTo>
                    <a:pt x="19" y="45"/>
                  </a:lnTo>
                  <a:lnTo>
                    <a:pt x="17" y="43"/>
                  </a:lnTo>
                  <a:lnTo>
                    <a:pt x="17" y="41"/>
                  </a:lnTo>
                  <a:lnTo>
                    <a:pt x="17" y="39"/>
                  </a:lnTo>
                  <a:lnTo>
                    <a:pt x="19" y="39"/>
                  </a:lnTo>
                  <a:lnTo>
                    <a:pt x="17" y="39"/>
                  </a:lnTo>
                  <a:lnTo>
                    <a:pt x="17" y="37"/>
                  </a:lnTo>
                  <a:lnTo>
                    <a:pt x="17" y="39"/>
                  </a:lnTo>
                  <a:lnTo>
                    <a:pt x="17" y="37"/>
                  </a:lnTo>
                  <a:lnTo>
                    <a:pt x="19" y="37"/>
                  </a:lnTo>
                  <a:lnTo>
                    <a:pt x="17" y="37"/>
                  </a:lnTo>
                  <a:lnTo>
                    <a:pt x="15" y="37"/>
                  </a:lnTo>
                  <a:lnTo>
                    <a:pt x="14" y="37"/>
                  </a:lnTo>
                  <a:lnTo>
                    <a:pt x="12" y="39"/>
                  </a:lnTo>
                  <a:lnTo>
                    <a:pt x="12" y="41"/>
                  </a:lnTo>
                  <a:lnTo>
                    <a:pt x="14" y="41"/>
                  </a:lnTo>
                  <a:lnTo>
                    <a:pt x="14" y="43"/>
                  </a:lnTo>
                  <a:lnTo>
                    <a:pt x="14" y="45"/>
                  </a:lnTo>
                  <a:lnTo>
                    <a:pt x="14" y="47"/>
                  </a:lnTo>
                  <a:lnTo>
                    <a:pt x="12" y="47"/>
                  </a:lnTo>
                  <a:lnTo>
                    <a:pt x="12" y="49"/>
                  </a:lnTo>
                  <a:lnTo>
                    <a:pt x="14" y="49"/>
                  </a:lnTo>
                  <a:lnTo>
                    <a:pt x="14" y="51"/>
                  </a:lnTo>
                  <a:lnTo>
                    <a:pt x="12" y="51"/>
                  </a:lnTo>
                  <a:lnTo>
                    <a:pt x="14" y="51"/>
                  </a:lnTo>
                  <a:lnTo>
                    <a:pt x="14" y="53"/>
                  </a:lnTo>
                  <a:lnTo>
                    <a:pt x="14" y="55"/>
                  </a:lnTo>
                  <a:lnTo>
                    <a:pt x="12" y="55"/>
                  </a:lnTo>
                  <a:lnTo>
                    <a:pt x="12" y="57"/>
                  </a:lnTo>
                  <a:lnTo>
                    <a:pt x="12" y="59"/>
                  </a:lnTo>
                  <a:lnTo>
                    <a:pt x="14" y="59"/>
                  </a:lnTo>
                  <a:lnTo>
                    <a:pt x="14" y="60"/>
                  </a:lnTo>
                  <a:lnTo>
                    <a:pt x="12" y="60"/>
                  </a:lnTo>
                  <a:lnTo>
                    <a:pt x="10" y="60"/>
                  </a:lnTo>
                  <a:lnTo>
                    <a:pt x="8" y="60"/>
                  </a:lnTo>
                  <a:lnTo>
                    <a:pt x="8" y="62"/>
                  </a:lnTo>
                  <a:lnTo>
                    <a:pt x="6" y="62"/>
                  </a:lnTo>
                  <a:lnTo>
                    <a:pt x="6" y="60"/>
                  </a:lnTo>
                  <a:lnTo>
                    <a:pt x="6" y="62"/>
                  </a:lnTo>
                  <a:lnTo>
                    <a:pt x="6" y="60"/>
                  </a:lnTo>
                  <a:lnTo>
                    <a:pt x="4" y="60"/>
                  </a:lnTo>
                  <a:lnTo>
                    <a:pt x="6" y="60"/>
                  </a:lnTo>
                  <a:lnTo>
                    <a:pt x="4" y="60"/>
                  </a:lnTo>
                  <a:lnTo>
                    <a:pt x="4" y="59"/>
                  </a:lnTo>
                  <a:lnTo>
                    <a:pt x="4" y="57"/>
                  </a:lnTo>
                  <a:lnTo>
                    <a:pt x="6" y="57"/>
                  </a:lnTo>
                  <a:lnTo>
                    <a:pt x="6" y="55"/>
                  </a:lnTo>
                  <a:lnTo>
                    <a:pt x="6" y="53"/>
                  </a:lnTo>
                  <a:lnTo>
                    <a:pt x="6" y="51"/>
                  </a:lnTo>
                  <a:lnTo>
                    <a:pt x="6" y="49"/>
                  </a:lnTo>
                  <a:lnTo>
                    <a:pt x="6" y="47"/>
                  </a:lnTo>
                  <a:lnTo>
                    <a:pt x="6" y="49"/>
                  </a:lnTo>
                  <a:lnTo>
                    <a:pt x="6" y="47"/>
                  </a:lnTo>
                  <a:lnTo>
                    <a:pt x="6" y="45"/>
                  </a:lnTo>
                  <a:lnTo>
                    <a:pt x="6" y="43"/>
                  </a:lnTo>
                  <a:lnTo>
                    <a:pt x="4" y="43"/>
                  </a:lnTo>
                  <a:lnTo>
                    <a:pt x="2" y="43"/>
                  </a:lnTo>
                  <a:lnTo>
                    <a:pt x="2" y="45"/>
                  </a:lnTo>
                  <a:lnTo>
                    <a:pt x="2" y="43"/>
                  </a:lnTo>
                  <a:lnTo>
                    <a:pt x="0" y="45"/>
                  </a:lnTo>
                  <a:lnTo>
                    <a:pt x="0" y="43"/>
                  </a:lnTo>
                  <a:lnTo>
                    <a:pt x="0" y="41"/>
                  </a:lnTo>
                  <a:lnTo>
                    <a:pt x="0" y="39"/>
                  </a:lnTo>
                  <a:lnTo>
                    <a:pt x="0" y="41"/>
                  </a:lnTo>
                  <a:lnTo>
                    <a:pt x="0" y="39"/>
                  </a:lnTo>
                  <a:lnTo>
                    <a:pt x="0" y="37"/>
                  </a:lnTo>
                  <a:lnTo>
                    <a:pt x="2" y="35"/>
                  </a:lnTo>
                  <a:lnTo>
                    <a:pt x="2" y="33"/>
                  </a:lnTo>
                  <a:lnTo>
                    <a:pt x="2" y="31"/>
                  </a:lnTo>
                  <a:lnTo>
                    <a:pt x="4" y="31"/>
                  </a:lnTo>
                  <a:lnTo>
                    <a:pt x="4" y="29"/>
                  </a:lnTo>
                  <a:lnTo>
                    <a:pt x="4" y="28"/>
                  </a:lnTo>
                  <a:lnTo>
                    <a:pt x="4" y="26"/>
                  </a:lnTo>
                  <a:lnTo>
                    <a:pt x="4" y="24"/>
                  </a:lnTo>
                  <a:lnTo>
                    <a:pt x="6" y="24"/>
                  </a:lnTo>
                  <a:lnTo>
                    <a:pt x="6" y="22"/>
                  </a:lnTo>
                  <a:lnTo>
                    <a:pt x="8" y="22"/>
                  </a:lnTo>
                  <a:lnTo>
                    <a:pt x="6" y="20"/>
                  </a:lnTo>
                  <a:lnTo>
                    <a:pt x="8" y="20"/>
                  </a:lnTo>
                  <a:lnTo>
                    <a:pt x="8" y="22"/>
                  </a:lnTo>
                  <a:lnTo>
                    <a:pt x="8" y="20"/>
                  </a:lnTo>
                  <a:lnTo>
                    <a:pt x="8" y="18"/>
                  </a:lnTo>
                  <a:lnTo>
                    <a:pt x="8" y="16"/>
                  </a:lnTo>
                  <a:lnTo>
                    <a:pt x="6" y="16"/>
                  </a:lnTo>
                  <a:lnTo>
                    <a:pt x="6" y="14"/>
                  </a:lnTo>
                  <a:lnTo>
                    <a:pt x="8" y="14"/>
                  </a:lnTo>
                  <a:lnTo>
                    <a:pt x="8" y="16"/>
                  </a:lnTo>
                  <a:lnTo>
                    <a:pt x="8" y="14"/>
                  </a:lnTo>
                  <a:lnTo>
                    <a:pt x="8" y="12"/>
                  </a:lnTo>
                  <a:lnTo>
                    <a:pt x="8" y="10"/>
                  </a:lnTo>
                  <a:lnTo>
                    <a:pt x="10" y="10"/>
                  </a:lnTo>
                  <a:lnTo>
                    <a:pt x="10" y="8"/>
                  </a:lnTo>
                  <a:lnTo>
                    <a:pt x="12" y="8"/>
                  </a:lnTo>
                  <a:lnTo>
                    <a:pt x="12" y="6"/>
                  </a:lnTo>
                  <a:lnTo>
                    <a:pt x="12" y="8"/>
                  </a:lnTo>
                  <a:lnTo>
                    <a:pt x="14" y="8"/>
                  </a:lnTo>
                  <a:lnTo>
                    <a:pt x="15" y="8"/>
                  </a:lnTo>
                  <a:lnTo>
                    <a:pt x="14" y="8"/>
                  </a:lnTo>
                  <a:lnTo>
                    <a:pt x="15" y="8"/>
                  </a:lnTo>
                  <a:lnTo>
                    <a:pt x="15" y="6"/>
                  </a:lnTo>
                  <a:lnTo>
                    <a:pt x="15" y="4"/>
                  </a:lnTo>
                  <a:lnTo>
                    <a:pt x="17" y="4"/>
                  </a:lnTo>
                  <a:lnTo>
                    <a:pt x="19" y="4"/>
                  </a:lnTo>
                  <a:lnTo>
                    <a:pt x="21" y="4"/>
                  </a:lnTo>
                  <a:lnTo>
                    <a:pt x="21" y="6"/>
                  </a:lnTo>
                  <a:lnTo>
                    <a:pt x="23" y="6"/>
                  </a:lnTo>
                  <a:lnTo>
                    <a:pt x="25" y="6"/>
                  </a:lnTo>
                  <a:lnTo>
                    <a:pt x="27" y="6"/>
                  </a:lnTo>
                  <a:lnTo>
                    <a:pt x="29" y="6"/>
                  </a:lnTo>
                  <a:lnTo>
                    <a:pt x="31" y="6"/>
                  </a:lnTo>
                  <a:lnTo>
                    <a:pt x="33" y="8"/>
                  </a:lnTo>
                  <a:lnTo>
                    <a:pt x="33" y="6"/>
                  </a:lnTo>
                  <a:lnTo>
                    <a:pt x="35" y="6"/>
                  </a:lnTo>
                  <a:lnTo>
                    <a:pt x="37" y="6"/>
                  </a:lnTo>
                  <a:lnTo>
                    <a:pt x="35" y="6"/>
                  </a:lnTo>
                  <a:lnTo>
                    <a:pt x="37" y="6"/>
                  </a:lnTo>
                  <a:lnTo>
                    <a:pt x="39" y="6"/>
                  </a:lnTo>
                  <a:lnTo>
                    <a:pt x="39" y="8"/>
                  </a:lnTo>
                  <a:lnTo>
                    <a:pt x="41" y="8"/>
                  </a:lnTo>
                  <a:lnTo>
                    <a:pt x="43" y="8"/>
                  </a:lnTo>
                  <a:lnTo>
                    <a:pt x="44" y="6"/>
                  </a:lnTo>
                  <a:lnTo>
                    <a:pt x="46" y="4"/>
                  </a:lnTo>
                  <a:lnTo>
                    <a:pt x="48" y="4"/>
                  </a:lnTo>
                  <a:lnTo>
                    <a:pt x="46" y="4"/>
                  </a:lnTo>
                  <a:lnTo>
                    <a:pt x="48" y="2"/>
                  </a:lnTo>
                  <a:lnTo>
                    <a:pt x="50" y="2"/>
                  </a:lnTo>
                  <a:lnTo>
                    <a:pt x="50" y="0"/>
                  </a:lnTo>
                  <a:lnTo>
                    <a:pt x="5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3" name="Freeform 895"/>
            <p:cNvSpPr>
              <a:spLocks/>
            </p:cNvSpPr>
            <p:nvPr/>
          </p:nvSpPr>
          <p:spPr bwMode="gray">
            <a:xfrm>
              <a:off x="5178923" y="234302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4" name="Freeform 896"/>
            <p:cNvSpPr>
              <a:spLocks/>
            </p:cNvSpPr>
            <p:nvPr/>
          </p:nvSpPr>
          <p:spPr bwMode="gray">
            <a:xfrm>
              <a:off x="5212747" y="2343025"/>
              <a:ext cx="3866" cy="2899"/>
            </a:xfrm>
            <a:custGeom>
              <a:avLst/>
              <a:gdLst>
                <a:gd name="T0" fmla="*/ 4 w 4"/>
                <a:gd name="T1" fmla="*/ 2 h 3"/>
                <a:gd name="T2" fmla="*/ 4 w 4"/>
                <a:gd name="T3" fmla="*/ 3 h 3"/>
                <a:gd name="T4" fmla="*/ 2 w 4"/>
                <a:gd name="T5" fmla="*/ 3 h 3"/>
                <a:gd name="T6" fmla="*/ 2 w 4"/>
                <a:gd name="T7" fmla="*/ 2 h 3"/>
                <a:gd name="T8" fmla="*/ 0 w 4"/>
                <a:gd name="T9" fmla="*/ 2 h 3"/>
                <a:gd name="T10" fmla="*/ 2 w 4"/>
                <a:gd name="T11" fmla="*/ 2 h 3"/>
                <a:gd name="T12" fmla="*/ 2 w 4"/>
                <a:gd name="T13" fmla="*/ 0 h 3"/>
                <a:gd name="T14" fmla="*/ 4 w 4"/>
                <a:gd name="T15" fmla="*/ 0 h 3"/>
                <a:gd name="T16" fmla="*/ 4 w 4"/>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2"/>
                  </a:moveTo>
                  <a:lnTo>
                    <a:pt x="4" y="3"/>
                  </a:lnTo>
                  <a:lnTo>
                    <a:pt x="2" y="3"/>
                  </a:lnTo>
                  <a:lnTo>
                    <a:pt x="2" y="2"/>
                  </a:lnTo>
                  <a:lnTo>
                    <a:pt x="0" y="2"/>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5" name="Freeform 897"/>
            <p:cNvSpPr>
              <a:spLocks/>
            </p:cNvSpPr>
            <p:nvPr/>
          </p:nvSpPr>
          <p:spPr bwMode="gray">
            <a:xfrm>
              <a:off x="5175058" y="234302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6" name="Freeform 898"/>
            <p:cNvSpPr>
              <a:spLocks/>
            </p:cNvSpPr>
            <p:nvPr/>
          </p:nvSpPr>
          <p:spPr bwMode="gray">
            <a:xfrm>
              <a:off x="5405061" y="234302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7" name="Freeform 899"/>
            <p:cNvSpPr>
              <a:spLocks/>
            </p:cNvSpPr>
            <p:nvPr/>
          </p:nvSpPr>
          <p:spPr bwMode="gray">
            <a:xfrm>
              <a:off x="5422456" y="2343025"/>
              <a:ext cx="10630" cy="24160"/>
            </a:xfrm>
            <a:custGeom>
              <a:avLst/>
              <a:gdLst>
                <a:gd name="T0" fmla="*/ 3 w 11"/>
                <a:gd name="T1" fmla="*/ 0 h 25"/>
                <a:gd name="T2" fmla="*/ 3 w 11"/>
                <a:gd name="T3" fmla="*/ 2 h 25"/>
                <a:gd name="T4" fmla="*/ 1 w 11"/>
                <a:gd name="T5" fmla="*/ 2 h 25"/>
                <a:gd name="T6" fmla="*/ 1 w 11"/>
                <a:gd name="T7" fmla="*/ 3 h 25"/>
                <a:gd name="T8" fmla="*/ 3 w 11"/>
                <a:gd name="T9" fmla="*/ 3 h 25"/>
                <a:gd name="T10" fmla="*/ 3 w 11"/>
                <a:gd name="T11" fmla="*/ 5 h 25"/>
                <a:gd name="T12" fmla="*/ 3 w 11"/>
                <a:gd name="T13" fmla="*/ 7 h 25"/>
                <a:gd name="T14" fmla="*/ 1 w 11"/>
                <a:gd name="T15" fmla="*/ 7 h 25"/>
                <a:gd name="T16" fmla="*/ 1 w 11"/>
                <a:gd name="T17" fmla="*/ 9 h 25"/>
                <a:gd name="T18" fmla="*/ 0 w 11"/>
                <a:gd name="T19" fmla="*/ 9 h 25"/>
                <a:gd name="T20" fmla="*/ 1 w 11"/>
                <a:gd name="T21" fmla="*/ 9 h 25"/>
                <a:gd name="T22" fmla="*/ 1 w 11"/>
                <a:gd name="T23" fmla="*/ 11 h 25"/>
                <a:gd name="T24" fmla="*/ 3 w 11"/>
                <a:gd name="T25" fmla="*/ 11 h 25"/>
                <a:gd name="T26" fmla="*/ 3 w 11"/>
                <a:gd name="T27" fmla="*/ 9 h 25"/>
                <a:gd name="T28" fmla="*/ 5 w 11"/>
                <a:gd name="T29" fmla="*/ 9 h 25"/>
                <a:gd name="T30" fmla="*/ 5 w 11"/>
                <a:gd name="T31" fmla="*/ 7 h 25"/>
                <a:gd name="T32" fmla="*/ 3 w 11"/>
                <a:gd name="T33" fmla="*/ 7 h 25"/>
                <a:gd name="T34" fmla="*/ 5 w 11"/>
                <a:gd name="T35" fmla="*/ 7 h 25"/>
                <a:gd name="T36" fmla="*/ 5 w 11"/>
                <a:gd name="T37" fmla="*/ 5 h 25"/>
                <a:gd name="T38" fmla="*/ 7 w 11"/>
                <a:gd name="T39" fmla="*/ 5 h 25"/>
                <a:gd name="T40" fmla="*/ 9 w 11"/>
                <a:gd name="T41" fmla="*/ 5 h 25"/>
                <a:gd name="T42" fmla="*/ 9 w 11"/>
                <a:gd name="T43" fmla="*/ 7 h 25"/>
                <a:gd name="T44" fmla="*/ 9 w 11"/>
                <a:gd name="T45" fmla="*/ 9 h 25"/>
                <a:gd name="T46" fmla="*/ 7 w 11"/>
                <a:gd name="T47" fmla="*/ 9 h 25"/>
                <a:gd name="T48" fmla="*/ 5 w 11"/>
                <a:gd name="T49" fmla="*/ 11 h 25"/>
                <a:gd name="T50" fmla="*/ 5 w 11"/>
                <a:gd name="T51" fmla="*/ 13 h 25"/>
                <a:gd name="T52" fmla="*/ 7 w 11"/>
                <a:gd name="T53" fmla="*/ 13 h 25"/>
                <a:gd name="T54" fmla="*/ 9 w 11"/>
                <a:gd name="T55" fmla="*/ 13 h 25"/>
                <a:gd name="T56" fmla="*/ 9 w 11"/>
                <a:gd name="T57" fmla="*/ 15 h 25"/>
                <a:gd name="T58" fmla="*/ 11 w 11"/>
                <a:gd name="T59" fmla="*/ 15 h 25"/>
                <a:gd name="T60" fmla="*/ 9 w 11"/>
                <a:gd name="T61" fmla="*/ 15 h 25"/>
                <a:gd name="T62" fmla="*/ 7 w 11"/>
                <a:gd name="T63" fmla="*/ 15 h 25"/>
                <a:gd name="T64" fmla="*/ 5 w 11"/>
                <a:gd name="T65" fmla="*/ 15 h 25"/>
                <a:gd name="T66" fmla="*/ 5 w 11"/>
                <a:gd name="T67" fmla="*/ 13 h 25"/>
                <a:gd name="T68" fmla="*/ 3 w 11"/>
                <a:gd name="T69" fmla="*/ 13 h 25"/>
                <a:gd name="T70" fmla="*/ 3 w 11"/>
                <a:gd name="T71" fmla="*/ 15 h 25"/>
                <a:gd name="T72" fmla="*/ 3 w 11"/>
                <a:gd name="T73" fmla="*/ 17 h 25"/>
                <a:gd name="T74" fmla="*/ 3 w 11"/>
                <a:gd name="T75" fmla="*/ 19 h 25"/>
                <a:gd name="T76" fmla="*/ 3 w 11"/>
                <a:gd name="T77" fmla="*/ 21 h 25"/>
                <a:gd name="T78" fmla="*/ 3 w 11"/>
                <a:gd name="T79" fmla="*/ 23 h 25"/>
                <a:gd name="T80" fmla="*/ 5 w 11"/>
                <a:gd name="T81" fmla="*/ 23 h 25"/>
                <a:gd name="T82" fmla="*/ 5 w 11"/>
                <a:gd name="T83" fmla="*/ 25 h 25"/>
                <a:gd name="T84" fmla="*/ 7 w 11"/>
                <a:gd name="T85" fmla="*/ 25 h 25"/>
                <a:gd name="T86" fmla="*/ 5 w 11"/>
                <a:gd name="T87" fmla="*/ 25 h 25"/>
                <a:gd name="T88" fmla="*/ 3 w 11"/>
                <a:gd name="T89" fmla="*/ 23 h 25"/>
                <a:gd name="T90" fmla="*/ 3 w 11"/>
                <a:gd name="T91" fmla="*/ 21 h 25"/>
                <a:gd name="T92" fmla="*/ 1 w 11"/>
                <a:gd name="T93" fmla="*/ 21 h 25"/>
                <a:gd name="T94" fmla="*/ 1 w 11"/>
                <a:gd name="T95" fmla="*/ 19 h 25"/>
                <a:gd name="T96" fmla="*/ 1 w 11"/>
                <a:gd name="T97" fmla="*/ 17 h 25"/>
                <a:gd name="T98" fmla="*/ 1 w 11"/>
                <a:gd name="T99" fmla="*/ 15 h 25"/>
                <a:gd name="T100" fmla="*/ 0 w 11"/>
                <a:gd name="T101" fmla="*/ 15 h 25"/>
                <a:gd name="T102" fmla="*/ 0 w 11"/>
                <a:gd name="T103" fmla="*/ 13 h 25"/>
                <a:gd name="T104" fmla="*/ 0 w 11"/>
                <a:gd name="T105" fmla="*/ 11 h 25"/>
                <a:gd name="T106" fmla="*/ 0 w 11"/>
                <a:gd name="T107" fmla="*/ 9 h 25"/>
                <a:gd name="T108" fmla="*/ 0 w 11"/>
                <a:gd name="T109" fmla="*/ 7 h 25"/>
                <a:gd name="T110" fmla="*/ 0 w 11"/>
                <a:gd name="T111" fmla="*/ 5 h 25"/>
                <a:gd name="T112" fmla="*/ 0 w 11"/>
                <a:gd name="T113" fmla="*/ 3 h 25"/>
                <a:gd name="T114" fmla="*/ 1 w 11"/>
                <a:gd name="T115" fmla="*/ 2 h 25"/>
                <a:gd name="T116" fmla="*/ 1 w 11"/>
                <a:gd name="T117" fmla="*/ 0 h 25"/>
                <a:gd name="T118" fmla="*/ 3 w 11"/>
                <a:gd name="T1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25">
                  <a:moveTo>
                    <a:pt x="3" y="0"/>
                  </a:moveTo>
                  <a:lnTo>
                    <a:pt x="3" y="2"/>
                  </a:lnTo>
                  <a:lnTo>
                    <a:pt x="1" y="2"/>
                  </a:lnTo>
                  <a:lnTo>
                    <a:pt x="1" y="3"/>
                  </a:lnTo>
                  <a:lnTo>
                    <a:pt x="3" y="3"/>
                  </a:lnTo>
                  <a:lnTo>
                    <a:pt x="3" y="5"/>
                  </a:lnTo>
                  <a:lnTo>
                    <a:pt x="3" y="7"/>
                  </a:lnTo>
                  <a:lnTo>
                    <a:pt x="1" y="7"/>
                  </a:lnTo>
                  <a:lnTo>
                    <a:pt x="1" y="9"/>
                  </a:lnTo>
                  <a:lnTo>
                    <a:pt x="0" y="9"/>
                  </a:lnTo>
                  <a:lnTo>
                    <a:pt x="1" y="9"/>
                  </a:lnTo>
                  <a:lnTo>
                    <a:pt x="1" y="11"/>
                  </a:lnTo>
                  <a:lnTo>
                    <a:pt x="3" y="11"/>
                  </a:lnTo>
                  <a:lnTo>
                    <a:pt x="3" y="9"/>
                  </a:lnTo>
                  <a:lnTo>
                    <a:pt x="5" y="9"/>
                  </a:lnTo>
                  <a:lnTo>
                    <a:pt x="5" y="7"/>
                  </a:lnTo>
                  <a:lnTo>
                    <a:pt x="3" y="7"/>
                  </a:lnTo>
                  <a:lnTo>
                    <a:pt x="5" y="7"/>
                  </a:lnTo>
                  <a:lnTo>
                    <a:pt x="5" y="5"/>
                  </a:lnTo>
                  <a:lnTo>
                    <a:pt x="7" y="5"/>
                  </a:lnTo>
                  <a:lnTo>
                    <a:pt x="9" y="5"/>
                  </a:lnTo>
                  <a:lnTo>
                    <a:pt x="9" y="7"/>
                  </a:lnTo>
                  <a:lnTo>
                    <a:pt x="9" y="9"/>
                  </a:lnTo>
                  <a:lnTo>
                    <a:pt x="7" y="9"/>
                  </a:lnTo>
                  <a:lnTo>
                    <a:pt x="5" y="11"/>
                  </a:lnTo>
                  <a:lnTo>
                    <a:pt x="5" y="13"/>
                  </a:lnTo>
                  <a:lnTo>
                    <a:pt x="7" y="13"/>
                  </a:lnTo>
                  <a:lnTo>
                    <a:pt x="9" y="13"/>
                  </a:lnTo>
                  <a:lnTo>
                    <a:pt x="9" y="15"/>
                  </a:lnTo>
                  <a:lnTo>
                    <a:pt x="11" y="15"/>
                  </a:lnTo>
                  <a:lnTo>
                    <a:pt x="9" y="15"/>
                  </a:lnTo>
                  <a:lnTo>
                    <a:pt x="7" y="15"/>
                  </a:lnTo>
                  <a:lnTo>
                    <a:pt x="5" y="15"/>
                  </a:lnTo>
                  <a:lnTo>
                    <a:pt x="5" y="13"/>
                  </a:lnTo>
                  <a:lnTo>
                    <a:pt x="3" y="13"/>
                  </a:lnTo>
                  <a:lnTo>
                    <a:pt x="3" y="15"/>
                  </a:lnTo>
                  <a:lnTo>
                    <a:pt x="3" y="17"/>
                  </a:lnTo>
                  <a:lnTo>
                    <a:pt x="3" y="19"/>
                  </a:lnTo>
                  <a:lnTo>
                    <a:pt x="3" y="21"/>
                  </a:lnTo>
                  <a:lnTo>
                    <a:pt x="3" y="23"/>
                  </a:lnTo>
                  <a:lnTo>
                    <a:pt x="5" y="23"/>
                  </a:lnTo>
                  <a:lnTo>
                    <a:pt x="5" y="25"/>
                  </a:lnTo>
                  <a:lnTo>
                    <a:pt x="7" y="25"/>
                  </a:lnTo>
                  <a:lnTo>
                    <a:pt x="5" y="25"/>
                  </a:lnTo>
                  <a:lnTo>
                    <a:pt x="3" y="23"/>
                  </a:lnTo>
                  <a:lnTo>
                    <a:pt x="3" y="21"/>
                  </a:lnTo>
                  <a:lnTo>
                    <a:pt x="1" y="21"/>
                  </a:lnTo>
                  <a:lnTo>
                    <a:pt x="1" y="19"/>
                  </a:lnTo>
                  <a:lnTo>
                    <a:pt x="1" y="17"/>
                  </a:lnTo>
                  <a:lnTo>
                    <a:pt x="1" y="15"/>
                  </a:lnTo>
                  <a:lnTo>
                    <a:pt x="0" y="15"/>
                  </a:lnTo>
                  <a:lnTo>
                    <a:pt x="0" y="13"/>
                  </a:lnTo>
                  <a:lnTo>
                    <a:pt x="0" y="11"/>
                  </a:lnTo>
                  <a:lnTo>
                    <a:pt x="0" y="9"/>
                  </a:lnTo>
                  <a:lnTo>
                    <a:pt x="0" y="7"/>
                  </a:lnTo>
                  <a:lnTo>
                    <a:pt x="0" y="5"/>
                  </a:lnTo>
                  <a:lnTo>
                    <a:pt x="0" y="3"/>
                  </a:lnTo>
                  <a:lnTo>
                    <a:pt x="1" y="2"/>
                  </a:lnTo>
                  <a:lnTo>
                    <a:pt x="1"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8" name="Freeform 900"/>
            <p:cNvSpPr>
              <a:spLocks/>
            </p:cNvSpPr>
            <p:nvPr/>
          </p:nvSpPr>
          <p:spPr bwMode="gray">
            <a:xfrm>
              <a:off x="5178923" y="2343025"/>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29" name="Freeform 901"/>
            <p:cNvSpPr>
              <a:spLocks/>
            </p:cNvSpPr>
            <p:nvPr/>
          </p:nvSpPr>
          <p:spPr bwMode="gray">
            <a:xfrm>
              <a:off x="5350943" y="234109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0" name="Freeform 902"/>
            <p:cNvSpPr>
              <a:spLocks/>
            </p:cNvSpPr>
            <p:nvPr/>
          </p:nvSpPr>
          <p:spPr bwMode="gray">
            <a:xfrm>
              <a:off x="5427288" y="234109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1" name="Freeform 903"/>
            <p:cNvSpPr>
              <a:spLocks/>
            </p:cNvSpPr>
            <p:nvPr/>
          </p:nvSpPr>
          <p:spPr bwMode="gray">
            <a:xfrm>
              <a:off x="5274597" y="233916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2" name="Freeform 904"/>
            <p:cNvSpPr>
              <a:spLocks/>
            </p:cNvSpPr>
            <p:nvPr/>
          </p:nvSpPr>
          <p:spPr bwMode="gray">
            <a:xfrm>
              <a:off x="5427288" y="2339160"/>
              <a:ext cx="3866" cy="5798"/>
            </a:xfrm>
            <a:custGeom>
              <a:avLst/>
              <a:gdLst>
                <a:gd name="T0" fmla="*/ 4 w 4"/>
                <a:gd name="T1" fmla="*/ 0 h 6"/>
                <a:gd name="T2" fmla="*/ 4 w 4"/>
                <a:gd name="T3" fmla="*/ 2 h 6"/>
                <a:gd name="T4" fmla="*/ 4 w 4"/>
                <a:gd name="T5" fmla="*/ 4 h 6"/>
                <a:gd name="T6" fmla="*/ 2 w 4"/>
                <a:gd name="T7" fmla="*/ 4 h 6"/>
                <a:gd name="T8" fmla="*/ 2 w 4"/>
                <a:gd name="T9" fmla="*/ 6 h 6"/>
                <a:gd name="T10" fmla="*/ 0 w 4"/>
                <a:gd name="T11" fmla="*/ 6 h 6"/>
                <a:gd name="T12" fmla="*/ 0 w 4"/>
                <a:gd name="T13" fmla="*/ 4 h 6"/>
                <a:gd name="T14" fmla="*/ 0 w 4"/>
                <a:gd name="T15" fmla="*/ 2 h 6"/>
                <a:gd name="T16" fmla="*/ 2 w 4"/>
                <a:gd name="T17" fmla="*/ 2 h 6"/>
                <a:gd name="T18" fmla="*/ 2 w 4"/>
                <a:gd name="T19" fmla="*/ 0 h 6"/>
                <a:gd name="T20" fmla="*/ 4 w 4"/>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0"/>
                  </a:moveTo>
                  <a:lnTo>
                    <a:pt x="4" y="2"/>
                  </a:lnTo>
                  <a:lnTo>
                    <a:pt x="4" y="4"/>
                  </a:lnTo>
                  <a:lnTo>
                    <a:pt x="2" y="4"/>
                  </a:lnTo>
                  <a:lnTo>
                    <a:pt x="2" y="6"/>
                  </a:lnTo>
                  <a:lnTo>
                    <a:pt x="0" y="6"/>
                  </a:lnTo>
                  <a:lnTo>
                    <a:pt x="0" y="4"/>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3" name="Freeform 905"/>
            <p:cNvSpPr>
              <a:spLocks/>
            </p:cNvSpPr>
            <p:nvPr/>
          </p:nvSpPr>
          <p:spPr bwMode="gray">
            <a:xfrm>
              <a:off x="5405061" y="233722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4" name="Freeform 906"/>
            <p:cNvSpPr>
              <a:spLocks/>
            </p:cNvSpPr>
            <p:nvPr/>
          </p:nvSpPr>
          <p:spPr bwMode="gray">
            <a:xfrm>
              <a:off x="5252370" y="233722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5" name="Freeform 907"/>
            <p:cNvSpPr>
              <a:spLocks/>
            </p:cNvSpPr>
            <p:nvPr/>
          </p:nvSpPr>
          <p:spPr bwMode="gray">
            <a:xfrm>
              <a:off x="5168293" y="2337227"/>
              <a:ext cx="4832" cy="3866"/>
            </a:xfrm>
            <a:custGeom>
              <a:avLst/>
              <a:gdLst>
                <a:gd name="T0" fmla="*/ 2 w 5"/>
                <a:gd name="T1" fmla="*/ 0 h 4"/>
                <a:gd name="T2" fmla="*/ 2 w 5"/>
                <a:gd name="T3" fmla="*/ 2 h 4"/>
                <a:gd name="T4" fmla="*/ 3 w 5"/>
                <a:gd name="T5" fmla="*/ 2 h 4"/>
                <a:gd name="T6" fmla="*/ 5 w 5"/>
                <a:gd name="T7" fmla="*/ 2 h 4"/>
                <a:gd name="T8" fmla="*/ 5 w 5"/>
                <a:gd name="T9" fmla="*/ 4 h 4"/>
                <a:gd name="T10" fmla="*/ 3 w 5"/>
                <a:gd name="T11" fmla="*/ 4 h 4"/>
                <a:gd name="T12" fmla="*/ 3 w 5"/>
                <a:gd name="T13" fmla="*/ 2 h 4"/>
                <a:gd name="T14" fmla="*/ 2 w 5"/>
                <a:gd name="T15" fmla="*/ 2 h 4"/>
                <a:gd name="T16" fmla="*/ 0 w 5"/>
                <a:gd name="T17" fmla="*/ 2 h 4"/>
                <a:gd name="T18" fmla="*/ 0 w 5"/>
                <a:gd name="T19" fmla="*/ 0 h 4"/>
                <a:gd name="T20" fmla="*/ 0 w 5"/>
                <a:gd name="T21" fmla="*/ 2 h 4"/>
                <a:gd name="T22" fmla="*/ 0 w 5"/>
                <a:gd name="T23" fmla="*/ 0 h 4"/>
                <a:gd name="T24" fmla="*/ 2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2" y="0"/>
                  </a:moveTo>
                  <a:lnTo>
                    <a:pt x="2" y="2"/>
                  </a:lnTo>
                  <a:lnTo>
                    <a:pt x="3" y="2"/>
                  </a:lnTo>
                  <a:lnTo>
                    <a:pt x="5" y="2"/>
                  </a:lnTo>
                  <a:lnTo>
                    <a:pt x="5" y="4"/>
                  </a:lnTo>
                  <a:lnTo>
                    <a:pt x="3" y="4"/>
                  </a:lnTo>
                  <a:lnTo>
                    <a:pt x="3" y="2"/>
                  </a:lnTo>
                  <a:lnTo>
                    <a:pt x="2" y="2"/>
                  </a:ln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6" name="Freeform 908"/>
            <p:cNvSpPr>
              <a:spLocks/>
            </p:cNvSpPr>
            <p:nvPr/>
          </p:nvSpPr>
          <p:spPr bwMode="gray">
            <a:xfrm>
              <a:off x="5272664" y="2337227"/>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7" name="Freeform 909"/>
            <p:cNvSpPr>
              <a:spLocks/>
            </p:cNvSpPr>
            <p:nvPr/>
          </p:nvSpPr>
          <p:spPr bwMode="gray">
            <a:xfrm>
              <a:off x="5264933" y="233529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8" name="Freeform 910"/>
            <p:cNvSpPr>
              <a:spLocks/>
            </p:cNvSpPr>
            <p:nvPr/>
          </p:nvSpPr>
          <p:spPr bwMode="gray">
            <a:xfrm>
              <a:off x="5248504" y="2335294"/>
              <a:ext cx="1933" cy="1933"/>
            </a:xfrm>
            <a:custGeom>
              <a:avLst/>
              <a:gdLst>
                <a:gd name="T0" fmla="*/ 0 w 2"/>
                <a:gd name="T1" fmla="*/ 2 h 2"/>
                <a:gd name="T2" fmla="*/ 2 w 2"/>
                <a:gd name="T3" fmla="*/ 2 h 2"/>
                <a:gd name="T4" fmla="*/ 0 w 2"/>
                <a:gd name="T5" fmla="*/ 2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39" name="Freeform 911"/>
            <p:cNvSpPr>
              <a:spLocks/>
            </p:cNvSpPr>
            <p:nvPr/>
          </p:nvSpPr>
          <p:spPr bwMode="gray">
            <a:xfrm>
              <a:off x="5252370" y="2333361"/>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0" name="Freeform 912"/>
            <p:cNvSpPr>
              <a:spLocks/>
            </p:cNvSpPr>
            <p:nvPr/>
          </p:nvSpPr>
          <p:spPr bwMode="gray">
            <a:xfrm>
              <a:off x="5341279" y="2333361"/>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1" name="Freeform 913"/>
            <p:cNvSpPr>
              <a:spLocks/>
            </p:cNvSpPr>
            <p:nvPr/>
          </p:nvSpPr>
          <p:spPr bwMode="gray">
            <a:xfrm>
              <a:off x="5343211" y="2331429"/>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2" name="Freeform 914"/>
            <p:cNvSpPr>
              <a:spLocks/>
            </p:cNvSpPr>
            <p:nvPr/>
          </p:nvSpPr>
          <p:spPr bwMode="gray">
            <a:xfrm>
              <a:off x="5339346" y="2331429"/>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3" name="Freeform 915"/>
            <p:cNvSpPr>
              <a:spLocks/>
            </p:cNvSpPr>
            <p:nvPr/>
          </p:nvSpPr>
          <p:spPr bwMode="gray">
            <a:xfrm>
              <a:off x="5405061" y="2329496"/>
              <a:ext cx="1933" cy="3866"/>
            </a:xfrm>
            <a:custGeom>
              <a:avLst/>
              <a:gdLst>
                <a:gd name="T0" fmla="*/ 2 w 2"/>
                <a:gd name="T1" fmla="*/ 2 h 4"/>
                <a:gd name="T2" fmla="*/ 2 w 2"/>
                <a:gd name="T3" fmla="*/ 4 h 4"/>
                <a:gd name="T4" fmla="*/ 0 w 2"/>
                <a:gd name="T5" fmla="*/ 4 h 4"/>
                <a:gd name="T6" fmla="*/ 0 w 2"/>
                <a:gd name="T7" fmla="*/ 2 h 4"/>
                <a:gd name="T8" fmla="*/ 0 w 2"/>
                <a:gd name="T9" fmla="*/ 0 h 4"/>
                <a:gd name="T10" fmla="*/ 0 w 2"/>
                <a:gd name="T11" fmla="*/ 2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4"/>
                  </a:lnTo>
                  <a:lnTo>
                    <a:pt x="0" y="4"/>
                  </a:ln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4" name="Freeform 916"/>
            <p:cNvSpPr>
              <a:spLocks/>
            </p:cNvSpPr>
            <p:nvPr/>
          </p:nvSpPr>
          <p:spPr bwMode="gray">
            <a:xfrm>
              <a:off x="5343211" y="2329496"/>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5" name="Freeform 917"/>
            <p:cNvSpPr>
              <a:spLocks/>
            </p:cNvSpPr>
            <p:nvPr/>
          </p:nvSpPr>
          <p:spPr bwMode="gray">
            <a:xfrm>
              <a:off x="5414725" y="2327563"/>
              <a:ext cx="1933" cy="1933"/>
            </a:xfrm>
            <a:custGeom>
              <a:avLst/>
              <a:gdLst>
                <a:gd name="T0" fmla="*/ 2 w 2"/>
                <a:gd name="T1" fmla="*/ 2 h 2"/>
                <a:gd name="T2" fmla="*/ 0 w 2"/>
                <a:gd name="T3" fmla="*/ 2 h 2"/>
                <a:gd name="T4" fmla="*/ 0 w 2"/>
                <a:gd name="T5" fmla="*/ 0 h 2"/>
                <a:gd name="T6" fmla="*/ 2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2"/>
                  </a:lnTo>
                  <a:lnTo>
                    <a:pt x="0" y="0"/>
                  </a:lnTo>
                  <a:lnTo>
                    <a:pt x="2" y="2"/>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6" name="Freeform 918"/>
            <p:cNvSpPr>
              <a:spLocks/>
            </p:cNvSpPr>
            <p:nvPr/>
          </p:nvSpPr>
          <p:spPr bwMode="gray">
            <a:xfrm>
              <a:off x="5343211" y="2327563"/>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7" name="Freeform 919"/>
            <p:cNvSpPr>
              <a:spLocks/>
            </p:cNvSpPr>
            <p:nvPr/>
          </p:nvSpPr>
          <p:spPr bwMode="gray">
            <a:xfrm>
              <a:off x="5266866" y="2325630"/>
              <a:ext cx="1933" cy="5798"/>
            </a:xfrm>
            <a:custGeom>
              <a:avLst/>
              <a:gdLst>
                <a:gd name="T0" fmla="*/ 2 w 2"/>
                <a:gd name="T1" fmla="*/ 2 h 6"/>
                <a:gd name="T2" fmla="*/ 2 w 2"/>
                <a:gd name="T3" fmla="*/ 4 h 6"/>
                <a:gd name="T4" fmla="*/ 2 w 2"/>
                <a:gd name="T5" fmla="*/ 6 h 6"/>
                <a:gd name="T6" fmla="*/ 0 w 2"/>
                <a:gd name="T7" fmla="*/ 6 h 6"/>
                <a:gd name="T8" fmla="*/ 0 w 2"/>
                <a:gd name="T9" fmla="*/ 4 h 6"/>
                <a:gd name="T10" fmla="*/ 2 w 2"/>
                <a:gd name="T11" fmla="*/ 4 h 6"/>
                <a:gd name="T12" fmla="*/ 0 w 2"/>
                <a:gd name="T13" fmla="*/ 4 h 6"/>
                <a:gd name="T14" fmla="*/ 0 w 2"/>
                <a:gd name="T15" fmla="*/ 2 h 6"/>
                <a:gd name="T16" fmla="*/ 0 w 2"/>
                <a:gd name="T17" fmla="*/ 0 h 6"/>
                <a:gd name="T18" fmla="*/ 2 w 2"/>
                <a:gd name="T19" fmla="*/ 0 h 6"/>
                <a:gd name="T20" fmla="*/ 2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2" y="2"/>
                  </a:moveTo>
                  <a:lnTo>
                    <a:pt x="2" y="4"/>
                  </a:lnTo>
                  <a:lnTo>
                    <a:pt x="2" y="6"/>
                  </a:lnTo>
                  <a:lnTo>
                    <a:pt x="0" y="6"/>
                  </a:lnTo>
                  <a:lnTo>
                    <a:pt x="0" y="4"/>
                  </a:lnTo>
                  <a:lnTo>
                    <a:pt x="2" y="4"/>
                  </a:lnTo>
                  <a:lnTo>
                    <a:pt x="0"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8" name="Freeform 920"/>
            <p:cNvSpPr>
              <a:spLocks/>
            </p:cNvSpPr>
            <p:nvPr/>
          </p:nvSpPr>
          <p:spPr bwMode="gray">
            <a:xfrm>
              <a:off x="5272664" y="2325630"/>
              <a:ext cx="82144" cy="67648"/>
            </a:xfrm>
            <a:custGeom>
              <a:avLst/>
              <a:gdLst>
                <a:gd name="T0" fmla="*/ 71 w 85"/>
                <a:gd name="T1" fmla="*/ 0 h 70"/>
                <a:gd name="T2" fmla="*/ 73 w 85"/>
                <a:gd name="T3" fmla="*/ 4 h 70"/>
                <a:gd name="T4" fmla="*/ 73 w 85"/>
                <a:gd name="T5" fmla="*/ 6 h 70"/>
                <a:gd name="T6" fmla="*/ 68 w 85"/>
                <a:gd name="T7" fmla="*/ 6 h 70"/>
                <a:gd name="T8" fmla="*/ 69 w 85"/>
                <a:gd name="T9" fmla="*/ 8 h 70"/>
                <a:gd name="T10" fmla="*/ 71 w 85"/>
                <a:gd name="T11" fmla="*/ 12 h 70"/>
                <a:gd name="T12" fmla="*/ 77 w 85"/>
                <a:gd name="T13" fmla="*/ 16 h 70"/>
                <a:gd name="T14" fmla="*/ 75 w 85"/>
                <a:gd name="T15" fmla="*/ 20 h 70"/>
                <a:gd name="T16" fmla="*/ 83 w 85"/>
                <a:gd name="T17" fmla="*/ 25 h 70"/>
                <a:gd name="T18" fmla="*/ 81 w 85"/>
                <a:gd name="T19" fmla="*/ 29 h 70"/>
                <a:gd name="T20" fmla="*/ 75 w 85"/>
                <a:gd name="T21" fmla="*/ 29 h 70"/>
                <a:gd name="T22" fmla="*/ 73 w 85"/>
                <a:gd name="T23" fmla="*/ 33 h 70"/>
                <a:gd name="T24" fmla="*/ 71 w 85"/>
                <a:gd name="T25" fmla="*/ 41 h 70"/>
                <a:gd name="T26" fmla="*/ 71 w 85"/>
                <a:gd name="T27" fmla="*/ 41 h 70"/>
                <a:gd name="T28" fmla="*/ 71 w 85"/>
                <a:gd name="T29" fmla="*/ 43 h 70"/>
                <a:gd name="T30" fmla="*/ 66 w 85"/>
                <a:gd name="T31" fmla="*/ 47 h 70"/>
                <a:gd name="T32" fmla="*/ 64 w 85"/>
                <a:gd name="T33" fmla="*/ 47 h 70"/>
                <a:gd name="T34" fmla="*/ 62 w 85"/>
                <a:gd name="T35" fmla="*/ 52 h 70"/>
                <a:gd name="T36" fmla="*/ 62 w 85"/>
                <a:gd name="T37" fmla="*/ 58 h 70"/>
                <a:gd name="T38" fmla="*/ 62 w 85"/>
                <a:gd name="T39" fmla="*/ 60 h 70"/>
                <a:gd name="T40" fmla="*/ 62 w 85"/>
                <a:gd name="T41" fmla="*/ 62 h 70"/>
                <a:gd name="T42" fmla="*/ 60 w 85"/>
                <a:gd name="T43" fmla="*/ 66 h 70"/>
                <a:gd name="T44" fmla="*/ 50 w 85"/>
                <a:gd name="T45" fmla="*/ 70 h 70"/>
                <a:gd name="T46" fmla="*/ 46 w 85"/>
                <a:gd name="T47" fmla="*/ 64 h 70"/>
                <a:gd name="T48" fmla="*/ 44 w 85"/>
                <a:gd name="T49" fmla="*/ 62 h 70"/>
                <a:gd name="T50" fmla="*/ 37 w 85"/>
                <a:gd name="T51" fmla="*/ 62 h 70"/>
                <a:gd name="T52" fmla="*/ 35 w 85"/>
                <a:gd name="T53" fmla="*/ 62 h 70"/>
                <a:gd name="T54" fmla="*/ 25 w 85"/>
                <a:gd name="T55" fmla="*/ 66 h 70"/>
                <a:gd name="T56" fmla="*/ 23 w 85"/>
                <a:gd name="T57" fmla="*/ 58 h 70"/>
                <a:gd name="T58" fmla="*/ 19 w 85"/>
                <a:gd name="T59" fmla="*/ 60 h 70"/>
                <a:gd name="T60" fmla="*/ 15 w 85"/>
                <a:gd name="T61" fmla="*/ 60 h 70"/>
                <a:gd name="T62" fmla="*/ 11 w 85"/>
                <a:gd name="T63" fmla="*/ 58 h 70"/>
                <a:gd name="T64" fmla="*/ 10 w 85"/>
                <a:gd name="T65" fmla="*/ 50 h 70"/>
                <a:gd name="T66" fmla="*/ 8 w 85"/>
                <a:gd name="T67" fmla="*/ 45 h 70"/>
                <a:gd name="T68" fmla="*/ 4 w 85"/>
                <a:gd name="T69" fmla="*/ 43 h 70"/>
                <a:gd name="T70" fmla="*/ 4 w 85"/>
                <a:gd name="T71" fmla="*/ 41 h 70"/>
                <a:gd name="T72" fmla="*/ 2 w 85"/>
                <a:gd name="T73" fmla="*/ 41 h 70"/>
                <a:gd name="T74" fmla="*/ 2 w 85"/>
                <a:gd name="T75" fmla="*/ 39 h 70"/>
                <a:gd name="T76" fmla="*/ 2 w 85"/>
                <a:gd name="T77" fmla="*/ 31 h 70"/>
                <a:gd name="T78" fmla="*/ 4 w 85"/>
                <a:gd name="T79" fmla="*/ 25 h 70"/>
                <a:gd name="T80" fmla="*/ 4 w 85"/>
                <a:gd name="T81" fmla="*/ 21 h 70"/>
                <a:gd name="T82" fmla="*/ 8 w 85"/>
                <a:gd name="T83" fmla="*/ 20 h 70"/>
                <a:gd name="T84" fmla="*/ 10 w 85"/>
                <a:gd name="T85" fmla="*/ 23 h 70"/>
                <a:gd name="T86" fmla="*/ 13 w 85"/>
                <a:gd name="T87" fmla="*/ 29 h 70"/>
                <a:gd name="T88" fmla="*/ 19 w 85"/>
                <a:gd name="T89" fmla="*/ 27 h 70"/>
                <a:gd name="T90" fmla="*/ 27 w 85"/>
                <a:gd name="T91" fmla="*/ 25 h 70"/>
                <a:gd name="T92" fmla="*/ 31 w 85"/>
                <a:gd name="T93" fmla="*/ 23 h 70"/>
                <a:gd name="T94" fmla="*/ 39 w 85"/>
                <a:gd name="T95" fmla="*/ 25 h 70"/>
                <a:gd name="T96" fmla="*/ 48 w 85"/>
                <a:gd name="T97" fmla="*/ 23 h 70"/>
                <a:gd name="T98" fmla="*/ 50 w 85"/>
                <a:gd name="T99" fmla="*/ 16 h 70"/>
                <a:gd name="T100" fmla="*/ 54 w 85"/>
                <a:gd name="T101" fmla="*/ 12 h 70"/>
                <a:gd name="T102" fmla="*/ 56 w 85"/>
                <a:gd name="T103" fmla="*/ 4 h 70"/>
                <a:gd name="T104" fmla="*/ 62 w 85"/>
                <a:gd name="T10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 h="70">
                  <a:moveTo>
                    <a:pt x="64" y="0"/>
                  </a:moveTo>
                  <a:lnTo>
                    <a:pt x="66" y="0"/>
                  </a:lnTo>
                  <a:lnTo>
                    <a:pt x="68" y="0"/>
                  </a:lnTo>
                  <a:lnTo>
                    <a:pt x="69" y="0"/>
                  </a:lnTo>
                  <a:lnTo>
                    <a:pt x="71" y="0"/>
                  </a:lnTo>
                  <a:lnTo>
                    <a:pt x="71" y="2"/>
                  </a:lnTo>
                  <a:lnTo>
                    <a:pt x="73" y="2"/>
                  </a:lnTo>
                  <a:lnTo>
                    <a:pt x="71" y="2"/>
                  </a:lnTo>
                  <a:lnTo>
                    <a:pt x="73" y="2"/>
                  </a:lnTo>
                  <a:lnTo>
                    <a:pt x="73" y="4"/>
                  </a:lnTo>
                  <a:lnTo>
                    <a:pt x="71" y="4"/>
                  </a:lnTo>
                  <a:lnTo>
                    <a:pt x="73" y="4"/>
                  </a:lnTo>
                  <a:lnTo>
                    <a:pt x="75" y="4"/>
                  </a:lnTo>
                  <a:lnTo>
                    <a:pt x="75" y="6"/>
                  </a:lnTo>
                  <a:lnTo>
                    <a:pt x="73" y="6"/>
                  </a:lnTo>
                  <a:lnTo>
                    <a:pt x="71" y="6"/>
                  </a:lnTo>
                  <a:lnTo>
                    <a:pt x="71" y="4"/>
                  </a:lnTo>
                  <a:lnTo>
                    <a:pt x="71" y="6"/>
                  </a:lnTo>
                  <a:lnTo>
                    <a:pt x="69" y="6"/>
                  </a:lnTo>
                  <a:lnTo>
                    <a:pt x="68" y="6"/>
                  </a:lnTo>
                  <a:lnTo>
                    <a:pt x="69" y="6"/>
                  </a:lnTo>
                  <a:lnTo>
                    <a:pt x="69" y="8"/>
                  </a:lnTo>
                  <a:lnTo>
                    <a:pt x="71" y="8"/>
                  </a:lnTo>
                  <a:lnTo>
                    <a:pt x="71" y="10"/>
                  </a:lnTo>
                  <a:lnTo>
                    <a:pt x="69" y="8"/>
                  </a:lnTo>
                  <a:lnTo>
                    <a:pt x="69" y="10"/>
                  </a:lnTo>
                  <a:lnTo>
                    <a:pt x="71" y="10"/>
                  </a:lnTo>
                  <a:lnTo>
                    <a:pt x="73" y="10"/>
                  </a:lnTo>
                  <a:lnTo>
                    <a:pt x="73" y="12"/>
                  </a:lnTo>
                  <a:lnTo>
                    <a:pt x="71" y="12"/>
                  </a:lnTo>
                  <a:lnTo>
                    <a:pt x="73" y="12"/>
                  </a:lnTo>
                  <a:lnTo>
                    <a:pt x="73" y="14"/>
                  </a:lnTo>
                  <a:lnTo>
                    <a:pt x="75" y="14"/>
                  </a:lnTo>
                  <a:lnTo>
                    <a:pt x="75" y="16"/>
                  </a:lnTo>
                  <a:lnTo>
                    <a:pt x="77" y="16"/>
                  </a:lnTo>
                  <a:lnTo>
                    <a:pt x="77" y="18"/>
                  </a:lnTo>
                  <a:lnTo>
                    <a:pt x="75" y="18"/>
                  </a:lnTo>
                  <a:lnTo>
                    <a:pt x="75" y="20"/>
                  </a:lnTo>
                  <a:lnTo>
                    <a:pt x="73" y="20"/>
                  </a:lnTo>
                  <a:lnTo>
                    <a:pt x="75" y="20"/>
                  </a:lnTo>
                  <a:lnTo>
                    <a:pt x="75" y="21"/>
                  </a:lnTo>
                  <a:lnTo>
                    <a:pt x="77" y="21"/>
                  </a:lnTo>
                  <a:lnTo>
                    <a:pt x="79" y="23"/>
                  </a:lnTo>
                  <a:lnTo>
                    <a:pt x="81" y="25"/>
                  </a:lnTo>
                  <a:lnTo>
                    <a:pt x="83" y="25"/>
                  </a:lnTo>
                  <a:lnTo>
                    <a:pt x="83" y="27"/>
                  </a:lnTo>
                  <a:lnTo>
                    <a:pt x="85" y="27"/>
                  </a:lnTo>
                  <a:lnTo>
                    <a:pt x="83" y="27"/>
                  </a:lnTo>
                  <a:lnTo>
                    <a:pt x="83" y="29"/>
                  </a:lnTo>
                  <a:lnTo>
                    <a:pt x="81" y="29"/>
                  </a:lnTo>
                  <a:lnTo>
                    <a:pt x="79" y="29"/>
                  </a:lnTo>
                  <a:lnTo>
                    <a:pt x="77" y="29"/>
                  </a:lnTo>
                  <a:lnTo>
                    <a:pt x="77" y="27"/>
                  </a:lnTo>
                  <a:lnTo>
                    <a:pt x="75" y="27"/>
                  </a:lnTo>
                  <a:lnTo>
                    <a:pt x="75" y="29"/>
                  </a:lnTo>
                  <a:lnTo>
                    <a:pt x="77" y="29"/>
                  </a:lnTo>
                  <a:lnTo>
                    <a:pt x="75" y="29"/>
                  </a:lnTo>
                  <a:lnTo>
                    <a:pt x="73" y="29"/>
                  </a:lnTo>
                  <a:lnTo>
                    <a:pt x="73" y="31"/>
                  </a:lnTo>
                  <a:lnTo>
                    <a:pt x="73" y="33"/>
                  </a:lnTo>
                  <a:lnTo>
                    <a:pt x="71" y="33"/>
                  </a:lnTo>
                  <a:lnTo>
                    <a:pt x="71" y="35"/>
                  </a:lnTo>
                  <a:lnTo>
                    <a:pt x="71" y="37"/>
                  </a:lnTo>
                  <a:lnTo>
                    <a:pt x="71" y="39"/>
                  </a:lnTo>
                  <a:lnTo>
                    <a:pt x="71" y="41"/>
                  </a:lnTo>
                  <a:lnTo>
                    <a:pt x="73" y="39"/>
                  </a:lnTo>
                  <a:lnTo>
                    <a:pt x="71" y="39"/>
                  </a:lnTo>
                  <a:lnTo>
                    <a:pt x="71" y="41"/>
                  </a:lnTo>
                  <a:lnTo>
                    <a:pt x="73" y="41"/>
                  </a:lnTo>
                  <a:lnTo>
                    <a:pt x="71" y="41"/>
                  </a:lnTo>
                  <a:lnTo>
                    <a:pt x="73" y="41"/>
                  </a:lnTo>
                  <a:lnTo>
                    <a:pt x="71" y="41"/>
                  </a:lnTo>
                  <a:lnTo>
                    <a:pt x="73" y="41"/>
                  </a:lnTo>
                  <a:lnTo>
                    <a:pt x="73" y="43"/>
                  </a:lnTo>
                  <a:lnTo>
                    <a:pt x="71" y="43"/>
                  </a:lnTo>
                  <a:lnTo>
                    <a:pt x="69" y="43"/>
                  </a:lnTo>
                  <a:lnTo>
                    <a:pt x="69" y="45"/>
                  </a:lnTo>
                  <a:lnTo>
                    <a:pt x="68" y="45"/>
                  </a:lnTo>
                  <a:lnTo>
                    <a:pt x="68" y="47"/>
                  </a:lnTo>
                  <a:lnTo>
                    <a:pt x="66" y="47"/>
                  </a:lnTo>
                  <a:lnTo>
                    <a:pt x="66" y="45"/>
                  </a:lnTo>
                  <a:lnTo>
                    <a:pt x="66" y="47"/>
                  </a:lnTo>
                  <a:lnTo>
                    <a:pt x="66" y="45"/>
                  </a:lnTo>
                  <a:lnTo>
                    <a:pt x="66" y="47"/>
                  </a:lnTo>
                  <a:lnTo>
                    <a:pt x="64" y="47"/>
                  </a:lnTo>
                  <a:lnTo>
                    <a:pt x="64" y="49"/>
                  </a:lnTo>
                  <a:lnTo>
                    <a:pt x="62" y="50"/>
                  </a:lnTo>
                  <a:lnTo>
                    <a:pt x="64" y="50"/>
                  </a:lnTo>
                  <a:lnTo>
                    <a:pt x="64" y="52"/>
                  </a:lnTo>
                  <a:lnTo>
                    <a:pt x="62" y="52"/>
                  </a:lnTo>
                  <a:lnTo>
                    <a:pt x="62" y="54"/>
                  </a:lnTo>
                  <a:lnTo>
                    <a:pt x="64" y="54"/>
                  </a:lnTo>
                  <a:lnTo>
                    <a:pt x="64" y="56"/>
                  </a:lnTo>
                  <a:lnTo>
                    <a:pt x="62" y="56"/>
                  </a:lnTo>
                  <a:lnTo>
                    <a:pt x="62" y="58"/>
                  </a:lnTo>
                  <a:lnTo>
                    <a:pt x="62" y="56"/>
                  </a:lnTo>
                  <a:lnTo>
                    <a:pt x="64" y="56"/>
                  </a:lnTo>
                  <a:lnTo>
                    <a:pt x="62" y="56"/>
                  </a:lnTo>
                  <a:lnTo>
                    <a:pt x="62" y="58"/>
                  </a:lnTo>
                  <a:lnTo>
                    <a:pt x="62" y="60"/>
                  </a:lnTo>
                  <a:lnTo>
                    <a:pt x="60" y="60"/>
                  </a:lnTo>
                  <a:lnTo>
                    <a:pt x="60" y="58"/>
                  </a:lnTo>
                  <a:lnTo>
                    <a:pt x="60" y="60"/>
                  </a:lnTo>
                  <a:lnTo>
                    <a:pt x="62" y="60"/>
                  </a:lnTo>
                  <a:lnTo>
                    <a:pt x="62" y="62"/>
                  </a:lnTo>
                  <a:lnTo>
                    <a:pt x="60" y="62"/>
                  </a:lnTo>
                  <a:lnTo>
                    <a:pt x="62" y="62"/>
                  </a:lnTo>
                  <a:lnTo>
                    <a:pt x="60" y="62"/>
                  </a:lnTo>
                  <a:lnTo>
                    <a:pt x="60" y="64"/>
                  </a:lnTo>
                  <a:lnTo>
                    <a:pt x="60" y="66"/>
                  </a:lnTo>
                  <a:lnTo>
                    <a:pt x="58" y="66"/>
                  </a:lnTo>
                  <a:lnTo>
                    <a:pt x="56" y="68"/>
                  </a:lnTo>
                  <a:lnTo>
                    <a:pt x="54" y="68"/>
                  </a:lnTo>
                  <a:lnTo>
                    <a:pt x="52" y="68"/>
                  </a:lnTo>
                  <a:lnTo>
                    <a:pt x="50" y="70"/>
                  </a:lnTo>
                  <a:lnTo>
                    <a:pt x="48" y="70"/>
                  </a:lnTo>
                  <a:lnTo>
                    <a:pt x="48" y="68"/>
                  </a:lnTo>
                  <a:lnTo>
                    <a:pt x="48" y="66"/>
                  </a:lnTo>
                  <a:lnTo>
                    <a:pt x="48" y="64"/>
                  </a:lnTo>
                  <a:lnTo>
                    <a:pt x="46" y="64"/>
                  </a:lnTo>
                  <a:lnTo>
                    <a:pt x="44" y="64"/>
                  </a:lnTo>
                  <a:lnTo>
                    <a:pt x="46" y="64"/>
                  </a:lnTo>
                  <a:lnTo>
                    <a:pt x="46" y="62"/>
                  </a:lnTo>
                  <a:lnTo>
                    <a:pt x="44" y="64"/>
                  </a:lnTo>
                  <a:lnTo>
                    <a:pt x="44" y="62"/>
                  </a:lnTo>
                  <a:lnTo>
                    <a:pt x="42" y="64"/>
                  </a:lnTo>
                  <a:lnTo>
                    <a:pt x="40" y="64"/>
                  </a:lnTo>
                  <a:lnTo>
                    <a:pt x="40" y="62"/>
                  </a:lnTo>
                  <a:lnTo>
                    <a:pt x="39" y="62"/>
                  </a:lnTo>
                  <a:lnTo>
                    <a:pt x="37" y="62"/>
                  </a:lnTo>
                  <a:lnTo>
                    <a:pt x="39" y="62"/>
                  </a:lnTo>
                  <a:lnTo>
                    <a:pt x="37" y="62"/>
                  </a:lnTo>
                  <a:lnTo>
                    <a:pt x="37" y="60"/>
                  </a:lnTo>
                  <a:lnTo>
                    <a:pt x="35" y="60"/>
                  </a:lnTo>
                  <a:lnTo>
                    <a:pt x="35" y="62"/>
                  </a:lnTo>
                  <a:lnTo>
                    <a:pt x="33" y="64"/>
                  </a:lnTo>
                  <a:lnTo>
                    <a:pt x="31" y="64"/>
                  </a:lnTo>
                  <a:lnTo>
                    <a:pt x="29" y="64"/>
                  </a:lnTo>
                  <a:lnTo>
                    <a:pt x="27" y="64"/>
                  </a:lnTo>
                  <a:lnTo>
                    <a:pt x="25" y="66"/>
                  </a:lnTo>
                  <a:lnTo>
                    <a:pt x="25" y="64"/>
                  </a:lnTo>
                  <a:lnTo>
                    <a:pt x="25" y="62"/>
                  </a:lnTo>
                  <a:lnTo>
                    <a:pt x="25" y="60"/>
                  </a:lnTo>
                  <a:lnTo>
                    <a:pt x="25" y="58"/>
                  </a:lnTo>
                  <a:lnTo>
                    <a:pt x="23" y="58"/>
                  </a:lnTo>
                  <a:lnTo>
                    <a:pt x="25" y="58"/>
                  </a:lnTo>
                  <a:lnTo>
                    <a:pt x="25" y="60"/>
                  </a:lnTo>
                  <a:lnTo>
                    <a:pt x="23" y="60"/>
                  </a:lnTo>
                  <a:lnTo>
                    <a:pt x="21" y="60"/>
                  </a:lnTo>
                  <a:lnTo>
                    <a:pt x="19" y="60"/>
                  </a:lnTo>
                  <a:lnTo>
                    <a:pt x="17" y="62"/>
                  </a:lnTo>
                  <a:lnTo>
                    <a:pt x="17" y="60"/>
                  </a:lnTo>
                  <a:lnTo>
                    <a:pt x="15" y="60"/>
                  </a:lnTo>
                  <a:lnTo>
                    <a:pt x="17" y="60"/>
                  </a:lnTo>
                  <a:lnTo>
                    <a:pt x="15" y="60"/>
                  </a:lnTo>
                  <a:lnTo>
                    <a:pt x="15" y="62"/>
                  </a:lnTo>
                  <a:lnTo>
                    <a:pt x="15" y="60"/>
                  </a:lnTo>
                  <a:lnTo>
                    <a:pt x="13" y="60"/>
                  </a:lnTo>
                  <a:lnTo>
                    <a:pt x="11" y="60"/>
                  </a:lnTo>
                  <a:lnTo>
                    <a:pt x="11" y="58"/>
                  </a:lnTo>
                  <a:lnTo>
                    <a:pt x="11" y="56"/>
                  </a:lnTo>
                  <a:lnTo>
                    <a:pt x="11" y="54"/>
                  </a:lnTo>
                  <a:lnTo>
                    <a:pt x="11" y="52"/>
                  </a:lnTo>
                  <a:lnTo>
                    <a:pt x="10" y="52"/>
                  </a:lnTo>
                  <a:lnTo>
                    <a:pt x="10" y="50"/>
                  </a:lnTo>
                  <a:lnTo>
                    <a:pt x="10" y="49"/>
                  </a:lnTo>
                  <a:lnTo>
                    <a:pt x="11" y="47"/>
                  </a:lnTo>
                  <a:lnTo>
                    <a:pt x="10" y="47"/>
                  </a:lnTo>
                  <a:lnTo>
                    <a:pt x="10" y="45"/>
                  </a:lnTo>
                  <a:lnTo>
                    <a:pt x="8" y="45"/>
                  </a:lnTo>
                  <a:lnTo>
                    <a:pt x="8" y="43"/>
                  </a:lnTo>
                  <a:lnTo>
                    <a:pt x="8" y="45"/>
                  </a:lnTo>
                  <a:lnTo>
                    <a:pt x="8" y="43"/>
                  </a:lnTo>
                  <a:lnTo>
                    <a:pt x="6" y="43"/>
                  </a:lnTo>
                  <a:lnTo>
                    <a:pt x="4" y="43"/>
                  </a:lnTo>
                  <a:lnTo>
                    <a:pt x="4" y="41"/>
                  </a:lnTo>
                  <a:lnTo>
                    <a:pt x="6" y="41"/>
                  </a:lnTo>
                  <a:lnTo>
                    <a:pt x="6" y="43"/>
                  </a:lnTo>
                  <a:lnTo>
                    <a:pt x="6" y="41"/>
                  </a:lnTo>
                  <a:lnTo>
                    <a:pt x="4" y="41"/>
                  </a:lnTo>
                  <a:lnTo>
                    <a:pt x="6" y="41"/>
                  </a:lnTo>
                  <a:lnTo>
                    <a:pt x="4" y="41"/>
                  </a:lnTo>
                  <a:lnTo>
                    <a:pt x="6" y="41"/>
                  </a:lnTo>
                  <a:lnTo>
                    <a:pt x="4" y="41"/>
                  </a:lnTo>
                  <a:lnTo>
                    <a:pt x="2" y="41"/>
                  </a:lnTo>
                  <a:lnTo>
                    <a:pt x="2" y="39"/>
                  </a:lnTo>
                  <a:lnTo>
                    <a:pt x="4" y="39"/>
                  </a:lnTo>
                  <a:lnTo>
                    <a:pt x="2" y="39"/>
                  </a:lnTo>
                  <a:lnTo>
                    <a:pt x="2" y="37"/>
                  </a:lnTo>
                  <a:lnTo>
                    <a:pt x="2" y="39"/>
                  </a:lnTo>
                  <a:lnTo>
                    <a:pt x="2" y="37"/>
                  </a:lnTo>
                  <a:lnTo>
                    <a:pt x="4" y="37"/>
                  </a:lnTo>
                  <a:lnTo>
                    <a:pt x="4" y="35"/>
                  </a:lnTo>
                  <a:lnTo>
                    <a:pt x="2" y="33"/>
                  </a:lnTo>
                  <a:lnTo>
                    <a:pt x="2" y="31"/>
                  </a:lnTo>
                  <a:lnTo>
                    <a:pt x="0" y="29"/>
                  </a:lnTo>
                  <a:lnTo>
                    <a:pt x="2" y="29"/>
                  </a:lnTo>
                  <a:lnTo>
                    <a:pt x="2" y="27"/>
                  </a:lnTo>
                  <a:lnTo>
                    <a:pt x="2" y="25"/>
                  </a:lnTo>
                  <a:lnTo>
                    <a:pt x="4" y="25"/>
                  </a:lnTo>
                  <a:lnTo>
                    <a:pt x="4" y="23"/>
                  </a:lnTo>
                  <a:lnTo>
                    <a:pt x="4" y="25"/>
                  </a:lnTo>
                  <a:lnTo>
                    <a:pt x="2" y="25"/>
                  </a:lnTo>
                  <a:lnTo>
                    <a:pt x="2" y="23"/>
                  </a:lnTo>
                  <a:lnTo>
                    <a:pt x="4" y="21"/>
                  </a:lnTo>
                  <a:lnTo>
                    <a:pt x="4" y="20"/>
                  </a:lnTo>
                  <a:lnTo>
                    <a:pt x="6" y="20"/>
                  </a:lnTo>
                  <a:lnTo>
                    <a:pt x="8" y="20"/>
                  </a:lnTo>
                  <a:lnTo>
                    <a:pt x="8" y="18"/>
                  </a:lnTo>
                  <a:lnTo>
                    <a:pt x="8" y="20"/>
                  </a:lnTo>
                  <a:lnTo>
                    <a:pt x="6" y="20"/>
                  </a:lnTo>
                  <a:lnTo>
                    <a:pt x="6" y="21"/>
                  </a:lnTo>
                  <a:lnTo>
                    <a:pt x="8" y="21"/>
                  </a:lnTo>
                  <a:lnTo>
                    <a:pt x="8" y="23"/>
                  </a:lnTo>
                  <a:lnTo>
                    <a:pt x="10" y="23"/>
                  </a:lnTo>
                  <a:lnTo>
                    <a:pt x="10" y="25"/>
                  </a:lnTo>
                  <a:lnTo>
                    <a:pt x="11" y="25"/>
                  </a:lnTo>
                  <a:lnTo>
                    <a:pt x="11" y="27"/>
                  </a:lnTo>
                  <a:lnTo>
                    <a:pt x="13" y="27"/>
                  </a:lnTo>
                  <a:lnTo>
                    <a:pt x="13" y="29"/>
                  </a:lnTo>
                  <a:lnTo>
                    <a:pt x="15" y="29"/>
                  </a:lnTo>
                  <a:lnTo>
                    <a:pt x="15" y="27"/>
                  </a:lnTo>
                  <a:lnTo>
                    <a:pt x="17" y="29"/>
                  </a:lnTo>
                  <a:lnTo>
                    <a:pt x="17" y="27"/>
                  </a:lnTo>
                  <a:lnTo>
                    <a:pt x="19" y="27"/>
                  </a:lnTo>
                  <a:lnTo>
                    <a:pt x="21" y="27"/>
                  </a:lnTo>
                  <a:lnTo>
                    <a:pt x="23" y="27"/>
                  </a:lnTo>
                  <a:lnTo>
                    <a:pt x="25" y="27"/>
                  </a:lnTo>
                  <a:lnTo>
                    <a:pt x="27" y="27"/>
                  </a:lnTo>
                  <a:lnTo>
                    <a:pt x="27" y="25"/>
                  </a:lnTo>
                  <a:lnTo>
                    <a:pt x="29" y="25"/>
                  </a:lnTo>
                  <a:lnTo>
                    <a:pt x="29" y="23"/>
                  </a:lnTo>
                  <a:lnTo>
                    <a:pt x="27" y="23"/>
                  </a:lnTo>
                  <a:lnTo>
                    <a:pt x="29" y="23"/>
                  </a:lnTo>
                  <a:lnTo>
                    <a:pt x="31" y="23"/>
                  </a:lnTo>
                  <a:lnTo>
                    <a:pt x="33" y="23"/>
                  </a:lnTo>
                  <a:lnTo>
                    <a:pt x="35" y="23"/>
                  </a:lnTo>
                  <a:lnTo>
                    <a:pt x="37" y="23"/>
                  </a:lnTo>
                  <a:lnTo>
                    <a:pt x="37" y="25"/>
                  </a:lnTo>
                  <a:lnTo>
                    <a:pt x="39" y="25"/>
                  </a:lnTo>
                  <a:lnTo>
                    <a:pt x="40" y="25"/>
                  </a:lnTo>
                  <a:lnTo>
                    <a:pt x="42" y="23"/>
                  </a:lnTo>
                  <a:lnTo>
                    <a:pt x="44" y="23"/>
                  </a:lnTo>
                  <a:lnTo>
                    <a:pt x="46" y="23"/>
                  </a:lnTo>
                  <a:lnTo>
                    <a:pt x="48" y="23"/>
                  </a:lnTo>
                  <a:lnTo>
                    <a:pt x="48" y="21"/>
                  </a:lnTo>
                  <a:lnTo>
                    <a:pt x="48" y="20"/>
                  </a:lnTo>
                  <a:lnTo>
                    <a:pt x="50" y="20"/>
                  </a:lnTo>
                  <a:lnTo>
                    <a:pt x="50" y="18"/>
                  </a:lnTo>
                  <a:lnTo>
                    <a:pt x="50" y="16"/>
                  </a:lnTo>
                  <a:lnTo>
                    <a:pt x="52" y="16"/>
                  </a:lnTo>
                  <a:lnTo>
                    <a:pt x="52" y="14"/>
                  </a:lnTo>
                  <a:lnTo>
                    <a:pt x="52" y="12"/>
                  </a:lnTo>
                  <a:lnTo>
                    <a:pt x="54" y="10"/>
                  </a:lnTo>
                  <a:lnTo>
                    <a:pt x="54" y="12"/>
                  </a:lnTo>
                  <a:lnTo>
                    <a:pt x="54" y="10"/>
                  </a:lnTo>
                  <a:lnTo>
                    <a:pt x="56" y="10"/>
                  </a:lnTo>
                  <a:lnTo>
                    <a:pt x="56" y="8"/>
                  </a:lnTo>
                  <a:lnTo>
                    <a:pt x="56" y="6"/>
                  </a:lnTo>
                  <a:lnTo>
                    <a:pt x="56" y="4"/>
                  </a:lnTo>
                  <a:lnTo>
                    <a:pt x="56" y="2"/>
                  </a:lnTo>
                  <a:lnTo>
                    <a:pt x="56" y="0"/>
                  </a:lnTo>
                  <a:lnTo>
                    <a:pt x="58" y="0"/>
                  </a:lnTo>
                  <a:lnTo>
                    <a:pt x="60" y="0"/>
                  </a:lnTo>
                  <a:lnTo>
                    <a:pt x="62" y="0"/>
                  </a:lnTo>
                  <a:lnTo>
                    <a:pt x="6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49" name="Freeform 921"/>
            <p:cNvSpPr>
              <a:spLocks/>
            </p:cNvSpPr>
            <p:nvPr/>
          </p:nvSpPr>
          <p:spPr bwMode="gray">
            <a:xfrm>
              <a:off x="5414725" y="2323697"/>
              <a:ext cx="1933" cy="3866"/>
            </a:xfrm>
            <a:custGeom>
              <a:avLst/>
              <a:gdLst>
                <a:gd name="T0" fmla="*/ 2 w 2"/>
                <a:gd name="T1" fmla="*/ 0 h 4"/>
                <a:gd name="T2" fmla="*/ 2 w 2"/>
                <a:gd name="T3" fmla="*/ 2 h 4"/>
                <a:gd name="T4" fmla="*/ 2 w 2"/>
                <a:gd name="T5" fmla="*/ 4 h 4"/>
                <a:gd name="T6" fmla="*/ 0 w 2"/>
                <a:gd name="T7" fmla="*/ 4 h 4"/>
                <a:gd name="T8" fmla="*/ 2 w 2"/>
                <a:gd name="T9" fmla="*/ 4 h 4"/>
                <a:gd name="T10" fmla="*/ 2 w 2"/>
                <a:gd name="T11" fmla="*/ 2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2" y="4"/>
                  </a:lnTo>
                  <a:lnTo>
                    <a:pt x="0" y="4"/>
                  </a:lnTo>
                  <a:lnTo>
                    <a:pt x="2" y="4"/>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50" name="Freeform 922"/>
            <p:cNvSpPr>
              <a:spLocks/>
            </p:cNvSpPr>
            <p:nvPr/>
          </p:nvSpPr>
          <p:spPr bwMode="gray">
            <a:xfrm>
              <a:off x="5264933" y="232176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51" name="Freeform 923"/>
            <p:cNvSpPr>
              <a:spLocks/>
            </p:cNvSpPr>
            <p:nvPr/>
          </p:nvSpPr>
          <p:spPr bwMode="gray">
            <a:xfrm>
              <a:off x="5164427" y="2315000"/>
              <a:ext cx="86010" cy="92774"/>
            </a:xfrm>
            <a:custGeom>
              <a:avLst/>
              <a:gdLst>
                <a:gd name="T0" fmla="*/ 6 w 89"/>
                <a:gd name="T1" fmla="*/ 2 h 96"/>
                <a:gd name="T2" fmla="*/ 13 w 89"/>
                <a:gd name="T3" fmla="*/ 3 h 96"/>
                <a:gd name="T4" fmla="*/ 21 w 89"/>
                <a:gd name="T5" fmla="*/ 5 h 96"/>
                <a:gd name="T6" fmla="*/ 25 w 89"/>
                <a:gd name="T7" fmla="*/ 9 h 96"/>
                <a:gd name="T8" fmla="*/ 29 w 89"/>
                <a:gd name="T9" fmla="*/ 15 h 96"/>
                <a:gd name="T10" fmla="*/ 36 w 89"/>
                <a:gd name="T11" fmla="*/ 21 h 96"/>
                <a:gd name="T12" fmla="*/ 38 w 89"/>
                <a:gd name="T13" fmla="*/ 23 h 96"/>
                <a:gd name="T14" fmla="*/ 40 w 89"/>
                <a:gd name="T15" fmla="*/ 25 h 96"/>
                <a:gd name="T16" fmla="*/ 40 w 89"/>
                <a:gd name="T17" fmla="*/ 25 h 96"/>
                <a:gd name="T18" fmla="*/ 44 w 89"/>
                <a:gd name="T19" fmla="*/ 29 h 96"/>
                <a:gd name="T20" fmla="*/ 48 w 89"/>
                <a:gd name="T21" fmla="*/ 31 h 96"/>
                <a:gd name="T22" fmla="*/ 50 w 89"/>
                <a:gd name="T23" fmla="*/ 29 h 96"/>
                <a:gd name="T24" fmla="*/ 54 w 89"/>
                <a:gd name="T25" fmla="*/ 32 h 96"/>
                <a:gd name="T26" fmla="*/ 58 w 89"/>
                <a:gd name="T27" fmla="*/ 38 h 96"/>
                <a:gd name="T28" fmla="*/ 65 w 89"/>
                <a:gd name="T29" fmla="*/ 42 h 96"/>
                <a:gd name="T30" fmla="*/ 60 w 89"/>
                <a:gd name="T31" fmla="*/ 46 h 96"/>
                <a:gd name="T32" fmla="*/ 62 w 89"/>
                <a:gd name="T33" fmla="*/ 44 h 96"/>
                <a:gd name="T34" fmla="*/ 67 w 89"/>
                <a:gd name="T35" fmla="*/ 42 h 96"/>
                <a:gd name="T36" fmla="*/ 69 w 89"/>
                <a:gd name="T37" fmla="*/ 46 h 96"/>
                <a:gd name="T38" fmla="*/ 67 w 89"/>
                <a:gd name="T39" fmla="*/ 48 h 96"/>
                <a:gd name="T40" fmla="*/ 69 w 89"/>
                <a:gd name="T41" fmla="*/ 50 h 96"/>
                <a:gd name="T42" fmla="*/ 67 w 89"/>
                <a:gd name="T43" fmla="*/ 52 h 96"/>
                <a:gd name="T44" fmla="*/ 71 w 89"/>
                <a:gd name="T45" fmla="*/ 56 h 96"/>
                <a:gd name="T46" fmla="*/ 77 w 89"/>
                <a:gd name="T47" fmla="*/ 58 h 96"/>
                <a:gd name="T48" fmla="*/ 77 w 89"/>
                <a:gd name="T49" fmla="*/ 61 h 96"/>
                <a:gd name="T50" fmla="*/ 77 w 89"/>
                <a:gd name="T51" fmla="*/ 65 h 96"/>
                <a:gd name="T52" fmla="*/ 77 w 89"/>
                <a:gd name="T53" fmla="*/ 67 h 96"/>
                <a:gd name="T54" fmla="*/ 79 w 89"/>
                <a:gd name="T55" fmla="*/ 65 h 96"/>
                <a:gd name="T56" fmla="*/ 83 w 89"/>
                <a:gd name="T57" fmla="*/ 65 h 96"/>
                <a:gd name="T58" fmla="*/ 85 w 89"/>
                <a:gd name="T59" fmla="*/ 67 h 96"/>
                <a:gd name="T60" fmla="*/ 89 w 89"/>
                <a:gd name="T61" fmla="*/ 71 h 96"/>
                <a:gd name="T62" fmla="*/ 89 w 89"/>
                <a:gd name="T63" fmla="*/ 79 h 96"/>
                <a:gd name="T64" fmla="*/ 89 w 89"/>
                <a:gd name="T65" fmla="*/ 83 h 96"/>
                <a:gd name="T66" fmla="*/ 89 w 89"/>
                <a:gd name="T67" fmla="*/ 91 h 96"/>
                <a:gd name="T68" fmla="*/ 87 w 89"/>
                <a:gd name="T69" fmla="*/ 96 h 96"/>
                <a:gd name="T70" fmla="*/ 83 w 89"/>
                <a:gd name="T71" fmla="*/ 92 h 96"/>
                <a:gd name="T72" fmla="*/ 79 w 89"/>
                <a:gd name="T73" fmla="*/ 92 h 96"/>
                <a:gd name="T74" fmla="*/ 77 w 89"/>
                <a:gd name="T75" fmla="*/ 96 h 96"/>
                <a:gd name="T76" fmla="*/ 73 w 89"/>
                <a:gd name="T77" fmla="*/ 92 h 96"/>
                <a:gd name="T78" fmla="*/ 69 w 89"/>
                <a:gd name="T79" fmla="*/ 89 h 96"/>
                <a:gd name="T80" fmla="*/ 64 w 89"/>
                <a:gd name="T81" fmla="*/ 85 h 96"/>
                <a:gd name="T82" fmla="*/ 58 w 89"/>
                <a:gd name="T83" fmla="*/ 81 h 96"/>
                <a:gd name="T84" fmla="*/ 56 w 89"/>
                <a:gd name="T85" fmla="*/ 75 h 96"/>
                <a:gd name="T86" fmla="*/ 50 w 89"/>
                <a:gd name="T87" fmla="*/ 69 h 96"/>
                <a:gd name="T88" fmla="*/ 46 w 89"/>
                <a:gd name="T89" fmla="*/ 63 h 96"/>
                <a:gd name="T90" fmla="*/ 42 w 89"/>
                <a:gd name="T91" fmla="*/ 58 h 96"/>
                <a:gd name="T92" fmla="*/ 40 w 89"/>
                <a:gd name="T93" fmla="*/ 50 h 96"/>
                <a:gd name="T94" fmla="*/ 38 w 89"/>
                <a:gd name="T95" fmla="*/ 48 h 96"/>
                <a:gd name="T96" fmla="*/ 35 w 89"/>
                <a:gd name="T97" fmla="*/ 44 h 96"/>
                <a:gd name="T98" fmla="*/ 31 w 89"/>
                <a:gd name="T99" fmla="*/ 40 h 96"/>
                <a:gd name="T100" fmla="*/ 29 w 89"/>
                <a:gd name="T101" fmla="*/ 32 h 96"/>
                <a:gd name="T102" fmla="*/ 23 w 89"/>
                <a:gd name="T103" fmla="*/ 29 h 96"/>
                <a:gd name="T104" fmla="*/ 19 w 89"/>
                <a:gd name="T105" fmla="*/ 23 h 96"/>
                <a:gd name="T106" fmla="*/ 15 w 89"/>
                <a:gd name="T107" fmla="*/ 19 h 96"/>
                <a:gd name="T108" fmla="*/ 11 w 89"/>
                <a:gd name="T109" fmla="*/ 15 h 96"/>
                <a:gd name="T110" fmla="*/ 7 w 89"/>
                <a:gd name="T111" fmla="*/ 11 h 96"/>
                <a:gd name="T112" fmla="*/ 4 w 89"/>
                <a:gd name="T113" fmla="*/ 7 h 96"/>
                <a:gd name="T114" fmla="*/ 0 w 89"/>
                <a:gd name="T11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96">
                  <a:moveTo>
                    <a:pt x="2" y="0"/>
                  </a:moveTo>
                  <a:lnTo>
                    <a:pt x="4" y="0"/>
                  </a:lnTo>
                  <a:lnTo>
                    <a:pt x="4" y="2"/>
                  </a:lnTo>
                  <a:lnTo>
                    <a:pt x="6" y="2"/>
                  </a:lnTo>
                  <a:lnTo>
                    <a:pt x="7" y="3"/>
                  </a:lnTo>
                  <a:lnTo>
                    <a:pt x="9" y="3"/>
                  </a:lnTo>
                  <a:lnTo>
                    <a:pt x="11" y="3"/>
                  </a:lnTo>
                  <a:lnTo>
                    <a:pt x="13" y="3"/>
                  </a:lnTo>
                  <a:lnTo>
                    <a:pt x="15" y="3"/>
                  </a:lnTo>
                  <a:lnTo>
                    <a:pt x="17" y="3"/>
                  </a:lnTo>
                  <a:lnTo>
                    <a:pt x="19" y="3"/>
                  </a:lnTo>
                  <a:lnTo>
                    <a:pt x="21" y="5"/>
                  </a:lnTo>
                  <a:lnTo>
                    <a:pt x="23" y="5"/>
                  </a:lnTo>
                  <a:lnTo>
                    <a:pt x="23" y="7"/>
                  </a:lnTo>
                  <a:lnTo>
                    <a:pt x="23" y="9"/>
                  </a:lnTo>
                  <a:lnTo>
                    <a:pt x="25" y="9"/>
                  </a:lnTo>
                  <a:lnTo>
                    <a:pt x="25" y="11"/>
                  </a:lnTo>
                  <a:lnTo>
                    <a:pt x="25" y="13"/>
                  </a:lnTo>
                  <a:lnTo>
                    <a:pt x="27" y="13"/>
                  </a:lnTo>
                  <a:lnTo>
                    <a:pt x="29" y="15"/>
                  </a:lnTo>
                  <a:lnTo>
                    <a:pt x="31" y="17"/>
                  </a:lnTo>
                  <a:lnTo>
                    <a:pt x="33" y="17"/>
                  </a:lnTo>
                  <a:lnTo>
                    <a:pt x="35" y="19"/>
                  </a:lnTo>
                  <a:lnTo>
                    <a:pt x="36" y="21"/>
                  </a:lnTo>
                  <a:lnTo>
                    <a:pt x="38" y="21"/>
                  </a:lnTo>
                  <a:lnTo>
                    <a:pt x="38" y="23"/>
                  </a:lnTo>
                  <a:lnTo>
                    <a:pt x="38" y="21"/>
                  </a:lnTo>
                  <a:lnTo>
                    <a:pt x="38" y="23"/>
                  </a:lnTo>
                  <a:lnTo>
                    <a:pt x="40" y="23"/>
                  </a:lnTo>
                  <a:lnTo>
                    <a:pt x="38" y="23"/>
                  </a:lnTo>
                  <a:lnTo>
                    <a:pt x="38" y="25"/>
                  </a:lnTo>
                  <a:lnTo>
                    <a:pt x="40" y="25"/>
                  </a:lnTo>
                  <a:lnTo>
                    <a:pt x="38" y="25"/>
                  </a:lnTo>
                  <a:lnTo>
                    <a:pt x="40" y="25"/>
                  </a:lnTo>
                  <a:lnTo>
                    <a:pt x="40" y="27"/>
                  </a:lnTo>
                  <a:lnTo>
                    <a:pt x="40" y="25"/>
                  </a:lnTo>
                  <a:lnTo>
                    <a:pt x="42" y="25"/>
                  </a:lnTo>
                  <a:lnTo>
                    <a:pt x="42" y="27"/>
                  </a:lnTo>
                  <a:lnTo>
                    <a:pt x="42" y="29"/>
                  </a:lnTo>
                  <a:lnTo>
                    <a:pt x="44" y="29"/>
                  </a:lnTo>
                  <a:lnTo>
                    <a:pt x="46" y="31"/>
                  </a:lnTo>
                  <a:lnTo>
                    <a:pt x="46" y="32"/>
                  </a:lnTo>
                  <a:lnTo>
                    <a:pt x="48" y="32"/>
                  </a:lnTo>
                  <a:lnTo>
                    <a:pt x="48" y="31"/>
                  </a:lnTo>
                  <a:lnTo>
                    <a:pt x="46" y="31"/>
                  </a:lnTo>
                  <a:lnTo>
                    <a:pt x="46" y="29"/>
                  </a:lnTo>
                  <a:lnTo>
                    <a:pt x="48" y="29"/>
                  </a:lnTo>
                  <a:lnTo>
                    <a:pt x="50" y="29"/>
                  </a:lnTo>
                  <a:lnTo>
                    <a:pt x="50" y="31"/>
                  </a:lnTo>
                  <a:lnTo>
                    <a:pt x="50" y="32"/>
                  </a:lnTo>
                  <a:lnTo>
                    <a:pt x="52" y="32"/>
                  </a:lnTo>
                  <a:lnTo>
                    <a:pt x="54" y="32"/>
                  </a:lnTo>
                  <a:lnTo>
                    <a:pt x="56" y="34"/>
                  </a:lnTo>
                  <a:lnTo>
                    <a:pt x="58" y="34"/>
                  </a:lnTo>
                  <a:lnTo>
                    <a:pt x="58" y="36"/>
                  </a:lnTo>
                  <a:lnTo>
                    <a:pt x="58" y="38"/>
                  </a:lnTo>
                  <a:lnTo>
                    <a:pt x="60" y="40"/>
                  </a:lnTo>
                  <a:lnTo>
                    <a:pt x="62" y="40"/>
                  </a:lnTo>
                  <a:lnTo>
                    <a:pt x="64" y="40"/>
                  </a:lnTo>
                  <a:lnTo>
                    <a:pt x="65" y="42"/>
                  </a:lnTo>
                  <a:lnTo>
                    <a:pt x="64" y="44"/>
                  </a:lnTo>
                  <a:lnTo>
                    <a:pt x="62" y="44"/>
                  </a:lnTo>
                  <a:lnTo>
                    <a:pt x="62" y="46"/>
                  </a:lnTo>
                  <a:lnTo>
                    <a:pt x="60" y="46"/>
                  </a:lnTo>
                  <a:lnTo>
                    <a:pt x="60" y="44"/>
                  </a:lnTo>
                  <a:lnTo>
                    <a:pt x="60" y="46"/>
                  </a:lnTo>
                  <a:lnTo>
                    <a:pt x="62" y="46"/>
                  </a:lnTo>
                  <a:lnTo>
                    <a:pt x="62" y="44"/>
                  </a:lnTo>
                  <a:lnTo>
                    <a:pt x="64" y="44"/>
                  </a:lnTo>
                  <a:lnTo>
                    <a:pt x="65" y="44"/>
                  </a:lnTo>
                  <a:lnTo>
                    <a:pt x="65" y="42"/>
                  </a:lnTo>
                  <a:lnTo>
                    <a:pt x="67" y="42"/>
                  </a:lnTo>
                  <a:lnTo>
                    <a:pt x="69" y="44"/>
                  </a:lnTo>
                  <a:lnTo>
                    <a:pt x="71" y="44"/>
                  </a:lnTo>
                  <a:lnTo>
                    <a:pt x="71" y="46"/>
                  </a:lnTo>
                  <a:lnTo>
                    <a:pt x="69" y="46"/>
                  </a:lnTo>
                  <a:lnTo>
                    <a:pt x="69" y="48"/>
                  </a:lnTo>
                  <a:lnTo>
                    <a:pt x="69" y="46"/>
                  </a:lnTo>
                  <a:lnTo>
                    <a:pt x="69" y="48"/>
                  </a:lnTo>
                  <a:lnTo>
                    <a:pt x="67" y="48"/>
                  </a:lnTo>
                  <a:lnTo>
                    <a:pt x="65" y="48"/>
                  </a:lnTo>
                  <a:lnTo>
                    <a:pt x="67" y="48"/>
                  </a:lnTo>
                  <a:lnTo>
                    <a:pt x="67" y="50"/>
                  </a:lnTo>
                  <a:lnTo>
                    <a:pt x="69" y="50"/>
                  </a:lnTo>
                  <a:lnTo>
                    <a:pt x="69" y="52"/>
                  </a:lnTo>
                  <a:lnTo>
                    <a:pt x="67" y="52"/>
                  </a:lnTo>
                  <a:lnTo>
                    <a:pt x="67" y="50"/>
                  </a:lnTo>
                  <a:lnTo>
                    <a:pt x="67" y="52"/>
                  </a:lnTo>
                  <a:lnTo>
                    <a:pt x="67" y="54"/>
                  </a:lnTo>
                  <a:lnTo>
                    <a:pt x="69" y="54"/>
                  </a:lnTo>
                  <a:lnTo>
                    <a:pt x="69" y="56"/>
                  </a:lnTo>
                  <a:lnTo>
                    <a:pt x="71" y="56"/>
                  </a:lnTo>
                  <a:lnTo>
                    <a:pt x="73" y="56"/>
                  </a:lnTo>
                  <a:lnTo>
                    <a:pt x="75" y="56"/>
                  </a:lnTo>
                  <a:lnTo>
                    <a:pt x="75" y="58"/>
                  </a:lnTo>
                  <a:lnTo>
                    <a:pt x="77" y="58"/>
                  </a:lnTo>
                  <a:lnTo>
                    <a:pt x="77" y="60"/>
                  </a:lnTo>
                  <a:lnTo>
                    <a:pt x="77" y="61"/>
                  </a:lnTo>
                  <a:lnTo>
                    <a:pt x="77" y="63"/>
                  </a:lnTo>
                  <a:lnTo>
                    <a:pt x="77" y="61"/>
                  </a:lnTo>
                  <a:lnTo>
                    <a:pt x="77" y="63"/>
                  </a:lnTo>
                  <a:lnTo>
                    <a:pt x="79" y="63"/>
                  </a:lnTo>
                  <a:lnTo>
                    <a:pt x="79" y="65"/>
                  </a:lnTo>
                  <a:lnTo>
                    <a:pt x="77" y="65"/>
                  </a:lnTo>
                  <a:lnTo>
                    <a:pt x="77" y="67"/>
                  </a:lnTo>
                  <a:lnTo>
                    <a:pt x="79" y="65"/>
                  </a:lnTo>
                  <a:lnTo>
                    <a:pt x="79" y="67"/>
                  </a:lnTo>
                  <a:lnTo>
                    <a:pt x="77" y="67"/>
                  </a:lnTo>
                  <a:lnTo>
                    <a:pt x="77" y="69"/>
                  </a:lnTo>
                  <a:lnTo>
                    <a:pt x="79" y="69"/>
                  </a:lnTo>
                  <a:lnTo>
                    <a:pt x="79" y="67"/>
                  </a:lnTo>
                  <a:lnTo>
                    <a:pt x="79" y="65"/>
                  </a:lnTo>
                  <a:lnTo>
                    <a:pt x="81" y="67"/>
                  </a:lnTo>
                  <a:lnTo>
                    <a:pt x="81" y="65"/>
                  </a:lnTo>
                  <a:lnTo>
                    <a:pt x="81" y="67"/>
                  </a:lnTo>
                  <a:lnTo>
                    <a:pt x="83" y="65"/>
                  </a:lnTo>
                  <a:lnTo>
                    <a:pt x="83" y="67"/>
                  </a:lnTo>
                  <a:lnTo>
                    <a:pt x="85" y="67"/>
                  </a:lnTo>
                  <a:lnTo>
                    <a:pt x="87" y="67"/>
                  </a:lnTo>
                  <a:lnTo>
                    <a:pt x="85" y="67"/>
                  </a:lnTo>
                  <a:lnTo>
                    <a:pt x="87" y="67"/>
                  </a:lnTo>
                  <a:lnTo>
                    <a:pt x="87" y="69"/>
                  </a:lnTo>
                  <a:lnTo>
                    <a:pt x="87" y="71"/>
                  </a:lnTo>
                  <a:lnTo>
                    <a:pt x="89" y="71"/>
                  </a:lnTo>
                  <a:lnTo>
                    <a:pt x="89" y="73"/>
                  </a:lnTo>
                  <a:lnTo>
                    <a:pt x="89" y="75"/>
                  </a:lnTo>
                  <a:lnTo>
                    <a:pt x="87" y="77"/>
                  </a:lnTo>
                  <a:lnTo>
                    <a:pt x="89" y="79"/>
                  </a:lnTo>
                  <a:lnTo>
                    <a:pt x="89" y="81"/>
                  </a:lnTo>
                  <a:lnTo>
                    <a:pt x="87" y="81"/>
                  </a:lnTo>
                  <a:lnTo>
                    <a:pt x="87" y="83"/>
                  </a:lnTo>
                  <a:lnTo>
                    <a:pt x="89" y="83"/>
                  </a:lnTo>
                  <a:lnTo>
                    <a:pt x="89" y="85"/>
                  </a:lnTo>
                  <a:lnTo>
                    <a:pt x="89" y="87"/>
                  </a:lnTo>
                  <a:lnTo>
                    <a:pt x="89" y="89"/>
                  </a:lnTo>
                  <a:lnTo>
                    <a:pt x="89" y="91"/>
                  </a:lnTo>
                  <a:lnTo>
                    <a:pt x="87" y="91"/>
                  </a:lnTo>
                  <a:lnTo>
                    <a:pt x="87" y="92"/>
                  </a:lnTo>
                  <a:lnTo>
                    <a:pt x="87" y="94"/>
                  </a:lnTo>
                  <a:lnTo>
                    <a:pt x="87" y="96"/>
                  </a:lnTo>
                  <a:lnTo>
                    <a:pt x="87" y="94"/>
                  </a:lnTo>
                  <a:lnTo>
                    <a:pt x="85" y="94"/>
                  </a:lnTo>
                  <a:lnTo>
                    <a:pt x="85" y="92"/>
                  </a:lnTo>
                  <a:lnTo>
                    <a:pt x="83" y="92"/>
                  </a:lnTo>
                  <a:lnTo>
                    <a:pt x="83" y="94"/>
                  </a:lnTo>
                  <a:lnTo>
                    <a:pt x="81" y="94"/>
                  </a:lnTo>
                  <a:lnTo>
                    <a:pt x="79" y="94"/>
                  </a:lnTo>
                  <a:lnTo>
                    <a:pt x="79" y="92"/>
                  </a:lnTo>
                  <a:lnTo>
                    <a:pt x="77" y="92"/>
                  </a:lnTo>
                  <a:lnTo>
                    <a:pt x="79" y="94"/>
                  </a:lnTo>
                  <a:lnTo>
                    <a:pt x="79" y="96"/>
                  </a:lnTo>
                  <a:lnTo>
                    <a:pt x="77" y="96"/>
                  </a:lnTo>
                  <a:lnTo>
                    <a:pt x="77" y="94"/>
                  </a:lnTo>
                  <a:lnTo>
                    <a:pt x="75" y="94"/>
                  </a:lnTo>
                  <a:lnTo>
                    <a:pt x="75" y="92"/>
                  </a:lnTo>
                  <a:lnTo>
                    <a:pt x="73" y="92"/>
                  </a:lnTo>
                  <a:lnTo>
                    <a:pt x="73" y="91"/>
                  </a:lnTo>
                  <a:lnTo>
                    <a:pt x="71" y="91"/>
                  </a:lnTo>
                  <a:lnTo>
                    <a:pt x="71" y="89"/>
                  </a:lnTo>
                  <a:lnTo>
                    <a:pt x="69" y="89"/>
                  </a:lnTo>
                  <a:lnTo>
                    <a:pt x="69" y="87"/>
                  </a:lnTo>
                  <a:lnTo>
                    <a:pt x="67" y="87"/>
                  </a:lnTo>
                  <a:lnTo>
                    <a:pt x="65" y="85"/>
                  </a:lnTo>
                  <a:lnTo>
                    <a:pt x="64" y="85"/>
                  </a:lnTo>
                  <a:lnTo>
                    <a:pt x="64" y="83"/>
                  </a:lnTo>
                  <a:lnTo>
                    <a:pt x="62" y="83"/>
                  </a:lnTo>
                  <a:lnTo>
                    <a:pt x="60" y="81"/>
                  </a:lnTo>
                  <a:lnTo>
                    <a:pt x="58" y="81"/>
                  </a:lnTo>
                  <a:lnTo>
                    <a:pt x="58" y="79"/>
                  </a:lnTo>
                  <a:lnTo>
                    <a:pt x="58" y="77"/>
                  </a:lnTo>
                  <a:lnTo>
                    <a:pt x="56" y="77"/>
                  </a:lnTo>
                  <a:lnTo>
                    <a:pt x="56" y="75"/>
                  </a:lnTo>
                  <a:lnTo>
                    <a:pt x="54" y="73"/>
                  </a:lnTo>
                  <a:lnTo>
                    <a:pt x="52" y="73"/>
                  </a:lnTo>
                  <a:lnTo>
                    <a:pt x="52" y="71"/>
                  </a:lnTo>
                  <a:lnTo>
                    <a:pt x="50" y="69"/>
                  </a:lnTo>
                  <a:lnTo>
                    <a:pt x="48" y="69"/>
                  </a:lnTo>
                  <a:lnTo>
                    <a:pt x="48" y="67"/>
                  </a:lnTo>
                  <a:lnTo>
                    <a:pt x="46" y="65"/>
                  </a:lnTo>
                  <a:lnTo>
                    <a:pt x="46" y="63"/>
                  </a:lnTo>
                  <a:lnTo>
                    <a:pt x="46" y="61"/>
                  </a:lnTo>
                  <a:lnTo>
                    <a:pt x="44" y="60"/>
                  </a:lnTo>
                  <a:lnTo>
                    <a:pt x="44" y="58"/>
                  </a:lnTo>
                  <a:lnTo>
                    <a:pt x="42" y="58"/>
                  </a:lnTo>
                  <a:lnTo>
                    <a:pt x="42" y="56"/>
                  </a:lnTo>
                  <a:lnTo>
                    <a:pt x="42" y="54"/>
                  </a:lnTo>
                  <a:lnTo>
                    <a:pt x="40" y="52"/>
                  </a:lnTo>
                  <a:lnTo>
                    <a:pt x="40" y="50"/>
                  </a:lnTo>
                  <a:lnTo>
                    <a:pt x="38" y="50"/>
                  </a:lnTo>
                  <a:lnTo>
                    <a:pt x="38" y="48"/>
                  </a:lnTo>
                  <a:lnTo>
                    <a:pt x="36" y="48"/>
                  </a:lnTo>
                  <a:lnTo>
                    <a:pt x="38" y="48"/>
                  </a:lnTo>
                  <a:lnTo>
                    <a:pt x="36" y="48"/>
                  </a:lnTo>
                  <a:lnTo>
                    <a:pt x="36" y="46"/>
                  </a:lnTo>
                  <a:lnTo>
                    <a:pt x="35" y="46"/>
                  </a:lnTo>
                  <a:lnTo>
                    <a:pt x="35" y="44"/>
                  </a:lnTo>
                  <a:lnTo>
                    <a:pt x="33" y="44"/>
                  </a:lnTo>
                  <a:lnTo>
                    <a:pt x="33" y="42"/>
                  </a:lnTo>
                  <a:lnTo>
                    <a:pt x="31" y="42"/>
                  </a:lnTo>
                  <a:lnTo>
                    <a:pt x="31" y="40"/>
                  </a:lnTo>
                  <a:lnTo>
                    <a:pt x="31" y="38"/>
                  </a:lnTo>
                  <a:lnTo>
                    <a:pt x="31" y="36"/>
                  </a:lnTo>
                  <a:lnTo>
                    <a:pt x="29" y="34"/>
                  </a:lnTo>
                  <a:lnTo>
                    <a:pt x="29" y="32"/>
                  </a:lnTo>
                  <a:lnTo>
                    <a:pt x="27" y="31"/>
                  </a:lnTo>
                  <a:lnTo>
                    <a:pt x="25" y="31"/>
                  </a:lnTo>
                  <a:lnTo>
                    <a:pt x="25" y="29"/>
                  </a:lnTo>
                  <a:lnTo>
                    <a:pt x="23" y="29"/>
                  </a:lnTo>
                  <a:lnTo>
                    <a:pt x="21" y="29"/>
                  </a:lnTo>
                  <a:lnTo>
                    <a:pt x="21" y="27"/>
                  </a:lnTo>
                  <a:lnTo>
                    <a:pt x="19" y="25"/>
                  </a:lnTo>
                  <a:lnTo>
                    <a:pt x="19" y="23"/>
                  </a:lnTo>
                  <a:lnTo>
                    <a:pt x="17" y="23"/>
                  </a:lnTo>
                  <a:lnTo>
                    <a:pt x="17" y="21"/>
                  </a:lnTo>
                  <a:lnTo>
                    <a:pt x="15" y="21"/>
                  </a:lnTo>
                  <a:lnTo>
                    <a:pt x="15" y="19"/>
                  </a:lnTo>
                  <a:lnTo>
                    <a:pt x="15" y="17"/>
                  </a:lnTo>
                  <a:lnTo>
                    <a:pt x="13" y="17"/>
                  </a:lnTo>
                  <a:lnTo>
                    <a:pt x="13" y="15"/>
                  </a:lnTo>
                  <a:lnTo>
                    <a:pt x="11" y="15"/>
                  </a:lnTo>
                  <a:lnTo>
                    <a:pt x="9" y="15"/>
                  </a:lnTo>
                  <a:lnTo>
                    <a:pt x="9" y="13"/>
                  </a:lnTo>
                  <a:lnTo>
                    <a:pt x="7" y="13"/>
                  </a:lnTo>
                  <a:lnTo>
                    <a:pt x="7" y="11"/>
                  </a:lnTo>
                  <a:lnTo>
                    <a:pt x="6" y="11"/>
                  </a:lnTo>
                  <a:lnTo>
                    <a:pt x="6" y="9"/>
                  </a:lnTo>
                  <a:lnTo>
                    <a:pt x="4" y="9"/>
                  </a:lnTo>
                  <a:lnTo>
                    <a:pt x="4" y="7"/>
                  </a:lnTo>
                  <a:lnTo>
                    <a:pt x="2" y="7"/>
                  </a:lnTo>
                  <a:lnTo>
                    <a:pt x="2" y="5"/>
                  </a:lnTo>
                  <a:lnTo>
                    <a:pt x="0" y="5"/>
                  </a:lnTo>
                  <a:lnTo>
                    <a:pt x="0" y="3"/>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52" name="Freeform 924"/>
            <p:cNvSpPr>
              <a:spLocks/>
            </p:cNvSpPr>
            <p:nvPr/>
          </p:nvSpPr>
          <p:spPr bwMode="gray">
            <a:xfrm>
              <a:off x="5162494" y="231500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53" name="Freeform 925"/>
            <p:cNvSpPr>
              <a:spLocks/>
            </p:cNvSpPr>
            <p:nvPr/>
          </p:nvSpPr>
          <p:spPr bwMode="gray">
            <a:xfrm>
              <a:off x="5164427" y="2313067"/>
              <a:ext cx="1933" cy="1933"/>
            </a:xfrm>
            <a:custGeom>
              <a:avLst/>
              <a:gdLst>
                <a:gd name="T0" fmla="*/ 0 w 2"/>
                <a:gd name="T1" fmla="*/ 0 h 2"/>
                <a:gd name="T2" fmla="*/ 2 w 2"/>
                <a:gd name="T3" fmla="*/ 0 h 2"/>
                <a:gd name="T4" fmla="*/ 2 w 2"/>
                <a:gd name="T5" fmla="*/ 2 h 2"/>
                <a:gd name="T6" fmla="*/ 2 w 2"/>
                <a:gd name="T7" fmla="*/ 0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2"/>
                  </a:lnTo>
                  <a:lnTo>
                    <a:pt x="2" y="0"/>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57" name="Freeform 929"/>
            <p:cNvSpPr>
              <a:spLocks/>
            </p:cNvSpPr>
            <p:nvPr/>
          </p:nvSpPr>
          <p:spPr bwMode="gray">
            <a:xfrm>
              <a:off x="5672754" y="2881311"/>
              <a:ext cx="0" cy="2899"/>
            </a:xfrm>
            <a:custGeom>
              <a:avLst/>
              <a:gdLst>
                <a:gd name="T0" fmla="*/ 3 h 3"/>
                <a:gd name="T1" fmla="*/ 1 h 3"/>
                <a:gd name="T2" fmla="*/ 0 h 3"/>
                <a:gd name="T3" fmla="*/ 1 h 3"/>
                <a:gd name="T4" fmla="*/ 3 h 3"/>
              </a:gdLst>
              <a:ahLst/>
              <a:cxnLst>
                <a:cxn ang="0">
                  <a:pos x="0" y="T0"/>
                </a:cxn>
                <a:cxn ang="0">
                  <a:pos x="0" y="T1"/>
                </a:cxn>
                <a:cxn ang="0">
                  <a:pos x="0" y="T2"/>
                </a:cxn>
                <a:cxn ang="0">
                  <a:pos x="0" y="T3"/>
                </a:cxn>
                <a:cxn ang="0">
                  <a:pos x="0" y="T4"/>
                </a:cxn>
              </a:cxnLst>
              <a:rect l="0" t="0" r="r" b="b"/>
              <a:pathLst>
                <a:path h="3">
                  <a:moveTo>
                    <a:pt x="0" y="3"/>
                  </a:moveTo>
                  <a:lnTo>
                    <a:pt x="0" y="1"/>
                  </a:lnTo>
                  <a:lnTo>
                    <a:pt x="0" y="0"/>
                  </a:lnTo>
                  <a:lnTo>
                    <a:pt x="0" y="1"/>
                  </a:lnTo>
                  <a:lnTo>
                    <a:pt x="0"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58" name="Rectangle 930"/>
            <p:cNvSpPr>
              <a:spLocks noChangeArrowheads="1"/>
            </p:cNvSpPr>
            <p:nvPr/>
          </p:nvSpPr>
          <p:spPr bwMode="gray">
            <a:xfrm>
              <a:off x="5579013" y="274408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59" name="Freeform 931"/>
            <p:cNvSpPr>
              <a:spLocks/>
            </p:cNvSpPr>
            <p:nvPr/>
          </p:nvSpPr>
          <p:spPr bwMode="gray">
            <a:xfrm>
              <a:off x="5579013" y="2742149"/>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0" name="Freeform 932"/>
            <p:cNvSpPr>
              <a:spLocks/>
            </p:cNvSpPr>
            <p:nvPr/>
          </p:nvSpPr>
          <p:spPr bwMode="gray">
            <a:xfrm>
              <a:off x="5586744" y="2737317"/>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1" name="Freeform 933"/>
            <p:cNvSpPr>
              <a:spLocks/>
            </p:cNvSpPr>
            <p:nvPr/>
          </p:nvSpPr>
          <p:spPr bwMode="gray">
            <a:xfrm>
              <a:off x="5586744" y="273345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2" name="Freeform 934"/>
            <p:cNvSpPr>
              <a:spLocks/>
            </p:cNvSpPr>
            <p:nvPr/>
          </p:nvSpPr>
          <p:spPr bwMode="gray">
            <a:xfrm>
              <a:off x="5558719" y="2716056"/>
              <a:ext cx="29958" cy="31891"/>
            </a:xfrm>
            <a:custGeom>
              <a:avLst/>
              <a:gdLst>
                <a:gd name="T0" fmla="*/ 4 w 31"/>
                <a:gd name="T1" fmla="*/ 2 h 33"/>
                <a:gd name="T2" fmla="*/ 5 w 31"/>
                <a:gd name="T3" fmla="*/ 2 h 33"/>
                <a:gd name="T4" fmla="*/ 9 w 31"/>
                <a:gd name="T5" fmla="*/ 4 h 33"/>
                <a:gd name="T6" fmla="*/ 15 w 31"/>
                <a:gd name="T7" fmla="*/ 6 h 33"/>
                <a:gd name="T8" fmla="*/ 15 w 31"/>
                <a:gd name="T9" fmla="*/ 4 h 33"/>
                <a:gd name="T10" fmla="*/ 19 w 31"/>
                <a:gd name="T11" fmla="*/ 6 h 33"/>
                <a:gd name="T12" fmla="*/ 19 w 31"/>
                <a:gd name="T13" fmla="*/ 4 h 33"/>
                <a:gd name="T14" fmla="*/ 21 w 31"/>
                <a:gd name="T15" fmla="*/ 4 h 33"/>
                <a:gd name="T16" fmla="*/ 23 w 31"/>
                <a:gd name="T17" fmla="*/ 4 h 33"/>
                <a:gd name="T18" fmla="*/ 27 w 31"/>
                <a:gd name="T19" fmla="*/ 2 h 33"/>
                <a:gd name="T20" fmla="*/ 29 w 31"/>
                <a:gd name="T21" fmla="*/ 2 h 33"/>
                <a:gd name="T22" fmla="*/ 31 w 31"/>
                <a:gd name="T23" fmla="*/ 6 h 33"/>
                <a:gd name="T24" fmla="*/ 31 w 31"/>
                <a:gd name="T25" fmla="*/ 8 h 33"/>
                <a:gd name="T26" fmla="*/ 31 w 31"/>
                <a:gd name="T27" fmla="*/ 14 h 33"/>
                <a:gd name="T28" fmla="*/ 31 w 31"/>
                <a:gd name="T29" fmla="*/ 16 h 33"/>
                <a:gd name="T30" fmla="*/ 31 w 31"/>
                <a:gd name="T31" fmla="*/ 14 h 33"/>
                <a:gd name="T32" fmla="*/ 29 w 31"/>
                <a:gd name="T33" fmla="*/ 18 h 33"/>
                <a:gd name="T34" fmla="*/ 27 w 31"/>
                <a:gd name="T35" fmla="*/ 18 h 33"/>
                <a:gd name="T36" fmla="*/ 27 w 31"/>
                <a:gd name="T37" fmla="*/ 20 h 33"/>
                <a:gd name="T38" fmla="*/ 27 w 31"/>
                <a:gd name="T39" fmla="*/ 22 h 33"/>
                <a:gd name="T40" fmla="*/ 27 w 31"/>
                <a:gd name="T41" fmla="*/ 24 h 33"/>
                <a:gd name="T42" fmla="*/ 27 w 31"/>
                <a:gd name="T43" fmla="*/ 25 h 33"/>
                <a:gd name="T44" fmla="*/ 25 w 31"/>
                <a:gd name="T45" fmla="*/ 27 h 33"/>
                <a:gd name="T46" fmla="*/ 25 w 31"/>
                <a:gd name="T47" fmla="*/ 25 h 33"/>
                <a:gd name="T48" fmla="*/ 25 w 31"/>
                <a:gd name="T49" fmla="*/ 24 h 33"/>
                <a:gd name="T50" fmla="*/ 25 w 31"/>
                <a:gd name="T51" fmla="*/ 25 h 33"/>
                <a:gd name="T52" fmla="*/ 21 w 31"/>
                <a:gd name="T53" fmla="*/ 24 h 33"/>
                <a:gd name="T54" fmla="*/ 21 w 31"/>
                <a:gd name="T55" fmla="*/ 25 h 33"/>
                <a:gd name="T56" fmla="*/ 21 w 31"/>
                <a:gd name="T57" fmla="*/ 27 h 33"/>
                <a:gd name="T58" fmla="*/ 21 w 31"/>
                <a:gd name="T59" fmla="*/ 29 h 33"/>
                <a:gd name="T60" fmla="*/ 19 w 31"/>
                <a:gd name="T61" fmla="*/ 33 h 33"/>
                <a:gd name="T62" fmla="*/ 15 w 31"/>
                <a:gd name="T63" fmla="*/ 31 h 33"/>
                <a:gd name="T64" fmla="*/ 11 w 31"/>
                <a:gd name="T65" fmla="*/ 29 h 33"/>
                <a:gd name="T66" fmla="*/ 13 w 31"/>
                <a:gd name="T67" fmla="*/ 29 h 33"/>
                <a:gd name="T68" fmla="*/ 11 w 31"/>
                <a:gd name="T69" fmla="*/ 29 h 33"/>
                <a:gd name="T70" fmla="*/ 9 w 31"/>
                <a:gd name="T71" fmla="*/ 29 h 33"/>
                <a:gd name="T72" fmla="*/ 7 w 31"/>
                <a:gd name="T73" fmla="*/ 25 h 33"/>
                <a:gd name="T74" fmla="*/ 5 w 31"/>
                <a:gd name="T75" fmla="*/ 22 h 33"/>
                <a:gd name="T76" fmla="*/ 4 w 31"/>
                <a:gd name="T77" fmla="*/ 18 h 33"/>
                <a:gd name="T78" fmla="*/ 7 w 31"/>
                <a:gd name="T79" fmla="*/ 20 h 33"/>
                <a:gd name="T80" fmla="*/ 5 w 31"/>
                <a:gd name="T81" fmla="*/ 16 h 33"/>
                <a:gd name="T82" fmla="*/ 5 w 31"/>
                <a:gd name="T83" fmla="*/ 14 h 33"/>
                <a:gd name="T84" fmla="*/ 2 w 31"/>
                <a:gd name="T85" fmla="*/ 12 h 33"/>
                <a:gd name="T86" fmla="*/ 0 w 31"/>
                <a:gd name="T87" fmla="*/ 6 h 33"/>
                <a:gd name="T88" fmla="*/ 0 w 31"/>
                <a:gd name="T8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3">
                  <a:moveTo>
                    <a:pt x="2" y="0"/>
                  </a:moveTo>
                  <a:lnTo>
                    <a:pt x="4" y="0"/>
                  </a:lnTo>
                  <a:lnTo>
                    <a:pt x="4" y="2"/>
                  </a:lnTo>
                  <a:lnTo>
                    <a:pt x="4" y="0"/>
                  </a:lnTo>
                  <a:lnTo>
                    <a:pt x="5" y="0"/>
                  </a:lnTo>
                  <a:lnTo>
                    <a:pt x="5" y="2"/>
                  </a:lnTo>
                  <a:lnTo>
                    <a:pt x="7" y="2"/>
                  </a:lnTo>
                  <a:lnTo>
                    <a:pt x="9" y="2"/>
                  </a:lnTo>
                  <a:lnTo>
                    <a:pt x="9" y="4"/>
                  </a:lnTo>
                  <a:lnTo>
                    <a:pt x="11" y="4"/>
                  </a:lnTo>
                  <a:lnTo>
                    <a:pt x="13" y="6"/>
                  </a:lnTo>
                  <a:lnTo>
                    <a:pt x="15" y="6"/>
                  </a:lnTo>
                  <a:lnTo>
                    <a:pt x="15" y="4"/>
                  </a:lnTo>
                  <a:lnTo>
                    <a:pt x="15" y="6"/>
                  </a:lnTo>
                  <a:lnTo>
                    <a:pt x="15" y="4"/>
                  </a:lnTo>
                  <a:lnTo>
                    <a:pt x="17" y="4"/>
                  </a:lnTo>
                  <a:lnTo>
                    <a:pt x="17" y="6"/>
                  </a:lnTo>
                  <a:lnTo>
                    <a:pt x="19" y="6"/>
                  </a:lnTo>
                  <a:lnTo>
                    <a:pt x="19" y="4"/>
                  </a:lnTo>
                  <a:lnTo>
                    <a:pt x="17" y="4"/>
                  </a:lnTo>
                  <a:lnTo>
                    <a:pt x="19" y="4"/>
                  </a:lnTo>
                  <a:lnTo>
                    <a:pt x="19" y="2"/>
                  </a:lnTo>
                  <a:lnTo>
                    <a:pt x="19" y="4"/>
                  </a:lnTo>
                  <a:lnTo>
                    <a:pt x="21" y="4"/>
                  </a:lnTo>
                  <a:lnTo>
                    <a:pt x="21" y="2"/>
                  </a:lnTo>
                  <a:lnTo>
                    <a:pt x="23" y="2"/>
                  </a:lnTo>
                  <a:lnTo>
                    <a:pt x="23" y="4"/>
                  </a:lnTo>
                  <a:lnTo>
                    <a:pt x="23" y="2"/>
                  </a:lnTo>
                  <a:lnTo>
                    <a:pt x="25" y="2"/>
                  </a:lnTo>
                  <a:lnTo>
                    <a:pt x="27" y="2"/>
                  </a:lnTo>
                  <a:lnTo>
                    <a:pt x="27" y="0"/>
                  </a:lnTo>
                  <a:lnTo>
                    <a:pt x="29" y="0"/>
                  </a:lnTo>
                  <a:lnTo>
                    <a:pt x="29" y="2"/>
                  </a:lnTo>
                  <a:lnTo>
                    <a:pt x="31" y="2"/>
                  </a:lnTo>
                  <a:lnTo>
                    <a:pt x="31" y="4"/>
                  </a:lnTo>
                  <a:lnTo>
                    <a:pt x="31" y="6"/>
                  </a:lnTo>
                  <a:lnTo>
                    <a:pt x="31" y="8"/>
                  </a:lnTo>
                  <a:lnTo>
                    <a:pt x="31" y="6"/>
                  </a:lnTo>
                  <a:lnTo>
                    <a:pt x="31" y="8"/>
                  </a:lnTo>
                  <a:lnTo>
                    <a:pt x="31" y="10"/>
                  </a:lnTo>
                  <a:lnTo>
                    <a:pt x="31" y="12"/>
                  </a:lnTo>
                  <a:lnTo>
                    <a:pt x="31" y="14"/>
                  </a:lnTo>
                  <a:lnTo>
                    <a:pt x="31" y="16"/>
                  </a:lnTo>
                  <a:lnTo>
                    <a:pt x="31" y="18"/>
                  </a:lnTo>
                  <a:lnTo>
                    <a:pt x="31" y="16"/>
                  </a:lnTo>
                  <a:lnTo>
                    <a:pt x="29" y="16"/>
                  </a:lnTo>
                  <a:lnTo>
                    <a:pt x="29" y="14"/>
                  </a:lnTo>
                  <a:lnTo>
                    <a:pt x="31" y="14"/>
                  </a:lnTo>
                  <a:lnTo>
                    <a:pt x="29" y="14"/>
                  </a:lnTo>
                  <a:lnTo>
                    <a:pt x="29" y="16"/>
                  </a:lnTo>
                  <a:lnTo>
                    <a:pt x="29" y="18"/>
                  </a:lnTo>
                  <a:lnTo>
                    <a:pt x="27" y="18"/>
                  </a:lnTo>
                  <a:lnTo>
                    <a:pt x="29" y="18"/>
                  </a:lnTo>
                  <a:lnTo>
                    <a:pt x="27" y="18"/>
                  </a:lnTo>
                  <a:lnTo>
                    <a:pt x="27" y="20"/>
                  </a:lnTo>
                  <a:lnTo>
                    <a:pt x="29" y="20"/>
                  </a:lnTo>
                  <a:lnTo>
                    <a:pt x="27" y="20"/>
                  </a:lnTo>
                  <a:lnTo>
                    <a:pt x="27" y="22"/>
                  </a:lnTo>
                  <a:lnTo>
                    <a:pt x="27" y="20"/>
                  </a:lnTo>
                  <a:lnTo>
                    <a:pt x="27" y="22"/>
                  </a:lnTo>
                  <a:lnTo>
                    <a:pt x="27" y="24"/>
                  </a:lnTo>
                  <a:lnTo>
                    <a:pt x="27" y="25"/>
                  </a:lnTo>
                  <a:lnTo>
                    <a:pt x="27" y="24"/>
                  </a:lnTo>
                  <a:lnTo>
                    <a:pt x="27" y="25"/>
                  </a:lnTo>
                  <a:lnTo>
                    <a:pt x="29" y="25"/>
                  </a:lnTo>
                  <a:lnTo>
                    <a:pt x="27" y="25"/>
                  </a:lnTo>
                  <a:lnTo>
                    <a:pt x="27" y="27"/>
                  </a:lnTo>
                  <a:lnTo>
                    <a:pt x="27" y="29"/>
                  </a:lnTo>
                  <a:lnTo>
                    <a:pt x="25" y="27"/>
                  </a:lnTo>
                  <a:lnTo>
                    <a:pt x="25" y="25"/>
                  </a:lnTo>
                  <a:lnTo>
                    <a:pt x="27" y="25"/>
                  </a:lnTo>
                  <a:lnTo>
                    <a:pt x="25" y="25"/>
                  </a:lnTo>
                  <a:lnTo>
                    <a:pt x="25" y="24"/>
                  </a:lnTo>
                  <a:lnTo>
                    <a:pt x="25" y="25"/>
                  </a:lnTo>
                  <a:lnTo>
                    <a:pt x="25" y="24"/>
                  </a:lnTo>
                  <a:lnTo>
                    <a:pt x="23" y="24"/>
                  </a:lnTo>
                  <a:lnTo>
                    <a:pt x="23" y="25"/>
                  </a:lnTo>
                  <a:lnTo>
                    <a:pt x="25" y="25"/>
                  </a:lnTo>
                  <a:lnTo>
                    <a:pt x="23" y="25"/>
                  </a:lnTo>
                  <a:lnTo>
                    <a:pt x="23" y="24"/>
                  </a:lnTo>
                  <a:lnTo>
                    <a:pt x="21" y="24"/>
                  </a:lnTo>
                  <a:lnTo>
                    <a:pt x="23" y="24"/>
                  </a:lnTo>
                  <a:lnTo>
                    <a:pt x="23" y="25"/>
                  </a:lnTo>
                  <a:lnTo>
                    <a:pt x="21" y="25"/>
                  </a:lnTo>
                  <a:lnTo>
                    <a:pt x="21" y="27"/>
                  </a:lnTo>
                  <a:lnTo>
                    <a:pt x="21" y="29"/>
                  </a:lnTo>
                  <a:lnTo>
                    <a:pt x="21" y="27"/>
                  </a:lnTo>
                  <a:lnTo>
                    <a:pt x="19" y="27"/>
                  </a:lnTo>
                  <a:lnTo>
                    <a:pt x="19" y="29"/>
                  </a:lnTo>
                  <a:lnTo>
                    <a:pt x="21" y="29"/>
                  </a:lnTo>
                  <a:lnTo>
                    <a:pt x="19" y="29"/>
                  </a:lnTo>
                  <a:lnTo>
                    <a:pt x="19" y="31"/>
                  </a:lnTo>
                  <a:lnTo>
                    <a:pt x="19" y="33"/>
                  </a:lnTo>
                  <a:lnTo>
                    <a:pt x="17" y="33"/>
                  </a:lnTo>
                  <a:lnTo>
                    <a:pt x="17" y="31"/>
                  </a:lnTo>
                  <a:lnTo>
                    <a:pt x="15" y="31"/>
                  </a:lnTo>
                  <a:lnTo>
                    <a:pt x="13" y="31"/>
                  </a:lnTo>
                  <a:lnTo>
                    <a:pt x="11" y="31"/>
                  </a:lnTo>
                  <a:lnTo>
                    <a:pt x="11" y="29"/>
                  </a:lnTo>
                  <a:lnTo>
                    <a:pt x="13" y="29"/>
                  </a:lnTo>
                  <a:lnTo>
                    <a:pt x="13" y="31"/>
                  </a:lnTo>
                  <a:lnTo>
                    <a:pt x="13" y="29"/>
                  </a:lnTo>
                  <a:lnTo>
                    <a:pt x="11" y="29"/>
                  </a:lnTo>
                  <a:lnTo>
                    <a:pt x="11" y="27"/>
                  </a:lnTo>
                  <a:lnTo>
                    <a:pt x="11" y="29"/>
                  </a:lnTo>
                  <a:lnTo>
                    <a:pt x="9" y="29"/>
                  </a:lnTo>
                  <a:lnTo>
                    <a:pt x="11" y="29"/>
                  </a:lnTo>
                  <a:lnTo>
                    <a:pt x="9" y="29"/>
                  </a:lnTo>
                  <a:lnTo>
                    <a:pt x="9" y="27"/>
                  </a:lnTo>
                  <a:lnTo>
                    <a:pt x="9" y="25"/>
                  </a:lnTo>
                  <a:lnTo>
                    <a:pt x="7" y="25"/>
                  </a:lnTo>
                  <a:lnTo>
                    <a:pt x="7" y="24"/>
                  </a:lnTo>
                  <a:lnTo>
                    <a:pt x="5" y="24"/>
                  </a:lnTo>
                  <a:lnTo>
                    <a:pt x="5" y="22"/>
                  </a:lnTo>
                  <a:lnTo>
                    <a:pt x="5" y="20"/>
                  </a:lnTo>
                  <a:lnTo>
                    <a:pt x="5" y="18"/>
                  </a:lnTo>
                  <a:lnTo>
                    <a:pt x="4" y="18"/>
                  </a:lnTo>
                  <a:lnTo>
                    <a:pt x="4" y="16"/>
                  </a:lnTo>
                  <a:lnTo>
                    <a:pt x="5" y="18"/>
                  </a:lnTo>
                  <a:lnTo>
                    <a:pt x="7" y="20"/>
                  </a:lnTo>
                  <a:lnTo>
                    <a:pt x="7" y="18"/>
                  </a:lnTo>
                  <a:lnTo>
                    <a:pt x="5" y="18"/>
                  </a:lnTo>
                  <a:lnTo>
                    <a:pt x="5" y="16"/>
                  </a:lnTo>
                  <a:lnTo>
                    <a:pt x="5" y="18"/>
                  </a:lnTo>
                  <a:lnTo>
                    <a:pt x="5" y="16"/>
                  </a:lnTo>
                  <a:lnTo>
                    <a:pt x="5" y="14"/>
                  </a:lnTo>
                  <a:lnTo>
                    <a:pt x="4" y="14"/>
                  </a:lnTo>
                  <a:lnTo>
                    <a:pt x="4" y="12"/>
                  </a:lnTo>
                  <a:lnTo>
                    <a:pt x="2" y="12"/>
                  </a:lnTo>
                  <a:lnTo>
                    <a:pt x="2" y="10"/>
                  </a:lnTo>
                  <a:lnTo>
                    <a:pt x="2" y="8"/>
                  </a:lnTo>
                  <a:lnTo>
                    <a:pt x="0" y="6"/>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3" name="Freeform 935"/>
            <p:cNvSpPr>
              <a:spLocks/>
            </p:cNvSpPr>
            <p:nvPr/>
          </p:nvSpPr>
          <p:spPr bwMode="gray">
            <a:xfrm>
              <a:off x="5560652" y="2714123"/>
              <a:ext cx="1933" cy="1933"/>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4" name="Freeform 936"/>
            <p:cNvSpPr>
              <a:spLocks/>
            </p:cNvSpPr>
            <p:nvPr/>
          </p:nvSpPr>
          <p:spPr bwMode="gray">
            <a:xfrm>
              <a:off x="5586744" y="2714123"/>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5" name="Freeform 937"/>
            <p:cNvSpPr>
              <a:spLocks/>
            </p:cNvSpPr>
            <p:nvPr/>
          </p:nvSpPr>
          <p:spPr bwMode="gray">
            <a:xfrm>
              <a:off x="5558719" y="2712191"/>
              <a:ext cx="1933" cy="1933"/>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6" name="Freeform 938"/>
            <p:cNvSpPr>
              <a:spLocks/>
            </p:cNvSpPr>
            <p:nvPr/>
          </p:nvSpPr>
          <p:spPr bwMode="gray">
            <a:xfrm>
              <a:off x="5560652" y="271219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7" name="Freeform 939"/>
            <p:cNvSpPr>
              <a:spLocks/>
            </p:cNvSpPr>
            <p:nvPr/>
          </p:nvSpPr>
          <p:spPr bwMode="gray">
            <a:xfrm>
              <a:off x="5584812" y="2712191"/>
              <a:ext cx="5798" cy="1933"/>
            </a:xfrm>
            <a:custGeom>
              <a:avLst/>
              <a:gdLst>
                <a:gd name="T0" fmla="*/ 4 w 6"/>
                <a:gd name="T1" fmla="*/ 0 h 2"/>
                <a:gd name="T2" fmla="*/ 6 w 6"/>
                <a:gd name="T3" fmla="*/ 0 h 2"/>
                <a:gd name="T4" fmla="*/ 4 w 6"/>
                <a:gd name="T5" fmla="*/ 0 h 2"/>
                <a:gd name="T6" fmla="*/ 4 w 6"/>
                <a:gd name="T7" fmla="*/ 2 h 2"/>
                <a:gd name="T8" fmla="*/ 4 w 6"/>
                <a:gd name="T9" fmla="*/ 0 h 2"/>
                <a:gd name="T10" fmla="*/ 2 w 6"/>
                <a:gd name="T11" fmla="*/ 2 h 2"/>
                <a:gd name="T12" fmla="*/ 2 w 6"/>
                <a:gd name="T13" fmla="*/ 0 h 2"/>
                <a:gd name="T14" fmla="*/ 2 w 6"/>
                <a:gd name="T15" fmla="*/ 2 h 2"/>
                <a:gd name="T16" fmla="*/ 2 w 6"/>
                <a:gd name="T17" fmla="*/ 0 h 2"/>
                <a:gd name="T18" fmla="*/ 0 w 6"/>
                <a:gd name="T19" fmla="*/ 0 h 2"/>
                <a:gd name="T20" fmla="*/ 2 w 6"/>
                <a:gd name="T21" fmla="*/ 0 h 2"/>
                <a:gd name="T22" fmla="*/ 4 w 6"/>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0"/>
                  </a:moveTo>
                  <a:lnTo>
                    <a:pt x="6" y="0"/>
                  </a:lnTo>
                  <a:lnTo>
                    <a:pt x="4" y="0"/>
                  </a:lnTo>
                  <a:lnTo>
                    <a:pt x="4" y="2"/>
                  </a:lnTo>
                  <a:lnTo>
                    <a:pt x="4" y="0"/>
                  </a:lnTo>
                  <a:lnTo>
                    <a:pt x="2" y="2"/>
                  </a:lnTo>
                  <a:lnTo>
                    <a:pt x="2" y="0"/>
                  </a:lnTo>
                  <a:lnTo>
                    <a:pt x="2" y="2"/>
                  </a:lnTo>
                  <a:lnTo>
                    <a:pt x="2" y="0"/>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8" name="Freeform 940"/>
            <p:cNvSpPr>
              <a:spLocks/>
            </p:cNvSpPr>
            <p:nvPr/>
          </p:nvSpPr>
          <p:spPr bwMode="gray">
            <a:xfrm>
              <a:off x="5582879" y="2705426"/>
              <a:ext cx="5798" cy="6765"/>
            </a:xfrm>
            <a:custGeom>
              <a:avLst/>
              <a:gdLst>
                <a:gd name="T0" fmla="*/ 2 w 6"/>
                <a:gd name="T1" fmla="*/ 0 h 7"/>
                <a:gd name="T2" fmla="*/ 4 w 6"/>
                <a:gd name="T3" fmla="*/ 2 h 7"/>
                <a:gd name="T4" fmla="*/ 4 w 6"/>
                <a:gd name="T5" fmla="*/ 4 h 7"/>
                <a:gd name="T6" fmla="*/ 6 w 6"/>
                <a:gd name="T7" fmla="*/ 4 h 7"/>
                <a:gd name="T8" fmla="*/ 4 w 6"/>
                <a:gd name="T9" fmla="*/ 6 h 7"/>
                <a:gd name="T10" fmla="*/ 6 w 6"/>
                <a:gd name="T11" fmla="*/ 6 h 7"/>
                <a:gd name="T12" fmla="*/ 4 w 6"/>
                <a:gd name="T13" fmla="*/ 6 h 7"/>
                <a:gd name="T14" fmla="*/ 4 w 6"/>
                <a:gd name="T15" fmla="*/ 7 h 7"/>
                <a:gd name="T16" fmla="*/ 4 w 6"/>
                <a:gd name="T17" fmla="*/ 6 h 7"/>
                <a:gd name="T18" fmla="*/ 2 w 6"/>
                <a:gd name="T19" fmla="*/ 6 h 7"/>
                <a:gd name="T20" fmla="*/ 2 w 6"/>
                <a:gd name="T21" fmla="*/ 4 h 7"/>
                <a:gd name="T22" fmla="*/ 2 w 6"/>
                <a:gd name="T23" fmla="*/ 2 h 7"/>
                <a:gd name="T24" fmla="*/ 2 w 6"/>
                <a:gd name="T25" fmla="*/ 4 h 7"/>
                <a:gd name="T26" fmla="*/ 0 w 6"/>
                <a:gd name="T27" fmla="*/ 2 h 7"/>
                <a:gd name="T28" fmla="*/ 2 w 6"/>
                <a:gd name="T29" fmla="*/ 2 h 7"/>
                <a:gd name="T30" fmla="*/ 2 w 6"/>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7">
                  <a:moveTo>
                    <a:pt x="2" y="0"/>
                  </a:moveTo>
                  <a:lnTo>
                    <a:pt x="4" y="2"/>
                  </a:lnTo>
                  <a:lnTo>
                    <a:pt x="4" y="4"/>
                  </a:lnTo>
                  <a:lnTo>
                    <a:pt x="6" y="4"/>
                  </a:lnTo>
                  <a:lnTo>
                    <a:pt x="4" y="6"/>
                  </a:lnTo>
                  <a:lnTo>
                    <a:pt x="6" y="6"/>
                  </a:lnTo>
                  <a:lnTo>
                    <a:pt x="4" y="6"/>
                  </a:lnTo>
                  <a:lnTo>
                    <a:pt x="4" y="7"/>
                  </a:lnTo>
                  <a:lnTo>
                    <a:pt x="4" y="6"/>
                  </a:lnTo>
                  <a:lnTo>
                    <a:pt x="2" y="6"/>
                  </a:lnTo>
                  <a:lnTo>
                    <a:pt x="2" y="4"/>
                  </a:lnTo>
                  <a:lnTo>
                    <a:pt x="2" y="2"/>
                  </a:lnTo>
                  <a:lnTo>
                    <a:pt x="2" y="4"/>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69" name="Freeform 941"/>
            <p:cNvSpPr>
              <a:spLocks/>
            </p:cNvSpPr>
            <p:nvPr/>
          </p:nvSpPr>
          <p:spPr bwMode="gray">
            <a:xfrm>
              <a:off x="5552920" y="2705426"/>
              <a:ext cx="1933" cy="5798"/>
            </a:xfrm>
            <a:custGeom>
              <a:avLst/>
              <a:gdLst>
                <a:gd name="T0" fmla="*/ 2 w 2"/>
                <a:gd name="T1" fmla="*/ 4 h 6"/>
                <a:gd name="T2" fmla="*/ 0 w 2"/>
                <a:gd name="T3" fmla="*/ 4 h 6"/>
                <a:gd name="T4" fmla="*/ 0 w 2"/>
                <a:gd name="T5" fmla="*/ 6 h 6"/>
                <a:gd name="T6" fmla="*/ 0 w 2"/>
                <a:gd name="T7" fmla="*/ 4 h 6"/>
                <a:gd name="T8" fmla="*/ 0 w 2"/>
                <a:gd name="T9" fmla="*/ 2 h 6"/>
                <a:gd name="T10" fmla="*/ 0 w 2"/>
                <a:gd name="T11" fmla="*/ 0 h 6"/>
                <a:gd name="T12" fmla="*/ 2 w 2"/>
                <a:gd name="T13" fmla="*/ 0 h 6"/>
                <a:gd name="T14" fmla="*/ 2 w 2"/>
                <a:gd name="T15" fmla="*/ 2 h 6"/>
                <a:gd name="T16" fmla="*/ 2 w 2"/>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4"/>
                  </a:moveTo>
                  <a:lnTo>
                    <a:pt x="0" y="4"/>
                  </a:lnTo>
                  <a:lnTo>
                    <a:pt x="0" y="6"/>
                  </a:lnTo>
                  <a:lnTo>
                    <a:pt x="0" y="4"/>
                  </a:lnTo>
                  <a:lnTo>
                    <a:pt x="0" y="2"/>
                  </a:lnTo>
                  <a:lnTo>
                    <a:pt x="0" y="0"/>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0" name="Freeform 942"/>
            <p:cNvSpPr>
              <a:spLocks/>
            </p:cNvSpPr>
            <p:nvPr/>
          </p:nvSpPr>
          <p:spPr bwMode="gray">
            <a:xfrm>
              <a:off x="5573215" y="269576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1" name="Freeform 943"/>
            <p:cNvSpPr>
              <a:spLocks/>
            </p:cNvSpPr>
            <p:nvPr/>
          </p:nvSpPr>
          <p:spPr bwMode="gray">
            <a:xfrm>
              <a:off x="5562584" y="2691896"/>
              <a:ext cx="966" cy="1933"/>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2" name="Freeform 944"/>
            <p:cNvSpPr>
              <a:spLocks/>
            </p:cNvSpPr>
            <p:nvPr/>
          </p:nvSpPr>
          <p:spPr bwMode="gray">
            <a:xfrm>
              <a:off x="5563551" y="2691896"/>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3" name="Freeform 945"/>
            <p:cNvSpPr>
              <a:spLocks/>
            </p:cNvSpPr>
            <p:nvPr/>
          </p:nvSpPr>
          <p:spPr bwMode="gray">
            <a:xfrm>
              <a:off x="5494936" y="2663871"/>
              <a:ext cx="11597" cy="5798"/>
            </a:xfrm>
            <a:custGeom>
              <a:avLst/>
              <a:gdLst>
                <a:gd name="T0" fmla="*/ 8 w 12"/>
                <a:gd name="T1" fmla="*/ 0 h 6"/>
                <a:gd name="T2" fmla="*/ 8 w 12"/>
                <a:gd name="T3" fmla="*/ 2 h 6"/>
                <a:gd name="T4" fmla="*/ 10 w 12"/>
                <a:gd name="T5" fmla="*/ 2 h 6"/>
                <a:gd name="T6" fmla="*/ 12 w 12"/>
                <a:gd name="T7" fmla="*/ 2 h 6"/>
                <a:gd name="T8" fmla="*/ 12 w 12"/>
                <a:gd name="T9" fmla="*/ 4 h 6"/>
                <a:gd name="T10" fmla="*/ 10 w 12"/>
                <a:gd name="T11" fmla="*/ 4 h 6"/>
                <a:gd name="T12" fmla="*/ 8 w 12"/>
                <a:gd name="T13" fmla="*/ 4 h 6"/>
                <a:gd name="T14" fmla="*/ 8 w 12"/>
                <a:gd name="T15" fmla="*/ 6 h 6"/>
                <a:gd name="T16" fmla="*/ 6 w 12"/>
                <a:gd name="T17" fmla="*/ 6 h 6"/>
                <a:gd name="T18" fmla="*/ 6 w 12"/>
                <a:gd name="T19" fmla="*/ 4 h 6"/>
                <a:gd name="T20" fmla="*/ 4 w 12"/>
                <a:gd name="T21" fmla="*/ 4 h 6"/>
                <a:gd name="T22" fmla="*/ 4 w 12"/>
                <a:gd name="T23" fmla="*/ 6 h 6"/>
                <a:gd name="T24" fmla="*/ 4 w 12"/>
                <a:gd name="T25" fmla="*/ 4 h 6"/>
                <a:gd name="T26" fmla="*/ 4 w 12"/>
                <a:gd name="T27" fmla="*/ 6 h 6"/>
                <a:gd name="T28" fmla="*/ 4 w 12"/>
                <a:gd name="T29" fmla="*/ 4 h 6"/>
                <a:gd name="T30" fmla="*/ 2 w 12"/>
                <a:gd name="T31" fmla="*/ 6 h 6"/>
                <a:gd name="T32" fmla="*/ 2 w 12"/>
                <a:gd name="T33" fmla="*/ 4 h 6"/>
                <a:gd name="T34" fmla="*/ 2 w 12"/>
                <a:gd name="T35" fmla="*/ 6 h 6"/>
                <a:gd name="T36" fmla="*/ 0 w 12"/>
                <a:gd name="T37" fmla="*/ 6 h 6"/>
                <a:gd name="T38" fmla="*/ 0 w 12"/>
                <a:gd name="T39" fmla="*/ 4 h 6"/>
                <a:gd name="T40" fmla="*/ 0 w 12"/>
                <a:gd name="T41" fmla="*/ 2 h 6"/>
                <a:gd name="T42" fmla="*/ 2 w 12"/>
                <a:gd name="T43" fmla="*/ 2 h 6"/>
                <a:gd name="T44" fmla="*/ 4 w 12"/>
                <a:gd name="T45" fmla="*/ 2 h 6"/>
                <a:gd name="T46" fmla="*/ 4 w 12"/>
                <a:gd name="T47" fmla="*/ 0 h 6"/>
                <a:gd name="T48" fmla="*/ 6 w 12"/>
                <a:gd name="T49" fmla="*/ 0 h 6"/>
                <a:gd name="T50" fmla="*/ 8 w 12"/>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6">
                  <a:moveTo>
                    <a:pt x="8" y="0"/>
                  </a:moveTo>
                  <a:lnTo>
                    <a:pt x="8" y="2"/>
                  </a:lnTo>
                  <a:lnTo>
                    <a:pt x="10" y="2"/>
                  </a:lnTo>
                  <a:lnTo>
                    <a:pt x="12" y="2"/>
                  </a:lnTo>
                  <a:lnTo>
                    <a:pt x="12" y="4"/>
                  </a:lnTo>
                  <a:lnTo>
                    <a:pt x="10" y="4"/>
                  </a:lnTo>
                  <a:lnTo>
                    <a:pt x="8" y="4"/>
                  </a:lnTo>
                  <a:lnTo>
                    <a:pt x="8" y="6"/>
                  </a:lnTo>
                  <a:lnTo>
                    <a:pt x="6" y="6"/>
                  </a:lnTo>
                  <a:lnTo>
                    <a:pt x="6" y="4"/>
                  </a:lnTo>
                  <a:lnTo>
                    <a:pt x="4" y="4"/>
                  </a:lnTo>
                  <a:lnTo>
                    <a:pt x="4" y="6"/>
                  </a:lnTo>
                  <a:lnTo>
                    <a:pt x="4" y="4"/>
                  </a:lnTo>
                  <a:lnTo>
                    <a:pt x="4" y="6"/>
                  </a:lnTo>
                  <a:lnTo>
                    <a:pt x="4" y="4"/>
                  </a:lnTo>
                  <a:lnTo>
                    <a:pt x="2" y="6"/>
                  </a:lnTo>
                  <a:lnTo>
                    <a:pt x="2" y="4"/>
                  </a:lnTo>
                  <a:lnTo>
                    <a:pt x="2" y="6"/>
                  </a:lnTo>
                  <a:lnTo>
                    <a:pt x="0" y="6"/>
                  </a:lnTo>
                  <a:lnTo>
                    <a:pt x="0" y="4"/>
                  </a:lnTo>
                  <a:lnTo>
                    <a:pt x="0" y="2"/>
                  </a:lnTo>
                  <a:lnTo>
                    <a:pt x="2" y="2"/>
                  </a:lnTo>
                  <a:lnTo>
                    <a:pt x="4" y="2"/>
                  </a:lnTo>
                  <a:lnTo>
                    <a:pt x="4" y="0"/>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4" name="Freeform 946"/>
            <p:cNvSpPr>
              <a:spLocks/>
            </p:cNvSpPr>
            <p:nvPr/>
          </p:nvSpPr>
          <p:spPr bwMode="gray">
            <a:xfrm>
              <a:off x="5500735" y="265324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5" name="Freeform 947"/>
            <p:cNvSpPr>
              <a:spLocks/>
            </p:cNvSpPr>
            <p:nvPr/>
          </p:nvSpPr>
          <p:spPr bwMode="gray">
            <a:xfrm>
              <a:off x="5478508" y="264550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6" name="Freeform 948"/>
            <p:cNvSpPr>
              <a:spLocks/>
            </p:cNvSpPr>
            <p:nvPr/>
          </p:nvSpPr>
          <p:spPr bwMode="gray">
            <a:xfrm>
              <a:off x="5326783" y="263004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7" name="Freeform 949"/>
            <p:cNvSpPr>
              <a:spLocks/>
            </p:cNvSpPr>
            <p:nvPr/>
          </p:nvSpPr>
          <p:spPr bwMode="gray">
            <a:xfrm>
              <a:off x="5324850" y="263004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8" name="Freeform 950"/>
            <p:cNvSpPr>
              <a:spLocks/>
            </p:cNvSpPr>
            <p:nvPr/>
          </p:nvSpPr>
          <p:spPr bwMode="gray">
            <a:xfrm>
              <a:off x="5674687" y="262521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79" name="Freeform 951"/>
            <p:cNvSpPr>
              <a:spLocks/>
            </p:cNvSpPr>
            <p:nvPr/>
          </p:nvSpPr>
          <p:spPr bwMode="gray">
            <a:xfrm>
              <a:off x="5627333" y="2587525"/>
              <a:ext cx="1933" cy="3866"/>
            </a:xfrm>
            <a:custGeom>
              <a:avLst/>
              <a:gdLst>
                <a:gd name="T0" fmla="*/ 2 w 2"/>
                <a:gd name="T1" fmla="*/ 0 h 4"/>
                <a:gd name="T2" fmla="*/ 2 w 2"/>
                <a:gd name="T3" fmla="*/ 2 h 4"/>
                <a:gd name="T4" fmla="*/ 2 w 2"/>
                <a:gd name="T5" fmla="*/ 4 h 4"/>
                <a:gd name="T6" fmla="*/ 0 w 2"/>
                <a:gd name="T7" fmla="*/ 4 h 4"/>
                <a:gd name="T8" fmla="*/ 0 w 2"/>
                <a:gd name="T9" fmla="*/ 2 h 4"/>
                <a:gd name="T10" fmla="*/ 2 w 2"/>
                <a:gd name="T11" fmla="*/ 2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2" y="4"/>
                  </a:lnTo>
                  <a:lnTo>
                    <a:pt x="0" y="4"/>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0" name="Freeform 952"/>
            <p:cNvSpPr>
              <a:spLocks/>
            </p:cNvSpPr>
            <p:nvPr/>
          </p:nvSpPr>
          <p:spPr bwMode="gray">
            <a:xfrm>
              <a:off x="5627333" y="2583659"/>
              <a:ext cx="1933" cy="3866"/>
            </a:xfrm>
            <a:custGeom>
              <a:avLst/>
              <a:gdLst>
                <a:gd name="T0" fmla="*/ 2 w 2"/>
                <a:gd name="T1" fmla="*/ 4 h 4"/>
                <a:gd name="T2" fmla="*/ 2 w 2"/>
                <a:gd name="T3" fmla="*/ 2 h 4"/>
                <a:gd name="T4" fmla="*/ 0 w 2"/>
                <a:gd name="T5" fmla="*/ 2 h 4"/>
                <a:gd name="T6" fmla="*/ 0 w 2"/>
                <a:gd name="T7" fmla="*/ 0 h 4"/>
                <a:gd name="T8" fmla="*/ 2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0" y="2"/>
                  </a:lnTo>
                  <a:lnTo>
                    <a:pt x="0" y="0"/>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1" name="Freeform 953"/>
            <p:cNvSpPr>
              <a:spLocks/>
            </p:cNvSpPr>
            <p:nvPr/>
          </p:nvSpPr>
          <p:spPr bwMode="gray">
            <a:xfrm>
              <a:off x="5306488" y="2571096"/>
              <a:ext cx="1933" cy="4832"/>
            </a:xfrm>
            <a:custGeom>
              <a:avLst/>
              <a:gdLst>
                <a:gd name="T0" fmla="*/ 0 w 2"/>
                <a:gd name="T1" fmla="*/ 0 h 5"/>
                <a:gd name="T2" fmla="*/ 0 w 2"/>
                <a:gd name="T3" fmla="*/ 1 h 5"/>
                <a:gd name="T4" fmla="*/ 2 w 2"/>
                <a:gd name="T5" fmla="*/ 3 h 5"/>
                <a:gd name="T6" fmla="*/ 2 w 2"/>
                <a:gd name="T7" fmla="*/ 5 h 5"/>
                <a:gd name="T8" fmla="*/ 0 w 2"/>
                <a:gd name="T9" fmla="*/ 3 h 5"/>
                <a:gd name="T10" fmla="*/ 0 w 2"/>
                <a:gd name="T11" fmla="*/ 1 h 5"/>
                <a:gd name="T12" fmla="*/ 0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0"/>
                  </a:moveTo>
                  <a:lnTo>
                    <a:pt x="0" y="1"/>
                  </a:lnTo>
                  <a:lnTo>
                    <a:pt x="2" y="3"/>
                  </a:lnTo>
                  <a:lnTo>
                    <a:pt x="2" y="5"/>
                  </a:lnTo>
                  <a:lnTo>
                    <a:pt x="0" y="3"/>
                  </a:ln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2" name="Freeform 954"/>
            <p:cNvSpPr>
              <a:spLocks/>
            </p:cNvSpPr>
            <p:nvPr/>
          </p:nvSpPr>
          <p:spPr bwMode="gray">
            <a:xfrm>
              <a:off x="5306488" y="2567230"/>
              <a:ext cx="1933" cy="1933"/>
            </a:xfrm>
            <a:custGeom>
              <a:avLst/>
              <a:gdLst>
                <a:gd name="T0" fmla="*/ 0 w 2"/>
                <a:gd name="T1" fmla="*/ 2 h 2"/>
                <a:gd name="T2" fmla="*/ 0 w 2"/>
                <a:gd name="T3" fmla="*/ 0 h 2"/>
                <a:gd name="T4" fmla="*/ 2 w 2"/>
                <a:gd name="T5" fmla="*/ 0 h 2"/>
                <a:gd name="T6" fmla="*/ 0 w 2"/>
                <a:gd name="T7" fmla="*/ 0 h 2"/>
                <a:gd name="T8" fmla="*/ 2 w 2"/>
                <a:gd name="T9" fmla="*/ 0 h 2"/>
                <a:gd name="T10" fmla="*/ 0 w 2"/>
                <a:gd name="T11" fmla="*/ 0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0"/>
                  </a:lnTo>
                  <a:lnTo>
                    <a:pt x="2" y="0"/>
                  </a:lnTo>
                  <a:lnTo>
                    <a:pt x="0" y="0"/>
                  </a:lnTo>
                  <a:lnTo>
                    <a:pt x="2" y="0"/>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3" name="Freeform 955"/>
            <p:cNvSpPr>
              <a:spLocks/>
            </p:cNvSpPr>
            <p:nvPr/>
          </p:nvSpPr>
          <p:spPr bwMode="gray">
            <a:xfrm>
              <a:off x="5306488" y="2565298"/>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4" name="Freeform 956"/>
            <p:cNvSpPr>
              <a:spLocks/>
            </p:cNvSpPr>
            <p:nvPr/>
          </p:nvSpPr>
          <p:spPr bwMode="gray">
            <a:xfrm>
              <a:off x="5625401" y="2563365"/>
              <a:ext cx="1933" cy="8698"/>
            </a:xfrm>
            <a:custGeom>
              <a:avLst/>
              <a:gdLst>
                <a:gd name="T0" fmla="*/ 2 w 2"/>
                <a:gd name="T1" fmla="*/ 0 h 9"/>
                <a:gd name="T2" fmla="*/ 2 w 2"/>
                <a:gd name="T3" fmla="*/ 2 h 9"/>
                <a:gd name="T4" fmla="*/ 2 w 2"/>
                <a:gd name="T5" fmla="*/ 4 h 9"/>
                <a:gd name="T6" fmla="*/ 2 w 2"/>
                <a:gd name="T7" fmla="*/ 6 h 9"/>
                <a:gd name="T8" fmla="*/ 2 w 2"/>
                <a:gd name="T9" fmla="*/ 8 h 9"/>
                <a:gd name="T10" fmla="*/ 0 w 2"/>
                <a:gd name="T11" fmla="*/ 9 h 9"/>
                <a:gd name="T12" fmla="*/ 0 w 2"/>
                <a:gd name="T13" fmla="*/ 8 h 9"/>
                <a:gd name="T14" fmla="*/ 0 w 2"/>
                <a:gd name="T15" fmla="*/ 6 h 9"/>
                <a:gd name="T16" fmla="*/ 0 w 2"/>
                <a:gd name="T17" fmla="*/ 4 h 9"/>
                <a:gd name="T18" fmla="*/ 2 w 2"/>
                <a:gd name="T19" fmla="*/ 4 h 9"/>
                <a:gd name="T20" fmla="*/ 2 w 2"/>
                <a:gd name="T21" fmla="*/ 2 h 9"/>
                <a:gd name="T22" fmla="*/ 0 w 2"/>
                <a:gd name="T23" fmla="*/ 2 h 9"/>
                <a:gd name="T24" fmla="*/ 2 w 2"/>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9">
                  <a:moveTo>
                    <a:pt x="2" y="0"/>
                  </a:moveTo>
                  <a:lnTo>
                    <a:pt x="2" y="2"/>
                  </a:lnTo>
                  <a:lnTo>
                    <a:pt x="2" y="4"/>
                  </a:lnTo>
                  <a:lnTo>
                    <a:pt x="2" y="6"/>
                  </a:lnTo>
                  <a:lnTo>
                    <a:pt x="2" y="8"/>
                  </a:lnTo>
                  <a:lnTo>
                    <a:pt x="0" y="9"/>
                  </a:lnTo>
                  <a:lnTo>
                    <a:pt x="0" y="8"/>
                  </a:lnTo>
                  <a:lnTo>
                    <a:pt x="0" y="6"/>
                  </a:lnTo>
                  <a:lnTo>
                    <a:pt x="0" y="4"/>
                  </a:lnTo>
                  <a:lnTo>
                    <a:pt x="2" y="4"/>
                  </a:lnTo>
                  <a:lnTo>
                    <a:pt x="2" y="2"/>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5" name="Freeform 957"/>
            <p:cNvSpPr>
              <a:spLocks/>
            </p:cNvSpPr>
            <p:nvPr/>
          </p:nvSpPr>
          <p:spPr bwMode="gray">
            <a:xfrm>
              <a:off x="5608972" y="2551768"/>
              <a:ext cx="3866" cy="3866"/>
            </a:xfrm>
            <a:custGeom>
              <a:avLst/>
              <a:gdLst>
                <a:gd name="T0" fmla="*/ 0 w 4"/>
                <a:gd name="T1" fmla="*/ 0 h 4"/>
                <a:gd name="T2" fmla="*/ 2 w 4"/>
                <a:gd name="T3" fmla="*/ 0 h 4"/>
                <a:gd name="T4" fmla="*/ 2 w 4"/>
                <a:gd name="T5" fmla="*/ 2 h 4"/>
                <a:gd name="T6" fmla="*/ 4 w 4"/>
                <a:gd name="T7" fmla="*/ 2 h 4"/>
                <a:gd name="T8" fmla="*/ 4 w 4"/>
                <a:gd name="T9" fmla="*/ 4 h 4"/>
                <a:gd name="T10" fmla="*/ 2 w 4"/>
                <a:gd name="T11" fmla="*/ 4 h 4"/>
                <a:gd name="T12" fmla="*/ 2 w 4"/>
                <a:gd name="T13" fmla="*/ 2 h 4"/>
                <a:gd name="T14" fmla="*/ 0 w 4"/>
                <a:gd name="T15" fmla="*/ 2 h 4"/>
                <a:gd name="T16" fmla="*/ 0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0"/>
                  </a:moveTo>
                  <a:lnTo>
                    <a:pt x="2" y="0"/>
                  </a:lnTo>
                  <a:lnTo>
                    <a:pt x="2" y="2"/>
                  </a:lnTo>
                  <a:lnTo>
                    <a:pt x="4" y="2"/>
                  </a:lnTo>
                  <a:lnTo>
                    <a:pt x="4" y="4"/>
                  </a:lnTo>
                  <a:lnTo>
                    <a:pt x="2" y="4"/>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6" name="Freeform 958"/>
            <p:cNvSpPr>
              <a:spLocks/>
            </p:cNvSpPr>
            <p:nvPr/>
          </p:nvSpPr>
          <p:spPr bwMode="gray">
            <a:xfrm>
              <a:off x="5599308" y="2543070"/>
              <a:ext cx="0" cy="966"/>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7" name="Freeform 959"/>
            <p:cNvSpPr>
              <a:spLocks/>
            </p:cNvSpPr>
            <p:nvPr/>
          </p:nvSpPr>
          <p:spPr bwMode="gray">
            <a:xfrm>
              <a:off x="5599308" y="2541138"/>
              <a:ext cx="1933" cy="1933"/>
            </a:xfrm>
            <a:custGeom>
              <a:avLst/>
              <a:gdLst>
                <a:gd name="T0" fmla="*/ 2 w 2"/>
                <a:gd name="T1" fmla="*/ 2 h 2"/>
                <a:gd name="T2" fmla="*/ 0 w 2"/>
                <a:gd name="T3" fmla="*/ 2 h 2"/>
                <a:gd name="T4" fmla="*/ 2 w 2"/>
                <a:gd name="T5" fmla="*/ 2 h 2"/>
                <a:gd name="T6" fmla="*/ 0 w 2"/>
                <a:gd name="T7" fmla="*/ 2 h 2"/>
                <a:gd name="T8" fmla="*/ 0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8" name="Freeform 960"/>
            <p:cNvSpPr>
              <a:spLocks/>
            </p:cNvSpPr>
            <p:nvPr/>
          </p:nvSpPr>
          <p:spPr bwMode="gray">
            <a:xfrm>
              <a:off x="5603173" y="2537272"/>
              <a:ext cx="1933" cy="1933"/>
            </a:xfrm>
            <a:custGeom>
              <a:avLst/>
              <a:gdLst>
                <a:gd name="T0" fmla="*/ 2 w 2"/>
                <a:gd name="T1" fmla="*/ 0 h 2"/>
                <a:gd name="T2" fmla="*/ 2 w 2"/>
                <a:gd name="T3" fmla="*/ 2 h 2"/>
                <a:gd name="T4" fmla="*/ 0 w 2"/>
                <a:gd name="T5" fmla="*/ 2 h 2"/>
                <a:gd name="T6" fmla="*/ 0 w 2"/>
                <a:gd name="T7" fmla="*/ 0 h 2"/>
                <a:gd name="T8" fmla="*/ 0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2"/>
                  </a:lnTo>
                  <a:lnTo>
                    <a:pt x="0" y="2"/>
                  </a:lnTo>
                  <a:lnTo>
                    <a:pt x="0" y="0"/>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89" name="Freeform 961"/>
            <p:cNvSpPr>
              <a:spLocks/>
            </p:cNvSpPr>
            <p:nvPr/>
          </p:nvSpPr>
          <p:spPr bwMode="gray">
            <a:xfrm>
              <a:off x="5324850" y="2529541"/>
              <a:ext cx="1933" cy="1933"/>
            </a:xfrm>
            <a:custGeom>
              <a:avLst/>
              <a:gdLst>
                <a:gd name="T0" fmla="*/ 0 w 2"/>
                <a:gd name="T1" fmla="*/ 0 h 2"/>
                <a:gd name="T2" fmla="*/ 0 w 2"/>
                <a:gd name="T3" fmla="*/ 2 h 2"/>
                <a:gd name="T4" fmla="*/ 0 w 2"/>
                <a:gd name="T5" fmla="*/ 0 h 2"/>
                <a:gd name="T6" fmla="*/ 0 w 2"/>
                <a:gd name="T7" fmla="*/ 2 h 2"/>
                <a:gd name="T8" fmla="*/ 0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0" y="0"/>
                  </a:lnTo>
                  <a:lnTo>
                    <a:pt x="0" y="2"/>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0" name="Freeform 962"/>
            <p:cNvSpPr>
              <a:spLocks/>
            </p:cNvSpPr>
            <p:nvPr/>
          </p:nvSpPr>
          <p:spPr bwMode="gray">
            <a:xfrm>
              <a:off x="5593509" y="252567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1" name="Freeform 963"/>
            <p:cNvSpPr>
              <a:spLocks/>
            </p:cNvSpPr>
            <p:nvPr/>
          </p:nvSpPr>
          <p:spPr bwMode="gray">
            <a:xfrm>
              <a:off x="5591576" y="2523742"/>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2" name="Freeform 964"/>
            <p:cNvSpPr>
              <a:spLocks/>
            </p:cNvSpPr>
            <p:nvPr/>
          </p:nvSpPr>
          <p:spPr bwMode="gray">
            <a:xfrm>
              <a:off x="5591576" y="252374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3" name="Freeform 965"/>
            <p:cNvSpPr>
              <a:spLocks/>
            </p:cNvSpPr>
            <p:nvPr/>
          </p:nvSpPr>
          <p:spPr bwMode="gray">
            <a:xfrm>
              <a:off x="5588677" y="2521810"/>
              <a:ext cx="1933" cy="1933"/>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4" name="Freeform 966"/>
            <p:cNvSpPr>
              <a:spLocks/>
            </p:cNvSpPr>
            <p:nvPr/>
          </p:nvSpPr>
          <p:spPr bwMode="gray">
            <a:xfrm>
              <a:off x="5575148" y="2515045"/>
              <a:ext cx="1933" cy="966"/>
            </a:xfrm>
            <a:custGeom>
              <a:avLst/>
              <a:gdLst>
                <a:gd name="T0" fmla="*/ 2 w 2"/>
                <a:gd name="T1" fmla="*/ 1 h 1"/>
                <a:gd name="T2" fmla="*/ 0 w 2"/>
                <a:gd name="T3" fmla="*/ 1 h 1"/>
                <a:gd name="T4" fmla="*/ 0 w 2"/>
                <a:gd name="T5" fmla="*/ 0 h 1"/>
                <a:gd name="T6" fmla="*/ 2 w 2"/>
                <a:gd name="T7" fmla="*/ 1 h 1"/>
                <a:gd name="T8" fmla="*/ 2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0" y="1"/>
                  </a:lnTo>
                  <a:lnTo>
                    <a:pt x="0" y="0"/>
                  </a:lnTo>
                  <a:lnTo>
                    <a:pt x="2" y="1"/>
                  </a:lnTo>
                  <a:lnTo>
                    <a:pt x="2" y="0"/>
                  </a:lnTo>
                  <a:lnTo>
                    <a:pt x="2"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5" name="Freeform 967"/>
            <p:cNvSpPr>
              <a:spLocks/>
            </p:cNvSpPr>
            <p:nvPr/>
          </p:nvSpPr>
          <p:spPr bwMode="gray">
            <a:xfrm>
              <a:off x="5573215" y="251311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6" name="Freeform 968"/>
            <p:cNvSpPr>
              <a:spLocks/>
            </p:cNvSpPr>
            <p:nvPr/>
          </p:nvSpPr>
          <p:spPr bwMode="gray">
            <a:xfrm>
              <a:off x="5569349" y="2507314"/>
              <a:ext cx="1933" cy="3866"/>
            </a:xfrm>
            <a:custGeom>
              <a:avLst/>
              <a:gdLst>
                <a:gd name="T0" fmla="*/ 2 w 2"/>
                <a:gd name="T1" fmla="*/ 2 h 4"/>
                <a:gd name="T2" fmla="*/ 2 w 2"/>
                <a:gd name="T3" fmla="*/ 4 h 4"/>
                <a:gd name="T4" fmla="*/ 2 w 2"/>
                <a:gd name="T5" fmla="*/ 2 h 4"/>
                <a:gd name="T6" fmla="*/ 0 w 2"/>
                <a:gd name="T7" fmla="*/ 2 h 4"/>
                <a:gd name="T8" fmla="*/ 2 w 2"/>
                <a:gd name="T9" fmla="*/ 2 h 4"/>
                <a:gd name="T10" fmla="*/ 2 w 2"/>
                <a:gd name="T11" fmla="*/ 0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4"/>
                  </a:lnTo>
                  <a:lnTo>
                    <a:pt x="2" y="2"/>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7" name="Freeform 969"/>
            <p:cNvSpPr>
              <a:spLocks/>
            </p:cNvSpPr>
            <p:nvPr/>
          </p:nvSpPr>
          <p:spPr bwMode="gray">
            <a:xfrm>
              <a:off x="5517164" y="2497650"/>
              <a:ext cx="0" cy="1933"/>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8" name="Freeform 970"/>
            <p:cNvSpPr>
              <a:spLocks/>
            </p:cNvSpPr>
            <p:nvPr/>
          </p:nvSpPr>
          <p:spPr bwMode="gray">
            <a:xfrm>
              <a:off x="5513298" y="249571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999" name="Freeform 971"/>
            <p:cNvSpPr>
              <a:spLocks/>
            </p:cNvSpPr>
            <p:nvPr/>
          </p:nvSpPr>
          <p:spPr bwMode="gray">
            <a:xfrm>
              <a:off x="5515231" y="2491851"/>
              <a:ext cx="3866" cy="3866"/>
            </a:xfrm>
            <a:custGeom>
              <a:avLst/>
              <a:gdLst>
                <a:gd name="T0" fmla="*/ 4 w 4"/>
                <a:gd name="T1" fmla="*/ 2 h 4"/>
                <a:gd name="T2" fmla="*/ 2 w 4"/>
                <a:gd name="T3" fmla="*/ 2 h 4"/>
                <a:gd name="T4" fmla="*/ 2 w 4"/>
                <a:gd name="T5" fmla="*/ 4 h 4"/>
                <a:gd name="T6" fmla="*/ 2 w 4"/>
                <a:gd name="T7" fmla="*/ 2 h 4"/>
                <a:gd name="T8" fmla="*/ 2 w 4"/>
                <a:gd name="T9" fmla="*/ 4 h 4"/>
                <a:gd name="T10" fmla="*/ 0 w 4"/>
                <a:gd name="T11" fmla="*/ 4 h 4"/>
                <a:gd name="T12" fmla="*/ 0 w 4"/>
                <a:gd name="T13" fmla="*/ 2 h 4"/>
                <a:gd name="T14" fmla="*/ 2 w 4"/>
                <a:gd name="T15" fmla="*/ 2 h 4"/>
                <a:gd name="T16" fmla="*/ 2 w 4"/>
                <a:gd name="T17" fmla="*/ 0 h 4"/>
                <a:gd name="T18" fmla="*/ 4 w 4"/>
                <a:gd name="T19" fmla="*/ 0 h 4"/>
                <a:gd name="T20" fmla="*/ 4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2"/>
                  </a:moveTo>
                  <a:lnTo>
                    <a:pt x="2" y="2"/>
                  </a:lnTo>
                  <a:lnTo>
                    <a:pt x="2" y="4"/>
                  </a:lnTo>
                  <a:lnTo>
                    <a:pt x="2" y="2"/>
                  </a:lnTo>
                  <a:lnTo>
                    <a:pt x="2" y="4"/>
                  </a:lnTo>
                  <a:lnTo>
                    <a:pt x="0" y="4"/>
                  </a:lnTo>
                  <a:lnTo>
                    <a:pt x="0" y="2"/>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0" name="Freeform 972"/>
            <p:cNvSpPr>
              <a:spLocks/>
            </p:cNvSpPr>
            <p:nvPr/>
          </p:nvSpPr>
          <p:spPr bwMode="gray">
            <a:xfrm>
              <a:off x="5494936" y="2487019"/>
              <a:ext cx="0" cy="966"/>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1" name="Freeform 973"/>
            <p:cNvSpPr>
              <a:spLocks/>
            </p:cNvSpPr>
            <p:nvPr/>
          </p:nvSpPr>
          <p:spPr bwMode="gray">
            <a:xfrm>
              <a:off x="5494936" y="248701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2" name="Freeform 974"/>
            <p:cNvSpPr>
              <a:spLocks/>
            </p:cNvSpPr>
            <p:nvPr/>
          </p:nvSpPr>
          <p:spPr bwMode="gray">
            <a:xfrm>
              <a:off x="5496869" y="2487019"/>
              <a:ext cx="1933" cy="966"/>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0"/>
                  </a:lnTo>
                  <a:lnTo>
                    <a:pt x="2"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3" name="Freeform 975"/>
            <p:cNvSpPr>
              <a:spLocks/>
            </p:cNvSpPr>
            <p:nvPr/>
          </p:nvSpPr>
          <p:spPr bwMode="gray">
            <a:xfrm>
              <a:off x="5493004" y="2485086"/>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4" name="Freeform 976"/>
            <p:cNvSpPr>
              <a:spLocks/>
            </p:cNvSpPr>
            <p:nvPr/>
          </p:nvSpPr>
          <p:spPr bwMode="gray">
            <a:xfrm>
              <a:off x="5496869" y="248508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5" name="Freeform 977"/>
            <p:cNvSpPr>
              <a:spLocks/>
            </p:cNvSpPr>
            <p:nvPr/>
          </p:nvSpPr>
          <p:spPr bwMode="gray">
            <a:xfrm>
              <a:off x="5395397" y="2483154"/>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6" name="Freeform 978"/>
            <p:cNvSpPr>
              <a:spLocks/>
            </p:cNvSpPr>
            <p:nvPr/>
          </p:nvSpPr>
          <p:spPr bwMode="gray">
            <a:xfrm>
              <a:off x="5397330" y="2483154"/>
              <a:ext cx="1933" cy="1933"/>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7" name="Freeform 979"/>
            <p:cNvSpPr>
              <a:spLocks/>
            </p:cNvSpPr>
            <p:nvPr/>
          </p:nvSpPr>
          <p:spPr bwMode="gray">
            <a:xfrm>
              <a:off x="5427288" y="248122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8" name="Freeform 980"/>
            <p:cNvSpPr>
              <a:spLocks/>
            </p:cNvSpPr>
            <p:nvPr/>
          </p:nvSpPr>
          <p:spPr bwMode="gray">
            <a:xfrm>
              <a:off x="5487205" y="247928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09" name="Freeform 981"/>
            <p:cNvSpPr>
              <a:spLocks/>
            </p:cNvSpPr>
            <p:nvPr/>
          </p:nvSpPr>
          <p:spPr bwMode="gray">
            <a:xfrm>
              <a:off x="5438885" y="247928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0" name="Freeform 982"/>
            <p:cNvSpPr>
              <a:spLocks/>
            </p:cNvSpPr>
            <p:nvPr/>
          </p:nvSpPr>
          <p:spPr bwMode="gray">
            <a:xfrm>
              <a:off x="5436952" y="2479288"/>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1" name="Freeform 983"/>
            <p:cNvSpPr>
              <a:spLocks/>
            </p:cNvSpPr>
            <p:nvPr/>
          </p:nvSpPr>
          <p:spPr bwMode="gray">
            <a:xfrm>
              <a:off x="5403128" y="247735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2" name="Freeform 984"/>
            <p:cNvSpPr>
              <a:spLocks/>
            </p:cNvSpPr>
            <p:nvPr/>
          </p:nvSpPr>
          <p:spPr bwMode="gray">
            <a:xfrm>
              <a:off x="5491071" y="246962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3" name="Freeform 985"/>
            <p:cNvSpPr>
              <a:spLocks/>
            </p:cNvSpPr>
            <p:nvPr/>
          </p:nvSpPr>
          <p:spPr bwMode="gray">
            <a:xfrm>
              <a:off x="5493004" y="2469624"/>
              <a:ext cx="3866" cy="5798"/>
            </a:xfrm>
            <a:custGeom>
              <a:avLst/>
              <a:gdLst>
                <a:gd name="T0" fmla="*/ 2 w 4"/>
                <a:gd name="T1" fmla="*/ 0 h 6"/>
                <a:gd name="T2" fmla="*/ 2 w 4"/>
                <a:gd name="T3" fmla="*/ 2 h 6"/>
                <a:gd name="T4" fmla="*/ 4 w 4"/>
                <a:gd name="T5" fmla="*/ 2 h 6"/>
                <a:gd name="T6" fmla="*/ 4 w 4"/>
                <a:gd name="T7" fmla="*/ 4 h 6"/>
                <a:gd name="T8" fmla="*/ 2 w 4"/>
                <a:gd name="T9" fmla="*/ 4 h 6"/>
                <a:gd name="T10" fmla="*/ 4 w 4"/>
                <a:gd name="T11" fmla="*/ 4 h 6"/>
                <a:gd name="T12" fmla="*/ 2 w 4"/>
                <a:gd name="T13" fmla="*/ 4 h 6"/>
                <a:gd name="T14" fmla="*/ 2 w 4"/>
                <a:gd name="T15" fmla="*/ 6 h 6"/>
                <a:gd name="T16" fmla="*/ 4 w 4"/>
                <a:gd name="T17" fmla="*/ 6 h 6"/>
                <a:gd name="T18" fmla="*/ 4 w 4"/>
                <a:gd name="T19" fmla="*/ 4 h 6"/>
                <a:gd name="T20" fmla="*/ 4 w 4"/>
                <a:gd name="T21" fmla="*/ 6 h 6"/>
                <a:gd name="T22" fmla="*/ 4 w 4"/>
                <a:gd name="T23" fmla="*/ 4 h 6"/>
                <a:gd name="T24" fmla="*/ 4 w 4"/>
                <a:gd name="T25" fmla="*/ 6 h 6"/>
                <a:gd name="T26" fmla="*/ 2 w 4"/>
                <a:gd name="T27" fmla="*/ 6 h 6"/>
                <a:gd name="T28" fmla="*/ 0 w 4"/>
                <a:gd name="T29" fmla="*/ 6 h 6"/>
                <a:gd name="T30" fmla="*/ 0 w 4"/>
                <a:gd name="T31" fmla="*/ 4 h 6"/>
                <a:gd name="T32" fmla="*/ 0 w 4"/>
                <a:gd name="T33" fmla="*/ 2 h 6"/>
                <a:gd name="T34" fmla="*/ 2 w 4"/>
                <a:gd name="T35" fmla="*/ 2 h 6"/>
                <a:gd name="T36" fmla="*/ 2 w 4"/>
                <a:gd name="T37" fmla="*/ 0 h 6"/>
                <a:gd name="T38" fmla="*/ 2 w 4"/>
                <a:gd name="T39" fmla="*/ 2 h 6"/>
                <a:gd name="T40" fmla="*/ 2 w 4"/>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6">
                  <a:moveTo>
                    <a:pt x="2" y="0"/>
                  </a:moveTo>
                  <a:lnTo>
                    <a:pt x="2" y="2"/>
                  </a:lnTo>
                  <a:lnTo>
                    <a:pt x="4" y="2"/>
                  </a:lnTo>
                  <a:lnTo>
                    <a:pt x="4" y="4"/>
                  </a:lnTo>
                  <a:lnTo>
                    <a:pt x="2" y="4"/>
                  </a:lnTo>
                  <a:lnTo>
                    <a:pt x="4" y="4"/>
                  </a:lnTo>
                  <a:lnTo>
                    <a:pt x="2" y="4"/>
                  </a:lnTo>
                  <a:lnTo>
                    <a:pt x="2" y="6"/>
                  </a:lnTo>
                  <a:lnTo>
                    <a:pt x="4" y="6"/>
                  </a:lnTo>
                  <a:lnTo>
                    <a:pt x="4" y="4"/>
                  </a:lnTo>
                  <a:lnTo>
                    <a:pt x="4" y="6"/>
                  </a:lnTo>
                  <a:lnTo>
                    <a:pt x="4" y="4"/>
                  </a:lnTo>
                  <a:lnTo>
                    <a:pt x="4" y="6"/>
                  </a:lnTo>
                  <a:lnTo>
                    <a:pt x="2" y="6"/>
                  </a:lnTo>
                  <a:lnTo>
                    <a:pt x="0" y="6"/>
                  </a:lnTo>
                  <a:lnTo>
                    <a:pt x="0" y="4"/>
                  </a:lnTo>
                  <a:lnTo>
                    <a:pt x="0" y="2"/>
                  </a:lnTo>
                  <a:lnTo>
                    <a:pt x="2" y="2"/>
                  </a:lnTo>
                  <a:lnTo>
                    <a:pt x="2" y="0"/>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4" name="Freeform 986"/>
            <p:cNvSpPr>
              <a:spLocks/>
            </p:cNvSpPr>
            <p:nvPr/>
          </p:nvSpPr>
          <p:spPr bwMode="gray">
            <a:xfrm>
              <a:off x="5491071" y="2467691"/>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5" name="Freeform 987"/>
            <p:cNvSpPr>
              <a:spLocks/>
            </p:cNvSpPr>
            <p:nvPr/>
          </p:nvSpPr>
          <p:spPr bwMode="gray">
            <a:xfrm>
              <a:off x="5496869" y="245706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6" name="Freeform 988"/>
            <p:cNvSpPr>
              <a:spLocks/>
            </p:cNvSpPr>
            <p:nvPr/>
          </p:nvSpPr>
          <p:spPr bwMode="gray">
            <a:xfrm>
              <a:off x="5461112" y="245706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7" name="Freeform 989"/>
            <p:cNvSpPr>
              <a:spLocks/>
            </p:cNvSpPr>
            <p:nvPr/>
          </p:nvSpPr>
          <p:spPr bwMode="gray">
            <a:xfrm>
              <a:off x="5479474" y="2457061"/>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8" name="Freeform 990"/>
            <p:cNvSpPr>
              <a:spLocks/>
            </p:cNvSpPr>
            <p:nvPr/>
          </p:nvSpPr>
          <p:spPr bwMode="gray">
            <a:xfrm>
              <a:off x="5491071" y="245706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19" name="Freeform 991"/>
            <p:cNvSpPr>
              <a:spLocks/>
            </p:cNvSpPr>
            <p:nvPr/>
          </p:nvSpPr>
          <p:spPr bwMode="gray">
            <a:xfrm>
              <a:off x="5493004" y="245512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0" name="Freeform 992"/>
            <p:cNvSpPr>
              <a:spLocks/>
            </p:cNvSpPr>
            <p:nvPr/>
          </p:nvSpPr>
          <p:spPr bwMode="gray">
            <a:xfrm>
              <a:off x="5493004" y="245512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1" name="Freeform 993"/>
            <p:cNvSpPr>
              <a:spLocks/>
            </p:cNvSpPr>
            <p:nvPr/>
          </p:nvSpPr>
          <p:spPr bwMode="gray">
            <a:xfrm>
              <a:off x="5489138" y="245319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2" name="Rectangle 994"/>
            <p:cNvSpPr>
              <a:spLocks noChangeArrowheads="1"/>
            </p:cNvSpPr>
            <p:nvPr/>
          </p:nvSpPr>
          <p:spPr bwMode="gray">
            <a:xfrm>
              <a:off x="5461112" y="245319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3" name="Freeform 995"/>
            <p:cNvSpPr>
              <a:spLocks/>
            </p:cNvSpPr>
            <p:nvPr/>
          </p:nvSpPr>
          <p:spPr bwMode="gray">
            <a:xfrm>
              <a:off x="5468844" y="245319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4" name="Freeform 996"/>
            <p:cNvSpPr>
              <a:spLocks/>
            </p:cNvSpPr>
            <p:nvPr/>
          </p:nvSpPr>
          <p:spPr bwMode="gray">
            <a:xfrm>
              <a:off x="5491071" y="2453195"/>
              <a:ext cx="1933" cy="1933"/>
            </a:xfrm>
            <a:custGeom>
              <a:avLst/>
              <a:gdLst>
                <a:gd name="T0" fmla="*/ 2 w 2"/>
                <a:gd name="T1" fmla="*/ 0 h 2"/>
                <a:gd name="T2" fmla="*/ 0 w 2"/>
                <a:gd name="T3" fmla="*/ 0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5" name="Freeform 997"/>
            <p:cNvSpPr>
              <a:spLocks/>
            </p:cNvSpPr>
            <p:nvPr/>
          </p:nvSpPr>
          <p:spPr bwMode="gray">
            <a:xfrm>
              <a:off x="5468844" y="245319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6" name="Freeform 998"/>
            <p:cNvSpPr>
              <a:spLocks/>
            </p:cNvSpPr>
            <p:nvPr/>
          </p:nvSpPr>
          <p:spPr bwMode="gray">
            <a:xfrm>
              <a:off x="5442751" y="2451262"/>
              <a:ext cx="3866" cy="3866"/>
            </a:xfrm>
            <a:custGeom>
              <a:avLst/>
              <a:gdLst>
                <a:gd name="T0" fmla="*/ 2 w 4"/>
                <a:gd name="T1" fmla="*/ 2 h 4"/>
                <a:gd name="T2" fmla="*/ 4 w 4"/>
                <a:gd name="T3" fmla="*/ 2 h 4"/>
                <a:gd name="T4" fmla="*/ 4 w 4"/>
                <a:gd name="T5" fmla="*/ 4 h 4"/>
                <a:gd name="T6" fmla="*/ 2 w 4"/>
                <a:gd name="T7" fmla="*/ 4 h 4"/>
                <a:gd name="T8" fmla="*/ 0 w 4"/>
                <a:gd name="T9" fmla="*/ 4 h 4"/>
                <a:gd name="T10" fmla="*/ 0 w 4"/>
                <a:gd name="T11" fmla="*/ 2 h 4"/>
                <a:gd name="T12" fmla="*/ 0 w 4"/>
                <a:gd name="T13" fmla="*/ 0 h 4"/>
                <a:gd name="T14" fmla="*/ 2 w 4"/>
                <a:gd name="T15" fmla="*/ 0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lnTo>
                    <a:pt x="4" y="2"/>
                  </a:lnTo>
                  <a:lnTo>
                    <a:pt x="4" y="4"/>
                  </a:lnTo>
                  <a:lnTo>
                    <a:pt x="2" y="4"/>
                  </a:lnTo>
                  <a:lnTo>
                    <a:pt x="0"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7" name="Freeform 999"/>
            <p:cNvSpPr>
              <a:spLocks/>
            </p:cNvSpPr>
            <p:nvPr/>
          </p:nvSpPr>
          <p:spPr bwMode="gray">
            <a:xfrm>
              <a:off x="5444683" y="2449330"/>
              <a:ext cx="8698" cy="7731"/>
            </a:xfrm>
            <a:custGeom>
              <a:avLst/>
              <a:gdLst>
                <a:gd name="T0" fmla="*/ 2 w 9"/>
                <a:gd name="T1" fmla="*/ 2 h 8"/>
                <a:gd name="T2" fmla="*/ 4 w 9"/>
                <a:gd name="T3" fmla="*/ 2 h 8"/>
                <a:gd name="T4" fmla="*/ 4 w 9"/>
                <a:gd name="T5" fmla="*/ 4 h 8"/>
                <a:gd name="T6" fmla="*/ 4 w 9"/>
                <a:gd name="T7" fmla="*/ 2 h 8"/>
                <a:gd name="T8" fmla="*/ 6 w 9"/>
                <a:gd name="T9" fmla="*/ 2 h 8"/>
                <a:gd name="T10" fmla="*/ 7 w 9"/>
                <a:gd name="T11" fmla="*/ 2 h 8"/>
                <a:gd name="T12" fmla="*/ 7 w 9"/>
                <a:gd name="T13" fmla="*/ 0 h 8"/>
                <a:gd name="T14" fmla="*/ 7 w 9"/>
                <a:gd name="T15" fmla="*/ 2 h 8"/>
                <a:gd name="T16" fmla="*/ 9 w 9"/>
                <a:gd name="T17" fmla="*/ 2 h 8"/>
                <a:gd name="T18" fmla="*/ 9 w 9"/>
                <a:gd name="T19" fmla="*/ 4 h 8"/>
                <a:gd name="T20" fmla="*/ 7 w 9"/>
                <a:gd name="T21" fmla="*/ 4 h 8"/>
                <a:gd name="T22" fmla="*/ 7 w 9"/>
                <a:gd name="T23" fmla="*/ 6 h 8"/>
                <a:gd name="T24" fmla="*/ 6 w 9"/>
                <a:gd name="T25" fmla="*/ 6 h 8"/>
                <a:gd name="T26" fmla="*/ 6 w 9"/>
                <a:gd name="T27" fmla="*/ 8 h 8"/>
                <a:gd name="T28" fmla="*/ 4 w 9"/>
                <a:gd name="T29" fmla="*/ 6 h 8"/>
                <a:gd name="T30" fmla="*/ 2 w 9"/>
                <a:gd name="T31" fmla="*/ 6 h 8"/>
                <a:gd name="T32" fmla="*/ 4 w 9"/>
                <a:gd name="T33" fmla="*/ 6 h 8"/>
                <a:gd name="T34" fmla="*/ 2 w 9"/>
                <a:gd name="T35" fmla="*/ 6 h 8"/>
                <a:gd name="T36" fmla="*/ 2 w 9"/>
                <a:gd name="T37" fmla="*/ 4 h 8"/>
                <a:gd name="T38" fmla="*/ 0 w 9"/>
                <a:gd name="T39" fmla="*/ 4 h 8"/>
                <a:gd name="T40" fmla="*/ 0 w 9"/>
                <a:gd name="T41" fmla="*/ 2 h 8"/>
                <a:gd name="T42" fmla="*/ 0 w 9"/>
                <a:gd name="T43" fmla="*/ 0 h 8"/>
                <a:gd name="T44" fmla="*/ 0 w 9"/>
                <a:gd name="T45" fmla="*/ 2 h 8"/>
                <a:gd name="T46" fmla="*/ 2 w 9"/>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8">
                  <a:moveTo>
                    <a:pt x="2" y="2"/>
                  </a:moveTo>
                  <a:lnTo>
                    <a:pt x="4" y="2"/>
                  </a:lnTo>
                  <a:lnTo>
                    <a:pt x="4" y="4"/>
                  </a:lnTo>
                  <a:lnTo>
                    <a:pt x="4" y="2"/>
                  </a:lnTo>
                  <a:lnTo>
                    <a:pt x="6" y="2"/>
                  </a:lnTo>
                  <a:lnTo>
                    <a:pt x="7" y="2"/>
                  </a:lnTo>
                  <a:lnTo>
                    <a:pt x="7" y="0"/>
                  </a:lnTo>
                  <a:lnTo>
                    <a:pt x="7" y="2"/>
                  </a:lnTo>
                  <a:lnTo>
                    <a:pt x="9" y="2"/>
                  </a:lnTo>
                  <a:lnTo>
                    <a:pt x="9" y="4"/>
                  </a:lnTo>
                  <a:lnTo>
                    <a:pt x="7" y="4"/>
                  </a:lnTo>
                  <a:lnTo>
                    <a:pt x="7" y="6"/>
                  </a:lnTo>
                  <a:lnTo>
                    <a:pt x="6" y="6"/>
                  </a:lnTo>
                  <a:lnTo>
                    <a:pt x="6" y="8"/>
                  </a:lnTo>
                  <a:lnTo>
                    <a:pt x="4" y="6"/>
                  </a:lnTo>
                  <a:lnTo>
                    <a:pt x="2" y="6"/>
                  </a:lnTo>
                  <a:lnTo>
                    <a:pt x="4" y="6"/>
                  </a:lnTo>
                  <a:lnTo>
                    <a:pt x="2" y="6"/>
                  </a:lnTo>
                  <a:lnTo>
                    <a:pt x="2" y="4"/>
                  </a:lnTo>
                  <a:lnTo>
                    <a:pt x="0" y="4"/>
                  </a:ln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8" name="Freeform 1000"/>
            <p:cNvSpPr>
              <a:spLocks/>
            </p:cNvSpPr>
            <p:nvPr/>
          </p:nvSpPr>
          <p:spPr bwMode="gray">
            <a:xfrm>
              <a:off x="5493004" y="2449330"/>
              <a:ext cx="1933" cy="3866"/>
            </a:xfrm>
            <a:custGeom>
              <a:avLst/>
              <a:gdLst>
                <a:gd name="T0" fmla="*/ 2 w 2"/>
                <a:gd name="T1" fmla="*/ 0 h 4"/>
                <a:gd name="T2" fmla="*/ 2 w 2"/>
                <a:gd name="T3" fmla="*/ 2 h 4"/>
                <a:gd name="T4" fmla="*/ 2 w 2"/>
                <a:gd name="T5" fmla="*/ 4 h 4"/>
                <a:gd name="T6" fmla="*/ 0 w 2"/>
                <a:gd name="T7" fmla="*/ 4 h 4"/>
                <a:gd name="T8" fmla="*/ 0 w 2"/>
                <a:gd name="T9" fmla="*/ 2 h 4"/>
                <a:gd name="T10" fmla="*/ 2 w 2"/>
                <a:gd name="T11" fmla="*/ 2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2" y="4"/>
                  </a:lnTo>
                  <a:lnTo>
                    <a:pt x="0" y="4"/>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9" name="Freeform 1001"/>
            <p:cNvSpPr>
              <a:spLocks/>
            </p:cNvSpPr>
            <p:nvPr/>
          </p:nvSpPr>
          <p:spPr bwMode="gray">
            <a:xfrm>
              <a:off x="5461112" y="2447397"/>
              <a:ext cx="1933" cy="3866"/>
            </a:xfrm>
            <a:custGeom>
              <a:avLst/>
              <a:gdLst>
                <a:gd name="T0" fmla="*/ 2 w 2"/>
                <a:gd name="T1" fmla="*/ 2 h 4"/>
                <a:gd name="T2" fmla="*/ 2 w 2"/>
                <a:gd name="T3" fmla="*/ 4 h 4"/>
                <a:gd name="T4" fmla="*/ 0 w 2"/>
                <a:gd name="T5" fmla="*/ 4 h 4"/>
                <a:gd name="T6" fmla="*/ 0 w 2"/>
                <a:gd name="T7" fmla="*/ 2 h 4"/>
                <a:gd name="T8" fmla="*/ 2 w 2"/>
                <a:gd name="T9" fmla="*/ 2 h 4"/>
                <a:gd name="T10" fmla="*/ 2 w 2"/>
                <a:gd name="T11" fmla="*/ 0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4"/>
                  </a:lnTo>
                  <a:lnTo>
                    <a:pt x="0"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0" name="Freeform 1002"/>
            <p:cNvSpPr>
              <a:spLocks/>
            </p:cNvSpPr>
            <p:nvPr/>
          </p:nvSpPr>
          <p:spPr bwMode="gray">
            <a:xfrm>
              <a:off x="5308421" y="2445464"/>
              <a:ext cx="322778" cy="254163"/>
            </a:xfrm>
            <a:custGeom>
              <a:avLst/>
              <a:gdLst>
                <a:gd name="T0" fmla="*/ 247 w 334"/>
                <a:gd name="T1" fmla="*/ 14 h 263"/>
                <a:gd name="T2" fmla="*/ 251 w 334"/>
                <a:gd name="T3" fmla="*/ 27 h 263"/>
                <a:gd name="T4" fmla="*/ 264 w 334"/>
                <a:gd name="T5" fmla="*/ 39 h 263"/>
                <a:gd name="T6" fmla="*/ 270 w 334"/>
                <a:gd name="T7" fmla="*/ 54 h 263"/>
                <a:gd name="T8" fmla="*/ 280 w 334"/>
                <a:gd name="T9" fmla="*/ 75 h 263"/>
                <a:gd name="T10" fmla="*/ 292 w 334"/>
                <a:gd name="T11" fmla="*/ 81 h 263"/>
                <a:gd name="T12" fmla="*/ 297 w 334"/>
                <a:gd name="T13" fmla="*/ 93 h 263"/>
                <a:gd name="T14" fmla="*/ 305 w 334"/>
                <a:gd name="T15" fmla="*/ 102 h 263"/>
                <a:gd name="T16" fmla="*/ 311 w 334"/>
                <a:gd name="T17" fmla="*/ 108 h 263"/>
                <a:gd name="T18" fmla="*/ 322 w 334"/>
                <a:gd name="T19" fmla="*/ 124 h 263"/>
                <a:gd name="T20" fmla="*/ 328 w 334"/>
                <a:gd name="T21" fmla="*/ 135 h 263"/>
                <a:gd name="T22" fmla="*/ 332 w 334"/>
                <a:gd name="T23" fmla="*/ 153 h 263"/>
                <a:gd name="T24" fmla="*/ 328 w 334"/>
                <a:gd name="T25" fmla="*/ 178 h 263"/>
                <a:gd name="T26" fmla="*/ 321 w 334"/>
                <a:gd name="T27" fmla="*/ 199 h 263"/>
                <a:gd name="T28" fmla="*/ 313 w 334"/>
                <a:gd name="T29" fmla="*/ 211 h 263"/>
                <a:gd name="T30" fmla="*/ 307 w 334"/>
                <a:gd name="T31" fmla="*/ 226 h 263"/>
                <a:gd name="T32" fmla="*/ 303 w 334"/>
                <a:gd name="T33" fmla="*/ 247 h 263"/>
                <a:gd name="T34" fmla="*/ 278 w 334"/>
                <a:gd name="T35" fmla="*/ 257 h 263"/>
                <a:gd name="T36" fmla="*/ 268 w 334"/>
                <a:gd name="T37" fmla="*/ 259 h 263"/>
                <a:gd name="T38" fmla="*/ 259 w 334"/>
                <a:gd name="T39" fmla="*/ 255 h 263"/>
                <a:gd name="T40" fmla="*/ 253 w 334"/>
                <a:gd name="T41" fmla="*/ 259 h 263"/>
                <a:gd name="T42" fmla="*/ 230 w 334"/>
                <a:gd name="T43" fmla="*/ 251 h 263"/>
                <a:gd name="T44" fmla="*/ 214 w 334"/>
                <a:gd name="T45" fmla="*/ 228 h 263"/>
                <a:gd name="T46" fmla="*/ 214 w 334"/>
                <a:gd name="T47" fmla="*/ 226 h 263"/>
                <a:gd name="T48" fmla="*/ 208 w 334"/>
                <a:gd name="T49" fmla="*/ 224 h 263"/>
                <a:gd name="T50" fmla="*/ 197 w 334"/>
                <a:gd name="T51" fmla="*/ 222 h 263"/>
                <a:gd name="T52" fmla="*/ 201 w 334"/>
                <a:gd name="T53" fmla="*/ 209 h 263"/>
                <a:gd name="T54" fmla="*/ 203 w 334"/>
                <a:gd name="T55" fmla="*/ 201 h 263"/>
                <a:gd name="T56" fmla="*/ 187 w 334"/>
                <a:gd name="T57" fmla="*/ 215 h 263"/>
                <a:gd name="T58" fmla="*/ 183 w 334"/>
                <a:gd name="T59" fmla="*/ 215 h 263"/>
                <a:gd name="T60" fmla="*/ 172 w 334"/>
                <a:gd name="T61" fmla="*/ 201 h 263"/>
                <a:gd name="T62" fmla="*/ 166 w 334"/>
                <a:gd name="T63" fmla="*/ 193 h 263"/>
                <a:gd name="T64" fmla="*/ 139 w 334"/>
                <a:gd name="T65" fmla="*/ 188 h 263"/>
                <a:gd name="T66" fmla="*/ 104 w 334"/>
                <a:gd name="T67" fmla="*/ 193 h 263"/>
                <a:gd name="T68" fmla="*/ 85 w 334"/>
                <a:gd name="T69" fmla="*/ 209 h 263"/>
                <a:gd name="T70" fmla="*/ 65 w 334"/>
                <a:gd name="T71" fmla="*/ 209 h 263"/>
                <a:gd name="T72" fmla="*/ 46 w 334"/>
                <a:gd name="T73" fmla="*/ 217 h 263"/>
                <a:gd name="T74" fmla="*/ 29 w 334"/>
                <a:gd name="T75" fmla="*/ 220 h 263"/>
                <a:gd name="T76" fmla="*/ 15 w 334"/>
                <a:gd name="T77" fmla="*/ 213 h 263"/>
                <a:gd name="T78" fmla="*/ 19 w 334"/>
                <a:gd name="T79" fmla="*/ 195 h 263"/>
                <a:gd name="T80" fmla="*/ 19 w 334"/>
                <a:gd name="T81" fmla="*/ 184 h 263"/>
                <a:gd name="T82" fmla="*/ 9 w 334"/>
                <a:gd name="T83" fmla="*/ 157 h 263"/>
                <a:gd name="T84" fmla="*/ 0 w 334"/>
                <a:gd name="T85" fmla="*/ 133 h 263"/>
                <a:gd name="T86" fmla="*/ 3 w 334"/>
                <a:gd name="T87" fmla="*/ 135 h 263"/>
                <a:gd name="T88" fmla="*/ 7 w 334"/>
                <a:gd name="T89" fmla="*/ 133 h 263"/>
                <a:gd name="T90" fmla="*/ 3 w 334"/>
                <a:gd name="T91" fmla="*/ 106 h 263"/>
                <a:gd name="T92" fmla="*/ 13 w 334"/>
                <a:gd name="T93" fmla="*/ 97 h 263"/>
                <a:gd name="T94" fmla="*/ 32 w 334"/>
                <a:gd name="T95" fmla="*/ 87 h 263"/>
                <a:gd name="T96" fmla="*/ 54 w 334"/>
                <a:gd name="T97" fmla="*/ 81 h 263"/>
                <a:gd name="T98" fmla="*/ 73 w 334"/>
                <a:gd name="T99" fmla="*/ 64 h 263"/>
                <a:gd name="T100" fmla="*/ 79 w 334"/>
                <a:gd name="T101" fmla="*/ 48 h 263"/>
                <a:gd name="T102" fmla="*/ 87 w 334"/>
                <a:gd name="T103" fmla="*/ 54 h 263"/>
                <a:gd name="T104" fmla="*/ 87 w 334"/>
                <a:gd name="T105" fmla="*/ 46 h 263"/>
                <a:gd name="T106" fmla="*/ 92 w 334"/>
                <a:gd name="T107" fmla="*/ 46 h 263"/>
                <a:gd name="T108" fmla="*/ 96 w 334"/>
                <a:gd name="T109" fmla="*/ 39 h 263"/>
                <a:gd name="T110" fmla="*/ 100 w 334"/>
                <a:gd name="T111" fmla="*/ 33 h 263"/>
                <a:gd name="T112" fmla="*/ 106 w 334"/>
                <a:gd name="T113" fmla="*/ 29 h 263"/>
                <a:gd name="T114" fmla="*/ 114 w 334"/>
                <a:gd name="T115" fmla="*/ 27 h 263"/>
                <a:gd name="T116" fmla="*/ 119 w 334"/>
                <a:gd name="T117" fmla="*/ 33 h 263"/>
                <a:gd name="T118" fmla="*/ 125 w 334"/>
                <a:gd name="T119" fmla="*/ 3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4" h="263">
                  <a:moveTo>
                    <a:pt x="241" y="0"/>
                  </a:moveTo>
                  <a:lnTo>
                    <a:pt x="241" y="2"/>
                  </a:lnTo>
                  <a:lnTo>
                    <a:pt x="243" y="2"/>
                  </a:lnTo>
                  <a:lnTo>
                    <a:pt x="243" y="4"/>
                  </a:lnTo>
                  <a:lnTo>
                    <a:pt x="243" y="2"/>
                  </a:lnTo>
                  <a:lnTo>
                    <a:pt x="243" y="4"/>
                  </a:lnTo>
                  <a:lnTo>
                    <a:pt x="243" y="6"/>
                  </a:lnTo>
                  <a:lnTo>
                    <a:pt x="245" y="6"/>
                  </a:lnTo>
                  <a:lnTo>
                    <a:pt x="243" y="6"/>
                  </a:lnTo>
                  <a:lnTo>
                    <a:pt x="243" y="8"/>
                  </a:lnTo>
                  <a:lnTo>
                    <a:pt x="245" y="8"/>
                  </a:lnTo>
                  <a:lnTo>
                    <a:pt x="245" y="10"/>
                  </a:lnTo>
                  <a:lnTo>
                    <a:pt x="245" y="12"/>
                  </a:lnTo>
                  <a:lnTo>
                    <a:pt x="247" y="12"/>
                  </a:lnTo>
                  <a:lnTo>
                    <a:pt x="247" y="14"/>
                  </a:lnTo>
                  <a:lnTo>
                    <a:pt x="245" y="14"/>
                  </a:lnTo>
                  <a:lnTo>
                    <a:pt x="247" y="14"/>
                  </a:lnTo>
                  <a:lnTo>
                    <a:pt x="245" y="14"/>
                  </a:lnTo>
                  <a:lnTo>
                    <a:pt x="247" y="14"/>
                  </a:lnTo>
                  <a:lnTo>
                    <a:pt x="245" y="14"/>
                  </a:lnTo>
                  <a:lnTo>
                    <a:pt x="247" y="14"/>
                  </a:lnTo>
                  <a:lnTo>
                    <a:pt x="247" y="15"/>
                  </a:lnTo>
                  <a:lnTo>
                    <a:pt x="247" y="14"/>
                  </a:lnTo>
                  <a:lnTo>
                    <a:pt x="247" y="15"/>
                  </a:lnTo>
                  <a:lnTo>
                    <a:pt x="249" y="15"/>
                  </a:lnTo>
                  <a:lnTo>
                    <a:pt x="249" y="17"/>
                  </a:lnTo>
                  <a:lnTo>
                    <a:pt x="249" y="19"/>
                  </a:lnTo>
                  <a:lnTo>
                    <a:pt x="249" y="21"/>
                  </a:lnTo>
                  <a:lnTo>
                    <a:pt x="249" y="23"/>
                  </a:lnTo>
                  <a:lnTo>
                    <a:pt x="251" y="23"/>
                  </a:lnTo>
                  <a:lnTo>
                    <a:pt x="251" y="25"/>
                  </a:lnTo>
                  <a:lnTo>
                    <a:pt x="249" y="25"/>
                  </a:lnTo>
                  <a:lnTo>
                    <a:pt x="249" y="27"/>
                  </a:lnTo>
                  <a:lnTo>
                    <a:pt x="251" y="27"/>
                  </a:lnTo>
                  <a:lnTo>
                    <a:pt x="251" y="29"/>
                  </a:lnTo>
                  <a:lnTo>
                    <a:pt x="251" y="31"/>
                  </a:lnTo>
                  <a:lnTo>
                    <a:pt x="251" y="33"/>
                  </a:lnTo>
                  <a:lnTo>
                    <a:pt x="253" y="33"/>
                  </a:lnTo>
                  <a:lnTo>
                    <a:pt x="255" y="33"/>
                  </a:lnTo>
                  <a:lnTo>
                    <a:pt x="255" y="31"/>
                  </a:lnTo>
                  <a:lnTo>
                    <a:pt x="257" y="31"/>
                  </a:lnTo>
                  <a:lnTo>
                    <a:pt x="257" y="29"/>
                  </a:lnTo>
                  <a:lnTo>
                    <a:pt x="259" y="29"/>
                  </a:lnTo>
                  <a:lnTo>
                    <a:pt x="259" y="31"/>
                  </a:lnTo>
                  <a:lnTo>
                    <a:pt x="259" y="33"/>
                  </a:lnTo>
                  <a:lnTo>
                    <a:pt x="261" y="33"/>
                  </a:lnTo>
                  <a:lnTo>
                    <a:pt x="261" y="35"/>
                  </a:lnTo>
                  <a:lnTo>
                    <a:pt x="263" y="35"/>
                  </a:lnTo>
                  <a:lnTo>
                    <a:pt x="264" y="35"/>
                  </a:lnTo>
                  <a:lnTo>
                    <a:pt x="264" y="37"/>
                  </a:lnTo>
                  <a:lnTo>
                    <a:pt x="264" y="39"/>
                  </a:lnTo>
                  <a:lnTo>
                    <a:pt x="264" y="41"/>
                  </a:lnTo>
                  <a:lnTo>
                    <a:pt x="264" y="43"/>
                  </a:lnTo>
                  <a:lnTo>
                    <a:pt x="264" y="44"/>
                  </a:lnTo>
                  <a:lnTo>
                    <a:pt x="264" y="46"/>
                  </a:lnTo>
                  <a:lnTo>
                    <a:pt x="266" y="46"/>
                  </a:lnTo>
                  <a:lnTo>
                    <a:pt x="266" y="48"/>
                  </a:lnTo>
                  <a:lnTo>
                    <a:pt x="264" y="48"/>
                  </a:lnTo>
                  <a:lnTo>
                    <a:pt x="264" y="50"/>
                  </a:lnTo>
                  <a:lnTo>
                    <a:pt x="266" y="50"/>
                  </a:lnTo>
                  <a:lnTo>
                    <a:pt x="266" y="52"/>
                  </a:lnTo>
                  <a:lnTo>
                    <a:pt x="268" y="52"/>
                  </a:lnTo>
                  <a:lnTo>
                    <a:pt x="268" y="54"/>
                  </a:lnTo>
                  <a:lnTo>
                    <a:pt x="270" y="54"/>
                  </a:lnTo>
                  <a:lnTo>
                    <a:pt x="270" y="52"/>
                  </a:lnTo>
                  <a:lnTo>
                    <a:pt x="270" y="54"/>
                  </a:lnTo>
                  <a:lnTo>
                    <a:pt x="268" y="54"/>
                  </a:lnTo>
                  <a:lnTo>
                    <a:pt x="270" y="54"/>
                  </a:lnTo>
                  <a:lnTo>
                    <a:pt x="270" y="56"/>
                  </a:lnTo>
                  <a:lnTo>
                    <a:pt x="270" y="58"/>
                  </a:lnTo>
                  <a:lnTo>
                    <a:pt x="270" y="60"/>
                  </a:lnTo>
                  <a:lnTo>
                    <a:pt x="272" y="60"/>
                  </a:lnTo>
                  <a:lnTo>
                    <a:pt x="270" y="60"/>
                  </a:lnTo>
                  <a:lnTo>
                    <a:pt x="270" y="62"/>
                  </a:lnTo>
                  <a:lnTo>
                    <a:pt x="270" y="64"/>
                  </a:lnTo>
                  <a:lnTo>
                    <a:pt x="270" y="66"/>
                  </a:lnTo>
                  <a:lnTo>
                    <a:pt x="272" y="66"/>
                  </a:lnTo>
                  <a:lnTo>
                    <a:pt x="272" y="68"/>
                  </a:lnTo>
                  <a:lnTo>
                    <a:pt x="272" y="70"/>
                  </a:lnTo>
                  <a:lnTo>
                    <a:pt x="272" y="72"/>
                  </a:lnTo>
                  <a:lnTo>
                    <a:pt x="274" y="72"/>
                  </a:lnTo>
                  <a:lnTo>
                    <a:pt x="274" y="73"/>
                  </a:lnTo>
                  <a:lnTo>
                    <a:pt x="276" y="73"/>
                  </a:lnTo>
                  <a:lnTo>
                    <a:pt x="278" y="73"/>
                  </a:lnTo>
                  <a:lnTo>
                    <a:pt x="280" y="75"/>
                  </a:lnTo>
                  <a:lnTo>
                    <a:pt x="282" y="75"/>
                  </a:lnTo>
                  <a:lnTo>
                    <a:pt x="282" y="73"/>
                  </a:lnTo>
                  <a:lnTo>
                    <a:pt x="282" y="75"/>
                  </a:lnTo>
                  <a:lnTo>
                    <a:pt x="284" y="75"/>
                  </a:lnTo>
                  <a:lnTo>
                    <a:pt x="284" y="77"/>
                  </a:lnTo>
                  <a:lnTo>
                    <a:pt x="284" y="79"/>
                  </a:lnTo>
                  <a:lnTo>
                    <a:pt x="286" y="79"/>
                  </a:lnTo>
                  <a:lnTo>
                    <a:pt x="284" y="79"/>
                  </a:lnTo>
                  <a:lnTo>
                    <a:pt x="284" y="77"/>
                  </a:lnTo>
                  <a:lnTo>
                    <a:pt x="286" y="77"/>
                  </a:lnTo>
                  <a:lnTo>
                    <a:pt x="286" y="79"/>
                  </a:lnTo>
                  <a:lnTo>
                    <a:pt x="288" y="79"/>
                  </a:lnTo>
                  <a:lnTo>
                    <a:pt x="290" y="79"/>
                  </a:lnTo>
                  <a:lnTo>
                    <a:pt x="290" y="81"/>
                  </a:lnTo>
                  <a:lnTo>
                    <a:pt x="292" y="81"/>
                  </a:lnTo>
                  <a:lnTo>
                    <a:pt x="290" y="81"/>
                  </a:lnTo>
                  <a:lnTo>
                    <a:pt x="292" y="81"/>
                  </a:lnTo>
                  <a:lnTo>
                    <a:pt x="292" y="83"/>
                  </a:lnTo>
                  <a:lnTo>
                    <a:pt x="292" y="81"/>
                  </a:lnTo>
                  <a:lnTo>
                    <a:pt x="292" y="83"/>
                  </a:lnTo>
                  <a:lnTo>
                    <a:pt x="293" y="83"/>
                  </a:lnTo>
                  <a:lnTo>
                    <a:pt x="293" y="85"/>
                  </a:lnTo>
                  <a:lnTo>
                    <a:pt x="292" y="85"/>
                  </a:lnTo>
                  <a:lnTo>
                    <a:pt x="293" y="85"/>
                  </a:lnTo>
                  <a:lnTo>
                    <a:pt x="292" y="85"/>
                  </a:lnTo>
                  <a:lnTo>
                    <a:pt x="293" y="85"/>
                  </a:lnTo>
                  <a:lnTo>
                    <a:pt x="293" y="87"/>
                  </a:lnTo>
                  <a:lnTo>
                    <a:pt x="293" y="89"/>
                  </a:lnTo>
                  <a:lnTo>
                    <a:pt x="293" y="87"/>
                  </a:lnTo>
                  <a:lnTo>
                    <a:pt x="293" y="89"/>
                  </a:lnTo>
                  <a:lnTo>
                    <a:pt x="295" y="89"/>
                  </a:lnTo>
                  <a:lnTo>
                    <a:pt x="297" y="89"/>
                  </a:lnTo>
                  <a:lnTo>
                    <a:pt x="297" y="91"/>
                  </a:lnTo>
                  <a:lnTo>
                    <a:pt x="297" y="93"/>
                  </a:lnTo>
                  <a:lnTo>
                    <a:pt x="297" y="95"/>
                  </a:lnTo>
                  <a:lnTo>
                    <a:pt x="299" y="95"/>
                  </a:lnTo>
                  <a:lnTo>
                    <a:pt x="299" y="97"/>
                  </a:lnTo>
                  <a:lnTo>
                    <a:pt x="299" y="99"/>
                  </a:lnTo>
                  <a:lnTo>
                    <a:pt x="299" y="101"/>
                  </a:lnTo>
                  <a:lnTo>
                    <a:pt x="301" y="101"/>
                  </a:lnTo>
                  <a:lnTo>
                    <a:pt x="301" y="102"/>
                  </a:lnTo>
                  <a:lnTo>
                    <a:pt x="301" y="101"/>
                  </a:lnTo>
                  <a:lnTo>
                    <a:pt x="301" y="102"/>
                  </a:lnTo>
                  <a:lnTo>
                    <a:pt x="303" y="102"/>
                  </a:lnTo>
                  <a:lnTo>
                    <a:pt x="303" y="104"/>
                  </a:lnTo>
                  <a:lnTo>
                    <a:pt x="303" y="102"/>
                  </a:lnTo>
                  <a:lnTo>
                    <a:pt x="303" y="101"/>
                  </a:lnTo>
                  <a:lnTo>
                    <a:pt x="303" y="99"/>
                  </a:lnTo>
                  <a:lnTo>
                    <a:pt x="303" y="101"/>
                  </a:lnTo>
                  <a:lnTo>
                    <a:pt x="305" y="101"/>
                  </a:lnTo>
                  <a:lnTo>
                    <a:pt x="305" y="102"/>
                  </a:lnTo>
                  <a:lnTo>
                    <a:pt x="307" y="102"/>
                  </a:lnTo>
                  <a:lnTo>
                    <a:pt x="309" y="104"/>
                  </a:lnTo>
                  <a:lnTo>
                    <a:pt x="309" y="102"/>
                  </a:lnTo>
                  <a:lnTo>
                    <a:pt x="307" y="102"/>
                  </a:lnTo>
                  <a:lnTo>
                    <a:pt x="307" y="101"/>
                  </a:lnTo>
                  <a:lnTo>
                    <a:pt x="309" y="101"/>
                  </a:lnTo>
                  <a:lnTo>
                    <a:pt x="309" y="102"/>
                  </a:lnTo>
                  <a:lnTo>
                    <a:pt x="309" y="101"/>
                  </a:lnTo>
                  <a:lnTo>
                    <a:pt x="309" y="102"/>
                  </a:lnTo>
                  <a:lnTo>
                    <a:pt x="309" y="104"/>
                  </a:lnTo>
                  <a:lnTo>
                    <a:pt x="309" y="102"/>
                  </a:lnTo>
                  <a:lnTo>
                    <a:pt x="309" y="104"/>
                  </a:lnTo>
                  <a:lnTo>
                    <a:pt x="311" y="104"/>
                  </a:lnTo>
                  <a:lnTo>
                    <a:pt x="309" y="104"/>
                  </a:lnTo>
                  <a:lnTo>
                    <a:pt x="309" y="106"/>
                  </a:lnTo>
                  <a:lnTo>
                    <a:pt x="309" y="108"/>
                  </a:lnTo>
                  <a:lnTo>
                    <a:pt x="311" y="108"/>
                  </a:lnTo>
                  <a:lnTo>
                    <a:pt x="311" y="110"/>
                  </a:lnTo>
                  <a:lnTo>
                    <a:pt x="309" y="110"/>
                  </a:lnTo>
                  <a:lnTo>
                    <a:pt x="311" y="110"/>
                  </a:lnTo>
                  <a:lnTo>
                    <a:pt x="311" y="112"/>
                  </a:lnTo>
                  <a:lnTo>
                    <a:pt x="309" y="112"/>
                  </a:lnTo>
                  <a:lnTo>
                    <a:pt x="311" y="112"/>
                  </a:lnTo>
                  <a:lnTo>
                    <a:pt x="313" y="112"/>
                  </a:lnTo>
                  <a:lnTo>
                    <a:pt x="313" y="114"/>
                  </a:lnTo>
                  <a:lnTo>
                    <a:pt x="315" y="114"/>
                  </a:lnTo>
                  <a:lnTo>
                    <a:pt x="315" y="116"/>
                  </a:lnTo>
                  <a:lnTo>
                    <a:pt x="317" y="116"/>
                  </a:lnTo>
                  <a:lnTo>
                    <a:pt x="319" y="116"/>
                  </a:lnTo>
                  <a:lnTo>
                    <a:pt x="319" y="118"/>
                  </a:lnTo>
                  <a:lnTo>
                    <a:pt x="321" y="120"/>
                  </a:lnTo>
                  <a:lnTo>
                    <a:pt x="321" y="122"/>
                  </a:lnTo>
                  <a:lnTo>
                    <a:pt x="322" y="122"/>
                  </a:lnTo>
                  <a:lnTo>
                    <a:pt x="322" y="124"/>
                  </a:lnTo>
                  <a:lnTo>
                    <a:pt x="324" y="124"/>
                  </a:lnTo>
                  <a:lnTo>
                    <a:pt x="324" y="126"/>
                  </a:lnTo>
                  <a:lnTo>
                    <a:pt x="324" y="128"/>
                  </a:lnTo>
                  <a:lnTo>
                    <a:pt x="324" y="126"/>
                  </a:lnTo>
                  <a:lnTo>
                    <a:pt x="324" y="128"/>
                  </a:lnTo>
                  <a:lnTo>
                    <a:pt x="326" y="128"/>
                  </a:lnTo>
                  <a:lnTo>
                    <a:pt x="328" y="130"/>
                  </a:lnTo>
                  <a:lnTo>
                    <a:pt x="326" y="130"/>
                  </a:lnTo>
                  <a:lnTo>
                    <a:pt x="328" y="130"/>
                  </a:lnTo>
                  <a:lnTo>
                    <a:pt x="326" y="130"/>
                  </a:lnTo>
                  <a:lnTo>
                    <a:pt x="326" y="131"/>
                  </a:lnTo>
                  <a:lnTo>
                    <a:pt x="328" y="131"/>
                  </a:lnTo>
                  <a:lnTo>
                    <a:pt x="326" y="131"/>
                  </a:lnTo>
                  <a:lnTo>
                    <a:pt x="328" y="131"/>
                  </a:lnTo>
                  <a:lnTo>
                    <a:pt x="328" y="133"/>
                  </a:lnTo>
                  <a:lnTo>
                    <a:pt x="330" y="133"/>
                  </a:lnTo>
                  <a:lnTo>
                    <a:pt x="328" y="135"/>
                  </a:lnTo>
                  <a:lnTo>
                    <a:pt x="328" y="137"/>
                  </a:lnTo>
                  <a:lnTo>
                    <a:pt x="328" y="139"/>
                  </a:lnTo>
                  <a:lnTo>
                    <a:pt x="328" y="141"/>
                  </a:lnTo>
                  <a:lnTo>
                    <a:pt x="330" y="141"/>
                  </a:lnTo>
                  <a:lnTo>
                    <a:pt x="328" y="141"/>
                  </a:lnTo>
                  <a:lnTo>
                    <a:pt x="328" y="143"/>
                  </a:lnTo>
                  <a:lnTo>
                    <a:pt x="328" y="141"/>
                  </a:lnTo>
                  <a:lnTo>
                    <a:pt x="328" y="143"/>
                  </a:lnTo>
                  <a:lnTo>
                    <a:pt x="330" y="143"/>
                  </a:lnTo>
                  <a:lnTo>
                    <a:pt x="330" y="145"/>
                  </a:lnTo>
                  <a:lnTo>
                    <a:pt x="328" y="145"/>
                  </a:lnTo>
                  <a:lnTo>
                    <a:pt x="328" y="147"/>
                  </a:lnTo>
                  <a:lnTo>
                    <a:pt x="330" y="147"/>
                  </a:lnTo>
                  <a:lnTo>
                    <a:pt x="330" y="149"/>
                  </a:lnTo>
                  <a:lnTo>
                    <a:pt x="330" y="151"/>
                  </a:lnTo>
                  <a:lnTo>
                    <a:pt x="332" y="151"/>
                  </a:lnTo>
                  <a:lnTo>
                    <a:pt x="332" y="153"/>
                  </a:lnTo>
                  <a:lnTo>
                    <a:pt x="332" y="155"/>
                  </a:lnTo>
                  <a:lnTo>
                    <a:pt x="332" y="157"/>
                  </a:lnTo>
                  <a:lnTo>
                    <a:pt x="332" y="159"/>
                  </a:lnTo>
                  <a:lnTo>
                    <a:pt x="334" y="159"/>
                  </a:lnTo>
                  <a:lnTo>
                    <a:pt x="332" y="159"/>
                  </a:lnTo>
                  <a:lnTo>
                    <a:pt x="332" y="160"/>
                  </a:lnTo>
                  <a:lnTo>
                    <a:pt x="332" y="162"/>
                  </a:lnTo>
                  <a:lnTo>
                    <a:pt x="332" y="164"/>
                  </a:lnTo>
                  <a:lnTo>
                    <a:pt x="330" y="164"/>
                  </a:lnTo>
                  <a:lnTo>
                    <a:pt x="330" y="166"/>
                  </a:lnTo>
                  <a:lnTo>
                    <a:pt x="330" y="168"/>
                  </a:lnTo>
                  <a:lnTo>
                    <a:pt x="330" y="170"/>
                  </a:lnTo>
                  <a:lnTo>
                    <a:pt x="330" y="172"/>
                  </a:lnTo>
                  <a:lnTo>
                    <a:pt x="330" y="174"/>
                  </a:lnTo>
                  <a:lnTo>
                    <a:pt x="328" y="174"/>
                  </a:lnTo>
                  <a:lnTo>
                    <a:pt x="328" y="176"/>
                  </a:lnTo>
                  <a:lnTo>
                    <a:pt x="328" y="178"/>
                  </a:lnTo>
                  <a:lnTo>
                    <a:pt x="328" y="180"/>
                  </a:lnTo>
                  <a:lnTo>
                    <a:pt x="328" y="182"/>
                  </a:lnTo>
                  <a:lnTo>
                    <a:pt x="328" y="184"/>
                  </a:lnTo>
                  <a:lnTo>
                    <a:pt x="328" y="186"/>
                  </a:lnTo>
                  <a:lnTo>
                    <a:pt x="326" y="186"/>
                  </a:lnTo>
                  <a:lnTo>
                    <a:pt x="328" y="186"/>
                  </a:lnTo>
                  <a:lnTo>
                    <a:pt x="326" y="186"/>
                  </a:lnTo>
                  <a:lnTo>
                    <a:pt x="326" y="188"/>
                  </a:lnTo>
                  <a:lnTo>
                    <a:pt x="326" y="189"/>
                  </a:lnTo>
                  <a:lnTo>
                    <a:pt x="324" y="189"/>
                  </a:lnTo>
                  <a:lnTo>
                    <a:pt x="324" y="191"/>
                  </a:lnTo>
                  <a:lnTo>
                    <a:pt x="324" y="193"/>
                  </a:lnTo>
                  <a:lnTo>
                    <a:pt x="324" y="195"/>
                  </a:lnTo>
                  <a:lnTo>
                    <a:pt x="322" y="195"/>
                  </a:lnTo>
                  <a:lnTo>
                    <a:pt x="322" y="197"/>
                  </a:lnTo>
                  <a:lnTo>
                    <a:pt x="321" y="197"/>
                  </a:lnTo>
                  <a:lnTo>
                    <a:pt x="321" y="199"/>
                  </a:lnTo>
                  <a:lnTo>
                    <a:pt x="319" y="199"/>
                  </a:lnTo>
                  <a:lnTo>
                    <a:pt x="319" y="201"/>
                  </a:lnTo>
                  <a:lnTo>
                    <a:pt x="317" y="201"/>
                  </a:lnTo>
                  <a:lnTo>
                    <a:pt x="317" y="203"/>
                  </a:lnTo>
                  <a:lnTo>
                    <a:pt x="315" y="203"/>
                  </a:lnTo>
                  <a:lnTo>
                    <a:pt x="317" y="203"/>
                  </a:lnTo>
                  <a:lnTo>
                    <a:pt x="315" y="203"/>
                  </a:lnTo>
                  <a:lnTo>
                    <a:pt x="315" y="205"/>
                  </a:lnTo>
                  <a:lnTo>
                    <a:pt x="315" y="207"/>
                  </a:lnTo>
                  <a:lnTo>
                    <a:pt x="313" y="207"/>
                  </a:lnTo>
                  <a:lnTo>
                    <a:pt x="313" y="205"/>
                  </a:lnTo>
                  <a:lnTo>
                    <a:pt x="313" y="207"/>
                  </a:lnTo>
                  <a:lnTo>
                    <a:pt x="315" y="207"/>
                  </a:lnTo>
                  <a:lnTo>
                    <a:pt x="315" y="209"/>
                  </a:lnTo>
                  <a:lnTo>
                    <a:pt x="313" y="209"/>
                  </a:lnTo>
                  <a:lnTo>
                    <a:pt x="315" y="209"/>
                  </a:lnTo>
                  <a:lnTo>
                    <a:pt x="313" y="211"/>
                  </a:lnTo>
                  <a:lnTo>
                    <a:pt x="313" y="213"/>
                  </a:lnTo>
                  <a:lnTo>
                    <a:pt x="311" y="213"/>
                  </a:lnTo>
                  <a:lnTo>
                    <a:pt x="311" y="215"/>
                  </a:lnTo>
                  <a:lnTo>
                    <a:pt x="311" y="217"/>
                  </a:lnTo>
                  <a:lnTo>
                    <a:pt x="309" y="217"/>
                  </a:lnTo>
                  <a:lnTo>
                    <a:pt x="311" y="217"/>
                  </a:lnTo>
                  <a:lnTo>
                    <a:pt x="311" y="218"/>
                  </a:lnTo>
                  <a:lnTo>
                    <a:pt x="309" y="218"/>
                  </a:lnTo>
                  <a:lnTo>
                    <a:pt x="309" y="220"/>
                  </a:lnTo>
                  <a:lnTo>
                    <a:pt x="311" y="220"/>
                  </a:lnTo>
                  <a:lnTo>
                    <a:pt x="311" y="222"/>
                  </a:lnTo>
                  <a:lnTo>
                    <a:pt x="309" y="222"/>
                  </a:lnTo>
                  <a:lnTo>
                    <a:pt x="309" y="220"/>
                  </a:lnTo>
                  <a:lnTo>
                    <a:pt x="309" y="222"/>
                  </a:lnTo>
                  <a:lnTo>
                    <a:pt x="307" y="222"/>
                  </a:lnTo>
                  <a:lnTo>
                    <a:pt x="307" y="224"/>
                  </a:lnTo>
                  <a:lnTo>
                    <a:pt x="307" y="226"/>
                  </a:lnTo>
                  <a:lnTo>
                    <a:pt x="305" y="226"/>
                  </a:lnTo>
                  <a:lnTo>
                    <a:pt x="305" y="228"/>
                  </a:lnTo>
                  <a:lnTo>
                    <a:pt x="305" y="230"/>
                  </a:lnTo>
                  <a:lnTo>
                    <a:pt x="305" y="232"/>
                  </a:lnTo>
                  <a:lnTo>
                    <a:pt x="303" y="232"/>
                  </a:lnTo>
                  <a:lnTo>
                    <a:pt x="305" y="232"/>
                  </a:lnTo>
                  <a:lnTo>
                    <a:pt x="305" y="234"/>
                  </a:lnTo>
                  <a:lnTo>
                    <a:pt x="303" y="234"/>
                  </a:lnTo>
                  <a:lnTo>
                    <a:pt x="303" y="236"/>
                  </a:lnTo>
                  <a:lnTo>
                    <a:pt x="303" y="238"/>
                  </a:lnTo>
                  <a:lnTo>
                    <a:pt x="303" y="240"/>
                  </a:lnTo>
                  <a:lnTo>
                    <a:pt x="303" y="242"/>
                  </a:lnTo>
                  <a:lnTo>
                    <a:pt x="301" y="242"/>
                  </a:lnTo>
                  <a:lnTo>
                    <a:pt x="303" y="242"/>
                  </a:lnTo>
                  <a:lnTo>
                    <a:pt x="303" y="244"/>
                  </a:lnTo>
                  <a:lnTo>
                    <a:pt x="303" y="246"/>
                  </a:lnTo>
                  <a:lnTo>
                    <a:pt x="303" y="247"/>
                  </a:lnTo>
                  <a:lnTo>
                    <a:pt x="301" y="247"/>
                  </a:lnTo>
                  <a:lnTo>
                    <a:pt x="301" y="246"/>
                  </a:lnTo>
                  <a:lnTo>
                    <a:pt x="301" y="247"/>
                  </a:lnTo>
                  <a:lnTo>
                    <a:pt x="299" y="247"/>
                  </a:lnTo>
                  <a:lnTo>
                    <a:pt x="299" y="249"/>
                  </a:lnTo>
                  <a:lnTo>
                    <a:pt x="297" y="249"/>
                  </a:lnTo>
                  <a:lnTo>
                    <a:pt x="295" y="249"/>
                  </a:lnTo>
                  <a:lnTo>
                    <a:pt x="293" y="249"/>
                  </a:lnTo>
                  <a:lnTo>
                    <a:pt x="292" y="249"/>
                  </a:lnTo>
                  <a:lnTo>
                    <a:pt x="290" y="249"/>
                  </a:lnTo>
                  <a:lnTo>
                    <a:pt x="288" y="249"/>
                  </a:lnTo>
                  <a:lnTo>
                    <a:pt x="286" y="251"/>
                  </a:lnTo>
                  <a:lnTo>
                    <a:pt x="284" y="251"/>
                  </a:lnTo>
                  <a:lnTo>
                    <a:pt x="282" y="253"/>
                  </a:lnTo>
                  <a:lnTo>
                    <a:pt x="280" y="255"/>
                  </a:lnTo>
                  <a:lnTo>
                    <a:pt x="280" y="257"/>
                  </a:lnTo>
                  <a:lnTo>
                    <a:pt x="278" y="257"/>
                  </a:lnTo>
                  <a:lnTo>
                    <a:pt x="278" y="259"/>
                  </a:lnTo>
                  <a:lnTo>
                    <a:pt x="276" y="259"/>
                  </a:lnTo>
                  <a:lnTo>
                    <a:pt x="278" y="259"/>
                  </a:lnTo>
                  <a:lnTo>
                    <a:pt x="276" y="259"/>
                  </a:lnTo>
                  <a:lnTo>
                    <a:pt x="274" y="259"/>
                  </a:lnTo>
                  <a:lnTo>
                    <a:pt x="272" y="259"/>
                  </a:lnTo>
                  <a:lnTo>
                    <a:pt x="272" y="261"/>
                  </a:lnTo>
                  <a:lnTo>
                    <a:pt x="274" y="261"/>
                  </a:lnTo>
                  <a:lnTo>
                    <a:pt x="274" y="259"/>
                  </a:lnTo>
                  <a:lnTo>
                    <a:pt x="274" y="261"/>
                  </a:lnTo>
                  <a:lnTo>
                    <a:pt x="274" y="263"/>
                  </a:lnTo>
                  <a:lnTo>
                    <a:pt x="272" y="263"/>
                  </a:lnTo>
                  <a:lnTo>
                    <a:pt x="272" y="261"/>
                  </a:lnTo>
                  <a:lnTo>
                    <a:pt x="270" y="259"/>
                  </a:lnTo>
                  <a:lnTo>
                    <a:pt x="270" y="261"/>
                  </a:lnTo>
                  <a:lnTo>
                    <a:pt x="268" y="261"/>
                  </a:lnTo>
                  <a:lnTo>
                    <a:pt x="268" y="259"/>
                  </a:lnTo>
                  <a:lnTo>
                    <a:pt x="266" y="259"/>
                  </a:lnTo>
                  <a:lnTo>
                    <a:pt x="266" y="257"/>
                  </a:lnTo>
                  <a:lnTo>
                    <a:pt x="264" y="257"/>
                  </a:lnTo>
                  <a:lnTo>
                    <a:pt x="266" y="257"/>
                  </a:lnTo>
                  <a:lnTo>
                    <a:pt x="264" y="257"/>
                  </a:lnTo>
                  <a:lnTo>
                    <a:pt x="266" y="257"/>
                  </a:lnTo>
                  <a:lnTo>
                    <a:pt x="266" y="255"/>
                  </a:lnTo>
                  <a:lnTo>
                    <a:pt x="264" y="255"/>
                  </a:lnTo>
                  <a:lnTo>
                    <a:pt x="266" y="255"/>
                  </a:lnTo>
                  <a:lnTo>
                    <a:pt x="266" y="253"/>
                  </a:lnTo>
                  <a:lnTo>
                    <a:pt x="264" y="253"/>
                  </a:lnTo>
                  <a:lnTo>
                    <a:pt x="264" y="255"/>
                  </a:lnTo>
                  <a:lnTo>
                    <a:pt x="263" y="255"/>
                  </a:lnTo>
                  <a:lnTo>
                    <a:pt x="263" y="257"/>
                  </a:lnTo>
                  <a:lnTo>
                    <a:pt x="261" y="257"/>
                  </a:lnTo>
                  <a:lnTo>
                    <a:pt x="261" y="255"/>
                  </a:lnTo>
                  <a:lnTo>
                    <a:pt x="259" y="255"/>
                  </a:lnTo>
                  <a:lnTo>
                    <a:pt x="261" y="255"/>
                  </a:lnTo>
                  <a:lnTo>
                    <a:pt x="263" y="255"/>
                  </a:lnTo>
                  <a:lnTo>
                    <a:pt x="263" y="253"/>
                  </a:lnTo>
                  <a:lnTo>
                    <a:pt x="263" y="251"/>
                  </a:lnTo>
                  <a:lnTo>
                    <a:pt x="263" y="249"/>
                  </a:lnTo>
                  <a:lnTo>
                    <a:pt x="261" y="249"/>
                  </a:lnTo>
                  <a:lnTo>
                    <a:pt x="261" y="251"/>
                  </a:lnTo>
                  <a:lnTo>
                    <a:pt x="259" y="251"/>
                  </a:lnTo>
                  <a:lnTo>
                    <a:pt x="259" y="253"/>
                  </a:lnTo>
                  <a:lnTo>
                    <a:pt x="257" y="253"/>
                  </a:lnTo>
                  <a:lnTo>
                    <a:pt x="259" y="253"/>
                  </a:lnTo>
                  <a:lnTo>
                    <a:pt x="259" y="255"/>
                  </a:lnTo>
                  <a:lnTo>
                    <a:pt x="257" y="255"/>
                  </a:lnTo>
                  <a:lnTo>
                    <a:pt x="255" y="255"/>
                  </a:lnTo>
                  <a:lnTo>
                    <a:pt x="255" y="257"/>
                  </a:lnTo>
                  <a:lnTo>
                    <a:pt x="253" y="257"/>
                  </a:lnTo>
                  <a:lnTo>
                    <a:pt x="253" y="259"/>
                  </a:lnTo>
                  <a:lnTo>
                    <a:pt x="251" y="259"/>
                  </a:lnTo>
                  <a:lnTo>
                    <a:pt x="251" y="261"/>
                  </a:lnTo>
                  <a:lnTo>
                    <a:pt x="249" y="261"/>
                  </a:lnTo>
                  <a:lnTo>
                    <a:pt x="249" y="259"/>
                  </a:lnTo>
                  <a:lnTo>
                    <a:pt x="247" y="259"/>
                  </a:lnTo>
                  <a:lnTo>
                    <a:pt x="245" y="259"/>
                  </a:lnTo>
                  <a:lnTo>
                    <a:pt x="245" y="257"/>
                  </a:lnTo>
                  <a:lnTo>
                    <a:pt x="243" y="257"/>
                  </a:lnTo>
                  <a:lnTo>
                    <a:pt x="241" y="255"/>
                  </a:lnTo>
                  <a:lnTo>
                    <a:pt x="239" y="255"/>
                  </a:lnTo>
                  <a:lnTo>
                    <a:pt x="237" y="255"/>
                  </a:lnTo>
                  <a:lnTo>
                    <a:pt x="235" y="255"/>
                  </a:lnTo>
                  <a:lnTo>
                    <a:pt x="235" y="253"/>
                  </a:lnTo>
                  <a:lnTo>
                    <a:pt x="234" y="255"/>
                  </a:lnTo>
                  <a:lnTo>
                    <a:pt x="232" y="255"/>
                  </a:lnTo>
                  <a:lnTo>
                    <a:pt x="230" y="253"/>
                  </a:lnTo>
                  <a:lnTo>
                    <a:pt x="230" y="251"/>
                  </a:lnTo>
                  <a:lnTo>
                    <a:pt x="228" y="251"/>
                  </a:lnTo>
                  <a:lnTo>
                    <a:pt x="226" y="251"/>
                  </a:lnTo>
                  <a:lnTo>
                    <a:pt x="224" y="251"/>
                  </a:lnTo>
                  <a:lnTo>
                    <a:pt x="224" y="249"/>
                  </a:lnTo>
                  <a:lnTo>
                    <a:pt x="222" y="247"/>
                  </a:lnTo>
                  <a:lnTo>
                    <a:pt x="222" y="246"/>
                  </a:lnTo>
                  <a:lnTo>
                    <a:pt x="220" y="246"/>
                  </a:lnTo>
                  <a:lnTo>
                    <a:pt x="218" y="244"/>
                  </a:lnTo>
                  <a:lnTo>
                    <a:pt x="218" y="242"/>
                  </a:lnTo>
                  <a:lnTo>
                    <a:pt x="218" y="240"/>
                  </a:lnTo>
                  <a:lnTo>
                    <a:pt x="220" y="240"/>
                  </a:lnTo>
                  <a:lnTo>
                    <a:pt x="220" y="238"/>
                  </a:lnTo>
                  <a:lnTo>
                    <a:pt x="218" y="234"/>
                  </a:lnTo>
                  <a:lnTo>
                    <a:pt x="218" y="232"/>
                  </a:lnTo>
                  <a:lnTo>
                    <a:pt x="216" y="232"/>
                  </a:lnTo>
                  <a:lnTo>
                    <a:pt x="216" y="230"/>
                  </a:lnTo>
                  <a:lnTo>
                    <a:pt x="214" y="228"/>
                  </a:lnTo>
                  <a:lnTo>
                    <a:pt x="212" y="228"/>
                  </a:lnTo>
                  <a:lnTo>
                    <a:pt x="212" y="226"/>
                  </a:lnTo>
                  <a:lnTo>
                    <a:pt x="216" y="230"/>
                  </a:lnTo>
                  <a:lnTo>
                    <a:pt x="216" y="232"/>
                  </a:lnTo>
                  <a:lnTo>
                    <a:pt x="218" y="232"/>
                  </a:lnTo>
                  <a:lnTo>
                    <a:pt x="218" y="234"/>
                  </a:lnTo>
                  <a:lnTo>
                    <a:pt x="218" y="232"/>
                  </a:lnTo>
                  <a:lnTo>
                    <a:pt x="218" y="230"/>
                  </a:lnTo>
                  <a:lnTo>
                    <a:pt x="216" y="230"/>
                  </a:lnTo>
                  <a:lnTo>
                    <a:pt x="216" y="228"/>
                  </a:lnTo>
                  <a:lnTo>
                    <a:pt x="214" y="228"/>
                  </a:lnTo>
                  <a:lnTo>
                    <a:pt x="212" y="226"/>
                  </a:lnTo>
                  <a:lnTo>
                    <a:pt x="214" y="226"/>
                  </a:lnTo>
                  <a:lnTo>
                    <a:pt x="214" y="228"/>
                  </a:lnTo>
                  <a:lnTo>
                    <a:pt x="214" y="226"/>
                  </a:lnTo>
                  <a:lnTo>
                    <a:pt x="216" y="226"/>
                  </a:lnTo>
                  <a:lnTo>
                    <a:pt x="214" y="226"/>
                  </a:lnTo>
                  <a:lnTo>
                    <a:pt x="216" y="226"/>
                  </a:lnTo>
                  <a:lnTo>
                    <a:pt x="216" y="224"/>
                  </a:lnTo>
                  <a:lnTo>
                    <a:pt x="214" y="224"/>
                  </a:lnTo>
                  <a:lnTo>
                    <a:pt x="212" y="224"/>
                  </a:lnTo>
                  <a:lnTo>
                    <a:pt x="212" y="226"/>
                  </a:lnTo>
                  <a:lnTo>
                    <a:pt x="210" y="226"/>
                  </a:lnTo>
                  <a:lnTo>
                    <a:pt x="212" y="226"/>
                  </a:lnTo>
                  <a:lnTo>
                    <a:pt x="210" y="226"/>
                  </a:lnTo>
                  <a:lnTo>
                    <a:pt x="208" y="226"/>
                  </a:lnTo>
                  <a:lnTo>
                    <a:pt x="208" y="228"/>
                  </a:lnTo>
                  <a:lnTo>
                    <a:pt x="206" y="226"/>
                  </a:lnTo>
                  <a:lnTo>
                    <a:pt x="206" y="228"/>
                  </a:lnTo>
                  <a:lnTo>
                    <a:pt x="205" y="228"/>
                  </a:lnTo>
                  <a:lnTo>
                    <a:pt x="205" y="226"/>
                  </a:lnTo>
                  <a:lnTo>
                    <a:pt x="206" y="226"/>
                  </a:lnTo>
                  <a:lnTo>
                    <a:pt x="206" y="224"/>
                  </a:lnTo>
                  <a:lnTo>
                    <a:pt x="208" y="224"/>
                  </a:lnTo>
                  <a:lnTo>
                    <a:pt x="208" y="222"/>
                  </a:lnTo>
                  <a:lnTo>
                    <a:pt x="208" y="220"/>
                  </a:lnTo>
                  <a:lnTo>
                    <a:pt x="208" y="218"/>
                  </a:lnTo>
                  <a:lnTo>
                    <a:pt x="208" y="217"/>
                  </a:lnTo>
                  <a:lnTo>
                    <a:pt x="206" y="217"/>
                  </a:lnTo>
                  <a:lnTo>
                    <a:pt x="206" y="215"/>
                  </a:lnTo>
                  <a:lnTo>
                    <a:pt x="206" y="213"/>
                  </a:lnTo>
                  <a:lnTo>
                    <a:pt x="205" y="213"/>
                  </a:lnTo>
                  <a:lnTo>
                    <a:pt x="205" y="215"/>
                  </a:lnTo>
                  <a:lnTo>
                    <a:pt x="203" y="215"/>
                  </a:lnTo>
                  <a:lnTo>
                    <a:pt x="203" y="217"/>
                  </a:lnTo>
                  <a:lnTo>
                    <a:pt x="203" y="218"/>
                  </a:lnTo>
                  <a:lnTo>
                    <a:pt x="203" y="220"/>
                  </a:lnTo>
                  <a:lnTo>
                    <a:pt x="203" y="222"/>
                  </a:lnTo>
                  <a:lnTo>
                    <a:pt x="201" y="222"/>
                  </a:lnTo>
                  <a:lnTo>
                    <a:pt x="199" y="222"/>
                  </a:lnTo>
                  <a:lnTo>
                    <a:pt x="197" y="222"/>
                  </a:lnTo>
                  <a:lnTo>
                    <a:pt x="195" y="222"/>
                  </a:lnTo>
                  <a:lnTo>
                    <a:pt x="195" y="224"/>
                  </a:lnTo>
                  <a:lnTo>
                    <a:pt x="195" y="222"/>
                  </a:lnTo>
                  <a:lnTo>
                    <a:pt x="195" y="220"/>
                  </a:lnTo>
                  <a:lnTo>
                    <a:pt x="197" y="220"/>
                  </a:lnTo>
                  <a:lnTo>
                    <a:pt x="199" y="220"/>
                  </a:lnTo>
                  <a:lnTo>
                    <a:pt x="199" y="218"/>
                  </a:lnTo>
                  <a:lnTo>
                    <a:pt x="201" y="218"/>
                  </a:lnTo>
                  <a:lnTo>
                    <a:pt x="201" y="217"/>
                  </a:lnTo>
                  <a:lnTo>
                    <a:pt x="201" y="215"/>
                  </a:lnTo>
                  <a:lnTo>
                    <a:pt x="199" y="215"/>
                  </a:lnTo>
                  <a:lnTo>
                    <a:pt x="201" y="215"/>
                  </a:lnTo>
                  <a:lnTo>
                    <a:pt x="201" y="213"/>
                  </a:lnTo>
                  <a:lnTo>
                    <a:pt x="199" y="213"/>
                  </a:lnTo>
                  <a:lnTo>
                    <a:pt x="201" y="213"/>
                  </a:lnTo>
                  <a:lnTo>
                    <a:pt x="201" y="211"/>
                  </a:lnTo>
                  <a:lnTo>
                    <a:pt x="201" y="209"/>
                  </a:lnTo>
                  <a:lnTo>
                    <a:pt x="203" y="209"/>
                  </a:lnTo>
                  <a:lnTo>
                    <a:pt x="203" y="207"/>
                  </a:lnTo>
                  <a:lnTo>
                    <a:pt x="205" y="207"/>
                  </a:lnTo>
                  <a:lnTo>
                    <a:pt x="205" y="205"/>
                  </a:lnTo>
                  <a:lnTo>
                    <a:pt x="203" y="205"/>
                  </a:lnTo>
                  <a:lnTo>
                    <a:pt x="203" y="203"/>
                  </a:lnTo>
                  <a:lnTo>
                    <a:pt x="205" y="203"/>
                  </a:lnTo>
                  <a:lnTo>
                    <a:pt x="205" y="201"/>
                  </a:lnTo>
                  <a:lnTo>
                    <a:pt x="205" y="203"/>
                  </a:lnTo>
                  <a:lnTo>
                    <a:pt x="205" y="201"/>
                  </a:lnTo>
                  <a:lnTo>
                    <a:pt x="203" y="199"/>
                  </a:lnTo>
                  <a:lnTo>
                    <a:pt x="205" y="199"/>
                  </a:lnTo>
                  <a:lnTo>
                    <a:pt x="203" y="197"/>
                  </a:lnTo>
                  <a:lnTo>
                    <a:pt x="203" y="195"/>
                  </a:lnTo>
                  <a:lnTo>
                    <a:pt x="203" y="197"/>
                  </a:lnTo>
                  <a:lnTo>
                    <a:pt x="203" y="199"/>
                  </a:lnTo>
                  <a:lnTo>
                    <a:pt x="203" y="201"/>
                  </a:lnTo>
                  <a:lnTo>
                    <a:pt x="201" y="201"/>
                  </a:lnTo>
                  <a:lnTo>
                    <a:pt x="199" y="203"/>
                  </a:lnTo>
                  <a:lnTo>
                    <a:pt x="199" y="205"/>
                  </a:lnTo>
                  <a:lnTo>
                    <a:pt x="199" y="207"/>
                  </a:lnTo>
                  <a:lnTo>
                    <a:pt x="197" y="207"/>
                  </a:lnTo>
                  <a:lnTo>
                    <a:pt x="197" y="209"/>
                  </a:lnTo>
                  <a:lnTo>
                    <a:pt x="195" y="207"/>
                  </a:lnTo>
                  <a:lnTo>
                    <a:pt x="195" y="209"/>
                  </a:lnTo>
                  <a:lnTo>
                    <a:pt x="193" y="209"/>
                  </a:lnTo>
                  <a:lnTo>
                    <a:pt x="193" y="211"/>
                  </a:lnTo>
                  <a:lnTo>
                    <a:pt x="191" y="211"/>
                  </a:lnTo>
                  <a:lnTo>
                    <a:pt x="191" y="213"/>
                  </a:lnTo>
                  <a:lnTo>
                    <a:pt x="189" y="213"/>
                  </a:lnTo>
                  <a:lnTo>
                    <a:pt x="189" y="215"/>
                  </a:lnTo>
                  <a:lnTo>
                    <a:pt x="189" y="217"/>
                  </a:lnTo>
                  <a:lnTo>
                    <a:pt x="189" y="215"/>
                  </a:lnTo>
                  <a:lnTo>
                    <a:pt x="187" y="215"/>
                  </a:lnTo>
                  <a:lnTo>
                    <a:pt x="187" y="217"/>
                  </a:lnTo>
                  <a:lnTo>
                    <a:pt x="187" y="218"/>
                  </a:lnTo>
                  <a:lnTo>
                    <a:pt x="185" y="218"/>
                  </a:lnTo>
                  <a:lnTo>
                    <a:pt x="187" y="218"/>
                  </a:lnTo>
                  <a:lnTo>
                    <a:pt x="187" y="220"/>
                  </a:lnTo>
                  <a:lnTo>
                    <a:pt x="185" y="218"/>
                  </a:lnTo>
                  <a:lnTo>
                    <a:pt x="185" y="220"/>
                  </a:lnTo>
                  <a:lnTo>
                    <a:pt x="185" y="218"/>
                  </a:lnTo>
                  <a:lnTo>
                    <a:pt x="183" y="218"/>
                  </a:lnTo>
                  <a:lnTo>
                    <a:pt x="183" y="217"/>
                  </a:lnTo>
                  <a:lnTo>
                    <a:pt x="181" y="217"/>
                  </a:lnTo>
                  <a:lnTo>
                    <a:pt x="179" y="217"/>
                  </a:lnTo>
                  <a:lnTo>
                    <a:pt x="181" y="217"/>
                  </a:lnTo>
                  <a:lnTo>
                    <a:pt x="181" y="215"/>
                  </a:lnTo>
                  <a:lnTo>
                    <a:pt x="181" y="217"/>
                  </a:lnTo>
                  <a:lnTo>
                    <a:pt x="183" y="217"/>
                  </a:lnTo>
                  <a:lnTo>
                    <a:pt x="183" y="215"/>
                  </a:lnTo>
                  <a:lnTo>
                    <a:pt x="181" y="213"/>
                  </a:lnTo>
                  <a:lnTo>
                    <a:pt x="181" y="211"/>
                  </a:lnTo>
                  <a:lnTo>
                    <a:pt x="181" y="209"/>
                  </a:lnTo>
                  <a:lnTo>
                    <a:pt x="179" y="209"/>
                  </a:lnTo>
                  <a:lnTo>
                    <a:pt x="179" y="207"/>
                  </a:lnTo>
                  <a:lnTo>
                    <a:pt x="177" y="207"/>
                  </a:lnTo>
                  <a:lnTo>
                    <a:pt x="177" y="205"/>
                  </a:lnTo>
                  <a:lnTo>
                    <a:pt x="177" y="203"/>
                  </a:lnTo>
                  <a:lnTo>
                    <a:pt x="176" y="203"/>
                  </a:lnTo>
                  <a:lnTo>
                    <a:pt x="177" y="203"/>
                  </a:lnTo>
                  <a:lnTo>
                    <a:pt x="176" y="203"/>
                  </a:lnTo>
                  <a:lnTo>
                    <a:pt x="174" y="203"/>
                  </a:lnTo>
                  <a:lnTo>
                    <a:pt x="174" y="201"/>
                  </a:lnTo>
                  <a:lnTo>
                    <a:pt x="172" y="201"/>
                  </a:lnTo>
                  <a:lnTo>
                    <a:pt x="174" y="201"/>
                  </a:lnTo>
                  <a:lnTo>
                    <a:pt x="172" y="199"/>
                  </a:lnTo>
                  <a:lnTo>
                    <a:pt x="172" y="201"/>
                  </a:lnTo>
                  <a:lnTo>
                    <a:pt x="172" y="199"/>
                  </a:lnTo>
                  <a:lnTo>
                    <a:pt x="172" y="197"/>
                  </a:lnTo>
                  <a:lnTo>
                    <a:pt x="174" y="197"/>
                  </a:lnTo>
                  <a:lnTo>
                    <a:pt x="174" y="199"/>
                  </a:lnTo>
                  <a:lnTo>
                    <a:pt x="174" y="197"/>
                  </a:lnTo>
                  <a:lnTo>
                    <a:pt x="174" y="195"/>
                  </a:lnTo>
                  <a:lnTo>
                    <a:pt x="172" y="195"/>
                  </a:lnTo>
                  <a:lnTo>
                    <a:pt x="170" y="195"/>
                  </a:lnTo>
                  <a:lnTo>
                    <a:pt x="170" y="193"/>
                  </a:lnTo>
                  <a:lnTo>
                    <a:pt x="168" y="193"/>
                  </a:lnTo>
                  <a:lnTo>
                    <a:pt x="168" y="191"/>
                  </a:lnTo>
                  <a:lnTo>
                    <a:pt x="168" y="193"/>
                  </a:lnTo>
                  <a:lnTo>
                    <a:pt x="168" y="191"/>
                  </a:lnTo>
                  <a:lnTo>
                    <a:pt x="166" y="191"/>
                  </a:lnTo>
                  <a:lnTo>
                    <a:pt x="166" y="193"/>
                  </a:lnTo>
                  <a:lnTo>
                    <a:pt x="168" y="193"/>
                  </a:lnTo>
                  <a:lnTo>
                    <a:pt x="166" y="193"/>
                  </a:lnTo>
                  <a:lnTo>
                    <a:pt x="164" y="193"/>
                  </a:lnTo>
                  <a:lnTo>
                    <a:pt x="164" y="191"/>
                  </a:lnTo>
                  <a:lnTo>
                    <a:pt x="162" y="191"/>
                  </a:lnTo>
                  <a:lnTo>
                    <a:pt x="160" y="189"/>
                  </a:lnTo>
                  <a:lnTo>
                    <a:pt x="158" y="189"/>
                  </a:lnTo>
                  <a:lnTo>
                    <a:pt x="158" y="191"/>
                  </a:lnTo>
                  <a:lnTo>
                    <a:pt x="156" y="191"/>
                  </a:lnTo>
                  <a:lnTo>
                    <a:pt x="156" y="189"/>
                  </a:lnTo>
                  <a:lnTo>
                    <a:pt x="154" y="189"/>
                  </a:lnTo>
                  <a:lnTo>
                    <a:pt x="152" y="188"/>
                  </a:lnTo>
                  <a:lnTo>
                    <a:pt x="150" y="188"/>
                  </a:lnTo>
                  <a:lnTo>
                    <a:pt x="148" y="186"/>
                  </a:lnTo>
                  <a:lnTo>
                    <a:pt x="147" y="186"/>
                  </a:lnTo>
                  <a:lnTo>
                    <a:pt x="145" y="188"/>
                  </a:lnTo>
                  <a:lnTo>
                    <a:pt x="143" y="188"/>
                  </a:lnTo>
                  <a:lnTo>
                    <a:pt x="141" y="188"/>
                  </a:lnTo>
                  <a:lnTo>
                    <a:pt x="139" y="188"/>
                  </a:lnTo>
                  <a:lnTo>
                    <a:pt x="137" y="188"/>
                  </a:lnTo>
                  <a:lnTo>
                    <a:pt x="135" y="188"/>
                  </a:lnTo>
                  <a:lnTo>
                    <a:pt x="133" y="188"/>
                  </a:lnTo>
                  <a:lnTo>
                    <a:pt x="131" y="188"/>
                  </a:lnTo>
                  <a:lnTo>
                    <a:pt x="129" y="188"/>
                  </a:lnTo>
                  <a:lnTo>
                    <a:pt x="127" y="189"/>
                  </a:lnTo>
                  <a:lnTo>
                    <a:pt x="123" y="191"/>
                  </a:lnTo>
                  <a:lnTo>
                    <a:pt x="121" y="191"/>
                  </a:lnTo>
                  <a:lnTo>
                    <a:pt x="119" y="191"/>
                  </a:lnTo>
                  <a:lnTo>
                    <a:pt x="118" y="193"/>
                  </a:lnTo>
                  <a:lnTo>
                    <a:pt x="116" y="193"/>
                  </a:lnTo>
                  <a:lnTo>
                    <a:pt x="114" y="193"/>
                  </a:lnTo>
                  <a:lnTo>
                    <a:pt x="112" y="193"/>
                  </a:lnTo>
                  <a:lnTo>
                    <a:pt x="110" y="193"/>
                  </a:lnTo>
                  <a:lnTo>
                    <a:pt x="108" y="193"/>
                  </a:lnTo>
                  <a:lnTo>
                    <a:pt x="106" y="193"/>
                  </a:lnTo>
                  <a:lnTo>
                    <a:pt x="104" y="193"/>
                  </a:lnTo>
                  <a:lnTo>
                    <a:pt x="104" y="195"/>
                  </a:lnTo>
                  <a:lnTo>
                    <a:pt x="102" y="195"/>
                  </a:lnTo>
                  <a:lnTo>
                    <a:pt x="100" y="197"/>
                  </a:lnTo>
                  <a:lnTo>
                    <a:pt x="98" y="197"/>
                  </a:lnTo>
                  <a:lnTo>
                    <a:pt x="96" y="197"/>
                  </a:lnTo>
                  <a:lnTo>
                    <a:pt x="96" y="199"/>
                  </a:lnTo>
                  <a:lnTo>
                    <a:pt x="94" y="199"/>
                  </a:lnTo>
                  <a:lnTo>
                    <a:pt x="92" y="199"/>
                  </a:lnTo>
                  <a:lnTo>
                    <a:pt x="92" y="201"/>
                  </a:lnTo>
                  <a:lnTo>
                    <a:pt x="90" y="201"/>
                  </a:lnTo>
                  <a:lnTo>
                    <a:pt x="89" y="201"/>
                  </a:lnTo>
                  <a:lnTo>
                    <a:pt x="89" y="203"/>
                  </a:lnTo>
                  <a:lnTo>
                    <a:pt x="89" y="205"/>
                  </a:lnTo>
                  <a:lnTo>
                    <a:pt x="89" y="207"/>
                  </a:lnTo>
                  <a:lnTo>
                    <a:pt x="87" y="207"/>
                  </a:lnTo>
                  <a:lnTo>
                    <a:pt x="87" y="209"/>
                  </a:lnTo>
                  <a:lnTo>
                    <a:pt x="85" y="209"/>
                  </a:lnTo>
                  <a:lnTo>
                    <a:pt x="85" y="211"/>
                  </a:lnTo>
                  <a:lnTo>
                    <a:pt x="85" y="209"/>
                  </a:lnTo>
                  <a:lnTo>
                    <a:pt x="83" y="209"/>
                  </a:lnTo>
                  <a:lnTo>
                    <a:pt x="83" y="211"/>
                  </a:lnTo>
                  <a:lnTo>
                    <a:pt x="81" y="211"/>
                  </a:lnTo>
                  <a:lnTo>
                    <a:pt x="81" y="209"/>
                  </a:lnTo>
                  <a:lnTo>
                    <a:pt x="79" y="209"/>
                  </a:lnTo>
                  <a:lnTo>
                    <a:pt x="77" y="209"/>
                  </a:lnTo>
                  <a:lnTo>
                    <a:pt x="77" y="211"/>
                  </a:lnTo>
                  <a:lnTo>
                    <a:pt x="75" y="209"/>
                  </a:lnTo>
                  <a:lnTo>
                    <a:pt x="75" y="211"/>
                  </a:lnTo>
                  <a:lnTo>
                    <a:pt x="73" y="211"/>
                  </a:lnTo>
                  <a:lnTo>
                    <a:pt x="73" y="209"/>
                  </a:lnTo>
                  <a:lnTo>
                    <a:pt x="71" y="209"/>
                  </a:lnTo>
                  <a:lnTo>
                    <a:pt x="69" y="209"/>
                  </a:lnTo>
                  <a:lnTo>
                    <a:pt x="67" y="209"/>
                  </a:lnTo>
                  <a:lnTo>
                    <a:pt x="65" y="209"/>
                  </a:lnTo>
                  <a:lnTo>
                    <a:pt x="63" y="209"/>
                  </a:lnTo>
                  <a:lnTo>
                    <a:pt x="61" y="209"/>
                  </a:lnTo>
                  <a:lnTo>
                    <a:pt x="60" y="209"/>
                  </a:lnTo>
                  <a:lnTo>
                    <a:pt x="60" y="211"/>
                  </a:lnTo>
                  <a:lnTo>
                    <a:pt x="58" y="211"/>
                  </a:lnTo>
                  <a:lnTo>
                    <a:pt x="56" y="211"/>
                  </a:lnTo>
                  <a:lnTo>
                    <a:pt x="54" y="211"/>
                  </a:lnTo>
                  <a:lnTo>
                    <a:pt x="52" y="211"/>
                  </a:lnTo>
                  <a:lnTo>
                    <a:pt x="52" y="213"/>
                  </a:lnTo>
                  <a:lnTo>
                    <a:pt x="52" y="215"/>
                  </a:lnTo>
                  <a:lnTo>
                    <a:pt x="50" y="215"/>
                  </a:lnTo>
                  <a:lnTo>
                    <a:pt x="50" y="217"/>
                  </a:lnTo>
                  <a:lnTo>
                    <a:pt x="48" y="215"/>
                  </a:lnTo>
                  <a:lnTo>
                    <a:pt x="46" y="215"/>
                  </a:lnTo>
                  <a:lnTo>
                    <a:pt x="46" y="217"/>
                  </a:lnTo>
                  <a:lnTo>
                    <a:pt x="44" y="217"/>
                  </a:lnTo>
                  <a:lnTo>
                    <a:pt x="46" y="217"/>
                  </a:lnTo>
                  <a:lnTo>
                    <a:pt x="44" y="217"/>
                  </a:lnTo>
                  <a:lnTo>
                    <a:pt x="44" y="218"/>
                  </a:lnTo>
                  <a:lnTo>
                    <a:pt x="42" y="218"/>
                  </a:lnTo>
                  <a:lnTo>
                    <a:pt x="42" y="220"/>
                  </a:lnTo>
                  <a:lnTo>
                    <a:pt x="40" y="220"/>
                  </a:lnTo>
                  <a:lnTo>
                    <a:pt x="38" y="220"/>
                  </a:lnTo>
                  <a:lnTo>
                    <a:pt x="38" y="222"/>
                  </a:lnTo>
                  <a:lnTo>
                    <a:pt x="38" y="220"/>
                  </a:lnTo>
                  <a:lnTo>
                    <a:pt x="38" y="222"/>
                  </a:lnTo>
                  <a:lnTo>
                    <a:pt x="38" y="220"/>
                  </a:lnTo>
                  <a:lnTo>
                    <a:pt x="36" y="220"/>
                  </a:lnTo>
                  <a:lnTo>
                    <a:pt x="36" y="222"/>
                  </a:lnTo>
                  <a:lnTo>
                    <a:pt x="34" y="222"/>
                  </a:lnTo>
                  <a:lnTo>
                    <a:pt x="34" y="220"/>
                  </a:lnTo>
                  <a:lnTo>
                    <a:pt x="32" y="220"/>
                  </a:lnTo>
                  <a:lnTo>
                    <a:pt x="31" y="220"/>
                  </a:lnTo>
                  <a:lnTo>
                    <a:pt x="29" y="220"/>
                  </a:lnTo>
                  <a:lnTo>
                    <a:pt x="27" y="220"/>
                  </a:lnTo>
                  <a:lnTo>
                    <a:pt x="25" y="220"/>
                  </a:lnTo>
                  <a:lnTo>
                    <a:pt x="27" y="220"/>
                  </a:lnTo>
                  <a:lnTo>
                    <a:pt x="27" y="218"/>
                  </a:lnTo>
                  <a:lnTo>
                    <a:pt x="25" y="218"/>
                  </a:lnTo>
                  <a:lnTo>
                    <a:pt x="27" y="220"/>
                  </a:lnTo>
                  <a:lnTo>
                    <a:pt x="25" y="220"/>
                  </a:lnTo>
                  <a:lnTo>
                    <a:pt x="25" y="218"/>
                  </a:lnTo>
                  <a:lnTo>
                    <a:pt x="23" y="218"/>
                  </a:lnTo>
                  <a:lnTo>
                    <a:pt x="21" y="218"/>
                  </a:lnTo>
                  <a:lnTo>
                    <a:pt x="21" y="217"/>
                  </a:lnTo>
                  <a:lnTo>
                    <a:pt x="19" y="215"/>
                  </a:lnTo>
                  <a:lnTo>
                    <a:pt x="17" y="215"/>
                  </a:lnTo>
                  <a:lnTo>
                    <a:pt x="17" y="213"/>
                  </a:lnTo>
                  <a:lnTo>
                    <a:pt x="15" y="213"/>
                  </a:lnTo>
                  <a:lnTo>
                    <a:pt x="15" y="215"/>
                  </a:lnTo>
                  <a:lnTo>
                    <a:pt x="15" y="213"/>
                  </a:lnTo>
                  <a:lnTo>
                    <a:pt x="13" y="211"/>
                  </a:lnTo>
                  <a:lnTo>
                    <a:pt x="13" y="209"/>
                  </a:lnTo>
                  <a:lnTo>
                    <a:pt x="15" y="209"/>
                  </a:lnTo>
                  <a:lnTo>
                    <a:pt x="13" y="209"/>
                  </a:lnTo>
                  <a:lnTo>
                    <a:pt x="13" y="207"/>
                  </a:lnTo>
                  <a:lnTo>
                    <a:pt x="15" y="207"/>
                  </a:lnTo>
                  <a:lnTo>
                    <a:pt x="15" y="205"/>
                  </a:lnTo>
                  <a:lnTo>
                    <a:pt x="15" y="207"/>
                  </a:lnTo>
                  <a:lnTo>
                    <a:pt x="17" y="207"/>
                  </a:lnTo>
                  <a:lnTo>
                    <a:pt x="19" y="205"/>
                  </a:lnTo>
                  <a:lnTo>
                    <a:pt x="19" y="203"/>
                  </a:lnTo>
                  <a:lnTo>
                    <a:pt x="21" y="203"/>
                  </a:lnTo>
                  <a:lnTo>
                    <a:pt x="19" y="203"/>
                  </a:lnTo>
                  <a:lnTo>
                    <a:pt x="19" y="201"/>
                  </a:lnTo>
                  <a:lnTo>
                    <a:pt x="19" y="199"/>
                  </a:lnTo>
                  <a:lnTo>
                    <a:pt x="19" y="197"/>
                  </a:lnTo>
                  <a:lnTo>
                    <a:pt x="19" y="195"/>
                  </a:lnTo>
                  <a:lnTo>
                    <a:pt x="21" y="195"/>
                  </a:lnTo>
                  <a:lnTo>
                    <a:pt x="21" y="197"/>
                  </a:lnTo>
                  <a:lnTo>
                    <a:pt x="19" y="197"/>
                  </a:lnTo>
                  <a:lnTo>
                    <a:pt x="21" y="199"/>
                  </a:lnTo>
                  <a:lnTo>
                    <a:pt x="21" y="197"/>
                  </a:lnTo>
                  <a:lnTo>
                    <a:pt x="19" y="197"/>
                  </a:lnTo>
                  <a:lnTo>
                    <a:pt x="21" y="197"/>
                  </a:lnTo>
                  <a:lnTo>
                    <a:pt x="21" y="195"/>
                  </a:lnTo>
                  <a:lnTo>
                    <a:pt x="21" y="193"/>
                  </a:lnTo>
                  <a:lnTo>
                    <a:pt x="19" y="193"/>
                  </a:lnTo>
                  <a:lnTo>
                    <a:pt x="21" y="193"/>
                  </a:lnTo>
                  <a:lnTo>
                    <a:pt x="21" y="191"/>
                  </a:lnTo>
                  <a:lnTo>
                    <a:pt x="21" y="189"/>
                  </a:lnTo>
                  <a:lnTo>
                    <a:pt x="21" y="188"/>
                  </a:lnTo>
                  <a:lnTo>
                    <a:pt x="19" y="188"/>
                  </a:lnTo>
                  <a:lnTo>
                    <a:pt x="19" y="186"/>
                  </a:lnTo>
                  <a:lnTo>
                    <a:pt x="19" y="184"/>
                  </a:lnTo>
                  <a:lnTo>
                    <a:pt x="17" y="182"/>
                  </a:lnTo>
                  <a:lnTo>
                    <a:pt x="17" y="180"/>
                  </a:lnTo>
                  <a:lnTo>
                    <a:pt x="15" y="180"/>
                  </a:lnTo>
                  <a:lnTo>
                    <a:pt x="15" y="178"/>
                  </a:lnTo>
                  <a:lnTo>
                    <a:pt x="15" y="176"/>
                  </a:lnTo>
                  <a:lnTo>
                    <a:pt x="15" y="174"/>
                  </a:lnTo>
                  <a:lnTo>
                    <a:pt x="13" y="174"/>
                  </a:lnTo>
                  <a:lnTo>
                    <a:pt x="15" y="172"/>
                  </a:lnTo>
                  <a:lnTo>
                    <a:pt x="13" y="172"/>
                  </a:lnTo>
                  <a:lnTo>
                    <a:pt x="13" y="170"/>
                  </a:lnTo>
                  <a:lnTo>
                    <a:pt x="13" y="168"/>
                  </a:lnTo>
                  <a:lnTo>
                    <a:pt x="13" y="166"/>
                  </a:lnTo>
                  <a:lnTo>
                    <a:pt x="13" y="164"/>
                  </a:lnTo>
                  <a:lnTo>
                    <a:pt x="13" y="162"/>
                  </a:lnTo>
                  <a:lnTo>
                    <a:pt x="11" y="160"/>
                  </a:lnTo>
                  <a:lnTo>
                    <a:pt x="11" y="159"/>
                  </a:lnTo>
                  <a:lnTo>
                    <a:pt x="9" y="157"/>
                  </a:lnTo>
                  <a:lnTo>
                    <a:pt x="9" y="155"/>
                  </a:lnTo>
                  <a:lnTo>
                    <a:pt x="7" y="155"/>
                  </a:lnTo>
                  <a:lnTo>
                    <a:pt x="7" y="153"/>
                  </a:lnTo>
                  <a:lnTo>
                    <a:pt x="7" y="151"/>
                  </a:lnTo>
                  <a:lnTo>
                    <a:pt x="7" y="149"/>
                  </a:lnTo>
                  <a:lnTo>
                    <a:pt x="7" y="147"/>
                  </a:lnTo>
                  <a:lnTo>
                    <a:pt x="5" y="147"/>
                  </a:lnTo>
                  <a:lnTo>
                    <a:pt x="5" y="145"/>
                  </a:lnTo>
                  <a:lnTo>
                    <a:pt x="3" y="143"/>
                  </a:lnTo>
                  <a:lnTo>
                    <a:pt x="3" y="141"/>
                  </a:lnTo>
                  <a:lnTo>
                    <a:pt x="2" y="139"/>
                  </a:lnTo>
                  <a:lnTo>
                    <a:pt x="0" y="139"/>
                  </a:lnTo>
                  <a:lnTo>
                    <a:pt x="0" y="137"/>
                  </a:lnTo>
                  <a:lnTo>
                    <a:pt x="0" y="135"/>
                  </a:lnTo>
                  <a:lnTo>
                    <a:pt x="0" y="137"/>
                  </a:lnTo>
                  <a:lnTo>
                    <a:pt x="0" y="135"/>
                  </a:lnTo>
                  <a:lnTo>
                    <a:pt x="0" y="133"/>
                  </a:lnTo>
                  <a:lnTo>
                    <a:pt x="0" y="135"/>
                  </a:lnTo>
                  <a:lnTo>
                    <a:pt x="0" y="137"/>
                  </a:lnTo>
                  <a:lnTo>
                    <a:pt x="2" y="137"/>
                  </a:lnTo>
                  <a:lnTo>
                    <a:pt x="2" y="135"/>
                  </a:lnTo>
                  <a:lnTo>
                    <a:pt x="2" y="133"/>
                  </a:lnTo>
                  <a:lnTo>
                    <a:pt x="2" y="135"/>
                  </a:lnTo>
                  <a:lnTo>
                    <a:pt x="2" y="137"/>
                  </a:lnTo>
                  <a:lnTo>
                    <a:pt x="2" y="139"/>
                  </a:lnTo>
                  <a:lnTo>
                    <a:pt x="2" y="137"/>
                  </a:lnTo>
                  <a:lnTo>
                    <a:pt x="2" y="139"/>
                  </a:lnTo>
                  <a:lnTo>
                    <a:pt x="3" y="139"/>
                  </a:lnTo>
                  <a:lnTo>
                    <a:pt x="3" y="141"/>
                  </a:lnTo>
                  <a:lnTo>
                    <a:pt x="3" y="139"/>
                  </a:lnTo>
                  <a:lnTo>
                    <a:pt x="5" y="139"/>
                  </a:lnTo>
                  <a:lnTo>
                    <a:pt x="5" y="137"/>
                  </a:lnTo>
                  <a:lnTo>
                    <a:pt x="3" y="137"/>
                  </a:lnTo>
                  <a:lnTo>
                    <a:pt x="3" y="135"/>
                  </a:lnTo>
                  <a:lnTo>
                    <a:pt x="2" y="135"/>
                  </a:lnTo>
                  <a:lnTo>
                    <a:pt x="2" y="133"/>
                  </a:lnTo>
                  <a:lnTo>
                    <a:pt x="2" y="131"/>
                  </a:lnTo>
                  <a:lnTo>
                    <a:pt x="2" y="130"/>
                  </a:lnTo>
                  <a:lnTo>
                    <a:pt x="2" y="131"/>
                  </a:lnTo>
                  <a:lnTo>
                    <a:pt x="3" y="131"/>
                  </a:lnTo>
                  <a:lnTo>
                    <a:pt x="3" y="133"/>
                  </a:lnTo>
                  <a:lnTo>
                    <a:pt x="3" y="135"/>
                  </a:lnTo>
                  <a:lnTo>
                    <a:pt x="5" y="135"/>
                  </a:lnTo>
                  <a:lnTo>
                    <a:pt x="5" y="133"/>
                  </a:lnTo>
                  <a:lnTo>
                    <a:pt x="5" y="135"/>
                  </a:lnTo>
                  <a:lnTo>
                    <a:pt x="5" y="137"/>
                  </a:lnTo>
                  <a:lnTo>
                    <a:pt x="7" y="137"/>
                  </a:lnTo>
                  <a:lnTo>
                    <a:pt x="7" y="139"/>
                  </a:lnTo>
                  <a:lnTo>
                    <a:pt x="7" y="137"/>
                  </a:lnTo>
                  <a:lnTo>
                    <a:pt x="7" y="135"/>
                  </a:lnTo>
                  <a:lnTo>
                    <a:pt x="7" y="133"/>
                  </a:lnTo>
                  <a:lnTo>
                    <a:pt x="7" y="131"/>
                  </a:lnTo>
                  <a:lnTo>
                    <a:pt x="5" y="131"/>
                  </a:lnTo>
                  <a:lnTo>
                    <a:pt x="5" y="130"/>
                  </a:lnTo>
                  <a:lnTo>
                    <a:pt x="5" y="128"/>
                  </a:lnTo>
                  <a:lnTo>
                    <a:pt x="3" y="128"/>
                  </a:lnTo>
                  <a:lnTo>
                    <a:pt x="3" y="126"/>
                  </a:lnTo>
                  <a:lnTo>
                    <a:pt x="3" y="124"/>
                  </a:lnTo>
                  <a:lnTo>
                    <a:pt x="3" y="122"/>
                  </a:lnTo>
                  <a:lnTo>
                    <a:pt x="2" y="122"/>
                  </a:lnTo>
                  <a:lnTo>
                    <a:pt x="2" y="120"/>
                  </a:lnTo>
                  <a:lnTo>
                    <a:pt x="2" y="118"/>
                  </a:lnTo>
                  <a:lnTo>
                    <a:pt x="2" y="116"/>
                  </a:lnTo>
                  <a:lnTo>
                    <a:pt x="2" y="114"/>
                  </a:lnTo>
                  <a:lnTo>
                    <a:pt x="3" y="112"/>
                  </a:lnTo>
                  <a:lnTo>
                    <a:pt x="3" y="110"/>
                  </a:lnTo>
                  <a:lnTo>
                    <a:pt x="3" y="108"/>
                  </a:lnTo>
                  <a:lnTo>
                    <a:pt x="3" y="106"/>
                  </a:lnTo>
                  <a:lnTo>
                    <a:pt x="3" y="104"/>
                  </a:lnTo>
                  <a:lnTo>
                    <a:pt x="3" y="102"/>
                  </a:lnTo>
                  <a:lnTo>
                    <a:pt x="3" y="101"/>
                  </a:lnTo>
                  <a:lnTo>
                    <a:pt x="5" y="99"/>
                  </a:lnTo>
                  <a:lnTo>
                    <a:pt x="5" y="97"/>
                  </a:lnTo>
                  <a:lnTo>
                    <a:pt x="7" y="97"/>
                  </a:lnTo>
                  <a:lnTo>
                    <a:pt x="7" y="99"/>
                  </a:lnTo>
                  <a:lnTo>
                    <a:pt x="7" y="101"/>
                  </a:lnTo>
                  <a:lnTo>
                    <a:pt x="7" y="102"/>
                  </a:lnTo>
                  <a:lnTo>
                    <a:pt x="9" y="102"/>
                  </a:lnTo>
                  <a:lnTo>
                    <a:pt x="9" y="101"/>
                  </a:lnTo>
                  <a:lnTo>
                    <a:pt x="9" y="99"/>
                  </a:lnTo>
                  <a:lnTo>
                    <a:pt x="11" y="99"/>
                  </a:lnTo>
                  <a:lnTo>
                    <a:pt x="9" y="99"/>
                  </a:lnTo>
                  <a:lnTo>
                    <a:pt x="11" y="99"/>
                  </a:lnTo>
                  <a:lnTo>
                    <a:pt x="11" y="97"/>
                  </a:lnTo>
                  <a:lnTo>
                    <a:pt x="13" y="97"/>
                  </a:lnTo>
                  <a:lnTo>
                    <a:pt x="13" y="95"/>
                  </a:lnTo>
                  <a:lnTo>
                    <a:pt x="15" y="95"/>
                  </a:lnTo>
                  <a:lnTo>
                    <a:pt x="17" y="95"/>
                  </a:lnTo>
                  <a:lnTo>
                    <a:pt x="19" y="93"/>
                  </a:lnTo>
                  <a:lnTo>
                    <a:pt x="19" y="91"/>
                  </a:lnTo>
                  <a:lnTo>
                    <a:pt x="21" y="91"/>
                  </a:lnTo>
                  <a:lnTo>
                    <a:pt x="23" y="89"/>
                  </a:lnTo>
                  <a:lnTo>
                    <a:pt x="25" y="89"/>
                  </a:lnTo>
                  <a:lnTo>
                    <a:pt x="25" y="87"/>
                  </a:lnTo>
                  <a:lnTo>
                    <a:pt x="27" y="87"/>
                  </a:lnTo>
                  <a:lnTo>
                    <a:pt x="29" y="87"/>
                  </a:lnTo>
                  <a:lnTo>
                    <a:pt x="29" y="85"/>
                  </a:lnTo>
                  <a:lnTo>
                    <a:pt x="29" y="87"/>
                  </a:lnTo>
                  <a:lnTo>
                    <a:pt x="31" y="87"/>
                  </a:lnTo>
                  <a:lnTo>
                    <a:pt x="31" y="85"/>
                  </a:lnTo>
                  <a:lnTo>
                    <a:pt x="32" y="85"/>
                  </a:lnTo>
                  <a:lnTo>
                    <a:pt x="32" y="87"/>
                  </a:lnTo>
                  <a:lnTo>
                    <a:pt x="34" y="87"/>
                  </a:lnTo>
                  <a:lnTo>
                    <a:pt x="36" y="87"/>
                  </a:lnTo>
                  <a:lnTo>
                    <a:pt x="36" y="85"/>
                  </a:lnTo>
                  <a:lnTo>
                    <a:pt x="38" y="85"/>
                  </a:lnTo>
                  <a:lnTo>
                    <a:pt x="40" y="83"/>
                  </a:lnTo>
                  <a:lnTo>
                    <a:pt x="42" y="83"/>
                  </a:lnTo>
                  <a:lnTo>
                    <a:pt x="44" y="83"/>
                  </a:lnTo>
                  <a:lnTo>
                    <a:pt x="46" y="83"/>
                  </a:lnTo>
                  <a:lnTo>
                    <a:pt x="46" y="81"/>
                  </a:lnTo>
                  <a:lnTo>
                    <a:pt x="48" y="81"/>
                  </a:lnTo>
                  <a:lnTo>
                    <a:pt x="48" y="79"/>
                  </a:lnTo>
                  <a:lnTo>
                    <a:pt x="48" y="81"/>
                  </a:lnTo>
                  <a:lnTo>
                    <a:pt x="48" y="79"/>
                  </a:lnTo>
                  <a:lnTo>
                    <a:pt x="50" y="79"/>
                  </a:lnTo>
                  <a:lnTo>
                    <a:pt x="50" y="81"/>
                  </a:lnTo>
                  <a:lnTo>
                    <a:pt x="52" y="81"/>
                  </a:lnTo>
                  <a:lnTo>
                    <a:pt x="54" y="81"/>
                  </a:lnTo>
                  <a:lnTo>
                    <a:pt x="54" y="79"/>
                  </a:lnTo>
                  <a:lnTo>
                    <a:pt x="56" y="79"/>
                  </a:lnTo>
                  <a:lnTo>
                    <a:pt x="58" y="79"/>
                  </a:lnTo>
                  <a:lnTo>
                    <a:pt x="61" y="77"/>
                  </a:lnTo>
                  <a:lnTo>
                    <a:pt x="63" y="77"/>
                  </a:lnTo>
                  <a:lnTo>
                    <a:pt x="65" y="75"/>
                  </a:lnTo>
                  <a:lnTo>
                    <a:pt x="67" y="75"/>
                  </a:lnTo>
                  <a:lnTo>
                    <a:pt x="67" y="73"/>
                  </a:lnTo>
                  <a:lnTo>
                    <a:pt x="67" y="72"/>
                  </a:lnTo>
                  <a:lnTo>
                    <a:pt x="69" y="72"/>
                  </a:lnTo>
                  <a:lnTo>
                    <a:pt x="69" y="70"/>
                  </a:lnTo>
                  <a:lnTo>
                    <a:pt x="69" y="68"/>
                  </a:lnTo>
                  <a:lnTo>
                    <a:pt x="71" y="68"/>
                  </a:lnTo>
                  <a:lnTo>
                    <a:pt x="69" y="68"/>
                  </a:lnTo>
                  <a:lnTo>
                    <a:pt x="71" y="68"/>
                  </a:lnTo>
                  <a:lnTo>
                    <a:pt x="73" y="66"/>
                  </a:lnTo>
                  <a:lnTo>
                    <a:pt x="73" y="64"/>
                  </a:lnTo>
                  <a:lnTo>
                    <a:pt x="75" y="64"/>
                  </a:lnTo>
                  <a:lnTo>
                    <a:pt x="75" y="62"/>
                  </a:lnTo>
                  <a:lnTo>
                    <a:pt x="73" y="62"/>
                  </a:lnTo>
                  <a:lnTo>
                    <a:pt x="73" y="64"/>
                  </a:lnTo>
                  <a:lnTo>
                    <a:pt x="73" y="62"/>
                  </a:lnTo>
                  <a:lnTo>
                    <a:pt x="73" y="60"/>
                  </a:lnTo>
                  <a:lnTo>
                    <a:pt x="73" y="58"/>
                  </a:lnTo>
                  <a:lnTo>
                    <a:pt x="73" y="56"/>
                  </a:lnTo>
                  <a:lnTo>
                    <a:pt x="75" y="56"/>
                  </a:lnTo>
                  <a:lnTo>
                    <a:pt x="75" y="54"/>
                  </a:lnTo>
                  <a:lnTo>
                    <a:pt x="77" y="54"/>
                  </a:lnTo>
                  <a:lnTo>
                    <a:pt x="75" y="54"/>
                  </a:lnTo>
                  <a:lnTo>
                    <a:pt x="77" y="54"/>
                  </a:lnTo>
                  <a:lnTo>
                    <a:pt x="77" y="52"/>
                  </a:lnTo>
                  <a:lnTo>
                    <a:pt x="79" y="52"/>
                  </a:lnTo>
                  <a:lnTo>
                    <a:pt x="79" y="50"/>
                  </a:lnTo>
                  <a:lnTo>
                    <a:pt x="79" y="48"/>
                  </a:lnTo>
                  <a:lnTo>
                    <a:pt x="81" y="48"/>
                  </a:lnTo>
                  <a:lnTo>
                    <a:pt x="81" y="50"/>
                  </a:lnTo>
                  <a:lnTo>
                    <a:pt x="81" y="52"/>
                  </a:lnTo>
                  <a:lnTo>
                    <a:pt x="81" y="54"/>
                  </a:lnTo>
                  <a:lnTo>
                    <a:pt x="83" y="54"/>
                  </a:lnTo>
                  <a:lnTo>
                    <a:pt x="83" y="56"/>
                  </a:lnTo>
                  <a:lnTo>
                    <a:pt x="83" y="58"/>
                  </a:lnTo>
                  <a:lnTo>
                    <a:pt x="85" y="58"/>
                  </a:lnTo>
                  <a:lnTo>
                    <a:pt x="85" y="60"/>
                  </a:lnTo>
                  <a:lnTo>
                    <a:pt x="85" y="58"/>
                  </a:lnTo>
                  <a:lnTo>
                    <a:pt x="85" y="56"/>
                  </a:lnTo>
                  <a:lnTo>
                    <a:pt x="85" y="54"/>
                  </a:lnTo>
                  <a:lnTo>
                    <a:pt x="87" y="54"/>
                  </a:lnTo>
                  <a:lnTo>
                    <a:pt x="87" y="56"/>
                  </a:lnTo>
                  <a:lnTo>
                    <a:pt x="89" y="56"/>
                  </a:lnTo>
                  <a:lnTo>
                    <a:pt x="87" y="56"/>
                  </a:lnTo>
                  <a:lnTo>
                    <a:pt x="87" y="54"/>
                  </a:lnTo>
                  <a:lnTo>
                    <a:pt x="89" y="54"/>
                  </a:lnTo>
                  <a:lnTo>
                    <a:pt x="89" y="52"/>
                  </a:lnTo>
                  <a:lnTo>
                    <a:pt x="87" y="54"/>
                  </a:lnTo>
                  <a:lnTo>
                    <a:pt x="87" y="52"/>
                  </a:lnTo>
                  <a:lnTo>
                    <a:pt x="85" y="52"/>
                  </a:lnTo>
                  <a:lnTo>
                    <a:pt x="85" y="50"/>
                  </a:lnTo>
                  <a:lnTo>
                    <a:pt x="87" y="50"/>
                  </a:lnTo>
                  <a:lnTo>
                    <a:pt x="85" y="48"/>
                  </a:lnTo>
                  <a:lnTo>
                    <a:pt x="87" y="50"/>
                  </a:lnTo>
                  <a:lnTo>
                    <a:pt x="87" y="48"/>
                  </a:lnTo>
                  <a:lnTo>
                    <a:pt x="85" y="48"/>
                  </a:lnTo>
                  <a:lnTo>
                    <a:pt x="87" y="48"/>
                  </a:lnTo>
                  <a:lnTo>
                    <a:pt x="85" y="48"/>
                  </a:lnTo>
                  <a:lnTo>
                    <a:pt x="85" y="46"/>
                  </a:lnTo>
                  <a:lnTo>
                    <a:pt x="87" y="46"/>
                  </a:lnTo>
                  <a:lnTo>
                    <a:pt x="87" y="48"/>
                  </a:lnTo>
                  <a:lnTo>
                    <a:pt x="87" y="46"/>
                  </a:lnTo>
                  <a:lnTo>
                    <a:pt x="87" y="48"/>
                  </a:lnTo>
                  <a:lnTo>
                    <a:pt x="87" y="50"/>
                  </a:lnTo>
                  <a:lnTo>
                    <a:pt x="87" y="48"/>
                  </a:lnTo>
                  <a:lnTo>
                    <a:pt x="89" y="50"/>
                  </a:lnTo>
                  <a:lnTo>
                    <a:pt x="89" y="48"/>
                  </a:lnTo>
                  <a:lnTo>
                    <a:pt x="90" y="48"/>
                  </a:lnTo>
                  <a:lnTo>
                    <a:pt x="92" y="48"/>
                  </a:lnTo>
                  <a:lnTo>
                    <a:pt x="94" y="48"/>
                  </a:lnTo>
                  <a:lnTo>
                    <a:pt x="96" y="48"/>
                  </a:lnTo>
                  <a:lnTo>
                    <a:pt x="94" y="48"/>
                  </a:lnTo>
                  <a:lnTo>
                    <a:pt x="92" y="48"/>
                  </a:lnTo>
                  <a:lnTo>
                    <a:pt x="92" y="46"/>
                  </a:lnTo>
                  <a:lnTo>
                    <a:pt x="94" y="46"/>
                  </a:lnTo>
                  <a:lnTo>
                    <a:pt x="92" y="46"/>
                  </a:lnTo>
                  <a:lnTo>
                    <a:pt x="94" y="44"/>
                  </a:lnTo>
                  <a:lnTo>
                    <a:pt x="92" y="44"/>
                  </a:lnTo>
                  <a:lnTo>
                    <a:pt x="92" y="46"/>
                  </a:lnTo>
                  <a:lnTo>
                    <a:pt x="92" y="44"/>
                  </a:lnTo>
                  <a:lnTo>
                    <a:pt x="92" y="43"/>
                  </a:lnTo>
                  <a:lnTo>
                    <a:pt x="92" y="41"/>
                  </a:lnTo>
                  <a:lnTo>
                    <a:pt x="92" y="43"/>
                  </a:lnTo>
                  <a:lnTo>
                    <a:pt x="92" y="41"/>
                  </a:lnTo>
                  <a:lnTo>
                    <a:pt x="94" y="41"/>
                  </a:lnTo>
                  <a:lnTo>
                    <a:pt x="94" y="39"/>
                  </a:lnTo>
                  <a:lnTo>
                    <a:pt x="94" y="41"/>
                  </a:lnTo>
                  <a:lnTo>
                    <a:pt x="94" y="39"/>
                  </a:lnTo>
                  <a:lnTo>
                    <a:pt x="94" y="41"/>
                  </a:lnTo>
                  <a:lnTo>
                    <a:pt x="96" y="41"/>
                  </a:lnTo>
                  <a:lnTo>
                    <a:pt x="98" y="41"/>
                  </a:lnTo>
                  <a:lnTo>
                    <a:pt x="98" y="39"/>
                  </a:lnTo>
                  <a:lnTo>
                    <a:pt x="98" y="41"/>
                  </a:lnTo>
                  <a:lnTo>
                    <a:pt x="96" y="39"/>
                  </a:lnTo>
                  <a:lnTo>
                    <a:pt x="96" y="41"/>
                  </a:lnTo>
                  <a:lnTo>
                    <a:pt x="96" y="39"/>
                  </a:lnTo>
                  <a:lnTo>
                    <a:pt x="96" y="37"/>
                  </a:lnTo>
                  <a:lnTo>
                    <a:pt x="98" y="37"/>
                  </a:lnTo>
                  <a:lnTo>
                    <a:pt x="98" y="39"/>
                  </a:lnTo>
                  <a:lnTo>
                    <a:pt x="98" y="37"/>
                  </a:lnTo>
                  <a:lnTo>
                    <a:pt x="98" y="39"/>
                  </a:lnTo>
                  <a:lnTo>
                    <a:pt x="100" y="39"/>
                  </a:lnTo>
                  <a:lnTo>
                    <a:pt x="100" y="37"/>
                  </a:lnTo>
                  <a:lnTo>
                    <a:pt x="98" y="37"/>
                  </a:lnTo>
                  <a:lnTo>
                    <a:pt x="100" y="37"/>
                  </a:lnTo>
                  <a:lnTo>
                    <a:pt x="98" y="37"/>
                  </a:lnTo>
                  <a:lnTo>
                    <a:pt x="100" y="37"/>
                  </a:lnTo>
                  <a:lnTo>
                    <a:pt x="98" y="37"/>
                  </a:lnTo>
                  <a:lnTo>
                    <a:pt x="98" y="35"/>
                  </a:lnTo>
                  <a:lnTo>
                    <a:pt x="100" y="35"/>
                  </a:lnTo>
                  <a:lnTo>
                    <a:pt x="98" y="35"/>
                  </a:lnTo>
                  <a:lnTo>
                    <a:pt x="98" y="33"/>
                  </a:lnTo>
                  <a:lnTo>
                    <a:pt x="100" y="33"/>
                  </a:lnTo>
                  <a:lnTo>
                    <a:pt x="100" y="35"/>
                  </a:lnTo>
                  <a:lnTo>
                    <a:pt x="100" y="33"/>
                  </a:lnTo>
                  <a:lnTo>
                    <a:pt x="102" y="33"/>
                  </a:lnTo>
                  <a:lnTo>
                    <a:pt x="102" y="31"/>
                  </a:lnTo>
                  <a:lnTo>
                    <a:pt x="102" y="33"/>
                  </a:lnTo>
                  <a:lnTo>
                    <a:pt x="102" y="35"/>
                  </a:lnTo>
                  <a:lnTo>
                    <a:pt x="102" y="33"/>
                  </a:lnTo>
                  <a:lnTo>
                    <a:pt x="104" y="33"/>
                  </a:lnTo>
                  <a:lnTo>
                    <a:pt x="104" y="35"/>
                  </a:lnTo>
                  <a:lnTo>
                    <a:pt x="104" y="33"/>
                  </a:lnTo>
                  <a:lnTo>
                    <a:pt x="106" y="33"/>
                  </a:lnTo>
                  <a:lnTo>
                    <a:pt x="104" y="33"/>
                  </a:lnTo>
                  <a:lnTo>
                    <a:pt x="104" y="31"/>
                  </a:lnTo>
                  <a:lnTo>
                    <a:pt x="106" y="31"/>
                  </a:lnTo>
                  <a:lnTo>
                    <a:pt x="106" y="29"/>
                  </a:lnTo>
                  <a:lnTo>
                    <a:pt x="104" y="29"/>
                  </a:lnTo>
                  <a:lnTo>
                    <a:pt x="106" y="29"/>
                  </a:lnTo>
                  <a:lnTo>
                    <a:pt x="106" y="27"/>
                  </a:lnTo>
                  <a:lnTo>
                    <a:pt x="106" y="29"/>
                  </a:lnTo>
                  <a:lnTo>
                    <a:pt x="106" y="31"/>
                  </a:lnTo>
                  <a:lnTo>
                    <a:pt x="108" y="31"/>
                  </a:lnTo>
                  <a:lnTo>
                    <a:pt x="106" y="31"/>
                  </a:lnTo>
                  <a:lnTo>
                    <a:pt x="108" y="31"/>
                  </a:lnTo>
                  <a:lnTo>
                    <a:pt x="108" y="29"/>
                  </a:lnTo>
                  <a:lnTo>
                    <a:pt x="110" y="29"/>
                  </a:lnTo>
                  <a:lnTo>
                    <a:pt x="110" y="27"/>
                  </a:lnTo>
                  <a:lnTo>
                    <a:pt x="110" y="29"/>
                  </a:lnTo>
                  <a:lnTo>
                    <a:pt x="108" y="29"/>
                  </a:lnTo>
                  <a:lnTo>
                    <a:pt x="110" y="29"/>
                  </a:lnTo>
                  <a:lnTo>
                    <a:pt x="110" y="31"/>
                  </a:lnTo>
                  <a:lnTo>
                    <a:pt x="110" y="29"/>
                  </a:lnTo>
                  <a:lnTo>
                    <a:pt x="112" y="29"/>
                  </a:lnTo>
                  <a:lnTo>
                    <a:pt x="112" y="27"/>
                  </a:lnTo>
                  <a:lnTo>
                    <a:pt x="114" y="27"/>
                  </a:lnTo>
                  <a:lnTo>
                    <a:pt x="112" y="27"/>
                  </a:lnTo>
                  <a:lnTo>
                    <a:pt x="114" y="27"/>
                  </a:lnTo>
                  <a:lnTo>
                    <a:pt x="114" y="29"/>
                  </a:lnTo>
                  <a:lnTo>
                    <a:pt x="114" y="27"/>
                  </a:lnTo>
                  <a:lnTo>
                    <a:pt x="116" y="27"/>
                  </a:lnTo>
                  <a:lnTo>
                    <a:pt x="114" y="27"/>
                  </a:lnTo>
                  <a:lnTo>
                    <a:pt x="116" y="27"/>
                  </a:lnTo>
                  <a:lnTo>
                    <a:pt x="116" y="29"/>
                  </a:lnTo>
                  <a:lnTo>
                    <a:pt x="116" y="27"/>
                  </a:lnTo>
                  <a:lnTo>
                    <a:pt x="116" y="29"/>
                  </a:lnTo>
                  <a:lnTo>
                    <a:pt x="116" y="27"/>
                  </a:lnTo>
                  <a:lnTo>
                    <a:pt x="116" y="29"/>
                  </a:lnTo>
                  <a:lnTo>
                    <a:pt x="118" y="29"/>
                  </a:lnTo>
                  <a:lnTo>
                    <a:pt x="118" y="27"/>
                  </a:lnTo>
                  <a:lnTo>
                    <a:pt x="118" y="29"/>
                  </a:lnTo>
                  <a:lnTo>
                    <a:pt x="119" y="31"/>
                  </a:lnTo>
                  <a:lnTo>
                    <a:pt x="119" y="33"/>
                  </a:lnTo>
                  <a:lnTo>
                    <a:pt x="121" y="33"/>
                  </a:lnTo>
                  <a:lnTo>
                    <a:pt x="119" y="33"/>
                  </a:lnTo>
                  <a:lnTo>
                    <a:pt x="121" y="33"/>
                  </a:lnTo>
                  <a:lnTo>
                    <a:pt x="121" y="35"/>
                  </a:lnTo>
                  <a:lnTo>
                    <a:pt x="123" y="35"/>
                  </a:lnTo>
                  <a:lnTo>
                    <a:pt x="123" y="37"/>
                  </a:lnTo>
                  <a:lnTo>
                    <a:pt x="121" y="37"/>
                  </a:lnTo>
                  <a:lnTo>
                    <a:pt x="121" y="39"/>
                  </a:lnTo>
                  <a:lnTo>
                    <a:pt x="121" y="41"/>
                  </a:lnTo>
                  <a:lnTo>
                    <a:pt x="123" y="41"/>
                  </a:lnTo>
                  <a:lnTo>
                    <a:pt x="123" y="39"/>
                  </a:lnTo>
                  <a:lnTo>
                    <a:pt x="121" y="39"/>
                  </a:lnTo>
                  <a:lnTo>
                    <a:pt x="123" y="39"/>
                  </a:lnTo>
                  <a:lnTo>
                    <a:pt x="123" y="41"/>
                  </a:lnTo>
                  <a:lnTo>
                    <a:pt x="123" y="39"/>
                  </a:lnTo>
                  <a:lnTo>
                    <a:pt x="123" y="37"/>
                  </a:lnTo>
                  <a:lnTo>
                    <a:pt x="125" y="37"/>
                  </a:lnTo>
                  <a:lnTo>
                    <a:pt x="125" y="35"/>
                  </a:lnTo>
                  <a:lnTo>
                    <a:pt x="127" y="35"/>
                  </a:lnTo>
                  <a:lnTo>
                    <a:pt x="129" y="35"/>
                  </a:lnTo>
                  <a:lnTo>
                    <a:pt x="129" y="37"/>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1" name="Freeform 1003"/>
            <p:cNvSpPr>
              <a:spLocks/>
            </p:cNvSpPr>
            <p:nvPr/>
          </p:nvSpPr>
          <p:spPr bwMode="gray">
            <a:xfrm>
              <a:off x="5433087" y="2445464"/>
              <a:ext cx="108237" cy="57984"/>
            </a:xfrm>
            <a:custGeom>
              <a:avLst/>
              <a:gdLst>
                <a:gd name="T0" fmla="*/ 2 w 112"/>
                <a:gd name="T1" fmla="*/ 35 h 60"/>
                <a:gd name="T2" fmla="*/ 6 w 112"/>
                <a:gd name="T3" fmla="*/ 37 h 60"/>
                <a:gd name="T4" fmla="*/ 10 w 112"/>
                <a:gd name="T5" fmla="*/ 35 h 60"/>
                <a:gd name="T6" fmla="*/ 6 w 112"/>
                <a:gd name="T7" fmla="*/ 33 h 60"/>
                <a:gd name="T8" fmla="*/ 8 w 112"/>
                <a:gd name="T9" fmla="*/ 29 h 60"/>
                <a:gd name="T10" fmla="*/ 8 w 112"/>
                <a:gd name="T11" fmla="*/ 23 h 60"/>
                <a:gd name="T12" fmla="*/ 12 w 112"/>
                <a:gd name="T13" fmla="*/ 21 h 60"/>
                <a:gd name="T14" fmla="*/ 14 w 112"/>
                <a:gd name="T15" fmla="*/ 17 h 60"/>
                <a:gd name="T16" fmla="*/ 16 w 112"/>
                <a:gd name="T17" fmla="*/ 17 h 60"/>
                <a:gd name="T18" fmla="*/ 18 w 112"/>
                <a:gd name="T19" fmla="*/ 15 h 60"/>
                <a:gd name="T20" fmla="*/ 18 w 112"/>
                <a:gd name="T21" fmla="*/ 14 h 60"/>
                <a:gd name="T22" fmla="*/ 23 w 112"/>
                <a:gd name="T23" fmla="*/ 14 h 60"/>
                <a:gd name="T24" fmla="*/ 29 w 112"/>
                <a:gd name="T25" fmla="*/ 14 h 60"/>
                <a:gd name="T26" fmla="*/ 31 w 112"/>
                <a:gd name="T27" fmla="*/ 10 h 60"/>
                <a:gd name="T28" fmla="*/ 25 w 112"/>
                <a:gd name="T29" fmla="*/ 6 h 60"/>
                <a:gd name="T30" fmla="*/ 25 w 112"/>
                <a:gd name="T31" fmla="*/ 4 h 60"/>
                <a:gd name="T32" fmla="*/ 27 w 112"/>
                <a:gd name="T33" fmla="*/ 4 h 60"/>
                <a:gd name="T34" fmla="*/ 33 w 112"/>
                <a:gd name="T35" fmla="*/ 8 h 60"/>
                <a:gd name="T36" fmla="*/ 37 w 112"/>
                <a:gd name="T37" fmla="*/ 10 h 60"/>
                <a:gd name="T38" fmla="*/ 43 w 112"/>
                <a:gd name="T39" fmla="*/ 10 h 60"/>
                <a:gd name="T40" fmla="*/ 43 w 112"/>
                <a:gd name="T41" fmla="*/ 12 h 60"/>
                <a:gd name="T42" fmla="*/ 48 w 112"/>
                <a:gd name="T43" fmla="*/ 12 h 60"/>
                <a:gd name="T44" fmla="*/ 54 w 112"/>
                <a:gd name="T45" fmla="*/ 12 h 60"/>
                <a:gd name="T46" fmla="*/ 58 w 112"/>
                <a:gd name="T47" fmla="*/ 12 h 60"/>
                <a:gd name="T48" fmla="*/ 58 w 112"/>
                <a:gd name="T49" fmla="*/ 14 h 60"/>
                <a:gd name="T50" fmla="*/ 58 w 112"/>
                <a:gd name="T51" fmla="*/ 15 h 60"/>
                <a:gd name="T52" fmla="*/ 60 w 112"/>
                <a:gd name="T53" fmla="*/ 12 h 60"/>
                <a:gd name="T54" fmla="*/ 64 w 112"/>
                <a:gd name="T55" fmla="*/ 14 h 60"/>
                <a:gd name="T56" fmla="*/ 66 w 112"/>
                <a:gd name="T57" fmla="*/ 14 h 60"/>
                <a:gd name="T58" fmla="*/ 64 w 112"/>
                <a:gd name="T59" fmla="*/ 17 h 60"/>
                <a:gd name="T60" fmla="*/ 62 w 112"/>
                <a:gd name="T61" fmla="*/ 17 h 60"/>
                <a:gd name="T62" fmla="*/ 62 w 112"/>
                <a:gd name="T63" fmla="*/ 21 h 60"/>
                <a:gd name="T64" fmla="*/ 60 w 112"/>
                <a:gd name="T65" fmla="*/ 21 h 60"/>
                <a:gd name="T66" fmla="*/ 58 w 112"/>
                <a:gd name="T67" fmla="*/ 21 h 60"/>
                <a:gd name="T68" fmla="*/ 60 w 112"/>
                <a:gd name="T69" fmla="*/ 25 h 60"/>
                <a:gd name="T70" fmla="*/ 56 w 112"/>
                <a:gd name="T71" fmla="*/ 31 h 60"/>
                <a:gd name="T72" fmla="*/ 56 w 112"/>
                <a:gd name="T73" fmla="*/ 37 h 60"/>
                <a:gd name="T74" fmla="*/ 60 w 112"/>
                <a:gd name="T75" fmla="*/ 43 h 60"/>
                <a:gd name="T76" fmla="*/ 68 w 112"/>
                <a:gd name="T77" fmla="*/ 44 h 60"/>
                <a:gd name="T78" fmla="*/ 74 w 112"/>
                <a:gd name="T79" fmla="*/ 48 h 60"/>
                <a:gd name="T80" fmla="*/ 79 w 112"/>
                <a:gd name="T81" fmla="*/ 52 h 60"/>
                <a:gd name="T82" fmla="*/ 85 w 112"/>
                <a:gd name="T83" fmla="*/ 56 h 60"/>
                <a:gd name="T84" fmla="*/ 91 w 112"/>
                <a:gd name="T85" fmla="*/ 60 h 60"/>
                <a:gd name="T86" fmla="*/ 99 w 112"/>
                <a:gd name="T87" fmla="*/ 58 h 60"/>
                <a:gd name="T88" fmla="*/ 103 w 112"/>
                <a:gd name="T89" fmla="*/ 50 h 60"/>
                <a:gd name="T90" fmla="*/ 105 w 112"/>
                <a:gd name="T91" fmla="*/ 41 h 60"/>
                <a:gd name="T92" fmla="*/ 105 w 112"/>
                <a:gd name="T93" fmla="*/ 29 h 60"/>
                <a:gd name="T94" fmla="*/ 106 w 112"/>
                <a:gd name="T95" fmla="*/ 21 h 60"/>
                <a:gd name="T96" fmla="*/ 106 w 112"/>
                <a:gd name="T97" fmla="*/ 19 h 60"/>
                <a:gd name="T98" fmla="*/ 108 w 112"/>
                <a:gd name="T99" fmla="*/ 17 h 60"/>
                <a:gd name="T100" fmla="*/ 105 w 112"/>
                <a:gd name="T101" fmla="*/ 15 h 60"/>
                <a:gd name="T102" fmla="*/ 108 w 112"/>
                <a:gd name="T103" fmla="*/ 12 h 60"/>
                <a:gd name="T104" fmla="*/ 108 w 112"/>
                <a:gd name="T105"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 h="60">
                  <a:moveTo>
                    <a:pt x="0" y="37"/>
                  </a:moveTo>
                  <a:lnTo>
                    <a:pt x="2" y="37"/>
                  </a:lnTo>
                  <a:lnTo>
                    <a:pt x="2" y="39"/>
                  </a:lnTo>
                  <a:lnTo>
                    <a:pt x="2" y="37"/>
                  </a:lnTo>
                  <a:lnTo>
                    <a:pt x="2" y="35"/>
                  </a:lnTo>
                  <a:lnTo>
                    <a:pt x="2" y="37"/>
                  </a:lnTo>
                  <a:lnTo>
                    <a:pt x="4" y="37"/>
                  </a:lnTo>
                  <a:lnTo>
                    <a:pt x="6" y="37"/>
                  </a:lnTo>
                  <a:lnTo>
                    <a:pt x="6" y="39"/>
                  </a:lnTo>
                  <a:lnTo>
                    <a:pt x="6" y="37"/>
                  </a:lnTo>
                  <a:lnTo>
                    <a:pt x="6" y="35"/>
                  </a:lnTo>
                  <a:lnTo>
                    <a:pt x="6" y="37"/>
                  </a:lnTo>
                  <a:lnTo>
                    <a:pt x="8" y="37"/>
                  </a:lnTo>
                  <a:lnTo>
                    <a:pt x="8" y="35"/>
                  </a:lnTo>
                  <a:lnTo>
                    <a:pt x="10" y="35"/>
                  </a:lnTo>
                  <a:lnTo>
                    <a:pt x="8" y="35"/>
                  </a:lnTo>
                  <a:lnTo>
                    <a:pt x="6" y="35"/>
                  </a:lnTo>
                  <a:lnTo>
                    <a:pt x="6" y="33"/>
                  </a:lnTo>
                  <a:lnTo>
                    <a:pt x="8" y="33"/>
                  </a:lnTo>
                  <a:lnTo>
                    <a:pt x="6" y="33"/>
                  </a:lnTo>
                  <a:lnTo>
                    <a:pt x="4" y="33"/>
                  </a:lnTo>
                  <a:lnTo>
                    <a:pt x="4" y="31"/>
                  </a:lnTo>
                  <a:lnTo>
                    <a:pt x="4" y="29"/>
                  </a:lnTo>
                  <a:lnTo>
                    <a:pt x="6" y="29"/>
                  </a:lnTo>
                  <a:lnTo>
                    <a:pt x="8" y="29"/>
                  </a:lnTo>
                  <a:lnTo>
                    <a:pt x="8" y="27"/>
                  </a:lnTo>
                  <a:lnTo>
                    <a:pt x="6" y="27"/>
                  </a:lnTo>
                  <a:lnTo>
                    <a:pt x="8" y="27"/>
                  </a:lnTo>
                  <a:lnTo>
                    <a:pt x="8" y="25"/>
                  </a:lnTo>
                  <a:lnTo>
                    <a:pt x="8" y="23"/>
                  </a:lnTo>
                  <a:lnTo>
                    <a:pt x="8" y="25"/>
                  </a:lnTo>
                  <a:lnTo>
                    <a:pt x="10" y="25"/>
                  </a:lnTo>
                  <a:lnTo>
                    <a:pt x="10" y="23"/>
                  </a:lnTo>
                  <a:lnTo>
                    <a:pt x="12" y="23"/>
                  </a:lnTo>
                  <a:lnTo>
                    <a:pt x="12" y="21"/>
                  </a:lnTo>
                  <a:lnTo>
                    <a:pt x="10" y="21"/>
                  </a:lnTo>
                  <a:lnTo>
                    <a:pt x="10" y="19"/>
                  </a:lnTo>
                  <a:lnTo>
                    <a:pt x="12" y="19"/>
                  </a:lnTo>
                  <a:lnTo>
                    <a:pt x="12" y="17"/>
                  </a:lnTo>
                  <a:lnTo>
                    <a:pt x="14" y="17"/>
                  </a:lnTo>
                  <a:lnTo>
                    <a:pt x="16" y="17"/>
                  </a:lnTo>
                  <a:lnTo>
                    <a:pt x="14" y="17"/>
                  </a:lnTo>
                  <a:lnTo>
                    <a:pt x="14" y="15"/>
                  </a:lnTo>
                  <a:lnTo>
                    <a:pt x="16" y="15"/>
                  </a:lnTo>
                  <a:lnTo>
                    <a:pt x="16" y="17"/>
                  </a:lnTo>
                  <a:lnTo>
                    <a:pt x="16" y="15"/>
                  </a:lnTo>
                  <a:lnTo>
                    <a:pt x="16" y="17"/>
                  </a:lnTo>
                  <a:lnTo>
                    <a:pt x="18" y="17"/>
                  </a:lnTo>
                  <a:lnTo>
                    <a:pt x="16" y="15"/>
                  </a:lnTo>
                  <a:lnTo>
                    <a:pt x="18" y="15"/>
                  </a:lnTo>
                  <a:lnTo>
                    <a:pt x="16" y="15"/>
                  </a:lnTo>
                  <a:lnTo>
                    <a:pt x="16" y="14"/>
                  </a:lnTo>
                  <a:lnTo>
                    <a:pt x="18" y="14"/>
                  </a:lnTo>
                  <a:lnTo>
                    <a:pt x="18" y="15"/>
                  </a:lnTo>
                  <a:lnTo>
                    <a:pt x="18" y="14"/>
                  </a:lnTo>
                  <a:lnTo>
                    <a:pt x="19" y="14"/>
                  </a:lnTo>
                  <a:lnTo>
                    <a:pt x="19" y="12"/>
                  </a:lnTo>
                  <a:lnTo>
                    <a:pt x="19" y="14"/>
                  </a:lnTo>
                  <a:lnTo>
                    <a:pt x="21" y="14"/>
                  </a:lnTo>
                  <a:lnTo>
                    <a:pt x="23" y="14"/>
                  </a:lnTo>
                  <a:lnTo>
                    <a:pt x="25" y="14"/>
                  </a:lnTo>
                  <a:lnTo>
                    <a:pt x="27" y="14"/>
                  </a:lnTo>
                  <a:lnTo>
                    <a:pt x="29" y="14"/>
                  </a:lnTo>
                  <a:lnTo>
                    <a:pt x="29" y="15"/>
                  </a:lnTo>
                  <a:lnTo>
                    <a:pt x="29" y="14"/>
                  </a:lnTo>
                  <a:lnTo>
                    <a:pt x="29" y="12"/>
                  </a:lnTo>
                  <a:lnTo>
                    <a:pt x="31" y="12"/>
                  </a:lnTo>
                  <a:lnTo>
                    <a:pt x="31" y="14"/>
                  </a:lnTo>
                  <a:lnTo>
                    <a:pt x="31" y="12"/>
                  </a:lnTo>
                  <a:lnTo>
                    <a:pt x="31" y="10"/>
                  </a:lnTo>
                  <a:lnTo>
                    <a:pt x="31" y="8"/>
                  </a:lnTo>
                  <a:lnTo>
                    <a:pt x="29" y="8"/>
                  </a:lnTo>
                  <a:lnTo>
                    <a:pt x="27" y="8"/>
                  </a:lnTo>
                  <a:lnTo>
                    <a:pt x="25" y="8"/>
                  </a:lnTo>
                  <a:lnTo>
                    <a:pt x="25" y="6"/>
                  </a:lnTo>
                  <a:lnTo>
                    <a:pt x="23" y="6"/>
                  </a:lnTo>
                  <a:lnTo>
                    <a:pt x="25" y="6"/>
                  </a:lnTo>
                  <a:lnTo>
                    <a:pt x="25" y="4"/>
                  </a:lnTo>
                  <a:lnTo>
                    <a:pt x="25" y="6"/>
                  </a:lnTo>
                  <a:lnTo>
                    <a:pt x="25" y="4"/>
                  </a:lnTo>
                  <a:lnTo>
                    <a:pt x="25" y="6"/>
                  </a:lnTo>
                  <a:lnTo>
                    <a:pt x="27" y="6"/>
                  </a:lnTo>
                  <a:lnTo>
                    <a:pt x="27" y="4"/>
                  </a:lnTo>
                  <a:lnTo>
                    <a:pt x="27" y="6"/>
                  </a:lnTo>
                  <a:lnTo>
                    <a:pt x="27" y="4"/>
                  </a:lnTo>
                  <a:lnTo>
                    <a:pt x="29" y="4"/>
                  </a:lnTo>
                  <a:lnTo>
                    <a:pt x="29" y="6"/>
                  </a:lnTo>
                  <a:lnTo>
                    <a:pt x="31" y="6"/>
                  </a:lnTo>
                  <a:lnTo>
                    <a:pt x="31" y="8"/>
                  </a:lnTo>
                  <a:lnTo>
                    <a:pt x="33" y="8"/>
                  </a:lnTo>
                  <a:lnTo>
                    <a:pt x="33" y="6"/>
                  </a:lnTo>
                  <a:lnTo>
                    <a:pt x="33" y="8"/>
                  </a:lnTo>
                  <a:lnTo>
                    <a:pt x="35" y="8"/>
                  </a:lnTo>
                  <a:lnTo>
                    <a:pt x="35" y="10"/>
                  </a:lnTo>
                  <a:lnTo>
                    <a:pt x="37" y="10"/>
                  </a:lnTo>
                  <a:lnTo>
                    <a:pt x="39" y="10"/>
                  </a:lnTo>
                  <a:lnTo>
                    <a:pt x="41" y="10"/>
                  </a:lnTo>
                  <a:lnTo>
                    <a:pt x="41" y="12"/>
                  </a:lnTo>
                  <a:lnTo>
                    <a:pt x="43" y="12"/>
                  </a:lnTo>
                  <a:lnTo>
                    <a:pt x="43" y="10"/>
                  </a:lnTo>
                  <a:lnTo>
                    <a:pt x="43" y="12"/>
                  </a:lnTo>
                  <a:lnTo>
                    <a:pt x="43" y="10"/>
                  </a:lnTo>
                  <a:lnTo>
                    <a:pt x="43" y="12"/>
                  </a:lnTo>
                  <a:lnTo>
                    <a:pt x="45" y="12"/>
                  </a:lnTo>
                  <a:lnTo>
                    <a:pt x="43" y="12"/>
                  </a:lnTo>
                  <a:lnTo>
                    <a:pt x="45" y="12"/>
                  </a:lnTo>
                  <a:lnTo>
                    <a:pt x="43" y="12"/>
                  </a:lnTo>
                  <a:lnTo>
                    <a:pt x="45" y="12"/>
                  </a:lnTo>
                  <a:lnTo>
                    <a:pt x="47" y="12"/>
                  </a:lnTo>
                  <a:lnTo>
                    <a:pt x="48" y="12"/>
                  </a:lnTo>
                  <a:lnTo>
                    <a:pt x="48" y="14"/>
                  </a:lnTo>
                  <a:lnTo>
                    <a:pt x="50" y="14"/>
                  </a:lnTo>
                  <a:lnTo>
                    <a:pt x="52" y="14"/>
                  </a:lnTo>
                  <a:lnTo>
                    <a:pt x="52" y="12"/>
                  </a:lnTo>
                  <a:lnTo>
                    <a:pt x="54" y="12"/>
                  </a:lnTo>
                  <a:lnTo>
                    <a:pt x="56" y="12"/>
                  </a:lnTo>
                  <a:lnTo>
                    <a:pt x="54" y="12"/>
                  </a:lnTo>
                  <a:lnTo>
                    <a:pt x="56" y="12"/>
                  </a:lnTo>
                  <a:lnTo>
                    <a:pt x="58" y="10"/>
                  </a:lnTo>
                  <a:lnTo>
                    <a:pt x="58" y="12"/>
                  </a:lnTo>
                  <a:lnTo>
                    <a:pt x="56" y="12"/>
                  </a:lnTo>
                  <a:lnTo>
                    <a:pt x="58" y="12"/>
                  </a:lnTo>
                  <a:lnTo>
                    <a:pt x="56" y="12"/>
                  </a:lnTo>
                  <a:lnTo>
                    <a:pt x="56" y="14"/>
                  </a:lnTo>
                  <a:lnTo>
                    <a:pt x="58" y="14"/>
                  </a:lnTo>
                  <a:lnTo>
                    <a:pt x="58" y="12"/>
                  </a:lnTo>
                  <a:lnTo>
                    <a:pt x="58" y="14"/>
                  </a:lnTo>
                  <a:lnTo>
                    <a:pt x="60" y="14"/>
                  </a:lnTo>
                  <a:lnTo>
                    <a:pt x="58" y="14"/>
                  </a:lnTo>
                  <a:lnTo>
                    <a:pt x="58" y="15"/>
                  </a:lnTo>
                  <a:lnTo>
                    <a:pt x="60" y="15"/>
                  </a:lnTo>
                  <a:lnTo>
                    <a:pt x="62" y="15"/>
                  </a:lnTo>
                  <a:lnTo>
                    <a:pt x="62" y="14"/>
                  </a:lnTo>
                  <a:lnTo>
                    <a:pt x="60" y="14"/>
                  </a:lnTo>
                  <a:lnTo>
                    <a:pt x="60" y="12"/>
                  </a:lnTo>
                  <a:lnTo>
                    <a:pt x="62" y="12"/>
                  </a:lnTo>
                  <a:lnTo>
                    <a:pt x="64" y="12"/>
                  </a:lnTo>
                  <a:lnTo>
                    <a:pt x="62" y="12"/>
                  </a:lnTo>
                  <a:lnTo>
                    <a:pt x="64" y="12"/>
                  </a:lnTo>
                  <a:lnTo>
                    <a:pt x="64" y="14"/>
                  </a:lnTo>
                  <a:lnTo>
                    <a:pt x="66" y="14"/>
                  </a:lnTo>
                  <a:lnTo>
                    <a:pt x="64" y="14"/>
                  </a:lnTo>
                  <a:lnTo>
                    <a:pt x="66" y="14"/>
                  </a:lnTo>
                  <a:lnTo>
                    <a:pt x="66" y="15"/>
                  </a:lnTo>
                  <a:lnTo>
                    <a:pt x="66" y="14"/>
                  </a:lnTo>
                  <a:lnTo>
                    <a:pt x="66" y="15"/>
                  </a:lnTo>
                  <a:lnTo>
                    <a:pt x="64" y="15"/>
                  </a:lnTo>
                  <a:lnTo>
                    <a:pt x="64" y="17"/>
                  </a:lnTo>
                  <a:lnTo>
                    <a:pt x="64" y="19"/>
                  </a:lnTo>
                  <a:lnTo>
                    <a:pt x="64" y="17"/>
                  </a:lnTo>
                  <a:lnTo>
                    <a:pt x="62" y="17"/>
                  </a:lnTo>
                  <a:lnTo>
                    <a:pt x="64" y="17"/>
                  </a:lnTo>
                  <a:lnTo>
                    <a:pt x="64" y="19"/>
                  </a:lnTo>
                  <a:lnTo>
                    <a:pt x="62" y="19"/>
                  </a:lnTo>
                  <a:lnTo>
                    <a:pt x="62" y="17"/>
                  </a:lnTo>
                  <a:lnTo>
                    <a:pt x="62" y="19"/>
                  </a:lnTo>
                  <a:lnTo>
                    <a:pt x="64" y="19"/>
                  </a:lnTo>
                  <a:lnTo>
                    <a:pt x="62" y="19"/>
                  </a:lnTo>
                  <a:lnTo>
                    <a:pt x="64" y="21"/>
                  </a:lnTo>
                  <a:lnTo>
                    <a:pt x="62" y="21"/>
                  </a:lnTo>
                  <a:lnTo>
                    <a:pt x="62" y="23"/>
                  </a:lnTo>
                  <a:lnTo>
                    <a:pt x="62" y="21"/>
                  </a:lnTo>
                  <a:lnTo>
                    <a:pt x="60" y="21"/>
                  </a:lnTo>
                  <a:lnTo>
                    <a:pt x="60" y="23"/>
                  </a:lnTo>
                  <a:lnTo>
                    <a:pt x="60" y="21"/>
                  </a:lnTo>
                  <a:lnTo>
                    <a:pt x="58" y="21"/>
                  </a:lnTo>
                  <a:lnTo>
                    <a:pt x="58" y="23"/>
                  </a:lnTo>
                  <a:lnTo>
                    <a:pt x="58" y="21"/>
                  </a:lnTo>
                  <a:lnTo>
                    <a:pt x="58" y="23"/>
                  </a:lnTo>
                  <a:lnTo>
                    <a:pt x="58" y="21"/>
                  </a:lnTo>
                  <a:lnTo>
                    <a:pt x="58" y="23"/>
                  </a:lnTo>
                  <a:lnTo>
                    <a:pt x="58" y="25"/>
                  </a:lnTo>
                  <a:lnTo>
                    <a:pt x="58" y="27"/>
                  </a:lnTo>
                  <a:lnTo>
                    <a:pt x="58" y="25"/>
                  </a:lnTo>
                  <a:lnTo>
                    <a:pt x="60" y="25"/>
                  </a:lnTo>
                  <a:lnTo>
                    <a:pt x="58" y="25"/>
                  </a:lnTo>
                  <a:lnTo>
                    <a:pt x="58" y="27"/>
                  </a:lnTo>
                  <a:lnTo>
                    <a:pt x="58" y="29"/>
                  </a:lnTo>
                  <a:lnTo>
                    <a:pt x="58" y="31"/>
                  </a:lnTo>
                  <a:lnTo>
                    <a:pt x="56" y="31"/>
                  </a:lnTo>
                  <a:lnTo>
                    <a:pt x="56" y="33"/>
                  </a:lnTo>
                  <a:lnTo>
                    <a:pt x="54" y="33"/>
                  </a:lnTo>
                  <a:lnTo>
                    <a:pt x="54" y="35"/>
                  </a:lnTo>
                  <a:lnTo>
                    <a:pt x="54" y="37"/>
                  </a:lnTo>
                  <a:lnTo>
                    <a:pt x="56" y="37"/>
                  </a:lnTo>
                  <a:lnTo>
                    <a:pt x="56" y="39"/>
                  </a:lnTo>
                  <a:lnTo>
                    <a:pt x="58" y="39"/>
                  </a:lnTo>
                  <a:lnTo>
                    <a:pt x="58" y="41"/>
                  </a:lnTo>
                  <a:lnTo>
                    <a:pt x="60" y="41"/>
                  </a:lnTo>
                  <a:lnTo>
                    <a:pt x="60" y="43"/>
                  </a:lnTo>
                  <a:lnTo>
                    <a:pt x="62" y="43"/>
                  </a:lnTo>
                  <a:lnTo>
                    <a:pt x="64" y="43"/>
                  </a:lnTo>
                  <a:lnTo>
                    <a:pt x="64" y="44"/>
                  </a:lnTo>
                  <a:lnTo>
                    <a:pt x="66" y="44"/>
                  </a:lnTo>
                  <a:lnTo>
                    <a:pt x="68" y="44"/>
                  </a:lnTo>
                  <a:lnTo>
                    <a:pt x="68" y="46"/>
                  </a:lnTo>
                  <a:lnTo>
                    <a:pt x="70" y="46"/>
                  </a:lnTo>
                  <a:lnTo>
                    <a:pt x="72" y="46"/>
                  </a:lnTo>
                  <a:lnTo>
                    <a:pt x="72" y="48"/>
                  </a:lnTo>
                  <a:lnTo>
                    <a:pt x="74" y="48"/>
                  </a:lnTo>
                  <a:lnTo>
                    <a:pt x="74" y="50"/>
                  </a:lnTo>
                  <a:lnTo>
                    <a:pt x="76" y="50"/>
                  </a:lnTo>
                  <a:lnTo>
                    <a:pt x="76" y="52"/>
                  </a:lnTo>
                  <a:lnTo>
                    <a:pt x="77" y="52"/>
                  </a:lnTo>
                  <a:lnTo>
                    <a:pt x="79" y="52"/>
                  </a:lnTo>
                  <a:lnTo>
                    <a:pt x="81" y="52"/>
                  </a:lnTo>
                  <a:lnTo>
                    <a:pt x="81" y="54"/>
                  </a:lnTo>
                  <a:lnTo>
                    <a:pt x="83" y="54"/>
                  </a:lnTo>
                  <a:lnTo>
                    <a:pt x="85" y="54"/>
                  </a:lnTo>
                  <a:lnTo>
                    <a:pt x="85" y="56"/>
                  </a:lnTo>
                  <a:lnTo>
                    <a:pt x="85" y="58"/>
                  </a:lnTo>
                  <a:lnTo>
                    <a:pt x="87" y="58"/>
                  </a:lnTo>
                  <a:lnTo>
                    <a:pt x="89" y="58"/>
                  </a:lnTo>
                  <a:lnTo>
                    <a:pt x="89" y="60"/>
                  </a:lnTo>
                  <a:lnTo>
                    <a:pt x="91" y="60"/>
                  </a:lnTo>
                  <a:lnTo>
                    <a:pt x="93" y="60"/>
                  </a:lnTo>
                  <a:lnTo>
                    <a:pt x="95" y="60"/>
                  </a:lnTo>
                  <a:lnTo>
                    <a:pt x="97" y="60"/>
                  </a:lnTo>
                  <a:lnTo>
                    <a:pt x="97" y="58"/>
                  </a:lnTo>
                  <a:lnTo>
                    <a:pt x="99" y="58"/>
                  </a:lnTo>
                  <a:lnTo>
                    <a:pt x="99" y="56"/>
                  </a:lnTo>
                  <a:lnTo>
                    <a:pt x="99" y="54"/>
                  </a:lnTo>
                  <a:lnTo>
                    <a:pt x="101" y="54"/>
                  </a:lnTo>
                  <a:lnTo>
                    <a:pt x="101" y="52"/>
                  </a:lnTo>
                  <a:lnTo>
                    <a:pt x="103" y="50"/>
                  </a:lnTo>
                  <a:lnTo>
                    <a:pt x="103" y="48"/>
                  </a:lnTo>
                  <a:lnTo>
                    <a:pt x="103" y="46"/>
                  </a:lnTo>
                  <a:lnTo>
                    <a:pt x="103" y="44"/>
                  </a:lnTo>
                  <a:lnTo>
                    <a:pt x="103" y="43"/>
                  </a:lnTo>
                  <a:lnTo>
                    <a:pt x="105" y="41"/>
                  </a:lnTo>
                  <a:lnTo>
                    <a:pt x="105" y="39"/>
                  </a:lnTo>
                  <a:lnTo>
                    <a:pt x="105" y="37"/>
                  </a:lnTo>
                  <a:lnTo>
                    <a:pt x="105" y="33"/>
                  </a:lnTo>
                  <a:lnTo>
                    <a:pt x="105" y="31"/>
                  </a:lnTo>
                  <a:lnTo>
                    <a:pt x="105" y="29"/>
                  </a:lnTo>
                  <a:lnTo>
                    <a:pt x="105" y="27"/>
                  </a:lnTo>
                  <a:lnTo>
                    <a:pt x="105" y="25"/>
                  </a:lnTo>
                  <a:lnTo>
                    <a:pt x="105" y="23"/>
                  </a:lnTo>
                  <a:lnTo>
                    <a:pt x="106" y="23"/>
                  </a:lnTo>
                  <a:lnTo>
                    <a:pt x="106" y="21"/>
                  </a:lnTo>
                  <a:lnTo>
                    <a:pt x="105" y="21"/>
                  </a:lnTo>
                  <a:lnTo>
                    <a:pt x="105" y="19"/>
                  </a:lnTo>
                  <a:lnTo>
                    <a:pt x="106" y="19"/>
                  </a:lnTo>
                  <a:lnTo>
                    <a:pt x="106" y="17"/>
                  </a:lnTo>
                  <a:lnTo>
                    <a:pt x="106" y="19"/>
                  </a:lnTo>
                  <a:lnTo>
                    <a:pt x="108" y="19"/>
                  </a:lnTo>
                  <a:lnTo>
                    <a:pt x="106" y="17"/>
                  </a:lnTo>
                  <a:lnTo>
                    <a:pt x="108" y="17"/>
                  </a:lnTo>
                  <a:lnTo>
                    <a:pt x="106" y="17"/>
                  </a:lnTo>
                  <a:lnTo>
                    <a:pt x="108" y="17"/>
                  </a:lnTo>
                  <a:lnTo>
                    <a:pt x="108" y="15"/>
                  </a:lnTo>
                  <a:lnTo>
                    <a:pt x="106" y="15"/>
                  </a:lnTo>
                  <a:lnTo>
                    <a:pt x="106" y="17"/>
                  </a:lnTo>
                  <a:lnTo>
                    <a:pt x="106" y="15"/>
                  </a:lnTo>
                  <a:lnTo>
                    <a:pt x="105" y="15"/>
                  </a:lnTo>
                  <a:lnTo>
                    <a:pt x="106" y="15"/>
                  </a:lnTo>
                  <a:lnTo>
                    <a:pt x="105" y="15"/>
                  </a:lnTo>
                  <a:lnTo>
                    <a:pt x="106" y="14"/>
                  </a:lnTo>
                  <a:lnTo>
                    <a:pt x="106" y="12"/>
                  </a:lnTo>
                  <a:lnTo>
                    <a:pt x="108" y="12"/>
                  </a:lnTo>
                  <a:lnTo>
                    <a:pt x="108" y="10"/>
                  </a:lnTo>
                  <a:lnTo>
                    <a:pt x="108" y="6"/>
                  </a:lnTo>
                  <a:lnTo>
                    <a:pt x="110" y="4"/>
                  </a:lnTo>
                  <a:lnTo>
                    <a:pt x="108" y="4"/>
                  </a:lnTo>
                  <a:lnTo>
                    <a:pt x="108" y="2"/>
                  </a:lnTo>
                  <a:lnTo>
                    <a:pt x="110" y="2"/>
                  </a:lnTo>
                  <a:lnTo>
                    <a:pt x="112" y="2"/>
                  </a:lnTo>
                  <a:lnTo>
                    <a:pt x="11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2" name="Rectangle 1004"/>
            <p:cNvSpPr>
              <a:spLocks noChangeArrowheads="1"/>
            </p:cNvSpPr>
            <p:nvPr/>
          </p:nvSpPr>
          <p:spPr bwMode="gray">
            <a:xfrm>
              <a:off x="5537458" y="244546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3" name="Freeform 1005"/>
            <p:cNvSpPr>
              <a:spLocks/>
            </p:cNvSpPr>
            <p:nvPr/>
          </p:nvSpPr>
          <p:spPr bwMode="gray">
            <a:xfrm>
              <a:off x="5537458" y="244159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4" name="Freeform 1006"/>
            <p:cNvSpPr>
              <a:spLocks/>
            </p:cNvSpPr>
            <p:nvPr/>
          </p:nvSpPr>
          <p:spPr bwMode="gray">
            <a:xfrm>
              <a:off x="5541324" y="243580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5" name="Freeform 1007"/>
            <p:cNvSpPr>
              <a:spLocks/>
            </p:cNvSpPr>
            <p:nvPr/>
          </p:nvSpPr>
          <p:spPr bwMode="gray">
            <a:xfrm>
              <a:off x="5537458" y="243386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grpSp>
          <p:nvGrpSpPr>
            <p:cNvPr id="4998" name="Group 4997"/>
            <p:cNvGrpSpPr/>
            <p:nvPr/>
          </p:nvGrpSpPr>
          <p:grpSpPr>
            <a:xfrm>
              <a:off x="3813399" y="1830833"/>
              <a:ext cx="1861288" cy="1053377"/>
              <a:chOff x="3813399" y="1830833"/>
              <a:chExt cx="1861288" cy="1053377"/>
            </a:xfrm>
          </p:grpSpPr>
          <p:sp>
            <p:nvSpPr>
              <p:cNvPr id="1146" name="Freeform 717"/>
              <p:cNvSpPr>
                <a:spLocks noEditPoints="1"/>
              </p:cNvSpPr>
              <p:nvPr/>
            </p:nvSpPr>
            <p:spPr bwMode="gray">
              <a:xfrm>
                <a:off x="5162495" y="2313067"/>
                <a:ext cx="366266" cy="134330"/>
              </a:xfrm>
              <a:custGeom>
                <a:avLst/>
                <a:gdLst>
                  <a:gd name="T0" fmla="*/ 199 w 379"/>
                  <a:gd name="T1" fmla="*/ 129 h 139"/>
                  <a:gd name="T2" fmla="*/ 245 w 379"/>
                  <a:gd name="T3" fmla="*/ 125 h 139"/>
                  <a:gd name="T4" fmla="*/ 174 w 379"/>
                  <a:gd name="T5" fmla="*/ 120 h 139"/>
                  <a:gd name="T6" fmla="*/ 269 w 379"/>
                  <a:gd name="T7" fmla="*/ 118 h 139"/>
                  <a:gd name="T8" fmla="*/ 201 w 379"/>
                  <a:gd name="T9" fmla="*/ 120 h 139"/>
                  <a:gd name="T10" fmla="*/ 298 w 379"/>
                  <a:gd name="T11" fmla="*/ 118 h 139"/>
                  <a:gd name="T12" fmla="*/ 224 w 379"/>
                  <a:gd name="T13" fmla="*/ 118 h 139"/>
                  <a:gd name="T14" fmla="*/ 290 w 379"/>
                  <a:gd name="T15" fmla="*/ 114 h 139"/>
                  <a:gd name="T16" fmla="*/ 354 w 379"/>
                  <a:gd name="T17" fmla="*/ 114 h 139"/>
                  <a:gd name="T18" fmla="*/ 278 w 379"/>
                  <a:gd name="T19" fmla="*/ 108 h 139"/>
                  <a:gd name="T20" fmla="*/ 328 w 379"/>
                  <a:gd name="T21" fmla="*/ 104 h 139"/>
                  <a:gd name="T22" fmla="*/ 98 w 379"/>
                  <a:gd name="T23" fmla="*/ 98 h 139"/>
                  <a:gd name="T24" fmla="*/ 147 w 379"/>
                  <a:gd name="T25" fmla="*/ 106 h 139"/>
                  <a:gd name="T26" fmla="*/ 127 w 379"/>
                  <a:gd name="T27" fmla="*/ 116 h 139"/>
                  <a:gd name="T28" fmla="*/ 240 w 379"/>
                  <a:gd name="T29" fmla="*/ 98 h 139"/>
                  <a:gd name="T30" fmla="*/ 325 w 379"/>
                  <a:gd name="T31" fmla="*/ 100 h 139"/>
                  <a:gd name="T32" fmla="*/ 226 w 379"/>
                  <a:gd name="T33" fmla="*/ 89 h 139"/>
                  <a:gd name="T34" fmla="*/ 317 w 379"/>
                  <a:gd name="T35" fmla="*/ 85 h 139"/>
                  <a:gd name="T36" fmla="*/ 276 w 379"/>
                  <a:gd name="T37" fmla="*/ 77 h 139"/>
                  <a:gd name="T38" fmla="*/ 263 w 379"/>
                  <a:gd name="T39" fmla="*/ 73 h 139"/>
                  <a:gd name="T40" fmla="*/ 274 w 379"/>
                  <a:gd name="T41" fmla="*/ 73 h 139"/>
                  <a:gd name="T42" fmla="*/ 108 w 379"/>
                  <a:gd name="T43" fmla="*/ 69 h 139"/>
                  <a:gd name="T44" fmla="*/ 325 w 379"/>
                  <a:gd name="T45" fmla="*/ 67 h 139"/>
                  <a:gd name="T46" fmla="*/ 323 w 379"/>
                  <a:gd name="T47" fmla="*/ 63 h 139"/>
                  <a:gd name="T48" fmla="*/ 336 w 379"/>
                  <a:gd name="T49" fmla="*/ 63 h 139"/>
                  <a:gd name="T50" fmla="*/ 236 w 379"/>
                  <a:gd name="T51" fmla="*/ 62 h 139"/>
                  <a:gd name="T52" fmla="*/ 232 w 379"/>
                  <a:gd name="T53" fmla="*/ 62 h 139"/>
                  <a:gd name="T54" fmla="*/ 33 w 379"/>
                  <a:gd name="T55" fmla="*/ 63 h 139"/>
                  <a:gd name="T56" fmla="*/ 265 w 379"/>
                  <a:gd name="T57" fmla="*/ 56 h 139"/>
                  <a:gd name="T58" fmla="*/ 323 w 379"/>
                  <a:gd name="T59" fmla="*/ 67 h 139"/>
                  <a:gd name="T60" fmla="*/ 371 w 379"/>
                  <a:gd name="T61" fmla="*/ 67 h 139"/>
                  <a:gd name="T62" fmla="*/ 373 w 379"/>
                  <a:gd name="T63" fmla="*/ 114 h 139"/>
                  <a:gd name="T64" fmla="*/ 352 w 379"/>
                  <a:gd name="T65" fmla="*/ 91 h 139"/>
                  <a:gd name="T66" fmla="*/ 319 w 379"/>
                  <a:gd name="T67" fmla="*/ 77 h 139"/>
                  <a:gd name="T68" fmla="*/ 321 w 379"/>
                  <a:gd name="T69" fmla="*/ 67 h 139"/>
                  <a:gd name="T70" fmla="*/ 270 w 379"/>
                  <a:gd name="T71" fmla="*/ 52 h 139"/>
                  <a:gd name="T72" fmla="*/ 226 w 379"/>
                  <a:gd name="T73" fmla="*/ 50 h 139"/>
                  <a:gd name="T74" fmla="*/ 79 w 379"/>
                  <a:gd name="T75" fmla="*/ 50 h 139"/>
                  <a:gd name="T76" fmla="*/ 269 w 379"/>
                  <a:gd name="T77" fmla="*/ 42 h 139"/>
                  <a:gd name="T78" fmla="*/ 66 w 379"/>
                  <a:gd name="T79" fmla="*/ 40 h 139"/>
                  <a:gd name="T80" fmla="*/ 249 w 379"/>
                  <a:gd name="T81" fmla="*/ 36 h 139"/>
                  <a:gd name="T82" fmla="*/ 209 w 379"/>
                  <a:gd name="T83" fmla="*/ 44 h 139"/>
                  <a:gd name="T84" fmla="*/ 220 w 379"/>
                  <a:gd name="T85" fmla="*/ 63 h 139"/>
                  <a:gd name="T86" fmla="*/ 216 w 379"/>
                  <a:gd name="T87" fmla="*/ 81 h 139"/>
                  <a:gd name="T88" fmla="*/ 201 w 379"/>
                  <a:gd name="T89" fmla="*/ 94 h 139"/>
                  <a:gd name="T90" fmla="*/ 205 w 379"/>
                  <a:gd name="T91" fmla="*/ 48 h 139"/>
                  <a:gd name="T92" fmla="*/ 17 w 379"/>
                  <a:gd name="T93" fmla="*/ 31 h 139"/>
                  <a:gd name="T94" fmla="*/ 274 w 379"/>
                  <a:gd name="T95" fmla="*/ 44 h 139"/>
                  <a:gd name="T96" fmla="*/ 274 w 379"/>
                  <a:gd name="T97" fmla="*/ 31 h 139"/>
                  <a:gd name="T98" fmla="*/ 91 w 379"/>
                  <a:gd name="T99" fmla="*/ 25 h 139"/>
                  <a:gd name="T100" fmla="*/ 110 w 379"/>
                  <a:gd name="T101" fmla="*/ 19 h 139"/>
                  <a:gd name="T102" fmla="*/ 191 w 379"/>
                  <a:gd name="T103" fmla="*/ 29 h 139"/>
                  <a:gd name="T104" fmla="*/ 182 w 379"/>
                  <a:gd name="T105" fmla="*/ 58 h 139"/>
                  <a:gd name="T106" fmla="*/ 158 w 379"/>
                  <a:gd name="T107" fmla="*/ 77 h 139"/>
                  <a:gd name="T108" fmla="*/ 124 w 379"/>
                  <a:gd name="T109" fmla="*/ 65 h 139"/>
                  <a:gd name="T110" fmla="*/ 120 w 379"/>
                  <a:gd name="T111" fmla="*/ 33 h 139"/>
                  <a:gd name="T112" fmla="*/ 164 w 379"/>
                  <a:gd name="T113" fmla="*/ 29 h 139"/>
                  <a:gd name="T114" fmla="*/ 27 w 379"/>
                  <a:gd name="T115" fmla="*/ 13 h 139"/>
                  <a:gd name="T116" fmla="*/ 67 w 379"/>
                  <a:gd name="T117" fmla="*/ 44 h 139"/>
                  <a:gd name="T118" fmla="*/ 81 w 379"/>
                  <a:gd name="T119" fmla="*/ 67 h 139"/>
                  <a:gd name="T120" fmla="*/ 83 w 379"/>
                  <a:gd name="T121" fmla="*/ 96 h 139"/>
                  <a:gd name="T122" fmla="*/ 40 w 379"/>
                  <a:gd name="T123" fmla="*/ 52 h 139"/>
                  <a:gd name="T124" fmla="*/ 2 w 379"/>
                  <a:gd name="T125" fmla="*/ 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 h="139">
                    <a:moveTo>
                      <a:pt x="220" y="137"/>
                    </a:moveTo>
                    <a:lnTo>
                      <a:pt x="218" y="137"/>
                    </a:lnTo>
                    <a:lnTo>
                      <a:pt x="220" y="137"/>
                    </a:lnTo>
                    <a:close/>
                    <a:moveTo>
                      <a:pt x="234" y="137"/>
                    </a:moveTo>
                    <a:lnTo>
                      <a:pt x="236" y="137"/>
                    </a:lnTo>
                    <a:lnTo>
                      <a:pt x="234" y="137"/>
                    </a:lnTo>
                    <a:lnTo>
                      <a:pt x="234" y="139"/>
                    </a:lnTo>
                    <a:lnTo>
                      <a:pt x="232" y="139"/>
                    </a:lnTo>
                    <a:lnTo>
                      <a:pt x="230" y="139"/>
                    </a:lnTo>
                    <a:lnTo>
                      <a:pt x="230" y="137"/>
                    </a:lnTo>
                    <a:lnTo>
                      <a:pt x="232" y="137"/>
                    </a:lnTo>
                    <a:lnTo>
                      <a:pt x="234" y="137"/>
                    </a:lnTo>
                    <a:lnTo>
                      <a:pt x="234" y="135"/>
                    </a:lnTo>
                    <a:lnTo>
                      <a:pt x="234" y="137"/>
                    </a:lnTo>
                    <a:close/>
                    <a:moveTo>
                      <a:pt x="222" y="135"/>
                    </a:moveTo>
                    <a:lnTo>
                      <a:pt x="222" y="137"/>
                    </a:lnTo>
                    <a:lnTo>
                      <a:pt x="220" y="137"/>
                    </a:lnTo>
                    <a:lnTo>
                      <a:pt x="222" y="135"/>
                    </a:lnTo>
                    <a:close/>
                    <a:moveTo>
                      <a:pt x="236" y="133"/>
                    </a:moveTo>
                    <a:lnTo>
                      <a:pt x="234" y="133"/>
                    </a:lnTo>
                    <a:lnTo>
                      <a:pt x="236" y="133"/>
                    </a:lnTo>
                    <a:lnTo>
                      <a:pt x="236" y="135"/>
                    </a:lnTo>
                    <a:lnTo>
                      <a:pt x="234" y="135"/>
                    </a:lnTo>
                    <a:lnTo>
                      <a:pt x="234" y="133"/>
                    </a:lnTo>
                    <a:lnTo>
                      <a:pt x="236" y="133"/>
                    </a:lnTo>
                    <a:close/>
                    <a:moveTo>
                      <a:pt x="207" y="127"/>
                    </a:moveTo>
                    <a:lnTo>
                      <a:pt x="209" y="127"/>
                    </a:lnTo>
                    <a:lnTo>
                      <a:pt x="209" y="129"/>
                    </a:lnTo>
                    <a:lnTo>
                      <a:pt x="211" y="129"/>
                    </a:lnTo>
                    <a:lnTo>
                      <a:pt x="212" y="129"/>
                    </a:lnTo>
                    <a:lnTo>
                      <a:pt x="212" y="131"/>
                    </a:lnTo>
                    <a:lnTo>
                      <a:pt x="212" y="133"/>
                    </a:lnTo>
                    <a:lnTo>
                      <a:pt x="211" y="133"/>
                    </a:lnTo>
                    <a:lnTo>
                      <a:pt x="211" y="135"/>
                    </a:lnTo>
                    <a:lnTo>
                      <a:pt x="211" y="133"/>
                    </a:lnTo>
                    <a:lnTo>
                      <a:pt x="209" y="133"/>
                    </a:lnTo>
                    <a:lnTo>
                      <a:pt x="207" y="133"/>
                    </a:lnTo>
                    <a:lnTo>
                      <a:pt x="207" y="131"/>
                    </a:lnTo>
                    <a:lnTo>
                      <a:pt x="205" y="131"/>
                    </a:lnTo>
                    <a:lnTo>
                      <a:pt x="205" y="129"/>
                    </a:lnTo>
                    <a:lnTo>
                      <a:pt x="203" y="129"/>
                    </a:lnTo>
                    <a:lnTo>
                      <a:pt x="201" y="129"/>
                    </a:lnTo>
                    <a:lnTo>
                      <a:pt x="199" y="129"/>
                    </a:lnTo>
                    <a:lnTo>
                      <a:pt x="197" y="127"/>
                    </a:lnTo>
                    <a:lnTo>
                      <a:pt x="199" y="127"/>
                    </a:lnTo>
                    <a:lnTo>
                      <a:pt x="201" y="127"/>
                    </a:lnTo>
                    <a:lnTo>
                      <a:pt x="203" y="127"/>
                    </a:lnTo>
                    <a:lnTo>
                      <a:pt x="203" y="125"/>
                    </a:lnTo>
                    <a:lnTo>
                      <a:pt x="203" y="127"/>
                    </a:lnTo>
                    <a:lnTo>
                      <a:pt x="205" y="127"/>
                    </a:lnTo>
                    <a:lnTo>
                      <a:pt x="207" y="125"/>
                    </a:lnTo>
                    <a:lnTo>
                      <a:pt x="207" y="127"/>
                    </a:lnTo>
                    <a:close/>
                    <a:moveTo>
                      <a:pt x="247" y="123"/>
                    </a:moveTo>
                    <a:lnTo>
                      <a:pt x="249" y="123"/>
                    </a:lnTo>
                    <a:lnTo>
                      <a:pt x="249" y="125"/>
                    </a:lnTo>
                    <a:lnTo>
                      <a:pt x="247" y="125"/>
                    </a:lnTo>
                    <a:lnTo>
                      <a:pt x="247" y="127"/>
                    </a:lnTo>
                    <a:lnTo>
                      <a:pt x="249" y="127"/>
                    </a:lnTo>
                    <a:lnTo>
                      <a:pt x="247" y="127"/>
                    </a:lnTo>
                    <a:lnTo>
                      <a:pt x="247" y="129"/>
                    </a:lnTo>
                    <a:lnTo>
                      <a:pt x="245" y="131"/>
                    </a:lnTo>
                    <a:lnTo>
                      <a:pt x="243" y="131"/>
                    </a:lnTo>
                    <a:lnTo>
                      <a:pt x="243" y="133"/>
                    </a:lnTo>
                    <a:lnTo>
                      <a:pt x="241" y="133"/>
                    </a:lnTo>
                    <a:lnTo>
                      <a:pt x="240" y="133"/>
                    </a:lnTo>
                    <a:lnTo>
                      <a:pt x="240" y="135"/>
                    </a:lnTo>
                    <a:lnTo>
                      <a:pt x="238" y="135"/>
                    </a:lnTo>
                    <a:lnTo>
                      <a:pt x="236" y="135"/>
                    </a:lnTo>
                    <a:lnTo>
                      <a:pt x="236" y="133"/>
                    </a:lnTo>
                    <a:lnTo>
                      <a:pt x="238" y="133"/>
                    </a:lnTo>
                    <a:lnTo>
                      <a:pt x="238" y="131"/>
                    </a:lnTo>
                    <a:lnTo>
                      <a:pt x="236" y="131"/>
                    </a:lnTo>
                    <a:lnTo>
                      <a:pt x="236" y="133"/>
                    </a:lnTo>
                    <a:lnTo>
                      <a:pt x="236" y="131"/>
                    </a:lnTo>
                    <a:lnTo>
                      <a:pt x="238" y="131"/>
                    </a:lnTo>
                    <a:lnTo>
                      <a:pt x="238" y="129"/>
                    </a:lnTo>
                    <a:lnTo>
                      <a:pt x="236" y="129"/>
                    </a:lnTo>
                    <a:lnTo>
                      <a:pt x="238" y="129"/>
                    </a:lnTo>
                    <a:lnTo>
                      <a:pt x="238" y="127"/>
                    </a:lnTo>
                    <a:lnTo>
                      <a:pt x="240" y="127"/>
                    </a:lnTo>
                    <a:lnTo>
                      <a:pt x="240" y="125"/>
                    </a:lnTo>
                    <a:lnTo>
                      <a:pt x="240" y="127"/>
                    </a:lnTo>
                    <a:lnTo>
                      <a:pt x="241" y="127"/>
                    </a:lnTo>
                    <a:lnTo>
                      <a:pt x="243" y="127"/>
                    </a:lnTo>
                    <a:lnTo>
                      <a:pt x="243" y="125"/>
                    </a:lnTo>
                    <a:lnTo>
                      <a:pt x="245" y="125"/>
                    </a:lnTo>
                    <a:lnTo>
                      <a:pt x="245" y="123"/>
                    </a:lnTo>
                    <a:lnTo>
                      <a:pt x="247" y="123"/>
                    </a:lnTo>
                    <a:close/>
                    <a:moveTo>
                      <a:pt x="205" y="120"/>
                    </a:moveTo>
                    <a:lnTo>
                      <a:pt x="205" y="122"/>
                    </a:lnTo>
                    <a:lnTo>
                      <a:pt x="205" y="120"/>
                    </a:lnTo>
                    <a:lnTo>
                      <a:pt x="205" y="122"/>
                    </a:lnTo>
                    <a:lnTo>
                      <a:pt x="203" y="122"/>
                    </a:lnTo>
                    <a:lnTo>
                      <a:pt x="203" y="120"/>
                    </a:lnTo>
                    <a:lnTo>
                      <a:pt x="205" y="120"/>
                    </a:lnTo>
                    <a:close/>
                    <a:moveTo>
                      <a:pt x="153" y="120"/>
                    </a:moveTo>
                    <a:lnTo>
                      <a:pt x="151" y="120"/>
                    </a:lnTo>
                    <a:lnTo>
                      <a:pt x="153" y="120"/>
                    </a:lnTo>
                    <a:close/>
                    <a:moveTo>
                      <a:pt x="203" y="120"/>
                    </a:moveTo>
                    <a:lnTo>
                      <a:pt x="203" y="122"/>
                    </a:lnTo>
                    <a:lnTo>
                      <a:pt x="201" y="122"/>
                    </a:lnTo>
                    <a:lnTo>
                      <a:pt x="201" y="120"/>
                    </a:lnTo>
                    <a:lnTo>
                      <a:pt x="203" y="118"/>
                    </a:lnTo>
                    <a:lnTo>
                      <a:pt x="203" y="120"/>
                    </a:lnTo>
                    <a:close/>
                    <a:moveTo>
                      <a:pt x="232" y="120"/>
                    </a:moveTo>
                    <a:lnTo>
                      <a:pt x="230" y="120"/>
                    </a:lnTo>
                    <a:lnTo>
                      <a:pt x="232" y="120"/>
                    </a:lnTo>
                    <a:lnTo>
                      <a:pt x="232" y="118"/>
                    </a:lnTo>
                    <a:lnTo>
                      <a:pt x="232" y="120"/>
                    </a:lnTo>
                    <a:close/>
                    <a:moveTo>
                      <a:pt x="234" y="118"/>
                    </a:moveTo>
                    <a:lnTo>
                      <a:pt x="232" y="118"/>
                    </a:lnTo>
                    <a:lnTo>
                      <a:pt x="234" y="118"/>
                    </a:lnTo>
                    <a:close/>
                    <a:moveTo>
                      <a:pt x="180" y="118"/>
                    </a:moveTo>
                    <a:lnTo>
                      <a:pt x="180" y="120"/>
                    </a:lnTo>
                    <a:lnTo>
                      <a:pt x="178" y="120"/>
                    </a:lnTo>
                    <a:lnTo>
                      <a:pt x="178" y="122"/>
                    </a:lnTo>
                    <a:lnTo>
                      <a:pt x="178" y="123"/>
                    </a:lnTo>
                    <a:lnTo>
                      <a:pt x="178" y="122"/>
                    </a:lnTo>
                    <a:lnTo>
                      <a:pt x="178" y="123"/>
                    </a:lnTo>
                    <a:lnTo>
                      <a:pt x="176" y="123"/>
                    </a:lnTo>
                    <a:lnTo>
                      <a:pt x="176" y="122"/>
                    </a:lnTo>
                    <a:lnTo>
                      <a:pt x="174" y="122"/>
                    </a:lnTo>
                    <a:lnTo>
                      <a:pt x="174" y="123"/>
                    </a:lnTo>
                    <a:lnTo>
                      <a:pt x="174" y="122"/>
                    </a:lnTo>
                    <a:lnTo>
                      <a:pt x="174" y="123"/>
                    </a:lnTo>
                    <a:lnTo>
                      <a:pt x="174" y="122"/>
                    </a:lnTo>
                    <a:lnTo>
                      <a:pt x="172" y="122"/>
                    </a:lnTo>
                    <a:lnTo>
                      <a:pt x="174" y="122"/>
                    </a:lnTo>
                    <a:lnTo>
                      <a:pt x="174" y="120"/>
                    </a:lnTo>
                    <a:lnTo>
                      <a:pt x="174" y="118"/>
                    </a:lnTo>
                    <a:lnTo>
                      <a:pt x="176" y="118"/>
                    </a:lnTo>
                    <a:lnTo>
                      <a:pt x="178" y="118"/>
                    </a:lnTo>
                    <a:lnTo>
                      <a:pt x="180" y="118"/>
                    </a:lnTo>
                    <a:close/>
                    <a:moveTo>
                      <a:pt x="274" y="118"/>
                    </a:moveTo>
                    <a:lnTo>
                      <a:pt x="272" y="118"/>
                    </a:lnTo>
                    <a:lnTo>
                      <a:pt x="274" y="118"/>
                    </a:lnTo>
                    <a:close/>
                    <a:moveTo>
                      <a:pt x="240" y="118"/>
                    </a:moveTo>
                    <a:lnTo>
                      <a:pt x="238" y="118"/>
                    </a:lnTo>
                    <a:lnTo>
                      <a:pt x="238" y="120"/>
                    </a:lnTo>
                    <a:lnTo>
                      <a:pt x="238" y="118"/>
                    </a:lnTo>
                    <a:lnTo>
                      <a:pt x="236" y="118"/>
                    </a:lnTo>
                    <a:lnTo>
                      <a:pt x="236" y="120"/>
                    </a:lnTo>
                    <a:lnTo>
                      <a:pt x="234" y="120"/>
                    </a:lnTo>
                    <a:lnTo>
                      <a:pt x="234" y="118"/>
                    </a:lnTo>
                    <a:lnTo>
                      <a:pt x="236" y="118"/>
                    </a:lnTo>
                    <a:lnTo>
                      <a:pt x="234" y="118"/>
                    </a:lnTo>
                    <a:lnTo>
                      <a:pt x="236" y="118"/>
                    </a:lnTo>
                    <a:lnTo>
                      <a:pt x="238" y="118"/>
                    </a:lnTo>
                    <a:lnTo>
                      <a:pt x="238" y="116"/>
                    </a:lnTo>
                    <a:lnTo>
                      <a:pt x="238" y="118"/>
                    </a:lnTo>
                    <a:lnTo>
                      <a:pt x="240" y="118"/>
                    </a:lnTo>
                    <a:close/>
                    <a:moveTo>
                      <a:pt x="241" y="118"/>
                    </a:moveTo>
                    <a:lnTo>
                      <a:pt x="241" y="120"/>
                    </a:lnTo>
                    <a:lnTo>
                      <a:pt x="240" y="120"/>
                    </a:lnTo>
                    <a:lnTo>
                      <a:pt x="240" y="118"/>
                    </a:lnTo>
                    <a:lnTo>
                      <a:pt x="240" y="120"/>
                    </a:lnTo>
                    <a:lnTo>
                      <a:pt x="240" y="118"/>
                    </a:lnTo>
                    <a:lnTo>
                      <a:pt x="241" y="118"/>
                    </a:lnTo>
                    <a:lnTo>
                      <a:pt x="241" y="116"/>
                    </a:lnTo>
                    <a:lnTo>
                      <a:pt x="241" y="118"/>
                    </a:lnTo>
                    <a:close/>
                    <a:moveTo>
                      <a:pt x="280" y="118"/>
                    </a:moveTo>
                    <a:lnTo>
                      <a:pt x="280" y="116"/>
                    </a:lnTo>
                    <a:lnTo>
                      <a:pt x="280" y="118"/>
                    </a:lnTo>
                    <a:close/>
                    <a:moveTo>
                      <a:pt x="363" y="118"/>
                    </a:moveTo>
                    <a:lnTo>
                      <a:pt x="361" y="118"/>
                    </a:lnTo>
                    <a:lnTo>
                      <a:pt x="359" y="118"/>
                    </a:lnTo>
                    <a:lnTo>
                      <a:pt x="361" y="118"/>
                    </a:lnTo>
                    <a:lnTo>
                      <a:pt x="361" y="116"/>
                    </a:lnTo>
                    <a:lnTo>
                      <a:pt x="361" y="118"/>
                    </a:lnTo>
                    <a:lnTo>
                      <a:pt x="363" y="118"/>
                    </a:lnTo>
                    <a:close/>
                    <a:moveTo>
                      <a:pt x="270" y="118"/>
                    </a:moveTo>
                    <a:lnTo>
                      <a:pt x="269" y="118"/>
                    </a:lnTo>
                    <a:lnTo>
                      <a:pt x="270" y="116"/>
                    </a:lnTo>
                    <a:lnTo>
                      <a:pt x="270" y="118"/>
                    </a:lnTo>
                    <a:close/>
                    <a:moveTo>
                      <a:pt x="185" y="118"/>
                    </a:moveTo>
                    <a:lnTo>
                      <a:pt x="185" y="116"/>
                    </a:lnTo>
                    <a:lnTo>
                      <a:pt x="187" y="116"/>
                    </a:lnTo>
                    <a:lnTo>
                      <a:pt x="187" y="118"/>
                    </a:lnTo>
                    <a:lnTo>
                      <a:pt x="185" y="118"/>
                    </a:lnTo>
                    <a:close/>
                    <a:moveTo>
                      <a:pt x="199" y="118"/>
                    </a:moveTo>
                    <a:lnTo>
                      <a:pt x="199" y="116"/>
                    </a:lnTo>
                    <a:lnTo>
                      <a:pt x="199" y="118"/>
                    </a:lnTo>
                    <a:close/>
                    <a:moveTo>
                      <a:pt x="243" y="116"/>
                    </a:moveTo>
                    <a:lnTo>
                      <a:pt x="245" y="116"/>
                    </a:lnTo>
                    <a:lnTo>
                      <a:pt x="245" y="118"/>
                    </a:lnTo>
                    <a:lnTo>
                      <a:pt x="245" y="116"/>
                    </a:lnTo>
                    <a:lnTo>
                      <a:pt x="247" y="116"/>
                    </a:lnTo>
                    <a:lnTo>
                      <a:pt x="249" y="116"/>
                    </a:lnTo>
                    <a:lnTo>
                      <a:pt x="249" y="118"/>
                    </a:lnTo>
                    <a:lnTo>
                      <a:pt x="247" y="118"/>
                    </a:lnTo>
                    <a:lnTo>
                      <a:pt x="245" y="118"/>
                    </a:lnTo>
                    <a:lnTo>
                      <a:pt x="243" y="120"/>
                    </a:lnTo>
                    <a:lnTo>
                      <a:pt x="243" y="118"/>
                    </a:lnTo>
                    <a:lnTo>
                      <a:pt x="243" y="120"/>
                    </a:lnTo>
                    <a:lnTo>
                      <a:pt x="241" y="120"/>
                    </a:lnTo>
                    <a:lnTo>
                      <a:pt x="241" y="118"/>
                    </a:lnTo>
                    <a:lnTo>
                      <a:pt x="243" y="118"/>
                    </a:lnTo>
                    <a:lnTo>
                      <a:pt x="243" y="116"/>
                    </a:lnTo>
                    <a:close/>
                    <a:moveTo>
                      <a:pt x="270" y="116"/>
                    </a:moveTo>
                    <a:lnTo>
                      <a:pt x="272" y="116"/>
                    </a:lnTo>
                    <a:lnTo>
                      <a:pt x="274" y="116"/>
                    </a:lnTo>
                    <a:lnTo>
                      <a:pt x="272" y="118"/>
                    </a:lnTo>
                    <a:lnTo>
                      <a:pt x="270" y="118"/>
                    </a:lnTo>
                    <a:lnTo>
                      <a:pt x="270" y="116"/>
                    </a:lnTo>
                    <a:close/>
                    <a:moveTo>
                      <a:pt x="189" y="116"/>
                    </a:moveTo>
                    <a:lnTo>
                      <a:pt x="191" y="116"/>
                    </a:lnTo>
                    <a:lnTo>
                      <a:pt x="191" y="118"/>
                    </a:lnTo>
                    <a:lnTo>
                      <a:pt x="193" y="118"/>
                    </a:lnTo>
                    <a:lnTo>
                      <a:pt x="195" y="118"/>
                    </a:lnTo>
                    <a:lnTo>
                      <a:pt x="195" y="120"/>
                    </a:lnTo>
                    <a:lnTo>
                      <a:pt x="195" y="118"/>
                    </a:lnTo>
                    <a:lnTo>
                      <a:pt x="197" y="118"/>
                    </a:lnTo>
                    <a:lnTo>
                      <a:pt x="199" y="118"/>
                    </a:lnTo>
                    <a:lnTo>
                      <a:pt x="199" y="120"/>
                    </a:lnTo>
                    <a:lnTo>
                      <a:pt x="201" y="120"/>
                    </a:lnTo>
                    <a:lnTo>
                      <a:pt x="199" y="120"/>
                    </a:lnTo>
                    <a:lnTo>
                      <a:pt x="199" y="122"/>
                    </a:lnTo>
                    <a:lnTo>
                      <a:pt x="197" y="122"/>
                    </a:lnTo>
                    <a:lnTo>
                      <a:pt x="195" y="122"/>
                    </a:lnTo>
                    <a:lnTo>
                      <a:pt x="197" y="122"/>
                    </a:lnTo>
                    <a:lnTo>
                      <a:pt x="195" y="122"/>
                    </a:lnTo>
                    <a:lnTo>
                      <a:pt x="193" y="122"/>
                    </a:lnTo>
                    <a:lnTo>
                      <a:pt x="193" y="120"/>
                    </a:lnTo>
                    <a:lnTo>
                      <a:pt x="193" y="122"/>
                    </a:lnTo>
                    <a:lnTo>
                      <a:pt x="191" y="122"/>
                    </a:lnTo>
                    <a:lnTo>
                      <a:pt x="189" y="122"/>
                    </a:lnTo>
                    <a:lnTo>
                      <a:pt x="189" y="123"/>
                    </a:lnTo>
                    <a:lnTo>
                      <a:pt x="187" y="123"/>
                    </a:lnTo>
                    <a:lnTo>
                      <a:pt x="185" y="123"/>
                    </a:lnTo>
                    <a:lnTo>
                      <a:pt x="183" y="123"/>
                    </a:lnTo>
                    <a:lnTo>
                      <a:pt x="182" y="123"/>
                    </a:lnTo>
                    <a:lnTo>
                      <a:pt x="180" y="123"/>
                    </a:lnTo>
                    <a:lnTo>
                      <a:pt x="180" y="122"/>
                    </a:lnTo>
                    <a:lnTo>
                      <a:pt x="180" y="120"/>
                    </a:lnTo>
                    <a:lnTo>
                      <a:pt x="182" y="120"/>
                    </a:lnTo>
                    <a:lnTo>
                      <a:pt x="182" y="118"/>
                    </a:lnTo>
                    <a:lnTo>
                      <a:pt x="183" y="118"/>
                    </a:lnTo>
                    <a:lnTo>
                      <a:pt x="185" y="120"/>
                    </a:lnTo>
                    <a:lnTo>
                      <a:pt x="185" y="118"/>
                    </a:lnTo>
                    <a:lnTo>
                      <a:pt x="187" y="118"/>
                    </a:lnTo>
                    <a:lnTo>
                      <a:pt x="187" y="120"/>
                    </a:lnTo>
                    <a:lnTo>
                      <a:pt x="187" y="122"/>
                    </a:lnTo>
                    <a:lnTo>
                      <a:pt x="189" y="122"/>
                    </a:lnTo>
                    <a:lnTo>
                      <a:pt x="191" y="122"/>
                    </a:lnTo>
                    <a:lnTo>
                      <a:pt x="191" y="120"/>
                    </a:lnTo>
                    <a:lnTo>
                      <a:pt x="193" y="120"/>
                    </a:lnTo>
                    <a:lnTo>
                      <a:pt x="191" y="120"/>
                    </a:lnTo>
                    <a:lnTo>
                      <a:pt x="189" y="120"/>
                    </a:lnTo>
                    <a:lnTo>
                      <a:pt x="189" y="118"/>
                    </a:lnTo>
                    <a:lnTo>
                      <a:pt x="187" y="118"/>
                    </a:lnTo>
                    <a:lnTo>
                      <a:pt x="187" y="116"/>
                    </a:lnTo>
                    <a:lnTo>
                      <a:pt x="189" y="116"/>
                    </a:lnTo>
                    <a:close/>
                    <a:moveTo>
                      <a:pt x="298" y="116"/>
                    </a:moveTo>
                    <a:lnTo>
                      <a:pt x="299" y="116"/>
                    </a:lnTo>
                    <a:lnTo>
                      <a:pt x="298" y="116"/>
                    </a:lnTo>
                    <a:lnTo>
                      <a:pt x="298" y="118"/>
                    </a:lnTo>
                    <a:lnTo>
                      <a:pt x="296" y="118"/>
                    </a:lnTo>
                    <a:lnTo>
                      <a:pt x="298" y="118"/>
                    </a:lnTo>
                    <a:lnTo>
                      <a:pt x="298" y="116"/>
                    </a:lnTo>
                    <a:close/>
                    <a:moveTo>
                      <a:pt x="232" y="116"/>
                    </a:moveTo>
                    <a:lnTo>
                      <a:pt x="232" y="118"/>
                    </a:lnTo>
                    <a:lnTo>
                      <a:pt x="230" y="118"/>
                    </a:lnTo>
                    <a:lnTo>
                      <a:pt x="230" y="120"/>
                    </a:lnTo>
                    <a:lnTo>
                      <a:pt x="230" y="118"/>
                    </a:lnTo>
                    <a:lnTo>
                      <a:pt x="230" y="120"/>
                    </a:lnTo>
                    <a:lnTo>
                      <a:pt x="228" y="120"/>
                    </a:lnTo>
                    <a:lnTo>
                      <a:pt x="228" y="122"/>
                    </a:lnTo>
                    <a:lnTo>
                      <a:pt x="226" y="122"/>
                    </a:lnTo>
                    <a:lnTo>
                      <a:pt x="224" y="122"/>
                    </a:lnTo>
                    <a:lnTo>
                      <a:pt x="222" y="122"/>
                    </a:lnTo>
                    <a:lnTo>
                      <a:pt x="220" y="122"/>
                    </a:lnTo>
                    <a:lnTo>
                      <a:pt x="220" y="123"/>
                    </a:lnTo>
                    <a:lnTo>
                      <a:pt x="220" y="122"/>
                    </a:lnTo>
                    <a:lnTo>
                      <a:pt x="218" y="122"/>
                    </a:lnTo>
                    <a:lnTo>
                      <a:pt x="218" y="123"/>
                    </a:lnTo>
                    <a:lnTo>
                      <a:pt x="216" y="123"/>
                    </a:lnTo>
                    <a:lnTo>
                      <a:pt x="216" y="122"/>
                    </a:lnTo>
                    <a:lnTo>
                      <a:pt x="216" y="123"/>
                    </a:lnTo>
                    <a:lnTo>
                      <a:pt x="214" y="123"/>
                    </a:lnTo>
                    <a:lnTo>
                      <a:pt x="214" y="122"/>
                    </a:lnTo>
                    <a:lnTo>
                      <a:pt x="212" y="122"/>
                    </a:lnTo>
                    <a:lnTo>
                      <a:pt x="211" y="122"/>
                    </a:lnTo>
                    <a:lnTo>
                      <a:pt x="209" y="122"/>
                    </a:lnTo>
                    <a:lnTo>
                      <a:pt x="207" y="122"/>
                    </a:lnTo>
                    <a:lnTo>
                      <a:pt x="205" y="122"/>
                    </a:lnTo>
                    <a:lnTo>
                      <a:pt x="205" y="120"/>
                    </a:lnTo>
                    <a:lnTo>
                      <a:pt x="205" y="118"/>
                    </a:lnTo>
                    <a:lnTo>
                      <a:pt x="205" y="120"/>
                    </a:lnTo>
                    <a:lnTo>
                      <a:pt x="207" y="120"/>
                    </a:lnTo>
                    <a:lnTo>
                      <a:pt x="207" y="118"/>
                    </a:lnTo>
                    <a:lnTo>
                      <a:pt x="209" y="118"/>
                    </a:lnTo>
                    <a:lnTo>
                      <a:pt x="211" y="118"/>
                    </a:lnTo>
                    <a:lnTo>
                      <a:pt x="212" y="118"/>
                    </a:lnTo>
                    <a:lnTo>
                      <a:pt x="214" y="118"/>
                    </a:lnTo>
                    <a:lnTo>
                      <a:pt x="216" y="118"/>
                    </a:lnTo>
                    <a:lnTo>
                      <a:pt x="216" y="120"/>
                    </a:lnTo>
                    <a:lnTo>
                      <a:pt x="218" y="120"/>
                    </a:lnTo>
                    <a:lnTo>
                      <a:pt x="220" y="120"/>
                    </a:lnTo>
                    <a:lnTo>
                      <a:pt x="222" y="120"/>
                    </a:lnTo>
                    <a:lnTo>
                      <a:pt x="222" y="118"/>
                    </a:lnTo>
                    <a:lnTo>
                      <a:pt x="224" y="118"/>
                    </a:lnTo>
                    <a:lnTo>
                      <a:pt x="224" y="120"/>
                    </a:lnTo>
                    <a:lnTo>
                      <a:pt x="226" y="120"/>
                    </a:lnTo>
                    <a:lnTo>
                      <a:pt x="228" y="120"/>
                    </a:lnTo>
                    <a:lnTo>
                      <a:pt x="228" y="118"/>
                    </a:lnTo>
                    <a:lnTo>
                      <a:pt x="230" y="118"/>
                    </a:lnTo>
                    <a:lnTo>
                      <a:pt x="232" y="118"/>
                    </a:lnTo>
                    <a:lnTo>
                      <a:pt x="230" y="116"/>
                    </a:lnTo>
                    <a:lnTo>
                      <a:pt x="230" y="118"/>
                    </a:lnTo>
                    <a:lnTo>
                      <a:pt x="230" y="116"/>
                    </a:lnTo>
                    <a:lnTo>
                      <a:pt x="232" y="116"/>
                    </a:lnTo>
                    <a:close/>
                    <a:moveTo>
                      <a:pt x="170" y="116"/>
                    </a:moveTo>
                    <a:lnTo>
                      <a:pt x="170" y="118"/>
                    </a:lnTo>
                    <a:lnTo>
                      <a:pt x="172" y="118"/>
                    </a:lnTo>
                    <a:lnTo>
                      <a:pt x="170" y="120"/>
                    </a:lnTo>
                    <a:lnTo>
                      <a:pt x="168" y="120"/>
                    </a:lnTo>
                    <a:lnTo>
                      <a:pt x="168" y="122"/>
                    </a:lnTo>
                    <a:lnTo>
                      <a:pt x="166" y="122"/>
                    </a:lnTo>
                    <a:lnTo>
                      <a:pt x="168" y="122"/>
                    </a:lnTo>
                    <a:lnTo>
                      <a:pt x="166" y="122"/>
                    </a:lnTo>
                    <a:lnTo>
                      <a:pt x="168" y="122"/>
                    </a:lnTo>
                    <a:lnTo>
                      <a:pt x="166" y="122"/>
                    </a:lnTo>
                    <a:lnTo>
                      <a:pt x="166" y="120"/>
                    </a:lnTo>
                    <a:lnTo>
                      <a:pt x="164" y="120"/>
                    </a:lnTo>
                    <a:lnTo>
                      <a:pt x="164" y="118"/>
                    </a:lnTo>
                    <a:lnTo>
                      <a:pt x="162" y="118"/>
                    </a:lnTo>
                    <a:lnTo>
                      <a:pt x="160" y="118"/>
                    </a:lnTo>
                    <a:lnTo>
                      <a:pt x="160" y="116"/>
                    </a:lnTo>
                    <a:lnTo>
                      <a:pt x="162" y="116"/>
                    </a:lnTo>
                    <a:lnTo>
                      <a:pt x="164" y="116"/>
                    </a:lnTo>
                    <a:lnTo>
                      <a:pt x="166" y="116"/>
                    </a:lnTo>
                    <a:lnTo>
                      <a:pt x="168" y="116"/>
                    </a:lnTo>
                    <a:lnTo>
                      <a:pt x="170" y="116"/>
                    </a:lnTo>
                    <a:close/>
                    <a:moveTo>
                      <a:pt x="267" y="116"/>
                    </a:moveTo>
                    <a:lnTo>
                      <a:pt x="265" y="116"/>
                    </a:lnTo>
                    <a:lnTo>
                      <a:pt x="267" y="116"/>
                    </a:lnTo>
                    <a:close/>
                    <a:moveTo>
                      <a:pt x="288" y="114"/>
                    </a:moveTo>
                    <a:lnTo>
                      <a:pt x="288" y="116"/>
                    </a:lnTo>
                    <a:lnTo>
                      <a:pt x="286" y="116"/>
                    </a:lnTo>
                    <a:lnTo>
                      <a:pt x="286" y="114"/>
                    </a:lnTo>
                    <a:lnTo>
                      <a:pt x="288" y="114"/>
                    </a:lnTo>
                    <a:close/>
                    <a:moveTo>
                      <a:pt x="290" y="114"/>
                    </a:moveTo>
                    <a:lnTo>
                      <a:pt x="290" y="112"/>
                    </a:lnTo>
                    <a:lnTo>
                      <a:pt x="290" y="114"/>
                    </a:lnTo>
                    <a:close/>
                    <a:moveTo>
                      <a:pt x="116" y="112"/>
                    </a:moveTo>
                    <a:lnTo>
                      <a:pt x="116" y="114"/>
                    </a:lnTo>
                    <a:lnTo>
                      <a:pt x="114" y="114"/>
                    </a:lnTo>
                    <a:lnTo>
                      <a:pt x="114" y="112"/>
                    </a:lnTo>
                    <a:lnTo>
                      <a:pt x="114" y="114"/>
                    </a:lnTo>
                    <a:lnTo>
                      <a:pt x="114" y="112"/>
                    </a:lnTo>
                    <a:lnTo>
                      <a:pt x="116" y="112"/>
                    </a:lnTo>
                    <a:close/>
                    <a:moveTo>
                      <a:pt x="263" y="112"/>
                    </a:moveTo>
                    <a:lnTo>
                      <a:pt x="263" y="114"/>
                    </a:lnTo>
                    <a:lnTo>
                      <a:pt x="261" y="114"/>
                    </a:lnTo>
                    <a:lnTo>
                      <a:pt x="259" y="114"/>
                    </a:lnTo>
                    <a:lnTo>
                      <a:pt x="257" y="114"/>
                    </a:lnTo>
                    <a:lnTo>
                      <a:pt x="255" y="114"/>
                    </a:lnTo>
                    <a:lnTo>
                      <a:pt x="255" y="116"/>
                    </a:lnTo>
                    <a:lnTo>
                      <a:pt x="255" y="114"/>
                    </a:lnTo>
                    <a:lnTo>
                      <a:pt x="255" y="112"/>
                    </a:lnTo>
                    <a:lnTo>
                      <a:pt x="257" y="112"/>
                    </a:lnTo>
                    <a:lnTo>
                      <a:pt x="259" y="112"/>
                    </a:lnTo>
                    <a:lnTo>
                      <a:pt x="261" y="112"/>
                    </a:lnTo>
                    <a:lnTo>
                      <a:pt x="263" y="112"/>
                    </a:lnTo>
                    <a:close/>
                    <a:moveTo>
                      <a:pt x="267" y="112"/>
                    </a:moveTo>
                    <a:lnTo>
                      <a:pt x="267" y="110"/>
                    </a:lnTo>
                    <a:lnTo>
                      <a:pt x="269" y="112"/>
                    </a:lnTo>
                    <a:lnTo>
                      <a:pt x="267" y="112"/>
                    </a:lnTo>
                    <a:close/>
                    <a:moveTo>
                      <a:pt x="296" y="110"/>
                    </a:moveTo>
                    <a:lnTo>
                      <a:pt x="296" y="112"/>
                    </a:lnTo>
                    <a:lnTo>
                      <a:pt x="298" y="112"/>
                    </a:lnTo>
                    <a:lnTo>
                      <a:pt x="296" y="112"/>
                    </a:lnTo>
                    <a:lnTo>
                      <a:pt x="296" y="110"/>
                    </a:lnTo>
                    <a:close/>
                    <a:moveTo>
                      <a:pt x="299" y="110"/>
                    </a:moveTo>
                    <a:lnTo>
                      <a:pt x="298" y="110"/>
                    </a:lnTo>
                    <a:lnTo>
                      <a:pt x="298" y="112"/>
                    </a:lnTo>
                    <a:lnTo>
                      <a:pt x="298" y="110"/>
                    </a:lnTo>
                    <a:lnTo>
                      <a:pt x="299" y="110"/>
                    </a:lnTo>
                    <a:close/>
                    <a:moveTo>
                      <a:pt x="363" y="116"/>
                    </a:moveTo>
                    <a:lnTo>
                      <a:pt x="361" y="116"/>
                    </a:lnTo>
                    <a:lnTo>
                      <a:pt x="359" y="118"/>
                    </a:lnTo>
                    <a:lnTo>
                      <a:pt x="357" y="118"/>
                    </a:lnTo>
                    <a:lnTo>
                      <a:pt x="356" y="118"/>
                    </a:lnTo>
                    <a:lnTo>
                      <a:pt x="354" y="118"/>
                    </a:lnTo>
                    <a:lnTo>
                      <a:pt x="352" y="118"/>
                    </a:lnTo>
                    <a:lnTo>
                      <a:pt x="354" y="116"/>
                    </a:lnTo>
                    <a:lnTo>
                      <a:pt x="354" y="114"/>
                    </a:lnTo>
                    <a:lnTo>
                      <a:pt x="356" y="114"/>
                    </a:lnTo>
                    <a:lnTo>
                      <a:pt x="356" y="112"/>
                    </a:lnTo>
                    <a:lnTo>
                      <a:pt x="357" y="110"/>
                    </a:lnTo>
                    <a:lnTo>
                      <a:pt x="359" y="110"/>
                    </a:lnTo>
                    <a:lnTo>
                      <a:pt x="361" y="110"/>
                    </a:lnTo>
                    <a:lnTo>
                      <a:pt x="363" y="112"/>
                    </a:lnTo>
                    <a:lnTo>
                      <a:pt x="363" y="114"/>
                    </a:lnTo>
                    <a:lnTo>
                      <a:pt x="363" y="116"/>
                    </a:lnTo>
                    <a:close/>
                    <a:moveTo>
                      <a:pt x="222" y="110"/>
                    </a:moveTo>
                    <a:lnTo>
                      <a:pt x="220" y="110"/>
                    </a:lnTo>
                    <a:lnTo>
                      <a:pt x="222" y="110"/>
                    </a:lnTo>
                    <a:close/>
                    <a:moveTo>
                      <a:pt x="214" y="110"/>
                    </a:moveTo>
                    <a:lnTo>
                      <a:pt x="212" y="110"/>
                    </a:lnTo>
                    <a:lnTo>
                      <a:pt x="212" y="108"/>
                    </a:lnTo>
                    <a:lnTo>
                      <a:pt x="214" y="110"/>
                    </a:lnTo>
                    <a:close/>
                    <a:moveTo>
                      <a:pt x="162" y="108"/>
                    </a:moveTo>
                    <a:lnTo>
                      <a:pt x="160" y="108"/>
                    </a:lnTo>
                    <a:lnTo>
                      <a:pt x="162" y="108"/>
                    </a:lnTo>
                    <a:close/>
                    <a:moveTo>
                      <a:pt x="303" y="108"/>
                    </a:moveTo>
                    <a:lnTo>
                      <a:pt x="303" y="110"/>
                    </a:lnTo>
                    <a:lnTo>
                      <a:pt x="303" y="112"/>
                    </a:lnTo>
                    <a:lnTo>
                      <a:pt x="301" y="112"/>
                    </a:lnTo>
                    <a:lnTo>
                      <a:pt x="301" y="114"/>
                    </a:lnTo>
                    <a:lnTo>
                      <a:pt x="299" y="114"/>
                    </a:lnTo>
                    <a:lnTo>
                      <a:pt x="299" y="116"/>
                    </a:lnTo>
                    <a:lnTo>
                      <a:pt x="299" y="114"/>
                    </a:lnTo>
                    <a:lnTo>
                      <a:pt x="299" y="116"/>
                    </a:lnTo>
                    <a:lnTo>
                      <a:pt x="298" y="116"/>
                    </a:lnTo>
                    <a:lnTo>
                      <a:pt x="298" y="114"/>
                    </a:lnTo>
                    <a:lnTo>
                      <a:pt x="299" y="114"/>
                    </a:lnTo>
                    <a:lnTo>
                      <a:pt x="298" y="114"/>
                    </a:lnTo>
                    <a:lnTo>
                      <a:pt x="299" y="114"/>
                    </a:lnTo>
                    <a:lnTo>
                      <a:pt x="298" y="114"/>
                    </a:lnTo>
                    <a:lnTo>
                      <a:pt x="298" y="112"/>
                    </a:lnTo>
                    <a:lnTo>
                      <a:pt x="299" y="112"/>
                    </a:lnTo>
                    <a:lnTo>
                      <a:pt x="299" y="110"/>
                    </a:lnTo>
                    <a:lnTo>
                      <a:pt x="301" y="110"/>
                    </a:lnTo>
                    <a:lnTo>
                      <a:pt x="301" y="108"/>
                    </a:lnTo>
                    <a:lnTo>
                      <a:pt x="303" y="108"/>
                    </a:lnTo>
                    <a:close/>
                    <a:moveTo>
                      <a:pt x="305" y="108"/>
                    </a:moveTo>
                    <a:lnTo>
                      <a:pt x="303" y="108"/>
                    </a:lnTo>
                    <a:lnTo>
                      <a:pt x="305" y="108"/>
                    </a:lnTo>
                    <a:close/>
                    <a:moveTo>
                      <a:pt x="278" y="108"/>
                    </a:moveTo>
                    <a:lnTo>
                      <a:pt x="276" y="108"/>
                    </a:lnTo>
                    <a:lnTo>
                      <a:pt x="278" y="108"/>
                    </a:lnTo>
                    <a:close/>
                    <a:moveTo>
                      <a:pt x="160" y="108"/>
                    </a:moveTo>
                    <a:lnTo>
                      <a:pt x="158" y="108"/>
                    </a:lnTo>
                    <a:lnTo>
                      <a:pt x="160" y="108"/>
                    </a:lnTo>
                    <a:close/>
                    <a:moveTo>
                      <a:pt x="212" y="108"/>
                    </a:moveTo>
                    <a:lnTo>
                      <a:pt x="211" y="108"/>
                    </a:lnTo>
                    <a:lnTo>
                      <a:pt x="212" y="108"/>
                    </a:lnTo>
                    <a:lnTo>
                      <a:pt x="212" y="106"/>
                    </a:lnTo>
                    <a:lnTo>
                      <a:pt x="212" y="108"/>
                    </a:lnTo>
                    <a:close/>
                    <a:moveTo>
                      <a:pt x="156" y="106"/>
                    </a:moveTo>
                    <a:lnTo>
                      <a:pt x="158" y="106"/>
                    </a:lnTo>
                    <a:lnTo>
                      <a:pt x="156" y="106"/>
                    </a:lnTo>
                    <a:lnTo>
                      <a:pt x="156" y="108"/>
                    </a:lnTo>
                    <a:lnTo>
                      <a:pt x="154" y="108"/>
                    </a:lnTo>
                    <a:lnTo>
                      <a:pt x="153" y="108"/>
                    </a:lnTo>
                    <a:lnTo>
                      <a:pt x="151" y="108"/>
                    </a:lnTo>
                    <a:lnTo>
                      <a:pt x="149" y="108"/>
                    </a:lnTo>
                    <a:lnTo>
                      <a:pt x="151" y="108"/>
                    </a:lnTo>
                    <a:lnTo>
                      <a:pt x="147" y="108"/>
                    </a:lnTo>
                    <a:lnTo>
                      <a:pt x="147" y="106"/>
                    </a:lnTo>
                    <a:lnTo>
                      <a:pt x="149" y="106"/>
                    </a:lnTo>
                    <a:lnTo>
                      <a:pt x="151" y="106"/>
                    </a:lnTo>
                    <a:lnTo>
                      <a:pt x="153" y="106"/>
                    </a:lnTo>
                    <a:lnTo>
                      <a:pt x="154" y="106"/>
                    </a:lnTo>
                    <a:lnTo>
                      <a:pt x="156" y="106"/>
                    </a:lnTo>
                    <a:close/>
                    <a:moveTo>
                      <a:pt x="168" y="106"/>
                    </a:moveTo>
                    <a:lnTo>
                      <a:pt x="170" y="106"/>
                    </a:lnTo>
                    <a:lnTo>
                      <a:pt x="168" y="106"/>
                    </a:lnTo>
                    <a:lnTo>
                      <a:pt x="166" y="106"/>
                    </a:lnTo>
                    <a:lnTo>
                      <a:pt x="168" y="106"/>
                    </a:lnTo>
                    <a:close/>
                    <a:moveTo>
                      <a:pt x="286" y="104"/>
                    </a:moveTo>
                    <a:lnTo>
                      <a:pt x="284" y="104"/>
                    </a:lnTo>
                    <a:lnTo>
                      <a:pt x="286" y="104"/>
                    </a:lnTo>
                    <a:close/>
                    <a:moveTo>
                      <a:pt x="361" y="106"/>
                    </a:moveTo>
                    <a:lnTo>
                      <a:pt x="361" y="104"/>
                    </a:lnTo>
                    <a:lnTo>
                      <a:pt x="359" y="104"/>
                    </a:lnTo>
                    <a:lnTo>
                      <a:pt x="361" y="104"/>
                    </a:lnTo>
                    <a:lnTo>
                      <a:pt x="361" y="106"/>
                    </a:lnTo>
                    <a:close/>
                    <a:moveTo>
                      <a:pt x="303" y="104"/>
                    </a:moveTo>
                    <a:lnTo>
                      <a:pt x="301" y="104"/>
                    </a:lnTo>
                    <a:lnTo>
                      <a:pt x="303" y="104"/>
                    </a:lnTo>
                    <a:close/>
                    <a:moveTo>
                      <a:pt x="328" y="104"/>
                    </a:moveTo>
                    <a:lnTo>
                      <a:pt x="327" y="104"/>
                    </a:lnTo>
                    <a:lnTo>
                      <a:pt x="328" y="104"/>
                    </a:lnTo>
                    <a:close/>
                    <a:moveTo>
                      <a:pt x="85" y="102"/>
                    </a:moveTo>
                    <a:lnTo>
                      <a:pt x="85" y="104"/>
                    </a:lnTo>
                    <a:lnTo>
                      <a:pt x="83" y="104"/>
                    </a:lnTo>
                    <a:lnTo>
                      <a:pt x="85" y="102"/>
                    </a:lnTo>
                    <a:close/>
                    <a:moveTo>
                      <a:pt x="328" y="102"/>
                    </a:moveTo>
                    <a:lnTo>
                      <a:pt x="327" y="102"/>
                    </a:lnTo>
                    <a:lnTo>
                      <a:pt x="328" y="102"/>
                    </a:lnTo>
                    <a:close/>
                    <a:moveTo>
                      <a:pt x="327" y="102"/>
                    </a:moveTo>
                    <a:lnTo>
                      <a:pt x="325" y="102"/>
                    </a:lnTo>
                    <a:lnTo>
                      <a:pt x="325" y="100"/>
                    </a:lnTo>
                    <a:lnTo>
                      <a:pt x="327" y="100"/>
                    </a:lnTo>
                    <a:lnTo>
                      <a:pt x="327" y="102"/>
                    </a:lnTo>
                    <a:close/>
                    <a:moveTo>
                      <a:pt x="328" y="102"/>
                    </a:moveTo>
                    <a:lnTo>
                      <a:pt x="328" y="100"/>
                    </a:lnTo>
                    <a:lnTo>
                      <a:pt x="328" y="102"/>
                    </a:lnTo>
                    <a:close/>
                    <a:moveTo>
                      <a:pt x="327" y="102"/>
                    </a:moveTo>
                    <a:lnTo>
                      <a:pt x="327" y="104"/>
                    </a:lnTo>
                    <a:lnTo>
                      <a:pt x="325" y="104"/>
                    </a:lnTo>
                    <a:lnTo>
                      <a:pt x="327" y="104"/>
                    </a:lnTo>
                    <a:lnTo>
                      <a:pt x="325" y="104"/>
                    </a:lnTo>
                    <a:lnTo>
                      <a:pt x="325" y="106"/>
                    </a:lnTo>
                    <a:lnTo>
                      <a:pt x="323" y="106"/>
                    </a:lnTo>
                    <a:lnTo>
                      <a:pt x="323" y="104"/>
                    </a:lnTo>
                    <a:lnTo>
                      <a:pt x="323" y="102"/>
                    </a:lnTo>
                    <a:lnTo>
                      <a:pt x="325" y="102"/>
                    </a:lnTo>
                    <a:lnTo>
                      <a:pt x="323" y="102"/>
                    </a:lnTo>
                    <a:lnTo>
                      <a:pt x="323" y="100"/>
                    </a:lnTo>
                    <a:lnTo>
                      <a:pt x="325" y="100"/>
                    </a:lnTo>
                    <a:lnTo>
                      <a:pt x="325" y="102"/>
                    </a:lnTo>
                    <a:lnTo>
                      <a:pt x="327" y="102"/>
                    </a:lnTo>
                    <a:close/>
                    <a:moveTo>
                      <a:pt x="323" y="98"/>
                    </a:moveTo>
                    <a:lnTo>
                      <a:pt x="325" y="98"/>
                    </a:lnTo>
                    <a:lnTo>
                      <a:pt x="325" y="100"/>
                    </a:lnTo>
                    <a:lnTo>
                      <a:pt x="323" y="100"/>
                    </a:lnTo>
                    <a:lnTo>
                      <a:pt x="323" y="98"/>
                    </a:lnTo>
                    <a:close/>
                    <a:moveTo>
                      <a:pt x="93" y="98"/>
                    </a:moveTo>
                    <a:lnTo>
                      <a:pt x="95" y="98"/>
                    </a:lnTo>
                    <a:lnTo>
                      <a:pt x="96" y="98"/>
                    </a:lnTo>
                    <a:lnTo>
                      <a:pt x="98" y="98"/>
                    </a:lnTo>
                    <a:lnTo>
                      <a:pt x="100" y="98"/>
                    </a:lnTo>
                    <a:lnTo>
                      <a:pt x="98" y="98"/>
                    </a:lnTo>
                    <a:lnTo>
                      <a:pt x="100" y="98"/>
                    </a:lnTo>
                    <a:lnTo>
                      <a:pt x="102" y="98"/>
                    </a:lnTo>
                    <a:lnTo>
                      <a:pt x="102" y="100"/>
                    </a:lnTo>
                    <a:lnTo>
                      <a:pt x="104" y="100"/>
                    </a:lnTo>
                    <a:lnTo>
                      <a:pt x="106" y="100"/>
                    </a:lnTo>
                    <a:lnTo>
                      <a:pt x="108" y="100"/>
                    </a:lnTo>
                    <a:lnTo>
                      <a:pt x="110" y="100"/>
                    </a:lnTo>
                    <a:lnTo>
                      <a:pt x="108" y="100"/>
                    </a:lnTo>
                    <a:lnTo>
                      <a:pt x="110" y="100"/>
                    </a:lnTo>
                    <a:lnTo>
                      <a:pt x="112" y="102"/>
                    </a:lnTo>
                    <a:lnTo>
                      <a:pt x="112" y="104"/>
                    </a:lnTo>
                    <a:lnTo>
                      <a:pt x="114" y="104"/>
                    </a:lnTo>
                    <a:lnTo>
                      <a:pt x="114" y="106"/>
                    </a:lnTo>
                    <a:lnTo>
                      <a:pt x="114" y="104"/>
                    </a:lnTo>
                    <a:lnTo>
                      <a:pt x="114" y="106"/>
                    </a:lnTo>
                    <a:lnTo>
                      <a:pt x="116" y="106"/>
                    </a:lnTo>
                    <a:lnTo>
                      <a:pt x="116" y="104"/>
                    </a:lnTo>
                    <a:lnTo>
                      <a:pt x="116" y="106"/>
                    </a:lnTo>
                    <a:lnTo>
                      <a:pt x="118" y="106"/>
                    </a:lnTo>
                    <a:lnTo>
                      <a:pt x="120" y="106"/>
                    </a:lnTo>
                    <a:lnTo>
                      <a:pt x="120" y="104"/>
                    </a:lnTo>
                    <a:lnTo>
                      <a:pt x="120" y="106"/>
                    </a:lnTo>
                    <a:lnTo>
                      <a:pt x="122" y="106"/>
                    </a:lnTo>
                    <a:lnTo>
                      <a:pt x="124" y="106"/>
                    </a:lnTo>
                    <a:lnTo>
                      <a:pt x="125" y="106"/>
                    </a:lnTo>
                    <a:lnTo>
                      <a:pt x="127" y="106"/>
                    </a:lnTo>
                    <a:lnTo>
                      <a:pt x="129" y="106"/>
                    </a:lnTo>
                    <a:lnTo>
                      <a:pt x="129" y="104"/>
                    </a:lnTo>
                    <a:lnTo>
                      <a:pt x="129" y="102"/>
                    </a:lnTo>
                    <a:lnTo>
                      <a:pt x="131" y="102"/>
                    </a:lnTo>
                    <a:lnTo>
                      <a:pt x="133" y="102"/>
                    </a:lnTo>
                    <a:lnTo>
                      <a:pt x="133" y="104"/>
                    </a:lnTo>
                    <a:lnTo>
                      <a:pt x="135" y="104"/>
                    </a:lnTo>
                    <a:lnTo>
                      <a:pt x="137" y="104"/>
                    </a:lnTo>
                    <a:lnTo>
                      <a:pt x="139" y="104"/>
                    </a:lnTo>
                    <a:lnTo>
                      <a:pt x="139" y="106"/>
                    </a:lnTo>
                    <a:lnTo>
                      <a:pt x="139" y="104"/>
                    </a:lnTo>
                    <a:lnTo>
                      <a:pt x="141" y="104"/>
                    </a:lnTo>
                    <a:lnTo>
                      <a:pt x="141" y="106"/>
                    </a:lnTo>
                    <a:lnTo>
                      <a:pt x="143" y="106"/>
                    </a:lnTo>
                    <a:lnTo>
                      <a:pt x="145" y="106"/>
                    </a:lnTo>
                    <a:lnTo>
                      <a:pt x="145" y="108"/>
                    </a:lnTo>
                    <a:lnTo>
                      <a:pt x="147" y="106"/>
                    </a:lnTo>
                    <a:lnTo>
                      <a:pt x="147" y="108"/>
                    </a:lnTo>
                    <a:lnTo>
                      <a:pt x="145" y="108"/>
                    </a:lnTo>
                    <a:lnTo>
                      <a:pt x="147" y="108"/>
                    </a:lnTo>
                    <a:lnTo>
                      <a:pt x="145" y="108"/>
                    </a:lnTo>
                    <a:lnTo>
                      <a:pt x="147" y="108"/>
                    </a:lnTo>
                    <a:lnTo>
                      <a:pt x="147" y="110"/>
                    </a:lnTo>
                    <a:lnTo>
                      <a:pt x="147" y="112"/>
                    </a:lnTo>
                    <a:lnTo>
                      <a:pt x="149" y="112"/>
                    </a:lnTo>
                    <a:lnTo>
                      <a:pt x="151" y="112"/>
                    </a:lnTo>
                    <a:lnTo>
                      <a:pt x="151" y="114"/>
                    </a:lnTo>
                    <a:lnTo>
                      <a:pt x="153" y="114"/>
                    </a:lnTo>
                    <a:lnTo>
                      <a:pt x="153" y="112"/>
                    </a:lnTo>
                    <a:lnTo>
                      <a:pt x="154" y="112"/>
                    </a:lnTo>
                    <a:lnTo>
                      <a:pt x="156" y="112"/>
                    </a:lnTo>
                    <a:lnTo>
                      <a:pt x="158" y="112"/>
                    </a:lnTo>
                    <a:lnTo>
                      <a:pt x="160" y="114"/>
                    </a:lnTo>
                    <a:lnTo>
                      <a:pt x="160" y="116"/>
                    </a:lnTo>
                    <a:lnTo>
                      <a:pt x="160" y="118"/>
                    </a:lnTo>
                    <a:lnTo>
                      <a:pt x="160" y="120"/>
                    </a:lnTo>
                    <a:lnTo>
                      <a:pt x="162" y="120"/>
                    </a:lnTo>
                    <a:lnTo>
                      <a:pt x="162" y="122"/>
                    </a:lnTo>
                    <a:lnTo>
                      <a:pt x="160" y="122"/>
                    </a:lnTo>
                    <a:lnTo>
                      <a:pt x="160" y="120"/>
                    </a:lnTo>
                    <a:lnTo>
                      <a:pt x="158" y="120"/>
                    </a:lnTo>
                    <a:lnTo>
                      <a:pt x="156" y="120"/>
                    </a:lnTo>
                    <a:lnTo>
                      <a:pt x="154" y="120"/>
                    </a:lnTo>
                    <a:lnTo>
                      <a:pt x="153" y="118"/>
                    </a:lnTo>
                    <a:lnTo>
                      <a:pt x="151" y="118"/>
                    </a:lnTo>
                    <a:lnTo>
                      <a:pt x="149" y="118"/>
                    </a:lnTo>
                    <a:lnTo>
                      <a:pt x="147" y="118"/>
                    </a:lnTo>
                    <a:lnTo>
                      <a:pt x="147" y="120"/>
                    </a:lnTo>
                    <a:lnTo>
                      <a:pt x="145" y="118"/>
                    </a:lnTo>
                    <a:lnTo>
                      <a:pt x="143" y="118"/>
                    </a:lnTo>
                    <a:lnTo>
                      <a:pt x="141" y="118"/>
                    </a:lnTo>
                    <a:lnTo>
                      <a:pt x="139" y="118"/>
                    </a:lnTo>
                    <a:lnTo>
                      <a:pt x="137" y="118"/>
                    </a:lnTo>
                    <a:lnTo>
                      <a:pt x="139" y="118"/>
                    </a:lnTo>
                    <a:lnTo>
                      <a:pt x="137" y="118"/>
                    </a:lnTo>
                    <a:lnTo>
                      <a:pt x="135" y="118"/>
                    </a:lnTo>
                    <a:lnTo>
                      <a:pt x="133" y="118"/>
                    </a:lnTo>
                    <a:lnTo>
                      <a:pt x="131" y="118"/>
                    </a:lnTo>
                    <a:lnTo>
                      <a:pt x="129" y="116"/>
                    </a:lnTo>
                    <a:lnTo>
                      <a:pt x="127" y="116"/>
                    </a:lnTo>
                    <a:lnTo>
                      <a:pt x="125" y="116"/>
                    </a:lnTo>
                    <a:lnTo>
                      <a:pt x="124" y="114"/>
                    </a:lnTo>
                    <a:lnTo>
                      <a:pt x="122" y="114"/>
                    </a:lnTo>
                    <a:lnTo>
                      <a:pt x="120" y="114"/>
                    </a:lnTo>
                    <a:lnTo>
                      <a:pt x="120" y="112"/>
                    </a:lnTo>
                    <a:lnTo>
                      <a:pt x="118" y="112"/>
                    </a:lnTo>
                    <a:lnTo>
                      <a:pt x="116" y="112"/>
                    </a:lnTo>
                    <a:lnTo>
                      <a:pt x="114" y="112"/>
                    </a:lnTo>
                    <a:lnTo>
                      <a:pt x="112" y="112"/>
                    </a:lnTo>
                    <a:lnTo>
                      <a:pt x="112" y="114"/>
                    </a:lnTo>
                    <a:lnTo>
                      <a:pt x="110" y="114"/>
                    </a:lnTo>
                    <a:lnTo>
                      <a:pt x="108" y="114"/>
                    </a:lnTo>
                    <a:lnTo>
                      <a:pt x="106" y="114"/>
                    </a:lnTo>
                    <a:lnTo>
                      <a:pt x="106" y="112"/>
                    </a:lnTo>
                    <a:lnTo>
                      <a:pt x="104" y="112"/>
                    </a:lnTo>
                    <a:lnTo>
                      <a:pt x="102" y="112"/>
                    </a:lnTo>
                    <a:lnTo>
                      <a:pt x="102" y="110"/>
                    </a:lnTo>
                    <a:lnTo>
                      <a:pt x="102" y="112"/>
                    </a:lnTo>
                    <a:lnTo>
                      <a:pt x="102" y="110"/>
                    </a:lnTo>
                    <a:lnTo>
                      <a:pt x="100" y="110"/>
                    </a:lnTo>
                    <a:lnTo>
                      <a:pt x="98" y="110"/>
                    </a:lnTo>
                    <a:lnTo>
                      <a:pt x="96" y="110"/>
                    </a:lnTo>
                    <a:lnTo>
                      <a:pt x="95" y="110"/>
                    </a:lnTo>
                    <a:lnTo>
                      <a:pt x="95" y="108"/>
                    </a:lnTo>
                    <a:lnTo>
                      <a:pt x="95" y="106"/>
                    </a:lnTo>
                    <a:lnTo>
                      <a:pt x="93" y="106"/>
                    </a:lnTo>
                    <a:lnTo>
                      <a:pt x="91" y="106"/>
                    </a:lnTo>
                    <a:lnTo>
                      <a:pt x="89" y="106"/>
                    </a:lnTo>
                    <a:lnTo>
                      <a:pt x="87" y="106"/>
                    </a:lnTo>
                    <a:lnTo>
                      <a:pt x="85" y="106"/>
                    </a:lnTo>
                    <a:lnTo>
                      <a:pt x="85" y="104"/>
                    </a:lnTo>
                    <a:lnTo>
                      <a:pt x="87" y="104"/>
                    </a:lnTo>
                    <a:lnTo>
                      <a:pt x="87" y="106"/>
                    </a:lnTo>
                    <a:lnTo>
                      <a:pt x="87" y="104"/>
                    </a:lnTo>
                    <a:lnTo>
                      <a:pt x="89" y="104"/>
                    </a:lnTo>
                    <a:lnTo>
                      <a:pt x="89" y="102"/>
                    </a:lnTo>
                    <a:lnTo>
                      <a:pt x="89" y="100"/>
                    </a:lnTo>
                    <a:lnTo>
                      <a:pt x="91" y="100"/>
                    </a:lnTo>
                    <a:lnTo>
                      <a:pt x="91" y="98"/>
                    </a:lnTo>
                    <a:lnTo>
                      <a:pt x="93" y="98"/>
                    </a:lnTo>
                    <a:close/>
                    <a:moveTo>
                      <a:pt x="240" y="98"/>
                    </a:moveTo>
                    <a:lnTo>
                      <a:pt x="240" y="96"/>
                    </a:lnTo>
                    <a:lnTo>
                      <a:pt x="240" y="98"/>
                    </a:lnTo>
                    <a:close/>
                    <a:moveTo>
                      <a:pt x="127" y="96"/>
                    </a:moveTo>
                    <a:lnTo>
                      <a:pt x="127" y="98"/>
                    </a:lnTo>
                    <a:lnTo>
                      <a:pt x="127" y="96"/>
                    </a:lnTo>
                    <a:close/>
                    <a:moveTo>
                      <a:pt x="211" y="102"/>
                    </a:moveTo>
                    <a:lnTo>
                      <a:pt x="211" y="100"/>
                    </a:lnTo>
                    <a:lnTo>
                      <a:pt x="211" y="98"/>
                    </a:lnTo>
                    <a:lnTo>
                      <a:pt x="211" y="96"/>
                    </a:lnTo>
                    <a:lnTo>
                      <a:pt x="211" y="98"/>
                    </a:lnTo>
                    <a:lnTo>
                      <a:pt x="211" y="100"/>
                    </a:lnTo>
                    <a:lnTo>
                      <a:pt x="211" y="102"/>
                    </a:lnTo>
                    <a:close/>
                    <a:moveTo>
                      <a:pt x="325" y="96"/>
                    </a:moveTo>
                    <a:lnTo>
                      <a:pt x="323" y="96"/>
                    </a:lnTo>
                    <a:lnTo>
                      <a:pt x="325" y="96"/>
                    </a:lnTo>
                    <a:close/>
                    <a:moveTo>
                      <a:pt x="147" y="96"/>
                    </a:moveTo>
                    <a:lnTo>
                      <a:pt x="145" y="96"/>
                    </a:lnTo>
                    <a:lnTo>
                      <a:pt x="147" y="96"/>
                    </a:lnTo>
                    <a:close/>
                    <a:moveTo>
                      <a:pt x="311" y="94"/>
                    </a:moveTo>
                    <a:lnTo>
                      <a:pt x="311" y="96"/>
                    </a:lnTo>
                    <a:lnTo>
                      <a:pt x="313" y="96"/>
                    </a:lnTo>
                    <a:lnTo>
                      <a:pt x="313" y="98"/>
                    </a:lnTo>
                    <a:lnTo>
                      <a:pt x="311" y="98"/>
                    </a:lnTo>
                    <a:lnTo>
                      <a:pt x="311" y="96"/>
                    </a:lnTo>
                    <a:lnTo>
                      <a:pt x="311" y="94"/>
                    </a:lnTo>
                    <a:close/>
                    <a:moveTo>
                      <a:pt x="313" y="94"/>
                    </a:moveTo>
                    <a:lnTo>
                      <a:pt x="313" y="96"/>
                    </a:lnTo>
                    <a:lnTo>
                      <a:pt x="311" y="96"/>
                    </a:lnTo>
                    <a:lnTo>
                      <a:pt x="311" y="94"/>
                    </a:lnTo>
                    <a:lnTo>
                      <a:pt x="313" y="94"/>
                    </a:lnTo>
                    <a:close/>
                    <a:moveTo>
                      <a:pt x="309" y="94"/>
                    </a:moveTo>
                    <a:lnTo>
                      <a:pt x="307" y="94"/>
                    </a:lnTo>
                    <a:lnTo>
                      <a:pt x="309" y="94"/>
                    </a:lnTo>
                    <a:close/>
                    <a:moveTo>
                      <a:pt x="327" y="94"/>
                    </a:moveTo>
                    <a:lnTo>
                      <a:pt x="328" y="94"/>
                    </a:lnTo>
                    <a:lnTo>
                      <a:pt x="327" y="94"/>
                    </a:lnTo>
                    <a:lnTo>
                      <a:pt x="328" y="94"/>
                    </a:lnTo>
                    <a:lnTo>
                      <a:pt x="328" y="96"/>
                    </a:lnTo>
                    <a:lnTo>
                      <a:pt x="328" y="98"/>
                    </a:lnTo>
                    <a:lnTo>
                      <a:pt x="327" y="98"/>
                    </a:lnTo>
                    <a:lnTo>
                      <a:pt x="328" y="98"/>
                    </a:lnTo>
                    <a:lnTo>
                      <a:pt x="328" y="100"/>
                    </a:lnTo>
                    <a:lnTo>
                      <a:pt x="327" y="102"/>
                    </a:lnTo>
                    <a:lnTo>
                      <a:pt x="327" y="100"/>
                    </a:lnTo>
                    <a:lnTo>
                      <a:pt x="325" y="100"/>
                    </a:lnTo>
                    <a:lnTo>
                      <a:pt x="325" y="98"/>
                    </a:lnTo>
                    <a:lnTo>
                      <a:pt x="325" y="96"/>
                    </a:lnTo>
                    <a:lnTo>
                      <a:pt x="325" y="94"/>
                    </a:lnTo>
                    <a:lnTo>
                      <a:pt x="327" y="94"/>
                    </a:lnTo>
                    <a:close/>
                    <a:moveTo>
                      <a:pt x="270" y="93"/>
                    </a:moveTo>
                    <a:lnTo>
                      <a:pt x="270" y="94"/>
                    </a:lnTo>
                    <a:lnTo>
                      <a:pt x="270" y="93"/>
                    </a:lnTo>
                    <a:close/>
                    <a:moveTo>
                      <a:pt x="315" y="96"/>
                    </a:moveTo>
                    <a:lnTo>
                      <a:pt x="313" y="96"/>
                    </a:lnTo>
                    <a:lnTo>
                      <a:pt x="313" y="98"/>
                    </a:lnTo>
                    <a:lnTo>
                      <a:pt x="313" y="96"/>
                    </a:lnTo>
                    <a:lnTo>
                      <a:pt x="313" y="94"/>
                    </a:lnTo>
                    <a:lnTo>
                      <a:pt x="313" y="96"/>
                    </a:lnTo>
                    <a:lnTo>
                      <a:pt x="313" y="94"/>
                    </a:lnTo>
                    <a:lnTo>
                      <a:pt x="315" y="94"/>
                    </a:lnTo>
                    <a:lnTo>
                      <a:pt x="315" y="93"/>
                    </a:lnTo>
                    <a:lnTo>
                      <a:pt x="315" y="94"/>
                    </a:lnTo>
                    <a:lnTo>
                      <a:pt x="315" y="96"/>
                    </a:lnTo>
                    <a:close/>
                    <a:moveTo>
                      <a:pt x="62" y="94"/>
                    </a:moveTo>
                    <a:lnTo>
                      <a:pt x="60" y="94"/>
                    </a:lnTo>
                    <a:lnTo>
                      <a:pt x="60" y="93"/>
                    </a:lnTo>
                    <a:lnTo>
                      <a:pt x="58" y="93"/>
                    </a:lnTo>
                    <a:lnTo>
                      <a:pt x="60" y="93"/>
                    </a:lnTo>
                    <a:lnTo>
                      <a:pt x="62" y="93"/>
                    </a:lnTo>
                    <a:lnTo>
                      <a:pt x="62" y="94"/>
                    </a:lnTo>
                    <a:close/>
                    <a:moveTo>
                      <a:pt x="222" y="91"/>
                    </a:moveTo>
                    <a:lnTo>
                      <a:pt x="224" y="91"/>
                    </a:lnTo>
                    <a:lnTo>
                      <a:pt x="224" y="93"/>
                    </a:lnTo>
                    <a:lnTo>
                      <a:pt x="224" y="94"/>
                    </a:lnTo>
                    <a:lnTo>
                      <a:pt x="222" y="94"/>
                    </a:lnTo>
                    <a:lnTo>
                      <a:pt x="222" y="93"/>
                    </a:lnTo>
                    <a:lnTo>
                      <a:pt x="222" y="91"/>
                    </a:lnTo>
                    <a:close/>
                    <a:moveTo>
                      <a:pt x="303" y="89"/>
                    </a:moveTo>
                    <a:lnTo>
                      <a:pt x="303" y="87"/>
                    </a:lnTo>
                    <a:lnTo>
                      <a:pt x="303" y="89"/>
                    </a:lnTo>
                    <a:close/>
                    <a:moveTo>
                      <a:pt x="230" y="91"/>
                    </a:moveTo>
                    <a:lnTo>
                      <a:pt x="228" y="91"/>
                    </a:lnTo>
                    <a:lnTo>
                      <a:pt x="228" y="93"/>
                    </a:lnTo>
                    <a:lnTo>
                      <a:pt x="228" y="94"/>
                    </a:lnTo>
                    <a:lnTo>
                      <a:pt x="228" y="93"/>
                    </a:lnTo>
                    <a:lnTo>
                      <a:pt x="226" y="93"/>
                    </a:lnTo>
                    <a:lnTo>
                      <a:pt x="226" y="91"/>
                    </a:lnTo>
                    <a:lnTo>
                      <a:pt x="226" y="89"/>
                    </a:lnTo>
                    <a:lnTo>
                      <a:pt x="228" y="89"/>
                    </a:lnTo>
                    <a:lnTo>
                      <a:pt x="228" y="87"/>
                    </a:lnTo>
                    <a:lnTo>
                      <a:pt x="230" y="87"/>
                    </a:lnTo>
                    <a:lnTo>
                      <a:pt x="230" y="89"/>
                    </a:lnTo>
                    <a:lnTo>
                      <a:pt x="230" y="91"/>
                    </a:lnTo>
                    <a:close/>
                    <a:moveTo>
                      <a:pt x="303" y="87"/>
                    </a:moveTo>
                    <a:lnTo>
                      <a:pt x="303" y="85"/>
                    </a:lnTo>
                    <a:lnTo>
                      <a:pt x="301" y="85"/>
                    </a:lnTo>
                    <a:lnTo>
                      <a:pt x="303" y="85"/>
                    </a:lnTo>
                    <a:lnTo>
                      <a:pt x="303" y="87"/>
                    </a:lnTo>
                    <a:close/>
                    <a:moveTo>
                      <a:pt x="234" y="87"/>
                    </a:moveTo>
                    <a:lnTo>
                      <a:pt x="234" y="89"/>
                    </a:lnTo>
                    <a:lnTo>
                      <a:pt x="232" y="89"/>
                    </a:lnTo>
                    <a:lnTo>
                      <a:pt x="232" y="91"/>
                    </a:lnTo>
                    <a:lnTo>
                      <a:pt x="230" y="91"/>
                    </a:lnTo>
                    <a:lnTo>
                      <a:pt x="232" y="93"/>
                    </a:lnTo>
                    <a:lnTo>
                      <a:pt x="232" y="91"/>
                    </a:lnTo>
                    <a:lnTo>
                      <a:pt x="232" y="93"/>
                    </a:lnTo>
                    <a:lnTo>
                      <a:pt x="234" y="93"/>
                    </a:lnTo>
                    <a:lnTo>
                      <a:pt x="232" y="93"/>
                    </a:lnTo>
                    <a:lnTo>
                      <a:pt x="232" y="94"/>
                    </a:lnTo>
                    <a:lnTo>
                      <a:pt x="232" y="93"/>
                    </a:lnTo>
                    <a:lnTo>
                      <a:pt x="230" y="94"/>
                    </a:lnTo>
                    <a:lnTo>
                      <a:pt x="230" y="96"/>
                    </a:lnTo>
                    <a:lnTo>
                      <a:pt x="230" y="94"/>
                    </a:lnTo>
                    <a:lnTo>
                      <a:pt x="230" y="96"/>
                    </a:lnTo>
                    <a:lnTo>
                      <a:pt x="230" y="94"/>
                    </a:lnTo>
                    <a:lnTo>
                      <a:pt x="228" y="96"/>
                    </a:lnTo>
                    <a:lnTo>
                      <a:pt x="228" y="94"/>
                    </a:lnTo>
                    <a:lnTo>
                      <a:pt x="228" y="93"/>
                    </a:lnTo>
                    <a:lnTo>
                      <a:pt x="230" y="93"/>
                    </a:lnTo>
                    <a:lnTo>
                      <a:pt x="230" y="91"/>
                    </a:lnTo>
                    <a:lnTo>
                      <a:pt x="230" y="89"/>
                    </a:lnTo>
                    <a:lnTo>
                      <a:pt x="230" y="87"/>
                    </a:lnTo>
                    <a:lnTo>
                      <a:pt x="230" y="85"/>
                    </a:lnTo>
                    <a:lnTo>
                      <a:pt x="232" y="85"/>
                    </a:lnTo>
                    <a:lnTo>
                      <a:pt x="232" y="87"/>
                    </a:lnTo>
                    <a:lnTo>
                      <a:pt x="234" y="87"/>
                    </a:lnTo>
                    <a:close/>
                    <a:moveTo>
                      <a:pt x="319" y="83"/>
                    </a:moveTo>
                    <a:lnTo>
                      <a:pt x="319" y="85"/>
                    </a:lnTo>
                    <a:lnTo>
                      <a:pt x="319" y="83"/>
                    </a:lnTo>
                    <a:lnTo>
                      <a:pt x="319" y="85"/>
                    </a:lnTo>
                    <a:lnTo>
                      <a:pt x="317" y="85"/>
                    </a:lnTo>
                    <a:lnTo>
                      <a:pt x="317" y="83"/>
                    </a:lnTo>
                    <a:lnTo>
                      <a:pt x="319" y="83"/>
                    </a:lnTo>
                    <a:close/>
                    <a:moveTo>
                      <a:pt x="301" y="83"/>
                    </a:moveTo>
                    <a:lnTo>
                      <a:pt x="299" y="83"/>
                    </a:lnTo>
                    <a:lnTo>
                      <a:pt x="301" y="83"/>
                    </a:lnTo>
                    <a:close/>
                    <a:moveTo>
                      <a:pt x="299" y="83"/>
                    </a:moveTo>
                    <a:lnTo>
                      <a:pt x="299" y="81"/>
                    </a:lnTo>
                    <a:lnTo>
                      <a:pt x="299" y="83"/>
                    </a:lnTo>
                    <a:close/>
                    <a:moveTo>
                      <a:pt x="232" y="81"/>
                    </a:moveTo>
                    <a:lnTo>
                      <a:pt x="232" y="83"/>
                    </a:lnTo>
                    <a:lnTo>
                      <a:pt x="232" y="81"/>
                    </a:lnTo>
                    <a:lnTo>
                      <a:pt x="234" y="81"/>
                    </a:lnTo>
                    <a:lnTo>
                      <a:pt x="234" y="83"/>
                    </a:lnTo>
                    <a:lnTo>
                      <a:pt x="232" y="83"/>
                    </a:lnTo>
                    <a:lnTo>
                      <a:pt x="232" y="81"/>
                    </a:lnTo>
                    <a:close/>
                    <a:moveTo>
                      <a:pt x="301" y="83"/>
                    </a:moveTo>
                    <a:lnTo>
                      <a:pt x="299" y="81"/>
                    </a:lnTo>
                    <a:lnTo>
                      <a:pt x="301" y="81"/>
                    </a:lnTo>
                    <a:lnTo>
                      <a:pt x="301" y="83"/>
                    </a:lnTo>
                    <a:close/>
                    <a:moveTo>
                      <a:pt x="267" y="81"/>
                    </a:moveTo>
                    <a:lnTo>
                      <a:pt x="265" y="81"/>
                    </a:lnTo>
                    <a:lnTo>
                      <a:pt x="267" y="81"/>
                    </a:lnTo>
                    <a:close/>
                    <a:moveTo>
                      <a:pt x="278" y="79"/>
                    </a:moveTo>
                    <a:lnTo>
                      <a:pt x="280" y="79"/>
                    </a:lnTo>
                    <a:lnTo>
                      <a:pt x="278" y="79"/>
                    </a:lnTo>
                    <a:close/>
                    <a:moveTo>
                      <a:pt x="232" y="79"/>
                    </a:moveTo>
                    <a:lnTo>
                      <a:pt x="232" y="77"/>
                    </a:lnTo>
                    <a:lnTo>
                      <a:pt x="232" y="79"/>
                    </a:lnTo>
                    <a:close/>
                    <a:moveTo>
                      <a:pt x="276" y="79"/>
                    </a:moveTo>
                    <a:lnTo>
                      <a:pt x="276" y="77"/>
                    </a:lnTo>
                    <a:lnTo>
                      <a:pt x="276" y="79"/>
                    </a:lnTo>
                    <a:close/>
                    <a:moveTo>
                      <a:pt x="226" y="79"/>
                    </a:moveTo>
                    <a:lnTo>
                      <a:pt x="226" y="77"/>
                    </a:lnTo>
                    <a:lnTo>
                      <a:pt x="226" y="79"/>
                    </a:lnTo>
                    <a:close/>
                    <a:moveTo>
                      <a:pt x="274" y="79"/>
                    </a:moveTo>
                    <a:lnTo>
                      <a:pt x="276" y="79"/>
                    </a:lnTo>
                    <a:lnTo>
                      <a:pt x="274" y="79"/>
                    </a:lnTo>
                    <a:lnTo>
                      <a:pt x="272" y="79"/>
                    </a:lnTo>
                    <a:lnTo>
                      <a:pt x="274" y="79"/>
                    </a:lnTo>
                    <a:lnTo>
                      <a:pt x="272" y="79"/>
                    </a:lnTo>
                    <a:lnTo>
                      <a:pt x="274" y="79"/>
                    </a:lnTo>
                    <a:lnTo>
                      <a:pt x="274" y="77"/>
                    </a:lnTo>
                    <a:lnTo>
                      <a:pt x="276" y="77"/>
                    </a:lnTo>
                    <a:lnTo>
                      <a:pt x="276" y="79"/>
                    </a:lnTo>
                    <a:lnTo>
                      <a:pt x="274" y="79"/>
                    </a:lnTo>
                    <a:close/>
                    <a:moveTo>
                      <a:pt x="278" y="77"/>
                    </a:moveTo>
                    <a:lnTo>
                      <a:pt x="278" y="79"/>
                    </a:lnTo>
                    <a:lnTo>
                      <a:pt x="276" y="77"/>
                    </a:lnTo>
                    <a:lnTo>
                      <a:pt x="278" y="77"/>
                    </a:lnTo>
                    <a:close/>
                    <a:moveTo>
                      <a:pt x="178" y="79"/>
                    </a:moveTo>
                    <a:lnTo>
                      <a:pt x="176" y="79"/>
                    </a:lnTo>
                    <a:lnTo>
                      <a:pt x="176" y="77"/>
                    </a:lnTo>
                    <a:lnTo>
                      <a:pt x="178" y="77"/>
                    </a:lnTo>
                    <a:lnTo>
                      <a:pt x="178" y="79"/>
                    </a:lnTo>
                    <a:close/>
                    <a:moveTo>
                      <a:pt x="269" y="75"/>
                    </a:moveTo>
                    <a:lnTo>
                      <a:pt x="269" y="77"/>
                    </a:lnTo>
                    <a:lnTo>
                      <a:pt x="270" y="77"/>
                    </a:lnTo>
                    <a:lnTo>
                      <a:pt x="269" y="77"/>
                    </a:lnTo>
                    <a:lnTo>
                      <a:pt x="269" y="75"/>
                    </a:lnTo>
                    <a:close/>
                    <a:moveTo>
                      <a:pt x="174" y="83"/>
                    </a:moveTo>
                    <a:lnTo>
                      <a:pt x="174" y="81"/>
                    </a:lnTo>
                    <a:lnTo>
                      <a:pt x="174" y="79"/>
                    </a:lnTo>
                    <a:lnTo>
                      <a:pt x="174" y="77"/>
                    </a:lnTo>
                    <a:lnTo>
                      <a:pt x="176" y="75"/>
                    </a:lnTo>
                    <a:lnTo>
                      <a:pt x="176" y="77"/>
                    </a:lnTo>
                    <a:lnTo>
                      <a:pt x="176" y="79"/>
                    </a:lnTo>
                    <a:lnTo>
                      <a:pt x="176" y="81"/>
                    </a:lnTo>
                    <a:lnTo>
                      <a:pt x="174" y="83"/>
                    </a:lnTo>
                    <a:close/>
                    <a:moveTo>
                      <a:pt x="263" y="75"/>
                    </a:moveTo>
                    <a:lnTo>
                      <a:pt x="265" y="75"/>
                    </a:lnTo>
                    <a:lnTo>
                      <a:pt x="265" y="77"/>
                    </a:lnTo>
                    <a:lnTo>
                      <a:pt x="267" y="77"/>
                    </a:lnTo>
                    <a:lnTo>
                      <a:pt x="267" y="79"/>
                    </a:lnTo>
                    <a:lnTo>
                      <a:pt x="265" y="79"/>
                    </a:lnTo>
                    <a:lnTo>
                      <a:pt x="263" y="81"/>
                    </a:lnTo>
                    <a:lnTo>
                      <a:pt x="261" y="81"/>
                    </a:lnTo>
                    <a:lnTo>
                      <a:pt x="259" y="79"/>
                    </a:lnTo>
                    <a:lnTo>
                      <a:pt x="257" y="79"/>
                    </a:lnTo>
                    <a:lnTo>
                      <a:pt x="257" y="77"/>
                    </a:lnTo>
                    <a:lnTo>
                      <a:pt x="255" y="75"/>
                    </a:lnTo>
                    <a:lnTo>
                      <a:pt x="257" y="75"/>
                    </a:lnTo>
                    <a:lnTo>
                      <a:pt x="259" y="75"/>
                    </a:lnTo>
                    <a:lnTo>
                      <a:pt x="257" y="75"/>
                    </a:lnTo>
                    <a:lnTo>
                      <a:pt x="259" y="75"/>
                    </a:lnTo>
                    <a:lnTo>
                      <a:pt x="259" y="73"/>
                    </a:lnTo>
                    <a:lnTo>
                      <a:pt x="263" y="73"/>
                    </a:lnTo>
                    <a:lnTo>
                      <a:pt x="263" y="75"/>
                    </a:lnTo>
                    <a:close/>
                    <a:moveTo>
                      <a:pt x="272" y="73"/>
                    </a:moveTo>
                    <a:lnTo>
                      <a:pt x="270" y="73"/>
                    </a:lnTo>
                    <a:lnTo>
                      <a:pt x="272" y="73"/>
                    </a:lnTo>
                    <a:close/>
                    <a:moveTo>
                      <a:pt x="98" y="73"/>
                    </a:moveTo>
                    <a:lnTo>
                      <a:pt x="96" y="73"/>
                    </a:lnTo>
                    <a:lnTo>
                      <a:pt x="98" y="73"/>
                    </a:lnTo>
                    <a:close/>
                    <a:moveTo>
                      <a:pt x="100" y="73"/>
                    </a:moveTo>
                    <a:lnTo>
                      <a:pt x="98" y="73"/>
                    </a:lnTo>
                    <a:lnTo>
                      <a:pt x="100" y="73"/>
                    </a:lnTo>
                    <a:lnTo>
                      <a:pt x="100" y="71"/>
                    </a:lnTo>
                    <a:lnTo>
                      <a:pt x="100" y="73"/>
                    </a:lnTo>
                    <a:close/>
                    <a:moveTo>
                      <a:pt x="104" y="73"/>
                    </a:moveTo>
                    <a:lnTo>
                      <a:pt x="102" y="73"/>
                    </a:lnTo>
                    <a:lnTo>
                      <a:pt x="102" y="71"/>
                    </a:lnTo>
                    <a:lnTo>
                      <a:pt x="104" y="71"/>
                    </a:lnTo>
                    <a:lnTo>
                      <a:pt x="104" y="73"/>
                    </a:lnTo>
                    <a:close/>
                    <a:moveTo>
                      <a:pt x="286" y="71"/>
                    </a:moveTo>
                    <a:lnTo>
                      <a:pt x="288" y="73"/>
                    </a:lnTo>
                    <a:lnTo>
                      <a:pt x="290" y="73"/>
                    </a:lnTo>
                    <a:lnTo>
                      <a:pt x="292" y="73"/>
                    </a:lnTo>
                    <a:lnTo>
                      <a:pt x="294" y="75"/>
                    </a:lnTo>
                    <a:lnTo>
                      <a:pt x="294" y="77"/>
                    </a:lnTo>
                    <a:lnTo>
                      <a:pt x="296" y="77"/>
                    </a:lnTo>
                    <a:lnTo>
                      <a:pt x="296" y="79"/>
                    </a:lnTo>
                    <a:lnTo>
                      <a:pt x="296" y="81"/>
                    </a:lnTo>
                    <a:lnTo>
                      <a:pt x="294" y="81"/>
                    </a:lnTo>
                    <a:lnTo>
                      <a:pt x="294" y="79"/>
                    </a:lnTo>
                    <a:lnTo>
                      <a:pt x="292" y="79"/>
                    </a:lnTo>
                    <a:lnTo>
                      <a:pt x="290" y="77"/>
                    </a:lnTo>
                    <a:lnTo>
                      <a:pt x="288" y="77"/>
                    </a:lnTo>
                    <a:lnTo>
                      <a:pt x="286" y="75"/>
                    </a:lnTo>
                    <a:lnTo>
                      <a:pt x="284" y="77"/>
                    </a:lnTo>
                    <a:lnTo>
                      <a:pt x="286" y="77"/>
                    </a:lnTo>
                    <a:lnTo>
                      <a:pt x="284" y="77"/>
                    </a:lnTo>
                    <a:lnTo>
                      <a:pt x="282" y="77"/>
                    </a:lnTo>
                    <a:lnTo>
                      <a:pt x="280" y="77"/>
                    </a:lnTo>
                    <a:lnTo>
                      <a:pt x="280" y="75"/>
                    </a:lnTo>
                    <a:lnTo>
                      <a:pt x="278" y="75"/>
                    </a:lnTo>
                    <a:lnTo>
                      <a:pt x="278" y="77"/>
                    </a:lnTo>
                    <a:lnTo>
                      <a:pt x="276" y="77"/>
                    </a:lnTo>
                    <a:lnTo>
                      <a:pt x="274" y="75"/>
                    </a:lnTo>
                    <a:lnTo>
                      <a:pt x="274" y="73"/>
                    </a:lnTo>
                    <a:lnTo>
                      <a:pt x="274" y="75"/>
                    </a:lnTo>
                    <a:lnTo>
                      <a:pt x="272" y="75"/>
                    </a:lnTo>
                    <a:lnTo>
                      <a:pt x="272" y="77"/>
                    </a:lnTo>
                    <a:lnTo>
                      <a:pt x="272" y="79"/>
                    </a:lnTo>
                    <a:lnTo>
                      <a:pt x="272" y="77"/>
                    </a:lnTo>
                    <a:lnTo>
                      <a:pt x="272" y="75"/>
                    </a:lnTo>
                    <a:lnTo>
                      <a:pt x="270" y="75"/>
                    </a:lnTo>
                    <a:lnTo>
                      <a:pt x="272" y="75"/>
                    </a:lnTo>
                    <a:lnTo>
                      <a:pt x="272" y="73"/>
                    </a:lnTo>
                    <a:lnTo>
                      <a:pt x="272" y="75"/>
                    </a:lnTo>
                    <a:lnTo>
                      <a:pt x="274" y="73"/>
                    </a:lnTo>
                    <a:lnTo>
                      <a:pt x="272" y="73"/>
                    </a:lnTo>
                    <a:lnTo>
                      <a:pt x="274" y="73"/>
                    </a:lnTo>
                    <a:lnTo>
                      <a:pt x="272" y="73"/>
                    </a:lnTo>
                    <a:lnTo>
                      <a:pt x="274" y="73"/>
                    </a:lnTo>
                    <a:lnTo>
                      <a:pt x="276" y="73"/>
                    </a:lnTo>
                    <a:lnTo>
                      <a:pt x="276" y="71"/>
                    </a:lnTo>
                    <a:lnTo>
                      <a:pt x="278" y="73"/>
                    </a:lnTo>
                    <a:lnTo>
                      <a:pt x="280" y="73"/>
                    </a:lnTo>
                    <a:lnTo>
                      <a:pt x="280" y="71"/>
                    </a:lnTo>
                    <a:lnTo>
                      <a:pt x="282" y="71"/>
                    </a:lnTo>
                    <a:lnTo>
                      <a:pt x="282" y="73"/>
                    </a:lnTo>
                    <a:lnTo>
                      <a:pt x="284" y="73"/>
                    </a:lnTo>
                    <a:lnTo>
                      <a:pt x="284" y="71"/>
                    </a:lnTo>
                    <a:lnTo>
                      <a:pt x="286" y="71"/>
                    </a:lnTo>
                    <a:close/>
                    <a:moveTo>
                      <a:pt x="46" y="73"/>
                    </a:moveTo>
                    <a:lnTo>
                      <a:pt x="46" y="75"/>
                    </a:lnTo>
                    <a:lnTo>
                      <a:pt x="44" y="75"/>
                    </a:lnTo>
                    <a:lnTo>
                      <a:pt x="46" y="75"/>
                    </a:lnTo>
                    <a:lnTo>
                      <a:pt x="46" y="77"/>
                    </a:lnTo>
                    <a:lnTo>
                      <a:pt x="44" y="77"/>
                    </a:lnTo>
                    <a:lnTo>
                      <a:pt x="44" y="75"/>
                    </a:lnTo>
                    <a:lnTo>
                      <a:pt x="44" y="73"/>
                    </a:lnTo>
                    <a:lnTo>
                      <a:pt x="42" y="73"/>
                    </a:lnTo>
                    <a:lnTo>
                      <a:pt x="42" y="71"/>
                    </a:lnTo>
                    <a:lnTo>
                      <a:pt x="44" y="71"/>
                    </a:lnTo>
                    <a:lnTo>
                      <a:pt x="44" y="73"/>
                    </a:lnTo>
                    <a:lnTo>
                      <a:pt x="46" y="73"/>
                    </a:lnTo>
                    <a:close/>
                    <a:moveTo>
                      <a:pt x="301" y="71"/>
                    </a:moveTo>
                    <a:lnTo>
                      <a:pt x="303" y="71"/>
                    </a:lnTo>
                    <a:lnTo>
                      <a:pt x="301" y="71"/>
                    </a:lnTo>
                    <a:close/>
                    <a:moveTo>
                      <a:pt x="106" y="69"/>
                    </a:moveTo>
                    <a:lnTo>
                      <a:pt x="108" y="69"/>
                    </a:lnTo>
                    <a:lnTo>
                      <a:pt x="108" y="71"/>
                    </a:lnTo>
                    <a:lnTo>
                      <a:pt x="108" y="69"/>
                    </a:lnTo>
                    <a:lnTo>
                      <a:pt x="108" y="71"/>
                    </a:lnTo>
                    <a:lnTo>
                      <a:pt x="110" y="71"/>
                    </a:lnTo>
                    <a:lnTo>
                      <a:pt x="110" y="73"/>
                    </a:lnTo>
                    <a:lnTo>
                      <a:pt x="110" y="75"/>
                    </a:lnTo>
                    <a:lnTo>
                      <a:pt x="108" y="75"/>
                    </a:lnTo>
                    <a:lnTo>
                      <a:pt x="110" y="75"/>
                    </a:lnTo>
                    <a:lnTo>
                      <a:pt x="108" y="75"/>
                    </a:lnTo>
                    <a:lnTo>
                      <a:pt x="106" y="75"/>
                    </a:lnTo>
                    <a:lnTo>
                      <a:pt x="106" y="73"/>
                    </a:lnTo>
                    <a:lnTo>
                      <a:pt x="106" y="75"/>
                    </a:lnTo>
                    <a:lnTo>
                      <a:pt x="104" y="75"/>
                    </a:lnTo>
                    <a:lnTo>
                      <a:pt x="104" y="73"/>
                    </a:lnTo>
                    <a:lnTo>
                      <a:pt x="104" y="71"/>
                    </a:lnTo>
                    <a:lnTo>
                      <a:pt x="104" y="69"/>
                    </a:lnTo>
                    <a:lnTo>
                      <a:pt x="106" y="69"/>
                    </a:lnTo>
                    <a:close/>
                    <a:moveTo>
                      <a:pt x="42" y="71"/>
                    </a:moveTo>
                    <a:lnTo>
                      <a:pt x="42" y="73"/>
                    </a:lnTo>
                    <a:lnTo>
                      <a:pt x="42" y="71"/>
                    </a:lnTo>
                    <a:lnTo>
                      <a:pt x="40" y="71"/>
                    </a:lnTo>
                    <a:lnTo>
                      <a:pt x="42" y="71"/>
                    </a:lnTo>
                    <a:lnTo>
                      <a:pt x="40" y="71"/>
                    </a:lnTo>
                    <a:lnTo>
                      <a:pt x="40" y="69"/>
                    </a:lnTo>
                    <a:lnTo>
                      <a:pt x="42" y="69"/>
                    </a:lnTo>
                    <a:lnTo>
                      <a:pt x="42" y="71"/>
                    </a:lnTo>
                    <a:close/>
                    <a:moveTo>
                      <a:pt x="327" y="69"/>
                    </a:moveTo>
                    <a:lnTo>
                      <a:pt x="327" y="67"/>
                    </a:lnTo>
                    <a:lnTo>
                      <a:pt x="327" y="69"/>
                    </a:lnTo>
                    <a:close/>
                    <a:moveTo>
                      <a:pt x="38" y="65"/>
                    </a:moveTo>
                    <a:lnTo>
                      <a:pt x="38" y="67"/>
                    </a:lnTo>
                    <a:lnTo>
                      <a:pt x="40" y="67"/>
                    </a:lnTo>
                    <a:lnTo>
                      <a:pt x="40" y="69"/>
                    </a:lnTo>
                    <a:lnTo>
                      <a:pt x="40" y="67"/>
                    </a:lnTo>
                    <a:lnTo>
                      <a:pt x="40" y="69"/>
                    </a:lnTo>
                    <a:lnTo>
                      <a:pt x="40" y="67"/>
                    </a:lnTo>
                    <a:lnTo>
                      <a:pt x="38" y="67"/>
                    </a:lnTo>
                    <a:lnTo>
                      <a:pt x="37" y="67"/>
                    </a:lnTo>
                    <a:lnTo>
                      <a:pt x="38" y="65"/>
                    </a:lnTo>
                    <a:close/>
                    <a:moveTo>
                      <a:pt x="240" y="65"/>
                    </a:moveTo>
                    <a:lnTo>
                      <a:pt x="238" y="65"/>
                    </a:lnTo>
                    <a:lnTo>
                      <a:pt x="240" y="65"/>
                    </a:lnTo>
                    <a:close/>
                    <a:moveTo>
                      <a:pt x="325" y="67"/>
                    </a:moveTo>
                    <a:lnTo>
                      <a:pt x="325" y="65"/>
                    </a:lnTo>
                    <a:lnTo>
                      <a:pt x="327" y="65"/>
                    </a:lnTo>
                    <a:lnTo>
                      <a:pt x="325" y="65"/>
                    </a:lnTo>
                    <a:lnTo>
                      <a:pt x="325" y="67"/>
                    </a:lnTo>
                    <a:close/>
                    <a:moveTo>
                      <a:pt x="257" y="69"/>
                    </a:moveTo>
                    <a:lnTo>
                      <a:pt x="255" y="69"/>
                    </a:lnTo>
                    <a:lnTo>
                      <a:pt x="255" y="67"/>
                    </a:lnTo>
                    <a:lnTo>
                      <a:pt x="255" y="65"/>
                    </a:lnTo>
                    <a:lnTo>
                      <a:pt x="257" y="65"/>
                    </a:lnTo>
                    <a:lnTo>
                      <a:pt x="255" y="65"/>
                    </a:lnTo>
                    <a:lnTo>
                      <a:pt x="255" y="67"/>
                    </a:lnTo>
                    <a:lnTo>
                      <a:pt x="257" y="67"/>
                    </a:lnTo>
                    <a:lnTo>
                      <a:pt x="257" y="69"/>
                    </a:lnTo>
                    <a:close/>
                    <a:moveTo>
                      <a:pt x="243" y="65"/>
                    </a:moveTo>
                    <a:lnTo>
                      <a:pt x="241" y="65"/>
                    </a:lnTo>
                    <a:lnTo>
                      <a:pt x="243" y="65"/>
                    </a:lnTo>
                    <a:close/>
                    <a:moveTo>
                      <a:pt x="238" y="65"/>
                    </a:moveTo>
                    <a:lnTo>
                      <a:pt x="236" y="65"/>
                    </a:lnTo>
                    <a:lnTo>
                      <a:pt x="236" y="63"/>
                    </a:lnTo>
                    <a:lnTo>
                      <a:pt x="238" y="63"/>
                    </a:lnTo>
                    <a:lnTo>
                      <a:pt x="238" y="65"/>
                    </a:lnTo>
                    <a:close/>
                    <a:moveTo>
                      <a:pt x="238" y="65"/>
                    </a:moveTo>
                    <a:lnTo>
                      <a:pt x="238" y="63"/>
                    </a:lnTo>
                    <a:lnTo>
                      <a:pt x="238" y="65"/>
                    </a:lnTo>
                    <a:close/>
                    <a:moveTo>
                      <a:pt x="238" y="65"/>
                    </a:moveTo>
                    <a:lnTo>
                      <a:pt x="238" y="63"/>
                    </a:lnTo>
                    <a:lnTo>
                      <a:pt x="238" y="65"/>
                    </a:lnTo>
                    <a:close/>
                    <a:moveTo>
                      <a:pt x="251" y="63"/>
                    </a:moveTo>
                    <a:lnTo>
                      <a:pt x="253" y="63"/>
                    </a:lnTo>
                    <a:lnTo>
                      <a:pt x="255" y="63"/>
                    </a:lnTo>
                    <a:lnTo>
                      <a:pt x="257" y="63"/>
                    </a:lnTo>
                    <a:lnTo>
                      <a:pt x="259" y="63"/>
                    </a:lnTo>
                    <a:lnTo>
                      <a:pt x="257" y="63"/>
                    </a:lnTo>
                    <a:lnTo>
                      <a:pt x="255" y="63"/>
                    </a:lnTo>
                    <a:lnTo>
                      <a:pt x="255" y="65"/>
                    </a:lnTo>
                    <a:lnTo>
                      <a:pt x="255" y="63"/>
                    </a:lnTo>
                    <a:lnTo>
                      <a:pt x="255" y="65"/>
                    </a:lnTo>
                    <a:lnTo>
                      <a:pt x="253" y="65"/>
                    </a:lnTo>
                    <a:lnTo>
                      <a:pt x="251" y="65"/>
                    </a:lnTo>
                    <a:lnTo>
                      <a:pt x="251" y="63"/>
                    </a:lnTo>
                    <a:close/>
                    <a:moveTo>
                      <a:pt x="325" y="65"/>
                    </a:moveTo>
                    <a:lnTo>
                      <a:pt x="323" y="65"/>
                    </a:lnTo>
                    <a:lnTo>
                      <a:pt x="323" y="63"/>
                    </a:lnTo>
                    <a:lnTo>
                      <a:pt x="325" y="63"/>
                    </a:lnTo>
                    <a:lnTo>
                      <a:pt x="325" y="65"/>
                    </a:lnTo>
                    <a:close/>
                    <a:moveTo>
                      <a:pt x="292" y="63"/>
                    </a:moveTo>
                    <a:lnTo>
                      <a:pt x="292" y="65"/>
                    </a:lnTo>
                    <a:lnTo>
                      <a:pt x="290" y="65"/>
                    </a:lnTo>
                    <a:lnTo>
                      <a:pt x="288" y="65"/>
                    </a:lnTo>
                    <a:lnTo>
                      <a:pt x="286" y="65"/>
                    </a:lnTo>
                    <a:lnTo>
                      <a:pt x="286" y="63"/>
                    </a:lnTo>
                    <a:lnTo>
                      <a:pt x="288" y="63"/>
                    </a:lnTo>
                    <a:lnTo>
                      <a:pt x="290" y="63"/>
                    </a:lnTo>
                    <a:lnTo>
                      <a:pt x="292" y="63"/>
                    </a:lnTo>
                    <a:close/>
                    <a:moveTo>
                      <a:pt x="243" y="62"/>
                    </a:moveTo>
                    <a:lnTo>
                      <a:pt x="245" y="62"/>
                    </a:lnTo>
                    <a:lnTo>
                      <a:pt x="245" y="63"/>
                    </a:lnTo>
                    <a:lnTo>
                      <a:pt x="247" y="63"/>
                    </a:lnTo>
                    <a:lnTo>
                      <a:pt x="249" y="63"/>
                    </a:lnTo>
                    <a:lnTo>
                      <a:pt x="251" y="63"/>
                    </a:lnTo>
                    <a:lnTo>
                      <a:pt x="249" y="63"/>
                    </a:lnTo>
                    <a:lnTo>
                      <a:pt x="251" y="63"/>
                    </a:lnTo>
                    <a:lnTo>
                      <a:pt x="249" y="63"/>
                    </a:lnTo>
                    <a:lnTo>
                      <a:pt x="247" y="63"/>
                    </a:lnTo>
                    <a:lnTo>
                      <a:pt x="247" y="65"/>
                    </a:lnTo>
                    <a:lnTo>
                      <a:pt x="247" y="63"/>
                    </a:lnTo>
                    <a:lnTo>
                      <a:pt x="245" y="65"/>
                    </a:lnTo>
                    <a:lnTo>
                      <a:pt x="243" y="65"/>
                    </a:lnTo>
                    <a:lnTo>
                      <a:pt x="241" y="63"/>
                    </a:lnTo>
                    <a:lnTo>
                      <a:pt x="243" y="63"/>
                    </a:lnTo>
                    <a:lnTo>
                      <a:pt x="243" y="62"/>
                    </a:lnTo>
                    <a:close/>
                    <a:moveTo>
                      <a:pt x="334" y="62"/>
                    </a:moveTo>
                    <a:lnTo>
                      <a:pt x="336" y="62"/>
                    </a:lnTo>
                    <a:lnTo>
                      <a:pt x="338" y="62"/>
                    </a:lnTo>
                    <a:lnTo>
                      <a:pt x="340" y="62"/>
                    </a:lnTo>
                    <a:lnTo>
                      <a:pt x="340" y="63"/>
                    </a:lnTo>
                    <a:lnTo>
                      <a:pt x="342" y="63"/>
                    </a:lnTo>
                    <a:lnTo>
                      <a:pt x="344" y="63"/>
                    </a:lnTo>
                    <a:lnTo>
                      <a:pt x="346" y="63"/>
                    </a:lnTo>
                    <a:lnTo>
                      <a:pt x="344" y="63"/>
                    </a:lnTo>
                    <a:lnTo>
                      <a:pt x="342" y="63"/>
                    </a:lnTo>
                    <a:lnTo>
                      <a:pt x="340" y="63"/>
                    </a:lnTo>
                    <a:lnTo>
                      <a:pt x="340" y="65"/>
                    </a:lnTo>
                    <a:lnTo>
                      <a:pt x="340" y="63"/>
                    </a:lnTo>
                    <a:lnTo>
                      <a:pt x="338" y="63"/>
                    </a:lnTo>
                    <a:lnTo>
                      <a:pt x="336" y="63"/>
                    </a:lnTo>
                    <a:lnTo>
                      <a:pt x="334" y="63"/>
                    </a:lnTo>
                    <a:lnTo>
                      <a:pt x="334" y="62"/>
                    </a:lnTo>
                    <a:close/>
                    <a:moveTo>
                      <a:pt x="116" y="62"/>
                    </a:moveTo>
                    <a:lnTo>
                      <a:pt x="114" y="62"/>
                    </a:lnTo>
                    <a:lnTo>
                      <a:pt x="116" y="62"/>
                    </a:lnTo>
                    <a:close/>
                    <a:moveTo>
                      <a:pt x="91" y="62"/>
                    </a:moveTo>
                    <a:lnTo>
                      <a:pt x="91" y="63"/>
                    </a:lnTo>
                    <a:lnTo>
                      <a:pt x="93" y="63"/>
                    </a:lnTo>
                    <a:lnTo>
                      <a:pt x="93" y="65"/>
                    </a:lnTo>
                    <a:lnTo>
                      <a:pt x="93" y="67"/>
                    </a:lnTo>
                    <a:lnTo>
                      <a:pt x="93" y="69"/>
                    </a:lnTo>
                    <a:lnTo>
                      <a:pt x="95" y="69"/>
                    </a:lnTo>
                    <a:lnTo>
                      <a:pt x="96" y="69"/>
                    </a:lnTo>
                    <a:lnTo>
                      <a:pt x="98" y="69"/>
                    </a:lnTo>
                    <a:lnTo>
                      <a:pt x="96" y="71"/>
                    </a:lnTo>
                    <a:lnTo>
                      <a:pt x="96" y="73"/>
                    </a:lnTo>
                    <a:lnTo>
                      <a:pt x="96" y="75"/>
                    </a:lnTo>
                    <a:lnTo>
                      <a:pt x="96" y="73"/>
                    </a:lnTo>
                    <a:lnTo>
                      <a:pt x="96" y="75"/>
                    </a:lnTo>
                    <a:lnTo>
                      <a:pt x="95" y="75"/>
                    </a:lnTo>
                    <a:lnTo>
                      <a:pt x="95" y="73"/>
                    </a:lnTo>
                    <a:lnTo>
                      <a:pt x="93" y="73"/>
                    </a:lnTo>
                    <a:lnTo>
                      <a:pt x="91" y="71"/>
                    </a:lnTo>
                    <a:lnTo>
                      <a:pt x="91" y="69"/>
                    </a:lnTo>
                    <a:lnTo>
                      <a:pt x="89" y="69"/>
                    </a:lnTo>
                    <a:lnTo>
                      <a:pt x="89" y="67"/>
                    </a:lnTo>
                    <a:lnTo>
                      <a:pt x="89" y="65"/>
                    </a:lnTo>
                    <a:lnTo>
                      <a:pt x="87" y="65"/>
                    </a:lnTo>
                    <a:lnTo>
                      <a:pt x="85" y="65"/>
                    </a:lnTo>
                    <a:lnTo>
                      <a:pt x="83" y="65"/>
                    </a:lnTo>
                    <a:lnTo>
                      <a:pt x="85" y="65"/>
                    </a:lnTo>
                    <a:lnTo>
                      <a:pt x="85" y="63"/>
                    </a:lnTo>
                    <a:lnTo>
                      <a:pt x="87" y="63"/>
                    </a:lnTo>
                    <a:lnTo>
                      <a:pt x="85" y="63"/>
                    </a:lnTo>
                    <a:lnTo>
                      <a:pt x="85" y="62"/>
                    </a:lnTo>
                    <a:lnTo>
                      <a:pt x="87" y="62"/>
                    </a:lnTo>
                    <a:lnTo>
                      <a:pt x="89" y="62"/>
                    </a:lnTo>
                    <a:lnTo>
                      <a:pt x="89" y="63"/>
                    </a:lnTo>
                    <a:lnTo>
                      <a:pt x="89" y="62"/>
                    </a:lnTo>
                    <a:lnTo>
                      <a:pt x="91" y="62"/>
                    </a:lnTo>
                    <a:close/>
                    <a:moveTo>
                      <a:pt x="236" y="62"/>
                    </a:moveTo>
                    <a:lnTo>
                      <a:pt x="236" y="63"/>
                    </a:lnTo>
                    <a:lnTo>
                      <a:pt x="236" y="62"/>
                    </a:lnTo>
                    <a:close/>
                    <a:moveTo>
                      <a:pt x="332" y="62"/>
                    </a:moveTo>
                    <a:lnTo>
                      <a:pt x="330" y="62"/>
                    </a:lnTo>
                    <a:lnTo>
                      <a:pt x="332" y="62"/>
                    </a:lnTo>
                    <a:close/>
                    <a:moveTo>
                      <a:pt x="267" y="60"/>
                    </a:moveTo>
                    <a:lnTo>
                      <a:pt x="267" y="62"/>
                    </a:lnTo>
                    <a:lnTo>
                      <a:pt x="267" y="60"/>
                    </a:lnTo>
                    <a:close/>
                    <a:moveTo>
                      <a:pt x="270" y="60"/>
                    </a:moveTo>
                    <a:lnTo>
                      <a:pt x="270" y="62"/>
                    </a:lnTo>
                    <a:lnTo>
                      <a:pt x="270" y="60"/>
                    </a:lnTo>
                    <a:lnTo>
                      <a:pt x="272" y="60"/>
                    </a:lnTo>
                    <a:lnTo>
                      <a:pt x="272" y="62"/>
                    </a:lnTo>
                    <a:lnTo>
                      <a:pt x="274" y="62"/>
                    </a:lnTo>
                    <a:lnTo>
                      <a:pt x="274" y="63"/>
                    </a:lnTo>
                    <a:lnTo>
                      <a:pt x="272" y="63"/>
                    </a:lnTo>
                    <a:lnTo>
                      <a:pt x="270" y="63"/>
                    </a:lnTo>
                    <a:lnTo>
                      <a:pt x="269" y="63"/>
                    </a:lnTo>
                    <a:lnTo>
                      <a:pt x="267" y="62"/>
                    </a:lnTo>
                    <a:lnTo>
                      <a:pt x="269" y="62"/>
                    </a:lnTo>
                    <a:lnTo>
                      <a:pt x="267" y="62"/>
                    </a:lnTo>
                    <a:lnTo>
                      <a:pt x="269" y="62"/>
                    </a:lnTo>
                    <a:lnTo>
                      <a:pt x="269" y="60"/>
                    </a:lnTo>
                    <a:lnTo>
                      <a:pt x="269" y="62"/>
                    </a:lnTo>
                    <a:lnTo>
                      <a:pt x="269" y="60"/>
                    </a:lnTo>
                    <a:lnTo>
                      <a:pt x="270" y="60"/>
                    </a:lnTo>
                    <a:close/>
                    <a:moveTo>
                      <a:pt x="118" y="60"/>
                    </a:moveTo>
                    <a:lnTo>
                      <a:pt x="116" y="60"/>
                    </a:lnTo>
                    <a:lnTo>
                      <a:pt x="118" y="60"/>
                    </a:lnTo>
                    <a:close/>
                    <a:moveTo>
                      <a:pt x="270" y="60"/>
                    </a:moveTo>
                    <a:lnTo>
                      <a:pt x="269" y="60"/>
                    </a:lnTo>
                    <a:lnTo>
                      <a:pt x="269" y="58"/>
                    </a:lnTo>
                    <a:lnTo>
                      <a:pt x="269" y="60"/>
                    </a:lnTo>
                    <a:lnTo>
                      <a:pt x="270" y="60"/>
                    </a:lnTo>
                    <a:close/>
                    <a:moveTo>
                      <a:pt x="118" y="60"/>
                    </a:moveTo>
                    <a:lnTo>
                      <a:pt x="118" y="58"/>
                    </a:lnTo>
                    <a:lnTo>
                      <a:pt x="118" y="60"/>
                    </a:lnTo>
                    <a:close/>
                    <a:moveTo>
                      <a:pt x="234" y="58"/>
                    </a:moveTo>
                    <a:lnTo>
                      <a:pt x="234" y="60"/>
                    </a:lnTo>
                    <a:lnTo>
                      <a:pt x="236" y="60"/>
                    </a:lnTo>
                    <a:lnTo>
                      <a:pt x="236" y="62"/>
                    </a:lnTo>
                    <a:lnTo>
                      <a:pt x="234" y="62"/>
                    </a:lnTo>
                    <a:lnTo>
                      <a:pt x="234" y="60"/>
                    </a:lnTo>
                    <a:lnTo>
                      <a:pt x="234" y="62"/>
                    </a:lnTo>
                    <a:lnTo>
                      <a:pt x="232" y="62"/>
                    </a:lnTo>
                    <a:lnTo>
                      <a:pt x="234" y="62"/>
                    </a:lnTo>
                    <a:lnTo>
                      <a:pt x="232" y="60"/>
                    </a:lnTo>
                    <a:lnTo>
                      <a:pt x="232" y="62"/>
                    </a:lnTo>
                    <a:lnTo>
                      <a:pt x="230" y="62"/>
                    </a:lnTo>
                    <a:lnTo>
                      <a:pt x="230" y="60"/>
                    </a:lnTo>
                    <a:lnTo>
                      <a:pt x="230" y="58"/>
                    </a:lnTo>
                    <a:lnTo>
                      <a:pt x="232" y="58"/>
                    </a:lnTo>
                    <a:lnTo>
                      <a:pt x="234" y="58"/>
                    </a:lnTo>
                    <a:close/>
                    <a:moveTo>
                      <a:pt x="288" y="58"/>
                    </a:moveTo>
                    <a:lnTo>
                      <a:pt x="288" y="60"/>
                    </a:lnTo>
                    <a:lnTo>
                      <a:pt x="288" y="58"/>
                    </a:lnTo>
                    <a:lnTo>
                      <a:pt x="288" y="60"/>
                    </a:lnTo>
                    <a:lnTo>
                      <a:pt x="288" y="58"/>
                    </a:lnTo>
                    <a:lnTo>
                      <a:pt x="288" y="60"/>
                    </a:lnTo>
                    <a:lnTo>
                      <a:pt x="288" y="58"/>
                    </a:lnTo>
                    <a:close/>
                    <a:moveTo>
                      <a:pt x="122" y="58"/>
                    </a:moveTo>
                    <a:lnTo>
                      <a:pt x="122" y="60"/>
                    </a:lnTo>
                    <a:lnTo>
                      <a:pt x="120" y="60"/>
                    </a:lnTo>
                    <a:lnTo>
                      <a:pt x="120" y="58"/>
                    </a:lnTo>
                    <a:lnTo>
                      <a:pt x="122" y="58"/>
                    </a:lnTo>
                    <a:close/>
                    <a:moveTo>
                      <a:pt x="276" y="58"/>
                    </a:moveTo>
                    <a:lnTo>
                      <a:pt x="274" y="58"/>
                    </a:lnTo>
                    <a:lnTo>
                      <a:pt x="274" y="56"/>
                    </a:lnTo>
                    <a:lnTo>
                      <a:pt x="276" y="56"/>
                    </a:lnTo>
                    <a:lnTo>
                      <a:pt x="276" y="58"/>
                    </a:lnTo>
                    <a:close/>
                    <a:moveTo>
                      <a:pt x="330" y="58"/>
                    </a:moveTo>
                    <a:lnTo>
                      <a:pt x="328" y="58"/>
                    </a:lnTo>
                    <a:lnTo>
                      <a:pt x="328" y="56"/>
                    </a:lnTo>
                    <a:lnTo>
                      <a:pt x="330" y="56"/>
                    </a:lnTo>
                    <a:lnTo>
                      <a:pt x="330" y="58"/>
                    </a:lnTo>
                    <a:close/>
                    <a:moveTo>
                      <a:pt x="33" y="56"/>
                    </a:moveTo>
                    <a:lnTo>
                      <a:pt x="33" y="58"/>
                    </a:lnTo>
                    <a:lnTo>
                      <a:pt x="33" y="60"/>
                    </a:lnTo>
                    <a:lnTo>
                      <a:pt x="35" y="60"/>
                    </a:lnTo>
                    <a:lnTo>
                      <a:pt x="33" y="60"/>
                    </a:lnTo>
                    <a:lnTo>
                      <a:pt x="35" y="60"/>
                    </a:lnTo>
                    <a:lnTo>
                      <a:pt x="35" y="62"/>
                    </a:lnTo>
                    <a:lnTo>
                      <a:pt x="35" y="60"/>
                    </a:lnTo>
                    <a:lnTo>
                      <a:pt x="35" y="62"/>
                    </a:lnTo>
                    <a:lnTo>
                      <a:pt x="35" y="63"/>
                    </a:lnTo>
                    <a:lnTo>
                      <a:pt x="35" y="62"/>
                    </a:lnTo>
                    <a:lnTo>
                      <a:pt x="35" y="63"/>
                    </a:lnTo>
                    <a:lnTo>
                      <a:pt x="33" y="63"/>
                    </a:lnTo>
                    <a:lnTo>
                      <a:pt x="33" y="62"/>
                    </a:lnTo>
                    <a:lnTo>
                      <a:pt x="31" y="62"/>
                    </a:lnTo>
                    <a:lnTo>
                      <a:pt x="33" y="62"/>
                    </a:lnTo>
                    <a:lnTo>
                      <a:pt x="31" y="62"/>
                    </a:lnTo>
                    <a:lnTo>
                      <a:pt x="31" y="60"/>
                    </a:lnTo>
                    <a:lnTo>
                      <a:pt x="31" y="58"/>
                    </a:lnTo>
                    <a:lnTo>
                      <a:pt x="31" y="56"/>
                    </a:lnTo>
                    <a:lnTo>
                      <a:pt x="33" y="56"/>
                    </a:lnTo>
                    <a:close/>
                    <a:moveTo>
                      <a:pt x="298" y="56"/>
                    </a:moveTo>
                    <a:lnTo>
                      <a:pt x="298" y="58"/>
                    </a:lnTo>
                    <a:lnTo>
                      <a:pt x="298" y="60"/>
                    </a:lnTo>
                    <a:lnTo>
                      <a:pt x="296" y="60"/>
                    </a:lnTo>
                    <a:lnTo>
                      <a:pt x="296" y="58"/>
                    </a:lnTo>
                    <a:lnTo>
                      <a:pt x="294" y="58"/>
                    </a:lnTo>
                    <a:lnTo>
                      <a:pt x="296" y="56"/>
                    </a:lnTo>
                    <a:lnTo>
                      <a:pt x="298" y="56"/>
                    </a:lnTo>
                    <a:close/>
                    <a:moveTo>
                      <a:pt x="296" y="56"/>
                    </a:moveTo>
                    <a:lnTo>
                      <a:pt x="298" y="56"/>
                    </a:lnTo>
                    <a:lnTo>
                      <a:pt x="296" y="56"/>
                    </a:lnTo>
                    <a:lnTo>
                      <a:pt x="294" y="56"/>
                    </a:lnTo>
                    <a:lnTo>
                      <a:pt x="292" y="56"/>
                    </a:lnTo>
                    <a:lnTo>
                      <a:pt x="294" y="56"/>
                    </a:lnTo>
                    <a:lnTo>
                      <a:pt x="296" y="56"/>
                    </a:lnTo>
                    <a:close/>
                    <a:moveTo>
                      <a:pt x="334" y="54"/>
                    </a:moveTo>
                    <a:lnTo>
                      <a:pt x="336" y="54"/>
                    </a:lnTo>
                    <a:lnTo>
                      <a:pt x="336" y="56"/>
                    </a:lnTo>
                    <a:lnTo>
                      <a:pt x="336" y="54"/>
                    </a:lnTo>
                    <a:lnTo>
                      <a:pt x="338" y="54"/>
                    </a:lnTo>
                    <a:lnTo>
                      <a:pt x="338" y="56"/>
                    </a:lnTo>
                    <a:lnTo>
                      <a:pt x="340" y="56"/>
                    </a:lnTo>
                    <a:lnTo>
                      <a:pt x="340" y="58"/>
                    </a:lnTo>
                    <a:lnTo>
                      <a:pt x="342" y="58"/>
                    </a:lnTo>
                    <a:lnTo>
                      <a:pt x="340" y="58"/>
                    </a:lnTo>
                    <a:lnTo>
                      <a:pt x="340" y="60"/>
                    </a:lnTo>
                    <a:lnTo>
                      <a:pt x="338" y="58"/>
                    </a:lnTo>
                    <a:lnTo>
                      <a:pt x="336" y="58"/>
                    </a:lnTo>
                    <a:lnTo>
                      <a:pt x="338" y="58"/>
                    </a:lnTo>
                    <a:lnTo>
                      <a:pt x="336" y="58"/>
                    </a:lnTo>
                    <a:lnTo>
                      <a:pt x="336" y="56"/>
                    </a:lnTo>
                    <a:lnTo>
                      <a:pt x="334" y="56"/>
                    </a:lnTo>
                    <a:lnTo>
                      <a:pt x="334" y="54"/>
                    </a:lnTo>
                    <a:close/>
                    <a:moveTo>
                      <a:pt x="267" y="56"/>
                    </a:moveTo>
                    <a:lnTo>
                      <a:pt x="265" y="56"/>
                    </a:lnTo>
                    <a:lnTo>
                      <a:pt x="265" y="54"/>
                    </a:lnTo>
                    <a:lnTo>
                      <a:pt x="267" y="54"/>
                    </a:lnTo>
                    <a:lnTo>
                      <a:pt x="267" y="56"/>
                    </a:lnTo>
                    <a:close/>
                    <a:moveTo>
                      <a:pt x="296" y="52"/>
                    </a:moveTo>
                    <a:lnTo>
                      <a:pt x="294" y="54"/>
                    </a:lnTo>
                    <a:lnTo>
                      <a:pt x="294" y="52"/>
                    </a:lnTo>
                    <a:lnTo>
                      <a:pt x="294" y="54"/>
                    </a:lnTo>
                    <a:lnTo>
                      <a:pt x="294" y="52"/>
                    </a:lnTo>
                    <a:lnTo>
                      <a:pt x="296" y="52"/>
                    </a:lnTo>
                    <a:close/>
                    <a:moveTo>
                      <a:pt x="288" y="52"/>
                    </a:moveTo>
                    <a:lnTo>
                      <a:pt x="288" y="54"/>
                    </a:lnTo>
                    <a:lnTo>
                      <a:pt x="288" y="52"/>
                    </a:lnTo>
                    <a:close/>
                    <a:moveTo>
                      <a:pt x="222" y="52"/>
                    </a:moveTo>
                    <a:lnTo>
                      <a:pt x="222" y="54"/>
                    </a:lnTo>
                    <a:lnTo>
                      <a:pt x="222" y="52"/>
                    </a:lnTo>
                    <a:lnTo>
                      <a:pt x="222" y="54"/>
                    </a:lnTo>
                    <a:lnTo>
                      <a:pt x="222" y="52"/>
                    </a:lnTo>
                    <a:lnTo>
                      <a:pt x="220" y="52"/>
                    </a:lnTo>
                    <a:lnTo>
                      <a:pt x="220" y="54"/>
                    </a:lnTo>
                    <a:lnTo>
                      <a:pt x="220" y="52"/>
                    </a:lnTo>
                    <a:lnTo>
                      <a:pt x="222" y="52"/>
                    </a:lnTo>
                    <a:close/>
                    <a:moveTo>
                      <a:pt x="309" y="52"/>
                    </a:moveTo>
                    <a:lnTo>
                      <a:pt x="311" y="52"/>
                    </a:lnTo>
                    <a:lnTo>
                      <a:pt x="313" y="52"/>
                    </a:lnTo>
                    <a:lnTo>
                      <a:pt x="315" y="52"/>
                    </a:lnTo>
                    <a:lnTo>
                      <a:pt x="315" y="54"/>
                    </a:lnTo>
                    <a:lnTo>
                      <a:pt x="317" y="54"/>
                    </a:lnTo>
                    <a:lnTo>
                      <a:pt x="319" y="56"/>
                    </a:lnTo>
                    <a:lnTo>
                      <a:pt x="319" y="54"/>
                    </a:lnTo>
                    <a:lnTo>
                      <a:pt x="319" y="56"/>
                    </a:lnTo>
                    <a:lnTo>
                      <a:pt x="321" y="56"/>
                    </a:lnTo>
                    <a:lnTo>
                      <a:pt x="321" y="54"/>
                    </a:lnTo>
                    <a:lnTo>
                      <a:pt x="321" y="56"/>
                    </a:lnTo>
                    <a:lnTo>
                      <a:pt x="321" y="54"/>
                    </a:lnTo>
                    <a:lnTo>
                      <a:pt x="323" y="54"/>
                    </a:lnTo>
                    <a:lnTo>
                      <a:pt x="323" y="56"/>
                    </a:lnTo>
                    <a:lnTo>
                      <a:pt x="323" y="58"/>
                    </a:lnTo>
                    <a:lnTo>
                      <a:pt x="325" y="60"/>
                    </a:lnTo>
                    <a:lnTo>
                      <a:pt x="325" y="62"/>
                    </a:lnTo>
                    <a:lnTo>
                      <a:pt x="323" y="62"/>
                    </a:lnTo>
                    <a:lnTo>
                      <a:pt x="323" y="63"/>
                    </a:lnTo>
                    <a:lnTo>
                      <a:pt x="323" y="65"/>
                    </a:lnTo>
                    <a:lnTo>
                      <a:pt x="323" y="67"/>
                    </a:lnTo>
                    <a:lnTo>
                      <a:pt x="325" y="69"/>
                    </a:lnTo>
                    <a:lnTo>
                      <a:pt x="325" y="71"/>
                    </a:lnTo>
                    <a:lnTo>
                      <a:pt x="327" y="71"/>
                    </a:lnTo>
                    <a:lnTo>
                      <a:pt x="327" y="73"/>
                    </a:lnTo>
                    <a:lnTo>
                      <a:pt x="327" y="71"/>
                    </a:lnTo>
                    <a:lnTo>
                      <a:pt x="327" y="69"/>
                    </a:lnTo>
                    <a:lnTo>
                      <a:pt x="328" y="69"/>
                    </a:lnTo>
                    <a:lnTo>
                      <a:pt x="328" y="71"/>
                    </a:lnTo>
                    <a:lnTo>
                      <a:pt x="328" y="73"/>
                    </a:lnTo>
                    <a:lnTo>
                      <a:pt x="328" y="75"/>
                    </a:lnTo>
                    <a:lnTo>
                      <a:pt x="330" y="75"/>
                    </a:lnTo>
                    <a:lnTo>
                      <a:pt x="330" y="77"/>
                    </a:lnTo>
                    <a:lnTo>
                      <a:pt x="332" y="77"/>
                    </a:lnTo>
                    <a:lnTo>
                      <a:pt x="334" y="77"/>
                    </a:lnTo>
                    <a:lnTo>
                      <a:pt x="334" y="75"/>
                    </a:lnTo>
                    <a:lnTo>
                      <a:pt x="336" y="75"/>
                    </a:lnTo>
                    <a:lnTo>
                      <a:pt x="336" y="73"/>
                    </a:lnTo>
                    <a:lnTo>
                      <a:pt x="338" y="73"/>
                    </a:lnTo>
                    <a:lnTo>
                      <a:pt x="338" y="71"/>
                    </a:lnTo>
                    <a:lnTo>
                      <a:pt x="340" y="71"/>
                    </a:lnTo>
                    <a:lnTo>
                      <a:pt x="340" y="69"/>
                    </a:lnTo>
                    <a:lnTo>
                      <a:pt x="342" y="69"/>
                    </a:lnTo>
                    <a:lnTo>
                      <a:pt x="342" y="67"/>
                    </a:lnTo>
                    <a:lnTo>
                      <a:pt x="344" y="67"/>
                    </a:lnTo>
                    <a:lnTo>
                      <a:pt x="346" y="67"/>
                    </a:lnTo>
                    <a:lnTo>
                      <a:pt x="346" y="65"/>
                    </a:lnTo>
                    <a:lnTo>
                      <a:pt x="348" y="65"/>
                    </a:lnTo>
                    <a:lnTo>
                      <a:pt x="348" y="63"/>
                    </a:lnTo>
                    <a:lnTo>
                      <a:pt x="350" y="63"/>
                    </a:lnTo>
                    <a:lnTo>
                      <a:pt x="350" y="62"/>
                    </a:lnTo>
                    <a:lnTo>
                      <a:pt x="352" y="62"/>
                    </a:lnTo>
                    <a:lnTo>
                      <a:pt x="354" y="62"/>
                    </a:lnTo>
                    <a:lnTo>
                      <a:pt x="356" y="62"/>
                    </a:lnTo>
                    <a:lnTo>
                      <a:pt x="357" y="62"/>
                    </a:lnTo>
                    <a:lnTo>
                      <a:pt x="357" y="63"/>
                    </a:lnTo>
                    <a:lnTo>
                      <a:pt x="359" y="63"/>
                    </a:lnTo>
                    <a:lnTo>
                      <a:pt x="361" y="63"/>
                    </a:lnTo>
                    <a:lnTo>
                      <a:pt x="361" y="65"/>
                    </a:lnTo>
                    <a:lnTo>
                      <a:pt x="363" y="65"/>
                    </a:lnTo>
                    <a:lnTo>
                      <a:pt x="365" y="65"/>
                    </a:lnTo>
                    <a:lnTo>
                      <a:pt x="367" y="67"/>
                    </a:lnTo>
                    <a:lnTo>
                      <a:pt x="369" y="67"/>
                    </a:lnTo>
                    <a:lnTo>
                      <a:pt x="371" y="67"/>
                    </a:lnTo>
                    <a:lnTo>
                      <a:pt x="371" y="69"/>
                    </a:lnTo>
                    <a:lnTo>
                      <a:pt x="373" y="67"/>
                    </a:lnTo>
                    <a:lnTo>
                      <a:pt x="373" y="69"/>
                    </a:lnTo>
                    <a:lnTo>
                      <a:pt x="375" y="69"/>
                    </a:lnTo>
                    <a:lnTo>
                      <a:pt x="377" y="69"/>
                    </a:lnTo>
                    <a:lnTo>
                      <a:pt x="377" y="71"/>
                    </a:lnTo>
                    <a:lnTo>
                      <a:pt x="377" y="69"/>
                    </a:lnTo>
                    <a:lnTo>
                      <a:pt x="379" y="69"/>
                    </a:lnTo>
                    <a:lnTo>
                      <a:pt x="379" y="71"/>
                    </a:lnTo>
                    <a:lnTo>
                      <a:pt x="379" y="69"/>
                    </a:lnTo>
                    <a:lnTo>
                      <a:pt x="379" y="71"/>
                    </a:lnTo>
                    <a:lnTo>
                      <a:pt x="379" y="73"/>
                    </a:lnTo>
                    <a:lnTo>
                      <a:pt x="379" y="75"/>
                    </a:lnTo>
                    <a:lnTo>
                      <a:pt x="379" y="79"/>
                    </a:lnTo>
                    <a:lnTo>
                      <a:pt x="379" y="81"/>
                    </a:lnTo>
                    <a:lnTo>
                      <a:pt x="379" y="83"/>
                    </a:lnTo>
                    <a:lnTo>
                      <a:pt x="379" y="87"/>
                    </a:lnTo>
                    <a:lnTo>
                      <a:pt x="379" y="89"/>
                    </a:lnTo>
                    <a:lnTo>
                      <a:pt x="379" y="91"/>
                    </a:lnTo>
                    <a:lnTo>
                      <a:pt x="379" y="93"/>
                    </a:lnTo>
                    <a:lnTo>
                      <a:pt x="379" y="94"/>
                    </a:lnTo>
                    <a:lnTo>
                      <a:pt x="379" y="96"/>
                    </a:lnTo>
                    <a:lnTo>
                      <a:pt x="379" y="98"/>
                    </a:lnTo>
                    <a:lnTo>
                      <a:pt x="379" y="100"/>
                    </a:lnTo>
                    <a:lnTo>
                      <a:pt x="379" y="102"/>
                    </a:lnTo>
                    <a:lnTo>
                      <a:pt x="379" y="104"/>
                    </a:lnTo>
                    <a:lnTo>
                      <a:pt x="379" y="106"/>
                    </a:lnTo>
                    <a:lnTo>
                      <a:pt x="379" y="108"/>
                    </a:lnTo>
                    <a:lnTo>
                      <a:pt x="379" y="110"/>
                    </a:lnTo>
                    <a:lnTo>
                      <a:pt x="379" y="112"/>
                    </a:lnTo>
                    <a:lnTo>
                      <a:pt x="379" y="114"/>
                    </a:lnTo>
                    <a:lnTo>
                      <a:pt x="379" y="116"/>
                    </a:lnTo>
                    <a:lnTo>
                      <a:pt x="379" y="120"/>
                    </a:lnTo>
                    <a:lnTo>
                      <a:pt x="379" y="122"/>
                    </a:lnTo>
                    <a:lnTo>
                      <a:pt x="379" y="123"/>
                    </a:lnTo>
                    <a:lnTo>
                      <a:pt x="377" y="122"/>
                    </a:lnTo>
                    <a:lnTo>
                      <a:pt x="375" y="120"/>
                    </a:lnTo>
                    <a:lnTo>
                      <a:pt x="373" y="120"/>
                    </a:lnTo>
                    <a:lnTo>
                      <a:pt x="373" y="118"/>
                    </a:lnTo>
                    <a:lnTo>
                      <a:pt x="371" y="118"/>
                    </a:lnTo>
                    <a:lnTo>
                      <a:pt x="371" y="116"/>
                    </a:lnTo>
                    <a:lnTo>
                      <a:pt x="373" y="116"/>
                    </a:lnTo>
                    <a:lnTo>
                      <a:pt x="373" y="114"/>
                    </a:lnTo>
                    <a:lnTo>
                      <a:pt x="373" y="116"/>
                    </a:lnTo>
                    <a:lnTo>
                      <a:pt x="371" y="116"/>
                    </a:lnTo>
                    <a:lnTo>
                      <a:pt x="369" y="116"/>
                    </a:lnTo>
                    <a:lnTo>
                      <a:pt x="367" y="116"/>
                    </a:lnTo>
                    <a:lnTo>
                      <a:pt x="367" y="118"/>
                    </a:lnTo>
                    <a:lnTo>
                      <a:pt x="365" y="116"/>
                    </a:lnTo>
                    <a:lnTo>
                      <a:pt x="365" y="114"/>
                    </a:lnTo>
                    <a:lnTo>
                      <a:pt x="365" y="116"/>
                    </a:lnTo>
                    <a:lnTo>
                      <a:pt x="363" y="116"/>
                    </a:lnTo>
                    <a:lnTo>
                      <a:pt x="363" y="118"/>
                    </a:lnTo>
                    <a:lnTo>
                      <a:pt x="361" y="116"/>
                    </a:lnTo>
                    <a:lnTo>
                      <a:pt x="363" y="116"/>
                    </a:lnTo>
                    <a:lnTo>
                      <a:pt x="363" y="114"/>
                    </a:lnTo>
                    <a:lnTo>
                      <a:pt x="363" y="112"/>
                    </a:lnTo>
                    <a:lnTo>
                      <a:pt x="363" y="110"/>
                    </a:lnTo>
                    <a:lnTo>
                      <a:pt x="361" y="110"/>
                    </a:lnTo>
                    <a:lnTo>
                      <a:pt x="361" y="108"/>
                    </a:lnTo>
                    <a:lnTo>
                      <a:pt x="363" y="108"/>
                    </a:lnTo>
                    <a:lnTo>
                      <a:pt x="365" y="108"/>
                    </a:lnTo>
                    <a:lnTo>
                      <a:pt x="363" y="108"/>
                    </a:lnTo>
                    <a:lnTo>
                      <a:pt x="361" y="108"/>
                    </a:lnTo>
                    <a:lnTo>
                      <a:pt x="361" y="106"/>
                    </a:lnTo>
                    <a:lnTo>
                      <a:pt x="359" y="106"/>
                    </a:lnTo>
                    <a:lnTo>
                      <a:pt x="361" y="106"/>
                    </a:lnTo>
                    <a:lnTo>
                      <a:pt x="363" y="106"/>
                    </a:lnTo>
                    <a:lnTo>
                      <a:pt x="365" y="106"/>
                    </a:lnTo>
                    <a:lnTo>
                      <a:pt x="363" y="106"/>
                    </a:lnTo>
                    <a:lnTo>
                      <a:pt x="361" y="106"/>
                    </a:lnTo>
                    <a:lnTo>
                      <a:pt x="361" y="104"/>
                    </a:lnTo>
                    <a:lnTo>
                      <a:pt x="359" y="102"/>
                    </a:lnTo>
                    <a:lnTo>
                      <a:pt x="359" y="100"/>
                    </a:lnTo>
                    <a:lnTo>
                      <a:pt x="357" y="100"/>
                    </a:lnTo>
                    <a:lnTo>
                      <a:pt x="357" y="98"/>
                    </a:lnTo>
                    <a:lnTo>
                      <a:pt x="357" y="96"/>
                    </a:lnTo>
                    <a:lnTo>
                      <a:pt x="356" y="96"/>
                    </a:lnTo>
                    <a:lnTo>
                      <a:pt x="357" y="96"/>
                    </a:lnTo>
                    <a:lnTo>
                      <a:pt x="356" y="96"/>
                    </a:lnTo>
                    <a:lnTo>
                      <a:pt x="356" y="94"/>
                    </a:lnTo>
                    <a:lnTo>
                      <a:pt x="356" y="93"/>
                    </a:lnTo>
                    <a:lnTo>
                      <a:pt x="356" y="94"/>
                    </a:lnTo>
                    <a:lnTo>
                      <a:pt x="354" y="93"/>
                    </a:lnTo>
                    <a:lnTo>
                      <a:pt x="352" y="93"/>
                    </a:lnTo>
                    <a:lnTo>
                      <a:pt x="352" y="91"/>
                    </a:lnTo>
                    <a:lnTo>
                      <a:pt x="350" y="91"/>
                    </a:lnTo>
                    <a:lnTo>
                      <a:pt x="350" y="89"/>
                    </a:lnTo>
                    <a:lnTo>
                      <a:pt x="348" y="91"/>
                    </a:lnTo>
                    <a:lnTo>
                      <a:pt x="348" y="89"/>
                    </a:lnTo>
                    <a:lnTo>
                      <a:pt x="348" y="91"/>
                    </a:lnTo>
                    <a:lnTo>
                      <a:pt x="346" y="89"/>
                    </a:lnTo>
                    <a:lnTo>
                      <a:pt x="344" y="89"/>
                    </a:lnTo>
                    <a:lnTo>
                      <a:pt x="342" y="89"/>
                    </a:lnTo>
                    <a:lnTo>
                      <a:pt x="342" y="87"/>
                    </a:lnTo>
                    <a:lnTo>
                      <a:pt x="340" y="87"/>
                    </a:lnTo>
                    <a:lnTo>
                      <a:pt x="338" y="87"/>
                    </a:lnTo>
                    <a:lnTo>
                      <a:pt x="336" y="87"/>
                    </a:lnTo>
                    <a:lnTo>
                      <a:pt x="336" y="85"/>
                    </a:lnTo>
                    <a:lnTo>
                      <a:pt x="334" y="85"/>
                    </a:lnTo>
                    <a:lnTo>
                      <a:pt x="332" y="85"/>
                    </a:lnTo>
                    <a:lnTo>
                      <a:pt x="330" y="85"/>
                    </a:lnTo>
                    <a:lnTo>
                      <a:pt x="328" y="85"/>
                    </a:lnTo>
                    <a:lnTo>
                      <a:pt x="328" y="83"/>
                    </a:lnTo>
                    <a:lnTo>
                      <a:pt x="327" y="83"/>
                    </a:lnTo>
                    <a:lnTo>
                      <a:pt x="328" y="83"/>
                    </a:lnTo>
                    <a:lnTo>
                      <a:pt x="328" y="81"/>
                    </a:lnTo>
                    <a:lnTo>
                      <a:pt x="330" y="81"/>
                    </a:lnTo>
                    <a:lnTo>
                      <a:pt x="328" y="81"/>
                    </a:lnTo>
                    <a:lnTo>
                      <a:pt x="327" y="81"/>
                    </a:lnTo>
                    <a:lnTo>
                      <a:pt x="327" y="83"/>
                    </a:lnTo>
                    <a:lnTo>
                      <a:pt x="327" y="81"/>
                    </a:lnTo>
                    <a:lnTo>
                      <a:pt x="325" y="81"/>
                    </a:lnTo>
                    <a:lnTo>
                      <a:pt x="325" y="83"/>
                    </a:lnTo>
                    <a:lnTo>
                      <a:pt x="325" y="81"/>
                    </a:lnTo>
                    <a:lnTo>
                      <a:pt x="323" y="81"/>
                    </a:lnTo>
                    <a:lnTo>
                      <a:pt x="325" y="81"/>
                    </a:lnTo>
                    <a:lnTo>
                      <a:pt x="323" y="81"/>
                    </a:lnTo>
                    <a:lnTo>
                      <a:pt x="323" y="79"/>
                    </a:lnTo>
                    <a:lnTo>
                      <a:pt x="323" y="81"/>
                    </a:lnTo>
                    <a:lnTo>
                      <a:pt x="321" y="79"/>
                    </a:lnTo>
                    <a:lnTo>
                      <a:pt x="319" y="79"/>
                    </a:lnTo>
                    <a:lnTo>
                      <a:pt x="319" y="77"/>
                    </a:lnTo>
                    <a:lnTo>
                      <a:pt x="319" y="75"/>
                    </a:lnTo>
                    <a:lnTo>
                      <a:pt x="321" y="75"/>
                    </a:lnTo>
                    <a:lnTo>
                      <a:pt x="321" y="73"/>
                    </a:lnTo>
                    <a:lnTo>
                      <a:pt x="319" y="73"/>
                    </a:lnTo>
                    <a:lnTo>
                      <a:pt x="319" y="75"/>
                    </a:lnTo>
                    <a:lnTo>
                      <a:pt x="319" y="77"/>
                    </a:lnTo>
                    <a:lnTo>
                      <a:pt x="319" y="79"/>
                    </a:lnTo>
                    <a:lnTo>
                      <a:pt x="317" y="79"/>
                    </a:lnTo>
                    <a:lnTo>
                      <a:pt x="317" y="81"/>
                    </a:lnTo>
                    <a:lnTo>
                      <a:pt x="317" y="83"/>
                    </a:lnTo>
                    <a:lnTo>
                      <a:pt x="315" y="83"/>
                    </a:lnTo>
                    <a:lnTo>
                      <a:pt x="313" y="83"/>
                    </a:lnTo>
                    <a:lnTo>
                      <a:pt x="313" y="81"/>
                    </a:lnTo>
                    <a:lnTo>
                      <a:pt x="311" y="79"/>
                    </a:lnTo>
                    <a:lnTo>
                      <a:pt x="313" y="79"/>
                    </a:lnTo>
                    <a:lnTo>
                      <a:pt x="313" y="77"/>
                    </a:lnTo>
                    <a:lnTo>
                      <a:pt x="313" y="75"/>
                    </a:lnTo>
                    <a:lnTo>
                      <a:pt x="311" y="75"/>
                    </a:lnTo>
                    <a:lnTo>
                      <a:pt x="311" y="77"/>
                    </a:lnTo>
                    <a:lnTo>
                      <a:pt x="311" y="75"/>
                    </a:lnTo>
                    <a:lnTo>
                      <a:pt x="309" y="75"/>
                    </a:lnTo>
                    <a:lnTo>
                      <a:pt x="309" y="73"/>
                    </a:lnTo>
                    <a:lnTo>
                      <a:pt x="307" y="73"/>
                    </a:lnTo>
                    <a:lnTo>
                      <a:pt x="305" y="73"/>
                    </a:lnTo>
                    <a:lnTo>
                      <a:pt x="305" y="71"/>
                    </a:lnTo>
                    <a:lnTo>
                      <a:pt x="307" y="71"/>
                    </a:lnTo>
                    <a:lnTo>
                      <a:pt x="305" y="71"/>
                    </a:lnTo>
                    <a:lnTo>
                      <a:pt x="307" y="71"/>
                    </a:lnTo>
                    <a:lnTo>
                      <a:pt x="309" y="71"/>
                    </a:lnTo>
                    <a:lnTo>
                      <a:pt x="311" y="71"/>
                    </a:lnTo>
                    <a:lnTo>
                      <a:pt x="313" y="71"/>
                    </a:lnTo>
                    <a:lnTo>
                      <a:pt x="313" y="69"/>
                    </a:lnTo>
                    <a:lnTo>
                      <a:pt x="315" y="69"/>
                    </a:lnTo>
                    <a:lnTo>
                      <a:pt x="317" y="69"/>
                    </a:lnTo>
                    <a:lnTo>
                      <a:pt x="317" y="71"/>
                    </a:lnTo>
                    <a:lnTo>
                      <a:pt x="317" y="69"/>
                    </a:lnTo>
                    <a:lnTo>
                      <a:pt x="317" y="71"/>
                    </a:lnTo>
                    <a:lnTo>
                      <a:pt x="317" y="69"/>
                    </a:lnTo>
                    <a:lnTo>
                      <a:pt x="319" y="69"/>
                    </a:lnTo>
                    <a:lnTo>
                      <a:pt x="319" y="71"/>
                    </a:lnTo>
                    <a:lnTo>
                      <a:pt x="319" y="69"/>
                    </a:lnTo>
                    <a:lnTo>
                      <a:pt x="321" y="69"/>
                    </a:lnTo>
                    <a:lnTo>
                      <a:pt x="321" y="71"/>
                    </a:lnTo>
                    <a:lnTo>
                      <a:pt x="321" y="69"/>
                    </a:lnTo>
                    <a:lnTo>
                      <a:pt x="323" y="69"/>
                    </a:lnTo>
                    <a:lnTo>
                      <a:pt x="321" y="69"/>
                    </a:lnTo>
                    <a:lnTo>
                      <a:pt x="321" y="67"/>
                    </a:lnTo>
                    <a:lnTo>
                      <a:pt x="323" y="67"/>
                    </a:lnTo>
                    <a:lnTo>
                      <a:pt x="321" y="67"/>
                    </a:lnTo>
                    <a:lnTo>
                      <a:pt x="323" y="67"/>
                    </a:lnTo>
                    <a:lnTo>
                      <a:pt x="321" y="67"/>
                    </a:lnTo>
                    <a:lnTo>
                      <a:pt x="321" y="65"/>
                    </a:lnTo>
                    <a:lnTo>
                      <a:pt x="321" y="67"/>
                    </a:lnTo>
                    <a:lnTo>
                      <a:pt x="319" y="67"/>
                    </a:lnTo>
                    <a:lnTo>
                      <a:pt x="317" y="67"/>
                    </a:lnTo>
                    <a:lnTo>
                      <a:pt x="315" y="67"/>
                    </a:lnTo>
                    <a:lnTo>
                      <a:pt x="313" y="67"/>
                    </a:lnTo>
                    <a:lnTo>
                      <a:pt x="311" y="67"/>
                    </a:lnTo>
                    <a:lnTo>
                      <a:pt x="309" y="67"/>
                    </a:lnTo>
                    <a:lnTo>
                      <a:pt x="307" y="67"/>
                    </a:lnTo>
                    <a:lnTo>
                      <a:pt x="305" y="65"/>
                    </a:lnTo>
                    <a:lnTo>
                      <a:pt x="307" y="65"/>
                    </a:lnTo>
                    <a:lnTo>
                      <a:pt x="305" y="65"/>
                    </a:lnTo>
                    <a:lnTo>
                      <a:pt x="305" y="63"/>
                    </a:lnTo>
                    <a:lnTo>
                      <a:pt x="305" y="62"/>
                    </a:lnTo>
                    <a:lnTo>
                      <a:pt x="303" y="62"/>
                    </a:lnTo>
                    <a:lnTo>
                      <a:pt x="301" y="62"/>
                    </a:lnTo>
                    <a:lnTo>
                      <a:pt x="301" y="60"/>
                    </a:lnTo>
                    <a:lnTo>
                      <a:pt x="299" y="60"/>
                    </a:lnTo>
                    <a:lnTo>
                      <a:pt x="299" y="62"/>
                    </a:lnTo>
                    <a:lnTo>
                      <a:pt x="298" y="62"/>
                    </a:lnTo>
                    <a:lnTo>
                      <a:pt x="298" y="60"/>
                    </a:lnTo>
                    <a:lnTo>
                      <a:pt x="299" y="60"/>
                    </a:lnTo>
                    <a:lnTo>
                      <a:pt x="299" y="58"/>
                    </a:lnTo>
                    <a:lnTo>
                      <a:pt x="299" y="56"/>
                    </a:lnTo>
                    <a:lnTo>
                      <a:pt x="301" y="56"/>
                    </a:lnTo>
                    <a:lnTo>
                      <a:pt x="301" y="54"/>
                    </a:lnTo>
                    <a:lnTo>
                      <a:pt x="301" y="56"/>
                    </a:lnTo>
                    <a:lnTo>
                      <a:pt x="303" y="54"/>
                    </a:lnTo>
                    <a:lnTo>
                      <a:pt x="305" y="54"/>
                    </a:lnTo>
                    <a:lnTo>
                      <a:pt x="307" y="52"/>
                    </a:lnTo>
                    <a:lnTo>
                      <a:pt x="309" y="52"/>
                    </a:lnTo>
                    <a:close/>
                    <a:moveTo>
                      <a:pt x="79" y="52"/>
                    </a:moveTo>
                    <a:lnTo>
                      <a:pt x="79" y="54"/>
                    </a:lnTo>
                    <a:lnTo>
                      <a:pt x="77" y="54"/>
                    </a:lnTo>
                    <a:lnTo>
                      <a:pt x="77" y="52"/>
                    </a:lnTo>
                    <a:lnTo>
                      <a:pt x="79" y="52"/>
                    </a:lnTo>
                    <a:close/>
                    <a:moveTo>
                      <a:pt x="224" y="52"/>
                    </a:moveTo>
                    <a:lnTo>
                      <a:pt x="222" y="52"/>
                    </a:lnTo>
                    <a:lnTo>
                      <a:pt x="224" y="52"/>
                    </a:lnTo>
                    <a:close/>
                    <a:moveTo>
                      <a:pt x="269" y="52"/>
                    </a:moveTo>
                    <a:lnTo>
                      <a:pt x="270" y="52"/>
                    </a:lnTo>
                    <a:lnTo>
                      <a:pt x="270" y="54"/>
                    </a:lnTo>
                    <a:lnTo>
                      <a:pt x="269" y="54"/>
                    </a:lnTo>
                    <a:lnTo>
                      <a:pt x="270" y="54"/>
                    </a:lnTo>
                    <a:lnTo>
                      <a:pt x="272" y="56"/>
                    </a:lnTo>
                    <a:lnTo>
                      <a:pt x="270" y="56"/>
                    </a:lnTo>
                    <a:lnTo>
                      <a:pt x="269" y="56"/>
                    </a:lnTo>
                    <a:lnTo>
                      <a:pt x="269" y="54"/>
                    </a:lnTo>
                    <a:lnTo>
                      <a:pt x="267" y="54"/>
                    </a:lnTo>
                    <a:lnTo>
                      <a:pt x="267" y="52"/>
                    </a:lnTo>
                    <a:lnTo>
                      <a:pt x="269" y="52"/>
                    </a:lnTo>
                    <a:close/>
                    <a:moveTo>
                      <a:pt x="79" y="52"/>
                    </a:moveTo>
                    <a:lnTo>
                      <a:pt x="77" y="52"/>
                    </a:lnTo>
                    <a:lnTo>
                      <a:pt x="79" y="52"/>
                    </a:lnTo>
                    <a:close/>
                    <a:moveTo>
                      <a:pt x="224" y="52"/>
                    </a:moveTo>
                    <a:lnTo>
                      <a:pt x="224" y="50"/>
                    </a:lnTo>
                    <a:lnTo>
                      <a:pt x="224" y="52"/>
                    </a:lnTo>
                    <a:close/>
                    <a:moveTo>
                      <a:pt x="267" y="50"/>
                    </a:moveTo>
                    <a:lnTo>
                      <a:pt x="267" y="52"/>
                    </a:lnTo>
                    <a:lnTo>
                      <a:pt x="267" y="54"/>
                    </a:lnTo>
                    <a:lnTo>
                      <a:pt x="265" y="54"/>
                    </a:lnTo>
                    <a:lnTo>
                      <a:pt x="265" y="52"/>
                    </a:lnTo>
                    <a:lnTo>
                      <a:pt x="265" y="50"/>
                    </a:lnTo>
                    <a:lnTo>
                      <a:pt x="267" y="50"/>
                    </a:lnTo>
                    <a:close/>
                    <a:moveTo>
                      <a:pt x="29" y="54"/>
                    </a:moveTo>
                    <a:lnTo>
                      <a:pt x="27" y="54"/>
                    </a:lnTo>
                    <a:lnTo>
                      <a:pt x="29" y="52"/>
                    </a:lnTo>
                    <a:lnTo>
                      <a:pt x="29" y="50"/>
                    </a:lnTo>
                    <a:lnTo>
                      <a:pt x="29" y="52"/>
                    </a:lnTo>
                    <a:lnTo>
                      <a:pt x="29" y="54"/>
                    </a:lnTo>
                    <a:close/>
                    <a:moveTo>
                      <a:pt x="73" y="52"/>
                    </a:moveTo>
                    <a:lnTo>
                      <a:pt x="71" y="52"/>
                    </a:lnTo>
                    <a:lnTo>
                      <a:pt x="69" y="52"/>
                    </a:lnTo>
                    <a:lnTo>
                      <a:pt x="71" y="50"/>
                    </a:lnTo>
                    <a:lnTo>
                      <a:pt x="71" y="52"/>
                    </a:lnTo>
                    <a:lnTo>
                      <a:pt x="73" y="52"/>
                    </a:lnTo>
                    <a:close/>
                    <a:moveTo>
                      <a:pt x="224" y="50"/>
                    </a:moveTo>
                    <a:lnTo>
                      <a:pt x="224" y="52"/>
                    </a:lnTo>
                    <a:lnTo>
                      <a:pt x="224" y="50"/>
                    </a:lnTo>
                    <a:lnTo>
                      <a:pt x="224" y="52"/>
                    </a:lnTo>
                    <a:lnTo>
                      <a:pt x="224" y="50"/>
                    </a:lnTo>
                    <a:close/>
                    <a:moveTo>
                      <a:pt x="226" y="50"/>
                    </a:moveTo>
                    <a:lnTo>
                      <a:pt x="226" y="52"/>
                    </a:lnTo>
                    <a:lnTo>
                      <a:pt x="226" y="50"/>
                    </a:lnTo>
                    <a:lnTo>
                      <a:pt x="224" y="50"/>
                    </a:lnTo>
                    <a:lnTo>
                      <a:pt x="226" y="50"/>
                    </a:lnTo>
                    <a:close/>
                    <a:moveTo>
                      <a:pt x="296" y="48"/>
                    </a:moveTo>
                    <a:lnTo>
                      <a:pt x="298" y="50"/>
                    </a:lnTo>
                    <a:lnTo>
                      <a:pt x="299" y="50"/>
                    </a:lnTo>
                    <a:lnTo>
                      <a:pt x="299" y="52"/>
                    </a:lnTo>
                    <a:lnTo>
                      <a:pt x="298" y="52"/>
                    </a:lnTo>
                    <a:lnTo>
                      <a:pt x="296" y="52"/>
                    </a:lnTo>
                    <a:lnTo>
                      <a:pt x="296" y="50"/>
                    </a:lnTo>
                    <a:lnTo>
                      <a:pt x="294" y="50"/>
                    </a:lnTo>
                    <a:lnTo>
                      <a:pt x="296" y="50"/>
                    </a:lnTo>
                    <a:lnTo>
                      <a:pt x="296" y="52"/>
                    </a:lnTo>
                    <a:lnTo>
                      <a:pt x="298" y="52"/>
                    </a:lnTo>
                    <a:lnTo>
                      <a:pt x="296" y="52"/>
                    </a:lnTo>
                    <a:lnTo>
                      <a:pt x="294" y="52"/>
                    </a:lnTo>
                    <a:lnTo>
                      <a:pt x="294" y="50"/>
                    </a:lnTo>
                    <a:lnTo>
                      <a:pt x="294" y="52"/>
                    </a:lnTo>
                    <a:lnTo>
                      <a:pt x="292" y="52"/>
                    </a:lnTo>
                    <a:lnTo>
                      <a:pt x="292" y="50"/>
                    </a:lnTo>
                    <a:lnTo>
                      <a:pt x="292" y="52"/>
                    </a:lnTo>
                    <a:lnTo>
                      <a:pt x="292" y="50"/>
                    </a:lnTo>
                    <a:lnTo>
                      <a:pt x="294" y="50"/>
                    </a:lnTo>
                    <a:lnTo>
                      <a:pt x="296" y="50"/>
                    </a:lnTo>
                    <a:lnTo>
                      <a:pt x="296" y="48"/>
                    </a:lnTo>
                    <a:close/>
                    <a:moveTo>
                      <a:pt x="29" y="52"/>
                    </a:moveTo>
                    <a:lnTo>
                      <a:pt x="29" y="50"/>
                    </a:lnTo>
                    <a:lnTo>
                      <a:pt x="27" y="50"/>
                    </a:lnTo>
                    <a:lnTo>
                      <a:pt x="27" y="48"/>
                    </a:lnTo>
                    <a:lnTo>
                      <a:pt x="29" y="48"/>
                    </a:lnTo>
                    <a:lnTo>
                      <a:pt x="29" y="50"/>
                    </a:lnTo>
                    <a:lnTo>
                      <a:pt x="29" y="52"/>
                    </a:lnTo>
                    <a:close/>
                    <a:moveTo>
                      <a:pt x="79" y="48"/>
                    </a:moveTo>
                    <a:lnTo>
                      <a:pt x="79" y="50"/>
                    </a:lnTo>
                    <a:lnTo>
                      <a:pt x="81" y="50"/>
                    </a:lnTo>
                    <a:lnTo>
                      <a:pt x="83" y="50"/>
                    </a:lnTo>
                    <a:lnTo>
                      <a:pt x="83" y="52"/>
                    </a:lnTo>
                    <a:lnTo>
                      <a:pt x="81" y="52"/>
                    </a:lnTo>
                    <a:lnTo>
                      <a:pt x="81" y="50"/>
                    </a:lnTo>
                    <a:lnTo>
                      <a:pt x="79" y="50"/>
                    </a:lnTo>
                    <a:lnTo>
                      <a:pt x="79" y="52"/>
                    </a:lnTo>
                    <a:lnTo>
                      <a:pt x="79" y="50"/>
                    </a:lnTo>
                    <a:lnTo>
                      <a:pt x="77" y="50"/>
                    </a:lnTo>
                    <a:lnTo>
                      <a:pt x="79" y="50"/>
                    </a:lnTo>
                    <a:lnTo>
                      <a:pt x="79" y="48"/>
                    </a:lnTo>
                    <a:close/>
                    <a:moveTo>
                      <a:pt x="286" y="50"/>
                    </a:moveTo>
                    <a:lnTo>
                      <a:pt x="284" y="50"/>
                    </a:lnTo>
                    <a:lnTo>
                      <a:pt x="284" y="48"/>
                    </a:lnTo>
                    <a:lnTo>
                      <a:pt x="284" y="50"/>
                    </a:lnTo>
                    <a:lnTo>
                      <a:pt x="286" y="50"/>
                    </a:lnTo>
                    <a:close/>
                    <a:moveTo>
                      <a:pt x="269" y="48"/>
                    </a:moveTo>
                    <a:lnTo>
                      <a:pt x="269" y="50"/>
                    </a:lnTo>
                    <a:lnTo>
                      <a:pt x="269" y="48"/>
                    </a:lnTo>
                    <a:lnTo>
                      <a:pt x="267" y="48"/>
                    </a:lnTo>
                    <a:lnTo>
                      <a:pt x="269" y="48"/>
                    </a:lnTo>
                    <a:close/>
                    <a:moveTo>
                      <a:pt x="31" y="48"/>
                    </a:moveTo>
                    <a:lnTo>
                      <a:pt x="33" y="48"/>
                    </a:lnTo>
                    <a:lnTo>
                      <a:pt x="31" y="48"/>
                    </a:lnTo>
                    <a:lnTo>
                      <a:pt x="29" y="48"/>
                    </a:lnTo>
                    <a:lnTo>
                      <a:pt x="31" y="48"/>
                    </a:lnTo>
                    <a:close/>
                    <a:moveTo>
                      <a:pt x="77" y="48"/>
                    </a:moveTo>
                    <a:lnTo>
                      <a:pt x="79" y="48"/>
                    </a:lnTo>
                    <a:lnTo>
                      <a:pt x="77" y="48"/>
                    </a:lnTo>
                    <a:close/>
                    <a:moveTo>
                      <a:pt x="79" y="46"/>
                    </a:moveTo>
                    <a:lnTo>
                      <a:pt x="81" y="48"/>
                    </a:lnTo>
                    <a:lnTo>
                      <a:pt x="79" y="48"/>
                    </a:lnTo>
                    <a:lnTo>
                      <a:pt x="79" y="46"/>
                    </a:lnTo>
                    <a:close/>
                    <a:moveTo>
                      <a:pt x="269" y="46"/>
                    </a:moveTo>
                    <a:lnTo>
                      <a:pt x="267" y="46"/>
                    </a:lnTo>
                    <a:lnTo>
                      <a:pt x="269" y="46"/>
                    </a:lnTo>
                    <a:close/>
                    <a:moveTo>
                      <a:pt x="67" y="44"/>
                    </a:moveTo>
                    <a:lnTo>
                      <a:pt x="66" y="44"/>
                    </a:lnTo>
                    <a:lnTo>
                      <a:pt x="67" y="44"/>
                    </a:lnTo>
                    <a:close/>
                    <a:moveTo>
                      <a:pt x="69" y="44"/>
                    </a:moveTo>
                    <a:lnTo>
                      <a:pt x="69" y="42"/>
                    </a:lnTo>
                    <a:lnTo>
                      <a:pt x="71" y="42"/>
                    </a:lnTo>
                    <a:lnTo>
                      <a:pt x="71" y="44"/>
                    </a:lnTo>
                    <a:lnTo>
                      <a:pt x="69" y="44"/>
                    </a:lnTo>
                    <a:close/>
                    <a:moveTo>
                      <a:pt x="67" y="44"/>
                    </a:moveTo>
                    <a:lnTo>
                      <a:pt x="67" y="42"/>
                    </a:lnTo>
                    <a:lnTo>
                      <a:pt x="67" y="44"/>
                    </a:lnTo>
                    <a:lnTo>
                      <a:pt x="69" y="44"/>
                    </a:lnTo>
                    <a:lnTo>
                      <a:pt x="67" y="44"/>
                    </a:lnTo>
                    <a:close/>
                    <a:moveTo>
                      <a:pt x="77" y="44"/>
                    </a:moveTo>
                    <a:lnTo>
                      <a:pt x="77" y="42"/>
                    </a:lnTo>
                    <a:lnTo>
                      <a:pt x="77" y="44"/>
                    </a:lnTo>
                    <a:close/>
                    <a:moveTo>
                      <a:pt x="269" y="42"/>
                    </a:moveTo>
                    <a:lnTo>
                      <a:pt x="269" y="44"/>
                    </a:lnTo>
                    <a:lnTo>
                      <a:pt x="267" y="44"/>
                    </a:lnTo>
                    <a:lnTo>
                      <a:pt x="267" y="42"/>
                    </a:lnTo>
                    <a:lnTo>
                      <a:pt x="269" y="42"/>
                    </a:lnTo>
                    <a:close/>
                    <a:moveTo>
                      <a:pt x="77" y="42"/>
                    </a:moveTo>
                    <a:lnTo>
                      <a:pt x="75" y="42"/>
                    </a:lnTo>
                    <a:lnTo>
                      <a:pt x="77" y="42"/>
                    </a:lnTo>
                    <a:close/>
                    <a:moveTo>
                      <a:pt x="71" y="42"/>
                    </a:moveTo>
                    <a:lnTo>
                      <a:pt x="69" y="42"/>
                    </a:lnTo>
                    <a:lnTo>
                      <a:pt x="71" y="42"/>
                    </a:lnTo>
                    <a:close/>
                    <a:moveTo>
                      <a:pt x="69" y="44"/>
                    </a:moveTo>
                    <a:lnTo>
                      <a:pt x="69" y="42"/>
                    </a:lnTo>
                    <a:lnTo>
                      <a:pt x="69" y="44"/>
                    </a:lnTo>
                    <a:close/>
                    <a:moveTo>
                      <a:pt x="73" y="42"/>
                    </a:moveTo>
                    <a:lnTo>
                      <a:pt x="71" y="42"/>
                    </a:lnTo>
                    <a:lnTo>
                      <a:pt x="73" y="42"/>
                    </a:lnTo>
                    <a:close/>
                    <a:moveTo>
                      <a:pt x="69" y="42"/>
                    </a:moveTo>
                    <a:lnTo>
                      <a:pt x="69" y="40"/>
                    </a:lnTo>
                    <a:lnTo>
                      <a:pt x="69" y="42"/>
                    </a:lnTo>
                    <a:close/>
                    <a:moveTo>
                      <a:pt x="75" y="42"/>
                    </a:moveTo>
                    <a:lnTo>
                      <a:pt x="77" y="42"/>
                    </a:lnTo>
                    <a:lnTo>
                      <a:pt x="75" y="42"/>
                    </a:lnTo>
                    <a:lnTo>
                      <a:pt x="75" y="40"/>
                    </a:lnTo>
                    <a:lnTo>
                      <a:pt x="75" y="42"/>
                    </a:lnTo>
                    <a:close/>
                    <a:moveTo>
                      <a:pt x="211" y="40"/>
                    </a:moveTo>
                    <a:lnTo>
                      <a:pt x="209" y="40"/>
                    </a:lnTo>
                    <a:lnTo>
                      <a:pt x="211" y="40"/>
                    </a:lnTo>
                    <a:close/>
                    <a:moveTo>
                      <a:pt x="64" y="40"/>
                    </a:moveTo>
                    <a:lnTo>
                      <a:pt x="66" y="40"/>
                    </a:lnTo>
                    <a:lnTo>
                      <a:pt x="66" y="42"/>
                    </a:lnTo>
                    <a:lnTo>
                      <a:pt x="67" y="42"/>
                    </a:lnTo>
                    <a:lnTo>
                      <a:pt x="66" y="42"/>
                    </a:lnTo>
                    <a:lnTo>
                      <a:pt x="64" y="42"/>
                    </a:lnTo>
                    <a:lnTo>
                      <a:pt x="62" y="42"/>
                    </a:lnTo>
                    <a:lnTo>
                      <a:pt x="62" y="40"/>
                    </a:lnTo>
                    <a:lnTo>
                      <a:pt x="64" y="40"/>
                    </a:lnTo>
                    <a:close/>
                    <a:moveTo>
                      <a:pt x="66" y="40"/>
                    </a:moveTo>
                    <a:lnTo>
                      <a:pt x="67" y="40"/>
                    </a:lnTo>
                    <a:lnTo>
                      <a:pt x="67" y="42"/>
                    </a:lnTo>
                    <a:lnTo>
                      <a:pt x="66" y="40"/>
                    </a:lnTo>
                    <a:lnTo>
                      <a:pt x="64" y="40"/>
                    </a:lnTo>
                    <a:lnTo>
                      <a:pt x="64" y="38"/>
                    </a:lnTo>
                    <a:lnTo>
                      <a:pt x="66" y="40"/>
                    </a:lnTo>
                    <a:close/>
                    <a:moveTo>
                      <a:pt x="75" y="40"/>
                    </a:moveTo>
                    <a:lnTo>
                      <a:pt x="73" y="40"/>
                    </a:lnTo>
                    <a:lnTo>
                      <a:pt x="73" y="38"/>
                    </a:lnTo>
                    <a:lnTo>
                      <a:pt x="75" y="40"/>
                    </a:lnTo>
                    <a:lnTo>
                      <a:pt x="75" y="38"/>
                    </a:lnTo>
                    <a:lnTo>
                      <a:pt x="75" y="40"/>
                    </a:lnTo>
                    <a:lnTo>
                      <a:pt x="75" y="38"/>
                    </a:lnTo>
                    <a:lnTo>
                      <a:pt x="75" y="40"/>
                    </a:lnTo>
                    <a:close/>
                    <a:moveTo>
                      <a:pt x="79" y="38"/>
                    </a:moveTo>
                    <a:lnTo>
                      <a:pt x="79" y="40"/>
                    </a:lnTo>
                    <a:lnTo>
                      <a:pt x="79" y="42"/>
                    </a:lnTo>
                    <a:lnTo>
                      <a:pt x="79" y="40"/>
                    </a:lnTo>
                    <a:lnTo>
                      <a:pt x="77" y="40"/>
                    </a:lnTo>
                    <a:lnTo>
                      <a:pt x="79" y="40"/>
                    </a:lnTo>
                    <a:lnTo>
                      <a:pt x="77" y="40"/>
                    </a:lnTo>
                    <a:lnTo>
                      <a:pt x="77" y="38"/>
                    </a:lnTo>
                    <a:lnTo>
                      <a:pt x="79" y="38"/>
                    </a:lnTo>
                    <a:close/>
                    <a:moveTo>
                      <a:pt x="62" y="40"/>
                    </a:moveTo>
                    <a:lnTo>
                      <a:pt x="60" y="40"/>
                    </a:lnTo>
                    <a:lnTo>
                      <a:pt x="60" y="38"/>
                    </a:lnTo>
                    <a:lnTo>
                      <a:pt x="60" y="36"/>
                    </a:lnTo>
                    <a:lnTo>
                      <a:pt x="62" y="38"/>
                    </a:lnTo>
                    <a:lnTo>
                      <a:pt x="62" y="40"/>
                    </a:lnTo>
                    <a:close/>
                    <a:moveTo>
                      <a:pt x="19" y="36"/>
                    </a:moveTo>
                    <a:lnTo>
                      <a:pt x="21" y="36"/>
                    </a:lnTo>
                    <a:lnTo>
                      <a:pt x="21" y="38"/>
                    </a:lnTo>
                    <a:lnTo>
                      <a:pt x="23" y="38"/>
                    </a:lnTo>
                    <a:lnTo>
                      <a:pt x="23" y="40"/>
                    </a:lnTo>
                    <a:lnTo>
                      <a:pt x="25" y="40"/>
                    </a:lnTo>
                    <a:lnTo>
                      <a:pt x="25" y="42"/>
                    </a:lnTo>
                    <a:lnTo>
                      <a:pt x="23" y="42"/>
                    </a:lnTo>
                    <a:lnTo>
                      <a:pt x="23" y="44"/>
                    </a:lnTo>
                    <a:lnTo>
                      <a:pt x="23" y="42"/>
                    </a:lnTo>
                    <a:lnTo>
                      <a:pt x="21" y="42"/>
                    </a:lnTo>
                    <a:lnTo>
                      <a:pt x="21" y="40"/>
                    </a:lnTo>
                    <a:lnTo>
                      <a:pt x="19" y="40"/>
                    </a:lnTo>
                    <a:lnTo>
                      <a:pt x="19" y="38"/>
                    </a:lnTo>
                    <a:lnTo>
                      <a:pt x="17" y="38"/>
                    </a:lnTo>
                    <a:lnTo>
                      <a:pt x="17" y="36"/>
                    </a:lnTo>
                    <a:lnTo>
                      <a:pt x="19" y="36"/>
                    </a:lnTo>
                    <a:close/>
                    <a:moveTo>
                      <a:pt x="249" y="36"/>
                    </a:moveTo>
                    <a:lnTo>
                      <a:pt x="251" y="36"/>
                    </a:lnTo>
                    <a:lnTo>
                      <a:pt x="249" y="36"/>
                    </a:lnTo>
                    <a:close/>
                    <a:moveTo>
                      <a:pt x="60" y="36"/>
                    </a:moveTo>
                    <a:lnTo>
                      <a:pt x="62" y="36"/>
                    </a:lnTo>
                    <a:lnTo>
                      <a:pt x="62" y="38"/>
                    </a:lnTo>
                    <a:lnTo>
                      <a:pt x="60" y="36"/>
                    </a:lnTo>
                    <a:lnTo>
                      <a:pt x="58" y="36"/>
                    </a:lnTo>
                    <a:lnTo>
                      <a:pt x="58" y="34"/>
                    </a:lnTo>
                    <a:lnTo>
                      <a:pt x="60" y="36"/>
                    </a:lnTo>
                    <a:close/>
                    <a:moveTo>
                      <a:pt x="29" y="34"/>
                    </a:moveTo>
                    <a:lnTo>
                      <a:pt x="31" y="34"/>
                    </a:lnTo>
                    <a:lnTo>
                      <a:pt x="29" y="34"/>
                    </a:lnTo>
                    <a:close/>
                    <a:moveTo>
                      <a:pt x="249" y="34"/>
                    </a:moveTo>
                    <a:lnTo>
                      <a:pt x="249" y="36"/>
                    </a:lnTo>
                    <a:lnTo>
                      <a:pt x="249" y="38"/>
                    </a:lnTo>
                    <a:lnTo>
                      <a:pt x="247" y="38"/>
                    </a:lnTo>
                    <a:lnTo>
                      <a:pt x="247" y="40"/>
                    </a:lnTo>
                    <a:lnTo>
                      <a:pt x="245" y="40"/>
                    </a:lnTo>
                    <a:lnTo>
                      <a:pt x="245" y="42"/>
                    </a:lnTo>
                    <a:lnTo>
                      <a:pt x="243" y="44"/>
                    </a:lnTo>
                    <a:lnTo>
                      <a:pt x="243" y="46"/>
                    </a:lnTo>
                    <a:lnTo>
                      <a:pt x="241" y="46"/>
                    </a:lnTo>
                    <a:lnTo>
                      <a:pt x="240" y="46"/>
                    </a:lnTo>
                    <a:lnTo>
                      <a:pt x="238" y="46"/>
                    </a:lnTo>
                    <a:lnTo>
                      <a:pt x="236" y="46"/>
                    </a:lnTo>
                    <a:lnTo>
                      <a:pt x="234" y="46"/>
                    </a:lnTo>
                    <a:lnTo>
                      <a:pt x="232" y="46"/>
                    </a:lnTo>
                    <a:lnTo>
                      <a:pt x="232" y="44"/>
                    </a:lnTo>
                    <a:lnTo>
                      <a:pt x="230" y="44"/>
                    </a:lnTo>
                    <a:lnTo>
                      <a:pt x="228" y="44"/>
                    </a:lnTo>
                    <a:lnTo>
                      <a:pt x="226" y="44"/>
                    </a:lnTo>
                    <a:lnTo>
                      <a:pt x="224" y="44"/>
                    </a:lnTo>
                    <a:lnTo>
                      <a:pt x="222" y="44"/>
                    </a:lnTo>
                    <a:lnTo>
                      <a:pt x="222" y="46"/>
                    </a:lnTo>
                    <a:lnTo>
                      <a:pt x="220" y="44"/>
                    </a:lnTo>
                    <a:lnTo>
                      <a:pt x="218" y="44"/>
                    </a:lnTo>
                    <a:lnTo>
                      <a:pt x="216" y="44"/>
                    </a:lnTo>
                    <a:lnTo>
                      <a:pt x="216" y="46"/>
                    </a:lnTo>
                    <a:lnTo>
                      <a:pt x="214" y="46"/>
                    </a:lnTo>
                    <a:lnTo>
                      <a:pt x="214" y="44"/>
                    </a:lnTo>
                    <a:lnTo>
                      <a:pt x="214" y="46"/>
                    </a:lnTo>
                    <a:lnTo>
                      <a:pt x="214" y="44"/>
                    </a:lnTo>
                    <a:lnTo>
                      <a:pt x="212" y="44"/>
                    </a:lnTo>
                    <a:lnTo>
                      <a:pt x="211" y="44"/>
                    </a:lnTo>
                    <a:lnTo>
                      <a:pt x="209" y="44"/>
                    </a:lnTo>
                    <a:lnTo>
                      <a:pt x="209" y="46"/>
                    </a:lnTo>
                    <a:lnTo>
                      <a:pt x="207" y="48"/>
                    </a:lnTo>
                    <a:lnTo>
                      <a:pt x="207" y="50"/>
                    </a:lnTo>
                    <a:lnTo>
                      <a:pt x="207" y="52"/>
                    </a:lnTo>
                    <a:lnTo>
                      <a:pt x="207" y="54"/>
                    </a:lnTo>
                    <a:lnTo>
                      <a:pt x="209" y="56"/>
                    </a:lnTo>
                    <a:lnTo>
                      <a:pt x="211" y="56"/>
                    </a:lnTo>
                    <a:lnTo>
                      <a:pt x="211" y="58"/>
                    </a:lnTo>
                    <a:lnTo>
                      <a:pt x="211" y="60"/>
                    </a:lnTo>
                    <a:lnTo>
                      <a:pt x="212" y="60"/>
                    </a:lnTo>
                    <a:lnTo>
                      <a:pt x="214" y="60"/>
                    </a:lnTo>
                    <a:lnTo>
                      <a:pt x="216" y="60"/>
                    </a:lnTo>
                    <a:lnTo>
                      <a:pt x="216" y="58"/>
                    </a:lnTo>
                    <a:lnTo>
                      <a:pt x="218" y="58"/>
                    </a:lnTo>
                    <a:lnTo>
                      <a:pt x="218" y="56"/>
                    </a:lnTo>
                    <a:lnTo>
                      <a:pt x="220" y="56"/>
                    </a:lnTo>
                    <a:lnTo>
                      <a:pt x="222" y="56"/>
                    </a:lnTo>
                    <a:lnTo>
                      <a:pt x="224" y="56"/>
                    </a:lnTo>
                    <a:lnTo>
                      <a:pt x="226" y="56"/>
                    </a:lnTo>
                    <a:lnTo>
                      <a:pt x="228" y="56"/>
                    </a:lnTo>
                    <a:lnTo>
                      <a:pt x="230" y="56"/>
                    </a:lnTo>
                    <a:lnTo>
                      <a:pt x="232" y="56"/>
                    </a:lnTo>
                    <a:lnTo>
                      <a:pt x="232" y="54"/>
                    </a:lnTo>
                    <a:lnTo>
                      <a:pt x="230" y="54"/>
                    </a:lnTo>
                    <a:lnTo>
                      <a:pt x="232" y="54"/>
                    </a:lnTo>
                    <a:lnTo>
                      <a:pt x="234" y="54"/>
                    </a:lnTo>
                    <a:lnTo>
                      <a:pt x="236" y="54"/>
                    </a:lnTo>
                    <a:lnTo>
                      <a:pt x="234" y="54"/>
                    </a:lnTo>
                    <a:lnTo>
                      <a:pt x="236" y="54"/>
                    </a:lnTo>
                    <a:lnTo>
                      <a:pt x="236" y="56"/>
                    </a:lnTo>
                    <a:lnTo>
                      <a:pt x="234" y="56"/>
                    </a:lnTo>
                    <a:lnTo>
                      <a:pt x="234" y="58"/>
                    </a:lnTo>
                    <a:lnTo>
                      <a:pt x="232" y="56"/>
                    </a:lnTo>
                    <a:lnTo>
                      <a:pt x="230" y="56"/>
                    </a:lnTo>
                    <a:lnTo>
                      <a:pt x="230" y="58"/>
                    </a:lnTo>
                    <a:lnTo>
                      <a:pt x="228" y="58"/>
                    </a:lnTo>
                    <a:lnTo>
                      <a:pt x="228" y="60"/>
                    </a:lnTo>
                    <a:lnTo>
                      <a:pt x="226" y="60"/>
                    </a:lnTo>
                    <a:lnTo>
                      <a:pt x="226" y="62"/>
                    </a:lnTo>
                    <a:lnTo>
                      <a:pt x="224" y="62"/>
                    </a:lnTo>
                    <a:lnTo>
                      <a:pt x="222" y="62"/>
                    </a:lnTo>
                    <a:lnTo>
                      <a:pt x="222" y="63"/>
                    </a:lnTo>
                    <a:lnTo>
                      <a:pt x="220" y="63"/>
                    </a:lnTo>
                    <a:lnTo>
                      <a:pt x="220" y="65"/>
                    </a:lnTo>
                    <a:lnTo>
                      <a:pt x="218" y="65"/>
                    </a:lnTo>
                    <a:lnTo>
                      <a:pt x="218" y="63"/>
                    </a:lnTo>
                    <a:lnTo>
                      <a:pt x="216" y="63"/>
                    </a:lnTo>
                    <a:lnTo>
                      <a:pt x="218" y="63"/>
                    </a:lnTo>
                    <a:lnTo>
                      <a:pt x="218" y="65"/>
                    </a:lnTo>
                    <a:lnTo>
                      <a:pt x="220" y="65"/>
                    </a:lnTo>
                    <a:lnTo>
                      <a:pt x="220" y="67"/>
                    </a:lnTo>
                    <a:lnTo>
                      <a:pt x="222" y="67"/>
                    </a:lnTo>
                    <a:lnTo>
                      <a:pt x="222" y="69"/>
                    </a:lnTo>
                    <a:lnTo>
                      <a:pt x="224" y="71"/>
                    </a:lnTo>
                    <a:lnTo>
                      <a:pt x="224" y="73"/>
                    </a:lnTo>
                    <a:lnTo>
                      <a:pt x="226" y="73"/>
                    </a:lnTo>
                    <a:lnTo>
                      <a:pt x="226" y="75"/>
                    </a:lnTo>
                    <a:lnTo>
                      <a:pt x="226" y="77"/>
                    </a:lnTo>
                    <a:lnTo>
                      <a:pt x="224" y="77"/>
                    </a:lnTo>
                    <a:lnTo>
                      <a:pt x="224" y="79"/>
                    </a:lnTo>
                    <a:lnTo>
                      <a:pt x="226" y="79"/>
                    </a:lnTo>
                    <a:lnTo>
                      <a:pt x="226" y="81"/>
                    </a:lnTo>
                    <a:lnTo>
                      <a:pt x="228" y="81"/>
                    </a:lnTo>
                    <a:lnTo>
                      <a:pt x="228" y="83"/>
                    </a:lnTo>
                    <a:lnTo>
                      <a:pt x="230" y="83"/>
                    </a:lnTo>
                    <a:lnTo>
                      <a:pt x="230" y="85"/>
                    </a:lnTo>
                    <a:lnTo>
                      <a:pt x="228" y="85"/>
                    </a:lnTo>
                    <a:lnTo>
                      <a:pt x="230" y="85"/>
                    </a:lnTo>
                    <a:lnTo>
                      <a:pt x="230" y="87"/>
                    </a:lnTo>
                    <a:lnTo>
                      <a:pt x="228" y="85"/>
                    </a:lnTo>
                    <a:lnTo>
                      <a:pt x="228" y="87"/>
                    </a:lnTo>
                    <a:lnTo>
                      <a:pt x="228" y="85"/>
                    </a:lnTo>
                    <a:lnTo>
                      <a:pt x="226" y="85"/>
                    </a:lnTo>
                    <a:lnTo>
                      <a:pt x="224" y="85"/>
                    </a:lnTo>
                    <a:lnTo>
                      <a:pt x="224" y="87"/>
                    </a:lnTo>
                    <a:lnTo>
                      <a:pt x="224" y="89"/>
                    </a:lnTo>
                    <a:lnTo>
                      <a:pt x="222" y="89"/>
                    </a:lnTo>
                    <a:lnTo>
                      <a:pt x="220" y="89"/>
                    </a:lnTo>
                    <a:lnTo>
                      <a:pt x="218" y="87"/>
                    </a:lnTo>
                    <a:lnTo>
                      <a:pt x="218" y="85"/>
                    </a:lnTo>
                    <a:lnTo>
                      <a:pt x="218" y="83"/>
                    </a:lnTo>
                    <a:lnTo>
                      <a:pt x="220" y="83"/>
                    </a:lnTo>
                    <a:lnTo>
                      <a:pt x="220" y="85"/>
                    </a:lnTo>
                    <a:lnTo>
                      <a:pt x="220" y="83"/>
                    </a:lnTo>
                    <a:lnTo>
                      <a:pt x="218" y="81"/>
                    </a:lnTo>
                    <a:lnTo>
                      <a:pt x="216" y="81"/>
                    </a:lnTo>
                    <a:lnTo>
                      <a:pt x="216" y="79"/>
                    </a:lnTo>
                    <a:lnTo>
                      <a:pt x="214" y="77"/>
                    </a:lnTo>
                    <a:lnTo>
                      <a:pt x="214" y="75"/>
                    </a:lnTo>
                    <a:lnTo>
                      <a:pt x="214" y="73"/>
                    </a:lnTo>
                    <a:lnTo>
                      <a:pt x="216" y="73"/>
                    </a:lnTo>
                    <a:lnTo>
                      <a:pt x="214" y="73"/>
                    </a:lnTo>
                    <a:lnTo>
                      <a:pt x="214" y="71"/>
                    </a:lnTo>
                    <a:lnTo>
                      <a:pt x="214" y="73"/>
                    </a:lnTo>
                    <a:lnTo>
                      <a:pt x="214" y="71"/>
                    </a:lnTo>
                    <a:lnTo>
                      <a:pt x="216" y="71"/>
                    </a:lnTo>
                    <a:lnTo>
                      <a:pt x="214" y="71"/>
                    </a:lnTo>
                    <a:lnTo>
                      <a:pt x="212" y="71"/>
                    </a:lnTo>
                    <a:lnTo>
                      <a:pt x="211" y="71"/>
                    </a:lnTo>
                    <a:lnTo>
                      <a:pt x="209" y="73"/>
                    </a:lnTo>
                    <a:lnTo>
                      <a:pt x="209" y="75"/>
                    </a:lnTo>
                    <a:lnTo>
                      <a:pt x="211" y="75"/>
                    </a:lnTo>
                    <a:lnTo>
                      <a:pt x="211" y="77"/>
                    </a:lnTo>
                    <a:lnTo>
                      <a:pt x="211" y="79"/>
                    </a:lnTo>
                    <a:lnTo>
                      <a:pt x="211" y="81"/>
                    </a:lnTo>
                    <a:lnTo>
                      <a:pt x="209" y="81"/>
                    </a:lnTo>
                    <a:lnTo>
                      <a:pt x="209" y="83"/>
                    </a:lnTo>
                    <a:lnTo>
                      <a:pt x="211" y="83"/>
                    </a:lnTo>
                    <a:lnTo>
                      <a:pt x="211" y="85"/>
                    </a:lnTo>
                    <a:lnTo>
                      <a:pt x="209" y="85"/>
                    </a:lnTo>
                    <a:lnTo>
                      <a:pt x="211" y="85"/>
                    </a:lnTo>
                    <a:lnTo>
                      <a:pt x="211" y="87"/>
                    </a:lnTo>
                    <a:lnTo>
                      <a:pt x="211" y="89"/>
                    </a:lnTo>
                    <a:lnTo>
                      <a:pt x="209" y="89"/>
                    </a:lnTo>
                    <a:lnTo>
                      <a:pt x="209" y="91"/>
                    </a:lnTo>
                    <a:lnTo>
                      <a:pt x="209" y="93"/>
                    </a:lnTo>
                    <a:lnTo>
                      <a:pt x="211" y="93"/>
                    </a:lnTo>
                    <a:lnTo>
                      <a:pt x="211" y="94"/>
                    </a:lnTo>
                    <a:lnTo>
                      <a:pt x="209" y="94"/>
                    </a:lnTo>
                    <a:lnTo>
                      <a:pt x="207" y="94"/>
                    </a:lnTo>
                    <a:lnTo>
                      <a:pt x="205" y="94"/>
                    </a:lnTo>
                    <a:lnTo>
                      <a:pt x="205" y="96"/>
                    </a:lnTo>
                    <a:lnTo>
                      <a:pt x="203" y="96"/>
                    </a:lnTo>
                    <a:lnTo>
                      <a:pt x="203" y="94"/>
                    </a:lnTo>
                    <a:lnTo>
                      <a:pt x="203" y="96"/>
                    </a:lnTo>
                    <a:lnTo>
                      <a:pt x="203" y="94"/>
                    </a:lnTo>
                    <a:lnTo>
                      <a:pt x="201" y="94"/>
                    </a:lnTo>
                    <a:lnTo>
                      <a:pt x="203" y="94"/>
                    </a:lnTo>
                    <a:lnTo>
                      <a:pt x="201" y="94"/>
                    </a:lnTo>
                    <a:lnTo>
                      <a:pt x="201" y="93"/>
                    </a:lnTo>
                    <a:lnTo>
                      <a:pt x="201" y="91"/>
                    </a:lnTo>
                    <a:lnTo>
                      <a:pt x="203" y="91"/>
                    </a:lnTo>
                    <a:lnTo>
                      <a:pt x="203" y="89"/>
                    </a:lnTo>
                    <a:lnTo>
                      <a:pt x="203" y="87"/>
                    </a:lnTo>
                    <a:lnTo>
                      <a:pt x="203" y="85"/>
                    </a:lnTo>
                    <a:lnTo>
                      <a:pt x="203" y="83"/>
                    </a:lnTo>
                    <a:lnTo>
                      <a:pt x="203" y="81"/>
                    </a:lnTo>
                    <a:lnTo>
                      <a:pt x="203" y="83"/>
                    </a:lnTo>
                    <a:lnTo>
                      <a:pt x="203" y="81"/>
                    </a:lnTo>
                    <a:lnTo>
                      <a:pt x="203" y="79"/>
                    </a:lnTo>
                    <a:lnTo>
                      <a:pt x="203" y="77"/>
                    </a:lnTo>
                    <a:lnTo>
                      <a:pt x="201" y="77"/>
                    </a:lnTo>
                    <a:lnTo>
                      <a:pt x="199" y="77"/>
                    </a:lnTo>
                    <a:lnTo>
                      <a:pt x="199" y="79"/>
                    </a:lnTo>
                    <a:lnTo>
                      <a:pt x="199" y="77"/>
                    </a:lnTo>
                    <a:lnTo>
                      <a:pt x="197" y="79"/>
                    </a:lnTo>
                    <a:lnTo>
                      <a:pt x="197" y="77"/>
                    </a:lnTo>
                    <a:lnTo>
                      <a:pt x="197" y="75"/>
                    </a:lnTo>
                    <a:lnTo>
                      <a:pt x="197" y="73"/>
                    </a:lnTo>
                    <a:lnTo>
                      <a:pt x="197" y="75"/>
                    </a:lnTo>
                    <a:lnTo>
                      <a:pt x="197" y="73"/>
                    </a:lnTo>
                    <a:lnTo>
                      <a:pt x="197" y="71"/>
                    </a:lnTo>
                    <a:lnTo>
                      <a:pt x="199" y="69"/>
                    </a:lnTo>
                    <a:lnTo>
                      <a:pt x="199" y="67"/>
                    </a:lnTo>
                    <a:lnTo>
                      <a:pt x="199" y="65"/>
                    </a:lnTo>
                    <a:lnTo>
                      <a:pt x="201" y="65"/>
                    </a:lnTo>
                    <a:lnTo>
                      <a:pt x="201" y="63"/>
                    </a:lnTo>
                    <a:lnTo>
                      <a:pt x="201" y="62"/>
                    </a:lnTo>
                    <a:lnTo>
                      <a:pt x="201" y="60"/>
                    </a:lnTo>
                    <a:lnTo>
                      <a:pt x="201" y="58"/>
                    </a:lnTo>
                    <a:lnTo>
                      <a:pt x="203" y="58"/>
                    </a:lnTo>
                    <a:lnTo>
                      <a:pt x="203" y="56"/>
                    </a:lnTo>
                    <a:lnTo>
                      <a:pt x="205" y="56"/>
                    </a:lnTo>
                    <a:lnTo>
                      <a:pt x="203" y="54"/>
                    </a:lnTo>
                    <a:lnTo>
                      <a:pt x="205" y="54"/>
                    </a:lnTo>
                    <a:lnTo>
                      <a:pt x="205" y="56"/>
                    </a:lnTo>
                    <a:lnTo>
                      <a:pt x="205" y="54"/>
                    </a:lnTo>
                    <a:lnTo>
                      <a:pt x="205" y="52"/>
                    </a:lnTo>
                    <a:lnTo>
                      <a:pt x="205" y="50"/>
                    </a:lnTo>
                    <a:lnTo>
                      <a:pt x="203" y="50"/>
                    </a:lnTo>
                    <a:lnTo>
                      <a:pt x="203" y="48"/>
                    </a:lnTo>
                    <a:lnTo>
                      <a:pt x="205" y="48"/>
                    </a:lnTo>
                    <a:lnTo>
                      <a:pt x="205" y="50"/>
                    </a:lnTo>
                    <a:lnTo>
                      <a:pt x="205" y="48"/>
                    </a:lnTo>
                    <a:lnTo>
                      <a:pt x="205" y="46"/>
                    </a:lnTo>
                    <a:lnTo>
                      <a:pt x="205" y="44"/>
                    </a:lnTo>
                    <a:lnTo>
                      <a:pt x="207" y="44"/>
                    </a:lnTo>
                    <a:lnTo>
                      <a:pt x="207" y="42"/>
                    </a:lnTo>
                    <a:lnTo>
                      <a:pt x="209" y="42"/>
                    </a:lnTo>
                    <a:lnTo>
                      <a:pt x="209" y="40"/>
                    </a:lnTo>
                    <a:lnTo>
                      <a:pt x="209" y="42"/>
                    </a:lnTo>
                    <a:lnTo>
                      <a:pt x="211" y="42"/>
                    </a:lnTo>
                    <a:lnTo>
                      <a:pt x="212" y="42"/>
                    </a:lnTo>
                    <a:lnTo>
                      <a:pt x="211" y="42"/>
                    </a:lnTo>
                    <a:lnTo>
                      <a:pt x="212" y="42"/>
                    </a:lnTo>
                    <a:lnTo>
                      <a:pt x="212" y="40"/>
                    </a:lnTo>
                    <a:lnTo>
                      <a:pt x="212" y="38"/>
                    </a:lnTo>
                    <a:lnTo>
                      <a:pt x="214" y="38"/>
                    </a:lnTo>
                    <a:lnTo>
                      <a:pt x="216" y="38"/>
                    </a:lnTo>
                    <a:lnTo>
                      <a:pt x="218" y="38"/>
                    </a:lnTo>
                    <a:lnTo>
                      <a:pt x="218" y="40"/>
                    </a:lnTo>
                    <a:lnTo>
                      <a:pt x="220" y="40"/>
                    </a:lnTo>
                    <a:lnTo>
                      <a:pt x="222" y="40"/>
                    </a:lnTo>
                    <a:lnTo>
                      <a:pt x="224" y="40"/>
                    </a:lnTo>
                    <a:lnTo>
                      <a:pt x="226" y="40"/>
                    </a:lnTo>
                    <a:lnTo>
                      <a:pt x="228" y="40"/>
                    </a:lnTo>
                    <a:lnTo>
                      <a:pt x="230" y="42"/>
                    </a:lnTo>
                    <a:lnTo>
                      <a:pt x="230" y="40"/>
                    </a:lnTo>
                    <a:lnTo>
                      <a:pt x="232" y="40"/>
                    </a:lnTo>
                    <a:lnTo>
                      <a:pt x="234" y="40"/>
                    </a:lnTo>
                    <a:lnTo>
                      <a:pt x="232" y="40"/>
                    </a:lnTo>
                    <a:lnTo>
                      <a:pt x="234" y="40"/>
                    </a:lnTo>
                    <a:lnTo>
                      <a:pt x="236" y="40"/>
                    </a:lnTo>
                    <a:lnTo>
                      <a:pt x="236" y="42"/>
                    </a:lnTo>
                    <a:lnTo>
                      <a:pt x="238" y="42"/>
                    </a:lnTo>
                    <a:lnTo>
                      <a:pt x="240" y="42"/>
                    </a:lnTo>
                    <a:lnTo>
                      <a:pt x="241" y="40"/>
                    </a:lnTo>
                    <a:lnTo>
                      <a:pt x="243" y="38"/>
                    </a:lnTo>
                    <a:lnTo>
                      <a:pt x="245" y="38"/>
                    </a:lnTo>
                    <a:lnTo>
                      <a:pt x="243" y="38"/>
                    </a:lnTo>
                    <a:lnTo>
                      <a:pt x="245" y="36"/>
                    </a:lnTo>
                    <a:lnTo>
                      <a:pt x="247" y="36"/>
                    </a:lnTo>
                    <a:lnTo>
                      <a:pt x="247" y="34"/>
                    </a:lnTo>
                    <a:lnTo>
                      <a:pt x="249" y="34"/>
                    </a:lnTo>
                    <a:close/>
                    <a:moveTo>
                      <a:pt x="17" y="31"/>
                    </a:moveTo>
                    <a:lnTo>
                      <a:pt x="17" y="33"/>
                    </a:lnTo>
                    <a:lnTo>
                      <a:pt x="17" y="31"/>
                    </a:lnTo>
                    <a:close/>
                    <a:moveTo>
                      <a:pt x="56" y="33"/>
                    </a:moveTo>
                    <a:lnTo>
                      <a:pt x="56" y="34"/>
                    </a:lnTo>
                    <a:lnTo>
                      <a:pt x="54" y="34"/>
                    </a:lnTo>
                    <a:lnTo>
                      <a:pt x="54" y="33"/>
                    </a:lnTo>
                    <a:lnTo>
                      <a:pt x="52" y="33"/>
                    </a:lnTo>
                    <a:lnTo>
                      <a:pt x="54" y="33"/>
                    </a:lnTo>
                    <a:lnTo>
                      <a:pt x="54" y="31"/>
                    </a:lnTo>
                    <a:lnTo>
                      <a:pt x="56" y="31"/>
                    </a:lnTo>
                    <a:lnTo>
                      <a:pt x="56" y="33"/>
                    </a:lnTo>
                    <a:close/>
                    <a:moveTo>
                      <a:pt x="13" y="33"/>
                    </a:moveTo>
                    <a:lnTo>
                      <a:pt x="13" y="31"/>
                    </a:lnTo>
                    <a:lnTo>
                      <a:pt x="13" y="33"/>
                    </a:lnTo>
                    <a:close/>
                    <a:moveTo>
                      <a:pt x="251" y="31"/>
                    </a:moveTo>
                    <a:lnTo>
                      <a:pt x="251" y="33"/>
                    </a:lnTo>
                    <a:lnTo>
                      <a:pt x="251" y="31"/>
                    </a:lnTo>
                    <a:close/>
                    <a:moveTo>
                      <a:pt x="272" y="31"/>
                    </a:moveTo>
                    <a:lnTo>
                      <a:pt x="272" y="33"/>
                    </a:lnTo>
                    <a:lnTo>
                      <a:pt x="270" y="33"/>
                    </a:lnTo>
                    <a:lnTo>
                      <a:pt x="270" y="34"/>
                    </a:lnTo>
                    <a:lnTo>
                      <a:pt x="272" y="34"/>
                    </a:lnTo>
                    <a:lnTo>
                      <a:pt x="272" y="36"/>
                    </a:lnTo>
                    <a:lnTo>
                      <a:pt x="272" y="38"/>
                    </a:lnTo>
                    <a:lnTo>
                      <a:pt x="270" y="38"/>
                    </a:lnTo>
                    <a:lnTo>
                      <a:pt x="270" y="40"/>
                    </a:lnTo>
                    <a:lnTo>
                      <a:pt x="269" y="40"/>
                    </a:lnTo>
                    <a:lnTo>
                      <a:pt x="270" y="40"/>
                    </a:lnTo>
                    <a:lnTo>
                      <a:pt x="270" y="42"/>
                    </a:lnTo>
                    <a:lnTo>
                      <a:pt x="272" y="42"/>
                    </a:lnTo>
                    <a:lnTo>
                      <a:pt x="272" y="40"/>
                    </a:lnTo>
                    <a:lnTo>
                      <a:pt x="274" y="40"/>
                    </a:lnTo>
                    <a:lnTo>
                      <a:pt x="274" y="38"/>
                    </a:lnTo>
                    <a:lnTo>
                      <a:pt x="272" y="38"/>
                    </a:lnTo>
                    <a:lnTo>
                      <a:pt x="274" y="38"/>
                    </a:lnTo>
                    <a:lnTo>
                      <a:pt x="274" y="36"/>
                    </a:lnTo>
                    <a:lnTo>
                      <a:pt x="276" y="36"/>
                    </a:lnTo>
                    <a:lnTo>
                      <a:pt x="278" y="36"/>
                    </a:lnTo>
                    <a:lnTo>
                      <a:pt x="278" y="38"/>
                    </a:lnTo>
                    <a:lnTo>
                      <a:pt x="278" y="40"/>
                    </a:lnTo>
                    <a:lnTo>
                      <a:pt x="276" y="40"/>
                    </a:lnTo>
                    <a:lnTo>
                      <a:pt x="274" y="42"/>
                    </a:lnTo>
                    <a:lnTo>
                      <a:pt x="274" y="44"/>
                    </a:lnTo>
                    <a:lnTo>
                      <a:pt x="276" y="44"/>
                    </a:lnTo>
                    <a:lnTo>
                      <a:pt x="278" y="44"/>
                    </a:lnTo>
                    <a:lnTo>
                      <a:pt x="278" y="46"/>
                    </a:lnTo>
                    <a:lnTo>
                      <a:pt x="280" y="46"/>
                    </a:lnTo>
                    <a:lnTo>
                      <a:pt x="278" y="46"/>
                    </a:lnTo>
                    <a:lnTo>
                      <a:pt x="276" y="46"/>
                    </a:lnTo>
                    <a:lnTo>
                      <a:pt x="274" y="46"/>
                    </a:lnTo>
                    <a:lnTo>
                      <a:pt x="274" y="44"/>
                    </a:lnTo>
                    <a:lnTo>
                      <a:pt x="272" y="44"/>
                    </a:lnTo>
                    <a:lnTo>
                      <a:pt x="272" y="46"/>
                    </a:lnTo>
                    <a:lnTo>
                      <a:pt x="272" y="48"/>
                    </a:lnTo>
                    <a:lnTo>
                      <a:pt x="272" y="50"/>
                    </a:lnTo>
                    <a:lnTo>
                      <a:pt x="272" y="52"/>
                    </a:lnTo>
                    <a:lnTo>
                      <a:pt x="272" y="54"/>
                    </a:lnTo>
                    <a:lnTo>
                      <a:pt x="274" y="54"/>
                    </a:lnTo>
                    <a:lnTo>
                      <a:pt x="274" y="56"/>
                    </a:lnTo>
                    <a:lnTo>
                      <a:pt x="276" y="56"/>
                    </a:lnTo>
                    <a:lnTo>
                      <a:pt x="274" y="56"/>
                    </a:lnTo>
                    <a:lnTo>
                      <a:pt x="272" y="54"/>
                    </a:lnTo>
                    <a:lnTo>
                      <a:pt x="272" y="52"/>
                    </a:lnTo>
                    <a:lnTo>
                      <a:pt x="270" y="52"/>
                    </a:lnTo>
                    <a:lnTo>
                      <a:pt x="270" y="50"/>
                    </a:lnTo>
                    <a:lnTo>
                      <a:pt x="270" y="48"/>
                    </a:lnTo>
                    <a:lnTo>
                      <a:pt x="270" y="46"/>
                    </a:lnTo>
                    <a:lnTo>
                      <a:pt x="269" y="46"/>
                    </a:lnTo>
                    <a:lnTo>
                      <a:pt x="269" y="44"/>
                    </a:lnTo>
                    <a:lnTo>
                      <a:pt x="269" y="42"/>
                    </a:lnTo>
                    <a:lnTo>
                      <a:pt x="269" y="40"/>
                    </a:lnTo>
                    <a:lnTo>
                      <a:pt x="269" y="38"/>
                    </a:lnTo>
                    <a:lnTo>
                      <a:pt x="269" y="36"/>
                    </a:lnTo>
                    <a:lnTo>
                      <a:pt x="269" y="34"/>
                    </a:lnTo>
                    <a:lnTo>
                      <a:pt x="270" y="33"/>
                    </a:lnTo>
                    <a:lnTo>
                      <a:pt x="270" y="31"/>
                    </a:lnTo>
                    <a:lnTo>
                      <a:pt x="272" y="31"/>
                    </a:lnTo>
                    <a:close/>
                    <a:moveTo>
                      <a:pt x="19" y="31"/>
                    </a:moveTo>
                    <a:lnTo>
                      <a:pt x="19" y="33"/>
                    </a:lnTo>
                    <a:lnTo>
                      <a:pt x="19" y="31"/>
                    </a:lnTo>
                    <a:lnTo>
                      <a:pt x="17" y="31"/>
                    </a:lnTo>
                    <a:lnTo>
                      <a:pt x="19" y="31"/>
                    </a:lnTo>
                    <a:close/>
                    <a:moveTo>
                      <a:pt x="195" y="31"/>
                    </a:moveTo>
                    <a:lnTo>
                      <a:pt x="195" y="29"/>
                    </a:lnTo>
                    <a:lnTo>
                      <a:pt x="195" y="31"/>
                    </a:lnTo>
                    <a:close/>
                    <a:moveTo>
                      <a:pt x="274" y="31"/>
                    </a:moveTo>
                    <a:lnTo>
                      <a:pt x="274" y="29"/>
                    </a:lnTo>
                    <a:lnTo>
                      <a:pt x="274" y="31"/>
                    </a:lnTo>
                    <a:close/>
                    <a:moveTo>
                      <a:pt x="116" y="29"/>
                    </a:moveTo>
                    <a:lnTo>
                      <a:pt x="116" y="27"/>
                    </a:lnTo>
                    <a:lnTo>
                      <a:pt x="116" y="29"/>
                    </a:lnTo>
                    <a:close/>
                    <a:moveTo>
                      <a:pt x="278" y="27"/>
                    </a:moveTo>
                    <a:lnTo>
                      <a:pt x="278" y="29"/>
                    </a:lnTo>
                    <a:lnTo>
                      <a:pt x="278" y="31"/>
                    </a:lnTo>
                    <a:lnTo>
                      <a:pt x="276" y="31"/>
                    </a:lnTo>
                    <a:lnTo>
                      <a:pt x="276" y="33"/>
                    </a:lnTo>
                    <a:lnTo>
                      <a:pt x="274" y="33"/>
                    </a:lnTo>
                    <a:lnTo>
                      <a:pt x="274" y="31"/>
                    </a:lnTo>
                    <a:lnTo>
                      <a:pt x="274" y="29"/>
                    </a:lnTo>
                    <a:lnTo>
                      <a:pt x="276" y="29"/>
                    </a:lnTo>
                    <a:lnTo>
                      <a:pt x="276" y="27"/>
                    </a:lnTo>
                    <a:lnTo>
                      <a:pt x="278" y="27"/>
                    </a:lnTo>
                    <a:close/>
                    <a:moveTo>
                      <a:pt x="251" y="27"/>
                    </a:moveTo>
                    <a:lnTo>
                      <a:pt x="251" y="25"/>
                    </a:lnTo>
                    <a:lnTo>
                      <a:pt x="251" y="27"/>
                    </a:lnTo>
                    <a:close/>
                    <a:moveTo>
                      <a:pt x="93" y="27"/>
                    </a:moveTo>
                    <a:lnTo>
                      <a:pt x="93" y="25"/>
                    </a:lnTo>
                    <a:lnTo>
                      <a:pt x="93" y="27"/>
                    </a:lnTo>
                    <a:close/>
                    <a:moveTo>
                      <a:pt x="8" y="25"/>
                    </a:moveTo>
                    <a:lnTo>
                      <a:pt x="8" y="27"/>
                    </a:lnTo>
                    <a:lnTo>
                      <a:pt x="9" y="27"/>
                    </a:lnTo>
                    <a:lnTo>
                      <a:pt x="11" y="27"/>
                    </a:lnTo>
                    <a:lnTo>
                      <a:pt x="11" y="29"/>
                    </a:lnTo>
                    <a:lnTo>
                      <a:pt x="9" y="29"/>
                    </a:lnTo>
                    <a:lnTo>
                      <a:pt x="9" y="27"/>
                    </a:lnTo>
                    <a:lnTo>
                      <a:pt x="8" y="27"/>
                    </a:lnTo>
                    <a:lnTo>
                      <a:pt x="6" y="27"/>
                    </a:lnTo>
                    <a:lnTo>
                      <a:pt x="6" y="25"/>
                    </a:lnTo>
                    <a:lnTo>
                      <a:pt x="6" y="27"/>
                    </a:lnTo>
                    <a:lnTo>
                      <a:pt x="6" y="25"/>
                    </a:lnTo>
                    <a:lnTo>
                      <a:pt x="8" y="25"/>
                    </a:lnTo>
                    <a:close/>
                    <a:moveTo>
                      <a:pt x="114" y="25"/>
                    </a:moveTo>
                    <a:lnTo>
                      <a:pt x="116" y="25"/>
                    </a:lnTo>
                    <a:lnTo>
                      <a:pt x="114" y="25"/>
                    </a:lnTo>
                    <a:close/>
                    <a:moveTo>
                      <a:pt x="106" y="25"/>
                    </a:moveTo>
                    <a:lnTo>
                      <a:pt x="106" y="23"/>
                    </a:lnTo>
                    <a:lnTo>
                      <a:pt x="106" y="25"/>
                    </a:lnTo>
                    <a:close/>
                    <a:moveTo>
                      <a:pt x="89" y="25"/>
                    </a:moveTo>
                    <a:lnTo>
                      <a:pt x="91" y="25"/>
                    </a:lnTo>
                    <a:lnTo>
                      <a:pt x="89" y="25"/>
                    </a:lnTo>
                    <a:lnTo>
                      <a:pt x="89" y="23"/>
                    </a:lnTo>
                    <a:lnTo>
                      <a:pt x="89" y="25"/>
                    </a:lnTo>
                    <a:close/>
                    <a:moveTo>
                      <a:pt x="93" y="21"/>
                    </a:moveTo>
                    <a:lnTo>
                      <a:pt x="93" y="23"/>
                    </a:lnTo>
                    <a:lnTo>
                      <a:pt x="93" y="21"/>
                    </a:lnTo>
                    <a:close/>
                    <a:moveTo>
                      <a:pt x="187" y="21"/>
                    </a:moveTo>
                    <a:lnTo>
                      <a:pt x="187" y="23"/>
                    </a:lnTo>
                    <a:lnTo>
                      <a:pt x="187" y="21"/>
                    </a:lnTo>
                    <a:lnTo>
                      <a:pt x="185" y="21"/>
                    </a:lnTo>
                    <a:lnTo>
                      <a:pt x="187" y="21"/>
                    </a:lnTo>
                    <a:close/>
                    <a:moveTo>
                      <a:pt x="189" y="21"/>
                    </a:moveTo>
                    <a:lnTo>
                      <a:pt x="189" y="19"/>
                    </a:lnTo>
                    <a:lnTo>
                      <a:pt x="187" y="19"/>
                    </a:lnTo>
                    <a:lnTo>
                      <a:pt x="189" y="19"/>
                    </a:lnTo>
                    <a:lnTo>
                      <a:pt x="189" y="21"/>
                    </a:lnTo>
                    <a:close/>
                    <a:moveTo>
                      <a:pt x="185" y="19"/>
                    </a:moveTo>
                    <a:lnTo>
                      <a:pt x="185" y="21"/>
                    </a:lnTo>
                    <a:lnTo>
                      <a:pt x="185" y="19"/>
                    </a:lnTo>
                    <a:lnTo>
                      <a:pt x="183" y="19"/>
                    </a:lnTo>
                    <a:lnTo>
                      <a:pt x="185" y="19"/>
                    </a:lnTo>
                    <a:close/>
                    <a:moveTo>
                      <a:pt x="253" y="19"/>
                    </a:moveTo>
                    <a:lnTo>
                      <a:pt x="253" y="21"/>
                    </a:lnTo>
                    <a:lnTo>
                      <a:pt x="251" y="21"/>
                    </a:lnTo>
                    <a:lnTo>
                      <a:pt x="251" y="19"/>
                    </a:lnTo>
                    <a:lnTo>
                      <a:pt x="251" y="17"/>
                    </a:lnTo>
                    <a:lnTo>
                      <a:pt x="251" y="19"/>
                    </a:lnTo>
                    <a:lnTo>
                      <a:pt x="253" y="19"/>
                    </a:lnTo>
                    <a:close/>
                    <a:moveTo>
                      <a:pt x="187" y="17"/>
                    </a:moveTo>
                    <a:lnTo>
                      <a:pt x="189" y="17"/>
                    </a:lnTo>
                    <a:lnTo>
                      <a:pt x="187" y="17"/>
                    </a:lnTo>
                    <a:close/>
                    <a:moveTo>
                      <a:pt x="263" y="17"/>
                    </a:moveTo>
                    <a:lnTo>
                      <a:pt x="261" y="17"/>
                    </a:lnTo>
                    <a:lnTo>
                      <a:pt x="261" y="15"/>
                    </a:lnTo>
                    <a:lnTo>
                      <a:pt x="263" y="17"/>
                    </a:lnTo>
                    <a:lnTo>
                      <a:pt x="261" y="17"/>
                    </a:lnTo>
                    <a:lnTo>
                      <a:pt x="263" y="17"/>
                    </a:lnTo>
                    <a:close/>
                    <a:moveTo>
                      <a:pt x="187" y="15"/>
                    </a:moveTo>
                    <a:lnTo>
                      <a:pt x="189" y="15"/>
                    </a:lnTo>
                    <a:lnTo>
                      <a:pt x="187" y="15"/>
                    </a:lnTo>
                    <a:close/>
                    <a:moveTo>
                      <a:pt x="110" y="15"/>
                    </a:moveTo>
                    <a:lnTo>
                      <a:pt x="110" y="17"/>
                    </a:lnTo>
                    <a:lnTo>
                      <a:pt x="110" y="19"/>
                    </a:lnTo>
                    <a:lnTo>
                      <a:pt x="108" y="19"/>
                    </a:lnTo>
                    <a:lnTo>
                      <a:pt x="108" y="17"/>
                    </a:lnTo>
                    <a:lnTo>
                      <a:pt x="110" y="17"/>
                    </a:lnTo>
                    <a:lnTo>
                      <a:pt x="108" y="17"/>
                    </a:lnTo>
                    <a:lnTo>
                      <a:pt x="108" y="15"/>
                    </a:lnTo>
                    <a:lnTo>
                      <a:pt x="108" y="13"/>
                    </a:lnTo>
                    <a:lnTo>
                      <a:pt x="110" y="13"/>
                    </a:lnTo>
                    <a:lnTo>
                      <a:pt x="110" y="15"/>
                    </a:lnTo>
                    <a:close/>
                    <a:moveTo>
                      <a:pt x="178" y="13"/>
                    </a:moveTo>
                    <a:lnTo>
                      <a:pt x="180" y="13"/>
                    </a:lnTo>
                    <a:lnTo>
                      <a:pt x="182" y="13"/>
                    </a:lnTo>
                    <a:lnTo>
                      <a:pt x="183" y="13"/>
                    </a:lnTo>
                    <a:lnTo>
                      <a:pt x="185" y="13"/>
                    </a:lnTo>
                    <a:lnTo>
                      <a:pt x="185" y="15"/>
                    </a:lnTo>
                    <a:lnTo>
                      <a:pt x="187" y="15"/>
                    </a:lnTo>
                    <a:lnTo>
                      <a:pt x="185" y="15"/>
                    </a:lnTo>
                    <a:lnTo>
                      <a:pt x="187" y="15"/>
                    </a:lnTo>
                    <a:lnTo>
                      <a:pt x="187" y="17"/>
                    </a:lnTo>
                    <a:lnTo>
                      <a:pt x="185" y="17"/>
                    </a:lnTo>
                    <a:lnTo>
                      <a:pt x="187" y="17"/>
                    </a:lnTo>
                    <a:lnTo>
                      <a:pt x="189" y="17"/>
                    </a:lnTo>
                    <a:lnTo>
                      <a:pt x="189" y="19"/>
                    </a:lnTo>
                    <a:lnTo>
                      <a:pt x="187" y="19"/>
                    </a:lnTo>
                    <a:lnTo>
                      <a:pt x="185" y="19"/>
                    </a:lnTo>
                    <a:lnTo>
                      <a:pt x="185" y="17"/>
                    </a:lnTo>
                    <a:lnTo>
                      <a:pt x="185" y="19"/>
                    </a:lnTo>
                    <a:lnTo>
                      <a:pt x="183" y="19"/>
                    </a:lnTo>
                    <a:lnTo>
                      <a:pt x="182" y="19"/>
                    </a:lnTo>
                    <a:lnTo>
                      <a:pt x="183" y="19"/>
                    </a:lnTo>
                    <a:lnTo>
                      <a:pt x="183" y="21"/>
                    </a:lnTo>
                    <a:lnTo>
                      <a:pt x="185" y="21"/>
                    </a:lnTo>
                    <a:lnTo>
                      <a:pt x="185" y="23"/>
                    </a:lnTo>
                    <a:lnTo>
                      <a:pt x="183" y="21"/>
                    </a:lnTo>
                    <a:lnTo>
                      <a:pt x="183" y="23"/>
                    </a:lnTo>
                    <a:lnTo>
                      <a:pt x="185" y="23"/>
                    </a:lnTo>
                    <a:lnTo>
                      <a:pt x="187" y="23"/>
                    </a:lnTo>
                    <a:lnTo>
                      <a:pt x="187" y="25"/>
                    </a:lnTo>
                    <a:lnTo>
                      <a:pt x="185" y="25"/>
                    </a:lnTo>
                    <a:lnTo>
                      <a:pt x="187" y="25"/>
                    </a:lnTo>
                    <a:lnTo>
                      <a:pt x="187" y="27"/>
                    </a:lnTo>
                    <a:lnTo>
                      <a:pt x="189" y="27"/>
                    </a:lnTo>
                    <a:lnTo>
                      <a:pt x="189" y="29"/>
                    </a:lnTo>
                    <a:lnTo>
                      <a:pt x="191" y="29"/>
                    </a:lnTo>
                    <a:lnTo>
                      <a:pt x="191" y="31"/>
                    </a:lnTo>
                    <a:lnTo>
                      <a:pt x="189" y="31"/>
                    </a:lnTo>
                    <a:lnTo>
                      <a:pt x="189" y="33"/>
                    </a:lnTo>
                    <a:lnTo>
                      <a:pt x="187" y="33"/>
                    </a:lnTo>
                    <a:lnTo>
                      <a:pt x="189" y="33"/>
                    </a:lnTo>
                    <a:lnTo>
                      <a:pt x="189" y="34"/>
                    </a:lnTo>
                    <a:lnTo>
                      <a:pt x="191" y="34"/>
                    </a:lnTo>
                    <a:lnTo>
                      <a:pt x="193" y="36"/>
                    </a:lnTo>
                    <a:lnTo>
                      <a:pt x="195" y="38"/>
                    </a:lnTo>
                    <a:lnTo>
                      <a:pt x="197" y="38"/>
                    </a:lnTo>
                    <a:lnTo>
                      <a:pt x="197" y="40"/>
                    </a:lnTo>
                    <a:lnTo>
                      <a:pt x="199" y="40"/>
                    </a:lnTo>
                    <a:lnTo>
                      <a:pt x="197" y="40"/>
                    </a:lnTo>
                    <a:lnTo>
                      <a:pt x="197" y="42"/>
                    </a:lnTo>
                    <a:lnTo>
                      <a:pt x="195" y="42"/>
                    </a:lnTo>
                    <a:lnTo>
                      <a:pt x="193" y="42"/>
                    </a:lnTo>
                    <a:lnTo>
                      <a:pt x="191" y="42"/>
                    </a:lnTo>
                    <a:lnTo>
                      <a:pt x="191" y="40"/>
                    </a:lnTo>
                    <a:lnTo>
                      <a:pt x="189" y="40"/>
                    </a:lnTo>
                    <a:lnTo>
                      <a:pt x="189" y="42"/>
                    </a:lnTo>
                    <a:lnTo>
                      <a:pt x="191" y="42"/>
                    </a:lnTo>
                    <a:lnTo>
                      <a:pt x="189" y="42"/>
                    </a:lnTo>
                    <a:lnTo>
                      <a:pt x="187" y="42"/>
                    </a:lnTo>
                    <a:lnTo>
                      <a:pt x="187" y="44"/>
                    </a:lnTo>
                    <a:lnTo>
                      <a:pt x="187" y="46"/>
                    </a:lnTo>
                    <a:lnTo>
                      <a:pt x="185" y="46"/>
                    </a:lnTo>
                    <a:lnTo>
                      <a:pt x="185" y="48"/>
                    </a:lnTo>
                    <a:lnTo>
                      <a:pt x="185" y="50"/>
                    </a:lnTo>
                    <a:lnTo>
                      <a:pt x="185" y="52"/>
                    </a:lnTo>
                    <a:lnTo>
                      <a:pt x="185" y="54"/>
                    </a:lnTo>
                    <a:lnTo>
                      <a:pt x="187" y="52"/>
                    </a:lnTo>
                    <a:lnTo>
                      <a:pt x="185" y="52"/>
                    </a:lnTo>
                    <a:lnTo>
                      <a:pt x="185" y="54"/>
                    </a:lnTo>
                    <a:lnTo>
                      <a:pt x="187" y="54"/>
                    </a:lnTo>
                    <a:lnTo>
                      <a:pt x="185" y="54"/>
                    </a:lnTo>
                    <a:lnTo>
                      <a:pt x="187" y="54"/>
                    </a:lnTo>
                    <a:lnTo>
                      <a:pt x="185" y="54"/>
                    </a:lnTo>
                    <a:lnTo>
                      <a:pt x="187" y="54"/>
                    </a:lnTo>
                    <a:lnTo>
                      <a:pt x="187" y="56"/>
                    </a:lnTo>
                    <a:lnTo>
                      <a:pt x="185" y="56"/>
                    </a:lnTo>
                    <a:lnTo>
                      <a:pt x="183" y="56"/>
                    </a:lnTo>
                    <a:lnTo>
                      <a:pt x="183" y="58"/>
                    </a:lnTo>
                    <a:lnTo>
                      <a:pt x="182" y="58"/>
                    </a:lnTo>
                    <a:lnTo>
                      <a:pt x="182" y="60"/>
                    </a:lnTo>
                    <a:lnTo>
                      <a:pt x="180" y="60"/>
                    </a:lnTo>
                    <a:lnTo>
                      <a:pt x="180" y="58"/>
                    </a:lnTo>
                    <a:lnTo>
                      <a:pt x="180" y="60"/>
                    </a:lnTo>
                    <a:lnTo>
                      <a:pt x="180" y="58"/>
                    </a:lnTo>
                    <a:lnTo>
                      <a:pt x="180" y="60"/>
                    </a:lnTo>
                    <a:lnTo>
                      <a:pt x="178" y="60"/>
                    </a:lnTo>
                    <a:lnTo>
                      <a:pt x="178" y="62"/>
                    </a:lnTo>
                    <a:lnTo>
                      <a:pt x="176" y="63"/>
                    </a:lnTo>
                    <a:lnTo>
                      <a:pt x="178" y="63"/>
                    </a:lnTo>
                    <a:lnTo>
                      <a:pt x="178" y="65"/>
                    </a:lnTo>
                    <a:lnTo>
                      <a:pt x="176" y="65"/>
                    </a:lnTo>
                    <a:lnTo>
                      <a:pt x="176" y="67"/>
                    </a:lnTo>
                    <a:lnTo>
                      <a:pt x="178" y="67"/>
                    </a:lnTo>
                    <a:lnTo>
                      <a:pt x="178" y="69"/>
                    </a:lnTo>
                    <a:lnTo>
                      <a:pt x="176" y="69"/>
                    </a:lnTo>
                    <a:lnTo>
                      <a:pt x="176" y="71"/>
                    </a:lnTo>
                    <a:lnTo>
                      <a:pt x="176" y="69"/>
                    </a:lnTo>
                    <a:lnTo>
                      <a:pt x="178" y="69"/>
                    </a:lnTo>
                    <a:lnTo>
                      <a:pt x="176" y="69"/>
                    </a:lnTo>
                    <a:lnTo>
                      <a:pt x="176" y="71"/>
                    </a:lnTo>
                    <a:lnTo>
                      <a:pt x="176" y="73"/>
                    </a:lnTo>
                    <a:lnTo>
                      <a:pt x="174" y="73"/>
                    </a:lnTo>
                    <a:lnTo>
                      <a:pt x="174" y="71"/>
                    </a:lnTo>
                    <a:lnTo>
                      <a:pt x="174" y="73"/>
                    </a:lnTo>
                    <a:lnTo>
                      <a:pt x="176" y="73"/>
                    </a:lnTo>
                    <a:lnTo>
                      <a:pt x="176" y="75"/>
                    </a:lnTo>
                    <a:lnTo>
                      <a:pt x="174" y="75"/>
                    </a:lnTo>
                    <a:lnTo>
                      <a:pt x="176" y="75"/>
                    </a:lnTo>
                    <a:lnTo>
                      <a:pt x="174" y="75"/>
                    </a:lnTo>
                    <a:lnTo>
                      <a:pt x="174" y="77"/>
                    </a:lnTo>
                    <a:lnTo>
                      <a:pt x="174" y="79"/>
                    </a:lnTo>
                    <a:lnTo>
                      <a:pt x="172" y="79"/>
                    </a:lnTo>
                    <a:lnTo>
                      <a:pt x="170" y="81"/>
                    </a:lnTo>
                    <a:lnTo>
                      <a:pt x="168" y="81"/>
                    </a:lnTo>
                    <a:lnTo>
                      <a:pt x="166" y="81"/>
                    </a:lnTo>
                    <a:lnTo>
                      <a:pt x="164" y="83"/>
                    </a:lnTo>
                    <a:lnTo>
                      <a:pt x="162" y="83"/>
                    </a:lnTo>
                    <a:lnTo>
                      <a:pt x="162" y="81"/>
                    </a:lnTo>
                    <a:lnTo>
                      <a:pt x="162" y="79"/>
                    </a:lnTo>
                    <a:lnTo>
                      <a:pt x="162" y="77"/>
                    </a:lnTo>
                    <a:lnTo>
                      <a:pt x="160" y="77"/>
                    </a:lnTo>
                    <a:lnTo>
                      <a:pt x="158" y="77"/>
                    </a:lnTo>
                    <a:lnTo>
                      <a:pt x="160" y="77"/>
                    </a:lnTo>
                    <a:lnTo>
                      <a:pt x="160" y="75"/>
                    </a:lnTo>
                    <a:lnTo>
                      <a:pt x="158" y="77"/>
                    </a:lnTo>
                    <a:lnTo>
                      <a:pt x="158" y="75"/>
                    </a:lnTo>
                    <a:lnTo>
                      <a:pt x="156" y="77"/>
                    </a:lnTo>
                    <a:lnTo>
                      <a:pt x="154" y="77"/>
                    </a:lnTo>
                    <a:lnTo>
                      <a:pt x="154" y="75"/>
                    </a:lnTo>
                    <a:lnTo>
                      <a:pt x="153" y="75"/>
                    </a:lnTo>
                    <a:lnTo>
                      <a:pt x="151" y="75"/>
                    </a:lnTo>
                    <a:lnTo>
                      <a:pt x="153" y="75"/>
                    </a:lnTo>
                    <a:lnTo>
                      <a:pt x="151" y="75"/>
                    </a:lnTo>
                    <a:lnTo>
                      <a:pt x="151" y="73"/>
                    </a:lnTo>
                    <a:lnTo>
                      <a:pt x="149" y="73"/>
                    </a:lnTo>
                    <a:lnTo>
                      <a:pt x="149" y="75"/>
                    </a:lnTo>
                    <a:lnTo>
                      <a:pt x="147" y="77"/>
                    </a:lnTo>
                    <a:lnTo>
                      <a:pt x="145" y="77"/>
                    </a:lnTo>
                    <a:lnTo>
                      <a:pt x="143" y="77"/>
                    </a:lnTo>
                    <a:lnTo>
                      <a:pt x="141" y="77"/>
                    </a:lnTo>
                    <a:lnTo>
                      <a:pt x="139" y="79"/>
                    </a:lnTo>
                    <a:lnTo>
                      <a:pt x="139" y="77"/>
                    </a:lnTo>
                    <a:lnTo>
                      <a:pt x="139" y="75"/>
                    </a:lnTo>
                    <a:lnTo>
                      <a:pt x="139" y="73"/>
                    </a:lnTo>
                    <a:lnTo>
                      <a:pt x="139" y="71"/>
                    </a:lnTo>
                    <a:lnTo>
                      <a:pt x="137" y="71"/>
                    </a:lnTo>
                    <a:lnTo>
                      <a:pt x="139" y="71"/>
                    </a:lnTo>
                    <a:lnTo>
                      <a:pt x="139" y="73"/>
                    </a:lnTo>
                    <a:lnTo>
                      <a:pt x="137" y="73"/>
                    </a:lnTo>
                    <a:lnTo>
                      <a:pt x="135" y="73"/>
                    </a:lnTo>
                    <a:lnTo>
                      <a:pt x="133" y="73"/>
                    </a:lnTo>
                    <a:lnTo>
                      <a:pt x="131" y="75"/>
                    </a:lnTo>
                    <a:lnTo>
                      <a:pt x="131" y="73"/>
                    </a:lnTo>
                    <a:lnTo>
                      <a:pt x="129" y="73"/>
                    </a:lnTo>
                    <a:lnTo>
                      <a:pt x="131" y="73"/>
                    </a:lnTo>
                    <a:lnTo>
                      <a:pt x="129" y="73"/>
                    </a:lnTo>
                    <a:lnTo>
                      <a:pt x="129" y="75"/>
                    </a:lnTo>
                    <a:lnTo>
                      <a:pt x="129" y="73"/>
                    </a:lnTo>
                    <a:lnTo>
                      <a:pt x="127" y="73"/>
                    </a:lnTo>
                    <a:lnTo>
                      <a:pt x="125" y="73"/>
                    </a:lnTo>
                    <a:lnTo>
                      <a:pt x="125" y="71"/>
                    </a:lnTo>
                    <a:lnTo>
                      <a:pt x="125" y="69"/>
                    </a:lnTo>
                    <a:lnTo>
                      <a:pt x="125" y="67"/>
                    </a:lnTo>
                    <a:lnTo>
                      <a:pt x="125" y="65"/>
                    </a:lnTo>
                    <a:lnTo>
                      <a:pt x="124" y="65"/>
                    </a:lnTo>
                    <a:lnTo>
                      <a:pt x="124" y="63"/>
                    </a:lnTo>
                    <a:lnTo>
                      <a:pt x="124" y="62"/>
                    </a:lnTo>
                    <a:lnTo>
                      <a:pt x="125" y="60"/>
                    </a:lnTo>
                    <a:lnTo>
                      <a:pt x="124" y="60"/>
                    </a:lnTo>
                    <a:lnTo>
                      <a:pt x="124" y="58"/>
                    </a:lnTo>
                    <a:lnTo>
                      <a:pt x="122" y="58"/>
                    </a:lnTo>
                    <a:lnTo>
                      <a:pt x="122" y="56"/>
                    </a:lnTo>
                    <a:lnTo>
                      <a:pt x="122" y="58"/>
                    </a:lnTo>
                    <a:lnTo>
                      <a:pt x="122" y="56"/>
                    </a:lnTo>
                    <a:lnTo>
                      <a:pt x="120" y="56"/>
                    </a:lnTo>
                    <a:lnTo>
                      <a:pt x="118" y="56"/>
                    </a:lnTo>
                    <a:lnTo>
                      <a:pt x="118" y="54"/>
                    </a:lnTo>
                    <a:lnTo>
                      <a:pt x="120" y="54"/>
                    </a:lnTo>
                    <a:lnTo>
                      <a:pt x="120" y="56"/>
                    </a:lnTo>
                    <a:lnTo>
                      <a:pt x="120" y="54"/>
                    </a:lnTo>
                    <a:lnTo>
                      <a:pt x="118" y="54"/>
                    </a:lnTo>
                    <a:lnTo>
                      <a:pt x="120" y="54"/>
                    </a:lnTo>
                    <a:lnTo>
                      <a:pt x="118" y="54"/>
                    </a:lnTo>
                    <a:lnTo>
                      <a:pt x="120" y="54"/>
                    </a:lnTo>
                    <a:lnTo>
                      <a:pt x="118" y="54"/>
                    </a:lnTo>
                    <a:lnTo>
                      <a:pt x="116" y="54"/>
                    </a:lnTo>
                    <a:lnTo>
                      <a:pt x="116" y="52"/>
                    </a:lnTo>
                    <a:lnTo>
                      <a:pt x="118" y="52"/>
                    </a:lnTo>
                    <a:lnTo>
                      <a:pt x="116" y="52"/>
                    </a:lnTo>
                    <a:lnTo>
                      <a:pt x="116" y="50"/>
                    </a:lnTo>
                    <a:lnTo>
                      <a:pt x="116" y="52"/>
                    </a:lnTo>
                    <a:lnTo>
                      <a:pt x="116" y="50"/>
                    </a:lnTo>
                    <a:lnTo>
                      <a:pt x="118" y="50"/>
                    </a:lnTo>
                    <a:lnTo>
                      <a:pt x="118" y="48"/>
                    </a:lnTo>
                    <a:lnTo>
                      <a:pt x="116" y="46"/>
                    </a:lnTo>
                    <a:lnTo>
                      <a:pt x="116" y="44"/>
                    </a:lnTo>
                    <a:lnTo>
                      <a:pt x="114" y="42"/>
                    </a:lnTo>
                    <a:lnTo>
                      <a:pt x="116" y="42"/>
                    </a:lnTo>
                    <a:lnTo>
                      <a:pt x="116" y="40"/>
                    </a:lnTo>
                    <a:lnTo>
                      <a:pt x="116" y="38"/>
                    </a:lnTo>
                    <a:lnTo>
                      <a:pt x="118" y="38"/>
                    </a:lnTo>
                    <a:lnTo>
                      <a:pt x="118" y="36"/>
                    </a:lnTo>
                    <a:lnTo>
                      <a:pt x="118" y="38"/>
                    </a:lnTo>
                    <a:lnTo>
                      <a:pt x="116" y="38"/>
                    </a:lnTo>
                    <a:lnTo>
                      <a:pt x="116" y="36"/>
                    </a:lnTo>
                    <a:lnTo>
                      <a:pt x="118" y="34"/>
                    </a:lnTo>
                    <a:lnTo>
                      <a:pt x="118" y="33"/>
                    </a:lnTo>
                    <a:lnTo>
                      <a:pt x="120" y="33"/>
                    </a:lnTo>
                    <a:lnTo>
                      <a:pt x="122" y="33"/>
                    </a:lnTo>
                    <a:lnTo>
                      <a:pt x="122" y="31"/>
                    </a:lnTo>
                    <a:lnTo>
                      <a:pt x="122" y="33"/>
                    </a:lnTo>
                    <a:lnTo>
                      <a:pt x="120" y="33"/>
                    </a:lnTo>
                    <a:lnTo>
                      <a:pt x="120" y="34"/>
                    </a:lnTo>
                    <a:lnTo>
                      <a:pt x="122" y="34"/>
                    </a:lnTo>
                    <a:lnTo>
                      <a:pt x="122" y="36"/>
                    </a:lnTo>
                    <a:lnTo>
                      <a:pt x="124" y="36"/>
                    </a:lnTo>
                    <a:lnTo>
                      <a:pt x="124" y="38"/>
                    </a:lnTo>
                    <a:lnTo>
                      <a:pt x="125" y="38"/>
                    </a:lnTo>
                    <a:lnTo>
                      <a:pt x="125" y="40"/>
                    </a:lnTo>
                    <a:lnTo>
                      <a:pt x="127" y="40"/>
                    </a:lnTo>
                    <a:lnTo>
                      <a:pt x="127" y="42"/>
                    </a:lnTo>
                    <a:lnTo>
                      <a:pt x="129" y="42"/>
                    </a:lnTo>
                    <a:lnTo>
                      <a:pt x="129" y="40"/>
                    </a:lnTo>
                    <a:lnTo>
                      <a:pt x="131" y="42"/>
                    </a:lnTo>
                    <a:lnTo>
                      <a:pt x="131" y="40"/>
                    </a:lnTo>
                    <a:lnTo>
                      <a:pt x="133" y="40"/>
                    </a:lnTo>
                    <a:lnTo>
                      <a:pt x="135" y="40"/>
                    </a:lnTo>
                    <a:lnTo>
                      <a:pt x="137" y="40"/>
                    </a:lnTo>
                    <a:lnTo>
                      <a:pt x="139" y="40"/>
                    </a:lnTo>
                    <a:lnTo>
                      <a:pt x="141" y="40"/>
                    </a:lnTo>
                    <a:lnTo>
                      <a:pt x="141" y="38"/>
                    </a:lnTo>
                    <a:lnTo>
                      <a:pt x="143" y="38"/>
                    </a:lnTo>
                    <a:lnTo>
                      <a:pt x="143" y="36"/>
                    </a:lnTo>
                    <a:lnTo>
                      <a:pt x="141" y="36"/>
                    </a:lnTo>
                    <a:lnTo>
                      <a:pt x="143" y="36"/>
                    </a:lnTo>
                    <a:lnTo>
                      <a:pt x="145" y="36"/>
                    </a:lnTo>
                    <a:lnTo>
                      <a:pt x="147" y="36"/>
                    </a:lnTo>
                    <a:lnTo>
                      <a:pt x="149" y="36"/>
                    </a:lnTo>
                    <a:lnTo>
                      <a:pt x="151" y="36"/>
                    </a:lnTo>
                    <a:lnTo>
                      <a:pt x="151" y="38"/>
                    </a:lnTo>
                    <a:lnTo>
                      <a:pt x="153" y="38"/>
                    </a:lnTo>
                    <a:lnTo>
                      <a:pt x="154" y="38"/>
                    </a:lnTo>
                    <a:lnTo>
                      <a:pt x="156" y="36"/>
                    </a:lnTo>
                    <a:lnTo>
                      <a:pt x="158" y="36"/>
                    </a:lnTo>
                    <a:lnTo>
                      <a:pt x="160" y="36"/>
                    </a:lnTo>
                    <a:lnTo>
                      <a:pt x="162" y="36"/>
                    </a:lnTo>
                    <a:lnTo>
                      <a:pt x="162" y="34"/>
                    </a:lnTo>
                    <a:lnTo>
                      <a:pt x="162" y="33"/>
                    </a:lnTo>
                    <a:lnTo>
                      <a:pt x="164" y="33"/>
                    </a:lnTo>
                    <a:lnTo>
                      <a:pt x="164" y="31"/>
                    </a:lnTo>
                    <a:lnTo>
                      <a:pt x="164" y="29"/>
                    </a:lnTo>
                    <a:lnTo>
                      <a:pt x="166" y="29"/>
                    </a:lnTo>
                    <a:lnTo>
                      <a:pt x="166" y="27"/>
                    </a:lnTo>
                    <a:lnTo>
                      <a:pt x="166" y="25"/>
                    </a:lnTo>
                    <a:lnTo>
                      <a:pt x="168" y="23"/>
                    </a:lnTo>
                    <a:lnTo>
                      <a:pt x="168" y="25"/>
                    </a:lnTo>
                    <a:lnTo>
                      <a:pt x="168" y="23"/>
                    </a:lnTo>
                    <a:lnTo>
                      <a:pt x="170" y="23"/>
                    </a:lnTo>
                    <a:lnTo>
                      <a:pt x="170" y="21"/>
                    </a:lnTo>
                    <a:lnTo>
                      <a:pt x="170" y="19"/>
                    </a:lnTo>
                    <a:lnTo>
                      <a:pt x="170" y="17"/>
                    </a:lnTo>
                    <a:lnTo>
                      <a:pt x="170" y="15"/>
                    </a:lnTo>
                    <a:lnTo>
                      <a:pt x="170" y="13"/>
                    </a:lnTo>
                    <a:lnTo>
                      <a:pt x="172" y="13"/>
                    </a:lnTo>
                    <a:lnTo>
                      <a:pt x="174" y="13"/>
                    </a:lnTo>
                    <a:lnTo>
                      <a:pt x="176" y="13"/>
                    </a:lnTo>
                    <a:lnTo>
                      <a:pt x="178" y="13"/>
                    </a:lnTo>
                    <a:close/>
                    <a:moveTo>
                      <a:pt x="263" y="11"/>
                    </a:moveTo>
                    <a:lnTo>
                      <a:pt x="263" y="13"/>
                    </a:lnTo>
                    <a:lnTo>
                      <a:pt x="263" y="15"/>
                    </a:lnTo>
                    <a:lnTo>
                      <a:pt x="261" y="15"/>
                    </a:lnTo>
                    <a:lnTo>
                      <a:pt x="263" y="15"/>
                    </a:lnTo>
                    <a:lnTo>
                      <a:pt x="263" y="13"/>
                    </a:lnTo>
                    <a:lnTo>
                      <a:pt x="263" y="11"/>
                    </a:lnTo>
                    <a:close/>
                    <a:moveTo>
                      <a:pt x="108" y="9"/>
                    </a:moveTo>
                    <a:lnTo>
                      <a:pt x="106" y="9"/>
                    </a:lnTo>
                    <a:lnTo>
                      <a:pt x="108" y="9"/>
                    </a:lnTo>
                    <a:close/>
                    <a:moveTo>
                      <a:pt x="4" y="2"/>
                    </a:moveTo>
                    <a:lnTo>
                      <a:pt x="6" y="2"/>
                    </a:lnTo>
                    <a:lnTo>
                      <a:pt x="6" y="4"/>
                    </a:lnTo>
                    <a:lnTo>
                      <a:pt x="8" y="4"/>
                    </a:lnTo>
                    <a:lnTo>
                      <a:pt x="9" y="5"/>
                    </a:lnTo>
                    <a:lnTo>
                      <a:pt x="11" y="5"/>
                    </a:lnTo>
                    <a:lnTo>
                      <a:pt x="13" y="5"/>
                    </a:lnTo>
                    <a:lnTo>
                      <a:pt x="15" y="5"/>
                    </a:lnTo>
                    <a:lnTo>
                      <a:pt x="17" y="5"/>
                    </a:lnTo>
                    <a:lnTo>
                      <a:pt x="19" y="5"/>
                    </a:lnTo>
                    <a:lnTo>
                      <a:pt x="21" y="5"/>
                    </a:lnTo>
                    <a:lnTo>
                      <a:pt x="23" y="7"/>
                    </a:lnTo>
                    <a:lnTo>
                      <a:pt x="25" y="7"/>
                    </a:lnTo>
                    <a:lnTo>
                      <a:pt x="25" y="9"/>
                    </a:lnTo>
                    <a:lnTo>
                      <a:pt x="25" y="11"/>
                    </a:lnTo>
                    <a:lnTo>
                      <a:pt x="27" y="11"/>
                    </a:lnTo>
                    <a:lnTo>
                      <a:pt x="27" y="13"/>
                    </a:lnTo>
                    <a:lnTo>
                      <a:pt x="27" y="15"/>
                    </a:lnTo>
                    <a:lnTo>
                      <a:pt x="29" y="15"/>
                    </a:lnTo>
                    <a:lnTo>
                      <a:pt x="31" y="17"/>
                    </a:lnTo>
                    <a:lnTo>
                      <a:pt x="33" y="19"/>
                    </a:lnTo>
                    <a:lnTo>
                      <a:pt x="35" y="19"/>
                    </a:lnTo>
                    <a:lnTo>
                      <a:pt x="37" y="21"/>
                    </a:lnTo>
                    <a:lnTo>
                      <a:pt x="38" y="23"/>
                    </a:lnTo>
                    <a:lnTo>
                      <a:pt x="40" y="23"/>
                    </a:lnTo>
                    <a:lnTo>
                      <a:pt x="40" y="25"/>
                    </a:lnTo>
                    <a:lnTo>
                      <a:pt x="40" y="23"/>
                    </a:lnTo>
                    <a:lnTo>
                      <a:pt x="40" y="25"/>
                    </a:lnTo>
                    <a:lnTo>
                      <a:pt x="42" y="25"/>
                    </a:lnTo>
                    <a:lnTo>
                      <a:pt x="40" y="25"/>
                    </a:lnTo>
                    <a:lnTo>
                      <a:pt x="40" y="27"/>
                    </a:lnTo>
                    <a:lnTo>
                      <a:pt x="42" y="27"/>
                    </a:lnTo>
                    <a:lnTo>
                      <a:pt x="40" y="27"/>
                    </a:lnTo>
                    <a:lnTo>
                      <a:pt x="42" y="27"/>
                    </a:lnTo>
                    <a:lnTo>
                      <a:pt x="42" y="29"/>
                    </a:lnTo>
                    <a:lnTo>
                      <a:pt x="42" y="27"/>
                    </a:lnTo>
                    <a:lnTo>
                      <a:pt x="44" y="27"/>
                    </a:lnTo>
                    <a:lnTo>
                      <a:pt x="44" y="29"/>
                    </a:lnTo>
                    <a:lnTo>
                      <a:pt x="44" y="31"/>
                    </a:lnTo>
                    <a:lnTo>
                      <a:pt x="46" y="31"/>
                    </a:lnTo>
                    <a:lnTo>
                      <a:pt x="48" y="33"/>
                    </a:lnTo>
                    <a:lnTo>
                      <a:pt x="48" y="34"/>
                    </a:lnTo>
                    <a:lnTo>
                      <a:pt x="50" y="34"/>
                    </a:lnTo>
                    <a:lnTo>
                      <a:pt x="50" y="33"/>
                    </a:lnTo>
                    <a:lnTo>
                      <a:pt x="48" y="33"/>
                    </a:lnTo>
                    <a:lnTo>
                      <a:pt x="48" y="31"/>
                    </a:lnTo>
                    <a:lnTo>
                      <a:pt x="50" y="31"/>
                    </a:lnTo>
                    <a:lnTo>
                      <a:pt x="52" y="31"/>
                    </a:lnTo>
                    <a:lnTo>
                      <a:pt x="52" y="33"/>
                    </a:lnTo>
                    <a:lnTo>
                      <a:pt x="52" y="34"/>
                    </a:lnTo>
                    <a:lnTo>
                      <a:pt x="54" y="34"/>
                    </a:lnTo>
                    <a:lnTo>
                      <a:pt x="56" y="34"/>
                    </a:lnTo>
                    <a:lnTo>
                      <a:pt x="58" y="36"/>
                    </a:lnTo>
                    <a:lnTo>
                      <a:pt x="60" y="36"/>
                    </a:lnTo>
                    <a:lnTo>
                      <a:pt x="60" y="38"/>
                    </a:lnTo>
                    <a:lnTo>
                      <a:pt x="60" y="40"/>
                    </a:lnTo>
                    <a:lnTo>
                      <a:pt x="62" y="42"/>
                    </a:lnTo>
                    <a:lnTo>
                      <a:pt x="64" y="42"/>
                    </a:lnTo>
                    <a:lnTo>
                      <a:pt x="66" y="42"/>
                    </a:lnTo>
                    <a:lnTo>
                      <a:pt x="67" y="44"/>
                    </a:lnTo>
                    <a:lnTo>
                      <a:pt x="66" y="46"/>
                    </a:lnTo>
                    <a:lnTo>
                      <a:pt x="64" y="46"/>
                    </a:lnTo>
                    <a:lnTo>
                      <a:pt x="64" y="48"/>
                    </a:lnTo>
                    <a:lnTo>
                      <a:pt x="62" y="48"/>
                    </a:lnTo>
                    <a:lnTo>
                      <a:pt x="62" y="46"/>
                    </a:lnTo>
                    <a:lnTo>
                      <a:pt x="62" y="48"/>
                    </a:lnTo>
                    <a:lnTo>
                      <a:pt x="64" y="48"/>
                    </a:lnTo>
                    <a:lnTo>
                      <a:pt x="64" y="46"/>
                    </a:lnTo>
                    <a:lnTo>
                      <a:pt x="66" y="46"/>
                    </a:lnTo>
                    <a:lnTo>
                      <a:pt x="67" y="46"/>
                    </a:lnTo>
                    <a:lnTo>
                      <a:pt x="67" y="44"/>
                    </a:lnTo>
                    <a:lnTo>
                      <a:pt x="69" y="44"/>
                    </a:lnTo>
                    <a:lnTo>
                      <a:pt x="71" y="46"/>
                    </a:lnTo>
                    <a:lnTo>
                      <a:pt x="73" y="46"/>
                    </a:lnTo>
                    <a:lnTo>
                      <a:pt x="73" y="48"/>
                    </a:lnTo>
                    <a:lnTo>
                      <a:pt x="71" y="48"/>
                    </a:lnTo>
                    <a:lnTo>
                      <a:pt x="71" y="50"/>
                    </a:lnTo>
                    <a:lnTo>
                      <a:pt x="71" y="48"/>
                    </a:lnTo>
                    <a:lnTo>
                      <a:pt x="71" y="50"/>
                    </a:lnTo>
                    <a:lnTo>
                      <a:pt x="69" y="50"/>
                    </a:lnTo>
                    <a:lnTo>
                      <a:pt x="67" y="50"/>
                    </a:lnTo>
                    <a:lnTo>
                      <a:pt x="69" y="50"/>
                    </a:lnTo>
                    <a:lnTo>
                      <a:pt x="69" y="52"/>
                    </a:lnTo>
                    <a:lnTo>
                      <a:pt x="71" y="52"/>
                    </a:lnTo>
                    <a:lnTo>
                      <a:pt x="71" y="54"/>
                    </a:lnTo>
                    <a:lnTo>
                      <a:pt x="69" y="54"/>
                    </a:lnTo>
                    <a:lnTo>
                      <a:pt x="69" y="52"/>
                    </a:lnTo>
                    <a:lnTo>
                      <a:pt x="69" y="54"/>
                    </a:lnTo>
                    <a:lnTo>
                      <a:pt x="69" y="56"/>
                    </a:lnTo>
                    <a:lnTo>
                      <a:pt x="71" y="56"/>
                    </a:lnTo>
                    <a:lnTo>
                      <a:pt x="71" y="58"/>
                    </a:lnTo>
                    <a:lnTo>
                      <a:pt x="73" y="58"/>
                    </a:lnTo>
                    <a:lnTo>
                      <a:pt x="75" y="58"/>
                    </a:lnTo>
                    <a:lnTo>
                      <a:pt x="77" y="58"/>
                    </a:lnTo>
                    <a:lnTo>
                      <a:pt x="77" y="60"/>
                    </a:lnTo>
                    <a:lnTo>
                      <a:pt x="79" y="60"/>
                    </a:lnTo>
                    <a:lnTo>
                      <a:pt x="79" y="62"/>
                    </a:lnTo>
                    <a:lnTo>
                      <a:pt x="79" y="63"/>
                    </a:lnTo>
                    <a:lnTo>
                      <a:pt x="79" y="65"/>
                    </a:lnTo>
                    <a:lnTo>
                      <a:pt x="79" y="63"/>
                    </a:lnTo>
                    <a:lnTo>
                      <a:pt x="79" y="65"/>
                    </a:lnTo>
                    <a:lnTo>
                      <a:pt x="81" y="65"/>
                    </a:lnTo>
                    <a:lnTo>
                      <a:pt x="81" y="67"/>
                    </a:lnTo>
                    <a:lnTo>
                      <a:pt x="79" y="67"/>
                    </a:lnTo>
                    <a:lnTo>
                      <a:pt x="79" y="69"/>
                    </a:lnTo>
                    <a:lnTo>
                      <a:pt x="81" y="67"/>
                    </a:lnTo>
                    <a:lnTo>
                      <a:pt x="81" y="69"/>
                    </a:lnTo>
                    <a:lnTo>
                      <a:pt x="79" y="69"/>
                    </a:lnTo>
                    <a:lnTo>
                      <a:pt x="79" y="71"/>
                    </a:lnTo>
                    <a:lnTo>
                      <a:pt x="81" y="71"/>
                    </a:lnTo>
                    <a:lnTo>
                      <a:pt x="81" y="69"/>
                    </a:lnTo>
                    <a:lnTo>
                      <a:pt x="81" y="67"/>
                    </a:lnTo>
                    <a:lnTo>
                      <a:pt x="83" y="69"/>
                    </a:lnTo>
                    <a:lnTo>
                      <a:pt x="83" y="67"/>
                    </a:lnTo>
                    <a:lnTo>
                      <a:pt x="83" y="69"/>
                    </a:lnTo>
                    <a:lnTo>
                      <a:pt x="85" y="67"/>
                    </a:lnTo>
                    <a:lnTo>
                      <a:pt x="85" y="69"/>
                    </a:lnTo>
                    <a:lnTo>
                      <a:pt x="87" y="69"/>
                    </a:lnTo>
                    <a:lnTo>
                      <a:pt x="89" y="69"/>
                    </a:lnTo>
                    <a:lnTo>
                      <a:pt x="87" y="69"/>
                    </a:lnTo>
                    <a:lnTo>
                      <a:pt x="89" y="69"/>
                    </a:lnTo>
                    <a:lnTo>
                      <a:pt x="89" y="71"/>
                    </a:lnTo>
                    <a:lnTo>
                      <a:pt x="89" y="73"/>
                    </a:lnTo>
                    <a:lnTo>
                      <a:pt x="91" y="73"/>
                    </a:lnTo>
                    <a:lnTo>
                      <a:pt x="91" y="75"/>
                    </a:lnTo>
                    <a:lnTo>
                      <a:pt x="91" y="77"/>
                    </a:lnTo>
                    <a:lnTo>
                      <a:pt x="89" y="79"/>
                    </a:lnTo>
                    <a:lnTo>
                      <a:pt x="91" y="81"/>
                    </a:lnTo>
                    <a:lnTo>
                      <a:pt x="91" y="83"/>
                    </a:lnTo>
                    <a:lnTo>
                      <a:pt x="89" y="83"/>
                    </a:lnTo>
                    <a:lnTo>
                      <a:pt x="89" y="85"/>
                    </a:lnTo>
                    <a:lnTo>
                      <a:pt x="91" y="85"/>
                    </a:lnTo>
                    <a:lnTo>
                      <a:pt x="91" y="87"/>
                    </a:lnTo>
                    <a:lnTo>
                      <a:pt x="91" y="89"/>
                    </a:lnTo>
                    <a:lnTo>
                      <a:pt x="91" y="91"/>
                    </a:lnTo>
                    <a:lnTo>
                      <a:pt x="91" y="93"/>
                    </a:lnTo>
                    <a:lnTo>
                      <a:pt x="89" y="93"/>
                    </a:lnTo>
                    <a:lnTo>
                      <a:pt x="89" y="94"/>
                    </a:lnTo>
                    <a:lnTo>
                      <a:pt x="89" y="96"/>
                    </a:lnTo>
                    <a:lnTo>
                      <a:pt x="89" y="98"/>
                    </a:lnTo>
                    <a:lnTo>
                      <a:pt x="89" y="96"/>
                    </a:lnTo>
                    <a:lnTo>
                      <a:pt x="87" y="96"/>
                    </a:lnTo>
                    <a:lnTo>
                      <a:pt x="87" y="94"/>
                    </a:lnTo>
                    <a:lnTo>
                      <a:pt x="85" y="94"/>
                    </a:lnTo>
                    <a:lnTo>
                      <a:pt x="85" y="96"/>
                    </a:lnTo>
                    <a:lnTo>
                      <a:pt x="83" y="96"/>
                    </a:lnTo>
                    <a:lnTo>
                      <a:pt x="81" y="96"/>
                    </a:lnTo>
                    <a:lnTo>
                      <a:pt x="81" y="94"/>
                    </a:lnTo>
                    <a:lnTo>
                      <a:pt x="79" y="94"/>
                    </a:lnTo>
                    <a:lnTo>
                      <a:pt x="81" y="96"/>
                    </a:lnTo>
                    <a:lnTo>
                      <a:pt x="81" y="98"/>
                    </a:lnTo>
                    <a:lnTo>
                      <a:pt x="79" y="98"/>
                    </a:lnTo>
                    <a:lnTo>
                      <a:pt x="79" y="96"/>
                    </a:lnTo>
                    <a:lnTo>
                      <a:pt x="77" y="96"/>
                    </a:lnTo>
                    <a:lnTo>
                      <a:pt x="77" y="94"/>
                    </a:lnTo>
                    <a:lnTo>
                      <a:pt x="75" y="94"/>
                    </a:lnTo>
                    <a:lnTo>
                      <a:pt x="75" y="93"/>
                    </a:lnTo>
                    <a:lnTo>
                      <a:pt x="73" y="93"/>
                    </a:lnTo>
                    <a:lnTo>
                      <a:pt x="73" y="91"/>
                    </a:lnTo>
                    <a:lnTo>
                      <a:pt x="71" y="91"/>
                    </a:lnTo>
                    <a:lnTo>
                      <a:pt x="71" y="89"/>
                    </a:lnTo>
                    <a:lnTo>
                      <a:pt x="69" y="89"/>
                    </a:lnTo>
                    <a:lnTo>
                      <a:pt x="67" y="87"/>
                    </a:lnTo>
                    <a:lnTo>
                      <a:pt x="66" y="87"/>
                    </a:lnTo>
                    <a:lnTo>
                      <a:pt x="66" y="85"/>
                    </a:lnTo>
                    <a:lnTo>
                      <a:pt x="64" y="85"/>
                    </a:lnTo>
                    <a:lnTo>
                      <a:pt x="62" y="83"/>
                    </a:lnTo>
                    <a:lnTo>
                      <a:pt x="60" y="83"/>
                    </a:lnTo>
                    <a:lnTo>
                      <a:pt x="60" y="81"/>
                    </a:lnTo>
                    <a:lnTo>
                      <a:pt x="60" y="79"/>
                    </a:lnTo>
                    <a:lnTo>
                      <a:pt x="58" y="79"/>
                    </a:lnTo>
                    <a:lnTo>
                      <a:pt x="58" y="77"/>
                    </a:lnTo>
                    <a:lnTo>
                      <a:pt x="56" y="75"/>
                    </a:lnTo>
                    <a:lnTo>
                      <a:pt x="54" y="75"/>
                    </a:lnTo>
                    <a:lnTo>
                      <a:pt x="54" y="73"/>
                    </a:lnTo>
                    <a:lnTo>
                      <a:pt x="52" y="71"/>
                    </a:lnTo>
                    <a:lnTo>
                      <a:pt x="50" y="71"/>
                    </a:lnTo>
                    <a:lnTo>
                      <a:pt x="50" y="69"/>
                    </a:lnTo>
                    <a:lnTo>
                      <a:pt x="48" y="67"/>
                    </a:lnTo>
                    <a:lnTo>
                      <a:pt x="48" y="65"/>
                    </a:lnTo>
                    <a:lnTo>
                      <a:pt x="48" y="63"/>
                    </a:lnTo>
                    <a:lnTo>
                      <a:pt x="46" y="62"/>
                    </a:lnTo>
                    <a:lnTo>
                      <a:pt x="46" y="60"/>
                    </a:lnTo>
                    <a:lnTo>
                      <a:pt x="44" y="60"/>
                    </a:lnTo>
                    <a:lnTo>
                      <a:pt x="44" y="58"/>
                    </a:lnTo>
                    <a:lnTo>
                      <a:pt x="44" y="56"/>
                    </a:lnTo>
                    <a:lnTo>
                      <a:pt x="42" y="54"/>
                    </a:lnTo>
                    <a:lnTo>
                      <a:pt x="42" y="52"/>
                    </a:lnTo>
                    <a:lnTo>
                      <a:pt x="40" y="52"/>
                    </a:lnTo>
                    <a:lnTo>
                      <a:pt x="40" y="50"/>
                    </a:lnTo>
                    <a:lnTo>
                      <a:pt x="38" y="50"/>
                    </a:lnTo>
                    <a:lnTo>
                      <a:pt x="40" y="50"/>
                    </a:lnTo>
                    <a:lnTo>
                      <a:pt x="38" y="50"/>
                    </a:lnTo>
                    <a:lnTo>
                      <a:pt x="38" y="48"/>
                    </a:lnTo>
                    <a:lnTo>
                      <a:pt x="37" y="48"/>
                    </a:lnTo>
                    <a:lnTo>
                      <a:pt x="37" y="46"/>
                    </a:lnTo>
                    <a:lnTo>
                      <a:pt x="35" y="46"/>
                    </a:lnTo>
                    <a:lnTo>
                      <a:pt x="35" y="44"/>
                    </a:lnTo>
                    <a:lnTo>
                      <a:pt x="33" y="44"/>
                    </a:lnTo>
                    <a:lnTo>
                      <a:pt x="33" y="42"/>
                    </a:lnTo>
                    <a:lnTo>
                      <a:pt x="33" y="40"/>
                    </a:lnTo>
                    <a:lnTo>
                      <a:pt x="33" y="38"/>
                    </a:lnTo>
                    <a:lnTo>
                      <a:pt x="31" y="36"/>
                    </a:lnTo>
                    <a:lnTo>
                      <a:pt x="31" y="34"/>
                    </a:lnTo>
                    <a:lnTo>
                      <a:pt x="29" y="33"/>
                    </a:lnTo>
                    <a:lnTo>
                      <a:pt x="27" y="33"/>
                    </a:lnTo>
                    <a:lnTo>
                      <a:pt x="27" y="31"/>
                    </a:lnTo>
                    <a:lnTo>
                      <a:pt x="25" y="31"/>
                    </a:lnTo>
                    <a:lnTo>
                      <a:pt x="23" y="31"/>
                    </a:lnTo>
                    <a:lnTo>
                      <a:pt x="23" y="29"/>
                    </a:lnTo>
                    <a:lnTo>
                      <a:pt x="21" y="27"/>
                    </a:lnTo>
                    <a:lnTo>
                      <a:pt x="21" y="25"/>
                    </a:lnTo>
                    <a:lnTo>
                      <a:pt x="19" y="25"/>
                    </a:lnTo>
                    <a:lnTo>
                      <a:pt x="19" y="23"/>
                    </a:lnTo>
                    <a:lnTo>
                      <a:pt x="17" y="23"/>
                    </a:lnTo>
                    <a:lnTo>
                      <a:pt x="17" y="21"/>
                    </a:lnTo>
                    <a:lnTo>
                      <a:pt x="17" y="19"/>
                    </a:lnTo>
                    <a:lnTo>
                      <a:pt x="15" y="19"/>
                    </a:lnTo>
                    <a:lnTo>
                      <a:pt x="15" y="17"/>
                    </a:lnTo>
                    <a:lnTo>
                      <a:pt x="13" y="17"/>
                    </a:lnTo>
                    <a:lnTo>
                      <a:pt x="11" y="17"/>
                    </a:lnTo>
                    <a:lnTo>
                      <a:pt x="11" y="15"/>
                    </a:lnTo>
                    <a:lnTo>
                      <a:pt x="9" y="15"/>
                    </a:lnTo>
                    <a:lnTo>
                      <a:pt x="9" y="13"/>
                    </a:lnTo>
                    <a:lnTo>
                      <a:pt x="8" y="13"/>
                    </a:lnTo>
                    <a:lnTo>
                      <a:pt x="8" y="11"/>
                    </a:lnTo>
                    <a:lnTo>
                      <a:pt x="6" y="11"/>
                    </a:lnTo>
                    <a:lnTo>
                      <a:pt x="6" y="9"/>
                    </a:lnTo>
                    <a:lnTo>
                      <a:pt x="4" y="9"/>
                    </a:lnTo>
                    <a:lnTo>
                      <a:pt x="4" y="7"/>
                    </a:lnTo>
                    <a:lnTo>
                      <a:pt x="2" y="7"/>
                    </a:lnTo>
                    <a:lnTo>
                      <a:pt x="2" y="5"/>
                    </a:lnTo>
                    <a:lnTo>
                      <a:pt x="2" y="4"/>
                    </a:lnTo>
                    <a:lnTo>
                      <a:pt x="2" y="2"/>
                    </a:lnTo>
                    <a:lnTo>
                      <a:pt x="4" y="2"/>
                    </a:lnTo>
                    <a:close/>
                    <a:moveTo>
                      <a:pt x="2" y="2"/>
                    </a:moveTo>
                    <a:lnTo>
                      <a:pt x="0" y="2"/>
                    </a:lnTo>
                    <a:lnTo>
                      <a:pt x="2" y="2"/>
                    </a:lnTo>
                    <a:close/>
                    <a:moveTo>
                      <a:pt x="2" y="0"/>
                    </a:moveTo>
                    <a:lnTo>
                      <a:pt x="4" y="0"/>
                    </a:lnTo>
                    <a:lnTo>
                      <a:pt x="4" y="2"/>
                    </a:lnTo>
                    <a:lnTo>
                      <a:pt x="4" y="0"/>
                    </a:lnTo>
                    <a:lnTo>
                      <a:pt x="4" y="2"/>
                    </a:lnTo>
                    <a:lnTo>
                      <a:pt x="2" y="2"/>
                    </a:lnTo>
                    <a:lnTo>
                      <a:pt x="2" y="0"/>
                    </a:lnTo>
                    <a:close/>
                  </a:path>
                </a:pathLst>
              </a:custGeom>
              <a:solidFill>
                <a:schemeClr val="accent5">
                  <a:lumMod val="60000"/>
                  <a:lumOff val="40000"/>
                </a:schemeClr>
              </a:solidFill>
              <a:ln>
                <a:noFill/>
              </a:ln>
              <a:extLst/>
            </p:spPr>
            <p:txBody>
              <a:bodyPr vert="horz" wrap="square" lIns="86048" tIns="43024" rIns="86048" bIns="43024" numCol="1" anchor="ctr" anchorCtr="0" compatLnSpc="1">
                <a:prstTxWarp prst="textNoShape">
                  <a:avLst/>
                </a:prstTxWarp>
              </a:bodyPr>
              <a:lstStyle/>
              <a:p>
                <a:endParaRPr lang="en-US" sz="700" dirty="0"/>
              </a:p>
            </p:txBody>
          </p:sp>
          <p:sp>
            <p:nvSpPr>
              <p:cNvPr id="954" name="Freeform 926"/>
              <p:cNvSpPr>
                <a:spLocks noEditPoints="1"/>
              </p:cNvSpPr>
              <p:nvPr/>
            </p:nvSpPr>
            <p:spPr bwMode="gray">
              <a:xfrm>
                <a:off x="4452189" y="1830833"/>
                <a:ext cx="73447" cy="100506"/>
              </a:xfrm>
              <a:custGeom>
                <a:avLst/>
                <a:gdLst>
                  <a:gd name="T0" fmla="*/ 12 w 76"/>
                  <a:gd name="T1" fmla="*/ 19 h 104"/>
                  <a:gd name="T2" fmla="*/ 12 w 76"/>
                  <a:gd name="T3" fmla="*/ 19 h 104"/>
                  <a:gd name="T4" fmla="*/ 45 w 76"/>
                  <a:gd name="T5" fmla="*/ 15 h 104"/>
                  <a:gd name="T6" fmla="*/ 66 w 76"/>
                  <a:gd name="T7" fmla="*/ 15 h 104"/>
                  <a:gd name="T8" fmla="*/ 66 w 76"/>
                  <a:gd name="T9" fmla="*/ 13 h 104"/>
                  <a:gd name="T10" fmla="*/ 45 w 76"/>
                  <a:gd name="T11" fmla="*/ 9 h 104"/>
                  <a:gd name="T12" fmla="*/ 21 w 76"/>
                  <a:gd name="T13" fmla="*/ 8 h 104"/>
                  <a:gd name="T14" fmla="*/ 60 w 76"/>
                  <a:gd name="T15" fmla="*/ 8 h 104"/>
                  <a:gd name="T16" fmla="*/ 62 w 76"/>
                  <a:gd name="T17" fmla="*/ 11 h 104"/>
                  <a:gd name="T18" fmla="*/ 60 w 76"/>
                  <a:gd name="T19" fmla="*/ 8 h 104"/>
                  <a:gd name="T20" fmla="*/ 62 w 76"/>
                  <a:gd name="T21" fmla="*/ 8 h 104"/>
                  <a:gd name="T22" fmla="*/ 20 w 76"/>
                  <a:gd name="T23" fmla="*/ 6 h 104"/>
                  <a:gd name="T24" fmla="*/ 27 w 76"/>
                  <a:gd name="T25" fmla="*/ 4 h 104"/>
                  <a:gd name="T26" fmla="*/ 35 w 76"/>
                  <a:gd name="T27" fmla="*/ 9 h 104"/>
                  <a:gd name="T28" fmla="*/ 41 w 76"/>
                  <a:gd name="T29" fmla="*/ 11 h 104"/>
                  <a:gd name="T30" fmla="*/ 39 w 76"/>
                  <a:gd name="T31" fmla="*/ 15 h 104"/>
                  <a:gd name="T32" fmla="*/ 47 w 76"/>
                  <a:gd name="T33" fmla="*/ 17 h 104"/>
                  <a:gd name="T34" fmla="*/ 50 w 76"/>
                  <a:gd name="T35" fmla="*/ 15 h 104"/>
                  <a:gd name="T36" fmla="*/ 56 w 76"/>
                  <a:gd name="T37" fmla="*/ 9 h 104"/>
                  <a:gd name="T38" fmla="*/ 52 w 76"/>
                  <a:gd name="T39" fmla="*/ 11 h 104"/>
                  <a:gd name="T40" fmla="*/ 56 w 76"/>
                  <a:gd name="T41" fmla="*/ 9 h 104"/>
                  <a:gd name="T42" fmla="*/ 62 w 76"/>
                  <a:gd name="T43" fmla="*/ 13 h 104"/>
                  <a:gd name="T44" fmla="*/ 66 w 76"/>
                  <a:gd name="T45" fmla="*/ 15 h 104"/>
                  <a:gd name="T46" fmla="*/ 70 w 76"/>
                  <a:gd name="T47" fmla="*/ 21 h 104"/>
                  <a:gd name="T48" fmla="*/ 70 w 76"/>
                  <a:gd name="T49" fmla="*/ 33 h 104"/>
                  <a:gd name="T50" fmla="*/ 74 w 76"/>
                  <a:gd name="T51" fmla="*/ 42 h 104"/>
                  <a:gd name="T52" fmla="*/ 74 w 76"/>
                  <a:gd name="T53" fmla="*/ 52 h 104"/>
                  <a:gd name="T54" fmla="*/ 72 w 76"/>
                  <a:gd name="T55" fmla="*/ 60 h 104"/>
                  <a:gd name="T56" fmla="*/ 68 w 76"/>
                  <a:gd name="T57" fmla="*/ 58 h 104"/>
                  <a:gd name="T58" fmla="*/ 58 w 76"/>
                  <a:gd name="T59" fmla="*/ 64 h 104"/>
                  <a:gd name="T60" fmla="*/ 50 w 76"/>
                  <a:gd name="T61" fmla="*/ 66 h 104"/>
                  <a:gd name="T62" fmla="*/ 52 w 76"/>
                  <a:gd name="T63" fmla="*/ 73 h 104"/>
                  <a:gd name="T64" fmla="*/ 58 w 76"/>
                  <a:gd name="T65" fmla="*/ 77 h 104"/>
                  <a:gd name="T66" fmla="*/ 66 w 76"/>
                  <a:gd name="T67" fmla="*/ 85 h 104"/>
                  <a:gd name="T68" fmla="*/ 62 w 76"/>
                  <a:gd name="T69" fmla="*/ 87 h 104"/>
                  <a:gd name="T70" fmla="*/ 56 w 76"/>
                  <a:gd name="T71" fmla="*/ 95 h 104"/>
                  <a:gd name="T72" fmla="*/ 56 w 76"/>
                  <a:gd name="T73" fmla="*/ 100 h 104"/>
                  <a:gd name="T74" fmla="*/ 45 w 76"/>
                  <a:gd name="T75" fmla="*/ 100 h 104"/>
                  <a:gd name="T76" fmla="*/ 37 w 76"/>
                  <a:gd name="T77" fmla="*/ 102 h 104"/>
                  <a:gd name="T78" fmla="*/ 31 w 76"/>
                  <a:gd name="T79" fmla="*/ 100 h 104"/>
                  <a:gd name="T80" fmla="*/ 25 w 76"/>
                  <a:gd name="T81" fmla="*/ 98 h 104"/>
                  <a:gd name="T82" fmla="*/ 21 w 76"/>
                  <a:gd name="T83" fmla="*/ 98 h 104"/>
                  <a:gd name="T84" fmla="*/ 14 w 76"/>
                  <a:gd name="T85" fmla="*/ 96 h 104"/>
                  <a:gd name="T86" fmla="*/ 16 w 76"/>
                  <a:gd name="T87" fmla="*/ 85 h 104"/>
                  <a:gd name="T88" fmla="*/ 12 w 76"/>
                  <a:gd name="T89" fmla="*/ 81 h 104"/>
                  <a:gd name="T90" fmla="*/ 4 w 76"/>
                  <a:gd name="T91" fmla="*/ 77 h 104"/>
                  <a:gd name="T92" fmla="*/ 2 w 76"/>
                  <a:gd name="T93" fmla="*/ 69 h 104"/>
                  <a:gd name="T94" fmla="*/ 2 w 76"/>
                  <a:gd name="T95" fmla="*/ 60 h 104"/>
                  <a:gd name="T96" fmla="*/ 2 w 76"/>
                  <a:gd name="T97" fmla="*/ 52 h 104"/>
                  <a:gd name="T98" fmla="*/ 2 w 76"/>
                  <a:gd name="T99" fmla="*/ 44 h 104"/>
                  <a:gd name="T100" fmla="*/ 8 w 76"/>
                  <a:gd name="T101" fmla="*/ 44 h 104"/>
                  <a:gd name="T102" fmla="*/ 8 w 76"/>
                  <a:gd name="T103" fmla="*/ 38 h 104"/>
                  <a:gd name="T104" fmla="*/ 8 w 76"/>
                  <a:gd name="T105" fmla="*/ 35 h 104"/>
                  <a:gd name="T106" fmla="*/ 12 w 76"/>
                  <a:gd name="T107" fmla="*/ 25 h 104"/>
                  <a:gd name="T108" fmla="*/ 16 w 76"/>
                  <a:gd name="T109" fmla="*/ 19 h 104"/>
                  <a:gd name="T110" fmla="*/ 21 w 76"/>
                  <a:gd name="T111" fmla="*/ 23 h 104"/>
                  <a:gd name="T112" fmla="*/ 23 w 76"/>
                  <a:gd name="T113" fmla="*/ 19 h 104"/>
                  <a:gd name="T114" fmla="*/ 31 w 76"/>
                  <a:gd name="T115" fmla="*/ 23 h 104"/>
                  <a:gd name="T116" fmla="*/ 23 w 76"/>
                  <a:gd name="T117" fmla="*/ 15 h 104"/>
                  <a:gd name="T118" fmla="*/ 21 w 76"/>
                  <a:gd name="T119" fmla="*/ 11 h 104"/>
                  <a:gd name="T120" fmla="*/ 23 w 76"/>
                  <a:gd name="T121" fmla="*/ 8 h 104"/>
                  <a:gd name="T122" fmla="*/ 20 w 76"/>
                  <a:gd name="T123" fmla="*/ 4 h 104"/>
                  <a:gd name="T124" fmla="*/ 21 w 76"/>
                  <a:gd name="T125"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 h="104">
                    <a:moveTo>
                      <a:pt x="6" y="21"/>
                    </a:moveTo>
                    <a:lnTo>
                      <a:pt x="8" y="21"/>
                    </a:lnTo>
                    <a:lnTo>
                      <a:pt x="6" y="21"/>
                    </a:lnTo>
                    <a:close/>
                    <a:moveTo>
                      <a:pt x="10" y="21"/>
                    </a:moveTo>
                    <a:lnTo>
                      <a:pt x="8" y="21"/>
                    </a:lnTo>
                    <a:lnTo>
                      <a:pt x="10" y="21"/>
                    </a:lnTo>
                    <a:close/>
                    <a:moveTo>
                      <a:pt x="12" y="19"/>
                    </a:moveTo>
                    <a:lnTo>
                      <a:pt x="10" y="19"/>
                    </a:lnTo>
                    <a:lnTo>
                      <a:pt x="12" y="19"/>
                    </a:lnTo>
                    <a:close/>
                    <a:moveTo>
                      <a:pt x="18" y="19"/>
                    </a:moveTo>
                    <a:lnTo>
                      <a:pt x="20" y="19"/>
                    </a:lnTo>
                    <a:lnTo>
                      <a:pt x="18" y="19"/>
                    </a:lnTo>
                    <a:close/>
                    <a:moveTo>
                      <a:pt x="14" y="19"/>
                    </a:moveTo>
                    <a:lnTo>
                      <a:pt x="12" y="19"/>
                    </a:lnTo>
                    <a:lnTo>
                      <a:pt x="14" y="19"/>
                    </a:lnTo>
                    <a:close/>
                    <a:moveTo>
                      <a:pt x="16" y="19"/>
                    </a:moveTo>
                    <a:lnTo>
                      <a:pt x="14" y="19"/>
                    </a:lnTo>
                    <a:lnTo>
                      <a:pt x="16" y="19"/>
                    </a:lnTo>
                    <a:close/>
                    <a:moveTo>
                      <a:pt x="47" y="15"/>
                    </a:moveTo>
                    <a:lnTo>
                      <a:pt x="45" y="17"/>
                    </a:lnTo>
                    <a:lnTo>
                      <a:pt x="45" y="15"/>
                    </a:lnTo>
                    <a:lnTo>
                      <a:pt x="45" y="17"/>
                    </a:lnTo>
                    <a:lnTo>
                      <a:pt x="45" y="15"/>
                    </a:lnTo>
                    <a:lnTo>
                      <a:pt x="47" y="15"/>
                    </a:lnTo>
                    <a:close/>
                    <a:moveTo>
                      <a:pt x="66" y="15"/>
                    </a:moveTo>
                    <a:lnTo>
                      <a:pt x="68" y="17"/>
                    </a:lnTo>
                    <a:lnTo>
                      <a:pt x="66" y="17"/>
                    </a:lnTo>
                    <a:lnTo>
                      <a:pt x="66" y="15"/>
                    </a:lnTo>
                    <a:lnTo>
                      <a:pt x="66" y="17"/>
                    </a:lnTo>
                    <a:lnTo>
                      <a:pt x="68" y="15"/>
                    </a:lnTo>
                    <a:lnTo>
                      <a:pt x="66" y="15"/>
                    </a:lnTo>
                    <a:lnTo>
                      <a:pt x="64" y="15"/>
                    </a:lnTo>
                    <a:lnTo>
                      <a:pt x="66" y="15"/>
                    </a:lnTo>
                    <a:lnTo>
                      <a:pt x="64" y="13"/>
                    </a:lnTo>
                    <a:lnTo>
                      <a:pt x="66" y="13"/>
                    </a:lnTo>
                    <a:lnTo>
                      <a:pt x="66" y="15"/>
                    </a:lnTo>
                    <a:close/>
                    <a:moveTo>
                      <a:pt x="23" y="9"/>
                    </a:moveTo>
                    <a:lnTo>
                      <a:pt x="23" y="8"/>
                    </a:lnTo>
                    <a:lnTo>
                      <a:pt x="25" y="8"/>
                    </a:lnTo>
                    <a:lnTo>
                      <a:pt x="25" y="9"/>
                    </a:lnTo>
                    <a:lnTo>
                      <a:pt x="23" y="9"/>
                    </a:lnTo>
                    <a:close/>
                    <a:moveTo>
                      <a:pt x="45" y="9"/>
                    </a:moveTo>
                    <a:lnTo>
                      <a:pt x="43" y="9"/>
                    </a:lnTo>
                    <a:lnTo>
                      <a:pt x="43" y="8"/>
                    </a:lnTo>
                    <a:lnTo>
                      <a:pt x="43" y="9"/>
                    </a:lnTo>
                    <a:lnTo>
                      <a:pt x="45" y="9"/>
                    </a:lnTo>
                    <a:close/>
                    <a:moveTo>
                      <a:pt x="23" y="9"/>
                    </a:moveTo>
                    <a:lnTo>
                      <a:pt x="21" y="9"/>
                    </a:lnTo>
                    <a:lnTo>
                      <a:pt x="21" y="8"/>
                    </a:lnTo>
                    <a:lnTo>
                      <a:pt x="23" y="8"/>
                    </a:lnTo>
                    <a:lnTo>
                      <a:pt x="23" y="9"/>
                    </a:lnTo>
                    <a:close/>
                    <a:moveTo>
                      <a:pt x="60" y="8"/>
                    </a:moveTo>
                    <a:lnTo>
                      <a:pt x="58" y="8"/>
                    </a:lnTo>
                    <a:lnTo>
                      <a:pt x="58" y="9"/>
                    </a:lnTo>
                    <a:lnTo>
                      <a:pt x="58" y="8"/>
                    </a:lnTo>
                    <a:lnTo>
                      <a:pt x="60" y="8"/>
                    </a:lnTo>
                    <a:close/>
                    <a:moveTo>
                      <a:pt x="62" y="8"/>
                    </a:moveTo>
                    <a:lnTo>
                      <a:pt x="64" y="8"/>
                    </a:lnTo>
                    <a:lnTo>
                      <a:pt x="64" y="9"/>
                    </a:lnTo>
                    <a:lnTo>
                      <a:pt x="62" y="9"/>
                    </a:lnTo>
                    <a:lnTo>
                      <a:pt x="64" y="9"/>
                    </a:lnTo>
                    <a:lnTo>
                      <a:pt x="64" y="11"/>
                    </a:lnTo>
                    <a:lnTo>
                      <a:pt x="62" y="11"/>
                    </a:lnTo>
                    <a:lnTo>
                      <a:pt x="62" y="13"/>
                    </a:lnTo>
                    <a:lnTo>
                      <a:pt x="62" y="11"/>
                    </a:lnTo>
                    <a:lnTo>
                      <a:pt x="62" y="13"/>
                    </a:lnTo>
                    <a:lnTo>
                      <a:pt x="60" y="13"/>
                    </a:lnTo>
                    <a:lnTo>
                      <a:pt x="60" y="11"/>
                    </a:lnTo>
                    <a:lnTo>
                      <a:pt x="60" y="9"/>
                    </a:lnTo>
                    <a:lnTo>
                      <a:pt x="60" y="8"/>
                    </a:lnTo>
                    <a:lnTo>
                      <a:pt x="60" y="9"/>
                    </a:lnTo>
                    <a:lnTo>
                      <a:pt x="60" y="8"/>
                    </a:lnTo>
                    <a:lnTo>
                      <a:pt x="62" y="8"/>
                    </a:lnTo>
                    <a:lnTo>
                      <a:pt x="60" y="8"/>
                    </a:lnTo>
                    <a:lnTo>
                      <a:pt x="62" y="8"/>
                    </a:lnTo>
                    <a:lnTo>
                      <a:pt x="62" y="9"/>
                    </a:lnTo>
                    <a:lnTo>
                      <a:pt x="62" y="8"/>
                    </a:lnTo>
                    <a:lnTo>
                      <a:pt x="62" y="9"/>
                    </a:lnTo>
                    <a:lnTo>
                      <a:pt x="62" y="8"/>
                    </a:lnTo>
                    <a:lnTo>
                      <a:pt x="60" y="8"/>
                    </a:lnTo>
                    <a:lnTo>
                      <a:pt x="60" y="6"/>
                    </a:lnTo>
                    <a:lnTo>
                      <a:pt x="62" y="6"/>
                    </a:lnTo>
                    <a:lnTo>
                      <a:pt x="62" y="8"/>
                    </a:lnTo>
                    <a:close/>
                    <a:moveTo>
                      <a:pt x="20" y="6"/>
                    </a:moveTo>
                    <a:lnTo>
                      <a:pt x="20" y="8"/>
                    </a:lnTo>
                    <a:lnTo>
                      <a:pt x="20" y="6"/>
                    </a:lnTo>
                    <a:close/>
                    <a:moveTo>
                      <a:pt x="21" y="6"/>
                    </a:moveTo>
                    <a:lnTo>
                      <a:pt x="20" y="6"/>
                    </a:lnTo>
                    <a:lnTo>
                      <a:pt x="21" y="6"/>
                    </a:lnTo>
                    <a:close/>
                    <a:moveTo>
                      <a:pt x="25" y="4"/>
                    </a:moveTo>
                    <a:lnTo>
                      <a:pt x="27" y="4"/>
                    </a:lnTo>
                    <a:lnTo>
                      <a:pt x="29" y="4"/>
                    </a:lnTo>
                    <a:lnTo>
                      <a:pt x="31" y="4"/>
                    </a:lnTo>
                    <a:lnTo>
                      <a:pt x="31" y="6"/>
                    </a:lnTo>
                    <a:lnTo>
                      <a:pt x="33" y="6"/>
                    </a:lnTo>
                    <a:lnTo>
                      <a:pt x="33" y="8"/>
                    </a:lnTo>
                    <a:lnTo>
                      <a:pt x="33" y="9"/>
                    </a:lnTo>
                    <a:lnTo>
                      <a:pt x="35" y="9"/>
                    </a:lnTo>
                    <a:lnTo>
                      <a:pt x="35" y="11"/>
                    </a:lnTo>
                    <a:lnTo>
                      <a:pt x="35" y="9"/>
                    </a:lnTo>
                    <a:lnTo>
                      <a:pt x="37" y="9"/>
                    </a:lnTo>
                    <a:lnTo>
                      <a:pt x="39" y="11"/>
                    </a:lnTo>
                    <a:lnTo>
                      <a:pt x="41" y="11"/>
                    </a:lnTo>
                    <a:lnTo>
                      <a:pt x="43" y="11"/>
                    </a:lnTo>
                    <a:lnTo>
                      <a:pt x="41" y="11"/>
                    </a:lnTo>
                    <a:lnTo>
                      <a:pt x="43" y="11"/>
                    </a:lnTo>
                    <a:lnTo>
                      <a:pt x="43" y="9"/>
                    </a:lnTo>
                    <a:lnTo>
                      <a:pt x="43" y="11"/>
                    </a:lnTo>
                    <a:lnTo>
                      <a:pt x="43" y="13"/>
                    </a:lnTo>
                    <a:lnTo>
                      <a:pt x="41" y="13"/>
                    </a:lnTo>
                    <a:lnTo>
                      <a:pt x="41" y="15"/>
                    </a:lnTo>
                    <a:lnTo>
                      <a:pt x="39" y="15"/>
                    </a:lnTo>
                    <a:lnTo>
                      <a:pt x="41" y="15"/>
                    </a:lnTo>
                    <a:lnTo>
                      <a:pt x="41" y="17"/>
                    </a:lnTo>
                    <a:lnTo>
                      <a:pt x="41" y="15"/>
                    </a:lnTo>
                    <a:lnTo>
                      <a:pt x="43" y="15"/>
                    </a:lnTo>
                    <a:lnTo>
                      <a:pt x="45" y="15"/>
                    </a:lnTo>
                    <a:lnTo>
                      <a:pt x="45" y="17"/>
                    </a:lnTo>
                    <a:lnTo>
                      <a:pt x="47" y="17"/>
                    </a:lnTo>
                    <a:lnTo>
                      <a:pt x="45" y="17"/>
                    </a:lnTo>
                    <a:lnTo>
                      <a:pt x="47" y="17"/>
                    </a:lnTo>
                    <a:lnTo>
                      <a:pt x="47" y="15"/>
                    </a:lnTo>
                    <a:lnTo>
                      <a:pt x="47" y="13"/>
                    </a:lnTo>
                    <a:lnTo>
                      <a:pt x="49" y="13"/>
                    </a:lnTo>
                    <a:lnTo>
                      <a:pt x="50" y="13"/>
                    </a:lnTo>
                    <a:lnTo>
                      <a:pt x="50" y="15"/>
                    </a:lnTo>
                    <a:lnTo>
                      <a:pt x="50" y="13"/>
                    </a:lnTo>
                    <a:lnTo>
                      <a:pt x="52" y="13"/>
                    </a:lnTo>
                    <a:lnTo>
                      <a:pt x="52" y="11"/>
                    </a:lnTo>
                    <a:lnTo>
                      <a:pt x="54" y="9"/>
                    </a:lnTo>
                    <a:lnTo>
                      <a:pt x="56" y="9"/>
                    </a:lnTo>
                    <a:lnTo>
                      <a:pt x="58" y="9"/>
                    </a:lnTo>
                    <a:lnTo>
                      <a:pt x="56" y="9"/>
                    </a:lnTo>
                    <a:lnTo>
                      <a:pt x="54" y="9"/>
                    </a:lnTo>
                    <a:lnTo>
                      <a:pt x="54" y="11"/>
                    </a:lnTo>
                    <a:lnTo>
                      <a:pt x="54" y="9"/>
                    </a:lnTo>
                    <a:lnTo>
                      <a:pt x="54" y="11"/>
                    </a:lnTo>
                    <a:lnTo>
                      <a:pt x="54" y="9"/>
                    </a:lnTo>
                    <a:lnTo>
                      <a:pt x="54" y="11"/>
                    </a:lnTo>
                    <a:lnTo>
                      <a:pt x="52" y="11"/>
                    </a:lnTo>
                    <a:lnTo>
                      <a:pt x="54" y="13"/>
                    </a:lnTo>
                    <a:lnTo>
                      <a:pt x="54" y="11"/>
                    </a:lnTo>
                    <a:lnTo>
                      <a:pt x="56" y="9"/>
                    </a:lnTo>
                    <a:lnTo>
                      <a:pt x="56" y="11"/>
                    </a:lnTo>
                    <a:lnTo>
                      <a:pt x="56" y="9"/>
                    </a:lnTo>
                    <a:lnTo>
                      <a:pt x="56" y="11"/>
                    </a:lnTo>
                    <a:lnTo>
                      <a:pt x="56" y="9"/>
                    </a:lnTo>
                    <a:lnTo>
                      <a:pt x="56" y="11"/>
                    </a:lnTo>
                    <a:lnTo>
                      <a:pt x="58" y="11"/>
                    </a:lnTo>
                    <a:lnTo>
                      <a:pt x="58" y="9"/>
                    </a:lnTo>
                    <a:lnTo>
                      <a:pt x="58" y="11"/>
                    </a:lnTo>
                    <a:lnTo>
                      <a:pt x="60" y="11"/>
                    </a:lnTo>
                    <a:lnTo>
                      <a:pt x="60" y="13"/>
                    </a:lnTo>
                    <a:lnTo>
                      <a:pt x="62" y="13"/>
                    </a:lnTo>
                    <a:lnTo>
                      <a:pt x="60" y="13"/>
                    </a:lnTo>
                    <a:lnTo>
                      <a:pt x="62" y="13"/>
                    </a:lnTo>
                    <a:lnTo>
                      <a:pt x="62" y="15"/>
                    </a:lnTo>
                    <a:lnTo>
                      <a:pt x="62" y="13"/>
                    </a:lnTo>
                    <a:lnTo>
                      <a:pt x="64" y="13"/>
                    </a:lnTo>
                    <a:lnTo>
                      <a:pt x="64" y="15"/>
                    </a:lnTo>
                    <a:lnTo>
                      <a:pt x="66" y="15"/>
                    </a:lnTo>
                    <a:lnTo>
                      <a:pt x="66" y="17"/>
                    </a:lnTo>
                    <a:lnTo>
                      <a:pt x="64" y="17"/>
                    </a:lnTo>
                    <a:lnTo>
                      <a:pt x="66" y="17"/>
                    </a:lnTo>
                    <a:lnTo>
                      <a:pt x="66" y="19"/>
                    </a:lnTo>
                    <a:lnTo>
                      <a:pt x="68" y="19"/>
                    </a:lnTo>
                    <a:lnTo>
                      <a:pt x="68" y="21"/>
                    </a:lnTo>
                    <a:lnTo>
                      <a:pt x="70" y="21"/>
                    </a:lnTo>
                    <a:lnTo>
                      <a:pt x="70" y="23"/>
                    </a:lnTo>
                    <a:lnTo>
                      <a:pt x="70" y="25"/>
                    </a:lnTo>
                    <a:lnTo>
                      <a:pt x="70" y="27"/>
                    </a:lnTo>
                    <a:lnTo>
                      <a:pt x="70" y="29"/>
                    </a:lnTo>
                    <a:lnTo>
                      <a:pt x="68" y="31"/>
                    </a:lnTo>
                    <a:lnTo>
                      <a:pt x="68" y="33"/>
                    </a:lnTo>
                    <a:lnTo>
                      <a:pt x="70" y="33"/>
                    </a:lnTo>
                    <a:lnTo>
                      <a:pt x="70" y="35"/>
                    </a:lnTo>
                    <a:lnTo>
                      <a:pt x="72" y="35"/>
                    </a:lnTo>
                    <a:lnTo>
                      <a:pt x="72" y="37"/>
                    </a:lnTo>
                    <a:lnTo>
                      <a:pt x="72" y="38"/>
                    </a:lnTo>
                    <a:lnTo>
                      <a:pt x="72" y="40"/>
                    </a:lnTo>
                    <a:lnTo>
                      <a:pt x="72" y="42"/>
                    </a:lnTo>
                    <a:lnTo>
                      <a:pt x="74" y="42"/>
                    </a:lnTo>
                    <a:lnTo>
                      <a:pt x="72" y="42"/>
                    </a:lnTo>
                    <a:lnTo>
                      <a:pt x="72" y="44"/>
                    </a:lnTo>
                    <a:lnTo>
                      <a:pt x="72" y="46"/>
                    </a:lnTo>
                    <a:lnTo>
                      <a:pt x="72" y="48"/>
                    </a:lnTo>
                    <a:lnTo>
                      <a:pt x="72" y="50"/>
                    </a:lnTo>
                    <a:lnTo>
                      <a:pt x="74" y="50"/>
                    </a:lnTo>
                    <a:lnTo>
                      <a:pt x="74" y="52"/>
                    </a:lnTo>
                    <a:lnTo>
                      <a:pt x="76" y="52"/>
                    </a:lnTo>
                    <a:lnTo>
                      <a:pt x="76" y="54"/>
                    </a:lnTo>
                    <a:lnTo>
                      <a:pt x="74" y="54"/>
                    </a:lnTo>
                    <a:lnTo>
                      <a:pt x="74" y="56"/>
                    </a:lnTo>
                    <a:lnTo>
                      <a:pt x="74" y="58"/>
                    </a:lnTo>
                    <a:lnTo>
                      <a:pt x="74" y="60"/>
                    </a:lnTo>
                    <a:lnTo>
                      <a:pt x="72" y="60"/>
                    </a:lnTo>
                    <a:lnTo>
                      <a:pt x="72" y="58"/>
                    </a:lnTo>
                    <a:lnTo>
                      <a:pt x="72" y="56"/>
                    </a:lnTo>
                    <a:lnTo>
                      <a:pt x="70" y="56"/>
                    </a:lnTo>
                    <a:lnTo>
                      <a:pt x="68" y="56"/>
                    </a:lnTo>
                    <a:lnTo>
                      <a:pt x="68" y="58"/>
                    </a:lnTo>
                    <a:lnTo>
                      <a:pt x="70" y="58"/>
                    </a:lnTo>
                    <a:lnTo>
                      <a:pt x="68" y="58"/>
                    </a:lnTo>
                    <a:lnTo>
                      <a:pt x="66" y="60"/>
                    </a:lnTo>
                    <a:lnTo>
                      <a:pt x="64" y="60"/>
                    </a:lnTo>
                    <a:lnTo>
                      <a:pt x="62" y="60"/>
                    </a:lnTo>
                    <a:lnTo>
                      <a:pt x="62" y="62"/>
                    </a:lnTo>
                    <a:lnTo>
                      <a:pt x="60" y="62"/>
                    </a:lnTo>
                    <a:lnTo>
                      <a:pt x="60" y="64"/>
                    </a:lnTo>
                    <a:lnTo>
                      <a:pt x="58" y="64"/>
                    </a:lnTo>
                    <a:lnTo>
                      <a:pt x="56" y="64"/>
                    </a:lnTo>
                    <a:lnTo>
                      <a:pt x="54" y="64"/>
                    </a:lnTo>
                    <a:lnTo>
                      <a:pt x="54" y="66"/>
                    </a:lnTo>
                    <a:lnTo>
                      <a:pt x="52" y="66"/>
                    </a:lnTo>
                    <a:lnTo>
                      <a:pt x="52" y="67"/>
                    </a:lnTo>
                    <a:lnTo>
                      <a:pt x="52" y="66"/>
                    </a:lnTo>
                    <a:lnTo>
                      <a:pt x="50" y="66"/>
                    </a:lnTo>
                    <a:lnTo>
                      <a:pt x="50" y="67"/>
                    </a:lnTo>
                    <a:lnTo>
                      <a:pt x="52" y="67"/>
                    </a:lnTo>
                    <a:lnTo>
                      <a:pt x="52" y="69"/>
                    </a:lnTo>
                    <a:lnTo>
                      <a:pt x="54" y="69"/>
                    </a:lnTo>
                    <a:lnTo>
                      <a:pt x="54" y="71"/>
                    </a:lnTo>
                    <a:lnTo>
                      <a:pt x="54" y="73"/>
                    </a:lnTo>
                    <a:lnTo>
                      <a:pt x="52" y="73"/>
                    </a:lnTo>
                    <a:lnTo>
                      <a:pt x="54" y="73"/>
                    </a:lnTo>
                    <a:lnTo>
                      <a:pt x="54" y="75"/>
                    </a:lnTo>
                    <a:lnTo>
                      <a:pt x="54" y="77"/>
                    </a:lnTo>
                    <a:lnTo>
                      <a:pt x="56" y="77"/>
                    </a:lnTo>
                    <a:lnTo>
                      <a:pt x="56" y="79"/>
                    </a:lnTo>
                    <a:lnTo>
                      <a:pt x="56" y="77"/>
                    </a:lnTo>
                    <a:lnTo>
                      <a:pt x="58" y="77"/>
                    </a:lnTo>
                    <a:lnTo>
                      <a:pt x="58" y="79"/>
                    </a:lnTo>
                    <a:lnTo>
                      <a:pt x="60" y="81"/>
                    </a:lnTo>
                    <a:lnTo>
                      <a:pt x="62" y="81"/>
                    </a:lnTo>
                    <a:lnTo>
                      <a:pt x="62" y="83"/>
                    </a:lnTo>
                    <a:lnTo>
                      <a:pt x="64" y="83"/>
                    </a:lnTo>
                    <a:lnTo>
                      <a:pt x="64" y="85"/>
                    </a:lnTo>
                    <a:lnTo>
                      <a:pt x="66" y="85"/>
                    </a:lnTo>
                    <a:lnTo>
                      <a:pt x="64" y="85"/>
                    </a:lnTo>
                    <a:lnTo>
                      <a:pt x="64" y="87"/>
                    </a:lnTo>
                    <a:lnTo>
                      <a:pt x="66" y="87"/>
                    </a:lnTo>
                    <a:lnTo>
                      <a:pt x="64" y="87"/>
                    </a:lnTo>
                    <a:lnTo>
                      <a:pt x="64" y="89"/>
                    </a:lnTo>
                    <a:lnTo>
                      <a:pt x="64" y="87"/>
                    </a:lnTo>
                    <a:lnTo>
                      <a:pt x="62" y="87"/>
                    </a:lnTo>
                    <a:lnTo>
                      <a:pt x="62" y="89"/>
                    </a:lnTo>
                    <a:lnTo>
                      <a:pt x="62" y="91"/>
                    </a:lnTo>
                    <a:lnTo>
                      <a:pt x="60" y="91"/>
                    </a:lnTo>
                    <a:lnTo>
                      <a:pt x="58" y="91"/>
                    </a:lnTo>
                    <a:lnTo>
                      <a:pt x="58" y="93"/>
                    </a:lnTo>
                    <a:lnTo>
                      <a:pt x="56" y="93"/>
                    </a:lnTo>
                    <a:lnTo>
                      <a:pt x="56" y="95"/>
                    </a:lnTo>
                    <a:lnTo>
                      <a:pt x="58" y="95"/>
                    </a:lnTo>
                    <a:lnTo>
                      <a:pt x="58" y="96"/>
                    </a:lnTo>
                    <a:lnTo>
                      <a:pt x="58" y="98"/>
                    </a:lnTo>
                    <a:lnTo>
                      <a:pt x="58" y="100"/>
                    </a:lnTo>
                    <a:lnTo>
                      <a:pt x="58" y="102"/>
                    </a:lnTo>
                    <a:lnTo>
                      <a:pt x="58" y="100"/>
                    </a:lnTo>
                    <a:lnTo>
                      <a:pt x="56" y="100"/>
                    </a:lnTo>
                    <a:lnTo>
                      <a:pt x="56" y="98"/>
                    </a:lnTo>
                    <a:lnTo>
                      <a:pt x="54" y="98"/>
                    </a:lnTo>
                    <a:lnTo>
                      <a:pt x="52" y="98"/>
                    </a:lnTo>
                    <a:lnTo>
                      <a:pt x="50" y="100"/>
                    </a:lnTo>
                    <a:lnTo>
                      <a:pt x="49" y="100"/>
                    </a:lnTo>
                    <a:lnTo>
                      <a:pt x="47" y="100"/>
                    </a:lnTo>
                    <a:lnTo>
                      <a:pt x="45" y="100"/>
                    </a:lnTo>
                    <a:lnTo>
                      <a:pt x="45" y="102"/>
                    </a:lnTo>
                    <a:lnTo>
                      <a:pt x="43" y="102"/>
                    </a:lnTo>
                    <a:lnTo>
                      <a:pt x="41" y="102"/>
                    </a:lnTo>
                    <a:lnTo>
                      <a:pt x="41" y="100"/>
                    </a:lnTo>
                    <a:lnTo>
                      <a:pt x="39" y="100"/>
                    </a:lnTo>
                    <a:lnTo>
                      <a:pt x="37" y="100"/>
                    </a:lnTo>
                    <a:lnTo>
                      <a:pt x="37" y="102"/>
                    </a:lnTo>
                    <a:lnTo>
                      <a:pt x="37" y="104"/>
                    </a:lnTo>
                    <a:lnTo>
                      <a:pt x="35" y="104"/>
                    </a:lnTo>
                    <a:lnTo>
                      <a:pt x="35" y="102"/>
                    </a:lnTo>
                    <a:lnTo>
                      <a:pt x="33" y="102"/>
                    </a:lnTo>
                    <a:lnTo>
                      <a:pt x="35" y="102"/>
                    </a:lnTo>
                    <a:lnTo>
                      <a:pt x="33" y="100"/>
                    </a:lnTo>
                    <a:lnTo>
                      <a:pt x="31" y="100"/>
                    </a:lnTo>
                    <a:lnTo>
                      <a:pt x="29" y="100"/>
                    </a:lnTo>
                    <a:lnTo>
                      <a:pt x="29" y="98"/>
                    </a:lnTo>
                    <a:lnTo>
                      <a:pt x="27" y="98"/>
                    </a:lnTo>
                    <a:lnTo>
                      <a:pt x="25" y="96"/>
                    </a:lnTo>
                    <a:lnTo>
                      <a:pt x="25" y="98"/>
                    </a:lnTo>
                    <a:lnTo>
                      <a:pt x="27" y="98"/>
                    </a:lnTo>
                    <a:lnTo>
                      <a:pt x="25" y="98"/>
                    </a:lnTo>
                    <a:lnTo>
                      <a:pt x="23" y="98"/>
                    </a:lnTo>
                    <a:lnTo>
                      <a:pt x="21" y="96"/>
                    </a:lnTo>
                    <a:lnTo>
                      <a:pt x="21" y="98"/>
                    </a:lnTo>
                    <a:lnTo>
                      <a:pt x="21" y="96"/>
                    </a:lnTo>
                    <a:lnTo>
                      <a:pt x="21" y="98"/>
                    </a:lnTo>
                    <a:lnTo>
                      <a:pt x="20" y="98"/>
                    </a:lnTo>
                    <a:lnTo>
                      <a:pt x="21" y="98"/>
                    </a:lnTo>
                    <a:lnTo>
                      <a:pt x="21" y="100"/>
                    </a:lnTo>
                    <a:lnTo>
                      <a:pt x="20" y="100"/>
                    </a:lnTo>
                    <a:lnTo>
                      <a:pt x="18" y="100"/>
                    </a:lnTo>
                    <a:lnTo>
                      <a:pt x="16" y="100"/>
                    </a:lnTo>
                    <a:lnTo>
                      <a:pt x="14" y="100"/>
                    </a:lnTo>
                    <a:lnTo>
                      <a:pt x="14" y="98"/>
                    </a:lnTo>
                    <a:lnTo>
                      <a:pt x="14" y="96"/>
                    </a:lnTo>
                    <a:lnTo>
                      <a:pt x="14" y="95"/>
                    </a:lnTo>
                    <a:lnTo>
                      <a:pt x="14" y="93"/>
                    </a:lnTo>
                    <a:lnTo>
                      <a:pt x="14" y="91"/>
                    </a:lnTo>
                    <a:lnTo>
                      <a:pt x="16" y="91"/>
                    </a:lnTo>
                    <a:lnTo>
                      <a:pt x="16" y="89"/>
                    </a:lnTo>
                    <a:lnTo>
                      <a:pt x="16" y="87"/>
                    </a:lnTo>
                    <a:lnTo>
                      <a:pt x="16" y="85"/>
                    </a:lnTo>
                    <a:lnTo>
                      <a:pt x="18" y="85"/>
                    </a:lnTo>
                    <a:lnTo>
                      <a:pt x="18" y="83"/>
                    </a:lnTo>
                    <a:lnTo>
                      <a:pt x="20" y="83"/>
                    </a:lnTo>
                    <a:lnTo>
                      <a:pt x="18" y="83"/>
                    </a:lnTo>
                    <a:lnTo>
                      <a:pt x="16" y="81"/>
                    </a:lnTo>
                    <a:lnTo>
                      <a:pt x="14" y="81"/>
                    </a:lnTo>
                    <a:lnTo>
                      <a:pt x="12" y="81"/>
                    </a:lnTo>
                    <a:lnTo>
                      <a:pt x="10" y="81"/>
                    </a:lnTo>
                    <a:lnTo>
                      <a:pt x="8" y="81"/>
                    </a:lnTo>
                    <a:lnTo>
                      <a:pt x="8" y="79"/>
                    </a:lnTo>
                    <a:lnTo>
                      <a:pt x="8" y="81"/>
                    </a:lnTo>
                    <a:lnTo>
                      <a:pt x="6" y="81"/>
                    </a:lnTo>
                    <a:lnTo>
                      <a:pt x="6" y="79"/>
                    </a:lnTo>
                    <a:lnTo>
                      <a:pt x="4" y="77"/>
                    </a:lnTo>
                    <a:lnTo>
                      <a:pt x="6" y="77"/>
                    </a:lnTo>
                    <a:lnTo>
                      <a:pt x="4" y="77"/>
                    </a:lnTo>
                    <a:lnTo>
                      <a:pt x="4" y="75"/>
                    </a:lnTo>
                    <a:lnTo>
                      <a:pt x="4" y="73"/>
                    </a:lnTo>
                    <a:lnTo>
                      <a:pt x="4" y="71"/>
                    </a:lnTo>
                    <a:lnTo>
                      <a:pt x="2" y="71"/>
                    </a:lnTo>
                    <a:lnTo>
                      <a:pt x="2" y="69"/>
                    </a:lnTo>
                    <a:lnTo>
                      <a:pt x="2" y="67"/>
                    </a:lnTo>
                    <a:lnTo>
                      <a:pt x="2" y="66"/>
                    </a:lnTo>
                    <a:lnTo>
                      <a:pt x="4" y="66"/>
                    </a:lnTo>
                    <a:lnTo>
                      <a:pt x="4" y="64"/>
                    </a:lnTo>
                    <a:lnTo>
                      <a:pt x="2" y="64"/>
                    </a:lnTo>
                    <a:lnTo>
                      <a:pt x="2" y="62"/>
                    </a:lnTo>
                    <a:lnTo>
                      <a:pt x="2" y="60"/>
                    </a:lnTo>
                    <a:lnTo>
                      <a:pt x="0" y="60"/>
                    </a:lnTo>
                    <a:lnTo>
                      <a:pt x="0" y="58"/>
                    </a:lnTo>
                    <a:lnTo>
                      <a:pt x="0" y="56"/>
                    </a:lnTo>
                    <a:lnTo>
                      <a:pt x="2" y="54"/>
                    </a:lnTo>
                    <a:lnTo>
                      <a:pt x="0" y="54"/>
                    </a:lnTo>
                    <a:lnTo>
                      <a:pt x="2" y="54"/>
                    </a:lnTo>
                    <a:lnTo>
                      <a:pt x="2" y="52"/>
                    </a:lnTo>
                    <a:lnTo>
                      <a:pt x="2" y="50"/>
                    </a:lnTo>
                    <a:lnTo>
                      <a:pt x="0" y="48"/>
                    </a:lnTo>
                    <a:lnTo>
                      <a:pt x="2" y="48"/>
                    </a:lnTo>
                    <a:lnTo>
                      <a:pt x="0" y="48"/>
                    </a:lnTo>
                    <a:lnTo>
                      <a:pt x="0" y="46"/>
                    </a:lnTo>
                    <a:lnTo>
                      <a:pt x="2" y="46"/>
                    </a:lnTo>
                    <a:lnTo>
                      <a:pt x="2" y="44"/>
                    </a:lnTo>
                    <a:lnTo>
                      <a:pt x="2" y="46"/>
                    </a:lnTo>
                    <a:lnTo>
                      <a:pt x="4" y="46"/>
                    </a:lnTo>
                    <a:lnTo>
                      <a:pt x="4" y="44"/>
                    </a:lnTo>
                    <a:lnTo>
                      <a:pt x="4" y="46"/>
                    </a:lnTo>
                    <a:lnTo>
                      <a:pt x="4" y="44"/>
                    </a:lnTo>
                    <a:lnTo>
                      <a:pt x="6" y="44"/>
                    </a:lnTo>
                    <a:lnTo>
                      <a:pt x="8" y="44"/>
                    </a:lnTo>
                    <a:lnTo>
                      <a:pt x="6" y="44"/>
                    </a:lnTo>
                    <a:lnTo>
                      <a:pt x="6" y="42"/>
                    </a:lnTo>
                    <a:lnTo>
                      <a:pt x="8" y="42"/>
                    </a:lnTo>
                    <a:lnTo>
                      <a:pt x="8" y="40"/>
                    </a:lnTo>
                    <a:lnTo>
                      <a:pt x="10" y="40"/>
                    </a:lnTo>
                    <a:lnTo>
                      <a:pt x="8" y="40"/>
                    </a:lnTo>
                    <a:lnTo>
                      <a:pt x="8" y="38"/>
                    </a:lnTo>
                    <a:lnTo>
                      <a:pt x="10" y="38"/>
                    </a:lnTo>
                    <a:lnTo>
                      <a:pt x="8" y="37"/>
                    </a:lnTo>
                    <a:lnTo>
                      <a:pt x="8" y="38"/>
                    </a:lnTo>
                    <a:lnTo>
                      <a:pt x="8" y="37"/>
                    </a:lnTo>
                    <a:lnTo>
                      <a:pt x="6" y="37"/>
                    </a:lnTo>
                    <a:lnTo>
                      <a:pt x="6" y="35"/>
                    </a:lnTo>
                    <a:lnTo>
                      <a:pt x="8" y="35"/>
                    </a:lnTo>
                    <a:lnTo>
                      <a:pt x="10" y="35"/>
                    </a:lnTo>
                    <a:lnTo>
                      <a:pt x="10" y="33"/>
                    </a:lnTo>
                    <a:lnTo>
                      <a:pt x="10" y="31"/>
                    </a:lnTo>
                    <a:lnTo>
                      <a:pt x="10" y="29"/>
                    </a:lnTo>
                    <a:lnTo>
                      <a:pt x="10" y="27"/>
                    </a:lnTo>
                    <a:lnTo>
                      <a:pt x="10" y="25"/>
                    </a:lnTo>
                    <a:lnTo>
                      <a:pt x="12" y="25"/>
                    </a:lnTo>
                    <a:lnTo>
                      <a:pt x="10" y="25"/>
                    </a:lnTo>
                    <a:lnTo>
                      <a:pt x="8" y="23"/>
                    </a:lnTo>
                    <a:lnTo>
                      <a:pt x="10" y="23"/>
                    </a:lnTo>
                    <a:lnTo>
                      <a:pt x="10" y="21"/>
                    </a:lnTo>
                    <a:lnTo>
                      <a:pt x="12" y="21"/>
                    </a:lnTo>
                    <a:lnTo>
                      <a:pt x="14" y="21"/>
                    </a:lnTo>
                    <a:lnTo>
                      <a:pt x="16" y="19"/>
                    </a:lnTo>
                    <a:lnTo>
                      <a:pt x="18" y="19"/>
                    </a:lnTo>
                    <a:lnTo>
                      <a:pt x="18" y="21"/>
                    </a:lnTo>
                    <a:lnTo>
                      <a:pt x="18" y="23"/>
                    </a:lnTo>
                    <a:lnTo>
                      <a:pt x="20" y="25"/>
                    </a:lnTo>
                    <a:lnTo>
                      <a:pt x="20" y="23"/>
                    </a:lnTo>
                    <a:lnTo>
                      <a:pt x="20" y="21"/>
                    </a:lnTo>
                    <a:lnTo>
                      <a:pt x="21" y="23"/>
                    </a:lnTo>
                    <a:lnTo>
                      <a:pt x="21" y="25"/>
                    </a:lnTo>
                    <a:lnTo>
                      <a:pt x="21" y="23"/>
                    </a:lnTo>
                    <a:lnTo>
                      <a:pt x="21" y="21"/>
                    </a:lnTo>
                    <a:lnTo>
                      <a:pt x="21" y="19"/>
                    </a:lnTo>
                    <a:lnTo>
                      <a:pt x="21" y="17"/>
                    </a:lnTo>
                    <a:lnTo>
                      <a:pt x="23" y="17"/>
                    </a:lnTo>
                    <a:lnTo>
                      <a:pt x="23" y="19"/>
                    </a:lnTo>
                    <a:lnTo>
                      <a:pt x="25" y="19"/>
                    </a:lnTo>
                    <a:lnTo>
                      <a:pt x="25" y="17"/>
                    </a:lnTo>
                    <a:lnTo>
                      <a:pt x="27" y="17"/>
                    </a:lnTo>
                    <a:lnTo>
                      <a:pt x="29" y="19"/>
                    </a:lnTo>
                    <a:lnTo>
                      <a:pt x="29" y="21"/>
                    </a:lnTo>
                    <a:lnTo>
                      <a:pt x="31" y="21"/>
                    </a:lnTo>
                    <a:lnTo>
                      <a:pt x="31" y="23"/>
                    </a:lnTo>
                    <a:lnTo>
                      <a:pt x="31" y="21"/>
                    </a:lnTo>
                    <a:lnTo>
                      <a:pt x="29" y="21"/>
                    </a:lnTo>
                    <a:lnTo>
                      <a:pt x="29" y="19"/>
                    </a:lnTo>
                    <a:lnTo>
                      <a:pt x="27" y="19"/>
                    </a:lnTo>
                    <a:lnTo>
                      <a:pt x="27" y="17"/>
                    </a:lnTo>
                    <a:lnTo>
                      <a:pt x="25" y="17"/>
                    </a:lnTo>
                    <a:lnTo>
                      <a:pt x="23" y="15"/>
                    </a:lnTo>
                    <a:lnTo>
                      <a:pt x="25" y="15"/>
                    </a:lnTo>
                    <a:lnTo>
                      <a:pt x="25" y="13"/>
                    </a:lnTo>
                    <a:lnTo>
                      <a:pt x="23" y="13"/>
                    </a:lnTo>
                    <a:lnTo>
                      <a:pt x="23" y="11"/>
                    </a:lnTo>
                    <a:lnTo>
                      <a:pt x="25" y="11"/>
                    </a:lnTo>
                    <a:lnTo>
                      <a:pt x="23" y="11"/>
                    </a:lnTo>
                    <a:lnTo>
                      <a:pt x="21" y="11"/>
                    </a:lnTo>
                    <a:lnTo>
                      <a:pt x="23" y="11"/>
                    </a:lnTo>
                    <a:lnTo>
                      <a:pt x="21" y="11"/>
                    </a:lnTo>
                    <a:lnTo>
                      <a:pt x="21" y="9"/>
                    </a:lnTo>
                    <a:lnTo>
                      <a:pt x="23" y="9"/>
                    </a:lnTo>
                    <a:lnTo>
                      <a:pt x="25" y="9"/>
                    </a:lnTo>
                    <a:lnTo>
                      <a:pt x="25" y="8"/>
                    </a:lnTo>
                    <a:lnTo>
                      <a:pt x="23" y="8"/>
                    </a:lnTo>
                    <a:lnTo>
                      <a:pt x="23" y="6"/>
                    </a:lnTo>
                    <a:lnTo>
                      <a:pt x="21" y="4"/>
                    </a:lnTo>
                    <a:lnTo>
                      <a:pt x="23" y="4"/>
                    </a:lnTo>
                    <a:lnTo>
                      <a:pt x="25" y="4"/>
                    </a:lnTo>
                    <a:close/>
                    <a:moveTo>
                      <a:pt x="20" y="4"/>
                    </a:moveTo>
                    <a:lnTo>
                      <a:pt x="21" y="4"/>
                    </a:lnTo>
                    <a:lnTo>
                      <a:pt x="20" y="4"/>
                    </a:lnTo>
                    <a:lnTo>
                      <a:pt x="20" y="6"/>
                    </a:lnTo>
                    <a:lnTo>
                      <a:pt x="20" y="4"/>
                    </a:lnTo>
                    <a:lnTo>
                      <a:pt x="20" y="2"/>
                    </a:lnTo>
                    <a:lnTo>
                      <a:pt x="20" y="0"/>
                    </a:lnTo>
                    <a:lnTo>
                      <a:pt x="21" y="2"/>
                    </a:lnTo>
                    <a:lnTo>
                      <a:pt x="20" y="2"/>
                    </a:lnTo>
                    <a:lnTo>
                      <a:pt x="21" y="2"/>
                    </a:lnTo>
                    <a:lnTo>
                      <a:pt x="20" y="2"/>
                    </a:lnTo>
                    <a:lnTo>
                      <a:pt x="20" y="4"/>
                    </a:lnTo>
                    <a:close/>
                  </a:path>
                </a:pathLst>
              </a:custGeom>
              <a:solidFill>
                <a:schemeClr val="accent5">
                  <a:lumMod val="60000"/>
                  <a:lumOff val="4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55" name="Freeform 927"/>
              <p:cNvSpPr>
                <a:spLocks noEditPoints="1"/>
              </p:cNvSpPr>
              <p:nvPr/>
            </p:nvSpPr>
            <p:spPr bwMode="gray">
              <a:xfrm>
                <a:off x="3911971" y="1884951"/>
                <a:ext cx="938376" cy="650388"/>
              </a:xfrm>
              <a:custGeom>
                <a:avLst/>
                <a:gdLst>
                  <a:gd name="T0" fmla="*/ 965 w 971"/>
                  <a:gd name="T1" fmla="*/ 669 h 673"/>
                  <a:gd name="T2" fmla="*/ 884 w 971"/>
                  <a:gd name="T3" fmla="*/ 599 h 673"/>
                  <a:gd name="T4" fmla="*/ 72 w 971"/>
                  <a:gd name="T5" fmla="*/ 447 h 673"/>
                  <a:gd name="T6" fmla="*/ 82 w 971"/>
                  <a:gd name="T7" fmla="*/ 456 h 673"/>
                  <a:gd name="T8" fmla="*/ 82 w 971"/>
                  <a:gd name="T9" fmla="*/ 458 h 673"/>
                  <a:gd name="T10" fmla="*/ 74 w 971"/>
                  <a:gd name="T11" fmla="*/ 472 h 673"/>
                  <a:gd name="T12" fmla="*/ 66 w 971"/>
                  <a:gd name="T13" fmla="*/ 474 h 673"/>
                  <a:gd name="T14" fmla="*/ 62 w 971"/>
                  <a:gd name="T15" fmla="*/ 466 h 673"/>
                  <a:gd name="T16" fmla="*/ 60 w 971"/>
                  <a:gd name="T17" fmla="*/ 458 h 673"/>
                  <a:gd name="T18" fmla="*/ 64 w 971"/>
                  <a:gd name="T19" fmla="*/ 445 h 673"/>
                  <a:gd name="T20" fmla="*/ 6 w 971"/>
                  <a:gd name="T21" fmla="*/ 371 h 673"/>
                  <a:gd name="T22" fmla="*/ 0 w 971"/>
                  <a:gd name="T23" fmla="*/ 360 h 673"/>
                  <a:gd name="T24" fmla="*/ 0 w 971"/>
                  <a:gd name="T25" fmla="*/ 356 h 673"/>
                  <a:gd name="T26" fmla="*/ 588 w 971"/>
                  <a:gd name="T27" fmla="*/ 106 h 673"/>
                  <a:gd name="T28" fmla="*/ 582 w 971"/>
                  <a:gd name="T29" fmla="*/ 114 h 673"/>
                  <a:gd name="T30" fmla="*/ 580 w 971"/>
                  <a:gd name="T31" fmla="*/ 110 h 673"/>
                  <a:gd name="T32" fmla="*/ 582 w 971"/>
                  <a:gd name="T33" fmla="*/ 104 h 673"/>
                  <a:gd name="T34" fmla="*/ 588 w 971"/>
                  <a:gd name="T35" fmla="*/ 98 h 673"/>
                  <a:gd name="T36" fmla="*/ 499 w 971"/>
                  <a:gd name="T37" fmla="*/ 64 h 673"/>
                  <a:gd name="T38" fmla="*/ 492 w 971"/>
                  <a:gd name="T39" fmla="*/ 50 h 673"/>
                  <a:gd name="T40" fmla="*/ 536 w 971"/>
                  <a:gd name="T41" fmla="*/ 4 h 673"/>
                  <a:gd name="T42" fmla="*/ 544 w 971"/>
                  <a:gd name="T43" fmla="*/ 13 h 673"/>
                  <a:gd name="T44" fmla="*/ 550 w 971"/>
                  <a:gd name="T45" fmla="*/ 13 h 673"/>
                  <a:gd name="T46" fmla="*/ 559 w 971"/>
                  <a:gd name="T47" fmla="*/ 19 h 673"/>
                  <a:gd name="T48" fmla="*/ 565 w 971"/>
                  <a:gd name="T49" fmla="*/ 25 h 673"/>
                  <a:gd name="T50" fmla="*/ 579 w 971"/>
                  <a:gd name="T51" fmla="*/ 27 h 673"/>
                  <a:gd name="T52" fmla="*/ 573 w 971"/>
                  <a:gd name="T53" fmla="*/ 39 h 673"/>
                  <a:gd name="T54" fmla="*/ 569 w 971"/>
                  <a:gd name="T55" fmla="*/ 44 h 673"/>
                  <a:gd name="T56" fmla="*/ 563 w 971"/>
                  <a:gd name="T57" fmla="*/ 54 h 673"/>
                  <a:gd name="T58" fmla="*/ 561 w 971"/>
                  <a:gd name="T59" fmla="*/ 60 h 673"/>
                  <a:gd name="T60" fmla="*/ 567 w 971"/>
                  <a:gd name="T61" fmla="*/ 60 h 673"/>
                  <a:gd name="T62" fmla="*/ 569 w 971"/>
                  <a:gd name="T63" fmla="*/ 69 h 673"/>
                  <a:gd name="T64" fmla="*/ 567 w 971"/>
                  <a:gd name="T65" fmla="*/ 81 h 673"/>
                  <a:gd name="T66" fmla="*/ 571 w 971"/>
                  <a:gd name="T67" fmla="*/ 89 h 673"/>
                  <a:gd name="T68" fmla="*/ 561 w 971"/>
                  <a:gd name="T69" fmla="*/ 97 h 673"/>
                  <a:gd name="T70" fmla="*/ 551 w 971"/>
                  <a:gd name="T71" fmla="*/ 93 h 673"/>
                  <a:gd name="T72" fmla="*/ 548 w 971"/>
                  <a:gd name="T73" fmla="*/ 95 h 673"/>
                  <a:gd name="T74" fmla="*/ 536 w 971"/>
                  <a:gd name="T75" fmla="*/ 95 h 673"/>
                  <a:gd name="T76" fmla="*/ 534 w 971"/>
                  <a:gd name="T77" fmla="*/ 102 h 673"/>
                  <a:gd name="T78" fmla="*/ 526 w 971"/>
                  <a:gd name="T79" fmla="*/ 104 h 673"/>
                  <a:gd name="T80" fmla="*/ 513 w 971"/>
                  <a:gd name="T81" fmla="*/ 100 h 673"/>
                  <a:gd name="T82" fmla="*/ 501 w 971"/>
                  <a:gd name="T83" fmla="*/ 98 h 673"/>
                  <a:gd name="T84" fmla="*/ 499 w 971"/>
                  <a:gd name="T85" fmla="*/ 89 h 673"/>
                  <a:gd name="T86" fmla="*/ 499 w 971"/>
                  <a:gd name="T87" fmla="*/ 73 h 673"/>
                  <a:gd name="T88" fmla="*/ 505 w 971"/>
                  <a:gd name="T89" fmla="*/ 75 h 673"/>
                  <a:gd name="T90" fmla="*/ 499 w 971"/>
                  <a:gd name="T91" fmla="*/ 62 h 673"/>
                  <a:gd name="T92" fmla="*/ 495 w 971"/>
                  <a:gd name="T93" fmla="*/ 58 h 673"/>
                  <a:gd name="T94" fmla="*/ 492 w 971"/>
                  <a:gd name="T95" fmla="*/ 48 h 673"/>
                  <a:gd name="T96" fmla="*/ 490 w 971"/>
                  <a:gd name="T97" fmla="*/ 44 h 673"/>
                  <a:gd name="T98" fmla="*/ 488 w 971"/>
                  <a:gd name="T99" fmla="*/ 44 h 673"/>
                  <a:gd name="T100" fmla="*/ 482 w 971"/>
                  <a:gd name="T101" fmla="*/ 42 h 673"/>
                  <a:gd name="T102" fmla="*/ 472 w 971"/>
                  <a:gd name="T103" fmla="*/ 39 h 673"/>
                  <a:gd name="T104" fmla="*/ 472 w 971"/>
                  <a:gd name="T105" fmla="*/ 35 h 673"/>
                  <a:gd name="T106" fmla="*/ 470 w 971"/>
                  <a:gd name="T107" fmla="*/ 31 h 673"/>
                  <a:gd name="T108" fmla="*/ 480 w 971"/>
                  <a:gd name="T109" fmla="*/ 31 h 673"/>
                  <a:gd name="T110" fmla="*/ 486 w 971"/>
                  <a:gd name="T111" fmla="*/ 31 h 673"/>
                  <a:gd name="T112" fmla="*/ 497 w 971"/>
                  <a:gd name="T113" fmla="*/ 31 h 673"/>
                  <a:gd name="T114" fmla="*/ 495 w 971"/>
                  <a:gd name="T115" fmla="*/ 23 h 673"/>
                  <a:gd name="T116" fmla="*/ 499 w 971"/>
                  <a:gd name="T117" fmla="*/ 17 h 673"/>
                  <a:gd name="T118" fmla="*/ 507 w 971"/>
                  <a:gd name="T119" fmla="*/ 23 h 673"/>
                  <a:gd name="T120" fmla="*/ 511 w 971"/>
                  <a:gd name="T121" fmla="*/ 17 h 673"/>
                  <a:gd name="T122" fmla="*/ 522 w 971"/>
                  <a:gd name="T123" fmla="*/ 8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1" h="673">
                    <a:moveTo>
                      <a:pt x="969" y="669"/>
                    </a:moveTo>
                    <a:lnTo>
                      <a:pt x="971" y="669"/>
                    </a:lnTo>
                    <a:lnTo>
                      <a:pt x="971" y="671"/>
                    </a:lnTo>
                    <a:lnTo>
                      <a:pt x="971" y="673"/>
                    </a:lnTo>
                    <a:lnTo>
                      <a:pt x="969" y="673"/>
                    </a:lnTo>
                    <a:lnTo>
                      <a:pt x="967" y="673"/>
                    </a:lnTo>
                    <a:lnTo>
                      <a:pt x="967" y="671"/>
                    </a:lnTo>
                    <a:lnTo>
                      <a:pt x="965" y="671"/>
                    </a:lnTo>
                    <a:lnTo>
                      <a:pt x="965" y="669"/>
                    </a:lnTo>
                    <a:lnTo>
                      <a:pt x="967" y="669"/>
                    </a:lnTo>
                    <a:lnTo>
                      <a:pt x="967" y="667"/>
                    </a:lnTo>
                    <a:lnTo>
                      <a:pt x="969" y="669"/>
                    </a:lnTo>
                    <a:close/>
                    <a:moveTo>
                      <a:pt x="884" y="599"/>
                    </a:moveTo>
                    <a:lnTo>
                      <a:pt x="884" y="597"/>
                    </a:lnTo>
                    <a:lnTo>
                      <a:pt x="884" y="599"/>
                    </a:lnTo>
                    <a:close/>
                    <a:moveTo>
                      <a:pt x="882" y="597"/>
                    </a:moveTo>
                    <a:lnTo>
                      <a:pt x="884" y="597"/>
                    </a:lnTo>
                    <a:lnTo>
                      <a:pt x="884" y="599"/>
                    </a:lnTo>
                    <a:lnTo>
                      <a:pt x="882" y="599"/>
                    </a:lnTo>
                    <a:lnTo>
                      <a:pt x="884" y="599"/>
                    </a:lnTo>
                    <a:lnTo>
                      <a:pt x="882" y="599"/>
                    </a:lnTo>
                    <a:lnTo>
                      <a:pt x="882" y="597"/>
                    </a:lnTo>
                    <a:close/>
                    <a:moveTo>
                      <a:pt x="66" y="445"/>
                    </a:moveTo>
                    <a:lnTo>
                      <a:pt x="68" y="445"/>
                    </a:lnTo>
                    <a:lnTo>
                      <a:pt x="68" y="447"/>
                    </a:lnTo>
                    <a:lnTo>
                      <a:pt x="70" y="447"/>
                    </a:lnTo>
                    <a:lnTo>
                      <a:pt x="72" y="447"/>
                    </a:lnTo>
                    <a:lnTo>
                      <a:pt x="74" y="447"/>
                    </a:lnTo>
                    <a:lnTo>
                      <a:pt x="74" y="448"/>
                    </a:lnTo>
                    <a:lnTo>
                      <a:pt x="76" y="448"/>
                    </a:lnTo>
                    <a:lnTo>
                      <a:pt x="76" y="450"/>
                    </a:lnTo>
                    <a:lnTo>
                      <a:pt x="78" y="450"/>
                    </a:lnTo>
                    <a:lnTo>
                      <a:pt x="78" y="452"/>
                    </a:lnTo>
                    <a:lnTo>
                      <a:pt x="80" y="452"/>
                    </a:lnTo>
                    <a:lnTo>
                      <a:pt x="82" y="454"/>
                    </a:lnTo>
                    <a:lnTo>
                      <a:pt x="82" y="456"/>
                    </a:lnTo>
                    <a:lnTo>
                      <a:pt x="80" y="456"/>
                    </a:lnTo>
                    <a:lnTo>
                      <a:pt x="82" y="456"/>
                    </a:lnTo>
                    <a:lnTo>
                      <a:pt x="82" y="454"/>
                    </a:lnTo>
                    <a:lnTo>
                      <a:pt x="82" y="452"/>
                    </a:lnTo>
                    <a:lnTo>
                      <a:pt x="82" y="454"/>
                    </a:lnTo>
                    <a:lnTo>
                      <a:pt x="84" y="454"/>
                    </a:lnTo>
                    <a:lnTo>
                      <a:pt x="84" y="456"/>
                    </a:lnTo>
                    <a:lnTo>
                      <a:pt x="84" y="458"/>
                    </a:lnTo>
                    <a:lnTo>
                      <a:pt x="82" y="458"/>
                    </a:lnTo>
                    <a:lnTo>
                      <a:pt x="82" y="460"/>
                    </a:lnTo>
                    <a:lnTo>
                      <a:pt x="82" y="462"/>
                    </a:lnTo>
                    <a:lnTo>
                      <a:pt x="80" y="462"/>
                    </a:lnTo>
                    <a:lnTo>
                      <a:pt x="78" y="464"/>
                    </a:lnTo>
                    <a:lnTo>
                      <a:pt x="78" y="466"/>
                    </a:lnTo>
                    <a:lnTo>
                      <a:pt x="78" y="468"/>
                    </a:lnTo>
                    <a:lnTo>
                      <a:pt x="76" y="470"/>
                    </a:lnTo>
                    <a:lnTo>
                      <a:pt x="76" y="472"/>
                    </a:lnTo>
                    <a:lnTo>
                      <a:pt x="74" y="472"/>
                    </a:lnTo>
                    <a:lnTo>
                      <a:pt x="74" y="474"/>
                    </a:lnTo>
                    <a:lnTo>
                      <a:pt x="72" y="474"/>
                    </a:lnTo>
                    <a:lnTo>
                      <a:pt x="70" y="474"/>
                    </a:lnTo>
                    <a:lnTo>
                      <a:pt x="70" y="472"/>
                    </a:lnTo>
                    <a:lnTo>
                      <a:pt x="70" y="474"/>
                    </a:lnTo>
                    <a:lnTo>
                      <a:pt x="68" y="474"/>
                    </a:lnTo>
                    <a:lnTo>
                      <a:pt x="66" y="474"/>
                    </a:lnTo>
                    <a:lnTo>
                      <a:pt x="66" y="472"/>
                    </a:lnTo>
                    <a:lnTo>
                      <a:pt x="66" y="474"/>
                    </a:lnTo>
                    <a:lnTo>
                      <a:pt x="64" y="474"/>
                    </a:lnTo>
                    <a:lnTo>
                      <a:pt x="62" y="474"/>
                    </a:lnTo>
                    <a:lnTo>
                      <a:pt x="60" y="474"/>
                    </a:lnTo>
                    <a:lnTo>
                      <a:pt x="60" y="472"/>
                    </a:lnTo>
                    <a:lnTo>
                      <a:pt x="58" y="472"/>
                    </a:lnTo>
                    <a:lnTo>
                      <a:pt x="60" y="472"/>
                    </a:lnTo>
                    <a:lnTo>
                      <a:pt x="62" y="470"/>
                    </a:lnTo>
                    <a:lnTo>
                      <a:pt x="62" y="468"/>
                    </a:lnTo>
                    <a:lnTo>
                      <a:pt x="62" y="466"/>
                    </a:lnTo>
                    <a:lnTo>
                      <a:pt x="62" y="464"/>
                    </a:lnTo>
                    <a:lnTo>
                      <a:pt x="64" y="464"/>
                    </a:lnTo>
                    <a:lnTo>
                      <a:pt x="64" y="462"/>
                    </a:lnTo>
                    <a:lnTo>
                      <a:pt x="64" y="460"/>
                    </a:lnTo>
                    <a:lnTo>
                      <a:pt x="62" y="460"/>
                    </a:lnTo>
                    <a:lnTo>
                      <a:pt x="62" y="458"/>
                    </a:lnTo>
                    <a:lnTo>
                      <a:pt x="60" y="458"/>
                    </a:lnTo>
                    <a:lnTo>
                      <a:pt x="62" y="458"/>
                    </a:lnTo>
                    <a:lnTo>
                      <a:pt x="60" y="458"/>
                    </a:lnTo>
                    <a:lnTo>
                      <a:pt x="60" y="456"/>
                    </a:lnTo>
                    <a:lnTo>
                      <a:pt x="60" y="454"/>
                    </a:lnTo>
                    <a:lnTo>
                      <a:pt x="60" y="452"/>
                    </a:lnTo>
                    <a:lnTo>
                      <a:pt x="60" y="450"/>
                    </a:lnTo>
                    <a:lnTo>
                      <a:pt x="60" y="448"/>
                    </a:lnTo>
                    <a:lnTo>
                      <a:pt x="62" y="448"/>
                    </a:lnTo>
                    <a:lnTo>
                      <a:pt x="62" y="447"/>
                    </a:lnTo>
                    <a:lnTo>
                      <a:pt x="64" y="447"/>
                    </a:lnTo>
                    <a:lnTo>
                      <a:pt x="64" y="445"/>
                    </a:lnTo>
                    <a:lnTo>
                      <a:pt x="66" y="445"/>
                    </a:lnTo>
                    <a:close/>
                    <a:moveTo>
                      <a:pt x="6" y="369"/>
                    </a:moveTo>
                    <a:lnTo>
                      <a:pt x="8" y="369"/>
                    </a:lnTo>
                    <a:lnTo>
                      <a:pt x="6" y="369"/>
                    </a:lnTo>
                    <a:lnTo>
                      <a:pt x="8" y="369"/>
                    </a:lnTo>
                    <a:lnTo>
                      <a:pt x="6" y="369"/>
                    </a:lnTo>
                    <a:lnTo>
                      <a:pt x="8" y="369"/>
                    </a:lnTo>
                    <a:lnTo>
                      <a:pt x="8" y="371"/>
                    </a:lnTo>
                    <a:lnTo>
                      <a:pt x="6" y="371"/>
                    </a:lnTo>
                    <a:lnTo>
                      <a:pt x="6" y="369"/>
                    </a:lnTo>
                    <a:lnTo>
                      <a:pt x="6" y="371"/>
                    </a:lnTo>
                    <a:lnTo>
                      <a:pt x="6" y="369"/>
                    </a:lnTo>
                    <a:lnTo>
                      <a:pt x="4" y="369"/>
                    </a:lnTo>
                    <a:lnTo>
                      <a:pt x="4" y="367"/>
                    </a:lnTo>
                    <a:lnTo>
                      <a:pt x="6" y="367"/>
                    </a:lnTo>
                    <a:lnTo>
                      <a:pt x="6" y="369"/>
                    </a:lnTo>
                    <a:close/>
                    <a:moveTo>
                      <a:pt x="2" y="360"/>
                    </a:moveTo>
                    <a:lnTo>
                      <a:pt x="0" y="360"/>
                    </a:lnTo>
                    <a:lnTo>
                      <a:pt x="2" y="360"/>
                    </a:lnTo>
                    <a:close/>
                    <a:moveTo>
                      <a:pt x="4" y="360"/>
                    </a:moveTo>
                    <a:lnTo>
                      <a:pt x="4" y="358"/>
                    </a:lnTo>
                    <a:lnTo>
                      <a:pt x="4" y="360"/>
                    </a:lnTo>
                    <a:close/>
                    <a:moveTo>
                      <a:pt x="0" y="356"/>
                    </a:moveTo>
                    <a:lnTo>
                      <a:pt x="2" y="356"/>
                    </a:lnTo>
                    <a:lnTo>
                      <a:pt x="2" y="358"/>
                    </a:lnTo>
                    <a:lnTo>
                      <a:pt x="0" y="358"/>
                    </a:lnTo>
                    <a:lnTo>
                      <a:pt x="0" y="356"/>
                    </a:lnTo>
                    <a:close/>
                    <a:moveTo>
                      <a:pt x="4" y="356"/>
                    </a:moveTo>
                    <a:lnTo>
                      <a:pt x="2" y="356"/>
                    </a:lnTo>
                    <a:lnTo>
                      <a:pt x="2" y="354"/>
                    </a:lnTo>
                    <a:lnTo>
                      <a:pt x="2" y="356"/>
                    </a:lnTo>
                    <a:lnTo>
                      <a:pt x="4" y="356"/>
                    </a:lnTo>
                    <a:close/>
                    <a:moveTo>
                      <a:pt x="588" y="100"/>
                    </a:moveTo>
                    <a:lnTo>
                      <a:pt x="588" y="102"/>
                    </a:lnTo>
                    <a:lnTo>
                      <a:pt x="588" y="104"/>
                    </a:lnTo>
                    <a:lnTo>
                      <a:pt x="588" y="106"/>
                    </a:lnTo>
                    <a:lnTo>
                      <a:pt x="588" y="108"/>
                    </a:lnTo>
                    <a:lnTo>
                      <a:pt x="588" y="110"/>
                    </a:lnTo>
                    <a:lnTo>
                      <a:pt x="588" y="112"/>
                    </a:lnTo>
                    <a:lnTo>
                      <a:pt x="586" y="112"/>
                    </a:lnTo>
                    <a:lnTo>
                      <a:pt x="586" y="114"/>
                    </a:lnTo>
                    <a:lnTo>
                      <a:pt x="586" y="116"/>
                    </a:lnTo>
                    <a:lnTo>
                      <a:pt x="584" y="116"/>
                    </a:lnTo>
                    <a:lnTo>
                      <a:pt x="584" y="114"/>
                    </a:lnTo>
                    <a:lnTo>
                      <a:pt x="582" y="114"/>
                    </a:lnTo>
                    <a:lnTo>
                      <a:pt x="582" y="112"/>
                    </a:lnTo>
                    <a:lnTo>
                      <a:pt x="582" y="114"/>
                    </a:lnTo>
                    <a:lnTo>
                      <a:pt x="582" y="112"/>
                    </a:lnTo>
                    <a:lnTo>
                      <a:pt x="584" y="112"/>
                    </a:lnTo>
                    <a:lnTo>
                      <a:pt x="582" y="112"/>
                    </a:lnTo>
                    <a:lnTo>
                      <a:pt x="580" y="112"/>
                    </a:lnTo>
                    <a:lnTo>
                      <a:pt x="582" y="112"/>
                    </a:lnTo>
                    <a:lnTo>
                      <a:pt x="582" y="110"/>
                    </a:lnTo>
                    <a:lnTo>
                      <a:pt x="580" y="110"/>
                    </a:lnTo>
                    <a:lnTo>
                      <a:pt x="582" y="108"/>
                    </a:lnTo>
                    <a:lnTo>
                      <a:pt x="580" y="108"/>
                    </a:lnTo>
                    <a:lnTo>
                      <a:pt x="582" y="108"/>
                    </a:lnTo>
                    <a:lnTo>
                      <a:pt x="580" y="108"/>
                    </a:lnTo>
                    <a:lnTo>
                      <a:pt x="580" y="106"/>
                    </a:lnTo>
                    <a:lnTo>
                      <a:pt x="582" y="106"/>
                    </a:lnTo>
                    <a:lnTo>
                      <a:pt x="580" y="106"/>
                    </a:lnTo>
                    <a:lnTo>
                      <a:pt x="580" y="104"/>
                    </a:lnTo>
                    <a:lnTo>
                      <a:pt x="582" y="104"/>
                    </a:lnTo>
                    <a:lnTo>
                      <a:pt x="580" y="104"/>
                    </a:lnTo>
                    <a:lnTo>
                      <a:pt x="582" y="102"/>
                    </a:lnTo>
                    <a:lnTo>
                      <a:pt x="584" y="102"/>
                    </a:lnTo>
                    <a:lnTo>
                      <a:pt x="584" y="100"/>
                    </a:lnTo>
                    <a:lnTo>
                      <a:pt x="586" y="100"/>
                    </a:lnTo>
                    <a:lnTo>
                      <a:pt x="586" y="102"/>
                    </a:lnTo>
                    <a:lnTo>
                      <a:pt x="586" y="100"/>
                    </a:lnTo>
                    <a:lnTo>
                      <a:pt x="586" y="98"/>
                    </a:lnTo>
                    <a:lnTo>
                      <a:pt x="588" y="98"/>
                    </a:lnTo>
                    <a:lnTo>
                      <a:pt x="588" y="100"/>
                    </a:lnTo>
                    <a:close/>
                    <a:moveTo>
                      <a:pt x="561" y="98"/>
                    </a:moveTo>
                    <a:lnTo>
                      <a:pt x="561" y="97"/>
                    </a:lnTo>
                    <a:lnTo>
                      <a:pt x="561" y="98"/>
                    </a:lnTo>
                    <a:close/>
                    <a:moveTo>
                      <a:pt x="499" y="64"/>
                    </a:moveTo>
                    <a:lnTo>
                      <a:pt x="499" y="66"/>
                    </a:lnTo>
                    <a:lnTo>
                      <a:pt x="499" y="64"/>
                    </a:lnTo>
                    <a:lnTo>
                      <a:pt x="499" y="62"/>
                    </a:lnTo>
                    <a:lnTo>
                      <a:pt x="499" y="64"/>
                    </a:lnTo>
                    <a:close/>
                    <a:moveTo>
                      <a:pt x="497" y="60"/>
                    </a:moveTo>
                    <a:lnTo>
                      <a:pt x="499" y="60"/>
                    </a:lnTo>
                    <a:lnTo>
                      <a:pt x="499" y="62"/>
                    </a:lnTo>
                    <a:lnTo>
                      <a:pt x="497" y="60"/>
                    </a:lnTo>
                    <a:close/>
                    <a:moveTo>
                      <a:pt x="492" y="54"/>
                    </a:moveTo>
                    <a:lnTo>
                      <a:pt x="490" y="54"/>
                    </a:lnTo>
                    <a:lnTo>
                      <a:pt x="492" y="54"/>
                    </a:lnTo>
                    <a:close/>
                    <a:moveTo>
                      <a:pt x="492" y="52"/>
                    </a:moveTo>
                    <a:lnTo>
                      <a:pt x="492" y="50"/>
                    </a:lnTo>
                    <a:lnTo>
                      <a:pt x="492" y="52"/>
                    </a:lnTo>
                    <a:close/>
                    <a:moveTo>
                      <a:pt x="484" y="46"/>
                    </a:moveTo>
                    <a:lnTo>
                      <a:pt x="484" y="48"/>
                    </a:lnTo>
                    <a:lnTo>
                      <a:pt x="484" y="46"/>
                    </a:lnTo>
                    <a:close/>
                    <a:moveTo>
                      <a:pt x="530" y="0"/>
                    </a:moveTo>
                    <a:lnTo>
                      <a:pt x="532" y="2"/>
                    </a:lnTo>
                    <a:lnTo>
                      <a:pt x="532" y="4"/>
                    </a:lnTo>
                    <a:lnTo>
                      <a:pt x="534" y="4"/>
                    </a:lnTo>
                    <a:lnTo>
                      <a:pt x="536" y="4"/>
                    </a:lnTo>
                    <a:lnTo>
                      <a:pt x="536" y="6"/>
                    </a:lnTo>
                    <a:lnTo>
                      <a:pt x="536" y="8"/>
                    </a:lnTo>
                    <a:lnTo>
                      <a:pt x="538" y="8"/>
                    </a:lnTo>
                    <a:lnTo>
                      <a:pt x="540" y="8"/>
                    </a:lnTo>
                    <a:lnTo>
                      <a:pt x="540" y="10"/>
                    </a:lnTo>
                    <a:lnTo>
                      <a:pt x="542" y="10"/>
                    </a:lnTo>
                    <a:lnTo>
                      <a:pt x="544" y="10"/>
                    </a:lnTo>
                    <a:lnTo>
                      <a:pt x="544" y="11"/>
                    </a:lnTo>
                    <a:lnTo>
                      <a:pt x="544" y="13"/>
                    </a:lnTo>
                    <a:lnTo>
                      <a:pt x="546" y="13"/>
                    </a:lnTo>
                    <a:lnTo>
                      <a:pt x="546" y="15"/>
                    </a:lnTo>
                    <a:lnTo>
                      <a:pt x="548" y="15"/>
                    </a:lnTo>
                    <a:lnTo>
                      <a:pt x="548" y="13"/>
                    </a:lnTo>
                    <a:lnTo>
                      <a:pt x="550" y="13"/>
                    </a:lnTo>
                    <a:lnTo>
                      <a:pt x="550" y="11"/>
                    </a:lnTo>
                    <a:lnTo>
                      <a:pt x="550" y="13"/>
                    </a:lnTo>
                    <a:lnTo>
                      <a:pt x="550" y="11"/>
                    </a:lnTo>
                    <a:lnTo>
                      <a:pt x="550" y="13"/>
                    </a:lnTo>
                    <a:lnTo>
                      <a:pt x="550" y="15"/>
                    </a:lnTo>
                    <a:lnTo>
                      <a:pt x="550" y="17"/>
                    </a:lnTo>
                    <a:lnTo>
                      <a:pt x="551" y="15"/>
                    </a:lnTo>
                    <a:lnTo>
                      <a:pt x="551" y="17"/>
                    </a:lnTo>
                    <a:lnTo>
                      <a:pt x="553" y="17"/>
                    </a:lnTo>
                    <a:lnTo>
                      <a:pt x="553" y="19"/>
                    </a:lnTo>
                    <a:lnTo>
                      <a:pt x="555" y="19"/>
                    </a:lnTo>
                    <a:lnTo>
                      <a:pt x="557" y="19"/>
                    </a:lnTo>
                    <a:lnTo>
                      <a:pt x="559" y="19"/>
                    </a:lnTo>
                    <a:lnTo>
                      <a:pt x="559" y="21"/>
                    </a:lnTo>
                    <a:lnTo>
                      <a:pt x="561" y="21"/>
                    </a:lnTo>
                    <a:lnTo>
                      <a:pt x="561" y="19"/>
                    </a:lnTo>
                    <a:lnTo>
                      <a:pt x="561" y="21"/>
                    </a:lnTo>
                    <a:lnTo>
                      <a:pt x="563" y="21"/>
                    </a:lnTo>
                    <a:lnTo>
                      <a:pt x="565" y="21"/>
                    </a:lnTo>
                    <a:lnTo>
                      <a:pt x="563" y="21"/>
                    </a:lnTo>
                    <a:lnTo>
                      <a:pt x="565" y="23"/>
                    </a:lnTo>
                    <a:lnTo>
                      <a:pt x="565" y="25"/>
                    </a:lnTo>
                    <a:lnTo>
                      <a:pt x="567" y="25"/>
                    </a:lnTo>
                    <a:lnTo>
                      <a:pt x="567" y="23"/>
                    </a:lnTo>
                    <a:lnTo>
                      <a:pt x="567" y="25"/>
                    </a:lnTo>
                    <a:lnTo>
                      <a:pt x="569" y="25"/>
                    </a:lnTo>
                    <a:lnTo>
                      <a:pt x="571" y="25"/>
                    </a:lnTo>
                    <a:lnTo>
                      <a:pt x="573" y="25"/>
                    </a:lnTo>
                    <a:lnTo>
                      <a:pt x="575" y="25"/>
                    </a:lnTo>
                    <a:lnTo>
                      <a:pt x="577" y="27"/>
                    </a:lnTo>
                    <a:lnTo>
                      <a:pt x="579" y="27"/>
                    </a:lnTo>
                    <a:lnTo>
                      <a:pt x="577" y="27"/>
                    </a:lnTo>
                    <a:lnTo>
                      <a:pt x="577" y="29"/>
                    </a:lnTo>
                    <a:lnTo>
                      <a:pt x="575" y="29"/>
                    </a:lnTo>
                    <a:lnTo>
                      <a:pt x="575" y="31"/>
                    </a:lnTo>
                    <a:lnTo>
                      <a:pt x="575" y="33"/>
                    </a:lnTo>
                    <a:lnTo>
                      <a:pt x="575" y="35"/>
                    </a:lnTo>
                    <a:lnTo>
                      <a:pt x="573" y="35"/>
                    </a:lnTo>
                    <a:lnTo>
                      <a:pt x="573" y="37"/>
                    </a:lnTo>
                    <a:lnTo>
                      <a:pt x="573" y="39"/>
                    </a:lnTo>
                    <a:lnTo>
                      <a:pt x="573" y="40"/>
                    </a:lnTo>
                    <a:lnTo>
                      <a:pt x="573" y="42"/>
                    </a:lnTo>
                    <a:lnTo>
                      <a:pt x="573" y="44"/>
                    </a:lnTo>
                    <a:lnTo>
                      <a:pt x="571" y="44"/>
                    </a:lnTo>
                    <a:lnTo>
                      <a:pt x="573" y="44"/>
                    </a:lnTo>
                    <a:lnTo>
                      <a:pt x="571" y="44"/>
                    </a:lnTo>
                    <a:lnTo>
                      <a:pt x="571" y="46"/>
                    </a:lnTo>
                    <a:lnTo>
                      <a:pt x="569" y="46"/>
                    </a:lnTo>
                    <a:lnTo>
                      <a:pt x="569" y="44"/>
                    </a:lnTo>
                    <a:lnTo>
                      <a:pt x="567" y="44"/>
                    </a:lnTo>
                    <a:lnTo>
                      <a:pt x="567" y="46"/>
                    </a:lnTo>
                    <a:lnTo>
                      <a:pt x="569" y="46"/>
                    </a:lnTo>
                    <a:lnTo>
                      <a:pt x="567" y="46"/>
                    </a:lnTo>
                    <a:lnTo>
                      <a:pt x="567" y="48"/>
                    </a:lnTo>
                    <a:lnTo>
                      <a:pt x="565" y="50"/>
                    </a:lnTo>
                    <a:lnTo>
                      <a:pt x="565" y="52"/>
                    </a:lnTo>
                    <a:lnTo>
                      <a:pt x="563" y="52"/>
                    </a:lnTo>
                    <a:lnTo>
                      <a:pt x="563" y="54"/>
                    </a:lnTo>
                    <a:lnTo>
                      <a:pt x="561" y="54"/>
                    </a:lnTo>
                    <a:lnTo>
                      <a:pt x="561" y="56"/>
                    </a:lnTo>
                    <a:lnTo>
                      <a:pt x="559" y="58"/>
                    </a:lnTo>
                    <a:lnTo>
                      <a:pt x="561" y="58"/>
                    </a:lnTo>
                    <a:lnTo>
                      <a:pt x="561" y="60"/>
                    </a:lnTo>
                    <a:lnTo>
                      <a:pt x="559" y="60"/>
                    </a:lnTo>
                    <a:lnTo>
                      <a:pt x="559" y="62"/>
                    </a:lnTo>
                    <a:lnTo>
                      <a:pt x="561" y="62"/>
                    </a:lnTo>
                    <a:lnTo>
                      <a:pt x="561" y="60"/>
                    </a:lnTo>
                    <a:lnTo>
                      <a:pt x="561" y="58"/>
                    </a:lnTo>
                    <a:lnTo>
                      <a:pt x="563" y="58"/>
                    </a:lnTo>
                    <a:lnTo>
                      <a:pt x="563" y="60"/>
                    </a:lnTo>
                    <a:lnTo>
                      <a:pt x="563" y="58"/>
                    </a:lnTo>
                    <a:lnTo>
                      <a:pt x="565" y="58"/>
                    </a:lnTo>
                    <a:lnTo>
                      <a:pt x="567" y="58"/>
                    </a:lnTo>
                    <a:lnTo>
                      <a:pt x="565" y="58"/>
                    </a:lnTo>
                    <a:lnTo>
                      <a:pt x="565" y="60"/>
                    </a:lnTo>
                    <a:lnTo>
                      <a:pt x="567" y="60"/>
                    </a:lnTo>
                    <a:lnTo>
                      <a:pt x="565" y="62"/>
                    </a:lnTo>
                    <a:lnTo>
                      <a:pt x="567" y="62"/>
                    </a:lnTo>
                    <a:lnTo>
                      <a:pt x="567" y="64"/>
                    </a:lnTo>
                    <a:lnTo>
                      <a:pt x="567" y="66"/>
                    </a:lnTo>
                    <a:lnTo>
                      <a:pt x="565" y="66"/>
                    </a:lnTo>
                    <a:lnTo>
                      <a:pt x="567" y="66"/>
                    </a:lnTo>
                    <a:lnTo>
                      <a:pt x="567" y="68"/>
                    </a:lnTo>
                    <a:lnTo>
                      <a:pt x="567" y="69"/>
                    </a:lnTo>
                    <a:lnTo>
                      <a:pt x="569" y="69"/>
                    </a:lnTo>
                    <a:lnTo>
                      <a:pt x="569" y="71"/>
                    </a:lnTo>
                    <a:lnTo>
                      <a:pt x="567" y="71"/>
                    </a:lnTo>
                    <a:lnTo>
                      <a:pt x="567" y="73"/>
                    </a:lnTo>
                    <a:lnTo>
                      <a:pt x="565" y="73"/>
                    </a:lnTo>
                    <a:lnTo>
                      <a:pt x="565" y="75"/>
                    </a:lnTo>
                    <a:lnTo>
                      <a:pt x="567" y="77"/>
                    </a:lnTo>
                    <a:lnTo>
                      <a:pt x="569" y="79"/>
                    </a:lnTo>
                    <a:lnTo>
                      <a:pt x="567" y="79"/>
                    </a:lnTo>
                    <a:lnTo>
                      <a:pt x="567" y="81"/>
                    </a:lnTo>
                    <a:lnTo>
                      <a:pt x="567" y="83"/>
                    </a:lnTo>
                    <a:lnTo>
                      <a:pt x="569" y="83"/>
                    </a:lnTo>
                    <a:lnTo>
                      <a:pt x="569" y="85"/>
                    </a:lnTo>
                    <a:lnTo>
                      <a:pt x="571" y="85"/>
                    </a:lnTo>
                    <a:lnTo>
                      <a:pt x="573" y="85"/>
                    </a:lnTo>
                    <a:lnTo>
                      <a:pt x="573" y="87"/>
                    </a:lnTo>
                    <a:lnTo>
                      <a:pt x="571" y="89"/>
                    </a:lnTo>
                    <a:lnTo>
                      <a:pt x="573" y="89"/>
                    </a:lnTo>
                    <a:lnTo>
                      <a:pt x="571" y="89"/>
                    </a:lnTo>
                    <a:lnTo>
                      <a:pt x="571" y="91"/>
                    </a:lnTo>
                    <a:lnTo>
                      <a:pt x="569" y="91"/>
                    </a:lnTo>
                    <a:lnTo>
                      <a:pt x="567" y="91"/>
                    </a:lnTo>
                    <a:lnTo>
                      <a:pt x="567" y="93"/>
                    </a:lnTo>
                    <a:lnTo>
                      <a:pt x="565" y="93"/>
                    </a:lnTo>
                    <a:lnTo>
                      <a:pt x="565" y="95"/>
                    </a:lnTo>
                    <a:lnTo>
                      <a:pt x="565" y="97"/>
                    </a:lnTo>
                    <a:lnTo>
                      <a:pt x="563" y="97"/>
                    </a:lnTo>
                    <a:lnTo>
                      <a:pt x="561" y="97"/>
                    </a:lnTo>
                    <a:lnTo>
                      <a:pt x="559" y="97"/>
                    </a:lnTo>
                    <a:lnTo>
                      <a:pt x="557" y="97"/>
                    </a:lnTo>
                    <a:lnTo>
                      <a:pt x="555" y="97"/>
                    </a:lnTo>
                    <a:lnTo>
                      <a:pt x="555" y="95"/>
                    </a:lnTo>
                    <a:lnTo>
                      <a:pt x="553" y="95"/>
                    </a:lnTo>
                    <a:lnTo>
                      <a:pt x="551" y="95"/>
                    </a:lnTo>
                    <a:lnTo>
                      <a:pt x="551" y="93"/>
                    </a:lnTo>
                    <a:lnTo>
                      <a:pt x="553" y="93"/>
                    </a:lnTo>
                    <a:lnTo>
                      <a:pt x="551" y="93"/>
                    </a:lnTo>
                    <a:lnTo>
                      <a:pt x="551" y="91"/>
                    </a:lnTo>
                    <a:lnTo>
                      <a:pt x="551" y="93"/>
                    </a:lnTo>
                    <a:lnTo>
                      <a:pt x="550" y="93"/>
                    </a:lnTo>
                    <a:lnTo>
                      <a:pt x="550" y="95"/>
                    </a:lnTo>
                    <a:lnTo>
                      <a:pt x="550" y="93"/>
                    </a:lnTo>
                    <a:lnTo>
                      <a:pt x="550" y="91"/>
                    </a:lnTo>
                    <a:lnTo>
                      <a:pt x="550" y="93"/>
                    </a:lnTo>
                    <a:lnTo>
                      <a:pt x="550" y="95"/>
                    </a:lnTo>
                    <a:lnTo>
                      <a:pt x="548" y="95"/>
                    </a:lnTo>
                    <a:lnTo>
                      <a:pt x="548" y="93"/>
                    </a:lnTo>
                    <a:lnTo>
                      <a:pt x="546" y="93"/>
                    </a:lnTo>
                    <a:lnTo>
                      <a:pt x="544" y="93"/>
                    </a:lnTo>
                    <a:lnTo>
                      <a:pt x="544" y="91"/>
                    </a:lnTo>
                    <a:lnTo>
                      <a:pt x="542" y="91"/>
                    </a:lnTo>
                    <a:lnTo>
                      <a:pt x="540" y="93"/>
                    </a:lnTo>
                    <a:lnTo>
                      <a:pt x="540" y="95"/>
                    </a:lnTo>
                    <a:lnTo>
                      <a:pt x="538" y="95"/>
                    </a:lnTo>
                    <a:lnTo>
                      <a:pt x="536" y="95"/>
                    </a:lnTo>
                    <a:lnTo>
                      <a:pt x="536" y="97"/>
                    </a:lnTo>
                    <a:lnTo>
                      <a:pt x="536" y="98"/>
                    </a:lnTo>
                    <a:lnTo>
                      <a:pt x="534" y="98"/>
                    </a:lnTo>
                    <a:lnTo>
                      <a:pt x="536" y="98"/>
                    </a:lnTo>
                    <a:lnTo>
                      <a:pt x="536" y="100"/>
                    </a:lnTo>
                    <a:lnTo>
                      <a:pt x="534" y="100"/>
                    </a:lnTo>
                    <a:lnTo>
                      <a:pt x="536" y="100"/>
                    </a:lnTo>
                    <a:lnTo>
                      <a:pt x="534" y="100"/>
                    </a:lnTo>
                    <a:lnTo>
                      <a:pt x="534" y="102"/>
                    </a:lnTo>
                    <a:lnTo>
                      <a:pt x="536" y="102"/>
                    </a:lnTo>
                    <a:lnTo>
                      <a:pt x="536" y="104"/>
                    </a:lnTo>
                    <a:lnTo>
                      <a:pt x="534" y="104"/>
                    </a:lnTo>
                    <a:lnTo>
                      <a:pt x="532" y="104"/>
                    </a:lnTo>
                    <a:lnTo>
                      <a:pt x="530" y="104"/>
                    </a:lnTo>
                    <a:lnTo>
                      <a:pt x="530" y="106"/>
                    </a:lnTo>
                    <a:lnTo>
                      <a:pt x="530" y="104"/>
                    </a:lnTo>
                    <a:lnTo>
                      <a:pt x="528" y="104"/>
                    </a:lnTo>
                    <a:lnTo>
                      <a:pt x="526" y="104"/>
                    </a:lnTo>
                    <a:lnTo>
                      <a:pt x="524" y="104"/>
                    </a:lnTo>
                    <a:lnTo>
                      <a:pt x="524" y="102"/>
                    </a:lnTo>
                    <a:lnTo>
                      <a:pt x="522" y="102"/>
                    </a:lnTo>
                    <a:lnTo>
                      <a:pt x="521" y="102"/>
                    </a:lnTo>
                    <a:lnTo>
                      <a:pt x="521" y="100"/>
                    </a:lnTo>
                    <a:lnTo>
                      <a:pt x="519" y="100"/>
                    </a:lnTo>
                    <a:lnTo>
                      <a:pt x="517" y="100"/>
                    </a:lnTo>
                    <a:lnTo>
                      <a:pt x="515" y="100"/>
                    </a:lnTo>
                    <a:lnTo>
                      <a:pt x="513" y="100"/>
                    </a:lnTo>
                    <a:lnTo>
                      <a:pt x="513" y="102"/>
                    </a:lnTo>
                    <a:lnTo>
                      <a:pt x="513" y="100"/>
                    </a:lnTo>
                    <a:lnTo>
                      <a:pt x="511" y="100"/>
                    </a:lnTo>
                    <a:lnTo>
                      <a:pt x="509" y="100"/>
                    </a:lnTo>
                    <a:lnTo>
                      <a:pt x="507" y="100"/>
                    </a:lnTo>
                    <a:lnTo>
                      <a:pt x="505" y="100"/>
                    </a:lnTo>
                    <a:lnTo>
                      <a:pt x="505" y="98"/>
                    </a:lnTo>
                    <a:lnTo>
                      <a:pt x="503" y="98"/>
                    </a:lnTo>
                    <a:lnTo>
                      <a:pt x="501" y="98"/>
                    </a:lnTo>
                    <a:lnTo>
                      <a:pt x="499" y="97"/>
                    </a:lnTo>
                    <a:lnTo>
                      <a:pt x="497" y="97"/>
                    </a:lnTo>
                    <a:lnTo>
                      <a:pt x="499" y="95"/>
                    </a:lnTo>
                    <a:lnTo>
                      <a:pt x="497" y="95"/>
                    </a:lnTo>
                    <a:lnTo>
                      <a:pt x="495" y="95"/>
                    </a:lnTo>
                    <a:lnTo>
                      <a:pt x="495" y="93"/>
                    </a:lnTo>
                    <a:lnTo>
                      <a:pt x="497" y="93"/>
                    </a:lnTo>
                    <a:lnTo>
                      <a:pt x="497" y="91"/>
                    </a:lnTo>
                    <a:lnTo>
                      <a:pt x="499" y="89"/>
                    </a:lnTo>
                    <a:lnTo>
                      <a:pt x="499" y="87"/>
                    </a:lnTo>
                    <a:lnTo>
                      <a:pt x="499" y="83"/>
                    </a:lnTo>
                    <a:lnTo>
                      <a:pt x="499" y="81"/>
                    </a:lnTo>
                    <a:lnTo>
                      <a:pt x="499" y="79"/>
                    </a:lnTo>
                    <a:lnTo>
                      <a:pt x="501" y="79"/>
                    </a:lnTo>
                    <a:lnTo>
                      <a:pt x="501" y="77"/>
                    </a:lnTo>
                    <a:lnTo>
                      <a:pt x="499" y="77"/>
                    </a:lnTo>
                    <a:lnTo>
                      <a:pt x="499" y="79"/>
                    </a:lnTo>
                    <a:lnTo>
                      <a:pt x="499" y="73"/>
                    </a:lnTo>
                    <a:lnTo>
                      <a:pt x="501" y="71"/>
                    </a:lnTo>
                    <a:lnTo>
                      <a:pt x="501" y="69"/>
                    </a:lnTo>
                    <a:lnTo>
                      <a:pt x="501" y="68"/>
                    </a:lnTo>
                    <a:lnTo>
                      <a:pt x="501" y="69"/>
                    </a:lnTo>
                    <a:lnTo>
                      <a:pt x="503" y="69"/>
                    </a:lnTo>
                    <a:lnTo>
                      <a:pt x="503" y="71"/>
                    </a:lnTo>
                    <a:lnTo>
                      <a:pt x="503" y="73"/>
                    </a:lnTo>
                    <a:lnTo>
                      <a:pt x="505" y="73"/>
                    </a:lnTo>
                    <a:lnTo>
                      <a:pt x="505" y="75"/>
                    </a:lnTo>
                    <a:lnTo>
                      <a:pt x="505" y="73"/>
                    </a:lnTo>
                    <a:lnTo>
                      <a:pt x="503" y="71"/>
                    </a:lnTo>
                    <a:lnTo>
                      <a:pt x="503" y="69"/>
                    </a:lnTo>
                    <a:lnTo>
                      <a:pt x="501" y="68"/>
                    </a:lnTo>
                    <a:lnTo>
                      <a:pt x="499" y="66"/>
                    </a:lnTo>
                    <a:lnTo>
                      <a:pt x="501" y="66"/>
                    </a:lnTo>
                    <a:lnTo>
                      <a:pt x="501" y="64"/>
                    </a:lnTo>
                    <a:lnTo>
                      <a:pt x="501" y="62"/>
                    </a:lnTo>
                    <a:lnTo>
                      <a:pt x="499" y="62"/>
                    </a:lnTo>
                    <a:lnTo>
                      <a:pt x="499" y="60"/>
                    </a:lnTo>
                    <a:lnTo>
                      <a:pt x="501" y="60"/>
                    </a:lnTo>
                    <a:lnTo>
                      <a:pt x="499" y="60"/>
                    </a:lnTo>
                    <a:lnTo>
                      <a:pt x="499" y="58"/>
                    </a:lnTo>
                    <a:lnTo>
                      <a:pt x="497" y="60"/>
                    </a:lnTo>
                    <a:lnTo>
                      <a:pt x="497" y="58"/>
                    </a:lnTo>
                    <a:lnTo>
                      <a:pt x="495" y="58"/>
                    </a:lnTo>
                    <a:lnTo>
                      <a:pt x="495" y="56"/>
                    </a:lnTo>
                    <a:lnTo>
                      <a:pt x="495" y="58"/>
                    </a:lnTo>
                    <a:lnTo>
                      <a:pt x="495" y="56"/>
                    </a:lnTo>
                    <a:lnTo>
                      <a:pt x="493" y="56"/>
                    </a:lnTo>
                    <a:lnTo>
                      <a:pt x="493" y="54"/>
                    </a:lnTo>
                    <a:lnTo>
                      <a:pt x="492" y="54"/>
                    </a:lnTo>
                    <a:lnTo>
                      <a:pt x="492" y="52"/>
                    </a:lnTo>
                    <a:lnTo>
                      <a:pt x="493" y="52"/>
                    </a:lnTo>
                    <a:lnTo>
                      <a:pt x="493" y="50"/>
                    </a:lnTo>
                    <a:lnTo>
                      <a:pt x="492" y="50"/>
                    </a:lnTo>
                    <a:lnTo>
                      <a:pt x="492" y="48"/>
                    </a:lnTo>
                    <a:lnTo>
                      <a:pt x="493" y="48"/>
                    </a:lnTo>
                    <a:lnTo>
                      <a:pt x="495" y="48"/>
                    </a:lnTo>
                    <a:lnTo>
                      <a:pt x="493" y="48"/>
                    </a:lnTo>
                    <a:lnTo>
                      <a:pt x="493" y="46"/>
                    </a:lnTo>
                    <a:lnTo>
                      <a:pt x="492" y="46"/>
                    </a:lnTo>
                    <a:lnTo>
                      <a:pt x="492" y="48"/>
                    </a:lnTo>
                    <a:lnTo>
                      <a:pt x="490" y="48"/>
                    </a:lnTo>
                    <a:lnTo>
                      <a:pt x="490" y="46"/>
                    </a:lnTo>
                    <a:lnTo>
                      <a:pt x="490" y="44"/>
                    </a:lnTo>
                    <a:lnTo>
                      <a:pt x="488" y="44"/>
                    </a:lnTo>
                    <a:lnTo>
                      <a:pt x="490" y="44"/>
                    </a:lnTo>
                    <a:lnTo>
                      <a:pt x="488" y="44"/>
                    </a:lnTo>
                    <a:lnTo>
                      <a:pt x="486" y="44"/>
                    </a:lnTo>
                    <a:lnTo>
                      <a:pt x="488" y="44"/>
                    </a:lnTo>
                    <a:lnTo>
                      <a:pt x="488" y="42"/>
                    </a:lnTo>
                    <a:lnTo>
                      <a:pt x="488" y="44"/>
                    </a:lnTo>
                    <a:lnTo>
                      <a:pt x="488" y="42"/>
                    </a:lnTo>
                    <a:lnTo>
                      <a:pt x="488" y="44"/>
                    </a:lnTo>
                    <a:lnTo>
                      <a:pt x="488" y="42"/>
                    </a:lnTo>
                    <a:lnTo>
                      <a:pt x="486" y="44"/>
                    </a:lnTo>
                    <a:lnTo>
                      <a:pt x="486" y="42"/>
                    </a:lnTo>
                    <a:lnTo>
                      <a:pt x="486" y="44"/>
                    </a:lnTo>
                    <a:lnTo>
                      <a:pt x="484" y="44"/>
                    </a:lnTo>
                    <a:lnTo>
                      <a:pt x="484" y="42"/>
                    </a:lnTo>
                    <a:lnTo>
                      <a:pt x="482" y="42"/>
                    </a:lnTo>
                    <a:lnTo>
                      <a:pt x="482" y="40"/>
                    </a:lnTo>
                    <a:lnTo>
                      <a:pt x="482" y="42"/>
                    </a:lnTo>
                    <a:lnTo>
                      <a:pt x="480" y="42"/>
                    </a:lnTo>
                    <a:lnTo>
                      <a:pt x="480" y="40"/>
                    </a:lnTo>
                    <a:lnTo>
                      <a:pt x="478" y="40"/>
                    </a:lnTo>
                    <a:lnTo>
                      <a:pt x="476" y="40"/>
                    </a:lnTo>
                    <a:lnTo>
                      <a:pt x="478" y="40"/>
                    </a:lnTo>
                    <a:lnTo>
                      <a:pt x="476" y="40"/>
                    </a:lnTo>
                    <a:lnTo>
                      <a:pt x="474" y="40"/>
                    </a:lnTo>
                    <a:lnTo>
                      <a:pt x="474" y="39"/>
                    </a:lnTo>
                    <a:lnTo>
                      <a:pt x="472" y="39"/>
                    </a:lnTo>
                    <a:lnTo>
                      <a:pt x="470" y="39"/>
                    </a:lnTo>
                    <a:lnTo>
                      <a:pt x="472" y="39"/>
                    </a:lnTo>
                    <a:lnTo>
                      <a:pt x="474" y="37"/>
                    </a:lnTo>
                    <a:lnTo>
                      <a:pt x="472" y="37"/>
                    </a:lnTo>
                    <a:lnTo>
                      <a:pt x="472" y="35"/>
                    </a:lnTo>
                    <a:lnTo>
                      <a:pt x="474" y="35"/>
                    </a:lnTo>
                    <a:lnTo>
                      <a:pt x="476" y="35"/>
                    </a:lnTo>
                    <a:lnTo>
                      <a:pt x="474" y="35"/>
                    </a:lnTo>
                    <a:lnTo>
                      <a:pt x="472" y="35"/>
                    </a:lnTo>
                    <a:lnTo>
                      <a:pt x="474" y="35"/>
                    </a:lnTo>
                    <a:lnTo>
                      <a:pt x="474" y="33"/>
                    </a:lnTo>
                    <a:lnTo>
                      <a:pt x="474" y="35"/>
                    </a:lnTo>
                    <a:lnTo>
                      <a:pt x="472" y="35"/>
                    </a:lnTo>
                    <a:lnTo>
                      <a:pt x="470" y="35"/>
                    </a:lnTo>
                    <a:lnTo>
                      <a:pt x="470" y="33"/>
                    </a:lnTo>
                    <a:lnTo>
                      <a:pt x="470" y="31"/>
                    </a:lnTo>
                    <a:lnTo>
                      <a:pt x="470" y="33"/>
                    </a:lnTo>
                    <a:lnTo>
                      <a:pt x="470" y="31"/>
                    </a:lnTo>
                    <a:lnTo>
                      <a:pt x="472" y="31"/>
                    </a:lnTo>
                    <a:lnTo>
                      <a:pt x="474" y="31"/>
                    </a:lnTo>
                    <a:lnTo>
                      <a:pt x="476" y="31"/>
                    </a:lnTo>
                    <a:lnTo>
                      <a:pt x="476" y="29"/>
                    </a:lnTo>
                    <a:lnTo>
                      <a:pt x="478" y="29"/>
                    </a:lnTo>
                    <a:lnTo>
                      <a:pt x="478" y="31"/>
                    </a:lnTo>
                    <a:lnTo>
                      <a:pt x="478" y="29"/>
                    </a:lnTo>
                    <a:lnTo>
                      <a:pt x="478" y="31"/>
                    </a:lnTo>
                    <a:lnTo>
                      <a:pt x="480" y="31"/>
                    </a:lnTo>
                    <a:lnTo>
                      <a:pt x="480" y="29"/>
                    </a:lnTo>
                    <a:lnTo>
                      <a:pt x="482" y="29"/>
                    </a:lnTo>
                    <a:lnTo>
                      <a:pt x="484" y="29"/>
                    </a:lnTo>
                    <a:lnTo>
                      <a:pt x="484" y="27"/>
                    </a:lnTo>
                    <a:lnTo>
                      <a:pt x="484" y="29"/>
                    </a:lnTo>
                    <a:lnTo>
                      <a:pt x="486" y="29"/>
                    </a:lnTo>
                    <a:lnTo>
                      <a:pt x="486" y="31"/>
                    </a:lnTo>
                    <a:lnTo>
                      <a:pt x="488" y="31"/>
                    </a:lnTo>
                    <a:lnTo>
                      <a:pt x="486" y="31"/>
                    </a:lnTo>
                    <a:lnTo>
                      <a:pt x="488" y="31"/>
                    </a:lnTo>
                    <a:lnTo>
                      <a:pt x="488" y="33"/>
                    </a:lnTo>
                    <a:lnTo>
                      <a:pt x="490" y="31"/>
                    </a:lnTo>
                    <a:lnTo>
                      <a:pt x="492" y="31"/>
                    </a:lnTo>
                    <a:lnTo>
                      <a:pt x="493" y="31"/>
                    </a:lnTo>
                    <a:lnTo>
                      <a:pt x="493" y="33"/>
                    </a:lnTo>
                    <a:lnTo>
                      <a:pt x="493" y="31"/>
                    </a:lnTo>
                    <a:lnTo>
                      <a:pt x="495" y="31"/>
                    </a:lnTo>
                    <a:lnTo>
                      <a:pt x="497" y="31"/>
                    </a:lnTo>
                    <a:lnTo>
                      <a:pt x="499" y="31"/>
                    </a:lnTo>
                    <a:lnTo>
                      <a:pt x="497" y="31"/>
                    </a:lnTo>
                    <a:lnTo>
                      <a:pt x="497" y="29"/>
                    </a:lnTo>
                    <a:lnTo>
                      <a:pt x="497" y="27"/>
                    </a:lnTo>
                    <a:lnTo>
                      <a:pt x="497" y="25"/>
                    </a:lnTo>
                    <a:lnTo>
                      <a:pt x="497" y="27"/>
                    </a:lnTo>
                    <a:lnTo>
                      <a:pt x="497" y="25"/>
                    </a:lnTo>
                    <a:lnTo>
                      <a:pt x="497" y="23"/>
                    </a:lnTo>
                    <a:lnTo>
                      <a:pt x="495" y="23"/>
                    </a:lnTo>
                    <a:lnTo>
                      <a:pt x="495" y="21"/>
                    </a:lnTo>
                    <a:lnTo>
                      <a:pt x="495" y="19"/>
                    </a:lnTo>
                    <a:lnTo>
                      <a:pt x="493" y="19"/>
                    </a:lnTo>
                    <a:lnTo>
                      <a:pt x="495" y="19"/>
                    </a:lnTo>
                    <a:lnTo>
                      <a:pt x="495" y="17"/>
                    </a:lnTo>
                    <a:lnTo>
                      <a:pt x="493" y="17"/>
                    </a:lnTo>
                    <a:lnTo>
                      <a:pt x="495" y="17"/>
                    </a:lnTo>
                    <a:lnTo>
                      <a:pt x="497" y="17"/>
                    </a:lnTo>
                    <a:lnTo>
                      <a:pt x="499" y="17"/>
                    </a:lnTo>
                    <a:lnTo>
                      <a:pt x="499" y="19"/>
                    </a:lnTo>
                    <a:lnTo>
                      <a:pt x="499" y="21"/>
                    </a:lnTo>
                    <a:lnTo>
                      <a:pt x="501" y="21"/>
                    </a:lnTo>
                    <a:lnTo>
                      <a:pt x="499" y="21"/>
                    </a:lnTo>
                    <a:lnTo>
                      <a:pt x="501" y="21"/>
                    </a:lnTo>
                    <a:lnTo>
                      <a:pt x="503" y="21"/>
                    </a:lnTo>
                    <a:lnTo>
                      <a:pt x="505" y="21"/>
                    </a:lnTo>
                    <a:lnTo>
                      <a:pt x="507" y="21"/>
                    </a:lnTo>
                    <a:lnTo>
                      <a:pt x="507" y="23"/>
                    </a:lnTo>
                    <a:lnTo>
                      <a:pt x="509" y="23"/>
                    </a:lnTo>
                    <a:lnTo>
                      <a:pt x="511" y="21"/>
                    </a:lnTo>
                    <a:lnTo>
                      <a:pt x="513" y="21"/>
                    </a:lnTo>
                    <a:lnTo>
                      <a:pt x="515" y="21"/>
                    </a:lnTo>
                    <a:lnTo>
                      <a:pt x="515" y="19"/>
                    </a:lnTo>
                    <a:lnTo>
                      <a:pt x="513" y="21"/>
                    </a:lnTo>
                    <a:lnTo>
                      <a:pt x="511" y="21"/>
                    </a:lnTo>
                    <a:lnTo>
                      <a:pt x="511" y="19"/>
                    </a:lnTo>
                    <a:lnTo>
                      <a:pt x="511" y="17"/>
                    </a:lnTo>
                    <a:lnTo>
                      <a:pt x="513" y="17"/>
                    </a:lnTo>
                    <a:lnTo>
                      <a:pt x="515" y="15"/>
                    </a:lnTo>
                    <a:lnTo>
                      <a:pt x="517" y="15"/>
                    </a:lnTo>
                    <a:lnTo>
                      <a:pt x="521" y="13"/>
                    </a:lnTo>
                    <a:lnTo>
                      <a:pt x="522" y="11"/>
                    </a:lnTo>
                    <a:lnTo>
                      <a:pt x="524" y="11"/>
                    </a:lnTo>
                    <a:lnTo>
                      <a:pt x="522" y="11"/>
                    </a:lnTo>
                    <a:lnTo>
                      <a:pt x="522" y="10"/>
                    </a:lnTo>
                    <a:lnTo>
                      <a:pt x="522" y="8"/>
                    </a:lnTo>
                    <a:lnTo>
                      <a:pt x="522" y="6"/>
                    </a:lnTo>
                    <a:lnTo>
                      <a:pt x="522" y="4"/>
                    </a:lnTo>
                    <a:lnTo>
                      <a:pt x="522" y="2"/>
                    </a:lnTo>
                    <a:lnTo>
                      <a:pt x="524" y="2"/>
                    </a:lnTo>
                    <a:lnTo>
                      <a:pt x="526" y="0"/>
                    </a:lnTo>
                    <a:lnTo>
                      <a:pt x="528" y="0"/>
                    </a:lnTo>
                    <a:lnTo>
                      <a:pt x="530" y="0"/>
                    </a:lnTo>
                    <a:close/>
                  </a:path>
                </a:pathLst>
              </a:custGeom>
              <a:solidFill>
                <a:schemeClr val="accent5">
                  <a:lumMod val="60000"/>
                  <a:lumOff val="4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56" name="Freeform 928"/>
              <p:cNvSpPr>
                <a:spLocks noEditPoints="1"/>
              </p:cNvSpPr>
              <p:nvPr/>
            </p:nvSpPr>
            <p:spPr bwMode="gray">
              <a:xfrm>
                <a:off x="5306488" y="2433867"/>
                <a:ext cx="368199" cy="450343"/>
              </a:xfrm>
              <a:custGeom>
                <a:avLst/>
                <a:gdLst>
                  <a:gd name="T0" fmla="*/ 270 w 381"/>
                  <a:gd name="T1" fmla="*/ 294 h 466"/>
                  <a:gd name="T2" fmla="*/ 292 w 381"/>
                  <a:gd name="T3" fmla="*/ 300 h 466"/>
                  <a:gd name="T4" fmla="*/ 288 w 381"/>
                  <a:gd name="T5" fmla="*/ 317 h 466"/>
                  <a:gd name="T6" fmla="*/ 278 w 381"/>
                  <a:gd name="T7" fmla="*/ 323 h 466"/>
                  <a:gd name="T8" fmla="*/ 266 w 381"/>
                  <a:gd name="T9" fmla="*/ 310 h 466"/>
                  <a:gd name="T10" fmla="*/ 292 w 381"/>
                  <a:gd name="T11" fmla="*/ 288 h 466"/>
                  <a:gd name="T12" fmla="*/ 255 w 381"/>
                  <a:gd name="T13" fmla="*/ 285 h 466"/>
                  <a:gd name="T14" fmla="*/ 199 w 381"/>
                  <a:gd name="T15" fmla="*/ 242 h 466"/>
                  <a:gd name="T16" fmla="*/ 381 w 381"/>
                  <a:gd name="T17" fmla="*/ 200 h 466"/>
                  <a:gd name="T18" fmla="*/ 0 w 381"/>
                  <a:gd name="T19" fmla="*/ 140 h 466"/>
                  <a:gd name="T20" fmla="*/ 303 w 381"/>
                  <a:gd name="T21" fmla="*/ 114 h 466"/>
                  <a:gd name="T22" fmla="*/ 297 w 381"/>
                  <a:gd name="T23" fmla="*/ 93 h 466"/>
                  <a:gd name="T24" fmla="*/ 214 w 381"/>
                  <a:gd name="T25" fmla="*/ 64 h 466"/>
                  <a:gd name="T26" fmla="*/ 197 w 381"/>
                  <a:gd name="T27" fmla="*/ 53 h 466"/>
                  <a:gd name="T28" fmla="*/ 100 w 381"/>
                  <a:gd name="T29" fmla="*/ 47 h 466"/>
                  <a:gd name="T30" fmla="*/ 197 w 381"/>
                  <a:gd name="T31" fmla="*/ 26 h 466"/>
                  <a:gd name="T32" fmla="*/ 168 w 381"/>
                  <a:gd name="T33" fmla="*/ 22 h 466"/>
                  <a:gd name="T34" fmla="*/ 152 w 381"/>
                  <a:gd name="T35" fmla="*/ 20 h 466"/>
                  <a:gd name="T36" fmla="*/ 243 w 381"/>
                  <a:gd name="T37" fmla="*/ 12 h 466"/>
                  <a:gd name="T38" fmla="*/ 253 w 381"/>
                  <a:gd name="T39" fmla="*/ 35 h 466"/>
                  <a:gd name="T40" fmla="*/ 266 w 381"/>
                  <a:gd name="T41" fmla="*/ 62 h 466"/>
                  <a:gd name="T42" fmla="*/ 284 w 381"/>
                  <a:gd name="T43" fmla="*/ 87 h 466"/>
                  <a:gd name="T44" fmla="*/ 299 w 381"/>
                  <a:gd name="T45" fmla="*/ 101 h 466"/>
                  <a:gd name="T46" fmla="*/ 311 w 381"/>
                  <a:gd name="T47" fmla="*/ 116 h 466"/>
                  <a:gd name="T48" fmla="*/ 326 w 381"/>
                  <a:gd name="T49" fmla="*/ 140 h 466"/>
                  <a:gd name="T50" fmla="*/ 334 w 381"/>
                  <a:gd name="T51" fmla="*/ 165 h 466"/>
                  <a:gd name="T52" fmla="*/ 326 w 381"/>
                  <a:gd name="T53" fmla="*/ 205 h 466"/>
                  <a:gd name="T54" fmla="*/ 313 w 381"/>
                  <a:gd name="T55" fmla="*/ 230 h 466"/>
                  <a:gd name="T56" fmla="*/ 303 w 381"/>
                  <a:gd name="T57" fmla="*/ 258 h 466"/>
                  <a:gd name="T58" fmla="*/ 272 w 381"/>
                  <a:gd name="T59" fmla="*/ 271 h 466"/>
                  <a:gd name="T60" fmla="*/ 261 w 381"/>
                  <a:gd name="T61" fmla="*/ 265 h 466"/>
                  <a:gd name="T62" fmla="*/ 226 w 381"/>
                  <a:gd name="T63" fmla="*/ 261 h 466"/>
                  <a:gd name="T64" fmla="*/ 218 w 381"/>
                  <a:gd name="T65" fmla="*/ 238 h 466"/>
                  <a:gd name="T66" fmla="*/ 205 w 381"/>
                  <a:gd name="T67" fmla="*/ 229 h 466"/>
                  <a:gd name="T68" fmla="*/ 205 w 381"/>
                  <a:gd name="T69" fmla="*/ 215 h 466"/>
                  <a:gd name="T70" fmla="*/ 189 w 381"/>
                  <a:gd name="T71" fmla="*/ 229 h 466"/>
                  <a:gd name="T72" fmla="*/ 176 w 381"/>
                  <a:gd name="T73" fmla="*/ 213 h 466"/>
                  <a:gd name="T74" fmla="*/ 158 w 381"/>
                  <a:gd name="T75" fmla="*/ 201 h 466"/>
                  <a:gd name="T76" fmla="*/ 102 w 381"/>
                  <a:gd name="T77" fmla="*/ 209 h 466"/>
                  <a:gd name="T78" fmla="*/ 71 w 381"/>
                  <a:gd name="T79" fmla="*/ 221 h 466"/>
                  <a:gd name="T80" fmla="*/ 40 w 381"/>
                  <a:gd name="T81" fmla="*/ 232 h 466"/>
                  <a:gd name="T82" fmla="*/ 15 w 381"/>
                  <a:gd name="T83" fmla="*/ 219 h 466"/>
                  <a:gd name="T84" fmla="*/ 21 w 381"/>
                  <a:gd name="T85" fmla="*/ 196 h 466"/>
                  <a:gd name="T86" fmla="*/ 2 w 381"/>
                  <a:gd name="T87" fmla="*/ 151 h 466"/>
                  <a:gd name="T88" fmla="*/ 5 w 381"/>
                  <a:gd name="T89" fmla="*/ 145 h 466"/>
                  <a:gd name="T90" fmla="*/ 5 w 381"/>
                  <a:gd name="T91" fmla="*/ 114 h 466"/>
                  <a:gd name="T92" fmla="*/ 33 w 381"/>
                  <a:gd name="T93" fmla="*/ 99 h 466"/>
                  <a:gd name="T94" fmla="*/ 69 w 381"/>
                  <a:gd name="T95" fmla="*/ 84 h 466"/>
                  <a:gd name="T96" fmla="*/ 83 w 381"/>
                  <a:gd name="T97" fmla="*/ 66 h 466"/>
                  <a:gd name="T98" fmla="*/ 89 w 381"/>
                  <a:gd name="T99" fmla="*/ 60 h 466"/>
                  <a:gd name="T100" fmla="*/ 98 w 381"/>
                  <a:gd name="T101" fmla="*/ 53 h 466"/>
                  <a:gd name="T102" fmla="*/ 104 w 381"/>
                  <a:gd name="T103" fmla="*/ 47 h 466"/>
                  <a:gd name="T104" fmla="*/ 114 w 381"/>
                  <a:gd name="T105" fmla="*/ 39 h 466"/>
                  <a:gd name="T106" fmla="*/ 125 w 381"/>
                  <a:gd name="T107" fmla="*/ 51 h 466"/>
                  <a:gd name="T108" fmla="*/ 135 w 381"/>
                  <a:gd name="T109" fmla="*/ 43 h 466"/>
                  <a:gd name="T110" fmla="*/ 147 w 381"/>
                  <a:gd name="T111" fmla="*/ 27 h 466"/>
                  <a:gd name="T112" fmla="*/ 156 w 381"/>
                  <a:gd name="T113" fmla="*/ 16 h 466"/>
                  <a:gd name="T114" fmla="*/ 178 w 381"/>
                  <a:gd name="T115" fmla="*/ 24 h 466"/>
                  <a:gd name="T116" fmla="*/ 193 w 381"/>
                  <a:gd name="T117" fmla="*/ 24 h 466"/>
                  <a:gd name="T118" fmla="*/ 189 w 381"/>
                  <a:gd name="T119" fmla="*/ 35 h 466"/>
                  <a:gd name="T120" fmla="*/ 199 w 381"/>
                  <a:gd name="T121" fmla="*/ 58 h 466"/>
                  <a:gd name="T122" fmla="*/ 234 w 381"/>
                  <a:gd name="T123" fmla="*/ 62 h 466"/>
                  <a:gd name="T124" fmla="*/ 237 w 381"/>
                  <a:gd name="T125" fmla="*/ 27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466">
                    <a:moveTo>
                      <a:pt x="379" y="466"/>
                    </a:moveTo>
                    <a:lnTo>
                      <a:pt x="379" y="464"/>
                    </a:lnTo>
                    <a:lnTo>
                      <a:pt x="379" y="463"/>
                    </a:lnTo>
                    <a:lnTo>
                      <a:pt x="379" y="464"/>
                    </a:lnTo>
                    <a:lnTo>
                      <a:pt x="379" y="466"/>
                    </a:lnTo>
                    <a:close/>
                    <a:moveTo>
                      <a:pt x="284" y="321"/>
                    </a:moveTo>
                    <a:lnTo>
                      <a:pt x="284" y="323"/>
                    </a:lnTo>
                    <a:lnTo>
                      <a:pt x="282" y="323"/>
                    </a:lnTo>
                    <a:lnTo>
                      <a:pt x="282" y="321"/>
                    </a:lnTo>
                    <a:lnTo>
                      <a:pt x="284" y="321"/>
                    </a:lnTo>
                    <a:close/>
                    <a:moveTo>
                      <a:pt x="284" y="321"/>
                    </a:moveTo>
                    <a:lnTo>
                      <a:pt x="284" y="319"/>
                    </a:lnTo>
                    <a:lnTo>
                      <a:pt x="282" y="319"/>
                    </a:lnTo>
                    <a:lnTo>
                      <a:pt x="284" y="319"/>
                    </a:lnTo>
                    <a:lnTo>
                      <a:pt x="284" y="321"/>
                    </a:lnTo>
                    <a:close/>
                    <a:moveTo>
                      <a:pt x="290" y="314"/>
                    </a:moveTo>
                    <a:lnTo>
                      <a:pt x="290" y="316"/>
                    </a:lnTo>
                    <a:lnTo>
                      <a:pt x="290" y="314"/>
                    </a:lnTo>
                    <a:close/>
                    <a:moveTo>
                      <a:pt x="292" y="310"/>
                    </a:moveTo>
                    <a:lnTo>
                      <a:pt x="290" y="310"/>
                    </a:lnTo>
                    <a:lnTo>
                      <a:pt x="292" y="310"/>
                    </a:lnTo>
                    <a:close/>
                    <a:moveTo>
                      <a:pt x="263" y="292"/>
                    </a:moveTo>
                    <a:lnTo>
                      <a:pt x="265" y="292"/>
                    </a:lnTo>
                    <a:lnTo>
                      <a:pt x="265" y="294"/>
                    </a:lnTo>
                    <a:lnTo>
                      <a:pt x="265" y="292"/>
                    </a:lnTo>
                    <a:lnTo>
                      <a:pt x="266" y="292"/>
                    </a:lnTo>
                    <a:lnTo>
                      <a:pt x="266" y="294"/>
                    </a:lnTo>
                    <a:lnTo>
                      <a:pt x="268" y="294"/>
                    </a:lnTo>
                    <a:lnTo>
                      <a:pt x="270" y="294"/>
                    </a:lnTo>
                    <a:lnTo>
                      <a:pt x="270" y="296"/>
                    </a:lnTo>
                    <a:lnTo>
                      <a:pt x="272" y="296"/>
                    </a:lnTo>
                    <a:lnTo>
                      <a:pt x="274" y="298"/>
                    </a:lnTo>
                    <a:lnTo>
                      <a:pt x="276" y="298"/>
                    </a:lnTo>
                    <a:lnTo>
                      <a:pt x="276" y="296"/>
                    </a:lnTo>
                    <a:lnTo>
                      <a:pt x="276" y="298"/>
                    </a:lnTo>
                    <a:lnTo>
                      <a:pt x="276" y="296"/>
                    </a:lnTo>
                    <a:lnTo>
                      <a:pt x="278" y="296"/>
                    </a:lnTo>
                    <a:lnTo>
                      <a:pt x="278" y="298"/>
                    </a:lnTo>
                    <a:lnTo>
                      <a:pt x="280" y="298"/>
                    </a:lnTo>
                    <a:lnTo>
                      <a:pt x="280" y="296"/>
                    </a:lnTo>
                    <a:lnTo>
                      <a:pt x="278" y="296"/>
                    </a:lnTo>
                    <a:lnTo>
                      <a:pt x="280" y="296"/>
                    </a:lnTo>
                    <a:lnTo>
                      <a:pt x="280" y="294"/>
                    </a:lnTo>
                    <a:lnTo>
                      <a:pt x="280" y="296"/>
                    </a:lnTo>
                    <a:lnTo>
                      <a:pt x="282" y="296"/>
                    </a:lnTo>
                    <a:lnTo>
                      <a:pt x="282" y="294"/>
                    </a:lnTo>
                    <a:lnTo>
                      <a:pt x="284" y="294"/>
                    </a:lnTo>
                    <a:lnTo>
                      <a:pt x="284" y="296"/>
                    </a:lnTo>
                    <a:lnTo>
                      <a:pt x="284" y="294"/>
                    </a:lnTo>
                    <a:lnTo>
                      <a:pt x="286" y="294"/>
                    </a:lnTo>
                    <a:lnTo>
                      <a:pt x="288" y="294"/>
                    </a:lnTo>
                    <a:lnTo>
                      <a:pt x="288" y="292"/>
                    </a:lnTo>
                    <a:lnTo>
                      <a:pt x="290" y="292"/>
                    </a:lnTo>
                    <a:lnTo>
                      <a:pt x="290" y="294"/>
                    </a:lnTo>
                    <a:lnTo>
                      <a:pt x="292" y="294"/>
                    </a:lnTo>
                    <a:lnTo>
                      <a:pt x="292" y="296"/>
                    </a:lnTo>
                    <a:lnTo>
                      <a:pt x="292" y="298"/>
                    </a:lnTo>
                    <a:lnTo>
                      <a:pt x="292" y="300"/>
                    </a:lnTo>
                    <a:lnTo>
                      <a:pt x="292" y="298"/>
                    </a:lnTo>
                    <a:lnTo>
                      <a:pt x="292" y="300"/>
                    </a:lnTo>
                    <a:lnTo>
                      <a:pt x="292" y="302"/>
                    </a:lnTo>
                    <a:lnTo>
                      <a:pt x="292" y="304"/>
                    </a:lnTo>
                    <a:lnTo>
                      <a:pt x="292" y="306"/>
                    </a:lnTo>
                    <a:lnTo>
                      <a:pt x="292" y="308"/>
                    </a:lnTo>
                    <a:lnTo>
                      <a:pt x="292" y="310"/>
                    </a:lnTo>
                    <a:lnTo>
                      <a:pt x="292" y="308"/>
                    </a:lnTo>
                    <a:lnTo>
                      <a:pt x="290" y="308"/>
                    </a:lnTo>
                    <a:lnTo>
                      <a:pt x="290" y="306"/>
                    </a:lnTo>
                    <a:lnTo>
                      <a:pt x="292" y="306"/>
                    </a:lnTo>
                    <a:lnTo>
                      <a:pt x="290" y="306"/>
                    </a:lnTo>
                    <a:lnTo>
                      <a:pt x="290" y="308"/>
                    </a:lnTo>
                    <a:lnTo>
                      <a:pt x="290" y="310"/>
                    </a:lnTo>
                    <a:lnTo>
                      <a:pt x="288" y="310"/>
                    </a:lnTo>
                    <a:lnTo>
                      <a:pt x="290" y="310"/>
                    </a:lnTo>
                    <a:lnTo>
                      <a:pt x="288" y="310"/>
                    </a:lnTo>
                    <a:lnTo>
                      <a:pt x="288" y="312"/>
                    </a:lnTo>
                    <a:lnTo>
                      <a:pt x="290" y="312"/>
                    </a:lnTo>
                    <a:lnTo>
                      <a:pt x="288" y="312"/>
                    </a:lnTo>
                    <a:lnTo>
                      <a:pt x="288" y="314"/>
                    </a:lnTo>
                    <a:lnTo>
                      <a:pt x="288" y="312"/>
                    </a:lnTo>
                    <a:lnTo>
                      <a:pt x="288" y="314"/>
                    </a:lnTo>
                    <a:lnTo>
                      <a:pt x="288" y="316"/>
                    </a:lnTo>
                    <a:lnTo>
                      <a:pt x="288" y="317"/>
                    </a:lnTo>
                    <a:lnTo>
                      <a:pt x="288" y="316"/>
                    </a:lnTo>
                    <a:lnTo>
                      <a:pt x="288" y="317"/>
                    </a:lnTo>
                    <a:lnTo>
                      <a:pt x="290" y="317"/>
                    </a:lnTo>
                    <a:lnTo>
                      <a:pt x="288" y="317"/>
                    </a:lnTo>
                    <a:lnTo>
                      <a:pt x="288" y="319"/>
                    </a:lnTo>
                    <a:lnTo>
                      <a:pt x="288" y="321"/>
                    </a:lnTo>
                    <a:lnTo>
                      <a:pt x="286" y="319"/>
                    </a:lnTo>
                    <a:lnTo>
                      <a:pt x="286" y="317"/>
                    </a:lnTo>
                    <a:lnTo>
                      <a:pt x="288" y="317"/>
                    </a:lnTo>
                    <a:lnTo>
                      <a:pt x="286" y="317"/>
                    </a:lnTo>
                    <a:lnTo>
                      <a:pt x="286" y="316"/>
                    </a:lnTo>
                    <a:lnTo>
                      <a:pt x="286" y="317"/>
                    </a:lnTo>
                    <a:lnTo>
                      <a:pt x="286" y="316"/>
                    </a:lnTo>
                    <a:lnTo>
                      <a:pt x="284" y="316"/>
                    </a:lnTo>
                    <a:lnTo>
                      <a:pt x="284" y="317"/>
                    </a:lnTo>
                    <a:lnTo>
                      <a:pt x="286" y="317"/>
                    </a:lnTo>
                    <a:lnTo>
                      <a:pt x="284" y="317"/>
                    </a:lnTo>
                    <a:lnTo>
                      <a:pt x="284" y="316"/>
                    </a:lnTo>
                    <a:lnTo>
                      <a:pt x="282" y="316"/>
                    </a:lnTo>
                    <a:lnTo>
                      <a:pt x="284" y="316"/>
                    </a:lnTo>
                    <a:lnTo>
                      <a:pt x="284" y="317"/>
                    </a:lnTo>
                    <a:lnTo>
                      <a:pt x="282" y="317"/>
                    </a:lnTo>
                    <a:lnTo>
                      <a:pt x="282" y="319"/>
                    </a:lnTo>
                    <a:lnTo>
                      <a:pt x="282" y="321"/>
                    </a:lnTo>
                    <a:lnTo>
                      <a:pt x="282" y="319"/>
                    </a:lnTo>
                    <a:lnTo>
                      <a:pt x="280" y="319"/>
                    </a:lnTo>
                    <a:lnTo>
                      <a:pt x="280" y="321"/>
                    </a:lnTo>
                    <a:lnTo>
                      <a:pt x="282" y="321"/>
                    </a:lnTo>
                    <a:lnTo>
                      <a:pt x="280" y="321"/>
                    </a:lnTo>
                    <a:lnTo>
                      <a:pt x="280" y="323"/>
                    </a:lnTo>
                    <a:lnTo>
                      <a:pt x="280" y="325"/>
                    </a:lnTo>
                    <a:lnTo>
                      <a:pt x="278" y="325"/>
                    </a:lnTo>
                    <a:lnTo>
                      <a:pt x="278" y="323"/>
                    </a:lnTo>
                    <a:lnTo>
                      <a:pt x="276" y="323"/>
                    </a:lnTo>
                    <a:lnTo>
                      <a:pt x="274" y="323"/>
                    </a:lnTo>
                    <a:lnTo>
                      <a:pt x="272" y="323"/>
                    </a:lnTo>
                    <a:lnTo>
                      <a:pt x="272" y="321"/>
                    </a:lnTo>
                    <a:lnTo>
                      <a:pt x="274" y="321"/>
                    </a:lnTo>
                    <a:lnTo>
                      <a:pt x="274" y="323"/>
                    </a:lnTo>
                    <a:lnTo>
                      <a:pt x="274" y="321"/>
                    </a:lnTo>
                    <a:lnTo>
                      <a:pt x="272" y="321"/>
                    </a:lnTo>
                    <a:lnTo>
                      <a:pt x="272" y="319"/>
                    </a:lnTo>
                    <a:lnTo>
                      <a:pt x="272" y="321"/>
                    </a:lnTo>
                    <a:lnTo>
                      <a:pt x="270" y="321"/>
                    </a:lnTo>
                    <a:lnTo>
                      <a:pt x="272" y="321"/>
                    </a:lnTo>
                    <a:lnTo>
                      <a:pt x="270" y="321"/>
                    </a:lnTo>
                    <a:lnTo>
                      <a:pt x="270" y="319"/>
                    </a:lnTo>
                    <a:lnTo>
                      <a:pt x="270" y="317"/>
                    </a:lnTo>
                    <a:lnTo>
                      <a:pt x="268" y="317"/>
                    </a:lnTo>
                    <a:lnTo>
                      <a:pt x="268" y="316"/>
                    </a:lnTo>
                    <a:lnTo>
                      <a:pt x="266" y="316"/>
                    </a:lnTo>
                    <a:lnTo>
                      <a:pt x="266" y="314"/>
                    </a:lnTo>
                    <a:lnTo>
                      <a:pt x="266" y="312"/>
                    </a:lnTo>
                    <a:lnTo>
                      <a:pt x="266" y="310"/>
                    </a:lnTo>
                    <a:lnTo>
                      <a:pt x="265" y="310"/>
                    </a:lnTo>
                    <a:lnTo>
                      <a:pt x="265" y="308"/>
                    </a:lnTo>
                    <a:lnTo>
                      <a:pt x="266" y="310"/>
                    </a:lnTo>
                    <a:lnTo>
                      <a:pt x="268" y="312"/>
                    </a:lnTo>
                    <a:lnTo>
                      <a:pt x="268" y="310"/>
                    </a:lnTo>
                    <a:lnTo>
                      <a:pt x="266" y="310"/>
                    </a:lnTo>
                    <a:lnTo>
                      <a:pt x="266" y="308"/>
                    </a:lnTo>
                    <a:lnTo>
                      <a:pt x="266" y="310"/>
                    </a:lnTo>
                    <a:lnTo>
                      <a:pt x="266" y="308"/>
                    </a:lnTo>
                    <a:lnTo>
                      <a:pt x="266" y="306"/>
                    </a:lnTo>
                    <a:lnTo>
                      <a:pt x="265" y="306"/>
                    </a:lnTo>
                    <a:lnTo>
                      <a:pt x="265" y="304"/>
                    </a:lnTo>
                    <a:lnTo>
                      <a:pt x="263" y="304"/>
                    </a:lnTo>
                    <a:lnTo>
                      <a:pt x="263" y="302"/>
                    </a:lnTo>
                    <a:lnTo>
                      <a:pt x="263" y="300"/>
                    </a:lnTo>
                    <a:lnTo>
                      <a:pt x="261" y="298"/>
                    </a:lnTo>
                    <a:lnTo>
                      <a:pt x="261" y="296"/>
                    </a:lnTo>
                    <a:lnTo>
                      <a:pt x="261" y="294"/>
                    </a:lnTo>
                    <a:lnTo>
                      <a:pt x="261" y="292"/>
                    </a:lnTo>
                    <a:lnTo>
                      <a:pt x="263" y="292"/>
                    </a:lnTo>
                    <a:close/>
                    <a:moveTo>
                      <a:pt x="265" y="292"/>
                    </a:moveTo>
                    <a:lnTo>
                      <a:pt x="263" y="292"/>
                    </a:lnTo>
                    <a:lnTo>
                      <a:pt x="263" y="290"/>
                    </a:lnTo>
                    <a:lnTo>
                      <a:pt x="263" y="292"/>
                    </a:lnTo>
                    <a:lnTo>
                      <a:pt x="265" y="292"/>
                    </a:lnTo>
                    <a:close/>
                    <a:moveTo>
                      <a:pt x="290" y="290"/>
                    </a:moveTo>
                    <a:lnTo>
                      <a:pt x="292" y="290"/>
                    </a:lnTo>
                    <a:lnTo>
                      <a:pt x="290" y="290"/>
                    </a:lnTo>
                    <a:close/>
                    <a:moveTo>
                      <a:pt x="263" y="288"/>
                    </a:moveTo>
                    <a:lnTo>
                      <a:pt x="263" y="290"/>
                    </a:lnTo>
                    <a:lnTo>
                      <a:pt x="261" y="290"/>
                    </a:lnTo>
                    <a:lnTo>
                      <a:pt x="263" y="290"/>
                    </a:lnTo>
                    <a:lnTo>
                      <a:pt x="263" y="288"/>
                    </a:lnTo>
                    <a:close/>
                    <a:moveTo>
                      <a:pt x="263" y="290"/>
                    </a:moveTo>
                    <a:lnTo>
                      <a:pt x="263" y="288"/>
                    </a:lnTo>
                    <a:lnTo>
                      <a:pt x="263" y="290"/>
                    </a:lnTo>
                    <a:close/>
                    <a:moveTo>
                      <a:pt x="292" y="288"/>
                    </a:moveTo>
                    <a:lnTo>
                      <a:pt x="294" y="288"/>
                    </a:lnTo>
                    <a:lnTo>
                      <a:pt x="292" y="288"/>
                    </a:lnTo>
                    <a:lnTo>
                      <a:pt x="292" y="290"/>
                    </a:lnTo>
                    <a:lnTo>
                      <a:pt x="292" y="288"/>
                    </a:lnTo>
                    <a:lnTo>
                      <a:pt x="290" y="290"/>
                    </a:lnTo>
                    <a:lnTo>
                      <a:pt x="290" y="288"/>
                    </a:lnTo>
                    <a:lnTo>
                      <a:pt x="290" y="290"/>
                    </a:lnTo>
                    <a:lnTo>
                      <a:pt x="290" y="288"/>
                    </a:lnTo>
                    <a:lnTo>
                      <a:pt x="288" y="288"/>
                    </a:lnTo>
                    <a:lnTo>
                      <a:pt x="290" y="288"/>
                    </a:lnTo>
                    <a:lnTo>
                      <a:pt x="292" y="288"/>
                    </a:lnTo>
                    <a:close/>
                    <a:moveTo>
                      <a:pt x="288" y="281"/>
                    </a:moveTo>
                    <a:lnTo>
                      <a:pt x="290" y="283"/>
                    </a:lnTo>
                    <a:lnTo>
                      <a:pt x="290" y="285"/>
                    </a:lnTo>
                    <a:lnTo>
                      <a:pt x="292" y="285"/>
                    </a:lnTo>
                    <a:lnTo>
                      <a:pt x="290" y="287"/>
                    </a:lnTo>
                    <a:lnTo>
                      <a:pt x="292" y="287"/>
                    </a:lnTo>
                    <a:lnTo>
                      <a:pt x="290" y="287"/>
                    </a:lnTo>
                    <a:lnTo>
                      <a:pt x="290" y="288"/>
                    </a:lnTo>
                    <a:lnTo>
                      <a:pt x="290" y="287"/>
                    </a:lnTo>
                    <a:lnTo>
                      <a:pt x="288" y="287"/>
                    </a:lnTo>
                    <a:lnTo>
                      <a:pt x="288" y="285"/>
                    </a:lnTo>
                    <a:lnTo>
                      <a:pt x="288" y="283"/>
                    </a:lnTo>
                    <a:lnTo>
                      <a:pt x="288" y="285"/>
                    </a:lnTo>
                    <a:lnTo>
                      <a:pt x="286" y="283"/>
                    </a:lnTo>
                    <a:lnTo>
                      <a:pt x="288" y="283"/>
                    </a:lnTo>
                    <a:lnTo>
                      <a:pt x="288" y="281"/>
                    </a:lnTo>
                    <a:close/>
                    <a:moveTo>
                      <a:pt x="257" y="285"/>
                    </a:moveTo>
                    <a:lnTo>
                      <a:pt x="255" y="285"/>
                    </a:lnTo>
                    <a:lnTo>
                      <a:pt x="255" y="287"/>
                    </a:lnTo>
                    <a:lnTo>
                      <a:pt x="255" y="285"/>
                    </a:lnTo>
                    <a:lnTo>
                      <a:pt x="255" y="283"/>
                    </a:lnTo>
                    <a:lnTo>
                      <a:pt x="255" y="281"/>
                    </a:lnTo>
                    <a:lnTo>
                      <a:pt x="257" y="281"/>
                    </a:lnTo>
                    <a:lnTo>
                      <a:pt x="257" y="283"/>
                    </a:lnTo>
                    <a:lnTo>
                      <a:pt x="257" y="285"/>
                    </a:lnTo>
                    <a:close/>
                    <a:moveTo>
                      <a:pt x="276" y="271"/>
                    </a:moveTo>
                    <a:lnTo>
                      <a:pt x="278" y="271"/>
                    </a:lnTo>
                    <a:lnTo>
                      <a:pt x="276" y="271"/>
                    </a:lnTo>
                    <a:close/>
                    <a:moveTo>
                      <a:pt x="266" y="269"/>
                    </a:moveTo>
                    <a:lnTo>
                      <a:pt x="265" y="269"/>
                    </a:lnTo>
                    <a:lnTo>
                      <a:pt x="266" y="269"/>
                    </a:lnTo>
                    <a:lnTo>
                      <a:pt x="266" y="267"/>
                    </a:lnTo>
                    <a:lnTo>
                      <a:pt x="266" y="269"/>
                    </a:lnTo>
                    <a:close/>
                    <a:moveTo>
                      <a:pt x="266" y="267"/>
                    </a:moveTo>
                    <a:lnTo>
                      <a:pt x="268" y="267"/>
                    </a:lnTo>
                    <a:lnTo>
                      <a:pt x="266" y="267"/>
                    </a:lnTo>
                    <a:close/>
                    <a:moveTo>
                      <a:pt x="203" y="238"/>
                    </a:moveTo>
                    <a:lnTo>
                      <a:pt x="203" y="240"/>
                    </a:lnTo>
                    <a:lnTo>
                      <a:pt x="205" y="240"/>
                    </a:lnTo>
                    <a:lnTo>
                      <a:pt x="207" y="240"/>
                    </a:lnTo>
                    <a:lnTo>
                      <a:pt x="207" y="242"/>
                    </a:lnTo>
                    <a:lnTo>
                      <a:pt x="205" y="242"/>
                    </a:lnTo>
                    <a:lnTo>
                      <a:pt x="203" y="242"/>
                    </a:lnTo>
                    <a:lnTo>
                      <a:pt x="203" y="244"/>
                    </a:lnTo>
                    <a:lnTo>
                      <a:pt x="201" y="244"/>
                    </a:lnTo>
                    <a:lnTo>
                      <a:pt x="201" y="242"/>
                    </a:lnTo>
                    <a:lnTo>
                      <a:pt x="199" y="242"/>
                    </a:lnTo>
                    <a:lnTo>
                      <a:pt x="199" y="244"/>
                    </a:lnTo>
                    <a:lnTo>
                      <a:pt x="199" y="242"/>
                    </a:lnTo>
                    <a:lnTo>
                      <a:pt x="199" y="244"/>
                    </a:lnTo>
                    <a:lnTo>
                      <a:pt x="199" y="242"/>
                    </a:lnTo>
                    <a:lnTo>
                      <a:pt x="197" y="244"/>
                    </a:lnTo>
                    <a:lnTo>
                      <a:pt x="197" y="242"/>
                    </a:lnTo>
                    <a:lnTo>
                      <a:pt x="197" y="244"/>
                    </a:lnTo>
                    <a:lnTo>
                      <a:pt x="195" y="244"/>
                    </a:lnTo>
                    <a:lnTo>
                      <a:pt x="195" y="242"/>
                    </a:lnTo>
                    <a:lnTo>
                      <a:pt x="195" y="240"/>
                    </a:lnTo>
                    <a:lnTo>
                      <a:pt x="197" y="240"/>
                    </a:lnTo>
                    <a:lnTo>
                      <a:pt x="199" y="240"/>
                    </a:lnTo>
                    <a:lnTo>
                      <a:pt x="199" y="238"/>
                    </a:lnTo>
                    <a:lnTo>
                      <a:pt x="201" y="238"/>
                    </a:lnTo>
                    <a:lnTo>
                      <a:pt x="203" y="238"/>
                    </a:lnTo>
                    <a:close/>
                    <a:moveTo>
                      <a:pt x="201" y="229"/>
                    </a:moveTo>
                    <a:lnTo>
                      <a:pt x="201" y="227"/>
                    </a:lnTo>
                    <a:lnTo>
                      <a:pt x="201" y="229"/>
                    </a:lnTo>
                    <a:close/>
                    <a:moveTo>
                      <a:pt x="178" y="221"/>
                    </a:moveTo>
                    <a:lnTo>
                      <a:pt x="178" y="219"/>
                    </a:lnTo>
                    <a:lnTo>
                      <a:pt x="178" y="221"/>
                    </a:lnTo>
                    <a:close/>
                    <a:moveTo>
                      <a:pt x="21" y="205"/>
                    </a:moveTo>
                    <a:lnTo>
                      <a:pt x="21" y="203"/>
                    </a:lnTo>
                    <a:lnTo>
                      <a:pt x="21" y="205"/>
                    </a:lnTo>
                    <a:close/>
                    <a:moveTo>
                      <a:pt x="21" y="203"/>
                    </a:moveTo>
                    <a:lnTo>
                      <a:pt x="19" y="203"/>
                    </a:lnTo>
                    <a:lnTo>
                      <a:pt x="21" y="203"/>
                    </a:lnTo>
                    <a:close/>
                    <a:moveTo>
                      <a:pt x="381" y="198"/>
                    </a:moveTo>
                    <a:lnTo>
                      <a:pt x="381" y="200"/>
                    </a:lnTo>
                    <a:lnTo>
                      <a:pt x="381" y="198"/>
                    </a:lnTo>
                    <a:close/>
                    <a:moveTo>
                      <a:pt x="334" y="159"/>
                    </a:moveTo>
                    <a:lnTo>
                      <a:pt x="334" y="161"/>
                    </a:lnTo>
                    <a:lnTo>
                      <a:pt x="334" y="163"/>
                    </a:lnTo>
                    <a:lnTo>
                      <a:pt x="332" y="163"/>
                    </a:lnTo>
                    <a:lnTo>
                      <a:pt x="332" y="161"/>
                    </a:lnTo>
                    <a:lnTo>
                      <a:pt x="334" y="161"/>
                    </a:lnTo>
                    <a:lnTo>
                      <a:pt x="334" y="159"/>
                    </a:lnTo>
                    <a:close/>
                    <a:moveTo>
                      <a:pt x="334" y="159"/>
                    </a:moveTo>
                    <a:lnTo>
                      <a:pt x="334" y="157"/>
                    </a:lnTo>
                    <a:lnTo>
                      <a:pt x="332" y="157"/>
                    </a:lnTo>
                    <a:lnTo>
                      <a:pt x="332" y="155"/>
                    </a:lnTo>
                    <a:lnTo>
                      <a:pt x="334" y="155"/>
                    </a:lnTo>
                    <a:lnTo>
                      <a:pt x="334" y="157"/>
                    </a:lnTo>
                    <a:lnTo>
                      <a:pt x="334" y="159"/>
                    </a:lnTo>
                    <a:close/>
                    <a:moveTo>
                      <a:pt x="0" y="142"/>
                    </a:moveTo>
                    <a:lnTo>
                      <a:pt x="0" y="143"/>
                    </a:lnTo>
                    <a:lnTo>
                      <a:pt x="2" y="145"/>
                    </a:lnTo>
                    <a:lnTo>
                      <a:pt x="2" y="147"/>
                    </a:lnTo>
                    <a:lnTo>
                      <a:pt x="0" y="145"/>
                    </a:lnTo>
                    <a:lnTo>
                      <a:pt x="0" y="143"/>
                    </a:lnTo>
                    <a:lnTo>
                      <a:pt x="0" y="142"/>
                    </a:lnTo>
                    <a:close/>
                    <a:moveTo>
                      <a:pt x="0" y="140"/>
                    </a:moveTo>
                    <a:lnTo>
                      <a:pt x="0" y="138"/>
                    </a:lnTo>
                    <a:lnTo>
                      <a:pt x="2" y="138"/>
                    </a:lnTo>
                    <a:lnTo>
                      <a:pt x="0" y="138"/>
                    </a:lnTo>
                    <a:lnTo>
                      <a:pt x="2" y="138"/>
                    </a:lnTo>
                    <a:lnTo>
                      <a:pt x="0" y="138"/>
                    </a:lnTo>
                    <a:lnTo>
                      <a:pt x="0" y="140"/>
                    </a:lnTo>
                    <a:close/>
                    <a:moveTo>
                      <a:pt x="2" y="138"/>
                    </a:moveTo>
                    <a:lnTo>
                      <a:pt x="0" y="136"/>
                    </a:lnTo>
                    <a:lnTo>
                      <a:pt x="2" y="136"/>
                    </a:lnTo>
                    <a:lnTo>
                      <a:pt x="2" y="138"/>
                    </a:lnTo>
                    <a:close/>
                    <a:moveTo>
                      <a:pt x="332" y="134"/>
                    </a:moveTo>
                    <a:lnTo>
                      <a:pt x="332" y="136"/>
                    </a:lnTo>
                    <a:lnTo>
                      <a:pt x="332" y="138"/>
                    </a:lnTo>
                    <a:lnTo>
                      <a:pt x="332" y="140"/>
                    </a:lnTo>
                    <a:lnTo>
                      <a:pt x="332" y="142"/>
                    </a:lnTo>
                    <a:lnTo>
                      <a:pt x="330" y="143"/>
                    </a:lnTo>
                    <a:lnTo>
                      <a:pt x="330" y="142"/>
                    </a:lnTo>
                    <a:lnTo>
                      <a:pt x="330" y="140"/>
                    </a:lnTo>
                    <a:lnTo>
                      <a:pt x="330" y="138"/>
                    </a:lnTo>
                    <a:lnTo>
                      <a:pt x="332" y="138"/>
                    </a:lnTo>
                    <a:lnTo>
                      <a:pt x="332" y="136"/>
                    </a:lnTo>
                    <a:lnTo>
                      <a:pt x="330" y="136"/>
                    </a:lnTo>
                    <a:lnTo>
                      <a:pt x="332" y="134"/>
                    </a:lnTo>
                    <a:close/>
                    <a:moveTo>
                      <a:pt x="313" y="122"/>
                    </a:moveTo>
                    <a:lnTo>
                      <a:pt x="315" y="122"/>
                    </a:lnTo>
                    <a:lnTo>
                      <a:pt x="315" y="124"/>
                    </a:lnTo>
                    <a:lnTo>
                      <a:pt x="317" y="124"/>
                    </a:lnTo>
                    <a:lnTo>
                      <a:pt x="317" y="126"/>
                    </a:lnTo>
                    <a:lnTo>
                      <a:pt x="315" y="126"/>
                    </a:lnTo>
                    <a:lnTo>
                      <a:pt x="315" y="124"/>
                    </a:lnTo>
                    <a:lnTo>
                      <a:pt x="313" y="124"/>
                    </a:lnTo>
                    <a:lnTo>
                      <a:pt x="313" y="122"/>
                    </a:lnTo>
                    <a:close/>
                    <a:moveTo>
                      <a:pt x="303" y="114"/>
                    </a:moveTo>
                    <a:lnTo>
                      <a:pt x="303" y="113"/>
                    </a:lnTo>
                    <a:lnTo>
                      <a:pt x="303" y="114"/>
                    </a:lnTo>
                    <a:close/>
                    <a:moveTo>
                      <a:pt x="305" y="113"/>
                    </a:moveTo>
                    <a:lnTo>
                      <a:pt x="303" y="113"/>
                    </a:lnTo>
                    <a:lnTo>
                      <a:pt x="305" y="113"/>
                    </a:lnTo>
                    <a:lnTo>
                      <a:pt x="303" y="113"/>
                    </a:lnTo>
                    <a:lnTo>
                      <a:pt x="303" y="111"/>
                    </a:lnTo>
                    <a:lnTo>
                      <a:pt x="305" y="111"/>
                    </a:lnTo>
                    <a:lnTo>
                      <a:pt x="305" y="113"/>
                    </a:lnTo>
                    <a:close/>
                    <a:moveTo>
                      <a:pt x="309" y="107"/>
                    </a:moveTo>
                    <a:lnTo>
                      <a:pt x="309" y="109"/>
                    </a:lnTo>
                    <a:lnTo>
                      <a:pt x="307" y="109"/>
                    </a:lnTo>
                    <a:lnTo>
                      <a:pt x="307" y="107"/>
                    </a:lnTo>
                    <a:lnTo>
                      <a:pt x="307" y="109"/>
                    </a:lnTo>
                    <a:lnTo>
                      <a:pt x="309" y="107"/>
                    </a:lnTo>
                    <a:close/>
                    <a:moveTo>
                      <a:pt x="19" y="99"/>
                    </a:moveTo>
                    <a:lnTo>
                      <a:pt x="19" y="101"/>
                    </a:lnTo>
                    <a:lnTo>
                      <a:pt x="19" y="99"/>
                    </a:lnTo>
                    <a:lnTo>
                      <a:pt x="19" y="101"/>
                    </a:lnTo>
                    <a:lnTo>
                      <a:pt x="19" y="99"/>
                    </a:lnTo>
                    <a:lnTo>
                      <a:pt x="21" y="99"/>
                    </a:lnTo>
                    <a:lnTo>
                      <a:pt x="19" y="99"/>
                    </a:lnTo>
                    <a:close/>
                    <a:moveTo>
                      <a:pt x="297" y="97"/>
                    </a:moveTo>
                    <a:lnTo>
                      <a:pt x="297" y="95"/>
                    </a:lnTo>
                    <a:lnTo>
                      <a:pt x="297" y="97"/>
                    </a:lnTo>
                    <a:close/>
                    <a:moveTo>
                      <a:pt x="297" y="95"/>
                    </a:moveTo>
                    <a:lnTo>
                      <a:pt x="295" y="95"/>
                    </a:lnTo>
                    <a:lnTo>
                      <a:pt x="297" y="95"/>
                    </a:lnTo>
                    <a:lnTo>
                      <a:pt x="297" y="93"/>
                    </a:lnTo>
                    <a:lnTo>
                      <a:pt x="297" y="95"/>
                    </a:lnTo>
                    <a:close/>
                    <a:moveTo>
                      <a:pt x="297" y="93"/>
                    </a:moveTo>
                    <a:lnTo>
                      <a:pt x="295" y="93"/>
                    </a:lnTo>
                    <a:lnTo>
                      <a:pt x="297" y="93"/>
                    </a:lnTo>
                    <a:close/>
                    <a:moveTo>
                      <a:pt x="294" y="93"/>
                    </a:moveTo>
                    <a:lnTo>
                      <a:pt x="292" y="93"/>
                    </a:lnTo>
                    <a:lnTo>
                      <a:pt x="292" y="91"/>
                    </a:lnTo>
                    <a:lnTo>
                      <a:pt x="294" y="93"/>
                    </a:lnTo>
                    <a:close/>
                    <a:moveTo>
                      <a:pt x="280" y="85"/>
                    </a:moveTo>
                    <a:lnTo>
                      <a:pt x="278" y="85"/>
                    </a:lnTo>
                    <a:lnTo>
                      <a:pt x="278" y="84"/>
                    </a:lnTo>
                    <a:lnTo>
                      <a:pt x="280" y="85"/>
                    </a:lnTo>
                    <a:lnTo>
                      <a:pt x="280" y="84"/>
                    </a:lnTo>
                    <a:lnTo>
                      <a:pt x="280" y="85"/>
                    </a:lnTo>
                    <a:close/>
                    <a:moveTo>
                      <a:pt x="278" y="82"/>
                    </a:moveTo>
                    <a:lnTo>
                      <a:pt x="276" y="82"/>
                    </a:lnTo>
                    <a:lnTo>
                      <a:pt x="278" y="82"/>
                    </a:lnTo>
                    <a:close/>
                    <a:moveTo>
                      <a:pt x="274" y="78"/>
                    </a:moveTo>
                    <a:lnTo>
                      <a:pt x="274" y="80"/>
                    </a:lnTo>
                    <a:lnTo>
                      <a:pt x="274" y="78"/>
                    </a:lnTo>
                    <a:lnTo>
                      <a:pt x="272" y="78"/>
                    </a:lnTo>
                    <a:lnTo>
                      <a:pt x="274" y="78"/>
                    </a:lnTo>
                    <a:lnTo>
                      <a:pt x="274" y="76"/>
                    </a:lnTo>
                    <a:lnTo>
                      <a:pt x="274" y="78"/>
                    </a:lnTo>
                    <a:close/>
                    <a:moveTo>
                      <a:pt x="218" y="66"/>
                    </a:moveTo>
                    <a:lnTo>
                      <a:pt x="218" y="68"/>
                    </a:lnTo>
                    <a:lnTo>
                      <a:pt x="218" y="66"/>
                    </a:lnTo>
                    <a:lnTo>
                      <a:pt x="218" y="68"/>
                    </a:lnTo>
                    <a:lnTo>
                      <a:pt x="218" y="66"/>
                    </a:lnTo>
                    <a:close/>
                    <a:moveTo>
                      <a:pt x="216" y="64"/>
                    </a:moveTo>
                    <a:lnTo>
                      <a:pt x="214" y="64"/>
                    </a:lnTo>
                    <a:lnTo>
                      <a:pt x="216" y="64"/>
                    </a:lnTo>
                    <a:close/>
                    <a:moveTo>
                      <a:pt x="220" y="62"/>
                    </a:moveTo>
                    <a:lnTo>
                      <a:pt x="218" y="62"/>
                    </a:lnTo>
                    <a:lnTo>
                      <a:pt x="218" y="64"/>
                    </a:lnTo>
                    <a:lnTo>
                      <a:pt x="218" y="62"/>
                    </a:lnTo>
                    <a:lnTo>
                      <a:pt x="218" y="64"/>
                    </a:lnTo>
                    <a:lnTo>
                      <a:pt x="216" y="64"/>
                    </a:lnTo>
                    <a:lnTo>
                      <a:pt x="216" y="62"/>
                    </a:lnTo>
                    <a:lnTo>
                      <a:pt x="218" y="62"/>
                    </a:lnTo>
                    <a:lnTo>
                      <a:pt x="218" y="60"/>
                    </a:lnTo>
                    <a:lnTo>
                      <a:pt x="220" y="60"/>
                    </a:lnTo>
                    <a:lnTo>
                      <a:pt x="220" y="62"/>
                    </a:lnTo>
                    <a:close/>
                    <a:moveTo>
                      <a:pt x="195" y="55"/>
                    </a:moveTo>
                    <a:lnTo>
                      <a:pt x="195" y="56"/>
                    </a:lnTo>
                    <a:lnTo>
                      <a:pt x="195" y="55"/>
                    </a:lnTo>
                    <a:close/>
                    <a:moveTo>
                      <a:pt x="197" y="55"/>
                    </a:moveTo>
                    <a:lnTo>
                      <a:pt x="195" y="55"/>
                    </a:lnTo>
                    <a:lnTo>
                      <a:pt x="197" y="55"/>
                    </a:lnTo>
                    <a:close/>
                    <a:moveTo>
                      <a:pt x="197" y="55"/>
                    </a:moveTo>
                    <a:lnTo>
                      <a:pt x="199" y="55"/>
                    </a:lnTo>
                    <a:lnTo>
                      <a:pt x="199" y="56"/>
                    </a:lnTo>
                    <a:lnTo>
                      <a:pt x="197" y="55"/>
                    </a:lnTo>
                    <a:close/>
                    <a:moveTo>
                      <a:pt x="195" y="55"/>
                    </a:moveTo>
                    <a:lnTo>
                      <a:pt x="193" y="55"/>
                    </a:lnTo>
                    <a:lnTo>
                      <a:pt x="195" y="55"/>
                    </a:lnTo>
                    <a:lnTo>
                      <a:pt x="195" y="53"/>
                    </a:lnTo>
                    <a:lnTo>
                      <a:pt x="195" y="55"/>
                    </a:lnTo>
                    <a:close/>
                    <a:moveTo>
                      <a:pt x="197" y="55"/>
                    </a:moveTo>
                    <a:lnTo>
                      <a:pt x="197" y="53"/>
                    </a:lnTo>
                    <a:lnTo>
                      <a:pt x="197" y="55"/>
                    </a:lnTo>
                    <a:close/>
                    <a:moveTo>
                      <a:pt x="94" y="51"/>
                    </a:moveTo>
                    <a:lnTo>
                      <a:pt x="94" y="53"/>
                    </a:lnTo>
                    <a:lnTo>
                      <a:pt x="94" y="51"/>
                    </a:lnTo>
                    <a:lnTo>
                      <a:pt x="94" y="53"/>
                    </a:lnTo>
                    <a:lnTo>
                      <a:pt x="92" y="53"/>
                    </a:lnTo>
                    <a:lnTo>
                      <a:pt x="92" y="51"/>
                    </a:lnTo>
                    <a:lnTo>
                      <a:pt x="94" y="51"/>
                    </a:lnTo>
                    <a:close/>
                    <a:moveTo>
                      <a:pt x="94" y="51"/>
                    </a:moveTo>
                    <a:lnTo>
                      <a:pt x="94" y="53"/>
                    </a:lnTo>
                    <a:lnTo>
                      <a:pt x="96" y="53"/>
                    </a:lnTo>
                    <a:lnTo>
                      <a:pt x="94" y="53"/>
                    </a:lnTo>
                    <a:lnTo>
                      <a:pt x="94" y="51"/>
                    </a:lnTo>
                    <a:close/>
                    <a:moveTo>
                      <a:pt x="125" y="51"/>
                    </a:moveTo>
                    <a:lnTo>
                      <a:pt x="125" y="49"/>
                    </a:lnTo>
                    <a:lnTo>
                      <a:pt x="125" y="51"/>
                    </a:lnTo>
                    <a:close/>
                    <a:moveTo>
                      <a:pt x="187" y="49"/>
                    </a:moveTo>
                    <a:lnTo>
                      <a:pt x="187" y="47"/>
                    </a:lnTo>
                    <a:lnTo>
                      <a:pt x="187" y="49"/>
                    </a:lnTo>
                    <a:close/>
                    <a:moveTo>
                      <a:pt x="137" y="49"/>
                    </a:moveTo>
                    <a:lnTo>
                      <a:pt x="137" y="47"/>
                    </a:lnTo>
                    <a:lnTo>
                      <a:pt x="137" y="49"/>
                    </a:lnTo>
                    <a:close/>
                    <a:moveTo>
                      <a:pt x="137" y="49"/>
                    </a:moveTo>
                    <a:lnTo>
                      <a:pt x="137" y="47"/>
                    </a:lnTo>
                    <a:lnTo>
                      <a:pt x="135" y="47"/>
                    </a:lnTo>
                    <a:lnTo>
                      <a:pt x="137" y="47"/>
                    </a:lnTo>
                    <a:lnTo>
                      <a:pt x="137" y="49"/>
                    </a:lnTo>
                    <a:close/>
                    <a:moveTo>
                      <a:pt x="100" y="45"/>
                    </a:moveTo>
                    <a:lnTo>
                      <a:pt x="100" y="47"/>
                    </a:lnTo>
                    <a:lnTo>
                      <a:pt x="100" y="45"/>
                    </a:lnTo>
                    <a:close/>
                    <a:moveTo>
                      <a:pt x="191" y="39"/>
                    </a:moveTo>
                    <a:lnTo>
                      <a:pt x="191" y="37"/>
                    </a:lnTo>
                    <a:lnTo>
                      <a:pt x="191" y="39"/>
                    </a:lnTo>
                    <a:close/>
                    <a:moveTo>
                      <a:pt x="195" y="37"/>
                    </a:moveTo>
                    <a:lnTo>
                      <a:pt x="195" y="39"/>
                    </a:lnTo>
                    <a:lnTo>
                      <a:pt x="197" y="39"/>
                    </a:lnTo>
                    <a:lnTo>
                      <a:pt x="197" y="41"/>
                    </a:lnTo>
                    <a:lnTo>
                      <a:pt x="195" y="41"/>
                    </a:lnTo>
                    <a:lnTo>
                      <a:pt x="197" y="41"/>
                    </a:lnTo>
                    <a:lnTo>
                      <a:pt x="195" y="41"/>
                    </a:lnTo>
                    <a:lnTo>
                      <a:pt x="195" y="43"/>
                    </a:lnTo>
                    <a:lnTo>
                      <a:pt x="197" y="43"/>
                    </a:lnTo>
                    <a:lnTo>
                      <a:pt x="197" y="41"/>
                    </a:lnTo>
                    <a:lnTo>
                      <a:pt x="197" y="43"/>
                    </a:lnTo>
                    <a:lnTo>
                      <a:pt x="197" y="41"/>
                    </a:lnTo>
                    <a:lnTo>
                      <a:pt x="197" y="43"/>
                    </a:lnTo>
                    <a:lnTo>
                      <a:pt x="195" y="43"/>
                    </a:lnTo>
                    <a:lnTo>
                      <a:pt x="193" y="43"/>
                    </a:lnTo>
                    <a:lnTo>
                      <a:pt x="193" y="41"/>
                    </a:lnTo>
                    <a:lnTo>
                      <a:pt x="193" y="39"/>
                    </a:lnTo>
                    <a:lnTo>
                      <a:pt x="195" y="39"/>
                    </a:lnTo>
                    <a:lnTo>
                      <a:pt x="195" y="37"/>
                    </a:lnTo>
                    <a:lnTo>
                      <a:pt x="195" y="39"/>
                    </a:lnTo>
                    <a:lnTo>
                      <a:pt x="195" y="37"/>
                    </a:lnTo>
                    <a:close/>
                    <a:moveTo>
                      <a:pt x="191" y="35"/>
                    </a:moveTo>
                    <a:lnTo>
                      <a:pt x="191" y="37"/>
                    </a:lnTo>
                    <a:lnTo>
                      <a:pt x="191" y="35"/>
                    </a:lnTo>
                    <a:close/>
                    <a:moveTo>
                      <a:pt x="197" y="26"/>
                    </a:moveTo>
                    <a:lnTo>
                      <a:pt x="197" y="24"/>
                    </a:lnTo>
                    <a:lnTo>
                      <a:pt x="197" y="26"/>
                    </a:lnTo>
                    <a:close/>
                    <a:moveTo>
                      <a:pt x="160" y="26"/>
                    </a:moveTo>
                    <a:lnTo>
                      <a:pt x="160" y="24"/>
                    </a:lnTo>
                    <a:lnTo>
                      <a:pt x="160" y="26"/>
                    </a:lnTo>
                    <a:close/>
                    <a:moveTo>
                      <a:pt x="181" y="24"/>
                    </a:moveTo>
                    <a:lnTo>
                      <a:pt x="181" y="26"/>
                    </a:lnTo>
                    <a:lnTo>
                      <a:pt x="179" y="24"/>
                    </a:lnTo>
                    <a:lnTo>
                      <a:pt x="181" y="24"/>
                    </a:lnTo>
                    <a:close/>
                    <a:moveTo>
                      <a:pt x="193" y="24"/>
                    </a:moveTo>
                    <a:lnTo>
                      <a:pt x="191" y="24"/>
                    </a:lnTo>
                    <a:lnTo>
                      <a:pt x="193" y="24"/>
                    </a:lnTo>
                    <a:close/>
                    <a:moveTo>
                      <a:pt x="193" y="24"/>
                    </a:moveTo>
                    <a:lnTo>
                      <a:pt x="193" y="22"/>
                    </a:lnTo>
                    <a:lnTo>
                      <a:pt x="193" y="24"/>
                    </a:lnTo>
                    <a:close/>
                    <a:moveTo>
                      <a:pt x="195" y="22"/>
                    </a:moveTo>
                    <a:lnTo>
                      <a:pt x="193" y="22"/>
                    </a:lnTo>
                    <a:lnTo>
                      <a:pt x="195" y="22"/>
                    </a:lnTo>
                    <a:close/>
                    <a:moveTo>
                      <a:pt x="189" y="22"/>
                    </a:moveTo>
                    <a:lnTo>
                      <a:pt x="189" y="20"/>
                    </a:lnTo>
                    <a:lnTo>
                      <a:pt x="189" y="22"/>
                    </a:lnTo>
                    <a:close/>
                    <a:moveTo>
                      <a:pt x="162" y="20"/>
                    </a:moveTo>
                    <a:lnTo>
                      <a:pt x="162" y="22"/>
                    </a:lnTo>
                    <a:lnTo>
                      <a:pt x="160" y="22"/>
                    </a:lnTo>
                    <a:lnTo>
                      <a:pt x="160" y="20"/>
                    </a:lnTo>
                    <a:lnTo>
                      <a:pt x="162" y="20"/>
                    </a:lnTo>
                    <a:close/>
                    <a:moveTo>
                      <a:pt x="168" y="22"/>
                    </a:moveTo>
                    <a:lnTo>
                      <a:pt x="168" y="20"/>
                    </a:lnTo>
                    <a:lnTo>
                      <a:pt x="168" y="22"/>
                    </a:lnTo>
                    <a:close/>
                    <a:moveTo>
                      <a:pt x="193" y="20"/>
                    </a:moveTo>
                    <a:lnTo>
                      <a:pt x="191" y="20"/>
                    </a:lnTo>
                    <a:lnTo>
                      <a:pt x="191" y="22"/>
                    </a:lnTo>
                    <a:lnTo>
                      <a:pt x="191" y="20"/>
                    </a:lnTo>
                    <a:lnTo>
                      <a:pt x="191" y="22"/>
                    </a:lnTo>
                    <a:lnTo>
                      <a:pt x="191" y="20"/>
                    </a:lnTo>
                    <a:lnTo>
                      <a:pt x="193" y="20"/>
                    </a:lnTo>
                    <a:close/>
                    <a:moveTo>
                      <a:pt x="170" y="20"/>
                    </a:moveTo>
                    <a:lnTo>
                      <a:pt x="168" y="20"/>
                    </a:lnTo>
                    <a:lnTo>
                      <a:pt x="170" y="20"/>
                    </a:lnTo>
                    <a:close/>
                    <a:moveTo>
                      <a:pt x="143" y="20"/>
                    </a:moveTo>
                    <a:lnTo>
                      <a:pt x="145" y="20"/>
                    </a:lnTo>
                    <a:lnTo>
                      <a:pt x="145" y="22"/>
                    </a:lnTo>
                    <a:lnTo>
                      <a:pt x="143" y="22"/>
                    </a:lnTo>
                    <a:lnTo>
                      <a:pt x="141" y="22"/>
                    </a:lnTo>
                    <a:lnTo>
                      <a:pt x="141" y="20"/>
                    </a:lnTo>
                    <a:lnTo>
                      <a:pt x="141" y="18"/>
                    </a:lnTo>
                    <a:lnTo>
                      <a:pt x="143" y="18"/>
                    </a:lnTo>
                    <a:lnTo>
                      <a:pt x="143" y="20"/>
                    </a:lnTo>
                    <a:close/>
                    <a:moveTo>
                      <a:pt x="145" y="18"/>
                    </a:moveTo>
                    <a:lnTo>
                      <a:pt x="147" y="18"/>
                    </a:lnTo>
                    <a:lnTo>
                      <a:pt x="147" y="20"/>
                    </a:lnTo>
                    <a:lnTo>
                      <a:pt x="147" y="18"/>
                    </a:lnTo>
                    <a:lnTo>
                      <a:pt x="149" y="18"/>
                    </a:lnTo>
                    <a:lnTo>
                      <a:pt x="150" y="18"/>
                    </a:lnTo>
                    <a:lnTo>
                      <a:pt x="150" y="16"/>
                    </a:lnTo>
                    <a:lnTo>
                      <a:pt x="150" y="18"/>
                    </a:lnTo>
                    <a:lnTo>
                      <a:pt x="152" y="18"/>
                    </a:lnTo>
                    <a:lnTo>
                      <a:pt x="152" y="20"/>
                    </a:lnTo>
                    <a:lnTo>
                      <a:pt x="150" y="20"/>
                    </a:lnTo>
                    <a:lnTo>
                      <a:pt x="150" y="22"/>
                    </a:lnTo>
                    <a:lnTo>
                      <a:pt x="149" y="22"/>
                    </a:lnTo>
                    <a:lnTo>
                      <a:pt x="149" y="24"/>
                    </a:lnTo>
                    <a:lnTo>
                      <a:pt x="147" y="22"/>
                    </a:lnTo>
                    <a:lnTo>
                      <a:pt x="145" y="22"/>
                    </a:lnTo>
                    <a:lnTo>
                      <a:pt x="147" y="22"/>
                    </a:lnTo>
                    <a:lnTo>
                      <a:pt x="145" y="22"/>
                    </a:lnTo>
                    <a:lnTo>
                      <a:pt x="145" y="20"/>
                    </a:lnTo>
                    <a:lnTo>
                      <a:pt x="143" y="20"/>
                    </a:lnTo>
                    <a:lnTo>
                      <a:pt x="143" y="18"/>
                    </a:lnTo>
                    <a:lnTo>
                      <a:pt x="143" y="16"/>
                    </a:lnTo>
                    <a:lnTo>
                      <a:pt x="143" y="18"/>
                    </a:lnTo>
                    <a:lnTo>
                      <a:pt x="145" y="18"/>
                    </a:lnTo>
                    <a:close/>
                    <a:moveTo>
                      <a:pt x="195" y="16"/>
                    </a:moveTo>
                    <a:lnTo>
                      <a:pt x="195" y="18"/>
                    </a:lnTo>
                    <a:lnTo>
                      <a:pt x="195" y="20"/>
                    </a:lnTo>
                    <a:lnTo>
                      <a:pt x="193" y="20"/>
                    </a:lnTo>
                    <a:lnTo>
                      <a:pt x="193" y="18"/>
                    </a:lnTo>
                    <a:lnTo>
                      <a:pt x="195" y="18"/>
                    </a:lnTo>
                    <a:lnTo>
                      <a:pt x="195" y="16"/>
                    </a:lnTo>
                    <a:close/>
                    <a:moveTo>
                      <a:pt x="162" y="16"/>
                    </a:moveTo>
                    <a:lnTo>
                      <a:pt x="162" y="18"/>
                    </a:lnTo>
                    <a:lnTo>
                      <a:pt x="160" y="18"/>
                    </a:lnTo>
                    <a:lnTo>
                      <a:pt x="160" y="16"/>
                    </a:lnTo>
                    <a:lnTo>
                      <a:pt x="162" y="16"/>
                    </a:lnTo>
                    <a:lnTo>
                      <a:pt x="162" y="14"/>
                    </a:lnTo>
                    <a:lnTo>
                      <a:pt x="162" y="16"/>
                    </a:lnTo>
                    <a:close/>
                    <a:moveTo>
                      <a:pt x="243" y="12"/>
                    </a:moveTo>
                    <a:lnTo>
                      <a:pt x="243" y="14"/>
                    </a:lnTo>
                    <a:lnTo>
                      <a:pt x="245" y="14"/>
                    </a:lnTo>
                    <a:lnTo>
                      <a:pt x="245" y="16"/>
                    </a:lnTo>
                    <a:lnTo>
                      <a:pt x="245" y="14"/>
                    </a:lnTo>
                    <a:lnTo>
                      <a:pt x="245" y="16"/>
                    </a:lnTo>
                    <a:lnTo>
                      <a:pt x="245" y="18"/>
                    </a:lnTo>
                    <a:lnTo>
                      <a:pt x="247" y="18"/>
                    </a:lnTo>
                    <a:lnTo>
                      <a:pt x="245" y="18"/>
                    </a:lnTo>
                    <a:lnTo>
                      <a:pt x="245" y="20"/>
                    </a:lnTo>
                    <a:lnTo>
                      <a:pt x="247" y="20"/>
                    </a:lnTo>
                    <a:lnTo>
                      <a:pt x="247" y="22"/>
                    </a:lnTo>
                    <a:lnTo>
                      <a:pt x="247" y="24"/>
                    </a:lnTo>
                    <a:lnTo>
                      <a:pt x="249" y="24"/>
                    </a:lnTo>
                    <a:lnTo>
                      <a:pt x="249" y="26"/>
                    </a:lnTo>
                    <a:lnTo>
                      <a:pt x="247" y="26"/>
                    </a:lnTo>
                    <a:lnTo>
                      <a:pt x="249" y="26"/>
                    </a:lnTo>
                    <a:lnTo>
                      <a:pt x="247" y="26"/>
                    </a:lnTo>
                    <a:lnTo>
                      <a:pt x="249" y="26"/>
                    </a:lnTo>
                    <a:lnTo>
                      <a:pt x="247" y="26"/>
                    </a:lnTo>
                    <a:lnTo>
                      <a:pt x="249" y="26"/>
                    </a:lnTo>
                    <a:lnTo>
                      <a:pt x="249" y="27"/>
                    </a:lnTo>
                    <a:lnTo>
                      <a:pt x="249" y="26"/>
                    </a:lnTo>
                    <a:lnTo>
                      <a:pt x="249" y="27"/>
                    </a:lnTo>
                    <a:lnTo>
                      <a:pt x="251" y="27"/>
                    </a:lnTo>
                    <a:lnTo>
                      <a:pt x="251" y="29"/>
                    </a:lnTo>
                    <a:lnTo>
                      <a:pt x="251" y="31"/>
                    </a:lnTo>
                    <a:lnTo>
                      <a:pt x="251" y="33"/>
                    </a:lnTo>
                    <a:lnTo>
                      <a:pt x="251" y="35"/>
                    </a:lnTo>
                    <a:lnTo>
                      <a:pt x="253" y="35"/>
                    </a:lnTo>
                    <a:lnTo>
                      <a:pt x="253" y="37"/>
                    </a:lnTo>
                    <a:lnTo>
                      <a:pt x="251" y="37"/>
                    </a:lnTo>
                    <a:lnTo>
                      <a:pt x="251" y="39"/>
                    </a:lnTo>
                    <a:lnTo>
                      <a:pt x="253" y="39"/>
                    </a:lnTo>
                    <a:lnTo>
                      <a:pt x="253" y="41"/>
                    </a:lnTo>
                    <a:lnTo>
                      <a:pt x="253" y="43"/>
                    </a:lnTo>
                    <a:lnTo>
                      <a:pt x="253" y="45"/>
                    </a:lnTo>
                    <a:lnTo>
                      <a:pt x="255" y="45"/>
                    </a:lnTo>
                    <a:lnTo>
                      <a:pt x="257" y="45"/>
                    </a:lnTo>
                    <a:lnTo>
                      <a:pt x="257" y="43"/>
                    </a:lnTo>
                    <a:lnTo>
                      <a:pt x="259" y="43"/>
                    </a:lnTo>
                    <a:lnTo>
                      <a:pt x="259" y="41"/>
                    </a:lnTo>
                    <a:lnTo>
                      <a:pt x="261" y="41"/>
                    </a:lnTo>
                    <a:lnTo>
                      <a:pt x="261" y="43"/>
                    </a:lnTo>
                    <a:lnTo>
                      <a:pt x="261" y="45"/>
                    </a:lnTo>
                    <a:lnTo>
                      <a:pt x="263" y="45"/>
                    </a:lnTo>
                    <a:lnTo>
                      <a:pt x="263" y="47"/>
                    </a:lnTo>
                    <a:lnTo>
                      <a:pt x="265" y="47"/>
                    </a:lnTo>
                    <a:lnTo>
                      <a:pt x="266" y="47"/>
                    </a:lnTo>
                    <a:lnTo>
                      <a:pt x="266" y="49"/>
                    </a:lnTo>
                    <a:lnTo>
                      <a:pt x="266" y="51"/>
                    </a:lnTo>
                    <a:lnTo>
                      <a:pt x="266" y="53"/>
                    </a:lnTo>
                    <a:lnTo>
                      <a:pt x="266" y="55"/>
                    </a:lnTo>
                    <a:lnTo>
                      <a:pt x="266" y="56"/>
                    </a:lnTo>
                    <a:lnTo>
                      <a:pt x="266" y="58"/>
                    </a:lnTo>
                    <a:lnTo>
                      <a:pt x="268" y="58"/>
                    </a:lnTo>
                    <a:lnTo>
                      <a:pt x="268" y="60"/>
                    </a:lnTo>
                    <a:lnTo>
                      <a:pt x="266" y="60"/>
                    </a:lnTo>
                    <a:lnTo>
                      <a:pt x="266" y="62"/>
                    </a:lnTo>
                    <a:lnTo>
                      <a:pt x="268" y="62"/>
                    </a:lnTo>
                    <a:lnTo>
                      <a:pt x="268" y="64"/>
                    </a:lnTo>
                    <a:lnTo>
                      <a:pt x="270" y="64"/>
                    </a:lnTo>
                    <a:lnTo>
                      <a:pt x="270" y="66"/>
                    </a:lnTo>
                    <a:lnTo>
                      <a:pt x="272" y="66"/>
                    </a:lnTo>
                    <a:lnTo>
                      <a:pt x="272" y="64"/>
                    </a:lnTo>
                    <a:lnTo>
                      <a:pt x="272" y="66"/>
                    </a:lnTo>
                    <a:lnTo>
                      <a:pt x="270" y="66"/>
                    </a:lnTo>
                    <a:lnTo>
                      <a:pt x="272" y="66"/>
                    </a:lnTo>
                    <a:lnTo>
                      <a:pt x="272" y="68"/>
                    </a:lnTo>
                    <a:lnTo>
                      <a:pt x="272" y="70"/>
                    </a:lnTo>
                    <a:lnTo>
                      <a:pt x="272" y="72"/>
                    </a:lnTo>
                    <a:lnTo>
                      <a:pt x="274" y="72"/>
                    </a:lnTo>
                    <a:lnTo>
                      <a:pt x="272" y="72"/>
                    </a:lnTo>
                    <a:lnTo>
                      <a:pt x="272" y="74"/>
                    </a:lnTo>
                    <a:lnTo>
                      <a:pt x="272" y="76"/>
                    </a:lnTo>
                    <a:lnTo>
                      <a:pt x="272" y="78"/>
                    </a:lnTo>
                    <a:lnTo>
                      <a:pt x="274" y="78"/>
                    </a:lnTo>
                    <a:lnTo>
                      <a:pt x="274" y="80"/>
                    </a:lnTo>
                    <a:lnTo>
                      <a:pt x="274" y="82"/>
                    </a:lnTo>
                    <a:lnTo>
                      <a:pt x="274" y="84"/>
                    </a:lnTo>
                    <a:lnTo>
                      <a:pt x="276" y="84"/>
                    </a:lnTo>
                    <a:lnTo>
                      <a:pt x="276" y="85"/>
                    </a:lnTo>
                    <a:lnTo>
                      <a:pt x="278" y="85"/>
                    </a:lnTo>
                    <a:lnTo>
                      <a:pt x="280" y="85"/>
                    </a:lnTo>
                    <a:lnTo>
                      <a:pt x="282" y="87"/>
                    </a:lnTo>
                    <a:lnTo>
                      <a:pt x="284" y="87"/>
                    </a:lnTo>
                    <a:lnTo>
                      <a:pt x="284" y="85"/>
                    </a:lnTo>
                    <a:lnTo>
                      <a:pt x="284" y="87"/>
                    </a:lnTo>
                    <a:lnTo>
                      <a:pt x="286" y="87"/>
                    </a:lnTo>
                    <a:lnTo>
                      <a:pt x="286" y="89"/>
                    </a:lnTo>
                    <a:lnTo>
                      <a:pt x="286" y="91"/>
                    </a:lnTo>
                    <a:lnTo>
                      <a:pt x="288" y="91"/>
                    </a:lnTo>
                    <a:lnTo>
                      <a:pt x="286" y="91"/>
                    </a:lnTo>
                    <a:lnTo>
                      <a:pt x="286" y="89"/>
                    </a:lnTo>
                    <a:lnTo>
                      <a:pt x="288" y="89"/>
                    </a:lnTo>
                    <a:lnTo>
                      <a:pt x="288" y="91"/>
                    </a:lnTo>
                    <a:lnTo>
                      <a:pt x="290" y="91"/>
                    </a:lnTo>
                    <a:lnTo>
                      <a:pt x="292" y="91"/>
                    </a:lnTo>
                    <a:lnTo>
                      <a:pt x="292" y="93"/>
                    </a:lnTo>
                    <a:lnTo>
                      <a:pt x="294" y="93"/>
                    </a:lnTo>
                    <a:lnTo>
                      <a:pt x="292" y="93"/>
                    </a:lnTo>
                    <a:lnTo>
                      <a:pt x="294" y="93"/>
                    </a:lnTo>
                    <a:lnTo>
                      <a:pt x="294" y="95"/>
                    </a:lnTo>
                    <a:lnTo>
                      <a:pt x="294" y="93"/>
                    </a:lnTo>
                    <a:lnTo>
                      <a:pt x="294" y="95"/>
                    </a:lnTo>
                    <a:lnTo>
                      <a:pt x="295" y="95"/>
                    </a:lnTo>
                    <a:lnTo>
                      <a:pt x="295" y="97"/>
                    </a:lnTo>
                    <a:lnTo>
                      <a:pt x="294" y="97"/>
                    </a:lnTo>
                    <a:lnTo>
                      <a:pt x="295" y="97"/>
                    </a:lnTo>
                    <a:lnTo>
                      <a:pt x="294" y="97"/>
                    </a:lnTo>
                    <a:lnTo>
                      <a:pt x="295" y="97"/>
                    </a:lnTo>
                    <a:lnTo>
                      <a:pt x="295" y="99"/>
                    </a:lnTo>
                    <a:lnTo>
                      <a:pt x="295" y="101"/>
                    </a:lnTo>
                    <a:lnTo>
                      <a:pt x="295" y="99"/>
                    </a:lnTo>
                    <a:lnTo>
                      <a:pt x="295" y="101"/>
                    </a:lnTo>
                    <a:lnTo>
                      <a:pt x="297" y="101"/>
                    </a:lnTo>
                    <a:lnTo>
                      <a:pt x="299" y="101"/>
                    </a:lnTo>
                    <a:lnTo>
                      <a:pt x="299" y="103"/>
                    </a:lnTo>
                    <a:lnTo>
                      <a:pt x="299" y="105"/>
                    </a:lnTo>
                    <a:lnTo>
                      <a:pt x="299" y="107"/>
                    </a:lnTo>
                    <a:lnTo>
                      <a:pt x="301" y="107"/>
                    </a:lnTo>
                    <a:lnTo>
                      <a:pt x="301" y="109"/>
                    </a:lnTo>
                    <a:lnTo>
                      <a:pt x="301" y="111"/>
                    </a:lnTo>
                    <a:lnTo>
                      <a:pt x="301" y="113"/>
                    </a:lnTo>
                    <a:lnTo>
                      <a:pt x="303" y="113"/>
                    </a:lnTo>
                    <a:lnTo>
                      <a:pt x="303" y="114"/>
                    </a:lnTo>
                    <a:lnTo>
                      <a:pt x="303" y="113"/>
                    </a:lnTo>
                    <a:lnTo>
                      <a:pt x="303" y="114"/>
                    </a:lnTo>
                    <a:lnTo>
                      <a:pt x="305" y="114"/>
                    </a:lnTo>
                    <a:lnTo>
                      <a:pt x="305" y="116"/>
                    </a:lnTo>
                    <a:lnTo>
                      <a:pt x="305" y="114"/>
                    </a:lnTo>
                    <a:lnTo>
                      <a:pt x="305" y="113"/>
                    </a:lnTo>
                    <a:lnTo>
                      <a:pt x="305" y="111"/>
                    </a:lnTo>
                    <a:lnTo>
                      <a:pt x="305" y="113"/>
                    </a:lnTo>
                    <a:lnTo>
                      <a:pt x="307" y="113"/>
                    </a:lnTo>
                    <a:lnTo>
                      <a:pt x="307" y="114"/>
                    </a:lnTo>
                    <a:lnTo>
                      <a:pt x="309" y="114"/>
                    </a:lnTo>
                    <a:lnTo>
                      <a:pt x="311" y="116"/>
                    </a:lnTo>
                    <a:lnTo>
                      <a:pt x="311" y="114"/>
                    </a:lnTo>
                    <a:lnTo>
                      <a:pt x="309" y="114"/>
                    </a:lnTo>
                    <a:lnTo>
                      <a:pt x="309" y="113"/>
                    </a:lnTo>
                    <a:lnTo>
                      <a:pt x="311" y="113"/>
                    </a:lnTo>
                    <a:lnTo>
                      <a:pt x="311" y="114"/>
                    </a:lnTo>
                    <a:lnTo>
                      <a:pt x="311" y="113"/>
                    </a:lnTo>
                    <a:lnTo>
                      <a:pt x="311" y="114"/>
                    </a:lnTo>
                    <a:lnTo>
                      <a:pt x="311" y="116"/>
                    </a:lnTo>
                    <a:lnTo>
                      <a:pt x="311" y="114"/>
                    </a:lnTo>
                    <a:lnTo>
                      <a:pt x="311" y="116"/>
                    </a:lnTo>
                    <a:lnTo>
                      <a:pt x="313" y="116"/>
                    </a:lnTo>
                    <a:lnTo>
                      <a:pt x="311" y="116"/>
                    </a:lnTo>
                    <a:lnTo>
                      <a:pt x="311" y="118"/>
                    </a:lnTo>
                    <a:lnTo>
                      <a:pt x="311" y="120"/>
                    </a:lnTo>
                    <a:lnTo>
                      <a:pt x="313" y="120"/>
                    </a:lnTo>
                    <a:lnTo>
                      <a:pt x="313" y="122"/>
                    </a:lnTo>
                    <a:lnTo>
                      <a:pt x="311" y="122"/>
                    </a:lnTo>
                    <a:lnTo>
                      <a:pt x="313" y="122"/>
                    </a:lnTo>
                    <a:lnTo>
                      <a:pt x="313" y="124"/>
                    </a:lnTo>
                    <a:lnTo>
                      <a:pt x="311" y="124"/>
                    </a:lnTo>
                    <a:lnTo>
                      <a:pt x="313" y="124"/>
                    </a:lnTo>
                    <a:lnTo>
                      <a:pt x="315" y="124"/>
                    </a:lnTo>
                    <a:lnTo>
                      <a:pt x="315" y="126"/>
                    </a:lnTo>
                    <a:lnTo>
                      <a:pt x="317" y="126"/>
                    </a:lnTo>
                    <a:lnTo>
                      <a:pt x="317" y="128"/>
                    </a:lnTo>
                    <a:lnTo>
                      <a:pt x="319" y="128"/>
                    </a:lnTo>
                    <a:lnTo>
                      <a:pt x="321" y="128"/>
                    </a:lnTo>
                    <a:lnTo>
                      <a:pt x="321" y="130"/>
                    </a:lnTo>
                    <a:lnTo>
                      <a:pt x="323" y="132"/>
                    </a:lnTo>
                    <a:lnTo>
                      <a:pt x="323" y="134"/>
                    </a:lnTo>
                    <a:lnTo>
                      <a:pt x="324" y="134"/>
                    </a:lnTo>
                    <a:lnTo>
                      <a:pt x="324" y="136"/>
                    </a:lnTo>
                    <a:lnTo>
                      <a:pt x="326" y="136"/>
                    </a:lnTo>
                    <a:lnTo>
                      <a:pt x="326" y="138"/>
                    </a:lnTo>
                    <a:lnTo>
                      <a:pt x="326" y="140"/>
                    </a:lnTo>
                    <a:lnTo>
                      <a:pt x="326" y="138"/>
                    </a:lnTo>
                    <a:lnTo>
                      <a:pt x="326" y="140"/>
                    </a:lnTo>
                    <a:lnTo>
                      <a:pt x="328" y="140"/>
                    </a:lnTo>
                    <a:lnTo>
                      <a:pt x="330" y="142"/>
                    </a:lnTo>
                    <a:lnTo>
                      <a:pt x="328" y="142"/>
                    </a:lnTo>
                    <a:lnTo>
                      <a:pt x="330" y="142"/>
                    </a:lnTo>
                    <a:lnTo>
                      <a:pt x="328" y="142"/>
                    </a:lnTo>
                    <a:lnTo>
                      <a:pt x="328" y="143"/>
                    </a:lnTo>
                    <a:lnTo>
                      <a:pt x="330" y="143"/>
                    </a:lnTo>
                    <a:lnTo>
                      <a:pt x="328" y="143"/>
                    </a:lnTo>
                    <a:lnTo>
                      <a:pt x="330" y="143"/>
                    </a:lnTo>
                    <a:lnTo>
                      <a:pt x="330" y="145"/>
                    </a:lnTo>
                    <a:lnTo>
                      <a:pt x="332" y="145"/>
                    </a:lnTo>
                    <a:lnTo>
                      <a:pt x="330" y="147"/>
                    </a:lnTo>
                    <a:lnTo>
                      <a:pt x="330" y="149"/>
                    </a:lnTo>
                    <a:lnTo>
                      <a:pt x="330" y="151"/>
                    </a:lnTo>
                    <a:lnTo>
                      <a:pt x="330" y="153"/>
                    </a:lnTo>
                    <a:lnTo>
                      <a:pt x="332" y="153"/>
                    </a:lnTo>
                    <a:lnTo>
                      <a:pt x="330" y="153"/>
                    </a:lnTo>
                    <a:lnTo>
                      <a:pt x="330" y="155"/>
                    </a:lnTo>
                    <a:lnTo>
                      <a:pt x="330" y="153"/>
                    </a:lnTo>
                    <a:lnTo>
                      <a:pt x="330" y="155"/>
                    </a:lnTo>
                    <a:lnTo>
                      <a:pt x="332" y="155"/>
                    </a:lnTo>
                    <a:lnTo>
                      <a:pt x="332" y="157"/>
                    </a:lnTo>
                    <a:lnTo>
                      <a:pt x="330" y="157"/>
                    </a:lnTo>
                    <a:lnTo>
                      <a:pt x="330" y="159"/>
                    </a:lnTo>
                    <a:lnTo>
                      <a:pt x="332" y="159"/>
                    </a:lnTo>
                    <a:lnTo>
                      <a:pt x="332" y="161"/>
                    </a:lnTo>
                    <a:lnTo>
                      <a:pt x="332" y="163"/>
                    </a:lnTo>
                    <a:lnTo>
                      <a:pt x="334" y="163"/>
                    </a:lnTo>
                    <a:lnTo>
                      <a:pt x="334" y="165"/>
                    </a:lnTo>
                    <a:lnTo>
                      <a:pt x="334" y="167"/>
                    </a:lnTo>
                    <a:lnTo>
                      <a:pt x="334" y="169"/>
                    </a:lnTo>
                    <a:lnTo>
                      <a:pt x="334" y="171"/>
                    </a:lnTo>
                    <a:lnTo>
                      <a:pt x="336" y="171"/>
                    </a:lnTo>
                    <a:lnTo>
                      <a:pt x="334" y="171"/>
                    </a:lnTo>
                    <a:lnTo>
                      <a:pt x="334" y="172"/>
                    </a:lnTo>
                    <a:lnTo>
                      <a:pt x="334" y="174"/>
                    </a:lnTo>
                    <a:lnTo>
                      <a:pt x="334" y="176"/>
                    </a:lnTo>
                    <a:lnTo>
                      <a:pt x="332" y="176"/>
                    </a:lnTo>
                    <a:lnTo>
                      <a:pt x="332" y="178"/>
                    </a:lnTo>
                    <a:lnTo>
                      <a:pt x="332" y="180"/>
                    </a:lnTo>
                    <a:lnTo>
                      <a:pt x="332" y="182"/>
                    </a:lnTo>
                    <a:lnTo>
                      <a:pt x="332" y="184"/>
                    </a:lnTo>
                    <a:lnTo>
                      <a:pt x="332" y="186"/>
                    </a:lnTo>
                    <a:lnTo>
                      <a:pt x="330" y="186"/>
                    </a:lnTo>
                    <a:lnTo>
                      <a:pt x="330" y="188"/>
                    </a:lnTo>
                    <a:lnTo>
                      <a:pt x="330" y="190"/>
                    </a:lnTo>
                    <a:lnTo>
                      <a:pt x="330" y="192"/>
                    </a:lnTo>
                    <a:lnTo>
                      <a:pt x="330" y="194"/>
                    </a:lnTo>
                    <a:lnTo>
                      <a:pt x="330" y="196"/>
                    </a:lnTo>
                    <a:lnTo>
                      <a:pt x="330" y="198"/>
                    </a:lnTo>
                    <a:lnTo>
                      <a:pt x="328" y="198"/>
                    </a:lnTo>
                    <a:lnTo>
                      <a:pt x="330" y="198"/>
                    </a:lnTo>
                    <a:lnTo>
                      <a:pt x="328" y="198"/>
                    </a:lnTo>
                    <a:lnTo>
                      <a:pt x="328" y="200"/>
                    </a:lnTo>
                    <a:lnTo>
                      <a:pt x="328" y="201"/>
                    </a:lnTo>
                    <a:lnTo>
                      <a:pt x="326" y="201"/>
                    </a:lnTo>
                    <a:lnTo>
                      <a:pt x="326" y="203"/>
                    </a:lnTo>
                    <a:lnTo>
                      <a:pt x="326" y="205"/>
                    </a:lnTo>
                    <a:lnTo>
                      <a:pt x="326" y="207"/>
                    </a:lnTo>
                    <a:lnTo>
                      <a:pt x="324" y="207"/>
                    </a:lnTo>
                    <a:lnTo>
                      <a:pt x="324" y="209"/>
                    </a:lnTo>
                    <a:lnTo>
                      <a:pt x="323" y="209"/>
                    </a:lnTo>
                    <a:lnTo>
                      <a:pt x="323" y="211"/>
                    </a:lnTo>
                    <a:lnTo>
                      <a:pt x="321" y="211"/>
                    </a:lnTo>
                    <a:lnTo>
                      <a:pt x="321" y="213"/>
                    </a:lnTo>
                    <a:lnTo>
                      <a:pt x="319" y="213"/>
                    </a:lnTo>
                    <a:lnTo>
                      <a:pt x="319" y="215"/>
                    </a:lnTo>
                    <a:lnTo>
                      <a:pt x="317" y="215"/>
                    </a:lnTo>
                    <a:lnTo>
                      <a:pt x="319" y="215"/>
                    </a:lnTo>
                    <a:lnTo>
                      <a:pt x="317" y="215"/>
                    </a:lnTo>
                    <a:lnTo>
                      <a:pt x="317" y="217"/>
                    </a:lnTo>
                    <a:lnTo>
                      <a:pt x="317" y="219"/>
                    </a:lnTo>
                    <a:lnTo>
                      <a:pt x="315" y="219"/>
                    </a:lnTo>
                    <a:lnTo>
                      <a:pt x="315" y="217"/>
                    </a:lnTo>
                    <a:lnTo>
                      <a:pt x="315" y="219"/>
                    </a:lnTo>
                    <a:lnTo>
                      <a:pt x="317" y="219"/>
                    </a:lnTo>
                    <a:lnTo>
                      <a:pt x="317" y="221"/>
                    </a:lnTo>
                    <a:lnTo>
                      <a:pt x="315" y="221"/>
                    </a:lnTo>
                    <a:lnTo>
                      <a:pt x="317" y="221"/>
                    </a:lnTo>
                    <a:lnTo>
                      <a:pt x="315" y="223"/>
                    </a:lnTo>
                    <a:lnTo>
                      <a:pt x="315" y="225"/>
                    </a:lnTo>
                    <a:lnTo>
                      <a:pt x="313" y="225"/>
                    </a:lnTo>
                    <a:lnTo>
                      <a:pt x="313" y="227"/>
                    </a:lnTo>
                    <a:lnTo>
                      <a:pt x="313" y="229"/>
                    </a:lnTo>
                    <a:lnTo>
                      <a:pt x="311" y="229"/>
                    </a:lnTo>
                    <a:lnTo>
                      <a:pt x="313" y="229"/>
                    </a:lnTo>
                    <a:lnTo>
                      <a:pt x="313" y="230"/>
                    </a:lnTo>
                    <a:lnTo>
                      <a:pt x="311" y="230"/>
                    </a:lnTo>
                    <a:lnTo>
                      <a:pt x="311" y="232"/>
                    </a:lnTo>
                    <a:lnTo>
                      <a:pt x="313" y="232"/>
                    </a:lnTo>
                    <a:lnTo>
                      <a:pt x="313" y="234"/>
                    </a:lnTo>
                    <a:lnTo>
                      <a:pt x="311" y="234"/>
                    </a:lnTo>
                    <a:lnTo>
                      <a:pt x="311" y="232"/>
                    </a:lnTo>
                    <a:lnTo>
                      <a:pt x="311" y="234"/>
                    </a:lnTo>
                    <a:lnTo>
                      <a:pt x="309" y="234"/>
                    </a:lnTo>
                    <a:lnTo>
                      <a:pt x="309" y="236"/>
                    </a:lnTo>
                    <a:lnTo>
                      <a:pt x="309" y="238"/>
                    </a:lnTo>
                    <a:lnTo>
                      <a:pt x="307" y="238"/>
                    </a:lnTo>
                    <a:lnTo>
                      <a:pt x="307" y="240"/>
                    </a:lnTo>
                    <a:lnTo>
                      <a:pt x="307" y="242"/>
                    </a:lnTo>
                    <a:lnTo>
                      <a:pt x="307" y="244"/>
                    </a:lnTo>
                    <a:lnTo>
                      <a:pt x="305" y="244"/>
                    </a:lnTo>
                    <a:lnTo>
                      <a:pt x="307" y="244"/>
                    </a:lnTo>
                    <a:lnTo>
                      <a:pt x="307" y="246"/>
                    </a:lnTo>
                    <a:lnTo>
                      <a:pt x="305" y="246"/>
                    </a:lnTo>
                    <a:lnTo>
                      <a:pt x="305" y="248"/>
                    </a:lnTo>
                    <a:lnTo>
                      <a:pt x="305" y="250"/>
                    </a:lnTo>
                    <a:lnTo>
                      <a:pt x="305" y="252"/>
                    </a:lnTo>
                    <a:lnTo>
                      <a:pt x="305" y="254"/>
                    </a:lnTo>
                    <a:lnTo>
                      <a:pt x="303" y="254"/>
                    </a:lnTo>
                    <a:lnTo>
                      <a:pt x="305" y="254"/>
                    </a:lnTo>
                    <a:lnTo>
                      <a:pt x="305" y="256"/>
                    </a:lnTo>
                    <a:lnTo>
                      <a:pt x="305" y="258"/>
                    </a:lnTo>
                    <a:lnTo>
                      <a:pt x="305" y="259"/>
                    </a:lnTo>
                    <a:lnTo>
                      <a:pt x="303" y="259"/>
                    </a:lnTo>
                    <a:lnTo>
                      <a:pt x="303" y="258"/>
                    </a:lnTo>
                    <a:lnTo>
                      <a:pt x="303" y="259"/>
                    </a:lnTo>
                    <a:lnTo>
                      <a:pt x="301" y="259"/>
                    </a:lnTo>
                    <a:lnTo>
                      <a:pt x="301" y="261"/>
                    </a:lnTo>
                    <a:lnTo>
                      <a:pt x="299" y="261"/>
                    </a:lnTo>
                    <a:lnTo>
                      <a:pt x="297" y="261"/>
                    </a:lnTo>
                    <a:lnTo>
                      <a:pt x="295" y="261"/>
                    </a:lnTo>
                    <a:lnTo>
                      <a:pt x="294" y="261"/>
                    </a:lnTo>
                    <a:lnTo>
                      <a:pt x="292" y="261"/>
                    </a:lnTo>
                    <a:lnTo>
                      <a:pt x="290" y="261"/>
                    </a:lnTo>
                    <a:lnTo>
                      <a:pt x="288" y="263"/>
                    </a:lnTo>
                    <a:lnTo>
                      <a:pt x="286" y="263"/>
                    </a:lnTo>
                    <a:lnTo>
                      <a:pt x="284" y="265"/>
                    </a:lnTo>
                    <a:lnTo>
                      <a:pt x="282" y="267"/>
                    </a:lnTo>
                    <a:lnTo>
                      <a:pt x="282" y="269"/>
                    </a:lnTo>
                    <a:lnTo>
                      <a:pt x="280" y="269"/>
                    </a:lnTo>
                    <a:lnTo>
                      <a:pt x="280" y="271"/>
                    </a:lnTo>
                    <a:lnTo>
                      <a:pt x="278" y="271"/>
                    </a:lnTo>
                    <a:lnTo>
                      <a:pt x="280" y="271"/>
                    </a:lnTo>
                    <a:lnTo>
                      <a:pt x="278" y="271"/>
                    </a:lnTo>
                    <a:lnTo>
                      <a:pt x="276" y="271"/>
                    </a:lnTo>
                    <a:lnTo>
                      <a:pt x="274" y="271"/>
                    </a:lnTo>
                    <a:lnTo>
                      <a:pt x="274" y="273"/>
                    </a:lnTo>
                    <a:lnTo>
                      <a:pt x="276" y="273"/>
                    </a:lnTo>
                    <a:lnTo>
                      <a:pt x="276" y="271"/>
                    </a:lnTo>
                    <a:lnTo>
                      <a:pt x="276" y="273"/>
                    </a:lnTo>
                    <a:lnTo>
                      <a:pt x="276" y="275"/>
                    </a:lnTo>
                    <a:lnTo>
                      <a:pt x="274" y="275"/>
                    </a:lnTo>
                    <a:lnTo>
                      <a:pt x="274" y="273"/>
                    </a:lnTo>
                    <a:lnTo>
                      <a:pt x="272" y="271"/>
                    </a:lnTo>
                    <a:lnTo>
                      <a:pt x="272" y="273"/>
                    </a:lnTo>
                    <a:lnTo>
                      <a:pt x="270" y="273"/>
                    </a:lnTo>
                    <a:lnTo>
                      <a:pt x="270" y="271"/>
                    </a:lnTo>
                    <a:lnTo>
                      <a:pt x="268" y="271"/>
                    </a:lnTo>
                    <a:lnTo>
                      <a:pt x="268" y="269"/>
                    </a:lnTo>
                    <a:lnTo>
                      <a:pt x="266" y="269"/>
                    </a:lnTo>
                    <a:lnTo>
                      <a:pt x="268" y="269"/>
                    </a:lnTo>
                    <a:lnTo>
                      <a:pt x="266" y="269"/>
                    </a:lnTo>
                    <a:lnTo>
                      <a:pt x="268" y="269"/>
                    </a:lnTo>
                    <a:lnTo>
                      <a:pt x="268" y="267"/>
                    </a:lnTo>
                    <a:lnTo>
                      <a:pt x="266" y="267"/>
                    </a:lnTo>
                    <a:lnTo>
                      <a:pt x="268" y="267"/>
                    </a:lnTo>
                    <a:lnTo>
                      <a:pt x="268" y="265"/>
                    </a:lnTo>
                    <a:lnTo>
                      <a:pt x="266" y="265"/>
                    </a:lnTo>
                    <a:lnTo>
                      <a:pt x="266" y="267"/>
                    </a:lnTo>
                    <a:lnTo>
                      <a:pt x="265" y="267"/>
                    </a:lnTo>
                    <a:lnTo>
                      <a:pt x="265" y="269"/>
                    </a:lnTo>
                    <a:lnTo>
                      <a:pt x="263" y="269"/>
                    </a:lnTo>
                    <a:lnTo>
                      <a:pt x="263" y="267"/>
                    </a:lnTo>
                    <a:lnTo>
                      <a:pt x="261" y="267"/>
                    </a:lnTo>
                    <a:lnTo>
                      <a:pt x="263" y="267"/>
                    </a:lnTo>
                    <a:lnTo>
                      <a:pt x="265" y="267"/>
                    </a:lnTo>
                    <a:lnTo>
                      <a:pt x="265" y="265"/>
                    </a:lnTo>
                    <a:lnTo>
                      <a:pt x="265" y="263"/>
                    </a:lnTo>
                    <a:lnTo>
                      <a:pt x="265" y="261"/>
                    </a:lnTo>
                    <a:lnTo>
                      <a:pt x="263" y="261"/>
                    </a:lnTo>
                    <a:lnTo>
                      <a:pt x="263" y="263"/>
                    </a:lnTo>
                    <a:lnTo>
                      <a:pt x="261" y="263"/>
                    </a:lnTo>
                    <a:lnTo>
                      <a:pt x="261" y="265"/>
                    </a:lnTo>
                    <a:lnTo>
                      <a:pt x="259" y="265"/>
                    </a:lnTo>
                    <a:lnTo>
                      <a:pt x="261" y="265"/>
                    </a:lnTo>
                    <a:lnTo>
                      <a:pt x="261" y="267"/>
                    </a:lnTo>
                    <a:lnTo>
                      <a:pt x="259" y="267"/>
                    </a:lnTo>
                    <a:lnTo>
                      <a:pt x="257" y="267"/>
                    </a:lnTo>
                    <a:lnTo>
                      <a:pt x="257" y="269"/>
                    </a:lnTo>
                    <a:lnTo>
                      <a:pt x="255" y="269"/>
                    </a:lnTo>
                    <a:lnTo>
                      <a:pt x="255" y="271"/>
                    </a:lnTo>
                    <a:lnTo>
                      <a:pt x="253" y="271"/>
                    </a:lnTo>
                    <a:lnTo>
                      <a:pt x="253" y="273"/>
                    </a:lnTo>
                    <a:lnTo>
                      <a:pt x="251" y="273"/>
                    </a:lnTo>
                    <a:lnTo>
                      <a:pt x="251" y="271"/>
                    </a:lnTo>
                    <a:lnTo>
                      <a:pt x="249" y="271"/>
                    </a:lnTo>
                    <a:lnTo>
                      <a:pt x="247" y="271"/>
                    </a:lnTo>
                    <a:lnTo>
                      <a:pt x="247" y="269"/>
                    </a:lnTo>
                    <a:lnTo>
                      <a:pt x="245" y="269"/>
                    </a:lnTo>
                    <a:lnTo>
                      <a:pt x="243" y="267"/>
                    </a:lnTo>
                    <a:lnTo>
                      <a:pt x="241" y="267"/>
                    </a:lnTo>
                    <a:lnTo>
                      <a:pt x="239" y="267"/>
                    </a:lnTo>
                    <a:lnTo>
                      <a:pt x="237" y="267"/>
                    </a:lnTo>
                    <a:lnTo>
                      <a:pt x="237" y="265"/>
                    </a:lnTo>
                    <a:lnTo>
                      <a:pt x="236" y="267"/>
                    </a:lnTo>
                    <a:lnTo>
                      <a:pt x="234" y="267"/>
                    </a:lnTo>
                    <a:lnTo>
                      <a:pt x="232" y="265"/>
                    </a:lnTo>
                    <a:lnTo>
                      <a:pt x="232" y="263"/>
                    </a:lnTo>
                    <a:lnTo>
                      <a:pt x="230" y="263"/>
                    </a:lnTo>
                    <a:lnTo>
                      <a:pt x="228" y="263"/>
                    </a:lnTo>
                    <a:lnTo>
                      <a:pt x="226" y="263"/>
                    </a:lnTo>
                    <a:lnTo>
                      <a:pt x="226" y="261"/>
                    </a:lnTo>
                    <a:lnTo>
                      <a:pt x="224" y="259"/>
                    </a:lnTo>
                    <a:lnTo>
                      <a:pt x="224" y="258"/>
                    </a:lnTo>
                    <a:lnTo>
                      <a:pt x="222" y="258"/>
                    </a:lnTo>
                    <a:lnTo>
                      <a:pt x="220" y="256"/>
                    </a:lnTo>
                    <a:lnTo>
                      <a:pt x="220" y="254"/>
                    </a:lnTo>
                    <a:lnTo>
                      <a:pt x="220" y="252"/>
                    </a:lnTo>
                    <a:lnTo>
                      <a:pt x="222" y="252"/>
                    </a:lnTo>
                    <a:lnTo>
                      <a:pt x="222" y="250"/>
                    </a:lnTo>
                    <a:lnTo>
                      <a:pt x="220" y="246"/>
                    </a:lnTo>
                    <a:lnTo>
                      <a:pt x="220" y="244"/>
                    </a:lnTo>
                    <a:lnTo>
                      <a:pt x="218" y="244"/>
                    </a:lnTo>
                    <a:lnTo>
                      <a:pt x="218" y="242"/>
                    </a:lnTo>
                    <a:lnTo>
                      <a:pt x="216" y="240"/>
                    </a:lnTo>
                    <a:lnTo>
                      <a:pt x="214" y="240"/>
                    </a:lnTo>
                    <a:lnTo>
                      <a:pt x="214" y="238"/>
                    </a:lnTo>
                    <a:lnTo>
                      <a:pt x="218" y="242"/>
                    </a:lnTo>
                    <a:lnTo>
                      <a:pt x="218" y="244"/>
                    </a:lnTo>
                    <a:lnTo>
                      <a:pt x="220" y="244"/>
                    </a:lnTo>
                    <a:lnTo>
                      <a:pt x="220" y="246"/>
                    </a:lnTo>
                    <a:lnTo>
                      <a:pt x="220" y="244"/>
                    </a:lnTo>
                    <a:lnTo>
                      <a:pt x="220" y="242"/>
                    </a:lnTo>
                    <a:lnTo>
                      <a:pt x="218" y="242"/>
                    </a:lnTo>
                    <a:lnTo>
                      <a:pt x="218" y="240"/>
                    </a:lnTo>
                    <a:lnTo>
                      <a:pt x="216" y="240"/>
                    </a:lnTo>
                    <a:lnTo>
                      <a:pt x="214" y="238"/>
                    </a:lnTo>
                    <a:lnTo>
                      <a:pt x="216" y="238"/>
                    </a:lnTo>
                    <a:lnTo>
                      <a:pt x="216" y="240"/>
                    </a:lnTo>
                    <a:lnTo>
                      <a:pt x="216" y="238"/>
                    </a:lnTo>
                    <a:lnTo>
                      <a:pt x="218" y="238"/>
                    </a:lnTo>
                    <a:lnTo>
                      <a:pt x="216" y="238"/>
                    </a:lnTo>
                    <a:lnTo>
                      <a:pt x="218" y="238"/>
                    </a:lnTo>
                    <a:lnTo>
                      <a:pt x="218" y="236"/>
                    </a:lnTo>
                    <a:lnTo>
                      <a:pt x="216" y="236"/>
                    </a:lnTo>
                    <a:lnTo>
                      <a:pt x="214" y="236"/>
                    </a:lnTo>
                    <a:lnTo>
                      <a:pt x="214" y="238"/>
                    </a:lnTo>
                    <a:lnTo>
                      <a:pt x="212" y="238"/>
                    </a:lnTo>
                    <a:lnTo>
                      <a:pt x="214" y="238"/>
                    </a:lnTo>
                    <a:lnTo>
                      <a:pt x="212" y="238"/>
                    </a:lnTo>
                    <a:lnTo>
                      <a:pt x="210" y="238"/>
                    </a:lnTo>
                    <a:lnTo>
                      <a:pt x="210" y="240"/>
                    </a:lnTo>
                    <a:lnTo>
                      <a:pt x="208" y="238"/>
                    </a:lnTo>
                    <a:lnTo>
                      <a:pt x="208" y="240"/>
                    </a:lnTo>
                    <a:lnTo>
                      <a:pt x="207" y="240"/>
                    </a:lnTo>
                    <a:lnTo>
                      <a:pt x="207" y="238"/>
                    </a:lnTo>
                    <a:lnTo>
                      <a:pt x="208" y="238"/>
                    </a:lnTo>
                    <a:lnTo>
                      <a:pt x="208" y="236"/>
                    </a:lnTo>
                    <a:lnTo>
                      <a:pt x="210" y="236"/>
                    </a:lnTo>
                    <a:lnTo>
                      <a:pt x="210" y="234"/>
                    </a:lnTo>
                    <a:lnTo>
                      <a:pt x="210" y="232"/>
                    </a:lnTo>
                    <a:lnTo>
                      <a:pt x="210" y="230"/>
                    </a:lnTo>
                    <a:lnTo>
                      <a:pt x="210" y="229"/>
                    </a:lnTo>
                    <a:lnTo>
                      <a:pt x="208" y="229"/>
                    </a:lnTo>
                    <a:lnTo>
                      <a:pt x="208" y="227"/>
                    </a:lnTo>
                    <a:lnTo>
                      <a:pt x="208" y="225"/>
                    </a:lnTo>
                    <a:lnTo>
                      <a:pt x="207" y="225"/>
                    </a:lnTo>
                    <a:lnTo>
                      <a:pt x="207" y="227"/>
                    </a:lnTo>
                    <a:lnTo>
                      <a:pt x="205" y="227"/>
                    </a:lnTo>
                    <a:lnTo>
                      <a:pt x="205" y="229"/>
                    </a:lnTo>
                    <a:lnTo>
                      <a:pt x="205" y="230"/>
                    </a:lnTo>
                    <a:lnTo>
                      <a:pt x="205" y="232"/>
                    </a:lnTo>
                    <a:lnTo>
                      <a:pt x="205" y="234"/>
                    </a:lnTo>
                    <a:lnTo>
                      <a:pt x="203" y="234"/>
                    </a:lnTo>
                    <a:lnTo>
                      <a:pt x="201" y="234"/>
                    </a:lnTo>
                    <a:lnTo>
                      <a:pt x="199" y="234"/>
                    </a:lnTo>
                    <a:lnTo>
                      <a:pt x="197" y="234"/>
                    </a:lnTo>
                    <a:lnTo>
                      <a:pt x="197" y="236"/>
                    </a:lnTo>
                    <a:lnTo>
                      <a:pt x="197" y="234"/>
                    </a:lnTo>
                    <a:lnTo>
                      <a:pt x="197" y="232"/>
                    </a:lnTo>
                    <a:lnTo>
                      <a:pt x="199" y="232"/>
                    </a:lnTo>
                    <a:lnTo>
                      <a:pt x="201" y="232"/>
                    </a:lnTo>
                    <a:lnTo>
                      <a:pt x="201" y="230"/>
                    </a:lnTo>
                    <a:lnTo>
                      <a:pt x="203" y="230"/>
                    </a:lnTo>
                    <a:lnTo>
                      <a:pt x="203" y="229"/>
                    </a:lnTo>
                    <a:lnTo>
                      <a:pt x="203" y="227"/>
                    </a:lnTo>
                    <a:lnTo>
                      <a:pt x="201" y="227"/>
                    </a:lnTo>
                    <a:lnTo>
                      <a:pt x="203" y="227"/>
                    </a:lnTo>
                    <a:lnTo>
                      <a:pt x="203" y="225"/>
                    </a:lnTo>
                    <a:lnTo>
                      <a:pt x="201" y="225"/>
                    </a:lnTo>
                    <a:lnTo>
                      <a:pt x="203" y="225"/>
                    </a:lnTo>
                    <a:lnTo>
                      <a:pt x="203" y="223"/>
                    </a:lnTo>
                    <a:lnTo>
                      <a:pt x="203" y="221"/>
                    </a:lnTo>
                    <a:lnTo>
                      <a:pt x="205" y="221"/>
                    </a:lnTo>
                    <a:lnTo>
                      <a:pt x="205" y="219"/>
                    </a:lnTo>
                    <a:lnTo>
                      <a:pt x="207" y="219"/>
                    </a:lnTo>
                    <a:lnTo>
                      <a:pt x="207" y="217"/>
                    </a:lnTo>
                    <a:lnTo>
                      <a:pt x="205" y="217"/>
                    </a:lnTo>
                    <a:lnTo>
                      <a:pt x="205" y="215"/>
                    </a:lnTo>
                    <a:lnTo>
                      <a:pt x="207" y="215"/>
                    </a:lnTo>
                    <a:lnTo>
                      <a:pt x="207" y="213"/>
                    </a:lnTo>
                    <a:lnTo>
                      <a:pt x="207" y="215"/>
                    </a:lnTo>
                    <a:lnTo>
                      <a:pt x="207" y="213"/>
                    </a:lnTo>
                    <a:lnTo>
                      <a:pt x="205" y="211"/>
                    </a:lnTo>
                    <a:lnTo>
                      <a:pt x="207" y="211"/>
                    </a:lnTo>
                    <a:lnTo>
                      <a:pt x="205" y="209"/>
                    </a:lnTo>
                    <a:lnTo>
                      <a:pt x="205" y="207"/>
                    </a:lnTo>
                    <a:lnTo>
                      <a:pt x="205" y="209"/>
                    </a:lnTo>
                    <a:lnTo>
                      <a:pt x="205" y="211"/>
                    </a:lnTo>
                    <a:lnTo>
                      <a:pt x="205" y="213"/>
                    </a:lnTo>
                    <a:lnTo>
                      <a:pt x="203" y="213"/>
                    </a:lnTo>
                    <a:lnTo>
                      <a:pt x="201" y="215"/>
                    </a:lnTo>
                    <a:lnTo>
                      <a:pt x="201" y="217"/>
                    </a:lnTo>
                    <a:lnTo>
                      <a:pt x="201" y="219"/>
                    </a:lnTo>
                    <a:lnTo>
                      <a:pt x="199" y="219"/>
                    </a:lnTo>
                    <a:lnTo>
                      <a:pt x="199" y="221"/>
                    </a:lnTo>
                    <a:lnTo>
                      <a:pt x="197" y="219"/>
                    </a:lnTo>
                    <a:lnTo>
                      <a:pt x="197" y="221"/>
                    </a:lnTo>
                    <a:lnTo>
                      <a:pt x="195" y="221"/>
                    </a:lnTo>
                    <a:lnTo>
                      <a:pt x="195" y="223"/>
                    </a:lnTo>
                    <a:lnTo>
                      <a:pt x="193" y="223"/>
                    </a:lnTo>
                    <a:lnTo>
                      <a:pt x="193" y="225"/>
                    </a:lnTo>
                    <a:lnTo>
                      <a:pt x="191" y="225"/>
                    </a:lnTo>
                    <a:lnTo>
                      <a:pt x="191" y="227"/>
                    </a:lnTo>
                    <a:lnTo>
                      <a:pt x="191" y="229"/>
                    </a:lnTo>
                    <a:lnTo>
                      <a:pt x="191" y="227"/>
                    </a:lnTo>
                    <a:lnTo>
                      <a:pt x="189" y="227"/>
                    </a:lnTo>
                    <a:lnTo>
                      <a:pt x="189" y="229"/>
                    </a:lnTo>
                    <a:lnTo>
                      <a:pt x="189" y="230"/>
                    </a:lnTo>
                    <a:lnTo>
                      <a:pt x="187" y="230"/>
                    </a:lnTo>
                    <a:lnTo>
                      <a:pt x="189" y="230"/>
                    </a:lnTo>
                    <a:lnTo>
                      <a:pt x="189" y="232"/>
                    </a:lnTo>
                    <a:lnTo>
                      <a:pt x="187" y="230"/>
                    </a:lnTo>
                    <a:lnTo>
                      <a:pt x="187" y="232"/>
                    </a:lnTo>
                    <a:lnTo>
                      <a:pt x="187" y="230"/>
                    </a:lnTo>
                    <a:lnTo>
                      <a:pt x="185" y="230"/>
                    </a:lnTo>
                    <a:lnTo>
                      <a:pt x="185" y="229"/>
                    </a:lnTo>
                    <a:lnTo>
                      <a:pt x="183" y="229"/>
                    </a:lnTo>
                    <a:lnTo>
                      <a:pt x="181" y="229"/>
                    </a:lnTo>
                    <a:lnTo>
                      <a:pt x="183" y="229"/>
                    </a:lnTo>
                    <a:lnTo>
                      <a:pt x="183" y="227"/>
                    </a:lnTo>
                    <a:lnTo>
                      <a:pt x="183" y="229"/>
                    </a:lnTo>
                    <a:lnTo>
                      <a:pt x="185" y="229"/>
                    </a:lnTo>
                    <a:lnTo>
                      <a:pt x="185" y="227"/>
                    </a:lnTo>
                    <a:lnTo>
                      <a:pt x="183" y="225"/>
                    </a:lnTo>
                    <a:lnTo>
                      <a:pt x="183" y="223"/>
                    </a:lnTo>
                    <a:lnTo>
                      <a:pt x="183" y="221"/>
                    </a:lnTo>
                    <a:lnTo>
                      <a:pt x="181" y="221"/>
                    </a:lnTo>
                    <a:lnTo>
                      <a:pt x="181" y="219"/>
                    </a:lnTo>
                    <a:lnTo>
                      <a:pt x="179" y="219"/>
                    </a:lnTo>
                    <a:lnTo>
                      <a:pt x="179" y="217"/>
                    </a:lnTo>
                    <a:lnTo>
                      <a:pt x="179" y="215"/>
                    </a:lnTo>
                    <a:lnTo>
                      <a:pt x="178" y="215"/>
                    </a:lnTo>
                    <a:lnTo>
                      <a:pt x="179" y="215"/>
                    </a:lnTo>
                    <a:lnTo>
                      <a:pt x="178" y="215"/>
                    </a:lnTo>
                    <a:lnTo>
                      <a:pt x="176" y="215"/>
                    </a:lnTo>
                    <a:lnTo>
                      <a:pt x="176" y="213"/>
                    </a:lnTo>
                    <a:lnTo>
                      <a:pt x="174" y="213"/>
                    </a:lnTo>
                    <a:lnTo>
                      <a:pt x="176" y="213"/>
                    </a:lnTo>
                    <a:lnTo>
                      <a:pt x="174" y="211"/>
                    </a:lnTo>
                    <a:lnTo>
                      <a:pt x="174" y="213"/>
                    </a:lnTo>
                    <a:lnTo>
                      <a:pt x="174" y="211"/>
                    </a:lnTo>
                    <a:lnTo>
                      <a:pt x="174" y="209"/>
                    </a:lnTo>
                    <a:lnTo>
                      <a:pt x="176" y="209"/>
                    </a:lnTo>
                    <a:lnTo>
                      <a:pt x="176" y="211"/>
                    </a:lnTo>
                    <a:lnTo>
                      <a:pt x="176" y="209"/>
                    </a:lnTo>
                    <a:lnTo>
                      <a:pt x="176" y="207"/>
                    </a:lnTo>
                    <a:lnTo>
                      <a:pt x="174" y="207"/>
                    </a:lnTo>
                    <a:lnTo>
                      <a:pt x="172" y="207"/>
                    </a:lnTo>
                    <a:lnTo>
                      <a:pt x="172" y="205"/>
                    </a:lnTo>
                    <a:lnTo>
                      <a:pt x="170" y="205"/>
                    </a:lnTo>
                    <a:lnTo>
                      <a:pt x="170" y="203"/>
                    </a:lnTo>
                    <a:lnTo>
                      <a:pt x="170" y="205"/>
                    </a:lnTo>
                    <a:lnTo>
                      <a:pt x="170" y="203"/>
                    </a:lnTo>
                    <a:lnTo>
                      <a:pt x="168" y="203"/>
                    </a:lnTo>
                    <a:lnTo>
                      <a:pt x="168" y="205"/>
                    </a:lnTo>
                    <a:lnTo>
                      <a:pt x="170" y="205"/>
                    </a:lnTo>
                    <a:lnTo>
                      <a:pt x="168" y="205"/>
                    </a:lnTo>
                    <a:lnTo>
                      <a:pt x="166" y="205"/>
                    </a:lnTo>
                    <a:lnTo>
                      <a:pt x="166" y="203"/>
                    </a:lnTo>
                    <a:lnTo>
                      <a:pt x="164" y="203"/>
                    </a:lnTo>
                    <a:lnTo>
                      <a:pt x="162" y="201"/>
                    </a:lnTo>
                    <a:lnTo>
                      <a:pt x="160" y="201"/>
                    </a:lnTo>
                    <a:lnTo>
                      <a:pt x="160" y="203"/>
                    </a:lnTo>
                    <a:lnTo>
                      <a:pt x="158" y="203"/>
                    </a:lnTo>
                    <a:lnTo>
                      <a:pt x="158" y="201"/>
                    </a:lnTo>
                    <a:lnTo>
                      <a:pt x="156" y="201"/>
                    </a:lnTo>
                    <a:lnTo>
                      <a:pt x="154" y="200"/>
                    </a:lnTo>
                    <a:lnTo>
                      <a:pt x="152" y="200"/>
                    </a:lnTo>
                    <a:lnTo>
                      <a:pt x="150" y="198"/>
                    </a:lnTo>
                    <a:lnTo>
                      <a:pt x="149" y="198"/>
                    </a:lnTo>
                    <a:lnTo>
                      <a:pt x="147" y="200"/>
                    </a:lnTo>
                    <a:lnTo>
                      <a:pt x="145" y="200"/>
                    </a:lnTo>
                    <a:lnTo>
                      <a:pt x="143" y="200"/>
                    </a:lnTo>
                    <a:lnTo>
                      <a:pt x="141" y="200"/>
                    </a:lnTo>
                    <a:lnTo>
                      <a:pt x="139" y="200"/>
                    </a:lnTo>
                    <a:lnTo>
                      <a:pt x="137" y="200"/>
                    </a:lnTo>
                    <a:lnTo>
                      <a:pt x="135" y="200"/>
                    </a:lnTo>
                    <a:lnTo>
                      <a:pt x="133" y="200"/>
                    </a:lnTo>
                    <a:lnTo>
                      <a:pt x="131" y="200"/>
                    </a:lnTo>
                    <a:lnTo>
                      <a:pt x="129" y="201"/>
                    </a:lnTo>
                    <a:lnTo>
                      <a:pt x="125" y="203"/>
                    </a:lnTo>
                    <a:lnTo>
                      <a:pt x="123" y="203"/>
                    </a:lnTo>
                    <a:lnTo>
                      <a:pt x="121" y="203"/>
                    </a:lnTo>
                    <a:lnTo>
                      <a:pt x="120" y="205"/>
                    </a:lnTo>
                    <a:lnTo>
                      <a:pt x="118" y="205"/>
                    </a:lnTo>
                    <a:lnTo>
                      <a:pt x="116" y="205"/>
                    </a:lnTo>
                    <a:lnTo>
                      <a:pt x="114" y="205"/>
                    </a:lnTo>
                    <a:lnTo>
                      <a:pt x="112" y="205"/>
                    </a:lnTo>
                    <a:lnTo>
                      <a:pt x="110" y="205"/>
                    </a:lnTo>
                    <a:lnTo>
                      <a:pt x="108" y="205"/>
                    </a:lnTo>
                    <a:lnTo>
                      <a:pt x="106" y="205"/>
                    </a:lnTo>
                    <a:lnTo>
                      <a:pt x="106" y="207"/>
                    </a:lnTo>
                    <a:lnTo>
                      <a:pt x="104" y="207"/>
                    </a:lnTo>
                    <a:lnTo>
                      <a:pt x="102" y="209"/>
                    </a:lnTo>
                    <a:lnTo>
                      <a:pt x="100" y="209"/>
                    </a:lnTo>
                    <a:lnTo>
                      <a:pt x="98" y="209"/>
                    </a:lnTo>
                    <a:lnTo>
                      <a:pt x="98" y="211"/>
                    </a:lnTo>
                    <a:lnTo>
                      <a:pt x="96" y="211"/>
                    </a:lnTo>
                    <a:lnTo>
                      <a:pt x="94" y="211"/>
                    </a:lnTo>
                    <a:lnTo>
                      <a:pt x="94" y="213"/>
                    </a:lnTo>
                    <a:lnTo>
                      <a:pt x="92" y="213"/>
                    </a:lnTo>
                    <a:lnTo>
                      <a:pt x="91" y="213"/>
                    </a:lnTo>
                    <a:lnTo>
                      <a:pt x="91" y="215"/>
                    </a:lnTo>
                    <a:lnTo>
                      <a:pt x="91" y="217"/>
                    </a:lnTo>
                    <a:lnTo>
                      <a:pt x="91" y="219"/>
                    </a:lnTo>
                    <a:lnTo>
                      <a:pt x="89" y="219"/>
                    </a:lnTo>
                    <a:lnTo>
                      <a:pt x="89" y="221"/>
                    </a:lnTo>
                    <a:lnTo>
                      <a:pt x="87" y="221"/>
                    </a:lnTo>
                    <a:lnTo>
                      <a:pt x="87" y="223"/>
                    </a:lnTo>
                    <a:lnTo>
                      <a:pt x="87" y="221"/>
                    </a:lnTo>
                    <a:lnTo>
                      <a:pt x="85" y="221"/>
                    </a:lnTo>
                    <a:lnTo>
                      <a:pt x="85" y="223"/>
                    </a:lnTo>
                    <a:lnTo>
                      <a:pt x="83" y="223"/>
                    </a:lnTo>
                    <a:lnTo>
                      <a:pt x="83" y="221"/>
                    </a:lnTo>
                    <a:lnTo>
                      <a:pt x="81" y="221"/>
                    </a:lnTo>
                    <a:lnTo>
                      <a:pt x="79" y="221"/>
                    </a:lnTo>
                    <a:lnTo>
                      <a:pt x="79" y="223"/>
                    </a:lnTo>
                    <a:lnTo>
                      <a:pt x="77" y="221"/>
                    </a:lnTo>
                    <a:lnTo>
                      <a:pt x="77" y="223"/>
                    </a:lnTo>
                    <a:lnTo>
                      <a:pt x="75" y="223"/>
                    </a:lnTo>
                    <a:lnTo>
                      <a:pt x="75" y="221"/>
                    </a:lnTo>
                    <a:lnTo>
                      <a:pt x="73" y="221"/>
                    </a:lnTo>
                    <a:lnTo>
                      <a:pt x="71" y="221"/>
                    </a:lnTo>
                    <a:lnTo>
                      <a:pt x="69" y="221"/>
                    </a:lnTo>
                    <a:lnTo>
                      <a:pt x="67" y="221"/>
                    </a:lnTo>
                    <a:lnTo>
                      <a:pt x="65" y="221"/>
                    </a:lnTo>
                    <a:lnTo>
                      <a:pt x="63" y="221"/>
                    </a:lnTo>
                    <a:lnTo>
                      <a:pt x="62" y="221"/>
                    </a:lnTo>
                    <a:lnTo>
                      <a:pt x="62" y="223"/>
                    </a:lnTo>
                    <a:lnTo>
                      <a:pt x="60" y="223"/>
                    </a:lnTo>
                    <a:lnTo>
                      <a:pt x="58" y="223"/>
                    </a:lnTo>
                    <a:lnTo>
                      <a:pt x="56" y="223"/>
                    </a:lnTo>
                    <a:lnTo>
                      <a:pt x="54" y="223"/>
                    </a:lnTo>
                    <a:lnTo>
                      <a:pt x="54" y="225"/>
                    </a:lnTo>
                    <a:lnTo>
                      <a:pt x="54" y="227"/>
                    </a:lnTo>
                    <a:lnTo>
                      <a:pt x="52" y="227"/>
                    </a:lnTo>
                    <a:lnTo>
                      <a:pt x="52" y="229"/>
                    </a:lnTo>
                    <a:lnTo>
                      <a:pt x="50" y="227"/>
                    </a:lnTo>
                    <a:lnTo>
                      <a:pt x="48" y="227"/>
                    </a:lnTo>
                    <a:lnTo>
                      <a:pt x="48" y="229"/>
                    </a:lnTo>
                    <a:lnTo>
                      <a:pt x="46" y="229"/>
                    </a:lnTo>
                    <a:lnTo>
                      <a:pt x="48" y="229"/>
                    </a:lnTo>
                    <a:lnTo>
                      <a:pt x="46" y="229"/>
                    </a:lnTo>
                    <a:lnTo>
                      <a:pt x="46" y="230"/>
                    </a:lnTo>
                    <a:lnTo>
                      <a:pt x="44" y="230"/>
                    </a:lnTo>
                    <a:lnTo>
                      <a:pt x="44" y="232"/>
                    </a:lnTo>
                    <a:lnTo>
                      <a:pt x="42" y="232"/>
                    </a:lnTo>
                    <a:lnTo>
                      <a:pt x="40" y="232"/>
                    </a:lnTo>
                    <a:lnTo>
                      <a:pt x="40" y="234"/>
                    </a:lnTo>
                    <a:lnTo>
                      <a:pt x="40" y="232"/>
                    </a:lnTo>
                    <a:lnTo>
                      <a:pt x="40" y="234"/>
                    </a:lnTo>
                    <a:lnTo>
                      <a:pt x="40" y="232"/>
                    </a:lnTo>
                    <a:lnTo>
                      <a:pt x="38" y="232"/>
                    </a:lnTo>
                    <a:lnTo>
                      <a:pt x="38" y="234"/>
                    </a:lnTo>
                    <a:lnTo>
                      <a:pt x="36" y="234"/>
                    </a:lnTo>
                    <a:lnTo>
                      <a:pt x="36" y="232"/>
                    </a:lnTo>
                    <a:lnTo>
                      <a:pt x="34" y="232"/>
                    </a:lnTo>
                    <a:lnTo>
                      <a:pt x="33" y="232"/>
                    </a:lnTo>
                    <a:lnTo>
                      <a:pt x="31" y="232"/>
                    </a:lnTo>
                    <a:lnTo>
                      <a:pt x="29" y="232"/>
                    </a:lnTo>
                    <a:lnTo>
                      <a:pt x="27" y="232"/>
                    </a:lnTo>
                    <a:lnTo>
                      <a:pt x="29" y="232"/>
                    </a:lnTo>
                    <a:lnTo>
                      <a:pt x="29" y="230"/>
                    </a:lnTo>
                    <a:lnTo>
                      <a:pt x="27" y="230"/>
                    </a:lnTo>
                    <a:lnTo>
                      <a:pt x="29" y="232"/>
                    </a:lnTo>
                    <a:lnTo>
                      <a:pt x="27" y="232"/>
                    </a:lnTo>
                    <a:lnTo>
                      <a:pt x="27" y="230"/>
                    </a:lnTo>
                    <a:lnTo>
                      <a:pt x="25" y="230"/>
                    </a:lnTo>
                    <a:lnTo>
                      <a:pt x="23" y="230"/>
                    </a:lnTo>
                    <a:lnTo>
                      <a:pt x="23" y="229"/>
                    </a:lnTo>
                    <a:lnTo>
                      <a:pt x="21" y="227"/>
                    </a:lnTo>
                    <a:lnTo>
                      <a:pt x="19" y="227"/>
                    </a:lnTo>
                    <a:lnTo>
                      <a:pt x="19" y="225"/>
                    </a:lnTo>
                    <a:lnTo>
                      <a:pt x="17" y="225"/>
                    </a:lnTo>
                    <a:lnTo>
                      <a:pt x="17" y="227"/>
                    </a:lnTo>
                    <a:lnTo>
                      <a:pt x="17" y="225"/>
                    </a:lnTo>
                    <a:lnTo>
                      <a:pt x="15" y="223"/>
                    </a:lnTo>
                    <a:lnTo>
                      <a:pt x="15" y="221"/>
                    </a:lnTo>
                    <a:lnTo>
                      <a:pt x="17" y="221"/>
                    </a:lnTo>
                    <a:lnTo>
                      <a:pt x="15" y="221"/>
                    </a:lnTo>
                    <a:lnTo>
                      <a:pt x="15" y="219"/>
                    </a:lnTo>
                    <a:lnTo>
                      <a:pt x="17" y="219"/>
                    </a:lnTo>
                    <a:lnTo>
                      <a:pt x="17" y="217"/>
                    </a:lnTo>
                    <a:lnTo>
                      <a:pt x="17" y="219"/>
                    </a:lnTo>
                    <a:lnTo>
                      <a:pt x="19" y="219"/>
                    </a:lnTo>
                    <a:lnTo>
                      <a:pt x="21" y="217"/>
                    </a:lnTo>
                    <a:lnTo>
                      <a:pt x="21" y="215"/>
                    </a:lnTo>
                    <a:lnTo>
                      <a:pt x="23" y="215"/>
                    </a:lnTo>
                    <a:lnTo>
                      <a:pt x="21" y="215"/>
                    </a:lnTo>
                    <a:lnTo>
                      <a:pt x="21" y="213"/>
                    </a:lnTo>
                    <a:lnTo>
                      <a:pt x="21" y="211"/>
                    </a:lnTo>
                    <a:lnTo>
                      <a:pt x="21" y="209"/>
                    </a:lnTo>
                    <a:lnTo>
                      <a:pt x="21" y="207"/>
                    </a:lnTo>
                    <a:lnTo>
                      <a:pt x="23" y="207"/>
                    </a:lnTo>
                    <a:lnTo>
                      <a:pt x="23" y="209"/>
                    </a:lnTo>
                    <a:lnTo>
                      <a:pt x="21" y="209"/>
                    </a:lnTo>
                    <a:lnTo>
                      <a:pt x="23" y="211"/>
                    </a:lnTo>
                    <a:lnTo>
                      <a:pt x="23" y="209"/>
                    </a:lnTo>
                    <a:lnTo>
                      <a:pt x="21" y="209"/>
                    </a:lnTo>
                    <a:lnTo>
                      <a:pt x="23" y="209"/>
                    </a:lnTo>
                    <a:lnTo>
                      <a:pt x="23" y="207"/>
                    </a:lnTo>
                    <a:lnTo>
                      <a:pt x="23" y="205"/>
                    </a:lnTo>
                    <a:lnTo>
                      <a:pt x="21" y="205"/>
                    </a:lnTo>
                    <a:lnTo>
                      <a:pt x="23" y="205"/>
                    </a:lnTo>
                    <a:lnTo>
                      <a:pt x="23" y="203"/>
                    </a:lnTo>
                    <a:lnTo>
                      <a:pt x="23" y="201"/>
                    </a:lnTo>
                    <a:lnTo>
                      <a:pt x="23" y="200"/>
                    </a:lnTo>
                    <a:lnTo>
                      <a:pt x="21" y="200"/>
                    </a:lnTo>
                    <a:lnTo>
                      <a:pt x="21" y="198"/>
                    </a:lnTo>
                    <a:lnTo>
                      <a:pt x="21" y="196"/>
                    </a:lnTo>
                    <a:lnTo>
                      <a:pt x="19" y="194"/>
                    </a:lnTo>
                    <a:lnTo>
                      <a:pt x="19" y="192"/>
                    </a:lnTo>
                    <a:lnTo>
                      <a:pt x="17" y="192"/>
                    </a:lnTo>
                    <a:lnTo>
                      <a:pt x="17" y="190"/>
                    </a:lnTo>
                    <a:lnTo>
                      <a:pt x="17" y="188"/>
                    </a:lnTo>
                    <a:lnTo>
                      <a:pt x="17" y="186"/>
                    </a:lnTo>
                    <a:lnTo>
                      <a:pt x="15" y="186"/>
                    </a:lnTo>
                    <a:lnTo>
                      <a:pt x="17" y="184"/>
                    </a:lnTo>
                    <a:lnTo>
                      <a:pt x="15" y="184"/>
                    </a:lnTo>
                    <a:lnTo>
                      <a:pt x="15" y="182"/>
                    </a:lnTo>
                    <a:lnTo>
                      <a:pt x="15" y="180"/>
                    </a:lnTo>
                    <a:lnTo>
                      <a:pt x="15" y="178"/>
                    </a:lnTo>
                    <a:lnTo>
                      <a:pt x="15" y="176"/>
                    </a:lnTo>
                    <a:lnTo>
                      <a:pt x="15" y="174"/>
                    </a:lnTo>
                    <a:lnTo>
                      <a:pt x="13" y="172"/>
                    </a:lnTo>
                    <a:lnTo>
                      <a:pt x="13" y="171"/>
                    </a:lnTo>
                    <a:lnTo>
                      <a:pt x="11" y="169"/>
                    </a:lnTo>
                    <a:lnTo>
                      <a:pt x="11" y="167"/>
                    </a:lnTo>
                    <a:lnTo>
                      <a:pt x="9" y="167"/>
                    </a:lnTo>
                    <a:lnTo>
                      <a:pt x="9" y="165"/>
                    </a:lnTo>
                    <a:lnTo>
                      <a:pt x="9" y="163"/>
                    </a:lnTo>
                    <a:lnTo>
                      <a:pt x="9" y="161"/>
                    </a:lnTo>
                    <a:lnTo>
                      <a:pt x="9" y="159"/>
                    </a:lnTo>
                    <a:lnTo>
                      <a:pt x="7" y="159"/>
                    </a:lnTo>
                    <a:lnTo>
                      <a:pt x="7" y="157"/>
                    </a:lnTo>
                    <a:lnTo>
                      <a:pt x="5" y="155"/>
                    </a:lnTo>
                    <a:lnTo>
                      <a:pt x="5" y="153"/>
                    </a:lnTo>
                    <a:lnTo>
                      <a:pt x="4" y="151"/>
                    </a:lnTo>
                    <a:lnTo>
                      <a:pt x="2" y="151"/>
                    </a:lnTo>
                    <a:lnTo>
                      <a:pt x="2" y="149"/>
                    </a:lnTo>
                    <a:lnTo>
                      <a:pt x="2" y="147"/>
                    </a:lnTo>
                    <a:lnTo>
                      <a:pt x="2" y="149"/>
                    </a:lnTo>
                    <a:lnTo>
                      <a:pt x="2" y="147"/>
                    </a:lnTo>
                    <a:lnTo>
                      <a:pt x="2" y="145"/>
                    </a:lnTo>
                    <a:lnTo>
                      <a:pt x="2" y="147"/>
                    </a:lnTo>
                    <a:lnTo>
                      <a:pt x="2" y="149"/>
                    </a:lnTo>
                    <a:lnTo>
                      <a:pt x="4" y="149"/>
                    </a:lnTo>
                    <a:lnTo>
                      <a:pt x="4" y="147"/>
                    </a:lnTo>
                    <a:lnTo>
                      <a:pt x="4" y="145"/>
                    </a:lnTo>
                    <a:lnTo>
                      <a:pt x="4" y="147"/>
                    </a:lnTo>
                    <a:lnTo>
                      <a:pt x="4" y="149"/>
                    </a:lnTo>
                    <a:lnTo>
                      <a:pt x="4" y="151"/>
                    </a:lnTo>
                    <a:lnTo>
                      <a:pt x="4" y="149"/>
                    </a:lnTo>
                    <a:lnTo>
                      <a:pt x="4" y="151"/>
                    </a:lnTo>
                    <a:lnTo>
                      <a:pt x="5" y="151"/>
                    </a:lnTo>
                    <a:lnTo>
                      <a:pt x="5" y="153"/>
                    </a:lnTo>
                    <a:lnTo>
                      <a:pt x="5" y="151"/>
                    </a:lnTo>
                    <a:lnTo>
                      <a:pt x="7" y="151"/>
                    </a:lnTo>
                    <a:lnTo>
                      <a:pt x="7" y="149"/>
                    </a:lnTo>
                    <a:lnTo>
                      <a:pt x="5" y="149"/>
                    </a:lnTo>
                    <a:lnTo>
                      <a:pt x="5" y="147"/>
                    </a:lnTo>
                    <a:lnTo>
                      <a:pt x="4" y="147"/>
                    </a:lnTo>
                    <a:lnTo>
                      <a:pt x="4" y="145"/>
                    </a:lnTo>
                    <a:lnTo>
                      <a:pt x="4" y="143"/>
                    </a:lnTo>
                    <a:lnTo>
                      <a:pt x="4" y="142"/>
                    </a:lnTo>
                    <a:lnTo>
                      <a:pt x="4" y="143"/>
                    </a:lnTo>
                    <a:lnTo>
                      <a:pt x="5" y="143"/>
                    </a:lnTo>
                    <a:lnTo>
                      <a:pt x="5" y="145"/>
                    </a:lnTo>
                    <a:lnTo>
                      <a:pt x="5" y="147"/>
                    </a:lnTo>
                    <a:lnTo>
                      <a:pt x="7" y="147"/>
                    </a:lnTo>
                    <a:lnTo>
                      <a:pt x="7" y="145"/>
                    </a:lnTo>
                    <a:lnTo>
                      <a:pt x="7" y="147"/>
                    </a:lnTo>
                    <a:lnTo>
                      <a:pt x="7" y="149"/>
                    </a:lnTo>
                    <a:lnTo>
                      <a:pt x="9" y="149"/>
                    </a:lnTo>
                    <a:lnTo>
                      <a:pt x="9" y="151"/>
                    </a:lnTo>
                    <a:lnTo>
                      <a:pt x="9" y="149"/>
                    </a:lnTo>
                    <a:lnTo>
                      <a:pt x="9" y="147"/>
                    </a:lnTo>
                    <a:lnTo>
                      <a:pt x="9" y="145"/>
                    </a:lnTo>
                    <a:lnTo>
                      <a:pt x="9" y="143"/>
                    </a:lnTo>
                    <a:lnTo>
                      <a:pt x="7" y="143"/>
                    </a:lnTo>
                    <a:lnTo>
                      <a:pt x="7" y="142"/>
                    </a:lnTo>
                    <a:lnTo>
                      <a:pt x="7" y="140"/>
                    </a:lnTo>
                    <a:lnTo>
                      <a:pt x="5" y="140"/>
                    </a:lnTo>
                    <a:lnTo>
                      <a:pt x="5" y="138"/>
                    </a:lnTo>
                    <a:lnTo>
                      <a:pt x="5" y="136"/>
                    </a:lnTo>
                    <a:lnTo>
                      <a:pt x="5" y="134"/>
                    </a:lnTo>
                    <a:lnTo>
                      <a:pt x="4" y="134"/>
                    </a:lnTo>
                    <a:lnTo>
                      <a:pt x="4" y="132"/>
                    </a:lnTo>
                    <a:lnTo>
                      <a:pt x="4" y="130"/>
                    </a:lnTo>
                    <a:lnTo>
                      <a:pt x="4" y="128"/>
                    </a:lnTo>
                    <a:lnTo>
                      <a:pt x="4" y="126"/>
                    </a:lnTo>
                    <a:lnTo>
                      <a:pt x="5" y="124"/>
                    </a:lnTo>
                    <a:lnTo>
                      <a:pt x="5" y="122"/>
                    </a:lnTo>
                    <a:lnTo>
                      <a:pt x="5" y="120"/>
                    </a:lnTo>
                    <a:lnTo>
                      <a:pt x="5" y="118"/>
                    </a:lnTo>
                    <a:lnTo>
                      <a:pt x="5" y="116"/>
                    </a:lnTo>
                    <a:lnTo>
                      <a:pt x="5" y="114"/>
                    </a:lnTo>
                    <a:lnTo>
                      <a:pt x="5" y="113"/>
                    </a:lnTo>
                    <a:lnTo>
                      <a:pt x="7" y="111"/>
                    </a:lnTo>
                    <a:lnTo>
                      <a:pt x="7" y="109"/>
                    </a:lnTo>
                    <a:lnTo>
                      <a:pt x="9" y="109"/>
                    </a:lnTo>
                    <a:lnTo>
                      <a:pt x="9" y="111"/>
                    </a:lnTo>
                    <a:lnTo>
                      <a:pt x="9" y="113"/>
                    </a:lnTo>
                    <a:lnTo>
                      <a:pt x="9" y="114"/>
                    </a:lnTo>
                    <a:lnTo>
                      <a:pt x="11" y="114"/>
                    </a:lnTo>
                    <a:lnTo>
                      <a:pt x="11" y="113"/>
                    </a:lnTo>
                    <a:lnTo>
                      <a:pt x="11" y="111"/>
                    </a:lnTo>
                    <a:lnTo>
                      <a:pt x="13" y="111"/>
                    </a:lnTo>
                    <a:lnTo>
                      <a:pt x="11" y="111"/>
                    </a:lnTo>
                    <a:lnTo>
                      <a:pt x="13" y="111"/>
                    </a:lnTo>
                    <a:lnTo>
                      <a:pt x="13" y="109"/>
                    </a:lnTo>
                    <a:lnTo>
                      <a:pt x="15" y="109"/>
                    </a:lnTo>
                    <a:lnTo>
                      <a:pt x="15" y="107"/>
                    </a:lnTo>
                    <a:lnTo>
                      <a:pt x="17" y="107"/>
                    </a:lnTo>
                    <a:lnTo>
                      <a:pt x="19" y="107"/>
                    </a:lnTo>
                    <a:lnTo>
                      <a:pt x="21" y="105"/>
                    </a:lnTo>
                    <a:lnTo>
                      <a:pt x="21" y="103"/>
                    </a:lnTo>
                    <a:lnTo>
                      <a:pt x="23" y="103"/>
                    </a:lnTo>
                    <a:lnTo>
                      <a:pt x="25" y="101"/>
                    </a:lnTo>
                    <a:lnTo>
                      <a:pt x="27" y="101"/>
                    </a:lnTo>
                    <a:lnTo>
                      <a:pt x="27" y="99"/>
                    </a:lnTo>
                    <a:lnTo>
                      <a:pt x="29" y="99"/>
                    </a:lnTo>
                    <a:lnTo>
                      <a:pt x="31" y="99"/>
                    </a:lnTo>
                    <a:lnTo>
                      <a:pt x="31" y="97"/>
                    </a:lnTo>
                    <a:lnTo>
                      <a:pt x="31" y="99"/>
                    </a:lnTo>
                    <a:lnTo>
                      <a:pt x="33" y="99"/>
                    </a:lnTo>
                    <a:lnTo>
                      <a:pt x="33" y="97"/>
                    </a:lnTo>
                    <a:lnTo>
                      <a:pt x="34" y="97"/>
                    </a:lnTo>
                    <a:lnTo>
                      <a:pt x="34" y="99"/>
                    </a:lnTo>
                    <a:lnTo>
                      <a:pt x="36" y="99"/>
                    </a:lnTo>
                    <a:lnTo>
                      <a:pt x="38" y="99"/>
                    </a:lnTo>
                    <a:lnTo>
                      <a:pt x="38" y="97"/>
                    </a:lnTo>
                    <a:lnTo>
                      <a:pt x="40" y="97"/>
                    </a:lnTo>
                    <a:lnTo>
                      <a:pt x="42" y="95"/>
                    </a:lnTo>
                    <a:lnTo>
                      <a:pt x="44" y="95"/>
                    </a:lnTo>
                    <a:lnTo>
                      <a:pt x="46" y="95"/>
                    </a:lnTo>
                    <a:lnTo>
                      <a:pt x="48" y="95"/>
                    </a:lnTo>
                    <a:lnTo>
                      <a:pt x="48" y="93"/>
                    </a:lnTo>
                    <a:lnTo>
                      <a:pt x="50" y="93"/>
                    </a:lnTo>
                    <a:lnTo>
                      <a:pt x="50" y="91"/>
                    </a:lnTo>
                    <a:lnTo>
                      <a:pt x="50" y="93"/>
                    </a:lnTo>
                    <a:lnTo>
                      <a:pt x="50" y="91"/>
                    </a:lnTo>
                    <a:lnTo>
                      <a:pt x="52" y="91"/>
                    </a:lnTo>
                    <a:lnTo>
                      <a:pt x="52" y="93"/>
                    </a:lnTo>
                    <a:lnTo>
                      <a:pt x="54" y="93"/>
                    </a:lnTo>
                    <a:lnTo>
                      <a:pt x="56" y="93"/>
                    </a:lnTo>
                    <a:lnTo>
                      <a:pt x="56" y="91"/>
                    </a:lnTo>
                    <a:lnTo>
                      <a:pt x="58" y="91"/>
                    </a:lnTo>
                    <a:lnTo>
                      <a:pt x="60" y="91"/>
                    </a:lnTo>
                    <a:lnTo>
                      <a:pt x="63" y="89"/>
                    </a:lnTo>
                    <a:lnTo>
                      <a:pt x="65" y="89"/>
                    </a:lnTo>
                    <a:lnTo>
                      <a:pt x="67" y="87"/>
                    </a:lnTo>
                    <a:lnTo>
                      <a:pt x="69" y="87"/>
                    </a:lnTo>
                    <a:lnTo>
                      <a:pt x="69" y="85"/>
                    </a:lnTo>
                    <a:lnTo>
                      <a:pt x="69" y="84"/>
                    </a:lnTo>
                    <a:lnTo>
                      <a:pt x="71" y="84"/>
                    </a:lnTo>
                    <a:lnTo>
                      <a:pt x="71" y="82"/>
                    </a:lnTo>
                    <a:lnTo>
                      <a:pt x="71" y="80"/>
                    </a:lnTo>
                    <a:lnTo>
                      <a:pt x="73" y="80"/>
                    </a:lnTo>
                    <a:lnTo>
                      <a:pt x="71" y="80"/>
                    </a:lnTo>
                    <a:lnTo>
                      <a:pt x="73" y="80"/>
                    </a:lnTo>
                    <a:lnTo>
                      <a:pt x="75" y="78"/>
                    </a:lnTo>
                    <a:lnTo>
                      <a:pt x="75" y="76"/>
                    </a:lnTo>
                    <a:lnTo>
                      <a:pt x="77" y="76"/>
                    </a:lnTo>
                    <a:lnTo>
                      <a:pt x="77" y="74"/>
                    </a:lnTo>
                    <a:lnTo>
                      <a:pt x="75" y="74"/>
                    </a:lnTo>
                    <a:lnTo>
                      <a:pt x="75" y="76"/>
                    </a:lnTo>
                    <a:lnTo>
                      <a:pt x="75" y="74"/>
                    </a:lnTo>
                    <a:lnTo>
                      <a:pt x="75" y="72"/>
                    </a:lnTo>
                    <a:lnTo>
                      <a:pt x="75" y="70"/>
                    </a:lnTo>
                    <a:lnTo>
                      <a:pt x="75" y="68"/>
                    </a:lnTo>
                    <a:lnTo>
                      <a:pt x="77" y="68"/>
                    </a:lnTo>
                    <a:lnTo>
                      <a:pt x="77" y="66"/>
                    </a:lnTo>
                    <a:lnTo>
                      <a:pt x="79" y="66"/>
                    </a:lnTo>
                    <a:lnTo>
                      <a:pt x="77" y="66"/>
                    </a:lnTo>
                    <a:lnTo>
                      <a:pt x="79" y="66"/>
                    </a:lnTo>
                    <a:lnTo>
                      <a:pt x="79" y="64"/>
                    </a:lnTo>
                    <a:lnTo>
                      <a:pt x="81" y="64"/>
                    </a:lnTo>
                    <a:lnTo>
                      <a:pt x="81" y="62"/>
                    </a:lnTo>
                    <a:lnTo>
                      <a:pt x="81" y="60"/>
                    </a:lnTo>
                    <a:lnTo>
                      <a:pt x="83" y="60"/>
                    </a:lnTo>
                    <a:lnTo>
                      <a:pt x="83" y="62"/>
                    </a:lnTo>
                    <a:lnTo>
                      <a:pt x="83" y="64"/>
                    </a:lnTo>
                    <a:lnTo>
                      <a:pt x="83" y="66"/>
                    </a:lnTo>
                    <a:lnTo>
                      <a:pt x="85" y="66"/>
                    </a:lnTo>
                    <a:lnTo>
                      <a:pt x="85" y="68"/>
                    </a:lnTo>
                    <a:lnTo>
                      <a:pt x="85" y="70"/>
                    </a:lnTo>
                    <a:lnTo>
                      <a:pt x="87" y="70"/>
                    </a:lnTo>
                    <a:lnTo>
                      <a:pt x="87" y="72"/>
                    </a:lnTo>
                    <a:lnTo>
                      <a:pt x="87" y="70"/>
                    </a:lnTo>
                    <a:lnTo>
                      <a:pt x="87" y="68"/>
                    </a:lnTo>
                    <a:lnTo>
                      <a:pt x="87" y="66"/>
                    </a:lnTo>
                    <a:lnTo>
                      <a:pt x="89" y="66"/>
                    </a:lnTo>
                    <a:lnTo>
                      <a:pt x="89" y="68"/>
                    </a:lnTo>
                    <a:lnTo>
                      <a:pt x="91" y="68"/>
                    </a:lnTo>
                    <a:lnTo>
                      <a:pt x="89" y="68"/>
                    </a:lnTo>
                    <a:lnTo>
                      <a:pt x="89" y="66"/>
                    </a:lnTo>
                    <a:lnTo>
                      <a:pt x="91" y="66"/>
                    </a:lnTo>
                    <a:lnTo>
                      <a:pt x="91" y="64"/>
                    </a:lnTo>
                    <a:lnTo>
                      <a:pt x="89" y="66"/>
                    </a:lnTo>
                    <a:lnTo>
                      <a:pt x="89" y="64"/>
                    </a:lnTo>
                    <a:lnTo>
                      <a:pt x="87" y="64"/>
                    </a:lnTo>
                    <a:lnTo>
                      <a:pt x="87" y="62"/>
                    </a:lnTo>
                    <a:lnTo>
                      <a:pt x="89" y="62"/>
                    </a:lnTo>
                    <a:lnTo>
                      <a:pt x="87" y="60"/>
                    </a:lnTo>
                    <a:lnTo>
                      <a:pt x="89" y="62"/>
                    </a:lnTo>
                    <a:lnTo>
                      <a:pt x="89" y="60"/>
                    </a:lnTo>
                    <a:lnTo>
                      <a:pt x="87" y="60"/>
                    </a:lnTo>
                    <a:lnTo>
                      <a:pt x="89" y="60"/>
                    </a:lnTo>
                    <a:lnTo>
                      <a:pt x="87" y="60"/>
                    </a:lnTo>
                    <a:lnTo>
                      <a:pt x="87" y="58"/>
                    </a:lnTo>
                    <a:lnTo>
                      <a:pt x="89" y="58"/>
                    </a:lnTo>
                    <a:lnTo>
                      <a:pt x="89" y="60"/>
                    </a:lnTo>
                    <a:lnTo>
                      <a:pt x="89" y="58"/>
                    </a:lnTo>
                    <a:lnTo>
                      <a:pt x="89" y="60"/>
                    </a:lnTo>
                    <a:lnTo>
                      <a:pt x="89" y="62"/>
                    </a:lnTo>
                    <a:lnTo>
                      <a:pt x="89" y="60"/>
                    </a:lnTo>
                    <a:lnTo>
                      <a:pt x="91" y="62"/>
                    </a:lnTo>
                    <a:lnTo>
                      <a:pt x="91" y="60"/>
                    </a:lnTo>
                    <a:lnTo>
                      <a:pt x="92" y="60"/>
                    </a:lnTo>
                    <a:lnTo>
                      <a:pt x="94" y="60"/>
                    </a:lnTo>
                    <a:lnTo>
                      <a:pt x="96" y="60"/>
                    </a:lnTo>
                    <a:lnTo>
                      <a:pt x="98" y="60"/>
                    </a:lnTo>
                    <a:lnTo>
                      <a:pt x="96" y="60"/>
                    </a:lnTo>
                    <a:lnTo>
                      <a:pt x="94" y="60"/>
                    </a:lnTo>
                    <a:lnTo>
                      <a:pt x="94" y="58"/>
                    </a:lnTo>
                    <a:lnTo>
                      <a:pt x="96" y="58"/>
                    </a:lnTo>
                    <a:lnTo>
                      <a:pt x="94" y="58"/>
                    </a:lnTo>
                    <a:lnTo>
                      <a:pt x="96" y="56"/>
                    </a:lnTo>
                    <a:lnTo>
                      <a:pt x="94" y="56"/>
                    </a:lnTo>
                    <a:lnTo>
                      <a:pt x="94" y="58"/>
                    </a:lnTo>
                    <a:lnTo>
                      <a:pt x="94" y="56"/>
                    </a:lnTo>
                    <a:lnTo>
                      <a:pt x="94" y="55"/>
                    </a:lnTo>
                    <a:lnTo>
                      <a:pt x="94" y="53"/>
                    </a:lnTo>
                    <a:lnTo>
                      <a:pt x="94" y="55"/>
                    </a:lnTo>
                    <a:lnTo>
                      <a:pt x="94" y="53"/>
                    </a:lnTo>
                    <a:lnTo>
                      <a:pt x="96" y="53"/>
                    </a:lnTo>
                    <a:lnTo>
                      <a:pt x="96" y="51"/>
                    </a:lnTo>
                    <a:lnTo>
                      <a:pt x="96" y="53"/>
                    </a:lnTo>
                    <a:lnTo>
                      <a:pt x="96" y="51"/>
                    </a:lnTo>
                    <a:lnTo>
                      <a:pt x="96" y="53"/>
                    </a:lnTo>
                    <a:lnTo>
                      <a:pt x="98" y="53"/>
                    </a:lnTo>
                    <a:lnTo>
                      <a:pt x="100" y="53"/>
                    </a:lnTo>
                    <a:lnTo>
                      <a:pt x="100" y="51"/>
                    </a:lnTo>
                    <a:lnTo>
                      <a:pt x="100" y="53"/>
                    </a:lnTo>
                    <a:lnTo>
                      <a:pt x="98" y="51"/>
                    </a:lnTo>
                    <a:lnTo>
                      <a:pt x="98" y="53"/>
                    </a:lnTo>
                    <a:lnTo>
                      <a:pt x="98" y="51"/>
                    </a:lnTo>
                    <a:lnTo>
                      <a:pt x="98" y="49"/>
                    </a:lnTo>
                    <a:lnTo>
                      <a:pt x="100" y="49"/>
                    </a:lnTo>
                    <a:lnTo>
                      <a:pt x="100" y="51"/>
                    </a:lnTo>
                    <a:lnTo>
                      <a:pt x="100" y="49"/>
                    </a:lnTo>
                    <a:lnTo>
                      <a:pt x="100" y="51"/>
                    </a:lnTo>
                    <a:lnTo>
                      <a:pt x="102" y="51"/>
                    </a:lnTo>
                    <a:lnTo>
                      <a:pt x="102" y="49"/>
                    </a:lnTo>
                    <a:lnTo>
                      <a:pt x="100" y="49"/>
                    </a:lnTo>
                    <a:lnTo>
                      <a:pt x="102" y="49"/>
                    </a:lnTo>
                    <a:lnTo>
                      <a:pt x="100" y="49"/>
                    </a:lnTo>
                    <a:lnTo>
                      <a:pt x="102" y="49"/>
                    </a:lnTo>
                    <a:lnTo>
                      <a:pt x="100" y="49"/>
                    </a:lnTo>
                    <a:lnTo>
                      <a:pt x="100" y="47"/>
                    </a:lnTo>
                    <a:lnTo>
                      <a:pt x="102" y="47"/>
                    </a:lnTo>
                    <a:lnTo>
                      <a:pt x="100" y="47"/>
                    </a:lnTo>
                    <a:lnTo>
                      <a:pt x="100" y="45"/>
                    </a:lnTo>
                    <a:lnTo>
                      <a:pt x="102" y="45"/>
                    </a:lnTo>
                    <a:lnTo>
                      <a:pt x="102" y="47"/>
                    </a:lnTo>
                    <a:lnTo>
                      <a:pt x="102" y="45"/>
                    </a:lnTo>
                    <a:lnTo>
                      <a:pt x="104" y="45"/>
                    </a:lnTo>
                    <a:lnTo>
                      <a:pt x="104" y="43"/>
                    </a:lnTo>
                    <a:lnTo>
                      <a:pt x="104" y="45"/>
                    </a:lnTo>
                    <a:lnTo>
                      <a:pt x="104" y="47"/>
                    </a:lnTo>
                    <a:lnTo>
                      <a:pt x="104" y="45"/>
                    </a:lnTo>
                    <a:lnTo>
                      <a:pt x="106" y="45"/>
                    </a:lnTo>
                    <a:lnTo>
                      <a:pt x="106" y="47"/>
                    </a:lnTo>
                    <a:lnTo>
                      <a:pt x="106" y="45"/>
                    </a:lnTo>
                    <a:lnTo>
                      <a:pt x="108" y="45"/>
                    </a:lnTo>
                    <a:lnTo>
                      <a:pt x="106" y="45"/>
                    </a:lnTo>
                    <a:lnTo>
                      <a:pt x="106" y="43"/>
                    </a:lnTo>
                    <a:lnTo>
                      <a:pt x="108" y="43"/>
                    </a:lnTo>
                    <a:lnTo>
                      <a:pt x="108" y="41"/>
                    </a:lnTo>
                    <a:lnTo>
                      <a:pt x="106" y="41"/>
                    </a:lnTo>
                    <a:lnTo>
                      <a:pt x="108" y="41"/>
                    </a:lnTo>
                    <a:lnTo>
                      <a:pt x="108" y="39"/>
                    </a:lnTo>
                    <a:lnTo>
                      <a:pt x="108" y="41"/>
                    </a:lnTo>
                    <a:lnTo>
                      <a:pt x="108" y="43"/>
                    </a:lnTo>
                    <a:lnTo>
                      <a:pt x="110" y="43"/>
                    </a:lnTo>
                    <a:lnTo>
                      <a:pt x="108" y="43"/>
                    </a:lnTo>
                    <a:lnTo>
                      <a:pt x="110" y="43"/>
                    </a:lnTo>
                    <a:lnTo>
                      <a:pt x="110" y="41"/>
                    </a:lnTo>
                    <a:lnTo>
                      <a:pt x="112" y="41"/>
                    </a:lnTo>
                    <a:lnTo>
                      <a:pt x="112" y="39"/>
                    </a:lnTo>
                    <a:lnTo>
                      <a:pt x="112" y="41"/>
                    </a:lnTo>
                    <a:lnTo>
                      <a:pt x="110" y="41"/>
                    </a:lnTo>
                    <a:lnTo>
                      <a:pt x="112" y="41"/>
                    </a:lnTo>
                    <a:lnTo>
                      <a:pt x="112" y="43"/>
                    </a:lnTo>
                    <a:lnTo>
                      <a:pt x="112" y="41"/>
                    </a:lnTo>
                    <a:lnTo>
                      <a:pt x="114" y="41"/>
                    </a:lnTo>
                    <a:lnTo>
                      <a:pt x="114" y="39"/>
                    </a:lnTo>
                    <a:lnTo>
                      <a:pt x="116" y="39"/>
                    </a:lnTo>
                    <a:lnTo>
                      <a:pt x="114" y="39"/>
                    </a:lnTo>
                    <a:lnTo>
                      <a:pt x="116" y="39"/>
                    </a:lnTo>
                    <a:lnTo>
                      <a:pt x="116" y="41"/>
                    </a:lnTo>
                    <a:lnTo>
                      <a:pt x="116" y="39"/>
                    </a:lnTo>
                    <a:lnTo>
                      <a:pt x="118" y="39"/>
                    </a:lnTo>
                    <a:lnTo>
                      <a:pt x="116" y="39"/>
                    </a:lnTo>
                    <a:lnTo>
                      <a:pt x="118" y="39"/>
                    </a:lnTo>
                    <a:lnTo>
                      <a:pt x="118" y="41"/>
                    </a:lnTo>
                    <a:lnTo>
                      <a:pt x="118" y="39"/>
                    </a:lnTo>
                    <a:lnTo>
                      <a:pt x="118" y="41"/>
                    </a:lnTo>
                    <a:lnTo>
                      <a:pt x="118" y="39"/>
                    </a:lnTo>
                    <a:lnTo>
                      <a:pt x="118" y="41"/>
                    </a:lnTo>
                    <a:lnTo>
                      <a:pt x="120" y="41"/>
                    </a:lnTo>
                    <a:lnTo>
                      <a:pt x="120" y="39"/>
                    </a:lnTo>
                    <a:lnTo>
                      <a:pt x="120" y="41"/>
                    </a:lnTo>
                    <a:lnTo>
                      <a:pt x="121" y="43"/>
                    </a:lnTo>
                    <a:lnTo>
                      <a:pt x="121" y="45"/>
                    </a:lnTo>
                    <a:lnTo>
                      <a:pt x="123" y="45"/>
                    </a:lnTo>
                    <a:lnTo>
                      <a:pt x="121" y="45"/>
                    </a:lnTo>
                    <a:lnTo>
                      <a:pt x="123" y="45"/>
                    </a:lnTo>
                    <a:lnTo>
                      <a:pt x="123" y="47"/>
                    </a:lnTo>
                    <a:lnTo>
                      <a:pt x="125" y="47"/>
                    </a:lnTo>
                    <a:lnTo>
                      <a:pt x="125" y="49"/>
                    </a:lnTo>
                    <a:lnTo>
                      <a:pt x="123" y="49"/>
                    </a:lnTo>
                    <a:lnTo>
                      <a:pt x="123" y="51"/>
                    </a:lnTo>
                    <a:lnTo>
                      <a:pt x="123" y="53"/>
                    </a:lnTo>
                    <a:lnTo>
                      <a:pt x="125" y="53"/>
                    </a:lnTo>
                    <a:lnTo>
                      <a:pt x="125" y="51"/>
                    </a:lnTo>
                    <a:lnTo>
                      <a:pt x="123" y="51"/>
                    </a:lnTo>
                    <a:lnTo>
                      <a:pt x="125" y="51"/>
                    </a:lnTo>
                    <a:lnTo>
                      <a:pt x="125" y="53"/>
                    </a:lnTo>
                    <a:lnTo>
                      <a:pt x="125" y="51"/>
                    </a:lnTo>
                    <a:lnTo>
                      <a:pt x="125" y="49"/>
                    </a:lnTo>
                    <a:lnTo>
                      <a:pt x="127" y="49"/>
                    </a:lnTo>
                    <a:lnTo>
                      <a:pt x="127" y="47"/>
                    </a:lnTo>
                    <a:lnTo>
                      <a:pt x="129" y="47"/>
                    </a:lnTo>
                    <a:lnTo>
                      <a:pt x="131" y="47"/>
                    </a:lnTo>
                    <a:lnTo>
                      <a:pt x="131" y="49"/>
                    </a:lnTo>
                    <a:lnTo>
                      <a:pt x="133" y="49"/>
                    </a:lnTo>
                    <a:lnTo>
                      <a:pt x="133" y="51"/>
                    </a:lnTo>
                    <a:lnTo>
                      <a:pt x="133" y="49"/>
                    </a:lnTo>
                    <a:lnTo>
                      <a:pt x="133" y="47"/>
                    </a:lnTo>
                    <a:lnTo>
                      <a:pt x="133" y="49"/>
                    </a:lnTo>
                    <a:lnTo>
                      <a:pt x="135" y="49"/>
                    </a:lnTo>
                    <a:lnTo>
                      <a:pt x="137" y="49"/>
                    </a:lnTo>
                    <a:lnTo>
                      <a:pt x="137" y="51"/>
                    </a:lnTo>
                    <a:lnTo>
                      <a:pt x="137" y="49"/>
                    </a:lnTo>
                    <a:lnTo>
                      <a:pt x="137" y="47"/>
                    </a:lnTo>
                    <a:lnTo>
                      <a:pt x="137" y="49"/>
                    </a:lnTo>
                    <a:lnTo>
                      <a:pt x="139" y="49"/>
                    </a:lnTo>
                    <a:lnTo>
                      <a:pt x="139" y="47"/>
                    </a:lnTo>
                    <a:lnTo>
                      <a:pt x="141" y="47"/>
                    </a:lnTo>
                    <a:lnTo>
                      <a:pt x="139" y="47"/>
                    </a:lnTo>
                    <a:lnTo>
                      <a:pt x="137" y="47"/>
                    </a:lnTo>
                    <a:lnTo>
                      <a:pt x="137" y="45"/>
                    </a:lnTo>
                    <a:lnTo>
                      <a:pt x="139" y="45"/>
                    </a:lnTo>
                    <a:lnTo>
                      <a:pt x="137" y="45"/>
                    </a:lnTo>
                    <a:lnTo>
                      <a:pt x="135" y="45"/>
                    </a:lnTo>
                    <a:lnTo>
                      <a:pt x="135" y="43"/>
                    </a:lnTo>
                    <a:lnTo>
                      <a:pt x="135" y="41"/>
                    </a:lnTo>
                    <a:lnTo>
                      <a:pt x="137" y="41"/>
                    </a:lnTo>
                    <a:lnTo>
                      <a:pt x="139" y="41"/>
                    </a:lnTo>
                    <a:lnTo>
                      <a:pt x="139" y="39"/>
                    </a:lnTo>
                    <a:lnTo>
                      <a:pt x="137" y="39"/>
                    </a:lnTo>
                    <a:lnTo>
                      <a:pt x="139" y="39"/>
                    </a:lnTo>
                    <a:lnTo>
                      <a:pt x="139" y="37"/>
                    </a:lnTo>
                    <a:lnTo>
                      <a:pt x="139" y="35"/>
                    </a:lnTo>
                    <a:lnTo>
                      <a:pt x="139" y="37"/>
                    </a:lnTo>
                    <a:lnTo>
                      <a:pt x="141" y="37"/>
                    </a:lnTo>
                    <a:lnTo>
                      <a:pt x="141" y="35"/>
                    </a:lnTo>
                    <a:lnTo>
                      <a:pt x="143" y="35"/>
                    </a:lnTo>
                    <a:lnTo>
                      <a:pt x="143" y="33"/>
                    </a:lnTo>
                    <a:lnTo>
                      <a:pt x="141" y="33"/>
                    </a:lnTo>
                    <a:lnTo>
                      <a:pt x="141" y="31"/>
                    </a:lnTo>
                    <a:lnTo>
                      <a:pt x="143" y="31"/>
                    </a:lnTo>
                    <a:lnTo>
                      <a:pt x="143" y="29"/>
                    </a:lnTo>
                    <a:lnTo>
                      <a:pt x="145" y="29"/>
                    </a:lnTo>
                    <a:lnTo>
                      <a:pt x="147" y="29"/>
                    </a:lnTo>
                    <a:lnTo>
                      <a:pt x="145" y="29"/>
                    </a:lnTo>
                    <a:lnTo>
                      <a:pt x="145" y="27"/>
                    </a:lnTo>
                    <a:lnTo>
                      <a:pt x="147" y="27"/>
                    </a:lnTo>
                    <a:lnTo>
                      <a:pt x="147" y="29"/>
                    </a:lnTo>
                    <a:lnTo>
                      <a:pt x="147" y="27"/>
                    </a:lnTo>
                    <a:lnTo>
                      <a:pt x="147" y="29"/>
                    </a:lnTo>
                    <a:lnTo>
                      <a:pt x="149" y="29"/>
                    </a:lnTo>
                    <a:lnTo>
                      <a:pt x="147" y="27"/>
                    </a:lnTo>
                    <a:lnTo>
                      <a:pt x="149" y="27"/>
                    </a:lnTo>
                    <a:lnTo>
                      <a:pt x="147" y="27"/>
                    </a:lnTo>
                    <a:lnTo>
                      <a:pt x="147" y="26"/>
                    </a:lnTo>
                    <a:lnTo>
                      <a:pt x="149" y="26"/>
                    </a:lnTo>
                    <a:lnTo>
                      <a:pt x="149" y="27"/>
                    </a:lnTo>
                    <a:lnTo>
                      <a:pt x="149" y="26"/>
                    </a:lnTo>
                    <a:lnTo>
                      <a:pt x="150" y="26"/>
                    </a:lnTo>
                    <a:lnTo>
                      <a:pt x="150" y="24"/>
                    </a:lnTo>
                    <a:lnTo>
                      <a:pt x="150" y="26"/>
                    </a:lnTo>
                    <a:lnTo>
                      <a:pt x="152" y="26"/>
                    </a:lnTo>
                    <a:lnTo>
                      <a:pt x="154" y="26"/>
                    </a:lnTo>
                    <a:lnTo>
                      <a:pt x="156" y="26"/>
                    </a:lnTo>
                    <a:lnTo>
                      <a:pt x="158" y="26"/>
                    </a:lnTo>
                    <a:lnTo>
                      <a:pt x="160" y="26"/>
                    </a:lnTo>
                    <a:lnTo>
                      <a:pt x="160" y="27"/>
                    </a:lnTo>
                    <a:lnTo>
                      <a:pt x="160" y="26"/>
                    </a:lnTo>
                    <a:lnTo>
                      <a:pt x="160" y="24"/>
                    </a:lnTo>
                    <a:lnTo>
                      <a:pt x="162" y="24"/>
                    </a:lnTo>
                    <a:lnTo>
                      <a:pt x="162" y="26"/>
                    </a:lnTo>
                    <a:lnTo>
                      <a:pt x="162" y="24"/>
                    </a:lnTo>
                    <a:lnTo>
                      <a:pt x="162" y="22"/>
                    </a:lnTo>
                    <a:lnTo>
                      <a:pt x="162" y="20"/>
                    </a:lnTo>
                    <a:lnTo>
                      <a:pt x="160" y="20"/>
                    </a:lnTo>
                    <a:lnTo>
                      <a:pt x="158" y="20"/>
                    </a:lnTo>
                    <a:lnTo>
                      <a:pt x="156" y="20"/>
                    </a:lnTo>
                    <a:lnTo>
                      <a:pt x="156" y="18"/>
                    </a:lnTo>
                    <a:lnTo>
                      <a:pt x="154" y="18"/>
                    </a:lnTo>
                    <a:lnTo>
                      <a:pt x="156" y="18"/>
                    </a:lnTo>
                    <a:lnTo>
                      <a:pt x="156" y="16"/>
                    </a:lnTo>
                    <a:lnTo>
                      <a:pt x="156" y="18"/>
                    </a:lnTo>
                    <a:lnTo>
                      <a:pt x="156" y="16"/>
                    </a:lnTo>
                    <a:lnTo>
                      <a:pt x="156" y="18"/>
                    </a:lnTo>
                    <a:lnTo>
                      <a:pt x="158" y="18"/>
                    </a:lnTo>
                    <a:lnTo>
                      <a:pt x="158" y="16"/>
                    </a:lnTo>
                    <a:lnTo>
                      <a:pt x="158" y="18"/>
                    </a:lnTo>
                    <a:lnTo>
                      <a:pt x="158" y="16"/>
                    </a:lnTo>
                    <a:lnTo>
                      <a:pt x="160" y="16"/>
                    </a:lnTo>
                    <a:lnTo>
                      <a:pt x="160" y="18"/>
                    </a:lnTo>
                    <a:lnTo>
                      <a:pt x="162" y="18"/>
                    </a:lnTo>
                    <a:lnTo>
                      <a:pt x="162" y="20"/>
                    </a:lnTo>
                    <a:lnTo>
                      <a:pt x="164" y="20"/>
                    </a:lnTo>
                    <a:lnTo>
                      <a:pt x="164" y="18"/>
                    </a:lnTo>
                    <a:lnTo>
                      <a:pt x="164" y="20"/>
                    </a:lnTo>
                    <a:lnTo>
                      <a:pt x="166" y="20"/>
                    </a:lnTo>
                    <a:lnTo>
                      <a:pt x="166" y="22"/>
                    </a:lnTo>
                    <a:lnTo>
                      <a:pt x="168" y="22"/>
                    </a:lnTo>
                    <a:lnTo>
                      <a:pt x="170" y="22"/>
                    </a:lnTo>
                    <a:lnTo>
                      <a:pt x="172" y="22"/>
                    </a:lnTo>
                    <a:lnTo>
                      <a:pt x="172" y="24"/>
                    </a:lnTo>
                    <a:lnTo>
                      <a:pt x="174" y="24"/>
                    </a:lnTo>
                    <a:lnTo>
                      <a:pt x="174" y="22"/>
                    </a:lnTo>
                    <a:lnTo>
                      <a:pt x="174" y="24"/>
                    </a:lnTo>
                    <a:lnTo>
                      <a:pt x="174" y="22"/>
                    </a:lnTo>
                    <a:lnTo>
                      <a:pt x="174" y="24"/>
                    </a:lnTo>
                    <a:lnTo>
                      <a:pt x="176" y="24"/>
                    </a:lnTo>
                    <a:lnTo>
                      <a:pt x="174" y="24"/>
                    </a:lnTo>
                    <a:lnTo>
                      <a:pt x="176" y="24"/>
                    </a:lnTo>
                    <a:lnTo>
                      <a:pt x="174" y="24"/>
                    </a:lnTo>
                    <a:lnTo>
                      <a:pt x="176" y="24"/>
                    </a:lnTo>
                    <a:lnTo>
                      <a:pt x="178" y="24"/>
                    </a:lnTo>
                    <a:lnTo>
                      <a:pt x="179" y="24"/>
                    </a:lnTo>
                    <a:lnTo>
                      <a:pt x="179" y="26"/>
                    </a:lnTo>
                    <a:lnTo>
                      <a:pt x="181" y="26"/>
                    </a:lnTo>
                    <a:lnTo>
                      <a:pt x="183" y="26"/>
                    </a:lnTo>
                    <a:lnTo>
                      <a:pt x="183" y="24"/>
                    </a:lnTo>
                    <a:lnTo>
                      <a:pt x="185" y="24"/>
                    </a:lnTo>
                    <a:lnTo>
                      <a:pt x="187" y="24"/>
                    </a:lnTo>
                    <a:lnTo>
                      <a:pt x="185" y="24"/>
                    </a:lnTo>
                    <a:lnTo>
                      <a:pt x="187" y="24"/>
                    </a:lnTo>
                    <a:lnTo>
                      <a:pt x="189" y="22"/>
                    </a:lnTo>
                    <a:lnTo>
                      <a:pt x="189" y="24"/>
                    </a:lnTo>
                    <a:lnTo>
                      <a:pt x="187" y="24"/>
                    </a:lnTo>
                    <a:lnTo>
                      <a:pt x="189" y="24"/>
                    </a:lnTo>
                    <a:lnTo>
                      <a:pt x="187" y="24"/>
                    </a:lnTo>
                    <a:lnTo>
                      <a:pt x="187" y="26"/>
                    </a:lnTo>
                    <a:lnTo>
                      <a:pt x="189" y="26"/>
                    </a:lnTo>
                    <a:lnTo>
                      <a:pt x="189" y="24"/>
                    </a:lnTo>
                    <a:lnTo>
                      <a:pt x="189" y="26"/>
                    </a:lnTo>
                    <a:lnTo>
                      <a:pt x="191" y="26"/>
                    </a:lnTo>
                    <a:lnTo>
                      <a:pt x="189" y="26"/>
                    </a:lnTo>
                    <a:lnTo>
                      <a:pt x="189" y="27"/>
                    </a:lnTo>
                    <a:lnTo>
                      <a:pt x="191" y="27"/>
                    </a:lnTo>
                    <a:lnTo>
                      <a:pt x="193" y="27"/>
                    </a:lnTo>
                    <a:lnTo>
                      <a:pt x="193" y="26"/>
                    </a:lnTo>
                    <a:lnTo>
                      <a:pt x="191" y="26"/>
                    </a:lnTo>
                    <a:lnTo>
                      <a:pt x="191" y="24"/>
                    </a:lnTo>
                    <a:lnTo>
                      <a:pt x="193" y="24"/>
                    </a:lnTo>
                    <a:lnTo>
                      <a:pt x="195" y="24"/>
                    </a:lnTo>
                    <a:lnTo>
                      <a:pt x="193" y="24"/>
                    </a:lnTo>
                    <a:lnTo>
                      <a:pt x="195" y="24"/>
                    </a:lnTo>
                    <a:lnTo>
                      <a:pt x="195" y="26"/>
                    </a:lnTo>
                    <a:lnTo>
                      <a:pt x="197" y="26"/>
                    </a:lnTo>
                    <a:lnTo>
                      <a:pt x="195" y="26"/>
                    </a:lnTo>
                    <a:lnTo>
                      <a:pt x="197" y="26"/>
                    </a:lnTo>
                    <a:lnTo>
                      <a:pt x="197" y="27"/>
                    </a:lnTo>
                    <a:lnTo>
                      <a:pt x="197" y="26"/>
                    </a:lnTo>
                    <a:lnTo>
                      <a:pt x="197" y="27"/>
                    </a:lnTo>
                    <a:lnTo>
                      <a:pt x="195" y="27"/>
                    </a:lnTo>
                    <a:lnTo>
                      <a:pt x="195" y="29"/>
                    </a:lnTo>
                    <a:lnTo>
                      <a:pt x="195" y="31"/>
                    </a:lnTo>
                    <a:lnTo>
                      <a:pt x="195" y="29"/>
                    </a:lnTo>
                    <a:lnTo>
                      <a:pt x="193" y="29"/>
                    </a:lnTo>
                    <a:lnTo>
                      <a:pt x="195" y="29"/>
                    </a:lnTo>
                    <a:lnTo>
                      <a:pt x="195" y="31"/>
                    </a:lnTo>
                    <a:lnTo>
                      <a:pt x="193" y="31"/>
                    </a:lnTo>
                    <a:lnTo>
                      <a:pt x="193" y="29"/>
                    </a:lnTo>
                    <a:lnTo>
                      <a:pt x="193" y="31"/>
                    </a:lnTo>
                    <a:lnTo>
                      <a:pt x="195" y="31"/>
                    </a:lnTo>
                    <a:lnTo>
                      <a:pt x="193" y="31"/>
                    </a:lnTo>
                    <a:lnTo>
                      <a:pt x="195" y="33"/>
                    </a:lnTo>
                    <a:lnTo>
                      <a:pt x="193" y="33"/>
                    </a:lnTo>
                    <a:lnTo>
                      <a:pt x="193" y="35"/>
                    </a:lnTo>
                    <a:lnTo>
                      <a:pt x="193" y="33"/>
                    </a:lnTo>
                    <a:lnTo>
                      <a:pt x="191" y="33"/>
                    </a:lnTo>
                    <a:lnTo>
                      <a:pt x="191" y="35"/>
                    </a:lnTo>
                    <a:lnTo>
                      <a:pt x="191" y="33"/>
                    </a:lnTo>
                    <a:lnTo>
                      <a:pt x="189" y="33"/>
                    </a:lnTo>
                    <a:lnTo>
                      <a:pt x="189" y="35"/>
                    </a:lnTo>
                    <a:lnTo>
                      <a:pt x="189" y="33"/>
                    </a:lnTo>
                    <a:lnTo>
                      <a:pt x="189" y="35"/>
                    </a:lnTo>
                    <a:lnTo>
                      <a:pt x="189" y="33"/>
                    </a:lnTo>
                    <a:lnTo>
                      <a:pt x="189" y="35"/>
                    </a:lnTo>
                    <a:lnTo>
                      <a:pt x="189" y="37"/>
                    </a:lnTo>
                    <a:lnTo>
                      <a:pt x="189" y="39"/>
                    </a:lnTo>
                    <a:lnTo>
                      <a:pt x="189" y="37"/>
                    </a:lnTo>
                    <a:lnTo>
                      <a:pt x="191" y="37"/>
                    </a:lnTo>
                    <a:lnTo>
                      <a:pt x="189" y="37"/>
                    </a:lnTo>
                    <a:lnTo>
                      <a:pt x="189" y="39"/>
                    </a:lnTo>
                    <a:lnTo>
                      <a:pt x="189" y="41"/>
                    </a:lnTo>
                    <a:lnTo>
                      <a:pt x="189" y="43"/>
                    </a:lnTo>
                    <a:lnTo>
                      <a:pt x="187" y="43"/>
                    </a:lnTo>
                    <a:lnTo>
                      <a:pt x="187" y="45"/>
                    </a:lnTo>
                    <a:lnTo>
                      <a:pt x="185" y="45"/>
                    </a:lnTo>
                    <a:lnTo>
                      <a:pt x="185" y="47"/>
                    </a:lnTo>
                    <a:lnTo>
                      <a:pt x="185" y="49"/>
                    </a:lnTo>
                    <a:lnTo>
                      <a:pt x="187" y="49"/>
                    </a:lnTo>
                    <a:lnTo>
                      <a:pt x="187" y="51"/>
                    </a:lnTo>
                    <a:lnTo>
                      <a:pt x="189" y="51"/>
                    </a:lnTo>
                    <a:lnTo>
                      <a:pt x="189" y="53"/>
                    </a:lnTo>
                    <a:lnTo>
                      <a:pt x="191" y="53"/>
                    </a:lnTo>
                    <a:lnTo>
                      <a:pt x="191" y="55"/>
                    </a:lnTo>
                    <a:lnTo>
                      <a:pt x="193" y="55"/>
                    </a:lnTo>
                    <a:lnTo>
                      <a:pt x="195" y="55"/>
                    </a:lnTo>
                    <a:lnTo>
                      <a:pt x="195" y="56"/>
                    </a:lnTo>
                    <a:lnTo>
                      <a:pt x="197" y="56"/>
                    </a:lnTo>
                    <a:lnTo>
                      <a:pt x="199" y="56"/>
                    </a:lnTo>
                    <a:lnTo>
                      <a:pt x="199" y="58"/>
                    </a:lnTo>
                    <a:lnTo>
                      <a:pt x="201" y="58"/>
                    </a:lnTo>
                    <a:lnTo>
                      <a:pt x="203" y="58"/>
                    </a:lnTo>
                    <a:lnTo>
                      <a:pt x="203" y="60"/>
                    </a:lnTo>
                    <a:lnTo>
                      <a:pt x="205" y="60"/>
                    </a:lnTo>
                    <a:lnTo>
                      <a:pt x="205" y="62"/>
                    </a:lnTo>
                    <a:lnTo>
                      <a:pt x="207" y="62"/>
                    </a:lnTo>
                    <a:lnTo>
                      <a:pt x="207" y="64"/>
                    </a:lnTo>
                    <a:lnTo>
                      <a:pt x="208" y="64"/>
                    </a:lnTo>
                    <a:lnTo>
                      <a:pt x="210" y="64"/>
                    </a:lnTo>
                    <a:lnTo>
                      <a:pt x="212" y="64"/>
                    </a:lnTo>
                    <a:lnTo>
                      <a:pt x="212" y="66"/>
                    </a:lnTo>
                    <a:lnTo>
                      <a:pt x="214" y="66"/>
                    </a:lnTo>
                    <a:lnTo>
                      <a:pt x="216" y="66"/>
                    </a:lnTo>
                    <a:lnTo>
                      <a:pt x="216" y="68"/>
                    </a:lnTo>
                    <a:lnTo>
                      <a:pt x="216" y="70"/>
                    </a:lnTo>
                    <a:lnTo>
                      <a:pt x="218" y="70"/>
                    </a:lnTo>
                    <a:lnTo>
                      <a:pt x="220" y="70"/>
                    </a:lnTo>
                    <a:lnTo>
                      <a:pt x="220" y="72"/>
                    </a:lnTo>
                    <a:lnTo>
                      <a:pt x="222" y="72"/>
                    </a:lnTo>
                    <a:lnTo>
                      <a:pt x="224" y="72"/>
                    </a:lnTo>
                    <a:lnTo>
                      <a:pt x="226" y="72"/>
                    </a:lnTo>
                    <a:lnTo>
                      <a:pt x="228" y="72"/>
                    </a:lnTo>
                    <a:lnTo>
                      <a:pt x="228" y="70"/>
                    </a:lnTo>
                    <a:lnTo>
                      <a:pt x="230" y="70"/>
                    </a:lnTo>
                    <a:lnTo>
                      <a:pt x="230" y="68"/>
                    </a:lnTo>
                    <a:lnTo>
                      <a:pt x="230" y="66"/>
                    </a:lnTo>
                    <a:lnTo>
                      <a:pt x="232" y="66"/>
                    </a:lnTo>
                    <a:lnTo>
                      <a:pt x="232" y="64"/>
                    </a:lnTo>
                    <a:lnTo>
                      <a:pt x="234" y="62"/>
                    </a:lnTo>
                    <a:lnTo>
                      <a:pt x="234" y="60"/>
                    </a:lnTo>
                    <a:lnTo>
                      <a:pt x="234" y="58"/>
                    </a:lnTo>
                    <a:lnTo>
                      <a:pt x="234" y="56"/>
                    </a:lnTo>
                    <a:lnTo>
                      <a:pt x="234" y="55"/>
                    </a:lnTo>
                    <a:lnTo>
                      <a:pt x="236" y="53"/>
                    </a:lnTo>
                    <a:lnTo>
                      <a:pt x="236" y="51"/>
                    </a:lnTo>
                    <a:lnTo>
                      <a:pt x="236" y="49"/>
                    </a:lnTo>
                    <a:lnTo>
                      <a:pt x="236" y="45"/>
                    </a:lnTo>
                    <a:lnTo>
                      <a:pt x="236" y="43"/>
                    </a:lnTo>
                    <a:lnTo>
                      <a:pt x="236" y="41"/>
                    </a:lnTo>
                    <a:lnTo>
                      <a:pt x="236" y="39"/>
                    </a:lnTo>
                    <a:lnTo>
                      <a:pt x="236" y="37"/>
                    </a:lnTo>
                    <a:lnTo>
                      <a:pt x="236" y="35"/>
                    </a:lnTo>
                    <a:lnTo>
                      <a:pt x="237" y="35"/>
                    </a:lnTo>
                    <a:lnTo>
                      <a:pt x="237" y="33"/>
                    </a:lnTo>
                    <a:lnTo>
                      <a:pt x="236" y="33"/>
                    </a:lnTo>
                    <a:lnTo>
                      <a:pt x="236" y="31"/>
                    </a:lnTo>
                    <a:lnTo>
                      <a:pt x="237" y="31"/>
                    </a:lnTo>
                    <a:lnTo>
                      <a:pt x="237" y="29"/>
                    </a:lnTo>
                    <a:lnTo>
                      <a:pt x="237" y="31"/>
                    </a:lnTo>
                    <a:lnTo>
                      <a:pt x="239" y="31"/>
                    </a:lnTo>
                    <a:lnTo>
                      <a:pt x="237" y="29"/>
                    </a:lnTo>
                    <a:lnTo>
                      <a:pt x="239" y="29"/>
                    </a:lnTo>
                    <a:lnTo>
                      <a:pt x="237" y="29"/>
                    </a:lnTo>
                    <a:lnTo>
                      <a:pt x="239" y="29"/>
                    </a:lnTo>
                    <a:lnTo>
                      <a:pt x="239" y="27"/>
                    </a:lnTo>
                    <a:lnTo>
                      <a:pt x="237" y="27"/>
                    </a:lnTo>
                    <a:lnTo>
                      <a:pt x="237" y="29"/>
                    </a:lnTo>
                    <a:lnTo>
                      <a:pt x="237" y="27"/>
                    </a:lnTo>
                    <a:lnTo>
                      <a:pt x="236" y="27"/>
                    </a:lnTo>
                    <a:lnTo>
                      <a:pt x="237" y="27"/>
                    </a:lnTo>
                    <a:lnTo>
                      <a:pt x="236" y="27"/>
                    </a:lnTo>
                    <a:lnTo>
                      <a:pt x="237" y="26"/>
                    </a:lnTo>
                    <a:lnTo>
                      <a:pt x="237" y="24"/>
                    </a:lnTo>
                    <a:lnTo>
                      <a:pt x="239" y="24"/>
                    </a:lnTo>
                    <a:lnTo>
                      <a:pt x="239" y="22"/>
                    </a:lnTo>
                    <a:lnTo>
                      <a:pt x="239" y="18"/>
                    </a:lnTo>
                    <a:lnTo>
                      <a:pt x="241" y="16"/>
                    </a:lnTo>
                    <a:lnTo>
                      <a:pt x="239" y="16"/>
                    </a:lnTo>
                    <a:lnTo>
                      <a:pt x="239" y="14"/>
                    </a:lnTo>
                    <a:lnTo>
                      <a:pt x="241" y="14"/>
                    </a:lnTo>
                    <a:lnTo>
                      <a:pt x="243" y="14"/>
                    </a:lnTo>
                    <a:lnTo>
                      <a:pt x="243" y="12"/>
                    </a:lnTo>
                    <a:close/>
                    <a:moveTo>
                      <a:pt x="241" y="12"/>
                    </a:moveTo>
                    <a:lnTo>
                      <a:pt x="241" y="14"/>
                    </a:lnTo>
                    <a:lnTo>
                      <a:pt x="239" y="14"/>
                    </a:lnTo>
                    <a:lnTo>
                      <a:pt x="239" y="12"/>
                    </a:lnTo>
                    <a:lnTo>
                      <a:pt x="241" y="12"/>
                    </a:lnTo>
                    <a:close/>
                    <a:moveTo>
                      <a:pt x="241" y="8"/>
                    </a:moveTo>
                    <a:lnTo>
                      <a:pt x="239" y="8"/>
                    </a:lnTo>
                    <a:lnTo>
                      <a:pt x="241" y="8"/>
                    </a:lnTo>
                    <a:close/>
                    <a:moveTo>
                      <a:pt x="245" y="2"/>
                    </a:moveTo>
                    <a:lnTo>
                      <a:pt x="243" y="2"/>
                    </a:lnTo>
                    <a:lnTo>
                      <a:pt x="245" y="2"/>
                    </a:lnTo>
                    <a:close/>
                    <a:moveTo>
                      <a:pt x="241" y="0"/>
                    </a:moveTo>
                    <a:lnTo>
                      <a:pt x="239" y="0"/>
                    </a:lnTo>
                    <a:lnTo>
                      <a:pt x="241" y="0"/>
                    </a:lnTo>
                    <a:close/>
                  </a:path>
                </a:pathLst>
              </a:custGeom>
              <a:solidFill>
                <a:schemeClr val="accent5">
                  <a:lumMod val="60000"/>
                  <a:lumOff val="40000"/>
                </a:schemeClr>
              </a:solidFill>
              <a:ln>
                <a:noFill/>
              </a:ln>
              <a:extLst/>
            </p:spPr>
            <p:txBody>
              <a:bodyPr vert="horz" wrap="square" lIns="86048" tIns="43024" rIns="86048" bIns="43024" numCol="1" anchor="ctr" anchorCtr="0" compatLnSpc="1">
                <a:prstTxWarp prst="textNoShape">
                  <a:avLst/>
                </a:prstTxWarp>
              </a:bodyPr>
              <a:lstStyle/>
              <a:p>
                <a:endParaRPr lang="en-US" sz="700" dirty="0"/>
              </a:p>
            </p:txBody>
          </p:sp>
          <p:sp>
            <p:nvSpPr>
              <p:cNvPr id="1036" name="Freeform 1008"/>
              <p:cNvSpPr>
                <a:spLocks noEditPoints="1"/>
              </p:cNvSpPr>
              <p:nvPr/>
            </p:nvSpPr>
            <p:spPr bwMode="gray">
              <a:xfrm>
                <a:off x="4259875" y="1970961"/>
                <a:ext cx="179751" cy="158490"/>
              </a:xfrm>
              <a:custGeom>
                <a:avLst/>
                <a:gdLst>
                  <a:gd name="T0" fmla="*/ 23 w 186"/>
                  <a:gd name="T1" fmla="*/ 162 h 164"/>
                  <a:gd name="T2" fmla="*/ 23 w 186"/>
                  <a:gd name="T3" fmla="*/ 160 h 164"/>
                  <a:gd name="T4" fmla="*/ 16 w 186"/>
                  <a:gd name="T5" fmla="*/ 156 h 164"/>
                  <a:gd name="T6" fmla="*/ 10 w 186"/>
                  <a:gd name="T7" fmla="*/ 158 h 164"/>
                  <a:gd name="T8" fmla="*/ 31 w 186"/>
                  <a:gd name="T9" fmla="*/ 160 h 164"/>
                  <a:gd name="T10" fmla="*/ 35 w 186"/>
                  <a:gd name="T11" fmla="*/ 155 h 164"/>
                  <a:gd name="T12" fmla="*/ 4 w 186"/>
                  <a:gd name="T13" fmla="*/ 156 h 164"/>
                  <a:gd name="T14" fmla="*/ 37 w 186"/>
                  <a:gd name="T15" fmla="*/ 153 h 164"/>
                  <a:gd name="T16" fmla="*/ 39 w 186"/>
                  <a:gd name="T17" fmla="*/ 151 h 164"/>
                  <a:gd name="T18" fmla="*/ 143 w 186"/>
                  <a:gd name="T19" fmla="*/ 68 h 164"/>
                  <a:gd name="T20" fmla="*/ 161 w 186"/>
                  <a:gd name="T21" fmla="*/ 54 h 164"/>
                  <a:gd name="T22" fmla="*/ 176 w 186"/>
                  <a:gd name="T23" fmla="*/ 44 h 164"/>
                  <a:gd name="T24" fmla="*/ 174 w 186"/>
                  <a:gd name="T25" fmla="*/ 48 h 164"/>
                  <a:gd name="T26" fmla="*/ 172 w 186"/>
                  <a:gd name="T27" fmla="*/ 44 h 164"/>
                  <a:gd name="T28" fmla="*/ 184 w 186"/>
                  <a:gd name="T29" fmla="*/ 42 h 164"/>
                  <a:gd name="T30" fmla="*/ 184 w 186"/>
                  <a:gd name="T31" fmla="*/ 40 h 164"/>
                  <a:gd name="T32" fmla="*/ 89 w 186"/>
                  <a:gd name="T33" fmla="*/ 2 h 164"/>
                  <a:gd name="T34" fmla="*/ 99 w 186"/>
                  <a:gd name="T35" fmla="*/ 2 h 164"/>
                  <a:gd name="T36" fmla="*/ 106 w 186"/>
                  <a:gd name="T37" fmla="*/ 4 h 164"/>
                  <a:gd name="T38" fmla="*/ 120 w 186"/>
                  <a:gd name="T39" fmla="*/ 4 h 164"/>
                  <a:gd name="T40" fmla="*/ 124 w 186"/>
                  <a:gd name="T41" fmla="*/ 6 h 164"/>
                  <a:gd name="T42" fmla="*/ 133 w 186"/>
                  <a:gd name="T43" fmla="*/ 6 h 164"/>
                  <a:gd name="T44" fmla="*/ 141 w 186"/>
                  <a:gd name="T45" fmla="*/ 9 h 164"/>
                  <a:gd name="T46" fmla="*/ 153 w 186"/>
                  <a:gd name="T47" fmla="*/ 11 h 164"/>
                  <a:gd name="T48" fmla="*/ 161 w 186"/>
                  <a:gd name="T49" fmla="*/ 13 h 164"/>
                  <a:gd name="T50" fmla="*/ 170 w 186"/>
                  <a:gd name="T51" fmla="*/ 17 h 164"/>
                  <a:gd name="T52" fmla="*/ 178 w 186"/>
                  <a:gd name="T53" fmla="*/ 17 h 164"/>
                  <a:gd name="T54" fmla="*/ 172 w 186"/>
                  <a:gd name="T55" fmla="*/ 25 h 164"/>
                  <a:gd name="T56" fmla="*/ 161 w 186"/>
                  <a:gd name="T57" fmla="*/ 29 h 164"/>
                  <a:gd name="T58" fmla="*/ 157 w 186"/>
                  <a:gd name="T59" fmla="*/ 35 h 164"/>
                  <a:gd name="T60" fmla="*/ 155 w 186"/>
                  <a:gd name="T61" fmla="*/ 37 h 164"/>
                  <a:gd name="T62" fmla="*/ 149 w 186"/>
                  <a:gd name="T63" fmla="*/ 44 h 164"/>
                  <a:gd name="T64" fmla="*/ 149 w 186"/>
                  <a:gd name="T65" fmla="*/ 50 h 164"/>
                  <a:gd name="T66" fmla="*/ 149 w 186"/>
                  <a:gd name="T67" fmla="*/ 56 h 164"/>
                  <a:gd name="T68" fmla="*/ 143 w 186"/>
                  <a:gd name="T69" fmla="*/ 64 h 164"/>
                  <a:gd name="T70" fmla="*/ 137 w 186"/>
                  <a:gd name="T71" fmla="*/ 68 h 164"/>
                  <a:gd name="T72" fmla="*/ 132 w 186"/>
                  <a:gd name="T73" fmla="*/ 75 h 164"/>
                  <a:gd name="T74" fmla="*/ 126 w 186"/>
                  <a:gd name="T75" fmla="*/ 75 h 164"/>
                  <a:gd name="T76" fmla="*/ 118 w 186"/>
                  <a:gd name="T77" fmla="*/ 75 h 164"/>
                  <a:gd name="T78" fmla="*/ 110 w 186"/>
                  <a:gd name="T79" fmla="*/ 79 h 164"/>
                  <a:gd name="T80" fmla="*/ 104 w 186"/>
                  <a:gd name="T81" fmla="*/ 83 h 164"/>
                  <a:gd name="T82" fmla="*/ 97 w 186"/>
                  <a:gd name="T83" fmla="*/ 75 h 164"/>
                  <a:gd name="T84" fmla="*/ 95 w 186"/>
                  <a:gd name="T85" fmla="*/ 73 h 164"/>
                  <a:gd name="T86" fmla="*/ 87 w 186"/>
                  <a:gd name="T87" fmla="*/ 68 h 164"/>
                  <a:gd name="T88" fmla="*/ 93 w 186"/>
                  <a:gd name="T89" fmla="*/ 64 h 164"/>
                  <a:gd name="T90" fmla="*/ 91 w 186"/>
                  <a:gd name="T91" fmla="*/ 54 h 164"/>
                  <a:gd name="T92" fmla="*/ 89 w 186"/>
                  <a:gd name="T93" fmla="*/ 50 h 164"/>
                  <a:gd name="T94" fmla="*/ 91 w 186"/>
                  <a:gd name="T95" fmla="*/ 46 h 164"/>
                  <a:gd name="T96" fmla="*/ 93 w 186"/>
                  <a:gd name="T97" fmla="*/ 38 h 164"/>
                  <a:gd name="T98" fmla="*/ 97 w 186"/>
                  <a:gd name="T99" fmla="*/ 27 h 164"/>
                  <a:gd name="T100" fmla="*/ 95 w 186"/>
                  <a:gd name="T101" fmla="*/ 21 h 164"/>
                  <a:gd name="T102" fmla="*/ 89 w 186"/>
                  <a:gd name="T103" fmla="*/ 21 h 164"/>
                  <a:gd name="T104" fmla="*/ 83 w 186"/>
                  <a:gd name="T105" fmla="*/ 21 h 164"/>
                  <a:gd name="T106" fmla="*/ 77 w 186"/>
                  <a:gd name="T107" fmla="*/ 21 h 164"/>
                  <a:gd name="T108" fmla="*/ 77 w 186"/>
                  <a:gd name="T109" fmla="*/ 15 h 164"/>
                  <a:gd name="T110" fmla="*/ 77 w 186"/>
                  <a:gd name="T111" fmla="*/ 13 h 164"/>
                  <a:gd name="T112" fmla="*/ 75 w 186"/>
                  <a:gd name="T113" fmla="*/ 9 h 164"/>
                  <a:gd name="T114" fmla="*/ 74 w 186"/>
                  <a:gd name="T115" fmla="*/ 6 h 164"/>
                  <a:gd name="T116" fmla="*/ 81 w 186"/>
                  <a:gd name="T117" fmla="*/ 6 h 164"/>
                  <a:gd name="T118" fmla="*/ 81 w 186"/>
                  <a:gd name="T119" fmla="*/ 4 h 164"/>
                  <a:gd name="T120" fmla="*/ 85 w 186"/>
                  <a:gd name="T121"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164">
                    <a:moveTo>
                      <a:pt x="2" y="164"/>
                    </a:moveTo>
                    <a:lnTo>
                      <a:pt x="0" y="164"/>
                    </a:lnTo>
                    <a:lnTo>
                      <a:pt x="2" y="164"/>
                    </a:lnTo>
                    <a:lnTo>
                      <a:pt x="2" y="162"/>
                    </a:lnTo>
                    <a:lnTo>
                      <a:pt x="2" y="164"/>
                    </a:lnTo>
                    <a:close/>
                    <a:moveTo>
                      <a:pt x="23" y="160"/>
                    </a:moveTo>
                    <a:lnTo>
                      <a:pt x="23" y="162"/>
                    </a:lnTo>
                    <a:lnTo>
                      <a:pt x="23" y="164"/>
                    </a:lnTo>
                    <a:lnTo>
                      <a:pt x="21" y="164"/>
                    </a:lnTo>
                    <a:lnTo>
                      <a:pt x="19" y="164"/>
                    </a:lnTo>
                    <a:lnTo>
                      <a:pt x="19" y="162"/>
                    </a:lnTo>
                    <a:lnTo>
                      <a:pt x="19" y="160"/>
                    </a:lnTo>
                    <a:lnTo>
                      <a:pt x="21" y="160"/>
                    </a:lnTo>
                    <a:lnTo>
                      <a:pt x="23" y="160"/>
                    </a:lnTo>
                    <a:close/>
                    <a:moveTo>
                      <a:pt x="8" y="162"/>
                    </a:moveTo>
                    <a:lnTo>
                      <a:pt x="8" y="160"/>
                    </a:lnTo>
                    <a:lnTo>
                      <a:pt x="6" y="160"/>
                    </a:lnTo>
                    <a:lnTo>
                      <a:pt x="8" y="160"/>
                    </a:lnTo>
                    <a:lnTo>
                      <a:pt x="8" y="162"/>
                    </a:lnTo>
                    <a:close/>
                    <a:moveTo>
                      <a:pt x="17" y="156"/>
                    </a:moveTo>
                    <a:lnTo>
                      <a:pt x="16" y="156"/>
                    </a:lnTo>
                    <a:lnTo>
                      <a:pt x="16" y="158"/>
                    </a:lnTo>
                    <a:lnTo>
                      <a:pt x="14" y="160"/>
                    </a:lnTo>
                    <a:lnTo>
                      <a:pt x="14" y="162"/>
                    </a:lnTo>
                    <a:lnTo>
                      <a:pt x="12" y="162"/>
                    </a:lnTo>
                    <a:lnTo>
                      <a:pt x="12" y="160"/>
                    </a:lnTo>
                    <a:lnTo>
                      <a:pt x="12" y="158"/>
                    </a:lnTo>
                    <a:lnTo>
                      <a:pt x="10" y="158"/>
                    </a:lnTo>
                    <a:lnTo>
                      <a:pt x="12" y="158"/>
                    </a:lnTo>
                    <a:lnTo>
                      <a:pt x="14" y="158"/>
                    </a:lnTo>
                    <a:lnTo>
                      <a:pt x="14" y="156"/>
                    </a:lnTo>
                    <a:lnTo>
                      <a:pt x="16" y="156"/>
                    </a:lnTo>
                    <a:lnTo>
                      <a:pt x="17" y="156"/>
                    </a:lnTo>
                    <a:close/>
                    <a:moveTo>
                      <a:pt x="33" y="160"/>
                    </a:moveTo>
                    <a:lnTo>
                      <a:pt x="31" y="160"/>
                    </a:lnTo>
                    <a:lnTo>
                      <a:pt x="31" y="162"/>
                    </a:lnTo>
                    <a:lnTo>
                      <a:pt x="31" y="160"/>
                    </a:lnTo>
                    <a:lnTo>
                      <a:pt x="33" y="160"/>
                    </a:lnTo>
                    <a:lnTo>
                      <a:pt x="33" y="158"/>
                    </a:lnTo>
                    <a:lnTo>
                      <a:pt x="33" y="156"/>
                    </a:lnTo>
                    <a:lnTo>
                      <a:pt x="35" y="156"/>
                    </a:lnTo>
                    <a:lnTo>
                      <a:pt x="35" y="155"/>
                    </a:lnTo>
                    <a:lnTo>
                      <a:pt x="35" y="156"/>
                    </a:lnTo>
                    <a:lnTo>
                      <a:pt x="35" y="158"/>
                    </a:lnTo>
                    <a:lnTo>
                      <a:pt x="35" y="160"/>
                    </a:lnTo>
                    <a:lnTo>
                      <a:pt x="33" y="160"/>
                    </a:lnTo>
                    <a:close/>
                    <a:moveTo>
                      <a:pt x="2" y="155"/>
                    </a:moveTo>
                    <a:lnTo>
                      <a:pt x="4" y="155"/>
                    </a:lnTo>
                    <a:lnTo>
                      <a:pt x="4" y="156"/>
                    </a:lnTo>
                    <a:lnTo>
                      <a:pt x="2" y="156"/>
                    </a:lnTo>
                    <a:lnTo>
                      <a:pt x="2" y="158"/>
                    </a:lnTo>
                    <a:lnTo>
                      <a:pt x="2" y="156"/>
                    </a:lnTo>
                    <a:lnTo>
                      <a:pt x="2" y="155"/>
                    </a:lnTo>
                    <a:close/>
                    <a:moveTo>
                      <a:pt x="39" y="151"/>
                    </a:moveTo>
                    <a:lnTo>
                      <a:pt x="39" y="153"/>
                    </a:lnTo>
                    <a:lnTo>
                      <a:pt x="37" y="153"/>
                    </a:lnTo>
                    <a:lnTo>
                      <a:pt x="37" y="155"/>
                    </a:lnTo>
                    <a:lnTo>
                      <a:pt x="35" y="155"/>
                    </a:lnTo>
                    <a:lnTo>
                      <a:pt x="35" y="153"/>
                    </a:lnTo>
                    <a:lnTo>
                      <a:pt x="37" y="153"/>
                    </a:lnTo>
                    <a:lnTo>
                      <a:pt x="37" y="151"/>
                    </a:lnTo>
                    <a:lnTo>
                      <a:pt x="39" y="151"/>
                    </a:lnTo>
                    <a:close/>
                    <a:moveTo>
                      <a:pt x="39" y="151"/>
                    </a:moveTo>
                    <a:lnTo>
                      <a:pt x="39" y="149"/>
                    </a:lnTo>
                    <a:lnTo>
                      <a:pt x="39" y="151"/>
                    </a:lnTo>
                    <a:close/>
                    <a:moveTo>
                      <a:pt x="106" y="85"/>
                    </a:moveTo>
                    <a:lnTo>
                      <a:pt x="104" y="85"/>
                    </a:lnTo>
                    <a:lnTo>
                      <a:pt x="106" y="85"/>
                    </a:lnTo>
                    <a:close/>
                    <a:moveTo>
                      <a:pt x="143" y="66"/>
                    </a:moveTo>
                    <a:lnTo>
                      <a:pt x="143" y="68"/>
                    </a:lnTo>
                    <a:lnTo>
                      <a:pt x="143" y="66"/>
                    </a:lnTo>
                    <a:close/>
                    <a:moveTo>
                      <a:pt x="162" y="56"/>
                    </a:moveTo>
                    <a:lnTo>
                      <a:pt x="161" y="56"/>
                    </a:lnTo>
                    <a:lnTo>
                      <a:pt x="162" y="56"/>
                    </a:lnTo>
                    <a:close/>
                    <a:moveTo>
                      <a:pt x="162" y="52"/>
                    </a:moveTo>
                    <a:lnTo>
                      <a:pt x="162" y="54"/>
                    </a:lnTo>
                    <a:lnTo>
                      <a:pt x="161" y="54"/>
                    </a:lnTo>
                    <a:lnTo>
                      <a:pt x="161" y="52"/>
                    </a:lnTo>
                    <a:lnTo>
                      <a:pt x="162" y="52"/>
                    </a:lnTo>
                    <a:close/>
                    <a:moveTo>
                      <a:pt x="174" y="50"/>
                    </a:moveTo>
                    <a:lnTo>
                      <a:pt x="174" y="52"/>
                    </a:lnTo>
                    <a:lnTo>
                      <a:pt x="174" y="50"/>
                    </a:lnTo>
                    <a:close/>
                    <a:moveTo>
                      <a:pt x="176" y="42"/>
                    </a:moveTo>
                    <a:lnTo>
                      <a:pt x="176" y="44"/>
                    </a:lnTo>
                    <a:lnTo>
                      <a:pt x="178" y="44"/>
                    </a:lnTo>
                    <a:lnTo>
                      <a:pt x="178" y="46"/>
                    </a:lnTo>
                    <a:lnTo>
                      <a:pt x="178" y="48"/>
                    </a:lnTo>
                    <a:lnTo>
                      <a:pt x="176" y="48"/>
                    </a:lnTo>
                    <a:lnTo>
                      <a:pt x="176" y="50"/>
                    </a:lnTo>
                    <a:lnTo>
                      <a:pt x="174" y="50"/>
                    </a:lnTo>
                    <a:lnTo>
                      <a:pt x="174" y="48"/>
                    </a:lnTo>
                    <a:lnTo>
                      <a:pt x="172" y="48"/>
                    </a:lnTo>
                    <a:lnTo>
                      <a:pt x="172" y="46"/>
                    </a:lnTo>
                    <a:lnTo>
                      <a:pt x="170" y="46"/>
                    </a:lnTo>
                    <a:lnTo>
                      <a:pt x="170" y="48"/>
                    </a:lnTo>
                    <a:lnTo>
                      <a:pt x="170" y="46"/>
                    </a:lnTo>
                    <a:lnTo>
                      <a:pt x="170" y="44"/>
                    </a:lnTo>
                    <a:lnTo>
                      <a:pt x="172" y="44"/>
                    </a:lnTo>
                    <a:lnTo>
                      <a:pt x="172" y="42"/>
                    </a:lnTo>
                    <a:lnTo>
                      <a:pt x="174" y="42"/>
                    </a:lnTo>
                    <a:lnTo>
                      <a:pt x="176" y="42"/>
                    </a:lnTo>
                    <a:close/>
                    <a:moveTo>
                      <a:pt x="184" y="40"/>
                    </a:moveTo>
                    <a:lnTo>
                      <a:pt x="184" y="42"/>
                    </a:lnTo>
                    <a:lnTo>
                      <a:pt x="184" y="40"/>
                    </a:lnTo>
                    <a:lnTo>
                      <a:pt x="184" y="42"/>
                    </a:lnTo>
                    <a:lnTo>
                      <a:pt x="186" y="42"/>
                    </a:lnTo>
                    <a:lnTo>
                      <a:pt x="186" y="44"/>
                    </a:lnTo>
                    <a:lnTo>
                      <a:pt x="184" y="44"/>
                    </a:lnTo>
                    <a:lnTo>
                      <a:pt x="184" y="42"/>
                    </a:lnTo>
                    <a:lnTo>
                      <a:pt x="182" y="42"/>
                    </a:lnTo>
                    <a:lnTo>
                      <a:pt x="182" y="40"/>
                    </a:lnTo>
                    <a:lnTo>
                      <a:pt x="184" y="40"/>
                    </a:lnTo>
                    <a:close/>
                    <a:moveTo>
                      <a:pt x="87" y="0"/>
                    </a:moveTo>
                    <a:lnTo>
                      <a:pt x="87" y="2"/>
                    </a:lnTo>
                    <a:lnTo>
                      <a:pt x="87" y="0"/>
                    </a:lnTo>
                    <a:lnTo>
                      <a:pt x="89" y="0"/>
                    </a:lnTo>
                    <a:lnTo>
                      <a:pt x="89" y="2"/>
                    </a:lnTo>
                    <a:lnTo>
                      <a:pt x="91" y="2"/>
                    </a:lnTo>
                    <a:lnTo>
                      <a:pt x="89" y="2"/>
                    </a:lnTo>
                    <a:lnTo>
                      <a:pt x="91" y="2"/>
                    </a:lnTo>
                    <a:lnTo>
                      <a:pt x="91" y="4"/>
                    </a:lnTo>
                    <a:lnTo>
                      <a:pt x="93" y="4"/>
                    </a:lnTo>
                    <a:lnTo>
                      <a:pt x="93" y="2"/>
                    </a:lnTo>
                    <a:lnTo>
                      <a:pt x="95" y="2"/>
                    </a:lnTo>
                    <a:lnTo>
                      <a:pt x="97" y="2"/>
                    </a:lnTo>
                    <a:lnTo>
                      <a:pt x="99" y="2"/>
                    </a:lnTo>
                    <a:lnTo>
                      <a:pt x="101" y="2"/>
                    </a:lnTo>
                    <a:lnTo>
                      <a:pt x="103" y="2"/>
                    </a:lnTo>
                    <a:lnTo>
                      <a:pt x="104" y="2"/>
                    </a:lnTo>
                    <a:lnTo>
                      <a:pt x="104" y="4"/>
                    </a:lnTo>
                    <a:lnTo>
                      <a:pt x="106" y="4"/>
                    </a:lnTo>
                    <a:lnTo>
                      <a:pt x="106" y="2"/>
                    </a:lnTo>
                    <a:lnTo>
                      <a:pt x="106" y="4"/>
                    </a:lnTo>
                    <a:lnTo>
                      <a:pt x="108" y="4"/>
                    </a:lnTo>
                    <a:lnTo>
                      <a:pt x="110" y="4"/>
                    </a:lnTo>
                    <a:lnTo>
                      <a:pt x="112" y="4"/>
                    </a:lnTo>
                    <a:lnTo>
                      <a:pt x="114" y="4"/>
                    </a:lnTo>
                    <a:lnTo>
                      <a:pt x="116" y="4"/>
                    </a:lnTo>
                    <a:lnTo>
                      <a:pt x="118" y="4"/>
                    </a:lnTo>
                    <a:lnTo>
                      <a:pt x="120" y="4"/>
                    </a:lnTo>
                    <a:lnTo>
                      <a:pt x="118" y="4"/>
                    </a:lnTo>
                    <a:lnTo>
                      <a:pt x="120" y="4"/>
                    </a:lnTo>
                    <a:lnTo>
                      <a:pt x="122" y="4"/>
                    </a:lnTo>
                    <a:lnTo>
                      <a:pt x="124" y="4"/>
                    </a:lnTo>
                    <a:lnTo>
                      <a:pt x="124" y="6"/>
                    </a:lnTo>
                    <a:lnTo>
                      <a:pt x="124" y="4"/>
                    </a:lnTo>
                    <a:lnTo>
                      <a:pt x="124" y="6"/>
                    </a:lnTo>
                    <a:lnTo>
                      <a:pt x="126" y="6"/>
                    </a:lnTo>
                    <a:lnTo>
                      <a:pt x="126" y="4"/>
                    </a:lnTo>
                    <a:lnTo>
                      <a:pt x="128" y="4"/>
                    </a:lnTo>
                    <a:lnTo>
                      <a:pt x="130" y="4"/>
                    </a:lnTo>
                    <a:lnTo>
                      <a:pt x="130" y="6"/>
                    </a:lnTo>
                    <a:lnTo>
                      <a:pt x="132" y="6"/>
                    </a:lnTo>
                    <a:lnTo>
                      <a:pt x="133" y="6"/>
                    </a:lnTo>
                    <a:lnTo>
                      <a:pt x="135" y="4"/>
                    </a:lnTo>
                    <a:lnTo>
                      <a:pt x="135" y="6"/>
                    </a:lnTo>
                    <a:lnTo>
                      <a:pt x="137" y="6"/>
                    </a:lnTo>
                    <a:lnTo>
                      <a:pt x="139" y="6"/>
                    </a:lnTo>
                    <a:lnTo>
                      <a:pt x="137" y="8"/>
                    </a:lnTo>
                    <a:lnTo>
                      <a:pt x="139" y="8"/>
                    </a:lnTo>
                    <a:lnTo>
                      <a:pt x="141" y="9"/>
                    </a:lnTo>
                    <a:lnTo>
                      <a:pt x="143" y="9"/>
                    </a:lnTo>
                    <a:lnTo>
                      <a:pt x="145" y="9"/>
                    </a:lnTo>
                    <a:lnTo>
                      <a:pt x="145" y="11"/>
                    </a:lnTo>
                    <a:lnTo>
                      <a:pt x="147" y="11"/>
                    </a:lnTo>
                    <a:lnTo>
                      <a:pt x="149" y="11"/>
                    </a:lnTo>
                    <a:lnTo>
                      <a:pt x="151" y="11"/>
                    </a:lnTo>
                    <a:lnTo>
                      <a:pt x="153" y="11"/>
                    </a:lnTo>
                    <a:lnTo>
                      <a:pt x="153" y="13"/>
                    </a:lnTo>
                    <a:lnTo>
                      <a:pt x="153" y="11"/>
                    </a:lnTo>
                    <a:lnTo>
                      <a:pt x="155" y="11"/>
                    </a:lnTo>
                    <a:lnTo>
                      <a:pt x="157" y="11"/>
                    </a:lnTo>
                    <a:lnTo>
                      <a:pt x="159" y="11"/>
                    </a:lnTo>
                    <a:lnTo>
                      <a:pt x="161" y="11"/>
                    </a:lnTo>
                    <a:lnTo>
                      <a:pt x="161" y="13"/>
                    </a:lnTo>
                    <a:lnTo>
                      <a:pt x="162" y="13"/>
                    </a:lnTo>
                    <a:lnTo>
                      <a:pt x="162" y="15"/>
                    </a:lnTo>
                    <a:lnTo>
                      <a:pt x="164" y="15"/>
                    </a:lnTo>
                    <a:lnTo>
                      <a:pt x="166" y="15"/>
                    </a:lnTo>
                    <a:lnTo>
                      <a:pt x="168" y="15"/>
                    </a:lnTo>
                    <a:lnTo>
                      <a:pt x="170" y="15"/>
                    </a:lnTo>
                    <a:lnTo>
                      <a:pt x="170" y="17"/>
                    </a:lnTo>
                    <a:lnTo>
                      <a:pt x="170" y="15"/>
                    </a:lnTo>
                    <a:lnTo>
                      <a:pt x="172" y="15"/>
                    </a:lnTo>
                    <a:lnTo>
                      <a:pt x="174" y="15"/>
                    </a:lnTo>
                    <a:lnTo>
                      <a:pt x="176" y="15"/>
                    </a:lnTo>
                    <a:lnTo>
                      <a:pt x="176" y="17"/>
                    </a:lnTo>
                    <a:lnTo>
                      <a:pt x="178" y="15"/>
                    </a:lnTo>
                    <a:lnTo>
                      <a:pt x="178" y="17"/>
                    </a:lnTo>
                    <a:lnTo>
                      <a:pt x="176" y="17"/>
                    </a:lnTo>
                    <a:lnTo>
                      <a:pt x="176" y="19"/>
                    </a:lnTo>
                    <a:lnTo>
                      <a:pt x="176" y="21"/>
                    </a:lnTo>
                    <a:lnTo>
                      <a:pt x="176" y="23"/>
                    </a:lnTo>
                    <a:lnTo>
                      <a:pt x="174" y="23"/>
                    </a:lnTo>
                    <a:lnTo>
                      <a:pt x="172" y="23"/>
                    </a:lnTo>
                    <a:lnTo>
                      <a:pt x="172" y="25"/>
                    </a:lnTo>
                    <a:lnTo>
                      <a:pt x="170" y="25"/>
                    </a:lnTo>
                    <a:lnTo>
                      <a:pt x="168" y="25"/>
                    </a:lnTo>
                    <a:lnTo>
                      <a:pt x="168" y="27"/>
                    </a:lnTo>
                    <a:lnTo>
                      <a:pt x="166" y="29"/>
                    </a:lnTo>
                    <a:lnTo>
                      <a:pt x="164" y="29"/>
                    </a:lnTo>
                    <a:lnTo>
                      <a:pt x="162" y="29"/>
                    </a:lnTo>
                    <a:lnTo>
                      <a:pt x="161" y="29"/>
                    </a:lnTo>
                    <a:lnTo>
                      <a:pt x="161" y="31"/>
                    </a:lnTo>
                    <a:lnTo>
                      <a:pt x="159" y="31"/>
                    </a:lnTo>
                    <a:lnTo>
                      <a:pt x="157" y="31"/>
                    </a:lnTo>
                    <a:lnTo>
                      <a:pt x="157" y="33"/>
                    </a:lnTo>
                    <a:lnTo>
                      <a:pt x="155" y="33"/>
                    </a:lnTo>
                    <a:lnTo>
                      <a:pt x="157" y="33"/>
                    </a:lnTo>
                    <a:lnTo>
                      <a:pt x="157" y="35"/>
                    </a:lnTo>
                    <a:lnTo>
                      <a:pt x="155" y="37"/>
                    </a:lnTo>
                    <a:lnTo>
                      <a:pt x="155" y="35"/>
                    </a:lnTo>
                    <a:lnTo>
                      <a:pt x="155" y="37"/>
                    </a:lnTo>
                    <a:lnTo>
                      <a:pt x="155" y="35"/>
                    </a:lnTo>
                    <a:lnTo>
                      <a:pt x="157" y="35"/>
                    </a:lnTo>
                    <a:lnTo>
                      <a:pt x="155" y="35"/>
                    </a:lnTo>
                    <a:lnTo>
                      <a:pt x="155" y="37"/>
                    </a:lnTo>
                    <a:lnTo>
                      <a:pt x="153" y="37"/>
                    </a:lnTo>
                    <a:lnTo>
                      <a:pt x="153" y="38"/>
                    </a:lnTo>
                    <a:lnTo>
                      <a:pt x="153" y="40"/>
                    </a:lnTo>
                    <a:lnTo>
                      <a:pt x="151" y="40"/>
                    </a:lnTo>
                    <a:lnTo>
                      <a:pt x="151" y="42"/>
                    </a:lnTo>
                    <a:lnTo>
                      <a:pt x="149" y="42"/>
                    </a:lnTo>
                    <a:lnTo>
                      <a:pt x="149" y="44"/>
                    </a:lnTo>
                    <a:lnTo>
                      <a:pt x="149" y="46"/>
                    </a:lnTo>
                    <a:lnTo>
                      <a:pt x="147" y="46"/>
                    </a:lnTo>
                    <a:lnTo>
                      <a:pt x="147" y="48"/>
                    </a:lnTo>
                    <a:lnTo>
                      <a:pt x="147" y="50"/>
                    </a:lnTo>
                    <a:lnTo>
                      <a:pt x="149" y="50"/>
                    </a:lnTo>
                    <a:lnTo>
                      <a:pt x="147" y="50"/>
                    </a:lnTo>
                    <a:lnTo>
                      <a:pt x="149" y="50"/>
                    </a:lnTo>
                    <a:lnTo>
                      <a:pt x="149" y="52"/>
                    </a:lnTo>
                    <a:lnTo>
                      <a:pt x="149" y="54"/>
                    </a:lnTo>
                    <a:lnTo>
                      <a:pt x="151" y="54"/>
                    </a:lnTo>
                    <a:lnTo>
                      <a:pt x="151" y="56"/>
                    </a:lnTo>
                    <a:lnTo>
                      <a:pt x="153" y="56"/>
                    </a:lnTo>
                    <a:lnTo>
                      <a:pt x="151" y="56"/>
                    </a:lnTo>
                    <a:lnTo>
                      <a:pt x="149" y="56"/>
                    </a:lnTo>
                    <a:lnTo>
                      <a:pt x="149" y="58"/>
                    </a:lnTo>
                    <a:lnTo>
                      <a:pt x="147" y="58"/>
                    </a:lnTo>
                    <a:lnTo>
                      <a:pt x="147" y="60"/>
                    </a:lnTo>
                    <a:lnTo>
                      <a:pt x="145" y="60"/>
                    </a:lnTo>
                    <a:lnTo>
                      <a:pt x="145" y="62"/>
                    </a:lnTo>
                    <a:lnTo>
                      <a:pt x="145" y="64"/>
                    </a:lnTo>
                    <a:lnTo>
                      <a:pt x="143" y="64"/>
                    </a:lnTo>
                    <a:lnTo>
                      <a:pt x="143" y="66"/>
                    </a:lnTo>
                    <a:lnTo>
                      <a:pt x="143" y="68"/>
                    </a:lnTo>
                    <a:lnTo>
                      <a:pt x="145" y="68"/>
                    </a:lnTo>
                    <a:lnTo>
                      <a:pt x="143" y="68"/>
                    </a:lnTo>
                    <a:lnTo>
                      <a:pt x="141" y="68"/>
                    </a:lnTo>
                    <a:lnTo>
                      <a:pt x="139" y="68"/>
                    </a:lnTo>
                    <a:lnTo>
                      <a:pt x="137" y="68"/>
                    </a:lnTo>
                    <a:lnTo>
                      <a:pt x="137" y="69"/>
                    </a:lnTo>
                    <a:lnTo>
                      <a:pt x="135" y="69"/>
                    </a:lnTo>
                    <a:lnTo>
                      <a:pt x="135" y="71"/>
                    </a:lnTo>
                    <a:lnTo>
                      <a:pt x="135" y="73"/>
                    </a:lnTo>
                    <a:lnTo>
                      <a:pt x="133" y="73"/>
                    </a:lnTo>
                    <a:lnTo>
                      <a:pt x="133" y="75"/>
                    </a:lnTo>
                    <a:lnTo>
                      <a:pt x="132" y="75"/>
                    </a:lnTo>
                    <a:lnTo>
                      <a:pt x="132" y="77"/>
                    </a:lnTo>
                    <a:lnTo>
                      <a:pt x="132" y="75"/>
                    </a:lnTo>
                    <a:lnTo>
                      <a:pt x="130" y="75"/>
                    </a:lnTo>
                    <a:lnTo>
                      <a:pt x="128" y="75"/>
                    </a:lnTo>
                    <a:lnTo>
                      <a:pt x="128" y="77"/>
                    </a:lnTo>
                    <a:lnTo>
                      <a:pt x="126" y="77"/>
                    </a:lnTo>
                    <a:lnTo>
                      <a:pt x="126" y="75"/>
                    </a:lnTo>
                    <a:lnTo>
                      <a:pt x="124" y="75"/>
                    </a:lnTo>
                    <a:lnTo>
                      <a:pt x="122" y="75"/>
                    </a:lnTo>
                    <a:lnTo>
                      <a:pt x="122" y="77"/>
                    </a:lnTo>
                    <a:lnTo>
                      <a:pt x="120" y="77"/>
                    </a:lnTo>
                    <a:lnTo>
                      <a:pt x="120" y="75"/>
                    </a:lnTo>
                    <a:lnTo>
                      <a:pt x="120" y="77"/>
                    </a:lnTo>
                    <a:lnTo>
                      <a:pt x="118" y="75"/>
                    </a:lnTo>
                    <a:lnTo>
                      <a:pt x="118" y="77"/>
                    </a:lnTo>
                    <a:lnTo>
                      <a:pt x="116" y="75"/>
                    </a:lnTo>
                    <a:lnTo>
                      <a:pt x="116" y="77"/>
                    </a:lnTo>
                    <a:lnTo>
                      <a:pt x="114" y="77"/>
                    </a:lnTo>
                    <a:lnTo>
                      <a:pt x="112" y="77"/>
                    </a:lnTo>
                    <a:lnTo>
                      <a:pt x="112" y="79"/>
                    </a:lnTo>
                    <a:lnTo>
                      <a:pt x="110" y="79"/>
                    </a:lnTo>
                    <a:lnTo>
                      <a:pt x="108" y="79"/>
                    </a:lnTo>
                    <a:lnTo>
                      <a:pt x="106" y="79"/>
                    </a:lnTo>
                    <a:lnTo>
                      <a:pt x="106" y="81"/>
                    </a:lnTo>
                    <a:lnTo>
                      <a:pt x="106" y="83"/>
                    </a:lnTo>
                    <a:lnTo>
                      <a:pt x="106" y="81"/>
                    </a:lnTo>
                    <a:lnTo>
                      <a:pt x="104" y="81"/>
                    </a:lnTo>
                    <a:lnTo>
                      <a:pt x="104" y="83"/>
                    </a:lnTo>
                    <a:lnTo>
                      <a:pt x="103" y="83"/>
                    </a:lnTo>
                    <a:lnTo>
                      <a:pt x="101" y="81"/>
                    </a:lnTo>
                    <a:lnTo>
                      <a:pt x="99" y="81"/>
                    </a:lnTo>
                    <a:lnTo>
                      <a:pt x="99" y="79"/>
                    </a:lnTo>
                    <a:lnTo>
                      <a:pt x="99" y="77"/>
                    </a:lnTo>
                    <a:lnTo>
                      <a:pt x="97" y="77"/>
                    </a:lnTo>
                    <a:lnTo>
                      <a:pt x="97" y="75"/>
                    </a:lnTo>
                    <a:lnTo>
                      <a:pt x="99" y="75"/>
                    </a:lnTo>
                    <a:lnTo>
                      <a:pt x="99" y="73"/>
                    </a:lnTo>
                    <a:lnTo>
                      <a:pt x="99" y="75"/>
                    </a:lnTo>
                    <a:lnTo>
                      <a:pt x="99" y="73"/>
                    </a:lnTo>
                    <a:lnTo>
                      <a:pt x="97" y="75"/>
                    </a:lnTo>
                    <a:lnTo>
                      <a:pt x="97" y="73"/>
                    </a:lnTo>
                    <a:lnTo>
                      <a:pt x="95" y="73"/>
                    </a:lnTo>
                    <a:lnTo>
                      <a:pt x="95" y="71"/>
                    </a:lnTo>
                    <a:lnTo>
                      <a:pt x="93" y="71"/>
                    </a:lnTo>
                    <a:lnTo>
                      <a:pt x="91" y="71"/>
                    </a:lnTo>
                    <a:lnTo>
                      <a:pt x="89" y="71"/>
                    </a:lnTo>
                    <a:lnTo>
                      <a:pt x="89" y="69"/>
                    </a:lnTo>
                    <a:lnTo>
                      <a:pt x="89" y="68"/>
                    </a:lnTo>
                    <a:lnTo>
                      <a:pt x="87" y="68"/>
                    </a:lnTo>
                    <a:lnTo>
                      <a:pt x="89" y="68"/>
                    </a:lnTo>
                    <a:lnTo>
                      <a:pt x="89" y="66"/>
                    </a:lnTo>
                    <a:lnTo>
                      <a:pt x="89" y="64"/>
                    </a:lnTo>
                    <a:lnTo>
                      <a:pt x="91" y="64"/>
                    </a:lnTo>
                    <a:lnTo>
                      <a:pt x="91" y="62"/>
                    </a:lnTo>
                    <a:lnTo>
                      <a:pt x="91" y="64"/>
                    </a:lnTo>
                    <a:lnTo>
                      <a:pt x="93" y="64"/>
                    </a:lnTo>
                    <a:lnTo>
                      <a:pt x="93" y="62"/>
                    </a:lnTo>
                    <a:lnTo>
                      <a:pt x="91" y="62"/>
                    </a:lnTo>
                    <a:lnTo>
                      <a:pt x="91" y="60"/>
                    </a:lnTo>
                    <a:lnTo>
                      <a:pt x="89" y="58"/>
                    </a:lnTo>
                    <a:lnTo>
                      <a:pt x="89" y="56"/>
                    </a:lnTo>
                    <a:lnTo>
                      <a:pt x="91" y="56"/>
                    </a:lnTo>
                    <a:lnTo>
                      <a:pt x="91" y="54"/>
                    </a:lnTo>
                    <a:lnTo>
                      <a:pt x="93" y="54"/>
                    </a:lnTo>
                    <a:lnTo>
                      <a:pt x="93" y="52"/>
                    </a:lnTo>
                    <a:lnTo>
                      <a:pt x="91" y="52"/>
                    </a:lnTo>
                    <a:lnTo>
                      <a:pt x="91" y="50"/>
                    </a:lnTo>
                    <a:lnTo>
                      <a:pt x="89" y="50"/>
                    </a:lnTo>
                    <a:lnTo>
                      <a:pt x="91" y="50"/>
                    </a:lnTo>
                    <a:lnTo>
                      <a:pt x="89" y="50"/>
                    </a:lnTo>
                    <a:lnTo>
                      <a:pt x="89" y="48"/>
                    </a:lnTo>
                    <a:lnTo>
                      <a:pt x="89" y="46"/>
                    </a:lnTo>
                    <a:lnTo>
                      <a:pt x="87" y="46"/>
                    </a:lnTo>
                    <a:lnTo>
                      <a:pt x="89" y="46"/>
                    </a:lnTo>
                    <a:lnTo>
                      <a:pt x="89" y="44"/>
                    </a:lnTo>
                    <a:lnTo>
                      <a:pt x="91" y="44"/>
                    </a:lnTo>
                    <a:lnTo>
                      <a:pt x="91" y="46"/>
                    </a:lnTo>
                    <a:lnTo>
                      <a:pt x="91" y="44"/>
                    </a:lnTo>
                    <a:lnTo>
                      <a:pt x="93" y="44"/>
                    </a:lnTo>
                    <a:lnTo>
                      <a:pt x="93" y="42"/>
                    </a:lnTo>
                    <a:lnTo>
                      <a:pt x="93" y="40"/>
                    </a:lnTo>
                    <a:lnTo>
                      <a:pt x="91" y="40"/>
                    </a:lnTo>
                    <a:lnTo>
                      <a:pt x="93" y="40"/>
                    </a:lnTo>
                    <a:lnTo>
                      <a:pt x="93" y="38"/>
                    </a:lnTo>
                    <a:lnTo>
                      <a:pt x="93" y="37"/>
                    </a:lnTo>
                    <a:lnTo>
                      <a:pt x="93" y="35"/>
                    </a:lnTo>
                    <a:lnTo>
                      <a:pt x="93" y="33"/>
                    </a:lnTo>
                    <a:lnTo>
                      <a:pt x="93" y="31"/>
                    </a:lnTo>
                    <a:lnTo>
                      <a:pt x="95" y="29"/>
                    </a:lnTo>
                    <a:lnTo>
                      <a:pt x="97" y="29"/>
                    </a:lnTo>
                    <a:lnTo>
                      <a:pt x="97" y="27"/>
                    </a:lnTo>
                    <a:lnTo>
                      <a:pt x="99" y="27"/>
                    </a:lnTo>
                    <a:lnTo>
                      <a:pt x="99" y="25"/>
                    </a:lnTo>
                    <a:lnTo>
                      <a:pt x="99" y="23"/>
                    </a:lnTo>
                    <a:lnTo>
                      <a:pt x="97" y="23"/>
                    </a:lnTo>
                    <a:lnTo>
                      <a:pt x="95" y="23"/>
                    </a:lnTo>
                    <a:lnTo>
                      <a:pt x="97" y="21"/>
                    </a:lnTo>
                    <a:lnTo>
                      <a:pt x="95" y="21"/>
                    </a:lnTo>
                    <a:lnTo>
                      <a:pt x="93" y="21"/>
                    </a:lnTo>
                    <a:lnTo>
                      <a:pt x="93" y="19"/>
                    </a:lnTo>
                    <a:lnTo>
                      <a:pt x="93" y="21"/>
                    </a:lnTo>
                    <a:lnTo>
                      <a:pt x="91" y="21"/>
                    </a:lnTo>
                    <a:lnTo>
                      <a:pt x="91" y="19"/>
                    </a:lnTo>
                    <a:lnTo>
                      <a:pt x="91" y="21"/>
                    </a:lnTo>
                    <a:lnTo>
                      <a:pt x="89" y="21"/>
                    </a:lnTo>
                    <a:lnTo>
                      <a:pt x="89" y="23"/>
                    </a:lnTo>
                    <a:lnTo>
                      <a:pt x="89" y="21"/>
                    </a:lnTo>
                    <a:lnTo>
                      <a:pt x="87" y="21"/>
                    </a:lnTo>
                    <a:lnTo>
                      <a:pt x="85" y="21"/>
                    </a:lnTo>
                    <a:lnTo>
                      <a:pt x="83" y="21"/>
                    </a:lnTo>
                    <a:lnTo>
                      <a:pt x="83" y="23"/>
                    </a:lnTo>
                    <a:lnTo>
                      <a:pt x="83" y="21"/>
                    </a:lnTo>
                    <a:lnTo>
                      <a:pt x="81" y="21"/>
                    </a:lnTo>
                    <a:lnTo>
                      <a:pt x="83" y="21"/>
                    </a:lnTo>
                    <a:lnTo>
                      <a:pt x="83" y="19"/>
                    </a:lnTo>
                    <a:lnTo>
                      <a:pt x="81" y="19"/>
                    </a:lnTo>
                    <a:lnTo>
                      <a:pt x="79" y="19"/>
                    </a:lnTo>
                    <a:lnTo>
                      <a:pt x="77" y="19"/>
                    </a:lnTo>
                    <a:lnTo>
                      <a:pt x="77" y="21"/>
                    </a:lnTo>
                    <a:lnTo>
                      <a:pt x="77" y="19"/>
                    </a:lnTo>
                    <a:lnTo>
                      <a:pt x="77" y="17"/>
                    </a:lnTo>
                    <a:lnTo>
                      <a:pt x="79" y="17"/>
                    </a:lnTo>
                    <a:lnTo>
                      <a:pt x="79" y="15"/>
                    </a:lnTo>
                    <a:lnTo>
                      <a:pt x="79" y="17"/>
                    </a:lnTo>
                    <a:lnTo>
                      <a:pt x="77" y="17"/>
                    </a:lnTo>
                    <a:lnTo>
                      <a:pt x="77" y="15"/>
                    </a:lnTo>
                    <a:lnTo>
                      <a:pt x="79" y="15"/>
                    </a:lnTo>
                    <a:lnTo>
                      <a:pt x="77" y="15"/>
                    </a:lnTo>
                    <a:lnTo>
                      <a:pt x="75" y="15"/>
                    </a:lnTo>
                    <a:lnTo>
                      <a:pt x="77" y="15"/>
                    </a:lnTo>
                    <a:lnTo>
                      <a:pt x="77" y="13"/>
                    </a:lnTo>
                    <a:lnTo>
                      <a:pt x="77" y="11"/>
                    </a:lnTo>
                    <a:lnTo>
                      <a:pt x="77" y="13"/>
                    </a:lnTo>
                    <a:lnTo>
                      <a:pt x="77" y="11"/>
                    </a:lnTo>
                    <a:lnTo>
                      <a:pt x="77" y="13"/>
                    </a:lnTo>
                    <a:lnTo>
                      <a:pt x="75" y="13"/>
                    </a:lnTo>
                    <a:lnTo>
                      <a:pt x="75" y="11"/>
                    </a:lnTo>
                    <a:lnTo>
                      <a:pt x="77" y="11"/>
                    </a:lnTo>
                    <a:lnTo>
                      <a:pt x="75" y="11"/>
                    </a:lnTo>
                    <a:lnTo>
                      <a:pt x="75" y="9"/>
                    </a:lnTo>
                    <a:lnTo>
                      <a:pt x="74" y="9"/>
                    </a:lnTo>
                    <a:lnTo>
                      <a:pt x="75" y="9"/>
                    </a:lnTo>
                    <a:lnTo>
                      <a:pt x="74" y="9"/>
                    </a:lnTo>
                    <a:lnTo>
                      <a:pt x="74" y="8"/>
                    </a:lnTo>
                    <a:lnTo>
                      <a:pt x="75" y="8"/>
                    </a:lnTo>
                    <a:lnTo>
                      <a:pt x="74" y="8"/>
                    </a:lnTo>
                    <a:lnTo>
                      <a:pt x="74" y="6"/>
                    </a:lnTo>
                    <a:lnTo>
                      <a:pt x="75" y="8"/>
                    </a:lnTo>
                    <a:lnTo>
                      <a:pt x="75" y="6"/>
                    </a:lnTo>
                    <a:lnTo>
                      <a:pt x="77" y="6"/>
                    </a:lnTo>
                    <a:lnTo>
                      <a:pt x="79" y="6"/>
                    </a:lnTo>
                    <a:lnTo>
                      <a:pt x="79" y="4"/>
                    </a:lnTo>
                    <a:lnTo>
                      <a:pt x="81" y="4"/>
                    </a:lnTo>
                    <a:lnTo>
                      <a:pt x="81" y="6"/>
                    </a:lnTo>
                    <a:lnTo>
                      <a:pt x="81" y="4"/>
                    </a:lnTo>
                    <a:lnTo>
                      <a:pt x="81" y="6"/>
                    </a:lnTo>
                    <a:lnTo>
                      <a:pt x="81" y="4"/>
                    </a:lnTo>
                    <a:lnTo>
                      <a:pt x="83" y="4"/>
                    </a:lnTo>
                    <a:lnTo>
                      <a:pt x="81" y="4"/>
                    </a:lnTo>
                    <a:lnTo>
                      <a:pt x="83" y="4"/>
                    </a:lnTo>
                    <a:lnTo>
                      <a:pt x="81" y="4"/>
                    </a:lnTo>
                    <a:lnTo>
                      <a:pt x="81" y="2"/>
                    </a:lnTo>
                    <a:lnTo>
                      <a:pt x="83" y="2"/>
                    </a:lnTo>
                    <a:lnTo>
                      <a:pt x="83" y="0"/>
                    </a:lnTo>
                    <a:lnTo>
                      <a:pt x="85" y="0"/>
                    </a:lnTo>
                    <a:lnTo>
                      <a:pt x="85" y="2"/>
                    </a:lnTo>
                    <a:lnTo>
                      <a:pt x="85" y="0"/>
                    </a:lnTo>
                    <a:lnTo>
                      <a:pt x="85" y="2"/>
                    </a:lnTo>
                    <a:lnTo>
                      <a:pt x="85" y="0"/>
                    </a:lnTo>
                    <a:lnTo>
                      <a:pt x="87" y="0"/>
                    </a:lnTo>
                    <a:close/>
                  </a:path>
                </a:pathLst>
              </a:custGeom>
              <a:solidFill>
                <a:schemeClr val="accent5">
                  <a:lumMod val="60000"/>
                  <a:lumOff val="4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37" name="Freeform 1010"/>
              <p:cNvSpPr>
                <a:spLocks noEditPoints="1"/>
              </p:cNvSpPr>
              <p:nvPr/>
            </p:nvSpPr>
            <p:spPr bwMode="gray">
              <a:xfrm>
                <a:off x="3813399" y="2317899"/>
                <a:ext cx="314080" cy="329543"/>
              </a:xfrm>
              <a:custGeom>
                <a:avLst/>
                <a:gdLst>
                  <a:gd name="T0" fmla="*/ 238 w 325"/>
                  <a:gd name="T1" fmla="*/ 246 h 341"/>
                  <a:gd name="T2" fmla="*/ 246 w 325"/>
                  <a:gd name="T3" fmla="*/ 68 h 341"/>
                  <a:gd name="T4" fmla="*/ 205 w 325"/>
                  <a:gd name="T5" fmla="*/ 58 h 341"/>
                  <a:gd name="T6" fmla="*/ 189 w 325"/>
                  <a:gd name="T7" fmla="*/ 49 h 341"/>
                  <a:gd name="T8" fmla="*/ 213 w 325"/>
                  <a:gd name="T9" fmla="*/ 45 h 341"/>
                  <a:gd name="T10" fmla="*/ 205 w 325"/>
                  <a:gd name="T11" fmla="*/ 57 h 341"/>
                  <a:gd name="T12" fmla="*/ 195 w 325"/>
                  <a:gd name="T13" fmla="*/ 53 h 341"/>
                  <a:gd name="T14" fmla="*/ 195 w 325"/>
                  <a:gd name="T15" fmla="*/ 43 h 341"/>
                  <a:gd name="T16" fmla="*/ 195 w 325"/>
                  <a:gd name="T17" fmla="*/ 41 h 341"/>
                  <a:gd name="T18" fmla="*/ 118 w 325"/>
                  <a:gd name="T19" fmla="*/ 6 h 341"/>
                  <a:gd name="T20" fmla="*/ 126 w 325"/>
                  <a:gd name="T21" fmla="*/ 33 h 341"/>
                  <a:gd name="T22" fmla="*/ 157 w 325"/>
                  <a:gd name="T23" fmla="*/ 24 h 341"/>
                  <a:gd name="T24" fmla="*/ 180 w 325"/>
                  <a:gd name="T25" fmla="*/ 18 h 341"/>
                  <a:gd name="T26" fmla="*/ 191 w 325"/>
                  <a:gd name="T27" fmla="*/ 22 h 341"/>
                  <a:gd name="T28" fmla="*/ 193 w 325"/>
                  <a:gd name="T29" fmla="*/ 41 h 341"/>
                  <a:gd name="T30" fmla="*/ 182 w 325"/>
                  <a:gd name="T31" fmla="*/ 57 h 341"/>
                  <a:gd name="T32" fmla="*/ 197 w 325"/>
                  <a:gd name="T33" fmla="*/ 60 h 341"/>
                  <a:gd name="T34" fmla="*/ 201 w 325"/>
                  <a:gd name="T35" fmla="*/ 66 h 341"/>
                  <a:gd name="T36" fmla="*/ 213 w 325"/>
                  <a:gd name="T37" fmla="*/ 53 h 341"/>
                  <a:gd name="T38" fmla="*/ 224 w 325"/>
                  <a:gd name="T39" fmla="*/ 51 h 341"/>
                  <a:gd name="T40" fmla="*/ 232 w 325"/>
                  <a:gd name="T41" fmla="*/ 53 h 341"/>
                  <a:gd name="T42" fmla="*/ 240 w 325"/>
                  <a:gd name="T43" fmla="*/ 57 h 341"/>
                  <a:gd name="T44" fmla="*/ 244 w 325"/>
                  <a:gd name="T45" fmla="*/ 64 h 341"/>
                  <a:gd name="T46" fmla="*/ 251 w 325"/>
                  <a:gd name="T47" fmla="*/ 64 h 341"/>
                  <a:gd name="T48" fmla="*/ 280 w 325"/>
                  <a:gd name="T49" fmla="*/ 66 h 341"/>
                  <a:gd name="T50" fmla="*/ 309 w 325"/>
                  <a:gd name="T51" fmla="*/ 86 h 341"/>
                  <a:gd name="T52" fmla="*/ 325 w 325"/>
                  <a:gd name="T53" fmla="*/ 101 h 341"/>
                  <a:gd name="T54" fmla="*/ 317 w 325"/>
                  <a:gd name="T55" fmla="*/ 124 h 341"/>
                  <a:gd name="T56" fmla="*/ 304 w 325"/>
                  <a:gd name="T57" fmla="*/ 140 h 341"/>
                  <a:gd name="T58" fmla="*/ 292 w 325"/>
                  <a:gd name="T59" fmla="*/ 153 h 341"/>
                  <a:gd name="T60" fmla="*/ 290 w 325"/>
                  <a:gd name="T61" fmla="*/ 171 h 341"/>
                  <a:gd name="T62" fmla="*/ 284 w 325"/>
                  <a:gd name="T63" fmla="*/ 207 h 341"/>
                  <a:gd name="T64" fmla="*/ 269 w 325"/>
                  <a:gd name="T65" fmla="*/ 233 h 341"/>
                  <a:gd name="T66" fmla="*/ 251 w 325"/>
                  <a:gd name="T67" fmla="*/ 240 h 341"/>
                  <a:gd name="T68" fmla="*/ 234 w 325"/>
                  <a:gd name="T69" fmla="*/ 246 h 341"/>
                  <a:gd name="T70" fmla="*/ 215 w 325"/>
                  <a:gd name="T71" fmla="*/ 260 h 341"/>
                  <a:gd name="T72" fmla="*/ 209 w 325"/>
                  <a:gd name="T73" fmla="*/ 265 h 341"/>
                  <a:gd name="T74" fmla="*/ 205 w 325"/>
                  <a:gd name="T75" fmla="*/ 292 h 341"/>
                  <a:gd name="T76" fmla="*/ 186 w 325"/>
                  <a:gd name="T77" fmla="*/ 320 h 341"/>
                  <a:gd name="T78" fmla="*/ 188 w 325"/>
                  <a:gd name="T79" fmla="*/ 306 h 341"/>
                  <a:gd name="T80" fmla="*/ 182 w 325"/>
                  <a:gd name="T81" fmla="*/ 323 h 341"/>
                  <a:gd name="T82" fmla="*/ 176 w 325"/>
                  <a:gd name="T83" fmla="*/ 331 h 341"/>
                  <a:gd name="T84" fmla="*/ 159 w 325"/>
                  <a:gd name="T85" fmla="*/ 318 h 341"/>
                  <a:gd name="T86" fmla="*/ 141 w 325"/>
                  <a:gd name="T87" fmla="*/ 300 h 341"/>
                  <a:gd name="T88" fmla="*/ 160 w 325"/>
                  <a:gd name="T89" fmla="*/ 281 h 341"/>
                  <a:gd name="T90" fmla="*/ 162 w 325"/>
                  <a:gd name="T91" fmla="*/ 263 h 341"/>
                  <a:gd name="T92" fmla="*/ 159 w 325"/>
                  <a:gd name="T93" fmla="*/ 246 h 341"/>
                  <a:gd name="T94" fmla="*/ 137 w 325"/>
                  <a:gd name="T95" fmla="*/ 233 h 341"/>
                  <a:gd name="T96" fmla="*/ 135 w 325"/>
                  <a:gd name="T97" fmla="*/ 205 h 341"/>
                  <a:gd name="T98" fmla="*/ 116 w 325"/>
                  <a:gd name="T99" fmla="*/ 180 h 341"/>
                  <a:gd name="T100" fmla="*/ 99 w 325"/>
                  <a:gd name="T101" fmla="*/ 155 h 341"/>
                  <a:gd name="T102" fmla="*/ 72 w 325"/>
                  <a:gd name="T103" fmla="*/ 138 h 341"/>
                  <a:gd name="T104" fmla="*/ 60 w 325"/>
                  <a:gd name="T105" fmla="*/ 126 h 341"/>
                  <a:gd name="T106" fmla="*/ 29 w 325"/>
                  <a:gd name="T107" fmla="*/ 136 h 341"/>
                  <a:gd name="T108" fmla="*/ 10 w 325"/>
                  <a:gd name="T109" fmla="*/ 118 h 341"/>
                  <a:gd name="T110" fmla="*/ 8 w 325"/>
                  <a:gd name="T111" fmla="*/ 91 h 341"/>
                  <a:gd name="T112" fmla="*/ 35 w 325"/>
                  <a:gd name="T113" fmla="*/ 74 h 341"/>
                  <a:gd name="T114" fmla="*/ 37 w 325"/>
                  <a:gd name="T115" fmla="*/ 39 h 341"/>
                  <a:gd name="T116" fmla="*/ 54 w 325"/>
                  <a:gd name="T117" fmla="*/ 28 h 341"/>
                  <a:gd name="T118" fmla="*/ 79 w 325"/>
                  <a:gd name="T119" fmla="*/ 33 h 341"/>
                  <a:gd name="T120" fmla="*/ 79 w 325"/>
                  <a:gd name="T121" fmla="*/ 8 h 341"/>
                  <a:gd name="T122" fmla="*/ 101 w 325"/>
                  <a:gd name="T123" fmla="*/ 1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5" h="341">
                    <a:moveTo>
                      <a:pt x="211" y="283"/>
                    </a:moveTo>
                    <a:lnTo>
                      <a:pt x="211" y="281"/>
                    </a:lnTo>
                    <a:lnTo>
                      <a:pt x="211" y="279"/>
                    </a:lnTo>
                    <a:lnTo>
                      <a:pt x="213" y="279"/>
                    </a:lnTo>
                    <a:lnTo>
                      <a:pt x="213" y="281"/>
                    </a:lnTo>
                    <a:lnTo>
                      <a:pt x="211" y="283"/>
                    </a:lnTo>
                    <a:close/>
                    <a:moveTo>
                      <a:pt x="211" y="269"/>
                    </a:moveTo>
                    <a:lnTo>
                      <a:pt x="211" y="267"/>
                    </a:lnTo>
                    <a:lnTo>
                      <a:pt x="211" y="269"/>
                    </a:lnTo>
                    <a:close/>
                    <a:moveTo>
                      <a:pt x="213" y="262"/>
                    </a:moveTo>
                    <a:lnTo>
                      <a:pt x="213" y="260"/>
                    </a:lnTo>
                    <a:lnTo>
                      <a:pt x="213" y="262"/>
                    </a:lnTo>
                    <a:close/>
                    <a:moveTo>
                      <a:pt x="220" y="254"/>
                    </a:moveTo>
                    <a:lnTo>
                      <a:pt x="218" y="254"/>
                    </a:lnTo>
                    <a:lnTo>
                      <a:pt x="217" y="256"/>
                    </a:lnTo>
                    <a:lnTo>
                      <a:pt x="217" y="258"/>
                    </a:lnTo>
                    <a:lnTo>
                      <a:pt x="217" y="256"/>
                    </a:lnTo>
                    <a:lnTo>
                      <a:pt x="218" y="256"/>
                    </a:lnTo>
                    <a:lnTo>
                      <a:pt x="218" y="254"/>
                    </a:lnTo>
                    <a:lnTo>
                      <a:pt x="220" y="254"/>
                    </a:lnTo>
                    <a:close/>
                    <a:moveTo>
                      <a:pt x="228" y="248"/>
                    </a:moveTo>
                    <a:lnTo>
                      <a:pt x="230" y="248"/>
                    </a:lnTo>
                    <a:lnTo>
                      <a:pt x="228" y="248"/>
                    </a:lnTo>
                    <a:close/>
                    <a:moveTo>
                      <a:pt x="238" y="246"/>
                    </a:moveTo>
                    <a:lnTo>
                      <a:pt x="238" y="248"/>
                    </a:lnTo>
                    <a:lnTo>
                      <a:pt x="238" y="246"/>
                    </a:lnTo>
                    <a:lnTo>
                      <a:pt x="238" y="248"/>
                    </a:lnTo>
                    <a:lnTo>
                      <a:pt x="236" y="248"/>
                    </a:lnTo>
                    <a:lnTo>
                      <a:pt x="236" y="246"/>
                    </a:lnTo>
                    <a:lnTo>
                      <a:pt x="238" y="246"/>
                    </a:lnTo>
                    <a:close/>
                    <a:moveTo>
                      <a:pt x="247" y="240"/>
                    </a:moveTo>
                    <a:lnTo>
                      <a:pt x="246" y="240"/>
                    </a:lnTo>
                    <a:lnTo>
                      <a:pt x="247" y="240"/>
                    </a:lnTo>
                    <a:close/>
                    <a:moveTo>
                      <a:pt x="290" y="155"/>
                    </a:moveTo>
                    <a:lnTo>
                      <a:pt x="290" y="157"/>
                    </a:lnTo>
                    <a:lnTo>
                      <a:pt x="290" y="155"/>
                    </a:lnTo>
                    <a:close/>
                    <a:moveTo>
                      <a:pt x="294" y="151"/>
                    </a:moveTo>
                    <a:lnTo>
                      <a:pt x="292" y="153"/>
                    </a:lnTo>
                    <a:lnTo>
                      <a:pt x="292" y="151"/>
                    </a:lnTo>
                    <a:lnTo>
                      <a:pt x="294" y="151"/>
                    </a:lnTo>
                    <a:close/>
                    <a:moveTo>
                      <a:pt x="325" y="109"/>
                    </a:moveTo>
                    <a:lnTo>
                      <a:pt x="325" y="107"/>
                    </a:lnTo>
                    <a:lnTo>
                      <a:pt x="325" y="109"/>
                    </a:lnTo>
                    <a:close/>
                    <a:moveTo>
                      <a:pt x="244" y="66"/>
                    </a:moveTo>
                    <a:lnTo>
                      <a:pt x="246" y="66"/>
                    </a:lnTo>
                    <a:lnTo>
                      <a:pt x="246" y="68"/>
                    </a:lnTo>
                    <a:lnTo>
                      <a:pt x="244" y="68"/>
                    </a:lnTo>
                    <a:lnTo>
                      <a:pt x="246" y="68"/>
                    </a:lnTo>
                    <a:lnTo>
                      <a:pt x="244" y="68"/>
                    </a:lnTo>
                    <a:lnTo>
                      <a:pt x="244" y="66"/>
                    </a:lnTo>
                    <a:lnTo>
                      <a:pt x="246" y="66"/>
                    </a:lnTo>
                    <a:lnTo>
                      <a:pt x="244" y="66"/>
                    </a:lnTo>
                    <a:close/>
                    <a:moveTo>
                      <a:pt x="265" y="66"/>
                    </a:moveTo>
                    <a:lnTo>
                      <a:pt x="263" y="66"/>
                    </a:lnTo>
                    <a:lnTo>
                      <a:pt x="265" y="66"/>
                    </a:lnTo>
                    <a:close/>
                    <a:moveTo>
                      <a:pt x="265" y="66"/>
                    </a:moveTo>
                    <a:lnTo>
                      <a:pt x="263" y="66"/>
                    </a:lnTo>
                    <a:lnTo>
                      <a:pt x="265" y="66"/>
                    </a:lnTo>
                    <a:close/>
                    <a:moveTo>
                      <a:pt x="249" y="64"/>
                    </a:moveTo>
                    <a:lnTo>
                      <a:pt x="251" y="64"/>
                    </a:lnTo>
                    <a:lnTo>
                      <a:pt x="249" y="64"/>
                    </a:lnTo>
                    <a:close/>
                    <a:moveTo>
                      <a:pt x="253" y="64"/>
                    </a:moveTo>
                    <a:lnTo>
                      <a:pt x="251" y="64"/>
                    </a:lnTo>
                    <a:lnTo>
                      <a:pt x="251" y="62"/>
                    </a:lnTo>
                    <a:lnTo>
                      <a:pt x="253" y="62"/>
                    </a:lnTo>
                    <a:lnTo>
                      <a:pt x="253" y="64"/>
                    </a:lnTo>
                    <a:close/>
                    <a:moveTo>
                      <a:pt x="251" y="64"/>
                    </a:moveTo>
                    <a:lnTo>
                      <a:pt x="251" y="62"/>
                    </a:lnTo>
                    <a:lnTo>
                      <a:pt x="251" y="64"/>
                    </a:lnTo>
                    <a:close/>
                    <a:moveTo>
                      <a:pt x="205" y="58"/>
                    </a:moveTo>
                    <a:lnTo>
                      <a:pt x="203" y="58"/>
                    </a:lnTo>
                    <a:lnTo>
                      <a:pt x="205" y="58"/>
                    </a:lnTo>
                    <a:close/>
                    <a:moveTo>
                      <a:pt x="203" y="57"/>
                    </a:moveTo>
                    <a:lnTo>
                      <a:pt x="203" y="58"/>
                    </a:lnTo>
                    <a:lnTo>
                      <a:pt x="203" y="57"/>
                    </a:lnTo>
                    <a:close/>
                    <a:moveTo>
                      <a:pt x="242" y="55"/>
                    </a:moveTo>
                    <a:lnTo>
                      <a:pt x="240" y="55"/>
                    </a:lnTo>
                    <a:lnTo>
                      <a:pt x="242" y="55"/>
                    </a:lnTo>
                    <a:close/>
                    <a:moveTo>
                      <a:pt x="213" y="53"/>
                    </a:moveTo>
                    <a:lnTo>
                      <a:pt x="213" y="55"/>
                    </a:lnTo>
                    <a:lnTo>
                      <a:pt x="213" y="53"/>
                    </a:lnTo>
                    <a:lnTo>
                      <a:pt x="213" y="55"/>
                    </a:lnTo>
                    <a:lnTo>
                      <a:pt x="213" y="53"/>
                    </a:lnTo>
                    <a:close/>
                    <a:moveTo>
                      <a:pt x="215" y="53"/>
                    </a:moveTo>
                    <a:lnTo>
                      <a:pt x="213" y="53"/>
                    </a:lnTo>
                    <a:lnTo>
                      <a:pt x="213" y="51"/>
                    </a:lnTo>
                    <a:lnTo>
                      <a:pt x="215" y="51"/>
                    </a:lnTo>
                    <a:lnTo>
                      <a:pt x="215" y="53"/>
                    </a:lnTo>
                    <a:close/>
                    <a:moveTo>
                      <a:pt x="191" y="49"/>
                    </a:moveTo>
                    <a:lnTo>
                      <a:pt x="193" y="49"/>
                    </a:lnTo>
                    <a:lnTo>
                      <a:pt x="191" y="49"/>
                    </a:lnTo>
                    <a:lnTo>
                      <a:pt x="191" y="51"/>
                    </a:lnTo>
                    <a:lnTo>
                      <a:pt x="189" y="51"/>
                    </a:lnTo>
                    <a:lnTo>
                      <a:pt x="189" y="49"/>
                    </a:lnTo>
                    <a:lnTo>
                      <a:pt x="191" y="49"/>
                    </a:lnTo>
                    <a:close/>
                    <a:moveTo>
                      <a:pt x="189" y="49"/>
                    </a:moveTo>
                    <a:lnTo>
                      <a:pt x="189" y="51"/>
                    </a:lnTo>
                    <a:lnTo>
                      <a:pt x="189" y="53"/>
                    </a:lnTo>
                    <a:lnTo>
                      <a:pt x="188" y="53"/>
                    </a:lnTo>
                    <a:lnTo>
                      <a:pt x="186" y="55"/>
                    </a:lnTo>
                    <a:lnTo>
                      <a:pt x="184" y="57"/>
                    </a:lnTo>
                    <a:lnTo>
                      <a:pt x="184" y="55"/>
                    </a:lnTo>
                    <a:lnTo>
                      <a:pt x="184" y="53"/>
                    </a:lnTo>
                    <a:lnTo>
                      <a:pt x="186" y="53"/>
                    </a:lnTo>
                    <a:lnTo>
                      <a:pt x="186" y="51"/>
                    </a:lnTo>
                    <a:lnTo>
                      <a:pt x="186" y="49"/>
                    </a:lnTo>
                    <a:lnTo>
                      <a:pt x="188" y="49"/>
                    </a:lnTo>
                    <a:lnTo>
                      <a:pt x="189" y="49"/>
                    </a:lnTo>
                    <a:close/>
                    <a:moveTo>
                      <a:pt x="188" y="47"/>
                    </a:moveTo>
                    <a:lnTo>
                      <a:pt x="189" y="45"/>
                    </a:lnTo>
                    <a:lnTo>
                      <a:pt x="189" y="47"/>
                    </a:lnTo>
                    <a:lnTo>
                      <a:pt x="188" y="47"/>
                    </a:lnTo>
                    <a:close/>
                    <a:moveTo>
                      <a:pt x="199" y="45"/>
                    </a:moveTo>
                    <a:lnTo>
                      <a:pt x="201" y="45"/>
                    </a:lnTo>
                    <a:lnTo>
                      <a:pt x="203" y="45"/>
                    </a:lnTo>
                    <a:lnTo>
                      <a:pt x="205" y="45"/>
                    </a:lnTo>
                    <a:lnTo>
                      <a:pt x="207" y="45"/>
                    </a:lnTo>
                    <a:lnTo>
                      <a:pt x="209" y="45"/>
                    </a:lnTo>
                    <a:lnTo>
                      <a:pt x="211" y="45"/>
                    </a:lnTo>
                    <a:lnTo>
                      <a:pt x="213" y="45"/>
                    </a:lnTo>
                    <a:lnTo>
                      <a:pt x="213" y="47"/>
                    </a:lnTo>
                    <a:lnTo>
                      <a:pt x="213" y="49"/>
                    </a:lnTo>
                    <a:lnTo>
                      <a:pt x="211" y="49"/>
                    </a:lnTo>
                    <a:lnTo>
                      <a:pt x="211" y="51"/>
                    </a:lnTo>
                    <a:lnTo>
                      <a:pt x="211" y="49"/>
                    </a:lnTo>
                    <a:lnTo>
                      <a:pt x="211" y="51"/>
                    </a:lnTo>
                    <a:lnTo>
                      <a:pt x="211" y="53"/>
                    </a:lnTo>
                    <a:lnTo>
                      <a:pt x="209" y="53"/>
                    </a:lnTo>
                    <a:lnTo>
                      <a:pt x="209" y="55"/>
                    </a:lnTo>
                    <a:lnTo>
                      <a:pt x="209" y="53"/>
                    </a:lnTo>
                    <a:lnTo>
                      <a:pt x="209" y="55"/>
                    </a:lnTo>
                    <a:lnTo>
                      <a:pt x="207" y="55"/>
                    </a:lnTo>
                    <a:lnTo>
                      <a:pt x="209" y="55"/>
                    </a:lnTo>
                    <a:lnTo>
                      <a:pt x="207" y="55"/>
                    </a:lnTo>
                    <a:lnTo>
                      <a:pt x="209" y="55"/>
                    </a:lnTo>
                    <a:lnTo>
                      <a:pt x="209" y="57"/>
                    </a:lnTo>
                    <a:lnTo>
                      <a:pt x="207" y="57"/>
                    </a:lnTo>
                    <a:lnTo>
                      <a:pt x="207" y="55"/>
                    </a:lnTo>
                    <a:lnTo>
                      <a:pt x="205" y="55"/>
                    </a:lnTo>
                    <a:lnTo>
                      <a:pt x="205" y="57"/>
                    </a:lnTo>
                    <a:lnTo>
                      <a:pt x="207" y="57"/>
                    </a:lnTo>
                    <a:lnTo>
                      <a:pt x="205" y="57"/>
                    </a:lnTo>
                    <a:lnTo>
                      <a:pt x="207" y="57"/>
                    </a:lnTo>
                    <a:lnTo>
                      <a:pt x="205" y="57"/>
                    </a:lnTo>
                    <a:lnTo>
                      <a:pt x="203" y="57"/>
                    </a:lnTo>
                    <a:lnTo>
                      <a:pt x="203" y="58"/>
                    </a:lnTo>
                    <a:lnTo>
                      <a:pt x="201" y="58"/>
                    </a:lnTo>
                    <a:lnTo>
                      <a:pt x="201" y="57"/>
                    </a:lnTo>
                    <a:lnTo>
                      <a:pt x="201" y="58"/>
                    </a:lnTo>
                    <a:lnTo>
                      <a:pt x="199" y="58"/>
                    </a:lnTo>
                    <a:lnTo>
                      <a:pt x="199" y="57"/>
                    </a:lnTo>
                    <a:lnTo>
                      <a:pt x="199" y="58"/>
                    </a:lnTo>
                    <a:lnTo>
                      <a:pt x="197" y="58"/>
                    </a:lnTo>
                    <a:lnTo>
                      <a:pt x="197" y="57"/>
                    </a:lnTo>
                    <a:lnTo>
                      <a:pt x="197" y="58"/>
                    </a:lnTo>
                    <a:lnTo>
                      <a:pt x="197" y="57"/>
                    </a:lnTo>
                    <a:lnTo>
                      <a:pt x="197" y="58"/>
                    </a:lnTo>
                    <a:lnTo>
                      <a:pt x="195" y="58"/>
                    </a:lnTo>
                    <a:lnTo>
                      <a:pt x="197" y="58"/>
                    </a:lnTo>
                    <a:lnTo>
                      <a:pt x="195" y="58"/>
                    </a:lnTo>
                    <a:lnTo>
                      <a:pt x="193" y="58"/>
                    </a:lnTo>
                    <a:lnTo>
                      <a:pt x="195" y="58"/>
                    </a:lnTo>
                    <a:lnTo>
                      <a:pt x="193" y="57"/>
                    </a:lnTo>
                    <a:lnTo>
                      <a:pt x="193" y="55"/>
                    </a:lnTo>
                    <a:lnTo>
                      <a:pt x="193" y="53"/>
                    </a:lnTo>
                    <a:lnTo>
                      <a:pt x="195" y="53"/>
                    </a:lnTo>
                    <a:lnTo>
                      <a:pt x="193" y="53"/>
                    </a:lnTo>
                    <a:lnTo>
                      <a:pt x="195" y="53"/>
                    </a:lnTo>
                    <a:lnTo>
                      <a:pt x="193" y="53"/>
                    </a:lnTo>
                    <a:lnTo>
                      <a:pt x="193" y="51"/>
                    </a:lnTo>
                    <a:lnTo>
                      <a:pt x="193" y="49"/>
                    </a:lnTo>
                    <a:lnTo>
                      <a:pt x="195" y="49"/>
                    </a:lnTo>
                    <a:lnTo>
                      <a:pt x="193" y="49"/>
                    </a:lnTo>
                    <a:lnTo>
                      <a:pt x="193" y="47"/>
                    </a:lnTo>
                    <a:lnTo>
                      <a:pt x="193" y="45"/>
                    </a:lnTo>
                    <a:lnTo>
                      <a:pt x="195" y="45"/>
                    </a:lnTo>
                    <a:lnTo>
                      <a:pt x="197" y="45"/>
                    </a:lnTo>
                    <a:lnTo>
                      <a:pt x="199" y="45"/>
                    </a:lnTo>
                    <a:close/>
                    <a:moveTo>
                      <a:pt x="191" y="47"/>
                    </a:moveTo>
                    <a:lnTo>
                      <a:pt x="191" y="45"/>
                    </a:lnTo>
                    <a:lnTo>
                      <a:pt x="191" y="43"/>
                    </a:lnTo>
                    <a:lnTo>
                      <a:pt x="193" y="43"/>
                    </a:lnTo>
                    <a:lnTo>
                      <a:pt x="193" y="45"/>
                    </a:lnTo>
                    <a:lnTo>
                      <a:pt x="191" y="47"/>
                    </a:lnTo>
                    <a:close/>
                    <a:moveTo>
                      <a:pt x="203" y="43"/>
                    </a:moveTo>
                    <a:lnTo>
                      <a:pt x="205" y="43"/>
                    </a:lnTo>
                    <a:lnTo>
                      <a:pt x="205" y="45"/>
                    </a:lnTo>
                    <a:lnTo>
                      <a:pt x="203" y="45"/>
                    </a:lnTo>
                    <a:lnTo>
                      <a:pt x="201" y="45"/>
                    </a:lnTo>
                    <a:lnTo>
                      <a:pt x="201" y="43"/>
                    </a:lnTo>
                    <a:lnTo>
                      <a:pt x="203" y="43"/>
                    </a:lnTo>
                    <a:close/>
                    <a:moveTo>
                      <a:pt x="195" y="43"/>
                    </a:moveTo>
                    <a:lnTo>
                      <a:pt x="193" y="43"/>
                    </a:lnTo>
                    <a:lnTo>
                      <a:pt x="195" y="43"/>
                    </a:lnTo>
                    <a:close/>
                    <a:moveTo>
                      <a:pt x="197" y="41"/>
                    </a:moveTo>
                    <a:lnTo>
                      <a:pt x="199" y="41"/>
                    </a:lnTo>
                    <a:lnTo>
                      <a:pt x="197" y="41"/>
                    </a:lnTo>
                    <a:close/>
                    <a:moveTo>
                      <a:pt x="203" y="41"/>
                    </a:moveTo>
                    <a:lnTo>
                      <a:pt x="201" y="41"/>
                    </a:lnTo>
                    <a:lnTo>
                      <a:pt x="201" y="43"/>
                    </a:lnTo>
                    <a:lnTo>
                      <a:pt x="199" y="43"/>
                    </a:lnTo>
                    <a:lnTo>
                      <a:pt x="199" y="45"/>
                    </a:lnTo>
                    <a:lnTo>
                      <a:pt x="199" y="43"/>
                    </a:lnTo>
                    <a:lnTo>
                      <a:pt x="197" y="43"/>
                    </a:lnTo>
                    <a:lnTo>
                      <a:pt x="195" y="43"/>
                    </a:lnTo>
                    <a:lnTo>
                      <a:pt x="195" y="41"/>
                    </a:lnTo>
                    <a:lnTo>
                      <a:pt x="197" y="41"/>
                    </a:lnTo>
                    <a:lnTo>
                      <a:pt x="199" y="41"/>
                    </a:lnTo>
                    <a:lnTo>
                      <a:pt x="201" y="41"/>
                    </a:lnTo>
                    <a:lnTo>
                      <a:pt x="203" y="41"/>
                    </a:lnTo>
                    <a:close/>
                    <a:moveTo>
                      <a:pt x="197" y="39"/>
                    </a:moveTo>
                    <a:lnTo>
                      <a:pt x="195" y="41"/>
                    </a:lnTo>
                    <a:lnTo>
                      <a:pt x="197" y="41"/>
                    </a:lnTo>
                    <a:lnTo>
                      <a:pt x="195" y="41"/>
                    </a:lnTo>
                    <a:lnTo>
                      <a:pt x="195" y="43"/>
                    </a:lnTo>
                    <a:lnTo>
                      <a:pt x="195" y="41"/>
                    </a:lnTo>
                    <a:lnTo>
                      <a:pt x="195" y="39"/>
                    </a:lnTo>
                    <a:lnTo>
                      <a:pt x="197" y="39"/>
                    </a:lnTo>
                    <a:close/>
                    <a:moveTo>
                      <a:pt x="199" y="39"/>
                    </a:moveTo>
                    <a:lnTo>
                      <a:pt x="197" y="41"/>
                    </a:lnTo>
                    <a:lnTo>
                      <a:pt x="197" y="39"/>
                    </a:lnTo>
                    <a:lnTo>
                      <a:pt x="199" y="39"/>
                    </a:lnTo>
                    <a:lnTo>
                      <a:pt x="197" y="39"/>
                    </a:lnTo>
                    <a:lnTo>
                      <a:pt x="199" y="39"/>
                    </a:lnTo>
                    <a:close/>
                    <a:moveTo>
                      <a:pt x="199" y="35"/>
                    </a:moveTo>
                    <a:lnTo>
                      <a:pt x="199" y="37"/>
                    </a:lnTo>
                    <a:lnTo>
                      <a:pt x="197" y="37"/>
                    </a:lnTo>
                    <a:lnTo>
                      <a:pt x="197" y="35"/>
                    </a:lnTo>
                    <a:lnTo>
                      <a:pt x="199" y="35"/>
                    </a:lnTo>
                    <a:close/>
                    <a:moveTo>
                      <a:pt x="195" y="26"/>
                    </a:moveTo>
                    <a:lnTo>
                      <a:pt x="195" y="28"/>
                    </a:lnTo>
                    <a:lnTo>
                      <a:pt x="197" y="28"/>
                    </a:lnTo>
                    <a:lnTo>
                      <a:pt x="195" y="28"/>
                    </a:lnTo>
                    <a:lnTo>
                      <a:pt x="195" y="26"/>
                    </a:lnTo>
                    <a:close/>
                    <a:moveTo>
                      <a:pt x="114" y="0"/>
                    </a:moveTo>
                    <a:lnTo>
                      <a:pt x="116" y="0"/>
                    </a:lnTo>
                    <a:lnTo>
                      <a:pt x="116" y="2"/>
                    </a:lnTo>
                    <a:lnTo>
                      <a:pt x="116" y="4"/>
                    </a:lnTo>
                    <a:lnTo>
                      <a:pt x="116" y="6"/>
                    </a:lnTo>
                    <a:lnTo>
                      <a:pt x="118" y="6"/>
                    </a:lnTo>
                    <a:lnTo>
                      <a:pt x="118" y="8"/>
                    </a:lnTo>
                    <a:lnTo>
                      <a:pt x="120" y="8"/>
                    </a:lnTo>
                    <a:lnTo>
                      <a:pt x="118" y="8"/>
                    </a:lnTo>
                    <a:lnTo>
                      <a:pt x="118" y="10"/>
                    </a:lnTo>
                    <a:lnTo>
                      <a:pt x="120" y="10"/>
                    </a:lnTo>
                    <a:lnTo>
                      <a:pt x="120" y="12"/>
                    </a:lnTo>
                    <a:lnTo>
                      <a:pt x="120" y="14"/>
                    </a:lnTo>
                    <a:lnTo>
                      <a:pt x="118" y="14"/>
                    </a:lnTo>
                    <a:lnTo>
                      <a:pt x="118" y="16"/>
                    </a:lnTo>
                    <a:lnTo>
                      <a:pt x="118" y="18"/>
                    </a:lnTo>
                    <a:lnTo>
                      <a:pt x="116" y="18"/>
                    </a:lnTo>
                    <a:lnTo>
                      <a:pt x="116" y="20"/>
                    </a:lnTo>
                    <a:lnTo>
                      <a:pt x="116" y="22"/>
                    </a:lnTo>
                    <a:lnTo>
                      <a:pt x="118" y="22"/>
                    </a:lnTo>
                    <a:lnTo>
                      <a:pt x="118" y="24"/>
                    </a:lnTo>
                    <a:lnTo>
                      <a:pt x="118" y="26"/>
                    </a:lnTo>
                    <a:lnTo>
                      <a:pt x="118" y="28"/>
                    </a:lnTo>
                    <a:lnTo>
                      <a:pt x="120" y="28"/>
                    </a:lnTo>
                    <a:lnTo>
                      <a:pt x="120" y="29"/>
                    </a:lnTo>
                    <a:lnTo>
                      <a:pt x="122" y="29"/>
                    </a:lnTo>
                    <a:lnTo>
                      <a:pt x="122" y="31"/>
                    </a:lnTo>
                    <a:lnTo>
                      <a:pt x="124" y="31"/>
                    </a:lnTo>
                    <a:lnTo>
                      <a:pt x="124" y="33"/>
                    </a:lnTo>
                    <a:lnTo>
                      <a:pt x="126" y="33"/>
                    </a:lnTo>
                    <a:lnTo>
                      <a:pt x="128" y="33"/>
                    </a:lnTo>
                    <a:lnTo>
                      <a:pt x="130" y="33"/>
                    </a:lnTo>
                    <a:lnTo>
                      <a:pt x="130" y="31"/>
                    </a:lnTo>
                    <a:lnTo>
                      <a:pt x="131" y="31"/>
                    </a:lnTo>
                    <a:lnTo>
                      <a:pt x="133" y="31"/>
                    </a:lnTo>
                    <a:lnTo>
                      <a:pt x="133" y="29"/>
                    </a:lnTo>
                    <a:lnTo>
                      <a:pt x="135" y="29"/>
                    </a:lnTo>
                    <a:lnTo>
                      <a:pt x="137" y="29"/>
                    </a:lnTo>
                    <a:lnTo>
                      <a:pt x="137" y="28"/>
                    </a:lnTo>
                    <a:lnTo>
                      <a:pt x="139" y="28"/>
                    </a:lnTo>
                    <a:lnTo>
                      <a:pt x="141" y="28"/>
                    </a:lnTo>
                    <a:lnTo>
                      <a:pt x="143" y="28"/>
                    </a:lnTo>
                    <a:lnTo>
                      <a:pt x="145" y="28"/>
                    </a:lnTo>
                    <a:lnTo>
                      <a:pt x="147" y="28"/>
                    </a:lnTo>
                    <a:lnTo>
                      <a:pt x="149" y="28"/>
                    </a:lnTo>
                    <a:lnTo>
                      <a:pt x="149" y="29"/>
                    </a:lnTo>
                    <a:lnTo>
                      <a:pt x="151" y="28"/>
                    </a:lnTo>
                    <a:lnTo>
                      <a:pt x="151" y="26"/>
                    </a:lnTo>
                    <a:lnTo>
                      <a:pt x="149" y="26"/>
                    </a:lnTo>
                    <a:lnTo>
                      <a:pt x="149" y="24"/>
                    </a:lnTo>
                    <a:lnTo>
                      <a:pt x="151" y="24"/>
                    </a:lnTo>
                    <a:lnTo>
                      <a:pt x="153" y="24"/>
                    </a:lnTo>
                    <a:lnTo>
                      <a:pt x="155" y="24"/>
                    </a:lnTo>
                    <a:lnTo>
                      <a:pt x="157" y="24"/>
                    </a:lnTo>
                    <a:lnTo>
                      <a:pt x="157" y="22"/>
                    </a:lnTo>
                    <a:lnTo>
                      <a:pt x="157" y="24"/>
                    </a:lnTo>
                    <a:lnTo>
                      <a:pt x="157" y="22"/>
                    </a:lnTo>
                    <a:lnTo>
                      <a:pt x="159" y="22"/>
                    </a:lnTo>
                    <a:lnTo>
                      <a:pt x="159" y="24"/>
                    </a:lnTo>
                    <a:lnTo>
                      <a:pt x="160" y="24"/>
                    </a:lnTo>
                    <a:lnTo>
                      <a:pt x="162" y="24"/>
                    </a:lnTo>
                    <a:lnTo>
                      <a:pt x="162" y="26"/>
                    </a:lnTo>
                    <a:lnTo>
                      <a:pt x="164" y="26"/>
                    </a:lnTo>
                    <a:lnTo>
                      <a:pt x="166" y="26"/>
                    </a:lnTo>
                    <a:lnTo>
                      <a:pt x="168" y="26"/>
                    </a:lnTo>
                    <a:lnTo>
                      <a:pt x="168" y="24"/>
                    </a:lnTo>
                    <a:lnTo>
                      <a:pt x="168" y="26"/>
                    </a:lnTo>
                    <a:lnTo>
                      <a:pt x="170" y="26"/>
                    </a:lnTo>
                    <a:lnTo>
                      <a:pt x="172" y="26"/>
                    </a:lnTo>
                    <a:lnTo>
                      <a:pt x="172" y="24"/>
                    </a:lnTo>
                    <a:lnTo>
                      <a:pt x="172" y="26"/>
                    </a:lnTo>
                    <a:lnTo>
                      <a:pt x="174" y="26"/>
                    </a:lnTo>
                    <a:lnTo>
                      <a:pt x="176" y="26"/>
                    </a:lnTo>
                    <a:lnTo>
                      <a:pt x="176" y="24"/>
                    </a:lnTo>
                    <a:lnTo>
                      <a:pt x="178" y="24"/>
                    </a:lnTo>
                    <a:lnTo>
                      <a:pt x="178" y="22"/>
                    </a:lnTo>
                    <a:lnTo>
                      <a:pt x="180" y="20"/>
                    </a:lnTo>
                    <a:lnTo>
                      <a:pt x="180" y="18"/>
                    </a:lnTo>
                    <a:lnTo>
                      <a:pt x="180" y="16"/>
                    </a:lnTo>
                    <a:lnTo>
                      <a:pt x="182" y="14"/>
                    </a:lnTo>
                    <a:lnTo>
                      <a:pt x="184" y="14"/>
                    </a:lnTo>
                    <a:lnTo>
                      <a:pt x="184" y="12"/>
                    </a:lnTo>
                    <a:lnTo>
                      <a:pt x="184" y="10"/>
                    </a:lnTo>
                    <a:lnTo>
                      <a:pt x="186" y="10"/>
                    </a:lnTo>
                    <a:lnTo>
                      <a:pt x="186" y="8"/>
                    </a:lnTo>
                    <a:lnTo>
                      <a:pt x="186" y="10"/>
                    </a:lnTo>
                    <a:lnTo>
                      <a:pt x="188" y="10"/>
                    </a:lnTo>
                    <a:lnTo>
                      <a:pt x="188" y="12"/>
                    </a:lnTo>
                    <a:lnTo>
                      <a:pt x="188" y="10"/>
                    </a:lnTo>
                    <a:lnTo>
                      <a:pt x="186" y="8"/>
                    </a:lnTo>
                    <a:lnTo>
                      <a:pt x="186" y="6"/>
                    </a:lnTo>
                    <a:lnTo>
                      <a:pt x="188" y="6"/>
                    </a:lnTo>
                    <a:lnTo>
                      <a:pt x="188" y="8"/>
                    </a:lnTo>
                    <a:lnTo>
                      <a:pt x="189" y="10"/>
                    </a:lnTo>
                    <a:lnTo>
                      <a:pt x="189" y="12"/>
                    </a:lnTo>
                    <a:lnTo>
                      <a:pt x="189" y="14"/>
                    </a:lnTo>
                    <a:lnTo>
                      <a:pt x="189" y="12"/>
                    </a:lnTo>
                    <a:lnTo>
                      <a:pt x="189" y="14"/>
                    </a:lnTo>
                    <a:lnTo>
                      <a:pt x="189" y="16"/>
                    </a:lnTo>
                    <a:lnTo>
                      <a:pt x="191" y="18"/>
                    </a:lnTo>
                    <a:lnTo>
                      <a:pt x="191" y="20"/>
                    </a:lnTo>
                    <a:lnTo>
                      <a:pt x="191" y="22"/>
                    </a:lnTo>
                    <a:lnTo>
                      <a:pt x="193" y="22"/>
                    </a:lnTo>
                    <a:lnTo>
                      <a:pt x="193" y="24"/>
                    </a:lnTo>
                    <a:lnTo>
                      <a:pt x="191" y="24"/>
                    </a:lnTo>
                    <a:lnTo>
                      <a:pt x="193" y="24"/>
                    </a:lnTo>
                    <a:lnTo>
                      <a:pt x="193" y="26"/>
                    </a:lnTo>
                    <a:lnTo>
                      <a:pt x="193" y="28"/>
                    </a:lnTo>
                    <a:lnTo>
                      <a:pt x="193" y="26"/>
                    </a:lnTo>
                    <a:lnTo>
                      <a:pt x="193" y="28"/>
                    </a:lnTo>
                    <a:lnTo>
                      <a:pt x="195" y="28"/>
                    </a:lnTo>
                    <a:lnTo>
                      <a:pt x="195" y="29"/>
                    </a:lnTo>
                    <a:lnTo>
                      <a:pt x="197" y="29"/>
                    </a:lnTo>
                    <a:lnTo>
                      <a:pt x="199" y="29"/>
                    </a:lnTo>
                    <a:lnTo>
                      <a:pt x="199" y="31"/>
                    </a:lnTo>
                    <a:lnTo>
                      <a:pt x="201" y="31"/>
                    </a:lnTo>
                    <a:lnTo>
                      <a:pt x="201" y="33"/>
                    </a:lnTo>
                    <a:lnTo>
                      <a:pt x="199" y="33"/>
                    </a:lnTo>
                    <a:lnTo>
                      <a:pt x="197" y="33"/>
                    </a:lnTo>
                    <a:lnTo>
                      <a:pt x="199" y="33"/>
                    </a:lnTo>
                    <a:lnTo>
                      <a:pt x="199" y="35"/>
                    </a:lnTo>
                    <a:lnTo>
                      <a:pt x="197" y="35"/>
                    </a:lnTo>
                    <a:lnTo>
                      <a:pt x="197" y="37"/>
                    </a:lnTo>
                    <a:lnTo>
                      <a:pt x="195" y="37"/>
                    </a:lnTo>
                    <a:lnTo>
                      <a:pt x="195" y="39"/>
                    </a:lnTo>
                    <a:lnTo>
                      <a:pt x="193" y="41"/>
                    </a:lnTo>
                    <a:lnTo>
                      <a:pt x="193" y="43"/>
                    </a:lnTo>
                    <a:lnTo>
                      <a:pt x="191" y="43"/>
                    </a:lnTo>
                    <a:lnTo>
                      <a:pt x="189" y="43"/>
                    </a:lnTo>
                    <a:lnTo>
                      <a:pt x="189" y="45"/>
                    </a:lnTo>
                    <a:lnTo>
                      <a:pt x="188" y="45"/>
                    </a:lnTo>
                    <a:lnTo>
                      <a:pt x="189" y="45"/>
                    </a:lnTo>
                    <a:lnTo>
                      <a:pt x="188" y="45"/>
                    </a:lnTo>
                    <a:lnTo>
                      <a:pt x="188" y="47"/>
                    </a:lnTo>
                    <a:lnTo>
                      <a:pt x="188" y="49"/>
                    </a:lnTo>
                    <a:lnTo>
                      <a:pt x="186" y="49"/>
                    </a:lnTo>
                    <a:lnTo>
                      <a:pt x="186" y="51"/>
                    </a:lnTo>
                    <a:lnTo>
                      <a:pt x="186" y="53"/>
                    </a:lnTo>
                    <a:lnTo>
                      <a:pt x="184" y="53"/>
                    </a:lnTo>
                    <a:lnTo>
                      <a:pt x="184" y="55"/>
                    </a:lnTo>
                    <a:lnTo>
                      <a:pt x="182" y="55"/>
                    </a:lnTo>
                    <a:lnTo>
                      <a:pt x="180" y="55"/>
                    </a:lnTo>
                    <a:lnTo>
                      <a:pt x="180" y="57"/>
                    </a:lnTo>
                    <a:lnTo>
                      <a:pt x="178" y="57"/>
                    </a:lnTo>
                    <a:lnTo>
                      <a:pt x="176" y="57"/>
                    </a:lnTo>
                    <a:lnTo>
                      <a:pt x="178" y="57"/>
                    </a:lnTo>
                    <a:lnTo>
                      <a:pt x="180" y="57"/>
                    </a:lnTo>
                    <a:lnTo>
                      <a:pt x="180" y="58"/>
                    </a:lnTo>
                    <a:lnTo>
                      <a:pt x="182" y="58"/>
                    </a:lnTo>
                    <a:lnTo>
                      <a:pt x="182" y="57"/>
                    </a:lnTo>
                    <a:lnTo>
                      <a:pt x="184" y="57"/>
                    </a:lnTo>
                    <a:lnTo>
                      <a:pt x="186" y="55"/>
                    </a:lnTo>
                    <a:lnTo>
                      <a:pt x="188" y="55"/>
                    </a:lnTo>
                    <a:lnTo>
                      <a:pt x="189" y="55"/>
                    </a:lnTo>
                    <a:lnTo>
                      <a:pt x="189" y="53"/>
                    </a:lnTo>
                    <a:lnTo>
                      <a:pt x="191" y="53"/>
                    </a:lnTo>
                    <a:lnTo>
                      <a:pt x="191" y="51"/>
                    </a:lnTo>
                    <a:lnTo>
                      <a:pt x="193" y="51"/>
                    </a:lnTo>
                    <a:lnTo>
                      <a:pt x="191" y="53"/>
                    </a:lnTo>
                    <a:lnTo>
                      <a:pt x="191" y="55"/>
                    </a:lnTo>
                    <a:lnTo>
                      <a:pt x="193" y="55"/>
                    </a:lnTo>
                    <a:lnTo>
                      <a:pt x="191" y="55"/>
                    </a:lnTo>
                    <a:lnTo>
                      <a:pt x="193" y="55"/>
                    </a:lnTo>
                    <a:lnTo>
                      <a:pt x="193" y="57"/>
                    </a:lnTo>
                    <a:lnTo>
                      <a:pt x="193" y="58"/>
                    </a:lnTo>
                    <a:lnTo>
                      <a:pt x="191" y="58"/>
                    </a:lnTo>
                    <a:lnTo>
                      <a:pt x="191" y="60"/>
                    </a:lnTo>
                    <a:lnTo>
                      <a:pt x="193" y="60"/>
                    </a:lnTo>
                    <a:lnTo>
                      <a:pt x="191" y="60"/>
                    </a:lnTo>
                    <a:lnTo>
                      <a:pt x="193" y="60"/>
                    </a:lnTo>
                    <a:lnTo>
                      <a:pt x="193" y="58"/>
                    </a:lnTo>
                    <a:lnTo>
                      <a:pt x="195" y="58"/>
                    </a:lnTo>
                    <a:lnTo>
                      <a:pt x="195" y="60"/>
                    </a:lnTo>
                    <a:lnTo>
                      <a:pt x="197" y="60"/>
                    </a:lnTo>
                    <a:lnTo>
                      <a:pt x="197" y="58"/>
                    </a:lnTo>
                    <a:lnTo>
                      <a:pt x="197" y="60"/>
                    </a:lnTo>
                    <a:lnTo>
                      <a:pt x="197" y="58"/>
                    </a:lnTo>
                    <a:lnTo>
                      <a:pt x="199" y="58"/>
                    </a:lnTo>
                    <a:lnTo>
                      <a:pt x="201" y="58"/>
                    </a:lnTo>
                    <a:lnTo>
                      <a:pt x="201" y="60"/>
                    </a:lnTo>
                    <a:lnTo>
                      <a:pt x="199" y="60"/>
                    </a:lnTo>
                    <a:lnTo>
                      <a:pt x="201" y="60"/>
                    </a:lnTo>
                    <a:lnTo>
                      <a:pt x="199" y="60"/>
                    </a:lnTo>
                    <a:lnTo>
                      <a:pt x="201" y="60"/>
                    </a:lnTo>
                    <a:lnTo>
                      <a:pt x="201" y="58"/>
                    </a:lnTo>
                    <a:lnTo>
                      <a:pt x="201" y="60"/>
                    </a:lnTo>
                    <a:lnTo>
                      <a:pt x="201" y="58"/>
                    </a:lnTo>
                    <a:lnTo>
                      <a:pt x="201" y="60"/>
                    </a:lnTo>
                    <a:lnTo>
                      <a:pt x="203" y="60"/>
                    </a:lnTo>
                    <a:lnTo>
                      <a:pt x="201" y="58"/>
                    </a:lnTo>
                    <a:lnTo>
                      <a:pt x="203" y="58"/>
                    </a:lnTo>
                    <a:lnTo>
                      <a:pt x="205" y="58"/>
                    </a:lnTo>
                    <a:lnTo>
                      <a:pt x="205" y="60"/>
                    </a:lnTo>
                    <a:lnTo>
                      <a:pt x="203" y="60"/>
                    </a:lnTo>
                    <a:lnTo>
                      <a:pt x="203" y="62"/>
                    </a:lnTo>
                    <a:lnTo>
                      <a:pt x="203" y="64"/>
                    </a:lnTo>
                    <a:lnTo>
                      <a:pt x="203" y="66"/>
                    </a:lnTo>
                    <a:lnTo>
                      <a:pt x="201" y="66"/>
                    </a:lnTo>
                    <a:lnTo>
                      <a:pt x="203" y="66"/>
                    </a:lnTo>
                    <a:lnTo>
                      <a:pt x="203" y="64"/>
                    </a:lnTo>
                    <a:lnTo>
                      <a:pt x="203" y="62"/>
                    </a:lnTo>
                    <a:lnTo>
                      <a:pt x="205" y="62"/>
                    </a:lnTo>
                    <a:lnTo>
                      <a:pt x="205" y="60"/>
                    </a:lnTo>
                    <a:lnTo>
                      <a:pt x="207" y="58"/>
                    </a:lnTo>
                    <a:lnTo>
                      <a:pt x="207" y="57"/>
                    </a:lnTo>
                    <a:lnTo>
                      <a:pt x="209" y="57"/>
                    </a:lnTo>
                    <a:lnTo>
                      <a:pt x="209" y="58"/>
                    </a:lnTo>
                    <a:lnTo>
                      <a:pt x="207" y="58"/>
                    </a:lnTo>
                    <a:lnTo>
                      <a:pt x="209" y="58"/>
                    </a:lnTo>
                    <a:lnTo>
                      <a:pt x="209" y="57"/>
                    </a:lnTo>
                    <a:lnTo>
                      <a:pt x="211" y="57"/>
                    </a:lnTo>
                    <a:lnTo>
                      <a:pt x="211" y="55"/>
                    </a:lnTo>
                    <a:lnTo>
                      <a:pt x="211" y="57"/>
                    </a:lnTo>
                    <a:lnTo>
                      <a:pt x="213" y="57"/>
                    </a:lnTo>
                    <a:lnTo>
                      <a:pt x="211" y="57"/>
                    </a:lnTo>
                    <a:lnTo>
                      <a:pt x="213" y="57"/>
                    </a:lnTo>
                    <a:lnTo>
                      <a:pt x="211" y="57"/>
                    </a:lnTo>
                    <a:lnTo>
                      <a:pt x="211" y="55"/>
                    </a:lnTo>
                    <a:lnTo>
                      <a:pt x="213" y="55"/>
                    </a:lnTo>
                    <a:lnTo>
                      <a:pt x="213" y="53"/>
                    </a:lnTo>
                    <a:lnTo>
                      <a:pt x="215" y="53"/>
                    </a:lnTo>
                    <a:lnTo>
                      <a:pt x="213" y="53"/>
                    </a:lnTo>
                    <a:lnTo>
                      <a:pt x="215" y="53"/>
                    </a:lnTo>
                    <a:lnTo>
                      <a:pt x="215" y="51"/>
                    </a:lnTo>
                    <a:lnTo>
                      <a:pt x="215" y="49"/>
                    </a:lnTo>
                    <a:lnTo>
                      <a:pt x="217" y="51"/>
                    </a:lnTo>
                    <a:lnTo>
                      <a:pt x="217" y="49"/>
                    </a:lnTo>
                    <a:lnTo>
                      <a:pt x="218" y="49"/>
                    </a:lnTo>
                    <a:lnTo>
                      <a:pt x="218" y="51"/>
                    </a:lnTo>
                    <a:lnTo>
                      <a:pt x="218" y="49"/>
                    </a:lnTo>
                    <a:lnTo>
                      <a:pt x="220" y="49"/>
                    </a:lnTo>
                    <a:lnTo>
                      <a:pt x="220" y="51"/>
                    </a:lnTo>
                    <a:lnTo>
                      <a:pt x="220" y="49"/>
                    </a:lnTo>
                    <a:lnTo>
                      <a:pt x="222" y="49"/>
                    </a:lnTo>
                    <a:lnTo>
                      <a:pt x="222" y="51"/>
                    </a:lnTo>
                    <a:lnTo>
                      <a:pt x="222" y="49"/>
                    </a:lnTo>
                    <a:lnTo>
                      <a:pt x="222" y="51"/>
                    </a:lnTo>
                    <a:lnTo>
                      <a:pt x="222" y="49"/>
                    </a:lnTo>
                    <a:lnTo>
                      <a:pt x="224" y="49"/>
                    </a:lnTo>
                    <a:lnTo>
                      <a:pt x="222" y="49"/>
                    </a:lnTo>
                    <a:lnTo>
                      <a:pt x="224" y="49"/>
                    </a:lnTo>
                    <a:lnTo>
                      <a:pt x="222" y="49"/>
                    </a:lnTo>
                    <a:lnTo>
                      <a:pt x="222" y="51"/>
                    </a:lnTo>
                    <a:lnTo>
                      <a:pt x="224" y="51"/>
                    </a:lnTo>
                    <a:lnTo>
                      <a:pt x="222" y="51"/>
                    </a:lnTo>
                    <a:lnTo>
                      <a:pt x="224" y="51"/>
                    </a:lnTo>
                    <a:lnTo>
                      <a:pt x="224" y="49"/>
                    </a:lnTo>
                    <a:lnTo>
                      <a:pt x="224" y="51"/>
                    </a:lnTo>
                    <a:lnTo>
                      <a:pt x="226" y="49"/>
                    </a:lnTo>
                    <a:lnTo>
                      <a:pt x="226" y="51"/>
                    </a:lnTo>
                    <a:lnTo>
                      <a:pt x="228" y="51"/>
                    </a:lnTo>
                    <a:lnTo>
                      <a:pt x="226" y="51"/>
                    </a:lnTo>
                    <a:lnTo>
                      <a:pt x="226" y="53"/>
                    </a:lnTo>
                    <a:lnTo>
                      <a:pt x="226" y="51"/>
                    </a:lnTo>
                    <a:lnTo>
                      <a:pt x="228" y="51"/>
                    </a:lnTo>
                    <a:lnTo>
                      <a:pt x="228" y="53"/>
                    </a:lnTo>
                    <a:lnTo>
                      <a:pt x="228" y="51"/>
                    </a:lnTo>
                    <a:lnTo>
                      <a:pt x="228" y="53"/>
                    </a:lnTo>
                    <a:lnTo>
                      <a:pt x="230" y="53"/>
                    </a:lnTo>
                    <a:lnTo>
                      <a:pt x="230" y="51"/>
                    </a:lnTo>
                    <a:lnTo>
                      <a:pt x="230" y="53"/>
                    </a:lnTo>
                    <a:lnTo>
                      <a:pt x="232" y="53"/>
                    </a:lnTo>
                    <a:lnTo>
                      <a:pt x="230" y="53"/>
                    </a:lnTo>
                    <a:lnTo>
                      <a:pt x="232" y="53"/>
                    </a:lnTo>
                    <a:lnTo>
                      <a:pt x="232" y="55"/>
                    </a:lnTo>
                    <a:lnTo>
                      <a:pt x="232" y="53"/>
                    </a:lnTo>
                    <a:lnTo>
                      <a:pt x="232" y="55"/>
                    </a:lnTo>
                    <a:lnTo>
                      <a:pt x="232" y="53"/>
                    </a:lnTo>
                    <a:lnTo>
                      <a:pt x="232" y="55"/>
                    </a:lnTo>
                    <a:lnTo>
                      <a:pt x="232" y="53"/>
                    </a:lnTo>
                    <a:lnTo>
                      <a:pt x="234" y="53"/>
                    </a:lnTo>
                    <a:lnTo>
                      <a:pt x="232" y="53"/>
                    </a:lnTo>
                    <a:lnTo>
                      <a:pt x="232" y="55"/>
                    </a:lnTo>
                    <a:lnTo>
                      <a:pt x="234" y="53"/>
                    </a:lnTo>
                    <a:lnTo>
                      <a:pt x="234" y="55"/>
                    </a:lnTo>
                    <a:lnTo>
                      <a:pt x="234" y="53"/>
                    </a:lnTo>
                    <a:lnTo>
                      <a:pt x="234" y="55"/>
                    </a:lnTo>
                    <a:lnTo>
                      <a:pt x="236" y="55"/>
                    </a:lnTo>
                    <a:lnTo>
                      <a:pt x="234" y="55"/>
                    </a:lnTo>
                    <a:lnTo>
                      <a:pt x="236" y="55"/>
                    </a:lnTo>
                    <a:lnTo>
                      <a:pt x="238" y="55"/>
                    </a:lnTo>
                    <a:lnTo>
                      <a:pt x="236" y="55"/>
                    </a:lnTo>
                    <a:lnTo>
                      <a:pt x="238" y="55"/>
                    </a:lnTo>
                    <a:lnTo>
                      <a:pt x="236" y="55"/>
                    </a:lnTo>
                    <a:lnTo>
                      <a:pt x="236" y="57"/>
                    </a:lnTo>
                    <a:lnTo>
                      <a:pt x="238" y="55"/>
                    </a:lnTo>
                    <a:lnTo>
                      <a:pt x="238" y="57"/>
                    </a:lnTo>
                    <a:lnTo>
                      <a:pt x="238" y="55"/>
                    </a:lnTo>
                    <a:lnTo>
                      <a:pt x="238" y="57"/>
                    </a:lnTo>
                    <a:lnTo>
                      <a:pt x="238" y="58"/>
                    </a:lnTo>
                    <a:lnTo>
                      <a:pt x="238" y="57"/>
                    </a:lnTo>
                    <a:lnTo>
                      <a:pt x="240" y="57"/>
                    </a:lnTo>
                    <a:lnTo>
                      <a:pt x="240" y="55"/>
                    </a:lnTo>
                    <a:lnTo>
                      <a:pt x="240" y="57"/>
                    </a:lnTo>
                    <a:lnTo>
                      <a:pt x="242" y="57"/>
                    </a:lnTo>
                    <a:lnTo>
                      <a:pt x="242" y="55"/>
                    </a:lnTo>
                    <a:lnTo>
                      <a:pt x="242" y="57"/>
                    </a:lnTo>
                    <a:lnTo>
                      <a:pt x="242" y="58"/>
                    </a:lnTo>
                    <a:lnTo>
                      <a:pt x="244" y="58"/>
                    </a:lnTo>
                    <a:lnTo>
                      <a:pt x="242" y="58"/>
                    </a:lnTo>
                    <a:lnTo>
                      <a:pt x="244" y="58"/>
                    </a:lnTo>
                    <a:lnTo>
                      <a:pt x="244" y="60"/>
                    </a:lnTo>
                    <a:lnTo>
                      <a:pt x="246" y="60"/>
                    </a:lnTo>
                    <a:lnTo>
                      <a:pt x="244" y="60"/>
                    </a:lnTo>
                    <a:lnTo>
                      <a:pt x="246" y="60"/>
                    </a:lnTo>
                    <a:lnTo>
                      <a:pt x="244" y="60"/>
                    </a:lnTo>
                    <a:lnTo>
                      <a:pt x="244" y="62"/>
                    </a:lnTo>
                    <a:lnTo>
                      <a:pt x="242" y="62"/>
                    </a:lnTo>
                    <a:lnTo>
                      <a:pt x="244" y="62"/>
                    </a:lnTo>
                    <a:lnTo>
                      <a:pt x="244" y="64"/>
                    </a:lnTo>
                    <a:lnTo>
                      <a:pt x="244" y="62"/>
                    </a:lnTo>
                    <a:lnTo>
                      <a:pt x="244" y="64"/>
                    </a:lnTo>
                    <a:lnTo>
                      <a:pt x="244" y="62"/>
                    </a:lnTo>
                    <a:lnTo>
                      <a:pt x="246" y="62"/>
                    </a:lnTo>
                    <a:lnTo>
                      <a:pt x="246" y="64"/>
                    </a:lnTo>
                    <a:lnTo>
                      <a:pt x="244" y="64"/>
                    </a:lnTo>
                    <a:lnTo>
                      <a:pt x="244" y="62"/>
                    </a:lnTo>
                    <a:lnTo>
                      <a:pt x="244" y="64"/>
                    </a:lnTo>
                    <a:lnTo>
                      <a:pt x="244" y="66"/>
                    </a:lnTo>
                    <a:lnTo>
                      <a:pt x="244" y="64"/>
                    </a:lnTo>
                    <a:lnTo>
                      <a:pt x="244" y="66"/>
                    </a:lnTo>
                    <a:lnTo>
                      <a:pt x="244" y="68"/>
                    </a:lnTo>
                    <a:lnTo>
                      <a:pt x="244" y="70"/>
                    </a:lnTo>
                    <a:lnTo>
                      <a:pt x="242" y="70"/>
                    </a:lnTo>
                    <a:lnTo>
                      <a:pt x="244" y="70"/>
                    </a:lnTo>
                    <a:lnTo>
                      <a:pt x="244" y="68"/>
                    </a:lnTo>
                    <a:lnTo>
                      <a:pt x="246" y="68"/>
                    </a:lnTo>
                    <a:lnTo>
                      <a:pt x="246" y="66"/>
                    </a:lnTo>
                    <a:lnTo>
                      <a:pt x="246" y="64"/>
                    </a:lnTo>
                    <a:lnTo>
                      <a:pt x="247" y="64"/>
                    </a:lnTo>
                    <a:lnTo>
                      <a:pt x="249" y="64"/>
                    </a:lnTo>
                    <a:lnTo>
                      <a:pt x="247" y="64"/>
                    </a:lnTo>
                    <a:lnTo>
                      <a:pt x="247" y="66"/>
                    </a:lnTo>
                    <a:lnTo>
                      <a:pt x="246" y="66"/>
                    </a:lnTo>
                    <a:lnTo>
                      <a:pt x="247" y="66"/>
                    </a:lnTo>
                    <a:lnTo>
                      <a:pt x="247" y="68"/>
                    </a:lnTo>
                    <a:lnTo>
                      <a:pt x="247" y="66"/>
                    </a:lnTo>
                    <a:lnTo>
                      <a:pt x="249" y="66"/>
                    </a:lnTo>
                    <a:lnTo>
                      <a:pt x="249" y="64"/>
                    </a:lnTo>
                    <a:lnTo>
                      <a:pt x="249" y="66"/>
                    </a:lnTo>
                    <a:lnTo>
                      <a:pt x="249" y="64"/>
                    </a:lnTo>
                    <a:lnTo>
                      <a:pt x="251" y="64"/>
                    </a:lnTo>
                    <a:lnTo>
                      <a:pt x="253" y="64"/>
                    </a:lnTo>
                    <a:lnTo>
                      <a:pt x="251" y="64"/>
                    </a:lnTo>
                    <a:lnTo>
                      <a:pt x="253" y="64"/>
                    </a:lnTo>
                    <a:lnTo>
                      <a:pt x="253" y="62"/>
                    </a:lnTo>
                    <a:lnTo>
                      <a:pt x="255" y="62"/>
                    </a:lnTo>
                    <a:lnTo>
                      <a:pt x="255" y="64"/>
                    </a:lnTo>
                    <a:lnTo>
                      <a:pt x="257" y="64"/>
                    </a:lnTo>
                    <a:lnTo>
                      <a:pt x="259" y="64"/>
                    </a:lnTo>
                    <a:lnTo>
                      <a:pt x="259" y="66"/>
                    </a:lnTo>
                    <a:lnTo>
                      <a:pt x="261" y="66"/>
                    </a:lnTo>
                    <a:lnTo>
                      <a:pt x="263" y="66"/>
                    </a:lnTo>
                    <a:lnTo>
                      <a:pt x="265" y="66"/>
                    </a:lnTo>
                    <a:lnTo>
                      <a:pt x="267" y="66"/>
                    </a:lnTo>
                    <a:lnTo>
                      <a:pt x="269" y="68"/>
                    </a:lnTo>
                    <a:lnTo>
                      <a:pt x="267" y="68"/>
                    </a:lnTo>
                    <a:lnTo>
                      <a:pt x="269" y="68"/>
                    </a:lnTo>
                    <a:lnTo>
                      <a:pt x="271" y="68"/>
                    </a:lnTo>
                    <a:lnTo>
                      <a:pt x="269" y="68"/>
                    </a:lnTo>
                    <a:lnTo>
                      <a:pt x="271" y="68"/>
                    </a:lnTo>
                    <a:lnTo>
                      <a:pt x="273" y="68"/>
                    </a:lnTo>
                    <a:lnTo>
                      <a:pt x="275" y="68"/>
                    </a:lnTo>
                    <a:lnTo>
                      <a:pt x="276" y="66"/>
                    </a:lnTo>
                    <a:lnTo>
                      <a:pt x="278" y="66"/>
                    </a:lnTo>
                    <a:lnTo>
                      <a:pt x="280" y="66"/>
                    </a:lnTo>
                    <a:lnTo>
                      <a:pt x="280" y="68"/>
                    </a:lnTo>
                    <a:lnTo>
                      <a:pt x="280" y="66"/>
                    </a:lnTo>
                    <a:lnTo>
                      <a:pt x="280" y="68"/>
                    </a:lnTo>
                    <a:lnTo>
                      <a:pt x="282" y="68"/>
                    </a:lnTo>
                    <a:lnTo>
                      <a:pt x="284" y="68"/>
                    </a:lnTo>
                    <a:lnTo>
                      <a:pt x="286" y="70"/>
                    </a:lnTo>
                    <a:lnTo>
                      <a:pt x="288" y="70"/>
                    </a:lnTo>
                    <a:lnTo>
                      <a:pt x="288" y="72"/>
                    </a:lnTo>
                    <a:lnTo>
                      <a:pt x="290" y="72"/>
                    </a:lnTo>
                    <a:lnTo>
                      <a:pt x="292" y="72"/>
                    </a:lnTo>
                    <a:lnTo>
                      <a:pt x="292" y="74"/>
                    </a:lnTo>
                    <a:lnTo>
                      <a:pt x="294" y="74"/>
                    </a:lnTo>
                    <a:lnTo>
                      <a:pt x="296" y="76"/>
                    </a:lnTo>
                    <a:lnTo>
                      <a:pt x="296" y="78"/>
                    </a:lnTo>
                    <a:lnTo>
                      <a:pt x="298" y="78"/>
                    </a:lnTo>
                    <a:lnTo>
                      <a:pt x="300" y="80"/>
                    </a:lnTo>
                    <a:lnTo>
                      <a:pt x="300" y="82"/>
                    </a:lnTo>
                    <a:lnTo>
                      <a:pt x="302" y="82"/>
                    </a:lnTo>
                    <a:lnTo>
                      <a:pt x="304" y="82"/>
                    </a:lnTo>
                    <a:lnTo>
                      <a:pt x="304" y="84"/>
                    </a:lnTo>
                    <a:lnTo>
                      <a:pt x="305" y="84"/>
                    </a:lnTo>
                    <a:lnTo>
                      <a:pt x="307" y="84"/>
                    </a:lnTo>
                    <a:lnTo>
                      <a:pt x="307" y="86"/>
                    </a:lnTo>
                    <a:lnTo>
                      <a:pt x="309" y="86"/>
                    </a:lnTo>
                    <a:lnTo>
                      <a:pt x="311" y="86"/>
                    </a:lnTo>
                    <a:lnTo>
                      <a:pt x="309" y="86"/>
                    </a:lnTo>
                    <a:lnTo>
                      <a:pt x="311" y="86"/>
                    </a:lnTo>
                    <a:lnTo>
                      <a:pt x="313" y="86"/>
                    </a:lnTo>
                    <a:lnTo>
                      <a:pt x="315" y="86"/>
                    </a:lnTo>
                    <a:lnTo>
                      <a:pt x="317" y="86"/>
                    </a:lnTo>
                    <a:lnTo>
                      <a:pt x="319" y="86"/>
                    </a:lnTo>
                    <a:lnTo>
                      <a:pt x="319" y="88"/>
                    </a:lnTo>
                    <a:lnTo>
                      <a:pt x="321" y="88"/>
                    </a:lnTo>
                    <a:lnTo>
                      <a:pt x="321" y="89"/>
                    </a:lnTo>
                    <a:lnTo>
                      <a:pt x="321" y="91"/>
                    </a:lnTo>
                    <a:lnTo>
                      <a:pt x="321" y="93"/>
                    </a:lnTo>
                    <a:lnTo>
                      <a:pt x="323" y="93"/>
                    </a:lnTo>
                    <a:lnTo>
                      <a:pt x="323" y="95"/>
                    </a:lnTo>
                    <a:lnTo>
                      <a:pt x="321" y="95"/>
                    </a:lnTo>
                    <a:lnTo>
                      <a:pt x="323" y="95"/>
                    </a:lnTo>
                    <a:lnTo>
                      <a:pt x="323" y="97"/>
                    </a:lnTo>
                    <a:lnTo>
                      <a:pt x="323" y="99"/>
                    </a:lnTo>
                    <a:lnTo>
                      <a:pt x="323" y="101"/>
                    </a:lnTo>
                    <a:lnTo>
                      <a:pt x="325" y="101"/>
                    </a:lnTo>
                    <a:lnTo>
                      <a:pt x="325" y="103"/>
                    </a:lnTo>
                    <a:lnTo>
                      <a:pt x="323" y="103"/>
                    </a:lnTo>
                    <a:lnTo>
                      <a:pt x="325" y="103"/>
                    </a:lnTo>
                    <a:lnTo>
                      <a:pt x="325" y="101"/>
                    </a:lnTo>
                    <a:lnTo>
                      <a:pt x="325" y="103"/>
                    </a:lnTo>
                    <a:lnTo>
                      <a:pt x="325" y="105"/>
                    </a:lnTo>
                    <a:lnTo>
                      <a:pt x="325" y="107"/>
                    </a:lnTo>
                    <a:lnTo>
                      <a:pt x="323" y="107"/>
                    </a:lnTo>
                    <a:lnTo>
                      <a:pt x="325" y="107"/>
                    </a:lnTo>
                    <a:lnTo>
                      <a:pt x="323" y="107"/>
                    </a:lnTo>
                    <a:lnTo>
                      <a:pt x="325" y="107"/>
                    </a:lnTo>
                    <a:lnTo>
                      <a:pt x="325" y="109"/>
                    </a:lnTo>
                    <a:lnTo>
                      <a:pt x="325" y="111"/>
                    </a:lnTo>
                    <a:lnTo>
                      <a:pt x="323" y="111"/>
                    </a:lnTo>
                    <a:lnTo>
                      <a:pt x="325" y="111"/>
                    </a:lnTo>
                    <a:lnTo>
                      <a:pt x="323" y="111"/>
                    </a:lnTo>
                    <a:lnTo>
                      <a:pt x="323" y="113"/>
                    </a:lnTo>
                    <a:lnTo>
                      <a:pt x="323" y="115"/>
                    </a:lnTo>
                    <a:lnTo>
                      <a:pt x="323" y="117"/>
                    </a:lnTo>
                    <a:lnTo>
                      <a:pt x="321" y="117"/>
                    </a:lnTo>
                    <a:lnTo>
                      <a:pt x="321" y="118"/>
                    </a:lnTo>
                    <a:lnTo>
                      <a:pt x="321" y="120"/>
                    </a:lnTo>
                    <a:lnTo>
                      <a:pt x="319" y="120"/>
                    </a:lnTo>
                    <a:lnTo>
                      <a:pt x="319" y="122"/>
                    </a:lnTo>
                    <a:lnTo>
                      <a:pt x="317" y="122"/>
                    </a:lnTo>
                    <a:lnTo>
                      <a:pt x="317" y="124"/>
                    </a:lnTo>
                    <a:lnTo>
                      <a:pt x="317" y="122"/>
                    </a:lnTo>
                    <a:lnTo>
                      <a:pt x="317" y="124"/>
                    </a:lnTo>
                    <a:lnTo>
                      <a:pt x="315" y="124"/>
                    </a:lnTo>
                    <a:lnTo>
                      <a:pt x="317" y="124"/>
                    </a:lnTo>
                    <a:lnTo>
                      <a:pt x="315" y="124"/>
                    </a:lnTo>
                    <a:lnTo>
                      <a:pt x="315" y="126"/>
                    </a:lnTo>
                    <a:lnTo>
                      <a:pt x="315" y="128"/>
                    </a:lnTo>
                    <a:lnTo>
                      <a:pt x="313" y="128"/>
                    </a:lnTo>
                    <a:lnTo>
                      <a:pt x="313" y="130"/>
                    </a:lnTo>
                    <a:lnTo>
                      <a:pt x="311" y="130"/>
                    </a:lnTo>
                    <a:lnTo>
                      <a:pt x="311" y="132"/>
                    </a:lnTo>
                    <a:lnTo>
                      <a:pt x="309" y="132"/>
                    </a:lnTo>
                    <a:lnTo>
                      <a:pt x="307" y="134"/>
                    </a:lnTo>
                    <a:lnTo>
                      <a:pt x="305" y="134"/>
                    </a:lnTo>
                    <a:lnTo>
                      <a:pt x="305" y="136"/>
                    </a:lnTo>
                    <a:lnTo>
                      <a:pt x="304" y="136"/>
                    </a:lnTo>
                    <a:lnTo>
                      <a:pt x="305" y="136"/>
                    </a:lnTo>
                    <a:lnTo>
                      <a:pt x="305" y="138"/>
                    </a:lnTo>
                    <a:lnTo>
                      <a:pt x="304" y="138"/>
                    </a:lnTo>
                    <a:lnTo>
                      <a:pt x="304" y="140"/>
                    </a:lnTo>
                    <a:lnTo>
                      <a:pt x="304" y="138"/>
                    </a:lnTo>
                    <a:lnTo>
                      <a:pt x="304" y="136"/>
                    </a:lnTo>
                    <a:lnTo>
                      <a:pt x="304" y="138"/>
                    </a:lnTo>
                    <a:lnTo>
                      <a:pt x="304" y="136"/>
                    </a:lnTo>
                    <a:lnTo>
                      <a:pt x="304" y="138"/>
                    </a:lnTo>
                    <a:lnTo>
                      <a:pt x="304" y="140"/>
                    </a:lnTo>
                    <a:lnTo>
                      <a:pt x="302" y="140"/>
                    </a:lnTo>
                    <a:lnTo>
                      <a:pt x="304" y="140"/>
                    </a:lnTo>
                    <a:lnTo>
                      <a:pt x="302" y="142"/>
                    </a:lnTo>
                    <a:lnTo>
                      <a:pt x="302" y="144"/>
                    </a:lnTo>
                    <a:lnTo>
                      <a:pt x="300" y="146"/>
                    </a:lnTo>
                    <a:lnTo>
                      <a:pt x="300" y="147"/>
                    </a:lnTo>
                    <a:lnTo>
                      <a:pt x="298" y="147"/>
                    </a:lnTo>
                    <a:lnTo>
                      <a:pt x="298" y="149"/>
                    </a:lnTo>
                    <a:lnTo>
                      <a:pt x="296" y="151"/>
                    </a:lnTo>
                    <a:lnTo>
                      <a:pt x="294" y="151"/>
                    </a:lnTo>
                    <a:lnTo>
                      <a:pt x="294" y="149"/>
                    </a:lnTo>
                    <a:lnTo>
                      <a:pt x="292" y="149"/>
                    </a:lnTo>
                    <a:lnTo>
                      <a:pt x="292" y="147"/>
                    </a:lnTo>
                    <a:lnTo>
                      <a:pt x="292" y="149"/>
                    </a:lnTo>
                    <a:lnTo>
                      <a:pt x="292" y="151"/>
                    </a:lnTo>
                    <a:lnTo>
                      <a:pt x="292" y="149"/>
                    </a:lnTo>
                    <a:lnTo>
                      <a:pt x="290" y="149"/>
                    </a:lnTo>
                    <a:lnTo>
                      <a:pt x="292" y="149"/>
                    </a:lnTo>
                    <a:lnTo>
                      <a:pt x="290" y="149"/>
                    </a:lnTo>
                    <a:lnTo>
                      <a:pt x="292" y="149"/>
                    </a:lnTo>
                    <a:lnTo>
                      <a:pt x="292" y="151"/>
                    </a:lnTo>
                    <a:lnTo>
                      <a:pt x="292" y="153"/>
                    </a:lnTo>
                    <a:lnTo>
                      <a:pt x="290" y="153"/>
                    </a:lnTo>
                    <a:lnTo>
                      <a:pt x="292" y="153"/>
                    </a:lnTo>
                    <a:lnTo>
                      <a:pt x="290" y="153"/>
                    </a:lnTo>
                    <a:lnTo>
                      <a:pt x="290" y="155"/>
                    </a:lnTo>
                    <a:lnTo>
                      <a:pt x="290" y="157"/>
                    </a:lnTo>
                    <a:lnTo>
                      <a:pt x="288" y="157"/>
                    </a:lnTo>
                    <a:lnTo>
                      <a:pt x="290" y="157"/>
                    </a:lnTo>
                    <a:lnTo>
                      <a:pt x="290" y="155"/>
                    </a:lnTo>
                    <a:lnTo>
                      <a:pt x="290" y="157"/>
                    </a:lnTo>
                    <a:lnTo>
                      <a:pt x="290" y="159"/>
                    </a:lnTo>
                    <a:lnTo>
                      <a:pt x="290" y="157"/>
                    </a:lnTo>
                    <a:lnTo>
                      <a:pt x="288" y="157"/>
                    </a:lnTo>
                    <a:lnTo>
                      <a:pt x="288" y="159"/>
                    </a:lnTo>
                    <a:lnTo>
                      <a:pt x="290" y="159"/>
                    </a:lnTo>
                    <a:lnTo>
                      <a:pt x="288" y="159"/>
                    </a:lnTo>
                    <a:lnTo>
                      <a:pt x="290" y="159"/>
                    </a:lnTo>
                    <a:lnTo>
                      <a:pt x="290" y="161"/>
                    </a:lnTo>
                    <a:lnTo>
                      <a:pt x="290" y="163"/>
                    </a:lnTo>
                    <a:lnTo>
                      <a:pt x="290" y="161"/>
                    </a:lnTo>
                    <a:lnTo>
                      <a:pt x="290" y="159"/>
                    </a:lnTo>
                    <a:lnTo>
                      <a:pt x="290" y="161"/>
                    </a:lnTo>
                    <a:lnTo>
                      <a:pt x="290" y="163"/>
                    </a:lnTo>
                    <a:lnTo>
                      <a:pt x="290" y="165"/>
                    </a:lnTo>
                    <a:lnTo>
                      <a:pt x="290" y="167"/>
                    </a:lnTo>
                    <a:lnTo>
                      <a:pt x="290" y="169"/>
                    </a:lnTo>
                    <a:lnTo>
                      <a:pt x="290" y="171"/>
                    </a:lnTo>
                    <a:lnTo>
                      <a:pt x="290" y="173"/>
                    </a:lnTo>
                    <a:lnTo>
                      <a:pt x="290" y="175"/>
                    </a:lnTo>
                    <a:lnTo>
                      <a:pt x="290" y="176"/>
                    </a:lnTo>
                    <a:lnTo>
                      <a:pt x="292" y="176"/>
                    </a:lnTo>
                    <a:lnTo>
                      <a:pt x="290" y="176"/>
                    </a:lnTo>
                    <a:lnTo>
                      <a:pt x="290" y="178"/>
                    </a:lnTo>
                    <a:lnTo>
                      <a:pt x="290" y="180"/>
                    </a:lnTo>
                    <a:lnTo>
                      <a:pt x="290" y="182"/>
                    </a:lnTo>
                    <a:lnTo>
                      <a:pt x="290" y="184"/>
                    </a:lnTo>
                    <a:lnTo>
                      <a:pt x="288" y="184"/>
                    </a:lnTo>
                    <a:lnTo>
                      <a:pt x="288" y="186"/>
                    </a:lnTo>
                    <a:lnTo>
                      <a:pt x="288" y="188"/>
                    </a:lnTo>
                    <a:lnTo>
                      <a:pt x="288" y="190"/>
                    </a:lnTo>
                    <a:lnTo>
                      <a:pt x="288" y="192"/>
                    </a:lnTo>
                    <a:lnTo>
                      <a:pt x="288" y="194"/>
                    </a:lnTo>
                    <a:lnTo>
                      <a:pt x="286" y="194"/>
                    </a:lnTo>
                    <a:lnTo>
                      <a:pt x="286" y="196"/>
                    </a:lnTo>
                    <a:lnTo>
                      <a:pt x="284" y="196"/>
                    </a:lnTo>
                    <a:lnTo>
                      <a:pt x="284" y="198"/>
                    </a:lnTo>
                    <a:lnTo>
                      <a:pt x="284" y="200"/>
                    </a:lnTo>
                    <a:lnTo>
                      <a:pt x="284" y="202"/>
                    </a:lnTo>
                    <a:lnTo>
                      <a:pt x="284" y="204"/>
                    </a:lnTo>
                    <a:lnTo>
                      <a:pt x="284" y="205"/>
                    </a:lnTo>
                    <a:lnTo>
                      <a:pt x="284" y="207"/>
                    </a:lnTo>
                    <a:lnTo>
                      <a:pt x="284" y="209"/>
                    </a:lnTo>
                    <a:lnTo>
                      <a:pt x="282" y="209"/>
                    </a:lnTo>
                    <a:lnTo>
                      <a:pt x="280" y="211"/>
                    </a:lnTo>
                    <a:lnTo>
                      <a:pt x="280" y="213"/>
                    </a:lnTo>
                    <a:lnTo>
                      <a:pt x="280" y="215"/>
                    </a:lnTo>
                    <a:lnTo>
                      <a:pt x="278" y="215"/>
                    </a:lnTo>
                    <a:lnTo>
                      <a:pt x="280" y="215"/>
                    </a:lnTo>
                    <a:lnTo>
                      <a:pt x="278" y="215"/>
                    </a:lnTo>
                    <a:lnTo>
                      <a:pt x="278" y="217"/>
                    </a:lnTo>
                    <a:lnTo>
                      <a:pt x="278" y="219"/>
                    </a:lnTo>
                    <a:lnTo>
                      <a:pt x="276" y="219"/>
                    </a:lnTo>
                    <a:lnTo>
                      <a:pt x="275" y="219"/>
                    </a:lnTo>
                    <a:lnTo>
                      <a:pt x="275" y="221"/>
                    </a:lnTo>
                    <a:lnTo>
                      <a:pt x="275" y="223"/>
                    </a:lnTo>
                    <a:lnTo>
                      <a:pt x="275" y="225"/>
                    </a:lnTo>
                    <a:lnTo>
                      <a:pt x="273" y="225"/>
                    </a:lnTo>
                    <a:lnTo>
                      <a:pt x="273" y="227"/>
                    </a:lnTo>
                    <a:lnTo>
                      <a:pt x="273" y="229"/>
                    </a:lnTo>
                    <a:lnTo>
                      <a:pt x="275" y="229"/>
                    </a:lnTo>
                    <a:lnTo>
                      <a:pt x="275" y="231"/>
                    </a:lnTo>
                    <a:lnTo>
                      <a:pt x="273" y="231"/>
                    </a:lnTo>
                    <a:lnTo>
                      <a:pt x="271" y="231"/>
                    </a:lnTo>
                    <a:lnTo>
                      <a:pt x="271" y="233"/>
                    </a:lnTo>
                    <a:lnTo>
                      <a:pt x="269" y="233"/>
                    </a:lnTo>
                    <a:lnTo>
                      <a:pt x="267" y="233"/>
                    </a:lnTo>
                    <a:lnTo>
                      <a:pt x="267" y="234"/>
                    </a:lnTo>
                    <a:lnTo>
                      <a:pt x="265" y="234"/>
                    </a:lnTo>
                    <a:lnTo>
                      <a:pt x="265" y="236"/>
                    </a:lnTo>
                    <a:lnTo>
                      <a:pt x="267" y="236"/>
                    </a:lnTo>
                    <a:lnTo>
                      <a:pt x="265" y="236"/>
                    </a:lnTo>
                    <a:lnTo>
                      <a:pt x="265" y="238"/>
                    </a:lnTo>
                    <a:lnTo>
                      <a:pt x="263" y="238"/>
                    </a:lnTo>
                    <a:lnTo>
                      <a:pt x="261" y="238"/>
                    </a:lnTo>
                    <a:lnTo>
                      <a:pt x="259" y="238"/>
                    </a:lnTo>
                    <a:lnTo>
                      <a:pt x="257" y="238"/>
                    </a:lnTo>
                    <a:lnTo>
                      <a:pt x="255" y="238"/>
                    </a:lnTo>
                    <a:lnTo>
                      <a:pt x="257" y="238"/>
                    </a:lnTo>
                    <a:lnTo>
                      <a:pt x="255" y="238"/>
                    </a:lnTo>
                    <a:lnTo>
                      <a:pt x="257" y="236"/>
                    </a:lnTo>
                    <a:lnTo>
                      <a:pt x="255" y="236"/>
                    </a:lnTo>
                    <a:lnTo>
                      <a:pt x="255" y="238"/>
                    </a:lnTo>
                    <a:lnTo>
                      <a:pt x="253" y="238"/>
                    </a:lnTo>
                    <a:lnTo>
                      <a:pt x="253" y="240"/>
                    </a:lnTo>
                    <a:lnTo>
                      <a:pt x="251" y="240"/>
                    </a:lnTo>
                    <a:lnTo>
                      <a:pt x="249" y="240"/>
                    </a:lnTo>
                    <a:lnTo>
                      <a:pt x="249" y="238"/>
                    </a:lnTo>
                    <a:lnTo>
                      <a:pt x="249" y="240"/>
                    </a:lnTo>
                    <a:lnTo>
                      <a:pt x="251" y="240"/>
                    </a:lnTo>
                    <a:lnTo>
                      <a:pt x="251" y="238"/>
                    </a:lnTo>
                    <a:lnTo>
                      <a:pt x="249" y="238"/>
                    </a:lnTo>
                    <a:lnTo>
                      <a:pt x="247" y="238"/>
                    </a:lnTo>
                    <a:lnTo>
                      <a:pt x="247" y="240"/>
                    </a:lnTo>
                    <a:lnTo>
                      <a:pt x="247" y="238"/>
                    </a:lnTo>
                    <a:lnTo>
                      <a:pt x="247" y="240"/>
                    </a:lnTo>
                    <a:lnTo>
                      <a:pt x="247" y="238"/>
                    </a:lnTo>
                    <a:lnTo>
                      <a:pt x="246" y="238"/>
                    </a:lnTo>
                    <a:lnTo>
                      <a:pt x="244" y="238"/>
                    </a:lnTo>
                    <a:lnTo>
                      <a:pt x="244" y="240"/>
                    </a:lnTo>
                    <a:lnTo>
                      <a:pt x="244" y="238"/>
                    </a:lnTo>
                    <a:lnTo>
                      <a:pt x="244" y="240"/>
                    </a:lnTo>
                    <a:lnTo>
                      <a:pt x="244" y="242"/>
                    </a:lnTo>
                    <a:lnTo>
                      <a:pt x="244" y="240"/>
                    </a:lnTo>
                    <a:lnTo>
                      <a:pt x="244" y="242"/>
                    </a:lnTo>
                    <a:lnTo>
                      <a:pt x="242" y="242"/>
                    </a:lnTo>
                    <a:lnTo>
                      <a:pt x="240" y="242"/>
                    </a:lnTo>
                    <a:lnTo>
                      <a:pt x="240" y="244"/>
                    </a:lnTo>
                    <a:lnTo>
                      <a:pt x="238" y="244"/>
                    </a:lnTo>
                    <a:lnTo>
                      <a:pt x="240" y="244"/>
                    </a:lnTo>
                    <a:lnTo>
                      <a:pt x="238" y="244"/>
                    </a:lnTo>
                    <a:lnTo>
                      <a:pt x="238" y="246"/>
                    </a:lnTo>
                    <a:lnTo>
                      <a:pt x="236" y="246"/>
                    </a:lnTo>
                    <a:lnTo>
                      <a:pt x="234" y="246"/>
                    </a:lnTo>
                    <a:lnTo>
                      <a:pt x="232" y="246"/>
                    </a:lnTo>
                    <a:lnTo>
                      <a:pt x="230" y="246"/>
                    </a:lnTo>
                    <a:lnTo>
                      <a:pt x="230" y="248"/>
                    </a:lnTo>
                    <a:lnTo>
                      <a:pt x="230" y="246"/>
                    </a:lnTo>
                    <a:lnTo>
                      <a:pt x="232" y="246"/>
                    </a:lnTo>
                    <a:lnTo>
                      <a:pt x="230" y="248"/>
                    </a:lnTo>
                    <a:lnTo>
                      <a:pt x="230" y="246"/>
                    </a:lnTo>
                    <a:lnTo>
                      <a:pt x="228" y="246"/>
                    </a:lnTo>
                    <a:lnTo>
                      <a:pt x="228" y="248"/>
                    </a:lnTo>
                    <a:lnTo>
                      <a:pt x="230" y="248"/>
                    </a:lnTo>
                    <a:lnTo>
                      <a:pt x="228" y="248"/>
                    </a:lnTo>
                    <a:lnTo>
                      <a:pt x="226" y="250"/>
                    </a:lnTo>
                    <a:lnTo>
                      <a:pt x="224" y="250"/>
                    </a:lnTo>
                    <a:lnTo>
                      <a:pt x="224" y="252"/>
                    </a:lnTo>
                    <a:lnTo>
                      <a:pt x="222" y="252"/>
                    </a:lnTo>
                    <a:lnTo>
                      <a:pt x="220" y="254"/>
                    </a:lnTo>
                    <a:lnTo>
                      <a:pt x="218" y="254"/>
                    </a:lnTo>
                    <a:lnTo>
                      <a:pt x="218" y="256"/>
                    </a:lnTo>
                    <a:lnTo>
                      <a:pt x="217" y="256"/>
                    </a:lnTo>
                    <a:lnTo>
                      <a:pt x="217" y="258"/>
                    </a:lnTo>
                    <a:lnTo>
                      <a:pt x="215" y="258"/>
                    </a:lnTo>
                    <a:lnTo>
                      <a:pt x="217" y="258"/>
                    </a:lnTo>
                    <a:lnTo>
                      <a:pt x="217" y="260"/>
                    </a:lnTo>
                    <a:lnTo>
                      <a:pt x="215" y="260"/>
                    </a:lnTo>
                    <a:lnTo>
                      <a:pt x="215" y="262"/>
                    </a:lnTo>
                    <a:lnTo>
                      <a:pt x="213" y="262"/>
                    </a:lnTo>
                    <a:lnTo>
                      <a:pt x="215" y="260"/>
                    </a:lnTo>
                    <a:lnTo>
                      <a:pt x="213" y="260"/>
                    </a:lnTo>
                    <a:lnTo>
                      <a:pt x="211" y="260"/>
                    </a:lnTo>
                    <a:lnTo>
                      <a:pt x="213" y="260"/>
                    </a:lnTo>
                    <a:lnTo>
                      <a:pt x="213" y="262"/>
                    </a:lnTo>
                    <a:lnTo>
                      <a:pt x="211" y="262"/>
                    </a:lnTo>
                    <a:lnTo>
                      <a:pt x="209" y="260"/>
                    </a:lnTo>
                    <a:lnTo>
                      <a:pt x="209" y="262"/>
                    </a:lnTo>
                    <a:lnTo>
                      <a:pt x="211" y="262"/>
                    </a:lnTo>
                    <a:lnTo>
                      <a:pt x="209" y="262"/>
                    </a:lnTo>
                    <a:lnTo>
                      <a:pt x="211" y="262"/>
                    </a:lnTo>
                    <a:lnTo>
                      <a:pt x="213" y="262"/>
                    </a:lnTo>
                    <a:lnTo>
                      <a:pt x="211" y="262"/>
                    </a:lnTo>
                    <a:lnTo>
                      <a:pt x="213" y="262"/>
                    </a:lnTo>
                    <a:lnTo>
                      <a:pt x="211" y="262"/>
                    </a:lnTo>
                    <a:lnTo>
                      <a:pt x="213" y="262"/>
                    </a:lnTo>
                    <a:lnTo>
                      <a:pt x="213" y="263"/>
                    </a:lnTo>
                    <a:lnTo>
                      <a:pt x="211" y="263"/>
                    </a:lnTo>
                    <a:lnTo>
                      <a:pt x="211" y="265"/>
                    </a:lnTo>
                    <a:lnTo>
                      <a:pt x="211" y="263"/>
                    </a:lnTo>
                    <a:lnTo>
                      <a:pt x="211" y="265"/>
                    </a:lnTo>
                    <a:lnTo>
                      <a:pt x="209" y="265"/>
                    </a:lnTo>
                    <a:lnTo>
                      <a:pt x="211" y="265"/>
                    </a:lnTo>
                    <a:lnTo>
                      <a:pt x="211" y="267"/>
                    </a:lnTo>
                    <a:lnTo>
                      <a:pt x="211" y="269"/>
                    </a:lnTo>
                    <a:lnTo>
                      <a:pt x="209" y="267"/>
                    </a:lnTo>
                    <a:lnTo>
                      <a:pt x="209" y="269"/>
                    </a:lnTo>
                    <a:lnTo>
                      <a:pt x="211" y="269"/>
                    </a:lnTo>
                    <a:lnTo>
                      <a:pt x="211" y="271"/>
                    </a:lnTo>
                    <a:lnTo>
                      <a:pt x="211" y="273"/>
                    </a:lnTo>
                    <a:lnTo>
                      <a:pt x="211" y="275"/>
                    </a:lnTo>
                    <a:lnTo>
                      <a:pt x="211" y="277"/>
                    </a:lnTo>
                    <a:lnTo>
                      <a:pt x="213" y="277"/>
                    </a:lnTo>
                    <a:lnTo>
                      <a:pt x="211" y="277"/>
                    </a:lnTo>
                    <a:lnTo>
                      <a:pt x="211" y="279"/>
                    </a:lnTo>
                    <a:lnTo>
                      <a:pt x="211" y="281"/>
                    </a:lnTo>
                    <a:lnTo>
                      <a:pt x="211" y="283"/>
                    </a:lnTo>
                    <a:lnTo>
                      <a:pt x="211" y="285"/>
                    </a:lnTo>
                    <a:lnTo>
                      <a:pt x="211" y="287"/>
                    </a:lnTo>
                    <a:lnTo>
                      <a:pt x="211" y="289"/>
                    </a:lnTo>
                    <a:lnTo>
                      <a:pt x="209" y="289"/>
                    </a:lnTo>
                    <a:lnTo>
                      <a:pt x="209" y="291"/>
                    </a:lnTo>
                    <a:lnTo>
                      <a:pt x="209" y="289"/>
                    </a:lnTo>
                    <a:lnTo>
                      <a:pt x="209" y="291"/>
                    </a:lnTo>
                    <a:lnTo>
                      <a:pt x="207" y="291"/>
                    </a:lnTo>
                    <a:lnTo>
                      <a:pt x="205" y="292"/>
                    </a:lnTo>
                    <a:lnTo>
                      <a:pt x="203" y="294"/>
                    </a:lnTo>
                    <a:lnTo>
                      <a:pt x="201" y="296"/>
                    </a:lnTo>
                    <a:lnTo>
                      <a:pt x="201" y="298"/>
                    </a:lnTo>
                    <a:lnTo>
                      <a:pt x="199" y="300"/>
                    </a:lnTo>
                    <a:lnTo>
                      <a:pt x="199" y="302"/>
                    </a:lnTo>
                    <a:lnTo>
                      <a:pt x="197" y="306"/>
                    </a:lnTo>
                    <a:lnTo>
                      <a:pt x="197" y="308"/>
                    </a:lnTo>
                    <a:lnTo>
                      <a:pt x="195" y="312"/>
                    </a:lnTo>
                    <a:lnTo>
                      <a:pt x="193" y="312"/>
                    </a:lnTo>
                    <a:lnTo>
                      <a:pt x="193" y="314"/>
                    </a:lnTo>
                    <a:lnTo>
                      <a:pt x="191" y="314"/>
                    </a:lnTo>
                    <a:lnTo>
                      <a:pt x="191" y="316"/>
                    </a:lnTo>
                    <a:lnTo>
                      <a:pt x="191" y="318"/>
                    </a:lnTo>
                    <a:lnTo>
                      <a:pt x="189" y="318"/>
                    </a:lnTo>
                    <a:lnTo>
                      <a:pt x="188" y="320"/>
                    </a:lnTo>
                    <a:lnTo>
                      <a:pt x="186" y="321"/>
                    </a:lnTo>
                    <a:lnTo>
                      <a:pt x="184" y="321"/>
                    </a:lnTo>
                    <a:lnTo>
                      <a:pt x="182" y="323"/>
                    </a:lnTo>
                    <a:lnTo>
                      <a:pt x="182" y="325"/>
                    </a:lnTo>
                    <a:lnTo>
                      <a:pt x="182" y="323"/>
                    </a:lnTo>
                    <a:lnTo>
                      <a:pt x="182" y="321"/>
                    </a:lnTo>
                    <a:lnTo>
                      <a:pt x="184" y="321"/>
                    </a:lnTo>
                    <a:lnTo>
                      <a:pt x="186" y="321"/>
                    </a:lnTo>
                    <a:lnTo>
                      <a:pt x="186" y="320"/>
                    </a:lnTo>
                    <a:lnTo>
                      <a:pt x="188" y="320"/>
                    </a:lnTo>
                    <a:lnTo>
                      <a:pt x="188" y="318"/>
                    </a:lnTo>
                    <a:lnTo>
                      <a:pt x="189" y="318"/>
                    </a:lnTo>
                    <a:lnTo>
                      <a:pt x="189" y="316"/>
                    </a:lnTo>
                    <a:lnTo>
                      <a:pt x="189" y="314"/>
                    </a:lnTo>
                    <a:lnTo>
                      <a:pt x="191" y="314"/>
                    </a:lnTo>
                    <a:lnTo>
                      <a:pt x="191" y="312"/>
                    </a:lnTo>
                    <a:lnTo>
                      <a:pt x="193" y="312"/>
                    </a:lnTo>
                    <a:lnTo>
                      <a:pt x="193" y="310"/>
                    </a:lnTo>
                    <a:lnTo>
                      <a:pt x="193" y="308"/>
                    </a:lnTo>
                    <a:lnTo>
                      <a:pt x="193" y="306"/>
                    </a:lnTo>
                    <a:lnTo>
                      <a:pt x="193" y="308"/>
                    </a:lnTo>
                    <a:lnTo>
                      <a:pt x="195" y="308"/>
                    </a:lnTo>
                    <a:lnTo>
                      <a:pt x="195" y="306"/>
                    </a:lnTo>
                    <a:lnTo>
                      <a:pt x="193" y="306"/>
                    </a:lnTo>
                    <a:lnTo>
                      <a:pt x="191" y="306"/>
                    </a:lnTo>
                    <a:lnTo>
                      <a:pt x="191" y="308"/>
                    </a:lnTo>
                    <a:lnTo>
                      <a:pt x="191" y="306"/>
                    </a:lnTo>
                    <a:lnTo>
                      <a:pt x="189" y="306"/>
                    </a:lnTo>
                    <a:lnTo>
                      <a:pt x="189" y="304"/>
                    </a:lnTo>
                    <a:lnTo>
                      <a:pt x="188" y="304"/>
                    </a:lnTo>
                    <a:lnTo>
                      <a:pt x="188" y="306"/>
                    </a:lnTo>
                    <a:lnTo>
                      <a:pt x="189" y="306"/>
                    </a:lnTo>
                    <a:lnTo>
                      <a:pt x="188" y="306"/>
                    </a:lnTo>
                    <a:lnTo>
                      <a:pt x="189" y="306"/>
                    </a:lnTo>
                    <a:lnTo>
                      <a:pt x="189" y="308"/>
                    </a:lnTo>
                    <a:lnTo>
                      <a:pt x="189" y="306"/>
                    </a:lnTo>
                    <a:lnTo>
                      <a:pt x="189" y="308"/>
                    </a:lnTo>
                    <a:lnTo>
                      <a:pt x="189" y="310"/>
                    </a:lnTo>
                    <a:lnTo>
                      <a:pt x="189" y="312"/>
                    </a:lnTo>
                    <a:lnTo>
                      <a:pt x="188" y="312"/>
                    </a:lnTo>
                    <a:lnTo>
                      <a:pt x="189" y="312"/>
                    </a:lnTo>
                    <a:lnTo>
                      <a:pt x="188" y="310"/>
                    </a:lnTo>
                    <a:lnTo>
                      <a:pt x="188" y="312"/>
                    </a:lnTo>
                    <a:lnTo>
                      <a:pt x="188" y="314"/>
                    </a:lnTo>
                    <a:lnTo>
                      <a:pt x="186" y="314"/>
                    </a:lnTo>
                    <a:lnTo>
                      <a:pt x="186" y="316"/>
                    </a:lnTo>
                    <a:lnTo>
                      <a:pt x="184" y="316"/>
                    </a:lnTo>
                    <a:lnTo>
                      <a:pt x="184" y="318"/>
                    </a:lnTo>
                    <a:lnTo>
                      <a:pt x="182" y="318"/>
                    </a:lnTo>
                    <a:lnTo>
                      <a:pt x="184" y="320"/>
                    </a:lnTo>
                    <a:lnTo>
                      <a:pt x="182" y="320"/>
                    </a:lnTo>
                    <a:lnTo>
                      <a:pt x="182" y="318"/>
                    </a:lnTo>
                    <a:lnTo>
                      <a:pt x="182" y="320"/>
                    </a:lnTo>
                    <a:lnTo>
                      <a:pt x="182" y="321"/>
                    </a:lnTo>
                    <a:lnTo>
                      <a:pt x="180" y="321"/>
                    </a:lnTo>
                    <a:lnTo>
                      <a:pt x="182" y="321"/>
                    </a:lnTo>
                    <a:lnTo>
                      <a:pt x="182" y="323"/>
                    </a:lnTo>
                    <a:lnTo>
                      <a:pt x="180" y="323"/>
                    </a:lnTo>
                    <a:lnTo>
                      <a:pt x="182" y="323"/>
                    </a:lnTo>
                    <a:lnTo>
                      <a:pt x="180" y="323"/>
                    </a:lnTo>
                    <a:lnTo>
                      <a:pt x="182" y="323"/>
                    </a:lnTo>
                    <a:lnTo>
                      <a:pt x="182" y="325"/>
                    </a:lnTo>
                    <a:lnTo>
                      <a:pt x="180" y="325"/>
                    </a:lnTo>
                    <a:lnTo>
                      <a:pt x="180" y="327"/>
                    </a:lnTo>
                    <a:lnTo>
                      <a:pt x="180" y="329"/>
                    </a:lnTo>
                    <a:lnTo>
                      <a:pt x="178" y="331"/>
                    </a:lnTo>
                    <a:lnTo>
                      <a:pt x="178" y="333"/>
                    </a:lnTo>
                    <a:lnTo>
                      <a:pt x="176" y="335"/>
                    </a:lnTo>
                    <a:lnTo>
                      <a:pt x="176" y="337"/>
                    </a:lnTo>
                    <a:lnTo>
                      <a:pt x="174" y="337"/>
                    </a:lnTo>
                    <a:lnTo>
                      <a:pt x="172" y="339"/>
                    </a:lnTo>
                    <a:lnTo>
                      <a:pt x="172" y="341"/>
                    </a:lnTo>
                    <a:lnTo>
                      <a:pt x="170" y="341"/>
                    </a:lnTo>
                    <a:lnTo>
                      <a:pt x="170" y="339"/>
                    </a:lnTo>
                    <a:lnTo>
                      <a:pt x="170" y="337"/>
                    </a:lnTo>
                    <a:lnTo>
                      <a:pt x="170" y="335"/>
                    </a:lnTo>
                    <a:lnTo>
                      <a:pt x="172" y="335"/>
                    </a:lnTo>
                    <a:lnTo>
                      <a:pt x="172" y="333"/>
                    </a:lnTo>
                    <a:lnTo>
                      <a:pt x="174" y="333"/>
                    </a:lnTo>
                    <a:lnTo>
                      <a:pt x="174" y="331"/>
                    </a:lnTo>
                    <a:lnTo>
                      <a:pt x="176" y="331"/>
                    </a:lnTo>
                    <a:lnTo>
                      <a:pt x="178" y="329"/>
                    </a:lnTo>
                    <a:lnTo>
                      <a:pt x="178" y="327"/>
                    </a:lnTo>
                    <a:lnTo>
                      <a:pt x="176" y="325"/>
                    </a:lnTo>
                    <a:lnTo>
                      <a:pt x="178" y="325"/>
                    </a:lnTo>
                    <a:lnTo>
                      <a:pt x="176" y="325"/>
                    </a:lnTo>
                    <a:lnTo>
                      <a:pt x="176" y="327"/>
                    </a:lnTo>
                    <a:lnTo>
                      <a:pt x="176" y="325"/>
                    </a:lnTo>
                    <a:lnTo>
                      <a:pt x="176" y="327"/>
                    </a:lnTo>
                    <a:lnTo>
                      <a:pt x="174" y="327"/>
                    </a:lnTo>
                    <a:lnTo>
                      <a:pt x="174" y="329"/>
                    </a:lnTo>
                    <a:lnTo>
                      <a:pt x="172" y="329"/>
                    </a:lnTo>
                    <a:lnTo>
                      <a:pt x="170" y="329"/>
                    </a:lnTo>
                    <a:lnTo>
                      <a:pt x="170" y="327"/>
                    </a:lnTo>
                    <a:lnTo>
                      <a:pt x="168" y="327"/>
                    </a:lnTo>
                    <a:lnTo>
                      <a:pt x="168" y="325"/>
                    </a:lnTo>
                    <a:lnTo>
                      <a:pt x="168" y="323"/>
                    </a:lnTo>
                    <a:lnTo>
                      <a:pt x="166" y="323"/>
                    </a:lnTo>
                    <a:lnTo>
                      <a:pt x="166" y="321"/>
                    </a:lnTo>
                    <a:lnTo>
                      <a:pt x="164" y="321"/>
                    </a:lnTo>
                    <a:lnTo>
                      <a:pt x="162" y="321"/>
                    </a:lnTo>
                    <a:lnTo>
                      <a:pt x="162" y="320"/>
                    </a:lnTo>
                    <a:lnTo>
                      <a:pt x="162" y="318"/>
                    </a:lnTo>
                    <a:lnTo>
                      <a:pt x="160" y="318"/>
                    </a:lnTo>
                    <a:lnTo>
                      <a:pt x="159" y="318"/>
                    </a:lnTo>
                    <a:lnTo>
                      <a:pt x="159" y="316"/>
                    </a:lnTo>
                    <a:lnTo>
                      <a:pt x="157" y="316"/>
                    </a:lnTo>
                    <a:lnTo>
                      <a:pt x="155" y="316"/>
                    </a:lnTo>
                    <a:lnTo>
                      <a:pt x="155" y="314"/>
                    </a:lnTo>
                    <a:lnTo>
                      <a:pt x="155" y="312"/>
                    </a:lnTo>
                    <a:lnTo>
                      <a:pt x="153" y="312"/>
                    </a:lnTo>
                    <a:lnTo>
                      <a:pt x="151" y="314"/>
                    </a:lnTo>
                    <a:lnTo>
                      <a:pt x="149" y="314"/>
                    </a:lnTo>
                    <a:lnTo>
                      <a:pt x="149" y="312"/>
                    </a:lnTo>
                    <a:lnTo>
                      <a:pt x="149" y="310"/>
                    </a:lnTo>
                    <a:lnTo>
                      <a:pt x="147" y="310"/>
                    </a:lnTo>
                    <a:lnTo>
                      <a:pt x="147" y="308"/>
                    </a:lnTo>
                    <a:lnTo>
                      <a:pt x="145" y="308"/>
                    </a:lnTo>
                    <a:lnTo>
                      <a:pt x="145" y="306"/>
                    </a:lnTo>
                    <a:lnTo>
                      <a:pt x="143" y="306"/>
                    </a:lnTo>
                    <a:lnTo>
                      <a:pt x="143" y="304"/>
                    </a:lnTo>
                    <a:lnTo>
                      <a:pt x="141" y="304"/>
                    </a:lnTo>
                    <a:lnTo>
                      <a:pt x="139" y="306"/>
                    </a:lnTo>
                    <a:lnTo>
                      <a:pt x="137" y="306"/>
                    </a:lnTo>
                    <a:lnTo>
                      <a:pt x="137" y="304"/>
                    </a:lnTo>
                    <a:lnTo>
                      <a:pt x="139" y="304"/>
                    </a:lnTo>
                    <a:lnTo>
                      <a:pt x="139" y="302"/>
                    </a:lnTo>
                    <a:lnTo>
                      <a:pt x="141" y="302"/>
                    </a:lnTo>
                    <a:lnTo>
                      <a:pt x="141" y="300"/>
                    </a:lnTo>
                    <a:lnTo>
                      <a:pt x="143" y="300"/>
                    </a:lnTo>
                    <a:lnTo>
                      <a:pt x="143" y="298"/>
                    </a:lnTo>
                    <a:lnTo>
                      <a:pt x="143" y="296"/>
                    </a:lnTo>
                    <a:lnTo>
                      <a:pt x="145" y="296"/>
                    </a:lnTo>
                    <a:lnTo>
                      <a:pt x="145" y="294"/>
                    </a:lnTo>
                    <a:lnTo>
                      <a:pt x="147" y="294"/>
                    </a:lnTo>
                    <a:lnTo>
                      <a:pt x="147" y="292"/>
                    </a:lnTo>
                    <a:lnTo>
                      <a:pt x="149" y="292"/>
                    </a:lnTo>
                    <a:lnTo>
                      <a:pt x="149" y="291"/>
                    </a:lnTo>
                    <a:lnTo>
                      <a:pt x="149" y="289"/>
                    </a:lnTo>
                    <a:lnTo>
                      <a:pt x="151" y="289"/>
                    </a:lnTo>
                    <a:lnTo>
                      <a:pt x="153" y="289"/>
                    </a:lnTo>
                    <a:lnTo>
                      <a:pt x="153" y="287"/>
                    </a:lnTo>
                    <a:lnTo>
                      <a:pt x="151" y="287"/>
                    </a:lnTo>
                    <a:lnTo>
                      <a:pt x="153" y="287"/>
                    </a:lnTo>
                    <a:lnTo>
                      <a:pt x="153" y="285"/>
                    </a:lnTo>
                    <a:lnTo>
                      <a:pt x="155" y="285"/>
                    </a:lnTo>
                    <a:lnTo>
                      <a:pt x="157" y="285"/>
                    </a:lnTo>
                    <a:lnTo>
                      <a:pt x="157" y="283"/>
                    </a:lnTo>
                    <a:lnTo>
                      <a:pt x="159" y="283"/>
                    </a:lnTo>
                    <a:lnTo>
                      <a:pt x="157" y="283"/>
                    </a:lnTo>
                    <a:lnTo>
                      <a:pt x="159" y="283"/>
                    </a:lnTo>
                    <a:lnTo>
                      <a:pt x="159" y="281"/>
                    </a:lnTo>
                    <a:lnTo>
                      <a:pt x="160" y="281"/>
                    </a:lnTo>
                    <a:lnTo>
                      <a:pt x="160" y="279"/>
                    </a:lnTo>
                    <a:lnTo>
                      <a:pt x="162" y="279"/>
                    </a:lnTo>
                    <a:lnTo>
                      <a:pt x="162" y="281"/>
                    </a:lnTo>
                    <a:lnTo>
                      <a:pt x="162" y="279"/>
                    </a:lnTo>
                    <a:lnTo>
                      <a:pt x="164" y="279"/>
                    </a:lnTo>
                    <a:lnTo>
                      <a:pt x="164" y="277"/>
                    </a:lnTo>
                    <a:lnTo>
                      <a:pt x="164" y="279"/>
                    </a:lnTo>
                    <a:lnTo>
                      <a:pt x="166" y="279"/>
                    </a:lnTo>
                    <a:lnTo>
                      <a:pt x="166" y="277"/>
                    </a:lnTo>
                    <a:lnTo>
                      <a:pt x="168" y="277"/>
                    </a:lnTo>
                    <a:lnTo>
                      <a:pt x="168" y="275"/>
                    </a:lnTo>
                    <a:lnTo>
                      <a:pt x="168" y="273"/>
                    </a:lnTo>
                    <a:lnTo>
                      <a:pt x="168" y="271"/>
                    </a:lnTo>
                    <a:lnTo>
                      <a:pt x="168" y="269"/>
                    </a:lnTo>
                    <a:lnTo>
                      <a:pt x="168" y="267"/>
                    </a:lnTo>
                    <a:lnTo>
                      <a:pt x="168" y="265"/>
                    </a:lnTo>
                    <a:lnTo>
                      <a:pt x="168" y="263"/>
                    </a:lnTo>
                    <a:lnTo>
                      <a:pt x="166" y="263"/>
                    </a:lnTo>
                    <a:lnTo>
                      <a:pt x="166" y="262"/>
                    </a:lnTo>
                    <a:lnTo>
                      <a:pt x="164" y="262"/>
                    </a:lnTo>
                    <a:lnTo>
                      <a:pt x="164" y="263"/>
                    </a:lnTo>
                    <a:lnTo>
                      <a:pt x="164" y="262"/>
                    </a:lnTo>
                    <a:lnTo>
                      <a:pt x="162" y="262"/>
                    </a:lnTo>
                    <a:lnTo>
                      <a:pt x="162" y="263"/>
                    </a:lnTo>
                    <a:lnTo>
                      <a:pt x="162" y="262"/>
                    </a:lnTo>
                    <a:lnTo>
                      <a:pt x="160" y="262"/>
                    </a:lnTo>
                    <a:lnTo>
                      <a:pt x="162" y="262"/>
                    </a:lnTo>
                    <a:lnTo>
                      <a:pt x="162" y="260"/>
                    </a:lnTo>
                    <a:lnTo>
                      <a:pt x="162" y="262"/>
                    </a:lnTo>
                    <a:lnTo>
                      <a:pt x="162" y="260"/>
                    </a:lnTo>
                    <a:lnTo>
                      <a:pt x="164" y="260"/>
                    </a:lnTo>
                    <a:lnTo>
                      <a:pt x="162" y="260"/>
                    </a:lnTo>
                    <a:lnTo>
                      <a:pt x="164" y="260"/>
                    </a:lnTo>
                    <a:lnTo>
                      <a:pt x="162" y="260"/>
                    </a:lnTo>
                    <a:lnTo>
                      <a:pt x="162" y="258"/>
                    </a:lnTo>
                    <a:lnTo>
                      <a:pt x="164" y="258"/>
                    </a:lnTo>
                    <a:lnTo>
                      <a:pt x="162" y="258"/>
                    </a:lnTo>
                    <a:lnTo>
                      <a:pt x="164" y="258"/>
                    </a:lnTo>
                    <a:lnTo>
                      <a:pt x="162" y="258"/>
                    </a:lnTo>
                    <a:lnTo>
                      <a:pt x="162" y="256"/>
                    </a:lnTo>
                    <a:lnTo>
                      <a:pt x="164" y="256"/>
                    </a:lnTo>
                    <a:lnTo>
                      <a:pt x="164" y="254"/>
                    </a:lnTo>
                    <a:lnTo>
                      <a:pt x="164" y="252"/>
                    </a:lnTo>
                    <a:lnTo>
                      <a:pt x="164" y="250"/>
                    </a:lnTo>
                    <a:lnTo>
                      <a:pt x="164" y="248"/>
                    </a:lnTo>
                    <a:lnTo>
                      <a:pt x="162" y="248"/>
                    </a:lnTo>
                    <a:lnTo>
                      <a:pt x="160" y="246"/>
                    </a:lnTo>
                    <a:lnTo>
                      <a:pt x="159" y="246"/>
                    </a:lnTo>
                    <a:lnTo>
                      <a:pt x="159" y="248"/>
                    </a:lnTo>
                    <a:lnTo>
                      <a:pt x="157" y="248"/>
                    </a:lnTo>
                    <a:lnTo>
                      <a:pt x="155" y="248"/>
                    </a:lnTo>
                    <a:lnTo>
                      <a:pt x="155" y="246"/>
                    </a:lnTo>
                    <a:lnTo>
                      <a:pt x="155" y="244"/>
                    </a:lnTo>
                    <a:lnTo>
                      <a:pt x="153" y="244"/>
                    </a:lnTo>
                    <a:lnTo>
                      <a:pt x="153" y="242"/>
                    </a:lnTo>
                    <a:lnTo>
                      <a:pt x="153" y="240"/>
                    </a:lnTo>
                    <a:lnTo>
                      <a:pt x="153" y="238"/>
                    </a:lnTo>
                    <a:lnTo>
                      <a:pt x="153" y="236"/>
                    </a:lnTo>
                    <a:lnTo>
                      <a:pt x="153" y="234"/>
                    </a:lnTo>
                    <a:lnTo>
                      <a:pt x="151" y="234"/>
                    </a:lnTo>
                    <a:lnTo>
                      <a:pt x="151" y="233"/>
                    </a:lnTo>
                    <a:lnTo>
                      <a:pt x="149" y="233"/>
                    </a:lnTo>
                    <a:lnTo>
                      <a:pt x="147" y="233"/>
                    </a:lnTo>
                    <a:lnTo>
                      <a:pt x="147" y="231"/>
                    </a:lnTo>
                    <a:lnTo>
                      <a:pt x="145" y="231"/>
                    </a:lnTo>
                    <a:lnTo>
                      <a:pt x="145" y="233"/>
                    </a:lnTo>
                    <a:lnTo>
                      <a:pt x="143" y="233"/>
                    </a:lnTo>
                    <a:lnTo>
                      <a:pt x="141" y="233"/>
                    </a:lnTo>
                    <a:lnTo>
                      <a:pt x="139" y="233"/>
                    </a:lnTo>
                    <a:lnTo>
                      <a:pt x="137" y="233"/>
                    </a:lnTo>
                    <a:lnTo>
                      <a:pt x="137" y="231"/>
                    </a:lnTo>
                    <a:lnTo>
                      <a:pt x="137" y="233"/>
                    </a:lnTo>
                    <a:lnTo>
                      <a:pt x="135" y="233"/>
                    </a:lnTo>
                    <a:lnTo>
                      <a:pt x="135" y="231"/>
                    </a:lnTo>
                    <a:lnTo>
                      <a:pt x="133" y="231"/>
                    </a:lnTo>
                    <a:lnTo>
                      <a:pt x="133" y="229"/>
                    </a:lnTo>
                    <a:lnTo>
                      <a:pt x="133" y="227"/>
                    </a:lnTo>
                    <a:lnTo>
                      <a:pt x="133" y="225"/>
                    </a:lnTo>
                    <a:lnTo>
                      <a:pt x="133" y="223"/>
                    </a:lnTo>
                    <a:lnTo>
                      <a:pt x="135" y="223"/>
                    </a:lnTo>
                    <a:lnTo>
                      <a:pt x="135" y="221"/>
                    </a:lnTo>
                    <a:lnTo>
                      <a:pt x="133" y="221"/>
                    </a:lnTo>
                    <a:lnTo>
                      <a:pt x="135" y="221"/>
                    </a:lnTo>
                    <a:lnTo>
                      <a:pt x="133" y="221"/>
                    </a:lnTo>
                    <a:lnTo>
                      <a:pt x="133" y="219"/>
                    </a:lnTo>
                    <a:lnTo>
                      <a:pt x="133" y="217"/>
                    </a:lnTo>
                    <a:lnTo>
                      <a:pt x="133" y="215"/>
                    </a:lnTo>
                    <a:lnTo>
                      <a:pt x="131" y="215"/>
                    </a:lnTo>
                    <a:lnTo>
                      <a:pt x="131" y="213"/>
                    </a:lnTo>
                    <a:lnTo>
                      <a:pt x="133" y="213"/>
                    </a:lnTo>
                    <a:lnTo>
                      <a:pt x="133" y="211"/>
                    </a:lnTo>
                    <a:lnTo>
                      <a:pt x="131" y="209"/>
                    </a:lnTo>
                    <a:lnTo>
                      <a:pt x="133" y="209"/>
                    </a:lnTo>
                    <a:lnTo>
                      <a:pt x="133" y="207"/>
                    </a:lnTo>
                    <a:lnTo>
                      <a:pt x="133" y="205"/>
                    </a:lnTo>
                    <a:lnTo>
                      <a:pt x="135" y="205"/>
                    </a:lnTo>
                    <a:lnTo>
                      <a:pt x="135" y="204"/>
                    </a:lnTo>
                    <a:lnTo>
                      <a:pt x="135" y="202"/>
                    </a:lnTo>
                    <a:lnTo>
                      <a:pt x="135" y="200"/>
                    </a:lnTo>
                    <a:lnTo>
                      <a:pt x="137" y="198"/>
                    </a:lnTo>
                    <a:lnTo>
                      <a:pt x="137" y="196"/>
                    </a:lnTo>
                    <a:lnTo>
                      <a:pt x="135" y="196"/>
                    </a:lnTo>
                    <a:lnTo>
                      <a:pt x="135" y="194"/>
                    </a:lnTo>
                    <a:lnTo>
                      <a:pt x="135" y="192"/>
                    </a:lnTo>
                    <a:lnTo>
                      <a:pt x="135" y="190"/>
                    </a:lnTo>
                    <a:lnTo>
                      <a:pt x="133" y="190"/>
                    </a:lnTo>
                    <a:lnTo>
                      <a:pt x="131" y="190"/>
                    </a:lnTo>
                    <a:lnTo>
                      <a:pt x="131" y="188"/>
                    </a:lnTo>
                    <a:lnTo>
                      <a:pt x="130" y="188"/>
                    </a:lnTo>
                    <a:lnTo>
                      <a:pt x="130" y="186"/>
                    </a:lnTo>
                    <a:lnTo>
                      <a:pt x="130" y="184"/>
                    </a:lnTo>
                    <a:lnTo>
                      <a:pt x="130" y="182"/>
                    </a:lnTo>
                    <a:lnTo>
                      <a:pt x="130" y="180"/>
                    </a:lnTo>
                    <a:lnTo>
                      <a:pt x="128" y="180"/>
                    </a:lnTo>
                    <a:lnTo>
                      <a:pt x="126" y="180"/>
                    </a:lnTo>
                    <a:lnTo>
                      <a:pt x="124" y="180"/>
                    </a:lnTo>
                    <a:lnTo>
                      <a:pt x="122" y="180"/>
                    </a:lnTo>
                    <a:lnTo>
                      <a:pt x="120" y="180"/>
                    </a:lnTo>
                    <a:lnTo>
                      <a:pt x="118" y="180"/>
                    </a:lnTo>
                    <a:lnTo>
                      <a:pt x="116" y="180"/>
                    </a:lnTo>
                    <a:lnTo>
                      <a:pt x="116" y="178"/>
                    </a:lnTo>
                    <a:lnTo>
                      <a:pt x="114" y="178"/>
                    </a:lnTo>
                    <a:lnTo>
                      <a:pt x="114" y="176"/>
                    </a:lnTo>
                    <a:lnTo>
                      <a:pt x="114" y="175"/>
                    </a:lnTo>
                    <a:lnTo>
                      <a:pt x="114" y="173"/>
                    </a:lnTo>
                    <a:lnTo>
                      <a:pt x="112" y="171"/>
                    </a:lnTo>
                    <a:lnTo>
                      <a:pt x="114" y="171"/>
                    </a:lnTo>
                    <a:lnTo>
                      <a:pt x="114" y="169"/>
                    </a:lnTo>
                    <a:lnTo>
                      <a:pt x="114" y="167"/>
                    </a:lnTo>
                    <a:lnTo>
                      <a:pt x="114" y="165"/>
                    </a:lnTo>
                    <a:lnTo>
                      <a:pt x="114" y="163"/>
                    </a:lnTo>
                    <a:lnTo>
                      <a:pt x="112" y="163"/>
                    </a:lnTo>
                    <a:lnTo>
                      <a:pt x="112" y="161"/>
                    </a:lnTo>
                    <a:lnTo>
                      <a:pt x="114" y="161"/>
                    </a:lnTo>
                    <a:lnTo>
                      <a:pt x="112" y="159"/>
                    </a:lnTo>
                    <a:lnTo>
                      <a:pt x="110" y="157"/>
                    </a:lnTo>
                    <a:lnTo>
                      <a:pt x="108" y="157"/>
                    </a:lnTo>
                    <a:lnTo>
                      <a:pt x="108" y="155"/>
                    </a:lnTo>
                    <a:lnTo>
                      <a:pt x="106" y="157"/>
                    </a:lnTo>
                    <a:lnTo>
                      <a:pt x="104" y="157"/>
                    </a:lnTo>
                    <a:lnTo>
                      <a:pt x="102" y="157"/>
                    </a:lnTo>
                    <a:lnTo>
                      <a:pt x="101" y="157"/>
                    </a:lnTo>
                    <a:lnTo>
                      <a:pt x="101" y="155"/>
                    </a:lnTo>
                    <a:lnTo>
                      <a:pt x="99" y="155"/>
                    </a:lnTo>
                    <a:lnTo>
                      <a:pt x="99" y="153"/>
                    </a:lnTo>
                    <a:lnTo>
                      <a:pt x="97" y="153"/>
                    </a:lnTo>
                    <a:lnTo>
                      <a:pt x="95" y="153"/>
                    </a:lnTo>
                    <a:lnTo>
                      <a:pt x="95" y="151"/>
                    </a:lnTo>
                    <a:lnTo>
                      <a:pt x="93" y="151"/>
                    </a:lnTo>
                    <a:lnTo>
                      <a:pt x="91" y="151"/>
                    </a:lnTo>
                    <a:lnTo>
                      <a:pt x="91" y="149"/>
                    </a:lnTo>
                    <a:lnTo>
                      <a:pt x="89" y="149"/>
                    </a:lnTo>
                    <a:lnTo>
                      <a:pt x="87" y="149"/>
                    </a:lnTo>
                    <a:lnTo>
                      <a:pt x="87" y="147"/>
                    </a:lnTo>
                    <a:lnTo>
                      <a:pt x="85" y="147"/>
                    </a:lnTo>
                    <a:lnTo>
                      <a:pt x="83" y="147"/>
                    </a:lnTo>
                    <a:lnTo>
                      <a:pt x="81" y="147"/>
                    </a:lnTo>
                    <a:lnTo>
                      <a:pt x="79" y="147"/>
                    </a:lnTo>
                    <a:lnTo>
                      <a:pt x="79" y="146"/>
                    </a:lnTo>
                    <a:lnTo>
                      <a:pt x="77" y="146"/>
                    </a:lnTo>
                    <a:lnTo>
                      <a:pt x="77" y="144"/>
                    </a:lnTo>
                    <a:lnTo>
                      <a:pt x="77" y="146"/>
                    </a:lnTo>
                    <a:lnTo>
                      <a:pt x="77" y="144"/>
                    </a:lnTo>
                    <a:lnTo>
                      <a:pt x="75" y="144"/>
                    </a:lnTo>
                    <a:lnTo>
                      <a:pt x="75" y="142"/>
                    </a:lnTo>
                    <a:lnTo>
                      <a:pt x="73" y="142"/>
                    </a:lnTo>
                    <a:lnTo>
                      <a:pt x="73" y="140"/>
                    </a:lnTo>
                    <a:lnTo>
                      <a:pt x="72" y="138"/>
                    </a:lnTo>
                    <a:lnTo>
                      <a:pt x="73" y="138"/>
                    </a:lnTo>
                    <a:lnTo>
                      <a:pt x="72" y="138"/>
                    </a:lnTo>
                    <a:lnTo>
                      <a:pt x="72" y="136"/>
                    </a:lnTo>
                    <a:lnTo>
                      <a:pt x="73" y="136"/>
                    </a:lnTo>
                    <a:lnTo>
                      <a:pt x="72" y="136"/>
                    </a:lnTo>
                    <a:lnTo>
                      <a:pt x="73" y="136"/>
                    </a:lnTo>
                    <a:lnTo>
                      <a:pt x="73" y="134"/>
                    </a:lnTo>
                    <a:lnTo>
                      <a:pt x="72" y="134"/>
                    </a:lnTo>
                    <a:lnTo>
                      <a:pt x="72" y="132"/>
                    </a:lnTo>
                    <a:lnTo>
                      <a:pt x="72" y="130"/>
                    </a:lnTo>
                    <a:lnTo>
                      <a:pt x="73" y="130"/>
                    </a:lnTo>
                    <a:lnTo>
                      <a:pt x="73" y="128"/>
                    </a:lnTo>
                    <a:lnTo>
                      <a:pt x="73" y="126"/>
                    </a:lnTo>
                    <a:lnTo>
                      <a:pt x="73" y="124"/>
                    </a:lnTo>
                    <a:lnTo>
                      <a:pt x="72" y="124"/>
                    </a:lnTo>
                    <a:lnTo>
                      <a:pt x="72" y="126"/>
                    </a:lnTo>
                    <a:lnTo>
                      <a:pt x="70" y="126"/>
                    </a:lnTo>
                    <a:lnTo>
                      <a:pt x="70" y="124"/>
                    </a:lnTo>
                    <a:lnTo>
                      <a:pt x="68" y="124"/>
                    </a:lnTo>
                    <a:lnTo>
                      <a:pt x="66" y="124"/>
                    </a:lnTo>
                    <a:lnTo>
                      <a:pt x="66" y="126"/>
                    </a:lnTo>
                    <a:lnTo>
                      <a:pt x="64" y="126"/>
                    </a:lnTo>
                    <a:lnTo>
                      <a:pt x="62" y="126"/>
                    </a:lnTo>
                    <a:lnTo>
                      <a:pt x="60" y="126"/>
                    </a:lnTo>
                    <a:lnTo>
                      <a:pt x="60" y="128"/>
                    </a:lnTo>
                    <a:lnTo>
                      <a:pt x="58" y="128"/>
                    </a:lnTo>
                    <a:lnTo>
                      <a:pt x="58" y="130"/>
                    </a:lnTo>
                    <a:lnTo>
                      <a:pt x="56" y="130"/>
                    </a:lnTo>
                    <a:lnTo>
                      <a:pt x="54" y="130"/>
                    </a:lnTo>
                    <a:lnTo>
                      <a:pt x="54" y="132"/>
                    </a:lnTo>
                    <a:lnTo>
                      <a:pt x="52" y="132"/>
                    </a:lnTo>
                    <a:lnTo>
                      <a:pt x="50" y="132"/>
                    </a:lnTo>
                    <a:lnTo>
                      <a:pt x="50" y="134"/>
                    </a:lnTo>
                    <a:lnTo>
                      <a:pt x="48" y="134"/>
                    </a:lnTo>
                    <a:lnTo>
                      <a:pt x="48" y="136"/>
                    </a:lnTo>
                    <a:lnTo>
                      <a:pt x="46" y="136"/>
                    </a:lnTo>
                    <a:lnTo>
                      <a:pt x="44" y="136"/>
                    </a:lnTo>
                    <a:lnTo>
                      <a:pt x="43" y="136"/>
                    </a:lnTo>
                    <a:lnTo>
                      <a:pt x="43" y="134"/>
                    </a:lnTo>
                    <a:lnTo>
                      <a:pt x="41" y="136"/>
                    </a:lnTo>
                    <a:lnTo>
                      <a:pt x="41" y="134"/>
                    </a:lnTo>
                    <a:lnTo>
                      <a:pt x="39" y="134"/>
                    </a:lnTo>
                    <a:lnTo>
                      <a:pt x="37" y="134"/>
                    </a:lnTo>
                    <a:lnTo>
                      <a:pt x="35" y="134"/>
                    </a:lnTo>
                    <a:lnTo>
                      <a:pt x="33" y="136"/>
                    </a:lnTo>
                    <a:lnTo>
                      <a:pt x="31" y="136"/>
                    </a:lnTo>
                    <a:lnTo>
                      <a:pt x="29" y="134"/>
                    </a:lnTo>
                    <a:lnTo>
                      <a:pt x="29" y="136"/>
                    </a:lnTo>
                    <a:lnTo>
                      <a:pt x="29" y="134"/>
                    </a:lnTo>
                    <a:lnTo>
                      <a:pt x="29" y="132"/>
                    </a:lnTo>
                    <a:lnTo>
                      <a:pt x="29" y="130"/>
                    </a:lnTo>
                    <a:lnTo>
                      <a:pt x="29" y="128"/>
                    </a:lnTo>
                    <a:lnTo>
                      <a:pt x="29" y="126"/>
                    </a:lnTo>
                    <a:lnTo>
                      <a:pt x="29" y="124"/>
                    </a:lnTo>
                    <a:lnTo>
                      <a:pt x="29" y="122"/>
                    </a:lnTo>
                    <a:lnTo>
                      <a:pt x="27" y="122"/>
                    </a:lnTo>
                    <a:lnTo>
                      <a:pt x="27" y="124"/>
                    </a:lnTo>
                    <a:lnTo>
                      <a:pt x="25" y="124"/>
                    </a:lnTo>
                    <a:lnTo>
                      <a:pt x="25" y="126"/>
                    </a:lnTo>
                    <a:lnTo>
                      <a:pt x="23" y="126"/>
                    </a:lnTo>
                    <a:lnTo>
                      <a:pt x="21" y="126"/>
                    </a:lnTo>
                    <a:lnTo>
                      <a:pt x="19" y="126"/>
                    </a:lnTo>
                    <a:lnTo>
                      <a:pt x="17" y="126"/>
                    </a:lnTo>
                    <a:lnTo>
                      <a:pt x="15" y="126"/>
                    </a:lnTo>
                    <a:lnTo>
                      <a:pt x="15" y="124"/>
                    </a:lnTo>
                    <a:lnTo>
                      <a:pt x="15" y="122"/>
                    </a:lnTo>
                    <a:lnTo>
                      <a:pt x="14" y="122"/>
                    </a:lnTo>
                    <a:lnTo>
                      <a:pt x="12" y="122"/>
                    </a:lnTo>
                    <a:lnTo>
                      <a:pt x="8" y="122"/>
                    </a:lnTo>
                    <a:lnTo>
                      <a:pt x="8" y="120"/>
                    </a:lnTo>
                    <a:lnTo>
                      <a:pt x="10" y="120"/>
                    </a:lnTo>
                    <a:lnTo>
                      <a:pt x="10" y="118"/>
                    </a:lnTo>
                    <a:lnTo>
                      <a:pt x="10" y="117"/>
                    </a:lnTo>
                    <a:lnTo>
                      <a:pt x="8" y="117"/>
                    </a:lnTo>
                    <a:lnTo>
                      <a:pt x="6" y="115"/>
                    </a:lnTo>
                    <a:lnTo>
                      <a:pt x="6" y="113"/>
                    </a:lnTo>
                    <a:lnTo>
                      <a:pt x="4" y="113"/>
                    </a:lnTo>
                    <a:lnTo>
                      <a:pt x="4" y="111"/>
                    </a:lnTo>
                    <a:lnTo>
                      <a:pt x="2" y="109"/>
                    </a:lnTo>
                    <a:lnTo>
                      <a:pt x="4" y="109"/>
                    </a:lnTo>
                    <a:lnTo>
                      <a:pt x="2" y="109"/>
                    </a:lnTo>
                    <a:lnTo>
                      <a:pt x="2" y="107"/>
                    </a:lnTo>
                    <a:lnTo>
                      <a:pt x="0" y="107"/>
                    </a:lnTo>
                    <a:lnTo>
                      <a:pt x="2" y="107"/>
                    </a:lnTo>
                    <a:lnTo>
                      <a:pt x="2" y="105"/>
                    </a:lnTo>
                    <a:lnTo>
                      <a:pt x="4" y="105"/>
                    </a:lnTo>
                    <a:lnTo>
                      <a:pt x="4" y="103"/>
                    </a:lnTo>
                    <a:lnTo>
                      <a:pt x="2" y="103"/>
                    </a:lnTo>
                    <a:lnTo>
                      <a:pt x="4" y="101"/>
                    </a:lnTo>
                    <a:lnTo>
                      <a:pt x="4" y="99"/>
                    </a:lnTo>
                    <a:lnTo>
                      <a:pt x="6" y="99"/>
                    </a:lnTo>
                    <a:lnTo>
                      <a:pt x="8" y="99"/>
                    </a:lnTo>
                    <a:lnTo>
                      <a:pt x="8" y="97"/>
                    </a:lnTo>
                    <a:lnTo>
                      <a:pt x="8" y="95"/>
                    </a:lnTo>
                    <a:lnTo>
                      <a:pt x="8" y="93"/>
                    </a:lnTo>
                    <a:lnTo>
                      <a:pt x="8" y="91"/>
                    </a:lnTo>
                    <a:lnTo>
                      <a:pt x="10" y="91"/>
                    </a:lnTo>
                    <a:lnTo>
                      <a:pt x="10" y="89"/>
                    </a:lnTo>
                    <a:lnTo>
                      <a:pt x="10" y="88"/>
                    </a:lnTo>
                    <a:lnTo>
                      <a:pt x="10" y="86"/>
                    </a:lnTo>
                    <a:lnTo>
                      <a:pt x="12" y="86"/>
                    </a:lnTo>
                    <a:lnTo>
                      <a:pt x="14" y="86"/>
                    </a:lnTo>
                    <a:lnTo>
                      <a:pt x="14" y="84"/>
                    </a:lnTo>
                    <a:lnTo>
                      <a:pt x="15" y="84"/>
                    </a:lnTo>
                    <a:lnTo>
                      <a:pt x="17" y="82"/>
                    </a:lnTo>
                    <a:lnTo>
                      <a:pt x="19" y="82"/>
                    </a:lnTo>
                    <a:lnTo>
                      <a:pt x="21" y="82"/>
                    </a:lnTo>
                    <a:lnTo>
                      <a:pt x="21" y="80"/>
                    </a:lnTo>
                    <a:lnTo>
                      <a:pt x="23" y="80"/>
                    </a:lnTo>
                    <a:lnTo>
                      <a:pt x="25" y="80"/>
                    </a:lnTo>
                    <a:lnTo>
                      <a:pt x="27" y="80"/>
                    </a:lnTo>
                    <a:lnTo>
                      <a:pt x="27" y="78"/>
                    </a:lnTo>
                    <a:lnTo>
                      <a:pt x="29" y="78"/>
                    </a:lnTo>
                    <a:lnTo>
                      <a:pt x="31" y="78"/>
                    </a:lnTo>
                    <a:lnTo>
                      <a:pt x="31" y="80"/>
                    </a:lnTo>
                    <a:lnTo>
                      <a:pt x="33" y="80"/>
                    </a:lnTo>
                    <a:lnTo>
                      <a:pt x="35" y="80"/>
                    </a:lnTo>
                    <a:lnTo>
                      <a:pt x="35" y="78"/>
                    </a:lnTo>
                    <a:lnTo>
                      <a:pt x="35" y="76"/>
                    </a:lnTo>
                    <a:lnTo>
                      <a:pt x="35" y="74"/>
                    </a:lnTo>
                    <a:lnTo>
                      <a:pt x="35" y="72"/>
                    </a:lnTo>
                    <a:lnTo>
                      <a:pt x="37" y="70"/>
                    </a:lnTo>
                    <a:lnTo>
                      <a:pt x="37" y="68"/>
                    </a:lnTo>
                    <a:lnTo>
                      <a:pt x="37" y="66"/>
                    </a:lnTo>
                    <a:lnTo>
                      <a:pt x="37" y="64"/>
                    </a:lnTo>
                    <a:lnTo>
                      <a:pt x="37" y="62"/>
                    </a:lnTo>
                    <a:lnTo>
                      <a:pt x="37" y="60"/>
                    </a:lnTo>
                    <a:lnTo>
                      <a:pt x="39" y="60"/>
                    </a:lnTo>
                    <a:lnTo>
                      <a:pt x="39" y="58"/>
                    </a:lnTo>
                    <a:lnTo>
                      <a:pt x="39" y="57"/>
                    </a:lnTo>
                    <a:lnTo>
                      <a:pt x="39" y="55"/>
                    </a:lnTo>
                    <a:lnTo>
                      <a:pt x="39" y="53"/>
                    </a:lnTo>
                    <a:lnTo>
                      <a:pt x="39" y="51"/>
                    </a:lnTo>
                    <a:lnTo>
                      <a:pt x="37" y="51"/>
                    </a:lnTo>
                    <a:lnTo>
                      <a:pt x="37" y="49"/>
                    </a:lnTo>
                    <a:lnTo>
                      <a:pt x="37" y="47"/>
                    </a:lnTo>
                    <a:lnTo>
                      <a:pt x="35" y="47"/>
                    </a:lnTo>
                    <a:lnTo>
                      <a:pt x="35" y="45"/>
                    </a:lnTo>
                    <a:lnTo>
                      <a:pt x="33" y="45"/>
                    </a:lnTo>
                    <a:lnTo>
                      <a:pt x="33" y="43"/>
                    </a:lnTo>
                    <a:lnTo>
                      <a:pt x="33" y="41"/>
                    </a:lnTo>
                    <a:lnTo>
                      <a:pt x="33" y="39"/>
                    </a:lnTo>
                    <a:lnTo>
                      <a:pt x="35" y="39"/>
                    </a:lnTo>
                    <a:lnTo>
                      <a:pt x="37" y="39"/>
                    </a:lnTo>
                    <a:lnTo>
                      <a:pt x="37" y="37"/>
                    </a:lnTo>
                    <a:lnTo>
                      <a:pt x="39" y="37"/>
                    </a:lnTo>
                    <a:lnTo>
                      <a:pt x="39" y="39"/>
                    </a:lnTo>
                    <a:lnTo>
                      <a:pt x="41" y="39"/>
                    </a:lnTo>
                    <a:lnTo>
                      <a:pt x="41" y="37"/>
                    </a:lnTo>
                    <a:lnTo>
                      <a:pt x="41" y="35"/>
                    </a:lnTo>
                    <a:lnTo>
                      <a:pt x="39" y="35"/>
                    </a:lnTo>
                    <a:lnTo>
                      <a:pt x="37" y="35"/>
                    </a:lnTo>
                    <a:lnTo>
                      <a:pt x="35" y="35"/>
                    </a:lnTo>
                    <a:lnTo>
                      <a:pt x="35" y="33"/>
                    </a:lnTo>
                    <a:lnTo>
                      <a:pt x="35" y="31"/>
                    </a:lnTo>
                    <a:lnTo>
                      <a:pt x="35" y="29"/>
                    </a:lnTo>
                    <a:lnTo>
                      <a:pt x="37" y="29"/>
                    </a:lnTo>
                    <a:lnTo>
                      <a:pt x="39" y="29"/>
                    </a:lnTo>
                    <a:lnTo>
                      <a:pt x="41" y="29"/>
                    </a:lnTo>
                    <a:lnTo>
                      <a:pt x="43" y="29"/>
                    </a:lnTo>
                    <a:lnTo>
                      <a:pt x="44" y="29"/>
                    </a:lnTo>
                    <a:lnTo>
                      <a:pt x="46" y="29"/>
                    </a:lnTo>
                    <a:lnTo>
                      <a:pt x="48" y="29"/>
                    </a:lnTo>
                    <a:lnTo>
                      <a:pt x="48" y="28"/>
                    </a:lnTo>
                    <a:lnTo>
                      <a:pt x="50" y="28"/>
                    </a:lnTo>
                    <a:lnTo>
                      <a:pt x="50" y="29"/>
                    </a:lnTo>
                    <a:lnTo>
                      <a:pt x="52" y="29"/>
                    </a:lnTo>
                    <a:lnTo>
                      <a:pt x="54" y="28"/>
                    </a:lnTo>
                    <a:lnTo>
                      <a:pt x="54" y="26"/>
                    </a:lnTo>
                    <a:lnTo>
                      <a:pt x="56" y="26"/>
                    </a:lnTo>
                    <a:lnTo>
                      <a:pt x="56" y="28"/>
                    </a:lnTo>
                    <a:lnTo>
                      <a:pt x="58" y="29"/>
                    </a:lnTo>
                    <a:lnTo>
                      <a:pt x="58" y="31"/>
                    </a:lnTo>
                    <a:lnTo>
                      <a:pt x="58" y="33"/>
                    </a:lnTo>
                    <a:lnTo>
                      <a:pt x="60" y="33"/>
                    </a:lnTo>
                    <a:lnTo>
                      <a:pt x="62" y="35"/>
                    </a:lnTo>
                    <a:lnTo>
                      <a:pt x="62" y="37"/>
                    </a:lnTo>
                    <a:lnTo>
                      <a:pt x="64" y="37"/>
                    </a:lnTo>
                    <a:lnTo>
                      <a:pt x="66" y="37"/>
                    </a:lnTo>
                    <a:lnTo>
                      <a:pt x="68" y="37"/>
                    </a:lnTo>
                    <a:lnTo>
                      <a:pt x="68" y="35"/>
                    </a:lnTo>
                    <a:lnTo>
                      <a:pt x="70" y="35"/>
                    </a:lnTo>
                    <a:lnTo>
                      <a:pt x="72" y="35"/>
                    </a:lnTo>
                    <a:lnTo>
                      <a:pt x="72" y="37"/>
                    </a:lnTo>
                    <a:lnTo>
                      <a:pt x="70" y="37"/>
                    </a:lnTo>
                    <a:lnTo>
                      <a:pt x="72" y="39"/>
                    </a:lnTo>
                    <a:lnTo>
                      <a:pt x="72" y="37"/>
                    </a:lnTo>
                    <a:lnTo>
                      <a:pt x="73" y="35"/>
                    </a:lnTo>
                    <a:lnTo>
                      <a:pt x="75" y="35"/>
                    </a:lnTo>
                    <a:lnTo>
                      <a:pt x="75" y="33"/>
                    </a:lnTo>
                    <a:lnTo>
                      <a:pt x="77" y="33"/>
                    </a:lnTo>
                    <a:lnTo>
                      <a:pt x="79" y="33"/>
                    </a:lnTo>
                    <a:lnTo>
                      <a:pt x="79" y="31"/>
                    </a:lnTo>
                    <a:lnTo>
                      <a:pt x="81" y="31"/>
                    </a:lnTo>
                    <a:lnTo>
                      <a:pt x="81" y="33"/>
                    </a:lnTo>
                    <a:lnTo>
                      <a:pt x="81" y="31"/>
                    </a:lnTo>
                    <a:lnTo>
                      <a:pt x="83" y="31"/>
                    </a:lnTo>
                    <a:lnTo>
                      <a:pt x="83" y="29"/>
                    </a:lnTo>
                    <a:lnTo>
                      <a:pt x="83" y="28"/>
                    </a:lnTo>
                    <a:lnTo>
                      <a:pt x="85" y="28"/>
                    </a:lnTo>
                    <a:lnTo>
                      <a:pt x="87" y="26"/>
                    </a:lnTo>
                    <a:lnTo>
                      <a:pt x="89" y="26"/>
                    </a:lnTo>
                    <a:lnTo>
                      <a:pt x="89" y="24"/>
                    </a:lnTo>
                    <a:lnTo>
                      <a:pt x="87" y="24"/>
                    </a:lnTo>
                    <a:lnTo>
                      <a:pt x="85" y="24"/>
                    </a:lnTo>
                    <a:lnTo>
                      <a:pt x="83" y="24"/>
                    </a:lnTo>
                    <a:lnTo>
                      <a:pt x="83" y="22"/>
                    </a:lnTo>
                    <a:lnTo>
                      <a:pt x="83" y="20"/>
                    </a:lnTo>
                    <a:lnTo>
                      <a:pt x="81" y="18"/>
                    </a:lnTo>
                    <a:lnTo>
                      <a:pt x="81" y="16"/>
                    </a:lnTo>
                    <a:lnTo>
                      <a:pt x="81" y="14"/>
                    </a:lnTo>
                    <a:lnTo>
                      <a:pt x="81" y="12"/>
                    </a:lnTo>
                    <a:lnTo>
                      <a:pt x="79" y="12"/>
                    </a:lnTo>
                    <a:lnTo>
                      <a:pt x="77" y="10"/>
                    </a:lnTo>
                    <a:lnTo>
                      <a:pt x="77" y="8"/>
                    </a:lnTo>
                    <a:lnTo>
                      <a:pt x="79" y="8"/>
                    </a:lnTo>
                    <a:lnTo>
                      <a:pt x="79" y="10"/>
                    </a:lnTo>
                    <a:lnTo>
                      <a:pt x="81" y="10"/>
                    </a:lnTo>
                    <a:lnTo>
                      <a:pt x="83" y="10"/>
                    </a:lnTo>
                    <a:lnTo>
                      <a:pt x="83" y="12"/>
                    </a:lnTo>
                    <a:lnTo>
                      <a:pt x="85" y="12"/>
                    </a:lnTo>
                    <a:lnTo>
                      <a:pt x="85" y="10"/>
                    </a:lnTo>
                    <a:lnTo>
                      <a:pt x="85" y="12"/>
                    </a:lnTo>
                    <a:lnTo>
                      <a:pt x="87" y="12"/>
                    </a:lnTo>
                    <a:lnTo>
                      <a:pt x="89" y="12"/>
                    </a:lnTo>
                    <a:lnTo>
                      <a:pt x="89" y="10"/>
                    </a:lnTo>
                    <a:lnTo>
                      <a:pt x="89" y="12"/>
                    </a:lnTo>
                    <a:lnTo>
                      <a:pt x="91" y="12"/>
                    </a:lnTo>
                    <a:lnTo>
                      <a:pt x="91" y="14"/>
                    </a:lnTo>
                    <a:lnTo>
                      <a:pt x="93" y="14"/>
                    </a:lnTo>
                    <a:lnTo>
                      <a:pt x="95" y="14"/>
                    </a:lnTo>
                    <a:lnTo>
                      <a:pt x="95" y="12"/>
                    </a:lnTo>
                    <a:lnTo>
                      <a:pt x="93" y="12"/>
                    </a:lnTo>
                    <a:lnTo>
                      <a:pt x="93" y="10"/>
                    </a:lnTo>
                    <a:lnTo>
                      <a:pt x="95" y="10"/>
                    </a:lnTo>
                    <a:lnTo>
                      <a:pt x="97" y="10"/>
                    </a:lnTo>
                    <a:lnTo>
                      <a:pt x="97" y="8"/>
                    </a:lnTo>
                    <a:lnTo>
                      <a:pt x="97" y="10"/>
                    </a:lnTo>
                    <a:lnTo>
                      <a:pt x="99" y="10"/>
                    </a:lnTo>
                    <a:lnTo>
                      <a:pt x="101" y="10"/>
                    </a:lnTo>
                    <a:lnTo>
                      <a:pt x="102" y="8"/>
                    </a:lnTo>
                    <a:lnTo>
                      <a:pt x="104" y="8"/>
                    </a:lnTo>
                    <a:lnTo>
                      <a:pt x="104" y="6"/>
                    </a:lnTo>
                    <a:lnTo>
                      <a:pt x="106" y="6"/>
                    </a:lnTo>
                    <a:lnTo>
                      <a:pt x="108" y="6"/>
                    </a:lnTo>
                    <a:lnTo>
                      <a:pt x="108" y="4"/>
                    </a:lnTo>
                    <a:lnTo>
                      <a:pt x="110" y="4"/>
                    </a:lnTo>
                    <a:lnTo>
                      <a:pt x="112" y="2"/>
                    </a:lnTo>
                    <a:lnTo>
                      <a:pt x="110" y="0"/>
                    </a:lnTo>
                    <a:lnTo>
                      <a:pt x="112" y="0"/>
                    </a:lnTo>
                    <a:lnTo>
                      <a:pt x="114" y="0"/>
                    </a:lnTo>
                    <a:close/>
                  </a:path>
                </a:pathLst>
              </a:custGeom>
              <a:solidFill>
                <a:schemeClr val="accent5">
                  <a:lumMod val="60000"/>
                  <a:lumOff val="40000"/>
                </a:schemeClr>
              </a:solidFill>
              <a:ln>
                <a:noFill/>
              </a:ln>
              <a:extLst/>
            </p:spPr>
            <p:txBody>
              <a:bodyPr vert="horz" wrap="square" lIns="86048" tIns="43024" rIns="86048" bIns="43024" numCol="1" anchor="ctr" anchorCtr="0" compatLnSpc="1">
                <a:prstTxWarp prst="textNoShape">
                  <a:avLst/>
                </a:prstTxWarp>
              </a:bodyPr>
              <a:lstStyle/>
              <a:p>
                <a:endParaRPr lang="en-US" sz="700" dirty="0"/>
              </a:p>
            </p:txBody>
          </p:sp>
        </p:grpSp>
        <p:sp>
          <p:nvSpPr>
            <p:cNvPr id="638" name="Freeform 1011"/>
            <p:cNvSpPr>
              <a:spLocks/>
            </p:cNvSpPr>
            <p:nvPr/>
          </p:nvSpPr>
          <p:spPr bwMode="gray">
            <a:xfrm>
              <a:off x="4017309" y="2587525"/>
              <a:ext cx="1933" cy="3866"/>
            </a:xfrm>
            <a:custGeom>
              <a:avLst/>
              <a:gdLst>
                <a:gd name="T0" fmla="*/ 0 w 2"/>
                <a:gd name="T1" fmla="*/ 4 h 4"/>
                <a:gd name="T2" fmla="*/ 0 w 2"/>
                <a:gd name="T3" fmla="*/ 2 h 4"/>
                <a:gd name="T4" fmla="*/ 0 w 2"/>
                <a:gd name="T5" fmla="*/ 0 h 4"/>
                <a:gd name="T6" fmla="*/ 2 w 2"/>
                <a:gd name="T7" fmla="*/ 0 h 4"/>
                <a:gd name="T8" fmla="*/ 2 w 2"/>
                <a:gd name="T9" fmla="*/ 2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0" y="2"/>
                  </a:lnTo>
                  <a:lnTo>
                    <a:pt x="0" y="0"/>
                  </a:lnTo>
                  <a:lnTo>
                    <a:pt x="2" y="0"/>
                  </a:lnTo>
                  <a:lnTo>
                    <a:pt x="2" y="2"/>
                  </a:lnTo>
                  <a:lnTo>
                    <a:pt x="0"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39" name="Freeform 1012"/>
            <p:cNvSpPr>
              <a:spLocks/>
            </p:cNvSpPr>
            <p:nvPr/>
          </p:nvSpPr>
          <p:spPr bwMode="gray">
            <a:xfrm>
              <a:off x="4017309" y="257592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0" name="Freeform 1013"/>
            <p:cNvSpPr>
              <a:spLocks/>
            </p:cNvSpPr>
            <p:nvPr/>
          </p:nvSpPr>
          <p:spPr bwMode="gray">
            <a:xfrm>
              <a:off x="4019242" y="256916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1" name="Freeform 1014"/>
            <p:cNvSpPr>
              <a:spLocks/>
            </p:cNvSpPr>
            <p:nvPr/>
          </p:nvSpPr>
          <p:spPr bwMode="gray">
            <a:xfrm>
              <a:off x="4023108" y="2563365"/>
              <a:ext cx="2899" cy="3866"/>
            </a:xfrm>
            <a:custGeom>
              <a:avLst/>
              <a:gdLst>
                <a:gd name="T0" fmla="*/ 3 w 3"/>
                <a:gd name="T1" fmla="*/ 0 h 4"/>
                <a:gd name="T2" fmla="*/ 1 w 3"/>
                <a:gd name="T3" fmla="*/ 0 h 4"/>
                <a:gd name="T4" fmla="*/ 0 w 3"/>
                <a:gd name="T5" fmla="*/ 2 h 4"/>
                <a:gd name="T6" fmla="*/ 0 w 3"/>
                <a:gd name="T7" fmla="*/ 4 h 4"/>
                <a:gd name="T8" fmla="*/ 0 w 3"/>
                <a:gd name="T9" fmla="*/ 2 h 4"/>
                <a:gd name="T10" fmla="*/ 1 w 3"/>
                <a:gd name="T11" fmla="*/ 2 h 4"/>
                <a:gd name="T12" fmla="*/ 1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1" y="0"/>
                  </a:lnTo>
                  <a:lnTo>
                    <a:pt x="0" y="2"/>
                  </a:lnTo>
                  <a:lnTo>
                    <a:pt x="0" y="4"/>
                  </a:lnTo>
                  <a:lnTo>
                    <a:pt x="0" y="2"/>
                  </a:lnTo>
                  <a:lnTo>
                    <a:pt x="1" y="2"/>
                  </a:lnTo>
                  <a:lnTo>
                    <a:pt x="1"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2" name="Freeform 1015"/>
            <p:cNvSpPr>
              <a:spLocks/>
            </p:cNvSpPr>
            <p:nvPr/>
          </p:nvSpPr>
          <p:spPr bwMode="gray">
            <a:xfrm>
              <a:off x="4033738" y="2557567"/>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3" name="Freeform 1016"/>
            <p:cNvSpPr>
              <a:spLocks/>
            </p:cNvSpPr>
            <p:nvPr/>
          </p:nvSpPr>
          <p:spPr bwMode="gray">
            <a:xfrm>
              <a:off x="4041469" y="2555634"/>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4" name="Freeform 1017"/>
            <p:cNvSpPr>
              <a:spLocks/>
            </p:cNvSpPr>
            <p:nvPr/>
          </p:nvSpPr>
          <p:spPr bwMode="gray">
            <a:xfrm>
              <a:off x="4051133" y="2549835"/>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5" name="Freeform 1018"/>
            <p:cNvSpPr>
              <a:spLocks/>
            </p:cNvSpPr>
            <p:nvPr/>
          </p:nvSpPr>
          <p:spPr bwMode="gray">
            <a:xfrm>
              <a:off x="4093655" y="2467691"/>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6" name="Freeform 1019"/>
            <p:cNvSpPr>
              <a:spLocks/>
            </p:cNvSpPr>
            <p:nvPr/>
          </p:nvSpPr>
          <p:spPr bwMode="gray">
            <a:xfrm>
              <a:off x="4095588" y="2463826"/>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7" name="Freeform 1020"/>
            <p:cNvSpPr>
              <a:spLocks/>
            </p:cNvSpPr>
            <p:nvPr/>
          </p:nvSpPr>
          <p:spPr bwMode="gray">
            <a:xfrm>
              <a:off x="4127479" y="242130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8" name="Freeform 1021"/>
            <p:cNvSpPr>
              <a:spLocks/>
            </p:cNvSpPr>
            <p:nvPr/>
          </p:nvSpPr>
          <p:spPr bwMode="gray">
            <a:xfrm>
              <a:off x="4049200" y="2381682"/>
              <a:ext cx="1933" cy="1933"/>
            </a:xfrm>
            <a:custGeom>
              <a:avLst/>
              <a:gdLst>
                <a:gd name="T0" fmla="*/ 0 w 2"/>
                <a:gd name="T1" fmla="*/ 0 h 2"/>
                <a:gd name="T2" fmla="*/ 2 w 2"/>
                <a:gd name="T3" fmla="*/ 0 h 2"/>
                <a:gd name="T4" fmla="*/ 2 w 2"/>
                <a:gd name="T5" fmla="*/ 2 h 2"/>
                <a:gd name="T6" fmla="*/ 0 w 2"/>
                <a:gd name="T7" fmla="*/ 2 h 2"/>
                <a:gd name="T8" fmla="*/ 2 w 2"/>
                <a:gd name="T9" fmla="*/ 2 h 2"/>
                <a:gd name="T10" fmla="*/ 0 w 2"/>
                <a:gd name="T11" fmla="*/ 2 h 2"/>
                <a:gd name="T12" fmla="*/ 0 w 2"/>
                <a:gd name="T13" fmla="*/ 0 h 2"/>
                <a:gd name="T14" fmla="*/ 2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2" y="0"/>
                  </a:lnTo>
                  <a:lnTo>
                    <a:pt x="2" y="2"/>
                  </a:lnTo>
                  <a:lnTo>
                    <a:pt x="0" y="2"/>
                  </a:lnTo>
                  <a:lnTo>
                    <a:pt x="2" y="2"/>
                  </a:lnTo>
                  <a:lnTo>
                    <a:pt x="0" y="2"/>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49" name="Freeform 1022"/>
            <p:cNvSpPr>
              <a:spLocks/>
            </p:cNvSpPr>
            <p:nvPr/>
          </p:nvSpPr>
          <p:spPr bwMode="gray">
            <a:xfrm>
              <a:off x="4067562" y="238168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0" name="Freeform 1023"/>
            <p:cNvSpPr>
              <a:spLocks/>
            </p:cNvSpPr>
            <p:nvPr/>
          </p:nvSpPr>
          <p:spPr bwMode="gray">
            <a:xfrm>
              <a:off x="4067562" y="238168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1" name="Freeform 1024"/>
            <p:cNvSpPr>
              <a:spLocks/>
            </p:cNvSpPr>
            <p:nvPr/>
          </p:nvSpPr>
          <p:spPr bwMode="gray">
            <a:xfrm>
              <a:off x="4054032" y="2379749"/>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2" name="Rectangle 1025"/>
            <p:cNvSpPr>
              <a:spLocks noChangeArrowheads="1"/>
            </p:cNvSpPr>
            <p:nvPr/>
          </p:nvSpPr>
          <p:spPr bwMode="gray">
            <a:xfrm>
              <a:off x="4055965" y="237781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3" name="Freeform 1026"/>
            <p:cNvSpPr>
              <a:spLocks/>
            </p:cNvSpPr>
            <p:nvPr/>
          </p:nvSpPr>
          <p:spPr bwMode="gray">
            <a:xfrm>
              <a:off x="4055965" y="237781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4" name="Freeform 1027"/>
            <p:cNvSpPr>
              <a:spLocks/>
            </p:cNvSpPr>
            <p:nvPr/>
          </p:nvSpPr>
          <p:spPr bwMode="gray">
            <a:xfrm>
              <a:off x="4009578" y="237395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5" name="Freeform 1028"/>
            <p:cNvSpPr>
              <a:spLocks/>
            </p:cNvSpPr>
            <p:nvPr/>
          </p:nvSpPr>
          <p:spPr bwMode="gray">
            <a:xfrm>
              <a:off x="4009578" y="2372984"/>
              <a:ext cx="0" cy="966"/>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6" name="Freeform 1029"/>
            <p:cNvSpPr>
              <a:spLocks/>
            </p:cNvSpPr>
            <p:nvPr/>
          </p:nvSpPr>
          <p:spPr bwMode="gray">
            <a:xfrm>
              <a:off x="4045335" y="237105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7" name="Freeform 1030"/>
            <p:cNvSpPr>
              <a:spLocks/>
            </p:cNvSpPr>
            <p:nvPr/>
          </p:nvSpPr>
          <p:spPr bwMode="gray">
            <a:xfrm>
              <a:off x="4019242" y="2369118"/>
              <a:ext cx="0" cy="1933"/>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8" name="Rectangle 1031"/>
            <p:cNvSpPr>
              <a:spLocks noChangeArrowheads="1"/>
            </p:cNvSpPr>
            <p:nvPr/>
          </p:nvSpPr>
          <p:spPr bwMode="gray">
            <a:xfrm>
              <a:off x="4019242" y="236718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59" name="Freeform 1032"/>
            <p:cNvSpPr>
              <a:spLocks/>
            </p:cNvSpPr>
            <p:nvPr/>
          </p:nvSpPr>
          <p:spPr bwMode="gray">
            <a:xfrm>
              <a:off x="3996048" y="2365253"/>
              <a:ext cx="3866" cy="1933"/>
            </a:xfrm>
            <a:custGeom>
              <a:avLst/>
              <a:gdLst>
                <a:gd name="T0" fmla="*/ 2 w 4"/>
                <a:gd name="T1" fmla="*/ 0 h 2"/>
                <a:gd name="T2" fmla="*/ 4 w 4"/>
                <a:gd name="T3" fmla="*/ 0 h 2"/>
                <a:gd name="T4" fmla="*/ 2 w 4"/>
                <a:gd name="T5" fmla="*/ 0 h 2"/>
                <a:gd name="T6" fmla="*/ 2 w 4"/>
                <a:gd name="T7" fmla="*/ 2 h 2"/>
                <a:gd name="T8" fmla="*/ 0 w 4"/>
                <a:gd name="T9" fmla="*/ 2 h 2"/>
                <a:gd name="T10" fmla="*/ 0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0" name="Freeform 1033"/>
            <p:cNvSpPr>
              <a:spLocks/>
            </p:cNvSpPr>
            <p:nvPr/>
          </p:nvSpPr>
          <p:spPr bwMode="gray">
            <a:xfrm>
              <a:off x="3991216" y="2365253"/>
              <a:ext cx="4832" cy="7731"/>
            </a:xfrm>
            <a:custGeom>
              <a:avLst/>
              <a:gdLst>
                <a:gd name="T0" fmla="*/ 5 w 5"/>
                <a:gd name="T1" fmla="*/ 0 h 8"/>
                <a:gd name="T2" fmla="*/ 5 w 5"/>
                <a:gd name="T3" fmla="*/ 2 h 8"/>
                <a:gd name="T4" fmla="*/ 5 w 5"/>
                <a:gd name="T5" fmla="*/ 4 h 8"/>
                <a:gd name="T6" fmla="*/ 4 w 5"/>
                <a:gd name="T7" fmla="*/ 4 h 8"/>
                <a:gd name="T8" fmla="*/ 2 w 5"/>
                <a:gd name="T9" fmla="*/ 6 h 8"/>
                <a:gd name="T10" fmla="*/ 0 w 5"/>
                <a:gd name="T11" fmla="*/ 8 h 8"/>
                <a:gd name="T12" fmla="*/ 0 w 5"/>
                <a:gd name="T13" fmla="*/ 6 h 8"/>
                <a:gd name="T14" fmla="*/ 0 w 5"/>
                <a:gd name="T15" fmla="*/ 4 h 8"/>
                <a:gd name="T16" fmla="*/ 2 w 5"/>
                <a:gd name="T17" fmla="*/ 4 h 8"/>
                <a:gd name="T18" fmla="*/ 2 w 5"/>
                <a:gd name="T19" fmla="*/ 2 h 8"/>
                <a:gd name="T20" fmla="*/ 2 w 5"/>
                <a:gd name="T21" fmla="*/ 0 h 8"/>
                <a:gd name="T22" fmla="*/ 4 w 5"/>
                <a:gd name="T23" fmla="*/ 0 h 8"/>
                <a:gd name="T24" fmla="*/ 5 w 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8">
                  <a:moveTo>
                    <a:pt x="5" y="0"/>
                  </a:moveTo>
                  <a:lnTo>
                    <a:pt x="5" y="2"/>
                  </a:lnTo>
                  <a:lnTo>
                    <a:pt x="5" y="4"/>
                  </a:lnTo>
                  <a:lnTo>
                    <a:pt x="4" y="4"/>
                  </a:lnTo>
                  <a:lnTo>
                    <a:pt x="2" y="6"/>
                  </a:lnTo>
                  <a:lnTo>
                    <a:pt x="0" y="8"/>
                  </a:lnTo>
                  <a:lnTo>
                    <a:pt x="0" y="6"/>
                  </a:lnTo>
                  <a:lnTo>
                    <a:pt x="0" y="4"/>
                  </a:lnTo>
                  <a:lnTo>
                    <a:pt x="2" y="4"/>
                  </a:lnTo>
                  <a:lnTo>
                    <a:pt x="2" y="2"/>
                  </a:lnTo>
                  <a:lnTo>
                    <a:pt x="2" y="0"/>
                  </a:lnTo>
                  <a:lnTo>
                    <a:pt x="4" y="0"/>
                  </a:lnTo>
                  <a:lnTo>
                    <a:pt x="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1" name="Freeform 1034"/>
            <p:cNvSpPr>
              <a:spLocks/>
            </p:cNvSpPr>
            <p:nvPr/>
          </p:nvSpPr>
          <p:spPr bwMode="gray">
            <a:xfrm>
              <a:off x="3995082" y="2361387"/>
              <a:ext cx="966" cy="1933"/>
            </a:xfrm>
            <a:custGeom>
              <a:avLst/>
              <a:gdLst>
                <a:gd name="T0" fmla="*/ 0 w 1"/>
                <a:gd name="T1" fmla="*/ 2 h 2"/>
                <a:gd name="T2" fmla="*/ 1 w 1"/>
                <a:gd name="T3" fmla="*/ 0 h 2"/>
                <a:gd name="T4" fmla="*/ 1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2" name="Freeform 1035"/>
            <p:cNvSpPr>
              <a:spLocks/>
            </p:cNvSpPr>
            <p:nvPr/>
          </p:nvSpPr>
          <p:spPr bwMode="gray">
            <a:xfrm>
              <a:off x="3999914" y="2361387"/>
              <a:ext cx="19328" cy="12563"/>
            </a:xfrm>
            <a:custGeom>
              <a:avLst/>
              <a:gdLst>
                <a:gd name="T0" fmla="*/ 8 w 20"/>
                <a:gd name="T1" fmla="*/ 0 h 13"/>
                <a:gd name="T2" fmla="*/ 12 w 20"/>
                <a:gd name="T3" fmla="*/ 0 h 13"/>
                <a:gd name="T4" fmla="*/ 16 w 20"/>
                <a:gd name="T5" fmla="*/ 0 h 13"/>
                <a:gd name="T6" fmla="*/ 20 w 20"/>
                <a:gd name="T7" fmla="*/ 0 h 13"/>
                <a:gd name="T8" fmla="*/ 20 w 20"/>
                <a:gd name="T9" fmla="*/ 4 h 13"/>
                <a:gd name="T10" fmla="*/ 18 w 20"/>
                <a:gd name="T11" fmla="*/ 6 h 13"/>
                <a:gd name="T12" fmla="*/ 18 w 20"/>
                <a:gd name="T13" fmla="*/ 6 h 13"/>
                <a:gd name="T14" fmla="*/ 16 w 20"/>
                <a:gd name="T15" fmla="*/ 8 h 13"/>
                <a:gd name="T16" fmla="*/ 16 w 20"/>
                <a:gd name="T17" fmla="*/ 8 h 13"/>
                <a:gd name="T18" fmla="*/ 14 w 20"/>
                <a:gd name="T19" fmla="*/ 10 h 13"/>
                <a:gd name="T20" fmla="*/ 14 w 20"/>
                <a:gd name="T21" fmla="*/ 10 h 13"/>
                <a:gd name="T22" fmla="*/ 16 w 20"/>
                <a:gd name="T23" fmla="*/ 12 h 13"/>
                <a:gd name="T24" fmla="*/ 14 w 20"/>
                <a:gd name="T25" fmla="*/ 10 h 13"/>
                <a:gd name="T26" fmla="*/ 12 w 20"/>
                <a:gd name="T27" fmla="*/ 12 h 13"/>
                <a:gd name="T28" fmla="*/ 12 w 20"/>
                <a:gd name="T29" fmla="*/ 12 h 13"/>
                <a:gd name="T30" fmla="*/ 12 w 20"/>
                <a:gd name="T31" fmla="*/ 12 h 13"/>
                <a:gd name="T32" fmla="*/ 10 w 20"/>
                <a:gd name="T33" fmla="*/ 13 h 13"/>
                <a:gd name="T34" fmla="*/ 8 w 20"/>
                <a:gd name="T35" fmla="*/ 12 h 13"/>
                <a:gd name="T36" fmla="*/ 6 w 20"/>
                <a:gd name="T37" fmla="*/ 13 h 13"/>
                <a:gd name="T38" fmla="*/ 6 w 20"/>
                <a:gd name="T39" fmla="*/ 13 h 13"/>
                <a:gd name="T40" fmla="*/ 4 w 20"/>
                <a:gd name="T41" fmla="*/ 12 h 13"/>
                <a:gd name="T42" fmla="*/ 4 w 20"/>
                <a:gd name="T43" fmla="*/ 12 h 13"/>
                <a:gd name="T44" fmla="*/ 2 w 20"/>
                <a:gd name="T45" fmla="*/ 13 h 13"/>
                <a:gd name="T46" fmla="*/ 2 w 20"/>
                <a:gd name="T47" fmla="*/ 13 h 13"/>
                <a:gd name="T48" fmla="*/ 2 w 20"/>
                <a:gd name="T49" fmla="*/ 13 h 13"/>
                <a:gd name="T50" fmla="*/ 0 w 20"/>
                <a:gd name="T51" fmla="*/ 10 h 13"/>
                <a:gd name="T52" fmla="*/ 2 w 20"/>
                <a:gd name="T53" fmla="*/ 8 h 13"/>
                <a:gd name="T54" fmla="*/ 2 w 20"/>
                <a:gd name="T55" fmla="*/ 8 h 13"/>
                <a:gd name="T56" fmla="*/ 0 w 20"/>
                <a:gd name="T57" fmla="*/ 6 h 13"/>
                <a:gd name="T58" fmla="*/ 2 w 20"/>
                <a:gd name="T59" fmla="*/ 4 h 13"/>
                <a:gd name="T60" fmla="*/ 0 w 20"/>
                <a:gd name="T61" fmla="*/ 2 h 13"/>
                <a:gd name="T62" fmla="*/ 2 w 20"/>
                <a:gd name="T63" fmla="*/ 0 h 13"/>
                <a:gd name="T64" fmla="*/ 6 w 20"/>
                <a:gd name="T6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3">
                  <a:moveTo>
                    <a:pt x="6" y="0"/>
                  </a:moveTo>
                  <a:lnTo>
                    <a:pt x="8" y="0"/>
                  </a:lnTo>
                  <a:lnTo>
                    <a:pt x="10" y="0"/>
                  </a:lnTo>
                  <a:lnTo>
                    <a:pt x="12" y="0"/>
                  </a:lnTo>
                  <a:lnTo>
                    <a:pt x="14" y="0"/>
                  </a:lnTo>
                  <a:lnTo>
                    <a:pt x="16" y="0"/>
                  </a:lnTo>
                  <a:lnTo>
                    <a:pt x="18" y="0"/>
                  </a:lnTo>
                  <a:lnTo>
                    <a:pt x="20" y="0"/>
                  </a:lnTo>
                  <a:lnTo>
                    <a:pt x="20" y="2"/>
                  </a:lnTo>
                  <a:lnTo>
                    <a:pt x="20" y="4"/>
                  </a:lnTo>
                  <a:lnTo>
                    <a:pt x="18" y="4"/>
                  </a:lnTo>
                  <a:lnTo>
                    <a:pt x="18" y="6"/>
                  </a:lnTo>
                  <a:lnTo>
                    <a:pt x="18" y="4"/>
                  </a:lnTo>
                  <a:lnTo>
                    <a:pt x="18" y="6"/>
                  </a:lnTo>
                  <a:lnTo>
                    <a:pt x="18" y="8"/>
                  </a:lnTo>
                  <a:lnTo>
                    <a:pt x="16" y="8"/>
                  </a:lnTo>
                  <a:lnTo>
                    <a:pt x="16" y="10"/>
                  </a:lnTo>
                  <a:lnTo>
                    <a:pt x="16" y="8"/>
                  </a:lnTo>
                  <a:lnTo>
                    <a:pt x="16" y="10"/>
                  </a:lnTo>
                  <a:lnTo>
                    <a:pt x="14" y="10"/>
                  </a:lnTo>
                  <a:lnTo>
                    <a:pt x="16" y="10"/>
                  </a:lnTo>
                  <a:lnTo>
                    <a:pt x="14" y="10"/>
                  </a:lnTo>
                  <a:lnTo>
                    <a:pt x="16" y="10"/>
                  </a:lnTo>
                  <a:lnTo>
                    <a:pt x="16" y="12"/>
                  </a:lnTo>
                  <a:lnTo>
                    <a:pt x="14" y="12"/>
                  </a:lnTo>
                  <a:lnTo>
                    <a:pt x="14" y="10"/>
                  </a:lnTo>
                  <a:lnTo>
                    <a:pt x="12" y="10"/>
                  </a:lnTo>
                  <a:lnTo>
                    <a:pt x="12" y="12"/>
                  </a:lnTo>
                  <a:lnTo>
                    <a:pt x="14" y="12"/>
                  </a:lnTo>
                  <a:lnTo>
                    <a:pt x="12" y="12"/>
                  </a:lnTo>
                  <a:lnTo>
                    <a:pt x="14" y="12"/>
                  </a:lnTo>
                  <a:lnTo>
                    <a:pt x="12" y="12"/>
                  </a:lnTo>
                  <a:lnTo>
                    <a:pt x="10" y="12"/>
                  </a:lnTo>
                  <a:lnTo>
                    <a:pt x="10" y="13"/>
                  </a:lnTo>
                  <a:lnTo>
                    <a:pt x="8" y="13"/>
                  </a:lnTo>
                  <a:lnTo>
                    <a:pt x="8" y="12"/>
                  </a:lnTo>
                  <a:lnTo>
                    <a:pt x="8" y="13"/>
                  </a:lnTo>
                  <a:lnTo>
                    <a:pt x="6" y="13"/>
                  </a:lnTo>
                  <a:lnTo>
                    <a:pt x="6" y="12"/>
                  </a:lnTo>
                  <a:lnTo>
                    <a:pt x="6" y="13"/>
                  </a:lnTo>
                  <a:lnTo>
                    <a:pt x="4" y="13"/>
                  </a:lnTo>
                  <a:lnTo>
                    <a:pt x="4" y="12"/>
                  </a:lnTo>
                  <a:lnTo>
                    <a:pt x="4" y="13"/>
                  </a:lnTo>
                  <a:lnTo>
                    <a:pt x="4" y="12"/>
                  </a:lnTo>
                  <a:lnTo>
                    <a:pt x="4" y="13"/>
                  </a:lnTo>
                  <a:lnTo>
                    <a:pt x="2" y="13"/>
                  </a:lnTo>
                  <a:lnTo>
                    <a:pt x="4" y="13"/>
                  </a:lnTo>
                  <a:lnTo>
                    <a:pt x="2" y="13"/>
                  </a:lnTo>
                  <a:lnTo>
                    <a:pt x="0" y="13"/>
                  </a:lnTo>
                  <a:lnTo>
                    <a:pt x="2" y="13"/>
                  </a:lnTo>
                  <a:lnTo>
                    <a:pt x="0" y="12"/>
                  </a:lnTo>
                  <a:lnTo>
                    <a:pt x="0" y="10"/>
                  </a:lnTo>
                  <a:lnTo>
                    <a:pt x="0" y="8"/>
                  </a:lnTo>
                  <a:lnTo>
                    <a:pt x="2" y="8"/>
                  </a:lnTo>
                  <a:lnTo>
                    <a:pt x="0" y="8"/>
                  </a:lnTo>
                  <a:lnTo>
                    <a:pt x="2" y="8"/>
                  </a:lnTo>
                  <a:lnTo>
                    <a:pt x="0" y="8"/>
                  </a:lnTo>
                  <a:lnTo>
                    <a:pt x="0" y="6"/>
                  </a:lnTo>
                  <a:lnTo>
                    <a:pt x="0" y="4"/>
                  </a:lnTo>
                  <a:lnTo>
                    <a:pt x="2" y="4"/>
                  </a:lnTo>
                  <a:lnTo>
                    <a:pt x="0" y="4"/>
                  </a:lnTo>
                  <a:lnTo>
                    <a:pt x="0" y="2"/>
                  </a:lnTo>
                  <a:lnTo>
                    <a:pt x="0" y="0"/>
                  </a:lnTo>
                  <a:lnTo>
                    <a:pt x="2"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3" name="Freeform 1036"/>
            <p:cNvSpPr>
              <a:spLocks/>
            </p:cNvSpPr>
            <p:nvPr/>
          </p:nvSpPr>
          <p:spPr bwMode="gray">
            <a:xfrm>
              <a:off x="3997981" y="2359454"/>
              <a:ext cx="1933" cy="3866"/>
            </a:xfrm>
            <a:custGeom>
              <a:avLst/>
              <a:gdLst>
                <a:gd name="T0" fmla="*/ 0 w 2"/>
                <a:gd name="T1" fmla="*/ 4 h 4"/>
                <a:gd name="T2" fmla="*/ 0 w 2"/>
                <a:gd name="T3" fmla="*/ 2 h 4"/>
                <a:gd name="T4" fmla="*/ 0 w 2"/>
                <a:gd name="T5" fmla="*/ 0 h 4"/>
                <a:gd name="T6" fmla="*/ 2 w 2"/>
                <a:gd name="T7" fmla="*/ 0 h 4"/>
                <a:gd name="T8" fmla="*/ 2 w 2"/>
                <a:gd name="T9" fmla="*/ 2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0" y="2"/>
                  </a:lnTo>
                  <a:lnTo>
                    <a:pt x="0" y="0"/>
                  </a:lnTo>
                  <a:lnTo>
                    <a:pt x="2" y="0"/>
                  </a:lnTo>
                  <a:lnTo>
                    <a:pt x="2" y="2"/>
                  </a:lnTo>
                  <a:lnTo>
                    <a:pt x="0"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4" name="Freeform 1037"/>
            <p:cNvSpPr>
              <a:spLocks/>
            </p:cNvSpPr>
            <p:nvPr/>
          </p:nvSpPr>
          <p:spPr bwMode="gray">
            <a:xfrm>
              <a:off x="4007645" y="2359454"/>
              <a:ext cx="3866" cy="1933"/>
            </a:xfrm>
            <a:custGeom>
              <a:avLst/>
              <a:gdLst>
                <a:gd name="T0" fmla="*/ 2 w 4"/>
                <a:gd name="T1" fmla="*/ 0 h 2"/>
                <a:gd name="T2" fmla="*/ 4 w 4"/>
                <a:gd name="T3" fmla="*/ 0 h 2"/>
                <a:gd name="T4" fmla="*/ 4 w 4"/>
                <a:gd name="T5" fmla="*/ 2 h 2"/>
                <a:gd name="T6" fmla="*/ 2 w 4"/>
                <a:gd name="T7" fmla="*/ 2 h 2"/>
                <a:gd name="T8" fmla="*/ 0 w 4"/>
                <a:gd name="T9" fmla="*/ 2 h 2"/>
                <a:gd name="T10" fmla="*/ 0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4"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5" name="Freeform 1038"/>
            <p:cNvSpPr>
              <a:spLocks/>
            </p:cNvSpPr>
            <p:nvPr/>
          </p:nvSpPr>
          <p:spPr bwMode="gray">
            <a:xfrm>
              <a:off x="3999914" y="235945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6" name="Freeform 1039"/>
            <p:cNvSpPr>
              <a:spLocks/>
            </p:cNvSpPr>
            <p:nvPr/>
          </p:nvSpPr>
          <p:spPr bwMode="gray">
            <a:xfrm>
              <a:off x="4003780" y="235752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7" name="Freeform 1040"/>
            <p:cNvSpPr>
              <a:spLocks/>
            </p:cNvSpPr>
            <p:nvPr/>
          </p:nvSpPr>
          <p:spPr bwMode="gray">
            <a:xfrm>
              <a:off x="4001847" y="2357522"/>
              <a:ext cx="7731" cy="3866"/>
            </a:xfrm>
            <a:custGeom>
              <a:avLst/>
              <a:gdLst>
                <a:gd name="T0" fmla="*/ 8 w 8"/>
                <a:gd name="T1" fmla="*/ 0 h 4"/>
                <a:gd name="T2" fmla="*/ 6 w 8"/>
                <a:gd name="T3" fmla="*/ 0 h 4"/>
                <a:gd name="T4" fmla="*/ 6 w 8"/>
                <a:gd name="T5" fmla="*/ 2 h 4"/>
                <a:gd name="T6" fmla="*/ 4 w 8"/>
                <a:gd name="T7" fmla="*/ 2 h 4"/>
                <a:gd name="T8" fmla="*/ 4 w 8"/>
                <a:gd name="T9" fmla="*/ 4 h 4"/>
                <a:gd name="T10" fmla="*/ 4 w 8"/>
                <a:gd name="T11" fmla="*/ 2 h 4"/>
                <a:gd name="T12" fmla="*/ 2 w 8"/>
                <a:gd name="T13" fmla="*/ 2 h 4"/>
                <a:gd name="T14" fmla="*/ 0 w 8"/>
                <a:gd name="T15" fmla="*/ 2 h 4"/>
                <a:gd name="T16" fmla="*/ 0 w 8"/>
                <a:gd name="T17" fmla="*/ 0 h 4"/>
                <a:gd name="T18" fmla="*/ 2 w 8"/>
                <a:gd name="T19" fmla="*/ 0 h 4"/>
                <a:gd name="T20" fmla="*/ 4 w 8"/>
                <a:gd name="T21" fmla="*/ 0 h 4"/>
                <a:gd name="T22" fmla="*/ 6 w 8"/>
                <a:gd name="T23" fmla="*/ 0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lnTo>
                    <a:pt x="6" y="0"/>
                  </a:lnTo>
                  <a:lnTo>
                    <a:pt x="6" y="2"/>
                  </a:lnTo>
                  <a:lnTo>
                    <a:pt x="4" y="2"/>
                  </a:lnTo>
                  <a:lnTo>
                    <a:pt x="4" y="4"/>
                  </a:lnTo>
                  <a:lnTo>
                    <a:pt x="4" y="2"/>
                  </a:lnTo>
                  <a:lnTo>
                    <a:pt x="2" y="2"/>
                  </a:lnTo>
                  <a:lnTo>
                    <a:pt x="0" y="2"/>
                  </a:lnTo>
                  <a:lnTo>
                    <a:pt x="0" y="0"/>
                  </a:lnTo>
                  <a:lnTo>
                    <a:pt x="2" y="0"/>
                  </a:lnTo>
                  <a:lnTo>
                    <a:pt x="4" y="0"/>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8" name="Freeform 1041"/>
            <p:cNvSpPr>
              <a:spLocks/>
            </p:cNvSpPr>
            <p:nvPr/>
          </p:nvSpPr>
          <p:spPr bwMode="gray">
            <a:xfrm>
              <a:off x="4001847" y="2355589"/>
              <a:ext cx="1933" cy="3866"/>
            </a:xfrm>
            <a:custGeom>
              <a:avLst/>
              <a:gdLst>
                <a:gd name="T0" fmla="*/ 2 w 2"/>
                <a:gd name="T1" fmla="*/ 0 h 4"/>
                <a:gd name="T2" fmla="*/ 0 w 2"/>
                <a:gd name="T3" fmla="*/ 2 h 4"/>
                <a:gd name="T4" fmla="*/ 2 w 2"/>
                <a:gd name="T5" fmla="*/ 2 h 4"/>
                <a:gd name="T6" fmla="*/ 0 w 2"/>
                <a:gd name="T7" fmla="*/ 2 h 4"/>
                <a:gd name="T8" fmla="*/ 0 w 2"/>
                <a:gd name="T9" fmla="*/ 4 h 4"/>
                <a:gd name="T10" fmla="*/ 0 w 2"/>
                <a:gd name="T11" fmla="*/ 2 h 4"/>
                <a:gd name="T12" fmla="*/ 0 w 2"/>
                <a:gd name="T13" fmla="*/ 0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lnTo>
                    <a:pt x="0" y="2"/>
                  </a:lnTo>
                  <a:lnTo>
                    <a:pt x="2" y="2"/>
                  </a:lnTo>
                  <a:lnTo>
                    <a:pt x="0" y="2"/>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69" name="Freeform 1042"/>
            <p:cNvSpPr>
              <a:spLocks/>
            </p:cNvSpPr>
            <p:nvPr/>
          </p:nvSpPr>
          <p:spPr bwMode="gray">
            <a:xfrm>
              <a:off x="4003780" y="2355589"/>
              <a:ext cx="1933" cy="1933"/>
            </a:xfrm>
            <a:custGeom>
              <a:avLst/>
              <a:gdLst>
                <a:gd name="T0" fmla="*/ 2 w 2"/>
                <a:gd name="T1" fmla="*/ 0 h 2"/>
                <a:gd name="T2" fmla="*/ 0 w 2"/>
                <a:gd name="T3" fmla="*/ 2 h 2"/>
                <a:gd name="T4" fmla="*/ 0 w 2"/>
                <a:gd name="T5" fmla="*/ 0 h 2"/>
                <a:gd name="T6" fmla="*/ 2 w 2"/>
                <a:gd name="T7" fmla="*/ 0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2"/>
                  </a:lnTo>
                  <a:lnTo>
                    <a:pt x="0"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70" name="Rectangle 1043"/>
            <p:cNvSpPr>
              <a:spLocks noChangeArrowheads="1"/>
            </p:cNvSpPr>
            <p:nvPr/>
          </p:nvSpPr>
          <p:spPr bwMode="gray">
            <a:xfrm>
              <a:off x="4003780" y="2351723"/>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71" name="Freeform 1044"/>
            <p:cNvSpPr>
              <a:spLocks/>
            </p:cNvSpPr>
            <p:nvPr/>
          </p:nvSpPr>
          <p:spPr bwMode="gray">
            <a:xfrm>
              <a:off x="4001847" y="2343026"/>
              <a:ext cx="1933" cy="1933"/>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72" name="Freeform 1045"/>
            <p:cNvSpPr>
              <a:spLocks/>
            </p:cNvSpPr>
            <p:nvPr/>
          </p:nvSpPr>
          <p:spPr bwMode="gray">
            <a:xfrm>
              <a:off x="3882979" y="2317899"/>
              <a:ext cx="244499" cy="329543"/>
            </a:xfrm>
            <a:custGeom>
              <a:avLst/>
              <a:gdLst>
                <a:gd name="T0" fmla="*/ 44 w 253"/>
                <a:gd name="T1" fmla="*/ 18 h 341"/>
                <a:gd name="T2" fmla="*/ 59 w 253"/>
                <a:gd name="T3" fmla="*/ 31 h 341"/>
                <a:gd name="T4" fmla="*/ 79 w 253"/>
                <a:gd name="T5" fmla="*/ 24 h 341"/>
                <a:gd name="T6" fmla="*/ 98 w 253"/>
                <a:gd name="T7" fmla="*/ 26 h 341"/>
                <a:gd name="T8" fmla="*/ 114 w 253"/>
                <a:gd name="T9" fmla="*/ 8 h 341"/>
                <a:gd name="T10" fmla="*/ 119 w 253"/>
                <a:gd name="T11" fmla="*/ 22 h 341"/>
                <a:gd name="T12" fmla="*/ 125 w 253"/>
                <a:gd name="T13" fmla="*/ 33 h 341"/>
                <a:gd name="T14" fmla="*/ 114 w 253"/>
                <a:gd name="T15" fmla="*/ 49 h 341"/>
                <a:gd name="T16" fmla="*/ 116 w 253"/>
                <a:gd name="T17" fmla="*/ 55 h 341"/>
                <a:gd name="T18" fmla="*/ 121 w 253"/>
                <a:gd name="T19" fmla="*/ 60 h 341"/>
                <a:gd name="T20" fmla="*/ 129 w 253"/>
                <a:gd name="T21" fmla="*/ 58 h 341"/>
                <a:gd name="T22" fmla="*/ 135 w 253"/>
                <a:gd name="T23" fmla="*/ 58 h 341"/>
                <a:gd name="T24" fmla="*/ 143 w 253"/>
                <a:gd name="T25" fmla="*/ 53 h 341"/>
                <a:gd name="T26" fmla="*/ 150 w 253"/>
                <a:gd name="T27" fmla="*/ 49 h 341"/>
                <a:gd name="T28" fmla="*/ 156 w 253"/>
                <a:gd name="T29" fmla="*/ 51 h 341"/>
                <a:gd name="T30" fmla="*/ 160 w 253"/>
                <a:gd name="T31" fmla="*/ 53 h 341"/>
                <a:gd name="T32" fmla="*/ 166 w 253"/>
                <a:gd name="T33" fmla="*/ 57 h 341"/>
                <a:gd name="T34" fmla="*/ 172 w 253"/>
                <a:gd name="T35" fmla="*/ 60 h 341"/>
                <a:gd name="T36" fmla="*/ 172 w 253"/>
                <a:gd name="T37" fmla="*/ 70 h 341"/>
                <a:gd name="T38" fmla="*/ 177 w 253"/>
                <a:gd name="T39" fmla="*/ 66 h 341"/>
                <a:gd name="T40" fmla="*/ 195 w 253"/>
                <a:gd name="T41" fmla="*/ 68 h 341"/>
                <a:gd name="T42" fmla="*/ 216 w 253"/>
                <a:gd name="T43" fmla="*/ 72 h 341"/>
                <a:gd name="T44" fmla="*/ 239 w 253"/>
                <a:gd name="T45" fmla="*/ 86 h 341"/>
                <a:gd name="T46" fmla="*/ 251 w 253"/>
                <a:gd name="T47" fmla="*/ 99 h 341"/>
                <a:gd name="T48" fmla="*/ 253 w 253"/>
                <a:gd name="T49" fmla="*/ 111 h 341"/>
                <a:gd name="T50" fmla="*/ 243 w 253"/>
                <a:gd name="T51" fmla="*/ 126 h 341"/>
                <a:gd name="T52" fmla="*/ 232 w 253"/>
                <a:gd name="T53" fmla="*/ 138 h 341"/>
                <a:gd name="T54" fmla="*/ 220 w 253"/>
                <a:gd name="T55" fmla="*/ 149 h 341"/>
                <a:gd name="T56" fmla="*/ 218 w 253"/>
                <a:gd name="T57" fmla="*/ 157 h 341"/>
                <a:gd name="T58" fmla="*/ 218 w 253"/>
                <a:gd name="T59" fmla="*/ 171 h 341"/>
                <a:gd name="T60" fmla="*/ 214 w 253"/>
                <a:gd name="T61" fmla="*/ 196 h 341"/>
                <a:gd name="T62" fmla="*/ 206 w 253"/>
                <a:gd name="T63" fmla="*/ 219 h 341"/>
                <a:gd name="T64" fmla="*/ 193 w 253"/>
                <a:gd name="T65" fmla="*/ 234 h 341"/>
                <a:gd name="T66" fmla="*/ 179 w 253"/>
                <a:gd name="T67" fmla="*/ 240 h 341"/>
                <a:gd name="T68" fmla="*/ 172 w 253"/>
                <a:gd name="T69" fmla="*/ 242 h 341"/>
                <a:gd name="T70" fmla="*/ 158 w 253"/>
                <a:gd name="T71" fmla="*/ 248 h 341"/>
                <a:gd name="T72" fmla="*/ 145 w 253"/>
                <a:gd name="T73" fmla="*/ 260 h 341"/>
                <a:gd name="T74" fmla="*/ 141 w 253"/>
                <a:gd name="T75" fmla="*/ 262 h 341"/>
                <a:gd name="T76" fmla="*/ 139 w 253"/>
                <a:gd name="T77" fmla="*/ 275 h 341"/>
                <a:gd name="T78" fmla="*/ 129 w 253"/>
                <a:gd name="T79" fmla="*/ 296 h 341"/>
                <a:gd name="T80" fmla="*/ 110 w 253"/>
                <a:gd name="T81" fmla="*/ 325 h 341"/>
                <a:gd name="T82" fmla="*/ 121 w 253"/>
                <a:gd name="T83" fmla="*/ 308 h 341"/>
                <a:gd name="T84" fmla="*/ 117 w 253"/>
                <a:gd name="T85" fmla="*/ 310 h 341"/>
                <a:gd name="T86" fmla="*/ 108 w 253"/>
                <a:gd name="T87" fmla="*/ 321 h 341"/>
                <a:gd name="T88" fmla="*/ 100 w 253"/>
                <a:gd name="T89" fmla="*/ 341 h 341"/>
                <a:gd name="T90" fmla="*/ 104 w 253"/>
                <a:gd name="T91" fmla="*/ 327 h 341"/>
                <a:gd name="T92" fmla="*/ 87 w 253"/>
                <a:gd name="T93" fmla="*/ 316 h 341"/>
                <a:gd name="T94" fmla="*/ 67 w 253"/>
                <a:gd name="T95" fmla="*/ 306 h 341"/>
                <a:gd name="T96" fmla="*/ 79 w 253"/>
                <a:gd name="T97" fmla="*/ 289 h 341"/>
                <a:gd name="T98" fmla="*/ 90 w 253"/>
                <a:gd name="T99" fmla="*/ 279 h 341"/>
                <a:gd name="T100" fmla="*/ 92 w 253"/>
                <a:gd name="T101" fmla="*/ 263 h 341"/>
                <a:gd name="T102" fmla="*/ 92 w 253"/>
                <a:gd name="T103" fmla="*/ 258 h 341"/>
                <a:gd name="T104" fmla="*/ 81 w 253"/>
                <a:gd name="T105" fmla="*/ 242 h 341"/>
                <a:gd name="T106" fmla="*/ 65 w 253"/>
                <a:gd name="T107" fmla="*/ 233 h 341"/>
                <a:gd name="T108" fmla="*/ 59 w 253"/>
                <a:gd name="T109" fmla="*/ 213 h 341"/>
                <a:gd name="T110" fmla="*/ 61 w 253"/>
                <a:gd name="T111" fmla="*/ 190 h 341"/>
                <a:gd name="T112" fmla="*/ 42 w 253"/>
                <a:gd name="T113" fmla="*/ 176 h 341"/>
                <a:gd name="T114" fmla="*/ 32 w 253"/>
                <a:gd name="T115" fmla="*/ 157 h 341"/>
                <a:gd name="T116" fmla="*/ 9 w 253"/>
                <a:gd name="T117" fmla="*/ 147 h 341"/>
                <a:gd name="T118" fmla="*/ 1 w 253"/>
                <a:gd name="T119" fmla="*/ 13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341">
                  <a:moveTo>
                    <a:pt x="42" y="0"/>
                  </a:moveTo>
                  <a:lnTo>
                    <a:pt x="44" y="0"/>
                  </a:lnTo>
                  <a:lnTo>
                    <a:pt x="44" y="2"/>
                  </a:lnTo>
                  <a:lnTo>
                    <a:pt x="44" y="4"/>
                  </a:lnTo>
                  <a:lnTo>
                    <a:pt x="44" y="6"/>
                  </a:lnTo>
                  <a:lnTo>
                    <a:pt x="46" y="6"/>
                  </a:lnTo>
                  <a:lnTo>
                    <a:pt x="46" y="8"/>
                  </a:lnTo>
                  <a:lnTo>
                    <a:pt x="48" y="8"/>
                  </a:lnTo>
                  <a:lnTo>
                    <a:pt x="46" y="8"/>
                  </a:lnTo>
                  <a:lnTo>
                    <a:pt x="46" y="10"/>
                  </a:lnTo>
                  <a:lnTo>
                    <a:pt x="48" y="10"/>
                  </a:lnTo>
                  <a:lnTo>
                    <a:pt x="48" y="12"/>
                  </a:lnTo>
                  <a:lnTo>
                    <a:pt x="48" y="14"/>
                  </a:lnTo>
                  <a:lnTo>
                    <a:pt x="46" y="14"/>
                  </a:lnTo>
                  <a:lnTo>
                    <a:pt x="46" y="16"/>
                  </a:lnTo>
                  <a:lnTo>
                    <a:pt x="46" y="18"/>
                  </a:lnTo>
                  <a:lnTo>
                    <a:pt x="44" y="18"/>
                  </a:lnTo>
                  <a:lnTo>
                    <a:pt x="44" y="20"/>
                  </a:lnTo>
                  <a:lnTo>
                    <a:pt x="44" y="22"/>
                  </a:lnTo>
                  <a:lnTo>
                    <a:pt x="46" y="22"/>
                  </a:lnTo>
                  <a:lnTo>
                    <a:pt x="46" y="24"/>
                  </a:lnTo>
                  <a:lnTo>
                    <a:pt x="46" y="26"/>
                  </a:lnTo>
                  <a:lnTo>
                    <a:pt x="46" y="28"/>
                  </a:lnTo>
                  <a:lnTo>
                    <a:pt x="48" y="28"/>
                  </a:lnTo>
                  <a:lnTo>
                    <a:pt x="48" y="29"/>
                  </a:lnTo>
                  <a:lnTo>
                    <a:pt x="50" y="29"/>
                  </a:lnTo>
                  <a:lnTo>
                    <a:pt x="50" y="31"/>
                  </a:lnTo>
                  <a:lnTo>
                    <a:pt x="52" y="31"/>
                  </a:lnTo>
                  <a:lnTo>
                    <a:pt x="52" y="33"/>
                  </a:lnTo>
                  <a:lnTo>
                    <a:pt x="54" y="33"/>
                  </a:lnTo>
                  <a:lnTo>
                    <a:pt x="56" y="33"/>
                  </a:lnTo>
                  <a:lnTo>
                    <a:pt x="58" y="33"/>
                  </a:lnTo>
                  <a:lnTo>
                    <a:pt x="58" y="31"/>
                  </a:lnTo>
                  <a:lnTo>
                    <a:pt x="59" y="31"/>
                  </a:lnTo>
                  <a:lnTo>
                    <a:pt x="61" y="31"/>
                  </a:lnTo>
                  <a:lnTo>
                    <a:pt x="61" y="29"/>
                  </a:lnTo>
                  <a:lnTo>
                    <a:pt x="63" y="29"/>
                  </a:lnTo>
                  <a:lnTo>
                    <a:pt x="65" y="29"/>
                  </a:lnTo>
                  <a:lnTo>
                    <a:pt x="65" y="28"/>
                  </a:lnTo>
                  <a:lnTo>
                    <a:pt x="67" y="28"/>
                  </a:lnTo>
                  <a:lnTo>
                    <a:pt x="69" y="28"/>
                  </a:lnTo>
                  <a:lnTo>
                    <a:pt x="71" y="28"/>
                  </a:lnTo>
                  <a:lnTo>
                    <a:pt x="73" y="28"/>
                  </a:lnTo>
                  <a:lnTo>
                    <a:pt x="75" y="28"/>
                  </a:lnTo>
                  <a:lnTo>
                    <a:pt x="77" y="28"/>
                  </a:lnTo>
                  <a:lnTo>
                    <a:pt x="77" y="29"/>
                  </a:lnTo>
                  <a:lnTo>
                    <a:pt x="79" y="28"/>
                  </a:lnTo>
                  <a:lnTo>
                    <a:pt x="79" y="26"/>
                  </a:lnTo>
                  <a:lnTo>
                    <a:pt x="77" y="26"/>
                  </a:lnTo>
                  <a:lnTo>
                    <a:pt x="77" y="24"/>
                  </a:lnTo>
                  <a:lnTo>
                    <a:pt x="79" y="24"/>
                  </a:lnTo>
                  <a:lnTo>
                    <a:pt x="81" y="24"/>
                  </a:lnTo>
                  <a:lnTo>
                    <a:pt x="83" y="24"/>
                  </a:lnTo>
                  <a:lnTo>
                    <a:pt x="85" y="24"/>
                  </a:lnTo>
                  <a:lnTo>
                    <a:pt x="85" y="22"/>
                  </a:lnTo>
                  <a:lnTo>
                    <a:pt x="85" y="24"/>
                  </a:lnTo>
                  <a:lnTo>
                    <a:pt x="85" y="22"/>
                  </a:lnTo>
                  <a:lnTo>
                    <a:pt x="87" y="22"/>
                  </a:lnTo>
                  <a:lnTo>
                    <a:pt x="87" y="24"/>
                  </a:lnTo>
                  <a:lnTo>
                    <a:pt x="88" y="24"/>
                  </a:lnTo>
                  <a:lnTo>
                    <a:pt x="90" y="24"/>
                  </a:lnTo>
                  <a:lnTo>
                    <a:pt x="90" y="26"/>
                  </a:lnTo>
                  <a:lnTo>
                    <a:pt x="92" y="26"/>
                  </a:lnTo>
                  <a:lnTo>
                    <a:pt x="94" y="26"/>
                  </a:lnTo>
                  <a:lnTo>
                    <a:pt x="96" y="26"/>
                  </a:lnTo>
                  <a:lnTo>
                    <a:pt x="96" y="24"/>
                  </a:lnTo>
                  <a:lnTo>
                    <a:pt x="96" y="26"/>
                  </a:lnTo>
                  <a:lnTo>
                    <a:pt x="98" y="26"/>
                  </a:lnTo>
                  <a:lnTo>
                    <a:pt x="100" y="26"/>
                  </a:lnTo>
                  <a:lnTo>
                    <a:pt x="100" y="24"/>
                  </a:lnTo>
                  <a:lnTo>
                    <a:pt x="100" y="26"/>
                  </a:lnTo>
                  <a:lnTo>
                    <a:pt x="102" y="26"/>
                  </a:lnTo>
                  <a:lnTo>
                    <a:pt x="104" y="26"/>
                  </a:lnTo>
                  <a:lnTo>
                    <a:pt x="104" y="24"/>
                  </a:lnTo>
                  <a:lnTo>
                    <a:pt x="106" y="24"/>
                  </a:lnTo>
                  <a:lnTo>
                    <a:pt x="106" y="22"/>
                  </a:lnTo>
                  <a:lnTo>
                    <a:pt x="108" y="20"/>
                  </a:lnTo>
                  <a:lnTo>
                    <a:pt x="108" y="18"/>
                  </a:lnTo>
                  <a:lnTo>
                    <a:pt x="108" y="16"/>
                  </a:lnTo>
                  <a:lnTo>
                    <a:pt x="110" y="14"/>
                  </a:lnTo>
                  <a:lnTo>
                    <a:pt x="112" y="14"/>
                  </a:lnTo>
                  <a:lnTo>
                    <a:pt x="112" y="12"/>
                  </a:lnTo>
                  <a:lnTo>
                    <a:pt x="112" y="10"/>
                  </a:lnTo>
                  <a:lnTo>
                    <a:pt x="114" y="10"/>
                  </a:lnTo>
                  <a:lnTo>
                    <a:pt x="114" y="8"/>
                  </a:lnTo>
                  <a:lnTo>
                    <a:pt x="114" y="10"/>
                  </a:lnTo>
                  <a:lnTo>
                    <a:pt x="116" y="10"/>
                  </a:lnTo>
                  <a:lnTo>
                    <a:pt x="116" y="12"/>
                  </a:lnTo>
                  <a:lnTo>
                    <a:pt x="116" y="10"/>
                  </a:lnTo>
                  <a:lnTo>
                    <a:pt x="114" y="8"/>
                  </a:lnTo>
                  <a:lnTo>
                    <a:pt x="114" y="6"/>
                  </a:lnTo>
                  <a:lnTo>
                    <a:pt x="116" y="6"/>
                  </a:lnTo>
                  <a:lnTo>
                    <a:pt x="116" y="8"/>
                  </a:lnTo>
                  <a:lnTo>
                    <a:pt x="117" y="10"/>
                  </a:lnTo>
                  <a:lnTo>
                    <a:pt x="117" y="12"/>
                  </a:lnTo>
                  <a:lnTo>
                    <a:pt x="117" y="14"/>
                  </a:lnTo>
                  <a:lnTo>
                    <a:pt x="117" y="12"/>
                  </a:lnTo>
                  <a:lnTo>
                    <a:pt x="117" y="14"/>
                  </a:lnTo>
                  <a:lnTo>
                    <a:pt x="117" y="16"/>
                  </a:lnTo>
                  <a:lnTo>
                    <a:pt x="119" y="18"/>
                  </a:lnTo>
                  <a:lnTo>
                    <a:pt x="119" y="20"/>
                  </a:lnTo>
                  <a:lnTo>
                    <a:pt x="119" y="22"/>
                  </a:lnTo>
                  <a:lnTo>
                    <a:pt x="121" y="22"/>
                  </a:lnTo>
                  <a:lnTo>
                    <a:pt x="121" y="24"/>
                  </a:lnTo>
                  <a:lnTo>
                    <a:pt x="119" y="24"/>
                  </a:lnTo>
                  <a:lnTo>
                    <a:pt x="121" y="24"/>
                  </a:lnTo>
                  <a:lnTo>
                    <a:pt x="121" y="26"/>
                  </a:lnTo>
                  <a:lnTo>
                    <a:pt x="121" y="28"/>
                  </a:lnTo>
                  <a:lnTo>
                    <a:pt x="121" y="26"/>
                  </a:lnTo>
                  <a:lnTo>
                    <a:pt x="121" y="28"/>
                  </a:lnTo>
                  <a:lnTo>
                    <a:pt x="123" y="28"/>
                  </a:lnTo>
                  <a:lnTo>
                    <a:pt x="123" y="29"/>
                  </a:lnTo>
                  <a:lnTo>
                    <a:pt x="125" y="29"/>
                  </a:lnTo>
                  <a:lnTo>
                    <a:pt x="127" y="29"/>
                  </a:lnTo>
                  <a:lnTo>
                    <a:pt x="127" y="31"/>
                  </a:lnTo>
                  <a:lnTo>
                    <a:pt x="129" y="31"/>
                  </a:lnTo>
                  <a:lnTo>
                    <a:pt x="129" y="33"/>
                  </a:lnTo>
                  <a:lnTo>
                    <a:pt x="127" y="33"/>
                  </a:lnTo>
                  <a:lnTo>
                    <a:pt x="125" y="33"/>
                  </a:lnTo>
                  <a:lnTo>
                    <a:pt x="127" y="33"/>
                  </a:lnTo>
                  <a:lnTo>
                    <a:pt x="127" y="35"/>
                  </a:lnTo>
                  <a:lnTo>
                    <a:pt x="125" y="35"/>
                  </a:lnTo>
                  <a:lnTo>
                    <a:pt x="125" y="37"/>
                  </a:lnTo>
                  <a:lnTo>
                    <a:pt x="123" y="37"/>
                  </a:lnTo>
                  <a:lnTo>
                    <a:pt x="123" y="39"/>
                  </a:lnTo>
                  <a:lnTo>
                    <a:pt x="121" y="41"/>
                  </a:lnTo>
                  <a:lnTo>
                    <a:pt x="121" y="43"/>
                  </a:lnTo>
                  <a:lnTo>
                    <a:pt x="119" y="43"/>
                  </a:lnTo>
                  <a:lnTo>
                    <a:pt x="117" y="43"/>
                  </a:lnTo>
                  <a:lnTo>
                    <a:pt x="117" y="45"/>
                  </a:lnTo>
                  <a:lnTo>
                    <a:pt x="116" y="45"/>
                  </a:lnTo>
                  <a:lnTo>
                    <a:pt x="117" y="45"/>
                  </a:lnTo>
                  <a:lnTo>
                    <a:pt x="116" y="45"/>
                  </a:lnTo>
                  <a:lnTo>
                    <a:pt x="116" y="47"/>
                  </a:lnTo>
                  <a:lnTo>
                    <a:pt x="116" y="49"/>
                  </a:lnTo>
                  <a:lnTo>
                    <a:pt x="114" y="49"/>
                  </a:lnTo>
                  <a:lnTo>
                    <a:pt x="114" y="51"/>
                  </a:lnTo>
                  <a:lnTo>
                    <a:pt x="114" y="53"/>
                  </a:lnTo>
                  <a:lnTo>
                    <a:pt x="112" y="53"/>
                  </a:lnTo>
                  <a:lnTo>
                    <a:pt x="112" y="55"/>
                  </a:lnTo>
                  <a:lnTo>
                    <a:pt x="110" y="55"/>
                  </a:lnTo>
                  <a:lnTo>
                    <a:pt x="108" y="55"/>
                  </a:lnTo>
                  <a:lnTo>
                    <a:pt x="108" y="57"/>
                  </a:lnTo>
                  <a:lnTo>
                    <a:pt x="106" y="57"/>
                  </a:lnTo>
                  <a:lnTo>
                    <a:pt x="104" y="57"/>
                  </a:lnTo>
                  <a:lnTo>
                    <a:pt x="106" y="57"/>
                  </a:lnTo>
                  <a:lnTo>
                    <a:pt x="108" y="57"/>
                  </a:lnTo>
                  <a:lnTo>
                    <a:pt x="108" y="58"/>
                  </a:lnTo>
                  <a:lnTo>
                    <a:pt x="110" y="58"/>
                  </a:lnTo>
                  <a:lnTo>
                    <a:pt x="110" y="57"/>
                  </a:lnTo>
                  <a:lnTo>
                    <a:pt x="112" y="57"/>
                  </a:lnTo>
                  <a:lnTo>
                    <a:pt x="114" y="55"/>
                  </a:lnTo>
                  <a:lnTo>
                    <a:pt x="116" y="55"/>
                  </a:lnTo>
                  <a:lnTo>
                    <a:pt x="117" y="55"/>
                  </a:lnTo>
                  <a:lnTo>
                    <a:pt x="117" y="53"/>
                  </a:lnTo>
                  <a:lnTo>
                    <a:pt x="119" y="53"/>
                  </a:lnTo>
                  <a:lnTo>
                    <a:pt x="119" y="51"/>
                  </a:lnTo>
                  <a:lnTo>
                    <a:pt x="121" y="51"/>
                  </a:lnTo>
                  <a:lnTo>
                    <a:pt x="119" y="53"/>
                  </a:lnTo>
                  <a:lnTo>
                    <a:pt x="119" y="55"/>
                  </a:lnTo>
                  <a:lnTo>
                    <a:pt x="121" y="55"/>
                  </a:lnTo>
                  <a:lnTo>
                    <a:pt x="119" y="55"/>
                  </a:lnTo>
                  <a:lnTo>
                    <a:pt x="121" y="55"/>
                  </a:lnTo>
                  <a:lnTo>
                    <a:pt x="121" y="57"/>
                  </a:lnTo>
                  <a:lnTo>
                    <a:pt x="121" y="58"/>
                  </a:lnTo>
                  <a:lnTo>
                    <a:pt x="119" y="58"/>
                  </a:lnTo>
                  <a:lnTo>
                    <a:pt x="119" y="60"/>
                  </a:lnTo>
                  <a:lnTo>
                    <a:pt x="121" y="60"/>
                  </a:lnTo>
                  <a:lnTo>
                    <a:pt x="119" y="60"/>
                  </a:lnTo>
                  <a:lnTo>
                    <a:pt x="121" y="60"/>
                  </a:lnTo>
                  <a:lnTo>
                    <a:pt x="121" y="58"/>
                  </a:lnTo>
                  <a:lnTo>
                    <a:pt x="123" y="58"/>
                  </a:lnTo>
                  <a:lnTo>
                    <a:pt x="123" y="60"/>
                  </a:lnTo>
                  <a:lnTo>
                    <a:pt x="125" y="60"/>
                  </a:lnTo>
                  <a:lnTo>
                    <a:pt x="125" y="58"/>
                  </a:lnTo>
                  <a:lnTo>
                    <a:pt x="125" y="60"/>
                  </a:lnTo>
                  <a:lnTo>
                    <a:pt x="125" y="58"/>
                  </a:lnTo>
                  <a:lnTo>
                    <a:pt x="127" y="58"/>
                  </a:lnTo>
                  <a:lnTo>
                    <a:pt x="129" y="58"/>
                  </a:lnTo>
                  <a:lnTo>
                    <a:pt x="129" y="60"/>
                  </a:lnTo>
                  <a:lnTo>
                    <a:pt x="127" y="60"/>
                  </a:lnTo>
                  <a:lnTo>
                    <a:pt x="129" y="60"/>
                  </a:lnTo>
                  <a:lnTo>
                    <a:pt x="127" y="60"/>
                  </a:lnTo>
                  <a:lnTo>
                    <a:pt x="129" y="60"/>
                  </a:lnTo>
                  <a:lnTo>
                    <a:pt x="129" y="58"/>
                  </a:lnTo>
                  <a:lnTo>
                    <a:pt x="129" y="60"/>
                  </a:lnTo>
                  <a:lnTo>
                    <a:pt x="129" y="58"/>
                  </a:lnTo>
                  <a:lnTo>
                    <a:pt x="129" y="60"/>
                  </a:lnTo>
                  <a:lnTo>
                    <a:pt x="131" y="60"/>
                  </a:lnTo>
                  <a:lnTo>
                    <a:pt x="129" y="58"/>
                  </a:lnTo>
                  <a:lnTo>
                    <a:pt x="131" y="58"/>
                  </a:lnTo>
                  <a:lnTo>
                    <a:pt x="133" y="58"/>
                  </a:lnTo>
                  <a:lnTo>
                    <a:pt x="133" y="60"/>
                  </a:lnTo>
                  <a:lnTo>
                    <a:pt x="131" y="60"/>
                  </a:lnTo>
                  <a:lnTo>
                    <a:pt x="131" y="62"/>
                  </a:lnTo>
                  <a:lnTo>
                    <a:pt x="131" y="64"/>
                  </a:lnTo>
                  <a:lnTo>
                    <a:pt x="131" y="66"/>
                  </a:lnTo>
                  <a:lnTo>
                    <a:pt x="129" y="66"/>
                  </a:lnTo>
                  <a:lnTo>
                    <a:pt x="131" y="66"/>
                  </a:lnTo>
                  <a:lnTo>
                    <a:pt x="131" y="64"/>
                  </a:lnTo>
                  <a:lnTo>
                    <a:pt x="131" y="62"/>
                  </a:lnTo>
                  <a:lnTo>
                    <a:pt x="133" y="62"/>
                  </a:lnTo>
                  <a:lnTo>
                    <a:pt x="133" y="60"/>
                  </a:lnTo>
                  <a:lnTo>
                    <a:pt x="135" y="58"/>
                  </a:lnTo>
                  <a:lnTo>
                    <a:pt x="135" y="57"/>
                  </a:lnTo>
                  <a:lnTo>
                    <a:pt x="137" y="57"/>
                  </a:lnTo>
                  <a:lnTo>
                    <a:pt x="137" y="58"/>
                  </a:lnTo>
                  <a:lnTo>
                    <a:pt x="135" y="58"/>
                  </a:lnTo>
                  <a:lnTo>
                    <a:pt x="137" y="58"/>
                  </a:lnTo>
                  <a:lnTo>
                    <a:pt x="137" y="57"/>
                  </a:lnTo>
                  <a:lnTo>
                    <a:pt x="139" y="57"/>
                  </a:lnTo>
                  <a:lnTo>
                    <a:pt x="139" y="55"/>
                  </a:lnTo>
                  <a:lnTo>
                    <a:pt x="139" y="57"/>
                  </a:lnTo>
                  <a:lnTo>
                    <a:pt x="141" y="57"/>
                  </a:lnTo>
                  <a:lnTo>
                    <a:pt x="139" y="57"/>
                  </a:lnTo>
                  <a:lnTo>
                    <a:pt x="141" y="57"/>
                  </a:lnTo>
                  <a:lnTo>
                    <a:pt x="139" y="57"/>
                  </a:lnTo>
                  <a:lnTo>
                    <a:pt x="139" y="55"/>
                  </a:lnTo>
                  <a:lnTo>
                    <a:pt x="141" y="55"/>
                  </a:lnTo>
                  <a:lnTo>
                    <a:pt x="141" y="53"/>
                  </a:lnTo>
                  <a:lnTo>
                    <a:pt x="143" y="53"/>
                  </a:lnTo>
                  <a:lnTo>
                    <a:pt x="141" y="53"/>
                  </a:lnTo>
                  <a:lnTo>
                    <a:pt x="143" y="53"/>
                  </a:lnTo>
                  <a:lnTo>
                    <a:pt x="143" y="51"/>
                  </a:lnTo>
                  <a:lnTo>
                    <a:pt x="143" y="49"/>
                  </a:lnTo>
                  <a:lnTo>
                    <a:pt x="145" y="51"/>
                  </a:lnTo>
                  <a:lnTo>
                    <a:pt x="145" y="49"/>
                  </a:lnTo>
                  <a:lnTo>
                    <a:pt x="146" y="49"/>
                  </a:lnTo>
                  <a:lnTo>
                    <a:pt x="146" y="51"/>
                  </a:lnTo>
                  <a:lnTo>
                    <a:pt x="146" y="49"/>
                  </a:lnTo>
                  <a:lnTo>
                    <a:pt x="148" y="49"/>
                  </a:lnTo>
                  <a:lnTo>
                    <a:pt x="148" y="51"/>
                  </a:lnTo>
                  <a:lnTo>
                    <a:pt x="148" y="49"/>
                  </a:lnTo>
                  <a:lnTo>
                    <a:pt x="150" y="49"/>
                  </a:lnTo>
                  <a:lnTo>
                    <a:pt x="150" y="51"/>
                  </a:lnTo>
                  <a:lnTo>
                    <a:pt x="150" y="49"/>
                  </a:lnTo>
                  <a:lnTo>
                    <a:pt x="150" y="51"/>
                  </a:lnTo>
                  <a:lnTo>
                    <a:pt x="150" y="49"/>
                  </a:lnTo>
                  <a:lnTo>
                    <a:pt x="152" y="49"/>
                  </a:lnTo>
                  <a:lnTo>
                    <a:pt x="150" y="49"/>
                  </a:lnTo>
                  <a:lnTo>
                    <a:pt x="152" y="49"/>
                  </a:lnTo>
                  <a:lnTo>
                    <a:pt x="150" y="49"/>
                  </a:lnTo>
                  <a:lnTo>
                    <a:pt x="150" y="51"/>
                  </a:lnTo>
                  <a:lnTo>
                    <a:pt x="152" y="51"/>
                  </a:lnTo>
                  <a:lnTo>
                    <a:pt x="150" y="51"/>
                  </a:lnTo>
                  <a:lnTo>
                    <a:pt x="152" y="51"/>
                  </a:lnTo>
                  <a:lnTo>
                    <a:pt x="152" y="49"/>
                  </a:lnTo>
                  <a:lnTo>
                    <a:pt x="152" y="51"/>
                  </a:lnTo>
                  <a:lnTo>
                    <a:pt x="154" y="49"/>
                  </a:lnTo>
                  <a:lnTo>
                    <a:pt x="154" y="51"/>
                  </a:lnTo>
                  <a:lnTo>
                    <a:pt x="156" y="51"/>
                  </a:lnTo>
                  <a:lnTo>
                    <a:pt x="154" y="51"/>
                  </a:lnTo>
                  <a:lnTo>
                    <a:pt x="154" y="53"/>
                  </a:lnTo>
                  <a:lnTo>
                    <a:pt x="154" y="51"/>
                  </a:lnTo>
                  <a:lnTo>
                    <a:pt x="156" y="51"/>
                  </a:lnTo>
                  <a:lnTo>
                    <a:pt x="156" y="53"/>
                  </a:lnTo>
                  <a:lnTo>
                    <a:pt x="156" y="51"/>
                  </a:lnTo>
                  <a:lnTo>
                    <a:pt x="156" y="53"/>
                  </a:lnTo>
                  <a:lnTo>
                    <a:pt x="158" y="53"/>
                  </a:lnTo>
                  <a:lnTo>
                    <a:pt x="158" y="51"/>
                  </a:lnTo>
                  <a:lnTo>
                    <a:pt x="158" y="53"/>
                  </a:lnTo>
                  <a:lnTo>
                    <a:pt x="160" y="53"/>
                  </a:lnTo>
                  <a:lnTo>
                    <a:pt x="158" y="53"/>
                  </a:lnTo>
                  <a:lnTo>
                    <a:pt x="160" y="53"/>
                  </a:lnTo>
                  <a:lnTo>
                    <a:pt x="160" y="55"/>
                  </a:lnTo>
                  <a:lnTo>
                    <a:pt x="160" y="53"/>
                  </a:lnTo>
                  <a:lnTo>
                    <a:pt x="160" y="55"/>
                  </a:lnTo>
                  <a:lnTo>
                    <a:pt x="160" y="53"/>
                  </a:lnTo>
                  <a:lnTo>
                    <a:pt x="160" y="55"/>
                  </a:lnTo>
                  <a:lnTo>
                    <a:pt x="160" y="53"/>
                  </a:lnTo>
                  <a:lnTo>
                    <a:pt x="162" y="53"/>
                  </a:lnTo>
                  <a:lnTo>
                    <a:pt x="160" y="53"/>
                  </a:lnTo>
                  <a:lnTo>
                    <a:pt x="160" y="55"/>
                  </a:lnTo>
                  <a:lnTo>
                    <a:pt x="162" y="53"/>
                  </a:lnTo>
                  <a:lnTo>
                    <a:pt x="162" y="55"/>
                  </a:lnTo>
                  <a:lnTo>
                    <a:pt x="162" y="53"/>
                  </a:lnTo>
                  <a:lnTo>
                    <a:pt x="162" y="55"/>
                  </a:lnTo>
                  <a:lnTo>
                    <a:pt x="164" y="55"/>
                  </a:lnTo>
                  <a:lnTo>
                    <a:pt x="162" y="55"/>
                  </a:lnTo>
                  <a:lnTo>
                    <a:pt x="164" y="55"/>
                  </a:lnTo>
                  <a:lnTo>
                    <a:pt x="166" y="55"/>
                  </a:lnTo>
                  <a:lnTo>
                    <a:pt x="164" y="55"/>
                  </a:lnTo>
                  <a:lnTo>
                    <a:pt x="166" y="55"/>
                  </a:lnTo>
                  <a:lnTo>
                    <a:pt x="164" y="55"/>
                  </a:lnTo>
                  <a:lnTo>
                    <a:pt x="164" y="57"/>
                  </a:lnTo>
                  <a:lnTo>
                    <a:pt x="166" y="55"/>
                  </a:lnTo>
                  <a:lnTo>
                    <a:pt x="166" y="57"/>
                  </a:lnTo>
                  <a:lnTo>
                    <a:pt x="166" y="55"/>
                  </a:lnTo>
                  <a:lnTo>
                    <a:pt x="166" y="57"/>
                  </a:lnTo>
                  <a:lnTo>
                    <a:pt x="166" y="58"/>
                  </a:lnTo>
                  <a:lnTo>
                    <a:pt x="166" y="57"/>
                  </a:lnTo>
                  <a:lnTo>
                    <a:pt x="168" y="57"/>
                  </a:lnTo>
                  <a:lnTo>
                    <a:pt x="168" y="55"/>
                  </a:lnTo>
                  <a:lnTo>
                    <a:pt x="168" y="57"/>
                  </a:lnTo>
                  <a:lnTo>
                    <a:pt x="170" y="57"/>
                  </a:lnTo>
                  <a:lnTo>
                    <a:pt x="170" y="55"/>
                  </a:lnTo>
                  <a:lnTo>
                    <a:pt x="170" y="57"/>
                  </a:lnTo>
                  <a:lnTo>
                    <a:pt x="170" y="58"/>
                  </a:lnTo>
                  <a:lnTo>
                    <a:pt x="172" y="58"/>
                  </a:lnTo>
                  <a:lnTo>
                    <a:pt x="170" y="58"/>
                  </a:lnTo>
                  <a:lnTo>
                    <a:pt x="172" y="58"/>
                  </a:lnTo>
                  <a:lnTo>
                    <a:pt x="172" y="60"/>
                  </a:lnTo>
                  <a:lnTo>
                    <a:pt x="174" y="60"/>
                  </a:lnTo>
                  <a:lnTo>
                    <a:pt x="172" y="60"/>
                  </a:lnTo>
                  <a:lnTo>
                    <a:pt x="174" y="60"/>
                  </a:lnTo>
                  <a:lnTo>
                    <a:pt x="172" y="60"/>
                  </a:lnTo>
                  <a:lnTo>
                    <a:pt x="172" y="62"/>
                  </a:lnTo>
                  <a:lnTo>
                    <a:pt x="170" y="62"/>
                  </a:lnTo>
                  <a:lnTo>
                    <a:pt x="172" y="62"/>
                  </a:lnTo>
                  <a:lnTo>
                    <a:pt x="172" y="64"/>
                  </a:lnTo>
                  <a:lnTo>
                    <a:pt x="172" y="62"/>
                  </a:lnTo>
                  <a:lnTo>
                    <a:pt x="172" y="64"/>
                  </a:lnTo>
                  <a:lnTo>
                    <a:pt x="172" y="62"/>
                  </a:lnTo>
                  <a:lnTo>
                    <a:pt x="174" y="62"/>
                  </a:lnTo>
                  <a:lnTo>
                    <a:pt x="174" y="64"/>
                  </a:lnTo>
                  <a:lnTo>
                    <a:pt x="172" y="64"/>
                  </a:lnTo>
                  <a:lnTo>
                    <a:pt x="172" y="62"/>
                  </a:lnTo>
                  <a:lnTo>
                    <a:pt x="172" y="64"/>
                  </a:lnTo>
                  <a:lnTo>
                    <a:pt x="172" y="66"/>
                  </a:lnTo>
                  <a:lnTo>
                    <a:pt x="172" y="64"/>
                  </a:lnTo>
                  <a:lnTo>
                    <a:pt x="172" y="66"/>
                  </a:lnTo>
                  <a:lnTo>
                    <a:pt x="172" y="68"/>
                  </a:lnTo>
                  <a:lnTo>
                    <a:pt x="172" y="70"/>
                  </a:lnTo>
                  <a:lnTo>
                    <a:pt x="170" y="70"/>
                  </a:lnTo>
                  <a:lnTo>
                    <a:pt x="172" y="70"/>
                  </a:lnTo>
                  <a:lnTo>
                    <a:pt x="172" y="68"/>
                  </a:lnTo>
                  <a:lnTo>
                    <a:pt x="174" y="68"/>
                  </a:lnTo>
                  <a:lnTo>
                    <a:pt x="174" y="66"/>
                  </a:lnTo>
                  <a:lnTo>
                    <a:pt x="174" y="64"/>
                  </a:lnTo>
                  <a:lnTo>
                    <a:pt x="175" y="64"/>
                  </a:lnTo>
                  <a:lnTo>
                    <a:pt x="177" y="64"/>
                  </a:lnTo>
                  <a:lnTo>
                    <a:pt x="175" y="64"/>
                  </a:lnTo>
                  <a:lnTo>
                    <a:pt x="175" y="66"/>
                  </a:lnTo>
                  <a:lnTo>
                    <a:pt x="174" y="66"/>
                  </a:lnTo>
                  <a:lnTo>
                    <a:pt x="175" y="66"/>
                  </a:lnTo>
                  <a:lnTo>
                    <a:pt x="175" y="68"/>
                  </a:lnTo>
                  <a:lnTo>
                    <a:pt x="175" y="66"/>
                  </a:lnTo>
                  <a:lnTo>
                    <a:pt x="177" y="66"/>
                  </a:lnTo>
                  <a:lnTo>
                    <a:pt x="177" y="64"/>
                  </a:lnTo>
                  <a:lnTo>
                    <a:pt x="177" y="66"/>
                  </a:lnTo>
                  <a:lnTo>
                    <a:pt x="177" y="64"/>
                  </a:lnTo>
                  <a:lnTo>
                    <a:pt x="179" y="64"/>
                  </a:lnTo>
                  <a:lnTo>
                    <a:pt x="181" y="64"/>
                  </a:lnTo>
                  <a:lnTo>
                    <a:pt x="179" y="64"/>
                  </a:lnTo>
                  <a:lnTo>
                    <a:pt x="181" y="64"/>
                  </a:lnTo>
                  <a:lnTo>
                    <a:pt x="181" y="62"/>
                  </a:lnTo>
                  <a:lnTo>
                    <a:pt x="183" y="62"/>
                  </a:lnTo>
                  <a:lnTo>
                    <a:pt x="183" y="64"/>
                  </a:lnTo>
                  <a:lnTo>
                    <a:pt x="185" y="64"/>
                  </a:lnTo>
                  <a:lnTo>
                    <a:pt x="187" y="64"/>
                  </a:lnTo>
                  <a:lnTo>
                    <a:pt x="187" y="66"/>
                  </a:lnTo>
                  <a:lnTo>
                    <a:pt x="189" y="66"/>
                  </a:lnTo>
                  <a:lnTo>
                    <a:pt x="191" y="66"/>
                  </a:lnTo>
                  <a:lnTo>
                    <a:pt x="193" y="66"/>
                  </a:lnTo>
                  <a:lnTo>
                    <a:pt x="195" y="66"/>
                  </a:lnTo>
                  <a:lnTo>
                    <a:pt x="197" y="68"/>
                  </a:lnTo>
                  <a:lnTo>
                    <a:pt x="195" y="68"/>
                  </a:lnTo>
                  <a:lnTo>
                    <a:pt x="197" y="68"/>
                  </a:lnTo>
                  <a:lnTo>
                    <a:pt x="199" y="68"/>
                  </a:lnTo>
                  <a:lnTo>
                    <a:pt x="197" y="68"/>
                  </a:lnTo>
                  <a:lnTo>
                    <a:pt x="199" y="68"/>
                  </a:lnTo>
                  <a:lnTo>
                    <a:pt x="201" y="68"/>
                  </a:lnTo>
                  <a:lnTo>
                    <a:pt x="203" y="68"/>
                  </a:lnTo>
                  <a:lnTo>
                    <a:pt x="204" y="66"/>
                  </a:lnTo>
                  <a:lnTo>
                    <a:pt x="206" y="66"/>
                  </a:lnTo>
                  <a:lnTo>
                    <a:pt x="208" y="66"/>
                  </a:lnTo>
                  <a:lnTo>
                    <a:pt x="208" y="68"/>
                  </a:lnTo>
                  <a:lnTo>
                    <a:pt x="208" y="66"/>
                  </a:lnTo>
                  <a:lnTo>
                    <a:pt x="208" y="68"/>
                  </a:lnTo>
                  <a:lnTo>
                    <a:pt x="210" y="68"/>
                  </a:lnTo>
                  <a:lnTo>
                    <a:pt x="212" y="68"/>
                  </a:lnTo>
                  <a:lnTo>
                    <a:pt x="214" y="70"/>
                  </a:lnTo>
                  <a:lnTo>
                    <a:pt x="216" y="70"/>
                  </a:lnTo>
                  <a:lnTo>
                    <a:pt x="216" y="72"/>
                  </a:lnTo>
                  <a:lnTo>
                    <a:pt x="218" y="72"/>
                  </a:lnTo>
                  <a:lnTo>
                    <a:pt x="220" y="72"/>
                  </a:lnTo>
                  <a:lnTo>
                    <a:pt x="220" y="74"/>
                  </a:lnTo>
                  <a:lnTo>
                    <a:pt x="222" y="74"/>
                  </a:lnTo>
                  <a:lnTo>
                    <a:pt x="224" y="76"/>
                  </a:lnTo>
                  <a:lnTo>
                    <a:pt x="224" y="78"/>
                  </a:lnTo>
                  <a:lnTo>
                    <a:pt x="226" y="78"/>
                  </a:lnTo>
                  <a:lnTo>
                    <a:pt x="228" y="80"/>
                  </a:lnTo>
                  <a:lnTo>
                    <a:pt x="228" y="82"/>
                  </a:lnTo>
                  <a:lnTo>
                    <a:pt x="230" y="82"/>
                  </a:lnTo>
                  <a:lnTo>
                    <a:pt x="232" y="82"/>
                  </a:lnTo>
                  <a:lnTo>
                    <a:pt x="232" y="84"/>
                  </a:lnTo>
                  <a:lnTo>
                    <a:pt x="233" y="84"/>
                  </a:lnTo>
                  <a:lnTo>
                    <a:pt x="235" y="84"/>
                  </a:lnTo>
                  <a:lnTo>
                    <a:pt x="235" y="86"/>
                  </a:lnTo>
                  <a:lnTo>
                    <a:pt x="237" y="86"/>
                  </a:lnTo>
                  <a:lnTo>
                    <a:pt x="239" y="86"/>
                  </a:lnTo>
                  <a:lnTo>
                    <a:pt x="237" y="86"/>
                  </a:lnTo>
                  <a:lnTo>
                    <a:pt x="239" y="86"/>
                  </a:lnTo>
                  <a:lnTo>
                    <a:pt x="241" y="86"/>
                  </a:lnTo>
                  <a:lnTo>
                    <a:pt x="243" y="86"/>
                  </a:lnTo>
                  <a:lnTo>
                    <a:pt x="245" y="86"/>
                  </a:lnTo>
                  <a:lnTo>
                    <a:pt x="247" y="86"/>
                  </a:lnTo>
                  <a:lnTo>
                    <a:pt x="247" y="88"/>
                  </a:lnTo>
                  <a:lnTo>
                    <a:pt x="249" y="88"/>
                  </a:lnTo>
                  <a:lnTo>
                    <a:pt x="249" y="89"/>
                  </a:lnTo>
                  <a:lnTo>
                    <a:pt x="249" y="91"/>
                  </a:lnTo>
                  <a:lnTo>
                    <a:pt x="249" y="93"/>
                  </a:lnTo>
                  <a:lnTo>
                    <a:pt x="251" y="93"/>
                  </a:lnTo>
                  <a:lnTo>
                    <a:pt x="251" y="95"/>
                  </a:lnTo>
                  <a:lnTo>
                    <a:pt x="249" y="95"/>
                  </a:lnTo>
                  <a:lnTo>
                    <a:pt x="251" y="95"/>
                  </a:lnTo>
                  <a:lnTo>
                    <a:pt x="251" y="97"/>
                  </a:lnTo>
                  <a:lnTo>
                    <a:pt x="251" y="99"/>
                  </a:lnTo>
                  <a:lnTo>
                    <a:pt x="251" y="101"/>
                  </a:lnTo>
                  <a:lnTo>
                    <a:pt x="253" y="101"/>
                  </a:lnTo>
                  <a:lnTo>
                    <a:pt x="253" y="103"/>
                  </a:lnTo>
                  <a:lnTo>
                    <a:pt x="251" y="103"/>
                  </a:lnTo>
                  <a:lnTo>
                    <a:pt x="253" y="103"/>
                  </a:lnTo>
                  <a:lnTo>
                    <a:pt x="253" y="101"/>
                  </a:lnTo>
                  <a:lnTo>
                    <a:pt x="253" y="103"/>
                  </a:lnTo>
                  <a:lnTo>
                    <a:pt x="253" y="105"/>
                  </a:lnTo>
                  <a:lnTo>
                    <a:pt x="253" y="107"/>
                  </a:lnTo>
                  <a:lnTo>
                    <a:pt x="251" y="107"/>
                  </a:lnTo>
                  <a:lnTo>
                    <a:pt x="253" y="107"/>
                  </a:lnTo>
                  <a:lnTo>
                    <a:pt x="251" y="107"/>
                  </a:lnTo>
                  <a:lnTo>
                    <a:pt x="253" y="107"/>
                  </a:lnTo>
                  <a:lnTo>
                    <a:pt x="253" y="109"/>
                  </a:lnTo>
                  <a:lnTo>
                    <a:pt x="253" y="111"/>
                  </a:lnTo>
                  <a:lnTo>
                    <a:pt x="251" y="111"/>
                  </a:lnTo>
                  <a:lnTo>
                    <a:pt x="253" y="111"/>
                  </a:lnTo>
                  <a:lnTo>
                    <a:pt x="251" y="111"/>
                  </a:lnTo>
                  <a:lnTo>
                    <a:pt x="251" y="113"/>
                  </a:lnTo>
                  <a:lnTo>
                    <a:pt x="251" y="115"/>
                  </a:lnTo>
                  <a:lnTo>
                    <a:pt x="251" y="117"/>
                  </a:lnTo>
                  <a:lnTo>
                    <a:pt x="249" y="117"/>
                  </a:lnTo>
                  <a:lnTo>
                    <a:pt x="249" y="118"/>
                  </a:lnTo>
                  <a:lnTo>
                    <a:pt x="249" y="120"/>
                  </a:lnTo>
                  <a:lnTo>
                    <a:pt x="247" y="120"/>
                  </a:lnTo>
                  <a:lnTo>
                    <a:pt x="247" y="122"/>
                  </a:lnTo>
                  <a:lnTo>
                    <a:pt x="245" y="122"/>
                  </a:lnTo>
                  <a:lnTo>
                    <a:pt x="245" y="124"/>
                  </a:lnTo>
                  <a:lnTo>
                    <a:pt x="245" y="122"/>
                  </a:lnTo>
                  <a:lnTo>
                    <a:pt x="245" y="124"/>
                  </a:lnTo>
                  <a:lnTo>
                    <a:pt x="243" y="124"/>
                  </a:lnTo>
                  <a:lnTo>
                    <a:pt x="245" y="124"/>
                  </a:lnTo>
                  <a:lnTo>
                    <a:pt x="243" y="124"/>
                  </a:lnTo>
                  <a:lnTo>
                    <a:pt x="243" y="126"/>
                  </a:lnTo>
                  <a:lnTo>
                    <a:pt x="243" y="128"/>
                  </a:lnTo>
                  <a:lnTo>
                    <a:pt x="241" y="128"/>
                  </a:lnTo>
                  <a:lnTo>
                    <a:pt x="241" y="130"/>
                  </a:lnTo>
                  <a:lnTo>
                    <a:pt x="239" y="130"/>
                  </a:lnTo>
                  <a:lnTo>
                    <a:pt x="239" y="132"/>
                  </a:lnTo>
                  <a:lnTo>
                    <a:pt x="237" y="132"/>
                  </a:lnTo>
                  <a:lnTo>
                    <a:pt x="235" y="134"/>
                  </a:lnTo>
                  <a:lnTo>
                    <a:pt x="233" y="134"/>
                  </a:lnTo>
                  <a:lnTo>
                    <a:pt x="233" y="136"/>
                  </a:lnTo>
                  <a:lnTo>
                    <a:pt x="232" y="136"/>
                  </a:lnTo>
                  <a:lnTo>
                    <a:pt x="233" y="136"/>
                  </a:lnTo>
                  <a:lnTo>
                    <a:pt x="233" y="138"/>
                  </a:lnTo>
                  <a:lnTo>
                    <a:pt x="232" y="138"/>
                  </a:lnTo>
                  <a:lnTo>
                    <a:pt x="232" y="140"/>
                  </a:lnTo>
                  <a:lnTo>
                    <a:pt x="232" y="138"/>
                  </a:lnTo>
                  <a:lnTo>
                    <a:pt x="232" y="136"/>
                  </a:lnTo>
                  <a:lnTo>
                    <a:pt x="232" y="138"/>
                  </a:lnTo>
                  <a:lnTo>
                    <a:pt x="232" y="136"/>
                  </a:lnTo>
                  <a:lnTo>
                    <a:pt x="232" y="138"/>
                  </a:lnTo>
                  <a:lnTo>
                    <a:pt x="232" y="140"/>
                  </a:lnTo>
                  <a:lnTo>
                    <a:pt x="230" y="140"/>
                  </a:lnTo>
                  <a:lnTo>
                    <a:pt x="232" y="140"/>
                  </a:lnTo>
                  <a:lnTo>
                    <a:pt x="230" y="142"/>
                  </a:lnTo>
                  <a:lnTo>
                    <a:pt x="230" y="144"/>
                  </a:lnTo>
                  <a:lnTo>
                    <a:pt x="228" y="146"/>
                  </a:lnTo>
                  <a:lnTo>
                    <a:pt x="228" y="147"/>
                  </a:lnTo>
                  <a:lnTo>
                    <a:pt x="226" y="147"/>
                  </a:lnTo>
                  <a:lnTo>
                    <a:pt x="226" y="149"/>
                  </a:lnTo>
                  <a:lnTo>
                    <a:pt x="224" y="151"/>
                  </a:lnTo>
                  <a:lnTo>
                    <a:pt x="222" y="151"/>
                  </a:lnTo>
                  <a:lnTo>
                    <a:pt x="222" y="149"/>
                  </a:lnTo>
                  <a:lnTo>
                    <a:pt x="220" y="149"/>
                  </a:lnTo>
                  <a:lnTo>
                    <a:pt x="220" y="147"/>
                  </a:lnTo>
                  <a:lnTo>
                    <a:pt x="220" y="149"/>
                  </a:lnTo>
                  <a:lnTo>
                    <a:pt x="220" y="151"/>
                  </a:lnTo>
                  <a:lnTo>
                    <a:pt x="220" y="149"/>
                  </a:lnTo>
                  <a:lnTo>
                    <a:pt x="218" y="149"/>
                  </a:lnTo>
                  <a:lnTo>
                    <a:pt x="220" y="149"/>
                  </a:lnTo>
                  <a:lnTo>
                    <a:pt x="218" y="149"/>
                  </a:lnTo>
                  <a:lnTo>
                    <a:pt x="220" y="149"/>
                  </a:lnTo>
                  <a:lnTo>
                    <a:pt x="220" y="151"/>
                  </a:lnTo>
                  <a:lnTo>
                    <a:pt x="220" y="153"/>
                  </a:lnTo>
                  <a:lnTo>
                    <a:pt x="218" y="153"/>
                  </a:lnTo>
                  <a:lnTo>
                    <a:pt x="220" y="153"/>
                  </a:lnTo>
                  <a:lnTo>
                    <a:pt x="218" y="153"/>
                  </a:lnTo>
                  <a:lnTo>
                    <a:pt x="218" y="155"/>
                  </a:lnTo>
                  <a:lnTo>
                    <a:pt x="218" y="157"/>
                  </a:lnTo>
                  <a:lnTo>
                    <a:pt x="216" y="157"/>
                  </a:lnTo>
                  <a:lnTo>
                    <a:pt x="218" y="157"/>
                  </a:lnTo>
                  <a:lnTo>
                    <a:pt x="218" y="155"/>
                  </a:lnTo>
                  <a:lnTo>
                    <a:pt x="218" y="157"/>
                  </a:lnTo>
                  <a:lnTo>
                    <a:pt x="218" y="159"/>
                  </a:lnTo>
                  <a:lnTo>
                    <a:pt x="218" y="157"/>
                  </a:lnTo>
                  <a:lnTo>
                    <a:pt x="216" y="157"/>
                  </a:lnTo>
                  <a:lnTo>
                    <a:pt x="216" y="159"/>
                  </a:lnTo>
                  <a:lnTo>
                    <a:pt x="218" y="159"/>
                  </a:lnTo>
                  <a:lnTo>
                    <a:pt x="216" y="159"/>
                  </a:lnTo>
                  <a:lnTo>
                    <a:pt x="218" y="159"/>
                  </a:lnTo>
                  <a:lnTo>
                    <a:pt x="218" y="161"/>
                  </a:lnTo>
                  <a:lnTo>
                    <a:pt x="218" y="163"/>
                  </a:lnTo>
                  <a:lnTo>
                    <a:pt x="218" y="161"/>
                  </a:lnTo>
                  <a:lnTo>
                    <a:pt x="218" y="159"/>
                  </a:lnTo>
                  <a:lnTo>
                    <a:pt x="218" y="161"/>
                  </a:lnTo>
                  <a:lnTo>
                    <a:pt x="218" y="163"/>
                  </a:lnTo>
                  <a:lnTo>
                    <a:pt x="218" y="165"/>
                  </a:lnTo>
                  <a:lnTo>
                    <a:pt x="218" y="167"/>
                  </a:lnTo>
                  <a:lnTo>
                    <a:pt x="218" y="169"/>
                  </a:lnTo>
                  <a:lnTo>
                    <a:pt x="218" y="171"/>
                  </a:lnTo>
                  <a:lnTo>
                    <a:pt x="218" y="173"/>
                  </a:lnTo>
                  <a:lnTo>
                    <a:pt x="218" y="175"/>
                  </a:lnTo>
                  <a:lnTo>
                    <a:pt x="218" y="176"/>
                  </a:lnTo>
                  <a:lnTo>
                    <a:pt x="220" y="176"/>
                  </a:lnTo>
                  <a:lnTo>
                    <a:pt x="218" y="176"/>
                  </a:lnTo>
                  <a:lnTo>
                    <a:pt x="218" y="178"/>
                  </a:lnTo>
                  <a:lnTo>
                    <a:pt x="218" y="180"/>
                  </a:lnTo>
                  <a:lnTo>
                    <a:pt x="218" y="182"/>
                  </a:lnTo>
                  <a:lnTo>
                    <a:pt x="218" y="184"/>
                  </a:lnTo>
                  <a:lnTo>
                    <a:pt x="216" y="184"/>
                  </a:lnTo>
                  <a:lnTo>
                    <a:pt x="216" y="186"/>
                  </a:lnTo>
                  <a:lnTo>
                    <a:pt x="216" y="188"/>
                  </a:lnTo>
                  <a:lnTo>
                    <a:pt x="216" y="190"/>
                  </a:lnTo>
                  <a:lnTo>
                    <a:pt x="216" y="192"/>
                  </a:lnTo>
                  <a:lnTo>
                    <a:pt x="216" y="194"/>
                  </a:lnTo>
                  <a:lnTo>
                    <a:pt x="214" y="194"/>
                  </a:lnTo>
                  <a:lnTo>
                    <a:pt x="214" y="196"/>
                  </a:lnTo>
                  <a:lnTo>
                    <a:pt x="212" y="196"/>
                  </a:lnTo>
                  <a:lnTo>
                    <a:pt x="212" y="198"/>
                  </a:lnTo>
                  <a:lnTo>
                    <a:pt x="212" y="200"/>
                  </a:lnTo>
                  <a:lnTo>
                    <a:pt x="212" y="202"/>
                  </a:lnTo>
                  <a:lnTo>
                    <a:pt x="212" y="204"/>
                  </a:lnTo>
                  <a:lnTo>
                    <a:pt x="212" y="205"/>
                  </a:lnTo>
                  <a:lnTo>
                    <a:pt x="212" y="207"/>
                  </a:lnTo>
                  <a:lnTo>
                    <a:pt x="212" y="209"/>
                  </a:lnTo>
                  <a:lnTo>
                    <a:pt x="210" y="209"/>
                  </a:lnTo>
                  <a:lnTo>
                    <a:pt x="208" y="211"/>
                  </a:lnTo>
                  <a:lnTo>
                    <a:pt x="208" y="213"/>
                  </a:lnTo>
                  <a:lnTo>
                    <a:pt x="208" y="215"/>
                  </a:lnTo>
                  <a:lnTo>
                    <a:pt x="206" y="215"/>
                  </a:lnTo>
                  <a:lnTo>
                    <a:pt x="208" y="215"/>
                  </a:lnTo>
                  <a:lnTo>
                    <a:pt x="206" y="215"/>
                  </a:lnTo>
                  <a:lnTo>
                    <a:pt x="206" y="217"/>
                  </a:lnTo>
                  <a:lnTo>
                    <a:pt x="206" y="219"/>
                  </a:lnTo>
                  <a:lnTo>
                    <a:pt x="204" y="219"/>
                  </a:lnTo>
                  <a:lnTo>
                    <a:pt x="203" y="219"/>
                  </a:lnTo>
                  <a:lnTo>
                    <a:pt x="203" y="221"/>
                  </a:lnTo>
                  <a:lnTo>
                    <a:pt x="203" y="223"/>
                  </a:lnTo>
                  <a:lnTo>
                    <a:pt x="203" y="225"/>
                  </a:lnTo>
                  <a:lnTo>
                    <a:pt x="201" y="225"/>
                  </a:lnTo>
                  <a:lnTo>
                    <a:pt x="201" y="227"/>
                  </a:lnTo>
                  <a:lnTo>
                    <a:pt x="201" y="229"/>
                  </a:lnTo>
                  <a:lnTo>
                    <a:pt x="203" y="229"/>
                  </a:lnTo>
                  <a:lnTo>
                    <a:pt x="203" y="231"/>
                  </a:lnTo>
                  <a:lnTo>
                    <a:pt x="201" y="231"/>
                  </a:lnTo>
                  <a:lnTo>
                    <a:pt x="199" y="231"/>
                  </a:lnTo>
                  <a:lnTo>
                    <a:pt x="199" y="233"/>
                  </a:lnTo>
                  <a:lnTo>
                    <a:pt x="197" y="233"/>
                  </a:lnTo>
                  <a:lnTo>
                    <a:pt x="195" y="233"/>
                  </a:lnTo>
                  <a:lnTo>
                    <a:pt x="195" y="234"/>
                  </a:lnTo>
                  <a:lnTo>
                    <a:pt x="193" y="234"/>
                  </a:lnTo>
                  <a:lnTo>
                    <a:pt x="193" y="236"/>
                  </a:lnTo>
                  <a:lnTo>
                    <a:pt x="195" y="236"/>
                  </a:lnTo>
                  <a:lnTo>
                    <a:pt x="193" y="236"/>
                  </a:lnTo>
                  <a:lnTo>
                    <a:pt x="193" y="238"/>
                  </a:lnTo>
                  <a:lnTo>
                    <a:pt x="191" y="238"/>
                  </a:lnTo>
                  <a:lnTo>
                    <a:pt x="189" y="238"/>
                  </a:lnTo>
                  <a:lnTo>
                    <a:pt x="187" y="238"/>
                  </a:lnTo>
                  <a:lnTo>
                    <a:pt x="185" y="238"/>
                  </a:lnTo>
                  <a:lnTo>
                    <a:pt x="183" y="238"/>
                  </a:lnTo>
                  <a:lnTo>
                    <a:pt x="185" y="238"/>
                  </a:lnTo>
                  <a:lnTo>
                    <a:pt x="183" y="238"/>
                  </a:lnTo>
                  <a:lnTo>
                    <a:pt x="185" y="236"/>
                  </a:lnTo>
                  <a:lnTo>
                    <a:pt x="183" y="236"/>
                  </a:lnTo>
                  <a:lnTo>
                    <a:pt x="183" y="238"/>
                  </a:lnTo>
                  <a:lnTo>
                    <a:pt x="181" y="238"/>
                  </a:lnTo>
                  <a:lnTo>
                    <a:pt x="181" y="240"/>
                  </a:lnTo>
                  <a:lnTo>
                    <a:pt x="179" y="240"/>
                  </a:lnTo>
                  <a:lnTo>
                    <a:pt x="177" y="240"/>
                  </a:lnTo>
                  <a:lnTo>
                    <a:pt x="177" y="238"/>
                  </a:lnTo>
                  <a:lnTo>
                    <a:pt x="177" y="240"/>
                  </a:lnTo>
                  <a:lnTo>
                    <a:pt x="179" y="240"/>
                  </a:lnTo>
                  <a:lnTo>
                    <a:pt x="179" y="238"/>
                  </a:lnTo>
                  <a:lnTo>
                    <a:pt x="177" y="238"/>
                  </a:lnTo>
                  <a:lnTo>
                    <a:pt x="175" y="238"/>
                  </a:lnTo>
                  <a:lnTo>
                    <a:pt x="175" y="240"/>
                  </a:lnTo>
                  <a:lnTo>
                    <a:pt x="175" y="238"/>
                  </a:lnTo>
                  <a:lnTo>
                    <a:pt x="175" y="240"/>
                  </a:lnTo>
                  <a:lnTo>
                    <a:pt x="175" y="238"/>
                  </a:lnTo>
                  <a:lnTo>
                    <a:pt x="174" y="238"/>
                  </a:lnTo>
                  <a:lnTo>
                    <a:pt x="172" y="238"/>
                  </a:lnTo>
                  <a:lnTo>
                    <a:pt x="172" y="240"/>
                  </a:lnTo>
                  <a:lnTo>
                    <a:pt x="172" y="238"/>
                  </a:lnTo>
                  <a:lnTo>
                    <a:pt x="172" y="240"/>
                  </a:lnTo>
                  <a:lnTo>
                    <a:pt x="172" y="242"/>
                  </a:lnTo>
                  <a:lnTo>
                    <a:pt x="172" y="240"/>
                  </a:lnTo>
                  <a:lnTo>
                    <a:pt x="172" y="242"/>
                  </a:lnTo>
                  <a:lnTo>
                    <a:pt x="170" y="242"/>
                  </a:lnTo>
                  <a:lnTo>
                    <a:pt x="168" y="242"/>
                  </a:lnTo>
                  <a:lnTo>
                    <a:pt x="168" y="244"/>
                  </a:lnTo>
                  <a:lnTo>
                    <a:pt x="166" y="244"/>
                  </a:lnTo>
                  <a:lnTo>
                    <a:pt x="168" y="244"/>
                  </a:lnTo>
                  <a:lnTo>
                    <a:pt x="166" y="244"/>
                  </a:lnTo>
                  <a:lnTo>
                    <a:pt x="166" y="246"/>
                  </a:lnTo>
                  <a:lnTo>
                    <a:pt x="164" y="246"/>
                  </a:lnTo>
                  <a:lnTo>
                    <a:pt x="162" y="246"/>
                  </a:lnTo>
                  <a:lnTo>
                    <a:pt x="160" y="246"/>
                  </a:lnTo>
                  <a:lnTo>
                    <a:pt x="158" y="246"/>
                  </a:lnTo>
                  <a:lnTo>
                    <a:pt x="158" y="248"/>
                  </a:lnTo>
                  <a:lnTo>
                    <a:pt x="158" y="246"/>
                  </a:lnTo>
                  <a:lnTo>
                    <a:pt x="160" y="246"/>
                  </a:lnTo>
                  <a:lnTo>
                    <a:pt x="158" y="248"/>
                  </a:lnTo>
                  <a:lnTo>
                    <a:pt x="158" y="246"/>
                  </a:lnTo>
                  <a:lnTo>
                    <a:pt x="156" y="246"/>
                  </a:lnTo>
                  <a:lnTo>
                    <a:pt x="156" y="248"/>
                  </a:lnTo>
                  <a:lnTo>
                    <a:pt x="158" y="248"/>
                  </a:lnTo>
                  <a:lnTo>
                    <a:pt x="156" y="248"/>
                  </a:lnTo>
                  <a:lnTo>
                    <a:pt x="154" y="250"/>
                  </a:lnTo>
                  <a:lnTo>
                    <a:pt x="152" y="250"/>
                  </a:lnTo>
                  <a:lnTo>
                    <a:pt x="152" y="252"/>
                  </a:lnTo>
                  <a:lnTo>
                    <a:pt x="150" y="252"/>
                  </a:lnTo>
                  <a:lnTo>
                    <a:pt x="148" y="254"/>
                  </a:lnTo>
                  <a:lnTo>
                    <a:pt x="146" y="254"/>
                  </a:lnTo>
                  <a:lnTo>
                    <a:pt x="146" y="256"/>
                  </a:lnTo>
                  <a:lnTo>
                    <a:pt x="145" y="256"/>
                  </a:lnTo>
                  <a:lnTo>
                    <a:pt x="145" y="258"/>
                  </a:lnTo>
                  <a:lnTo>
                    <a:pt x="143" y="258"/>
                  </a:lnTo>
                  <a:lnTo>
                    <a:pt x="145" y="258"/>
                  </a:lnTo>
                  <a:lnTo>
                    <a:pt x="145" y="260"/>
                  </a:lnTo>
                  <a:lnTo>
                    <a:pt x="143" y="260"/>
                  </a:lnTo>
                  <a:lnTo>
                    <a:pt x="143" y="262"/>
                  </a:lnTo>
                  <a:lnTo>
                    <a:pt x="141" y="262"/>
                  </a:lnTo>
                  <a:lnTo>
                    <a:pt x="143" y="260"/>
                  </a:lnTo>
                  <a:lnTo>
                    <a:pt x="141" y="260"/>
                  </a:lnTo>
                  <a:lnTo>
                    <a:pt x="139" y="260"/>
                  </a:lnTo>
                  <a:lnTo>
                    <a:pt x="141" y="260"/>
                  </a:lnTo>
                  <a:lnTo>
                    <a:pt x="141" y="262"/>
                  </a:lnTo>
                  <a:lnTo>
                    <a:pt x="139" y="262"/>
                  </a:lnTo>
                  <a:lnTo>
                    <a:pt x="137" y="260"/>
                  </a:lnTo>
                  <a:lnTo>
                    <a:pt x="137" y="262"/>
                  </a:lnTo>
                  <a:lnTo>
                    <a:pt x="139" y="262"/>
                  </a:lnTo>
                  <a:lnTo>
                    <a:pt x="137" y="262"/>
                  </a:lnTo>
                  <a:lnTo>
                    <a:pt x="139" y="262"/>
                  </a:lnTo>
                  <a:lnTo>
                    <a:pt x="141" y="262"/>
                  </a:lnTo>
                  <a:lnTo>
                    <a:pt x="139" y="262"/>
                  </a:lnTo>
                  <a:lnTo>
                    <a:pt x="141" y="262"/>
                  </a:lnTo>
                  <a:lnTo>
                    <a:pt x="139" y="262"/>
                  </a:lnTo>
                  <a:lnTo>
                    <a:pt x="141" y="262"/>
                  </a:lnTo>
                  <a:lnTo>
                    <a:pt x="141" y="263"/>
                  </a:lnTo>
                  <a:lnTo>
                    <a:pt x="139" y="263"/>
                  </a:lnTo>
                  <a:lnTo>
                    <a:pt x="139" y="265"/>
                  </a:lnTo>
                  <a:lnTo>
                    <a:pt x="139" y="263"/>
                  </a:lnTo>
                  <a:lnTo>
                    <a:pt x="139" y="265"/>
                  </a:lnTo>
                  <a:lnTo>
                    <a:pt x="137" y="265"/>
                  </a:lnTo>
                  <a:lnTo>
                    <a:pt x="139" y="265"/>
                  </a:lnTo>
                  <a:lnTo>
                    <a:pt x="139" y="267"/>
                  </a:lnTo>
                  <a:lnTo>
                    <a:pt x="139" y="269"/>
                  </a:lnTo>
                  <a:lnTo>
                    <a:pt x="137" y="267"/>
                  </a:lnTo>
                  <a:lnTo>
                    <a:pt x="137" y="269"/>
                  </a:lnTo>
                  <a:lnTo>
                    <a:pt x="139" y="269"/>
                  </a:lnTo>
                  <a:lnTo>
                    <a:pt x="139" y="271"/>
                  </a:lnTo>
                  <a:lnTo>
                    <a:pt x="139" y="273"/>
                  </a:lnTo>
                  <a:lnTo>
                    <a:pt x="139" y="275"/>
                  </a:lnTo>
                  <a:lnTo>
                    <a:pt x="139" y="277"/>
                  </a:lnTo>
                  <a:lnTo>
                    <a:pt x="141" y="277"/>
                  </a:lnTo>
                  <a:lnTo>
                    <a:pt x="139" y="277"/>
                  </a:lnTo>
                  <a:lnTo>
                    <a:pt x="139" y="279"/>
                  </a:lnTo>
                  <a:lnTo>
                    <a:pt x="139" y="281"/>
                  </a:lnTo>
                  <a:lnTo>
                    <a:pt x="139" y="283"/>
                  </a:lnTo>
                  <a:lnTo>
                    <a:pt x="139" y="285"/>
                  </a:lnTo>
                  <a:lnTo>
                    <a:pt x="139" y="287"/>
                  </a:lnTo>
                  <a:lnTo>
                    <a:pt x="139" y="289"/>
                  </a:lnTo>
                  <a:lnTo>
                    <a:pt x="137" y="289"/>
                  </a:lnTo>
                  <a:lnTo>
                    <a:pt x="137" y="291"/>
                  </a:lnTo>
                  <a:lnTo>
                    <a:pt x="137" y="289"/>
                  </a:lnTo>
                  <a:lnTo>
                    <a:pt x="137" y="291"/>
                  </a:lnTo>
                  <a:lnTo>
                    <a:pt x="135" y="291"/>
                  </a:lnTo>
                  <a:lnTo>
                    <a:pt x="133" y="292"/>
                  </a:lnTo>
                  <a:lnTo>
                    <a:pt x="131" y="294"/>
                  </a:lnTo>
                  <a:lnTo>
                    <a:pt x="129" y="296"/>
                  </a:lnTo>
                  <a:lnTo>
                    <a:pt x="129" y="298"/>
                  </a:lnTo>
                  <a:lnTo>
                    <a:pt x="127" y="300"/>
                  </a:lnTo>
                  <a:lnTo>
                    <a:pt x="127" y="302"/>
                  </a:lnTo>
                  <a:lnTo>
                    <a:pt x="125" y="306"/>
                  </a:lnTo>
                  <a:lnTo>
                    <a:pt x="125" y="308"/>
                  </a:lnTo>
                  <a:lnTo>
                    <a:pt x="123" y="312"/>
                  </a:lnTo>
                  <a:lnTo>
                    <a:pt x="121" y="312"/>
                  </a:lnTo>
                  <a:lnTo>
                    <a:pt x="121" y="314"/>
                  </a:lnTo>
                  <a:lnTo>
                    <a:pt x="119" y="314"/>
                  </a:lnTo>
                  <a:lnTo>
                    <a:pt x="119" y="316"/>
                  </a:lnTo>
                  <a:lnTo>
                    <a:pt x="119" y="318"/>
                  </a:lnTo>
                  <a:lnTo>
                    <a:pt x="117" y="318"/>
                  </a:lnTo>
                  <a:lnTo>
                    <a:pt x="116" y="320"/>
                  </a:lnTo>
                  <a:lnTo>
                    <a:pt x="114" y="321"/>
                  </a:lnTo>
                  <a:lnTo>
                    <a:pt x="112" y="321"/>
                  </a:lnTo>
                  <a:lnTo>
                    <a:pt x="110" y="323"/>
                  </a:lnTo>
                  <a:lnTo>
                    <a:pt x="110" y="325"/>
                  </a:lnTo>
                  <a:lnTo>
                    <a:pt x="110" y="323"/>
                  </a:lnTo>
                  <a:lnTo>
                    <a:pt x="110" y="321"/>
                  </a:lnTo>
                  <a:lnTo>
                    <a:pt x="112" y="321"/>
                  </a:lnTo>
                  <a:lnTo>
                    <a:pt x="114" y="321"/>
                  </a:lnTo>
                  <a:lnTo>
                    <a:pt x="114" y="320"/>
                  </a:lnTo>
                  <a:lnTo>
                    <a:pt x="116" y="320"/>
                  </a:lnTo>
                  <a:lnTo>
                    <a:pt x="116" y="318"/>
                  </a:lnTo>
                  <a:lnTo>
                    <a:pt x="117" y="318"/>
                  </a:lnTo>
                  <a:lnTo>
                    <a:pt x="117" y="316"/>
                  </a:lnTo>
                  <a:lnTo>
                    <a:pt x="117" y="314"/>
                  </a:lnTo>
                  <a:lnTo>
                    <a:pt x="119" y="314"/>
                  </a:lnTo>
                  <a:lnTo>
                    <a:pt x="119" y="312"/>
                  </a:lnTo>
                  <a:lnTo>
                    <a:pt x="121" y="312"/>
                  </a:lnTo>
                  <a:lnTo>
                    <a:pt x="121" y="310"/>
                  </a:lnTo>
                  <a:lnTo>
                    <a:pt x="121" y="308"/>
                  </a:lnTo>
                  <a:lnTo>
                    <a:pt x="121" y="306"/>
                  </a:lnTo>
                  <a:lnTo>
                    <a:pt x="121" y="308"/>
                  </a:lnTo>
                  <a:lnTo>
                    <a:pt x="123" y="308"/>
                  </a:lnTo>
                  <a:lnTo>
                    <a:pt x="123" y="306"/>
                  </a:lnTo>
                  <a:lnTo>
                    <a:pt x="121" y="306"/>
                  </a:lnTo>
                  <a:lnTo>
                    <a:pt x="119" y="306"/>
                  </a:lnTo>
                  <a:lnTo>
                    <a:pt x="119" y="308"/>
                  </a:lnTo>
                  <a:lnTo>
                    <a:pt x="119" y="306"/>
                  </a:lnTo>
                  <a:lnTo>
                    <a:pt x="117" y="306"/>
                  </a:lnTo>
                  <a:lnTo>
                    <a:pt x="117" y="304"/>
                  </a:lnTo>
                  <a:lnTo>
                    <a:pt x="116" y="304"/>
                  </a:lnTo>
                  <a:lnTo>
                    <a:pt x="116" y="306"/>
                  </a:lnTo>
                  <a:lnTo>
                    <a:pt x="117" y="306"/>
                  </a:lnTo>
                  <a:lnTo>
                    <a:pt x="116" y="306"/>
                  </a:lnTo>
                  <a:lnTo>
                    <a:pt x="117" y="306"/>
                  </a:lnTo>
                  <a:lnTo>
                    <a:pt x="117" y="308"/>
                  </a:lnTo>
                  <a:lnTo>
                    <a:pt x="117" y="306"/>
                  </a:lnTo>
                  <a:lnTo>
                    <a:pt x="117" y="308"/>
                  </a:lnTo>
                  <a:lnTo>
                    <a:pt x="117" y="310"/>
                  </a:lnTo>
                  <a:lnTo>
                    <a:pt x="117" y="312"/>
                  </a:lnTo>
                  <a:lnTo>
                    <a:pt x="116" y="312"/>
                  </a:lnTo>
                  <a:lnTo>
                    <a:pt x="117" y="312"/>
                  </a:lnTo>
                  <a:lnTo>
                    <a:pt x="116" y="310"/>
                  </a:lnTo>
                  <a:lnTo>
                    <a:pt x="116" y="312"/>
                  </a:lnTo>
                  <a:lnTo>
                    <a:pt x="116" y="314"/>
                  </a:lnTo>
                  <a:lnTo>
                    <a:pt x="114" y="314"/>
                  </a:lnTo>
                  <a:lnTo>
                    <a:pt x="114" y="316"/>
                  </a:lnTo>
                  <a:lnTo>
                    <a:pt x="112" y="316"/>
                  </a:lnTo>
                  <a:lnTo>
                    <a:pt x="112" y="318"/>
                  </a:lnTo>
                  <a:lnTo>
                    <a:pt x="110" y="318"/>
                  </a:lnTo>
                  <a:lnTo>
                    <a:pt x="112" y="320"/>
                  </a:lnTo>
                  <a:lnTo>
                    <a:pt x="110" y="320"/>
                  </a:lnTo>
                  <a:lnTo>
                    <a:pt x="110" y="318"/>
                  </a:lnTo>
                  <a:lnTo>
                    <a:pt x="110" y="320"/>
                  </a:lnTo>
                  <a:lnTo>
                    <a:pt x="110" y="321"/>
                  </a:lnTo>
                  <a:lnTo>
                    <a:pt x="108" y="321"/>
                  </a:lnTo>
                  <a:lnTo>
                    <a:pt x="110" y="321"/>
                  </a:lnTo>
                  <a:lnTo>
                    <a:pt x="110" y="323"/>
                  </a:lnTo>
                  <a:lnTo>
                    <a:pt x="108" y="323"/>
                  </a:lnTo>
                  <a:lnTo>
                    <a:pt x="110" y="323"/>
                  </a:lnTo>
                  <a:lnTo>
                    <a:pt x="108" y="323"/>
                  </a:lnTo>
                  <a:lnTo>
                    <a:pt x="110" y="323"/>
                  </a:lnTo>
                  <a:lnTo>
                    <a:pt x="110" y="325"/>
                  </a:lnTo>
                  <a:lnTo>
                    <a:pt x="108" y="325"/>
                  </a:lnTo>
                  <a:lnTo>
                    <a:pt x="108" y="327"/>
                  </a:lnTo>
                  <a:lnTo>
                    <a:pt x="108" y="329"/>
                  </a:lnTo>
                  <a:lnTo>
                    <a:pt x="106" y="331"/>
                  </a:lnTo>
                  <a:lnTo>
                    <a:pt x="106" y="333"/>
                  </a:lnTo>
                  <a:lnTo>
                    <a:pt x="104" y="335"/>
                  </a:lnTo>
                  <a:lnTo>
                    <a:pt x="104" y="337"/>
                  </a:lnTo>
                  <a:lnTo>
                    <a:pt x="102" y="337"/>
                  </a:lnTo>
                  <a:lnTo>
                    <a:pt x="100" y="339"/>
                  </a:lnTo>
                  <a:lnTo>
                    <a:pt x="100" y="341"/>
                  </a:lnTo>
                  <a:lnTo>
                    <a:pt x="98" y="341"/>
                  </a:lnTo>
                  <a:lnTo>
                    <a:pt x="98" y="339"/>
                  </a:lnTo>
                  <a:lnTo>
                    <a:pt x="98" y="337"/>
                  </a:lnTo>
                  <a:lnTo>
                    <a:pt x="98" y="335"/>
                  </a:lnTo>
                  <a:lnTo>
                    <a:pt x="100" y="335"/>
                  </a:lnTo>
                  <a:lnTo>
                    <a:pt x="100" y="333"/>
                  </a:lnTo>
                  <a:lnTo>
                    <a:pt x="102" y="333"/>
                  </a:lnTo>
                  <a:lnTo>
                    <a:pt x="102" y="331"/>
                  </a:lnTo>
                  <a:lnTo>
                    <a:pt x="104" y="331"/>
                  </a:lnTo>
                  <a:lnTo>
                    <a:pt x="106" y="329"/>
                  </a:lnTo>
                  <a:lnTo>
                    <a:pt x="106" y="327"/>
                  </a:lnTo>
                  <a:lnTo>
                    <a:pt x="104" y="325"/>
                  </a:lnTo>
                  <a:lnTo>
                    <a:pt x="106" y="325"/>
                  </a:lnTo>
                  <a:lnTo>
                    <a:pt x="104" y="325"/>
                  </a:lnTo>
                  <a:lnTo>
                    <a:pt x="104" y="327"/>
                  </a:lnTo>
                  <a:lnTo>
                    <a:pt x="104" y="325"/>
                  </a:lnTo>
                  <a:lnTo>
                    <a:pt x="104" y="327"/>
                  </a:lnTo>
                  <a:lnTo>
                    <a:pt x="102" y="327"/>
                  </a:lnTo>
                  <a:lnTo>
                    <a:pt x="102" y="329"/>
                  </a:lnTo>
                  <a:lnTo>
                    <a:pt x="100" y="329"/>
                  </a:lnTo>
                  <a:lnTo>
                    <a:pt x="98" y="329"/>
                  </a:lnTo>
                  <a:lnTo>
                    <a:pt x="98" y="327"/>
                  </a:lnTo>
                  <a:lnTo>
                    <a:pt x="96" y="327"/>
                  </a:lnTo>
                  <a:lnTo>
                    <a:pt x="96" y="325"/>
                  </a:lnTo>
                  <a:lnTo>
                    <a:pt x="96" y="323"/>
                  </a:lnTo>
                  <a:lnTo>
                    <a:pt x="94" y="323"/>
                  </a:lnTo>
                  <a:lnTo>
                    <a:pt x="94" y="321"/>
                  </a:lnTo>
                  <a:lnTo>
                    <a:pt x="92" y="321"/>
                  </a:lnTo>
                  <a:lnTo>
                    <a:pt x="90" y="321"/>
                  </a:lnTo>
                  <a:lnTo>
                    <a:pt x="90" y="320"/>
                  </a:lnTo>
                  <a:lnTo>
                    <a:pt x="90" y="318"/>
                  </a:lnTo>
                  <a:lnTo>
                    <a:pt x="88" y="318"/>
                  </a:lnTo>
                  <a:lnTo>
                    <a:pt x="87" y="318"/>
                  </a:lnTo>
                  <a:lnTo>
                    <a:pt x="87" y="316"/>
                  </a:lnTo>
                  <a:lnTo>
                    <a:pt x="85" y="316"/>
                  </a:lnTo>
                  <a:lnTo>
                    <a:pt x="83" y="316"/>
                  </a:lnTo>
                  <a:lnTo>
                    <a:pt x="83" y="314"/>
                  </a:lnTo>
                  <a:lnTo>
                    <a:pt x="83" y="312"/>
                  </a:lnTo>
                  <a:lnTo>
                    <a:pt x="81" y="312"/>
                  </a:lnTo>
                  <a:lnTo>
                    <a:pt x="79" y="314"/>
                  </a:lnTo>
                  <a:lnTo>
                    <a:pt x="77" y="314"/>
                  </a:lnTo>
                  <a:lnTo>
                    <a:pt x="77" y="312"/>
                  </a:lnTo>
                  <a:lnTo>
                    <a:pt x="77" y="310"/>
                  </a:lnTo>
                  <a:lnTo>
                    <a:pt x="75" y="310"/>
                  </a:lnTo>
                  <a:lnTo>
                    <a:pt x="75" y="308"/>
                  </a:lnTo>
                  <a:lnTo>
                    <a:pt x="73" y="308"/>
                  </a:lnTo>
                  <a:lnTo>
                    <a:pt x="73" y="306"/>
                  </a:lnTo>
                  <a:lnTo>
                    <a:pt x="71" y="306"/>
                  </a:lnTo>
                  <a:lnTo>
                    <a:pt x="71" y="304"/>
                  </a:lnTo>
                  <a:lnTo>
                    <a:pt x="69" y="304"/>
                  </a:lnTo>
                  <a:lnTo>
                    <a:pt x="67" y="306"/>
                  </a:lnTo>
                  <a:lnTo>
                    <a:pt x="65" y="306"/>
                  </a:lnTo>
                  <a:lnTo>
                    <a:pt x="65" y="304"/>
                  </a:lnTo>
                  <a:lnTo>
                    <a:pt x="67" y="304"/>
                  </a:lnTo>
                  <a:lnTo>
                    <a:pt x="67" y="302"/>
                  </a:lnTo>
                  <a:lnTo>
                    <a:pt x="69" y="302"/>
                  </a:lnTo>
                  <a:lnTo>
                    <a:pt x="69" y="300"/>
                  </a:lnTo>
                  <a:lnTo>
                    <a:pt x="71" y="300"/>
                  </a:lnTo>
                  <a:lnTo>
                    <a:pt x="71" y="298"/>
                  </a:lnTo>
                  <a:lnTo>
                    <a:pt x="71" y="296"/>
                  </a:lnTo>
                  <a:lnTo>
                    <a:pt x="73" y="296"/>
                  </a:lnTo>
                  <a:lnTo>
                    <a:pt x="73" y="294"/>
                  </a:lnTo>
                  <a:lnTo>
                    <a:pt x="75" y="294"/>
                  </a:lnTo>
                  <a:lnTo>
                    <a:pt x="75" y="292"/>
                  </a:lnTo>
                  <a:lnTo>
                    <a:pt x="77" y="292"/>
                  </a:lnTo>
                  <a:lnTo>
                    <a:pt x="77" y="291"/>
                  </a:lnTo>
                  <a:lnTo>
                    <a:pt x="77" y="289"/>
                  </a:lnTo>
                  <a:lnTo>
                    <a:pt x="79" y="289"/>
                  </a:lnTo>
                  <a:lnTo>
                    <a:pt x="81" y="289"/>
                  </a:lnTo>
                  <a:lnTo>
                    <a:pt x="81" y="287"/>
                  </a:lnTo>
                  <a:lnTo>
                    <a:pt x="79" y="287"/>
                  </a:lnTo>
                  <a:lnTo>
                    <a:pt x="81" y="287"/>
                  </a:lnTo>
                  <a:lnTo>
                    <a:pt x="81" y="285"/>
                  </a:lnTo>
                  <a:lnTo>
                    <a:pt x="83" y="285"/>
                  </a:lnTo>
                  <a:lnTo>
                    <a:pt x="85" y="285"/>
                  </a:lnTo>
                  <a:lnTo>
                    <a:pt x="85" y="283"/>
                  </a:lnTo>
                  <a:lnTo>
                    <a:pt x="87" y="283"/>
                  </a:lnTo>
                  <a:lnTo>
                    <a:pt x="85" y="283"/>
                  </a:lnTo>
                  <a:lnTo>
                    <a:pt x="87" y="283"/>
                  </a:lnTo>
                  <a:lnTo>
                    <a:pt x="87" y="281"/>
                  </a:lnTo>
                  <a:lnTo>
                    <a:pt x="88" y="281"/>
                  </a:lnTo>
                  <a:lnTo>
                    <a:pt x="88" y="279"/>
                  </a:lnTo>
                  <a:lnTo>
                    <a:pt x="90" y="279"/>
                  </a:lnTo>
                  <a:lnTo>
                    <a:pt x="90" y="281"/>
                  </a:lnTo>
                  <a:lnTo>
                    <a:pt x="90" y="279"/>
                  </a:lnTo>
                  <a:lnTo>
                    <a:pt x="92" y="279"/>
                  </a:lnTo>
                  <a:lnTo>
                    <a:pt x="92" y="277"/>
                  </a:lnTo>
                  <a:lnTo>
                    <a:pt x="92" y="279"/>
                  </a:lnTo>
                  <a:lnTo>
                    <a:pt x="94" y="279"/>
                  </a:lnTo>
                  <a:lnTo>
                    <a:pt x="94" y="277"/>
                  </a:lnTo>
                  <a:lnTo>
                    <a:pt x="96" y="277"/>
                  </a:lnTo>
                  <a:lnTo>
                    <a:pt x="96" y="275"/>
                  </a:lnTo>
                  <a:lnTo>
                    <a:pt x="96" y="273"/>
                  </a:lnTo>
                  <a:lnTo>
                    <a:pt x="96" y="271"/>
                  </a:lnTo>
                  <a:lnTo>
                    <a:pt x="96" y="269"/>
                  </a:lnTo>
                  <a:lnTo>
                    <a:pt x="96" y="267"/>
                  </a:lnTo>
                  <a:lnTo>
                    <a:pt x="96" y="265"/>
                  </a:lnTo>
                  <a:lnTo>
                    <a:pt x="96" y="263"/>
                  </a:lnTo>
                  <a:lnTo>
                    <a:pt x="94" y="263"/>
                  </a:lnTo>
                  <a:lnTo>
                    <a:pt x="94" y="262"/>
                  </a:lnTo>
                  <a:lnTo>
                    <a:pt x="92" y="262"/>
                  </a:lnTo>
                  <a:lnTo>
                    <a:pt x="92" y="263"/>
                  </a:lnTo>
                  <a:lnTo>
                    <a:pt x="92" y="262"/>
                  </a:lnTo>
                  <a:lnTo>
                    <a:pt x="90" y="262"/>
                  </a:lnTo>
                  <a:lnTo>
                    <a:pt x="90" y="263"/>
                  </a:lnTo>
                  <a:lnTo>
                    <a:pt x="90" y="262"/>
                  </a:lnTo>
                  <a:lnTo>
                    <a:pt x="88" y="262"/>
                  </a:lnTo>
                  <a:lnTo>
                    <a:pt x="90" y="262"/>
                  </a:lnTo>
                  <a:lnTo>
                    <a:pt x="90" y="260"/>
                  </a:lnTo>
                  <a:lnTo>
                    <a:pt x="90" y="262"/>
                  </a:lnTo>
                  <a:lnTo>
                    <a:pt x="90" y="260"/>
                  </a:lnTo>
                  <a:lnTo>
                    <a:pt x="92" y="260"/>
                  </a:lnTo>
                  <a:lnTo>
                    <a:pt x="90" y="260"/>
                  </a:lnTo>
                  <a:lnTo>
                    <a:pt x="92" y="260"/>
                  </a:lnTo>
                  <a:lnTo>
                    <a:pt x="90" y="260"/>
                  </a:lnTo>
                  <a:lnTo>
                    <a:pt x="90" y="258"/>
                  </a:lnTo>
                  <a:lnTo>
                    <a:pt x="92" y="258"/>
                  </a:lnTo>
                  <a:lnTo>
                    <a:pt x="90" y="258"/>
                  </a:lnTo>
                  <a:lnTo>
                    <a:pt x="92" y="258"/>
                  </a:lnTo>
                  <a:lnTo>
                    <a:pt x="90" y="258"/>
                  </a:lnTo>
                  <a:lnTo>
                    <a:pt x="90" y="256"/>
                  </a:lnTo>
                  <a:lnTo>
                    <a:pt x="92" y="256"/>
                  </a:lnTo>
                  <a:lnTo>
                    <a:pt x="92" y="254"/>
                  </a:lnTo>
                  <a:lnTo>
                    <a:pt x="92" y="252"/>
                  </a:lnTo>
                  <a:lnTo>
                    <a:pt x="92" y="250"/>
                  </a:lnTo>
                  <a:lnTo>
                    <a:pt x="92" y="248"/>
                  </a:lnTo>
                  <a:lnTo>
                    <a:pt x="90" y="248"/>
                  </a:lnTo>
                  <a:lnTo>
                    <a:pt x="88" y="246"/>
                  </a:lnTo>
                  <a:lnTo>
                    <a:pt x="87" y="246"/>
                  </a:lnTo>
                  <a:lnTo>
                    <a:pt x="87" y="248"/>
                  </a:lnTo>
                  <a:lnTo>
                    <a:pt x="85" y="248"/>
                  </a:lnTo>
                  <a:lnTo>
                    <a:pt x="83" y="248"/>
                  </a:lnTo>
                  <a:lnTo>
                    <a:pt x="83" y="246"/>
                  </a:lnTo>
                  <a:lnTo>
                    <a:pt x="83" y="244"/>
                  </a:lnTo>
                  <a:lnTo>
                    <a:pt x="81" y="244"/>
                  </a:lnTo>
                  <a:lnTo>
                    <a:pt x="81" y="242"/>
                  </a:lnTo>
                  <a:lnTo>
                    <a:pt x="81" y="240"/>
                  </a:lnTo>
                  <a:lnTo>
                    <a:pt x="81" y="238"/>
                  </a:lnTo>
                  <a:lnTo>
                    <a:pt x="81" y="236"/>
                  </a:lnTo>
                  <a:lnTo>
                    <a:pt x="81" y="234"/>
                  </a:lnTo>
                  <a:lnTo>
                    <a:pt x="79" y="234"/>
                  </a:lnTo>
                  <a:lnTo>
                    <a:pt x="79" y="233"/>
                  </a:lnTo>
                  <a:lnTo>
                    <a:pt x="77" y="233"/>
                  </a:lnTo>
                  <a:lnTo>
                    <a:pt x="75" y="233"/>
                  </a:lnTo>
                  <a:lnTo>
                    <a:pt x="75" y="231"/>
                  </a:lnTo>
                  <a:lnTo>
                    <a:pt x="73" y="231"/>
                  </a:lnTo>
                  <a:lnTo>
                    <a:pt x="73" y="233"/>
                  </a:lnTo>
                  <a:lnTo>
                    <a:pt x="71" y="233"/>
                  </a:lnTo>
                  <a:lnTo>
                    <a:pt x="69" y="233"/>
                  </a:lnTo>
                  <a:lnTo>
                    <a:pt x="67" y="233"/>
                  </a:lnTo>
                  <a:lnTo>
                    <a:pt x="65" y="233"/>
                  </a:lnTo>
                  <a:lnTo>
                    <a:pt x="65" y="231"/>
                  </a:lnTo>
                  <a:lnTo>
                    <a:pt x="65" y="233"/>
                  </a:lnTo>
                  <a:lnTo>
                    <a:pt x="63" y="233"/>
                  </a:lnTo>
                  <a:lnTo>
                    <a:pt x="63" y="231"/>
                  </a:lnTo>
                  <a:lnTo>
                    <a:pt x="61" y="231"/>
                  </a:lnTo>
                  <a:lnTo>
                    <a:pt x="61" y="229"/>
                  </a:lnTo>
                  <a:lnTo>
                    <a:pt x="61" y="227"/>
                  </a:lnTo>
                  <a:lnTo>
                    <a:pt x="61" y="225"/>
                  </a:lnTo>
                  <a:lnTo>
                    <a:pt x="61" y="223"/>
                  </a:lnTo>
                  <a:lnTo>
                    <a:pt x="63" y="223"/>
                  </a:lnTo>
                  <a:lnTo>
                    <a:pt x="63" y="221"/>
                  </a:lnTo>
                  <a:lnTo>
                    <a:pt x="61" y="221"/>
                  </a:lnTo>
                  <a:lnTo>
                    <a:pt x="63" y="221"/>
                  </a:lnTo>
                  <a:lnTo>
                    <a:pt x="61" y="221"/>
                  </a:lnTo>
                  <a:lnTo>
                    <a:pt x="61" y="219"/>
                  </a:lnTo>
                  <a:lnTo>
                    <a:pt x="61" y="217"/>
                  </a:lnTo>
                  <a:lnTo>
                    <a:pt x="61" y="215"/>
                  </a:lnTo>
                  <a:lnTo>
                    <a:pt x="59" y="215"/>
                  </a:lnTo>
                  <a:lnTo>
                    <a:pt x="59" y="213"/>
                  </a:lnTo>
                  <a:lnTo>
                    <a:pt x="61" y="213"/>
                  </a:lnTo>
                  <a:lnTo>
                    <a:pt x="61" y="211"/>
                  </a:lnTo>
                  <a:lnTo>
                    <a:pt x="59" y="209"/>
                  </a:lnTo>
                  <a:lnTo>
                    <a:pt x="61" y="209"/>
                  </a:lnTo>
                  <a:lnTo>
                    <a:pt x="61" y="207"/>
                  </a:lnTo>
                  <a:lnTo>
                    <a:pt x="61" y="205"/>
                  </a:lnTo>
                  <a:lnTo>
                    <a:pt x="63" y="205"/>
                  </a:lnTo>
                  <a:lnTo>
                    <a:pt x="63" y="204"/>
                  </a:lnTo>
                  <a:lnTo>
                    <a:pt x="63" y="202"/>
                  </a:lnTo>
                  <a:lnTo>
                    <a:pt x="63" y="200"/>
                  </a:lnTo>
                  <a:lnTo>
                    <a:pt x="65" y="198"/>
                  </a:lnTo>
                  <a:lnTo>
                    <a:pt x="65" y="196"/>
                  </a:lnTo>
                  <a:lnTo>
                    <a:pt x="63" y="196"/>
                  </a:lnTo>
                  <a:lnTo>
                    <a:pt x="63" y="194"/>
                  </a:lnTo>
                  <a:lnTo>
                    <a:pt x="63" y="192"/>
                  </a:lnTo>
                  <a:lnTo>
                    <a:pt x="63" y="190"/>
                  </a:lnTo>
                  <a:lnTo>
                    <a:pt x="61" y="190"/>
                  </a:lnTo>
                  <a:lnTo>
                    <a:pt x="59" y="190"/>
                  </a:lnTo>
                  <a:lnTo>
                    <a:pt x="59" y="188"/>
                  </a:lnTo>
                  <a:lnTo>
                    <a:pt x="58" y="188"/>
                  </a:lnTo>
                  <a:lnTo>
                    <a:pt x="58" y="186"/>
                  </a:lnTo>
                  <a:lnTo>
                    <a:pt x="58" y="184"/>
                  </a:lnTo>
                  <a:lnTo>
                    <a:pt x="58" y="182"/>
                  </a:lnTo>
                  <a:lnTo>
                    <a:pt x="58" y="180"/>
                  </a:lnTo>
                  <a:lnTo>
                    <a:pt x="56" y="180"/>
                  </a:lnTo>
                  <a:lnTo>
                    <a:pt x="54" y="180"/>
                  </a:lnTo>
                  <a:lnTo>
                    <a:pt x="52" y="180"/>
                  </a:lnTo>
                  <a:lnTo>
                    <a:pt x="50" y="180"/>
                  </a:lnTo>
                  <a:lnTo>
                    <a:pt x="48" y="180"/>
                  </a:lnTo>
                  <a:lnTo>
                    <a:pt x="46" y="180"/>
                  </a:lnTo>
                  <a:lnTo>
                    <a:pt x="44" y="180"/>
                  </a:lnTo>
                  <a:lnTo>
                    <a:pt x="44" y="178"/>
                  </a:lnTo>
                  <a:lnTo>
                    <a:pt x="42" y="178"/>
                  </a:lnTo>
                  <a:lnTo>
                    <a:pt x="42" y="176"/>
                  </a:lnTo>
                  <a:lnTo>
                    <a:pt x="42" y="175"/>
                  </a:lnTo>
                  <a:lnTo>
                    <a:pt x="42" y="173"/>
                  </a:lnTo>
                  <a:lnTo>
                    <a:pt x="40" y="171"/>
                  </a:lnTo>
                  <a:lnTo>
                    <a:pt x="42" y="171"/>
                  </a:lnTo>
                  <a:lnTo>
                    <a:pt x="42" y="169"/>
                  </a:lnTo>
                  <a:lnTo>
                    <a:pt x="42" y="167"/>
                  </a:lnTo>
                  <a:lnTo>
                    <a:pt x="42" y="165"/>
                  </a:lnTo>
                  <a:lnTo>
                    <a:pt x="42" y="163"/>
                  </a:lnTo>
                  <a:lnTo>
                    <a:pt x="40" y="163"/>
                  </a:lnTo>
                  <a:lnTo>
                    <a:pt x="40" y="161"/>
                  </a:lnTo>
                  <a:lnTo>
                    <a:pt x="42" y="161"/>
                  </a:lnTo>
                  <a:lnTo>
                    <a:pt x="40" y="159"/>
                  </a:lnTo>
                  <a:lnTo>
                    <a:pt x="38" y="157"/>
                  </a:lnTo>
                  <a:lnTo>
                    <a:pt x="36" y="157"/>
                  </a:lnTo>
                  <a:lnTo>
                    <a:pt x="36" y="155"/>
                  </a:lnTo>
                  <a:lnTo>
                    <a:pt x="34" y="157"/>
                  </a:lnTo>
                  <a:lnTo>
                    <a:pt x="32" y="157"/>
                  </a:lnTo>
                  <a:lnTo>
                    <a:pt x="30" y="157"/>
                  </a:lnTo>
                  <a:lnTo>
                    <a:pt x="29" y="157"/>
                  </a:lnTo>
                  <a:lnTo>
                    <a:pt x="29" y="155"/>
                  </a:lnTo>
                  <a:lnTo>
                    <a:pt x="27" y="155"/>
                  </a:lnTo>
                  <a:lnTo>
                    <a:pt x="27" y="153"/>
                  </a:lnTo>
                  <a:lnTo>
                    <a:pt x="25" y="153"/>
                  </a:lnTo>
                  <a:lnTo>
                    <a:pt x="23" y="153"/>
                  </a:lnTo>
                  <a:lnTo>
                    <a:pt x="23" y="151"/>
                  </a:lnTo>
                  <a:lnTo>
                    <a:pt x="21" y="151"/>
                  </a:lnTo>
                  <a:lnTo>
                    <a:pt x="19" y="151"/>
                  </a:lnTo>
                  <a:lnTo>
                    <a:pt x="19" y="149"/>
                  </a:lnTo>
                  <a:lnTo>
                    <a:pt x="17" y="149"/>
                  </a:lnTo>
                  <a:lnTo>
                    <a:pt x="15" y="149"/>
                  </a:lnTo>
                  <a:lnTo>
                    <a:pt x="15" y="147"/>
                  </a:lnTo>
                  <a:lnTo>
                    <a:pt x="13" y="147"/>
                  </a:lnTo>
                  <a:lnTo>
                    <a:pt x="11" y="147"/>
                  </a:lnTo>
                  <a:lnTo>
                    <a:pt x="9" y="147"/>
                  </a:lnTo>
                  <a:lnTo>
                    <a:pt x="7" y="147"/>
                  </a:lnTo>
                  <a:lnTo>
                    <a:pt x="7" y="146"/>
                  </a:lnTo>
                  <a:lnTo>
                    <a:pt x="5" y="146"/>
                  </a:lnTo>
                  <a:lnTo>
                    <a:pt x="5" y="144"/>
                  </a:lnTo>
                  <a:lnTo>
                    <a:pt x="5" y="146"/>
                  </a:lnTo>
                  <a:lnTo>
                    <a:pt x="5" y="144"/>
                  </a:lnTo>
                  <a:lnTo>
                    <a:pt x="3" y="144"/>
                  </a:lnTo>
                  <a:lnTo>
                    <a:pt x="3" y="142"/>
                  </a:lnTo>
                  <a:lnTo>
                    <a:pt x="1" y="142"/>
                  </a:lnTo>
                  <a:lnTo>
                    <a:pt x="1" y="140"/>
                  </a:lnTo>
                  <a:lnTo>
                    <a:pt x="0" y="138"/>
                  </a:lnTo>
                  <a:lnTo>
                    <a:pt x="1" y="138"/>
                  </a:lnTo>
                  <a:lnTo>
                    <a:pt x="0" y="138"/>
                  </a:lnTo>
                  <a:lnTo>
                    <a:pt x="0" y="136"/>
                  </a:lnTo>
                  <a:lnTo>
                    <a:pt x="1" y="136"/>
                  </a:lnTo>
                  <a:lnTo>
                    <a:pt x="0" y="136"/>
                  </a:lnTo>
                  <a:lnTo>
                    <a:pt x="1" y="136"/>
                  </a:lnTo>
                  <a:lnTo>
                    <a:pt x="1" y="134"/>
                  </a:lnTo>
                  <a:lnTo>
                    <a:pt x="0" y="134"/>
                  </a:lnTo>
                  <a:lnTo>
                    <a:pt x="0" y="132"/>
                  </a:lnTo>
                  <a:lnTo>
                    <a:pt x="0" y="13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73" name="Freeform 1046"/>
            <p:cNvSpPr>
              <a:spLocks/>
            </p:cNvSpPr>
            <p:nvPr/>
          </p:nvSpPr>
          <p:spPr bwMode="gray">
            <a:xfrm>
              <a:off x="3813399" y="2317899"/>
              <a:ext cx="110170" cy="131431"/>
            </a:xfrm>
            <a:custGeom>
              <a:avLst/>
              <a:gdLst>
                <a:gd name="T0" fmla="*/ 73 w 114"/>
                <a:gd name="T1" fmla="*/ 126 h 136"/>
                <a:gd name="T2" fmla="*/ 70 w 114"/>
                <a:gd name="T3" fmla="*/ 126 h 136"/>
                <a:gd name="T4" fmla="*/ 66 w 114"/>
                <a:gd name="T5" fmla="*/ 126 h 136"/>
                <a:gd name="T6" fmla="*/ 60 w 114"/>
                <a:gd name="T7" fmla="*/ 128 h 136"/>
                <a:gd name="T8" fmla="*/ 54 w 114"/>
                <a:gd name="T9" fmla="*/ 130 h 136"/>
                <a:gd name="T10" fmla="*/ 50 w 114"/>
                <a:gd name="T11" fmla="*/ 134 h 136"/>
                <a:gd name="T12" fmla="*/ 44 w 114"/>
                <a:gd name="T13" fmla="*/ 136 h 136"/>
                <a:gd name="T14" fmla="*/ 41 w 114"/>
                <a:gd name="T15" fmla="*/ 134 h 136"/>
                <a:gd name="T16" fmla="*/ 33 w 114"/>
                <a:gd name="T17" fmla="*/ 136 h 136"/>
                <a:gd name="T18" fmla="*/ 29 w 114"/>
                <a:gd name="T19" fmla="*/ 134 h 136"/>
                <a:gd name="T20" fmla="*/ 29 w 114"/>
                <a:gd name="T21" fmla="*/ 126 h 136"/>
                <a:gd name="T22" fmla="*/ 27 w 114"/>
                <a:gd name="T23" fmla="*/ 124 h 136"/>
                <a:gd name="T24" fmla="*/ 21 w 114"/>
                <a:gd name="T25" fmla="*/ 126 h 136"/>
                <a:gd name="T26" fmla="*/ 15 w 114"/>
                <a:gd name="T27" fmla="*/ 124 h 136"/>
                <a:gd name="T28" fmla="*/ 8 w 114"/>
                <a:gd name="T29" fmla="*/ 122 h 136"/>
                <a:gd name="T30" fmla="*/ 10 w 114"/>
                <a:gd name="T31" fmla="*/ 117 h 136"/>
                <a:gd name="T32" fmla="*/ 4 w 114"/>
                <a:gd name="T33" fmla="*/ 113 h 136"/>
                <a:gd name="T34" fmla="*/ 2 w 114"/>
                <a:gd name="T35" fmla="*/ 109 h 136"/>
                <a:gd name="T36" fmla="*/ 2 w 114"/>
                <a:gd name="T37" fmla="*/ 105 h 136"/>
                <a:gd name="T38" fmla="*/ 4 w 114"/>
                <a:gd name="T39" fmla="*/ 101 h 136"/>
                <a:gd name="T40" fmla="*/ 8 w 114"/>
                <a:gd name="T41" fmla="*/ 97 h 136"/>
                <a:gd name="T42" fmla="*/ 10 w 114"/>
                <a:gd name="T43" fmla="*/ 91 h 136"/>
                <a:gd name="T44" fmla="*/ 12 w 114"/>
                <a:gd name="T45" fmla="*/ 86 h 136"/>
                <a:gd name="T46" fmla="*/ 17 w 114"/>
                <a:gd name="T47" fmla="*/ 82 h 136"/>
                <a:gd name="T48" fmla="*/ 23 w 114"/>
                <a:gd name="T49" fmla="*/ 80 h 136"/>
                <a:gd name="T50" fmla="*/ 29 w 114"/>
                <a:gd name="T51" fmla="*/ 78 h 136"/>
                <a:gd name="T52" fmla="*/ 35 w 114"/>
                <a:gd name="T53" fmla="*/ 80 h 136"/>
                <a:gd name="T54" fmla="*/ 35 w 114"/>
                <a:gd name="T55" fmla="*/ 72 h 136"/>
                <a:gd name="T56" fmla="*/ 37 w 114"/>
                <a:gd name="T57" fmla="*/ 64 h 136"/>
                <a:gd name="T58" fmla="*/ 39 w 114"/>
                <a:gd name="T59" fmla="*/ 58 h 136"/>
                <a:gd name="T60" fmla="*/ 39 w 114"/>
                <a:gd name="T61" fmla="*/ 51 h 136"/>
                <a:gd name="T62" fmla="*/ 35 w 114"/>
                <a:gd name="T63" fmla="*/ 47 h 136"/>
                <a:gd name="T64" fmla="*/ 33 w 114"/>
                <a:gd name="T65" fmla="*/ 41 h 136"/>
                <a:gd name="T66" fmla="*/ 37 w 114"/>
                <a:gd name="T67" fmla="*/ 37 h 136"/>
                <a:gd name="T68" fmla="*/ 41 w 114"/>
                <a:gd name="T69" fmla="*/ 37 h 136"/>
                <a:gd name="T70" fmla="*/ 35 w 114"/>
                <a:gd name="T71" fmla="*/ 35 h 136"/>
                <a:gd name="T72" fmla="*/ 37 w 114"/>
                <a:gd name="T73" fmla="*/ 29 h 136"/>
                <a:gd name="T74" fmla="*/ 44 w 114"/>
                <a:gd name="T75" fmla="*/ 29 h 136"/>
                <a:gd name="T76" fmla="*/ 50 w 114"/>
                <a:gd name="T77" fmla="*/ 28 h 136"/>
                <a:gd name="T78" fmla="*/ 54 w 114"/>
                <a:gd name="T79" fmla="*/ 26 h 136"/>
                <a:gd name="T80" fmla="*/ 58 w 114"/>
                <a:gd name="T81" fmla="*/ 31 h 136"/>
                <a:gd name="T82" fmla="*/ 62 w 114"/>
                <a:gd name="T83" fmla="*/ 37 h 136"/>
                <a:gd name="T84" fmla="*/ 68 w 114"/>
                <a:gd name="T85" fmla="*/ 35 h 136"/>
                <a:gd name="T86" fmla="*/ 70 w 114"/>
                <a:gd name="T87" fmla="*/ 37 h 136"/>
                <a:gd name="T88" fmla="*/ 75 w 114"/>
                <a:gd name="T89" fmla="*/ 35 h 136"/>
                <a:gd name="T90" fmla="*/ 79 w 114"/>
                <a:gd name="T91" fmla="*/ 31 h 136"/>
                <a:gd name="T92" fmla="*/ 83 w 114"/>
                <a:gd name="T93" fmla="*/ 31 h 136"/>
                <a:gd name="T94" fmla="*/ 87 w 114"/>
                <a:gd name="T95" fmla="*/ 26 h 136"/>
                <a:gd name="T96" fmla="*/ 85 w 114"/>
                <a:gd name="T97" fmla="*/ 24 h 136"/>
                <a:gd name="T98" fmla="*/ 81 w 114"/>
                <a:gd name="T99" fmla="*/ 18 h 136"/>
                <a:gd name="T100" fmla="*/ 79 w 114"/>
                <a:gd name="T101" fmla="*/ 12 h 136"/>
                <a:gd name="T102" fmla="*/ 79 w 114"/>
                <a:gd name="T103" fmla="*/ 10 h 136"/>
                <a:gd name="T104" fmla="*/ 85 w 114"/>
                <a:gd name="T105" fmla="*/ 12 h 136"/>
                <a:gd name="T106" fmla="*/ 89 w 114"/>
                <a:gd name="T107" fmla="*/ 12 h 136"/>
                <a:gd name="T108" fmla="*/ 91 w 114"/>
                <a:gd name="T109" fmla="*/ 14 h 136"/>
                <a:gd name="T110" fmla="*/ 93 w 114"/>
                <a:gd name="T111" fmla="*/ 12 h 136"/>
                <a:gd name="T112" fmla="*/ 97 w 114"/>
                <a:gd name="T113" fmla="*/ 8 h 136"/>
                <a:gd name="T114" fmla="*/ 102 w 114"/>
                <a:gd name="T115" fmla="*/ 8 h 136"/>
                <a:gd name="T116" fmla="*/ 108 w 114"/>
                <a:gd name="T117" fmla="*/ 6 h 136"/>
                <a:gd name="T118" fmla="*/ 110 w 114"/>
                <a:gd name="T1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136">
                  <a:moveTo>
                    <a:pt x="72" y="130"/>
                  </a:moveTo>
                  <a:lnTo>
                    <a:pt x="73" y="130"/>
                  </a:lnTo>
                  <a:lnTo>
                    <a:pt x="73" y="128"/>
                  </a:lnTo>
                  <a:lnTo>
                    <a:pt x="73" y="126"/>
                  </a:lnTo>
                  <a:lnTo>
                    <a:pt x="73" y="124"/>
                  </a:lnTo>
                  <a:lnTo>
                    <a:pt x="72" y="124"/>
                  </a:lnTo>
                  <a:lnTo>
                    <a:pt x="72" y="126"/>
                  </a:lnTo>
                  <a:lnTo>
                    <a:pt x="70" y="126"/>
                  </a:lnTo>
                  <a:lnTo>
                    <a:pt x="70" y="124"/>
                  </a:lnTo>
                  <a:lnTo>
                    <a:pt x="68" y="124"/>
                  </a:lnTo>
                  <a:lnTo>
                    <a:pt x="66" y="124"/>
                  </a:lnTo>
                  <a:lnTo>
                    <a:pt x="66" y="126"/>
                  </a:lnTo>
                  <a:lnTo>
                    <a:pt x="64" y="126"/>
                  </a:lnTo>
                  <a:lnTo>
                    <a:pt x="62" y="126"/>
                  </a:lnTo>
                  <a:lnTo>
                    <a:pt x="60" y="126"/>
                  </a:lnTo>
                  <a:lnTo>
                    <a:pt x="60" y="128"/>
                  </a:lnTo>
                  <a:lnTo>
                    <a:pt x="58" y="128"/>
                  </a:lnTo>
                  <a:lnTo>
                    <a:pt x="58" y="130"/>
                  </a:lnTo>
                  <a:lnTo>
                    <a:pt x="56" y="130"/>
                  </a:lnTo>
                  <a:lnTo>
                    <a:pt x="54" y="130"/>
                  </a:lnTo>
                  <a:lnTo>
                    <a:pt x="54" y="132"/>
                  </a:lnTo>
                  <a:lnTo>
                    <a:pt x="52" y="132"/>
                  </a:lnTo>
                  <a:lnTo>
                    <a:pt x="50" y="132"/>
                  </a:lnTo>
                  <a:lnTo>
                    <a:pt x="50" y="134"/>
                  </a:lnTo>
                  <a:lnTo>
                    <a:pt x="48" y="134"/>
                  </a:lnTo>
                  <a:lnTo>
                    <a:pt x="48" y="136"/>
                  </a:lnTo>
                  <a:lnTo>
                    <a:pt x="46" y="136"/>
                  </a:lnTo>
                  <a:lnTo>
                    <a:pt x="44" y="136"/>
                  </a:lnTo>
                  <a:lnTo>
                    <a:pt x="43" y="136"/>
                  </a:lnTo>
                  <a:lnTo>
                    <a:pt x="43" y="134"/>
                  </a:lnTo>
                  <a:lnTo>
                    <a:pt x="41" y="136"/>
                  </a:lnTo>
                  <a:lnTo>
                    <a:pt x="41" y="134"/>
                  </a:lnTo>
                  <a:lnTo>
                    <a:pt x="39" y="134"/>
                  </a:lnTo>
                  <a:lnTo>
                    <a:pt x="37" y="134"/>
                  </a:lnTo>
                  <a:lnTo>
                    <a:pt x="35" y="134"/>
                  </a:lnTo>
                  <a:lnTo>
                    <a:pt x="33" y="136"/>
                  </a:lnTo>
                  <a:lnTo>
                    <a:pt x="31" y="136"/>
                  </a:lnTo>
                  <a:lnTo>
                    <a:pt x="29" y="134"/>
                  </a:lnTo>
                  <a:lnTo>
                    <a:pt x="29" y="136"/>
                  </a:lnTo>
                  <a:lnTo>
                    <a:pt x="29" y="134"/>
                  </a:lnTo>
                  <a:lnTo>
                    <a:pt x="29" y="132"/>
                  </a:lnTo>
                  <a:lnTo>
                    <a:pt x="29" y="130"/>
                  </a:lnTo>
                  <a:lnTo>
                    <a:pt x="29" y="128"/>
                  </a:lnTo>
                  <a:lnTo>
                    <a:pt x="29" y="126"/>
                  </a:lnTo>
                  <a:lnTo>
                    <a:pt x="29" y="124"/>
                  </a:lnTo>
                  <a:lnTo>
                    <a:pt x="29" y="122"/>
                  </a:lnTo>
                  <a:lnTo>
                    <a:pt x="27" y="122"/>
                  </a:lnTo>
                  <a:lnTo>
                    <a:pt x="27" y="124"/>
                  </a:lnTo>
                  <a:lnTo>
                    <a:pt x="25" y="124"/>
                  </a:lnTo>
                  <a:lnTo>
                    <a:pt x="25" y="126"/>
                  </a:lnTo>
                  <a:lnTo>
                    <a:pt x="23" y="126"/>
                  </a:lnTo>
                  <a:lnTo>
                    <a:pt x="21" y="126"/>
                  </a:lnTo>
                  <a:lnTo>
                    <a:pt x="19" y="126"/>
                  </a:lnTo>
                  <a:lnTo>
                    <a:pt x="17" y="126"/>
                  </a:lnTo>
                  <a:lnTo>
                    <a:pt x="15" y="126"/>
                  </a:lnTo>
                  <a:lnTo>
                    <a:pt x="15" y="124"/>
                  </a:lnTo>
                  <a:lnTo>
                    <a:pt x="15" y="122"/>
                  </a:lnTo>
                  <a:lnTo>
                    <a:pt x="14" y="122"/>
                  </a:lnTo>
                  <a:lnTo>
                    <a:pt x="12" y="122"/>
                  </a:lnTo>
                  <a:lnTo>
                    <a:pt x="8" y="122"/>
                  </a:lnTo>
                  <a:lnTo>
                    <a:pt x="8" y="120"/>
                  </a:lnTo>
                  <a:lnTo>
                    <a:pt x="10" y="120"/>
                  </a:lnTo>
                  <a:lnTo>
                    <a:pt x="10" y="118"/>
                  </a:lnTo>
                  <a:lnTo>
                    <a:pt x="10" y="117"/>
                  </a:lnTo>
                  <a:lnTo>
                    <a:pt x="8" y="117"/>
                  </a:lnTo>
                  <a:lnTo>
                    <a:pt x="6" y="115"/>
                  </a:lnTo>
                  <a:lnTo>
                    <a:pt x="6" y="113"/>
                  </a:lnTo>
                  <a:lnTo>
                    <a:pt x="4" y="113"/>
                  </a:lnTo>
                  <a:lnTo>
                    <a:pt x="4" y="111"/>
                  </a:lnTo>
                  <a:lnTo>
                    <a:pt x="2" y="109"/>
                  </a:lnTo>
                  <a:lnTo>
                    <a:pt x="4" y="109"/>
                  </a:lnTo>
                  <a:lnTo>
                    <a:pt x="2" y="109"/>
                  </a:lnTo>
                  <a:lnTo>
                    <a:pt x="2" y="107"/>
                  </a:lnTo>
                  <a:lnTo>
                    <a:pt x="0" y="107"/>
                  </a:lnTo>
                  <a:lnTo>
                    <a:pt x="2" y="107"/>
                  </a:lnTo>
                  <a:lnTo>
                    <a:pt x="2" y="105"/>
                  </a:lnTo>
                  <a:lnTo>
                    <a:pt x="4" y="105"/>
                  </a:lnTo>
                  <a:lnTo>
                    <a:pt x="4" y="103"/>
                  </a:lnTo>
                  <a:lnTo>
                    <a:pt x="2" y="103"/>
                  </a:lnTo>
                  <a:lnTo>
                    <a:pt x="4" y="101"/>
                  </a:lnTo>
                  <a:lnTo>
                    <a:pt x="4" y="99"/>
                  </a:lnTo>
                  <a:lnTo>
                    <a:pt x="6" y="99"/>
                  </a:lnTo>
                  <a:lnTo>
                    <a:pt x="8" y="99"/>
                  </a:lnTo>
                  <a:lnTo>
                    <a:pt x="8" y="97"/>
                  </a:lnTo>
                  <a:lnTo>
                    <a:pt x="8" y="95"/>
                  </a:lnTo>
                  <a:lnTo>
                    <a:pt x="8" y="93"/>
                  </a:lnTo>
                  <a:lnTo>
                    <a:pt x="8" y="91"/>
                  </a:lnTo>
                  <a:lnTo>
                    <a:pt x="10" y="91"/>
                  </a:lnTo>
                  <a:lnTo>
                    <a:pt x="10" y="89"/>
                  </a:lnTo>
                  <a:lnTo>
                    <a:pt x="10" y="88"/>
                  </a:lnTo>
                  <a:lnTo>
                    <a:pt x="10" y="86"/>
                  </a:lnTo>
                  <a:lnTo>
                    <a:pt x="12" y="86"/>
                  </a:lnTo>
                  <a:lnTo>
                    <a:pt x="14" y="86"/>
                  </a:lnTo>
                  <a:lnTo>
                    <a:pt x="14" y="84"/>
                  </a:lnTo>
                  <a:lnTo>
                    <a:pt x="15" y="84"/>
                  </a:lnTo>
                  <a:lnTo>
                    <a:pt x="17" y="82"/>
                  </a:lnTo>
                  <a:lnTo>
                    <a:pt x="19" y="82"/>
                  </a:lnTo>
                  <a:lnTo>
                    <a:pt x="21" y="82"/>
                  </a:lnTo>
                  <a:lnTo>
                    <a:pt x="21" y="80"/>
                  </a:lnTo>
                  <a:lnTo>
                    <a:pt x="23" y="80"/>
                  </a:lnTo>
                  <a:lnTo>
                    <a:pt x="25" y="80"/>
                  </a:lnTo>
                  <a:lnTo>
                    <a:pt x="27" y="80"/>
                  </a:lnTo>
                  <a:lnTo>
                    <a:pt x="27" y="78"/>
                  </a:lnTo>
                  <a:lnTo>
                    <a:pt x="29" y="78"/>
                  </a:lnTo>
                  <a:lnTo>
                    <a:pt x="31" y="78"/>
                  </a:lnTo>
                  <a:lnTo>
                    <a:pt x="31" y="80"/>
                  </a:lnTo>
                  <a:lnTo>
                    <a:pt x="33" y="80"/>
                  </a:lnTo>
                  <a:lnTo>
                    <a:pt x="35" y="80"/>
                  </a:lnTo>
                  <a:lnTo>
                    <a:pt x="35" y="78"/>
                  </a:lnTo>
                  <a:lnTo>
                    <a:pt x="35" y="76"/>
                  </a:lnTo>
                  <a:lnTo>
                    <a:pt x="35" y="74"/>
                  </a:lnTo>
                  <a:lnTo>
                    <a:pt x="35" y="72"/>
                  </a:lnTo>
                  <a:lnTo>
                    <a:pt x="37" y="70"/>
                  </a:lnTo>
                  <a:lnTo>
                    <a:pt x="37" y="68"/>
                  </a:lnTo>
                  <a:lnTo>
                    <a:pt x="37" y="66"/>
                  </a:lnTo>
                  <a:lnTo>
                    <a:pt x="37" y="64"/>
                  </a:lnTo>
                  <a:lnTo>
                    <a:pt x="37" y="62"/>
                  </a:lnTo>
                  <a:lnTo>
                    <a:pt x="37" y="60"/>
                  </a:lnTo>
                  <a:lnTo>
                    <a:pt x="39" y="60"/>
                  </a:lnTo>
                  <a:lnTo>
                    <a:pt x="39" y="58"/>
                  </a:lnTo>
                  <a:lnTo>
                    <a:pt x="39" y="57"/>
                  </a:lnTo>
                  <a:lnTo>
                    <a:pt x="39" y="55"/>
                  </a:lnTo>
                  <a:lnTo>
                    <a:pt x="39" y="53"/>
                  </a:lnTo>
                  <a:lnTo>
                    <a:pt x="39" y="51"/>
                  </a:lnTo>
                  <a:lnTo>
                    <a:pt x="37" y="51"/>
                  </a:lnTo>
                  <a:lnTo>
                    <a:pt x="37" y="49"/>
                  </a:lnTo>
                  <a:lnTo>
                    <a:pt x="37" y="47"/>
                  </a:lnTo>
                  <a:lnTo>
                    <a:pt x="35" y="47"/>
                  </a:lnTo>
                  <a:lnTo>
                    <a:pt x="35" y="45"/>
                  </a:lnTo>
                  <a:lnTo>
                    <a:pt x="33" y="45"/>
                  </a:lnTo>
                  <a:lnTo>
                    <a:pt x="33" y="43"/>
                  </a:lnTo>
                  <a:lnTo>
                    <a:pt x="33" y="41"/>
                  </a:lnTo>
                  <a:lnTo>
                    <a:pt x="33" y="39"/>
                  </a:lnTo>
                  <a:lnTo>
                    <a:pt x="35" y="39"/>
                  </a:lnTo>
                  <a:lnTo>
                    <a:pt x="37" y="39"/>
                  </a:lnTo>
                  <a:lnTo>
                    <a:pt x="37" y="37"/>
                  </a:lnTo>
                  <a:lnTo>
                    <a:pt x="39" y="37"/>
                  </a:lnTo>
                  <a:lnTo>
                    <a:pt x="39" y="39"/>
                  </a:lnTo>
                  <a:lnTo>
                    <a:pt x="41" y="39"/>
                  </a:lnTo>
                  <a:lnTo>
                    <a:pt x="41" y="37"/>
                  </a:lnTo>
                  <a:lnTo>
                    <a:pt x="41" y="35"/>
                  </a:lnTo>
                  <a:lnTo>
                    <a:pt x="39" y="35"/>
                  </a:lnTo>
                  <a:lnTo>
                    <a:pt x="37" y="35"/>
                  </a:lnTo>
                  <a:lnTo>
                    <a:pt x="35" y="35"/>
                  </a:lnTo>
                  <a:lnTo>
                    <a:pt x="35" y="33"/>
                  </a:lnTo>
                  <a:lnTo>
                    <a:pt x="35" y="31"/>
                  </a:lnTo>
                  <a:lnTo>
                    <a:pt x="35" y="29"/>
                  </a:lnTo>
                  <a:lnTo>
                    <a:pt x="37" y="29"/>
                  </a:lnTo>
                  <a:lnTo>
                    <a:pt x="39" y="29"/>
                  </a:lnTo>
                  <a:lnTo>
                    <a:pt x="41" y="29"/>
                  </a:lnTo>
                  <a:lnTo>
                    <a:pt x="43" y="29"/>
                  </a:lnTo>
                  <a:lnTo>
                    <a:pt x="44" y="29"/>
                  </a:lnTo>
                  <a:lnTo>
                    <a:pt x="46" y="29"/>
                  </a:lnTo>
                  <a:lnTo>
                    <a:pt x="48" y="29"/>
                  </a:lnTo>
                  <a:lnTo>
                    <a:pt x="48" y="28"/>
                  </a:lnTo>
                  <a:lnTo>
                    <a:pt x="50" y="28"/>
                  </a:lnTo>
                  <a:lnTo>
                    <a:pt x="50" y="29"/>
                  </a:lnTo>
                  <a:lnTo>
                    <a:pt x="52" y="29"/>
                  </a:lnTo>
                  <a:lnTo>
                    <a:pt x="54" y="28"/>
                  </a:lnTo>
                  <a:lnTo>
                    <a:pt x="54" y="26"/>
                  </a:lnTo>
                  <a:lnTo>
                    <a:pt x="56" y="26"/>
                  </a:lnTo>
                  <a:lnTo>
                    <a:pt x="56" y="28"/>
                  </a:lnTo>
                  <a:lnTo>
                    <a:pt x="58" y="29"/>
                  </a:lnTo>
                  <a:lnTo>
                    <a:pt x="58" y="31"/>
                  </a:lnTo>
                  <a:lnTo>
                    <a:pt x="58" y="33"/>
                  </a:lnTo>
                  <a:lnTo>
                    <a:pt x="60" y="33"/>
                  </a:lnTo>
                  <a:lnTo>
                    <a:pt x="62" y="35"/>
                  </a:lnTo>
                  <a:lnTo>
                    <a:pt x="62" y="37"/>
                  </a:lnTo>
                  <a:lnTo>
                    <a:pt x="64" y="37"/>
                  </a:lnTo>
                  <a:lnTo>
                    <a:pt x="66" y="37"/>
                  </a:lnTo>
                  <a:lnTo>
                    <a:pt x="68" y="37"/>
                  </a:lnTo>
                  <a:lnTo>
                    <a:pt x="68" y="35"/>
                  </a:lnTo>
                  <a:lnTo>
                    <a:pt x="70" y="35"/>
                  </a:lnTo>
                  <a:lnTo>
                    <a:pt x="72" y="35"/>
                  </a:lnTo>
                  <a:lnTo>
                    <a:pt x="72" y="37"/>
                  </a:lnTo>
                  <a:lnTo>
                    <a:pt x="70" y="37"/>
                  </a:lnTo>
                  <a:lnTo>
                    <a:pt x="72" y="39"/>
                  </a:lnTo>
                  <a:lnTo>
                    <a:pt x="72" y="37"/>
                  </a:lnTo>
                  <a:lnTo>
                    <a:pt x="73" y="35"/>
                  </a:lnTo>
                  <a:lnTo>
                    <a:pt x="75" y="35"/>
                  </a:lnTo>
                  <a:lnTo>
                    <a:pt x="75" y="33"/>
                  </a:lnTo>
                  <a:lnTo>
                    <a:pt x="77" y="33"/>
                  </a:lnTo>
                  <a:lnTo>
                    <a:pt x="79" y="33"/>
                  </a:lnTo>
                  <a:lnTo>
                    <a:pt x="79" y="31"/>
                  </a:lnTo>
                  <a:lnTo>
                    <a:pt x="81" y="31"/>
                  </a:lnTo>
                  <a:lnTo>
                    <a:pt x="81" y="33"/>
                  </a:lnTo>
                  <a:lnTo>
                    <a:pt x="81" y="31"/>
                  </a:lnTo>
                  <a:lnTo>
                    <a:pt x="83" y="31"/>
                  </a:lnTo>
                  <a:lnTo>
                    <a:pt x="83" y="29"/>
                  </a:lnTo>
                  <a:lnTo>
                    <a:pt x="83" y="28"/>
                  </a:lnTo>
                  <a:lnTo>
                    <a:pt x="85" y="28"/>
                  </a:lnTo>
                  <a:lnTo>
                    <a:pt x="87" y="26"/>
                  </a:lnTo>
                  <a:lnTo>
                    <a:pt x="89" y="26"/>
                  </a:lnTo>
                  <a:lnTo>
                    <a:pt x="89" y="24"/>
                  </a:lnTo>
                  <a:lnTo>
                    <a:pt x="87" y="24"/>
                  </a:lnTo>
                  <a:lnTo>
                    <a:pt x="85" y="24"/>
                  </a:lnTo>
                  <a:lnTo>
                    <a:pt x="83" y="24"/>
                  </a:lnTo>
                  <a:lnTo>
                    <a:pt x="83" y="22"/>
                  </a:lnTo>
                  <a:lnTo>
                    <a:pt x="83" y="20"/>
                  </a:lnTo>
                  <a:lnTo>
                    <a:pt x="81" y="18"/>
                  </a:lnTo>
                  <a:lnTo>
                    <a:pt x="81" y="16"/>
                  </a:lnTo>
                  <a:lnTo>
                    <a:pt x="81" y="14"/>
                  </a:lnTo>
                  <a:lnTo>
                    <a:pt x="81" y="12"/>
                  </a:lnTo>
                  <a:lnTo>
                    <a:pt x="79" y="12"/>
                  </a:lnTo>
                  <a:lnTo>
                    <a:pt x="77" y="10"/>
                  </a:lnTo>
                  <a:lnTo>
                    <a:pt x="77" y="8"/>
                  </a:lnTo>
                  <a:lnTo>
                    <a:pt x="79" y="8"/>
                  </a:lnTo>
                  <a:lnTo>
                    <a:pt x="79" y="10"/>
                  </a:lnTo>
                  <a:lnTo>
                    <a:pt x="81" y="10"/>
                  </a:lnTo>
                  <a:lnTo>
                    <a:pt x="83" y="10"/>
                  </a:lnTo>
                  <a:lnTo>
                    <a:pt x="83" y="12"/>
                  </a:lnTo>
                  <a:lnTo>
                    <a:pt x="85" y="12"/>
                  </a:lnTo>
                  <a:lnTo>
                    <a:pt x="85" y="10"/>
                  </a:lnTo>
                  <a:lnTo>
                    <a:pt x="85" y="12"/>
                  </a:lnTo>
                  <a:lnTo>
                    <a:pt x="87" y="12"/>
                  </a:lnTo>
                  <a:lnTo>
                    <a:pt x="89" y="12"/>
                  </a:lnTo>
                  <a:lnTo>
                    <a:pt x="89" y="10"/>
                  </a:lnTo>
                  <a:lnTo>
                    <a:pt x="89" y="12"/>
                  </a:lnTo>
                  <a:lnTo>
                    <a:pt x="91" y="12"/>
                  </a:lnTo>
                  <a:lnTo>
                    <a:pt x="91" y="14"/>
                  </a:lnTo>
                  <a:lnTo>
                    <a:pt x="93" y="14"/>
                  </a:lnTo>
                  <a:lnTo>
                    <a:pt x="95" y="14"/>
                  </a:lnTo>
                  <a:lnTo>
                    <a:pt x="95" y="12"/>
                  </a:lnTo>
                  <a:lnTo>
                    <a:pt x="93" y="12"/>
                  </a:lnTo>
                  <a:lnTo>
                    <a:pt x="93" y="10"/>
                  </a:lnTo>
                  <a:lnTo>
                    <a:pt x="95" y="10"/>
                  </a:lnTo>
                  <a:lnTo>
                    <a:pt x="97" y="10"/>
                  </a:lnTo>
                  <a:lnTo>
                    <a:pt x="97" y="8"/>
                  </a:lnTo>
                  <a:lnTo>
                    <a:pt x="97" y="10"/>
                  </a:lnTo>
                  <a:lnTo>
                    <a:pt x="99" y="10"/>
                  </a:lnTo>
                  <a:lnTo>
                    <a:pt x="101" y="10"/>
                  </a:lnTo>
                  <a:lnTo>
                    <a:pt x="102" y="8"/>
                  </a:lnTo>
                  <a:lnTo>
                    <a:pt x="104" y="8"/>
                  </a:lnTo>
                  <a:lnTo>
                    <a:pt x="104" y="6"/>
                  </a:lnTo>
                  <a:lnTo>
                    <a:pt x="106" y="6"/>
                  </a:lnTo>
                  <a:lnTo>
                    <a:pt x="108" y="6"/>
                  </a:lnTo>
                  <a:lnTo>
                    <a:pt x="108" y="4"/>
                  </a:lnTo>
                  <a:lnTo>
                    <a:pt x="110" y="4"/>
                  </a:lnTo>
                  <a:lnTo>
                    <a:pt x="112" y="2"/>
                  </a:lnTo>
                  <a:lnTo>
                    <a:pt x="110" y="0"/>
                  </a:lnTo>
                  <a:lnTo>
                    <a:pt x="112" y="0"/>
                  </a:lnTo>
                  <a:lnTo>
                    <a:pt x="11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87" name="Freeform 1060"/>
            <p:cNvSpPr>
              <a:spLocks/>
            </p:cNvSpPr>
            <p:nvPr/>
          </p:nvSpPr>
          <p:spPr bwMode="gray">
            <a:xfrm>
              <a:off x="5242706" y="1416247"/>
              <a:ext cx="556647" cy="184583"/>
            </a:xfrm>
            <a:custGeom>
              <a:avLst/>
              <a:gdLst>
                <a:gd name="T0" fmla="*/ 58 w 576"/>
                <a:gd name="T1" fmla="*/ 23 h 191"/>
                <a:gd name="T2" fmla="*/ 44 w 576"/>
                <a:gd name="T3" fmla="*/ 34 h 191"/>
                <a:gd name="T4" fmla="*/ 31 w 576"/>
                <a:gd name="T5" fmla="*/ 50 h 191"/>
                <a:gd name="T6" fmla="*/ 13 w 576"/>
                <a:gd name="T7" fmla="*/ 69 h 191"/>
                <a:gd name="T8" fmla="*/ 6 w 576"/>
                <a:gd name="T9" fmla="*/ 83 h 191"/>
                <a:gd name="T10" fmla="*/ 10 w 576"/>
                <a:gd name="T11" fmla="*/ 73 h 191"/>
                <a:gd name="T12" fmla="*/ 35 w 576"/>
                <a:gd name="T13" fmla="*/ 63 h 191"/>
                <a:gd name="T14" fmla="*/ 42 w 576"/>
                <a:gd name="T15" fmla="*/ 58 h 191"/>
                <a:gd name="T16" fmla="*/ 54 w 576"/>
                <a:gd name="T17" fmla="*/ 48 h 191"/>
                <a:gd name="T18" fmla="*/ 64 w 576"/>
                <a:gd name="T19" fmla="*/ 50 h 191"/>
                <a:gd name="T20" fmla="*/ 70 w 576"/>
                <a:gd name="T21" fmla="*/ 73 h 191"/>
                <a:gd name="T22" fmla="*/ 68 w 576"/>
                <a:gd name="T23" fmla="*/ 81 h 191"/>
                <a:gd name="T24" fmla="*/ 75 w 576"/>
                <a:gd name="T25" fmla="*/ 60 h 191"/>
                <a:gd name="T26" fmla="*/ 116 w 576"/>
                <a:gd name="T27" fmla="*/ 63 h 191"/>
                <a:gd name="T28" fmla="*/ 124 w 576"/>
                <a:gd name="T29" fmla="*/ 81 h 191"/>
                <a:gd name="T30" fmla="*/ 143 w 576"/>
                <a:gd name="T31" fmla="*/ 79 h 191"/>
                <a:gd name="T32" fmla="*/ 151 w 576"/>
                <a:gd name="T33" fmla="*/ 73 h 191"/>
                <a:gd name="T34" fmla="*/ 151 w 576"/>
                <a:gd name="T35" fmla="*/ 61 h 191"/>
                <a:gd name="T36" fmla="*/ 158 w 576"/>
                <a:gd name="T37" fmla="*/ 54 h 191"/>
                <a:gd name="T38" fmla="*/ 172 w 576"/>
                <a:gd name="T39" fmla="*/ 63 h 191"/>
                <a:gd name="T40" fmla="*/ 176 w 576"/>
                <a:gd name="T41" fmla="*/ 65 h 191"/>
                <a:gd name="T42" fmla="*/ 186 w 576"/>
                <a:gd name="T43" fmla="*/ 63 h 191"/>
                <a:gd name="T44" fmla="*/ 195 w 576"/>
                <a:gd name="T45" fmla="*/ 75 h 191"/>
                <a:gd name="T46" fmla="*/ 197 w 576"/>
                <a:gd name="T47" fmla="*/ 87 h 191"/>
                <a:gd name="T48" fmla="*/ 203 w 576"/>
                <a:gd name="T49" fmla="*/ 98 h 191"/>
                <a:gd name="T50" fmla="*/ 187 w 576"/>
                <a:gd name="T51" fmla="*/ 96 h 191"/>
                <a:gd name="T52" fmla="*/ 197 w 576"/>
                <a:gd name="T53" fmla="*/ 104 h 191"/>
                <a:gd name="T54" fmla="*/ 203 w 576"/>
                <a:gd name="T55" fmla="*/ 123 h 191"/>
                <a:gd name="T56" fmla="*/ 213 w 576"/>
                <a:gd name="T57" fmla="*/ 135 h 191"/>
                <a:gd name="T58" fmla="*/ 224 w 576"/>
                <a:gd name="T59" fmla="*/ 116 h 191"/>
                <a:gd name="T60" fmla="*/ 228 w 576"/>
                <a:gd name="T61" fmla="*/ 112 h 191"/>
                <a:gd name="T62" fmla="*/ 245 w 576"/>
                <a:gd name="T63" fmla="*/ 119 h 191"/>
                <a:gd name="T64" fmla="*/ 265 w 576"/>
                <a:gd name="T65" fmla="*/ 121 h 191"/>
                <a:gd name="T66" fmla="*/ 271 w 576"/>
                <a:gd name="T67" fmla="*/ 127 h 191"/>
                <a:gd name="T68" fmla="*/ 274 w 576"/>
                <a:gd name="T69" fmla="*/ 116 h 191"/>
                <a:gd name="T70" fmla="*/ 286 w 576"/>
                <a:gd name="T71" fmla="*/ 112 h 191"/>
                <a:gd name="T72" fmla="*/ 284 w 576"/>
                <a:gd name="T73" fmla="*/ 102 h 191"/>
                <a:gd name="T74" fmla="*/ 296 w 576"/>
                <a:gd name="T75" fmla="*/ 88 h 191"/>
                <a:gd name="T76" fmla="*/ 315 w 576"/>
                <a:gd name="T77" fmla="*/ 87 h 191"/>
                <a:gd name="T78" fmla="*/ 344 w 576"/>
                <a:gd name="T79" fmla="*/ 96 h 191"/>
                <a:gd name="T80" fmla="*/ 323 w 576"/>
                <a:gd name="T81" fmla="*/ 100 h 191"/>
                <a:gd name="T82" fmla="*/ 338 w 576"/>
                <a:gd name="T83" fmla="*/ 110 h 191"/>
                <a:gd name="T84" fmla="*/ 336 w 576"/>
                <a:gd name="T85" fmla="*/ 98 h 191"/>
                <a:gd name="T86" fmla="*/ 329 w 576"/>
                <a:gd name="T87" fmla="*/ 112 h 191"/>
                <a:gd name="T88" fmla="*/ 352 w 576"/>
                <a:gd name="T89" fmla="*/ 96 h 191"/>
                <a:gd name="T90" fmla="*/ 363 w 576"/>
                <a:gd name="T91" fmla="*/ 110 h 191"/>
                <a:gd name="T92" fmla="*/ 377 w 576"/>
                <a:gd name="T93" fmla="*/ 117 h 191"/>
                <a:gd name="T94" fmla="*/ 385 w 576"/>
                <a:gd name="T95" fmla="*/ 125 h 191"/>
                <a:gd name="T96" fmla="*/ 406 w 576"/>
                <a:gd name="T97" fmla="*/ 133 h 191"/>
                <a:gd name="T98" fmla="*/ 435 w 576"/>
                <a:gd name="T99" fmla="*/ 129 h 191"/>
                <a:gd name="T100" fmla="*/ 452 w 576"/>
                <a:gd name="T101" fmla="*/ 154 h 191"/>
                <a:gd name="T102" fmla="*/ 462 w 576"/>
                <a:gd name="T103" fmla="*/ 172 h 191"/>
                <a:gd name="T104" fmla="*/ 464 w 576"/>
                <a:gd name="T105" fmla="*/ 189 h 191"/>
                <a:gd name="T106" fmla="*/ 472 w 576"/>
                <a:gd name="T107" fmla="*/ 164 h 191"/>
                <a:gd name="T108" fmla="*/ 493 w 576"/>
                <a:gd name="T109" fmla="*/ 166 h 191"/>
                <a:gd name="T110" fmla="*/ 522 w 576"/>
                <a:gd name="T111" fmla="*/ 168 h 191"/>
                <a:gd name="T112" fmla="*/ 539 w 576"/>
                <a:gd name="T113" fmla="*/ 183 h 191"/>
                <a:gd name="T114" fmla="*/ 543 w 576"/>
                <a:gd name="T115" fmla="*/ 170 h 191"/>
                <a:gd name="T116" fmla="*/ 547 w 576"/>
                <a:gd name="T117" fmla="*/ 154 h 191"/>
                <a:gd name="T118" fmla="*/ 568 w 576"/>
                <a:gd name="T119" fmla="*/ 1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6" h="191">
                  <a:moveTo>
                    <a:pt x="68" y="0"/>
                  </a:moveTo>
                  <a:lnTo>
                    <a:pt x="70" y="2"/>
                  </a:lnTo>
                  <a:lnTo>
                    <a:pt x="71" y="2"/>
                  </a:lnTo>
                  <a:lnTo>
                    <a:pt x="71" y="3"/>
                  </a:lnTo>
                  <a:lnTo>
                    <a:pt x="70" y="5"/>
                  </a:lnTo>
                  <a:lnTo>
                    <a:pt x="71" y="5"/>
                  </a:lnTo>
                  <a:lnTo>
                    <a:pt x="71" y="7"/>
                  </a:lnTo>
                  <a:lnTo>
                    <a:pt x="71" y="9"/>
                  </a:lnTo>
                  <a:lnTo>
                    <a:pt x="70" y="9"/>
                  </a:lnTo>
                  <a:lnTo>
                    <a:pt x="70" y="11"/>
                  </a:lnTo>
                  <a:lnTo>
                    <a:pt x="68" y="13"/>
                  </a:lnTo>
                  <a:lnTo>
                    <a:pt x="68" y="15"/>
                  </a:lnTo>
                  <a:lnTo>
                    <a:pt x="66" y="15"/>
                  </a:lnTo>
                  <a:lnTo>
                    <a:pt x="66" y="17"/>
                  </a:lnTo>
                  <a:lnTo>
                    <a:pt x="62" y="21"/>
                  </a:lnTo>
                  <a:lnTo>
                    <a:pt x="58" y="21"/>
                  </a:lnTo>
                  <a:lnTo>
                    <a:pt x="58" y="23"/>
                  </a:lnTo>
                  <a:lnTo>
                    <a:pt x="58" y="25"/>
                  </a:lnTo>
                  <a:lnTo>
                    <a:pt x="56" y="25"/>
                  </a:lnTo>
                  <a:lnTo>
                    <a:pt x="56" y="27"/>
                  </a:lnTo>
                  <a:lnTo>
                    <a:pt x="58" y="27"/>
                  </a:lnTo>
                  <a:lnTo>
                    <a:pt x="56" y="27"/>
                  </a:lnTo>
                  <a:lnTo>
                    <a:pt x="56" y="29"/>
                  </a:lnTo>
                  <a:lnTo>
                    <a:pt x="52" y="27"/>
                  </a:lnTo>
                  <a:lnTo>
                    <a:pt x="50" y="31"/>
                  </a:lnTo>
                  <a:lnTo>
                    <a:pt x="48" y="31"/>
                  </a:lnTo>
                  <a:lnTo>
                    <a:pt x="50" y="31"/>
                  </a:lnTo>
                  <a:lnTo>
                    <a:pt x="48" y="32"/>
                  </a:lnTo>
                  <a:lnTo>
                    <a:pt x="46" y="32"/>
                  </a:lnTo>
                  <a:lnTo>
                    <a:pt x="46" y="34"/>
                  </a:lnTo>
                  <a:lnTo>
                    <a:pt x="44" y="34"/>
                  </a:lnTo>
                  <a:lnTo>
                    <a:pt x="44" y="32"/>
                  </a:lnTo>
                  <a:lnTo>
                    <a:pt x="42" y="34"/>
                  </a:lnTo>
                  <a:lnTo>
                    <a:pt x="44" y="34"/>
                  </a:lnTo>
                  <a:lnTo>
                    <a:pt x="44" y="36"/>
                  </a:lnTo>
                  <a:lnTo>
                    <a:pt x="42" y="36"/>
                  </a:lnTo>
                  <a:lnTo>
                    <a:pt x="41" y="36"/>
                  </a:lnTo>
                  <a:lnTo>
                    <a:pt x="41" y="38"/>
                  </a:lnTo>
                  <a:lnTo>
                    <a:pt x="39" y="38"/>
                  </a:lnTo>
                  <a:lnTo>
                    <a:pt x="37" y="38"/>
                  </a:lnTo>
                  <a:lnTo>
                    <a:pt x="39" y="40"/>
                  </a:lnTo>
                  <a:lnTo>
                    <a:pt x="41" y="38"/>
                  </a:lnTo>
                  <a:lnTo>
                    <a:pt x="41" y="40"/>
                  </a:lnTo>
                  <a:lnTo>
                    <a:pt x="41" y="42"/>
                  </a:lnTo>
                  <a:lnTo>
                    <a:pt x="39" y="44"/>
                  </a:lnTo>
                  <a:lnTo>
                    <a:pt x="37" y="44"/>
                  </a:lnTo>
                  <a:lnTo>
                    <a:pt x="37" y="46"/>
                  </a:lnTo>
                  <a:lnTo>
                    <a:pt x="35" y="46"/>
                  </a:lnTo>
                  <a:lnTo>
                    <a:pt x="33" y="48"/>
                  </a:lnTo>
                  <a:lnTo>
                    <a:pt x="33" y="50"/>
                  </a:lnTo>
                  <a:lnTo>
                    <a:pt x="31" y="50"/>
                  </a:lnTo>
                  <a:lnTo>
                    <a:pt x="31" y="52"/>
                  </a:lnTo>
                  <a:lnTo>
                    <a:pt x="29" y="52"/>
                  </a:lnTo>
                  <a:lnTo>
                    <a:pt x="29" y="54"/>
                  </a:lnTo>
                  <a:lnTo>
                    <a:pt x="29" y="56"/>
                  </a:lnTo>
                  <a:lnTo>
                    <a:pt x="27" y="56"/>
                  </a:lnTo>
                  <a:lnTo>
                    <a:pt x="25" y="60"/>
                  </a:lnTo>
                  <a:lnTo>
                    <a:pt x="25" y="58"/>
                  </a:lnTo>
                  <a:lnTo>
                    <a:pt x="23" y="60"/>
                  </a:lnTo>
                  <a:lnTo>
                    <a:pt x="21" y="60"/>
                  </a:lnTo>
                  <a:lnTo>
                    <a:pt x="19" y="60"/>
                  </a:lnTo>
                  <a:lnTo>
                    <a:pt x="17" y="60"/>
                  </a:lnTo>
                  <a:lnTo>
                    <a:pt x="17" y="61"/>
                  </a:lnTo>
                  <a:lnTo>
                    <a:pt x="15" y="63"/>
                  </a:lnTo>
                  <a:lnTo>
                    <a:pt x="15" y="65"/>
                  </a:lnTo>
                  <a:lnTo>
                    <a:pt x="15" y="67"/>
                  </a:lnTo>
                  <a:lnTo>
                    <a:pt x="13" y="67"/>
                  </a:lnTo>
                  <a:lnTo>
                    <a:pt x="13" y="69"/>
                  </a:lnTo>
                  <a:lnTo>
                    <a:pt x="12" y="69"/>
                  </a:lnTo>
                  <a:lnTo>
                    <a:pt x="10" y="69"/>
                  </a:lnTo>
                  <a:lnTo>
                    <a:pt x="8" y="69"/>
                  </a:lnTo>
                  <a:lnTo>
                    <a:pt x="8" y="71"/>
                  </a:lnTo>
                  <a:lnTo>
                    <a:pt x="8" y="73"/>
                  </a:lnTo>
                  <a:lnTo>
                    <a:pt x="8" y="75"/>
                  </a:lnTo>
                  <a:lnTo>
                    <a:pt x="6" y="75"/>
                  </a:lnTo>
                  <a:lnTo>
                    <a:pt x="6" y="77"/>
                  </a:lnTo>
                  <a:lnTo>
                    <a:pt x="6" y="79"/>
                  </a:lnTo>
                  <a:lnTo>
                    <a:pt x="6" y="81"/>
                  </a:lnTo>
                  <a:lnTo>
                    <a:pt x="4" y="81"/>
                  </a:lnTo>
                  <a:lnTo>
                    <a:pt x="2" y="83"/>
                  </a:lnTo>
                  <a:lnTo>
                    <a:pt x="0" y="83"/>
                  </a:lnTo>
                  <a:lnTo>
                    <a:pt x="0" y="85"/>
                  </a:lnTo>
                  <a:lnTo>
                    <a:pt x="4" y="85"/>
                  </a:lnTo>
                  <a:lnTo>
                    <a:pt x="4" y="83"/>
                  </a:lnTo>
                  <a:lnTo>
                    <a:pt x="6" y="83"/>
                  </a:lnTo>
                  <a:lnTo>
                    <a:pt x="6" y="81"/>
                  </a:lnTo>
                  <a:lnTo>
                    <a:pt x="8" y="81"/>
                  </a:lnTo>
                  <a:lnTo>
                    <a:pt x="8" y="79"/>
                  </a:lnTo>
                  <a:lnTo>
                    <a:pt x="10" y="79"/>
                  </a:lnTo>
                  <a:lnTo>
                    <a:pt x="10" y="81"/>
                  </a:lnTo>
                  <a:lnTo>
                    <a:pt x="12" y="81"/>
                  </a:lnTo>
                  <a:lnTo>
                    <a:pt x="13" y="81"/>
                  </a:lnTo>
                  <a:lnTo>
                    <a:pt x="13" y="83"/>
                  </a:lnTo>
                  <a:lnTo>
                    <a:pt x="15" y="83"/>
                  </a:lnTo>
                  <a:lnTo>
                    <a:pt x="17" y="81"/>
                  </a:lnTo>
                  <a:lnTo>
                    <a:pt x="15" y="81"/>
                  </a:lnTo>
                  <a:lnTo>
                    <a:pt x="13" y="81"/>
                  </a:lnTo>
                  <a:lnTo>
                    <a:pt x="12" y="79"/>
                  </a:lnTo>
                  <a:lnTo>
                    <a:pt x="10" y="79"/>
                  </a:lnTo>
                  <a:lnTo>
                    <a:pt x="10" y="77"/>
                  </a:lnTo>
                  <a:lnTo>
                    <a:pt x="10" y="75"/>
                  </a:lnTo>
                  <a:lnTo>
                    <a:pt x="10" y="73"/>
                  </a:lnTo>
                  <a:lnTo>
                    <a:pt x="12" y="73"/>
                  </a:lnTo>
                  <a:lnTo>
                    <a:pt x="12" y="71"/>
                  </a:lnTo>
                  <a:lnTo>
                    <a:pt x="13" y="73"/>
                  </a:lnTo>
                  <a:lnTo>
                    <a:pt x="15" y="73"/>
                  </a:lnTo>
                  <a:lnTo>
                    <a:pt x="17" y="73"/>
                  </a:lnTo>
                  <a:lnTo>
                    <a:pt x="19" y="73"/>
                  </a:lnTo>
                  <a:lnTo>
                    <a:pt x="21" y="73"/>
                  </a:lnTo>
                  <a:lnTo>
                    <a:pt x="23" y="73"/>
                  </a:lnTo>
                  <a:lnTo>
                    <a:pt x="25" y="71"/>
                  </a:lnTo>
                  <a:lnTo>
                    <a:pt x="27" y="71"/>
                  </a:lnTo>
                  <a:lnTo>
                    <a:pt x="27" y="69"/>
                  </a:lnTo>
                  <a:lnTo>
                    <a:pt x="29" y="69"/>
                  </a:lnTo>
                  <a:lnTo>
                    <a:pt x="31" y="67"/>
                  </a:lnTo>
                  <a:lnTo>
                    <a:pt x="33" y="67"/>
                  </a:lnTo>
                  <a:lnTo>
                    <a:pt x="35" y="67"/>
                  </a:lnTo>
                  <a:lnTo>
                    <a:pt x="35" y="65"/>
                  </a:lnTo>
                  <a:lnTo>
                    <a:pt x="35" y="63"/>
                  </a:lnTo>
                  <a:lnTo>
                    <a:pt x="35" y="65"/>
                  </a:lnTo>
                  <a:lnTo>
                    <a:pt x="37" y="65"/>
                  </a:lnTo>
                  <a:lnTo>
                    <a:pt x="35" y="63"/>
                  </a:lnTo>
                  <a:lnTo>
                    <a:pt x="35" y="61"/>
                  </a:lnTo>
                  <a:lnTo>
                    <a:pt x="35" y="63"/>
                  </a:lnTo>
                  <a:lnTo>
                    <a:pt x="37" y="63"/>
                  </a:lnTo>
                  <a:lnTo>
                    <a:pt x="37" y="65"/>
                  </a:lnTo>
                  <a:lnTo>
                    <a:pt x="39" y="65"/>
                  </a:lnTo>
                  <a:lnTo>
                    <a:pt x="41" y="63"/>
                  </a:lnTo>
                  <a:lnTo>
                    <a:pt x="42" y="63"/>
                  </a:lnTo>
                  <a:lnTo>
                    <a:pt x="42" y="61"/>
                  </a:lnTo>
                  <a:lnTo>
                    <a:pt x="44" y="60"/>
                  </a:lnTo>
                  <a:lnTo>
                    <a:pt x="46" y="60"/>
                  </a:lnTo>
                  <a:lnTo>
                    <a:pt x="48" y="58"/>
                  </a:lnTo>
                  <a:lnTo>
                    <a:pt x="48" y="56"/>
                  </a:lnTo>
                  <a:lnTo>
                    <a:pt x="46" y="56"/>
                  </a:lnTo>
                  <a:lnTo>
                    <a:pt x="42" y="58"/>
                  </a:lnTo>
                  <a:lnTo>
                    <a:pt x="39" y="58"/>
                  </a:lnTo>
                  <a:lnTo>
                    <a:pt x="37" y="56"/>
                  </a:lnTo>
                  <a:lnTo>
                    <a:pt x="37" y="54"/>
                  </a:lnTo>
                  <a:lnTo>
                    <a:pt x="39" y="54"/>
                  </a:lnTo>
                  <a:lnTo>
                    <a:pt x="39" y="52"/>
                  </a:lnTo>
                  <a:lnTo>
                    <a:pt x="41" y="52"/>
                  </a:lnTo>
                  <a:lnTo>
                    <a:pt x="41" y="50"/>
                  </a:lnTo>
                  <a:lnTo>
                    <a:pt x="41" y="48"/>
                  </a:lnTo>
                  <a:lnTo>
                    <a:pt x="42" y="48"/>
                  </a:lnTo>
                  <a:lnTo>
                    <a:pt x="46" y="48"/>
                  </a:lnTo>
                  <a:lnTo>
                    <a:pt x="46" y="50"/>
                  </a:lnTo>
                  <a:lnTo>
                    <a:pt x="48" y="50"/>
                  </a:lnTo>
                  <a:lnTo>
                    <a:pt x="48" y="52"/>
                  </a:lnTo>
                  <a:lnTo>
                    <a:pt x="50" y="52"/>
                  </a:lnTo>
                  <a:lnTo>
                    <a:pt x="50" y="50"/>
                  </a:lnTo>
                  <a:lnTo>
                    <a:pt x="50" y="48"/>
                  </a:lnTo>
                  <a:lnTo>
                    <a:pt x="54" y="48"/>
                  </a:lnTo>
                  <a:lnTo>
                    <a:pt x="52" y="48"/>
                  </a:lnTo>
                  <a:lnTo>
                    <a:pt x="52" y="50"/>
                  </a:lnTo>
                  <a:lnTo>
                    <a:pt x="52" y="48"/>
                  </a:lnTo>
                  <a:lnTo>
                    <a:pt x="50" y="48"/>
                  </a:lnTo>
                  <a:lnTo>
                    <a:pt x="50" y="50"/>
                  </a:lnTo>
                  <a:lnTo>
                    <a:pt x="52" y="52"/>
                  </a:lnTo>
                  <a:lnTo>
                    <a:pt x="52" y="54"/>
                  </a:lnTo>
                  <a:lnTo>
                    <a:pt x="56" y="56"/>
                  </a:lnTo>
                  <a:lnTo>
                    <a:pt x="58" y="58"/>
                  </a:lnTo>
                  <a:lnTo>
                    <a:pt x="60" y="58"/>
                  </a:lnTo>
                  <a:lnTo>
                    <a:pt x="62" y="58"/>
                  </a:lnTo>
                  <a:lnTo>
                    <a:pt x="64" y="56"/>
                  </a:lnTo>
                  <a:lnTo>
                    <a:pt x="66" y="56"/>
                  </a:lnTo>
                  <a:lnTo>
                    <a:pt x="66" y="54"/>
                  </a:lnTo>
                  <a:lnTo>
                    <a:pt x="66" y="52"/>
                  </a:lnTo>
                  <a:lnTo>
                    <a:pt x="64" y="52"/>
                  </a:lnTo>
                  <a:lnTo>
                    <a:pt x="64" y="50"/>
                  </a:lnTo>
                  <a:lnTo>
                    <a:pt x="64" y="48"/>
                  </a:lnTo>
                  <a:lnTo>
                    <a:pt x="66" y="50"/>
                  </a:lnTo>
                  <a:lnTo>
                    <a:pt x="66" y="52"/>
                  </a:lnTo>
                  <a:lnTo>
                    <a:pt x="68" y="52"/>
                  </a:lnTo>
                  <a:lnTo>
                    <a:pt x="68" y="54"/>
                  </a:lnTo>
                  <a:lnTo>
                    <a:pt x="68" y="56"/>
                  </a:lnTo>
                  <a:lnTo>
                    <a:pt x="70" y="58"/>
                  </a:lnTo>
                  <a:lnTo>
                    <a:pt x="70" y="60"/>
                  </a:lnTo>
                  <a:lnTo>
                    <a:pt x="70" y="61"/>
                  </a:lnTo>
                  <a:lnTo>
                    <a:pt x="68" y="61"/>
                  </a:lnTo>
                  <a:lnTo>
                    <a:pt x="68" y="63"/>
                  </a:lnTo>
                  <a:lnTo>
                    <a:pt x="68" y="65"/>
                  </a:lnTo>
                  <a:lnTo>
                    <a:pt x="68" y="67"/>
                  </a:lnTo>
                  <a:lnTo>
                    <a:pt x="70" y="67"/>
                  </a:lnTo>
                  <a:lnTo>
                    <a:pt x="70" y="69"/>
                  </a:lnTo>
                  <a:lnTo>
                    <a:pt x="70" y="71"/>
                  </a:lnTo>
                  <a:lnTo>
                    <a:pt x="70" y="73"/>
                  </a:lnTo>
                  <a:lnTo>
                    <a:pt x="70" y="75"/>
                  </a:lnTo>
                  <a:lnTo>
                    <a:pt x="70" y="77"/>
                  </a:lnTo>
                  <a:lnTo>
                    <a:pt x="70" y="79"/>
                  </a:lnTo>
                  <a:lnTo>
                    <a:pt x="68" y="81"/>
                  </a:lnTo>
                  <a:lnTo>
                    <a:pt x="66" y="83"/>
                  </a:lnTo>
                  <a:lnTo>
                    <a:pt x="68" y="83"/>
                  </a:lnTo>
                  <a:lnTo>
                    <a:pt x="68" y="85"/>
                  </a:lnTo>
                  <a:lnTo>
                    <a:pt x="68" y="87"/>
                  </a:lnTo>
                  <a:lnTo>
                    <a:pt x="70" y="87"/>
                  </a:lnTo>
                  <a:lnTo>
                    <a:pt x="71" y="88"/>
                  </a:lnTo>
                  <a:lnTo>
                    <a:pt x="75" y="88"/>
                  </a:lnTo>
                  <a:lnTo>
                    <a:pt x="73" y="88"/>
                  </a:lnTo>
                  <a:lnTo>
                    <a:pt x="71" y="87"/>
                  </a:lnTo>
                  <a:lnTo>
                    <a:pt x="70" y="87"/>
                  </a:lnTo>
                  <a:lnTo>
                    <a:pt x="68" y="85"/>
                  </a:lnTo>
                  <a:lnTo>
                    <a:pt x="68" y="83"/>
                  </a:lnTo>
                  <a:lnTo>
                    <a:pt x="68" y="81"/>
                  </a:lnTo>
                  <a:lnTo>
                    <a:pt x="70" y="81"/>
                  </a:lnTo>
                  <a:lnTo>
                    <a:pt x="70" y="79"/>
                  </a:lnTo>
                  <a:lnTo>
                    <a:pt x="70" y="77"/>
                  </a:lnTo>
                  <a:lnTo>
                    <a:pt x="71" y="75"/>
                  </a:lnTo>
                  <a:lnTo>
                    <a:pt x="71" y="73"/>
                  </a:lnTo>
                  <a:lnTo>
                    <a:pt x="70" y="73"/>
                  </a:lnTo>
                  <a:lnTo>
                    <a:pt x="70" y="71"/>
                  </a:lnTo>
                  <a:lnTo>
                    <a:pt x="71" y="69"/>
                  </a:lnTo>
                  <a:lnTo>
                    <a:pt x="73" y="69"/>
                  </a:lnTo>
                  <a:lnTo>
                    <a:pt x="73" y="67"/>
                  </a:lnTo>
                  <a:lnTo>
                    <a:pt x="71" y="67"/>
                  </a:lnTo>
                  <a:lnTo>
                    <a:pt x="71" y="65"/>
                  </a:lnTo>
                  <a:lnTo>
                    <a:pt x="70" y="65"/>
                  </a:lnTo>
                  <a:lnTo>
                    <a:pt x="70" y="63"/>
                  </a:lnTo>
                  <a:lnTo>
                    <a:pt x="71" y="63"/>
                  </a:lnTo>
                  <a:lnTo>
                    <a:pt x="73" y="61"/>
                  </a:lnTo>
                  <a:lnTo>
                    <a:pt x="75" y="60"/>
                  </a:lnTo>
                  <a:lnTo>
                    <a:pt x="77" y="60"/>
                  </a:lnTo>
                  <a:lnTo>
                    <a:pt x="79" y="61"/>
                  </a:lnTo>
                  <a:lnTo>
                    <a:pt x="79" y="60"/>
                  </a:lnTo>
                  <a:lnTo>
                    <a:pt x="81" y="60"/>
                  </a:lnTo>
                  <a:lnTo>
                    <a:pt x="83" y="58"/>
                  </a:lnTo>
                  <a:lnTo>
                    <a:pt x="85" y="58"/>
                  </a:lnTo>
                  <a:lnTo>
                    <a:pt x="89" y="58"/>
                  </a:lnTo>
                  <a:lnTo>
                    <a:pt x="93" y="58"/>
                  </a:lnTo>
                  <a:lnTo>
                    <a:pt x="95" y="58"/>
                  </a:lnTo>
                  <a:lnTo>
                    <a:pt x="99" y="60"/>
                  </a:lnTo>
                  <a:lnTo>
                    <a:pt x="102" y="61"/>
                  </a:lnTo>
                  <a:lnTo>
                    <a:pt x="104" y="61"/>
                  </a:lnTo>
                  <a:lnTo>
                    <a:pt x="106" y="60"/>
                  </a:lnTo>
                  <a:lnTo>
                    <a:pt x="108" y="61"/>
                  </a:lnTo>
                  <a:lnTo>
                    <a:pt x="110" y="61"/>
                  </a:lnTo>
                  <a:lnTo>
                    <a:pt x="114" y="61"/>
                  </a:lnTo>
                  <a:lnTo>
                    <a:pt x="116" y="63"/>
                  </a:lnTo>
                  <a:lnTo>
                    <a:pt x="114" y="63"/>
                  </a:lnTo>
                  <a:lnTo>
                    <a:pt x="114" y="65"/>
                  </a:lnTo>
                  <a:lnTo>
                    <a:pt x="112" y="65"/>
                  </a:lnTo>
                  <a:lnTo>
                    <a:pt x="112" y="63"/>
                  </a:lnTo>
                  <a:lnTo>
                    <a:pt x="110" y="63"/>
                  </a:lnTo>
                  <a:lnTo>
                    <a:pt x="110" y="65"/>
                  </a:lnTo>
                  <a:lnTo>
                    <a:pt x="110" y="67"/>
                  </a:lnTo>
                  <a:lnTo>
                    <a:pt x="110" y="69"/>
                  </a:lnTo>
                  <a:lnTo>
                    <a:pt x="110" y="71"/>
                  </a:lnTo>
                  <a:lnTo>
                    <a:pt x="114" y="75"/>
                  </a:lnTo>
                  <a:lnTo>
                    <a:pt x="116" y="75"/>
                  </a:lnTo>
                  <a:lnTo>
                    <a:pt x="118" y="75"/>
                  </a:lnTo>
                  <a:lnTo>
                    <a:pt x="120" y="75"/>
                  </a:lnTo>
                  <a:lnTo>
                    <a:pt x="120" y="77"/>
                  </a:lnTo>
                  <a:lnTo>
                    <a:pt x="122" y="77"/>
                  </a:lnTo>
                  <a:lnTo>
                    <a:pt x="122" y="79"/>
                  </a:lnTo>
                  <a:lnTo>
                    <a:pt x="124" y="81"/>
                  </a:lnTo>
                  <a:lnTo>
                    <a:pt x="128" y="81"/>
                  </a:lnTo>
                  <a:lnTo>
                    <a:pt x="126" y="79"/>
                  </a:lnTo>
                  <a:lnTo>
                    <a:pt x="122" y="79"/>
                  </a:lnTo>
                  <a:lnTo>
                    <a:pt x="122" y="77"/>
                  </a:lnTo>
                  <a:lnTo>
                    <a:pt x="126" y="79"/>
                  </a:lnTo>
                  <a:lnTo>
                    <a:pt x="128" y="79"/>
                  </a:lnTo>
                  <a:lnTo>
                    <a:pt x="129" y="79"/>
                  </a:lnTo>
                  <a:lnTo>
                    <a:pt x="131" y="79"/>
                  </a:lnTo>
                  <a:lnTo>
                    <a:pt x="133" y="79"/>
                  </a:lnTo>
                  <a:lnTo>
                    <a:pt x="135" y="79"/>
                  </a:lnTo>
                  <a:lnTo>
                    <a:pt x="137" y="79"/>
                  </a:lnTo>
                  <a:lnTo>
                    <a:pt x="139" y="79"/>
                  </a:lnTo>
                  <a:lnTo>
                    <a:pt x="141" y="81"/>
                  </a:lnTo>
                  <a:lnTo>
                    <a:pt x="143" y="81"/>
                  </a:lnTo>
                  <a:lnTo>
                    <a:pt x="145" y="83"/>
                  </a:lnTo>
                  <a:lnTo>
                    <a:pt x="147" y="83"/>
                  </a:lnTo>
                  <a:lnTo>
                    <a:pt x="143" y="79"/>
                  </a:lnTo>
                  <a:lnTo>
                    <a:pt x="147" y="81"/>
                  </a:lnTo>
                  <a:lnTo>
                    <a:pt x="149" y="81"/>
                  </a:lnTo>
                  <a:lnTo>
                    <a:pt x="145" y="79"/>
                  </a:lnTo>
                  <a:lnTo>
                    <a:pt x="143" y="79"/>
                  </a:lnTo>
                  <a:lnTo>
                    <a:pt x="143" y="77"/>
                  </a:lnTo>
                  <a:lnTo>
                    <a:pt x="145" y="77"/>
                  </a:lnTo>
                  <a:lnTo>
                    <a:pt x="143" y="77"/>
                  </a:lnTo>
                  <a:lnTo>
                    <a:pt x="145" y="77"/>
                  </a:lnTo>
                  <a:lnTo>
                    <a:pt x="147" y="77"/>
                  </a:lnTo>
                  <a:lnTo>
                    <a:pt x="147" y="79"/>
                  </a:lnTo>
                  <a:lnTo>
                    <a:pt x="149" y="81"/>
                  </a:lnTo>
                  <a:lnTo>
                    <a:pt x="151" y="79"/>
                  </a:lnTo>
                  <a:lnTo>
                    <a:pt x="151" y="77"/>
                  </a:lnTo>
                  <a:lnTo>
                    <a:pt x="151" y="75"/>
                  </a:lnTo>
                  <a:lnTo>
                    <a:pt x="153" y="75"/>
                  </a:lnTo>
                  <a:lnTo>
                    <a:pt x="151" y="75"/>
                  </a:lnTo>
                  <a:lnTo>
                    <a:pt x="151" y="73"/>
                  </a:lnTo>
                  <a:lnTo>
                    <a:pt x="153" y="73"/>
                  </a:lnTo>
                  <a:lnTo>
                    <a:pt x="153" y="71"/>
                  </a:lnTo>
                  <a:lnTo>
                    <a:pt x="153" y="73"/>
                  </a:lnTo>
                  <a:lnTo>
                    <a:pt x="155" y="73"/>
                  </a:lnTo>
                  <a:lnTo>
                    <a:pt x="153" y="73"/>
                  </a:lnTo>
                  <a:lnTo>
                    <a:pt x="153" y="71"/>
                  </a:lnTo>
                  <a:lnTo>
                    <a:pt x="155" y="71"/>
                  </a:lnTo>
                  <a:lnTo>
                    <a:pt x="153" y="71"/>
                  </a:lnTo>
                  <a:lnTo>
                    <a:pt x="153" y="69"/>
                  </a:lnTo>
                  <a:lnTo>
                    <a:pt x="151" y="69"/>
                  </a:lnTo>
                  <a:lnTo>
                    <a:pt x="151" y="67"/>
                  </a:lnTo>
                  <a:lnTo>
                    <a:pt x="151" y="65"/>
                  </a:lnTo>
                  <a:lnTo>
                    <a:pt x="151" y="63"/>
                  </a:lnTo>
                  <a:lnTo>
                    <a:pt x="151" y="65"/>
                  </a:lnTo>
                  <a:lnTo>
                    <a:pt x="153" y="65"/>
                  </a:lnTo>
                  <a:lnTo>
                    <a:pt x="151" y="63"/>
                  </a:lnTo>
                  <a:lnTo>
                    <a:pt x="151" y="61"/>
                  </a:lnTo>
                  <a:lnTo>
                    <a:pt x="153" y="61"/>
                  </a:lnTo>
                  <a:lnTo>
                    <a:pt x="151" y="60"/>
                  </a:lnTo>
                  <a:lnTo>
                    <a:pt x="151" y="58"/>
                  </a:lnTo>
                  <a:lnTo>
                    <a:pt x="153" y="58"/>
                  </a:lnTo>
                  <a:lnTo>
                    <a:pt x="153" y="60"/>
                  </a:lnTo>
                  <a:lnTo>
                    <a:pt x="155" y="60"/>
                  </a:lnTo>
                  <a:lnTo>
                    <a:pt x="153" y="60"/>
                  </a:lnTo>
                  <a:lnTo>
                    <a:pt x="155" y="60"/>
                  </a:lnTo>
                  <a:lnTo>
                    <a:pt x="157" y="60"/>
                  </a:lnTo>
                  <a:lnTo>
                    <a:pt x="157" y="58"/>
                  </a:lnTo>
                  <a:lnTo>
                    <a:pt x="157" y="56"/>
                  </a:lnTo>
                  <a:lnTo>
                    <a:pt x="155" y="56"/>
                  </a:lnTo>
                  <a:lnTo>
                    <a:pt x="157" y="56"/>
                  </a:lnTo>
                  <a:lnTo>
                    <a:pt x="157" y="58"/>
                  </a:lnTo>
                  <a:lnTo>
                    <a:pt x="158" y="58"/>
                  </a:lnTo>
                  <a:lnTo>
                    <a:pt x="158" y="56"/>
                  </a:lnTo>
                  <a:lnTo>
                    <a:pt x="158" y="54"/>
                  </a:lnTo>
                  <a:lnTo>
                    <a:pt x="160" y="54"/>
                  </a:lnTo>
                  <a:lnTo>
                    <a:pt x="160" y="56"/>
                  </a:lnTo>
                  <a:lnTo>
                    <a:pt x="162" y="56"/>
                  </a:lnTo>
                  <a:lnTo>
                    <a:pt x="162" y="58"/>
                  </a:lnTo>
                  <a:lnTo>
                    <a:pt x="164" y="58"/>
                  </a:lnTo>
                  <a:lnTo>
                    <a:pt x="164" y="60"/>
                  </a:lnTo>
                  <a:lnTo>
                    <a:pt x="166" y="60"/>
                  </a:lnTo>
                  <a:lnTo>
                    <a:pt x="164" y="58"/>
                  </a:lnTo>
                  <a:lnTo>
                    <a:pt x="166" y="58"/>
                  </a:lnTo>
                  <a:lnTo>
                    <a:pt x="166" y="60"/>
                  </a:lnTo>
                  <a:lnTo>
                    <a:pt x="166" y="61"/>
                  </a:lnTo>
                  <a:lnTo>
                    <a:pt x="168" y="61"/>
                  </a:lnTo>
                  <a:lnTo>
                    <a:pt x="170" y="61"/>
                  </a:lnTo>
                  <a:lnTo>
                    <a:pt x="170" y="63"/>
                  </a:lnTo>
                  <a:lnTo>
                    <a:pt x="168" y="65"/>
                  </a:lnTo>
                  <a:lnTo>
                    <a:pt x="170" y="65"/>
                  </a:lnTo>
                  <a:lnTo>
                    <a:pt x="172" y="63"/>
                  </a:lnTo>
                  <a:lnTo>
                    <a:pt x="172" y="65"/>
                  </a:lnTo>
                  <a:lnTo>
                    <a:pt x="172" y="63"/>
                  </a:lnTo>
                  <a:lnTo>
                    <a:pt x="172" y="61"/>
                  </a:lnTo>
                  <a:lnTo>
                    <a:pt x="172" y="63"/>
                  </a:lnTo>
                  <a:lnTo>
                    <a:pt x="172" y="65"/>
                  </a:lnTo>
                  <a:lnTo>
                    <a:pt x="174" y="65"/>
                  </a:lnTo>
                  <a:lnTo>
                    <a:pt x="174" y="63"/>
                  </a:lnTo>
                  <a:lnTo>
                    <a:pt x="174" y="61"/>
                  </a:lnTo>
                  <a:lnTo>
                    <a:pt x="176" y="61"/>
                  </a:lnTo>
                  <a:lnTo>
                    <a:pt x="176" y="63"/>
                  </a:lnTo>
                  <a:lnTo>
                    <a:pt x="176" y="65"/>
                  </a:lnTo>
                  <a:lnTo>
                    <a:pt x="174" y="65"/>
                  </a:lnTo>
                  <a:lnTo>
                    <a:pt x="176" y="65"/>
                  </a:lnTo>
                  <a:lnTo>
                    <a:pt x="176" y="67"/>
                  </a:lnTo>
                  <a:lnTo>
                    <a:pt x="174" y="67"/>
                  </a:lnTo>
                  <a:lnTo>
                    <a:pt x="176" y="67"/>
                  </a:lnTo>
                  <a:lnTo>
                    <a:pt x="176" y="65"/>
                  </a:lnTo>
                  <a:lnTo>
                    <a:pt x="176" y="67"/>
                  </a:lnTo>
                  <a:lnTo>
                    <a:pt x="178" y="67"/>
                  </a:lnTo>
                  <a:lnTo>
                    <a:pt x="178" y="69"/>
                  </a:lnTo>
                  <a:lnTo>
                    <a:pt x="178" y="71"/>
                  </a:lnTo>
                  <a:lnTo>
                    <a:pt x="178" y="69"/>
                  </a:lnTo>
                  <a:lnTo>
                    <a:pt x="178" y="67"/>
                  </a:lnTo>
                  <a:lnTo>
                    <a:pt x="178" y="65"/>
                  </a:lnTo>
                  <a:lnTo>
                    <a:pt x="180" y="65"/>
                  </a:lnTo>
                  <a:lnTo>
                    <a:pt x="180" y="67"/>
                  </a:lnTo>
                  <a:lnTo>
                    <a:pt x="180" y="65"/>
                  </a:lnTo>
                  <a:lnTo>
                    <a:pt x="182" y="65"/>
                  </a:lnTo>
                  <a:lnTo>
                    <a:pt x="180" y="65"/>
                  </a:lnTo>
                  <a:lnTo>
                    <a:pt x="180" y="63"/>
                  </a:lnTo>
                  <a:lnTo>
                    <a:pt x="180" y="61"/>
                  </a:lnTo>
                  <a:lnTo>
                    <a:pt x="182" y="61"/>
                  </a:lnTo>
                  <a:lnTo>
                    <a:pt x="184" y="61"/>
                  </a:lnTo>
                  <a:lnTo>
                    <a:pt x="186" y="63"/>
                  </a:lnTo>
                  <a:lnTo>
                    <a:pt x="189" y="63"/>
                  </a:lnTo>
                  <a:lnTo>
                    <a:pt x="189" y="65"/>
                  </a:lnTo>
                  <a:lnTo>
                    <a:pt x="189" y="67"/>
                  </a:lnTo>
                  <a:lnTo>
                    <a:pt x="191" y="67"/>
                  </a:lnTo>
                  <a:lnTo>
                    <a:pt x="193" y="67"/>
                  </a:lnTo>
                  <a:lnTo>
                    <a:pt x="191" y="67"/>
                  </a:lnTo>
                  <a:lnTo>
                    <a:pt x="191" y="69"/>
                  </a:lnTo>
                  <a:lnTo>
                    <a:pt x="193" y="69"/>
                  </a:lnTo>
                  <a:lnTo>
                    <a:pt x="193" y="71"/>
                  </a:lnTo>
                  <a:lnTo>
                    <a:pt x="195" y="69"/>
                  </a:lnTo>
                  <a:lnTo>
                    <a:pt x="195" y="71"/>
                  </a:lnTo>
                  <a:lnTo>
                    <a:pt x="197" y="71"/>
                  </a:lnTo>
                  <a:lnTo>
                    <a:pt x="197" y="73"/>
                  </a:lnTo>
                  <a:lnTo>
                    <a:pt x="197" y="71"/>
                  </a:lnTo>
                  <a:lnTo>
                    <a:pt x="197" y="73"/>
                  </a:lnTo>
                  <a:lnTo>
                    <a:pt x="197" y="75"/>
                  </a:lnTo>
                  <a:lnTo>
                    <a:pt x="195" y="75"/>
                  </a:lnTo>
                  <a:lnTo>
                    <a:pt x="197" y="75"/>
                  </a:lnTo>
                  <a:lnTo>
                    <a:pt x="199" y="73"/>
                  </a:lnTo>
                  <a:lnTo>
                    <a:pt x="199" y="75"/>
                  </a:lnTo>
                  <a:lnTo>
                    <a:pt x="201" y="75"/>
                  </a:lnTo>
                  <a:lnTo>
                    <a:pt x="201" y="77"/>
                  </a:lnTo>
                  <a:lnTo>
                    <a:pt x="201" y="79"/>
                  </a:lnTo>
                  <a:lnTo>
                    <a:pt x="199" y="79"/>
                  </a:lnTo>
                  <a:lnTo>
                    <a:pt x="197" y="79"/>
                  </a:lnTo>
                  <a:lnTo>
                    <a:pt x="195" y="79"/>
                  </a:lnTo>
                  <a:lnTo>
                    <a:pt x="191" y="81"/>
                  </a:lnTo>
                  <a:lnTo>
                    <a:pt x="191" y="83"/>
                  </a:lnTo>
                  <a:lnTo>
                    <a:pt x="193" y="83"/>
                  </a:lnTo>
                  <a:lnTo>
                    <a:pt x="197" y="85"/>
                  </a:lnTo>
                  <a:lnTo>
                    <a:pt x="201" y="85"/>
                  </a:lnTo>
                  <a:lnTo>
                    <a:pt x="201" y="87"/>
                  </a:lnTo>
                  <a:lnTo>
                    <a:pt x="199" y="87"/>
                  </a:lnTo>
                  <a:lnTo>
                    <a:pt x="197" y="87"/>
                  </a:lnTo>
                  <a:lnTo>
                    <a:pt x="195" y="87"/>
                  </a:lnTo>
                  <a:lnTo>
                    <a:pt x="193" y="87"/>
                  </a:lnTo>
                  <a:lnTo>
                    <a:pt x="193" y="85"/>
                  </a:lnTo>
                  <a:lnTo>
                    <a:pt x="193" y="87"/>
                  </a:lnTo>
                  <a:lnTo>
                    <a:pt x="189" y="87"/>
                  </a:lnTo>
                  <a:lnTo>
                    <a:pt x="189" y="88"/>
                  </a:lnTo>
                  <a:lnTo>
                    <a:pt x="191" y="88"/>
                  </a:lnTo>
                  <a:lnTo>
                    <a:pt x="191" y="90"/>
                  </a:lnTo>
                  <a:lnTo>
                    <a:pt x="195" y="92"/>
                  </a:lnTo>
                  <a:lnTo>
                    <a:pt x="197" y="92"/>
                  </a:lnTo>
                  <a:lnTo>
                    <a:pt x="199" y="92"/>
                  </a:lnTo>
                  <a:lnTo>
                    <a:pt x="201" y="92"/>
                  </a:lnTo>
                  <a:lnTo>
                    <a:pt x="199" y="94"/>
                  </a:lnTo>
                  <a:lnTo>
                    <a:pt x="201" y="94"/>
                  </a:lnTo>
                  <a:lnTo>
                    <a:pt x="201" y="96"/>
                  </a:lnTo>
                  <a:lnTo>
                    <a:pt x="201" y="98"/>
                  </a:lnTo>
                  <a:lnTo>
                    <a:pt x="203" y="98"/>
                  </a:lnTo>
                  <a:lnTo>
                    <a:pt x="203" y="100"/>
                  </a:lnTo>
                  <a:lnTo>
                    <a:pt x="201" y="100"/>
                  </a:lnTo>
                  <a:lnTo>
                    <a:pt x="199" y="102"/>
                  </a:lnTo>
                  <a:lnTo>
                    <a:pt x="201" y="102"/>
                  </a:lnTo>
                  <a:lnTo>
                    <a:pt x="199" y="102"/>
                  </a:lnTo>
                  <a:lnTo>
                    <a:pt x="197" y="104"/>
                  </a:lnTo>
                  <a:lnTo>
                    <a:pt x="197" y="102"/>
                  </a:lnTo>
                  <a:lnTo>
                    <a:pt x="195" y="100"/>
                  </a:lnTo>
                  <a:lnTo>
                    <a:pt x="193" y="100"/>
                  </a:lnTo>
                  <a:lnTo>
                    <a:pt x="193" y="98"/>
                  </a:lnTo>
                  <a:lnTo>
                    <a:pt x="195" y="98"/>
                  </a:lnTo>
                  <a:lnTo>
                    <a:pt x="193" y="98"/>
                  </a:lnTo>
                  <a:lnTo>
                    <a:pt x="191" y="96"/>
                  </a:lnTo>
                  <a:lnTo>
                    <a:pt x="187" y="94"/>
                  </a:lnTo>
                  <a:lnTo>
                    <a:pt x="187" y="92"/>
                  </a:lnTo>
                  <a:lnTo>
                    <a:pt x="187" y="94"/>
                  </a:lnTo>
                  <a:lnTo>
                    <a:pt x="187" y="96"/>
                  </a:lnTo>
                  <a:lnTo>
                    <a:pt x="189" y="96"/>
                  </a:lnTo>
                  <a:lnTo>
                    <a:pt x="189" y="98"/>
                  </a:lnTo>
                  <a:lnTo>
                    <a:pt x="191" y="98"/>
                  </a:lnTo>
                  <a:lnTo>
                    <a:pt x="191" y="100"/>
                  </a:lnTo>
                  <a:lnTo>
                    <a:pt x="193" y="102"/>
                  </a:lnTo>
                  <a:lnTo>
                    <a:pt x="193" y="104"/>
                  </a:lnTo>
                  <a:lnTo>
                    <a:pt x="193" y="106"/>
                  </a:lnTo>
                  <a:lnTo>
                    <a:pt x="195" y="106"/>
                  </a:lnTo>
                  <a:lnTo>
                    <a:pt x="195" y="108"/>
                  </a:lnTo>
                  <a:lnTo>
                    <a:pt x="195" y="110"/>
                  </a:lnTo>
                  <a:lnTo>
                    <a:pt x="197" y="112"/>
                  </a:lnTo>
                  <a:lnTo>
                    <a:pt x="199" y="112"/>
                  </a:lnTo>
                  <a:lnTo>
                    <a:pt x="199" y="110"/>
                  </a:lnTo>
                  <a:lnTo>
                    <a:pt x="199" y="108"/>
                  </a:lnTo>
                  <a:lnTo>
                    <a:pt x="199" y="106"/>
                  </a:lnTo>
                  <a:lnTo>
                    <a:pt x="197" y="106"/>
                  </a:lnTo>
                  <a:lnTo>
                    <a:pt x="197" y="104"/>
                  </a:lnTo>
                  <a:lnTo>
                    <a:pt x="199" y="104"/>
                  </a:lnTo>
                  <a:lnTo>
                    <a:pt x="199" y="106"/>
                  </a:lnTo>
                  <a:lnTo>
                    <a:pt x="201" y="108"/>
                  </a:lnTo>
                  <a:lnTo>
                    <a:pt x="201" y="110"/>
                  </a:lnTo>
                  <a:lnTo>
                    <a:pt x="203" y="112"/>
                  </a:lnTo>
                  <a:lnTo>
                    <a:pt x="201" y="112"/>
                  </a:lnTo>
                  <a:lnTo>
                    <a:pt x="199" y="112"/>
                  </a:lnTo>
                  <a:lnTo>
                    <a:pt x="197" y="112"/>
                  </a:lnTo>
                  <a:lnTo>
                    <a:pt x="197" y="114"/>
                  </a:lnTo>
                  <a:lnTo>
                    <a:pt x="197" y="116"/>
                  </a:lnTo>
                  <a:lnTo>
                    <a:pt x="199" y="116"/>
                  </a:lnTo>
                  <a:lnTo>
                    <a:pt x="199" y="117"/>
                  </a:lnTo>
                  <a:lnTo>
                    <a:pt x="199" y="119"/>
                  </a:lnTo>
                  <a:lnTo>
                    <a:pt x="201" y="119"/>
                  </a:lnTo>
                  <a:lnTo>
                    <a:pt x="201" y="121"/>
                  </a:lnTo>
                  <a:lnTo>
                    <a:pt x="201" y="123"/>
                  </a:lnTo>
                  <a:lnTo>
                    <a:pt x="203" y="123"/>
                  </a:lnTo>
                  <a:lnTo>
                    <a:pt x="203" y="125"/>
                  </a:lnTo>
                  <a:lnTo>
                    <a:pt x="203" y="127"/>
                  </a:lnTo>
                  <a:lnTo>
                    <a:pt x="205" y="127"/>
                  </a:lnTo>
                  <a:lnTo>
                    <a:pt x="203" y="127"/>
                  </a:lnTo>
                  <a:lnTo>
                    <a:pt x="203" y="129"/>
                  </a:lnTo>
                  <a:lnTo>
                    <a:pt x="205" y="129"/>
                  </a:lnTo>
                  <a:lnTo>
                    <a:pt x="207" y="129"/>
                  </a:lnTo>
                  <a:lnTo>
                    <a:pt x="207" y="131"/>
                  </a:lnTo>
                  <a:lnTo>
                    <a:pt x="209" y="131"/>
                  </a:lnTo>
                  <a:lnTo>
                    <a:pt x="207" y="131"/>
                  </a:lnTo>
                  <a:lnTo>
                    <a:pt x="209" y="133"/>
                  </a:lnTo>
                  <a:lnTo>
                    <a:pt x="211" y="133"/>
                  </a:lnTo>
                  <a:lnTo>
                    <a:pt x="211" y="135"/>
                  </a:lnTo>
                  <a:lnTo>
                    <a:pt x="213" y="133"/>
                  </a:lnTo>
                  <a:lnTo>
                    <a:pt x="213" y="131"/>
                  </a:lnTo>
                  <a:lnTo>
                    <a:pt x="213" y="133"/>
                  </a:lnTo>
                  <a:lnTo>
                    <a:pt x="213" y="135"/>
                  </a:lnTo>
                  <a:lnTo>
                    <a:pt x="213" y="137"/>
                  </a:lnTo>
                  <a:lnTo>
                    <a:pt x="215" y="137"/>
                  </a:lnTo>
                  <a:lnTo>
                    <a:pt x="216" y="137"/>
                  </a:lnTo>
                  <a:lnTo>
                    <a:pt x="218" y="137"/>
                  </a:lnTo>
                  <a:lnTo>
                    <a:pt x="218" y="133"/>
                  </a:lnTo>
                  <a:lnTo>
                    <a:pt x="220" y="129"/>
                  </a:lnTo>
                  <a:lnTo>
                    <a:pt x="220" y="127"/>
                  </a:lnTo>
                  <a:lnTo>
                    <a:pt x="222" y="127"/>
                  </a:lnTo>
                  <a:lnTo>
                    <a:pt x="220" y="127"/>
                  </a:lnTo>
                  <a:lnTo>
                    <a:pt x="222" y="125"/>
                  </a:lnTo>
                  <a:lnTo>
                    <a:pt x="224" y="125"/>
                  </a:lnTo>
                  <a:lnTo>
                    <a:pt x="222" y="125"/>
                  </a:lnTo>
                  <a:lnTo>
                    <a:pt x="222" y="123"/>
                  </a:lnTo>
                  <a:lnTo>
                    <a:pt x="222" y="121"/>
                  </a:lnTo>
                  <a:lnTo>
                    <a:pt x="222" y="119"/>
                  </a:lnTo>
                  <a:lnTo>
                    <a:pt x="224" y="117"/>
                  </a:lnTo>
                  <a:lnTo>
                    <a:pt x="224" y="116"/>
                  </a:lnTo>
                  <a:lnTo>
                    <a:pt x="224" y="114"/>
                  </a:lnTo>
                  <a:lnTo>
                    <a:pt x="226" y="108"/>
                  </a:lnTo>
                  <a:lnTo>
                    <a:pt x="228" y="108"/>
                  </a:lnTo>
                  <a:lnTo>
                    <a:pt x="228" y="106"/>
                  </a:lnTo>
                  <a:lnTo>
                    <a:pt x="230" y="106"/>
                  </a:lnTo>
                  <a:lnTo>
                    <a:pt x="232" y="106"/>
                  </a:lnTo>
                  <a:lnTo>
                    <a:pt x="234" y="108"/>
                  </a:lnTo>
                  <a:lnTo>
                    <a:pt x="234" y="110"/>
                  </a:lnTo>
                  <a:lnTo>
                    <a:pt x="234" y="108"/>
                  </a:lnTo>
                  <a:lnTo>
                    <a:pt x="232" y="108"/>
                  </a:lnTo>
                  <a:lnTo>
                    <a:pt x="232" y="106"/>
                  </a:lnTo>
                  <a:lnTo>
                    <a:pt x="230" y="106"/>
                  </a:lnTo>
                  <a:lnTo>
                    <a:pt x="230" y="108"/>
                  </a:lnTo>
                  <a:lnTo>
                    <a:pt x="228" y="108"/>
                  </a:lnTo>
                  <a:lnTo>
                    <a:pt x="230" y="110"/>
                  </a:lnTo>
                  <a:lnTo>
                    <a:pt x="228" y="110"/>
                  </a:lnTo>
                  <a:lnTo>
                    <a:pt x="228" y="112"/>
                  </a:lnTo>
                  <a:lnTo>
                    <a:pt x="230" y="112"/>
                  </a:lnTo>
                  <a:lnTo>
                    <a:pt x="230" y="114"/>
                  </a:lnTo>
                  <a:lnTo>
                    <a:pt x="232" y="114"/>
                  </a:lnTo>
                  <a:lnTo>
                    <a:pt x="232" y="116"/>
                  </a:lnTo>
                  <a:lnTo>
                    <a:pt x="234" y="117"/>
                  </a:lnTo>
                  <a:lnTo>
                    <a:pt x="236" y="119"/>
                  </a:lnTo>
                  <a:lnTo>
                    <a:pt x="238" y="119"/>
                  </a:lnTo>
                  <a:lnTo>
                    <a:pt x="238" y="121"/>
                  </a:lnTo>
                  <a:lnTo>
                    <a:pt x="240" y="121"/>
                  </a:lnTo>
                  <a:lnTo>
                    <a:pt x="244" y="121"/>
                  </a:lnTo>
                  <a:lnTo>
                    <a:pt x="245" y="121"/>
                  </a:lnTo>
                  <a:lnTo>
                    <a:pt x="245" y="123"/>
                  </a:lnTo>
                  <a:lnTo>
                    <a:pt x="244" y="123"/>
                  </a:lnTo>
                  <a:lnTo>
                    <a:pt x="245" y="125"/>
                  </a:lnTo>
                  <a:lnTo>
                    <a:pt x="245" y="123"/>
                  </a:lnTo>
                  <a:lnTo>
                    <a:pt x="245" y="121"/>
                  </a:lnTo>
                  <a:lnTo>
                    <a:pt x="245" y="119"/>
                  </a:lnTo>
                  <a:lnTo>
                    <a:pt x="245" y="117"/>
                  </a:lnTo>
                  <a:lnTo>
                    <a:pt x="247" y="117"/>
                  </a:lnTo>
                  <a:lnTo>
                    <a:pt x="249" y="117"/>
                  </a:lnTo>
                  <a:lnTo>
                    <a:pt x="251" y="117"/>
                  </a:lnTo>
                  <a:lnTo>
                    <a:pt x="249" y="116"/>
                  </a:lnTo>
                  <a:lnTo>
                    <a:pt x="251" y="116"/>
                  </a:lnTo>
                  <a:lnTo>
                    <a:pt x="253" y="116"/>
                  </a:lnTo>
                  <a:lnTo>
                    <a:pt x="255" y="116"/>
                  </a:lnTo>
                  <a:lnTo>
                    <a:pt x="259" y="116"/>
                  </a:lnTo>
                  <a:lnTo>
                    <a:pt x="259" y="117"/>
                  </a:lnTo>
                  <a:lnTo>
                    <a:pt x="261" y="117"/>
                  </a:lnTo>
                  <a:lnTo>
                    <a:pt x="261" y="119"/>
                  </a:lnTo>
                  <a:lnTo>
                    <a:pt x="261" y="117"/>
                  </a:lnTo>
                  <a:lnTo>
                    <a:pt x="263" y="117"/>
                  </a:lnTo>
                  <a:lnTo>
                    <a:pt x="263" y="119"/>
                  </a:lnTo>
                  <a:lnTo>
                    <a:pt x="265" y="119"/>
                  </a:lnTo>
                  <a:lnTo>
                    <a:pt x="265" y="121"/>
                  </a:lnTo>
                  <a:lnTo>
                    <a:pt x="267" y="121"/>
                  </a:lnTo>
                  <a:lnTo>
                    <a:pt x="269" y="121"/>
                  </a:lnTo>
                  <a:lnTo>
                    <a:pt x="269" y="123"/>
                  </a:lnTo>
                  <a:lnTo>
                    <a:pt x="267" y="123"/>
                  </a:lnTo>
                  <a:lnTo>
                    <a:pt x="269" y="123"/>
                  </a:lnTo>
                  <a:lnTo>
                    <a:pt x="267" y="123"/>
                  </a:lnTo>
                  <a:lnTo>
                    <a:pt x="269" y="125"/>
                  </a:lnTo>
                  <a:lnTo>
                    <a:pt x="271" y="123"/>
                  </a:lnTo>
                  <a:lnTo>
                    <a:pt x="269" y="123"/>
                  </a:lnTo>
                  <a:lnTo>
                    <a:pt x="269" y="125"/>
                  </a:lnTo>
                  <a:lnTo>
                    <a:pt x="271" y="125"/>
                  </a:lnTo>
                  <a:lnTo>
                    <a:pt x="269" y="125"/>
                  </a:lnTo>
                  <a:lnTo>
                    <a:pt x="271" y="127"/>
                  </a:lnTo>
                  <a:lnTo>
                    <a:pt x="273" y="127"/>
                  </a:lnTo>
                  <a:lnTo>
                    <a:pt x="273" y="125"/>
                  </a:lnTo>
                  <a:lnTo>
                    <a:pt x="271" y="125"/>
                  </a:lnTo>
                  <a:lnTo>
                    <a:pt x="271" y="127"/>
                  </a:lnTo>
                  <a:lnTo>
                    <a:pt x="271" y="125"/>
                  </a:lnTo>
                  <a:lnTo>
                    <a:pt x="273" y="125"/>
                  </a:lnTo>
                  <a:lnTo>
                    <a:pt x="274" y="125"/>
                  </a:lnTo>
                  <a:lnTo>
                    <a:pt x="274" y="123"/>
                  </a:lnTo>
                  <a:lnTo>
                    <a:pt x="273" y="123"/>
                  </a:lnTo>
                  <a:lnTo>
                    <a:pt x="274" y="123"/>
                  </a:lnTo>
                  <a:lnTo>
                    <a:pt x="273" y="123"/>
                  </a:lnTo>
                  <a:lnTo>
                    <a:pt x="273" y="121"/>
                  </a:lnTo>
                  <a:lnTo>
                    <a:pt x="271" y="121"/>
                  </a:lnTo>
                  <a:lnTo>
                    <a:pt x="273" y="121"/>
                  </a:lnTo>
                  <a:lnTo>
                    <a:pt x="271" y="121"/>
                  </a:lnTo>
                  <a:lnTo>
                    <a:pt x="273" y="119"/>
                  </a:lnTo>
                  <a:lnTo>
                    <a:pt x="273" y="117"/>
                  </a:lnTo>
                  <a:lnTo>
                    <a:pt x="273" y="116"/>
                  </a:lnTo>
                  <a:lnTo>
                    <a:pt x="274" y="116"/>
                  </a:lnTo>
                  <a:lnTo>
                    <a:pt x="276" y="116"/>
                  </a:lnTo>
                  <a:lnTo>
                    <a:pt x="274" y="116"/>
                  </a:lnTo>
                  <a:lnTo>
                    <a:pt x="276" y="117"/>
                  </a:lnTo>
                  <a:lnTo>
                    <a:pt x="276" y="116"/>
                  </a:lnTo>
                  <a:lnTo>
                    <a:pt x="278" y="114"/>
                  </a:lnTo>
                  <a:lnTo>
                    <a:pt x="280" y="116"/>
                  </a:lnTo>
                  <a:lnTo>
                    <a:pt x="280" y="117"/>
                  </a:lnTo>
                  <a:lnTo>
                    <a:pt x="280" y="119"/>
                  </a:lnTo>
                  <a:lnTo>
                    <a:pt x="282" y="119"/>
                  </a:lnTo>
                  <a:lnTo>
                    <a:pt x="284" y="119"/>
                  </a:lnTo>
                  <a:lnTo>
                    <a:pt x="284" y="117"/>
                  </a:lnTo>
                  <a:lnTo>
                    <a:pt x="286" y="117"/>
                  </a:lnTo>
                  <a:lnTo>
                    <a:pt x="286" y="119"/>
                  </a:lnTo>
                  <a:lnTo>
                    <a:pt x="288" y="117"/>
                  </a:lnTo>
                  <a:lnTo>
                    <a:pt x="288" y="119"/>
                  </a:lnTo>
                  <a:lnTo>
                    <a:pt x="288" y="117"/>
                  </a:lnTo>
                  <a:lnTo>
                    <a:pt x="288" y="116"/>
                  </a:lnTo>
                  <a:lnTo>
                    <a:pt x="286" y="114"/>
                  </a:lnTo>
                  <a:lnTo>
                    <a:pt x="286" y="112"/>
                  </a:lnTo>
                  <a:lnTo>
                    <a:pt x="286" y="110"/>
                  </a:lnTo>
                  <a:lnTo>
                    <a:pt x="286" y="108"/>
                  </a:lnTo>
                  <a:lnTo>
                    <a:pt x="284" y="106"/>
                  </a:lnTo>
                  <a:lnTo>
                    <a:pt x="282" y="106"/>
                  </a:lnTo>
                  <a:lnTo>
                    <a:pt x="284" y="106"/>
                  </a:lnTo>
                  <a:lnTo>
                    <a:pt x="286" y="106"/>
                  </a:lnTo>
                  <a:lnTo>
                    <a:pt x="286" y="104"/>
                  </a:lnTo>
                  <a:lnTo>
                    <a:pt x="286" y="102"/>
                  </a:lnTo>
                  <a:lnTo>
                    <a:pt x="288" y="102"/>
                  </a:lnTo>
                  <a:lnTo>
                    <a:pt x="288" y="100"/>
                  </a:lnTo>
                  <a:lnTo>
                    <a:pt x="290" y="100"/>
                  </a:lnTo>
                  <a:lnTo>
                    <a:pt x="290" y="98"/>
                  </a:lnTo>
                  <a:lnTo>
                    <a:pt x="288" y="98"/>
                  </a:lnTo>
                  <a:lnTo>
                    <a:pt x="284" y="98"/>
                  </a:lnTo>
                  <a:lnTo>
                    <a:pt x="284" y="100"/>
                  </a:lnTo>
                  <a:lnTo>
                    <a:pt x="282" y="100"/>
                  </a:lnTo>
                  <a:lnTo>
                    <a:pt x="284" y="102"/>
                  </a:lnTo>
                  <a:lnTo>
                    <a:pt x="282" y="102"/>
                  </a:lnTo>
                  <a:lnTo>
                    <a:pt x="282" y="100"/>
                  </a:lnTo>
                  <a:lnTo>
                    <a:pt x="280" y="98"/>
                  </a:lnTo>
                  <a:lnTo>
                    <a:pt x="282" y="98"/>
                  </a:lnTo>
                  <a:lnTo>
                    <a:pt x="282" y="96"/>
                  </a:lnTo>
                  <a:lnTo>
                    <a:pt x="282" y="94"/>
                  </a:lnTo>
                  <a:lnTo>
                    <a:pt x="284" y="94"/>
                  </a:lnTo>
                  <a:lnTo>
                    <a:pt x="284" y="92"/>
                  </a:lnTo>
                  <a:lnTo>
                    <a:pt x="288" y="90"/>
                  </a:lnTo>
                  <a:lnTo>
                    <a:pt x="290" y="92"/>
                  </a:lnTo>
                  <a:lnTo>
                    <a:pt x="292" y="92"/>
                  </a:lnTo>
                  <a:lnTo>
                    <a:pt x="294" y="92"/>
                  </a:lnTo>
                  <a:lnTo>
                    <a:pt x="296" y="90"/>
                  </a:lnTo>
                  <a:lnTo>
                    <a:pt x="298" y="88"/>
                  </a:lnTo>
                  <a:lnTo>
                    <a:pt x="296" y="88"/>
                  </a:lnTo>
                  <a:lnTo>
                    <a:pt x="298" y="88"/>
                  </a:lnTo>
                  <a:lnTo>
                    <a:pt x="296" y="88"/>
                  </a:lnTo>
                  <a:lnTo>
                    <a:pt x="298" y="87"/>
                  </a:lnTo>
                  <a:lnTo>
                    <a:pt x="296" y="85"/>
                  </a:lnTo>
                  <a:lnTo>
                    <a:pt x="294" y="83"/>
                  </a:lnTo>
                  <a:lnTo>
                    <a:pt x="294" y="81"/>
                  </a:lnTo>
                  <a:lnTo>
                    <a:pt x="296" y="81"/>
                  </a:lnTo>
                  <a:lnTo>
                    <a:pt x="298" y="81"/>
                  </a:lnTo>
                  <a:lnTo>
                    <a:pt x="300" y="81"/>
                  </a:lnTo>
                  <a:lnTo>
                    <a:pt x="300" y="83"/>
                  </a:lnTo>
                  <a:lnTo>
                    <a:pt x="302" y="83"/>
                  </a:lnTo>
                  <a:lnTo>
                    <a:pt x="302" y="85"/>
                  </a:lnTo>
                  <a:lnTo>
                    <a:pt x="303" y="85"/>
                  </a:lnTo>
                  <a:lnTo>
                    <a:pt x="305" y="85"/>
                  </a:lnTo>
                  <a:lnTo>
                    <a:pt x="307" y="87"/>
                  </a:lnTo>
                  <a:lnTo>
                    <a:pt x="309" y="85"/>
                  </a:lnTo>
                  <a:lnTo>
                    <a:pt x="311" y="87"/>
                  </a:lnTo>
                  <a:lnTo>
                    <a:pt x="313" y="87"/>
                  </a:lnTo>
                  <a:lnTo>
                    <a:pt x="315" y="87"/>
                  </a:lnTo>
                  <a:lnTo>
                    <a:pt x="317" y="87"/>
                  </a:lnTo>
                  <a:lnTo>
                    <a:pt x="319" y="87"/>
                  </a:lnTo>
                  <a:lnTo>
                    <a:pt x="323" y="87"/>
                  </a:lnTo>
                  <a:lnTo>
                    <a:pt x="325" y="88"/>
                  </a:lnTo>
                  <a:lnTo>
                    <a:pt x="327" y="88"/>
                  </a:lnTo>
                  <a:lnTo>
                    <a:pt x="329" y="88"/>
                  </a:lnTo>
                  <a:lnTo>
                    <a:pt x="331" y="88"/>
                  </a:lnTo>
                  <a:lnTo>
                    <a:pt x="332" y="90"/>
                  </a:lnTo>
                  <a:lnTo>
                    <a:pt x="336" y="92"/>
                  </a:lnTo>
                  <a:lnTo>
                    <a:pt x="338" y="92"/>
                  </a:lnTo>
                  <a:lnTo>
                    <a:pt x="340" y="92"/>
                  </a:lnTo>
                  <a:lnTo>
                    <a:pt x="342" y="94"/>
                  </a:lnTo>
                  <a:lnTo>
                    <a:pt x="344" y="96"/>
                  </a:lnTo>
                  <a:lnTo>
                    <a:pt x="346" y="96"/>
                  </a:lnTo>
                  <a:lnTo>
                    <a:pt x="344" y="96"/>
                  </a:lnTo>
                  <a:lnTo>
                    <a:pt x="346" y="96"/>
                  </a:lnTo>
                  <a:lnTo>
                    <a:pt x="344" y="96"/>
                  </a:lnTo>
                  <a:lnTo>
                    <a:pt x="342" y="96"/>
                  </a:lnTo>
                  <a:lnTo>
                    <a:pt x="338" y="96"/>
                  </a:lnTo>
                  <a:lnTo>
                    <a:pt x="336" y="94"/>
                  </a:lnTo>
                  <a:lnTo>
                    <a:pt x="334" y="96"/>
                  </a:lnTo>
                  <a:lnTo>
                    <a:pt x="332" y="96"/>
                  </a:lnTo>
                  <a:lnTo>
                    <a:pt x="332" y="94"/>
                  </a:lnTo>
                  <a:lnTo>
                    <a:pt x="331" y="94"/>
                  </a:lnTo>
                  <a:lnTo>
                    <a:pt x="331" y="92"/>
                  </a:lnTo>
                  <a:lnTo>
                    <a:pt x="329" y="92"/>
                  </a:lnTo>
                  <a:lnTo>
                    <a:pt x="329" y="94"/>
                  </a:lnTo>
                  <a:lnTo>
                    <a:pt x="327" y="94"/>
                  </a:lnTo>
                  <a:lnTo>
                    <a:pt x="327" y="96"/>
                  </a:lnTo>
                  <a:lnTo>
                    <a:pt x="327" y="98"/>
                  </a:lnTo>
                  <a:lnTo>
                    <a:pt x="325" y="98"/>
                  </a:lnTo>
                  <a:lnTo>
                    <a:pt x="325" y="96"/>
                  </a:lnTo>
                  <a:lnTo>
                    <a:pt x="323" y="98"/>
                  </a:lnTo>
                  <a:lnTo>
                    <a:pt x="323" y="100"/>
                  </a:lnTo>
                  <a:lnTo>
                    <a:pt x="325" y="100"/>
                  </a:lnTo>
                  <a:lnTo>
                    <a:pt x="327" y="100"/>
                  </a:lnTo>
                  <a:lnTo>
                    <a:pt x="327" y="98"/>
                  </a:lnTo>
                  <a:lnTo>
                    <a:pt x="329" y="98"/>
                  </a:lnTo>
                  <a:lnTo>
                    <a:pt x="331" y="98"/>
                  </a:lnTo>
                  <a:lnTo>
                    <a:pt x="332" y="98"/>
                  </a:lnTo>
                  <a:lnTo>
                    <a:pt x="336" y="98"/>
                  </a:lnTo>
                  <a:lnTo>
                    <a:pt x="338" y="96"/>
                  </a:lnTo>
                  <a:lnTo>
                    <a:pt x="340" y="96"/>
                  </a:lnTo>
                  <a:lnTo>
                    <a:pt x="342" y="96"/>
                  </a:lnTo>
                  <a:lnTo>
                    <a:pt x="346" y="96"/>
                  </a:lnTo>
                  <a:lnTo>
                    <a:pt x="346" y="98"/>
                  </a:lnTo>
                  <a:lnTo>
                    <a:pt x="344" y="98"/>
                  </a:lnTo>
                  <a:lnTo>
                    <a:pt x="344" y="100"/>
                  </a:lnTo>
                  <a:lnTo>
                    <a:pt x="342" y="104"/>
                  </a:lnTo>
                  <a:lnTo>
                    <a:pt x="340" y="106"/>
                  </a:lnTo>
                  <a:lnTo>
                    <a:pt x="338" y="110"/>
                  </a:lnTo>
                  <a:lnTo>
                    <a:pt x="338" y="108"/>
                  </a:lnTo>
                  <a:lnTo>
                    <a:pt x="338" y="106"/>
                  </a:lnTo>
                  <a:lnTo>
                    <a:pt x="338" y="104"/>
                  </a:lnTo>
                  <a:lnTo>
                    <a:pt x="340" y="104"/>
                  </a:lnTo>
                  <a:lnTo>
                    <a:pt x="340" y="102"/>
                  </a:lnTo>
                  <a:lnTo>
                    <a:pt x="340" y="100"/>
                  </a:lnTo>
                  <a:lnTo>
                    <a:pt x="338" y="100"/>
                  </a:lnTo>
                  <a:lnTo>
                    <a:pt x="338" y="102"/>
                  </a:lnTo>
                  <a:lnTo>
                    <a:pt x="338" y="104"/>
                  </a:lnTo>
                  <a:lnTo>
                    <a:pt x="338" y="102"/>
                  </a:lnTo>
                  <a:lnTo>
                    <a:pt x="338" y="100"/>
                  </a:lnTo>
                  <a:lnTo>
                    <a:pt x="336" y="100"/>
                  </a:lnTo>
                  <a:lnTo>
                    <a:pt x="338" y="100"/>
                  </a:lnTo>
                  <a:lnTo>
                    <a:pt x="336" y="98"/>
                  </a:lnTo>
                  <a:lnTo>
                    <a:pt x="334" y="98"/>
                  </a:lnTo>
                  <a:lnTo>
                    <a:pt x="336" y="100"/>
                  </a:lnTo>
                  <a:lnTo>
                    <a:pt x="336" y="98"/>
                  </a:lnTo>
                  <a:lnTo>
                    <a:pt x="336" y="100"/>
                  </a:lnTo>
                  <a:lnTo>
                    <a:pt x="334" y="102"/>
                  </a:lnTo>
                  <a:lnTo>
                    <a:pt x="334" y="104"/>
                  </a:lnTo>
                  <a:lnTo>
                    <a:pt x="336" y="104"/>
                  </a:lnTo>
                  <a:lnTo>
                    <a:pt x="336" y="106"/>
                  </a:lnTo>
                  <a:lnTo>
                    <a:pt x="336" y="108"/>
                  </a:lnTo>
                  <a:lnTo>
                    <a:pt x="334" y="108"/>
                  </a:lnTo>
                  <a:lnTo>
                    <a:pt x="332" y="108"/>
                  </a:lnTo>
                  <a:lnTo>
                    <a:pt x="331" y="106"/>
                  </a:lnTo>
                  <a:lnTo>
                    <a:pt x="329" y="106"/>
                  </a:lnTo>
                  <a:lnTo>
                    <a:pt x="329" y="108"/>
                  </a:lnTo>
                  <a:lnTo>
                    <a:pt x="331" y="108"/>
                  </a:lnTo>
                  <a:lnTo>
                    <a:pt x="331" y="110"/>
                  </a:lnTo>
                  <a:lnTo>
                    <a:pt x="332" y="110"/>
                  </a:lnTo>
                  <a:lnTo>
                    <a:pt x="331" y="110"/>
                  </a:lnTo>
                  <a:lnTo>
                    <a:pt x="331" y="112"/>
                  </a:lnTo>
                  <a:lnTo>
                    <a:pt x="329" y="112"/>
                  </a:lnTo>
                  <a:lnTo>
                    <a:pt x="329" y="114"/>
                  </a:lnTo>
                  <a:lnTo>
                    <a:pt x="331" y="114"/>
                  </a:lnTo>
                  <a:lnTo>
                    <a:pt x="332" y="114"/>
                  </a:lnTo>
                  <a:lnTo>
                    <a:pt x="334" y="112"/>
                  </a:lnTo>
                  <a:lnTo>
                    <a:pt x="336" y="112"/>
                  </a:lnTo>
                  <a:lnTo>
                    <a:pt x="338" y="112"/>
                  </a:lnTo>
                  <a:lnTo>
                    <a:pt x="338" y="110"/>
                  </a:lnTo>
                  <a:lnTo>
                    <a:pt x="340" y="110"/>
                  </a:lnTo>
                  <a:lnTo>
                    <a:pt x="340" y="108"/>
                  </a:lnTo>
                  <a:lnTo>
                    <a:pt x="342" y="108"/>
                  </a:lnTo>
                  <a:lnTo>
                    <a:pt x="342" y="106"/>
                  </a:lnTo>
                  <a:lnTo>
                    <a:pt x="342" y="104"/>
                  </a:lnTo>
                  <a:lnTo>
                    <a:pt x="344" y="104"/>
                  </a:lnTo>
                  <a:lnTo>
                    <a:pt x="344" y="102"/>
                  </a:lnTo>
                  <a:lnTo>
                    <a:pt x="348" y="96"/>
                  </a:lnTo>
                  <a:lnTo>
                    <a:pt x="350" y="96"/>
                  </a:lnTo>
                  <a:lnTo>
                    <a:pt x="352" y="96"/>
                  </a:lnTo>
                  <a:lnTo>
                    <a:pt x="356" y="96"/>
                  </a:lnTo>
                  <a:lnTo>
                    <a:pt x="358" y="96"/>
                  </a:lnTo>
                  <a:lnTo>
                    <a:pt x="360" y="98"/>
                  </a:lnTo>
                  <a:lnTo>
                    <a:pt x="363" y="98"/>
                  </a:lnTo>
                  <a:lnTo>
                    <a:pt x="365" y="100"/>
                  </a:lnTo>
                  <a:lnTo>
                    <a:pt x="367" y="100"/>
                  </a:lnTo>
                  <a:lnTo>
                    <a:pt x="369" y="102"/>
                  </a:lnTo>
                  <a:lnTo>
                    <a:pt x="371" y="106"/>
                  </a:lnTo>
                  <a:lnTo>
                    <a:pt x="371" y="108"/>
                  </a:lnTo>
                  <a:lnTo>
                    <a:pt x="371" y="110"/>
                  </a:lnTo>
                  <a:lnTo>
                    <a:pt x="369" y="112"/>
                  </a:lnTo>
                  <a:lnTo>
                    <a:pt x="367" y="112"/>
                  </a:lnTo>
                  <a:lnTo>
                    <a:pt x="367" y="110"/>
                  </a:lnTo>
                  <a:lnTo>
                    <a:pt x="365" y="108"/>
                  </a:lnTo>
                  <a:lnTo>
                    <a:pt x="365" y="110"/>
                  </a:lnTo>
                  <a:lnTo>
                    <a:pt x="363" y="112"/>
                  </a:lnTo>
                  <a:lnTo>
                    <a:pt x="363" y="110"/>
                  </a:lnTo>
                  <a:lnTo>
                    <a:pt x="361" y="110"/>
                  </a:lnTo>
                  <a:lnTo>
                    <a:pt x="361" y="112"/>
                  </a:lnTo>
                  <a:lnTo>
                    <a:pt x="363" y="112"/>
                  </a:lnTo>
                  <a:lnTo>
                    <a:pt x="363" y="114"/>
                  </a:lnTo>
                  <a:lnTo>
                    <a:pt x="361" y="114"/>
                  </a:lnTo>
                  <a:lnTo>
                    <a:pt x="363" y="114"/>
                  </a:lnTo>
                  <a:lnTo>
                    <a:pt x="365" y="114"/>
                  </a:lnTo>
                  <a:lnTo>
                    <a:pt x="369" y="114"/>
                  </a:lnTo>
                  <a:lnTo>
                    <a:pt x="371" y="114"/>
                  </a:lnTo>
                  <a:lnTo>
                    <a:pt x="371" y="116"/>
                  </a:lnTo>
                  <a:lnTo>
                    <a:pt x="371" y="117"/>
                  </a:lnTo>
                  <a:lnTo>
                    <a:pt x="369" y="117"/>
                  </a:lnTo>
                  <a:lnTo>
                    <a:pt x="369" y="119"/>
                  </a:lnTo>
                  <a:lnTo>
                    <a:pt x="371" y="119"/>
                  </a:lnTo>
                  <a:lnTo>
                    <a:pt x="373" y="117"/>
                  </a:lnTo>
                  <a:lnTo>
                    <a:pt x="375" y="117"/>
                  </a:lnTo>
                  <a:lnTo>
                    <a:pt x="377" y="117"/>
                  </a:lnTo>
                  <a:lnTo>
                    <a:pt x="377" y="119"/>
                  </a:lnTo>
                  <a:lnTo>
                    <a:pt x="375" y="121"/>
                  </a:lnTo>
                  <a:lnTo>
                    <a:pt x="375" y="123"/>
                  </a:lnTo>
                  <a:lnTo>
                    <a:pt x="373" y="123"/>
                  </a:lnTo>
                  <a:lnTo>
                    <a:pt x="371" y="125"/>
                  </a:lnTo>
                  <a:lnTo>
                    <a:pt x="373" y="125"/>
                  </a:lnTo>
                  <a:lnTo>
                    <a:pt x="373" y="123"/>
                  </a:lnTo>
                  <a:lnTo>
                    <a:pt x="375" y="123"/>
                  </a:lnTo>
                  <a:lnTo>
                    <a:pt x="377" y="121"/>
                  </a:lnTo>
                  <a:lnTo>
                    <a:pt x="377" y="123"/>
                  </a:lnTo>
                  <a:lnTo>
                    <a:pt x="379" y="121"/>
                  </a:lnTo>
                  <a:lnTo>
                    <a:pt x="381" y="121"/>
                  </a:lnTo>
                  <a:lnTo>
                    <a:pt x="383" y="123"/>
                  </a:lnTo>
                  <a:lnTo>
                    <a:pt x="385" y="123"/>
                  </a:lnTo>
                  <a:lnTo>
                    <a:pt x="385" y="125"/>
                  </a:lnTo>
                  <a:lnTo>
                    <a:pt x="387" y="125"/>
                  </a:lnTo>
                  <a:lnTo>
                    <a:pt x="385" y="125"/>
                  </a:lnTo>
                  <a:lnTo>
                    <a:pt x="387" y="127"/>
                  </a:lnTo>
                  <a:lnTo>
                    <a:pt x="387" y="129"/>
                  </a:lnTo>
                  <a:lnTo>
                    <a:pt x="389" y="129"/>
                  </a:lnTo>
                  <a:lnTo>
                    <a:pt x="389" y="131"/>
                  </a:lnTo>
                  <a:lnTo>
                    <a:pt x="385" y="131"/>
                  </a:lnTo>
                  <a:lnTo>
                    <a:pt x="387" y="133"/>
                  </a:lnTo>
                  <a:lnTo>
                    <a:pt x="389" y="135"/>
                  </a:lnTo>
                  <a:lnTo>
                    <a:pt x="392" y="135"/>
                  </a:lnTo>
                  <a:lnTo>
                    <a:pt x="392" y="137"/>
                  </a:lnTo>
                  <a:lnTo>
                    <a:pt x="392" y="135"/>
                  </a:lnTo>
                  <a:lnTo>
                    <a:pt x="394" y="135"/>
                  </a:lnTo>
                  <a:lnTo>
                    <a:pt x="396" y="135"/>
                  </a:lnTo>
                  <a:lnTo>
                    <a:pt x="398" y="135"/>
                  </a:lnTo>
                  <a:lnTo>
                    <a:pt x="400" y="135"/>
                  </a:lnTo>
                  <a:lnTo>
                    <a:pt x="402" y="135"/>
                  </a:lnTo>
                  <a:lnTo>
                    <a:pt x="404" y="133"/>
                  </a:lnTo>
                  <a:lnTo>
                    <a:pt x="406" y="133"/>
                  </a:lnTo>
                  <a:lnTo>
                    <a:pt x="406" y="131"/>
                  </a:lnTo>
                  <a:lnTo>
                    <a:pt x="408" y="131"/>
                  </a:lnTo>
                  <a:lnTo>
                    <a:pt x="410" y="131"/>
                  </a:lnTo>
                  <a:lnTo>
                    <a:pt x="412" y="131"/>
                  </a:lnTo>
                  <a:lnTo>
                    <a:pt x="416" y="129"/>
                  </a:lnTo>
                  <a:lnTo>
                    <a:pt x="418" y="129"/>
                  </a:lnTo>
                  <a:lnTo>
                    <a:pt x="418" y="131"/>
                  </a:lnTo>
                  <a:lnTo>
                    <a:pt x="416" y="131"/>
                  </a:lnTo>
                  <a:lnTo>
                    <a:pt x="418" y="131"/>
                  </a:lnTo>
                  <a:lnTo>
                    <a:pt x="418" y="129"/>
                  </a:lnTo>
                  <a:lnTo>
                    <a:pt x="419" y="129"/>
                  </a:lnTo>
                  <a:lnTo>
                    <a:pt x="423" y="129"/>
                  </a:lnTo>
                  <a:lnTo>
                    <a:pt x="427" y="129"/>
                  </a:lnTo>
                  <a:lnTo>
                    <a:pt x="429" y="129"/>
                  </a:lnTo>
                  <a:lnTo>
                    <a:pt x="431" y="129"/>
                  </a:lnTo>
                  <a:lnTo>
                    <a:pt x="433" y="129"/>
                  </a:lnTo>
                  <a:lnTo>
                    <a:pt x="435" y="129"/>
                  </a:lnTo>
                  <a:lnTo>
                    <a:pt x="437" y="129"/>
                  </a:lnTo>
                  <a:lnTo>
                    <a:pt x="439" y="131"/>
                  </a:lnTo>
                  <a:lnTo>
                    <a:pt x="441" y="131"/>
                  </a:lnTo>
                  <a:lnTo>
                    <a:pt x="445" y="133"/>
                  </a:lnTo>
                  <a:lnTo>
                    <a:pt x="447" y="135"/>
                  </a:lnTo>
                  <a:lnTo>
                    <a:pt x="450" y="139"/>
                  </a:lnTo>
                  <a:lnTo>
                    <a:pt x="452" y="141"/>
                  </a:lnTo>
                  <a:lnTo>
                    <a:pt x="454" y="146"/>
                  </a:lnTo>
                  <a:lnTo>
                    <a:pt x="454" y="148"/>
                  </a:lnTo>
                  <a:lnTo>
                    <a:pt x="454" y="150"/>
                  </a:lnTo>
                  <a:lnTo>
                    <a:pt x="454" y="152"/>
                  </a:lnTo>
                  <a:lnTo>
                    <a:pt x="452" y="152"/>
                  </a:lnTo>
                  <a:lnTo>
                    <a:pt x="450" y="152"/>
                  </a:lnTo>
                  <a:lnTo>
                    <a:pt x="452" y="152"/>
                  </a:lnTo>
                  <a:lnTo>
                    <a:pt x="452" y="154"/>
                  </a:lnTo>
                  <a:lnTo>
                    <a:pt x="452" y="152"/>
                  </a:lnTo>
                  <a:lnTo>
                    <a:pt x="452" y="154"/>
                  </a:lnTo>
                  <a:lnTo>
                    <a:pt x="452" y="156"/>
                  </a:lnTo>
                  <a:lnTo>
                    <a:pt x="450" y="158"/>
                  </a:lnTo>
                  <a:lnTo>
                    <a:pt x="452" y="160"/>
                  </a:lnTo>
                  <a:lnTo>
                    <a:pt x="452" y="162"/>
                  </a:lnTo>
                  <a:lnTo>
                    <a:pt x="452" y="160"/>
                  </a:lnTo>
                  <a:lnTo>
                    <a:pt x="454" y="162"/>
                  </a:lnTo>
                  <a:lnTo>
                    <a:pt x="456" y="162"/>
                  </a:lnTo>
                  <a:lnTo>
                    <a:pt x="454" y="162"/>
                  </a:lnTo>
                  <a:lnTo>
                    <a:pt x="456" y="162"/>
                  </a:lnTo>
                  <a:lnTo>
                    <a:pt x="456" y="164"/>
                  </a:lnTo>
                  <a:lnTo>
                    <a:pt x="458" y="164"/>
                  </a:lnTo>
                  <a:lnTo>
                    <a:pt x="460" y="164"/>
                  </a:lnTo>
                  <a:lnTo>
                    <a:pt x="462" y="164"/>
                  </a:lnTo>
                  <a:lnTo>
                    <a:pt x="462" y="166"/>
                  </a:lnTo>
                  <a:lnTo>
                    <a:pt x="462" y="168"/>
                  </a:lnTo>
                  <a:lnTo>
                    <a:pt x="462" y="170"/>
                  </a:lnTo>
                  <a:lnTo>
                    <a:pt x="462" y="172"/>
                  </a:lnTo>
                  <a:lnTo>
                    <a:pt x="462" y="174"/>
                  </a:lnTo>
                  <a:lnTo>
                    <a:pt x="462" y="175"/>
                  </a:lnTo>
                  <a:lnTo>
                    <a:pt x="462" y="177"/>
                  </a:lnTo>
                  <a:lnTo>
                    <a:pt x="464" y="177"/>
                  </a:lnTo>
                  <a:lnTo>
                    <a:pt x="464" y="179"/>
                  </a:lnTo>
                  <a:lnTo>
                    <a:pt x="466" y="179"/>
                  </a:lnTo>
                  <a:lnTo>
                    <a:pt x="466" y="181"/>
                  </a:lnTo>
                  <a:lnTo>
                    <a:pt x="464" y="181"/>
                  </a:lnTo>
                  <a:lnTo>
                    <a:pt x="464" y="183"/>
                  </a:lnTo>
                  <a:lnTo>
                    <a:pt x="464" y="185"/>
                  </a:lnTo>
                  <a:lnTo>
                    <a:pt x="464" y="187"/>
                  </a:lnTo>
                  <a:lnTo>
                    <a:pt x="462" y="189"/>
                  </a:lnTo>
                  <a:lnTo>
                    <a:pt x="460" y="189"/>
                  </a:lnTo>
                  <a:lnTo>
                    <a:pt x="460" y="191"/>
                  </a:lnTo>
                  <a:lnTo>
                    <a:pt x="462" y="191"/>
                  </a:lnTo>
                  <a:lnTo>
                    <a:pt x="462" y="189"/>
                  </a:lnTo>
                  <a:lnTo>
                    <a:pt x="464" y="189"/>
                  </a:lnTo>
                  <a:lnTo>
                    <a:pt x="464" y="187"/>
                  </a:lnTo>
                  <a:lnTo>
                    <a:pt x="464" y="185"/>
                  </a:lnTo>
                  <a:lnTo>
                    <a:pt x="464" y="183"/>
                  </a:lnTo>
                  <a:lnTo>
                    <a:pt x="466" y="183"/>
                  </a:lnTo>
                  <a:lnTo>
                    <a:pt x="466" y="181"/>
                  </a:lnTo>
                  <a:lnTo>
                    <a:pt x="466" y="179"/>
                  </a:lnTo>
                  <a:lnTo>
                    <a:pt x="466" y="177"/>
                  </a:lnTo>
                  <a:lnTo>
                    <a:pt x="466" y="175"/>
                  </a:lnTo>
                  <a:lnTo>
                    <a:pt x="466" y="174"/>
                  </a:lnTo>
                  <a:lnTo>
                    <a:pt x="466" y="172"/>
                  </a:lnTo>
                  <a:lnTo>
                    <a:pt x="466" y="170"/>
                  </a:lnTo>
                  <a:lnTo>
                    <a:pt x="468" y="170"/>
                  </a:lnTo>
                  <a:lnTo>
                    <a:pt x="468" y="168"/>
                  </a:lnTo>
                  <a:lnTo>
                    <a:pt x="470" y="168"/>
                  </a:lnTo>
                  <a:lnTo>
                    <a:pt x="470" y="166"/>
                  </a:lnTo>
                  <a:lnTo>
                    <a:pt x="472" y="166"/>
                  </a:lnTo>
                  <a:lnTo>
                    <a:pt x="472" y="164"/>
                  </a:lnTo>
                  <a:lnTo>
                    <a:pt x="474" y="164"/>
                  </a:lnTo>
                  <a:lnTo>
                    <a:pt x="474" y="162"/>
                  </a:lnTo>
                  <a:lnTo>
                    <a:pt x="474" y="164"/>
                  </a:lnTo>
                  <a:lnTo>
                    <a:pt x="476" y="164"/>
                  </a:lnTo>
                  <a:lnTo>
                    <a:pt x="477" y="164"/>
                  </a:lnTo>
                  <a:lnTo>
                    <a:pt x="479" y="164"/>
                  </a:lnTo>
                  <a:lnTo>
                    <a:pt x="479" y="162"/>
                  </a:lnTo>
                  <a:lnTo>
                    <a:pt x="481" y="162"/>
                  </a:lnTo>
                  <a:lnTo>
                    <a:pt x="481" y="164"/>
                  </a:lnTo>
                  <a:lnTo>
                    <a:pt x="483" y="164"/>
                  </a:lnTo>
                  <a:lnTo>
                    <a:pt x="485" y="164"/>
                  </a:lnTo>
                  <a:lnTo>
                    <a:pt x="485" y="162"/>
                  </a:lnTo>
                  <a:lnTo>
                    <a:pt x="487" y="162"/>
                  </a:lnTo>
                  <a:lnTo>
                    <a:pt x="489" y="164"/>
                  </a:lnTo>
                  <a:lnTo>
                    <a:pt x="491" y="164"/>
                  </a:lnTo>
                  <a:lnTo>
                    <a:pt x="491" y="166"/>
                  </a:lnTo>
                  <a:lnTo>
                    <a:pt x="493" y="166"/>
                  </a:lnTo>
                  <a:lnTo>
                    <a:pt x="497" y="166"/>
                  </a:lnTo>
                  <a:lnTo>
                    <a:pt x="501" y="166"/>
                  </a:lnTo>
                  <a:lnTo>
                    <a:pt x="503" y="166"/>
                  </a:lnTo>
                  <a:lnTo>
                    <a:pt x="503" y="168"/>
                  </a:lnTo>
                  <a:lnTo>
                    <a:pt x="504" y="168"/>
                  </a:lnTo>
                  <a:lnTo>
                    <a:pt x="506" y="168"/>
                  </a:lnTo>
                  <a:lnTo>
                    <a:pt x="508" y="168"/>
                  </a:lnTo>
                  <a:lnTo>
                    <a:pt x="510" y="168"/>
                  </a:lnTo>
                  <a:lnTo>
                    <a:pt x="514" y="166"/>
                  </a:lnTo>
                  <a:lnTo>
                    <a:pt x="516" y="164"/>
                  </a:lnTo>
                  <a:lnTo>
                    <a:pt x="516" y="162"/>
                  </a:lnTo>
                  <a:lnTo>
                    <a:pt x="518" y="162"/>
                  </a:lnTo>
                  <a:lnTo>
                    <a:pt x="520" y="162"/>
                  </a:lnTo>
                  <a:lnTo>
                    <a:pt x="520" y="164"/>
                  </a:lnTo>
                  <a:lnTo>
                    <a:pt x="520" y="166"/>
                  </a:lnTo>
                  <a:lnTo>
                    <a:pt x="522" y="166"/>
                  </a:lnTo>
                  <a:lnTo>
                    <a:pt x="522" y="168"/>
                  </a:lnTo>
                  <a:lnTo>
                    <a:pt x="522" y="170"/>
                  </a:lnTo>
                  <a:lnTo>
                    <a:pt x="522" y="172"/>
                  </a:lnTo>
                  <a:lnTo>
                    <a:pt x="522" y="174"/>
                  </a:lnTo>
                  <a:lnTo>
                    <a:pt x="526" y="174"/>
                  </a:lnTo>
                  <a:lnTo>
                    <a:pt x="528" y="175"/>
                  </a:lnTo>
                  <a:lnTo>
                    <a:pt x="530" y="177"/>
                  </a:lnTo>
                  <a:lnTo>
                    <a:pt x="532" y="177"/>
                  </a:lnTo>
                  <a:lnTo>
                    <a:pt x="532" y="179"/>
                  </a:lnTo>
                  <a:lnTo>
                    <a:pt x="532" y="181"/>
                  </a:lnTo>
                  <a:lnTo>
                    <a:pt x="532" y="183"/>
                  </a:lnTo>
                  <a:lnTo>
                    <a:pt x="533" y="185"/>
                  </a:lnTo>
                  <a:lnTo>
                    <a:pt x="535" y="183"/>
                  </a:lnTo>
                  <a:lnTo>
                    <a:pt x="539" y="183"/>
                  </a:lnTo>
                  <a:lnTo>
                    <a:pt x="541" y="183"/>
                  </a:lnTo>
                  <a:lnTo>
                    <a:pt x="541" y="185"/>
                  </a:lnTo>
                  <a:lnTo>
                    <a:pt x="541" y="183"/>
                  </a:lnTo>
                  <a:lnTo>
                    <a:pt x="539" y="183"/>
                  </a:lnTo>
                  <a:lnTo>
                    <a:pt x="539" y="181"/>
                  </a:lnTo>
                  <a:lnTo>
                    <a:pt x="541" y="181"/>
                  </a:lnTo>
                  <a:lnTo>
                    <a:pt x="541" y="183"/>
                  </a:lnTo>
                  <a:lnTo>
                    <a:pt x="543" y="183"/>
                  </a:lnTo>
                  <a:lnTo>
                    <a:pt x="541" y="183"/>
                  </a:lnTo>
                  <a:lnTo>
                    <a:pt x="541" y="181"/>
                  </a:lnTo>
                  <a:lnTo>
                    <a:pt x="543" y="181"/>
                  </a:lnTo>
                  <a:lnTo>
                    <a:pt x="543" y="179"/>
                  </a:lnTo>
                  <a:lnTo>
                    <a:pt x="543" y="177"/>
                  </a:lnTo>
                  <a:lnTo>
                    <a:pt x="545" y="177"/>
                  </a:lnTo>
                  <a:lnTo>
                    <a:pt x="545" y="179"/>
                  </a:lnTo>
                  <a:lnTo>
                    <a:pt x="545" y="177"/>
                  </a:lnTo>
                  <a:lnTo>
                    <a:pt x="545" y="175"/>
                  </a:lnTo>
                  <a:lnTo>
                    <a:pt x="543" y="175"/>
                  </a:lnTo>
                  <a:lnTo>
                    <a:pt x="543" y="174"/>
                  </a:lnTo>
                  <a:lnTo>
                    <a:pt x="543" y="172"/>
                  </a:lnTo>
                  <a:lnTo>
                    <a:pt x="543" y="170"/>
                  </a:lnTo>
                  <a:lnTo>
                    <a:pt x="543" y="168"/>
                  </a:lnTo>
                  <a:lnTo>
                    <a:pt x="541" y="168"/>
                  </a:lnTo>
                  <a:lnTo>
                    <a:pt x="541" y="166"/>
                  </a:lnTo>
                  <a:lnTo>
                    <a:pt x="539" y="166"/>
                  </a:lnTo>
                  <a:lnTo>
                    <a:pt x="537" y="166"/>
                  </a:lnTo>
                  <a:lnTo>
                    <a:pt x="537" y="164"/>
                  </a:lnTo>
                  <a:lnTo>
                    <a:pt x="539" y="162"/>
                  </a:lnTo>
                  <a:lnTo>
                    <a:pt x="541" y="162"/>
                  </a:lnTo>
                  <a:lnTo>
                    <a:pt x="541" y="160"/>
                  </a:lnTo>
                  <a:lnTo>
                    <a:pt x="541" y="158"/>
                  </a:lnTo>
                  <a:lnTo>
                    <a:pt x="541" y="156"/>
                  </a:lnTo>
                  <a:lnTo>
                    <a:pt x="541" y="154"/>
                  </a:lnTo>
                  <a:lnTo>
                    <a:pt x="541" y="152"/>
                  </a:lnTo>
                  <a:lnTo>
                    <a:pt x="539" y="152"/>
                  </a:lnTo>
                  <a:lnTo>
                    <a:pt x="541" y="152"/>
                  </a:lnTo>
                  <a:lnTo>
                    <a:pt x="545" y="154"/>
                  </a:lnTo>
                  <a:lnTo>
                    <a:pt x="547" y="154"/>
                  </a:lnTo>
                  <a:lnTo>
                    <a:pt x="549" y="154"/>
                  </a:lnTo>
                  <a:lnTo>
                    <a:pt x="553" y="156"/>
                  </a:lnTo>
                  <a:lnTo>
                    <a:pt x="555" y="156"/>
                  </a:lnTo>
                  <a:lnTo>
                    <a:pt x="559" y="156"/>
                  </a:lnTo>
                  <a:lnTo>
                    <a:pt x="559" y="158"/>
                  </a:lnTo>
                  <a:lnTo>
                    <a:pt x="561" y="158"/>
                  </a:lnTo>
                  <a:lnTo>
                    <a:pt x="562" y="160"/>
                  </a:lnTo>
                  <a:lnTo>
                    <a:pt x="564" y="160"/>
                  </a:lnTo>
                  <a:lnTo>
                    <a:pt x="564" y="158"/>
                  </a:lnTo>
                  <a:lnTo>
                    <a:pt x="562" y="158"/>
                  </a:lnTo>
                  <a:lnTo>
                    <a:pt x="564" y="156"/>
                  </a:lnTo>
                  <a:lnTo>
                    <a:pt x="566" y="158"/>
                  </a:lnTo>
                  <a:lnTo>
                    <a:pt x="566" y="160"/>
                  </a:lnTo>
                  <a:lnTo>
                    <a:pt x="568" y="160"/>
                  </a:lnTo>
                  <a:lnTo>
                    <a:pt x="566" y="158"/>
                  </a:lnTo>
                  <a:lnTo>
                    <a:pt x="568" y="158"/>
                  </a:lnTo>
                  <a:lnTo>
                    <a:pt x="568" y="160"/>
                  </a:lnTo>
                  <a:lnTo>
                    <a:pt x="568" y="158"/>
                  </a:lnTo>
                  <a:lnTo>
                    <a:pt x="570" y="158"/>
                  </a:lnTo>
                  <a:lnTo>
                    <a:pt x="572" y="158"/>
                  </a:lnTo>
                  <a:lnTo>
                    <a:pt x="576" y="16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88" name="Freeform 1061"/>
            <p:cNvSpPr>
              <a:spLocks/>
            </p:cNvSpPr>
            <p:nvPr/>
          </p:nvSpPr>
          <p:spPr bwMode="gray">
            <a:xfrm>
              <a:off x="5506533" y="1568938"/>
              <a:ext cx="334375" cy="317946"/>
            </a:xfrm>
            <a:custGeom>
              <a:avLst/>
              <a:gdLst>
                <a:gd name="T0" fmla="*/ 315 w 346"/>
                <a:gd name="T1" fmla="*/ 4 h 329"/>
                <a:gd name="T2" fmla="*/ 334 w 346"/>
                <a:gd name="T3" fmla="*/ 12 h 329"/>
                <a:gd name="T4" fmla="*/ 346 w 346"/>
                <a:gd name="T5" fmla="*/ 54 h 329"/>
                <a:gd name="T6" fmla="*/ 328 w 346"/>
                <a:gd name="T7" fmla="*/ 112 h 329"/>
                <a:gd name="T8" fmla="*/ 322 w 346"/>
                <a:gd name="T9" fmla="*/ 108 h 329"/>
                <a:gd name="T10" fmla="*/ 307 w 346"/>
                <a:gd name="T11" fmla="*/ 110 h 329"/>
                <a:gd name="T12" fmla="*/ 313 w 346"/>
                <a:gd name="T13" fmla="*/ 114 h 329"/>
                <a:gd name="T14" fmla="*/ 330 w 346"/>
                <a:gd name="T15" fmla="*/ 122 h 329"/>
                <a:gd name="T16" fmla="*/ 336 w 346"/>
                <a:gd name="T17" fmla="*/ 132 h 329"/>
                <a:gd name="T18" fmla="*/ 336 w 346"/>
                <a:gd name="T19" fmla="*/ 134 h 329"/>
                <a:gd name="T20" fmla="*/ 342 w 346"/>
                <a:gd name="T21" fmla="*/ 153 h 329"/>
                <a:gd name="T22" fmla="*/ 322 w 346"/>
                <a:gd name="T23" fmla="*/ 149 h 329"/>
                <a:gd name="T24" fmla="*/ 307 w 346"/>
                <a:gd name="T25" fmla="*/ 161 h 329"/>
                <a:gd name="T26" fmla="*/ 291 w 346"/>
                <a:gd name="T27" fmla="*/ 170 h 329"/>
                <a:gd name="T28" fmla="*/ 282 w 346"/>
                <a:gd name="T29" fmla="*/ 176 h 329"/>
                <a:gd name="T30" fmla="*/ 274 w 346"/>
                <a:gd name="T31" fmla="*/ 184 h 329"/>
                <a:gd name="T32" fmla="*/ 262 w 346"/>
                <a:gd name="T33" fmla="*/ 193 h 329"/>
                <a:gd name="T34" fmla="*/ 245 w 346"/>
                <a:gd name="T35" fmla="*/ 188 h 329"/>
                <a:gd name="T36" fmla="*/ 233 w 346"/>
                <a:gd name="T37" fmla="*/ 192 h 329"/>
                <a:gd name="T38" fmla="*/ 222 w 346"/>
                <a:gd name="T39" fmla="*/ 193 h 329"/>
                <a:gd name="T40" fmla="*/ 214 w 346"/>
                <a:gd name="T41" fmla="*/ 195 h 329"/>
                <a:gd name="T42" fmla="*/ 206 w 346"/>
                <a:gd name="T43" fmla="*/ 205 h 329"/>
                <a:gd name="T44" fmla="*/ 204 w 346"/>
                <a:gd name="T45" fmla="*/ 213 h 329"/>
                <a:gd name="T46" fmla="*/ 204 w 346"/>
                <a:gd name="T47" fmla="*/ 228 h 329"/>
                <a:gd name="T48" fmla="*/ 208 w 346"/>
                <a:gd name="T49" fmla="*/ 250 h 329"/>
                <a:gd name="T50" fmla="*/ 201 w 346"/>
                <a:gd name="T51" fmla="*/ 251 h 329"/>
                <a:gd name="T52" fmla="*/ 195 w 346"/>
                <a:gd name="T53" fmla="*/ 271 h 329"/>
                <a:gd name="T54" fmla="*/ 185 w 346"/>
                <a:gd name="T55" fmla="*/ 280 h 329"/>
                <a:gd name="T56" fmla="*/ 181 w 346"/>
                <a:gd name="T57" fmla="*/ 300 h 329"/>
                <a:gd name="T58" fmla="*/ 170 w 346"/>
                <a:gd name="T59" fmla="*/ 304 h 329"/>
                <a:gd name="T60" fmla="*/ 162 w 346"/>
                <a:gd name="T61" fmla="*/ 321 h 329"/>
                <a:gd name="T62" fmla="*/ 152 w 346"/>
                <a:gd name="T63" fmla="*/ 317 h 329"/>
                <a:gd name="T64" fmla="*/ 146 w 346"/>
                <a:gd name="T65" fmla="*/ 284 h 329"/>
                <a:gd name="T66" fmla="*/ 148 w 346"/>
                <a:gd name="T67" fmla="*/ 246 h 329"/>
                <a:gd name="T68" fmla="*/ 162 w 346"/>
                <a:gd name="T69" fmla="*/ 228 h 329"/>
                <a:gd name="T70" fmla="*/ 179 w 346"/>
                <a:gd name="T71" fmla="*/ 213 h 329"/>
                <a:gd name="T72" fmla="*/ 197 w 346"/>
                <a:gd name="T73" fmla="*/ 192 h 329"/>
                <a:gd name="T74" fmla="*/ 210 w 346"/>
                <a:gd name="T75" fmla="*/ 180 h 329"/>
                <a:gd name="T76" fmla="*/ 214 w 346"/>
                <a:gd name="T77" fmla="*/ 157 h 329"/>
                <a:gd name="T78" fmla="*/ 220 w 346"/>
                <a:gd name="T79" fmla="*/ 151 h 329"/>
                <a:gd name="T80" fmla="*/ 206 w 346"/>
                <a:gd name="T81" fmla="*/ 157 h 329"/>
                <a:gd name="T82" fmla="*/ 204 w 346"/>
                <a:gd name="T83" fmla="*/ 166 h 329"/>
                <a:gd name="T84" fmla="*/ 197 w 346"/>
                <a:gd name="T85" fmla="*/ 172 h 329"/>
                <a:gd name="T86" fmla="*/ 181 w 346"/>
                <a:gd name="T87" fmla="*/ 186 h 329"/>
                <a:gd name="T88" fmla="*/ 181 w 346"/>
                <a:gd name="T89" fmla="*/ 178 h 329"/>
                <a:gd name="T90" fmla="*/ 181 w 346"/>
                <a:gd name="T91" fmla="*/ 166 h 329"/>
                <a:gd name="T92" fmla="*/ 164 w 346"/>
                <a:gd name="T93" fmla="*/ 166 h 329"/>
                <a:gd name="T94" fmla="*/ 148 w 346"/>
                <a:gd name="T95" fmla="*/ 178 h 329"/>
                <a:gd name="T96" fmla="*/ 135 w 346"/>
                <a:gd name="T97" fmla="*/ 195 h 329"/>
                <a:gd name="T98" fmla="*/ 135 w 346"/>
                <a:gd name="T99" fmla="*/ 205 h 329"/>
                <a:gd name="T100" fmla="*/ 131 w 346"/>
                <a:gd name="T101" fmla="*/ 211 h 329"/>
                <a:gd name="T102" fmla="*/ 112 w 346"/>
                <a:gd name="T103" fmla="*/ 215 h 329"/>
                <a:gd name="T104" fmla="*/ 112 w 346"/>
                <a:gd name="T105" fmla="*/ 203 h 329"/>
                <a:gd name="T106" fmla="*/ 92 w 346"/>
                <a:gd name="T107" fmla="*/ 199 h 329"/>
                <a:gd name="T108" fmla="*/ 90 w 346"/>
                <a:gd name="T109" fmla="*/ 207 h 329"/>
                <a:gd name="T110" fmla="*/ 77 w 346"/>
                <a:gd name="T111" fmla="*/ 209 h 329"/>
                <a:gd name="T112" fmla="*/ 63 w 346"/>
                <a:gd name="T113" fmla="*/ 207 h 329"/>
                <a:gd name="T114" fmla="*/ 36 w 346"/>
                <a:gd name="T115" fmla="*/ 209 h 329"/>
                <a:gd name="T116" fmla="*/ 17 w 346"/>
                <a:gd name="T117" fmla="*/ 232 h 329"/>
                <a:gd name="T118" fmla="*/ 3 w 346"/>
                <a:gd name="T119" fmla="*/ 2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6" h="329">
                  <a:moveTo>
                    <a:pt x="303" y="2"/>
                  </a:moveTo>
                  <a:lnTo>
                    <a:pt x="305" y="2"/>
                  </a:lnTo>
                  <a:lnTo>
                    <a:pt x="307" y="2"/>
                  </a:lnTo>
                  <a:lnTo>
                    <a:pt x="309" y="0"/>
                  </a:lnTo>
                  <a:lnTo>
                    <a:pt x="311" y="0"/>
                  </a:lnTo>
                  <a:lnTo>
                    <a:pt x="309" y="2"/>
                  </a:lnTo>
                  <a:lnTo>
                    <a:pt x="311" y="2"/>
                  </a:lnTo>
                  <a:lnTo>
                    <a:pt x="313" y="4"/>
                  </a:lnTo>
                  <a:lnTo>
                    <a:pt x="315" y="4"/>
                  </a:lnTo>
                  <a:lnTo>
                    <a:pt x="315" y="2"/>
                  </a:lnTo>
                  <a:lnTo>
                    <a:pt x="313" y="2"/>
                  </a:lnTo>
                  <a:lnTo>
                    <a:pt x="311" y="2"/>
                  </a:lnTo>
                  <a:lnTo>
                    <a:pt x="311" y="0"/>
                  </a:lnTo>
                  <a:lnTo>
                    <a:pt x="313" y="0"/>
                  </a:lnTo>
                  <a:lnTo>
                    <a:pt x="315" y="0"/>
                  </a:lnTo>
                  <a:lnTo>
                    <a:pt x="315" y="2"/>
                  </a:lnTo>
                  <a:lnTo>
                    <a:pt x="315" y="4"/>
                  </a:lnTo>
                  <a:lnTo>
                    <a:pt x="317" y="4"/>
                  </a:lnTo>
                  <a:lnTo>
                    <a:pt x="318" y="4"/>
                  </a:lnTo>
                  <a:lnTo>
                    <a:pt x="318" y="6"/>
                  </a:lnTo>
                  <a:lnTo>
                    <a:pt x="320" y="6"/>
                  </a:lnTo>
                  <a:lnTo>
                    <a:pt x="322" y="8"/>
                  </a:lnTo>
                  <a:lnTo>
                    <a:pt x="324" y="8"/>
                  </a:lnTo>
                  <a:lnTo>
                    <a:pt x="326" y="8"/>
                  </a:lnTo>
                  <a:lnTo>
                    <a:pt x="326" y="10"/>
                  </a:lnTo>
                  <a:lnTo>
                    <a:pt x="328" y="10"/>
                  </a:lnTo>
                  <a:lnTo>
                    <a:pt x="330" y="10"/>
                  </a:lnTo>
                  <a:lnTo>
                    <a:pt x="330" y="12"/>
                  </a:lnTo>
                  <a:lnTo>
                    <a:pt x="332" y="12"/>
                  </a:lnTo>
                  <a:lnTo>
                    <a:pt x="332" y="10"/>
                  </a:lnTo>
                  <a:lnTo>
                    <a:pt x="336" y="12"/>
                  </a:lnTo>
                  <a:lnTo>
                    <a:pt x="338" y="14"/>
                  </a:lnTo>
                  <a:lnTo>
                    <a:pt x="336" y="14"/>
                  </a:lnTo>
                  <a:lnTo>
                    <a:pt x="334" y="12"/>
                  </a:lnTo>
                  <a:lnTo>
                    <a:pt x="334" y="14"/>
                  </a:lnTo>
                  <a:lnTo>
                    <a:pt x="336" y="16"/>
                  </a:lnTo>
                  <a:lnTo>
                    <a:pt x="336" y="14"/>
                  </a:lnTo>
                  <a:lnTo>
                    <a:pt x="338" y="16"/>
                  </a:lnTo>
                  <a:lnTo>
                    <a:pt x="338" y="14"/>
                  </a:lnTo>
                  <a:lnTo>
                    <a:pt x="340" y="16"/>
                  </a:lnTo>
                  <a:lnTo>
                    <a:pt x="344" y="19"/>
                  </a:lnTo>
                  <a:lnTo>
                    <a:pt x="346" y="21"/>
                  </a:lnTo>
                  <a:lnTo>
                    <a:pt x="344" y="21"/>
                  </a:lnTo>
                  <a:lnTo>
                    <a:pt x="344" y="19"/>
                  </a:lnTo>
                  <a:lnTo>
                    <a:pt x="342" y="19"/>
                  </a:lnTo>
                  <a:lnTo>
                    <a:pt x="344" y="19"/>
                  </a:lnTo>
                  <a:lnTo>
                    <a:pt x="344" y="21"/>
                  </a:lnTo>
                  <a:lnTo>
                    <a:pt x="346" y="21"/>
                  </a:lnTo>
                  <a:lnTo>
                    <a:pt x="346" y="33"/>
                  </a:lnTo>
                  <a:lnTo>
                    <a:pt x="346" y="45"/>
                  </a:lnTo>
                  <a:lnTo>
                    <a:pt x="346" y="54"/>
                  </a:lnTo>
                  <a:lnTo>
                    <a:pt x="346" y="66"/>
                  </a:lnTo>
                  <a:lnTo>
                    <a:pt x="346" y="75"/>
                  </a:lnTo>
                  <a:lnTo>
                    <a:pt x="346" y="85"/>
                  </a:lnTo>
                  <a:lnTo>
                    <a:pt x="346" y="95"/>
                  </a:lnTo>
                  <a:lnTo>
                    <a:pt x="346" y="105"/>
                  </a:lnTo>
                  <a:lnTo>
                    <a:pt x="344" y="105"/>
                  </a:lnTo>
                  <a:lnTo>
                    <a:pt x="344" y="106"/>
                  </a:lnTo>
                  <a:lnTo>
                    <a:pt x="342" y="110"/>
                  </a:lnTo>
                  <a:lnTo>
                    <a:pt x="340" y="110"/>
                  </a:lnTo>
                  <a:lnTo>
                    <a:pt x="338" y="110"/>
                  </a:lnTo>
                  <a:lnTo>
                    <a:pt x="336" y="112"/>
                  </a:lnTo>
                  <a:lnTo>
                    <a:pt x="334" y="114"/>
                  </a:lnTo>
                  <a:lnTo>
                    <a:pt x="336" y="112"/>
                  </a:lnTo>
                  <a:lnTo>
                    <a:pt x="334" y="112"/>
                  </a:lnTo>
                  <a:lnTo>
                    <a:pt x="332" y="112"/>
                  </a:lnTo>
                  <a:lnTo>
                    <a:pt x="330" y="112"/>
                  </a:lnTo>
                  <a:lnTo>
                    <a:pt x="328" y="112"/>
                  </a:lnTo>
                  <a:lnTo>
                    <a:pt x="326" y="112"/>
                  </a:lnTo>
                  <a:lnTo>
                    <a:pt x="326" y="110"/>
                  </a:lnTo>
                  <a:lnTo>
                    <a:pt x="324" y="110"/>
                  </a:lnTo>
                  <a:lnTo>
                    <a:pt x="324" y="108"/>
                  </a:lnTo>
                  <a:lnTo>
                    <a:pt x="324" y="106"/>
                  </a:lnTo>
                  <a:lnTo>
                    <a:pt x="322" y="106"/>
                  </a:lnTo>
                  <a:lnTo>
                    <a:pt x="322" y="105"/>
                  </a:lnTo>
                  <a:lnTo>
                    <a:pt x="320" y="105"/>
                  </a:lnTo>
                  <a:lnTo>
                    <a:pt x="318" y="105"/>
                  </a:lnTo>
                  <a:lnTo>
                    <a:pt x="317" y="105"/>
                  </a:lnTo>
                  <a:lnTo>
                    <a:pt x="315" y="105"/>
                  </a:lnTo>
                  <a:lnTo>
                    <a:pt x="317" y="105"/>
                  </a:lnTo>
                  <a:lnTo>
                    <a:pt x="317" y="106"/>
                  </a:lnTo>
                  <a:lnTo>
                    <a:pt x="320" y="105"/>
                  </a:lnTo>
                  <a:lnTo>
                    <a:pt x="320" y="106"/>
                  </a:lnTo>
                  <a:lnTo>
                    <a:pt x="322" y="106"/>
                  </a:lnTo>
                  <a:lnTo>
                    <a:pt x="322" y="108"/>
                  </a:lnTo>
                  <a:lnTo>
                    <a:pt x="324" y="108"/>
                  </a:lnTo>
                  <a:lnTo>
                    <a:pt x="324" y="110"/>
                  </a:lnTo>
                  <a:lnTo>
                    <a:pt x="322" y="110"/>
                  </a:lnTo>
                  <a:lnTo>
                    <a:pt x="320" y="110"/>
                  </a:lnTo>
                  <a:lnTo>
                    <a:pt x="320" y="108"/>
                  </a:lnTo>
                  <a:lnTo>
                    <a:pt x="318" y="108"/>
                  </a:lnTo>
                  <a:lnTo>
                    <a:pt x="317" y="108"/>
                  </a:lnTo>
                  <a:lnTo>
                    <a:pt x="317" y="110"/>
                  </a:lnTo>
                  <a:lnTo>
                    <a:pt x="317" y="108"/>
                  </a:lnTo>
                  <a:lnTo>
                    <a:pt x="315" y="108"/>
                  </a:lnTo>
                  <a:lnTo>
                    <a:pt x="313" y="108"/>
                  </a:lnTo>
                  <a:lnTo>
                    <a:pt x="313" y="106"/>
                  </a:lnTo>
                  <a:lnTo>
                    <a:pt x="313" y="108"/>
                  </a:lnTo>
                  <a:lnTo>
                    <a:pt x="311" y="108"/>
                  </a:lnTo>
                  <a:lnTo>
                    <a:pt x="311" y="110"/>
                  </a:lnTo>
                  <a:lnTo>
                    <a:pt x="309" y="110"/>
                  </a:lnTo>
                  <a:lnTo>
                    <a:pt x="307" y="110"/>
                  </a:lnTo>
                  <a:lnTo>
                    <a:pt x="305" y="110"/>
                  </a:lnTo>
                  <a:lnTo>
                    <a:pt x="303" y="112"/>
                  </a:lnTo>
                  <a:lnTo>
                    <a:pt x="299" y="112"/>
                  </a:lnTo>
                  <a:lnTo>
                    <a:pt x="301" y="112"/>
                  </a:lnTo>
                  <a:lnTo>
                    <a:pt x="303" y="112"/>
                  </a:lnTo>
                  <a:lnTo>
                    <a:pt x="305" y="110"/>
                  </a:lnTo>
                  <a:lnTo>
                    <a:pt x="307" y="110"/>
                  </a:lnTo>
                  <a:lnTo>
                    <a:pt x="309" y="110"/>
                  </a:lnTo>
                  <a:lnTo>
                    <a:pt x="311" y="110"/>
                  </a:lnTo>
                  <a:lnTo>
                    <a:pt x="313" y="108"/>
                  </a:lnTo>
                  <a:lnTo>
                    <a:pt x="315" y="108"/>
                  </a:lnTo>
                  <a:lnTo>
                    <a:pt x="315" y="110"/>
                  </a:lnTo>
                  <a:lnTo>
                    <a:pt x="317" y="110"/>
                  </a:lnTo>
                  <a:lnTo>
                    <a:pt x="317" y="112"/>
                  </a:lnTo>
                  <a:lnTo>
                    <a:pt x="315" y="112"/>
                  </a:lnTo>
                  <a:lnTo>
                    <a:pt x="315" y="114"/>
                  </a:lnTo>
                  <a:lnTo>
                    <a:pt x="313" y="114"/>
                  </a:lnTo>
                  <a:lnTo>
                    <a:pt x="315" y="114"/>
                  </a:lnTo>
                  <a:lnTo>
                    <a:pt x="317" y="112"/>
                  </a:lnTo>
                  <a:lnTo>
                    <a:pt x="318" y="112"/>
                  </a:lnTo>
                  <a:lnTo>
                    <a:pt x="318" y="114"/>
                  </a:lnTo>
                  <a:lnTo>
                    <a:pt x="320" y="114"/>
                  </a:lnTo>
                  <a:lnTo>
                    <a:pt x="320" y="112"/>
                  </a:lnTo>
                  <a:lnTo>
                    <a:pt x="322" y="112"/>
                  </a:lnTo>
                  <a:lnTo>
                    <a:pt x="322" y="110"/>
                  </a:lnTo>
                  <a:lnTo>
                    <a:pt x="324" y="110"/>
                  </a:lnTo>
                  <a:lnTo>
                    <a:pt x="324" y="112"/>
                  </a:lnTo>
                  <a:lnTo>
                    <a:pt x="324" y="114"/>
                  </a:lnTo>
                  <a:lnTo>
                    <a:pt x="324" y="116"/>
                  </a:lnTo>
                  <a:lnTo>
                    <a:pt x="324" y="118"/>
                  </a:lnTo>
                  <a:lnTo>
                    <a:pt x="326" y="118"/>
                  </a:lnTo>
                  <a:lnTo>
                    <a:pt x="326" y="120"/>
                  </a:lnTo>
                  <a:lnTo>
                    <a:pt x="328" y="120"/>
                  </a:lnTo>
                  <a:lnTo>
                    <a:pt x="330" y="122"/>
                  </a:lnTo>
                  <a:lnTo>
                    <a:pt x="330" y="120"/>
                  </a:lnTo>
                  <a:lnTo>
                    <a:pt x="332" y="120"/>
                  </a:lnTo>
                  <a:lnTo>
                    <a:pt x="332" y="118"/>
                  </a:lnTo>
                  <a:lnTo>
                    <a:pt x="330" y="118"/>
                  </a:lnTo>
                  <a:lnTo>
                    <a:pt x="330" y="116"/>
                  </a:lnTo>
                  <a:lnTo>
                    <a:pt x="332" y="118"/>
                  </a:lnTo>
                  <a:lnTo>
                    <a:pt x="332" y="120"/>
                  </a:lnTo>
                  <a:lnTo>
                    <a:pt x="332" y="122"/>
                  </a:lnTo>
                  <a:lnTo>
                    <a:pt x="334" y="124"/>
                  </a:lnTo>
                  <a:lnTo>
                    <a:pt x="332" y="124"/>
                  </a:lnTo>
                  <a:lnTo>
                    <a:pt x="332" y="126"/>
                  </a:lnTo>
                  <a:lnTo>
                    <a:pt x="334" y="126"/>
                  </a:lnTo>
                  <a:lnTo>
                    <a:pt x="332" y="126"/>
                  </a:lnTo>
                  <a:lnTo>
                    <a:pt x="334" y="126"/>
                  </a:lnTo>
                  <a:lnTo>
                    <a:pt x="336" y="128"/>
                  </a:lnTo>
                  <a:lnTo>
                    <a:pt x="336" y="130"/>
                  </a:lnTo>
                  <a:lnTo>
                    <a:pt x="336" y="132"/>
                  </a:lnTo>
                  <a:lnTo>
                    <a:pt x="334" y="132"/>
                  </a:lnTo>
                  <a:lnTo>
                    <a:pt x="336" y="132"/>
                  </a:lnTo>
                  <a:lnTo>
                    <a:pt x="336" y="134"/>
                  </a:lnTo>
                  <a:lnTo>
                    <a:pt x="334" y="134"/>
                  </a:lnTo>
                  <a:lnTo>
                    <a:pt x="334" y="132"/>
                  </a:lnTo>
                  <a:lnTo>
                    <a:pt x="334" y="134"/>
                  </a:lnTo>
                  <a:lnTo>
                    <a:pt x="334" y="132"/>
                  </a:lnTo>
                  <a:lnTo>
                    <a:pt x="332" y="132"/>
                  </a:lnTo>
                  <a:lnTo>
                    <a:pt x="332" y="134"/>
                  </a:lnTo>
                  <a:lnTo>
                    <a:pt x="334" y="134"/>
                  </a:lnTo>
                  <a:lnTo>
                    <a:pt x="336" y="134"/>
                  </a:lnTo>
                  <a:lnTo>
                    <a:pt x="336" y="135"/>
                  </a:lnTo>
                  <a:lnTo>
                    <a:pt x="334" y="135"/>
                  </a:lnTo>
                  <a:lnTo>
                    <a:pt x="334" y="137"/>
                  </a:lnTo>
                  <a:lnTo>
                    <a:pt x="336" y="137"/>
                  </a:lnTo>
                  <a:lnTo>
                    <a:pt x="336" y="135"/>
                  </a:lnTo>
                  <a:lnTo>
                    <a:pt x="336" y="134"/>
                  </a:lnTo>
                  <a:lnTo>
                    <a:pt x="336" y="135"/>
                  </a:lnTo>
                  <a:lnTo>
                    <a:pt x="338" y="137"/>
                  </a:lnTo>
                  <a:lnTo>
                    <a:pt x="336" y="137"/>
                  </a:lnTo>
                  <a:lnTo>
                    <a:pt x="336" y="135"/>
                  </a:lnTo>
                  <a:lnTo>
                    <a:pt x="336" y="137"/>
                  </a:lnTo>
                  <a:lnTo>
                    <a:pt x="338" y="139"/>
                  </a:lnTo>
                  <a:lnTo>
                    <a:pt x="340" y="139"/>
                  </a:lnTo>
                  <a:lnTo>
                    <a:pt x="340" y="141"/>
                  </a:lnTo>
                  <a:lnTo>
                    <a:pt x="342" y="141"/>
                  </a:lnTo>
                  <a:lnTo>
                    <a:pt x="342" y="143"/>
                  </a:lnTo>
                  <a:lnTo>
                    <a:pt x="340" y="143"/>
                  </a:lnTo>
                  <a:lnTo>
                    <a:pt x="340" y="145"/>
                  </a:lnTo>
                  <a:lnTo>
                    <a:pt x="342" y="145"/>
                  </a:lnTo>
                  <a:lnTo>
                    <a:pt x="342" y="147"/>
                  </a:lnTo>
                  <a:lnTo>
                    <a:pt x="342" y="149"/>
                  </a:lnTo>
                  <a:lnTo>
                    <a:pt x="342" y="151"/>
                  </a:lnTo>
                  <a:lnTo>
                    <a:pt x="342" y="153"/>
                  </a:lnTo>
                  <a:lnTo>
                    <a:pt x="340" y="153"/>
                  </a:lnTo>
                  <a:lnTo>
                    <a:pt x="338" y="153"/>
                  </a:lnTo>
                  <a:lnTo>
                    <a:pt x="338" y="155"/>
                  </a:lnTo>
                  <a:lnTo>
                    <a:pt x="338" y="157"/>
                  </a:lnTo>
                  <a:lnTo>
                    <a:pt x="338" y="155"/>
                  </a:lnTo>
                  <a:lnTo>
                    <a:pt x="336" y="155"/>
                  </a:lnTo>
                  <a:lnTo>
                    <a:pt x="334" y="155"/>
                  </a:lnTo>
                  <a:lnTo>
                    <a:pt x="332" y="153"/>
                  </a:lnTo>
                  <a:lnTo>
                    <a:pt x="330" y="153"/>
                  </a:lnTo>
                  <a:lnTo>
                    <a:pt x="328" y="151"/>
                  </a:lnTo>
                  <a:lnTo>
                    <a:pt x="326" y="151"/>
                  </a:lnTo>
                  <a:lnTo>
                    <a:pt x="324" y="151"/>
                  </a:lnTo>
                  <a:lnTo>
                    <a:pt x="322" y="151"/>
                  </a:lnTo>
                  <a:lnTo>
                    <a:pt x="324" y="151"/>
                  </a:lnTo>
                  <a:lnTo>
                    <a:pt x="324" y="149"/>
                  </a:lnTo>
                  <a:lnTo>
                    <a:pt x="324" y="147"/>
                  </a:lnTo>
                  <a:lnTo>
                    <a:pt x="322" y="149"/>
                  </a:lnTo>
                  <a:lnTo>
                    <a:pt x="322" y="147"/>
                  </a:lnTo>
                  <a:lnTo>
                    <a:pt x="320" y="147"/>
                  </a:lnTo>
                  <a:lnTo>
                    <a:pt x="320" y="149"/>
                  </a:lnTo>
                  <a:lnTo>
                    <a:pt x="320" y="151"/>
                  </a:lnTo>
                  <a:lnTo>
                    <a:pt x="322" y="151"/>
                  </a:lnTo>
                  <a:lnTo>
                    <a:pt x="320" y="151"/>
                  </a:lnTo>
                  <a:lnTo>
                    <a:pt x="320" y="153"/>
                  </a:lnTo>
                  <a:lnTo>
                    <a:pt x="318" y="153"/>
                  </a:lnTo>
                  <a:lnTo>
                    <a:pt x="317" y="153"/>
                  </a:lnTo>
                  <a:lnTo>
                    <a:pt x="317" y="155"/>
                  </a:lnTo>
                  <a:lnTo>
                    <a:pt x="315" y="155"/>
                  </a:lnTo>
                  <a:lnTo>
                    <a:pt x="315" y="157"/>
                  </a:lnTo>
                  <a:lnTo>
                    <a:pt x="313" y="157"/>
                  </a:lnTo>
                  <a:lnTo>
                    <a:pt x="309" y="159"/>
                  </a:lnTo>
                  <a:lnTo>
                    <a:pt x="307" y="161"/>
                  </a:lnTo>
                  <a:lnTo>
                    <a:pt x="307" y="159"/>
                  </a:lnTo>
                  <a:lnTo>
                    <a:pt x="307" y="161"/>
                  </a:lnTo>
                  <a:lnTo>
                    <a:pt x="307" y="159"/>
                  </a:lnTo>
                  <a:lnTo>
                    <a:pt x="307" y="161"/>
                  </a:lnTo>
                  <a:lnTo>
                    <a:pt x="303" y="163"/>
                  </a:lnTo>
                  <a:lnTo>
                    <a:pt x="301" y="163"/>
                  </a:lnTo>
                  <a:lnTo>
                    <a:pt x="303" y="163"/>
                  </a:lnTo>
                  <a:lnTo>
                    <a:pt x="303" y="164"/>
                  </a:lnTo>
                  <a:lnTo>
                    <a:pt x="301" y="164"/>
                  </a:lnTo>
                  <a:lnTo>
                    <a:pt x="299" y="164"/>
                  </a:lnTo>
                  <a:lnTo>
                    <a:pt x="297" y="164"/>
                  </a:lnTo>
                  <a:lnTo>
                    <a:pt x="297" y="166"/>
                  </a:lnTo>
                  <a:lnTo>
                    <a:pt x="295" y="166"/>
                  </a:lnTo>
                  <a:lnTo>
                    <a:pt x="295" y="168"/>
                  </a:lnTo>
                  <a:lnTo>
                    <a:pt x="295" y="166"/>
                  </a:lnTo>
                  <a:lnTo>
                    <a:pt x="293" y="166"/>
                  </a:lnTo>
                  <a:lnTo>
                    <a:pt x="291" y="166"/>
                  </a:lnTo>
                  <a:lnTo>
                    <a:pt x="291" y="168"/>
                  </a:lnTo>
                  <a:lnTo>
                    <a:pt x="291" y="170"/>
                  </a:lnTo>
                  <a:lnTo>
                    <a:pt x="289" y="170"/>
                  </a:lnTo>
                  <a:lnTo>
                    <a:pt x="291" y="170"/>
                  </a:lnTo>
                  <a:lnTo>
                    <a:pt x="289" y="170"/>
                  </a:lnTo>
                  <a:lnTo>
                    <a:pt x="289" y="172"/>
                  </a:lnTo>
                  <a:lnTo>
                    <a:pt x="288" y="172"/>
                  </a:lnTo>
                  <a:lnTo>
                    <a:pt x="288" y="170"/>
                  </a:lnTo>
                  <a:lnTo>
                    <a:pt x="286" y="170"/>
                  </a:lnTo>
                  <a:lnTo>
                    <a:pt x="286" y="172"/>
                  </a:lnTo>
                  <a:lnTo>
                    <a:pt x="288" y="172"/>
                  </a:lnTo>
                  <a:lnTo>
                    <a:pt x="288" y="174"/>
                  </a:lnTo>
                  <a:lnTo>
                    <a:pt x="286" y="174"/>
                  </a:lnTo>
                  <a:lnTo>
                    <a:pt x="286" y="176"/>
                  </a:lnTo>
                  <a:lnTo>
                    <a:pt x="284" y="176"/>
                  </a:lnTo>
                  <a:lnTo>
                    <a:pt x="284" y="174"/>
                  </a:lnTo>
                  <a:lnTo>
                    <a:pt x="282" y="176"/>
                  </a:lnTo>
                  <a:lnTo>
                    <a:pt x="284" y="176"/>
                  </a:lnTo>
                  <a:lnTo>
                    <a:pt x="282" y="176"/>
                  </a:lnTo>
                  <a:lnTo>
                    <a:pt x="282" y="178"/>
                  </a:lnTo>
                  <a:lnTo>
                    <a:pt x="284" y="178"/>
                  </a:lnTo>
                  <a:lnTo>
                    <a:pt x="282" y="178"/>
                  </a:lnTo>
                  <a:lnTo>
                    <a:pt x="280" y="178"/>
                  </a:lnTo>
                  <a:lnTo>
                    <a:pt x="282" y="178"/>
                  </a:lnTo>
                  <a:lnTo>
                    <a:pt x="282" y="180"/>
                  </a:lnTo>
                  <a:lnTo>
                    <a:pt x="280" y="180"/>
                  </a:lnTo>
                  <a:lnTo>
                    <a:pt x="280" y="182"/>
                  </a:lnTo>
                  <a:lnTo>
                    <a:pt x="280" y="180"/>
                  </a:lnTo>
                  <a:lnTo>
                    <a:pt x="280" y="182"/>
                  </a:lnTo>
                  <a:lnTo>
                    <a:pt x="278" y="182"/>
                  </a:lnTo>
                  <a:lnTo>
                    <a:pt x="276" y="182"/>
                  </a:lnTo>
                  <a:lnTo>
                    <a:pt x="276" y="184"/>
                  </a:lnTo>
                  <a:lnTo>
                    <a:pt x="274" y="184"/>
                  </a:lnTo>
                  <a:lnTo>
                    <a:pt x="276" y="184"/>
                  </a:lnTo>
                  <a:lnTo>
                    <a:pt x="274" y="182"/>
                  </a:lnTo>
                  <a:lnTo>
                    <a:pt x="274" y="184"/>
                  </a:lnTo>
                  <a:lnTo>
                    <a:pt x="274" y="186"/>
                  </a:lnTo>
                  <a:lnTo>
                    <a:pt x="272" y="186"/>
                  </a:lnTo>
                  <a:lnTo>
                    <a:pt x="272" y="188"/>
                  </a:lnTo>
                  <a:lnTo>
                    <a:pt x="270" y="188"/>
                  </a:lnTo>
                  <a:lnTo>
                    <a:pt x="268" y="188"/>
                  </a:lnTo>
                  <a:lnTo>
                    <a:pt x="268" y="190"/>
                  </a:lnTo>
                  <a:lnTo>
                    <a:pt x="268" y="188"/>
                  </a:lnTo>
                  <a:lnTo>
                    <a:pt x="268" y="190"/>
                  </a:lnTo>
                  <a:lnTo>
                    <a:pt x="268" y="192"/>
                  </a:lnTo>
                  <a:lnTo>
                    <a:pt x="266" y="192"/>
                  </a:lnTo>
                  <a:lnTo>
                    <a:pt x="266" y="193"/>
                  </a:lnTo>
                  <a:lnTo>
                    <a:pt x="266" y="195"/>
                  </a:lnTo>
                  <a:lnTo>
                    <a:pt x="266" y="197"/>
                  </a:lnTo>
                  <a:lnTo>
                    <a:pt x="264" y="197"/>
                  </a:lnTo>
                  <a:lnTo>
                    <a:pt x="264" y="195"/>
                  </a:lnTo>
                  <a:lnTo>
                    <a:pt x="262" y="195"/>
                  </a:lnTo>
                  <a:lnTo>
                    <a:pt x="262" y="193"/>
                  </a:lnTo>
                  <a:lnTo>
                    <a:pt x="262" y="192"/>
                  </a:lnTo>
                  <a:lnTo>
                    <a:pt x="260" y="192"/>
                  </a:lnTo>
                  <a:lnTo>
                    <a:pt x="260" y="190"/>
                  </a:lnTo>
                  <a:lnTo>
                    <a:pt x="260" y="188"/>
                  </a:lnTo>
                  <a:lnTo>
                    <a:pt x="259" y="188"/>
                  </a:lnTo>
                  <a:lnTo>
                    <a:pt x="257" y="188"/>
                  </a:lnTo>
                  <a:lnTo>
                    <a:pt x="257" y="186"/>
                  </a:lnTo>
                  <a:lnTo>
                    <a:pt x="259" y="186"/>
                  </a:lnTo>
                  <a:lnTo>
                    <a:pt x="257" y="186"/>
                  </a:lnTo>
                  <a:lnTo>
                    <a:pt x="255" y="186"/>
                  </a:lnTo>
                  <a:lnTo>
                    <a:pt x="253" y="186"/>
                  </a:lnTo>
                  <a:lnTo>
                    <a:pt x="251" y="186"/>
                  </a:lnTo>
                  <a:lnTo>
                    <a:pt x="249" y="186"/>
                  </a:lnTo>
                  <a:lnTo>
                    <a:pt x="247" y="186"/>
                  </a:lnTo>
                  <a:lnTo>
                    <a:pt x="245" y="188"/>
                  </a:lnTo>
                  <a:lnTo>
                    <a:pt x="245" y="186"/>
                  </a:lnTo>
                  <a:lnTo>
                    <a:pt x="245" y="188"/>
                  </a:lnTo>
                  <a:lnTo>
                    <a:pt x="243" y="188"/>
                  </a:lnTo>
                  <a:lnTo>
                    <a:pt x="243" y="190"/>
                  </a:lnTo>
                  <a:lnTo>
                    <a:pt x="241" y="190"/>
                  </a:lnTo>
                  <a:lnTo>
                    <a:pt x="241" y="188"/>
                  </a:lnTo>
                  <a:lnTo>
                    <a:pt x="241" y="190"/>
                  </a:lnTo>
                  <a:lnTo>
                    <a:pt x="239" y="190"/>
                  </a:lnTo>
                  <a:lnTo>
                    <a:pt x="239" y="188"/>
                  </a:lnTo>
                  <a:lnTo>
                    <a:pt x="239" y="190"/>
                  </a:lnTo>
                  <a:lnTo>
                    <a:pt x="237" y="192"/>
                  </a:lnTo>
                  <a:lnTo>
                    <a:pt x="235" y="193"/>
                  </a:lnTo>
                  <a:lnTo>
                    <a:pt x="235" y="195"/>
                  </a:lnTo>
                  <a:lnTo>
                    <a:pt x="233" y="197"/>
                  </a:lnTo>
                  <a:lnTo>
                    <a:pt x="231" y="199"/>
                  </a:lnTo>
                  <a:lnTo>
                    <a:pt x="231" y="197"/>
                  </a:lnTo>
                  <a:lnTo>
                    <a:pt x="231" y="195"/>
                  </a:lnTo>
                  <a:lnTo>
                    <a:pt x="231" y="193"/>
                  </a:lnTo>
                  <a:lnTo>
                    <a:pt x="233" y="192"/>
                  </a:lnTo>
                  <a:lnTo>
                    <a:pt x="231" y="192"/>
                  </a:lnTo>
                  <a:lnTo>
                    <a:pt x="233" y="190"/>
                  </a:lnTo>
                  <a:lnTo>
                    <a:pt x="231" y="190"/>
                  </a:lnTo>
                  <a:lnTo>
                    <a:pt x="233" y="190"/>
                  </a:lnTo>
                  <a:lnTo>
                    <a:pt x="233" y="188"/>
                  </a:lnTo>
                  <a:lnTo>
                    <a:pt x="231" y="188"/>
                  </a:lnTo>
                  <a:lnTo>
                    <a:pt x="230" y="188"/>
                  </a:lnTo>
                  <a:lnTo>
                    <a:pt x="230" y="190"/>
                  </a:lnTo>
                  <a:lnTo>
                    <a:pt x="231" y="190"/>
                  </a:lnTo>
                  <a:lnTo>
                    <a:pt x="231" y="188"/>
                  </a:lnTo>
                  <a:lnTo>
                    <a:pt x="231" y="190"/>
                  </a:lnTo>
                  <a:lnTo>
                    <a:pt x="230" y="190"/>
                  </a:lnTo>
                  <a:lnTo>
                    <a:pt x="228" y="192"/>
                  </a:lnTo>
                  <a:lnTo>
                    <a:pt x="226" y="192"/>
                  </a:lnTo>
                  <a:lnTo>
                    <a:pt x="226" y="193"/>
                  </a:lnTo>
                  <a:lnTo>
                    <a:pt x="224" y="193"/>
                  </a:lnTo>
                  <a:lnTo>
                    <a:pt x="222" y="193"/>
                  </a:lnTo>
                  <a:lnTo>
                    <a:pt x="222" y="195"/>
                  </a:lnTo>
                  <a:lnTo>
                    <a:pt x="222" y="193"/>
                  </a:lnTo>
                  <a:lnTo>
                    <a:pt x="224" y="193"/>
                  </a:lnTo>
                  <a:lnTo>
                    <a:pt x="224" y="195"/>
                  </a:lnTo>
                  <a:lnTo>
                    <a:pt x="224" y="197"/>
                  </a:lnTo>
                  <a:lnTo>
                    <a:pt x="222" y="197"/>
                  </a:lnTo>
                  <a:lnTo>
                    <a:pt x="222" y="199"/>
                  </a:lnTo>
                  <a:lnTo>
                    <a:pt x="220" y="199"/>
                  </a:lnTo>
                  <a:lnTo>
                    <a:pt x="220" y="197"/>
                  </a:lnTo>
                  <a:lnTo>
                    <a:pt x="220" y="195"/>
                  </a:lnTo>
                  <a:lnTo>
                    <a:pt x="218" y="195"/>
                  </a:lnTo>
                  <a:lnTo>
                    <a:pt x="218" y="193"/>
                  </a:lnTo>
                  <a:lnTo>
                    <a:pt x="216" y="193"/>
                  </a:lnTo>
                  <a:lnTo>
                    <a:pt x="216" y="195"/>
                  </a:lnTo>
                  <a:lnTo>
                    <a:pt x="216" y="193"/>
                  </a:lnTo>
                  <a:lnTo>
                    <a:pt x="216" y="195"/>
                  </a:lnTo>
                  <a:lnTo>
                    <a:pt x="214" y="195"/>
                  </a:lnTo>
                  <a:lnTo>
                    <a:pt x="214" y="197"/>
                  </a:lnTo>
                  <a:lnTo>
                    <a:pt x="216" y="197"/>
                  </a:lnTo>
                  <a:lnTo>
                    <a:pt x="214" y="197"/>
                  </a:lnTo>
                  <a:lnTo>
                    <a:pt x="214" y="195"/>
                  </a:lnTo>
                  <a:lnTo>
                    <a:pt x="216" y="195"/>
                  </a:lnTo>
                  <a:lnTo>
                    <a:pt x="214" y="195"/>
                  </a:lnTo>
                  <a:lnTo>
                    <a:pt x="212" y="195"/>
                  </a:lnTo>
                  <a:lnTo>
                    <a:pt x="210" y="195"/>
                  </a:lnTo>
                  <a:lnTo>
                    <a:pt x="212" y="195"/>
                  </a:lnTo>
                  <a:lnTo>
                    <a:pt x="212" y="197"/>
                  </a:lnTo>
                  <a:lnTo>
                    <a:pt x="210" y="197"/>
                  </a:lnTo>
                  <a:lnTo>
                    <a:pt x="208" y="197"/>
                  </a:lnTo>
                  <a:lnTo>
                    <a:pt x="208" y="199"/>
                  </a:lnTo>
                  <a:lnTo>
                    <a:pt x="208" y="201"/>
                  </a:lnTo>
                  <a:lnTo>
                    <a:pt x="208" y="203"/>
                  </a:lnTo>
                  <a:lnTo>
                    <a:pt x="206" y="203"/>
                  </a:lnTo>
                  <a:lnTo>
                    <a:pt x="206" y="205"/>
                  </a:lnTo>
                  <a:lnTo>
                    <a:pt x="208" y="205"/>
                  </a:lnTo>
                  <a:lnTo>
                    <a:pt x="208" y="207"/>
                  </a:lnTo>
                  <a:lnTo>
                    <a:pt x="208" y="209"/>
                  </a:lnTo>
                  <a:lnTo>
                    <a:pt x="206" y="209"/>
                  </a:lnTo>
                  <a:lnTo>
                    <a:pt x="208" y="209"/>
                  </a:lnTo>
                  <a:lnTo>
                    <a:pt x="208" y="207"/>
                  </a:lnTo>
                  <a:lnTo>
                    <a:pt x="206" y="207"/>
                  </a:lnTo>
                  <a:lnTo>
                    <a:pt x="206" y="209"/>
                  </a:lnTo>
                  <a:lnTo>
                    <a:pt x="208" y="209"/>
                  </a:lnTo>
                  <a:lnTo>
                    <a:pt x="208" y="211"/>
                  </a:lnTo>
                  <a:lnTo>
                    <a:pt x="206" y="211"/>
                  </a:lnTo>
                  <a:lnTo>
                    <a:pt x="206" y="209"/>
                  </a:lnTo>
                  <a:lnTo>
                    <a:pt x="204" y="209"/>
                  </a:lnTo>
                  <a:lnTo>
                    <a:pt x="204" y="211"/>
                  </a:lnTo>
                  <a:lnTo>
                    <a:pt x="206" y="211"/>
                  </a:lnTo>
                  <a:lnTo>
                    <a:pt x="206" y="213"/>
                  </a:lnTo>
                  <a:lnTo>
                    <a:pt x="204" y="213"/>
                  </a:lnTo>
                  <a:lnTo>
                    <a:pt x="204" y="215"/>
                  </a:lnTo>
                  <a:lnTo>
                    <a:pt x="203" y="213"/>
                  </a:lnTo>
                  <a:lnTo>
                    <a:pt x="203" y="215"/>
                  </a:lnTo>
                  <a:lnTo>
                    <a:pt x="204" y="215"/>
                  </a:lnTo>
                  <a:lnTo>
                    <a:pt x="203" y="215"/>
                  </a:lnTo>
                  <a:lnTo>
                    <a:pt x="201" y="217"/>
                  </a:lnTo>
                  <a:lnTo>
                    <a:pt x="201" y="219"/>
                  </a:lnTo>
                  <a:lnTo>
                    <a:pt x="199" y="221"/>
                  </a:lnTo>
                  <a:lnTo>
                    <a:pt x="197" y="224"/>
                  </a:lnTo>
                  <a:lnTo>
                    <a:pt x="197" y="226"/>
                  </a:lnTo>
                  <a:lnTo>
                    <a:pt x="197" y="228"/>
                  </a:lnTo>
                  <a:lnTo>
                    <a:pt x="199" y="230"/>
                  </a:lnTo>
                  <a:lnTo>
                    <a:pt x="201" y="230"/>
                  </a:lnTo>
                  <a:lnTo>
                    <a:pt x="201" y="232"/>
                  </a:lnTo>
                  <a:lnTo>
                    <a:pt x="201" y="230"/>
                  </a:lnTo>
                  <a:lnTo>
                    <a:pt x="203" y="228"/>
                  </a:lnTo>
                  <a:lnTo>
                    <a:pt x="204" y="228"/>
                  </a:lnTo>
                  <a:lnTo>
                    <a:pt x="206" y="230"/>
                  </a:lnTo>
                  <a:lnTo>
                    <a:pt x="208" y="232"/>
                  </a:lnTo>
                  <a:lnTo>
                    <a:pt x="208" y="234"/>
                  </a:lnTo>
                  <a:lnTo>
                    <a:pt x="206" y="234"/>
                  </a:lnTo>
                  <a:lnTo>
                    <a:pt x="206" y="236"/>
                  </a:lnTo>
                  <a:lnTo>
                    <a:pt x="204" y="236"/>
                  </a:lnTo>
                  <a:lnTo>
                    <a:pt x="204" y="238"/>
                  </a:lnTo>
                  <a:lnTo>
                    <a:pt x="204" y="240"/>
                  </a:lnTo>
                  <a:lnTo>
                    <a:pt x="204" y="242"/>
                  </a:lnTo>
                  <a:lnTo>
                    <a:pt x="204" y="244"/>
                  </a:lnTo>
                  <a:lnTo>
                    <a:pt x="204" y="246"/>
                  </a:lnTo>
                  <a:lnTo>
                    <a:pt x="204" y="248"/>
                  </a:lnTo>
                  <a:lnTo>
                    <a:pt x="206" y="248"/>
                  </a:lnTo>
                  <a:lnTo>
                    <a:pt x="208" y="248"/>
                  </a:lnTo>
                  <a:lnTo>
                    <a:pt x="206" y="248"/>
                  </a:lnTo>
                  <a:lnTo>
                    <a:pt x="208" y="248"/>
                  </a:lnTo>
                  <a:lnTo>
                    <a:pt x="208" y="250"/>
                  </a:lnTo>
                  <a:lnTo>
                    <a:pt x="208" y="251"/>
                  </a:lnTo>
                  <a:lnTo>
                    <a:pt x="208" y="253"/>
                  </a:lnTo>
                  <a:lnTo>
                    <a:pt x="208" y="255"/>
                  </a:lnTo>
                  <a:lnTo>
                    <a:pt x="206" y="255"/>
                  </a:lnTo>
                  <a:lnTo>
                    <a:pt x="206" y="257"/>
                  </a:lnTo>
                  <a:lnTo>
                    <a:pt x="204" y="257"/>
                  </a:lnTo>
                  <a:lnTo>
                    <a:pt x="203" y="257"/>
                  </a:lnTo>
                  <a:lnTo>
                    <a:pt x="203" y="255"/>
                  </a:lnTo>
                  <a:lnTo>
                    <a:pt x="203" y="253"/>
                  </a:lnTo>
                  <a:lnTo>
                    <a:pt x="204" y="253"/>
                  </a:lnTo>
                  <a:lnTo>
                    <a:pt x="204" y="251"/>
                  </a:lnTo>
                  <a:lnTo>
                    <a:pt x="206" y="251"/>
                  </a:lnTo>
                  <a:lnTo>
                    <a:pt x="206" y="250"/>
                  </a:lnTo>
                  <a:lnTo>
                    <a:pt x="204" y="250"/>
                  </a:lnTo>
                  <a:lnTo>
                    <a:pt x="204" y="251"/>
                  </a:lnTo>
                  <a:lnTo>
                    <a:pt x="203" y="251"/>
                  </a:lnTo>
                  <a:lnTo>
                    <a:pt x="201" y="251"/>
                  </a:lnTo>
                  <a:lnTo>
                    <a:pt x="201" y="253"/>
                  </a:lnTo>
                  <a:lnTo>
                    <a:pt x="203" y="253"/>
                  </a:lnTo>
                  <a:lnTo>
                    <a:pt x="203" y="255"/>
                  </a:lnTo>
                  <a:lnTo>
                    <a:pt x="201" y="255"/>
                  </a:lnTo>
                  <a:lnTo>
                    <a:pt x="199" y="255"/>
                  </a:lnTo>
                  <a:lnTo>
                    <a:pt x="199" y="257"/>
                  </a:lnTo>
                  <a:lnTo>
                    <a:pt x="197" y="257"/>
                  </a:lnTo>
                  <a:lnTo>
                    <a:pt x="199" y="257"/>
                  </a:lnTo>
                  <a:lnTo>
                    <a:pt x="197" y="257"/>
                  </a:lnTo>
                  <a:lnTo>
                    <a:pt x="197" y="259"/>
                  </a:lnTo>
                  <a:lnTo>
                    <a:pt x="197" y="261"/>
                  </a:lnTo>
                  <a:lnTo>
                    <a:pt x="197" y="263"/>
                  </a:lnTo>
                  <a:lnTo>
                    <a:pt x="195" y="263"/>
                  </a:lnTo>
                  <a:lnTo>
                    <a:pt x="195" y="265"/>
                  </a:lnTo>
                  <a:lnTo>
                    <a:pt x="195" y="267"/>
                  </a:lnTo>
                  <a:lnTo>
                    <a:pt x="195" y="269"/>
                  </a:lnTo>
                  <a:lnTo>
                    <a:pt x="195" y="271"/>
                  </a:lnTo>
                  <a:lnTo>
                    <a:pt x="197" y="271"/>
                  </a:lnTo>
                  <a:lnTo>
                    <a:pt x="197" y="273"/>
                  </a:lnTo>
                  <a:lnTo>
                    <a:pt x="197" y="275"/>
                  </a:lnTo>
                  <a:lnTo>
                    <a:pt x="199" y="275"/>
                  </a:lnTo>
                  <a:lnTo>
                    <a:pt x="199" y="277"/>
                  </a:lnTo>
                  <a:lnTo>
                    <a:pt x="197" y="277"/>
                  </a:lnTo>
                  <a:lnTo>
                    <a:pt x="197" y="279"/>
                  </a:lnTo>
                  <a:lnTo>
                    <a:pt x="195" y="279"/>
                  </a:lnTo>
                  <a:lnTo>
                    <a:pt x="195" y="280"/>
                  </a:lnTo>
                  <a:lnTo>
                    <a:pt x="195" y="279"/>
                  </a:lnTo>
                  <a:lnTo>
                    <a:pt x="193" y="280"/>
                  </a:lnTo>
                  <a:lnTo>
                    <a:pt x="191" y="280"/>
                  </a:lnTo>
                  <a:lnTo>
                    <a:pt x="191" y="279"/>
                  </a:lnTo>
                  <a:lnTo>
                    <a:pt x="189" y="279"/>
                  </a:lnTo>
                  <a:lnTo>
                    <a:pt x="187" y="279"/>
                  </a:lnTo>
                  <a:lnTo>
                    <a:pt x="187" y="280"/>
                  </a:lnTo>
                  <a:lnTo>
                    <a:pt x="185" y="280"/>
                  </a:lnTo>
                  <a:lnTo>
                    <a:pt x="185" y="282"/>
                  </a:lnTo>
                  <a:lnTo>
                    <a:pt x="183" y="282"/>
                  </a:lnTo>
                  <a:lnTo>
                    <a:pt x="183" y="284"/>
                  </a:lnTo>
                  <a:lnTo>
                    <a:pt x="181" y="284"/>
                  </a:lnTo>
                  <a:lnTo>
                    <a:pt x="181" y="286"/>
                  </a:lnTo>
                  <a:lnTo>
                    <a:pt x="179" y="286"/>
                  </a:lnTo>
                  <a:lnTo>
                    <a:pt x="179" y="290"/>
                  </a:lnTo>
                  <a:lnTo>
                    <a:pt x="179" y="292"/>
                  </a:lnTo>
                  <a:lnTo>
                    <a:pt x="181" y="292"/>
                  </a:lnTo>
                  <a:lnTo>
                    <a:pt x="181" y="294"/>
                  </a:lnTo>
                  <a:lnTo>
                    <a:pt x="179" y="294"/>
                  </a:lnTo>
                  <a:lnTo>
                    <a:pt x="179" y="296"/>
                  </a:lnTo>
                  <a:lnTo>
                    <a:pt x="181" y="296"/>
                  </a:lnTo>
                  <a:lnTo>
                    <a:pt x="179" y="296"/>
                  </a:lnTo>
                  <a:lnTo>
                    <a:pt x="179" y="298"/>
                  </a:lnTo>
                  <a:lnTo>
                    <a:pt x="181" y="298"/>
                  </a:lnTo>
                  <a:lnTo>
                    <a:pt x="181" y="300"/>
                  </a:lnTo>
                  <a:lnTo>
                    <a:pt x="179" y="298"/>
                  </a:lnTo>
                  <a:lnTo>
                    <a:pt x="177" y="298"/>
                  </a:lnTo>
                  <a:lnTo>
                    <a:pt x="175" y="298"/>
                  </a:lnTo>
                  <a:lnTo>
                    <a:pt x="174" y="298"/>
                  </a:lnTo>
                  <a:lnTo>
                    <a:pt x="174" y="300"/>
                  </a:lnTo>
                  <a:lnTo>
                    <a:pt x="172" y="300"/>
                  </a:lnTo>
                  <a:lnTo>
                    <a:pt x="172" y="302"/>
                  </a:lnTo>
                  <a:lnTo>
                    <a:pt x="170" y="302"/>
                  </a:lnTo>
                  <a:lnTo>
                    <a:pt x="170" y="300"/>
                  </a:lnTo>
                  <a:lnTo>
                    <a:pt x="168" y="300"/>
                  </a:lnTo>
                  <a:lnTo>
                    <a:pt x="168" y="302"/>
                  </a:lnTo>
                  <a:lnTo>
                    <a:pt x="170" y="302"/>
                  </a:lnTo>
                  <a:lnTo>
                    <a:pt x="170" y="304"/>
                  </a:lnTo>
                  <a:lnTo>
                    <a:pt x="168" y="304"/>
                  </a:lnTo>
                  <a:lnTo>
                    <a:pt x="170" y="304"/>
                  </a:lnTo>
                  <a:lnTo>
                    <a:pt x="168" y="304"/>
                  </a:lnTo>
                  <a:lnTo>
                    <a:pt x="170" y="304"/>
                  </a:lnTo>
                  <a:lnTo>
                    <a:pt x="170" y="306"/>
                  </a:lnTo>
                  <a:lnTo>
                    <a:pt x="168" y="306"/>
                  </a:lnTo>
                  <a:lnTo>
                    <a:pt x="168" y="308"/>
                  </a:lnTo>
                  <a:lnTo>
                    <a:pt x="168" y="309"/>
                  </a:lnTo>
                  <a:lnTo>
                    <a:pt x="170" y="309"/>
                  </a:lnTo>
                  <a:lnTo>
                    <a:pt x="168" y="309"/>
                  </a:lnTo>
                  <a:lnTo>
                    <a:pt x="170" y="309"/>
                  </a:lnTo>
                  <a:lnTo>
                    <a:pt x="168" y="309"/>
                  </a:lnTo>
                  <a:lnTo>
                    <a:pt x="168" y="311"/>
                  </a:lnTo>
                  <a:lnTo>
                    <a:pt x="168" y="313"/>
                  </a:lnTo>
                  <a:lnTo>
                    <a:pt x="166" y="313"/>
                  </a:lnTo>
                  <a:lnTo>
                    <a:pt x="166" y="315"/>
                  </a:lnTo>
                  <a:lnTo>
                    <a:pt x="166" y="317"/>
                  </a:lnTo>
                  <a:lnTo>
                    <a:pt x="164" y="317"/>
                  </a:lnTo>
                  <a:lnTo>
                    <a:pt x="164" y="319"/>
                  </a:lnTo>
                  <a:lnTo>
                    <a:pt x="162" y="319"/>
                  </a:lnTo>
                  <a:lnTo>
                    <a:pt x="162" y="321"/>
                  </a:lnTo>
                  <a:lnTo>
                    <a:pt x="160" y="321"/>
                  </a:lnTo>
                  <a:lnTo>
                    <a:pt x="160" y="323"/>
                  </a:lnTo>
                  <a:lnTo>
                    <a:pt x="158" y="323"/>
                  </a:lnTo>
                  <a:lnTo>
                    <a:pt x="158" y="325"/>
                  </a:lnTo>
                  <a:lnTo>
                    <a:pt x="156" y="325"/>
                  </a:lnTo>
                  <a:lnTo>
                    <a:pt x="156" y="327"/>
                  </a:lnTo>
                  <a:lnTo>
                    <a:pt x="154" y="327"/>
                  </a:lnTo>
                  <a:lnTo>
                    <a:pt x="154" y="329"/>
                  </a:lnTo>
                  <a:lnTo>
                    <a:pt x="152" y="329"/>
                  </a:lnTo>
                  <a:lnTo>
                    <a:pt x="154" y="329"/>
                  </a:lnTo>
                  <a:lnTo>
                    <a:pt x="154" y="327"/>
                  </a:lnTo>
                  <a:lnTo>
                    <a:pt x="154" y="325"/>
                  </a:lnTo>
                  <a:lnTo>
                    <a:pt x="152" y="325"/>
                  </a:lnTo>
                  <a:lnTo>
                    <a:pt x="152" y="323"/>
                  </a:lnTo>
                  <a:lnTo>
                    <a:pt x="152" y="321"/>
                  </a:lnTo>
                  <a:lnTo>
                    <a:pt x="152" y="319"/>
                  </a:lnTo>
                  <a:lnTo>
                    <a:pt x="152" y="317"/>
                  </a:lnTo>
                  <a:lnTo>
                    <a:pt x="152" y="315"/>
                  </a:lnTo>
                  <a:lnTo>
                    <a:pt x="152" y="311"/>
                  </a:lnTo>
                  <a:lnTo>
                    <a:pt x="150" y="309"/>
                  </a:lnTo>
                  <a:lnTo>
                    <a:pt x="150" y="308"/>
                  </a:lnTo>
                  <a:lnTo>
                    <a:pt x="152" y="308"/>
                  </a:lnTo>
                  <a:lnTo>
                    <a:pt x="150" y="308"/>
                  </a:lnTo>
                  <a:lnTo>
                    <a:pt x="150" y="306"/>
                  </a:lnTo>
                  <a:lnTo>
                    <a:pt x="148" y="304"/>
                  </a:lnTo>
                  <a:lnTo>
                    <a:pt x="148" y="302"/>
                  </a:lnTo>
                  <a:lnTo>
                    <a:pt x="148" y="300"/>
                  </a:lnTo>
                  <a:lnTo>
                    <a:pt x="148" y="298"/>
                  </a:lnTo>
                  <a:lnTo>
                    <a:pt x="148" y="296"/>
                  </a:lnTo>
                  <a:lnTo>
                    <a:pt x="148" y="292"/>
                  </a:lnTo>
                  <a:lnTo>
                    <a:pt x="146" y="290"/>
                  </a:lnTo>
                  <a:lnTo>
                    <a:pt x="146" y="288"/>
                  </a:lnTo>
                  <a:lnTo>
                    <a:pt x="146" y="286"/>
                  </a:lnTo>
                  <a:lnTo>
                    <a:pt x="146" y="284"/>
                  </a:lnTo>
                  <a:lnTo>
                    <a:pt x="145" y="280"/>
                  </a:lnTo>
                  <a:lnTo>
                    <a:pt x="145" y="277"/>
                  </a:lnTo>
                  <a:lnTo>
                    <a:pt x="145" y="275"/>
                  </a:lnTo>
                  <a:lnTo>
                    <a:pt x="145" y="269"/>
                  </a:lnTo>
                  <a:lnTo>
                    <a:pt x="145" y="267"/>
                  </a:lnTo>
                  <a:lnTo>
                    <a:pt x="145" y="265"/>
                  </a:lnTo>
                  <a:lnTo>
                    <a:pt x="145" y="263"/>
                  </a:lnTo>
                  <a:lnTo>
                    <a:pt x="145" y="259"/>
                  </a:lnTo>
                  <a:lnTo>
                    <a:pt x="145" y="257"/>
                  </a:lnTo>
                  <a:lnTo>
                    <a:pt x="146" y="257"/>
                  </a:lnTo>
                  <a:lnTo>
                    <a:pt x="146" y="255"/>
                  </a:lnTo>
                  <a:lnTo>
                    <a:pt x="146" y="253"/>
                  </a:lnTo>
                  <a:lnTo>
                    <a:pt x="146" y="250"/>
                  </a:lnTo>
                  <a:lnTo>
                    <a:pt x="148" y="248"/>
                  </a:lnTo>
                  <a:lnTo>
                    <a:pt x="148" y="246"/>
                  </a:lnTo>
                  <a:lnTo>
                    <a:pt x="148" y="248"/>
                  </a:lnTo>
                  <a:lnTo>
                    <a:pt x="148" y="246"/>
                  </a:lnTo>
                  <a:lnTo>
                    <a:pt x="150" y="246"/>
                  </a:lnTo>
                  <a:lnTo>
                    <a:pt x="150" y="244"/>
                  </a:lnTo>
                  <a:lnTo>
                    <a:pt x="152" y="244"/>
                  </a:lnTo>
                  <a:lnTo>
                    <a:pt x="152" y="242"/>
                  </a:lnTo>
                  <a:lnTo>
                    <a:pt x="154" y="242"/>
                  </a:lnTo>
                  <a:lnTo>
                    <a:pt x="154" y="240"/>
                  </a:lnTo>
                  <a:lnTo>
                    <a:pt x="156" y="238"/>
                  </a:lnTo>
                  <a:lnTo>
                    <a:pt x="156" y="236"/>
                  </a:lnTo>
                  <a:lnTo>
                    <a:pt x="156" y="234"/>
                  </a:lnTo>
                  <a:lnTo>
                    <a:pt x="156" y="232"/>
                  </a:lnTo>
                  <a:lnTo>
                    <a:pt x="154" y="232"/>
                  </a:lnTo>
                  <a:lnTo>
                    <a:pt x="156" y="230"/>
                  </a:lnTo>
                  <a:lnTo>
                    <a:pt x="158" y="232"/>
                  </a:lnTo>
                  <a:lnTo>
                    <a:pt x="160" y="232"/>
                  </a:lnTo>
                  <a:lnTo>
                    <a:pt x="160" y="230"/>
                  </a:lnTo>
                  <a:lnTo>
                    <a:pt x="160" y="228"/>
                  </a:lnTo>
                  <a:lnTo>
                    <a:pt x="162" y="228"/>
                  </a:lnTo>
                  <a:lnTo>
                    <a:pt x="164" y="228"/>
                  </a:lnTo>
                  <a:lnTo>
                    <a:pt x="166" y="228"/>
                  </a:lnTo>
                  <a:lnTo>
                    <a:pt x="168" y="228"/>
                  </a:lnTo>
                  <a:lnTo>
                    <a:pt x="166" y="228"/>
                  </a:lnTo>
                  <a:lnTo>
                    <a:pt x="166" y="226"/>
                  </a:lnTo>
                  <a:lnTo>
                    <a:pt x="168" y="226"/>
                  </a:lnTo>
                  <a:lnTo>
                    <a:pt x="168" y="224"/>
                  </a:lnTo>
                  <a:lnTo>
                    <a:pt x="170" y="224"/>
                  </a:lnTo>
                  <a:lnTo>
                    <a:pt x="172" y="222"/>
                  </a:lnTo>
                  <a:lnTo>
                    <a:pt x="174" y="221"/>
                  </a:lnTo>
                  <a:lnTo>
                    <a:pt x="174" y="219"/>
                  </a:lnTo>
                  <a:lnTo>
                    <a:pt x="175" y="219"/>
                  </a:lnTo>
                  <a:lnTo>
                    <a:pt x="175" y="217"/>
                  </a:lnTo>
                  <a:lnTo>
                    <a:pt x="177" y="217"/>
                  </a:lnTo>
                  <a:lnTo>
                    <a:pt x="177" y="215"/>
                  </a:lnTo>
                  <a:lnTo>
                    <a:pt x="179" y="215"/>
                  </a:lnTo>
                  <a:lnTo>
                    <a:pt x="179" y="213"/>
                  </a:lnTo>
                  <a:lnTo>
                    <a:pt x="179" y="211"/>
                  </a:lnTo>
                  <a:lnTo>
                    <a:pt x="179" y="209"/>
                  </a:lnTo>
                  <a:lnTo>
                    <a:pt x="181" y="207"/>
                  </a:lnTo>
                  <a:lnTo>
                    <a:pt x="183" y="207"/>
                  </a:lnTo>
                  <a:lnTo>
                    <a:pt x="185" y="205"/>
                  </a:lnTo>
                  <a:lnTo>
                    <a:pt x="185" y="203"/>
                  </a:lnTo>
                  <a:lnTo>
                    <a:pt x="187" y="203"/>
                  </a:lnTo>
                  <a:lnTo>
                    <a:pt x="187" y="201"/>
                  </a:lnTo>
                  <a:lnTo>
                    <a:pt x="189" y="201"/>
                  </a:lnTo>
                  <a:lnTo>
                    <a:pt x="189" y="199"/>
                  </a:lnTo>
                  <a:lnTo>
                    <a:pt x="191" y="199"/>
                  </a:lnTo>
                  <a:lnTo>
                    <a:pt x="191" y="197"/>
                  </a:lnTo>
                  <a:lnTo>
                    <a:pt x="193" y="195"/>
                  </a:lnTo>
                  <a:lnTo>
                    <a:pt x="195" y="193"/>
                  </a:lnTo>
                  <a:lnTo>
                    <a:pt x="197" y="192"/>
                  </a:lnTo>
                  <a:lnTo>
                    <a:pt x="197" y="190"/>
                  </a:lnTo>
                  <a:lnTo>
                    <a:pt x="197" y="192"/>
                  </a:lnTo>
                  <a:lnTo>
                    <a:pt x="197" y="190"/>
                  </a:lnTo>
                  <a:lnTo>
                    <a:pt x="197" y="188"/>
                  </a:lnTo>
                  <a:lnTo>
                    <a:pt x="199" y="188"/>
                  </a:lnTo>
                  <a:lnTo>
                    <a:pt x="201" y="186"/>
                  </a:lnTo>
                  <a:lnTo>
                    <a:pt x="203" y="186"/>
                  </a:lnTo>
                  <a:lnTo>
                    <a:pt x="204" y="186"/>
                  </a:lnTo>
                  <a:lnTo>
                    <a:pt x="204" y="184"/>
                  </a:lnTo>
                  <a:lnTo>
                    <a:pt x="206" y="182"/>
                  </a:lnTo>
                  <a:lnTo>
                    <a:pt x="206" y="184"/>
                  </a:lnTo>
                  <a:lnTo>
                    <a:pt x="206" y="182"/>
                  </a:lnTo>
                  <a:lnTo>
                    <a:pt x="208" y="182"/>
                  </a:lnTo>
                  <a:lnTo>
                    <a:pt x="208" y="184"/>
                  </a:lnTo>
                  <a:lnTo>
                    <a:pt x="208" y="182"/>
                  </a:lnTo>
                  <a:lnTo>
                    <a:pt x="210" y="182"/>
                  </a:lnTo>
                  <a:lnTo>
                    <a:pt x="212" y="182"/>
                  </a:lnTo>
                  <a:lnTo>
                    <a:pt x="212" y="180"/>
                  </a:lnTo>
                  <a:lnTo>
                    <a:pt x="210" y="180"/>
                  </a:lnTo>
                  <a:lnTo>
                    <a:pt x="210" y="178"/>
                  </a:lnTo>
                  <a:lnTo>
                    <a:pt x="210" y="176"/>
                  </a:lnTo>
                  <a:lnTo>
                    <a:pt x="212" y="176"/>
                  </a:lnTo>
                  <a:lnTo>
                    <a:pt x="212" y="174"/>
                  </a:lnTo>
                  <a:lnTo>
                    <a:pt x="214" y="174"/>
                  </a:lnTo>
                  <a:lnTo>
                    <a:pt x="214" y="172"/>
                  </a:lnTo>
                  <a:lnTo>
                    <a:pt x="212" y="170"/>
                  </a:lnTo>
                  <a:lnTo>
                    <a:pt x="212" y="172"/>
                  </a:lnTo>
                  <a:lnTo>
                    <a:pt x="212" y="170"/>
                  </a:lnTo>
                  <a:lnTo>
                    <a:pt x="212" y="168"/>
                  </a:lnTo>
                  <a:lnTo>
                    <a:pt x="214" y="168"/>
                  </a:lnTo>
                  <a:lnTo>
                    <a:pt x="214" y="166"/>
                  </a:lnTo>
                  <a:lnTo>
                    <a:pt x="214" y="164"/>
                  </a:lnTo>
                  <a:lnTo>
                    <a:pt x="214" y="163"/>
                  </a:lnTo>
                  <a:lnTo>
                    <a:pt x="214" y="161"/>
                  </a:lnTo>
                  <a:lnTo>
                    <a:pt x="214" y="159"/>
                  </a:lnTo>
                  <a:lnTo>
                    <a:pt x="214" y="157"/>
                  </a:lnTo>
                  <a:lnTo>
                    <a:pt x="216" y="157"/>
                  </a:lnTo>
                  <a:lnTo>
                    <a:pt x="216" y="155"/>
                  </a:lnTo>
                  <a:lnTo>
                    <a:pt x="218" y="155"/>
                  </a:lnTo>
                  <a:lnTo>
                    <a:pt x="218" y="153"/>
                  </a:lnTo>
                  <a:lnTo>
                    <a:pt x="220" y="153"/>
                  </a:lnTo>
                  <a:lnTo>
                    <a:pt x="220" y="155"/>
                  </a:lnTo>
                  <a:lnTo>
                    <a:pt x="222" y="155"/>
                  </a:lnTo>
                  <a:lnTo>
                    <a:pt x="224" y="155"/>
                  </a:lnTo>
                  <a:lnTo>
                    <a:pt x="224" y="157"/>
                  </a:lnTo>
                  <a:lnTo>
                    <a:pt x="224" y="155"/>
                  </a:lnTo>
                  <a:lnTo>
                    <a:pt x="224" y="153"/>
                  </a:lnTo>
                  <a:lnTo>
                    <a:pt x="226" y="153"/>
                  </a:lnTo>
                  <a:lnTo>
                    <a:pt x="228" y="153"/>
                  </a:lnTo>
                  <a:lnTo>
                    <a:pt x="226" y="153"/>
                  </a:lnTo>
                  <a:lnTo>
                    <a:pt x="224" y="153"/>
                  </a:lnTo>
                  <a:lnTo>
                    <a:pt x="222" y="153"/>
                  </a:lnTo>
                  <a:lnTo>
                    <a:pt x="220" y="151"/>
                  </a:lnTo>
                  <a:lnTo>
                    <a:pt x="218" y="151"/>
                  </a:lnTo>
                  <a:lnTo>
                    <a:pt x="218" y="149"/>
                  </a:lnTo>
                  <a:lnTo>
                    <a:pt x="216" y="149"/>
                  </a:lnTo>
                  <a:lnTo>
                    <a:pt x="214" y="151"/>
                  </a:lnTo>
                  <a:lnTo>
                    <a:pt x="212" y="151"/>
                  </a:lnTo>
                  <a:lnTo>
                    <a:pt x="210" y="151"/>
                  </a:lnTo>
                  <a:lnTo>
                    <a:pt x="210" y="153"/>
                  </a:lnTo>
                  <a:lnTo>
                    <a:pt x="208" y="151"/>
                  </a:lnTo>
                  <a:lnTo>
                    <a:pt x="208" y="153"/>
                  </a:lnTo>
                  <a:lnTo>
                    <a:pt x="206" y="155"/>
                  </a:lnTo>
                  <a:lnTo>
                    <a:pt x="206" y="153"/>
                  </a:lnTo>
                  <a:lnTo>
                    <a:pt x="206" y="155"/>
                  </a:lnTo>
                  <a:lnTo>
                    <a:pt x="208" y="155"/>
                  </a:lnTo>
                  <a:lnTo>
                    <a:pt x="206" y="155"/>
                  </a:lnTo>
                  <a:lnTo>
                    <a:pt x="208" y="155"/>
                  </a:lnTo>
                  <a:lnTo>
                    <a:pt x="208" y="157"/>
                  </a:lnTo>
                  <a:lnTo>
                    <a:pt x="206" y="157"/>
                  </a:lnTo>
                  <a:lnTo>
                    <a:pt x="208" y="157"/>
                  </a:lnTo>
                  <a:lnTo>
                    <a:pt x="206" y="157"/>
                  </a:lnTo>
                  <a:lnTo>
                    <a:pt x="206" y="159"/>
                  </a:lnTo>
                  <a:lnTo>
                    <a:pt x="206" y="161"/>
                  </a:lnTo>
                  <a:lnTo>
                    <a:pt x="206" y="163"/>
                  </a:lnTo>
                  <a:lnTo>
                    <a:pt x="206" y="164"/>
                  </a:lnTo>
                  <a:lnTo>
                    <a:pt x="204" y="164"/>
                  </a:lnTo>
                  <a:lnTo>
                    <a:pt x="206" y="166"/>
                  </a:lnTo>
                  <a:lnTo>
                    <a:pt x="208" y="166"/>
                  </a:lnTo>
                  <a:lnTo>
                    <a:pt x="208" y="168"/>
                  </a:lnTo>
                  <a:lnTo>
                    <a:pt x="206" y="168"/>
                  </a:lnTo>
                  <a:lnTo>
                    <a:pt x="208" y="168"/>
                  </a:lnTo>
                  <a:lnTo>
                    <a:pt x="206" y="168"/>
                  </a:lnTo>
                  <a:lnTo>
                    <a:pt x="206" y="170"/>
                  </a:lnTo>
                  <a:lnTo>
                    <a:pt x="204" y="170"/>
                  </a:lnTo>
                  <a:lnTo>
                    <a:pt x="204" y="168"/>
                  </a:lnTo>
                  <a:lnTo>
                    <a:pt x="204" y="166"/>
                  </a:lnTo>
                  <a:lnTo>
                    <a:pt x="203" y="166"/>
                  </a:lnTo>
                  <a:lnTo>
                    <a:pt x="203" y="168"/>
                  </a:lnTo>
                  <a:lnTo>
                    <a:pt x="204" y="168"/>
                  </a:lnTo>
                  <a:lnTo>
                    <a:pt x="203" y="168"/>
                  </a:lnTo>
                  <a:lnTo>
                    <a:pt x="201" y="168"/>
                  </a:lnTo>
                  <a:lnTo>
                    <a:pt x="201" y="166"/>
                  </a:lnTo>
                  <a:lnTo>
                    <a:pt x="201" y="168"/>
                  </a:lnTo>
                  <a:lnTo>
                    <a:pt x="199" y="168"/>
                  </a:lnTo>
                  <a:lnTo>
                    <a:pt x="201" y="168"/>
                  </a:lnTo>
                  <a:lnTo>
                    <a:pt x="199" y="168"/>
                  </a:lnTo>
                  <a:lnTo>
                    <a:pt x="199" y="170"/>
                  </a:lnTo>
                  <a:lnTo>
                    <a:pt x="199" y="172"/>
                  </a:lnTo>
                  <a:lnTo>
                    <a:pt x="197" y="172"/>
                  </a:lnTo>
                  <a:lnTo>
                    <a:pt x="199" y="172"/>
                  </a:lnTo>
                  <a:lnTo>
                    <a:pt x="197" y="172"/>
                  </a:lnTo>
                  <a:lnTo>
                    <a:pt x="197" y="174"/>
                  </a:lnTo>
                  <a:lnTo>
                    <a:pt x="197" y="172"/>
                  </a:lnTo>
                  <a:lnTo>
                    <a:pt x="195" y="172"/>
                  </a:lnTo>
                  <a:lnTo>
                    <a:pt x="195" y="174"/>
                  </a:lnTo>
                  <a:lnTo>
                    <a:pt x="195" y="176"/>
                  </a:lnTo>
                  <a:lnTo>
                    <a:pt x="193" y="176"/>
                  </a:lnTo>
                  <a:lnTo>
                    <a:pt x="193" y="178"/>
                  </a:lnTo>
                  <a:lnTo>
                    <a:pt x="191" y="178"/>
                  </a:lnTo>
                  <a:lnTo>
                    <a:pt x="191" y="180"/>
                  </a:lnTo>
                  <a:lnTo>
                    <a:pt x="189" y="180"/>
                  </a:lnTo>
                  <a:lnTo>
                    <a:pt x="189" y="182"/>
                  </a:lnTo>
                  <a:lnTo>
                    <a:pt x="187" y="182"/>
                  </a:lnTo>
                  <a:lnTo>
                    <a:pt x="187" y="184"/>
                  </a:lnTo>
                  <a:lnTo>
                    <a:pt x="185" y="184"/>
                  </a:lnTo>
                  <a:lnTo>
                    <a:pt x="183" y="184"/>
                  </a:lnTo>
                  <a:lnTo>
                    <a:pt x="185" y="184"/>
                  </a:lnTo>
                  <a:lnTo>
                    <a:pt x="183" y="184"/>
                  </a:lnTo>
                  <a:lnTo>
                    <a:pt x="183" y="186"/>
                  </a:lnTo>
                  <a:lnTo>
                    <a:pt x="181" y="186"/>
                  </a:lnTo>
                  <a:lnTo>
                    <a:pt x="181" y="184"/>
                  </a:lnTo>
                  <a:lnTo>
                    <a:pt x="183" y="184"/>
                  </a:lnTo>
                  <a:lnTo>
                    <a:pt x="183" y="182"/>
                  </a:lnTo>
                  <a:lnTo>
                    <a:pt x="181" y="182"/>
                  </a:lnTo>
                  <a:lnTo>
                    <a:pt x="183" y="182"/>
                  </a:lnTo>
                  <a:lnTo>
                    <a:pt x="183" y="180"/>
                  </a:lnTo>
                  <a:lnTo>
                    <a:pt x="185" y="180"/>
                  </a:lnTo>
                  <a:lnTo>
                    <a:pt x="183" y="178"/>
                  </a:lnTo>
                  <a:lnTo>
                    <a:pt x="185" y="178"/>
                  </a:lnTo>
                  <a:lnTo>
                    <a:pt x="183" y="178"/>
                  </a:lnTo>
                  <a:lnTo>
                    <a:pt x="181" y="178"/>
                  </a:lnTo>
                  <a:lnTo>
                    <a:pt x="181" y="180"/>
                  </a:lnTo>
                  <a:lnTo>
                    <a:pt x="179" y="180"/>
                  </a:lnTo>
                  <a:lnTo>
                    <a:pt x="181" y="180"/>
                  </a:lnTo>
                  <a:lnTo>
                    <a:pt x="179" y="180"/>
                  </a:lnTo>
                  <a:lnTo>
                    <a:pt x="179" y="178"/>
                  </a:lnTo>
                  <a:lnTo>
                    <a:pt x="181" y="178"/>
                  </a:lnTo>
                  <a:lnTo>
                    <a:pt x="181" y="176"/>
                  </a:lnTo>
                  <a:lnTo>
                    <a:pt x="179" y="176"/>
                  </a:lnTo>
                  <a:lnTo>
                    <a:pt x="181" y="174"/>
                  </a:lnTo>
                  <a:lnTo>
                    <a:pt x="179" y="174"/>
                  </a:lnTo>
                  <a:lnTo>
                    <a:pt x="181" y="174"/>
                  </a:lnTo>
                  <a:lnTo>
                    <a:pt x="179" y="174"/>
                  </a:lnTo>
                  <a:lnTo>
                    <a:pt x="181" y="172"/>
                  </a:lnTo>
                  <a:lnTo>
                    <a:pt x="181" y="170"/>
                  </a:lnTo>
                  <a:lnTo>
                    <a:pt x="181" y="172"/>
                  </a:lnTo>
                  <a:lnTo>
                    <a:pt x="181" y="170"/>
                  </a:lnTo>
                  <a:lnTo>
                    <a:pt x="183" y="170"/>
                  </a:lnTo>
                  <a:lnTo>
                    <a:pt x="183" y="168"/>
                  </a:lnTo>
                  <a:lnTo>
                    <a:pt x="183" y="166"/>
                  </a:lnTo>
                  <a:lnTo>
                    <a:pt x="183" y="164"/>
                  </a:lnTo>
                  <a:lnTo>
                    <a:pt x="183" y="163"/>
                  </a:lnTo>
                  <a:lnTo>
                    <a:pt x="181" y="164"/>
                  </a:lnTo>
                  <a:lnTo>
                    <a:pt x="181" y="166"/>
                  </a:lnTo>
                  <a:lnTo>
                    <a:pt x="179" y="166"/>
                  </a:lnTo>
                  <a:lnTo>
                    <a:pt x="177" y="166"/>
                  </a:lnTo>
                  <a:lnTo>
                    <a:pt x="177" y="168"/>
                  </a:lnTo>
                  <a:lnTo>
                    <a:pt x="177" y="166"/>
                  </a:lnTo>
                  <a:lnTo>
                    <a:pt x="177" y="164"/>
                  </a:lnTo>
                  <a:lnTo>
                    <a:pt x="177" y="166"/>
                  </a:lnTo>
                  <a:lnTo>
                    <a:pt x="175" y="166"/>
                  </a:lnTo>
                  <a:lnTo>
                    <a:pt x="175" y="164"/>
                  </a:lnTo>
                  <a:lnTo>
                    <a:pt x="175" y="163"/>
                  </a:lnTo>
                  <a:lnTo>
                    <a:pt x="174" y="163"/>
                  </a:lnTo>
                  <a:lnTo>
                    <a:pt x="172" y="163"/>
                  </a:lnTo>
                  <a:lnTo>
                    <a:pt x="172" y="164"/>
                  </a:lnTo>
                  <a:lnTo>
                    <a:pt x="170" y="164"/>
                  </a:lnTo>
                  <a:lnTo>
                    <a:pt x="168" y="164"/>
                  </a:lnTo>
                  <a:lnTo>
                    <a:pt x="166" y="164"/>
                  </a:lnTo>
                  <a:lnTo>
                    <a:pt x="166" y="166"/>
                  </a:lnTo>
                  <a:lnTo>
                    <a:pt x="164" y="166"/>
                  </a:lnTo>
                  <a:lnTo>
                    <a:pt x="162" y="166"/>
                  </a:lnTo>
                  <a:lnTo>
                    <a:pt x="160" y="164"/>
                  </a:lnTo>
                  <a:lnTo>
                    <a:pt x="160" y="166"/>
                  </a:lnTo>
                  <a:lnTo>
                    <a:pt x="158" y="166"/>
                  </a:lnTo>
                  <a:lnTo>
                    <a:pt x="158" y="168"/>
                  </a:lnTo>
                  <a:lnTo>
                    <a:pt x="156" y="168"/>
                  </a:lnTo>
                  <a:lnTo>
                    <a:pt x="156" y="170"/>
                  </a:lnTo>
                  <a:lnTo>
                    <a:pt x="154" y="170"/>
                  </a:lnTo>
                  <a:lnTo>
                    <a:pt x="152" y="170"/>
                  </a:lnTo>
                  <a:lnTo>
                    <a:pt x="154" y="170"/>
                  </a:lnTo>
                  <a:lnTo>
                    <a:pt x="152" y="170"/>
                  </a:lnTo>
                  <a:lnTo>
                    <a:pt x="152" y="172"/>
                  </a:lnTo>
                  <a:lnTo>
                    <a:pt x="152" y="174"/>
                  </a:lnTo>
                  <a:lnTo>
                    <a:pt x="152" y="176"/>
                  </a:lnTo>
                  <a:lnTo>
                    <a:pt x="150" y="176"/>
                  </a:lnTo>
                  <a:lnTo>
                    <a:pt x="150" y="178"/>
                  </a:lnTo>
                  <a:lnTo>
                    <a:pt x="148" y="178"/>
                  </a:lnTo>
                  <a:lnTo>
                    <a:pt x="148" y="180"/>
                  </a:lnTo>
                  <a:lnTo>
                    <a:pt x="146" y="180"/>
                  </a:lnTo>
                  <a:lnTo>
                    <a:pt x="148" y="180"/>
                  </a:lnTo>
                  <a:lnTo>
                    <a:pt x="146" y="182"/>
                  </a:lnTo>
                  <a:lnTo>
                    <a:pt x="146" y="184"/>
                  </a:lnTo>
                  <a:lnTo>
                    <a:pt x="145" y="186"/>
                  </a:lnTo>
                  <a:lnTo>
                    <a:pt x="145" y="184"/>
                  </a:lnTo>
                  <a:lnTo>
                    <a:pt x="145" y="186"/>
                  </a:lnTo>
                  <a:lnTo>
                    <a:pt x="143" y="186"/>
                  </a:lnTo>
                  <a:lnTo>
                    <a:pt x="143" y="188"/>
                  </a:lnTo>
                  <a:lnTo>
                    <a:pt x="141" y="188"/>
                  </a:lnTo>
                  <a:lnTo>
                    <a:pt x="141" y="190"/>
                  </a:lnTo>
                  <a:lnTo>
                    <a:pt x="139" y="190"/>
                  </a:lnTo>
                  <a:lnTo>
                    <a:pt x="139" y="192"/>
                  </a:lnTo>
                  <a:lnTo>
                    <a:pt x="137" y="192"/>
                  </a:lnTo>
                  <a:lnTo>
                    <a:pt x="137" y="193"/>
                  </a:lnTo>
                  <a:lnTo>
                    <a:pt x="135" y="195"/>
                  </a:lnTo>
                  <a:lnTo>
                    <a:pt x="135" y="197"/>
                  </a:lnTo>
                  <a:lnTo>
                    <a:pt x="135" y="195"/>
                  </a:lnTo>
                  <a:lnTo>
                    <a:pt x="135" y="193"/>
                  </a:lnTo>
                  <a:lnTo>
                    <a:pt x="135" y="195"/>
                  </a:lnTo>
                  <a:lnTo>
                    <a:pt x="135" y="197"/>
                  </a:lnTo>
                  <a:lnTo>
                    <a:pt x="133" y="197"/>
                  </a:lnTo>
                  <a:lnTo>
                    <a:pt x="133" y="199"/>
                  </a:lnTo>
                  <a:lnTo>
                    <a:pt x="133" y="201"/>
                  </a:lnTo>
                  <a:lnTo>
                    <a:pt x="135" y="203"/>
                  </a:lnTo>
                  <a:lnTo>
                    <a:pt x="133" y="203"/>
                  </a:lnTo>
                  <a:lnTo>
                    <a:pt x="133" y="201"/>
                  </a:lnTo>
                  <a:lnTo>
                    <a:pt x="133" y="203"/>
                  </a:lnTo>
                  <a:lnTo>
                    <a:pt x="131" y="203"/>
                  </a:lnTo>
                  <a:lnTo>
                    <a:pt x="133" y="205"/>
                  </a:lnTo>
                  <a:lnTo>
                    <a:pt x="135" y="205"/>
                  </a:lnTo>
                  <a:lnTo>
                    <a:pt x="135" y="203"/>
                  </a:lnTo>
                  <a:lnTo>
                    <a:pt x="135" y="205"/>
                  </a:lnTo>
                  <a:lnTo>
                    <a:pt x="135" y="203"/>
                  </a:lnTo>
                  <a:lnTo>
                    <a:pt x="137" y="203"/>
                  </a:lnTo>
                  <a:lnTo>
                    <a:pt x="137" y="205"/>
                  </a:lnTo>
                  <a:lnTo>
                    <a:pt x="139" y="205"/>
                  </a:lnTo>
                  <a:lnTo>
                    <a:pt x="139" y="203"/>
                  </a:lnTo>
                  <a:lnTo>
                    <a:pt x="139" y="205"/>
                  </a:lnTo>
                  <a:lnTo>
                    <a:pt x="141" y="205"/>
                  </a:lnTo>
                  <a:lnTo>
                    <a:pt x="141" y="207"/>
                  </a:lnTo>
                  <a:lnTo>
                    <a:pt x="141" y="209"/>
                  </a:lnTo>
                  <a:lnTo>
                    <a:pt x="139" y="209"/>
                  </a:lnTo>
                  <a:lnTo>
                    <a:pt x="137" y="209"/>
                  </a:lnTo>
                  <a:lnTo>
                    <a:pt x="139" y="209"/>
                  </a:lnTo>
                  <a:lnTo>
                    <a:pt x="137" y="209"/>
                  </a:lnTo>
                  <a:lnTo>
                    <a:pt x="135" y="209"/>
                  </a:lnTo>
                  <a:lnTo>
                    <a:pt x="135" y="211"/>
                  </a:lnTo>
                  <a:lnTo>
                    <a:pt x="133" y="211"/>
                  </a:lnTo>
                  <a:lnTo>
                    <a:pt x="131" y="211"/>
                  </a:lnTo>
                  <a:lnTo>
                    <a:pt x="129" y="209"/>
                  </a:lnTo>
                  <a:lnTo>
                    <a:pt x="127" y="209"/>
                  </a:lnTo>
                  <a:lnTo>
                    <a:pt x="125" y="209"/>
                  </a:lnTo>
                  <a:lnTo>
                    <a:pt x="125" y="211"/>
                  </a:lnTo>
                  <a:lnTo>
                    <a:pt x="125" y="209"/>
                  </a:lnTo>
                  <a:lnTo>
                    <a:pt x="125" y="211"/>
                  </a:lnTo>
                  <a:lnTo>
                    <a:pt x="123" y="211"/>
                  </a:lnTo>
                  <a:lnTo>
                    <a:pt x="123" y="213"/>
                  </a:lnTo>
                  <a:lnTo>
                    <a:pt x="121" y="213"/>
                  </a:lnTo>
                  <a:lnTo>
                    <a:pt x="119" y="213"/>
                  </a:lnTo>
                  <a:lnTo>
                    <a:pt x="117" y="213"/>
                  </a:lnTo>
                  <a:lnTo>
                    <a:pt x="117" y="211"/>
                  </a:lnTo>
                  <a:lnTo>
                    <a:pt x="117" y="213"/>
                  </a:lnTo>
                  <a:lnTo>
                    <a:pt x="116" y="213"/>
                  </a:lnTo>
                  <a:lnTo>
                    <a:pt x="116" y="215"/>
                  </a:lnTo>
                  <a:lnTo>
                    <a:pt x="114" y="215"/>
                  </a:lnTo>
                  <a:lnTo>
                    <a:pt x="112" y="215"/>
                  </a:lnTo>
                  <a:lnTo>
                    <a:pt x="110" y="215"/>
                  </a:lnTo>
                  <a:lnTo>
                    <a:pt x="110" y="213"/>
                  </a:lnTo>
                  <a:lnTo>
                    <a:pt x="108" y="213"/>
                  </a:lnTo>
                  <a:lnTo>
                    <a:pt x="108" y="211"/>
                  </a:lnTo>
                  <a:lnTo>
                    <a:pt x="110" y="211"/>
                  </a:lnTo>
                  <a:lnTo>
                    <a:pt x="110" y="209"/>
                  </a:lnTo>
                  <a:lnTo>
                    <a:pt x="112" y="209"/>
                  </a:lnTo>
                  <a:lnTo>
                    <a:pt x="114" y="209"/>
                  </a:lnTo>
                  <a:lnTo>
                    <a:pt x="116" y="209"/>
                  </a:lnTo>
                  <a:lnTo>
                    <a:pt x="117" y="209"/>
                  </a:lnTo>
                  <a:lnTo>
                    <a:pt x="116" y="207"/>
                  </a:lnTo>
                  <a:lnTo>
                    <a:pt x="114" y="207"/>
                  </a:lnTo>
                  <a:lnTo>
                    <a:pt x="112" y="207"/>
                  </a:lnTo>
                  <a:lnTo>
                    <a:pt x="114" y="207"/>
                  </a:lnTo>
                  <a:lnTo>
                    <a:pt x="112" y="207"/>
                  </a:lnTo>
                  <a:lnTo>
                    <a:pt x="112" y="205"/>
                  </a:lnTo>
                  <a:lnTo>
                    <a:pt x="112" y="203"/>
                  </a:lnTo>
                  <a:lnTo>
                    <a:pt x="110" y="203"/>
                  </a:lnTo>
                  <a:lnTo>
                    <a:pt x="108" y="203"/>
                  </a:lnTo>
                  <a:lnTo>
                    <a:pt x="106" y="203"/>
                  </a:lnTo>
                  <a:lnTo>
                    <a:pt x="106" y="205"/>
                  </a:lnTo>
                  <a:lnTo>
                    <a:pt x="104" y="205"/>
                  </a:lnTo>
                  <a:lnTo>
                    <a:pt x="104" y="203"/>
                  </a:lnTo>
                  <a:lnTo>
                    <a:pt x="104" y="205"/>
                  </a:lnTo>
                  <a:lnTo>
                    <a:pt x="102" y="205"/>
                  </a:lnTo>
                  <a:lnTo>
                    <a:pt x="102" y="203"/>
                  </a:lnTo>
                  <a:lnTo>
                    <a:pt x="104" y="203"/>
                  </a:lnTo>
                  <a:lnTo>
                    <a:pt x="102" y="203"/>
                  </a:lnTo>
                  <a:lnTo>
                    <a:pt x="102" y="201"/>
                  </a:lnTo>
                  <a:lnTo>
                    <a:pt x="100" y="201"/>
                  </a:lnTo>
                  <a:lnTo>
                    <a:pt x="98" y="201"/>
                  </a:lnTo>
                  <a:lnTo>
                    <a:pt x="96" y="199"/>
                  </a:lnTo>
                  <a:lnTo>
                    <a:pt x="94" y="199"/>
                  </a:lnTo>
                  <a:lnTo>
                    <a:pt x="92" y="199"/>
                  </a:lnTo>
                  <a:lnTo>
                    <a:pt x="92" y="201"/>
                  </a:lnTo>
                  <a:lnTo>
                    <a:pt x="90" y="201"/>
                  </a:lnTo>
                  <a:lnTo>
                    <a:pt x="90" y="203"/>
                  </a:lnTo>
                  <a:lnTo>
                    <a:pt x="92" y="203"/>
                  </a:lnTo>
                  <a:lnTo>
                    <a:pt x="92" y="205"/>
                  </a:lnTo>
                  <a:lnTo>
                    <a:pt x="90" y="205"/>
                  </a:lnTo>
                  <a:lnTo>
                    <a:pt x="90" y="203"/>
                  </a:lnTo>
                  <a:lnTo>
                    <a:pt x="90" y="205"/>
                  </a:lnTo>
                  <a:lnTo>
                    <a:pt x="88" y="205"/>
                  </a:lnTo>
                  <a:lnTo>
                    <a:pt x="88" y="203"/>
                  </a:lnTo>
                  <a:lnTo>
                    <a:pt x="88" y="205"/>
                  </a:lnTo>
                  <a:lnTo>
                    <a:pt x="88" y="207"/>
                  </a:lnTo>
                  <a:lnTo>
                    <a:pt x="88" y="205"/>
                  </a:lnTo>
                  <a:lnTo>
                    <a:pt x="88" y="207"/>
                  </a:lnTo>
                  <a:lnTo>
                    <a:pt x="88" y="205"/>
                  </a:lnTo>
                  <a:lnTo>
                    <a:pt x="90" y="205"/>
                  </a:lnTo>
                  <a:lnTo>
                    <a:pt x="90" y="207"/>
                  </a:lnTo>
                  <a:lnTo>
                    <a:pt x="88" y="207"/>
                  </a:lnTo>
                  <a:lnTo>
                    <a:pt x="90" y="207"/>
                  </a:lnTo>
                  <a:lnTo>
                    <a:pt x="90" y="209"/>
                  </a:lnTo>
                  <a:lnTo>
                    <a:pt x="88" y="209"/>
                  </a:lnTo>
                  <a:lnTo>
                    <a:pt x="88" y="207"/>
                  </a:lnTo>
                  <a:lnTo>
                    <a:pt x="88" y="209"/>
                  </a:lnTo>
                  <a:lnTo>
                    <a:pt x="88" y="207"/>
                  </a:lnTo>
                  <a:lnTo>
                    <a:pt x="87" y="207"/>
                  </a:lnTo>
                  <a:lnTo>
                    <a:pt x="87" y="209"/>
                  </a:lnTo>
                  <a:lnTo>
                    <a:pt x="85" y="207"/>
                  </a:lnTo>
                  <a:lnTo>
                    <a:pt x="85" y="205"/>
                  </a:lnTo>
                  <a:lnTo>
                    <a:pt x="83" y="205"/>
                  </a:lnTo>
                  <a:lnTo>
                    <a:pt x="81" y="205"/>
                  </a:lnTo>
                  <a:lnTo>
                    <a:pt x="81" y="207"/>
                  </a:lnTo>
                  <a:lnTo>
                    <a:pt x="79" y="207"/>
                  </a:lnTo>
                  <a:lnTo>
                    <a:pt x="79" y="209"/>
                  </a:lnTo>
                  <a:lnTo>
                    <a:pt x="77" y="209"/>
                  </a:lnTo>
                  <a:lnTo>
                    <a:pt x="77" y="207"/>
                  </a:lnTo>
                  <a:lnTo>
                    <a:pt x="75" y="207"/>
                  </a:lnTo>
                  <a:lnTo>
                    <a:pt x="73" y="207"/>
                  </a:lnTo>
                  <a:lnTo>
                    <a:pt x="73" y="205"/>
                  </a:lnTo>
                  <a:lnTo>
                    <a:pt x="73" y="207"/>
                  </a:lnTo>
                  <a:lnTo>
                    <a:pt x="71" y="205"/>
                  </a:lnTo>
                  <a:lnTo>
                    <a:pt x="69" y="205"/>
                  </a:lnTo>
                  <a:lnTo>
                    <a:pt x="67" y="205"/>
                  </a:lnTo>
                  <a:lnTo>
                    <a:pt x="67" y="207"/>
                  </a:lnTo>
                  <a:lnTo>
                    <a:pt x="67" y="209"/>
                  </a:lnTo>
                  <a:lnTo>
                    <a:pt x="65" y="209"/>
                  </a:lnTo>
                  <a:lnTo>
                    <a:pt x="63" y="209"/>
                  </a:lnTo>
                  <a:lnTo>
                    <a:pt x="63" y="207"/>
                  </a:lnTo>
                  <a:lnTo>
                    <a:pt x="65" y="207"/>
                  </a:lnTo>
                  <a:lnTo>
                    <a:pt x="65" y="205"/>
                  </a:lnTo>
                  <a:lnTo>
                    <a:pt x="63" y="205"/>
                  </a:lnTo>
                  <a:lnTo>
                    <a:pt x="63" y="207"/>
                  </a:lnTo>
                  <a:lnTo>
                    <a:pt x="63" y="205"/>
                  </a:lnTo>
                  <a:lnTo>
                    <a:pt x="61" y="205"/>
                  </a:lnTo>
                  <a:lnTo>
                    <a:pt x="59" y="205"/>
                  </a:lnTo>
                  <a:lnTo>
                    <a:pt x="58" y="205"/>
                  </a:lnTo>
                  <a:lnTo>
                    <a:pt x="58" y="207"/>
                  </a:lnTo>
                  <a:lnTo>
                    <a:pt x="56" y="205"/>
                  </a:lnTo>
                  <a:lnTo>
                    <a:pt x="54" y="205"/>
                  </a:lnTo>
                  <a:lnTo>
                    <a:pt x="52" y="205"/>
                  </a:lnTo>
                  <a:lnTo>
                    <a:pt x="50" y="205"/>
                  </a:lnTo>
                  <a:lnTo>
                    <a:pt x="48" y="205"/>
                  </a:lnTo>
                  <a:lnTo>
                    <a:pt x="46" y="207"/>
                  </a:lnTo>
                  <a:lnTo>
                    <a:pt x="44" y="207"/>
                  </a:lnTo>
                  <a:lnTo>
                    <a:pt x="42" y="207"/>
                  </a:lnTo>
                  <a:lnTo>
                    <a:pt x="42" y="205"/>
                  </a:lnTo>
                  <a:lnTo>
                    <a:pt x="42" y="207"/>
                  </a:lnTo>
                  <a:lnTo>
                    <a:pt x="40" y="207"/>
                  </a:lnTo>
                  <a:lnTo>
                    <a:pt x="36" y="209"/>
                  </a:lnTo>
                  <a:lnTo>
                    <a:pt x="34" y="211"/>
                  </a:lnTo>
                  <a:lnTo>
                    <a:pt x="32" y="211"/>
                  </a:lnTo>
                  <a:lnTo>
                    <a:pt x="32" y="213"/>
                  </a:lnTo>
                  <a:lnTo>
                    <a:pt x="30" y="217"/>
                  </a:lnTo>
                  <a:lnTo>
                    <a:pt x="29" y="217"/>
                  </a:lnTo>
                  <a:lnTo>
                    <a:pt x="29" y="219"/>
                  </a:lnTo>
                  <a:lnTo>
                    <a:pt x="27" y="219"/>
                  </a:lnTo>
                  <a:lnTo>
                    <a:pt x="27" y="221"/>
                  </a:lnTo>
                  <a:lnTo>
                    <a:pt x="25" y="221"/>
                  </a:lnTo>
                  <a:lnTo>
                    <a:pt x="23" y="222"/>
                  </a:lnTo>
                  <a:lnTo>
                    <a:pt x="21" y="224"/>
                  </a:lnTo>
                  <a:lnTo>
                    <a:pt x="21" y="226"/>
                  </a:lnTo>
                  <a:lnTo>
                    <a:pt x="21" y="228"/>
                  </a:lnTo>
                  <a:lnTo>
                    <a:pt x="19" y="228"/>
                  </a:lnTo>
                  <a:lnTo>
                    <a:pt x="19" y="230"/>
                  </a:lnTo>
                  <a:lnTo>
                    <a:pt x="19" y="232"/>
                  </a:lnTo>
                  <a:lnTo>
                    <a:pt x="17" y="232"/>
                  </a:lnTo>
                  <a:lnTo>
                    <a:pt x="15" y="232"/>
                  </a:lnTo>
                  <a:lnTo>
                    <a:pt x="15" y="234"/>
                  </a:lnTo>
                  <a:lnTo>
                    <a:pt x="15" y="236"/>
                  </a:lnTo>
                  <a:lnTo>
                    <a:pt x="13" y="236"/>
                  </a:lnTo>
                  <a:lnTo>
                    <a:pt x="11" y="236"/>
                  </a:lnTo>
                  <a:lnTo>
                    <a:pt x="11" y="238"/>
                  </a:lnTo>
                  <a:lnTo>
                    <a:pt x="9" y="240"/>
                  </a:lnTo>
                  <a:lnTo>
                    <a:pt x="7" y="240"/>
                  </a:lnTo>
                  <a:lnTo>
                    <a:pt x="7" y="242"/>
                  </a:lnTo>
                  <a:lnTo>
                    <a:pt x="7" y="240"/>
                  </a:lnTo>
                  <a:lnTo>
                    <a:pt x="7" y="242"/>
                  </a:lnTo>
                  <a:lnTo>
                    <a:pt x="7" y="244"/>
                  </a:lnTo>
                  <a:lnTo>
                    <a:pt x="5" y="244"/>
                  </a:lnTo>
                  <a:lnTo>
                    <a:pt x="5" y="242"/>
                  </a:lnTo>
                  <a:lnTo>
                    <a:pt x="5" y="244"/>
                  </a:lnTo>
                  <a:lnTo>
                    <a:pt x="3" y="244"/>
                  </a:lnTo>
                  <a:lnTo>
                    <a:pt x="3" y="246"/>
                  </a:lnTo>
                  <a:lnTo>
                    <a:pt x="3" y="248"/>
                  </a:lnTo>
                  <a:lnTo>
                    <a:pt x="1" y="248"/>
                  </a:lnTo>
                  <a:lnTo>
                    <a:pt x="1" y="250"/>
                  </a:lnTo>
                  <a:lnTo>
                    <a:pt x="0" y="25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89" name="Freeform 1062"/>
            <p:cNvSpPr>
              <a:spLocks/>
            </p:cNvSpPr>
            <p:nvPr/>
          </p:nvSpPr>
          <p:spPr bwMode="gray">
            <a:xfrm>
              <a:off x="4889969" y="1810539"/>
              <a:ext cx="644590" cy="176851"/>
            </a:xfrm>
            <a:custGeom>
              <a:avLst/>
              <a:gdLst>
                <a:gd name="T0" fmla="*/ 626 w 667"/>
                <a:gd name="T1" fmla="*/ 15 h 183"/>
                <a:gd name="T2" fmla="*/ 624 w 667"/>
                <a:gd name="T3" fmla="*/ 29 h 183"/>
                <a:gd name="T4" fmla="*/ 626 w 667"/>
                <a:gd name="T5" fmla="*/ 40 h 183"/>
                <a:gd name="T6" fmla="*/ 632 w 667"/>
                <a:gd name="T7" fmla="*/ 36 h 183"/>
                <a:gd name="T8" fmla="*/ 641 w 667"/>
                <a:gd name="T9" fmla="*/ 36 h 183"/>
                <a:gd name="T10" fmla="*/ 651 w 667"/>
                <a:gd name="T11" fmla="*/ 34 h 183"/>
                <a:gd name="T12" fmla="*/ 665 w 667"/>
                <a:gd name="T13" fmla="*/ 50 h 183"/>
                <a:gd name="T14" fmla="*/ 665 w 667"/>
                <a:gd name="T15" fmla="*/ 59 h 183"/>
                <a:gd name="T16" fmla="*/ 659 w 667"/>
                <a:gd name="T17" fmla="*/ 81 h 183"/>
                <a:gd name="T18" fmla="*/ 659 w 667"/>
                <a:gd name="T19" fmla="*/ 94 h 183"/>
                <a:gd name="T20" fmla="*/ 649 w 667"/>
                <a:gd name="T21" fmla="*/ 116 h 183"/>
                <a:gd name="T22" fmla="*/ 636 w 667"/>
                <a:gd name="T23" fmla="*/ 139 h 183"/>
                <a:gd name="T24" fmla="*/ 624 w 667"/>
                <a:gd name="T25" fmla="*/ 156 h 183"/>
                <a:gd name="T26" fmla="*/ 610 w 667"/>
                <a:gd name="T27" fmla="*/ 172 h 183"/>
                <a:gd name="T28" fmla="*/ 595 w 667"/>
                <a:gd name="T29" fmla="*/ 177 h 183"/>
                <a:gd name="T30" fmla="*/ 587 w 667"/>
                <a:gd name="T31" fmla="*/ 174 h 183"/>
                <a:gd name="T32" fmla="*/ 578 w 667"/>
                <a:gd name="T33" fmla="*/ 179 h 183"/>
                <a:gd name="T34" fmla="*/ 581 w 667"/>
                <a:gd name="T35" fmla="*/ 168 h 183"/>
                <a:gd name="T36" fmla="*/ 587 w 667"/>
                <a:gd name="T37" fmla="*/ 152 h 183"/>
                <a:gd name="T38" fmla="*/ 597 w 667"/>
                <a:gd name="T39" fmla="*/ 146 h 183"/>
                <a:gd name="T40" fmla="*/ 605 w 667"/>
                <a:gd name="T41" fmla="*/ 129 h 183"/>
                <a:gd name="T42" fmla="*/ 609 w 667"/>
                <a:gd name="T43" fmla="*/ 112 h 183"/>
                <a:gd name="T44" fmla="*/ 591 w 667"/>
                <a:gd name="T45" fmla="*/ 119 h 183"/>
                <a:gd name="T46" fmla="*/ 576 w 667"/>
                <a:gd name="T47" fmla="*/ 106 h 183"/>
                <a:gd name="T48" fmla="*/ 562 w 667"/>
                <a:gd name="T49" fmla="*/ 96 h 183"/>
                <a:gd name="T50" fmla="*/ 545 w 667"/>
                <a:gd name="T51" fmla="*/ 77 h 183"/>
                <a:gd name="T52" fmla="*/ 541 w 667"/>
                <a:gd name="T53" fmla="*/ 59 h 183"/>
                <a:gd name="T54" fmla="*/ 527 w 667"/>
                <a:gd name="T55" fmla="*/ 48 h 183"/>
                <a:gd name="T56" fmla="*/ 508 w 667"/>
                <a:gd name="T57" fmla="*/ 44 h 183"/>
                <a:gd name="T58" fmla="*/ 491 w 667"/>
                <a:gd name="T59" fmla="*/ 56 h 183"/>
                <a:gd name="T60" fmla="*/ 487 w 667"/>
                <a:gd name="T61" fmla="*/ 75 h 183"/>
                <a:gd name="T62" fmla="*/ 475 w 667"/>
                <a:gd name="T63" fmla="*/ 94 h 183"/>
                <a:gd name="T64" fmla="*/ 446 w 667"/>
                <a:gd name="T65" fmla="*/ 88 h 183"/>
                <a:gd name="T66" fmla="*/ 423 w 667"/>
                <a:gd name="T67" fmla="*/ 98 h 183"/>
                <a:gd name="T68" fmla="*/ 396 w 667"/>
                <a:gd name="T69" fmla="*/ 98 h 183"/>
                <a:gd name="T70" fmla="*/ 373 w 667"/>
                <a:gd name="T71" fmla="*/ 87 h 183"/>
                <a:gd name="T72" fmla="*/ 348 w 667"/>
                <a:gd name="T73" fmla="*/ 87 h 183"/>
                <a:gd name="T74" fmla="*/ 328 w 667"/>
                <a:gd name="T75" fmla="*/ 67 h 183"/>
                <a:gd name="T76" fmla="*/ 305 w 667"/>
                <a:gd name="T77" fmla="*/ 77 h 183"/>
                <a:gd name="T78" fmla="*/ 295 w 667"/>
                <a:gd name="T79" fmla="*/ 92 h 183"/>
                <a:gd name="T80" fmla="*/ 276 w 667"/>
                <a:gd name="T81" fmla="*/ 83 h 183"/>
                <a:gd name="T82" fmla="*/ 253 w 667"/>
                <a:gd name="T83" fmla="*/ 85 h 183"/>
                <a:gd name="T84" fmla="*/ 233 w 667"/>
                <a:gd name="T85" fmla="*/ 96 h 183"/>
                <a:gd name="T86" fmla="*/ 216 w 667"/>
                <a:gd name="T87" fmla="*/ 100 h 183"/>
                <a:gd name="T88" fmla="*/ 201 w 667"/>
                <a:gd name="T89" fmla="*/ 94 h 183"/>
                <a:gd name="T90" fmla="*/ 191 w 667"/>
                <a:gd name="T91" fmla="*/ 81 h 183"/>
                <a:gd name="T92" fmla="*/ 168 w 667"/>
                <a:gd name="T93" fmla="*/ 77 h 183"/>
                <a:gd name="T94" fmla="*/ 154 w 667"/>
                <a:gd name="T95" fmla="*/ 73 h 183"/>
                <a:gd name="T96" fmla="*/ 137 w 667"/>
                <a:gd name="T97" fmla="*/ 44 h 183"/>
                <a:gd name="T98" fmla="*/ 127 w 667"/>
                <a:gd name="T99" fmla="*/ 32 h 183"/>
                <a:gd name="T100" fmla="*/ 110 w 667"/>
                <a:gd name="T101" fmla="*/ 42 h 183"/>
                <a:gd name="T102" fmla="*/ 100 w 667"/>
                <a:gd name="T103" fmla="*/ 34 h 183"/>
                <a:gd name="T104" fmla="*/ 90 w 667"/>
                <a:gd name="T105" fmla="*/ 34 h 183"/>
                <a:gd name="T106" fmla="*/ 83 w 667"/>
                <a:gd name="T107" fmla="*/ 25 h 183"/>
                <a:gd name="T108" fmla="*/ 69 w 667"/>
                <a:gd name="T109" fmla="*/ 17 h 183"/>
                <a:gd name="T110" fmla="*/ 50 w 667"/>
                <a:gd name="T111" fmla="*/ 27 h 183"/>
                <a:gd name="T112" fmla="*/ 27 w 667"/>
                <a:gd name="T113" fmla="*/ 34 h 183"/>
                <a:gd name="T114" fmla="*/ 3 w 667"/>
                <a:gd name="T115" fmla="*/ 36 h 183"/>
                <a:gd name="T116" fmla="*/ 7 w 667"/>
                <a:gd name="T117" fmla="*/ 48 h 183"/>
                <a:gd name="T118" fmla="*/ 1 w 667"/>
                <a:gd name="T119"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183">
                  <a:moveTo>
                    <a:pt x="638" y="0"/>
                  </a:moveTo>
                  <a:lnTo>
                    <a:pt x="638" y="1"/>
                  </a:lnTo>
                  <a:lnTo>
                    <a:pt x="639" y="1"/>
                  </a:lnTo>
                  <a:lnTo>
                    <a:pt x="638" y="1"/>
                  </a:lnTo>
                  <a:lnTo>
                    <a:pt x="638" y="3"/>
                  </a:lnTo>
                  <a:lnTo>
                    <a:pt x="636" y="3"/>
                  </a:lnTo>
                  <a:lnTo>
                    <a:pt x="636" y="5"/>
                  </a:lnTo>
                  <a:lnTo>
                    <a:pt x="634" y="5"/>
                  </a:lnTo>
                  <a:lnTo>
                    <a:pt x="634" y="7"/>
                  </a:lnTo>
                  <a:lnTo>
                    <a:pt x="632" y="7"/>
                  </a:lnTo>
                  <a:lnTo>
                    <a:pt x="632" y="9"/>
                  </a:lnTo>
                  <a:lnTo>
                    <a:pt x="630" y="9"/>
                  </a:lnTo>
                  <a:lnTo>
                    <a:pt x="630" y="11"/>
                  </a:lnTo>
                  <a:lnTo>
                    <a:pt x="628" y="11"/>
                  </a:lnTo>
                  <a:lnTo>
                    <a:pt x="628" y="13"/>
                  </a:lnTo>
                  <a:lnTo>
                    <a:pt x="626" y="13"/>
                  </a:lnTo>
                  <a:lnTo>
                    <a:pt x="626" y="15"/>
                  </a:lnTo>
                  <a:lnTo>
                    <a:pt x="624" y="15"/>
                  </a:lnTo>
                  <a:lnTo>
                    <a:pt x="624" y="17"/>
                  </a:lnTo>
                  <a:lnTo>
                    <a:pt x="622" y="17"/>
                  </a:lnTo>
                  <a:lnTo>
                    <a:pt x="622" y="19"/>
                  </a:lnTo>
                  <a:lnTo>
                    <a:pt x="620" y="19"/>
                  </a:lnTo>
                  <a:lnTo>
                    <a:pt x="620" y="21"/>
                  </a:lnTo>
                  <a:lnTo>
                    <a:pt x="618" y="21"/>
                  </a:lnTo>
                  <a:lnTo>
                    <a:pt x="616" y="21"/>
                  </a:lnTo>
                  <a:lnTo>
                    <a:pt x="616" y="23"/>
                  </a:lnTo>
                  <a:lnTo>
                    <a:pt x="614" y="23"/>
                  </a:lnTo>
                  <a:lnTo>
                    <a:pt x="614" y="25"/>
                  </a:lnTo>
                  <a:lnTo>
                    <a:pt x="614" y="27"/>
                  </a:lnTo>
                  <a:lnTo>
                    <a:pt x="618" y="27"/>
                  </a:lnTo>
                  <a:lnTo>
                    <a:pt x="618" y="29"/>
                  </a:lnTo>
                  <a:lnTo>
                    <a:pt x="620" y="29"/>
                  </a:lnTo>
                  <a:lnTo>
                    <a:pt x="622" y="29"/>
                  </a:lnTo>
                  <a:lnTo>
                    <a:pt x="624" y="29"/>
                  </a:lnTo>
                  <a:lnTo>
                    <a:pt x="626" y="29"/>
                  </a:lnTo>
                  <a:lnTo>
                    <a:pt x="626" y="27"/>
                  </a:lnTo>
                  <a:lnTo>
                    <a:pt x="626" y="29"/>
                  </a:lnTo>
                  <a:lnTo>
                    <a:pt x="628" y="29"/>
                  </a:lnTo>
                  <a:lnTo>
                    <a:pt x="628" y="30"/>
                  </a:lnTo>
                  <a:lnTo>
                    <a:pt x="626" y="30"/>
                  </a:lnTo>
                  <a:lnTo>
                    <a:pt x="626" y="32"/>
                  </a:lnTo>
                  <a:lnTo>
                    <a:pt x="628" y="32"/>
                  </a:lnTo>
                  <a:lnTo>
                    <a:pt x="626" y="32"/>
                  </a:lnTo>
                  <a:lnTo>
                    <a:pt x="628" y="32"/>
                  </a:lnTo>
                  <a:lnTo>
                    <a:pt x="628" y="34"/>
                  </a:lnTo>
                  <a:lnTo>
                    <a:pt x="626" y="34"/>
                  </a:lnTo>
                  <a:lnTo>
                    <a:pt x="628" y="34"/>
                  </a:lnTo>
                  <a:lnTo>
                    <a:pt x="628" y="36"/>
                  </a:lnTo>
                  <a:lnTo>
                    <a:pt x="626" y="36"/>
                  </a:lnTo>
                  <a:lnTo>
                    <a:pt x="626" y="38"/>
                  </a:lnTo>
                  <a:lnTo>
                    <a:pt x="626" y="40"/>
                  </a:lnTo>
                  <a:lnTo>
                    <a:pt x="628" y="40"/>
                  </a:lnTo>
                  <a:lnTo>
                    <a:pt x="628" y="38"/>
                  </a:lnTo>
                  <a:lnTo>
                    <a:pt x="630" y="38"/>
                  </a:lnTo>
                  <a:lnTo>
                    <a:pt x="630" y="40"/>
                  </a:lnTo>
                  <a:lnTo>
                    <a:pt x="630" y="38"/>
                  </a:lnTo>
                  <a:lnTo>
                    <a:pt x="632" y="38"/>
                  </a:lnTo>
                  <a:lnTo>
                    <a:pt x="632" y="36"/>
                  </a:lnTo>
                  <a:lnTo>
                    <a:pt x="630" y="36"/>
                  </a:lnTo>
                  <a:lnTo>
                    <a:pt x="630" y="34"/>
                  </a:lnTo>
                  <a:lnTo>
                    <a:pt x="632" y="34"/>
                  </a:lnTo>
                  <a:lnTo>
                    <a:pt x="632" y="32"/>
                  </a:lnTo>
                  <a:lnTo>
                    <a:pt x="634" y="32"/>
                  </a:lnTo>
                  <a:lnTo>
                    <a:pt x="636" y="32"/>
                  </a:lnTo>
                  <a:lnTo>
                    <a:pt x="634" y="32"/>
                  </a:lnTo>
                  <a:lnTo>
                    <a:pt x="634" y="34"/>
                  </a:lnTo>
                  <a:lnTo>
                    <a:pt x="634" y="36"/>
                  </a:lnTo>
                  <a:lnTo>
                    <a:pt x="632" y="36"/>
                  </a:lnTo>
                  <a:lnTo>
                    <a:pt x="632" y="34"/>
                  </a:lnTo>
                  <a:lnTo>
                    <a:pt x="632" y="36"/>
                  </a:lnTo>
                  <a:lnTo>
                    <a:pt x="634" y="38"/>
                  </a:lnTo>
                  <a:lnTo>
                    <a:pt x="636" y="38"/>
                  </a:lnTo>
                  <a:lnTo>
                    <a:pt x="634" y="38"/>
                  </a:lnTo>
                  <a:lnTo>
                    <a:pt x="634" y="40"/>
                  </a:lnTo>
                  <a:lnTo>
                    <a:pt x="634" y="42"/>
                  </a:lnTo>
                  <a:lnTo>
                    <a:pt x="632" y="42"/>
                  </a:lnTo>
                  <a:lnTo>
                    <a:pt x="630" y="42"/>
                  </a:lnTo>
                  <a:lnTo>
                    <a:pt x="632" y="44"/>
                  </a:lnTo>
                  <a:lnTo>
                    <a:pt x="634" y="44"/>
                  </a:lnTo>
                  <a:lnTo>
                    <a:pt x="636" y="42"/>
                  </a:lnTo>
                  <a:lnTo>
                    <a:pt x="638" y="42"/>
                  </a:lnTo>
                  <a:lnTo>
                    <a:pt x="639" y="40"/>
                  </a:lnTo>
                  <a:lnTo>
                    <a:pt x="639" y="38"/>
                  </a:lnTo>
                  <a:lnTo>
                    <a:pt x="641" y="38"/>
                  </a:lnTo>
                  <a:lnTo>
                    <a:pt x="641" y="36"/>
                  </a:lnTo>
                  <a:lnTo>
                    <a:pt x="641" y="38"/>
                  </a:lnTo>
                  <a:lnTo>
                    <a:pt x="641" y="40"/>
                  </a:lnTo>
                  <a:lnTo>
                    <a:pt x="639" y="42"/>
                  </a:lnTo>
                  <a:lnTo>
                    <a:pt x="639" y="44"/>
                  </a:lnTo>
                  <a:lnTo>
                    <a:pt x="641" y="44"/>
                  </a:lnTo>
                  <a:lnTo>
                    <a:pt x="641" y="42"/>
                  </a:lnTo>
                  <a:lnTo>
                    <a:pt x="643" y="40"/>
                  </a:lnTo>
                  <a:lnTo>
                    <a:pt x="643" y="38"/>
                  </a:lnTo>
                  <a:lnTo>
                    <a:pt x="643" y="36"/>
                  </a:lnTo>
                  <a:lnTo>
                    <a:pt x="643" y="34"/>
                  </a:lnTo>
                  <a:lnTo>
                    <a:pt x="643" y="32"/>
                  </a:lnTo>
                  <a:lnTo>
                    <a:pt x="645" y="32"/>
                  </a:lnTo>
                  <a:lnTo>
                    <a:pt x="645" y="34"/>
                  </a:lnTo>
                  <a:lnTo>
                    <a:pt x="647" y="34"/>
                  </a:lnTo>
                  <a:lnTo>
                    <a:pt x="649" y="34"/>
                  </a:lnTo>
                  <a:lnTo>
                    <a:pt x="651" y="32"/>
                  </a:lnTo>
                  <a:lnTo>
                    <a:pt x="651" y="34"/>
                  </a:lnTo>
                  <a:lnTo>
                    <a:pt x="653" y="34"/>
                  </a:lnTo>
                  <a:lnTo>
                    <a:pt x="655" y="36"/>
                  </a:lnTo>
                  <a:lnTo>
                    <a:pt x="657" y="36"/>
                  </a:lnTo>
                  <a:lnTo>
                    <a:pt x="657" y="38"/>
                  </a:lnTo>
                  <a:lnTo>
                    <a:pt x="655" y="38"/>
                  </a:lnTo>
                  <a:lnTo>
                    <a:pt x="657" y="40"/>
                  </a:lnTo>
                  <a:lnTo>
                    <a:pt x="659" y="40"/>
                  </a:lnTo>
                  <a:lnTo>
                    <a:pt x="659" y="42"/>
                  </a:lnTo>
                  <a:lnTo>
                    <a:pt x="663" y="44"/>
                  </a:lnTo>
                  <a:lnTo>
                    <a:pt x="661" y="44"/>
                  </a:lnTo>
                  <a:lnTo>
                    <a:pt x="663" y="44"/>
                  </a:lnTo>
                  <a:lnTo>
                    <a:pt x="663" y="46"/>
                  </a:lnTo>
                  <a:lnTo>
                    <a:pt x="665" y="46"/>
                  </a:lnTo>
                  <a:lnTo>
                    <a:pt x="665" y="48"/>
                  </a:lnTo>
                  <a:lnTo>
                    <a:pt x="665" y="50"/>
                  </a:lnTo>
                  <a:lnTo>
                    <a:pt x="663" y="50"/>
                  </a:lnTo>
                  <a:lnTo>
                    <a:pt x="665" y="50"/>
                  </a:lnTo>
                  <a:lnTo>
                    <a:pt x="665" y="52"/>
                  </a:lnTo>
                  <a:lnTo>
                    <a:pt x="663" y="52"/>
                  </a:lnTo>
                  <a:lnTo>
                    <a:pt x="663" y="50"/>
                  </a:lnTo>
                  <a:lnTo>
                    <a:pt x="661" y="50"/>
                  </a:lnTo>
                  <a:lnTo>
                    <a:pt x="659" y="50"/>
                  </a:lnTo>
                  <a:lnTo>
                    <a:pt x="661" y="50"/>
                  </a:lnTo>
                  <a:lnTo>
                    <a:pt x="661" y="52"/>
                  </a:lnTo>
                  <a:lnTo>
                    <a:pt x="663" y="52"/>
                  </a:lnTo>
                  <a:lnTo>
                    <a:pt x="663" y="54"/>
                  </a:lnTo>
                  <a:lnTo>
                    <a:pt x="665" y="54"/>
                  </a:lnTo>
                  <a:lnTo>
                    <a:pt x="663" y="54"/>
                  </a:lnTo>
                  <a:lnTo>
                    <a:pt x="665" y="54"/>
                  </a:lnTo>
                  <a:lnTo>
                    <a:pt x="665" y="56"/>
                  </a:lnTo>
                  <a:lnTo>
                    <a:pt x="665" y="58"/>
                  </a:lnTo>
                  <a:lnTo>
                    <a:pt x="663" y="58"/>
                  </a:lnTo>
                  <a:lnTo>
                    <a:pt x="663" y="59"/>
                  </a:lnTo>
                  <a:lnTo>
                    <a:pt x="665" y="59"/>
                  </a:lnTo>
                  <a:lnTo>
                    <a:pt x="665" y="61"/>
                  </a:lnTo>
                  <a:lnTo>
                    <a:pt x="667" y="61"/>
                  </a:lnTo>
                  <a:lnTo>
                    <a:pt x="665" y="63"/>
                  </a:lnTo>
                  <a:lnTo>
                    <a:pt x="665" y="65"/>
                  </a:lnTo>
                  <a:lnTo>
                    <a:pt x="665" y="67"/>
                  </a:lnTo>
                  <a:lnTo>
                    <a:pt x="663" y="67"/>
                  </a:lnTo>
                  <a:lnTo>
                    <a:pt x="663" y="69"/>
                  </a:lnTo>
                  <a:lnTo>
                    <a:pt x="661" y="69"/>
                  </a:lnTo>
                  <a:lnTo>
                    <a:pt x="661" y="71"/>
                  </a:lnTo>
                  <a:lnTo>
                    <a:pt x="661" y="73"/>
                  </a:lnTo>
                  <a:lnTo>
                    <a:pt x="661" y="71"/>
                  </a:lnTo>
                  <a:lnTo>
                    <a:pt x="661" y="73"/>
                  </a:lnTo>
                  <a:lnTo>
                    <a:pt x="659" y="73"/>
                  </a:lnTo>
                  <a:lnTo>
                    <a:pt x="659" y="75"/>
                  </a:lnTo>
                  <a:lnTo>
                    <a:pt x="659" y="77"/>
                  </a:lnTo>
                  <a:lnTo>
                    <a:pt x="659" y="79"/>
                  </a:lnTo>
                  <a:lnTo>
                    <a:pt x="659" y="81"/>
                  </a:lnTo>
                  <a:lnTo>
                    <a:pt x="657" y="81"/>
                  </a:lnTo>
                  <a:lnTo>
                    <a:pt x="657" y="83"/>
                  </a:lnTo>
                  <a:lnTo>
                    <a:pt x="659" y="83"/>
                  </a:lnTo>
                  <a:lnTo>
                    <a:pt x="657" y="83"/>
                  </a:lnTo>
                  <a:lnTo>
                    <a:pt x="657" y="85"/>
                  </a:lnTo>
                  <a:lnTo>
                    <a:pt x="659" y="85"/>
                  </a:lnTo>
                  <a:lnTo>
                    <a:pt x="657" y="85"/>
                  </a:lnTo>
                  <a:lnTo>
                    <a:pt x="659" y="85"/>
                  </a:lnTo>
                  <a:lnTo>
                    <a:pt x="659" y="87"/>
                  </a:lnTo>
                  <a:lnTo>
                    <a:pt x="659" y="88"/>
                  </a:lnTo>
                  <a:lnTo>
                    <a:pt x="659" y="90"/>
                  </a:lnTo>
                  <a:lnTo>
                    <a:pt x="659" y="88"/>
                  </a:lnTo>
                  <a:lnTo>
                    <a:pt x="659" y="90"/>
                  </a:lnTo>
                  <a:lnTo>
                    <a:pt x="657" y="90"/>
                  </a:lnTo>
                  <a:lnTo>
                    <a:pt x="657" y="92"/>
                  </a:lnTo>
                  <a:lnTo>
                    <a:pt x="657" y="94"/>
                  </a:lnTo>
                  <a:lnTo>
                    <a:pt x="659" y="94"/>
                  </a:lnTo>
                  <a:lnTo>
                    <a:pt x="657" y="94"/>
                  </a:lnTo>
                  <a:lnTo>
                    <a:pt x="659" y="94"/>
                  </a:lnTo>
                  <a:lnTo>
                    <a:pt x="659" y="96"/>
                  </a:lnTo>
                  <a:lnTo>
                    <a:pt x="657" y="96"/>
                  </a:lnTo>
                  <a:lnTo>
                    <a:pt x="657" y="98"/>
                  </a:lnTo>
                  <a:lnTo>
                    <a:pt x="657" y="100"/>
                  </a:lnTo>
                  <a:lnTo>
                    <a:pt x="657" y="102"/>
                  </a:lnTo>
                  <a:lnTo>
                    <a:pt x="655" y="104"/>
                  </a:lnTo>
                  <a:lnTo>
                    <a:pt x="657" y="104"/>
                  </a:lnTo>
                  <a:lnTo>
                    <a:pt x="655" y="106"/>
                  </a:lnTo>
                  <a:lnTo>
                    <a:pt x="655" y="108"/>
                  </a:lnTo>
                  <a:lnTo>
                    <a:pt x="655" y="110"/>
                  </a:lnTo>
                  <a:lnTo>
                    <a:pt x="655" y="112"/>
                  </a:lnTo>
                  <a:lnTo>
                    <a:pt x="653" y="112"/>
                  </a:lnTo>
                  <a:lnTo>
                    <a:pt x="651" y="114"/>
                  </a:lnTo>
                  <a:lnTo>
                    <a:pt x="651" y="116"/>
                  </a:lnTo>
                  <a:lnTo>
                    <a:pt x="649" y="116"/>
                  </a:lnTo>
                  <a:lnTo>
                    <a:pt x="649" y="117"/>
                  </a:lnTo>
                  <a:lnTo>
                    <a:pt x="647" y="117"/>
                  </a:lnTo>
                  <a:lnTo>
                    <a:pt x="647" y="119"/>
                  </a:lnTo>
                  <a:lnTo>
                    <a:pt x="647" y="121"/>
                  </a:lnTo>
                  <a:lnTo>
                    <a:pt x="645" y="121"/>
                  </a:lnTo>
                  <a:lnTo>
                    <a:pt x="645" y="123"/>
                  </a:lnTo>
                  <a:lnTo>
                    <a:pt x="645" y="125"/>
                  </a:lnTo>
                  <a:lnTo>
                    <a:pt x="643" y="127"/>
                  </a:lnTo>
                  <a:lnTo>
                    <a:pt x="641" y="127"/>
                  </a:lnTo>
                  <a:lnTo>
                    <a:pt x="641" y="129"/>
                  </a:lnTo>
                  <a:lnTo>
                    <a:pt x="641" y="131"/>
                  </a:lnTo>
                  <a:lnTo>
                    <a:pt x="639" y="131"/>
                  </a:lnTo>
                  <a:lnTo>
                    <a:pt x="639" y="133"/>
                  </a:lnTo>
                  <a:lnTo>
                    <a:pt x="639" y="135"/>
                  </a:lnTo>
                  <a:lnTo>
                    <a:pt x="638" y="137"/>
                  </a:lnTo>
                  <a:lnTo>
                    <a:pt x="638" y="139"/>
                  </a:lnTo>
                  <a:lnTo>
                    <a:pt x="636" y="139"/>
                  </a:lnTo>
                  <a:lnTo>
                    <a:pt x="636" y="141"/>
                  </a:lnTo>
                  <a:lnTo>
                    <a:pt x="636" y="143"/>
                  </a:lnTo>
                  <a:lnTo>
                    <a:pt x="634" y="143"/>
                  </a:lnTo>
                  <a:lnTo>
                    <a:pt x="634" y="145"/>
                  </a:lnTo>
                  <a:lnTo>
                    <a:pt x="632" y="145"/>
                  </a:lnTo>
                  <a:lnTo>
                    <a:pt x="632" y="146"/>
                  </a:lnTo>
                  <a:lnTo>
                    <a:pt x="630" y="146"/>
                  </a:lnTo>
                  <a:lnTo>
                    <a:pt x="630" y="148"/>
                  </a:lnTo>
                  <a:lnTo>
                    <a:pt x="628" y="148"/>
                  </a:lnTo>
                  <a:lnTo>
                    <a:pt x="628" y="150"/>
                  </a:lnTo>
                  <a:lnTo>
                    <a:pt x="626" y="150"/>
                  </a:lnTo>
                  <a:lnTo>
                    <a:pt x="626" y="152"/>
                  </a:lnTo>
                  <a:lnTo>
                    <a:pt x="626" y="150"/>
                  </a:lnTo>
                  <a:lnTo>
                    <a:pt x="626" y="152"/>
                  </a:lnTo>
                  <a:lnTo>
                    <a:pt x="624" y="152"/>
                  </a:lnTo>
                  <a:lnTo>
                    <a:pt x="624" y="154"/>
                  </a:lnTo>
                  <a:lnTo>
                    <a:pt x="624" y="156"/>
                  </a:lnTo>
                  <a:lnTo>
                    <a:pt x="622" y="156"/>
                  </a:lnTo>
                  <a:lnTo>
                    <a:pt x="622" y="158"/>
                  </a:lnTo>
                  <a:lnTo>
                    <a:pt x="620" y="158"/>
                  </a:lnTo>
                  <a:lnTo>
                    <a:pt x="620" y="160"/>
                  </a:lnTo>
                  <a:lnTo>
                    <a:pt x="618" y="160"/>
                  </a:lnTo>
                  <a:lnTo>
                    <a:pt x="618" y="162"/>
                  </a:lnTo>
                  <a:lnTo>
                    <a:pt x="618" y="164"/>
                  </a:lnTo>
                  <a:lnTo>
                    <a:pt x="616" y="164"/>
                  </a:lnTo>
                  <a:lnTo>
                    <a:pt x="616" y="166"/>
                  </a:lnTo>
                  <a:lnTo>
                    <a:pt x="614" y="166"/>
                  </a:lnTo>
                  <a:lnTo>
                    <a:pt x="614" y="168"/>
                  </a:lnTo>
                  <a:lnTo>
                    <a:pt x="614" y="166"/>
                  </a:lnTo>
                  <a:lnTo>
                    <a:pt x="614" y="168"/>
                  </a:lnTo>
                  <a:lnTo>
                    <a:pt x="614" y="170"/>
                  </a:lnTo>
                  <a:lnTo>
                    <a:pt x="612" y="170"/>
                  </a:lnTo>
                  <a:lnTo>
                    <a:pt x="610" y="170"/>
                  </a:lnTo>
                  <a:lnTo>
                    <a:pt x="610" y="172"/>
                  </a:lnTo>
                  <a:lnTo>
                    <a:pt x="609" y="172"/>
                  </a:lnTo>
                  <a:lnTo>
                    <a:pt x="609" y="174"/>
                  </a:lnTo>
                  <a:lnTo>
                    <a:pt x="607" y="174"/>
                  </a:lnTo>
                  <a:lnTo>
                    <a:pt x="605" y="174"/>
                  </a:lnTo>
                  <a:lnTo>
                    <a:pt x="605" y="175"/>
                  </a:lnTo>
                  <a:lnTo>
                    <a:pt x="603" y="175"/>
                  </a:lnTo>
                  <a:lnTo>
                    <a:pt x="603" y="177"/>
                  </a:lnTo>
                  <a:lnTo>
                    <a:pt x="601" y="177"/>
                  </a:lnTo>
                  <a:lnTo>
                    <a:pt x="601" y="175"/>
                  </a:lnTo>
                  <a:lnTo>
                    <a:pt x="601" y="177"/>
                  </a:lnTo>
                  <a:lnTo>
                    <a:pt x="601" y="175"/>
                  </a:lnTo>
                  <a:lnTo>
                    <a:pt x="601" y="177"/>
                  </a:lnTo>
                  <a:lnTo>
                    <a:pt x="599" y="177"/>
                  </a:lnTo>
                  <a:lnTo>
                    <a:pt x="597" y="177"/>
                  </a:lnTo>
                  <a:lnTo>
                    <a:pt x="595" y="177"/>
                  </a:lnTo>
                  <a:lnTo>
                    <a:pt x="597" y="177"/>
                  </a:lnTo>
                  <a:lnTo>
                    <a:pt x="595" y="177"/>
                  </a:lnTo>
                  <a:lnTo>
                    <a:pt x="593" y="177"/>
                  </a:lnTo>
                  <a:lnTo>
                    <a:pt x="593" y="175"/>
                  </a:lnTo>
                  <a:lnTo>
                    <a:pt x="593" y="177"/>
                  </a:lnTo>
                  <a:lnTo>
                    <a:pt x="591" y="175"/>
                  </a:lnTo>
                  <a:lnTo>
                    <a:pt x="591" y="177"/>
                  </a:lnTo>
                  <a:lnTo>
                    <a:pt x="589" y="177"/>
                  </a:lnTo>
                  <a:lnTo>
                    <a:pt x="589" y="175"/>
                  </a:lnTo>
                  <a:lnTo>
                    <a:pt x="589" y="174"/>
                  </a:lnTo>
                  <a:lnTo>
                    <a:pt x="591" y="174"/>
                  </a:lnTo>
                  <a:lnTo>
                    <a:pt x="591" y="172"/>
                  </a:lnTo>
                  <a:lnTo>
                    <a:pt x="589" y="172"/>
                  </a:lnTo>
                  <a:lnTo>
                    <a:pt x="591" y="172"/>
                  </a:lnTo>
                  <a:lnTo>
                    <a:pt x="589" y="172"/>
                  </a:lnTo>
                  <a:lnTo>
                    <a:pt x="589" y="174"/>
                  </a:lnTo>
                  <a:lnTo>
                    <a:pt x="587" y="174"/>
                  </a:lnTo>
                  <a:lnTo>
                    <a:pt x="585" y="174"/>
                  </a:lnTo>
                  <a:lnTo>
                    <a:pt x="587" y="174"/>
                  </a:lnTo>
                  <a:lnTo>
                    <a:pt x="587" y="172"/>
                  </a:lnTo>
                  <a:lnTo>
                    <a:pt x="585" y="172"/>
                  </a:lnTo>
                  <a:lnTo>
                    <a:pt x="585" y="174"/>
                  </a:lnTo>
                  <a:lnTo>
                    <a:pt x="585" y="172"/>
                  </a:lnTo>
                  <a:lnTo>
                    <a:pt x="585" y="174"/>
                  </a:lnTo>
                  <a:lnTo>
                    <a:pt x="583" y="174"/>
                  </a:lnTo>
                  <a:lnTo>
                    <a:pt x="583" y="175"/>
                  </a:lnTo>
                  <a:lnTo>
                    <a:pt x="583" y="177"/>
                  </a:lnTo>
                  <a:lnTo>
                    <a:pt x="581" y="177"/>
                  </a:lnTo>
                  <a:lnTo>
                    <a:pt x="581" y="179"/>
                  </a:lnTo>
                  <a:lnTo>
                    <a:pt x="580" y="179"/>
                  </a:lnTo>
                  <a:lnTo>
                    <a:pt x="578" y="179"/>
                  </a:lnTo>
                  <a:lnTo>
                    <a:pt x="580" y="179"/>
                  </a:lnTo>
                  <a:lnTo>
                    <a:pt x="578" y="179"/>
                  </a:lnTo>
                  <a:lnTo>
                    <a:pt x="578" y="177"/>
                  </a:lnTo>
                  <a:lnTo>
                    <a:pt x="576" y="179"/>
                  </a:lnTo>
                  <a:lnTo>
                    <a:pt x="578" y="179"/>
                  </a:lnTo>
                  <a:lnTo>
                    <a:pt x="578" y="181"/>
                  </a:lnTo>
                  <a:lnTo>
                    <a:pt x="578" y="183"/>
                  </a:lnTo>
                  <a:lnTo>
                    <a:pt x="576" y="183"/>
                  </a:lnTo>
                  <a:lnTo>
                    <a:pt x="576" y="181"/>
                  </a:lnTo>
                  <a:lnTo>
                    <a:pt x="576" y="179"/>
                  </a:lnTo>
                  <a:lnTo>
                    <a:pt x="576" y="177"/>
                  </a:lnTo>
                  <a:lnTo>
                    <a:pt x="574" y="179"/>
                  </a:lnTo>
                  <a:lnTo>
                    <a:pt x="574" y="177"/>
                  </a:lnTo>
                  <a:lnTo>
                    <a:pt x="576" y="177"/>
                  </a:lnTo>
                  <a:lnTo>
                    <a:pt x="578" y="177"/>
                  </a:lnTo>
                  <a:lnTo>
                    <a:pt x="578" y="175"/>
                  </a:lnTo>
                  <a:lnTo>
                    <a:pt x="580" y="175"/>
                  </a:lnTo>
                  <a:lnTo>
                    <a:pt x="580" y="174"/>
                  </a:lnTo>
                  <a:lnTo>
                    <a:pt x="581" y="174"/>
                  </a:lnTo>
                  <a:lnTo>
                    <a:pt x="581" y="172"/>
                  </a:lnTo>
                  <a:lnTo>
                    <a:pt x="581" y="170"/>
                  </a:lnTo>
                  <a:lnTo>
                    <a:pt x="581" y="168"/>
                  </a:lnTo>
                  <a:lnTo>
                    <a:pt x="581" y="166"/>
                  </a:lnTo>
                  <a:lnTo>
                    <a:pt x="581" y="164"/>
                  </a:lnTo>
                  <a:lnTo>
                    <a:pt x="581" y="162"/>
                  </a:lnTo>
                  <a:lnTo>
                    <a:pt x="581" y="160"/>
                  </a:lnTo>
                  <a:lnTo>
                    <a:pt x="580" y="156"/>
                  </a:lnTo>
                  <a:lnTo>
                    <a:pt x="580" y="154"/>
                  </a:lnTo>
                  <a:lnTo>
                    <a:pt x="580" y="152"/>
                  </a:lnTo>
                  <a:lnTo>
                    <a:pt x="581" y="152"/>
                  </a:lnTo>
                  <a:lnTo>
                    <a:pt x="583" y="152"/>
                  </a:lnTo>
                  <a:lnTo>
                    <a:pt x="583" y="150"/>
                  </a:lnTo>
                  <a:lnTo>
                    <a:pt x="585" y="150"/>
                  </a:lnTo>
                  <a:lnTo>
                    <a:pt x="583" y="150"/>
                  </a:lnTo>
                  <a:lnTo>
                    <a:pt x="585" y="150"/>
                  </a:lnTo>
                  <a:lnTo>
                    <a:pt x="585" y="148"/>
                  </a:lnTo>
                  <a:lnTo>
                    <a:pt x="587" y="148"/>
                  </a:lnTo>
                  <a:lnTo>
                    <a:pt x="587" y="150"/>
                  </a:lnTo>
                  <a:lnTo>
                    <a:pt x="587" y="152"/>
                  </a:lnTo>
                  <a:lnTo>
                    <a:pt x="589" y="152"/>
                  </a:lnTo>
                  <a:lnTo>
                    <a:pt x="589" y="154"/>
                  </a:lnTo>
                  <a:lnTo>
                    <a:pt x="587" y="154"/>
                  </a:lnTo>
                  <a:lnTo>
                    <a:pt x="589" y="156"/>
                  </a:lnTo>
                  <a:lnTo>
                    <a:pt x="591" y="156"/>
                  </a:lnTo>
                  <a:lnTo>
                    <a:pt x="591" y="158"/>
                  </a:lnTo>
                  <a:lnTo>
                    <a:pt x="591" y="156"/>
                  </a:lnTo>
                  <a:lnTo>
                    <a:pt x="593" y="156"/>
                  </a:lnTo>
                  <a:lnTo>
                    <a:pt x="593" y="154"/>
                  </a:lnTo>
                  <a:lnTo>
                    <a:pt x="593" y="152"/>
                  </a:lnTo>
                  <a:lnTo>
                    <a:pt x="595" y="152"/>
                  </a:lnTo>
                  <a:lnTo>
                    <a:pt x="595" y="150"/>
                  </a:lnTo>
                  <a:lnTo>
                    <a:pt x="595" y="152"/>
                  </a:lnTo>
                  <a:lnTo>
                    <a:pt x="595" y="150"/>
                  </a:lnTo>
                  <a:lnTo>
                    <a:pt x="597" y="150"/>
                  </a:lnTo>
                  <a:lnTo>
                    <a:pt x="597" y="148"/>
                  </a:lnTo>
                  <a:lnTo>
                    <a:pt x="597" y="146"/>
                  </a:lnTo>
                  <a:lnTo>
                    <a:pt x="599" y="146"/>
                  </a:lnTo>
                  <a:lnTo>
                    <a:pt x="599" y="145"/>
                  </a:lnTo>
                  <a:lnTo>
                    <a:pt x="601" y="145"/>
                  </a:lnTo>
                  <a:lnTo>
                    <a:pt x="599" y="145"/>
                  </a:lnTo>
                  <a:lnTo>
                    <a:pt x="599" y="143"/>
                  </a:lnTo>
                  <a:lnTo>
                    <a:pt x="601" y="143"/>
                  </a:lnTo>
                  <a:lnTo>
                    <a:pt x="599" y="143"/>
                  </a:lnTo>
                  <a:lnTo>
                    <a:pt x="601" y="143"/>
                  </a:lnTo>
                  <a:lnTo>
                    <a:pt x="601" y="141"/>
                  </a:lnTo>
                  <a:lnTo>
                    <a:pt x="601" y="139"/>
                  </a:lnTo>
                  <a:lnTo>
                    <a:pt x="603" y="139"/>
                  </a:lnTo>
                  <a:lnTo>
                    <a:pt x="603" y="137"/>
                  </a:lnTo>
                  <a:lnTo>
                    <a:pt x="603" y="135"/>
                  </a:lnTo>
                  <a:lnTo>
                    <a:pt x="603" y="133"/>
                  </a:lnTo>
                  <a:lnTo>
                    <a:pt x="605" y="133"/>
                  </a:lnTo>
                  <a:lnTo>
                    <a:pt x="605" y="131"/>
                  </a:lnTo>
                  <a:lnTo>
                    <a:pt x="605" y="129"/>
                  </a:lnTo>
                  <a:lnTo>
                    <a:pt x="605" y="127"/>
                  </a:lnTo>
                  <a:lnTo>
                    <a:pt x="607" y="127"/>
                  </a:lnTo>
                  <a:lnTo>
                    <a:pt x="607" y="125"/>
                  </a:lnTo>
                  <a:lnTo>
                    <a:pt x="605" y="125"/>
                  </a:lnTo>
                  <a:lnTo>
                    <a:pt x="605" y="123"/>
                  </a:lnTo>
                  <a:lnTo>
                    <a:pt x="607" y="123"/>
                  </a:lnTo>
                  <a:lnTo>
                    <a:pt x="609" y="123"/>
                  </a:lnTo>
                  <a:lnTo>
                    <a:pt x="609" y="121"/>
                  </a:lnTo>
                  <a:lnTo>
                    <a:pt x="610" y="121"/>
                  </a:lnTo>
                  <a:lnTo>
                    <a:pt x="610" y="119"/>
                  </a:lnTo>
                  <a:lnTo>
                    <a:pt x="610" y="117"/>
                  </a:lnTo>
                  <a:lnTo>
                    <a:pt x="609" y="117"/>
                  </a:lnTo>
                  <a:lnTo>
                    <a:pt x="609" y="116"/>
                  </a:lnTo>
                  <a:lnTo>
                    <a:pt x="609" y="114"/>
                  </a:lnTo>
                  <a:lnTo>
                    <a:pt x="610" y="114"/>
                  </a:lnTo>
                  <a:lnTo>
                    <a:pt x="610" y="112"/>
                  </a:lnTo>
                  <a:lnTo>
                    <a:pt x="609" y="112"/>
                  </a:lnTo>
                  <a:lnTo>
                    <a:pt x="607" y="112"/>
                  </a:lnTo>
                  <a:lnTo>
                    <a:pt x="605" y="112"/>
                  </a:lnTo>
                  <a:lnTo>
                    <a:pt x="603" y="112"/>
                  </a:lnTo>
                  <a:lnTo>
                    <a:pt x="603" y="114"/>
                  </a:lnTo>
                  <a:lnTo>
                    <a:pt x="601" y="114"/>
                  </a:lnTo>
                  <a:lnTo>
                    <a:pt x="601" y="116"/>
                  </a:lnTo>
                  <a:lnTo>
                    <a:pt x="599" y="116"/>
                  </a:lnTo>
                  <a:lnTo>
                    <a:pt x="599" y="114"/>
                  </a:lnTo>
                  <a:lnTo>
                    <a:pt x="597" y="114"/>
                  </a:lnTo>
                  <a:lnTo>
                    <a:pt x="597" y="116"/>
                  </a:lnTo>
                  <a:lnTo>
                    <a:pt x="595" y="116"/>
                  </a:lnTo>
                  <a:lnTo>
                    <a:pt x="595" y="117"/>
                  </a:lnTo>
                  <a:lnTo>
                    <a:pt x="593" y="117"/>
                  </a:lnTo>
                  <a:lnTo>
                    <a:pt x="593" y="116"/>
                  </a:lnTo>
                  <a:lnTo>
                    <a:pt x="593" y="117"/>
                  </a:lnTo>
                  <a:lnTo>
                    <a:pt x="593" y="119"/>
                  </a:lnTo>
                  <a:lnTo>
                    <a:pt x="591" y="119"/>
                  </a:lnTo>
                  <a:lnTo>
                    <a:pt x="589" y="119"/>
                  </a:lnTo>
                  <a:lnTo>
                    <a:pt x="587" y="119"/>
                  </a:lnTo>
                  <a:lnTo>
                    <a:pt x="585" y="119"/>
                  </a:lnTo>
                  <a:lnTo>
                    <a:pt x="583" y="119"/>
                  </a:lnTo>
                  <a:lnTo>
                    <a:pt x="581" y="119"/>
                  </a:lnTo>
                  <a:lnTo>
                    <a:pt x="580" y="119"/>
                  </a:lnTo>
                  <a:lnTo>
                    <a:pt x="580" y="117"/>
                  </a:lnTo>
                  <a:lnTo>
                    <a:pt x="578" y="117"/>
                  </a:lnTo>
                  <a:lnTo>
                    <a:pt x="578" y="116"/>
                  </a:lnTo>
                  <a:lnTo>
                    <a:pt x="576" y="116"/>
                  </a:lnTo>
                  <a:lnTo>
                    <a:pt x="576" y="114"/>
                  </a:lnTo>
                  <a:lnTo>
                    <a:pt x="578" y="114"/>
                  </a:lnTo>
                  <a:lnTo>
                    <a:pt x="578" y="112"/>
                  </a:lnTo>
                  <a:lnTo>
                    <a:pt x="578" y="110"/>
                  </a:lnTo>
                  <a:lnTo>
                    <a:pt x="576" y="110"/>
                  </a:lnTo>
                  <a:lnTo>
                    <a:pt x="576" y="108"/>
                  </a:lnTo>
                  <a:lnTo>
                    <a:pt x="576" y="106"/>
                  </a:lnTo>
                  <a:lnTo>
                    <a:pt x="576" y="104"/>
                  </a:lnTo>
                  <a:lnTo>
                    <a:pt x="576" y="106"/>
                  </a:lnTo>
                  <a:lnTo>
                    <a:pt x="576" y="104"/>
                  </a:lnTo>
                  <a:lnTo>
                    <a:pt x="574" y="104"/>
                  </a:lnTo>
                  <a:lnTo>
                    <a:pt x="574" y="106"/>
                  </a:lnTo>
                  <a:lnTo>
                    <a:pt x="572" y="104"/>
                  </a:lnTo>
                  <a:lnTo>
                    <a:pt x="570" y="104"/>
                  </a:lnTo>
                  <a:lnTo>
                    <a:pt x="570" y="102"/>
                  </a:lnTo>
                  <a:lnTo>
                    <a:pt x="570" y="100"/>
                  </a:lnTo>
                  <a:lnTo>
                    <a:pt x="568" y="100"/>
                  </a:lnTo>
                  <a:lnTo>
                    <a:pt x="568" y="98"/>
                  </a:lnTo>
                  <a:lnTo>
                    <a:pt x="566" y="98"/>
                  </a:lnTo>
                  <a:lnTo>
                    <a:pt x="564" y="98"/>
                  </a:lnTo>
                  <a:lnTo>
                    <a:pt x="562" y="98"/>
                  </a:lnTo>
                  <a:lnTo>
                    <a:pt x="560" y="98"/>
                  </a:lnTo>
                  <a:lnTo>
                    <a:pt x="560" y="96"/>
                  </a:lnTo>
                  <a:lnTo>
                    <a:pt x="562" y="96"/>
                  </a:lnTo>
                  <a:lnTo>
                    <a:pt x="560" y="96"/>
                  </a:lnTo>
                  <a:lnTo>
                    <a:pt x="558" y="96"/>
                  </a:lnTo>
                  <a:lnTo>
                    <a:pt x="556" y="96"/>
                  </a:lnTo>
                  <a:lnTo>
                    <a:pt x="554" y="96"/>
                  </a:lnTo>
                  <a:lnTo>
                    <a:pt x="552" y="96"/>
                  </a:lnTo>
                  <a:lnTo>
                    <a:pt x="552" y="94"/>
                  </a:lnTo>
                  <a:lnTo>
                    <a:pt x="551" y="92"/>
                  </a:lnTo>
                  <a:lnTo>
                    <a:pt x="551" y="90"/>
                  </a:lnTo>
                  <a:lnTo>
                    <a:pt x="551" y="88"/>
                  </a:lnTo>
                  <a:lnTo>
                    <a:pt x="551" y="87"/>
                  </a:lnTo>
                  <a:lnTo>
                    <a:pt x="549" y="87"/>
                  </a:lnTo>
                  <a:lnTo>
                    <a:pt x="549" y="85"/>
                  </a:lnTo>
                  <a:lnTo>
                    <a:pt x="549" y="83"/>
                  </a:lnTo>
                  <a:lnTo>
                    <a:pt x="549" y="81"/>
                  </a:lnTo>
                  <a:lnTo>
                    <a:pt x="547" y="79"/>
                  </a:lnTo>
                  <a:lnTo>
                    <a:pt x="547" y="77"/>
                  </a:lnTo>
                  <a:lnTo>
                    <a:pt x="545" y="77"/>
                  </a:lnTo>
                  <a:lnTo>
                    <a:pt x="545" y="75"/>
                  </a:lnTo>
                  <a:lnTo>
                    <a:pt x="547" y="75"/>
                  </a:lnTo>
                  <a:lnTo>
                    <a:pt x="547" y="73"/>
                  </a:lnTo>
                  <a:lnTo>
                    <a:pt x="545" y="73"/>
                  </a:lnTo>
                  <a:lnTo>
                    <a:pt x="545" y="75"/>
                  </a:lnTo>
                  <a:lnTo>
                    <a:pt x="545" y="73"/>
                  </a:lnTo>
                  <a:lnTo>
                    <a:pt x="545" y="71"/>
                  </a:lnTo>
                  <a:lnTo>
                    <a:pt x="543" y="69"/>
                  </a:lnTo>
                  <a:lnTo>
                    <a:pt x="545" y="69"/>
                  </a:lnTo>
                  <a:lnTo>
                    <a:pt x="545" y="67"/>
                  </a:lnTo>
                  <a:lnTo>
                    <a:pt x="543" y="67"/>
                  </a:lnTo>
                  <a:lnTo>
                    <a:pt x="541" y="65"/>
                  </a:lnTo>
                  <a:lnTo>
                    <a:pt x="541" y="63"/>
                  </a:lnTo>
                  <a:lnTo>
                    <a:pt x="543" y="63"/>
                  </a:lnTo>
                  <a:lnTo>
                    <a:pt x="543" y="61"/>
                  </a:lnTo>
                  <a:lnTo>
                    <a:pt x="541" y="61"/>
                  </a:lnTo>
                  <a:lnTo>
                    <a:pt x="541" y="59"/>
                  </a:lnTo>
                  <a:lnTo>
                    <a:pt x="541" y="58"/>
                  </a:lnTo>
                  <a:lnTo>
                    <a:pt x="539" y="58"/>
                  </a:lnTo>
                  <a:lnTo>
                    <a:pt x="539" y="56"/>
                  </a:lnTo>
                  <a:lnTo>
                    <a:pt x="539" y="58"/>
                  </a:lnTo>
                  <a:lnTo>
                    <a:pt x="537" y="56"/>
                  </a:lnTo>
                  <a:lnTo>
                    <a:pt x="539" y="56"/>
                  </a:lnTo>
                  <a:lnTo>
                    <a:pt x="539" y="54"/>
                  </a:lnTo>
                  <a:lnTo>
                    <a:pt x="537" y="54"/>
                  </a:lnTo>
                  <a:lnTo>
                    <a:pt x="537" y="52"/>
                  </a:lnTo>
                  <a:lnTo>
                    <a:pt x="535" y="52"/>
                  </a:lnTo>
                  <a:lnTo>
                    <a:pt x="535" y="50"/>
                  </a:lnTo>
                  <a:lnTo>
                    <a:pt x="533" y="50"/>
                  </a:lnTo>
                  <a:lnTo>
                    <a:pt x="531" y="48"/>
                  </a:lnTo>
                  <a:lnTo>
                    <a:pt x="529" y="48"/>
                  </a:lnTo>
                  <a:lnTo>
                    <a:pt x="529" y="50"/>
                  </a:lnTo>
                  <a:lnTo>
                    <a:pt x="529" y="48"/>
                  </a:lnTo>
                  <a:lnTo>
                    <a:pt x="527" y="48"/>
                  </a:lnTo>
                  <a:lnTo>
                    <a:pt x="525" y="48"/>
                  </a:lnTo>
                  <a:lnTo>
                    <a:pt x="523" y="48"/>
                  </a:lnTo>
                  <a:lnTo>
                    <a:pt x="523" y="46"/>
                  </a:lnTo>
                  <a:lnTo>
                    <a:pt x="522" y="46"/>
                  </a:lnTo>
                  <a:lnTo>
                    <a:pt x="522" y="44"/>
                  </a:lnTo>
                  <a:lnTo>
                    <a:pt x="520" y="44"/>
                  </a:lnTo>
                  <a:lnTo>
                    <a:pt x="518" y="44"/>
                  </a:lnTo>
                  <a:lnTo>
                    <a:pt x="518" y="42"/>
                  </a:lnTo>
                  <a:lnTo>
                    <a:pt x="518" y="44"/>
                  </a:lnTo>
                  <a:lnTo>
                    <a:pt x="518" y="42"/>
                  </a:lnTo>
                  <a:lnTo>
                    <a:pt x="518" y="44"/>
                  </a:lnTo>
                  <a:lnTo>
                    <a:pt x="516" y="44"/>
                  </a:lnTo>
                  <a:lnTo>
                    <a:pt x="516" y="42"/>
                  </a:lnTo>
                  <a:lnTo>
                    <a:pt x="516" y="44"/>
                  </a:lnTo>
                  <a:lnTo>
                    <a:pt x="514" y="44"/>
                  </a:lnTo>
                  <a:lnTo>
                    <a:pt x="512" y="44"/>
                  </a:lnTo>
                  <a:lnTo>
                    <a:pt x="508" y="44"/>
                  </a:lnTo>
                  <a:lnTo>
                    <a:pt x="506" y="44"/>
                  </a:lnTo>
                  <a:lnTo>
                    <a:pt x="504" y="44"/>
                  </a:lnTo>
                  <a:lnTo>
                    <a:pt x="502" y="46"/>
                  </a:lnTo>
                  <a:lnTo>
                    <a:pt x="500" y="46"/>
                  </a:lnTo>
                  <a:lnTo>
                    <a:pt x="498" y="46"/>
                  </a:lnTo>
                  <a:lnTo>
                    <a:pt x="498" y="48"/>
                  </a:lnTo>
                  <a:lnTo>
                    <a:pt x="496" y="46"/>
                  </a:lnTo>
                  <a:lnTo>
                    <a:pt x="496" y="48"/>
                  </a:lnTo>
                  <a:lnTo>
                    <a:pt x="494" y="48"/>
                  </a:lnTo>
                  <a:lnTo>
                    <a:pt x="494" y="50"/>
                  </a:lnTo>
                  <a:lnTo>
                    <a:pt x="493" y="50"/>
                  </a:lnTo>
                  <a:lnTo>
                    <a:pt x="493" y="52"/>
                  </a:lnTo>
                  <a:lnTo>
                    <a:pt x="491" y="52"/>
                  </a:lnTo>
                  <a:lnTo>
                    <a:pt x="491" y="54"/>
                  </a:lnTo>
                  <a:lnTo>
                    <a:pt x="489" y="54"/>
                  </a:lnTo>
                  <a:lnTo>
                    <a:pt x="489" y="56"/>
                  </a:lnTo>
                  <a:lnTo>
                    <a:pt x="491" y="56"/>
                  </a:lnTo>
                  <a:lnTo>
                    <a:pt x="493" y="56"/>
                  </a:lnTo>
                  <a:lnTo>
                    <a:pt x="494" y="58"/>
                  </a:lnTo>
                  <a:lnTo>
                    <a:pt x="494" y="59"/>
                  </a:lnTo>
                  <a:lnTo>
                    <a:pt x="494" y="61"/>
                  </a:lnTo>
                  <a:lnTo>
                    <a:pt x="494" y="63"/>
                  </a:lnTo>
                  <a:lnTo>
                    <a:pt x="494" y="65"/>
                  </a:lnTo>
                  <a:lnTo>
                    <a:pt x="493" y="65"/>
                  </a:lnTo>
                  <a:lnTo>
                    <a:pt x="493" y="67"/>
                  </a:lnTo>
                  <a:lnTo>
                    <a:pt x="491" y="67"/>
                  </a:lnTo>
                  <a:lnTo>
                    <a:pt x="491" y="69"/>
                  </a:lnTo>
                  <a:lnTo>
                    <a:pt x="489" y="69"/>
                  </a:lnTo>
                  <a:lnTo>
                    <a:pt x="489" y="71"/>
                  </a:lnTo>
                  <a:lnTo>
                    <a:pt x="489" y="73"/>
                  </a:lnTo>
                  <a:lnTo>
                    <a:pt x="487" y="73"/>
                  </a:lnTo>
                  <a:lnTo>
                    <a:pt x="489" y="73"/>
                  </a:lnTo>
                  <a:lnTo>
                    <a:pt x="487" y="73"/>
                  </a:lnTo>
                  <a:lnTo>
                    <a:pt x="487" y="75"/>
                  </a:lnTo>
                  <a:lnTo>
                    <a:pt x="487" y="77"/>
                  </a:lnTo>
                  <a:lnTo>
                    <a:pt x="485" y="79"/>
                  </a:lnTo>
                  <a:lnTo>
                    <a:pt x="485" y="81"/>
                  </a:lnTo>
                  <a:lnTo>
                    <a:pt x="485" y="83"/>
                  </a:lnTo>
                  <a:lnTo>
                    <a:pt x="483" y="83"/>
                  </a:lnTo>
                  <a:lnTo>
                    <a:pt x="483" y="85"/>
                  </a:lnTo>
                  <a:lnTo>
                    <a:pt x="481" y="85"/>
                  </a:lnTo>
                  <a:lnTo>
                    <a:pt x="481" y="87"/>
                  </a:lnTo>
                  <a:lnTo>
                    <a:pt x="483" y="87"/>
                  </a:lnTo>
                  <a:lnTo>
                    <a:pt x="483" y="88"/>
                  </a:lnTo>
                  <a:lnTo>
                    <a:pt x="483" y="90"/>
                  </a:lnTo>
                  <a:lnTo>
                    <a:pt x="481" y="90"/>
                  </a:lnTo>
                  <a:lnTo>
                    <a:pt x="479" y="90"/>
                  </a:lnTo>
                  <a:lnTo>
                    <a:pt x="477" y="90"/>
                  </a:lnTo>
                  <a:lnTo>
                    <a:pt x="477" y="92"/>
                  </a:lnTo>
                  <a:lnTo>
                    <a:pt x="475" y="92"/>
                  </a:lnTo>
                  <a:lnTo>
                    <a:pt x="475" y="94"/>
                  </a:lnTo>
                  <a:lnTo>
                    <a:pt x="473" y="94"/>
                  </a:lnTo>
                  <a:lnTo>
                    <a:pt x="473" y="96"/>
                  </a:lnTo>
                  <a:lnTo>
                    <a:pt x="471" y="96"/>
                  </a:lnTo>
                  <a:lnTo>
                    <a:pt x="469" y="96"/>
                  </a:lnTo>
                  <a:lnTo>
                    <a:pt x="467" y="96"/>
                  </a:lnTo>
                  <a:lnTo>
                    <a:pt x="465" y="96"/>
                  </a:lnTo>
                  <a:lnTo>
                    <a:pt x="464" y="94"/>
                  </a:lnTo>
                  <a:lnTo>
                    <a:pt x="462" y="92"/>
                  </a:lnTo>
                  <a:lnTo>
                    <a:pt x="460" y="92"/>
                  </a:lnTo>
                  <a:lnTo>
                    <a:pt x="458" y="90"/>
                  </a:lnTo>
                  <a:lnTo>
                    <a:pt x="456" y="90"/>
                  </a:lnTo>
                  <a:lnTo>
                    <a:pt x="454" y="92"/>
                  </a:lnTo>
                  <a:lnTo>
                    <a:pt x="452" y="92"/>
                  </a:lnTo>
                  <a:lnTo>
                    <a:pt x="450" y="92"/>
                  </a:lnTo>
                  <a:lnTo>
                    <a:pt x="448" y="90"/>
                  </a:lnTo>
                  <a:lnTo>
                    <a:pt x="448" y="88"/>
                  </a:lnTo>
                  <a:lnTo>
                    <a:pt x="446" y="88"/>
                  </a:lnTo>
                  <a:lnTo>
                    <a:pt x="444" y="87"/>
                  </a:lnTo>
                  <a:lnTo>
                    <a:pt x="442" y="88"/>
                  </a:lnTo>
                  <a:lnTo>
                    <a:pt x="442" y="87"/>
                  </a:lnTo>
                  <a:lnTo>
                    <a:pt x="440" y="87"/>
                  </a:lnTo>
                  <a:lnTo>
                    <a:pt x="440" y="88"/>
                  </a:lnTo>
                  <a:lnTo>
                    <a:pt x="438" y="88"/>
                  </a:lnTo>
                  <a:lnTo>
                    <a:pt x="438" y="90"/>
                  </a:lnTo>
                  <a:lnTo>
                    <a:pt x="436" y="90"/>
                  </a:lnTo>
                  <a:lnTo>
                    <a:pt x="435" y="90"/>
                  </a:lnTo>
                  <a:lnTo>
                    <a:pt x="435" y="92"/>
                  </a:lnTo>
                  <a:lnTo>
                    <a:pt x="433" y="92"/>
                  </a:lnTo>
                  <a:lnTo>
                    <a:pt x="433" y="94"/>
                  </a:lnTo>
                  <a:lnTo>
                    <a:pt x="431" y="94"/>
                  </a:lnTo>
                  <a:lnTo>
                    <a:pt x="431" y="96"/>
                  </a:lnTo>
                  <a:lnTo>
                    <a:pt x="429" y="96"/>
                  </a:lnTo>
                  <a:lnTo>
                    <a:pt x="427" y="96"/>
                  </a:lnTo>
                  <a:lnTo>
                    <a:pt x="423" y="98"/>
                  </a:lnTo>
                  <a:lnTo>
                    <a:pt x="419" y="98"/>
                  </a:lnTo>
                  <a:lnTo>
                    <a:pt x="417" y="98"/>
                  </a:lnTo>
                  <a:lnTo>
                    <a:pt x="417" y="100"/>
                  </a:lnTo>
                  <a:lnTo>
                    <a:pt x="415" y="100"/>
                  </a:lnTo>
                  <a:lnTo>
                    <a:pt x="413" y="100"/>
                  </a:lnTo>
                  <a:lnTo>
                    <a:pt x="413" y="102"/>
                  </a:lnTo>
                  <a:lnTo>
                    <a:pt x="411" y="102"/>
                  </a:lnTo>
                  <a:lnTo>
                    <a:pt x="409" y="100"/>
                  </a:lnTo>
                  <a:lnTo>
                    <a:pt x="407" y="102"/>
                  </a:lnTo>
                  <a:lnTo>
                    <a:pt x="406" y="100"/>
                  </a:lnTo>
                  <a:lnTo>
                    <a:pt x="404" y="100"/>
                  </a:lnTo>
                  <a:lnTo>
                    <a:pt x="402" y="100"/>
                  </a:lnTo>
                  <a:lnTo>
                    <a:pt x="400" y="100"/>
                  </a:lnTo>
                  <a:lnTo>
                    <a:pt x="400" y="98"/>
                  </a:lnTo>
                  <a:lnTo>
                    <a:pt x="398" y="100"/>
                  </a:lnTo>
                  <a:lnTo>
                    <a:pt x="398" y="98"/>
                  </a:lnTo>
                  <a:lnTo>
                    <a:pt x="396" y="98"/>
                  </a:lnTo>
                  <a:lnTo>
                    <a:pt x="394" y="100"/>
                  </a:lnTo>
                  <a:lnTo>
                    <a:pt x="394" y="98"/>
                  </a:lnTo>
                  <a:lnTo>
                    <a:pt x="392" y="98"/>
                  </a:lnTo>
                  <a:lnTo>
                    <a:pt x="392" y="96"/>
                  </a:lnTo>
                  <a:lnTo>
                    <a:pt x="390" y="96"/>
                  </a:lnTo>
                  <a:lnTo>
                    <a:pt x="390" y="94"/>
                  </a:lnTo>
                  <a:lnTo>
                    <a:pt x="388" y="94"/>
                  </a:lnTo>
                  <a:lnTo>
                    <a:pt x="388" y="92"/>
                  </a:lnTo>
                  <a:lnTo>
                    <a:pt x="388" y="90"/>
                  </a:lnTo>
                  <a:lnTo>
                    <a:pt x="384" y="90"/>
                  </a:lnTo>
                  <a:lnTo>
                    <a:pt x="382" y="90"/>
                  </a:lnTo>
                  <a:lnTo>
                    <a:pt x="382" y="88"/>
                  </a:lnTo>
                  <a:lnTo>
                    <a:pt x="380" y="88"/>
                  </a:lnTo>
                  <a:lnTo>
                    <a:pt x="378" y="87"/>
                  </a:lnTo>
                  <a:lnTo>
                    <a:pt x="377" y="87"/>
                  </a:lnTo>
                  <a:lnTo>
                    <a:pt x="375" y="87"/>
                  </a:lnTo>
                  <a:lnTo>
                    <a:pt x="373" y="87"/>
                  </a:lnTo>
                  <a:lnTo>
                    <a:pt x="373" y="85"/>
                  </a:lnTo>
                  <a:lnTo>
                    <a:pt x="371" y="85"/>
                  </a:lnTo>
                  <a:lnTo>
                    <a:pt x="367" y="85"/>
                  </a:lnTo>
                  <a:lnTo>
                    <a:pt x="365" y="85"/>
                  </a:lnTo>
                  <a:lnTo>
                    <a:pt x="365" y="87"/>
                  </a:lnTo>
                  <a:lnTo>
                    <a:pt x="365" y="85"/>
                  </a:lnTo>
                  <a:lnTo>
                    <a:pt x="363" y="87"/>
                  </a:lnTo>
                  <a:lnTo>
                    <a:pt x="361" y="87"/>
                  </a:lnTo>
                  <a:lnTo>
                    <a:pt x="359" y="87"/>
                  </a:lnTo>
                  <a:lnTo>
                    <a:pt x="359" y="88"/>
                  </a:lnTo>
                  <a:lnTo>
                    <a:pt x="357" y="88"/>
                  </a:lnTo>
                  <a:lnTo>
                    <a:pt x="355" y="88"/>
                  </a:lnTo>
                  <a:lnTo>
                    <a:pt x="353" y="88"/>
                  </a:lnTo>
                  <a:lnTo>
                    <a:pt x="351" y="88"/>
                  </a:lnTo>
                  <a:lnTo>
                    <a:pt x="349" y="88"/>
                  </a:lnTo>
                  <a:lnTo>
                    <a:pt x="349" y="87"/>
                  </a:lnTo>
                  <a:lnTo>
                    <a:pt x="348" y="87"/>
                  </a:lnTo>
                  <a:lnTo>
                    <a:pt x="346" y="87"/>
                  </a:lnTo>
                  <a:lnTo>
                    <a:pt x="346" y="85"/>
                  </a:lnTo>
                  <a:lnTo>
                    <a:pt x="344" y="85"/>
                  </a:lnTo>
                  <a:lnTo>
                    <a:pt x="342" y="83"/>
                  </a:lnTo>
                  <a:lnTo>
                    <a:pt x="342" y="81"/>
                  </a:lnTo>
                  <a:lnTo>
                    <a:pt x="342" y="79"/>
                  </a:lnTo>
                  <a:lnTo>
                    <a:pt x="342" y="77"/>
                  </a:lnTo>
                  <a:lnTo>
                    <a:pt x="342" y="75"/>
                  </a:lnTo>
                  <a:lnTo>
                    <a:pt x="342" y="73"/>
                  </a:lnTo>
                  <a:lnTo>
                    <a:pt x="340" y="73"/>
                  </a:lnTo>
                  <a:lnTo>
                    <a:pt x="338" y="73"/>
                  </a:lnTo>
                  <a:lnTo>
                    <a:pt x="338" y="71"/>
                  </a:lnTo>
                  <a:lnTo>
                    <a:pt x="336" y="71"/>
                  </a:lnTo>
                  <a:lnTo>
                    <a:pt x="334" y="71"/>
                  </a:lnTo>
                  <a:lnTo>
                    <a:pt x="332" y="71"/>
                  </a:lnTo>
                  <a:lnTo>
                    <a:pt x="328" y="69"/>
                  </a:lnTo>
                  <a:lnTo>
                    <a:pt x="328" y="67"/>
                  </a:lnTo>
                  <a:lnTo>
                    <a:pt x="324" y="67"/>
                  </a:lnTo>
                  <a:lnTo>
                    <a:pt x="322" y="67"/>
                  </a:lnTo>
                  <a:lnTo>
                    <a:pt x="320" y="65"/>
                  </a:lnTo>
                  <a:lnTo>
                    <a:pt x="319" y="65"/>
                  </a:lnTo>
                  <a:lnTo>
                    <a:pt x="317" y="65"/>
                  </a:lnTo>
                  <a:lnTo>
                    <a:pt x="317" y="63"/>
                  </a:lnTo>
                  <a:lnTo>
                    <a:pt x="315" y="63"/>
                  </a:lnTo>
                  <a:lnTo>
                    <a:pt x="313" y="65"/>
                  </a:lnTo>
                  <a:lnTo>
                    <a:pt x="313" y="67"/>
                  </a:lnTo>
                  <a:lnTo>
                    <a:pt x="311" y="67"/>
                  </a:lnTo>
                  <a:lnTo>
                    <a:pt x="309" y="67"/>
                  </a:lnTo>
                  <a:lnTo>
                    <a:pt x="309" y="69"/>
                  </a:lnTo>
                  <a:lnTo>
                    <a:pt x="309" y="71"/>
                  </a:lnTo>
                  <a:lnTo>
                    <a:pt x="307" y="71"/>
                  </a:lnTo>
                  <a:lnTo>
                    <a:pt x="307" y="73"/>
                  </a:lnTo>
                  <a:lnTo>
                    <a:pt x="307" y="75"/>
                  </a:lnTo>
                  <a:lnTo>
                    <a:pt x="305" y="77"/>
                  </a:lnTo>
                  <a:lnTo>
                    <a:pt x="305" y="79"/>
                  </a:lnTo>
                  <a:lnTo>
                    <a:pt x="307" y="79"/>
                  </a:lnTo>
                  <a:lnTo>
                    <a:pt x="307" y="81"/>
                  </a:lnTo>
                  <a:lnTo>
                    <a:pt x="307" y="83"/>
                  </a:lnTo>
                  <a:lnTo>
                    <a:pt x="309" y="83"/>
                  </a:lnTo>
                  <a:lnTo>
                    <a:pt x="309" y="85"/>
                  </a:lnTo>
                  <a:lnTo>
                    <a:pt x="309" y="87"/>
                  </a:lnTo>
                  <a:lnTo>
                    <a:pt x="307" y="90"/>
                  </a:lnTo>
                  <a:lnTo>
                    <a:pt x="305" y="90"/>
                  </a:lnTo>
                  <a:lnTo>
                    <a:pt x="305" y="92"/>
                  </a:lnTo>
                  <a:lnTo>
                    <a:pt x="305" y="90"/>
                  </a:lnTo>
                  <a:lnTo>
                    <a:pt x="303" y="92"/>
                  </a:lnTo>
                  <a:lnTo>
                    <a:pt x="303" y="94"/>
                  </a:lnTo>
                  <a:lnTo>
                    <a:pt x="301" y="94"/>
                  </a:lnTo>
                  <a:lnTo>
                    <a:pt x="299" y="94"/>
                  </a:lnTo>
                  <a:lnTo>
                    <a:pt x="299" y="92"/>
                  </a:lnTo>
                  <a:lnTo>
                    <a:pt x="295" y="92"/>
                  </a:lnTo>
                  <a:lnTo>
                    <a:pt x="293" y="92"/>
                  </a:lnTo>
                  <a:lnTo>
                    <a:pt x="291" y="90"/>
                  </a:lnTo>
                  <a:lnTo>
                    <a:pt x="290" y="90"/>
                  </a:lnTo>
                  <a:lnTo>
                    <a:pt x="290" y="92"/>
                  </a:lnTo>
                  <a:lnTo>
                    <a:pt x="290" y="90"/>
                  </a:lnTo>
                  <a:lnTo>
                    <a:pt x="288" y="90"/>
                  </a:lnTo>
                  <a:lnTo>
                    <a:pt x="288" y="92"/>
                  </a:lnTo>
                  <a:lnTo>
                    <a:pt x="286" y="92"/>
                  </a:lnTo>
                  <a:lnTo>
                    <a:pt x="286" y="90"/>
                  </a:lnTo>
                  <a:lnTo>
                    <a:pt x="282" y="90"/>
                  </a:lnTo>
                  <a:lnTo>
                    <a:pt x="280" y="90"/>
                  </a:lnTo>
                  <a:lnTo>
                    <a:pt x="278" y="90"/>
                  </a:lnTo>
                  <a:lnTo>
                    <a:pt x="278" y="88"/>
                  </a:lnTo>
                  <a:lnTo>
                    <a:pt x="276" y="88"/>
                  </a:lnTo>
                  <a:lnTo>
                    <a:pt x="276" y="87"/>
                  </a:lnTo>
                  <a:lnTo>
                    <a:pt x="276" y="85"/>
                  </a:lnTo>
                  <a:lnTo>
                    <a:pt x="276" y="83"/>
                  </a:lnTo>
                  <a:lnTo>
                    <a:pt x="272" y="83"/>
                  </a:lnTo>
                  <a:lnTo>
                    <a:pt x="270" y="83"/>
                  </a:lnTo>
                  <a:lnTo>
                    <a:pt x="268" y="83"/>
                  </a:lnTo>
                  <a:lnTo>
                    <a:pt x="266" y="83"/>
                  </a:lnTo>
                  <a:lnTo>
                    <a:pt x="266" y="81"/>
                  </a:lnTo>
                  <a:lnTo>
                    <a:pt x="264" y="81"/>
                  </a:lnTo>
                  <a:lnTo>
                    <a:pt x="262" y="81"/>
                  </a:lnTo>
                  <a:lnTo>
                    <a:pt x="262" y="83"/>
                  </a:lnTo>
                  <a:lnTo>
                    <a:pt x="262" y="81"/>
                  </a:lnTo>
                  <a:lnTo>
                    <a:pt x="261" y="81"/>
                  </a:lnTo>
                  <a:lnTo>
                    <a:pt x="261" y="79"/>
                  </a:lnTo>
                  <a:lnTo>
                    <a:pt x="261" y="81"/>
                  </a:lnTo>
                  <a:lnTo>
                    <a:pt x="259" y="81"/>
                  </a:lnTo>
                  <a:lnTo>
                    <a:pt x="259" y="83"/>
                  </a:lnTo>
                  <a:lnTo>
                    <a:pt x="257" y="81"/>
                  </a:lnTo>
                  <a:lnTo>
                    <a:pt x="255" y="83"/>
                  </a:lnTo>
                  <a:lnTo>
                    <a:pt x="253" y="85"/>
                  </a:lnTo>
                  <a:lnTo>
                    <a:pt x="251" y="85"/>
                  </a:lnTo>
                  <a:lnTo>
                    <a:pt x="249" y="85"/>
                  </a:lnTo>
                  <a:lnTo>
                    <a:pt x="249" y="87"/>
                  </a:lnTo>
                  <a:lnTo>
                    <a:pt x="247" y="87"/>
                  </a:lnTo>
                  <a:lnTo>
                    <a:pt x="247" y="88"/>
                  </a:lnTo>
                  <a:lnTo>
                    <a:pt x="245" y="88"/>
                  </a:lnTo>
                  <a:lnTo>
                    <a:pt x="243" y="88"/>
                  </a:lnTo>
                  <a:lnTo>
                    <a:pt x="241" y="90"/>
                  </a:lnTo>
                  <a:lnTo>
                    <a:pt x="239" y="90"/>
                  </a:lnTo>
                  <a:lnTo>
                    <a:pt x="239" y="92"/>
                  </a:lnTo>
                  <a:lnTo>
                    <a:pt x="237" y="92"/>
                  </a:lnTo>
                  <a:lnTo>
                    <a:pt x="237" y="94"/>
                  </a:lnTo>
                  <a:lnTo>
                    <a:pt x="239" y="94"/>
                  </a:lnTo>
                  <a:lnTo>
                    <a:pt x="237" y="94"/>
                  </a:lnTo>
                  <a:lnTo>
                    <a:pt x="235" y="94"/>
                  </a:lnTo>
                  <a:lnTo>
                    <a:pt x="235" y="96"/>
                  </a:lnTo>
                  <a:lnTo>
                    <a:pt x="233" y="96"/>
                  </a:lnTo>
                  <a:lnTo>
                    <a:pt x="233" y="98"/>
                  </a:lnTo>
                  <a:lnTo>
                    <a:pt x="232" y="98"/>
                  </a:lnTo>
                  <a:lnTo>
                    <a:pt x="232" y="96"/>
                  </a:lnTo>
                  <a:lnTo>
                    <a:pt x="232" y="98"/>
                  </a:lnTo>
                  <a:lnTo>
                    <a:pt x="230" y="98"/>
                  </a:lnTo>
                  <a:lnTo>
                    <a:pt x="230" y="96"/>
                  </a:lnTo>
                  <a:lnTo>
                    <a:pt x="230" y="98"/>
                  </a:lnTo>
                  <a:lnTo>
                    <a:pt x="228" y="98"/>
                  </a:lnTo>
                  <a:lnTo>
                    <a:pt x="226" y="98"/>
                  </a:lnTo>
                  <a:lnTo>
                    <a:pt x="226" y="100"/>
                  </a:lnTo>
                  <a:lnTo>
                    <a:pt x="224" y="100"/>
                  </a:lnTo>
                  <a:lnTo>
                    <a:pt x="224" y="102"/>
                  </a:lnTo>
                  <a:lnTo>
                    <a:pt x="222" y="102"/>
                  </a:lnTo>
                  <a:lnTo>
                    <a:pt x="220" y="102"/>
                  </a:lnTo>
                  <a:lnTo>
                    <a:pt x="218" y="102"/>
                  </a:lnTo>
                  <a:lnTo>
                    <a:pt x="218" y="100"/>
                  </a:lnTo>
                  <a:lnTo>
                    <a:pt x="216" y="100"/>
                  </a:lnTo>
                  <a:lnTo>
                    <a:pt x="216" y="98"/>
                  </a:lnTo>
                  <a:lnTo>
                    <a:pt x="214" y="98"/>
                  </a:lnTo>
                  <a:lnTo>
                    <a:pt x="214" y="96"/>
                  </a:lnTo>
                  <a:lnTo>
                    <a:pt x="212" y="96"/>
                  </a:lnTo>
                  <a:lnTo>
                    <a:pt x="212" y="94"/>
                  </a:lnTo>
                  <a:lnTo>
                    <a:pt x="214" y="94"/>
                  </a:lnTo>
                  <a:lnTo>
                    <a:pt x="212" y="92"/>
                  </a:lnTo>
                  <a:lnTo>
                    <a:pt x="212" y="94"/>
                  </a:lnTo>
                  <a:lnTo>
                    <a:pt x="210" y="96"/>
                  </a:lnTo>
                  <a:lnTo>
                    <a:pt x="208" y="98"/>
                  </a:lnTo>
                  <a:lnTo>
                    <a:pt x="208" y="96"/>
                  </a:lnTo>
                  <a:lnTo>
                    <a:pt x="208" y="98"/>
                  </a:lnTo>
                  <a:lnTo>
                    <a:pt x="206" y="96"/>
                  </a:lnTo>
                  <a:lnTo>
                    <a:pt x="204" y="96"/>
                  </a:lnTo>
                  <a:lnTo>
                    <a:pt x="203" y="96"/>
                  </a:lnTo>
                  <a:lnTo>
                    <a:pt x="201" y="96"/>
                  </a:lnTo>
                  <a:lnTo>
                    <a:pt x="201" y="94"/>
                  </a:lnTo>
                  <a:lnTo>
                    <a:pt x="201" y="92"/>
                  </a:lnTo>
                  <a:lnTo>
                    <a:pt x="199" y="92"/>
                  </a:lnTo>
                  <a:lnTo>
                    <a:pt x="199" y="90"/>
                  </a:lnTo>
                  <a:lnTo>
                    <a:pt x="201" y="90"/>
                  </a:lnTo>
                  <a:lnTo>
                    <a:pt x="199" y="90"/>
                  </a:lnTo>
                  <a:lnTo>
                    <a:pt x="199" y="88"/>
                  </a:lnTo>
                  <a:lnTo>
                    <a:pt x="199" y="90"/>
                  </a:lnTo>
                  <a:lnTo>
                    <a:pt x="199" y="88"/>
                  </a:lnTo>
                  <a:lnTo>
                    <a:pt x="197" y="88"/>
                  </a:lnTo>
                  <a:lnTo>
                    <a:pt x="195" y="88"/>
                  </a:lnTo>
                  <a:lnTo>
                    <a:pt x="195" y="87"/>
                  </a:lnTo>
                  <a:lnTo>
                    <a:pt x="195" y="88"/>
                  </a:lnTo>
                  <a:lnTo>
                    <a:pt x="193" y="87"/>
                  </a:lnTo>
                  <a:lnTo>
                    <a:pt x="193" y="85"/>
                  </a:lnTo>
                  <a:lnTo>
                    <a:pt x="193" y="83"/>
                  </a:lnTo>
                  <a:lnTo>
                    <a:pt x="191" y="83"/>
                  </a:lnTo>
                  <a:lnTo>
                    <a:pt x="191" y="81"/>
                  </a:lnTo>
                  <a:lnTo>
                    <a:pt x="189" y="79"/>
                  </a:lnTo>
                  <a:lnTo>
                    <a:pt x="187" y="79"/>
                  </a:lnTo>
                  <a:lnTo>
                    <a:pt x="187" y="77"/>
                  </a:lnTo>
                  <a:lnTo>
                    <a:pt x="185" y="77"/>
                  </a:lnTo>
                  <a:lnTo>
                    <a:pt x="183" y="77"/>
                  </a:lnTo>
                  <a:lnTo>
                    <a:pt x="183" y="79"/>
                  </a:lnTo>
                  <a:lnTo>
                    <a:pt x="181" y="79"/>
                  </a:lnTo>
                  <a:lnTo>
                    <a:pt x="181" y="81"/>
                  </a:lnTo>
                  <a:lnTo>
                    <a:pt x="179" y="81"/>
                  </a:lnTo>
                  <a:lnTo>
                    <a:pt x="177" y="81"/>
                  </a:lnTo>
                  <a:lnTo>
                    <a:pt x="175" y="81"/>
                  </a:lnTo>
                  <a:lnTo>
                    <a:pt x="174" y="81"/>
                  </a:lnTo>
                  <a:lnTo>
                    <a:pt x="172" y="81"/>
                  </a:lnTo>
                  <a:lnTo>
                    <a:pt x="170" y="81"/>
                  </a:lnTo>
                  <a:lnTo>
                    <a:pt x="170" y="79"/>
                  </a:lnTo>
                  <a:lnTo>
                    <a:pt x="168" y="79"/>
                  </a:lnTo>
                  <a:lnTo>
                    <a:pt x="168" y="77"/>
                  </a:lnTo>
                  <a:lnTo>
                    <a:pt x="168" y="75"/>
                  </a:lnTo>
                  <a:lnTo>
                    <a:pt x="166" y="75"/>
                  </a:lnTo>
                  <a:lnTo>
                    <a:pt x="166" y="73"/>
                  </a:lnTo>
                  <a:lnTo>
                    <a:pt x="166" y="75"/>
                  </a:lnTo>
                  <a:lnTo>
                    <a:pt x="164" y="73"/>
                  </a:lnTo>
                  <a:lnTo>
                    <a:pt x="164" y="75"/>
                  </a:lnTo>
                  <a:lnTo>
                    <a:pt x="162" y="75"/>
                  </a:lnTo>
                  <a:lnTo>
                    <a:pt x="162" y="77"/>
                  </a:lnTo>
                  <a:lnTo>
                    <a:pt x="162" y="79"/>
                  </a:lnTo>
                  <a:lnTo>
                    <a:pt x="160" y="79"/>
                  </a:lnTo>
                  <a:lnTo>
                    <a:pt x="160" y="81"/>
                  </a:lnTo>
                  <a:lnTo>
                    <a:pt x="158" y="79"/>
                  </a:lnTo>
                  <a:lnTo>
                    <a:pt x="158" y="81"/>
                  </a:lnTo>
                  <a:lnTo>
                    <a:pt x="158" y="79"/>
                  </a:lnTo>
                  <a:lnTo>
                    <a:pt x="156" y="77"/>
                  </a:lnTo>
                  <a:lnTo>
                    <a:pt x="156" y="75"/>
                  </a:lnTo>
                  <a:lnTo>
                    <a:pt x="154" y="73"/>
                  </a:lnTo>
                  <a:lnTo>
                    <a:pt x="154" y="71"/>
                  </a:lnTo>
                  <a:lnTo>
                    <a:pt x="152" y="69"/>
                  </a:lnTo>
                  <a:lnTo>
                    <a:pt x="152" y="67"/>
                  </a:lnTo>
                  <a:lnTo>
                    <a:pt x="150" y="65"/>
                  </a:lnTo>
                  <a:lnTo>
                    <a:pt x="148" y="61"/>
                  </a:lnTo>
                  <a:lnTo>
                    <a:pt x="148" y="59"/>
                  </a:lnTo>
                  <a:lnTo>
                    <a:pt x="146" y="58"/>
                  </a:lnTo>
                  <a:lnTo>
                    <a:pt x="146" y="56"/>
                  </a:lnTo>
                  <a:lnTo>
                    <a:pt x="145" y="54"/>
                  </a:lnTo>
                  <a:lnTo>
                    <a:pt x="145" y="52"/>
                  </a:lnTo>
                  <a:lnTo>
                    <a:pt x="143" y="52"/>
                  </a:lnTo>
                  <a:lnTo>
                    <a:pt x="143" y="50"/>
                  </a:lnTo>
                  <a:lnTo>
                    <a:pt x="141" y="48"/>
                  </a:lnTo>
                  <a:lnTo>
                    <a:pt x="141" y="46"/>
                  </a:lnTo>
                  <a:lnTo>
                    <a:pt x="139" y="46"/>
                  </a:lnTo>
                  <a:lnTo>
                    <a:pt x="139" y="44"/>
                  </a:lnTo>
                  <a:lnTo>
                    <a:pt x="137" y="44"/>
                  </a:lnTo>
                  <a:lnTo>
                    <a:pt x="137" y="42"/>
                  </a:lnTo>
                  <a:lnTo>
                    <a:pt x="135" y="42"/>
                  </a:lnTo>
                  <a:lnTo>
                    <a:pt x="133" y="40"/>
                  </a:lnTo>
                  <a:lnTo>
                    <a:pt x="131" y="38"/>
                  </a:lnTo>
                  <a:lnTo>
                    <a:pt x="129" y="38"/>
                  </a:lnTo>
                  <a:lnTo>
                    <a:pt x="129" y="36"/>
                  </a:lnTo>
                  <a:lnTo>
                    <a:pt x="129" y="34"/>
                  </a:lnTo>
                  <a:lnTo>
                    <a:pt x="131" y="34"/>
                  </a:lnTo>
                  <a:lnTo>
                    <a:pt x="131" y="32"/>
                  </a:lnTo>
                  <a:lnTo>
                    <a:pt x="133" y="32"/>
                  </a:lnTo>
                  <a:lnTo>
                    <a:pt x="131" y="32"/>
                  </a:lnTo>
                  <a:lnTo>
                    <a:pt x="131" y="30"/>
                  </a:lnTo>
                  <a:lnTo>
                    <a:pt x="133" y="30"/>
                  </a:lnTo>
                  <a:lnTo>
                    <a:pt x="131" y="30"/>
                  </a:lnTo>
                  <a:lnTo>
                    <a:pt x="131" y="32"/>
                  </a:lnTo>
                  <a:lnTo>
                    <a:pt x="129" y="32"/>
                  </a:lnTo>
                  <a:lnTo>
                    <a:pt x="127" y="32"/>
                  </a:lnTo>
                  <a:lnTo>
                    <a:pt x="127" y="34"/>
                  </a:lnTo>
                  <a:lnTo>
                    <a:pt x="125" y="34"/>
                  </a:lnTo>
                  <a:lnTo>
                    <a:pt x="123" y="34"/>
                  </a:lnTo>
                  <a:lnTo>
                    <a:pt x="123" y="36"/>
                  </a:lnTo>
                  <a:lnTo>
                    <a:pt x="121" y="36"/>
                  </a:lnTo>
                  <a:lnTo>
                    <a:pt x="119" y="36"/>
                  </a:lnTo>
                  <a:lnTo>
                    <a:pt x="121" y="36"/>
                  </a:lnTo>
                  <a:lnTo>
                    <a:pt x="119" y="38"/>
                  </a:lnTo>
                  <a:lnTo>
                    <a:pt x="117" y="38"/>
                  </a:lnTo>
                  <a:lnTo>
                    <a:pt x="117" y="40"/>
                  </a:lnTo>
                  <a:lnTo>
                    <a:pt x="116" y="40"/>
                  </a:lnTo>
                  <a:lnTo>
                    <a:pt x="114" y="40"/>
                  </a:lnTo>
                  <a:lnTo>
                    <a:pt x="114" y="42"/>
                  </a:lnTo>
                  <a:lnTo>
                    <a:pt x="112" y="42"/>
                  </a:lnTo>
                  <a:lnTo>
                    <a:pt x="112" y="44"/>
                  </a:lnTo>
                  <a:lnTo>
                    <a:pt x="112" y="42"/>
                  </a:lnTo>
                  <a:lnTo>
                    <a:pt x="110" y="42"/>
                  </a:lnTo>
                  <a:lnTo>
                    <a:pt x="108" y="42"/>
                  </a:lnTo>
                  <a:lnTo>
                    <a:pt x="106" y="42"/>
                  </a:lnTo>
                  <a:lnTo>
                    <a:pt x="106" y="44"/>
                  </a:lnTo>
                  <a:lnTo>
                    <a:pt x="106" y="42"/>
                  </a:lnTo>
                  <a:lnTo>
                    <a:pt x="106" y="44"/>
                  </a:lnTo>
                  <a:lnTo>
                    <a:pt x="104" y="44"/>
                  </a:lnTo>
                  <a:lnTo>
                    <a:pt x="102" y="42"/>
                  </a:lnTo>
                  <a:lnTo>
                    <a:pt x="104" y="42"/>
                  </a:lnTo>
                  <a:lnTo>
                    <a:pt x="104" y="40"/>
                  </a:lnTo>
                  <a:lnTo>
                    <a:pt x="104" y="38"/>
                  </a:lnTo>
                  <a:lnTo>
                    <a:pt x="106" y="38"/>
                  </a:lnTo>
                  <a:lnTo>
                    <a:pt x="106" y="36"/>
                  </a:lnTo>
                  <a:lnTo>
                    <a:pt x="104" y="36"/>
                  </a:lnTo>
                  <a:lnTo>
                    <a:pt x="104" y="38"/>
                  </a:lnTo>
                  <a:lnTo>
                    <a:pt x="102" y="38"/>
                  </a:lnTo>
                  <a:lnTo>
                    <a:pt x="100" y="36"/>
                  </a:lnTo>
                  <a:lnTo>
                    <a:pt x="100" y="34"/>
                  </a:lnTo>
                  <a:lnTo>
                    <a:pt x="98" y="34"/>
                  </a:lnTo>
                  <a:lnTo>
                    <a:pt x="96" y="34"/>
                  </a:lnTo>
                  <a:lnTo>
                    <a:pt x="96" y="36"/>
                  </a:lnTo>
                  <a:lnTo>
                    <a:pt x="98" y="36"/>
                  </a:lnTo>
                  <a:lnTo>
                    <a:pt x="98" y="38"/>
                  </a:lnTo>
                  <a:lnTo>
                    <a:pt x="96" y="38"/>
                  </a:lnTo>
                  <a:lnTo>
                    <a:pt x="96" y="36"/>
                  </a:lnTo>
                  <a:lnTo>
                    <a:pt x="94" y="36"/>
                  </a:lnTo>
                  <a:lnTo>
                    <a:pt x="96" y="36"/>
                  </a:lnTo>
                  <a:lnTo>
                    <a:pt x="96" y="34"/>
                  </a:lnTo>
                  <a:lnTo>
                    <a:pt x="94" y="34"/>
                  </a:lnTo>
                  <a:lnTo>
                    <a:pt x="94" y="32"/>
                  </a:lnTo>
                  <a:lnTo>
                    <a:pt x="92" y="32"/>
                  </a:lnTo>
                  <a:lnTo>
                    <a:pt x="92" y="34"/>
                  </a:lnTo>
                  <a:lnTo>
                    <a:pt x="94" y="34"/>
                  </a:lnTo>
                  <a:lnTo>
                    <a:pt x="92" y="34"/>
                  </a:lnTo>
                  <a:lnTo>
                    <a:pt x="90" y="34"/>
                  </a:lnTo>
                  <a:lnTo>
                    <a:pt x="88" y="36"/>
                  </a:lnTo>
                  <a:lnTo>
                    <a:pt x="88" y="34"/>
                  </a:lnTo>
                  <a:lnTo>
                    <a:pt x="88" y="36"/>
                  </a:lnTo>
                  <a:lnTo>
                    <a:pt x="88" y="34"/>
                  </a:lnTo>
                  <a:lnTo>
                    <a:pt x="87" y="34"/>
                  </a:lnTo>
                  <a:lnTo>
                    <a:pt x="85" y="36"/>
                  </a:lnTo>
                  <a:lnTo>
                    <a:pt x="85" y="34"/>
                  </a:lnTo>
                  <a:lnTo>
                    <a:pt x="85" y="32"/>
                  </a:lnTo>
                  <a:lnTo>
                    <a:pt x="87" y="32"/>
                  </a:lnTo>
                  <a:lnTo>
                    <a:pt x="87" y="30"/>
                  </a:lnTo>
                  <a:lnTo>
                    <a:pt x="85" y="30"/>
                  </a:lnTo>
                  <a:lnTo>
                    <a:pt x="85" y="29"/>
                  </a:lnTo>
                  <a:lnTo>
                    <a:pt x="87" y="29"/>
                  </a:lnTo>
                  <a:lnTo>
                    <a:pt x="87" y="27"/>
                  </a:lnTo>
                  <a:lnTo>
                    <a:pt x="85" y="27"/>
                  </a:lnTo>
                  <a:lnTo>
                    <a:pt x="85" y="25"/>
                  </a:lnTo>
                  <a:lnTo>
                    <a:pt x="83" y="25"/>
                  </a:lnTo>
                  <a:lnTo>
                    <a:pt x="85" y="23"/>
                  </a:lnTo>
                  <a:lnTo>
                    <a:pt x="83" y="23"/>
                  </a:lnTo>
                  <a:lnTo>
                    <a:pt x="85" y="23"/>
                  </a:lnTo>
                  <a:lnTo>
                    <a:pt x="85" y="21"/>
                  </a:lnTo>
                  <a:lnTo>
                    <a:pt x="83" y="21"/>
                  </a:lnTo>
                  <a:lnTo>
                    <a:pt x="83" y="19"/>
                  </a:lnTo>
                  <a:lnTo>
                    <a:pt x="81" y="19"/>
                  </a:lnTo>
                  <a:lnTo>
                    <a:pt x="79" y="19"/>
                  </a:lnTo>
                  <a:lnTo>
                    <a:pt x="79" y="21"/>
                  </a:lnTo>
                  <a:lnTo>
                    <a:pt x="77" y="21"/>
                  </a:lnTo>
                  <a:lnTo>
                    <a:pt x="75" y="21"/>
                  </a:lnTo>
                  <a:lnTo>
                    <a:pt x="75" y="19"/>
                  </a:lnTo>
                  <a:lnTo>
                    <a:pt x="73" y="17"/>
                  </a:lnTo>
                  <a:lnTo>
                    <a:pt x="71" y="17"/>
                  </a:lnTo>
                  <a:lnTo>
                    <a:pt x="69" y="17"/>
                  </a:lnTo>
                  <a:lnTo>
                    <a:pt x="69" y="19"/>
                  </a:lnTo>
                  <a:lnTo>
                    <a:pt x="69" y="17"/>
                  </a:lnTo>
                  <a:lnTo>
                    <a:pt x="67" y="17"/>
                  </a:lnTo>
                  <a:lnTo>
                    <a:pt x="67" y="19"/>
                  </a:lnTo>
                  <a:lnTo>
                    <a:pt x="65" y="17"/>
                  </a:lnTo>
                  <a:lnTo>
                    <a:pt x="65" y="19"/>
                  </a:lnTo>
                  <a:lnTo>
                    <a:pt x="63" y="19"/>
                  </a:lnTo>
                  <a:lnTo>
                    <a:pt x="65" y="19"/>
                  </a:lnTo>
                  <a:lnTo>
                    <a:pt x="63" y="19"/>
                  </a:lnTo>
                  <a:lnTo>
                    <a:pt x="63" y="21"/>
                  </a:lnTo>
                  <a:lnTo>
                    <a:pt x="61" y="21"/>
                  </a:lnTo>
                  <a:lnTo>
                    <a:pt x="61" y="23"/>
                  </a:lnTo>
                  <a:lnTo>
                    <a:pt x="59" y="23"/>
                  </a:lnTo>
                  <a:lnTo>
                    <a:pt x="58" y="23"/>
                  </a:lnTo>
                  <a:lnTo>
                    <a:pt x="58" y="25"/>
                  </a:lnTo>
                  <a:lnTo>
                    <a:pt x="56" y="25"/>
                  </a:lnTo>
                  <a:lnTo>
                    <a:pt x="54" y="25"/>
                  </a:lnTo>
                  <a:lnTo>
                    <a:pt x="52" y="27"/>
                  </a:lnTo>
                  <a:lnTo>
                    <a:pt x="50" y="27"/>
                  </a:lnTo>
                  <a:lnTo>
                    <a:pt x="48" y="27"/>
                  </a:lnTo>
                  <a:lnTo>
                    <a:pt x="46" y="27"/>
                  </a:lnTo>
                  <a:lnTo>
                    <a:pt x="44" y="29"/>
                  </a:lnTo>
                  <a:lnTo>
                    <a:pt x="42" y="29"/>
                  </a:lnTo>
                  <a:lnTo>
                    <a:pt x="42" y="27"/>
                  </a:lnTo>
                  <a:lnTo>
                    <a:pt x="40" y="29"/>
                  </a:lnTo>
                  <a:lnTo>
                    <a:pt x="38" y="29"/>
                  </a:lnTo>
                  <a:lnTo>
                    <a:pt x="36" y="29"/>
                  </a:lnTo>
                  <a:lnTo>
                    <a:pt x="36" y="30"/>
                  </a:lnTo>
                  <a:lnTo>
                    <a:pt x="36" y="32"/>
                  </a:lnTo>
                  <a:lnTo>
                    <a:pt x="34" y="32"/>
                  </a:lnTo>
                  <a:lnTo>
                    <a:pt x="34" y="30"/>
                  </a:lnTo>
                  <a:lnTo>
                    <a:pt x="32" y="32"/>
                  </a:lnTo>
                  <a:lnTo>
                    <a:pt x="30" y="32"/>
                  </a:lnTo>
                  <a:lnTo>
                    <a:pt x="29" y="32"/>
                  </a:lnTo>
                  <a:lnTo>
                    <a:pt x="27" y="32"/>
                  </a:lnTo>
                  <a:lnTo>
                    <a:pt x="27" y="34"/>
                  </a:lnTo>
                  <a:lnTo>
                    <a:pt x="25" y="34"/>
                  </a:lnTo>
                  <a:lnTo>
                    <a:pt x="23" y="34"/>
                  </a:lnTo>
                  <a:lnTo>
                    <a:pt x="21" y="34"/>
                  </a:lnTo>
                  <a:lnTo>
                    <a:pt x="19" y="34"/>
                  </a:lnTo>
                  <a:lnTo>
                    <a:pt x="19" y="36"/>
                  </a:lnTo>
                  <a:lnTo>
                    <a:pt x="17" y="36"/>
                  </a:lnTo>
                  <a:lnTo>
                    <a:pt x="15" y="36"/>
                  </a:lnTo>
                  <a:lnTo>
                    <a:pt x="15" y="38"/>
                  </a:lnTo>
                  <a:lnTo>
                    <a:pt x="13" y="38"/>
                  </a:lnTo>
                  <a:lnTo>
                    <a:pt x="13" y="36"/>
                  </a:lnTo>
                  <a:lnTo>
                    <a:pt x="9" y="36"/>
                  </a:lnTo>
                  <a:lnTo>
                    <a:pt x="9" y="38"/>
                  </a:lnTo>
                  <a:lnTo>
                    <a:pt x="7" y="36"/>
                  </a:lnTo>
                  <a:lnTo>
                    <a:pt x="7" y="38"/>
                  </a:lnTo>
                  <a:lnTo>
                    <a:pt x="5" y="38"/>
                  </a:lnTo>
                  <a:lnTo>
                    <a:pt x="5" y="36"/>
                  </a:lnTo>
                  <a:lnTo>
                    <a:pt x="3" y="36"/>
                  </a:lnTo>
                  <a:lnTo>
                    <a:pt x="3" y="38"/>
                  </a:lnTo>
                  <a:lnTo>
                    <a:pt x="1" y="38"/>
                  </a:lnTo>
                  <a:lnTo>
                    <a:pt x="3" y="38"/>
                  </a:lnTo>
                  <a:lnTo>
                    <a:pt x="3" y="40"/>
                  </a:lnTo>
                  <a:lnTo>
                    <a:pt x="1" y="40"/>
                  </a:lnTo>
                  <a:lnTo>
                    <a:pt x="1" y="42"/>
                  </a:lnTo>
                  <a:lnTo>
                    <a:pt x="0" y="42"/>
                  </a:lnTo>
                  <a:lnTo>
                    <a:pt x="1" y="42"/>
                  </a:lnTo>
                  <a:lnTo>
                    <a:pt x="3" y="42"/>
                  </a:lnTo>
                  <a:lnTo>
                    <a:pt x="3" y="44"/>
                  </a:lnTo>
                  <a:lnTo>
                    <a:pt x="5" y="42"/>
                  </a:lnTo>
                  <a:lnTo>
                    <a:pt x="5" y="44"/>
                  </a:lnTo>
                  <a:lnTo>
                    <a:pt x="3" y="44"/>
                  </a:lnTo>
                  <a:lnTo>
                    <a:pt x="3" y="46"/>
                  </a:lnTo>
                  <a:lnTo>
                    <a:pt x="3" y="48"/>
                  </a:lnTo>
                  <a:lnTo>
                    <a:pt x="5" y="48"/>
                  </a:lnTo>
                  <a:lnTo>
                    <a:pt x="7" y="48"/>
                  </a:lnTo>
                  <a:lnTo>
                    <a:pt x="9" y="48"/>
                  </a:lnTo>
                  <a:lnTo>
                    <a:pt x="9" y="50"/>
                  </a:lnTo>
                  <a:lnTo>
                    <a:pt x="11" y="50"/>
                  </a:lnTo>
                  <a:lnTo>
                    <a:pt x="11" y="52"/>
                  </a:lnTo>
                  <a:lnTo>
                    <a:pt x="9" y="52"/>
                  </a:lnTo>
                  <a:lnTo>
                    <a:pt x="7" y="52"/>
                  </a:lnTo>
                  <a:lnTo>
                    <a:pt x="5" y="52"/>
                  </a:lnTo>
                  <a:lnTo>
                    <a:pt x="5" y="50"/>
                  </a:lnTo>
                  <a:lnTo>
                    <a:pt x="5" y="52"/>
                  </a:lnTo>
                  <a:lnTo>
                    <a:pt x="3" y="52"/>
                  </a:lnTo>
                  <a:lnTo>
                    <a:pt x="3" y="50"/>
                  </a:lnTo>
                  <a:lnTo>
                    <a:pt x="3" y="52"/>
                  </a:lnTo>
                  <a:lnTo>
                    <a:pt x="1" y="52"/>
                  </a:lnTo>
                  <a:lnTo>
                    <a:pt x="0" y="54"/>
                  </a:lnTo>
                  <a:lnTo>
                    <a:pt x="0" y="56"/>
                  </a:lnTo>
                  <a:lnTo>
                    <a:pt x="0" y="58"/>
                  </a:lnTo>
                  <a:lnTo>
                    <a:pt x="1" y="58"/>
                  </a:lnTo>
                  <a:lnTo>
                    <a:pt x="1" y="59"/>
                  </a:lnTo>
                  <a:lnTo>
                    <a:pt x="1" y="61"/>
                  </a:lnTo>
                  <a:lnTo>
                    <a:pt x="0" y="61"/>
                  </a:lnTo>
                  <a:lnTo>
                    <a:pt x="0" y="6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0" name="Freeform 1063"/>
            <p:cNvSpPr>
              <a:spLocks/>
            </p:cNvSpPr>
            <p:nvPr/>
          </p:nvSpPr>
          <p:spPr bwMode="gray">
            <a:xfrm>
              <a:off x="4622276" y="1567006"/>
              <a:ext cx="274458" cy="431981"/>
            </a:xfrm>
            <a:custGeom>
              <a:avLst/>
              <a:gdLst>
                <a:gd name="T0" fmla="*/ 280 w 284"/>
                <a:gd name="T1" fmla="*/ 323 h 447"/>
                <a:gd name="T2" fmla="*/ 269 w 284"/>
                <a:gd name="T3" fmla="*/ 335 h 447"/>
                <a:gd name="T4" fmla="*/ 253 w 284"/>
                <a:gd name="T5" fmla="*/ 329 h 447"/>
                <a:gd name="T6" fmla="*/ 234 w 284"/>
                <a:gd name="T7" fmla="*/ 335 h 447"/>
                <a:gd name="T8" fmla="*/ 220 w 284"/>
                <a:gd name="T9" fmla="*/ 329 h 447"/>
                <a:gd name="T10" fmla="*/ 197 w 284"/>
                <a:gd name="T11" fmla="*/ 323 h 447"/>
                <a:gd name="T12" fmla="*/ 188 w 284"/>
                <a:gd name="T13" fmla="*/ 327 h 447"/>
                <a:gd name="T14" fmla="*/ 178 w 284"/>
                <a:gd name="T15" fmla="*/ 342 h 447"/>
                <a:gd name="T16" fmla="*/ 166 w 284"/>
                <a:gd name="T17" fmla="*/ 340 h 447"/>
                <a:gd name="T18" fmla="*/ 162 w 284"/>
                <a:gd name="T19" fmla="*/ 368 h 447"/>
                <a:gd name="T20" fmla="*/ 178 w 284"/>
                <a:gd name="T21" fmla="*/ 387 h 447"/>
                <a:gd name="T22" fmla="*/ 176 w 284"/>
                <a:gd name="T23" fmla="*/ 393 h 447"/>
                <a:gd name="T24" fmla="*/ 166 w 284"/>
                <a:gd name="T25" fmla="*/ 397 h 447"/>
                <a:gd name="T26" fmla="*/ 164 w 284"/>
                <a:gd name="T27" fmla="*/ 414 h 447"/>
                <a:gd name="T28" fmla="*/ 166 w 284"/>
                <a:gd name="T29" fmla="*/ 424 h 447"/>
                <a:gd name="T30" fmla="*/ 172 w 284"/>
                <a:gd name="T31" fmla="*/ 445 h 447"/>
                <a:gd name="T32" fmla="*/ 153 w 284"/>
                <a:gd name="T33" fmla="*/ 437 h 447"/>
                <a:gd name="T34" fmla="*/ 135 w 284"/>
                <a:gd name="T35" fmla="*/ 431 h 447"/>
                <a:gd name="T36" fmla="*/ 114 w 284"/>
                <a:gd name="T37" fmla="*/ 422 h 447"/>
                <a:gd name="T38" fmla="*/ 91 w 284"/>
                <a:gd name="T39" fmla="*/ 410 h 447"/>
                <a:gd name="T40" fmla="*/ 79 w 284"/>
                <a:gd name="T41" fmla="*/ 400 h 447"/>
                <a:gd name="T42" fmla="*/ 85 w 284"/>
                <a:gd name="T43" fmla="*/ 397 h 447"/>
                <a:gd name="T44" fmla="*/ 87 w 284"/>
                <a:gd name="T45" fmla="*/ 387 h 447"/>
                <a:gd name="T46" fmla="*/ 99 w 284"/>
                <a:gd name="T47" fmla="*/ 377 h 447"/>
                <a:gd name="T48" fmla="*/ 99 w 284"/>
                <a:gd name="T49" fmla="*/ 369 h 447"/>
                <a:gd name="T50" fmla="*/ 103 w 284"/>
                <a:gd name="T51" fmla="*/ 354 h 447"/>
                <a:gd name="T52" fmla="*/ 93 w 284"/>
                <a:gd name="T53" fmla="*/ 342 h 447"/>
                <a:gd name="T54" fmla="*/ 75 w 284"/>
                <a:gd name="T55" fmla="*/ 339 h 447"/>
                <a:gd name="T56" fmla="*/ 58 w 284"/>
                <a:gd name="T57" fmla="*/ 327 h 447"/>
                <a:gd name="T58" fmla="*/ 52 w 284"/>
                <a:gd name="T59" fmla="*/ 313 h 447"/>
                <a:gd name="T60" fmla="*/ 35 w 284"/>
                <a:gd name="T61" fmla="*/ 306 h 447"/>
                <a:gd name="T62" fmla="*/ 41 w 284"/>
                <a:gd name="T63" fmla="*/ 292 h 447"/>
                <a:gd name="T64" fmla="*/ 31 w 284"/>
                <a:gd name="T65" fmla="*/ 275 h 447"/>
                <a:gd name="T66" fmla="*/ 27 w 284"/>
                <a:gd name="T67" fmla="*/ 265 h 447"/>
                <a:gd name="T68" fmla="*/ 8 w 284"/>
                <a:gd name="T69" fmla="*/ 259 h 447"/>
                <a:gd name="T70" fmla="*/ 4 w 284"/>
                <a:gd name="T71" fmla="*/ 242 h 447"/>
                <a:gd name="T72" fmla="*/ 8 w 284"/>
                <a:gd name="T73" fmla="*/ 230 h 447"/>
                <a:gd name="T74" fmla="*/ 6 w 284"/>
                <a:gd name="T75" fmla="*/ 211 h 447"/>
                <a:gd name="T76" fmla="*/ 8 w 284"/>
                <a:gd name="T77" fmla="*/ 203 h 447"/>
                <a:gd name="T78" fmla="*/ 21 w 284"/>
                <a:gd name="T79" fmla="*/ 197 h 447"/>
                <a:gd name="T80" fmla="*/ 10 w 284"/>
                <a:gd name="T81" fmla="*/ 188 h 447"/>
                <a:gd name="T82" fmla="*/ 16 w 284"/>
                <a:gd name="T83" fmla="*/ 178 h 447"/>
                <a:gd name="T84" fmla="*/ 33 w 284"/>
                <a:gd name="T85" fmla="*/ 155 h 447"/>
                <a:gd name="T86" fmla="*/ 27 w 284"/>
                <a:gd name="T87" fmla="*/ 126 h 447"/>
                <a:gd name="T88" fmla="*/ 19 w 284"/>
                <a:gd name="T89" fmla="*/ 103 h 447"/>
                <a:gd name="T90" fmla="*/ 19 w 284"/>
                <a:gd name="T91" fmla="*/ 77 h 447"/>
                <a:gd name="T92" fmla="*/ 10 w 284"/>
                <a:gd name="T93" fmla="*/ 35 h 447"/>
                <a:gd name="T94" fmla="*/ 23 w 284"/>
                <a:gd name="T95" fmla="*/ 12 h 447"/>
                <a:gd name="T96" fmla="*/ 35 w 284"/>
                <a:gd name="T97" fmla="*/ 6 h 447"/>
                <a:gd name="T98" fmla="*/ 41 w 284"/>
                <a:gd name="T99" fmla="*/ 2 h 447"/>
                <a:gd name="T100" fmla="*/ 43 w 284"/>
                <a:gd name="T101" fmla="*/ 12 h 447"/>
                <a:gd name="T102" fmla="*/ 50 w 284"/>
                <a:gd name="T103" fmla="*/ 18 h 447"/>
                <a:gd name="T104" fmla="*/ 52 w 284"/>
                <a:gd name="T105" fmla="*/ 18 h 447"/>
                <a:gd name="T106" fmla="*/ 75 w 284"/>
                <a:gd name="T107" fmla="*/ 21 h 447"/>
                <a:gd name="T108" fmla="*/ 95 w 284"/>
                <a:gd name="T109" fmla="*/ 39 h 447"/>
                <a:gd name="T110" fmla="*/ 106 w 284"/>
                <a:gd name="T111" fmla="*/ 47 h 447"/>
                <a:gd name="T112" fmla="*/ 114 w 284"/>
                <a:gd name="T113" fmla="*/ 74 h 447"/>
                <a:gd name="T114" fmla="*/ 83 w 284"/>
                <a:gd name="T115" fmla="*/ 83 h 447"/>
                <a:gd name="T116" fmla="*/ 58 w 284"/>
                <a:gd name="T117" fmla="*/ 74 h 447"/>
                <a:gd name="T118" fmla="*/ 45 w 284"/>
                <a:gd name="T119" fmla="*/ 6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4" h="447">
                  <a:moveTo>
                    <a:pt x="277" y="315"/>
                  </a:moveTo>
                  <a:lnTo>
                    <a:pt x="275" y="315"/>
                  </a:lnTo>
                  <a:lnTo>
                    <a:pt x="275" y="313"/>
                  </a:lnTo>
                  <a:lnTo>
                    <a:pt x="275" y="315"/>
                  </a:lnTo>
                  <a:lnTo>
                    <a:pt x="273" y="315"/>
                  </a:lnTo>
                  <a:lnTo>
                    <a:pt x="273" y="317"/>
                  </a:lnTo>
                  <a:lnTo>
                    <a:pt x="271" y="317"/>
                  </a:lnTo>
                  <a:lnTo>
                    <a:pt x="271" y="319"/>
                  </a:lnTo>
                  <a:lnTo>
                    <a:pt x="271" y="317"/>
                  </a:lnTo>
                  <a:lnTo>
                    <a:pt x="273" y="319"/>
                  </a:lnTo>
                  <a:lnTo>
                    <a:pt x="275" y="319"/>
                  </a:lnTo>
                  <a:lnTo>
                    <a:pt x="273" y="319"/>
                  </a:lnTo>
                  <a:lnTo>
                    <a:pt x="273" y="321"/>
                  </a:lnTo>
                  <a:lnTo>
                    <a:pt x="275" y="321"/>
                  </a:lnTo>
                  <a:lnTo>
                    <a:pt x="278" y="321"/>
                  </a:lnTo>
                  <a:lnTo>
                    <a:pt x="278" y="323"/>
                  </a:lnTo>
                  <a:lnTo>
                    <a:pt x="280" y="323"/>
                  </a:lnTo>
                  <a:lnTo>
                    <a:pt x="282" y="323"/>
                  </a:lnTo>
                  <a:lnTo>
                    <a:pt x="282" y="325"/>
                  </a:lnTo>
                  <a:lnTo>
                    <a:pt x="284" y="325"/>
                  </a:lnTo>
                  <a:lnTo>
                    <a:pt x="284" y="327"/>
                  </a:lnTo>
                  <a:lnTo>
                    <a:pt x="282" y="327"/>
                  </a:lnTo>
                  <a:lnTo>
                    <a:pt x="282" y="329"/>
                  </a:lnTo>
                  <a:lnTo>
                    <a:pt x="282" y="331"/>
                  </a:lnTo>
                  <a:lnTo>
                    <a:pt x="282" y="333"/>
                  </a:lnTo>
                  <a:lnTo>
                    <a:pt x="278" y="333"/>
                  </a:lnTo>
                  <a:lnTo>
                    <a:pt x="277" y="335"/>
                  </a:lnTo>
                  <a:lnTo>
                    <a:pt x="273" y="335"/>
                  </a:lnTo>
                  <a:lnTo>
                    <a:pt x="273" y="333"/>
                  </a:lnTo>
                  <a:lnTo>
                    <a:pt x="271" y="333"/>
                  </a:lnTo>
                  <a:lnTo>
                    <a:pt x="271" y="331"/>
                  </a:lnTo>
                  <a:lnTo>
                    <a:pt x="271" y="333"/>
                  </a:lnTo>
                  <a:lnTo>
                    <a:pt x="269" y="333"/>
                  </a:lnTo>
                  <a:lnTo>
                    <a:pt x="269" y="335"/>
                  </a:lnTo>
                  <a:lnTo>
                    <a:pt x="269" y="337"/>
                  </a:lnTo>
                  <a:lnTo>
                    <a:pt x="267" y="337"/>
                  </a:lnTo>
                  <a:lnTo>
                    <a:pt x="265" y="337"/>
                  </a:lnTo>
                  <a:lnTo>
                    <a:pt x="265" y="335"/>
                  </a:lnTo>
                  <a:lnTo>
                    <a:pt x="267" y="335"/>
                  </a:lnTo>
                  <a:lnTo>
                    <a:pt x="265" y="335"/>
                  </a:lnTo>
                  <a:lnTo>
                    <a:pt x="263" y="335"/>
                  </a:lnTo>
                  <a:lnTo>
                    <a:pt x="261" y="335"/>
                  </a:lnTo>
                  <a:lnTo>
                    <a:pt x="261" y="333"/>
                  </a:lnTo>
                  <a:lnTo>
                    <a:pt x="259" y="333"/>
                  </a:lnTo>
                  <a:lnTo>
                    <a:pt x="259" y="331"/>
                  </a:lnTo>
                  <a:lnTo>
                    <a:pt x="259" y="329"/>
                  </a:lnTo>
                  <a:lnTo>
                    <a:pt x="257" y="329"/>
                  </a:lnTo>
                  <a:lnTo>
                    <a:pt x="257" y="327"/>
                  </a:lnTo>
                  <a:lnTo>
                    <a:pt x="255" y="327"/>
                  </a:lnTo>
                  <a:lnTo>
                    <a:pt x="255" y="329"/>
                  </a:lnTo>
                  <a:lnTo>
                    <a:pt x="253" y="329"/>
                  </a:lnTo>
                  <a:lnTo>
                    <a:pt x="251" y="329"/>
                  </a:lnTo>
                  <a:lnTo>
                    <a:pt x="251" y="331"/>
                  </a:lnTo>
                  <a:lnTo>
                    <a:pt x="249" y="331"/>
                  </a:lnTo>
                  <a:lnTo>
                    <a:pt x="248" y="331"/>
                  </a:lnTo>
                  <a:lnTo>
                    <a:pt x="248" y="329"/>
                  </a:lnTo>
                  <a:lnTo>
                    <a:pt x="246" y="329"/>
                  </a:lnTo>
                  <a:lnTo>
                    <a:pt x="244" y="329"/>
                  </a:lnTo>
                  <a:lnTo>
                    <a:pt x="244" y="331"/>
                  </a:lnTo>
                  <a:lnTo>
                    <a:pt x="242" y="331"/>
                  </a:lnTo>
                  <a:lnTo>
                    <a:pt x="242" y="329"/>
                  </a:lnTo>
                  <a:lnTo>
                    <a:pt x="240" y="329"/>
                  </a:lnTo>
                  <a:lnTo>
                    <a:pt x="240" y="331"/>
                  </a:lnTo>
                  <a:lnTo>
                    <a:pt x="238" y="331"/>
                  </a:lnTo>
                  <a:lnTo>
                    <a:pt x="238" y="333"/>
                  </a:lnTo>
                  <a:lnTo>
                    <a:pt x="236" y="335"/>
                  </a:lnTo>
                  <a:lnTo>
                    <a:pt x="234" y="337"/>
                  </a:lnTo>
                  <a:lnTo>
                    <a:pt x="234" y="335"/>
                  </a:lnTo>
                  <a:lnTo>
                    <a:pt x="232" y="335"/>
                  </a:lnTo>
                  <a:lnTo>
                    <a:pt x="230" y="333"/>
                  </a:lnTo>
                  <a:lnTo>
                    <a:pt x="230" y="331"/>
                  </a:lnTo>
                  <a:lnTo>
                    <a:pt x="228" y="331"/>
                  </a:lnTo>
                  <a:lnTo>
                    <a:pt x="226" y="329"/>
                  </a:lnTo>
                  <a:lnTo>
                    <a:pt x="224" y="329"/>
                  </a:lnTo>
                  <a:lnTo>
                    <a:pt x="224" y="331"/>
                  </a:lnTo>
                  <a:lnTo>
                    <a:pt x="226" y="331"/>
                  </a:lnTo>
                  <a:lnTo>
                    <a:pt x="226" y="333"/>
                  </a:lnTo>
                  <a:lnTo>
                    <a:pt x="226" y="335"/>
                  </a:lnTo>
                  <a:lnTo>
                    <a:pt x="224" y="337"/>
                  </a:lnTo>
                  <a:lnTo>
                    <a:pt x="224" y="335"/>
                  </a:lnTo>
                  <a:lnTo>
                    <a:pt x="224" y="333"/>
                  </a:lnTo>
                  <a:lnTo>
                    <a:pt x="224" y="331"/>
                  </a:lnTo>
                  <a:lnTo>
                    <a:pt x="222" y="331"/>
                  </a:lnTo>
                  <a:lnTo>
                    <a:pt x="222" y="329"/>
                  </a:lnTo>
                  <a:lnTo>
                    <a:pt x="220" y="329"/>
                  </a:lnTo>
                  <a:lnTo>
                    <a:pt x="220" y="327"/>
                  </a:lnTo>
                  <a:lnTo>
                    <a:pt x="219" y="327"/>
                  </a:lnTo>
                  <a:lnTo>
                    <a:pt x="217" y="325"/>
                  </a:lnTo>
                  <a:lnTo>
                    <a:pt x="217" y="323"/>
                  </a:lnTo>
                  <a:lnTo>
                    <a:pt x="215" y="323"/>
                  </a:lnTo>
                  <a:lnTo>
                    <a:pt x="213" y="323"/>
                  </a:lnTo>
                  <a:lnTo>
                    <a:pt x="211" y="323"/>
                  </a:lnTo>
                  <a:lnTo>
                    <a:pt x="209" y="323"/>
                  </a:lnTo>
                  <a:lnTo>
                    <a:pt x="207" y="321"/>
                  </a:lnTo>
                  <a:lnTo>
                    <a:pt x="207" y="319"/>
                  </a:lnTo>
                  <a:lnTo>
                    <a:pt x="205" y="319"/>
                  </a:lnTo>
                  <a:lnTo>
                    <a:pt x="205" y="321"/>
                  </a:lnTo>
                  <a:lnTo>
                    <a:pt x="203" y="321"/>
                  </a:lnTo>
                  <a:lnTo>
                    <a:pt x="203" y="323"/>
                  </a:lnTo>
                  <a:lnTo>
                    <a:pt x="201" y="323"/>
                  </a:lnTo>
                  <a:lnTo>
                    <a:pt x="199" y="323"/>
                  </a:lnTo>
                  <a:lnTo>
                    <a:pt x="197" y="323"/>
                  </a:lnTo>
                  <a:lnTo>
                    <a:pt x="199" y="323"/>
                  </a:lnTo>
                  <a:lnTo>
                    <a:pt x="199" y="321"/>
                  </a:lnTo>
                  <a:lnTo>
                    <a:pt x="197" y="321"/>
                  </a:lnTo>
                  <a:lnTo>
                    <a:pt x="195" y="321"/>
                  </a:lnTo>
                  <a:lnTo>
                    <a:pt x="195" y="319"/>
                  </a:lnTo>
                  <a:lnTo>
                    <a:pt x="193" y="319"/>
                  </a:lnTo>
                  <a:lnTo>
                    <a:pt x="193" y="321"/>
                  </a:lnTo>
                  <a:lnTo>
                    <a:pt x="193" y="323"/>
                  </a:lnTo>
                  <a:lnTo>
                    <a:pt x="193" y="321"/>
                  </a:lnTo>
                  <a:lnTo>
                    <a:pt x="191" y="321"/>
                  </a:lnTo>
                  <a:lnTo>
                    <a:pt x="191" y="323"/>
                  </a:lnTo>
                  <a:lnTo>
                    <a:pt x="191" y="325"/>
                  </a:lnTo>
                  <a:lnTo>
                    <a:pt x="190" y="325"/>
                  </a:lnTo>
                  <a:lnTo>
                    <a:pt x="191" y="325"/>
                  </a:lnTo>
                  <a:lnTo>
                    <a:pt x="190" y="325"/>
                  </a:lnTo>
                  <a:lnTo>
                    <a:pt x="190" y="327"/>
                  </a:lnTo>
                  <a:lnTo>
                    <a:pt x="188" y="327"/>
                  </a:lnTo>
                  <a:lnTo>
                    <a:pt x="186" y="327"/>
                  </a:lnTo>
                  <a:lnTo>
                    <a:pt x="186" y="329"/>
                  </a:lnTo>
                  <a:lnTo>
                    <a:pt x="184" y="329"/>
                  </a:lnTo>
                  <a:lnTo>
                    <a:pt x="182" y="329"/>
                  </a:lnTo>
                  <a:lnTo>
                    <a:pt x="182" y="331"/>
                  </a:lnTo>
                  <a:lnTo>
                    <a:pt x="184" y="331"/>
                  </a:lnTo>
                  <a:lnTo>
                    <a:pt x="182" y="331"/>
                  </a:lnTo>
                  <a:lnTo>
                    <a:pt x="182" y="333"/>
                  </a:lnTo>
                  <a:lnTo>
                    <a:pt x="180" y="333"/>
                  </a:lnTo>
                  <a:lnTo>
                    <a:pt x="180" y="335"/>
                  </a:lnTo>
                  <a:lnTo>
                    <a:pt x="178" y="335"/>
                  </a:lnTo>
                  <a:lnTo>
                    <a:pt x="176" y="335"/>
                  </a:lnTo>
                  <a:lnTo>
                    <a:pt x="176" y="337"/>
                  </a:lnTo>
                  <a:lnTo>
                    <a:pt x="176" y="339"/>
                  </a:lnTo>
                  <a:lnTo>
                    <a:pt x="178" y="339"/>
                  </a:lnTo>
                  <a:lnTo>
                    <a:pt x="178" y="340"/>
                  </a:lnTo>
                  <a:lnTo>
                    <a:pt x="178" y="342"/>
                  </a:lnTo>
                  <a:lnTo>
                    <a:pt x="178" y="344"/>
                  </a:lnTo>
                  <a:lnTo>
                    <a:pt x="176" y="344"/>
                  </a:lnTo>
                  <a:lnTo>
                    <a:pt x="174" y="344"/>
                  </a:lnTo>
                  <a:lnTo>
                    <a:pt x="172" y="344"/>
                  </a:lnTo>
                  <a:lnTo>
                    <a:pt x="172" y="342"/>
                  </a:lnTo>
                  <a:lnTo>
                    <a:pt x="172" y="340"/>
                  </a:lnTo>
                  <a:lnTo>
                    <a:pt x="170" y="340"/>
                  </a:lnTo>
                  <a:lnTo>
                    <a:pt x="170" y="339"/>
                  </a:lnTo>
                  <a:lnTo>
                    <a:pt x="168" y="339"/>
                  </a:lnTo>
                  <a:lnTo>
                    <a:pt x="168" y="337"/>
                  </a:lnTo>
                  <a:lnTo>
                    <a:pt x="166" y="337"/>
                  </a:lnTo>
                  <a:lnTo>
                    <a:pt x="166" y="339"/>
                  </a:lnTo>
                  <a:lnTo>
                    <a:pt x="164" y="339"/>
                  </a:lnTo>
                  <a:lnTo>
                    <a:pt x="166" y="339"/>
                  </a:lnTo>
                  <a:lnTo>
                    <a:pt x="166" y="340"/>
                  </a:lnTo>
                  <a:lnTo>
                    <a:pt x="164" y="340"/>
                  </a:lnTo>
                  <a:lnTo>
                    <a:pt x="166" y="340"/>
                  </a:lnTo>
                  <a:lnTo>
                    <a:pt x="166" y="342"/>
                  </a:lnTo>
                  <a:lnTo>
                    <a:pt x="164" y="342"/>
                  </a:lnTo>
                  <a:lnTo>
                    <a:pt x="162" y="344"/>
                  </a:lnTo>
                  <a:lnTo>
                    <a:pt x="162" y="348"/>
                  </a:lnTo>
                  <a:lnTo>
                    <a:pt x="161" y="352"/>
                  </a:lnTo>
                  <a:lnTo>
                    <a:pt x="162" y="352"/>
                  </a:lnTo>
                  <a:lnTo>
                    <a:pt x="162" y="354"/>
                  </a:lnTo>
                  <a:lnTo>
                    <a:pt x="162" y="356"/>
                  </a:lnTo>
                  <a:lnTo>
                    <a:pt x="161" y="356"/>
                  </a:lnTo>
                  <a:lnTo>
                    <a:pt x="161" y="360"/>
                  </a:lnTo>
                  <a:lnTo>
                    <a:pt x="159" y="362"/>
                  </a:lnTo>
                  <a:lnTo>
                    <a:pt x="161" y="364"/>
                  </a:lnTo>
                  <a:lnTo>
                    <a:pt x="162" y="364"/>
                  </a:lnTo>
                  <a:lnTo>
                    <a:pt x="164" y="364"/>
                  </a:lnTo>
                  <a:lnTo>
                    <a:pt x="164" y="366"/>
                  </a:lnTo>
                  <a:lnTo>
                    <a:pt x="164" y="368"/>
                  </a:lnTo>
                  <a:lnTo>
                    <a:pt x="162" y="368"/>
                  </a:lnTo>
                  <a:lnTo>
                    <a:pt x="164" y="369"/>
                  </a:lnTo>
                  <a:lnTo>
                    <a:pt x="164" y="371"/>
                  </a:lnTo>
                  <a:lnTo>
                    <a:pt x="166" y="371"/>
                  </a:lnTo>
                  <a:lnTo>
                    <a:pt x="166" y="369"/>
                  </a:lnTo>
                  <a:lnTo>
                    <a:pt x="168" y="371"/>
                  </a:lnTo>
                  <a:lnTo>
                    <a:pt x="172" y="371"/>
                  </a:lnTo>
                  <a:lnTo>
                    <a:pt x="174" y="373"/>
                  </a:lnTo>
                  <a:lnTo>
                    <a:pt x="174" y="375"/>
                  </a:lnTo>
                  <a:lnTo>
                    <a:pt x="176" y="375"/>
                  </a:lnTo>
                  <a:lnTo>
                    <a:pt x="176" y="379"/>
                  </a:lnTo>
                  <a:lnTo>
                    <a:pt x="180" y="383"/>
                  </a:lnTo>
                  <a:lnTo>
                    <a:pt x="178" y="383"/>
                  </a:lnTo>
                  <a:lnTo>
                    <a:pt x="176" y="383"/>
                  </a:lnTo>
                  <a:lnTo>
                    <a:pt x="174" y="385"/>
                  </a:lnTo>
                  <a:lnTo>
                    <a:pt x="176" y="385"/>
                  </a:lnTo>
                  <a:lnTo>
                    <a:pt x="178" y="385"/>
                  </a:lnTo>
                  <a:lnTo>
                    <a:pt x="178" y="387"/>
                  </a:lnTo>
                  <a:lnTo>
                    <a:pt x="180" y="387"/>
                  </a:lnTo>
                  <a:lnTo>
                    <a:pt x="182" y="389"/>
                  </a:lnTo>
                  <a:lnTo>
                    <a:pt x="180" y="389"/>
                  </a:lnTo>
                  <a:lnTo>
                    <a:pt x="180" y="391"/>
                  </a:lnTo>
                  <a:lnTo>
                    <a:pt x="180" y="389"/>
                  </a:lnTo>
                  <a:lnTo>
                    <a:pt x="180" y="391"/>
                  </a:lnTo>
                  <a:lnTo>
                    <a:pt x="178" y="391"/>
                  </a:lnTo>
                  <a:lnTo>
                    <a:pt x="180" y="391"/>
                  </a:lnTo>
                  <a:lnTo>
                    <a:pt x="178" y="391"/>
                  </a:lnTo>
                  <a:lnTo>
                    <a:pt x="176" y="391"/>
                  </a:lnTo>
                  <a:lnTo>
                    <a:pt x="178" y="391"/>
                  </a:lnTo>
                  <a:lnTo>
                    <a:pt x="178" y="393"/>
                  </a:lnTo>
                  <a:lnTo>
                    <a:pt x="176" y="393"/>
                  </a:lnTo>
                  <a:lnTo>
                    <a:pt x="178" y="393"/>
                  </a:lnTo>
                  <a:lnTo>
                    <a:pt x="178" y="395"/>
                  </a:lnTo>
                  <a:lnTo>
                    <a:pt x="176" y="395"/>
                  </a:lnTo>
                  <a:lnTo>
                    <a:pt x="176" y="393"/>
                  </a:lnTo>
                  <a:lnTo>
                    <a:pt x="178" y="393"/>
                  </a:lnTo>
                  <a:lnTo>
                    <a:pt x="176" y="393"/>
                  </a:lnTo>
                  <a:lnTo>
                    <a:pt x="174" y="393"/>
                  </a:lnTo>
                  <a:lnTo>
                    <a:pt x="174" y="395"/>
                  </a:lnTo>
                  <a:lnTo>
                    <a:pt x="172" y="395"/>
                  </a:lnTo>
                  <a:lnTo>
                    <a:pt x="174" y="395"/>
                  </a:lnTo>
                  <a:lnTo>
                    <a:pt x="172" y="395"/>
                  </a:lnTo>
                  <a:lnTo>
                    <a:pt x="170" y="395"/>
                  </a:lnTo>
                  <a:lnTo>
                    <a:pt x="170" y="397"/>
                  </a:lnTo>
                  <a:lnTo>
                    <a:pt x="170" y="395"/>
                  </a:lnTo>
                  <a:lnTo>
                    <a:pt x="170" y="397"/>
                  </a:lnTo>
                  <a:lnTo>
                    <a:pt x="168" y="397"/>
                  </a:lnTo>
                  <a:lnTo>
                    <a:pt x="168" y="395"/>
                  </a:lnTo>
                  <a:lnTo>
                    <a:pt x="168" y="397"/>
                  </a:lnTo>
                  <a:lnTo>
                    <a:pt x="166" y="397"/>
                  </a:lnTo>
                  <a:lnTo>
                    <a:pt x="166" y="395"/>
                  </a:lnTo>
                  <a:lnTo>
                    <a:pt x="166" y="397"/>
                  </a:lnTo>
                  <a:lnTo>
                    <a:pt x="168" y="397"/>
                  </a:lnTo>
                  <a:lnTo>
                    <a:pt x="166" y="397"/>
                  </a:lnTo>
                  <a:lnTo>
                    <a:pt x="166" y="398"/>
                  </a:lnTo>
                  <a:lnTo>
                    <a:pt x="166" y="400"/>
                  </a:lnTo>
                  <a:lnTo>
                    <a:pt x="166" y="402"/>
                  </a:lnTo>
                  <a:lnTo>
                    <a:pt x="164" y="402"/>
                  </a:lnTo>
                  <a:lnTo>
                    <a:pt x="164" y="404"/>
                  </a:lnTo>
                  <a:lnTo>
                    <a:pt x="164" y="406"/>
                  </a:lnTo>
                  <a:lnTo>
                    <a:pt x="162" y="406"/>
                  </a:lnTo>
                  <a:lnTo>
                    <a:pt x="162" y="404"/>
                  </a:lnTo>
                  <a:lnTo>
                    <a:pt x="162" y="406"/>
                  </a:lnTo>
                  <a:lnTo>
                    <a:pt x="161" y="408"/>
                  </a:lnTo>
                  <a:lnTo>
                    <a:pt x="161" y="410"/>
                  </a:lnTo>
                  <a:lnTo>
                    <a:pt x="162" y="410"/>
                  </a:lnTo>
                  <a:lnTo>
                    <a:pt x="162" y="412"/>
                  </a:lnTo>
                  <a:lnTo>
                    <a:pt x="164" y="412"/>
                  </a:lnTo>
                  <a:lnTo>
                    <a:pt x="164" y="414"/>
                  </a:lnTo>
                  <a:lnTo>
                    <a:pt x="164" y="412"/>
                  </a:lnTo>
                  <a:lnTo>
                    <a:pt x="164" y="414"/>
                  </a:lnTo>
                  <a:lnTo>
                    <a:pt x="166" y="414"/>
                  </a:lnTo>
                  <a:lnTo>
                    <a:pt x="166" y="416"/>
                  </a:lnTo>
                  <a:lnTo>
                    <a:pt x="166" y="418"/>
                  </a:lnTo>
                  <a:lnTo>
                    <a:pt x="166" y="420"/>
                  </a:lnTo>
                  <a:lnTo>
                    <a:pt x="166" y="422"/>
                  </a:lnTo>
                  <a:lnTo>
                    <a:pt x="166" y="420"/>
                  </a:lnTo>
                  <a:lnTo>
                    <a:pt x="166" y="418"/>
                  </a:lnTo>
                  <a:lnTo>
                    <a:pt x="168" y="418"/>
                  </a:lnTo>
                  <a:lnTo>
                    <a:pt x="168" y="416"/>
                  </a:lnTo>
                  <a:lnTo>
                    <a:pt x="168" y="418"/>
                  </a:lnTo>
                  <a:lnTo>
                    <a:pt x="168" y="420"/>
                  </a:lnTo>
                  <a:lnTo>
                    <a:pt x="166" y="422"/>
                  </a:lnTo>
                  <a:lnTo>
                    <a:pt x="166" y="424"/>
                  </a:lnTo>
                  <a:lnTo>
                    <a:pt x="168" y="424"/>
                  </a:lnTo>
                  <a:lnTo>
                    <a:pt x="166" y="424"/>
                  </a:lnTo>
                  <a:lnTo>
                    <a:pt x="166" y="426"/>
                  </a:lnTo>
                  <a:lnTo>
                    <a:pt x="166" y="427"/>
                  </a:lnTo>
                  <a:lnTo>
                    <a:pt x="168" y="427"/>
                  </a:lnTo>
                  <a:lnTo>
                    <a:pt x="168" y="429"/>
                  </a:lnTo>
                  <a:lnTo>
                    <a:pt x="168" y="431"/>
                  </a:lnTo>
                  <a:lnTo>
                    <a:pt x="170" y="431"/>
                  </a:lnTo>
                  <a:lnTo>
                    <a:pt x="170" y="433"/>
                  </a:lnTo>
                  <a:lnTo>
                    <a:pt x="172" y="433"/>
                  </a:lnTo>
                  <a:lnTo>
                    <a:pt x="172" y="435"/>
                  </a:lnTo>
                  <a:lnTo>
                    <a:pt x="174" y="437"/>
                  </a:lnTo>
                  <a:lnTo>
                    <a:pt x="174" y="439"/>
                  </a:lnTo>
                  <a:lnTo>
                    <a:pt x="176" y="439"/>
                  </a:lnTo>
                  <a:lnTo>
                    <a:pt x="176" y="441"/>
                  </a:lnTo>
                  <a:lnTo>
                    <a:pt x="174" y="441"/>
                  </a:lnTo>
                  <a:lnTo>
                    <a:pt x="174" y="443"/>
                  </a:lnTo>
                  <a:lnTo>
                    <a:pt x="172" y="443"/>
                  </a:lnTo>
                  <a:lnTo>
                    <a:pt x="172" y="445"/>
                  </a:lnTo>
                  <a:lnTo>
                    <a:pt x="170" y="445"/>
                  </a:lnTo>
                  <a:lnTo>
                    <a:pt x="170" y="447"/>
                  </a:lnTo>
                  <a:lnTo>
                    <a:pt x="168" y="447"/>
                  </a:lnTo>
                  <a:lnTo>
                    <a:pt x="166" y="447"/>
                  </a:lnTo>
                  <a:lnTo>
                    <a:pt x="164" y="445"/>
                  </a:lnTo>
                  <a:lnTo>
                    <a:pt x="164" y="443"/>
                  </a:lnTo>
                  <a:lnTo>
                    <a:pt x="162" y="443"/>
                  </a:lnTo>
                  <a:lnTo>
                    <a:pt x="162" y="441"/>
                  </a:lnTo>
                  <a:lnTo>
                    <a:pt x="161" y="441"/>
                  </a:lnTo>
                  <a:lnTo>
                    <a:pt x="161" y="439"/>
                  </a:lnTo>
                  <a:lnTo>
                    <a:pt x="161" y="441"/>
                  </a:lnTo>
                  <a:lnTo>
                    <a:pt x="159" y="441"/>
                  </a:lnTo>
                  <a:lnTo>
                    <a:pt x="159" y="439"/>
                  </a:lnTo>
                  <a:lnTo>
                    <a:pt x="157" y="439"/>
                  </a:lnTo>
                  <a:lnTo>
                    <a:pt x="157" y="437"/>
                  </a:lnTo>
                  <a:lnTo>
                    <a:pt x="155" y="437"/>
                  </a:lnTo>
                  <a:lnTo>
                    <a:pt x="153" y="437"/>
                  </a:lnTo>
                  <a:lnTo>
                    <a:pt x="153" y="435"/>
                  </a:lnTo>
                  <a:lnTo>
                    <a:pt x="151" y="435"/>
                  </a:lnTo>
                  <a:lnTo>
                    <a:pt x="153" y="433"/>
                  </a:lnTo>
                  <a:lnTo>
                    <a:pt x="153" y="431"/>
                  </a:lnTo>
                  <a:lnTo>
                    <a:pt x="151" y="431"/>
                  </a:lnTo>
                  <a:lnTo>
                    <a:pt x="149" y="431"/>
                  </a:lnTo>
                  <a:lnTo>
                    <a:pt x="147" y="431"/>
                  </a:lnTo>
                  <a:lnTo>
                    <a:pt x="147" y="429"/>
                  </a:lnTo>
                  <a:lnTo>
                    <a:pt x="145" y="429"/>
                  </a:lnTo>
                  <a:lnTo>
                    <a:pt x="145" y="431"/>
                  </a:lnTo>
                  <a:lnTo>
                    <a:pt x="145" y="429"/>
                  </a:lnTo>
                  <a:lnTo>
                    <a:pt x="143" y="429"/>
                  </a:lnTo>
                  <a:lnTo>
                    <a:pt x="141" y="429"/>
                  </a:lnTo>
                  <a:lnTo>
                    <a:pt x="139" y="429"/>
                  </a:lnTo>
                  <a:lnTo>
                    <a:pt x="139" y="431"/>
                  </a:lnTo>
                  <a:lnTo>
                    <a:pt x="137" y="431"/>
                  </a:lnTo>
                  <a:lnTo>
                    <a:pt x="135" y="431"/>
                  </a:lnTo>
                  <a:lnTo>
                    <a:pt x="135" y="429"/>
                  </a:lnTo>
                  <a:lnTo>
                    <a:pt x="137" y="429"/>
                  </a:lnTo>
                  <a:lnTo>
                    <a:pt x="135" y="429"/>
                  </a:lnTo>
                  <a:lnTo>
                    <a:pt x="133" y="427"/>
                  </a:lnTo>
                  <a:lnTo>
                    <a:pt x="132" y="427"/>
                  </a:lnTo>
                  <a:lnTo>
                    <a:pt x="130" y="427"/>
                  </a:lnTo>
                  <a:lnTo>
                    <a:pt x="130" y="426"/>
                  </a:lnTo>
                  <a:lnTo>
                    <a:pt x="128" y="426"/>
                  </a:lnTo>
                  <a:lnTo>
                    <a:pt x="126" y="426"/>
                  </a:lnTo>
                  <a:lnTo>
                    <a:pt x="126" y="424"/>
                  </a:lnTo>
                  <a:lnTo>
                    <a:pt x="124" y="424"/>
                  </a:lnTo>
                  <a:lnTo>
                    <a:pt x="122" y="426"/>
                  </a:lnTo>
                  <a:lnTo>
                    <a:pt x="122" y="424"/>
                  </a:lnTo>
                  <a:lnTo>
                    <a:pt x="120" y="424"/>
                  </a:lnTo>
                  <a:lnTo>
                    <a:pt x="118" y="424"/>
                  </a:lnTo>
                  <a:lnTo>
                    <a:pt x="116" y="424"/>
                  </a:lnTo>
                  <a:lnTo>
                    <a:pt x="114" y="422"/>
                  </a:lnTo>
                  <a:lnTo>
                    <a:pt x="112" y="422"/>
                  </a:lnTo>
                  <a:lnTo>
                    <a:pt x="110" y="422"/>
                  </a:lnTo>
                  <a:lnTo>
                    <a:pt x="110" y="420"/>
                  </a:lnTo>
                  <a:lnTo>
                    <a:pt x="110" y="422"/>
                  </a:lnTo>
                  <a:lnTo>
                    <a:pt x="108" y="422"/>
                  </a:lnTo>
                  <a:lnTo>
                    <a:pt x="106" y="420"/>
                  </a:lnTo>
                  <a:lnTo>
                    <a:pt x="104" y="422"/>
                  </a:lnTo>
                  <a:lnTo>
                    <a:pt x="103" y="420"/>
                  </a:lnTo>
                  <a:lnTo>
                    <a:pt x="101" y="420"/>
                  </a:lnTo>
                  <a:lnTo>
                    <a:pt x="101" y="418"/>
                  </a:lnTo>
                  <a:lnTo>
                    <a:pt x="99" y="416"/>
                  </a:lnTo>
                  <a:lnTo>
                    <a:pt x="97" y="414"/>
                  </a:lnTo>
                  <a:lnTo>
                    <a:pt x="95" y="414"/>
                  </a:lnTo>
                  <a:lnTo>
                    <a:pt x="95" y="412"/>
                  </a:lnTo>
                  <a:lnTo>
                    <a:pt x="93" y="412"/>
                  </a:lnTo>
                  <a:lnTo>
                    <a:pt x="91" y="412"/>
                  </a:lnTo>
                  <a:lnTo>
                    <a:pt x="91" y="410"/>
                  </a:lnTo>
                  <a:lnTo>
                    <a:pt x="89" y="410"/>
                  </a:lnTo>
                  <a:lnTo>
                    <a:pt x="89" y="408"/>
                  </a:lnTo>
                  <a:lnTo>
                    <a:pt x="87" y="408"/>
                  </a:lnTo>
                  <a:lnTo>
                    <a:pt x="87" y="406"/>
                  </a:lnTo>
                  <a:lnTo>
                    <a:pt x="87" y="408"/>
                  </a:lnTo>
                  <a:lnTo>
                    <a:pt x="85" y="408"/>
                  </a:lnTo>
                  <a:lnTo>
                    <a:pt x="83" y="408"/>
                  </a:lnTo>
                  <a:lnTo>
                    <a:pt x="83" y="406"/>
                  </a:lnTo>
                  <a:lnTo>
                    <a:pt x="83" y="404"/>
                  </a:lnTo>
                  <a:lnTo>
                    <a:pt x="81" y="404"/>
                  </a:lnTo>
                  <a:lnTo>
                    <a:pt x="81" y="402"/>
                  </a:lnTo>
                  <a:lnTo>
                    <a:pt x="79" y="402"/>
                  </a:lnTo>
                  <a:lnTo>
                    <a:pt x="77" y="402"/>
                  </a:lnTo>
                  <a:lnTo>
                    <a:pt x="77" y="400"/>
                  </a:lnTo>
                  <a:lnTo>
                    <a:pt x="79" y="400"/>
                  </a:lnTo>
                  <a:lnTo>
                    <a:pt x="77" y="400"/>
                  </a:lnTo>
                  <a:lnTo>
                    <a:pt x="79" y="400"/>
                  </a:lnTo>
                  <a:lnTo>
                    <a:pt x="79" y="398"/>
                  </a:lnTo>
                  <a:lnTo>
                    <a:pt x="77" y="398"/>
                  </a:lnTo>
                  <a:lnTo>
                    <a:pt x="77" y="400"/>
                  </a:lnTo>
                  <a:lnTo>
                    <a:pt x="77" y="398"/>
                  </a:lnTo>
                  <a:lnTo>
                    <a:pt x="79" y="398"/>
                  </a:lnTo>
                  <a:lnTo>
                    <a:pt x="81" y="400"/>
                  </a:lnTo>
                  <a:lnTo>
                    <a:pt x="83" y="400"/>
                  </a:lnTo>
                  <a:lnTo>
                    <a:pt x="81" y="400"/>
                  </a:lnTo>
                  <a:lnTo>
                    <a:pt x="83" y="400"/>
                  </a:lnTo>
                  <a:lnTo>
                    <a:pt x="85" y="400"/>
                  </a:lnTo>
                  <a:lnTo>
                    <a:pt x="87" y="400"/>
                  </a:lnTo>
                  <a:lnTo>
                    <a:pt x="85" y="400"/>
                  </a:lnTo>
                  <a:lnTo>
                    <a:pt x="87" y="400"/>
                  </a:lnTo>
                  <a:lnTo>
                    <a:pt x="87" y="398"/>
                  </a:lnTo>
                  <a:lnTo>
                    <a:pt x="85" y="398"/>
                  </a:lnTo>
                  <a:lnTo>
                    <a:pt x="87" y="397"/>
                  </a:lnTo>
                  <a:lnTo>
                    <a:pt x="85" y="397"/>
                  </a:lnTo>
                  <a:lnTo>
                    <a:pt x="85" y="398"/>
                  </a:lnTo>
                  <a:lnTo>
                    <a:pt x="85" y="397"/>
                  </a:lnTo>
                  <a:lnTo>
                    <a:pt x="87" y="397"/>
                  </a:lnTo>
                  <a:lnTo>
                    <a:pt x="85" y="397"/>
                  </a:lnTo>
                  <a:lnTo>
                    <a:pt x="87" y="395"/>
                  </a:lnTo>
                  <a:lnTo>
                    <a:pt x="87" y="393"/>
                  </a:lnTo>
                  <a:lnTo>
                    <a:pt x="89" y="393"/>
                  </a:lnTo>
                  <a:lnTo>
                    <a:pt x="89" y="391"/>
                  </a:lnTo>
                  <a:lnTo>
                    <a:pt x="89" y="393"/>
                  </a:lnTo>
                  <a:lnTo>
                    <a:pt x="89" y="395"/>
                  </a:lnTo>
                  <a:lnTo>
                    <a:pt x="89" y="393"/>
                  </a:lnTo>
                  <a:lnTo>
                    <a:pt x="89" y="391"/>
                  </a:lnTo>
                  <a:lnTo>
                    <a:pt x="91" y="391"/>
                  </a:lnTo>
                  <a:lnTo>
                    <a:pt x="93" y="391"/>
                  </a:lnTo>
                  <a:lnTo>
                    <a:pt x="91" y="389"/>
                  </a:lnTo>
                  <a:lnTo>
                    <a:pt x="89" y="387"/>
                  </a:lnTo>
                  <a:lnTo>
                    <a:pt x="87" y="387"/>
                  </a:lnTo>
                  <a:lnTo>
                    <a:pt x="87" y="385"/>
                  </a:lnTo>
                  <a:lnTo>
                    <a:pt x="87" y="383"/>
                  </a:lnTo>
                  <a:lnTo>
                    <a:pt x="87" y="385"/>
                  </a:lnTo>
                  <a:lnTo>
                    <a:pt x="89" y="385"/>
                  </a:lnTo>
                  <a:lnTo>
                    <a:pt x="89" y="383"/>
                  </a:lnTo>
                  <a:lnTo>
                    <a:pt x="91" y="383"/>
                  </a:lnTo>
                  <a:lnTo>
                    <a:pt x="93" y="385"/>
                  </a:lnTo>
                  <a:lnTo>
                    <a:pt x="93" y="383"/>
                  </a:lnTo>
                  <a:lnTo>
                    <a:pt x="91" y="383"/>
                  </a:lnTo>
                  <a:lnTo>
                    <a:pt x="93" y="381"/>
                  </a:lnTo>
                  <a:lnTo>
                    <a:pt x="95" y="381"/>
                  </a:lnTo>
                  <a:lnTo>
                    <a:pt x="97" y="381"/>
                  </a:lnTo>
                  <a:lnTo>
                    <a:pt x="97" y="379"/>
                  </a:lnTo>
                  <a:lnTo>
                    <a:pt x="99" y="379"/>
                  </a:lnTo>
                  <a:lnTo>
                    <a:pt x="101" y="379"/>
                  </a:lnTo>
                  <a:lnTo>
                    <a:pt x="99" y="379"/>
                  </a:lnTo>
                  <a:lnTo>
                    <a:pt x="99" y="377"/>
                  </a:lnTo>
                  <a:lnTo>
                    <a:pt x="97" y="377"/>
                  </a:lnTo>
                  <a:lnTo>
                    <a:pt x="95" y="377"/>
                  </a:lnTo>
                  <a:lnTo>
                    <a:pt x="95" y="379"/>
                  </a:lnTo>
                  <a:lnTo>
                    <a:pt x="93" y="379"/>
                  </a:lnTo>
                  <a:lnTo>
                    <a:pt x="93" y="377"/>
                  </a:lnTo>
                  <a:lnTo>
                    <a:pt x="95" y="377"/>
                  </a:lnTo>
                  <a:lnTo>
                    <a:pt x="93" y="377"/>
                  </a:lnTo>
                  <a:lnTo>
                    <a:pt x="93" y="379"/>
                  </a:lnTo>
                  <a:lnTo>
                    <a:pt x="91" y="379"/>
                  </a:lnTo>
                  <a:lnTo>
                    <a:pt x="91" y="377"/>
                  </a:lnTo>
                  <a:lnTo>
                    <a:pt x="91" y="375"/>
                  </a:lnTo>
                  <a:lnTo>
                    <a:pt x="91" y="373"/>
                  </a:lnTo>
                  <a:lnTo>
                    <a:pt x="93" y="371"/>
                  </a:lnTo>
                  <a:lnTo>
                    <a:pt x="95" y="371"/>
                  </a:lnTo>
                  <a:lnTo>
                    <a:pt x="95" y="369"/>
                  </a:lnTo>
                  <a:lnTo>
                    <a:pt x="97" y="369"/>
                  </a:lnTo>
                  <a:lnTo>
                    <a:pt x="99" y="369"/>
                  </a:lnTo>
                  <a:lnTo>
                    <a:pt x="101" y="369"/>
                  </a:lnTo>
                  <a:lnTo>
                    <a:pt x="103" y="369"/>
                  </a:lnTo>
                  <a:lnTo>
                    <a:pt x="103" y="368"/>
                  </a:lnTo>
                  <a:lnTo>
                    <a:pt x="104" y="368"/>
                  </a:lnTo>
                  <a:lnTo>
                    <a:pt x="104" y="366"/>
                  </a:lnTo>
                  <a:lnTo>
                    <a:pt x="104" y="364"/>
                  </a:lnTo>
                  <a:lnTo>
                    <a:pt x="104" y="362"/>
                  </a:lnTo>
                  <a:lnTo>
                    <a:pt x="104" y="360"/>
                  </a:lnTo>
                  <a:lnTo>
                    <a:pt x="103" y="360"/>
                  </a:lnTo>
                  <a:lnTo>
                    <a:pt x="103" y="358"/>
                  </a:lnTo>
                  <a:lnTo>
                    <a:pt x="104" y="358"/>
                  </a:lnTo>
                  <a:lnTo>
                    <a:pt x="106" y="358"/>
                  </a:lnTo>
                  <a:lnTo>
                    <a:pt x="104" y="356"/>
                  </a:lnTo>
                  <a:lnTo>
                    <a:pt x="104" y="358"/>
                  </a:lnTo>
                  <a:lnTo>
                    <a:pt x="104" y="356"/>
                  </a:lnTo>
                  <a:lnTo>
                    <a:pt x="103" y="356"/>
                  </a:lnTo>
                  <a:lnTo>
                    <a:pt x="103" y="354"/>
                  </a:lnTo>
                  <a:lnTo>
                    <a:pt x="103" y="356"/>
                  </a:lnTo>
                  <a:lnTo>
                    <a:pt x="104" y="354"/>
                  </a:lnTo>
                  <a:lnTo>
                    <a:pt x="106" y="352"/>
                  </a:lnTo>
                  <a:lnTo>
                    <a:pt x="106" y="350"/>
                  </a:lnTo>
                  <a:lnTo>
                    <a:pt x="104" y="350"/>
                  </a:lnTo>
                  <a:lnTo>
                    <a:pt x="104" y="348"/>
                  </a:lnTo>
                  <a:lnTo>
                    <a:pt x="106" y="348"/>
                  </a:lnTo>
                  <a:lnTo>
                    <a:pt x="104" y="348"/>
                  </a:lnTo>
                  <a:lnTo>
                    <a:pt x="103" y="348"/>
                  </a:lnTo>
                  <a:lnTo>
                    <a:pt x="103" y="346"/>
                  </a:lnTo>
                  <a:lnTo>
                    <a:pt x="101" y="346"/>
                  </a:lnTo>
                  <a:lnTo>
                    <a:pt x="99" y="346"/>
                  </a:lnTo>
                  <a:lnTo>
                    <a:pt x="99" y="344"/>
                  </a:lnTo>
                  <a:lnTo>
                    <a:pt x="97" y="344"/>
                  </a:lnTo>
                  <a:lnTo>
                    <a:pt x="95" y="344"/>
                  </a:lnTo>
                  <a:lnTo>
                    <a:pt x="95" y="342"/>
                  </a:lnTo>
                  <a:lnTo>
                    <a:pt x="93" y="342"/>
                  </a:lnTo>
                  <a:lnTo>
                    <a:pt x="91" y="342"/>
                  </a:lnTo>
                  <a:lnTo>
                    <a:pt x="89" y="342"/>
                  </a:lnTo>
                  <a:lnTo>
                    <a:pt x="91" y="342"/>
                  </a:lnTo>
                  <a:lnTo>
                    <a:pt x="89" y="342"/>
                  </a:lnTo>
                  <a:lnTo>
                    <a:pt x="89" y="344"/>
                  </a:lnTo>
                  <a:lnTo>
                    <a:pt x="89" y="342"/>
                  </a:lnTo>
                  <a:lnTo>
                    <a:pt x="87" y="342"/>
                  </a:lnTo>
                  <a:lnTo>
                    <a:pt x="85" y="340"/>
                  </a:lnTo>
                  <a:lnTo>
                    <a:pt x="85" y="339"/>
                  </a:lnTo>
                  <a:lnTo>
                    <a:pt x="83" y="339"/>
                  </a:lnTo>
                  <a:lnTo>
                    <a:pt x="83" y="337"/>
                  </a:lnTo>
                  <a:lnTo>
                    <a:pt x="81" y="339"/>
                  </a:lnTo>
                  <a:lnTo>
                    <a:pt x="79" y="339"/>
                  </a:lnTo>
                  <a:lnTo>
                    <a:pt x="77" y="339"/>
                  </a:lnTo>
                  <a:lnTo>
                    <a:pt x="77" y="340"/>
                  </a:lnTo>
                  <a:lnTo>
                    <a:pt x="77" y="339"/>
                  </a:lnTo>
                  <a:lnTo>
                    <a:pt x="75" y="339"/>
                  </a:lnTo>
                  <a:lnTo>
                    <a:pt x="74" y="339"/>
                  </a:lnTo>
                  <a:lnTo>
                    <a:pt x="74" y="337"/>
                  </a:lnTo>
                  <a:lnTo>
                    <a:pt x="72" y="337"/>
                  </a:lnTo>
                  <a:lnTo>
                    <a:pt x="70" y="337"/>
                  </a:lnTo>
                  <a:lnTo>
                    <a:pt x="70" y="339"/>
                  </a:lnTo>
                  <a:lnTo>
                    <a:pt x="68" y="339"/>
                  </a:lnTo>
                  <a:lnTo>
                    <a:pt x="68" y="337"/>
                  </a:lnTo>
                  <a:lnTo>
                    <a:pt x="68" y="335"/>
                  </a:lnTo>
                  <a:lnTo>
                    <a:pt x="68" y="333"/>
                  </a:lnTo>
                  <a:lnTo>
                    <a:pt x="68" y="331"/>
                  </a:lnTo>
                  <a:lnTo>
                    <a:pt x="66" y="331"/>
                  </a:lnTo>
                  <a:lnTo>
                    <a:pt x="66" y="329"/>
                  </a:lnTo>
                  <a:lnTo>
                    <a:pt x="64" y="329"/>
                  </a:lnTo>
                  <a:lnTo>
                    <a:pt x="64" y="327"/>
                  </a:lnTo>
                  <a:lnTo>
                    <a:pt x="62" y="327"/>
                  </a:lnTo>
                  <a:lnTo>
                    <a:pt x="60" y="327"/>
                  </a:lnTo>
                  <a:lnTo>
                    <a:pt x="58" y="327"/>
                  </a:lnTo>
                  <a:lnTo>
                    <a:pt x="56" y="327"/>
                  </a:lnTo>
                  <a:lnTo>
                    <a:pt x="58" y="327"/>
                  </a:lnTo>
                  <a:lnTo>
                    <a:pt x="58" y="325"/>
                  </a:lnTo>
                  <a:lnTo>
                    <a:pt x="56" y="325"/>
                  </a:lnTo>
                  <a:lnTo>
                    <a:pt x="58" y="325"/>
                  </a:lnTo>
                  <a:lnTo>
                    <a:pt x="58" y="323"/>
                  </a:lnTo>
                  <a:lnTo>
                    <a:pt x="56" y="321"/>
                  </a:lnTo>
                  <a:lnTo>
                    <a:pt x="58" y="321"/>
                  </a:lnTo>
                  <a:lnTo>
                    <a:pt x="58" y="319"/>
                  </a:lnTo>
                  <a:lnTo>
                    <a:pt x="58" y="317"/>
                  </a:lnTo>
                  <a:lnTo>
                    <a:pt x="56" y="317"/>
                  </a:lnTo>
                  <a:lnTo>
                    <a:pt x="56" y="315"/>
                  </a:lnTo>
                  <a:lnTo>
                    <a:pt x="56" y="313"/>
                  </a:lnTo>
                  <a:lnTo>
                    <a:pt x="54" y="313"/>
                  </a:lnTo>
                  <a:lnTo>
                    <a:pt x="54" y="311"/>
                  </a:lnTo>
                  <a:lnTo>
                    <a:pt x="52" y="311"/>
                  </a:lnTo>
                  <a:lnTo>
                    <a:pt x="52" y="313"/>
                  </a:lnTo>
                  <a:lnTo>
                    <a:pt x="52" y="311"/>
                  </a:lnTo>
                  <a:lnTo>
                    <a:pt x="50" y="311"/>
                  </a:lnTo>
                  <a:lnTo>
                    <a:pt x="48" y="311"/>
                  </a:lnTo>
                  <a:lnTo>
                    <a:pt x="46" y="313"/>
                  </a:lnTo>
                  <a:lnTo>
                    <a:pt x="45" y="313"/>
                  </a:lnTo>
                  <a:lnTo>
                    <a:pt x="43" y="311"/>
                  </a:lnTo>
                  <a:lnTo>
                    <a:pt x="43" y="313"/>
                  </a:lnTo>
                  <a:lnTo>
                    <a:pt x="41" y="315"/>
                  </a:lnTo>
                  <a:lnTo>
                    <a:pt x="39" y="315"/>
                  </a:lnTo>
                  <a:lnTo>
                    <a:pt x="37" y="315"/>
                  </a:lnTo>
                  <a:lnTo>
                    <a:pt x="37" y="313"/>
                  </a:lnTo>
                  <a:lnTo>
                    <a:pt x="35" y="313"/>
                  </a:lnTo>
                  <a:lnTo>
                    <a:pt x="35" y="311"/>
                  </a:lnTo>
                  <a:lnTo>
                    <a:pt x="35" y="310"/>
                  </a:lnTo>
                  <a:lnTo>
                    <a:pt x="37" y="310"/>
                  </a:lnTo>
                  <a:lnTo>
                    <a:pt x="35" y="308"/>
                  </a:lnTo>
                  <a:lnTo>
                    <a:pt x="35" y="306"/>
                  </a:lnTo>
                  <a:lnTo>
                    <a:pt x="35" y="304"/>
                  </a:lnTo>
                  <a:lnTo>
                    <a:pt x="33" y="304"/>
                  </a:lnTo>
                  <a:lnTo>
                    <a:pt x="33" y="302"/>
                  </a:lnTo>
                  <a:lnTo>
                    <a:pt x="33" y="300"/>
                  </a:lnTo>
                  <a:lnTo>
                    <a:pt x="35" y="300"/>
                  </a:lnTo>
                  <a:lnTo>
                    <a:pt x="37" y="300"/>
                  </a:lnTo>
                  <a:lnTo>
                    <a:pt x="37" y="302"/>
                  </a:lnTo>
                  <a:lnTo>
                    <a:pt x="39" y="302"/>
                  </a:lnTo>
                  <a:lnTo>
                    <a:pt x="41" y="302"/>
                  </a:lnTo>
                  <a:lnTo>
                    <a:pt x="43" y="300"/>
                  </a:lnTo>
                  <a:lnTo>
                    <a:pt x="43" y="298"/>
                  </a:lnTo>
                  <a:lnTo>
                    <a:pt x="45" y="298"/>
                  </a:lnTo>
                  <a:lnTo>
                    <a:pt x="45" y="296"/>
                  </a:lnTo>
                  <a:lnTo>
                    <a:pt x="43" y="296"/>
                  </a:lnTo>
                  <a:lnTo>
                    <a:pt x="43" y="294"/>
                  </a:lnTo>
                  <a:lnTo>
                    <a:pt x="43" y="292"/>
                  </a:lnTo>
                  <a:lnTo>
                    <a:pt x="41" y="292"/>
                  </a:lnTo>
                  <a:lnTo>
                    <a:pt x="39" y="292"/>
                  </a:lnTo>
                  <a:lnTo>
                    <a:pt x="37" y="292"/>
                  </a:lnTo>
                  <a:lnTo>
                    <a:pt x="37" y="290"/>
                  </a:lnTo>
                  <a:lnTo>
                    <a:pt x="37" y="288"/>
                  </a:lnTo>
                  <a:lnTo>
                    <a:pt x="35" y="286"/>
                  </a:lnTo>
                  <a:lnTo>
                    <a:pt x="33" y="286"/>
                  </a:lnTo>
                  <a:lnTo>
                    <a:pt x="33" y="284"/>
                  </a:lnTo>
                  <a:lnTo>
                    <a:pt x="33" y="282"/>
                  </a:lnTo>
                  <a:lnTo>
                    <a:pt x="31" y="282"/>
                  </a:lnTo>
                  <a:lnTo>
                    <a:pt x="31" y="281"/>
                  </a:lnTo>
                  <a:lnTo>
                    <a:pt x="33" y="281"/>
                  </a:lnTo>
                  <a:lnTo>
                    <a:pt x="31" y="281"/>
                  </a:lnTo>
                  <a:lnTo>
                    <a:pt x="31" y="279"/>
                  </a:lnTo>
                  <a:lnTo>
                    <a:pt x="29" y="279"/>
                  </a:lnTo>
                  <a:lnTo>
                    <a:pt x="29" y="277"/>
                  </a:lnTo>
                  <a:lnTo>
                    <a:pt x="29" y="275"/>
                  </a:lnTo>
                  <a:lnTo>
                    <a:pt x="31" y="275"/>
                  </a:lnTo>
                  <a:lnTo>
                    <a:pt x="29" y="275"/>
                  </a:lnTo>
                  <a:lnTo>
                    <a:pt x="31" y="275"/>
                  </a:lnTo>
                  <a:lnTo>
                    <a:pt x="31" y="273"/>
                  </a:lnTo>
                  <a:lnTo>
                    <a:pt x="29" y="273"/>
                  </a:lnTo>
                  <a:lnTo>
                    <a:pt x="29" y="271"/>
                  </a:lnTo>
                  <a:lnTo>
                    <a:pt x="29" y="269"/>
                  </a:lnTo>
                  <a:lnTo>
                    <a:pt x="31" y="269"/>
                  </a:lnTo>
                  <a:lnTo>
                    <a:pt x="29" y="269"/>
                  </a:lnTo>
                  <a:lnTo>
                    <a:pt x="29" y="267"/>
                  </a:lnTo>
                  <a:lnTo>
                    <a:pt x="31" y="267"/>
                  </a:lnTo>
                  <a:lnTo>
                    <a:pt x="29" y="267"/>
                  </a:lnTo>
                  <a:lnTo>
                    <a:pt x="31" y="267"/>
                  </a:lnTo>
                  <a:lnTo>
                    <a:pt x="29" y="267"/>
                  </a:lnTo>
                  <a:lnTo>
                    <a:pt x="29" y="265"/>
                  </a:lnTo>
                  <a:lnTo>
                    <a:pt x="29" y="267"/>
                  </a:lnTo>
                  <a:lnTo>
                    <a:pt x="29" y="265"/>
                  </a:lnTo>
                  <a:lnTo>
                    <a:pt x="27" y="265"/>
                  </a:lnTo>
                  <a:lnTo>
                    <a:pt x="27" y="263"/>
                  </a:lnTo>
                  <a:lnTo>
                    <a:pt x="25" y="263"/>
                  </a:lnTo>
                  <a:lnTo>
                    <a:pt x="23" y="263"/>
                  </a:lnTo>
                  <a:lnTo>
                    <a:pt x="21" y="263"/>
                  </a:lnTo>
                  <a:lnTo>
                    <a:pt x="19" y="263"/>
                  </a:lnTo>
                  <a:lnTo>
                    <a:pt x="19" y="265"/>
                  </a:lnTo>
                  <a:lnTo>
                    <a:pt x="17" y="265"/>
                  </a:lnTo>
                  <a:lnTo>
                    <a:pt x="17" y="263"/>
                  </a:lnTo>
                  <a:lnTo>
                    <a:pt x="17" y="261"/>
                  </a:lnTo>
                  <a:lnTo>
                    <a:pt x="16" y="261"/>
                  </a:lnTo>
                  <a:lnTo>
                    <a:pt x="16" y="259"/>
                  </a:lnTo>
                  <a:lnTo>
                    <a:pt x="14" y="259"/>
                  </a:lnTo>
                  <a:lnTo>
                    <a:pt x="14" y="261"/>
                  </a:lnTo>
                  <a:lnTo>
                    <a:pt x="12" y="261"/>
                  </a:lnTo>
                  <a:lnTo>
                    <a:pt x="12" y="259"/>
                  </a:lnTo>
                  <a:lnTo>
                    <a:pt x="10" y="259"/>
                  </a:lnTo>
                  <a:lnTo>
                    <a:pt x="8" y="259"/>
                  </a:lnTo>
                  <a:lnTo>
                    <a:pt x="8" y="257"/>
                  </a:lnTo>
                  <a:lnTo>
                    <a:pt x="8" y="255"/>
                  </a:lnTo>
                  <a:lnTo>
                    <a:pt x="8" y="253"/>
                  </a:lnTo>
                  <a:lnTo>
                    <a:pt x="6" y="253"/>
                  </a:lnTo>
                  <a:lnTo>
                    <a:pt x="6" y="252"/>
                  </a:lnTo>
                  <a:lnTo>
                    <a:pt x="8" y="252"/>
                  </a:lnTo>
                  <a:lnTo>
                    <a:pt x="6" y="252"/>
                  </a:lnTo>
                  <a:lnTo>
                    <a:pt x="6" y="250"/>
                  </a:lnTo>
                  <a:lnTo>
                    <a:pt x="4" y="250"/>
                  </a:lnTo>
                  <a:lnTo>
                    <a:pt x="6" y="250"/>
                  </a:lnTo>
                  <a:lnTo>
                    <a:pt x="6" y="248"/>
                  </a:lnTo>
                  <a:lnTo>
                    <a:pt x="4" y="248"/>
                  </a:lnTo>
                  <a:lnTo>
                    <a:pt x="2" y="248"/>
                  </a:lnTo>
                  <a:lnTo>
                    <a:pt x="4" y="248"/>
                  </a:lnTo>
                  <a:lnTo>
                    <a:pt x="4" y="246"/>
                  </a:lnTo>
                  <a:lnTo>
                    <a:pt x="4" y="244"/>
                  </a:lnTo>
                  <a:lnTo>
                    <a:pt x="4" y="242"/>
                  </a:lnTo>
                  <a:lnTo>
                    <a:pt x="4" y="240"/>
                  </a:lnTo>
                  <a:lnTo>
                    <a:pt x="2" y="238"/>
                  </a:lnTo>
                  <a:lnTo>
                    <a:pt x="0" y="238"/>
                  </a:lnTo>
                  <a:lnTo>
                    <a:pt x="0" y="236"/>
                  </a:lnTo>
                  <a:lnTo>
                    <a:pt x="0" y="234"/>
                  </a:lnTo>
                  <a:lnTo>
                    <a:pt x="2" y="234"/>
                  </a:lnTo>
                  <a:lnTo>
                    <a:pt x="2" y="232"/>
                  </a:lnTo>
                  <a:lnTo>
                    <a:pt x="4" y="232"/>
                  </a:lnTo>
                  <a:lnTo>
                    <a:pt x="4" y="230"/>
                  </a:lnTo>
                  <a:lnTo>
                    <a:pt x="4" y="228"/>
                  </a:lnTo>
                  <a:lnTo>
                    <a:pt x="4" y="230"/>
                  </a:lnTo>
                  <a:lnTo>
                    <a:pt x="6" y="230"/>
                  </a:lnTo>
                  <a:lnTo>
                    <a:pt x="4" y="230"/>
                  </a:lnTo>
                  <a:lnTo>
                    <a:pt x="6" y="230"/>
                  </a:lnTo>
                  <a:lnTo>
                    <a:pt x="6" y="232"/>
                  </a:lnTo>
                  <a:lnTo>
                    <a:pt x="8" y="232"/>
                  </a:lnTo>
                  <a:lnTo>
                    <a:pt x="8" y="230"/>
                  </a:lnTo>
                  <a:lnTo>
                    <a:pt x="6" y="228"/>
                  </a:lnTo>
                  <a:lnTo>
                    <a:pt x="6" y="226"/>
                  </a:lnTo>
                  <a:lnTo>
                    <a:pt x="4" y="226"/>
                  </a:lnTo>
                  <a:lnTo>
                    <a:pt x="2" y="228"/>
                  </a:lnTo>
                  <a:lnTo>
                    <a:pt x="2" y="226"/>
                  </a:lnTo>
                  <a:lnTo>
                    <a:pt x="2" y="224"/>
                  </a:lnTo>
                  <a:lnTo>
                    <a:pt x="4" y="224"/>
                  </a:lnTo>
                  <a:lnTo>
                    <a:pt x="2" y="224"/>
                  </a:lnTo>
                  <a:lnTo>
                    <a:pt x="4" y="224"/>
                  </a:lnTo>
                  <a:lnTo>
                    <a:pt x="4" y="223"/>
                  </a:lnTo>
                  <a:lnTo>
                    <a:pt x="4" y="221"/>
                  </a:lnTo>
                  <a:lnTo>
                    <a:pt x="4" y="219"/>
                  </a:lnTo>
                  <a:lnTo>
                    <a:pt x="4" y="217"/>
                  </a:lnTo>
                  <a:lnTo>
                    <a:pt x="4" y="215"/>
                  </a:lnTo>
                  <a:lnTo>
                    <a:pt x="4" y="213"/>
                  </a:lnTo>
                  <a:lnTo>
                    <a:pt x="4" y="211"/>
                  </a:lnTo>
                  <a:lnTo>
                    <a:pt x="6" y="211"/>
                  </a:lnTo>
                  <a:lnTo>
                    <a:pt x="6" y="209"/>
                  </a:lnTo>
                  <a:lnTo>
                    <a:pt x="6" y="211"/>
                  </a:lnTo>
                  <a:lnTo>
                    <a:pt x="6" y="209"/>
                  </a:lnTo>
                  <a:lnTo>
                    <a:pt x="8" y="209"/>
                  </a:lnTo>
                  <a:lnTo>
                    <a:pt x="8" y="211"/>
                  </a:lnTo>
                  <a:lnTo>
                    <a:pt x="6" y="211"/>
                  </a:lnTo>
                  <a:lnTo>
                    <a:pt x="8" y="211"/>
                  </a:lnTo>
                  <a:lnTo>
                    <a:pt x="8" y="209"/>
                  </a:lnTo>
                  <a:lnTo>
                    <a:pt x="10" y="209"/>
                  </a:lnTo>
                  <a:lnTo>
                    <a:pt x="8" y="209"/>
                  </a:lnTo>
                  <a:lnTo>
                    <a:pt x="8" y="207"/>
                  </a:lnTo>
                  <a:lnTo>
                    <a:pt x="6" y="207"/>
                  </a:lnTo>
                  <a:lnTo>
                    <a:pt x="6" y="205"/>
                  </a:lnTo>
                  <a:lnTo>
                    <a:pt x="6" y="203"/>
                  </a:lnTo>
                  <a:lnTo>
                    <a:pt x="6" y="201"/>
                  </a:lnTo>
                  <a:lnTo>
                    <a:pt x="8" y="201"/>
                  </a:lnTo>
                  <a:lnTo>
                    <a:pt x="8" y="203"/>
                  </a:lnTo>
                  <a:lnTo>
                    <a:pt x="10" y="203"/>
                  </a:lnTo>
                  <a:lnTo>
                    <a:pt x="10" y="201"/>
                  </a:lnTo>
                  <a:lnTo>
                    <a:pt x="10" y="199"/>
                  </a:lnTo>
                  <a:lnTo>
                    <a:pt x="12" y="201"/>
                  </a:lnTo>
                  <a:lnTo>
                    <a:pt x="14" y="201"/>
                  </a:lnTo>
                  <a:lnTo>
                    <a:pt x="14" y="199"/>
                  </a:lnTo>
                  <a:lnTo>
                    <a:pt x="16" y="199"/>
                  </a:lnTo>
                  <a:lnTo>
                    <a:pt x="16" y="197"/>
                  </a:lnTo>
                  <a:lnTo>
                    <a:pt x="17" y="197"/>
                  </a:lnTo>
                  <a:lnTo>
                    <a:pt x="21" y="199"/>
                  </a:lnTo>
                  <a:lnTo>
                    <a:pt x="23" y="199"/>
                  </a:lnTo>
                  <a:lnTo>
                    <a:pt x="25" y="199"/>
                  </a:lnTo>
                  <a:lnTo>
                    <a:pt x="23" y="199"/>
                  </a:lnTo>
                  <a:lnTo>
                    <a:pt x="25" y="199"/>
                  </a:lnTo>
                  <a:lnTo>
                    <a:pt x="25" y="197"/>
                  </a:lnTo>
                  <a:lnTo>
                    <a:pt x="23" y="197"/>
                  </a:lnTo>
                  <a:lnTo>
                    <a:pt x="21" y="197"/>
                  </a:lnTo>
                  <a:lnTo>
                    <a:pt x="21" y="195"/>
                  </a:lnTo>
                  <a:lnTo>
                    <a:pt x="19" y="194"/>
                  </a:lnTo>
                  <a:lnTo>
                    <a:pt x="17" y="195"/>
                  </a:lnTo>
                  <a:lnTo>
                    <a:pt x="16" y="195"/>
                  </a:lnTo>
                  <a:lnTo>
                    <a:pt x="14" y="194"/>
                  </a:lnTo>
                  <a:lnTo>
                    <a:pt x="14" y="192"/>
                  </a:lnTo>
                  <a:lnTo>
                    <a:pt x="12" y="192"/>
                  </a:lnTo>
                  <a:lnTo>
                    <a:pt x="10" y="190"/>
                  </a:lnTo>
                  <a:lnTo>
                    <a:pt x="10" y="188"/>
                  </a:lnTo>
                  <a:lnTo>
                    <a:pt x="10" y="190"/>
                  </a:lnTo>
                  <a:lnTo>
                    <a:pt x="12" y="190"/>
                  </a:lnTo>
                  <a:lnTo>
                    <a:pt x="12" y="188"/>
                  </a:lnTo>
                  <a:lnTo>
                    <a:pt x="12" y="186"/>
                  </a:lnTo>
                  <a:lnTo>
                    <a:pt x="10" y="186"/>
                  </a:lnTo>
                  <a:lnTo>
                    <a:pt x="10" y="188"/>
                  </a:lnTo>
                  <a:lnTo>
                    <a:pt x="8" y="188"/>
                  </a:lnTo>
                  <a:lnTo>
                    <a:pt x="10" y="188"/>
                  </a:lnTo>
                  <a:lnTo>
                    <a:pt x="8" y="188"/>
                  </a:lnTo>
                  <a:lnTo>
                    <a:pt x="8" y="190"/>
                  </a:lnTo>
                  <a:lnTo>
                    <a:pt x="6" y="190"/>
                  </a:lnTo>
                  <a:lnTo>
                    <a:pt x="4" y="188"/>
                  </a:lnTo>
                  <a:lnTo>
                    <a:pt x="4" y="190"/>
                  </a:lnTo>
                  <a:lnTo>
                    <a:pt x="4" y="188"/>
                  </a:lnTo>
                  <a:lnTo>
                    <a:pt x="6" y="188"/>
                  </a:lnTo>
                  <a:lnTo>
                    <a:pt x="6" y="186"/>
                  </a:lnTo>
                  <a:lnTo>
                    <a:pt x="8" y="186"/>
                  </a:lnTo>
                  <a:lnTo>
                    <a:pt x="8" y="184"/>
                  </a:lnTo>
                  <a:lnTo>
                    <a:pt x="10" y="184"/>
                  </a:lnTo>
                  <a:lnTo>
                    <a:pt x="10" y="182"/>
                  </a:lnTo>
                  <a:lnTo>
                    <a:pt x="12" y="182"/>
                  </a:lnTo>
                  <a:lnTo>
                    <a:pt x="12" y="180"/>
                  </a:lnTo>
                  <a:lnTo>
                    <a:pt x="14" y="180"/>
                  </a:lnTo>
                  <a:lnTo>
                    <a:pt x="14" y="178"/>
                  </a:lnTo>
                  <a:lnTo>
                    <a:pt x="16" y="178"/>
                  </a:lnTo>
                  <a:lnTo>
                    <a:pt x="16" y="176"/>
                  </a:lnTo>
                  <a:lnTo>
                    <a:pt x="17" y="176"/>
                  </a:lnTo>
                  <a:lnTo>
                    <a:pt x="17" y="174"/>
                  </a:lnTo>
                  <a:lnTo>
                    <a:pt x="17" y="172"/>
                  </a:lnTo>
                  <a:lnTo>
                    <a:pt x="19" y="172"/>
                  </a:lnTo>
                  <a:lnTo>
                    <a:pt x="21" y="170"/>
                  </a:lnTo>
                  <a:lnTo>
                    <a:pt x="23" y="168"/>
                  </a:lnTo>
                  <a:lnTo>
                    <a:pt x="23" y="166"/>
                  </a:lnTo>
                  <a:lnTo>
                    <a:pt x="25" y="165"/>
                  </a:lnTo>
                  <a:lnTo>
                    <a:pt x="27" y="163"/>
                  </a:lnTo>
                  <a:lnTo>
                    <a:pt x="27" y="161"/>
                  </a:lnTo>
                  <a:lnTo>
                    <a:pt x="29" y="161"/>
                  </a:lnTo>
                  <a:lnTo>
                    <a:pt x="29" y="159"/>
                  </a:lnTo>
                  <a:lnTo>
                    <a:pt x="31" y="159"/>
                  </a:lnTo>
                  <a:lnTo>
                    <a:pt x="31" y="157"/>
                  </a:lnTo>
                  <a:lnTo>
                    <a:pt x="31" y="155"/>
                  </a:lnTo>
                  <a:lnTo>
                    <a:pt x="33" y="155"/>
                  </a:lnTo>
                  <a:lnTo>
                    <a:pt x="33" y="153"/>
                  </a:lnTo>
                  <a:lnTo>
                    <a:pt x="35" y="151"/>
                  </a:lnTo>
                  <a:lnTo>
                    <a:pt x="35" y="149"/>
                  </a:lnTo>
                  <a:lnTo>
                    <a:pt x="35" y="147"/>
                  </a:lnTo>
                  <a:lnTo>
                    <a:pt x="35" y="145"/>
                  </a:lnTo>
                  <a:lnTo>
                    <a:pt x="33" y="145"/>
                  </a:lnTo>
                  <a:lnTo>
                    <a:pt x="33" y="143"/>
                  </a:lnTo>
                  <a:lnTo>
                    <a:pt x="33" y="141"/>
                  </a:lnTo>
                  <a:lnTo>
                    <a:pt x="31" y="141"/>
                  </a:lnTo>
                  <a:lnTo>
                    <a:pt x="29" y="139"/>
                  </a:lnTo>
                  <a:lnTo>
                    <a:pt x="27" y="137"/>
                  </a:lnTo>
                  <a:lnTo>
                    <a:pt x="25" y="137"/>
                  </a:lnTo>
                  <a:lnTo>
                    <a:pt x="25" y="136"/>
                  </a:lnTo>
                  <a:lnTo>
                    <a:pt x="23" y="132"/>
                  </a:lnTo>
                  <a:lnTo>
                    <a:pt x="25" y="130"/>
                  </a:lnTo>
                  <a:lnTo>
                    <a:pt x="27" y="128"/>
                  </a:lnTo>
                  <a:lnTo>
                    <a:pt x="27" y="126"/>
                  </a:lnTo>
                  <a:lnTo>
                    <a:pt x="27" y="124"/>
                  </a:lnTo>
                  <a:lnTo>
                    <a:pt x="27" y="122"/>
                  </a:lnTo>
                  <a:lnTo>
                    <a:pt x="25" y="122"/>
                  </a:lnTo>
                  <a:lnTo>
                    <a:pt x="23" y="120"/>
                  </a:lnTo>
                  <a:lnTo>
                    <a:pt x="23" y="118"/>
                  </a:lnTo>
                  <a:lnTo>
                    <a:pt x="21" y="116"/>
                  </a:lnTo>
                  <a:lnTo>
                    <a:pt x="23" y="116"/>
                  </a:lnTo>
                  <a:lnTo>
                    <a:pt x="23" y="114"/>
                  </a:lnTo>
                  <a:lnTo>
                    <a:pt x="23" y="112"/>
                  </a:lnTo>
                  <a:lnTo>
                    <a:pt x="21" y="112"/>
                  </a:lnTo>
                  <a:lnTo>
                    <a:pt x="19" y="110"/>
                  </a:lnTo>
                  <a:lnTo>
                    <a:pt x="19" y="108"/>
                  </a:lnTo>
                  <a:lnTo>
                    <a:pt x="19" y="107"/>
                  </a:lnTo>
                  <a:lnTo>
                    <a:pt x="21" y="107"/>
                  </a:lnTo>
                  <a:lnTo>
                    <a:pt x="21" y="105"/>
                  </a:lnTo>
                  <a:lnTo>
                    <a:pt x="19" y="105"/>
                  </a:lnTo>
                  <a:lnTo>
                    <a:pt x="19" y="103"/>
                  </a:lnTo>
                  <a:lnTo>
                    <a:pt x="19" y="101"/>
                  </a:lnTo>
                  <a:lnTo>
                    <a:pt x="19" y="99"/>
                  </a:lnTo>
                  <a:lnTo>
                    <a:pt x="21" y="99"/>
                  </a:lnTo>
                  <a:lnTo>
                    <a:pt x="21" y="97"/>
                  </a:lnTo>
                  <a:lnTo>
                    <a:pt x="19" y="97"/>
                  </a:lnTo>
                  <a:lnTo>
                    <a:pt x="19" y="95"/>
                  </a:lnTo>
                  <a:lnTo>
                    <a:pt x="21" y="95"/>
                  </a:lnTo>
                  <a:lnTo>
                    <a:pt x="23" y="95"/>
                  </a:lnTo>
                  <a:lnTo>
                    <a:pt x="23" y="93"/>
                  </a:lnTo>
                  <a:lnTo>
                    <a:pt x="23" y="91"/>
                  </a:lnTo>
                  <a:lnTo>
                    <a:pt x="23" y="89"/>
                  </a:lnTo>
                  <a:lnTo>
                    <a:pt x="21" y="89"/>
                  </a:lnTo>
                  <a:lnTo>
                    <a:pt x="21" y="87"/>
                  </a:lnTo>
                  <a:lnTo>
                    <a:pt x="21" y="85"/>
                  </a:lnTo>
                  <a:lnTo>
                    <a:pt x="19" y="81"/>
                  </a:lnTo>
                  <a:lnTo>
                    <a:pt x="19" y="79"/>
                  </a:lnTo>
                  <a:lnTo>
                    <a:pt x="19" y="77"/>
                  </a:lnTo>
                  <a:lnTo>
                    <a:pt x="17" y="76"/>
                  </a:lnTo>
                  <a:lnTo>
                    <a:pt x="17" y="74"/>
                  </a:lnTo>
                  <a:lnTo>
                    <a:pt x="16" y="72"/>
                  </a:lnTo>
                  <a:lnTo>
                    <a:pt x="16" y="70"/>
                  </a:lnTo>
                  <a:lnTo>
                    <a:pt x="16" y="68"/>
                  </a:lnTo>
                  <a:lnTo>
                    <a:pt x="17" y="62"/>
                  </a:lnTo>
                  <a:lnTo>
                    <a:pt x="19" y="62"/>
                  </a:lnTo>
                  <a:lnTo>
                    <a:pt x="21" y="56"/>
                  </a:lnTo>
                  <a:lnTo>
                    <a:pt x="21" y="54"/>
                  </a:lnTo>
                  <a:lnTo>
                    <a:pt x="23" y="52"/>
                  </a:lnTo>
                  <a:lnTo>
                    <a:pt x="19" y="50"/>
                  </a:lnTo>
                  <a:lnTo>
                    <a:pt x="17" y="47"/>
                  </a:lnTo>
                  <a:lnTo>
                    <a:pt x="17" y="45"/>
                  </a:lnTo>
                  <a:lnTo>
                    <a:pt x="14" y="43"/>
                  </a:lnTo>
                  <a:lnTo>
                    <a:pt x="12" y="43"/>
                  </a:lnTo>
                  <a:lnTo>
                    <a:pt x="12" y="41"/>
                  </a:lnTo>
                  <a:lnTo>
                    <a:pt x="10" y="35"/>
                  </a:lnTo>
                  <a:lnTo>
                    <a:pt x="10" y="33"/>
                  </a:lnTo>
                  <a:lnTo>
                    <a:pt x="12" y="29"/>
                  </a:lnTo>
                  <a:lnTo>
                    <a:pt x="12" y="27"/>
                  </a:lnTo>
                  <a:lnTo>
                    <a:pt x="10" y="27"/>
                  </a:lnTo>
                  <a:lnTo>
                    <a:pt x="10" y="25"/>
                  </a:lnTo>
                  <a:lnTo>
                    <a:pt x="12" y="23"/>
                  </a:lnTo>
                  <a:lnTo>
                    <a:pt x="14" y="23"/>
                  </a:lnTo>
                  <a:lnTo>
                    <a:pt x="16" y="23"/>
                  </a:lnTo>
                  <a:lnTo>
                    <a:pt x="16" y="21"/>
                  </a:lnTo>
                  <a:lnTo>
                    <a:pt x="16" y="19"/>
                  </a:lnTo>
                  <a:lnTo>
                    <a:pt x="17" y="19"/>
                  </a:lnTo>
                  <a:lnTo>
                    <a:pt x="17" y="18"/>
                  </a:lnTo>
                  <a:lnTo>
                    <a:pt x="17" y="16"/>
                  </a:lnTo>
                  <a:lnTo>
                    <a:pt x="19" y="16"/>
                  </a:lnTo>
                  <a:lnTo>
                    <a:pt x="21" y="16"/>
                  </a:lnTo>
                  <a:lnTo>
                    <a:pt x="23" y="14"/>
                  </a:lnTo>
                  <a:lnTo>
                    <a:pt x="23" y="12"/>
                  </a:lnTo>
                  <a:lnTo>
                    <a:pt x="25" y="12"/>
                  </a:lnTo>
                  <a:lnTo>
                    <a:pt x="25" y="10"/>
                  </a:lnTo>
                  <a:lnTo>
                    <a:pt x="23" y="10"/>
                  </a:lnTo>
                  <a:lnTo>
                    <a:pt x="23" y="8"/>
                  </a:lnTo>
                  <a:lnTo>
                    <a:pt x="25" y="8"/>
                  </a:lnTo>
                  <a:lnTo>
                    <a:pt x="27" y="10"/>
                  </a:lnTo>
                  <a:lnTo>
                    <a:pt x="27" y="12"/>
                  </a:lnTo>
                  <a:lnTo>
                    <a:pt x="29" y="12"/>
                  </a:lnTo>
                  <a:lnTo>
                    <a:pt x="29" y="10"/>
                  </a:lnTo>
                  <a:lnTo>
                    <a:pt x="31" y="10"/>
                  </a:lnTo>
                  <a:lnTo>
                    <a:pt x="31" y="8"/>
                  </a:lnTo>
                  <a:lnTo>
                    <a:pt x="29" y="8"/>
                  </a:lnTo>
                  <a:lnTo>
                    <a:pt x="29" y="6"/>
                  </a:lnTo>
                  <a:lnTo>
                    <a:pt x="29" y="4"/>
                  </a:lnTo>
                  <a:lnTo>
                    <a:pt x="31" y="6"/>
                  </a:lnTo>
                  <a:lnTo>
                    <a:pt x="33" y="6"/>
                  </a:lnTo>
                  <a:lnTo>
                    <a:pt x="35" y="6"/>
                  </a:lnTo>
                  <a:lnTo>
                    <a:pt x="35" y="8"/>
                  </a:lnTo>
                  <a:lnTo>
                    <a:pt x="33" y="8"/>
                  </a:lnTo>
                  <a:lnTo>
                    <a:pt x="33" y="10"/>
                  </a:lnTo>
                  <a:lnTo>
                    <a:pt x="33" y="8"/>
                  </a:lnTo>
                  <a:lnTo>
                    <a:pt x="35" y="8"/>
                  </a:lnTo>
                  <a:lnTo>
                    <a:pt x="35" y="6"/>
                  </a:lnTo>
                  <a:lnTo>
                    <a:pt x="37" y="8"/>
                  </a:lnTo>
                  <a:lnTo>
                    <a:pt x="37" y="6"/>
                  </a:lnTo>
                  <a:lnTo>
                    <a:pt x="37" y="4"/>
                  </a:lnTo>
                  <a:lnTo>
                    <a:pt x="39" y="4"/>
                  </a:lnTo>
                  <a:lnTo>
                    <a:pt x="39" y="6"/>
                  </a:lnTo>
                  <a:lnTo>
                    <a:pt x="39" y="4"/>
                  </a:lnTo>
                  <a:lnTo>
                    <a:pt x="41" y="4"/>
                  </a:lnTo>
                  <a:lnTo>
                    <a:pt x="39" y="4"/>
                  </a:lnTo>
                  <a:lnTo>
                    <a:pt x="39" y="2"/>
                  </a:lnTo>
                  <a:lnTo>
                    <a:pt x="39" y="0"/>
                  </a:lnTo>
                  <a:lnTo>
                    <a:pt x="41" y="2"/>
                  </a:lnTo>
                  <a:lnTo>
                    <a:pt x="43" y="2"/>
                  </a:lnTo>
                  <a:lnTo>
                    <a:pt x="43" y="4"/>
                  </a:lnTo>
                  <a:lnTo>
                    <a:pt x="45" y="4"/>
                  </a:lnTo>
                  <a:lnTo>
                    <a:pt x="46" y="6"/>
                  </a:lnTo>
                  <a:lnTo>
                    <a:pt x="48" y="6"/>
                  </a:lnTo>
                  <a:lnTo>
                    <a:pt x="48" y="8"/>
                  </a:lnTo>
                  <a:lnTo>
                    <a:pt x="48" y="10"/>
                  </a:lnTo>
                  <a:lnTo>
                    <a:pt x="46" y="10"/>
                  </a:lnTo>
                  <a:lnTo>
                    <a:pt x="43" y="8"/>
                  </a:lnTo>
                  <a:lnTo>
                    <a:pt x="41" y="8"/>
                  </a:lnTo>
                  <a:lnTo>
                    <a:pt x="41" y="6"/>
                  </a:lnTo>
                  <a:lnTo>
                    <a:pt x="41" y="8"/>
                  </a:lnTo>
                  <a:lnTo>
                    <a:pt x="39" y="8"/>
                  </a:lnTo>
                  <a:lnTo>
                    <a:pt x="39" y="10"/>
                  </a:lnTo>
                  <a:lnTo>
                    <a:pt x="41" y="10"/>
                  </a:lnTo>
                  <a:lnTo>
                    <a:pt x="43" y="10"/>
                  </a:lnTo>
                  <a:lnTo>
                    <a:pt x="43" y="12"/>
                  </a:lnTo>
                  <a:lnTo>
                    <a:pt x="41" y="14"/>
                  </a:lnTo>
                  <a:lnTo>
                    <a:pt x="43" y="12"/>
                  </a:lnTo>
                  <a:lnTo>
                    <a:pt x="45" y="12"/>
                  </a:lnTo>
                  <a:lnTo>
                    <a:pt x="46" y="12"/>
                  </a:lnTo>
                  <a:lnTo>
                    <a:pt x="46" y="14"/>
                  </a:lnTo>
                  <a:lnTo>
                    <a:pt x="45" y="14"/>
                  </a:lnTo>
                  <a:lnTo>
                    <a:pt x="46" y="12"/>
                  </a:lnTo>
                  <a:lnTo>
                    <a:pt x="48" y="12"/>
                  </a:lnTo>
                  <a:lnTo>
                    <a:pt x="46" y="16"/>
                  </a:lnTo>
                  <a:lnTo>
                    <a:pt x="46" y="14"/>
                  </a:lnTo>
                  <a:lnTo>
                    <a:pt x="50" y="14"/>
                  </a:lnTo>
                  <a:lnTo>
                    <a:pt x="52" y="14"/>
                  </a:lnTo>
                  <a:lnTo>
                    <a:pt x="50" y="14"/>
                  </a:lnTo>
                  <a:lnTo>
                    <a:pt x="50" y="16"/>
                  </a:lnTo>
                  <a:lnTo>
                    <a:pt x="52" y="14"/>
                  </a:lnTo>
                  <a:lnTo>
                    <a:pt x="50" y="16"/>
                  </a:lnTo>
                  <a:lnTo>
                    <a:pt x="50" y="18"/>
                  </a:lnTo>
                  <a:lnTo>
                    <a:pt x="48" y="18"/>
                  </a:lnTo>
                  <a:lnTo>
                    <a:pt x="50" y="18"/>
                  </a:lnTo>
                  <a:lnTo>
                    <a:pt x="50" y="16"/>
                  </a:lnTo>
                  <a:lnTo>
                    <a:pt x="50" y="18"/>
                  </a:lnTo>
                  <a:lnTo>
                    <a:pt x="52" y="18"/>
                  </a:lnTo>
                  <a:lnTo>
                    <a:pt x="52" y="19"/>
                  </a:lnTo>
                  <a:lnTo>
                    <a:pt x="50" y="19"/>
                  </a:lnTo>
                  <a:lnTo>
                    <a:pt x="50" y="21"/>
                  </a:lnTo>
                  <a:lnTo>
                    <a:pt x="48" y="21"/>
                  </a:lnTo>
                  <a:lnTo>
                    <a:pt x="46" y="23"/>
                  </a:lnTo>
                  <a:lnTo>
                    <a:pt x="48" y="25"/>
                  </a:lnTo>
                  <a:lnTo>
                    <a:pt x="48" y="23"/>
                  </a:lnTo>
                  <a:lnTo>
                    <a:pt x="48" y="21"/>
                  </a:lnTo>
                  <a:lnTo>
                    <a:pt x="50" y="21"/>
                  </a:lnTo>
                  <a:lnTo>
                    <a:pt x="50" y="19"/>
                  </a:lnTo>
                  <a:lnTo>
                    <a:pt x="52" y="19"/>
                  </a:lnTo>
                  <a:lnTo>
                    <a:pt x="52" y="18"/>
                  </a:lnTo>
                  <a:lnTo>
                    <a:pt x="52" y="16"/>
                  </a:lnTo>
                  <a:lnTo>
                    <a:pt x="54" y="16"/>
                  </a:lnTo>
                  <a:lnTo>
                    <a:pt x="56" y="16"/>
                  </a:lnTo>
                  <a:lnTo>
                    <a:pt x="58" y="16"/>
                  </a:lnTo>
                  <a:lnTo>
                    <a:pt x="60" y="18"/>
                  </a:lnTo>
                  <a:lnTo>
                    <a:pt x="62" y="18"/>
                  </a:lnTo>
                  <a:lnTo>
                    <a:pt x="64" y="18"/>
                  </a:lnTo>
                  <a:lnTo>
                    <a:pt x="64" y="19"/>
                  </a:lnTo>
                  <a:lnTo>
                    <a:pt x="64" y="18"/>
                  </a:lnTo>
                  <a:lnTo>
                    <a:pt x="66" y="18"/>
                  </a:lnTo>
                  <a:lnTo>
                    <a:pt x="66" y="19"/>
                  </a:lnTo>
                  <a:lnTo>
                    <a:pt x="66" y="18"/>
                  </a:lnTo>
                  <a:lnTo>
                    <a:pt x="70" y="19"/>
                  </a:lnTo>
                  <a:lnTo>
                    <a:pt x="72" y="19"/>
                  </a:lnTo>
                  <a:lnTo>
                    <a:pt x="74" y="19"/>
                  </a:lnTo>
                  <a:lnTo>
                    <a:pt x="74" y="21"/>
                  </a:lnTo>
                  <a:lnTo>
                    <a:pt x="75" y="21"/>
                  </a:lnTo>
                  <a:lnTo>
                    <a:pt x="75" y="23"/>
                  </a:lnTo>
                  <a:lnTo>
                    <a:pt x="77" y="23"/>
                  </a:lnTo>
                  <a:lnTo>
                    <a:pt x="77" y="25"/>
                  </a:lnTo>
                  <a:lnTo>
                    <a:pt x="79" y="25"/>
                  </a:lnTo>
                  <a:lnTo>
                    <a:pt x="81" y="25"/>
                  </a:lnTo>
                  <a:lnTo>
                    <a:pt x="81" y="27"/>
                  </a:lnTo>
                  <a:lnTo>
                    <a:pt x="83" y="27"/>
                  </a:lnTo>
                  <a:lnTo>
                    <a:pt x="83" y="29"/>
                  </a:lnTo>
                  <a:lnTo>
                    <a:pt x="85" y="29"/>
                  </a:lnTo>
                  <a:lnTo>
                    <a:pt x="87" y="31"/>
                  </a:lnTo>
                  <a:lnTo>
                    <a:pt x="89" y="33"/>
                  </a:lnTo>
                  <a:lnTo>
                    <a:pt x="89" y="35"/>
                  </a:lnTo>
                  <a:lnTo>
                    <a:pt x="91" y="35"/>
                  </a:lnTo>
                  <a:lnTo>
                    <a:pt x="91" y="37"/>
                  </a:lnTo>
                  <a:lnTo>
                    <a:pt x="91" y="39"/>
                  </a:lnTo>
                  <a:lnTo>
                    <a:pt x="93" y="39"/>
                  </a:lnTo>
                  <a:lnTo>
                    <a:pt x="95" y="39"/>
                  </a:lnTo>
                  <a:lnTo>
                    <a:pt x="93" y="39"/>
                  </a:lnTo>
                  <a:lnTo>
                    <a:pt x="93" y="37"/>
                  </a:lnTo>
                  <a:lnTo>
                    <a:pt x="93" y="39"/>
                  </a:lnTo>
                  <a:lnTo>
                    <a:pt x="93" y="37"/>
                  </a:lnTo>
                  <a:lnTo>
                    <a:pt x="95" y="37"/>
                  </a:lnTo>
                  <a:lnTo>
                    <a:pt x="95" y="39"/>
                  </a:lnTo>
                  <a:lnTo>
                    <a:pt x="97" y="39"/>
                  </a:lnTo>
                  <a:lnTo>
                    <a:pt x="97" y="41"/>
                  </a:lnTo>
                  <a:lnTo>
                    <a:pt x="99" y="43"/>
                  </a:lnTo>
                  <a:lnTo>
                    <a:pt x="101" y="43"/>
                  </a:lnTo>
                  <a:lnTo>
                    <a:pt x="101" y="45"/>
                  </a:lnTo>
                  <a:lnTo>
                    <a:pt x="103" y="45"/>
                  </a:lnTo>
                  <a:lnTo>
                    <a:pt x="104" y="45"/>
                  </a:lnTo>
                  <a:lnTo>
                    <a:pt x="103" y="43"/>
                  </a:lnTo>
                  <a:lnTo>
                    <a:pt x="104" y="43"/>
                  </a:lnTo>
                  <a:lnTo>
                    <a:pt x="104" y="45"/>
                  </a:lnTo>
                  <a:lnTo>
                    <a:pt x="106" y="47"/>
                  </a:lnTo>
                  <a:lnTo>
                    <a:pt x="108" y="48"/>
                  </a:lnTo>
                  <a:lnTo>
                    <a:pt x="108" y="50"/>
                  </a:lnTo>
                  <a:lnTo>
                    <a:pt x="110" y="50"/>
                  </a:lnTo>
                  <a:lnTo>
                    <a:pt x="112" y="52"/>
                  </a:lnTo>
                  <a:lnTo>
                    <a:pt x="114" y="52"/>
                  </a:lnTo>
                  <a:lnTo>
                    <a:pt x="114" y="54"/>
                  </a:lnTo>
                  <a:lnTo>
                    <a:pt x="114" y="56"/>
                  </a:lnTo>
                  <a:lnTo>
                    <a:pt x="114" y="58"/>
                  </a:lnTo>
                  <a:lnTo>
                    <a:pt x="114" y="60"/>
                  </a:lnTo>
                  <a:lnTo>
                    <a:pt x="114" y="62"/>
                  </a:lnTo>
                  <a:lnTo>
                    <a:pt x="116" y="62"/>
                  </a:lnTo>
                  <a:lnTo>
                    <a:pt x="116" y="64"/>
                  </a:lnTo>
                  <a:lnTo>
                    <a:pt x="116" y="66"/>
                  </a:lnTo>
                  <a:lnTo>
                    <a:pt x="116" y="68"/>
                  </a:lnTo>
                  <a:lnTo>
                    <a:pt x="116" y="70"/>
                  </a:lnTo>
                  <a:lnTo>
                    <a:pt x="114" y="72"/>
                  </a:lnTo>
                  <a:lnTo>
                    <a:pt x="114" y="74"/>
                  </a:lnTo>
                  <a:lnTo>
                    <a:pt x="112" y="74"/>
                  </a:lnTo>
                  <a:lnTo>
                    <a:pt x="112" y="76"/>
                  </a:lnTo>
                  <a:lnTo>
                    <a:pt x="110" y="76"/>
                  </a:lnTo>
                  <a:lnTo>
                    <a:pt x="110" y="77"/>
                  </a:lnTo>
                  <a:lnTo>
                    <a:pt x="110" y="79"/>
                  </a:lnTo>
                  <a:lnTo>
                    <a:pt x="108" y="79"/>
                  </a:lnTo>
                  <a:lnTo>
                    <a:pt x="106" y="81"/>
                  </a:lnTo>
                  <a:lnTo>
                    <a:pt x="104" y="83"/>
                  </a:lnTo>
                  <a:lnTo>
                    <a:pt x="103" y="83"/>
                  </a:lnTo>
                  <a:lnTo>
                    <a:pt x="101" y="85"/>
                  </a:lnTo>
                  <a:lnTo>
                    <a:pt x="97" y="85"/>
                  </a:lnTo>
                  <a:lnTo>
                    <a:pt x="93" y="87"/>
                  </a:lnTo>
                  <a:lnTo>
                    <a:pt x="91" y="87"/>
                  </a:lnTo>
                  <a:lnTo>
                    <a:pt x="87" y="87"/>
                  </a:lnTo>
                  <a:lnTo>
                    <a:pt x="87" y="85"/>
                  </a:lnTo>
                  <a:lnTo>
                    <a:pt x="85" y="85"/>
                  </a:lnTo>
                  <a:lnTo>
                    <a:pt x="83" y="83"/>
                  </a:lnTo>
                  <a:lnTo>
                    <a:pt x="79" y="83"/>
                  </a:lnTo>
                  <a:lnTo>
                    <a:pt x="77" y="81"/>
                  </a:lnTo>
                  <a:lnTo>
                    <a:pt x="75" y="81"/>
                  </a:lnTo>
                  <a:lnTo>
                    <a:pt x="74" y="81"/>
                  </a:lnTo>
                  <a:lnTo>
                    <a:pt x="72" y="81"/>
                  </a:lnTo>
                  <a:lnTo>
                    <a:pt x="70" y="81"/>
                  </a:lnTo>
                  <a:lnTo>
                    <a:pt x="70" y="79"/>
                  </a:lnTo>
                  <a:lnTo>
                    <a:pt x="68" y="79"/>
                  </a:lnTo>
                  <a:lnTo>
                    <a:pt x="66" y="79"/>
                  </a:lnTo>
                  <a:lnTo>
                    <a:pt x="66" y="77"/>
                  </a:lnTo>
                  <a:lnTo>
                    <a:pt x="62" y="76"/>
                  </a:lnTo>
                  <a:lnTo>
                    <a:pt x="60" y="77"/>
                  </a:lnTo>
                  <a:lnTo>
                    <a:pt x="58" y="76"/>
                  </a:lnTo>
                  <a:lnTo>
                    <a:pt x="60" y="76"/>
                  </a:lnTo>
                  <a:lnTo>
                    <a:pt x="60" y="74"/>
                  </a:lnTo>
                  <a:lnTo>
                    <a:pt x="60" y="76"/>
                  </a:lnTo>
                  <a:lnTo>
                    <a:pt x="58" y="74"/>
                  </a:lnTo>
                  <a:lnTo>
                    <a:pt x="56" y="74"/>
                  </a:lnTo>
                  <a:lnTo>
                    <a:pt x="56" y="72"/>
                  </a:lnTo>
                  <a:lnTo>
                    <a:pt x="56" y="74"/>
                  </a:lnTo>
                  <a:lnTo>
                    <a:pt x="54" y="74"/>
                  </a:lnTo>
                  <a:lnTo>
                    <a:pt x="54" y="72"/>
                  </a:lnTo>
                  <a:lnTo>
                    <a:pt x="52" y="72"/>
                  </a:lnTo>
                  <a:lnTo>
                    <a:pt x="52" y="74"/>
                  </a:lnTo>
                  <a:lnTo>
                    <a:pt x="52" y="72"/>
                  </a:lnTo>
                  <a:lnTo>
                    <a:pt x="52" y="74"/>
                  </a:lnTo>
                  <a:lnTo>
                    <a:pt x="52" y="72"/>
                  </a:lnTo>
                  <a:lnTo>
                    <a:pt x="52" y="74"/>
                  </a:lnTo>
                  <a:lnTo>
                    <a:pt x="50" y="74"/>
                  </a:lnTo>
                  <a:lnTo>
                    <a:pt x="48" y="70"/>
                  </a:lnTo>
                  <a:lnTo>
                    <a:pt x="46" y="68"/>
                  </a:lnTo>
                  <a:lnTo>
                    <a:pt x="46" y="66"/>
                  </a:lnTo>
                  <a:lnTo>
                    <a:pt x="45" y="66"/>
                  </a:lnTo>
                  <a:lnTo>
                    <a:pt x="45" y="64"/>
                  </a:lnTo>
                  <a:lnTo>
                    <a:pt x="43" y="64"/>
                  </a:lnTo>
                  <a:lnTo>
                    <a:pt x="41" y="64"/>
                  </a:lnTo>
                  <a:lnTo>
                    <a:pt x="39" y="64"/>
                  </a:lnTo>
                  <a:lnTo>
                    <a:pt x="41" y="6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1" name="Freeform 1064"/>
            <p:cNvSpPr>
              <a:spLocks/>
            </p:cNvSpPr>
            <p:nvPr/>
          </p:nvSpPr>
          <p:spPr bwMode="gray">
            <a:xfrm>
              <a:off x="4661899" y="1492593"/>
              <a:ext cx="373031" cy="201978"/>
            </a:xfrm>
            <a:custGeom>
              <a:avLst/>
              <a:gdLst>
                <a:gd name="T0" fmla="*/ 9 w 386"/>
                <a:gd name="T1" fmla="*/ 153 h 209"/>
                <a:gd name="T2" fmla="*/ 11 w 386"/>
                <a:gd name="T3" fmla="*/ 158 h 209"/>
                <a:gd name="T4" fmla="*/ 21 w 386"/>
                <a:gd name="T5" fmla="*/ 168 h 209"/>
                <a:gd name="T6" fmla="*/ 19 w 386"/>
                <a:gd name="T7" fmla="*/ 182 h 209"/>
                <a:gd name="T8" fmla="*/ 23 w 386"/>
                <a:gd name="T9" fmla="*/ 195 h 209"/>
                <a:gd name="T10" fmla="*/ 38 w 386"/>
                <a:gd name="T11" fmla="*/ 205 h 209"/>
                <a:gd name="T12" fmla="*/ 46 w 386"/>
                <a:gd name="T13" fmla="*/ 195 h 209"/>
                <a:gd name="T14" fmla="*/ 38 w 386"/>
                <a:gd name="T15" fmla="*/ 184 h 209"/>
                <a:gd name="T16" fmla="*/ 56 w 386"/>
                <a:gd name="T17" fmla="*/ 191 h 209"/>
                <a:gd name="T18" fmla="*/ 67 w 386"/>
                <a:gd name="T19" fmla="*/ 187 h 209"/>
                <a:gd name="T20" fmla="*/ 75 w 386"/>
                <a:gd name="T21" fmla="*/ 164 h 209"/>
                <a:gd name="T22" fmla="*/ 91 w 386"/>
                <a:gd name="T23" fmla="*/ 164 h 209"/>
                <a:gd name="T24" fmla="*/ 100 w 386"/>
                <a:gd name="T25" fmla="*/ 153 h 209"/>
                <a:gd name="T26" fmla="*/ 98 w 386"/>
                <a:gd name="T27" fmla="*/ 131 h 209"/>
                <a:gd name="T28" fmla="*/ 94 w 386"/>
                <a:gd name="T29" fmla="*/ 110 h 209"/>
                <a:gd name="T30" fmla="*/ 120 w 386"/>
                <a:gd name="T31" fmla="*/ 127 h 209"/>
                <a:gd name="T32" fmla="*/ 112 w 386"/>
                <a:gd name="T33" fmla="*/ 145 h 209"/>
                <a:gd name="T34" fmla="*/ 129 w 386"/>
                <a:gd name="T35" fmla="*/ 137 h 209"/>
                <a:gd name="T36" fmla="*/ 137 w 386"/>
                <a:gd name="T37" fmla="*/ 127 h 209"/>
                <a:gd name="T38" fmla="*/ 156 w 386"/>
                <a:gd name="T39" fmla="*/ 116 h 209"/>
                <a:gd name="T40" fmla="*/ 166 w 386"/>
                <a:gd name="T41" fmla="*/ 110 h 209"/>
                <a:gd name="T42" fmla="*/ 178 w 386"/>
                <a:gd name="T43" fmla="*/ 106 h 209"/>
                <a:gd name="T44" fmla="*/ 178 w 386"/>
                <a:gd name="T45" fmla="*/ 118 h 209"/>
                <a:gd name="T46" fmla="*/ 197 w 386"/>
                <a:gd name="T47" fmla="*/ 108 h 209"/>
                <a:gd name="T48" fmla="*/ 214 w 386"/>
                <a:gd name="T49" fmla="*/ 106 h 209"/>
                <a:gd name="T50" fmla="*/ 224 w 386"/>
                <a:gd name="T51" fmla="*/ 114 h 209"/>
                <a:gd name="T52" fmla="*/ 234 w 386"/>
                <a:gd name="T53" fmla="*/ 98 h 209"/>
                <a:gd name="T54" fmla="*/ 237 w 386"/>
                <a:gd name="T55" fmla="*/ 81 h 209"/>
                <a:gd name="T56" fmla="*/ 270 w 386"/>
                <a:gd name="T57" fmla="*/ 93 h 209"/>
                <a:gd name="T58" fmla="*/ 280 w 386"/>
                <a:gd name="T59" fmla="*/ 100 h 209"/>
                <a:gd name="T60" fmla="*/ 299 w 386"/>
                <a:gd name="T61" fmla="*/ 116 h 209"/>
                <a:gd name="T62" fmla="*/ 301 w 386"/>
                <a:gd name="T63" fmla="*/ 102 h 209"/>
                <a:gd name="T64" fmla="*/ 286 w 386"/>
                <a:gd name="T65" fmla="*/ 85 h 209"/>
                <a:gd name="T66" fmla="*/ 290 w 386"/>
                <a:gd name="T67" fmla="*/ 73 h 209"/>
                <a:gd name="T68" fmla="*/ 284 w 386"/>
                <a:gd name="T69" fmla="*/ 58 h 209"/>
                <a:gd name="T70" fmla="*/ 294 w 386"/>
                <a:gd name="T71" fmla="*/ 40 h 209"/>
                <a:gd name="T72" fmla="*/ 301 w 386"/>
                <a:gd name="T73" fmla="*/ 13 h 209"/>
                <a:gd name="T74" fmla="*/ 313 w 386"/>
                <a:gd name="T75" fmla="*/ 2 h 209"/>
                <a:gd name="T76" fmla="*/ 334 w 386"/>
                <a:gd name="T77" fmla="*/ 15 h 209"/>
                <a:gd name="T78" fmla="*/ 328 w 386"/>
                <a:gd name="T79" fmla="*/ 38 h 209"/>
                <a:gd name="T80" fmla="*/ 334 w 386"/>
                <a:gd name="T81" fmla="*/ 66 h 209"/>
                <a:gd name="T82" fmla="*/ 332 w 386"/>
                <a:gd name="T83" fmla="*/ 91 h 209"/>
                <a:gd name="T84" fmla="*/ 340 w 386"/>
                <a:gd name="T85" fmla="*/ 116 h 209"/>
                <a:gd name="T86" fmla="*/ 328 w 386"/>
                <a:gd name="T87" fmla="*/ 139 h 209"/>
                <a:gd name="T88" fmla="*/ 324 w 386"/>
                <a:gd name="T89" fmla="*/ 151 h 209"/>
                <a:gd name="T90" fmla="*/ 317 w 386"/>
                <a:gd name="T91" fmla="*/ 149 h 209"/>
                <a:gd name="T92" fmla="*/ 307 w 386"/>
                <a:gd name="T93" fmla="*/ 154 h 209"/>
                <a:gd name="T94" fmla="*/ 332 w 386"/>
                <a:gd name="T95" fmla="*/ 154 h 209"/>
                <a:gd name="T96" fmla="*/ 352 w 386"/>
                <a:gd name="T97" fmla="*/ 127 h 209"/>
                <a:gd name="T98" fmla="*/ 361 w 386"/>
                <a:gd name="T99" fmla="*/ 100 h 209"/>
                <a:gd name="T100" fmla="*/ 371 w 386"/>
                <a:gd name="T101" fmla="*/ 120 h 209"/>
                <a:gd name="T102" fmla="*/ 379 w 386"/>
                <a:gd name="T103" fmla="*/ 131 h 209"/>
                <a:gd name="T104" fmla="*/ 379 w 386"/>
                <a:gd name="T105" fmla="*/ 129 h 209"/>
                <a:gd name="T106" fmla="*/ 377 w 386"/>
                <a:gd name="T107" fmla="*/ 112 h 209"/>
                <a:gd name="T108" fmla="*/ 359 w 386"/>
                <a:gd name="T109" fmla="*/ 95 h 209"/>
                <a:gd name="T110" fmla="*/ 342 w 386"/>
                <a:gd name="T111" fmla="*/ 85 h 209"/>
                <a:gd name="T112" fmla="*/ 344 w 386"/>
                <a:gd name="T113" fmla="*/ 52 h 209"/>
                <a:gd name="T114" fmla="*/ 350 w 386"/>
                <a:gd name="T115" fmla="*/ 25 h 209"/>
                <a:gd name="T116" fmla="*/ 357 w 386"/>
                <a:gd name="T117" fmla="*/ 6 h 209"/>
                <a:gd name="T118" fmla="*/ 355 w 386"/>
                <a:gd name="T119" fmla="*/ 2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209">
                  <a:moveTo>
                    <a:pt x="0" y="141"/>
                  </a:moveTo>
                  <a:lnTo>
                    <a:pt x="0" y="143"/>
                  </a:lnTo>
                  <a:lnTo>
                    <a:pt x="2" y="143"/>
                  </a:lnTo>
                  <a:lnTo>
                    <a:pt x="0" y="143"/>
                  </a:lnTo>
                  <a:lnTo>
                    <a:pt x="2" y="143"/>
                  </a:lnTo>
                  <a:lnTo>
                    <a:pt x="2" y="145"/>
                  </a:lnTo>
                  <a:lnTo>
                    <a:pt x="4" y="145"/>
                  </a:lnTo>
                  <a:lnTo>
                    <a:pt x="2" y="145"/>
                  </a:lnTo>
                  <a:lnTo>
                    <a:pt x="2" y="147"/>
                  </a:lnTo>
                  <a:lnTo>
                    <a:pt x="4" y="147"/>
                  </a:lnTo>
                  <a:lnTo>
                    <a:pt x="4" y="149"/>
                  </a:lnTo>
                  <a:lnTo>
                    <a:pt x="5" y="149"/>
                  </a:lnTo>
                  <a:lnTo>
                    <a:pt x="5" y="151"/>
                  </a:lnTo>
                  <a:lnTo>
                    <a:pt x="4" y="151"/>
                  </a:lnTo>
                  <a:lnTo>
                    <a:pt x="5" y="151"/>
                  </a:lnTo>
                  <a:lnTo>
                    <a:pt x="7" y="151"/>
                  </a:lnTo>
                  <a:lnTo>
                    <a:pt x="9" y="153"/>
                  </a:lnTo>
                  <a:lnTo>
                    <a:pt x="7" y="153"/>
                  </a:lnTo>
                  <a:lnTo>
                    <a:pt x="5" y="153"/>
                  </a:lnTo>
                  <a:lnTo>
                    <a:pt x="7" y="153"/>
                  </a:lnTo>
                  <a:lnTo>
                    <a:pt x="9" y="153"/>
                  </a:lnTo>
                  <a:lnTo>
                    <a:pt x="9" y="154"/>
                  </a:lnTo>
                  <a:lnTo>
                    <a:pt x="11" y="154"/>
                  </a:lnTo>
                  <a:lnTo>
                    <a:pt x="7" y="153"/>
                  </a:lnTo>
                  <a:lnTo>
                    <a:pt x="7" y="154"/>
                  </a:lnTo>
                  <a:lnTo>
                    <a:pt x="5" y="154"/>
                  </a:lnTo>
                  <a:lnTo>
                    <a:pt x="7" y="154"/>
                  </a:lnTo>
                  <a:lnTo>
                    <a:pt x="9" y="154"/>
                  </a:lnTo>
                  <a:lnTo>
                    <a:pt x="11" y="156"/>
                  </a:lnTo>
                  <a:lnTo>
                    <a:pt x="11" y="154"/>
                  </a:lnTo>
                  <a:lnTo>
                    <a:pt x="11" y="156"/>
                  </a:lnTo>
                  <a:lnTo>
                    <a:pt x="13" y="156"/>
                  </a:lnTo>
                  <a:lnTo>
                    <a:pt x="11" y="156"/>
                  </a:lnTo>
                  <a:lnTo>
                    <a:pt x="11" y="158"/>
                  </a:lnTo>
                  <a:lnTo>
                    <a:pt x="9" y="158"/>
                  </a:lnTo>
                  <a:lnTo>
                    <a:pt x="11" y="158"/>
                  </a:lnTo>
                  <a:lnTo>
                    <a:pt x="13" y="160"/>
                  </a:lnTo>
                  <a:lnTo>
                    <a:pt x="15" y="160"/>
                  </a:lnTo>
                  <a:lnTo>
                    <a:pt x="15" y="162"/>
                  </a:lnTo>
                  <a:lnTo>
                    <a:pt x="17" y="162"/>
                  </a:lnTo>
                  <a:lnTo>
                    <a:pt x="19" y="162"/>
                  </a:lnTo>
                  <a:lnTo>
                    <a:pt x="19" y="164"/>
                  </a:lnTo>
                  <a:lnTo>
                    <a:pt x="19" y="162"/>
                  </a:lnTo>
                  <a:lnTo>
                    <a:pt x="19" y="164"/>
                  </a:lnTo>
                  <a:lnTo>
                    <a:pt x="21" y="164"/>
                  </a:lnTo>
                  <a:lnTo>
                    <a:pt x="21" y="166"/>
                  </a:lnTo>
                  <a:lnTo>
                    <a:pt x="21" y="168"/>
                  </a:lnTo>
                  <a:lnTo>
                    <a:pt x="21" y="166"/>
                  </a:lnTo>
                  <a:lnTo>
                    <a:pt x="21" y="168"/>
                  </a:lnTo>
                  <a:lnTo>
                    <a:pt x="21" y="166"/>
                  </a:lnTo>
                  <a:lnTo>
                    <a:pt x="21" y="168"/>
                  </a:lnTo>
                  <a:lnTo>
                    <a:pt x="23" y="168"/>
                  </a:lnTo>
                  <a:lnTo>
                    <a:pt x="23" y="170"/>
                  </a:lnTo>
                  <a:lnTo>
                    <a:pt x="21" y="170"/>
                  </a:lnTo>
                  <a:lnTo>
                    <a:pt x="23" y="170"/>
                  </a:lnTo>
                  <a:lnTo>
                    <a:pt x="23" y="172"/>
                  </a:lnTo>
                  <a:lnTo>
                    <a:pt x="21" y="170"/>
                  </a:lnTo>
                  <a:lnTo>
                    <a:pt x="21" y="172"/>
                  </a:lnTo>
                  <a:lnTo>
                    <a:pt x="21" y="174"/>
                  </a:lnTo>
                  <a:lnTo>
                    <a:pt x="21" y="176"/>
                  </a:lnTo>
                  <a:lnTo>
                    <a:pt x="19" y="176"/>
                  </a:lnTo>
                  <a:lnTo>
                    <a:pt x="21" y="176"/>
                  </a:lnTo>
                  <a:lnTo>
                    <a:pt x="19" y="176"/>
                  </a:lnTo>
                  <a:lnTo>
                    <a:pt x="19" y="178"/>
                  </a:lnTo>
                  <a:lnTo>
                    <a:pt x="17" y="178"/>
                  </a:lnTo>
                  <a:lnTo>
                    <a:pt x="19" y="178"/>
                  </a:lnTo>
                  <a:lnTo>
                    <a:pt x="19" y="180"/>
                  </a:lnTo>
                  <a:lnTo>
                    <a:pt x="19" y="182"/>
                  </a:lnTo>
                  <a:lnTo>
                    <a:pt x="21" y="182"/>
                  </a:lnTo>
                  <a:lnTo>
                    <a:pt x="19" y="182"/>
                  </a:lnTo>
                  <a:lnTo>
                    <a:pt x="21" y="182"/>
                  </a:lnTo>
                  <a:lnTo>
                    <a:pt x="21" y="184"/>
                  </a:lnTo>
                  <a:lnTo>
                    <a:pt x="21" y="185"/>
                  </a:lnTo>
                  <a:lnTo>
                    <a:pt x="21" y="187"/>
                  </a:lnTo>
                  <a:lnTo>
                    <a:pt x="23" y="187"/>
                  </a:lnTo>
                  <a:lnTo>
                    <a:pt x="23" y="189"/>
                  </a:lnTo>
                  <a:lnTo>
                    <a:pt x="21" y="189"/>
                  </a:lnTo>
                  <a:lnTo>
                    <a:pt x="23" y="189"/>
                  </a:lnTo>
                  <a:lnTo>
                    <a:pt x="23" y="191"/>
                  </a:lnTo>
                  <a:lnTo>
                    <a:pt x="21" y="191"/>
                  </a:lnTo>
                  <a:lnTo>
                    <a:pt x="23" y="191"/>
                  </a:lnTo>
                  <a:lnTo>
                    <a:pt x="23" y="193"/>
                  </a:lnTo>
                  <a:lnTo>
                    <a:pt x="21" y="193"/>
                  </a:lnTo>
                  <a:lnTo>
                    <a:pt x="21" y="195"/>
                  </a:lnTo>
                  <a:lnTo>
                    <a:pt x="23" y="195"/>
                  </a:lnTo>
                  <a:lnTo>
                    <a:pt x="23" y="197"/>
                  </a:lnTo>
                  <a:lnTo>
                    <a:pt x="25" y="197"/>
                  </a:lnTo>
                  <a:lnTo>
                    <a:pt x="25" y="199"/>
                  </a:lnTo>
                  <a:lnTo>
                    <a:pt x="27" y="199"/>
                  </a:lnTo>
                  <a:lnTo>
                    <a:pt x="29" y="197"/>
                  </a:lnTo>
                  <a:lnTo>
                    <a:pt x="27" y="197"/>
                  </a:lnTo>
                  <a:lnTo>
                    <a:pt x="29" y="197"/>
                  </a:lnTo>
                  <a:lnTo>
                    <a:pt x="31" y="199"/>
                  </a:lnTo>
                  <a:lnTo>
                    <a:pt x="31" y="201"/>
                  </a:lnTo>
                  <a:lnTo>
                    <a:pt x="33" y="201"/>
                  </a:lnTo>
                  <a:lnTo>
                    <a:pt x="33" y="203"/>
                  </a:lnTo>
                  <a:lnTo>
                    <a:pt x="33" y="205"/>
                  </a:lnTo>
                  <a:lnTo>
                    <a:pt x="34" y="205"/>
                  </a:lnTo>
                  <a:lnTo>
                    <a:pt x="36" y="205"/>
                  </a:lnTo>
                  <a:lnTo>
                    <a:pt x="38" y="205"/>
                  </a:lnTo>
                  <a:lnTo>
                    <a:pt x="38" y="207"/>
                  </a:lnTo>
                  <a:lnTo>
                    <a:pt x="38" y="205"/>
                  </a:lnTo>
                  <a:lnTo>
                    <a:pt x="38" y="207"/>
                  </a:lnTo>
                  <a:lnTo>
                    <a:pt x="40" y="207"/>
                  </a:lnTo>
                  <a:lnTo>
                    <a:pt x="42" y="207"/>
                  </a:lnTo>
                  <a:lnTo>
                    <a:pt x="42" y="209"/>
                  </a:lnTo>
                  <a:lnTo>
                    <a:pt x="44" y="209"/>
                  </a:lnTo>
                  <a:lnTo>
                    <a:pt x="44" y="207"/>
                  </a:lnTo>
                  <a:lnTo>
                    <a:pt x="46" y="207"/>
                  </a:lnTo>
                  <a:lnTo>
                    <a:pt x="48" y="205"/>
                  </a:lnTo>
                  <a:lnTo>
                    <a:pt x="48" y="203"/>
                  </a:lnTo>
                  <a:lnTo>
                    <a:pt x="48" y="201"/>
                  </a:lnTo>
                  <a:lnTo>
                    <a:pt x="46" y="201"/>
                  </a:lnTo>
                  <a:lnTo>
                    <a:pt x="46" y="199"/>
                  </a:lnTo>
                  <a:lnTo>
                    <a:pt x="48" y="199"/>
                  </a:lnTo>
                  <a:lnTo>
                    <a:pt x="46" y="197"/>
                  </a:lnTo>
                  <a:lnTo>
                    <a:pt x="48" y="197"/>
                  </a:lnTo>
                  <a:lnTo>
                    <a:pt x="46" y="197"/>
                  </a:lnTo>
                  <a:lnTo>
                    <a:pt x="46" y="195"/>
                  </a:lnTo>
                  <a:lnTo>
                    <a:pt x="44" y="197"/>
                  </a:lnTo>
                  <a:lnTo>
                    <a:pt x="42" y="197"/>
                  </a:lnTo>
                  <a:lnTo>
                    <a:pt x="40" y="197"/>
                  </a:lnTo>
                  <a:lnTo>
                    <a:pt x="40" y="195"/>
                  </a:lnTo>
                  <a:lnTo>
                    <a:pt x="38" y="193"/>
                  </a:lnTo>
                  <a:lnTo>
                    <a:pt x="38" y="191"/>
                  </a:lnTo>
                  <a:lnTo>
                    <a:pt x="36" y="191"/>
                  </a:lnTo>
                  <a:lnTo>
                    <a:pt x="36" y="189"/>
                  </a:lnTo>
                  <a:lnTo>
                    <a:pt x="34" y="189"/>
                  </a:lnTo>
                  <a:lnTo>
                    <a:pt x="34" y="187"/>
                  </a:lnTo>
                  <a:lnTo>
                    <a:pt x="36" y="189"/>
                  </a:lnTo>
                  <a:lnTo>
                    <a:pt x="34" y="187"/>
                  </a:lnTo>
                  <a:lnTo>
                    <a:pt x="34" y="185"/>
                  </a:lnTo>
                  <a:lnTo>
                    <a:pt x="36" y="187"/>
                  </a:lnTo>
                  <a:lnTo>
                    <a:pt x="36" y="185"/>
                  </a:lnTo>
                  <a:lnTo>
                    <a:pt x="38" y="185"/>
                  </a:lnTo>
                  <a:lnTo>
                    <a:pt x="38" y="184"/>
                  </a:lnTo>
                  <a:lnTo>
                    <a:pt x="38" y="182"/>
                  </a:lnTo>
                  <a:lnTo>
                    <a:pt x="40" y="182"/>
                  </a:lnTo>
                  <a:lnTo>
                    <a:pt x="42" y="184"/>
                  </a:lnTo>
                  <a:lnTo>
                    <a:pt x="44" y="184"/>
                  </a:lnTo>
                  <a:lnTo>
                    <a:pt x="46" y="185"/>
                  </a:lnTo>
                  <a:lnTo>
                    <a:pt x="46" y="187"/>
                  </a:lnTo>
                  <a:lnTo>
                    <a:pt x="48" y="187"/>
                  </a:lnTo>
                  <a:lnTo>
                    <a:pt x="50" y="187"/>
                  </a:lnTo>
                  <a:lnTo>
                    <a:pt x="50" y="189"/>
                  </a:lnTo>
                  <a:lnTo>
                    <a:pt x="48" y="189"/>
                  </a:lnTo>
                  <a:lnTo>
                    <a:pt x="48" y="191"/>
                  </a:lnTo>
                  <a:lnTo>
                    <a:pt x="50" y="191"/>
                  </a:lnTo>
                  <a:lnTo>
                    <a:pt x="50" y="189"/>
                  </a:lnTo>
                  <a:lnTo>
                    <a:pt x="52" y="189"/>
                  </a:lnTo>
                  <a:lnTo>
                    <a:pt x="54" y="189"/>
                  </a:lnTo>
                  <a:lnTo>
                    <a:pt x="56" y="189"/>
                  </a:lnTo>
                  <a:lnTo>
                    <a:pt x="56" y="191"/>
                  </a:lnTo>
                  <a:lnTo>
                    <a:pt x="58" y="191"/>
                  </a:lnTo>
                  <a:lnTo>
                    <a:pt x="58" y="193"/>
                  </a:lnTo>
                  <a:lnTo>
                    <a:pt x="60" y="193"/>
                  </a:lnTo>
                  <a:lnTo>
                    <a:pt x="62" y="193"/>
                  </a:lnTo>
                  <a:lnTo>
                    <a:pt x="63" y="193"/>
                  </a:lnTo>
                  <a:lnTo>
                    <a:pt x="62" y="193"/>
                  </a:lnTo>
                  <a:lnTo>
                    <a:pt x="62" y="191"/>
                  </a:lnTo>
                  <a:lnTo>
                    <a:pt x="63" y="191"/>
                  </a:lnTo>
                  <a:lnTo>
                    <a:pt x="65" y="193"/>
                  </a:lnTo>
                  <a:lnTo>
                    <a:pt x="67" y="193"/>
                  </a:lnTo>
                  <a:lnTo>
                    <a:pt x="69" y="193"/>
                  </a:lnTo>
                  <a:lnTo>
                    <a:pt x="67" y="193"/>
                  </a:lnTo>
                  <a:lnTo>
                    <a:pt x="67" y="191"/>
                  </a:lnTo>
                  <a:lnTo>
                    <a:pt x="67" y="189"/>
                  </a:lnTo>
                  <a:lnTo>
                    <a:pt x="69" y="189"/>
                  </a:lnTo>
                  <a:lnTo>
                    <a:pt x="67" y="189"/>
                  </a:lnTo>
                  <a:lnTo>
                    <a:pt x="67" y="187"/>
                  </a:lnTo>
                  <a:lnTo>
                    <a:pt x="67" y="185"/>
                  </a:lnTo>
                  <a:lnTo>
                    <a:pt x="65" y="185"/>
                  </a:lnTo>
                  <a:lnTo>
                    <a:pt x="65" y="184"/>
                  </a:lnTo>
                  <a:lnTo>
                    <a:pt x="63" y="180"/>
                  </a:lnTo>
                  <a:lnTo>
                    <a:pt x="62" y="180"/>
                  </a:lnTo>
                  <a:lnTo>
                    <a:pt x="62" y="178"/>
                  </a:lnTo>
                  <a:lnTo>
                    <a:pt x="62" y="176"/>
                  </a:lnTo>
                  <a:lnTo>
                    <a:pt x="62" y="174"/>
                  </a:lnTo>
                  <a:lnTo>
                    <a:pt x="63" y="174"/>
                  </a:lnTo>
                  <a:lnTo>
                    <a:pt x="63" y="172"/>
                  </a:lnTo>
                  <a:lnTo>
                    <a:pt x="65" y="172"/>
                  </a:lnTo>
                  <a:lnTo>
                    <a:pt x="67" y="170"/>
                  </a:lnTo>
                  <a:lnTo>
                    <a:pt x="67" y="168"/>
                  </a:lnTo>
                  <a:lnTo>
                    <a:pt x="69" y="166"/>
                  </a:lnTo>
                  <a:lnTo>
                    <a:pt x="71" y="166"/>
                  </a:lnTo>
                  <a:lnTo>
                    <a:pt x="73" y="164"/>
                  </a:lnTo>
                  <a:lnTo>
                    <a:pt x="75" y="164"/>
                  </a:lnTo>
                  <a:lnTo>
                    <a:pt x="77" y="162"/>
                  </a:lnTo>
                  <a:lnTo>
                    <a:pt x="77" y="160"/>
                  </a:lnTo>
                  <a:lnTo>
                    <a:pt x="79" y="158"/>
                  </a:lnTo>
                  <a:lnTo>
                    <a:pt x="81" y="156"/>
                  </a:lnTo>
                  <a:lnTo>
                    <a:pt x="81" y="154"/>
                  </a:lnTo>
                  <a:lnTo>
                    <a:pt x="83" y="154"/>
                  </a:lnTo>
                  <a:lnTo>
                    <a:pt x="87" y="156"/>
                  </a:lnTo>
                  <a:lnTo>
                    <a:pt x="85" y="156"/>
                  </a:lnTo>
                  <a:lnTo>
                    <a:pt x="87" y="156"/>
                  </a:lnTo>
                  <a:lnTo>
                    <a:pt x="89" y="156"/>
                  </a:lnTo>
                  <a:lnTo>
                    <a:pt x="91" y="156"/>
                  </a:lnTo>
                  <a:lnTo>
                    <a:pt x="92" y="156"/>
                  </a:lnTo>
                  <a:lnTo>
                    <a:pt x="92" y="158"/>
                  </a:lnTo>
                  <a:lnTo>
                    <a:pt x="94" y="160"/>
                  </a:lnTo>
                  <a:lnTo>
                    <a:pt x="92" y="162"/>
                  </a:lnTo>
                  <a:lnTo>
                    <a:pt x="91" y="162"/>
                  </a:lnTo>
                  <a:lnTo>
                    <a:pt x="91" y="164"/>
                  </a:lnTo>
                  <a:lnTo>
                    <a:pt x="92" y="164"/>
                  </a:lnTo>
                  <a:lnTo>
                    <a:pt x="92" y="166"/>
                  </a:lnTo>
                  <a:lnTo>
                    <a:pt x="92" y="164"/>
                  </a:lnTo>
                  <a:lnTo>
                    <a:pt x="92" y="162"/>
                  </a:lnTo>
                  <a:lnTo>
                    <a:pt x="94" y="162"/>
                  </a:lnTo>
                  <a:lnTo>
                    <a:pt x="96" y="162"/>
                  </a:lnTo>
                  <a:lnTo>
                    <a:pt x="98" y="164"/>
                  </a:lnTo>
                  <a:lnTo>
                    <a:pt x="98" y="166"/>
                  </a:lnTo>
                  <a:lnTo>
                    <a:pt x="98" y="168"/>
                  </a:lnTo>
                  <a:lnTo>
                    <a:pt x="98" y="166"/>
                  </a:lnTo>
                  <a:lnTo>
                    <a:pt x="98" y="164"/>
                  </a:lnTo>
                  <a:lnTo>
                    <a:pt x="98" y="162"/>
                  </a:lnTo>
                  <a:lnTo>
                    <a:pt x="98" y="160"/>
                  </a:lnTo>
                  <a:lnTo>
                    <a:pt x="98" y="158"/>
                  </a:lnTo>
                  <a:lnTo>
                    <a:pt x="98" y="156"/>
                  </a:lnTo>
                  <a:lnTo>
                    <a:pt x="100" y="154"/>
                  </a:lnTo>
                  <a:lnTo>
                    <a:pt x="100" y="153"/>
                  </a:lnTo>
                  <a:lnTo>
                    <a:pt x="102" y="151"/>
                  </a:lnTo>
                  <a:lnTo>
                    <a:pt x="100" y="151"/>
                  </a:lnTo>
                  <a:lnTo>
                    <a:pt x="100" y="149"/>
                  </a:lnTo>
                  <a:lnTo>
                    <a:pt x="100" y="147"/>
                  </a:lnTo>
                  <a:lnTo>
                    <a:pt x="102" y="147"/>
                  </a:lnTo>
                  <a:lnTo>
                    <a:pt x="100" y="147"/>
                  </a:lnTo>
                  <a:lnTo>
                    <a:pt x="100" y="145"/>
                  </a:lnTo>
                  <a:lnTo>
                    <a:pt x="100" y="143"/>
                  </a:lnTo>
                  <a:lnTo>
                    <a:pt x="98" y="143"/>
                  </a:lnTo>
                  <a:lnTo>
                    <a:pt x="98" y="141"/>
                  </a:lnTo>
                  <a:lnTo>
                    <a:pt x="96" y="141"/>
                  </a:lnTo>
                  <a:lnTo>
                    <a:pt x="94" y="141"/>
                  </a:lnTo>
                  <a:lnTo>
                    <a:pt x="94" y="139"/>
                  </a:lnTo>
                  <a:lnTo>
                    <a:pt x="96" y="137"/>
                  </a:lnTo>
                  <a:lnTo>
                    <a:pt x="96" y="135"/>
                  </a:lnTo>
                  <a:lnTo>
                    <a:pt x="96" y="131"/>
                  </a:lnTo>
                  <a:lnTo>
                    <a:pt x="98" y="131"/>
                  </a:lnTo>
                  <a:lnTo>
                    <a:pt x="96" y="131"/>
                  </a:lnTo>
                  <a:lnTo>
                    <a:pt x="98" y="129"/>
                  </a:lnTo>
                  <a:lnTo>
                    <a:pt x="98" y="127"/>
                  </a:lnTo>
                  <a:lnTo>
                    <a:pt x="98" y="125"/>
                  </a:lnTo>
                  <a:lnTo>
                    <a:pt x="100" y="124"/>
                  </a:lnTo>
                  <a:lnTo>
                    <a:pt x="98" y="124"/>
                  </a:lnTo>
                  <a:lnTo>
                    <a:pt x="100" y="122"/>
                  </a:lnTo>
                  <a:lnTo>
                    <a:pt x="98" y="122"/>
                  </a:lnTo>
                  <a:lnTo>
                    <a:pt x="98" y="120"/>
                  </a:lnTo>
                  <a:lnTo>
                    <a:pt x="98" y="118"/>
                  </a:lnTo>
                  <a:lnTo>
                    <a:pt x="98" y="116"/>
                  </a:lnTo>
                  <a:lnTo>
                    <a:pt x="94" y="112"/>
                  </a:lnTo>
                  <a:lnTo>
                    <a:pt x="92" y="110"/>
                  </a:lnTo>
                  <a:lnTo>
                    <a:pt x="91" y="108"/>
                  </a:lnTo>
                  <a:lnTo>
                    <a:pt x="92" y="108"/>
                  </a:lnTo>
                  <a:lnTo>
                    <a:pt x="94" y="108"/>
                  </a:lnTo>
                  <a:lnTo>
                    <a:pt x="94" y="110"/>
                  </a:lnTo>
                  <a:lnTo>
                    <a:pt x="96" y="110"/>
                  </a:lnTo>
                  <a:lnTo>
                    <a:pt x="98" y="110"/>
                  </a:lnTo>
                  <a:lnTo>
                    <a:pt x="102" y="110"/>
                  </a:lnTo>
                  <a:lnTo>
                    <a:pt x="106" y="110"/>
                  </a:lnTo>
                  <a:lnTo>
                    <a:pt x="108" y="110"/>
                  </a:lnTo>
                  <a:lnTo>
                    <a:pt x="110" y="112"/>
                  </a:lnTo>
                  <a:lnTo>
                    <a:pt x="112" y="112"/>
                  </a:lnTo>
                  <a:lnTo>
                    <a:pt x="114" y="114"/>
                  </a:lnTo>
                  <a:lnTo>
                    <a:pt x="114" y="116"/>
                  </a:lnTo>
                  <a:lnTo>
                    <a:pt x="116" y="118"/>
                  </a:lnTo>
                  <a:lnTo>
                    <a:pt x="118" y="118"/>
                  </a:lnTo>
                  <a:lnTo>
                    <a:pt x="118" y="120"/>
                  </a:lnTo>
                  <a:lnTo>
                    <a:pt x="118" y="122"/>
                  </a:lnTo>
                  <a:lnTo>
                    <a:pt x="118" y="124"/>
                  </a:lnTo>
                  <a:lnTo>
                    <a:pt x="120" y="124"/>
                  </a:lnTo>
                  <a:lnTo>
                    <a:pt x="120" y="125"/>
                  </a:lnTo>
                  <a:lnTo>
                    <a:pt x="120" y="127"/>
                  </a:lnTo>
                  <a:lnTo>
                    <a:pt x="118" y="127"/>
                  </a:lnTo>
                  <a:lnTo>
                    <a:pt x="116" y="127"/>
                  </a:lnTo>
                  <a:lnTo>
                    <a:pt x="114" y="127"/>
                  </a:lnTo>
                  <a:lnTo>
                    <a:pt x="110" y="129"/>
                  </a:lnTo>
                  <a:lnTo>
                    <a:pt x="108" y="129"/>
                  </a:lnTo>
                  <a:lnTo>
                    <a:pt x="108" y="131"/>
                  </a:lnTo>
                  <a:lnTo>
                    <a:pt x="106" y="131"/>
                  </a:lnTo>
                  <a:lnTo>
                    <a:pt x="106" y="133"/>
                  </a:lnTo>
                  <a:lnTo>
                    <a:pt x="104" y="135"/>
                  </a:lnTo>
                  <a:lnTo>
                    <a:pt x="104" y="137"/>
                  </a:lnTo>
                  <a:lnTo>
                    <a:pt x="106" y="139"/>
                  </a:lnTo>
                  <a:lnTo>
                    <a:pt x="108" y="139"/>
                  </a:lnTo>
                  <a:lnTo>
                    <a:pt x="108" y="141"/>
                  </a:lnTo>
                  <a:lnTo>
                    <a:pt x="110" y="141"/>
                  </a:lnTo>
                  <a:lnTo>
                    <a:pt x="110" y="143"/>
                  </a:lnTo>
                  <a:lnTo>
                    <a:pt x="112" y="143"/>
                  </a:lnTo>
                  <a:lnTo>
                    <a:pt x="112" y="145"/>
                  </a:lnTo>
                  <a:lnTo>
                    <a:pt x="112" y="147"/>
                  </a:lnTo>
                  <a:lnTo>
                    <a:pt x="114" y="147"/>
                  </a:lnTo>
                  <a:lnTo>
                    <a:pt x="114" y="149"/>
                  </a:lnTo>
                  <a:lnTo>
                    <a:pt x="116" y="149"/>
                  </a:lnTo>
                  <a:lnTo>
                    <a:pt x="118" y="147"/>
                  </a:lnTo>
                  <a:lnTo>
                    <a:pt x="118" y="149"/>
                  </a:lnTo>
                  <a:lnTo>
                    <a:pt x="118" y="151"/>
                  </a:lnTo>
                  <a:lnTo>
                    <a:pt x="118" y="149"/>
                  </a:lnTo>
                  <a:lnTo>
                    <a:pt x="120" y="147"/>
                  </a:lnTo>
                  <a:lnTo>
                    <a:pt x="121" y="147"/>
                  </a:lnTo>
                  <a:lnTo>
                    <a:pt x="125" y="147"/>
                  </a:lnTo>
                  <a:lnTo>
                    <a:pt x="127" y="147"/>
                  </a:lnTo>
                  <a:lnTo>
                    <a:pt x="127" y="145"/>
                  </a:lnTo>
                  <a:lnTo>
                    <a:pt x="127" y="143"/>
                  </a:lnTo>
                  <a:lnTo>
                    <a:pt x="127" y="141"/>
                  </a:lnTo>
                  <a:lnTo>
                    <a:pt x="129" y="139"/>
                  </a:lnTo>
                  <a:lnTo>
                    <a:pt x="129" y="137"/>
                  </a:lnTo>
                  <a:lnTo>
                    <a:pt x="127" y="137"/>
                  </a:lnTo>
                  <a:lnTo>
                    <a:pt x="129" y="137"/>
                  </a:lnTo>
                  <a:lnTo>
                    <a:pt x="129" y="135"/>
                  </a:lnTo>
                  <a:lnTo>
                    <a:pt x="129" y="133"/>
                  </a:lnTo>
                  <a:lnTo>
                    <a:pt x="129" y="131"/>
                  </a:lnTo>
                  <a:lnTo>
                    <a:pt x="131" y="131"/>
                  </a:lnTo>
                  <a:lnTo>
                    <a:pt x="131" y="129"/>
                  </a:lnTo>
                  <a:lnTo>
                    <a:pt x="133" y="129"/>
                  </a:lnTo>
                  <a:lnTo>
                    <a:pt x="135" y="129"/>
                  </a:lnTo>
                  <a:lnTo>
                    <a:pt x="137" y="129"/>
                  </a:lnTo>
                  <a:lnTo>
                    <a:pt x="135" y="129"/>
                  </a:lnTo>
                  <a:lnTo>
                    <a:pt x="137" y="129"/>
                  </a:lnTo>
                  <a:lnTo>
                    <a:pt x="139" y="129"/>
                  </a:lnTo>
                  <a:lnTo>
                    <a:pt x="139" y="131"/>
                  </a:lnTo>
                  <a:lnTo>
                    <a:pt x="139" y="129"/>
                  </a:lnTo>
                  <a:lnTo>
                    <a:pt x="137" y="129"/>
                  </a:lnTo>
                  <a:lnTo>
                    <a:pt x="137" y="127"/>
                  </a:lnTo>
                  <a:lnTo>
                    <a:pt x="135" y="124"/>
                  </a:lnTo>
                  <a:lnTo>
                    <a:pt x="137" y="125"/>
                  </a:lnTo>
                  <a:lnTo>
                    <a:pt x="139" y="125"/>
                  </a:lnTo>
                  <a:lnTo>
                    <a:pt x="141" y="125"/>
                  </a:lnTo>
                  <a:lnTo>
                    <a:pt x="143" y="124"/>
                  </a:lnTo>
                  <a:lnTo>
                    <a:pt x="145" y="124"/>
                  </a:lnTo>
                  <a:lnTo>
                    <a:pt x="145" y="122"/>
                  </a:lnTo>
                  <a:lnTo>
                    <a:pt x="147" y="122"/>
                  </a:lnTo>
                  <a:lnTo>
                    <a:pt x="145" y="122"/>
                  </a:lnTo>
                  <a:lnTo>
                    <a:pt x="147" y="122"/>
                  </a:lnTo>
                  <a:lnTo>
                    <a:pt x="147" y="120"/>
                  </a:lnTo>
                  <a:lnTo>
                    <a:pt x="149" y="120"/>
                  </a:lnTo>
                  <a:lnTo>
                    <a:pt x="150" y="118"/>
                  </a:lnTo>
                  <a:lnTo>
                    <a:pt x="152" y="116"/>
                  </a:lnTo>
                  <a:lnTo>
                    <a:pt x="152" y="114"/>
                  </a:lnTo>
                  <a:lnTo>
                    <a:pt x="154" y="116"/>
                  </a:lnTo>
                  <a:lnTo>
                    <a:pt x="156" y="116"/>
                  </a:lnTo>
                  <a:lnTo>
                    <a:pt x="156" y="114"/>
                  </a:lnTo>
                  <a:lnTo>
                    <a:pt x="158" y="114"/>
                  </a:lnTo>
                  <a:lnTo>
                    <a:pt x="160" y="114"/>
                  </a:lnTo>
                  <a:lnTo>
                    <a:pt x="160" y="112"/>
                  </a:lnTo>
                  <a:lnTo>
                    <a:pt x="164" y="110"/>
                  </a:lnTo>
                  <a:lnTo>
                    <a:pt x="164" y="112"/>
                  </a:lnTo>
                  <a:lnTo>
                    <a:pt x="166" y="112"/>
                  </a:lnTo>
                  <a:lnTo>
                    <a:pt x="166" y="114"/>
                  </a:lnTo>
                  <a:lnTo>
                    <a:pt x="164" y="114"/>
                  </a:lnTo>
                  <a:lnTo>
                    <a:pt x="166" y="116"/>
                  </a:lnTo>
                  <a:lnTo>
                    <a:pt x="168" y="114"/>
                  </a:lnTo>
                  <a:lnTo>
                    <a:pt x="170" y="114"/>
                  </a:lnTo>
                  <a:lnTo>
                    <a:pt x="170" y="112"/>
                  </a:lnTo>
                  <a:lnTo>
                    <a:pt x="168" y="112"/>
                  </a:lnTo>
                  <a:lnTo>
                    <a:pt x="168" y="110"/>
                  </a:lnTo>
                  <a:lnTo>
                    <a:pt x="168" y="108"/>
                  </a:lnTo>
                  <a:lnTo>
                    <a:pt x="166" y="110"/>
                  </a:lnTo>
                  <a:lnTo>
                    <a:pt x="166" y="108"/>
                  </a:lnTo>
                  <a:lnTo>
                    <a:pt x="170" y="106"/>
                  </a:lnTo>
                  <a:lnTo>
                    <a:pt x="172" y="104"/>
                  </a:lnTo>
                  <a:lnTo>
                    <a:pt x="174" y="104"/>
                  </a:lnTo>
                  <a:lnTo>
                    <a:pt x="174" y="102"/>
                  </a:lnTo>
                  <a:lnTo>
                    <a:pt x="176" y="102"/>
                  </a:lnTo>
                  <a:lnTo>
                    <a:pt x="179" y="100"/>
                  </a:lnTo>
                  <a:lnTo>
                    <a:pt x="181" y="100"/>
                  </a:lnTo>
                  <a:lnTo>
                    <a:pt x="183" y="100"/>
                  </a:lnTo>
                  <a:lnTo>
                    <a:pt x="179" y="102"/>
                  </a:lnTo>
                  <a:lnTo>
                    <a:pt x="176" y="102"/>
                  </a:lnTo>
                  <a:lnTo>
                    <a:pt x="178" y="102"/>
                  </a:lnTo>
                  <a:lnTo>
                    <a:pt x="178" y="104"/>
                  </a:lnTo>
                  <a:lnTo>
                    <a:pt x="178" y="102"/>
                  </a:lnTo>
                  <a:lnTo>
                    <a:pt x="179" y="102"/>
                  </a:lnTo>
                  <a:lnTo>
                    <a:pt x="179" y="104"/>
                  </a:lnTo>
                  <a:lnTo>
                    <a:pt x="178" y="106"/>
                  </a:lnTo>
                  <a:lnTo>
                    <a:pt x="178" y="108"/>
                  </a:lnTo>
                  <a:lnTo>
                    <a:pt x="178" y="110"/>
                  </a:lnTo>
                  <a:lnTo>
                    <a:pt x="179" y="110"/>
                  </a:lnTo>
                  <a:lnTo>
                    <a:pt x="179" y="112"/>
                  </a:lnTo>
                  <a:lnTo>
                    <a:pt x="179" y="114"/>
                  </a:lnTo>
                  <a:lnTo>
                    <a:pt x="178" y="114"/>
                  </a:lnTo>
                  <a:lnTo>
                    <a:pt x="178" y="116"/>
                  </a:lnTo>
                  <a:lnTo>
                    <a:pt x="178" y="114"/>
                  </a:lnTo>
                  <a:lnTo>
                    <a:pt x="176" y="114"/>
                  </a:lnTo>
                  <a:lnTo>
                    <a:pt x="178" y="114"/>
                  </a:lnTo>
                  <a:lnTo>
                    <a:pt x="178" y="116"/>
                  </a:lnTo>
                  <a:lnTo>
                    <a:pt x="176" y="116"/>
                  </a:lnTo>
                  <a:lnTo>
                    <a:pt x="176" y="114"/>
                  </a:lnTo>
                  <a:lnTo>
                    <a:pt x="174" y="116"/>
                  </a:lnTo>
                  <a:lnTo>
                    <a:pt x="174" y="118"/>
                  </a:lnTo>
                  <a:lnTo>
                    <a:pt x="176" y="118"/>
                  </a:lnTo>
                  <a:lnTo>
                    <a:pt x="178" y="118"/>
                  </a:lnTo>
                  <a:lnTo>
                    <a:pt x="179" y="118"/>
                  </a:lnTo>
                  <a:lnTo>
                    <a:pt x="181" y="116"/>
                  </a:lnTo>
                  <a:lnTo>
                    <a:pt x="181" y="118"/>
                  </a:lnTo>
                  <a:lnTo>
                    <a:pt x="183" y="116"/>
                  </a:lnTo>
                  <a:lnTo>
                    <a:pt x="185" y="118"/>
                  </a:lnTo>
                  <a:lnTo>
                    <a:pt x="185" y="120"/>
                  </a:lnTo>
                  <a:lnTo>
                    <a:pt x="187" y="120"/>
                  </a:lnTo>
                  <a:lnTo>
                    <a:pt x="187" y="118"/>
                  </a:lnTo>
                  <a:lnTo>
                    <a:pt x="187" y="116"/>
                  </a:lnTo>
                  <a:lnTo>
                    <a:pt x="187" y="114"/>
                  </a:lnTo>
                  <a:lnTo>
                    <a:pt x="189" y="114"/>
                  </a:lnTo>
                  <a:lnTo>
                    <a:pt x="189" y="112"/>
                  </a:lnTo>
                  <a:lnTo>
                    <a:pt x="191" y="110"/>
                  </a:lnTo>
                  <a:lnTo>
                    <a:pt x="193" y="110"/>
                  </a:lnTo>
                  <a:lnTo>
                    <a:pt x="195" y="110"/>
                  </a:lnTo>
                  <a:lnTo>
                    <a:pt x="195" y="108"/>
                  </a:lnTo>
                  <a:lnTo>
                    <a:pt x="197" y="108"/>
                  </a:lnTo>
                  <a:lnTo>
                    <a:pt x="201" y="108"/>
                  </a:lnTo>
                  <a:lnTo>
                    <a:pt x="201" y="110"/>
                  </a:lnTo>
                  <a:lnTo>
                    <a:pt x="201" y="108"/>
                  </a:lnTo>
                  <a:lnTo>
                    <a:pt x="203" y="108"/>
                  </a:lnTo>
                  <a:lnTo>
                    <a:pt x="203" y="110"/>
                  </a:lnTo>
                  <a:lnTo>
                    <a:pt x="205" y="110"/>
                  </a:lnTo>
                  <a:lnTo>
                    <a:pt x="207" y="110"/>
                  </a:lnTo>
                  <a:lnTo>
                    <a:pt x="208" y="110"/>
                  </a:lnTo>
                  <a:lnTo>
                    <a:pt x="208" y="108"/>
                  </a:lnTo>
                  <a:lnTo>
                    <a:pt x="208" y="106"/>
                  </a:lnTo>
                  <a:lnTo>
                    <a:pt x="212" y="106"/>
                  </a:lnTo>
                  <a:lnTo>
                    <a:pt x="212" y="104"/>
                  </a:lnTo>
                  <a:lnTo>
                    <a:pt x="214" y="102"/>
                  </a:lnTo>
                  <a:lnTo>
                    <a:pt x="214" y="104"/>
                  </a:lnTo>
                  <a:lnTo>
                    <a:pt x="214" y="106"/>
                  </a:lnTo>
                  <a:lnTo>
                    <a:pt x="216" y="106"/>
                  </a:lnTo>
                  <a:lnTo>
                    <a:pt x="214" y="106"/>
                  </a:lnTo>
                  <a:lnTo>
                    <a:pt x="214" y="104"/>
                  </a:lnTo>
                  <a:lnTo>
                    <a:pt x="214" y="102"/>
                  </a:lnTo>
                  <a:lnTo>
                    <a:pt x="218" y="102"/>
                  </a:lnTo>
                  <a:lnTo>
                    <a:pt x="220" y="100"/>
                  </a:lnTo>
                  <a:lnTo>
                    <a:pt x="222" y="100"/>
                  </a:lnTo>
                  <a:lnTo>
                    <a:pt x="220" y="100"/>
                  </a:lnTo>
                  <a:lnTo>
                    <a:pt x="220" y="102"/>
                  </a:lnTo>
                  <a:lnTo>
                    <a:pt x="222" y="102"/>
                  </a:lnTo>
                  <a:lnTo>
                    <a:pt x="224" y="106"/>
                  </a:lnTo>
                  <a:lnTo>
                    <a:pt x="224" y="108"/>
                  </a:lnTo>
                  <a:lnTo>
                    <a:pt x="224" y="106"/>
                  </a:lnTo>
                  <a:lnTo>
                    <a:pt x="222" y="106"/>
                  </a:lnTo>
                  <a:lnTo>
                    <a:pt x="222" y="108"/>
                  </a:lnTo>
                  <a:lnTo>
                    <a:pt x="222" y="110"/>
                  </a:lnTo>
                  <a:lnTo>
                    <a:pt x="222" y="112"/>
                  </a:lnTo>
                  <a:lnTo>
                    <a:pt x="222" y="114"/>
                  </a:lnTo>
                  <a:lnTo>
                    <a:pt x="224" y="114"/>
                  </a:lnTo>
                  <a:lnTo>
                    <a:pt x="226" y="116"/>
                  </a:lnTo>
                  <a:lnTo>
                    <a:pt x="228" y="114"/>
                  </a:lnTo>
                  <a:lnTo>
                    <a:pt x="230" y="112"/>
                  </a:lnTo>
                  <a:lnTo>
                    <a:pt x="228" y="112"/>
                  </a:lnTo>
                  <a:lnTo>
                    <a:pt x="228" y="110"/>
                  </a:lnTo>
                  <a:lnTo>
                    <a:pt x="228" y="108"/>
                  </a:lnTo>
                  <a:lnTo>
                    <a:pt x="228" y="106"/>
                  </a:lnTo>
                  <a:lnTo>
                    <a:pt x="230" y="108"/>
                  </a:lnTo>
                  <a:lnTo>
                    <a:pt x="234" y="106"/>
                  </a:lnTo>
                  <a:lnTo>
                    <a:pt x="236" y="104"/>
                  </a:lnTo>
                  <a:lnTo>
                    <a:pt x="236" y="102"/>
                  </a:lnTo>
                  <a:lnTo>
                    <a:pt x="237" y="102"/>
                  </a:lnTo>
                  <a:lnTo>
                    <a:pt x="237" y="100"/>
                  </a:lnTo>
                  <a:lnTo>
                    <a:pt x="237" y="98"/>
                  </a:lnTo>
                  <a:lnTo>
                    <a:pt x="236" y="96"/>
                  </a:lnTo>
                  <a:lnTo>
                    <a:pt x="236" y="98"/>
                  </a:lnTo>
                  <a:lnTo>
                    <a:pt x="234" y="98"/>
                  </a:lnTo>
                  <a:lnTo>
                    <a:pt x="234" y="96"/>
                  </a:lnTo>
                  <a:lnTo>
                    <a:pt x="234" y="95"/>
                  </a:lnTo>
                  <a:lnTo>
                    <a:pt x="234" y="93"/>
                  </a:lnTo>
                  <a:lnTo>
                    <a:pt x="234" y="91"/>
                  </a:lnTo>
                  <a:lnTo>
                    <a:pt x="232" y="91"/>
                  </a:lnTo>
                  <a:lnTo>
                    <a:pt x="232" y="89"/>
                  </a:lnTo>
                  <a:lnTo>
                    <a:pt x="232" y="87"/>
                  </a:lnTo>
                  <a:lnTo>
                    <a:pt x="230" y="87"/>
                  </a:lnTo>
                  <a:lnTo>
                    <a:pt x="230" y="85"/>
                  </a:lnTo>
                  <a:lnTo>
                    <a:pt x="232" y="85"/>
                  </a:lnTo>
                  <a:lnTo>
                    <a:pt x="236" y="85"/>
                  </a:lnTo>
                  <a:lnTo>
                    <a:pt x="236" y="83"/>
                  </a:lnTo>
                  <a:lnTo>
                    <a:pt x="234" y="83"/>
                  </a:lnTo>
                  <a:lnTo>
                    <a:pt x="236" y="83"/>
                  </a:lnTo>
                  <a:lnTo>
                    <a:pt x="236" y="81"/>
                  </a:lnTo>
                  <a:lnTo>
                    <a:pt x="237" y="79"/>
                  </a:lnTo>
                  <a:lnTo>
                    <a:pt x="237" y="81"/>
                  </a:lnTo>
                  <a:lnTo>
                    <a:pt x="237" y="79"/>
                  </a:lnTo>
                  <a:lnTo>
                    <a:pt x="237" y="81"/>
                  </a:lnTo>
                  <a:lnTo>
                    <a:pt x="239" y="81"/>
                  </a:lnTo>
                  <a:lnTo>
                    <a:pt x="241" y="81"/>
                  </a:lnTo>
                  <a:lnTo>
                    <a:pt x="243" y="83"/>
                  </a:lnTo>
                  <a:lnTo>
                    <a:pt x="247" y="83"/>
                  </a:lnTo>
                  <a:lnTo>
                    <a:pt x="251" y="83"/>
                  </a:lnTo>
                  <a:lnTo>
                    <a:pt x="253" y="83"/>
                  </a:lnTo>
                  <a:lnTo>
                    <a:pt x="255" y="85"/>
                  </a:lnTo>
                  <a:lnTo>
                    <a:pt x="257" y="85"/>
                  </a:lnTo>
                  <a:lnTo>
                    <a:pt x="259" y="85"/>
                  </a:lnTo>
                  <a:lnTo>
                    <a:pt x="261" y="87"/>
                  </a:lnTo>
                  <a:lnTo>
                    <a:pt x="263" y="87"/>
                  </a:lnTo>
                  <a:lnTo>
                    <a:pt x="265" y="89"/>
                  </a:lnTo>
                  <a:lnTo>
                    <a:pt x="266" y="91"/>
                  </a:lnTo>
                  <a:lnTo>
                    <a:pt x="268" y="91"/>
                  </a:lnTo>
                  <a:lnTo>
                    <a:pt x="270" y="93"/>
                  </a:lnTo>
                  <a:lnTo>
                    <a:pt x="270" y="95"/>
                  </a:lnTo>
                  <a:lnTo>
                    <a:pt x="268" y="93"/>
                  </a:lnTo>
                  <a:lnTo>
                    <a:pt x="268" y="95"/>
                  </a:lnTo>
                  <a:lnTo>
                    <a:pt x="268" y="96"/>
                  </a:lnTo>
                  <a:lnTo>
                    <a:pt x="270" y="96"/>
                  </a:lnTo>
                  <a:lnTo>
                    <a:pt x="270" y="95"/>
                  </a:lnTo>
                  <a:lnTo>
                    <a:pt x="274" y="96"/>
                  </a:lnTo>
                  <a:lnTo>
                    <a:pt x="278" y="96"/>
                  </a:lnTo>
                  <a:lnTo>
                    <a:pt x="278" y="98"/>
                  </a:lnTo>
                  <a:lnTo>
                    <a:pt x="276" y="98"/>
                  </a:lnTo>
                  <a:lnTo>
                    <a:pt x="276" y="96"/>
                  </a:lnTo>
                  <a:lnTo>
                    <a:pt x="276" y="98"/>
                  </a:lnTo>
                  <a:lnTo>
                    <a:pt x="276" y="96"/>
                  </a:lnTo>
                  <a:lnTo>
                    <a:pt x="276" y="98"/>
                  </a:lnTo>
                  <a:lnTo>
                    <a:pt x="278" y="98"/>
                  </a:lnTo>
                  <a:lnTo>
                    <a:pt x="280" y="98"/>
                  </a:lnTo>
                  <a:lnTo>
                    <a:pt x="280" y="100"/>
                  </a:lnTo>
                  <a:lnTo>
                    <a:pt x="282" y="100"/>
                  </a:lnTo>
                  <a:lnTo>
                    <a:pt x="282" y="102"/>
                  </a:lnTo>
                  <a:lnTo>
                    <a:pt x="284" y="102"/>
                  </a:lnTo>
                  <a:lnTo>
                    <a:pt x="288" y="102"/>
                  </a:lnTo>
                  <a:lnTo>
                    <a:pt x="288" y="104"/>
                  </a:lnTo>
                  <a:lnTo>
                    <a:pt x="288" y="106"/>
                  </a:lnTo>
                  <a:lnTo>
                    <a:pt x="290" y="108"/>
                  </a:lnTo>
                  <a:lnTo>
                    <a:pt x="292" y="110"/>
                  </a:lnTo>
                  <a:lnTo>
                    <a:pt x="294" y="112"/>
                  </a:lnTo>
                  <a:lnTo>
                    <a:pt x="295" y="114"/>
                  </a:lnTo>
                  <a:lnTo>
                    <a:pt x="297" y="114"/>
                  </a:lnTo>
                  <a:lnTo>
                    <a:pt x="297" y="116"/>
                  </a:lnTo>
                  <a:lnTo>
                    <a:pt x="297" y="118"/>
                  </a:lnTo>
                  <a:lnTo>
                    <a:pt x="299" y="118"/>
                  </a:lnTo>
                  <a:lnTo>
                    <a:pt x="299" y="116"/>
                  </a:lnTo>
                  <a:lnTo>
                    <a:pt x="301" y="116"/>
                  </a:lnTo>
                  <a:lnTo>
                    <a:pt x="299" y="116"/>
                  </a:lnTo>
                  <a:lnTo>
                    <a:pt x="299" y="114"/>
                  </a:lnTo>
                  <a:lnTo>
                    <a:pt x="301" y="114"/>
                  </a:lnTo>
                  <a:lnTo>
                    <a:pt x="301" y="112"/>
                  </a:lnTo>
                  <a:lnTo>
                    <a:pt x="303" y="108"/>
                  </a:lnTo>
                  <a:lnTo>
                    <a:pt x="303" y="106"/>
                  </a:lnTo>
                  <a:lnTo>
                    <a:pt x="303" y="104"/>
                  </a:lnTo>
                  <a:lnTo>
                    <a:pt x="305" y="104"/>
                  </a:lnTo>
                  <a:lnTo>
                    <a:pt x="305" y="102"/>
                  </a:lnTo>
                  <a:lnTo>
                    <a:pt x="303" y="102"/>
                  </a:lnTo>
                  <a:lnTo>
                    <a:pt x="305" y="102"/>
                  </a:lnTo>
                  <a:lnTo>
                    <a:pt x="303" y="102"/>
                  </a:lnTo>
                  <a:lnTo>
                    <a:pt x="305" y="102"/>
                  </a:lnTo>
                  <a:lnTo>
                    <a:pt x="305" y="100"/>
                  </a:lnTo>
                  <a:lnTo>
                    <a:pt x="303" y="102"/>
                  </a:lnTo>
                  <a:lnTo>
                    <a:pt x="303" y="100"/>
                  </a:lnTo>
                  <a:lnTo>
                    <a:pt x="303" y="102"/>
                  </a:lnTo>
                  <a:lnTo>
                    <a:pt x="301" y="102"/>
                  </a:lnTo>
                  <a:lnTo>
                    <a:pt x="299" y="100"/>
                  </a:lnTo>
                  <a:lnTo>
                    <a:pt x="299" y="98"/>
                  </a:lnTo>
                  <a:lnTo>
                    <a:pt x="297" y="98"/>
                  </a:lnTo>
                  <a:lnTo>
                    <a:pt x="295" y="95"/>
                  </a:lnTo>
                  <a:lnTo>
                    <a:pt x="295" y="93"/>
                  </a:lnTo>
                  <a:lnTo>
                    <a:pt x="295" y="91"/>
                  </a:lnTo>
                  <a:lnTo>
                    <a:pt x="295" y="89"/>
                  </a:lnTo>
                  <a:lnTo>
                    <a:pt x="295" y="87"/>
                  </a:lnTo>
                  <a:lnTo>
                    <a:pt x="295" y="89"/>
                  </a:lnTo>
                  <a:lnTo>
                    <a:pt x="294" y="89"/>
                  </a:lnTo>
                  <a:lnTo>
                    <a:pt x="294" y="87"/>
                  </a:lnTo>
                  <a:lnTo>
                    <a:pt x="292" y="87"/>
                  </a:lnTo>
                  <a:lnTo>
                    <a:pt x="292" y="85"/>
                  </a:lnTo>
                  <a:lnTo>
                    <a:pt x="290" y="85"/>
                  </a:lnTo>
                  <a:lnTo>
                    <a:pt x="288" y="85"/>
                  </a:lnTo>
                  <a:lnTo>
                    <a:pt x="288" y="83"/>
                  </a:lnTo>
                  <a:lnTo>
                    <a:pt x="286" y="85"/>
                  </a:lnTo>
                  <a:lnTo>
                    <a:pt x="288" y="85"/>
                  </a:lnTo>
                  <a:lnTo>
                    <a:pt x="286" y="85"/>
                  </a:lnTo>
                  <a:lnTo>
                    <a:pt x="286" y="87"/>
                  </a:lnTo>
                  <a:lnTo>
                    <a:pt x="286" y="89"/>
                  </a:lnTo>
                  <a:lnTo>
                    <a:pt x="286" y="87"/>
                  </a:lnTo>
                  <a:lnTo>
                    <a:pt x="286" y="85"/>
                  </a:lnTo>
                  <a:lnTo>
                    <a:pt x="286" y="83"/>
                  </a:lnTo>
                  <a:lnTo>
                    <a:pt x="286" y="81"/>
                  </a:lnTo>
                  <a:lnTo>
                    <a:pt x="286" y="77"/>
                  </a:lnTo>
                  <a:lnTo>
                    <a:pt x="286" y="75"/>
                  </a:lnTo>
                  <a:lnTo>
                    <a:pt x="288" y="75"/>
                  </a:lnTo>
                  <a:lnTo>
                    <a:pt x="288" y="77"/>
                  </a:lnTo>
                  <a:lnTo>
                    <a:pt x="286" y="77"/>
                  </a:lnTo>
                  <a:lnTo>
                    <a:pt x="288" y="77"/>
                  </a:lnTo>
                  <a:lnTo>
                    <a:pt x="290" y="77"/>
                  </a:lnTo>
                  <a:lnTo>
                    <a:pt x="290" y="75"/>
                  </a:lnTo>
                  <a:lnTo>
                    <a:pt x="290" y="73"/>
                  </a:lnTo>
                  <a:lnTo>
                    <a:pt x="290" y="75"/>
                  </a:lnTo>
                  <a:lnTo>
                    <a:pt x="290" y="73"/>
                  </a:lnTo>
                  <a:lnTo>
                    <a:pt x="290" y="71"/>
                  </a:lnTo>
                  <a:lnTo>
                    <a:pt x="290" y="73"/>
                  </a:lnTo>
                  <a:lnTo>
                    <a:pt x="288" y="73"/>
                  </a:lnTo>
                  <a:lnTo>
                    <a:pt x="288" y="71"/>
                  </a:lnTo>
                  <a:lnTo>
                    <a:pt x="288" y="69"/>
                  </a:lnTo>
                  <a:lnTo>
                    <a:pt x="288" y="67"/>
                  </a:lnTo>
                  <a:lnTo>
                    <a:pt x="290" y="67"/>
                  </a:lnTo>
                  <a:lnTo>
                    <a:pt x="290" y="66"/>
                  </a:lnTo>
                  <a:lnTo>
                    <a:pt x="290" y="64"/>
                  </a:lnTo>
                  <a:lnTo>
                    <a:pt x="290" y="60"/>
                  </a:lnTo>
                  <a:lnTo>
                    <a:pt x="290" y="58"/>
                  </a:lnTo>
                  <a:lnTo>
                    <a:pt x="290" y="56"/>
                  </a:lnTo>
                  <a:lnTo>
                    <a:pt x="288" y="56"/>
                  </a:lnTo>
                  <a:lnTo>
                    <a:pt x="286" y="58"/>
                  </a:lnTo>
                  <a:lnTo>
                    <a:pt x="284" y="58"/>
                  </a:lnTo>
                  <a:lnTo>
                    <a:pt x="284" y="56"/>
                  </a:lnTo>
                  <a:lnTo>
                    <a:pt x="284" y="54"/>
                  </a:lnTo>
                  <a:lnTo>
                    <a:pt x="286" y="54"/>
                  </a:lnTo>
                  <a:lnTo>
                    <a:pt x="286" y="52"/>
                  </a:lnTo>
                  <a:lnTo>
                    <a:pt x="286" y="50"/>
                  </a:lnTo>
                  <a:lnTo>
                    <a:pt x="284" y="50"/>
                  </a:lnTo>
                  <a:lnTo>
                    <a:pt x="286" y="52"/>
                  </a:lnTo>
                  <a:lnTo>
                    <a:pt x="284" y="52"/>
                  </a:lnTo>
                  <a:lnTo>
                    <a:pt x="284" y="50"/>
                  </a:lnTo>
                  <a:lnTo>
                    <a:pt x="286" y="48"/>
                  </a:lnTo>
                  <a:lnTo>
                    <a:pt x="286" y="46"/>
                  </a:lnTo>
                  <a:lnTo>
                    <a:pt x="286" y="44"/>
                  </a:lnTo>
                  <a:lnTo>
                    <a:pt x="288" y="44"/>
                  </a:lnTo>
                  <a:lnTo>
                    <a:pt x="290" y="42"/>
                  </a:lnTo>
                  <a:lnTo>
                    <a:pt x="292" y="42"/>
                  </a:lnTo>
                  <a:lnTo>
                    <a:pt x="292" y="40"/>
                  </a:lnTo>
                  <a:lnTo>
                    <a:pt x="294" y="40"/>
                  </a:lnTo>
                  <a:lnTo>
                    <a:pt x="294" y="38"/>
                  </a:lnTo>
                  <a:lnTo>
                    <a:pt x="295" y="38"/>
                  </a:lnTo>
                  <a:lnTo>
                    <a:pt x="295" y="37"/>
                  </a:lnTo>
                  <a:lnTo>
                    <a:pt x="297" y="35"/>
                  </a:lnTo>
                  <a:lnTo>
                    <a:pt x="297" y="33"/>
                  </a:lnTo>
                  <a:lnTo>
                    <a:pt x="299" y="31"/>
                  </a:lnTo>
                  <a:lnTo>
                    <a:pt x="299" y="29"/>
                  </a:lnTo>
                  <a:lnTo>
                    <a:pt x="299" y="27"/>
                  </a:lnTo>
                  <a:lnTo>
                    <a:pt x="301" y="25"/>
                  </a:lnTo>
                  <a:lnTo>
                    <a:pt x="301" y="23"/>
                  </a:lnTo>
                  <a:lnTo>
                    <a:pt x="301" y="21"/>
                  </a:lnTo>
                  <a:lnTo>
                    <a:pt x="301" y="19"/>
                  </a:lnTo>
                  <a:lnTo>
                    <a:pt x="301" y="17"/>
                  </a:lnTo>
                  <a:lnTo>
                    <a:pt x="301" y="15"/>
                  </a:lnTo>
                  <a:lnTo>
                    <a:pt x="301" y="13"/>
                  </a:lnTo>
                  <a:lnTo>
                    <a:pt x="303" y="13"/>
                  </a:lnTo>
                  <a:lnTo>
                    <a:pt x="301" y="13"/>
                  </a:lnTo>
                  <a:lnTo>
                    <a:pt x="303" y="13"/>
                  </a:lnTo>
                  <a:lnTo>
                    <a:pt x="303" y="11"/>
                  </a:lnTo>
                  <a:lnTo>
                    <a:pt x="303" y="9"/>
                  </a:lnTo>
                  <a:lnTo>
                    <a:pt x="303" y="8"/>
                  </a:lnTo>
                  <a:lnTo>
                    <a:pt x="305" y="6"/>
                  </a:lnTo>
                  <a:lnTo>
                    <a:pt x="305" y="4"/>
                  </a:lnTo>
                  <a:lnTo>
                    <a:pt x="305" y="2"/>
                  </a:lnTo>
                  <a:lnTo>
                    <a:pt x="305" y="0"/>
                  </a:lnTo>
                  <a:lnTo>
                    <a:pt x="307" y="0"/>
                  </a:lnTo>
                  <a:lnTo>
                    <a:pt x="309" y="0"/>
                  </a:lnTo>
                  <a:lnTo>
                    <a:pt x="311" y="0"/>
                  </a:lnTo>
                  <a:lnTo>
                    <a:pt x="309" y="0"/>
                  </a:lnTo>
                  <a:lnTo>
                    <a:pt x="309" y="2"/>
                  </a:lnTo>
                  <a:lnTo>
                    <a:pt x="307" y="2"/>
                  </a:lnTo>
                  <a:lnTo>
                    <a:pt x="309" y="2"/>
                  </a:lnTo>
                  <a:lnTo>
                    <a:pt x="311" y="2"/>
                  </a:lnTo>
                  <a:lnTo>
                    <a:pt x="313" y="2"/>
                  </a:lnTo>
                  <a:lnTo>
                    <a:pt x="317" y="2"/>
                  </a:lnTo>
                  <a:lnTo>
                    <a:pt x="321" y="2"/>
                  </a:lnTo>
                  <a:lnTo>
                    <a:pt x="323" y="2"/>
                  </a:lnTo>
                  <a:lnTo>
                    <a:pt x="324" y="2"/>
                  </a:lnTo>
                  <a:lnTo>
                    <a:pt x="326" y="2"/>
                  </a:lnTo>
                  <a:lnTo>
                    <a:pt x="328" y="4"/>
                  </a:lnTo>
                  <a:lnTo>
                    <a:pt x="326" y="4"/>
                  </a:lnTo>
                  <a:lnTo>
                    <a:pt x="330" y="4"/>
                  </a:lnTo>
                  <a:lnTo>
                    <a:pt x="332" y="4"/>
                  </a:lnTo>
                  <a:lnTo>
                    <a:pt x="334" y="6"/>
                  </a:lnTo>
                  <a:lnTo>
                    <a:pt x="336" y="8"/>
                  </a:lnTo>
                  <a:lnTo>
                    <a:pt x="334" y="8"/>
                  </a:lnTo>
                  <a:lnTo>
                    <a:pt x="334" y="9"/>
                  </a:lnTo>
                  <a:lnTo>
                    <a:pt x="334" y="11"/>
                  </a:lnTo>
                  <a:lnTo>
                    <a:pt x="336" y="11"/>
                  </a:lnTo>
                  <a:lnTo>
                    <a:pt x="334" y="13"/>
                  </a:lnTo>
                  <a:lnTo>
                    <a:pt x="334" y="15"/>
                  </a:lnTo>
                  <a:lnTo>
                    <a:pt x="334" y="17"/>
                  </a:lnTo>
                  <a:lnTo>
                    <a:pt x="336" y="17"/>
                  </a:lnTo>
                  <a:lnTo>
                    <a:pt x="336" y="19"/>
                  </a:lnTo>
                  <a:lnTo>
                    <a:pt x="334" y="19"/>
                  </a:lnTo>
                  <a:lnTo>
                    <a:pt x="334" y="21"/>
                  </a:lnTo>
                  <a:lnTo>
                    <a:pt x="334" y="23"/>
                  </a:lnTo>
                  <a:lnTo>
                    <a:pt x="332" y="25"/>
                  </a:lnTo>
                  <a:lnTo>
                    <a:pt x="332" y="27"/>
                  </a:lnTo>
                  <a:lnTo>
                    <a:pt x="332" y="29"/>
                  </a:lnTo>
                  <a:lnTo>
                    <a:pt x="330" y="29"/>
                  </a:lnTo>
                  <a:lnTo>
                    <a:pt x="330" y="31"/>
                  </a:lnTo>
                  <a:lnTo>
                    <a:pt x="330" y="33"/>
                  </a:lnTo>
                  <a:lnTo>
                    <a:pt x="332" y="33"/>
                  </a:lnTo>
                  <a:lnTo>
                    <a:pt x="330" y="35"/>
                  </a:lnTo>
                  <a:lnTo>
                    <a:pt x="330" y="37"/>
                  </a:lnTo>
                  <a:lnTo>
                    <a:pt x="328" y="37"/>
                  </a:lnTo>
                  <a:lnTo>
                    <a:pt x="328" y="38"/>
                  </a:lnTo>
                  <a:lnTo>
                    <a:pt x="326" y="38"/>
                  </a:lnTo>
                  <a:lnTo>
                    <a:pt x="326" y="40"/>
                  </a:lnTo>
                  <a:lnTo>
                    <a:pt x="326" y="42"/>
                  </a:lnTo>
                  <a:lnTo>
                    <a:pt x="328" y="42"/>
                  </a:lnTo>
                  <a:lnTo>
                    <a:pt x="328" y="44"/>
                  </a:lnTo>
                  <a:lnTo>
                    <a:pt x="332" y="48"/>
                  </a:lnTo>
                  <a:lnTo>
                    <a:pt x="334" y="48"/>
                  </a:lnTo>
                  <a:lnTo>
                    <a:pt x="334" y="50"/>
                  </a:lnTo>
                  <a:lnTo>
                    <a:pt x="334" y="52"/>
                  </a:lnTo>
                  <a:lnTo>
                    <a:pt x="334" y="54"/>
                  </a:lnTo>
                  <a:lnTo>
                    <a:pt x="336" y="56"/>
                  </a:lnTo>
                  <a:lnTo>
                    <a:pt x="334" y="56"/>
                  </a:lnTo>
                  <a:lnTo>
                    <a:pt x="334" y="58"/>
                  </a:lnTo>
                  <a:lnTo>
                    <a:pt x="334" y="60"/>
                  </a:lnTo>
                  <a:lnTo>
                    <a:pt x="334" y="62"/>
                  </a:lnTo>
                  <a:lnTo>
                    <a:pt x="334" y="64"/>
                  </a:lnTo>
                  <a:lnTo>
                    <a:pt x="334" y="66"/>
                  </a:lnTo>
                  <a:lnTo>
                    <a:pt x="334" y="67"/>
                  </a:lnTo>
                  <a:lnTo>
                    <a:pt x="332" y="69"/>
                  </a:lnTo>
                  <a:lnTo>
                    <a:pt x="332" y="71"/>
                  </a:lnTo>
                  <a:lnTo>
                    <a:pt x="334" y="71"/>
                  </a:lnTo>
                  <a:lnTo>
                    <a:pt x="334" y="73"/>
                  </a:lnTo>
                  <a:lnTo>
                    <a:pt x="332" y="73"/>
                  </a:lnTo>
                  <a:lnTo>
                    <a:pt x="332" y="75"/>
                  </a:lnTo>
                  <a:lnTo>
                    <a:pt x="332" y="77"/>
                  </a:lnTo>
                  <a:lnTo>
                    <a:pt x="334" y="79"/>
                  </a:lnTo>
                  <a:lnTo>
                    <a:pt x="334" y="81"/>
                  </a:lnTo>
                  <a:lnTo>
                    <a:pt x="334" y="83"/>
                  </a:lnTo>
                  <a:lnTo>
                    <a:pt x="332" y="83"/>
                  </a:lnTo>
                  <a:lnTo>
                    <a:pt x="332" y="85"/>
                  </a:lnTo>
                  <a:lnTo>
                    <a:pt x="332" y="87"/>
                  </a:lnTo>
                  <a:lnTo>
                    <a:pt x="334" y="89"/>
                  </a:lnTo>
                  <a:lnTo>
                    <a:pt x="334" y="91"/>
                  </a:lnTo>
                  <a:lnTo>
                    <a:pt x="332" y="91"/>
                  </a:lnTo>
                  <a:lnTo>
                    <a:pt x="334" y="93"/>
                  </a:lnTo>
                  <a:lnTo>
                    <a:pt x="334" y="95"/>
                  </a:lnTo>
                  <a:lnTo>
                    <a:pt x="332" y="95"/>
                  </a:lnTo>
                  <a:lnTo>
                    <a:pt x="332" y="96"/>
                  </a:lnTo>
                  <a:lnTo>
                    <a:pt x="332" y="98"/>
                  </a:lnTo>
                  <a:lnTo>
                    <a:pt x="332" y="100"/>
                  </a:lnTo>
                  <a:lnTo>
                    <a:pt x="332" y="102"/>
                  </a:lnTo>
                  <a:lnTo>
                    <a:pt x="334" y="104"/>
                  </a:lnTo>
                  <a:lnTo>
                    <a:pt x="336" y="104"/>
                  </a:lnTo>
                  <a:lnTo>
                    <a:pt x="338" y="106"/>
                  </a:lnTo>
                  <a:lnTo>
                    <a:pt x="342" y="110"/>
                  </a:lnTo>
                  <a:lnTo>
                    <a:pt x="342" y="112"/>
                  </a:lnTo>
                  <a:lnTo>
                    <a:pt x="342" y="114"/>
                  </a:lnTo>
                  <a:lnTo>
                    <a:pt x="342" y="112"/>
                  </a:lnTo>
                  <a:lnTo>
                    <a:pt x="340" y="112"/>
                  </a:lnTo>
                  <a:lnTo>
                    <a:pt x="340" y="114"/>
                  </a:lnTo>
                  <a:lnTo>
                    <a:pt x="340" y="116"/>
                  </a:lnTo>
                  <a:lnTo>
                    <a:pt x="338" y="118"/>
                  </a:lnTo>
                  <a:lnTo>
                    <a:pt x="338" y="120"/>
                  </a:lnTo>
                  <a:lnTo>
                    <a:pt x="338" y="122"/>
                  </a:lnTo>
                  <a:lnTo>
                    <a:pt x="338" y="124"/>
                  </a:lnTo>
                  <a:lnTo>
                    <a:pt x="338" y="125"/>
                  </a:lnTo>
                  <a:lnTo>
                    <a:pt x="338" y="127"/>
                  </a:lnTo>
                  <a:lnTo>
                    <a:pt x="338" y="129"/>
                  </a:lnTo>
                  <a:lnTo>
                    <a:pt x="336" y="129"/>
                  </a:lnTo>
                  <a:lnTo>
                    <a:pt x="336" y="131"/>
                  </a:lnTo>
                  <a:lnTo>
                    <a:pt x="334" y="131"/>
                  </a:lnTo>
                  <a:lnTo>
                    <a:pt x="332" y="131"/>
                  </a:lnTo>
                  <a:lnTo>
                    <a:pt x="332" y="133"/>
                  </a:lnTo>
                  <a:lnTo>
                    <a:pt x="332" y="135"/>
                  </a:lnTo>
                  <a:lnTo>
                    <a:pt x="332" y="137"/>
                  </a:lnTo>
                  <a:lnTo>
                    <a:pt x="330" y="137"/>
                  </a:lnTo>
                  <a:lnTo>
                    <a:pt x="328" y="137"/>
                  </a:lnTo>
                  <a:lnTo>
                    <a:pt x="328" y="139"/>
                  </a:lnTo>
                  <a:lnTo>
                    <a:pt x="330" y="139"/>
                  </a:lnTo>
                  <a:lnTo>
                    <a:pt x="330" y="141"/>
                  </a:lnTo>
                  <a:lnTo>
                    <a:pt x="328" y="141"/>
                  </a:lnTo>
                  <a:lnTo>
                    <a:pt x="330" y="141"/>
                  </a:lnTo>
                  <a:lnTo>
                    <a:pt x="328" y="141"/>
                  </a:lnTo>
                  <a:lnTo>
                    <a:pt x="328" y="143"/>
                  </a:lnTo>
                  <a:lnTo>
                    <a:pt x="328" y="145"/>
                  </a:lnTo>
                  <a:lnTo>
                    <a:pt x="326" y="145"/>
                  </a:lnTo>
                  <a:lnTo>
                    <a:pt x="326" y="147"/>
                  </a:lnTo>
                  <a:lnTo>
                    <a:pt x="324" y="145"/>
                  </a:lnTo>
                  <a:lnTo>
                    <a:pt x="324" y="147"/>
                  </a:lnTo>
                  <a:lnTo>
                    <a:pt x="323" y="145"/>
                  </a:lnTo>
                  <a:lnTo>
                    <a:pt x="324" y="147"/>
                  </a:lnTo>
                  <a:lnTo>
                    <a:pt x="323" y="147"/>
                  </a:lnTo>
                  <a:lnTo>
                    <a:pt x="324" y="147"/>
                  </a:lnTo>
                  <a:lnTo>
                    <a:pt x="324" y="149"/>
                  </a:lnTo>
                  <a:lnTo>
                    <a:pt x="324" y="151"/>
                  </a:lnTo>
                  <a:lnTo>
                    <a:pt x="324" y="153"/>
                  </a:lnTo>
                  <a:lnTo>
                    <a:pt x="323" y="153"/>
                  </a:lnTo>
                  <a:lnTo>
                    <a:pt x="323" y="151"/>
                  </a:lnTo>
                  <a:lnTo>
                    <a:pt x="323" y="153"/>
                  </a:lnTo>
                  <a:lnTo>
                    <a:pt x="321" y="153"/>
                  </a:lnTo>
                  <a:lnTo>
                    <a:pt x="323" y="153"/>
                  </a:lnTo>
                  <a:lnTo>
                    <a:pt x="321" y="153"/>
                  </a:lnTo>
                  <a:lnTo>
                    <a:pt x="319" y="153"/>
                  </a:lnTo>
                  <a:lnTo>
                    <a:pt x="321" y="154"/>
                  </a:lnTo>
                  <a:lnTo>
                    <a:pt x="317" y="154"/>
                  </a:lnTo>
                  <a:lnTo>
                    <a:pt x="315" y="154"/>
                  </a:lnTo>
                  <a:lnTo>
                    <a:pt x="315" y="153"/>
                  </a:lnTo>
                  <a:lnTo>
                    <a:pt x="315" y="151"/>
                  </a:lnTo>
                  <a:lnTo>
                    <a:pt x="317" y="151"/>
                  </a:lnTo>
                  <a:lnTo>
                    <a:pt x="319" y="151"/>
                  </a:lnTo>
                  <a:lnTo>
                    <a:pt x="319" y="149"/>
                  </a:lnTo>
                  <a:lnTo>
                    <a:pt x="317" y="149"/>
                  </a:lnTo>
                  <a:lnTo>
                    <a:pt x="317" y="151"/>
                  </a:lnTo>
                  <a:lnTo>
                    <a:pt x="315" y="151"/>
                  </a:lnTo>
                  <a:lnTo>
                    <a:pt x="317" y="151"/>
                  </a:lnTo>
                  <a:lnTo>
                    <a:pt x="315" y="151"/>
                  </a:lnTo>
                  <a:lnTo>
                    <a:pt x="313" y="151"/>
                  </a:lnTo>
                  <a:lnTo>
                    <a:pt x="313" y="149"/>
                  </a:lnTo>
                  <a:lnTo>
                    <a:pt x="311" y="149"/>
                  </a:lnTo>
                  <a:lnTo>
                    <a:pt x="311" y="147"/>
                  </a:lnTo>
                  <a:lnTo>
                    <a:pt x="311" y="149"/>
                  </a:lnTo>
                  <a:lnTo>
                    <a:pt x="309" y="149"/>
                  </a:lnTo>
                  <a:lnTo>
                    <a:pt x="307" y="149"/>
                  </a:lnTo>
                  <a:lnTo>
                    <a:pt x="305" y="149"/>
                  </a:lnTo>
                  <a:lnTo>
                    <a:pt x="303" y="149"/>
                  </a:lnTo>
                  <a:lnTo>
                    <a:pt x="305" y="149"/>
                  </a:lnTo>
                  <a:lnTo>
                    <a:pt x="305" y="151"/>
                  </a:lnTo>
                  <a:lnTo>
                    <a:pt x="305" y="153"/>
                  </a:lnTo>
                  <a:lnTo>
                    <a:pt x="307" y="154"/>
                  </a:lnTo>
                  <a:lnTo>
                    <a:pt x="309" y="154"/>
                  </a:lnTo>
                  <a:lnTo>
                    <a:pt x="311" y="156"/>
                  </a:lnTo>
                  <a:lnTo>
                    <a:pt x="315" y="158"/>
                  </a:lnTo>
                  <a:lnTo>
                    <a:pt x="317" y="158"/>
                  </a:lnTo>
                  <a:lnTo>
                    <a:pt x="319" y="158"/>
                  </a:lnTo>
                  <a:lnTo>
                    <a:pt x="321" y="158"/>
                  </a:lnTo>
                  <a:lnTo>
                    <a:pt x="323" y="158"/>
                  </a:lnTo>
                  <a:lnTo>
                    <a:pt x="324" y="158"/>
                  </a:lnTo>
                  <a:lnTo>
                    <a:pt x="326" y="158"/>
                  </a:lnTo>
                  <a:lnTo>
                    <a:pt x="326" y="160"/>
                  </a:lnTo>
                  <a:lnTo>
                    <a:pt x="328" y="160"/>
                  </a:lnTo>
                  <a:lnTo>
                    <a:pt x="330" y="158"/>
                  </a:lnTo>
                  <a:lnTo>
                    <a:pt x="332" y="158"/>
                  </a:lnTo>
                  <a:lnTo>
                    <a:pt x="332" y="156"/>
                  </a:lnTo>
                  <a:lnTo>
                    <a:pt x="332" y="154"/>
                  </a:lnTo>
                  <a:lnTo>
                    <a:pt x="330" y="154"/>
                  </a:lnTo>
                  <a:lnTo>
                    <a:pt x="332" y="154"/>
                  </a:lnTo>
                  <a:lnTo>
                    <a:pt x="332" y="153"/>
                  </a:lnTo>
                  <a:lnTo>
                    <a:pt x="334" y="153"/>
                  </a:lnTo>
                  <a:lnTo>
                    <a:pt x="336" y="153"/>
                  </a:lnTo>
                  <a:lnTo>
                    <a:pt x="336" y="151"/>
                  </a:lnTo>
                  <a:lnTo>
                    <a:pt x="338" y="151"/>
                  </a:lnTo>
                  <a:lnTo>
                    <a:pt x="338" y="149"/>
                  </a:lnTo>
                  <a:lnTo>
                    <a:pt x="340" y="149"/>
                  </a:lnTo>
                  <a:lnTo>
                    <a:pt x="342" y="147"/>
                  </a:lnTo>
                  <a:lnTo>
                    <a:pt x="342" y="145"/>
                  </a:lnTo>
                  <a:lnTo>
                    <a:pt x="344" y="145"/>
                  </a:lnTo>
                  <a:lnTo>
                    <a:pt x="344" y="143"/>
                  </a:lnTo>
                  <a:lnTo>
                    <a:pt x="344" y="141"/>
                  </a:lnTo>
                  <a:lnTo>
                    <a:pt x="344" y="139"/>
                  </a:lnTo>
                  <a:lnTo>
                    <a:pt x="346" y="135"/>
                  </a:lnTo>
                  <a:lnTo>
                    <a:pt x="348" y="133"/>
                  </a:lnTo>
                  <a:lnTo>
                    <a:pt x="352" y="129"/>
                  </a:lnTo>
                  <a:lnTo>
                    <a:pt x="352" y="127"/>
                  </a:lnTo>
                  <a:lnTo>
                    <a:pt x="352" y="125"/>
                  </a:lnTo>
                  <a:lnTo>
                    <a:pt x="352" y="124"/>
                  </a:lnTo>
                  <a:lnTo>
                    <a:pt x="352" y="122"/>
                  </a:lnTo>
                  <a:lnTo>
                    <a:pt x="352" y="120"/>
                  </a:lnTo>
                  <a:lnTo>
                    <a:pt x="350" y="120"/>
                  </a:lnTo>
                  <a:lnTo>
                    <a:pt x="350" y="118"/>
                  </a:lnTo>
                  <a:lnTo>
                    <a:pt x="348" y="116"/>
                  </a:lnTo>
                  <a:lnTo>
                    <a:pt x="348" y="114"/>
                  </a:lnTo>
                  <a:lnTo>
                    <a:pt x="348" y="112"/>
                  </a:lnTo>
                  <a:lnTo>
                    <a:pt x="348" y="110"/>
                  </a:lnTo>
                  <a:lnTo>
                    <a:pt x="348" y="108"/>
                  </a:lnTo>
                  <a:lnTo>
                    <a:pt x="350" y="106"/>
                  </a:lnTo>
                  <a:lnTo>
                    <a:pt x="352" y="104"/>
                  </a:lnTo>
                  <a:lnTo>
                    <a:pt x="355" y="102"/>
                  </a:lnTo>
                  <a:lnTo>
                    <a:pt x="357" y="102"/>
                  </a:lnTo>
                  <a:lnTo>
                    <a:pt x="359" y="102"/>
                  </a:lnTo>
                  <a:lnTo>
                    <a:pt x="361" y="100"/>
                  </a:lnTo>
                  <a:lnTo>
                    <a:pt x="363" y="100"/>
                  </a:lnTo>
                  <a:lnTo>
                    <a:pt x="365" y="100"/>
                  </a:lnTo>
                  <a:lnTo>
                    <a:pt x="367" y="100"/>
                  </a:lnTo>
                  <a:lnTo>
                    <a:pt x="367" y="102"/>
                  </a:lnTo>
                  <a:lnTo>
                    <a:pt x="367" y="104"/>
                  </a:lnTo>
                  <a:lnTo>
                    <a:pt x="367" y="106"/>
                  </a:lnTo>
                  <a:lnTo>
                    <a:pt x="369" y="108"/>
                  </a:lnTo>
                  <a:lnTo>
                    <a:pt x="371" y="110"/>
                  </a:lnTo>
                  <a:lnTo>
                    <a:pt x="373" y="112"/>
                  </a:lnTo>
                  <a:lnTo>
                    <a:pt x="371" y="112"/>
                  </a:lnTo>
                  <a:lnTo>
                    <a:pt x="371" y="114"/>
                  </a:lnTo>
                  <a:lnTo>
                    <a:pt x="373" y="114"/>
                  </a:lnTo>
                  <a:lnTo>
                    <a:pt x="371" y="116"/>
                  </a:lnTo>
                  <a:lnTo>
                    <a:pt x="371" y="118"/>
                  </a:lnTo>
                  <a:lnTo>
                    <a:pt x="373" y="118"/>
                  </a:lnTo>
                  <a:lnTo>
                    <a:pt x="373" y="120"/>
                  </a:lnTo>
                  <a:lnTo>
                    <a:pt x="371" y="120"/>
                  </a:lnTo>
                  <a:lnTo>
                    <a:pt x="371" y="122"/>
                  </a:lnTo>
                  <a:lnTo>
                    <a:pt x="371" y="124"/>
                  </a:lnTo>
                  <a:lnTo>
                    <a:pt x="373" y="124"/>
                  </a:lnTo>
                  <a:lnTo>
                    <a:pt x="373" y="125"/>
                  </a:lnTo>
                  <a:lnTo>
                    <a:pt x="371" y="125"/>
                  </a:lnTo>
                  <a:lnTo>
                    <a:pt x="371" y="127"/>
                  </a:lnTo>
                  <a:lnTo>
                    <a:pt x="371" y="125"/>
                  </a:lnTo>
                  <a:lnTo>
                    <a:pt x="371" y="127"/>
                  </a:lnTo>
                  <a:lnTo>
                    <a:pt x="373" y="129"/>
                  </a:lnTo>
                  <a:lnTo>
                    <a:pt x="375" y="129"/>
                  </a:lnTo>
                  <a:lnTo>
                    <a:pt x="375" y="131"/>
                  </a:lnTo>
                  <a:lnTo>
                    <a:pt x="375" y="133"/>
                  </a:lnTo>
                  <a:lnTo>
                    <a:pt x="377" y="133"/>
                  </a:lnTo>
                  <a:lnTo>
                    <a:pt x="377" y="131"/>
                  </a:lnTo>
                  <a:lnTo>
                    <a:pt x="377" y="133"/>
                  </a:lnTo>
                  <a:lnTo>
                    <a:pt x="379" y="133"/>
                  </a:lnTo>
                  <a:lnTo>
                    <a:pt x="379" y="131"/>
                  </a:lnTo>
                  <a:lnTo>
                    <a:pt x="381" y="131"/>
                  </a:lnTo>
                  <a:lnTo>
                    <a:pt x="381" y="133"/>
                  </a:lnTo>
                  <a:lnTo>
                    <a:pt x="382" y="133"/>
                  </a:lnTo>
                  <a:lnTo>
                    <a:pt x="382" y="131"/>
                  </a:lnTo>
                  <a:lnTo>
                    <a:pt x="384" y="131"/>
                  </a:lnTo>
                  <a:lnTo>
                    <a:pt x="384" y="133"/>
                  </a:lnTo>
                  <a:lnTo>
                    <a:pt x="386" y="133"/>
                  </a:lnTo>
                  <a:lnTo>
                    <a:pt x="386" y="131"/>
                  </a:lnTo>
                  <a:lnTo>
                    <a:pt x="384" y="131"/>
                  </a:lnTo>
                  <a:lnTo>
                    <a:pt x="382" y="131"/>
                  </a:lnTo>
                  <a:lnTo>
                    <a:pt x="382" y="129"/>
                  </a:lnTo>
                  <a:lnTo>
                    <a:pt x="381" y="129"/>
                  </a:lnTo>
                  <a:lnTo>
                    <a:pt x="381" y="131"/>
                  </a:lnTo>
                  <a:lnTo>
                    <a:pt x="381" y="129"/>
                  </a:lnTo>
                  <a:lnTo>
                    <a:pt x="379" y="129"/>
                  </a:lnTo>
                  <a:lnTo>
                    <a:pt x="379" y="131"/>
                  </a:lnTo>
                  <a:lnTo>
                    <a:pt x="379" y="129"/>
                  </a:lnTo>
                  <a:lnTo>
                    <a:pt x="377" y="129"/>
                  </a:lnTo>
                  <a:lnTo>
                    <a:pt x="377" y="127"/>
                  </a:lnTo>
                  <a:lnTo>
                    <a:pt x="375" y="129"/>
                  </a:lnTo>
                  <a:lnTo>
                    <a:pt x="373" y="127"/>
                  </a:lnTo>
                  <a:lnTo>
                    <a:pt x="373" y="125"/>
                  </a:lnTo>
                  <a:lnTo>
                    <a:pt x="373" y="124"/>
                  </a:lnTo>
                  <a:lnTo>
                    <a:pt x="375" y="124"/>
                  </a:lnTo>
                  <a:lnTo>
                    <a:pt x="373" y="124"/>
                  </a:lnTo>
                  <a:lnTo>
                    <a:pt x="373" y="122"/>
                  </a:lnTo>
                  <a:lnTo>
                    <a:pt x="375" y="120"/>
                  </a:lnTo>
                  <a:lnTo>
                    <a:pt x="375" y="118"/>
                  </a:lnTo>
                  <a:lnTo>
                    <a:pt x="377" y="118"/>
                  </a:lnTo>
                  <a:lnTo>
                    <a:pt x="379" y="118"/>
                  </a:lnTo>
                  <a:lnTo>
                    <a:pt x="379" y="116"/>
                  </a:lnTo>
                  <a:lnTo>
                    <a:pt x="379" y="114"/>
                  </a:lnTo>
                  <a:lnTo>
                    <a:pt x="377" y="114"/>
                  </a:lnTo>
                  <a:lnTo>
                    <a:pt x="377" y="112"/>
                  </a:lnTo>
                  <a:lnTo>
                    <a:pt x="377" y="110"/>
                  </a:lnTo>
                  <a:lnTo>
                    <a:pt x="375" y="110"/>
                  </a:lnTo>
                  <a:lnTo>
                    <a:pt x="375" y="108"/>
                  </a:lnTo>
                  <a:lnTo>
                    <a:pt x="375" y="106"/>
                  </a:lnTo>
                  <a:lnTo>
                    <a:pt x="375" y="104"/>
                  </a:lnTo>
                  <a:lnTo>
                    <a:pt x="375" y="102"/>
                  </a:lnTo>
                  <a:lnTo>
                    <a:pt x="373" y="102"/>
                  </a:lnTo>
                  <a:lnTo>
                    <a:pt x="373" y="100"/>
                  </a:lnTo>
                  <a:lnTo>
                    <a:pt x="371" y="100"/>
                  </a:lnTo>
                  <a:lnTo>
                    <a:pt x="369" y="100"/>
                  </a:lnTo>
                  <a:lnTo>
                    <a:pt x="369" y="98"/>
                  </a:lnTo>
                  <a:lnTo>
                    <a:pt x="367" y="98"/>
                  </a:lnTo>
                  <a:lnTo>
                    <a:pt x="367" y="96"/>
                  </a:lnTo>
                  <a:lnTo>
                    <a:pt x="365" y="96"/>
                  </a:lnTo>
                  <a:lnTo>
                    <a:pt x="363" y="96"/>
                  </a:lnTo>
                  <a:lnTo>
                    <a:pt x="361" y="95"/>
                  </a:lnTo>
                  <a:lnTo>
                    <a:pt x="359" y="95"/>
                  </a:lnTo>
                  <a:lnTo>
                    <a:pt x="357" y="95"/>
                  </a:lnTo>
                  <a:lnTo>
                    <a:pt x="355" y="96"/>
                  </a:lnTo>
                  <a:lnTo>
                    <a:pt x="353" y="96"/>
                  </a:lnTo>
                  <a:lnTo>
                    <a:pt x="353" y="98"/>
                  </a:lnTo>
                  <a:lnTo>
                    <a:pt x="352" y="98"/>
                  </a:lnTo>
                  <a:lnTo>
                    <a:pt x="350" y="96"/>
                  </a:lnTo>
                  <a:lnTo>
                    <a:pt x="348" y="96"/>
                  </a:lnTo>
                  <a:lnTo>
                    <a:pt x="346" y="98"/>
                  </a:lnTo>
                  <a:lnTo>
                    <a:pt x="344" y="98"/>
                  </a:lnTo>
                  <a:lnTo>
                    <a:pt x="344" y="96"/>
                  </a:lnTo>
                  <a:lnTo>
                    <a:pt x="342" y="96"/>
                  </a:lnTo>
                  <a:lnTo>
                    <a:pt x="344" y="95"/>
                  </a:lnTo>
                  <a:lnTo>
                    <a:pt x="344" y="93"/>
                  </a:lnTo>
                  <a:lnTo>
                    <a:pt x="344" y="91"/>
                  </a:lnTo>
                  <a:lnTo>
                    <a:pt x="344" y="89"/>
                  </a:lnTo>
                  <a:lnTo>
                    <a:pt x="342" y="87"/>
                  </a:lnTo>
                  <a:lnTo>
                    <a:pt x="342" y="85"/>
                  </a:lnTo>
                  <a:lnTo>
                    <a:pt x="340" y="83"/>
                  </a:lnTo>
                  <a:lnTo>
                    <a:pt x="342" y="83"/>
                  </a:lnTo>
                  <a:lnTo>
                    <a:pt x="342" y="81"/>
                  </a:lnTo>
                  <a:lnTo>
                    <a:pt x="342" y="79"/>
                  </a:lnTo>
                  <a:lnTo>
                    <a:pt x="342" y="77"/>
                  </a:lnTo>
                  <a:lnTo>
                    <a:pt x="342" y="75"/>
                  </a:lnTo>
                  <a:lnTo>
                    <a:pt x="342" y="73"/>
                  </a:lnTo>
                  <a:lnTo>
                    <a:pt x="346" y="69"/>
                  </a:lnTo>
                  <a:lnTo>
                    <a:pt x="346" y="67"/>
                  </a:lnTo>
                  <a:lnTo>
                    <a:pt x="346" y="66"/>
                  </a:lnTo>
                  <a:lnTo>
                    <a:pt x="348" y="66"/>
                  </a:lnTo>
                  <a:lnTo>
                    <a:pt x="348" y="64"/>
                  </a:lnTo>
                  <a:lnTo>
                    <a:pt x="348" y="62"/>
                  </a:lnTo>
                  <a:lnTo>
                    <a:pt x="348" y="60"/>
                  </a:lnTo>
                  <a:lnTo>
                    <a:pt x="344" y="56"/>
                  </a:lnTo>
                  <a:lnTo>
                    <a:pt x="344" y="54"/>
                  </a:lnTo>
                  <a:lnTo>
                    <a:pt x="344" y="52"/>
                  </a:lnTo>
                  <a:lnTo>
                    <a:pt x="342" y="52"/>
                  </a:lnTo>
                  <a:lnTo>
                    <a:pt x="342" y="50"/>
                  </a:lnTo>
                  <a:lnTo>
                    <a:pt x="342" y="48"/>
                  </a:lnTo>
                  <a:lnTo>
                    <a:pt x="342" y="46"/>
                  </a:lnTo>
                  <a:lnTo>
                    <a:pt x="340" y="46"/>
                  </a:lnTo>
                  <a:lnTo>
                    <a:pt x="340" y="44"/>
                  </a:lnTo>
                  <a:lnTo>
                    <a:pt x="338" y="42"/>
                  </a:lnTo>
                  <a:lnTo>
                    <a:pt x="336" y="42"/>
                  </a:lnTo>
                  <a:lnTo>
                    <a:pt x="336" y="40"/>
                  </a:lnTo>
                  <a:lnTo>
                    <a:pt x="340" y="37"/>
                  </a:lnTo>
                  <a:lnTo>
                    <a:pt x="340" y="35"/>
                  </a:lnTo>
                  <a:lnTo>
                    <a:pt x="340" y="33"/>
                  </a:lnTo>
                  <a:lnTo>
                    <a:pt x="340" y="31"/>
                  </a:lnTo>
                  <a:lnTo>
                    <a:pt x="342" y="29"/>
                  </a:lnTo>
                  <a:lnTo>
                    <a:pt x="344" y="29"/>
                  </a:lnTo>
                  <a:lnTo>
                    <a:pt x="348" y="27"/>
                  </a:lnTo>
                  <a:lnTo>
                    <a:pt x="350" y="25"/>
                  </a:lnTo>
                  <a:lnTo>
                    <a:pt x="352" y="23"/>
                  </a:lnTo>
                  <a:lnTo>
                    <a:pt x="353" y="23"/>
                  </a:lnTo>
                  <a:lnTo>
                    <a:pt x="353" y="21"/>
                  </a:lnTo>
                  <a:lnTo>
                    <a:pt x="353" y="19"/>
                  </a:lnTo>
                  <a:lnTo>
                    <a:pt x="353" y="17"/>
                  </a:lnTo>
                  <a:lnTo>
                    <a:pt x="353" y="15"/>
                  </a:lnTo>
                  <a:lnTo>
                    <a:pt x="353" y="13"/>
                  </a:lnTo>
                  <a:lnTo>
                    <a:pt x="353" y="11"/>
                  </a:lnTo>
                  <a:lnTo>
                    <a:pt x="353" y="9"/>
                  </a:lnTo>
                  <a:lnTo>
                    <a:pt x="353" y="8"/>
                  </a:lnTo>
                  <a:lnTo>
                    <a:pt x="352" y="4"/>
                  </a:lnTo>
                  <a:lnTo>
                    <a:pt x="353" y="2"/>
                  </a:lnTo>
                  <a:lnTo>
                    <a:pt x="353" y="4"/>
                  </a:lnTo>
                  <a:lnTo>
                    <a:pt x="355" y="4"/>
                  </a:lnTo>
                  <a:lnTo>
                    <a:pt x="357" y="6"/>
                  </a:lnTo>
                  <a:lnTo>
                    <a:pt x="357" y="8"/>
                  </a:lnTo>
                  <a:lnTo>
                    <a:pt x="357" y="6"/>
                  </a:lnTo>
                  <a:lnTo>
                    <a:pt x="355" y="8"/>
                  </a:lnTo>
                  <a:lnTo>
                    <a:pt x="357" y="8"/>
                  </a:lnTo>
                  <a:lnTo>
                    <a:pt x="357" y="9"/>
                  </a:lnTo>
                  <a:lnTo>
                    <a:pt x="359" y="9"/>
                  </a:lnTo>
                  <a:lnTo>
                    <a:pt x="359" y="11"/>
                  </a:lnTo>
                  <a:lnTo>
                    <a:pt x="357" y="11"/>
                  </a:lnTo>
                  <a:lnTo>
                    <a:pt x="357" y="13"/>
                  </a:lnTo>
                  <a:lnTo>
                    <a:pt x="357" y="15"/>
                  </a:lnTo>
                  <a:lnTo>
                    <a:pt x="359" y="17"/>
                  </a:lnTo>
                  <a:lnTo>
                    <a:pt x="359" y="19"/>
                  </a:lnTo>
                  <a:lnTo>
                    <a:pt x="357" y="19"/>
                  </a:lnTo>
                  <a:lnTo>
                    <a:pt x="357" y="21"/>
                  </a:lnTo>
                  <a:lnTo>
                    <a:pt x="357" y="23"/>
                  </a:lnTo>
                  <a:lnTo>
                    <a:pt x="357" y="25"/>
                  </a:lnTo>
                  <a:lnTo>
                    <a:pt x="357" y="27"/>
                  </a:lnTo>
                  <a:lnTo>
                    <a:pt x="355" y="27"/>
                  </a:lnTo>
                  <a:lnTo>
                    <a:pt x="355" y="29"/>
                  </a:lnTo>
                  <a:lnTo>
                    <a:pt x="355" y="31"/>
                  </a:lnTo>
                  <a:lnTo>
                    <a:pt x="355" y="33"/>
                  </a:lnTo>
                  <a:lnTo>
                    <a:pt x="357" y="35"/>
                  </a:lnTo>
                  <a:lnTo>
                    <a:pt x="357" y="37"/>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2" name="Freeform 1065"/>
            <p:cNvSpPr>
              <a:spLocks/>
            </p:cNvSpPr>
            <p:nvPr/>
          </p:nvSpPr>
          <p:spPr bwMode="gray">
            <a:xfrm>
              <a:off x="5004971" y="1416247"/>
              <a:ext cx="303450" cy="148826"/>
            </a:xfrm>
            <a:custGeom>
              <a:avLst/>
              <a:gdLst>
                <a:gd name="T0" fmla="*/ 0 w 314"/>
                <a:gd name="T1" fmla="*/ 121 h 154"/>
                <a:gd name="T2" fmla="*/ 14 w 314"/>
                <a:gd name="T3" fmla="*/ 125 h 154"/>
                <a:gd name="T4" fmla="*/ 22 w 314"/>
                <a:gd name="T5" fmla="*/ 129 h 154"/>
                <a:gd name="T6" fmla="*/ 31 w 314"/>
                <a:gd name="T7" fmla="*/ 131 h 154"/>
                <a:gd name="T8" fmla="*/ 27 w 314"/>
                <a:gd name="T9" fmla="*/ 131 h 154"/>
                <a:gd name="T10" fmla="*/ 26 w 314"/>
                <a:gd name="T11" fmla="*/ 127 h 154"/>
                <a:gd name="T12" fmla="*/ 22 w 314"/>
                <a:gd name="T13" fmla="*/ 123 h 154"/>
                <a:gd name="T14" fmla="*/ 16 w 314"/>
                <a:gd name="T15" fmla="*/ 121 h 154"/>
                <a:gd name="T16" fmla="*/ 8 w 314"/>
                <a:gd name="T17" fmla="*/ 116 h 154"/>
                <a:gd name="T18" fmla="*/ 14 w 314"/>
                <a:gd name="T19" fmla="*/ 104 h 154"/>
                <a:gd name="T20" fmla="*/ 24 w 314"/>
                <a:gd name="T21" fmla="*/ 102 h 154"/>
                <a:gd name="T22" fmla="*/ 18 w 314"/>
                <a:gd name="T23" fmla="*/ 98 h 154"/>
                <a:gd name="T24" fmla="*/ 29 w 314"/>
                <a:gd name="T25" fmla="*/ 94 h 154"/>
                <a:gd name="T26" fmla="*/ 47 w 314"/>
                <a:gd name="T27" fmla="*/ 102 h 154"/>
                <a:gd name="T28" fmla="*/ 47 w 314"/>
                <a:gd name="T29" fmla="*/ 106 h 154"/>
                <a:gd name="T30" fmla="*/ 53 w 314"/>
                <a:gd name="T31" fmla="*/ 112 h 154"/>
                <a:gd name="T32" fmla="*/ 66 w 314"/>
                <a:gd name="T33" fmla="*/ 112 h 154"/>
                <a:gd name="T34" fmla="*/ 62 w 314"/>
                <a:gd name="T35" fmla="*/ 121 h 154"/>
                <a:gd name="T36" fmla="*/ 58 w 314"/>
                <a:gd name="T37" fmla="*/ 133 h 154"/>
                <a:gd name="T38" fmla="*/ 56 w 314"/>
                <a:gd name="T39" fmla="*/ 141 h 154"/>
                <a:gd name="T40" fmla="*/ 58 w 314"/>
                <a:gd name="T41" fmla="*/ 148 h 154"/>
                <a:gd name="T42" fmla="*/ 60 w 314"/>
                <a:gd name="T43" fmla="*/ 141 h 154"/>
                <a:gd name="T44" fmla="*/ 62 w 314"/>
                <a:gd name="T45" fmla="*/ 133 h 154"/>
                <a:gd name="T46" fmla="*/ 66 w 314"/>
                <a:gd name="T47" fmla="*/ 135 h 154"/>
                <a:gd name="T48" fmla="*/ 64 w 314"/>
                <a:gd name="T49" fmla="*/ 145 h 154"/>
                <a:gd name="T50" fmla="*/ 62 w 314"/>
                <a:gd name="T51" fmla="*/ 154 h 154"/>
                <a:gd name="T52" fmla="*/ 68 w 314"/>
                <a:gd name="T53" fmla="*/ 148 h 154"/>
                <a:gd name="T54" fmla="*/ 68 w 314"/>
                <a:gd name="T55" fmla="*/ 139 h 154"/>
                <a:gd name="T56" fmla="*/ 64 w 314"/>
                <a:gd name="T57" fmla="*/ 129 h 154"/>
                <a:gd name="T58" fmla="*/ 68 w 314"/>
                <a:gd name="T59" fmla="*/ 119 h 154"/>
                <a:gd name="T60" fmla="*/ 66 w 314"/>
                <a:gd name="T61" fmla="*/ 110 h 154"/>
                <a:gd name="T62" fmla="*/ 58 w 314"/>
                <a:gd name="T63" fmla="*/ 104 h 154"/>
                <a:gd name="T64" fmla="*/ 55 w 314"/>
                <a:gd name="T65" fmla="*/ 96 h 154"/>
                <a:gd name="T66" fmla="*/ 45 w 314"/>
                <a:gd name="T67" fmla="*/ 88 h 154"/>
                <a:gd name="T68" fmla="*/ 47 w 314"/>
                <a:gd name="T69" fmla="*/ 79 h 154"/>
                <a:gd name="T70" fmla="*/ 43 w 314"/>
                <a:gd name="T71" fmla="*/ 73 h 154"/>
                <a:gd name="T72" fmla="*/ 41 w 314"/>
                <a:gd name="T73" fmla="*/ 67 h 154"/>
                <a:gd name="T74" fmla="*/ 45 w 314"/>
                <a:gd name="T75" fmla="*/ 61 h 154"/>
                <a:gd name="T76" fmla="*/ 60 w 314"/>
                <a:gd name="T77" fmla="*/ 58 h 154"/>
                <a:gd name="T78" fmla="*/ 80 w 314"/>
                <a:gd name="T79" fmla="*/ 56 h 154"/>
                <a:gd name="T80" fmla="*/ 85 w 314"/>
                <a:gd name="T81" fmla="*/ 54 h 154"/>
                <a:gd name="T82" fmla="*/ 97 w 314"/>
                <a:gd name="T83" fmla="*/ 56 h 154"/>
                <a:gd name="T84" fmla="*/ 87 w 314"/>
                <a:gd name="T85" fmla="*/ 65 h 154"/>
                <a:gd name="T86" fmla="*/ 95 w 314"/>
                <a:gd name="T87" fmla="*/ 77 h 154"/>
                <a:gd name="T88" fmla="*/ 87 w 314"/>
                <a:gd name="T89" fmla="*/ 69 h 154"/>
                <a:gd name="T90" fmla="*/ 95 w 314"/>
                <a:gd name="T91" fmla="*/ 61 h 154"/>
                <a:gd name="T92" fmla="*/ 103 w 314"/>
                <a:gd name="T93" fmla="*/ 54 h 154"/>
                <a:gd name="T94" fmla="*/ 97 w 314"/>
                <a:gd name="T95" fmla="*/ 50 h 154"/>
                <a:gd name="T96" fmla="*/ 95 w 314"/>
                <a:gd name="T97" fmla="*/ 44 h 154"/>
                <a:gd name="T98" fmla="*/ 91 w 314"/>
                <a:gd name="T99" fmla="*/ 38 h 154"/>
                <a:gd name="T100" fmla="*/ 95 w 314"/>
                <a:gd name="T101" fmla="*/ 36 h 154"/>
                <a:gd name="T102" fmla="*/ 97 w 314"/>
                <a:gd name="T103" fmla="*/ 38 h 154"/>
                <a:gd name="T104" fmla="*/ 95 w 314"/>
                <a:gd name="T105" fmla="*/ 36 h 154"/>
                <a:gd name="T106" fmla="*/ 91 w 314"/>
                <a:gd name="T107" fmla="*/ 31 h 154"/>
                <a:gd name="T108" fmla="*/ 91 w 314"/>
                <a:gd name="T109" fmla="*/ 23 h 154"/>
                <a:gd name="T110" fmla="*/ 95 w 314"/>
                <a:gd name="T111" fmla="*/ 29 h 154"/>
                <a:gd name="T112" fmla="*/ 97 w 314"/>
                <a:gd name="T113" fmla="*/ 27 h 154"/>
                <a:gd name="T114" fmla="*/ 101 w 314"/>
                <a:gd name="T115" fmla="*/ 17 h 154"/>
                <a:gd name="T116" fmla="*/ 99 w 314"/>
                <a:gd name="T117" fmla="*/ 15 h 154"/>
                <a:gd name="T118" fmla="*/ 107 w 314"/>
                <a:gd name="T119" fmla="*/ 13 h 154"/>
                <a:gd name="T120" fmla="*/ 113 w 314"/>
                <a:gd name="T121" fmla="*/ 3 h 154"/>
                <a:gd name="T122" fmla="*/ 114 w 314"/>
                <a:gd name="T123" fmla="*/ 2 h 154"/>
                <a:gd name="T124" fmla="*/ 122 w 314"/>
                <a:gd name="T125"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54">
                  <a:moveTo>
                    <a:pt x="2" y="116"/>
                  </a:moveTo>
                  <a:lnTo>
                    <a:pt x="0" y="116"/>
                  </a:lnTo>
                  <a:lnTo>
                    <a:pt x="2" y="116"/>
                  </a:lnTo>
                  <a:lnTo>
                    <a:pt x="2" y="117"/>
                  </a:lnTo>
                  <a:lnTo>
                    <a:pt x="2" y="119"/>
                  </a:lnTo>
                  <a:lnTo>
                    <a:pt x="0" y="119"/>
                  </a:lnTo>
                  <a:lnTo>
                    <a:pt x="0" y="121"/>
                  </a:lnTo>
                  <a:lnTo>
                    <a:pt x="0" y="123"/>
                  </a:lnTo>
                  <a:lnTo>
                    <a:pt x="4" y="125"/>
                  </a:lnTo>
                  <a:lnTo>
                    <a:pt x="6" y="125"/>
                  </a:lnTo>
                  <a:lnTo>
                    <a:pt x="8" y="125"/>
                  </a:lnTo>
                  <a:lnTo>
                    <a:pt x="10" y="125"/>
                  </a:lnTo>
                  <a:lnTo>
                    <a:pt x="12" y="125"/>
                  </a:lnTo>
                  <a:lnTo>
                    <a:pt x="14" y="125"/>
                  </a:lnTo>
                  <a:lnTo>
                    <a:pt x="14" y="127"/>
                  </a:lnTo>
                  <a:lnTo>
                    <a:pt x="14" y="129"/>
                  </a:lnTo>
                  <a:lnTo>
                    <a:pt x="14" y="127"/>
                  </a:lnTo>
                  <a:lnTo>
                    <a:pt x="18" y="127"/>
                  </a:lnTo>
                  <a:lnTo>
                    <a:pt x="20" y="127"/>
                  </a:lnTo>
                  <a:lnTo>
                    <a:pt x="22" y="127"/>
                  </a:lnTo>
                  <a:lnTo>
                    <a:pt x="22" y="129"/>
                  </a:lnTo>
                  <a:lnTo>
                    <a:pt x="22" y="131"/>
                  </a:lnTo>
                  <a:lnTo>
                    <a:pt x="24" y="131"/>
                  </a:lnTo>
                  <a:lnTo>
                    <a:pt x="26" y="133"/>
                  </a:lnTo>
                  <a:lnTo>
                    <a:pt x="27" y="133"/>
                  </a:lnTo>
                  <a:lnTo>
                    <a:pt x="29" y="133"/>
                  </a:lnTo>
                  <a:lnTo>
                    <a:pt x="31" y="133"/>
                  </a:lnTo>
                  <a:lnTo>
                    <a:pt x="31" y="131"/>
                  </a:lnTo>
                  <a:lnTo>
                    <a:pt x="29" y="131"/>
                  </a:lnTo>
                  <a:lnTo>
                    <a:pt x="29" y="133"/>
                  </a:lnTo>
                  <a:lnTo>
                    <a:pt x="27" y="133"/>
                  </a:lnTo>
                  <a:lnTo>
                    <a:pt x="27" y="131"/>
                  </a:lnTo>
                  <a:lnTo>
                    <a:pt x="27" y="133"/>
                  </a:lnTo>
                  <a:lnTo>
                    <a:pt x="26" y="133"/>
                  </a:lnTo>
                  <a:lnTo>
                    <a:pt x="27" y="131"/>
                  </a:lnTo>
                  <a:lnTo>
                    <a:pt x="27" y="129"/>
                  </a:lnTo>
                  <a:lnTo>
                    <a:pt x="27" y="127"/>
                  </a:lnTo>
                  <a:lnTo>
                    <a:pt x="26" y="127"/>
                  </a:lnTo>
                  <a:lnTo>
                    <a:pt x="26" y="129"/>
                  </a:lnTo>
                  <a:lnTo>
                    <a:pt x="27" y="129"/>
                  </a:lnTo>
                  <a:lnTo>
                    <a:pt x="26" y="129"/>
                  </a:lnTo>
                  <a:lnTo>
                    <a:pt x="26" y="127"/>
                  </a:lnTo>
                  <a:lnTo>
                    <a:pt x="26" y="125"/>
                  </a:lnTo>
                  <a:lnTo>
                    <a:pt x="24" y="123"/>
                  </a:lnTo>
                  <a:lnTo>
                    <a:pt x="22" y="125"/>
                  </a:lnTo>
                  <a:lnTo>
                    <a:pt x="22" y="123"/>
                  </a:lnTo>
                  <a:lnTo>
                    <a:pt x="24" y="121"/>
                  </a:lnTo>
                  <a:lnTo>
                    <a:pt x="22" y="121"/>
                  </a:lnTo>
                  <a:lnTo>
                    <a:pt x="22" y="123"/>
                  </a:lnTo>
                  <a:lnTo>
                    <a:pt x="20" y="123"/>
                  </a:lnTo>
                  <a:lnTo>
                    <a:pt x="22" y="123"/>
                  </a:lnTo>
                  <a:lnTo>
                    <a:pt x="20" y="123"/>
                  </a:lnTo>
                  <a:lnTo>
                    <a:pt x="18" y="123"/>
                  </a:lnTo>
                  <a:lnTo>
                    <a:pt x="20" y="123"/>
                  </a:lnTo>
                  <a:lnTo>
                    <a:pt x="18" y="123"/>
                  </a:lnTo>
                  <a:lnTo>
                    <a:pt x="16" y="121"/>
                  </a:lnTo>
                  <a:lnTo>
                    <a:pt x="16" y="119"/>
                  </a:lnTo>
                  <a:lnTo>
                    <a:pt x="14" y="119"/>
                  </a:lnTo>
                  <a:lnTo>
                    <a:pt x="12" y="119"/>
                  </a:lnTo>
                  <a:lnTo>
                    <a:pt x="12" y="117"/>
                  </a:lnTo>
                  <a:lnTo>
                    <a:pt x="10" y="117"/>
                  </a:lnTo>
                  <a:lnTo>
                    <a:pt x="8" y="117"/>
                  </a:lnTo>
                  <a:lnTo>
                    <a:pt x="8" y="116"/>
                  </a:lnTo>
                  <a:lnTo>
                    <a:pt x="8" y="114"/>
                  </a:lnTo>
                  <a:lnTo>
                    <a:pt x="8" y="112"/>
                  </a:lnTo>
                  <a:lnTo>
                    <a:pt x="6" y="108"/>
                  </a:lnTo>
                  <a:lnTo>
                    <a:pt x="6" y="106"/>
                  </a:lnTo>
                  <a:lnTo>
                    <a:pt x="10" y="106"/>
                  </a:lnTo>
                  <a:lnTo>
                    <a:pt x="12" y="104"/>
                  </a:lnTo>
                  <a:lnTo>
                    <a:pt x="14" y="104"/>
                  </a:lnTo>
                  <a:lnTo>
                    <a:pt x="18" y="108"/>
                  </a:lnTo>
                  <a:lnTo>
                    <a:pt x="20" y="110"/>
                  </a:lnTo>
                  <a:lnTo>
                    <a:pt x="24" y="108"/>
                  </a:lnTo>
                  <a:lnTo>
                    <a:pt x="24" y="106"/>
                  </a:lnTo>
                  <a:lnTo>
                    <a:pt x="26" y="106"/>
                  </a:lnTo>
                  <a:lnTo>
                    <a:pt x="24" y="106"/>
                  </a:lnTo>
                  <a:lnTo>
                    <a:pt x="24" y="102"/>
                  </a:lnTo>
                  <a:lnTo>
                    <a:pt x="22" y="102"/>
                  </a:lnTo>
                  <a:lnTo>
                    <a:pt x="20" y="102"/>
                  </a:lnTo>
                  <a:lnTo>
                    <a:pt x="20" y="104"/>
                  </a:lnTo>
                  <a:lnTo>
                    <a:pt x="18" y="104"/>
                  </a:lnTo>
                  <a:lnTo>
                    <a:pt x="18" y="102"/>
                  </a:lnTo>
                  <a:lnTo>
                    <a:pt x="18" y="100"/>
                  </a:lnTo>
                  <a:lnTo>
                    <a:pt x="18" y="98"/>
                  </a:lnTo>
                  <a:lnTo>
                    <a:pt x="20" y="100"/>
                  </a:lnTo>
                  <a:lnTo>
                    <a:pt x="22" y="96"/>
                  </a:lnTo>
                  <a:lnTo>
                    <a:pt x="24" y="96"/>
                  </a:lnTo>
                  <a:lnTo>
                    <a:pt x="24" y="94"/>
                  </a:lnTo>
                  <a:lnTo>
                    <a:pt x="26" y="94"/>
                  </a:lnTo>
                  <a:lnTo>
                    <a:pt x="27" y="94"/>
                  </a:lnTo>
                  <a:lnTo>
                    <a:pt x="29" y="94"/>
                  </a:lnTo>
                  <a:lnTo>
                    <a:pt x="31" y="94"/>
                  </a:lnTo>
                  <a:lnTo>
                    <a:pt x="33" y="94"/>
                  </a:lnTo>
                  <a:lnTo>
                    <a:pt x="35" y="94"/>
                  </a:lnTo>
                  <a:lnTo>
                    <a:pt x="37" y="98"/>
                  </a:lnTo>
                  <a:lnTo>
                    <a:pt x="39" y="100"/>
                  </a:lnTo>
                  <a:lnTo>
                    <a:pt x="43" y="100"/>
                  </a:lnTo>
                  <a:lnTo>
                    <a:pt x="47" y="102"/>
                  </a:lnTo>
                  <a:lnTo>
                    <a:pt x="47" y="104"/>
                  </a:lnTo>
                  <a:lnTo>
                    <a:pt x="45" y="104"/>
                  </a:lnTo>
                  <a:lnTo>
                    <a:pt x="47" y="104"/>
                  </a:lnTo>
                  <a:lnTo>
                    <a:pt x="47" y="102"/>
                  </a:lnTo>
                  <a:lnTo>
                    <a:pt x="45" y="102"/>
                  </a:lnTo>
                  <a:lnTo>
                    <a:pt x="45" y="104"/>
                  </a:lnTo>
                  <a:lnTo>
                    <a:pt x="47" y="106"/>
                  </a:lnTo>
                  <a:lnTo>
                    <a:pt x="49" y="108"/>
                  </a:lnTo>
                  <a:lnTo>
                    <a:pt x="49" y="110"/>
                  </a:lnTo>
                  <a:lnTo>
                    <a:pt x="51" y="110"/>
                  </a:lnTo>
                  <a:lnTo>
                    <a:pt x="49" y="110"/>
                  </a:lnTo>
                  <a:lnTo>
                    <a:pt x="51" y="110"/>
                  </a:lnTo>
                  <a:lnTo>
                    <a:pt x="51" y="112"/>
                  </a:lnTo>
                  <a:lnTo>
                    <a:pt x="53" y="112"/>
                  </a:lnTo>
                  <a:lnTo>
                    <a:pt x="55" y="114"/>
                  </a:lnTo>
                  <a:lnTo>
                    <a:pt x="56" y="114"/>
                  </a:lnTo>
                  <a:lnTo>
                    <a:pt x="58" y="112"/>
                  </a:lnTo>
                  <a:lnTo>
                    <a:pt x="60" y="112"/>
                  </a:lnTo>
                  <a:lnTo>
                    <a:pt x="62" y="110"/>
                  </a:lnTo>
                  <a:lnTo>
                    <a:pt x="64" y="112"/>
                  </a:lnTo>
                  <a:lnTo>
                    <a:pt x="66" y="112"/>
                  </a:lnTo>
                  <a:lnTo>
                    <a:pt x="66" y="114"/>
                  </a:lnTo>
                  <a:lnTo>
                    <a:pt x="66" y="116"/>
                  </a:lnTo>
                  <a:lnTo>
                    <a:pt x="64" y="116"/>
                  </a:lnTo>
                  <a:lnTo>
                    <a:pt x="64" y="117"/>
                  </a:lnTo>
                  <a:lnTo>
                    <a:pt x="64" y="119"/>
                  </a:lnTo>
                  <a:lnTo>
                    <a:pt x="64" y="121"/>
                  </a:lnTo>
                  <a:lnTo>
                    <a:pt x="62" y="121"/>
                  </a:lnTo>
                  <a:lnTo>
                    <a:pt x="60" y="123"/>
                  </a:lnTo>
                  <a:lnTo>
                    <a:pt x="58" y="123"/>
                  </a:lnTo>
                  <a:lnTo>
                    <a:pt x="58" y="125"/>
                  </a:lnTo>
                  <a:lnTo>
                    <a:pt x="58" y="127"/>
                  </a:lnTo>
                  <a:lnTo>
                    <a:pt x="58" y="129"/>
                  </a:lnTo>
                  <a:lnTo>
                    <a:pt x="58" y="131"/>
                  </a:lnTo>
                  <a:lnTo>
                    <a:pt x="58" y="133"/>
                  </a:lnTo>
                  <a:lnTo>
                    <a:pt x="58" y="135"/>
                  </a:lnTo>
                  <a:lnTo>
                    <a:pt x="58" y="137"/>
                  </a:lnTo>
                  <a:lnTo>
                    <a:pt x="58" y="139"/>
                  </a:lnTo>
                  <a:lnTo>
                    <a:pt x="56" y="139"/>
                  </a:lnTo>
                  <a:lnTo>
                    <a:pt x="56" y="141"/>
                  </a:lnTo>
                  <a:lnTo>
                    <a:pt x="58" y="141"/>
                  </a:lnTo>
                  <a:lnTo>
                    <a:pt x="56" y="141"/>
                  </a:lnTo>
                  <a:lnTo>
                    <a:pt x="56" y="143"/>
                  </a:lnTo>
                  <a:lnTo>
                    <a:pt x="56" y="145"/>
                  </a:lnTo>
                  <a:lnTo>
                    <a:pt x="56" y="146"/>
                  </a:lnTo>
                  <a:lnTo>
                    <a:pt x="58" y="146"/>
                  </a:lnTo>
                  <a:lnTo>
                    <a:pt x="58" y="148"/>
                  </a:lnTo>
                  <a:lnTo>
                    <a:pt x="58" y="150"/>
                  </a:lnTo>
                  <a:lnTo>
                    <a:pt x="58" y="148"/>
                  </a:lnTo>
                  <a:lnTo>
                    <a:pt x="58" y="146"/>
                  </a:lnTo>
                  <a:lnTo>
                    <a:pt x="58" y="145"/>
                  </a:lnTo>
                  <a:lnTo>
                    <a:pt x="58" y="143"/>
                  </a:lnTo>
                  <a:lnTo>
                    <a:pt x="56" y="143"/>
                  </a:lnTo>
                  <a:lnTo>
                    <a:pt x="56" y="141"/>
                  </a:lnTo>
                  <a:lnTo>
                    <a:pt x="58" y="141"/>
                  </a:lnTo>
                  <a:lnTo>
                    <a:pt x="60" y="141"/>
                  </a:lnTo>
                  <a:lnTo>
                    <a:pt x="60" y="139"/>
                  </a:lnTo>
                  <a:lnTo>
                    <a:pt x="58" y="139"/>
                  </a:lnTo>
                  <a:lnTo>
                    <a:pt x="60" y="139"/>
                  </a:lnTo>
                  <a:lnTo>
                    <a:pt x="60" y="137"/>
                  </a:lnTo>
                  <a:lnTo>
                    <a:pt x="60" y="135"/>
                  </a:lnTo>
                  <a:lnTo>
                    <a:pt x="60" y="133"/>
                  </a:lnTo>
                  <a:lnTo>
                    <a:pt x="62" y="133"/>
                  </a:lnTo>
                  <a:lnTo>
                    <a:pt x="62" y="131"/>
                  </a:lnTo>
                  <a:lnTo>
                    <a:pt x="62" y="133"/>
                  </a:lnTo>
                  <a:lnTo>
                    <a:pt x="62" y="131"/>
                  </a:lnTo>
                  <a:lnTo>
                    <a:pt x="64" y="131"/>
                  </a:lnTo>
                  <a:lnTo>
                    <a:pt x="64" y="133"/>
                  </a:lnTo>
                  <a:lnTo>
                    <a:pt x="64" y="135"/>
                  </a:lnTo>
                  <a:lnTo>
                    <a:pt x="66" y="135"/>
                  </a:lnTo>
                  <a:lnTo>
                    <a:pt x="64" y="137"/>
                  </a:lnTo>
                  <a:lnTo>
                    <a:pt x="66" y="137"/>
                  </a:lnTo>
                  <a:lnTo>
                    <a:pt x="64" y="137"/>
                  </a:lnTo>
                  <a:lnTo>
                    <a:pt x="64" y="139"/>
                  </a:lnTo>
                  <a:lnTo>
                    <a:pt x="64" y="141"/>
                  </a:lnTo>
                  <a:lnTo>
                    <a:pt x="64" y="143"/>
                  </a:lnTo>
                  <a:lnTo>
                    <a:pt x="64" y="145"/>
                  </a:lnTo>
                  <a:lnTo>
                    <a:pt x="64" y="146"/>
                  </a:lnTo>
                  <a:lnTo>
                    <a:pt x="62" y="146"/>
                  </a:lnTo>
                  <a:lnTo>
                    <a:pt x="60" y="150"/>
                  </a:lnTo>
                  <a:lnTo>
                    <a:pt x="62" y="150"/>
                  </a:lnTo>
                  <a:lnTo>
                    <a:pt x="60" y="152"/>
                  </a:lnTo>
                  <a:lnTo>
                    <a:pt x="62" y="152"/>
                  </a:lnTo>
                  <a:lnTo>
                    <a:pt x="62" y="154"/>
                  </a:lnTo>
                  <a:lnTo>
                    <a:pt x="64" y="154"/>
                  </a:lnTo>
                  <a:lnTo>
                    <a:pt x="66" y="154"/>
                  </a:lnTo>
                  <a:lnTo>
                    <a:pt x="66" y="152"/>
                  </a:lnTo>
                  <a:lnTo>
                    <a:pt x="64" y="150"/>
                  </a:lnTo>
                  <a:lnTo>
                    <a:pt x="64" y="148"/>
                  </a:lnTo>
                  <a:lnTo>
                    <a:pt x="66" y="148"/>
                  </a:lnTo>
                  <a:lnTo>
                    <a:pt x="68" y="148"/>
                  </a:lnTo>
                  <a:lnTo>
                    <a:pt x="68" y="146"/>
                  </a:lnTo>
                  <a:lnTo>
                    <a:pt x="70" y="146"/>
                  </a:lnTo>
                  <a:lnTo>
                    <a:pt x="70" y="145"/>
                  </a:lnTo>
                  <a:lnTo>
                    <a:pt x="70" y="143"/>
                  </a:lnTo>
                  <a:lnTo>
                    <a:pt x="70" y="141"/>
                  </a:lnTo>
                  <a:lnTo>
                    <a:pt x="70" y="139"/>
                  </a:lnTo>
                  <a:lnTo>
                    <a:pt x="68" y="139"/>
                  </a:lnTo>
                  <a:lnTo>
                    <a:pt x="70" y="137"/>
                  </a:lnTo>
                  <a:lnTo>
                    <a:pt x="68" y="137"/>
                  </a:lnTo>
                  <a:lnTo>
                    <a:pt x="68" y="135"/>
                  </a:lnTo>
                  <a:lnTo>
                    <a:pt x="68" y="133"/>
                  </a:lnTo>
                  <a:lnTo>
                    <a:pt x="68" y="131"/>
                  </a:lnTo>
                  <a:lnTo>
                    <a:pt x="66" y="129"/>
                  </a:lnTo>
                  <a:lnTo>
                    <a:pt x="64" y="129"/>
                  </a:lnTo>
                  <a:lnTo>
                    <a:pt x="66" y="129"/>
                  </a:lnTo>
                  <a:lnTo>
                    <a:pt x="66" y="127"/>
                  </a:lnTo>
                  <a:lnTo>
                    <a:pt x="66" y="125"/>
                  </a:lnTo>
                  <a:lnTo>
                    <a:pt x="66" y="123"/>
                  </a:lnTo>
                  <a:lnTo>
                    <a:pt x="66" y="121"/>
                  </a:lnTo>
                  <a:lnTo>
                    <a:pt x="68" y="121"/>
                  </a:lnTo>
                  <a:lnTo>
                    <a:pt x="68" y="119"/>
                  </a:lnTo>
                  <a:lnTo>
                    <a:pt x="68" y="117"/>
                  </a:lnTo>
                  <a:lnTo>
                    <a:pt x="70" y="117"/>
                  </a:lnTo>
                  <a:lnTo>
                    <a:pt x="70" y="116"/>
                  </a:lnTo>
                  <a:lnTo>
                    <a:pt x="68" y="114"/>
                  </a:lnTo>
                  <a:lnTo>
                    <a:pt x="68" y="112"/>
                  </a:lnTo>
                  <a:lnTo>
                    <a:pt x="68" y="110"/>
                  </a:lnTo>
                  <a:lnTo>
                    <a:pt x="66" y="110"/>
                  </a:lnTo>
                  <a:lnTo>
                    <a:pt x="66" y="108"/>
                  </a:lnTo>
                  <a:lnTo>
                    <a:pt x="64" y="108"/>
                  </a:lnTo>
                  <a:lnTo>
                    <a:pt x="62" y="108"/>
                  </a:lnTo>
                  <a:lnTo>
                    <a:pt x="60" y="108"/>
                  </a:lnTo>
                  <a:lnTo>
                    <a:pt x="60" y="106"/>
                  </a:lnTo>
                  <a:lnTo>
                    <a:pt x="60" y="104"/>
                  </a:lnTo>
                  <a:lnTo>
                    <a:pt x="58" y="104"/>
                  </a:lnTo>
                  <a:lnTo>
                    <a:pt x="58" y="102"/>
                  </a:lnTo>
                  <a:lnTo>
                    <a:pt x="56" y="102"/>
                  </a:lnTo>
                  <a:lnTo>
                    <a:pt x="58" y="102"/>
                  </a:lnTo>
                  <a:lnTo>
                    <a:pt x="58" y="100"/>
                  </a:lnTo>
                  <a:lnTo>
                    <a:pt x="58" y="98"/>
                  </a:lnTo>
                  <a:lnTo>
                    <a:pt x="56" y="98"/>
                  </a:lnTo>
                  <a:lnTo>
                    <a:pt x="55" y="96"/>
                  </a:lnTo>
                  <a:lnTo>
                    <a:pt x="53" y="96"/>
                  </a:lnTo>
                  <a:lnTo>
                    <a:pt x="49" y="96"/>
                  </a:lnTo>
                  <a:lnTo>
                    <a:pt x="49" y="94"/>
                  </a:lnTo>
                  <a:lnTo>
                    <a:pt x="47" y="92"/>
                  </a:lnTo>
                  <a:lnTo>
                    <a:pt x="45" y="92"/>
                  </a:lnTo>
                  <a:lnTo>
                    <a:pt x="45" y="90"/>
                  </a:lnTo>
                  <a:lnTo>
                    <a:pt x="45" y="88"/>
                  </a:lnTo>
                  <a:lnTo>
                    <a:pt x="47" y="88"/>
                  </a:lnTo>
                  <a:lnTo>
                    <a:pt x="45" y="87"/>
                  </a:lnTo>
                  <a:lnTo>
                    <a:pt x="45" y="85"/>
                  </a:lnTo>
                  <a:lnTo>
                    <a:pt x="45" y="83"/>
                  </a:lnTo>
                  <a:lnTo>
                    <a:pt x="47" y="83"/>
                  </a:lnTo>
                  <a:lnTo>
                    <a:pt x="47" y="81"/>
                  </a:lnTo>
                  <a:lnTo>
                    <a:pt x="47" y="79"/>
                  </a:lnTo>
                  <a:lnTo>
                    <a:pt x="47" y="77"/>
                  </a:lnTo>
                  <a:lnTo>
                    <a:pt x="45" y="77"/>
                  </a:lnTo>
                  <a:lnTo>
                    <a:pt x="45" y="75"/>
                  </a:lnTo>
                  <a:lnTo>
                    <a:pt x="43" y="75"/>
                  </a:lnTo>
                  <a:lnTo>
                    <a:pt x="45" y="75"/>
                  </a:lnTo>
                  <a:lnTo>
                    <a:pt x="45" y="73"/>
                  </a:lnTo>
                  <a:lnTo>
                    <a:pt x="43" y="73"/>
                  </a:lnTo>
                  <a:lnTo>
                    <a:pt x="41" y="73"/>
                  </a:lnTo>
                  <a:lnTo>
                    <a:pt x="41" y="71"/>
                  </a:lnTo>
                  <a:lnTo>
                    <a:pt x="43" y="71"/>
                  </a:lnTo>
                  <a:lnTo>
                    <a:pt x="45" y="71"/>
                  </a:lnTo>
                  <a:lnTo>
                    <a:pt x="43" y="69"/>
                  </a:lnTo>
                  <a:lnTo>
                    <a:pt x="41" y="69"/>
                  </a:lnTo>
                  <a:lnTo>
                    <a:pt x="41" y="67"/>
                  </a:lnTo>
                  <a:lnTo>
                    <a:pt x="43" y="67"/>
                  </a:lnTo>
                  <a:lnTo>
                    <a:pt x="43" y="65"/>
                  </a:lnTo>
                  <a:lnTo>
                    <a:pt x="45" y="65"/>
                  </a:lnTo>
                  <a:lnTo>
                    <a:pt x="45" y="63"/>
                  </a:lnTo>
                  <a:lnTo>
                    <a:pt x="43" y="63"/>
                  </a:lnTo>
                  <a:lnTo>
                    <a:pt x="43" y="61"/>
                  </a:lnTo>
                  <a:lnTo>
                    <a:pt x="45" y="61"/>
                  </a:lnTo>
                  <a:lnTo>
                    <a:pt x="47" y="61"/>
                  </a:lnTo>
                  <a:lnTo>
                    <a:pt x="49" y="60"/>
                  </a:lnTo>
                  <a:lnTo>
                    <a:pt x="51" y="60"/>
                  </a:lnTo>
                  <a:lnTo>
                    <a:pt x="53" y="60"/>
                  </a:lnTo>
                  <a:lnTo>
                    <a:pt x="55" y="58"/>
                  </a:lnTo>
                  <a:lnTo>
                    <a:pt x="58" y="58"/>
                  </a:lnTo>
                  <a:lnTo>
                    <a:pt x="60" y="58"/>
                  </a:lnTo>
                  <a:lnTo>
                    <a:pt x="64" y="60"/>
                  </a:lnTo>
                  <a:lnTo>
                    <a:pt x="68" y="60"/>
                  </a:lnTo>
                  <a:lnTo>
                    <a:pt x="70" y="58"/>
                  </a:lnTo>
                  <a:lnTo>
                    <a:pt x="72" y="58"/>
                  </a:lnTo>
                  <a:lnTo>
                    <a:pt x="76" y="58"/>
                  </a:lnTo>
                  <a:lnTo>
                    <a:pt x="78" y="56"/>
                  </a:lnTo>
                  <a:lnTo>
                    <a:pt x="80" y="56"/>
                  </a:lnTo>
                  <a:lnTo>
                    <a:pt x="80" y="58"/>
                  </a:lnTo>
                  <a:lnTo>
                    <a:pt x="82" y="58"/>
                  </a:lnTo>
                  <a:lnTo>
                    <a:pt x="84" y="58"/>
                  </a:lnTo>
                  <a:lnTo>
                    <a:pt x="85" y="56"/>
                  </a:lnTo>
                  <a:lnTo>
                    <a:pt x="84" y="56"/>
                  </a:lnTo>
                  <a:lnTo>
                    <a:pt x="85" y="56"/>
                  </a:lnTo>
                  <a:lnTo>
                    <a:pt x="85" y="54"/>
                  </a:lnTo>
                  <a:lnTo>
                    <a:pt x="87" y="54"/>
                  </a:lnTo>
                  <a:lnTo>
                    <a:pt x="89" y="52"/>
                  </a:lnTo>
                  <a:lnTo>
                    <a:pt x="91" y="52"/>
                  </a:lnTo>
                  <a:lnTo>
                    <a:pt x="95" y="52"/>
                  </a:lnTo>
                  <a:lnTo>
                    <a:pt x="97" y="52"/>
                  </a:lnTo>
                  <a:lnTo>
                    <a:pt x="97" y="54"/>
                  </a:lnTo>
                  <a:lnTo>
                    <a:pt x="97" y="56"/>
                  </a:lnTo>
                  <a:lnTo>
                    <a:pt x="95" y="56"/>
                  </a:lnTo>
                  <a:lnTo>
                    <a:pt x="95" y="58"/>
                  </a:lnTo>
                  <a:lnTo>
                    <a:pt x="93" y="58"/>
                  </a:lnTo>
                  <a:lnTo>
                    <a:pt x="91" y="60"/>
                  </a:lnTo>
                  <a:lnTo>
                    <a:pt x="89" y="61"/>
                  </a:lnTo>
                  <a:lnTo>
                    <a:pt x="87" y="63"/>
                  </a:lnTo>
                  <a:lnTo>
                    <a:pt x="87" y="65"/>
                  </a:lnTo>
                  <a:lnTo>
                    <a:pt x="87" y="67"/>
                  </a:lnTo>
                  <a:lnTo>
                    <a:pt x="87" y="69"/>
                  </a:lnTo>
                  <a:lnTo>
                    <a:pt x="91" y="71"/>
                  </a:lnTo>
                  <a:lnTo>
                    <a:pt x="91" y="73"/>
                  </a:lnTo>
                  <a:lnTo>
                    <a:pt x="93" y="73"/>
                  </a:lnTo>
                  <a:lnTo>
                    <a:pt x="95" y="75"/>
                  </a:lnTo>
                  <a:lnTo>
                    <a:pt x="95" y="77"/>
                  </a:lnTo>
                  <a:lnTo>
                    <a:pt x="95" y="75"/>
                  </a:lnTo>
                  <a:lnTo>
                    <a:pt x="95" y="73"/>
                  </a:lnTo>
                  <a:lnTo>
                    <a:pt x="93" y="73"/>
                  </a:lnTo>
                  <a:lnTo>
                    <a:pt x="93" y="71"/>
                  </a:lnTo>
                  <a:lnTo>
                    <a:pt x="91" y="71"/>
                  </a:lnTo>
                  <a:lnTo>
                    <a:pt x="91" y="69"/>
                  </a:lnTo>
                  <a:lnTo>
                    <a:pt x="87" y="69"/>
                  </a:lnTo>
                  <a:lnTo>
                    <a:pt x="87" y="67"/>
                  </a:lnTo>
                  <a:lnTo>
                    <a:pt x="87" y="65"/>
                  </a:lnTo>
                  <a:lnTo>
                    <a:pt x="87" y="63"/>
                  </a:lnTo>
                  <a:lnTo>
                    <a:pt x="89" y="63"/>
                  </a:lnTo>
                  <a:lnTo>
                    <a:pt x="91" y="61"/>
                  </a:lnTo>
                  <a:lnTo>
                    <a:pt x="93" y="61"/>
                  </a:lnTo>
                  <a:lnTo>
                    <a:pt x="95" y="61"/>
                  </a:lnTo>
                  <a:lnTo>
                    <a:pt x="95" y="60"/>
                  </a:lnTo>
                  <a:lnTo>
                    <a:pt x="97" y="60"/>
                  </a:lnTo>
                  <a:lnTo>
                    <a:pt x="99" y="60"/>
                  </a:lnTo>
                  <a:lnTo>
                    <a:pt x="99" y="58"/>
                  </a:lnTo>
                  <a:lnTo>
                    <a:pt x="99" y="56"/>
                  </a:lnTo>
                  <a:lnTo>
                    <a:pt x="101" y="54"/>
                  </a:lnTo>
                  <a:lnTo>
                    <a:pt x="103" y="54"/>
                  </a:lnTo>
                  <a:lnTo>
                    <a:pt x="103" y="52"/>
                  </a:lnTo>
                  <a:lnTo>
                    <a:pt x="101" y="52"/>
                  </a:lnTo>
                  <a:lnTo>
                    <a:pt x="101" y="54"/>
                  </a:lnTo>
                  <a:lnTo>
                    <a:pt x="99" y="54"/>
                  </a:lnTo>
                  <a:lnTo>
                    <a:pt x="99" y="52"/>
                  </a:lnTo>
                  <a:lnTo>
                    <a:pt x="99" y="50"/>
                  </a:lnTo>
                  <a:lnTo>
                    <a:pt x="97" y="50"/>
                  </a:lnTo>
                  <a:lnTo>
                    <a:pt x="97" y="48"/>
                  </a:lnTo>
                  <a:lnTo>
                    <a:pt x="99" y="48"/>
                  </a:lnTo>
                  <a:lnTo>
                    <a:pt x="101" y="48"/>
                  </a:lnTo>
                  <a:lnTo>
                    <a:pt x="99" y="46"/>
                  </a:lnTo>
                  <a:lnTo>
                    <a:pt x="97" y="46"/>
                  </a:lnTo>
                  <a:lnTo>
                    <a:pt x="95" y="46"/>
                  </a:lnTo>
                  <a:lnTo>
                    <a:pt x="95" y="44"/>
                  </a:lnTo>
                  <a:lnTo>
                    <a:pt x="95" y="42"/>
                  </a:lnTo>
                  <a:lnTo>
                    <a:pt x="93" y="40"/>
                  </a:lnTo>
                  <a:lnTo>
                    <a:pt x="89" y="40"/>
                  </a:lnTo>
                  <a:lnTo>
                    <a:pt x="89" y="38"/>
                  </a:lnTo>
                  <a:lnTo>
                    <a:pt x="87" y="38"/>
                  </a:lnTo>
                  <a:lnTo>
                    <a:pt x="89" y="38"/>
                  </a:lnTo>
                  <a:lnTo>
                    <a:pt x="91" y="38"/>
                  </a:lnTo>
                  <a:lnTo>
                    <a:pt x="91" y="36"/>
                  </a:lnTo>
                  <a:lnTo>
                    <a:pt x="89" y="36"/>
                  </a:lnTo>
                  <a:lnTo>
                    <a:pt x="91" y="36"/>
                  </a:lnTo>
                  <a:lnTo>
                    <a:pt x="91" y="34"/>
                  </a:lnTo>
                  <a:lnTo>
                    <a:pt x="93" y="34"/>
                  </a:lnTo>
                  <a:lnTo>
                    <a:pt x="93" y="36"/>
                  </a:lnTo>
                  <a:lnTo>
                    <a:pt x="95" y="36"/>
                  </a:lnTo>
                  <a:lnTo>
                    <a:pt x="97" y="36"/>
                  </a:lnTo>
                  <a:lnTo>
                    <a:pt x="97" y="38"/>
                  </a:lnTo>
                  <a:lnTo>
                    <a:pt x="95" y="38"/>
                  </a:lnTo>
                  <a:lnTo>
                    <a:pt x="95" y="40"/>
                  </a:lnTo>
                  <a:lnTo>
                    <a:pt x="95" y="38"/>
                  </a:lnTo>
                  <a:lnTo>
                    <a:pt x="95" y="40"/>
                  </a:lnTo>
                  <a:lnTo>
                    <a:pt x="97" y="38"/>
                  </a:lnTo>
                  <a:lnTo>
                    <a:pt x="97" y="40"/>
                  </a:lnTo>
                  <a:lnTo>
                    <a:pt x="97" y="38"/>
                  </a:lnTo>
                  <a:lnTo>
                    <a:pt x="99" y="38"/>
                  </a:lnTo>
                  <a:lnTo>
                    <a:pt x="99" y="36"/>
                  </a:lnTo>
                  <a:lnTo>
                    <a:pt x="97" y="36"/>
                  </a:lnTo>
                  <a:lnTo>
                    <a:pt x="97" y="34"/>
                  </a:lnTo>
                  <a:lnTo>
                    <a:pt x="95" y="36"/>
                  </a:lnTo>
                  <a:lnTo>
                    <a:pt x="95" y="34"/>
                  </a:lnTo>
                  <a:lnTo>
                    <a:pt x="93" y="34"/>
                  </a:lnTo>
                  <a:lnTo>
                    <a:pt x="93" y="32"/>
                  </a:lnTo>
                  <a:lnTo>
                    <a:pt x="95" y="32"/>
                  </a:lnTo>
                  <a:lnTo>
                    <a:pt x="95" y="31"/>
                  </a:lnTo>
                  <a:lnTo>
                    <a:pt x="93" y="31"/>
                  </a:lnTo>
                  <a:lnTo>
                    <a:pt x="91" y="31"/>
                  </a:lnTo>
                  <a:lnTo>
                    <a:pt x="91" y="29"/>
                  </a:lnTo>
                  <a:lnTo>
                    <a:pt x="87" y="29"/>
                  </a:lnTo>
                  <a:lnTo>
                    <a:pt x="87" y="27"/>
                  </a:lnTo>
                  <a:lnTo>
                    <a:pt x="89" y="27"/>
                  </a:lnTo>
                  <a:lnTo>
                    <a:pt x="89" y="25"/>
                  </a:lnTo>
                  <a:lnTo>
                    <a:pt x="89" y="23"/>
                  </a:lnTo>
                  <a:lnTo>
                    <a:pt x="91" y="23"/>
                  </a:lnTo>
                  <a:lnTo>
                    <a:pt x="91" y="25"/>
                  </a:lnTo>
                  <a:lnTo>
                    <a:pt x="91" y="27"/>
                  </a:lnTo>
                  <a:lnTo>
                    <a:pt x="93" y="27"/>
                  </a:lnTo>
                  <a:lnTo>
                    <a:pt x="93" y="29"/>
                  </a:lnTo>
                  <a:lnTo>
                    <a:pt x="95" y="29"/>
                  </a:lnTo>
                  <a:lnTo>
                    <a:pt x="95" y="31"/>
                  </a:lnTo>
                  <a:lnTo>
                    <a:pt x="95" y="29"/>
                  </a:lnTo>
                  <a:lnTo>
                    <a:pt x="97" y="31"/>
                  </a:lnTo>
                  <a:lnTo>
                    <a:pt x="97" y="29"/>
                  </a:lnTo>
                  <a:lnTo>
                    <a:pt x="97" y="27"/>
                  </a:lnTo>
                  <a:lnTo>
                    <a:pt x="95" y="27"/>
                  </a:lnTo>
                  <a:lnTo>
                    <a:pt x="95" y="25"/>
                  </a:lnTo>
                  <a:lnTo>
                    <a:pt x="97" y="25"/>
                  </a:lnTo>
                  <a:lnTo>
                    <a:pt x="97" y="27"/>
                  </a:lnTo>
                  <a:lnTo>
                    <a:pt x="97" y="25"/>
                  </a:lnTo>
                  <a:lnTo>
                    <a:pt x="97" y="23"/>
                  </a:lnTo>
                  <a:lnTo>
                    <a:pt x="99" y="21"/>
                  </a:lnTo>
                  <a:lnTo>
                    <a:pt x="101" y="19"/>
                  </a:lnTo>
                  <a:lnTo>
                    <a:pt x="99" y="19"/>
                  </a:lnTo>
                  <a:lnTo>
                    <a:pt x="99" y="17"/>
                  </a:lnTo>
                  <a:lnTo>
                    <a:pt x="101" y="17"/>
                  </a:lnTo>
                  <a:lnTo>
                    <a:pt x="101" y="19"/>
                  </a:lnTo>
                  <a:lnTo>
                    <a:pt x="103" y="19"/>
                  </a:lnTo>
                  <a:lnTo>
                    <a:pt x="101" y="19"/>
                  </a:lnTo>
                  <a:lnTo>
                    <a:pt x="103" y="19"/>
                  </a:lnTo>
                  <a:lnTo>
                    <a:pt x="103" y="17"/>
                  </a:lnTo>
                  <a:lnTo>
                    <a:pt x="101" y="17"/>
                  </a:lnTo>
                  <a:lnTo>
                    <a:pt x="99" y="15"/>
                  </a:lnTo>
                  <a:lnTo>
                    <a:pt x="97" y="15"/>
                  </a:lnTo>
                  <a:lnTo>
                    <a:pt x="97" y="13"/>
                  </a:lnTo>
                  <a:lnTo>
                    <a:pt x="99" y="13"/>
                  </a:lnTo>
                  <a:lnTo>
                    <a:pt x="101" y="13"/>
                  </a:lnTo>
                  <a:lnTo>
                    <a:pt x="103" y="13"/>
                  </a:lnTo>
                  <a:lnTo>
                    <a:pt x="105" y="15"/>
                  </a:lnTo>
                  <a:lnTo>
                    <a:pt x="107" y="13"/>
                  </a:lnTo>
                  <a:lnTo>
                    <a:pt x="109" y="11"/>
                  </a:lnTo>
                  <a:lnTo>
                    <a:pt x="109" y="9"/>
                  </a:lnTo>
                  <a:lnTo>
                    <a:pt x="111" y="9"/>
                  </a:lnTo>
                  <a:lnTo>
                    <a:pt x="111" y="7"/>
                  </a:lnTo>
                  <a:lnTo>
                    <a:pt x="111" y="5"/>
                  </a:lnTo>
                  <a:lnTo>
                    <a:pt x="113" y="5"/>
                  </a:lnTo>
                  <a:lnTo>
                    <a:pt x="113" y="3"/>
                  </a:lnTo>
                  <a:lnTo>
                    <a:pt x="114" y="3"/>
                  </a:lnTo>
                  <a:lnTo>
                    <a:pt x="114" y="5"/>
                  </a:lnTo>
                  <a:lnTo>
                    <a:pt x="114" y="3"/>
                  </a:lnTo>
                  <a:lnTo>
                    <a:pt x="111" y="3"/>
                  </a:lnTo>
                  <a:lnTo>
                    <a:pt x="113" y="3"/>
                  </a:lnTo>
                  <a:lnTo>
                    <a:pt x="114" y="3"/>
                  </a:lnTo>
                  <a:lnTo>
                    <a:pt x="114" y="2"/>
                  </a:lnTo>
                  <a:lnTo>
                    <a:pt x="116" y="2"/>
                  </a:lnTo>
                  <a:lnTo>
                    <a:pt x="116" y="3"/>
                  </a:lnTo>
                  <a:lnTo>
                    <a:pt x="118" y="3"/>
                  </a:lnTo>
                  <a:lnTo>
                    <a:pt x="120" y="3"/>
                  </a:lnTo>
                  <a:lnTo>
                    <a:pt x="118" y="2"/>
                  </a:lnTo>
                  <a:lnTo>
                    <a:pt x="120" y="2"/>
                  </a:lnTo>
                  <a:lnTo>
                    <a:pt x="122" y="2"/>
                  </a:lnTo>
                  <a:lnTo>
                    <a:pt x="122" y="0"/>
                  </a:lnTo>
                  <a:lnTo>
                    <a:pt x="31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3" name="Freeform 1066"/>
            <p:cNvSpPr>
              <a:spLocks/>
            </p:cNvSpPr>
            <p:nvPr/>
          </p:nvSpPr>
          <p:spPr bwMode="gray">
            <a:xfrm>
              <a:off x="5569349" y="1416247"/>
              <a:ext cx="39622" cy="24160"/>
            </a:xfrm>
            <a:custGeom>
              <a:avLst/>
              <a:gdLst>
                <a:gd name="T0" fmla="*/ 6 w 41"/>
                <a:gd name="T1" fmla="*/ 0 h 25"/>
                <a:gd name="T2" fmla="*/ 6 w 41"/>
                <a:gd name="T3" fmla="*/ 2 h 25"/>
                <a:gd name="T4" fmla="*/ 6 w 41"/>
                <a:gd name="T5" fmla="*/ 3 h 25"/>
                <a:gd name="T6" fmla="*/ 6 w 41"/>
                <a:gd name="T7" fmla="*/ 5 h 25"/>
                <a:gd name="T8" fmla="*/ 10 w 41"/>
                <a:gd name="T9" fmla="*/ 7 h 25"/>
                <a:gd name="T10" fmla="*/ 12 w 41"/>
                <a:gd name="T11" fmla="*/ 5 h 25"/>
                <a:gd name="T12" fmla="*/ 10 w 41"/>
                <a:gd name="T13" fmla="*/ 5 h 25"/>
                <a:gd name="T14" fmla="*/ 12 w 41"/>
                <a:gd name="T15" fmla="*/ 3 h 25"/>
                <a:gd name="T16" fmla="*/ 12 w 41"/>
                <a:gd name="T17" fmla="*/ 5 h 25"/>
                <a:gd name="T18" fmla="*/ 12 w 41"/>
                <a:gd name="T19" fmla="*/ 3 h 25"/>
                <a:gd name="T20" fmla="*/ 14 w 41"/>
                <a:gd name="T21" fmla="*/ 3 h 25"/>
                <a:gd name="T22" fmla="*/ 16 w 41"/>
                <a:gd name="T23" fmla="*/ 3 h 25"/>
                <a:gd name="T24" fmla="*/ 18 w 41"/>
                <a:gd name="T25" fmla="*/ 3 h 25"/>
                <a:gd name="T26" fmla="*/ 20 w 41"/>
                <a:gd name="T27" fmla="*/ 3 h 25"/>
                <a:gd name="T28" fmla="*/ 22 w 41"/>
                <a:gd name="T29" fmla="*/ 5 h 25"/>
                <a:gd name="T30" fmla="*/ 22 w 41"/>
                <a:gd name="T31" fmla="*/ 7 h 25"/>
                <a:gd name="T32" fmla="*/ 20 w 41"/>
                <a:gd name="T33" fmla="*/ 7 h 25"/>
                <a:gd name="T34" fmla="*/ 20 w 41"/>
                <a:gd name="T35" fmla="*/ 9 h 25"/>
                <a:gd name="T36" fmla="*/ 22 w 41"/>
                <a:gd name="T37" fmla="*/ 9 h 25"/>
                <a:gd name="T38" fmla="*/ 22 w 41"/>
                <a:gd name="T39" fmla="*/ 11 h 25"/>
                <a:gd name="T40" fmla="*/ 23 w 41"/>
                <a:gd name="T41" fmla="*/ 11 h 25"/>
                <a:gd name="T42" fmla="*/ 25 w 41"/>
                <a:gd name="T43" fmla="*/ 9 h 25"/>
                <a:gd name="T44" fmla="*/ 29 w 41"/>
                <a:gd name="T45" fmla="*/ 9 h 25"/>
                <a:gd name="T46" fmla="*/ 31 w 41"/>
                <a:gd name="T47" fmla="*/ 9 h 25"/>
                <a:gd name="T48" fmla="*/ 35 w 41"/>
                <a:gd name="T49" fmla="*/ 11 h 25"/>
                <a:gd name="T50" fmla="*/ 35 w 41"/>
                <a:gd name="T51" fmla="*/ 13 h 25"/>
                <a:gd name="T52" fmla="*/ 37 w 41"/>
                <a:gd name="T53" fmla="*/ 13 h 25"/>
                <a:gd name="T54" fmla="*/ 37 w 41"/>
                <a:gd name="T55" fmla="*/ 15 h 25"/>
                <a:gd name="T56" fmla="*/ 39 w 41"/>
                <a:gd name="T57" fmla="*/ 13 h 25"/>
                <a:gd name="T58" fmla="*/ 41 w 41"/>
                <a:gd name="T59" fmla="*/ 13 h 25"/>
                <a:gd name="T60" fmla="*/ 39 w 41"/>
                <a:gd name="T61" fmla="*/ 15 h 25"/>
                <a:gd name="T62" fmla="*/ 39 w 41"/>
                <a:gd name="T63" fmla="*/ 17 h 25"/>
                <a:gd name="T64" fmla="*/ 39 w 41"/>
                <a:gd name="T65" fmla="*/ 19 h 25"/>
                <a:gd name="T66" fmla="*/ 39 w 41"/>
                <a:gd name="T67" fmla="*/ 21 h 25"/>
                <a:gd name="T68" fmla="*/ 35 w 41"/>
                <a:gd name="T69" fmla="*/ 23 h 25"/>
                <a:gd name="T70" fmla="*/ 31 w 41"/>
                <a:gd name="T71" fmla="*/ 25 h 25"/>
                <a:gd name="T72" fmla="*/ 27 w 41"/>
                <a:gd name="T73" fmla="*/ 25 h 25"/>
                <a:gd name="T74" fmla="*/ 23 w 41"/>
                <a:gd name="T75" fmla="*/ 25 h 25"/>
                <a:gd name="T76" fmla="*/ 22 w 41"/>
                <a:gd name="T77" fmla="*/ 25 h 25"/>
                <a:gd name="T78" fmla="*/ 18 w 41"/>
                <a:gd name="T79" fmla="*/ 25 h 25"/>
                <a:gd name="T80" fmla="*/ 16 w 41"/>
                <a:gd name="T81" fmla="*/ 21 h 25"/>
                <a:gd name="T82" fmla="*/ 14 w 41"/>
                <a:gd name="T83" fmla="*/ 21 h 25"/>
                <a:gd name="T84" fmla="*/ 14 w 41"/>
                <a:gd name="T85" fmla="*/ 19 h 25"/>
                <a:gd name="T86" fmla="*/ 12 w 41"/>
                <a:gd name="T87" fmla="*/ 19 h 25"/>
                <a:gd name="T88" fmla="*/ 10 w 41"/>
                <a:gd name="T89" fmla="*/ 17 h 25"/>
                <a:gd name="T90" fmla="*/ 8 w 41"/>
                <a:gd name="T91" fmla="*/ 15 h 25"/>
                <a:gd name="T92" fmla="*/ 6 w 41"/>
                <a:gd name="T93" fmla="*/ 13 h 25"/>
                <a:gd name="T94" fmla="*/ 2 w 41"/>
                <a:gd name="T95" fmla="*/ 11 h 25"/>
                <a:gd name="T96" fmla="*/ 0 w 41"/>
                <a:gd name="T97" fmla="*/ 11 h 25"/>
                <a:gd name="T98" fmla="*/ 0 w 41"/>
                <a:gd name="T99" fmla="*/ 9 h 25"/>
                <a:gd name="T100" fmla="*/ 2 w 41"/>
                <a:gd name="T101" fmla="*/ 9 h 25"/>
                <a:gd name="T102" fmla="*/ 2 w 41"/>
                <a:gd name="T103" fmla="*/ 7 h 25"/>
                <a:gd name="T104" fmla="*/ 2 w 41"/>
                <a:gd name="T105" fmla="*/ 5 h 25"/>
                <a:gd name="T106" fmla="*/ 2 w 41"/>
                <a:gd name="T107" fmla="*/ 3 h 25"/>
                <a:gd name="T108" fmla="*/ 4 w 41"/>
                <a:gd name="T109" fmla="*/ 3 h 25"/>
                <a:gd name="T110" fmla="*/ 4 w 41"/>
                <a:gd name="T111" fmla="*/ 2 h 25"/>
                <a:gd name="T112" fmla="*/ 2 w 41"/>
                <a:gd name="T113" fmla="*/ 2 h 25"/>
                <a:gd name="T114" fmla="*/ 2 w 41"/>
                <a:gd name="T115" fmla="*/ 0 h 25"/>
                <a:gd name="T116" fmla="*/ 6 w 41"/>
                <a:gd name="T1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25">
                  <a:moveTo>
                    <a:pt x="6" y="0"/>
                  </a:moveTo>
                  <a:lnTo>
                    <a:pt x="6" y="2"/>
                  </a:lnTo>
                  <a:lnTo>
                    <a:pt x="6" y="3"/>
                  </a:lnTo>
                  <a:lnTo>
                    <a:pt x="6" y="5"/>
                  </a:lnTo>
                  <a:lnTo>
                    <a:pt x="10" y="7"/>
                  </a:lnTo>
                  <a:lnTo>
                    <a:pt x="12" y="5"/>
                  </a:lnTo>
                  <a:lnTo>
                    <a:pt x="10" y="5"/>
                  </a:lnTo>
                  <a:lnTo>
                    <a:pt x="12" y="3"/>
                  </a:lnTo>
                  <a:lnTo>
                    <a:pt x="12" y="5"/>
                  </a:lnTo>
                  <a:lnTo>
                    <a:pt x="12" y="3"/>
                  </a:lnTo>
                  <a:lnTo>
                    <a:pt x="14" y="3"/>
                  </a:lnTo>
                  <a:lnTo>
                    <a:pt x="16" y="3"/>
                  </a:lnTo>
                  <a:lnTo>
                    <a:pt x="18" y="3"/>
                  </a:lnTo>
                  <a:lnTo>
                    <a:pt x="20" y="3"/>
                  </a:lnTo>
                  <a:lnTo>
                    <a:pt x="22" y="5"/>
                  </a:lnTo>
                  <a:lnTo>
                    <a:pt x="22" y="7"/>
                  </a:lnTo>
                  <a:lnTo>
                    <a:pt x="20" y="7"/>
                  </a:lnTo>
                  <a:lnTo>
                    <a:pt x="20" y="9"/>
                  </a:lnTo>
                  <a:lnTo>
                    <a:pt x="22" y="9"/>
                  </a:lnTo>
                  <a:lnTo>
                    <a:pt x="22" y="11"/>
                  </a:lnTo>
                  <a:lnTo>
                    <a:pt x="23" y="11"/>
                  </a:lnTo>
                  <a:lnTo>
                    <a:pt x="25" y="9"/>
                  </a:lnTo>
                  <a:lnTo>
                    <a:pt x="29" y="9"/>
                  </a:lnTo>
                  <a:lnTo>
                    <a:pt x="31" y="9"/>
                  </a:lnTo>
                  <a:lnTo>
                    <a:pt x="35" y="11"/>
                  </a:lnTo>
                  <a:lnTo>
                    <a:pt x="35" y="13"/>
                  </a:lnTo>
                  <a:lnTo>
                    <a:pt x="37" y="13"/>
                  </a:lnTo>
                  <a:lnTo>
                    <a:pt x="37" y="15"/>
                  </a:lnTo>
                  <a:lnTo>
                    <a:pt x="39" y="13"/>
                  </a:lnTo>
                  <a:lnTo>
                    <a:pt x="41" y="13"/>
                  </a:lnTo>
                  <a:lnTo>
                    <a:pt x="39" y="15"/>
                  </a:lnTo>
                  <a:lnTo>
                    <a:pt x="39" y="17"/>
                  </a:lnTo>
                  <a:lnTo>
                    <a:pt x="39" y="19"/>
                  </a:lnTo>
                  <a:lnTo>
                    <a:pt x="39" y="21"/>
                  </a:lnTo>
                  <a:lnTo>
                    <a:pt x="35" y="23"/>
                  </a:lnTo>
                  <a:lnTo>
                    <a:pt x="31" y="25"/>
                  </a:lnTo>
                  <a:lnTo>
                    <a:pt x="27" y="25"/>
                  </a:lnTo>
                  <a:lnTo>
                    <a:pt x="23" y="25"/>
                  </a:lnTo>
                  <a:lnTo>
                    <a:pt x="22" y="25"/>
                  </a:lnTo>
                  <a:lnTo>
                    <a:pt x="18" y="25"/>
                  </a:lnTo>
                  <a:lnTo>
                    <a:pt x="16" y="21"/>
                  </a:lnTo>
                  <a:lnTo>
                    <a:pt x="14" y="21"/>
                  </a:lnTo>
                  <a:lnTo>
                    <a:pt x="14" y="19"/>
                  </a:lnTo>
                  <a:lnTo>
                    <a:pt x="12" y="19"/>
                  </a:lnTo>
                  <a:lnTo>
                    <a:pt x="10" y="17"/>
                  </a:lnTo>
                  <a:lnTo>
                    <a:pt x="8" y="15"/>
                  </a:lnTo>
                  <a:lnTo>
                    <a:pt x="6" y="13"/>
                  </a:lnTo>
                  <a:lnTo>
                    <a:pt x="2" y="11"/>
                  </a:lnTo>
                  <a:lnTo>
                    <a:pt x="0" y="11"/>
                  </a:lnTo>
                  <a:lnTo>
                    <a:pt x="0" y="9"/>
                  </a:lnTo>
                  <a:lnTo>
                    <a:pt x="2" y="9"/>
                  </a:lnTo>
                  <a:lnTo>
                    <a:pt x="2" y="7"/>
                  </a:lnTo>
                  <a:lnTo>
                    <a:pt x="2" y="5"/>
                  </a:lnTo>
                  <a:lnTo>
                    <a:pt x="2" y="3"/>
                  </a:lnTo>
                  <a:lnTo>
                    <a:pt x="4" y="3"/>
                  </a:lnTo>
                  <a:lnTo>
                    <a:pt x="4" y="2"/>
                  </a:lnTo>
                  <a:lnTo>
                    <a:pt x="2" y="2"/>
                  </a:lnTo>
                  <a:lnTo>
                    <a:pt x="2"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4" name="Freeform 1067"/>
            <p:cNvSpPr>
              <a:spLocks/>
            </p:cNvSpPr>
            <p:nvPr/>
          </p:nvSpPr>
          <p:spPr bwMode="gray">
            <a:xfrm>
              <a:off x="5485272" y="1416247"/>
              <a:ext cx="3866" cy="4832"/>
            </a:xfrm>
            <a:custGeom>
              <a:avLst/>
              <a:gdLst>
                <a:gd name="T0" fmla="*/ 4 w 4"/>
                <a:gd name="T1" fmla="*/ 0 h 5"/>
                <a:gd name="T2" fmla="*/ 4 w 4"/>
                <a:gd name="T3" fmla="*/ 2 h 5"/>
                <a:gd name="T4" fmla="*/ 4 w 4"/>
                <a:gd name="T5" fmla="*/ 3 h 5"/>
                <a:gd name="T6" fmla="*/ 4 w 4"/>
                <a:gd name="T7" fmla="*/ 5 h 5"/>
                <a:gd name="T8" fmla="*/ 0 w 4"/>
                <a:gd name="T9" fmla="*/ 5 h 5"/>
                <a:gd name="T10" fmla="*/ 0 w 4"/>
                <a:gd name="T11" fmla="*/ 3 h 5"/>
                <a:gd name="T12" fmla="*/ 0 w 4"/>
                <a:gd name="T13" fmla="*/ 2 h 5"/>
                <a:gd name="T14" fmla="*/ 0 w 4"/>
                <a:gd name="T15" fmla="*/ 0 h 5"/>
                <a:gd name="T16" fmla="*/ 4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0"/>
                  </a:moveTo>
                  <a:lnTo>
                    <a:pt x="4" y="2"/>
                  </a:lnTo>
                  <a:lnTo>
                    <a:pt x="4" y="3"/>
                  </a:lnTo>
                  <a:lnTo>
                    <a:pt x="4" y="5"/>
                  </a:lnTo>
                  <a:lnTo>
                    <a:pt x="0" y="5"/>
                  </a:lnTo>
                  <a:lnTo>
                    <a:pt x="0" y="3"/>
                  </a:lnTo>
                  <a:lnTo>
                    <a:pt x="0" y="2"/>
                  </a:lnTo>
                  <a:lnTo>
                    <a:pt x="0"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5" name="Freeform 1068"/>
            <p:cNvSpPr>
              <a:spLocks/>
            </p:cNvSpPr>
            <p:nvPr/>
          </p:nvSpPr>
          <p:spPr bwMode="gray">
            <a:xfrm>
              <a:off x="5541324" y="1416247"/>
              <a:ext cx="22227" cy="16429"/>
            </a:xfrm>
            <a:custGeom>
              <a:avLst/>
              <a:gdLst>
                <a:gd name="T0" fmla="*/ 23 w 23"/>
                <a:gd name="T1" fmla="*/ 0 h 17"/>
                <a:gd name="T2" fmla="*/ 23 w 23"/>
                <a:gd name="T3" fmla="*/ 2 h 17"/>
                <a:gd name="T4" fmla="*/ 22 w 23"/>
                <a:gd name="T5" fmla="*/ 2 h 17"/>
                <a:gd name="T6" fmla="*/ 20 w 23"/>
                <a:gd name="T7" fmla="*/ 3 h 17"/>
                <a:gd name="T8" fmla="*/ 18 w 23"/>
                <a:gd name="T9" fmla="*/ 3 h 17"/>
                <a:gd name="T10" fmla="*/ 18 w 23"/>
                <a:gd name="T11" fmla="*/ 5 h 17"/>
                <a:gd name="T12" fmla="*/ 18 w 23"/>
                <a:gd name="T13" fmla="*/ 7 h 17"/>
                <a:gd name="T14" fmla="*/ 20 w 23"/>
                <a:gd name="T15" fmla="*/ 7 h 17"/>
                <a:gd name="T16" fmla="*/ 20 w 23"/>
                <a:gd name="T17" fmla="*/ 9 h 17"/>
                <a:gd name="T18" fmla="*/ 18 w 23"/>
                <a:gd name="T19" fmla="*/ 9 h 17"/>
                <a:gd name="T20" fmla="*/ 18 w 23"/>
                <a:gd name="T21" fmla="*/ 11 h 17"/>
                <a:gd name="T22" fmla="*/ 18 w 23"/>
                <a:gd name="T23" fmla="*/ 13 h 17"/>
                <a:gd name="T24" fmla="*/ 16 w 23"/>
                <a:gd name="T25" fmla="*/ 15 h 17"/>
                <a:gd name="T26" fmla="*/ 16 w 23"/>
                <a:gd name="T27" fmla="*/ 17 h 17"/>
                <a:gd name="T28" fmla="*/ 14 w 23"/>
                <a:gd name="T29" fmla="*/ 17 h 17"/>
                <a:gd name="T30" fmla="*/ 12 w 23"/>
                <a:gd name="T31" fmla="*/ 17 h 17"/>
                <a:gd name="T32" fmla="*/ 12 w 23"/>
                <a:gd name="T33" fmla="*/ 15 h 17"/>
                <a:gd name="T34" fmla="*/ 10 w 23"/>
                <a:gd name="T35" fmla="*/ 15 h 17"/>
                <a:gd name="T36" fmla="*/ 8 w 23"/>
                <a:gd name="T37" fmla="*/ 15 h 17"/>
                <a:gd name="T38" fmla="*/ 6 w 23"/>
                <a:gd name="T39" fmla="*/ 15 h 17"/>
                <a:gd name="T40" fmla="*/ 4 w 23"/>
                <a:gd name="T41" fmla="*/ 13 h 17"/>
                <a:gd name="T42" fmla="*/ 4 w 23"/>
                <a:gd name="T43" fmla="*/ 11 h 17"/>
                <a:gd name="T44" fmla="*/ 2 w 23"/>
                <a:gd name="T45" fmla="*/ 11 h 17"/>
                <a:gd name="T46" fmla="*/ 2 w 23"/>
                <a:gd name="T47" fmla="*/ 9 h 17"/>
                <a:gd name="T48" fmla="*/ 2 w 23"/>
                <a:gd name="T49" fmla="*/ 7 h 17"/>
                <a:gd name="T50" fmla="*/ 0 w 23"/>
                <a:gd name="T51" fmla="*/ 7 h 17"/>
                <a:gd name="T52" fmla="*/ 0 w 23"/>
                <a:gd name="T53" fmla="*/ 5 h 17"/>
                <a:gd name="T54" fmla="*/ 0 w 23"/>
                <a:gd name="T55" fmla="*/ 3 h 17"/>
                <a:gd name="T56" fmla="*/ 0 w 23"/>
                <a:gd name="T57" fmla="*/ 2 h 17"/>
                <a:gd name="T58" fmla="*/ 2 w 23"/>
                <a:gd name="T59" fmla="*/ 2 h 17"/>
                <a:gd name="T60" fmla="*/ 2 w 23"/>
                <a:gd name="T61" fmla="*/ 0 h 17"/>
                <a:gd name="T62" fmla="*/ 23 w 23"/>
                <a:gd name="T6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17">
                  <a:moveTo>
                    <a:pt x="23" y="0"/>
                  </a:moveTo>
                  <a:lnTo>
                    <a:pt x="23" y="2"/>
                  </a:lnTo>
                  <a:lnTo>
                    <a:pt x="22" y="2"/>
                  </a:lnTo>
                  <a:lnTo>
                    <a:pt x="20" y="3"/>
                  </a:lnTo>
                  <a:lnTo>
                    <a:pt x="18" y="3"/>
                  </a:lnTo>
                  <a:lnTo>
                    <a:pt x="18" y="5"/>
                  </a:lnTo>
                  <a:lnTo>
                    <a:pt x="18" y="7"/>
                  </a:lnTo>
                  <a:lnTo>
                    <a:pt x="20" y="7"/>
                  </a:lnTo>
                  <a:lnTo>
                    <a:pt x="20" y="9"/>
                  </a:lnTo>
                  <a:lnTo>
                    <a:pt x="18" y="9"/>
                  </a:lnTo>
                  <a:lnTo>
                    <a:pt x="18" y="11"/>
                  </a:lnTo>
                  <a:lnTo>
                    <a:pt x="18" y="13"/>
                  </a:lnTo>
                  <a:lnTo>
                    <a:pt x="16" y="15"/>
                  </a:lnTo>
                  <a:lnTo>
                    <a:pt x="16" y="17"/>
                  </a:lnTo>
                  <a:lnTo>
                    <a:pt x="14" y="17"/>
                  </a:lnTo>
                  <a:lnTo>
                    <a:pt x="12" y="17"/>
                  </a:lnTo>
                  <a:lnTo>
                    <a:pt x="12" y="15"/>
                  </a:lnTo>
                  <a:lnTo>
                    <a:pt x="10" y="15"/>
                  </a:lnTo>
                  <a:lnTo>
                    <a:pt x="8" y="15"/>
                  </a:lnTo>
                  <a:lnTo>
                    <a:pt x="6" y="15"/>
                  </a:lnTo>
                  <a:lnTo>
                    <a:pt x="4" y="13"/>
                  </a:lnTo>
                  <a:lnTo>
                    <a:pt x="4" y="11"/>
                  </a:lnTo>
                  <a:lnTo>
                    <a:pt x="2" y="11"/>
                  </a:lnTo>
                  <a:lnTo>
                    <a:pt x="2" y="9"/>
                  </a:lnTo>
                  <a:lnTo>
                    <a:pt x="2" y="7"/>
                  </a:lnTo>
                  <a:lnTo>
                    <a:pt x="0" y="7"/>
                  </a:lnTo>
                  <a:lnTo>
                    <a:pt x="0" y="5"/>
                  </a:lnTo>
                  <a:lnTo>
                    <a:pt x="0" y="3"/>
                  </a:lnTo>
                  <a:lnTo>
                    <a:pt x="0" y="2"/>
                  </a:lnTo>
                  <a:lnTo>
                    <a:pt x="2" y="2"/>
                  </a:lnTo>
                  <a:lnTo>
                    <a:pt x="2" y="0"/>
                  </a:lnTo>
                  <a:lnTo>
                    <a:pt x="2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6" name="Freeform 1069"/>
            <p:cNvSpPr>
              <a:spLocks/>
            </p:cNvSpPr>
            <p:nvPr/>
          </p:nvSpPr>
          <p:spPr bwMode="gray">
            <a:xfrm>
              <a:off x="5496869" y="1416247"/>
              <a:ext cx="54118" cy="28026"/>
            </a:xfrm>
            <a:custGeom>
              <a:avLst/>
              <a:gdLst>
                <a:gd name="T0" fmla="*/ 42 w 56"/>
                <a:gd name="T1" fmla="*/ 2 h 29"/>
                <a:gd name="T2" fmla="*/ 44 w 56"/>
                <a:gd name="T3" fmla="*/ 3 h 29"/>
                <a:gd name="T4" fmla="*/ 46 w 56"/>
                <a:gd name="T5" fmla="*/ 9 h 29"/>
                <a:gd name="T6" fmla="*/ 46 w 56"/>
                <a:gd name="T7" fmla="*/ 13 h 29"/>
                <a:gd name="T8" fmla="*/ 50 w 56"/>
                <a:gd name="T9" fmla="*/ 15 h 29"/>
                <a:gd name="T10" fmla="*/ 54 w 56"/>
                <a:gd name="T11" fmla="*/ 17 h 29"/>
                <a:gd name="T12" fmla="*/ 56 w 56"/>
                <a:gd name="T13" fmla="*/ 19 h 29"/>
                <a:gd name="T14" fmla="*/ 50 w 56"/>
                <a:gd name="T15" fmla="*/ 21 h 29"/>
                <a:gd name="T16" fmla="*/ 48 w 56"/>
                <a:gd name="T17" fmla="*/ 23 h 29"/>
                <a:gd name="T18" fmla="*/ 44 w 56"/>
                <a:gd name="T19" fmla="*/ 23 h 29"/>
                <a:gd name="T20" fmla="*/ 44 w 56"/>
                <a:gd name="T21" fmla="*/ 19 h 29"/>
                <a:gd name="T22" fmla="*/ 44 w 56"/>
                <a:gd name="T23" fmla="*/ 19 h 29"/>
                <a:gd name="T24" fmla="*/ 40 w 56"/>
                <a:gd name="T25" fmla="*/ 17 h 29"/>
                <a:gd name="T26" fmla="*/ 37 w 56"/>
                <a:gd name="T27" fmla="*/ 21 h 29"/>
                <a:gd name="T28" fmla="*/ 31 w 56"/>
                <a:gd name="T29" fmla="*/ 21 h 29"/>
                <a:gd name="T30" fmla="*/ 27 w 56"/>
                <a:gd name="T31" fmla="*/ 23 h 29"/>
                <a:gd name="T32" fmla="*/ 25 w 56"/>
                <a:gd name="T33" fmla="*/ 21 h 29"/>
                <a:gd name="T34" fmla="*/ 23 w 56"/>
                <a:gd name="T35" fmla="*/ 19 h 29"/>
                <a:gd name="T36" fmla="*/ 21 w 56"/>
                <a:gd name="T37" fmla="*/ 21 h 29"/>
                <a:gd name="T38" fmla="*/ 23 w 56"/>
                <a:gd name="T39" fmla="*/ 21 h 29"/>
                <a:gd name="T40" fmla="*/ 21 w 56"/>
                <a:gd name="T41" fmla="*/ 23 h 29"/>
                <a:gd name="T42" fmla="*/ 21 w 56"/>
                <a:gd name="T43" fmla="*/ 27 h 29"/>
                <a:gd name="T44" fmla="*/ 17 w 56"/>
                <a:gd name="T45" fmla="*/ 29 h 29"/>
                <a:gd name="T46" fmla="*/ 13 w 56"/>
                <a:gd name="T47" fmla="*/ 25 h 29"/>
                <a:gd name="T48" fmla="*/ 8 w 56"/>
                <a:gd name="T49" fmla="*/ 23 h 29"/>
                <a:gd name="T50" fmla="*/ 8 w 56"/>
                <a:gd name="T51" fmla="*/ 19 h 29"/>
                <a:gd name="T52" fmla="*/ 4 w 56"/>
                <a:gd name="T53" fmla="*/ 15 h 29"/>
                <a:gd name="T54" fmla="*/ 2 w 56"/>
                <a:gd name="T55" fmla="*/ 11 h 29"/>
                <a:gd name="T56" fmla="*/ 0 w 56"/>
                <a:gd name="T57" fmla="*/ 7 h 29"/>
                <a:gd name="T58" fmla="*/ 2 w 56"/>
                <a:gd name="T59" fmla="*/ 5 h 29"/>
                <a:gd name="T60" fmla="*/ 4 w 56"/>
                <a:gd name="T61" fmla="*/ 7 h 29"/>
                <a:gd name="T62" fmla="*/ 4 w 56"/>
                <a:gd name="T63" fmla="*/ 3 h 29"/>
                <a:gd name="T64" fmla="*/ 2 w 56"/>
                <a:gd name="T65" fmla="*/ 5 h 29"/>
                <a:gd name="T66" fmla="*/ 2 w 56"/>
                <a:gd name="T67" fmla="*/ 2 h 29"/>
                <a:gd name="T68" fmla="*/ 2 w 56"/>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29">
                  <a:moveTo>
                    <a:pt x="42" y="0"/>
                  </a:moveTo>
                  <a:lnTo>
                    <a:pt x="42" y="2"/>
                  </a:lnTo>
                  <a:lnTo>
                    <a:pt x="44" y="2"/>
                  </a:lnTo>
                  <a:lnTo>
                    <a:pt x="44" y="3"/>
                  </a:lnTo>
                  <a:lnTo>
                    <a:pt x="44" y="5"/>
                  </a:lnTo>
                  <a:lnTo>
                    <a:pt x="46" y="9"/>
                  </a:lnTo>
                  <a:lnTo>
                    <a:pt x="46" y="11"/>
                  </a:lnTo>
                  <a:lnTo>
                    <a:pt x="46" y="13"/>
                  </a:lnTo>
                  <a:lnTo>
                    <a:pt x="48" y="15"/>
                  </a:lnTo>
                  <a:lnTo>
                    <a:pt x="50" y="15"/>
                  </a:lnTo>
                  <a:lnTo>
                    <a:pt x="52" y="17"/>
                  </a:lnTo>
                  <a:lnTo>
                    <a:pt x="54" y="17"/>
                  </a:lnTo>
                  <a:lnTo>
                    <a:pt x="56" y="17"/>
                  </a:lnTo>
                  <a:lnTo>
                    <a:pt x="56" y="19"/>
                  </a:lnTo>
                  <a:lnTo>
                    <a:pt x="54" y="21"/>
                  </a:lnTo>
                  <a:lnTo>
                    <a:pt x="50" y="21"/>
                  </a:lnTo>
                  <a:lnTo>
                    <a:pt x="48" y="21"/>
                  </a:lnTo>
                  <a:lnTo>
                    <a:pt x="48" y="23"/>
                  </a:lnTo>
                  <a:lnTo>
                    <a:pt x="46" y="23"/>
                  </a:lnTo>
                  <a:lnTo>
                    <a:pt x="44" y="23"/>
                  </a:lnTo>
                  <a:lnTo>
                    <a:pt x="42" y="19"/>
                  </a:lnTo>
                  <a:lnTo>
                    <a:pt x="44" y="19"/>
                  </a:lnTo>
                  <a:lnTo>
                    <a:pt x="44" y="21"/>
                  </a:lnTo>
                  <a:lnTo>
                    <a:pt x="44" y="19"/>
                  </a:lnTo>
                  <a:lnTo>
                    <a:pt x="44" y="17"/>
                  </a:lnTo>
                  <a:lnTo>
                    <a:pt x="40" y="17"/>
                  </a:lnTo>
                  <a:lnTo>
                    <a:pt x="39" y="19"/>
                  </a:lnTo>
                  <a:lnTo>
                    <a:pt x="37" y="21"/>
                  </a:lnTo>
                  <a:lnTo>
                    <a:pt x="35" y="21"/>
                  </a:lnTo>
                  <a:lnTo>
                    <a:pt x="31" y="21"/>
                  </a:lnTo>
                  <a:lnTo>
                    <a:pt x="29" y="23"/>
                  </a:lnTo>
                  <a:lnTo>
                    <a:pt x="27" y="23"/>
                  </a:lnTo>
                  <a:lnTo>
                    <a:pt x="25" y="23"/>
                  </a:lnTo>
                  <a:lnTo>
                    <a:pt x="25" y="21"/>
                  </a:lnTo>
                  <a:lnTo>
                    <a:pt x="25" y="19"/>
                  </a:lnTo>
                  <a:lnTo>
                    <a:pt x="23" y="19"/>
                  </a:lnTo>
                  <a:lnTo>
                    <a:pt x="21" y="19"/>
                  </a:lnTo>
                  <a:lnTo>
                    <a:pt x="21" y="21"/>
                  </a:lnTo>
                  <a:lnTo>
                    <a:pt x="21" y="23"/>
                  </a:lnTo>
                  <a:lnTo>
                    <a:pt x="23" y="21"/>
                  </a:lnTo>
                  <a:lnTo>
                    <a:pt x="23" y="23"/>
                  </a:lnTo>
                  <a:lnTo>
                    <a:pt x="21" y="23"/>
                  </a:lnTo>
                  <a:lnTo>
                    <a:pt x="21" y="25"/>
                  </a:lnTo>
                  <a:lnTo>
                    <a:pt x="21" y="27"/>
                  </a:lnTo>
                  <a:lnTo>
                    <a:pt x="19" y="29"/>
                  </a:lnTo>
                  <a:lnTo>
                    <a:pt x="17" y="29"/>
                  </a:lnTo>
                  <a:lnTo>
                    <a:pt x="15" y="27"/>
                  </a:lnTo>
                  <a:lnTo>
                    <a:pt x="13" y="25"/>
                  </a:lnTo>
                  <a:lnTo>
                    <a:pt x="10" y="25"/>
                  </a:lnTo>
                  <a:lnTo>
                    <a:pt x="8" y="23"/>
                  </a:lnTo>
                  <a:lnTo>
                    <a:pt x="8" y="21"/>
                  </a:lnTo>
                  <a:lnTo>
                    <a:pt x="8" y="19"/>
                  </a:lnTo>
                  <a:lnTo>
                    <a:pt x="6" y="17"/>
                  </a:lnTo>
                  <a:lnTo>
                    <a:pt x="4" y="15"/>
                  </a:lnTo>
                  <a:lnTo>
                    <a:pt x="2" y="13"/>
                  </a:lnTo>
                  <a:lnTo>
                    <a:pt x="2" y="11"/>
                  </a:lnTo>
                  <a:lnTo>
                    <a:pt x="0" y="9"/>
                  </a:lnTo>
                  <a:lnTo>
                    <a:pt x="0" y="7"/>
                  </a:lnTo>
                  <a:lnTo>
                    <a:pt x="0" y="5"/>
                  </a:lnTo>
                  <a:lnTo>
                    <a:pt x="2" y="5"/>
                  </a:lnTo>
                  <a:lnTo>
                    <a:pt x="2" y="7"/>
                  </a:lnTo>
                  <a:lnTo>
                    <a:pt x="4" y="7"/>
                  </a:lnTo>
                  <a:lnTo>
                    <a:pt x="4" y="5"/>
                  </a:lnTo>
                  <a:lnTo>
                    <a:pt x="4" y="3"/>
                  </a:lnTo>
                  <a:lnTo>
                    <a:pt x="2" y="3"/>
                  </a:lnTo>
                  <a:lnTo>
                    <a:pt x="2" y="5"/>
                  </a:lnTo>
                  <a:lnTo>
                    <a:pt x="2" y="3"/>
                  </a:lnTo>
                  <a:lnTo>
                    <a:pt x="2" y="2"/>
                  </a:lnTo>
                  <a:lnTo>
                    <a:pt x="4" y="2"/>
                  </a:lnTo>
                  <a:lnTo>
                    <a:pt x="2" y="0"/>
                  </a:lnTo>
                  <a:lnTo>
                    <a:pt x="4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7" name="Freeform 1070"/>
            <p:cNvSpPr>
              <a:spLocks/>
            </p:cNvSpPr>
            <p:nvPr/>
          </p:nvSpPr>
          <p:spPr bwMode="gray">
            <a:xfrm>
              <a:off x="4833918" y="1416247"/>
              <a:ext cx="72480" cy="68614"/>
            </a:xfrm>
            <a:custGeom>
              <a:avLst/>
              <a:gdLst>
                <a:gd name="T0" fmla="*/ 67 w 75"/>
                <a:gd name="T1" fmla="*/ 5 h 71"/>
                <a:gd name="T2" fmla="*/ 63 w 75"/>
                <a:gd name="T3" fmla="*/ 11 h 71"/>
                <a:gd name="T4" fmla="*/ 59 w 75"/>
                <a:gd name="T5" fmla="*/ 11 h 71"/>
                <a:gd name="T6" fmla="*/ 56 w 75"/>
                <a:gd name="T7" fmla="*/ 15 h 71"/>
                <a:gd name="T8" fmla="*/ 52 w 75"/>
                <a:gd name="T9" fmla="*/ 17 h 71"/>
                <a:gd name="T10" fmla="*/ 56 w 75"/>
                <a:gd name="T11" fmla="*/ 19 h 71"/>
                <a:gd name="T12" fmla="*/ 54 w 75"/>
                <a:gd name="T13" fmla="*/ 25 h 71"/>
                <a:gd name="T14" fmla="*/ 48 w 75"/>
                <a:gd name="T15" fmla="*/ 27 h 71"/>
                <a:gd name="T16" fmla="*/ 48 w 75"/>
                <a:gd name="T17" fmla="*/ 29 h 71"/>
                <a:gd name="T18" fmla="*/ 44 w 75"/>
                <a:gd name="T19" fmla="*/ 27 h 71"/>
                <a:gd name="T20" fmla="*/ 44 w 75"/>
                <a:gd name="T21" fmla="*/ 32 h 71"/>
                <a:gd name="T22" fmla="*/ 38 w 75"/>
                <a:gd name="T23" fmla="*/ 32 h 71"/>
                <a:gd name="T24" fmla="*/ 40 w 75"/>
                <a:gd name="T25" fmla="*/ 36 h 71"/>
                <a:gd name="T26" fmla="*/ 40 w 75"/>
                <a:gd name="T27" fmla="*/ 42 h 71"/>
                <a:gd name="T28" fmla="*/ 38 w 75"/>
                <a:gd name="T29" fmla="*/ 42 h 71"/>
                <a:gd name="T30" fmla="*/ 36 w 75"/>
                <a:gd name="T31" fmla="*/ 46 h 71"/>
                <a:gd name="T32" fmla="*/ 34 w 75"/>
                <a:gd name="T33" fmla="*/ 48 h 71"/>
                <a:gd name="T34" fmla="*/ 30 w 75"/>
                <a:gd name="T35" fmla="*/ 44 h 71"/>
                <a:gd name="T36" fmla="*/ 34 w 75"/>
                <a:gd name="T37" fmla="*/ 50 h 71"/>
                <a:gd name="T38" fmla="*/ 32 w 75"/>
                <a:gd name="T39" fmla="*/ 58 h 71"/>
                <a:gd name="T40" fmla="*/ 23 w 75"/>
                <a:gd name="T41" fmla="*/ 52 h 71"/>
                <a:gd name="T42" fmla="*/ 30 w 75"/>
                <a:gd name="T43" fmla="*/ 58 h 71"/>
                <a:gd name="T44" fmla="*/ 25 w 75"/>
                <a:gd name="T45" fmla="*/ 58 h 71"/>
                <a:gd name="T46" fmla="*/ 29 w 75"/>
                <a:gd name="T47" fmla="*/ 65 h 71"/>
                <a:gd name="T48" fmla="*/ 25 w 75"/>
                <a:gd name="T49" fmla="*/ 69 h 71"/>
                <a:gd name="T50" fmla="*/ 19 w 75"/>
                <a:gd name="T51" fmla="*/ 67 h 71"/>
                <a:gd name="T52" fmla="*/ 17 w 75"/>
                <a:gd name="T53" fmla="*/ 69 h 71"/>
                <a:gd name="T54" fmla="*/ 5 w 75"/>
                <a:gd name="T55" fmla="*/ 67 h 71"/>
                <a:gd name="T56" fmla="*/ 5 w 75"/>
                <a:gd name="T57" fmla="*/ 65 h 71"/>
                <a:gd name="T58" fmla="*/ 9 w 75"/>
                <a:gd name="T59" fmla="*/ 58 h 71"/>
                <a:gd name="T60" fmla="*/ 9 w 75"/>
                <a:gd name="T61" fmla="*/ 56 h 71"/>
                <a:gd name="T62" fmla="*/ 3 w 75"/>
                <a:gd name="T63" fmla="*/ 60 h 71"/>
                <a:gd name="T64" fmla="*/ 0 w 75"/>
                <a:gd name="T65" fmla="*/ 54 h 71"/>
                <a:gd name="T66" fmla="*/ 3 w 75"/>
                <a:gd name="T67" fmla="*/ 52 h 71"/>
                <a:gd name="T68" fmla="*/ 7 w 75"/>
                <a:gd name="T69" fmla="*/ 48 h 71"/>
                <a:gd name="T70" fmla="*/ 13 w 75"/>
                <a:gd name="T71" fmla="*/ 44 h 71"/>
                <a:gd name="T72" fmla="*/ 11 w 75"/>
                <a:gd name="T73" fmla="*/ 40 h 71"/>
                <a:gd name="T74" fmla="*/ 13 w 75"/>
                <a:gd name="T75" fmla="*/ 40 h 71"/>
                <a:gd name="T76" fmla="*/ 15 w 75"/>
                <a:gd name="T77" fmla="*/ 40 h 71"/>
                <a:gd name="T78" fmla="*/ 13 w 75"/>
                <a:gd name="T79" fmla="*/ 34 h 71"/>
                <a:gd name="T80" fmla="*/ 21 w 75"/>
                <a:gd name="T81" fmla="*/ 32 h 71"/>
                <a:gd name="T82" fmla="*/ 15 w 75"/>
                <a:gd name="T83" fmla="*/ 32 h 71"/>
                <a:gd name="T84" fmla="*/ 17 w 75"/>
                <a:gd name="T85" fmla="*/ 27 h 71"/>
                <a:gd name="T86" fmla="*/ 25 w 75"/>
                <a:gd name="T87" fmla="*/ 27 h 71"/>
                <a:gd name="T88" fmla="*/ 19 w 75"/>
                <a:gd name="T89" fmla="*/ 25 h 71"/>
                <a:gd name="T90" fmla="*/ 23 w 75"/>
                <a:gd name="T91" fmla="*/ 19 h 71"/>
                <a:gd name="T92" fmla="*/ 23 w 75"/>
                <a:gd name="T93" fmla="*/ 17 h 71"/>
                <a:gd name="T94" fmla="*/ 15 w 75"/>
                <a:gd name="T95" fmla="*/ 15 h 71"/>
                <a:gd name="T96" fmla="*/ 21 w 75"/>
                <a:gd name="T97" fmla="*/ 11 h 71"/>
                <a:gd name="T98" fmla="*/ 23 w 75"/>
                <a:gd name="T99" fmla="*/ 15 h 71"/>
                <a:gd name="T100" fmla="*/ 25 w 75"/>
                <a:gd name="T101" fmla="*/ 7 h 71"/>
                <a:gd name="T102" fmla="*/ 30 w 75"/>
                <a:gd name="T103" fmla="*/ 7 h 71"/>
                <a:gd name="T104" fmla="*/ 30 w 75"/>
                <a:gd name="T105"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 h="71">
                  <a:moveTo>
                    <a:pt x="75" y="0"/>
                  </a:moveTo>
                  <a:lnTo>
                    <a:pt x="73" y="2"/>
                  </a:lnTo>
                  <a:lnTo>
                    <a:pt x="69" y="3"/>
                  </a:lnTo>
                  <a:lnTo>
                    <a:pt x="67" y="3"/>
                  </a:lnTo>
                  <a:lnTo>
                    <a:pt x="67" y="5"/>
                  </a:lnTo>
                  <a:lnTo>
                    <a:pt x="65" y="5"/>
                  </a:lnTo>
                  <a:lnTo>
                    <a:pt x="65" y="7"/>
                  </a:lnTo>
                  <a:lnTo>
                    <a:pt x="65" y="9"/>
                  </a:lnTo>
                  <a:lnTo>
                    <a:pt x="63" y="9"/>
                  </a:lnTo>
                  <a:lnTo>
                    <a:pt x="63" y="11"/>
                  </a:lnTo>
                  <a:lnTo>
                    <a:pt x="63" y="9"/>
                  </a:lnTo>
                  <a:lnTo>
                    <a:pt x="63" y="7"/>
                  </a:lnTo>
                  <a:lnTo>
                    <a:pt x="61" y="7"/>
                  </a:lnTo>
                  <a:lnTo>
                    <a:pt x="61" y="9"/>
                  </a:lnTo>
                  <a:lnTo>
                    <a:pt x="59" y="11"/>
                  </a:lnTo>
                  <a:lnTo>
                    <a:pt x="58" y="13"/>
                  </a:lnTo>
                  <a:lnTo>
                    <a:pt x="58" y="15"/>
                  </a:lnTo>
                  <a:lnTo>
                    <a:pt x="58" y="17"/>
                  </a:lnTo>
                  <a:lnTo>
                    <a:pt x="56" y="17"/>
                  </a:lnTo>
                  <a:lnTo>
                    <a:pt x="56" y="15"/>
                  </a:lnTo>
                  <a:lnTo>
                    <a:pt x="56" y="13"/>
                  </a:lnTo>
                  <a:lnTo>
                    <a:pt x="56" y="15"/>
                  </a:lnTo>
                  <a:lnTo>
                    <a:pt x="56" y="17"/>
                  </a:lnTo>
                  <a:lnTo>
                    <a:pt x="54" y="17"/>
                  </a:lnTo>
                  <a:lnTo>
                    <a:pt x="52" y="17"/>
                  </a:lnTo>
                  <a:lnTo>
                    <a:pt x="50" y="17"/>
                  </a:lnTo>
                  <a:lnTo>
                    <a:pt x="52" y="17"/>
                  </a:lnTo>
                  <a:lnTo>
                    <a:pt x="52" y="19"/>
                  </a:lnTo>
                  <a:lnTo>
                    <a:pt x="54" y="19"/>
                  </a:lnTo>
                  <a:lnTo>
                    <a:pt x="56" y="19"/>
                  </a:lnTo>
                  <a:lnTo>
                    <a:pt x="58" y="21"/>
                  </a:lnTo>
                  <a:lnTo>
                    <a:pt x="56" y="21"/>
                  </a:lnTo>
                  <a:lnTo>
                    <a:pt x="56" y="23"/>
                  </a:lnTo>
                  <a:lnTo>
                    <a:pt x="54" y="23"/>
                  </a:lnTo>
                  <a:lnTo>
                    <a:pt x="54" y="25"/>
                  </a:lnTo>
                  <a:lnTo>
                    <a:pt x="50" y="27"/>
                  </a:lnTo>
                  <a:lnTo>
                    <a:pt x="50" y="25"/>
                  </a:lnTo>
                  <a:lnTo>
                    <a:pt x="50" y="27"/>
                  </a:lnTo>
                  <a:lnTo>
                    <a:pt x="48" y="25"/>
                  </a:lnTo>
                  <a:lnTo>
                    <a:pt x="48" y="27"/>
                  </a:lnTo>
                  <a:lnTo>
                    <a:pt x="50" y="27"/>
                  </a:lnTo>
                  <a:lnTo>
                    <a:pt x="50" y="29"/>
                  </a:lnTo>
                  <a:lnTo>
                    <a:pt x="50" y="31"/>
                  </a:lnTo>
                  <a:lnTo>
                    <a:pt x="48" y="31"/>
                  </a:lnTo>
                  <a:lnTo>
                    <a:pt x="48" y="29"/>
                  </a:lnTo>
                  <a:lnTo>
                    <a:pt x="46" y="29"/>
                  </a:lnTo>
                  <a:lnTo>
                    <a:pt x="46" y="27"/>
                  </a:lnTo>
                  <a:lnTo>
                    <a:pt x="44" y="27"/>
                  </a:lnTo>
                  <a:lnTo>
                    <a:pt x="44" y="25"/>
                  </a:lnTo>
                  <a:lnTo>
                    <a:pt x="44" y="27"/>
                  </a:lnTo>
                  <a:lnTo>
                    <a:pt x="44" y="29"/>
                  </a:lnTo>
                  <a:lnTo>
                    <a:pt x="46" y="29"/>
                  </a:lnTo>
                  <a:lnTo>
                    <a:pt x="44" y="29"/>
                  </a:lnTo>
                  <a:lnTo>
                    <a:pt x="44" y="31"/>
                  </a:lnTo>
                  <a:lnTo>
                    <a:pt x="44" y="32"/>
                  </a:lnTo>
                  <a:lnTo>
                    <a:pt x="44" y="34"/>
                  </a:lnTo>
                  <a:lnTo>
                    <a:pt x="42" y="34"/>
                  </a:lnTo>
                  <a:lnTo>
                    <a:pt x="40" y="34"/>
                  </a:lnTo>
                  <a:lnTo>
                    <a:pt x="40" y="32"/>
                  </a:lnTo>
                  <a:lnTo>
                    <a:pt x="38" y="32"/>
                  </a:lnTo>
                  <a:lnTo>
                    <a:pt x="36" y="31"/>
                  </a:lnTo>
                  <a:lnTo>
                    <a:pt x="36" y="32"/>
                  </a:lnTo>
                  <a:lnTo>
                    <a:pt x="38" y="32"/>
                  </a:lnTo>
                  <a:lnTo>
                    <a:pt x="38" y="34"/>
                  </a:lnTo>
                  <a:lnTo>
                    <a:pt x="40" y="36"/>
                  </a:lnTo>
                  <a:lnTo>
                    <a:pt x="40" y="38"/>
                  </a:lnTo>
                  <a:lnTo>
                    <a:pt x="40" y="40"/>
                  </a:lnTo>
                  <a:lnTo>
                    <a:pt x="40" y="42"/>
                  </a:lnTo>
                  <a:lnTo>
                    <a:pt x="38" y="42"/>
                  </a:lnTo>
                  <a:lnTo>
                    <a:pt x="40" y="42"/>
                  </a:lnTo>
                  <a:lnTo>
                    <a:pt x="38" y="42"/>
                  </a:lnTo>
                  <a:lnTo>
                    <a:pt x="40" y="42"/>
                  </a:lnTo>
                  <a:lnTo>
                    <a:pt x="40" y="44"/>
                  </a:lnTo>
                  <a:lnTo>
                    <a:pt x="38" y="44"/>
                  </a:lnTo>
                  <a:lnTo>
                    <a:pt x="38" y="42"/>
                  </a:lnTo>
                  <a:lnTo>
                    <a:pt x="36" y="42"/>
                  </a:lnTo>
                  <a:lnTo>
                    <a:pt x="36" y="44"/>
                  </a:lnTo>
                  <a:lnTo>
                    <a:pt x="38" y="44"/>
                  </a:lnTo>
                  <a:lnTo>
                    <a:pt x="38" y="46"/>
                  </a:lnTo>
                  <a:lnTo>
                    <a:pt x="36" y="46"/>
                  </a:lnTo>
                  <a:lnTo>
                    <a:pt x="36" y="44"/>
                  </a:lnTo>
                  <a:lnTo>
                    <a:pt x="36" y="46"/>
                  </a:lnTo>
                  <a:lnTo>
                    <a:pt x="36" y="48"/>
                  </a:lnTo>
                  <a:lnTo>
                    <a:pt x="36" y="50"/>
                  </a:lnTo>
                  <a:lnTo>
                    <a:pt x="34" y="48"/>
                  </a:lnTo>
                  <a:lnTo>
                    <a:pt x="32" y="48"/>
                  </a:lnTo>
                  <a:lnTo>
                    <a:pt x="32" y="46"/>
                  </a:lnTo>
                  <a:lnTo>
                    <a:pt x="32" y="44"/>
                  </a:lnTo>
                  <a:lnTo>
                    <a:pt x="30" y="42"/>
                  </a:lnTo>
                  <a:lnTo>
                    <a:pt x="30" y="44"/>
                  </a:lnTo>
                  <a:lnTo>
                    <a:pt x="30" y="46"/>
                  </a:lnTo>
                  <a:lnTo>
                    <a:pt x="29" y="46"/>
                  </a:lnTo>
                  <a:lnTo>
                    <a:pt x="30" y="46"/>
                  </a:lnTo>
                  <a:lnTo>
                    <a:pt x="32" y="48"/>
                  </a:lnTo>
                  <a:lnTo>
                    <a:pt x="34" y="50"/>
                  </a:lnTo>
                  <a:lnTo>
                    <a:pt x="34" y="52"/>
                  </a:lnTo>
                  <a:lnTo>
                    <a:pt x="32" y="52"/>
                  </a:lnTo>
                  <a:lnTo>
                    <a:pt x="34" y="52"/>
                  </a:lnTo>
                  <a:lnTo>
                    <a:pt x="34" y="54"/>
                  </a:lnTo>
                  <a:lnTo>
                    <a:pt x="32" y="58"/>
                  </a:lnTo>
                  <a:lnTo>
                    <a:pt x="32" y="56"/>
                  </a:lnTo>
                  <a:lnTo>
                    <a:pt x="30" y="56"/>
                  </a:lnTo>
                  <a:lnTo>
                    <a:pt x="30" y="54"/>
                  </a:lnTo>
                  <a:lnTo>
                    <a:pt x="27" y="52"/>
                  </a:lnTo>
                  <a:lnTo>
                    <a:pt x="23" y="52"/>
                  </a:lnTo>
                  <a:lnTo>
                    <a:pt x="27" y="54"/>
                  </a:lnTo>
                  <a:lnTo>
                    <a:pt x="29" y="54"/>
                  </a:lnTo>
                  <a:lnTo>
                    <a:pt x="30" y="54"/>
                  </a:lnTo>
                  <a:lnTo>
                    <a:pt x="30" y="56"/>
                  </a:lnTo>
                  <a:lnTo>
                    <a:pt x="30" y="58"/>
                  </a:lnTo>
                  <a:lnTo>
                    <a:pt x="32" y="58"/>
                  </a:lnTo>
                  <a:lnTo>
                    <a:pt x="30" y="60"/>
                  </a:lnTo>
                  <a:lnTo>
                    <a:pt x="29" y="61"/>
                  </a:lnTo>
                  <a:lnTo>
                    <a:pt x="27" y="61"/>
                  </a:lnTo>
                  <a:lnTo>
                    <a:pt x="25" y="58"/>
                  </a:lnTo>
                  <a:lnTo>
                    <a:pt x="25" y="60"/>
                  </a:lnTo>
                  <a:lnTo>
                    <a:pt x="27" y="60"/>
                  </a:lnTo>
                  <a:lnTo>
                    <a:pt x="27" y="61"/>
                  </a:lnTo>
                  <a:lnTo>
                    <a:pt x="29" y="63"/>
                  </a:lnTo>
                  <a:lnTo>
                    <a:pt x="29" y="65"/>
                  </a:lnTo>
                  <a:lnTo>
                    <a:pt x="27" y="67"/>
                  </a:lnTo>
                  <a:lnTo>
                    <a:pt x="27" y="69"/>
                  </a:lnTo>
                  <a:lnTo>
                    <a:pt x="25" y="69"/>
                  </a:lnTo>
                  <a:lnTo>
                    <a:pt x="25" y="67"/>
                  </a:lnTo>
                  <a:lnTo>
                    <a:pt x="25" y="69"/>
                  </a:lnTo>
                  <a:lnTo>
                    <a:pt x="25" y="71"/>
                  </a:lnTo>
                  <a:lnTo>
                    <a:pt x="23" y="71"/>
                  </a:lnTo>
                  <a:lnTo>
                    <a:pt x="23" y="69"/>
                  </a:lnTo>
                  <a:lnTo>
                    <a:pt x="19" y="69"/>
                  </a:lnTo>
                  <a:lnTo>
                    <a:pt x="19" y="67"/>
                  </a:lnTo>
                  <a:lnTo>
                    <a:pt x="19" y="65"/>
                  </a:lnTo>
                  <a:lnTo>
                    <a:pt x="17" y="65"/>
                  </a:lnTo>
                  <a:lnTo>
                    <a:pt x="19" y="65"/>
                  </a:lnTo>
                  <a:lnTo>
                    <a:pt x="19" y="67"/>
                  </a:lnTo>
                  <a:lnTo>
                    <a:pt x="17" y="69"/>
                  </a:lnTo>
                  <a:lnTo>
                    <a:pt x="17" y="67"/>
                  </a:lnTo>
                  <a:lnTo>
                    <a:pt x="13" y="67"/>
                  </a:lnTo>
                  <a:lnTo>
                    <a:pt x="9" y="65"/>
                  </a:lnTo>
                  <a:lnTo>
                    <a:pt x="7" y="65"/>
                  </a:lnTo>
                  <a:lnTo>
                    <a:pt x="5" y="67"/>
                  </a:lnTo>
                  <a:lnTo>
                    <a:pt x="3" y="67"/>
                  </a:lnTo>
                  <a:lnTo>
                    <a:pt x="1" y="67"/>
                  </a:lnTo>
                  <a:lnTo>
                    <a:pt x="1" y="65"/>
                  </a:lnTo>
                  <a:lnTo>
                    <a:pt x="3" y="65"/>
                  </a:lnTo>
                  <a:lnTo>
                    <a:pt x="5" y="65"/>
                  </a:lnTo>
                  <a:lnTo>
                    <a:pt x="5" y="63"/>
                  </a:lnTo>
                  <a:lnTo>
                    <a:pt x="3" y="63"/>
                  </a:lnTo>
                  <a:lnTo>
                    <a:pt x="5" y="60"/>
                  </a:lnTo>
                  <a:lnTo>
                    <a:pt x="7" y="60"/>
                  </a:lnTo>
                  <a:lnTo>
                    <a:pt x="9" y="58"/>
                  </a:lnTo>
                  <a:lnTo>
                    <a:pt x="11" y="58"/>
                  </a:lnTo>
                  <a:lnTo>
                    <a:pt x="13" y="58"/>
                  </a:lnTo>
                  <a:lnTo>
                    <a:pt x="11" y="58"/>
                  </a:lnTo>
                  <a:lnTo>
                    <a:pt x="9" y="58"/>
                  </a:lnTo>
                  <a:lnTo>
                    <a:pt x="9" y="56"/>
                  </a:lnTo>
                  <a:lnTo>
                    <a:pt x="9" y="58"/>
                  </a:lnTo>
                  <a:lnTo>
                    <a:pt x="7" y="58"/>
                  </a:lnTo>
                  <a:lnTo>
                    <a:pt x="5" y="58"/>
                  </a:lnTo>
                  <a:lnTo>
                    <a:pt x="5" y="60"/>
                  </a:lnTo>
                  <a:lnTo>
                    <a:pt x="3" y="60"/>
                  </a:lnTo>
                  <a:lnTo>
                    <a:pt x="1" y="60"/>
                  </a:lnTo>
                  <a:lnTo>
                    <a:pt x="1" y="58"/>
                  </a:lnTo>
                  <a:lnTo>
                    <a:pt x="0" y="58"/>
                  </a:lnTo>
                  <a:lnTo>
                    <a:pt x="0" y="56"/>
                  </a:lnTo>
                  <a:lnTo>
                    <a:pt x="0" y="54"/>
                  </a:lnTo>
                  <a:lnTo>
                    <a:pt x="0" y="56"/>
                  </a:lnTo>
                  <a:lnTo>
                    <a:pt x="1" y="56"/>
                  </a:lnTo>
                  <a:lnTo>
                    <a:pt x="1" y="54"/>
                  </a:lnTo>
                  <a:lnTo>
                    <a:pt x="1" y="52"/>
                  </a:lnTo>
                  <a:lnTo>
                    <a:pt x="3" y="52"/>
                  </a:lnTo>
                  <a:lnTo>
                    <a:pt x="3" y="50"/>
                  </a:lnTo>
                  <a:lnTo>
                    <a:pt x="5" y="50"/>
                  </a:lnTo>
                  <a:lnTo>
                    <a:pt x="7" y="50"/>
                  </a:lnTo>
                  <a:lnTo>
                    <a:pt x="9" y="50"/>
                  </a:lnTo>
                  <a:lnTo>
                    <a:pt x="7" y="48"/>
                  </a:lnTo>
                  <a:lnTo>
                    <a:pt x="7" y="46"/>
                  </a:lnTo>
                  <a:lnTo>
                    <a:pt x="9" y="44"/>
                  </a:lnTo>
                  <a:lnTo>
                    <a:pt x="11" y="42"/>
                  </a:lnTo>
                  <a:lnTo>
                    <a:pt x="11" y="44"/>
                  </a:lnTo>
                  <a:lnTo>
                    <a:pt x="13" y="44"/>
                  </a:lnTo>
                  <a:lnTo>
                    <a:pt x="17" y="46"/>
                  </a:lnTo>
                  <a:lnTo>
                    <a:pt x="17" y="44"/>
                  </a:lnTo>
                  <a:lnTo>
                    <a:pt x="15" y="44"/>
                  </a:lnTo>
                  <a:lnTo>
                    <a:pt x="15" y="42"/>
                  </a:lnTo>
                  <a:lnTo>
                    <a:pt x="11" y="40"/>
                  </a:lnTo>
                  <a:lnTo>
                    <a:pt x="11" y="42"/>
                  </a:lnTo>
                  <a:lnTo>
                    <a:pt x="11" y="40"/>
                  </a:lnTo>
                  <a:lnTo>
                    <a:pt x="11" y="38"/>
                  </a:lnTo>
                  <a:lnTo>
                    <a:pt x="11" y="40"/>
                  </a:lnTo>
                  <a:lnTo>
                    <a:pt x="13" y="40"/>
                  </a:lnTo>
                  <a:lnTo>
                    <a:pt x="11" y="40"/>
                  </a:lnTo>
                  <a:lnTo>
                    <a:pt x="13" y="40"/>
                  </a:lnTo>
                  <a:lnTo>
                    <a:pt x="15" y="40"/>
                  </a:lnTo>
                  <a:lnTo>
                    <a:pt x="17" y="40"/>
                  </a:lnTo>
                  <a:lnTo>
                    <a:pt x="15" y="40"/>
                  </a:lnTo>
                  <a:lnTo>
                    <a:pt x="15" y="38"/>
                  </a:lnTo>
                  <a:lnTo>
                    <a:pt x="13" y="38"/>
                  </a:lnTo>
                  <a:lnTo>
                    <a:pt x="11" y="38"/>
                  </a:lnTo>
                  <a:lnTo>
                    <a:pt x="11" y="36"/>
                  </a:lnTo>
                  <a:lnTo>
                    <a:pt x="13" y="34"/>
                  </a:lnTo>
                  <a:lnTo>
                    <a:pt x="15" y="34"/>
                  </a:lnTo>
                  <a:lnTo>
                    <a:pt x="17" y="34"/>
                  </a:lnTo>
                  <a:lnTo>
                    <a:pt x="19" y="34"/>
                  </a:lnTo>
                  <a:lnTo>
                    <a:pt x="21" y="34"/>
                  </a:lnTo>
                  <a:lnTo>
                    <a:pt x="21" y="32"/>
                  </a:lnTo>
                  <a:lnTo>
                    <a:pt x="19" y="32"/>
                  </a:lnTo>
                  <a:lnTo>
                    <a:pt x="19" y="34"/>
                  </a:lnTo>
                  <a:lnTo>
                    <a:pt x="19" y="32"/>
                  </a:lnTo>
                  <a:lnTo>
                    <a:pt x="17" y="32"/>
                  </a:lnTo>
                  <a:lnTo>
                    <a:pt x="15" y="32"/>
                  </a:lnTo>
                  <a:lnTo>
                    <a:pt x="15" y="31"/>
                  </a:lnTo>
                  <a:lnTo>
                    <a:pt x="13" y="31"/>
                  </a:lnTo>
                  <a:lnTo>
                    <a:pt x="15" y="31"/>
                  </a:lnTo>
                  <a:lnTo>
                    <a:pt x="15" y="29"/>
                  </a:lnTo>
                  <a:lnTo>
                    <a:pt x="17" y="27"/>
                  </a:lnTo>
                  <a:lnTo>
                    <a:pt x="17" y="29"/>
                  </a:lnTo>
                  <a:lnTo>
                    <a:pt x="21" y="27"/>
                  </a:lnTo>
                  <a:lnTo>
                    <a:pt x="23" y="27"/>
                  </a:lnTo>
                  <a:lnTo>
                    <a:pt x="27" y="27"/>
                  </a:lnTo>
                  <a:lnTo>
                    <a:pt x="25" y="27"/>
                  </a:lnTo>
                  <a:lnTo>
                    <a:pt x="23" y="27"/>
                  </a:lnTo>
                  <a:lnTo>
                    <a:pt x="23" y="25"/>
                  </a:lnTo>
                  <a:lnTo>
                    <a:pt x="21" y="25"/>
                  </a:lnTo>
                  <a:lnTo>
                    <a:pt x="23" y="25"/>
                  </a:lnTo>
                  <a:lnTo>
                    <a:pt x="19" y="25"/>
                  </a:lnTo>
                  <a:lnTo>
                    <a:pt x="17" y="25"/>
                  </a:lnTo>
                  <a:lnTo>
                    <a:pt x="17" y="23"/>
                  </a:lnTo>
                  <a:lnTo>
                    <a:pt x="21" y="21"/>
                  </a:lnTo>
                  <a:lnTo>
                    <a:pt x="23" y="21"/>
                  </a:lnTo>
                  <a:lnTo>
                    <a:pt x="23" y="19"/>
                  </a:lnTo>
                  <a:lnTo>
                    <a:pt x="25" y="19"/>
                  </a:lnTo>
                  <a:lnTo>
                    <a:pt x="23" y="19"/>
                  </a:lnTo>
                  <a:lnTo>
                    <a:pt x="21" y="19"/>
                  </a:lnTo>
                  <a:lnTo>
                    <a:pt x="21" y="17"/>
                  </a:lnTo>
                  <a:lnTo>
                    <a:pt x="23" y="17"/>
                  </a:lnTo>
                  <a:lnTo>
                    <a:pt x="21" y="17"/>
                  </a:lnTo>
                  <a:lnTo>
                    <a:pt x="19" y="17"/>
                  </a:lnTo>
                  <a:lnTo>
                    <a:pt x="17" y="17"/>
                  </a:lnTo>
                  <a:lnTo>
                    <a:pt x="17" y="15"/>
                  </a:lnTo>
                  <a:lnTo>
                    <a:pt x="15" y="15"/>
                  </a:lnTo>
                  <a:lnTo>
                    <a:pt x="17" y="15"/>
                  </a:lnTo>
                  <a:lnTo>
                    <a:pt x="17" y="13"/>
                  </a:lnTo>
                  <a:lnTo>
                    <a:pt x="17" y="11"/>
                  </a:lnTo>
                  <a:lnTo>
                    <a:pt x="19" y="11"/>
                  </a:lnTo>
                  <a:lnTo>
                    <a:pt x="21" y="11"/>
                  </a:lnTo>
                  <a:lnTo>
                    <a:pt x="19" y="13"/>
                  </a:lnTo>
                  <a:lnTo>
                    <a:pt x="21" y="13"/>
                  </a:lnTo>
                  <a:lnTo>
                    <a:pt x="21" y="11"/>
                  </a:lnTo>
                  <a:lnTo>
                    <a:pt x="23" y="13"/>
                  </a:lnTo>
                  <a:lnTo>
                    <a:pt x="23" y="15"/>
                  </a:lnTo>
                  <a:lnTo>
                    <a:pt x="25" y="11"/>
                  </a:lnTo>
                  <a:lnTo>
                    <a:pt x="25" y="9"/>
                  </a:lnTo>
                  <a:lnTo>
                    <a:pt x="27" y="9"/>
                  </a:lnTo>
                  <a:lnTo>
                    <a:pt x="25" y="9"/>
                  </a:lnTo>
                  <a:lnTo>
                    <a:pt x="25" y="7"/>
                  </a:lnTo>
                  <a:lnTo>
                    <a:pt x="25" y="5"/>
                  </a:lnTo>
                  <a:lnTo>
                    <a:pt x="27" y="5"/>
                  </a:lnTo>
                  <a:lnTo>
                    <a:pt x="29" y="5"/>
                  </a:lnTo>
                  <a:lnTo>
                    <a:pt x="30" y="5"/>
                  </a:lnTo>
                  <a:lnTo>
                    <a:pt x="30" y="7"/>
                  </a:lnTo>
                  <a:lnTo>
                    <a:pt x="32" y="7"/>
                  </a:lnTo>
                  <a:lnTo>
                    <a:pt x="32" y="5"/>
                  </a:lnTo>
                  <a:lnTo>
                    <a:pt x="32" y="3"/>
                  </a:lnTo>
                  <a:lnTo>
                    <a:pt x="30" y="3"/>
                  </a:lnTo>
                  <a:lnTo>
                    <a:pt x="30" y="2"/>
                  </a:lnTo>
                  <a:lnTo>
                    <a:pt x="32" y="0"/>
                  </a:lnTo>
                  <a:lnTo>
                    <a:pt x="7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8" name="Freeform 1071"/>
            <p:cNvSpPr>
              <a:spLocks/>
            </p:cNvSpPr>
            <p:nvPr/>
          </p:nvSpPr>
          <p:spPr bwMode="gray">
            <a:xfrm>
              <a:off x="2968764" y="1589233"/>
              <a:ext cx="82144" cy="95674"/>
            </a:xfrm>
            <a:custGeom>
              <a:avLst/>
              <a:gdLst>
                <a:gd name="T0" fmla="*/ 6 w 85"/>
                <a:gd name="T1" fmla="*/ 2 h 99"/>
                <a:gd name="T2" fmla="*/ 12 w 85"/>
                <a:gd name="T3" fmla="*/ 8 h 99"/>
                <a:gd name="T4" fmla="*/ 12 w 85"/>
                <a:gd name="T5" fmla="*/ 12 h 99"/>
                <a:gd name="T6" fmla="*/ 16 w 85"/>
                <a:gd name="T7" fmla="*/ 16 h 99"/>
                <a:gd name="T8" fmla="*/ 16 w 85"/>
                <a:gd name="T9" fmla="*/ 12 h 99"/>
                <a:gd name="T10" fmla="*/ 21 w 85"/>
                <a:gd name="T11" fmla="*/ 16 h 99"/>
                <a:gd name="T12" fmla="*/ 23 w 85"/>
                <a:gd name="T13" fmla="*/ 20 h 99"/>
                <a:gd name="T14" fmla="*/ 27 w 85"/>
                <a:gd name="T15" fmla="*/ 22 h 99"/>
                <a:gd name="T16" fmla="*/ 33 w 85"/>
                <a:gd name="T17" fmla="*/ 25 h 99"/>
                <a:gd name="T18" fmla="*/ 31 w 85"/>
                <a:gd name="T19" fmla="*/ 31 h 99"/>
                <a:gd name="T20" fmla="*/ 33 w 85"/>
                <a:gd name="T21" fmla="*/ 29 h 99"/>
                <a:gd name="T22" fmla="*/ 39 w 85"/>
                <a:gd name="T23" fmla="*/ 31 h 99"/>
                <a:gd name="T24" fmla="*/ 39 w 85"/>
                <a:gd name="T25" fmla="*/ 35 h 99"/>
                <a:gd name="T26" fmla="*/ 43 w 85"/>
                <a:gd name="T27" fmla="*/ 35 h 99"/>
                <a:gd name="T28" fmla="*/ 45 w 85"/>
                <a:gd name="T29" fmla="*/ 47 h 99"/>
                <a:gd name="T30" fmla="*/ 43 w 85"/>
                <a:gd name="T31" fmla="*/ 49 h 99"/>
                <a:gd name="T32" fmla="*/ 47 w 85"/>
                <a:gd name="T33" fmla="*/ 54 h 99"/>
                <a:gd name="T34" fmla="*/ 50 w 85"/>
                <a:gd name="T35" fmla="*/ 56 h 99"/>
                <a:gd name="T36" fmla="*/ 52 w 85"/>
                <a:gd name="T37" fmla="*/ 58 h 99"/>
                <a:gd name="T38" fmla="*/ 49 w 85"/>
                <a:gd name="T39" fmla="*/ 53 h 99"/>
                <a:gd name="T40" fmla="*/ 49 w 85"/>
                <a:gd name="T41" fmla="*/ 45 h 99"/>
                <a:gd name="T42" fmla="*/ 45 w 85"/>
                <a:gd name="T43" fmla="*/ 45 h 99"/>
                <a:gd name="T44" fmla="*/ 54 w 85"/>
                <a:gd name="T45" fmla="*/ 43 h 99"/>
                <a:gd name="T46" fmla="*/ 54 w 85"/>
                <a:gd name="T47" fmla="*/ 47 h 99"/>
                <a:gd name="T48" fmla="*/ 56 w 85"/>
                <a:gd name="T49" fmla="*/ 45 h 99"/>
                <a:gd name="T50" fmla="*/ 62 w 85"/>
                <a:gd name="T51" fmla="*/ 47 h 99"/>
                <a:gd name="T52" fmla="*/ 60 w 85"/>
                <a:gd name="T53" fmla="*/ 43 h 99"/>
                <a:gd name="T54" fmla="*/ 70 w 85"/>
                <a:gd name="T55" fmla="*/ 47 h 99"/>
                <a:gd name="T56" fmla="*/ 74 w 85"/>
                <a:gd name="T57" fmla="*/ 53 h 99"/>
                <a:gd name="T58" fmla="*/ 79 w 85"/>
                <a:gd name="T59" fmla="*/ 58 h 99"/>
                <a:gd name="T60" fmla="*/ 79 w 85"/>
                <a:gd name="T61" fmla="*/ 62 h 99"/>
                <a:gd name="T62" fmla="*/ 85 w 85"/>
                <a:gd name="T63" fmla="*/ 64 h 99"/>
                <a:gd name="T64" fmla="*/ 78 w 85"/>
                <a:gd name="T65" fmla="*/ 70 h 99"/>
                <a:gd name="T66" fmla="*/ 74 w 85"/>
                <a:gd name="T67" fmla="*/ 72 h 99"/>
                <a:gd name="T68" fmla="*/ 72 w 85"/>
                <a:gd name="T69" fmla="*/ 72 h 99"/>
                <a:gd name="T70" fmla="*/ 66 w 85"/>
                <a:gd name="T71" fmla="*/ 76 h 99"/>
                <a:gd name="T72" fmla="*/ 62 w 85"/>
                <a:gd name="T73" fmla="*/ 72 h 99"/>
                <a:gd name="T74" fmla="*/ 62 w 85"/>
                <a:gd name="T75" fmla="*/ 76 h 99"/>
                <a:gd name="T76" fmla="*/ 64 w 85"/>
                <a:gd name="T77" fmla="*/ 80 h 99"/>
                <a:gd name="T78" fmla="*/ 66 w 85"/>
                <a:gd name="T79" fmla="*/ 84 h 99"/>
                <a:gd name="T80" fmla="*/ 56 w 85"/>
                <a:gd name="T81" fmla="*/ 89 h 99"/>
                <a:gd name="T82" fmla="*/ 60 w 85"/>
                <a:gd name="T83" fmla="*/ 93 h 99"/>
                <a:gd name="T84" fmla="*/ 60 w 85"/>
                <a:gd name="T85" fmla="*/ 95 h 99"/>
                <a:gd name="T86" fmla="*/ 58 w 85"/>
                <a:gd name="T87" fmla="*/ 97 h 99"/>
                <a:gd name="T88" fmla="*/ 54 w 85"/>
                <a:gd name="T89" fmla="*/ 95 h 99"/>
                <a:gd name="T90" fmla="*/ 52 w 85"/>
                <a:gd name="T91" fmla="*/ 97 h 99"/>
                <a:gd name="T92" fmla="*/ 45 w 85"/>
                <a:gd name="T93" fmla="*/ 91 h 99"/>
                <a:gd name="T94" fmla="*/ 41 w 85"/>
                <a:gd name="T95" fmla="*/ 89 h 99"/>
                <a:gd name="T96" fmla="*/ 35 w 85"/>
                <a:gd name="T97" fmla="*/ 87 h 99"/>
                <a:gd name="T98" fmla="*/ 33 w 85"/>
                <a:gd name="T99" fmla="*/ 78 h 99"/>
                <a:gd name="T100" fmla="*/ 23 w 85"/>
                <a:gd name="T101" fmla="*/ 74 h 99"/>
                <a:gd name="T102" fmla="*/ 12 w 85"/>
                <a:gd name="T103" fmla="*/ 74 h 99"/>
                <a:gd name="T104" fmla="*/ 10 w 85"/>
                <a:gd name="T105" fmla="*/ 66 h 99"/>
                <a:gd name="T106" fmla="*/ 12 w 85"/>
                <a:gd name="T107" fmla="*/ 62 h 99"/>
                <a:gd name="T108" fmla="*/ 10 w 85"/>
                <a:gd name="T109" fmla="*/ 60 h 99"/>
                <a:gd name="T110" fmla="*/ 6 w 85"/>
                <a:gd name="T111" fmla="*/ 56 h 99"/>
                <a:gd name="T112" fmla="*/ 4 w 85"/>
                <a:gd name="T113" fmla="*/ 62 h 99"/>
                <a:gd name="T114" fmla="*/ 2 w 85"/>
                <a:gd name="T115" fmla="*/ 68 h 99"/>
                <a:gd name="T116" fmla="*/ 4 w 85"/>
                <a:gd name="T117" fmla="*/ 76 h 99"/>
                <a:gd name="T118" fmla="*/ 0 w 85"/>
                <a:gd name="T119" fmla="*/ 84 h 99"/>
                <a:gd name="T120" fmla="*/ 0 w 85"/>
                <a:gd name="T121" fmla="*/ 2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 h="99">
                  <a:moveTo>
                    <a:pt x="0" y="0"/>
                  </a:moveTo>
                  <a:lnTo>
                    <a:pt x="2" y="2"/>
                  </a:lnTo>
                  <a:lnTo>
                    <a:pt x="4" y="2"/>
                  </a:lnTo>
                  <a:lnTo>
                    <a:pt x="4" y="0"/>
                  </a:lnTo>
                  <a:lnTo>
                    <a:pt x="4" y="2"/>
                  </a:lnTo>
                  <a:lnTo>
                    <a:pt x="6" y="2"/>
                  </a:lnTo>
                  <a:lnTo>
                    <a:pt x="6" y="4"/>
                  </a:lnTo>
                  <a:lnTo>
                    <a:pt x="8" y="6"/>
                  </a:lnTo>
                  <a:lnTo>
                    <a:pt x="8" y="4"/>
                  </a:lnTo>
                  <a:lnTo>
                    <a:pt x="8" y="6"/>
                  </a:lnTo>
                  <a:lnTo>
                    <a:pt x="10" y="6"/>
                  </a:lnTo>
                  <a:lnTo>
                    <a:pt x="12" y="8"/>
                  </a:lnTo>
                  <a:lnTo>
                    <a:pt x="12" y="10"/>
                  </a:lnTo>
                  <a:lnTo>
                    <a:pt x="12" y="8"/>
                  </a:lnTo>
                  <a:lnTo>
                    <a:pt x="10" y="8"/>
                  </a:lnTo>
                  <a:lnTo>
                    <a:pt x="10" y="10"/>
                  </a:lnTo>
                  <a:lnTo>
                    <a:pt x="12" y="10"/>
                  </a:lnTo>
                  <a:lnTo>
                    <a:pt x="12" y="12"/>
                  </a:lnTo>
                  <a:lnTo>
                    <a:pt x="14" y="12"/>
                  </a:lnTo>
                  <a:lnTo>
                    <a:pt x="16" y="12"/>
                  </a:lnTo>
                  <a:lnTo>
                    <a:pt x="16" y="14"/>
                  </a:lnTo>
                  <a:lnTo>
                    <a:pt x="16" y="16"/>
                  </a:lnTo>
                  <a:lnTo>
                    <a:pt x="18" y="16"/>
                  </a:lnTo>
                  <a:lnTo>
                    <a:pt x="16" y="16"/>
                  </a:lnTo>
                  <a:lnTo>
                    <a:pt x="16" y="18"/>
                  </a:lnTo>
                  <a:lnTo>
                    <a:pt x="18" y="18"/>
                  </a:lnTo>
                  <a:lnTo>
                    <a:pt x="18" y="16"/>
                  </a:lnTo>
                  <a:lnTo>
                    <a:pt x="20" y="16"/>
                  </a:lnTo>
                  <a:lnTo>
                    <a:pt x="18" y="14"/>
                  </a:lnTo>
                  <a:lnTo>
                    <a:pt x="16" y="12"/>
                  </a:lnTo>
                  <a:lnTo>
                    <a:pt x="14" y="12"/>
                  </a:lnTo>
                  <a:lnTo>
                    <a:pt x="14" y="10"/>
                  </a:lnTo>
                  <a:lnTo>
                    <a:pt x="16" y="12"/>
                  </a:lnTo>
                  <a:lnTo>
                    <a:pt x="20" y="14"/>
                  </a:lnTo>
                  <a:lnTo>
                    <a:pt x="20" y="16"/>
                  </a:lnTo>
                  <a:lnTo>
                    <a:pt x="21" y="16"/>
                  </a:lnTo>
                  <a:lnTo>
                    <a:pt x="20" y="16"/>
                  </a:lnTo>
                  <a:lnTo>
                    <a:pt x="18" y="18"/>
                  </a:lnTo>
                  <a:lnTo>
                    <a:pt x="20" y="18"/>
                  </a:lnTo>
                  <a:lnTo>
                    <a:pt x="21" y="18"/>
                  </a:lnTo>
                  <a:lnTo>
                    <a:pt x="23" y="18"/>
                  </a:lnTo>
                  <a:lnTo>
                    <a:pt x="23" y="20"/>
                  </a:lnTo>
                  <a:lnTo>
                    <a:pt x="25" y="20"/>
                  </a:lnTo>
                  <a:lnTo>
                    <a:pt x="25" y="22"/>
                  </a:lnTo>
                  <a:lnTo>
                    <a:pt x="27" y="22"/>
                  </a:lnTo>
                  <a:lnTo>
                    <a:pt x="29" y="24"/>
                  </a:lnTo>
                  <a:lnTo>
                    <a:pt x="27" y="24"/>
                  </a:lnTo>
                  <a:lnTo>
                    <a:pt x="27" y="22"/>
                  </a:lnTo>
                  <a:lnTo>
                    <a:pt x="27" y="24"/>
                  </a:lnTo>
                  <a:lnTo>
                    <a:pt x="29" y="25"/>
                  </a:lnTo>
                  <a:lnTo>
                    <a:pt x="31" y="25"/>
                  </a:lnTo>
                  <a:lnTo>
                    <a:pt x="29" y="24"/>
                  </a:lnTo>
                  <a:lnTo>
                    <a:pt x="31" y="24"/>
                  </a:lnTo>
                  <a:lnTo>
                    <a:pt x="33" y="25"/>
                  </a:lnTo>
                  <a:lnTo>
                    <a:pt x="33" y="27"/>
                  </a:lnTo>
                  <a:lnTo>
                    <a:pt x="31" y="27"/>
                  </a:lnTo>
                  <a:lnTo>
                    <a:pt x="33" y="27"/>
                  </a:lnTo>
                  <a:lnTo>
                    <a:pt x="33" y="29"/>
                  </a:lnTo>
                  <a:lnTo>
                    <a:pt x="31" y="29"/>
                  </a:lnTo>
                  <a:lnTo>
                    <a:pt x="31" y="31"/>
                  </a:lnTo>
                  <a:lnTo>
                    <a:pt x="33" y="31"/>
                  </a:lnTo>
                  <a:lnTo>
                    <a:pt x="35" y="31"/>
                  </a:lnTo>
                  <a:lnTo>
                    <a:pt x="35" y="33"/>
                  </a:lnTo>
                  <a:lnTo>
                    <a:pt x="35" y="31"/>
                  </a:lnTo>
                  <a:lnTo>
                    <a:pt x="33" y="31"/>
                  </a:lnTo>
                  <a:lnTo>
                    <a:pt x="33" y="29"/>
                  </a:lnTo>
                  <a:lnTo>
                    <a:pt x="35" y="29"/>
                  </a:lnTo>
                  <a:lnTo>
                    <a:pt x="33" y="29"/>
                  </a:lnTo>
                  <a:lnTo>
                    <a:pt x="35" y="27"/>
                  </a:lnTo>
                  <a:lnTo>
                    <a:pt x="37" y="29"/>
                  </a:lnTo>
                  <a:lnTo>
                    <a:pt x="39" y="29"/>
                  </a:lnTo>
                  <a:lnTo>
                    <a:pt x="39" y="31"/>
                  </a:lnTo>
                  <a:lnTo>
                    <a:pt x="39" y="33"/>
                  </a:lnTo>
                  <a:lnTo>
                    <a:pt x="41" y="33"/>
                  </a:lnTo>
                  <a:lnTo>
                    <a:pt x="39" y="33"/>
                  </a:lnTo>
                  <a:lnTo>
                    <a:pt x="39" y="35"/>
                  </a:lnTo>
                  <a:lnTo>
                    <a:pt x="41" y="35"/>
                  </a:lnTo>
                  <a:lnTo>
                    <a:pt x="39" y="35"/>
                  </a:lnTo>
                  <a:lnTo>
                    <a:pt x="39" y="37"/>
                  </a:lnTo>
                  <a:lnTo>
                    <a:pt x="41" y="37"/>
                  </a:lnTo>
                  <a:lnTo>
                    <a:pt x="41" y="35"/>
                  </a:lnTo>
                  <a:lnTo>
                    <a:pt x="41" y="33"/>
                  </a:lnTo>
                  <a:lnTo>
                    <a:pt x="41" y="35"/>
                  </a:lnTo>
                  <a:lnTo>
                    <a:pt x="43" y="35"/>
                  </a:lnTo>
                  <a:lnTo>
                    <a:pt x="43" y="37"/>
                  </a:lnTo>
                  <a:lnTo>
                    <a:pt x="43" y="39"/>
                  </a:lnTo>
                  <a:lnTo>
                    <a:pt x="43" y="41"/>
                  </a:lnTo>
                  <a:lnTo>
                    <a:pt x="43" y="43"/>
                  </a:lnTo>
                  <a:lnTo>
                    <a:pt x="43" y="45"/>
                  </a:lnTo>
                  <a:lnTo>
                    <a:pt x="45" y="47"/>
                  </a:lnTo>
                  <a:lnTo>
                    <a:pt x="43" y="47"/>
                  </a:lnTo>
                  <a:lnTo>
                    <a:pt x="43" y="49"/>
                  </a:lnTo>
                  <a:lnTo>
                    <a:pt x="45" y="49"/>
                  </a:lnTo>
                  <a:lnTo>
                    <a:pt x="45" y="51"/>
                  </a:lnTo>
                  <a:lnTo>
                    <a:pt x="43" y="51"/>
                  </a:lnTo>
                  <a:lnTo>
                    <a:pt x="43" y="49"/>
                  </a:lnTo>
                  <a:lnTo>
                    <a:pt x="43" y="51"/>
                  </a:lnTo>
                  <a:lnTo>
                    <a:pt x="41" y="51"/>
                  </a:lnTo>
                  <a:lnTo>
                    <a:pt x="43" y="53"/>
                  </a:lnTo>
                  <a:lnTo>
                    <a:pt x="45" y="53"/>
                  </a:lnTo>
                  <a:lnTo>
                    <a:pt x="45" y="54"/>
                  </a:lnTo>
                  <a:lnTo>
                    <a:pt x="47" y="54"/>
                  </a:lnTo>
                  <a:lnTo>
                    <a:pt x="47" y="56"/>
                  </a:lnTo>
                  <a:lnTo>
                    <a:pt x="47" y="58"/>
                  </a:lnTo>
                  <a:lnTo>
                    <a:pt x="47" y="60"/>
                  </a:lnTo>
                  <a:lnTo>
                    <a:pt x="47" y="58"/>
                  </a:lnTo>
                  <a:lnTo>
                    <a:pt x="49" y="56"/>
                  </a:lnTo>
                  <a:lnTo>
                    <a:pt x="50" y="56"/>
                  </a:lnTo>
                  <a:lnTo>
                    <a:pt x="50" y="58"/>
                  </a:lnTo>
                  <a:lnTo>
                    <a:pt x="49" y="58"/>
                  </a:lnTo>
                  <a:lnTo>
                    <a:pt x="49" y="60"/>
                  </a:lnTo>
                  <a:lnTo>
                    <a:pt x="50" y="60"/>
                  </a:lnTo>
                  <a:lnTo>
                    <a:pt x="50" y="58"/>
                  </a:lnTo>
                  <a:lnTo>
                    <a:pt x="52" y="58"/>
                  </a:lnTo>
                  <a:lnTo>
                    <a:pt x="52" y="56"/>
                  </a:lnTo>
                  <a:lnTo>
                    <a:pt x="50" y="56"/>
                  </a:lnTo>
                  <a:lnTo>
                    <a:pt x="50" y="54"/>
                  </a:lnTo>
                  <a:lnTo>
                    <a:pt x="49" y="54"/>
                  </a:lnTo>
                  <a:lnTo>
                    <a:pt x="47" y="54"/>
                  </a:lnTo>
                  <a:lnTo>
                    <a:pt x="49" y="53"/>
                  </a:lnTo>
                  <a:lnTo>
                    <a:pt x="50" y="53"/>
                  </a:lnTo>
                  <a:lnTo>
                    <a:pt x="50" y="51"/>
                  </a:lnTo>
                  <a:lnTo>
                    <a:pt x="50" y="49"/>
                  </a:lnTo>
                  <a:lnTo>
                    <a:pt x="50" y="47"/>
                  </a:lnTo>
                  <a:lnTo>
                    <a:pt x="49" y="47"/>
                  </a:lnTo>
                  <a:lnTo>
                    <a:pt x="49" y="45"/>
                  </a:lnTo>
                  <a:lnTo>
                    <a:pt x="47" y="45"/>
                  </a:lnTo>
                  <a:lnTo>
                    <a:pt x="49" y="45"/>
                  </a:lnTo>
                  <a:lnTo>
                    <a:pt x="49" y="43"/>
                  </a:lnTo>
                  <a:lnTo>
                    <a:pt x="47" y="43"/>
                  </a:lnTo>
                  <a:lnTo>
                    <a:pt x="47" y="45"/>
                  </a:lnTo>
                  <a:lnTo>
                    <a:pt x="45" y="45"/>
                  </a:lnTo>
                  <a:lnTo>
                    <a:pt x="47" y="43"/>
                  </a:lnTo>
                  <a:lnTo>
                    <a:pt x="45" y="43"/>
                  </a:lnTo>
                  <a:lnTo>
                    <a:pt x="49" y="43"/>
                  </a:lnTo>
                  <a:lnTo>
                    <a:pt x="50" y="43"/>
                  </a:lnTo>
                  <a:lnTo>
                    <a:pt x="52" y="43"/>
                  </a:lnTo>
                  <a:lnTo>
                    <a:pt x="54" y="43"/>
                  </a:lnTo>
                  <a:lnTo>
                    <a:pt x="56" y="43"/>
                  </a:lnTo>
                  <a:lnTo>
                    <a:pt x="56" y="45"/>
                  </a:lnTo>
                  <a:lnTo>
                    <a:pt x="54" y="45"/>
                  </a:lnTo>
                  <a:lnTo>
                    <a:pt x="56" y="45"/>
                  </a:lnTo>
                  <a:lnTo>
                    <a:pt x="56" y="47"/>
                  </a:lnTo>
                  <a:lnTo>
                    <a:pt x="54" y="47"/>
                  </a:lnTo>
                  <a:lnTo>
                    <a:pt x="56" y="47"/>
                  </a:lnTo>
                  <a:lnTo>
                    <a:pt x="54" y="47"/>
                  </a:lnTo>
                  <a:lnTo>
                    <a:pt x="54" y="49"/>
                  </a:lnTo>
                  <a:lnTo>
                    <a:pt x="56" y="49"/>
                  </a:lnTo>
                  <a:lnTo>
                    <a:pt x="56" y="47"/>
                  </a:lnTo>
                  <a:lnTo>
                    <a:pt x="56" y="45"/>
                  </a:lnTo>
                  <a:lnTo>
                    <a:pt x="58" y="45"/>
                  </a:lnTo>
                  <a:lnTo>
                    <a:pt x="56" y="45"/>
                  </a:lnTo>
                  <a:lnTo>
                    <a:pt x="58" y="45"/>
                  </a:lnTo>
                  <a:lnTo>
                    <a:pt x="58" y="47"/>
                  </a:lnTo>
                  <a:lnTo>
                    <a:pt x="60" y="47"/>
                  </a:lnTo>
                  <a:lnTo>
                    <a:pt x="62" y="47"/>
                  </a:lnTo>
                  <a:lnTo>
                    <a:pt x="64" y="47"/>
                  </a:lnTo>
                  <a:lnTo>
                    <a:pt x="62" y="45"/>
                  </a:lnTo>
                  <a:lnTo>
                    <a:pt x="60" y="45"/>
                  </a:lnTo>
                  <a:lnTo>
                    <a:pt x="58" y="45"/>
                  </a:lnTo>
                  <a:lnTo>
                    <a:pt x="58" y="43"/>
                  </a:lnTo>
                  <a:lnTo>
                    <a:pt x="60" y="43"/>
                  </a:lnTo>
                  <a:lnTo>
                    <a:pt x="60" y="45"/>
                  </a:lnTo>
                  <a:lnTo>
                    <a:pt x="62" y="45"/>
                  </a:lnTo>
                  <a:lnTo>
                    <a:pt x="64" y="45"/>
                  </a:lnTo>
                  <a:lnTo>
                    <a:pt x="66" y="45"/>
                  </a:lnTo>
                  <a:lnTo>
                    <a:pt x="68" y="45"/>
                  </a:lnTo>
                  <a:lnTo>
                    <a:pt x="70" y="47"/>
                  </a:lnTo>
                  <a:lnTo>
                    <a:pt x="68" y="47"/>
                  </a:lnTo>
                  <a:lnTo>
                    <a:pt x="70" y="49"/>
                  </a:lnTo>
                  <a:lnTo>
                    <a:pt x="72" y="49"/>
                  </a:lnTo>
                  <a:lnTo>
                    <a:pt x="72" y="51"/>
                  </a:lnTo>
                  <a:lnTo>
                    <a:pt x="72" y="53"/>
                  </a:lnTo>
                  <a:lnTo>
                    <a:pt x="74" y="53"/>
                  </a:lnTo>
                  <a:lnTo>
                    <a:pt x="74" y="54"/>
                  </a:lnTo>
                  <a:lnTo>
                    <a:pt x="76" y="54"/>
                  </a:lnTo>
                  <a:lnTo>
                    <a:pt x="76" y="56"/>
                  </a:lnTo>
                  <a:lnTo>
                    <a:pt x="78" y="56"/>
                  </a:lnTo>
                  <a:lnTo>
                    <a:pt x="78" y="58"/>
                  </a:lnTo>
                  <a:lnTo>
                    <a:pt x="79" y="58"/>
                  </a:lnTo>
                  <a:lnTo>
                    <a:pt x="78" y="60"/>
                  </a:lnTo>
                  <a:lnTo>
                    <a:pt x="79" y="60"/>
                  </a:lnTo>
                  <a:lnTo>
                    <a:pt x="79" y="58"/>
                  </a:lnTo>
                  <a:lnTo>
                    <a:pt x="81" y="60"/>
                  </a:lnTo>
                  <a:lnTo>
                    <a:pt x="81" y="62"/>
                  </a:lnTo>
                  <a:lnTo>
                    <a:pt x="79" y="62"/>
                  </a:lnTo>
                  <a:lnTo>
                    <a:pt x="81" y="62"/>
                  </a:lnTo>
                  <a:lnTo>
                    <a:pt x="83" y="62"/>
                  </a:lnTo>
                  <a:lnTo>
                    <a:pt x="81" y="60"/>
                  </a:lnTo>
                  <a:lnTo>
                    <a:pt x="83" y="62"/>
                  </a:lnTo>
                  <a:lnTo>
                    <a:pt x="85" y="62"/>
                  </a:lnTo>
                  <a:lnTo>
                    <a:pt x="85" y="64"/>
                  </a:lnTo>
                  <a:lnTo>
                    <a:pt x="83" y="64"/>
                  </a:lnTo>
                  <a:lnTo>
                    <a:pt x="81" y="64"/>
                  </a:lnTo>
                  <a:lnTo>
                    <a:pt x="81" y="66"/>
                  </a:lnTo>
                  <a:lnTo>
                    <a:pt x="79" y="66"/>
                  </a:lnTo>
                  <a:lnTo>
                    <a:pt x="78" y="68"/>
                  </a:lnTo>
                  <a:lnTo>
                    <a:pt x="78" y="70"/>
                  </a:lnTo>
                  <a:lnTo>
                    <a:pt x="78" y="72"/>
                  </a:lnTo>
                  <a:lnTo>
                    <a:pt x="79" y="72"/>
                  </a:lnTo>
                  <a:lnTo>
                    <a:pt x="78" y="72"/>
                  </a:lnTo>
                  <a:lnTo>
                    <a:pt x="78" y="74"/>
                  </a:lnTo>
                  <a:lnTo>
                    <a:pt x="76" y="72"/>
                  </a:lnTo>
                  <a:lnTo>
                    <a:pt x="74" y="72"/>
                  </a:lnTo>
                  <a:lnTo>
                    <a:pt x="72" y="70"/>
                  </a:lnTo>
                  <a:lnTo>
                    <a:pt x="72" y="68"/>
                  </a:lnTo>
                  <a:lnTo>
                    <a:pt x="70" y="68"/>
                  </a:lnTo>
                  <a:lnTo>
                    <a:pt x="70" y="70"/>
                  </a:lnTo>
                  <a:lnTo>
                    <a:pt x="72" y="70"/>
                  </a:lnTo>
                  <a:lnTo>
                    <a:pt x="72" y="72"/>
                  </a:lnTo>
                  <a:lnTo>
                    <a:pt x="74" y="72"/>
                  </a:lnTo>
                  <a:lnTo>
                    <a:pt x="74" y="74"/>
                  </a:lnTo>
                  <a:lnTo>
                    <a:pt x="74" y="76"/>
                  </a:lnTo>
                  <a:lnTo>
                    <a:pt x="72" y="74"/>
                  </a:lnTo>
                  <a:lnTo>
                    <a:pt x="70" y="76"/>
                  </a:lnTo>
                  <a:lnTo>
                    <a:pt x="66" y="76"/>
                  </a:lnTo>
                  <a:lnTo>
                    <a:pt x="68" y="76"/>
                  </a:lnTo>
                  <a:lnTo>
                    <a:pt x="66" y="76"/>
                  </a:lnTo>
                  <a:lnTo>
                    <a:pt x="66" y="74"/>
                  </a:lnTo>
                  <a:lnTo>
                    <a:pt x="64" y="74"/>
                  </a:lnTo>
                  <a:lnTo>
                    <a:pt x="64" y="72"/>
                  </a:lnTo>
                  <a:lnTo>
                    <a:pt x="62" y="72"/>
                  </a:lnTo>
                  <a:lnTo>
                    <a:pt x="60" y="72"/>
                  </a:lnTo>
                  <a:lnTo>
                    <a:pt x="58" y="72"/>
                  </a:lnTo>
                  <a:lnTo>
                    <a:pt x="60" y="72"/>
                  </a:lnTo>
                  <a:lnTo>
                    <a:pt x="62" y="74"/>
                  </a:lnTo>
                  <a:lnTo>
                    <a:pt x="64" y="76"/>
                  </a:lnTo>
                  <a:lnTo>
                    <a:pt x="62" y="76"/>
                  </a:lnTo>
                  <a:lnTo>
                    <a:pt x="64" y="76"/>
                  </a:lnTo>
                  <a:lnTo>
                    <a:pt x="64" y="78"/>
                  </a:lnTo>
                  <a:lnTo>
                    <a:pt x="64" y="76"/>
                  </a:lnTo>
                  <a:lnTo>
                    <a:pt x="66" y="76"/>
                  </a:lnTo>
                  <a:lnTo>
                    <a:pt x="64" y="78"/>
                  </a:lnTo>
                  <a:lnTo>
                    <a:pt x="64" y="80"/>
                  </a:lnTo>
                  <a:lnTo>
                    <a:pt x="62" y="80"/>
                  </a:lnTo>
                  <a:lnTo>
                    <a:pt x="60" y="80"/>
                  </a:lnTo>
                  <a:lnTo>
                    <a:pt x="62" y="82"/>
                  </a:lnTo>
                  <a:lnTo>
                    <a:pt x="64" y="82"/>
                  </a:lnTo>
                  <a:lnTo>
                    <a:pt x="64" y="84"/>
                  </a:lnTo>
                  <a:lnTo>
                    <a:pt x="66" y="84"/>
                  </a:lnTo>
                  <a:lnTo>
                    <a:pt x="64" y="85"/>
                  </a:lnTo>
                  <a:lnTo>
                    <a:pt x="62" y="87"/>
                  </a:lnTo>
                  <a:lnTo>
                    <a:pt x="60" y="87"/>
                  </a:lnTo>
                  <a:lnTo>
                    <a:pt x="58" y="87"/>
                  </a:lnTo>
                  <a:lnTo>
                    <a:pt x="58" y="89"/>
                  </a:lnTo>
                  <a:lnTo>
                    <a:pt x="56" y="89"/>
                  </a:lnTo>
                  <a:lnTo>
                    <a:pt x="58" y="89"/>
                  </a:lnTo>
                  <a:lnTo>
                    <a:pt x="60" y="89"/>
                  </a:lnTo>
                  <a:lnTo>
                    <a:pt x="60" y="91"/>
                  </a:lnTo>
                  <a:lnTo>
                    <a:pt x="58" y="91"/>
                  </a:lnTo>
                  <a:lnTo>
                    <a:pt x="58" y="93"/>
                  </a:lnTo>
                  <a:lnTo>
                    <a:pt x="60" y="93"/>
                  </a:lnTo>
                  <a:lnTo>
                    <a:pt x="62" y="93"/>
                  </a:lnTo>
                  <a:lnTo>
                    <a:pt x="62" y="95"/>
                  </a:lnTo>
                  <a:lnTo>
                    <a:pt x="64" y="97"/>
                  </a:lnTo>
                  <a:lnTo>
                    <a:pt x="62" y="97"/>
                  </a:lnTo>
                  <a:lnTo>
                    <a:pt x="60" y="97"/>
                  </a:lnTo>
                  <a:lnTo>
                    <a:pt x="60" y="95"/>
                  </a:lnTo>
                  <a:lnTo>
                    <a:pt x="58" y="95"/>
                  </a:lnTo>
                  <a:lnTo>
                    <a:pt x="60" y="95"/>
                  </a:lnTo>
                  <a:lnTo>
                    <a:pt x="60" y="97"/>
                  </a:lnTo>
                  <a:lnTo>
                    <a:pt x="60" y="99"/>
                  </a:lnTo>
                  <a:lnTo>
                    <a:pt x="58" y="99"/>
                  </a:lnTo>
                  <a:lnTo>
                    <a:pt x="58" y="97"/>
                  </a:lnTo>
                  <a:lnTo>
                    <a:pt x="58" y="99"/>
                  </a:lnTo>
                  <a:lnTo>
                    <a:pt x="56" y="99"/>
                  </a:lnTo>
                  <a:lnTo>
                    <a:pt x="54" y="99"/>
                  </a:lnTo>
                  <a:lnTo>
                    <a:pt x="54" y="97"/>
                  </a:lnTo>
                  <a:lnTo>
                    <a:pt x="56" y="95"/>
                  </a:lnTo>
                  <a:lnTo>
                    <a:pt x="54" y="95"/>
                  </a:lnTo>
                  <a:lnTo>
                    <a:pt x="56" y="95"/>
                  </a:lnTo>
                  <a:lnTo>
                    <a:pt x="56" y="93"/>
                  </a:lnTo>
                  <a:lnTo>
                    <a:pt x="54" y="93"/>
                  </a:lnTo>
                  <a:lnTo>
                    <a:pt x="54" y="95"/>
                  </a:lnTo>
                  <a:lnTo>
                    <a:pt x="54" y="97"/>
                  </a:lnTo>
                  <a:lnTo>
                    <a:pt x="52" y="97"/>
                  </a:lnTo>
                  <a:lnTo>
                    <a:pt x="50" y="97"/>
                  </a:lnTo>
                  <a:lnTo>
                    <a:pt x="49" y="95"/>
                  </a:lnTo>
                  <a:lnTo>
                    <a:pt x="49" y="93"/>
                  </a:lnTo>
                  <a:lnTo>
                    <a:pt x="47" y="93"/>
                  </a:lnTo>
                  <a:lnTo>
                    <a:pt x="47" y="91"/>
                  </a:lnTo>
                  <a:lnTo>
                    <a:pt x="45" y="91"/>
                  </a:lnTo>
                  <a:lnTo>
                    <a:pt x="45" y="89"/>
                  </a:lnTo>
                  <a:lnTo>
                    <a:pt x="45" y="87"/>
                  </a:lnTo>
                  <a:lnTo>
                    <a:pt x="43" y="89"/>
                  </a:lnTo>
                  <a:lnTo>
                    <a:pt x="43" y="87"/>
                  </a:lnTo>
                  <a:lnTo>
                    <a:pt x="41" y="87"/>
                  </a:lnTo>
                  <a:lnTo>
                    <a:pt x="41" y="89"/>
                  </a:lnTo>
                  <a:lnTo>
                    <a:pt x="39" y="89"/>
                  </a:lnTo>
                  <a:lnTo>
                    <a:pt x="37" y="89"/>
                  </a:lnTo>
                  <a:lnTo>
                    <a:pt x="39" y="89"/>
                  </a:lnTo>
                  <a:lnTo>
                    <a:pt x="39" y="87"/>
                  </a:lnTo>
                  <a:lnTo>
                    <a:pt x="37" y="87"/>
                  </a:lnTo>
                  <a:lnTo>
                    <a:pt x="35" y="87"/>
                  </a:lnTo>
                  <a:lnTo>
                    <a:pt x="35" y="85"/>
                  </a:lnTo>
                  <a:lnTo>
                    <a:pt x="35" y="84"/>
                  </a:lnTo>
                  <a:lnTo>
                    <a:pt x="35" y="82"/>
                  </a:lnTo>
                  <a:lnTo>
                    <a:pt x="33" y="80"/>
                  </a:lnTo>
                  <a:lnTo>
                    <a:pt x="35" y="80"/>
                  </a:lnTo>
                  <a:lnTo>
                    <a:pt x="33" y="78"/>
                  </a:lnTo>
                  <a:lnTo>
                    <a:pt x="33" y="76"/>
                  </a:lnTo>
                  <a:lnTo>
                    <a:pt x="31" y="76"/>
                  </a:lnTo>
                  <a:lnTo>
                    <a:pt x="29" y="76"/>
                  </a:lnTo>
                  <a:lnTo>
                    <a:pt x="27" y="74"/>
                  </a:lnTo>
                  <a:lnTo>
                    <a:pt x="25" y="74"/>
                  </a:lnTo>
                  <a:lnTo>
                    <a:pt x="23" y="74"/>
                  </a:lnTo>
                  <a:lnTo>
                    <a:pt x="21" y="76"/>
                  </a:lnTo>
                  <a:lnTo>
                    <a:pt x="20" y="76"/>
                  </a:lnTo>
                  <a:lnTo>
                    <a:pt x="16" y="76"/>
                  </a:lnTo>
                  <a:lnTo>
                    <a:pt x="14" y="76"/>
                  </a:lnTo>
                  <a:lnTo>
                    <a:pt x="12" y="76"/>
                  </a:lnTo>
                  <a:lnTo>
                    <a:pt x="12" y="74"/>
                  </a:lnTo>
                  <a:lnTo>
                    <a:pt x="12" y="72"/>
                  </a:lnTo>
                  <a:lnTo>
                    <a:pt x="14" y="72"/>
                  </a:lnTo>
                  <a:lnTo>
                    <a:pt x="12" y="70"/>
                  </a:lnTo>
                  <a:lnTo>
                    <a:pt x="10" y="70"/>
                  </a:lnTo>
                  <a:lnTo>
                    <a:pt x="10" y="68"/>
                  </a:lnTo>
                  <a:lnTo>
                    <a:pt x="10" y="66"/>
                  </a:lnTo>
                  <a:lnTo>
                    <a:pt x="8" y="64"/>
                  </a:lnTo>
                  <a:lnTo>
                    <a:pt x="10" y="64"/>
                  </a:lnTo>
                  <a:lnTo>
                    <a:pt x="10" y="66"/>
                  </a:lnTo>
                  <a:lnTo>
                    <a:pt x="12" y="64"/>
                  </a:lnTo>
                  <a:lnTo>
                    <a:pt x="10" y="64"/>
                  </a:lnTo>
                  <a:lnTo>
                    <a:pt x="12" y="62"/>
                  </a:lnTo>
                  <a:lnTo>
                    <a:pt x="12" y="60"/>
                  </a:lnTo>
                  <a:lnTo>
                    <a:pt x="12" y="58"/>
                  </a:lnTo>
                  <a:lnTo>
                    <a:pt x="12" y="56"/>
                  </a:lnTo>
                  <a:lnTo>
                    <a:pt x="12" y="58"/>
                  </a:lnTo>
                  <a:lnTo>
                    <a:pt x="12" y="60"/>
                  </a:lnTo>
                  <a:lnTo>
                    <a:pt x="10" y="60"/>
                  </a:lnTo>
                  <a:lnTo>
                    <a:pt x="10" y="62"/>
                  </a:lnTo>
                  <a:lnTo>
                    <a:pt x="8" y="62"/>
                  </a:lnTo>
                  <a:lnTo>
                    <a:pt x="8" y="60"/>
                  </a:lnTo>
                  <a:lnTo>
                    <a:pt x="8" y="58"/>
                  </a:lnTo>
                  <a:lnTo>
                    <a:pt x="8" y="56"/>
                  </a:lnTo>
                  <a:lnTo>
                    <a:pt x="6" y="56"/>
                  </a:lnTo>
                  <a:lnTo>
                    <a:pt x="6" y="58"/>
                  </a:lnTo>
                  <a:lnTo>
                    <a:pt x="4" y="58"/>
                  </a:lnTo>
                  <a:lnTo>
                    <a:pt x="6" y="58"/>
                  </a:lnTo>
                  <a:lnTo>
                    <a:pt x="6" y="60"/>
                  </a:lnTo>
                  <a:lnTo>
                    <a:pt x="6" y="62"/>
                  </a:lnTo>
                  <a:lnTo>
                    <a:pt x="4" y="62"/>
                  </a:lnTo>
                  <a:lnTo>
                    <a:pt x="2" y="62"/>
                  </a:lnTo>
                  <a:lnTo>
                    <a:pt x="4" y="62"/>
                  </a:lnTo>
                  <a:lnTo>
                    <a:pt x="2" y="62"/>
                  </a:lnTo>
                  <a:lnTo>
                    <a:pt x="2" y="64"/>
                  </a:lnTo>
                  <a:lnTo>
                    <a:pt x="2" y="66"/>
                  </a:lnTo>
                  <a:lnTo>
                    <a:pt x="2" y="68"/>
                  </a:lnTo>
                  <a:lnTo>
                    <a:pt x="2" y="70"/>
                  </a:lnTo>
                  <a:lnTo>
                    <a:pt x="4" y="72"/>
                  </a:lnTo>
                  <a:lnTo>
                    <a:pt x="6" y="72"/>
                  </a:lnTo>
                  <a:lnTo>
                    <a:pt x="6" y="74"/>
                  </a:lnTo>
                  <a:lnTo>
                    <a:pt x="6" y="76"/>
                  </a:lnTo>
                  <a:lnTo>
                    <a:pt x="4" y="76"/>
                  </a:lnTo>
                  <a:lnTo>
                    <a:pt x="4" y="78"/>
                  </a:lnTo>
                  <a:lnTo>
                    <a:pt x="4" y="80"/>
                  </a:lnTo>
                  <a:lnTo>
                    <a:pt x="4" y="82"/>
                  </a:lnTo>
                  <a:lnTo>
                    <a:pt x="2" y="82"/>
                  </a:lnTo>
                  <a:lnTo>
                    <a:pt x="2" y="84"/>
                  </a:lnTo>
                  <a:lnTo>
                    <a:pt x="0" y="84"/>
                  </a:lnTo>
                  <a:lnTo>
                    <a:pt x="0" y="74"/>
                  </a:lnTo>
                  <a:lnTo>
                    <a:pt x="0" y="64"/>
                  </a:lnTo>
                  <a:lnTo>
                    <a:pt x="0" y="54"/>
                  </a:lnTo>
                  <a:lnTo>
                    <a:pt x="0" y="45"/>
                  </a:lnTo>
                  <a:lnTo>
                    <a:pt x="0" y="33"/>
                  </a:lnTo>
                  <a:lnTo>
                    <a:pt x="0" y="24"/>
                  </a:lnTo>
                  <a:lnTo>
                    <a:pt x="0" y="1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99" name="Freeform 1072"/>
            <p:cNvSpPr>
              <a:spLocks/>
            </p:cNvSpPr>
            <p:nvPr/>
          </p:nvSpPr>
          <p:spPr bwMode="gray">
            <a:xfrm>
              <a:off x="5829311" y="1529316"/>
              <a:ext cx="11597" cy="19328"/>
            </a:xfrm>
            <a:custGeom>
              <a:avLst/>
              <a:gdLst>
                <a:gd name="T0" fmla="*/ 12 w 12"/>
                <a:gd name="T1" fmla="*/ 14 h 20"/>
                <a:gd name="T2" fmla="*/ 12 w 12"/>
                <a:gd name="T3" fmla="*/ 16 h 20"/>
                <a:gd name="T4" fmla="*/ 10 w 12"/>
                <a:gd name="T5" fmla="*/ 16 h 20"/>
                <a:gd name="T6" fmla="*/ 10 w 12"/>
                <a:gd name="T7" fmla="*/ 18 h 20"/>
                <a:gd name="T8" fmla="*/ 8 w 12"/>
                <a:gd name="T9" fmla="*/ 18 h 20"/>
                <a:gd name="T10" fmla="*/ 6 w 12"/>
                <a:gd name="T11" fmla="*/ 18 h 20"/>
                <a:gd name="T12" fmla="*/ 4 w 12"/>
                <a:gd name="T13" fmla="*/ 18 h 20"/>
                <a:gd name="T14" fmla="*/ 2 w 12"/>
                <a:gd name="T15" fmla="*/ 20 h 20"/>
                <a:gd name="T16" fmla="*/ 2 w 12"/>
                <a:gd name="T17" fmla="*/ 18 h 20"/>
                <a:gd name="T18" fmla="*/ 2 w 12"/>
                <a:gd name="T19" fmla="*/ 16 h 20"/>
                <a:gd name="T20" fmla="*/ 0 w 12"/>
                <a:gd name="T21" fmla="*/ 14 h 20"/>
                <a:gd name="T22" fmla="*/ 0 w 12"/>
                <a:gd name="T23" fmla="*/ 12 h 20"/>
                <a:gd name="T24" fmla="*/ 2 w 12"/>
                <a:gd name="T25" fmla="*/ 10 h 20"/>
                <a:gd name="T26" fmla="*/ 2 w 12"/>
                <a:gd name="T27" fmla="*/ 8 h 20"/>
                <a:gd name="T28" fmla="*/ 6 w 12"/>
                <a:gd name="T29" fmla="*/ 6 h 20"/>
                <a:gd name="T30" fmla="*/ 8 w 12"/>
                <a:gd name="T31" fmla="*/ 4 h 20"/>
                <a:gd name="T32" fmla="*/ 8 w 12"/>
                <a:gd name="T33" fmla="*/ 2 h 20"/>
                <a:gd name="T34" fmla="*/ 10 w 12"/>
                <a:gd name="T35" fmla="*/ 2 h 20"/>
                <a:gd name="T36" fmla="*/ 10 w 12"/>
                <a:gd name="T37" fmla="*/ 0 h 20"/>
                <a:gd name="T38" fmla="*/ 12 w 12"/>
                <a:gd name="T39" fmla="*/ 0 h 20"/>
                <a:gd name="T40" fmla="*/ 10 w 12"/>
                <a:gd name="T41" fmla="*/ 0 h 20"/>
                <a:gd name="T42" fmla="*/ 12 w 12"/>
                <a:gd name="T43" fmla="*/ 0 h 20"/>
                <a:gd name="T44" fmla="*/ 12 w 12"/>
                <a:gd name="T45" fmla="*/ 8 h 20"/>
                <a:gd name="T46" fmla="*/ 12 w 12"/>
                <a:gd name="T4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0">
                  <a:moveTo>
                    <a:pt x="12" y="14"/>
                  </a:moveTo>
                  <a:lnTo>
                    <a:pt x="12" y="16"/>
                  </a:lnTo>
                  <a:lnTo>
                    <a:pt x="10" y="16"/>
                  </a:lnTo>
                  <a:lnTo>
                    <a:pt x="10" y="18"/>
                  </a:lnTo>
                  <a:lnTo>
                    <a:pt x="8" y="18"/>
                  </a:lnTo>
                  <a:lnTo>
                    <a:pt x="6" y="18"/>
                  </a:lnTo>
                  <a:lnTo>
                    <a:pt x="4" y="18"/>
                  </a:lnTo>
                  <a:lnTo>
                    <a:pt x="2" y="20"/>
                  </a:lnTo>
                  <a:lnTo>
                    <a:pt x="2" y="18"/>
                  </a:lnTo>
                  <a:lnTo>
                    <a:pt x="2" y="16"/>
                  </a:lnTo>
                  <a:lnTo>
                    <a:pt x="0" y="14"/>
                  </a:lnTo>
                  <a:lnTo>
                    <a:pt x="0" y="12"/>
                  </a:lnTo>
                  <a:lnTo>
                    <a:pt x="2" y="10"/>
                  </a:lnTo>
                  <a:lnTo>
                    <a:pt x="2" y="8"/>
                  </a:lnTo>
                  <a:lnTo>
                    <a:pt x="6" y="6"/>
                  </a:lnTo>
                  <a:lnTo>
                    <a:pt x="8" y="4"/>
                  </a:lnTo>
                  <a:lnTo>
                    <a:pt x="8" y="2"/>
                  </a:lnTo>
                  <a:lnTo>
                    <a:pt x="10" y="2"/>
                  </a:lnTo>
                  <a:lnTo>
                    <a:pt x="10" y="0"/>
                  </a:lnTo>
                  <a:lnTo>
                    <a:pt x="12" y="0"/>
                  </a:lnTo>
                  <a:lnTo>
                    <a:pt x="10" y="0"/>
                  </a:lnTo>
                  <a:lnTo>
                    <a:pt x="12" y="0"/>
                  </a:lnTo>
                  <a:lnTo>
                    <a:pt x="12" y="8"/>
                  </a:lnTo>
                  <a:lnTo>
                    <a:pt x="12" y="1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0" name="Freeform 1073"/>
            <p:cNvSpPr>
              <a:spLocks/>
            </p:cNvSpPr>
            <p:nvPr/>
          </p:nvSpPr>
          <p:spPr bwMode="gray">
            <a:xfrm>
              <a:off x="2968764" y="1528350"/>
              <a:ext cx="20294" cy="16429"/>
            </a:xfrm>
            <a:custGeom>
              <a:avLst/>
              <a:gdLst>
                <a:gd name="T0" fmla="*/ 0 w 21"/>
                <a:gd name="T1" fmla="*/ 1 h 17"/>
                <a:gd name="T2" fmla="*/ 2 w 21"/>
                <a:gd name="T3" fmla="*/ 0 h 17"/>
                <a:gd name="T4" fmla="*/ 4 w 21"/>
                <a:gd name="T5" fmla="*/ 0 h 17"/>
                <a:gd name="T6" fmla="*/ 6 w 21"/>
                <a:gd name="T7" fmla="*/ 0 h 17"/>
                <a:gd name="T8" fmla="*/ 6 w 21"/>
                <a:gd name="T9" fmla="*/ 1 h 17"/>
                <a:gd name="T10" fmla="*/ 6 w 21"/>
                <a:gd name="T11" fmla="*/ 0 h 17"/>
                <a:gd name="T12" fmla="*/ 8 w 21"/>
                <a:gd name="T13" fmla="*/ 0 h 17"/>
                <a:gd name="T14" fmla="*/ 10 w 21"/>
                <a:gd name="T15" fmla="*/ 0 h 17"/>
                <a:gd name="T16" fmla="*/ 14 w 21"/>
                <a:gd name="T17" fmla="*/ 1 h 17"/>
                <a:gd name="T18" fmla="*/ 16 w 21"/>
                <a:gd name="T19" fmla="*/ 3 h 17"/>
                <a:gd name="T20" fmla="*/ 16 w 21"/>
                <a:gd name="T21" fmla="*/ 5 h 17"/>
                <a:gd name="T22" fmla="*/ 18 w 21"/>
                <a:gd name="T23" fmla="*/ 5 h 17"/>
                <a:gd name="T24" fmla="*/ 18 w 21"/>
                <a:gd name="T25" fmla="*/ 7 h 17"/>
                <a:gd name="T26" fmla="*/ 20 w 21"/>
                <a:gd name="T27" fmla="*/ 7 h 17"/>
                <a:gd name="T28" fmla="*/ 21 w 21"/>
                <a:gd name="T29" fmla="*/ 7 h 17"/>
                <a:gd name="T30" fmla="*/ 21 w 21"/>
                <a:gd name="T31" fmla="*/ 9 h 17"/>
                <a:gd name="T32" fmla="*/ 21 w 21"/>
                <a:gd name="T33" fmla="*/ 11 h 17"/>
                <a:gd name="T34" fmla="*/ 20 w 21"/>
                <a:gd name="T35" fmla="*/ 11 h 17"/>
                <a:gd name="T36" fmla="*/ 20 w 21"/>
                <a:gd name="T37" fmla="*/ 13 h 17"/>
                <a:gd name="T38" fmla="*/ 18 w 21"/>
                <a:gd name="T39" fmla="*/ 13 h 17"/>
                <a:gd name="T40" fmla="*/ 16 w 21"/>
                <a:gd name="T41" fmla="*/ 13 h 17"/>
                <a:gd name="T42" fmla="*/ 14 w 21"/>
                <a:gd name="T43" fmla="*/ 15 h 17"/>
                <a:gd name="T44" fmla="*/ 12 w 21"/>
                <a:gd name="T45" fmla="*/ 15 h 17"/>
                <a:gd name="T46" fmla="*/ 10 w 21"/>
                <a:gd name="T47" fmla="*/ 15 h 17"/>
                <a:gd name="T48" fmla="*/ 8 w 21"/>
                <a:gd name="T49" fmla="*/ 17 h 17"/>
                <a:gd name="T50" fmla="*/ 6 w 21"/>
                <a:gd name="T51" fmla="*/ 17 h 17"/>
                <a:gd name="T52" fmla="*/ 4 w 21"/>
                <a:gd name="T53" fmla="*/ 17 h 17"/>
                <a:gd name="T54" fmla="*/ 2 w 21"/>
                <a:gd name="T55" fmla="*/ 15 h 17"/>
                <a:gd name="T56" fmla="*/ 0 w 21"/>
                <a:gd name="T57" fmla="*/ 15 h 17"/>
                <a:gd name="T58" fmla="*/ 0 w 21"/>
                <a:gd name="T59" fmla="*/ 9 h 17"/>
                <a:gd name="T60" fmla="*/ 0 w 21"/>
                <a:gd name="T6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0" y="1"/>
                  </a:moveTo>
                  <a:lnTo>
                    <a:pt x="2" y="0"/>
                  </a:lnTo>
                  <a:lnTo>
                    <a:pt x="4" y="0"/>
                  </a:lnTo>
                  <a:lnTo>
                    <a:pt x="6" y="0"/>
                  </a:lnTo>
                  <a:lnTo>
                    <a:pt x="6" y="1"/>
                  </a:lnTo>
                  <a:lnTo>
                    <a:pt x="6" y="0"/>
                  </a:lnTo>
                  <a:lnTo>
                    <a:pt x="8" y="0"/>
                  </a:lnTo>
                  <a:lnTo>
                    <a:pt x="10" y="0"/>
                  </a:lnTo>
                  <a:lnTo>
                    <a:pt x="14" y="1"/>
                  </a:lnTo>
                  <a:lnTo>
                    <a:pt x="16" y="3"/>
                  </a:lnTo>
                  <a:lnTo>
                    <a:pt x="16" y="5"/>
                  </a:lnTo>
                  <a:lnTo>
                    <a:pt x="18" y="5"/>
                  </a:lnTo>
                  <a:lnTo>
                    <a:pt x="18" y="7"/>
                  </a:lnTo>
                  <a:lnTo>
                    <a:pt x="20" y="7"/>
                  </a:lnTo>
                  <a:lnTo>
                    <a:pt x="21" y="7"/>
                  </a:lnTo>
                  <a:lnTo>
                    <a:pt x="21" y="9"/>
                  </a:lnTo>
                  <a:lnTo>
                    <a:pt x="21" y="11"/>
                  </a:lnTo>
                  <a:lnTo>
                    <a:pt x="20" y="11"/>
                  </a:lnTo>
                  <a:lnTo>
                    <a:pt x="20" y="13"/>
                  </a:lnTo>
                  <a:lnTo>
                    <a:pt x="18" y="13"/>
                  </a:lnTo>
                  <a:lnTo>
                    <a:pt x="16" y="13"/>
                  </a:lnTo>
                  <a:lnTo>
                    <a:pt x="14" y="15"/>
                  </a:lnTo>
                  <a:lnTo>
                    <a:pt x="12" y="15"/>
                  </a:lnTo>
                  <a:lnTo>
                    <a:pt x="10" y="15"/>
                  </a:lnTo>
                  <a:lnTo>
                    <a:pt x="8" y="17"/>
                  </a:lnTo>
                  <a:lnTo>
                    <a:pt x="6" y="17"/>
                  </a:lnTo>
                  <a:lnTo>
                    <a:pt x="4" y="17"/>
                  </a:lnTo>
                  <a:lnTo>
                    <a:pt x="2" y="15"/>
                  </a:lnTo>
                  <a:lnTo>
                    <a:pt x="0" y="15"/>
                  </a:lnTo>
                  <a:lnTo>
                    <a:pt x="0" y="9"/>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1" name="Freeform 1074"/>
            <p:cNvSpPr>
              <a:spLocks/>
            </p:cNvSpPr>
            <p:nvPr/>
          </p:nvSpPr>
          <p:spPr bwMode="gray">
            <a:xfrm>
              <a:off x="5461112" y="197965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2" name="Freeform 1075"/>
            <p:cNvSpPr>
              <a:spLocks/>
            </p:cNvSpPr>
            <p:nvPr/>
          </p:nvSpPr>
          <p:spPr bwMode="gray">
            <a:xfrm>
              <a:off x="5455314" y="1978692"/>
              <a:ext cx="1933" cy="966"/>
            </a:xfrm>
            <a:custGeom>
              <a:avLst/>
              <a:gdLst>
                <a:gd name="T0" fmla="*/ 2 w 2"/>
                <a:gd name="T1" fmla="*/ 0 h 1"/>
                <a:gd name="T2" fmla="*/ 2 w 2"/>
                <a:gd name="T3" fmla="*/ 1 h 1"/>
                <a:gd name="T4" fmla="*/ 0 w 2"/>
                <a:gd name="T5" fmla="*/ 1 h 1"/>
                <a:gd name="T6" fmla="*/ 0 w 2"/>
                <a:gd name="T7" fmla="*/ 0 h 1"/>
                <a:gd name="T8" fmla="*/ 0 w 2"/>
                <a:gd name="T9" fmla="*/ 1 h 1"/>
                <a:gd name="T10" fmla="*/ 0 w 2"/>
                <a:gd name="T11" fmla="*/ 0 h 1"/>
                <a:gd name="T12" fmla="*/ 2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lnTo>
                    <a:pt x="2" y="1"/>
                  </a:lnTo>
                  <a:lnTo>
                    <a:pt x="0" y="1"/>
                  </a:lnTo>
                  <a:lnTo>
                    <a:pt x="0" y="0"/>
                  </a:lnTo>
                  <a:lnTo>
                    <a:pt x="0" y="1"/>
                  </a:lnTo>
                  <a:lnTo>
                    <a:pt x="0"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3" name="Rectangle 1076"/>
            <p:cNvSpPr>
              <a:spLocks noChangeArrowheads="1"/>
            </p:cNvSpPr>
            <p:nvPr/>
          </p:nvSpPr>
          <p:spPr bwMode="gray">
            <a:xfrm>
              <a:off x="5569349" y="197289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4" name="Rectangle 1077"/>
            <p:cNvSpPr>
              <a:spLocks noChangeArrowheads="1"/>
            </p:cNvSpPr>
            <p:nvPr/>
          </p:nvSpPr>
          <p:spPr bwMode="gray">
            <a:xfrm>
              <a:off x="5575148" y="196902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5" name="Freeform 1078"/>
            <p:cNvSpPr>
              <a:spLocks/>
            </p:cNvSpPr>
            <p:nvPr/>
          </p:nvSpPr>
          <p:spPr bwMode="gray">
            <a:xfrm>
              <a:off x="4784632" y="196902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6" name="Freeform 1079"/>
            <p:cNvSpPr>
              <a:spLocks/>
            </p:cNvSpPr>
            <p:nvPr/>
          </p:nvSpPr>
          <p:spPr bwMode="gray">
            <a:xfrm>
              <a:off x="5563551" y="1963230"/>
              <a:ext cx="9664" cy="9664"/>
            </a:xfrm>
            <a:custGeom>
              <a:avLst/>
              <a:gdLst>
                <a:gd name="T0" fmla="*/ 8 w 10"/>
                <a:gd name="T1" fmla="*/ 0 h 10"/>
                <a:gd name="T2" fmla="*/ 10 w 10"/>
                <a:gd name="T3" fmla="*/ 0 h 10"/>
                <a:gd name="T4" fmla="*/ 10 w 10"/>
                <a:gd name="T5" fmla="*/ 2 h 10"/>
                <a:gd name="T6" fmla="*/ 10 w 10"/>
                <a:gd name="T7" fmla="*/ 0 h 10"/>
                <a:gd name="T8" fmla="*/ 10 w 10"/>
                <a:gd name="T9" fmla="*/ 2 h 10"/>
                <a:gd name="T10" fmla="*/ 8 w 10"/>
                <a:gd name="T11" fmla="*/ 2 h 10"/>
                <a:gd name="T12" fmla="*/ 6 w 10"/>
                <a:gd name="T13" fmla="*/ 2 h 10"/>
                <a:gd name="T14" fmla="*/ 6 w 10"/>
                <a:gd name="T15" fmla="*/ 4 h 10"/>
                <a:gd name="T16" fmla="*/ 4 w 10"/>
                <a:gd name="T17" fmla="*/ 4 h 10"/>
                <a:gd name="T18" fmla="*/ 4 w 10"/>
                <a:gd name="T19" fmla="*/ 6 h 10"/>
                <a:gd name="T20" fmla="*/ 2 w 10"/>
                <a:gd name="T21" fmla="*/ 6 h 10"/>
                <a:gd name="T22" fmla="*/ 2 w 10"/>
                <a:gd name="T23" fmla="*/ 8 h 10"/>
                <a:gd name="T24" fmla="*/ 2 w 10"/>
                <a:gd name="T25" fmla="*/ 10 h 10"/>
                <a:gd name="T26" fmla="*/ 2 w 10"/>
                <a:gd name="T27" fmla="*/ 8 h 10"/>
                <a:gd name="T28" fmla="*/ 0 w 10"/>
                <a:gd name="T29" fmla="*/ 8 h 10"/>
                <a:gd name="T30" fmla="*/ 2 w 10"/>
                <a:gd name="T31" fmla="*/ 8 h 10"/>
                <a:gd name="T32" fmla="*/ 2 w 10"/>
                <a:gd name="T33" fmla="*/ 6 h 10"/>
                <a:gd name="T34" fmla="*/ 4 w 10"/>
                <a:gd name="T35" fmla="*/ 6 h 10"/>
                <a:gd name="T36" fmla="*/ 4 w 10"/>
                <a:gd name="T37" fmla="*/ 4 h 10"/>
                <a:gd name="T38" fmla="*/ 4 w 10"/>
                <a:gd name="T39" fmla="*/ 2 h 10"/>
                <a:gd name="T40" fmla="*/ 6 w 10"/>
                <a:gd name="T41" fmla="*/ 2 h 10"/>
                <a:gd name="T42" fmla="*/ 6 w 10"/>
                <a:gd name="T43" fmla="*/ 0 h 10"/>
                <a:gd name="T44" fmla="*/ 8 w 10"/>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0">
                  <a:moveTo>
                    <a:pt x="8" y="0"/>
                  </a:moveTo>
                  <a:lnTo>
                    <a:pt x="10" y="0"/>
                  </a:lnTo>
                  <a:lnTo>
                    <a:pt x="10" y="2"/>
                  </a:lnTo>
                  <a:lnTo>
                    <a:pt x="10" y="0"/>
                  </a:lnTo>
                  <a:lnTo>
                    <a:pt x="10" y="2"/>
                  </a:lnTo>
                  <a:lnTo>
                    <a:pt x="8" y="2"/>
                  </a:lnTo>
                  <a:lnTo>
                    <a:pt x="6" y="2"/>
                  </a:lnTo>
                  <a:lnTo>
                    <a:pt x="6" y="4"/>
                  </a:lnTo>
                  <a:lnTo>
                    <a:pt x="4" y="4"/>
                  </a:lnTo>
                  <a:lnTo>
                    <a:pt x="4" y="6"/>
                  </a:lnTo>
                  <a:lnTo>
                    <a:pt x="2" y="6"/>
                  </a:lnTo>
                  <a:lnTo>
                    <a:pt x="2" y="8"/>
                  </a:lnTo>
                  <a:lnTo>
                    <a:pt x="2" y="10"/>
                  </a:lnTo>
                  <a:lnTo>
                    <a:pt x="2" y="8"/>
                  </a:lnTo>
                  <a:lnTo>
                    <a:pt x="0" y="8"/>
                  </a:lnTo>
                  <a:lnTo>
                    <a:pt x="2" y="8"/>
                  </a:lnTo>
                  <a:lnTo>
                    <a:pt x="2" y="6"/>
                  </a:lnTo>
                  <a:lnTo>
                    <a:pt x="4" y="6"/>
                  </a:lnTo>
                  <a:lnTo>
                    <a:pt x="4" y="4"/>
                  </a:lnTo>
                  <a:lnTo>
                    <a:pt x="4" y="2"/>
                  </a:lnTo>
                  <a:lnTo>
                    <a:pt x="6" y="2"/>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7" name="Freeform 1080"/>
            <p:cNvSpPr>
              <a:spLocks/>
            </p:cNvSpPr>
            <p:nvPr/>
          </p:nvSpPr>
          <p:spPr bwMode="gray">
            <a:xfrm>
              <a:off x="5577081" y="1951633"/>
              <a:ext cx="14496" cy="11597"/>
            </a:xfrm>
            <a:custGeom>
              <a:avLst/>
              <a:gdLst>
                <a:gd name="T0" fmla="*/ 15 w 15"/>
                <a:gd name="T1" fmla="*/ 2 h 12"/>
                <a:gd name="T2" fmla="*/ 14 w 15"/>
                <a:gd name="T3" fmla="*/ 2 h 12"/>
                <a:gd name="T4" fmla="*/ 12 w 15"/>
                <a:gd name="T5" fmla="*/ 2 h 12"/>
                <a:gd name="T6" fmla="*/ 10 w 15"/>
                <a:gd name="T7" fmla="*/ 4 h 12"/>
                <a:gd name="T8" fmla="*/ 10 w 15"/>
                <a:gd name="T9" fmla="*/ 6 h 12"/>
                <a:gd name="T10" fmla="*/ 8 w 15"/>
                <a:gd name="T11" fmla="*/ 6 h 12"/>
                <a:gd name="T12" fmla="*/ 6 w 15"/>
                <a:gd name="T13" fmla="*/ 6 h 12"/>
                <a:gd name="T14" fmla="*/ 6 w 15"/>
                <a:gd name="T15" fmla="*/ 8 h 12"/>
                <a:gd name="T16" fmla="*/ 4 w 15"/>
                <a:gd name="T17" fmla="*/ 8 h 12"/>
                <a:gd name="T18" fmla="*/ 4 w 15"/>
                <a:gd name="T19" fmla="*/ 10 h 12"/>
                <a:gd name="T20" fmla="*/ 2 w 15"/>
                <a:gd name="T21" fmla="*/ 10 h 12"/>
                <a:gd name="T22" fmla="*/ 0 w 15"/>
                <a:gd name="T23" fmla="*/ 12 h 12"/>
                <a:gd name="T24" fmla="*/ 0 w 15"/>
                <a:gd name="T25" fmla="*/ 10 h 12"/>
                <a:gd name="T26" fmla="*/ 2 w 15"/>
                <a:gd name="T27" fmla="*/ 10 h 12"/>
                <a:gd name="T28" fmla="*/ 2 w 15"/>
                <a:gd name="T29" fmla="*/ 8 h 12"/>
                <a:gd name="T30" fmla="*/ 4 w 15"/>
                <a:gd name="T31" fmla="*/ 6 h 12"/>
                <a:gd name="T32" fmla="*/ 4 w 15"/>
                <a:gd name="T33" fmla="*/ 4 h 12"/>
                <a:gd name="T34" fmla="*/ 6 w 15"/>
                <a:gd name="T35" fmla="*/ 4 h 12"/>
                <a:gd name="T36" fmla="*/ 8 w 15"/>
                <a:gd name="T37" fmla="*/ 4 h 12"/>
                <a:gd name="T38" fmla="*/ 8 w 15"/>
                <a:gd name="T39" fmla="*/ 2 h 12"/>
                <a:gd name="T40" fmla="*/ 8 w 15"/>
                <a:gd name="T41" fmla="*/ 0 h 12"/>
                <a:gd name="T42" fmla="*/ 8 w 15"/>
                <a:gd name="T43" fmla="*/ 2 h 12"/>
                <a:gd name="T44" fmla="*/ 10 w 15"/>
                <a:gd name="T45" fmla="*/ 2 h 12"/>
                <a:gd name="T46" fmla="*/ 12 w 15"/>
                <a:gd name="T47" fmla="*/ 2 h 12"/>
                <a:gd name="T48" fmla="*/ 12 w 15"/>
                <a:gd name="T49" fmla="*/ 0 h 12"/>
                <a:gd name="T50" fmla="*/ 14 w 15"/>
                <a:gd name="T51" fmla="*/ 0 h 12"/>
                <a:gd name="T52" fmla="*/ 15 w 15"/>
                <a:gd name="T53" fmla="*/ 0 h 12"/>
                <a:gd name="T54" fmla="*/ 15 w 15"/>
                <a:gd name="T5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2">
                  <a:moveTo>
                    <a:pt x="15" y="2"/>
                  </a:moveTo>
                  <a:lnTo>
                    <a:pt x="14" y="2"/>
                  </a:lnTo>
                  <a:lnTo>
                    <a:pt x="12" y="2"/>
                  </a:lnTo>
                  <a:lnTo>
                    <a:pt x="10" y="4"/>
                  </a:lnTo>
                  <a:lnTo>
                    <a:pt x="10" y="6"/>
                  </a:lnTo>
                  <a:lnTo>
                    <a:pt x="8" y="6"/>
                  </a:lnTo>
                  <a:lnTo>
                    <a:pt x="6" y="6"/>
                  </a:lnTo>
                  <a:lnTo>
                    <a:pt x="6" y="8"/>
                  </a:lnTo>
                  <a:lnTo>
                    <a:pt x="4" y="8"/>
                  </a:lnTo>
                  <a:lnTo>
                    <a:pt x="4" y="10"/>
                  </a:lnTo>
                  <a:lnTo>
                    <a:pt x="2" y="10"/>
                  </a:lnTo>
                  <a:lnTo>
                    <a:pt x="0" y="12"/>
                  </a:lnTo>
                  <a:lnTo>
                    <a:pt x="0" y="10"/>
                  </a:lnTo>
                  <a:lnTo>
                    <a:pt x="2" y="10"/>
                  </a:lnTo>
                  <a:lnTo>
                    <a:pt x="2" y="8"/>
                  </a:lnTo>
                  <a:lnTo>
                    <a:pt x="4" y="6"/>
                  </a:lnTo>
                  <a:lnTo>
                    <a:pt x="4" y="4"/>
                  </a:lnTo>
                  <a:lnTo>
                    <a:pt x="6" y="4"/>
                  </a:lnTo>
                  <a:lnTo>
                    <a:pt x="8" y="4"/>
                  </a:lnTo>
                  <a:lnTo>
                    <a:pt x="8" y="2"/>
                  </a:lnTo>
                  <a:lnTo>
                    <a:pt x="8" y="0"/>
                  </a:lnTo>
                  <a:lnTo>
                    <a:pt x="8" y="2"/>
                  </a:lnTo>
                  <a:lnTo>
                    <a:pt x="10" y="2"/>
                  </a:lnTo>
                  <a:lnTo>
                    <a:pt x="12" y="2"/>
                  </a:lnTo>
                  <a:lnTo>
                    <a:pt x="12" y="0"/>
                  </a:lnTo>
                  <a:lnTo>
                    <a:pt x="14" y="0"/>
                  </a:lnTo>
                  <a:lnTo>
                    <a:pt x="15" y="0"/>
                  </a:lnTo>
                  <a:lnTo>
                    <a:pt x="15"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8" name="Freeform 1081"/>
            <p:cNvSpPr>
              <a:spLocks/>
            </p:cNvSpPr>
            <p:nvPr/>
          </p:nvSpPr>
          <p:spPr bwMode="gray">
            <a:xfrm>
              <a:off x="4786564" y="1950667"/>
              <a:ext cx="0" cy="966"/>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09" name="Freeform 1082"/>
            <p:cNvSpPr>
              <a:spLocks/>
            </p:cNvSpPr>
            <p:nvPr/>
          </p:nvSpPr>
          <p:spPr bwMode="gray">
            <a:xfrm>
              <a:off x="5597375" y="1942936"/>
              <a:ext cx="7731" cy="7731"/>
            </a:xfrm>
            <a:custGeom>
              <a:avLst/>
              <a:gdLst>
                <a:gd name="T0" fmla="*/ 8 w 8"/>
                <a:gd name="T1" fmla="*/ 0 h 8"/>
                <a:gd name="T2" fmla="*/ 8 w 8"/>
                <a:gd name="T3" fmla="*/ 2 h 8"/>
                <a:gd name="T4" fmla="*/ 6 w 8"/>
                <a:gd name="T5" fmla="*/ 2 h 8"/>
                <a:gd name="T6" fmla="*/ 6 w 8"/>
                <a:gd name="T7" fmla="*/ 4 h 8"/>
                <a:gd name="T8" fmla="*/ 4 w 8"/>
                <a:gd name="T9" fmla="*/ 4 h 8"/>
                <a:gd name="T10" fmla="*/ 4 w 8"/>
                <a:gd name="T11" fmla="*/ 6 h 8"/>
                <a:gd name="T12" fmla="*/ 2 w 8"/>
                <a:gd name="T13" fmla="*/ 6 h 8"/>
                <a:gd name="T14" fmla="*/ 2 w 8"/>
                <a:gd name="T15" fmla="*/ 8 h 8"/>
                <a:gd name="T16" fmla="*/ 0 w 8"/>
                <a:gd name="T17" fmla="*/ 8 h 8"/>
                <a:gd name="T18" fmla="*/ 0 w 8"/>
                <a:gd name="T19" fmla="*/ 6 h 8"/>
                <a:gd name="T20" fmla="*/ 2 w 8"/>
                <a:gd name="T21" fmla="*/ 6 h 8"/>
                <a:gd name="T22" fmla="*/ 2 w 8"/>
                <a:gd name="T23" fmla="*/ 4 h 8"/>
                <a:gd name="T24" fmla="*/ 4 w 8"/>
                <a:gd name="T25" fmla="*/ 4 h 8"/>
                <a:gd name="T26" fmla="*/ 4 w 8"/>
                <a:gd name="T27" fmla="*/ 2 h 8"/>
                <a:gd name="T28" fmla="*/ 6 w 8"/>
                <a:gd name="T29" fmla="*/ 2 h 8"/>
                <a:gd name="T30" fmla="*/ 6 w 8"/>
                <a:gd name="T31" fmla="*/ 0 h 8"/>
                <a:gd name="T32" fmla="*/ 8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8" y="0"/>
                  </a:moveTo>
                  <a:lnTo>
                    <a:pt x="8" y="2"/>
                  </a:lnTo>
                  <a:lnTo>
                    <a:pt x="6" y="2"/>
                  </a:lnTo>
                  <a:lnTo>
                    <a:pt x="6" y="4"/>
                  </a:lnTo>
                  <a:lnTo>
                    <a:pt x="4" y="4"/>
                  </a:lnTo>
                  <a:lnTo>
                    <a:pt x="4" y="6"/>
                  </a:lnTo>
                  <a:lnTo>
                    <a:pt x="2" y="6"/>
                  </a:lnTo>
                  <a:lnTo>
                    <a:pt x="2" y="8"/>
                  </a:lnTo>
                  <a:lnTo>
                    <a:pt x="0" y="8"/>
                  </a:lnTo>
                  <a:lnTo>
                    <a:pt x="0" y="6"/>
                  </a:lnTo>
                  <a:lnTo>
                    <a:pt x="2" y="6"/>
                  </a:lnTo>
                  <a:lnTo>
                    <a:pt x="2" y="4"/>
                  </a:lnTo>
                  <a:lnTo>
                    <a:pt x="4" y="4"/>
                  </a:lnTo>
                  <a:lnTo>
                    <a:pt x="4" y="2"/>
                  </a:lnTo>
                  <a:lnTo>
                    <a:pt x="6" y="2"/>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0" name="Freeform 1083"/>
            <p:cNvSpPr>
              <a:spLocks/>
            </p:cNvSpPr>
            <p:nvPr/>
          </p:nvSpPr>
          <p:spPr bwMode="gray">
            <a:xfrm>
              <a:off x="5607039" y="194100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1" name="Freeform 1084"/>
            <p:cNvSpPr>
              <a:spLocks/>
            </p:cNvSpPr>
            <p:nvPr/>
          </p:nvSpPr>
          <p:spPr bwMode="gray">
            <a:xfrm>
              <a:off x="5614770" y="1931339"/>
              <a:ext cx="4832" cy="5798"/>
            </a:xfrm>
            <a:custGeom>
              <a:avLst/>
              <a:gdLst>
                <a:gd name="T0" fmla="*/ 4 w 5"/>
                <a:gd name="T1" fmla="*/ 2 h 6"/>
                <a:gd name="T2" fmla="*/ 5 w 5"/>
                <a:gd name="T3" fmla="*/ 2 h 6"/>
                <a:gd name="T4" fmla="*/ 5 w 5"/>
                <a:gd name="T5" fmla="*/ 0 h 6"/>
                <a:gd name="T6" fmla="*/ 5 w 5"/>
                <a:gd name="T7" fmla="*/ 2 h 6"/>
                <a:gd name="T8" fmla="*/ 4 w 5"/>
                <a:gd name="T9" fmla="*/ 2 h 6"/>
                <a:gd name="T10" fmla="*/ 4 w 5"/>
                <a:gd name="T11" fmla="*/ 4 h 6"/>
                <a:gd name="T12" fmla="*/ 2 w 5"/>
                <a:gd name="T13" fmla="*/ 4 h 6"/>
                <a:gd name="T14" fmla="*/ 2 w 5"/>
                <a:gd name="T15" fmla="*/ 6 h 6"/>
                <a:gd name="T16" fmla="*/ 0 w 5"/>
                <a:gd name="T17" fmla="*/ 6 h 6"/>
                <a:gd name="T18" fmla="*/ 0 w 5"/>
                <a:gd name="T19" fmla="*/ 4 h 6"/>
                <a:gd name="T20" fmla="*/ 2 w 5"/>
                <a:gd name="T21" fmla="*/ 4 h 6"/>
                <a:gd name="T22" fmla="*/ 4 w 5"/>
                <a:gd name="T23" fmla="*/ 2 h 6"/>
                <a:gd name="T24" fmla="*/ 5 w 5"/>
                <a:gd name="T25" fmla="*/ 0 h 6"/>
                <a:gd name="T26" fmla="*/ 4 w 5"/>
                <a:gd name="T27" fmla="*/ 0 h 6"/>
                <a:gd name="T28" fmla="*/ 4 w 5"/>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2"/>
                  </a:moveTo>
                  <a:lnTo>
                    <a:pt x="5" y="2"/>
                  </a:lnTo>
                  <a:lnTo>
                    <a:pt x="5" y="0"/>
                  </a:lnTo>
                  <a:lnTo>
                    <a:pt x="5" y="2"/>
                  </a:lnTo>
                  <a:lnTo>
                    <a:pt x="4" y="2"/>
                  </a:lnTo>
                  <a:lnTo>
                    <a:pt x="4" y="4"/>
                  </a:lnTo>
                  <a:lnTo>
                    <a:pt x="2" y="4"/>
                  </a:lnTo>
                  <a:lnTo>
                    <a:pt x="2" y="6"/>
                  </a:lnTo>
                  <a:lnTo>
                    <a:pt x="0" y="6"/>
                  </a:lnTo>
                  <a:lnTo>
                    <a:pt x="0" y="4"/>
                  </a:lnTo>
                  <a:lnTo>
                    <a:pt x="2" y="4"/>
                  </a:lnTo>
                  <a:lnTo>
                    <a:pt x="4" y="2"/>
                  </a:lnTo>
                  <a:lnTo>
                    <a:pt x="5"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2" name="Freeform 1085"/>
            <p:cNvSpPr>
              <a:spLocks/>
            </p:cNvSpPr>
            <p:nvPr/>
          </p:nvSpPr>
          <p:spPr bwMode="gray">
            <a:xfrm>
              <a:off x="5619602" y="1929406"/>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3" name="Freeform 1086"/>
            <p:cNvSpPr>
              <a:spLocks/>
            </p:cNvSpPr>
            <p:nvPr/>
          </p:nvSpPr>
          <p:spPr bwMode="gray">
            <a:xfrm>
              <a:off x="5625401" y="192360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4" name="Freeform 1087"/>
            <p:cNvSpPr>
              <a:spLocks/>
            </p:cNvSpPr>
            <p:nvPr/>
          </p:nvSpPr>
          <p:spPr bwMode="gray">
            <a:xfrm>
              <a:off x="5625401" y="1920708"/>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5" name="Freeform 1088"/>
            <p:cNvSpPr>
              <a:spLocks/>
            </p:cNvSpPr>
            <p:nvPr/>
          </p:nvSpPr>
          <p:spPr bwMode="gray">
            <a:xfrm>
              <a:off x="5633132" y="1911044"/>
              <a:ext cx="1933" cy="1933"/>
            </a:xfrm>
            <a:custGeom>
              <a:avLst/>
              <a:gdLst>
                <a:gd name="T0" fmla="*/ 0 w 2"/>
                <a:gd name="T1" fmla="*/ 2 h 2"/>
                <a:gd name="T2" fmla="*/ 2 w 2"/>
                <a:gd name="T3" fmla="*/ 2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6" name="Freeform 1089"/>
            <p:cNvSpPr>
              <a:spLocks/>
            </p:cNvSpPr>
            <p:nvPr/>
          </p:nvSpPr>
          <p:spPr bwMode="gray">
            <a:xfrm>
              <a:off x="5636997" y="190911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7" name="Freeform 1090"/>
            <p:cNvSpPr>
              <a:spLocks/>
            </p:cNvSpPr>
            <p:nvPr/>
          </p:nvSpPr>
          <p:spPr bwMode="gray">
            <a:xfrm>
              <a:off x="5638930" y="1901380"/>
              <a:ext cx="1933" cy="5798"/>
            </a:xfrm>
            <a:custGeom>
              <a:avLst/>
              <a:gdLst>
                <a:gd name="T0" fmla="*/ 2 w 2"/>
                <a:gd name="T1" fmla="*/ 2 h 6"/>
                <a:gd name="T2" fmla="*/ 2 w 2"/>
                <a:gd name="T3" fmla="*/ 4 h 6"/>
                <a:gd name="T4" fmla="*/ 0 w 2"/>
                <a:gd name="T5" fmla="*/ 4 h 6"/>
                <a:gd name="T6" fmla="*/ 2 w 2"/>
                <a:gd name="T7" fmla="*/ 4 h 6"/>
                <a:gd name="T8" fmla="*/ 2 w 2"/>
                <a:gd name="T9" fmla="*/ 6 h 6"/>
                <a:gd name="T10" fmla="*/ 0 w 2"/>
                <a:gd name="T11" fmla="*/ 6 h 6"/>
                <a:gd name="T12" fmla="*/ 0 w 2"/>
                <a:gd name="T13" fmla="*/ 4 h 6"/>
                <a:gd name="T14" fmla="*/ 0 w 2"/>
                <a:gd name="T15" fmla="*/ 2 h 6"/>
                <a:gd name="T16" fmla="*/ 2 w 2"/>
                <a:gd name="T17" fmla="*/ 0 h 6"/>
                <a:gd name="T18" fmla="*/ 2 w 2"/>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2" y="2"/>
                  </a:moveTo>
                  <a:lnTo>
                    <a:pt x="2" y="4"/>
                  </a:lnTo>
                  <a:lnTo>
                    <a:pt x="0" y="4"/>
                  </a:lnTo>
                  <a:lnTo>
                    <a:pt x="2" y="4"/>
                  </a:lnTo>
                  <a:lnTo>
                    <a:pt x="2" y="6"/>
                  </a:lnTo>
                  <a:lnTo>
                    <a:pt x="0" y="6"/>
                  </a:lnTo>
                  <a:lnTo>
                    <a:pt x="0" y="4"/>
                  </a:ln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8" name="Freeform 1091"/>
            <p:cNvSpPr>
              <a:spLocks/>
            </p:cNvSpPr>
            <p:nvPr/>
          </p:nvSpPr>
          <p:spPr bwMode="gray">
            <a:xfrm>
              <a:off x="5636997" y="1899448"/>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19" name="Freeform 1092"/>
            <p:cNvSpPr>
              <a:spLocks/>
            </p:cNvSpPr>
            <p:nvPr/>
          </p:nvSpPr>
          <p:spPr bwMode="gray">
            <a:xfrm>
              <a:off x="5642796" y="1888817"/>
              <a:ext cx="6765" cy="8698"/>
            </a:xfrm>
            <a:custGeom>
              <a:avLst/>
              <a:gdLst>
                <a:gd name="T0" fmla="*/ 7 w 7"/>
                <a:gd name="T1" fmla="*/ 4 h 9"/>
                <a:gd name="T2" fmla="*/ 7 w 7"/>
                <a:gd name="T3" fmla="*/ 6 h 9"/>
                <a:gd name="T4" fmla="*/ 5 w 7"/>
                <a:gd name="T5" fmla="*/ 6 h 9"/>
                <a:gd name="T6" fmla="*/ 5 w 7"/>
                <a:gd name="T7" fmla="*/ 7 h 9"/>
                <a:gd name="T8" fmla="*/ 4 w 7"/>
                <a:gd name="T9" fmla="*/ 7 h 9"/>
                <a:gd name="T10" fmla="*/ 2 w 7"/>
                <a:gd name="T11" fmla="*/ 7 h 9"/>
                <a:gd name="T12" fmla="*/ 2 w 7"/>
                <a:gd name="T13" fmla="*/ 9 h 9"/>
                <a:gd name="T14" fmla="*/ 0 w 7"/>
                <a:gd name="T15" fmla="*/ 9 h 9"/>
                <a:gd name="T16" fmla="*/ 0 w 7"/>
                <a:gd name="T17" fmla="*/ 7 h 9"/>
                <a:gd name="T18" fmla="*/ 0 w 7"/>
                <a:gd name="T19" fmla="*/ 6 h 9"/>
                <a:gd name="T20" fmla="*/ 2 w 7"/>
                <a:gd name="T21" fmla="*/ 6 h 9"/>
                <a:gd name="T22" fmla="*/ 4 w 7"/>
                <a:gd name="T23" fmla="*/ 6 h 9"/>
                <a:gd name="T24" fmla="*/ 4 w 7"/>
                <a:gd name="T25" fmla="*/ 4 h 9"/>
                <a:gd name="T26" fmla="*/ 4 w 7"/>
                <a:gd name="T27" fmla="*/ 6 h 9"/>
                <a:gd name="T28" fmla="*/ 4 w 7"/>
                <a:gd name="T29" fmla="*/ 4 h 9"/>
                <a:gd name="T30" fmla="*/ 5 w 7"/>
                <a:gd name="T31" fmla="*/ 4 h 9"/>
                <a:gd name="T32" fmla="*/ 5 w 7"/>
                <a:gd name="T33" fmla="*/ 2 h 9"/>
                <a:gd name="T34" fmla="*/ 5 w 7"/>
                <a:gd name="T35" fmla="*/ 0 h 9"/>
                <a:gd name="T36" fmla="*/ 7 w 7"/>
                <a:gd name="T37" fmla="*/ 0 h 9"/>
                <a:gd name="T38" fmla="*/ 7 w 7"/>
                <a:gd name="T39" fmla="*/ 2 h 9"/>
                <a:gd name="T40" fmla="*/ 7 w 7"/>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9">
                  <a:moveTo>
                    <a:pt x="7" y="4"/>
                  </a:moveTo>
                  <a:lnTo>
                    <a:pt x="7" y="6"/>
                  </a:lnTo>
                  <a:lnTo>
                    <a:pt x="5" y="6"/>
                  </a:lnTo>
                  <a:lnTo>
                    <a:pt x="5" y="7"/>
                  </a:lnTo>
                  <a:lnTo>
                    <a:pt x="4" y="7"/>
                  </a:lnTo>
                  <a:lnTo>
                    <a:pt x="2" y="7"/>
                  </a:lnTo>
                  <a:lnTo>
                    <a:pt x="2" y="9"/>
                  </a:lnTo>
                  <a:lnTo>
                    <a:pt x="0" y="9"/>
                  </a:lnTo>
                  <a:lnTo>
                    <a:pt x="0" y="7"/>
                  </a:lnTo>
                  <a:lnTo>
                    <a:pt x="0" y="6"/>
                  </a:lnTo>
                  <a:lnTo>
                    <a:pt x="2" y="6"/>
                  </a:lnTo>
                  <a:lnTo>
                    <a:pt x="4" y="6"/>
                  </a:lnTo>
                  <a:lnTo>
                    <a:pt x="4" y="4"/>
                  </a:lnTo>
                  <a:lnTo>
                    <a:pt x="4" y="6"/>
                  </a:lnTo>
                  <a:lnTo>
                    <a:pt x="4" y="4"/>
                  </a:lnTo>
                  <a:lnTo>
                    <a:pt x="5" y="4"/>
                  </a:lnTo>
                  <a:lnTo>
                    <a:pt x="5" y="2"/>
                  </a:lnTo>
                  <a:lnTo>
                    <a:pt x="5" y="0"/>
                  </a:lnTo>
                  <a:lnTo>
                    <a:pt x="7" y="0"/>
                  </a:lnTo>
                  <a:lnTo>
                    <a:pt x="7" y="2"/>
                  </a:lnTo>
                  <a:lnTo>
                    <a:pt x="7"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0" name="Freeform 1093"/>
            <p:cNvSpPr>
              <a:spLocks/>
            </p:cNvSpPr>
            <p:nvPr/>
          </p:nvSpPr>
          <p:spPr bwMode="gray">
            <a:xfrm>
              <a:off x="5649561" y="1886884"/>
              <a:ext cx="3866" cy="3866"/>
            </a:xfrm>
            <a:custGeom>
              <a:avLst/>
              <a:gdLst>
                <a:gd name="T0" fmla="*/ 2 w 4"/>
                <a:gd name="T1" fmla="*/ 4 h 4"/>
                <a:gd name="T2" fmla="*/ 0 w 4"/>
                <a:gd name="T3" fmla="*/ 2 h 4"/>
                <a:gd name="T4" fmla="*/ 2 w 4"/>
                <a:gd name="T5" fmla="*/ 2 h 4"/>
                <a:gd name="T6" fmla="*/ 2 w 4"/>
                <a:gd name="T7" fmla="*/ 0 h 4"/>
                <a:gd name="T8" fmla="*/ 4 w 4"/>
                <a:gd name="T9" fmla="*/ 0 h 4"/>
                <a:gd name="T10" fmla="*/ 4 w 4"/>
                <a:gd name="T11" fmla="*/ 2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lnTo>
                    <a:pt x="0" y="2"/>
                  </a:lnTo>
                  <a:lnTo>
                    <a:pt x="2" y="2"/>
                  </a:lnTo>
                  <a:lnTo>
                    <a:pt x="2" y="0"/>
                  </a:lnTo>
                  <a:lnTo>
                    <a:pt x="4" y="0"/>
                  </a:lnTo>
                  <a:lnTo>
                    <a:pt x="4"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1" name="Rectangle 1094"/>
            <p:cNvSpPr>
              <a:spLocks noChangeArrowheads="1"/>
            </p:cNvSpPr>
            <p:nvPr/>
          </p:nvSpPr>
          <p:spPr bwMode="gray">
            <a:xfrm>
              <a:off x="5644729" y="188688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2" name="Freeform 1095"/>
            <p:cNvSpPr>
              <a:spLocks/>
            </p:cNvSpPr>
            <p:nvPr/>
          </p:nvSpPr>
          <p:spPr bwMode="gray">
            <a:xfrm>
              <a:off x="5534559" y="1839531"/>
              <a:ext cx="26093" cy="107271"/>
            </a:xfrm>
            <a:custGeom>
              <a:avLst/>
              <a:gdLst>
                <a:gd name="T0" fmla="*/ 11 w 27"/>
                <a:gd name="T1" fmla="*/ 8 h 111"/>
                <a:gd name="T2" fmla="*/ 11 w 27"/>
                <a:gd name="T3" fmla="*/ 12 h 111"/>
                <a:gd name="T4" fmla="*/ 13 w 27"/>
                <a:gd name="T5" fmla="*/ 14 h 111"/>
                <a:gd name="T6" fmla="*/ 13 w 27"/>
                <a:gd name="T7" fmla="*/ 18 h 111"/>
                <a:gd name="T8" fmla="*/ 15 w 27"/>
                <a:gd name="T9" fmla="*/ 24 h 111"/>
                <a:gd name="T10" fmla="*/ 13 w 27"/>
                <a:gd name="T11" fmla="*/ 28 h 111"/>
                <a:gd name="T12" fmla="*/ 13 w 27"/>
                <a:gd name="T13" fmla="*/ 31 h 111"/>
                <a:gd name="T14" fmla="*/ 13 w 27"/>
                <a:gd name="T15" fmla="*/ 35 h 111"/>
                <a:gd name="T16" fmla="*/ 13 w 27"/>
                <a:gd name="T17" fmla="*/ 39 h 111"/>
                <a:gd name="T18" fmla="*/ 15 w 27"/>
                <a:gd name="T19" fmla="*/ 41 h 111"/>
                <a:gd name="T20" fmla="*/ 15 w 27"/>
                <a:gd name="T21" fmla="*/ 45 h 111"/>
                <a:gd name="T22" fmla="*/ 17 w 27"/>
                <a:gd name="T23" fmla="*/ 57 h 111"/>
                <a:gd name="T24" fmla="*/ 21 w 27"/>
                <a:gd name="T25" fmla="*/ 62 h 111"/>
                <a:gd name="T26" fmla="*/ 23 w 27"/>
                <a:gd name="T27" fmla="*/ 70 h 111"/>
                <a:gd name="T28" fmla="*/ 25 w 27"/>
                <a:gd name="T29" fmla="*/ 76 h 111"/>
                <a:gd name="T30" fmla="*/ 25 w 27"/>
                <a:gd name="T31" fmla="*/ 76 h 111"/>
                <a:gd name="T32" fmla="*/ 21 w 27"/>
                <a:gd name="T33" fmla="*/ 72 h 111"/>
                <a:gd name="T34" fmla="*/ 17 w 27"/>
                <a:gd name="T35" fmla="*/ 68 h 111"/>
                <a:gd name="T36" fmla="*/ 15 w 27"/>
                <a:gd name="T37" fmla="*/ 70 h 111"/>
                <a:gd name="T38" fmla="*/ 15 w 27"/>
                <a:gd name="T39" fmla="*/ 70 h 111"/>
                <a:gd name="T40" fmla="*/ 11 w 27"/>
                <a:gd name="T41" fmla="*/ 74 h 111"/>
                <a:gd name="T42" fmla="*/ 7 w 27"/>
                <a:gd name="T43" fmla="*/ 84 h 111"/>
                <a:gd name="T44" fmla="*/ 9 w 27"/>
                <a:gd name="T45" fmla="*/ 91 h 111"/>
                <a:gd name="T46" fmla="*/ 11 w 27"/>
                <a:gd name="T47" fmla="*/ 97 h 111"/>
                <a:gd name="T48" fmla="*/ 15 w 27"/>
                <a:gd name="T49" fmla="*/ 101 h 111"/>
                <a:gd name="T50" fmla="*/ 15 w 27"/>
                <a:gd name="T51" fmla="*/ 101 h 111"/>
                <a:gd name="T52" fmla="*/ 15 w 27"/>
                <a:gd name="T53" fmla="*/ 105 h 111"/>
                <a:gd name="T54" fmla="*/ 15 w 27"/>
                <a:gd name="T55" fmla="*/ 109 h 111"/>
                <a:gd name="T56" fmla="*/ 13 w 27"/>
                <a:gd name="T57" fmla="*/ 103 h 111"/>
                <a:gd name="T58" fmla="*/ 7 w 27"/>
                <a:gd name="T59" fmla="*/ 101 h 111"/>
                <a:gd name="T60" fmla="*/ 5 w 27"/>
                <a:gd name="T61" fmla="*/ 109 h 111"/>
                <a:gd name="T62" fmla="*/ 1 w 27"/>
                <a:gd name="T63" fmla="*/ 107 h 111"/>
                <a:gd name="T64" fmla="*/ 3 w 27"/>
                <a:gd name="T65" fmla="*/ 97 h 111"/>
                <a:gd name="T66" fmla="*/ 3 w 27"/>
                <a:gd name="T67" fmla="*/ 89 h 111"/>
                <a:gd name="T68" fmla="*/ 5 w 27"/>
                <a:gd name="T69" fmla="*/ 84 h 111"/>
                <a:gd name="T70" fmla="*/ 1 w 27"/>
                <a:gd name="T71" fmla="*/ 76 h 111"/>
                <a:gd name="T72" fmla="*/ 3 w 27"/>
                <a:gd name="T73" fmla="*/ 70 h 111"/>
                <a:gd name="T74" fmla="*/ 5 w 27"/>
                <a:gd name="T75" fmla="*/ 62 h 111"/>
                <a:gd name="T76" fmla="*/ 5 w 27"/>
                <a:gd name="T77" fmla="*/ 58 h 111"/>
                <a:gd name="T78" fmla="*/ 3 w 27"/>
                <a:gd name="T79" fmla="*/ 51 h 111"/>
                <a:gd name="T80" fmla="*/ 5 w 27"/>
                <a:gd name="T81" fmla="*/ 45 h 111"/>
                <a:gd name="T82" fmla="*/ 3 w 27"/>
                <a:gd name="T83" fmla="*/ 39 h 111"/>
                <a:gd name="T84" fmla="*/ 0 w 27"/>
                <a:gd name="T85" fmla="*/ 33 h 111"/>
                <a:gd name="T86" fmla="*/ 0 w 27"/>
                <a:gd name="T87" fmla="*/ 29 h 111"/>
                <a:gd name="T88" fmla="*/ 1 w 27"/>
                <a:gd name="T89" fmla="*/ 22 h 111"/>
                <a:gd name="T90" fmla="*/ 1 w 27"/>
                <a:gd name="T91" fmla="*/ 18 h 111"/>
                <a:gd name="T92" fmla="*/ 5 w 27"/>
                <a:gd name="T93" fmla="*/ 16 h 111"/>
                <a:gd name="T94" fmla="*/ 9 w 27"/>
                <a:gd name="T95" fmla="*/ 12 h 111"/>
                <a:gd name="T96" fmla="*/ 9 w 27"/>
                <a:gd name="T97" fmla="*/ 12 h 111"/>
                <a:gd name="T98" fmla="*/ 7 w 27"/>
                <a:gd name="T99" fmla="*/ 12 h 111"/>
                <a:gd name="T100" fmla="*/ 9 w 27"/>
                <a:gd name="T101" fmla="*/ 6 h 111"/>
                <a:gd name="T102" fmla="*/ 7 w 27"/>
                <a:gd name="T103" fmla="*/ 2 h 111"/>
                <a:gd name="T104" fmla="*/ 9 w 27"/>
                <a:gd name="T10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111">
                  <a:moveTo>
                    <a:pt x="9" y="2"/>
                  </a:moveTo>
                  <a:lnTo>
                    <a:pt x="11" y="4"/>
                  </a:lnTo>
                  <a:lnTo>
                    <a:pt x="11" y="6"/>
                  </a:lnTo>
                  <a:lnTo>
                    <a:pt x="11" y="8"/>
                  </a:lnTo>
                  <a:lnTo>
                    <a:pt x="9" y="8"/>
                  </a:lnTo>
                  <a:lnTo>
                    <a:pt x="11" y="8"/>
                  </a:lnTo>
                  <a:lnTo>
                    <a:pt x="11" y="10"/>
                  </a:lnTo>
                  <a:lnTo>
                    <a:pt x="11" y="12"/>
                  </a:lnTo>
                  <a:lnTo>
                    <a:pt x="11" y="10"/>
                  </a:lnTo>
                  <a:lnTo>
                    <a:pt x="11" y="12"/>
                  </a:lnTo>
                  <a:lnTo>
                    <a:pt x="11" y="14"/>
                  </a:lnTo>
                  <a:lnTo>
                    <a:pt x="13" y="14"/>
                  </a:lnTo>
                  <a:lnTo>
                    <a:pt x="11" y="14"/>
                  </a:lnTo>
                  <a:lnTo>
                    <a:pt x="13" y="14"/>
                  </a:lnTo>
                  <a:lnTo>
                    <a:pt x="13" y="16"/>
                  </a:lnTo>
                  <a:lnTo>
                    <a:pt x="13" y="18"/>
                  </a:lnTo>
                  <a:lnTo>
                    <a:pt x="13" y="20"/>
                  </a:lnTo>
                  <a:lnTo>
                    <a:pt x="13" y="22"/>
                  </a:lnTo>
                  <a:lnTo>
                    <a:pt x="15" y="22"/>
                  </a:lnTo>
                  <a:lnTo>
                    <a:pt x="15" y="24"/>
                  </a:lnTo>
                  <a:lnTo>
                    <a:pt x="15" y="26"/>
                  </a:lnTo>
                  <a:lnTo>
                    <a:pt x="13" y="28"/>
                  </a:lnTo>
                  <a:lnTo>
                    <a:pt x="13" y="29"/>
                  </a:lnTo>
                  <a:lnTo>
                    <a:pt x="13" y="28"/>
                  </a:lnTo>
                  <a:lnTo>
                    <a:pt x="13" y="26"/>
                  </a:lnTo>
                  <a:lnTo>
                    <a:pt x="13" y="28"/>
                  </a:lnTo>
                  <a:lnTo>
                    <a:pt x="13" y="29"/>
                  </a:lnTo>
                  <a:lnTo>
                    <a:pt x="13" y="31"/>
                  </a:lnTo>
                  <a:lnTo>
                    <a:pt x="13" y="33"/>
                  </a:lnTo>
                  <a:lnTo>
                    <a:pt x="13" y="31"/>
                  </a:lnTo>
                  <a:lnTo>
                    <a:pt x="13" y="33"/>
                  </a:lnTo>
                  <a:lnTo>
                    <a:pt x="13" y="35"/>
                  </a:lnTo>
                  <a:lnTo>
                    <a:pt x="13" y="37"/>
                  </a:lnTo>
                  <a:lnTo>
                    <a:pt x="13" y="35"/>
                  </a:lnTo>
                  <a:lnTo>
                    <a:pt x="13" y="37"/>
                  </a:lnTo>
                  <a:lnTo>
                    <a:pt x="13" y="39"/>
                  </a:lnTo>
                  <a:lnTo>
                    <a:pt x="13" y="41"/>
                  </a:lnTo>
                  <a:lnTo>
                    <a:pt x="15" y="41"/>
                  </a:lnTo>
                  <a:lnTo>
                    <a:pt x="15" y="39"/>
                  </a:lnTo>
                  <a:lnTo>
                    <a:pt x="15" y="41"/>
                  </a:lnTo>
                  <a:lnTo>
                    <a:pt x="15" y="43"/>
                  </a:lnTo>
                  <a:lnTo>
                    <a:pt x="15" y="45"/>
                  </a:lnTo>
                  <a:lnTo>
                    <a:pt x="15" y="43"/>
                  </a:lnTo>
                  <a:lnTo>
                    <a:pt x="15" y="45"/>
                  </a:lnTo>
                  <a:lnTo>
                    <a:pt x="17" y="47"/>
                  </a:lnTo>
                  <a:lnTo>
                    <a:pt x="17" y="51"/>
                  </a:lnTo>
                  <a:lnTo>
                    <a:pt x="17" y="53"/>
                  </a:lnTo>
                  <a:lnTo>
                    <a:pt x="17" y="57"/>
                  </a:lnTo>
                  <a:lnTo>
                    <a:pt x="19" y="57"/>
                  </a:lnTo>
                  <a:lnTo>
                    <a:pt x="19" y="58"/>
                  </a:lnTo>
                  <a:lnTo>
                    <a:pt x="19" y="60"/>
                  </a:lnTo>
                  <a:lnTo>
                    <a:pt x="21" y="62"/>
                  </a:lnTo>
                  <a:lnTo>
                    <a:pt x="21" y="64"/>
                  </a:lnTo>
                  <a:lnTo>
                    <a:pt x="21" y="66"/>
                  </a:lnTo>
                  <a:lnTo>
                    <a:pt x="21" y="68"/>
                  </a:lnTo>
                  <a:lnTo>
                    <a:pt x="23" y="70"/>
                  </a:lnTo>
                  <a:lnTo>
                    <a:pt x="23" y="72"/>
                  </a:lnTo>
                  <a:lnTo>
                    <a:pt x="23" y="74"/>
                  </a:lnTo>
                  <a:lnTo>
                    <a:pt x="25" y="74"/>
                  </a:lnTo>
                  <a:lnTo>
                    <a:pt x="25" y="76"/>
                  </a:lnTo>
                  <a:lnTo>
                    <a:pt x="25" y="78"/>
                  </a:lnTo>
                  <a:lnTo>
                    <a:pt x="27" y="78"/>
                  </a:lnTo>
                  <a:lnTo>
                    <a:pt x="25" y="78"/>
                  </a:lnTo>
                  <a:lnTo>
                    <a:pt x="25" y="76"/>
                  </a:lnTo>
                  <a:lnTo>
                    <a:pt x="25" y="74"/>
                  </a:lnTo>
                  <a:lnTo>
                    <a:pt x="23" y="74"/>
                  </a:lnTo>
                  <a:lnTo>
                    <a:pt x="23" y="72"/>
                  </a:lnTo>
                  <a:lnTo>
                    <a:pt x="21" y="72"/>
                  </a:lnTo>
                  <a:lnTo>
                    <a:pt x="21" y="70"/>
                  </a:lnTo>
                  <a:lnTo>
                    <a:pt x="19" y="70"/>
                  </a:lnTo>
                  <a:lnTo>
                    <a:pt x="17" y="70"/>
                  </a:lnTo>
                  <a:lnTo>
                    <a:pt x="17" y="68"/>
                  </a:lnTo>
                  <a:lnTo>
                    <a:pt x="15" y="68"/>
                  </a:lnTo>
                  <a:lnTo>
                    <a:pt x="13" y="68"/>
                  </a:lnTo>
                  <a:lnTo>
                    <a:pt x="15" y="68"/>
                  </a:lnTo>
                  <a:lnTo>
                    <a:pt x="15" y="70"/>
                  </a:lnTo>
                  <a:lnTo>
                    <a:pt x="13" y="70"/>
                  </a:lnTo>
                  <a:lnTo>
                    <a:pt x="15" y="70"/>
                  </a:lnTo>
                  <a:lnTo>
                    <a:pt x="17" y="70"/>
                  </a:lnTo>
                  <a:lnTo>
                    <a:pt x="15" y="70"/>
                  </a:lnTo>
                  <a:lnTo>
                    <a:pt x="13" y="70"/>
                  </a:lnTo>
                  <a:lnTo>
                    <a:pt x="11" y="70"/>
                  </a:lnTo>
                  <a:lnTo>
                    <a:pt x="11" y="72"/>
                  </a:lnTo>
                  <a:lnTo>
                    <a:pt x="11" y="74"/>
                  </a:lnTo>
                  <a:lnTo>
                    <a:pt x="11" y="76"/>
                  </a:lnTo>
                  <a:lnTo>
                    <a:pt x="9" y="80"/>
                  </a:lnTo>
                  <a:lnTo>
                    <a:pt x="9" y="82"/>
                  </a:lnTo>
                  <a:lnTo>
                    <a:pt x="7" y="84"/>
                  </a:lnTo>
                  <a:lnTo>
                    <a:pt x="7" y="86"/>
                  </a:lnTo>
                  <a:lnTo>
                    <a:pt x="7" y="87"/>
                  </a:lnTo>
                  <a:lnTo>
                    <a:pt x="7" y="89"/>
                  </a:lnTo>
                  <a:lnTo>
                    <a:pt x="9" y="91"/>
                  </a:lnTo>
                  <a:lnTo>
                    <a:pt x="9" y="93"/>
                  </a:lnTo>
                  <a:lnTo>
                    <a:pt x="11" y="93"/>
                  </a:lnTo>
                  <a:lnTo>
                    <a:pt x="11" y="95"/>
                  </a:lnTo>
                  <a:lnTo>
                    <a:pt x="11" y="97"/>
                  </a:lnTo>
                  <a:lnTo>
                    <a:pt x="13" y="99"/>
                  </a:lnTo>
                  <a:lnTo>
                    <a:pt x="11" y="101"/>
                  </a:lnTo>
                  <a:lnTo>
                    <a:pt x="13" y="101"/>
                  </a:lnTo>
                  <a:lnTo>
                    <a:pt x="15" y="101"/>
                  </a:lnTo>
                  <a:lnTo>
                    <a:pt x="13" y="101"/>
                  </a:lnTo>
                  <a:lnTo>
                    <a:pt x="13" y="99"/>
                  </a:lnTo>
                  <a:lnTo>
                    <a:pt x="13" y="101"/>
                  </a:lnTo>
                  <a:lnTo>
                    <a:pt x="15" y="101"/>
                  </a:lnTo>
                  <a:lnTo>
                    <a:pt x="15" y="99"/>
                  </a:lnTo>
                  <a:lnTo>
                    <a:pt x="15" y="101"/>
                  </a:lnTo>
                  <a:lnTo>
                    <a:pt x="15" y="103"/>
                  </a:lnTo>
                  <a:lnTo>
                    <a:pt x="15" y="105"/>
                  </a:lnTo>
                  <a:lnTo>
                    <a:pt x="17" y="105"/>
                  </a:lnTo>
                  <a:lnTo>
                    <a:pt x="17" y="107"/>
                  </a:lnTo>
                  <a:lnTo>
                    <a:pt x="15" y="107"/>
                  </a:lnTo>
                  <a:lnTo>
                    <a:pt x="15" y="109"/>
                  </a:lnTo>
                  <a:lnTo>
                    <a:pt x="15" y="107"/>
                  </a:lnTo>
                  <a:lnTo>
                    <a:pt x="15" y="105"/>
                  </a:lnTo>
                  <a:lnTo>
                    <a:pt x="15" y="103"/>
                  </a:lnTo>
                  <a:lnTo>
                    <a:pt x="13" y="103"/>
                  </a:lnTo>
                  <a:lnTo>
                    <a:pt x="11" y="103"/>
                  </a:lnTo>
                  <a:lnTo>
                    <a:pt x="9" y="103"/>
                  </a:lnTo>
                  <a:lnTo>
                    <a:pt x="9" y="101"/>
                  </a:lnTo>
                  <a:lnTo>
                    <a:pt x="7" y="101"/>
                  </a:lnTo>
                  <a:lnTo>
                    <a:pt x="7" y="103"/>
                  </a:lnTo>
                  <a:lnTo>
                    <a:pt x="5" y="105"/>
                  </a:lnTo>
                  <a:lnTo>
                    <a:pt x="5" y="107"/>
                  </a:lnTo>
                  <a:lnTo>
                    <a:pt x="5" y="109"/>
                  </a:lnTo>
                  <a:lnTo>
                    <a:pt x="5" y="111"/>
                  </a:lnTo>
                  <a:lnTo>
                    <a:pt x="3" y="111"/>
                  </a:lnTo>
                  <a:lnTo>
                    <a:pt x="3" y="109"/>
                  </a:lnTo>
                  <a:lnTo>
                    <a:pt x="1" y="107"/>
                  </a:lnTo>
                  <a:lnTo>
                    <a:pt x="1" y="105"/>
                  </a:lnTo>
                  <a:lnTo>
                    <a:pt x="1" y="103"/>
                  </a:lnTo>
                  <a:lnTo>
                    <a:pt x="1" y="101"/>
                  </a:lnTo>
                  <a:lnTo>
                    <a:pt x="3" y="97"/>
                  </a:lnTo>
                  <a:lnTo>
                    <a:pt x="3" y="95"/>
                  </a:lnTo>
                  <a:lnTo>
                    <a:pt x="3" y="93"/>
                  </a:lnTo>
                  <a:lnTo>
                    <a:pt x="3" y="91"/>
                  </a:lnTo>
                  <a:lnTo>
                    <a:pt x="3" y="89"/>
                  </a:lnTo>
                  <a:lnTo>
                    <a:pt x="3" y="87"/>
                  </a:lnTo>
                  <a:lnTo>
                    <a:pt x="5" y="87"/>
                  </a:lnTo>
                  <a:lnTo>
                    <a:pt x="5" y="86"/>
                  </a:lnTo>
                  <a:lnTo>
                    <a:pt x="5" y="84"/>
                  </a:lnTo>
                  <a:lnTo>
                    <a:pt x="3" y="82"/>
                  </a:lnTo>
                  <a:lnTo>
                    <a:pt x="3" y="78"/>
                  </a:lnTo>
                  <a:lnTo>
                    <a:pt x="1" y="78"/>
                  </a:lnTo>
                  <a:lnTo>
                    <a:pt x="1" y="76"/>
                  </a:lnTo>
                  <a:lnTo>
                    <a:pt x="3" y="76"/>
                  </a:lnTo>
                  <a:lnTo>
                    <a:pt x="3" y="74"/>
                  </a:lnTo>
                  <a:lnTo>
                    <a:pt x="3" y="72"/>
                  </a:lnTo>
                  <a:lnTo>
                    <a:pt x="3" y="70"/>
                  </a:lnTo>
                  <a:lnTo>
                    <a:pt x="3" y="68"/>
                  </a:lnTo>
                  <a:lnTo>
                    <a:pt x="3" y="66"/>
                  </a:lnTo>
                  <a:lnTo>
                    <a:pt x="5" y="64"/>
                  </a:lnTo>
                  <a:lnTo>
                    <a:pt x="5" y="62"/>
                  </a:lnTo>
                  <a:lnTo>
                    <a:pt x="3" y="62"/>
                  </a:lnTo>
                  <a:lnTo>
                    <a:pt x="3" y="60"/>
                  </a:lnTo>
                  <a:lnTo>
                    <a:pt x="5" y="60"/>
                  </a:lnTo>
                  <a:lnTo>
                    <a:pt x="5" y="58"/>
                  </a:lnTo>
                  <a:lnTo>
                    <a:pt x="3" y="57"/>
                  </a:lnTo>
                  <a:lnTo>
                    <a:pt x="3" y="55"/>
                  </a:lnTo>
                  <a:lnTo>
                    <a:pt x="3" y="53"/>
                  </a:lnTo>
                  <a:lnTo>
                    <a:pt x="3" y="51"/>
                  </a:lnTo>
                  <a:lnTo>
                    <a:pt x="3" y="49"/>
                  </a:lnTo>
                  <a:lnTo>
                    <a:pt x="5" y="49"/>
                  </a:lnTo>
                  <a:lnTo>
                    <a:pt x="5" y="47"/>
                  </a:lnTo>
                  <a:lnTo>
                    <a:pt x="5" y="45"/>
                  </a:lnTo>
                  <a:lnTo>
                    <a:pt x="5" y="43"/>
                  </a:lnTo>
                  <a:lnTo>
                    <a:pt x="3" y="43"/>
                  </a:lnTo>
                  <a:lnTo>
                    <a:pt x="3" y="41"/>
                  </a:lnTo>
                  <a:lnTo>
                    <a:pt x="3" y="39"/>
                  </a:lnTo>
                  <a:lnTo>
                    <a:pt x="1" y="39"/>
                  </a:lnTo>
                  <a:lnTo>
                    <a:pt x="1" y="37"/>
                  </a:lnTo>
                  <a:lnTo>
                    <a:pt x="0" y="35"/>
                  </a:lnTo>
                  <a:lnTo>
                    <a:pt x="0" y="33"/>
                  </a:lnTo>
                  <a:lnTo>
                    <a:pt x="1" y="33"/>
                  </a:lnTo>
                  <a:lnTo>
                    <a:pt x="1" y="31"/>
                  </a:lnTo>
                  <a:lnTo>
                    <a:pt x="0" y="31"/>
                  </a:lnTo>
                  <a:lnTo>
                    <a:pt x="0" y="29"/>
                  </a:lnTo>
                  <a:lnTo>
                    <a:pt x="1" y="28"/>
                  </a:lnTo>
                  <a:lnTo>
                    <a:pt x="1" y="26"/>
                  </a:lnTo>
                  <a:lnTo>
                    <a:pt x="1" y="24"/>
                  </a:lnTo>
                  <a:lnTo>
                    <a:pt x="1" y="22"/>
                  </a:lnTo>
                  <a:lnTo>
                    <a:pt x="3" y="22"/>
                  </a:lnTo>
                  <a:lnTo>
                    <a:pt x="3" y="20"/>
                  </a:lnTo>
                  <a:lnTo>
                    <a:pt x="1" y="20"/>
                  </a:lnTo>
                  <a:lnTo>
                    <a:pt x="1" y="18"/>
                  </a:lnTo>
                  <a:lnTo>
                    <a:pt x="1" y="16"/>
                  </a:lnTo>
                  <a:lnTo>
                    <a:pt x="3" y="14"/>
                  </a:lnTo>
                  <a:lnTo>
                    <a:pt x="5" y="14"/>
                  </a:lnTo>
                  <a:lnTo>
                    <a:pt x="5" y="16"/>
                  </a:lnTo>
                  <a:lnTo>
                    <a:pt x="7" y="16"/>
                  </a:lnTo>
                  <a:lnTo>
                    <a:pt x="7" y="14"/>
                  </a:lnTo>
                  <a:lnTo>
                    <a:pt x="9" y="14"/>
                  </a:lnTo>
                  <a:lnTo>
                    <a:pt x="9" y="12"/>
                  </a:lnTo>
                  <a:lnTo>
                    <a:pt x="7" y="12"/>
                  </a:lnTo>
                  <a:lnTo>
                    <a:pt x="7" y="14"/>
                  </a:lnTo>
                  <a:lnTo>
                    <a:pt x="7" y="12"/>
                  </a:lnTo>
                  <a:lnTo>
                    <a:pt x="9" y="12"/>
                  </a:lnTo>
                  <a:lnTo>
                    <a:pt x="9" y="10"/>
                  </a:lnTo>
                  <a:lnTo>
                    <a:pt x="9" y="8"/>
                  </a:lnTo>
                  <a:lnTo>
                    <a:pt x="9" y="10"/>
                  </a:lnTo>
                  <a:lnTo>
                    <a:pt x="7" y="12"/>
                  </a:lnTo>
                  <a:lnTo>
                    <a:pt x="7" y="10"/>
                  </a:lnTo>
                  <a:lnTo>
                    <a:pt x="9" y="10"/>
                  </a:lnTo>
                  <a:lnTo>
                    <a:pt x="9" y="8"/>
                  </a:lnTo>
                  <a:lnTo>
                    <a:pt x="9" y="6"/>
                  </a:lnTo>
                  <a:lnTo>
                    <a:pt x="7" y="6"/>
                  </a:lnTo>
                  <a:lnTo>
                    <a:pt x="7" y="4"/>
                  </a:lnTo>
                  <a:lnTo>
                    <a:pt x="5" y="2"/>
                  </a:lnTo>
                  <a:lnTo>
                    <a:pt x="7" y="2"/>
                  </a:lnTo>
                  <a:lnTo>
                    <a:pt x="7" y="4"/>
                  </a:lnTo>
                  <a:lnTo>
                    <a:pt x="7" y="2"/>
                  </a:lnTo>
                  <a:lnTo>
                    <a:pt x="9" y="2"/>
                  </a:lnTo>
                  <a:lnTo>
                    <a:pt x="9" y="0"/>
                  </a:lnTo>
                  <a:lnTo>
                    <a:pt x="9"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3" name="Freeform 1096"/>
            <p:cNvSpPr>
              <a:spLocks/>
            </p:cNvSpPr>
            <p:nvPr/>
          </p:nvSpPr>
          <p:spPr bwMode="gray">
            <a:xfrm>
              <a:off x="5504600" y="1839531"/>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4" name="Freeform 1097"/>
            <p:cNvSpPr>
              <a:spLocks/>
            </p:cNvSpPr>
            <p:nvPr/>
          </p:nvSpPr>
          <p:spPr bwMode="gray">
            <a:xfrm>
              <a:off x="5502668" y="1838564"/>
              <a:ext cx="0" cy="966"/>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5" name="Freeform 1098"/>
            <p:cNvSpPr>
              <a:spLocks/>
            </p:cNvSpPr>
            <p:nvPr/>
          </p:nvSpPr>
          <p:spPr bwMode="gray">
            <a:xfrm>
              <a:off x="5739436" y="1834699"/>
              <a:ext cx="5798" cy="4832"/>
            </a:xfrm>
            <a:custGeom>
              <a:avLst/>
              <a:gdLst>
                <a:gd name="T0" fmla="*/ 6 w 6"/>
                <a:gd name="T1" fmla="*/ 5 h 5"/>
                <a:gd name="T2" fmla="*/ 6 w 6"/>
                <a:gd name="T3" fmla="*/ 4 h 5"/>
                <a:gd name="T4" fmla="*/ 4 w 6"/>
                <a:gd name="T5" fmla="*/ 4 h 5"/>
                <a:gd name="T6" fmla="*/ 4 w 6"/>
                <a:gd name="T7" fmla="*/ 2 h 5"/>
                <a:gd name="T8" fmla="*/ 2 w 6"/>
                <a:gd name="T9" fmla="*/ 2 h 5"/>
                <a:gd name="T10" fmla="*/ 2 w 6"/>
                <a:gd name="T11" fmla="*/ 0 h 5"/>
                <a:gd name="T12" fmla="*/ 0 w 6"/>
                <a:gd name="T13" fmla="*/ 0 h 5"/>
                <a:gd name="T14" fmla="*/ 2 w 6"/>
                <a:gd name="T15" fmla="*/ 0 h 5"/>
                <a:gd name="T16" fmla="*/ 2 w 6"/>
                <a:gd name="T17" fmla="*/ 2 h 5"/>
                <a:gd name="T18" fmla="*/ 4 w 6"/>
                <a:gd name="T19" fmla="*/ 2 h 5"/>
                <a:gd name="T20" fmla="*/ 4 w 6"/>
                <a:gd name="T21" fmla="*/ 4 h 5"/>
                <a:gd name="T22" fmla="*/ 6 w 6"/>
                <a:gd name="T23" fmla="*/ 4 h 5"/>
                <a:gd name="T24" fmla="*/ 6 w 6"/>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6" y="5"/>
                  </a:moveTo>
                  <a:lnTo>
                    <a:pt x="6" y="4"/>
                  </a:lnTo>
                  <a:lnTo>
                    <a:pt x="4" y="4"/>
                  </a:lnTo>
                  <a:lnTo>
                    <a:pt x="4" y="2"/>
                  </a:lnTo>
                  <a:lnTo>
                    <a:pt x="2" y="2"/>
                  </a:lnTo>
                  <a:lnTo>
                    <a:pt x="2" y="0"/>
                  </a:lnTo>
                  <a:lnTo>
                    <a:pt x="0" y="0"/>
                  </a:lnTo>
                  <a:lnTo>
                    <a:pt x="2" y="0"/>
                  </a:lnTo>
                  <a:lnTo>
                    <a:pt x="2" y="2"/>
                  </a:lnTo>
                  <a:lnTo>
                    <a:pt x="4" y="2"/>
                  </a:lnTo>
                  <a:lnTo>
                    <a:pt x="4" y="4"/>
                  </a:lnTo>
                  <a:lnTo>
                    <a:pt x="6" y="4"/>
                  </a:lnTo>
                  <a:lnTo>
                    <a:pt x="6" y="5"/>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6" name="Freeform 1099"/>
            <p:cNvSpPr>
              <a:spLocks/>
            </p:cNvSpPr>
            <p:nvPr/>
          </p:nvSpPr>
          <p:spPr bwMode="gray">
            <a:xfrm>
              <a:off x="5494936" y="1830833"/>
              <a:ext cx="3866" cy="3866"/>
            </a:xfrm>
            <a:custGeom>
              <a:avLst/>
              <a:gdLst>
                <a:gd name="T0" fmla="*/ 4 w 4"/>
                <a:gd name="T1" fmla="*/ 0 h 4"/>
                <a:gd name="T2" fmla="*/ 4 w 4"/>
                <a:gd name="T3" fmla="*/ 2 h 4"/>
                <a:gd name="T4" fmla="*/ 4 w 4"/>
                <a:gd name="T5" fmla="*/ 4 h 4"/>
                <a:gd name="T6" fmla="*/ 2 w 4"/>
                <a:gd name="T7" fmla="*/ 4 h 4"/>
                <a:gd name="T8" fmla="*/ 2 w 4"/>
                <a:gd name="T9" fmla="*/ 2 h 4"/>
                <a:gd name="T10" fmla="*/ 2 w 4"/>
                <a:gd name="T11" fmla="*/ 4 h 4"/>
                <a:gd name="T12" fmla="*/ 0 w 4"/>
                <a:gd name="T13" fmla="*/ 2 h 4"/>
                <a:gd name="T14" fmla="*/ 0 w 4"/>
                <a:gd name="T15" fmla="*/ 4 h 4"/>
                <a:gd name="T16" fmla="*/ 0 w 4"/>
                <a:gd name="T17" fmla="*/ 2 h 4"/>
                <a:gd name="T18" fmla="*/ 2 w 4"/>
                <a:gd name="T19" fmla="*/ 2 h 4"/>
                <a:gd name="T20" fmla="*/ 2 w 4"/>
                <a:gd name="T21" fmla="*/ 0 h 4"/>
                <a:gd name="T22" fmla="*/ 4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0"/>
                  </a:moveTo>
                  <a:lnTo>
                    <a:pt x="4" y="2"/>
                  </a:lnTo>
                  <a:lnTo>
                    <a:pt x="4" y="4"/>
                  </a:lnTo>
                  <a:lnTo>
                    <a:pt x="2" y="4"/>
                  </a:lnTo>
                  <a:lnTo>
                    <a:pt x="2" y="2"/>
                  </a:lnTo>
                  <a:lnTo>
                    <a:pt x="2" y="4"/>
                  </a:lnTo>
                  <a:lnTo>
                    <a:pt x="0" y="2"/>
                  </a:lnTo>
                  <a:lnTo>
                    <a:pt x="0" y="4"/>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7" name="Freeform 1100"/>
            <p:cNvSpPr>
              <a:spLocks/>
            </p:cNvSpPr>
            <p:nvPr/>
          </p:nvSpPr>
          <p:spPr bwMode="gray">
            <a:xfrm>
              <a:off x="5498802" y="1828900"/>
              <a:ext cx="8698" cy="9664"/>
            </a:xfrm>
            <a:custGeom>
              <a:avLst/>
              <a:gdLst>
                <a:gd name="T0" fmla="*/ 6 w 9"/>
                <a:gd name="T1" fmla="*/ 2 h 10"/>
                <a:gd name="T2" fmla="*/ 8 w 9"/>
                <a:gd name="T3" fmla="*/ 2 h 10"/>
                <a:gd name="T4" fmla="*/ 6 w 9"/>
                <a:gd name="T5" fmla="*/ 4 h 10"/>
                <a:gd name="T6" fmla="*/ 8 w 9"/>
                <a:gd name="T7" fmla="*/ 4 h 10"/>
                <a:gd name="T8" fmla="*/ 9 w 9"/>
                <a:gd name="T9" fmla="*/ 4 h 10"/>
                <a:gd name="T10" fmla="*/ 8 w 9"/>
                <a:gd name="T11" fmla="*/ 4 h 10"/>
                <a:gd name="T12" fmla="*/ 8 w 9"/>
                <a:gd name="T13" fmla="*/ 6 h 10"/>
                <a:gd name="T14" fmla="*/ 6 w 9"/>
                <a:gd name="T15" fmla="*/ 8 h 10"/>
                <a:gd name="T16" fmla="*/ 6 w 9"/>
                <a:gd name="T17" fmla="*/ 10 h 10"/>
                <a:gd name="T18" fmla="*/ 4 w 9"/>
                <a:gd name="T19" fmla="*/ 10 h 10"/>
                <a:gd name="T20" fmla="*/ 4 w 9"/>
                <a:gd name="T21" fmla="*/ 8 h 10"/>
                <a:gd name="T22" fmla="*/ 4 w 9"/>
                <a:gd name="T23" fmla="*/ 6 h 10"/>
                <a:gd name="T24" fmla="*/ 2 w 9"/>
                <a:gd name="T25" fmla="*/ 6 h 10"/>
                <a:gd name="T26" fmla="*/ 2 w 9"/>
                <a:gd name="T27" fmla="*/ 8 h 10"/>
                <a:gd name="T28" fmla="*/ 0 w 9"/>
                <a:gd name="T29" fmla="*/ 8 h 10"/>
                <a:gd name="T30" fmla="*/ 2 w 9"/>
                <a:gd name="T31" fmla="*/ 6 h 10"/>
                <a:gd name="T32" fmla="*/ 2 w 9"/>
                <a:gd name="T33" fmla="*/ 4 h 10"/>
                <a:gd name="T34" fmla="*/ 4 w 9"/>
                <a:gd name="T35" fmla="*/ 4 h 10"/>
                <a:gd name="T36" fmla="*/ 4 w 9"/>
                <a:gd name="T37" fmla="*/ 2 h 10"/>
                <a:gd name="T38" fmla="*/ 4 w 9"/>
                <a:gd name="T39" fmla="*/ 0 h 10"/>
                <a:gd name="T40" fmla="*/ 4 w 9"/>
                <a:gd name="T41" fmla="*/ 2 h 10"/>
                <a:gd name="T42" fmla="*/ 6 w 9"/>
                <a:gd name="T43" fmla="*/ 2 h 10"/>
                <a:gd name="T44" fmla="*/ 4 w 9"/>
                <a:gd name="T45" fmla="*/ 2 h 10"/>
                <a:gd name="T46" fmla="*/ 6 w 9"/>
                <a:gd name="T4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0">
                  <a:moveTo>
                    <a:pt x="6" y="2"/>
                  </a:moveTo>
                  <a:lnTo>
                    <a:pt x="8" y="2"/>
                  </a:lnTo>
                  <a:lnTo>
                    <a:pt x="6" y="4"/>
                  </a:lnTo>
                  <a:lnTo>
                    <a:pt x="8" y="4"/>
                  </a:lnTo>
                  <a:lnTo>
                    <a:pt x="9" y="4"/>
                  </a:lnTo>
                  <a:lnTo>
                    <a:pt x="8" y="4"/>
                  </a:lnTo>
                  <a:lnTo>
                    <a:pt x="8" y="6"/>
                  </a:lnTo>
                  <a:lnTo>
                    <a:pt x="6" y="8"/>
                  </a:lnTo>
                  <a:lnTo>
                    <a:pt x="6" y="10"/>
                  </a:lnTo>
                  <a:lnTo>
                    <a:pt x="4" y="10"/>
                  </a:lnTo>
                  <a:lnTo>
                    <a:pt x="4" y="8"/>
                  </a:lnTo>
                  <a:lnTo>
                    <a:pt x="4" y="6"/>
                  </a:lnTo>
                  <a:lnTo>
                    <a:pt x="2" y="6"/>
                  </a:lnTo>
                  <a:lnTo>
                    <a:pt x="2" y="8"/>
                  </a:lnTo>
                  <a:lnTo>
                    <a:pt x="0" y="8"/>
                  </a:lnTo>
                  <a:lnTo>
                    <a:pt x="2" y="6"/>
                  </a:lnTo>
                  <a:lnTo>
                    <a:pt x="2" y="4"/>
                  </a:lnTo>
                  <a:lnTo>
                    <a:pt x="4" y="4"/>
                  </a:lnTo>
                  <a:lnTo>
                    <a:pt x="4" y="2"/>
                  </a:lnTo>
                  <a:lnTo>
                    <a:pt x="4" y="0"/>
                  </a:lnTo>
                  <a:lnTo>
                    <a:pt x="4" y="2"/>
                  </a:lnTo>
                  <a:lnTo>
                    <a:pt x="6" y="2"/>
                  </a:lnTo>
                  <a:lnTo>
                    <a:pt x="4" y="2"/>
                  </a:lnTo>
                  <a:lnTo>
                    <a:pt x="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8" name="Freeform 1101"/>
            <p:cNvSpPr>
              <a:spLocks/>
            </p:cNvSpPr>
            <p:nvPr/>
          </p:nvSpPr>
          <p:spPr bwMode="gray">
            <a:xfrm>
              <a:off x="4560427" y="1828900"/>
              <a:ext cx="26093" cy="12563"/>
            </a:xfrm>
            <a:custGeom>
              <a:avLst/>
              <a:gdLst>
                <a:gd name="T0" fmla="*/ 16 w 27"/>
                <a:gd name="T1" fmla="*/ 0 h 13"/>
                <a:gd name="T2" fmla="*/ 16 w 27"/>
                <a:gd name="T3" fmla="*/ 2 h 13"/>
                <a:gd name="T4" fmla="*/ 18 w 27"/>
                <a:gd name="T5" fmla="*/ 2 h 13"/>
                <a:gd name="T6" fmla="*/ 20 w 27"/>
                <a:gd name="T7" fmla="*/ 2 h 13"/>
                <a:gd name="T8" fmla="*/ 22 w 27"/>
                <a:gd name="T9" fmla="*/ 2 h 13"/>
                <a:gd name="T10" fmla="*/ 22 w 27"/>
                <a:gd name="T11" fmla="*/ 4 h 13"/>
                <a:gd name="T12" fmla="*/ 23 w 27"/>
                <a:gd name="T13" fmla="*/ 2 h 13"/>
                <a:gd name="T14" fmla="*/ 23 w 27"/>
                <a:gd name="T15" fmla="*/ 4 h 13"/>
                <a:gd name="T16" fmla="*/ 25 w 27"/>
                <a:gd name="T17" fmla="*/ 2 h 13"/>
                <a:gd name="T18" fmla="*/ 25 w 27"/>
                <a:gd name="T19" fmla="*/ 4 h 13"/>
                <a:gd name="T20" fmla="*/ 27 w 27"/>
                <a:gd name="T21" fmla="*/ 4 h 13"/>
                <a:gd name="T22" fmla="*/ 27 w 27"/>
                <a:gd name="T23" fmla="*/ 6 h 13"/>
                <a:gd name="T24" fmla="*/ 27 w 27"/>
                <a:gd name="T25" fmla="*/ 8 h 13"/>
                <a:gd name="T26" fmla="*/ 25 w 27"/>
                <a:gd name="T27" fmla="*/ 8 h 13"/>
                <a:gd name="T28" fmla="*/ 25 w 27"/>
                <a:gd name="T29" fmla="*/ 10 h 13"/>
                <a:gd name="T30" fmla="*/ 25 w 27"/>
                <a:gd name="T31" fmla="*/ 11 h 13"/>
                <a:gd name="T32" fmla="*/ 27 w 27"/>
                <a:gd name="T33" fmla="*/ 13 h 13"/>
                <a:gd name="T34" fmla="*/ 25 w 27"/>
                <a:gd name="T35" fmla="*/ 13 h 13"/>
                <a:gd name="T36" fmla="*/ 23 w 27"/>
                <a:gd name="T37" fmla="*/ 13 h 13"/>
                <a:gd name="T38" fmla="*/ 20 w 27"/>
                <a:gd name="T39" fmla="*/ 13 h 13"/>
                <a:gd name="T40" fmla="*/ 18 w 27"/>
                <a:gd name="T41" fmla="*/ 13 h 13"/>
                <a:gd name="T42" fmla="*/ 14 w 27"/>
                <a:gd name="T43" fmla="*/ 13 h 13"/>
                <a:gd name="T44" fmla="*/ 12 w 27"/>
                <a:gd name="T45" fmla="*/ 11 h 13"/>
                <a:gd name="T46" fmla="*/ 10 w 27"/>
                <a:gd name="T47" fmla="*/ 11 h 13"/>
                <a:gd name="T48" fmla="*/ 6 w 27"/>
                <a:gd name="T49" fmla="*/ 11 h 13"/>
                <a:gd name="T50" fmla="*/ 4 w 27"/>
                <a:gd name="T51" fmla="*/ 11 h 13"/>
                <a:gd name="T52" fmla="*/ 2 w 27"/>
                <a:gd name="T53" fmla="*/ 11 h 13"/>
                <a:gd name="T54" fmla="*/ 4 w 27"/>
                <a:gd name="T55" fmla="*/ 11 h 13"/>
                <a:gd name="T56" fmla="*/ 4 w 27"/>
                <a:gd name="T57" fmla="*/ 10 h 13"/>
                <a:gd name="T58" fmla="*/ 6 w 27"/>
                <a:gd name="T59" fmla="*/ 10 h 13"/>
                <a:gd name="T60" fmla="*/ 8 w 27"/>
                <a:gd name="T61" fmla="*/ 8 h 13"/>
                <a:gd name="T62" fmla="*/ 6 w 27"/>
                <a:gd name="T63" fmla="*/ 8 h 13"/>
                <a:gd name="T64" fmla="*/ 4 w 27"/>
                <a:gd name="T65" fmla="*/ 8 h 13"/>
                <a:gd name="T66" fmla="*/ 4 w 27"/>
                <a:gd name="T67" fmla="*/ 10 h 13"/>
                <a:gd name="T68" fmla="*/ 4 w 27"/>
                <a:gd name="T69" fmla="*/ 8 h 13"/>
                <a:gd name="T70" fmla="*/ 4 w 27"/>
                <a:gd name="T71" fmla="*/ 10 h 13"/>
                <a:gd name="T72" fmla="*/ 2 w 27"/>
                <a:gd name="T73" fmla="*/ 10 h 13"/>
                <a:gd name="T74" fmla="*/ 2 w 27"/>
                <a:gd name="T75" fmla="*/ 11 h 13"/>
                <a:gd name="T76" fmla="*/ 0 w 27"/>
                <a:gd name="T77" fmla="*/ 11 h 13"/>
                <a:gd name="T78" fmla="*/ 2 w 27"/>
                <a:gd name="T79" fmla="*/ 10 h 13"/>
                <a:gd name="T80" fmla="*/ 2 w 27"/>
                <a:gd name="T81" fmla="*/ 8 h 13"/>
                <a:gd name="T82" fmla="*/ 4 w 27"/>
                <a:gd name="T83" fmla="*/ 8 h 13"/>
                <a:gd name="T84" fmla="*/ 4 w 27"/>
                <a:gd name="T85" fmla="*/ 6 h 13"/>
                <a:gd name="T86" fmla="*/ 4 w 27"/>
                <a:gd name="T87" fmla="*/ 4 h 13"/>
                <a:gd name="T88" fmla="*/ 6 w 27"/>
                <a:gd name="T89" fmla="*/ 4 h 13"/>
                <a:gd name="T90" fmla="*/ 8 w 27"/>
                <a:gd name="T91" fmla="*/ 4 h 13"/>
                <a:gd name="T92" fmla="*/ 10 w 27"/>
                <a:gd name="T93" fmla="*/ 4 h 13"/>
                <a:gd name="T94" fmla="*/ 10 w 27"/>
                <a:gd name="T95" fmla="*/ 2 h 13"/>
                <a:gd name="T96" fmla="*/ 12 w 27"/>
                <a:gd name="T97" fmla="*/ 0 h 13"/>
                <a:gd name="T98" fmla="*/ 12 w 27"/>
                <a:gd name="T99" fmla="*/ 2 h 13"/>
                <a:gd name="T100" fmla="*/ 10 w 27"/>
                <a:gd name="T101" fmla="*/ 2 h 13"/>
                <a:gd name="T102" fmla="*/ 10 w 27"/>
                <a:gd name="T103" fmla="*/ 4 h 13"/>
                <a:gd name="T104" fmla="*/ 8 w 27"/>
                <a:gd name="T105" fmla="*/ 4 h 13"/>
                <a:gd name="T106" fmla="*/ 10 w 27"/>
                <a:gd name="T107" fmla="*/ 4 h 13"/>
                <a:gd name="T108" fmla="*/ 12 w 27"/>
                <a:gd name="T109" fmla="*/ 6 h 13"/>
                <a:gd name="T110" fmla="*/ 14 w 27"/>
                <a:gd name="T111" fmla="*/ 6 h 13"/>
                <a:gd name="T112" fmla="*/ 14 w 27"/>
                <a:gd name="T113" fmla="*/ 4 h 13"/>
                <a:gd name="T114" fmla="*/ 14 w 27"/>
                <a:gd name="T115" fmla="*/ 2 h 13"/>
                <a:gd name="T116" fmla="*/ 14 w 27"/>
                <a:gd name="T117" fmla="*/ 0 h 13"/>
                <a:gd name="T118" fmla="*/ 16 w 27"/>
                <a:gd name="T1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3">
                  <a:moveTo>
                    <a:pt x="16" y="0"/>
                  </a:moveTo>
                  <a:lnTo>
                    <a:pt x="16" y="2"/>
                  </a:lnTo>
                  <a:lnTo>
                    <a:pt x="18" y="2"/>
                  </a:lnTo>
                  <a:lnTo>
                    <a:pt x="20" y="2"/>
                  </a:lnTo>
                  <a:lnTo>
                    <a:pt x="22" y="2"/>
                  </a:lnTo>
                  <a:lnTo>
                    <a:pt x="22" y="4"/>
                  </a:lnTo>
                  <a:lnTo>
                    <a:pt x="23" y="2"/>
                  </a:lnTo>
                  <a:lnTo>
                    <a:pt x="23" y="4"/>
                  </a:lnTo>
                  <a:lnTo>
                    <a:pt x="25" y="2"/>
                  </a:lnTo>
                  <a:lnTo>
                    <a:pt x="25" y="4"/>
                  </a:lnTo>
                  <a:lnTo>
                    <a:pt x="27" y="4"/>
                  </a:lnTo>
                  <a:lnTo>
                    <a:pt x="27" y="6"/>
                  </a:lnTo>
                  <a:lnTo>
                    <a:pt x="27" y="8"/>
                  </a:lnTo>
                  <a:lnTo>
                    <a:pt x="25" y="8"/>
                  </a:lnTo>
                  <a:lnTo>
                    <a:pt x="25" y="10"/>
                  </a:lnTo>
                  <a:lnTo>
                    <a:pt x="25" y="11"/>
                  </a:lnTo>
                  <a:lnTo>
                    <a:pt x="27" y="13"/>
                  </a:lnTo>
                  <a:lnTo>
                    <a:pt x="25" y="13"/>
                  </a:lnTo>
                  <a:lnTo>
                    <a:pt x="23" y="13"/>
                  </a:lnTo>
                  <a:lnTo>
                    <a:pt x="20" y="13"/>
                  </a:lnTo>
                  <a:lnTo>
                    <a:pt x="18" y="13"/>
                  </a:lnTo>
                  <a:lnTo>
                    <a:pt x="14" y="13"/>
                  </a:lnTo>
                  <a:lnTo>
                    <a:pt x="12" y="11"/>
                  </a:lnTo>
                  <a:lnTo>
                    <a:pt x="10" y="11"/>
                  </a:lnTo>
                  <a:lnTo>
                    <a:pt x="6" y="11"/>
                  </a:lnTo>
                  <a:lnTo>
                    <a:pt x="4" y="11"/>
                  </a:lnTo>
                  <a:lnTo>
                    <a:pt x="2" y="11"/>
                  </a:lnTo>
                  <a:lnTo>
                    <a:pt x="4" y="11"/>
                  </a:lnTo>
                  <a:lnTo>
                    <a:pt x="4" y="10"/>
                  </a:lnTo>
                  <a:lnTo>
                    <a:pt x="6" y="10"/>
                  </a:lnTo>
                  <a:lnTo>
                    <a:pt x="8" y="8"/>
                  </a:lnTo>
                  <a:lnTo>
                    <a:pt x="6" y="8"/>
                  </a:lnTo>
                  <a:lnTo>
                    <a:pt x="4" y="8"/>
                  </a:lnTo>
                  <a:lnTo>
                    <a:pt x="4" y="10"/>
                  </a:lnTo>
                  <a:lnTo>
                    <a:pt x="4" y="8"/>
                  </a:lnTo>
                  <a:lnTo>
                    <a:pt x="4" y="10"/>
                  </a:lnTo>
                  <a:lnTo>
                    <a:pt x="2" y="10"/>
                  </a:lnTo>
                  <a:lnTo>
                    <a:pt x="2" y="11"/>
                  </a:lnTo>
                  <a:lnTo>
                    <a:pt x="0" y="11"/>
                  </a:lnTo>
                  <a:lnTo>
                    <a:pt x="2" y="10"/>
                  </a:lnTo>
                  <a:lnTo>
                    <a:pt x="2" y="8"/>
                  </a:lnTo>
                  <a:lnTo>
                    <a:pt x="4" y="8"/>
                  </a:lnTo>
                  <a:lnTo>
                    <a:pt x="4" y="6"/>
                  </a:lnTo>
                  <a:lnTo>
                    <a:pt x="4" y="4"/>
                  </a:lnTo>
                  <a:lnTo>
                    <a:pt x="6" y="4"/>
                  </a:lnTo>
                  <a:lnTo>
                    <a:pt x="8" y="4"/>
                  </a:lnTo>
                  <a:lnTo>
                    <a:pt x="10" y="4"/>
                  </a:lnTo>
                  <a:lnTo>
                    <a:pt x="10" y="2"/>
                  </a:lnTo>
                  <a:lnTo>
                    <a:pt x="12" y="0"/>
                  </a:lnTo>
                  <a:lnTo>
                    <a:pt x="12" y="2"/>
                  </a:lnTo>
                  <a:lnTo>
                    <a:pt x="10" y="2"/>
                  </a:lnTo>
                  <a:lnTo>
                    <a:pt x="10" y="4"/>
                  </a:lnTo>
                  <a:lnTo>
                    <a:pt x="8" y="4"/>
                  </a:lnTo>
                  <a:lnTo>
                    <a:pt x="10" y="4"/>
                  </a:lnTo>
                  <a:lnTo>
                    <a:pt x="12" y="6"/>
                  </a:lnTo>
                  <a:lnTo>
                    <a:pt x="14" y="6"/>
                  </a:lnTo>
                  <a:lnTo>
                    <a:pt x="14" y="4"/>
                  </a:lnTo>
                  <a:lnTo>
                    <a:pt x="14" y="2"/>
                  </a:lnTo>
                  <a:lnTo>
                    <a:pt x="14" y="0"/>
                  </a:lnTo>
                  <a:lnTo>
                    <a:pt x="1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29" name="Freeform 1102"/>
            <p:cNvSpPr>
              <a:spLocks/>
            </p:cNvSpPr>
            <p:nvPr/>
          </p:nvSpPr>
          <p:spPr bwMode="gray">
            <a:xfrm>
              <a:off x="5726873" y="1826967"/>
              <a:ext cx="6765" cy="9664"/>
            </a:xfrm>
            <a:custGeom>
              <a:avLst/>
              <a:gdLst>
                <a:gd name="T0" fmla="*/ 2 w 7"/>
                <a:gd name="T1" fmla="*/ 0 h 10"/>
                <a:gd name="T2" fmla="*/ 3 w 7"/>
                <a:gd name="T3" fmla="*/ 2 h 10"/>
                <a:gd name="T4" fmla="*/ 5 w 7"/>
                <a:gd name="T5" fmla="*/ 2 h 10"/>
                <a:gd name="T6" fmla="*/ 3 w 7"/>
                <a:gd name="T7" fmla="*/ 2 h 10"/>
                <a:gd name="T8" fmla="*/ 3 w 7"/>
                <a:gd name="T9" fmla="*/ 4 h 10"/>
                <a:gd name="T10" fmla="*/ 5 w 7"/>
                <a:gd name="T11" fmla="*/ 4 h 10"/>
                <a:gd name="T12" fmla="*/ 5 w 7"/>
                <a:gd name="T13" fmla="*/ 6 h 10"/>
                <a:gd name="T14" fmla="*/ 7 w 7"/>
                <a:gd name="T15" fmla="*/ 8 h 10"/>
                <a:gd name="T16" fmla="*/ 7 w 7"/>
                <a:gd name="T17" fmla="*/ 10 h 10"/>
                <a:gd name="T18" fmla="*/ 5 w 7"/>
                <a:gd name="T19" fmla="*/ 10 h 10"/>
                <a:gd name="T20" fmla="*/ 5 w 7"/>
                <a:gd name="T21" fmla="*/ 8 h 10"/>
                <a:gd name="T22" fmla="*/ 3 w 7"/>
                <a:gd name="T23" fmla="*/ 8 h 10"/>
                <a:gd name="T24" fmla="*/ 3 w 7"/>
                <a:gd name="T25" fmla="*/ 6 h 10"/>
                <a:gd name="T26" fmla="*/ 3 w 7"/>
                <a:gd name="T27" fmla="*/ 4 h 10"/>
                <a:gd name="T28" fmla="*/ 2 w 7"/>
                <a:gd name="T29" fmla="*/ 4 h 10"/>
                <a:gd name="T30" fmla="*/ 2 w 7"/>
                <a:gd name="T31" fmla="*/ 2 h 10"/>
                <a:gd name="T32" fmla="*/ 0 w 7"/>
                <a:gd name="T33" fmla="*/ 2 h 10"/>
                <a:gd name="T34" fmla="*/ 2 w 7"/>
                <a:gd name="T35" fmla="*/ 2 h 10"/>
                <a:gd name="T36" fmla="*/ 2 w 7"/>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0">
                  <a:moveTo>
                    <a:pt x="2" y="0"/>
                  </a:moveTo>
                  <a:lnTo>
                    <a:pt x="3" y="2"/>
                  </a:lnTo>
                  <a:lnTo>
                    <a:pt x="5" y="2"/>
                  </a:lnTo>
                  <a:lnTo>
                    <a:pt x="3" y="2"/>
                  </a:lnTo>
                  <a:lnTo>
                    <a:pt x="3" y="4"/>
                  </a:lnTo>
                  <a:lnTo>
                    <a:pt x="5" y="4"/>
                  </a:lnTo>
                  <a:lnTo>
                    <a:pt x="5" y="6"/>
                  </a:lnTo>
                  <a:lnTo>
                    <a:pt x="7" y="8"/>
                  </a:lnTo>
                  <a:lnTo>
                    <a:pt x="7" y="10"/>
                  </a:lnTo>
                  <a:lnTo>
                    <a:pt x="5" y="10"/>
                  </a:lnTo>
                  <a:lnTo>
                    <a:pt x="5" y="8"/>
                  </a:lnTo>
                  <a:lnTo>
                    <a:pt x="3" y="8"/>
                  </a:lnTo>
                  <a:lnTo>
                    <a:pt x="3" y="6"/>
                  </a:lnTo>
                  <a:lnTo>
                    <a:pt x="3" y="4"/>
                  </a:lnTo>
                  <a:lnTo>
                    <a:pt x="2" y="4"/>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0" name="Freeform 1103"/>
            <p:cNvSpPr>
              <a:spLocks/>
            </p:cNvSpPr>
            <p:nvPr/>
          </p:nvSpPr>
          <p:spPr bwMode="gray">
            <a:xfrm>
              <a:off x="5605106" y="1770916"/>
              <a:ext cx="1933" cy="3866"/>
            </a:xfrm>
            <a:custGeom>
              <a:avLst/>
              <a:gdLst>
                <a:gd name="T0" fmla="*/ 2 w 2"/>
                <a:gd name="T1" fmla="*/ 4 h 4"/>
                <a:gd name="T2" fmla="*/ 0 w 2"/>
                <a:gd name="T3" fmla="*/ 4 h 4"/>
                <a:gd name="T4" fmla="*/ 0 w 2"/>
                <a:gd name="T5" fmla="*/ 2 h 4"/>
                <a:gd name="T6" fmla="*/ 2 w 2"/>
                <a:gd name="T7" fmla="*/ 2 h 4"/>
                <a:gd name="T8" fmla="*/ 2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0" y="4"/>
                  </a:lnTo>
                  <a:lnTo>
                    <a:pt x="0" y="2"/>
                  </a:lnTo>
                  <a:lnTo>
                    <a:pt x="2" y="2"/>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1" name="Freeform 1104"/>
            <p:cNvSpPr>
              <a:spLocks/>
            </p:cNvSpPr>
            <p:nvPr/>
          </p:nvSpPr>
          <p:spPr bwMode="gray">
            <a:xfrm>
              <a:off x="5707545" y="1770916"/>
              <a:ext cx="11597" cy="11597"/>
            </a:xfrm>
            <a:custGeom>
              <a:avLst/>
              <a:gdLst>
                <a:gd name="T0" fmla="*/ 10 w 12"/>
                <a:gd name="T1" fmla="*/ 0 h 12"/>
                <a:gd name="T2" fmla="*/ 10 w 12"/>
                <a:gd name="T3" fmla="*/ 2 h 12"/>
                <a:gd name="T4" fmla="*/ 12 w 12"/>
                <a:gd name="T5" fmla="*/ 2 h 12"/>
                <a:gd name="T6" fmla="*/ 12 w 12"/>
                <a:gd name="T7" fmla="*/ 4 h 12"/>
                <a:gd name="T8" fmla="*/ 10 w 12"/>
                <a:gd name="T9" fmla="*/ 6 h 12"/>
                <a:gd name="T10" fmla="*/ 8 w 12"/>
                <a:gd name="T11" fmla="*/ 6 h 12"/>
                <a:gd name="T12" fmla="*/ 6 w 12"/>
                <a:gd name="T13" fmla="*/ 6 h 12"/>
                <a:gd name="T14" fmla="*/ 6 w 12"/>
                <a:gd name="T15" fmla="*/ 8 h 12"/>
                <a:gd name="T16" fmla="*/ 4 w 12"/>
                <a:gd name="T17" fmla="*/ 8 h 12"/>
                <a:gd name="T18" fmla="*/ 4 w 12"/>
                <a:gd name="T19" fmla="*/ 10 h 12"/>
                <a:gd name="T20" fmla="*/ 2 w 12"/>
                <a:gd name="T21" fmla="*/ 10 h 12"/>
                <a:gd name="T22" fmla="*/ 2 w 12"/>
                <a:gd name="T23" fmla="*/ 12 h 12"/>
                <a:gd name="T24" fmla="*/ 0 w 12"/>
                <a:gd name="T25" fmla="*/ 12 h 12"/>
                <a:gd name="T26" fmla="*/ 0 w 12"/>
                <a:gd name="T27" fmla="*/ 10 h 12"/>
                <a:gd name="T28" fmla="*/ 2 w 12"/>
                <a:gd name="T29" fmla="*/ 10 h 12"/>
                <a:gd name="T30" fmla="*/ 2 w 12"/>
                <a:gd name="T31" fmla="*/ 8 h 12"/>
                <a:gd name="T32" fmla="*/ 4 w 12"/>
                <a:gd name="T33" fmla="*/ 8 h 12"/>
                <a:gd name="T34" fmla="*/ 4 w 12"/>
                <a:gd name="T35" fmla="*/ 6 h 12"/>
                <a:gd name="T36" fmla="*/ 4 w 12"/>
                <a:gd name="T37" fmla="*/ 4 h 12"/>
                <a:gd name="T38" fmla="*/ 4 w 12"/>
                <a:gd name="T39" fmla="*/ 2 h 12"/>
                <a:gd name="T40" fmla="*/ 4 w 12"/>
                <a:gd name="T41" fmla="*/ 4 h 12"/>
                <a:gd name="T42" fmla="*/ 2 w 12"/>
                <a:gd name="T43" fmla="*/ 4 h 12"/>
                <a:gd name="T44" fmla="*/ 4 w 12"/>
                <a:gd name="T45" fmla="*/ 4 h 12"/>
                <a:gd name="T46" fmla="*/ 4 w 12"/>
                <a:gd name="T47" fmla="*/ 2 h 12"/>
                <a:gd name="T48" fmla="*/ 6 w 12"/>
                <a:gd name="T49" fmla="*/ 2 h 12"/>
                <a:gd name="T50" fmla="*/ 8 w 12"/>
                <a:gd name="T51" fmla="*/ 2 h 12"/>
                <a:gd name="T52" fmla="*/ 8 w 12"/>
                <a:gd name="T53" fmla="*/ 0 h 12"/>
                <a:gd name="T54" fmla="*/ 10 w 12"/>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2">
                  <a:moveTo>
                    <a:pt x="10" y="0"/>
                  </a:moveTo>
                  <a:lnTo>
                    <a:pt x="10" y="2"/>
                  </a:lnTo>
                  <a:lnTo>
                    <a:pt x="12" y="2"/>
                  </a:lnTo>
                  <a:lnTo>
                    <a:pt x="12" y="4"/>
                  </a:lnTo>
                  <a:lnTo>
                    <a:pt x="10" y="6"/>
                  </a:lnTo>
                  <a:lnTo>
                    <a:pt x="8" y="6"/>
                  </a:lnTo>
                  <a:lnTo>
                    <a:pt x="6" y="6"/>
                  </a:lnTo>
                  <a:lnTo>
                    <a:pt x="6" y="8"/>
                  </a:lnTo>
                  <a:lnTo>
                    <a:pt x="4" y="8"/>
                  </a:lnTo>
                  <a:lnTo>
                    <a:pt x="4" y="10"/>
                  </a:lnTo>
                  <a:lnTo>
                    <a:pt x="2" y="10"/>
                  </a:lnTo>
                  <a:lnTo>
                    <a:pt x="2" y="12"/>
                  </a:lnTo>
                  <a:lnTo>
                    <a:pt x="0" y="12"/>
                  </a:lnTo>
                  <a:lnTo>
                    <a:pt x="0" y="10"/>
                  </a:lnTo>
                  <a:lnTo>
                    <a:pt x="2" y="10"/>
                  </a:lnTo>
                  <a:lnTo>
                    <a:pt x="2" y="8"/>
                  </a:lnTo>
                  <a:lnTo>
                    <a:pt x="4" y="8"/>
                  </a:lnTo>
                  <a:lnTo>
                    <a:pt x="4" y="6"/>
                  </a:lnTo>
                  <a:lnTo>
                    <a:pt x="4" y="4"/>
                  </a:lnTo>
                  <a:lnTo>
                    <a:pt x="4" y="2"/>
                  </a:lnTo>
                  <a:lnTo>
                    <a:pt x="4" y="4"/>
                  </a:lnTo>
                  <a:lnTo>
                    <a:pt x="2" y="4"/>
                  </a:lnTo>
                  <a:lnTo>
                    <a:pt x="4" y="4"/>
                  </a:lnTo>
                  <a:lnTo>
                    <a:pt x="4" y="2"/>
                  </a:lnTo>
                  <a:lnTo>
                    <a:pt x="6" y="2"/>
                  </a:lnTo>
                  <a:lnTo>
                    <a:pt x="8" y="2"/>
                  </a:lnTo>
                  <a:lnTo>
                    <a:pt x="8" y="0"/>
                  </a:lnTo>
                  <a:lnTo>
                    <a:pt x="1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2" name="Freeform 1105"/>
            <p:cNvSpPr>
              <a:spLocks/>
            </p:cNvSpPr>
            <p:nvPr/>
          </p:nvSpPr>
          <p:spPr bwMode="gray">
            <a:xfrm>
              <a:off x="4640638" y="175738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3" name="Freeform 1106"/>
            <p:cNvSpPr>
              <a:spLocks/>
            </p:cNvSpPr>
            <p:nvPr/>
          </p:nvSpPr>
          <p:spPr bwMode="gray">
            <a:xfrm>
              <a:off x="4626142" y="175738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4" name="Freeform 1107"/>
            <p:cNvSpPr>
              <a:spLocks/>
            </p:cNvSpPr>
            <p:nvPr/>
          </p:nvSpPr>
          <p:spPr bwMode="gray">
            <a:xfrm>
              <a:off x="4620343" y="175545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5" name="Rectangle 1108"/>
            <p:cNvSpPr>
              <a:spLocks noChangeArrowheads="1"/>
            </p:cNvSpPr>
            <p:nvPr/>
          </p:nvSpPr>
          <p:spPr bwMode="gray">
            <a:xfrm>
              <a:off x="4631940" y="175255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6" name="Freeform 1109"/>
            <p:cNvSpPr>
              <a:spLocks/>
            </p:cNvSpPr>
            <p:nvPr/>
          </p:nvSpPr>
          <p:spPr bwMode="gray">
            <a:xfrm>
              <a:off x="4631940" y="175255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7" name="Freeform 1110"/>
            <p:cNvSpPr>
              <a:spLocks/>
            </p:cNvSpPr>
            <p:nvPr/>
          </p:nvSpPr>
          <p:spPr bwMode="gray">
            <a:xfrm>
              <a:off x="4631940" y="174868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8" name="Rectangle 1111"/>
            <p:cNvSpPr>
              <a:spLocks noChangeArrowheads="1"/>
            </p:cNvSpPr>
            <p:nvPr/>
          </p:nvSpPr>
          <p:spPr bwMode="gray">
            <a:xfrm>
              <a:off x="3026748" y="167717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39" name="Freeform 1112"/>
            <p:cNvSpPr>
              <a:spLocks/>
            </p:cNvSpPr>
            <p:nvPr/>
          </p:nvSpPr>
          <p:spPr bwMode="gray">
            <a:xfrm>
              <a:off x="4722782" y="1677175"/>
              <a:ext cx="3866" cy="1933"/>
            </a:xfrm>
            <a:custGeom>
              <a:avLst/>
              <a:gdLst>
                <a:gd name="T0" fmla="*/ 0 w 4"/>
                <a:gd name="T1" fmla="*/ 0 h 2"/>
                <a:gd name="T2" fmla="*/ 2 w 4"/>
                <a:gd name="T3" fmla="*/ 0 h 2"/>
                <a:gd name="T4" fmla="*/ 4 w 4"/>
                <a:gd name="T5" fmla="*/ 0 h 2"/>
                <a:gd name="T6" fmla="*/ 4 w 4"/>
                <a:gd name="T7" fmla="*/ 2 h 2"/>
                <a:gd name="T8" fmla="*/ 2 w 4"/>
                <a:gd name="T9" fmla="*/ 2 h 2"/>
                <a:gd name="T10" fmla="*/ 2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2" y="0"/>
                  </a:lnTo>
                  <a:lnTo>
                    <a:pt x="4" y="0"/>
                  </a:lnTo>
                  <a:lnTo>
                    <a:pt x="4" y="2"/>
                  </a:lnTo>
                  <a:lnTo>
                    <a:pt x="2" y="2"/>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0" name="Freeform 1113"/>
            <p:cNvSpPr>
              <a:spLocks/>
            </p:cNvSpPr>
            <p:nvPr/>
          </p:nvSpPr>
          <p:spPr bwMode="gray">
            <a:xfrm>
              <a:off x="4722782" y="167524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1" name="Freeform 1114"/>
            <p:cNvSpPr>
              <a:spLocks/>
            </p:cNvSpPr>
            <p:nvPr/>
          </p:nvSpPr>
          <p:spPr bwMode="gray">
            <a:xfrm>
              <a:off x="4722782" y="1675242"/>
              <a:ext cx="3866" cy="3866"/>
            </a:xfrm>
            <a:custGeom>
              <a:avLst/>
              <a:gdLst>
                <a:gd name="T0" fmla="*/ 4 w 4"/>
                <a:gd name="T1" fmla="*/ 4 h 4"/>
                <a:gd name="T2" fmla="*/ 4 w 4"/>
                <a:gd name="T3" fmla="*/ 2 h 4"/>
                <a:gd name="T4" fmla="*/ 2 w 4"/>
                <a:gd name="T5" fmla="*/ 2 h 4"/>
                <a:gd name="T6" fmla="*/ 2 w 4"/>
                <a:gd name="T7" fmla="*/ 0 h 4"/>
                <a:gd name="T8" fmla="*/ 0 w 4"/>
                <a:gd name="T9" fmla="*/ 0 h 4"/>
                <a:gd name="T10" fmla="*/ 2 w 4"/>
                <a:gd name="T11" fmla="*/ 0 h 4"/>
                <a:gd name="T12" fmla="*/ 4 w 4"/>
                <a:gd name="T13" fmla="*/ 0 h 4"/>
                <a:gd name="T14" fmla="*/ 4 w 4"/>
                <a:gd name="T15" fmla="*/ 2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lnTo>
                    <a:pt x="4" y="2"/>
                  </a:lnTo>
                  <a:lnTo>
                    <a:pt x="2" y="2"/>
                  </a:lnTo>
                  <a:lnTo>
                    <a:pt x="2" y="0"/>
                  </a:lnTo>
                  <a:lnTo>
                    <a:pt x="0" y="0"/>
                  </a:lnTo>
                  <a:lnTo>
                    <a:pt x="2" y="0"/>
                  </a:lnTo>
                  <a:lnTo>
                    <a:pt x="4" y="0"/>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2" name="Freeform 1115"/>
            <p:cNvSpPr>
              <a:spLocks/>
            </p:cNvSpPr>
            <p:nvPr/>
          </p:nvSpPr>
          <p:spPr bwMode="gray">
            <a:xfrm>
              <a:off x="3026748" y="1673310"/>
              <a:ext cx="5798" cy="3866"/>
            </a:xfrm>
            <a:custGeom>
              <a:avLst/>
              <a:gdLst>
                <a:gd name="T0" fmla="*/ 4 w 6"/>
                <a:gd name="T1" fmla="*/ 4 h 4"/>
                <a:gd name="T2" fmla="*/ 2 w 6"/>
                <a:gd name="T3" fmla="*/ 4 h 4"/>
                <a:gd name="T4" fmla="*/ 0 w 6"/>
                <a:gd name="T5" fmla="*/ 4 h 4"/>
                <a:gd name="T6" fmla="*/ 2 w 6"/>
                <a:gd name="T7" fmla="*/ 2 h 4"/>
                <a:gd name="T8" fmla="*/ 2 w 6"/>
                <a:gd name="T9" fmla="*/ 0 h 4"/>
                <a:gd name="T10" fmla="*/ 4 w 6"/>
                <a:gd name="T11" fmla="*/ 2 h 4"/>
                <a:gd name="T12" fmla="*/ 6 w 6"/>
                <a:gd name="T13" fmla="*/ 2 h 4"/>
                <a:gd name="T14" fmla="*/ 4 w 6"/>
                <a:gd name="T15" fmla="*/ 2 h 4"/>
                <a:gd name="T16" fmla="*/ 4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4"/>
                  </a:moveTo>
                  <a:lnTo>
                    <a:pt x="2" y="4"/>
                  </a:lnTo>
                  <a:lnTo>
                    <a:pt x="0" y="4"/>
                  </a:lnTo>
                  <a:lnTo>
                    <a:pt x="2" y="2"/>
                  </a:lnTo>
                  <a:lnTo>
                    <a:pt x="2" y="0"/>
                  </a:lnTo>
                  <a:lnTo>
                    <a:pt x="4" y="2"/>
                  </a:lnTo>
                  <a:lnTo>
                    <a:pt x="6" y="2"/>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3" name="Freeform 1116"/>
            <p:cNvSpPr>
              <a:spLocks/>
            </p:cNvSpPr>
            <p:nvPr/>
          </p:nvSpPr>
          <p:spPr bwMode="gray">
            <a:xfrm>
              <a:off x="4691857" y="1670410"/>
              <a:ext cx="0" cy="966"/>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4" name="Freeform 1117"/>
            <p:cNvSpPr>
              <a:spLocks/>
            </p:cNvSpPr>
            <p:nvPr/>
          </p:nvSpPr>
          <p:spPr bwMode="gray">
            <a:xfrm>
              <a:off x="4687992" y="1668478"/>
              <a:ext cx="3866" cy="2899"/>
            </a:xfrm>
            <a:custGeom>
              <a:avLst/>
              <a:gdLst>
                <a:gd name="T0" fmla="*/ 2 w 4"/>
                <a:gd name="T1" fmla="*/ 0 h 3"/>
                <a:gd name="T2" fmla="*/ 4 w 4"/>
                <a:gd name="T3" fmla="*/ 2 h 3"/>
                <a:gd name="T4" fmla="*/ 2 w 4"/>
                <a:gd name="T5" fmla="*/ 2 h 3"/>
                <a:gd name="T6" fmla="*/ 4 w 4"/>
                <a:gd name="T7" fmla="*/ 2 h 3"/>
                <a:gd name="T8" fmla="*/ 4 w 4"/>
                <a:gd name="T9" fmla="*/ 3 h 3"/>
                <a:gd name="T10" fmla="*/ 2 w 4"/>
                <a:gd name="T11" fmla="*/ 3 h 3"/>
                <a:gd name="T12" fmla="*/ 2 w 4"/>
                <a:gd name="T13" fmla="*/ 2 h 3"/>
                <a:gd name="T14" fmla="*/ 0 w 4"/>
                <a:gd name="T15" fmla="*/ 2 h 3"/>
                <a:gd name="T16" fmla="*/ 0 w 4"/>
                <a:gd name="T17" fmla="*/ 0 h 3"/>
                <a:gd name="T18" fmla="*/ 2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0"/>
                  </a:moveTo>
                  <a:lnTo>
                    <a:pt x="4" y="2"/>
                  </a:lnTo>
                  <a:lnTo>
                    <a:pt x="2" y="2"/>
                  </a:lnTo>
                  <a:lnTo>
                    <a:pt x="4" y="2"/>
                  </a:lnTo>
                  <a:lnTo>
                    <a:pt x="4" y="3"/>
                  </a:lnTo>
                  <a:lnTo>
                    <a:pt x="2" y="3"/>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5" name="Rectangle 1118"/>
            <p:cNvSpPr>
              <a:spLocks noChangeArrowheads="1"/>
            </p:cNvSpPr>
            <p:nvPr/>
          </p:nvSpPr>
          <p:spPr bwMode="gray">
            <a:xfrm>
              <a:off x="4691857" y="166847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6" name="Freeform 1119"/>
            <p:cNvSpPr>
              <a:spLocks/>
            </p:cNvSpPr>
            <p:nvPr/>
          </p:nvSpPr>
          <p:spPr bwMode="gray">
            <a:xfrm>
              <a:off x="3054774" y="1654948"/>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7" name="Rectangle 1120"/>
            <p:cNvSpPr>
              <a:spLocks noChangeArrowheads="1"/>
            </p:cNvSpPr>
            <p:nvPr/>
          </p:nvSpPr>
          <p:spPr bwMode="gray">
            <a:xfrm>
              <a:off x="4744043" y="163658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8" name="Freeform 1121"/>
            <p:cNvSpPr>
              <a:spLocks/>
            </p:cNvSpPr>
            <p:nvPr/>
          </p:nvSpPr>
          <p:spPr bwMode="gray">
            <a:xfrm>
              <a:off x="4956651" y="1636586"/>
              <a:ext cx="7731" cy="4832"/>
            </a:xfrm>
            <a:custGeom>
              <a:avLst/>
              <a:gdLst>
                <a:gd name="T0" fmla="*/ 0 w 8"/>
                <a:gd name="T1" fmla="*/ 0 h 5"/>
                <a:gd name="T2" fmla="*/ 2 w 8"/>
                <a:gd name="T3" fmla="*/ 0 h 5"/>
                <a:gd name="T4" fmla="*/ 2 w 8"/>
                <a:gd name="T5" fmla="*/ 2 h 5"/>
                <a:gd name="T6" fmla="*/ 4 w 8"/>
                <a:gd name="T7" fmla="*/ 2 h 5"/>
                <a:gd name="T8" fmla="*/ 2 w 8"/>
                <a:gd name="T9" fmla="*/ 0 h 5"/>
                <a:gd name="T10" fmla="*/ 4 w 8"/>
                <a:gd name="T11" fmla="*/ 0 h 5"/>
                <a:gd name="T12" fmla="*/ 4 w 8"/>
                <a:gd name="T13" fmla="*/ 2 h 5"/>
                <a:gd name="T14" fmla="*/ 6 w 8"/>
                <a:gd name="T15" fmla="*/ 2 h 5"/>
                <a:gd name="T16" fmla="*/ 8 w 8"/>
                <a:gd name="T17" fmla="*/ 2 h 5"/>
                <a:gd name="T18" fmla="*/ 8 w 8"/>
                <a:gd name="T19" fmla="*/ 4 h 5"/>
                <a:gd name="T20" fmla="*/ 8 w 8"/>
                <a:gd name="T21" fmla="*/ 5 h 5"/>
                <a:gd name="T22" fmla="*/ 6 w 8"/>
                <a:gd name="T23" fmla="*/ 5 h 5"/>
                <a:gd name="T24" fmla="*/ 4 w 8"/>
                <a:gd name="T25" fmla="*/ 5 h 5"/>
                <a:gd name="T26" fmla="*/ 2 w 8"/>
                <a:gd name="T27" fmla="*/ 4 h 5"/>
                <a:gd name="T28" fmla="*/ 4 w 8"/>
                <a:gd name="T29" fmla="*/ 4 h 5"/>
                <a:gd name="T30" fmla="*/ 2 w 8"/>
                <a:gd name="T31" fmla="*/ 4 h 5"/>
                <a:gd name="T32" fmla="*/ 2 w 8"/>
                <a:gd name="T33" fmla="*/ 2 h 5"/>
                <a:gd name="T34" fmla="*/ 2 w 8"/>
                <a:gd name="T35" fmla="*/ 0 h 5"/>
                <a:gd name="T36" fmla="*/ 0 w 8"/>
                <a:gd name="T37" fmla="*/ 0 h 5"/>
                <a:gd name="T38" fmla="*/ 0 w 8"/>
                <a:gd name="T39" fmla="*/ 2 h 5"/>
                <a:gd name="T40" fmla="*/ 0 w 8"/>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
                  <a:moveTo>
                    <a:pt x="0" y="0"/>
                  </a:moveTo>
                  <a:lnTo>
                    <a:pt x="2" y="0"/>
                  </a:lnTo>
                  <a:lnTo>
                    <a:pt x="2" y="2"/>
                  </a:lnTo>
                  <a:lnTo>
                    <a:pt x="4" y="2"/>
                  </a:lnTo>
                  <a:lnTo>
                    <a:pt x="2" y="0"/>
                  </a:lnTo>
                  <a:lnTo>
                    <a:pt x="4" y="0"/>
                  </a:lnTo>
                  <a:lnTo>
                    <a:pt x="4" y="2"/>
                  </a:lnTo>
                  <a:lnTo>
                    <a:pt x="6" y="2"/>
                  </a:lnTo>
                  <a:lnTo>
                    <a:pt x="8" y="2"/>
                  </a:lnTo>
                  <a:lnTo>
                    <a:pt x="8" y="4"/>
                  </a:lnTo>
                  <a:lnTo>
                    <a:pt x="8" y="5"/>
                  </a:lnTo>
                  <a:lnTo>
                    <a:pt x="6" y="5"/>
                  </a:lnTo>
                  <a:lnTo>
                    <a:pt x="4" y="5"/>
                  </a:lnTo>
                  <a:lnTo>
                    <a:pt x="2" y="4"/>
                  </a:lnTo>
                  <a:lnTo>
                    <a:pt x="4" y="4"/>
                  </a:lnTo>
                  <a:lnTo>
                    <a:pt x="2" y="4"/>
                  </a:lnTo>
                  <a:lnTo>
                    <a:pt x="2" y="2"/>
                  </a:lnTo>
                  <a:lnTo>
                    <a:pt x="2" y="0"/>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49" name="Freeform 1122"/>
            <p:cNvSpPr>
              <a:spLocks/>
            </p:cNvSpPr>
            <p:nvPr/>
          </p:nvSpPr>
          <p:spPr bwMode="gray">
            <a:xfrm>
              <a:off x="4663831" y="162885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0" name="Freeform 1123"/>
            <p:cNvSpPr>
              <a:spLocks/>
            </p:cNvSpPr>
            <p:nvPr/>
          </p:nvSpPr>
          <p:spPr bwMode="gray">
            <a:xfrm>
              <a:off x="4836817" y="1604695"/>
              <a:ext cx="1933" cy="1933"/>
            </a:xfrm>
            <a:custGeom>
              <a:avLst/>
              <a:gdLst>
                <a:gd name="T0" fmla="*/ 0 w 2"/>
                <a:gd name="T1" fmla="*/ 0 h 2"/>
                <a:gd name="T2" fmla="*/ 2 w 2"/>
                <a:gd name="T3" fmla="*/ 0 h 2"/>
                <a:gd name="T4" fmla="*/ 0 w 2"/>
                <a:gd name="T5" fmla="*/ 2 h 2"/>
                <a:gd name="T6" fmla="*/ 0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0"/>
                  </a:lnTo>
                  <a:lnTo>
                    <a:pt x="0" y="2"/>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1" name="Freeform 1124"/>
            <p:cNvSpPr>
              <a:spLocks/>
            </p:cNvSpPr>
            <p:nvPr/>
          </p:nvSpPr>
          <p:spPr bwMode="gray">
            <a:xfrm>
              <a:off x="4833918" y="1602762"/>
              <a:ext cx="966" cy="1933"/>
            </a:xfrm>
            <a:custGeom>
              <a:avLst/>
              <a:gdLst>
                <a:gd name="T0" fmla="*/ 1 w 1"/>
                <a:gd name="T1" fmla="*/ 2 h 2"/>
                <a:gd name="T2" fmla="*/ 0 w 1"/>
                <a:gd name="T3" fmla="*/ 2 h 2"/>
                <a:gd name="T4" fmla="*/ 1 w 1"/>
                <a:gd name="T5" fmla="*/ 2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1" y="2"/>
                  </a:lnTo>
                  <a:lnTo>
                    <a:pt x="1" y="0"/>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2" name="Freeform 1125"/>
            <p:cNvSpPr>
              <a:spLocks/>
            </p:cNvSpPr>
            <p:nvPr/>
          </p:nvSpPr>
          <p:spPr bwMode="gray">
            <a:xfrm>
              <a:off x="4808792" y="1600830"/>
              <a:ext cx="5798" cy="1933"/>
            </a:xfrm>
            <a:custGeom>
              <a:avLst/>
              <a:gdLst>
                <a:gd name="T0" fmla="*/ 4 w 6"/>
                <a:gd name="T1" fmla="*/ 0 h 2"/>
                <a:gd name="T2" fmla="*/ 4 w 6"/>
                <a:gd name="T3" fmla="*/ 2 h 2"/>
                <a:gd name="T4" fmla="*/ 2 w 6"/>
                <a:gd name="T5" fmla="*/ 2 h 2"/>
                <a:gd name="T6" fmla="*/ 0 w 6"/>
                <a:gd name="T7" fmla="*/ 2 h 2"/>
                <a:gd name="T8" fmla="*/ 2 w 6"/>
                <a:gd name="T9" fmla="*/ 2 h 2"/>
                <a:gd name="T10" fmla="*/ 4 w 6"/>
                <a:gd name="T11" fmla="*/ 0 h 2"/>
                <a:gd name="T12" fmla="*/ 6 w 6"/>
                <a:gd name="T13" fmla="*/ 0 h 2"/>
                <a:gd name="T14" fmla="*/ 4 w 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4" y="0"/>
                  </a:moveTo>
                  <a:lnTo>
                    <a:pt x="4" y="2"/>
                  </a:lnTo>
                  <a:lnTo>
                    <a:pt x="2" y="2"/>
                  </a:lnTo>
                  <a:lnTo>
                    <a:pt x="0" y="2"/>
                  </a:lnTo>
                  <a:lnTo>
                    <a:pt x="2" y="2"/>
                  </a:lnTo>
                  <a:lnTo>
                    <a:pt x="4" y="0"/>
                  </a:lnTo>
                  <a:lnTo>
                    <a:pt x="6"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3" name="Freeform 1126"/>
            <p:cNvSpPr>
              <a:spLocks/>
            </p:cNvSpPr>
            <p:nvPr/>
          </p:nvSpPr>
          <p:spPr bwMode="gray">
            <a:xfrm>
              <a:off x="4794296" y="159696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4" name="Freeform 1127"/>
            <p:cNvSpPr>
              <a:spLocks/>
            </p:cNvSpPr>
            <p:nvPr/>
          </p:nvSpPr>
          <p:spPr bwMode="gray">
            <a:xfrm>
              <a:off x="4800094" y="1593098"/>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5" name="Freeform 1128"/>
            <p:cNvSpPr>
              <a:spLocks/>
            </p:cNvSpPr>
            <p:nvPr/>
          </p:nvSpPr>
          <p:spPr bwMode="gray">
            <a:xfrm>
              <a:off x="4940222" y="1593098"/>
              <a:ext cx="1933" cy="1933"/>
            </a:xfrm>
            <a:custGeom>
              <a:avLst/>
              <a:gdLst>
                <a:gd name="T0" fmla="*/ 2 w 2"/>
                <a:gd name="T1" fmla="*/ 0 h 2"/>
                <a:gd name="T2" fmla="*/ 2 w 2"/>
                <a:gd name="T3" fmla="*/ 2 h 2"/>
                <a:gd name="T4" fmla="*/ 0 w 2"/>
                <a:gd name="T5" fmla="*/ 0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6" name="Freeform 1129"/>
            <p:cNvSpPr>
              <a:spLocks/>
            </p:cNvSpPr>
            <p:nvPr/>
          </p:nvSpPr>
          <p:spPr bwMode="gray">
            <a:xfrm>
              <a:off x="4836817" y="1593098"/>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7" name="Freeform 1130"/>
            <p:cNvSpPr>
              <a:spLocks/>
            </p:cNvSpPr>
            <p:nvPr/>
          </p:nvSpPr>
          <p:spPr bwMode="gray">
            <a:xfrm>
              <a:off x="4844548" y="1591166"/>
              <a:ext cx="3866" cy="0"/>
            </a:xfrm>
            <a:custGeom>
              <a:avLst/>
              <a:gdLst>
                <a:gd name="T0" fmla="*/ 2 w 4"/>
                <a:gd name="T1" fmla="*/ 4 w 4"/>
                <a:gd name="T2" fmla="*/ 2 w 4"/>
                <a:gd name="T3" fmla="*/ 0 w 4"/>
                <a:gd name="T4" fmla="*/ 2 w 4"/>
              </a:gdLst>
              <a:ahLst/>
              <a:cxnLst>
                <a:cxn ang="0">
                  <a:pos x="T0" y="0"/>
                </a:cxn>
                <a:cxn ang="0">
                  <a:pos x="T1" y="0"/>
                </a:cxn>
                <a:cxn ang="0">
                  <a:pos x="T2" y="0"/>
                </a:cxn>
                <a:cxn ang="0">
                  <a:pos x="T3" y="0"/>
                </a:cxn>
                <a:cxn ang="0">
                  <a:pos x="T4" y="0"/>
                </a:cxn>
              </a:cxnLst>
              <a:rect l="0" t="0" r="r" b="b"/>
              <a:pathLst>
                <a:path w="4">
                  <a:moveTo>
                    <a:pt x="2" y="0"/>
                  </a:moveTo>
                  <a:lnTo>
                    <a:pt x="4"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8" name="Freeform 1131"/>
            <p:cNvSpPr>
              <a:spLocks/>
            </p:cNvSpPr>
            <p:nvPr/>
          </p:nvSpPr>
          <p:spPr bwMode="gray">
            <a:xfrm>
              <a:off x="4803960" y="158923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59" name="Freeform 1132"/>
            <p:cNvSpPr>
              <a:spLocks/>
            </p:cNvSpPr>
            <p:nvPr/>
          </p:nvSpPr>
          <p:spPr bwMode="gray">
            <a:xfrm>
              <a:off x="4840683" y="158923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0" name="Freeform 1133"/>
            <p:cNvSpPr>
              <a:spLocks/>
            </p:cNvSpPr>
            <p:nvPr/>
          </p:nvSpPr>
          <p:spPr bwMode="gray">
            <a:xfrm>
              <a:off x="4872574" y="1582468"/>
              <a:ext cx="3866" cy="2899"/>
            </a:xfrm>
            <a:custGeom>
              <a:avLst/>
              <a:gdLst>
                <a:gd name="T0" fmla="*/ 4 w 4"/>
                <a:gd name="T1" fmla="*/ 3 h 3"/>
                <a:gd name="T2" fmla="*/ 4 w 4"/>
                <a:gd name="T3" fmla="*/ 2 h 3"/>
                <a:gd name="T4" fmla="*/ 2 w 4"/>
                <a:gd name="T5" fmla="*/ 0 h 3"/>
                <a:gd name="T6" fmla="*/ 0 w 4"/>
                <a:gd name="T7" fmla="*/ 0 h 3"/>
                <a:gd name="T8" fmla="*/ 2 w 4"/>
                <a:gd name="T9" fmla="*/ 0 h 3"/>
                <a:gd name="T10" fmla="*/ 4 w 4"/>
                <a:gd name="T11" fmla="*/ 2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2"/>
                  </a:lnTo>
                  <a:lnTo>
                    <a:pt x="2" y="0"/>
                  </a:lnTo>
                  <a:lnTo>
                    <a:pt x="0" y="0"/>
                  </a:lnTo>
                  <a:lnTo>
                    <a:pt x="2" y="0"/>
                  </a:lnTo>
                  <a:lnTo>
                    <a:pt x="4" y="2"/>
                  </a:lnTo>
                  <a:lnTo>
                    <a:pt x="4"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1" name="Rectangle 1134"/>
            <p:cNvSpPr>
              <a:spLocks noChangeArrowheads="1"/>
            </p:cNvSpPr>
            <p:nvPr/>
          </p:nvSpPr>
          <p:spPr bwMode="gray">
            <a:xfrm>
              <a:off x="4676395" y="158053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2" name="Freeform 1135"/>
            <p:cNvSpPr>
              <a:spLocks/>
            </p:cNvSpPr>
            <p:nvPr/>
          </p:nvSpPr>
          <p:spPr bwMode="gray">
            <a:xfrm>
              <a:off x="4938289" y="1578602"/>
              <a:ext cx="3866" cy="3866"/>
            </a:xfrm>
            <a:custGeom>
              <a:avLst/>
              <a:gdLst>
                <a:gd name="T0" fmla="*/ 2 w 4"/>
                <a:gd name="T1" fmla="*/ 2 h 4"/>
                <a:gd name="T2" fmla="*/ 4 w 4"/>
                <a:gd name="T3" fmla="*/ 2 h 4"/>
                <a:gd name="T4" fmla="*/ 2 w 4"/>
                <a:gd name="T5" fmla="*/ 2 h 4"/>
                <a:gd name="T6" fmla="*/ 2 w 4"/>
                <a:gd name="T7" fmla="*/ 4 h 4"/>
                <a:gd name="T8" fmla="*/ 2 w 4"/>
                <a:gd name="T9" fmla="*/ 2 h 4"/>
                <a:gd name="T10" fmla="*/ 0 w 4"/>
                <a:gd name="T11" fmla="*/ 2 h 4"/>
                <a:gd name="T12" fmla="*/ 0 w 4"/>
                <a:gd name="T13" fmla="*/ 0 h 4"/>
                <a:gd name="T14" fmla="*/ 0 w 4"/>
                <a:gd name="T15" fmla="*/ 2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lnTo>
                    <a:pt x="4" y="2"/>
                  </a:lnTo>
                  <a:lnTo>
                    <a:pt x="2" y="2"/>
                  </a:lnTo>
                  <a:lnTo>
                    <a:pt x="2" y="4"/>
                  </a:lnTo>
                  <a:lnTo>
                    <a:pt x="2" y="2"/>
                  </a:ln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3" name="Freeform 1136"/>
            <p:cNvSpPr>
              <a:spLocks/>
            </p:cNvSpPr>
            <p:nvPr/>
          </p:nvSpPr>
          <p:spPr bwMode="gray">
            <a:xfrm>
              <a:off x="4788497" y="1578602"/>
              <a:ext cx="17395" cy="16429"/>
            </a:xfrm>
            <a:custGeom>
              <a:avLst/>
              <a:gdLst>
                <a:gd name="T0" fmla="*/ 18 w 18"/>
                <a:gd name="T1" fmla="*/ 7 h 17"/>
                <a:gd name="T2" fmla="*/ 18 w 18"/>
                <a:gd name="T3" fmla="*/ 9 h 17"/>
                <a:gd name="T4" fmla="*/ 18 w 18"/>
                <a:gd name="T5" fmla="*/ 11 h 17"/>
                <a:gd name="T6" fmla="*/ 16 w 18"/>
                <a:gd name="T7" fmla="*/ 11 h 17"/>
                <a:gd name="T8" fmla="*/ 18 w 18"/>
                <a:gd name="T9" fmla="*/ 11 h 17"/>
                <a:gd name="T10" fmla="*/ 18 w 18"/>
                <a:gd name="T11" fmla="*/ 9 h 17"/>
                <a:gd name="T12" fmla="*/ 18 w 18"/>
                <a:gd name="T13" fmla="*/ 7 h 17"/>
                <a:gd name="T14" fmla="*/ 16 w 18"/>
                <a:gd name="T15" fmla="*/ 9 h 17"/>
                <a:gd name="T16" fmla="*/ 14 w 18"/>
                <a:gd name="T17" fmla="*/ 11 h 17"/>
                <a:gd name="T18" fmla="*/ 16 w 18"/>
                <a:gd name="T19" fmla="*/ 11 h 17"/>
                <a:gd name="T20" fmla="*/ 14 w 18"/>
                <a:gd name="T21" fmla="*/ 11 h 17"/>
                <a:gd name="T22" fmla="*/ 14 w 18"/>
                <a:gd name="T23" fmla="*/ 13 h 17"/>
                <a:gd name="T24" fmla="*/ 12 w 18"/>
                <a:gd name="T25" fmla="*/ 13 h 17"/>
                <a:gd name="T26" fmla="*/ 12 w 18"/>
                <a:gd name="T27" fmla="*/ 15 h 17"/>
                <a:gd name="T28" fmla="*/ 10 w 18"/>
                <a:gd name="T29" fmla="*/ 15 h 17"/>
                <a:gd name="T30" fmla="*/ 10 w 18"/>
                <a:gd name="T31" fmla="*/ 17 h 17"/>
                <a:gd name="T32" fmla="*/ 6 w 18"/>
                <a:gd name="T33" fmla="*/ 17 h 17"/>
                <a:gd name="T34" fmla="*/ 4 w 18"/>
                <a:gd name="T35" fmla="*/ 17 h 17"/>
                <a:gd name="T36" fmla="*/ 2 w 18"/>
                <a:gd name="T37" fmla="*/ 15 h 17"/>
                <a:gd name="T38" fmla="*/ 2 w 18"/>
                <a:gd name="T39" fmla="*/ 13 h 17"/>
                <a:gd name="T40" fmla="*/ 0 w 18"/>
                <a:gd name="T41" fmla="*/ 13 h 17"/>
                <a:gd name="T42" fmla="*/ 0 w 18"/>
                <a:gd name="T43" fmla="*/ 11 h 17"/>
                <a:gd name="T44" fmla="*/ 2 w 18"/>
                <a:gd name="T45" fmla="*/ 11 h 17"/>
                <a:gd name="T46" fmla="*/ 0 w 18"/>
                <a:gd name="T47" fmla="*/ 11 h 17"/>
                <a:gd name="T48" fmla="*/ 2 w 18"/>
                <a:gd name="T49" fmla="*/ 9 h 17"/>
                <a:gd name="T50" fmla="*/ 0 w 18"/>
                <a:gd name="T51" fmla="*/ 9 h 17"/>
                <a:gd name="T52" fmla="*/ 2 w 18"/>
                <a:gd name="T53" fmla="*/ 9 h 17"/>
                <a:gd name="T54" fmla="*/ 2 w 18"/>
                <a:gd name="T55" fmla="*/ 7 h 17"/>
                <a:gd name="T56" fmla="*/ 2 w 18"/>
                <a:gd name="T57" fmla="*/ 6 h 17"/>
                <a:gd name="T58" fmla="*/ 2 w 18"/>
                <a:gd name="T59" fmla="*/ 4 h 17"/>
                <a:gd name="T60" fmla="*/ 4 w 18"/>
                <a:gd name="T61" fmla="*/ 2 h 17"/>
                <a:gd name="T62" fmla="*/ 6 w 18"/>
                <a:gd name="T63" fmla="*/ 0 h 17"/>
                <a:gd name="T64" fmla="*/ 8 w 18"/>
                <a:gd name="T65" fmla="*/ 0 h 17"/>
                <a:gd name="T66" fmla="*/ 10 w 18"/>
                <a:gd name="T67" fmla="*/ 0 h 17"/>
                <a:gd name="T68" fmla="*/ 14 w 18"/>
                <a:gd name="T69" fmla="*/ 2 h 17"/>
                <a:gd name="T70" fmla="*/ 16 w 18"/>
                <a:gd name="T71" fmla="*/ 4 h 17"/>
                <a:gd name="T72" fmla="*/ 18 w 18"/>
                <a:gd name="T73" fmla="*/ 6 h 17"/>
                <a:gd name="T74" fmla="*/ 18 w 18"/>
                <a:gd name="T7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7">
                  <a:moveTo>
                    <a:pt x="18" y="7"/>
                  </a:moveTo>
                  <a:lnTo>
                    <a:pt x="18" y="9"/>
                  </a:lnTo>
                  <a:lnTo>
                    <a:pt x="18" y="11"/>
                  </a:lnTo>
                  <a:lnTo>
                    <a:pt x="16" y="11"/>
                  </a:lnTo>
                  <a:lnTo>
                    <a:pt x="18" y="11"/>
                  </a:lnTo>
                  <a:lnTo>
                    <a:pt x="18" y="9"/>
                  </a:lnTo>
                  <a:lnTo>
                    <a:pt x="18" y="7"/>
                  </a:lnTo>
                  <a:lnTo>
                    <a:pt x="16" y="9"/>
                  </a:lnTo>
                  <a:lnTo>
                    <a:pt x="14" y="11"/>
                  </a:lnTo>
                  <a:lnTo>
                    <a:pt x="16" y="11"/>
                  </a:lnTo>
                  <a:lnTo>
                    <a:pt x="14" y="11"/>
                  </a:lnTo>
                  <a:lnTo>
                    <a:pt x="14" y="13"/>
                  </a:lnTo>
                  <a:lnTo>
                    <a:pt x="12" y="13"/>
                  </a:lnTo>
                  <a:lnTo>
                    <a:pt x="12" y="15"/>
                  </a:lnTo>
                  <a:lnTo>
                    <a:pt x="10" y="15"/>
                  </a:lnTo>
                  <a:lnTo>
                    <a:pt x="10" y="17"/>
                  </a:lnTo>
                  <a:lnTo>
                    <a:pt x="6" y="17"/>
                  </a:lnTo>
                  <a:lnTo>
                    <a:pt x="4" y="17"/>
                  </a:lnTo>
                  <a:lnTo>
                    <a:pt x="2" y="15"/>
                  </a:lnTo>
                  <a:lnTo>
                    <a:pt x="2" y="13"/>
                  </a:lnTo>
                  <a:lnTo>
                    <a:pt x="0" y="13"/>
                  </a:lnTo>
                  <a:lnTo>
                    <a:pt x="0" y="11"/>
                  </a:lnTo>
                  <a:lnTo>
                    <a:pt x="2" y="11"/>
                  </a:lnTo>
                  <a:lnTo>
                    <a:pt x="0" y="11"/>
                  </a:lnTo>
                  <a:lnTo>
                    <a:pt x="2" y="9"/>
                  </a:lnTo>
                  <a:lnTo>
                    <a:pt x="0" y="9"/>
                  </a:lnTo>
                  <a:lnTo>
                    <a:pt x="2" y="9"/>
                  </a:lnTo>
                  <a:lnTo>
                    <a:pt x="2" y="7"/>
                  </a:lnTo>
                  <a:lnTo>
                    <a:pt x="2" y="6"/>
                  </a:lnTo>
                  <a:lnTo>
                    <a:pt x="2" y="4"/>
                  </a:lnTo>
                  <a:lnTo>
                    <a:pt x="4" y="2"/>
                  </a:lnTo>
                  <a:lnTo>
                    <a:pt x="6" y="0"/>
                  </a:lnTo>
                  <a:lnTo>
                    <a:pt x="8" y="0"/>
                  </a:lnTo>
                  <a:lnTo>
                    <a:pt x="10" y="0"/>
                  </a:lnTo>
                  <a:lnTo>
                    <a:pt x="14" y="2"/>
                  </a:lnTo>
                  <a:lnTo>
                    <a:pt x="16" y="4"/>
                  </a:lnTo>
                  <a:lnTo>
                    <a:pt x="18" y="6"/>
                  </a:lnTo>
                  <a:lnTo>
                    <a:pt x="18" y="7"/>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4" name="Freeform 1137"/>
            <p:cNvSpPr>
              <a:spLocks/>
            </p:cNvSpPr>
            <p:nvPr/>
          </p:nvSpPr>
          <p:spPr bwMode="gray">
            <a:xfrm>
              <a:off x="5689183" y="1576670"/>
              <a:ext cx="3866" cy="14496"/>
            </a:xfrm>
            <a:custGeom>
              <a:avLst/>
              <a:gdLst>
                <a:gd name="T0" fmla="*/ 4 w 4"/>
                <a:gd name="T1" fmla="*/ 0 h 15"/>
                <a:gd name="T2" fmla="*/ 4 w 4"/>
                <a:gd name="T3" fmla="*/ 2 h 15"/>
                <a:gd name="T4" fmla="*/ 2 w 4"/>
                <a:gd name="T5" fmla="*/ 4 h 15"/>
                <a:gd name="T6" fmla="*/ 4 w 4"/>
                <a:gd name="T7" fmla="*/ 6 h 15"/>
                <a:gd name="T8" fmla="*/ 2 w 4"/>
                <a:gd name="T9" fmla="*/ 6 h 15"/>
                <a:gd name="T10" fmla="*/ 4 w 4"/>
                <a:gd name="T11" fmla="*/ 6 h 15"/>
                <a:gd name="T12" fmla="*/ 4 w 4"/>
                <a:gd name="T13" fmla="*/ 8 h 15"/>
                <a:gd name="T14" fmla="*/ 2 w 4"/>
                <a:gd name="T15" fmla="*/ 8 h 15"/>
                <a:gd name="T16" fmla="*/ 4 w 4"/>
                <a:gd name="T17" fmla="*/ 9 h 15"/>
                <a:gd name="T18" fmla="*/ 4 w 4"/>
                <a:gd name="T19" fmla="*/ 11 h 15"/>
                <a:gd name="T20" fmla="*/ 4 w 4"/>
                <a:gd name="T21" fmla="*/ 13 h 15"/>
                <a:gd name="T22" fmla="*/ 4 w 4"/>
                <a:gd name="T23" fmla="*/ 15 h 15"/>
                <a:gd name="T24" fmla="*/ 4 w 4"/>
                <a:gd name="T25" fmla="*/ 13 h 15"/>
                <a:gd name="T26" fmla="*/ 2 w 4"/>
                <a:gd name="T27" fmla="*/ 11 h 15"/>
                <a:gd name="T28" fmla="*/ 2 w 4"/>
                <a:gd name="T29" fmla="*/ 9 h 15"/>
                <a:gd name="T30" fmla="*/ 0 w 4"/>
                <a:gd name="T31" fmla="*/ 9 h 15"/>
                <a:gd name="T32" fmla="*/ 2 w 4"/>
                <a:gd name="T33" fmla="*/ 8 h 15"/>
                <a:gd name="T34" fmla="*/ 2 w 4"/>
                <a:gd name="T35" fmla="*/ 6 h 15"/>
                <a:gd name="T36" fmla="*/ 0 w 4"/>
                <a:gd name="T37" fmla="*/ 4 h 15"/>
                <a:gd name="T38" fmla="*/ 0 w 4"/>
                <a:gd name="T39" fmla="*/ 2 h 15"/>
                <a:gd name="T40" fmla="*/ 2 w 4"/>
                <a:gd name="T41" fmla="*/ 2 h 15"/>
                <a:gd name="T42" fmla="*/ 2 w 4"/>
                <a:gd name="T43" fmla="*/ 0 h 15"/>
                <a:gd name="T44" fmla="*/ 2 w 4"/>
                <a:gd name="T45" fmla="*/ 2 h 15"/>
                <a:gd name="T46" fmla="*/ 2 w 4"/>
                <a:gd name="T47" fmla="*/ 0 h 15"/>
                <a:gd name="T48" fmla="*/ 4 w 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5">
                  <a:moveTo>
                    <a:pt x="4" y="0"/>
                  </a:moveTo>
                  <a:lnTo>
                    <a:pt x="4" y="2"/>
                  </a:lnTo>
                  <a:lnTo>
                    <a:pt x="2" y="4"/>
                  </a:lnTo>
                  <a:lnTo>
                    <a:pt x="4" y="6"/>
                  </a:lnTo>
                  <a:lnTo>
                    <a:pt x="2" y="6"/>
                  </a:lnTo>
                  <a:lnTo>
                    <a:pt x="4" y="6"/>
                  </a:lnTo>
                  <a:lnTo>
                    <a:pt x="4" y="8"/>
                  </a:lnTo>
                  <a:lnTo>
                    <a:pt x="2" y="8"/>
                  </a:lnTo>
                  <a:lnTo>
                    <a:pt x="4" y="9"/>
                  </a:lnTo>
                  <a:lnTo>
                    <a:pt x="4" y="11"/>
                  </a:lnTo>
                  <a:lnTo>
                    <a:pt x="4" y="13"/>
                  </a:lnTo>
                  <a:lnTo>
                    <a:pt x="4" y="15"/>
                  </a:lnTo>
                  <a:lnTo>
                    <a:pt x="4" y="13"/>
                  </a:lnTo>
                  <a:lnTo>
                    <a:pt x="2" y="11"/>
                  </a:lnTo>
                  <a:lnTo>
                    <a:pt x="2" y="9"/>
                  </a:lnTo>
                  <a:lnTo>
                    <a:pt x="0" y="9"/>
                  </a:lnTo>
                  <a:lnTo>
                    <a:pt x="2" y="8"/>
                  </a:lnTo>
                  <a:lnTo>
                    <a:pt x="2" y="6"/>
                  </a:lnTo>
                  <a:lnTo>
                    <a:pt x="0" y="4"/>
                  </a:lnTo>
                  <a:lnTo>
                    <a:pt x="0" y="2"/>
                  </a:lnTo>
                  <a:lnTo>
                    <a:pt x="2" y="2"/>
                  </a:lnTo>
                  <a:lnTo>
                    <a:pt x="2" y="0"/>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5" name="Freeform 1138"/>
            <p:cNvSpPr>
              <a:spLocks/>
            </p:cNvSpPr>
            <p:nvPr/>
          </p:nvSpPr>
          <p:spPr bwMode="gray">
            <a:xfrm>
              <a:off x="4940222" y="1576670"/>
              <a:ext cx="1933" cy="3866"/>
            </a:xfrm>
            <a:custGeom>
              <a:avLst/>
              <a:gdLst>
                <a:gd name="T0" fmla="*/ 2 w 2"/>
                <a:gd name="T1" fmla="*/ 4 h 4"/>
                <a:gd name="T2" fmla="*/ 0 w 2"/>
                <a:gd name="T3" fmla="*/ 4 h 4"/>
                <a:gd name="T4" fmla="*/ 0 w 2"/>
                <a:gd name="T5" fmla="*/ 2 h 4"/>
                <a:gd name="T6" fmla="*/ 0 w 2"/>
                <a:gd name="T7" fmla="*/ 0 h 4"/>
                <a:gd name="T8" fmla="*/ 2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0" y="4"/>
                  </a:lnTo>
                  <a:lnTo>
                    <a:pt x="0" y="2"/>
                  </a:lnTo>
                  <a:lnTo>
                    <a:pt x="0" y="0"/>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6" name="Freeform 1139"/>
            <p:cNvSpPr>
              <a:spLocks/>
            </p:cNvSpPr>
            <p:nvPr/>
          </p:nvSpPr>
          <p:spPr bwMode="gray">
            <a:xfrm>
              <a:off x="5693049" y="1574737"/>
              <a:ext cx="1933" cy="5798"/>
            </a:xfrm>
            <a:custGeom>
              <a:avLst/>
              <a:gdLst>
                <a:gd name="T0" fmla="*/ 0 w 2"/>
                <a:gd name="T1" fmla="*/ 6 h 6"/>
                <a:gd name="T2" fmla="*/ 0 w 2"/>
                <a:gd name="T3" fmla="*/ 4 h 6"/>
                <a:gd name="T4" fmla="*/ 0 w 2"/>
                <a:gd name="T5" fmla="*/ 2 h 6"/>
                <a:gd name="T6" fmla="*/ 0 w 2"/>
                <a:gd name="T7" fmla="*/ 0 h 6"/>
                <a:gd name="T8" fmla="*/ 0 w 2"/>
                <a:gd name="T9" fmla="*/ 2 h 6"/>
                <a:gd name="T10" fmla="*/ 2 w 2"/>
                <a:gd name="T11" fmla="*/ 2 h 6"/>
                <a:gd name="T12" fmla="*/ 2 w 2"/>
                <a:gd name="T13" fmla="*/ 4 h 6"/>
                <a:gd name="T14" fmla="*/ 2 w 2"/>
                <a:gd name="T15" fmla="*/ 6 h 6"/>
                <a:gd name="T16" fmla="*/ 0 w 2"/>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0" y="6"/>
                  </a:moveTo>
                  <a:lnTo>
                    <a:pt x="0" y="4"/>
                  </a:lnTo>
                  <a:lnTo>
                    <a:pt x="0" y="2"/>
                  </a:lnTo>
                  <a:lnTo>
                    <a:pt x="0" y="0"/>
                  </a:lnTo>
                  <a:lnTo>
                    <a:pt x="0" y="2"/>
                  </a:lnTo>
                  <a:lnTo>
                    <a:pt x="2" y="2"/>
                  </a:lnTo>
                  <a:lnTo>
                    <a:pt x="2" y="4"/>
                  </a:lnTo>
                  <a:lnTo>
                    <a:pt x="2" y="6"/>
                  </a:lnTo>
                  <a:lnTo>
                    <a:pt x="0"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7" name="Rectangle 1140"/>
            <p:cNvSpPr>
              <a:spLocks noChangeArrowheads="1"/>
            </p:cNvSpPr>
            <p:nvPr/>
          </p:nvSpPr>
          <p:spPr bwMode="gray">
            <a:xfrm>
              <a:off x="5694981" y="157473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8" name="Freeform 1141"/>
            <p:cNvSpPr>
              <a:spLocks/>
            </p:cNvSpPr>
            <p:nvPr/>
          </p:nvSpPr>
          <p:spPr bwMode="gray">
            <a:xfrm>
              <a:off x="5759730" y="1572804"/>
              <a:ext cx="3866" cy="1933"/>
            </a:xfrm>
            <a:custGeom>
              <a:avLst/>
              <a:gdLst>
                <a:gd name="T0" fmla="*/ 4 w 4"/>
                <a:gd name="T1" fmla="*/ 0 h 2"/>
                <a:gd name="T2" fmla="*/ 2 w 4"/>
                <a:gd name="T3" fmla="*/ 0 h 2"/>
                <a:gd name="T4" fmla="*/ 2 w 4"/>
                <a:gd name="T5" fmla="*/ 2 h 2"/>
                <a:gd name="T6" fmla="*/ 2 w 4"/>
                <a:gd name="T7" fmla="*/ 0 h 2"/>
                <a:gd name="T8" fmla="*/ 0 w 4"/>
                <a:gd name="T9" fmla="*/ 0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2" y="0"/>
                  </a:lnTo>
                  <a:lnTo>
                    <a:pt x="2" y="2"/>
                  </a:lnTo>
                  <a:lnTo>
                    <a:pt x="2" y="0"/>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69" name="Freeform 1142"/>
            <p:cNvSpPr>
              <a:spLocks/>
            </p:cNvSpPr>
            <p:nvPr/>
          </p:nvSpPr>
          <p:spPr bwMode="gray">
            <a:xfrm>
              <a:off x="5743301" y="1565073"/>
              <a:ext cx="13530" cy="11597"/>
            </a:xfrm>
            <a:custGeom>
              <a:avLst/>
              <a:gdLst>
                <a:gd name="T0" fmla="*/ 14 w 14"/>
                <a:gd name="T1" fmla="*/ 8 h 12"/>
                <a:gd name="T2" fmla="*/ 12 w 14"/>
                <a:gd name="T3" fmla="*/ 8 h 12"/>
                <a:gd name="T4" fmla="*/ 12 w 14"/>
                <a:gd name="T5" fmla="*/ 10 h 12"/>
                <a:gd name="T6" fmla="*/ 12 w 14"/>
                <a:gd name="T7" fmla="*/ 12 h 12"/>
                <a:gd name="T8" fmla="*/ 10 w 14"/>
                <a:gd name="T9" fmla="*/ 12 h 12"/>
                <a:gd name="T10" fmla="*/ 6 w 14"/>
                <a:gd name="T11" fmla="*/ 10 h 12"/>
                <a:gd name="T12" fmla="*/ 4 w 14"/>
                <a:gd name="T13" fmla="*/ 10 h 12"/>
                <a:gd name="T14" fmla="*/ 2 w 14"/>
                <a:gd name="T15" fmla="*/ 8 h 12"/>
                <a:gd name="T16" fmla="*/ 0 w 14"/>
                <a:gd name="T17" fmla="*/ 6 h 12"/>
                <a:gd name="T18" fmla="*/ 0 w 14"/>
                <a:gd name="T19" fmla="*/ 4 h 12"/>
                <a:gd name="T20" fmla="*/ 2 w 14"/>
                <a:gd name="T21" fmla="*/ 2 h 12"/>
                <a:gd name="T22" fmla="*/ 4 w 14"/>
                <a:gd name="T23" fmla="*/ 2 h 12"/>
                <a:gd name="T24" fmla="*/ 4 w 14"/>
                <a:gd name="T25" fmla="*/ 0 h 12"/>
                <a:gd name="T26" fmla="*/ 8 w 14"/>
                <a:gd name="T27" fmla="*/ 2 h 12"/>
                <a:gd name="T28" fmla="*/ 8 w 14"/>
                <a:gd name="T29" fmla="*/ 4 h 12"/>
                <a:gd name="T30" fmla="*/ 12 w 14"/>
                <a:gd name="T31" fmla="*/ 4 h 12"/>
                <a:gd name="T32" fmla="*/ 14 w 14"/>
                <a:gd name="T33" fmla="*/ 4 h 12"/>
                <a:gd name="T34" fmla="*/ 14 w 14"/>
                <a:gd name="T35" fmla="*/ 6 h 12"/>
                <a:gd name="T36" fmla="*/ 14 w 14"/>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2">
                  <a:moveTo>
                    <a:pt x="14" y="8"/>
                  </a:moveTo>
                  <a:lnTo>
                    <a:pt x="12" y="8"/>
                  </a:lnTo>
                  <a:lnTo>
                    <a:pt x="12" y="10"/>
                  </a:lnTo>
                  <a:lnTo>
                    <a:pt x="12" y="12"/>
                  </a:lnTo>
                  <a:lnTo>
                    <a:pt x="10" y="12"/>
                  </a:lnTo>
                  <a:lnTo>
                    <a:pt x="6" y="10"/>
                  </a:lnTo>
                  <a:lnTo>
                    <a:pt x="4" y="10"/>
                  </a:lnTo>
                  <a:lnTo>
                    <a:pt x="2" y="8"/>
                  </a:lnTo>
                  <a:lnTo>
                    <a:pt x="0" y="6"/>
                  </a:lnTo>
                  <a:lnTo>
                    <a:pt x="0" y="4"/>
                  </a:lnTo>
                  <a:lnTo>
                    <a:pt x="2" y="2"/>
                  </a:lnTo>
                  <a:lnTo>
                    <a:pt x="4" y="2"/>
                  </a:lnTo>
                  <a:lnTo>
                    <a:pt x="4" y="0"/>
                  </a:lnTo>
                  <a:lnTo>
                    <a:pt x="8" y="2"/>
                  </a:lnTo>
                  <a:lnTo>
                    <a:pt x="8" y="4"/>
                  </a:lnTo>
                  <a:lnTo>
                    <a:pt x="12" y="4"/>
                  </a:lnTo>
                  <a:lnTo>
                    <a:pt x="14" y="4"/>
                  </a:lnTo>
                  <a:lnTo>
                    <a:pt x="14" y="6"/>
                  </a:lnTo>
                  <a:lnTo>
                    <a:pt x="14" y="8"/>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0" name="Freeform 1143"/>
            <p:cNvSpPr>
              <a:spLocks/>
            </p:cNvSpPr>
            <p:nvPr/>
          </p:nvSpPr>
          <p:spPr bwMode="gray">
            <a:xfrm>
              <a:off x="4870641" y="1556375"/>
              <a:ext cx="17395" cy="18362"/>
            </a:xfrm>
            <a:custGeom>
              <a:avLst/>
              <a:gdLst>
                <a:gd name="T0" fmla="*/ 8 w 18"/>
                <a:gd name="T1" fmla="*/ 1 h 19"/>
                <a:gd name="T2" fmla="*/ 8 w 18"/>
                <a:gd name="T3" fmla="*/ 3 h 19"/>
                <a:gd name="T4" fmla="*/ 10 w 18"/>
                <a:gd name="T5" fmla="*/ 3 h 19"/>
                <a:gd name="T6" fmla="*/ 10 w 18"/>
                <a:gd name="T7" fmla="*/ 5 h 19"/>
                <a:gd name="T8" fmla="*/ 10 w 18"/>
                <a:gd name="T9" fmla="*/ 7 h 19"/>
                <a:gd name="T10" fmla="*/ 12 w 18"/>
                <a:gd name="T11" fmla="*/ 7 h 19"/>
                <a:gd name="T12" fmla="*/ 12 w 18"/>
                <a:gd name="T13" fmla="*/ 9 h 19"/>
                <a:gd name="T14" fmla="*/ 14 w 18"/>
                <a:gd name="T15" fmla="*/ 9 h 19"/>
                <a:gd name="T16" fmla="*/ 14 w 18"/>
                <a:gd name="T17" fmla="*/ 7 h 19"/>
                <a:gd name="T18" fmla="*/ 14 w 18"/>
                <a:gd name="T19" fmla="*/ 9 h 19"/>
                <a:gd name="T20" fmla="*/ 16 w 18"/>
                <a:gd name="T21" fmla="*/ 11 h 19"/>
                <a:gd name="T22" fmla="*/ 18 w 18"/>
                <a:gd name="T23" fmla="*/ 11 h 19"/>
                <a:gd name="T24" fmla="*/ 18 w 18"/>
                <a:gd name="T25" fmla="*/ 13 h 19"/>
                <a:gd name="T26" fmla="*/ 18 w 18"/>
                <a:gd name="T27" fmla="*/ 15 h 19"/>
                <a:gd name="T28" fmla="*/ 18 w 18"/>
                <a:gd name="T29" fmla="*/ 17 h 19"/>
                <a:gd name="T30" fmla="*/ 16 w 18"/>
                <a:gd name="T31" fmla="*/ 17 h 19"/>
                <a:gd name="T32" fmla="*/ 16 w 18"/>
                <a:gd name="T33" fmla="*/ 19 h 19"/>
                <a:gd name="T34" fmla="*/ 14 w 18"/>
                <a:gd name="T35" fmla="*/ 17 h 19"/>
                <a:gd name="T36" fmla="*/ 12 w 18"/>
                <a:gd name="T37" fmla="*/ 19 h 19"/>
                <a:gd name="T38" fmla="*/ 10 w 18"/>
                <a:gd name="T39" fmla="*/ 17 h 19"/>
                <a:gd name="T40" fmla="*/ 10 w 18"/>
                <a:gd name="T41" fmla="*/ 15 h 19"/>
                <a:gd name="T42" fmla="*/ 8 w 18"/>
                <a:gd name="T43" fmla="*/ 13 h 19"/>
                <a:gd name="T44" fmla="*/ 6 w 18"/>
                <a:gd name="T45" fmla="*/ 13 h 19"/>
                <a:gd name="T46" fmla="*/ 4 w 18"/>
                <a:gd name="T47" fmla="*/ 13 h 19"/>
                <a:gd name="T48" fmla="*/ 6 w 18"/>
                <a:gd name="T49" fmla="*/ 13 h 19"/>
                <a:gd name="T50" fmla="*/ 6 w 18"/>
                <a:gd name="T51" fmla="*/ 15 h 19"/>
                <a:gd name="T52" fmla="*/ 6 w 18"/>
                <a:gd name="T53" fmla="*/ 13 h 19"/>
                <a:gd name="T54" fmla="*/ 4 w 18"/>
                <a:gd name="T55" fmla="*/ 13 h 19"/>
                <a:gd name="T56" fmla="*/ 2 w 18"/>
                <a:gd name="T57" fmla="*/ 11 h 19"/>
                <a:gd name="T58" fmla="*/ 2 w 18"/>
                <a:gd name="T59" fmla="*/ 9 h 19"/>
                <a:gd name="T60" fmla="*/ 2 w 18"/>
                <a:gd name="T61" fmla="*/ 7 h 19"/>
                <a:gd name="T62" fmla="*/ 2 w 18"/>
                <a:gd name="T63" fmla="*/ 5 h 19"/>
                <a:gd name="T64" fmla="*/ 2 w 18"/>
                <a:gd name="T65" fmla="*/ 7 h 19"/>
                <a:gd name="T66" fmla="*/ 0 w 18"/>
                <a:gd name="T67" fmla="*/ 7 h 19"/>
                <a:gd name="T68" fmla="*/ 0 w 18"/>
                <a:gd name="T69" fmla="*/ 5 h 19"/>
                <a:gd name="T70" fmla="*/ 0 w 18"/>
                <a:gd name="T71" fmla="*/ 3 h 19"/>
                <a:gd name="T72" fmla="*/ 4 w 18"/>
                <a:gd name="T73" fmla="*/ 5 h 19"/>
                <a:gd name="T74" fmla="*/ 2 w 18"/>
                <a:gd name="T75" fmla="*/ 5 h 19"/>
                <a:gd name="T76" fmla="*/ 2 w 18"/>
                <a:gd name="T77" fmla="*/ 3 h 19"/>
                <a:gd name="T78" fmla="*/ 0 w 18"/>
                <a:gd name="T79" fmla="*/ 3 h 19"/>
                <a:gd name="T80" fmla="*/ 0 w 18"/>
                <a:gd name="T81" fmla="*/ 1 h 19"/>
                <a:gd name="T82" fmla="*/ 2 w 18"/>
                <a:gd name="T83" fmla="*/ 1 h 19"/>
                <a:gd name="T84" fmla="*/ 2 w 18"/>
                <a:gd name="T85" fmla="*/ 3 h 19"/>
                <a:gd name="T86" fmla="*/ 2 w 18"/>
                <a:gd name="T87" fmla="*/ 1 h 19"/>
                <a:gd name="T88" fmla="*/ 2 w 18"/>
                <a:gd name="T89" fmla="*/ 0 h 19"/>
                <a:gd name="T90" fmla="*/ 4 w 18"/>
                <a:gd name="T91" fmla="*/ 0 h 19"/>
                <a:gd name="T92" fmla="*/ 6 w 18"/>
                <a:gd name="T93" fmla="*/ 0 h 19"/>
                <a:gd name="T94" fmla="*/ 8 w 18"/>
                <a:gd name="T9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19">
                  <a:moveTo>
                    <a:pt x="8" y="1"/>
                  </a:moveTo>
                  <a:lnTo>
                    <a:pt x="8" y="3"/>
                  </a:lnTo>
                  <a:lnTo>
                    <a:pt x="10" y="3"/>
                  </a:lnTo>
                  <a:lnTo>
                    <a:pt x="10" y="5"/>
                  </a:lnTo>
                  <a:lnTo>
                    <a:pt x="10" y="7"/>
                  </a:lnTo>
                  <a:lnTo>
                    <a:pt x="12" y="7"/>
                  </a:lnTo>
                  <a:lnTo>
                    <a:pt x="12" y="9"/>
                  </a:lnTo>
                  <a:lnTo>
                    <a:pt x="14" y="9"/>
                  </a:lnTo>
                  <a:lnTo>
                    <a:pt x="14" y="7"/>
                  </a:lnTo>
                  <a:lnTo>
                    <a:pt x="14" y="9"/>
                  </a:lnTo>
                  <a:lnTo>
                    <a:pt x="16" y="11"/>
                  </a:lnTo>
                  <a:lnTo>
                    <a:pt x="18" y="11"/>
                  </a:lnTo>
                  <a:lnTo>
                    <a:pt x="18" y="13"/>
                  </a:lnTo>
                  <a:lnTo>
                    <a:pt x="18" y="15"/>
                  </a:lnTo>
                  <a:lnTo>
                    <a:pt x="18" y="17"/>
                  </a:lnTo>
                  <a:lnTo>
                    <a:pt x="16" y="17"/>
                  </a:lnTo>
                  <a:lnTo>
                    <a:pt x="16" y="19"/>
                  </a:lnTo>
                  <a:lnTo>
                    <a:pt x="14" y="17"/>
                  </a:lnTo>
                  <a:lnTo>
                    <a:pt x="12" y="19"/>
                  </a:lnTo>
                  <a:lnTo>
                    <a:pt x="10" y="17"/>
                  </a:lnTo>
                  <a:lnTo>
                    <a:pt x="10" y="15"/>
                  </a:lnTo>
                  <a:lnTo>
                    <a:pt x="8" y="13"/>
                  </a:lnTo>
                  <a:lnTo>
                    <a:pt x="6" y="13"/>
                  </a:lnTo>
                  <a:lnTo>
                    <a:pt x="4" y="13"/>
                  </a:lnTo>
                  <a:lnTo>
                    <a:pt x="6" y="13"/>
                  </a:lnTo>
                  <a:lnTo>
                    <a:pt x="6" y="15"/>
                  </a:lnTo>
                  <a:lnTo>
                    <a:pt x="6" y="13"/>
                  </a:lnTo>
                  <a:lnTo>
                    <a:pt x="4" y="13"/>
                  </a:lnTo>
                  <a:lnTo>
                    <a:pt x="2" y="11"/>
                  </a:lnTo>
                  <a:lnTo>
                    <a:pt x="2" y="9"/>
                  </a:lnTo>
                  <a:lnTo>
                    <a:pt x="2" y="7"/>
                  </a:lnTo>
                  <a:lnTo>
                    <a:pt x="2" y="5"/>
                  </a:lnTo>
                  <a:lnTo>
                    <a:pt x="2" y="7"/>
                  </a:lnTo>
                  <a:lnTo>
                    <a:pt x="0" y="7"/>
                  </a:lnTo>
                  <a:lnTo>
                    <a:pt x="0" y="5"/>
                  </a:lnTo>
                  <a:lnTo>
                    <a:pt x="0" y="3"/>
                  </a:lnTo>
                  <a:lnTo>
                    <a:pt x="4" y="5"/>
                  </a:lnTo>
                  <a:lnTo>
                    <a:pt x="2" y="5"/>
                  </a:lnTo>
                  <a:lnTo>
                    <a:pt x="2" y="3"/>
                  </a:lnTo>
                  <a:lnTo>
                    <a:pt x="0" y="3"/>
                  </a:lnTo>
                  <a:lnTo>
                    <a:pt x="0" y="1"/>
                  </a:lnTo>
                  <a:lnTo>
                    <a:pt x="2" y="1"/>
                  </a:lnTo>
                  <a:lnTo>
                    <a:pt x="2" y="3"/>
                  </a:lnTo>
                  <a:lnTo>
                    <a:pt x="2" y="1"/>
                  </a:lnTo>
                  <a:lnTo>
                    <a:pt x="2" y="0"/>
                  </a:lnTo>
                  <a:lnTo>
                    <a:pt x="4" y="0"/>
                  </a:lnTo>
                  <a:lnTo>
                    <a:pt x="6" y="0"/>
                  </a:lnTo>
                  <a:lnTo>
                    <a:pt x="8"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1" name="Freeform 1144"/>
            <p:cNvSpPr>
              <a:spLocks/>
            </p:cNvSpPr>
            <p:nvPr/>
          </p:nvSpPr>
          <p:spPr bwMode="gray">
            <a:xfrm>
              <a:off x="4936357" y="1554442"/>
              <a:ext cx="1933" cy="2899"/>
            </a:xfrm>
            <a:custGeom>
              <a:avLst/>
              <a:gdLst>
                <a:gd name="T0" fmla="*/ 2 w 2"/>
                <a:gd name="T1" fmla="*/ 3 h 3"/>
                <a:gd name="T2" fmla="*/ 0 w 2"/>
                <a:gd name="T3" fmla="*/ 2 h 3"/>
                <a:gd name="T4" fmla="*/ 0 w 2"/>
                <a:gd name="T5" fmla="*/ 0 h 3"/>
                <a:gd name="T6" fmla="*/ 0 w 2"/>
                <a:gd name="T7" fmla="*/ 2 h 3"/>
                <a:gd name="T8" fmla="*/ 2 w 2"/>
                <a:gd name="T9" fmla="*/ 2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0" y="2"/>
                  </a:lnTo>
                  <a:lnTo>
                    <a:pt x="0" y="0"/>
                  </a:lnTo>
                  <a:lnTo>
                    <a:pt x="0" y="2"/>
                  </a:lnTo>
                  <a:lnTo>
                    <a:pt x="2" y="2"/>
                  </a:lnTo>
                  <a:lnTo>
                    <a:pt x="2"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2" name="Freeform 1145"/>
            <p:cNvSpPr>
              <a:spLocks/>
            </p:cNvSpPr>
            <p:nvPr/>
          </p:nvSpPr>
          <p:spPr bwMode="gray">
            <a:xfrm>
              <a:off x="4858078" y="1552510"/>
              <a:ext cx="3866" cy="3866"/>
            </a:xfrm>
            <a:custGeom>
              <a:avLst/>
              <a:gdLst>
                <a:gd name="T0" fmla="*/ 2 w 4"/>
                <a:gd name="T1" fmla="*/ 2 h 4"/>
                <a:gd name="T2" fmla="*/ 4 w 4"/>
                <a:gd name="T3" fmla="*/ 2 h 4"/>
                <a:gd name="T4" fmla="*/ 2 w 4"/>
                <a:gd name="T5" fmla="*/ 2 h 4"/>
                <a:gd name="T6" fmla="*/ 2 w 4"/>
                <a:gd name="T7" fmla="*/ 4 h 4"/>
                <a:gd name="T8" fmla="*/ 2 w 4"/>
                <a:gd name="T9" fmla="*/ 2 h 4"/>
                <a:gd name="T10" fmla="*/ 0 w 4"/>
                <a:gd name="T11" fmla="*/ 2 h 4"/>
                <a:gd name="T12" fmla="*/ 2 w 4"/>
                <a:gd name="T13" fmla="*/ 2 h 4"/>
                <a:gd name="T14" fmla="*/ 2 w 4"/>
                <a:gd name="T15" fmla="*/ 0 h 4"/>
                <a:gd name="T16" fmla="*/ 0 w 4"/>
                <a:gd name="T17" fmla="*/ 0 h 4"/>
                <a:gd name="T18" fmla="*/ 2 w 4"/>
                <a:gd name="T19" fmla="*/ 0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lnTo>
                    <a:pt x="4" y="2"/>
                  </a:lnTo>
                  <a:lnTo>
                    <a:pt x="2" y="2"/>
                  </a:lnTo>
                  <a:lnTo>
                    <a:pt x="2" y="4"/>
                  </a:lnTo>
                  <a:lnTo>
                    <a:pt x="2" y="2"/>
                  </a:lnTo>
                  <a:lnTo>
                    <a:pt x="0" y="2"/>
                  </a:lnTo>
                  <a:lnTo>
                    <a:pt x="2" y="2"/>
                  </a:ln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3" name="Freeform 1146"/>
            <p:cNvSpPr>
              <a:spLocks/>
            </p:cNvSpPr>
            <p:nvPr/>
          </p:nvSpPr>
          <p:spPr bwMode="gray">
            <a:xfrm>
              <a:off x="5698847" y="1550577"/>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4" name="Freeform 1147"/>
            <p:cNvSpPr>
              <a:spLocks/>
            </p:cNvSpPr>
            <p:nvPr/>
          </p:nvSpPr>
          <p:spPr bwMode="gray">
            <a:xfrm>
              <a:off x="4934424" y="1548644"/>
              <a:ext cx="1933" cy="5798"/>
            </a:xfrm>
            <a:custGeom>
              <a:avLst/>
              <a:gdLst>
                <a:gd name="T0" fmla="*/ 2 w 2"/>
                <a:gd name="T1" fmla="*/ 6 h 6"/>
                <a:gd name="T2" fmla="*/ 0 w 2"/>
                <a:gd name="T3" fmla="*/ 6 h 6"/>
                <a:gd name="T4" fmla="*/ 0 w 2"/>
                <a:gd name="T5" fmla="*/ 4 h 6"/>
                <a:gd name="T6" fmla="*/ 0 w 2"/>
                <a:gd name="T7" fmla="*/ 2 h 6"/>
                <a:gd name="T8" fmla="*/ 0 w 2"/>
                <a:gd name="T9" fmla="*/ 0 h 6"/>
                <a:gd name="T10" fmla="*/ 0 w 2"/>
                <a:gd name="T11" fmla="*/ 2 h 6"/>
                <a:gd name="T12" fmla="*/ 0 w 2"/>
                <a:gd name="T13" fmla="*/ 4 h 6"/>
                <a:gd name="T14" fmla="*/ 2 w 2"/>
                <a:gd name="T15" fmla="*/ 4 h 6"/>
                <a:gd name="T16" fmla="*/ 2 w 2"/>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6"/>
                  </a:moveTo>
                  <a:lnTo>
                    <a:pt x="0" y="6"/>
                  </a:lnTo>
                  <a:lnTo>
                    <a:pt x="0" y="4"/>
                  </a:lnTo>
                  <a:lnTo>
                    <a:pt x="0" y="2"/>
                  </a:lnTo>
                  <a:lnTo>
                    <a:pt x="0" y="0"/>
                  </a:lnTo>
                  <a:lnTo>
                    <a:pt x="0" y="2"/>
                  </a:lnTo>
                  <a:lnTo>
                    <a:pt x="0" y="4"/>
                  </a:lnTo>
                  <a:lnTo>
                    <a:pt x="2" y="4"/>
                  </a:lnTo>
                  <a:lnTo>
                    <a:pt x="2"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5" name="Freeform 1148"/>
            <p:cNvSpPr>
              <a:spLocks/>
            </p:cNvSpPr>
            <p:nvPr/>
          </p:nvSpPr>
          <p:spPr bwMode="gray">
            <a:xfrm>
              <a:off x="5066821" y="1548644"/>
              <a:ext cx="3866" cy="8698"/>
            </a:xfrm>
            <a:custGeom>
              <a:avLst/>
              <a:gdLst>
                <a:gd name="T0" fmla="*/ 2 w 4"/>
                <a:gd name="T1" fmla="*/ 9 h 9"/>
                <a:gd name="T2" fmla="*/ 0 w 4"/>
                <a:gd name="T3" fmla="*/ 9 h 9"/>
                <a:gd name="T4" fmla="*/ 0 w 4"/>
                <a:gd name="T5" fmla="*/ 8 h 9"/>
                <a:gd name="T6" fmla="*/ 0 w 4"/>
                <a:gd name="T7" fmla="*/ 6 h 9"/>
                <a:gd name="T8" fmla="*/ 2 w 4"/>
                <a:gd name="T9" fmla="*/ 6 h 9"/>
                <a:gd name="T10" fmla="*/ 0 w 4"/>
                <a:gd name="T11" fmla="*/ 4 h 9"/>
                <a:gd name="T12" fmla="*/ 2 w 4"/>
                <a:gd name="T13" fmla="*/ 4 h 9"/>
                <a:gd name="T14" fmla="*/ 2 w 4"/>
                <a:gd name="T15" fmla="*/ 2 h 9"/>
                <a:gd name="T16" fmla="*/ 2 w 4"/>
                <a:gd name="T17" fmla="*/ 0 h 9"/>
                <a:gd name="T18" fmla="*/ 4 w 4"/>
                <a:gd name="T19" fmla="*/ 0 h 9"/>
                <a:gd name="T20" fmla="*/ 4 w 4"/>
                <a:gd name="T21" fmla="*/ 2 h 9"/>
                <a:gd name="T22" fmla="*/ 2 w 4"/>
                <a:gd name="T23" fmla="*/ 4 h 9"/>
                <a:gd name="T24" fmla="*/ 2 w 4"/>
                <a:gd name="T25" fmla="*/ 6 h 9"/>
                <a:gd name="T26" fmla="*/ 2 w 4"/>
                <a:gd name="T27" fmla="*/ 8 h 9"/>
                <a:gd name="T28" fmla="*/ 2 w 4"/>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9">
                  <a:moveTo>
                    <a:pt x="2" y="9"/>
                  </a:moveTo>
                  <a:lnTo>
                    <a:pt x="0" y="9"/>
                  </a:lnTo>
                  <a:lnTo>
                    <a:pt x="0" y="8"/>
                  </a:lnTo>
                  <a:lnTo>
                    <a:pt x="0" y="6"/>
                  </a:lnTo>
                  <a:lnTo>
                    <a:pt x="2" y="6"/>
                  </a:lnTo>
                  <a:lnTo>
                    <a:pt x="0" y="4"/>
                  </a:lnTo>
                  <a:lnTo>
                    <a:pt x="2" y="4"/>
                  </a:lnTo>
                  <a:lnTo>
                    <a:pt x="2" y="2"/>
                  </a:lnTo>
                  <a:lnTo>
                    <a:pt x="2" y="0"/>
                  </a:lnTo>
                  <a:lnTo>
                    <a:pt x="4" y="0"/>
                  </a:lnTo>
                  <a:lnTo>
                    <a:pt x="4" y="2"/>
                  </a:lnTo>
                  <a:lnTo>
                    <a:pt x="2" y="4"/>
                  </a:lnTo>
                  <a:lnTo>
                    <a:pt x="2" y="6"/>
                  </a:lnTo>
                  <a:lnTo>
                    <a:pt x="2" y="8"/>
                  </a:lnTo>
                  <a:lnTo>
                    <a:pt x="2" y="9"/>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6" name="Rectangle 1149"/>
            <p:cNvSpPr>
              <a:spLocks noChangeArrowheads="1"/>
            </p:cNvSpPr>
            <p:nvPr/>
          </p:nvSpPr>
          <p:spPr bwMode="gray">
            <a:xfrm>
              <a:off x="5693049" y="154671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7" name="Freeform 1150"/>
            <p:cNvSpPr>
              <a:spLocks/>
            </p:cNvSpPr>
            <p:nvPr/>
          </p:nvSpPr>
          <p:spPr bwMode="gray">
            <a:xfrm>
              <a:off x="5683385" y="1544778"/>
              <a:ext cx="3866" cy="3866"/>
            </a:xfrm>
            <a:custGeom>
              <a:avLst/>
              <a:gdLst>
                <a:gd name="T0" fmla="*/ 4 w 4"/>
                <a:gd name="T1" fmla="*/ 0 h 4"/>
                <a:gd name="T2" fmla="*/ 4 w 4"/>
                <a:gd name="T3" fmla="*/ 2 h 4"/>
                <a:gd name="T4" fmla="*/ 4 w 4"/>
                <a:gd name="T5" fmla="*/ 4 h 4"/>
                <a:gd name="T6" fmla="*/ 2 w 4"/>
                <a:gd name="T7" fmla="*/ 4 h 4"/>
                <a:gd name="T8" fmla="*/ 2 w 4"/>
                <a:gd name="T9" fmla="*/ 2 h 4"/>
                <a:gd name="T10" fmla="*/ 2 w 4"/>
                <a:gd name="T11" fmla="*/ 0 h 4"/>
                <a:gd name="T12" fmla="*/ 2 w 4"/>
                <a:gd name="T13" fmla="*/ 2 h 4"/>
                <a:gd name="T14" fmla="*/ 0 w 4"/>
                <a:gd name="T15" fmla="*/ 0 h 4"/>
                <a:gd name="T16" fmla="*/ 2 w 4"/>
                <a:gd name="T17" fmla="*/ 0 h 4"/>
                <a:gd name="T18" fmla="*/ 4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0"/>
                  </a:moveTo>
                  <a:lnTo>
                    <a:pt x="4" y="2"/>
                  </a:lnTo>
                  <a:lnTo>
                    <a:pt x="4" y="4"/>
                  </a:lnTo>
                  <a:lnTo>
                    <a:pt x="2" y="4"/>
                  </a:lnTo>
                  <a:lnTo>
                    <a:pt x="2" y="2"/>
                  </a:lnTo>
                  <a:lnTo>
                    <a:pt x="2" y="0"/>
                  </a:lnTo>
                  <a:lnTo>
                    <a:pt x="2"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8" name="Freeform 1151"/>
            <p:cNvSpPr>
              <a:spLocks/>
            </p:cNvSpPr>
            <p:nvPr/>
          </p:nvSpPr>
          <p:spPr bwMode="gray">
            <a:xfrm>
              <a:off x="4934424" y="1542846"/>
              <a:ext cx="1933" cy="3866"/>
            </a:xfrm>
            <a:custGeom>
              <a:avLst/>
              <a:gdLst>
                <a:gd name="T0" fmla="*/ 0 w 2"/>
                <a:gd name="T1" fmla="*/ 4 h 4"/>
                <a:gd name="T2" fmla="*/ 0 w 2"/>
                <a:gd name="T3" fmla="*/ 2 h 4"/>
                <a:gd name="T4" fmla="*/ 2 w 2"/>
                <a:gd name="T5" fmla="*/ 2 h 4"/>
                <a:gd name="T6" fmla="*/ 2 w 2"/>
                <a:gd name="T7" fmla="*/ 0 h 4"/>
                <a:gd name="T8" fmla="*/ 2 w 2"/>
                <a:gd name="T9" fmla="*/ 2 h 4"/>
                <a:gd name="T10" fmla="*/ 2 w 2"/>
                <a:gd name="T11" fmla="*/ 4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lnTo>
                    <a:pt x="0" y="2"/>
                  </a:lnTo>
                  <a:lnTo>
                    <a:pt x="2" y="2"/>
                  </a:lnTo>
                  <a:lnTo>
                    <a:pt x="2" y="0"/>
                  </a:lnTo>
                  <a:lnTo>
                    <a:pt x="2" y="2"/>
                  </a:lnTo>
                  <a:lnTo>
                    <a:pt x="2" y="4"/>
                  </a:lnTo>
                  <a:lnTo>
                    <a:pt x="0"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79" name="Freeform 1152"/>
            <p:cNvSpPr>
              <a:spLocks/>
            </p:cNvSpPr>
            <p:nvPr/>
          </p:nvSpPr>
          <p:spPr bwMode="gray">
            <a:xfrm>
              <a:off x="4830052" y="1533182"/>
              <a:ext cx="1933" cy="1933"/>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0" name="Freeform 1153"/>
            <p:cNvSpPr>
              <a:spLocks/>
            </p:cNvSpPr>
            <p:nvPr/>
          </p:nvSpPr>
          <p:spPr bwMode="gray">
            <a:xfrm>
              <a:off x="4820388" y="1533182"/>
              <a:ext cx="9664" cy="9664"/>
            </a:xfrm>
            <a:custGeom>
              <a:avLst/>
              <a:gdLst>
                <a:gd name="T0" fmla="*/ 6 w 10"/>
                <a:gd name="T1" fmla="*/ 0 h 10"/>
                <a:gd name="T2" fmla="*/ 8 w 10"/>
                <a:gd name="T3" fmla="*/ 2 h 10"/>
                <a:gd name="T4" fmla="*/ 6 w 10"/>
                <a:gd name="T5" fmla="*/ 2 h 10"/>
                <a:gd name="T6" fmla="*/ 6 w 10"/>
                <a:gd name="T7" fmla="*/ 0 h 10"/>
                <a:gd name="T8" fmla="*/ 6 w 10"/>
                <a:gd name="T9" fmla="*/ 2 h 10"/>
                <a:gd name="T10" fmla="*/ 8 w 10"/>
                <a:gd name="T11" fmla="*/ 4 h 10"/>
                <a:gd name="T12" fmla="*/ 8 w 10"/>
                <a:gd name="T13" fmla="*/ 2 h 10"/>
                <a:gd name="T14" fmla="*/ 10 w 10"/>
                <a:gd name="T15" fmla="*/ 2 h 10"/>
                <a:gd name="T16" fmla="*/ 10 w 10"/>
                <a:gd name="T17" fmla="*/ 4 h 10"/>
                <a:gd name="T18" fmla="*/ 10 w 10"/>
                <a:gd name="T19" fmla="*/ 6 h 10"/>
                <a:gd name="T20" fmla="*/ 8 w 10"/>
                <a:gd name="T21" fmla="*/ 6 h 10"/>
                <a:gd name="T22" fmla="*/ 10 w 10"/>
                <a:gd name="T23" fmla="*/ 8 h 10"/>
                <a:gd name="T24" fmla="*/ 8 w 10"/>
                <a:gd name="T25" fmla="*/ 8 h 10"/>
                <a:gd name="T26" fmla="*/ 8 w 10"/>
                <a:gd name="T27" fmla="*/ 10 h 10"/>
                <a:gd name="T28" fmla="*/ 8 w 10"/>
                <a:gd name="T29" fmla="*/ 8 h 10"/>
                <a:gd name="T30" fmla="*/ 6 w 10"/>
                <a:gd name="T31" fmla="*/ 8 h 10"/>
                <a:gd name="T32" fmla="*/ 6 w 10"/>
                <a:gd name="T33" fmla="*/ 6 h 10"/>
                <a:gd name="T34" fmla="*/ 4 w 10"/>
                <a:gd name="T35" fmla="*/ 6 h 10"/>
                <a:gd name="T36" fmla="*/ 4 w 10"/>
                <a:gd name="T37" fmla="*/ 4 h 10"/>
                <a:gd name="T38" fmla="*/ 2 w 10"/>
                <a:gd name="T39" fmla="*/ 4 h 10"/>
                <a:gd name="T40" fmla="*/ 2 w 10"/>
                <a:gd name="T41" fmla="*/ 2 h 10"/>
                <a:gd name="T42" fmla="*/ 0 w 10"/>
                <a:gd name="T43" fmla="*/ 2 h 10"/>
                <a:gd name="T44" fmla="*/ 2 w 10"/>
                <a:gd name="T45" fmla="*/ 0 h 10"/>
                <a:gd name="T46" fmla="*/ 4 w 10"/>
                <a:gd name="T47" fmla="*/ 0 h 10"/>
                <a:gd name="T48" fmla="*/ 6 w 10"/>
                <a:gd name="T49" fmla="*/ 0 h 10"/>
                <a:gd name="T50" fmla="*/ 4 w 10"/>
                <a:gd name="T51" fmla="*/ 0 h 10"/>
                <a:gd name="T52" fmla="*/ 6 w 10"/>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0">
                  <a:moveTo>
                    <a:pt x="6" y="0"/>
                  </a:moveTo>
                  <a:lnTo>
                    <a:pt x="8" y="2"/>
                  </a:lnTo>
                  <a:lnTo>
                    <a:pt x="6" y="2"/>
                  </a:lnTo>
                  <a:lnTo>
                    <a:pt x="6" y="0"/>
                  </a:lnTo>
                  <a:lnTo>
                    <a:pt x="6" y="2"/>
                  </a:lnTo>
                  <a:lnTo>
                    <a:pt x="8" y="4"/>
                  </a:lnTo>
                  <a:lnTo>
                    <a:pt x="8" y="2"/>
                  </a:lnTo>
                  <a:lnTo>
                    <a:pt x="10" y="2"/>
                  </a:lnTo>
                  <a:lnTo>
                    <a:pt x="10" y="4"/>
                  </a:lnTo>
                  <a:lnTo>
                    <a:pt x="10" y="6"/>
                  </a:lnTo>
                  <a:lnTo>
                    <a:pt x="8" y="6"/>
                  </a:lnTo>
                  <a:lnTo>
                    <a:pt x="10" y="8"/>
                  </a:lnTo>
                  <a:lnTo>
                    <a:pt x="8" y="8"/>
                  </a:lnTo>
                  <a:lnTo>
                    <a:pt x="8" y="10"/>
                  </a:lnTo>
                  <a:lnTo>
                    <a:pt x="8" y="8"/>
                  </a:lnTo>
                  <a:lnTo>
                    <a:pt x="6" y="8"/>
                  </a:lnTo>
                  <a:lnTo>
                    <a:pt x="6" y="6"/>
                  </a:lnTo>
                  <a:lnTo>
                    <a:pt x="4" y="6"/>
                  </a:lnTo>
                  <a:lnTo>
                    <a:pt x="4" y="4"/>
                  </a:lnTo>
                  <a:lnTo>
                    <a:pt x="2" y="4"/>
                  </a:lnTo>
                  <a:lnTo>
                    <a:pt x="2" y="2"/>
                  </a:lnTo>
                  <a:lnTo>
                    <a:pt x="0" y="2"/>
                  </a:lnTo>
                  <a:lnTo>
                    <a:pt x="2" y="0"/>
                  </a:lnTo>
                  <a:lnTo>
                    <a:pt x="4" y="0"/>
                  </a:lnTo>
                  <a:lnTo>
                    <a:pt x="6"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1" name="Freeform 1154"/>
            <p:cNvSpPr>
              <a:spLocks/>
            </p:cNvSpPr>
            <p:nvPr/>
          </p:nvSpPr>
          <p:spPr bwMode="gray">
            <a:xfrm>
              <a:off x="3002588" y="153318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2" name="Freeform 1155"/>
            <p:cNvSpPr>
              <a:spLocks/>
            </p:cNvSpPr>
            <p:nvPr/>
          </p:nvSpPr>
          <p:spPr bwMode="gray">
            <a:xfrm>
              <a:off x="5496869" y="1528350"/>
              <a:ext cx="9664" cy="2899"/>
            </a:xfrm>
            <a:custGeom>
              <a:avLst/>
              <a:gdLst>
                <a:gd name="T0" fmla="*/ 8 w 10"/>
                <a:gd name="T1" fmla="*/ 0 h 3"/>
                <a:gd name="T2" fmla="*/ 8 w 10"/>
                <a:gd name="T3" fmla="*/ 1 h 3"/>
                <a:gd name="T4" fmla="*/ 10 w 10"/>
                <a:gd name="T5" fmla="*/ 1 h 3"/>
                <a:gd name="T6" fmla="*/ 8 w 10"/>
                <a:gd name="T7" fmla="*/ 3 h 3"/>
                <a:gd name="T8" fmla="*/ 6 w 10"/>
                <a:gd name="T9" fmla="*/ 3 h 3"/>
                <a:gd name="T10" fmla="*/ 4 w 10"/>
                <a:gd name="T11" fmla="*/ 3 h 3"/>
                <a:gd name="T12" fmla="*/ 4 w 10"/>
                <a:gd name="T13" fmla="*/ 1 h 3"/>
                <a:gd name="T14" fmla="*/ 4 w 10"/>
                <a:gd name="T15" fmla="*/ 3 h 3"/>
                <a:gd name="T16" fmla="*/ 2 w 10"/>
                <a:gd name="T17" fmla="*/ 1 h 3"/>
                <a:gd name="T18" fmla="*/ 0 w 10"/>
                <a:gd name="T19" fmla="*/ 1 h 3"/>
                <a:gd name="T20" fmla="*/ 2 w 10"/>
                <a:gd name="T21" fmla="*/ 1 h 3"/>
                <a:gd name="T22" fmla="*/ 2 w 10"/>
                <a:gd name="T23" fmla="*/ 0 h 3"/>
                <a:gd name="T24" fmla="*/ 6 w 10"/>
                <a:gd name="T25" fmla="*/ 0 h 3"/>
                <a:gd name="T26" fmla="*/ 8 w 10"/>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3">
                  <a:moveTo>
                    <a:pt x="8" y="0"/>
                  </a:moveTo>
                  <a:lnTo>
                    <a:pt x="8" y="1"/>
                  </a:lnTo>
                  <a:lnTo>
                    <a:pt x="10" y="1"/>
                  </a:lnTo>
                  <a:lnTo>
                    <a:pt x="8" y="3"/>
                  </a:lnTo>
                  <a:lnTo>
                    <a:pt x="6" y="3"/>
                  </a:lnTo>
                  <a:lnTo>
                    <a:pt x="4" y="3"/>
                  </a:lnTo>
                  <a:lnTo>
                    <a:pt x="4" y="1"/>
                  </a:lnTo>
                  <a:lnTo>
                    <a:pt x="4" y="3"/>
                  </a:lnTo>
                  <a:lnTo>
                    <a:pt x="2" y="1"/>
                  </a:lnTo>
                  <a:lnTo>
                    <a:pt x="0" y="1"/>
                  </a:lnTo>
                  <a:lnTo>
                    <a:pt x="2" y="1"/>
                  </a:lnTo>
                  <a:lnTo>
                    <a:pt x="2" y="0"/>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3" name="Freeform 1156"/>
            <p:cNvSpPr>
              <a:spLocks/>
            </p:cNvSpPr>
            <p:nvPr/>
          </p:nvSpPr>
          <p:spPr bwMode="gray">
            <a:xfrm>
              <a:off x="5018501" y="1501290"/>
              <a:ext cx="11597" cy="9664"/>
            </a:xfrm>
            <a:custGeom>
              <a:avLst/>
              <a:gdLst>
                <a:gd name="T0" fmla="*/ 8 w 12"/>
                <a:gd name="T1" fmla="*/ 8 h 10"/>
                <a:gd name="T2" fmla="*/ 6 w 12"/>
                <a:gd name="T3" fmla="*/ 10 h 10"/>
                <a:gd name="T4" fmla="*/ 2 w 12"/>
                <a:gd name="T5" fmla="*/ 10 h 10"/>
                <a:gd name="T6" fmla="*/ 0 w 12"/>
                <a:gd name="T7" fmla="*/ 8 h 10"/>
                <a:gd name="T8" fmla="*/ 0 w 12"/>
                <a:gd name="T9" fmla="*/ 6 h 10"/>
                <a:gd name="T10" fmla="*/ 2 w 12"/>
                <a:gd name="T11" fmla="*/ 4 h 10"/>
                <a:gd name="T12" fmla="*/ 2 w 12"/>
                <a:gd name="T13" fmla="*/ 2 h 10"/>
                <a:gd name="T14" fmla="*/ 4 w 12"/>
                <a:gd name="T15" fmla="*/ 2 h 10"/>
                <a:gd name="T16" fmla="*/ 4 w 12"/>
                <a:gd name="T17" fmla="*/ 0 h 10"/>
                <a:gd name="T18" fmla="*/ 6 w 12"/>
                <a:gd name="T19" fmla="*/ 0 h 10"/>
                <a:gd name="T20" fmla="*/ 8 w 12"/>
                <a:gd name="T21" fmla="*/ 0 h 10"/>
                <a:gd name="T22" fmla="*/ 10 w 12"/>
                <a:gd name="T23" fmla="*/ 0 h 10"/>
                <a:gd name="T24" fmla="*/ 12 w 12"/>
                <a:gd name="T25" fmla="*/ 2 h 10"/>
                <a:gd name="T26" fmla="*/ 12 w 12"/>
                <a:gd name="T27" fmla="*/ 4 h 10"/>
                <a:gd name="T28" fmla="*/ 10 w 12"/>
                <a:gd name="T29" fmla="*/ 6 h 10"/>
                <a:gd name="T30" fmla="*/ 8 w 12"/>
                <a:gd name="T31" fmla="*/ 6 h 10"/>
                <a:gd name="T32" fmla="*/ 8 w 12"/>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0">
                  <a:moveTo>
                    <a:pt x="8" y="8"/>
                  </a:moveTo>
                  <a:lnTo>
                    <a:pt x="6" y="10"/>
                  </a:lnTo>
                  <a:lnTo>
                    <a:pt x="2" y="10"/>
                  </a:lnTo>
                  <a:lnTo>
                    <a:pt x="0" y="8"/>
                  </a:lnTo>
                  <a:lnTo>
                    <a:pt x="0" y="6"/>
                  </a:lnTo>
                  <a:lnTo>
                    <a:pt x="2" y="4"/>
                  </a:lnTo>
                  <a:lnTo>
                    <a:pt x="2" y="2"/>
                  </a:lnTo>
                  <a:lnTo>
                    <a:pt x="4" y="2"/>
                  </a:lnTo>
                  <a:lnTo>
                    <a:pt x="4" y="0"/>
                  </a:lnTo>
                  <a:lnTo>
                    <a:pt x="6" y="0"/>
                  </a:lnTo>
                  <a:lnTo>
                    <a:pt x="8" y="0"/>
                  </a:lnTo>
                  <a:lnTo>
                    <a:pt x="10" y="0"/>
                  </a:lnTo>
                  <a:lnTo>
                    <a:pt x="12" y="2"/>
                  </a:lnTo>
                  <a:lnTo>
                    <a:pt x="12" y="4"/>
                  </a:lnTo>
                  <a:lnTo>
                    <a:pt x="10" y="6"/>
                  </a:lnTo>
                  <a:lnTo>
                    <a:pt x="8" y="6"/>
                  </a:lnTo>
                  <a:lnTo>
                    <a:pt x="8" y="8"/>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4" name="Freeform 1157"/>
            <p:cNvSpPr>
              <a:spLocks/>
            </p:cNvSpPr>
            <p:nvPr/>
          </p:nvSpPr>
          <p:spPr bwMode="gray">
            <a:xfrm>
              <a:off x="5427288" y="1500324"/>
              <a:ext cx="5798" cy="2899"/>
            </a:xfrm>
            <a:custGeom>
              <a:avLst/>
              <a:gdLst>
                <a:gd name="T0" fmla="*/ 6 w 6"/>
                <a:gd name="T1" fmla="*/ 1 h 3"/>
                <a:gd name="T2" fmla="*/ 6 w 6"/>
                <a:gd name="T3" fmla="*/ 3 h 3"/>
                <a:gd name="T4" fmla="*/ 4 w 6"/>
                <a:gd name="T5" fmla="*/ 3 h 3"/>
                <a:gd name="T6" fmla="*/ 2 w 6"/>
                <a:gd name="T7" fmla="*/ 3 h 3"/>
                <a:gd name="T8" fmla="*/ 0 w 6"/>
                <a:gd name="T9" fmla="*/ 1 h 3"/>
                <a:gd name="T10" fmla="*/ 0 w 6"/>
                <a:gd name="T11" fmla="*/ 0 h 3"/>
                <a:gd name="T12" fmla="*/ 2 w 6"/>
                <a:gd name="T13" fmla="*/ 0 h 3"/>
                <a:gd name="T14" fmla="*/ 4 w 6"/>
                <a:gd name="T15" fmla="*/ 0 h 3"/>
                <a:gd name="T16" fmla="*/ 6 w 6"/>
                <a:gd name="T17" fmla="*/ 0 h 3"/>
                <a:gd name="T18" fmla="*/ 6 w 6"/>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1"/>
                  </a:moveTo>
                  <a:lnTo>
                    <a:pt x="6" y="3"/>
                  </a:lnTo>
                  <a:lnTo>
                    <a:pt x="4" y="3"/>
                  </a:lnTo>
                  <a:lnTo>
                    <a:pt x="2" y="3"/>
                  </a:lnTo>
                  <a:lnTo>
                    <a:pt x="0" y="1"/>
                  </a:lnTo>
                  <a:lnTo>
                    <a:pt x="0" y="0"/>
                  </a:lnTo>
                  <a:lnTo>
                    <a:pt x="2" y="0"/>
                  </a:lnTo>
                  <a:lnTo>
                    <a:pt x="4" y="0"/>
                  </a:lnTo>
                  <a:lnTo>
                    <a:pt x="6" y="0"/>
                  </a:lnTo>
                  <a:lnTo>
                    <a:pt x="6"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5" name="Freeform 1158"/>
            <p:cNvSpPr>
              <a:spLocks/>
            </p:cNvSpPr>
            <p:nvPr/>
          </p:nvSpPr>
          <p:spPr bwMode="gray">
            <a:xfrm>
              <a:off x="5427288" y="1492593"/>
              <a:ext cx="9664" cy="5798"/>
            </a:xfrm>
            <a:custGeom>
              <a:avLst/>
              <a:gdLst>
                <a:gd name="T0" fmla="*/ 10 w 10"/>
                <a:gd name="T1" fmla="*/ 6 h 6"/>
                <a:gd name="T2" fmla="*/ 8 w 10"/>
                <a:gd name="T3" fmla="*/ 6 h 6"/>
                <a:gd name="T4" fmla="*/ 6 w 10"/>
                <a:gd name="T5" fmla="*/ 6 h 6"/>
                <a:gd name="T6" fmla="*/ 4 w 10"/>
                <a:gd name="T7" fmla="*/ 4 h 6"/>
                <a:gd name="T8" fmla="*/ 0 w 10"/>
                <a:gd name="T9" fmla="*/ 4 h 6"/>
                <a:gd name="T10" fmla="*/ 2 w 10"/>
                <a:gd name="T11" fmla="*/ 2 h 6"/>
                <a:gd name="T12" fmla="*/ 4 w 10"/>
                <a:gd name="T13" fmla="*/ 2 h 6"/>
                <a:gd name="T14" fmla="*/ 6 w 10"/>
                <a:gd name="T15" fmla="*/ 2 h 6"/>
                <a:gd name="T16" fmla="*/ 6 w 10"/>
                <a:gd name="T17" fmla="*/ 0 h 6"/>
                <a:gd name="T18" fmla="*/ 8 w 10"/>
                <a:gd name="T19" fmla="*/ 0 h 6"/>
                <a:gd name="T20" fmla="*/ 10 w 10"/>
                <a:gd name="T21" fmla="*/ 2 h 6"/>
                <a:gd name="T22" fmla="*/ 10 w 10"/>
                <a:gd name="T23" fmla="*/ 4 h 6"/>
                <a:gd name="T24" fmla="*/ 10 w 10"/>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10" y="6"/>
                  </a:moveTo>
                  <a:lnTo>
                    <a:pt x="8" y="6"/>
                  </a:lnTo>
                  <a:lnTo>
                    <a:pt x="6" y="6"/>
                  </a:lnTo>
                  <a:lnTo>
                    <a:pt x="4" y="4"/>
                  </a:lnTo>
                  <a:lnTo>
                    <a:pt x="0" y="4"/>
                  </a:lnTo>
                  <a:lnTo>
                    <a:pt x="2" y="2"/>
                  </a:lnTo>
                  <a:lnTo>
                    <a:pt x="4" y="2"/>
                  </a:lnTo>
                  <a:lnTo>
                    <a:pt x="6" y="2"/>
                  </a:lnTo>
                  <a:lnTo>
                    <a:pt x="6" y="0"/>
                  </a:lnTo>
                  <a:lnTo>
                    <a:pt x="8" y="0"/>
                  </a:lnTo>
                  <a:lnTo>
                    <a:pt x="10" y="2"/>
                  </a:lnTo>
                  <a:lnTo>
                    <a:pt x="10" y="4"/>
                  </a:lnTo>
                  <a:lnTo>
                    <a:pt x="10"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6" name="Freeform 1159"/>
            <p:cNvSpPr>
              <a:spLocks/>
            </p:cNvSpPr>
            <p:nvPr/>
          </p:nvSpPr>
          <p:spPr bwMode="gray">
            <a:xfrm>
              <a:off x="5031064" y="1488727"/>
              <a:ext cx="7731" cy="11597"/>
            </a:xfrm>
            <a:custGeom>
              <a:avLst/>
              <a:gdLst>
                <a:gd name="T0" fmla="*/ 8 w 8"/>
                <a:gd name="T1" fmla="*/ 4 h 12"/>
                <a:gd name="T2" fmla="*/ 8 w 8"/>
                <a:gd name="T3" fmla="*/ 6 h 12"/>
                <a:gd name="T4" fmla="*/ 8 w 8"/>
                <a:gd name="T5" fmla="*/ 8 h 12"/>
                <a:gd name="T6" fmla="*/ 8 w 8"/>
                <a:gd name="T7" fmla="*/ 10 h 12"/>
                <a:gd name="T8" fmla="*/ 8 w 8"/>
                <a:gd name="T9" fmla="*/ 12 h 12"/>
                <a:gd name="T10" fmla="*/ 4 w 8"/>
                <a:gd name="T11" fmla="*/ 10 h 12"/>
                <a:gd name="T12" fmla="*/ 2 w 8"/>
                <a:gd name="T13" fmla="*/ 10 h 12"/>
                <a:gd name="T14" fmla="*/ 2 w 8"/>
                <a:gd name="T15" fmla="*/ 8 h 12"/>
                <a:gd name="T16" fmla="*/ 0 w 8"/>
                <a:gd name="T17" fmla="*/ 8 h 12"/>
                <a:gd name="T18" fmla="*/ 0 w 8"/>
                <a:gd name="T19" fmla="*/ 6 h 12"/>
                <a:gd name="T20" fmla="*/ 2 w 8"/>
                <a:gd name="T21" fmla="*/ 2 h 12"/>
                <a:gd name="T22" fmla="*/ 4 w 8"/>
                <a:gd name="T23" fmla="*/ 0 h 12"/>
                <a:gd name="T24" fmla="*/ 6 w 8"/>
                <a:gd name="T25" fmla="*/ 0 h 12"/>
                <a:gd name="T26" fmla="*/ 6 w 8"/>
                <a:gd name="T27" fmla="*/ 2 h 12"/>
                <a:gd name="T28" fmla="*/ 8 w 8"/>
                <a:gd name="T29" fmla="*/ 2 h 12"/>
                <a:gd name="T30" fmla="*/ 8 w 8"/>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2">
                  <a:moveTo>
                    <a:pt x="8" y="4"/>
                  </a:moveTo>
                  <a:lnTo>
                    <a:pt x="8" y="6"/>
                  </a:lnTo>
                  <a:lnTo>
                    <a:pt x="8" y="8"/>
                  </a:lnTo>
                  <a:lnTo>
                    <a:pt x="8" y="10"/>
                  </a:lnTo>
                  <a:lnTo>
                    <a:pt x="8" y="12"/>
                  </a:lnTo>
                  <a:lnTo>
                    <a:pt x="4" y="10"/>
                  </a:lnTo>
                  <a:lnTo>
                    <a:pt x="2" y="10"/>
                  </a:lnTo>
                  <a:lnTo>
                    <a:pt x="2" y="8"/>
                  </a:lnTo>
                  <a:lnTo>
                    <a:pt x="0" y="8"/>
                  </a:lnTo>
                  <a:lnTo>
                    <a:pt x="0" y="6"/>
                  </a:lnTo>
                  <a:lnTo>
                    <a:pt x="2" y="2"/>
                  </a:lnTo>
                  <a:lnTo>
                    <a:pt x="4" y="0"/>
                  </a:lnTo>
                  <a:lnTo>
                    <a:pt x="6" y="0"/>
                  </a:lnTo>
                  <a:lnTo>
                    <a:pt x="6" y="2"/>
                  </a:lnTo>
                  <a:lnTo>
                    <a:pt x="8" y="2"/>
                  </a:lnTo>
                  <a:lnTo>
                    <a:pt x="8"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7" name="Freeform 1160"/>
            <p:cNvSpPr>
              <a:spLocks/>
            </p:cNvSpPr>
            <p:nvPr/>
          </p:nvSpPr>
          <p:spPr bwMode="gray">
            <a:xfrm>
              <a:off x="4996273" y="1486794"/>
              <a:ext cx="6765" cy="7731"/>
            </a:xfrm>
            <a:custGeom>
              <a:avLst/>
              <a:gdLst>
                <a:gd name="T0" fmla="*/ 6 w 7"/>
                <a:gd name="T1" fmla="*/ 2 h 8"/>
                <a:gd name="T2" fmla="*/ 7 w 7"/>
                <a:gd name="T3" fmla="*/ 2 h 8"/>
                <a:gd name="T4" fmla="*/ 6 w 7"/>
                <a:gd name="T5" fmla="*/ 2 h 8"/>
                <a:gd name="T6" fmla="*/ 4 w 7"/>
                <a:gd name="T7" fmla="*/ 2 h 8"/>
                <a:gd name="T8" fmla="*/ 4 w 7"/>
                <a:gd name="T9" fmla="*/ 4 h 8"/>
                <a:gd name="T10" fmla="*/ 4 w 7"/>
                <a:gd name="T11" fmla="*/ 6 h 8"/>
                <a:gd name="T12" fmla="*/ 6 w 7"/>
                <a:gd name="T13" fmla="*/ 8 h 8"/>
                <a:gd name="T14" fmla="*/ 4 w 7"/>
                <a:gd name="T15" fmla="*/ 8 h 8"/>
                <a:gd name="T16" fmla="*/ 2 w 7"/>
                <a:gd name="T17" fmla="*/ 8 h 8"/>
                <a:gd name="T18" fmla="*/ 2 w 7"/>
                <a:gd name="T19" fmla="*/ 6 h 8"/>
                <a:gd name="T20" fmla="*/ 0 w 7"/>
                <a:gd name="T21" fmla="*/ 6 h 8"/>
                <a:gd name="T22" fmla="*/ 0 w 7"/>
                <a:gd name="T23" fmla="*/ 4 h 8"/>
                <a:gd name="T24" fmla="*/ 0 w 7"/>
                <a:gd name="T25" fmla="*/ 2 h 8"/>
                <a:gd name="T26" fmla="*/ 4 w 7"/>
                <a:gd name="T27" fmla="*/ 0 h 8"/>
                <a:gd name="T28" fmla="*/ 6 w 7"/>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6" y="2"/>
                  </a:moveTo>
                  <a:lnTo>
                    <a:pt x="7" y="2"/>
                  </a:lnTo>
                  <a:lnTo>
                    <a:pt x="6" y="2"/>
                  </a:lnTo>
                  <a:lnTo>
                    <a:pt x="4" y="2"/>
                  </a:lnTo>
                  <a:lnTo>
                    <a:pt x="4" y="4"/>
                  </a:lnTo>
                  <a:lnTo>
                    <a:pt x="4" y="6"/>
                  </a:lnTo>
                  <a:lnTo>
                    <a:pt x="6" y="8"/>
                  </a:lnTo>
                  <a:lnTo>
                    <a:pt x="4" y="8"/>
                  </a:lnTo>
                  <a:lnTo>
                    <a:pt x="2" y="8"/>
                  </a:lnTo>
                  <a:lnTo>
                    <a:pt x="2" y="6"/>
                  </a:lnTo>
                  <a:lnTo>
                    <a:pt x="0" y="6"/>
                  </a:lnTo>
                  <a:lnTo>
                    <a:pt x="0" y="4"/>
                  </a:lnTo>
                  <a:lnTo>
                    <a:pt x="0" y="2"/>
                  </a:lnTo>
                  <a:lnTo>
                    <a:pt x="4" y="0"/>
                  </a:lnTo>
                  <a:lnTo>
                    <a:pt x="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8" name="Freeform 1161"/>
            <p:cNvSpPr>
              <a:spLocks/>
            </p:cNvSpPr>
            <p:nvPr/>
          </p:nvSpPr>
          <p:spPr bwMode="gray">
            <a:xfrm>
              <a:off x="5358674" y="1486794"/>
              <a:ext cx="5798" cy="3866"/>
            </a:xfrm>
            <a:custGeom>
              <a:avLst/>
              <a:gdLst>
                <a:gd name="T0" fmla="*/ 2 w 6"/>
                <a:gd name="T1" fmla="*/ 4 h 4"/>
                <a:gd name="T2" fmla="*/ 2 w 6"/>
                <a:gd name="T3" fmla="*/ 2 h 4"/>
                <a:gd name="T4" fmla="*/ 0 w 6"/>
                <a:gd name="T5" fmla="*/ 2 h 4"/>
                <a:gd name="T6" fmla="*/ 0 w 6"/>
                <a:gd name="T7" fmla="*/ 0 h 4"/>
                <a:gd name="T8" fmla="*/ 2 w 6"/>
                <a:gd name="T9" fmla="*/ 0 h 4"/>
                <a:gd name="T10" fmla="*/ 4 w 6"/>
                <a:gd name="T11" fmla="*/ 0 h 4"/>
                <a:gd name="T12" fmla="*/ 6 w 6"/>
                <a:gd name="T13" fmla="*/ 2 h 4"/>
                <a:gd name="T14" fmla="*/ 6 w 6"/>
                <a:gd name="T15" fmla="*/ 4 h 4"/>
                <a:gd name="T16" fmla="*/ 2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4"/>
                  </a:moveTo>
                  <a:lnTo>
                    <a:pt x="2" y="2"/>
                  </a:lnTo>
                  <a:lnTo>
                    <a:pt x="0" y="2"/>
                  </a:lnTo>
                  <a:lnTo>
                    <a:pt x="0" y="0"/>
                  </a:lnTo>
                  <a:lnTo>
                    <a:pt x="2" y="0"/>
                  </a:lnTo>
                  <a:lnTo>
                    <a:pt x="4" y="0"/>
                  </a:lnTo>
                  <a:lnTo>
                    <a:pt x="6" y="2"/>
                  </a:lnTo>
                  <a:lnTo>
                    <a:pt x="6" y="4"/>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89" name="Freeform 1162"/>
            <p:cNvSpPr>
              <a:spLocks/>
            </p:cNvSpPr>
            <p:nvPr/>
          </p:nvSpPr>
          <p:spPr bwMode="gray">
            <a:xfrm>
              <a:off x="5012702" y="1484861"/>
              <a:ext cx="3866" cy="1933"/>
            </a:xfrm>
            <a:custGeom>
              <a:avLst/>
              <a:gdLst>
                <a:gd name="T0" fmla="*/ 0 w 4"/>
                <a:gd name="T1" fmla="*/ 0 h 2"/>
                <a:gd name="T2" fmla="*/ 2 w 4"/>
                <a:gd name="T3" fmla="*/ 2 h 2"/>
                <a:gd name="T4" fmla="*/ 4 w 4"/>
                <a:gd name="T5" fmla="*/ 0 h 2"/>
                <a:gd name="T6" fmla="*/ 4 w 4"/>
                <a:gd name="T7" fmla="*/ 2 h 2"/>
                <a:gd name="T8" fmla="*/ 0 w 4"/>
                <a:gd name="T9" fmla="*/ 2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2" y="2"/>
                  </a:lnTo>
                  <a:lnTo>
                    <a:pt x="4" y="0"/>
                  </a:lnTo>
                  <a:lnTo>
                    <a:pt x="4"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0" name="Freeform 1163"/>
            <p:cNvSpPr>
              <a:spLocks/>
            </p:cNvSpPr>
            <p:nvPr/>
          </p:nvSpPr>
          <p:spPr bwMode="gray">
            <a:xfrm>
              <a:off x="4972113" y="1479063"/>
              <a:ext cx="1933" cy="3866"/>
            </a:xfrm>
            <a:custGeom>
              <a:avLst/>
              <a:gdLst>
                <a:gd name="T0" fmla="*/ 2 w 2"/>
                <a:gd name="T1" fmla="*/ 2 h 4"/>
                <a:gd name="T2" fmla="*/ 2 w 2"/>
                <a:gd name="T3" fmla="*/ 4 h 4"/>
                <a:gd name="T4" fmla="*/ 0 w 2"/>
                <a:gd name="T5" fmla="*/ 4 h 4"/>
                <a:gd name="T6" fmla="*/ 0 w 2"/>
                <a:gd name="T7" fmla="*/ 2 h 4"/>
                <a:gd name="T8" fmla="*/ 2 w 2"/>
                <a:gd name="T9" fmla="*/ 2 h 4"/>
                <a:gd name="T10" fmla="*/ 2 w 2"/>
                <a:gd name="T11" fmla="*/ 0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4"/>
                  </a:lnTo>
                  <a:lnTo>
                    <a:pt x="0"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1" name="Freeform 1164"/>
            <p:cNvSpPr>
              <a:spLocks/>
            </p:cNvSpPr>
            <p:nvPr/>
          </p:nvSpPr>
          <p:spPr bwMode="gray">
            <a:xfrm>
              <a:off x="4814590" y="1479063"/>
              <a:ext cx="50253" cy="75379"/>
            </a:xfrm>
            <a:custGeom>
              <a:avLst/>
              <a:gdLst>
                <a:gd name="T0" fmla="*/ 41 w 52"/>
                <a:gd name="T1" fmla="*/ 6 h 78"/>
                <a:gd name="T2" fmla="*/ 37 w 52"/>
                <a:gd name="T3" fmla="*/ 10 h 78"/>
                <a:gd name="T4" fmla="*/ 41 w 52"/>
                <a:gd name="T5" fmla="*/ 12 h 78"/>
                <a:gd name="T6" fmla="*/ 39 w 52"/>
                <a:gd name="T7" fmla="*/ 14 h 78"/>
                <a:gd name="T8" fmla="*/ 39 w 52"/>
                <a:gd name="T9" fmla="*/ 20 h 78"/>
                <a:gd name="T10" fmla="*/ 35 w 52"/>
                <a:gd name="T11" fmla="*/ 20 h 78"/>
                <a:gd name="T12" fmla="*/ 35 w 52"/>
                <a:gd name="T13" fmla="*/ 25 h 78"/>
                <a:gd name="T14" fmla="*/ 33 w 52"/>
                <a:gd name="T15" fmla="*/ 27 h 78"/>
                <a:gd name="T16" fmla="*/ 33 w 52"/>
                <a:gd name="T17" fmla="*/ 33 h 78"/>
                <a:gd name="T18" fmla="*/ 33 w 52"/>
                <a:gd name="T19" fmla="*/ 39 h 78"/>
                <a:gd name="T20" fmla="*/ 35 w 52"/>
                <a:gd name="T21" fmla="*/ 43 h 78"/>
                <a:gd name="T22" fmla="*/ 37 w 52"/>
                <a:gd name="T23" fmla="*/ 52 h 78"/>
                <a:gd name="T24" fmla="*/ 41 w 52"/>
                <a:gd name="T25" fmla="*/ 62 h 78"/>
                <a:gd name="T26" fmla="*/ 47 w 52"/>
                <a:gd name="T27" fmla="*/ 68 h 78"/>
                <a:gd name="T28" fmla="*/ 52 w 52"/>
                <a:gd name="T29" fmla="*/ 74 h 78"/>
                <a:gd name="T30" fmla="*/ 49 w 52"/>
                <a:gd name="T31" fmla="*/ 76 h 78"/>
                <a:gd name="T32" fmla="*/ 49 w 52"/>
                <a:gd name="T33" fmla="*/ 76 h 78"/>
                <a:gd name="T34" fmla="*/ 43 w 52"/>
                <a:gd name="T35" fmla="*/ 76 h 78"/>
                <a:gd name="T36" fmla="*/ 43 w 52"/>
                <a:gd name="T37" fmla="*/ 74 h 78"/>
                <a:gd name="T38" fmla="*/ 41 w 52"/>
                <a:gd name="T39" fmla="*/ 74 h 78"/>
                <a:gd name="T40" fmla="*/ 43 w 52"/>
                <a:gd name="T41" fmla="*/ 78 h 78"/>
                <a:gd name="T42" fmla="*/ 43 w 52"/>
                <a:gd name="T43" fmla="*/ 76 h 78"/>
                <a:gd name="T44" fmla="*/ 37 w 52"/>
                <a:gd name="T45" fmla="*/ 76 h 78"/>
                <a:gd name="T46" fmla="*/ 35 w 52"/>
                <a:gd name="T47" fmla="*/ 76 h 78"/>
                <a:gd name="T48" fmla="*/ 35 w 52"/>
                <a:gd name="T49" fmla="*/ 74 h 78"/>
                <a:gd name="T50" fmla="*/ 33 w 52"/>
                <a:gd name="T51" fmla="*/ 74 h 78"/>
                <a:gd name="T52" fmla="*/ 31 w 52"/>
                <a:gd name="T53" fmla="*/ 78 h 78"/>
                <a:gd name="T54" fmla="*/ 27 w 52"/>
                <a:gd name="T55" fmla="*/ 72 h 78"/>
                <a:gd name="T56" fmla="*/ 25 w 52"/>
                <a:gd name="T57" fmla="*/ 72 h 78"/>
                <a:gd name="T58" fmla="*/ 23 w 52"/>
                <a:gd name="T59" fmla="*/ 72 h 78"/>
                <a:gd name="T60" fmla="*/ 20 w 52"/>
                <a:gd name="T61" fmla="*/ 72 h 78"/>
                <a:gd name="T62" fmla="*/ 18 w 52"/>
                <a:gd name="T63" fmla="*/ 72 h 78"/>
                <a:gd name="T64" fmla="*/ 18 w 52"/>
                <a:gd name="T65" fmla="*/ 70 h 78"/>
                <a:gd name="T66" fmla="*/ 20 w 52"/>
                <a:gd name="T67" fmla="*/ 64 h 78"/>
                <a:gd name="T68" fmla="*/ 21 w 52"/>
                <a:gd name="T69" fmla="*/ 64 h 78"/>
                <a:gd name="T70" fmla="*/ 21 w 52"/>
                <a:gd name="T71" fmla="*/ 60 h 78"/>
                <a:gd name="T72" fmla="*/ 20 w 52"/>
                <a:gd name="T73" fmla="*/ 60 h 78"/>
                <a:gd name="T74" fmla="*/ 20 w 52"/>
                <a:gd name="T75" fmla="*/ 54 h 78"/>
                <a:gd name="T76" fmla="*/ 16 w 52"/>
                <a:gd name="T77" fmla="*/ 54 h 78"/>
                <a:gd name="T78" fmla="*/ 16 w 52"/>
                <a:gd name="T79" fmla="*/ 54 h 78"/>
                <a:gd name="T80" fmla="*/ 12 w 52"/>
                <a:gd name="T81" fmla="*/ 56 h 78"/>
                <a:gd name="T82" fmla="*/ 10 w 52"/>
                <a:gd name="T83" fmla="*/ 51 h 78"/>
                <a:gd name="T84" fmla="*/ 8 w 52"/>
                <a:gd name="T85" fmla="*/ 51 h 78"/>
                <a:gd name="T86" fmla="*/ 4 w 52"/>
                <a:gd name="T87" fmla="*/ 54 h 78"/>
                <a:gd name="T88" fmla="*/ 0 w 52"/>
                <a:gd name="T89" fmla="*/ 47 h 78"/>
                <a:gd name="T90" fmla="*/ 2 w 52"/>
                <a:gd name="T91" fmla="*/ 39 h 78"/>
                <a:gd name="T92" fmla="*/ 6 w 52"/>
                <a:gd name="T93" fmla="*/ 39 h 78"/>
                <a:gd name="T94" fmla="*/ 8 w 52"/>
                <a:gd name="T95" fmla="*/ 35 h 78"/>
                <a:gd name="T96" fmla="*/ 8 w 52"/>
                <a:gd name="T97" fmla="*/ 33 h 78"/>
                <a:gd name="T98" fmla="*/ 12 w 52"/>
                <a:gd name="T99" fmla="*/ 31 h 78"/>
                <a:gd name="T100" fmla="*/ 10 w 52"/>
                <a:gd name="T101" fmla="*/ 27 h 78"/>
                <a:gd name="T102" fmla="*/ 14 w 52"/>
                <a:gd name="T103" fmla="*/ 25 h 78"/>
                <a:gd name="T104" fmla="*/ 12 w 52"/>
                <a:gd name="T105" fmla="*/ 25 h 78"/>
                <a:gd name="T106" fmla="*/ 14 w 52"/>
                <a:gd name="T107" fmla="*/ 22 h 78"/>
                <a:gd name="T108" fmla="*/ 10 w 52"/>
                <a:gd name="T109" fmla="*/ 18 h 78"/>
                <a:gd name="T110" fmla="*/ 18 w 52"/>
                <a:gd name="T111" fmla="*/ 14 h 78"/>
                <a:gd name="T112" fmla="*/ 16 w 52"/>
                <a:gd name="T113" fmla="*/ 10 h 78"/>
                <a:gd name="T114" fmla="*/ 16 w 52"/>
                <a:gd name="T115" fmla="*/ 8 h 78"/>
                <a:gd name="T116" fmla="*/ 23 w 52"/>
                <a:gd name="T117" fmla="*/ 4 h 78"/>
                <a:gd name="T118" fmla="*/ 29 w 52"/>
                <a:gd name="T1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78">
                  <a:moveTo>
                    <a:pt x="33" y="2"/>
                  </a:moveTo>
                  <a:lnTo>
                    <a:pt x="33" y="4"/>
                  </a:lnTo>
                  <a:lnTo>
                    <a:pt x="37" y="4"/>
                  </a:lnTo>
                  <a:lnTo>
                    <a:pt x="39" y="6"/>
                  </a:lnTo>
                  <a:lnTo>
                    <a:pt x="41" y="6"/>
                  </a:lnTo>
                  <a:lnTo>
                    <a:pt x="43" y="6"/>
                  </a:lnTo>
                  <a:lnTo>
                    <a:pt x="43" y="8"/>
                  </a:lnTo>
                  <a:lnTo>
                    <a:pt x="43" y="10"/>
                  </a:lnTo>
                  <a:lnTo>
                    <a:pt x="39" y="10"/>
                  </a:lnTo>
                  <a:lnTo>
                    <a:pt x="37" y="10"/>
                  </a:lnTo>
                  <a:lnTo>
                    <a:pt x="37" y="12"/>
                  </a:lnTo>
                  <a:lnTo>
                    <a:pt x="39" y="10"/>
                  </a:lnTo>
                  <a:lnTo>
                    <a:pt x="41" y="10"/>
                  </a:lnTo>
                  <a:lnTo>
                    <a:pt x="43" y="12"/>
                  </a:lnTo>
                  <a:lnTo>
                    <a:pt x="41" y="12"/>
                  </a:lnTo>
                  <a:lnTo>
                    <a:pt x="37" y="12"/>
                  </a:lnTo>
                  <a:lnTo>
                    <a:pt x="37" y="14"/>
                  </a:lnTo>
                  <a:lnTo>
                    <a:pt x="35" y="14"/>
                  </a:lnTo>
                  <a:lnTo>
                    <a:pt x="37" y="14"/>
                  </a:lnTo>
                  <a:lnTo>
                    <a:pt x="39" y="14"/>
                  </a:lnTo>
                  <a:lnTo>
                    <a:pt x="41" y="14"/>
                  </a:lnTo>
                  <a:lnTo>
                    <a:pt x="41" y="16"/>
                  </a:lnTo>
                  <a:lnTo>
                    <a:pt x="41" y="18"/>
                  </a:lnTo>
                  <a:lnTo>
                    <a:pt x="39" y="18"/>
                  </a:lnTo>
                  <a:lnTo>
                    <a:pt x="39" y="20"/>
                  </a:lnTo>
                  <a:lnTo>
                    <a:pt x="37" y="18"/>
                  </a:lnTo>
                  <a:lnTo>
                    <a:pt x="35" y="18"/>
                  </a:lnTo>
                  <a:lnTo>
                    <a:pt x="33" y="18"/>
                  </a:lnTo>
                  <a:lnTo>
                    <a:pt x="35" y="18"/>
                  </a:lnTo>
                  <a:lnTo>
                    <a:pt x="35" y="20"/>
                  </a:lnTo>
                  <a:lnTo>
                    <a:pt x="37" y="20"/>
                  </a:lnTo>
                  <a:lnTo>
                    <a:pt x="37" y="22"/>
                  </a:lnTo>
                  <a:lnTo>
                    <a:pt x="35" y="22"/>
                  </a:lnTo>
                  <a:lnTo>
                    <a:pt x="35" y="23"/>
                  </a:lnTo>
                  <a:lnTo>
                    <a:pt x="35" y="25"/>
                  </a:lnTo>
                  <a:lnTo>
                    <a:pt x="33" y="23"/>
                  </a:lnTo>
                  <a:lnTo>
                    <a:pt x="33" y="25"/>
                  </a:lnTo>
                  <a:lnTo>
                    <a:pt x="35" y="25"/>
                  </a:lnTo>
                  <a:lnTo>
                    <a:pt x="35" y="27"/>
                  </a:lnTo>
                  <a:lnTo>
                    <a:pt x="33" y="27"/>
                  </a:lnTo>
                  <a:lnTo>
                    <a:pt x="31" y="27"/>
                  </a:lnTo>
                  <a:lnTo>
                    <a:pt x="33" y="27"/>
                  </a:lnTo>
                  <a:lnTo>
                    <a:pt x="33" y="29"/>
                  </a:lnTo>
                  <a:lnTo>
                    <a:pt x="33" y="31"/>
                  </a:lnTo>
                  <a:lnTo>
                    <a:pt x="33" y="33"/>
                  </a:lnTo>
                  <a:lnTo>
                    <a:pt x="35" y="33"/>
                  </a:lnTo>
                  <a:lnTo>
                    <a:pt x="35" y="35"/>
                  </a:lnTo>
                  <a:lnTo>
                    <a:pt x="33" y="35"/>
                  </a:lnTo>
                  <a:lnTo>
                    <a:pt x="33" y="37"/>
                  </a:lnTo>
                  <a:lnTo>
                    <a:pt x="33" y="39"/>
                  </a:lnTo>
                  <a:lnTo>
                    <a:pt x="33" y="41"/>
                  </a:lnTo>
                  <a:lnTo>
                    <a:pt x="31" y="41"/>
                  </a:lnTo>
                  <a:lnTo>
                    <a:pt x="31" y="43"/>
                  </a:lnTo>
                  <a:lnTo>
                    <a:pt x="33" y="43"/>
                  </a:lnTo>
                  <a:lnTo>
                    <a:pt x="35" y="43"/>
                  </a:lnTo>
                  <a:lnTo>
                    <a:pt x="35" y="45"/>
                  </a:lnTo>
                  <a:lnTo>
                    <a:pt x="35" y="47"/>
                  </a:lnTo>
                  <a:lnTo>
                    <a:pt x="35" y="49"/>
                  </a:lnTo>
                  <a:lnTo>
                    <a:pt x="35" y="51"/>
                  </a:lnTo>
                  <a:lnTo>
                    <a:pt x="37" y="52"/>
                  </a:lnTo>
                  <a:lnTo>
                    <a:pt x="37" y="54"/>
                  </a:lnTo>
                  <a:lnTo>
                    <a:pt x="39" y="56"/>
                  </a:lnTo>
                  <a:lnTo>
                    <a:pt x="39" y="58"/>
                  </a:lnTo>
                  <a:lnTo>
                    <a:pt x="39" y="60"/>
                  </a:lnTo>
                  <a:lnTo>
                    <a:pt x="41" y="62"/>
                  </a:lnTo>
                  <a:lnTo>
                    <a:pt x="43" y="64"/>
                  </a:lnTo>
                  <a:lnTo>
                    <a:pt x="43" y="66"/>
                  </a:lnTo>
                  <a:lnTo>
                    <a:pt x="45" y="66"/>
                  </a:lnTo>
                  <a:lnTo>
                    <a:pt x="45" y="68"/>
                  </a:lnTo>
                  <a:lnTo>
                    <a:pt x="47" y="68"/>
                  </a:lnTo>
                  <a:lnTo>
                    <a:pt x="47" y="70"/>
                  </a:lnTo>
                  <a:lnTo>
                    <a:pt x="49" y="70"/>
                  </a:lnTo>
                  <a:lnTo>
                    <a:pt x="50" y="70"/>
                  </a:lnTo>
                  <a:lnTo>
                    <a:pt x="50" y="72"/>
                  </a:lnTo>
                  <a:lnTo>
                    <a:pt x="52" y="74"/>
                  </a:lnTo>
                  <a:lnTo>
                    <a:pt x="50" y="74"/>
                  </a:lnTo>
                  <a:lnTo>
                    <a:pt x="50" y="72"/>
                  </a:lnTo>
                  <a:lnTo>
                    <a:pt x="50" y="74"/>
                  </a:lnTo>
                  <a:lnTo>
                    <a:pt x="50" y="76"/>
                  </a:lnTo>
                  <a:lnTo>
                    <a:pt x="49" y="76"/>
                  </a:lnTo>
                  <a:lnTo>
                    <a:pt x="47" y="74"/>
                  </a:lnTo>
                  <a:lnTo>
                    <a:pt x="45" y="74"/>
                  </a:lnTo>
                  <a:lnTo>
                    <a:pt x="45" y="76"/>
                  </a:lnTo>
                  <a:lnTo>
                    <a:pt x="47" y="76"/>
                  </a:lnTo>
                  <a:lnTo>
                    <a:pt x="49" y="76"/>
                  </a:lnTo>
                  <a:lnTo>
                    <a:pt x="49" y="78"/>
                  </a:lnTo>
                  <a:lnTo>
                    <a:pt x="47" y="76"/>
                  </a:lnTo>
                  <a:lnTo>
                    <a:pt x="45" y="76"/>
                  </a:lnTo>
                  <a:lnTo>
                    <a:pt x="43" y="74"/>
                  </a:lnTo>
                  <a:lnTo>
                    <a:pt x="43" y="76"/>
                  </a:lnTo>
                  <a:lnTo>
                    <a:pt x="45" y="76"/>
                  </a:lnTo>
                  <a:lnTo>
                    <a:pt x="43" y="76"/>
                  </a:lnTo>
                  <a:lnTo>
                    <a:pt x="43" y="74"/>
                  </a:lnTo>
                  <a:lnTo>
                    <a:pt x="43" y="72"/>
                  </a:lnTo>
                  <a:lnTo>
                    <a:pt x="43" y="74"/>
                  </a:lnTo>
                  <a:lnTo>
                    <a:pt x="41" y="74"/>
                  </a:lnTo>
                  <a:lnTo>
                    <a:pt x="41" y="72"/>
                  </a:lnTo>
                  <a:lnTo>
                    <a:pt x="41" y="74"/>
                  </a:lnTo>
                  <a:lnTo>
                    <a:pt x="39" y="74"/>
                  </a:lnTo>
                  <a:lnTo>
                    <a:pt x="41" y="74"/>
                  </a:lnTo>
                  <a:lnTo>
                    <a:pt x="41" y="76"/>
                  </a:lnTo>
                  <a:lnTo>
                    <a:pt x="41" y="74"/>
                  </a:lnTo>
                  <a:lnTo>
                    <a:pt x="43" y="74"/>
                  </a:lnTo>
                  <a:lnTo>
                    <a:pt x="43" y="76"/>
                  </a:lnTo>
                  <a:lnTo>
                    <a:pt x="43" y="78"/>
                  </a:lnTo>
                  <a:lnTo>
                    <a:pt x="41" y="78"/>
                  </a:lnTo>
                  <a:lnTo>
                    <a:pt x="43" y="78"/>
                  </a:lnTo>
                  <a:lnTo>
                    <a:pt x="43" y="76"/>
                  </a:lnTo>
                  <a:lnTo>
                    <a:pt x="43" y="78"/>
                  </a:lnTo>
                  <a:lnTo>
                    <a:pt x="43" y="76"/>
                  </a:lnTo>
                  <a:lnTo>
                    <a:pt x="41" y="76"/>
                  </a:lnTo>
                  <a:lnTo>
                    <a:pt x="39" y="74"/>
                  </a:lnTo>
                  <a:lnTo>
                    <a:pt x="39" y="76"/>
                  </a:lnTo>
                  <a:lnTo>
                    <a:pt x="37" y="74"/>
                  </a:lnTo>
                  <a:lnTo>
                    <a:pt x="37" y="76"/>
                  </a:lnTo>
                  <a:lnTo>
                    <a:pt x="39" y="76"/>
                  </a:lnTo>
                  <a:lnTo>
                    <a:pt x="39" y="78"/>
                  </a:lnTo>
                  <a:lnTo>
                    <a:pt x="39" y="76"/>
                  </a:lnTo>
                  <a:lnTo>
                    <a:pt x="37" y="76"/>
                  </a:lnTo>
                  <a:lnTo>
                    <a:pt x="35" y="76"/>
                  </a:lnTo>
                  <a:lnTo>
                    <a:pt x="37" y="76"/>
                  </a:lnTo>
                  <a:lnTo>
                    <a:pt x="37" y="74"/>
                  </a:lnTo>
                  <a:lnTo>
                    <a:pt x="35" y="74"/>
                  </a:lnTo>
                  <a:lnTo>
                    <a:pt x="35" y="72"/>
                  </a:lnTo>
                  <a:lnTo>
                    <a:pt x="35" y="74"/>
                  </a:lnTo>
                  <a:lnTo>
                    <a:pt x="37" y="76"/>
                  </a:lnTo>
                  <a:lnTo>
                    <a:pt x="35" y="74"/>
                  </a:lnTo>
                  <a:lnTo>
                    <a:pt x="33" y="74"/>
                  </a:lnTo>
                  <a:lnTo>
                    <a:pt x="33" y="72"/>
                  </a:lnTo>
                  <a:lnTo>
                    <a:pt x="33" y="74"/>
                  </a:lnTo>
                  <a:lnTo>
                    <a:pt x="31" y="74"/>
                  </a:lnTo>
                  <a:lnTo>
                    <a:pt x="31" y="76"/>
                  </a:lnTo>
                  <a:lnTo>
                    <a:pt x="33" y="76"/>
                  </a:lnTo>
                  <a:lnTo>
                    <a:pt x="31" y="76"/>
                  </a:lnTo>
                  <a:lnTo>
                    <a:pt x="31" y="78"/>
                  </a:lnTo>
                  <a:lnTo>
                    <a:pt x="31" y="76"/>
                  </a:lnTo>
                  <a:lnTo>
                    <a:pt x="29" y="76"/>
                  </a:lnTo>
                  <a:lnTo>
                    <a:pt x="29" y="74"/>
                  </a:lnTo>
                  <a:lnTo>
                    <a:pt x="27" y="74"/>
                  </a:lnTo>
                  <a:lnTo>
                    <a:pt x="27" y="72"/>
                  </a:lnTo>
                  <a:lnTo>
                    <a:pt x="25" y="72"/>
                  </a:lnTo>
                  <a:lnTo>
                    <a:pt x="25" y="70"/>
                  </a:lnTo>
                  <a:lnTo>
                    <a:pt x="25" y="72"/>
                  </a:lnTo>
                  <a:lnTo>
                    <a:pt x="27" y="72"/>
                  </a:lnTo>
                  <a:lnTo>
                    <a:pt x="25" y="72"/>
                  </a:lnTo>
                  <a:lnTo>
                    <a:pt x="27" y="74"/>
                  </a:lnTo>
                  <a:lnTo>
                    <a:pt x="27" y="76"/>
                  </a:lnTo>
                  <a:lnTo>
                    <a:pt x="27" y="74"/>
                  </a:lnTo>
                  <a:lnTo>
                    <a:pt x="25" y="74"/>
                  </a:lnTo>
                  <a:lnTo>
                    <a:pt x="23" y="72"/>
                  </a:lnTo>
                  <a:lnTo>
                    <a:pt x="23" y="74"/>
                  </a:lnTo>
                  <a:lnTo>
                    <a:pt x="23" y="72"/>
                  </a:lnTo>
                  <a:lnTo>
                    <a:pt x="21" y="72"/>
                  </a:lnTo>
                  <a:lnTo>
                    <a:pt x="20" y="70"/>
                  </a:lnTo>
                  <a:lnTo>
                    <a:pt x="20" y="72"/>
                  </a:lnTo>
                  <a:lnTo>
                    <a:pt x="21" y="72"/>
                  </a:lnTo>
                  <a:lnTo>
                    <a:pt x="20" y="72"/>
                  </a:lnTo>
                  <a:lnTo>
                    <a:pt x="20" y="70"/>
                  </a:lnTo>
                  <a:lnTo>
                    <a:pt x="18" y="70"/>
                  </a:lnTo>
                  <a:lnTo>
                    <a:pt x="18" y="72"/>
                  </a:lnTo>
                  <a:lnTo>
                    <a:pt x="18" y="70"/>
                  </a:lnTo>
                  <a:lnTo>
                    <a:pt x="16" y="70"/>
                  </a:lnTo>
                  <a:lnTo>
                    <a:pt x="18" y="70"/>
                  </a:lnTo>
                  <a:lnTo>
                    <a:pt x="18" y="68"/>
                  </a:lnTo>
                  <a:lnTo>
                    <a:pt x="18" y="70"/>
                  </a:lnTo>
                  <a:lnTo>
                    <a:pt x="20" y="70"/>
                  </a:lnTo>
                  <a:lnTo>
                    <a:pt x="20" y="68"/>
                  </a:lnTo>
                  <a:lnTo>
                    <a:pt x="20" y="66"/>
                  </a:lnTo>
                  <a:lnTo>
                    <a:pt x="18" y="64"/>
                  </a:lnTo>
                  <a:lnTo>
                    <a:pt x="20" y="64"/>
                  </a:lnTo>
                  <a:lnTo>
                    <a:pt x="21" y="64"/>
                  </a:lnTo>
                  <a:lnTo>
                    <a:pt x="20" y="64"/>
                  </a:lnTo>
                  <a:lnTo>
                    <a:pt x="20" y="62"/>
                  </a:lnTo>
                  <a:lnTo>
                    <a:pt x="21" y="62"/>
                  </a:lnTo>
                  <a:lnTo>
                    <a:pt x="21" y="64"/>
                  </a:lnTo>
                  <a:lnTo>
                    <a:pt x="23" y="62"/>
                  </a:lnTo>
                  <a:lnTo>
                    <a:pt x="21" y="62"/>
                  </a:lnTo>
                  <a:lnTo>
                    <a:pt x="21" y="60"/>
                  </a:lnTo>
                  <a:lnTo>
                    <a:pt x="23" y="60"/>
                  </a:lnTo>
                  <a:lnTo>
                    <a:pt x="21" y="60"/>
                  </a:lnTo>
                  <a:lnTo>
                    <a:pt x="21" y="62"/>
                  </a:lnTo>
                  <a:lnTo>
                    <a:pt x="21" y="60"/>
                  </a:lnTo>
                  <a:lnTo>
                    <a:pt x="20" y="60"/>
                  </a:lnTo>
                  <a:lnTo>
                    <a:pt x="20" y="62"/>
                  </a:lnTo>
                  <a:lnTo>
                    <a:pt x="20" y="60"/>
                  </a:lnTo>
                  <a:lnTo>
                    <a:pt x="18" y="60"/>
                  </a:lnTo>
                  <a:lnTo>
                    <a:pt x="18" y="58"/>
                  </a:lnTo>
                  <a:lnTo>
                    <a:pt x="20" y="56"/>
                  </a:lnTo>
                  <a:lnTo>
                    <a:pt x="21" y="54"/>
                  </a:lnTo>
                  <a:lnTo>
                    <a:pt x="20" y="54"/>
                  </a:lnTo>
                  <a:lnTo>
                    <a:pt x="18" y="56"/>
                  </a:lnTo>
                  <a:lnTo>
                    <a:pt x="18" y="58"/>
                  </a:lnTo>
                  <a:lnTo>
                    <a:pt x="16" y="58"/>
                  </a:lnTo>
                  <a:lnTo>
                    <a:pt x="16" y="56"/>
                  </a:lnTo>
                  <a:lnTo>
                    <a:pt x="16" y="54"/>
                  </a:lnTo>
                  <a:lnTo>
                    <a:pt x="16" y="52"/>
                  </a:lnTo>
                  <a:lnTo>
                    <a:pt x="18" y="52"/>
                  </a:lnTo>
                  <a:lnTo>
                    <a:pt x="16" y="51"/>
                  </a:lnTo>
                  <a:lnTo>
                    <a:pt x="16" y="52"/>
                  </a:lnTo>
                  <a:lnTo>
                    <a:pt x="16" y="54"/>
                  </a:lnTo>
                  <a:lnTo>
                    <a:pt x="14" y="54"/>
                  </a:lnTo>
                  <a:lnTo>
                    <a:pt x="14" y="52"/>
                  </a:lnTo>
                  <a:lnTo>
                    <a:pt x="14" y="54"/>
                  </a:lnTo>
                  <a:lnTo>
                    <a:pt x="14" y="56"/>
                  </a:lnTo>
                  <a:lnTo>
                    <a:pt x="12" y="56"/>
                  </a:lnTo>
                  <a:lnTo>
                    <a:pt x="12" y="54"/>
                  </a:lnTo>
                  <a:lnTo>
                    <a:pt x="12" y="52"/>
                  </a:lnTo>
                  <a:lnTo>
                    <a:pt x="10" y="54"/>
                  </a:lnTo>
                  <a:lnTo>
                    <a:pt x="10" y="52"/>
                  </a:lnTo>
                  <a:lnTo>
                    <a:pt x="10" y="51"/>
                  </a:lnTo>
                  <a:lnTo>
                    <a:pt x="10" y="52"/>
                  </a:lnTo>
                  <a:lnTo>
                    <a:pt x="8" y="52"/>
                  </a:lnTo>
                  <a:lnTo>
                    <a:pt x="8" y="54"/>
                  </a:lnTo>
                  <a:lnTo>
                    <a:pt x="8" y="52"/>
                  </a:lnTo>
                  <a:lnTo>
                    <a:pt x="8" y="51"/>
                  </a:lnTo>
                  <a:lnTo>
                    <a:pt x="6" y="52"/>
                  </a:lnTo>
                  <a:lnTo>
                    <a:pt x="8" y="52"/>
                  </a:lnTo>
                  <a:lnTo>
                    <a:pt x="8" y="54"/>
                  </a:lnTo>
                  <a:lnTo>
                    <a:pt x="6" y="54"/>
                  </a:lnTo>
                  <a:lnTo>
                    <a:pt x="4" y="54"/>
                  </a:lnTo>
                  <a:lnTo>
                    <a:pt x="2" y="52"/>
                  </a:lnTo>
                  <a:lnTo>
                    <a:pt x="2" y="51"/>
                  </a:lnTo>
                  <a:lnTo>
                    <a:pt x="2" y="49"/>
                  </a:lnTo>
                  <a:lnTo>
                    <a:pt x="0" y="49"/>
                  </a:lnTo>
                  <a:lnTo>
                    <a:pt x="0" y="47"/>
                  </a:lnTo>
                  <a:lnTo>
                    <a:pt x="0" y="45"/>
                  </a:lnTo>
                  <a:lnTo>
                    <a:pt x="0" y="43"/>
                  </a:lnTo>
                  <a:lnTo>
                    <a:pt x="0" y="41"/>
                  </a:lnTo>
                  <a:lnTo>
                    <a:pt x="0" y="39"/>
                  </a:lnTo>
                  <a:lnTo>
                    <a:pt x="2" y="39"/>
                  </a:lnTo>
                  <a:lnTo>
                    <a:pt x="2" y="37"/>
                  </a:lnTo>
                  <a:lnTo>
                    <a:pt x="4" y="35"/>
                  </a:lnTo>
                  <a:lnTo>
                    <a:pt x="4" y="37"/>
                  </a:lnTo>
                  <a:lnTo>
                    <a:pt x="6" y="37"/>
                  </a:lnTo>
                  <a:lnTo>
                    <a:pt x="6" y="39"/>
                  </a:lnTo>
                  <a:lnTo>
                    <a:pt x="6" y="37"/>
                  </a:lnTo>
                  <a:lnTo>
                    <a:pt x="8" y="37"/>
                  </a:lnTo>
                  <a:lnTo>
                    <a:pt x="8" y="39"/>
                  </a:lnTo>
                  <a:lnTo>
                    <a:pt x="8" y="37"/>
                  </a:lnTo>
                  <a:lnTo>
                    <a:pt x="8" y="35"/>
                  </a:lnTo>
                  <a:lnTo>
                    <a:pt x="10" y="35"/>
                  </a:lnTo>
                  <a:lnTo>
                    <a:pt x="8" y="33"/>
                  </a:lnTo>
                  <a:lnTo>
                    <a:pt x="10" y="35"/>
                  </a:lnTo>
                  <a:lnTo>
                    <a:pt x="10" y="33"/>
                  </a:lnTo>
                  <a:lnTo>
                    <a:pt x="8" y="33"/>
                  </a:lnTo>
                  <a:lnTo>
                    <a:pt x="10" y="33"/>
                  </a:lnTo>
                  <a:lnTo>
                    <a:pt x="10" y="31"/>
                  </a:lnTo>
                  <a:lnTo>
                    <a:pt x="10" y="29"/>
                  </a:lnTo>
                  <a:lnTo>
                    <a:pt x="10" y="31"/>
                  </a:lnTo>
                  <a:lnTo>
                    <a:pt x="12" y="31"/>
                  </a:lnTo>
                  <a:lnTo>
                    <a:pt x="12" y="29"/>
                  </a:lnTo>
                  <a:lnTo>
                    <a:pt x="10" y="29"/>
                  </a:lnTo>
                  <a:lnTo>
                    <a:pt x="12" y="29"/>
                  </a:lnTo>
                  <a:lnTo>
                    <a:pt x="10" y="29"/>
                  </a:lnTo>
                  <a:lnTo>
                    <a:pt x="10" y="27"/>
                  </a:lnTo>
                  <a:lnTo>
                    <a:pt x="12" y="27"/>
                  </a:lnTo>
                  <a:lnTo>
                    <a:pt x="10" y="27"/>
                  </a:lnTo>
                  <a:lnTo>
                    <a:pt x="12" y="27"/>
                  </a:lnTo>
                  <a:lnTo>
                    <a:pt x="12" y="25"/>
                  </a:lnTo>
                  <a:lnTo>
                    <a:pt x="14" y="25"/>
                  </a:lnTo>
                  <a:lnTo>
                    <a:pt x="12" y="25"/>
                  </a:lnTo>
                  <a:lnTo>
                    <a:pt x="12" y="23"/>
                  </a:lnTo>
                  <a:lnTo>
                    <a:pt x="14" y="23"/>
                  </a:lnTo>
                  <a:lnTo>
                    <a:pt x="12" y="23"/>
                  </a:lnTo>
                  <a:lnTo>
                    <a:pt x="12" y="25"/>
                  </a:lnTo>
                  <a:lnTo>
                    <a:pt x="12" y="23"/>
                  </a:lnTo>
                  <a:lnTo>
                    <a:pt x="12" y="22"/>
                  </a:lnTo>
                  <a:lnTo>
                    <a:pt x="14" y="22"/>
                  </a:lnTo>
                  <a:lnTo>
                    <a:pt x="16" y="22"/>
                  </a:lnTo>
                  <a:lnTo>
                    <a:pt x="14" y="22"/>
                  </a:lnTo>
                  <a:lnTo>
                    <a:pt x="12" y="22"/>
                  </a:lnTo>
                  <a:lnTo>
                    <a:pt x="10" y="22"/>
                  </a:lnTo>
                  <a:lnTo>
                    <a:pt x="8" y="20"/>
                  </a:lnTo>
                  <a:lnTo>
                    <a:pt x="10" y="20"/>
                  </a:lnTo>
                  <a:lnTo>
                    <a:pt x="10" y="18"/>
                  </a:lnTo>
                  <a:lnTo>
                    <a:pt x="10" y="16"/>
                  </a:lnTo>
                  <a:lnTo>
                    <a:pt x="14" y="14"/>
                  </a:lnTo>
                  <a:lnTo>
                    <a:pt x="16" y="16"/>
                  </a:lnTo>
                  <a:lnTo>
                    <a:pt x="16" y="14"/>
                  </a:lnTo>
                  <a:lnTo>
                    <a:pt x="18" y="14"/>
                  </a:lnTo>
                  <a:lnTo>
                    <a:pt x="16" y="14"/>
                  </a:lnTo>
                  <a:lnTo>
                    <a:pt x="14" y="14"/>
                  </a:lnTo>
                  <a:lnTo>
                    <a:pt x="14" y="12"/>
                  </a:lnTo>
                  <a:lnTo>
                    <a:pt x="16" y="12"/>
                  </a:lnTo>
                  <a:lnTo>
                    <a:pt x="16" y="10"/>
                  </a:lnTo>
                  <a:lnTo>
                    <a:pt x="14" y="10"/>
                  </a:lnTo>
                  <a:lnTo>
                    <a:pt x="16" y="10"/>
                  </a:lnTo>
                  <a:lnTo>
                    <a:pt x="16" y="8"/>
                  </a:lnTo>
                  <a:lnTo>
                    <a:pt x="14" y="8"/>
                  </a:lnTo>
                  <a:lnTo>
                    <a:pt x="16" y="8"/>
                  </a:lnTo>
                  <a:lnTo>
                    <a:pt x="16" y="6"/>
                  </a:lnTo>
                  <a:lnTo>
                    <a:pt x="18" y="6"/>
                  </a:lnTo>
                  <a:lnTo>
                    <a:pt x="20" y="4"/>
                  </a:lnTo>
                  <a:lnTo>
                    <a:pt x="21" y="4"/>
                  </a:lnTo>
                  <a:lnTo>
                    <a:pt x="23" y="4"/>
                  </a:lnTo>
                  <a:lnTo>
                    <a:pt x="25" y="4"/>
                  </a:lnTo>
                  <a:lnTo>
                    <a:pt x="25" y="2"/>
                  </a:lnTo>
                  <a:lnTo>
                    <a:pt x="27" y="2"/>
                  </a:lnTo>
                  <a:lnTo>
                    <a:pt x="27" y="0"/>
                  </a:lnTo>
                  <a:lnTo>
                    <a:pt x="29" y="0"/>
                  </a:lnTo>
                  <a:lnTo>
                    <a:pt x="31" y="2"/>
                  </a:lnTo>
                  <a:lnTo>
                    <a:pt x="3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2" name="Freeform 1165"/>
            <p:cNvSpPr>
              <a:spLocks/>
            </p:cNvSpPr>
            <p:nvPr/>
          </p:nvSpPr>
          <p:spPr bwMode="gray">
            <a:xfrm>
              <a:off x="4962449" y="1477130"/>
              <a:ext cx="14496" cy="13530"/>
            </a:xfrm>
            <a:custGeom>
              <a:avLst/>
              <a:gdLst>
                <a:gd name="T0" fmla="*/ 8 w 15"/>
                <a:gd name="T1" fmla="*/ 0 h 14"/>
                <a:gd name="T2" fmla="*/ 12 w 15"/>
                <a:gd name="T3" fmla="*/ 0 h 14"/>
                <a:gd name="T4" fmla="*/ 12 w 15"/>
                <a:gd name="T5" fmla="*/ 2 h 14"/>
                <a:gd name="T6" fmla="*/ 10 w 15"/>
                <a:gd name="T7" fmla="*/ 2 h 14"/>
                <a:gd name="T8" fmla="*/ 10 w 15"/>
                <a:gd name="T9" fmla="*/ 4 h 14"/>
                <a:gd name="T10" fmla="*/ 10 w 15"/>
                <a:gd name="T11" fmla="*/ 6 h 14"/>
                <a:gd name="T12" fmla="*/ 12 w 15"/>
                <a:gd name="T13" fmla="*/ 6 h 14"/>
                <a:gd name="T14" fmla="*/ 12 w 15"/>
                <a:gd name="T15" fmla="*/ 8 h 14"/>
                <a:gd name="T16" fmla="*/ 12 w 15"/>
                <a:gd name="T17" fmla="*/ 6 h 14"/>
                <a:gd name="T18" fmla="*/ 12 w 15"/>
                <a:gd name="T19" fmla="*/ 4 h 14"/>
                <a:gd name="T20" fmla="*/ 13 w 15"/>
                <a:gd name="T21" fmla="*/ 4 h 14"/>
                <a:gd name="T22" fmla="*/ 13 w 15"/>
                <a:gd name="T23" fmla="*/ 6 h 14"/>
                <a:gd name="T24" fmla="*/ 13 w 15"/>
                <a:gd name="T25" fmla="*/ 8 h 14"/>
                <a:gd name="T26" fmla="*/ 15 w 15"/>
                <a:gd name="T27" fmla="*/ 8 h 14"/>
                <a:gd name="T28" fmla="*/ 15 w 15"/>
                <a:gd name="T29" fmla="*/ 10 h 14"/>
                <a:gd name="T30" fmla="*/ 15 w 15"/>
                <a:gd name="T31" fmla="*/ 14 h 14"/>
                <a:gd name="T32" fmla="*/ 13 w 15"/>
                <a:gd name="T33" fmla="*/ 12 h 14"/>
                <a:gd name="T34" fmla="*/ 13 w 15"/>
                <a:gd name="T35" fmla="*/ 10 h 14"/>
                <a:gd name="T36" fmla="*/ 12 w 15"/>
                <a:gd name="T37" fmla="*/ 10 h 14"/>
                <a:gd name="T38" fmla="*/ 10 w 15"/>
                <a:gd name="T39" fmla="*/ 12 h 14"/>
                <a:gd name="T40" fmla="*/ 6 w 15"/>
                <a:gd name="T41" fmla="*/ 12 h 14"/>
                <a:gd name="T42" fmla="*/ 4 w 15"/>
                <a:gd name="T43" fmla="*/ 14 h 14"/>
                <a:gd name="T44" fmla="*/ 2 w 15"/>
                <a:gd name="T45" fmla="*/ 14 h 14"/>
                <a:gd name="T46" fmla="*/ 2 w 15"/>
                <a:gd name="T47" fmla="*/ 12 h 14"/>
                <a:gd name="T48" fmla="*/ 0 w 15"/>
                <a:gd name="T49" fmla="*/ 12 h 14"/>
                <a:gd name="T50" fmla="*/ 0 w 15"/>
                <a:gd name="T51" fmla="*/ 14 h 14"/>
                <a:gd name="T52" fmla="*/ 2 w 15"/>
                <a:gd name="T53" fmla="*/ 14 h 14"/>
                <a:gd name="T54" fmla="*/ 0 w 15"/>
                <a:gd name="T55" fmla="*/ 14 h 14"/>
                <a:gd name="T56" fmla="*/ 0 w 15"/>
                <a:gd name="T57" fmla="*/ 12 h 14"/>
                <a:gd name="T58" fmla="*/ 0 w 15"/>
                <a:gd name="T59" fmla="*/ 10 h 14"/>
                <a:gd name="T60" fmla="*/ 2 w 15"/>
                <a:gd name="T61" fmla="*/ 8 h 14"/>
                <a:gd name="T62" fmla="*/ 2 w 15"/>
                <a:gd name="T63" fmla="*/ 6 h 14"/>
                <a:gd name="T64" fmla="*/ 0 w 15"/>
                <a:gd name="T65" fmla="*/ 4 h 14"/>
                <a:gd name="T66" fmla="*/ 0 w 15"/>
                <a:gd name="T67" fmla="*/ 2 h 14"/>
                <a:gd name="T68" fmla="*/ 4 w 15"/>
                <a:gd name="T69" fmla="*/ 0 h 14"/>
                <a:gd name="T70" fmla="*/ 6 w 15"/>
                <a:gd name="T71" fmla="*/ 0 h 14"/>
                <a:gd name="T72" fmla="*/ 8 w 15"/>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4">
                  <a:moveTo>
                    <a:pt x="8" y="0"/>
                  </a:moveTo>
                  <a:lnTo>
                    <a:pt x="12" y="0"/>
                  </a:lnTo>
                  <a:lnTo>
                    <a:pt x="12" y="2"/>
                  </a:lnTo>
                  <a:lnTo>
                    <a:pt x="10" y="2"/>
                  </a:lnTo>
                  <a:lnTo>
                    <a:pt x="10" y="4"/>
                  </a:lnTo>
                  <a:lnTo>
                    <a:pt x="10" y="6"/>
                  </a:lnTo>
                  <a:lnTo>
                    <a:pt x="12" y="6"/>
                  </a:lnTo>
                  <a:lnTo>
                    <a:pt x="12" y="8"/>
                  </a:lnTo>
                  <a:lnTo>
                    <a:pt x="12" y="6"/>
                  </a:lnTo>
                  <a:lnTo>
                    <a:pt x="12" y="4"/>
                  </a:lnTo>
                  <a:lnTo>
                    <a:pt x="13" y="4"/>
                  </a:lnTo>
                  <a:lnTo>
                    <a:pt x="13" y="6"/>
                  </a:lnTo>
                  <a:lnTo>
                    <a:pt x="13" y="8"/>
                  </a:lnTo>
                  <a:lnTo>
                    <a:pt x="15" y="8"/>
                  </a:lnTo>
                  <a:lnTo>
                    <a:pt x="15" y="10"/>
                  </a:lnTo>
                  <a:lnTo>
                    <a:pt x="15" y="14"/>
                  </a:lnTo>
                  <a:lnTo>
                    <a:pt x="13" y="12"/>
                  </a:lnTo>
                  <a:lnTo>
                    <a:pt x="13" y="10"/>
                  </a:lnTo>
                  <a:lnTo>
                    <a:pt x="12" y="10"/>
                  </a:lnTo>
                  <a:lnTo>
                    <a:pt x="10" y="12"/>
                  </a:lnTo>
                  <a:lnTo>
                    <a:pt x="6" y="12"/>
                  </a:lnTo>
                  <a:lnTo>
                    <a:pt x="4" y="14"/>
                  </a:lnTo>
                  <a:lnTo>
                    <a:pt x="2" y="14"/>
                  </a:lnTo>
                  <a:lnTo>
                    <a:pt x="2" y="12"/>
                  </a:lnTo>
                  <a:lnTo>
                    <a:pt x="0" y="12"/>
                  </a:lnTo>
                  <a:lnTo>
                    <a:pt x="0" y="14"/>
                  </a:lnTo>
                  <a:lnTo>
                    <a:pt x="2" y="14"/>
                  </a:lnTo>
                  <a:lnTo>
                    <a:pt x="0" y="14"/>
                  </a:lnTo>
                  <a:lnTo>
                    <a:pt x="0" y="12"/>
                  </a:lnTo>
                  <a:lnTo>
                    <a:pt x="0" y="10"/>
                  </a:lnTo>
                  <a:lnTo>
                    <a:pt x="2" y="8"/>
                  </a:lnTo>
                  <a:lnTo>
                    <a:pt x="2" y="6"/>
                  </a:lnTo>
                  <a:lnTo>
                    <a:pt x="0" y="4"/>
                  </a:lnTo>
                  <a:lnTo>
                    <a:pt x="0" y="2"/>
                  </a:lnTo>
                  <a:lnTo>
                    <a:pt x="4" y="0"/>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3" name="Freeform 1166"/>
            <p:cNvSpPr>
              <a:spLocks/>
            </p:cNvSpPr>
            <p:nvPr/>
          </p:nvSpPr>
          <p:spPr bwMode="gray">
            <a:xfrm>
              <a:off x="5420524" y="1475197"/>
              <a:ext cx="4832" cy="1933"/>
            </a:xfrm>
            <a:custGeom>
              <a:avLst/>
              <a:gdLst>
                <a:gd name="T0" fmla="*/ 3 w 5"/>
                <a:gd name="T1" fmla="*/ 0 h 2"/>
                <a:gd name="T2" fmla="*/ 5 w 5"/>
                <a:gd name="T3" fmla="*/ 2 h 2"/>
                <a:gd name="T4" fmla="*/ 3 w 5"/>
                <a:gd name="T5" fmla="*/ 2 h 2"/>
                <a:gd name="T6" fmla="*/ 2 w 5"/>
                <a:gd name="T7" fmla="*/ 2 h 2"/>
                <a:gd name="T8" fmla="*/ 0 w 5"/>
                <a:gd name="T9" fmla="*/ 2 h 2"/>
                <a:gd name="T10" fmla="*/ 2 w 5"/>
                <a:gd name="T11" fmla="*/ 0 h 2"/>
                <a:gd name="T12" fmla="*/ 3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0"/>
                  </a:moveTo>
                  <a:lnTo>
                    <a:pt x="5" y="2"/>
                  </a:lnTo>
                  <a:lnTo>
                    <a:pt x="3" y="2"/>
                  </a:lnTo>
                  <a:lnTo>
                    <a:pt x="2" y="2"/>
                  </a:lnTo>
                  <a:lnTo>
                    <a:pt x="0" y="2"/>
                  </a:lnTo>
                  <a:lnTo>
                    <a:pt x="2"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4" name="Freeform 1167"/>
            <p:cNvSpPr>
              <a:spLocks/>
            </p:cNvSpPr>
            <p:nvPr/>
          </p:nvSpPr>
          <p:spPr bwMode="gray">
            <a:xfrm>
              <a:off x="5010769" y="1475197"/>
              <a:ext cx="5798" cy="3866"/>
            </a:xfrm>
            <a:custGeom>
              <a:avLst/>
              <a:gdLst>
                <a:gd name="T0" fmla="*/ 4 w 6"/>
                <a:gd name="T1" fmla="*/ 2 h 4"/>
                <a:gd name="T2" fmla="*/ 6 w 6"/>
                <a:gd name="T3" fmla="*/ 2 h 4"/>
                <a:gd name="T4" fmla="*/ 6 w 6"/>
                <a:gd name="T5" fmla="*/ 4 h 4"/>
                <a:gd name="T6" fmla="*/ 6 w 6"/>
                <a:gd name="T7" fmla="*/ 2 h 4"/>
                <a:gd name="T8" fmla="*/ 4 w 6"/>
                <a:gd name="T9" fmla="*/ 2 h 4"/>
                <a:gd name="T10" fmla="*/ 2 w 6"/>
                <a:gd name="T11" fmla="*/ 2 h 4"/>
                <a:gd name="T12" fmla="*/ 0 w 6"/>
                <a:gd name="T13" fmla="*/ 2 h 4"/>
                <a:gd name="T14" fmla="*/ 2 w 6"/>
                <a:gd name="T15" fmla="*/ 0 h 4"/>
                <a:gd name="T16" fmla="*/ 4 w 6"/>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2"/>
                  </a:moveTo>
                  <a:lnTo>
                    <a:pt x="6" y="2"/>
                  </a:lnTo>
                  <a:lnTo>
                    <a:pt x="6" y="4"/>
                  </a:lnTo>
                  <a:lnTo>
                    <a:pt x="6" y="2"/>
                  </a:lnTo>
                  <a:lnTo>
                    <a:pt x="4" y="2"/>
                  </a:lnTo>
                  <a:lnTo>
                    <a:pt x="2" y="2"/>
                  </a:lnTo>
                  <a:lnTo>
                    <a:pt x="0" y="2"/>
                  </a:lnTo>
                  <a:lnTo>
                    <a:pt x="2"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5" name="Freeform 1168"/>
            <p:cNvSpPr>
              <a:spLocks/>
            </p:cNvSpPr>
            <p:nvPr/>
          </p:nvSpPr>
          <p:spPr bwMode="gray">
            <a:xfrm>
              <a:off x="5004971" y="1475197"/>
              <a:ext cx="5798" cy="5798"/>
            </a:xfrm>
            <a:custGeom>
              <a:avLst/>
              <a:gdLst>
                <a:gd name="T0" fmla="*/ 4 w 6"/>
                <a:gd name="T1" fmla="*/ 2 h 6"/>
                <a:gd name="T2" fmla="*/ 6 w 6"/>
                <a:gd name="T3" fmla="*/ 2 h 6"/>
                <a:gd name="T4" fmla="*/ 4 w 6"/>
                <a:gd name="T5" fmla="*/ 4 h 6"/>
                <a:gd name="T6" fmla="*/ 2 w 6"/>
                <a:gd name="T7" fmla="*/ 4 h 6"/>
                <a:gd name="T8" fmla="*/ 2 w 6"/>
                <a:gd name="T9" fmla="*/ 2 h 6"/>
                <a:gd name="T10" fmla="*/ 0 w 6"/>
                <a:gd name="T11" fmla="*/ 4 h 6"/>
                <a:gd name="T12" fmla="*/ 0 w 6"/>
                <a:gd name="T13" fmla="*/ 6 h 6"/>
                <a:gd name="T14" fmla="*/ 0 w 6"/>
                <a:gd name="T15" fmla="*/ 4 h 6"/>
                <a:gd name="T16" fmla="*/ 0 w 6"/>
                <a:gd name="T17" fmla="*/ 2 h 6"/>
                <a:gd name="T18" fmla="*/ 2 w 6"/>
                <a:gd name="T19" fmla="*/ 2 h 6"/>
                <a:gd name="T20" fmla="*/ 2 w 6"/>
                <a:gd name="T21" fmla="*/ 0 h 6"/>
                <a:gd name="T22" fmla="*/ 6 w 6"/>
                <a:gd name="T23" fmla="*/ 0 h 6"/>
                <a:gd name="T24" fmla="*/ 6 w 6"/>
                <a:gd name="T25" fmla="*/ 2 h 6"/>
                <a:gd name="T26" fmla="*/ 4 w 6"/>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4" y="2"/>
                  </a:moveTo>
                  <a:lnTo>
                    <a:pt x="6" y="2"/>
                  </a:lnTo>
                  <a:lnTo>
                    <a:pt x="4" y="4"/>
                  </a:lnTo>
                  <a:lnTo>
                    <a:pt x="2" y="4"/>
                  </a:lnTo>
                  <a:lnTo>
                    <a:pt x="2" y="2"/>
                  </a:lnTo>
                  <a:lnTo>
                    <a:pt x="0" y="4"/>
                  </a:lnTo>
                  <a:lnTo>
                    <a:pt x="0" y="6"/>
                  </a:lnTo>
                  <a:lnTo>
                    <a:pt x="0" y="4"/>
                  </a:lnTo>
                  <a:lnTo>
                    <a:pt x="0" y="2"/>
                  </a:lnTo>
                  <a:lnTo>
                    <a:pt x="2" y="2"/>
                  </a:lnTo>
                  <a:lnTo>
                    <a:pt x="2" y="0"/>
                  </a:lnTo>
                  <a:lnTo>
                    <a:pt x="6" y="0"/>
                  </a:lnTo>
                  <a:lnTo>
                    <a:pt x="6"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6" name="Freeform 1169"/>
            <p:cNvSpPr>
              <a:spLocks/>
            </p:cNvSpPr>
            <p:nvPr/>
          </p:nvSpPr>
          <p:spPr bwMode="gray">
            <a:xfrm>
              <a:off x="5092914" y="1472298"/>
              <a:ext cx="5798" cy="2899"/>
            </a:xfrm>
            <a:custGeom>
              <a:avLst/>
              <a:gdLst>
                <a:gd name="T0" fmla="*/ 4 w 6"/>
                <a:gd name="T1" fmla="*/ 2 h 3"/>
                <a:gd name="T2" fmla="*/ 0 w 6"/>
                <a:gd name="T3" fmla="*/ 3 h 3"/>
                <a:gd name="T4" fmla="*/ 2 w 6"/>
                <a:gd name="T5" fmla="*/ 2 h 3"/>
                <a:gd name="T6" fmla="*/ 4 w 6"/>
                <a:gd name="T7" fmla="*/ 0 h 3"/>
                <a:gd name="T8" fmla="*/ 6 w 6"/>
                <a:gd name="T9" fmla="*/ 0 h 3"/>
                <a:gd name="T10" fmla="*/ 4 w 6"/>
                <a:gd name="T11" fmla="*/ 0 h 3"/>
                <a:gd name="T12" fmla="*/ 4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lnTo>
                    <a:pt x="0" y="3"/>
                  </a:lnTo>
                  <a:lnTo>
                    <a:pt x="2" y="2"/>
                  </a:lnTo>
                  <a:lnTo>
                    <a:pt x="4" y="0"/>
                  </a:lnTo>
                  <a:lnTo>
                    <a:pt x="6"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7" name="Freeform 1170"/>
            <p:cNvSpPr>
              <a:spLocks/>
            </p:cNvSpPr>
            <p:nvPr/>
          </p:nvSpPr>
          <p:spPr bwMode="gray">
            <a:xfrm>
              <a:off x="5519096" y="1466500"/>
              <a:ext cx="31891" cy="20294"/>
            </a:xfrm>
            <a:custGeom>
              <a:avLst/>
              <a:gdLst>
                <a:gd name="T0" fmla="*/ 21 w 33"/>
                <a:gd name="T1" fmla="*/ 0 h 21"/>
                <a:gd name="T2" fmla="*/ 23 w 33"/>
                <a:gd name="T3" fmla="*/ 2 h 21"/>
                <a:gd name="T4" fmla="*/ 27 w 33"/>
                <a:gd name="T5" fmla="*/ 6 h 21"/>
                <a:gd name="T6" fmla="*/ 27 w 33"/>
                <a:gd name="T7" fmla="*/ 8 h 21"/>
                <a:gd name="T8" fmla="*/ 29 w 33"/>
                <a:gd name="T9" fmla="*/ 8 h 21"/>
                <a:gd name="T10" fmla="*/ 31 w 33"/>
                <a:gd name="T11" fmla="*/ 9 h 21"/>
                <a:gd name="T12" fmla="*/ 31 w 33"/>
                <a:gd name="T13" fmla="*/ 11 h 21"/>
                <a:gd name="T14" fmla="*/ 31 w 33"/>
                <a:gd name="T15" fmla="*/ 13 h 21"/>
                <a:gd name="T16" fmla="*/ 31 w 33"/>
                <a:gd name="T17" fmla="*/ 15 h 21"/>
                <a:gd name="T18" fmla="*/ 31 w 33"/>
                <a:gd name="T19" fmla="*/ 17 h 21"/>
                <a:gd name="T20" fmla="*/ 31 w 33"/>
                <a:gd name="T21" fmla="*/ 19 h 21"/>
                <a:gd name="T22" fmla="*/ 33 w 33"/>
                <a:gd name="T23" fmla="*/ 19 h 21"/>
                <a:gd name="T24" fmla="*/ 31 w 33"/>
                <a:gd name="T25" fmla="*/ 19 h 21"/>
                <a:gd name="T26" fmla="*/ 31 w 33"/>
                <a:gd name="T27" fmla="*/ 21 h 21"/>
                <a:gd name="T28" fmla="*/ 29 w 33"/>
                <a:gd name="T29" fmla="*/ 21 h 21"/>
                <a:gd name="T30" fmla="*/ 25 w 33"/>
                <a:gd name="T31" fmla="*/ 19 h 21"/>
                <a:gd name="T32" fmla="*/ 23 w 33"/>
                <a:gd name="T33" fmla="*/ 19 h 21"/>
                <a:gd name="T34" fmla="*/ 21 w 33"/>
                <a:gd name="T35" fmla="*/ 19 h 21"/>
                <a:gd name="T36" fmla="*/ 17 w 33"/>
                <a:gd name="T37" fmla="*/ 17 h 21"/>
                <a:gd name="T38" fmla="*/ 16 w 33"/>
                <a:gd name="T39" fmla="*/ 17 h 21"/>
                <a:gd name="T40" fmla="*/ 14 w 33"/>
                <a:gd name="T41" fmla="*/ 15 h 21"/>
                <a:gd name="T42" fmla="*/ 12 w 33"/>
                <a:gd name="T43" fmla="*/ 15 h 21"/>
                <a:gd name="T44" fmla="*/ 10 w 33"/>
                <a:gd name="T45" fmla="*/ 13 h 21"/>
                <a:gd name="T46" fmla="*/ 6 w 33"/>
                <a:gd name="T47" fmla="*/ 13 h 21"/>
                <a:gd name="T48" fmla="*/ 6 w 33"/>
                <a:gd name="T49" fmla="*/ 15 h 21"/>
                <a:gd name="T50" fmla="*/ 4 w 33"/>
                <a:gd name="T51" fmla="*/ 15 h 21"/>
                <a:gd name="T52" fmla="*/ 2 w 33"/>
                <a:gd name="T53" fmla="*/ 17 h 21"/>
                <a:gd name="T54" fmla="*/ 2 w 33"/>
                <a:gd name="T55" fmla="*/ 15 h 21"/>
                <a:gd name="T56" fmla="*/ 0 w 33"/>
                <a:gd name="T57" fmla="*/ 15 h 21"/>
                <a:gd name="T58" fmla="*/ 0 w 33"/>
                <a:gd name="T59" fmla="*/ 13 h 21"/>
                <a:gd name="T60" fmla="*/ 2 w 33"/>
                <a:gd name="T61" fmla="*/ 11 h 21"/>
                <a:gd name="T62" fmla="*/ 4 w 33"/>
                <a:gd name="T63" fmla="*/ 13 h 21"/>
                <a:gd name="T64" fmla="*/ 6 w 33"/>
                <a:gd name="T65" fmla="*/ 11 h 21"/>
                <a:gd name="T66" fmla="*/ 8 w 33"/>
                <a:gd name="T67" fmla="*/ 9 h 21"/>
                <a:gd name="T68" fmla="*/ 8 w 33"/>
                <a:gd name="T69" fmla="*/ 8 h 21"/>
                <a:gd name="T70" fmla="*/ 10 w 33"/>
                <a:gd name="T71" fmla="*/ 6 h 21"/>
                <a:gd name="T72" fmla="*/ 10 w 33"/>
                <a:gd name="T73" fmla="*/ 4 h 21"/>
                <a:gd name="T74" fmla="*/ 10 w 33"/>
                <a:gd name="T75" fmla="*/ 2 h 21"/>
                <a:gd name="T76" fmla="*/ 12 w 33"/>
                <a:gd name="T77" fmla="*/ 0 h 21"/>
                <a:gd name="T78" fmla="*/ 14 w 33"/>
                <a:gd name="T79" fmla="*/ 0 h 21"/>
                <a:gd name="T80" fmla="*/ 16 w 33"/>
                <a:gd name="T81" fmla="*/ 0 h 21"/>
                <a:gd name="T82" fmla="*/ 19 w 33"/>
                <a:gd name="T83" fmla="*/ 0 h 21"/>
                <a:gd name="T84" fmla="*/ 21 w 33"/>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1">
                  <a:moveTo>
                    <a:pt x="21" y="0"/>
                  </a:moveTo>
                  <a:lnTo>
                    <a:pt x="23" y="2"/>
                  </a:lnTo>
                  <a:lnTo>
                    <a:pt x="27" y="6"/>
                  </a:lnTo>
                  <a:lnTo>
                    <a:pt x="27" y="8"/>
                  </a:lnTo>
                  <a:lnTo>
                    <a:pt x="29" y="8"/>
                  </a:lnTo>
                  <a:lnTo>
                    <a:pt x="31" y="9"/>
                  </a:lnTo>
                  <a:lnTo>
                    <a:pt x="31" y="11"/>
                  </a:lnTo>
                  <a:lnTo>
                    <a:pt x="31" y="13"/>
                  </a:lnTo>
                  <a:lnTo>
                    <a:pt x="31" y="15"/>
                  </a:lnTo>
                  <a:lnTo>
                    <a:pt x="31" y="17"/>
                  </a:lnTo>
                  <a:lnTo>
                    <a:pt x="31" y="19"/>
                  </a:lnTo>
                  <a:lnTo>
                    <a:pt x="33" y="19"/>
                  </a:lnTo>
                  <a:lnTo>
                    <a:pt x="31" y="19"/>
                  </a:lnTo>
                  <a:lnTo>
                    <a:pt x="31" y="21"/>
                  </a:lnTo>
                  <a:lnTo>
                    <a:pt x="29" y="21"/>
                  </a:lnTo>
                  <a:lnTo>
                    <a:pt x="25" y="19"/>
                  </a:lnTo>
                  <a:lnTo>
                    <a:pt x="23" y="19"/>
                  </a:lnTo>
                  <a:lnTo>
                    <a:pt x="21" y="19"/>
                  </a:lnTo>
                  <a:lnTo>
                    <a:pt x="17" y="17"/>
                  </a:lnTo>
                  <a:lnTo>
                    <a:pt x="16" y="17"/>
                  </a:lnTo>
                  <a:lnTo>
                    <a:pt x="14" y="15"/>
                  </a:lnTo>
                  <a:lnTo>
                    <a:pt x="12" y="15"/>
                  </a:lnTo>
                  <a:lnTo>
                    <a:pt x="10" y="13"/>
                  </a:lnTo>
                  <a:lnTo>
                    <a:pt x="6" y="13"/>
                  </a:lnTo>
                  <a:lnTo>
                    <a:pt x="6" y="15"/>
                  </a:lnTo>
                  <a:lnTo>
                    <a:pt x="4" y="15"/>
                  </a:lnTo>
                  <a:lnTo>
                    <a:pt x="2" y="17"/>
                  </a:lnTo>
                  <a:lnTo>
                    <a:pt x="2" y="15"/>
                  </a:lnTo>
                  <a:lnTo>
                    <a:pt x="0" y="15"/>
                  </a:lnTo>
                  <a:lnTo>
                    <a:pt x="0" y="13"/>
                  </a:lnTo>
                  <a:lnTo>
                    <a:pt x="2" y="11"/>
                  </a:lnTo>
                  <a:lnTo>
                    <a:pt x="4" y="13"/>
                  </a:lnTo>
                  <a:lnTo>
                    <a:pt x="6" y="11"/>
                  </a:lnTo>
                  <a:lnTo>
                    <a:pt x="8" y="9"/>
                  </a:lnTo>
                  <a:lnTo>
                    <a:pt x="8" y="8"/>
                  </a:lnTo>
                  <a:lnTo>
                    <a:pt x="10" y="6"/>
                  </a:lnTo>
                  <a:lnTo>
                    <a:pt x="10" y="4"/>
                  </a:lnTo>
                  <a:lnTo>
                    <a:pt x="10" y="2"/>
                  </a:lnTo>
                  <a:lnTo>
                    <a:pt x="12" y="0"/>
                  </a:lnTo>
                  <a:lnTo>
                    <a:pt x="14" y="0"/>
                  </a:lnTo>
                  <a:lnTo>
                    <a:pt x="16" y="0"/>
                  </a:lnTo>
                  <a:lnTo>
                    <a:pt x="19" y="0"/>
                  </a:lnTo>
                  <a:lnTo>
                    <a:pt x="2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8" name="Freeform 1171"/>
            <p:cNvSpPr>
              <a:spLocks/>
            </p:cNvSpPr>
            <p:nvPr/>
          </p:nvSpPr>
          <p:spPr bwMode="gray">
            <a:xfrm>
              <a:off x="5395397" y="1464567"/>
              <a:ext cx="3866" cy="3866"/>
            </a:xfrm>
            <a:custGeom>
              <a:avLst/>
              <a:gdLst>
                <a:gd name="T0" fmla="*/ 2 w 4"/>
                <a:gd name="T1" fmla="*/ 2 h 4"/>
                <a:gd name="T2" fmla="*/ 4 w 4"/>
                <a:gd name="T3" fmla="*/ 2 h 4"/>
                <a:gd name="T4" fmla="*/ 2 w 4"/>
                <a:gd name="T5" fmla="*/ 4 h 4"/>
                <a:gd name="T6" fmla="*/ 0 w 4"/>
                <a:gd name="T7" fmla="*/ 2 h 4"/>
                <a:gd name="T8" fmla="*/ 2 w 4"/>
                <a:gd name="T9" fmla="*/ 2 h 4"/>
                <a:gd name="T10" fmla="*/ 0 w 4"/>
                <a:gd name="T11" fmla="*/ 2 h 4"/>
                <a:gd name="T12" fmla="*/ 0 w 4"/>
                <a:gd name="T13" fmla="*/ 0 h 4"/>
                <a:gd name="T14" fmla="*/ 2 w 4"/>
                <a:gd name="T15" fmla="*/ 0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lnTo>
                    <a:pt x="4" y="2"/>
                  </a:lnTo>
                  <a:lnTo>
                    <a:pt x="2" y="4"/>
                  </a:lnTo>
                  <a:lnTo>
                    <a:pt x="0" y="2"/>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799" name="Freeform 1172"/>
            <p:cNvSpPr>
              <a:spLocks/>
            </p:cNvSpPr>
            <p:nvPr/>
          </p:nvSpPr>
          <p:spPr bwMode="gray">
            <a:xfrm>
              <a:off x="5074552" y="1462634"/>
              <a:ext cx="3866" cy="1933"/>
            </a:xfrm>
            <a:custGeom>
              <a:avLst/>
              <a:gdLst>
                <a:gd name="T0" fmla="*/ 4 w 4"/>
                <a:gd name="T1" fmla="*/ 0 h 2"/>
                <a:gd name="T2" fmla="*/ 4 w 4"/>
                <a:gd name="T3" fmla="*/ 2 h 2"/>
                <a:gd name="T4" fmla="*/ 2 w 4"/>
                <a:gd name="T5" fmla="*/ 2 h 2"/>
                <a:gd name="T6" fmla="*/ 0 w 4"/>
                <a:gd name="T7" fmla="*/ 0 h 2"/>
                <a:gd name="T8" fmla="*/ 2 w 4"/>
                <a:gd name="T9" fmla="*/ 0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4" y="2"/>
                  </a:lnTo>
                  <a:lnTo>
                    <a:pt x="2"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0" name="Freeform 1173"/>
            <p:cNvSpPr>
              <a:spLocks/>
            </p:cNvSpPr>
            <p:nvPr/>
          </p:nvSpPr>
          <p:spPr bwMode="gray">
            <a:xfrm>
              <a:off x="5064888" y="1458769"/>
              <a:ext cx="7731" cy="3866"/>
            </a:xfrm>
            <a:custGeom>
              <a:avLst/>
              <a:gdLst>
                <a:gd name="T0" fmla="*/ 8 w 8"/>
                <a:gd name="T1" fmla="*/ 2 h 4"/>
                <a:gd name="T2" fmla="*/ 6 w 8"/>
                <a:gd name="T3" fmla="*/ 2 h 4"/>
                <a:gd name="T4" fmla="*/ 6 w 8"/>
                <a:gd name="T5" fmla="*/ 4 h 4"/>
                <a:gd name="T6" fmla="*/ 2 w 8"/>
                <a:gd name="T7" fmla="*/ 2 h 4"/>
                <a:gd name="T8" fmla="*/ 0 w 8"/>
                <a:gd name="T9" fmla="*/ 2 h 4"/>
                <a:gd name="T10" fmla="*/ 0 w 8"/>
                <a:gd name="T11" fmla="*/ 0 h 4"/>
                <a:gd name="T12" fmla="*/ 2 w 8"/>
                <a:gd name="T13" fmla="*/ 0 h 4"/>
                <a:gd name="T14" fmla="*/ 4 w 8"/>
                <a:gd name="T15" fmla="*/ 0 h 4"/>
                <a:gd name="T16" fmla="*/ 6 w 8"/>
                <a:gd name="T17" fmla="*/ 0 h 4"/>
                <a:gd name="T18" fmla="*/ 6 w 8"/>
                <a:gd name="T19" fmla="*/ 2 h 4"/>
                <a:gd name="T20" fmla="*/ 8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2"/>
                  </a:moveTo>
                  <a:lnTo>
                    <a:pt x="6" y="2"/>
                  </a:lnTo>
                  <a:lnTo>
                    <a:pt x="6" y="4"/>
                  </a:lnTo>
                  <a:lnTo>
                    <a:pt x="2" y="2"/>
                  </a:lnTo>
                  <a:lnTo>
                    <a:pt x="0" y="2"/>
                  </a:lnTo>
                  <a:lnTo>
                    <a:pt x="0" y="0"/>
                  </a:lnTo>
                  <a:lnTo>
                    <a:pt x="2" y="0"/>
                  </a:lnTo>
                  <a:lnTo>
                    <a:pt x="4" y="0"/>
                  </a:lnTo>
                  <a:lnTo>
                    <a:pt x="6" y="0"/>
                  </a:lnTo>
                  <a:lnTo>
                    <a:pt x="6" y="2"/>
                  </a:lnTo>
                  <a:lnTo>
                    <a:pt x="8"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1" name="Freeform 1174"/>
            <p:cNvSpPr>
              <a:spLocks/>
            </p:cNvSpPr>
            <p:nvPr/>
          </p:nvSpPr>
          <p:spPr bwMode="gray">
            <a:xfrm>
              <a:off x="5061022" y="1458769"/>
              <a:ext cx="3866" cy="1933"/>
            </a:xfrm>
            <a:custGeom>
              <a:avLst/>
              <a:gdLst>
                <a:gd name="T0" fmla="*/ 2 w 4"/>
                <a:gd name="T1" fmla="*/ 2 h 2"/>
                <a:gd name="T2" fmla="*/ 0 w 4"/>
                <a:gd name="T3" fmla="*/ 2 h 2"/>
                <a:gd name="T4" fmla="*/ 0 w 4"/>
                <a:gd name="T5" fmla="*/ 0 h 2"/>
                <a:gd name="T6" fmla="*/ 2 w 4"/>
                <a:gd name="T7" fmla="*/ 0 h 2"/>
                <a:gd name="T8" fmla="*/ 4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0" y="2"/>
                  </a:lnTo>
                  <a:lnTo>
                    <a:pt x="0" y="0"/>
                  </a:lnTo>
                  <a:lnTo>
                    <a:pt x="2" y="0"/>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2" name="Freeform 1175"/>
            <p:cNvSpPr>
              <a:spLocks/>
            </p:cNvSpPr>
            <p:nvPr/>
          </p:nvSpPr>
          <p:spPr bwMode="gray">
            <a:xfrm>
              <a:off x="5483340" y="1454903"/>
              <a:ext cx="7731" cy="11597"/>
            </a:xfrm>
            <a:custGeom>
              <a:avLst/>
              <a:gdLst>
                <a:gd name="T0" fmla="*/ 4 w 8"/>
                <a:gd name="T1" fmla="*/ 4 h 12"/>
                <a:gd name="T2" fmla="*/ 6 w 8"/>
                <a:gd name="T3" fmla="*/ 4 h 12"/>
                <a:gd name="T4" fmla="*/ 6 w 8"/>
                <a:gd name="T5" fmla="*/ 6 h 12"/>
                <a:gd name="T6" fmla="*/ 8 w 8"/>
                <a:gd name="T7" fmla="*/ 8 h 12"/>
                <a:gd name="T8" fmla="*/ 8 w 8"/>
                <a:gd name="T9" fmla="*/ 10 h 12"/>
                <a:gd name="T10" fmla="*/ 8 w 8"/>
                <a:gd name="T11" fmla="*/ 12 h 12"/>
                <a:gd name="T12" fmla="*/ 6 w 8"/>
                <a:gd name="T13" fmla="*/ 12 h 12"/>
                <a:gd name="T14" fmla="*/ 6 w 8"/>
                <a:gd name="T15" fmla="*/ 10 h 12"/>
                <a:gd name="T16" fmla="*/ 4 w 8"/>
                <a:gd name="T17" fmla="*/ 8 h 12"/>
                <a:gd name="T18" fmla="*/ 4 w 8"/>
                <a:gd name="T19" fmla="*/ 6 h 12"/>
                <a:gd name="T20" fmla="*/ 2 w 8"/>
                <a:gd name="T21" fmla="*/ 4 h 12"/>
                <a:gd name="T22" fmla="*/ 2 w 8"/>
                <a:gd name="T23" fmla="*/ 2 h 12"/>
                <a:gd name="T24" fmla="*/ 2 w 8"/>
                <a:gd name="T25" fmla="*/ 0 h 12"/>
                <a:gd name="T26" fmla="*/ 0 w 8"/>
                <a:gd name="T27" fmla="*/ 0 h 12"/>
                <a:gd name="T28" fmla="*/ 2 w 8"/>
                <a:gd name="T29" fmla="*/ 0 h 12"/>
                <a:gd name="T30" fmla="*/ 2 w 8"/>
                <a:gd name="T31" fmla="*/ 2 h 12"/>
                <a:gd name="T32" fmla="*/ 4 w 8"/>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2">
                  <a:moveTo>
                    <a:pt x="4" y="4"/>
                  </a:moveTo>
                  <a:lnTo>
                    <a:pt x="6" y="4"/>
                  </a:lnTo>
                  <a:lnTo>
                    <a:pt x="6" y="6"/>
                  </a:lnTo>
                  <a:lnTo>
                    <a:pt x="8" y="8"/>
                  </a:lnTo>
                  <a:lnTo>
                    <a:pt x="8" y="10"/>
                  </a:lnTo>
                  <a:lnTo>
                    <a:pt x="8" y="12"/>
                  </a:lnTo>
                  <a:lnTo>
                    <a:pt x="6" y="12"/>
                  </a:lnTo>
                  <a:lnTo>
                    <a:pt x="6" y="10"/>
                  </a:lnTo>
                  <a:lnTo>
                    <a:pt x="4" y="8"/>
                  </a:lnTo>
                  <a:lnTo>
                    <a:pt x="4" y="6"/>
                  </a:lnTo>
                  <a:lnTo>
                    <a:pt x="2" y="4"/>
                  </a:lnTo>
                  <a:lnTo>
                    <a:pt x="2" y="2"/>
                  </a:lnTo>
                  <a:lnTo>
                    <a:pt x="2" y="0"/>
                  </a:lnTo>
                  <a:lnTo>
                    <a:pt x="0" y="0"/>
                  </a:lnTo>
                  <a:lnTo>
                    <a:pt x="2" y="0"/>
                  </a:lnTo>
                  <a:lnTo>
                    <a:pt x="2"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3" name="Freeform 1176"/>
            <p:cNvSpPr>
              <a:spLocks/>
            </p:cNvSpPr>
            <p:nvPr/>
          </p:nvSpPr>
          <p:spPr bwMode="gray">
            <a:xfrm>
              <a:off x="5522962" y="1454903"/>
              <a:ext cx="7731" cy="11597"/>
            </a:xfrm>
            <a:custGeom>
              <a:avLst/>
              <a:gdLst>
                <a:gd name="T0" fmla="*/ 4 w 8"/>
                <a:gd name="T1" fmla="*/ 12 h 12"/>
                <a:gd name="T2" fmla="*/ 2 w 8"/>
                <a:gd name="T3" fmla="*/ 12 h 12"/>
                <a:gd name="T4" fmla="*/ 2 w 8"/>
                <a:gd name="T5" fmla="*/ 10 h 12"/>
                <a:gd name="T6" fmla="*/ 0 w 8"/>
                <a:gd name="T7" fmla="*/ 8 h 12"/>
                <a:gd name="T8" fmla="*/ 0 w 8"/>
                <a:gd name="T9" fmla="*/ 6 h 12"/>
                <a:gd name="T10" fmla="*/ 0 w 8"/>
                <a:gd name="T11" fmla="*/ 4 h 12"/>
                <a:gd name="T12" fmla="*/ 0 w 8"/>
                <a:gd name="T13" fmla="*/ 2 h 12"/>
                <a:gd name="T14" fmla="*/ 2 w 8"/>
                <a:gd name="T15" fmla="*/ 0 h 12"/>
                <a:gd name="T16" fmla="*/ 4 w 8"/>
                <a:gd name="T17" fmla="*/ 0 h 12"/>
                <a:gd name="T18" fmla="*/ 6 w 8"/>
                <a:gd name="T19" fmla="*/ 0 h 12"/>
                <a:gd name="T20" fmla="*/ 8 w 8"/>
                <a:gd name="T21" fmla="*/ 2 h 12"/>
                <a:gd name="T22" fmla="*/ 8 w 8"/>
                <a:gd name="T23" fmla="*/ 4 h 12"/>
                <a:gd name="T24" fmla="*/ 8 w 8"/>
                <a:gd name="T25" fmla="*/ 6 h 12"/>
                <a:gd name="T26" fmla="*/ 8 w 8"/>
                <a:gd name="T27" fmla="*/ 8 h 12"/>
                <a:gd name="T28" fmla="*/ 8 w 8"/>
                <a:gd name="T29" fmla="*/ 10 h 12"/>
                <a:gd name="T30" fmla="*/ 6 w 8"/>
                <a:gd name="T31" fmla="*/ 10 h 12"/>
                <a:gd name="T32" fmla="*/ 4 w 8"/>
                <a:gd name="T33" fmla="*/ 10 h 12"/>
                <a:gd name="T34" fmla="*/ 4 w 8"/>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2">
                  <a:moveTo>
                    <a:pt x="4" y="12"/>
                  </a:moveTo>
                  <a:lnTo>
                    <a:pt x="2" y="12"/>
                  </a:lnTo>
                  <a:lnTo>
                    <a:pt x="2" y="10"/>
                  </a:lnTo>
                  <a:lnTo>
                    <a:pt x="0" y="8"/>
                  </a:lnTo>
                  <a:lnTo>
                    <a:pt x="0" y="6"/>
                  </a:lnTo>
                  <a:lnTo>
                    <a:pt x="0" y="4"/>
                  </a:lnTo>
                  <a:lnTo>
                    <a:pt x="0" y="2"/>
                  </a:lnTo>
                  <a:lnTo>
                    <a:pt x="2" y="0"/>
                  </a:lnTo>
                  <a:lnTo>
                    <a:pt x="4" y="0"/>
                  </a:lnTo>
                  <a:lnTo>
                    <a:pt x="6" y="0"/>
                  </a:lnTo>
                  <a:lnTo>
                    <a:pt x="8" y="2"/>
                  </a:lnTo>
                  <a:lnTo>
                    <a:pt x="8" y="4"/>
                  </a:lnTo>
                  <a:lnTo>
                    <a:pt x="8" y="6"/>
                  </a:lnTo>
                  <a:lnTo>
                    <a:pt x="8" y="8"/>
                  </a:lnTo>
                  <a:lnTo>
                    <a:pt x="8" y="10"/>
                  </a:lnTo>
                  <a:lnTo>
                    <a:pt x="6" y="10"/>
                  </a:lnTo>
                  <a:lnTo>
                    <a:pt x="4" y="10"/>
                  </a:lnTo>
                  <a:lnTo>
                    <a:pt x="4" y="1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4" name="Freeform 1177"/>
            <p:cNvSpPr>
              <a:spLocks/>
            </p:cNvSpPr>
            <p:nvPr/>
          </p:nvSpPr>
          <p:spPr bwMode="gray">
            <a:xfrm>
              <a:off x="5328715" y="1451037"/>
              <a:ext cx="1933" cy="3866"/>
            </a:xfrm>
            <a:custGeom>
              <a:avLst/>
              <a:gdLst>
                <a:gd name="T0" fmla="*/ 2 w 2"/>
                <a:gd name="T1" fmla="*/ 4 h 4"/>
                <a:gd name="T2" fmla="*/ 0 w 2"/>
                <a:gd name="T3" fmla="*/ 4 h 4"/>
                <a:gd name="T4" fmla="*/ 0 w 2"/>
                <a:gd name="T5" fmla="*/ 2 h 4"/>
                <a:gd name="T6" fmla="*/ 2 w 2"/>
                <a:gd name="T7" fmla="*/ 2 h 4"/>
                <a:gd name="T8" fmla="*/ 2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0" y="4"/>
                  </a:lnTo>
                  <a:lnTo>
                    <a:pt x="0" y="2"/>
                  </a:lnTo>
                  <a:lnTo>
                    <a:pt x="2" y="2"/>
                  </a:lnTo>
                  <a:lnTo>
                    <a:pt x="2"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5" name="Freeform 1178"/>
            <p:cNvSpPr>
              <a:spLocks/>
            </p:cNvSpPr>
            <p:nvPr/>
          </p:nvSpPr>
          <p:spPr bwMode="gray">
            <a:xfrm>
              <a:off x="5078418" y="1447172"/>
              <a:ext cx="3866" cy="3866"/>
            </a:xfrm>
            <a:custGeom>
              <a:avLst/>
              <a:gdLst>
                <a:gd name="T0" fmla="*/ 4 w 4"/>
                <a:gd name="T1" fmla="*/ 2 h 4"/>
                <a:gd name="T2" fmla="*/ 2 w 4"/>
                <a:gd name="T3" fmla="*/ 2 h 4"/>
                <a:gd name="T4" fmla="*/ 2 w 4"/>
                <a:gd name="T5" fmla="*/ 4 h 4"/>
                <a:gd name="T6" fmla="*/ 0 w 4"/>
                <a:gd name="T7" fmla="*/ 4 h 4"/>
                <a:gd name="T8" fmla="*/ 0 w 4"/>
                <a:gd name="T9" fmla="*/ 2 h 4"/>
                <a:gd name="T10" fmla="*/ 2 w 4"/>
                <a:gd name="T11" fmla="*/ 0 h 4"/>
                <a:gd name="T12" fmla="*/ 4 w 4"/>
                <a:gd name="T13" fmla="*/ 0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2" y="2"/>
                  </a:lnTo>
                  <a:lnTo>
                    <a:pt x="2" y="4"/>
                  </a:lnTo>
                  <a:lnTo>
                    <a:pt x="0" y="4"/>
                  </a:lnTo>
                  <a:lnTo>
                    <a:pt x="0"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6" name="Freeform 1179"/>
            <p:cNvSpPr>
              <a:spLocks/>
            </p:cNvSpPr>
            <p:nvPr/>
          </p:nvSpPr>
          <p:spPr bwMode="gray">
            <a:xfrm>
              <a:off x="5292959" y="1447172"/>
              <a:ext cx="17395" cy="13530"/>
            </a:xfrm>
            <a:custGeom>
              <a:avLst/>
              <a:gdLst>
                <a:gd name="T0" fmla="*/ 18 w 18"/>
                <a:gd name="T1" fmla="*/ 6 h 14"/>
                <a:gd name="T2" fmla="*/ 16 w 18"/>
                <a:gd name="T3" fmla="*/ 6 h 14"/>
                <a:gd name="T4" fmla="*/ 16 w 18"/>
                <a:gd name="T5" fmla="*/ 8 h 14"/>
                <a:gd name="T6" fmla="*/ 16 w 18"/>
                <a:gd name="T7" fmla="*/ 10 h 14"/>
                <a:gd name="T8" fmla="*/ 14 w 18"/>
                <a:gd name="T9" fmla="*/ 10 h 14"/>
                <a:gd name="T10" fmla="*/ 14 w 18"/>
                <a:gd name="T11" fmla="*/ 12 h 14"/>
                <a:gd name="T12" fmla="*/ 12 w 18"/>
                <a:gd name="T13" fmla="*/ 14 h 14"/>
                <a:gd name="T14" fmla="*/ 10 w 18"/>
                <a:gd name="T15" fmla="*/ 14 h 14"/>
                <a:gd name="T16" fmla="*/ 10 w 18"/>
                <a:gd name="T17" fmla="*/ 12 h 14"/>
                <a:gd name="T18" fmla="*/ 6 w 18"/>
                <a:gd name="T19" fmla="*/ 12 h 14"/>
                <a:gd name="T20" fmla="*/ 6 w 18"/>
                <a:gd name="T21" fmla="*/ 10 h 14"/>
                <a:gd name="T22" fmla="*/ 4 w 18"/>
                <a:gd name="T23" fmla="*/ 10 h 14"/>
                <a:gd name="T24" fmla="*/ 2 w 18"/>
                <a:gd name="T25" fmla="*/ 8 h 14"/>
                <a:gd name="T26" fmla="*/ 0 w 18"/>
                <a:gd name="T27" fmla="*/ 6 h 14"/>
                <a:gd name="T28" fmla="*/ 2 w 18"/>
                <a:gd name="T29" fmla="*/ 6 h 14"/>
                <a:gd name="T30" fmla="*/ 2 w 18"/>
                <a:gd name="T31" fmla="*/ 4 h 14"/>
                <a:gd name="T32" fmla="*/ 4 w 18"/>
                <a:gd name="T33" fmla="*/ 6 h 14"/>
                <a:gd name="T34" fmla="*/ 6 w 18"/>
                <a:gd name="T35" fmla="*/ 4 h 14"/>
                <a:gd name="T36" fmla="*/ 6 w 18"/>
                <a:gd name="T37" fmla="*/ 2 h 14"/>
                <a:gd name="T38" fmla="*/ 6 w 18"/>
                <a:gd name="T39" fmla="*/ 0 h 14"/>
                <a:gd name="T40" fmla="*/ 10 w 18"/>
                <a:gd name="T41" fmla="*/ 0 h 14"/>
                <a:gd name="T42" fmla="*/ 12 w 18"/>
                <a:gd name="T43" fmla="*/ 0 h 14"/>
                <a:gd name="T44" fmla="*/ 14 w 18"/>
                <a:gd name="T45" fmla="*/ 2 h 14"/>
                <a:gd name="T46" fmla="*/ 16 w 18"/>
                <a:gd name="T47" fmla="*/ 2 h 14"/>
                <a:gd name="T48" fmla="*/ 18 w 18"/>
                <a:gd name="T49" fmla="*/ 2 h 14"/>
                <a:gd name="T50" fmla="*/ 18 w 18"/>
                <a:gd name="T51" fmla="*/ 4 h 14"/>
                <a:gd name="T52" fmla="*/ 18 w 18"/>
                <a:gd name="T5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4">
                  <a:moveTo>
                    <a:pt x="18" y="6"/>
                  </a:moveTo>
                  <a:lnTo>
                    <a:pt x="16" y="6"/>
                  </a:lnTo>
                  <a:lnTo>
                    <a:pt x="16" y="8"/>
                  </a:lnTo>
                  <a:lnTo>
                    <a:pt x="16" y="10"/>
                  </a:lnTo>
                  <a:lnTo>
                    <a:pt x="14" y="10"/>
                  </a:lnTo>
                  <a:lnTo>
                    <a:pt x="14" y="12"/>
                  </a:lnTo>
                  <a:lnTo>
                    <a:pt x="12" y="14"/>
                  </a:lnTo>
                  <a:lnTo>
                    <a:pt x="10" y="14"/>
                  </a:lnTo>
                  <a:lnTo>
                    <a:pt x="10" y="12"/>
                  </a:lnTo>
                  <a:lnTo>
                    <a:pt x="6" y="12"/>
                  </a:lnTo>
                  <a:lnTo>
                    <a:pt x="6" y="10"/>
                  </a:lnTo>
                  <a:lnTo>
                    <a:pt x="4" y="10"/>
                  </a:lnTo>
                  <a:lnTo>
                    <a:pt x="2" y="8"/>
                  </a:lnTo>
                  <a:lnTo>
                    <a:pt x="0" y="6"/>
                  </a:lnTo>
                  <a:lnTo>
                    <a:pt x="2" y="6"/>
                  </a:lnTo>
                  <a:lnTo>
                    <a:pt x="2" y="4"/>
                  </a:lnTo>
                  <a:lnTo>
                    <a:pt x="4" y="6"/>
                  </a:lnTo>
                  <a:lnTo>
                    <a:pt x="6" y="4"/>
                  </a:lnTo>
                  <a:lnTo>
                    <a:pt x="6" y="2"/>
                  </a:lnTo>
                  <a:lnTo>
                    <a:pt x="6" y="0"/>
                  </a:lnTo>
                  <a:lnTo>
                    <a:pt x="10" y="0"/>
                  </a:lnTo>
                  <a:lnTo>
                    <a:pt x="12" y="0"/>
                  </a:lnTo>
                  <a:lnTo>
                    <a:pt x="14" y="2"/>
                  </a:lnTo>
                  <a:lnTo>
                    <a:pt x="16" y="2"/>
                  </a:lnTo>
                  <a:lnTo>
                    <a:pt x="18" y="2"/>
                  </a:lnTo>
                  <a:lnTo>
                    <a:pt x="18" y="4"/>
                  </a:lnTo>
                  <a:lnTo>
                    <a:pt x="18"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7" name="Freeform 1180"/>
            <p:cNvSpPr>
              <a:spLocks/>
            </p:cNvSpPr>
            <p:nvPr/>
          </p:nvSpPr>
          <p:spPr bwMode="gray">
            <a:xfrm>
              <a:off x="5084216" y="1446205"/>
              <a:ext cx="2899" cy="2899"/>
            </a:xfrm>
            <a:custGeom>
              <a:avLst/>
              <a:gdLst>
                <a:gd name="T0" fmla="*/ 3 w 3"/>
                <a:gd name="T1" fmla="*/ 1 h 3"/>
                <a:gd name="T2" fmla="*/ 3 w 3"/>
                <a:gd name="T3" fmla="*/ 3 h 3"/>
                <a:gd name="T4" fmla="*/ 2 w 3"/>
                <a:gd name="T5" fmla="*/ 3 h 3"/>
                <a:gd name="T6" fmla="*/ 0 w 3"/>
                <a:gd name="T7" fmla="*/ 3 h 3"/>
                <a:gd name="T8" fmla="*/ 0 w 3"/>
                <a:gd name="T9" fmla="*/ 1 h 3"/>
                <a:gd name="T10" fmla="*/ 0 w 3"/>
                <a:gd name="T11" fmla="*/ 0 h 3"/>
                <a:gd name="T12" fmla="*/ 3 w 3"/>
                <a:gd name="T13" fmla="*/ 0 h 3"/>
                <a:gd name="T14" fmla="*/ 3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1"/>
                  </a:moveTo>
                  <a:lnTo>
                    <a:pt x="3" y="3"/>
                  </a:lnTo>
                  <a:lnTo>
                    <a:pt x="2" y="3"/>
                  </a:lnTo>
                  <a:lnTo>
                    <a:pt x="0" y="3"/>
                  </a:lnTo>
                  <a:lnTo>
                    <a:pt x="0" y="1"/>
                  </a:lnTo>
                  <a:lnTo>
                    <a:pt x="0" y="0"/>
                  </a:lnTo>
                  <a:lnTo>
                    <a:pt x="3" y="0"/>
                  </a:lnTo>
                  <a:lnTo>
                    <a:pt x="3"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8" name="Freeform 1181"/>
            <p:cNvSpPr>
              <a:spLocks/>
            </p:cNvSpPr>
            <p:nvPr/>
          </p:nvSpPr>
          <p:spPr bwMode="gray">
            <a:xfrm>
              <a:off x="5087115" y="1446205"/>
              <a:ext cx="5798" cy="2899"/>
            </a:xfrm>
            <a:custGeom>
              <a:avLst/>
              <a:gdLst>
                <a:gd name="T0" fmla="*/ 4 w 6"/>
                <a:gd name="T1" fmla="*/ 0 h 3"/>
                <a:gd name="T2" fmla="*/ 4 w 6"/>
                <a:gd name="T3" fmla="*/ 1 h 3"/>
                <a:gd name="T4" fmla="*/ 6 w 6"/>
                <a:gd name="T5" fmla="*/ 1 h 3"/>
                <a:gd name="T6" fmla="*/ 4 w 6"/>
                <a:gd name="T7" fmla="*/ 3 h 3"/>
                <a:gd name="T8" fmla="*/ 4 w 6"/>
                <a:gd name="T9" fmla="*/ 1 h 3"/>
                <a:gd name="T10" fmla="*/ 4 w 6"/>
                <a:gd name="T11" fmla="*/ 3 h 3"/>
                <a:gd name="T12" fmla="*/ 2 w 6"/>
                <a:gd name="T13" fmla="*/ 3 h 3"/>
                <a:gd name="T14" fmla="*/ 0 w 6"/>
                <a:gd name="T15" fmla="*/ 3 h 3"/>
                <a:gd name="T16" fmla="*/ 2 w 6"/>
                <a:gd name="T17" fmla="*/ 1 h 3"/>
                <a:gd name="T18" fmla="*/ 2 w 6"/>
                <a:gd name="T19" fmla="*/ 0 h 3"/>
                <a:gd name="T20" fmla="*/ 4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4" y="0"/>
                  </a:moveTo>
                  <a:lnTo>
                    <a:pt x="4" y="1"/>
                  </a:lnTo>
                  <a:lnTo>
                    <a:pt x="6" y="1"/>
                  </a:lnTo>
                  <a:lnTo>
                    <a:pt x="4" y="3"/>
                  </a:lnTo>
                  <a:lnTo>
                    <a:pt x="4" y="1"/>
                  </a:lnTo>
                  <a:lnTo>
                    <a:pt x="4" y="3"/>
                  </a:lnTo>
                  <a:lnTo>
                    <a:pt x="2" y="3"/>
                  </a:lnTo>
                  <a:lnTo>
                    <a:pt x="0" y="3"/>
                  </a:lnTo>
                  <a:lnTo>
                    <a:pt x="2" y="1"/>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09" name="Freeform 1182"/>
            <p:cNvSpPr>
              <a:spLocks/>
            </p:cNvSpPr>
            <p:nvPr/>
          </p:nvSpPr>
          <p:spPr bwMode="gray">
            <a:xfrm>
              <a:off x="5034930" y="1444273"/>
              <a:ext cx="3866" cy="2899"/>
            </a:xfrm>
            <a:custGeom>
              <a:avLst/>
              <a:gdLst>
                <a:gd name="T0" fmla="*/ 4 w 4"/>
                <a:gd name="T1" fmla="*/ 2 h 3"/>
                <a:gd name="T2" fmla="*/ 4 w 4"/>
                <a:gd name="T3" fmla="*/ 3 h 3"/>
                <a:gd name="T4" fmla="*/ 2 w 4"/>
                <a:gd name="T5" fmla="*/ 2 h 3"/>
                <a:gd name="T6" fmla="*/ 0 w 4"/>
                <a:gd name="T7" fmla="*/ 2 h 3"/>
                <a:gd name="T8" fmla="*/ 2 w 4"/>
                <a:gd name="T9" fmla="*/ 2 h 3"/>
                <a:gd name="T10" fmla="*/ 2 w 4"/>
                <a:gd name="T11" fmla="*/ 0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lnTo>
                    <a:pt x="4" y="3"/>
                  </a:lnTo>
                  <a:lnTo>
                    <a:pt x="2" y="2"/>
                  </a:lnTo>
                  <a:lnTo>
                    <a:pt x="0" y="2"/>
                  </a:lnTo>
                  <a:lnTo>
                    <a:pt x="2" y="2"/>
                  </a:lnTo>
                  <a:lnTo>
                    <a:pt x="2"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10" name="Freeform 1183"/>
            <p:cNvSpPr>
              <a:spLocks/>
            </p:cNvSpPr>
            <p:nvPr/>
          </p:nvSpPr>
          <p:spPr bwMode="gray">
            <a:xfrm>
              <a:off x="5084216" y="1438474"/>
              <a:ext cx="2899" cy="3866"/>
            </a:xfrm>
            <a:custGeom>
              <a:avLst/>
              <a:gdLst>
                <a:gd name="T0" fmla="*/ 3 w 3"/>
                <a:gd name="T1" fmla="*/ 2 h 4"/>
                <a:gd name="T2" fmla="*/ 3 w 3"/>
                <a:gd name="T3" fmla="*/ 4 h 4"/>
                <a:gd name="T4" fmla="*/ 2 w 3"/>
                <a:gd name="T5" fmla="*/ 4 h 4"/>
                <a:gd name="T6" fmla="*/ 2 w 3"/>
                <a:gd name="T7" fmla="*/ 2 h 4"/>
                <a:gd name="T8" fmla="*/ 0 w 3"/>
                <a:gd name="T9" fmla="*/ 2 h 4"/>
                <a:gd name="T10" fmla="*/ 2 w 3"/>
                <a:gd name="T11" fmla="*/ 2 h 4"/>
                <a:gd name="T12" fmla="*/ 2 w 3"/>
                <a:gd name="T13" fmla="*/ 0 h 4"/>
                <a:gd name="T14" fmla="*/ 3 w 3"/>
                <a:gd name="T15" fmla="*/ 0 h 4"/>
                <a:gd name="T16" fmla="*/ 3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2"/>
                  </a:moveTo>
                  <a:lnTo>
                    <a:pt x="3" y="4"/>
                  </a:lnTo>
                  <a:lnTo>
                    <a:pt x="2" y="4"/>
                  </a:lnTo>
                  <a:lnTo>
                    <a:pt x="2" y="2"/>
                  </a:lnTo>
                  <a:lnTo>
                    <a:pt x="0" y="2"/>
                  </a:lnTo>
                  <a:lnTo>
                    <a:pt x="2" y="2"/>
                  </a:lnTo>
                  <a:lnTo>
                    <a:pt x="2" y="0"/>
                  </a:lnTo>
                  <a:lnTo>
                    <a:pt x="3" y="0"/>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11" name="Freeform 1184"/>
            <p:cNvSpPr>
              <a:spLocks/>
            </p:cNvSpPr>
            <p:nvPr/>
          </p:nvSpPr>
          <p:spPr bwMode="gray">
            <a:xfrm>
              <a:off x="5092914" y="1432676"/>
              <a:ext cx="7731" cy="5798"/>
            </a:xfrm>
            <a:custGeom>
              <a:avLst/>
              <a:gdLst>
                <a:gd name="T0" fmla="*/ 8 w 8"/>
                <a:gd name="T1" fmla="*/ 2 h 6"/>
                <a:gd name="T2" fmla="*/ 6 w 8"/>
                <a:gd name="T3" fmla="*/ 4 h 6"/>
                <a:gd name="T4" fmla="*/ 4 w 8"/>
                <a:gd name="T5" fmla="*/ 4 h 6"/>
                <a:gd name="T6" fmla="*/ 4 w 8"/>
                <a:gd name="T7" fmla="*/ 6 h 6"/>
                <a:gd name="T8" fmla="*/ 6 w 8"/>
                <a:gd name="T9" fmla="*/ 6 h 6"/>
                <a:gd name="T10" fmla="*/ 4 w 8"/>
                <a:gd name="T11" fmla="*/ 6 h 6"/>
                <a:gd name="T12" fmla="*/ 2 w 8"/>
                <a:gd name="T13" fmla="*/ 6 h 6"/>
                <a:gd name="T14" fmla="*/ 0 w 8"/>
                <a:gd name="T15" fmla="*/ 6 h 6"/>
                <a:gd name="T16" fmla="*/ 0 w 8"/>
                <a:gd name="T17" fmla="*/ 4 h 6"/>
                <a:gd name="T18" fmla="*/ 2 w 8"/>
                <a:gd name="T19" fmla="*/ 4 h 6"/>
                <a:gd name="T20" fmla="*/ 2 w 8"/>
                <a:gd name="T21" fmla="*/ 2 h 6"/>
                <a:gd name="T22" fmla="*/ 4 w 8"/>
                <a:gd name="T23" fmla="*/ 2 h 6"/>
                <a:gd name="T24" fmla="*/ 6 w 8"/>
                <a:gd name="T25" fmla="*/ 0 h 6"/>
                <a:gd name="T26" fmla="*/ 8 w 8"/>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8" y="2"/>
                  </a:moveTo>
                  <a:lnTo>
                    <a:pt x="6" y="4"/>
                  </a:lnTo>
                  <a:lnTo>
                    <a:pt x="4" y="4"/>
                  </a:lnTo>
                  <a:lnTo>
                    <a:pt x="4" y="6"/>
                  </a:lnTo>
                  <a:lnTo>
                    <a:pt x="6" y="6"/>
                  </a:lnTo>
                  <a:lnTo>
                    <a:pt x="4" y="6"/>
                  </a:lnTo>
                  <a:lnTo>
                    <a:pt x="2" y="6"/>
                  </a:lnTo>
                  <a:lnTo>
                    <a:pt x="0" y="6"/>
                  </a:lnTo>
                  <a:lnTo>
                    <a:pt x="0" y="4"/>
                  </a:lnTo>
                  <a:lnTo>
                    <a:pt x="2" y="4"/>
                  </a:lnTo>
                  <a:lnTo>
                    <a:pt x="2" y="2"/>
                  </a:lnTo>
                  <a:lnTo>
                    <a:pt x="4" y="2"/>
                  </a:lnTo>
                  <a:lnTo>
                    <a:pt x="6" y="0"/>
                  </a:lnTo>
                  <a:lnTo>
                    <a:pt x="8"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12" name="Freeform 1185"/>
            <p:cNvSpPr>
              <a:spLocks/>
            </p:cNvSpPr>
            <p:nvPr/>
          </p:nvSpPr>
          <p:spPr bwMode="gray">
            <a:xfrm>
              <a:off x="5059090" y="142881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13" name="Freeform 1186"/>
            <p:cNvSpPr>
              <a:spLocks/>
            </p:cNvSpPr>
            <p:nvPr/>
          </p:nvSpPr>
          <p:spPr bwMode="gray">
            <a:xfrm>
              <a:off x="5054258" y="1418180"/>
              <a:ext cx="6765" cy="8698"/>
            </a:xfrm>
            <a:custGeom>
              <a:avLst/>
              <a:gdLst>
                <a:gd name="T0" fmla="*/ 5 w 7"/>
                <a:gd name="T1" fmla="*/ 1 h 9"/>
                <a:gd name="T2" fmla="*/ 7 w 7"/>
                <a:gd name="T3" fmla="*/ 1 h 9"/>
                <a:gd name="T4" fmla="*/ 7 w 7"/>
                <a:gd name="T5" fmla="*/ 3 h 9"/>
                <a:gd name="T6" fmla="*/ 7 w 7"/>
                <a:gd name="T7" fmla="*/ 5 h 9"/>
                <a:gd name="T8" fmla="*/ 5 w 7"/>
                <a:gd name="T9" fmla="*/ 5 h 9"/>
                <a:gd name="T10" fmla="*/ 5 w 7"/>
                <a:gd name="T11" fmla="*/ 7 h 9"/>
                <a:gd name="T12" fmla="*/ 5 w 7"/>
                <a:gd name="T13" fmla="*/ 9 h 9"/>
                <a:gd name="T14" fmla="*/ 4 w 7"/>
                <a:gd name="T15" fmla="*/ 9 h 9"/>
                <a:gd name="T16" fmla="*/ 4 w 7"/>
                <a:gd name="T17" fmla="*/ 7 h 9"/>
                <a:gd name="T18" fmla="*/ 4 w 7"/>
                <a:gd name="T19" fmla="*/ 5 h 9"/>
                <a:gd name="T20" fmla="*/ 2 w 7"/>
                <a:gd name="T21" fmla="*/ 5 h 9"/>
                <a:gd name="T22" fmla="*/ 2 w 7"/>
                <a:gd name="T23" fmla="*/ 7 h 9"/>
                <a:gd name="T24" fmla="*/ 2 w 7"/>
                <a:gd name="T25" fmla="*/ 5 h 9"/>
                <a:gd name="T26" fmla="*/ 2 w 7"/>
                <a:gd name="T27" fmla="*/ 3 h 9"/>
                <a:gd name="T28" fmla="*/ 2 w 7"/>
                <a:gd name="T29" fmla="*/ 5 h 9"/>
                <a:gd name="T30" fmla="*/ 2 w 7"/>
                <a:gd name="T31" fmla="*/ 3 h 9"/>
                <a:gd name="T32" fmla="*/ 0 w 7"/>
                <a:gd name="T33" fmla="*/ 3 h 9"/>
                <a:gd name="T34" fmla="*/ 2 w 7"/>
                <a:gd name="T35" fmla="*/ 3 h 9"/>
                <a:gd name="T36" fmla="*/ 2 w 7"/>
                <a:gd name="T37" fmla="*/ 1 h 9"/>
                <a:gd name="T38" fmla="*/ 4 w 7"/>
                <a:gd name="T39" fmla="*/ 1 h 9"/>
                <a:gd name="T40" fmla="*/ 4 w 7"/>
                <a:gd name="T41" fmla="*/ 3 h 9"/>
                <a:gd name="T42" fmla="*/ 5 w 7"/>
                <a:gd name="T43" fmla="*/ 3 h 9"/>
                <a:gd name="T44" fmla="*/ 4 w 7"/>
                <a:gd name="T45" fmla="*/ 1 h 9"/>
                <a:gd name="T46" fmla="*/ 4 w 7"/>
                <a:gd name="T47" fmla="*/ 0 h 9"/>
                <a:gd name="T48" fmla="*/ 5 w 7"/>
                <a:gd name="T49" fmla="*/ 0 h 9"/>
                <a:gd name="T50" fmla="*/ 5 w 7"/>
                <a:gd name="T5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9">
                  <a:moveTo>
                    <a:pt x="5" y="1"/>
                  </a:moveTo>
                  <a:lnTo>
                    <a:pt x="7" y="1"/>
                  </a:lnTo>
                  <a:lnTo>
                    <a:pt x="7" y="3"/>
                  </a:lnTo>
                  <a:lnTo>
                    <a:pt x="7" y="5"/>
                  </a:lnTo>
                  <a:lnTo>
                    <a:pt x="5" y="5"/>
                  </a:lnTo>
                  <a:lnTo>
                    <a:pt x="5" y="7"/>
                  </a:lnTo>
                  <a:lnTo>
                    <a:pt x="5" y="9"/>
                  </a:lnTo>
                  <a:lnTo>
                    <a:pt x="4" y="9"/>
                  </a:lnTo>
                  <a:lnTo>
                    <a:pt x="4" y="7"/>
                  </a:lnTo>
                  <a:lnTo>
                    <a:pt x="4" y="5"/>
                  </a:lnTo>
                  <a:lnTo>
                    <a:pt x="2" y="5"/>
                  </a:lnTo>
                  <a:lnTo>
                    <a:pt x="2" y="7"/>
                  </a:lnTo>
                  <a:lnTo>
                    <a:pt x="2" y="5"/>
                  </a:lnTo>
                  <a:lnTo>
                    <a:pt x="2" y="3"/>
                  </a:lnTo>
                  <a:lnTo>
                    <a:pt x="2" y="5"/>
                  </a:lnTo>
                  <a:lnTo>
                    <a:pt x="2" y="3"/>
                  </a:lnTo>
                  <a:lnTo>
                    <a:pt x="0" y="3"/>
                  </a:lnTo>
                  <a:lnTo>
                    <a:pt x="2" y="3"/>
                  </a:lnTo>
                  <a:lnTo>
                    <a:pt x="2" y="1"/>
                  </a:lnTo>
                  <a:lnTo>
                    <a:pt x="4" y="1"/>
                  </a:lnTo>
                  <a:lnTo>
                    <a:pt x="4" y="3"/>
                  </a:lnTo>
                  <a:lnTo>
                    <a:pt x="5" y="3"/>
                  </a:lnTo>
                  <a:lnTo>
                    <a:pt x="4" y="1"/>
                  </a:lnTo>
                  <a:lnTo>
                    <a:pt x="4" y="0"/>
                  </a:lnTo>
                  <a:lnTo>
                    <a:pt x="5" y="0"/>
                  </a:lnTo>
                  <a:lnTo>
                    <a:pt x="5"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15" name="Freeform 1188"/>
            <p:cNvSpPr>
              <a:spLocks/>
            </p:cNvSpPr>
            <p:nvPr/>
          </p:nvSpPr>
          <p:spPr bwMode="gray">
            <a:xfrm>
              <a:off x="5270731" y="2195166"/>
              <a:ext cx="20294" cy="16429"/>
            </a:xfrm>
            <a:custGeom>
              <a:avLst/>
              <a:gdLst>
                <a:gd name="T0" fmla="*/ 17 w 21"/>
                <a:gd name="T1" fmla="*/ 0 h 17"/>
                <a:gd name="T2" fmla="*/ 17 w 21"/>
                <a:gd name="T3" fmla="*/ 2 h 17"/>
                <a:gd name="T4" fmla="*/ 19 w 21"/>
                <a:gd name="T5" fmla="*/ 2 h 17"/>
                <a:gd name="T6" fmla="*/ 19 w 21"/>
                <a:gd name="T7" fmla="*/ 4 h 17"/>
                <a:gd name="T8" fmla="*/ 19 w 21"/>
                <a:gd name="T9" fmla="*/ 6 h 17"/>
                <a:gd name="T10" fmla="*/ 21 w 21"/>
                <a:gd name="T11" fmla="*/ 6 h 17"/>
                <a:gd name="T12" fmla="*/ 19 w 21"/>
                <a:gd name="T13" fmla="*/ 6 h 17"/>
                <a:gd name="T14" fmla="*/ 19 w 21"/>
                <a:gd name="T15" fmla="*/ 8 h 17"/>
                <a:gd name="T16" fmla="*/ 17 w 21"/>
                <a:gd name="T17" fmla="*/ 8 h 17"/>
                <a:gd name="T18" fmla="*/ 17 w 21"/>
                <a:gd name="T19" fmla="*/ 10 h 17"/>
                <a:gd name="T20" fmla="*/ 15 w 21"/>
                <a:gd name="T21" fmla="*/ 10 h 17"/>
                <a:gd name="T22" fmla="*/ 17 w 21"/>
                <a:gd name="T23" fmla="*/ 10 h 17"/>
                <a:gd name="T24" fmla="*/ 17 w 21"/>
                <a:gd name="T25" fmla="*/ 11 h 17"/>
                <a:gd name="T26" fmla="*/ 15 w 21"/>
                <a:gd name="T27" fmla="*/ 11 h 17"/>
                <a:gd name="T28" fmla="*/ 15 w 21"/>
                <a:gd name="T29" fmla="*/ 13 h 17"/>
                <a:gd name="T30" fmla="*/ 15 w 21"/>
                <a:gd name="T31" fmla="*/ 11 h 17"/>
                <a:gd name="T32" fmla="*/ 15 w 21"/>
                <a:gd name="T33" fmla="*/ 13 h 17"/>
                <a:gd name="T34" fmla="*/ 13 w 21"/>
                <a:gd name="T35" fmla="*/ 13 h 17"/>
                <a:gd name="T36" fmla="*/ 13 w 21"/>
                <a:gd name="T37" fmla="*/ 15 h 17"/>
                <a:gd name="T38" fmla="*/ 12 w 21"/>
                <a:gd name="T39" fmla="*/ 15 h 17"/>
                <a:gd name="T40" fmla="*/ 13 w 21"/>
                <a:gd name="T41" fmla="*/ 15 h 17"/>
                <a:gd name="T42" fmla="*/ 12 w 21"/>
                <a:gd name="T43" fmla="*/ 15 h 17"/>
                <a:gd name="T44" fmla="*/ 12 w 21"/>
                <a:gd name="T45" fmla="*/ 17 h 17"/>
                <a:gd name="T46" fmla="*/ 12 w 21"/>
                <a:gd name="T47" fmla="*/ 15 h 17"/>
                <a:gd name="T48" fmla="*/ 10 w 21"/>
                <a:gd name="T49" fmla="*/ 15 h 17"/>
                <a:gd name="T50" fmla="*/ 10 w 21"/>
                <a:gd name="T51" fmla="*/ 17 h 17"/>
                <a:gd name="T52" fmla="*/ 8 w 21"/>
                <a:gd name="T53" fmla="*/ 17 h 17"/>
                <a:gd name="T54" fmla="*/ 6 w 21"/>
                <a:gd name="T55" fmla="*/ 17 h 17"/>
                <a:gd name="T56" fmla="*/ 4 w 21"/>
                <a:gd name="T57" fmla="*/ 17 h 17"/>
                <a:gd name="T58" fmla="*/ 6 w 21"/>
                <a:gd name="T59" fmla="*/ 17 h 17"/>
                <a:gd name="T60" fmla="*/ 4 w 21"/>
                <a:gd name="T61" fmla="*/ 17 h 17"/>
                <a:gd name="T62" fmla="*/ 4 w 21"/>
                <a:gd name="T63" fmla="*/ 15 h 17"/>
                <a:gd name="T64" fmla="*/ 2 w 21"/>
                <a:gd name="T65" fmla="*/ 15 h 17"/>
                <a:gd name="T66" fmla="*/ 2 w 21"/>
                <a:gd name="T67" fmla="*/ 13 h 17"/>
                <a:gd name="T68" fmla="*/ 0 w 21"/>
                <a:gd name="T69" fmla="*/ 13 h 17"/>
                <a:gd name="T70" fmla="*/ 0 w 21"/>
                <a:gd name="T71" fmla="*/ 11 h 17"/>
                <a:gd name="T72" fmla="*/ 0 w 21"/>
                <a:gd name="T73" fmla="*/ 10 h 17"/>
                <a:gd name="T74" fmla="*/ 2 w 21"/>
                <a:gd name="T75" fmla="*/ 10 h 17"/>
                <a:gd name="T76" fmla="*/ 0 w 21"/>
                <a:gd name="T77" fmla="*/ 10 h 17"/>
                <a:gd name="T78" fmla="*/ 0 w 21"/>
                <a:gd name="T79" fmla="*/ 8 h 17"/>
                <a:gd name="T80" fmla="*/ 2 w 21"/>
                <a:gd name="T81" fmla="*/ 8 h 17"/>
                <a:gd name="T82" fmla="*/ 4 w 21"/>
                <a:gd name="T83" fmla="*/ 6 h 17"/>
                <a:gd name="T84" fmla="*/ 6 w 21"/>
                <a:gd name="T85" fmla="*/ 6 h 17"/>
                <a:gd name="T86" fmla="*/ 6 w 21"/>
                <a:gd name="T87" fmla="*/ 4 h 17"/>
                <a:gd name="T88" fmla="*/ 8 w 21"/>
                <a:gd name="T89" fmla="*/ 4 h 17"/>
                <a:gd name="T90" fmla="*/ 8 w 21"/>
                <a:gd name="T91" fmla="*/ 2 h 17"/>
                <a:gd name="T92" fmla="*/ 8 w 21"/>
                <a:gd name="T93" fmla="*/ 4 h 17"/>
                <a:gd name="T94" fmla="*/ 8 w 21"/>
                <a:gd name="T95" fmla="*/ 2 h 17"/>
                <a:gd name="T96" fmla="*/ 10 w 21"/>
                <a:gd name="T97" fmla="*/ 2 h 17"/>
                <a:gd name="T98" fmla="*/ 12 w 21"/>
                <a:gd name="T99" fmla="*/ 2 h 17"/>
                <a:gd name="T100" fmla="*/ 12 w 21"/>
                <a:gd name="T101" fmla="*/ 4 h 17"/>
                <a:gd name="T102" fmla="*/ 12 w 21"/>
                <a:gd name="T103" fmla="*/ 2 h 17"/>
                <a:gd name="T104" fmla="*/ 13 w 21"/>
                <a:gd name="T105" fmla="*/ 2 h 17"/>
                <a:gd name="T106" fmla="*/ 15 w 21"/>
                <a:gd name="T107" fmla="*/ 2 h 17"/>
                <a:gd name="T108" fmla="*/ 15 w 21"/>
                <a:gd name="T109" fmla="*/ 4 h 17"/>
                <a:gd name="T110" fmla="*/ 15 w 21"/>
                <a:gd name="T111" fmla="*/ 2 h 17"/>
                <a:gd name="T112" fmla="*/ 17 w 21"/>
                <a:gd name="T113" fmla="*/ 2 h 17"/>
                <a:gd name="T114" fmla="*/ 17 w 21"/>
                <a:gd name="T115" fmla="*/ 4 h 17"/>
                <a:gd name="T116" fmla="*/ 17 w 21"/>
                <a:gd name="T117" fmla="*/ 2 h 17"/>
                <a:gd name="T118" fmla="*/ 17 w 21"/>
                <a:gd name="T1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17">
                  <a:moveTo>
                    <a:pt x="17" y="0"/>
                  </a:moveTo>
                  <a:lnTo>
                    <a:pt x="17" y="2"/>
                  </a:lnTo>
                  <a:lnTo>
                    <a:pt x="19" y="2"/>
                  </a:lnTo>
                  <a:lnTo>
                    <a:pt x="19" y="4"/>
                  </a:lnTo>
                  <a:lnTo>
                    <a:pt x="19" y="6"/>
                  </a:lnTo>
                  <a:lnTo>
                    <a:pt x="21" y="6"/>
                  </a:lnTo>
                  <a:lnTo>
                    <a:pt x="19" y="6"/>
                  </a:lnTo>
                  <a:lnTo>
                    <a:pt x="19" y="8"/>
                  </a:lnTo>
                  <a:lnTo>
                    <a:pt x="17" y="8"/>
                  </a:lnTo>
                  <a:lnTo>
                    <a:pt x="17" y="10"/>
                  </a:lnTo>
                  <a:lnTo>
                    <a:pt x="15" y="10"/>
                  </a:lnTo>
                  <a:lnTo>
                    <a:pt x="17" y="10"/>
                  </a:lnTo>
                  <a:lnTo>
                    <a:pt x="17" y="11"/>
                  </a:lnTo>
                  <a:lnTo>
                    <a:pt x="15" y="11"/>
                  </a:lnTo>
                  <a:lnTo>
                    <a:pt x="15" y="13"/>
                  </a:lnTo>
                  <a:lnTo>
                    <a:pt x="15" y="11"/>
                  </a:lnTo>
                  <a:lnTo>
                    <a:pt x="15" y="13"/>
                  </a:lnTo>
                  <a:lnTo>
                    <a:pt x="13" y="13"/>
                  </a:lnTo>
                  <a:lnTo>
                    <a:pt x="13" y="15"/>
                  </a:lnTo>
                  <a:lnTo>
                    <a:pt x="12" y="15"/>
                  </a:lnTo>
                  <a:lnTo>
                    <a:pt x="13" y="15"/>
                  </a:lnTo>
                  <a:lnTo>
                    <a:pt x="12" y="15"/>
                  </a:lnTo>
                  <a:lnTo>
                    <a:pt x="12" y="17"/>
                  </a:lnTo>
                  <a:lnTo>
                    <a:pt x="12" y="15"/>
                  </a:lnTo>
                  <a:lnTo>
                    <a:pt x="10" y="15"/>
                  </a:lnTo>
                  <a:lnTo>
                    <a:pt x="10" y="17"/>
                  </a:lnTo>
                  <a:lnTo>
                    <a:pt x="8" y="17"/>
                  </a:lnTo>
                  <a:lnTo>
                    <a:pt x="6" y="17"/>
                  </a:lnTo>
                  <a:lnTo>
                    <a:pt x="4" y="17"/>
                  </a:lnTo>
                  <a:lnTo>
                    <a:pt x="6" y="17"/>
                  </a:lnTo>
                  <a:lnTo>
                    <a:pt x="4" y="17"/>
                  </a:lnTo>
                  <a:lnTo>
                    <a:pt x="4" y="15"/>
                  </a:lnTo>
                  <a:lnTo>
                    <a:pt x="2" y="15"/>
                  </a:lnTo>
                  <a:lnTo>
                    <a:pt x="2" y="13"/>
                  </a:lnTo>
                  <a:lnTo>
                    <a:pt x="0" y="13"/>
                  </a:lnTo>
                  <a:lnTo>
                    <a:pt x="0" y="11"/>
                  </a:lnTo>
                  <a:lnTo>
                    <a:pt x="0" y="10"/>
                  </a:lnTo>
                  <a:lnTo>
                    <a:pt x="2" y="10"/>
                  </a:lnTo>
                  <a:lnTo>
                    <a:pt x="0" y="10"/>
                  </a:lnTo>
                  <a:lnTo>
                    <a:pt x="0" y="8"/>
                  </a:lnTo>
                  <a:lnTo>
                    <a:pt x="2" y="8"/>
                  </a:lnTo>
                  <a:lnTo>
                    <a:pt x="4" y="6"/>
                  </a:lnTo>
                  <a:lnTo>
                    <a:pt x="6" y="6"/>
                  </a:lnTo>
                  <a:lnTo>
                    <a:pt x="6" y="4"/>
                  </a:lnTo>
                  <a:lnTo>
                    <a:pt x="8" y="4"/>
                  </a:lnTo>
                  <a:lnTo>
                    <a:pt x="8" y="2"/>
                  </a:lnTo>
                  <a:lnTo>
                    <a:pt x="8" y="4"/>
                  </a:lnTo>
                  <a:lnTo>
                    <a:pt x="8" y="2"/>
                  </a:lnTo>
                  <a:lnTo>
                    <a:pt x="10" y="2"/>
                  </a:lnTo>
                  <a:lnTo>
                    <a:pt x="12" y="2"/>
                  </a:lnTo>
                  <a:lnTo>
                    <a:pt x="12" y="4"/>
                  </a:lnTo>
                  <a:lnTo>
                    <a:pt x="12" y="2"/>
                  </a:lnTo>
                  <a:lnTo>
                    <a:pt x="13" y="2"/>
                  </a:lnTo>
                  <a:lnTo>
                    <a:pt x="15" y="2"/>
                  </a:lnTo>
                  <a:lnTo>
                    <a:pt x="15" y="4"/>
                  </a:lnTo>
                  <a:lnTo>
                    <a:pt x="15" y="2"/>
                  </a:lnTo>
                  <a:lnTo>
                    <a:pt x="17" y="2"/>
                  </a:lnTo>
                  <a:lnTo>
                    <a:pt x="17" y="4"/>
                  </a:lnTo>
                  <a:lnTo>
                    <a:pt x="17" y="2"/>
                  </a:lnTo>
                  <a:lnTo>
                    <a:pt x="17"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16" name="Freeform 1189"/>
            <p:cNvSpPr>
              <a:spLocks/>
            </p:cNvSpPr>
            <p:nvPr/>
          </p:nvSpPr>
          <p:spPr bwMode="gray">
            <a:xfrm>
              <a:off x="5285227" y="2191301"/>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17" name="Freeform 1190"/>
            <p:cNvSpPr>
              <a:spLocks/>
            </p:cNvSpPr>
            <p:nvPr/>
          </p:nvSpPr>
          <p:spPr bwMode="gray">
            <a:xfrm>
              <a:off x="5274597" y="2187435"/>
              <a:ext cx="1933" cy="1933"/>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18" name="Freeform 1191"/>
            <p:cNvSpPr>
              <a:spLocks/>
            </p:cNvSpPr>
            <p:nvPr/>
          </p:nvSpPr>
          <p:spPr bwMode="gray">
            <a:xfrm>
              <a:off x="5283295" y="2187435"/>
              <a:ext cx="3866" cy="1933"/>
            </a:xfrm>
            <a:custGeom>
              <a:avLst/>
              <a:gdLst>
                <a:gd name="T0" fmla="*/ 2 w 4"/>
                <a:gd name="T1" fmla="*/ 0 h 2"/>
                <a:gd name="T2" fmla="*/ 4 w 4"/>
                <a:gd name="T3" fmla="*/ 0 h 2"/>
                <a:gd name="T4" fmla="*/ 4 w 4"/>
                <a:gd name="T5" fmla="*/ 2 h 2"/>
                <a:gd name="T6" fmla="*/ 2 w 4"/>
                <a:gd name="T7" fmla="*/ 2 h 2"/>
                <a:gd name="T8" fmla="*/ 0 w 4"/>
                <a:gd name="T9" fmla="*/ 2 h 2"/>
                <a:gd name="T10" fmla="*/ 0 w 4"/>
                <a:gd name="T11" fmla="*/ 0 h 2"/>
                <a:gd name="T12" fmla="*/ 2 w 4"/>
                <a:gd name="T13" fmla="*/ 0 h 2"/>
                <a:gd name="T14" fmla="*/ 0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4" y="0"/>
                  </a:lnTo>
                  <a:lnTo>
                    <a:pt x="4" y="2"/>
                  </a:lnTo>
                  <a:lnTo>
                    <a:pt x="2" y="2"/>
                  </a:lnTo>
                  <a:lnTo>
                    <a:pt x="0" y="2"/>
                  </a:lnTo>
                  <a:lnTo>
                    <a:pt x="0"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19" name="Freeform 1192"/>
            <p:cNvSpPr>
              <a:spLocks/>
            </p:cNvSpPr>
            <p:nvPr/>
          </p:nvSpPr>
          <p:spPr bwMode="gray">
            <a:xfrm>
              <a:off x="5285227" y="2187435"/>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0" name="Freeform 1193"/>
            <p:cNvSpPr>
              <a:spLocks/>
            </p:cNvSpPr>
            <p:nvPr/>
          </p:nvSpPr>
          <p:spPr bwMode="gray">
            <a:xfrm>
              <a:off x="5296824" y="2183569"/>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1" name="Freeform 1194"/>
            <p:cNvSpPr>
              <a:spLocks/>
            </p:cNvSpPr>
            <p:nvPr/>
          </p:nvSpPr>
          <p:spPr bwMode="gray">
            <a:xfrm>
              <a:off x="5302623" y="2181637"/>
              <a:ext cx="1933" cy="1933"/>
            </a:xfrm>
            <a:custGeom>
              <a:avLst/>
              <a:gdLst>
                <a:gd name="T0" fmla="*/ 0 w 2"/>
                <a:gd name="T1" fmla="*/ 2 h 2"/>
                <a:gd name="T2" fmla="*/ 0 w 2"/>
                <a:gd name="T3" fmla="*/ 0 h 2"/>
                <a:gd name="T4" fmla="*/ 2 w 2"/>
                <a:gd name="T5" fmla="*/ 0 h 2"/>
                <a:gd name="T6" fmla="*/ 0 w 2"/>
                <a:gd name="T7" fmla="*/ 2 h 2"/>
                <a:gd name="T8" fmla="*/ 2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0"/>
                  </a:lnTo>
                  <a:lnTo>
                    <a:pt x="2" y="0"/>
                  </a:lnTo>
                  <a:lnTo>
                    <a:pt x="0" y="2"/>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2" name="Freeform 1195"/>
            <p:cNvSpPr>
              <a:spLocks/>
            </p:cNvSpPr>
            <p:nvPr/>
          </p:nvSpPr>
          <p:spPr bwMode="gray">
            <a:xfrm>
              <a:off x="5304555" y="2181637"/>
              <a:ext cx="0" cy="1933"/>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3" name="Freeform 1196"/>
            <p:cNvSpPr>
              <a:spLocks/>
            </p:cNvSpPr>
            <p:nvPr/>
          </p:nvSpPr>
          <p:spPr bwMode="gray">
            <a:xfrm>
              <a:off x="5308421" y="217970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4" name="Freeform 1197"/>
            <p:cNvSpPr>
              <a:spLocks/>
            </p:cNvSpPr>
            <p:nvPr/>
          </p:nvSpPr>
          <p:spPr bwMode="gray">
            <a:xfrm>
              <a:off x="5315186" y="217970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5" name="Freeform 1198"/>
            <p:cNvSpPr>
              <a:spLocks/>
            </p:cNvSpPr>
            <p:nvPr/>
          </p:nvSpPr>
          <p:spPr bwMode="gray">
            <a:xfrm>
              <a:off x="5308421" y="217970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6" name="Freeform 1199"/>
            <p:cNvSpPr>
              <a:spLocks/>
            </p:cNvSpPr>
            <p:nvPr/>
          </p:nvSpPr>
          <p:spPr bwMode="gray">
            <a:xfrm>
              <a:off x="5310354" y="217777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7" name="Freeform 1200"/>
            <p:cNvSpPr>
              <a:spLocks/>
            </p:cNvSpPr>
            <p:nvPr/>
          </p:nvSpPr>
          <p:spPr bwMode="gray">
            <a:xfrm>
              <a:off x="5308421" y="2177771"/>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8" name="Freeform 1201"/>
            <p:cNvSpPr>
              <a:spLocks/>
            </p:cNvSpPr>
            <p:nvPr/>
          </p:nvSpPr>
          <p:spPr bwMode="gray">
            <a:xfrm>
              <a:off x="5310354" y="2174872"/>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29" name="Rectangle 1202"/>
            <p:cNvSpPr>
              <a:spLocks noChangeArrowheads="1"/>
            </p:cNvSpPr>
            <p:nvPr/>
          </p:nvSpPr>
          <p:spPr bwMode="gray">
            <a:xfrm>
              <a:off x="5310354" y="2172939"/>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0" name="Rectangle 1203"/>
            <p:cNvSpPr>
              <a:spLocks noChangeArrowheads="1"/>
            </p:cNvSpPr>
            <p:nvPr/>
          </p:nvSpPr>
          <p:spPr bwMode="gray">
            <a:xfrm>
              <a:off x="5338379" y="2167141"/>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1" name="Freeform 1204"/>
            <p:cNvSpPr>
              <a:spLocks/>
            </p:cNvSpPr>
            <p:nvPr/>
          </p:nvSpPr>
          <p:spPr bwMode="gray">
            <a:xfrm>
              <a:off x="5339346" y="2165208"/>
              <a:ext cx="1933" cy="1933"/>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2" name="Freeform 1205"/>
            <p:cNvSpPr>
              <a:spLocks/>
            </p:cNvSpPr>
            <p:nvPr/>
          </p:nvSpPr>
          <p:spPr bwMode="gray">
            <a:xfrm>
              <a:off x="5347077" y="2157477"/>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3" name="Freeform 1206"/>
            <p:cNvSpPr>
              <a:spLocks/>
            </p:cNvSpPr>
            <p:nvPr/>
          </p:nvSpPr>
          <p:spPr bwMode="gray">
            <a:xfrm>
              <a:off x="5356741" y="2148779"/>
              <a:ext cx="0" cy="966"/>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4" name="Freeform 1207"/>
            <p:cNvSpPr>
              <a:spLocks/>
            </p:cNvSpPr>
            <p:nvPr/>
          </p:nvSpPr>
          <p:spPr bwMode="gray">
            <a:xfrm>
              <a:off x="5358674" y="2148779"/>
              <a:ext cx="1933" cy="966"/>
            </a:xfrm>
            <a:custGeom>
              <a:avLst/>
              <a:gdLst>
                <a:gd name="T0" fmla="*/ 2 w 2"/>
                <a:gd name="T1" fmla="*/ 0 h 1"/>
                <a:gd name="T2" fmla="*/ 2 w 2"/>
                <a:gd name="T3" fmla="*/ 1 h 1"/>
                <a:gd name="T4" fmla="*/ 2 w 2"/>
                <a:gd name="T5" fmla="*/ 0 h 1"/>
                <a:gd name="T6" fmla="*/ 2 w 2"/>
                <a:gd name="T7" fmla="*/ 1 h 1"/>
                <a:gd name="T8" fmla="*/ 0 w 2"/>
                <a:gd name="T9" fmla="*/ 1 h 1"/>
                <a:gd name="T10" fmla="*/ 2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2" y="1"/>
                  </a:lnTo>
                  <a:lnTo>
                    <a:pt x="2" y="0"/>
                  </a:lnTo>
                  <a:lnTo>
                    <a:pt x="2" y="1"/>
                  </a:lnTo>
                  <a:lnTo>
                    <a:pt x="0" y="1"/>
                  </a:lnTo>
                  <a:lnTo>
                    <a:pt x="2" y="1"/>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5" name="Freeform 1208"/>
            <p:cNvSpPr>
              <a:spLocks/>
            </p:cNvSpPr>
            <p:nvPr/>
          </p:nvSpPr>
          <p:spPr bwMode="gray">
            <a:xfrm>
              <a:off x="5364472" y="213718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836" name="Freeform 1209"/>
            <p:cNvSpPr>
              <a:spLocks/>
            </p:cNvSpPr>
            <p:nvPr/>
          </p:nvSpPr>
          <p:spPr bwMode="gray">
            <a:xfrm>
              <a:off x="5369304" y="2131384"/>
              <a:ext cx="1933" cy="0"/>
            </a:xfrm>
            <a:custGeom>
              <a:avLst/>
              <a:gdLst>
                <a:gd name="T0" fmla="*/ 2 w 2"/>
                <a:gd name="T1" fmla="*/ 0 w 2"/>
                <a:gd name="T2" fmla="*/ 2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37" name="Freeform 1211"/>
            <p:cNvSpPr>
              <a:spLocks/>
            </p:cNvSpPr>
            <p:nvPr/>
          </p:nvSpPr>
          <p:spPr bwMode="gray">
            <a:xfrm>
              <a:off x="5371237" y="2127519"/>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38" name="Freeform 1212"/>
            <p:cNvSpPr>
              <a:spLocks/>
            </p:cNvSpPr>
            <p:nvPr/>
          </p:nvSpPr>
          <p:spPr bwMode="gray">
            <a:xfrm>
              <a:off x="5369304" y="212751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39" name="Freeform 1213"/>
            <p:cNvSpPr>
              <a:spLocks/>
            </p:cNvSpPr>
            <p:nvPr/>
          </p:nvSpPr>
          <p:spPr bwMode="gray">
            <a:xfrm>
              <a:off x="5371237" y="2125586"/>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0" name="Freeform 1214"/>
            <p:cNvSpPr>
              <a:spLocks/>
            </p:cNvSpPr>
            <p:nvPr/>
          </p:nvSpPr>
          <p:spPr bwMode="gray">
            <a:xfrm>
              <a:off x="5377035" y="2116888"/>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1" name="Freeform 1215"/>
            <p:cNvSpPr>
              <a:spLocks/>
            </p:cNvSpPr>
            <p:nvPr/>
          </p:nvSpPr>
          <p:spPr bwMode="gray">
            <a:xfrm>
              <a:off x="5378968" y="2111090"/>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2" name="Freeform 1216"/>
            <p:cNvSpPr>
              <a:spLocks/>
            </p:cNvSpPr>
            <p:nvPr/>
          </p:nvSpPr>
          <p:spPr bwMode="gray">
            <a:xfrm>
              <a:off x="5378968" y="211109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3" name="Freeform 1217"/>
            <p:cNvSpPr>
              <a:spLocks/>
            </p:cNvSpPr>
            <p:nvPr/>
          </p:nvSpPr>
          <p:spPr bwMode="gray">
            <a:xfrm>
              <a:off x="5380901" y="2109157"/>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4" name="Freeform 1218"/>
            <p:cNvSpPr>
              <a:spLocks/>
            </p:cNvSpPr>
            <p:nvPr/>
          </p:nvSpPr>
          <p:spPr bwMode="gray">
            <a:xfrm>
              <a:off x="5377035" y="2107224"/>
              <a:ext cx="3866" cy="1933"/>
            </a:xfrm>
            <a:custGeom>
              <a:avLst/>
              <a:gdLst>
                <a:gd name="T0" fmla="*/ 2 w 4"/>
                <a:gd name="T1" fmla="*/ 0 h 2"/>
                <a:gd name="T2" fmla="*/ 2 w 4"/>
                <a:gd name="T3" fmla="*/ 2 h 2"/>
                <a:gd name="T4" fmla="*/ 4 w 4"/>
                <a:gd name="T5" fmla="*/ 2 h 2"/>
                <a:gd name="T6" fmla="*/ 2 w 4"/>
                <a:gd name="T7" fmla="*/ 2 h 2"/>
                <a:gd name="T8" fmla="*/ 0 w 4"/>
                <a:gd name="T9" fmla="*/ 2 h 2"/>
                <a:gd name="T10" fmla="*/ 2 w 4"/>
                <a:gd name="T11" fmla="*/ 2 h 2"/>
                <a:gd name="T12" fmla="*/ 0 w 4"/>
                <a:gd name="T13" fmla="*/ 2 h 2"/>
                <a:gd name="T14" fmla="*/ 2 w 4"/>
                <a:gd name="T15" fmla="*/ 2 h 2"/>
                <a:gd name="T16" fmla="*/ 0 w 4"/>
                <a:gd name="T17" fmla="*/ 2 h 2"/>
                <a:gd name="T18" fmla="*/ 0 w 4"/>
                <a:gd name="T19" fmla="*/ 0 h 2"/>
                <a:gd name="T20" fmla="*/ 2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0"/>
                  </a:moveTo>
                  <a:lnTo>
                    <a:pt x="2" y="2"/>
                  </a:lnTo>
                  <a:lnTo>
                    <a:pt x="4" y="2"/>
                  </a:lnTo>
                  <a:lnTo>
                    <a:pt x="2" y="2"/>
                  </a:lnTo>
                  <a:lnTo>
                    <a:pt x="0" y="2"/>
                  </a:lnTo>
                  <a:lnTo>
                    <a:pt x="2" y="2"/>
                  </a:lnTo>
                  <a:lnTo>
                    <a:pt x="0"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5" name="Freeform 1219"/>
            <p:cNvSpPr>
              <a:spLocks/>
            </p:cNvSpPr>
            <p:nvPr/>
          </p:nvSpPr>
          <p:spPr bwMode="gray">
            <a:xfrm>
              <a:off x="5378968" y="210529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6" name="Rectangle 1220"/>
            <p:cNvSpPr>
              <a:spLocks noChangeArrowheads="1"/>
            </p:cNvSpPr>
            <p:nvPr/>
          </p:nvSpPr>
          <p:spPr bwMode="gray">
            <a:xfrm>
              <a:off x="5380901" y="210142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7" name="Freeform 1221"/>
            <p:cNvSpPr>
              <a:spLocks/>
            </p:cNvSpPr>
            <p:nvPr/>
          </p:nvSpPr>
          <p:spPr bwMode="gray">
            <a:xfrm>
              <a:off x="5377035" y="209562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8" name="Freeform 1222"/>
            <p:cNvSpPr>
              <a:spLocks/>
            </p:cNvSpPr>
            <p:nvPr/>
          </p:nvSpPr>
          <p:spPr bwMode="gray">
            <a:xfrm>
              <a:off x="5375102" y="209562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49" name="Freeform 1223"/>
            <p:cNvSpPr>
              <a:spLocks/>
            </p:cNvSpPr>
            <p:nvPr/>
          </p:nvSpPr>
          <p:spPr bwMode="gray">
            <a:xfrm>
              <a:off x="5371237" y="2092728"/>
              <a:ext cx="5798" cy="2899"/>
            </a:xfrm>
            <a:custGeom>
              <a:avLst/>
              <a:gdLst>
                <a:gd name="T0" fmla="*/ 6 w 6"/>
                <a:gd name="T1" fmla="*/ 3 h 3"/>
                <a:gd name="T2" fmla="*/ 4 w 6"/>
                <a:gd name="T3" fmla="*/ 3 h 3"/>
                <a:gd name="T4" fmla="*/ 4 w 6"/>
                <a:gd name="T5" fmla="*/ 1 h 3"/>
                <a:gd name="T6" fmla="*/ 2 w 6"/>
                <a:gd name="T7" fmla="*/ 1 h 3"/>
                <a:gd name="T8" fmla="*/ 0 w 6"/>
                <a:gd name="T9" fmla="*/ 1 h 3"/>
                <a:gd name="T10" fmla="*/ 0 w 6"/>
                <a:gd name="T11" fmla="*/ 0 h 3"/>
                <a:gd name="T12" fmla="*/ 2 w 6"/>
                <a:gd name="T13" fmla="*/ 0 h 3"/>
                <a:gd name="T14" fmla="*/ 4 w 6"/>
                <a:gd name="T15" fmla="*/ 0 h 3"/>
                <a:gd name="T16" fmla="*/ 4 w 6"/>
                <a:gd name="T17" fmla="*/ 1 h 3"/>
                <a:gd name="T18" fmla="*/ 6 w 6"/>
                <a:gd name="T19" fmla="*/ 1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4" y="3"/>
                  </a:lnTo>
                  <a:lnTo>
                    <a:pt x="4" y="1"/>
                  </a:lnTo>
                  <a:lnTo>
                    <a:pt x="2" y="1"/>
                  </a:lnTo>
                  <a:lnTo>
                    <a:pt x="0" y="1"/>
                  </a:lnTo>
                  <a:lnTo>
                    <a:pt x="0" y="0"/>
                  </a:lnTo>
                  <a:lnTo>
                    <a:pt x="2" y="0"/>
                  </a:lnTo>
                  <a:lnTo>
                    <a:pt x="4" y="0"/>
                  </a:lnTo>
                  <a:lnTo>
                    <a:pt x="4" y="1"/>
                  </a:lnTo>
                  <a:lnTo>
                    <a:pt x="6" y="1"/>
                  </a:lnTo>
                  <a:lnTo>
                    <a:pt x="6"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50" name="Freeform 1224"/>
            <p:cNvSpPr>
              <a:spLocks/>
            </p:cNvSpPr>
            <p:nvPr/>
          </p:nvSpPr>
          <p:spPr bwMode="gray">
            <a:xfrm>
              <a:off x="5360606" y="208886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51" name="Freeform 1225"/>
            <p:cNvSpPr>
              <a:spLocks/>
            </p:cNvSpPr>
            <p:nvPr/>
          </p:nvSpPr>
          <p:spPr bwMode="gray">
            <a:xfrm>
              <a:off x="5366405" y="2032811"/>
              <a:ext cx="966"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52" name="Rectangle 1226"/>
            <p:cNvSpPr>
              <a:spLocks noChangeArrowheads="1"/>
            </p:cNvSpPr>
            <p:nvPr/>
          </p:nvSpPr>
          <p:spPr bwMode="gray">
            <a:xfrm>
              <a:off x="5349009" y="202121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53" name="Freeform 1227"/>
            <p:cNvSpPr>
              <a:spLocks/>
            </p:cNvSpPr>
            <p:nvPr/>
          </p:nvSpPr>
          <p:spPr bwMode="gray">
            <a:xfrm>
              <a:off x="5386699" y="202121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54" name="Freeform 1228"/>
            <p:cNvSpPr>
              <a:spLocks/>
            </p:cNvSpPr>
            <p:nvPr/>
          </p:nvSpPr>
          <p:spPr bwMode="gray">
            <a:xfrm>
              <a:off x="5382833" y="201928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55" name="Freeform 1229"/>
            <p:cNvSpPr>
              <a:spLocks/>
            </p:cNvSpPr>
            <p:nvPr/>
          </p:nvSpPr>
          <p:spPr bwMode="gray">
            <a:xfrm>
              <a:off x="5371237" y="201734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56" name="Freeform 1230"/>
            <p:cNvSpPr>
              <a:spLocks/>
            </p:cNvSpPr>
            <p:nvPr/>
          </p:nvSpPr>
          <p:spPr bwMode="gray">
            <a:xfrm>
              <a:off x="5386699" y="2015416"/>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57" name="Freeform 1231"/>
            <p:cNvSpPr>
              <a:spLocks/>
            </p:cNvSpPr>
            <p:nvPr/>
          </p:nvSpPr>
          <p:spPr bwMode="gray">
            <a:xfrm>
              <a:off x="5210814" y="1851128"/>
              <a:ext cx="268659" cy="344039"/>
            </a:xfrm>
            <a:custGeom>
              <a:avLst/>
              <a:gdLst>
                <a:gd name="T0" fmla="*/ 201 w 278"/>
                <a:gd name="T1" fmla="*/ 8 h 356"/>
                <a:gd name="T2" fmla="*/ 209 w 278"/>
                <a:gd name="T3" fmla="*/ 23 h 356"/>
                <a:gd name="T4" fmla="*/ 217 w 278"/>
                <a:gd name="T5" fmla="*/ 43 h 356"/>
                <a:gd name="T6" fmla="*/ 234 w 278"/>
                <a:gd name="T7" fmla="*/ 56 h 356"/>
                <a:gd name="T8" fmla="*/ 246 w 278"/>
                <a:gd name="T9" fmla="*/ 72 h 356"/>
                <a:gd name="T10" fmla="*/ 263 w 278"/>
                <a:gd name="T11" fmla="*/ 75 h 356"/>
                <a:gd name="T12" fmla="*/ 277 w 278"/>
                <a:gd name="T13" fmla="*/ 75 h 356"/>
                <a:gd name="T14" fmla="*/ 271 w 278"/>
                <a:gd name="T15" fmla="*/ 95 h 356"/>
                <a:gd name="T16" fmla="*/ 263 w 278"/>
                <a:gd name="T17" fmla="*/ 108 h 356"/>
                <a:gd name="T18" fmla="*/ 249 w 278"/>
                <a:gd name="T19" fmla="*/ 122 h 356"/>
                <a:gd name="T20" fmla="*/ 242 w 278"/>
                <a:gd name="T21" fmla="*/ 133 h 356"/>
                <a:gd name="T22" fmla="*/ 224 w 278"/>
                <a:gd name="T23" fmla="*/ 147 h 356"/>
                <a:gd name="T24" fmla="*/ 211 w 278"/>
                <a:gd name="T25" fmla="*/ 147 h 356"/>
                <a:gd name="T26" fmla="*/ 195 w 278"/>
                <a:gd name="T27" fmla="*/ 162 h 356"/>
                <a:gd name="T28" fmla="*/ 182 w 278"/>
                <a:gd name="T29" fmla="*/ 168 h 356"/>
                <a:gd name="T30" fmla="*/ 170 w 278"/>
                <a:gd name="T31" fmla="*/ 178 h 356"/>
                <a:gd name="T32" fmla="*/ 170 w 278"/>
                <a:gd name="T33" fmla="*/ 168 h 356"/>
                <a:gd name="T34" fmla="*/ 168 w 278"/>
                <a:gd name="T35" fmla="*/ 155 h 356"/>
                <a:gd name="T36" fmla="*/ 153 w 278"/>
                <a:gd name="T37" fmla="*/ 168 h 356"/>
                <a:gd name="T38" fmla="*/ 137 w 278"/>
                <a:gd name="T39" fmla="*/ 176 h 356"/>
                <a:gd name="T40" fmla="*/ 149 w 278"/>
                <a:gd name="T41" fmla="*/ 190 h 356"/>
                <a:gd name="T42" fmla="*/ 166 w 278"/>
                <a:gd name="T43" fmla="*/ 192 h 356"/>
                <a:gd name="T44" fmla="*/ 178 w 278"/>
                <a:gd name="T45" fmla="*/ 199 h 356"/>
                <a:gd name="T46" fmla="*/ 168 w 278"/>
                <a:gd name="T47" fmla="*/ 199 h 356"/>
                <a:gd name="T48" fmla="*/ 159 w 278"/>
                <a:gd name="T49" fmla="*/ 207 h 356"/>
                <a:gd name="T50" fmla="*/ 151 w 278"/>
                <a:gd name="T51" fmla="*/ 217 h 356"/>
                <a:gd name="T52" fmla="*/ 161 w 278"/>
                <a:gd name="T53" fmla="*/ 228 h 356"/>
                <a:gd name="T54" fmla="*/ 168 w 278"/>
                <a:gd name="T55" fmla="*/ 246 h 356"/>
                <a:gd name="T56" fmla="*/ 153 w 278"/>
                <a:gd name="T57" fmla="*/ 244 h 356"/>
                <a:gd name="T58" fmla="*/ 172 w 278"/>
                <a:gd name="T59" fmla="*/ 257 h 356"/>
                <a:gd name="T60" fmla="*/ 162 w 278"/>
                <a:gd name="T61" fmla="*/ 265 h 356"/>
                <a:gd name="T62" fmla="*/ 170 w 278"/>
                <a:gd name="T63" fmla="*/ 271 h 356"/>
                <a:gd name="T64" fmla="*/ 170 w 278"/>
                <a:gd name="T65" fmla="*/ 275 h 356"/>
                <a:gd name="T66" fmla="*/ 168 w 278"/>
                <a:gd name="T67" fmla="*/ 279 h 356"/>
                <a:gd name="T68" fmla="*/ 162 w 278"/>
                <a:gd name="T69" fmla="*/ 286 h 356"/>
                <a:gd name="T70" fmla="*/ 161 w 278"/>
                <a:gd name="T71" fmla="*/ 294 h 356"/>
                <a:gd name="T72" fmla="*/ 157 w 278"/>
                <a:gd name="T73" fmla="*/ 300 h 356"/>
                <a:gd name="T74" fmla="*/ 155 w 278"/>
                <a:gd name="T75" fmla="*/ 300 h 356"/>
                <a:gd name="T76" fmla="*/ 151 w 278"/>
                <a:gd name="T77" fmla="*/ 309 h 356"/>
                <a:gd name="T78" fmla="*/ 147 w 278"/>
                <a:gd name="T79" fmla="*/ 311 h 356"/>
                <a:gd name="T80" fmla="*/ 143 w 278"/>
                <a:gd name="T81" fmla="*/ 317 h 356"/>
                <a:gd name="T82" fmla="*/ 139 w 278"/>
                <a:gd name="T83" fmla="*/ 323 h 356"/>
                <a:gd name="T84" fmla="*/ 132 w 278"/>
                <a:gd name="T85" fmla="*/ 325 h 356"/>
                <a:gd name="T86" fmla="*/ 124 w 278"/>
                <a:gd name="T87" fmla="*/ 333 h 356"/>
                <a:gd name="T88" fmla="*/ 114 w 278"/>
                <a:gd name="T89" fmla="*/ 333 h 356"/>
                <a:gd name="T90" fmla="*/ 110 w 278"/>
                <a:gd name="T91" fmla="*/ 335 h 356"/>
                <a:gd name="T92" fmla="*/ 104 w 278"/>
                <a:gd name="T93" fmla="*/ 331 h 356"/>
                <a:gd name="T94" fmla="*/ 101 w 278"/>
                <a:gd name="T95" fmla="*/ 335 h 356"/>
                <a:gd name="T96" fmla="*/ 93 w 278"/>
                <a:gd name="T97" fmla="*/ 340 h 356"/>
                <a:gd name="T98" fmla="*/ 83 w 278"/>
                <a:gd name="T99" fmla="*/ 344 h 356"/>
                <a:gd name="T100" fmla="*/ 77 w 278"/>
                <a:gd name="T101" fmla="*/ 350 h 356"/>
                <a:gd name="T102" fmla="*/ 72 w 278"/>
                <a:gd name="T103" fmla="*/ 352 h 356"/>
                <a:gd name="T104" fmla="*/ 70 w 278"/>
                <a:gd name="T105" fmla="*/ 344 h 356"/>
                <a:gd name="T106" fmla="*/ 66 w 278"/>
                <a:gd name="T107" fmla="*/ 342 h 356"/>
                <a:gd name="T108" fmla="*/ 62 w 278"/>
                <a:gd name="T109" fmla="*/ 340 h 356"/>
                <a:gd name="T110" fmla="*/ 60 w 278"/>
                <a:gd name="T111" fmla="*/ 344 h 356"/>
                <a:gd name="T112" fmla="*/ 48 w 278"/>
                <a:gd name="T113" fmla="*/ 333 h 356"/>
                <a:gd name="T114" fmla="*/ 27 w 278"/>
                <a:gd name="T115" fmla="*/ 335 h 356"/>
                <a:gd name="T116" fmla="*/ 12 w 278"/>
                <a:gd name="T117" fmla="*/ 335 h 356"/>
                <a:gd name="T118" fmla="*/ 0 w 278"/>
                <a:gd name="T119" fmla="*/ 34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356">
                  <a:moveTo>
                    <a:pt x="186" y="2"/>
                  </a:moveTo>
                  <a:lnTo>
                    <a:pt x="186" y="0"/>
                  </a:lnTo>
                  <a:lnTo>
                    <a:pt x="186" y="2"/>
                  </a:lnTo>
                  <a:lnTo>
                    <a:pt x="186" y="0"/>
                  </a:lnTo>
                  <a:lnTo>
                    <a:pt x="186" y="2"/>
                  </a:lnTo>
                  <a:lnTo>
                    <a:pt x="188" y="2"/>
                  </a:lnTo>
                  <a:lnTo>
                    <a:pt x="190" y="2"/>
                  </a:lnTo>
                  <a:lnTo>
                    <a:pt x="190" y="4"/>
                  </a:lnTo>
                  <a:lnTo>
                    <a:pt x="191" y="4"/>
                  </a:lnTo>
                  <a:lnTo>
                    <a:pt x="191" y="6"/>
                  </a:lnTo>
                  <a:lnTo>
                    <a:pt x="193" y="6"/>
                  </a:lnTo>
                  <a:lnTo>
                    <a:pt x="195" y="6"/>
                  </a:lnTo>
                  <a:lnTo>
                    <a:pt x="197" y="6"/>
                  </a:lnTo>
                  <a:lnTo>
                    <a:pt x="197" y="8"/>
                  </a:lnTo>
                  <a:lnTo>
                    <a:pt x="197" y="6"/>
                  </a:lnTo>
                  <a:lnTo>
                    <a:pt x="199" y="6"/>
                  </a:lnTo>
                  <a:lnTo>
                    <a:pt x="201" y="8"/>
                  </a:lnTo>
                  <a:lnTo>
                    <a:pt x="203" y="8"/>
                  </a:lnTo>
                  <a:lnTo>
                    <a:pt x="203" y="10"/>
                  </a:lnTo>
                  <a:lnTo>
                    <a:pt x="205" y="10"/>
                  </a:lnTo>
                  <a:lnTo>
                    <a:pt x="205" y="12"/>
                  </a:lnTo>
                  <a:lnTo>
                    <a:pt x="207" y="12"/>
                  </a:lnTo>
                  <a:lnTo>
                    <a:pt x="207" y="14"/>
                  </a:lnTo>
                  <a:lnTo>
                    <a:pt x="205" y="14"/>
                  </a:lnTo>
                  <a:lnTo>
                    <a:pt x="207" y="16"/>
                  </a:lnTo>
                  <a:lnTo>
                    <a:pt x="207" y="14"/>
                  </a:lnTo>
                  <a:lnTo>
                    <a:pt x="207" y="16"/>
                  </a:lnTo>
                  <a:lnTo>
                    <a:pt x="209" y="16"/>
                  </a:lnTo>
                  <a:lnTo>
                    <a:pt x="209" y="17"/>
                  </a:lnTo>
                  <a:lnTo>
                    <a:pt x="209" y="19"/>
                  </a:lnTo>
                  <a:lnTo>
                    <a:pt x="211" y="19"/>
                  </a:lnTo>
                  <a:lnTo>
                    <a:pt x="211" y="21"/>
                  </a:lnTo>
                  <a:lnTo>
                    <a:pt x="209" y="21"/>
                  </a:lnTo>
                  <a:lnTo>
                    <a:pt x="209" y="23"/>
                  </a:lnTo>
                  <a:lnTo>
                    <a:pt x="211" y="25"/>
                  </a:lnTo>
                  <a:lnTo>
                    <a:pt x="213" y="25"/>
                  </a:lnTo>
                  <a:lnTo>
                    <a:pt x="213" y="27"/>
                  </a:lnTo>
                  <a:lnTo>
                    <a:pt x="211" y="27"/>
                  </a:lnTo>
                  <a:lnTo>
                    <a:pt x="213" y="29"/>
                  </a:lnTo>
                  <a:lnTo>
                    <a:pt x="213" y="31"/>
                  </a:lnTo>
                  <a:lnTo>
                    <a:pt x="213" y="33"/>
                  </a:lnTo>
                  <a:lnTo>
                    <a:pt x="213" y="31"/>
                  </a:lnTo>
                  <a:lnTo>
                    <a:pt x="215" y="31"/>
                  </a:lnTo>
                  <a:lnTo>
                    <a:pt x="215" y="33"/>
                  </a:lnTo>
                  <a:lnTo>
                    <a:pt x="213" y="33"/>
                  </a:lnTo>
                  <a:lnTo>
                    <a:pt x="213" y="35"/>
                  </a:lnTo>
                  <a:lnTo>
                    <a:pt x="215" y="35"/>
                  </a:lnTo>
                  <a:lnTo>
                    <a:pt x="215" y="37"/>
                  </a:lnTo>
                  <a:lnTo>
                    <a:pt x="217" y="39"/>
                  </a:lnTo>
                  <a:lnTo>
                    <a:pt x="217" y="41"/>
                  </a:lnTo>
                  <a:lnTo>
                    <a:pt x="217" y="43"/>
                  </a:lnTo>
                  <a:lnTo>
                    <a:pt x="217" y="45"/>
                  </a:lnTo>
                  <a:lnTo>
                    <a:pt x="219" y="45"/>
                  </a:lnTo>
                  <a:lnTo>
                    <a:pt x="219" y="46"/>
                  </a:lnTo>
                  <a:lnTo>
                    <a:pt x="219" y="48"/>
                  </a:lnTo>
                  <a:lnTo>
                    <a:pt x="219" y="50"/>
                  </a:lnTo>
                  <a:lnTo>
                    <a:pt x="220" y="52"/>
                  </a:lnTo>
                  <a:lnTo>
                    <a:pt x="220" y="54"/>
                  </a:lnTo>
                  <a:lnTo>
                    <a:pt x="222" y="54"/>
                  </a:lnTo>
                  <a:lnTo>
                    <a:pt x="224" y="54"/>
                  </a:lnTo>
                  <a:lnTo>
                    <a:pt x="226" y="54"/>
                  </a:lnTo>
                  <a:lnTo>
                    <a:pt x="228" y="54"/>
                  </a:lnTo>
                  <a:lnTo>
                    <a:pt x="230" y="54"/>
                  </a:lnTo>
                  <a:lnTo>
                    <a:pt x="228" y="54"/>
                  </a:lnTo>
                  <a:lnTo>
                    <a:pt x="228" y="56"/>
                  </a:lnTo>
                  <a:lnTo>
                    <a:pt x="230" y="56"/>
                  </a:lnTo>
                  <a:lnTo>
                    <a:pt x="232" y="56"/>
                  </a:lnTo>
                  <a:lnTo>
                    <a:pt x="234" y="56"/>
                  </a:lnTo>
                  <a:lnTo>
                    <a:pt x="236" y="56"/>
                  </a:lnTo>
                  <a:lnTo>
                    <a:pt x="236" y="58"/>
                  </a:lnTo>
                  <a:lnTo>
                    <a:pt x="238" y="58"/>
                  </a:lnTo>
                  <a:lnTo>
                    <a:pt x="238" y="60"/>
                  </a:lnTo>
                  <a:lnTo>
                    <a:pt x="238" y="62"/>
                  </a:lnTo>
                  <a:lnTo>
                    <a:pt x="240" y="62"/>
                  </a:lnTo>
                  <a:lnTo>
                    <a:pt x="242" y="64"/>
                  </a:lnTo>
                  <a:lnTo>
                    <a:pt x="242" y="62"/>
                  </a:lnTo>
                  <a:lnTo>
                    <a:pt x="244" y="62"/>
                  </a:lnTo>
                  <a:lnTo>
                    <a:pt x="244" y="64"/>
                  </a:lnTo>
                  <a:lnTo>
                    <a:pt x="244" y="62"/>
                  </a:lnTo>
                  <a:lnTo>
                    <a:pt x="244" y="64"/>
                  </a:lnTo>
                  <a:lnTo>
                    <a:pt x="244" y="66"/>
                  </a:lnTo>
                  <a:lnTo>
                    <a:pt x="244" y="68"/>
                  </a:lnTo>
                  <a:lnTo>
                    <a:pt x="246" y="68"/>
                  </a:lnTo>
                  <a:lnTo>
                    <a:pt x="246" y="70"/>
                  </a:lnTo>
                  <a:lnTo>
                    <a:pt x="246" y="72"/>
                  </a:lnTo>
                  <a:lnTo>
                    <a:pt x="244" y="72"/>
                  </a:lnTo>
                  <a:lnTo>
                    <a:pt x="244" y="74"/>
                  </a:lnTo>
                  <a:lnTo>
                    <a:pt x="246" y="74"/>
                  </a:lnTo>
                  <a:lnTo>
                    <a:pt x="246" y="75"/>
                  </a:lnTo>
                  <a:lnTo>
                    <a:pt x="248" y="75"/>
                  </a:lnTo>
                  <a:lnTo>
                    <a:pt x="248" y="77"/>
                  </a:lnTo>
                  <a:lnTo>
                    <a:pt x="249" y="77"/>
                  </a:lnTo>
                  <a:lnTo>
                    <a:pt x="251" y="77"/>
                  </a:lnTo>
                  <a:lnTo>
                    <a:pt x="253" y="77"/>
                  </a:lnTo>
                  <a:lnTo>
                    <a:pt x="255" y="77"/>
                  </a:lnTo>
                  <a:lnTo>
                    <a:pt x="257" y="77"/>
                  </a:lnTo>
                  <a:lnTo>
                    <a:pt x="259" y="77"/>
                  </a:lnTo>
                  <a:lnTo>
                    <a:pt x="261" y="77"/>
                  </a:lnTo>
                  <a:lnTo>
                    <a:pt x="261" y="75"/>
                  </a:lnTo>
                  <a:lnTo>
                    <a:pt x="261" y="74"/>
                  </a:lnTo>
                  <a:lnTo>
                    <a:pt x="261" y="75"/>
                  </a:lnTo>
                  <a:lnTo>
                    <a:pt x="263" y="75"/>
                  </a:lnTo>
                  <a:lnTo>
                    <a:pt x="263" y="74"/>
                  </a:lnTo>
                  <a:lnTo>
                    <a:pt x="265" y="74"/>
                  </a:lnTo>
                  <a:lnTo>
                    <a:pt x="265" y="72"/>
                  </a:lnTo>
                  <a:lnTo>
                    <a:pt x="267" y="72"/>
                  </a:lnTo>
                  <a:lnTo>
                    <a:pt x="267" y="74"/>
                  </a:lnTo>
                  <a:lnTo>
                    <a:pt x="269" y="74"/>
                  </a:lnTo>
                  <a:lnTo>
                    <a:pt x="269" y="72"/>
                  </a:lnTo>
                  <a:lnTo>
                    <a:pt x="271" y="72"/>
                  </a:lnTo>
                  <a:lnTo>
                    <a:pt x="271" y="70"/>
                  </a:lnTo>
                  <a:lnTo>
                    <a:pt x="273" y="70"/>
                  </a:lnTo>
                  <a:lnTo>
                    <a:pt x="275" y="70"/>
                  </a:lnTo>
                  <a:lnTo>
                    <a:pt x="277" y="70"/>
                  </a:lnTo>
                  <a:lnTo>
                    <a:pt x="278" y="70"/>
                  </a:lnTo>
                  <a:lnTo>
                    <a:pt x="278" y="72"/>
                  </a:lnTo>
                  <a:lnTo>
                    <a:pt x="277" y="72"/>
                  </a:lnTo>
                  <a:lnTo>
                    <a:pt x="277" y="74"/>
                  </a:lnTo>
                  <a:lnTo>
                    <a:pt x="277" y="75"/>
                  </a:lnTo>
                  <a:lnTo>
                    <a:pt x="278" y="75"/>
                  </a:lnTo>
                  <a:lnTo>
                    <a:pt x="278" y="77"/>
                  </a:lnTo>
                  <a:lnTo>
                    <a:pt x="278" y="79"/>
                  </a:lnTo>
                  <a:lnTo>
                    <a:pt x="277" y="79"/>
                  </a:lnTo>
                  <a:lnTo>
                    <a:pt x="277" y="81"/>
                  </a:lnTo>
                  <a:lnTo>
                    <a:pt x="275" y="81"/>
                  </a:lnTo>
                  <a:lnTo>
                    <a:pt x="273" y="81"/>
                  </a:lnTo>
                  <a:lnTo>
                    <a:pt x="273" y="83"/>
                  </a:lnTo>
                  <a:lnTo>
                    <a:pt x="275" y="83"/>
                  </a:lnTo>
                  <a:lnTo>
                    <a:pt x="275" y="85"/>
                  </a:lnTo>
                  <a:lnTo>
                    <a:pt x="273" y="85"/>
                  </a:lnTo>
                  <a:lnTo>
                    <a:pt x="273" y="87"/>
                  </a:lnTo>
                  <a:lnTo>
                    <a:pt x="273" y="89"/>
                  </a:lnTo>
                  <a:lnTo>
                    <a:pt x="273" y="91"/>
                  </a:lnTo>
                  <a:lnTo>
                    <a:pt x="271" y="91"/>
                  </a:lnTo>
                  <a:lnTo>
                    <a:pt x="271" y="93"/>
                  </a:lnTo>
                  <a:lnTo>
                    <a:pt x="271" y="95"/>
                  </a:lnTo>
                  <a:lnTo>
                    <a:pt x="271" y="97"/>
                  </a:lnTo>
                  <a:lnTo>
                    <a:pt x="269" y="97"/>
                  </a:lnTo>
                  <a:lnTo>
                    <a:pt x="269" y="99"/>
                  </a:lnTo>
                  <a:lnTo>
                    <a:pt x="269" y="101"/>
                  </a:lnTo>
                  <a:lnTo>
                    <a:pt x="267" y="101"/>
                  </a:lnTo>
                  <a:lnTo>
                    <a:pt x="269" y="101"/>
                  </a:lnTo>
                  <a:lnTo>
                    <a:pt x="267" y="101"/>
                  </a:lnTo>
                  <a:lnTo>
                    <a:pt x="267" y="103"/>
                  </a:lnTo>
                  <a:lnTo>
                    <a:pt x="269" y="103"/>
                  </a:lnTo>
                  <a:lnTo>
                    <a:pt x="267" y="103"/>
                  </a:lnTo>
                  <a:lnTo>
                    <a:pt x="267" y="104"/>
                  </a:lnTo>
                  <a:lnTo>
                    <a:pt x="265" y="104"/>
                  </a:lnTo>
                  <a:lnTo>
                    <a:pt x="265" y="106"/>
                  </a:lnTo>
                  <a:lnTo>
                    <a:pt x="265" y="108"/>
                  </a:lnTo>
                  <a:lnTo>
                    <a:pt x="263" y="108"/>
                  </a:lnTo>
                  <a:lnTo>
                    <a:pt x="263" y="110"/>
                  </a:lnTo>
                  <a:lnTo>
                    <a:pt x="263" y="108"/>
                  </a:lnTo>
                  <a:lnTo>
                    <a:pt x="261" y="106"/>
                  </a:lnTo>
                  <a:lnTo>
                    <a:pt x="259" y="106"/>
                  </a:lnTo>
                  <a:lnTo>
                    <a:pt x="257" y="106"/>
                  </a:lnTo>
                  <a:lnTo>
                    <a:pt x="255" y="106"/>
                  </a:lnTo>
                  <a:lnTo>
                    <a:pt x="253" y="106"/>
                  </a:lnTo>
                  <a:lnTo>
                    <a:pt x="253" y="108"/>
                  </a:lnTo>
                  <a:lnTo>
                    <a:pt x="251" y="108"/>
                  </a:lnTo>
                  <a:lnTo>
                    <a:pt x="253" y="108"/>
                  </a:lnTo>
                  <a:lnTo>
                    <a:pt x="251" y="108"/>
                  </a:lnTo>
                  <a:lnTo>
                    <a:pt x="251" y="110"/>
                  </a:lnTo>
                  <a:lnTo>
                    <a:pt x="249" y="110"/>
                  </a:lnTo>
                  <a:lnTo>
                    <a:pt x="248" y="110"/>
                  </a:lnTo>
                  <a:lnTo>
                    <a:pt x="248" y="112"/>
                  </a:lnTo>
                  <a:lnTo>
                    <a:pt x="248" y="114"/>
                  </a:lnTo>
                  <a:lnTo>
                    <a:pt x="249" y="118"/>
                  </a:lnTo>
                  <a:lnTo>
                    <a:pt x="249" y="120"/>
                  </a:lnTo>
                  <a:lnTo>
                    <a:pt x="249" y="122"/>
                  </a:lnTo>
                  <a:lnTo>
                    <a:pt x="249" y="124"/>
                  </a:lnTo>
                  <a:lnTo>
                    <a:pt x="249" y="126"/>
                  </a:lnTo>
                  <a:lnTo>
                    <a:pt x="249" y="128"/>
                  </a:lnTo>
                  <a:lnTo>
                    <a:pt x="249" y="130"/>
                  </a:lnTo>
                  <a:lnTo>
                    <a:pt x="249" y="132"/>
                  </a:lnTo>
                  <a:lnTo>
                    <a:pt x="248" y="132"/>
                  </a:lnTo>
                  <a:lnTo>
                    <a:pt x="248" y="133"/>
                  </a:lnTo>
                  <a:lnTo>
                    <a:pt x="246" y="133"/>
                  </a:lnTo>
                  <a:lnTo>
                    <a:pt x="246" y="135"/>
                  </a:lnTo>
                  <a:lnTo>
                    <a:pt x="244" y="135"/>
                  </a:lnTo>
                  <a:lnTo>
                    <a:pt x="242" y="135"/>
                  </a:lnTo>
                  <a:lnTo>
                    <a:pt x="242" y="137"/>
                  </a:lnTo>
                  <a:lnTo>
                    <a:pt x="244" y="135"/>
                  </a:lnTo>
                  <a:lnTo>
                    <a:pt x="244" y="137"/>
                  </a:lnTo>
                  <a:lnTo>
                    <a:pt x="242" y="137"/>
                  </a:lnTo>
                  <a:lnTo>
                    <a:pt x="242" y="135"/>
                  </a:lnTo>
                  <a:lnTo>
                    <a:pt x="242" y="133"/>
                  </a:lnTo>
                  <a:lnTo>
                    <a:pt x="240" y="133"/>
                  </a:lnTo>
                  <a:lnTo>
                    <a:pt x="238" y="133"/>
                  </a:lnTo>
                  <a:lnTo>
                    <a:pt x="238" y="135"/>
                  </a:lnTo>
                  <a:lnTo>
                    <a:pt x="238" y="137"/>
                  </a:lnTo>
                  <a:lnTo>
                    <a:pt x="236" y="137"/>
                  </a:lnTo>
                  <a:lnTo>
                    <a:pt x="236" y="139"/>
                  </a:lnTo>
                  <a:lnTo>
                    <a:pt x="234" y="139"/>
                  </a:lnTo>
                  <a:lnTo>
                    <a:pt x="232" y="139"/>
                  </a:lnTo>
                  <a:lnTo>
                    <a:pt x="232" y="141"/>
                  </a:lnTo>
                  <a:lnTo>
                    <a:pt x="232" y="143"/>
                  </a:lnTo>
                  <a:lnTo>
                    <a:pt x="230" y="143"/>
                  </a:lnTo>
                  <a:lnTo>
                    <a:pt x="228" y="143"/>
                  </a:lnTo>
                  <a:lnTo>
                    <a:pt x="226" y="143"/>
                  </a:lnTo>
                  <a:lnTo>
                    <a:pt x="224" y="143"/>
                  </a:lnTo>
                  <a:lnTo>
                    <a:pt x="222" y="143"/>
                  </a:lnTo>
                  <a:lnTo>
                    <a:pt x="222" y="145"/>
                  </a:lnTo>
                  <a:lnTo>
                    <a:pt x="224" y="147"/>
                  </a:lnTo>
                  <a:lnTo>
                    <a:pt x="224" y="149"/>
                  </a:lnTo>
                  <a:lnTo>
                    <a:pt x="224" y="151"/>
                  </a:lnTo>
                  <a:lnTo>
                    <a:pt x="222" y="151"/>
                  </a:lnTo>
                  <a:lnTo>
                    <a:pt x="222" y="149"/>
                  </a:lnTo>
                  <a:lnTo>
                    <a:pt x="222" y="151"/>
                  </a:lnTo>
                  <a:lnTo>
                    <a:pt x="222" y="149"/>
                  </a:lnTo>
                  <a:lnTo>
                    <a:pt x="222" y="151"/>
                  </a:lnTo>
                  <a:lnTo>
                    <a:pt x="220" y="151"/>
                  </a:lnTo>
                  <a:lnTo>
                    <a:pt x="219" y="151"/>
                  </a:lnTo>
                  <a:lnTo>
                    <a:pt x="219" y="149"/>
                  </a:lnTo>
                  <a:lnTo>
                    <a:pt x="217" y="149"/>
                  </a:lnTo>
                  <a:lnTo>
                    <a:pt x="215" y="149"/>
                  </a:lnTo>
                  <a:lnTo>
                    <a:pt x="217" y="149"/>
                  </a:lnTo>
                  <a:lnTo>
                    <a:pt x="215" y="149"/>
                  </a:lnTo>
                  <a:lnTo>
                    <a:pt x="215" y="147"/>
                  </a:lnTo>
                  <a:lnTo>
                    <a:pt x="213" y="147"/>
                  </a:lnTo>
                  <a:lnTo>
                    <a:pt x="211" y="147"/>
                  </a:lnTo>
                  <a:lnTo>
                    <a:pt x="213" y="147"/>
                  </a:lnTo>
                  <a:lnTo>
                    <a:pt x="211" y="147"/>
                  </a:lnTo>
                  <a:lnTo>
                    <a:pt x="211" y="149"/>
                  </a:lnTo>
                  <a:lnTo>
                    <a:pt x="211" y="151"/>
                  </a:lnTo>
                  <a:lnTo>
                    <a:pt x="209" y="151"/>
                  </a:lnTo>
                  <a:lnTo>
                    <a:pt x="209" y="153"/>
                  </a:lnTo>
                  <a:lnTo>
                    <a:pt x="207" y="155"/>
                  </a:lnTo>
                  <a:lnTo>
                    <a:pt x="205" y="157"/>
                  </a:lnTo>
                  <a:lnTo>
                    <a:pt x="207" y="157"/>
                  </a:lnTo>
                  <a:lnTo>
                    <a:pt x="205" y="157"/>
                  </a:lnTo>
                  <a:lnTo>
                    <a:pt x="203" y="157"/>
                  </a:lnTo>
                  <a:lnTo>
                    <a:pt x="203" y="159"/>
                  </a:lnTo>
                  <a:lnTo>
                    <a:pt x="201" y="159"/>
                  </a:lnTo>
                  <a:lnTo>
                    <a:pt x="199" y="159"/>
                  </a:lnTo>
                  <a:lnTo>
                    <a:pt x="199" y="161"/>
                  </a:lnTo>
                  <a:lnTo>
                    <a:pt x="197" y="161"/>
                  </a:lnTo>
                  <a:lnTo>
                    <a:pt x="195" y="162"/>
                  </a:lnTo>
                  <a:lnTo>
                    <a:pt x="193" y="162"/>
                  </a:lnTo>
                  <a:lnTo>
                    <a:pt x="193" y="164"/>
                  </a:lnTo>
                  <a:lnTo>
                    <a:pt x="193" y="166"/>
                  </a:lnTo>
                  <a:lnTo>
                    <a:pt x="191" y="166"/>
                  </a:lnTo>
                  <a:lnTo>
                    <a:pt x="191" y="168"/>
                  </a:lnTo>
                  <a:lnTo>
                    <a:pt x="190" y="168"/>
                  </a:lnTo>
                  <a:lnTo>
                    <a:pt x="188" y="168"/>
                  </a:lnTo>
                  <a:lnTo>
                    <a:pt x="186" y="166"/>
                  </a:lnTo>
                  <a:lnTo>
                    <a:pt x="188" y="166"/>
                  </a:lnTo>
                  <a:lnTo>
                    <a:pt x="186" y="166"/>
                  </a:lnTo>
                  <a:lnTo>
                    <a:pt x="186" y="168"/>
                  </a:lnTo>
                  <a:lnTo>
                    <a:pt x="184" y="168"/>
                  </a:lnTo>
                  <a:lnTo>
                    <a:pt x="186" y="168"/>
                  </a:lnTo>
                  <a:lnTo>
                    <a:pt x="184" y="168"/>
                  </a:lnTo>
                  <a:lnTo>
                    <a:pt x="184" y="170"/>
                  </a:lnTo>
                  <a:lnTo>
                    <a:pt x="182" y="170"/>
                  </a:lnTo>
                  <a:lnTo>
                    <a:pt x="182" y="168"/>
                  </a:lnTo>
                  <a:lnTo>
                    <a:pt x="182" y="170"/>
                  </a:lnTo>
                  <a:lnTo>
                    <a:pt x="182" y="168"/>
                  </a:lnTo>
                  <a:lnTo>
                    <a:pt x="182" y="170"/>
                  </a:lnTo>
                  <a:lnTo>
                    <a:pt x="180" y="170"/>
                  </a:lnTo>
                  <a:lnTo>
                    <a:pt x="178" y="170"/>
                  </a:lnTo>
                  <a:lnTo>
                    <a:pt x="178" y="172"/>
                  </a:lnTo>
                  <a:lnTo>
                    <a:pt x="176" y="172"/>
                  </a:lnTo>
                  <a:lnTo>
                    <a:pt x="176" y="174"/>
                  </a:lnTo>
                  <a:lnTo>
                    <a:pt x="176" y="172"/>
                  </a:lnTo>
                  <a:lnTo>
                    <a:pt x="176" y="174"/>
                  </a:lnTo>
                  <a:lnTo>
                    <a:pt x="174" y="174"/>
                  </a:lnTo>
                  <a:lnTo>
                    <a:pt x="174" y="176"/>
                  </a:lnTo>
                  <a:lnTo>
                    <a:pt x="172" y="176"/>
                  </a:lnTo>
                  <a:lnTo>
                    <a:pt x="172" y="178"/>
                  </a:lnTo>
                  <a:lnTo>
                    <a:pt x="172" y="176"/>
                  </a:lnTo>
                  <a:lnTo>
                    <a:pt x="170" y="176"/>
                  </a:lnTo>
                  <a:lnTo>
                    <a:pt x="170" y="178"/>
                  </a:lnTo>
                  <a:lnTo>
                    <a:pt x="168" y="178"/>
                  </a:lnTo>
                  <a:lnTo>
                    <a:pt x="166" y="178"/>
                  </a:lnTo>
                  <a:lnTo>
                    <a:pt x="166" y="180"/>
                  </a:lnTo>
                  <a:lnTo>
                    <a:pt x="166" y="178"/>
                  </a:lnTo>
                  <a:lnTo>
                    <a:pt x="166" y="176"/>
                  </a:lnTo>
                  <a:lnTo>
                    <a:pt x="168" y="176"/>
                  </a:lnTo>
                  <a:lnTo>
                    <a:pt x="170" y="176"/>
                  </a:lnTo>
                  <a:lnTo>
                    <a:pt x="170" y="174"/>
                  </a:lnTo>
                  <a:lnTo>
                    <a:pt x="170" y="172"/>
                  </a:lnTo>
                  <a:lnTo>
                    <a:pt x="172" y="172"/>
                  </a:lnTo>
                  <a:lnTo>
                    <a:pt x="170" y="172"/>
                  </a:lnTo>
                  <a:lnTo>
                    <a:pt x="168" y="172"/>
                  </a:lnTo>
                  <a:lnTo>
                    <a:pt x="168" y="170"/>
                  </a:lnTo>
                  <a:lnTo>
                    <a:pt x="166" y="170"/>
                  </a:lnTo>
                  <a:lnTo>
                    <a:pt x="168" y="170"/>
                  </a:lnTo>
                  <a:lnTo>
                    <a:pt x="170" y="170"/>
                  </a:lnTo>
                  <a:lnTo>
                    <a:pt x="170" y="168"/>
                  </a:lnTo>
                  <a:lnTo>
                    <a:pt x="168" y="168"/>
                  </a:lnTo>
                  <a:lnTo>
                    <a:pt x="168" y="166"/>
                  </a:lnTo>
                  <a:lnTo>
                    <a:pt x="170" y="168"/>
                  </a:lnTo>
                  <a:lnTo>
                    <a:pt x="170" y="166"/>
                  </a:lnTo>
                  <a:lnTo>
                    <a:pt x="172" y="166"/>
                  </a:lnTo>
                  <a:lnTo>
                    <a:pt x="172" y="164"/>
                  </a:lnTo>
                  <a:lnTo>
                    <a:pt x="174" y="164"/>
                  </a:lnTo>
                  <a:lnTo>
                    <a:pt x="174" y="162"/>
                  </a:lnTo>
                  <a:lnTo>
                    <a:pt x="174" y="161"/>
                  </a:lnTo>
                  <a:lnTo>
                    <a:pt x="176" y="161"/>
                  </a:lnTo>
                  <a:lnTo>
                    <a:pt x="174" y="159"/>
                  </a:lnTo>
                  <a:lnTo>
                    <a:pt x="172" y="157"/>
                  </a:lnTo>
                  <a:lnTo>
                    <a:pt x="172" y="155"/>
                  </a:lnTo>
                  <a:lnTo>
                    <a:pt x="172" y="157"/>
                  </a:lnTo>
                  <a:lnTo>
                    <a:pt x="170" y="157"/>
                  </a:lnTo>
                  <a:lnTo>
                    <a:pt x="168" y="157"/>
                  </a:lnTo>
                  <a:lnTo>
                    <a:pt x="168" y="155"/>
                  </a:lnTo>
                  <a:lnTo>
                    <a:pt x="168" y="157"/>
                  </a:lnTo>
                  <a:lnTo>
                    <a:pt x="166" y="157"/>
                  </a:lnTo>
                  <a:lnTo>
                    <a:pt x="166" y="155"/>
                  </a:lnTo>
                  <a:lnTo>
                    <a:pt x="166" y="157"/>
                  </a:lnTo>
                  <a:lnTo>
                    <a:pt x="164" y="157"/>
                  </a:lnTo>
                  <a:lnTo>
                    <a:pt x="164" y="159"/>
                  </a:lnTo>
                  <a:lnTo>
                    <a:pt x="162" y="159"/>
                  </a:lnTo>
                  <a:lnTo>
                    <a:pt x="162" y="161"/>
                  </a:lnTo>
                  <a:lnTo>
                    <a:pt x="161" y="161"/>
                  </a:lnTo>
                  <a:lnTo>
                    <a:pt x="161" y="162"/>
                  </a:lnTo>
                  <a:lnTo>
                    <a:pt x="161" y="164"/>
                  </a:lnTo>
                  <a:lnTo>
                    <a:pt x="159" y="164"/>
                  </a:lnTo>
                  <a:lnTo>
                    <a:pt x="157" y="164"/>
                  </a:lnTo>
                  <a:lnTo>
                    <a:pt x="157" y="166"/>
                  </a:lnTo>
                  <a:lnTo>
                    <a:pt x="155" y="166"/>
                  </a:lnTo>
                  <a:lnTo>
                    <a:pt x="153" y="166"/>
                  </a:lnTo>
                  <a:lnTo>
                    <a:pt x="153" y="168"/>
                  </a:lnTo>
                  <a:lnTo>
                    <a:pt x="151" y="168"/>
                  </a:lnTo>
                  <a:lnTo>
                    <a:pt x="151" y="170"/>
                  </a:lnTo>
                  <a:lnTo>
                    <a:pt x="151" y="172"/>
                  </a:lnTo>
                  <a:lnTo>
                    <a:pt x="149" y="172"/>
                  </a:lnTo>
                  <a:lnTo>
                    <a:pt x="149" y="174"/>
                  </a:lnTo>
                  <a:lnTo>
                    <a:pt x="147" y="174"/>
                  </a:lnTo>
                  <a:lnTo>
                    <a:pt x="147" y="176"/>
                  </a:lnTo>
                  <a:lnTo>
                    <a:pt x="147" y="174"/>
                  </a:lnTo>
                  <a:lnTo>
                    <a:pt x="149" y="174"/>
                  </a:lnTo>
                  <a:lnTo>
                    <a:pt x="147" y="174"/>
                  </a:lnTo>
                  <a:lnTo>
                    <a:pt x="145" y="174"/>
                  </a:lnTo>
                  <a:lnTo>
                    <a:pt x="145" y="176"/>
                  </a:lnTo>
                  <a:lnTo>
                    <a:pt x="143" y="176"/>
                  </a:lnTo>
                  <a:lnTo>
                    <a:pt x="141" y="176"/>
                  </a:lnTo>
                  <a:lnTo>
                    <a:pt x="141" y="174"/>
                  </a:lnTo>
                  <a:lnTo>
                    <a:pt x="139" y="174"/>
                  </a:lnTo>
                  <a:lnTo>
                    <a:pt x="137" y="176"/>
                  </a:lnTo>
                  <a:lnTo>
                    <a:pt x="137" y="178"/>
                  </a:lnTo>
                  <a:lnTo>
                    <a:pt x="137" y="180"/>
                  </a:lnTo>
                  <a:lnTo>
                    <a:pt x="135" y="180"/>
                  </a:lnTo>
                  <a:lnTo>
                    <a:pt x="137" y="180"/>
                  </a:lnTo>
                  <a:lnTo>
                    <a:pt x="137" y="182"/>
                  </a:lnTo>
                  <a:lnTo>
                    <a:pt x="137" y="184"/>
                  </a:lnTo>
                  <a:lnTo>
                    <a:pt x="139" y="184"/>
                  </a:lnTo>
                  <a:lnTo>
                    <a:pt x="139" y="186"/>
                  </a:lnTo>
                  <a:lnTo>
                    <a:pt x="141" y="186"/>
                  </a:lnTo>
                  <a:lnTo>
                    <a:pt x="143" y="186"/>
                  </a:lnTo>
                  <a:lnTo>
                    <a:pt x="145" y="186"/>
                  </a:lnTo>
                  <a:lnTo>
                    <a:pt x="147" y="186"/>
                  </a:lnTo>
                  <a:lnTo>
                    <a:pt x="147" y="188"/>
                  </a:lnTo>
                  <a:lnTo>
                    <a:pt x="149" y="188"/>
                  </a:lnTo>
                  <a:lnTo>
                    <a:pt x="149" y="190"/>
                  </a:lnTo>
                  <a:lnTo>
                    <a:pt x="151" y="190"/>
                  </a:lnTo>
                  <a:lnTo>
                    <a:pt x="149" y="190"/>
                  </a:lnTo>
                  <a:lnTo>
                    <a:pt x="149" y="192"/>
                  </a:lnTo>
                  <a:lnTo>
                    <a:pt x="147" y="192"/>
                  </a:lnTo>
                  <a:lnTo>
                    <a:pt x="147" y="193"/>
                  </a:lnTo>
                  <a:lnTo>
                    <a:pt x="147" y="195"/>
                  </a:lnTo>
                  <a:lnTo>
                    <a:pt x="149" y="195"/>
                  </a:lnTo>
                  <a:lnTo>
                    <a:pt x="151" y="195"/>
                  </a:lnTo>
                  <a:lnTo>
                    <a:pt x="153" y="195"/>
                  </a:lnTo>
                  <a:lnTo>
                    <a:pt x="155" y="195"/>
                  </a:lnTo>
                  <a:lnTo>
                    <a:pt x="155" y="193"/>
                  </a:lnTo>
                  <a:lnTo>
                    <a:pt x="157" y="193"/>
                  </a:lnTo>
                  <a:lnTo>
                    <a:pt x="159" y="192"/>
                  </a:lnTo>
                  <a:lnTo>
                    <a:pt x="159" y="190"/>
                  </a:lnTo>
                  <a:lnTo>
                    <a:pt x="161" y="190"/>
                  </a:lnTo>
                  <a:lnTo>
                    <a:pt x="162" y="190"/>
                  </a:lnTo>
                  <a:lnTo>
                    <a:pt x="164" y="190"/>
                  </a:lnTo>
                  <a:lnTo>
                    <a:pt x="166" y="190"/>
                  </a:lnTo>
                  <a:lnTo>
                    <a:pt x="166" y="192"/>
                  </a:lnTo>
                  <a:lnTo>
                    <a:pt x="168" y="192"/>
                  </a:lnTo>
                  <a:lnTo>
                    <a:pt x="168" y="193"/>
                  </a:lnTo>
                  <a:lnTo>
                    <a:pt x="170" y="193"/>
                  </a:lnTo>
                  <a:lnTo>
                    <a:pt x="172" y="193"/>
                  </a:lnTo>
                  <a:lnTo>
                    <a:pt x="172" y="192"/>
                  </a:lnTo>
                  <a:lnTo>
                    <a:pt x="174" y="192"/>
                  </a:lnTo>
                  <a:lnTo>
                    <a:pt x="174" y="193"/>
                  </a:lnTo>
                  <a:lnTo>
                    <a:pt x="176" y="193"/>
                  </a:lnTo>
                  <a:lnTo>
                    <a:pt x="178" y="193"/>
                  </a:lnTo>
                  <a:lnTo>
                    <a:pt x="178" y="195"/>
                  </a:lnTo>
                  <a:lnTo>
                    <a:pt x="178" y="193"/>
                  </a:lnTo>
                  <a:lnTo>
                    <a:pt x="178" y="195"/>
                  </a:lnTo>
                  <a:lnTo>
                    <a:pt x="176" y="197"/>
                  </a:lnTo>
                  <a:lnTo>
                    <a:pt x="176" y="195"/>
                  </a:lnTo>
                  <a:lnTo>
                    <a:pt x="176" y="197"/>
                  </a:lnTo>
                  <a:lnTo>
                    <a:pt x="178" y="197"/>
                  </a:lnTo>
                  <a:lnTo>
                    <a:pt x="178" y="199"/>
                  </a:lnTo>
                  <a:lnTo>
                    <a:pt x="178" y="197"/>
                  </a:lnTo>
                  <a:lnTo>
                    <a:pt x="176" y="197"/>
                  </a:lnTo>
                  <a:lnTo>
                    <a:pt x="176" y="199"/>
                  </a:lnTo>
                  <a:lnTo>
                    <a:pt x="176" y="197"/>
                  </a:lnTo>
                  <a:lnTo>
                    <a:pt x="176" y="199"/>
                  </a:lnTo>
                  <a:lnTo>
                    <a:pt x="174" y="199"/>
                  </a:lnTo>
                  <a:lnTo>
                    <a:pt x="176" y="199"/>
                  </a:lnTo>
                  <a:lnTo>
                    <a:pt x="174" y="199"/>
                  </a:lnTo>
                  <a:lnTo>
                    <a:pt x="174" y="197"/>
                  </a:lnTo>
                  <a:lnTo>
                    <a:pt x="174" y="199"/>
                  </a:lnTo>
                  <a:lnTo>
                    <a:pt x="174" y="197"/>
                  </a:lnTo>
                  <a:lnTo>
                    <a:pt x="172" y="197"/>
                  </a:lnTo>
                  <a:lnTo>
                    <a:pt x="172" y="199"/>
                  </a:lnTo>
                  <a:lnTo>
                    <a:pt x="170" y="199"/>
                  </a:lnTo>
                  <a:lnTo>
                    <a:pt x="168" y="199"/>
                  </a:lnTo>
                  <a:lnTo>
                    <a:pt x="170" y="199"/>
                  </a:lnTo>
                  <a:lnTo>
                    <a:pt x="168" y="199"/>
                  </a:lnTo>
                  <a:lnTo>
                    <a:pt x="168" y="201"/>
                  </a:lnTo>
                  <a:lnTo>
                    <a:pt x="166" y="201"/>
                  </a:lnTo>
                  <a:lnTo>
                    <a:pt x="164" y="201"/>
                  </a:lnTo>
                  <a:lnTo>
                    <a:pt x="162" y="201"/>
                  </a:lnTo>
                  <a:lnTo>
                    <a:pt x="162" y="203"/>
                  </a:lnTo>
                  <a:lnTo>
                    <a:pt x="162" y="201"/>
                  </a:lnTo>
                  <a:lnTo>
                    <a:pt x="164" y="201"/>
                  </a:lnTo>
                  <a:lnTo>
                    <a:pt x="164" y="203"/>
                  </a:lnTo>
                  <a:lnTo>
                    <a:pt x="162" y="203"/>
                  </a:lnTo>
                  <a:lnTo>
                    <a:pt x="162" y="205"/>
                  </a:lnTo>
                  <a:lnTo>
                    <a:pt x="162" y="207"/>
                  </a:lnTo>
                  <a:lnTo>
                    <a:pt x="161" y="207"/>
                  </a:lnTo>
                  <a:lnTo>
                    <a:pt x="159" y="207"/>
                  </a:lnTo>
                  <a:lnTo>
                    <a:pt x="159" y="205"/>
                  </a:lnTo>
                  <a:lnTo>
                    <a:pt x="157" y="205"/>
                  </a:lnTo>
                  <a:lnTo>
                    <a:pt x="157" y="207"/>
                  </a:lnTo>
                  <a:lnTo>
                    <a:pt x="159" y="207"/>
                  </a:lnTo>
                  <a:lnTo>
                    <a:pt x="159" y="209"/>
                  </a:lnTo>
                  <a:lnTo>
                    <a:pt x="159" y="207"/>
                  </a:lnTo>
                  <a:lnTo>
                    <a:pt x="159" y="209"/>
                  </a:lnTo>
                  <a:lnTo>
                    <a:pt x="157" y="209"/>
                  </a:lnTo>
                  <a:lnTo>
                    <a:pt x="157" y="211"/>
                  </a:lnTo>
                  <a:lnTo>
                    <a:pt x="155" y="211"/>
                  </a:lnTo>
                  <a:lnTo>
                    <a:pt x="157" y="211"/>
                  </a:lnTo>
                  <a:lnTo>
                    <a:pt x="155" y="211"/>
                  </a:lnTo>
                  <a:lnTo>
                    <a:pt x="157" y="211"/>
                  </a:lnTo>
                  <a:lnTo>
                    <a:pt x="155" y="211"/>
                  </a:lnTo>
                  <a:lnTo>
                    <a:pt x="155" y="213"/>
                  </a:lnTo>
                  <a:lnTo>
                    <a:pt x="155" y="211"/>
                  </a:lnTo>
                  <a:lnTo>
                    <a:pt x="155" y="213"/>
                  </a:lnTo>
                  <a:lnTo>
                    <a:pt x="153" y="213"/>
                  </a:lnTo>
                  <a:lnTo>
                    <a:pt x="153" y="215"/>
                  </a:lnTo>
                  <a:lnTo>
                    <a:pt x="151" y="215"/>
                  </a:lnTo>
                  <a:lnTo>
                    <a:pt x="151" y="217"/>
                  </a:lnTo>
                  <a:lnTo>
                    <a:pt x="151" y="219"/>
                  </a:lnTo>
                  <a:lnTo>
                    <a:pt x="149" y="219"/>
                  </a:lnTo>
                  <a:lnTo>
                    <a:pt x="151" y="219"/>
                  </a:lnTo>
                  <a:lnTo>
                    <a:pt x="149" y="219"/>
                  </a:lnTo>
                  <a:lnTo>
                    <a:pt x="149" y="221"/>
                  </a:lnTo>
                  <a:lnTo>
                    <a:pt x="151" y="221"/>
                  </a:lnTo>
                  <a:lnTo>
                    <a:pt x="149" y="221"/>
                  </a:lnTo>
                  <a:lnTo>
                    <a:pt x="151" y="221"/>
                  </a:lnTo>
                  <a:lnTo>
                    <a:pt x="153" y="221"/>
                  </a:lnTo>
                  <a:lnTo>
                    <a:pt x="153" y="222"/>
                  </a:lnTo>
                  <a:lnTo>
                    <a:pt x="155" y="222"/>
                  </a:lnTo>
                  <a:lnTo>
                    <a:pt x="157" y="222"/>
                  </a:lnTo>
                  <a:lnTo>
                    <a:pt x="157" y="224"/>
                  </a:lnTo>
                  <a:lnTo>
                    <a:pt x="159" y="224"/>
                  </a:lnTo>
                  <a:lnTo>
                    <a:pt x="159" y="226"/>
                  </a:lnTo>
                  <a:lnTo>
                    <a:pt x="159" y="228"/>
                  </a:lnTo>
                  <a:lnTo>
                    <a:pt x="161" y="228"/>
                  </a:lnTo>
                  <a:lnTo>
                    <a:pt x="161" y="230"/>
                  </a:lnTo>
                  <a:lnTo>
                    <a:pt x="161" y="232"/>
                  </a:lnTo>
                  <a:lnTo>
                    <a:pt x="162" y="234"/>
                  </a:lnTo>
                  <a:lnTo>
                    <a:pt x="162" y="236"/>
                  </a:lnTo>
                  <a:lnTo>
                    <a:pt x="162" y="238"/>
                  </a:lnTo>
                  <a:lnTo>
                    <a:pt x="164" y="238"/>
                  </a:lnTo>
                  <a:lnTo>
                    <a:pt x="164" y="240"/>
                  </a:lnTo>
                  <a:lnTo>
                    <a:pt x="164" y="242"/>
                  </a:lnTo>
                  <a:lnTo>
                    <a:pt x="164" y="240"/>
                  </a:lnTo>
                  <a:lnTo>
                    <a:pt x="162" y="240"/>
                  </a:lnTo>
                  <a:lnTo>
                    <a:pt x="164" y="242"/>
                  </a:lnTo>
                  <a:lnTo>
                    <a:pt x="166" y="242"/>
                  </a:lnTo>
                  <a:lnTo>
                    <a:pt x="166" y="244"/>
                  </a:lnTo>
                  <a:lnTo>
                    <a:pt x="166" y="242"/>
                  </a:lnTo>
                  <a:lnTo>
                    <a:pt x="166" y="244"/>
                  </a:lnTo>
                  <a:lnTo>
                    <a:pt x="168" y="244"/>
                  </a:lnTo>
                  <a:lnTo>
                    <a:pt x="168" y="246"/>
                  </a:lnTo>
                  <a:lnTo>
                    <a:pt x="170" y="248"/>
                  </a:lnTo>
                  <a:lnTo>
                    <a:pt x="172" y="248"/>
                  </a:lnTo>
                  <a:lnTo>
                    <a:pt x="172" y="250"/>
                  </a:lnTo>
                  <a:lnTo>
                    <a:pt x="172" y="251"/>
                  </a:lnTo>
                  <a:lnTo>
                    <a:pt x="170" y="250"/>
                  </a:lnTo>
                  <a:lnTo>
                    <a:pt x="168" y="250"/>
                  </a:lnTo>
                  <a:lnTo>
                    <a:pt x="166" y="250"/>
                  </a:lnTo>
                  <a:lnTo>
                    <a:pt x="164" y="250"/>
                  </a:lnTo>
                  <a:lnTo>
                    <a:pt x="164" y="248"/>
                  </a:lnTo>
                  <a:lnTo>
                    <a:pt x="162" y="248"/>
                  </a:lnTo>
                  <a:lnTo>
                    <a:pt x="161" y="248"/>
                  </a:lnTo>
                  <a:lnTo>
                    <a:pt x="159" y="248"/>
                  </a:lnTo>
                  <a:lnTo>
                    <a:pt x="157" y="248"/>
                  </a:lnTo>
                  <a:lnTo>
                    <a:pt x="157" y="246"/>
                  </a:lnTo>
                  <a:lnTo>
                    <a:pt x="155" y="246"/>
                  </a:lnTo>
                  <a:lnTo>
                    <a:pt x="155" y="244"/>
                  </a:lnTo>
                  <a:lnTo>
                    <a:pt x="153" y="244"/>
                  </a:lnTo>
                  <a:lnTo>
                    <a:pt x="155" y="244"/>
                  </a:lnTo>
                  <a:lnTo>
                    <a:pt x="155" y="246"/>
                  </a:lnTo>
                  <a:lnTo>
                    <a:pt x="153" y="246"/>
                  </a:lnTo>
                  <a:lnTo>
                    <a:pt x="155" y="246"/>
                  </a:lnTo>
                  <a:lnTo>
                    <a:pt x="155" y="248"/>
                  </a:lnTo>
                  <a:lnTo>
                    <a:pt x="157" y="248"/>
                  </a:lnTo>
                  <a:lnTo>
                    <a:pt x="159" y="248"/>
                  </a:lnTo>
                  <a:lnTo>
                    <a:pt x="161" y="248"/>
                  </a:lnTo>
                  <a:lnTo>
                    <a:pt x="162" y="248"/>
                  </a:lnTo>
                  <a:lnTo>
                    <a:pt x="162" y="250"/>
                  </a:lnTo>
                  <a:lnTo>
                    <a:pt x="164" y="250"/>
                  </a:lnTo>
                  <a:lnTo>
                    <a:pt x="166" y="251"/>
                  </a:lnTo>
                  <a:lnTo>
                    <a:pt x="168" y="253"/>
                  </a:lnTo>
                  <a:lnTo>
                    <a:pt x="170" y="253"/>
                  </a:lnTo>
                  <a:lnTo>
                    <a:pt x="170" y="255"/>
                  </a:lnTo>
                  <a:lnTo>
                    <a:pt x="172" y="255"/>
                  </a:lnTo>
                  <a:lnTo>
                    <a:pt x="172" y="257"/>
                  </a:lnTo>
                  <a:lnTo>
                    <a:pt x="172" y="259"/>
                  </a:lnTo>
                  <a:lnTo>
                    <a:pt x="170" y="259"/>
                  </a:lnTo>
                  <a:lnTo>
                    <a:pt x="168" y="259"/>
                  </a:lnTo>
                  <a:lnTo>
                    <a:pt x="168" y="261"/>
                  </a:lnTo>
                  <a:lnTo>
                    <a:pt x="166" y="261"/>
                  </a:lnTo>
                  <a:lnTo>
                    <a:pt x="164" y="261"/>
                  </a:lnTo>
                  <a:lnTo>
                    <a:pt x="164" y="263"/>
                  </a:lnTo>
                  <a:lnTo>
                    <a:pt x="162" y="263"/>
                  </a:lnTo>
                  <a:lnTo>
                    <a:pt x="162" y="265"/>
                  </a:lnTo>
                  <a:lnTo>
                    <a:pt x="162" y="263"/>
                  </a:lnTo>
                  <a:lnTo>
                    <a:pt x="161" y="263"/>
                  </a:lnTo>
                  <a:lnTo>
                    <a:pt x="161" y="265"/>
                  </a:lnTo>
                  <a:lnTo>
                    <a:pt x="159" y="265"/>
                  </a:lnTo>
                  <a:lnTo>
                    <a:pt x="161" y="265"/>
                  </a:lnTo>
                  <a:lnTo>
                    <a:pt x="161" y="263"/>
                  </a:lnTo>
                  <a:lnTo>
                    <a:pt x="162" y="263"/>
                  </a:lnTo>
                  <a:lnTo>
                    <a:pt x="162" y="265"/>
                  </a:lnTo>
                  <a:lnTo>
                    <a:pt x="162" y="267"/>
                  </a:lnTo>
                  <a:lnTo>
                    <a:pt x="162" y="265"/>
                  </a:lnTo>
                  <a:lnTo>
                    <a:pt x="164" y="265"/>
                  </a:lnTo>
                  <a:lnTo>
                    <a:pt x="166" y="265"/>
                  </a:lnTo>
                  <a:lnTo>
                    <a:pt x="166" y="263"/>
                  </a:lnTo>
                  <a:lnTo>
                    <a:pt x="168" y="263"/>
                  </a:lnTo>
                  <a:lnTo>
                    <a:pt x="168" y="265"/>
                  </a:lnTo>
                  <a:lnTo>
                    <a:pt x="170" y="265"/>
                  </a:lnTo>
                  <a:lnTo>
                    <a:pt x="170" y="267"/>
                  </a:lnTo>
                  <a:lnTo>
                    <a:pt x="172" y="267"/>
                  </a:lnTo>
                  <a:lnTo>
                    <a:pt x="172" y="269"/>
                  </a:lnTo>
                  <a:lnTo>
                    <a:pt x="174" y="269"/>
                  </a:lnTo>
                  <a:lnTo>
                    <a:pt x="174" y="267"/>
                  </a:lnTo>
                  <a:lnTo>
                    <a:pt x="174" y="269"/>
                  </a:lnTo>
                  <a:lnTo>
                    <a:pt x="172" y="269"/>
                  </a:lnTo>
                  <a:lnTo>
                    <a:pt x="172" y="271"/>
                  </a:lnTo>
                  <a:lnTo>
                    <a:pt x="170" y="271"/>
                  </a:lnTo>
                  <a:lnTo>
                    <a:pt x="168" y="271"/>
                  </a:lnTo>
                  <a:lnTo>
                    <a:pt x="168" y="273"/>
                  </a:lnTo>
                  <a:lnTo>
                    <a:pt x="170" y="273"/>
                  </a:lnTo>
                  <a:lnTo>
                    <a:pt x="170" y="271"/>
                  </a:lnTo>
                  <a:lnTo>
                    <a:pt x="170" y="273"/>
                  </a:lnTo>
                  <a:lnTo>
                    <a:pt x="172" y="273"/>
                  </a:lnTo>
                  <a:lnTo>
                    <a:pt x="172" y="271"/>
                  </a:lnTo>
                  <a:lnTo>
                    <a:pt x="170" y="271"/>
                  </a:lnTo>
                  <a:lnTo>
                    <a:pt x="172" y="271"/>
                  </a:lnTo>
                  <a:lnTo>
                    <a:pt x="172" y="273"/>
                  </a:lnTo>
                  <a:lnTo>
                    <a:pt x="172" y="275"/>
                  </a:lnTo>
                  <a:lnTo>
                    <a:pt x="172" y="273"/>
                  </a:lnTo>
                  <a:lnTo>
                    <a:pt x="172" y="275"/>
                  </a:lnTo>
                  <a:lnTo>
                    <a:pt x="172" y="273"/>
                  </a:lnTo>
                  <a:lnTo>
                    <a:pt x="170" y="273"/>
                  </a:lnTo>
                  <a:lnTo>
                    <a:pt x="172" y="273"/>
                  </a:lnTo>
                  <a:lnTo>
                    <a:pt x="170" y="275"/>
                  </a:lnTo>
                  <a:lnTo>
                    <a:pt x="170" y="273"/>
                  </a:lnTo>
                  <a:lnTo>
                    <a:pt x="170" y="275"/>
                  </a:lnTo>
                  <a:lnTo>
                    <a:pt x="170" y="273"/>
                  </a:lnTo>
                  <a:lnTo>
                    <a:pt x="170" y="275"/>
                  </a:lnTo>
                  <a:lnTo>
                    <a:pt x="168" y="275"/>
                  </a:lnTo>
                  <a:lnTo>
                    <a:pt x="170" y="275"/>
                  </a:lnTo>
                  <a:lnTo>
                    <a:pt x="170" y="277"/>
                  </a:lnTo>
                  <a:lnTo>
                    <a:pt x="168" y="277"/>
                  </a:lnTo>
                  <a:lnTo>
                    <a:pt x="170" y="277"/>
                  </a:lnTo>
                  <a:lnTo>
                    <a:pt x="168" y="277"/>
                  </a:lnTo>
                  <a:lnTo>
                    <a:pt x="170" y="277"/>
                  </a:lnTo>
                  <a:lnTo>
                    <a:pt x="168" y="277"/>
                  </a:lnTo>
                  <a:lnTo>
                    <a:pt x="170" y="277"/>
                  </a:lnTo>
                  <a:lnTo>
                    <a:pt x="170" y="279"/>
                  </a:lnTo>
                  <a:lnTo>
                    <a:pt x="168" y="279"/>
                  </a:lnTo>
                  <a:lnTo>
                    <a:pt x="166" y="279"/>
                  </a:lnTo>
                  <a:lnTo>
                    <a:pt x="168" y="279"/>
                  </a:lnTo>
                  <a:lnTo>
                    <a:pt x="168" y="280"/>
                  </a:lnTo>
                  <a:lnTo>
                    <a:pt x="170" y="280"/>
                  </a:lnTo>
                  <a:lnTo>
                    <a:pt x="168" y="280"/>
                  </a:lnTo>
                  <a:lnTo>
                    <a:pt x="170" y="280"/>
                  </a:lnTo>
                  <a:lnTo>
                    <a:pt x="170" y="282"/>
                  </a:lnTo>
                  <a:lnTo>
                    <a:pt x="170" y="284"/>
                  </a:lnTo>
                  <a:lnTo>
                    <a:pt x="170" y="282"/>
                  </a:lnTo>
                  <a:lnTo>
                    <a:pt x="168" y="282"/>
                  </a:lnTo>
                  <a:lnTo>
                    <a:pt x="168" y="284"/>
                  </a:lnTo>
                  <a:lnTo>
                    <a:pt x="166" y="284"/>
                  </a:lnTo>
                  <a:lnTo>
                    <a:pt x="166" y="282"/>
                  </a:lnTo>
                  <a:lnTo>
                    <a:pt x="164" y="282"/>
                  </a:lnTo>
                  <a:lnTo>
                    <a:pt x="166" y="282"/>
                  </a:lnTo>
                  <a:lnTo>
                    <a:pt x="166" y="284"/>
                  </a:lnTo>
                  <a:lnTo>
                    <a:pt x="164" y="284"/>
                  </a:lnTo>
                  <a:lnTo>
                    <a:pt x="164" y="286"/>
                  </a:lnTo>
                  <a:lnTo>
                    <a:pt x="162" y="286"/>
                  </a:lnTo>
                  <a:lnTo>
                    <a:pt x="161" y="286"/>
                  </a:lnTo>
                  <a:lnTo>
                    <a:pt x="161" y="284"/>
                  </a:lnTo>
                  <a:lnTo>
                    <a:pt x="161" y="286"/>
                  </a:lnTo>
                  <a:lnTo>
                    <a:pt x="162" y="286"/>
                  </a:lnTo>
                  <a:lnTo>
                    <a:pt x="164" y="286"/>
                  </a:lnTo>
                  <a:lnTo>
                    <a:pt x="162" y="286"/>
                  </a:lnTo>
                  <a:lnTo>
                    <a:pt x="162" y="288"/>
                  </a:lnTo>
                  <a:lnTo>
                    <a:pt x="162" y="290"/>
                  </a:lnTo>
                  <a:lnTo>
                    <a:pt x="161" y="290"/>
                  </a:lnTo>
                  <a:lnTo>
                    <a:pt x="162" y="290"/>
                  </a:lnTo>
                  <a:lnTo>
                    <a:pt x="162" y="292"/>
                  </a:lnTo>
                  <a:lnTo>
                    <a:pt x="161" y="292"/>
                  </a:lnTo>
                  <a:lnTo>
                    <a:pt x="161" y="294"/>
                  </a:lnTo>
                  <a:lnTo>
                    <a:pt x="161" y="292"/>
                  </a:lnTo>
                  <a:lnTo>
                    <a:pt x="161" y="294"/>
                  </a:lnTo>
                  <a:lnTo>
                    <a:pt x="161" y="292"/>
                  </a:lnTo>
                  <a:lnTo>
                    <a:pt x="161" y="294"/>
                  </a:lnTo>
                  <a:lnTo>
                    <a:pt x="161" y="292"/>
                  </a:lnTo>
                  <a:lnTo>
                    <a:pt x="159" y="292"/>
                  </a:lnTo>
                  <a:lnTo>
                    <a:pt x="159" y="294"/>
                  </a:lnTo>
                  <a:lnTo>
                    <a:pt x="159" y="292"/>
                  </a:lnTo>
                  <a:lnTo>
                    <a:pt x="159" y="294"/>
                  </a:lnTo>
                  <a:lnTo>
                    <a:pt x="159" y="292"/>
                  </a:lnTo>
                  <a:lnTo>
                    <a:pt x="159" y="294"/>
                  </a:lnTo>
                  <a:lnTo>
                    <a:pt x="161" y="294"/>
                  </a:lnTo>
                  <a:lnTo>
                    <a:pt x="159" y="294"/>
                  </a:lnTo>
                  <a:lnTo>
                    <a:pt x="161" y="294"/>
                  </a:lnTo>
                  <a:lnTo>
                    <a:pt x="159" y="294"/>
                  </a:lnTo>
                  <a:lnTo>
                    <a:pt x="159" y="296"/>
                  </a:lnTo>
                  <a:lnTo>
                    <a:pt x="157" y="296"/>
                  </a:lnTo>
                  <a:lnTo>
                    <a:pt x="157" y="298"/>
                  </a:lnTo>
                  <a:lnTo>
                    <a:pt x="159" y="298"/>
                  </a:lnTo>
                  <a:lnTo>
                    <a:pt x="157" y="298"/>
                  </a:lnTo>
                  <a:lnTo>
                    <a:pt x="157" y="300"/>
                  </a:lnTo>
                  <a:lnTo>
                    <a:pt x="155" y="300"/>
                  </a:lnTo>
                  <a:lnTo>
                    <a:pt x="155" y="298"/>
                  </a:lnTo>
                  <a:lnTo>
                    <a:pt x="157" y="298"/>
                  </a:lnTo>
                  <a:lnTo>
                    <a:pt x="155" y="298"/>
                  </a:lnTo>
                  <a:lnTo>
                    <a:pt x="155" y="296"/>
                  </a:lnTo>
                  <a:lnTo>
                    <a:pt x="155" y="298"/>
                  </a:lnTo>
                  <a:lnTo>
                    <a:pt x="155" y="296"/>
                  </a:lnTo>
                  <a:lnTo>
                    <a:pt x="155" y="298"/>
                  </a:lnTo>
                  <a:lnTo>
                    <a:pt x="153" y="298"/>
                  </a:lnTo>
                  <a:lnTo>
                    <a:pt x="153" y="300"/>
                  </a:lnTo>
                  <a:lnTo>
                    <a:pt x="153" y="298"/>
                  </a:lnTo>
                  <a:lnTo>
                    <a:pt x="155" y="298"/>
                  </a:lnTo>
                  <a:lnTo>
                    <a:pt x="155" y="300"/>
                  </a:lnTo>
                  <a:lnTo>
                    <a:pt x="153" y="300"/>
                  </a:lnTo>
                  <a:lnTo>
                    <a:pt x="153" y="302"/>
                  </a:lnTo>
                  <a:lnTo>
                    <a:pt x="155" y="302"/>
                  </a:lnTo>
                  <a:lnTo>
                    <a:pt x="155" y="300"/>
                  </a:lnTo>
                  <a:lnTo>
                    <a:pt x="155" y="302"/>
                  </a:lnTo>
                  <a:lnTo>
                    <a:pt x="157" y="302"/>
                  </a:lnTo>
                  <a:lnTo>
                    <a:pt x="155" y="302"/>
                  </a:lnTo>
                  <a:lnTo>
                    <a:pt x="153" y="302"/>
                  </a:lnTo>
                  <a:lnTo>
                    <a:pt x="153" y="304"/>
                  </a:lnTo>
                  <a:lnTo>
                    <a:pt x="151" y="304"/>
                  </a:lnTo>
                  <a:lnTo>
                    <a:pt x="149" y="304"/>
                  </a:lnTo>
                  <a:lnTo>
                    <a:pt x="151" y="304"/>
                  </a:lnTo>
                  <a:lnTo>
                    <a:pt x="151" y="306"/>
                  </a:lnTo>
                  <a:lnTo>
                    <a:pt x="153" y="306"/>
                  </a:lnTo>
                  <a:lnTo>
                    <a:pt x="153" y="304"/>
                  </a:lnTo>
                  <a:lnTo>
                    <a:pt x="155" y="304"/>
                  </a:lnTo>
                  <a:lnTo>
                    <a:pt x="155" y="306"/>
                  </a:lnTo>
                  <a:lnTo>
                    <a:pt x="153" y="306"/>
                  </a:lnTo>
                  <a:lnTo>
                    <a:pt x="153" y="308"/>
                  </a:lnTo>
                  <a:lnTo>
                    <a:pt x="153" y="309"/>
                  </a:lnTo>
                  <a:lnTo>
                    <a:pt x="151" y="309"/>
                  </a:lnTo>
                  <a:lnTo>
                    <a:pt x="153" y="309"/>
                  </a:lnTo>
                  <a:lnTo>
                    <a:pt x="151" y="309"/>
                  </a:lnTo>
                  <a:lnTo>
                    <a:pt x="151" y="308"/>
                  </a:lnTo>
                  <a:lnTo>
                    <a:pt x="151" y="309"/>
                  </a:lnTo>
                  <a:lnTo>
                    <a:pt x="149" y="309"/>
                  </a:lnTo>
                  <a:lnTo>
                    <a:pt x="149" y="311"/>
                  </a:lnTo>
                  <a:lnTo>
                    <a:pt x="149" y="309"/>
                  </a:lnTo>
                  <a:lnTo>
                    <a:pt x="151" y="309"/>
                  </a:lnTo>
                  <a:lnTo>
                    <a:pt x="151" y="311"/>
                  </a:lnTo>
                  <a:lnTo>
                    <a:pt x="149" y="311"/>
                  </a:lnTo>
                  <a:lnTo>
                    <a:pt x="151" y="311"/>
                  </a:lnTo>
                  <a:lnTo>
                    <a:pt x="149" y="311"/>
                  </a:lnTo>
                  <a:lnTo>
                    <a:pt x="149" y="313"/>
                  </a:lnTo>
                  <a:lnTo>
                    <a:pt x="149" y="311"/>
                  </a:lnTo>
                  <a:lnTo>
                    <a:pt x="147" y="311"/>
                  </a:lnTo>
                  <a:lnTo>
                    <a:pt x="149" y="311"/>
                  </a:lnTo>
                  <a:lnTo>
                    <a:pt x="147" y="311"/>
                  </a:lnTo>
                  <a:lnTo>
                    <a:pt x="147" y="313"/>
                  </a:lnTo>
                  <a:lnTo>
                    <a:pt x="149" y="313"/>
                  </a:lnTo>
                  <a:lnTo>
                    <a:pt x="147" y="313"/>
                  </a:lnTo>
                  <a:lnTo>
                    <a:pt x="147" y="315"/>
                  </a:lnTo>
                  <a:lnTo>
                    <a:pt x="149" y="315"/>
                  </a:lnTo>
                  <a:lnTo>
                    <a:pt x="147" y="315"/>
                  </a:lnTo>
                  <a:lnTo>
                    <a:pt x="145" y="315"/>
                  </a:lnTo>
                  <a:lnTo>
                    <a:pt x="145" y="313"/>
                  </a:lnTo>
                  <a:lnTo>
                    <a:pt x="145" y="315"/>
                  </a:lnTo>
                  <a:lnTo>
                    <a:pt x="145" y="313"/>
                  </a:lnTo>
                  <a:lnTo>
                    <a:pt x="145" y="315"/>
                  </a:lnTo>
                  <a:lnTo>
                    <a:pt x="147" y="315"/>
                  </a:lnTo>
                  <a:lnTo>
                    <a:pt x="145" y="315"/>
                  </a:lnTo>
                  <a:lnTo>
                    <a:pt x="145" y="317"/>
                  </a:lnTo>
                  <a:lnTo>
                    <a:pt x="143" y="317"/>
                  </a:lnTo>
                  <a:lnTo>
                    <a:pt x="143" y="315"/>
                  </a:lnTo>
                  <a:lnTo>
                    <a:pt x="143" y="317"/>
                  </a:lnTo>
                  <a:lnTo>
                    <a:pt x="141" y="317"/>
                  </a:lnTo>
                  <a:lnTo>
                    <a:pt x="139" y="317"/>
                  </a:lnTo>
                  <a:lnTo>
                    <a:pt x="141" y="317"/>
                  </a:lnTo>
                  <a:lnTo>
                    <a:pt x="139" y="317"/>
                  </a:lnTo>
                  <a:lnTo>
                    <a:pt x="139" y="319"/>
                  </a:lnTo>
                  <a:lnTo>
                    <a:pt x="139" y="317"/>
                  </a:lnTo>
                  <a:lnTo>
                    <a:pt x="139" y="319"/>
                  </a:lnTo>
                  <a:lnTo>
                    <a:pt x="137" y="319"/>
                  </a:lnTo>
                  <a:lnTo>
                    <a:pt x="139" y="319"/>
                  </a:lnTo>
                  <a:lnTo>
                    <a:pt x="141" y="319"/>
                  </a:lnTo>
                  <a:lnTo>
                    <a:pt x="139" y="319"/>
                  </a:lnTo>
                  <a:lnTo>
                    <a:pt x="141" y="319"/>
                  </a:lnTo>
                  <a:lnTo>
                    <a:pt x="141" y="321"/>
                  </a:lnTo>
                  <a:lnTo>
                    <a:pt x="139" y="321"/>
                  </a:lnTo>
                  <a:lnTo>
                    <a:pt x="139" y="323"/>
                  </a:lnTo>
                  <a:lnTo>
                    <a:pt x="137" y="323"/>
                  </a:lnTo>
                  <a:lnTo>
                    <a:pt x="139" y="323"/>
                  </a:lnTo>
                  <a:lnTo>
                    <a:pt x="137" y="323"/>
                  </a:lnTo>
                  <a:lnTo>
                    <a:pt x="137" y="321"/>
                  </a:lnTo>
                  <a:lnTo>
                    <a:pt x="137" y="323"/>
                  </a:lnTo>
                  <a:lnTo>
                    <a:pt x="137" y="321"/>
                  </a:lnTo>
                  <a:lnTo>
                    <a:pt x="137" y="323"/>
                  </a:lnTo>
                  <a:lnTo>
                    <a:pt x="137" y="325"/>
                  </a:lnTo>
                  <a:lnTo>
                    <a:pt x="137" y="323"/>
                  </a:lnTo>
                  <a:lnTo>
                    <a:pt x="135" y="323"/>
                  </a:lnTo>
                  <a:lnTo>
                    <a:pt x="135" y="325"/>
                  </a:lnTo>
                  <a:lnTo>
                    <a:pt x="133" y="325"/>
                  </a:lnTo>
                  <a:lnTo>
                    <a:pt x="133" y="327"/>
                  </a:lnTo>
                  <a:lnTo>
                    <a:pt x="133" y="325"/>
                  </a:lnTo>
                  <a:lnTo>
                    <a:pt x="133" y="327"/>
                  </a:lnTo>
                  <a:lnTo>
                    <a:pt x="132" y="327"/>
                  </a:lnTo>
                  <a:lnTo>
                    <a:pt x="132" y="325"/>
                  </a:lnTo>
                  <a:lnTo>
                    <a:pt x="132" y="327"/>
                  </a:lnTo>
                  <a:lnTo>
                    <a:pt x="132" y="325"/>
                  </a:lnTo>
                  <a:lnTo>
                    <a:pt x="132" y="327"/>
                  </a:lnTo>
                  <a:lnTo>
                    <a:pt x="130" y="327"/>
                  </a:lnTo>
                  <a:lnTo>
                    <a:pt x="132" y="327"/>
                  </a:lnTo>
                  <a:lnTo>
                    <a:pt x="130" y="329"/>
                  </a:lnTo>
                  <a:lnTo>
                    <a:pt x="128" y="329"/>
                  </a:lnTo>
                  <a:lnTo>
                    <a:pt x="128" y="327"/>
                  </a:lnTo>
                  <a:lnTo>
                    <a:pt x="128" y="329"/>
                  </a:lnTo>
                  <a:lnTo>
                    <a:pt x="130" y="329"/>
                  </a:lnTo>
                  <a:lnTo>
                    <a:pt x="130" y="331"/>
                  </a:lnTo>
                  <a:lnTo>
                    <a:pt x="128" y="331"/>
                  </a:lnTo>
                  <a:lnTo>
                    <a:pt x="128" y="329"/>
                  </a:lnTo>
                  <a:lnTo>
                    <a:pt x="128" y="331"/>
                  </a:lnTo>
                  <a:lnTo>
                    <a:pt x="128" y="333"/>
                  </a:lnTo>
                  <a:lnTo>
                    <a:pt x="126" y="333"/>
                  </a:lnTo>
                  <a:lnTo>
                    <a:pt x="126" y="331"/>
                  </a:lnTo>
                  <a:lnTo>
                    <a:pt x="126" y="333"/>
                  </a:lnTo>
                  <a:lnTo>
                    <a:pt x="124" y="333"/>
                  </a:lnTo>
                  <a:lnTo>
                    <a:pt x="122" y="333"/>
                  </a:lnTo>
                  <a:lnTo>
                    <a:pt x="122" y="335"/>
                  </a:lnTo>
                  <a:lnTo>
                    <a:pt x="122" y="333"/>
                  </a:lnTo>
                  <a:lnTo>
                    <a:pt x="120" y="333"/>
                  </a:lnTo>
                  <a:lnTo>
                    <a:pt x="122" y="333"/>
                  </a:lnTo>
                  <a:lnTo>
                    <a:pt x="120" y="333"/>
                  </a:lnTo>
                  <a:lnTo>
                    <a:pt x="118" y="333"/>
                  </a:lnTo>
                  <a:lnTo>
                    <a:pt x="120" y="333"/>
                  </a:lnTo>
                  <a:lnTo>
                    <a:pt x="120" y="335"/>
                  </a:lnTo>
                  <a:lnTo>
                    <a:pt x="118" y="335"/>
                  </a:lnTo>
                  <a:lnTo>
                    <a:pt x="118" y="333"/>
                  </a:lnTo>
                  <a:lnTo>
                    <a:pt x="118" y="335"/>
                  </a:lnTo>
                  <a:lnTo>
                    <a:pt x="118" y="333"/>
                  </a:lnTo>
                  <a:lnTo>
                    <a:pt x="116" y="333"/>
                  </a:lnTo>
                  <a:lnTo>
                    <a:pt x="116" y="335"/>
                  </a:lnTo>
                  <a:lnTo>
                    <a:pt x="114" y="335"/>
                  </a:lnTo>
                  <a:lnTo>
                    <a:pt x="114" y="333"/>
                  </a:lnTo>
                  <a:lnTo>
                    <a:pt x="114" y="335"/>
                  </a:lnTo>
                  <a:lnTo>
                    <a:pt x="114" y="337"/>
                  </a:lnTo>
                  <a:lnTo>
                    <a:pt x="114" y="335"/>
                  </a:lnTo>
                  <a:lnTo>
                    <a:pt x="112" y="335"/>
                  </a:lnTo>
                  <a:lnTo>
                    <a:pt x="114" y="335"/>
                  </a:lnTo>
                  <a:lnTo>
                    <a:pt x="112" y="335"/>
                  </a:lnTo>
                  <a:lnTo>
                    <a:pt x="114" y="335"/>
                  </a:lnTo>
                  <a:lnTo>
                    <a:pt x="114" y="333"/>
                  </a:lnTo>
                  <a:lnTo>
                    <a:pt x="112" y="333"/>
                  </a:lnTo>
                  <a:lnTo>
                    <a:pt x="112" y="335"/>
                  </a:lnTo>
                  <a:lnTo>
                    <a:pt x="110" y="335"/>
                  </a:lnTo>
                  <a:lnTo>
                    <a:pt x="112" y="335"/>
                  </a:lnTo>
                  <a:lnTo>
                    <a:pt x="110" y="335"/>
                  </a:lnTo>
                  <a:lnTo>
                    <a:pt x="112" y="335"/>
                  </a:lnTo>
                  <a:lnTo>
                    <a:pt x="112" y="337"/>
                  </a:lnTo>
                  <a:lnTo>
                    <a:pt x="110" y="337"/>
                  </a:lnTo>
                  <a:lnTo>
                    <a:pt x="110" y="335"/>
                  </a:lnTo>
                  <a:lnTo>
                    <a:pt x="108" y="335"/>
                  </a:lnTo>
                  <a:lnTo>
                    <a:pt x="108" y="337"/>
                  </a:lnTo>
                  <a:lnTo>
                    <a:pt x="106" y="337"/>
                  </a:lnTo>
                  <a:lnTo>
                    <a:pt x="106" y="335"/>
                  </a:lnTo>
                  <a:lnTo>
                    <a:pt x="104" y="335"/>
                  </a:lnTo>
                  <a:lnTo>
                    <a:pt x="104" y="333"/>
                  </a:lnTo>
                  <a:lnTo>
                    <a:pt x="104" y="331"/>
                  </a:lnTo>
                  <a:lnTo>
                    <a:pt x="104" y="333"/>
                  </a:lnTo>
                  <a:lnTo>
                    <a:pt x="104" y="331"/>
                  </a:lnTo>
                  <a:lnTo>
                    <a:pt x="104" y="333"/>
                  </a:lnTo>
                  <a:lnTo>
                    <a:pt x="103" y="333"/>
                  </a:lnTo>
                  <a:lnTo>
                    <a:pt x="104" y="333"/>
                  </a:lnTo>
                  <a:lnTo>
                    <a:pt x="104" y="331"/>
                  </a:lnTo>
                  <a:lnTo>
                    <a:pt x="103" y="331"/>
                  </a:lnTo>
                  <a:lnTo>
                    <a:pt x="104" y="331"/>
                  </a:lnTo>
                  <a:lnTo>
                    <a:pt x="106" y="331"/>
                  </a:lnTo>
                  <a:lnTo>
                    <a:pt x="104" y="331"/>
                  </a:lnTo>
                  <a:lnTo>
                    <a:pt x="103" y="331"/>
                  </a:lnTo>
                  <a:lnTo>
                    <a:pt x="103" y="333"/>
                  </a:lnTo>
                  <a:lnTo>
                    <a:pt x="101" y="333"/>
                  </a:lnTo>
                  <a:lnTo>
                    <a:pt x="103" y="333"/>
                  </a:lnTo>
                  <a:lnTo>
                    <a:pt x="103" y="335"/>
                  </a:lnTo>
                  <a:lnTo>
                    <a:pt x="103" y="333"/>
                  </a:lnTo>
                  <a:lnTo>
                    <a:pt x="103" y="335"/>
                  </a:lnTo>
                  <a:lnTo>
                    <a:pt x="104" y="335"/>
                  </a:lnTo>
                  <a:lnTo>
                    <a:pt x="104" y="337"/>
                  </a:lnTo>
                  <a:lnTo>
                    <a:pt x="103" y="337"/>
                  </a:lnTo>
                  <a:lnTo>
                    <a:pt x="104" y="337"/>
                  </a:lnTo>
                  <a:lnTo>
                    <a:pt x="104" y="338"/>
                  </a:lnTo>
                  <a:lnTo>
                    <a:pt x="103" y="338"/>
                  </a:lnTo>
                  <a:lnTo>
                    <a:pt x="104" y="338"/>
                  </a:lnTo>
                  <a:lnTo>
                    <a:pt x="103" y="338"/>
                  </a:lnTo>
                  <a:lnTo>
                    <a:pt x="101" y="337"/>
                  </a:lnTo>
                  <a:lnTo>
                    <a:pt x="101" y="335"/>
                  </a:lnTo>
                  <a:lnTo>
                    <a:pt x="101" y="337"/>
                  </a:lnTo>
                  <a:lnTo>
                    <a:pt x="101" y="338"/>
                  </a:lnTo>
                  <a:lnTo>
                    <a:pt x="103" y="338"/>
                  </a:lnTo>
                  <a:lnTo>
                    <a:pt x="101" y="338"/>
                  </a:lnTo>
                  <a:lnTo>
                    <a:pt x="101" y="340"/>
                  </a:lnTo>
                  <a:lnTo>
                    <a:pt x="99" y="340"/>
                  </a:lnTo>
                  <a:lnTo>
                    <a:pt x="101" y="340"/>
                  </a:lnTo>
                  <a:lnTo>
                    <a:pt x="101" y="338"/>
                  </a:lnTo>
                  <a:lnTo>
                    <a:pt x="99" y="338"/>
                  </a:lnTo>
                  <a:lnTo>
                    <a:pt x="99" y="340"/>
                  </a:lnTo>
                  <a:lnTo>
                    <a:pt x="99" y="342"/>
                  </a:lnTo>
                  <a:lnTo>
                    <a:pt x="97" y="342"/>
                  </a:lnTo>
                  <a:lnTo>
                    <a:pt x="97" y="340"/>
                  </a:lnTo>
                  <a:lnTo>
                    <a:pt x="97" y="342"/>
                  </a:lnTo>
                  <a:lnTo>
                    <a:pt x="95" y="342"/>
                  </a:lnTo>
                  <a:lnTo>
                    <a:pt x="95" y="340"/>
                  </a:lnTo>
                  <a:lnTo>
                    <a:pt x="93" y="340"/>
                  </a:lnTo>
                  <a:lnTo>
                    <a:pt x="93" y="342"/>
                  </a:lnTo>
                  <a:lnTo>
                    <a:pt x="91" y="342"/>
                  </a:lnTo>
                  <a:lnTo>
                    <a:pt x="89" y="342"/>
                  </a:lnTo>
                  <a:lnTo>
                    <a:pt x="89" y="340"/>
                  </a:lnTo>
                  <a:lnTo>
                    <a:pt x="89" y="342"/>
                  </a:lnTo>
                  <a:lnTo>
                    <a:pt x="91" y="342"/>
                  </a:lnTo>
                  <a:lnTo>
                    <a:pt x="89" y="342"/>
                  </a:lnTo>
                  <a:lnTo>
                    <a:pt x="89" y="344"/>
                  </a:lnTo>
                  <a:lnTo>
                    <a:pt x="89" y="342"/>
                  </a:lnTo>
                  <a:lnTo>
                    <a:pt x="87" y="342"/>
                  </a:lnTo>
                  <a:lnTo>
                    <a:pt x="89" y="342"/>
                  </a:lnTo>
                  <a:lnTo>
                    <a:pt x="89" y="344"/>
                  </a:lnTo>
                  <a:lnTo>
                    <a:pt x="87" y="344"/>
                  </a:lnTo>
                  <a:lnTo>
                    <a:pt x="85" y="344"/>
                  </a:lnTo>
                  <a:lnTo>
                    <a:pt x="85" y="346"/>
                  </a:lnTo>
                  <a:lnTo>
                    <a:pt x="85" y="344"/>
                  </a:lnTo>
                  <a:lnTo>
                    <a:pt x="83" y="344"/>
                  </a:lnTo>
                  <a:lnTo>
                    <a:pt x="81" y="344"/>
                  </a:lnTo>
                  <a:lnTo>
                    <a:pt x="83" y="344"/>
                  </a:lnTo>
                  <a:lnTo>
                    <a:pt x="81" y="346"/>
                  </a:lnTo>
                  <a:lnTo>
                    <a:pt x="83" y="346"/>
                  </a:lnTo>
                  <a:lnTo>
                    <a:pt x="83" y="344"/>
                  </a:lnTo>
                  <a:lnTo>
                    <a:pt x="83" y="346"/>
                  </a:lnTo>
                  <a:lnTo>
                    <a:pt x="81" y="346"/>
                  </a:lnTo>
                  <a:lnTo>
                    <a:pt x="79" y="346"/>
                  </a:lnTo>
                  <a:lnTo>
                    <a:pt x="79" y="348"/>
                  </a:lnTo>
                  <a:lnTo>
                    <a:pt x="79" y="346"/>
                  </a:lnTo>
                  <a:lnTo>
                    <a:pt x="79" y="348"/>
                  </a:lnTo>
                  <a:lnTo>
                    <a:pt x="77" y="348"/>
                  </a:lnTo>
                  <a:lnTo>
                    <a:pt x="77" y="346"/>
                  </a:lnTo>
                  <a:lnTo>
                    <a:pt x="77" y="348"/>
                  </a:lnTo>
                  <a:lnTo>
                    <a:pt x="75" y="348"/>
                  </a:lnTo>
                  <a:lnTo>
                    <a:pt x="75" y="350"/>
                  </a:lnTo>
                  <a:lnTo>
                    <a:pt x="77" y="350"/>
                  </a:lnTo>
                  <a:lnTo>
                    <a:pt x="77" y="352"/>
                  </a:lnTo>
                  <a:lnTo>
                    <a:pt x="77" y="350"/>
                  </a:lnTo>
                  <a:lnTo>
                    <a:pt x="77" y="352"/>
                  </a:lnTo>
                  <a:lnTo>
                    <a:pt x="75" y="352"/>
                  </a:lnTo>
                  <a:lnTo>
                    <a:pt x="77" y="352"/>
                  </a:lnTo>
                  <a:lnTo>
                    <a:pt x="77" y="354"/>
                  </a:lnTo>
                  <a:lnTo>
                    <a:pt x="77" y="356"/>
                  </a:lnTo>
                  <a:lnTo>
                    <a:pt x="75" y="356"/>
                  </a:lnTo>
                  <a:lnTo>
                    <a:pt x="74" y="356"/>
                  </a:lnTo>
                  <a:lnTo>
                    <a:pt x="74" y="354"/>
                  </a:lnTo>
                  <a:lnTo>
                    <a:pt x="74" y="356"/>
                  </a:lnTo>
                  <a:lnTo>
                    <a:pt x="74" y="354"/>
                  </a:lnTo>
                  <a:lnTo>
                    <a:pt x="72" y="354"/>
                  </a:lnTo>
                  <a:lnTo>
                    <a:pt x="74" y="354"/>
                  </a:lnTo>
                  <a:lnTo>
                    <a:pt x="74" y="352"/>
                  </a:lnTo>
                  <a:lnTo>
                    <a:pt x="72" y="354"/>
                  </a:lnTo>
                  <a:lnTo>
                    <a:pt x="72" y="352"/>
                  </a:lnTo>
                  <a:lnTo>
                    <a:pt x="74" y="352"/>
                  </a:lnTo>
                  <a:lnTo>
                    <a:pt x="72" y="352"/>
                  </a:lnTo>
                  <a:lnTo>
                    <a:pt x="72" y="350"/>
                  </a:lnTo>
                  <a:lnTo>
                    <a:pt x="72" y="352"/>
                  </a:lnTo>
                  <a:lnTo>
                    <a:pt x="72" y="350"/>
                  </a:lnTo>
                  <a:lnTo>
                    <a:pt x="72" y="352"/>
                  </a:lnTo>
                  <a:lnTo>
                    <a:pt x="72" y="350"/>
                  </a:lnTo>
                  <a:lnTo>
                    <a:pt x="72" y="348"/>
                  </a:lnTo>
                  <a:lnTo>
                    <a:pt x="72" y="346"/>
                  </a:lnTo>
                  <a:lnTo>
                    <a:pt x="74" y="346"/>
                  </a:lnTo>
                  <a:lnTo>
                    <a:pt x="74" y="344"/>
                  </a:lnTo>
                  <a:lnTo>
                    <a:pt x="72" y="344"/>
                  </a:lnTo>
                  <a:lnTo>
                    <a:pt x="74" y="344"/>
                  </a:lnTo>
                  <a:lnTo>
                    <a:pt x="72" y="344"/>
                  </a:lnTo>
                  <a:lnTo>
                    <a:pt x="72" y="346"/>
                  </a:lnTo>
                  <a:lnTo>
                    <a:pt x="72" y="344"/>
                  </a:lnTo>
                  <a:lnTo>
                    <a:pt x="70" y="344"/>
                  </a:lnTo>
                  <a:lnTo>
                    <a:pt x="70" y="342"/>
                  </a:lnTo>
                  <a:lnTo>
                    <a:pt x="70" y="344"/>
                  </a:lnTo>
                  <a:lnTo>
                    <a:pt x="70" y="342"/>
                  </a:lnTo>
                  <a:lnTo>
                    <a:pt x="70" y="344"/>
                  </a:lnTo>
                  <a:lnTo>
                    <a:pt x="70" y="346"/>
                  </a:lnTo>
                  <a:lnTo>
                    <a:pt x="68" y="346"/>
                  </a:lnTo>
                  <a:lnTo>
                    <a:pt x="68" y="344"/>
                  </a:lnTo>
                  <a:lnTo>
                    <a:pt x="68" y="346"/>
                  </a:lnTo>
                  <a:lnTo>
                    <a:pt x="68" y="344"/>
                  </a:lnTo>
                  <a:lnTo>
                    <a:pt x="68" y="346"/>
                  </a:lnTo>
                  <a:lnTo>
                    <a:pt x="66" y="346"/>
                  </a:lnTo>
                  <a:lnTo>
                    <a:pt x="66" y="344"/>
                  </a:lnTo>
                  <a:lnTo>
                    <a:pt x="68" y="344"/>
                  </a:lnTo>
                  <a:lnTo>
                    <a:pt x="66" y="344"/>
                  </a:lnTo>
                  <a:lnTo>
                    <a:pt x="64" y="344"/>
                  </a:lnTo>
                  <a:lnTo>
                    <a:pt x="64" y="342"/>
                  </a:lnTo>
                  <a:lnTo>
                    <a:pt x="66" y="342"/>
                  </a:lnTo>
                  <a:lnTo>
                    <a:pt x="64" y="342"/>
                  </a:lnTo>
                  <a:lnTo>
                    <a:pt x="64" y="344"/>
                  </a:lnTo>
                  <a:lnTo>
                    <a:pt x="64" y="342"/>
                  </a:lnTo>
                  <a:lnTo>
                    <a:pt x="64" y="344"/>
                  </a:lnTo>
                  <a:lnTo>
                    <a:pt x="64" y="342"/>
                  </a:lnTo>
                  <a:lnTo>
                    <a:pt x="62" y="342"/>
                  </a:lnTo>
                  <a:lnTo>
                    <a:pt x="64" y="342"/>
                  </a:lnTo>
                  <a:lnTo>
                    <a:pt x="62" y="342"/>
                  </a:lnTo>
                  <a:lnTo>
                    <a:pt x="64" y="342"/>
                  </a:lnTo>
                  <a:lnTo>
                    <a:pt x="62" y="342"/>
                  </a:lnTo>
                  <a:lnTo>
                    <a:pt x="62" y="340"/>
                  </a:lnTo>
                  <a:lnTo>
                    <a:pt x="62" y="342"/>
                  </a:lnTo>
                  <a:lnTo>
                    <a:pt x="62" y="340"/>
                  </a:lnTo>
                  <a:lnTo>
                    <a:pt x="62" y="342"/>
                  </a:lnTo>
                  <a:lnTo>
                    <a:pt x="62" y="340"/>
                  </a:lnTo>
                  <a:lnTo>
                    <a:pt x="62" y="342"/>
                  </a:lnTo>
                  <a:lnTo>
                    <a:pt x="62" y="340"/>
                  </a:lnTo>
                  <a:lnTo>
                    <a:pt x="62" y="342"/>
                  </a:lnTo>
                  <a:lnTo>
                    <a:pt x="62" y="344"/>
                  </a:lnTo>
                  <a:lnTo>
                    <a:pt x="62" y="342"/>
                  </a:lnTo>
                  <a:lnTo>
                    <a:pt x="62" y="344"/>
                  </a:lnTo>
                  <a:lnTo>
                    <a:pt x="62" y="342"/>
                  </a:lnTo>
                  <a:lnTo>
                    <a:pt x="62" y="344"/>
                  </a:lnTo>
                  <a:lnTo>
                    <a:pt x="62" y="342"/>
                  </a:lnTo>
                  <a:lnTo>
                    <a:pt x="62" y="344"/>
                  </a:lnTo>
                  <a:lnTo>
                    <a:pt x="60" y="344"/>
                  </a:lnTo>
                  <a:lnTo>
                    <a:pt x="62" y="344"/>
                  </a:lnTo>
                  <a:lnTo>
                    <a:pt x="60" y="344"/>
                  </a:lnTo>
                  <a:lnTo>
                    <a:pt x="62" y="344"/>
                  </a:lnTo>
                  <a:lnTo>
                    <a:pt x="60" y="344"/>
                  </a:lnTo>
                  <a:lnTo>
                    <a:pt x="60" y="342"/>
                  </a:lnTo>
                  <a:lnTo>
                    <a:pt x="60" y="344"/>
                  </a:lnTo>
                  <a:lnTo>
                    <a:pt x="60" y="342"/>
                  </a:lnTo>
                  <a:lnTo>
                    <a:pt x="60" y="344"/>
                  </a:lnTo>
                  <a:lnTo>
                    <a:pt x="60" y="342"/>
                  </a:lnTo>
                  <a:lnTo>
                    <a:pt x="60" y="344"/>
                  </a:lnTo>
                  <a:lnTo>
                    <a:pt x="58" y="344"/>
                  </a:lnTo>
                  <a:lnTo>
                    <a:pt x="58" y="346"/>
                  </a:lnTo>
                  <a:lnTo>
                    <a:pt x="58" y="344"/>
                  </a:lnTo>
                  <a:lnTo>
                    <a:pt x="56" y="344"/>
                  </a:lnTo>
                  <a:lnTo>
                    <a:pt x="54" y="344"/>
                  </a:lnTo>
                  <a:lnTo>
                    <a:pt x="52" y="344"/>
                  </a:lnTo>
                  <a:lnTo>
                    <a:pt x="52" y="342"/>
                  </a:lnTo>
                  <a:lnTo>
                    <a:pt x="50" y="342"/>
                  </a:lnTo>
                  <a:lnTo>
                    <a:pt x="48" y="342"/>
                  </a:lnTo>
                  <a:lnTo>
                    <a:pt x="48" y="340"/>
                  </a:lnTo>
                  <a:lnTo>
                    <a:pt x="46" y="340"/>
                  </a:lnTo>
                  <a:lnTo>
                    <a:pt x="46" y="338"/>
                  </a:lnTo>
                  <a:lnTo>
                    <a:pt x="45" y="337"/>
                  </a:lnTo>
                  <a:lnTo>
                    <a:pt x="46" y="335"/>
                  </a:lnTo>
                  <a:lnTo>
                    <a:pt x="48" y="333"/>
                  </a:lnTo>
                  <a:lnTo>
                    <a:pt x="46" y="333"/>
                  </a:lnTo>
                  <a:lnTo>
                    <a:pt x="45" y="333"/>
                  </a:lnTo>
                  <a:lnTo>
                    <a:pt x="43" y="333"/>
                  </a:lnTo>
                  <a:lnTo>
                    <a:pt x="41" y="331"/>
                  </a:lnTo>
                  <a:lnTo>
                    <a:pt x="41" y="333"/>
                  </a:lnTo>
                  <a:lnTo>
                    <a:pt x="39" y="333"/>
                  </a:lnTo>
                  <a:lnTo>
                    <a:pt x="39" y="331"/>
                  </a:lnTo>
                  <a:lnTo>
                    <a:pt x="37" y="331"/>
                  </a:lnTo>
                  <a:lnTo>
                    <a:pt x="37" y="329"/>
                  </a:lnTo>
                  <a:lnTo>
                    <a:pt x="35" y="329"/>
                  </a:lnTo>
                  <a:lnTo>
                    <a:pt x="33" y="329"/>
                  </a:lnTo>
                  <a:lnTo>
                    <a:pt x="33" y="331"/>
                  </a:lnTo>
                  <a:lnTo>
                    <a:pt x="31" y="331"/>
                  </a:lnTo>
                  <a:lnTo>
                    <a:pt x="31" y="333"/>
                  </a:lnTo>
                  <a:lnTo>
                    <a:pt x="29" y="333"/>
                  </a:lnTo>
                  <a:lnTo>
                    <a:pt x="29" y="335"/>
                  </a:lnTo>
                  <a:lnTo>
                    <a:pt x="27" y="335"/>
                  </a:lnTo>
                  <a:lnTo>
                    <a:pt x="27" y="333"/>
                  </a:lnTo>
                  <a:lnTo>
                    <a:pt x="25" y="333"/>
                  </a:lnTo>
                  <a:lnTo>
                    <a:pt x="25" y="335"/>
                  </a:lnTo>
                  <a:lnTo>
                    <a:pt x="25" y="337"/>
                  </a:lnTo>
                  <a:lnTo>
                    <a:pt x="23" y="337"/>
                  </a:lnTo>
                  <a:lnTo>
                    <a:pt x="23" y="335"/>
                  </a:lnTo>
                  <a:lnTo>
                    <a:pt x="21" y="335"/>
                  </a:lnTo>
                  <a:lnTo>
                    <a:pt x="21" y="333"/>
                  </a:lnTo>
                  <a:lnTo>
                    <a:pt x="21" y="335"/>
                  </a:lnTo>
                  <a:lnTo>
                    <a:pt x="19" y="335"/>
                  </a:lnTo>
                  <a:lnTo>
                    <a:pt x="19" y="333"/>
                  </a:lnTo>
                  <a:lnTo>
                    <a:pt x="17" y="335"/>
                  </a:lnTo>
                  <a:lnTo>
                    <a:pt x="17" y="337"/>
                  </a:lnTo>
                  <a:lnTo>
                    <a:pt x="16" y="337"/>
                  </a:lnTo>
                  <a:lnTo>
                    <a:pt x="16" y="335"/>
                  </a:lnTo>
                  <a:lnTo>
                    <a:pt x="14" y="335"/>
                  </a:lnTo>
                  <a:lnTo>
                    <a:pt x="12" y="335"/>
                  </a:lnTo>
                  <a:lnTo>
                    <a:pt x="12" y="333"/>
                  </a:lnTo>
                  <a:lnTo>
                    <a:pt x="12" y="335"/>
                  </a:lnTo>
                  <a:lnTo>
                    <a:pt x="10" y="337"/>
                  </a:lnTo>
                  <a:lnTo>
                    <a:pt x="8" y="337"/>
                  </a:lnTo>
                  <a:lnTo>
                    <a:pt x="6" y="337"/>
                  </a:lnTo>
                  <a:lnTo>
                    <a:pt x="4" y="337"/>
                  </a:lnTo>
                  <a:lnTo>
                    <a:pt x="4" y="338"/>
                  </a:lnTo>
                  <a:lnTo>
                    <a:pt x="4" y="340"/>
                  </a:lnTo>
                  <a:lnTo>
                    <a:pt x="6" y="340"/>
                  </a:lnTo>
                  <a:lnTo>
                    <a:pt x="6" y="342"/>
                  </a:lnTo>
                  <a:lnTo>
                    <a:pt x="6" y="344"/>
                  </a:lnTo>
                  <a:lnTo>
                    <a:pt x="6" y="346"/>
                  </a:lnTo>
                  <a:lnTo>
                    <a:pt x="6" y="348"/>
                  </a:lnTo>
                  <a:lnTo>
                    <a:pt x="4" y="348"/>
                  </a:lnTo>
                  <a:lnTo>
                    <a:pt x="2" y="348"/>
                  </a:lnTo>
                  <a:lnTo>
                    <a:pt x="2" y="346"/>
                  </a:lnTo>
                  <a:lnTo>
                    <a:pt x="0" y="346"/>
                  </a:lnTo>
                  <a:lnTo>
                    <a:pt x="2" y="344"/>
                  </a:lnTo>
                  <a:lnTo>
                    <a:pt x="0" y="344"/>
                  </a:lnTo>
                  <a:lnTo>
                    <a:pt x="2" y="344"/>
                  </a:lnTo>
                  <a:lnTo>
                    <a:pt x="0" y="34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58" name="Freeform 1232"/>
            <p:cNvSpPr>
              <a:spLocks/>
            </p:cNvSpPr>
            <p:nvPr/>
          </p:nvSpPr>
          <p:spPr bwMode="gray">
            <a:xfrm>
              <a:off x="4992407" y="1851128"/>
              <a:ext cx="398157" cy="334375"/>
            </a:xfrm>
            <a:custGeom>
              <a:avLst/>
              <a:gdLst>
                <a:gd name="T0" fmla="*/ 218 w 412"/>
                <a:gd name="T1" fmla="*/ 342 h 346"/>
                <a:gd name="T2" fmla="*/ 213 w 412"/>
                <a:gd name="T3" fmla="*/ 333 h 346"/>
                <a:gd name="T4" fmla="*/ 207 w 412"/>
                <a:gd name="T5" fmla="*/ 321 h 346"/>
                <a:gd name="T6" fmla="*/ 197 w 412"/>
                <a:gd name="T7" fmla="*/ 317 h 346"/>
                <a:gd name="T8" fmla="*/ 207 w 412"/>
                <a:gd name="T9" fmla="*/ 304 h 346"/>
                <a:gd name="T10" fmla="*/ 205 w 412"/>
                <a:gd name="T11" fmla="*/ 290 h 346"/>
                <a:gd name="T12" fmla="*/ 195 w 412"/>
                <a:gd name="T13" fmla="*/ 282 h 346"/>
                <a:gd name="T14" fmla="*/ 187 w 412"/>
                <a:gd name="T15" fmla="*/ 277 h 346"/>
                <a:gd name="T16" fmla="*/ 178 w 412"/>
                <a:gd name="T17" fmla="*/ 275 h 346"/>
                <a:gd name="T18" fmla="*/ 166 w 412"/>
                <a:gd name="T19" fmla="*/ 279 h 346"/>
                <a:gd name="T20" fmla="*/ 155 w 412"/>
                <a:gd name="T21" fmla="*/ 288 h 346"/>
                <a:gd name="T22" fmla="*/ 141 w 412"/>
                <a:gd name="T23" fmla="*/ 286 h 346"/>
                <a:gd name="T24" fmla="*/ 129 w 412"/>
                <a:gd name="T25" fmla="*/ 288 h 346"/>
                <a:gd name="T26" fmla="*/ 126 w 412"/>
                <a:gd name="T27" fmla="*/ 288 h 346"/>
                <a:gd name="T28" fmla="*/ 110 w 412"/>
                <a:gd name="T29" fmla="*/ 286 h 346"/>
                <a:gd name="T30" fmla="*/ 100 w 412"/>
                <a:gd name="T31" fmla="*/ 284 h 346"/>
                <a:gd name="T32" fmla="*/ 87 w 412"/>
                <a:gd name="T33" fmla="*/ 277 h 346"/>
                <a:gd name="T34" fmla="*/ 75 w 412"/>
                <a:gd name="T35" fmla="*/ 269 h 346"/>
                <a:gd name="T36" fmla="*/ 62 w 412"/>
                <a:gd name="T37" fmla="*/ 267 h 346"/>
                <a:gd name="T38" fmla="*/ 46 w 412"/>
                <a:gd name="T39" fmla="*/ 257 h 346"/>
                <a:gd name="T40" fmla="*/ 40 w 412"/>
                <a:gd name="T41" fmla="*/ 248 h 346"/>
                <a:gd name="T42" fmla="*/ 46 w 412"/>
                <a:gd name="T43" fmla="*/ 244 h 346"/>
                <a:gd name="T44" fmla="*/ 42 w 412"/>
                <a:gd name="T45" fmla="*/ 226 h 346"/>
                <a:gd name="T46" fmla="*/ 35 w 412"/>
                <a:gd name="T47" fmla="*/ 213 h 346"/>
                <a:gd name="T48" fmla="*/ 19 w 412"/>
                <a:gd name="T49" fmla="*/ 205 h 346"/>
                <a:gd name="T50" fmla="*/ 10 w 412"/>
                <a:gd name="T51" fmla="*/ 197 h 346"/>
                <a:gd name="T52" fmla="*/ 10 w 412"/>
                <a:gd name="T53" fmla="*/ 190 h 346"/>
                <a:gd name="T54" fmla="*/ 2 w 412"/>
                <a:gd name="T55" fmla="*/ 182 h 346"/>
                <a:gd name="T56" fmla="*/ 2 w 412"/>
                <a:gd name="T57" fmla="*/ 166 h 346"/>
                <a:gd name="T58" fmla="*/ 17 w 412"/>
                <a:gd name="T59" fmla="*/ 161 h 346"/>
                <a:gd name="T60" fmla="*/ 27 w 412"/>
                <a:gd name="T61" fmla="*/ 155 h 346"/>
                <a:gd name="T62" fmla="*/ 44 w 412"/>
                <a:gd name="T63" fmla="*/ 147 h 346"/>
                <a:gd name="T64" fmla="*/ 56 w 412"/>
                <a:gd name="T65" fmla="*/ 135 h 346"/>
                <a:gd name="T66" fmla="*/ 56 w 412"/>
                <a:gd name="T67" fmla="*/ 112 h 346"/>
                <a:gd name="T68" fmla="*/ 68 w 412"/>
                <a:gd name="T69" fmla="*/ 106 h 346"/>
                <a:gd name="T70" fmla="*/ 73 w 412"/>
                <a:gd name="T71" fmla="*/ 101 h 346"/>
                <a:gd name="T72" fmla="*/ 81 w 412"/>
                <a:gd name="T73" fmla="*/ 85 h 346"/>
                <a:gd name="T74" fmla="*/ 98 w 412"/>
                <a:gd name="T75" fmla="*/ 85 h 346"/>
                <a:gd name="T76" fmla="*/ 108 w 412"/>
                <a:gd name="T77" fmla="*/ 66 h 346"/>
                <a:gd name="T78" fmla="*/ 116 w 412"/>
                <a:gd name="T79" fmla="*/ 62 h 346"/>
                <a:gd name="T80" fmla="*/ 126 w 412"/>
                <a:gd name="T81" fmla="*/ 74 h 346"/>
                <a:gd name="T82" fmla="*/ 139 w 412"/>
                <a:gd name="T83" fmla="*/ 83 h 346"/>
                <a:gd name="T84" fmla="*/ 141 w 412"/>
                <a:gd name="T85" fmla="*/ 106 h 346"/>
                <a:gd name="T86" fmla="*/ 155 w 412"/>
                <a:gd name="T87" fmla="*/ 110 h 346"/>
                <a:gd name="T88" fmla="*/ 174 w 412"/>
                <a:gd name="T89" fmla="*/ 116 h 346"/>
                <a:gd name="T90" fmla="*/ 191 w 412"/>
                <a:gd name="T91" fmla="*/ 135 h 346"/>
                <a:gd name="T92" fmla="*/ 224 w 412"/>
                <a:gd name="T93" fmla="*/ 137 h 346"/>
                <a:gd name="T94" fmla="*/ 255 w 412"/>
                <a:gd name="T95" fmla="*/ 145 h 346"/>
                <a:gd name="T96" fmla="*/ 286 w 412"/>
                <a:gd name="T97" fmla="*/ 139 h 346"/>
                <a:gd name="T98" fmla="*/ 305 w 412"/>
                <a:gd name="T99" fmla="*/ 133 h 346"/>
                <a:gd name="T100" fmla="*/ 313 w 412"/>
                <a:gd name="T101" fmla="*/ 118 h 346"/>
                <a:gd name="T102" fmla="*/ 325 w 412"/>
                <a:gd name="T103" fmla="*/ 112 h 346"/>
                <a:gd name="T104" fmla="*/ 344 w 412"/>
                <a:gd name="T105" fmla="*/ 104 h 346"/>
                <a:gd name="T106" fmla="*/ 361 w 412"/>
                <a:gd name="T107" fmla="*/ 93 h 346"/>
                <a:gd name="T108" fmla="*/ 379 w 412"/>
                <a:gd name="T109" fmla="*/ 91 h 346"/>
                <a:gd name="T110" fmla="*/ 375 w 412"/>
                <a:gd name="T111" fmla="*/ 77 h 346"/>
                <a:gd name="T112" fmla="*/ 356 w 412"/>
                <a:gd name="T113" fmla="*/ 75 h 346"/>
                <a:gd name="T114" fmla="*/ 350 w 412"/>
                <a:gd name="T115" fmla="*/ 64 h 346"/>
                <a:gd name="T116" fmla="*/ 369 w 412"/>
                <a:gd name="T117" fmla="*/ 50 h 346"/>
                <a:gd name="T118" fmla="*/ 379 w 412"/>
                <a:gd name="T119" fmla="*/ 41 h 346"/>
                <a:gd name="T120" fmla="*/ 385 w 412"/>
                <a:gd name="T121" fmla="*/ 25 h 346"/>
                <a:gd name="T122" fmla="*/ 385 w 412"/>
                <a:gd name="T123" fmla="*/ 12 h 346"/>
                <a:gd name="T124" fmla="*/ 398 w 412"/>
                <a:gd name="T125"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346">
                  <a:moveTo>
                    <a:pt x="226" y="344"/>
                  </a:moveTo>
                  <a:lnTo>
                    <a:pt x="228" y="344"/>
                  </a:lnTo>
                  <a:lnTo>
                    <a:pt x="226" y="344"/>
                  </a:lnTo>
                  <a:lnTo>
                    <a:pt x="226" y="342"/>
                  </a:lnTo>
                  <a:lnTo>
                    <a:pt x="224" y="344"/>
                  </a:lnTo>
                  <a:lnTo>
                    <a:pt x="222" y="344"/>
                  </a:lnTo>
                  <a:lnTo>
                    <a:pt x="222" y="346"/>
                  </a:lnTo>
                  <a:lnTo>
                    <a:pt x="220" y="346"/>
                  </a:lnTo>
                  <a:lnTo>
                    <a:pt x="220" y="344"/>
                  </a:lnTo>
                  <a:lnTo>
                    <a:pt x="218" y="346"/>
                  </a:lnTo>
                  <a:lnTo>
                    <a:pt x="218" y="344"/>
                  </a:lnTo>
                  <a:lnTo>
                    <a:pt x="218" y="342"/>
                  </a:lnTo>
                  <a:lnTo>
                    <a:pt x="216" y="342"/>
                  </a:lnTo>
                  <a:lnTo>
                    <a:pt x="216" y="340"/>
                  </a:lnTo>
                  <a:lnTo>
                    <a:pt x="214" y="340"/>
                  </a:lnTo>
                  <a:lnTo>
                    <a:pt x="213" y="340"/>
                  </a:lnTo>
                  <a:lnTo>
                    <a:pt x="213" y="338"/>
                  </a:lnTo>
                  <a:lnTo>
                    <a:pt x="213" y="340"/>
                  </a:lnTo>
                  <a:lnTo>
                    <a:pt x="211" y="340"/>
                  </a:lnTo>
                  <a:lnTo>
                    <a:pt x="211" y="338"/>
                  </a:lnTo>
                  <a:lnTo>
                    <a:pt x="211" y="337"/>
                  </a:lnTo>
                  <a:lnTo>
                    <a:pt x="213" y="337"/>
                  </a:lnTo>
                  <a:lnTo>
                    <a:pt x="213" y="335"/>
                  </a:lnTo>
                  <a:lnTo>
                    <a:pt x="213" y="333"/>
                  </a:lnTo>
                  <a:lnTo>
                    <a:pt x="214" y="333"/>
                  </a:lnTo>
                  <a:lnTo>
                    <a:pt x="213" y="331"/>
                  </a:lnTo>
                  <a:lnTo>
                    <a:pt x="211" y="331"/>
                  </a:lnTo>
                  <a:lnTo>
                    <a:pt x="209" y="331"/>
                  </a:lnTo>
                  <a:lnTo>
                    <a:pt x="209" y="329"/>
                  </a:lnTo>
                  <a:lnTo>
                    <a:pt x="209" y="327"/>
                  </a:lnTo>
                  <a:lnTo>
                    <a:pt x="207" y="327"/>
                  </a:lnTo>
                  <a:lnTo>
                    <a:pt x="209" y="327"/>
                  </a:lnTo>
                  <a:lnTo>
                    <a:pt x="207" y="325"/>
                  </a:lnTo>
                  <a:lnTo>
                    <a:pt x="207" y="323"/>
                  </a:lnTo>
                  <a:lnTo>
                    <a:pt x="209" y="321"/>
                  </a:lnTo>
                  <a:lnTo>
                    <a:pt x="207" y="321"/>
                  </a:lnTo>
                  <a:lnTo>
                    <a:pt x="205" y="321"/>
                  </a:lnTo>
                  <a:lnTo>
                    <a:pt x="203" y="321"/>
                  </a:lnTo>
                  <a:lnTo>
                    <a:pt x="201" y="321"/>
                  </a:lnTo>
                  <a:lnTo>
                    <a:pt x="201" y="323"/>
                  </a:lnTo>
                  <a:lnTo>
                    <a:pt x="199" y="323"/>
                  </a:lnTo>
                  <a:lnTo>
                    <a:pt x="197" y="323"/>
                  </a:lnTo>
                  <a:lnTo>
                    <a:pt x="199" y="321"/>
                  </a:lnTo>
                  <a:lnTo>
                    <a:pt x="199" y="319"/>
                  </a:lnTo>
                  <a:lnTo>
                    <a:pt x="197" y="319"/>
                  </a:lnTo>
                  <a:lnTo>
                    <a:pt x="199" y="319"/>
                  </a:lnTo>
                  <a:lnTo>
                    <a:pt x="197" y="319"/>
                  </a:lnTo>
                  <a:lnTo>
                    <a:pt x="197" y="317"/>
                  </a:lnTo>
                  <a:lnTo>
                    <a:pt x="197" y="315"/>
                  </a:lnTo>
                  <a:lnTo>
                    <a:pt x="199" y="315"/>
                  </a:lnTo>
                  <a:lnTo>
                    <a:pt x="199" y="313"/>
                  </a:lnTo>
                  <a:lnTo>
                    <a:pt x="199" y="311"/>
                  </a:lnTo>
                  <a:lnTo>
                    <a:pt x="201" y="311"/>
                  </a:lnTo>
                  <a:lnTo>
                    <a:pt x="201" y="309"/>
                  </a:lnTo>
                  <a:lnTo>
                    <a:pt x="203" y="309"/>
                  </a:lnTo>
                  <a:lnTo>
                    <a:pt x="203" y="308"/>
                  </a:lnTo>
                  <a:lnTo>
                    <a:pt x="205" y="308"/>
                  </a:lnTo>
                  <a:lnTo>
                    <a:pt x="205" y="306"/>
                  </a:lnTo>
                  <a:lnTo>
                    <a:pt x="207" y="306"/>
                  </a:lnTo>
                  <a:lnTo>
                    <a:pt x="207" y="304"/>
                  </a:lnTo>
                  <a:lnTo>
                    <a:pt x="205" y="304"/>
                  </a:lnTo>
                  <a:lnTo>
                    <a:pt x="207" y="304"/>
                  </a:lnTo>
                  <a:lnTo>
                    <a:pt x="207" y="302"/>
                  </a:lnTo>
                  <a:lnTo>
                    <a:pt x="207" y="300"/>
                  </a:lnTo>
                  <a:lnTo>
                    <a:pt x="207" y="298"/>
                  </a:lnTo>
                  <a:lnTo>
                    <a:pt x="207" y="296"/>
                  </a:lnTo>
                  <a:lnTo>
                    <a:pt x="207" y="294"/>
                  </a:lnTo>
                  <a:lnTo>
                    <a:pt x="207" y="292"/>
                  </a:lnTo>
                  <a:lnTo>
                    <a:pt x="207" y="290"/>
                  </a:lnTo>
                  <a:lnTo>
                    <a:pt x="205" y="290"/>
                  </a:lnTo>
                  <a:lnTo>
                    <a:pt x="205" y="288"/>
                  </a:lnTo>
                  <a:lnTo>
                    <a:pt x="205" y="290"/>
                  </a:lnTo>
                  <a:lnTo>
                    <a:pt x="203" y="290"/>
                  </a:lnTo>
                  <a:lnTo>
                    <a:pt x="203" y="288"/>
                  </a:lnTo>
                  <a:lnTo>
                    <a:pt x="203" y="286"/>
                  </a:lnTo>
                  <a:lnTo>
                    <a:pt x="201" y="286"/>
                  </a:lnTo>
                  <a:lnTo>
                    <a:pt x="203" y="284"/>
                  </a:lnTo>
                  <a:lnTo>
                    <a:pt x="201" y="284"/>
                  </a:lnTo>
                  <a:lnTo>
                    <a:pt x="201" y="282"/>
                  </a:lnTo>
                  <a:lnTo>
                    <a:pt x="199" y="282"/>
                  </a:lnTo>
                  <a:lnTo>
                    <a:pt x="199" y="280"/>
                  </a:lnTo>
                  <a:lnTo>
                    <a:pt x="197" y="280"/>
                  </a:lnTo>
                  <a:lnTo>
                    <a:pt x="197" y="282"/>
                  </a:lnTo>
                  <a:lnTo>
                    <a:pt x="195" y="282"/>
                  </a:lnTo>
                  <a:lnTo>
                    <a:pt x="195" y="284"/>
                  </a:lnTo>
                  <a:lnTo>
                    <a:pt x="195" y="282"/>
                  </a:lnTo>
                  <a:lnTo>
                    <a:pt x="193" y="282"/>
                  </a:lnTo>
                  <a:lnTo>
                    <a:pt x="191" y="282"/>
                  </a:lnTo>
                  <a:lnTo>
                    <a:pt x="191" y="280"/>
                  </a:lnTo>
                  <a:lnTo>
                    <a:pt x="189" y="280"/>
                  </a:lnTo>
                  <a:lnTo>
                    <a:pt x="189" y="282"/>
                  </a:lnTo>
                  <a:lnTo>
                    <a:pt x="187" y="280"/>
                  </a:lnTo>
                  <a:lnTo>
                    <a:pt x="189" y="280"/>
                  </a:lnTo>
                  <a:lnTo>
                    <a:pt x="189" y="279"/>
                  </a:lnTo>
                  <a:lnTo>
                    <a:pt x="189" y="277"/>
                  </a:lnTo>
                  <a:lnTo>
                    <a:pt x="187" y="277"/>
                  </a:lnTo>
                  <a:lnTo>
                    <a:pt x="187" y="275"/>
                  </a:lnTo>
                  <a:lnTo>
                    <a:pt x="187" y="277"/>
                  </a:lnTo>
                  <a:lnTo>
                    <a:pt x="185" y="277"/>
                  </a:lnTo>
                  <a:lnTo>
                    <a:pt x="185" y="275"/>
                  </a:lnTo>
                  <a:lnTo>
                    <a:pt x="187" y="275"/>
                  </a:lnTo>
                  <a:lnTo>
                    <a:pt x="185" y="275"/>
                  </a:lnTo>
                  <a:lnTo>
                    <a:pt x="185" y="273"/>
                  </a:lnTo>
                  <a:lnTo>
                    <a:pt x="184" y="273"/>
                  </a:lnTo>
                  <a:lnTo>
                    <a:pt x="182" y="273"/>
                  </a:lnTo>
                  <a:lnTo>
                    <a:pt x="182" y="275"/>
                  </a:lnTo>
                  <a:lnTo>
                    <a:pt x="180" y="275"/>
                  </a:lnTo>
                  <a:lnTo>
                    <a:pt x="178" y="275"/>
                  </a:lnTo>
                  <a:lnTo>
                    <a:pt x="178" y="277"/>
                  </a:lnTo>
                  <a:lnTo>
                    <a:pt x="178" y="275"/>
                  </a:lnTo>
                  <a:lnTo>
                    <a:pt x="176" y="275"/>
                  </a:lnTo>
                  <a:lnTo>
                    <a:pt x="174" y="275"/>
                  </a:lnTo>
                  <a:lnTo>
                    <a:pt x="174" y="273"/>
                  </a:lnTo>
                  <a:lnTo>
                    <a:pt x="172" y="273"/>
                  </a:lnTo>
                  <a:lnTo>
                    <a:pt x="172" y="275"/>
                  </a:lnTo>
                  <a:lnTo>
                    <a:pt x="170" y="275"/>
                  </a:lnTo>
                  <a:lnTo>
                    <a:pt x="170" y="277"/>
                  </a:lnTo>
                  <a:lnTo>
                    <a:pt x="168" y="277"/>
                  </a:lnTo>
                  <a:lnTo>
                    <a:pt x="168" y="279"/>
                  </a:lnTo>
                  <a:lnTo>
                    <a:pt x="166" y="279"/>
                  </a:lnTo>
                  <a:lnTo>
                    <a:pt x="168" y="279"/>
                  </a:lnTo>
                  <a:lnTo>
                    <a:pt x="166" y="279"/>
                  </a:lnTo>
                  <a:lnTo>
                    <a:pt x="164" y="279"/>
                  </a:lnTo>
                  <a:lnTo>
                    <a:pt x="162" y="280"/>
                  </a:lnTo>
                  <a:lnTo>
                    <a:pt x="160" y="280"/>
                  </a:lnTo>
                  <a:lnTo>
                    <a:pt x="160" y="282"/>
                  </a:lnTo>
                  <a:lnTo>
                    <a:pt x="158" y="282"/>
                  </a:lnTo>
                  <a:lnTo>
                    <a:pt x="158" y="284"/>
                  </a:lnTo>
                  <a:lnTo>
                    <a:pt x="156" y="284"/>
                  </a:lnTo>
                  <a:lnTo>
                    <a:pt x="156" y="286"/>
                  </a:lnTo>
                  <a:lnTo>
                    <a:pt x="155" y="286"/>
                  </a:lnTo>
                  <a:lnTo>
                    <a:pt x="155" y="288"/>
                  </a:lnTo>
                  <a:lnTo>
                    <a:pt x="155" y="286"/>
                  </a:lnTo>
                  <a:lnTo>
                    <a:pt x="155" y="288"/>
                  </a:lnTo>
                  <a:lnTo>
                    <a:pt x="153" y="286"/>
                  </a:lnTo>
                  <a:lnTo>
                    <a:pt x="153" y="288"/>
                  </a:lnTo>
                  <a:lnTo>
                    <a:pt x="151" y="288"/>
                  </a:lnTo>
                  <a:lnTo>
                    <a:pt x="149" y="288"/>
                  </a:lnTo>
                  <a:lnTo>
                    <a:pt x="149" y="286"/>
                  </a:lnTo>
                  <a:lnTo>
                    <a:pt x="147" y="286"/>
                  </a:lnTo>
                  <a:lnTo>
                    <a:pt x="145" y="284"/>
                  </a:lnTo>
                  <a:lnTo>
                    <a:pt x="145" y="286"/>
                  </a:lnTo>
                  <a:lnTo>
                    <a:pt x="143" y="286"/>
                  </a:lnTo>
                  <a:lnTo>
                    <a:pt x="141" y="286"/>
                  </a:lnTo>
                  <a:lnTo>
                    <a:pt x="141" y="284"/>
                  </a:lnTo>
                  <a:lnTo>
                    <a:pt x="139" y="284"/>
                  </a:lnTo>
                  <a:lnTo>
                    <a:pt x="139" y="282"/>
                  </a:lnTo>
                  <a:lnTo>
                    <a:pt x="137" y="282"/>
                  </a:lnTo>
                  <a:lnTo>
                    <a:pt x="137" y="284"/>
                  </a:lnTo>
                  <a:lnTo>
                    <a:pt x="137" y="282"/>
                  </a:lnTo>
                  <a:lnTo>
                    <a:pt x="135" y="282"/>
                  </a:lnTo>
                  <a:lnTo>
                    <a:pt x="133" y="282"/>
                  </a:lnTo>
                  <a:lnTo>
                    <a:pt x="133" y="284"/>
                  </a:lnTo>
                  <a:lnTo>
                    <a:pt x="131" y="284"/>
                  </a:lnTo>
                  <a:lnTo>
                    <a:pt x="129" y="286"/>
                  </a:lnTo>
                  <a:lnTo>
                    <a:pt x="129" y="288"/>
                  </a:lnTo>
                  <a:lnTo>
                    <a:pt x="127" y="288"/>
                  </a:lnTo>
                  <a:lnTo>
                    <a:pt x="127" y="290"/>
                  </a:lnTo>
                  <a:lnTo>
                    <a:pt x="126" y="290"/>
                  </a:lnTo>
                  <a:lnTo>
                    <a:pt x="126" y="292"/>
                  </a:lnTo>
                  <a:lnTo>
                    <a:pt x="127" y="292"/>
                  </a:lnTo>
                  <a:lnTo>
                    <a:pt x="126" y="292"/>
                  </a:lnTo>
                  <a:lnTo>
                    <a:pt x="126" y="290"/>
                  </a:lnTo>
                  <a:lnTo>
                    <a:pt x="124" y="290"/>
                  </a:lnTo>
                  <a:lnTo>
                    <a:pt x="126" y="290"/>
                  </a:lnTo>
                  <a:lnTo>
                    <a:pt x="124" y="290"/>
                  </a:lnTo>
                  <a:lnTo>
                    <a:pt x="126" y="290"/>
                  </a:lnTo>
                  <a:lnTo>
                    <a:pt x="126" y="288"/>
                  </a:lnTo>
                  <a:lnTo>
                    <a:pt x="126" y="286"/>
                  </a:lnTo>
                  <a:lnTo>
                    <a:pt x="124" y="284"/>
                  </a:lnTo>
                  <a:lnTo>
                    <a:pt x="122" y="286"/>
                  </a:lnTo>
                  <a:lnTo>
                    <a:pt x="120" y="286"/>
                  </a:lnTo>
                  <a:lnTo>
                    <a:pt x="118" y="286"/>
                  </a:lnTo>
                  <a:lnTo>
                    <a:pt x="116" y="286"/>
                  </a:lnTo>
                  <a:lnTo>
                    <a:pt x="116" y="288"/>
                  </a:lnTo>
                  <a:lnTo>
                    <a:pt x="114" y="288"/>
                  </a:lnTo>
                  <a:lnTo>
                    <a:pt x="114" y="286"/>
                  </a:lnTo>
                  <a:lnTo>
                    <a:pt x="112" y="286"/>
                  </a:lnTo>
                  <a:lnTo>
                    <a:pt x="112" y="288"/>
                  </a:lnTo>
                  <a:lnTo>
                    <a:pt x="110" y="286"/>
                  </a:lnTo>
                  <a:lnTo>
                    <a:pt x="108" y="286"/>
                  </a:lnTo>
                  <a:lnTo>
                    <a:pt x="108" y="284"/>
                  </a:lnTo>
                  <a:lnTo>
                    <a:pt x="106" y="284"/>
                  </a:lnTo>
                  <a:lnTo>
                    <a:pt x="106" y="286"/>
                  </a:lnTo>
                  <a:lnTo>
                    <a:pt x="104" y="286"/>
                  </a:lnTo>
                  <a:lnTo>
                    <a:pt x="104" y="284"/>
                  </a:lnTo>
                  <a:lnTo>
                    <a:pt x="102" y="284"/>
                  </a:lnTo>
                  <a:lnTo>
                    <a:pt x="104" y="284"/>
                  </a:lnTo>
                  <a:lnTo>
                    <a:pt x="102" y="284"/>
                  </a:lnTo>
                  <a:lnTo>
                    <a:pt x="102" y="286"/>
                  </a:lnTo>
                  <a:lnTo>
                    <a:pt x="100" y="286"/>
                  </a:lnTo>
                  <a:lnTo>
                    <a:pt x="100" y="284"/>
                  </a:lnTo>
                  <a:lnTo>
                    <a:pt x="98" y="282"/>
                  </a:lnTo>
                  <a:lnTo>
                    <a:pt x="98" y="284"/>
                  </a:lnTo>
                  <a:lnTo>
                    <a:pt x="98" y="282"/>
                  </a:lnTo>
                  <a:lnTo>
                    <a:pt x="97" y="282"/>
                  </a:lnTo>
                  <a:lnTo>
                    <a:pt x="95" y="282"/>
                  </a:lnTo>
                  <a:lnTo>
                    <a:pt x="95" y="280"/>
                  </a:lnTo>
                  <a:lnTo>
                    <a:pt x="93" y="280"/>
                  </a:lnTo>
                  <a:lnTo>
                    <a:pt x="91" y="280"/>
                  </a:lnTo>
                  <a:lnTo>
                    <a:pt x="91" y="279"/>
                  </a:lnTo>
                  <a:lnTo>
                    <a:pt x="89" y="279"/>
                  </a:lnTo>
                  <a:lnTo>
                    <a:pt x="87" y="279"/>
                  </a:lnTo>
                  <a:lnTo>
                    <a:pt x="87" y="277"/>
                  </a:lnTo>
                  <a:lnTo>
                    <a:pt x="87" y="275"/>
                  </a:lnTo>
                  <a:lnTo>
                    <a:pt x="85" y="275"/>
                  </a:lnTo>
                  <a:lnTo>
                    <a:pt x="85" y="273"/>
                  </a:lnTo>
                  <a:lnTo>
                    <a:pt x="85" y="275"/>
                  </a:lnTo>
                  <a:lnTo>
                    <a:pt x="83" y="275"/>
                  </a:lnTo>
                  <a:lnTo>
                    <a:pt x="81" y="275"/>
                  </a:lnTo>
                  <a:lnTo>
                    <a:pt x="81" y="273"/>
                  </a:lnTo>
                  <a:lnTo>
                    <a:pt x="79" y="273"/>
                  </a:lnTo>
                  <a:lnTo>
                    <a:pt x="79" y="271"/>
                  </a:lnTo>
                  <a:lnTo>
                    <a:pt x="77" y="271"/>
                  </a:lnTo>
                  <a:lnTo>
                    <a:pt x="75" y="271"/>
                  </a:lnTo>
                  <a:lnTo>
                    <a:pt x="75" y="269"/>
                  </a:lnTo>
                  <a:lnTo>
                    <a:pt x="73" y="269"/>
                  </a:lnTo>
                  <a:lnTo>
                    <a:pt x="73" y="267"/>
                  </a:lnTo>
                  <a:lnTo>
                    <a:pt x="71" y="267"/>
                  </a:lnTo>
                  <a:lnTo>
                    <a:pt x="69" y="267"/>
                  </a:lnTo>
                  <a:lnTo>
                    <a:pt x="69" y="265"/>
                  </a:lnTo>
                  <a:lnTo>
                    <a:pt x="69" y="263"/>
                  </a:lnTo>
                  <a:lnTo>
                    <a:pt x="68" y="263"/>
                  </a:lnTo>
                  <a:lnTo>
                    <a:pt x="66" y="263"/>
                  </a:lnTo>
                  <a:lnTo>
                    <a:pt x="64" y="263"/>
                  </a:lnTo>
                  <a:lnTo>
                    <a:pt x="64" y="265"/>
                  </a:lnTo>
                  <a:lnTo>
                    <a:pt x="64" y="267"/>
                  </a:lnTo>
                  <a:lnTo>
                    <a:pt x="62" y="267"/>
                  </a:lnTo>
                  <a:lnTo>
                    <a:pt x="62" y="265"/>
                  </a:lnTo>
                  <a:lnTo>
                    <a:pt x="60" y="265"/>
                  </a:lnTo>
                  <a:lnTo>
                    <a:pt x="58" y="263"/>
                  </a:lnTo>
                  <a:lnTo>
                    <a:pt x="56" y="263"/>
                  </a:lnTo>
                  <a:lnTo>
                    <a:pt x="56" y="261"/>
                  </a:lnTo>
                  <a:lnTo>
                    <a:pt x="54" y="261"/>
                  </a:lnTo>
                  <a:lnTo>
                    <a:pt x="54" y="259"/>
                  </a:lnTo>
                  <a:lnTo>
                    <a:pt x="52" y="259"/>
                  </a:lnTo>
                  <a:lnTo>
                    <a:pt x="52" y="257"/>
                  </a:lnTo>
                  <a:lnTo>
                    <a:pt x="50" y="257"/>
                  </a:lnTo>
                  <a:lnTo>
                    <a:pt x="48" y="257"/>
                  </a:lnTo>
                  <a:lnTo>
                    <a:pt x="46" y="257"/>
                  </a:lnTo>
                  <a:lnTo>
                    <a:pt x="46" y="255"/>
                  </a:lnTo>
                  <a:lnTo>
                    <a:pt x="46" y="253"/>
                  </a:lnTo>
                  <a:lnTo>
                    <a:pt x="44" y="253"/>
                  </a:lnTo>
                  <a:lnTo>
                    <a:pt x="42" y="253"/>
                  </a:lnTo>
                  <a:lnTo>
                    <a:pt x="42" y="255"/>
                  </a:lnTo>
                  <a:lnTo>
                    <a:pt x="42" y="253"/>
                  </a:lnTo>
                  <a:lnTo>
                    <a:pt x="42" y="251"/>
                  </a:lnTo>
                  <a:lnTo>
                    <a:pt x="42" y="250"/>
                  </a:lnTo>
                  <a:lnTo>
                    <a:pt x="40" y="250"/>
                  </a:lnTo>
                  <a:lnTo>
                    <a:pt x="42" y="250"/>
                  </a:lnTo>
                  <a:lnTo>
                    <a:pt x="42" y="248"/>
                  </a:lnTo>
                  <a:lnTo>
                    <a:pt x="40" y="248"/>
                  </a:lnTo>
                  <a:lnTo>
                    <a:pt x="40" y="246"/>
                  </a:lnTo>
                  <a:lnTo>
                    <a:pt x="39" y="244"/>
                  </a:lnTo>
                  <a:lnTo>
                    <a:pt x="40" y="244"/>
                  </a:lnTo>
                  <a:lnTo>
                    <a:pt x="39" y="244"/>
                  </a:lnTo>
                  <a:lnTo>
                    <a:pt x="39" y="242"/>
                  </a:lnTo>
                  <a:lnTo>
                    <a:pt x="40" y="242"/>
                  </a:lnTo>
                  <a:lnTo>
                    <a:pt x="42" y="242"/>
                  </a:lnTo>
                  <a:lnTo>
                    <a:pt x="42" y="244"/>
                  </a:lnTo>
                  <a:lnTo>
                    <a:pt x="44" y="244"/>
                  </a:lnTo>
                  <a:lnTo>
                    <a:pt x="46" y="244"/>
                  </a:lnTo>
                  <a:lnTo>
                    <a:pt x="46" y="242"/>
                  </a:lnTo>
                  <a:lnTo>
                    <a:pt x="46" y="244"/>
                  </a:lnTo>
                  <a:lnTo>
                    <a:pt x="46" y="242"/>
                  </a:lnTo>
                  <a:lnTo>
                    <a:pt x="48" y="242"/>
                  </a:lnTo>
                  <a:lnTo>
                    <a:pt x="48" y="240"/>
                  </a:lnTo>
                  <a:lnTo>
                    <a:pt x="46" y="238"/>
                  </a:lnTo>
                  <a:lnTo>
                    <a:pt x="46" y="236"/>
                  </a:lnTo>
                  <a:lnTo>
                    <a:pt x="44" y="236"/>
                  </a:lnTo>
                  <a:lnTo>
                    <a:pt x="44" y="234"/>
                  </a:lnTo>
                  <a:lnTo>
                    <a:pt x="42" y="234"/>
                  </a:lnTo>
                  <a:lnTo>
                    <a:pt x="42" y="232"/>
                  </a:lnTo>
                  <a:lnTo>
                    <a:pt x="42" y="230"/>
                  </a:lnTo>
                  <a:lnTo>
                    <a:pt x="42" y="228"/>
                  </a:lnTo>
                  <a:lnTo>
                    <a:pt x="42" y="226"/>
                  </a:lnTo>
                  <a:lnTo>
                    <a:pt x="44" y="226"/>
                  </a:lnTo>
                  <a:lnTo>
                    <a:pt x="44" y="224"/>
                  </a:lnTo>
                  <a:lnTo>
                    <a:pt x="42" y="224"/>
                  </a:lnTo>
                  <a:lnTo>
                    <a:pt x="42" y="222"/>
                  </a:lnTo>
                  <a:lnTo>
                    <a:pt x="40" y="222"/>
                  </a:lnTo>
                  <a:lnTo>
                    <a:pt x="39" y="222"/>
                  </a:lnTo>
                  <a:lnTo>
                    <a:pt x="39" y="221"/>
                  </a:lnTo>
                  <a:lnTo>
                    <a:pt x="37" y="219"/>
                  </a:lnTo>
                  <a:lnTo>
                    <a:pt x="37" y="217"/>
                  </a:lnTo>
                  <a:lnTo>
                    <a:pt x="37" y="215"/>
                  </a:lnTo>
                  <a:lnTo>
                    <a:pt x="37" y="213"/>
                  </a:lnTo>
                  <a:lnTo>
                    <a:pt x="35" y="213"/>
                  </a:lnTo>
                  <a:lnTo>
                    <a:pt x="33" y="213"/>
                  </a:lnTo>
                  <a:lnTo>
                    <a:pt x="31" y="213"/>
                  </a:lnTo>
                  <a:lnTo>
                    <a:pt x="29" y="213"/>
                  </a:lnTo>
                  <a:lnTo>
                    <a:pt x="27" y="213"/>
                  </a:lnTo>
                  <a:lnTo>
                    <a:pt x="27" y="211"/>
                  </a:lnTo>
                  <a:lnTo>
                    <a:pt x="25" y="211"/>
                  </a:lnTo>
                  <a:lnTo>
                    <a:pt x="23" y="211"/>
                  </a:lnTo>
                  <a:lnTo>
                    <a:pt x="23" y="209"/>
                  </a:lnTo>
                  <a:lnTo>
                    <a:pt x="21" y="209"/>
                  </a:lnTo>
                  <a:lnTo>
                    <a:pt x="19" y="209"/>
                  </a:lnTo>
                  <a:lnTo>
                    <a:pt x="19" y="207"/>
                  </a:lnTo>
                  <a:lnTo>
                    <a:pt x="19" y="205"/>
                  </a:lnTo>
                  <a:lnTo>
                    <a:pt x="19" y="203"/>
                  </a:lnTo>
                  <a:lnTo>
                    <a:pt x="17" y="201"/>
                  </a:lnTo>
                  <a:lnTo>
                    <a:pt x="17" y="199"/>
                  </a:lnTo>
                  <a:lnTo>
                    <a:pt x="15" y="199"/>
                  </a:lnTo>
                  <a:lnTo>
                    <a:pt x="15" y="201"/>
                  </a:lnTo>
                  <a:lnTo>
                    <a:pt x="15" y="199"/>
                  </a:lnTo>
                  <a:lnTo>
                    <a:pt x="13" y="199"/>
                  </a:lnTo>
                  <a:lnTo>
                    <a:pt x="13" y="197"/>
                  </a:lnTo>
                  <a:lnTo>
                    <a:pt x="11" y="197"/>
                  </a:lnTo>
                  <a:lnTo>
                    <a:pt x="10" y="197"/>
                  </a:lnTo>
                  <a:lnTo>
                    <a:pt x="10" y="199"/>
                  </a:lnTo>
                  <a:lnTo>
                    <a:pt x="10" y="197"/>
                  </a:lnTo>
                  <a:lnTo>
                    <a:pt x="8" y="197"/>
                  </a:lnTo>
                  <a:lnTo>
                    <a:pt x="6" y="197"/>
                  </a:lnTo>
                  <a:lnTo>
                    <a:pt x="6" y="195"/>
                  </a:lnTo>
                  <a:lnTo>
                    <a:pt x="8" y="195"/>
                  </a:lnTo>
                  <a:lnTo>
                    <a:pt x="10" y="195"/>
                  </a:lnTo>
                  <a:lnTo>
                    <a:pt x="10" y="193"/>
                  </a:lnTo>
                  <a:lnTo>
                    <a:pt x="10" y="195"/>
                  </a:lnTo>
                  <a:lnTo>
                    <a:pt x="11" y="195"/>
                  </a:lnTo>
                  <a:lnTo>
                    <a:pt x="11" y="193"/>
                  </a:lnTo>
                  <a:lnTo>
                    <a:pt x="11" y="192"/>
                  </a:lnTo>
                  <a:lnTo>
                    <a:pt x="10" y="192"/>
                  </a:lnTo>
                  <a:lnTo>
                    <a:pt x="10" y="190"/>
                  </a:lnTo>
                  <a:lnTo>
                    <a:pt x="11" y="190"/>
                  </a:lnTo>
                  <a:lnTo>
                    <a:pt x="10" y="190"/>
                  </a:lnTo>
                  <a:lnTo>
                    <a:pt x="10" y="188"/>
                  </a:lnTo>
                  <a:lnTo>
                    <a:pt x="10" y="186"/>
                  </a:lnTo>
                  <a:lnTo>
                    <a:pt x="10" y="184"/>
                  </a:lnTo>
                  <a:lnTo>
                    <a:pt x="10" y="182"/>
                  </a:lnTo>
                  <a:lnTo>
                    <a:pt x="8" y="182"/>
                  </a:lnTo>
                  <a:lnTo>
                    <a:pt x="8" y="180"/>
                  </a:lnTo>
                  <a:lnTo>
                    <a:pt x="6" y="180"/>
                  </a:lnTo>
                  <a:lnTo>
                    <a:pt x="4" y="180"/>
                  </a:lnTo>
                  <a:lnTo>
                    <a:pt x="4" y="182"/>
                  </a:lnTo>
                  <a:lnTo>
                    <a:pt x="2" y="182"/>
                  </a:lnTo>
                  <a:lnTo>
                    <a:pt x="2" y="180"/>
                  </a:lnTo>
                  <a:lnTo>
                    <a:pt x="0" y="180"/>
                  </a:lnTo>
                  <a:lnTo>
                    <a:pt x="0" y="178"/>
                  </a:lnTo>
                  <a:lnTo>
                    <a:pt x="2" y="178"/>
                  </a:lnTo>
                  <a:lnTo>
                    <a:pt x="2" y="176"/>
                  </a:lnTo>
                  <a:lnTo>
                    <a:pt x="0" y="176"/>
                  </a:lnTo>
                  <a:lnTo>
                    <a:pt x="0" y="174"/>
                  </a:lnTo>
                  <a:lnTo>
                    <a:pt x="0" y="172"/>
                  </a:lnTo>
                  <a:lnTo>
                    <a:pt x="2" y="172"/>
                  </a:lnTo>
                  <a:lnTo>
                    <a:pt x="2" y="170"/>
                  </a:lnTo>
                  <a:lnTo>
                    <a:pt x="2" y="168"/>
                  </a:lnTo>
                  <a:lnTo>
                    <a:pt x="2" y="166"/>
                  </a:lnTo>
                  <a:lnTo>
                    <a:pt x="2" y="164"/>
                  </a:lnTo>
                  <a:lnTo>
                    <a:pt x="4" y="164"/>
                  </a:lnTo>
                  <a:lnTo>
                    <a:pt x="6" y="164"/>
                  </a:lnTo>
                  <a:lnTo>
                    <a:pt x="8" y="164"/>
                  </a:lnTo>
                  <a:lnTo>
                    <a:pt x="8" y="162"/>
                  </a:lnTo>
                  <a:lnTo>
                    <a:pt x="10" y="162"/>
                  </a:lnTo>
                  <a:lnTo>
                    <a:pt x="10" y="161"/>
                  </a:lnTo>
                  <a:lnTo>
                    <a:pt x="11" y="161"/>
                  </a:lnTo>
                  <a:lnTo>
                    <a:pt x="13" y="161"/>
                  </a:lnTo>
                  <a:lnTo>
                    <a:pt x="15" y="159"/>
                  </a:lnTo>
                  <a:lnTo>
                    <a:pt x="15" y="161"/>
                  </a:lnTo>
                  <a:lnTo>
                    <a:pt x="17" y="161"/>
                  </a:lnTo>
                  <a:lnTo>
                    <a:pt x="15" y="162"/>
                  </a:lnTo>
                  <a:lnTo>
                    <a:pt x="17" y="162"/>
                  </a:lnTo>
                  <a:lnTo>
                    <a:pt x="19" y="162"/>
                  </a:lnTo>
                  <a:lnTo>
                    <a:pt x="21" y="162"/>
                  </a:lnTo>
                  <a:lnTo>
                    <a:pt x="21" y="161"/>
                  </a:lnTo>
                  <a:lnTo>
                    <a:pt x="21" y="162"/>
                  </a:lnTo>
                  <a:lnTo>
                    <a:pt x="23" y="162"/>
                  </a:lnTo>
                  <a:lnTo>
                    <a:pt x="23" y="161"/>
                  </a:lnTo>
                  <a:lnTo>
                    <a:pt x="25" y="159"/>
                  </a:lnTo>
                  <a:lnTo>
                    <a:pt x="25" y="157"/>
                  </a:lnTo>
                  <a:lnTo>
                    <a:pt x="25" y="155"/>
                  </a:lnTo>
                  <a:lnTo>
                    <a:pt x="27" y="155"/>
                  </a:lnTo>
                  <a:lnTo>
                    <a:pt x="29" y="155"/>
                  </a:lnTo>
                  <a:lnTo>
                    <a:pt x="31" y="155"/>
                  </a:lnTo>
                  <a:lnTo>
                    <a:pt x="33" y="155"/>
                  </a:lnTo>
                  <a:lnTo>
                    <a:pt x="35" y="155"/>
                  </a:lnTo>
                  <a:lnTo>
                    <a:pt x="37" y="155"/>
                  </a:lnTo>
                  <a:lnTo>
                    <a:pt x="37" y="153"/>
                  </a:lnTo>
                  <a:lnTo>
                    <a:pt x="39" y="153"/>
                  </a:lnTo>
                  <a:lnTo>
                    <a:pt x="39" y="151"/>
                  </a:lnTo>
                  <a:lnTo>
                    <a:pt x="40" y="151"/>
                  </a:lnTo>
                  <a:lnTo>
                    <a:pt x="40" y="149"/>
                  </a:lnTo>
                  <a:lnTo>
                    <a:pt x="42" y="149"/>
                  </a:lnTo>
                  <a:lnTo>
                    <a:pt x="44" y="147"/>
                  </a:lnTo>
                  <a:lnTo>
                    <a:pt x="46" y="147"/>
                  </a:lnTo>
                  <a:lnTo>
                    <a:pt x="48" y="147"/>
                  </a:lnTo>
                  <a:lnTo>
                    <a:pt x="48" y="145"/>
                  </a:lnTo>
                  <a:lnTo>
                    <a:pt x="50" y="145"/>
                  </a:lnTo>
                  <a:lnTo>
                    <a:pt x="50" y="143"/>
                  </a:lnTo>
                  <a:lnTo>
                    <a:pt x="52" y="143"/>
                  </a:lnTo>
                  <a:lnTo>
                    <a:pt x="54" y="143"/>
                  </a:lnTo>
                  <a:lnTo>
                    <a:pt x="54" y="141"/>
                  </a:lnTo>
                  <a:lnTo>
                    <a:pt x="54" y="139"/>
                  </a:lnTo>
                  <a:lnTo>
                    <a:pt x="54" y="137"/>
                  </a:lnTo>
                  <a:lnTo>
                    <a:pt x="54" y="135"/>
                  </a:lnTo>
                  <a:lnTo>
                    <a:pt x="56" y="135"/>
                  </a:lnTo>
                  <a:lnTo>
                    <a:pt x="56" y="133"/>
                  </a:lnTo>
                  <a:lnTo>
                    <a:pt x="56" y="132"/>
                  </a:lnTo>
                  <a:lnTo>
                    <a:pt x="58" y="132"/>
                  </a:lnTo>
                  <a:lnTo>
                    <a:pt x="58" y="130"/>
                  </a:lnTo>
                  <a:lnTo>
                    <a:pt x="58" y="128"/>
                  </a:lnTo>
                  <a:lnTo>
                    <a:pt x="58" y="126"/>
                  </a:lnTo>
                  <a:lnTo>
                    <a:pt x="56" y="122"/>
                  </a:lnTo>
                  <a:lnTo>
                    <a:pt x="56" y="120"/>
                  </a:lnTo>
                  <a:lnTo>
                    <a:pt x="56" y="118"/>
                  </a:lnTo>
                  <a:lnTo>
                    <a:pt x="56" y="116"/>
                  </a:lnTo>
                  <a:lnTo>
                    <a:pt x="56" y="114"/>
                  </a:lnTo>
                  <a:lnTo>
                    <a:pt x="56" y="112"/>
                  </a:lnTo>
                  <a:lnTo>
                    <a:pt x="54" y="112"/>
                  </a:lnTo>
                  <a:lnTo>
                    <a:pt x="52" y="112"/>
                  </a:lnTo>
                  <a:lnTo>
                    <a:pt x="50" y="112"/>
                  </a:lnTo>
                  <a:lnTo>
                    <a:pt x="52" y="110"/>
                  </a:lnTo>
                  <a:lnTo>
                    <a:pt x="54" y="110"/>
                  </a:lnTo>
                  <a:lnTo>
                    <a:pt x="54" y="108"/>
                  </a:lnTo>
                  <a:lnTo>
                    <a:pt x="56" y="108"/>
                  </a:lnTo>
                  <a:lnTo>
                    <a:pt x="58" y="108"/>
                  </a:lnTo>
                  <a:lnTo>
                    <a:pt x="60" y="108"/>
                  </a:lnTo>
                  <a:lnTo>
                    <a:pt x="62" y="108"/>
                  </a:lnTo>
                  <a:lnTo>
                    <a:pt x="66" y="106"/>
                  </a:lnTo>
                  <a:lnTo>
                    <a:pt x="68" y="106"/>
                  </a:lnTo>
                  <a:lnTo>
                    <a:pt x="68" y="108"/>
                  </a:lnTo>
                  <a:lnTo>
                    <a:pt x="69" y="108"/>
                  </a:lnTo>
                  <a:lnTo>
                    <a:pt x="69" y="106"/>
                  </a:lnTo>
                  <a:lnTo>
                    <a:pt x="71" y="106"/>
                  </a:lnTo>
                  <a:lnTo>
                    <a:pt x="71" y="108"/>
                  </a:lnTo>
                  <a:lnTo>
                    <a:pt x="73" y="108"/>
                  </a:lnTo>
                  <a:lnTo>
                    <a:pt x="73" y="106"/>
                  </a:lnTo>
                  <a:lnTo>
                    <a:pt x="73" y="104"/>
                  </a:lnTo>
                  <a:lnTo>
                    <a:pt x="71" y="104"/>
                  </a:lnTo>
                  <a:lnTo>
                    <a:pt x="71" y="103"/>
                  </a:lnTo>
                  <a:lnTo>
                    <a:pt x="71" y="101"/>
                  </a:lnTo>
                  <a:lnTo>
                    <a:pt x="73" y="101"/>
                  </a:lnTo>
                  <a:lnTo>
                    <a:pt x="73" y="99"/>
                  </a:lnTo>
                  <a:lnTo>
                    <a:pt x="73" y="97"/>
                  </a:lnTo>
                  <a:lnTo>
                    <a:pt x="73" y="95"/>
                  </a:lnTo>
                  <a:lnTo>
                    <a:pt x="75" y="95"/>
                  </a:lnTo>
                  <a:lnTo>
                    <a:pt x="75" y="93"/>
                  </a:lnTo>
                  <a:lnTo>
                    <a:pt x="75" y="89"/>
                  </a:lnTo>
                  <a:lnTo>
                    <a:pt x="77" y="87"/>
                  </a:lnTo>
                  <a:lnTo>
                    <a:pt x="77" y="85"/>
                  </a:lnTo>
                  <a:lnTo>
                    <a:pt x="77" y="83"/>
                  </a:lnTo>
                  <a:lnTo>
                    <a:pt x="79" y="83"/>
                  </a:lnTo>
                  <a:lnTo>
                    <a:pt x="79" y="85"/>
                  </a:lnTo>
                  <a:lnTo>
                    <a:pt x="81" y="85"/>
                  </a:lnTo>
                  <a:lnTo>
                    <a:pt x="85" y="87"/>
                  </a:lnTo>
                  <a:lnTo>
                    <a:pt x="87" y="87"/>
                  </a:lnTo>
                  <a:lnTo>
                    <a:pt x="87" y="85"/>
                  </a:lnTo>
                  <a:lnTo>
                    <a:pt x="89" y="85"/>
                  </a:lnTo>
                  <a:lnTo>
                    <a:pt x="89" y="87"/>
                  </a:lnTo>
                  <a:lnTo>
                    <a:pt x="91" y="87"/>
                  </a:lnTo>
                  <a:lnTo>
                    <a:pt x="91" y="89"/>
                  </a:lnTo>
                  <a:lnTo>
                    <a:pt x="93" y="87"/>
                  </a:lnTo>
                  <a:lnTo>
                    <a:pt x="95" y="87"/>
                  </a:lnTo>
                  <a:lnTo>
                    <a:pt x="95" y="85"/>
                  </a:lnTo>
                  <a:lnTo>
                    <a:pt x="97" y="85"/>
                  </a:lnTo>
                  <a:lnTo>
                    <a:pt x="98" y="85"/>
                  </a:lnTo>
                  <a:lnTo>
                    <a:pt x="98" y="83"/>
                  </a:lnTo>
                  <a:lnTo>
                    <a:pt x="98" y="81"/>
                  </a:lnTo>
                  <a:lnTo>
                    <a:pt x="98" y="79"/>
                  </a:lnTo>
                  <a:lnTo>
                    <a:pt x="98" y="75"/>
                  </a:lnTo>
                  <a:lnTo>
                    <a:pt x="98" y="74"/>
                  </a:lnTo>
                  <a:lnTo>
                    <a:pt x="98" y="72"/>
                  </a:lnTo>
                  <a:lnTo>
                    <a:pt x="100" y="70"/>
                  </a:lnTo>
                  <a:lnTo>
                    <a:pt x="102" y="68"/>
                  </a:lnTo>
                  <a:lnTo>
                    <a:pt x="104" y="68"/>
                  </a:lnTo>
                  <a:lnTo>
                    <a:pt x="106" y="68"/>
                  </a:lnTo>
                  <a:lnTo>
                    <a:pt x="106" y="66"/>
                  </a:lnTo>
                  <a:lnTo>
                    <a:pt x="108" y="66"/>
                  </a:lnTo>
                  <a:lnTo>
                    <a:pt x="108" y="64"/>
                  </a:lnTo>
                  <a:lnTo>
                    <a:pt x="108" y="62"/>
                  </a:lnTo>
                  <a:lnTo>
                    <a:pt x="108" y="60"/>
                  </a:lnTo>
                  <a:lnTo>
                    <a:pt x="110" y="60"/>
                  </a:lnTo>
                  <a:lnTo>
                    <a:pt x="112" y="60"/>
                  </a:lnTo>
                  <a:lnTo>
                    <a:pt x="114" y="60"/>
                  </a:lnTo>
                  <a:lnTo>
                    <a:pt x="116" y="60"/>
                  </a:lnTo>
                  <a:lnTo>
                    <a:pt x="118" y="60"/>
                  </a:lnTo>
                  <a:lnTo>
                    <a:pt x="116" y="60"/>
                  </a:lnTo>
                  <a:lnTo>
                    <a:pt x="118" y="60"/>
                  </a:lnTo>
                  <a:lnTo>
                    <a:pt x="118" y="62"/>
                  </a:lnTo>
                  <a:lnTo>
                    <a:pt x="116" y="62"/>
                  </a:lnTo>
                  <a:lnTo>
                    <a:pt x="116" y="64"/>
                  </a:lnTo>
                  <a:lnTo>
                    <a:pt x="118" y="64"/>
                  </a:lnTo>
                  <a:lnTo>
                    <a:pt x="120" y="66"/>
                  </a:lnTo>
                  <a:lnTo>
                    <a:pt x="118" y="66"/>
                  </a:lnTo>
                  <a:lnTo>
                    <a:pt x="118" y="68"/>
                  </a:lnTo>
                  <a:lnTo>
                    <a:pt x="120" y="68"/>
                  </a:lnTo>
                  <a:lnTo>
                    <a:pt x="122" y="68"/>
                  </a:lnTo>
                  <a:lnTo>
                    <a:pt x="122" y="70"/>
                  </a:lnTo>
                  <a:lnTo>
                    <a:pt x="124" y="70"/>
                  </a:lnTo>
                  <a:lnTo>
                    <a:pt x="124" y="72"/>
                  </a:lnTo>
                  <a:lnTo>
                    <a:pt x="126" y="72"/>
                  </a:lnTo>
                  <a:lnTo>
                    <a:pt x="126" y="74"/>
                  </a:lnTo>
                  <a:lnTo>
                    <a:pt x="127" y="74"/>
                  </a:lnTo>
                  <a:lnTo>
                    <a:pt x="129" y="74"/>
                  </a:lnTo>
                  <a:lnTo>
                    <a:pt x="131" y="74"/>
                  </a:lnTo>
                  <a:lnTo>
                    <a:pt x="131" y="75"/>
                  </a:lnTo>
                  <a:lnTo>
                    <a:pt x="133" y="75"/>
                  </a:lnTo>
                  <a:lnTo>
                    <a:pt x="135" y="75"/>
                  </a:lnTo>
                  <a:lnTo>
                    <a:pt x="135" y="77"/>
                  </a:lnTo>
                  <a:lnTo>
                    <a:pt x="137" y="77"/>
                  </a:lnTo>
                  <a:lnTo>
                    <a:pt x="137" y="79"/>
                  </a:lnTo>
                  <a:lnTo>
                    <a:pt x="139" y="79"/>
                  </a:lnTo>
                  <a:lnTo>
                    <a:pt x="139" y="81"/>
                  </a:lnTo>
                  <a:lnTo>
                    <a:pt x="139" y="83"/>
                  </a:lnTo>
                  <a:lnTo>
                    <a:pt x="141" y="85"/>
                  </a:lnTo>
                  <a:lnTo>
                    <a:pt x="141" y="87"/>
                  </a:lnTo>
                  <a:lnTo>
                    <a:pt x="143" y="87"/>
                  </a:lnTo>
                  <a:lnTo>
                    <a:pt x="143" y="89"/>
                  </a:lnTo>
                  <a:lnTo>
                    <a:pt x="143" y="91"/>
                  </a:lnTo>
                  <a:lnTo>
                    <a:pt x="143" y="93"/>
                  </a:lnTo>
                  <a:lnTo>
                    <a:pt x="143" y="95"/>
                  </a:lnTo>
                  <a:lnTo>
                    <a:pt x="143" y="97"/>
                  </a:lnTo>
                  <a:lnTo>
                    <a:pt x="143" y="99"/>
                  </a:lnTo>
                  <a:lnTo>
                    <a:pt x="141" y="101"/>
                  </a:lnTo>
                  <a:lnTo>
                    <a:pt x="141" y="104"/>
                  </a:lnTo>
                  <a:lnTo>
                    <a:pt x="141" y="106"/>
                  </a:lnTo>
                  <a:lnTo>
                    <a:pt x="143" y="106"/>
                  </a:lnTo>
                  <a:lnTo>
                    <a:pt x="141" y="106"/>
                  </a:lnTo>
                  <a:lnTo>
                    <a:pt x="143" y="108"/>
                  </a:lnTo>
                  <a:lnTo>
                    <a:pt x="143" y="106"/>
                  </a:lnTo>
                  <a:lnTo>
                    <a:pt x="145" y="106"/>
                  </a:lnTo>
                  <a:lnTo>
                    <a:pt x="145" y="108"/>
                  </a:lnTo>
                  <a:lnTo>
                    <a:pt x="147" y="108"/>
                  </a:lnTo>
                  <a:lnTo>
                    <a:pt x="149" y="108"/>
                  </a:lnTo>
                  <a:lnTo>
                    <a:pt x="151" y="108"/>
                  </a:lnTo>
                  <a:lnTo>
                    <a:pt x="153" y="108"/>
                  </a:lnTo>
                  <a:lnTo>
                    <a:pt x="153" y="110"/>
                  </a:lnTo>
                  <a:lnTo>
                    <a:pt x="155" y="110"/>
                  </a:lnTo>
                  <a:lnTo>
                    <a:pt x="156" y="110"/>
                  </a:lnTo>
                  <a:lnTo>
                    <a:pt x="158" y="110"/>
                  </a:lnTo>
                  <a:lnTo>
                    <a:pt x="160" y="110"/>
                  </a:lnTo>
                  <a:lnTo>
                    <a:pt x="162" y="110"/>
                  </a:lnTo>
                  <a:lnTo>
                    <a:pt x="164" y="110"/>
                  </a:lnTo>
                  <a:lnTo>
                    <a:pt x="166" y="110"/>
                  </a:lnTo>
                  <a:lnTo>
                    <a:pt x="166" y="112"/>
                  </a:lnTo>
                  <a:lnTo>
                    <a:pt x="168" y="114"/>
                  </a:lnTo>
                  <a:lnTo>
                    <a:pt x="170" y="114"/>
                  </a:lnTo>
                  <a:lnTo>
                    <a:pt x="170" y="116"/>
                  </a:lnTo>
                  <a:lnTo>
                    <a:pt x="172" y="116"/>
                  </a:lnTo>
                  <a:lnTo>
                    <a:pt x="174" y="116"/>
                  </a:lnTo>
                  <a:lnTo>
                    <a:pt x="174" y="118"/>
                  </a:lnTo>
                  <a:lnTo>
                    <a:pt x="176" y="118"/>
                  </a:lnTo>
                  <a:lnTo>
                    <a:pt x="180" y="118"/>
                  </a:lnTo>
                  <a:lnTo>
                    <a:pt x="180" y="120"/>
                  </a:lnTo>
                  <a:lnTo>
                    <a:pt x="180" y="122"/>
                  </a:lnTo>
                  <a:lnTo>
                    <a:pt x="182" y="124"/>
                  </a:lnTo>
                  <a:lnTo>
                    <a:pt x="182" y="126"/>
                  </a:lnTo>
                  <a:lnTo>
                    <a:pt x="184" y="128"/>
                  </a:lnTo>
                  <a:lnTo>
                    <a:pt x="184" y="130"/>
                  </a:lnTo>
                  <a:lnTo>
                    <a:pt x="187" y="133"/>
                  </a:lnTo>
                  <a:lnTo>
                    <a:pt x="187" y="135"/>
                  </a:lnTo>
                  <a:lnTo>
                    <a:pt x="191" y="135"/>
                  </a:lnTo>
                  <a:lnTo>
                    <a:pt x="195" y="135"/>
                  </a:lnTo>
                  <a:lnTo>
                    <a:pt x="197" y="135"/>
                  </a:lnTo>
                  <a:lnTo>
                    <a:pt x="199" y="135"/>
                  </a:lnTo>
                  <a:lnTo>
                    <a:pt x="203" y="135"/>
                  </a:lnTo>
                  <a:lnTo>
                    <a:pt x="207" y="137"/>
                  </a:lnTo>
                  <a:lnTo>
                    <a:pt x="211" y="137"/>
                  </a:lnTo>
                  <a:lnTo>
                    <a:pt x="213" y="137"/>
                  </a:lnTo>
                  <a:lnTo>
                    <a:pt x="214" y="137"/>
                  </a:lnTo>
                  <a:lnTo>
                    <a:pt x="216" y="135"/>
                  </a:lnTo>
                  <a:lnTo>
                    <a:pt x="218" y="135"/>
                  </a:lnTo>
                  <a:lnTo>
                    <a:pt x="220" y="137"/>
                  </a:lnTo>
                  <a:lnTo>
                    <a:pt x="224" y="137"/>
                  </a:lnTo>
                  <a:lnTo>
                    <a:pt x="228" y="137"/>
                  </a:lnTo>
                  <a:lnTo>
                    <a:pt x="230" y="137"/>
                  </a:lnTo>
                  <a:lnTo>
                    <a:pt x="232" y="137"/>
                  </a:lnTo>
                  <a:lnTo>
                    <a:pt x="232" y="139"/>
                  </a:lnTo>
                  <a:lnTo>
                    <a:pt x="234" y="141"/>
                  </a:lnTo>
                  <a:lnTo>
                    <a:pt x="238" y="143"/>
                  </a:lnTo>
                  <a:lnTo>
                    <a:pt x="240" y="143"/>
                  </a:lnTo>
                  <a:lnTo>
                    <a:pt x="243" y="143"/>
                  </a:lnTo>
                  <a:lnTo>
                    <a:pt x="245" y="145"/>
                  </a:lnTo>
                  <a:lnTo>
                    <a:pt x="247" y="147"/>
                  </a:lnTo>
                  <a:lnTo>
                    <a:pt x="251" y="145"/>
                  </a:lnTo>
                  <a:lnTo>
                    <a:pt x="255" y="145"/>
                  </a:lnTo>
                  <a:lnTo>
                    <a:pt x="255" y="147"/>
                  </a:lnTo>
                  <a:lnTo>
                    <a:pt x="257" y="147"/>
                  </a:lnTo>
                  <a:lnTo>
                    <a:pt x="259" y="149"/>
                  </a:lnTo>
                  <a:lnTo>
                    <a:pt x="261" y="147"/>
                  </a:lnTo>
                  <a:lnTo>
                    <a:pt x="263" y="145"/>
                  </a:lnTo>
                  <a:lnTo>
                    <a:pt x="267" y="143"/>
                  </a:lnTo>
                  <a:lnTo>
                    <a:pt x="269" y="143"/>
                  </a:lnTo>
                  <a:lnTo>
                    <a:pt x="272" y="141"/>
                  </a:lnTo>
                  <a:lnTo>
                    <a:pt x="276" y="139"/>
                  </a:lnTo>
                  <a:lnTo>
                    <a:pt x="280" y="139"/>
                  </a:lnTo>
                  <a:lnTo>
                    <a:pt x="284" y="139"/>
                  </a:lnTo>
                  <a:lnTo>
                    <a:pt x="286" y="139"/>
                  </a:lnTo>
                  <a:lnTo>
                    <a:pt x="288" y="139"/>
                  </a:lnTo>
                  <a:lnTo>
                    <a:pt x="290" y="139"/>
                  </a:lnTo>
                  <a:lnTo>
                    <a:pt x="292" y="139"/>
                  </a:lnTo>
                  <a:lnTo>
                    <a:pt x="294" y="139"/>
                  </a:lnTo>
                  <a:lnTo>
                    <a:pt x="296" y="139"/>
                  </a:lnTo>
                  <a:lnTo>
                    <a:pt x="298" y="137"/>
                  </a:lnTo>
                  <a:lnTo>
                    <a:pt x="300" y="137"/>
                  </a:lnTo>
                  <a:lnTo>
                    <a:pt x="301" y="137"/>
                  </a:lnTo>
                  <a:lnTo>
                    <a:pt x="301" y="135"/>
                  </a:lnTo>
                  <a:lnTo>
                    <a:pt x="303" y="135"/>
                  </a:lnTo>
                  <a:lnTo>
                    <a:pt x="303" y="133"/>
                  </a:lnTo>
                  <a:lnTo>
                    <a:pt x="305" y="133"/>
                  </a:lnTo>
                  <a:lnTo>
                    <a:pt x="305" y="132"/>
                  </a:lnTo>
                  <a:lnTo>
                    <a:pt x="307" y="132"/>
                  </a:lnTo>
                  <a:lnTo>
                    <a:pt x="307" y="130"/>
                  </a:lnTo>
                  <a:lnTo>
                    <a:pt x="309" y="128"/>
                  </a:lnTo>
                  <a:lnTo>
                    <a:pt x="311" y="128"/>
                  </a:lnTo>
                  <a:lnTo>
                    <a:pt x="313" y="128"/>
                  </a:lnTo>
                  <a:lnTo>
                    <a:pt x="315" y="126"/>
                  </a:lnTo>
                  <a:lnTo>
                    <a:pt x="317" y="124"/>
                  </a:lnTo>
                  <a:lnTo>
                    <a:pt x="315" y="124"/>
                  </a:lnTo>
                  <a:lnTo>
                    <a:pt x="315" y="122"/>
                  </a:lnTo>
                  <a:lnTo>
                    <a:pt x="313" y="120"/>
                  </a:lnTo>
                  <a:lnTo>
                    <a:pt x="313" y="118"/>
                  </a:lnTo>
                  <a:lnTo>
                    <a:pt x="311" y="118"/>
                  </a:lnTo>
                  <a:lnTo>
                    <a:pt x="311" y="116"/>
                  </a:lnTo>
                  <a:lnTo>
                    <a:pt x="313" y="116"/>
                  </a:lnTo>
                  <a:lnTo>
                    <a:pt x="313" y="114"/>
                  </a:lnTo>
                  <a:lnTo>
                    <a:pt x="315" y="110"/>
                  </a:lnTo>
                  <a:lnTo>
                    <a:pt x="315" y="108"/>
                  </a:lnTo>
                  <a:lnTo>
                    <a:pt x="317" y="108"/>
                  </a:lnTo>
                  <a:lnTo>
                    <a:pt x="319" y="108"/>
                  </a:lnTo>
                  <a:lnTo>
                    <a:pt x="321" y="108"/>
                  </a:lnTo>
                  <a:lnTo>
                    <a:pt x="321" y="110"/>
                  </a:lnTo>
                  <a:lnTo>
                    <a:pt x="323" y="112"/>
                  </a:lnTo>
                  <a:lnTo>
                    <a:pt x="325" y="112"/>
                  </a:lnTo>
                  <a:lnTo>
                    <a:pt x="329" y="112"/>
                  </a:lnTo>
                  <a:lnTo>
                    <a:pt x="330" y="112"/>
                  </a:lnTo>
                  <a:lnTo>
                    <a:pt x="332" y="112"/>
                  </a:lnTo>
                  <a:lnTo>
                    <a:pt x="332" y="110"/>
                  </a:lnTo>
                  <a:lnTo>
                    <a:pt x="334" y="110"/>
                  </a:lnTo>
                  <a:lnTo>
                    <a:pt x="334" y="108"/>
                  </a:lnTo>
                  <a:lnTo>
                    <a:pt x="336" y="108"/>
                  </a:lnTo>
                  <a:lnTo>
                    <a:pt x="336" y="106"/>
                  </a:lnTo>
                  <a:lnTo>
                    <a:pt x="338" y="104"/>
                  </a:lnTo>
                  <a:lnTo>
                    <a:pt x="340" y="104"/>
                  </a:lnTo>
                  <a:lnTo>
                    <a:pt x="342" y="104"/>
                  </a:lnTo>
                  <a:lnTo>
                    <a:pt x="344" y="104"/>
                  </a:lnTo>
                  <a:lnTo>
                    <a:pt x="346" y="104"/>
                  </a:lnTo>
                  <a:lnTo>
                    <a:pt x="348" y="104"/>
                  </a:lnTo>
                  <a:lnTo>
                    <a:pt x="350" y="103"/>
                  </a:lnTo>
                  <a:lnTo>
                    <a:pt x="352" y="101"/>
                  </a:lnTo>
                  <a:lnTo>
                    <a:pt x="352" y="99"/>
                  </a:lnTo>
                  <a:lnTo>
                    <a:pt x="352" y="97"/>
                  </a:lnTo>
                  <a:lnTo>
                    <a:pt x="354" y="95"/>
                  </a:lnTo>
                  <a:lnTo>
                    <a:pt x="356" y="95"/>
                  </a:lnTo>
                  <a:lnTo>
                    <a:pt x="356" y="93"/>
                  </a:lnTo>
                  <a:lnTo>
                    <a:pt x="358" y="93"/>
                  </a:lnTo>
                  <a:lnTo>
                    <a:pt x="359" y="93"/>
                  </a:lnTo>
                  <a:lnTo>
                    <a:pt x="361" y="93"/>
                  </a:lnTo>
                  <a:lnTo>
                    <a:pt x="361" y="91"/>
                  </a:lnTo>
                  <a:lnTo>
                    <a:pt x="363" y="91"/>
                  </a:lnTo>
                  <a:lnTo>
                    <a:pt x="365" y="91"/>
                  </a:lnTo>
                  <a:lnTo>
                    <a:pt x="367" y="91"/>
                  </a:lnTo>
                  <a:lnTo>
                    <a:pt x="367" y="89"/>
                  </a:lnTo>
                  <a:lnTo>
                    <a:pt x="369" y="89"/>
                  </a:lnTo>
                  <a:lnTo>
                    <a:pt x="371" y="89"/>
                  </a:lnTo>
                  <a:lnTo>
                    <a:pt x="373" y="89"/>
                  </a:lnTo>
                  <a:lnTo>
                    <a:pt x="375" y="89"/>
                  </a:lnTo>
                  <a:lnTo>
                    <a:pt x="375" y="91"/>
                  </a:lnTo>
                  <a:lnTo>
                    <a:pt x="377" y="91"/>
                  </a:lnTo>
                  <a:lnTo>
                    <a:pt x="379" y="91"/>
                  </a:lnTo>
                  <a:lnTo>
                    <a:pt x="381" y="91"/>
                  </a:lnTo>
                  <a:lnTo>
                    <a:pt x="381" y="89"/>
                  </a:lnTo>
                  <a:lnTo>
                    <a:pt x="383" y="89"/>
                  </a:lnTo>
                  <a:lnTo>
                    <a:pt x="381" y="89"/>
                  </a:lnTo>
                  <a:lnTo>
                    <a:pt x="381" y="87"/>
                  </a:lnTo>
                  <a:lnTo>
                    <a:pt x="381" y="85"/>
                  </a:lnTo>
                  <a:lnTo>
                    <a:pt x="381" y="83"/>
                  </a:lnTo>
                  <a:lnTo>
                    <a:pt x="379" y="83"/>
                  </a:lnTo>
                  <a:lnTo>
                    <a:pt x="377" y="81"/>
                  </a:lnTo>
                  <a:lnTo>
                    <a:pt x="377" y="79"/>
                  </a:lnTo>
                  <a:lnTo>
                    <a:pt x="375" y="79"/>
                  </a:lnTo>
                  <a:lnTo>
                    <a:pt x="375" y="77"/>
                  </a:lnTo>
                  <a:lnTo>
                    <a:pt x="373" y="77"/>
                  </a:lnTo>
                  <a:lnTo>
                    <a:pt x="371" y="75"/>
                  </a:lnTo>
                  <a:lnTo>
                    <a:pt x="371" y="74"/>
                  </a:lnTo>
                  <a:lnTo>
                    <a:pt x="369" y="74"/>
                  </a:lnTo>
                  <a:lnTo>
                    <a:pt x="367" y="74"/>
                  </a:lnTo>
                  <a:lnTo>
                    <a:pt x="365" y="74"/>
                  </a:lnTo>
                  <a:lnTo>
                    <a:pt x="363" y="74"/>
                  </a:lnTo>
                  <a:lnTo>
                    <a:pt x="361" y="75"/>
                  </a:lnTo>
                  <a:lnTo>
                    <a:pt x="361" y="77"/>
                  </a:lnTo>
                  <a:lnTo>
                    <a:pt x="359" y="77"/>
                  </a:lnTo>
                  <a:lnTo>
                    <a:pt x="358" y="75"/>
                  </a:lnTo>
                  <a:lnTo>
                    <a:pt x="356" y="75"/>
                  </a:lnTo>
                  <a:lnTo>
                    <a:pt x="354" y="75"/>
                  </a:lnTo>
                  <a:lnTo>
                    <a:pt x="352" y="75"/>
                  </a:lnTo>
                  <a:lnTo>
                    <a:pt x="350" y="75"/>
                  </a:lnTo>
                  <a:lnTo>
                    <a:pt x="350" y="77"/>
                  </a:lnTo>
                  <a:lnTo>
                    <a:pt x="348" y="77"/>
                  </a:lnTo>
                  <a:lnTo>
                    <a:pt x="346" y="75"/>
                  </a:lnTo>
                  <a:lnTo>
                    <a:pt x="346" y="74"/>
                  </a:lnTo>
                  <a:lnTo>
                    <a:pt x="346" y="72"/>
                  </a:lnTo>
                  <a:lnTo>
                    <a:pt x="348" y="72"/>
                  </a:lnTo>
                  <a:lnTo>
                    <a:pt x="348" y="70"/>
                  </a:lnTo>
                  <a:lnTo>
                    <a:pt x="348" y="68"/>
                  </a:lnTo>
                  <a:lnTo>
                    <a:pt x="350" y="64"/>
                  </a:lnTo>
                  <a:lnTo>
                    <a:pt x="352" y="58"/>
                  </a:lnTo>
                  <a:lnTo>
                    <a:pt x="354" y="54"/>
                  </a:lnTo>
                  <a:lnTo>
                    <a:pt x="356" y="50"/>
                  </a:lnTo>
                  <a:lnTo>
                    <a:pt x="358" y="52"/>
                  </a:lnTo>
                  <a:lnTo>
                    <a:pt x="359" y="54"/>
                  </a:lnTo>
                  <a:lnTo>
                    <a:pt x="361" y="54"/>
                  </a:lnTo>
                  <a:lnTo>
                    <a:pt x="363" y="54"/>
                  </a:lnTo>
                  <a:lnTo>
                    <a:pt x="365" y="54"/>
                  </a:lnTo>
                  <a:lnTo>
                    <a:pt x="367" y="54"/>
                  </a:lnTo>
                  <a:lnTo>
                    <a:pt x="367" y="52"/>
                  </a:lnTo>
                  <a:lnTo>
                    <a:pt x="369" y="52"/>
                  </a:lnTo>
                  <a:lnTo>
                    <a:pt x="369" y="50"/>
                  </a:lnTo>
                  <a:lnTo>
                    <a:pt x="371" y="50"/>
                  </a:lnTo>
                  <a:lnTo>
                    <a:pt x="371" y="48"/>
                  </a:lnTo>
                  <a:lnTo>
                    <a:pt x="373" y="48"/>
                  </a:lnTo>
                  <a:lnTo>
                    <a:pt x="375" y="48"/>
                  </a:lnTo>
                  <a:lnTo>
                    <a:pt x="377" y="48"/>
                  </a:lnTo>
                  <a:lnTo>
                    <a:pt x="377" y="46"/>
                  </a:lnTo>
                  <a:lnTo>
                    <a:pt x="377" y="45"/>
                  </a:lnTo>
                  <a:lnTo>
                    <a:pt x="375" y="45"/>
                  </a:lnTo>
                  <a:lnTo>
                    <a:pt x="375" y="43"/>
                  </a:lnTo>
                  <a:lnTo>
                    <a:pt x="377" y="43"/>
                  </a:lnTo>
                  <a:lnTo>
                    <a:pt x="377" y="41"/>
                  </a:lnTo>
                  <a:lnTo>
                    <a:pt x="379" y="41"/>
                  </a:lnTo>
                  <a:lnTo>
                    <a:pt x="379" y="39"/>
                  </a:lnTo>
                  <a:lnTo>
                    <a:pt x="379" y="37"/>
                  </a:lnTo>
                  <a:lnTo>
                    <a:pt x="381" y="35"/>
                  </a:lnTo>
                  <a:lnTo>
                    <a:pt x="381" y="33"/>
                  </a:lnTo>
                  <a:lnTo>
                    <a:pt x="381" y="31"/>
                  </a:lnTo>
                  <a:lnTo>
                    <a:pt x="383" y="31"/>
                  </a:lnTo>
                  <a:lnTo>
                    <a:pt x="381" y="31"/>
                  </a:lnTo>
                  <a:lnTo>
                    <a:pt x="383" y="31"/>
                  </a:lnTo>
                  <a:lnTo>
                    <a:pt x="383" y="29"/>
                  </a:lnTo>
                  <a:lnTo>
                    <a:pt x="383" y="27"/>
                  </a:lnTo>
                  <a:lnTo>
                    <a:pt x="385" y="27"/>
                  </a:lnTo>
                  <a:lnTo>
                    <a:pt x="385" y="25"/>
                  </a:lnTo>
                  <a:lnTo>
                    <a:pt x="387" y="25"/>
                  </a:lnTo>
                  <a:lnTo>
                    <a:pt x="387" y="23"/>
                  </a:lnTo>
                  <a:lnTo>
                    <a:pt x="388" y="23"/>
                  </a:lnTo>
                  <a:lnTo>
                    <a:pt x="388" y="21"/>
                  </a:lnTo>
                  <a:lnTo>
                    <a:pt x="388" y="19"/>
                  </a:lnTo>
                  <a:lnTo>
                    <a:pt x="388" y="17"/>
                  </a:lnTo>
                  <a:lnTo>
                    <a:pt x="388" y="16"/>
                  </a:lnTo>
                  <a:lnTo>
                    <a:pt x="387" y="14"/>
                  </a:lnTo>
                  <a:lnTo>
                    <a:pt x="385" y="14"/>
                  </a:lnTo>
                  <a:lnTo>
                    <a:pt x="383" y="14"/>
                  </a:lnTo>
                  <a:lnTo>
                    <a:pt x="383" y="12"/>
                  </a:lnTo>
                  <a:lnTo>
                    <a:pt x="385" y="12"/>
                  </a:lnTo>
                  <a:lnTo>
                    <a:pt x="385" y="10"/>
                  </a:lnTo>
                  <a:lnTo>
                    <a:pt x="387" y="10"/>
                  </a:lnTo>
                  <a:lnTo>
                    <a:pt x="387" y="8"/>
                  </a:lnTo>
                  <a:lnTo>
                    <a:pt x="388" y="8"/>
                  </a:lnTo>
                  <a:lnTo>
                    <a:pt x="388" y="6"/>
                  </a:lnTo>
                  <a:lnTo>
                    <a:pt x="390" y="6"/>
                  </a:lnTo>
                  <a:lnTo>
                    <a:pt x="390" y="4"/>
                  </a:lnTo>
                  <a:lnTo>
                    <a:pt x="392" y="6"/>
                  </a:lnTo>
                  <a:lnTo>
                    <a:pt x="392" y="4"/>
                  </a:lnTo>
                  <a:lnTo>
                    <a:pt x="394" y="4"/>
                  </a:lnTo>
                  <a:lnTo>
                    <a:pt x="396" y="4"/>
                  </a:lnTo>
                  <a:lnTo>
                    <a:pt x="398" y="2"/>
                  </a:lnTo>
                  <a:lnTo>
                    <a:pt x="400" y="2"/>
                  </a:lnTo>
                  <a:lnTo>
                    <a:pt x="402" y="2"/>
                  </a:lnTo>
                  <a:lnTo>
                    <a:pt x="406" y="2"/>
                  </a:lnTo>
                  <a:lnTo>
                    <a:pt x="408" y="2"/>
                  </a:lnTo>
                  <a:lnTo>
                    <a:pt x="410" y="2"/>
                  </a:lnTo>
                  <a:lnTo>
                    <a:pt x="410" y="0"/>
                  </a:lnTo>
                  <a:lnTo>
                    <a:pt x="410" y="2"/>
                  </a:lnTo>
                  <a:lnTo>
                    <a:pt x="41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73" name="Freeform 1247"/>
            <p:cNvSpPr>
              <a:spLocks/>
            </p:cNvSpPr>
            <p:nvPr/>
          </p:nvSpPr>
          <p:spPr bwMode="gray">
            <a:xfrm>
              <a:off x="3867517" y="2899673"/>
              <a:ext cx="1933" cy="1933"/>
            </a:xfrm>
            <a:custGeom>
              <a:avLst/>
              <a:gdLst>
                <a:gd name="T0" fmla="*/ 0 w 2"/>
                <a:gd name="T1" fmla="*/ 0 h 2"/>
                <a:gd name="T2" fmla="*/ 2 w 2"/>
                <a:gd name="T3" fmla="*/ 0 h 2"/>
                <a:gd name="T4" fmla="*/ 0 w 2"/>
                <a:gd name="T5" fmla="*/ 0 h 2"/>
                <a:gd name="T6" fmla="*/ 2 w 2"/>
                <a:gd name="T7" fmla="*/ 0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0"/>
                  </a:lnTo>
                  <a:lnTo>
                    <a:pt x="0" y="0"/>
                  </a:lnTo>
                  <a:lnTo>
                    <a:pt x="2"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74" name="Freeform 1248"/>
            <p:cNvSpPr>
              <a:spLocks/>
            </p:cNvSpPr>
            <p:nvPr/>
          </p:nvSpPr>
          <p:spPr bwMode="gray">
            <a:xfrm>
              <a:off x="3869450" y="289967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75" name="Freeform 1249"/>
            <p:cNvSpPr>
              <a:spLocks/>
            </p:cNvSpPr>
            <p:nvPr/>
          </p:nvSpPr>
          <p:spPr bwMode="gray">
            <a:xfrm>
              <a:off x="3863651" y="2899673"/>
              <a:ext cx="1933" cy="1933"/>
            </a:xfrm>
            <a:custGeom>
              <a:avLst/>
              <a:gdLst>
                <a:gd name="T0" fmla="*/ 2 w 2"/>
                <a:gd name="T1" fmla="*/ 0 h 2"/>
                <a:gd name="T2" fmla="*/ 2 w 2"/>
                <a:gd name="T3" fmla="*/ 2 h 2"/>
                <a:gd name="T4" fmla="*/ 2 w 2"/>
                <a:gd name="T5" fmla="*/ 0 h 2"/>
                <a:gd name="T6" fmla="*/ 2 w 2"/>
                <a:gd name="T7" fmla="*/ 2 h 2"/>
                <a:gd name="T8" fmla="*/ 2 w 2"/>
                <a:gd name="T9" fmla="*/ 0 h 2"/>
                <a:gd name="T10" fmla="*/ 0 w 2"/>
                <a:gd name="T11" fmla="*/ 0 h 2"/>
                <a:gd name="T12" fmla="*/ 0 w 2"/>
                <a:gd name="T13" fmla="*/ 2 h 2"/>
                <a:gd name="T14" fmla="*/ 0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2" y="0"/>
                  </a:lnTo>
                  <a:lnTo>
                    <a:pt x="2" y="2"/>
                  </a:lnTo>
                  <a:lnTo>
                    <a:pt x="2" y="0"/>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76" name="Freeform 1250"/>
            <p:cNvSpPr>
              <a:spLocks/>
            </p:cNvSpPr>
            <p:nvPr/>
          </p:nvSpPr>
          <p:spPr bwMode="gray">
            <a:xfrm>
              <a:off x="3867517" y="2897740"/>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77" name="Freeform 1251"/>
            <p:cNvSpPr>
              <a:spLocks/>
            </p:cNvSpPr>
            <p:nvPr/>
          </p:nvSpPr>
          <p:spPr bwMode="gray">
            <a:xfrm>
              <a:off x="3865584" y="2895808"/>
              <a:ext cx="1933" cy="3866"/>
            </a:xfrm>
            <a:custGeom>
              <a:avLst/>
              <a:gdLst>
                <a:gd name="T0" fmla="*/ 2 w 2"/>
                <a:gd name="T1" fmla="*/ 0 h 4"/>
                <a:gd name="T2" fmla="*/ 2 w 2"/>
                <a:gd name="T3" fmla="*/ 2 h 4"/>
                <a:gd name="T4" fmla="*/ 2 w 2"/>
                <a:gd name="T5" fmla="*/ 4 h 4"/>
                <a:gd name="T6" fmla="*/ 2 w 2"/>
                <a:gd name="T7" fmla="*/ 2 h 4"/>
                <a:gd name="T8" fmla="*/ 0 w 2"/>
                <a:gd name="T9" fmla="*/ 2 h 4"/>
                <a:gd name="T10" fmla="*/ 2 w 2"/>
                <a:gd name="T11" fmla="*/ 2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2" y="4"/>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78" name="Freeform 1252"/>
            <p:cNvSpPr>
              <a:spLocks/>
            </p:cNvSpPr>
            <p:nvPr/>
          </p:nvSpPr>
          <p:spPr bwMode="gray">
            <a:xfrm>
              <a:off x="3863651" y="2893875"/>
              <a:ext cx="1933" cy="1933"/>
            </a:xfrm>
            <a:custGeom>
              <a:avLst/>
              <a:gdLst>
                <a:gd name="T0" fmla="*/ 0 w 2"/>
                <a:gd name="T1" fmla="*/ 2 h 2"/>
                <a:gd name="T2" fmla="*/ 2 w 2"/>
                <a:gd name="T3" fmla="*/ 2 h 2"/>
                <a:gd name="T4" fmla="*/ 0 w 2"/>
                <a:gd name="T5" fmla="*/ 2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2" y="2"/>
                  </a:lnTo>
                  <a:lnTo>
                    <a:pt x="0" y="2"/>
                  </a:lnTo>
                  <a:lnTo>
                    <a:pt x="0" y="0"/>
                  </a:ln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79" name="Freeform 1253"/>
            <p:cNvSpPr>
              <a:spLocks/>
            </p:cNvSpPr>
            <p:nvPr/>
          </p:nvSpPr>
          <p:spPr bwMode="gray">
            <a:xfrm>
              <a:off x="3847222" y="2891942"/>
              <a:ext cx="1933" cy="1933"/>
            </a:xfrm>
            <a:custGeom>
              <a:avLst/>
              <a:gdLst>
                <a:gd name="T0" fmla="*/ 2 w 2"/>
                <a:gd name="T1" fmla="*/ 0 h 2"/>
                <a:gd name="T2" fmla="*/ 2 w 2"/>
                <a:gd name="T3" fmla="*/ 2 h 2"/>
                <a:gd name="T4" fmla="*/ 0 w 2"/>
                <a:gd name="T5" fmla="*/ 2 h 2"/>
                <a:gd name="T6" fmla="*/ 2 w 2"/>
                <a:gd name="T7" fmla="*/ 2 h 2"/>
                <a:gd name="T8" fmla="*/ 2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0" name="Freeform 1254"/>
            <p:cNvSpPr>
              <a:spLocks/>
            </p:cNvSpPr>
            <p:nvPr/>
          </p:nvSpPr>
          <p:spPr bwMode="gray">
            <a:xfrm>
              <a:off x="3845290" y="2891942"/>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1" name="Rectangle 1255"/>
            <p:cNvSpPr>
              <a:spLocks noChangeArrowheads="1"/>
            </p:cNvSpPr>
            <p:nvPr/>
          </p:nvSpPr>
          <p:spPr bwMode="gray">
            <a:xfrm>
              <a:off x="3869450" y="289000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2" name="Rectangle 1256"/>
            <p:cNvSpPr>
              <a:spLocks noChangeArrowheads="1"/>
            </p:cNvSpPr>
            <p:nvPr/>
          </p:nvSpPr>
          <p:spPr bwMode="gray">
            <a:xfrm>
              <a:off x="3873315" y="289000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3" name="Freeform 1257"/>
            <p:cNvSpPr>
              <a:spLocks/>
            </p:cNvSpPr>
            <p:nvPr/>
          </p:nvSpPr>
          <p:spPr bwMode="gray">
            <a:xfrm>
              <a:off x="3869450" y="2888076"/>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4" name="Freeform 1258"/>
            <p:cNvSpPr>
              <a:spLocks/>
            </p:cNvSpPr>
            <p:nvPr/>
          </p:nvSpPr>
          <p:spPr bwMode="gray">
            <a:xfrm>
              <a:off x="3845290" y="2886144"/>
              <a:ext cx="16429" cy="11597"/>
            </a:xfrm>
            <a:custGeom>
              <a:avLst/>
              <a:gdLst>
                <a:gd name="T0" fmla="*/ 13 w 17"/>
                <a:gd name="T1" fmla="*/ 2 h 12"/>
                <a:gd name="T2" fmla="*/ 13 w 17"/>
                <a:gd name="T3" fmla="*/ 2 h 12"/>
                <a:gd name="T4" fmla="*/ 13 w 17"/>
                <a:gd name="T5" fmla="*/ 2 h 12"/>
                <a:gd name="T6" fmla="*/ 11 w 17"/>
                <a:gd name="T7" fmla="*/ 4 h 12"/>
                <a:gd name="T8" fmla="*/ 10 w 17"/>
                <a:gd name="T9" fmla="*/ 4 h 12"/>
                <a:gd name="T10" fmla="*/ 13 w 17"/>
                <a:gd name="T11" fmla="*/ 4 h 12"/>
                <a:gd name="T12" fmla="*/ 15 w 17"/>
                <a:gd name="T13" fmla="*/ 6 h 12"/>
                <a:gd name="T14" fmla="*/ 11 w 17"/>
                <a:gd name="T15" fmla="*/ 6 h 12"/>
                <a:gd name="T16" fmla="*/ 15 w 17"/>
                <a:gd name="T17" fmla="*/ 6 h 12"/>
                <a:gd name="T18" fmla="*/ 17 w 17"/>
                <a:gd name="T19" fmla="*/ 8 h 12"/>
                <a:gd name="T20" fmla="*/ 17 w 17"/>
                <a:gd name="T21" fmla="*/ 8 h 12"/>
                <a:gd name="T22" fmla="*/ 17 w 17"/>
                <a:gd name="T23" fmla="*/ 12 h 12"/>
                <a:gd name="T24" fmla="*/ 17 w 17"/>
                <a:gd name="T25" fmla="*/ 10 h 12"/>
                <a:gd name="T26" fmla="*/ 15 w 17"/>
                <a:gd name="T27" fmla="*/ 8 h 12"/>
                <a:gd name="T28" fmla="*/ 13 w 17"/>
                <a:gd name="T29" fmla="*/ 8 h 12"/>
                <a:gd name="T30" fmla="*/ 11 w 17"/>
                <a:gd name="T31" fmla="*/ 10 h 12"/>
                <a:gd name="T32" fmla="*/ 10 w 17"/>
                <a:gd name="T33" fmla="*/ 8 h 12"/>
                <a:gd name="T34" fmla="*/ 11 w 17"/>
                <a:gd name="T35" fmla="*/ 6 h 12"/>
                <a:gd name="T36" fmla="*/ 10 w 17"/>
                <a:gd name="T37" fmla="*/ 6 h 12"/>
                <a:gd name="T38" fmla="*/ 10 w 17"/>
                <a:gd name="T39" fmla="*/ 4 h 12"/>
                <a:gd name="T40" fmla="*/ 10 w 17"/>
                <a:gd name="T41" fmla="*/ 4 h 12"/>
                <a:gd name="T42" fmla="*/ 8 w 17"/>
                <a:gd name="T43" fmla="*/ 6 h 12"/>
                <a:gd name="T44" fmla="*/ 6 w 17"/>
                <a:gd name="T45" fmla="*/ 4 h 12"/>
                <a:gd name="T46" fmla="*/ 6 w 17"/>
                <a:gd name="T47" fmla="*/ 6 h 12"/>
                <a:gd name="T48" fmla="*/ 6 w 17"/>
                <a:gd name="T49" fmla="*/ 6 h 12"/>
                <a:gd name="T50" fmla="*/ 8 w 17"/>
                <a:gd name="T51" fmla="*/ 8 h 12"/>
                <a:gd name="T52" fmla="*/ 8 w 17"/>
                <a:gd name="T53" fmla="*/ 8 h 12"/>
                <a:gd name="T54" fmla="*/ 6 w 17"/>
                <a:gd name="T55" fmla="*/ 6 h 12"/>
                <a:gd name="T56" fmla="*/ 4 w 17"/>
                <a:gd name="T57" fmla="*/ 4 h 12"/>
                <a:gd name="T58" fmla="*/ 4 w 17"/>
                <a:gd name="T59" fmla="*/ 4 h 12"/>
                <a:gd name="T60" fmla="*/ 2 w 17"/>
                <a:gd name="T61" fmla="*/ 6 h 12"/>
                <a:gd name="T62" fmla="*/ 0 w 17"/>
                <a:gd name="T63" fmla="*/ 4 h 12"/>
                <a:gd name="T64" fmla="*/ 2 w 17"/>
                <a:gd name="T65" fmla="*/ 2 h 12"/>
                <a:gd name="T66" fmla="*/ 4 w 17"/>
                <a:gd name="T67" fmla="*/ 4 h 12"/>
                <a:gd name="T68" fmla="*/ 6 w 17"/>
                <a:gd name="T69" fmla="*/ 2 h 12"/>
                <a:gd name="T70" fmla="*/ 10 w 17"/>
                <a:gd name="T71" fmla="*/ 2 h 12"/>
                <a:gd name="T72" fmla="*/ 11 w 17"/>
                <a:gd name="T73" fmla="*/ 0 h 12"/>
                <a:gd name="T74" fmla="*/ 15 w 17"/>
                <a:gd name="T7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12">
                  <a:moveTo>
                    <a:pt x="15" y="2"/>
                  </a:moveTo>
                  <a:lnTo>
                    <a:pt x="13" y="2"/>
                  </a:lnTo>
                  <a:lnTo>
                    <a:pt x="13" y="4"/>
                  </a:lnTo>
                  <a:lnTo>
                    <a:pt x="13" y="2"/>
                  </a:lnTo>
                  <a:lnTo>
                    <a:pt x="11" y="2"/>
                  </a:lnTo>
                  <a:lnTo>
                    <a:pt x="13" y="2"/>
                  </a:lnTo>
                  <a:lnTo>
                    <a:pt x="13" y="4"/>
                  </a:lnTo>
                  <a:lnTo>
                    <a:pt x="11" y="4"/>
                  </a:lnTo>
                  <a:lnTo>
                    <a:pt x="10" y="2"/>
                  </a:lnTo>
                  <a:lnTo>
                    <a:pt x="10" y="4"/>
                  </a:lnTo>
                  <a:lnTo>
                    <a:pt x="11" y="4"/>
                  </a:lnTo>
                  <a:lnTo>
                    <a:pt x="13" y="4"/>
                  </a:lnTo>
                  <a:lnTo>
                    <a:pt x="15" y="4"/>
                  </a:lnTo>
                  <a:lnTo>
                    <a:pt x="15" y="6"/>
                  </a:lnTo>
                  <a:lnTo>
                    <a:pt x="13" y="6"/>
                  </a:lnTo>
                  <a:lnTo>
                    <a:pt x="11" y="6"/>
                  </a:lnTo>
                  <a:lnTo>
                    <a:pt x="13" y="6"/>
                  </a:lnTo>
                  <a:lnTo>
                    <a:pt x="15" y="6"/>
                  </a:lnTo>
                  <a:lnTo>
                    <a:pt x="15" y="8"/>
                  </a:lnTo>
                  <a:lnTo>
                    <a:pt x="17" y="8"/>
                  </a:lnTo>
                  <a:lnTo>
                    <a:pt x="15" y="8"/>
                  </a:lnTo>
                  <a:lnTo>
                    <a:pt x="17" y="8"/>
                  </a:lnTo>
                  <a:lnTo>
                    <a:pt x="17" y="10"/>
                  </a:lnTo>
                  <a:lnTo>
                    <a:pt x="17" y="12"/>
                  </a:lnTo>
                  <a:lnTo>
                    <a:pt x="15" y="10"/>
                  </a:lnTo>
                  <a:lnTo>
                    <a:pt x="17" y="10"/>
                  </a:lnTo>
                  <a:lnTo>
                    <a:pt x="15" y="10"/>
                  </a:lnTo>
                  <a:lnTo>
                    <a:pt x="15" y="8"/>
                  </a:lnTo>
                  <a:lnTo>
                    <a:pt x="13" y="10"/>
                  </a:lnTo>
                  <a:lnTo>
                    <a:pt x="13" y="8"/>
                  </a:lnTo>
                  <a:lnTo>
                    <a:pt x="11" y="8"/>
                  </a:lnTo>
                  <a:lnTo>
                    <a:pt x="11" y="10"/>
                  </a:lnTo>
                  <a:lnTo>
                    <a:pt x="10" y="10"/>
                  </a:lnTo>
                  <a:lnTo>
                    <a:pt x="10" y="8"/>
                  </a:lnTo>
                  <a:lnTo>
                    <a:pt x="11" y="8"/>
                  </a:lnTo>
                  <a:lnTo>
                    <a:pt x="11" y="6"/>
                  </a:lnTo>
                  <a:lnTo>
                    <a:pt x="10" y="8"/>
                  </a:lnTo>
                  <a:lnTo>
                    <a:pt x="10" y="6"/>
                  </a:lnTo>
                  <a:lnTo>
                    <a:pt x="11" y="4"/>
                  </a:lnTo>
                  <a:lnTo>
                    <a:pt x="10" y="4"/>
                  </a:lnTo>
                  <a:lnTo>
                    <a:pt x="10" y="6"/>
                  </a:lnTo>
                  <a:lnTo>
                    <a:pt x="10" y="4"/>
                  </a:lnTo>
                  <a:lnTo>
                    <a:pt x="8" y="4"/>
                  </a:lnTo>
                  <a:lnTo>
                    <a:pt x="8" y="6"/>
                  </a:lnTo>
                  <a:lnTo>
                    <a:pt x="8" y="4"/>
                  </a:lnTo>
                  <a:lnTo>
                    <a:pt x="6" y="4"/>
                  </a:lnTo>
                  <a:lnTo>
                    <a:pt x="8" y="4"/>
                  </a:lnTo>
                  <a:lnTo>
                    <a:pt x="6" y="6"/>
                  </a:lnTo>
                  <a:lnTo>
                    <a:pt x="6" y="4"/>
                  </a:lnTo>
                  <a:lnTo>
                    <a:pt x="6" y="6"/>
                  </a:lnTo>
                  <a:lnTo>
                    <a:pt x="8" y="6"/>
                  </a:lnTo>
                  <a:lnTo>
                    <a:pt x="8" y="8"/>
                  </a:lnTo>
                  <a:lnTo>
                    <a:pt x="8" y="10"/>
                  </a:lnTo>
                  <a:lnTo>
                    <a:pt x="8" y="8"/>
                  </a:lnTo>
                  <a:lnTo>
                    <a:pt x="6" y="8"/>
                  </a:lnTo>
                  <a:lnTo>
                    <a:pt x="6" y="6"/>
                  </a:lnTo>
                  <a:lnTo>
                    <a:pt x="4" y="6"/>
                  </a:lnTo>
                  <a:lnTo>
                    <a:pt x="4" y="4"/>
                  </a:lnTo>
                  <a:lnTo>
                    <a:pt x="6" y="4"/>
                  </a:lnTo>
                  <a:lnTo>
                    <a:pt x="4" y="4"/>
                  </a:lnTo>
                  <a:lnTo>
                    <a:pt x="4" y="6"/>
                  </a:lnTo>
                  <a:lnTo>
                    <a:pt x="2" y="6"/>
                  </a:lnTo>
                  <a:lnTo>
                    <a:pt x="2" y="4"/>
                  </a:lnTo>
                  <a:lnTo>
                    <a:pt x="0" y="4"/>
                  </a:lnTo>
                  <a:lnTo>
                    <a:pt x="2" y="4"/>
                  </a:lnTo>
                  <a:lnTo>
                    <a:pt x="2" y="2"/>
                  </a:lnTo>
                  <a:lnTo>
                    <a:pt x="4" y="2"/>
                  </a:lnTo>
                  <a:lnTo>
                    <a:pt x="4" y="4"/>
                  </a:lnTo>
                  <a:lnTo>
                    <a:pt x="6" y="4"/>
                  </a:lnTo>
                  <a:lnTo>
                    <a:pt x="6" y="2"/>
                  </a:lnTo>
                  <a:lnTo>
                    <a:pt x="8" y="2"/>
                  </a:lnTo>
                  <a:lnTo>
                    <a:pt x="10" y="2"/>
                  </a:lnTo>
                  <a:lnTo>
                    <a:pt x="11" y="2"/>
                  </a:lnTo>
                  <a:lnTo>
                    <a:pt x="11" y="0"/>
                  </a:lnTo>
                  <a:lnTo>
                    <a:pt x="13" y="0"/>
                  </a:lnTo>
                  <a:lnTo>
                    <a:pt x="15"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5" name="Freeform 1259"/>
            <p:cNvSpPr>
              <a:spLocks/>
            </p:cNvSpPr>
            <p:nvPr/>
          </p:nvSpPr>
          <p:spPr bwMode="gray">
            <a:xfrm>
              <a:off x="3859786" y="2886144"/>
              <a:ext cx="9664" cy="5798"/>
            </a:xfrm>
            <a:custGeom>
              <a:avLst/>
              <a:gdLst>
                <a:gd name="T0" fmla="*/ 4 w 10"/>
                <a:gd name="T1" fmla="*/ 0 h 6"/>
                <a:gd name="T2" fmla="*/ 6 w 10"/>
                <a:gd name="T3" fmla="*/ 0 h 6"/>
                <a:gd name="T4" fmla="*/ 8 w 10"/>
                <a:gd name="T5" fmla="*/ 0 h 6"/>
                <a:gd name="T6" fmla="*/ 10 w 10"/>
                <a:gd name="T7" fmla="*/ 2 h 6"/>
                <a:gd name="T8" fmla="*/ 10 w 10"/>
                <a:gd name="T9" fmla="*/ 4 h 6"/>
                <a:gd name="T10" fmla="*/ 8 w 10"/>
                <a:gd name="T11" fmla="*/ 6 h 6"/>
                <a:gd name="T12" fmla="*/ 6 w 10"/>
                <a:gd name="T13" fmla="*/ 6 h 6"/>
                <a:gd name="T14" fmla="*/ 8 w 10"/>
                <a:gd name="T15" fmla="*/ 4 h 6"/>
                <a:gd name="T16" fmla="*/ 6 w 10"/>
                <a:gd name="T17" fmla="*/ 4 h 6"/>
                <a:gd name="T18" fmla="*/ 6 w 10"/>
                <a:gd name="T19" fmla="*/ 6 h 6"/>
                <a:gd name="T20" fmla="*/ 4 w 10"/>
                <a:gd name="T21" fmla="*/ 6 h 6"/>
                <a:gd name="T22" fmla="*/ 4 w 10"/>
                <a:gd name="T23" fmla="*/ 4 h 6"/>
                <a:gd name="T24" fmla="*/ 4 w 10"/>
                <a:gd name="T25" fmla="*/ 6 h 6"/>
                <a:gd name="T26" fmla="*/ 4 w 10"/>
                <a:gd name="T27" fmla="*/ 4 h 6"/>
                <a:gd name="T28" fmla="*/ 2 w 10"/>
                <a:gd name="T29" fmla="*/ 4 h 6"/>
                <a:gd name="T30" fmla="*/ 0 w 10"/>
                <a:gd name="T31" fmla="*/ 4 h 6"/>
                <a:gd name="T32" fmla="*/ 2 w 10"/>
                <a:gd name="T33" fmla="*/ 4 h 6"/>
                <a:gd name="T34" fmla="*/ 0 w 10"/>
                <a:gd name="T35" fmla="*/ 4 h 6"/>
                <a:gd name="T36" fmla="*/ 0 w 10"/>
                <a:gd name="T37" fmla="*/ 2 h 6"/>
                <a:gd name="T38" fmla="*/ 0 w 10"/>
                <a:gd name="T39" fmla="*/ 0 h 6"/>
                <a:gd name="T40" fmla="*/ 2 w 10"/>
                <a:gd name="T41" fmla="*/ 0 h 6"/>
                <a:gd name="T42" fmla="*/ 4 w 10"/>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6">
                  <a:moveTo>
                    <a:pt x="4" y="0"/>
                  </a:moveTo>
                  <a:lnTo>
                    <a:pt x="6" y="0"/>
                  </a:lnTo>
                  <a:lnTo>
                    <a:pt x="8" y="0"/>
                  </a:lnTo>
                  <a:lnTo>
                    <a:pt x="10" y="2"/>
                  </a:lnTo>
                  <a:lnTo>
                    <a:pt x="10" y="4"/>
                  </a:lnTo>
                  <a:lnTo>
                    <a:pt x="8" y="6"/>
                  </a:lnTo>
                  <a:lnTo>
                    <a:pt x="6" y="6"/>
                  </a:lnTo>
                  <a:lnTo>
                    <a:pt x="8" y="4"/>
                  </a:lnTo>
                  <a:lnTo>
                    <a:pt x="6" y="4"/>
                  </a:lnTo>
                  <a:lnTo>
                    <a:pt x="6" y="6"/>
                  </a:lnTo>
                  <a:lnTo>
                    <a:pt x="4" y="6"/>
                  </a:lnTo>
                  <a:lnTo>
                    <a:pt x="4" y="4"/>
                  </a:lnTo>
                  <a:lnTo>
                    <a:pt x="4" y="6"/>
                  </a:lnTo>
                  <a:lnTo>
                    <a:pt x="4" y="4"/>
                  </a:lnTo>
                  <a:lnTo>
                    <a:pt x="2" y="4"/>
                  </a:lnTo>
                  <a:lnTo>
                    <a:pt x="0" y="4"/>
                  </a:lnTo>
                  <a:lnTo>
                    <a:pt x="2" y="4"/>
                  </a:lnTo>
                  <a:lnTo>
                    <a:pt x="0" y="4"/>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6" name="Freeform 1260"/>
            <p:cNvSpPr>
              <a:spLocks/>
            </p:cNvSpPr>
            <p:nvPr/>
          </p:nvSpPr>
          <p:spPr bwMode="gray">
            <a:xfrm>
              <a:off x="3837558" y="2886144"/>
              <a:ext cx="5798" cy="3866"/>
            </a:xfrm>
            <a:custGeom>
              <a:avLst/>
              <a:gdLst>
                <a:gd name="T0" fmla="*/ 4 w 6"/>
                <a:gd name="T1" fmla="*/ 0 h 4"/>
                <a:gd name="T2" fmla="*/ 4 w 6"/>
                <a:gd name="T3" fmla="*/ 2 h 4"/>
                <a:gd name="T4" fmla="*/ 2 w 6"/>
                <a:gd name="T5" fmla="*/ 2 h 4"/>
                <a:gd name="T6" fmla="*/ 4 w 6"/>
                <a:gd name="T7" fmla="*/ 2 h 4"/>
                <a:gd name="T8" fmla="*/ 6 w 6"/>
                <a:gd name="T9" fmla="*/ 2 h 4"/>
                <a:gd name="T10" fmla="*/ 4 w 6"/>
                <a:gd name="T11" fmla="*/ 2 h 4"/>
                <a:gd name="T12" fmla="*/ 6 w 6"/>
                <a:gd name="T13" fmla="*/ 2 h 4"/>
                <a:gd name="T14" fmla="*/ 6 w 6"/>
                <a:gd name="T15" fmla="*/ 4 h 4"/>
                <a:gd name="T16" fmla="*/ 6 w 6"/>
                <a:gd name="T17" fmla="*/ 2 h 4"/>
                <a:gd name="T18" fmla="*/ 6 w 6"/>
                <a:gd name="T19" fmla="*/ 4 h 4"/>
                <a:gd name="T20" fmla="*/ 4 w 6"/>
                <a:gd name="T21" fmla="*/ 4 h 4"/>
                <a:gd name="T22" fmla="*/ 6 w 6"/>
                <a:gd name="T23" fmla="*/ 4 h 4"/>
                <a:gd name="T24" fmla="*/ 4 w 6"/>
                <a:gd name="T25" fmla="*/ 4 h 4"/>
                <a:gd name="T26" fmla="*/ 4 w 6"/>
                <a:gd name="T27" fmla="*/ 2 h 4"/>
                <a:gd name="T28" fmla="*/ 4 w 6"/>
                <a:gd name="T29" fmla="*/ 4 h 4"/>
                <a:gd name="T30" fmla="*/ 2 w 6"/>
                <a:gd name="T31" fmla="*/ 4 h 4"/>
                <a:gd name="T32" fmla="*/ 2 w 6"/>
                <a:gd name="T33" fmla="*/ 2 h 4"/>
                <a:gd name="T34" fmla="*/ 4 w 6"/>
                <a:gd name="T35" fmla="*/ 2 h 4"/>
                <a:gd name="T36" fmla="*/ 2 w 6"/>
                <a:gd name="T37" fmla="*/ 2 h 4"/>
                <a:gd name="T38" fmla="*/ 0 w 6"/>
                <a:gd name="T39" fmla="*/ 2 h 4"/>
                <a:gd name="T40" fmla="*/ 2 w 6"/>
                <a:gd name="T41" fmla="*/ 2 h 4"/>
                <a:gd name="T42" fmla="*/ 0 w 6"/>
                <a:gd name="T43" fmla="*/ 2 h 4"/>
                <a:gd name="T44" fmla="*/ 0 w 6"/>
                <a:gd name="T45" fmla="*/ 0 h 4"/>
                <a:gd name="T46" fmla="*/ 2 w 6"/>
                <a:gd name="T47" fmla="*/ 0 h 4"/>
                <a:gd name="T48" fmla="*/ 2 w 6"/>
                <a:gd name="T49" fmla="*/ 2 h 4"/>
                <a:gd name="T50" fmla="*/ 2 w 6"/>
                <a:gd name="T51" fmla="*/ 0 h 4"/>
                <a:gd name="T52" fmla="*/ 4 w 6"/>
                <a:gd name="T53" fmla="*/ 0 h 4"/>
                <a:gd name="T54" fmla="*/ 4 w 6"/>
                <a:gd name="T55" fmla="*/ 2 h 4"/>
                <a:gd name="T56" fmla="*/ 4 w 6"/>
                <a:gd name="T57" fmla="*/ 0 h 4"/>
                <a:gd name="T58" fmla="*/ 4 w 6"/>
                <a:gd name="T59" fmla="*/ 2 h 4"/>
                <a:gd name="T60" fmla="*/ 4 w 6"/>
                <a:gd name="T61" fmla="*/ 0 h 4"/>
                <a:gd name="T62" fmla="*/ 6 w 6"/>
                <a:gd name="T63" fmla="*/ 0 h 4"/>
                <a:gd name="T64" fmla="*/ 4 w 6"/>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4" y="0"/>
                  </a:moveTo>
                  <a:lnTo>
                    <a:pt x="4" y="2"/>
                  </a:lnTo>
                  <a:lnTo>
                    <a:pt x="2" y="2"/>
                  </a:lnTo>
                  <a:lnTo>
                    <a:pt x="4" y="2"/>
                  </a:lnTo>
                  <a:lnTo>
                    <a:pt x="6" y="2"/>
                  </a:lnTo>
                  <a:lnTo>
                    <a:pt x="4" y="2"/>
                  </a:lnTo>
                  <a:lnTo>
                    <a:pt x="6" y="2"/>
                  </a:lnTo>
                  <a:lnTo>
                    <a:pt x="6" y="4"/>
                  </a:lnTo>
                  <a:lnTo>
                    <a:pt x="6" y="2"/>
                  </a:lnTo>
                  <a:lnTo>
                    <a:pt x="6" y="4"/>
                  </a:lnTo>
                  <a:lnTo>
                    <a:pt x="4" y="4"/>
                  </a:lnTo>
                  <a:lnTo>
                    <a:pt x="6" y="4"/>
                  </a:lnTo>
                  <a:lnTo>
                    <a:pt x="4" y="4"/>
                  </a:lnTo>
                  <a:lnTo>
                    <a:pt x="4" y="2"/>
                  </a:lnTo>
                  <a:lnTo>
                    <a:pt x="4" y="4"/>
                  </a:lnTo>
                  <a:lnTo>
                    <a:pt x="2" y="4"/>
                  </a:lnTo>
                  <a:lnTo>
                    <a:pt x="2" y="2"/>
                  </a:lnTo>
                  <a:lnTo>
                    <a:pt x="4" y="2"/>
                  </a:lnTo>
                  <a:lnTo>
                    <a:pt x="2" y="2"/>
                  </a:lnTo>
                  <a:lnTo>
                    <a:pt x="0" y="2"/>
                  </a:lnTo>
                  <a:lnTo>
                    <a:pt x="2" y="2"/>
                  </a:lnTo>
                  <a:lnTo>
                    <a:pt x="0" y="2"/>
                  </a:lnTo>
                  <a:lnTo>
                    <a:pt x="0" y="0"/>
                  </a:lnTo>
                  <a:lnTo>
                    <a:pt x="2" y="0"/>
                  </a:lnTo>
                  <a:lnTo>
                    <a:pt x="2" y="2"/>
                  </a:lnTo>
                  <a:lnTo>
                    <a:pt x="2" y="0"/>
                  </a:lnTo>
                  <a:lnTo>
                    <a:pt x="4" y="0"/>
                  </a:lnTo>
                  <a:lnTo>
                    <a:pt x="4" y="2"/>
                  </a:lnTo>
                  <a:lnTo>
                    <a:pt x="4" y="0"/>
                  </a:lnTo>
                  <a:lnTo>
                    <a:pt x="4" y="2"/>
                  </a:lnTo>
                  <a:lnTo>
                    <a:pt x="4" y="0"/>
                  </a:lnTo>
                  <a:lnTo>
                    <a:pt x="6"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7" name="Freeform 1261"/>
            <p:cNvSpPr>
              <a:spLocks/>
            </p:cNvSpPr>
            <p:nvPr/>
          </p:nvSpPr>
          <p:spPr bwMode="gray">
            <a:xfrm>
              <a:off x="3847222" y="2886144"/>
              <a:ext cx="5798" cy="1933"/>
            </a:xfrm>
            <a:custGeom>
              <a:avLst/>
              <a:gdLst>
                <a:gd name="T0" fmla="*/ 4 w 6"/>
                <a:gd name="T1" fmla="*/ 0 h 2"/>
                <a:gd name="T2" fmla="*/ 6 w 6"/>
                <a:gd name="T3" fmla="*/ 0 h 2"/>
                <a:gd name="T4" fmla="*/ 6 w 6"/>
                <a:gd name="T5" fmla="*/ 2 h 2"/>
                <a:gd name="T6" fmla="*/ 4 w 6"/>
                <a:gd name="T7" fmla="*/ 0 h 2"/>
                <a:gd name="T8" fmla="*/ 4 w 6"/>
                <a:gd name="T9" fmla="*/ 2 h 2"/>
                <a:gd name="T10" fmla="*/ 2 w 6"/>
                <a:gd name="T11" fmla="*/ 2 h 2"/>
                <a:gd name="T12" fmla="*/ 0 w 6"/>
                <a:gd name="T13" fmla="*/ 2 h 2"/>
                <a:gd name="T14" fmla="*/ 0 w 6"/>
                <a:gd name="T15" fmla="*/ 0 h 2"/>
                <a:gd name="T16" fmla="*/ 2 w 6"/>
                <a:gd name="T17" fmla="*/ 0 h 2"/>
                <a:gd name="T18" fmla="*/ 4 w 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4" y="0"/>
                  </a:moveTo>
                  <a:lnTo>
                    <a:pt x="6" y="0"/>
                  </a:lnTo>
                  <a:lnTo>
                    <a:pt x="6" y="2"/>
                  </a:lnTo>
                  <a:lnTo>
                    <a:pt x="4" y="0"/>
                  </a:lnTo>
                  <a:lnTo>
                    <a:pt x="4" y="2"/>
                  </a:ln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8" name="Freeform 1262"/>
            <p:cNvSpPr>
              <a:spLocks/>
            </p:cNvSpPr>
            <p:nvPr/>
          </p:nvSpPr>
          <p:spPr bwMode="gray">
            <a:xfrm>
              <a:off x="3839491" y="2886144"/>
              <a:ext cx="3866" cy="0"/>
            </a:xfrm>
            <a:custGeom>
              <a:avLst/>
              <a:gdLst>
                <a:gd name="T0" fmla="*/ 4 w 4"/>
                <a:gd name="T1" fmla="*/ 2 w 4"/>
                <a:gd name="T2" fmla="*/ 0 w 4"/>
                <a:gd name="T3" fmla="*/ 2 w 4"/>
                <a:gd name="T4" fmla="*/ 4 w 4"/>
              </a:gdLst>
              <a:ahLst/>
              <a:cxnLst>
                <a:cxn ang="0">
                  <a:pos x="T0" y="0"/>
                </a:cxn>
                <a:cxn ang="0">
                  <a:pos x="T1" y="0"/>
                </a:cxn>
                <a:cxn ang="0">
                  <a:pos x="T2" y="0"/>
                </a:cxn>
                <a:cxn ang="0">
                  <a:pos x="T3" y="0"/>
                </a:cxn>
                <a:cxn ang="0">
                  <a:pos x="T4" y="0"/>
                </a:cxn>
              </a:cxnLst>
              <a:rect l="0" t="0" r="r" b="b"/>
              <a:pathLst>
                <a:path w="4">
                  <a:moveTo>
                    <a:pt x="4" y="0"/>
                  </a:moveTo>
                  <a:lnTo>
                    <a:pt x="2" y="0"/>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89" name="Freeform 1263"/>
            <p:cNvSpPr>
              <a:spLocks/>
            </p:cNvSpPr>
            <p:nvPr/>
          </p:nvSpPr>
          <p:spPr bwMode="gray">
            <a:xfrm>
              <a:off x="3833693" y="2884211"/>
              <a:ext cx="5798" cy="1933"/>
            </a:xfrm>
            <a:custGeom>
              <a:avLst/>
              <a:gdLst>
                <a:gd name="T0" fmla="*/ 2 w 6"/>
                <a:gd name="T1" fmla="*/ 0 h 2"/>
                <a:gd name="T2" fmla="*/ 2 w 6"/>
                <a:gd name="T3" fmla="*/ 2 h 2"/>
                <a:gd name="T4" fmla="*/ 4 w 6"/>
                <a:gd name="T5" fmla="*/ 2 h 2"/>
                <a:gd name="T6" fmla="*/ 6 w 6"/>
                <a:gd name="T7" fmla="*/ 2 h 2"/>
                <a:gd name="T8" fmla="*/ 4 w 6"/>
                <a:gd name="T9" fmla="*/ 2 h 2"/>
                <a:gd name="T10" fmla="*/ 6 w 6"/>
                <a:gd name="T11" fmla="*/ 2 h 2"/>
                <a:gd name="T12" fmla="*/ 4 w 6"/>
                <a:gd name="T13" fmla="*/ 2 h 2"/>
                <a:gd name="T14" fmla="*/ 2 w 6"/>
                <a:gd name="T15" fmla="*/ 2 h 2"/>
                <a:gd name="T16" fmla="*/ 0 w 6"/>
                <a:gd name="T17" fmla="*/ 2 h 2"/>
                <a:gd name="T18" fmla="*/ 2 w 6"/>
                <a:gd name="T19" fmla="*/ 2 h 2"/>
                <a:gd name="T20" fmla="*/ 2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2" y="0"/>
                  </a:moveTo>
                  <a:lnTo>
                    <a:pt x="2" y="2"/>
                  </a:lnTo>
                  <a:lnTo>
                    <a:pt x="4" y="2"/>
                  </a:lnTo>
                  <a:lnTo>
                    <a:pt x="6" y="2"/>
                  </a:lnTo>
                  <a:lnTo>
                    <a:pt x="4" y="2"/>
                  </a:lnTo>
                  <a:lnTo>
                    <a:pt x="6" y="2"/>
                  </a:lnTo>
                  <a:lnTo>
                    <a:pt x="4" y="2"/>
                  </a:lnTo>
                  <a:lnTo>
                    <a:pt x="2" y="2"/>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0" name="Freeform 1264"/>
            <p:cNvSpPr>
              <a:spLocks/>
            </p:cNvSpPr>
            <p:nvPr/>
          </p:nvSpPr>
          <p:spPr bwMode="gray">
            <a:xfrm>
              <a:off x="3829827" y="2882278"/>
              <a:ext cx="0" cy="1933"/>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1" name="Freeform 1265"/>
            <p:cNvSpPr>
              <a:spLocks/>
            </p:cNvSpPr>
            <p:nvPr/>
          </p:nvSpPr>
          <p:spPr bwMode="gray">
            <a:xfrm>
              <a:off x="3821130" y="288131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2" name="Freeform 1266"/>
            <p:cNvSpPr>
              <a:spLocks/>
            </p:cNvSpPr>
            <p:nvPr/>
          </p:nvSpPr>
          <p:spPr bwMode="gray">
            <a:xfrm>
              <a:off x="3826928" y="2879379"/>
              <a:ext cx="966" cy="1933"/>
            </a:xfrm>
            <a:custGeom>
              <a:avLst/>
              <a:gdLst>
                <a:gd name="T0" fmla="*/ 1 w 1"/>
                <a:gd name="T1" fmla="*/ 0 h 2"/>
                <a:gd name="T2" fmla="*/ 0 w 1"/>
                <a:gd name="T3" fmla="*/ 0 h 2"/>
                <a:gd name="T4" fmla="*/ 1 w 1"/>
                <a:gd name="T5" fmla="*/ 0 h 2"/>
                <a:gd name="T6" fmla="*/ 0 w 1"/>
                <a:gd name="T7" fmla="*/ 0 h 2"/>
                <a:gd name="T8" fmla="*/ 0 w 1"/>
                <a:gd name="T9" fmla="*/ 2 h 2"/>
                <a:gd name="T10" fmla="*/ 0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0" y="0"/>
                  </a:lnTo>
                  <a:lnTo>
                    <a:pt x="1" y="0"/>
                  </a:lnTo>
                  <a:lnTo>
                    <a:pt x="0" y="0"/>
                  </a:lnTo>
                  <a:lnTo>
                    <a:pt x="0" y="2"/>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3" name="Freeform 1267"/>
            <p:cNvSpPr>
              <a:spLocks/>
            </p:cNvSpPr>
            <p:nvPr/>
          </p:nvSpPr>
          <p:spPr bwMode="gray">
            <a:xfrm>
              <a:off x="3841424" y="2875513"/>
              <a:ext cx="3866" cy="1933"/>
            </a:xfrm>
            <a:custGeom>
              <a:avLst/>
              <a:gdLst>
                <a:gd name="T0" fmla="*/ 2 w 4"/>
                <a:gd name="T1" fmla="*/ 2 h 2"/>
                <a:gd name="T2" fmla="*/ 4 w 4"/>
                <a:gd name="T3" fmla="*/ 2 h 2"/>
                <a:gd name="T4" fmla="*/ 2 w 4"/>
                <a:gd name="T5" fmla="*/ 2 h 2"/>
                <a:gd name="T6" fmla="*/ 0 w 4"/>
                <a:gd name="T7" fmla="*/ 2 h 2"/>
                <a:gd name="T8" fmla="*/ 2 w 4"/>
                <a:gd name="T9" fmla="*/ 0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2"/>
                  </a:ln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4" name="Freeform 1268"/>
            <p:cNvSpPr>
              <a:spLocks/>
            </p:cNvSpPr>
            <p:nvPr/>
          </p:nvSpPr>
          <p:spPr bwMode="gray">
            <a:xfrm>
              <a:off x="3826928" y="2875513"/>
              <a:ext cx="966" cy="1933"/>
            </a:xfrm>
            <a:custGeom>
              <a:avLst/>
              <a:gdLst>
                <a:gd name="T0" fmla="*/ 1 w 1"/>
                <a:gd name="T1" fmla="*/ 0 h 2"/>
                <a:gd name="T2" fmla="*/ 1 w 1"/>
                <a:gd name="T3" fmla="*/ 2 h 2"/>
                <a:gd name="T4" fmla="*/ 0 w 1"/>
                <a:gd name="T5" fmla="*/ 2 h 2"/>
                <a:gd name="T6" fmla="*/ 1 w 1"/>
                <a:gd name="T7" fmla="*/ 2 h 2"/>
                <a:gd name="T8" fmla="*/ 1 w 1"/>
                <a:gd name="T9" fmla="*/ 0 h 2"/>
                <a:gd name="T10" fmla="*/ 0 w 1"/>
                <a:gd name="T11" fmla="*/ 0 h 2"/>
                <a:gd name="T12" fmla="*/ 1 w 1"/>
                <a:gd name="T13" fmla="*/ 0 h 2"/>
                <a:gd name="T14" fmla="*/ 0 w 1"/>
                <a:gd name="T15" fmla="*/ 0 h 2"/>
                <a:gd name="T16" fmla="*/ 1 w 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0"/>
                  </a:moveTo>
                  <a:lnTo>
                    <a:pt x="1" y="2"/>
                  </a:lnTo>
                  <a:lnTo>
                    <a:pt x="0" y="2"/>
                  </a:lnTo>
                  <a:lnTo>
                    <a:pt x="1" y="2"/>
                  </a:lnTo>
                  <a:lnTo>
                    <a:pt x="1" y="0"/>
                  </a:lnTo>
                  <a:lnTo>
                    <a:pt x="0" y="0"/>
                  </a:lnTo>
                  <a:lnTo>
                    <a:pt x="1" y="0"/>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5" name="Freeform 1269"/>
            <p:cNvSpPr>
              <a:spLocks/>
            </p:cNvSpPr>
            <p:nvPr/>
          </p:nvSpPr>
          <p:spPr bwMode="gray">
            <a:xfrm>
              <a:off x="3841424" y="2875513"/>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6" name="Freeform 1270"/>
            <p:cNvSpPr>
              <a:spLocks/>
            </p:cNvSpPr>
            <p:nvPr/>
          </p:nvSpPr>
          <p:spPr bwMode="gray">
            <a:xfrm>
              <a:off x="3819197" y="287551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7" name="Freeform 1271"/>
            <p:cNvSpPr>
              <a:spLocks/>
            </p:cNvSpPr>
            <p:nvPr/>
          </p:nvSpPr>
          <p:spPr bwMode="gray">
            <a:xfrm>
              <a:off x="3831760" y="2873580"/>
              <a:ext cx="5798" cy="5798"/>
            </a:xfrm>
            <a:custGeom>
              <a:avLst/>
              <a:gdLst>
                <a:gd name="T0" fmla="*/ 2 w 6"/>
                <a:gd name="T1" fmla="*/ 0 h 6"/>
                <a:gd name="T2" fmla="*/ 4 w 6"/>
                <a:gd name="T3" fmla="*/ 2 h 6"/>
                <a:gd name="T4" fmla="*/ 4 w 6"/>
                <a:gd name="T5" fmla="*/ 0 h 6"/>
                <a:gd name="T6" fmla="*/ 4 w 6"/>
                <a:gd name="T7" fmla="*/ 2 h 6"/>
                <a:gd name="T8" fmla="*/ 4 w 6"/>
                <a:gd name="T9" fmla="*/ 4 h 6"/>
                <a:gd name="T10" fmla="*/ 4 w 6"/>
                <a:gd name="T11" fmla="*/ 2 h 6"/>
                <a:gd name="T12" fmla="*/ 6 w 6"/>
                <a:gd name="T13" fmla="*/ 2 h 6"/>
                <a:gd name="T14" fmla="*/ 6 w 6"/>
                <a:gd name="T15" fmla="*/ 4 h 6"/>
                <a:gd name="T16" fmla="*/ 6 w 6"/>
                <a:gd name="T17" fmla="*/ 2 h 6"/>
                <a:gd name="T18" fmla="*/ 6 w 6"/>
                <a:gd name="T19" fmla="*/ 4 h 6"/>
                <a:gd name="T20" fmla="*/ 6 w 6"/>
                <a:gd name="T21" fmla="*/ 6 h 6"/>
                <a:gd name="T22" fmla="*/ 4 w 6"/>
                <a:gd name="T23" fmla="*/ 6 h 6"/>
                <a:gd name="T24" fmla="*/ 4 w 6"/>
                <a:gd name="T25" fmla="*/ 4 h 6"/>
                <a:gd name="T26" fmla="*/ 4 w 6"/>
                <a:gd name="T27" fmla="*/ 6 h 6"/>
                <a:gd name="T28" fmla="*/ 4 w 6"/>
                <a:gd name="T29" fmla="*/ 4 h 6"/>
                <a:gd name="T30" fmla="*/ 2 w 6"/>
                <a:gd name="T31" fmla="*/ 4 h 6"/>
                <a:gd name="T32" fmla="*/ 4 w 6"/>
                <a:gd name="T33" fmla="*/ 4 h 6"/>
                <a:gd name="T34" fmla="*/ 4 w 6"/>
                <a:gd name="T35" fmla="*/ 2 h 6"/>
                <a:gd name="T36" fmla="*/ 4 w 6"/>
                <a:gd name="T37" fmla="*/ 4 h 6"/>
                <a:gd name="T38" fmla="*/ 4 w 6"/>
                <a:gd name="T39" fmla="*/ 2 h 6"/>
                <a:gd name="T40" fmla="*/ 2 w 6"/>
                <a:gd name="T41" fmla="*/ 2 h 6"/>
                <a:gd name="T42" fmla="*/ 2 w 6"/>
                <a:gd name="T43" fmla="*/ 4 h 6"/>
                <a:gd name="T44" fmla="*/ 0 w 6"/>
                <a:gd name="T45" fmla="*/ 4 h 6"/>
                <a:gd name="T46" fmla="*/ 0 w 6"/>
                <a:gd name="T47" fmla="*/ 2 h 6"/>
                <a:gd name="T48" fmla="*/ 2 w 6"/>
                <a:gd name="T49" fmla="*/ 2 h 6"/>
                <a:gd name="T50" fmla="*/ 2 w 6"/>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6">
                  <a:moveTo>
                    <a:pt x="2" y="0"/>
                  </a:moveTo>
                  <a:lnTo>
                    <a:pt x="4" y="2"/>
                  </a:lnTo>
                  <a:lnTo>
                    <a:pt x="4" y="0"/>
                  </a:lnTo>
                  <a:lnTo>
                    <a:pt x="4" y="2"/>
                  </a:lnTo>
                  <a:lnTo>
                    <a:pt x="4" y="4"/>
                  </a:lnTo>
                  <a:lnTo>
                    <a:pt x="4" y="2"/>
                  </a:lnTo>
                  <a:lnTo>
                    <a:pt x="6" y="2"/>
                  </a:lnTo>
                  <a:lnTo>
                    <a:pt x="6" y="4"/>
                  </a:lnTo>
                  <a:lnTo>
                    <a:pt x="6" y="2"/>
                  </a:lnTo>
                  <a:lnTo>
                    <a:pt x="6" y="4"/>
                  </a:lnTo>
                  <a:lnTo>
                    <a:pt x="6" y="6"/>
                  </a:lnTo>
                  <a:lnTo>
                    <a:pt x="4" y="6"/>
                  </a:lnTo>
                  <a:lnTo>
                    <a:pt x="4" y="4"/>
                  </a:lnTo>
                  <a:lnTo>
                    <a:pt x="4" y="6"/>
                  </a:lnTo>
                  <a:lnTo>
                    <a:pt x="4" y="4"/>
                  </a:lnTo>
                  <a:lnTo>
                    <a:pt x="2" y="4"/>
                  </a:lnTo>
                  <a:lnTo>
                    <a:pt x="4" y="4"/>
                  </a:lnTo>
                  <a:lnTo>
                    <a:pt x="4" y="2"/>
                  </a:lnTo>
                  <a:lnTo>
                    <a:pt x="4" y="4"/>
                  </a:lnTo>
                  <a:lnTo>
                    <a:pt x="4" y="2"/>
                  </a:lnTo>
                  <a:lnTo>
                    <a:pt x="2" y="2"/>
                  </a:lnTo>
                  <a:lnTo>
                    <a:pt x="2" y="4"/>
                  </a:lnTo>
                  <a:lnTo>
                    <a:pt x="0" y="4"/>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8" name="Freeform 1272"/>
            <p:cNvSpPr>
              <a:spLocks/>
            </p:cNvSpPr>
            <p:nvPr/>
          </p:nvSpPr>
          <p:spPr bwMode="gray">
            <a:xfrm>
              <a:off x="3827894" y="2871648"/>
              <a:ext cx="5798" cy="7731"/>
            </a:xfrm>
            <a:custGeom>
              <a:avLst/>
              <a:gdLst>
                <a:gd name="T0" fmla="*/ 4 w 6"/>
                <a:gd name="T1" fmla="*/ 2 h 8"/>
                <a:gd name="T2" fmla="*/ 6 w 6"/>
                <a:gd name="T3" fmla="*/ 2 h 8"/>
                <a:gd name="T4" fmla="*/ 4 w 6"/>
                <a:gd name="T5" fmla="*/ 2 h 8"/>
                <a:gd name="T6" fmla="*/ 4 w 6"/>
                <a:gd name="T7" fmla="*/ 4 h 8"/>
                <a:gd name="T8" fmla="*/ 6 w 6"/>
                <a:gd name="T9" fmla="*/ 4 h 8"/>
                <a:gd name="T10" fmla="*/ 4 w 6"/>
                <a:gd name="T11" fmla="*/ 4 h 8"/>
                <a:gd name="T12" fmla="*/ 4 w 6"/>
                <a:gd name="T13" fmla="*/ 6 h 8"/>
                <a:gd name="T14" fmla="*/ 4 w 6"/>
                <a:gd name="T15" fmla="*/ 4 h 8"/>
                <a:gd name="T16" fmla="*/ 2 w 6"/>
                <a:gd name="T17" fmla="*/ 4 h 8"/>
                <a:gd name="T18" fmla="*/ 2 w 6"/>
                <a:gd name="T19" fmla="*/ 2 h 8"/>
                <a:gd name="T20" fmla="*/ 2 w 6"/>
                <a:gd name="T21" fmla="*/ 4 h 8"/>
                <a:gd name="T22" fmla="*/ 4 w 6"/>
                <a:gd name="T23" fmla="*/ 4 h 8"/>
                <a:gd name="T24" fmla="*/ 4 w 6"/>
                <a:gd name="T25" fmla="*/ 6 h 8"/>
                <a:gd name="T26" fmla="*/ 4 w 6"/>
                <a:gd name="T27" fmla="*/ 8 h 8"/>
                <a:gd name="T28" fmla="*/ 2 w 6"/>
                <a:gd name="T29" fmla="*/ 8 h 8"/>
                <a:gd name="T30" fmla="*/ 2 w 6"/>
                <a:gd name="T31" fmla="*/ 6 h 8"/>
                <a:gd name="T32" fmla="*/ 2 w 6"/>
                <a:gd name="T33" fmla="*/ 4 h 8"/>
                <a:gd name="T34" fmla="*/ 0 w 6"/>
                <a:gd name="T35" fmla="*/ 4 h 8"/>
                <a:gd name="T36" fmla="*/ 0 w 6"/>
                <a:gd name="T37" fmla="*/ 2 h 8"/>
                <a:gd name="T38" fmla="*/ 2 w 6"/>
                <a:gd name="T39" fmla="*/ 2 h 8"/>
                <a:gd name="T40" fmla="*/ 2 w 6"/>
                <a:gd name="T41" fmla="*/ 0 h 8"/>
                <a:gd name="T42" fmla="*/ 4 w 6"/>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8">
                  <a:moveTo>
                    <a:pt x="4" y="2"/>
                  </a:moveTo>
                  <a:lnTo>
                    <a:pt x="6" y="2"/>
                  </a:lnTo>
                  <a:lnTo>
                    <a:pt x="4" y="2"/>
                  </a:lnTo>
                  <a:lnTo>
                    <a:pt x="4" y="4"/>
                  </a:lnTo>
                  <a:lnTo>
                    <a:pt x="6" y="4"/>
                  </a:lnTo>
                  <a:lnTo>
                    <a:pt x="4" y="4"/>
                  </a:lnTo>
                  <a:lnTo>
                    <a:pt x="4" y="6"/>
                  </a:lnTo>
                  <a:lnTo>
                    <a:pt x="4" y="4"/>
                  </a:lnTo>
                  <a:lnTo>
                    <a:pt x="2" y="4"/>
                  </a:lnTo>
                  <a:lnTo>
                    <a:pt x="2" y="2"/>
                  </a:lnTo>
                  <a:lnTo>
                    <a:pt x="2" y="4"/>
                  </a:lnTo>
                  <a:lnTo>
                    <a:pt x="4" y="4"/>
                  </a:lnTo>
                  <a:lnTo>
                    <a:pt x="4" y="6"/>
                  </a:lnTo>
                  <a:lnTo>
                    <a:pt x="4" y="8"/>
                  </a:lnTo>
                  <a:lnTo>
                    <a:pt x="2" y="8"/>
                  </a:lnTo>
                  <a:lnTo>
                    <a:pt x="2" y="6"/>
                  </a:lnTo>
                  <a:lnTo>
                    <a:pt x="2" y="4"/>
                  </a:lnTo>
                  <a:lnTo>
                    <a:pt x="0" y="4"/>
                  </a:lnTo>
                  <a:lnTo>
                    <a:pt x="0" y="2"/>
                  </a:lnTo>
                  <a:lnTo>
                    <a:pt x="2" y="2"/>
                  </a:lnTo>
                  <a:lnTo>
                    <a:pt x="2"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499" name="Freeform 1273"/>
            <p:cNvSpPr>
              <a:spLocks/>
            </p:cNvSpPr>
            <p:nvPr/>
          </p:nvSpPr>
          <p:spPr bwMode="gray">
            <a:xfrm>
              <a:off x="3839491" y="2867782"/>
              <a:ext cx="3866" cy="9664"/>
            </a:xfrm>
            <a:custGeom>
              <a:avLst/>
              <a:gdLst>
                <a:gd name="T0" fmla="*/ 4 w 4"/>
                <a:gd name="T1" fmla="*/ 4 h 10"/>
                <a:gd name="T2" fmla="*/ 4 w 4"/>
                <a:gd name="T3" fmla="*/ 6 h 10"/>
                <a:gd name="T4" fmla="*/ 4 w 4"/>
                <a:gd name="T5" fmla="*/ 8 h 10"/>
                <a:gd name="T6" fmla="*/ 2 w 4"/>
                <a:gd name="T7" fmla="*/ 8 h 10"/>
                <a:gd name="T8" fmla="*/ 2 w 4"/>
                <a:gd name="T9" fmla="*/ 6 h 10"/>
                <a:gd name="T10" fmla="*/ 2 w 4"/>
                <a:gd name="T11" fmla="*/ 8 h 10"/>
                <a:gd name="T12" fmla="*/ 2 w 4"/>
                <a:gd name="T13" fmla="*/ 10 h 10"/>
                <a:gd name="T14" fmla="*/ 0 w 4"/>
                <a:gd name="T15" fmla="*/ 8 h 10"/>
                <a:gd name="T16" fmla="*/ 0 w 4"/>
                <a:gd name="T17" fmla="*/ 6 h 10"/>
                <a:gd name="T18" fmla="*/ 0 w 4"/>
                <a:gd name="T19" fmla="*/ 4 h 10"/>
                <a:gd name="T20" fmla="*/ 2 w 4"/>
                <a:gd name="T21" fmla="*/ 4 h 10"/>
                <a:gd name="T22" fmla="*/ 2 w 4"/>
                <a:gd name="T23" fmla="*/ 2 h 10"/>
                <a:gd name="T24" fmla="*/ 2 w 4"/>
                <a:gd name="T25" fmla="*/ 0 h 10"/>
                <a:gd name="T26" fmla="*/ 4 w 4"/>
                <a:gd name="T27" fmla="*/ 0 h 10"/>
                <a:gd name="T28" fmla="*/ 4 w 4"/>
                <a:gd name="T29" fmla="*/ 2 h 10"/>
                <a:gd name="T30" fmla="*/ 4 w 4"/>
                <a:gd name="T3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4" y="4"/>
                  </a:moveTo>
                  <a:lnTo>
                    <a:pt x="4" y="6"/>
                  </a:lnTo>
                  <a:lnTo>
                    <a:pt x="4" y="8"/>
                  </a:lnTo>
                  <a:lnTo>
                    <a:pt x="2" y="8"/>
                  </a:lnTo>
                  <a:lnTo>
                    <a:pt x="2" y="6"/>
                  </a:lnTo>
                  <a:lnTo>
                    <a:pt x="2" y="8"/>
                  </a:lnTo>
                  <a:lnTo>
                    <a:pt x="2" y="10"/>
                  </a:lnTo>
                  <a:lnTo>
                    <a:pt x="0" y="8"/>
                  </a:lnTo>
                  <a:lnTo>
                    <a:pt x="0" y="6"/>
                  </a:lnTo>
                  <a:lnTo>
                    <a:pt x="0" y="4"/>
                  </a:lnTo>
                  <a:lnTo>
                    <a:pt x="2" y="4"/>
                  </a:lnTo>
                  <a:lnTo>
                    <a:pt x="2" y="2"/>
                  </a:lnTo>
                  <a:lnTo>
                    <a:pt x="2" y="0"/>
                  </a:lnTo>
                  <a:lnTo>
                    <a:pt x="4" y="0"/>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0" name="Freeform 1274"/>
            <p:cNvSpPr>
              <a:spLocks/>
            </p:cNvSpPr>
            <p:nvPr/>
          </p:nvSpPr>
          <p:spPr bwMode="gray">
            <a:xfrm>
              <a:off x="3815331" y="2865849"/>
              <a:ext cx="1933" cy="1933"/>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1" name="Freeform 1275"/>
            <p:cNvSpPr>
              <a:spLocks/>
            </p:cNvSpPr>
            <p:nvPr/>
          </p:nvSpPr>
          <p:spPr bwMode="gray">
            <a:xfrm>
              <a:off x="3815331" y="2865849"/>
              <a:ext cx="3866" cy="1933"/>
            </a:xfrm>
            <a:custGeom>
              <a:avLst/>
              <a:gdLst>
                <a:gd name="T0" fmla="*/ 2 w 4"/>
                <a:gd name="T1" fmla="*/ 0 h 2"/>
                <a:gd name="T2" fmla="*/ 4 w 4"/>
                <a:gd name="T3" fmla="*/ 0 h 2"/>
                <a:gd name="T4" fmla="*/ 4 w 4"/>
                <a:gd name="T5" fmla="*/ 2 h 2"/>
                <a:gd name="T6" fmla="*/ 2 w 4"/>
                <a:gd name="T7" fmla="*/ 2 h 2"/>
                <a:gd name="T8" fmla="*/ 2 w 4"/>
                <a:gd name="T9" fmla="*/ 0 h 2"/>
                <a:gd name="T10" fmla="*/ 0 w 4"/>
                <a:gd name="T11" fmla="*/ 0 h 2"/>
                <a:gd name="T12" fmla="*/ 2 w 4"/>
                <a:gd name="T13" fmla="*/ 0 h 2"/>
                <a:gd name="T14" fmla="*/ 2 w 4"/>
                <a:gd name="T15" fmla="*/ 2 h 2"/>
                <a:gd name="T16" fmla="*/ 2 w 4"/>
                <a:gd name="T17" fmla="*/ 0 h 2"/>
                <a:gd name="T18" fmla="*/ 4 w 4"/>
                <a:gd name="T19" fmla="*/ 0 h 2"/>
                <a:gd name="T20" fmla="*/ 2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0"/>
                  </a:moveTo>
                  <a:lnTo>
                    <a:pt x="4" y="0"/>
                  </a:lnTo>
                  <a:lnTo>
                    <a:pt x="4" y="2"/>
                  </a:lnTo>
                  <a:lnTo>
                    <a:pt x="2" y="2"/>
                  </a:lnTo>
                  <a:lnTo>
                    <a:pt x="2" y="0"/>
                  </a:lnTo>
                  <a:lnTo>
                    <a:pt x="0" y="0"/>
                  </a:lnTo>
                  <a:lnTo>
                    <a:pt x="2" y="0"/>
                  </a:lnTo>
                  <a:lnTo>
                    <a:pt x="2" y="2"/>
                  </a:lnTo>
                  <a:lnTo>
                    <a:pt x="2" y="0"/>
                  </a:lnTo>
                  <a:lnTo>
                    <a:pt x="4"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2" name="Freeform 1276"/>
            <p:cNvSpPr>
              <a:spLocks/>
            </p:cNvSpPr>
            <p:nvPr/>
          </p:nvSpPr>
          <p:spPr bwMode="gray">
            <a:xfrm>
              <a:off x="3817264" y="2865849"/>
              <a:ext cx="10630" cy="9664"/>
            </a:xfrm>
            <a:custGeom>
              <a:avLst/>
              <a:gdLst>
                <a:gd name="T0" fmla="*/ 6 w 11"/>
                <a:gd name="T1" fmla="*/ 0 h 10"/>
                <a:gd name="T2" fmla="*/ 6 w 11"/>
                <a:gd name="T3" fmla="*/ 4 h 10"/>
                <a:gd name="T4" fmla="*/ 8 w 11"/>
                <a:gd name="T5" fmla="*/ 2 h 10"/>
                <a:gd name="T6" fmla="*/ 6 w 11"/>
                <a:gd name="T7" fmla="*/ 0 h 10"/>
                <a:gd name="T8" fmla="*/ 8 w 11"/>
                <a:gd name="T9" fmla="*/ 2 h 10"/>
                <a:gd name="T10" fmla="*/ 8 w 11"/>
                <a:gd name="T11" fmla="*/ 2 h 10"/>
                <a:gd name="T12" fmla="*/ 10 w 11"/>
                <a:gd name="T13" fmla="*/ 4 h 10"/>
                <a:gd name="T14" fmla="*/ 10 w 11"/>
                <a:gd name="T15" fmla="*/ 4 h 10"/>
                <a:gd name="T16" fmla="*/ 11 w 11"/>
                <a:gd name="T17" fmla="*/ 6 h 10"/>
                <a:gd name="T18" fmla="*/ 11 w 11"/>
                <a:gd name="T19" fmla="*/ 6 h 10"/>
                <a:gd name="T20" fmla="*/ 11 w 11"/>
                <a:gd name="T21" fmla="*/ 6 h 10"/>
                <a:gd name="T22" fmla="*/ 10 w 11"/>
                <a:gd name="T23" fmla="*/ 8 h 10"/>
                <a:gd name="T24" fmla="*/ 11 w 11"/>
                <a:gd name="T25" fmla="*/ 10 h 10"/>
                <a:gd name="T26" fmla="*/ 10 w 11"/>
                <a:gd name="T27" fmla="*/ 8 h 10"/>
                <a:gd name="T28" fmla="*/ 8 w 11"/>
                <a:gd name="T29" fmla="*/ 10 h 10"/>
                <a:gd name="T30" fmla="*/ 8 w 11"/>
                <a:gd name="T31" fmla="*/ 10 h 10"/>
                <a:gd name="T32" fmla="*/ 8 w 11"/>
                <a:gd name="T33" fmla="*/ 10 h 10"/>
                <a:gd name="T34" fmla="*/ 6 w 11"/>
                <a:gd name="T35" fmla="*/ 8 h 10"/>
                <a:gd name="T36" fmla="*/ 8 w 11"/>
                <a:gd name="T37" fmla="*/ 6 h 10"/>
                <a:gd name="T38" fmla="*/ 8 w 11"/>
                <a:gd name="T39" fmla="*/ 6 h 10"/>
                <a:gd name="T40" fmla="*/ 4 w 11"/>
                <a:gd name="T41" fmla="*/ 8 h 10"/>
                <a:gd name="T42" fmla="*/ 6 w 11"/>
                <a:gd name="T43" fmla="*/ 10 h 10"/>
                <a:gd name="T44" fmla="*/ 4 w 11"/>
                <a:gd name="T45" fmla="*/ 8 h 10"/>
                <a:gd name="T46" fmla="*/ 4 w 11"/>
                <a:gd name="T47" fmla="*/ 8 h 10"/>
                <a:gd name="T48" fmla="*/ 2 w 11"/>
                <a:gd name="T49" fmla="*/ 6 h 10"/>
                <a:gd name="T50" fmla="*/ 2 w 11"/>
                <a:gd name="T51" fmla="*/ 6 h 10"/>
                <a:gd name="T52" fmla="*/ 2 w 11"/>
                <a:gd name="T53" fmla="*/ 4 h 10"/>
                <a:gd name="T54" fmla="*/ 0 w 11"/>
                <a:gd name="T55" fmla="*/ 6 h 10"/>
                <a:gd name="T56" fmla="*/ 0 w 11"/>
                <a:gd name="T57" fmla="*/ 4 h 10"/>
                <a:gd name="T58" fmla="*/ 2 w 11"/>
                <a:gd name="T59" fmla="*/ 2 h 10"/>
                <a:gd name="T60" fmla="*/ 4 w 11"/>
                <a:gd name="T61" fmla="*/ 4 h 10"/>
                <a:gd name="T62" fmla="*/ 4 w 11"/>
                <a:gd name="T63" fmla="*/ 4 h 10"/>
                <a:gd name="T64" fmla="*/ 6 w 11"/>
                <a:gd name="T65" fmla="*/ 2 h 10"/>
                <a:gd name="T66" fmla="*/ 4 w 11"/>
                <a:gd name="T67" fmla="*/ 4 h 10"/>
                <a:gd name="T68" fmla="*/ 2 w 11"/>
                <a:gd name="T69" fmla="*/ 2 h 10"/>
                <a:gd name="T70" fmla="*/ 4 w 11"/>
                <a:gd name="T71" fmla="*/ 0 h 10"/>
                <a:gd name="T72" fmla="*/ 6 w 11"/>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0">
                  <a:moveTo>
                    <a:pt x="6" y="2"/>
                  </a:moveTo>
                  <a:lnTo>
                    <a:pt x="6" y="0"/>
                  </a:lnTo>
                  <a:lnTo>
                    <a:pt x="6" y="2"/>
                  </a:lnTo>
                  <a:lnTo>
                    <a:pt x="6" y="4"/>
                  </a:lnTo>
                  <a:lnTo>
                    <a:pt x="6" y="2"/>
                  </a:lnTo>
                  <a:lnTo>
                    <a:pt x="8" y="2"/>
                  </a:lnTo>
                  <a:lnTo>
                    <a:pt x="6" y="2"/>
                  </a:lnTo>
                  <a:lnTo>
                    <a:pt x="6" y="0"/>
                  </a:lnTo>
                  <a:lnTo>
                    <a:pt x="6" y="2"/>
                  </a:lnTo>
                  <a:lnTo>
                    <a:pt x="8" y="2"/>
                  </a:lnTo>
                  <a:lnTo>
                    <a:pt x="8" y="4"/>
                  </a:lnTo>
                  <a:lnTo>
                    <a:pt x="8" y="2"/>
                  </a:lnTo>
                  <a:lnTo>
                    <a:pt x="10" y="2"/>
                  </a:lnTo>
                  <a:lnTo>
                    <a:pt x="10" y="4"/>
                  </a:lnTo>
                  <a:lnTo>
                    <a:pt x="10" y="6"/>
                  </a:lnTo>
                  <a:lnTo>
                    <a:pt x="10" y="4"/>
                  </a:lnTo>
                  <a:lnTo>
                    <a:pt x="11" y="4"/>
                  </a:lnTo>
                  <a:lnTo>
                    <a:pt x="11" y="6"/>
                  </a:lnTo>
                  <a:lnTo>
                    <a:pt x="11" y="8"/>
                  </a:lnTo>
                  <a:lnTo>
                    <a:pt x="11" y="6"/>
                  </a:lnTo>
                  <a:lnTo>
                    <a:pt x="10" y="6"/>
                  </a:lnTo>
                  <a:lnTo>
                    <a:pt x="11" y="6"/>
                  </a:lnTo>
                  <a:lnTo>
                    <a:pt x="11" y="8"/>
                  </a:lnTo>
                  <a:lnTo>
                    <a:pt x="10" y="8"/>
                  </a:lnTo>
                  <a:lnTo>
                    <a:pt x="11" y="8"/>
                  </a:lnTo>
                  <a:lnTo>
                    <a:pt x="11" y="10"/>
                  </a:lnTo>
                  <a:lnTo>
                    <a:pt x="10" y="10"/>
                  </a:lnTo>
                  <a:lnTo>
                    <a:pt x="10" y="8"/>
                  </a:lnTo>
                  <a:lnTo>
                    <a:pt x="10" y="10"/>
                  </a:lnTo>
                  <a:lnTo>
                    <a:pt x="8" y="10"/>
                  </a:lnTo>
                  <a:lnTo>
                    <a:pt x="6" y="10"/>
                  </a:lnTo>
                  <a:lnTo>
                    <a:pt x="8" y="10"/>
                  </a:lnTo>
                  <a:lnTo>
                    <a:pt x="6" y="10"/>
                  </a:lnTo>
                  <a:lnTo>
                    <a:pt x="8" y="10"/>
                  </a:lnTo>
                  <a:lnTo>
                    <a:pt x="8" y="8"/>
                  </a:lnTo>
                  <a:lnTo>
                    <a:pt x="6" y="8"/>
                  </a:lnTo>
                  <a:lnTo>
                    <a:pt x="8" y="8"/>
                  </a:lnTo>
                  <a:lnTo>
                    <a:pt x="8" y="6"/>
                  </a:lnTo>
                  <a:lnTo>
                    <a:pt x="8" y="8"/>
                  </a:lnTo>
                  <a:lnTo>
                    <a:pt x="8" y="6"/>
                  </a:lnTo>
                  <a:lnTo>
                    <a:pt x="6" y="6"/>
                  </a:lnTo>
                  <a:lnTo>
                    <a:pt x="4" y="8"/>
                  </a:lnTo>
                  <a:lnTo>
                    <a:pt x="6" y="8"/>
                  </a:lnTo>
                  <a:lnTo>
                    <a:pt x="6" y="10"/>
                  </a:lnTo>
                  <a:lnTo>
                    <a:pt x="4" y="10"/>
                  </a:lnTo>
                  <a:lnTo>
                    <a:pt x="4" y="8"/>
                  </a:lnTo>
                  <a:lnTo>
                    <a:pt x="2" y="8"/>
                  </a:lnTo>
                  <a:lnTo>
                    <a:pt x="4" y="8"/>
                  </a:lnTo>
                  <a:lnTo>
                    <a:pt x="4" y="6"/>
                  </a:lnTo>
                  <a:lnTo>
                    <a:pt x="2" y="6"/>
                  </a:lnTo>
                  <a:lnTo>
                    <a:pt x="4" y="6"/>
                  </a:lnTo>
                  <a:lnTo>
                    <a:pt x="2" y="6"/>
                  </a:lnTo>
                  <a:lnTo>
                    <a:pt x="4" y="4"/>
                  </a:lnTo>
                  <a:lnTo>
                    <a:pt x="2" y="4"/>
                  </a:lnTo>
                  <a:lnTo>
                    <a:pt x="2" y="6"/>
                  </a:lnTo>
                  <a:lnTo>
                    <a:pt x="0" y="6"/>
                  </a:lnTo>
                  <a:lnTo>
                    <a:pt x="2" y="4"/>
                  </a:lnTo>
                  <a:lnTo>
                    <a:pt x="0" y="4"/>
                  </a:lnTo>
                  <a:lnTo>
                    <a:pt x="0" y="2"/>
                  </a:lnTo>
                  <a:lnTo>
                    <a:pt x="2" y="2"/>
                  </a:lnTo>
                  <a:lnTo>
                    <a:pt x="2" y="4"/>
                  </a:lnTo>
                  <a:lnTo>
                    <a:pt x="4" y="4"/>
                  </a:lnTo>
                  <a:lnTo>
                    <a:pt x="6" y="4"/>
                  </a:lnTo>
                  <a:lnTo>
                    <a:pt x="4" y="4"/>
                  </a:lnTo>
                  <a:lnTo>
                    <a:pt x="6" y="4"/>
                  </a:lnTo>
                  <a:lnTo>
                    <a:pt x="6" y="2"/>
                  </a:lnTo>
                  <a:lnTo>
                    <a:pt x="6" y="4"/>
                  </a:lnTo>
                  <a:lnTo>
                    <a:pt x="4" y="4"/>
                  </a:lnTo>
                  <a:lnTo>
                    <a:pt x="4" y="2"/>
                  </a:lnTo>
                  <a:lnTo>
                    <a:pt x="2" y="2"/>
                  </a:lnTo>
                  <a:lnTo>
                    <a:pt x="4" y="2"/>
                  </a:lnTo>
                  <a:lnTo>
                    <a:pt x="4" y="0"/>
                  </a:lnTo>
                  <a:lnTo>
                    <a:pt x="6" y="0"/>
                  </a:lnTo>
                  <a:lnTo>
                    <a:pt x="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3" name="Freeform 1277"/>
            <p:cNvSpPr>
              <a:spLocks/>
            </p:cNvSpPr>
            <p:nvPr/>
          </p:nvSpPr>
          <p:spPr bwMode="gray">
            <a:xfrm>
              <a:off x="3811466" y="2863916"/>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4" name="Rectangle 1278"/>
            <p:cNvSpPr>
              <a:spLocks noChangeArrowheads="1"/>
            </p:cNvSpPr>
            <p:nvPr/>
          </p:nvSpPr>
          <p:spPr bwMode="gray">
            <a:xfrm>
              <a:off x="3839491" y="285811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5" name="Freeform 1279"/>
            <p:cNvSpPr>
              <a:spLocks/>
            </p:cNvSpPr>
            <p:nvPr/>
          </p:nvSpPr>
          <p:spPr bwMode="gray">
            <a:xfrm>
              <a:off x="3815331" y="2858118"/>
              <a:ext cx="3866" cy="1933"/>
            </a:xfrm>
            <a:custGeom>
              <a:avLst/>
              <a:gdLst>
                <a:gd name="T0" fmla="*/ 2 w 4"/>
                <a:gd name="T1" fmla="*/ 0 h 2"/>
                <a:gd name="T2" fmla="*/ 4 w 4"/>
                <a:gd name="T3" fmla="*/ 0 h 2"/>
                <a:gd name="T4" fmla="*/ 4 w 4"/>
                <a:gd name="T5" fmla="*/ 2 h 2"/>
                <a:gd name="T6" fmla="*/ 4 w 4"/>
                <a:gd name="T7" fmla="*/ 0 h 2"/>
                <a:gd name="T8" fmla="*/ 2 w 4"/>
                <a:gd name="T9" fmla="*/ 0 h 2"/>
                <a:gd name="T10" fmla="*/ 0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4" y="2"/>
                  </a:lnTo>
                  <a:lnTo>
                    <a:pt x="4" y="0"/>
                  </a:lnTo>
                  <a:lnTo>
                    <a:pt x="2" y="0"/>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6" name="Freeform 1280"/>
            <p:cNvSpPr>
              <a:spLocks/>
            </p:cNvSpPr>
            <p:nvPr/>
          </p:nvSpPr>
          <p:spPr bwMode="gray">
            <a:xfrm>
              <a:off x="3807600" y="2856185"/>
              <a:ext cx="13530" cy="9664"/>
            </a:xfrm>
            <a:custGeom>
              <a:avLst/>
              <a:gdLst>
                <a:gd name="T0" fmla="*/ 2 w 14"/>
                <a:gd name="T1" fmla="*/ 0 h 10"/>
                <a:gd name="T2" fmla="*/ 2 w 14"/>
                <a:gd name="T3" fmla="*/ 2 h 10"/>
                <a:gd name="T4" fmla="*/ 4 w 14"/>
                <a:gd name="T5" fmla="*/ 2 h 10"/>
                <a:gd name="T6" fmla="*/ 4 w 14"/>
                <a:gd name="T7" fmla="*/ 4 h 10"/>
                <a:gd name="T8" fmla="*/ 6 w 14"/>
                <a:gd name="T9" fmla="*/ 4 h 10"/>
                <a:gd name="T10" fmla="*/ 8 w 14"/>
                <a:gd name="T11" fmla="*/ 4 h 10"/>
                <a:gd name="T12" fmla="*/ 8 w 14"/>
                <a:gd name="T13" fmla="*/ 6 h 10"/>
                <a:gd name="T14" fmla="*/ 10 w 14"/>
                <a:gd name="T15" fmla="*/ 6 h 10"/>
                <a:gd name="T16" fmla="*/ 10 w 14"/>
                <a:gd name="T17" fmla="*/ 8 h 10"/>
                <a:gd name="T18" fmla="*/ 12 w 14"/>
                <a:gd name="T19" fmla="*/ 8 h 10"/>
                <a:gd name="T20" fmla="*/ 12 w 14"/>
                <a:gd name="T21" fmla="*/ 6 h 10"/>
                <a:gd name="T22" fmla="*/ 12 w 14"/>
                <a:gd name="T23" fmla="*/ 8 h 10"/>
                <a:gd name="T24" fmla="*/ 14 w 14"/>
                <a:gd name="T25" fmla="*/ 8 h 10"/>
                <a:gd name="T26" fmla="*/ 14 w 14"/>
                <a:gd name="T27" fmla="*/ 10 h 10"/>
                <a:gd name="T28" fmla="*/ 12 w 14"/>
                <a:gd name="T29" fmla="*/ 10 h 10"/>
                <a:gd name="T30" fmla="*/ 12 w 14"/>
                <a:gd name="T31" fmla="*/ 8 h 10"/>
                <a:gd name="T32" fmla="*/ 12 w 14"/>
                <a:gd name="T33" fmla="*/ 10 h 10"/>
                <a:gd name="T34" fmla="*/ 10 w 14"/>
                <a:gd name="T35" fmla="*/ 10 h 10"/>
                <a:gd name="T36" fmla="*/ 10 w 14"/>
                <a:gd name="T37" fmla="*/ 8 h 10"/>
                <a:gd name="T38" fmla="*/ 12 w 14"/>
                <a:gd name="T39" fmla="*/ 8 h 10"/>
                <a:gd name="T40" fmla="*/ 10 w 14"/>
                <a:gd name="T41" fmla="*/ 8 h 10"/>
                <a:gd name="T42" fmla="*/ 10 w 14"/>
                <a:gd name="T43" fmla="*/ 6 h 10"/>
                <a:gd name="T44" fmla="*/ 8 w 14"/>
                <a:gd name="T45" fmla="*/ 6 h 10"/>
                <a:gd name="T46" fmla="*/ 6 w 14"/>
                <a:gd name="T47" fmla="*/ 6 h 10"/>
                <a:gd name="T48" fmla="*/ 4 w 14"/>
                <a:gd name="T49" fmla="*/ 4 h 10"/>
                <a:gd name="T50" fmla="*/ 6 w 14"/>
                <a:gd name="T51" fmla="*/ 6 h 10"/>
                <a:gd name="T52" fmla="*/ 4 w 14"/>
                <a:gd name="T53" fmla="*/ 6 h 10"/>
                <a:gd name="T54" fmla="*/ 4 w 14"/>
                <a:gd name="T55" fmla="*/ 4 h 10"/>
                <a:gd name="T56" fmla="*/ 4 w 14"/>
                <a:gd name="T57" fmla="*/ 6 h 10"/>
                <a:gd name="T58" fmla="*/ 4 w 14"/>
                <a:gd name="T59" fmla="*/ 4 h 10"/>
                <a:gd name="T60" fmla="*/ 2 w 14"/>
                <a:gd name="T61" fmla="*/ 4 h 10"/>
                <a:gd name="T62" fmla="*/ 2 w 14"/>
                <a:gd name="T63" fmla="*/ 2 h 10"/>
                <a:gd name="T64" fmla="*/ 0 w 14"/>
                <a:gd name="T65" fmla="*/ 2 h 10"/>
                <a:gd name="T66" fmla="*/ 0 w 14"/>
                <a:gd name="T67" fmla="*/ 0 h 10"/>
                <a:gd name="T68" fmla="*/ 2 w 14"/>
                <a:gd name="T6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0">
                  <a:moveTo>
                    <a:pt x="2" y="0"/>
                  </a:moveTo>
                  <a:lnTo>
                    <a:pt x="2" y="2"/>
                  </a:lnTo>
                  <a:lnTo>
                    <a:pt x="4" y="2"/>
                  </a:lnTo>
                  <a:lnTo>
                    <a:pt x="4" y="4"/>
                  </a:lnTo>
                  <a:lnTo>
                    <a:pt x="6" y="4"/>
                  </a:lnTo>
                  <a:lnTo>
                    <a:pt x="8" y="4"/>
                  </a:lnTo>
                  <a:lnTo>
                    <a:pt x="8" y="6"/>
                  </a:lnTo>
                  <a:lnTo>
                    <a:pt x="10" y="6"/>
                  </a:lnTo>
                  <a:lnTo>
                    <a:pt x="10" y="8"/>
                  </a:lnTo>
                  <a:lnTo>
                    <a:pt x="12" y="8"/>
                  </a:lnTo>
                  <a:lnTo>
                    <a:pt x="12" y="6"/>
                  </a:lnTo>
                  <a:lnTo>
                    <a:pt x="12" y="8"/>
                  </a:lnTo>
                  <a:lnTo>
                    <a:pt x="14" y="8"/>
                  </a:lnTo>
                  <a:lnTo>
                    <a:pt x="14" y="10"/>
                  </a:lnTo>
                  <a:lnTo>
                    <a:pt x="12" y="10"/>
                  </a:lnTo>
                  <a:lnTo>
                    <a:pt x="12" y="8"/>
                  </a:lnTo>
                  <a:lnTo>
                    <a:pt x="12" y="10"/>
                  </a:lnTo>
                  <a:lnTo>
                    <a:pt x="10" y="10"/>
                  </a:lnTo>
                  <a:lnTo>
                    <a:pt x="10" y="8"/>
                  </a:lnTo>
                  <a:lnTo>
                    <a:pt x="12" y="8"/>
                  </a:lnTo>
                  <a:lnTo>
                    <a:pt x="10" y="8"/>
                  </a:lnTo>
                  <a:lnTo>
                    <a:pt x="10" y="6"/>
                  </a:lnTo>
                  <a:lnTo>
                    <a:pt x="8" y="6"/>
                  </a:lnTo>
                  <a:lnTo>
                    <a:pt x="6" y="6"/>
                  </a:lnTo>
                  <a:lnTo>
                    <a:pt x="4" y="4"/>
                  </a:lnTo>
                  <a:lnTo>
                    <a:pt x="6" y="6"/>
                  </a:lnTo>
                  <a:lnTo>
                    <a:pt x="4" y="6"/>
                  </a:lnTo>
                  <a:lnTo>
                    <a:pt x="4" y="4"/>
                  </a:lnTo>
                  <a:lnTo>
                    <a:pt x="4" y="6"/>
                  </a:lnTo>
                  <a:lnTo>
                    <a:pt x="4" y="4"/>
                  </a:lnTo>
                  <a:lnTo>
                    <a:pt x="2"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7" name="Freeform 1281"/>
            <p:cNvSpPr>
              <a:spLocks/>
            </p:cNvSpPr>
            <p:nvPr/>
          </p:nvSpPr>
          <p:spPr bwMode="gray">
            <a:xfrm>
              <a:off x="3809533" y="2854252"/>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8" name="Freeform 1282"/>
            <p:cNvSpPr>
              <a:spLocks/>
            </p:cNvSpPr>
            <p:nvPr/>
          </p:nvSpPr>
          <p:spPr bwMode="gray">
            <a:xfrm>
              <a:off x="3829827" y="2853286"/>
              <a:ext cx="26093" cy="32858"/>
            </a:xfrm>
            <a:custGeom>
              <a:avLst/>
              <a:gdLst>
                <a:gd name="T0" fmla="*/ 27 w 27"/>
                <a:gd name="T1" fmla="*/ 1 h 34"/>
                <a:gd name="T2" fmla="*/ 27 w 27"/>
                <a:gd name="T3" fmla="*/ 9 h 34"/>
                <a:gd name="T4" fmla="*/ 27 w 27"/>
                <a:gd name="T5" fmla="*/ 21 h 34"/>
                <a:gd name="T6" fmla="*/ 27 w 27"/>
                <a:gd name="T7" fmla="*/ 32 h 34"/>
                <a:gd name="T8" fmla="*/ 26 w 27"/>
                <a:gd name="T9" fmla="*/ 34 h 34"/>
                <a:gd name="T10" fmla="*/ 24 w 27"/>
                <a:gd name="T11" fmla="*/ 34 h 34"/>
                <a:gd name="T12" fmla="*/ 20 w 27"/>
                <a:gd name="T13" fmla="*/ 32 h 34"/>
                <a:gd name="T14" fmla="*/ 20 w 27"/>
                <a:gd name="T15" fmla="*/ 30 h 34"/>
                <a:gd name="T16" fmla="*/ 18 w 27"/>
                <a:gd name="T17" fmla="*/ 30 h 34"/>
                <a:gd name="T18" fmla="*/ 16 w 27"/>
                <a:gd name="T19" fmla="*/ 34 h 34"/>
                <a:gd name="T20" fmla="*/ 14 w 27"/>
                <a:gd name="T21" fmla="*/ 34 h 34"/>
                <a:gd name="T22" fmla="*/ 16 w 27"/>
                <a:gd name="T23" fmla="*/ 30 h 34"/>
                <a:gd name="T24" fmla="*/ 14 w 27"/>
                <a:gd name="T25" fmla="*/ 34 h 34"/>
                <a:gd name="T26" fmla="*/ 10 w 27"/>
                <a:gd name="T27" fmla="*/ 34 h 34"/>
                <a:gd name="T28" fmla="*/ 14 w 27"/>
                <a:gd name="T29" fmla="*/ 30 h 34"/>
                <a:gd name="T30" fmla="*/ 10 w 27"/>
                <a:gd name="T31" fmla="*/ 32 h 34"/>
                <a:gd name="T32" fmla="*/ 8 w 27"/>
                <a:gd name="T33" fmla="*/ 32 h 34"/>
                <a:gd name="T34" fmla="*/ 8 w 27"/>
                <a:gd name="T35" fmla="*/ 30 h 34"/>
                <a:gd name="T36" fmla="*/ 8 w 27"/>
                <a:gd name="T37" fmla="*/ 30 h 34"/>
                <a:gd name="T38" fmla="*/ 6 w 27"/>
                <a:gd name="T39" fmla="*/ 30 h 34"/>
                <a:gd name="T40" fmla="*/ 4 w 27"/>
                <a:gd name="T41" fmla="*/ 30 h 34"/>
                <a:gd name="T42" fmla="*/ 2 w 27"/>
                <a:gd name="T43" fmla="*/ 30 h 34"/>
                <a:gd name="T44" fmla="*/ 0 w 27"/>
                <a:gd name="T45" fmla="*/ 30 h 34"/>
                <a:gd name="T46" fmla="*/ 0 w 27"/>
                <a:gd name="T47" fmla="*/ 29 h 34"/>
                <a:gd name="T48" fmla="*/ 2 w 27"/>
                <a:gd name="T49" fmla="*/ 29 h 34"/>
                <a:gd name="T50" fmla="*/ 2 w 27"/>
                <a:gd name="T51" fmla="*/ 27 h 34"/>
                <a:gd name="T52" fmla="*/ 4 w 27"/>
                <a:gd name="T53" fmla="*/ 27 h 34"/>
                <a:gd name="T54" fmla="*/ 4 w 27"/>
                <a:gd name="T55" fmla="*/ 29 h 34"/>
                <a:gd name="T56" fmla="*/ 4 w 27"/>
                <a:gd name="T57" fmla="*/ 27 h 34"/>
                <a:gd name="T58" fmla="*/ 10 w 27"/>
                <a:gd name="T59" fmla="*/ 29 h 34"/>
                <a:gd name="T60" fmla="*/ 12 w 27"/>
                <a:gd name="T61" fmla="*/ 29 h 34"/>
                <a:gd name="T62" fmla="*/ 10 w 27"/>
                <a:gd name="T63" fmla="*/ 29 h 34"/>
                <a:gd name="T64" fmla="*/ 12 w 27"/>
                <a:gd name="T65" fmla="*/ 27 h 34"/>
                <a:gd name="T66" fmla="*/ 14 w 27"/>
                <a:gd name="T67" fmla="*/ 30 h 34"/>
                <a:gd name="T68" fmla="*/ 14 w 27"/>
                <a:gd name="T69" fmla="*/ 29 h 34"/>
                <a:gd name="T70" fmla="*/ 14 w 27"/>
                <a:gd name="T71" fmla="*/ 27 h 34"/>
                <a:gd name="T72" fmla="*/ 10 w 27"/>
                <a:gd name="T73" fmla="*/ 25 h 34"/>
                <a:gd name="T74" fmla="*/ 14 w 27"/>
                <a:gd name="T75" fmla="*/ 27 h 34"/>
                <a:gd name="T76" fmla="*/ 16 w 27"/>
                <a:gd name="T77" fmla="*/ 27 h 34"/>
                <a:gd name="T78" fmla="*/ 18 w 27"/>
                <a:gd name="T79" fmla="*/ 27 h 34"/>
                <a:gd name="T80" fmla="*/ 18 w 27"/>
                <a:gd name="T81" fmla="*/ 29 h 34"/>
                <a:gd name="T82" fmla="*/ 18 w 27"/>
                <a:gd name="T83" fmla="*/ 27 h 34"/>
                <a:gd name="T84" fmla="*/ 20 w 27"/>
                <a:gd name="T85" fmla="*/ 29 h 34"/>
                <a:gd name="T86" fmla="*/ 20 w 27"/>
                <a:gd name="T87" fmla="*/ 27 h 34"/>
                <a:gd name="T88" fmla="*/ 22 w 27"/>
                <a:gd name="T89" fmla="*/ 29 h 34"/>
                <a:gd name="T90" fmla="*/ 24 w 27"/>
                <a:gd name="T91" fmla="*/ 29 h 34"/>
                <a:gd name="T92" fmla="*/ 26 w 27"/>
                <a:gd name="T93" fmla="*/ 29 h 34"/>
                <a:gd name="T94" fmla="*/ 22 w 27"/>
                <a:gd name="T95" fmla="*/ 25 h 34"/>
                <a:gd name="T96" fmla="*/ 18 w 27"/>
                <a:gd name="T97" fmla="*/ 23 h 34"/>
                <a:gd name="T98" fmla="*/ 16 w 27"/>
                <a:gd name="T99" fmla="*/ 19 h 34"/>
                <a:gd name="T100" fmla="*/ 20 w 27"/>
                <a:gd name="T101" fmla="*/ 17 h 34"/>
                <a:gd name="T102" fmla="*/ 22 w 27"/>
                <a:gd name="T103" fmla="*/ 13 h 34"/>
                <a:gd name="T104" fmla="*/ 16 w 27"/>
                <a:gd name="T105" fmla="*/ 13 h 34"/>
                <a:gd name="T106" fmla="*/ 14 w 27"/>
                <a:gd name="T107" fmla="*/ 11 h 34"/>
                <a:gd name="T108" fmla="*/ 14 w 27"/>
                <a:gd name="T109" fmla="*/ 9 h 34"/>
                <a:gd name="T110" fmla="*/ 16 w 27"/>
                <a:gd name="T111" fmla="*/ 5 h 34"/>
                <a:gd name="T112" fmla="*/ 14 w 27"/>
                <a:gd name="T113" fmla="*/ 5 h 34"/>
                <a:gd name="T114" fmla="*/ 14 w 27"/>
                <a:gd name="T115" fmla="*/ 3 h 34"/>
                <a:gd name="T116" fmla="*/ 18 w 27"/>
                <a:gd name="T117" fmla="*/ 5 h 34"/>
                <a:gd name="T118" fmla="*/ 20 w 27"/>
                <a:gd name="T119" fmla="*/ 1 h 34"/>
                <a:gd name="T120" fmla="*/ 22 w 27"/>
                <a:gd name="T1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4">
                  <a:moveTo>
                    <a:pt x="24" y="3"/>
                  </a:moveTo>
                  <a:lnTo>
                    <a:pt x="26" y="3"/>
                  </a:lnTo>
                  <a:lnTo>
                    <a:pt x="27" y="1"/>
                  </a:lnTo>
                  <a:lnTo>
                    <a:pt x="27" y="3"/>
                  </a:lnTo>
                  <a:lnTo>
                    <a:pt x="27" y="7"/>
                  </a:lnTo>
                  <a:lnTo>
                    <a:pt x="27" y="9"/>
                  </a:lnTo>
                  <a:lnTo>
                    <a:pt x="27" y="13"/>
                  </a:lnTo>
                  <a:lnTo>
                    <a:pt x="27" y="17"/>
                  </a:lnTo>
                  <a:lnTo>
                    <a:pt x="27" y="21"/>
                  </a:lnTo>
                  <a:lnTo>
                    <a:pt x="27" y="25"/>
                  </a:lnTo>
                  <a:lnTo>
                    <a:pt x="27" y="29"/>
                  </a:lnTo>
                  <a:lnTo>
                    <a:pt x="27" y="32"/>
                  </a:lnTo>
                  <a:lnTo>
                    <a:pt x="27" y="34"/>
                  </a:lnTo>
                  <a:lnTo>
                    <a:pt x="26" y="32"/>
                  </a:lnTo>
                  <a:lnTo>
                    <a:pt x="26" y="34"/>
                  </a:lnTo>
                  <a:lnTo>
                    <a:pt x="27" y="34"/>
                  </a:lnTo>
                  <a:lnTo>
                    <a:pt x="26" y="34"/>
                  </a:lnTo>
                  <a:lnTo>
                    <a:pt x="24" y="34"/>
                  </a:lnTo>
                  <a:lnTo>
                    <a:pt x="22" y="34"/>
                  </a:lnTo>
                  <a:lnTo>
                    <a:pt x="20" y="34"/>
                  </a:lnTo>
                  <a:lnTo>
                    <a:pt x="20" y="32"/>
                  </a:lnTo>
                  <a:lnTo>
                    <a:pt x="20" y="30"/>
                  </a:lnTo>
                  <a:lnTo>
                    <a:pt x="20" y="32"/>
                  </a:lnTo>
                  <a:lnTo>
                    <a:pt x="20" y="30"/>
                  </a:lnTo>
                  <a:lnTo>
                    <a:pt x="20" y="32"/>
                  </a:lnTo>
                  <a:lnTo>
                    <a:pt x="18" y="32"/>
                  </a:lnTo>
                  <a:lnTo>
                    <a:pt x="18" y="30"/>
                  </a:lnTo>
                  <a:lnTo>
                    <a:pt x="18" y="32"/>
                  </a:lnTo>
                  <a:lnTo>
                    <a:pt x="18" y="34"/>
                  </a:lnTo>
                  <a:lnTo>
                    <a:pt x="16" y="34"/>
                  </a:lnTo>
                  <a:lnTo>
                    <a:pt x="16" y="32"/>
                  </a:lnTo>
                  <a:lnTo>
                    <a:pt x="16" y="34"/>
                  </a:lnTo>
                  <a:lnTo>
                    <a:pt x="14" y="34"/>
                  </a:lnTo>
                  <a:lnTo>
                    <a:pt x="14" y="32"/>
                  </a:lnTo>
                  <a:lnTo>
                    <a:pt x="16" y="32"/>
                  </a:lnTo>
                  <a:lnTo>
                    <a:pt x="16" y="30"/>
                  </a:lnTo>
                  <a:lnTo>
                    <a:pt x="16" y="32"/>
                  </a:lnTo>
                  <a:lnTo>
                    <a:pt x="14" y="32"/>
                  </a:lnTo>
                  <a:lnTo>
                    <a:pt x="14" y="34"/>
                  </a:lnTo>
                  <a:lnTo>
                    <a:pt x="14" y="32"/>
                  </a:lnTo>
                  <a:lnTo>
                    <a:pt x="12" y="32"/>
                  </a:lnTo>
                  <a:lnTo>
                    <a:pt x="10" y="34"/>
                  </a:lnTo>
                  <a:lnTo>
                    <a:pt x="10" y="32"/>
                  </a:lnTo>
                  <a:lnTo>
                    <a:pt x="12" y="32"/>
                  </a:lnTo>
                  <a:lnTo>
                    <a:pt x="14" y="30"/>
                  </a:lnTo>
                  <a:lnTo>
                    <a:pt x="12" y="30"/>
                  </a:lnTo>
                  <a:lnTo>
                    <a:pt x="12" y="32"/>
                  </a:lnTo>
                  <a:lnTo>
                    <a:pt x="10" y="32"/>
                  </a:lnTo>
                  <a:lnTo>
                    <a:pt x="10" y="30"/>
                  </a:lnTo>
                  <a:lnTo>
                    <a:pt x="10" y="32"/>
                  </a:lnTo>
                  <a:lnTo>
                    <a:pt x="8" y="32"/>
                  </a:lnTo>
                  <a:lnTo>
                    <a:pt x="8" y="30"/>
                  </a:lnTo>
                  <a:lnTo>
                    <a:pt x="10" y="30"/>
                  </a:lnTo>
                  <a:lnTo>
                    <a:pt x="8" y="30"/>
                  </a:lnTo>
                  <a:lnTo>
                    <a:pt x="8" y="32"/>
                  </a:lnTo>
                  <a:lnTo>
                    <a:pt x="6" y="30"/>
                  </a:lnTo>
                  <a:lnTo>
                    <a:pt x="8" y="30"/>
                  </a:lnTo>
                  <a:lnTo>
                    <a:pt x="6" y="30"/>
                  </a:lnTo>
                  <a:lnTo>
                    <a:pt x="6" y="29"/>
                  </a:lnTo>
                  <a:lnTo>
                    <a:pt x="6" y="30"/>
                  </a:lnTo>
                  <a:lnTo>
                    <a:pt x="6" y="29"/>
                  </a:lnTo>
                  <a:lnTo>
                    <a:pt x="6" y="30"/>
                  </a:lnTo>
                  <a:lnTo>
                    <a:pt x="4" y="30"/>
                  </a:lnTo>
                  <a:lnTo>
                    <a:pt x="2" y="30"/>
                  </a:lnTo>
                  <a:lnTo>
                    <a:pt x="4" y="30"/>
                  </a:lnTo>
                  <a:lnTo>
                    <a:pt x="2" y="30"/>
                  </a:lnTo>
                  <a:lnTo>
                    <a:pt x="0" y="30"/>
                  </a:lnTo>
                  <a:lnTo>
                    <a:pt x="2" y="30"/>
                  </a:lnTo>
                  <a:lnTo>
                    <a:pt x="0" y="30"/>
                  </a:lnTo>
                  <a:lnTo>
                    <a:pt x="0" y="29"/>
                  </a:lnTo>
                  <a:lnTo>
                    <a:pt x="0" y="30"/>
                  </a:lnTo>
                  <a:lnTo>
                    <a:pt x="0" y="29"/>
                  </a:lnTo>
                  <a:lnTo>
                    <a:pt x="2" y="29"/>
                  </a:lnTo>
                  <a:lnTo>
                    <a:pt x="2" y="30"/>
                  </a:lnTo>
                  <a:lnTo>
                    <a:pt x="2" y="29"/>
                  </a:lnTo>
                  <a:lnTo>
                    <a:pt x="4" y="29"/>
                  </a:lnTo>
                  <a:lnTo>
                    <a:pt x="2" y="29"/>
                  </a:lnTo>
                  <a:lnTo>
                    <a:pt x="2" y="27"/>
                  </a:lnTo>
                  <a:lnTo>
                    <a:pt x="2" y="29"/>
                  </a:lnTo>
                  <a:lnTo>
                    <a:pt x="4" y="29"/>
                  </a:lnTo>
                  <a:lnTo>
                    <a:pt x="4" y="27"/>
                  </a:lnTo>
                  <a:lnTo>
                    <a:pt x="4" y="29"/>
                  </a:lnTo>
                  <a:lnTo>
                    <a:pt x="4" y="27"/>
                  </a:lnTo>
                  <a:lnTo>
                    <a:pt x="4" y="29"/>
                  </a:lnTo>
                  <a:lnTo>
                    <a:pt x="6" y="29"/>
                  </a:lnTo>
                  <a:lnTo>
                    <a:pt x="6" y="27"/>
                  </a:lnTo>
                  <a:lnTo>
                    <a:pt x="4" y="27"/>
                  </a:lnTo>
                  <a:lnTo>
                    <a:pt x="6" y="27"/>
                  </a:lnTo>
                  <a:lnTo>
                    <a:pt x="8" y="29"/>
                  </a:lnTo>
                  <a:lnTo>
                    <a:pt x="10" y="29"/>
                  </a:lnTo>
                  <a:lnTo>
                    <a:pt x="10" y="27"/>
                  </a:lnTo>
                  <a:lnTo>
                    <a:pt x="12" y="27"/>
                  </a:lnTo>
                  <a:lnTo>
                    <a:pt x="12" y="29"/>
                  </a:lnTo>
                  <a:lnTo>
                    <a:pt x="10" y="29"/>
                  </a:lnTo>
                  <a:lnTo>
                    <a:pt x="10" y="30"/>
                  </a:lnTo>
                  <a:lnTo>
                    <a:pt x="10" y="29"/>
                  </a:lnTo>
                  <a:lnTo>
                    <a:pt x="12" y="30"/>
                  </a:lnTo>
                  <a:lnTo>
                    <a:pt x="12" y="29"/>
                  </a:lnTo>
                  <a:lnTo>
                    <a:pt x="12" y="27"/>
                  </a:lnTo>
                  <a:lnTo>
                    <a:pt x="12" y="29"/>
                  </a:lnTo>
                  <a:lnTo>
                    <a:pt x="14" y="29"/>
                  </a:lnTo>
                  <a:lnTo>
                    <a:pt x="14" y="30"/>
                  </a:lnTo>
                  <a:lnTo>
                    <a:pt x="16" y="30"/>
                  </a:lnTo>
                  <a:lnTo>
                    <a:pt x="16" y="29"/>
                  </a:lnTo>
                  <a:lnTo>
                    <a:pt x="14" y="29"/>
                  </a:lnTo>
                  <a:lnTo>
                    <a:pt x="16" y="29"/>
                  </a:lnTo>
                  <a:lnTo>
                    <a:pt x="14" y="29"/>
                  </a:lnTo>
                  <a:lnTo>
                    <a:pt x="14" y="27"/>
                  </a:lnTo>
                  <a:lnTo>
                    <a:pt x="12" y="27"/>
                  </a:lnTo>
                  <a:lnTo>
                    <a:pt x="12" y="25"/>
                  </a:lnTo>
                  <a:lnTo>
                    <a:pt x="10" y="25"/>
                  </a:lnTo>
                  <a:lnTo>
                    <a:pt x="10" y="23"/>
                  </a:lnTo>
                  <a:lnTo>
                    <a:pt x="12" y="25"/>
                  </a:lnTo>
                  <a:lnTo>
                    <a:pt x="14" y="27"/>
                  </a:lnTo>
                  <a:lnTo>
                    <a:pt x="16" y="27"/>
                  </a:lnTo>
                  <a:lnTo>
                    <a:pt x="16" y="29"/>
                  </a:lnTo>
                  <a:lnTo>
                    <a:pt x="16" y="27"/>
                  </a:lnTo>
                  <a:lnTo>
                    <a:pt x="16" y="25"/>
                  </a:lnTo>
                  <a:lnTo>
                    <a:pt x="18" y="25"/>
                  </a:lnTo>
                  <a:lnTo>
                    <a:pt x="18" y="27"/>
                  </a:lnTo>
                  <a:lnTo>
                    <a:pt x="18" y="29"/>
                  </a:lnTo>
                  <a:lnTo>
                    <a:pt x="20" y="29"/>
                  </a:lnTo>
                  <a:lnTo>
                    <a:pt x="18" y="29"/>
                  </a:lnTo>
                  <a:lnTo>
                    <a:pt x="20" y="29"/>
                  </a:lnTo>
                  <a:lnTo>
                    <a:pt x="18" y="29"/>
                  </a:lnTo>
                  <a:lnTo>
                    <a:pt x="18" y="27"/>
                  </a:lnTo>
                  <a:lnTo>
                    <a:pt x="18" y="25"/>
                  </a:lnTo>
                  <a:lnTo>
                    <a:pt x="20" y="27"/>
                  </a:lnTo>
                  <a:lnTo>
                    <a:pt x="20" y="29"/>
                  </a:lnTo>
                  <a:lnTo>
                    <a:pt x="22" y="29"/>
                  </a:lnTo>
                  <a:lnTo>
                    <a:pt x="22" y="27"/>
                  </a:lnTo>
                  <a:lnTo>
                    <a:pt x="20" y="27"/>
                  </a:lnTo>
                  <a:lnTo>
                    <a:pt x="22" y="27"/>
                  </a:lnTo>
                  <a:lnTo>
                    <a:pt x="24" y="29"/>
                  </a:lnTo>
                  <a:lnTo>
                    <a:pt x="22" y="29"/>
                  </a:lnTo>
                  <a:lnTo>
                    <a:pt x="22" y="30"/>
                  </a:lnTo>
                  <a:lnTo>
                    <a:pt x="24" y="30"/>
                  </a:lnTo>
                  <a:lnTo>
                    <a:pt x="24" y="29"/>
                  </a:lnTo>
                  <a:lnTo>
                    <a:pt x="24" y="30"/>
                  </a:lnTo>
                  <a:lnTo>
                    <a:pt x="24" y="29"/>
                  </a:lnTo>
                  <a:lnTo>
                    <a:pt x="26" y="29"/>
                  </a:lnTo>
                  <a:lnTo>
                    <a:pt x="26" y="27"/>
                  </a:lnTo>
                  <a:lnTo>
                    <a:pt x="24" y="27"/>
                  </a:lnTo>
                  <a:lnTo>
                    <a:pt x="22" y="25"/>
                  </a:lnTo>
                  <a:lnTo>
                    <a:pt x="20" y="25"/>
                  </a:lnTo>
                  <a:lnTo>
                    <a:pt x="18" y="25"/>
                  </a:lnTo>
                  <a:lnTo>
                    <a:pt x="18" y="23"/>
                  </a:lnTo>
                  <a:lnTo>
                    <a:pt x="16" y="23"/>
                  </a:lnTo>
                  <a:lnTo>
                    <a:pt x="16" y="21"/>
                  </a:lnTo>
                  <a:lnTo>
                    <a:pt x="16" y="19"/>
                  </a:lnTo>
                  <a:lnTo>
                    <a:pt x="16" y="17"/>
                  </a:lnTo>
                  <a:lnTo>
                    <a:pt x="18" y="17"/>
                  </a:lnTo>
                  <a:lnTo>
                    <a:pt x="20" y="17"/>
                  </a:lnTo>
                  <a:lnTo>
                    <a:pt x="22" y="15"/>
                  </a:lnTo>
                  <a:lnTo>
                    <a:pt x="24" y="13"/>
                  </a:lnTo>
                  <a:lnTo>
                    <a:pt x="22" y="13"/>
                  </a:lnTo>
                  <a:lnTo>
                    <a:pt x="20" y="13"/>
                  </a:lnTo>
                  <a:lnTo>
                    <a:pt x="18" y="13"/>
                  </a:lnTo>
                  <a:lnTo>
                    <a:pt x="16" y="13"/>
                  </a:lnTo>
                  <a:lnTo>
                    <a:pt x="16" y="15"/>
                  </a:lnTo>
                  <a:lnTo>
                    <a:pt x="14" y="13"/>
                  </a:lnTo>
                  <a:lnTo>
                    <a:pt x="14" y="11"/>
                  </a:lnTo>
                  <a:lnTo>
                    <a:pt x="14" y="9"/>
                  </a:lnTo>
                  <a:lnTo>
                    <a:pt x="14" y="7"/>
                  </a:lnTo>
                  <a:lnTo>
                    <a:pt x="14" y="9"/>
                  </a:lnTo>
                  <a:lnTo>
                    <a:pt x="16" y="9"/>
                  </a:lnTo>
                  <a:lnTo>
                    <a:pt x="16" y="7"/>
                  </a:lnTo>
                  <a:lnTo>
                    <a:pt x="16" y="5"/>
                  </a:lnTo>
                  <a:lnTo>
                    <a:pt x="14" y="5"/>
                  </a:lnTo>
                  <a:lnTo>
                    <a:pt x="14" y="7"/>
                  </a:lnTo>
                  <a:lnTo>
                    <a:pt x="14" y="5"/>
                  </a:lnTo>
                  <a:lnTo>
                    <a:pt x="16" y="5"/>
                  </a:lnTo>
                  <a:lnTo>
                    <a:pt x="14" y="5"/>
                  </a:lnTo>
                  <a:lnTo>
                    <a:pt x="14" y="3"/>
                  </a:lnTo>
                  <a:lnTo>
                    <a:pt x="16" y="3"/>
                  </a:lnTo>
                  <a:lnTo>
                    <a:pt x="16" y="5"/>
                  </a:lnTo>
                  <a:lnTo>
                    <a:pt x="18" y="5"/>
                  </a:lnTo>
                  <a:lnTo>
                    <a:pt x="20" y="5"/>
                  </a:lnTo>
                  <a:lnTo>
                    <a:pt x="20" y="3"/>
                  </a:lnTo>
                  <a:lnTo>
                    <a:pt x="20" y="1"/>
                  </a:lnTo>
                  <a:lnTo>
                    <a:pt x="22" y="1"/>
                  </a:lnTo>
                  <a:lnTo>
                    <a:pt x="22" y="0"/>
                  </a:lnTo>
                  <a:lnTo>
                    <a:pt x="22" y="1"/>
                  </a:lnTo>
                  <a:lnTo>
                    <a:pt x="24" y="1"/>
                  </a:lnTo>
                  <a:lnTo>
                    <a:pt x="24"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09" name="Freeform 1283"/>
            <p:cNvSpPr>
              <a:spLocks/>
            </p:cNvSpPr>
            <p:nvPr/>
          </p:nvSpPr>
          <p:spPr bwMode="gray">
            <a:xfrm>
              <a:off x="3813398" y="2853286"/>
              <a:ext cx="3866" cy="2899"/>
            </a:xfrm>
            <a:custGeom>
              <a:avLst/>
              <a:gdLst>
                <a:gd name="T0" fmla="*/ 4 w 4"/>
                <a:gd name="T1" fmla="*/ 0 h 3"/>
                <a:gd name="T2" fmla="*/ 4 w 4"/>
                <a:gd name="T3" fmla="*/ 1 h 3"/>
                <a:gd name="T4" fmla="*/ 2 w 4"/>
                <a:gd name="T5" fmla="*/ 1 h 3"/>
                <a:gd name="T6" fmla="*/ 4 w 4"/>
                <a:gd name="T7" fmla="*/ 1 h 3"/>
                <a:gd name="T8" fmla="*/ 4 w 4"/>
                <a:gd name="T9" fmla="*/ 3 h 3"/>
                <a:gd name="T10" fmla="*/ 2 w 4"/>
                <a:gd name="T11" fmla="*/ 3 h 3"/>
                <a:gd name="T12" fmla="*/ 2 w 4"/>
                <a:gd name="T13" fmla="*/ 1 h 3"/>
                <a:gd name="T14" fmla="*/ 2 w 4"/>
                <a:gd name="T15" fmla="*/ 3 h 3"/>
                <a:gd name="T16" fmla="*/ 2 w 4"/>
                <a:gd name="T17" fmla="*/ 1 h 3"/>
                <a:gd name="T18" fmla="*/ 0 w 4"/>
                <a:gd name="T19" fmla="*/ 3 h 3"/>
                <a:gd name="T20" fmla="*/ 0 w 4"/>
                <a:gd name="T21" fmla="*/ 1 h 3"/>
                <a:gd name="T22" fmla="*/ 2 w 4"/>
                <a:gd name="T23" fmla="*/ 1 h 3"/>
                <a:gd name="T24" fmla="*/ 2 w 4"/>
                <a:gd name="T25" fmla="*/ 0 h 3"/>
                <a:gd name="T26" fmla="*/ 0 w 4"/>
                <a:gd name="T27" fmla="*/ 1 h 3"/>
                <a:gd name="T28" fmla="*/ 0 w 4"/>
                <a:gd name="T29" fmla="*/ 0 h 3"/>
                <a:gd name="T30" fmla="*/ 2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lnTo>
                    <a:pt x="4" y="1"/>
                  </a:lnTo>
                  <a:lnTo>
                    <a:pt x="2" y="1"/>
                  </a:lnTo>
                  <a:lnTo>
                    <a:pt x="4" y="1"/>
                  </a:lnTo>
                  <a:lnTo>
                    <a:pt x="4" y="3"/>
                  </a:lnTo>
                  <a:lnTo>
                    <a:pt x="2" y="3"/>
                  </a:lnTo>
                  <a:lnTo>
                    <a:pt x="2" y="1"/>
                  </a:lnTo>
                  <a:lnTo>
                    <a:pt x="2" y="3"/>
                  </a:lnTo>
                  <a:lnTo>
                    <a:pt x="2" y="1"/>
                  </a:lnTo>
                  <a:lnTo>
                    <a:pt x="0" y="3"/>
                  </a:lnTo>
                  <a:lnTo>
                    <a:pt x="0" y="1"/>
                  </a:lnTo>
                  <a:lnTo>
                    <a:pt x="2" y="1"/>
                  </a:lnTo>
                  <a:lnTo>
                    <a:pt x="2" y="0"/>
                  </a:lnTo>
                  <a:lnTo>
                    <a:pt x="0" y="1"/>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0" name="Freeform 1284"/>
            <p:cNvSpPr>
              <a:spLocks/>
            </p:cNvSpPr>
            <p:nvPr/>
          </p:nvSpPr>
          <p:spPr bwMode="gray">
            <a:xfrm>
              <a:off x="3809533" y="2851353"/>
              <a:ext cx="1933" cy="1933"/>
            </a:xfrm>
            <a:custGeom>
              <a:avLst/>
              <a:gdLst>
                <a:gd name="T0" fmla="*/ 2 w 2"/>
                <a:gd name="T1" fmla="*/ 2 h 2"/>
                <a:gd name="T2" fmla="*/ 0 w 2"/>
                <a:gd name="T3" fmla="*/ 2 h 2"/>
                <a:gd name="T4" fmla="*/ 0 w 2"/>
                <a:gd name="T5" fmla="*/ 0 h 2"/>
                <a:gd name="T6" fmla="*/ 2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2"/>
                  </a:lnTo>
                  <a:lnTo>
                    <a:pt x="0" y="0"/>
                  </a:lnTo>
                  <a:lnTo>
                    <a:pt x="2" y="2"/>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1" name="Rectangle 1285"/>
            <p:cNvSpPr>
              <a:spLocks noChangeArrowheads="1"/>
            </p:cNvSpPr>
            <p:nvPr/>
          </p:nvSpPr>
          <p:spPr bwMode="gray">
            <a:xfrm>
              <a:off x="3807600" y="2851353"/>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2" name="Freeform 1286"/>
            <p:cNvSpPr>
              <a:spLocks/>
            </p:cNvSpPr>
            <p:nvPr/>
          </p:nvSpPr>
          <p:spPr bwMode="gray">
            <a:xfrm>
              <a:off x="3813398" y="2849420"/>
              <a:ext cx="3866" cy="3866"/>
            </a:xfrm>
            <a:custGeom>
              <a:avLst/>
              <a:gdLst>
                <a:gd name="T0" fmla="*/ 0 w 4"/>
                <a:gd name="T1" fmla="*/ 0 h 4"/>
                <a:gd name="T2" fmla="*/ 2 w 4"/>
                <a:gd name="T3" fmla="*/ 0 h 4"/>
                <a:gd name="T4" fmla="*/ 2 w 4"/>
                <a:gd name="T5" fmla="*/ 2 h 4"/>
                <a:gd name="T6" fmla="*/ 2 w 4"/>
                <a:gd name="T7" fmla="*/ 4 h 4"/>
                <a:gd name="T8" fmla="*/ 4 w 4"/>
                <a:gd name="T9" fmla="*/ 4 h 4"/>
                <a:gd name="T10" fmla="*/ 2 w 4"/>
                <a:gd name="T11" fmla="*/ 4 h 4"/>
                <a:gd name="T12" fmla="*/ 2 w 4"/>
                <a:gd name="T13" fmla="*/ 2 h 4"/>
                <a:gd name="T14" fmla="*/ 0 w 4"/>
                <a:gd name="T15" fmla="*/ 2 h 4"/>
                <a:gd name="T16" fmla="*/ 0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0"/>
                  </a:moveTo>
                  <a:lnTo>
                    <a:pt x="2" y="0"/>
                  </a:lnTo>
                  <a:lnTo>
                    <a:pt x="2" y="2"/>
                  </a:lnTo>
                  <a:lnTo>
                    <a:pt x="2" y="4"/>
                  </a:lnTo>
                  <a:lnTo>
                    <a:pt x="4" y="4"/>
                  </a:lnTo>
                  <a:lnTo>
                    <a:pt x="2" y="4"/>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3" name="Freeform 1287"/>
            <p:cNvSpPr>
              <a:spLocks/>
            </p:cNvSpPr>
            <p:nvPr/>
          </p:nvSpPr>
          <p:spPr bwMode="gray">
            <a:xfrm>
              <a:off x="3811466" y="2849420"/>
              <a:ext cx="3866" cy="3866"/>
            </a:xfrm>
            <a:custGeom>
              <a:avLst/>
              <a:gdLst>
                <a:gd name="T0" fmla="*/ 2 w 4"/>
                <a:gd name="T1" fmla="*/ 0 h 4"/>
                <a:gd name="T2" fmla="*/ 2 w 4"/>
                <a:gd name="T3" fmla="*/ 2 h 4"/>
                <a:gd name="T4" fmla="*/ 4 w 4"/>
                <a:gd name="T5" fmla="*/ 2 h 4"/>
                <a:gd name="T6" fmla="*/ 4 w 4"/>
                <a:gd name="T7" fmla="*/ 4 h 4"/>
                <a:gd name="T8" fmla="*/ 2 w 4"/>
                <a:gd name="T9" fmla="*/ 4 h 4"/>
                <a:gd name="T10" fmla="*/ 2 w 4"/>
                <a:gd name="T11" fmla="*/ 2 h 4"/>
                <a:gd name="T12" fmla="*/ 0 w 4"/>
                <a:gd name="T13" fmla="*/ 2 h 4"/>
                <a:gd name="T14" fmla="*/ 2 w 4"/>
                <a:gd name="T15" fmla="*/ 2 h 4"/>
                <a:gd name="T16" fmla="*/ 2 w 4"/>
                <a:gd name="T17" fmla="*/ 0 h 4"/>
                <a:gd name="T18" fmla="*/ 0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lnTo>
                    <a:pt x="2" y="2"/>
                  </a:lnTo>
                  <a:lnTo>
                    <a:pt x="4" y="2"/>
                  </a:lnTo>
                  <a:lnTo>
                    <a:pt x="4" y="4"/>
                  </a:lnTo>
                  <a:lnTo>
                    <a:pt x="2" y="4"/>
                  </a:lnTo>
                  <a:lnTo>
                    <a:pt x="2" y="2"/>
                  </a:lnTo>
                  <a:lnTo>
                    <a:pt x="0" y="2"/>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4" name="Freeform 1288"/>
            <p:cNvSpPr>
              <a:spLocks/>
            </p:cNvSpPr>
            <p:nvPr/>
          </p:nvSpPr>
          <p:spPr bwMode="gray">
            <a:xfrm>
              <a:off x="3807600" y="2849420"/>
              <a:ext cx="1933" cy="1933"/>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5" name="Freeform 1289"/>
            <p:cNvSpPr>
              <a:spLocks/>
            </p:cNvSpPr>
            <p:nvPr/>
          </p:nvSpPr>
          <p:spPr bwMode="gray">
            <a:xfrm>
              <a:off x="3807600" y="2847488"/>
              <a:ext cx="1933" cy="1933"/>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6" name="Freeform 1290"/>
            <p:cNvSpPr>
              <a:spLocks/>
            </p:cNvSpPr>
            <p:nvPr/>
          </p:nvSpPr>
          <p:spPr bwMode="gray">
            <a:xfrm>
              <a:off x="3813398" y="2847488"/>
              <a:ext cx="3866" cy="3866"/>
            </a:xfrm>
            <a:custGeom>
              <a:avLst/>
              <a:gdLst>
                <a:gd name="T0" fmla="*/ 0 w 4"/>
                <a:gd name="T1" fmla="*/ 0 h 4"/>
                <a:gd name="T2" fmla="*/ 2 w 4"/>
                <a:gd name="T3" fmla="*/ 0 h 4"/>
                <a:gd name="T4" fmla="*/ 2 w 4"/>
                <a:gd name="T5" fmla="*/ 2 h 4"/>
                <a:gd name="T6" fmla="*/ 4 w 4"/>
                <a:gd name="T7" fmla="*/ 2 h 4"/>
                <a:gd name="T8" fmla="*/ 4 w 4"/>
                <a:gd name="T9" fmla="*/ 4 h 4"/>
                <a:gd name="T10" fmla="*/ 2 w 4"/>
                <a:gd name="T11" fmla="*/ 2 h 4"/>
                <a:gd name="T12" fmla="*/ 0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0"/>
                  </a:moveTo>
                  <a:lnTo>
                    <a:pt x="2" y="0"/>
                  </a:lnTo>
                  <a:lnTo>
                    <a:pt x="2" y="2"/>
                  </a:lnTo>
                  <a:lnTo>
                    <a:pt x="4" y="2"/>
                  </a:lnTo>
                  <a:lnTo>
                    <a:pt x="4" y="4"/>
                  </a:lnTo>
                  <a:lnTo>
                    <a:pt x="2"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7" name="Freeform 1291"/>
            <p:cNvSpPr>
              <a:spLocks/>
            </p:cNvSpPr>
            <p:nvPr/>
          </p:nvSpPr>
          <p:spPr bwMode="gray">
            <a:xfrm>
              <a:off x="3807600" y="2845555"/>
              <a:ext cx="1933" cy="3866"/>
            </a:xfrm>
            <a:custGeom>
              <a:avLst/>
              <a:gdLst>
                <a:gd name="T0" fmla="*/ 0 w 2"/>
                <a:gd name="T1" fmla="*/ 0 h 4"/>
                <a:gd name="T2" fmla="*/ 2 w 2"/>
                <a:gd name="T3" fmla="*/ 0 h 4"/>
                <a:gd name="T4" fmla="*/ 2 w 2"/>
                <a:gd name="T5" fmla="*/ 2 h 4"/>
                <a:gd name="T6" fmla="*/ 0 w 2"/>
                <a:gd name="T7" fmla="*/ 2 h 4"/>
                <a:gd name="T8" fmla="*/ 2 w 2"/>
                <a:gd name="T9" fmla="*/ 2 h 4"/>
                <a:gd name="T10" fmla="*/ 0 w 2"/>
                <a:gd name="T11" fmla="*/ 2 h 4"/>
                <a:gd name="T12" fmla="*/ 0 w 2"/>
                <a:gd name="T13" fmla="*/ 4 h 4"/>
                <a:gd name="T14" fmla="*/ 0 w 2"/>
                <a:gd name="T15" fmla="*/ 2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2" y="0"/>
                  </a:lnTo>
                  <a:lnTo>
                    <a:pt x="2" y="2"/>
                  </a:lnTo>
                  <a:lnTo>
                    <a:pt x="0" y="2"/>
                  </a:lnTo>
                  <a:lnTo>
                    <a:pt x="2" y="2"/>
                  </a:lnTo>
                  <a:lnTo>
                    <a:pt x="0" y="2"/>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8" name="Rectangle 1292"/>
            <p:cNvSpPr>
              <a:spLocks noChangeArrowheads="1"/>
            </p:cNvSpPr>
            <p:nvPr/>
          </p:nvSpPr>
          <p:spPr bwMode="gray">
            <a:xfrm>
              <a:off x="3815331" y="284555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19" name="Freeform 1293"/>
            <p:cNvSpPr>
              <a:spLocks/>
            </p:cNvSpPr>
            <p:nvPr/>
          </p:nvSpPr>
          <p:spPr bwMode="gray">
            <a:xfrm>
              <a:off x="3805667" y="2843622"/>
              <a:ext cx="0" cy="3866"/>
            </a:xfrm>
            <a:custGeom>
              <a:avLst/>
              <a:gdLst>
                <a:gd name="T0" fmla="*/ 2 h 4"/>
                <a:gd name="T1" fmla="*/ 4 h 4"/>
                <a:gd name="T2" fmla="*/ 2 h 4"/>
                <a:gd name="T3" fmla="*/ 0 h 4"/>
                <a:gd name="T4" fmla="*/ 2 h 4"/>
              </a:gdLst>
              <a:ahLst/>
              <a:cxnLst>
                <a:cxn ang="0">
                  <a:pos x="0" y="T0"/>
                </a:cxn>
                <a:cxn ang="0">
                  <a:pos x="0" y="T1"/>
                </a:cxn>
                <a:cxn ang="0">
                  <a:pos x="0" y="T2"/>
                </a:cxn>
                <a:cxn ang="0">
                  <a:pos x="0" y="T3"/>
                </a:cxn>
                <a:cxn ang="0">
                  <a:pos x="0" y="T4"/>
                </a:cxn>
              </a:cxnLst>
              <a:rect l="0" t="0" r="r" b="b"/>
              <a:pathLst>
                <a:path h="4">
                  <a:moveTo>
                    <a:pt x="0" y="2"/>
                  </a:move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0" name="Freeform 1294"/>
            <p:cNvSpPr>
              <a:spLocks/>
            </p:cNvSpPr>
            <p:nvPr/>
          </p:nvSpPr>
          <p:spPr bwMode="gray">
            <a:xfrm>
              <a:off x="3809533" y="2843622"/>
              <a:ext cx="3866" cy="3866"/>
            </a:xfrm>
            <a:custGeom>
              <a:avLst/>
              <a:gdLst>
                <a:gd name="T0" fmla="*/ 2 w 4"/>
                <a:gd name="T1" fmla="*/ 2 h 4"/>
                <a:gd name="T2" fmla="*/ 4 w 4"/>
                <a:gd name="T3" fmla="*/ 2 h 4"/>
                <a:gd name="T4" fmla="*/ 4 w 4"/>
                <a:gd name="T5" fmla="*/ 4 h 4"/>
                <a:gd name="T6" fmla="*/ 2 w 4"/>
                <a:gd name="T7" fmla="*/ 4 h 4"/>
                <a:gd name="T8" fmla="*/ 2 w 4"/>
                <a:gd name="T9" fmla="*/ 2 h 4"/>
                <a:gd name="T10" fmla="*/ 2 w 4"/>
                <a:gd name="T11" fmla="*/ 0 h 4"/>
                <a:gd name="T12" fmla="*/ 0 w 4"/>
                <a:gd name="T13" fmla="*/ 0 h 4"/>
                <a:gd name="T14" fmla="*/ 2 w 4"/>
                <a:gd name="T15" fmla="*/ 0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lnTo>
                    <a:pt x="4" y="2"/>
                  </a:lnTo>
                  <a:lnTo>
                    <a:pt x="4" y="4"/>
                  </a:lnTo>
                  <a:lnTo>
                    <a:pt x="2" y="4"/>
                  </a:lnTo>
                  <a:lnTo>
                    <a:pt x="2" y="2"/>
                  </a:ln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1" name="Freeform 1295"/>
            <p:cNvSpPr>
              <a:spLocks/>
            </p:cNvSpPr>
            <p:nvPr/>
          </p:nvSpPr>
          <p:spPr bwMode="gray">
            <a:xfrm>
              <a:off x="3815331" y="2843622"/>
              <a:ext cx="1933" cy="1933"/>
            </a:xfrm>
            <a:custGeom>
              <a:avLst/>
              <a:gdLst>
                <a:gd name="T0" fmla="*/ 0 w 2"/>
                <a:gd name="T1" fmla="*/ 0 h 2"/>
                <a:gd name="T2" fmla="*/ 2 w 2"/>
                <a:gd name="T3" fmla="*/ 2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2" name="Freeform 1296"/>
            <p:cNvSpPr>
              <a:spLocks/>
            </p:cNvSpPr>
            <p:nvPr/>
          </p:nvSpPr>
          <p:spPr bwMode="gray">
            <a:xfrm>
              <a:off x="3805667" y="2843622"/>
              <a:ext cx="1933" cy="5798"/>
            </a:xfrm>
            <a:custGeom>
              <a:avLst/>
              <a:gdLst>
                <a:gd name="T0" fmla="*/ 2 w 2"/>
                <a:gd name="T1" fmla="*/ 0 h 6"/>
                <a:gd name="T2" fmla="*/ 2 w 2"/>
                <a:gd name="T3" fmla="*/ 2 h 6"/>
                <a:gd name="T4" fmla="*/ 2 w 2"/>
                <a:gd name="T5" fmla="*/ 4 h 6"/>
                <a:gd name="T6" fmla="*/ 2 w 2"/>
                <a:gd name="T7" fmla="*/ 6 h 6"/>
                <a:gd name="T8" fmla="*/ 0 w 2"/>
                <a:gd name="T9" fmla="*/ 6 h 6"/>
                <a:gd name="T10" fmla="*/ 0 w 2"/>
                <a:gd name="T11" fmla="*/ 4 h 6"/>
                <a:gd name="T12" fmla="*/ 0 w 2"/>
                <a:gd name="T13" fmla="*/ 2 h 6"/>
                <a:gd name="T14" fmla="*/ 2 w 2"/>
                <a:gd name="T15" fmla="*/ 2 h 6"/>
                <a:gd name="T16" fmla="*/ 2 w 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0"/>
                  </a:moveTo>
                  <a:lnTo>
                    <a:pt x="2" y="2"/>
                  </a:lnTo>
                  <a:lnTo>
                    <a:pt x="2" y="4"/>
                  </a:lnTo>
                  <a:lnTo>
                    <a:pt x="2" y="6"/>
                  </a:lnTo>
                  <a:lnTo>
                    <a:pt x="0" y="6"/>
                  </a:lnTo>
                  <a:lnTo>
                    <a:pt x="0" y="4"/>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3" name="Freeform 1297"/>
            <p:cNvSpPr>
              <a:spLocks/>
            </p:cNvSpPr>
            <p:nvPr/>
          </p:nvSpPr>
          <p:spPr bwMode="gray">
            <a:xfrm>
              <a:off x="3813398" y="2841689"/>
              <a:ext cx="1933" cy="3866"/>
            </a:xfrm>
            <a:custGeom>
              <a:avLst/>
              <a:gdLst>
                <a:gd name="T0" fmla="*/ 0 w 2"/>
                <a:gd name="T1" fmla="*/ 0 h 4"/>
                <a:gd name="T2" fmla="*/ 0 w 2"/>
                <a:gd name="T3" fmla="*/ 2 h 4"/>
                <a:gd name="T4" fmla="*/ 2 w 2"/>
                <a:gd name="T5" fmla="*/ 2 h 4"/>
                <a:gd name="T6" fmla="*/ 0 w 2"/>
                <a:gd name="T7" fmla="*/ 2 h 4"/>
                <a:gd name="T8" fmla="*/ 2 w 2"/>
                <a:gd name="T9" fmla="*/ 2 h 4"/>
                <a:gd name="T10" fmla="*/ 2 w 2"/>
                <a:gd name="T11" fmla="*/ 4 h 4"/>
                <a:gd name="T12" fmla="*/ 0 w 2"/>
                <a:gd name="T13" fmla="*/ 4 h 4"/>
                <a:gd name="T14" fmla="*/ 0 w 2"/>
                <a:gd name="T15" fmla="*/ 2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0" y="2"/>
                  </a:lnTo>
                  <a:lnTo>
                    <a:pt x="2" y="2"/>
                  </a:lnTo>
                  <a:lnTo>
                    <a:pt x="0" y="2"/>
                  </a:lnTo>
                  <a:lnTo>
                    <a:pt x="2" y="2"/>
                  </a:lnTo>
                  <a:lnTo>
                    <a:pt x="2" y="4"/>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4" name="Rectangle 1298"/>
            <p:cNvSpPr>
              <a:spLocks noChangeArrowheads="1"/>
            </p:cNvSpPr>
            <p:nvPr/>
          </p:nvSpPr>
          <p:spPr bwMode="gray">
            <a:xfrm>
              <a:off x="3811466" y="283782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5" name="Freeform 1299"/>
            <p:cNvSpPr>
              <a:spLocks/>
            </p:cNvSpPr>
            <p:nvPr/>
          </p:nvSpPr>
          <p:spPr bwMode="gray">
            <a:xfrm>
              <a:off x="3803734" y="2837824"/>
              <a:ext cx="1933" cy="5798"/>
            </a:xfrm>
            <a:custGeom>
              <a:avLst/>
              <a:gdLst>
                <a:gd name="T0" fmla="*/ 2 w 2"/>
                <a:gd name="T1" fmla="*/ 2 h 6"/>
                <a:gd name="T2" fmla="*/ 2 w 2"/>
                <a:gd name="T3" fmla="*/ 0 h 6"/>
                <a:gd name="T4" fmla="*/ 2 w 2"/>
                <a:gd name="T5" fmla="*/ 2 h 6"/>
                <a:gd name="T6" fmla="*/ 2 w 2"/>
                <a:gd name="T7" fmla="*/ 4 h 6"/>
                <a:gd name="T8" fmla="*/ 2 w 2"/>
                <a:gd name="T9" fmla="*/ 2 h 6"/>
                <a:gd name="T10" fmla="*/ 2 w 2"/>
                <a:gd name="T11" fmla="*/ 4 h 6"/>
                <a:gd name="T12" fmla="*/ 0 w 2"/>
                <a:gd name="T13" fmla="*/ 4 h 6"/>
                <a:gd name="T14" fmla="*/ 0 w 2"/>
                <a:gd name="T15" fmla="*/ 6 h 6"/>
                <a:gd name="T16" fmla="*/ 0 w 2"/>
                <a:gd name="T17" fmla="*/ 4 h 6"/>
                <a:gd name="T18" fmla="*/ 0 w 2"/>
                <a:gd name="T19" fmla="*/ 2 h 6"/>
                <a:gd name="T20" fmla="*/ 0 w 2"/>
                <a:gd name="T21" fmla="*/ 0 h 6"/>
                <a:gd name="T22" fmla="*/ 2 w 2"/>
                <a:gd name="T23" fmla="*/ 0 h 6"/>
                <a:gd name="T24" fmla="*/ 2 w 2"/>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2"/>
                  </a:moveTo>
                  <a:lnTo>
                    <a:pt x="2" y="0"/>
                  </a:lnTo>
                  <a:lnTo>
                    <a:pt x="2" y="2"/>
                  </a:lnTo>
                  <a:lnTo>
                    <a:pt x="2" y="4"/>
                  </a:lnTo>
                  <a:lnTo>
                    <a:pt x="2" y="2"/>
                  </a:lnTo>
                  <a:lnTo>
                    <a:pt x="2" y="4"/>
                  </a:lnTo>
                  <a:lnTo>
                    <a:pt x="0" y="4"/>
                  </a:lnTo>
                  <a:lnTo>
                    <a:pt x="0" y="6"/>
                  </a:lnTo>
                  <a:lnTo>
                    <a:pt x="0"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6" name="Rectangle 1300"/>
            <p:cNvSpPr>
              <a:spLocks noChangeArrowheads="1"/>
            </p:cNvSpPr>
            <p:nvPr/>
          </p:nvSpPr>
          <p:spPr bwMode="gray">
            <a:xfrm>
              <a:off x="3815331" y="283782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7" name="Freeform 1301"/>
            <p:cNvSpPr>
              <a:spLocks/>
            </p:cNvSpPr>
            <p:nvPr/>
          </p:nvSpPr>
          <p:spPr bwMode="gray">
            <a:xfrm>
              <a:off x="3805667" y="2837824"/>
              <a:ext cx="3866" cy="3866"/>
            </a:xfrm>
            <a:custGeom>
              <a:avLst/>
              <a:gdLst>
                <a:gd name="T0" fmla="*/ 4 w 4"/>
                <a:gd name="T1" fmla="*/ 0 h 4"/>
                <a:gd name="T2" fmla="*/ 4 w 4"/>
                <a:gd name="T3" fmla="*/ 2 h 4"/>
                <a:gd name="T4" fmla="*/ 4 w 4"/>
                <a:gd name="T5" fmla="*/ 0 h 4"/>
                <a:gd name="T6" fmla="*/ 2 w 4"/>
                <a:gd name="T7" fmla="*/ 0 h 4"/>
                <a:gd name="T8" fmla="*/ 2 w 4"/>
                <a:gd name="T9" fmla="*/ 2 h 4"/>
                <a:gd name="T10" fmla="*/ 0 w 4"/>
                <a:gd name="T11" fmla="*/ 2 h 4"/>
                <a:gd name="T12" fmla="*/ 0 w 4"/>
                <a:gd name="T13" fmla="*/ 4 h 4"/>
                <a:gd name="T14" fmla="*/ 0 w 4"/>
                <a:gd name="T15" fmla="*/ 2 h 4"/>
                <a:gd name="T16" fmla="*/ 2 w 4"/>
                <a:gd name="T17" fmla="*/ 2 h 4"/>
                <a:gd name="T18" fmla="*/ 0 w 4"/>
                <a:gd name="T19" fmla="*/ 2 h 4"/>
                <a:gd name="T20" fmla="*/ 2 w 4"/>
                <a:gd name="T21" fmla="*/ 0 h 4"/>
                <a:gd name="T22" fmla="*/ 4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0"/>
                  </a:moveTo>
                  <a:lnTo>
                    <a:pt x="4" y="2"/>
                  </a:lnTo>
                  <a:lnTo>
                    <a:pt x="4" y="0"/>
                  </a:lnTo>
                  <a:lnTo>
                    <a:pt x="2" y="0"/>
                  </a:lnTo>
                  <a:lnTo>
                    <a:pt x="2" y="2"/>
                  </a:lnTo>
                  <a:lnTo>
                    <a:pt x="0" y="2"/>
                  </a:lnTo>
                  <a:lnTo>
                    <a:pt x="0" y="4"/>
                  </a:lnTo>
                  <a:lnTo>
                    <a:pt x="0" y="2"/>
                  </a:lnTo>
                  <a:lnTo>
                    <a:pt x="2" y="2"/>
                  </a:lnTo>
                  <a:lnTo>
                    <a:pt x="0"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8" name="Freeform 1302"/>
            <p:cNvSpPr>
              <a:spLocks/>
            </p:cNvSpPr>
            <p:nvPr/>
          </p:nvSpPr>
          <p:spPr bwMode="gray">
            <a:xfrm>
              <a:off x="3805667" y="2835891"/>
              <a:ext cx="1933" cy="1933"/>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29" name="Freeform 1303"/>
            <p:cNvSpPr>
              <a:spLocks/>
            </p:cNvSpPr>
            <p:nvPr/>
          </p:nvSpPr>
          <p:spPr bwMode="gray">
            <a:xfrm>
              <a:off x="3809533" y="2833958"/>
              <a:ext cx="1933" cy="3866"/>
            </a:xfrm>
            <a:custGeom>
              <a:avLst/>
              <a:gdLst>
                <a:gd name="T0" fmla="*/ 2 w 2"/>
                <a:gd name="T1" fmla="*/ 2 h 4"/>
                <a:gd name="T2" fmla="*/ 0 w 2"/>
                <a:gd name="T3" fmla="*/ 2 h 4"/>
                <a:gd name="T4" fmla="*/ 2 w 2"/>
                <a:gd name="T5" fmla="*/ 2 h 4"/>
                <a:gd name="T6" fmla="*/ 2 w 2"/>
                <a:gd name="T7" fmla="*/ 4 h 4"/>
                <a:gd name="T8" fmla="*/ 0 w 2"/>
                <a:gd name="T9" fmla="*/ 2 h 4"/>
                <a:gd name="T10" fmla="*/ 0 w 2"/>
                <a:gd name="T11" fmla="*/ 0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0" y="2"/>
                  </a:lnTo>
                  <a:lnTo>
                    <a:pt x="2" y="2"/>
                  </a:lnTo>
                  <a:lnTo>
                    <a:pt x="2" y="4"/>
                  </a:lnTo>
                  <a:lnTo>
                    <a:pt x="0" y="2"/>
                  </a:lnTo>
                  <a:lnTo>
                    <a:pt x="0"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0" name="Freeform 1304"/>
            <p:cNvSpPr>
              <a:spLocks/>
            </p:cNvSpPr>
            <p:nvPr/>
          </p:nvSpPr>
          <p:spPr bwMode="gray">
            <a:xfrm>
              <a:off x="3811466" y="2833958"/>
              <a:ext cx="1933" cy="3866"/>
            </a:xfrm>
            <a:custGeom>
              <a:avLst/>
              <a:gdLst>
                <a:gd name="T0" fmla="*/ 0 w 2"/>
                <a:gd name="T1" fmla="*/ 4 h 4"/>
                <a:gd name="T2" fmla="*/ 0 w 2"/>
                <a:gd name="T3" fmla="*/ 2 h 4"/>
                <a:gd name="T4" fmla="*/ 0 w 2"/>
                <a:gd name="T5" fmla="*/ 0 h 4"/>
                <a:gd name="T6" fmla="*/ 0 w 2"/>
                <a:gd name="T7" fmla="*/ 2 h 4"/>
                <a:gd name="T8" fmla="*/ 2 w 2"/>
                <a:gd name="T9" fmla="*/ 2 h 4"/>
                <a:gd name="T10" fmla="*/ 2 w 2"/>
                <a:gd name="T11" fmla="*/ 4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lnTo>
                    <a:pt x="0" y="2"/>
                  </a:lnTo>
                  <a:lnTo>
                    <a:pt x="0" y="0"/>
                  </a:lnTo>
                  <a:lnTo>
                    <a:pt x="0" y="2"/>
                  </a:lnTo>
                  <a:lnTo>
                    <a:pt x="2" y="2"/>
                  </a:lnTo>
                  <a:lnTo>
                    <a:pt x="2" y="4"/>
                  </a:lnTo>
                  <a:lnTo>
                    <a:pt x="0"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1" name="Freeform 1305"/>
            <p:cNvSpPr>
              <a:spLocks/>
            </p:cNvSpPr>
            <p:nvPr/>
          </p:nvSpPr>
          <p:spPr bwMode="gray">
            <a:xfrm>
              <a:off x="3805667" y="2832025"/>
              <a:ext cx="5798" cy="3866"/>
            </a:xfrm>
            <a:custGeom>
              <a:avLst/>
              <a:gdLst>
                <a:gd name="T0" fmla="*/ 4 w 6"/>
                <a:gd name="T1" fmla="*/ 0 h 4"/>
                <a:gd name="T2" fmla="*/ 6 w 6"/>
                <a:gd name="T3" fmla="*/ 0 h 4"/>
                <a:gd name="T4" fmla="*/ 6 w 6"/>
                <a:gd name="T5" fmla="*/ 2 h 4"/>
                <a:gd name="T6" fmla="*/ 6 w 6"/>
                <a:gd name="T7" fmla="*/ 4 h 4"/>
                <a:gd name="T8" fmla="*/ 6 w 6"/>
                <a:gd name="T9" fmla="*/ 2 h 4"/>
                <a:gd name="T10" fmla="*/ 6 w 6"/>
                <a:gd name="T11" fmla="*/ 4 h 4"/>
                <a:gd name="T12" fmla="*/ 6 w 6"/>
                <a:gd name="T13" fmla="*/ 2 h 4"/>
                <a:gd name="T14" fmla="*/ 4 w 6"/>
                <a:gd name="T15" fmla="*/ 2 h 4"/>
                <a:gd name="T16" fmla="*/ 4 w 6"/>
                <a:gd name="T17" fmla="*/ 4 h 4"/>
                <a:gd name="T18" fmla="*/ 2 w 6"/>
                <a:gd name="T19" fmla="*/ 4 h 4"/>
                <a:gd name="T20" fmla="*/ 4 w 6"/>
                <a:gd name="T21" fmla="*/ 4 h 4"/>
                <a:gd name="T22" fmla="*/ 4 w 6"/>
                <a:gd name="T23" fmla="*/ 2 h 4"/>
                <a:gd name="T24" fmla="*/ 2 w 6"/>
                <a:gd name="T25" fmla="*/ 2 h 4"/>
                <a:gd name="T26" fmla="*/ 2 w 6"/>
                <a:gd name="T27" fmla="*/ 4 h 4"/>
                <a:gd name="T28" fmla="*/ 2 w 6"/>
                <a:gd name="T29" fmla="*/ 2 h 4"/>
                <a:gd name="T30" fmla="*/ 0 w 6"/>
                <a:gd name="T31" fmla="*/ 2 h 4"/>
                <a:gd name="T32" fmla="*/ 2 w 6"/>
                <a:gd name="T33" fmla="*/ 2 h 4"/>
                <a:gd name="T34" fmla="*/ 4 w 6"/>
                <a:gd name="T35" fmla="*/ 2 h 4"/>
                <a:gd name="T36" fmla="*/ 4 w 6"/>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4">
                  <a:moveTo>
                    <a:pt x="4" y="0"/>
                  </a:moveTo>
                  <a:lnTo>
                    <a:pt x="6" y="0"/>
                  </a:lnTo>
                  <a:lnTo>
                    <a:pt x="6" y="2"/>
                  </a:lnTo>
                  <a:lnTo>
                    <a:pt x="6" y="4"/>
                  </a:lnTo>
                  <a:lnTo>
                    <a:pt x="6" y="2"/>
                  </a:lnTo>
                  <a:lnTo>
                    <a:pt x="6" y="4"/>
                  </a:lnTo>
                  <a:lnTo>
                    <a:pt x="6" y="2"/>
                  </a:lnTo>
                  <a:lnTo>
                    <a:pt x="4" y="2"/>
                  </a:lnTo>
                  <a:lnTo>
                    <a:pt x="4" y="4"/>
                  </a:lnTo>
                  <a:lnTo>
                    <a:pt x="2" y="4"/>
                  </a:lnTo>
                  <a:lnTo>
                    <a:pt x="4" y="4"/>
                  </a:lnTo>
                  <a:lnTo>
                    <a:pt x="4" y="2"/>
                  </a:lnTo>
                  <a:lnTo>
                    <a:pt x="2" y="2"/>
                  </a:lnTo>
                  <a:lnTo>
                    <a:pt x="2" y="4"/>
                  </a:lnTo>
                  <a:lnTo>
                    <a:pt x="2" y="2"/>
                  </a:lnTo>
                  <a:lnTo>
                    <a:pt x="0" y="2"/>
                  </a:lnTo>
                  <a:lnTo>
                    <a:pt x="2" y="2"/>
                  </a:lnTo>
                  <a:lnTo>
                    <a:pt x="4" y="2"/>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2" name="Freeform 1306"/>
            <p:cNvSpPr>
              <a:spLocks/>
            </p:cNvSpPr>
            <p:nvPr/>
          </p:nvSpPr>
          <p:spPr bwMode="gray">
            <a:xfrm>
              <a:off x="3805667" y="2830092"/>
              <a:ext cx="3866" cy="3866"/>
            </a:xfrm>
            <a:custGeom>
              <a:avLst/>
              <a:gdLst>
                <a:gd name="T0" fmla="*/ 2 w 4"/>
                <a:gd name="T1" fmla="*/ 0 h 4"/>
                <a:gd name="T2" fmla="*/ 2 w 4"/>
                <a:gd name="T3" fmla="*/ 2 h 4"/>
                <a:gd name="T4" fmla="*/ 4 w 4"/>
                <a:gd name="T5" fmla="*/ 2 h 4"/>
                <a:gd name="T6" fmla="*/ 4 w 4"/>
                <a:gd name="T7" fmla="*/ 4 h 4"/>
                <a:gd name="T8" fmla="*/ 2 w 4"/>
                <a:gd name="T9" fmla="*/ 4 h 4"/>
                <a:gd name="T10" fmla="*/ 2 w 4"/>
                <a:gd name="T11" fmla="*/ 2 h 4"/>
                <a:gd name="T12" fmla="*/ 0 w 4"/>
                <a:gd name="T13" fmla="*/ 2 h 4"/>
                <a:gd name="T14" fmla="*/ 2 w 4"/>
                <a:gd name="T15" fmla="*/ 0 h 4"/>
                <a:gd name="T16" fmla="*/ 2 w 4"/>
                <a:gd name="T17" fmla="*/ 2 h 4"/>
                <a:gd name="T18" fmla="*/ 2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0"/>
                  </a:moveTo>
                  <a:lnTo>
                    <a:pt x="2" y="2"/>
                  </a:lnTo>
                  <a:lnTo>
                    <a:pt x="4" y="2"/>
                  </a:lnTo>
                  <a:lnTo>
                    <a:pt x="4" y="4"/>
                  </a:lnTo>
                  <a:lnTo>
                    <a:pt x="2" y="4"/>
                  </a:lnTo>
                  <a:lnTo>
                    <a:pt x="2" y="2"/>
                  </a:lnTo>
                  <a:lnTo>
                    <a:pt x="0" y="2"/>
                  </a:lnTo>
                  <a:lnTo>
                    <a:pt x="2" y="0"/>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3" name="Freeform 1307"/>
            <p:cNvSpPr>
              <a:spLocks/>
            </p:cNvSpPr>
            <p:nvPr/>
          </p:nvSpPr>
          <p:spPr bwMode="gray">
            <a:xfrm>
              <a:off x="3805667" y="2830092"/>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4" name="Freeform 1308"/>
            <p:cNvSpPr>
              <a:spLocks/>
            </p:cNvSpPr>
            <p:nvPr/>
          </p:nvSpPr>
          <p:spPr bwMode="gray">
            <a:xfrm>
              <a:off x="3809533" y="2828159"/>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5" name="Freeform 1309"/>
            <p:cNvSpPr>
              <a:spLocks/>
            </p:cNvSpPr>
            <p:nvPr/>
          </p:nvSpPr>
          <p:spPr bwMode="gray">
            <a:xfrm>
              <a:off x="3801802" y="2828159"/>
              <a:ext cx="3866" cy="3866"/>
            </a:xfrm>
            <a:custGeom>
              <a:avLst/>
              <a:gdLst>
                <a:gd name="T0" fmla="*/ 2 w 4"/>
                <a:gd name="T1" fmla="*/ 0 h 4"/>
                <a:gd name="T2" fmla="*/ 4 w 4"/>
                <a:gd name="T3" fmla="*/ 0 h 4"/>
                <a:gd name="T4" fmla="*/ 2 w 4"/>
                <a:gd name="T5" fmla="*/ 0 h 4"/>
                <a:gd name="T6" fmla="*/ 2 w 4"/>
                <a:gd name="T7" fmla="*/ 2 h 4"/>
                <a:gd name="T8" fmla="*/ 2 w 4"/>
                <a:gd name="T9" fmla="*/ 0 h 4"/>
                <a:gd name="T10" fmla="*/ 2 w 4"/>
                <a:gd name="T11" fmla="*/ 2 h 4"/>
                <a:gd name="T12" fmla="*/ 2 w 4"/>
                <a:gd name="T13" fmla="*/ 4 h 4"/>
                <a:gd name="T14" fmla="*/ 0 w 4"/>
                <a:gd name="T15" fmla="*/ 4 h 4"/>
                <a:gd name="T16" fmla="*/ 0 w 4"/>
                <a:gd name="T17" fmla="*/ 2 h 4"/>
                <a:gd name="T18" fmla="*/ 2 w 4"/>
                <a:gd name="T19" fmla="*/ 2 h 4"/>
                <a:gd name="T20" fmla="*/ 0 w 4"/>
                <a:gd name="T21" fmla="*/ 2 h 4"/>
                <a:gd name="T22" fmla="*/ 2 w 4"/>
                <a:gd name="T23" fmla="*/ 2 h 4"/>
                <a:gd name="T24" fmla="*/ 2 w 4"/>
                <a:gd name="T25" fmla="*/ 0 h 4"/>
                <a:gd name="T26" fmla="*/ 0 w 4"/>
                <a:gd name="T27" fmla="*/ 0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lnTo>
                    <a:pt x="4" y="0"/>
                  </a:lnTo>
                  <a:lnTo>
                    <a:pt x="2" y="0"/>
                  </a:lnTo>
                  <a:lnTo>
                    <a:pt x="2" y="2"/>
                  </a:lnTo>
                  <a:lnTo>
                    <a:pt x="2" y="0"/>
                  </a:lnTo>
                  <a:lnTo>
                    <a:pt x="2" y="2"/>
                  </a:lnTo>
                  <a:lnTo>
                    <a:pt x="2" y="4"/>
                  </a:lnTo>
                  <a:lnTo>
                    <a:pt x="0" y="4"/>
                  </a:lnTo>
                  <a:lnTo>
                    <a:pt x="0" y="2"/>
                  </a:lnTo>
                  <a:lnTo>
                    <a:pt x="2" y="2"/>
                  </a:lnTo>
                  <a:lnTo>
                    <a:pt x="0" y="2"/>
                  </a:ln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6" name="Freeform 1310"/>
            <p:cNvSpPr>
              <a:spLocks/>
            </p:cNvSpPr>
            <p:nvPr/>
          </p:nvSpPr>
          <p:spPr bwMode="gray">
            <a:xfrm>
              <a:off x="3809533" y="2826227"/>
              <a:ext cx="3866" cy="5798"/>
            </a:xfrm>
            <a:custGeom>
              <a:avLst/>
              <a:gdLst>
                <a:gd name="T0" fmla="*/ 0 w 4"/>
                <a:gd name="T1" fmla="*/ 2 h 6"/>
                <a:gd name="T2" fmla="*/ 2 w 4"/>
                <a:gd name="T3" fmla="*/ 2 h 6"/>
                <a:gd name="T4" fmla="*/ 2 w 4"/>
                <a:gd name="T5" fmla="*/ 4 h 6"/>
                <a:gd name="T6" fmla="*/ 4 w 4"/>
                <a:gd name="T7" fmla="*/ 4 h 6"/>
                <a:gd name="T8" fmla="*/ 2 w 4"/>
                <a:gd name="T9" fmla="*/ 4 h 6"/>
                <a:gd name="T10" fmla="*/ 4 w 4"/>
                <a:gd name="T11" fmla="*/ 4 h 6"/>
                <a:gd name="T12" fmla="*/ 4 w 4"/>
                <a:gd name="T13" fmla="*/ 6 h 6"/>
                <a:gd name="T14" fmla="*/ 2 w 4"/>
                <a:gd name="T15" fmla="*/ 6 h 6"/>
                <a:gd name="T16" fmla="*/ 0 w 4"/>
                <a:gd name="T17" fmla="*/ 6 h 6"/>
                <a:gd name="T18" fmla="*/ 0 w 4"/>
                <a:gd name="T19" fmla="*/ 4 h 6"/>
                <a:gd name="T20" fmla="*/ 0 w 4"/>
                <a:gd name="T21" fmla="*/ 2 h 6"/>
                <a:gd name="T22" fmla="*/ 2 w 4"/>
                <a:gd name="T23" fmla="*/ 2 h 6"/>
                <a:gd name="T24" fmla="*/ 0 w 4"/>
                <a:gd name="T25" fmla="*/ 2 h 6"/>
                <a:gd name="T26" fmla="*/ 0 w 4"/>
                <a:gd name="T27" fmla="*/ 0 h 6"/>
                <a:gd name="T28" fmla="*/ 0 w 4"/>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0" y="2"/>
                  </a:moveTo>
                  <a:lnTo>
                    <a:pt x="2" y="2"/>
                  </a:lnTo>
                  <a:lnTo>
                    <a:pt x="2" y="4"/>
                  </a:lnTo>
                  <a:lnTo>
                    <a:pt x="4" y="4"/>
                  </a:lnTo>
                  <a:lnTo>
                    <a:pt x="2" y="4"/>
                  </a:lnTo>
                  <a:lnTo>
                    <a:pt x="4" y="4"/>
                  </a:lnTo>
                  <a:lnTo>
                    <a:pt x="4" y="6"/>
                  </a:lnTo>
                  <a:lnTo>
                    <a:pt x="2" y="6"/>
                  </a:lnTo>
                  <a:lnTo>
                    <a:pt x="0" y="6"/>
                  </a:lnTo>
                  <a:lnTo>
                    <a:pt x="0" y="4"/>
                  </a:lnTo>
                  <a:lnTo>
                    <a:pt x="0" y="2"/>
                  </a:lnTo>
                  <a:lnTo>
                    <a:pt x="2" y="2"/>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7" name="Rectangle 1311"/>
            <p:cNvSpPr>
              <a:spLocks noChangeArrowheads="1"/>
            </p:cNvSpPr>
            <p:nvPr/>
          </p:nvSpPr>
          <p:spPr bwMode="gray">
            <a:xfrm>
              <a:off x="3807600" y="282622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8" name="Freeform 1312"/>
            <p:cNvSpPr>
              <a:spLocks/>
            </p:cNvSpPr>
            <p:nvPr/>
          </p:nvSpPr>
          <p:spPr bwMode="gray">
            <a:xfrm>
              <a:off x="3805667" y="2825260"/>
              <a:ext cx="1933" cy="2899"/>
            </a:xfrm>
            <a:custGeom>
              <a:avLst/>
              <a:gdLst>
                <a:gd name="T0" fmla="*/ 0 w 2"/>
                <a:gd name="T1" fmla="*/ 3 h 3"/>
                <a:gd name="T2" fmla="*/ 0 w 2"/>
                <a:gd name="T3" fmla="*/ 1 h 3"/>
                <a:gd name="T4" fmla="*/ 2 w 2"/>
                <a:gd name="T5" fmla="*/ 0 h 3"/>
                <a:gd name="T6" fmla="*/ 2 w 2"/>
                <a:gd name="T7" fmla="*/ 1 h 3"/>
                <a:gd name="T8" fmla="*/ 0 w 2"/>
                <a:gd name="T9" fmla="*/ 1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1"/>
                  </a:lnTo>
                  <a:lnTo>
                    <a:pt x="2" y="0"/>
                  </a:lnTo>
                  <a:lnTo>
                    <a:pt x="2" y="1"/>
                  </a:lnTo>
                  <a:lnTo>
                    <a:pt x="0" y="1"/>
                  </a:lnTo>
                  <a:lnTo>
                    <a:pt x="0"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39" name="Freeform 1313"/>
            <p:cNvSpPr>
              <a:spLocks/>
            </p:cNvSpPr>
            <p:nvPr/>
          </p:nvSpPr>
          <p:spPr bwMode="gray">
            <a:xfrm>
              <a:off x="3801802" y="2823327"/>
              <a:ext cx="5798" cy="4832"/>
            </a:xfrm>
            <a:custGeom>
              <a:avLst/>
              <a:gdLst>
                <a:gd name="T0" fmla="*/ 2 w 6"/>
                <a:gd name="T1" fmla="*/ 0 h 5"/>
                <a:gd name="T2" fmla="*/ 4 w 6"/>
                <a:gd name="T3" fmla="*/ 0 h 5"/>
                <a:gd name="T4" fmla="*/ 4 w 6"/>
                <a:gd name="T5" fmla="*/ 2 h 5"/>
                <a:gd name="T6" fmla="*/ 6 w 6"/>
                <a:gd name="T7" fmla="*/ 2 h 5"/>
                <a:gd name="T8" fmla="*/ 6 w 6"/>
                <a:gd name="T9" fmla="*/ 0 h 5"/>
                <a:gd name="T10" fmla="*/ 6 w 6"/>
                <a:gd name="T11" fmla="*/ 2 h 5"/>
                <a:gd name="T12" fmla="*/ 4 w 6"/>
                <a:gd name="T13" fmla="*/ 2 h 5"/>
                <a:gd name="T14" fmla="*/ 4 w 6"/>
                <a:gd name="T15" fmla="*/ 3 h 5"/>
                <a:gd name="T16" fmla="*/ 2 w 6"/>
                <a:gd name="T17" fmla="*/ 3 h 5"/>
                <a:gd name="T18" fmla="*/ 2 w 6"/>
                <a:gd name="T19" fmla="*/ 5 h 5"/>
                <a:gd name="T20" fmla="*/ 2 w 6"/>
                <a:gd name="T21" fmla="*/ 3 h 5"/>
                <a:gd name="T22" fmla="*/ 0 w 6"/>
                <a:gd name="T23" fmla="*/ 3 h 5"/>
                <a:gd name="T24" fmla="*/ 0 w 6"/>
                <a:gd name="T25" fmla="*/ 2 h 5"/>
                <a:gd name="T26" fmla="*/ 2 w 6"/>
                <a:gd name="T27" fmla="*/ 2 h 5"/>
                <a:gd name="T28" fmla="*/ 0 w 6"/>
                <a:gd name="T29" fmla="*/ 2 h 5"/>
                <a:gd name="T30" fmla="*/ 2 w 6"/>
                <a:gd name="T31" fmla="*/ 2 h 5"/>
                <a:gd name="T32" fmla="*/ 4 w 6"/>
                <a:gd name="T33" fmla="*/ 2 h 5"/>
                <a:gd name="T34" fmla="*/ 2 w 6"/>
                <a:gd name="T35" fmla="*/ 2 h 5"/>
                <a:gd name="T36" fmla="*/ 2 w 6"/>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2" y="0"/>
                  </a:moveTo>
                  <a:lnTo>
                    <a:pt x="4" y="0"/>
                  </a:lnTo>
                  <a:lnTo>
                    <a:pt x="4" y="2"/>
                  </a:lnTo>
                  <a:lnTo>
                    <a:pt x="6" y="2"/>
                  </a:lnTo>
                  <a:lnTo>
                    <a:pt x="6" y="0"/>
                  </a:lnTo>
                  <a:lnTo>
                    <a:pt x="6" y="2"/>
                  </a:lnTo>
                  <a:lnTo>
                    <a:pt x="4" y="2"/>
                  </a:lnTo>
                  <a:lnTo>
                    <a:pt x="4" y="3"/>
                  </a:lnTo>
                  <a:lnTo>
                    <a:pt x="2" y="3"/>
                  </a:lnTo>
                  <a:lnTo>
                    <a:pt x="2" y="5"/>
                  </a:lnTo>
                  <a:lnTo>
                    <a:pt x="2" y="3"/>
                  </a:lnTo>
                  <a:lnTo>
                    <a:pt x="0" y="3"/>
                  </a:lnTo>
                  <a:lnTo>
                    <a:pt x="0" y="2"/>
                  </a:lnTo>
                  <a:lnTo>
                    <a:pt x="2" y="2"/>
                  </a:lnTo>
                  <a:lnTo>
                    <a:pt x="0" y="2"/>
                  </a:lnTo>
                  <a:lnTo>
                    <a:pt x="2" y="2"/>
                  </a:lnTo>
                  <a:lnTo>
                    <a:pt x="4"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0" name="Freeform 1314"/>
            <p:cNvSpPr>
              <a:spLocks/>
            </p:cNvSpPr>
            <p:nvPr/>
          </p:nvSpPr>
          <p:spPr bwMode="gray">
            <a:xfrm>
              <a:off x="3801802" y="2817529"/>
              <a:ext cx="3866" cy="3866"/>
            </a:xfrm>
            <a:custGeom>
              <a:avLst/>
              <a:gdLst>
                <a:gd name="T0" fmla="*/ 0 w 4"/>
                <a:gd name="T1" fmla="*/ 0 h 4"/>
                <a:gd name="T2" fmla="*/ 2 w 4"/>
                <a:gd name="T3" fmla="*/ 0 h 4"/>
                <a:gd name="T4" fmla="*/ 2 w 4"/>
                <a:gd name="T5" fmla="*/ 2 h 4"/>
                <a:gd name="T6" fmla="*/ 4 w 4"/>
                <a:gd name="T7" fmla="*/ 4 h 4"/>
                <a:gd name="T8" fmla="*/ 2 w 4"/>
                <a:gd name="T9" fmla="*/ 4 h 4"/>
                <a:gd name="T10" fmla="*/ 2 w 4"/>
                <a:gd name="T11" fmla="*/ 2 h 4"/>
                <a:gd name="T12" fmla="*/ 0 w 4"/>
                <a:gd name="T13" fmla="*/ 2 h 4"/>
                <a:gd name="T14" fmla="*/ 0 w 4"/>
                <a:gd name="T15" fmla="*/ 4 h 4"/>
                <a:gd name="T16" fmla="*/ 0 w 4"/>
                <a:gd name="T17" fmla="*/ 2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2" y="0"/>
                  </a:lnTo>
                  <a:lnTo>
                    <a:pt x="2" y="2"/>
                  </a:lnTo>
                  <a:lnTo>
                    <a:pt x="4" y="4"/>
                  </a:lnTo>
                  <a:lnTo>
                    <a:pt x="2" y="4"/>
                  </a:lnTo>
                  <a:lnTo>
                    <a:pt x="2" y="2"/>
                  </a:lnTo>
                  <a:lnTo>
                    <a:pt x="0" y="2"/>
                  </a:lnTo>
                  <a:lnTo>
                    <a:pt x="0" y="4"/>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1" name="Freeform 1315"/>
            <p:cNvSpPr>
              <a:spLocks/>
            </p:cNvSpPr>
            <p:nvPr/>
          </p:nvSpPr>
          <p:spPr bwMode="gray">
            <a:xfrm>
              <a:off x="3811466" y="281559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2" name="Freeform 1316"/>
            <p:cNvSpPr>
              <a:spLocks/>
            </p:cNvSpPr>
            <p:nvPr/>
          </p:nvSpPr>
          <p:spPr bwMode="gray">
            <a:xfrm>
              <a:off x="3803734" y="2809798"/>
              <a:ext cx="3866" cy="3866"/>
            </a:xfrm>
            <a:custGeom>
              <a:avLst/>
              <a:gdLst>
                <a:gd name="T0" fmla="*/ 2 w 4"/>
                <a:gd name="T1" fmla="*/ 0 h 4"/>
                <a:gd name="T2" fmla="*/ 2 w 4"/>
                <a:gd name="T3" fmla="*/ 2 h 4"/>
                <a:gd name="T4" fmla="*/ 2 w 4"/>
                <a:gd name="T5" fmla="*/ 0 h 4"/>
                <a:gd name="T6" fmla="*/ 4 w 4"/>
                <a:gd name="T7" fmla="*/ 2 h 4"/>
                <a:gd name="T8" fmla="*/ 4 w 4"/>
                <a:gd name="T9" fmla="*/ 4 h 4"/>
                <a:gd name="T10" fmla="*/ 2 w 4"/>
                <a:gd name="T11" fmla="*/ 4 h 4"/>
                <a:gd name="T12" fmla="*/ 2 w 4"/>
                <a:gd name="T13" fmla="*/ 2 h 4"/>
                <a:gd name="T14" fmla="*/ 0 w 4"/>
                <a:gd name="T15" fmla="*/ 2 h 4"/>
                <a:gd name="T16" fmla="*/ 2 w 4"/>
                <a:gd name="T17" fmla="*/ 2 h 4"/>
                <a:gd name="T18" fmla="*/ 0 w 4"/>
                <a:gd name="T19" fmla="*/ 2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lnTo>
                    <a:pt x="2" y="2"/>
                  </a:lnTo>
                  <a:lnTo>
                    <a:pt x="2" y="0"/>
                  </a:lnTo>
                  <a:lnTo>
                    <a:pt x="4" y="2"/>
                  </a:lnTo>
                  <a:lnTo>
                    <a:pt x="4" y="4"/>
                  </a:lnTo>
                  <a:lnTo>
                    <a:pt x="2" y="4"/>
                  </a:lnTo>
                  <a:lnTo>
                    <a:pt x="2" y="2"/>
                  </a:lnTo>
                  <a:lnTo>
                    <a:pt x="0" y="2"/>
                  </a:lnTo>
                  <a:lnTo>
                    <a:pt x="2" y="2"/>
                  </a:lnTo>
                  <a:lnTo>
                    <a:pt x="0"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3" name="Freeform 1317"/>
            <p:cNvSpPr>
              <a:spLocks/>
            </p:cNvSpPr>
            <p:nvPr/>
          </p:nvSpPr>
          <p:spPr bwMode="gray">
            <a:xfrm>
              <a:off x="3799869" y="2809798"/>
              <a:ext cx="3866" cy="3866"/>
            </a:xfrm>
            <a:custGeom>
              <a:avLst/>
              <a:gdLst>
                <a:gd name="T0" fmla="*/ 4 w 4"/>
                <a:gd name="T1" fmla="*/ 0 h 4"/>
                <a:gd name="T2" fmla="*/ 4 w 4"/>
                <a:gd name="T3" fmla="*/ 2 h 4"/>
                <a:gd name="T4" fmla="*/ 2 w 4"/>
                <a:gd name="T5" fmla="*/ 2 h 4"/>
                <a:gd name="T6" fmla="*/ 4 w 4"/>
                <a:gd name="T7" fmla="*/ 2 h 4"/>
                <a:gd name="T8" fmla="*/ 2 w 4"/>
                <a:gd name="T9" fmla="*/ 2 h 4"/>
                <a:gd name="T10" fmla="*/ 2 w 4"/>
                <a:gd name="T11" fmla="*/ 4 h 4"/>
                <a:gd name="T12" fmla="*/ 0 w 4"/>
                <a:gd name="T13" fmla="*/ 2 h 4"/>
                <a:gd name="T14" fmla="*/ 2 w 4"/>
                <a:gd name="T15" fmla="*/ 2 h 4"/>
                <a:gd name="T16" fmla="*/ 2 w 4"/>
                <a:gd name="T17" fmla="*/ 0 h 4"/>
                <a:gd name="T18" fmla="*/ 4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0"/>
                  </a:moveTo>
                  <a:lnTo>
                    <a:pt x="4" y="2"/>
                  </a:lnTo>
                  <a:lnTo>
                    <a:pt x="2" y="2"/>
                  </a:lnTo>
                  <a:lnTo>
                    <a:pt x="4" y="2"/>
                  </a:lnTo>
                  <a:lnTo>
                    <a:pt x="2" y="2"/>
                  </a:lnTo>
                  <a:lnTo>
                    <a:pt x="2" y="4"/>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4" name="Freeform 1318"/>
            <p:cNvSpPr>
              <a:spLocks/>
            </p:cNvSpPr>
            <p:nvPr/>
          </p:nvSpPr>
          <p:spPr bwMode="gray">
            <a:xfrm>
              <a:off x="3799869" y="2807865"/>
              <a:ext cx="3866" cy="3866"/>
            </a:xfrm>
            <a:custGeom>
              <a:avLst/>
              <a:gdLst>
                <a:gd name="T0" fmla="*/ 2 w 4"/>
                <a:gd name="T1" fmla="*/ 0 h 4"/>
                <a:gd name="T2" fmla="*/ 4 w 4"/>
                <a:gd name="T3" fmla="*/ 0 h 4"/>
                <a:gd name="T4" fmla="*/ 4 w 4"/>
                <a:gd name="T5" fmla="*/ 2 h 4"/>
                <a:gd name="T6" fmla="*/ 4 w 4"/>
                <a:gd name="T7" fmla="*/ 0 h 4"/>
                <a:gd name="T8" fmla="*/ 4 w 4"/>
                <a:gd name="T9" fmla="*/ 2 h 4"/>
                <a:gd name="T10" fmla="*/ 4 w 4"/>
                <a:gd name="T11" fmla="*/ 4 h 4"/>
                <a:gd name="T12" fmla="*/ 4 w 4"/>
                <a:gd name="T13" fmla="*/ 2 h 4"/>
                <a:gd name="T14" fmla="*/ 2 w 4"/>
                <a:gd name="T15" fmla="*/ 2 h 4"/>
                <a:gd name="T16" fmla="*/ 0 w 4"/>
                <a:gd name="T17" fmla="*/ 2 h 4"/>
                <a:gd name="T18" fmla="*/ 0 w 4"/>
                <a:gd name="T19" fmla="*/ 0 h 4"/>
                <a:gd name="T20" fmla="*/ 2 w 4"/>
                <a:gd name="T21" fmla="*/ 0 h 4"/>
                <a:gd name="T22" fmla="*/ 4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lnTo>
                    <a:pt x="4" y="0"/>
                  </a:lnTo>
                  <a:lnTo>
                    <a:pt x="4" y="2"/>
                  </a:lnTo>
                  <a:lnTo>
                    <a:pt x="4" y="0"/>
                  </a:lnTo>
                  <a:lnTo>
                    <a:pt x="4" y="2"/>
                  </a:lnTo>
                  <a:lnTo>
                    <a:pt x="4" y="4"/>
                  </a:lnTo>
                  <a:lnTo>
                    <a:pt x="4" y="2"/>
                  </a:lnTo>
                  <a:lnTo>
                    <a:pt x="2" y="2"/>
                  </a:lnTo>
                  <a:lnTo>
                    <a:pt x="0" y="2"/>
                  </a:lnTo>
                  <a:lnTo>
                    <a:pt x="0" y="0"/>
                  </a:lnTo>
                  <a:lnTo>
                    <a:pt x="2" y="0"/>
                  </a:lnTo>
                  <a:lnTo>
                    <a:pt x="4"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5" name="Rectangle 1319"/>
            <p:cNvSpPr>
              <a:spLocks noChangeArrowheads="1"/>
            </p:cNvSpPr>
            <p:nvPr/>
          </p:nvSpPr>
          <p:spPr bwMode="gray">
            <a:xfrm>
              <a:off x="3803734" y="280786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6" name="Freeform 1320"/>
            <p:cNvSpPr>
              <a:spLocks/>
            </p:cNvSpPr>
            <p:nvPr/>
          </p:nvSpPr>
          <p:spPr bwMode="gray">
            <a:xfrm>
              <a:off x="3801802" y="2805932"/>
              <a:ext cx="9664" cy="17395"/>
            </a:xfrm>
            <a:custGeom>
              <a:avLst/>
              <a:gdLst>
                <a:gd name="T0" fmla="*/ 8 w 10"/>
                <a:gd name="T1" fmla="*/ 2 h 18"/>
                <a:gd name="T2" fmla="*/ 8 w 10"/>
                <a:gd name="T3" fmla="*/ 2 h 18"/>
                <a:gd name="T4" fmla="*/ 8 w 10"/>
                <a:gd name="T5" fmla="*/ 2 h 18"/>
                <a:gd name="T6" fmla="*/ 10 w 10"/>
                <a:gd name="T7" fmla="*/ 4 h 18"/>
                <a:gd name="T8" fmla="*/ 8 w 10"/>
                <a:gd name="T9" fmla="*/ 6 h 18"/>
                <a:gd name="T10" fmla="*/ 10 w 10"/>
                <a:gd name="T11" fmla="*/ 8 h 18"/>
                <a:gd name="T12" fmla="*/ 8 w 10"/>
                <a:gd name="T13" fmla="*/ 10 h 18"/>
                <a:gd name="T14" fmla="*/ 8 w 10"/>
                <a:gd name="T15" fmla="*/ 14 h 18"/>
                <a:gd name="T16" fmla="*/ 10 w 10"/>
                <a:gd name="T17" fmla="*/ 12 h 18"/>
                <a:gd name="T18" fmla="*/ 8 w 10"/>
                <a:gd name="T19" fmla="*/ 14 h 18"/>
                <a:gd name="T20" fmla="*/ 10 w 10"/>
                <a:gd name="T21" fmla="*/ 16 h 18"/>
                <a:gd name="T22" fmla="*/ 10 w 10"/>
                <a:gd name="T23" fmla="*/ 16 h 18"/>
                <a:gd name="T24" fmla="*/ 8 w 10"/>
                <a:gd name="T25" fmla="*/ 18 h 18"/>
                <a:gd name="T26" fmla="*/ 6 w 10"/>
                <a:gd name="T27" fmla="*/ 16 h 18"/>
                <a:gd name="T28" fmla="*/ 6 w 10"/>
                <a:gd name="T29" fmla="*/ 16 h 18"/>
                <a:gd name="T30" fmla="*/ 6 w 10"/>
                <a:gd name="T31" fmla="*/ 12 h 18"/>
                <a:gd name="T32" fmla="*/ 6 w 10"/>
                <a:gd name="T33" fmla="*/ 12 h 18"/>
                <a:gd name="T34" fmla="*/ 6 w 10"/>
                <a:gd name="T35" fmla="*/ 12 h 18"/>
                <a:gd name="T36" fmla="*/ 8 w 10"/>
                <a:gd name="T37" fmla="*/ 10 h 18"/>
                <a:gd name="T38" fmla="*/ 8 w 10"/>
                <a:gd name="T39" fmla="*/ 10 h 18"/>
                <a:gd name="T40" fmla="*/ 6 w 10"/>
                <a:gd name="T41" fmla="*/ 10 h 18"/>
                <a:gd name="T42" fmla="*/ 4 w 10"/>
                <a:gd name="T43" fmla="*/ 12 h 18"/>
                <a:gd name="T44" fmla="*/ 4 w 10"/>
                <a:gd name="T45" fmla="*/ 12 h 18"/>
                <a:gd name="T46" fmla="*/ 4 w 10"/>
                <a:gd name="T47" fmla="*/ 16 h 18"/>
                <a:gd name="T48" fmla="*/ 2 w 10"/>
                <a:gd name="T49" fmla="*/ 14 h 18"/>
                <a:gd name="T50" fmla="*/ 2 w 10"/>
                <a:gd name="T51" fmla="*/ 10 h 18"/>
                <a:gd name="T52" fmla="*/ 0 w 10"/>
                <a:gd name="T53" fmla="*/ 8 h 18"/>
                <a:gd name="T54" fmla="*/ 2 w 10"/>
                <a:gd name="T55" fmla="*/ 10 h 18"/>
                <a:gd name="T56" fmla="*/ 2 w 10"/>
                <a:gd name="T57" fmla="*/ 10 h 18"/>
                <a:gd name="T58" fmla="*/ 4 w 10"/>
                <a:gd name="T59" fmla="*/ 8 h 18"/>
                <a:gd name="T60" fmla="*/ 4 w 10"/>
                <a:gd name="T61" fmla="*/ 8 h 18"/>
                <a:gd name="T62" fmla="*/ 4 w 10"/>
                <a:gd name="T63" fmla="*/ 8 h 18"/>
                <a:gd name="T64" fmla="*/ 4 w 10"/>
                <a:gd name="T65" fmla="*/ 8 h 18"/>
                <a:gd name="T66" fmla="*/ 6 w 10"/>
                <a:gd name="T67" fmla="*/ 6 h 18"/>
                <a:gd name="T68" fmla="*/ 6 w 10"/>
                <a:gd name="T69" fmla="*/ 4 h 18"/>
                <a:gd name="T70" fmla="*/ 4 w 10"/>
                <a:gd name="T71" fmla="*/ 2 h 18"/>
                <a:gd name="T72" fmla="*/ 4 w 10"/>
                <a:gd name="T73" fmla="*/ 2 h 18"/>
                <a:gd name="T74" fmla="*/ 4 w 10"/>
                <a:gd name="T75" fmla="*/ 2 h 18"/>
                <a:gd name="T76" fmla="*/ 6 w 10"/>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18">
                  <a:moveTo>
                    <a:pt x="8" y="0"/>
                  </a:moveTo>
                  <a:lnTo>
                    <a:pt x="8" y="2"/>
                  </a:lnTo>
                  <a:lnTo>
                    <a:pt x="8" y="0"/>
                  </a:lnTo>
                  <a:lnTo>
                    <a:pt x="8" y="2"/>
                  </a:lnTo>
                  <a:lnTo>
                    <a:pt x="8" y="4"/>
                  </a:lnTo>
                  <a:lnTo>
                    <a:pt x="8" y="2"/>
                  </a:lnTo>
                  <a:lnTo>
                    <a:pt x="8" y="4"/>
                  </a:lnTo>
                  <a:lnTo>
                    <a:pt x="10" y="4"/>
                  </a:lnTo>
                  <a:lnTo>
                    <a:pt x="8" y="4"/>
                  </a:lnTo>
                  <a:lnTo>
                    <a:pt x="8" y="6"/>
                  </a:lnTo>
                  <a:lnTo>
                    <a:pt x="10" y="6"/>
                  </a:lnTo>
                  <a:lnTo>
                    <a:pt x="10" y="8"/>
                  </a:lnTo>
                  <a:lnTo>
                    <a:pt x="10" y="10"/>
                  </a:lnTo>
                  <a:lnTo>
                    <a:pt x="8" y="10"/>
                  </a:lnTo>
                  <a:lnTo>
                    <a:pt x="8" y="12"/>
                  </a:lnTo>
                  <a:lnTo>
                    <a:pt x="8" y="14"/>
                  </a:lnTo>
                  <a:lnTo>
                    <a:pt x="8" y="12"/>
                  </a:lnTo>
                  <a:lnTo>
                    <a:pt x="10" y="12"/>
                  </a:lnTo>
                  <a:lnTo>
                    <a:pt x="10" y="14"/>
                  </a:lnTo>
                  <a:lnTo>
                    <a:pt x="8" y="14"/>
                  </a:lnTo>
                  <a:lnTo>
                    <a:pt x="10" y="14"/>
                  </a:lnTo>
                  <a:lnTo>
                    <a:pt x="10" y="16"/>
                  </a:lnTo>
                  <a:lnTo>
                    <a:pt x="8" y="16"/>
                  </a:lnTo>
                  <a:lnTo>
                    <a:pt x="10" y="16"/>
                  </a:lnTo>
                  <a:lnTo>
                    <a:pt x="8" y="16"/>
                  </a:lnTo>
                  <a:lnTo>
                    <a:pt x="8" y="18"/>
                  </a:lnTo>
                  <a:lnTo>
                    <a:pt x="6" y="18"/>
                  </a:lnTo>
                  <a:lnTo>
                    <a:pt x="6" y="16"/>
                  </a:lnTo>
                  <a:lnTo>
                    <a:pt x="8" y="16"/>
                  </a:lnTo>
                  <a:lnTo>
                    <a:pt x="6" y="16"/>
                  </a:lnTo>
                  <a:lnTo>
                    <a:pt x="6" y="14"/>
                  </a:lnTo>
                  <a:lnTo>
                    <a:pt x="6" y="12"/>
                  </a:lnTo>
                  <a:lnTo>
                    <a:pt x="6" y="14"/>
                  </a:lnTo>
                  <a:lnTo>
                    <a:pt x="6" y="12"/>
                  </a:lnTo>
                  <a:lnTo>
                    <a:pt x="8" y="12"/>
                  </a:lnTo>
                  <a:lnTo>
                    <a:pt x="6" y="12"/>
                  </a:lnTo>
                  <a:lnTo>
                    <a:pt x="6" y="10"/>
                  </a:lnTo>
                  <a:lnTo>
                    <a:pt x="8" y="10"/>
                  </a:lnTo>
                  <a:lnTo>
                    <a:pt x="6" y="10"/>
                  </a:lnTo>
                  <a:lnTo>
                    <a:pt x="8" y="10"/>
                  </a:lnTo>
                  <a:lnTo>
                    <a:pt x="8" y="8"/>
                  </a:lnTo>
                  <a:lnTo>
                    <a:pt x="6" y="10"/>
                  </a:lnTo>
                  <a:lnTo>
                    <a:pt x="6" y="12"/>
                  </a:lnTo>
                  <a:lnTo>
                    <a:pt x="4" y="12"/>
                  </a:lnTo>
                  <a:lnTo>
                    <a:pt x="4" y="10"/>
                  </a:lnTo>
                  <a:lnTo>
                    <a:pt x="4" y="12"/>
                  </a:lnTo>
                  <a:lnTo>
                    <a:pt x="4" y="14"/>
                  </a:lnTo>
                  <a:lnTo>
                    <a:pt x="4" y="16"/>
                  </a:lnTo>
                  <a:lnTo>
                    <a:pt x="4" y="14"/>
                  </a:lnTo>
                  <a:lnTo>
                    <a:pt x="2" y="14"/>
                  </a:lnTo>
                  <a:lnTo>
                    <a:pt x="2" y="12"/>
                  </a:lnTo>
                  <a:lnTo>
                    <a:pt x="2" y="10"/>
                  </a:lnTo>
                  <a:lnTo>
                    <a:pt x="0" y="10"/>
                  </a:lnTo>
                  <a:lnTo>
                    <a:pt x="0" y="8"/>
                  </a:lnTo>
                  <a:lnTo>
                    <a:pt x="2" y="8"/>
                  </a:lnTo>
                  <a:lnTo>
                    <a:pt x="2" y="10"/>
                  </a:lnTo>
                  <a:lnTo>
                    <a:pt x="4" y="10"/>
                  </a:lnTo>
                  <a:lnTo>
                    <a:pt x="2" y="10"/>
                  </a:lnTo>
                  <a:lnTo>
                    <a:pt x="2" y="8"/>
                  </a:lnTo>
                  <a:lnTo>
                    <a:pt x="4" y="8"/>
                  </a:lnTo>
                  <a:lnTo>
                    <a:pt x="4" y="10"/>
                  </a:lnTo>
                  <a:lnTo>
                    <a:pt x="4" y="8"/>
                  </a:lnTo>
                  <a:lnTo>
                    <a:pt x="2" y="8"/>
                  </a:lnTo>
                  <a:lnTo>
                    <a:pt x="4" y="8"/>
                  </a:lnTo>
                  <a:lnTo>
                    <a:pt x="4" y="6"/>
                  </a:lnTo>
                  <a:lnTo>
                    <a:pt x="4" y="8"/>
                  </a:lnTo>
                  <a:lnTo>
                    <a:pt x="6" y="8"/>
                  </a:lnTo>
                  <a:lnTo>
                    <a:pt x="6" y="6"/>
                  </a:lnTo>
                  <a:lnTo>
                    <a:pt x="4" y="4"/>
                  </a:lnTo>
                  <a:lnTo>
                    <a:pt x="6" y="4"/>
                  </a:lnTo>
                  <a:lnTo>
                    <a:pt x="4" y="4"/>
                  </a:lnTo>
                  <a:lnTo>
                    <a:pt x="4" y="2"/>
                  </a:lnTo>
                  <a:lnTo>
                    <a:pt x="6" y="2"/>
                  </a:lnTo>
                  <a:lnTo>
                    <a:pt x="4" y="2"/>
                  </a:lnTo>
                  <a:lnTo>
                    <a:pt x="6" y="2"/>
                  </a:lnTo>
                  <a:lnTo>
                    <a:pt x="4" y="2"/>
                  </a:lnTo>
                  <a:lnTo>
                    <a:pt x="4" y="0"/>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7" name="Rectangle 1321"/>
            <p:cNvSpPr>
              <a:spLocks noChangeArrowheads="1"/>
            </p:cNvSpPr>
            <p:nvPr/>
          </p:nvSpPr>
          <p:spPr bwMode="gray">
            <a:xfrm>
              <a:off x="3803734" y="280593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8" name="Freeform 1322"/>
            <p:cNvSpPr>
              <a:spLocks/>
            </p:cNvSpPr>
            <p:nvPr/>
          </p:nvSpPr>
          <p:spPr bwMode="gray">
            <a:xfrm>
              <a:off x="3805667" y="2805932"/>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49" name="Freeform 1323"/>
            <p:cNvSpPr>
              <a:spLocks/>
            </p:cNvSpPr>
            <p:nvPr/>
          </p:nvSpPr>
          <p:spPr bwMode="gray">
            <a:xfrm>
              <a:off x="3799869" y="2805932"/>
              <a:ext cx="3866" cy="1933"/>
            </a:xfrm>
            <a:custGeom>
              <a:avLst/>
              <a:gdLst>
                <a:gd name="T0" fmla="*/ 4 w 4"/>
                <a:gd name="T1" fmla="*/ 0 h 2"/>
                <a:gd name="T2" fmla="*/ 2 w 4"/>
                <a:gd name="T3" fmla="*/ 0 h 2"/>
                <a:gd name="T4" fmla="*/ 2 w 4"/>
                <a:gd name="T5" fmla="*/ 2 h 2"/>
                <a:gd name="T6" fmla="*/ 0 w 4"/>
                <a:gd name="T7" fmla="*/ 2 h 2"/>
                <a:gd name="T8" fmla="*/ 0 w 4"/>
                <a:gd name="T9" fmla="*/ 0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2" y="0"/>
                  </a:ln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0" name="Freeform 1324"/>
            <p:cNvSpPr>
              <a:spLocks/>
            </p:cNvSpPr>
            <p:nvPr/>
          </p:nvSpPr>
          <p:spPr bwMode="gray">
            <a:xfrm>
              <a:off x="3799869" y="2802067"/>
              <a:ext cx="3866" cy="3866"/>
            </a:xfrm>
            <a:custGeom>
              <a:avLst/>
              <a:gdLst>
                <a:gd name="T0" fmla="*/ 4 w 4"/>
                <a:gd name="T1" fmla="*/ 2 h 4"/>
                <a:gd name="T2" fmla="*/ 4 w 4"/>
                <a:gd name="T3" fmla="*/ 0 h 4"/>
                <a:gd name="T4" fmla="*/ 4 w 4"/>
                <a:gd name="T5" fmla="*/ 2 h 4"/>
                <a:gd name="T6" fmla="*/ 4 w 4"/>
                <a:gd name="T7" fmla="*/ 4 h 4"/>
                <a:gd name="T8" fmla="*/ 2 w 4"/>
                <a:gd name="T9" fmla="*/ 4 h 4"/>
                <a:gd name="T10" fmla="*/ 2 w 4"/>
                <a:gd name="T11" fmla="*/ 2 h 4"/>
                <a:gd name="T12" fmla="*/ 2 w 4"/>
                <a:gd name="T13" fmla="*/ 4 h 4"/>
                <a:gd name="T14" fmla="*/ 0 w 4"/>
                <a:gd name="T15" fmla="*/ 2 h 4"/>
                <a:gd name="T16" fmla="*/ 2 w 4"/>
                <a:gd name="T17" fmla="*/ 2 h 4"/>
                <a:gd name="T18" fmla="*/ 2 w 4"/>
                <a:gd name="T19" fmla="*/ 0 h 4"/>
                <a:gd name="T20" fmla="*/ 2 w 4"/>
                <a:gd name="T21" fmla="*/ 2 h 4"/>
                <a:gd name="T22" fmla="*/ 2 w 4"/>
                <a:gd name="T23" fmla="*/ 0 h 4"/>
                <a:gd name="T24" fmla="*/ 2 w 4"/>
                <a:gd name="T25" fmla="*/ 2 h 4"/>
                <a:gd name="T26" fmla="*/ 4 w 4"/>
                <a:gd name="T27" fmla="*/ 0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lnTo>
                    <a:pt x="4" y="0"/>
                  </a:lnTo>
                  <a:lnTo>
                    <a:pt x="4" y="2"/>
                  </a:lnTo>
                  <a:lnTo>
                    <a:pt x="4" y="4"/>
                  </a:lnTo>
                  <a:lnTo>
                    <a:pt x="2" y="4"/>
                  </a:lnTo>
                  <a:lnTo>
                    <a:pt x="2" y="2"/>
                  </a:lnTo>
                  <a:lnTo>
                    <a:pt x="2" y="4"/>
                  </a:lnTo>
                  <a:lnTo>
                    <a:pt x="0" y="2"/>
                  </a:lnTo>
                  <a:lnTo>
                    <a:pt x="2" y="2"/>
                  </a:lnTo>
                  <a:lnTo>
                    <a:pt x="2" y="0"/>
                  </a:lnTo>
                  <a:lnTo>
                    <a:pt x="2" y="2"/>
                  </a:lnTo>
                  <a:lnTo>
                    <a:pt x="2" y="0"/>
                  </a:lnTo>
                  <a:lnTo>
                    <a:pt x="2" y="2"/>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1" name="Freeform 1325"/>
            <p:cNvSpPr>
              <a:spLocks/>
            </p:cNvSpPr>
            <p:nvPr/>
          </p:nvSpPr>
          <p:spPr bwMode="gray">
            <a:xfrm>
              <a:off x="3809533" y="2802067"/>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2" name="Freeform 1326"/>
            <p:cNvSpPr>
              <a:spLocks/>
            </p:cNvSpPr>
            <p:nvPr/>
          </p:nvSpPr>
          <p:spPr bwMode="gray">
            <a:xfrm>
              <a:off x="3811466" y="2802067"/>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3" name="Freeform 1327"/>
            <p:cNvSpPr>
              <a:spLocks/>
            </p:cNvSpPr>
            <p:nvPr/>
          </p:nvSpPr>
          <p:spPr bwMode="gray">
            <a:xfrm>
              <a:off x="3809533" y="2800134"/>
              <a:ext cx="3866" cy="3866"/>
            </a:xfrm>
            <a:custGeom>
              <a:avLst/>
              <a:gdLst>
                <a:gd name="T0" fmla="*/ 2 w 4"/>
                <a:gd name="T1" fmla="*/ 2 h 4"/>
                <a:gd name="T2" fmla="*/ 4 w 4"/>
                <a:gd name="T3" fmla="*/ 2 h 4"/>
                <a:gd name="T4" fmla="*/ 2 w 4"/>
                <a:gd name="T5" fmla="*/ 4 h 4"/>
                <a:gd name="T6" fmla="*/ 2 w 4"/>
                <a:gd name="T7" fmla="*/ 2 h 4"/>
                <a:gd name="T8" fmla="*/ 0 w 4"/>
                <a:gd name="T9" fmla="*/ 2 h 4"/>
                <a:gd name="T10" fmla="*/ 2 w 4"/>
                <a:gd name="T11" fmla="*/ 2 h 4"/>
                <a:gd name="T12" fmla="*/ 2 w 4"/>
                <a:gd name="T13" fmla="*/ 0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4" y="2"/>
                  </a:lnTo>
                  <a:lnTo>
                    <a:pt x="2" y="4"/>
                  </a:lnTo>
                  <a:lnTo>
                    <a:pt x="2" y="2"/>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4" name="Freeform 1328"/>
            <p:cNvSpPr>
              <a:spLocks/>
            </p:cNvSpPr>
            <p:nvPr/>
          </p:nvSpPr>
          <p:spPr bwMode="gray">
            <a:xfrm>
              <a:off x="3805667" y="2798201"/>
              <a:ext cx="3866" cy="7731"/>
            </a:xfrm>
            <a:custGeom>
              <a:avLst/>
              <a:gdLst>
                <a:gd name="T0" fmla="*/ 2 w 4"/>
                <a:gd name="T1" fmla="*/ 2 h 8"/>
                <a:gd name="T2" fmla="*/ 4 w 4"/>
                <a:gd name="T3" fmla="*/ 2 h 8"/>
                <a:gd name="T4" fmla="*/ 4 w 4"/>
                <a:gd name="T5" fmla="*/ 4 h 8"/>
                <a:gd name="T6" fmla="*/ 4 w 4"/>
                <a:gd name="T7" fmla="*/ 6 h 8"/>
                <a:gd name="T8" fmla="*/ 4 w 4"/>
                <a:gd name="T9" fmla="*/ 8 h 8"/>
                <a:gd name="T10" fmla="*/ 4 w 4"/>
                <a:gd name="T11" fmla="*/ 6 h 8"/>
                <a:gd name="T12" fmla="*/ 4 w 4"/>
                <a:gd name="T13" fmla="*/ 8 h 8"/>
                <a:gd name="T14" fmla="*/ 2 w 4"/>
                <a:gd name="T15" fmla="*/ 8 h 8"/>
                <a:gd name="T16" fmla="*/ 0 w 4"/>
                <a:gd name="T17" fmla="*/ 8 h 8"/>
                <a:gd name="T18" fmla="*/ 0 w 4"/>
                <a:gd name="T19" fmla="*/ 6 h 8"/>
                <a:gd name="T20" fmla="*/ 0 w 4"/>
                <a:gd name="T21" fmla="*/ 4 h 8"/>
                <a:gd name="T22" fmla="*/ 2 w 4"/>
                <a:gd name="T23" fmla="*/ 4 h 8"/>
                <a:gd name="T24" fmla="*/ 2 w 4"/>
                <a:gd name="T25" fmla="*/ 6 h 8"/>
                <a:gd name="T26" fmla="*/ 2 w 4"/>
                <a:gd name="T27" fmla="*/ 4 h 8"/>
                <a:gd name="T28" fmla="*/ 2 w 4"/>
                <a:gd name="T29" fmla="*/ 2 h 8"/>
                <a:gd name="T30" fmla="*/ 2 w 4"/>
                <a:gd name="T31" fmla="*/ 0 h 8"/>
                <a:gd name="T32" fmla="*/ 4 w 4"/>
                <a:gd name="T33" fmla="*/ 2 h 8"/>
                <a:gd name="T34" fmla="*/ 2 w 4"/>
                <a:gd name="T3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8">
                  <a:moveTo>
                    <a:pt x="2" y="2"/>
                  </a:moveTo>
                  <a:lnTo>
                    <a:pt x="4" y="2"/>
                  </a:lnTo>
                  <a:lnTo>
                    <a:pt x="4" y="4"/>
                  </a:lnTo>
                  <a:lnTo>
                    <a:pt x="4" y="6"/>
                  </a:lnTo>
                  <a:lnTo>
                    <a:pt x="4" y="8"/>
                  </a:lnTo>
                  <a:lnTo>
                    <a:pt x="4" y="6"/>
                  </a:lnTo>
                  <a:lnTo>
                    <a:pt x="4" y="8"/>
                  </a:lnTo>
                  <a:lnTo>
                    <a:pt x="2" y="8"/>
                  </a:lnTo>
                  <a:lnTo>
                    <a:pt x="0" y="8"/>
                  </a:lnTo>
                  <a:lnTo>
                    <a:pt x="0" y="6"/>
                  </a:lnTo>
                  <a:lnTo>
                    <a:pt x="0" y="4"/>
                  </a:lnTo>
                  <a:lnTo>
                    <a:pt x="2" y="4"/>
                  </a:lnTo>
                  <a:lnTo>
                    <a:pt x="2" y="6"/>
                  </a:lnTo>
                  <a:lnTo>
                    <a:pt x="2" y="4"/>
                  </a:lnTo>
                  <a:lnTo>
                    <a:pt x="2" y="2"/>
                  </a:lnTo>
                  <a:lnTo>
                    <a:pt x="2" y="0"/>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5" name="Freeform 1329"/>
            <p:cNvSpPr>
              <a:spLocks/>
            </p:cNvSpPr>
            <p:nvPr/>
          </p:nvSpPr>
          <p:spPr bwMode="gray">
            <a:xfrm>
              <a:off x="3809533" y="2798201"/>
              <a:ext cx="1933" cy="3866"/>
            </a:xfrm>
            <a:custGeom>
              <a:avLst/>
              <a:gdLst>
                <a:gd name="T0" fmla="*/ 2 w 2"/>
                <a:gd name="T1" fmla="*/ 2 h 4"/>
                <a:gd name="T2" fmla="*/ 2 w 2"/>
                <a:gd name="T3" fmla="*/ 4 h 4"/>
                <a:gd name="T4" fmla="*/ 0 w 2"/>
                <a:gd name="T5" fmla="*/ 4 h 4"/>
                <a:gd name="T6" fmla="*/ 0 w 2"/>
                <a:gd name="T7" fmla="*/ 2 h 4"/>
                <a:gd name="T8" fmla="*/ 0 w 2"/>
                <a:gd name="T9" fmla="*/ 0 h 4"/>
                <a:gd name="T10" fmla="*/ 0 w 2"/>
                <a:gd name="T11" fmla="*/ 2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4"/>
                  </a:lnTo>
                  <a:lnTo>
                    <a:pt x="0" y="4"/>
                  </a:ln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6" name="Freeform 1330"/>
            <p:cNvSpPr>
              <a:spLocks/>
            </p:cNvSpPr>
            <p:nvPr/>
          </p:nvSpPr>
          <p:spPr bwMode="gray">
            <a:xfrm>
              <a:off x="3803734" y="2798201"/>
              <a:ext cx="3866" cy="3866"/>
            </a:xfrm>
            <a:custGeom>
              <a:avLst/>
              <a:gdLst>
                <a:gd name="T0" fmla="*/ 2 w 4"/>
                <a:gd name="T1" fmla="*/ 0 h 4"/>
                <a:gd name="T2" fmla="*/ 4 w 4"/>
                <a:gd name="T3" fmla="*/ 0 h 4"/>
                <a:gd name="T4" fmla="*/ 4 w 4"/>
                <a:gd name="T5" fmla="*/ 2 h 4"/>
                <a:gd name="T6" fmla="*/ 4 w 4"/>
                <a:gd name="T7" fmla="*/ 4 h 4"/>
                <a:gd name="T8" fmla="*/ 2 w 4"/>
                <a:gd name="T9" fmla="*/ 4 h 4"/>
                <a:gd name="T10" fmla="*/ 2 w 4"/>
                <a:gd name="T11" fmla="*/ 2 h 4"/>
                <a:gd name="T12" fmla="*/ 0 w 4"/>
                <a:gd name="T13" fmla="*/ 2 h 4"/>
                <a:gd name="T14" fmla="*/ 0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4" y="0"/>
                  </a:lnTo>
                  <a:lnTo>
                    <a:pt x="4" y="2"/>
                  </a:lnTo>
                  <a:lnTo>
                    <a:pt x="4" y="4"/>
                  </a:lnTo>
                  <a:lnTo>
                    <a:pt x="2"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7" name="Freeform 1331"/>
            <p:cNvSpPr>
              <a:spLocks/>
            </p:cNvSpPr>
            <p:nvPr/>
          </p:nvSpPr>
          <p:spPr bwMode="gray">
            <a:xfrm>
              <a:off x="3801802" y="2798201"/>
              <a:ext cx="3866" cy="7731"/>
            </a:xfrm>
            <a:custGeom>
              <a:avLst/>
              <a:gdLst>
                <a:gd name="T0" fmla="*/ 2 w 4"/>
                <a:gd name="T1" fmla="*/ 0 h 8"/>
                <a:gd name="T2" fmla="*/ 2 w 4"/>
                <a:gd name="T3" fmla="*/ 2 h 8"/>
                <a:gd name="T4" fmla="*/ 2 w 4"/>
                <a:gd name="T5" fmla="*/ 4 h 8"/>
                <a:gd name="T6" fmla="*/ 4 w 4"/>
                <a:gd name="T7" fmla="*/ 4 h 8"/>
                <a:gd name="T8" fmla="*/ 2 w 4"/>
                <a:gd name="T9" fmla="*/ 4 h 8"/>
                <a:gd name="T10" fmla="*/ 4 w 4"/>
                <a:gd name="T11" fmla="*/ 4 h 8"/>
                <a:gd name="T12" fmla="*/ 4 w 4"/>
                <a:gd name="T13" fmla="*/ 6 h 8"/>
                <a:gd name="T14" fmla="*/ 4 w 4"/>
                <a:gd name="T15" fmla="*/ 8 h 8"/>
                <a:gd name="T16" fmla="*/ 2 w 4"/>
                <a:gd name="T17" fmla="*/ 8 h 8"/>
                <a:gd name="T18" fmla="*/ 2 w 4"/>
                <a:gd name="T19" fmla="*/ 6 h 8"/>
                <a:gd name="T20" fmla="*/ 2 w 4"/>
                <a:gd name="T21" fmla="*/ 4 h 8"/>
                <a:gd name="T22" fmla="*/ 0 w 4"/>
                <a:gd name="T23" fmla="*/ 4 h 8"/>
                <a:gd name="T24" fmla="*/ 2 w 4"/>
                <a:gd name="T25" fmla="*/ 4 h 8"/>
                <a:gd name="T26" fmla="*/ 2 w 4"/>
                <a:gd name="T27" fmla="*/ 2 h 8"/>
                <a:gd name="T28" fmla="*/ 0 w 4"/>
                <a:gd name="T29" fmla="*/ 4 h 8"/>
                <a:gd name="T30" fmla="*/ 0 w 4"/>
                <a:gd name="T31" fmla="*/ 2 h 8"/>
                <a:gd name="T32" fmla="*/ 0 w 4"/>
                <a:gd name="T33" fmla="*/ 0 h 8"/>
                <a:gd name="T34" fmla="*/ 2 w 4"/>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8">
                  <a:moveTo>
                    <a:pt x="2" y="0"/>
                  </a:moveTo>
                  <a:lnTo>
                    <a:pt x="2" y="2"/>
                  </a:lnTo>
                  <a:lnTo>
                    <a:pt x="2" y="4"/>
                  </a:lnTo>
                  <a:lnTo>
                    <a:pt x="4" y="4"/>
                  </a:lnTo>
                  <a:lnTo>
                    <a:pt x="2" y="4"/>
                  </a:lnTo>
                  <a:lnTo>
                    <a:pt x="4" y="4"/>
                  </a:lnTo>
                  <a:lnTo>
                    <a:pt x="4" y="6"/>
                  </a:lnTo>
                  <a:lnTo>
                    <a:pt x="4" y="8"/>
                  </a:lnTo>
                  <a:lnTo>
                    <a:pt x="2" y="8"/>
                  </a:lnTo>
                  <a:lnTo>
                    <a:pt x="2" y="6"/>
                  </a:lnTo>
                  <a:lnTo>
                    <a:pt x="2" y="4"/>
                  </a:lnTo>
                  <a:lnTo>
                    <a:pt x="0" y="4"/>
                  </a:lnTo>
                  <a:lnTo>
                    <a:pt x="2" y="4"/>
                  </a:lnTo>
                  <a:lnTo>
                    <a:pt x="2" y="2"/>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8" name="Freeform 1332"/>
            <p:cNvSpPr>
              <a:spLocks/>
            </p:cNvSpPr>
            <p:nvPr/>
          </p:nvSpPr>
          <p:spPr bwMode="gray">
            <a:xfrm>
              <a:off x="3803734" y="2795302"/>
              <a:ext cx="3866" cy="2899"/>
            </a:xfrm>
            <a:custGeom>
              <a:avLst/>
              <a:gdLst>
                <a:gd name="T0" fmla="*/ 4 w 4"/>
                <a:gd name="T1" fmla="*/ 0 h 3"/>
                <a:gd name="T2" fmla="*/ 4 w 4"/>
                <a:gd name="T3" fmla="*/ 2 h 3"/>
                <a:gd name="T4" fmla="*/ 4 w 4"/>
                <a:gd name="T5" fmla="*/ 3 h 3"/>
                <a:gd name="T6" fmla="*/ 2 w 4"/>
                <a:gd name="T7" fmla="*/ 3 h 3"/>
                <a:gd name="T8" fmla="*/ 0 w 4"/>
                <a:gd name="T9" fmla="*/ 3 h 3"/>
                <a:gd name="T10" fmla="*/ 0 w 4"/>
                <a:gd name="T11" fmla="*/ 2 h 3"/>
                <a:gd name="T12" fmla="*/ 2 w 4"/>
                <a:gd name="T13" fmla="*/ 2 h 3"/>
                <a:gd name="T14" fmla="*/ 4 w 4"/>
                <a:gd name="T15" fmla="*/ 2 h 3"/>
                <a:gd name="T16" fmla="*/ 4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0"/>
                  </a:moveTo>
                  <a:lnTo>
                    <a:pt x="4" y="2"/>
                  </a:lnTo>
                  <a:lnTo>
                    <a:pt x="4" y="3"/>
                  </a:lnTo>
                  <a:lnTo>
                    <a:pt x="2" y="3"/>
                  </a:lnTo>
                  <a:lnTo>
                    <a:pt x="0" y="3"/>
                  </a:lnTo>
                  <a:lnTo>
                    <a:pt x="0" y="2"/>
                  </a:lnTo>
                  <a:lnTo>
                    <a:pt x="2" y="2"/>
                  </a:lnTo>
                  <a:lnTo>
                    <a:pt x="4" y="2"/>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59" name="Freeform 1333"/>
            <p:cNvSpPr>
              <a:spLocks/>
            </p:cNvSpPr>
            <p:nvPr/>
          </p:nvSpPr>
          <p:spPr bwMode="gray">
            <a:xfrm>
              <a:off x="3809533" y="2795302"/>
              <a:ext cx="5798" cy="1933"/>
            </a:xfrm>
            <a:custGeom>
              <a:avLst/>
              <a:gdLst>
                <a:gd name="T0" fmla="*/ 6 w 6"/>
                <a:gd name="T1" fmla="*/ 2 h 2"/>
                <a:gd name="T2" fmla="*/ 4 w 6"/>
                <a:gd name="T3" fmla="*/ 2 h 2"/>
                <a:gd name="T4" fmla="*/ 2 w 6"/>
                <a:gd name="T5" fmla="*/ 2 h 2"/>
                <a:gd name="T6" fmla="*/ 0 w 6"/>
                <a:gd name="T7" fmla="*/ 2 h 2"/>
                <a:gd name="T8" fmla="*/ 2 w 6"/>
                <a:gd name="T9" fmla="*/ 2 h 2"/>
                <a:gd name="T10" fmla="*/ 2 w 6"/>
                <a:gd name="T11" fmla="*/ 0 h 2"/>
                <a:gd name="T12" fmla="*/ 4 w 6"/>
                <a:gd name="T13" fmla="*/ 2 h 2"/>
                <a:gd name="T14" fmla="*/ 6 w 6"/>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6" y="2"/>
                  </a:moveTo>
                  <a:lnTo>
                    <a:pt x="4" y="2"/>
                  </a:lnTo>
                  <a:lnTo>
                    <a:pt x="2" y="2"/>
                  </a:lnTo>
                  <a:lnTo>
                    <a:pt x="0" y="2"/>
                  </a:lnTo>
                  <a:lnTo>
                    <a:pt x="2" y="2"/>
                  </a:lnTo>
                  <a:lnTo>
                    <a:pt x="2" y="0"/>
                  </a:lnTo>
                  <a:lnTo>
                    <a:pt x="4" y="2"/>
                  </a:lnTo>
                  <a:lnTo>
                    <a:pt x="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0" name="Freeform 1334"/>
            <p:cNvSpPr>
              <a:spLocks/>
            </p:cNvSpPr>
            <p:nvPr/>
          </p:nvSpPr>
          <p:spPr bwMode="gray">
            <a:xfrm>
              <a:off x="3809533" y="279530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1" name="Rectangle 1335"/>
            <p:cNvSpPr>
              <a:spLocks noChangeArrowheads="1"/>
            </p:cNvSpPr>
            <p:nvPr/>
          </p:nvSpPr>
          <p:spPr bwMode="gray">
            <a:xfrm>
              <a:off x="3803734" y="279530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2" name="Freeform 1336"/>
            <p:cNvSpPr>
              <a:spLocks/>
            </p:cNvSpPr>
            <p:nvPr/>
          </p:nvSpPr>
          <p:spPr bwMode="gray">
            <a:xfrm>
              <a:off x="3805667" y="2793369"/>
              <a:ext cx="1933" cy="1933"/>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3" name="Freeform 1337"/>
            <p:cNvSpPr>
              <a:spLocks/>
            </p:cNvSpPr>
            <p:nvPr/>
          </p:nvSpPr>
          <p:spPr bwMode="gray">
            <a:xfrm>
              <a:off x="3809533" y="278757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4" name="Freeform 1338"/>
            <p:cNvSpPr>
              <a:spLocks/>
            </p:cNvSpPr>
            <p:nvPr/>
          </p:nvSpPr>
          <p:spPr bwMode="gray">
            <a:xfrm>
              <a:off x="3813398" y="2785638"/>
              <a:ext cx="1933" cy="1933"/>
            </a:xfrm>
            <a:custGeom>
              <a:avLst/>
              <a:gdLst>
                <a:gd name="T0" fmla="*/ 0 w 2"/>
                <a:gd name="T1" fmla="*/ 0 h 2"/>
                <a:gd name="T2" fmla="*/ 0 w 2"/>
                <a:gd name="T3" fmla="*/ 2 h 2"/>
                <a:gd name="T4" fmla="*/ 0 w 2"/>
                <a:gd name="T5" fmla="*/ 0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0"/>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5" name="Rectangle 1339"/>
            <p:cNvSpPr>
              <a:spLocks noChangeArrowheads="1"/>
            </p:cNvSpPr>
            <p:nvPr/>
          </p:nvSpPr>
          <p:spPr bwMode="gray">
            <a:xfrm>
              <a:off x="3803734" y="278177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6" name="Rectangle 1340"/>
            <p:cNvSpPr>
              <a:spLocks noChangeArrowheads="1"/>
            </p:cNvSpPr>
            <p:nvPr/>
          </p:nvSpPr>
          <p:spPr bwMode="gray">
            <a:xfrm>
              <a:off x="3815331" y="277404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7" name="Freeform 1341"/>
            <p:cNvSpPr>
              <a:spLocks/>
            </p:cNvSpPr>
            <p:nvPr/>
          </p:nvSpPr>
          <p:spPr bwMode="gray">
            <a:xfrm>
              <a:off x="3815331" y="2772108"/>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8" name="Freeform 1342"/>
            <p:cNvSpPr>
              <a:spLocks/>
            </p:cNvSpPr>
            <p:nvPr/>
          </p:nvSpPr>
          <p:spPr bwMode="gray">
            <a:xfrm>
              <a:off x="3805667" y="2772108"/>
              <a:ext cx="1933" cy="3866"/>
            </a:xfrm>
            <a:custGeom>
              <a:avLst/>
              <a:gdLst>
                <a:gd name="T0" fmla="*/ 2 w 2"/>
                <a:gd name="T1" fmla="*/ 0 h 4"/>
                <a:gd name="T2" fmla="*/ 2 w 2"/>
                <a:gd name="T3" fmla="*/ 2 h 4"/>
                <a:gd name="T4" fmla="*/ 2 w 2"/>
                <a:gd name="T5" fmla="*/ 4 h 4"/>
                <a:gd name="T6" fmla="*/ 0 w 2"/>
                <a:gd name="T7" fmla="*/ 4 h 4"/>
                <a:gd name="T8" fmla="*/ 0 w 2"/>
                <a:gd name="T9" fmla="*/ 2 h 4"/>
                <a:gd name="T10" fmla="*/ 2 w 2"/>
                <a:gd name="T11" fmla="*/ 2 h 4"/>
                <a:gd name="T12" fmla="*/ 0 w 2"/>
                <a:gd name="T13" fmla="*/ 2 h 4"/>
                <a:gd name="T14" fmla="*/ 0 w 2"/>
                <a:gd name="T15" fmla="*/ 0 h 4"/>
                <a:gd name="T16" fmla="*/ 2 w 2"/>
                <a:gd name="T17" fmla="*/ 2 h 4"/>
                <a:gd name="T18" fmla="*/ 0 w 2"/>
                <a:gd name="T19" fmla="*/ 0 h 4"/>
                <a:gd name="T20" fmla="*/ 2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0"/>
                  </a:moveTo>
                  <a:lnTo>
                    <a:pt x="2" y="2"/>
                  </a:lnTo>
                  <a:lnTo>
                    <a:pt x="2" y="4"/>
                  </a:lnTo>
                  <a:lnTo>
                    <a:pt x="0" y="4"/>
                  </a:lnTo>
                  <a:lnTo>
                    <a:pt x="0" y="2"/>
                  </a:lnTo>
                  <a:lnTo>
                    <a:pt x="2" y="2"/>
                  </a:lnTo>
                  <a:lnTo>
                    <a:pt x="0" y="2"/>
                  </a:lnTo>
                  <a:lnTo>
                    <a:pt x="0" y="0"/>
                  </a:ln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69" name="Freeform 1343"/>
            <p:cNvSpPr>
              <a:spLocks/>
            </p:cNvSpPr>
            <p:nvPr/>
          </p:nvSpPr>
          <p:spPr bwMode="gray">
            <a:xfrm>
              <a:off x="3815331" y="2772108"/>
              <a:ext cx="1933" cy="1933"/>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0" name="Freeform 1344"/>
            <p:cNvSpPr>
              <a:spLocks/>
            </p:cNvSpPr>
            <p:nvPr/>
          </p:nvSpPr>
          <p:spPr bwMode="gray">
            <a:xfrm>
              <a:off x="3813398" y="2770175"/>
              <a:ext cx="1933" cy="3866"/>
            </a:xfrm>
            <a:custGeom>
              <a:avLst/>
              <a:gdLst>
                <a:gd name="T0" fmla="*/ 0 w 2"/>
                <a:gd name="T1" fmla="*/ 2 h 4"/>
                <a:gd name="T2" fmla="*/ 2 w 2"/>
                <a:gd name="T3" fmla="*/ 2 h 4"/>
                <a:gd name="T4" fmla="*/ 0 w 2"/>
                <a:gd name="T5" fmla="*/ 4 h 4"/>
                <a:gd name="T6" fmla="*/ 0 w 2"/>
                <a:gd name="T7" fmla="*/ 2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2" y="2"/>
                  </a:ln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1" name="Freeform 1345"/>
            <p:cNvSpPr>
              <a:spLocks/>
            </p:cNvSpPr>
            <p:nvPr/>
          </p:nvSpPr>
          <p:spPr bwMode="gray">
            <a:xfrm>
              <a:off x="3809533" y="2769209"/>
              <a:ext cx="0" cy="2899"/>
            </a:xfrm>
            <a:custGeom>
              <a:avLst/>
              <a:gdLst>
                <a:gd name="T0" fmla="*/ 3 h 3"/>
                <a:gd name="T1" fmla="*/ 1 h 3"/>
                <a:gd name="T2" fmla="*/ 0 h 3"/>
                <a:gd name="T3" fmla="*/ 1 h 3"/>
                <a:gd name="T4" fmla="*/ 3 h 3"/>
              </a:gdLst>
              <a:ahLst/>
              <a:cxnLst>
                <a:cxn ang="0">
                  <a:pos x="0" y="T0"/>
                </a:cxn>
                <a:cxn ang="0">
                  <a:pos x="0" y="T1"/>
                </a:cxn>
                <a:cxn ang="0">
                  <a:pos x="0" y="T2"/>
                </a:cxn>
                <a:cxn ang="0">
                  <a:pos x="0" y="T3"/>
                </a:cxn>
                <a:cxn ang="0">
                  <a:pos x="0" y="T4"/>
                </a:cxn>
              </a:cxnLst>
              <a:rect l="0" t="0" r="r" b="b"/>
              <a:pathLst>
                <a:path h="3">
                  <a:moveTo>
                    <a:pt x="0" y="3"/>
                  </a:moveTo>
                  <a:lnTo>
                    <a:pt x="0" y="1"/>
                  </a:lnTo>
                  <a:lnTo>
                    <a:pt x="0" y="0"/>
                  </a:lnTo>
                  <a:lnTo>
                    <a:pt x="0" y="1"/>
                  </a:lnTo>
                  <a:lnTo>
                    <a:pt x="0" y="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2" name="Rectangle 1346"/>
            <p:cNvSpPr>
              <a:spLocks noChangeArrowheads="1"/>
            </p:cNvSpPr>
            <p:nvPr/>
          </p:nvSpPr>
          <p:spPr bwMode="gray">
            <a:xfrm>
              <a:off x="3813398" y="2769209"/>
              <a:ext cx="1933" cy="966"/>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3" name="Freeform 1347"/>
            <p:cNvSpPr>
              <a:spLocks/>
            </p:cNvSpPr>
            <p:nvPr/>
          </p:nvSpPr>
          <p:spPr bwMode="gray">
            <a:xfrm>
              <a:off x="3809533" y="2769209"/>
              <a:ext cx="3866" cy="2899"/>
            </a:xfrm>
            <a:custGeom>
              <a:avLst/>
              <a:gdLst>
                <a:gd name="T0" fmla="*/ 2 w 4"/>
                <a:gd name="T1" fmla="*/ 1 h 3"/>
                <a:gd name="T2" fmla="*/ 4 w 4"/>
                <a:gd name="T3" fmla="*/ 1 h 3"/>
                <a:gd name="T4" fmla="*/ 2 w 4"/>
                <a:gd name="T5" fmla="*/ 1 h 3"/>
                <a:gd name="T6" fmla="*/ 2 w 4"/>
                <a:gd name="T7" fmla="*/ 3 h 3"/>
                <a:gd name="T8" fmla="*/ 0 w 4"/>
                <a:gd name="T9" fmla="*/ 3 h 3"/>
                <a:gd name="T10" fmla="*/ 0 w 4"/>
                <a:gd name="T11" fmla="*/ 1 h 3"/>
                <a:gd name="T12" fmla="*/ 2 w 4"/>
                <a:gd name="T13" fmla="*/ 1 h 3"/>
                <a:gd name="T14" fmla="*/ 0 w 4"/>
                <a:gd name="T15" fmla="*/ 1 h 3"/>
                <a:gd name="T16" fmla="*/ 2 w 4"/>
                <a:gd name="T17" fmla="*/ 1 h 3"/>
                <a:gd name="T18" fmla="*/ 2 w 4"/>
                <a:gd name="T19" fmla="*/ 0 h 3"/>
                <a:gd name="T20" fmla="*/ 4 w 4"/>
                <a:gd name="T21" fmla="*/ 0 h 3"/>
                <a:gd name="T22" fmla="*/ 4 w 4"/>
                <a:gd name="T23" fmla="*/ 1 h 3"/>
                <a:gd name="T24" fmla="*/ 2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1"/>
                  </a:moveTo>
                  <a:lnTo>
                    <a:pt x="4" y="1"/>
                  </a:lnTo>
                  <a:lnTo>
                    <a:pt x="2" y="1"/>
                  </a:lnTo>
                  <a:lnTo>
                    <a:pt x="2" y="3"/>
                  </a:lnTo>
                  <a:lnTo>
                    <a:pt x="0" y="3"/>
                  </a:lnTo>
                  <a:lnTo>
                    <a:pt x="0" y="1"/>
                  </a:lnTo>
                  <a:lnTo>
                    <a:pt x="2" y="1"/>
                  </a:lnTo>
                  <a:lnTo>
                    <a:pt x="0" y="1"/>
                  </a:lnTo>
                  <a:lnTo>
                    <a:pt x="2" y="1"/>
                  </a:lnTo>
                  <a:lnTo>
                    <a:pt x="2" y="0"/>
                  </a:lnTo>
                  <a:lnTo>
                    <a:pt x="4" y="0"/>
                  </a:lnTo>
                  <a:lnTo>
                    <a:pt x="4" y="1"/>
                  </a:lnTo>
                  <a:lnTo>
                    <a:pt x="2"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4" name="Freeform 1348"/>
            <p:cNvSpPr>
              <a:spLocks/>
            </p:cNvSpPr>
            <p:nvPr/>
          </p:nvSpPr>
          <p:spPr bwMode="gray">
            <a:xfrm>
              <a:off x="3815331" y="2769209"/>
              <a:ext cx="1933" cy="2899"/>
            </a:xfrm>
            <a:custGeom>
              <a:avLst/>
              <a:gdLst>
                <a:gd name="T0" fmla="*/ 2 w 2"/>
                <a:gd name="T1" fmla="*/ 1 h 3"/>
                <a:gd name="T2" fmla="*/ 2 w 2"/>
                <a:gd name="T3" fmla="*/ 3 h 3"/>
                <a:gd name="T4" fmla="*/ 2 w 2"/>
                <a:gd name="T5" fmla="*/ 1 h 3"/>
                <a:gd name="T6" fmla="*/ 0 w 2"/>
                <a:gd name="T7" fmla="*/ 1 h 3"/>
                <a:gd name="T8" fmla="*/ 2 w 2"/>
                <a:gd name="T9" fmla="*/ 1 h 3"/>
                <a:gd name="T10" fmla="*/ 0 w 2"/>
                <a:gd name="T11" fmla="*/ 0 h 3"/>
                <a:gd name="T12" fmla="*/ 2 w 2"/>
                <a:gd name="T13" fmla="*/ 0 h 3"/>
                <a:gd name="T14" fmla="*/ 2 w 2"/>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1"/>
                  </a:moveTo>
                  <a:lnTo>
                    <a:pt x="2" y="3"/>
                  </a:lnTo>
                  <a:lnTo>
                    <a:pt x="2" y="1"/>
                  </a:lnTo>
                  <a:lnTo>
                    <a:pt x="0" y="1"/>
                  </a:lnTo>
                  <a:lnTo>
                    <a:pt x="2" y="1"/>
                  </a:lnTo>
                  <a:lnTo>
                    <a:pt x="0" y="0"/>
                  </a:lnTo>
                  <a:lnTo>
                    <a:pt x="2" y="0"/>
                  </a:lnTo>
                  <a:lnTo>
                    <a:pt x="2"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5" name="Freeform 1349"/>
            <p:cNvSpPr>
              <a:spLocks/>
            </p:cNvSpPr>
            <p:nvPr/>
          </p:nvSpPr>
          <p:spPr bwMode="gray">
            <a:xfrm>
              <a:off x="3813398" y="276920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6" name="Freeform 1350"/>
            <p:cNvSpPr>
              <a:spLocks/>
            </p:cNvSpPr>
            <p:nvPr/>
          </p:nvSpPr>
          <p:spPr bwMode="gray">
            <a:xfrm>
              <a:off x="3809533" y="2769209"/>
              <a:ext cx="1933" cy="966"/>
            </a:xfrm>
            <a:custGeom>
              <a:avLst/>
              <a:gdLst>
                <a:gd name="T0" fmla="*/ 0 w 2"/>
                <a:gd name="T1" fmla="*/ 0 h 1"/>
                <a:gd name="T2" fmla="*/ 0 w 2"/>
                <a:gd name="T3" fmla="*/ 1 h 1"/>
                <a:gd name="T4" fmla="*/ 0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1"/>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7" name="Freeform 1351"/>
            <p:cNvSpPr>
              <a:spLocks/>
            </p:cNvSpPr>
            <p:nvPr/>
          </p:nvSpPr>
          <p:spPr bwMode="gray">
            <a:xfrm>
              <a:off x="3813398" y="2767276"/>
              <a:ext cx="1933" cy="1933"/>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8" name="Freeform 1352"/>
            <p:cNvSpPr>
              <a:spLocks/>
            </p:cNvSpPr>
            <p:nvPr/>
          </p:nvSpPr>
          <p:spPr bwMode="gray">
            <a:xfrm>
              <a:off x="3809533" y="276727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79" name="Freeform 1353"/>
            <p:cNvSpPr>
              <a:spLocks/>
            </p:cNvSpPr>
            <p:nvPr/>
          </p:nvSpPr>
          <p:spPr bwMode="gray">
            <a:xfrm>
              <a:off x="3813398" y="2765343"/>
              <a:ext cx="1933" cy="1933"/>
            </a:xfrm>
            <a:custGeom>
              <a:avLst/>
              <a:gdLst>
                <a:gd name="T0" fmla="*/ 0 w 2"/>
                <a:gd name="T1" fmla="*/ 2 h 2"/>
                <a:gd name="T2" fmla="*/ 2 w 2"/>
                <a:gd name="T3" fmla="*/ 2 h 2"/>
                <a:gd name="T4" fmla="*/ 0 w 2"/>
                <a:gd name="T5" fmla="*/ 2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0" name="Freeform 1354"/>
            <p:cNvSpPr>
              <a:spLocks/>
            </p:cNvSpPr>
            <p:nvPr/>
          </p:nvSpPr>
          <p:spPr bwMode="gray">
            <a:xfrm>
              <a:off x="3811466" y="2765343"/>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1" name="Freeform 1355"/>
            <p:cNvSpPr>
              <a:spLocks/>
            </p:cNvSpPr>
            <p:nvPr/>
          </p:nvSpPr>
          <p:spPr bwMode="gray">
            <a:xfrm>
              <a:off x="3811466" y="2763411"/>
              <a:ext cx="5798" cy="3866"/>
            </a:xfrm>
            <a:custGeom>
              <a:avLst/>
              <a:gdLst>
                <a:gd name="T0" fmla="*/ 4 w 6"/>
                <a:gd name="T1" fmla="*/ 0 h 4"/>
                <a:gd name="T2" fmla="*/ 6 w 6"/>
                <a:gd name="T3" fmla="*/ 0 h 4"/>
                <a:gd name="T4" fmla="*/ 6 w 6"/>
                <a:gd name="T5" fmla="*/ 2 h 4"/>
                <a:gd name="T6" fmla="*/ 6 w 6"/>
                <a:gd name="T7" fmla="*/ 4 h 4"/>
                <a:gd name="T8" fmla="*/ 4 w 6"/>
                <a:gd name="T9" fmla="*/ 4 h 4"/>
                <a:gd name="T10" fmla="*/ 4 w 6"/>
                <a:gd name="T11" fmla="*/ 2 h 4"/>
                <a:gd name="T12" fmla="*/ 4 w 6"/>
                <a:gd name="T13" fmla="*/ 4 h 4"/>
                <a:gd name="T14" fmla="*/ 4 w 6"/>
                <a:gd name="T15" fmla="*/ 2 h 4"/>
                <a:gd name="T16" fmla="*/ 2 w 6"/>
                <a:gd name="T17" fmla="*/ 2 h 4"/>
                <a:gd name="T18" fmla="*/ 0 w 6"/>
                <a:gd name="T19" fmla="*/ 2 h 4"/>
                <a:gd name="T20" fmla="*/ 2 w 6"/>
                <a:gd name="T21" fmla="*/ 0 h 4"/>
                <a:gd name="T22" fmla="*/ 4 w 6"/>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4" y="0"/>
                  </a:moveTo>
                  <a:lnTo>
                    <a:pt x="6" y="0"/>
                  </a:lnTo>
                  <a:lnTo>
                    <a:pt x="6" y="2"/>
                  </a:lnTo>
                  <a:lnTo>
                    <a:pt x="6" y="4"/>
                  </a:lnTo>
                  <a:lnTo>
                    <a:pt x="4" y="4"/>
                  </a:lnTo>
                  <a:lnTo>
                    <a:pt x="4" y="2"/>
                  </a:lnTo>
                  <a:lnTo>
                    <a:pt x="4" y="4"/>
                  </a:lnTo>
                  <a:lnTo>
                    <a:pt x="4" y="2"/>
                  </a:lnTo>
                  <a:lnTo>
                    <a:pt x="2" y="2"/>
                  </a:lnTo>
                  <a:lnTo>
                    <a:pt x="0"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2" name="Freeform 1356"/>
            <p:cNvSpPr>
              <a:spLocks/>
            </p:cNvSpPr>
            <p:nvPr/>
          </p:nvSpPr>
          <p:spPr bwMode="gray">
            <a:xfrm>
              <a:off x="3811466" y="2761478"/>
              <a:ext cx="3866" cy="1933"/>
            </a:xfrm>
            <a:custGeom>
              <a:avLst/>
              <a:gdLst>
                <a:gd name="T0" fmla="*/ 4 w 4"/>
                <a:gd name="T1" fmla="*/ 2 h 2"/>
                <a:gd name="T2" fmla="*/ 2 w 4"/>
                <a:gd name="T3" fmla="*/ 2 h 2"/>
                <a:gd name="T4" fmla="*/ 0 w 4"/>
                <a:gd name="T5" fmla="*/ 2 h 2"/>
                <a:gd name="T6" fmla="*/ 2 w 4"/>
                <a:gd name="T7" fmla="*/ 0 h 2"/>
                <a:gd name="T8" fmla="*/ 4 w 4"/>
                <a:gd name="T9" fmla="*/ 0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2"/>
                  </a:lnTo>
                  <a:lnTo>
                    <a:pt x="0"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3" name="Freeform 1357"/>
            <p:cNvSpPr>
              <a:spLocks/>
            </p:cNvSpPr>
            <p:nvPr/>
          </p:nvSpPr>
          <p:spPr bwMode="gray">
            <a:xfrm>
              <a:off x="3813398" y="2761478"/>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4" name="Freeform 1358"/>
            <p:cNvSpPr>
              <a:spLocks/>
            </p:cNvSpPr>
            <p:nvPr/>
          </p:nvSpPr>
          <p:spPr bwMode="gray">
            <a:xfrm>
              <a:off x="3815331" y="2761478"/>
              <a:ext cx="1933" cy="1933"/>
            </a:xfrm>
            <a:custGeom>
              <a:avLst/>
              <a:gdLst>
                <a:gd name="T0" fmla="*/ 0 w 2"/>
                <a:gd name="T1" fmla="*/ 0 h 2"/>
                <a:gd name="T2" fmla="*/ 2 w 2"/>
                <a:gd name="T3" fmla="*/ 2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5" name="Freeform 1359"/>
            <p:cNvSpPr>
              <a:spLocks/>
            </p:cNvSpPr>
            <p:nvPr/>
          </p:nvSpPr>
          <p:spPr bwMode="gray">
            <a:xfrm>
              <a:off x="3803734" y="2761478"/>
              <a:ext cx="1933" cy="1933"/>
            </a:xfrm>
            <a:custGeom>
              <a:avLst/>
              <a:gdLst>
                <a:gd name="T0" fmla="*/ 2 w 2"/>
                <a:gd name="T1" fmla="*/ 2 h 2"/>
                <a:gd name="T2" fmla="*/ 2 w 2"/>
                <a:gd name="T3" fmla="*/ 0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6" name="Freeform 1360"/>
            <p:cNvSpPr>
              <a:spLocks/>
            </p:cNvSpPr>
            <p:nvPr/>
          </p:nvSpPr>
          <p:spPr bwMode="gray">
            <a:xfrm>
              <a:off x="3817264" y="2759545"/>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7" name="Rectangle 1361"/>
            <p:cNvSpPr>
              <a:spLocks noChangeArrowheads="1"/>
            </p:cNvSpPr>
            <p:nvPr/>
          </p:nvSpPr>
          <p:spPr bwMode="gray">
            <a:xfrm>
              <a:off x="3809533" y="275954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8" name="Freeform 1362"/>
            <p:cNvSpPr>
              <a:spLocks/>
            </p:cNvSpPr>
            <p:nvPr/>
          </p:nvSpPr>
          <p:spPr bwMode="gray">
            <a:xfrm>
              <a:off x="3809533" y="2759545"/>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89" name="Freeform 1363"/>
            <p:cNvSpPr>
              <a:spLocks/>
            </p:cNvSpPr>
            <p:nvPr/>
          </p:nvSpPr>
          <p:spPr bwMode="gray">
            <a:xfrm>
              <a:off x="3811466" y="2759545"/>
              <a:ext cx="3866" cy="1933"/>
            </a:xfrm>
            <a:custGeom>
              <a:avLst/>
              <a:gdLst>
                <a:gd name="T0" fmla="*/ 4 w 4"/>
                <a:gd name="T1" fmla="*/ 0 h 2"/>
                <a:gd name="T2" fmla="*/ 2 w 4"/>
                <a:gd name="T3" fmla="*/ 0 h 2"/>
                <a:gd name="T4" fmla="*/ 2 w 4"/>
                <a:gd name="T5" fmla="*/ 2 h 2"/>
                <a:gd name="T6" fmla="*/ 0 w 4"/>
                <a:gd name="T7" fmla="*/ 2 h 2"/>
                <a:gd name="T8" fmla="*/ 0 w 4"/>
                <a:gd name="T9" fmla="*/ 0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2" y="0"/>
                  </a:lnTo>
                  <a:lnTo>
                    <a:pt x="2" y="2"/>
                  </a:lnTo>
                  <a:lnTo>
                    <a:pt x="0" y="2"/>
                  </a:lnTo>
                  <a:lnTo>
                    <a:pt x="0" y="0"/>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0" name="Freeform 1364"/>
            <p:cNvSpPr>
              <a:spLocks/>
            </p:cNvSpPr>
            <p:nvPr/>
          </p:nvSpPr>
          <p:spPr bwMode="gray">
            <a:xfrm>
              <a:off x="3807600" y="2757612"/>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1" name="Rectangle 1365"/>
            <p:cNvSpPr>
              <a:spLocks noChangeArrowheads="1"/>
            </p:cNvSpPr>
            <p:nvPr/>
          </p:nvSpPr>
          <p:spPr bwMode="gray">
            <a:xfrm>
              <a:off x="3815331" y="275761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2" name="Freeform 1366"/>
            <p:cNvSpPr>
              <a:spLocks/>
            </p:cNvSpPr>
            <p:nvPr/>
          </p:nvSpPr>
          <p:spPr bwMode="gray">
            <a:xfrm>
              <a:off x="3811466" y="275761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3" name="Freeform 1367"/>
            <p:cNvSpPr>
              <a:spLocks/>
            </p:cNvSpPr>
            <p:nvPr/>
          </p:nvSpPr>
          <p:spPr bwMode="gray">
            <a:xfrm>
              <a:off x="3813398" y="275761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4" name="Freeform 1368"/>
            <p:cNvSpPr>
              <a:spLocks/>
            </p:cNvSpPr>
            <p:nvPr/>
          </p:nvSpPr>
          <p:spPr bwMode="gray">
            <a:xfrm>
              <a:off x="3809533" y="2755679"/>
              <a:ext cx="3866" cy="1933"/>
            </a:xfrm>
            <a:custGeom>
              <a:avLst/>
              <a:gdLst>
                <a:gd name="T0" fmla="*/ 4 w 4"/>
                <a:gd name="T1" fmla="*/ 2 h 2"/>
                <a:gd name="T2" fmla="*/ 2 w 4"/>
                <a:gd name="T3" fmla="*/ 2 h 2"/>
                <a:gd name="T4" fmla="*/ 0 w 4"/>
                <a:gd name="T5" fmla="*/ 2 h 2"/>
                <a:gd name="T6" fmla="*/ 2 w 4"/>
                <a:gd name="T7" fmla="*/ 2 h 2"/>
                <a:gd name="T8" fmla="*/ 2 w 4"/>
                <a:gd name="T9" fmla="*/ 0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2"/>
                  </a:lnTo>
                  <a:lnTo>
                    <a:pt x="0" y="2"/>
                  </a:lnTo>
                  <a:lnTo>
                    <a:pt x="2" y="2"/>
                  </a:lnTo>
                  <a:lnTo>
                    <a:pt x="2"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5" name="Freeform 1369"/>
            <p:cNvSpPr>
              <a:spLocks/>
            </p:cNvSpPr>
            <p:nvPr/>
          </p:nvSpPr>
          <p:spPr bwMode="gray">
            <a:xfrm>
              <a:off x="3815331" y="275567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6" name="Freeform 1370"/>
            <p:cNvSpPr>
              <a:spLocks/>
            </p:cNvSpPr>
            <p:nvPr/>
          </p:nvSpPr>
          <p:spPr bwMode="gray">
            <a:xfrm>
              <a:off x="3819197" y="2755679"/>
              <a:ext cx="5798" cy="7731"/>
            </a:xfrm>
            <a:custGeom>
              <a:avLst/>
              <a:gdLst>
                <a:gd name="T0" fmla="*/ 4 w 6"/>
                <a:gd name="T1" fmla="*/ 2 h 8"/>
                <a:gd name="T2" fmla="*/ 6 w 6"/>
                <a:gd name="T3" fmla="*/ 2 h 8"/>
                <a:gd name="T4" fmla="*/ 6 w 6"/>
                <a:gd name="T5" fmla="*/ 4 h 8"/>
                <a:gd name="T6" fmla="*/ 4 w 6"/>
                <a:gd name="T7" fmla="*/ 4 h 8"/>
                <a:gd name="T8" fmla="*/ 6 w 6"/>
                <a:gd name="T9" fmla="*/ 4 h 8"/>
                <a:gd name="T10" fmla="*/ 4 w 6"/>
                <a:gd name="T11" fmla="*/ 4 h 8"/>
                <a:gd name="T12" fmla="*/ 4 w 6"/>
                <a:gd name="T13" fmla="*/ 6 h 8"/>
                <a:gd name="T14" fmla="*/ 2 w 6"/>
                <a:gd name="T15" fmla="*/ 6 h 8"/>
                <a:gd name="T16" fmla="*/ 2 w 6"/>
                <a:gd name="T17" fmla="*/ 8 h 8"/>
                <a:gd name="T18" fmla="*/ 2 w 6"/>
                <a:gd name="T19" fmla="*/ 6 h 8"/>
                <a:gd name="T20" fmla="*/ 0 w 6"/>
                <a:gd name="T21" fmla="*/ 6 h 8"/>
                <a:gd name="T22" fmla="*/ 2 w 6"/>
                <a:gd name="T23" fmla="*/ 6 h 8"/>
                <a:gd name="T24" fmla="*/ 0 w 6"/>
                <a:gd name="T25" fmla="*/ 6 h 8"/>
                <a:gd name="T26" fmla="*/ 0 w 6"/>
                <a:gd name="T27" fmla="*/ 4 h 8"/>
                <a:gd name="T28" fmla="*/ 2 w 6"/>
                <a:gd name="T29" fmla="*/ 4 h 8"/>
                <a:gd name="T30" fmla="*/ 2 w 6"/>
                <a:gd name="T31" fmla="*/ 2 h 8"/>
                <a:gd name="T32" fmla="*/ 2 w 6"/>
                <a:gd name="T33" fmla="*/ 0 h 8"/>
                <a:gd name="T34" fmla="*/ 2 w 6"/>
                <a:gd name="T35" fmla="*/ 2 h 8"/>
                <a:gd name="T36" fmla="*/ 4 w 6"/>
                <a:gd name="T37" fmla="*/ 2 h 8"/>
                <a:gd name="T38" fmla="*/ 4 w 6"/>
                <a:gd name="T39" fmla="*/ 0 h 8"/>
                <a:gd name="T40" fmla="*/ 2 w 6"/>
                <a:gd name="T41" fmla="*/ 0 h 8"/>
                <a:gd name="T42" fmla="*/ 4 w 6"/>
                <a:gd name="T43" fmla="*/ 0 h 8"/>
                <a:gd name="T44" fmla="*/ 4 w 6"/>
                <a:gd name="T4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8">
                  <a:moveTo>
                    <a:pt x="4" y="2"/>
                  </a:moveTo>
                  <a:lnTo>
                    <a:pt x="6" y="2"/>
                  </a:lnTo>
                  <a:lnTo>
                    <a:pt x="6" y="4"/>
                  </a:lnTo>
                  <a:lnTo>
                    <a:pt x="4" y="4"/>
                  </a:lnTo>
                  <a:lnTo>
                    <a:pt x="6" y="4"/>
                  </a:lnTo>
                  <a:lnTo>
                    <a:pt x="4" y="4"/>
                  </a:lnTo>
                  <a:lnTo>
                    <a:pt x="4" y="6"/>
                  </a:lnTo>
                  <a:lnTo>
                    <a:pt x="2" y="6"/>
                  </a:lnTo>
                  <a:lnTo>
                    <a:pt x="2" y="8"/>
                  </a:lnTo>
                  <a:lnTo>
                    <a:pt x="2" y="6"/>
                  </a:lnTo>
                  <a:lnTo>
                    <a:pt x="0" y="6"/>
                  </a:lnTo>
                  <a:lnTo>
                    <a:pt x="2" y="6"/>
                  </a:lnTo>
                  <a:lnTo>
                    <a:pt x="0" y="6"/>
                  </a:lnTo>
                  <a:lnTo>
                    <a:pt x="0" y="4"/>
                  </a:lnTo>
                  <a:lnTo>
                    <a:pt x="2" y="4"/>
                  </a:lnTo>
                  <a:lnTo>
                    <a:pt x="2" y="2"/>
                  </a:lnTo>
                  <a:lnTo>
                    <a:pt x="2" y="0"/>
                  </a:lnTo>
                  <a:lnTo>
                    <a:pt x="2" y="2"/>
                  </a:lnTo>
                  <a:lnTo>
                    <a:pt x="4" y="2"/>
                  </a:lnTo>
                  <a:lnTo>
                    <a:pt x="4" y="0"/>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7" name="Freeform 1371"/>
            <p:cNvSpPr>
              <a:spLocks/>
            </p:cNvSpPr>
            <p:nvPr/>
          </p:nvSpPr>
          <p:spPr bwMode="gray">
            <a:xfrm>
              <a:off x="3815331" y="2755679"/>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8" name="Freeform 1372"/>
            <p:cNvSpPr>
              <a:spLocks/>
            </p:cNvSpPr>
            <p:nvPr/>
          </p:nvSpPr>
          <p:spPr bwMode="gray">
            <a:xfrm>
              <a:off x="3813398" y="2755679"/>
              <a:ext cx="1933" cy="1933"/>
            </a:xfrm>
            <a:custGeom>
              <a:avLst/>
              <a:gdLst>
                <a:gd name="T0" fmla="*/ 0 w 2"/>
                <a:gd name="T1" fmla="*/ 0 h 2"/>
                <a:gd name="T2" fmla="*/ 2 w 2"/>
                <a:gd name="T3" fmla="*/ 0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2" y="2"/>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599" name="Freeform 1373"/>
            <p:cNvSpPr>
              <a:spLocks/>
            </p:cNvSpPr>
            <p:nvPr/>
          </p:nvSpPr>
          <p:spPr bwMode="gray">
            <a:xfrm>
              <a:off x="3811466" y="275374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0" name="Freeform 1374"/>
            <p:cNvSpPr>
              <a:spLocks/>
            </p:cNvSpPr>
            <p:nvPr/>
          </p:nvSpPr>
          <p:spPr bwMode="gray">
            <a:xfrm>
              <a:off x="3817264" y="275374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1" name="Freeform 1375"/>
            <p:cNvSpPr>
              <a:spLocks/>
            </p:cNvSpPr>
            <p:nvPr/>
          </p:nvSpPr>
          <p:spPr bwMode="gray">
            <a:xfrm>
              <a:off x="3813398" y="2753747"/>
              <a:ext cx="1933" cy="1933"/>
            </a:xfrm>
            <a:custGeom>
              <a:avLst/>
              <a:gdLst>
                <a:gd name="T0" fmla="*/ 0 w 2"/>
                <a:gd name="T1" fmla="*/ 0 h 2"/>
                <a:gd name="T2" fmla="*/ 2 w 2"/>
                <a:gd name="T3" fmla="*/ 0 h 2"/>
                <a:gd name="T4" fmla="*/ 2 w 2"/>
                <a:gd name="T5" fmla="*/ 2 h 2"/>
                <a:gd name="T6" fmla="*/ 0 w 2"/>
                <a:gd name="T7" fmla="*/ 2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2"/>
                  </a:lnTo>
                  <a:lnTo>
                    <a:pt x="0"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2" name="Freeform 1376"/>
            <p:cNvSpPr>
              <a:spLocks/>
            </p:cNvSpPr>
            <p:nvPr/>
          </p:nvSpPr>
          <p:spPr bwMode="gray">
            <a:xfrm>
              <a:off x="3813398" y="275374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3" name="Freeform 1377"/>
            <p:cNvSpPr>
              <a:spLocks/>
            </p:cNvSpPr>
            <p:nvPr/>
          </p:nvSpPr>
          <p:spPr bwMode="gray">
            <a:xfrm>
              <a:off x="3811466" y="275181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4" name="Freeform 1378"/>
            <p:cNvSpPr>
              <a:spLocks/>
            </p:cNvSpPr>
            <p:nvPr/>
          </p:nvSpPr>
          <p:spPr bwMode="gray">
            <a:xfrm>
              <a:off x="3817264" y="2751814"/>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5" name="Freeform 1379"/>
            <p:cNvSpPr>
              <a:spLocks/>
            </p:cNvSpPr>
            <p:nvPr/>
          </p:nvSpPr>
          <p:spPr bwMode="gray">
            <a:xfrm>
              <a:off x="3821130" y="274988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6" name="Freeform 1380"/>
            <p:cNvSpPr>
              <a:spLocks/>
            </p:cNvSpPr>
            <p:nvPr/>
          </p:nvSpPr>
          <p:spPr bwMode="gray">
            <a:xfrm>
              <a:off x="3813398" y="2749881"/>
              <a:ext cx="3866" cy="1933"/>
            </a:xfrm>
            <a:custGeom>
              <a:avLst/>
              <a:gdLst>
                <a:gd name="T0" fmla="*/ 2 w 4"/>
                <a:gd name="T1" fmla="*/ 0 h 2"/>
                <a:gd name="T2" fmla="*/ 4 w 4"/>
                <a:gd name="T3" fmla="*/ 0 h 2"/>
                <a:gd name="T4" fmla="*/ 2 w 4"/>
                <a:gd name="T5" fmla="*/ 0 h 2"/>
                <a:gd name="T6" fmla="*/ 2 w 4"/>
                <a:gd name="T7" fmla="*/ 2 h 2"/>
                <a:gd name="T8" fmla="*/ 0 w 4"/>
                <a:gd name="T9" fmla="*/ 2 h 2"/>
                <a:gd name="T10" fmla="*/ 0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7" name="Freeform 1381"/>
            <p:cNvSpPr>
              <a:spLocks/>
            </p:cNvSpPr>
            <p:nvPr/>
          </p:nvSpPr>
          <p:spPr bwMode="gray">
            <a:xfrm>
              <a:off x="3807600" y="2746015"/>
              <a:ext cx="1933" cy="1933"/>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8" name="Freeform 1382"/>
            <p:cNvSpPr>
              <a:spLocks/>
            </p:cNvSpPr>
            <p:nvPr/>
          </p:nvSpPr>
          <p:spPr bwMode="gray">
            <a:xfrm>
              <a:off x="3811466" y="2744083"/>
              <a:ext cx="1933" cy="1933"/>
            </a:xfrm>
            <a:custGeom>
              <a:avLst/>
              <a:gdLst>
                <a:gd name="T0" fmla="*/ 0 w 2"/>
                <a:gd name="T1" fmla="*/ 2 h 2"/>
                <a:gd name="T2" fmla="*/ 0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09" name="Freeform 1383"/>
            <p:cNvSpPr>
              <a:spLocks/>
            </p:cNvSpPr>
            <p:nvPr/>
          </p:nvSpPr>
          <p:spPr bwMode="gray">
            <a:xfrm>
              <a:off x="3817264" y="2742150"/>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0" name="Freeform 1384"/>
            <p:cNvSpPr>
              <a:spLocks/>
            </p:cNvSpPr>
            <p:nvPr/>
          </p:nvSpPr>
          <p:spPr bwMode="gray">
            <a:xfrm>
              <a:off x="3817264" y="2740217"/>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1" name="Freeform 1385"/>
            <p:cNvSpPr>
              <a:spLocks/>
            </p:cNvSpPr>
            <p:nvPr/>
          </p:nvSpPr>
          <p:spPr bwMode="gray">
            <a:xfrm>
              <a:off x="3823062" y="2737318"/>
              <a:ext cx="0" cy="1933"/>
            </a:xfrm>
            <a:custGeom>
              <a:avLst/>
              <a:gdLst>
                <a:gd name="T0" fmla="*/ 2 h 2"/>
                <a:gd name="T1" fmla="*/ 0 h 2"/>
                <a:gd name="T2" fmla="*/ 2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2" name="Freeform 1386"/>
            <p:cNvSpPr>
              <a:spLocks/>
            </p:cNvSpPr>
            <p:nvPr/>
          </p:nvSpPr>
          <p:spPr bwMode="gray">
            <a:xfrm>
              <a:off x="3819197" y="2737318"/>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3" name="Freeform 1387"/>
            <p:cNvSpPr>
              <a:spLocks/>
            </p:cNvSpPr>
            <p:nvPr/>
          </p:nvSpPr>
          <p:spPr bwMode="gray">
            <a:xfrm>
              <a:off x="3817264" y="2733452"/>
              <a:ext cx="1933" cy="3866"/>
            </a:xfrm>
            <a:custGeom>
              <a:avLst/>
              <a:gdLst>
                <a:gd name="T0" fmla="*/ 2 w 2"/>
                <a:gd name="T1" fmla="*/ 4 h 4"/>
                <a:gd name="T2" fmla="*/ 2 w 2"/>
                <a:gd name="T3" fmla="*/ 2 h 4"/>
                <a:gd name="T4" fmla="*/ 0 w 2"/>
                <a:gd name="T5" fmla="*/ 2 h 4"/>
                <a:gd name="T6" fmla="*/ 0 w 2"/>
                <a:gd name="T7" fmla="*/ 0 h 4"/>
                <a:gd name="T8" fmla="*/ 0 w 2"/>
                <a:gd name="T9" fmla="*/ 2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0" y="2"/>
                  </a:lnTo>
                  <a:lnTo>
                    <a:pt x="0" y="0"/>
                  </a:lnTo>
                  <a:lnTo>
                    <a:pt x="0" y="2"/>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4" name="Freeform 1388"/>
            <p:cNvSpPr>
              <a:spLocks/>
            </p:cNvSpPr>
            <p:nvPr/>
          </p:nvSpPr>
          <p:spPr bwMode="gray">
            <a:xfrm>
              <a:off x="3821130" y="273345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5" name="Freeform 1389"/>
            <p:cNvSpPr>
              <a:spLocks/>
            </p:cNvSpPr>
            <p:nvPr/>
          </p:nvSpPr>
          <p:spPr bwMode="gray">
            <a:xfrm>
              <a:off x="3824995" y="273151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6" name="Freeform 1390"/>
            <p:cNvSpPr>
              <a:spLocks/>
            </p:cNvSpPr>
            <p:nvPr/>
          </p:nvSpPr>
          <p:spPr bwMode="gray">
            <a:xfrm>
              <a:off x="3811466" y="2727654"/>
              <a:ext cx="7731" cy="18362"/>
            </a:xfrm>
            <a:custGeom>
              <a:avLst/>
              <a:gdLst>
                <a:gd name="T0" fmla="*/ 4 w 8"/>
                <a:gd name="T1" fmla="*/ 0 h 19"/>
                <a:gd name="T2" fmla="*/ 2 w 8"/>
                <a:gd name="T3" fmla="*/ 0 h 19"/>
                <a:gd name="T4" fmla="*/ 4 w 8"/>
                <a:gd name="T5" fmla="*/ 0 h 19"/>
                <a:gd name="T6" fmla="*/ 4 w 8"/>
                <a:gd name="T7" fmla="*/ 2 h 19"/>
                <a:gd name="T8" fmla="*/ 6 w 8"/>
                <a:gd name="T9" fmla="*/ 2 h 19"/>
                <a:gd name="T10" fmla="*/ 4 w 8"/>
                <a:gd name="T11" fmla="*/ 2 h 19"/>
                <a:gd name="T12" fmla="*/ 6 w 8"/>
                <a:gd name="T13" fmla="*/ 0 h 19"/>
                <a:gd name="T14" fmla="*/ 8 w 8"/>
                <a:gd name="T15" fmla="*/ 0 h 19"/>
                <a:gd name="T16" fmla="*/ 8 w 8"/>
                <a:gd name="T17" fmla="*/ 2 h 19"/>
                <a:gd name="T18" fmla="*/ 6 w 8"/>
                <a:gd name="T19" fmla="*/ 2 h 19"/>
                <a:gd name="T20" fmla="*/ 8 w 8"/>
                <a:gd name="T21" fmla="*/ 2 h 19"/>
                <a:gd name="T22" fmla="*/ 6 w 8"/>
                <a:gd name="T23" fmla="*/ 2 h 19"/>
                <a:gd name="T24" fmla="*/ 8 w 8"/>
                <a:gd name="T25" fmla="*/ 2 h 19"/>
                <a:gd name="T26" fmla="*/ 8 w 8"/>
                <a:gd name="T27" fmla="*/ 4 h 19"/>
                <a:gd name="T28" fmla="*/ 8 w 8"/>
                <a:gd name="T29" fmla="*/ 6 h 19"/>
                <a:gd name="T30" fmla="*/ 6 w 8"/>
                <a:gd name="T31" fmla="*/ 6 h 19"/>
                <a:gd name="T32" fmla="*/ 6 w 8"/>
                <a:gd name="T33" fmla="*/ 8 h 19"/>
                <a:gd name="T34" fmla="*/ 4 w 8"/>
                <a:gd name="T35" fmla="*/ 8 h 19"/>
                <a:gd name="T36" fmla="*/ 6 w 8"/>
                <a:gd name="T37" fmla="*/ 8 h 19"/>
                <a:gd name="T38" fmla="*/ 4 w 8"/>
                <a:gd name="T39" fmla="*/ 8 h 19"/>
                <a:gd name="T40" fmla="*/ 4 w 8"/>
                <a:gd name="T41" fmla="*/ 10 h 19"/>
                <a:gd name="T42" fmla="*/ 6 w 8"/>
                <a:gd name="T43" fmla="*/ 10 h 19"/>
                <a:gd name="T44" fmla="*/ 6 w 8"/>
                <a:gd name="T45" fmla="*/ 12 h 19"/>
                <a:gd name="T46" fmla="*/ 8 w 8"/>
                <a:gd name="T47" fmla="*/ 12 h 19"/>
                <a:gd name="T48" fmla="*/ 6 w 8"/>
                <a:gd name="T49" fmla="*/ 12 h 19"/>
                <a:gd name="T50" fmla="*/ 6 w 8"/>
                <a:gd name="T51" fmla="*/ 13 h 19"/>
                <a:gd name="T52" fmla="*/ 8 w 8"/>
                <a:gd name="T53" fmla="*/ 13 h 19"/>
                <a:gd name="T54" fmla="*/ 6 w 8"/>
                <a:gd name="T55" fmla="*/ 13 h 19"/>
                <a:gd name="T56" fmla="*/ 8 w 8"/>
                <a:gd name="T57" fmla="*/ 15 h 19"/>
                <a:gd name="T58" fmla="*/ 6 w 8"/>
                <a:gd name="T59" fmla="*/ 15 h 19"/>
                <a:gd name="T60" fmla="*/ 4 w 8"/>
                <a:gd name="T61" fmla="*/ 15 h 19"/>
                <a:gd name="T62" fmla="*/ 6 w 8"/>
                <a:gd name="T63" fmla="*/ 15 h 19"/>
                <a:gd name="T64" fmla="*/ 6 w 8"/>
                <a:gd name="T65" fmla="*/ 17 h 19"/>
                <a:gd name="T66" fmla="*/ 4 w 8"/>
                <a:gd name="T67" fmla="*/ 17 h 19"/>
                <a:gd name="T68" fmla="*/ 4 w 8"/>
                <a:gd name="T69" fmla="*/ 19 h 19"/>
                <a:gd name="T70" fmla="*/ 4 w 8"/>
                <a:gd name="T71" fmla="*/ 17 h 19"/>
                <a:gd name="T72" fmla="*/ 4 w 8"/>
                <a:gd name="T73" fmla="*/ 19 h 19"/>
                <a:gd name="T74" fmla="*/ 4 w 8"/>
                <a:gd name="T75" fmla="*/ 17 h 19"/>
                <a:gd name="T76" fmla="*/ 2 w 8"/>
                <a:gd name="T77" fmla="*/ 17 h 19"/>
                <a:gd name="T78" fmla="*/ 0 w 8"/>
                <a:gd name="T79" fmla="*/ 17 h 19"/>
                <a:gd name="T80" fmla="*/ 0 w 8"/>
                <a:gd name="T81" fmla="*/ 15 h 19"/>
                <a:gd name="T82" fmla="*/ 0 w 8"/>
                <a:gd name="T83" fmla="*/ 13 h 19"/>
                <a:gd name="T84" fmla="*/ 2 w 8"/>
                <a:gd name="T85" fmla="*/ 13 h 19"/>
                <a:gd name="T86" fmla="*/ 0 w 8"/>
                <a:gd name="T87" fmla="*/ 13 h 19"/>
                <a:gd name="T88" fmla="*/ 2 w 8"/>
                <a:gd name="T89" fmla="*/ 13 h 19"/>
                <a:gd name="T90" fmla="*/ 2 w 8"/>
                <a:gd name="T91" fmla="*/ 12 h 19"/>
                <a:gd name="T92" fmla="*/ 2 w 8"/>
                <a:gd name="T93" fmla="*/ 10 h 19"/>
                <a:gd name="T94" fmla="*/ 2 w 8"/>
                <a:gd name="T95" fmla="*/ 8 h 19"/>
                <a:gd name="T96" fmla="*/ 2 w 8"/>
                <a:gd name="T97" fmla="*/ 6 h 19"/>
                <a:gd name="T98" fmla="*/ 2 w 8"/>
                <a:gd name="T99" fmla="*/ 4 h 19"/>
                <a:gd name="T100" fmla="*/ 2 w 8"/>
                <a:gd name="T101" fmla="*/ 2 h 19"/>
                <a:gd name="T102" fmla="*/ 2 w 8"/>
                <a:gd name="T103" fmla="*/ 0 h 19"/>
                <a:gd name="T104" fmla="*/ 4 w 8"/>
                <a:gd name="T10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4" y="0"/>
                  </a:moveTo>
                  <a:lnTo>
                    <a:pt x="2" y="0"/>
                  </a:lnTo>
                  <a:lnTo>
                    <a:pt x="4" y="0"/>
                  </a:lnTo>
                  <a:lnTo>
                    <a:pt x="4" y="2"/>
                  </a:lnTo>
                  <a:lnTo>
                    <a:pt x="6" y="2"/>
                  </a:lnTo>
                  <a:lnTo>
                    <a:pt x="4" y="2"/>
                  </a:lnTo>
                  <a:lnTo>
                    <a:pt x="6" y="0"/>
                  </a:lnTo>
                  <a:lnTo>
                    <a:pt x="8" y="0"/>
                  </a:lnTo>
                  <a:lnTo>
                    <a:pt x="8" y="2"/>
                  </a:lnTo>
                  <a:lnTo>
                    <a:pt x="6" y="2"/>
                  </a:lnTo>
                  <a:lnTo>
                    <a:pt x="8" y="2"/>
                  </a:lnTo>
                  <a:lnTo>
                    <a:pt x="6" y="2"/>
                  </a:lnTo>
                  <a:lnTo>
                    <a:pt x="8" y="2"/>
                  </a:lnTo>
                  <a:lnTo>
                    <a:pt x="8" y="4"/>
                  </a:lnTo>
                  <a:lnTo>
                    <a:pt x="8" y="6"/>
                  </a:lnTo>
                  <a:lnTo>
                    <a:pt x="6" y="6"/>
                  </a:lnTo>
                  <a:lnTo>
                    <a:pt x="6" y="8"/>
                  </a:lnTo>
                  <a:lnTo>
                    <a:pt x="4" y="8"/>
                  </a:lnTo>
                  <a:lnTo>
                    <a:pt x="6" y="8"/>
                  </a:lnTo>
                  <a:lnTo>
                    <a:pt x="4" y="8"/>
                  </a:lnTo>
                  <a:lnTo>
                    <a:pt x="4" y="10"/>
                  </a:lnTo>
                  <a:lnTo>
                    <a:pt x="6" y="10"/>
                  </a:lnTo>
                  <a:lnTo>
                    <a:pt x="6" y="12"/>
                  </a:lnTo>
                  <a:lnTo>
                    <a:pt x="8" y="12"/>
                  </a:lnTo>
                  <a:lnTo>
                    <a:pt x="6" y="12"/>
                  </a:lnTo>
                  <a:lnTo>
                    <a:pt x="6" y="13"/>
                  </a:lnTo>
                  <a:lnTo>
                    <a:pt x="8" y="13"/>
                  </a:lnTo>
                  <a:lnTo>
                    <a:pt x="6" y="13"/>
                  </a:lnTo>
                  <a:lnTo>
                    <a:pt x="8" y="15"/>
                  </a:lnTo>
                  <a:lnTo>
                    <a:pt x="6" y="15"/>
                  </a:lnTo>
                  <a:lnTo>
                    <a:pt x="4" y="15"/>
                  </a:lnTo>
                  <a:lnTo>
                    <a:pt x="6" y="15"/>
                  </a:lnTo>
                  <a:lnTo>
                    <a:pt x="6" y="17"/>
                  </a:lnTo>
                  <a:lnTo>
                    <a:pt x="4" y="17"/>
                  </a:lnTo>
                  <a:lnTo>
                    <a:pt x="4" y="19"/>
                  </a:lnTo>
                  <a:lnTo>
                    <a:pt x="4" y="17"/>
                  </a:lnTo>
                  <a:lnTo>
                    <a:pt x="4" y="19"/>
                  </a:lnTo>
                  <a:lnTo>
                    <a:pt x="4" y="17"/>
                  </a:lnTo>
                  <a:lnTo>
                    <a:pt x="2" y="17"/>
                  </a:lnTo>
                  <a:lnTo>
                    <a:pt x="0" y="17"/>
                  </a:lnTo>
                  <a:lnTo>
                    <a:pt x="0" y="15"/>
                  </a:lnTo>
                  <a:lnTo>
                    <a:pt x="0" y="13"/>
                  </a:lnTo>
                  <a:lnTo>
                    <a:pt x="2" y="13"/>
                  </a:lnTo>
                  <a:lnTo>
                    <a:pt x="0" y="13"/>
                  </a:lnTo>
                  <a:lnTo>
                    <a:pt x="2" y="13"/>
                  </a:lnTo>
                  <a:lnTo>
                    <a:pt x="2" y="12"/>
                  </a:lnTo>
                  <a:lnTo>
                    <a:pt x="2" y="10"/>
                  </a:lnTo>
                  <a:lnTo>
                    <a:pt x="2" y="8"/>
                  </a:lnTo>
                  <a:lnTo>
                    <a:pt x="2" y="6"/>
                  </a:lnTo>
                  <a:lnTo>
                    <a:pt x="2" y="4"/>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7" name="Freeform 1391"/>
            <p:cNvSpPr>
              <a:spLocks/>
            </p:cNvSpPr>
            <p:nvPr/>
          </p:nvSpPr>
          <p:spPr bwMode="gray">
            <a:xfrm>
              <a:off x="3821130" y="2727654"/>
              <a:ext cx="1933" cy="1933"/>
            </a:xfrm>
            <a:custGeom>
              <a:avLst/>
              <a:gdLst>
                <a:gd name="T0" fmla="*/ 2 w 2"/>
                <a:gd name="T1" fmla="*/ 2 h 2"/>
                <a:gd name="T2" fmla="*/ 0 w 2"/>
                <a:gd name="T3" fmla="*/ 0 h 2"/>
                <a:gd name="T4" fmla="*/ 2 w 2"/>
                <a:gd name="T5" fmla="*/ 0 h 2"/>
                <a:gd name="T6" fmla="*/ 0 w 2"/>
                <a:gd name="T7" fmla="*/ 0 h 2"/>
                <a:gd name="T8" fmla="*/ 2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0"/>
                  </a:ln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8" name="Freeform 1392"/>
            <p:cNvSpPr>
              <a:spLocks/>
            </p:cNvSpPr>
            <p:nvPr/>
          </p:nvSpPr>
          <p:spPr bwMode="gray">
            <a:xfrm>
              <a:off x="3817264" y="2679334"/>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19" name="Freeform 1393"/>
            <p:cNvSpPr>
              <a:spLocks/>
            </p:cNvSpPr>
            <p:nvPr/>
          </p:nvSpPr>
          <p:spPr bwMode="gray">
            <a:xfrm>
              <a:off x="3761213" y="2645510"/>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20" name="Freeform 1394"/>
            <p:cNvSpPr>
              <a:spLocks/>
            </p:cNvSpPr>
            <p:nvPr/>
          </p:nvSpPr>
          <p:spPr bwMode="gray">
            <a:xfrm>
              <a:off x="3773776" y="2645510"/>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21" name="Rectangle 1395"/>
            <p:cNvSpPr>
              <a:spLocks noChangeArrowheads="1"/>
            </p:cNvSpPr>
            <p:nvPr/>
          </p:nvSpPr>
          <p:spPr bwMode="gray">
            <a:xfrm>
              <a:off x="3531209" y="258366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22" name="Freeform 1396"/>
            <p:cNvSpPr>
              <a:spLocks/>
            </p:cNvSpPr>
            <p:nvPr/>
          </p:nvSpPr>
          <p:spPr bwMode="gray">
            <a:xfrm>
              <a:off x="3765078" y="257786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23" name="Freeform 1397"/>
            <p:cNvSpPr>
              <a:spLocks/>
            </p:cNvSpPr>
            <p:nvPr/>
          </p:nvSpPr>
          <p:spPr bwMode="gray">
            <a:xfrm>
              <a:off x="3799869" y="2503449"/>
              <a:ext cx="69581" cy="370132"/>
            </a:xfrm>
            <a:custGeom>
              <a:avLst/>
              <a:gdLst>
                <a:gd name="T0" fmla="*/ 58 w 72"/>
                <a:gd name="T1" fmla="*/ 17 h 383"/>
                <a:gd name="T2" fmla="*/ 66 w 72"/>
                <a:gd name="T3" fmla="*/ 42 h 383"/>
                <a:gd name="T4" fmla="*/ 60 w 72"/>
                <a:gd name="T5" fmla="*/ 62 h 383"/>
                <a:gd name="T6" fmla="*/ 57 w 72"/>
                <a:gd name="T7" fmla="*/ 87 h 383"/>
                <a:gd name="T8" fmla="*/ 47 w 72"/>
                <a:gd name="T9" fmla="*/ 106 h 383"/>
                <a:gd name="T10" fmla="*/ 47 w 72"/>
                <a:gd name="T11" fmla="*/ 129 h 383"/>
                <a:gd name="T12" fmla="*/ 49 w 72"/>
                <a:gd name="T13" fmla="*/ 151 h 383"/>
                <a:gd name="T14" fmla="*/ 43 w 72"/>
                <a:gd name="T15" fmla="*/ 174 h 383"/>
                <a:gd name="T16" fmla="*/ 39 w 72"/>
                <a:gd name="T17" fmla="*/ 184 h 383"/>
                <a:gd name="T18" fmla="*/ 35 w 72"/>
                <a:gd name="T19" fmla="*/ 209 h 383"/>
                <a:gd name="T20" fmla="*/ 31 w 72"/>
                <a:gd name="T21" fmla="*/ 228 h 383"/>
                <a:gd name="T22" fmla="*/ 31 w 72"/>
                <a:gd name="T23" fmla="*/ 245 h 383"/>
                <a:gd name="T24" fmla="*/ 39 w 72"/>
                <a:gd name="T25" fmla="*/ 263 h 383"/>
                <a:gd name="T26" fmla="*/ 33 w 72"/>
                <a:gd name="T27" fmla="*/ 275 h 383"/>
                <a:gd name="T28" fmla="*/ 31 w 72"/>
                <a:gd name="T29" fmla="*/ 296 h 383"/>
                <a:gd name="T30" fmla="*/ 26 w 72"/>
                <a:gd name="T31" fmla="*/ 317 h 383"/>
                <a:gd name="T32" fmla="*/ 20 w 72"/>
                <a:gd name="T33" fmla="*/ 329 h 383"/>
                <a:gd name="T34" fmla="*/ 29 w 72"/>
                <a:gd name="T35" fmla="*/ 346 h 383"/>
                <a:gd name="T36" fmla="*/ 51 w 72"/>
                <a:gd name="T37" fmla="*/ 358 h 383"/>
                <a:gd name="T38" fmla="*/ 47 w 72"/>
                <a:gd name="T39" fmla="*/ 365 h 383"/>
                <a:gd name="T40" fmla="*/ 35 w 72"/>
                <a:gd name="T41" fmla="*/ 381 h 383"/>
                <a:gd name="T42" fmla="*/ 33 w 72"/>
                <a:gd name="T43" fmla="*/ 377 h 383"/>
                <a:gd name="T44" fmla="*/ 31 w 72"/>
                <a:gd name="T45" fmla="*/ 369 h 383"/>
                <a:gd name="T46" fmla="*/ 26 w 72"/>
                <a:gd name="T47" fmla="*/ 377 h 383"/>
                <a:gd name="T48" fmla="*/ 26 w 72"/>
                <a:gd name="T49" fmla="*/ 365 h 383"/>
                <a:gd name="T50" fmla="*/ 24 w 72"/>
                <a:gd name="T51" fmla="*/ 363 h 383"/>
                <a:gd name="T52" fmla="*/ 20 w 72"/>
                <a:gd name="T53" fmla="*/ 367 h 383"/>
                <a:gd name="T54" fmla="*/ 22 w 72"/>
                <a:gd name="T55" fmla="*/ 365 h 383"/>
                <a:gd name="T56" fmla="*/ 20 w 72"/>
                <a:gd name="T57" fmla="*/ 358 h 383"/>
                <a:gd name="T58" fmla="*/ 28 w 72"/>
                <a:gd name="T59" fmla="*/ 358 h 383"/>
                <a:gd name="T60" fmla="*/ 28 w 72"/>
                <a:gd name="T61" fmla="*/ 352 h 383"/>
                <a:gd name="T62" fmla="*/ 22 w 72"/>
                <a:gd name="T63" fmla="*/ 350 h 383"/>
                <a:gd name="T64" fmla="*/ 22 w 72"/>
                <a:gd name="T65" fmla="*/ 358 h 383"/>
                <a:gd name="T66" fmla="*/ 16 w 72"/>
                <a:gd name="T67" fmla="*/ 350 h 383"/>
                <a:gd name="T68" fmla="*/ 14 w 72"/>
                <a:gd name="T69" fmla="*/ 344 h 383"/>
                <a:gd name="T70" fmla="*/ 18 w 72"/>
                <a:gd name="T71" fmla="*/ 338 h 383"/>
                <a:gd name="T72" fmla="*/ 14 w 72"/>
                <a:gd name="T73" fmla="*/ 336 h 383"/>
                <a:gd name="T74" fmla="*/ 14 w 72"/>
                <a:gd name="T75" fmla="*/ 333 h 383"/>
                <a:gd name="T76" fmla="*/ 14 w 72"/>
                <a:gd name="T77" fmla="*/ 327 h 383"/>
                <a:gd name="T78" fmla="*/ 14 w 72"/>
                <a:gd name="T79" fmla="*/ 317 h 383"/>
                <a:gd name="T80" fmla="*/ 16 w 72"/>
                <a:gd name="T81" fmla="*/ 311 h 383"/>
                <a:gd name="T82" fmla="*/ 14 w 72"/>
                <a:gd name="T83" fmla="*/ 305 h 383"/>
                <a:gd name="T84" fmla="*/ 22 w 72"/>
                <a:gd name="T85" fmla="*/ 305 h 383"/>
                <a:gd name="T86" fmla="*/ 10 w 72"/>
                <a:gd name="T87" fmla="*/ 302 h 383"/>
                <a:gd name="T88" fmla="*/ 10 w 72"/>
                <a:gd name="T89" fmla="*/ 298 h 383"/>
                <a:gd name="T90" fmla="*/ 8 w 72"/>
                <a:gd name="T91" fmla="*/ 290 h 383"/>
                <a:gd name="T92" fmla="*/ 4 w 72"/>
                <a:gd name="T93" fmla="*/ 292 h 383"/>
                <a:gd name="T94" fmla="*/ 8 w 72"/>
                <a:gd name="T95" fmla="*/ 282 h 383"/>
                <a:gd name="T96" fmla="*/ 16 w 72"/>
                <a:gd name="T97" fmla="*/ 282 h 383"/>
                <a:gd name="T98" fmla="*/ 16 w 72"/>
                <a:gd name="T99" fmla="*/ 288 h 383"/>
                <a:gd name="T100" fmla="*/ 20 w 72"/>
                <a:gd name="T101" fmla="*/ 276 h 383"/>
                <a:gd name="T102" fmla="*/ 22 w 72"/>
                <a:gd name="T103" fmla="*/ 271 h 383"/>
                <a:gd name="T104" fmla="*/ 22 w 72"/>
                <a:gd name="T105" fmla="*/ 259 h 383"/>
                <a:gd name="T106" fmla="*/ 26 w 72"/>
                <a:gd name="T107" fmla="*/ 247 h 383"/>
                <a:gd name="T108" fmla="*/ 28 w 72"/>
                <a:gd name="T109" fmla="*/ 238 h 383"/>
                <a:gd name="T110" fmla="*/ 26 w 72"/>
                <a:gd name="T111" fmla="*/ 232 h 383"/>
                <a:gd name="T112" fmla="*/ 16 w 72"/>
                <a:gd name="T113" fmla="*/ 224 h 383"/>
                <a:gd name="T114" fmla="*/ 22 w 72"/>
                <a:gd name="T115" fmla="*/ 205 h 383"/>
                <a:gd name="T116" fmla="*/ 22 w 72"/>
                <a:gd name="T117" fmla="*/ 182 h 383"/>
                <a:gd name="T118" fmla="*/ 28 w 72"/>
                <a:gd name="T119" fmla="*/ 16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383">
                  <a:moveTo>
                    <a:pt x="53" y="0"/>
                  </a:moveTo>
                  <a:lnTo>
                    <a:pt x="53" y="2"/>
                  </a:lnTo>
                  <a:lnTo>
                    <a:pt x="55" y="2"/>
                  </a:lnTo>
                  <a:lnTo>
                    <a:pt x="55" y="4"/>
                  </a:lnTo>
                  <a:lnTo>
                    <a:pt x="57" y="4"/>
                  </a:lnTo>
                  <a:lnTo>
                    <a:pt x="55" y="4"/>
                  </a:lnTo>
                  <a:lnTo>
                    <a:pt x="55" y="6"/>
                  </a:lnTo>
                  <a:lnTo>
                    <a:pt x="57" y="6"/>
                  </a:lnTo>
                  <a:lnTo>
                    <a:pt x="57" y="8"/>
                  </a:lnTo>
                  <a:lnTo>
                    <a:pt x="57" y="10"/>
                  </a:lnTo>
                  <a:lnTo>
                    <a:pt x="57" y="12"/>
                  </a:lnTo>
                  <a:lnTo>
                    <a:pt x="58" y="12"/>
                  </a:lnTo>
                  <a:lnTo>
                    <a:pt x="58" y="13"/>
                  </a:lnTo>
                  <a:lnTo>
                    <a:pt x="60" y="13"/>
                  </a:lnTo>
                  <a:lnTo>
                    <a:pt x="60" y="15"/>
                  </a:lnTo>
                  <a:lnTo>
                    <a:pt x="60" y="17"/>
                  </a:lnTo>
                  <a:lnTo>
                    <a:pt x="58" y="17"/>
                  </a:lnTo>
                  <a:lnTo>
                    <a:pt x="58" y="19"/>
                  </a:lnTo>
                  <a:lnTo>
                    <a:pt x="60" y="19"/>
                  </a:lnTo>
                  <a:lnTo>
                    <a:pt x="60" y="21"/>
                  </a:lnTo>
                  <a:lnTo>
                    <a:pt x="58" y="21"/>
                  </a:lnTo>
                  <a:lnTo>
                    <a:pt x="58" y="23"/>
                  </a:lnTo>
                  <a:lnTo>
                    <a:pt x="58" y="25"/>
                  </a:lnTo>
                  <a:lnTo>
                    <a:pt x="60" y="25"/>
                  </a:lnTo>
                  <a:lnTo>
                    <a:pt x="60" y="27"/>
                  </a:lnTo>
                  <a:lnTo>
                    <a:pt x="60" y="29"/>
                  </a:lnTo>
                  <a:lnTo>
                    <a:pt x="62" y="31"/>
                  </a:lnTo>
                  <a:lnTo>
                    <a:pt x="62" y="33"/>
                  </a:lnTo>
                  <a:lnTo>
                    <a:pt x="62" y="35"/>
                  </a:lnTo>
                  <a:lnTo>
                    <a:pt x="64" y="35"/>
                  </a:lnTo>
                  <a:lnTo>
                    <a:pt x="64" y="37"/>
                  </a:lnTo>
                  <a:lnTo>
                    <a:pt x="64" y="39"/>
                  </a:lnTo>
                  <a:lnTo>
                    <a:pt x="64" y="41"/>
                  </a:lnTo>
                  <a:lnTo>
                    <a:pt x="66" y="42"/>
                  </a:lnTo>
                  <a:lnTo>
                    <a:pt x="66" y="44"/>
                  </a:lnTo>
                  <a:lnTo>
                    <a:pt x="66" y="46"/>
                  </a:lnTo>
                  <a:lnTo>
                    <a:pt x="68" y="46"/>
                  </a:lnTo>
                  <a:lnTo>
                    <a:pt x="72" y="46"/>
                  </a:lnTo>
                  <a:lnTo>
                    <a:pt x="72" y="48"/>
                  </a:lnTo>
                  <a:lnTo>
                    <a:pt x="72" y="50"/>
                  </a:lnTo>
                  <a:lnTo>
                    <a:pt x="72" y="52"/>
                  </a:lnTo>
                  <a:lnTo>
                    <a:pt x="70" y="54"/>
                  </a:lnTo>
                  <a:lnTo>
                    <a:pt x="70" y="56"/>
                  </a:lnTo>
                  <a:lnTo>
                    <a:pt x="68" y="56"/>
                  </a:lnTo>
                  <a:lnTo>
                    <a:pt x="68" y="58"/>
                  </a:lnTo>
                  <a:lnTo>
                    <a:pt x="66" y="58"/>
                  </a:lnTo>
                  <a:lnTo>
                    <a:pt x="64" y="58"/>
                  </a:lnTo>
                  <a:lnTo>
                    <a:pt x="64" y="60"/>
                  </a:lnTo>
                  <a:lnTo>
                    <a:pt x="62" y="60"/>
                  </a:lnTo>
                  <a:lnTo>
                    <a:pt x="60" y="60"/>
                  </a:lnTo>
                  <a:lnTo>
                    <a:pt x="60" y="62"/>
                  </a:lnTo>
                  <a:lnTo>
                    <a:pt x="60" y="64"/>
                  </a:lnTo>
                  <a:lnTo>
                    <a:pt x="60" y="66"/>
                  </a:lnTo>
                  <a:lnTo>
                    <a:pt x="62" y="66"/>
                  </a:lnTo>
                  <a:lnTo>
                    <a:pt x="60" y="66"/>
                  </a:lnTo>
                  <a:lnTo>
                    <a:pt x="60" y="68"/>
                  </a:lnTo>
                  <a:lnTo>
                    <a:pt x="60" y="70"/>
                  </a:lnTo>
                  <a:lnTo>
                    <a:pt x="60" y="71"/>
                  </a:lnTo>
                  <a:lnTo>
                    <a:pt x="60" y="73"/>
                  </a:lnTo>
                  <a:lnTo>
                    <a:pt x="60" y="75"/>
                  </a:lnTo>
                  <a:lnTo>
                    <a:pt x="60" y="77"/>
                  </a:lnTo>
                  <a:lnTo>
                    <a:pt x="60" y="79"/>
                  </a:lnTo>
                  <a:lnTo>
                    <a:pt x="62" y="83"/>
                  </a:lnTo>
                  <a:lnTo>
                    <a:pt x="60" y="83"/>
                  </a:lnTo>
                  <a:lnTo>
                    <a:pt x="60" y="85"/>
                  </a:lnTo>
                  <a:lnTo>
                    <a:pt x="58" y="85"/>
                  </a:lnTo>
                  <a:lnTo>
                    <a:pt x="57" y="85"/>
                  </a:lnTo>
                  <a:lnTo>
                    <a:pt x="57" y="87"/>
                  </a:lnTo>
                  <a:lnTo>
                    <a:pt x="57" y="89"/>
                  </a:lnTo>
                  <a:lnTo>
                    <a:pt x="55" y="89"/>
                  </a:lnTo>
                  <a:lnTo>
                    <a:pt x="57" y="89"/>
                  </a:lnTo>
                  <a:lnTo>
                    <a:pt x="57" y="91"/>
                  </a:lnTo>
                  <a:lnTo>
                    <a:pt x="55" y="91"/>
                  </a:lnTo>
                  <a:lnTo>
                    <a:pt x="55" y="93"/>
                  </a:lnTo>
                  <a:lnTo>
                    <a:pt x="53" y="93"/>
                  </a:lnTo>
                  <a:lnTo>
                    <a:pt x="53" y="95"/>
                  </a:lnTo>
                  <a:lnTo>
                    <a:pt x="53" y="97"/>
                  </a:lnTo>
                  <a:lnTo>
                    <a:pt x="51" y="97"/>
                  </a:lnTo>
                  <a:lnTo>
                    <a:pt x="51" y="99"/>
                  </a:lnTo>
                  <a:lnTo>
                    <a:pt x="51" y="100"/>
                  </a:lnTo>
                  <a:lnTo>
                    <a:pt x="49" y="100"/>
                  </a:lnTo>
                  <a:lnTo>
                    <a:pt x="49" y="102"/>
                  </a:lnTo>
                  <a:lnTo>
                    <a:pt x="49" y="104"/>
                  </a:lnTo>
                  <a:lnTo>
                    <a:pt x="47" y="104"/>
                  </a:lnTo>
                  <a:lnTo>
                    <a:pt x="47" y="106"/>
                  </a:lnTo>
                  <a:lnTo>
                    <a:pt x="49" y="106"/>
                  </a:lnTo>
                  <a:lnTo>
                    <a:pt x="49" y="108"/>
                  </a:lnTo>
                  <a:lnTo>
                    <a:pt x="49" y="110"/>
                  </a:lnTo>
                  <a:lnTo>
                    <a:pt x="49" y="112"/>
                  </a:lnTo>
                  <a:lnTo>
                    <a:pt x="49" y="114"/>
                  </a:lnTo>
                  <a:lnTo>
                    <a:pt x="49" y="116"/>
                  </a:lnTo>
                  <a:lnTo>
                    <a:pt x="47" y="116"/>
                  </a:lnTo>
                  <a:lnTo>
                    <a:pt x="47" y="118"/>
                  </a:lnTo>
                  <a:lnTo>
                    <a:pt x="45" y="118"/>
                  </a:lnTo>
                  <a:lnTo>
                    <a:pt x="45" y="120"/>
                  </a:lnTo>
                  <a:lnTo>
                    <a:pt x="45" y="122"/>
                  </a:lnTo>
                  <a:lnTo>
                    <a:pt x="43" y="124"/>
                  </a:lnTo>
                  <a:lnTo>
                    <a:pt x="43" y="126"/>
                  </a:lnTo>
                  <a:lnTo>
                    <a:pt x="43" y="128"/>
                  </a:lnTo>
                  <a:lnTo>
                    <a:pt x="45" y="128"/>
                  </a:lnTo>
                  <a:lnTo>
                    <a:pt x="45" y="129"/>
                  </a:lnTo>
                  <a:lnTo>
                    <a:pt x="47" y="129"/>
                  </a:lnTo>
                  <a:lnTo>
                    <a:pt x="47" y="131"/>
                  </a:lnTo>
                  <a:lnTo>
                    <a:pt x="45" y="131"/>
                  </a:lnTo>
                  <a:lnTo>
                    <a:pt x="45" y="133"/>
                  </a:lnTo>
                  <a:lnTo>
                    <a:pt x="47" y="133"/>
                  </a:lnTo>
                  <a:lnTo>
                    <a:pt x="47" y="135"/>
                  </a:lnTo>
                  <a:lnTo>
                    <a:pt x="47" y="137"/>
                  </a:lnTo>
                  <a:lnTo>
                    <a:pt x="47" y="139"/>
                  </a:lnTo>
                  <a:lnTo>
                    <a:pt x="49" y="139"/>
                  </a:lnTo>
                  <a:lnTo>
                    <a:pt x="47" y="141"/>
                  </a:lnTo>
                  <a:lnTo>
                    <a:pt x="47" y="143"/>
                  </a:lnTo>
                  <a:lnTo>
                    <a:pt x="49" y="143"/>
                  </a:lnTo>
                  <a:lnTo>
                    <a:pt x="49" y="145"/>
                  </a:lnTo>
                  <a:lnTo>
                    <a:pt x="51" y="145"/>
                  </a:lnTo>
                  <a:lnTo>
                    <a:pt x="49" y="145"/>
                  </a:lnTo>
                  <a:lnTo>
                    <a:pt x="49" y="147"/>
                  </a:lnTo>
                  <a:lnTo>
                    <a:pt x="49" y="149"/>
                  </a:lnTo>
                  <a:lnTo>
                    <a:pt x="49" y="151"/>
                  </a:lnTo>
                  <a:lnTo>
                    <a:pt x="49" y="153"/>
                  </a:lnTo>
                  <a:lnTo>
                    <a:pt x="47" y="153"/>
                  </a:lnTo>
                  <a:lnTo>
                    <a:pt x="47" y="155"/>
                  </a:lnTo>
                  <a:lnTo>
                    <a:pt x="47" y="157"/>
                  </a:lnTo>
                  <a:lnTo>
                    <a:pt x="47" y="158"/>
                  </a:lnTo>
                  <a:lnTo>
                    <a:pt x="45" y="158"/>
                  </a:lnTo>
                  <a:lnTo>
                    <a:pt x="45" y="160"/>
                  </a:lnTo>
                  <a:lnTo>
                    <a:pt x="45" y="162"/>
                  </a:lnTo>
                  <a:lnTo>
                    <a:pt x="43" y="162"/>
                  </a:lnTo>
                  <a:lnTo>
                    <a:pt x="43" y="164"/>
                  </a:lnTo>
                  <a:lnTo>
                    <a:pt x="45" y="164"/>
                  </a:lnTo>
                  <a:lnTo>
                    <a:pt x="45" y="166"/>
                  </a:lnTo>
                  <a:lnTo>
                    <a:pt x="45" y="168"/>
                  </a:lnTo>
                  <a:lnTo>
                    <a:pt x="45" y="170"/>
                  </a:lnTo>
                  <a:lnTo>
                    <a:pt x="45" y="172"/>
                  </a:lnTo>
                  <a:lnTo>
                    <a:pt x="43" y="172"/>
                  </a:lnTo>
                  <a:lnTo>
                    <a:pt x="43" y="174"/>
                  </a:lnTo>
                  <a:lnTo>
                    <a:pt x="41" y="174"/>
                  </a:lnTo>
                  <a:lnTo>
                    <a:pt x="43" y="174"/>
                  </a:lnTo>
                  <a:lnTo>
                    <a:pt x="43" y="176"/>
                  </a:lnTo>
                  <a:lnTo>
                    <a:pt x="41" y="176"/>
                  </a:lnTo>
                  <a:lnTo>
                    <a:pt x="41" y="174"/>
                  </a:lnTo>
                  <a:lnTo>
                    <a:pt x="41" y="176"/>
                  </a:lnTo>
                  <a:lnTo>
                    <a:pt x="39" y="176"/>
                  </a:lnTo>
                  <a:lnTo>
                    <a:pt x="39" y="178"/>
                  </a:lnTo>
                  <a:lnTo>
                    <a:pt x="39" y="180"/>
                  </a:lnTo>
                  <a:lnTo>
                    <a:pt x="37" y="180"/>
                  </a:lnTo>
                  <a:lnTo>
                    <a:pt x="39" y="180"/>
                  </a:lnTo>
                  <a:lnTo>
                    <a:pt x="39" y="182"/>
                  </a:lnTo>
                  <a:lnTo>
                    <a:pt x="37" y="180"/>
                  </a:lnTo>
                  <a:lnTo>
                    <a:pt x="39" y="182"/>
                  </a:lnTo>
                  <a:lnTo>
                    <a:pt x="39" y="184"/>
                  </a:lnTo>
                  <a:lnTo>
                    <a:pt x="37" y="184"/>
                  </a:lnTo>
                  <a:lnTo>
                    <a:pt x="39" y="184"/>
                  </a:lnTo>
                  <a:lnTo>
                    <a:pt x="39" y="186"/>
                  </a:lnTo>
                  <a:lnTo>
                    <a:pt x="39" y="187"/>
                  </a:lnTo>
                  <a:lnTo>
                    <a:pt x="39" y="189"/>
                  </a:lnTo>
                  <a:lnTo>
                    <a:pt x="39" y="191"/>
                  </a:lnTo>
                  <a:lnTo>
                    <a:pt x="39" y="193"/>
                  </a:lnTo>
                  <a:lnTo>
                    <a:pt x="39" y="195"/>
                  </a:lnTo>
                  <a:lnTo>
                    <a:pt x="41" y="197"/>
                  </a:lnTo>
                  <a:lnTo>
                    <a:pt x="41" y="199"/>
                  </a:lnTo>
                  <a:lnTo>
                    <a:pt x="39" y="199"/>
                  </a:lnTo>
                  <a:lnTo>
                    <a:pt x="37" y="199"/>
                  </a:lnTo>
                  <a:lnTo>
                    <a:pt x="37" y="201"/>
                  </a:lnTo>
                  <a:lnTo>
                    <a:pt x="35" y="203"/>
                  </a:lnTo>
                  <a:lnTo>
                    <a:pt x="37" y="203"/>
                  </a:lnTo>
                  <a:lnTo>
                    <a:pt x="37" y="205"/>
                  </a:lnTo>
                  <a:lnTo>
                    <a:pt x="35" y="205"/>
                  </a:lnTo>
                  <a:lnTo>
                    <a:pt x="35" y="207"/>
                  </a:lnTo>
                  <a:lnTo>
                    <a:pt x="35" y="209"/>
                  </a:lnTo>
                  <a:lnTo>
                    <a:pt x="33" y="209"/>
                  </a:lnTo>
                  <a:lnTo>
                    <a:pt x="33" y="211"/>
                  </a:lnTo>
                  <a:lnTo>
                    <a:pt x="35" y="211"/>
                  </a:lnTo>
                  <a:lnTo>
                    <a:pt x="35" y="213"/>
                  </a:lnTo>
                  <a:lnTo>
                    <a:pt x="33" y="213"/>
                  </a:lnTo>
                  <a:lnTo>
                    <a:pt x="33" y="215"/>
                  </a:lnTo>
                  <a:lnTo>
                    <a:pt x="33" y="213"/>
                  </a:lnTo>
                  <a:lnTo>
                    <a:pt x="33" y="215"/>
                  </a:lnTo>
                  <a:lnTo>
                    <a:pt x="33" y="216"/>
                  </a:lnTo>
                  <a:lnTo>
                    <a:pt x="33" y="218"/>
                  </a:lnTo>
                  <a:lnTo>
                    <a:pt x="33" y="220"/>
                  </a:lnTo>
                  <a:lnTo>
                    <a:pt x="31" y="220"/>
                  </a:lnTo>
                  <a:lnTo>
                    <a:pt x="31" y="222"/>
                  </a:lnTo>
                  <a:lnTo>
                    <a:pt x="33" y="222"/>
                  </a:lnTo>
                  <a:lnTo>
                    <a:pt x="33" y="224"/>
                  </a:lnTo>
                  <a:lnTo>
                    <a:pt x="33" y="226"/>
                  </a:lnTo>
                  <a:lnTo>
                    <a:pt x="31" y="228"/>
                  </a:lnTo>
                  <a:lnTo>
                    <a:pt x="33" y="228"/>
                  </a:lnTo>
                  <a:lnTo>
                    <a:pt x="33" y="230"/>
                  </a:lnTo>
                  <a:lnTo>
                    <a:pt x="31" y="230"/>
                  </a:lnTo>
                  <a:lnTo>
                    <a:pt x="33" y="232"/>
                  </a:lnTo>
                  <a:lnTo>
                    <a:pt x="33" y="234"/>
                  </a:lnTo>
                  <a:lnTo>
                    <a:pt x="33" y="236"/>
                  </a:lnTo>
                  <a:lnTo>
                    <a:pt x="31" y="236"/>
                  </a:lnTo>
                  <a:lnTo>
                    <a:pt x="31" y="238"/>
                  </a:lnTo>
                  <a:lnTo>
                    <a:pt x="29" y="238"/>
                  </a:lnTo>
                  <a:lnTo>
                    <a:pt x="31" y="238"/>
                  </a:lnTo>
                  <a:lnTo>
                    <a:pt x="31" y="240"/>
                  </a:lnTo>
                  <a:lnTo>
                    <a:pt x="29" y="242"/>
                  </a:lnTo>
                  <a:lnTo>
                    <a:pt x="31" y="242"/>
                  </a:lnTo>
                  <a:lnTo>
                    <a:pt x="29" y="242"/>
                  </a:lnTo>
                  <a:lnTo>
                    <a:pt x="31" y="242"/>
                  </a:lnTo>
                  <a:lnTo>
                    <a:pt x="31" y="244"/>
                  </a:lnTo>
                  <a:lnTo>
                    <a:pt x="31" y="245"/>
                  </a:lnTo>
                  <a:lnTo>
                    <a:pt x="29" y="245"/>
                  </a:lnTo>
                  <a:lnTo>
                    <a:pt x="31" y="245"/>
                  </a:lnTo>
                  <a:lnTo>
                    <a:pt x="31" y="247"/>
                  </a:lnTo>
                  <a:lnTo>
                    <a:pt x="33" y="247"/>
                  </a:lnTo>
                  <a:lnTo>
                    <a:pt x="33" y="249"/>
                  </a:lnTo>
                  <a:lnTo>
                    <a:pt x="31" y="249"/>
                  </a:lnTo>
                  <a:lnTo>
                    <a:pt x="31" y="251"/>
                  </a:lnTo>
                  <a:lnTo>
                    <a:pt x="33" y="251"/>
                  </a:lnTo>
                  <a:lnTo>
                    <a:pt x="33" y="253"/>
                  </a:lnTo>
                  <a:lnTo>
                    <a:pt x="33" y="255"/>
                  </a:lnTo>
                  <a:lnTo>
                    <a:pt x="35" y="257"/>
                  </a:lnTo>
                  <a:lnTo>
                    <a:pt x="33" y="257"/>
                  </a:lnTo>
                  <a:lnTo>
                    <a:pt x="33" y="259"/>
                  </a:lnTo>
                  <a:lnTo>
                    <a:pt x="33" y="261"/>
                  </a:lnTo>
                  <a:lnTo>
                    <a:pt x="35" y="261"/>
                  </a:lnTo>
                  <a:lnTo>
                    <a:pt x="37" y="263"/>
                  </a:lnTo>
                  <a:lnTo>
                    <a:pt x="39" y="263"/>
                  </a:lnTo>
                  <a:lnTo>
                    <a:pt x="39" y="265"/>
                  </a:lnTo>
                  <a:lnTo>
                    <a:pt x="37" y="265"/>
                  </a:lnTo>
                  <a:lnTo>
                    <a:pt x="37" y="267"/>
                  </a:lnTo>
                  <a:lnTo>
                    <a:pt x="35" y="267"/>
                  </a:lnTo>
                  <a:lnTo>
                    <a:pt x="35" y="265"/>
                  </a:lnTo>
                  <a:lnTo>
                    <a:pt x="35" y="267"/>
                  </a:lnTo>
                  <a:lnTo>
                    <a:pt x="33" y="267"/>
                  </a:lnTo>
                  <a:lnTo>
                    <a:pt x="31" y="267"/>
                  </a:lnTo>
                  <a:lnTo>
                    <a:pt x="31" y="269"/>
                  </a:lnTo>
                  <a:lnTo>
                    <a:pt x="33" y="269"/>
                  </a:lnTo>
                  <a:lnTo>
                    <a:pt x="35" y="269"/>
                  </a:lnTo>
                  <a:lnTo>
                    <a:pt x="35" y="271"/>
                  </a:lnTo>
                  <a:lnTo>
                    <a:pt x="37" y="271"/>
                  </a:lnTo>
                  <a:lnTo>
                    <a:pt x="37" y="273"/>
                  </a:lnTo>
                  <a:lnTo>
                    <a:pt x="35" y="273"/>
                  </a:lnTo>
                  <a:lnTo>
                    <a:pt x="35" y="275"/>
                  </a:lnTo>
                  <a:lnTo>
                    <a:pt x="33" y="275"/>
                  </a:lnTo>
                  <a:lnTo>
                    <a:pt x="33" y="276"/>
                  </a:lnTo>
                  <a:lnTo>
                    <a:pt x="33" y="278"/>
                  </a:lnTo>
                  <a:lnTo>
                    <a:pt x="35" y="280"/>
                  </a:lnTo>
                  <a:lnTo>
                    <a:pt x="33" y="280"/>
                  </a:lnTo>
                  <a:lnTo>
                    <a:pt x="33" y="282"/>
                  </a:lnTo>
                  <a:lnTo>
                    <a:pt x="31" y="282"/>
                  </a:lnTo>
                  <a:lnTo>
                    <a:pt x="33" y="282"/>
                  </a:lnTo>
                  <a:lnTo>
                    <a:pt x="33" y="284"/>
                  </a:lnTo>
                  <a:lnTo>
                    <a:pt x="33" y="286"/>
                  </a:lnTo>
                  <a:lnTo>
                    <a:pt x="33" y="288"/>
                  </a:lnTo>
                  <a:lnTo>
                    <a:pt x="33" y="290"/>
                  </a:lnTo>
                  <a:lnTo>
                    <a:pt x="31" y="290"/>
                  </a:lnTo>
                  <a:lnTo>
                    <a:pt x="31" y="292"/>
                  </a:lnTo>
                  <a:lnTo>
                    <a:pt x="31" y="294"/>
                  </a:lnTo>
                  <a:lnTo>
                    <a:pt x="33" y="294"/>
                  </a:lnTo>
                  <a:lnTo>
                    <a:pt x="33" y="296"/>
                  </a:lnTo>
                  <a:lnTo>
                    <a:pt x="31" y="296"/>
                  </a:lnTo>
                  <a:lnTo>
                    <a:pt x="29" y="298"/>
                  </a:lnTo>
                  <a:lnTo>
                    <a:pt x="28" y="298"/>
                  </a:lnTo>
                  <a:lnTo>
                    <a:pt x="29" y="298"/>
                  </a:lnTo>
                  <a:lnTo>
                    <a:pt x="29" y="300"/>
                  </a:lnTo>
                  <a:lnTo>
                    <a:pt x="28" y="302"/>
                  </a:lnTo>
                  <a:lnTo>
                    <a:pt x="28" y="304"/>
                  </a:lnTo>
                  <a:lnTo>
                    <a:pt x="28" y="305"/>
                  </a:lnTo>
                  <a:lnTo>
                    <a:pt x="29" y="305"/>
                  </a:lnTo>
                  <a:lnTo>
                    <a:pt x="29" y="307"/>
                  </a:lnTo>
                  <a:lnTo>
                    <a:pt x="29" y="309"/>
                  </a:lnTo>
                  <a:lnTo>
                    <a:pt x="28" y="309"/>
                  </a:lnTo>
                  <a:lnTo>
                    <a:pt x="28" y="311"/>
                  </a:lnTo>
                  <a:lnTo>
                    <a:pt x="26" y="311"/>
                  </a:lnTo>
                  <a:lnTo>
                    <a:pt x="28" y="313"/>
                  </a:lnTo>
                  <a:lnTo>
                    <a:pt x="28" y="315"/>
                  </a:lnTo>
                  <a:lnTo>
                    <a:pt x="26" y="315"/>
                  </a:lnTo>
                  <a:lnTo>
                    <a:pt x="26" y="317"/>
                  </a:lnTo>
                  <a:lnTo>
                    <a:pt x="24" y="317"/>
                  </a:lnTo>
                  <a:lnTo>
                    <a:pt x="22" y="317"/>
                  </a:lnTo>
                  <a:lnTo>
                    <a:pt x="22" y="319"/>
                  </a:lnTo>
                  <a:lnTo>
                    <a:pt x="22" y="321"/>
                  </a:lnTo>
                  <a:lnTo>
                    <a:pt x="20" y="321"/>
                  </a:lnTo>
                  <a:lnTo>
                    <a:pt x="20" y="323"/>
                  </a:lnTo>
                  <a:lnTo>
                    <a:pt x="18" y="323"/>
                  </a:lnTo>
                  <a:lnTo>
                    <a:pt x="18" y="325"/>
                  </a:lnTo>
                  <a:lnTo>
                    <a:pt x="20" y="325"/>
                  </a:lnTo>
                  <a:lnTo>
                    <a:pt x="18" y="325"/>
                  </a:lnTo>
                  <a:lnTo>
                    <a:pt x="18" y="327"/>
                  </a:lnTo>
                  <a:lnTo>
                    <a:pt x="20" y="327"/>
                  </a:lnTo>
                  <a:lnTo>
                    <a:pt x="20" y="329"/>
                  </a:lnTo>
                  <a:lnTo>
                    <a:pt x="18" y="329"/>
                  </a:lnTo>
                  <a:lnTo>
                    <a:pt x="20" y="329"/>
                  </a:lnTo>
                  <a:lnTo>
                    <a:pt x="18" y="329"/>
                  </a:lnTo>
                  <a:lnTo>
                    <a:pt x="20" y="329"/>
                  </a:lnTo>
                  <a:lnTo>
                    <a:pt x="20" y="331"/>
                  </a:lnTo>
                  <a:lnTo>
                    <a:pt x="18" y="331"/>
                  </a:lnTo>
                  <a:lnTo>
                    <a:pt x="20" y="333"/>
                  </a:lnTo>
                  <a:lnTo>
                    <a:pt x="22" y="334"/>
                  </a:lnTo>
                  <a:lnTo>
                    <a:pt x="22" y="336"/>
                  </a:lnTo>
                  <a:lnTo>
                    <a:pt x="22" y="338"/>
                  </a:lnTo>
                  <a:lnTo>
                    <a:pt x="22" y="340"/>
                  </a:lnTo>
                  <a:lnTo>
                    <a:pt x="24" y="340"/>
                  </a:lnTo>
                  <a:lnTo>
                    <a:pt x="24" y="338"/>
                  </a:lnTo>
                  <a:lnTo>
                    <a:pt x="26" y="338"/>
                  </a:lnTo>
                  <a:lnTo>
                    <a:pt x="28" y="338"/>
                  </a:lnTo>
                  <a:lnTo>
                    <a:pt x="29" y="338"/>
                  </a:lnTo>
                  <a:lnTo>
                    <a:pt x="29" y="340"/>
                  </a:lnTo>
                  <a:lnTo>
                    <a:pt x="29" y="342"/>
                  </a:lnTo>
                  <a:lnTo>
                    <a:pt x="29" y="344"/>
                  </a:lnTo>
                  <a:lnTo>
                    <a:pt x="28" y="344"/>
                  </a:lnTo>
                  <a:lnTo>
                    <a:pt x="29" y="346"/>
                  </a:lnTo>
                  <a:lnTo>
                    <a:pt x="29" y="348"/>
                  </a:lnTo>
                  <a:lnTo>
                    <a:pt x="29" y="350"/>
                  </a:lnTo>
                  <a:lnTo>
                    <a:pt x="28" y="350"/>
                  </a:lnTo>
                  <a:lnTo>
                    <a:pt x="29" y="350"/>
                  </a:lnTo>
                  <a:lnTo>
                    <a:pt x="29" y="352"/>
                  </a:lnTo>
                  <a:lnTo>
                    <a:pt x="31" y="354"/>
                  </a:lnTo>
                  <a:lnTo>
                    <a:pt x="31" y="356"/>
                  </a:lnTo>
                  <a:lnTo>
                    <a:pt x="33" y="356"/>
                  </a:lnTo>
                  <a:lnTo>
                    <a:pt x="35" y="356"/>
                  </a:lnTo>
                  <a:lnTo>
                    <a:pt x="37" y="356"/>
                  </a:lnTo>
                  <a:lnTo>
                    <a:pt x="39" y="356"/>
                  </a:lnTo>
                  <a:lnTo>
                    <a:pt x="41" y="356"/>
                  </a:lnTo>
                  <a:lnTo>
                    <a:pt x="43" y="356"/>
                  </a:lnTo>
                  <a:lnTo>
                    <a:pt x="45" y="356"/>
                  </a:lnTo>
                  <a:lnTo>
                    <a:pt x="47" y="356"/>
                  </a:lnTo>
                  <a:lnTo>
                    <a:pt x="49" y="356"/>
                  </a:lnTo>
                  <a:lnTo>
                    <a:pt x="51" y="358"/>
                  </a:lnTo>
                  <a:lnTo>
                    <a:pt x="53" y="358"/>
                  </a:lnTo>
                  <a:lnTo>
                    <a:pt x="55" y="358"/>
                  </a:lnTo>
                  <a:lnTo>
                    <a:pt x="57" y="358"/>
                  </a:lnTo>
                  <a:lnTo>
                    <a:pt x="57" y="360"/>
                  </a:lnTo>
                  <a:lnTo>
                    <a:pt x="58" y="360"/>
                  </a:lnTo>
                  <a:lnTo>
                    <a:pt x="60" y="360"/>
                  </a:lnTo>
                  <a:lnTo>
                    <a:pt x="60" y="362"/>
                  </a:lnTo>
                  <a:lnTo>
                    <a:pt x="58" y="360"/>
                  </a:lnTo>
                  <a:lnTo>
                    <a:pt x="57" y="360"/>
                  </a:lnTo>
                  <a:lnTo>
                    <a:pt x="55" y="360"/>
                  </a:lnTo>
                  <a:lnTo>
                    <a:pt x="53" y="360"/>
                  </a:lnTo>
                  <a:lnTo>
                    <a:pt x="53" y="362"/>
                  </a:lnTo>
                  <a:lnTo>
                    <a:pt x="51" y="362"/>
                  </a:lnTo>
                  <a:lnTo>
                    <a:pt x="51" y="363"/>
                  </a:lnTo>
                  <a:lnTo>
                    <a:pt x="49" y="363"/>
                  </a:lnTo>
                  <a:lnTo>
                    <a:pt x="47" y="363"/>
                  </a:lnTo>
                  <a:lnTo>
                    <a:pt x="47" y="365"/>
                  </a:lnTo>
                  <a:lnTo>
                    <a:pt x="45" y="365"/>
                  </a:lnTo>
                  <a:lnTo>
                    <a:pt x="43" y="365"/>
                  </a:lnTo>
                  <a:lnTo>
                    <a:pt x="41" y="365"/>
                  </a:lnTo>
                  <a:lnTo>
                    <a:pt x="41" y="367"/>
                  </a:lnTo>
                  <a:lnTo>
                    <a:pt x="41" y="369"/>
                  </a:lnTo>
                  <a:lnTo>
                    <a:pt x="41" y="371"/>
                  </a:lnTo>
                  <a:lnTo>
                    <a:pt x="41" y="373"/>
                  </a:lnTo>
                  <a:lnTo>
                    <a:pt x="39" y="375"/>
                  </a:lnTo>
                  <a:lnTo>
                    <a:pt x="39" y="377"/>
                  </a:lnTo>
                  <a:lnTo>
                    <a:pt x="41" y="377"/>
                  </a:lnTo>
                  <a:lnTo>
                    <a:pt x="41" y="379"/>
                  </a:lnTo>
                  <a:lnTo>
                    <a:pt x="39" y="379"/>
                  </a:lnTo>
                  <a:lnTo>
                    <a:pt x="39" y="381"/>
                  </a:lnTo>
                  <a:lnTo>
                    <a:pt x="37" y="381"/>
                  </a:lnTo>
                  <a:lnTo>
                    <a:pt x="37" y="383"/>
                  </a:lnTo>
                  <a:lnTo>
                    <a:pt x="37" y="381"/>
                  </a:lnTo>
                  <a:lnTo>
                    <a:pt x="35" y="381"/>
                  </a:lnTo>
                  <a:lnTo>
                    <a:pt x="33" y="381"/>
                  </a:lnTo>
                  <a:lnTo>
                    <a:pt x="33" y="379"/>
                  </a:lnTo>
                  <a:lnTo>
                    <a:pt x="31" y="379"/>
                  </a:lnTo>
                  <a:lnTo>
                    <a:pt x="29" y="379"/>
                  </a:lnTo>
                  <a:lnTo>
                    <a:pt x="29" y="377"/>
                  </a:lnTo>
                  <a:lnTo>
                    <a:pt x="28" y="377"/>
                  </a:lnTo>
                  <a:lnTo>
                    <a:pt x="28" y="375"/>
                  </a:lnTo>
                  <a:lnTo>
                    <a:pt x="28" y="373"/>
                  </a:lnTo>
                  <a:lnTo>
                    <a:pt x="29" y="373"/>
                  </a:lnTo>
                  <a:lnTo>
                    <a:pt x="31" y="373"/>
                  </a:lnTo>
                  <a:lnTo>
                    <a:pt x="31" y="375"/>
                  </a:lnTo>
                  <a:lnTo>
                    <a:pt x="29" y="375"/>
                  </a:lnTo>
                  <a:lnTo>
                    <a:pt x="31" y="375"/>
                  </a:lnTo>
                  <a:lnTo>
                    <a:pt x="31" y="373"/>
                  </a:lnTo>
                  <a:lnTo>
                    <a:pt x="33" y="373"/>
                  </a:lnTo>
                  <a:lnTo>
                    <a:pt x="33" y="375"/>
                  </a:lnTo>
                  <a:lnTo>
                    <a:pt x="33" y="377"/>
                  </a:lnTo>
                  <a:lnTo>
                    <a:pt x="31" y="377"/>
                  </a:lnTo>
                  <a:lnTo>
                    <a:pt x="33" y="377"/>
                  </a:lnTo>
                  <a:lnTo>
                    <a:pt x="33" y="375"/>
                  </a:lnTo>
                  <a:lnTo>
                    <a:pt x="33" y="373"/>
                  </a:lnTo>
                  <a:lnTo>
                    <a:pt x="35" y="373"/>
                  </a:lnTo>
                  <a:lnTo>
                    <a:pt x="35" y="371"/>
                  </a:lnTo>
                  <a:lnTo>
                    <a:pt x="37" y="371"/>
                  </a:lnTo>
                  <a:lnTo>
                    <a:pt x="37" y="369"/>
                  </a:lnTo>
                  <a:lnTo>
                    <a:pt x="39" y="369"/>
                  </a:lnTo>
                  <a:lnTo>
                    <a:pt x="39" y="367"/>
                  </a:lnTo>
                  <a:lnTo>
                    <a:pt x="37" y="367"/>
                  </a:lnTo>
                  <a:lnTo>
                    <a:pt x="37" y="365"/>
                  </a:lnTo>
                  <a:lnTo>
                    <a:pt x="37" y="367"/>
                  </a:lnTo>
                  <a:lnTo>
                    <a:pt x="35" y="367"/>
                  </a:lnTo>
                  <a:lnTo>
                    <a:pt x="35" y="369"/>
                  </a:lnTo>
                  <a:lnTo>
                    <a:pt x="33" y="369"/>
                  </a:lnTo>
                  <a:lnTo>
                    <a:pt x="31" y="369"/>
                  </a:lnTo>
                  <a:lnTo>
                    <a:pt x="31" y="371"/>
                  </a:lnTo>
                  <a:lnTo>
                    <a:pt x="29" y="371"/>
                  </a:lnTo>
                  <a:lnTo>
                    <a:pt x="29" y="369"/>
                  </a:lnTo>
                  <a:lnTo>
                    <a:pt x="29" y="371"/>
                  </a:lnTo>
                  <a:lnTo>
                    <a:pt x="28" y="371"/>
                  </a:lnTo>
                  <a:lnTo>
                    <a:pt x="29" y="371"/>
                  </a:lnTo>
                  <a:lnTo>
                    <a:pt x="29" y="373"/>
                  </a:lnTo>
                  <a:lnTo>
                    <a:pt x="28" y="373"/>
                  </a:lnTo>
                  <a:lnTo>
                    <a:pt x="28" y="375"/>
                  </a:lnTo>
                  <a:lnTo>
                    <a:pt x="26" y="375"/>
                  </a:lnTo>
                  <a:lnTo>
                    <a:pt x="26" y="373"/>
                  </a:lnTo>
                  <a:lnTo>
                    <a:pt x="26" y="375"/>
                  </a:lnTo>
                  <a:lnTo>
                    <a:pt x="28" y="375"/>
                  </a:lnTo>
                  <a:lnTo>
                    <a:pt x="28" y="377"/>
                  </a:lnTo>
                  <a:lnTo>
                    <a:pt x="29" y="377"/>
                  </a:lnTo>
                  <a:lnTo>
                    <a:pt x="28" y="377"/>
                  </a:lnTo>
                  <a:lnTo>
                    <a:pt x="26" y="377"/>
                  </a:lnTo>
                  <a:lnTo>
                    <a:pt x="26" y="375"/>
                  </a:lnTo>
                  <a:lnTo>
                    <a:pt x="24" y="375"/>
                  </a:lnTo>
                  <a:lnTo>
                    <a:pt x="22" y="373"/>
                  </a:lnTo>
                  <a:lnTo>
                    <a:pt x="22" y="371"/>
                  </a:lnTo>
                  <a:lnTo>
                    <a:pt x="22" y="373"/>
                  </a:lnTo>
                  <a:lnTo>
                    <a:pt x="22" y="371"/>
                  </a:lnTo>
                  <a:lnTo>
                    <a:pt x="24" y="371"/>
                  </a:lnTo>
                  <a:lnTo>
                    <a:pt x="24" y="373"/>
                  </a:lnTo>
                  <a:lnTo>
                    <a:pt x="26" y="373"/>
                  </a:lnTo>
                  <a:lnTo>
                    <a:pt x="26" y="371"/>
                  </a:lnTo>
                  <a:lnTo>
                    <a:pt x="26" y="373"/>
                  </a:lnTo>
                  <a:lnTo>
                    <a:pt x="26" y="371"/>
                  </a:lnTo>
                  <a:lnTo>
                    <a:pt x="24" y="371"/>
                  </a:lnTo>
                  <a:lnTo>
                    <a:pt x="24" y="369"/>
                  </a:lnTo>
                  <a:lnTo>
                    <a:pt x="24" y="367"/>
                  </a:lnTo>
                  <a:lnTo>
                    <a:pt x="26" y="367"/>
                  </a:lnTo>
                  <a:lnTo>
                    <a:pt x="26" y="365"/>
                  </a:lnTo>
                  <a:lnTo>
                    <a:pt x="26" y="367"/>
                  </a:lnTo>
                  <a:lnTo>
                    <a:pt x="28" y="367"/>
                  </a:lnTo>
                  <a:lnTo>
                    <a:pt x="29" y="365"/>
                  </a:lnTo>
                  <a:lnTo>
                    <a:pt x="31" y="365"/>
                  </a:lnTo>
                  <a:lnTo>
                    <a:pt x="33" y="365"/>
                  </a:lnTo>
                  <a:lnTo>
                    <a:pt x="35" y="365"/>
                  </a:lnTo>
                  <a:lnTo>
                    <a:pt x="35" y="363"/>
                  </a:lnTo>
                  <a:lnTo>
                    <a:pt x="33" y="363"/>
                  </a:lnTo>
                  <a:lnTo>
                    <a:pt x="31" y="363"/>
                  </a:lnTo>
                  <a:lnTo>
                    <a:pt x="29" y="363"/>
                  </a:lnTo>
                  <a:lnTo>
                    <a:pt x="28" y="363"/>
                  </a:lnTo>
                  <a:lnTo>
                    <a:pt x="28" y="365"/>
                  </a:lnTo>
                  <a:lnTo>
                    <a:pt x="28" y="363"/>
                  </a:lnTo>
                  <a:lnTo>
                    <a:pt x="28" y="365"/>
                  </a:lnTo>
                  <a:lnTo>
                    <a:pt x="28" y="363"/>
                  </a:lnTo>
                  <a:lnTo>
                    <a:pt x="26" y="363"/>
                  </a:lnTo>
                  <a:lnTo>
                    <a:pt x="24" y="363"/>
                  </a:lnTo>
                  <a:lnTo>
                    <a:pt x="24" y="365"/>
                  </a:lnTo>
                  <a:lnTo>
                    <a:pt x="24" y="363"/>
                  </a:lnTo>
                  <a:lnTo>
                    <a:pt x="26" y="363"/>
                  </a:lnTo>
                  <a:lnTo>
                    <a:pt x="26" y="365"/>
                  </a:lnTo>
                  <a:lnTo>
                    <a:pt x="24" y="367"/>
                  </a:lnTo>
                  <a:lnTo>
                    <a:pt x="24" y="369"/>
                  </a:lnTo>
                  <a:lnTo>
                    <a:pt x="24" y="371"/>
                  </a:lnTo>
                  <a:lnTo>
                    <a:pt x="22" y="371"/>
                  </a:lnTo>
                  <a:lnTo>
                    <a:pt x="22" y="369"/>
                  </a:lnTo>
                  <a:lnTo>
                    <a:pt x="22" y="371"/>
                  </a:lnTo>
                  <a:lnTo>
                    <a:pt x="20" y="371"/>
                  </a:lnTo>
                  <a:lnTo>
                    <a:pt x="20" y="369"/>
                  </a:lnTo>
                  <a:lnTo>
                    <a:pt x="22" y="369"/>
                  </a:lnTo>
                  <a:lnTo>
                    <a:pt x="22" y="367"/>
                  </a:lnTo>
                  <a:lnTo>
                    <a:pt x="22" y="369"/>
                  </a:lnTo>
                  <a:lnTo>
                    <a:pt x="22" y="367"/>
                  </a:lnTo>
                  <a:lnTo>
                    <a:pt x="20" y="367"/>
                  </a:lnTo>
                  <a:lnTo>
                    <a:pt x="18" y="367"/>
                  </a:lnTo>
                  <a:lnTo>
                    <a:pt x="20" y="367"/>
                  </a:lnTo>
                  <a:lnTo>
                    <a:pt x="22" y="367"/>
                  </a:lnTo>
                  <a:lnTo>
                    <a:pt x="22" y="365"/>
                  </a:lnTo>
                  <a:lnTo>
                    <a:pt x="22" y="367"/>
                  </a:lnTo>
                  <a:lnTo>
                    <a:pt x="22" y="365"/>
                  </a:lnTo>
                  <a:lnTo>
                    <a:pt x="20" y="365"/>
                  </a:lnTo>
                  <a:lnTo>
                    <a:pt x="22" y="365"/>
                  </a:lnTo>
                  <a:lnTo>
                    <a:pt x="22" y="363"/>
                  </a:lnTo>
                  <a:lnTo>
                    <a:pt x="24" y="363"/>
                  </a:lnTo>
                  <a:lnTo>
                    <a:pt x="22" y="363"/>
                  </a:lnTo>
                  <a:lnTo>
                    <a:pt x="24" y="363"/>
                  </a:lnTo>
                  <a:lnTo>
                    <a:pt x="24" y="362"/>
                  </a:lnTo>
                  <a:lnTo>
                    <a:pt x="22" y="363"/>
                  </a:lnTo>
                  <a:lnTo>
                    <a:pt x="22" y="362"/>
                  </a:lnTo>
                  <a:lnTo>
                    <a:pt x="22" y="363"/>
                  </a:lnTo>
                  <a:lnTo>
                    <a:pt x="22" y="365"/>
                  </a:lnTo>
                  <a:lnTo>
                    <a:pt x="20" y="365"/>
                  </a:lnTo>
                  <a:lnTo>
                    <a:pt x="20" y="363"/>
                  </a:lnTo>
                  <a:lnTo>
                    <a:pt x="22" y="363"/>
                  </a:lnTo>
                  <a:lnTo>
                    <a:pt x="20" y="363"/>
                  </a:lnTo>
                  <a:lnTo>
                    <a:pt x="20" y="365"/>
                  </a:lnTo>
                  <a:lnTo>
                    <a:pt x="18" y="365"/>
                  </a:lnTo>
                  <a:lnTo>
                    <a:pt x="18" y="363"/>
                  </a:lnTo>
                  <a:lnTo>
                    <a:pt x="20" y="363"/>
                  </a:lnTo>
                  <a:lnTo>
                    <a:pt x="20" y="362"/>
                  </a:lnTo>
                  <a:lnTo>
                    <a:pt x="18" y="362"/>
                  </a:lnTo>
                  <a:lnTo>
                    <a:pt x="18" y="360"/>
                  </a:lnTo>
                  <a:lnTo>
                    <a:pt x="18" y="358"/>
                  </a:lnTo>
                  <a:lnTo>
                    <a:pt x="18" y="356"/>
                  </a:lnTo>
                  <a:lnTo>
                    <a:pt x="18" y="358"/>
                  </a:lnTo>
                  <a:lnTo>
                    <a:pt x="18" y="360"/>
                  </a:lnTo>
                  <a:lnTo>
                    <a:pt x="20" y="360"/>
                  </a:lnTo>
                  <a:lnTo>
                    <a:pt x="20" y="358"/>
                  </a:lnTo>
                  <a:lnTo>
                    <a:pt x="20" y="360"/>
                  </a:lnTo>
                  <a:lnTo>
                    <a:pt x="22" y="360"/>
                  </a:lnTo>
                  <a:lnTo>
                    <a:pt x="22" y="358"/>
                  </a:lnTo>
                  <a:lnTo>
                    <a:pt x="24" y="358"/>
                  </a:lnTo>
                  <a:lnTo>
                    <a:pt x="22" y="360"/>
                  </a:lnTo>
                  <a:lnTo>
                    <a:pt x="24" y="360"/>
                  </a:lnTo>
                  <a:lnTo>
                    <a:pt x="26" y="360"/>
                  </a:lnTo>
                  <a:lnTo>
                    <a:pt x="26" y="358"/>
                  </a:lnTo>
                  <a:lnTo>
                    <a:pt x="24" y="358"/>
                  </a:lnTo>
                  <a:lnTo>
                    <a:pt x="24" y="360"/>
                  </a:lnTo>
                  <a:lnTo>
                    <a:pt x="24" y="358"/>
                  </a:lnTo>
                  <a:lnTo>
                    <a:pt x="24" y="356"/>
                  </a:lnTo>
                  <a:lnTo>
                    <a:pt x="24" y="358"/>
                  </a:lnTo>
                  <a:lnTo>
                    <a:pt x="24" y="356"/>
                  </a:lnTo>
                  <a:lnTo>
                    <a:pt x="26" y="356"/>
                  </a:lnTo>
                  <a:lnTo>
                    <a:pt x="26" y="358"/>
                  </a:lnTo>
                  <a:lnTo>
                    <a:pt x="28" y="358"/>
                  </a:lnTo>
                  <a:lnTo>
                    <a:pt x="28" y="360"/>
                  </a:lnTo>
                  <a:lnTo>
                    <a:pt x="28" y="362"/>
                  </a:lnTo>
                  <a:lnTo>
                    <a:pt x="26" y="362"/>
                  </a:lnTo>
                  <a:lnTo>
                    <a:pt x="26" y="360"/>
                  </a:lnTo>
                  <a:lnTo>
                    <a:pt x="26" y="362"/>
                  </a:lnTo>
                  <a:lnTo>
                    <a:pt x="24" y="362"/>
                  </a:lnTo>
                  <a:lnTo>
                    <a:pt x="26" y="362"/>
                  </a:lnTo>
                  <a:lnTo>
                    <a:pt x="28" y="362"/>
                  </a:lnTo>
                  <a:lnTo>
                    <a:pt x="26" y="362"/>
                  </a:lnTo>
                  <a:lnTo>
                    <a:pt x="28" y="362"/>
                  </a:lnTo>
                  <a:lnTo>
                    <a:pt x="28" y="360"/>
                  </a:lnTo>
                  <a:lnTo>
                    <a:pt x="28" y="358"/>
                  </a:lnTo>
                  <a:lnTo>
                    <a:pt x="26" y="358"/>
                  </a:lnTo>
                  <a:lnTo>
                    <a:pt x="26" y="356"/>
                  </a:lnTo>
                  <a:lnTo>
                    <a:pt x="28" y="356"/>
                  </a:lnTo>
                  <a:lnTo>
                    <a:pt x="28" y="354"/>
                  </a:lnTo>
                  <a:lnTo>
                    <a:pt x="28" y="352"/>
                  </a:lnTo>
                  <a:lnTo>
                    <a:pt x="26" y="352"/>
                  </a:lnTo>
                  <a:lnTo>
                    <a:pt x="26" y="350"/>
                  </a:lnTo>
                  <a:lnTo>
                    <a:pt x="24" y="350"/>
                  </a:lnTo>
                  <a:lnTo>
                    <a:pt x="22" y="348"/>
                  </a:lnTo>
                  <a:lnTo>
                    <a:pt x="22" y="350"/>
                  </a:lnTo>
                  <a:lnTo>
                    <a:pt x="24" y="350"/>
                  </a:lnTo>
                  <a:lnTo>
                    <a:pt x="22" y="350"/>
                  </a:lnTo>
                  <a:lnTo>
                    <a:pt x="24" y="350"/>
                  </a:lnTo>
                  <a:lnTo>
                    <a:pt x="26" y="350"/>
                  </a:lnTo>
                  <a:lnTo>
                    <a:pt x="26" y="352"/>
                  </a:lnTo>
                  <a:lnTo>
                    <a:pt x="28" y="352"/>
                  </a:lnTo>
                  <a:lnTo>
                    <a:pt x="28" y="354"/>
                  </a:lnTo>
                  <a:lnTo>
                    <a:pt x="26" y="354"/>
                  </a:lnTo>
                  <a:lnTo>
                    <a:pt x="24" y="354"/>
                  </a:lnTo>
                  <a:lnTo>
                    <a:pt x="24" y="352"/>
                  </a:lnTo>
                  <a:lnTo>
                    <a:pt x="22" y="352"/>
                  </a:lnTo>
                  <a:lnTo>
                    <a:pt x="22" y="350"/>
                  </a:lnTo>
                  <a:lnTo>
                    <a:pt x="22" y="352"/>
                  </a:lnTo>
                  <a:lnTo>
                    <a:pt x="24" y="352"/>
                  </a:lnTo>
                  <a:lnTo>
                    <a:pt x="24" y="354"/>
                  </a:lnTo>
                  <a:lnTo>
                    <a:pt x="22" y="352"/>
                  </a:lnTo>
                  <a:lnTo>
                    <a:pt x="22" y="354"/>
                  </a:lnTo>
                  <a:lnTo>
                    <a:pt x="24" y="354"/>
                  </a:lnTo>
                  <a:lnTo>
                    <a:pt x="22" y="354"/>
                  </a:lnTo>
                  <a:lnTo>
                    <a:pt x="24" y="354"/>
                  </a:lnTo>
                  <a:lnTo>
                    <a:pt x="24" y="356"/>
                  </a:lnTo>
                  <a:lnTo>
                    <a:pt x="22" y="356"/>
                  </a:lnTo>
                  <a:lnTo>
                    <a:pt x="22" y="358"/>
                  </a:lnTo>
                  <a:lnTo>
                    <a:pt x="22" y="356"/>
                  </a:lnTo>
                  <a:lnTo>
                    <a:pt x="22" y="354"/>
                  </a:lnTo>
                  <a:lnTo>
                    <a:pt x="20" y="352"/>
                  </a:lnTo>
                  <a:lnTo>
                    <a:pt x="20" y="354"/>
                  </a:lnTo>
                  <a:lnTo>
                    <a:pt x="20" y="356"/>
                  </a:lnTo>
                  <a:lnTo>
                    <a:pt x="22" y="358"/>
                  </a:lnTo>
                  <a:lnTo>
                    <a:pt x="20" y="358"/>
                  </a:lnTo>
                  <a:lnTo>
                    <a:pt x="18" y="358"/>
                  </a:lnTo>
                  <a:lnTo>
                    <a:pt x="18" y="356"/>
                  </a:lnTo>
                  <a:lnTo>
                    <a:pt x="18" y="354"/>
                  </a:lnTo>
                  <a:lnTo>
                    <a:pt x="20" y="354"/>
                  </a:lnTo>
                  <a:lnTo>
                    <a:pt x="20" y="356"/>
                  </a:lnTo>
                  <a:lnTo>
                    <a:pt x="20" y="354"/>
                  </a:lnTo>
                  <a:lnTo>
                    <a:pt x="18" y="354"/>
                  </a:lnTo>
                  <a:lnTo>
                    <a:pt x="18" y="352"/>
                  </a:lnTo>
                  <a:lnTo>
                    <a:pt x="20" y="352"/>
                  </a:lnTo>
                  <a:lnTo>
                    <a:pt x="18" y="352"/>
                  </a:lnTo>
                  <a:lnTo>
                    <a:pt x="18" y="354"/>
                  </a:lnTo>
                  <a:lnTo>
                    <a:pt x="18" y="352"/>
                  </a:lnTo>
                  <a:lnTo>
                    <a:pt x="16" y="352"/>
                  </a:lnTo>
                  <a:lnTo>
                    <a:pt x="18" y="352"/>
                  </a:lnTo>
                  <a:lnTo>
                    <a:pt x="16" y="352"/>
                  </a:lnTo>
                  <a:lnTo>
                    <a:pt x="16" y="350"/>
                  </a:lnTo>
                  <a:lnTo>
                    <a:pt x="16" y="348"/>
                  </a:lnTo>
                  <a:lnTo>
                    <a:pt x="18" y="348"/>
                  </a:lnTo>
                  <a:lnTo>
                    <a:pt x="18" y="350"/>
                  </a:lnTo>
                  <a:lnTo>
                    <a:pt x="18" y="352"/>
                  </a:lnTo>
                  <a:lnTo>
                    <a:pt x="18" y="350"/>
                  </a:lnTo>
                  <a:lnTo>
                    <a:pt x="18" y="348"/>
                  </a:lnTo>
                  <a:lnTo>
                    <a:pt x="18" y="346"/>
                  </a:lnTo>
                  <a:lnTo>
                    <a:pt x="16" y="346"/>
                  </a:lnTo>
                  <a:lnTo>
                    <a:pt x="18" y="346"/>
                  </a:lnTo>
                  <a:lnTo>
                    <a:pt x="18" y="344"/>
                  </a:lnTo>
                  <a:lnTo>
                    <a:pt x="16" y="344"/>
                  </a:lnTo>
                  <a:lnTo>
                    <a:pt x="18" y="344"/>
                  </a:lnTo>
                  <a:lnTo>
                    <a:pt x="16" y="346"/>
                  </a:lnTo>
                  <a:lnTo>
                    <a:pt x="16" y="344"/>
                  </a:lnTo>
                  <a:lnTo>
                    <a:pt x="14" y="344"/>
                  </a:lnTo>
                  <a:lnTo>
                    <a:pt x="14" y="346"/>
                  </a:lnTo>
                  <a:lnTo>
                    <a:pt x="14" y="344"/>
                  </a:lnTo>
                  <a:lnTo>
                    <a:pt x="14" y="342"/>
                  </a:lnTo>
                  <a:lnTo>
                    <a:pt x="14" y="344"/>
                  </a:lnTo>
                  <a:lnTo>
                    <a:pt x="14" y="342"/>
                  </a:lnTo>
                  <a:lnTo>
                    <a:pt x="12" y="342"/>
                  </a:lnTo>
                  <a:lnTo>
                    <a:pt x="14" y="342"/>
                  </a:lnTo>
                  <a:lnTo>
                    <a:pt x="12" y="342"/>
                  </a:lnTo>
                  <a:lnTo>
                    <a:pt x="14" y="342"/>
                  </a:lnTo>
                  <a:lnTo>
                    <a:pt x="14" y="340"/>
                  </a:lnTo>
                  <a:lnTo>
                    <a:pt x="16" y="342"/>
                  </a:lnTo>
                  <a:lnTo>
                    <a:pt x="16" y="340"/>
                  </a:lnTo>
                  <a:lnTo>
                    <a:pt x="16" y="342"/>
                  </a:lnTo>
                  <a:lnTo>
                    <a:pt x="16" y="340"/>
                  </a:lnTo>
                  <a:lnTo>
                    <a:pt x="18" y="340"/>
                  </a:lnTo>
                  <a:lnTo>
                    <a:pt x="16" y="340"/>
                  </a:lnTo>
                  <a:lnTo>
                    <a:pt x="18" y="340"/>
                  </a:lnTo>
                  <a:lnTo>
                    <a:pt x="16" y="338"/>
                  </a:lnTo>
                  <a:lnTo>
                    <a:pt x="18" y="338"/>
                  </a:lnTo>
                  <a:lnTo>
                    <a:pt x="20" y="338"/>
                  </a:lnTo>
                  <a:lnTo>
                    <a:pt x="18" y="338"/>
                  </a:lnTo>
                  <a:lnTo>
                    <a:pt x="18" y="336"/>
                  </a:lnTo>
                  <a:lnTo>
                    <a:pt x="18" y="334"/>
                  </a:lnTo>
                  <a:lnTo>
                    <a:pt x="18" y="336"/>
                  </a:lnTo>
                  <a:lnTo>
                    <a:pt x="16" y="336"/>
                  </a:lnTo>
                  <a:lnTo>
                    <a:pt x="16" y="338"/>
                  </a:lnTo>
                  <a:lnTo>
                    <a:pt x="16" y="340"/>
                  </a:lnTo>
                  <a:lnTo>
                    <a:pt x="14" y="340"/>
                  </a:lnTo>
                  <a:lnTo>
                    <a:pt x="14" y="338"/>
                  </a:lnTo>
                  <a:lnTo>
                    <a:pt x="14" y="340"/>
                  </a:lnTo>
                  <a:lnTo>
                    <a:pt x="14" y="338"/>
                  </a:lnTo>
                  <a:lnTo>
                    <a:pt x="14" y="336"/>
                  </a:lnTo>
                  <a:lnTo>
                    <a:pt x="12" y="336"/>
                  </a:lnTo>
                  <a:lnTo>
                    <a:pt x="14" y="336"/>
                  </a:lnTo>
                  <a:lnTo>
                    <a:pt x="14" y="338"/>
                  </a:lnTo>
                  <a:lnTo>
                    <a:pt x="14" y="336"/>
                  </a:lnTo>
                  <a:lnTo>
                    <a:pt x="16" y="336"/>
                  </a:lnTo>
                  <a:lnTo>
                    <a:pt x="14" y="336"/>
                  </a:lnTo>
                  <a:lnTo>
                    <a:pt x="14" y="334"/>
                  </a:lnTo>
                  <a:lnTo>
                    <a:pt x="12" y="336"/>
                  </a:lnTo>
                  <a:lnTo>
                    <a:pt x="12" y="334"/>
                  </a:lnTo>
                  <a:lnTo>
                    <a:pt x="12" y="333"/>
                  </a:lnTo>
                  <a:lnTo>
                    <a:pt x="12" y="334"/>
                  </a:lnTo>
                  <a:lnTo>
                    <a:pt x="10" y="334"/>
                  </a:lnTo>
                  <a:lnTo>
                    <a:pt x="12" y="334"/>
                  </a:lnTo>
                  <a:lnTo>
                    <a:pt x="10" y="334"/>
                  </a:lnTo>
                  <a:lnTo>
                    <a:pt x="10" y="333"/>
                  </a:lnTo>
                  <a:lnTo>
                    <a:pt x="10" y="331"/>
                  </a:lnTo>
                  <a:lnTo>
                    <a:pt x="10" y="333"/>
                  </a:lnTo>
                  <a:lnTo>
                    <a:pt x="10" y="331"/>
                  </a:lnTo>
                  <a:lnTo>
                    <a:pt x="12" y="331"/>
                  </a:lnTo>
                  <a:lnTo>
                    <a:pt x="12" y="333"/>
                  </a:lnTo>
                  <a:lnTo>
                    <a:pt x="14" y="333"/>
                  </a:lnTo>
                  <a:lnTo>
                    <a:pt x="16" y="334"/>
                  </a:lnTo>
                  <a:lnTo>
                    <a:pt x="16" y="333"/>
                  </a:lnTo>
                  <a:lnTo>
                    <a:pt x="14" y="333"/>
                  </a:lnTo>
                  <a:lnTo>
                    <a:pt x="16" y="333"/>
                  </a:lnTo>
                  <a:lnTo>
                    <a:pt x="14" y="333"/>
                  </a:lnTo>
                  <a:lnTo>
                    <a:pt x="14" y="331"/>
                  </a:lnTo>
                  <a:lnTo>
                    <a:pt x="12" y="331"/>
                  </a:lnTo>
                  <a:lnTo>
                    <a:pt x="12" y="329"/>
                  </a:lnTo>
                  <a:lnTo>
                    <a:pt x="14" y="329"/>
                  </a:lnTo>
                  <a:lnTo>
                    <a:pt x="14" y="331"/>
                  </a:lnTo>
                  <a:lnTo>
                    <a:pt x="16" y="331"/>
                  </a:lnTo>
                  <a:lnTo>
                    <a:pt x="14" y="331"/>
                  </a:lnTo>
                  <a:lnTo>
                    <a:pt x="16" y="329"/>
                  </a:lnTo>
                  <a:lnTo>
                    <a:pt x="14" y="329"/>
                  </a:lnTo>
                  <a:lnTo>
                    <a:pt x="12" y="329"/>
                  </a:lnTo>
                  <a:lnTo>
                    <a:pt x="12" y="327"/>
                  </a:lnTo>
                  <a:lnTo>
                    <a:pt x="14" y="327"/>
                  </a:lnTo>
                  <a:lnTo>
                    <a:pt x="12" y="327"/>
                  </a:lnTo>
                  <a:lnTo>
                    <a:pt x="12" y="325"/>
                  </a:lnTo>
                  <a:lnTo>
                    <a:pt x="14" y="325"/>
                  </a:lnTo>
                  <a:lnTo>
                    <a:pt x="16" y="325"/>
                  </a:lnTo>
                  <a:lnTo>
                    <a:pt x="16" y="327"/>
                  </a:lnTo>
                  <a:lnTo>
                    <a:pt x="18" y="327"/>
                  </a:lnTo>
                  <a:lnTo>
                    <a:pt x="18" y="325"/>
                  </a:lnTo>
                  <a:lnTo>
                    <a:pt x="16" y="325"/>
                  </a:lnTo>
                  <a:lnTo>
                    <a:pt x="16" y="323"/>
                  </a:lnTo>
                  <a:lnTo>
                    <a:pt x="14" y="323"/>
                  </a:lnTo>
                  <a:lnTo>
                    <a:pt x="14" y="321"/>
                  </a:lnTo>
                  <a:lnTo>
                    <a:pt x="16" y="321"/>
                  </a:lnTo>
                  <a:lnTo>
                    <a:pt x="14" y="321"/>
                  </a:lnTo>
                  <a:lnTo>
                    <a:pt x="16" y="319"/>
                  </a:lnTo>
                  <a:lnTo>
                    <a:pt x="14" y="319"/>
                  </a:lnTo>
                  <a:lnTo>
                    <a:pt x="16" y="317"/>
                  </a:lnTo>
                  <a:lnTo>
                    <a:pt x="14" y="317"/>
                  </a:lnTo>
                  <a:lnTo>
                    <a:pt x="14" y="319"/>
                  </a:lnTo>
                  <a:lnTo>
                    <a:pt x="14" y="321"/>
                  </a:lnTo>
                  <a:lnTo>
                    <a:pt x="14" y="319"/>
                  </a:lnTo>
                  <a:lnTo>
                    <a:pt x="14" y="321"/>
                  </a:lnTo>
                  <a:lnTo>
                    <a:pt x="14" y="323"/>
                  </a:lnTo>
                  <a:lnTo>
                    <a:pt x="14" y="325"/>
                  </a:lnTo>
                  <a:lnTo>
                    <a:pt x="12" y="323"/>
                  </a:lnTo>
                  <a:lnTo>
                    <a:pt x="12" y="321"/>
                  </a:lnTo>
                  <a:lnTo>
                    <a:pt x="12" y="319"/>
                  </a:lnTo>
                  <a:lnTo>
                    <a:pt x="12" y="317"/>
                  </a:lnTo>
                  <a:lnTo>
                    <a:pt x="12" y="315"/>
                  </a:lnTo>
                  <a:lnTo>
                    <a:pt x="12" y="313"/>
                  </a:lnTo>
                  <a:lnTo>
                    <a:pt x="14" y="313"/>
                  </a:lnTo>
                  <a:lnTo>
                    <a:pt x="12" y="313"/>
                  </a:lnTo>
                  <a:lnTo>
                    <a:pt x="12" y="311"/>
                  </a:lnTo>
                  <a:lnTo>
                    <a:pt x="14" y="311"/>
                  </a:lnTo>
                  <a:lnTo>
                    <a:pt x="16" y="311"/>
                  </a:lnTo>
                  <a:lnTo>
                    <a:pt x="14" y="311"/>
                  </a:lnTo>
                  <a:lnTo>
                    <a:pt x="14" y="309"/>
                  </a:lnTo>
                  <a:lnTo>
                    <a:pt x="16" y="309"/>
                  </a:lnTo>
                  <a:lnTo>
                    <a:pt x="14" y="309"/>
                  </a:lnTo>
                  <a:lnTo>
                    <a:pt x="12" y="309"/>
                  </a:lnTo>
                  <a:lnTo>
                    <a:pt x="12" y="307"/>
                  </a:lnTo>
                  <a:lnTo>
                    <a:pt x="10" y="305"/>
                  </a:lnTo>
                  <a:lnTo>
                    <a:pt x="12" y="305"/>
                  </a:lnTo>
                  <a:lnTo>
                    <a:pt x="10" y="305"/>
                  </a:lnTo>
                  <a:lnTo>
                    <a:pt x="10" y="304"/>
                  </a:lnTo>
                  <a:lnTo>
                    <a:pt x="12" y="304"/>
                  </a:lnTo>
                  <a:lnTo>
                    <a:pt x="12" y="305"/>
                  </a:lnTo>
                  <a:lnTo>
                    <a:pt x="12" y="307"/>
                  </a:lnTo>
                  <a:lnTo>
                    <a:pt x="14" y="307"/>
                  </a:lnTo>
                  <a:lnTo>
                    <a:pt x="14" y="305"/>
                  </a:lnTo>
                  <a:lnTo>
                    <a:pt x="12" y="305"/>
                  </a:lnTo>
                  <a:lnTo>
                    <a:pt x="14" y="305"/>
                  </a:lnTo>
                  <a:lnTo>
                    <a:pt x="16" y="305"/>
                  </a:lnTo>
                  <a:lnTo>
                    <a:pt x="18" y="305"/>
                  </a:lnTo>
                  <a:lnTo>
                    <a:pt x="16" y="305"/>
                  </a:lnTo>
                  <a:lnTo>
                    <a:pt x="18" y="305"/>
                  </a:lnTo>
                  <a:lnTo>
                    <a:pt x="18" y="307"/>
                  </a:lnTo>
                  <a:lnTo>
                    <a:pt x="20" y="307"/>
                  </a:lnTo>
                  <a:lnTo>
                    <a:pt x="22" y="307"/>
                  </a:lnTo>
                  <a:lnTo>
                    <a:pt x="22" y="305"/>
                  </a:lnTo>
                  <a:lnTo>
                    <a:pt x="20" y="305"/>
                  </a:lnTo>
                  <a:lnTo>
                    <a:pt x="20" y="307"/>
                  </a:lnTo>
                  <a:lnTo>
                    <a:pt x="20" y="305"/>
                  </a:lnTo>
                  <a:lnTo>
                    <a:pt x="18" y="305"/>
                  </a:lnTo>
                  <a:lnTo>
                    <a:pt x="18" y="304"/>
                  </a:lnTo>
                  <a:lnTo>
                    <a:pt x="20" y="304"/>
                  </a:lnTo>
                  <a:lnTo>
                    <a:pt x="20" y="305"/>
                  </a:lnTo>
                  <a:lnTo>
                    <a:pt x="20" y="304"/>
                  </a:lnTo>
                  <a:lnTo>
                    <a:pt x="22" y="305"/>
                  </a:lnTo>
                  <a:lnTo>
                    <a:pt x="22" y="304"/>
                  </a:lnTo>
                  <a:lnTo>
                    <a:pt x="20" y="304"/>
                  </a:lnTo>
                  <a:lnTo>
                    <a:pt x="18" y="304"/>
                  </a:lnTo>
                  <a:lnTo>
                    <a:pt x="18" y="302"/>
                  </a:lnTo>
                  <a:lnTo>
                    <a:pt x="18" y="300"/>
                  </a:lnTo>
                  <a:lnTo>
                    <a:pt x="16" y="300"/>
                  </a:lnTo>
                  <a:lnTo>
                    <a:pt x="18" y="300"/>
                  </a:lnTo>
                  <a:lnTo>
                    <a:pt x="16" y="302"/>
                  </a:lnTo>
                  <a:lnTo>
                    <a:pt x="18" y="302"/>
                  </a:lnTo>
                  <a:lnTo>
                    <a:pt x="16" y="302"/>
                  </a:lnTo>
                  <a:lnTo>
                    <a:pt x="16" y="304"/>
                  </a:lnTo>
                  <a:lnTo>
                    <a:pt x="14" y="304"/>
                  </a:lnTo>
                  <a:lnTo>
                    <a:pt x="14" y="302"/>
                  </a:lnTo>
                  <a:lnTo>
                    <a:pt x="12" y="302"/>
                  </a:lnTo>
                  <a:lnTo>
                    <a:pt x="10" y="302"/>
                  </a:lnTo>
                  <a:lnTo>
                    <a:pt x="8" y="302"/>
                  </a:lnTo>
                  <a:lnTo>
                    <a:pt x="10" y="302"/>
                  </a:lnTo>
                  <a:lnTo>
                    <a:pt x="10" y="300"/>
                  </a:lnTo>
                  <a:lnTo>
                    <a:pt x="10" y="302"/>
                  </a:lnTo>
                  <a:lnTo>
                    <a:pt x="10" y="300"/>
                  </a:lnTo>
                  <a:lnTo>
                    <a:pt x="12" y="300"/>
                  </a:lnTo>
                  <a:lnTo>
                    <a:pt x="12" y="302"/>
                  </a:lnTo>
                  <a:lnTo>
                    <a:pt x="10" y="302"/>
                  </a:lnTo>
                  <a:lnTo>
                    <a:pt x="12" y="302"/>
                  </a:lnTo>
                  <a:lnTo>
                    <a:pt x="14" y="302"/>
                  </a:lnTo>
                  <a:lnTo>
                    <a:pt x="12" y="302"/>
                  </a:lnTo>
                  <a:lnTo>
                    <a:pt x="12" y="300"/>
                  </a:lnTo>
                  <a:lnTo>
                    <a:pt x="14" y="302"/>
                  </a:lnTo>
                  <a:lnTo>
                    <a:pt x="14" y="300"/>
                  </a:lnTo>
                  <a:lnTo>
                    <a:pt x="12" y="300"/>
                  </a:lnTo>
                  <a:lnTo>
                    <a:pt x="14" y="300"/>
                  </a:lnTo>
                  <a:lnTo>
                    <a:pt x="12" y="300"/>
                  </a:lnTo>
                  <a:lnTo>
                    <a:pt x="12" y="298"/>
                  </a:lnTo>
                  <a:lnTo>
                    <a:pt x="10" y="298"/>
                  </a:lnTo>
                  <a:lnTo>
                    <a:pt x="12" y="298"/>
                  </a:lnTo>
                  <a:lnTo>
                    <a:pt x="12" y="296"/>
                  </a:lnTo>
                  <a:lnTo>
                    <a:pt x="14" y="296"/>
                  </a:lnTo>
                  <a:lnTo>
                    <a:pt x="14" y="294"/>
                  </a:lnTo>
                  <a:lnTo>
                    <a:pt x="16" y="296"/>
                  </a:lnTo>
                  <a:lnTo>
                    <a:pt x="16" y="294"/>
                  </a:lnTo>
                  <a:lnTo>
                    <a:pt x="14" y="294"/>
                  </a:lnTo>
                  <a:lnTo>
                    <a:pt x="16" y="294"/>
                  </a:lnTo>
                  <a:lnTo>
                    <a:pt x="16" y="292"/>
                  </a:lnTo>
                  <a:lnTo>
                    <a:pt x="14" y="292"/>
                  </a:lnTo>
                  <a:lnTo>
                    <a:pt x="14" y="290"/>
                  </a:lnTo>
                  <a:lnTo>
                    <a:pt x="12" y="290"/>
                  </a:lnTo>
                  <a:lnTo>
                    <a:pt x="10" y="290"/>
                  </a:lnTo>
                  <a:lnTo>
                    <a:pt x="12" y="290"/>
                  </a:lnTo>
                  <a:lnTo>
                    <a:pt x="10" y="292"/>
                  </a:lnTo>
                  <a:lnTo>
                    <a:pt x="10" y="290"/>
                  </a:lnTo>
                  <a:lnTo>
                    <a:pt x="8" y="290"/>
                  </a:lnTo>
                  <a:lnTo>
                    <a:pt x="6" y="290"/>
                  </a:lnTo>
                  <a:lnTo>
                    <a:pt x="6" y="288"/>
                  </a:lnTo>
                  <a:lnTo>
                    <a:pt x="6" y="286"/>
                  </a:lnTo>
                  <a:lnTo>
                    <a:pt x="8" y="286"/>
                  </a:lnTo>
                  <a:lnTo>
                    <a:pt x="6" y="286"/>
                  </a:lnTo>
                  <a:lnTo>
                    <a:pt x="6" y="288"/>
                  </a:lnTo>
                  <a:lnTo>
                    <a:pt x="4" y="288"/>
                  </a:lnTo>
                  <a:lnTo>
                    <a:pt x="2" y="288"/>
                  </a:lnTo>
                  <a:lnTo>
                    <a:pt x="2" y="290"/>
                  </a:lnTo>
                  <a:lnTo>
                    <a:pt x="0" y="290"/>
                  </a:lnTo>
                  <a:lnTo>
                    <a:pt x="2" y="290"/>
                  </a:lnTo>
                  <a:lnTo>
                    <a:pt x="2" y="288"/>
                  </a:lnTo>
                  <a:lnTo>
                    <a:pt x="2" y="290"/>
                  </a:lnTo>
                  <a:lnTo>
                    <a:pt x="4" y="290"/>
                  </a:lnTo>
                  <a:lnTo>
                    <a:pt x="2" y="290"/>
                  </a:lnTo>
                  <a:lnTo>
                    <a:pt x="4" y="290"/>
                  </a:lnTo>
                  <a:lnTo>
                    <a:pt x="4" y="292"/>
                  </a:lnTo>
                  <a:lnTo>
                    <a:pt x="2" y="292"/>
                  </a:lnTo>
                  <a:lnTo>
                    <a:pt x="0" y="292"/>
                  </a:lnTo>
                  <a:lnTo>
                    <a:pt x="0" y="290"/>
                  </a:lnTo>
                  <a:lnTo>
                    <a:pt x="0" y="288"/>
                  </a:lnTo>
                  <a:lnTo>
                    <a:pt x="2" y="288"/>
                  </a:lnTo>
                  <a:lnTo>
                    <a:pt x="2" y="286"/>
                  </a:lnTo>
                  <a:lnTo>
                    <a:pt x="4" y="286"/>
                  </a:lnTo>
                  <a:lnTo>
                    <a:pt x="4" y="284"/>
                  </a:lnTo>
                  <a:lnTo>
                    <a:pt x="4" y="286"/>
                  </a:lnTo>
                  <a:lnTo>
                    <a:pt x="4" y="284"/>
                  </a:lnTo>
                  <a:lnTo>
                    <a:pt x="6" y="284"/>
                  </a:lnTo>
                  <a:lnTo>
                    <a:pt x="6" y="282"/>
                  </a:lnTo>
                  <a:lnTo>
                    <a:pt x="6" y="284"/>
                  </a:lnTo>
                  <a:lnTo>
                    <a:pt x="8" y="284"/>
                  </a:lnTo>
                  <a:lnTo>
                    <a:pt x="6" y="284"/>
                  </a:lnTo>
                  <a:lnTo>
                    <a:pt x="6" y="282"/>
                  </a:lnTo>
                  <a:lnTo>
                    <a:pt x="8" y="282"/>
                  </a:lnTo>
                  <a:lnTo>
                    <a:pt x="8" y="280"/>
                  </a:lnTo>
                  <a:lnTo>
                    <a:pt x="10" y="280"/>
                  </a:lnTo>
                  <a:lnTo>
                    <a:pt x="8" y="280"/>
                  </a:lnTo>
                  <a:lnTo>
                    <a:pt x="10" y="278"/>
                  </a:lnTo>
                  <a:lnTo>
                    <a:pt x="10" y="280"/>
                  </a:lnTo>
                  <a:lnTo>
                    <a:pt x="10" y="278"/>
                  </a:lnTo>
                  <a:lnTo>
                    <a:pt x="10" y="280"/>
                  </a:lnTo>
                  <a:lnTo>
                    <a:pt x="12" y="280"/>
                  </a:lnTo>
                  <a:lnTo>
                    <a:pt x="10" y="280"/>
                  </a:lnTo>
                  <a:lnTo>
                    <a:pt x="12" y="280"/>
                  </a:lnTo>
                  <a:lnTo>
                    <a:pt x="12" y="278"/>
                  </a:lnTo>
                  <a:lnTo>
                    <a:pt x="14" y="278"/>
                  </a:lnTo>
                  <a:lnTo>
                    <a:pt x="14" y="280"/>
                  </a:lnTo>
                  <a:lnTo>
                    <a:pt x="14" y="282"/>
                  </a:lnTo>
                  <a:lnTo>
                    <a:pt x="14" y="280"/>
                  </a:lnTo>
                  <a:lnTo>
                    <a:pt x="16" y="280"/>
                  </a:lnTo>
                  <a:lnTo>
                    <a:pt x="16" y="282"/>
                  </a:lnTo>
                  <a:lnTo>
                    <a:pt x="14" y="282"/>
                  </a:lnTo>
                  <a:lnTo>
                    <a:pt x="12" y="284"/>
                  </a:lnTo>
                  <a:lnTo>
                    <a:pt x="12" y="282"/>
                  </a:lnTo>
                  <a:lnTo>
                    <a:pt x="10" y="282"/>
                  </a:lnTo>
                  <a:lnTo>
                    <a:pt x="12" y="282"/>
                  </a:lnTo>
                  <a:lnTo>
                    <a:pt x="12" y="284"/>
                  </a:lnTo>
                  <a:lnTo>
                    <a:pt x="14" y="284"/>
                  </a:lnTo>
                  <a:lnTo>
                    <a:pt x="14" y="282"/>
                  </a:lnTo>
                  <a:lnTo>
                    <a:pt x="14" y="284"/>
                  </a:lnTo>
                  <a:lnTo>
                    <a:pt x="16" y="284"/>
                  </a:lnTo>
                  <a:lnTo>
                    <a:pt x="16" y="282"/>
                  </a:lnTo>
                  <a:lnTo>
                    <a:pt x="14" y="282"/>
                  </a:lnTo>
                  <a:lnTo>
                    <a:pt x="16" y="282"/>
                  </a:lnTo>
                  <a:lnTo>
                    <a:pt x="18" y="284"/>
                  </a:lnTo>
                  <a:lnTo>
                    <a:pt x="16" y="284"/>
                  </a:lnTo>
                  <a:lnTo>
                    <a:pt x="16" y="286"/>
                  </a:lnTo>
                  <a:lnTo>
                    <a:pt x="16" y="288"/>
                  </a:lnTo>
                  <a:lnTo>
                    <a:pt x="16" y="286"/>
                  </a:lnTo>
                  <a:lnTo>
                    <a:pt x="18" y="286"/>
                  </a:lnTo>
                  <a:lnTo>
                    <a:pt x="18" y="284"/>
                  </a:lnTo>
                  <a:lnTo>
                    <a:pt x="20" y="284"/>
                  </a:lnTo>
                  <a:lnTo>
                    <a:pt x="18" y="284"/>
                  </a:lnTo>
                  <a:lnTo>
                    <a:pt x="20" y="282"/>
                  </a:lnTo>
                  <a:lnTo>
                    <a:pt x="20" y="280"/>
                  </a:lnTo>
                  <a:lnTo>
                    <a:pt x="20" y="282"/>
                  </a:lnTo>
                  <a:lnTo>
                    <a:pt x="18" y="282"/>
                  </a:lnTo>
                  <a:lnTo>
                    <a:pt x="18" y="284"/>
                  </a:lnTo>
                  <a:lnTo>
                    <a:pt x="18" y="282"/>
                  </a:lnTo>
                  <a:lnTo>
                    <a:pt x="18" y="280"/>
                  </a:lnTo>
                  <a:lnTo>
                    <a:pt x="18" y="278"/>
                  </a:lnTo>
                  <a:lnTo>
                    <a:pt x="20" y="278"/>
                  </a:lnTo>
                  <a:lnTo>
                    <a:pt x="18" y="278"/>
                  </a:lnTo>
                  <a:lnTo>
                    <a:pt x="20" y="278"/>
                  </a:lnTo>
                  <a:lnTo>
                    <a:pt x="20" y="276"/>
                  </a:lnTo>
                  <a:lnTo>
                    <a:pt x="22" y="276"/>
                  </a:lnTo>
                  <a:lnTo>
                    <a:pt x="20" y="276"/>
                  </a:lnTo>
                  <a:lnTo>
                    <a:pt x="20" y="278"/>
                  </a:lnTo>
                  <a:lnTo>
                    <a:pt x="18" y="278"/>
                  </a:lnTo>
                  <a:lnTo>
                    <a:pt x="18" y="276"/>
                  </a:lnTo>
                  <a:lnTo>
                    <a:pt x="20" y="275"/>
                  </a:lnTo>
                  <a:lnTo>
                    <a:pt x="20" y="273"/>
                  </a:lnTo>
                  <a:lnTo>
                    <a:pt x="22" y="273"/>
                  </a:lnTo>
                  <a:lnTo>
                    <a:pt x="24" y="273"/>
                  </a:lnTo>
                  <a:lnTo>
                    <a:pt x="24" y="275"/>
                  </a:lnTo>
                  <a:lnTo>
                    <a:pt x="26" y="275"/>
                  </a:lnTo>
                  <a:lnTo>
                    <a:pt x="26" y="273"/>
                  </a:lnTo>
                  <a:lnTo>
                    <a:pt x="24" y="273"/>
                  </a:lnTo>
                  <a:lnTo>
                    <a:pt x="22" y="273"/>
                  </a:lnTo>
                  <a:lnTo>
                    <a:pt x="20" y="273"/>
                  </a:lnTo>
                  <a:lnTo>
                    <a:pt x="20" y="271"/>
                  </a:lnTo>
                  <a:lnTo>
                    <a:pt x="22" y="271"/>
                  </a:lnTo>
                  <a:lnTo>
                    <a:pt x="20" y="271"/>
                  </a:lnTo>
                  <a:lnTo>
                    <a:pt x="20" y="269"/>
                  </a:lnTo>
                  <a:lnTo>
                    <a:pt x="22" y="269"/>
                  </a:lnTo>
                  <a:lnTo>
                    <a:pt x="24" y="267"/>
                  </a:lnTo>
                  <a:lnTo>
                    <a:pt x="26" y="267"/>
                  </a:lnTo>
                  <a:lnTo>
                    <a:pt x="26" y="265"/>
                  </a:lnTo>
                  <a:lnTo>
                    <a:pt x="26" y="267"/>
                  </a:lnTo>
                  <a:lnTo>
                    <a:pt x="26" y="265"/>
                  </a:lnTo>
                  <a:lnTo>
                    <a:pt x="26" y="263"/>
                  </a:lnTo>
                  <a:lnTo>
                    <a:pt x="28" y="263"/>
                  </a:lnTo>
                  <a:lnTo>
                    <a:pt x="26" y="263"/>
                  </a:lnTo>
                  <a:lnTo>
                    <a:pt x="28" y="261"/>
                  </a:lnTo>
                  <a:lnTo>
                    <a:pt x="26" y="261"/>
                  </a:lnTo>
                  <a:lnTo>
                    <a:pt x="26" y="263"/>
                  </a:lnTo>
                  <a:lnTo>
                    <a:pt x="24" y="261"/>
                  </a:lnTo>
                  <a:lnTo>
                    <a:pt x="22" y="261"/>
                  </a:lnTo>
                  <a:lnTo>
                    <a:pt x="22" y="259"/>
                  </a:lnTo>
                  <a:lnTo>
                    <a:pt x="22" y="257"/>
                  </a:lnTo>
                  <a:lnTo>
                    <a:pt x="22" y="259"/>
                  </a:lnTo>
                  <a:lnTo>
                    <a:pt x="22" y="257"/>
                  </a:lnTo>
                  <a:lnTo>
                    <a:pt x="24" y="255"/>
                  </a:lnTo>
                  <a:lnTo>
                    <a:pt x="26" y="255"/>
                  </a:lnTo>
                  <a:lnTo>
                    <a:pt x="24" y="255"/>
                  </a:lnTo>
                  <a:lnTo>
                    <a:pt x="24" y="253"/>
                  </a:lnTo>
                  <a:lnTo>
                    <a:pt x="24" y="255"/>
                  </a:lnTo>
                  <a:lnTo>
                    <a:pt x="24" y="253"/>
                  </a:lnTo>
                  <a:lnTo>
                    <a:pt x="24" y="251"/>
                  </a:lnTo>
                  <a:lnTo>
                    <a:pt x="22" y="251"/>
                  </a:lnTo>
                  <a:lnTo>
                    <a:pt x="22" y="249"/>
                  </a:lnTo>
                  <a:lnTo>
                    <a:pt x="24" y="249"/>
                  </a:lnTo>
                  <a:lnTo>
                    <a:pt x="24" y="247"/>
                  </a:lnTo>
                  <a:lnTo>
                    <a:pt x="24" y="245"/>
                  </a:lnTo>
                  <a:lnTo>
                    <a:pt x="26" y="245"/>
                  </a:lnTo>
                  <a:lnTo>
                    <a:pt x="26" y="247"/>
                  </a:lnTo>
                  <a:lnTo>
                    <a:pt x="26" y="245"/>
                  </a:lnTo>
                  <a:lnTo>
                    <a:pt x="26" y="244"/>
                  </a:lnTo>
                  <a:lnTo>
                    <a:pt x="24" y="244"/>
                  </a:lnTo>
                  <a:lnTo>
                    <a:pt x="24" y="242"/>
                  </a:lnTo>
                  <a:lnTo>
                    <a:pt x="26" y="242"/>
                  </a:lnTo>
                  <a:lnTo>
                    <a:pt x="24" y="242"/>
                  </a:lnTo>
                  <a:lnTo>
                    <a:pt x="24" y="240"/>
                  </a:lnTo>
                  <a:lnTo>
                    <a:pt x="26" y="240"/>
                  </a:lnTo>
                  <a:lnTo>
                    <a:pt x="28" y="242"/>
                  </a:lnTo>
                  <a:lnTo>
                    <a:pt x="28" y="240"/>
                  </a:lnTo>
                  <a:lnTo>
                    <a:pt x="26" y="240"/>
                  </a:lnTo>
                  <a:lnTo>
                    <a:pt x="26" y="238"/>
                  </a:lnTo>
                  <a:lnTo>
                    <a:pt x="24" y="238"/>
                  </a:lnTo>
                  <a:lnTo>
                    <a:pt x="26" y="238"/>
                  </a:lnTo>
                  <a:lnTo>
                    <a:pt x="26" y="236"/>
                  </a:lnTo>
                  <a:lnTo>
                    <a:pt x="28" y="236"/>
                  </a:lnTo>
                  <a:lnTo>
                    <a:pt x="28" y="238"/>
                  </a:lnTo>
                  <a:lnTo>
                    <a:pt x="28" y="240"/>
                  </a:lnTo>
                  <a:lnTo>
                    <a:pt x="28" y="238"/>
                  </a:lnTo>
                  <a:lnTo>
                    <a:pt x="28" y="236"/>
                  </a:lnTo>
                  <a:lnTo>
                    <a:pt x="28" y="234"/>
                  </a:lnTo>
                  <a:lnTo>
                    <a:pt x="28" y="236"/>
                  </a:lnTo>
                  <a:lnTo>
                    <a:pt x="26" y="236"/>
                  </a:lnTo>
                  <a:lnTo>
                    <a:pt x="26" y="234"/>
                  </a:lnTo>
                  <a:lnTo>
                    <a:pt x="24" y="234"/>
                  </a:lnTo>
                  <a:lnTo>
                    <a:pt x="26" y="234"/>
                  </a:lnTo>
                  <a:lnTo>
                    <a:pt x="26" y="232"/>
                  </a:lnTo>
                  <a:lnTo>
                    <a:pt x="28" y="232"/>
                  </a:lnTo>
                  <a:lnTo>
                    <a:pt x="28" y="230"/>
                  </a:lnTo>
                  <a:lnTo>
                    <a:pt x="29" y="230"/>
                  </a:lnTo>
                  <a:lnTo>
                    <a:pt x="29" y="228"/>
                  </a:lnTo>
                  <a:lnTo>
                    <a:pt x="28" y="230"/>
                  </a:lnTo>
                  <a:lnTo>
                    <a:pt x="28" y="232"/>
                  </a:lnTo>
                  <a:lnTo>
                    <a:pt x="26" y="232"/>
                  </a:lnTo>
                  <a:lnTo>
                    <a:pt x="26" y="230"/>
                  </a:lnTo>
                  <a:lnTo>
                    <a:pt x="24" y="228"/>
                  </a:lnTo>
                  <a:lnTo>
                    <a:pt x="24" y="230"/>
                  </a:lnTo>
                  <a:lnTo>
                    <a:pt x="24" y="228"/>
                  </a:lnTo>
                  <a:lnTo>
                    <a:pt x="24" y="230"/>
                  </a:lnTo>
                  <a:lnTo>
                    <a:pt x="22" y="230"/>
                  </a:lnTo>
                  <a:lnTo>
                    <a:pt x="24" y="232"/>
                  </a:lnTo>
                  <a:lnTo>
                    <a:pt x="22" y="232"/>
                  </a:lnTo>
                  <a:lnTo>
                    <a:pt x="20" y="232"/>
                  </a:lnTo>
                  <a:lnTo>
                    <a:pt x="18" y="232"/>
                  </a:lnTo>
                  <a:lnTo>
                    <a:pt x="18" y="230"/>
                  </a:lnTo>
                  <a:lnTo>
                    <a:pt x="20" y="230"/>
                  </a:lnTo>
                  <a:lnTo>
                    <a:pt x="18" y="230"/>
                  </a:lnTo>
                  <a:lnTo>
                    <a:pt x="16" y="230"/>
                  </a:lnTo>
                  <a:lnTo>
                    <a:pt x="16" y="228"/>
                  </a:lnTo>
                  <a:lnTo>
                    <a:pt x="16" y="226"/>
                  </a:lnTo>
                  <a:lnTo>
                    <a:pt x="16" y="224"/>
                  </a:lnTo>
                  <a:lnTo>
                    <a:pt x="16" y="222"/>
                  </a:lnTo>
                  <a:lnTo>
                    <a:pt x="16" y="220"/>
                  </a:lnTo>
                  <a:lnTo>
                    <a:pt x="18" y="218"/>
                  </a:lnTo>
                  <a:lnTo>
                    <a:pt x="16" y="216"/>
                  </a:lnTo>
                  <a:lnTo>
                    <a:pt x="18" y="216"/>
                  </a:lnTo>
                  <a:lnTo>
                    <a:pt x="18" y="215"/>
                  </a:lnTo>
                  <a:lnTo>
                    <a:pt x="18" y="213"/>
                  </a:lnTo>
                  <a:lnTo>
                    <a:pt x="18" y="211"/>
                  </a:lnTo>
                  <a:lnTo>
                    <a:pt x="20" y="211"/>
                  </a:lnTo>
                  <a:lnTo>
                    <a:pt x="20" y="213"/>
                  </a:lnTo>
                  <a:lnTo>
                    <a:pt x="20" y="211"/>
                  </a:lnTo>
                  <a:lnTo>
                    <a:pt x="20" y="209"/>
                  </a:lnTo>
                  <a:lnTo>
                    <a:pt x="22" y="209"/>
                  </a:lnTo>
                  <a:lnTo>
                    <a:pt x="22" y="207"/>
                  </a:lnTo>
                  <a:lnTo>
                    <a:pt x="22" y="205"/>
                  </a:lnTo>
                  <a:lnTo>
                    <a:pt x="22" y="203"/>
                  </a:lnTo>
                  <a:lnTo>
                    <a:pt x="22" y="205"/>
                  </a:lnTo>
                  <a:lnTo>
                    <a:pt x="22" y="203"/>
                  </a:lnTo>
                  <a:lnTo>
                    <a:pt x="20" y="201"/>
                  </a:lnTo>
                  <a:lnTo>
                    <a:pt x="20" y="199"/>
                  </a:lnTo>
                  <a:lnTo>
                    <a:pt x="20" y="197"/>
                  </a:lnTo>
                  <a:lnTo>
                    <a:pt x="18" y="195"/>
                  </a:lnTo>
                  <a:lnTo>
                    <a:pt x="20" y="195"/>
                  </a:lnTo>
                  <a:lnTo>
                    <a:pt x="20" y="193"/>
                  </a:lnTo>
                  <a:lnTo>
                    <a:pt x="20" y="191"/>
                  </a:lnTo>
                  <a:lnTo>
                    <a:pt x="18" y="189"/>
                  </a:lnTo>
                  <a:lnTo>
                    <a:pt x="18" y="187"/>
                  </a:lnTo>
                  <a:lnTo>
                    <a:pt x="18" y="186"/>
                  </a:lnTo>
                  <a:lnTo>
                    <a:pt x="18" y="184"/>
                  </a:lnTo>
                  <a:lnTo>
                    <a:pt x="18" y="182"/>
                  </a:lnTo>
                  <a:lnTo>
                    <a:pt x="18" y="184"/>
                  </a:lnTo>
                  <a:lnTo>
                    <a:pt x="20" y="184"/>
                  </a:lnTo>
                  <a:lnTo>
                    <a:pt x="22" y="184"/>
                  </a:lnTo>
                  <a:lnTo>
                    <a:pt x="22" y="182"/>
                  </a:lnTo>
                  <a:lnTo>
                    <a:pt x="22" y="180"/>
                  </a:lnTo>
                  <a:lnTo>
                    <a:pt x="22" y="178"/>
                  </a:lnTo>
                  <a:lnTo>
                    <a:pt x="22" y="176"/>
                  </a:lnTo>
                  <a:lnTo>
                    <a:pt x="22" y="178"/>
                  </a:lnTo>
                  <a:lnTo>
                    <a:pt x="24" y="178"/>
                  </a:lnTo>
                  <a:lnTo>
                    <a:pt x="24" y="176"/>
                  </a:lnTo>
                  <a:lnTo>
                    <a:pt x="24" y="174"/>
                  </a:lnTo>
                  <a:lnTo>
                    <a:pt x="26" y="174"/>
                  </a:lnTo>
                  <a:lnTo>
                    <a:pt x="24" y="172"/>
                  </a:lnTo>
                  <a:lnTo>
                    <a:pt x="26" y="172"/>
                  </a:lnTo>
                  <a:lnTo>
                    <a:pt x="26" y="170"/>
                  </a:lnTo>
                  <a:lnTo>
                    <a:pt x="26" y="168"/>
                  </a:lnTo>
                  <a:lnTo>
                    <a:pt x="28" y="168"/>
                  </a:lnTo>
                  <a:lnTo>
                    <a:pt x="26" y="166"/>
                  </a:lnTo>
                  <a:lnTo>
                    <a:pt x="28" y="166"/>
                  </a:lnTo>
                  <a:lnTo>
                    <a:pt x="28" y="164"/>
                  </a:lnTo>
                  <a:lnTo>
                    <a:pt x="28" y="162"/>
                  </a:lnTo>
                  <a:lnTo>
                    <a:pt x="29" y="162"/>
                  </a:lnTo>
                  <a:lnTo>
                    <a:pt x="29" y="160"/>
                  </a:lnTo>
                  <a:lnTo>
                    <a:pt x="29" y="158"/>
                  </a:lnTo>
                  <a:lnTo>
                    <a:pt x="31" y="158"/>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24" name="Freeform 1398"/>
            <p:cNvSpPr>
              <a:spLocks/>
            </p:cNvSpPr>
            <p:nvPr/>
          </p:nvSpPr>
          <p:spPr bwMode="gray">
            <a:xfrm>
              <a:off x="3829827" y="2501516"/>
              <a:ext cx="21261" cy="154624"/>
            </a:xfrm>
            <a:custGeom>
              <a:avLst/>
              <a:gdLst>
                <a:gd name="T0" fmla="*/ 0 w 22"/>
                <a:gd name="T1" fmla="*/ 159 h 160"/>
                <a:gd name="T2" fmla="*/ 0 w 22"/>
                <a:gd name="T3" fmla="*/ 155 h 160"/>
                <a:gd name="T4" fmla="*/ 2 w 22"/>
                <a:gd name="T5" fmla="*/ 153 h 160"/>
                <a:gd name="T6" fmla="*/ 2 w 22"/>
                <a:gd name="T7" fmla="*/ 149 h 160"/>
                <a:gd name="T8" fmla="*/ 4 w 22"/>
                <a:gd name="T9" fmla="*/ 147 h 160"/>
                <a:gd name="T10" fmla="*/ 2 w 22"/>
                <a:gd name="T11" fmla="*/ 145 h 160"/>
                <a:gd name="T12" fmla="*/ 4 w 22"/>
                <a:gd name="T13" fmla="*/ 143 h 160"/>
                <a:gd name="T14" fmla="*/ 4 w 22"/>
                <a:gd name="T15" fmla="*/ 139 h 160"/>
                <a:gd name="T16" fmla="*/ 6 w 22"/>
                <a:gd name="T17" fmla="*/ 137 h 160"/>
                <a:gd name="T18" fmla="*/ 4 w 22"/>
                <a:gd name="T19" fmla="*/ 133 h 160"/>
                <a:gd name="T20" fmla="*/ 4 w 22"/>
                <a:gd name="T21" fmla="*/ 130 h 160"/>
                <a:gd name="T22" fmla="*/ 4 w 22"/>
                <a:gd name="T23" fmla="*/ 126 h 160"/>
                <a:gd name="T24" fmla="*/ 2 w 22"/>
                <a:gd name="T25" fmla="*/ 124 h 160"/>
                <a:gd name="T26" fmla="*/ 2 w 22"/>
                <a:gd name="T27" fmla="*/ 122 h 160"/>
                <a:gd name="T28" fmla="*/ 2 w 22"/>
                <a:gd name="T29" fmla="*/ 118 h 160"/>
                <a:gd name="T30" fmla="*/ 4 w 22"/>
                <a:gd name="T31" fmla="*/ 116 h 160"/>
                <a:gd name="T32" fmla="*/ 6 w 22"/>
                <a:gd name="T33" fmla="*/ 114 h 160"/>
                <a:gd name="T34" fmla="*/ 6 w 22"/>
                <a:gd name="T35" fmla="*/ 110 h 160"/>
                <a:gd name="T36" fmla="*/ 6 w 22"/>
                <a:gd name="T37" fmla="*/ 106 h 160"/>
                <a:gd name="T38" fmla="*/ 4 w 22"/>
                <a:gd name="T39" fmla="*/ 104 h 160"/>
                <a:gd name="T40" fmla="*/ 6 w 22"/>
                <a:gd name="T41" fmla="*/ 102 h 160"/>
                <a:gd name="T42" fmla="*/ 6 w 22"/>
                <a:gd name="T43" fmla="*/ 99 h 160"/>
                <a:gd name="T44" fmla="*/ 8 w 22"/>
                <a:gd name="T45" fmla="*/ 97 h 160"/>
                <a:gd name="T46" fmla="*/ 8 w 22"/>
                <a:gd name="T47" fmla="*/ 93 h 160"/>
                <a:gd name="T48" fmla="*/ 10 w 22"/>
                <a:gd name="T49" fmla="*/ 91 h 160"/>
                <a:gd name="T50" fmla="*/ 10 w 22"/>
                <a:gd name="T51" fmla="*/ 87 h 160"/>
                <a:gd name="T52" fmla="*/ 10 w 22"/>
                <a:gd name="T53" fmla="*/ 83 h 160"/>
                <a:gd name="T54" fmla="*/ 12 w 22"/>
                <a:gd name="T55" fmla="*/ 81 h 160"/>
                <a:gd name="T56" fmla="*/ 12 w 22"/>
                <a:gd name="T57" fmla="*/ 77 h 160"/>
                <a:gd name="T58" fmla="*/ 10 w 22"/>
                <a:gd name="T59" fmla="*/ 75 h 160"/>
                <a:gd name="T60" fmla="*/ 12 w 22"/>
                <a:gd name="T61" fmla="*/ 73 h 160"/>
                <a:gd name="T62" fmla="*/ 14 w 22"/>
                <a:gd name="T63" fmla="*/ 72 h 160"/>
                <a:gd name="T64" fmla="*/ 14 w 22"/>
                <a:gd name="T65" fmla="*/ 68 h 160"/>
                <a:gd name="T66" fmla="*/ 14 w 22"/>
                <a:gd name="T67" fmla="*/ 68 h 160"/>
                <a:gd name="T68" fmla="*/ 12 w 22"/>
                <a:gd name="T69" fmla="*/ 64 h 160"/>
                <a:gd name="T70" fmla="*/ 12 w 22"/>
                <a:gd name="T71" fmla="*/ 60 h 160"/>
                <a:gd name="T72" fmla="*/ 12 w 22"/>
                <a:gd name="T73" fmla="*/ 56 h 160"/>
                <a:gd name="T74" fmla="*/ 14 w 22"/>
                <a:gd name="T75" fmla="*/ 54 h 160"/>
                <a:gd name="T76" fmla="*/ 12 w 22"/>
                <a:gd name="T77" fmla="*/ 52 h 160"/>
                <a:gd name="T78" fmla="*/ 12 w 22"/>
                <a:gd name="T79" fmla="*/ 48 h 160"/>
                <a:gd name="T80" fmla="*/ 14 w 22"/>
                <a:gd name="T81" fmla="*/ 50 h 160"/>
                <a:gd name="T82" fmla="*/ 14 w 22"/>
                <a:gd name="T83" fmla="*/ 50 h 160"/>
                <a:gd name="T84" fmla="*/ 14 w 22"/>
                <a:gd name="T85" fmla="*/ 46 h 160"/>
                <a:gd name="T86" fmla="*/ 16 w 22"/>
                <a:gd name="T87" fmla="*/ 44 h 160"/>
                <a:gd name="T88" fmla="*/ 16 w 22"/>
                <a:gd name="T89" fmla="*/ 41 h 160"/>
                <a:gd name="T90" fmla="*/ 16 w 22"/>
                <a:gd name="T91" fmla="*/ 37 h 160"/>
                <a:gd name="T92" fmla="*/ 16 w 22"/>
                <a:gd name="T93" fmla="*/ 33 h 160"/>
                <a:gd name="T94" fmla="*/ 16 w 22"/>
                <a:gd name="T95" fmla="*/ 29 h 160"/>
                <a:gd name="T96" fmla="*/ 16 w 22"/>
                <a:gd name="T97" fmla="*/ 25 h 160"/>
                <a:gd name="T98" fmla="*/ 16 w 22"/>
                <a:gd name="T99" fmla="*/ 21 h 160"/>
                <a:gd name="T100" fmla="*/ 16 w 22"/>
                <a:gd name="T101" fmla="*/ 17 h 160"/>
                <a:gd name="T102" fmla="*/ 14 w 22"/>
                <a:gd name="T103" fmla="*/ 15 h 160"/>
                <a:gd name="T104" fmla="*/ 14 w 22"/>
                <a:gd name="T105" fmla="*/ 12 h 160"/>
                <a:gd name="T106" fmla="*/ 14 w 22"/>
                <a:gd name="T107" fmla="*/ 8 h 160"/>
                <a:gd name="T108" fmla="*/ 18 w 22"/>
                <a:gd name="T109" fmla="*/ 8 h 160"/>
                <a:gd name="T110" fmla="*/ 20 w 22"/>
                <a:gd name="T111" fmla="*/ 4 h 160"/>
                <a:gd name="T112" fmla="*/ 18 w 22"/>
                <a:gd name="T113" fmla="*/ 2 h 160"/>
                <a:gd name="T114" fmla="*/ 22 w 22"/>
                <a:gd name="T11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 h="160">
                  <a:moveTo>
                    <a:pt x="0" y="160"/>
                  </a:moveTo>
                  <a:lnTo>
                    <a:pt x="0" y="159"/>
                  </a:lnTo>
                  <a:lnTo>
                    <a:pt x="0" y="157"/>
                  </a:lnTo>
                  <a:lnTo>
                    <a:pt x="0" y="155"/>
                  </a:lnTo>
                  <a:lnTo>
                    <a:pt x="0" y="153"/>
                  </a:lnTo>
                  <a:lnTo>
                    <a:pt x="2" y="153"/>
                  </a:lnTo>
                  <a:lnTo>
                    <a:pt x="2" y="151"/>
                  </a:lnTo>
                  <a:lnTo>
                    <a:pt x="2" y="149"/>
                  </a:lnTo>
                  <a:lnTo>
                    <a:pt x="4" y="149"/>
                  </a:lnTo>
                  <a:lnTo>
                    <a:pt x="4" y="147"/>
                  </a:lnTo>
                  <a:lnTo>
                    <a:pt x="2" y="147"/>
                  </a:lnTo>
                  <a:lnTo>
                    <a:pt x="2" y="145"/>
                  </a:lnTo>
                  <a:lnTo>
                    <a:pt x="2" y="143"/>
                  </a:lnTo>
                  <a:lnTo>
                    <a:pt x="4" y="143"/>
                  </a:lnTo>
                  <a:lnTo>
                    <a:pt x="4" y="141"/>
                  </a:lnTo>
                  <a:lnTo>
                    <a:pt x="4" y="139"/>
                  </a:lnTo>
                  <a:lnTo>
                    <a:pt x="4" y="137"/>
                  </a:lnTo>
                  <a:lnTo>
                    <a:pt x="6" y="137"/>
                  </a:lnTo>
                  <a:lnTo>
                    <a:pt x="4" y="135"/>
                  </a:lnTo>
                  <a:lnTo>
                    <a:pt x="4" y="133"/>
                  </a:lnTo>
                  <a:lnTo>
                    <a:pt x="4" y="131"/>
                  </a:lnTo>
                  <a:lnTo>
                    <a:pt x="4" y="130"/>
                  </a:lnTo>
                  <a:lnTo>
                    <a:pt x="4" y="128"/>
                  </a:lnTo>
                  <a:lnTo>
                    <a:pt x="4" y="126"/>
                  </a:lnTo>
                  <a:lnTo>
                    <a:pt x="2" y="126"/>
                  </a:lnTo>
                  <a:lnTo>
                    <a:pt x="2" y="124"/>
                  </a:lnTo>
                  <a:lnTo>
                    <a:pt x="4" y="124"/>
                  </a:lnTo>
                  <a:lnTo>
                    <a:pt x="2" y="122"/>
                  </a:lnTo>
                  <a:lnTo>
                    <a:pt x="2" y="120"/>
                  </a:lnTo>
                  <a:lnTo>
                    <a:pt x="2" y="118"/>
                  </a:lnTo>
                  <a:lnTo>
                    <a:pt x="2" y="116"/>
                  </a:lnTo>
                  <a:lnTo>
                    <a:pt x="4" y="116"/>
                  </a:lnTo>
                  <a:lnTo>
                    <a:pt x="6" y="116"/>
                  </a:lnTo>
                  <a:lnTo>
                    <a:pt x="6" y="114"/>
                  </a:lnTo>
                  <a:lnTo>
                    <a:pt x="6" y="112"/>
                  </a:lnTo>
                  <a:lnTo>
                    <a:pt x="6" y="110"/>
                  </a:lnTo>
                  <a:lnTo>
                    <a:pt x="6" y="108"/>
                  </a:lnTo>
                  <a:lnTo>
                    <a:pt x="6" y="106"/>
                  </a:lnTo>
                  <a:lnTo>
                    <a:pt x="4" y="106"/>
                  </a:lnTo>
                  <a:lnTo>
                    <a:pt x="4" y="104"/>
                  </a:lnTo>
                  <a:lnTo>
                    <a:pt x="4" y="102"/>
                  </a:lnTo>
                  <a:lnTo>
                    <a:pt x="6" y="102"/>
                  </a:lnTo>
                  <a:lnTo>
                    <a:pt x="6" y="101"/>
                  </a:lnTo>
                  <a:lnTo>
                    <a:pt x="6" y="99"/>
                  </a:lnTo>
                  <a:lnTo>
                    <a:pt x="8" y="99"/>
                  </a:lnTo>
                  <a:lnTo>
                    <a:pt x="8" y="97"/>
                  </a:lnTo>
                  <a:lnTo>
                    <a:pt x="8" y="95"/>
                  </a:lnTo>
                  <a:lnTo>
                    <a:pt x="8" y="93"/>
                  </a:lnTo>
                  <a:lnTo>
                    <a:pt x="8" y="91"/>
                  </a:lnTo>
                  <a:lnTo>
                    <a:pt x="10" y="91"/>
                  </a:lnTo>
                  <a:lnTo>
                    <a:pt x="10" y="89"/>
                  </a:lnTo>
                  <a:lnTo>
                    <a:pt x="10" y="87"/>
                  </a:lnTo>
                  <a:lnTo>
                    <a:pt x="10" y="85"/>
                  </a:lnTo>
                  <a:lnTo>
                    <a:pt x="10" y="83"/>
                  </a:lnTo>
                  <a:lnTo>
                    <a:pt x="12" y="83"/>
                  </a:lnTo>
                  <a:lnTo>
                    <a:pt x="12" y="81"/>
                  </a:lnTo>
                  <a:lnTo>
                    <a:pt x="12" y="79"/>
                  </a:lnTo>
                  <a:lnTo>
                    <a:pt x="12" y="77"/>
                  </a:lnTo>
                  <a:lnTo>
                    <a:pt x="12" y="75"/>
                  </a:lnTo>
                  <a:lnTo>
                    <a:pt x="10" y="75"/>
                  </a:lnTo>
                  <a:lnTo>
                    <a:pt x="10" y="73"/>
                  </a:lnTo>
                  <a:lnTo>
                    <a:pt x="12" y="73"/>
                  </a:lnTo>
                  <a:lnTo>
                    <a:pt x="12" y="72"/>
                  </a:lnTo>
                  <a:lnTo>
                    <a:pt x="14" y="72"/>
                  </a:lnTo>
                  <a:lnTo>
                    <a:pt x="14" y="70"/>
                  </a:lnTo>
                  <a:lnTo>
                    <a:pt x="14" y="68"/>
                  </a:lnTo>
                  <a:lnTo>
                    <a:pt x="12" y="68"/>
                  </a:lnTo>
                  <a:lnTo>
                    <a:pt x="14" y="68"/>
                  </a:lnTo>
                  <a:lnTo>
                    <a:pt x="12" y="66"/>
                  </a:lnTo>
                  <a:lnTo>
                    <a:pt x="12" y="64"/>
                  </a:lnTo>
                  <a:lnTo>
                    <a:pt x="12" y="62"/>
                  </a:lnTo>
                  <a:lnTo>
                    <a:pt x="12" y="60"/>
                  </a:lnTo>
                  <a:lnTo>
                    <a:pt x="12" y="58"/>
                  </a:lnTo>
                  <a:lnTo>
                    <a:pt x="12" y="56"/>
                  </a:lnTo>
                  <a:lnTo>
                    <a:pt x="14" y="56"/>
                  </a:lnTo>
                  <a:lnTo>
                    <a:pt x="14" y="54"/>
                  </a:lnTo>
                  <a:lnTo>
                    <a:pt x="12" y="54"/>
                  </a:lnTo>
                  <a:lnTo>
                    <a:pt x="12" y="52"/>
                  </a:lnTo>
                  <a:lnTo>
                    <a:pt x="12" y="50"/>
                  </a:lnTo>
                  <a:lnTo>
                    <a:pt x="12" y="48"/>
                  </a:lnTo>
                  <a:lnTo>
                    <a:pt x="14" y="48"/>
                  </a:lnTo>
                  <a:lnTo>
                    <a:pt x="14" y="50"/>
                  </a:lnTo>
                  <a:lnTo>
                    <a:pt x="12" y="50"/>
                  </a:lnTo>
                  <a:lnTo>
                    <a:pt x="14" y="50"/>
                  </a:lnTo>
                  <a:lnTo>
                    <a:pt x="14" y="48"/>
                  </a:lnTo>
                  <a:lnTo>
                    <a:pt x="14" y="46"/>
                  </a:lnTo>
                  <a:lnTo>
                    <a:pt x="14" y="44"/>
                  </a:lnTo>
                  <a:lnTo>
                    <a:pt x="16" y="44"/>
                  </a:lnTo>
                  <a:lnTo>
                    <a:pt x="16" y="43"/>
                  </a:lnTo>
                  <a:lnTo>
                    <a:pt x="16" y="41"/>
                  </a:lnTo>
                  <a:lnTo>
                    <a:pt x="16" y="39"/>
                  </a:lnTo>
                  <a:lnTo>
                    <a:pt x="16" y="37"/>
                  </a:lnTo>
                  <a:lnTo>
                    <a:pt x="16" y="35"/>
                  </a:lnTo>
                  <a:lnTo>
                    <a:pt x="16" y="33"/>
                  </a:lnTo>
                  <a:lnTo>
                    <a:pt x="16" y="31"/>
                  </a:lnTo>
                  <a:lnTo>
                    <a:pt x="16" y="29"/>
                  </a:lnTo>
                  <a:lnTo>
                    <a:pt x="16" y="27"/>
                  </a:lnTo>
                  <a:lnTo>
                    <a:pt x="16" y="25"/>
                  </a:lnTo>
                  <a:lnTo>
                    <a:pt x="16" y="23"/>
                  </a:lnTo>
                  <a:lnTo>
                    <a:pt x="16" y="21"/>
                  </a:lnTo>
                  <a:lnTo>
                    <a:pt x="16" y="19"/>
                  </a:lnTo>
                  <a:lnTo>
                    <a:pt x="16" y="17"/>
                  </a:lnTo>
                  <a:lnTo>
                    <a:pt x="14" y="17"/>
                  </a:lnTo>
                  <a:lnTo>
                    <a:pt x="14" y="15"/>
                  </a:lnTo>
                  <a:lnTo>
                    <a:pt x="14" y="14"/>
                  </a:lnTo>
                  <a:lnTo>
                    <a:pt x="14" y="12"/>
                  </a:lnTo>
                  <a:lnTo>
                    <a:pt x="14" y="10"/>
                  </a:lnTo>
                  <a:lnTo>
                    <a:pt x="14" y="8"/>
                  </a:lnTo>
                  <a:lnTo>
                    <a:pt x="16" y="8"/>
                  </a:lnTo>
                  <a:lnTo>
                    <a:pt x="18" y="8"/>
                  </a:lnTo>
                  <a:lnTo>
                    <a:pt x="18" y="6"/>
                  </a:lnTo>
                  <a:lnTo>
                    <a:pt x="20" y="4"/>
                  </a:lnTo>
                  <a:lnTo>
                    <a:pt x="18" y="4"/>
                  </a:lnTo>
                  <a:lnTo>
                    <a:pt x="18" y="2"/>
                  </a:lnTo>
                  <a:lnTo>
                    <a:pt x="20" y="2"/>
                  </a:lnTo>
                  <a:lnTo>
                    <a:pt x="22" y="0"/>
                  </a:lnTo>
                  <a:lnTo>
                    <a:pt x="2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636" name="Freeform 1410"/>
            <p:cNvSpPr>
              <a:spLocks/>
            </p:cNvSpPr>
            <p:nvPr/>
          </p:nvSpPr>
          <p:spPr bwMode="gray">
            <a:xfrm>
              <a:off x="4431895" y="2879379"/>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37" name="Freeform 1412"/>
            <p:cNvSpPr>
              <a:spLocks/>
            </p:cNvSpPr>
            <p:nvPr/>
          </p:nvSpPr>
          <p:spPr bwMode="gray">
            <a:xfrm>
              <a:off x="4491812" y="177284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38" name="Rectangle 1413"/>
            <p:cNvSpPr>
              <a:spLocks noChangeArrowheads="1"/>
            </p:cNvSpPr>
            <p:nvPr/>
          </p:nvSpPr>
          <p:spPr bwMode="gray">
            <a:xfrm>
              <a:off x="4448324" y="177091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39" name="Freeform 1414"/>
            <p:cNvSpPr>
              <a:spLocks/>
            </p:cNvSpPr>
            <p:nvPr/>
          </p:nvSpPr>
          <p:spPr bwMode="gray">
            <a:xfrm>
              <a:off x="4446391" y="1770916"/>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0" name="Freeform 1415"/>
            <p:cNvSpPr>
              <a:spLocks/>
            </p:cNvSpPr>
            <p:nvPr/>
          </p:nvSpPr>
          <p:spPr bwMode="gray">
            <a:xfrm>
              <a:off x="4452190" y="1768984"/>
              <a:ext cx="1933" cy="1933"/>
            </a:xfrm>
            <a:custGeom>
              <a:avLst/>
              <a:gdLst>
                <a:gd name="T0" fmla="*/ 0 w 2"/>
                <a:gd name="T1" fmla="*/ 2 h 2"/>
                <a:gd name="T2" fmla="*/ 0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1" name="Freeform 1416"/>
            <p:cNvSpPr>
              <a:spLocks/>
            </p:cNvSpPr>
            <p:nvPr/>
          </p:nvSpPr>
          <p:spPr bwMode="gray">
            <a:xfrm>
              <a:off x="4446391" y="1767051"/>
              <a:ext cx="0" cy="3866"/>
            </a:xfrm>
            <a:custGeom>
              <a:avLst/>
              <a:gdLst>
                <a:gd name="T0" fmla="*/ 2 h 4"/>
                <a:gd name="T1" fmla="*/ 4 h 4"/>
                <a:gd name="T2" fmla="*/ 2 h 4"/>
                <a:gd name="T3" fmla="*/ 0 h 4"/>
                <a:gd name="T4" fmla="*/ 2 h 4"/>
              </a:gdLst>
              <a:ahLst/>
              <a:cxnLst>
                <a:cxn ang="0">
                  <a:pos x="0" y="T0"/>
                </a:cxn>
                <a:cxn ang="0">
                  <a:pos x="0" y="T1"/>
                </a:cxn>
                <a:cxn ang="0">
                  <a:pos x="0" y="T2"/>
                </a:cxn>
                <a:cxn ang="0">
                  <a:pos x="0" y="T3"/>
                </a:cxn>
                <a:cxn ang="0">
                  <a:pos x="0" y="T4"/>
                </a:cxn>
              </a:cxnLst>
              <a:rect l="0" t="0" r="r" b="b"/>
              <a:pathLst>
                <a:path h="4">
                  <a:moveTo>
                    <a:pt x="0" y="2"/>
                  </a:move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2" name="Freeform 1417"/>
            <p:cNvSpPr>
              <a:spLocks/>
            </p:cNvSpPr>
            <p:nvPr/>
          </p:nvSpPr>
          <p:spPr bwMode="gray">
            <a:xfrm>
              <a:off x="4444458" y="1759320"/>
              <a:ext cx="1933" cy="5798"/>
            </a:xfrm>
            <a:custGeom>
              <a:avLst/>
              <a:gdLst>
                <a:gd name="T0" fmla="*/ 2 w 2"/>
                <a:gd name="T1" fmla="*/ 2 h 6"/>
                <a:gd name="T2" fmla="*/ 2 w 2"/>
                <a:gd name="T3" fmla="*/ 4 h 6"/>
                <a:gd name="T4" fmla="*/ 2 w 2"/>
                <a:gd name="T5" fmla="*/ 2 h 6"/>
                <a:gd name="T6" fmla="*/ 2 w 2"/>
                <a:gd name="T7" fmla="*/ 4 h 6"/>
                <a:gd name="T8" fmla="*/ 2 w 2"/>
                <a:gd name="T9" fmla="*/ 6 h 6"/>
                <a:gd name="T10" fmla="*/ 0 w 2"/>
                <a:gd name="T11" fmla="*/ 6 h 6"/>
                <a:gd name="T12" fmla="*/ 0 w 2"/>
                <a:gd name="T13" fmla="*/ 4 h 6"/>
                <a:gd name="T14" fmla="*/ 2 w 2"/>
                <a:gd name="T15" fmla="*/ 2 h 6"/>
                <a:gd name="T16" fmla="*/ 0 w 2"/>
                <a:gd name="T17" fmla="*/ 2 h 6"/>
                <a:gd name="T18" fmla="*/ 0 w 2"/>
                <a:gd name="T19" fmla="*/ 0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2" y="4"/>
                  </a:lnTo>
                  <a:lnTo>
                    <a:pt x="2" y="2"/>
                  </a:lnTo>
                  <a:lnTo>
                    <a:pt x="2" y="4"/>
                  </a:lnTo>
                  <a:lnTo>
                    <a:pt x="2" y="6"/>
                  </a:lnTo>
                  <a:lnTo>
                    <a:pt x="0" y="6"/>
                  </a:lnTo>
                  <a:lnTo>
                    <a:pt x="0" y="4"/>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3" name="Freeform 1418"/>
            <p:cNvSpPr>
              <a:spLocks/>
            </p:cNvSpPr>
            <p:nvPr/>
          </p:nvSpPr>
          <p:spPr bwMode="gray">
            <a:xfrm>
              <a:off x="4446391" y="1757387"/>
              <a:ext cx="1933" cy="3866"/>
            </a:xfrm>
            <a:custGeom>
              <a:avLst/>
              <a:gdLst>
                <a:gd name="T0" fmla="*/ 2 w 2"/>
                <a:gd name="T1" fmla="*/ 4 h 4"/>
                <a:gd name="T2" fmla="*/ 0 w 2"/>
                <a:gd name="T3" fmla="*/ 4 h 4"/>
                <a:gd name="T4" fmla="*/ 2 w 2"/>
                <a:gd name="T5" fmla="*/ 4 h 4"/>
                <a:gd name="T6" fmla="*/ 0 w 2"/>
                <a:gd name="T7" fmla="*/ 4 h 4"/>
                <a:gd name="T8" fmla="*/ 0 w 2"/>
                <a:gd name="T9" fmla="*/ 2 h 4"/>
                <a:gd name="T10" fmla="*/ 0 w 2"/>
                <a:gd name="T11" fmla="*/ 0 h 4"/>
                <a:gd name="T12" fmla="*/ 2 w 2"/>
                <a:gd name="T13" fmla="*/ 2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0" y="4"/>
                  </a:lnTo>
                  <a:lnTo>
                    <a:pt x="2" y="4"/>
                  </a:lnTo>
                  <a:lnTo>
                    <a:pt x="0" y="4"/>
                  </a:lnTo>
                  <a:lnTo>
                    <a:pt x="0" y="2"/>
                  </a:lnTo>
                  <a:lnTo>
                    <a:pt x="0" y="0"/>
                  </a:lnTo>
                  <a:lnTo>
                    <a:pt x="2"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4" name="Freeform 1419"/>
            <p:cNvSpPr>
              <a:spLocks/>
            </p:cNvSpPr>
            <p:nvPr/>
          </p:nvSpPr>
          <p:spPr bwMode="gray">
            <a:xfrm>
              <a:off x="4446391" y="1755454"/>
              <a:ext cx="3866" cy="3866"/>
            </a:xfrm>
            <a:custGeom>
              <a:avLst/>
              <a:gdLst>
                <a:gd name="T0" fmla="*/ 4 w 4"/>
                <a:gd name="T1" fmla="*/ 2 h 4"/>
                <a:gd name="T2" fmla="*/ 2 w 4"/>
                <a:gd name="T3" fmla="*/ 2 h 4"/>
                <a:gd name="T4" fmla="*/ 2 w 4"/>
                <a:gd name="T5" fmla="*/ 4 h 4"/>
                <a:gd name="T6" fmla="*/ 4 w 4"/>
                <a:gd name="T7" fmla="*/ 4 h 4"/>
                <a:gd name="T8" fmla="*/ 2 w 4"/>
                <a:gd name="T9" fmla="*/ 4 h 4"/>
                <a:gd name="T10" fmla="*/ 2 w 4"/>
                <a:gd name="T11" fmla="*/ 2 h 4"/>
                <a:gd name="T12" fmla="*/ 2 w 4"/>
                <a:gd name="T13" fmla="*/ 4 h 4"/>
                <a:gd name="T14" fmla="*/ 2 w 4"/>
                <a:gd name="T15" fmla="*/ 2 h 4"/>
                <a:gd name="T16" fmla="*/ 0 w 4"/>
                <a:gd name="T17" fmla="*/ 2 h 4"/>
                <a:gd name="T18" fmla="*/ 2 w 4"/>
                <a:gd name="T19" fmla="*/ 2 h 4"/>
                <a:gd name="T20" fmla="*/ 4 w 4"/>
                <a:gd name="T21" fmla="*/ 2 h 4"/>
                <a:gd name="T22" fmla="*/ 4 w 4"/>
                <a:gd name="T23" fmla="*/ 0 h 4"/>
                <a:gd name="T24" fmla="*/ 4 w 4"/>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2"/>
                  </a:moveTo>
                  <a:lnTo>
                    <a:pt x="2" y="2"/>
                  </a:lnTo>
                  <a:lnTo>
                    <a:pt x="2" y="4"/>
                  </a:lnTo>
                  <a:lnTo>
                    <a:pt x="4" y="4"/>
                  </a:lnTo>
                  <a:lnTo>
                    <a:pt x="2" y="4"/>
                  </a:lnTo>
                  <a:lnTo>
                    <a:pt x="2" y="2"/>
                  </a:lnTo>
                  <a:lnTo>
                    <a:pt x="2" y="4"/>
                  </a:lnTo>
                  <a:lnTo>
                    <a:pt x="2" y="2"/>
                  </a:lnTo>
                  <a:lnTo>
                    <a:pt x="0" y="2"/>
                  </a:lnTo>
                  <a:lnTo>
                    <a:pt x="2" y="2"/>
                  </a:lnTo>
                  <a:lnTo>
                    <a:pt x="4" y="2"/>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5" name="Freeform 1420"/>
            <p:cNvSpPr>
              <a:spLocks/>
            </p:cNvSpPr>
            <p:nvPr/>
          </p:nvSpPr>
          <p:spPr bwMode="gray">
            <a:xfrm>
              <a:off x="4446391" y="1755454"/>
              <a:ext cx="0" cy="1933"/>
            </a:xfrm>
            <a:custGeom>
              <a:avLst/>
              <a:gdLst>
                <a:gd name="T0" fmla="*/ 2 h 2"/>
                <a:gd name="T1" fmla="*/ 0 h 2"/>
                <a:gd name="T2" fmla="*/ 2 h 2"/>
                <a:gd name="T3" fmla="*/ 0 h 2"/>
                <a:gd name="T4" fmla="*/ 2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2"/>
                  </a:lnTo>
                  <a:lnTo>
                    <a:pt x="0" y="0"/>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6" name="Freeform 1421"/>
            <p:cNvSpPr>
              <a:spLocks/>
            </p:cNvSpPr>
            <p:nvPr/>
          </p:nvSpPr>
          <p:spPr bwMode="gray">
            <a:xfrm>
              <a:off x="4444458" y="1750622"/>
              <a:ext cx="0" cy="4832"/>
            </a:xfrm>
            <a:custGeom>
              <a:avLst/>
              <a:gdLst>
                <a:gd name="T0" fmla="*/ 2 h 5"/>
                <a:gd name="T1" fmla="*/ 4 h 5"/>
                <a:gd name="T2" fmla="*/ 5 h 5"/>
                <a:gd name="T3" fmla="*/ 4 h 5"/>
                <a:gd name="T4" fmla="*/ 2 h 5"/>
                <a:gd name="T5" fmla="*/ 4 h 5"/>
                <a:gd name="T6" fmla="*/ 2 h 5"/>
                <a:gd name="T7" fmla="*/ 0 h 5"/>
                <a:gd name="T8" fmla="*/ 2 h 5"/>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5">
                  <a:moveTo>
                    <a:pt x="0" y="2"/>
                  </a:moveTo>
                  <a:lnTo>
                    <a:pt x="0" y="4"/>
                  </a:lnTo>
                  <a:lnTo>
                    <a:pt x="0" y="5"/>
                  </a:lnTo>
                  <a:lnTo>
                    <a:pt x="0" y="4"/>
                  </a:lnTo>
                  <a:lnTo>
                    <a:pt x="0" y="2"/>
                  </a:ln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7" name="Freeform 1422"/>
            <p:cNvSpPr>
              <a:spLocks/>
            </p:cNvSpPr>
            <p:nvPr/>
          </p:nvSpPr>
          <p:spPr bwMode="gray">
            <a:xfrm>
              <a:off x="4444458" y="1748689"/>
              <a:ext cx="1933" cy="3866"/>
            </a:xfrm>
            <a:custGeom>
              <a:avLst/>
              <a:gdLst>
                <a:gd name="T0" fmla="*/ 0 w 2"/>
                <a:gd name="T1" fmla="*/ 2 h 4"/>
                <a:gd name="T2" fmla="*/ 2 w 2"/>
                <a:gd name="T3" fmla="*/ 2 h 4"/>
                <a:gd name="T4" fmla="*/ 2 w 2"/>
                <a:gd name="T5" fmla="*/ 4 h 4"/>
                <a:gd name="T6" fmla="*/ 0 w 2"/>
                <a:gd name="T7" fmla="*/ 4 h 4"/>
                <a:gd name="T8" fmla="*/ 0 w 2"/>
                <a:gd name="T9" fmla="*/ 2 h 4"/>
                <a:gd name="T10" fmla="*/ 0 w 2"/>
                <a:gd name="T11" fmla="*/ 0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lnTo>
                    <a:pt x="2" y="2"/>
                  </a:lnTo>
                  <a:lnTo>
                    <a:pt x="2" y="4"/>
                  </a:ln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8" name="Freeform 1423"/>
            <p:cNvSpPr>
              <a:spLocks/>
            </p:cNvSpPr>
            <p:nvPr/>
          </p:nvSpPr>
          <p:spPr bwMode="gray">
            <a:xfrm>
              <a:off x="4443492" y="174675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49" name="Freeform 1424"/>
            <p:cNvSpPr>
              <a:spLocks/>
            </p:cNvSpPr>
            <p:nvPr/>
          </p:nvSpPr>
          <p:spPr bwMode="gray">
            <a:xfrm>
              <a:off x="4446391" y="1746756"/>
              <a:ext cx="3866" cy="3866"/>
            </a:xfrm>
            <a:custGeom>
              <a:avLst/>
              <a:gdLst>
                <a:gd name="T0" fmla="*/ 4 w 4"/>
                <a:gd name="T1" fmla="*/ 4 h 4"/>
                <a:gd name="T2" fmla="*/ 2 w 4"/>
                <a:gd name="T3" fmla="*/ 4 h 4"/>
                <a:gd name="T4" fmla="*/ 0 w 4"/>
                <a:gd name="T5" fmla="*/ 2 h 4"/>
                <a:gd name="T6" fmla="*/ 2 w 4"/>
                <a:gd name="T7" fmla="*/ 2 h 4"/>
                <a:gd name="T8" fmla="*/ 2 w 4"/>
                <a:gd name="T9" fmla="*/ 0 h 4"/>
                <a:gd name="T10" fmla="*/ 4 w 4"/>
                <a:gd name="T11" fmla="*/ 0 h 4"/>
                <a:gd name="T12" fmla="*/ 4 w 4"/>
                <a:gd name="T13" fmla="*/ 2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2" y="4"/>
                  </a:lnTo>
                  <a:lnTo>
                    <a:pt x="0" y="2"/>
                  </a:lnTo>
                  <a:lnTo>
                    <a:pt x="2" y="2"/>
                  </a:lnTo>
                  <a:lnTo>
                    <a:pt x="2" y="0"/>
                  </a:lnTo>
                  <a:lnTo>
                    <a:pt x="4" y="0"/>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0" name="Freeform 1425"/>
            <p:cNvSpPr>
              <a:spLocks/>
            </p:cNvSpPr>
            <p:nvPr/>
          </p:nvSpPr>
          <p:spPr bwMode="gray">
            <a:xfrm>
              <a:off x="4443492" y="1742891"/>
              <a:ext cx="966" cy="1933"/>
            </a:xfrm>
            <a:custGeom>
              <a:avLst/>
              <a:gdLst>
                <a:gd name="T0" fmla="*/ 0 w 1"/>
                <a:gd name="T1" fmla="*/ 0 h 2"/>
                <a:gd name="T2" fmla="*/ 1 w 1"/>
                <a:gd name="T3" fmla="*/ 2 h 2"/>
                <a:gd name="T4" fmla="*/ 0 w 1"/>
                <a:gd name="T5" fmla="*/ 2 h 2"/>
                <a:gd name="T6" fmla="*/ 0 w 1"/>
                <a:gd name="T7" fmla="*/ 0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1" y="2"/>
                  </a:lnTo>
                  <a:lnTo>
                    <a:pt x="0" y="2"/>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1" name="Freeform 1426"/>
            <p:cNvSpPr>
              <a:spLocks/>
            </p:cNvSpPr>
            <p:nvPr/>
          </p:nvSpPr>
          <p:spPr bwMode="gray">
            <a:xfrm>
              <a:off x="4441559" y="1740958"/>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2" name="Rectangle 1427"/>
            <p:cNvSpPr>
              <a:spLocks noChangeArrowheads="1"/>
            </p:cNvSpPr>
            <p:nvPr/>
          </p:nvSpPr>
          <p:spPr bwMode="gray">
            <a:xfrm>
              <a:off x="4443492" y="1739025"/>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3" name="Freeform 1428"/>
            <p:cNvSpPr>
              <a:spLocks/>
            </p:cNvSpPr>
            <p:nvPr/>
          </p:nvSpPr>
          <p:spPr bwMode="gray">
            <a:xfrm>
              <a:off x="4443492" y="1729361"/>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4" name="Freeform 1429"/>
            <p:cNvSpPr>
              <a:spLocks/>
            </p:cNvSpPr>
            <p:nvPr/>
          </p:nvSpPr>
          <p:spPr bwMode="gray">
            <a:xfrm>
              <a:off x="4443492" y="1726462"/>
              <a:ext cx="2899" cy="2899"/>
            </a:xfrm>
            <a:custGeom>
              <a:avLst/>
              <a:gdLst>
                <a:gd name="T0" fmla="*/ 1 w 3"/>
                <a:gd name="T1" fmla="*/ 0 h 3"/>
                <a:gd name="T2" fmla="*/ 3 w 3"/>
                <a:gd name="T3" fmla="*/ 1 h 3"/>
                <a:gd name="T4" fmla="*/ 1 w 3"/>
                <a:gd name="T5" fmla="*/ 1 h 3"/>
                <a:gd name="T6" fmla="*/ 1 w 3"/>
                <a:gd name="T7" fmla="*/ 3 h 3"/>
                <a:gd name="T8" fmla="*/ 0 w 3"/>
                <a:gd name="T9" fmla="*/ 1 h 3"/>
                <a:gd name="T10" fmla="*/ 1 w 3"/>
                <a:gd name="T11" fmla="*/ 1 h 3"/>
                <a:gd name="T12" fmla="*/ 0 w 3"/>
                <a:gd name="T13" fmla="*/ 1 h 3"/>
                <a:gd name="T14" fmla="*/ 0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3" y="1"/>
                  </a:lnTo>
                  <a:lnTo>
                    <a:pt x="1" y="1"/>
                  </a:lnTo>
                  <a:lnTo>
                    <a:pt x="1" y="3"/>
                  </a:lnTo>
                  <a:lnTo>
                    <a:pt x="0" y="1"/>
                  </a:lnTo>
                  <a:lnTo>
                    <a:pt x="1" y="1"/>
                  </a:lnTo>
                  <a:lnTo>
                    <a:pt x="0" y="1"/>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5" name="Freeform 1430"/>
            <p:cNvSpPr>
              <a:spLocks/>
            </p:cNvSpPr>
            <p:nvPr/>
          </p:nvSpPr>
          <p:spPr bwMode="gray">
            <a:xfrm>
              <a:off x="4444458" y="1724529"/>
              <a:ext cx="1933" cy="1933"/>
            </a:xfrm>
            <a:custGeom>
              <a:avLst/>
              <a:gdLst>
                <a:gd name="T0" fmla="*/ 0 w 2"/>
                <a:gd name="T1" fmla="*/ 0 h 2"/>
                <a:gd name="T2" fmla="*/ 2 w 2"/>
                <a:gd name="T3" fmla="*/ 2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6" name="Freeform 1431"/>
            <p:cNvSpPr>
              <a:spLocks/>
            </p:cNvSpPr>
            <p:nvPr/>
          </p:nvSpPr>
          <p:spPr bwMode="gray">
            <a:xfrm>
              <a:off x="4448324" y="1720664"/>
              <a:ext cx="1933" cy="1933"/>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7" name="Rectangle 1432"/>
            <p:cNvSpPr>
              <a:spLocks noChangeArrowheads="1"/>
            </p:cNvSpPr>
            <p:nvPr/>
          </p:nvSpPr>
          <p:spPr bwMode="gray">
            <a:xfrm>
              <a:off x="4448324" y="171873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8" name="Freeform 1433"/>
            <p:cNvSpPr>
              <a:spLocks/>
            </p:cNvSpPr>
            <p:nvPr/>
          </p:nvSpPr>
          <p:spPr bwMode="gray">
            <a:xfrm>
              <a:off x="4448324" y="1718731"/>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59" name="Rectangle 1434"/>
            <p:cNvSpPr>
              <a:spLocks noChangeArrowheads="1"/>
            </p:cNvSpPr>
            <p:nvPr/>
          </p:nvSpPr>
          <p:spPr bwMode="gray">
            <a:xfrm>
              <a:off x="4450257" y="171873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0" name="Freeform 1435"/>
            <p:cNvSpPr>
              <a:spLocks/>
            </p:cNvSpPr>
            <p:nvPr/>
          </p:nvSpPr>
          <p:spPr bwMode="gray">
            <a:xfrm>
              <a:off x="4452190" y="1716798"/>
              <a:ext cx="3866" cy="1933"/>
            </a:xfrm>
            <a:custGeom>
              <a:avLst/>
              <a:gdLst>
                <a:gd name="T0" fmla="*/ 2 w 4"/>
                <a:gd name="T1" fmla="*/ 2 h 2"/>
                <a:gd name="T2" fmla="*/ 4 w 4"/>
                <a:gd name="T3" fmla="*/ 2 h 2"/>
                <a:gd name="T4" fmla="*/ 2 w 4"/>
                <a:gd name="T5" fmla="*/ 2 h 2"/>
                <a:gd name="T6" fmla="*/ 0 w 4"/>
                <a:gd name="T7" fmla="*/ 2 h 2"/>
                <a:gd name="T8" fmla="*/ 2 w 4"/>
                <a:gd name="T9" fmla="*/ 0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2"/>
                  </a:ln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1" name="Freeform 1436"/>
            <p:cNvSpPr>
              <a:spLocks/>
            </p:cNvSpPr>
            <p:nvPr/>
          </p:nvSpPr>
          <p:spPr bwMode="gray">
            <a:xfrm>
              <a:off x="4457988" y="1712932"/>
              <a:ext cx="1933" cy="1933"/>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2" name="Freeform 1437"/>
            <p:cNvSpPr>
              <a:spLocks/>
            </p:cNvSpPr>
            <p:nvPr/>
          </p:nvSpPr>
          <p:spPr bwMode="gray">
            <a:xfrm>
              <a:off x="4457988" y="1710999"/>
              <a:ext cx="1933" cy="0"/>
            </a:xfrm>
            <a:custGeom>
              <a:avLst/>
              <a:gdLst>
                <a:gd name="T0" fmla="*/ 2 w 2"/>
                <a:gd name="T1" fmla="*/ 0 w 2"/>
                <a:gd name="T2" fmla="*/ 2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3" name="Freeform 1438"/>
            <p:cNvSpPr>
              <a:spLocks/>
            </p:cNvSpPr>
            <p:nvPr/>
          </p:nvSpPr>
          <p:spPr bwMode="gray">
            <a:xfrm>
              <a:off x="4465719" y="1705201"/>
              <a:ext cx="1933" cy="1933"/>
            </a:xfrm>
            <a:custGeom>
              <a:avLst/>
              <a:gdLst>
                <a:gd name="T0" fmla="*/ 2 w 2"/>
                <a:gd name="T1" fmla="*/ 2 h 2"/>
                <a:gd name="T2" fmla="*/ 0 w 2"/>
                <a:gd name="T3" fmla="*/ 2 h 2"/>
                <a:gd name="T4" fmla="*/ 0 w 2"/>
                <a:gd name="T5" fmla="*/ 0 h 2"/>
                <a:gd name="T6" fmla="*/ 2 w 2"/>
                <a:gd name="T7" fmla="*/ 0 h 2"/>
                <a:gd name="T8" fmla="*/ 2 w 2"/>
                <a:gd name="T9" fmla="*/ 2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4" name="Freeform 1439"/>
            <p:cNvSpPr>
              <a:spLocks/>
            </p:cNvSpPr>
            <p:nvPr/>
          </p:nvSpPr>
          <p:spPr bwMode="gray">
            <a:xfrm>
              <a:off x="4463786" y="1705201"/>
              <a:ext cx="1933" cy="3866"/>
            </a:xfrm>
            <a:custGeom>
              <a:avLst/>
              <a:gdLst>
                <a:gd name="T0" fmla="*/ 2 w 2"/>
                <a:gd name="T1" fmla="*/ 2 h 4"/>
                <a:gd name="T2" fmla="*/ 2 w 2"/>
                <a:gd name="T3" fmla="*/ 4 h 4"/>
                <a:gd name="T4" fmla="*/ 0 w 2"/>
                <a:gd name="T5" fmla="*/ 4 h 4"/>
                <a:gd name="T6" fmla="*/ 0 w 2"/>
                <a:gd name="T7" fmla="*/ 2 h 4"/>
                <a:gd name="T8" fmla="*/ 2 w 2"/>
                <a:gd name="T9" fmla="*/ 2 h 4"/>
                <a:gd name="T10" fmla="*/ 2 w 2"/>
                <a:gd name="T11" fmla="*/ 0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4"/>
                  </a:lnTo>
                  <a:lnTo>
                    <a:pt x="0"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5" name="Rectangle 1440"/>
            <p:cNvSpPr>
              <a:spLocks noChangeArrowheads="1"/>
            </p:cNvSpPr>
            <p:nvPr/>
          </p:nvSpPr>
          <p:spPr bwMode="gray">
            <a:xfrm>
              <a:off x="4469585" y="170326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6" name="Freeform 1441"/>
            <p:cNvSpPr>
              <a:spLocks/>
            </p:cNvSpPr>
            <p:nvPr/>
          </p:nvSpPr>
          <p:spPr bwMode="gray">
            <a:xfrm>
              <a:off x="4467652" y="1703268"/>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7" name="Rectangle 1442"/>
            <p:cNvSpPr>
              <a:spLocks noChangeArrowheads="1"/>
            </p:cNvSpPr>
            <p:nvPr/>
          </p:nvSpPr>
          <p:spPr bwMode="gray">
            <a:xfrm>
              <a:off x="4471518" y="1703268"/>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8" name="Freeform 1443"/>
            <p:cNvSpPr>
              <a:spLocks/>
            </p:cNvSpPr>
            <p:nvPr/>
          </p:nvSpPr>
          <p:spPr bwMode="gray">
            <a:xfrm>
              <a:off x="4467652" y="1699403"/>
              <a:ext cx="1933" cy="1933"/>
            </a:xfrm>
            <a:custGeom>
              <a:avLst/>
              <a:gdLst>
                <a:gd name="T0" fmla="*/ 2 w 2"/>
                <a:gd name="T1" fmla="*/ 2 h 2"/>
                <a:gd name="T2" fmla="*/ 0 w 2"/>
                <a:gd name="T3" fmla="*/ 2 h 2"/>
                <a:gd name="T4" fmla="*/ 2 w 2"/>
                <a:gd name="T5" fmla="*/ 2 h 2"/>
                <a:gd name="T6" fmla="*/ 0 w 2"/>
                <a:gd name="T7" fmla="*/ 2 h 2"/>
                <a:gd name="T8" fmla="*/ 0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69" name="Freeform 1444"/>
            <p:cNvSpPr>
              <a:spLocks/>
            </p:cNvSpPr>
            <p:nvPr/>
          </p:nvSpPr>
          <p:spPr bwMode="gray">
            <a:xfrm>
              <a:off x="4471518" y="1696503"/>
              <a:ext cx="6765" cy="2899"/>
            </a:xfrm>
            <a:custGeom>
              <a:avLst/>
              <a:gdLst>
                <a:gd name="T0" fmla="*/ 5 w 7"/>
                <a:gd name="T1" fmla="*/ 0 h 3"/>
                <a:gd name="T2" fmla="*/ 5 w 7"/>
                <a:gd name="T3" fmla="*/ 2 h 3"/>
                <a:gd name="T4" fmla="*/ 7 w 7"/>
                <a:gd name="T5" fmla="*/ 2 h 3"/>
                <a:gd name="T6" fmla="*/ 5 w 7"/>
                <a:gd name="T7" fmla="*/ 2 h 3"/>
                <a:gd name="T8" fmla="*/ 3 w 7"/>
                <a:gd name="T9" fmla="*/ 3 h 3"/>
                <a:gd name="T10" fmla="*/ 1 w 7"/>
                <a:gd name="T11" fmla="*/ 3 h 3"/>
                <a:gd name="T12" fmla="*/ 0 w 7"/>
                <a:gd name="T13" fmla="*/ 3 h 3"/>
                <a:gd name="T14" fmla="*/ 0 w 7"/>
                <a:gd name="T15" fmla="*/ 2 h 3"/>
                <a:gd name="T16" fmla="*/ 1 w 7"/>
                <a:gd name="T17" fmla="*/ 2 h 3"/>
                <a:gd name="T18" fmla="*/ 3 w 7"/>
                <a:gd name="T19" fmla="*/ 2 h 3"/>
                <a:gd name="T20" fmla="*/ 1 w 7"/>
                <a:gd name="T21" fmla="*/ 2 h 3"/>
                <a:gd name="T22" fmla="*/ 1 w 7"/>
                <a:gd name="T23" fmla="*/ 0 h 3"/>
                <a:gd name="T24" fmla="*/ 1 w 7"/>
                <a:gd name="T25" fmla="*/ 2 h 3"/>
                <a:gd name="T26" fmla="*/ 3 w 7"/>
                <a:gd name="T27" fmla="*/ 0 h 3"/>
                <a:gd name="T28" fmla="*/ 5 w 7"/>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5" y="0"/>
                  </a:moveTo>
                  <a:lnTo>
                    <a:pt x="5" y="2"/>
                  </a:lnTo>
                  <a:lnTo>
                    <a:pt x="7" y="2"/>
                  </a:lnTo>
                  <a:lnTo>
                    <a:pt x="5" y="2"/>
                  </a:lnTo>
                  <a:lnTo>
                    <a:pt x="3" y="3"/>
                  </a:lnTo>
                  <a:lnTo>
                    <a:pt x="1" y="3"/>
                  </a:lnTo>
                  <a:lnTo>
                    <a:pt x="0" y="3"/>
                  </a:lnTo>
                  <a:lnTo>
                    <a:pt x="0" y="2"/>
                  </a:lnTo>
                  <a:lnTo>
                    <a:pt x="1" y="2"/>
                  </a:lnTo>
                  <a:lnTo>
                    <a:pt x="3" y="2"/>
                  </a:lnTo>
                  <a:lnTo>
                    <a:pt x="1" y="2"/>
                  </a:lnTo>
                  <a:lnTo>
                    <a:pt x="1" y="0"/>
                  </a:lnTo>
                  <a:lnTo>
                    <a:pt x="1" y="2"/>
                  </a:lnTo>
                  <a:lnTo>
                    <a:pt x="3" y="0"/>
                  </a:lnTo>
                  <a:lnTo>
                    <a:pt x="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0" name="Freeform 1445"/>
            <p:cNvSpPr>
              <a:spLocks/>
            </p:cNvSpPr>
            <p:nvPr/>
          </p:nvSpPr>
          <p:spPr bwMode="gray">
            <a:xfrm>
              <a:off x="4476350" y="1696503"/>
              <a:ext cx="1933"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1" name="Freeform 1446"/>
            <p:cNvSpPr>
              <a:spLocks/>
            </p:cNvSpPr>
            <p:nvPr/>
          </p:nvSpPr>
          <p:spPr bwMode="gray">
            <a:xfrm>
              <a:off x="4471518" y="1694571"/>
              <a:ext cx="2899" cy="1933"/>
            </a:xfrm>
            <a:custGeom>
              <a:avLst/>
              <a:gdLst>
                <a:gd name="T0" fmla="*/ 3 w 3"/>
                <a:gd name="T1" fmla="*/ 0 h 2"/>
                <a:gd name="T2" fmla="*/ 3 w 3"/>
                <a:gd name="T3" fmla="*/ 2 h 2"/>
                <a:gd name="T4" fmla="*/ 1 w 3"/>
                <a:gd name="T5" fmla="*/ 2 h 2"/>
                <a:gd name="T6" fmla="*/ 0 w 3"/>
                <a:gd name="T7" fmla="*/ 2 h 2"/>
                <a:gd name="T8" fmla="*/ 1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2"/>
                  </a:lnTo>
                  <a:lnTo>
                    <a:pt x="1" y="2"/>
                  </a:lnTo>
                  <a:lnTo>
                    <a:pt x="0" y="2"/>
                  </a:lnTo>
                  <a:lnTo>
                    <a:pt x="1"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2" name="Freeform 1447"/>
            <p:cNvSpPr>
              <a:spLocks/>
            </p:cNvSpPr>
            <p:nvPr/>
          </p:nvSpPr>
          <p:spPr bwMode="gray">
            <a:xfrm>
              <a:off x="4484081" y="1688772"/>
              <a:ext cx="0" cy="19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3" name="Freeform 1448"/>
            <p:cNvSpPr>
              <a:spLocks/>
            </p:cNvSpPr>
            <p:nvPr/>
          </p:nvSpPr>
          <p:spPr bwMode="gray">
            <a:xfrm>
              <a:off x="4495678" y="1677175"/>
              <a:ext cx="1933" cy="1933"/>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4" name="Freeform 1449"/>
            <p:cNvSpPr>
              <a:spLocks/>
            </p:cNvSpPr>
            <p:nvPr/>
          </p:nvSpPr>
          <p:spPr bwMode="gray">
            <a:xfrm>
              <a:off x="4493745" y="1677175"/>
              <a:ext cx="1933" cy="3866"/>
            </a:xfrm>
            <a:custGeom>
              <a:avLst/>
              <a:gdLst>
                <a:gd name="T0" fmla="*/ 0 w 2"/>
                <a:gd name="T1" fmla="*/ 2 h 4"/>
                <a:gd name="T2" fmla="*/ 2 w 2"/>
                <a:gd name="T3" fmla="*/ 2 h 4"/>
                <a:gd name="T4" fmla="*/ 2 w 2"/>
                <a:gd name="T5" fmla="*/ 4 h 4"/>
                <a:gd name="T6" fmla="*/ 0 w 2"/>
                <a:gd name="T7" fmla="*/ 4 h 4"/>
                <a:gd name="T8" fmla="*/ 0 w 2"/>
                <a:gd name="T9" fmla="*/ 2 h 4"/>
                <a:gd name="T10" fmla="*/ 0 w 2"/>
                <a:gd name="T11" fmla="*/ 0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lnTo>
                    <a:pt x="2" y="2"/>
                  </a:lnTo>
                  <a:lnTo>
                    <a:pt x="2" y="4"/>
                  </a:lnTo>
                  <a:lnTo>
                    <a:pt x="0" y="4"/>
                  </a:lnTo>
                  <a:lnTo>
                    <a:pt x="0" y="2"/>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5" name="Freeform 1450"/>
            <p:cNvSpPr>
              <a:spLocks/>
            </p:cNvSpPr>
            <p:nvPr/>
          </p:nvSpPr>
          <p:spPr bwMode="gray">
            <a:xfrm>
              <a:off x="4493745" y="1677175"/>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6" name="Freeform 1451"/>
            <p:cNvSpPr>
              <a:spLocks/>
            </p:cNvSpPr>
            <p:nvPr/>
          </p:nvSpPr>
          <p:spPr bwMode="gray">
            <a:xfrm>
              <a:off x="4491812" y="1671377"/>
              <a:ext cx="3866" cy="1933"/>
            </a:xfrm>
            <a:custGeom>
              <a:avLst/>
              <a:gdLst>
                <a:gd name="T0" fmla="*/ 2 w 4"/>
                <a:gd name="T1" fmla="*/ 2 h 2"/>
                <a:gd name="T2" fmla="*/ 4 w 4"/>
                <a:gd name="T3" fmla="*/ 2 h 2"/>
                <a:gd name="T4" fmla="*/ 2 w 4"/>
                <a:gd name="T5" fmla="*/ 2 h 2"/>
                <a:gd name="T6" fmla="*/ 0 w 4"/>
                <a:gd name="T7" fmla="*/ 2 h 2"/>
                <a:gd name="T8" fmla="*/ 2 w 4"/>
                <a:gd name="T9" fmla="*/ 0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2"/>
                  </a:ln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7" name="Freeform 1452"/>
            <p:cNvSpPr>
              <a:spLocks/>
            </p:cNvSpPr>
            <p:nvPr/>
          </p:nvSpPr>
          <p:spPr bwMode="gray">
            <a:xfrm>
              <a:off x="4489879" y="1671377"/>
              <a:ext cx="3866" cy="1933"/>
            </a:xfrm>
            <a:custGeom>
              <a:avLst/>
              <a:gdLst>
                <a:gd name="T0" fmla="*/ 2 w 4"/>
                <a:gd name="T1" fmla="*/ 2 h 2"/>
                <a:gd name="T2" fmla="*/ 0 w 4"/>
                <a:gd name="T3" fmla="*/ 2 h 2"/>
                <a:gd name="T4" fmla="*/ 2 w 4"/>
                <a:gd name="T5" fmla="*/ 2 h 2"/>
                <a:gd name="T6" fmla="*/ 2 w 4"/>
                <a:gd name="T7" fmla="*/ 0 h 2"/>
                <a:gd name="T8" fmla="*/ 4 w 4"/>
                <a:gd name="T9" fmla="*/ 0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0" y="2"/>
                  </a:lnTo>
                  <a:lnTo>
                    <a:pt x="2" y="2"/>
                  </a:lnTo>
                  <a:lnTo>
                    <a:pt x="2" y="0"/>
                  </a:lnTo>
                  <a:lnTo>
                    <a:pt x="4"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8" name="Freeform 1453"/>
            <p:cNvSpPr>
              <a:spLocks/>
            </p:cNvSpPr>
            <p:nvPr/>
          </p:nvSpPr>
          <p:spPr bwMode="gray">
            <a:xfrm>
              <a:off x="4497610" y="1670411"/>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79" name="Freeform 1454"/>
            <p:cNvSpPr>
              <a:spLocks/>
            </p:cNvSpPr>
            <p:nvPr/>
          </p:nvSpPr>
          <p:spPr bwMode="gray">
            <a:xfrm>
              <a:off x="4500510" y="1668478"/>
              <a:ext cx="1933" cy="1933"/>
            </a:xfrm>
            <a:custGeom>
              <a:avLst/>
              <a:gdLst>
                <a:gd name="T0" fmla="*/ 2 w 2"/>
                <a:gd name="T1" fmla="*/ 0 h 2"/>
                <a:gd name="T2" fmla="*/ 2 w 2"/>
                <a:gd name="T3" fmla="*/ 2 h 2"/>
                <a:gd name="T4" fmla="*/ 0 w 2"/>
                <a:gd name="T5" fmla="*/ 2 h 2"/>
                <a:gd name="T6" fmla="*/ 0 w 2"/>
                <a:gd name="T7" fmla="*/ 0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0" name="Freeform 1455"/>
            <p:cNvSpPr>
              <a:spLocks/>
            </p:cNvSpPr>
            <p:nvPr/>
          </p:nvSpPr>
          <p:spPr bwMode="gray">
            <a:xfrm>
              <a:off x="4500510" y="1660747"/>
              <a:ext cx="3866" cy="7731"/>
            </a:xfrm>
            <a:custGeom>
              <a:avLst/>
              <a:gdLst>
                <a:gd name="T0" fmla="*/ 2 w 4"/>
                <a:gd name="T1" fmla="*/ 2 h 8"/>
                <a:gd name="T2" fmla="*/ 4 w 4"/>
                <a:gd name="T3" fmla="*/ 2 h 8"/>
                <a:gd name="T4" fmla="*/ 4 w 4"/>
                <a:gd name="T5" fmla="*/ 4 h 8"/>
                <a:gd name="T6" fmla="*/ 2 w 4"/>
                <a:gd name="T7" fmla="*/ 4 h 8"/>
                <a:gd name="T8" fmla="*/ 2 w 4"/>
                <a:gd name="T9" fmla="*/ 6 h 8"/>
                <a:gd name="T10" fmla="*/ 0 w 4"/>
                <a:gd name="T11" fmla="*/ 8 h 8"/>
                <a:gd name="T12" fmla="*/ 0 w 4"/>
                <a:gd name="T13" fmla="*/ 6 h 8"/>
                <a:gd name="T14" fmla="*/ 0 w 4"/>
                <a:gd name="T15" fmla="*/ 4 h 8"/>
                <a:gd name="T16" fmla="*/ 2 w 4"/>
                <a:gd name="T17" fmla="*/ 4 h 8"/>
                <a:gd name="T18" fmla="*/ 0 w 4"/>
                <a:gd name="T19" fmla="*/ 4 h 8"/>
                <a:gd name="T20" fmla="*/ 2 w 4"/>
                <a:gd name="T21" fmla="*/ 2 h 8"/>
                <a:gd name="T22" fmla="*/ 2 w 4"/>
                <a:gd name="T23" fmla="*/ 0 h 8"/>
                <a:gd name="T24" fmla="*/ 2 w 4"/>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2" y="2"/>
                  </a:moveTo>
                  <a:lnTo>
                    <a:pt x="4" y="2"/>
                  </a:lnTo>
                  <a:lnTo>
                    <a:pt x="4" y="4"/>
                  </a:lnTo>
                  <a:lnTo>
                    <a:pt x="2" y="4"/>
                  </a:lnTo>
                  <a:lnTo>
                    <a:pt x="2" y="6"/>
                  </a:lnTo>
                  <a:lnTo>
                    <a:pt x="0" y="8"/>
                  </a:lnTo>
                  <a:lnTo>
                    <a:pt x="0" y="6"/>
                  </a:lnTo>
                  <a:lnTo>
                    <a:pt x="0" y="4"/>
                  </a:lnTo>
                  <a:lnTo>
                    <a:pt x="2" y="4"/>
                  </a:lnTo>
                  <a:lnTo>
                    <a:pt x="0" y="4"/>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1" name="Freeform 1456"/>
            <p:cNvSpPr>
              <a:spLocks/>
            </p:cNvSpPr>
            <p:nvPr/>
          </p:nvSpPr>
          <p:spPr bwMode="gray">
            <a:xfrm>
              <a:off x="4499543" y="1658814"/>
              <a:ext cx="966" cy="1933"/>
            </a:xfrm>
            <a:custGeom>
              <a:avLst/>
              <a:gdLst>
                <a:gd name="T0" fmla="*/ 1 w 1"/>
                <a:gd name="T1" fmla="*/ 0 h 2"/>
                <a:gd name="T2" fmla="*/ 0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2" name="Freeform 1457"/>
            <p:cNvSpPr>
              <a:spLocks/>
            </p:cNvSpPr>
            <p:nvPr/>
          </p:nvSpPr>
          <p:spPr bwMode="gray">
            <a:xfrm>
              <a:off x="4502443" y="1651083"/>
              <a:ext cx="5798" cy="3866"/>
            </a:xfrm>
            <a:custGeom>
              <a:avLst/>
              <a:gdLst>
                <a:gd name="T0" fmla="*/ 4 w 6"/>
                <a:gd name="T1" fmla="*/ 2 h 4"/>
                <a:gd name="T2" fmla="*/ 2 w 6"/>
                <a:gd name="T3" fmla="*/ 2 h 4"/>
                <a:gd name="T4" fmla="*/ 2 w 6"/>
                <a:gd name="T5" fmla="*/ 4 h 4"/>
                <a:gd name="T6" fmla="*/ 0 w 6"/>
                <a:gd name="T7" fmla="*/ 4 h 4"/>
                <a:gd name="T8" fmla="*/ 0 w 6"/>
                <a:gd name="T9" fmla="*/ 2 h 4"/>
                <a:gd name="T10" fmla="*/ 2 w 6"/>
                <a:gd name="T11" fmla="*/ 2 h 4"/>
                <a:gd name="T12" fmla="*/ 2 w 6"/>
                <a:gd name="T13" fmla="*/ 0 h 4"/>
                <a:gd name="T14" fmla="*/ 4 w 6"/>
                <a:gd name="T15" fmla="*/ 0 h 4"/>
                <a:gd name="T16" fmla="*/ 2 w 6"/>
                <a:gd name="T17" fmla="*/ 2 h 4"/>
                <a:gd name="T18" fmla="*/ 4 w 6"/>
                <a:gd name="T19" fmla="*/ 2 h 4"/>
                <a:gd name="T20" fmla="*/ 4 w 6"/>
                <a:gd name="T21" fmla="*/ 0 h 4"/>
                <a:gd name="T22" fmla="*/ 6 w 6"/>
                <a:gd name="T23" fmla="*/ 0 h 4"/>
                <a:gd name="T24" fmla="*/ 4 w 6"/>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4" y="2"/>
                  </a:moveTo>
                  <a:lnTo>
                    <a:pt x="2" y="2"/>
                  </a:lnTo>
                  <a:lnTo>
                    <a:pt x="2" y="4"/>
                  </a:lnTo>
                  <a:lnTo>
                    <a:pt x="0" y="4"/>
                  </a:lnTo>
                  <a:lnTo>
                    <a:pt x="0" y="2"/>
                  </a:lnTo>
                  <a:lnTo>
                    <a:pt x="2" y="2"/>
                  </a:lnTo>
                  <a:lnTo>
                    <a:pt x="2" y="0"/>
                  </a:lnTo>
                  <a:lnTo>
                    <a:pt x="4" y="0"/>
                  </a:lnTo>
                  <a:lnTo>
                    <a:pt x="2" y="2"/>
                  </a:lnTo>
                  <a:lnTo>
                    <a:pt x="4" y="2"/>
                  </a:lnTo>
                  <a:lnTo>
                    <a:pt x="4" y="0"/>
                  </a:lnTo>
                  <a:lnTo>
                    <a:pt x="6"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3" name="Freeform 1458"/>
            <p:cNvSpPr>
              <a:spLocks/>
            </p:cNvSpPr>
            <p:nvPr/>
          </p:nvSpPr>
          <p:spPr bwMode="gray">
            <a:xfrm>
              <a:off x="4502443" y="1647217"/>
              <a:ext cx="3866" cy="3866"/>
            </a:xfrm>
            <a:custGeom>
              <a:avLst/>
              <a:gdLst>
                <a:gd name="T0" fmla="*/ 2 w 4"/>
                <a:gd name="T1" fmla="*/ 2 h 4"/>
                <a:gd name="T2" fmla="*/ 4 w 4"/>
                <a:gd name="T3" fmla="*/ 2 h 4"/>
                <a:gd name="T4" fmla="*/ 4 w 4"/>
                <a:gd name="T5" fmla="*/ 4 h 4"/>
                <a:gd name="T6" fmla="*/ 2 w 4"/>
                <a:gd name="T7" fmla="*/ 4 h 4"/>
                <a:gd name="T8" fmla="*/ 0 w 4"/>
                <a:gd name="T9" fmla="*/ 4 h 4"/>
                <a:gd name="T10" fmla="*/ 2 w 4"/>
                <a:gd name="T11" fmla="*/ 4 h 4"/>
                <a:gd name="T12" fmla="*/ 0 w 4"/>
                <a:gd name="T13" fmla="*/ 4 h 4"/>
                <a:gd name="T14" fmla="*/ 0 w 4"/>
                <a:gd name="T15" fmla="*/ 2 h 4"/>
                <a:gd name="T16" fmla="*/ 2 w 4"/>
                <a:gd name="T17" fmla="*/ 2 h 4"/>
                <a:gd name="T18" fmla="*/ 2 w 4"/>
                <a:gd name="T19" fmla="*/ 0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lnTo>
                    <a:pt x="4" y="2"/>
                  </a:lnTo>
                  <a:lnTo>
                    <a:pt x="4" y="4"/>
                  </a:lnTo>
                  <a:lnTo>
                    <a:pt x="2" y="4"/>
                  </a:lnTo>
                  <a:lnTo>
                    <a:pt x="0" y="4"/>
                  </a:lnTo>
                  <a:lnTo>
                    <a:pt x="2" y="4"/>
                  </a:lnTo>
                  <a:lnTo>
                    <a:pt x="0"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4" name="Freeform 1459"/>
            <p:cNvSpPr>
              <a:spLocks/>
            </p:cNvSpPr>
            <p:nvPr/>
          </p:nvSpPr>
          <p:spPr bwMode="gray">
            <a:xfrm>
              <a:off x="4506308" y="1645284"/>
              <a:ext cx="1933" cy="1933"/>
            </a:xfrm>
            <a:custGeom>
              <a:avLst/>
              <a:gdLst>
                <a:gd name="T0" fmla="*/ 0 w 2"/>
                <a:gd name="T1" fmla="*/ 0 h 2"/>
                <a:gd name="T2" fmla="*/ 2 w 2"/>
                <a:gd name="T3" fmla="*/ 2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5" name="Rectangle 1460"/>
            <p:cNvSpPr>
              <a:spLocks noChangeArrowheads="1"/>
            </p:cNvSpPr>
            <p:nvPr/>
          </p:nvSpPr>
          <p:spPr bwMode="gray">
            <a:xfrm>
              <a:off x="4506308" y="164335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6" name="Freeform 1461"/>
            <p:cNvSpPr>
              <a:spLocks/>
            </p:cNvSpPr>
            <p:nvPr/>
          </p:nvSpPr>
          <p:spPr bwMode="gray">
            <a:xfrm>
              <a:off x="4515972" y="1628855"/>
              <a:ext cx="1933" cy="3866"/>
            </a:xfrm>
            <a:custGeom>
              <a:avLst/>
              <a:gdLst>
                <a:gd name="T0" fmla="*/ 2 w 2"/>
                <a:gd name="T1" fmla="*/ 2 h 4"/>
                <a:gd name="T2" fmla="*/ 2 w 2"/>
                <a:gd name="T3" fmla="*/ 4 h 4"/>
                <a:gd name="T4" fmla="*/ 2 w 2"/>
                <a:gd name="T5" fmla="*/ 2 h 4"/>
                <a:gd name="T6" fmla="*/ 0 w 2"/>
                <a:gd name="T7" fmla="*/ 2 h 4"/>
                <a:gd name="T8" fmla="*/ 2 w 2"/>
                <a:gd name="T9" fmla="*/ 2 h 4"/>
                <a:gd name="T10" fmla="*/ 2 w 2"/>
                <a:gd name="T11" fmla="*/ 0 h 4"/>
                <a:gd name="T12" fmla="*/ 2 w 2"/>
                <a:gd name="T13" fmla="*/ 2 h 4"/>
                <a:gd name="T14" fmla="*/ 2 w 2"/>
                <a:gd name="T15" fmla="*/ 0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2" y="4"/>
                  </a:lnTo>
                  <a:lnTo>
                    <a:pt x="2" y="2"/>
                  </a:lnTo>
                  <a:lnTo>
                    <a:pt x="0" y="2"/>
                  </a:lnTo>
                  <a:lnTo>
                    <a:pt x="2" y="2"/>
                  </a:lnTo>
                  <a:lnTo>
                    <a:pt x="2" y="0"/>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7" name="Rectangle 1462"/>
            <p:cNvSpPr>
              <a:spLocks noChangeArrowheads="1"/>
            </p:cNvSpPr>
            <p:nvPr/>
          </p:nvSpPr>
          <p:spPr bwMode="gray">
            <a:xfrm>
              <a:off x="4517905" y="162305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8" name="Freeform 1463"/>
            <p:cNvSpPr>
              <a:spLocks/>
            </p:cNvSpPr>
            <p:nvPr/>
          </p:nvSpPr>
          <p:spPr bwMode="gray">
            <a:xfrm>
              <a:off x="4523703" y="1612427"/>
              <a:ext cx="2899" cy="966"/>
            </a:xfrm>
            <a:custGeom>
              <a:avLst/>
              <a:gdLst>
                <a:gd name="T0" fmla="*/ 2 w 3"/>
                <a:gd name="T1" fmla="*/ 0 h 1"/>
                <a:gd name="T2" fmla="*/ 3 w 3"/>
                <a:gd name="T3" fmla="*/ 0 h 1"/>
                <a:gd name="T4" fmla="*/ 3 w 3"/>
                <a:gd name="T5" fmla="*/ 1 h 1"/>
                <a:gd name="T6" fmla="*/ 2 w 3"/>
                <a:gd name="T7" fmla="*/ 1 h 1"/>
                <a:gd name="T8" fmla="*/ 0 w 3"/>
                <a:gd name="T9" fmla="*/ 1 h 1"/>
                <a:gd name="T10" fmla="*/ 0 w 3"/>
                <a:gd name="T11" fmla="*/ 0 h 1"/>
                <a:gd name="T12" fmla="*/ 2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0"/>
                  </a:moveTo>
                  <a:lnTo>
                    <a:pt x="3" y="0"/>
                  </a:lnTo>
                  <a:lnTo>
                    <a:pt x="3" y="1"/>
                  </a:lnTo>
                  <a:lnTo>
                    <a:pt x="2" y="1"/>
                  </a:lnTo>
                  <a:lnTo>
                    <a:pt x="0" y="1"/>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89" name="Freeform 1464"/>
            <p:cNvSpPr>
              <a:spLocks/>
            </p:cNvSpPr>
            <p:nvPr/>
          </p:nvSpPr>
          <p:spPr bwMode="gray">
            <a:xfrm>
              <a:off x="4528535" y="1610494"/>
              <a:ext cx="3866" cy="1933"/>
            </a:xfrm>
            <a:custGeom>
              <a:avLst/>
              <a:gdLst>
                <a:gd name="T0" fmla="*/ 2 w 4"/>
                <a:gd name="T1" fmla="*/ 0 h 2"/>
                <a:gd name="T2" fmla="*/ 4 w 4"/>
                <a:gd name="T3" fmla="*/ 2 h 2"/>
                <a:gd name="T4" fmla="*/ 2 w 4"/>
                <a:gd name="T5" fmla="*/ 2 h 2"/>
                <a:gd name="T6" fmla="*/ 0 w 4"/>
                <a:gd name="T7" fmla="*/ 2 h 2"/>
                <a:gd name="T8" fmla="*/ 0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0" name="Rectangle 1465"/>
            <p:cNvSpPr>
              <a:spLocks noChangeArrowheads="1"/>
            </p:cNvSpPr>
            <p:nvPr/>
          </p:nvSpPr>
          <p:spPr bwMode="gray">
            <a:xfrm>
              <a:off x="4525636" y="1610494"/>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1" name="Freeform 1466"/>
            <p:cNvSpPr>
              <a:spLocks/>
            </p:cNvSpPr>
            <p:nvPr/>
          </p:nvSpPr>
          <p:spPr bwMode="gray">
            <a:xfrm>
              <a:off x="4506308" y="1608561"/>
              <a:ext cx="3866" cy="6765"/>
            </a:xfrm>
            <a:custGeom>
              <a:avLst/>
              <a:gdLst>
                <a:gd name="T0" fmla="*/ 2 w 4"/>
                <a:gd name="T1" fmla="*/ 2 h 7"/>
                <a:gd name="T2" fmla="*/ 4 w 4"/>
                <a:gd name="T3" fmla="*/ 2 h 7"/>
                <a:gd name="T4" fmla="*/ 2 w 4"/>
                <a:gd name="T5" fmla="*/ 2 h 7"/>
                <a:gd name="T6" fmla="*/ 2 w 4"/>
                <a:gd name="T7" fmla="*/ 4 h 7"/>
                <a:gd name="T8" fmla="*/ 2 w 4"/>
                <a:gd name="T9" fmla="*/ 2 h 7"/>
                <a:gd name="T10" fmla="*/ 4 w 4"/>
                <a:gd name="T11" fmla="*/ 4 h 7"/>
                <a:gd name="T12" fmla="*/ 2 w 4"/>
                <a:gd name="T13" fmla="*/ 4 h 7"/>
                <a:gd name="T14" fmla="*/ 2 w 4"/>
                <a:gd name="T15" fmla="*/ 5 h 7"/>
                <a:gd name="T16" fmla="*/ 0 w 4"/>
                <a:gd name="T17" fmla="*/ 7 h 7"/>
                <a:gd name="T18" fmla="*/ 0 w 4"/>
                <a:gd name="T19" fmla="*/ 5 h 7"/>
                <a:gd name="T20" fmla="*/ 2 w 4"/>
                <a:gd name="T21" fmla="*/ 5 h 7"/>
                <a:gd name="T22" fmla="*/ 2 w 4"/>
                <a:gd name="T23" fmla="*/ 4 h 7"/>
                <a:gd name="T24" fmla="*/ 2 w 4"/>
                <a:gd name="T25" fmla="*/ 2 h 7"/>
                <a:gd name="T26" fmla="*/ 2 w 4"/>
                <a:gd name="T27" fmla="*/ 0 h 7"/>
                <a:gd name="T28" fmla="*/ 4 w 4"/>
                <a:gd name="T29" fmla="*/ 2 h 7"/>
                <a:gd name="T30" fmla="*/ 2 w 4"/>
                <a:gd name="T3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7">
                  <a:moveTo>
                    <a:pt x="2" y="2"/>
                  </a:moveTo>
                  <a:lnTo>
                    <a:pt x="4" y="2"/>
                  </a:lnTo>
                  <a:lnTo>
                    <a:pt x="2" y="2"/>
                  </a:lnTo>
                  <a:lnTo>
                    <a:pt x="2" y="4"/>
                  </a:lnTo>
                  <a:lnTo>
                    <a:pt x="2" y="2"/>
                  </a:lnTo>
                  <a:lnTo>
                    <a:pt x="4" y="4"/>
                  </a:lnTo>
                  <a:lnTo>
                    <a:pt x="2" y="4"/>
                  </a:lnTo>
                  <a:lnTo>
                    <a:pt x="2" y="5"/>
                  </a:lnTo>
                  <a:lnTo>
                    <a:pt x="0" y="7"/>
                  </a:lnTo>
                  <a:lnTo>
                    <a:pt x="0" y="5"/>
                  </a:lnTo>
                  <a:lnTo>
                    <a:pt x="2" y="5"/>
                  </a:lnTo>
                  <a:lnTo>
                    <a:pt x="2" y="4"/>
                  </a:lnTo>
                  <a:lnTo>
                    <a:pt x="2" y="2"/>
                  </a:lnTo>
                  <a:lnTo>
                    <a:pt x="2" y="0"/>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2" name="Freeform 1467"/>
            <p:cNvSpPr>
              <a:spLocks/>
            </p:cNvSpPr>
            <p:nvPr/>
          </p:nvSpPr>
          <p:spPr bwMode="gray">
            <a:xfrm>
              <a:off x="4510174" y="1608561"/>
              <a:ext cx="1933" cy="3866"/>
            </a:xfrm>
            <a:custGeom>
              <a:avLst/>
              <a:gdLst>
                <a:gd name="T0" fmla="*/ 2 w 2"/>
                <a:gd name="T1" fmla="*/ 2 h 4"/>
                <a:gd name="T2" fmla="*/ 2 w 2"/>
                <a:gd name="T3" fmla="*/ 4 h 4"/>
                <a:gd name="T4" fmla="*/ 0 w 2"/>
                <a:gd name="T5" fmla="*/ 2 h 4"/>
                <a:gd name="T6" fmla="*/ 0 w 2"/>
                <a:gd name="T7" fmla="*/ 4 h 4"/>
                <a:gd name="T8" fmla="*/ 0 w 2"/>
                <a:gd name="T9" fmla="*/ 2 h 4"/>
                <a:gd name="T10" fmla="*/ 0 w 2"/>
                <a:gd name="T11" fmla="*/ 4 h 4"/>
                <a:gd name="T12" fmla="*/ 0 w 2"/>
                <a:gd name="T13" fmla="*/ 2 h 4"/>
                <a:gd name="T14" fmla="*/ 0 w 2"/>
                <a:gd name="T15" fmla="*/ 0 h 4"/>
                <a:gd name="T16" fmla="*/ 2 w 2"/>
                <a:gd name="T17" fmla="*/ 0 h 4"/>
                <a:gd name="T18" fmla="*/ 2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2"/>
                  </a:moveTo>
                  <a:lnTo>
                    <a:pt x="2" y="4"/>
                  </a:lnTo>
                  <a:lnTo>
                    <a:pt x="0" y="2"/>
                  </a:lnTo>
                  <a:lnTo>
                    <a:pt x="0" y="4"/>
                  </a:lnTo>
                  <a:lnTo>
                    <a:pt x="0" y="2"/>
                  </a:lnTo>
                  <a:lnTo>
                    <a:pt x="0"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3" name="Freeform 1468"/>
            <p:cNvSpPr>
              <a:spLocks/>
            </p:cNvSpPr>
            <p:nvPr/>
          </p:nvSpPr>
          <p:spPr bwMode="gray">
            <a:xfrm>
              <a:off x="4523703" y="1604695"/>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4" name="Freeform 1469"/>
            <p:cNvSpPr>
              <a:spLocks/>
            </p:cNvSpPr>
            <p:nvPr/>
          </p:nvSpPr>
          <p:spPr bwMode="gray">
            <a:xfrm>
              <a:off x="4515972" y="1604695"/>
              <a:ext cx="1933" cy="1933"/>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5" name="Freeform 1470"/>
            <p:cNvSpPr>
              <a:spLocks/>
            </p:cNvSpPr>
            <p:nvPr/>
          </p:nvSpPr>
          <p:spPr bwMode="gray">
            <a:xfrm>
              <a:off x="4512107" y="1604695"/>
              <a:ext cx="5798" cy="5798"/>
            </a:xfrm>
            <a:custGeom>
              <a:avLst/>
              <a:gdLst>
                <a:gd name="T0" fmla="*/ 4 w 6"/>
                <a:gd name="T1" fmla="*/ 2 h 6"/>
                <a:gd name="T2" fmla="*/ 6 w 6"/>
                <a:gd name="T3" fmla="*/ 0 h 6"/>
                <a:gd name="T4" fmla="*/ 6 w 6"/>
                <a:gd name="T5" fmla="*/ 2 h 6"/>
                <a:gd name="T6" fmla="*/ 4 w 6"/>
                <a:gd name="T7" fmla="*/ 4 h 6"/>
                <a:gd name="T8" fmla="*/ 2 w 6"/>
                <a:gd name="T9" fmla="*/ 4 h 6"/>
                <a:gd name="T10" fmla="*/ 4 w 6"/>
                <a:gd name="T11" fmla="*/ 4 h 6"/>
                <a:gd name="T12" fmla="*/ 2 w 6"/>
                <a:gd name="T13" fmla="*/ 4 h 6"/>
                <a:gd name="T14" fmla="*/ 2 w 6"/>
                <a:gd name="T15" fmla="*/ 6 h 6"/>
                <a:gd name="T16" fmla="*/ 2 w 6"/>
                <a:gd name="T17" fmla="*/ 4 h 6"/>
                <a:gd name="T18" fmla="*/ 0 w 6"/>
                <a:gd name="T19" fmla="*/ 4 h 6"/>
                <a:gd name="T20" fmla="*/ 0 w 6"/>
                <a:gd name="T21" fmla="*/ 6 h 6"/>
                <a:gd name="T22" fmla="*/ 0 w 6"/>
                <a:gd name="T23" fmla="*/ 4 h 6"/>
                <a:gd name="T24" fmla="*/ 2 w 6"/>
                <a:gd name="T25" fmla="*/ 4 h 6"/>
                <a:gd name="T26" fmla="*/ 0 w 6"/>
                <a:gd name="T27" fmla="*/ 4 h 6"/>
                <a:gd name="T28" fmla="*/ 0 w 6"/>
                <a:gd name="T29" fmla="*/ 2 h 6"/>
                <a:gd name="T30" fmla="*/ 2 w 6"/>
                <a:gd name="T31" fmla="*/ 2 h 6"/>
                <a:gd name="T32" fmla="*/ 0 w 6"/>
                <a:gd name="T33" fmla="*/ 2 h 6"/>
                <a:gd name="T34" fmla="*/ 2 w 6"/>
                <a:gd name="T35" fmla="*/ 0 h 6"/>
                <a:gd name="T36" fmla="*/ 2 w 6"/>
                <a:gd name="T37" fmla="*/ 2 h 6"/>
                <a:gd name="T38" fmla="*/ 4 w 6"/>
                <a:gd name="T39" fmla="*/ 0 h 6"/>
                <a:gd name="T40" fmla="*/ 4 w 6"/>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6">
                  <a:moveTo>
                    <a:pt x="4" y="2"/>
                  </a:moveTo>
                  <a:lnTo>
                    <a:pt x="6" y="0"/>
                  </a:lnTo>
                  <a:lnTo>
                    <a:pt x="6" y="2"/>
                  </a:lnTo>
                  <a:lnTo>
                    <a:pt x="4" y="4"/>
                  </a:lnTo>
                  <a:lnTo>
                    <a:pt x="2" y="4"/>
                  </a:lnTo>
                  <a:lnTo>
                    <a:pt x="4" y="4"/>
                  </a:lnTo>
                  <a:lnTo>
                    <a:pt x="2" y="4"/>
                  </a:lnTo>
                  <a:lnTo>
                    <a:pt x="2" y="6"/>
                  </a:lnTo>
                  <a:lnTo>
                    <a:pt x="2" y="4"/>
                  </a:lnTo>
                  <a:lnTo>
                    <a:pt x="0" y="4"/>
                  </a:lnTo>
                  <a:lnTo>
                    <a:pt x="0" y="6"/>
                  </a:lnTo>
                  <a:lnTo>
                    <a:pt x="0" y="4"/>
                  </a:lnTo>
                  <a:lnTo>
                    <a:pt x="2" y="4"/>
                  </a:lnTo>
                  <a:lnTo>
                    <a:pt x="0" y="4"/>
                  </a:lnTo>
                  <a:lnTo>
                    <a:pt x="0" y="2"/>
                  </a:lnTo>
                  <a:lnTo>
                    <a:pt x="2" y="2"/>
                  </a:lnTo>
                  <a:lnTo>
                    <a:pt x="0" y="2"/>
                  </a:lnTo>
                  <a:lnTo>
                    <a:pt x="2" y="0"/>
                  </a:lnTo>
                  <a:lnTo>
                    <a:pt x="2" y="2"/>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6" name="Freeform 1471"/>
            <p:cNvSpPr>
              <a:spLocks/>
            </p:cNvSpPr>
            <p:nvPr/>
          </p:nvSpPr>
          <p:spPr bwMode="gray">
            <a:xfrm>
              <a:off x="4517905" y="1600830"/>
              <a:ext cx="7731" cy="7731"/>
            </a:xfrm>
            <a:custGeom>
              <a:avLst/>
              <a:gdLst>
                <a:gd name="T0" fmla="*/ 8 w 8"/>
                <a:gd name="T1" fmla="*/ 2 h 8"/>
                <a:gd name="T2" fmla="*/ 8 w 8"/>
                <a:gd name="T3" fmla="*/ 4 h 8"/>
                <a:gd name="T4" fmla="*/ 8 w 8"/>
                <a:gd name="T5" fmla="*/ 2 h 8"/>
                <a:gd name="T6" fmla="*/ 6 w 8"/>
                <a:gd name="T7" fmla="*/ 4 h 8"/>
                <a:gd name="T8" fmla="*/ 6 w 8"/>
                <a:gd name="T9" fmla="*/ 6 h 8"/>
                <a:gd name="T10" fmla="*/ 4 w 8"/>
                <a:gd name="T11" fmla="*/ 6 h 8"/>
                <a:gd name="T12" fmla="*/ 4 w 8"/>
                <a:gd name="T13" fmla="*/ 4 h 8"/>
                <a:gd name="T14" fmla="*/ 6 w 8"/>
                <a:gd name="T15" fmla="*/ 4 h 8"/>
                <a:gd name="T16" fmla="*/ 4 w 8"/>
                <a:gd name="T17" fmla="*/ 4 h 8"/>
                <a:gd name="T18" fmla="*/ 4 w 8"/>
                <a:gd name="T19" fmla="*/ 6 h 8"/>
                <a:gd name="T20" fmla="*/ 2 w 8"/>
                <a:gd name="T21" fmla="*/ 6 h 8"/>
                <a:gd name="T22" fmla="*/ 2 w 8"/>
                <a:gd name="T23" fmla="*/ 8 h 8"/>
                <a:gd name="T24" fmla="*/ 0 w 8"/>
                <a:gd name="T25" fmla="*/ 8 h 8"/>
                <a:gd name="T26" fmla="*/ 0 w 8"/>
                <a:gd name="T27" fmla="*/ 6 h 8"/>
                <a:gd name="T28" fmla="*/ 2 w 8"/>
                <a:gd name="T29" fmla="*/ 6 h 8"/>
                <a:gd name="T30" fmla="*/ 0 w 8"/>
                <a:gd name="T31" fmla="*/ 6 h 8"/>
                <a:gd name="T32" fmla="*/ 2 w 8"/>
                <a:gd name="T33" fmla="*/ 6 h 8"/>
                <a:gd name="T34" fmla="*/ 2 w 8"/>
                <a:gd name="T35" fmla="*/ 4 h 8"/>
                <a:gd name="T36" fmla="*/ 2 w 8"/>
                <a:gd name="T37" fmla="*/ 2 h 8"/>
                <a:gd name="T38" fmla="*/ 4 w 8"/>
                <a:gd name="T39" fmla="*/ 2 h 8"/>
                <a:gd name="T40" fmla="*/ 6 w 8"/>
                <a:gd name="T41" fmla="*/ 2 h 8"/>
                <a:gd name="T42" fmla="*/ 6 w 8"/>
                <a:gd name="T43" fmla="*/ 4 h 8"/>
                <a:gd name="T44" fmla="*/ 6 w 8"/>
                <a:gd name="T45" fmla="*/ 2 h 8"/>
                <a:gd name="T46" fmla="*/ 8 w 8"/>
                <a:gd name="T47" fmla="*/ 2 h 8"/>
                <a:gd name="T48" fmla="*/ 8 w 8"/>
                <a:gd name="T49" fmla="*/ 0 h 8"/>
                <a:gd name="T50" fmla="*/ 8 w 8"/>
                <a:gd name="T5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8">
                  <a:moveTo>
                    <a:pt x="8" y="2"/>
                  </a:moveTo>
                  <a:lnTo>
                    <a:pt x="8" y="4"/>
                  </a:lnTo>
                  <a:lnTo>
                    <a:pt x="8" y="2"/>
                  </a:lnTo>
                  <a:lnTo>
                    <a:pt x="6" y="4"/>
                  </a:lnTo>
                  <a:lnTo>
                    <a:pt x="6" y="6"/>
                  </a:lnTo>
                  <a:lnTo>
                    <a:pt x="4" y="6"/>
                  </a:lnTo>
                  <a:lnTo>
                    <a:pt x="4" y="4"/>
                  </a:lnTo>
                  <a:lnTo>
                    <a:pt x="6" y="4"/>
                  </a:lnTo>
                  <a:lnTo>
                    <a:pt x="4" y="4"/>
                  </a:lnTo>
                  <a:lnTo>
                    <a:pt x="4" y="6"/>
                  </a:lnTo>
                  <a:lnTo>
                    <a:pt x="2" y="6"/>
                  </a:lnTo>
                  <a:lnTo>
                    <a:pt x="2" y="8"/>
                  </a:lnTo>
                  <a:lnTo>
                    <a:pt x="0" y="8"/>
                  </a:lnTo>
                  <a:lnTo>
                    <a:pt x="0" y="6"/>
                  </a:lnTo>
                  <a:lnTo>
                    <a:pt x="2" y="6"/>
                  </a:lnTo>
                  <a:lnTo>
                    <a:pt x="0" y="6"/>
                  </a:lnTo>
                  <a:lnTo>
                    <a:pt x="2" y="6"/>
                  </a:lnTo>
                  <a:lnTo>
                    <a:pt x="2" y="4"/>
                  </a:lnTo>
                  <a:lnTo>
                    <a:pt x="2" y="2"/>
                  </a:lnTo>
                  <a:lnTo>
                    <a:pt x="4" y="2"/>
                  </a:lnTo>
                  <a:lnTo>
                    <a:pt x="6" y="2"/>
                  </a:lnTo>
                  <a:lnTo>
                    <a:pt x="6" y="4"/>
                  </a:lnTo>
                  <a:lnTo>
                    <a:pt x="6" y="2"/>
                  </a:lnTo>
                  <a:lnTo>
                    <a:pt x="8" y="2"/>
                  </a:lnTo>
                  <a:lnTo>
                    <a:pt x="8" y="0"/>
                  </a:lnTo>
                  <a:lnTo>
                    <a:pt x="8"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7" name="Freeform 1472"/>
            <p:cNvSpPr>
              <a:spLocks/>
            </p:cNvSpPr>
            <p:nvPr/>
          </p:nvSpPr>
          <p:spPr bwMode="gray">
            <a:xfrm>
              <a:off x="4532401" y="1598897"/>
              <a:ext cx="3866" cy="3866"/>
            </a:xfrm>
            <a:custGeom>
              <a:avLst/>
              <a:gdLst>
                <a:gd name="T0" fmla="*/ 4 w 4"/>
                <a:gd name="T1" fmla="*/ 4 h 4"/>
                <a:gd name="T2" fmla="*/ 2 w 4"/>
                <a:gd name="T3" fmla="*/ 4 h 4"/>
                <a:gd name="T4" fmla="*/ 0 w 4"/>
                <a:gd name="T5" fmla="*/ 4 h 4"/>
                <a:gd name="T6" fmla="*/ 2 w 4"/>
                <a:gd name="T7" fmla="*/ 4 h 4"/>
                <a:gd name="T8" fmla="*/ 0 w 4"/>
                <a:gd name="T9" fmla="*/ 4 h 4"/>
                <a:gd name="T10" fmla="*/ 0 w 4"/>
                <a:gd name="T11" fmla="*/ 2 h 4"/>
                <a:gd name="T12" fmla="*/ 2 w 4"/>
                <a:gd name="T13" fmla="*/ 2 h 4"/>
                <a:gd name="T14" fmla="*/ 2 w 4"/>
                <a:gd name="T15" fmla="*/ 0 h 4"/>
                <a:gd name="T16" fmla="*/ 2 w 4"/>
                <a:gd name="T17" fmla="*/ 2 h 4"/>
                <a:gd name="T18" fmla="*/ 4 w 4"/>
                <a:gd name="T19" fmla="*/ 2 h 4"/>
                <a:gd name="T20" fmla="*/ 2 w 4"/>
                <a:gd name="T21" fmla="*/ 2 h 4"/>
                <a:gd name="T22" fmla="*/ 2 w 4"/>
                <a:gd name="T23" fmla="*/ 4 h 4"/>
                <a:gd name="T24" fmla="*/ 4 w 4"/>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4"/>
                  </a:moveTo>
                  <a:lnTo>
                    <a:pt x="2" y="4"/>
                  </a:lnTo>
                  <a:lnTo>
                    <a:pt x="0" y="4"/>
                  </a:lnTo>
                  <a:lnTo>
                    <a:pt x="2" y="4"/>
                  </a:lnTo>
                  <a:lnTo>
                    <a:pt x="0" y="4"/>
                  </a:lnTo>
                  <a:lnTo>
                    <a:pt x="0" y="2"/>
                  </a:lnTo>
                  <a:lnTo>
                    <a:pt x="2" y="2"/>
                  </a:lnTo>
                  <a:lnTo>
                    <a:pt x="2" y="0"/>
                  </a:lnTo>
                  <a:lnTo>
                    <a:pt x="2" y="2"/>
                  </a:lnTo>
                  <a:lnTo>
                    <a:pt x="4" y="2"/>
                  </a:lnTo>
                  <a:lnTo>
                    <a:pt x="2" y="2"/>
                  </a:lnTo>
                  <a:lnTo>
                    <a:pt x="2" y="4"/>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8" name="Freeform 1473"/>
            <p:cNvSpPr>
              <a:spLocks/>
            </p:cNvSpPr>
            <p:nvPr/>
          </p:nvSpPr>
          <p:spPr bwMode="gray">
            <a:xfrm>
              <a:off x="4521771" y="1598897"/>
              <a:ext cx="3866" cy="1933"/>
            </a:xfrm>
            <a:custGeom>
              <a:avLst/>
              <a:gdLst>
                <a:gd name="T0" fmla="*/ 2 w 4"/>
                <a:gd name="T1" fmla="*/ 2 h 2"/>
                <a:gd name="T2" fmla="*/ 0 w 4"/>
                <a:gd name="T3" fmla="*/ 2 h 2"/>
                <a:gd name="T4" fmla="*/ 0 w 4"/>
                <a:gd name="T5" fmla="*/ 0 h 2"/>
                <a:gd name="T6" fmla="*/ 2 w 4"/>
                <a:gd name="T7" fmla="*/ 0 h 2"/>
                <a:gd name="T8" fmla="*/ 4 w 4"/>
                <a:gd name="T9" fmla="*/ 0 h 2"/>
                <a:gd name="T10" fmla="*/ 4 w 4"/>
                <a:gd name="T11" fmla="*/ 2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0" y="2"/>
                  </a:lnTo>
                  <a:lnTo>
                    <a:pt x="0" y="0"/>
                  </a:lnTo>
                  <a:lnTo>
                    <a:pt x="2" y="0"/>
                  </a:lnTo>
                  <a:lnTo>
                    <a:pt x="4" y="0"/>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299" name="Freeform 1474"/>
            <p:cNvSpPr>
              <a:spLocks/>
            </p:cNvSpPr>
            <p:nvPr/>
          </p:nvSpPr>
          <p:spPr bwMode="gray">
            <a:xfrm>
              <a:off x="4538199" y="1593099"/>
              <a:ext cx="3866" cy="1933"/>
            </a:xfrm>
            <a:custGeom>
              <a:avLst/>
              <a:gdLst>
                <a:gd name="T0" fmla="*/ 4 w 4"/>
                <a:gd name="T1" fmla="*/ 2 h 2"/>
                <a:gd name="T2" fmla="*/ 0 w 4"/>
                <a:gd name="T3" fmla="*/ 2 h 2"/>
                <a:gd name="T4" fmla="*/ 2 w 4"/>
                <a:gd name="T5" fmla="*/ 2 h 2"/>
                <a:gd name="T6" fmla="*/ 2 w 4"/>
                <a:gd name="T7" fmla="*/ 0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0" y="2"/>
                  </a:lnTo>
                  <a:lnTo>
                    <a:pt x="2" y="2"/>
                  </a:lnTo>
                  <a:lnTo>
                    <a:pt x="2"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0" name="Freeform 1475"/>
            <p:cNvSpPr>
              <a:spLocks/>
            </p:cNvSpPr>
            <p:nvPr/>
          </p:nvSpPr>
          <p:spPr bwMode="gray">
            <a:xfrm>
              <a:off x="4540132" y="1591166"/>
              <a:ext cx="3866" cy="1933"/>
            </a:xfrm>
            <a:custGeom>
              <a:avLst/>
              <a:gdLst>
                <a:gd name="T0" fmla="*/ 2 w 4"/>
                <a:gd name="T1" fmla="*/ 2 h 2"/>
                <a:gd name="T2" fmla="*/ 2 w 4"/>
                <a:gd name="T3" fmla="*/ 0 h 2"/>
                <a:gd name="T4" fmla="*/ 4 w 4"/>
                <a:gd name="T5" fmla="*/ 0 h 2"/>
                <a:gd name="T6" fmla="*/ 4 w 4"/>
                <a:gd name="T7" fmla="*/ 2 h 2"/>
                <a:gd name="T8" fmla="*/ 2 w 4"/>
                <a:gd name="T9" fmla="*/ 2 h 2"/>
                <a:gd name="T10" fmla="*/ 2 w 4"/>
                <a:gd name="T11" fmla="*/ 0 h 2"/>
                <a:gd name="T12" fmla="*/ 0 w 4"/>
                <a:gd name="T13" fmla="*/ 0 h 2"/>
                <a:gd name="T14" fmla="*/ 2 w 4"/>
                <a:gd name="T15" fmla="*/ 0 h 2"/>
                <a:gd name="T16" fmla="*/ 2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2"/>
                  </a:moveTo>
                  <a:lnTo>
                    <a:pt x="2" y="0"/>
                  </a:lnTo>
                  <a:lnTo>
                    <a:pt x="4" y="0"/>
                  </a:lnTo>
                  <a:lnTo>
                    <a:pt x="4" y="2"/>
                  </a:lnTo>
                  <a:lnTo>
                    <a:pt x="2" y="2"/>
                  </a:lnTo>
                  <a:lnTo>
                    <a:pt x="2" y="0"/>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1" name="Freeform 1476"/>
            <p:cNvSpPr>
              <a:spLocks/>
            </p:cNvSpPr>
            <p:nvPr/>
          </p:nvSpPr>
          <p:spPr bwMode="gray">
            <a:xfrm>
              <a:off x="4523703" y="1591166"/>
              <a:ext cx="1933" cy="1933"/>
            </a:xfrm>
            <a:custGeom>
              <a:avLst/>
              <a:gdLst>
                <a:gd name="T0" fmla="*/ 0 w 2"/>
                <a:gd name="T1" fmla="*/ 0 h 2"/>
                <a:gd name="T2" fmla="*/ 0 w 2"/>
                <a:gd name="T3" fmla="*/ 2 h 2"/>
                <a:gd name="T4" fmla="*/ 0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2" name="Freeform 1477"/>
            <p:cNvSpPr>
              <a:spLocks/>
            </p:cNvSpPr>
            <p:nvPr/>
          </p:nvSpPr>
          <p:spPr bwMode="gray">
            <a:xfrm>
              <a:off x="4525636" y="1589233"/>
              <a:ext cx="10630" cy="17395"/>
            </a:xfrm>
            <a:custGeom>
              <a:avLst/>
              <a:gdLst>
                <a:gd name="T0" fmla="*/ 5 w 11"/>
                <a:gd name="T1" fmla="*/ 2 h 18"/>
                <a:gd name="T2" fmla="*/ 5 w 11"/>
                <a:gd name="T3" fmla="*/ 4 h 18"/>
                <a:gd name="T4" fmla="*/ 7 w 11"/>
                <a:gd name="T5" fmla="*/ 6 h 18"/>
                <a:gd name="T6" fmla="*/ 7 w 11"/>
                <a:gd name="T7" fmla="*/ 6 h 18"/>
                <a:gd name="T8" fmla="*/ 5 w 11"/>
                <a:gd name="T9" fmla="*/ 8 h 18"/>
                <a:gd name="T10" fmla="*/ 5 w 11"/>
                <a:gd name="T11" fmla="*/ 12 h 18"/>
                <a:gd name="T12" fmla="*/ 5 w 11"/>
                <a:gd name="T13" fmla="*/ 8 h 18"/>
                <a:gd name="T14" fmla="*/ 7 w 11"/>
                <a:gd name="T15" fmla="*/ 6 h 18"/>
                <a:gd name="T16" fmla="*/ 7 w 11"/>
                <a:gd name="T17" fmla="*/ 6 h 18"/>
                <a:gd name="T18" fmla="*/ 9 w 11"/>
                <a:gd name="T19" fmla="*/ 4 h 18"/>
                <a:gd name="T20" fmla="*/ 9 w 11"/>
                <a:gd name="T21" fmla="*/ 4 h 18"/>
                <a:gd name="T22" fmla="*/ 11 w 11"/>
                <a:gd name="T23" fmla="*/ 6 h 18"/>
                <a:gd name="T24" fmla="*/ 11 w 11"/>
                <a:gd name="T25" fmla="*/ 10 h 18"/>
                <a:gd name="T26" fmla="*/ 7 w 11"/>
                <a:gd name="T27" fmla="*/ 12 h 18"/>
                <a:gd name="T28" fmla="*/ 7 w 11"/>
                <a:gd name="T29" fmla="*/ 12 h 18"/>
                <a:gd name="T30" fmla="*/ 5 w 11"/>
                <a:gd name="T31" fmla="*/ 14 h 18"/>
                <a:gd name="T32" fmla="*/ 5 w 11"/>
                <a:gd name="T33" fmla="*/ 14 h 18"/>
                <a:gd name="T34" fmla="*/ 3 w 11"/>
                <a:gd name="T35" fmla="*/ 16 h 18"/>
                <a:gd name="T36" fmla="*/ 3 w 11"/>
                <a:gd name="T37" fmla="*/ 16 h 18"/>
                <a:gd name="T38" fmla="*/ 1 w 11"/>
                <a:gd name="T39" fmla="*/ 14 h 18"/>
                <a:gd name="T40" fmla="*/ 3 w 11"/>
                <a:gd name="T41" fmla="*/ 12 h 18"/>
                <a:gd name="T42" fmla="*/ 0 w 11"/>
                <a:gd name="T43" fmla="*/ 14 h 18"/>
                <a:gd name="T44" fmla="*/ 1 w 11"/>
                <a:gd name="T45" fmla="*/ 16 h 18"/>
                <a:gd name="T46" fmla="*/ 0 w 11"/>
                <a:gd name="T47" fmla="*/ 18 h 18"/>
                <a:gd name="T48" fmla="*/ 0 w 11"/>
                <a:gd name="T49" fmla="*/ 14 h 18"/>
                <a:gd name="T50" fmla="*/ 1 w 11"/>
                <a:gd name="T51" fmla="*/ 12 h 18"/>
                <a:gd name="T52" fmla="*/ 0 w 11"/>
                <a:gd name="T53" fmla="*/ 10 h 18"/>
                <a:gd name="T54" fmla="*/ 1 w 11"/>
                <a:gd name="T55" fmla="*/ 8 h 18"/>
                <a:gd name="T56" fmla="*/ 3 w 11"/>
                <a:gd name="T57" fmla="*/ 10 h 18"/>
                <a:gd name="T58" fmla="*/ 1 w 11"/>
                <a:gd name="T59" fmla="*/ 8 h 18"/>
                <a:gd name="T60" fmla="*/ 3 w 11"/>
                <a:gd name="T61" fmla="*/ 6 h 18"/>
                <a:gd name="T62" fmla="*/ 3 w 11"/>
                <a:gd name="T63" fmla="*/ 6 h 18"/>
                <a:gd name="T64" fmla="*/ 1 w 11"/>
                <a:gd name="T65" fmla="*/ 4 h 18"/>
                <a:gd name="T66" fmla="*/ 3 w 11"/>
                <a:gd name="T67" fmla="*/ 2 h 18"/>
                <a:gd name="T68" fmla="*/ 5 w 11"/>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8">
                  <a:moveTo>
                    <a:pt x="5" y="0"/>
                  </a:moveTo>
                  <a:lnTo>
                    <a:pt x="5" y="2"/>
                  </a:lnTo>
                  <a:lnTo>
                    <a:pt x="7" y="2"/>
                  </a:lnTo>
                  <a:lnTo>
                    <a:pt x="5" y="4"/>
                  </a:lnTo>
                  <a:lnTo>
                    <a:pt x="5" y="6"/>
                  </a:lnTo>
                  <a:lnTo>
                    <a:pt x="7" y="6"/>
                  </a:lnTo>
                  <a:lnTo>
                    <a:pt x="7" y="4"/>
                  </a:lnTo>
                  <a:lnTo>
                    <a:pt x="7" y="6"/>
                  </a:lnTo>
                  <a:lnTo>
                    <a:pt x="7" y="8"/>
                  </a:lnTo>
                  <a:lnTo>
                    <a:pt x="5" y="8"/>
                  </a:lnTo>
                  <a:lnTo>
                    <a:pt x="5" y="10"/>
                  </a:lnTo>
                  <a:lnTo>
                    <a:pt x="5" y="12"/>
                  </a:lnTo>
                  <a:lnTo>
                    <a:pt x="5" y="10"/>
                  </a:lnTo>
                  <a:lnTo>
                    <a:pt x="5" y="8"/>
                  </a:lnTo>
                  <a:lnTo>
                    <a:pt x="7" y="8"/>
                  </a:lnTo>
                  <a:lnTo>
                    <a:pt x="7" y="6"/>
                  </a:lnTo>
                  <a:lnTo>
                    <a:pt x="9" y="6"/>
                  </a:lnTo>
                  <a:lnTo>
                    <a:pt x="7" y="6"/>
                  </a:lnTo>
                  <a:lnTo>
                    <a:pt x="7" y="4"/>
                  </a:lnTo>
                  <a:lnTo>
                    <a:pt x="9" y="4"/>
                  </a:lnTo>
                  <a:lnTo>
                    <a:pt x="9" y="2"/>
                  </a:lnTo>
                  <a:lnTo>
                    <a:pt x="9" y="4"/>
                  </a:lnTo>
                  <a:lnTo>
                    <a:pt x="11" y="4"/>
                  </a:lnTo>
                  <a:lnTo>
                    <a:pt x="11" y="6"/>
                  </a:lnTo>
                  <a:lnTo>
                    <a:pt x="11" y="8"/>
                  </a:lnTo>
                  <a:lnTo>
                    <a:pt x="11" y="10"/>
                  </a:lnTo>
                  <a:lnTo>
                    <a:pt x="9" y="10"/>
                  </a:lnTo>
                  <a:lnTo>
                    <a:pt x="7" y="12"/>
                  </a:lnTo>
                  <a:lnTo>
                    <a:pt x="7" y="10"/>
                  </a:lnTo>
                  <a:lnTo>
                    <a:pt x="7" y="12"/>
                  </a:lnTo>
                  <a:lnTo>
                    <a:pt x="7" y="14"/>
                  </a:lnTo>
                  <a:lnTo>
                    <a:pt x="5" y="14"/>
                  </a:lnTo>
                  <a:lnTo>
                    <a:pt x="5" y="12"/>
                  </a:lnTo>
                  <a:lnTo>
                    <a:pt x="5" y="14"/>
                  </a:lnTo>
                  <a:lnTo>
                    <a:pt x="3" y="14"/>
                  </a:lnTo>
                  <a:lnTo>
                    <a:pt x="3" y="16"/>
                  </a:lnTo>
                  <a:lnTo>
                    <a:pt x="5" y="16"/>
                  </a:lnTo>
                  <a:lnTo>
                    <a:pt x="3" y="16"/>
                  </a:lnTo>
                  <a:lnTo>
                    <a:pt x="1" y="16"/>
                  </a:lnTo>
                  <a:lnTo>
                    <a:pt x="1" y="14"/>
                  </a:lnTo>
                  <a:lnTo>
                    <a:pt x="3" y="14"/>
                  </a:lnTo>
                  <a:lnTo>
                    <a:pt x="3" y="12"/>
                  </a:lnTo>
                  <a:lnTo>
                    <a:pt x="1" y="14"/>
                  </a:lnTo>
                  <a:lnTo>
                    <a:pt x="0" y="14"/>
                  </a:lnTo>
                  <a:lnTo>
                    <a:pt x="0" y="16"/>
                  </a:lnTo>
                  <a:lnTo>
                    <a:pt x="1" y="16"/>
                  </a:lnTo>
                  <a:lnTo>
                    <a:pt x="0" y="16"/>
                  </a:lnTo>
                  <a:lnTo>
                    <a:pt x="0" y="18"/>
                  </a:lnTo>
                  <a:lnTo>
                    <a:pt x="0" y="16"/>
                  </a:lnTo>
                  <a:lnTo>
                    <a:pt x="0" y="14"/>
                  </a:lnTo>
                  <a:lnTo>
                    <a:pt x="1" y="14"/>
                  </a:lnTo>
                  <a:lnTo>
                    <a:pt x="1" y="12"/>
                  </a:lnTo>
                  <a:lnTo>
                    <a:pt x="0" y="12"/>
                  </a:lnTo>
                  <a:lnTo>
                    <a:pt x="0" y="10"/>
                  </a:lnTo>
                  <a:lnTo>
                    <a:pt x="1" y="10"/>
                  </a:lnTo>
                  <a:lnTo>
                    <a:pt x="1" y="8"/>
                  </a:lnTo>
                  <a:lnTo>
                    <a:pt x="3" y="8"/>
                  </a:lnTo>
                  <a:lnTo>
                    <a:pt x="3" y="10"/>
                  </a:lnTo>
                  <a:lnTo>
                    <a:pt x="3" y="8"/>
                  </a:lnTo>
                  <a:lnTo>
                    <a:pt x="1" y="8"/>
                  </a:lnTo>
                  <a:lnTo>
                    <a:pt x="1" y="6"/>
                  </a:lnTo>
                  <a:lnTo>
                    <a:pt x="3" y="6"/>
                  </a:lnTo>
                  <a:lnTo>
                    <a:pt x="5" y="8"/>
                  </a:lnTo>
                  <a:lnTo>
                    <a:pt x="3" y="6"/>
                  </a:lnTo>
                  <a:lnTo>
                    <a:pt x="3" y="4"/>
                  </a:lnTo>
                  <a:lnTo>
                    <a:pt x="1" y="4"/>
                  </a:lnTo>
                  <a:lnTo>
                    <a:pt x="3" y="4"/>
                  </a:lnTo>
                  <a:lnTo>
                    <a:pt x="3" y="2"/>
                  </a:lnTo>
                  <a:lnTo>
                    <a:pt x="3" y="0"/>
                  </a:lnTo>
                  <a:lnTo>
                    <a:pt x="5" y="2"/>
                  </a:lnTo>
                  <a:lnTo>
                    <a:pt x="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3" name="Rectangle 1478"/>
            <p:cNvSpPr>
              <a:spLocks noChangeArrowheads="1"/>
            </p:cNvSpPr>
            <p:nvPr/>
          </p:nvSpPr>
          <p:spPr bwMode="gray">
            <a:xfrm>
              <a:off x="4534334" y="1589233"/>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4" name="Freeform 1479"/>
            <p:cNvSpPr>
              <a:spLocks/>
            </p:cNvSpPr>
            <p:nvPr/>
          </p:nvSpPr>
          <p:spPr bwMode="gray">
            <a:xfrm>
              <a:off x="4519838" y="1589233"/>
              <a:ext cx="6765" cy="9664"/>
            </a:xfrm>
            <a:custGeom>
              <a:avLst/>
              <a:gdLst>
                <a:gd name="T0" fmla="*/ 6 w 7"/>
                <a:gd name="T1" fmla="*/ 2 h 10"/>
                <a:gd name="T2" fmla="*/ 7 w 7"/>
                <a:gd name="T3" fmla="*/ 2 h 10"/>
                <a:gd name="T4" fmla="*/ 6 w 7"/>
                <a:gd name="T5" fmla="*/ 2 h 10"/>
                <a:gd name="T6" fmla="*/ 7 w 7"/>
                <a:gd name="T7" fmla="*/ 2 h 10"/>
                <a:gd name="T8" fmla="*/ 7 w 7"/>
                <a:gd name="T9" fmla="*/ 4 h 10"/>
                <a:gd name="T10" fmla="*/ 7 w 7"/>
                <a:gd name="T11" fmla="*/ 6 h 10"/>
                <a:gd name="T12" fmla="*/ 7 w 7"/>
                <a:gd name="T13" fmla="*/ 8 h 10"/>
                <a:gd name="T14" fmla="*/ 6 w 7"/>
                <a:gd name="T15" fmla="*/ 10 h 10"/>
                <a:gd name="T16" fmla="*/ 4 w 7"/>
                <a:gd name="T17" fmla="*/ 10 h 10"/>
                <a:gd name="T18" fmla="*/ 4 w 7"/>
                <a:gd name="T19" fmla="*/ 8 h 10"/>
                <a:gd name="T20" fmla="*/ 6 w 7"/>
                <a:gd name="T21" fmla="*/ 8 h 10"/>
                <a:gd name="T22" fmla="*/ 6 w 7"/>
                <a:gd name="T23" fmla="*/ 6 h 10"/>
                <a:gd name="T24" fmla="*/ 6 w 7"/>
                <a:gd name="T25" fmla="*/ 8 h 10"/>
                <a:gd name="T26" fmla="*/ 4 w 7"/>
                <a:gd name="T27" fmla="*/ 6 h 10"/>
                <a:gd name="T28" fmla="*/ 4 w 7"/>
                <a:gd name="T29" fmla="*/ 8 h 10"/>
                <a:gd name="T30" fmla="*/ 4 w 7"/>
                <a:gd name="T31" fmla="*/ 6 h 10"/>
                <a:gd name="T32" fmla="*/ 4 w 7"/>
                <a:gd name="T33" fmla="*/ 8 h 10"/>
                <a:gd name="T34" fmla="*/ 2 w 7"/>
                <a:gd name="T35" fmla="*/ 8 h 10"/>
                <a:gd name="T36" fmla="*/ 2 w 7"/>
                <a:gd name="T37" fmla="*/ 6 h 10"/>
                <a:gd name="T38" fmla="*/ 2 w 7"/>
                <a:gd name="T39" fmla="*/ 8 h 10"/>
                <a:gd name="T40" fmla="*/ 2 w 7"/>
                <a:gd name="T41" fmla="*/ 10 h 10"/>
                <a:gd name="T42" fmla="*/ 0 w 7"/>
                <a:gd name="T43" fmla="*/ 10 h 10"/>
                <a:gd name="T44" fmla="*/ 0 w 7"/>
                <a:gd name="T45" fmla="*/ 8 h 10"/>
                <a:gd name="T46" fmla="*/ 0 w 7"/>
                <a:gd name="T47" fmla="*/ 6 h 10"/>
                <a:gd name="T48" fmla="*/ 2 w 7"/>
                <a:gd name="T49" fmla="*/ 6 h 10"/>
                <a:gd name="T50" fmla="*/ 0 w 7"/>
                <a:gd name="T51" fmla="*/ 6 h 10"/>
                <a:gd name="T52" fmla="*/ 0 w 7"/>
                <a:gd name="T53" fmla="*/ 4 h 10"/>
                <a:gd name="T54" fmla="*/ 2 w 7"/>
                <a:gd name="T55" fmla="*/ 4 h 10"/>
                <a:gd name="T56" fmla="*/ 2 w 7"/>
                <a:gd name="T57" fmla="*/ 6 h 10"/>
                <a:gd name="T58" fmla="*/ 2 w 7"/>
                <a:gd name="T59" fmla="*/ 4 h 10"/>
                <a:gd name="T60" fmla="*/ 2 w 7"/>
                <a:gd name="T61" fmla="*/ 6 h 10"/>
                <a:gd name="T62" fmla="*/ 4 w 7"/>
                <a:gd name="T63" fmla="*/ 4 h 10"/>
                <a:gd name="T64" fmla="*/ 4 w 7"/>
                <a:gd name="T65" fmla="*/ 6 h 10"/>
                <a:gd name="T66" fmla="*/ 4 w 7"/>
                <a:gd name="T67" fmla="*/ 4 h 10"/>
                <a:gd name="T68" fmla="*/ 6 w 7"/>
                <a:gd name="T69" fmla="*/ 4 h 10"/>
                <a:gd name="T70" fmla="*/ 6 w 7"/>
                <a:gd name="T71" fmla="*/ 2 h 10"/>
                <a:gd name="T72" fmla="*/ 6 w 7"/>
                <a:gd name="T73" fmla="*/ 0 h 10"/>
                <a:gd name="T74" fmla="*/ 6 w 7"/>
                <a:gd name="T7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0">
                  <a:moveTo>
                    <a:pt x="6" y="2"/>
                  </a:moveTo>
                  <a:lnTo>
                    <a:pt x="7" y="2"/>
                  </a:lnTo>
                  <a:lnTo>
                    <a:pt x="6" y="2"/>
                  </a:lnTo>
                  <a:lnTo>
                    <a:pt x="7" y="2"/>
                  </a:lnTo>
                  <a:lnTo>
                    <a:pt x="7" y="4"/>
                  </a:lnTo>
                  <a:lnTo>
                    <a:pt x="7" y="6"/>
                  </a:lnTo>
                  <a:lnTo>
                    <a:pt x="7" y="8"/>
                  </a:lnTo>
                  <a:lnTo>
                    <a:pt x="6" y="10"/>
                  </a:lnTo>
                  <a:lnTo>
                    <a:pt x="4" y="10"/>
                  </a:lnTo>
                  <a:lnTo>
                    <a:pt x="4" y="8"/>
                  </a:lnTo>
                  <a:lnTo>
                    <a:pt x="6" y="8"/>
                  </a:lnTo>
                  <a:lnTo>
                    <a:pt x="6" y="6"/>
                  </a:lnTo>
                  <a:lnTo>
                    <a:pt x="6" y="8"/>
                  </a:lnTo>
                  <a:lnTo>
                    <a:pt x="4" y="6"/>
                  </a:lnTo>
                  <a:lnTo>
                    <a:pt x="4" y="8"/>
                  </a:lnTo>
                  <a:lnTo>
                    <a:pt x="4" y="6"/>
                  </a:lnTo>
                  <a:lnTo>
                    <a:pt x="4" y="8"/>
                  </a:lnTo>
                  <a:lnTo>
                    <a:pt x="2" y="8"/>
                  </a:lnTo>
                  <a:lnTo>
                    <a:pt x="2" y="6"/>
                  </a:lnTo>
                  <a:lnTo>
                    <a:pt x="2" y="8"/>
                  </a:lnTo>
                  <a:lnTo>
                    <a:pt x="2" y="10"/>
                  </a:lnTo>
                  <a:lnTo>
                    <a:pt x="0" y="10"/>
                  </a:lnTo>
                  <a:lnTo>
                    <a:pt x="0" y="8"/>
                  </a:lnTo>
                  <a:lnTo>
                    <a:pt x="0" y="6"/>
                  </a:lnTo>
                  <a:lnTo>
                    <a:pt x="2" y="6"/>
                  </a:lnTo>
                  <a:lnTo>
                    <a:pt x="0" y="6"/>
                  </a:lnTo>
                  <a:lnTo>
                    <a:pt x="0" y="4"/>
                  </a:lnTo>
                  <a:lnTo>
                    <a:pt x="2" y="4"/>
                  </a:lnTo>
                  <a:lnTo>
                    <a:pt x="2" y="6"/>
                  </a:lnTo>
                  <a:lnTo>
                    <a:pt x="2" y="4"/>
                  </a:lnTo>
                  <a:lnTo>
                    <a:pt x="2" y="6"/>
                  </a:lnTo>
                  <a:lnTo>
                    <a:pt x="4" y="4"/>
                  </a:lnTo>
                  <a:lnTo>
                    <a:pt x="4" y="6"/>
                  </a:lnTo>
                  <a:lnTo>
                    <a:pt x="4" y="4"/>
                  </a:lnTo>
                  <a:lnTo>
                    <a:pt x="6" y="4"/>
                  </a:lnTo>
                  <a:lnTo>
                    <a:pt x="6" y="2"/>
                  </a:lnTo>
                  <a:lnTo>
                    <a:pt x="6" y="0"/>
                  </a:lnTo>
                  <a:lnTo>
                    <a:pt x="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5" name="Freeform 1480"/>
            <p:cNvSpPr>
              <a:spLocks/>
            </p:cNvSpPr>
            <p:nvPr/>
          </p:nvSpPr>
          <p:spPr bwMode="gray">
            <a:xfrm>
              <a:off x="4543998" y="1587300"/>
              <a:ext cx="1933" cy="1933"/>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6" name="Freeform 1481"/>
            <p:cNvSpPr>
              <a:spLocks/>
            </p:cNvSpPr>
            <p:nvPr/>
          </p:nvSpPr>
          <p:spPr bwMode="gray">
            <a:xfrm>
              <a:off x="4526603" y="1582468"/>
              <a:ext cx="5798" cy="8698"/>
            </a:xfrm>
            <a:custGeom>
              <a:avLst/>
              <a:gdLst>
                <a:gd name="T0" fmla="*/ 4 w 6"/>
                <a:gd name="T1" fmla="*/ 7 h 9"/>
                <a:gd name="T2" fmla="*/ 2 w 6"/>
                <a:gd name="T3" fmla="*/ 7 h 9"/>
                <a:gd name="T4" fmla="*/ 2 w 6"/>
                <a:gd name="T5" fmla="*/ 9 h 9"/>
                <a:gd name="T6" fmla="*/ 0 w 6"/>
                <a:gd name="T7" fmla="*/ 9 h 9"/>
                <a:gd name="T8" fmla="*/ 0 w 6"/>
                <a:gd name="T9" fmla="*/ 7 h 9"/>
                <a:gd name="T10" fmla="*/ 2 w 6"/>
                <a:gd name="T11" fmla="*/ 7 h 9"/>
                <a:gd name="T12" fmla="*/ 2 w 6"/>
                <a:gd name="T13" fmla="*/ 5 h 9"/>
                <a:gd name="T14" fmla="*/ 2 w 6"/>
                <a:gd name="T15" fmla="*/ 3 h 9"/>
                <a:gd name="T16" fmla="*/ 4 w 6"/>
                <a:gd name="T17" fmla="*/ 3 h 9"/>
                <a:gd name="T18" fmla="*/ 4 w 6"/>
                <a:gd name="T19" fmla="*/ 2 h 9"/>
                <a:gd name="T20" fmla="*/ 6 w 6"/>
                <a:gd name="T21" fmla="*/ 2 h 9"/>
                <a:gd name="T22" fmla="*/ 6 w 6"/>
                <a:gd name="T23" fmla="*/ 0 h 9"/>
                <a:gd name="T24" fmla="*/ 6 w 6"/>
                <a:gd name="T25" fmla="*/ 2 h 9"/>
                <a:gd name="T26" fmla="*/ 6 w 6"/>
                <a:gd name="T27" fmla="*/ 3 h 9"/>
                <a:gd name="T28" fmla="*/ 6 w 6"/>
                <a:gd name="T29" fmla="*/ 5 h 9"/>
                <a:gd name="T30" fmla="*/ 4 w 6"/>
                <a:gd name="T31" fmla="*/ 5 h 9"/>
                <a:gd name="T32" fmla="*/ 4 w 6"/>
                <a:gd name="T3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9">
                  <a:moveTo>
                    <a:pt x="4" y="7"/>
                  </a:moveTo>
                  <a:lnTo>
                    <a:pt x="2" y="7"/>
                  </a:lnTo>
                  <a:lnTo>
                    <a:pt x="2" y="9"/>
                  </a:lnTo>
                  <a:lnTo>
                    <a:pt x="0" y="9"/>
                  </a:lnTo>
                  <a:lnTo>
                    <a:pt x="0" y="7"/>
                  </a:lnTo>
                  <a:lnTo>
                    <a:pt x="2" y="7"/>
                  </a:lnTo>
                  <a:lnTo>
                    <a:pt x="2" y="5"/>
                  </a:lnTo>
                  <a:lnTo>
                    <a:pt x="2" y="3"/>
                  </a:lnTo>
                  <a:lnTo>
                    <a:pt x="4" y="3"/>
                  </a:lnTo>
                  <a:lnTo>
                    <a:pt x="4" y="2"/>
                  </a:lnTo>
                  <a:lnTo>
                    <a:pt x="6" y="2"/>
                  </a:lnTo>
                  <a:lnTo>
                    <a:pt x="6" y="0"/>
                  </a:lnTo>
                  <a:lnTo>
                    <a:pt x="6" y="2"/>
                  </a:lnTo>
                  <a:lnTo>
                    <a:pt x="6" y="3"/>
                  </a:lnTo>
                  <a:lnTo>
                    <a:pt x="6" y="5"/>
                  </a:lnTo>
                  <a:lnTo>
                    <a:pt x="4" y="5"/>
                  </a:lnTo>
                  <a:lnTo>
                    <a:pt x="4" y="7"/>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7" name="Freeform 1482"/>
            <p:cNvSpPr>
              <a:spLocks/>
            </p:cNvSpPr>
            <p:nvPr/>
          </p:nvSpPr>
          <p:spPr bwMode="gray">
            <a:xfrm>
              <a:off x="4538199" y="1576670"/>
              <a:ext cx="11597" cy="12563"/>
            </a:xfrm>
            <a:custGeom>
              <a:avLst/>
              <a:gdLst>
                <a:gd name="T0" fmla="*/ 8 w 12"/>
                <a:gd name="T1" fmla="*/ 0 h 13"/>
                <a:gd name="T2" fmla="*/ 10 w 12"/>
                <a:gd name="T3" fmla="*/ 0 h 13"/>
                <a:gd name="T4" fmla="*/ 10 w 12"/>
                <a:gd name="T5" fmla="*/ 2 h 13"/>
                <a:gd name="T6" fmla="*/ 10 w 12"/>
                <a:gd name="T7" fmla="*/ 4 h 13"/>
                <a:gd name="T8" fmla="*/ 10 w 12"/>
                <a:gd name="T9" fmla="*/ 2 h 13"/>
                <a:gd name="T10" fmla="*/ 12 w 12"/>
                <a:gd name="T11" fmla="*/ 2 h 13"/>
                <a:gd name="T12" fmla="*/ 10 w 12"/>
                <a:gd name="T13" fmla="*/ 2 h 13"/>
                <a:gd name="T14" fmla="*/ 10 w 12"/>
                <a:gd name="T15" fmla="*/ 4 h 13"/>
                <a:gd name="T16" fmla="*/ 12 w 12"/>
                <a:gd name="T17" fmla="*/ 4 h 13"/>
                <a:gd name="T18" fmla="*/ 12 w 12"/>
                <a:gd name="T19" fmla="*/ 6 h 13"/>
                <a:gd name="T20" fmla="*/ 10 w 12"/>
                <a:gd name="T21" fmla="*/ 6 h 13"/>
                <a:gd name="T22" fmla="*/ 10 w 12"/>
                <a:gd name="T23" fmla="*/ 8 h 13"/>
                <a:gd name="T24" fmla="*/ 10 w 12"/>
                <a:gd name="T25" fmla="*/ 9 h 13"/>
                <a:gd name="T26" fmla="*/ 8 w 12"/>
                <a:gd name="T27" fmla="*/ 9 h 13"/>
                <a:gd name="T28" fmla="*/ 6 w 12"/>
                <a:gd name="T29" fmla="*/ 9 h 13"/>
                <a:gd name="T30" fmla="*/ 4 w 12"/>
                <a:gd name="T31" fmla="*/ 11 h 13"/>
                <a:gd name="T32" fmla="*/ 4 w 12"/>
                <a:gd name="T33" fmla="*/ 13 h 13"/>
                <a:gd name="T34" fmla="*/ 2 w 12"/>
                <a:gd name="T35" fmla="*/ 13 h 13"/>
                <a:gd name="T36" fmla="*/ 2 w 12"/>
                <a:gd name="T37" fmla="*/ 11 h 13"/>
                <a:gd name="T38" fmla="*/ 4 w 12"/>
                <a:gd name="T39" fmla="*/ 11 h 13"/>
                <a:gd name="T40" fmla="*/ 2 w 12"/>
                <a:gd name="T41" fmla="*/ 11 h 13"/>
                <a:gd name="T42" fmla="*/ 4 w 12"/>
                <a:gd name="T43" fmla="*/ 11 h 13"/>
                <a:gd name="T44" fmla="*/ 0 w 12"/>
                <a:gd name="T45" fmla="*/ 11 h 13"/>
                <a:gd name="T46" fmla="*/ 2 w 12"/>
                <a:gd name="T47" fmla="*/ 11 h 13"/>
                <a:gd name="T48" fmla="*/ 2 w 12"/>
                <a:gd name="T49" fmla="*/ 9 h 13"/>
                <a:gd name="T50" fmla="*/ 4 w 12"/>
                <a:gd name="T51" fmla="*/ 9 h 13"/>
                <a:gd name="T52" fmla="*/ 2 w 12"/>
                <a:gd name="T53" fmla="*/ 9 h 13"/>
                <a:gd name="T54" fmla="*/ 2 w 12"/>
                <a:gd name="T55" fmla="*/ 8 h 13"/>
                <a:gd name="T56" fmla="*/ 4 w 12"/>
                <a:gd name="T57" fmla="*/ 8 h 13"/>
                <a:gd name="T58" fmla="*/ 2 w 12"/>
                <a:gd name="T59" fmla="*/ 8 h 13"/>
                <a:gd name="T60" fmla="*/ 2 w 12"/>
                <a:gd name="T61" fmla="*/ 6 h 13"/>
                <a:gd name="T62" fmla="*/ 4 w 12"/>
                <a:gd name="T63" fmla="*/ 6 h 13"/>
                <a:gd name="T64" fmla="*/ 2 w 12"/>
                <a:gd name="T65" fmla="*/ 6 h 13"/>
                <a:gd name="T66" fmla="*/ 4 w 12"/>
                <a:gd name="T67" fmla="*/ 6 h 13"/>
                <a:gd name="T68" fmla="*/ 2 w 12"/>
                <a:gd name="T69" fmla="*/ 6 h 13"/>
                <a:gd name="T70" fmla="*/ 2 w 12"/>
                <a:gd name="T71" fmla="*/ 4 h 13"/>
                <a:gd name="T72" fmla="*/ 4 w 12"/>
                <a:gd name="T73" fmla="*/ 4 h 13"/>
                <a:gd name="T74" fmla="*/ 6 w 12"/>
                <a:gd name="T75" fmla="*/ 6 h 13"/>
                <a:gd name="T76" fmla="*/ 6 w 12"/>
                <a:gd name="T77" fmla="*/ 4 h 13"/>
                <a:gd name="T78" fmla="*/ 4 w 12"/>
                <a:gd name="T79" fmla="*/ 4 h 13"/>
                <a:gd name="T80" fmla="*/ 6 w 12"/>
                <a:gd name="T81" fmla="*/ 4 h 13"/>
                <a:gd name="T82" fmla="*/ 4 w 12"/>
                <a:gd name="T83" fmla="*/ 4 h 13"/>
                <a:gd name="T84" fmla="*/ 4 w 12"/>
                <a:gd name="T85" fmla="*/ 2 h 13"/>
                <a:gd name="T86" fmla="*/ 6 w 12"/>
                <a:gd name="T87" fmla="*/ 2 h 13"/>
                <a:gd name="T88" fmla="*/ 4 w 12"/>
                <a:gd name="T89" fmla="*/ 2 h 13"/>
                <a:gd name="T90" fmla="*/ 6 w 12"/>
                <a:gd name="T91" fmla="*/ 2 h 13"/>
                <a:gd name="T92" fmla="*/ 8 w 12"/>
                <a:gd name="T93" fmla="*/ 2 h 13"/>
                <a:gd name="T94" fmla="*/ 6 w 12"/>
                <a:gd name="T95" fmla="*/ 0 h 13"/>
                <a:gd name="T96" fmla="*/ 8 w 12"/>
                <a:gd name="T97" fmla="*/ 2 h 13"/>
                <a:gd name="T98" fmla="*/ 8 w 12"/>
                <a:gd name="T9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3">
                  <a:moveTo>
                    <a:pt x="8" y="0"/>
                  </a:moveTo>
                  <a:lnTo>
                    <a:pt x="10" y="0"/>
                  </a:lnTo>
                  <a:lnTo>
                    <a:pt x="10" y="2"/>
                  </a:lnTo>
                  <a:lnTo>
                    <a:pt x="10" y="4"/>
                  </a:lnTo>
                  <a:lnTo>
                    <a:pt x="10" y="2"/>
                  </a:lnTo>
                  <a:lnTo>
                    <a:pt x="12" y="2"/>
                  </a:lnTo>
                  <a:lnTo>
                    <a:pt x="10" y="2"/>
                  </a:lnTo>
                  <a:lnTo>
                    <a:pt x="10" y="4"/>
                  </a:lnTo>
                  <a:lnTo>
                    <a:pt x="12" y="4"/>
                  </a:lnTo>
                  <a:lnTo>
                    <a:pt x="12" y="6"/>
                  </a:lnTo>
                  <a:lnTo>
                    <a:pt x="10" y="6"/>
                  </a:lnTo>
                  <a:lnTo>
                    <a:pt x="10" y="8"/>
                  </a:lnTo>
                  <a:lnTo>
                    <a:pt x="10" y="9"/>
                  </a:lnTo>
                  <a:lnTo>
                    <a:pt x="8" y="9"/>
                  </a:lnTo>
                  <a:lnTo>
                    <a:pt x="6" y="9"/>
                  </a:lnTo>
                  <a:lnTo>
                    <a:pt x="4" y="11"/>
                  </a:lnTo>
                  <a:lnTo>
                    <a:pt x="4" y="13"/>
                  </a:lnTo>
                  <a:lnTo>
                    <a:pt x="2" y="13"/>
                  </a:lnTo>
                  <a:lnTo>
                    <a:pt x="2" y="11"/>
                  </a:lnTo>
                  <a:lnTo>
                    <a:pt x="4" y="11"/>
                  </a:lnTo>
                  <a:lnTo>
                    <a:pt x="2" y="11"/>
                  </a:lnTo>
                  <a:lnTo>
                    <a:pt x="4" y="11"/>
                  </a:lnTo>
                  <a:lnTo>
                    <a:pt x="0" y="11"/>
                  </a:lnTo>
                  <a:lnTo>
                    <a:pt x="2" y="11"/>
                  </a:lnTo>
                  <a:lnTo>
                    <a:pt x="2" y="9"/>
                  </a:lnTo>
                  <a:lnTo>
                    <a:pt x="4" y="9"/>
                  </a:lnTo>
                  <a:lnTo>
                    <a:pt x="2" y="9"/>
                  </a:lnTo>
                  <a:lnTo>
                    <a:pt x="2" y="8"/>
                  </a:lnTo>
                  <a:lnTo>
                    <a:pt x="4" y="8"/>
                  </a:lnTo>
                  <a:lnTo>
                    <a:pt x="2" y="8"/>
                  </a:lnTo>
                  <a:lnTo>
                    <a:pt x="2" y="6"/>
                  </a:lnTo>
                  <a:lnTo>
                    <a:pt x="4" y="6"/>
                  </a:lnTo>
                  <a:lnTo>
                    <a:pt x="2" y="6"/>
                  </a:lnTo>
                  <a:lnTo>
                    <a:pt x="4" y="6"/>
                  </a:lnTo>
                  <a:lnTo>
                    <a:pt x="2" y="6"/>
                  </a:lnTo>
                  <a:lnTo>
                    <a:pt x="2" y="4"/>
                  </a:lnTo>
                  <a:lnTo>
                    <a:pt x="4" y="4"/>
                  </a:lnTo>
                  <a:lnTo>
                    <a:pt x="6" y="6"/>
                  </a:lnTo>
                  <a:lnTo>
                    <a:pt x="6" y="4"/>
                  </a:lnTo>
                  <a:lnTo>
                    <a:pt x="4" y="4"/>
                  </a:lnTo>
                  <a:lnTo>
                    <a:pt x="6" y="4"/>
                  </a:lnTo>
                  <a:lnTo>
                    <a:pt x="4" y="4"/>
                  </a:lnTo>
                  <a:lnTo>
                    <a:pt x="4" y="2"/>
                  </a:lnTo>
                  <a:lnTo>
                    <a:pt x="6" y="2"/>
                  </a:lnTo>
                  <a:lnTo>
                    <a:pt x="4" y="2"/>
                  </a:lnTo>
                  <a:lnTo>
                    <a:pt x="6" y="2"/>
                  </a:lnTo>
                  <a:lnTo>
                    <a:pt x="8" y="2"/>
                  </a:lnTo>
                  <a:lnTo>
                    <a:pt x="6" y="0"/>
                  </a:lnTo>
                  <a:lnTo>
                    <a:pt x="8" y="2"/>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8" name="Freeform 1483"/>
            <p:cNvSpPr>
              <a:spLocks/>
            </p:cNvSpPr>
            <p:nvPr/>
          </p:nvSpPr>
          <p:spPr bwMode="gray">
            <a:xfrm>
              <a:off x="4547863" y="1568939"/>
              <a:ext cx="8698" cy="9664"/>
            </a:xfrm>
            <a:custGeom>
              <a:avLst/>
              <a:gdLst>
                <a:gd name="T0" fmla="*/ 7 w 9"/>
                <a:gd name="T1" fmla="*/ 0 h 10"/>
                <a:gd name="T2" fmla="*/ 7 w 9"/>
                <a:gd name="T3" fmla="*/ 2 h 10"/>
                <a:gd name="T4" fmla="*/ 9 w 9"/>
                <a:gd name="T5" fmla="*/ 2 h 10"/>
                <a:gd name="T6" fmla="*/ 9 w 9"/>
                <a:gd name="T7" fmla="*/ 4 h 10"/>
                <a:gd name="T8" fmla="*/ 7 w 9"/>
                <a:gd name="T9" fmla="*/ 6 h 10"/>
                <a:gd name="T10" fmla="*/ 7 w 9"/>
                <a:gd name="T11" fmla="*/ 8 h 10"/>
                <a:gd name="T12" fmla="*/ 6 w 9"/>
                <a:gd name="T13" fmla="*/ 8 h 10"/>
                <a:gd name="T14" fmla="*/ 4 w 9"/>
                <a:gd name="T15" fmla="*/ 8 h 10"/>
                <a:gd name="T16" fmla="*/ 2 w 9"/>
                <a:gd name="T17" fmla="*/ 10 h 10"/>
                <a:gd name="T18" fmla="*/ 2 w 9"/>
                <a:gd name="T19" fmla="*/ 8 h 10"/>
                <a:gd name="T20" fmla="*/ 0 w 9"/>
                <a:gd name="T21" fmla="*/ 8 h 10"/>
                <a:gd name="T22" fmla="*/ 2 w 9"/>
                <a:gd name="T23" fmla="*/ 8 h 10"/>
                <a:gd name="T24" fmla="*/ 2 w 9"/>
                <a:gd name="T25" fmla="*/ 6 h 10"/>
                <a:gd name="T26" fmla="*/ 0 w 9"/>
                <a:gd name="T27" fmla="*/ 6 h 10"/>
                <a:gd name="T28" fmla="*/ 2 w 9"/>
                <a:gd name="T29" fmla="*/ 6 h 10"/>
                <a:gd name="T30" fmla="*/ 4 w 9"/>
                <a:gd name="T31" fmla="*/ 8 h 10"/>
                <a:gd name="T32" fmla="*/ 4 w 9"/>
                <a:gd name="T33" fmla="*/ 6 h 10"/>
                <a:gd name="T34" fmla="*/ 2 w 9"/>
                <a:gd name="T35" fmla="*/ 4 h 10"/>
                <a:gd name="T36" fmla="*/ 4 w 9"/>
                <a:gd name="T37" fmla="*/ 4 h 10"/>
                <a:gd name="T38" fmla="*/ 6 w 9"/>
                <a:gd name="T39" fmla="*/ 6 h 10"/>
                <a:gd name="T40" fmla="*/ 6 w 9"/>
                <a:gd name="T41" fmla="*/ 4 h 10"/>
                <a:gd name="T42" fmla="*/ 4 w 9"/>
                <a:gd name="T43" fmla="*/ 4 h 10"/>
                <a:gd name="T44" fmla="*/ 4 w 9"/>
                <a:gd name="T45" fmla="*/ 2 h 10"/>
                <a:gd name="T46" fmla="*/ 4 w 9"/>
                <a:gd name="T47" fmla="*/ 4 h 10"/>
                <a:gd name="T48" fmla="*/ 6 w 9"/>
                <a:gd name="T49" fmla="*/ 4 h 10"/>
                <a:gd name="T50" fmla="*/ 6 w 9"/>
                <a:gd name="T51" fmla="*/ 2 h 10"/>
                <a:gd name="T52" fmla="*/ 6 w 9"/>
                <a:gd name="T53" fmla="*/ 4 h 10"/>
                <a:gd name="T54" fmla="*/ 6 w 9"/>
                <a:gd name="T55" fmla="*/ 6 h 10"/>
                <a:gd name="T56" fmla="*/ 7 w 9"/>
                <a:gd name="T57" fmla="*/ 6 h 10"/>
                <a:gd name="T58" fmla="*/ 7 w 9"/>
                <a:gd name="T59" fmla="*/ 4 h 10"/>
                <a:gd name="T60" fmla="*/ 7 w 9"/>
                <a:gd name="T61" fmla="*/ 2 h 10"/>
                <a:gd name="T62" fmla="*/ 6 w 9"/>
                <a:gd name="T63" fmla="*/ 2 h 10"/>
                <a:gd name="T64" fmla="*/ 6 w 9"/>
                <a:gd name="T65" fmla="*/ 0 h 10"/>
                <a:gd name="T66" fmla="*/ 7 w 9"/>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0">
                  <a:moveTo>
                    <a:pt x="7" y="0"/>
                  </a:moveTo>
                  <a:lnTo>
                    <a:pt x="7" y="2"/>
                  </a:lnTo>
                  <a:lnTo>
                    <a:pt x="9" y="2"/>
                  </a:lnTo>
                  <a:lnTo>
                    <a:pt x="9" y="4"/>
                  </a:lnTo>
                  <a:lnTo>
                    <a:pt x="7" y="6"/>
                  </a:lnTo>
                  <a:lnTo>
                    <a:pt x="7" y="8"/>
                  </a:lnTo>
                  <a:lnTo>
                    <a:pt x="6" y="8"/>
                  </a:lnTo>
                  <a:lnTo>
                    <a:pt x="4" y="8"/>
                  </a:lnTo>
                  <a:lnTo>
                    <a:pt x="2" y="10"/>
                  </a:lnTo>
                  <a:lnTo>
                    <a:pt x="2" y="8"/>
                  </a:lnTo>
                  <a:lnTo>
                    <a:pt x="0" y="8"/>
                  </a:lnTo>
                  <a:lnTo>
                    <a:pt x="2" y="8"/>
                  </a:lnTo>
                  <a:lnTo>
                    <a:pt x="2" y="6"/>
                  </a:lnTo>
                  <a:lnTo>
                    <a:pt x="0" y="6"/>
                  </a:lnTo>
                  <a:lnTo>
                    <a:pt x="2" y="6"/>
                  </a:lnTo>
                  <a:lnTo>
                    <a:pt x="4" y="8"/>
                  </a:lnTo>
                  <a:lnTo>
                    <a:pt x="4" y="6"/>
                  </a:lnTo>
                  <a:lnTo>
                    <a:pt x="2" y="4"/>
                  </a:lnTo>
                  <a:lnTo>
                    <a:pt x="4" y="4"/>
                  </a:lnTo>
                  <a:lnTo>
                    <a:pt x="6" y="6"/>
                  </a:lnTo>
                  <a:lnTo>
                    <a:pt x="6" y="4"/>
                  </a:lnTo>
                  <a:lnTo>
                    <a:pt x="4" y="4"/>
                  </a:lnTo>
                  <a:lnTo>
                    <a:pt x="4" y="2"/>
                  </a:lnTo>
                  <a:lnTo>
                    <a:pt x="4" y="4"/>
                  </a:lnTo>
                  <a:lnTo>
                    <a:pt x="6" y="4"/>
                  </a:lnTo>
                  <a:lnTo>
                    <a:pt x="6" y="2"/>
                  </a:lnTo>
                  <a:lnTo>
                    <a:pt x="6" y="4"/>
                  </a:lnTo>
                  <a:lnTo>
                    <a:pt x="6" y="6"/>
                  </a:lnTo>
                  <a:lnTo>
                    <a:pt x="7" y="6"/>
                  </a:lnTo>
                  <a:lnTo>
                    <a:pt x="7" y="4"/>
                  </a:lnTo>
                  <a:lnTo>
                    <a:pt x="7" y="2"/>
                  </a:lnTo>
                  <a:lnTo>
                    <a:pt x="6" y="2"/>
                  </a:lnTo>
                  <a:lnTo>
                    <a:pt x="6" y="0"/>
                  </a:lnTo>
                  <a:lnTo>
                    <a:pt x="7"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09" name="Rectangle 1484"/>
            <p:cNvSpPr>
              <a:spLocks noChangeArrowheads="1"/>
            </p:cNvSpPr>
            <p:nvPr/>
          </p:nvSpPr>
          <p:spPr bwMode="gray">
            <a:xfrm>
              <a:off x="4568158" y="156893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0" name="Freeform 1485"/>
            <p:cNvSpPr>
              <a:spLocks/>
            </p:cNvSpPr>
            <p:nvPr/>
          </p:nvSpPr>
          <p:spPr bwMode="gray">
            <a:xfrm>
              <a:off x="4640638" y="1568939"/>
              <a:ext cx="3866" cy="3866"/>
            </a:xfrm>
            <a:custGeom>
              <a:avLst/>
              <a:gdLst>
                <a:gd name="T0" fmla="*/ 4 w 4"/>
                <a:gd name="T1" fmla="*/ 2 h 4"/>
                <a:gd name="T2" fmla="*/ 2 w 4"/>
                <a:gd name="T3" fmla="*/ 4 h 4"/>
                <a:gd name="T4" fmla="*/ 2 w 4"/>
                <a:gd name="T5" fmla="*/ 2 h 4"/>
                <a:gd name="T6" fmla="*/ 2 w 4"/>
                <a:gd name="T7" fmla="*/ 4 h 4"/>
                <a:gd name="T8" fmla="*/ 0 w 4"/>
                <a:gd name="T9" fmla="*/ 4 h 4"/>
                <a:gd name="T10" fmla="*/ 0 w 4"/>
                <a:gd name="T11" fmla="*/ 2 h 4"/>
                <a:gd name="T12" fmla="*/ 2 w 4"/>
                <a:gd name="T13" fmla="*/ 2 h 4"/>
                <a:gd name="T14" fmla="*/ 2 w 4"/>
                <a:gd name="T15" fmla="*/ 0 h 4"/>
                <a:gd name="T16" fmla="*/ 4 w 4"/>
                <a:gd name="T17" fmla="*/ 0 h 4"/>
                <a:gd name="T18" fmla="*/ 4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2"/>
                  </a:moveTo>
                  <a:lnTo>
                    <a:pt x="2" y="4"/>
                  </a:lnTo>
                  <a:lnTo>
                    <a:pt x="2" y="2"/>
                  </a:lnTo>
                  <a:lnTo>
                    <a:pt x="2" y="4"/>
                  </a:lnTo>
                  <a:lnTo>
                    <a:pt x="0" y="4"/>
                  </a:lnTo>
                  <a:lnTo>
                    <a:pt x="0" y="2"/>
                  </a:lnTo>
                  <a:lnTo>
                    <a:pt x="2" y="2"/>
                  </a:lnTo>
                  <a:lnTo>
                    <a:pt x="2" y="0"/>
                  </a:lnTo>
                  <a:lnTo>
                    <a:pt x="4"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1" name="Freeform 1486"/>
            <p:cNvSpPr>
              <a:spLocks/>
            </p:cNvSpPr>
            <p:nvPr/>
          </p:nvSpPr>
          <p:spPr bwMode="gray">
            <a:xfrm>
              <a:off x="4577822" y="1567006"/>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2" name="Freeform 1487"/>
            <p:cNvSpPr>
              <a:spLocks/>
            </p:cNvSpPr>
            <p:nvPr/>
          </p:nvSpPr>
          <p:spPr bwMode="gray">
            <a:xfrm>
              <a:off x="4558494" y="1567006"/>
              <a:ext cx="3866" cy="3866"/>
            </a:xfrm>
            <a:custGeom>
              <a:avLst/>
              <a:gdLst>
                <a:gd name="T0" fmla="*/ 4 w 4"/>
                <a:gd name="T1" fmla="*/ 4 h 4"/>
                <a:gd name="T2" fmla="*/ 2 w 4"/>
                <a:gd name="T3" fmla="*/ 4 h 4"/>
                <a:gd name="T4" fmla="*/ 0 w 4"/>
                <a:gd name="T5" fmla="*/ 4 h 4"/>
                <a:gd name="T6" fmla="*/ 2 w 4"/>
                <a:gd name="T7" fmla="*/ 4 h 4"/>
                <a:gd name="T8" fmla="*/ 2 w 4"/>
                <a:gd name="T9" fmla="*/ 2 h 4"/>
                <a:gd name="T10" fmla="*/ 4 w 4"/>
                <a:gd name="T11" fmla="*/ 0 h 4"/>
                <a:gd name="T12" fmla="*/ 4 w 4"/>
                <a:gd name="T13" fmla="*/ 2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2" y="4"/>
                  </a:lnTo>
                  <a:lnTo>
                    <a:pt x="0" y="4"/>
                  </a:lnTo>
                  <a:lnTo>
                    <a:pt x="2" y="4"/>
                  </a:lnTo>
                  <a:lnTo>
                    <a:pt x="2" y="2"/>
                  </a:lnTo>
                  <a:lnTo>
                    <a:pt x="4" y="0"/>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3" name="Freeform 1488"/>
            <p:cNvSpPr>
              <a:spLocks/>
            </p:cNvSpPr>
            <p:nvPr/>
          </p:nvSpPr>
          <p:spPr bwMode="gray">
            <a:xfrm>
              <a:off x="4562359" y="1565073"/>
              <a:ext cx="1933" cy="1933"/>
            </a:xfrm>
            <a:custGeom>
              <a:avLst/>
              <a:gdLst>
                <a:gd name="T0" fmla="*/ 2 w 2"/>
                <a:gd name="T1" fmla="*/ 2 h 2"/>
                <a:gd name="T2" fmla="*/ 0 w 2"/>
                <a:gd name="T3" fmla="*/ 2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4" name="Freeform 1489"/>
            <p:cNvSpPr>
              <a:spLocks/>
            </p:cNvSpPr>
            <p:nvPr/>
          </p:nvSpPr>
          <p:spPr bwMode="gray">
            <a:xfrm>
              <a:off x="4570091" y="1565073"/>
              <a:ext cx="3866" cy="3866"/>
            </a:xfrm>
            <a:custGeom>
              <a:avLst/>
              <a:gdLst>
                <a:gd name="T0" fmla="*/ 2 w 4"/>
                <a:gd name="T1" fmla="*/ 2 h 4"/>
                <a:gd name="T2" fmla="*/ 4 w 4"/>
                <a:gd name="T3" fmla="*/ 2 h 4"/>
                <a:gd name="T4" fmla="*/ 2 w 4"/>
                <a:gd name="T5" fmla="*/ 2 h 4"/>
                <a:gd name="T6" fmla="*/ 2 w 4"/>
                <a:gd name="T7" fmla="*/ 4 h 4"/>
                <a:gd name="T8" fmla="*/ 0 w 4"/>
                <a:gd name="T9" fmla="*/ 2 h 4"/>
                <a:gd name="T10" fmla="*/ 0 w 4"/>
                <a:gd name="T11" fmla="*/ 0 h 4"/>
                <a:gd name="T12" fmla="*/ 2 w 4"/>
                <a:gd name="T13" fmla="*/ 0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4" y="2"/>
                  </a:lnTo>
                  <a:lnTo>
                    <a:pt x="2" y="2"/>
                  </a:lnTo>
                  <a:lnTo>
                    <a:pt x="2"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5" name="Freeform 1490"/>
            <p:cNvSpPr>
              <a:spLocks/>
            </p:cNvSpPr>
            <p:nvPr/>
          </p:nvSpPr>
          <p:spPr bwMode="gray">
            <a:xfrm>
              <a:off x="4553662" y="1565073"/>
              <a:ext cx="8698" cy="5798"/>
            </a:xfrm>
            <a:custGeom>
              <a:avLst/>
              <a:gdLst>
                <a:gd name="T0" fmla="*/ 5 w 9"/>
                <a:gd name="T1" fmla="*/ 0 h 6"/>
                <a:gd name="T2" fmla="*/ 5 w 9"/>
                <a:gd name="T3" fmla="*/ 2 h 6"/>
                <a:gd name="T4" fmla="*/ 7 w 9"/>
                <a:gd name="T5" fmla="*/ 0 h 6"/>
                <a:gd name="T6" fmla="*/ 7 w 9"/>
                <a:gd name="T7" fmla="*/ 2 h 6"/>
                <a:gd name="T8" fmla="*/ 9 w 9"/>
                <a:gd name="T9" fmla="*/ 2 h 6"/>
                <a:gd name="T10" fmla="*/ 7 w 9"/>
                <a:gd name="T11" fmla="*/ 2 h 6"/>
                <a:gd name="T12" fmla="*/ 7 w 9"/>
                <a:gd name="T13" fmla="*/ 4 h 6"/>
                <a:gd name="T14" fmla="*/ 5 w 9"/>
                <a:gd name="T15" fmla="*/ 4 h 6"/>
                <a:gd name="T16" fmla="*/ 5 w 9"/>
                <a:gd name="T17" fmla="*/ 6 h 6"/>
                <a:gd name="T18" fmla="*/ 3 w 9"/>
                <a:gd name="T19" fmla="*/ 6 h 6"/>
                <a:gd name="T20" fmla="*/ 1 w 9"/>
                <a:gd name="T21" fmla="*/ 4 h 6"/>
                <a:gd name="T22" fmla="*/ 0 w 9"/>
                <a:gd name="T23" fmla="*/ 2 h 6"/>
                <a:gd name="T24" fmla="*/ 1 w 9"/>
                <a:gd name="T25" fmla="*/ 2 h 6"/>
                <a:gd name="T26" fmla="*/ 1 w 9"/>
                <a:gd name="T27" fmla="*/ 4 h 6"/>
                <a:gd name="T28" fmla="*/ 1 w 9"/>
                <a:gd name="T29" fmla="*/ 2 h 6"/>
                <a:gd name="T30" fmla="*/ 1 w 9"/>
                <a:gd name="T31" fmla="*/ 0 h 6"/>
                <a:gd name="T32" fmla="*/ 3 w 9"/>
                <a:gd name="T33" fmla="*/ 0 h 6"/>
                <a:gd name="T34" fmla="*/ 3 w 9"/>
                <a:gd name="T35" fmla="*/ 2 h 6"/>
                <a:gd name="T36" fmla="*/ 3 w 9"/>
                <a:gd name="T37" fmla="*/ 0 h 6"/>
                <a:gd name="T38" fmla="*/ 5 w 9"/>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6">
                  <a:moveTo>
                    <a:pt x="5" y="0"/>
                  </a:moveTo>
                  <a:lnTo>
                    <a:pt x="5" y="2"/>
                  </a:lnTo>
                  <a:lnTo>
                    <a:pt x="7" y="0"/>
                  </a:lnTo>
                  <a:lnTo>
                    <a:pt x="7" y="2"/>
                  </a:lnTo>
                  <a:lnTo>
                    <a:pt x="9" y="2"/>
                  </a:lnTo>
                  <a:lnTo>
                    <a:pt x="7" y="2"/>
                  </a:lnTo>
                  <a:lnTo>
                    <a:pt x="7" y="4"/>
                  </a:lnTo>
                  <a:lnTo>
                    <a:pt x="5" y="4"/>
                  </a:lnTo>
                  <a:lnTo>
                    <a:pt x="5" y="6"/>
                  </a:lnTo>
                  <a:lnTo>
                    <a:pt x="3" y="6"/>
                  </a:lnTo>
                  <a:lnTo>
                    <a:pt x="1" y="4"/>
                  </a:lnTo>
                  <a:lnTo>
                    <a:pt x="0" y="2"/>
                  </a:lnTo>
                  <a:lnTo>
                    <a:pt x="1" y="2"/>
                  </a:lnTo>
                  <a:lnTo>
                    <a:pt x="1" y="4"/>
                  </a:lnTo>
                  <a:lnTo>
                    <a:pt x="1" y="2"/>
                  </a:lnTo>
                  <a:lnTo>
                    <a:pt x="1" y="0"/>
                  </a:lnTo>
                  <a:lnTo>
                    <a:pt x="3" y="0"/>
                  </a:lnTo>
                  <a:lnTo>
                    <a:pt x="3" y="2"/>
                  </a:lnTo>
                  <a:lnTo>
                    <a:pt x="3" y="0"/>
                  </a:lnTo>
                  <a:lnTo>
                    <a:pt x="5"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6" name="Freeform 1491"/>
            <p:cNvSpPr>
              <a:spLocks/>
            </p:cNvSpPr>
            <p:nvPr/>
          </p:nvSpPr>
          <p:spPr bwMode="gray">
            <a:xfrm>
              <a:off x="4553662" y="1563140"/>
              <a:ext cx="2899" cy="3866"/>
            </a:xfrm>
            <a:custGeom>
              <a:avLst/>
              <a:gdLst>
                <a:gd name="T0" fmla="*/ 1 w 3"/>
                <a:gd name="T1" fmla="*/ 2 h 4"/>
                <a:gd name="T2" fmla="*/ 1 w 3"/>
                <a:gd name="T3" fmla="*/ 0 h 4"/>
                <a:gd name="T4" fmla="*/ 1 w 3"/>
                <a:gd name="T5" fmla="*/ 2 h 4"/>
                <a:gd name="T6" fmla="*/ 3 w 3"/>
                <a:gd name="T7" fmla="*/ 2 h 4"/>
                <a:gd name="T8" fmla="*/ 1 w 3"/>
                <a:gd name="T9" fmla="*/ 2 h 4"/>
                <a:gd name="T10" fmla="*/ 1 w 3"/>
                <a:gd name="T11" fmla="*/ 4 h 4"/>
                <a:gd name="T12" fmla="*/ 0 w 3"/>
                <a:gd name="T13" fmla="*/ 4 h 4"/>
                <a:gd name="T14" fmla="*/ 0 w 3"/>
                <a:gd name="T15" fmla="*/ 2 h 4"/>
                <a:gd name="T16" fmla="*/ 0 w 3"/>
                <a:gd name="T17" fmla="*/ 0 h 4"/>
                <a:gd name="T18" fmla="*/ 1 w 3"/>
                <a:gd name="T19" fmla="*/ 0 h 4"/>
                <a:gd name="T20" fmla="*/ 1 w 3"/>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1" y="2"/>
                  </a:moveTo>
                  <a:lnTo>
                    <a:pt x="1" y="0"/>
                  </a:lnTo>
                  <a:lnTo>
                    <a:pt x="1" y="2"/>
                  </a:lnTo>
                  <a:lnTo>
                    <a:pt x="3" y="2"/>
                  </a:lnTo>
                  <a:lnTo>
                    <a:pt x="1" y="2"/>
                  </a:lnTo>
                  <a:lnTo>
                    <a:pt x="1" y="4"/>
                  </a:lnTo>
                  <a:lnTo>
                    <a:pt x="0" y="4"/>
                  </a:lnTo>
                  <a:lnTo>
                    <a:pt x="0" y="2"/>
                  </a:lnTo>
                  <a:lnTo>
                    <a:pt x="0" y="0"/>
                  </a:lnTo>
                  <a:lnTo>
                    <a:pt x="1" y="0"/>
                  </a:lnTo>
                  <a:lnTo>
                    <a:pt x="1"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7" name="Rectangle 1492"/>
            <p:cNvSpPr>
              <a:spLocks noChangeArrowheads="1"/>
            </p:cNvSpPr>
            <p:nvPr/>
          </p:nvSpPr>
          <p:spPr bwMode="gray">
            <a:xfrm>
              <a:off x="4570091" y="156314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8" name="Freeform 1493"/>
            <p:cNvSpPr>
              <a:spLocks/>
            </p:cNvSpPr>
            <p:nvPr/>
          </p:nvSpPr>
          <p:spPr bwMode="gray">
            <a:xfrm>
              <a:off x="4558494" y="1563140"/>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19" name="Freeform 1494"/>
            <p:cNvSpPr>
              <a:spLocks/>
            </p:cNvSpPr>
            <p:nvPr/>
          </p:nvSpPr>
          <p:spPr bwMode="gray">
            <a:xfrm>
              <a:off x="4568158" y="1561207"/>
              <a:ext cx="1933" cy="3866"/>
            </a:xfrm>
            <a:custGeom>
              <a:avLst/>
              <a:gdLst>
                <a:gd name="T0" fmla="*/ 2 w 2"/>
                <a:gd name="T1" fmla="*/ 2 h 4"/>
                <a:gd name="T2" fmla="*/ 2 w 2"/>
                <a:gd name="T3" fmla="*/ 4 h 4"/>
                <a:gd name="T4" fmla="*/ 0 w 2"/>
                <a:gd name="T5" fmla="*/ 4 h 4"/>
                <a:gd name="T6" fmla="*/ 0 w 2"/>
                <a:gd name="T7" fmla="*/ 2 h 4"/>
                <a:gd name="T8" fmla="*/ 0 w 2"/>
                <a:gd name="T9" fmla="*/ 4 h 4"/>
                <a:gd name="T10" fmla="*/ 0 w 2"/>
                <a:gd name="T11" fmla="*/ 2 h 4"/>
                <a:gd name="T12" fmla="*/ 0 w 2"/>
                <a:gd name="T13" fmla="*/ 0 h 4"/>
                <a:gd name="T14" fmla="*/ 2 w 2"/>
                <a:gd name="T15" fmla="*/ 0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2" y="4"/>
                  </a:lnTo>
                  <a:lnTo>
                    <a:pt x="0" y="4"/>
                  </a:lnTo>
                  <a:lnTo>
                    <a:pt x="0" y="2"/>
                  </a:lnTo>
                  <a:lnTo>
                    <a:pt x="0" y="4"/>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0" name="Rectangle 1495"/>
            <p:cNvSpPr>
              <a:spLocks noChangeArrowheads="1"/>
            </p:cNvSpPr>
            <p:nvPr/>
          </p:nvSpPr>
          <p:spPr bwMode="gray">
            <a:xfrm>
              <a:off x="4556561" y="1561207"/>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1" name="Freeform 1496"/>
            <p:cNvSpPr>
              <a:spLocks/>
            </p:cNvSpPr>
            <p:nvPr/>
          </p:nvSpPr>
          <p:spPr bwMode="gray">
            <a:xfrm>
              <a:off x="4560427" y="1559275"/>
              <a:ext cx="5798" cy="5798"/>
            </a:xfrm>
            <a:custGeom>
              <a:avLst/>
              <a:gdLst>
                <a:gd name="T0" fmla="*/ 2 w 6"/>
                <a:gd name="T1" fmla="*/ 2 h 6"/>
                <a:gd name="T2" fmla="*/ 2 w 6"/>
                <a:gd name="T3" fmla="*/ 4 h 6"/>
                <a:gd name="T4" fmla="*/ 2 w 6"/>
                <a:gd name="T5" fmla="*/ 2 h 6"/>
                <a:gd name="T6" fmla="*/ 4 w 6"/>
                <a:gd name="T7" fmla="*/ 2 h 6"/>
                <a:gd name="T8" fmla="*/ 4 w 6"/>
                <a:gd name="T9" fmla="*/ 4 h 6"/>
                <a:gd name="T10" fmla="*/ 6 w 6"/>
                <a:gd name="T11" fmla="*/ 4 h 6"/>
                <a:gd name="T12" fmla="*/ 4 w 6"/>
                <a:gd name="T13" fmla="*/ 6 h 6"/>
                <a:gd name="T14" fmla="*/ 2 w 6"/>
                <a:gd name="T15" fmla="*/ 6 h 6"/>
                <a:gd name="T16" fmla="*/ 2 w 6"/>
                <a:gd name="T17" fmla="*/ 4 h 6"/>
                <a:gd name="T18" fmla="*/ 2 w 6"/>
                <a:gd name="T19" fmla="*/ 2 h 6"/>
                <a:gd name="T20" fmla="*/ 0 w 6"/>
                <a:gd name="T21" fmla="*/ 2 h 6"/>
                <a:gd name="T22" fmla="*/ 0 w 6"/>
                <a:gd name="T23" fmla="*/ 0 h 6"/>
                <a:gd name="T24" fmla="*/ 2 w 6"/>
                <a:gd name="T25" fmla="*/ 0 h 6"/>
                <a:gd name="T26" fmla="*/ 2 w 6"/>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2" y="2"/>
                  </a:moveTo>
                  <a:lnTo>
                    <a:pt x="2" y="4"/>
                  </a:lnTo>
                  <a:lnTo>
                    <a:pt x="2" y="2"/>
                  </a:lnTo>
                  <a:lnTo>
                    <a:pt x="4" y="2"/>
                  </a:lnTo>
                  <a:lnTo>
                    <a:pt x="4" y="4"/>
                  </a:lnTo>
                  <a:lnTo>
                    <a:pt x="6" y="4"/>
                  </a:lnTo>
                  <a:lnTo>
                    <a:pt x="4" y="6"/>
                  </a:lnTo>
                  <a:lnTo>
                    <a:pt x="2" y="6"/>
                  </a:lnTo>
                  <a:lnTo>
                    <a:pt x="2" y="4"/>
                  </a:lnTo>
                  <a:lnTo>
                    <a:pt x="2" y="2"/>
                  </a:lnTo>
                  <a:lnTo>
                    <a:pt x="0" y="2"/>
                  </a:ln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2" name="Freeform 1497"/>
            <p:cNvSpPr>
              <a:spLocks/>
            </p:cNvSpPr>
            <p:nvPr/>
          </p:nvSpPr>
          <p:spPr bwMode="gray">
            <a:xfrm>
              <a:off x="4577822" y="1557342"/>
              <a:ext cx="1933" cy="3866"/>
            </a:xfrm>
            <a:custGeom>
              <a:avLst/>
              <a:gdLst>
                <a:gd name="T0" fmla="*/ 0 w 2"/>
                <a:gd name="T1" fmla="*/ 2 h 4"/>
                <a:gd name="T2" fmla="*/ 0 w 2"/>
                <a:gd name="T3" fmla="*/ 4 h 4"/>
                <a:gd name="T4" fmla="*/ 0 w 2"/>
                <a:gd name="T5" fmla="*/ 2 h 4"/>
                <a:gd name="T6" fmla="*/ 0 w 2"/>
                <a:gd name="T7" fmla="*/ 0 h 4"/>
                <a:gd name="T8" fmla="*/ 2 w 2"/>
                <a:gd name="T9" fmla="*/ 0 h 4"/>
                <a:gd name="T10" fmla="*/ 2 w 2"/>
                <a:gd name="T11" fmla="*/ 2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lnTo>
                    <a:pt x="0" y="4"/>
                  </a:lnTo>
                  <a:lnTo>
                    <a:pt x="0" y="2"/>
                  </a:lnTo>
                  <a:lnTo>
                    <a:pt x="0" y="0"/>
                  </a:ln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3" name="Freeform 1498"/>
            <p:cNvSpPr>
              <a:spLocks/>
            </p:cNvSpPr>
            <p:nvPr/>
          </p:nvSpPr>
          <p:spPr bwMode="gray">
            <a:xfrm>
              <a:off x="4582654" y="1557342"/>
              <a:ext cx="5798" cy="3866"/>
            </a:xfrm>
            <a:custGeom>
              <a:avLst/>
              <a:gdLst>
                <a:gd name="T0" fmla="*/ 2 w 6"/>
                <a:gd name="T1" fmla="*/ 0 h 4"/>
                <a:gd name="T2" fmla="*/ 4 w 6"/>
                <a:gd name="T3" fmla="*/ 2 h 4"/>
                <a:gd name="T4" fmla="*/ 4 w 6"/>
                <a:gd name="T5" fmla="*/ 0 h 4"/>
                <a:gd name="T6" fmla="*/ 4 w 6"/>
                <a:gd name="T7" fmla="*/ 2 h 4"/>
                <a:gd name="T8" fmla="*/ 6 w 6"/>
                <a:gd name="T9" fmla="*/ 2 h 4"/>
                <a:gd name="T10" fmla="*/ 4 w 6"/>
                <a:gd name="T11" fmla="*/ 2 h 4"/>
                <a:gd name="T12" fmla="*/ 6 w 6"/>
                <a:gd name="T13" fmla="*/ 2 h 4"/>
                <a:gd name="T14" fmla="*/ 6 w 6"/>
                <a:gd name="T15" fmla="*/ 4 h 4"/>
                <a:gd name="T16" fmla="*/ 4 w 6"/>
                <a:gd name="T17" fmla="*/ 4 h 4"/>
                <a:gd name="T18" fmla="*/ 0 w 6"/>
                <a:gd name="T19" fmla="*/ 2 h 4"/>
                <a:gd name="T20" fmla="*/ 0 w 6"/>
                <a:gd name="T21" fmla="*/ 0 h 4"/>
                <a:gd name="T22" fmla="*/ 0 w 6"/>
                <a:gd name="T23" fmla="*/ 2 h 4"/>
                <a:gd name="T24" fmla="*/ 2 w 6"/>
                <a:gd name="T25" fmla="*/ 2 h 4"/>
                <a:gd name="T26" fmla="*/ 0 w 6"/>
                <a:gd name="T27" fmla="*/ 0 h 4"/>
                <a:gd name="T28" fmla="*/ 2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2" y="0"/>
                  </a:moveTo>
                  <a:lnTo>
                    <a:pt x="4" y="2"/>
                  </a:lnTo>
                  <a:lnTo>
                    <a:pt x="4" y="0"/>
                  </a:lnTo>
                  <a:lnTo>
                    <a:pt x="4" y="2"/>
                  </a:lnTo>
                  <a:lnTo>
                    <a:pt x="6" y="2"/>
                  </a:lnTo>
                  <a:lnTo>
                    <a:pt x="4" y="2"/>
                  </a:lnTo>
                  <a:lnTo>
                    <a:pt x="6" y="2"/>
                  </a:lnTo>
                  <a:lnTo>
                    <a:pt x="6" y="4"/>
                  </a:lnTo>
                  <a:lnTo>
                    <a:pt x="4" y="4"/>
                  </a:lnTo>
                  <a:lnTo>
                    <a:pt x="0" y="2"/>
                  </a:lnTo>
                  <a:lnTo>
                    <a:pt x="0" y="0"/>
                  </a:lnTo>
                  <a:lnTo>
                    <a:pt x="0" y="2"/>
                  </a:lnTo>
                  <a:lnTo>
                    <a:pt x="2"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4" name="Freeform 1499"/>
            <p:cNvSpPr>
              <a:spLocks/>
            </p:cNvSpPr>
            <p:nvPr/>
          </p:nvSpPr>
          <p:spPr bwMode="gray">
            <a:xfrm>
              <a:off x="4586519" y="1552510"/>
              <a:ext cx="7731" cy="6765"/>
            </a:xfrm>
            <a:custGeom>
              <a:avLst/>
              <a:gdLst>
                <a:gd name="T0" fmla="*/ 6 w 8"/>
                <a:gd name="T1" fmla="*/ 0 h 7"/>
                <a:gd name="T2" fmla="*/ 6 w 8"/>
                <a:gd name="T3" fmla="*/ 2 h 7"/>
                <a:gd name="T4" fmla="*/ 8 w 8"/>
                <a:gd name="T5" fmla="*/ 2 h 7"/>
                <a:gd name="T6" fmla="*/ 6 w 8"/>
                <a:gd name="T7" fmla="*/ 2 h 7"/>
                <a:gd name="T8" fmla="*/ 6 w 8"/>
                <a:gd name="T9" fmla="*/ 4 h 7"/>
                <a:gd name="T10" fmla="*/ 8 w 8"/>
                <a:gd name="T11" fmla="*/ 4 h 7"/>
                <a:gd name="T12" fmla="*/ 6 w 8"/>
                <a:gd name="T13" fmla="*/ 4 h 7"/>
                <a:gd name="T14" fmla="*/ 6 w 8"/>
                <a:gd name="T15" fmla="*/ 5 h 7"/>
                <a:gd name="T16" fmla="*/ 4 w 8"/>
                <a:gd name="T17" fmla="*/ 5 h 7"/>
                <a:gd name="T18" fmla="*/ 4 w 8"/>
                <a:gd name="T19" fmla="*/ 7 h 7"/>
                <a:gd name="T20" fmla="*/ 2 w 8"/>
                <a:gd name="T21" fmla="*/ 7 h 7"/>
                <a:gd name="T22" fmla="*/ 2 w 8"/>
                <a:gd name="T23" fmla="*/ 5 h 7"/>
                <a:gd name="T24" fmla="*/ 2 w 8"/>
                <a:gd name="T25" fmla="*/ 7 h 7"/>
                <a:gd name="T26" fmla="*/ 2 w 8"/>
                <a:gd name="T27" fmla="*/ 5 h 7"/>
                <a:gd name="T28" fmla="*/ 0 w 8"/>
                <a:gd name="T29" fmla="*/ 5 h 7"/>
                <a:gd name="T30" fmla="*/ 2 w 8"/>
                <a:gd name="T31" fmla="*/ 4 h 7"/>
                <a:gd name="T32" fmla="*/ 0 w 8"/>
                <a:gd name="T33" fmla="*/ 4 h 7"/>
                <a:gd name="T34" fmla="*/ 2 w 8"/>
                <a:gd name="T35" fmla="*/ 4 h 7"/>
                <a:gd name="T36" fmla="*/ 2 w 8"/>
                <a:gd name="T37" fmla="*/ 2 h 7"/>
                <a:gd name="T38" fmla="*/ 4 w 8"/>
                <a:gd name="T39" fmla="*/ 2 h 7"/>
                <a:gd name="T40" fmla="*/ 2 w 8"/>
                <a:gd name="T41" fmla="*/ 2 h 7"/>
                <a:gd name="T42" fmla="*/ 4 w 8"/>
                <a:gd name="T43" fmla="*/ 2 h 7"/>
                <a:gd name="T44" fmla="*/ 4 w 8"/>
                <a:gd name="T45" fmla="*/ 4 h 7"/>
                <a:gd name="T46" fmla="*/ 4 w 8"/>
                <a:gd name="T47" fmla="*/ 2 h 7"/>
                <a:gd name="T48" fmla="*/ 6 w 8"/>
                <a:gd name="T49" fmla="*/ 2 h 7"/>
                <a:gd name="T50" fmla="*/ 6 w 8"/>
                <a:gd name="T51" fmla="*/ 0 h 7"/>
                <a:gd name="T52" fmla="*/ 4 w 8"/>
                <a:gd name="T53" fmla="*/ 0 h 7"/>
                <a:gd name="T54" fmla="*/ 6 w 8"/>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6" y="0"/>
                  </a:moveTo>
                  <a:lnTo>
                    <a:pt x="6" y="2"/>
                  </a:lnTo>
                  <a:lnTo>
                    <a:pt x="8" y="2"/>
                  </a:lnTo>
                  <a:lnTo>
                    <a:pt x="6" y="2"/>
                  </a:lnTo>
                  <a:lnTo>
                    <a:pt x="6" y="4"/>
                  </a:lnTo>
                  <a:lnTo>
                    <a:pt x="8" y="4"/>
                  </a:lnTo>
                  <a:lnTo>
                    <a:pt x="6" y="4"/>
                  </a:lnTo>
                  <a:lnTo>
                    <a:pt x="6" y="5"/>
                  </a:lnTo>
                  <a:lnTo>
                    <a:pt x="4" y="5"/>
                  </a:lnTo>
                  <a:lnTo>
                    <a:pt x="4" y="7"/>
                  </a:lnTo>
                  <a:lnTo>
                    <a:pt x="2" y="7"/>
                  </a:lnTo>
                  <a:lnTo>
                    <a:pt x="2" y="5"/>
                  </a:lnTo>
                  <a:lnTo>
                    <a:pt x="2" y="7"/>
                  </a:lnTo>
                  <a:lnTo>
                    <a:pt x="2" y="5"/>
                  </a:lnTo>
                  <a:lnTo>
                    <a:pt x="0" y="5"/>
                  </a:lnTo>
                  <a:lnTo>
                    <a:pt x="2" y="4"/>
                  </a:lnTo>
                  <a:lnTo>
                    <a:pt x="0" y="4"/>
                  </a:lnTo>
                  <a:lnTo>
                    <a:pt x="2" y="4"/>
                  </a:lnTo>
                  <a:lnTo>
                    <a:pt x="2" y="2"/>
                  </a:lnTo>
                  <a:lnTo>
                    <a:pt x="4" y="2"/>
                  </a:lnTo>
                  <a:lnTo>
                    <a:pt x="2" y="2"/>
                  </a:lnTo>
                  <a:lnTo>
                    <a:pt x="4" y="2"/>
                  </a:lnTo>
                  <a:lnTo>
                    <a:pt x="4" y="4"/>
                  </a:lnTo>
                  <a:lnTo>
                    <a:pt x="4" y="2"/>
                  </a:lnTo>
                  <a:lnTo>
                    <a:pt x="6" y="2"/>
                  </a:lnTo>
                  <a:lnTo>
                    <a:pt x="6"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5" name="Freeform 1500"/>
            <p:cNvSpPr>
              <a:spLocks/>
            </p:cNvSpPr>
            <p:nvPr/>
          </p:nvSpPr>
          <p:spPr bwMode="gray">
            <a:xfrm>
              <a:off x="4592318" y="1548644"/>
              <a:ext cx="5798" cy="5798"/>
            </a:xfrm>
            <a:custGeom>
              <a:avLst/>
              <a:gdLst>
                <a:gd name="T0" fmla="*/ 2 w 6"/>
                <a:gd name="T1" fmla="*/ 2 h 6"/>
                <a:gd name="T2" fmla="*/ 4 w 6"/>
                <a:gd name="T3" fmla="*/ 2 h 6"/>
                <a:gd name="T4" fmla="*/ 4 w 6"/>
                <a:gd name="T5" fmla="*/ 4 h 6"/>
                <a:gd name="T6" fmla="*/ 6 w 6"/>
                <a:gd name="T7" fmla="*/ 4 h 6"/>
                <a:gd name="T8" fmla="*/ 4 w 6"/>
                <a:gd name="T9" fmla="*/ 4 h 6"/>
                <a:gd name="T10" fmla="*/ 4 w 6"/>
                <a:gd name="T11" fmla="*/ 6 h 6"/>
                <a:gd name="T12" fmla="*/ 2 w 6"/>
                <a:gd name="T13" fmla="*/ 6 h 6"/>
                <a:gd name="T14" fmla="*/ 2 w 6"/>
                <a:gd name="T15" fmla="*/ 4 h 6"/>
                <a:gd name="T16" fmla="*/ 0 w 6"/>
                <a:gd name="T17" fmla="*/ 4 h 6"/>
                <a:gd name="T18" fmla="*/ 2 w 6"/>
                <a:gd name="T19" fmla="*/ 4 h 6"/>
                <a:gd name="T20" fmla="*/ 2 w 6"/>
                <a:gd name="T21" fmla="*/ 2 h 6"/>
                <a:gd name="T22" fmla="*/ 0 w 6"/>
                <a:gd name="T23" fmla="*/ 2 h 6"/>
                <a:gd name="T24" fmla="*/ 2 w 6"/>
                <a:gd name="T25" fmla="*/ 2 h 6"/>
                <a:gd name="T26" fmla="*/ 2 w 6"/>
                <a:gd name="T27" fmla="*/ 0 h 6"/>
                <a:gd name="T28" fmla="*/ 2 w 6"/>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2" y="2"/>
                  </a:moveTo>
                  <a:lnTo>
                    <a:pt x="4" y="2"/>
                  </a:lnTo>
                  <a:lnTo>
                    <a:pt x="4" y="4"/>
                  </a:lnTo>
                  <a:lnTo>
                    <a:pt x="6" y="4"/>
                  </a:lnTo>
                  <a:lnTo>
                    <a:pt x="4" y="4"/>
                  </a:lnTo>
                  <a:lnTo>
                    <a:pt x="4" y="6"/>
                  </a:lnTo>
                  <a:lnTo>
                    <a:pt x="2" y="6"/>
                  </a:lnTo>
                  <a:lnTo>
                    <a:pt x="2" y="4"/>
                  </a:lnTo>
                  <a:lnTo>
                    <a:pt x="0" y="4"/>
                  </a:lnTo>
                  <a:lnTo>
                    <a:pt x="2" y="4"/>
                  </a:lnTo>
                  <a:lnTo>
                    <a:pt x="2" y="2"/>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6" name="Freeform 1501"/>
            <p:cNvSpPr>
              <a:spLocks/>
            </p:cNvSpPr>
            <p:nvPr/>
          </p:nvSpPr>
          <p:spPr bwMode="gray">
            <a:xfrm>
              <a:off x="4579755" y="1546711"/>
              <a:ext cx="12563" cy="9664"/>
            </a:xfrm>
            <a:custGeom>
              <a:avLst/>
              <a:gdLst>
                <a:gd name="T0" fmla="*/ 11 w 13"/>
                <a:gd name="T1" fmla="*/ 0 h 10"/>
                <a:gd name="T2" fmla="*/ 13 w 13"/>
                <a:gd name="T3" fmla="*/ 0 h 10"/>
                <a:gd name="T4" fmla="*/ 13 w 13"/>
                <a:gd name="T5" fmla="*/ 2 h 10"/>
                <a:gd name="T6" fmla="*/ 11 w 13"/>
                <a:gd name="T7" fmla="*/ 2 h 10"/>
                <a:gd name="T8" fmla="*/ 13 w 13"/>
                <a:gd name="T9" fmla="*/ 2 h 10"/>
                <a:gd name="T10" fmla="*/ 11 w 13"/>
                <a:gd name="T11" fmla="*/ 2 h 10"/>
                <a:gd name="T12" fmla="*/ 11 w 13"/>
                <a:gd name="T13" fmla="*/ 4 h 10"/>
                <a:gd name="T14" fmla="*/ 9 w 13"/>
                <a:gd name="T15" fmla="*/ 4 h 10"/>
                <a:gd name="T16" fmla="*/ 9 w 13"/>
                <a:gd name="T17" fmla="*/ 6 h 10"/>
                <a:gd name="T18" fmla="*/ 9 w 13"/>
                <a:gd name="T19" fmla="*/ 8 h 10"/>
                <a:gd name="T20" fmla="*/ 7 w 13"/>
                <a:gd name="T21" fmla="*/ 6 h 10"/>
                <a:gd name="T22" fmla="*/ 7 w 13"/>
                <a:gd name="T23" fmla="*/ 8 h 10"/>
                <a:gd name="T24" fmla="*/ 5 w 13"/>
                <a:gd name="T25" fmla="*/ 8 h 10"/>
                <a:gd name="T26" fmla="*/ 3 w 13"/>
                <a:gd name="T27" fmla="*/ 8 h 10"/>
                <a:gd name="T28" fmla="*/ 3 w 13"/>
                <a:gd name="T29" fmla="*/ 10 h 10"/>
                <a:gd name="T30" fmla="*/ 3 w 13"/>
                <a:gd name="T31" fmla="*/ 8 h 10"/>
                <a:gd name="T32" fmla="*/ 2 w 13"/>
                <a:gd name="T33" fmla="*/ 10 h 10"/>
                <a:gd name="T34" fmla="*/ 2 w 13"/>
                <a:gd name="T35" fmla="*/ 8 h 10"/>
                <a:gd name="T36" fmla="*/ 3 w 13"/>
                <a:gd name="T37" fmla="*/ 8 h 10"/>
                <a:gd name="T38" fmla="*/ 2 w 13"/>
                <a:gd name="T39" fmla="*/ 6 h 10"/>
                <a:gd name="T40" fmla="*/ 3 w 13"/>
                <a:gd name="T41" fmla="*/ 6 h 10"/>
                <a:gd name="T42" fmla="*/ 2 w 13"/>
                <a:gd name="T43" fmla="*/ 6 h 10"/>
                <a:gd name="T44" fmla="*/ 0 w 13"/>
                <a:gd name="T45" fmla="*/ 6 h 10"/>
                <a:gd name="T46" fmla="*/ 2 w 13"/>
                <a:gd name="T47" fmla="*/ 6 h 10"/>
                <a:gd name="T48" fmla="*/ 0 w 13"/>
                <a:gd name="T49" fmla="*/ 6 h 10"/>
                <a:gd name="T50" fmla="*/ 0 w 13"/>
                <a:gd name="T51" fmla="*/ 4 h 10"/>
                <a:gd name="T52" fmla="*/ 2 w 13"/>
                <a:gd name="T53" fmla="*/ 4 h 10"/>
                <a:gd name="T54" fmla="*/ 2 w 13"/>
                <a:gd name="T55" fmla="*/ 6 h 10"/>
                <a:gd name="T56" fmla="*/ 3 w 13"/>
                <a:gd name="T57" fmla="*/ 6 h 10"/>
                <a:gd name="T58" fmla="*/ 3 w 13"/>
                <a:gd name="T59" fmla="*/ 4 h 10"/>
                <a:gd name="T60" fmla="*/ 2 w 13"/>
                <a:gd name="T61" fmla="*/ 4 h 10"/>
                <a:gd name="T62" fmla="*/ 3 w 13"/>
                <a:gd name="T63" fmla="*/ 4 h 10"/>
                <a:gd name="T64" fmla="*/ 3 w 13"/>
                <a:gd name="T65" fmla="*/ 6 h 10"/>
                <a:gd name="T66" fmla="*/ 3 w 13"/>
                <a:gd name="T67" fmla="*/ 4 h 10"/>
                <a:gd name="T68" fmla="*/ 5 w 13"/>
                <a:gd name="T69" fmla="*/ 4 h 10"/>
                <a:gd name="T70" fmla="*/ 5 w 13"/>
                <a:gd name="T71" fmla="*/ 6 h 10"/>
                <a:gd name="T72" fmla="*/ 5 w 13"/>
                <a:gd name="T73" fmla="*/ 4 h 10"/>
                <a:gd name="T74" fmla="*/ 5 w 13"/>
                <a:gd name="T75" fmla="*/ 6 h 10"/>
                <a:gd name="T76" fmla="*/ 7 w 13"/>
                <a:gd name="T77" fmla="*/ 6 h 10"/>
                <a:gd name="T78" fmla="*/ 7 w 13"/>
                <a:gd name="T79" fmla="*/ 4 h 10"/>
                <a:gd name="T80" fmla="*/ 7 w 13"/>
                <a:gd name="T81" fmla="*/ 2 h 10"/>
                <a:gd name="T82" fmla="*/ 7 w 13"/>
                <a:gd name="T83" fmla="*/ 4 h 10"/>
                <a:gd name="T84" fmla="*/ 9 w 13"/>
                <a:gd name="T85" fmla="*/ 4 h 10"/>
                <a:gd name="T86" fmla="*/ 9 w 13"/>
                <a:gd name="T87" fmla="*/ 2 h 10"/>
                <a:gd name="T88" fmla="*/ 9 w 13"/>
                <a:gd name="T89" fmla="*/ 4 h 10"/>
                <a:gd name="T90" fmla="*/ 9 w 13"/>
                <a:gd name="T91" fmla="*/ 2 h 10"/>
                <a:gd name="T92" fmla="*/ 9 w 13"/>
                <a:gd name="T93" fmla="*/ 0 h 10"/>
                <a:gd name="T94" fmla="*/ 9 w 13"/>
                <a:gd name="T95" fmla="*/ 2 h 10"/>
                <a:gd name="T96" fmla="*/ 11 w 13"/>
                <a:gd name="T97" fmla="*/ 2 h 10"/>
                <a:gd name="T98" fmla="*/ 9 w 13"/>
                <a:gd name="T99" fmla="*/ 0 h 10"/>
                <a:gd name="T100" fmla="*/ 11 w 13"/>
                <a:gd name="T101" fmla="*/ 0 h 10"/>
                <a:gd name="T102" fmla="*/ 11 w 13"/>
                <a:gd name="T103" fmla="*/ 2 h 10"/>
                <a:gd name="T104" fmla="*/ 11 w 13"/>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
                  <a:moveTo>
                    <a:pt x="11" y="0"/>
                  </a:moveTo>
                  <a:lnTo>
                    <a:pt x="13" y="0"/>
                  </a:lnTo>
                  <a:lnTo>
                    <a:pt x="13" y="2"/>
                  </a:lnTo>
                  <a:lnTo>
                    <a:pt x="11" y="2"/>
                  </a:lnTo>
                  <a:lnTo>
                    <a:pt x="13" y="2"/>
                  </a:lnTo>
                  <a:lnTo>
                    <a:pt x="11" y="2"/>
                  </a:lnTo>
                  <a:lnTo>
                    <a:pt x="11" y="4"/>
                  </a:lnTo>
                  <a:lnTo>
                    <a:pt x="9" y="4"/>
                  </a:lnTo>
                  <a:lnTo>
                    <a:pt x="9" y="6"/>
                  </a:lnTo>
                  <a:lnTo>
                    <a:pt x="9" y="8"/>
                  </a:lnTo>
                  <a:lnTo>
                    <a:pt x="7" y="6"/>
                  </a:lnTo>
                  <a:lnTo>
                    <a:pt x="7" y="8"/>
                  </a:lnTo>
                  <a:lnTo>
                    <a:pt x="5" y="8"/>
                  </a:lnTo>
                  <a:lnTo>
                    <a:pt x="3" y="8"/>
                  </a:lnTo>
                  <a:lnTo>
                    <a:pt x="3" y="10"/>
                  </a:lnTo>
                  <a:lnTo>
                    <a:pt x="3" y="8"/>
                  </a:lnTo>
                  <a:lnTo>
                    <a:pt x="2" y="10"/>
                  </a:lnTo>
                  <a:lnTo>
                    <a:pt x="2" y="8"/>
                  </a:lnTo>
                  <a:lnTo>
                    <a:pt x="3" y="8"/>
                  </a:lnTo>
                  <a:lnTo>
                    <a:pt x="2" y="6"/>
                  </a:lnTo>
                  <a:lnTo>
                    <a:pt x="3" y="6"/>
                  </a:lnTo>
                  <a:lnTo>
                    <a:pt x="2" y="6"/>
                  </a:lnTo>
                  <a:lnTo>
                    <a:pt x="0" y="6"/>
                  </a:lnTo>
                  <a:lnTo>
                    <a:pt x="2" y="6"/>
                  </a:lnTo>
                  <a:lnTo>
                    <a:pt x="0" y="6"/>
                  </a:lnTo>
                  <a:lnTo>
                    <a:pt x="0" y="4"/>
                  </a:lnTo>
                  <a:lnTo>
                    <a:pt x="2" y="4"/>
                  </a:lnTo>
                  <a:lnTo>
                    <a:pt x="2" y="6"/>
                  </a:lnTo>
                  <a:lnTo>
                    <a:pt x="3" y="6"/>
                  </a:lnTo>
                  <a:lnTo>
                    <a:pt x="3" y="4"/>
                  </a:lnTo>
                  <a:lnTo>
                    <a:pt x="2" y="4"/>
                  </a:lnTo>
                  <a:lnTo>
                    <a:pt x="3" y="4"/>
                  </a:lnTo>
                  <a:lnTo>
                    <a:pt x="3" y="6"/>
                  </a:lnTo>
                  <a:lnTo>
                    <a:pt x="3" y="4"/>
                  </a:lnTo>
                  <a:lnTo>
                    <a:pt x="5" y="4"/>
                  </a:lnTo>
                  <a:lnTo>
                    <a:pt x="5" y="6"/>
                  </a:lnTo>
                  <a:lnTo>
                    <a:pt x="5" y="4"/>
                  </a:lnTo>
                  <a:lnTo>
                    <a:pt x="5" y="6"/>
                  </a:lnTo>
                  <a:lnTo>
                    <a:pt x="7" y="6"/>
                  </a:lnTo>
                  <a:lnTo>
                    <a:pt x="7" y="4"/>
                  </a:lnTo>
                  <a:lnTo>
                    <a:pt x="7" y="2"/>
                  </a:lnTo>
                  <a:lnTo>
                    <a:pt x="7" y="4"/>
                  </a:lnTo>
                  <a:lnTo>
                    <a:pt x="9" y="4"/>
                  </a:lnTo>
                  <a:lnTo>
                    <a:pt x="9" y="2"/>
                  </a:lnTo>
                  <a:lnTo>
                    <a:pt x="9" y="4"/>
                  </a:lnTo>
                  <a:lnTo>
                    <a:pt x="9" y="2"/>
                  </a:lnTo>
                  <a:lnTo>
                    <a:pt x="9" y="0"/>
                  </a:lnTo>
                  <a:lnTo>
                    <a:pt x="9" y="2"/>
                  </a:lnTo>
                  <a:lnTo>
                    <a:pt x="11" y="2"/>
                  </a:lnTo>
                  <a:lnTo>
                    <a:pt x="9" y="0"/>
                  </a:lnTo>
                  <a:lnTo>
                    <a:pt x="11" y="0"/>
                  </a:lnTo>
                  <a:lnTo>
                    <a:pt x="11" y="2"/>
                  </a:lnTo>
                  <a:lnTo>
                    <a:pt x="1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7" name="Freeform 1502"/>
            <p:cNvSpPr>
              <a:spLocks/>
            </p:cNvSpPr>
            <p:nvPr/>
          </p:nvSpPr>
          <p:spPr bwMode="gray">
            <a:xfrm>
              <a:off x="4596183" y="1542846"/>
              <a:ext cx="1933" cy="1933"/>
            </a:xfrm>
            <a:custGeom>
              <a:avLst/>
              <a:gdLst>
                <a:gd name="T0" fmla="*/ 0 w 2"/>
                <a:gd name="T1" fmla="*/ 0 h 2"/>
                <a:gd name="T2" fmla="*/ 2 w 2"/>
                <a:gd name="T3" fmla="*/ 0 h 2"/>
                <a:gd name="T4" fmla="*/ 0 w 2"/>
                <a:gd name="T5" fmla="*/ 0 h 2"/>
                <a:gd name="T6" fmla="*/ 2 w 2"/>
                <a:gd name="T7" fmla="*/ 0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0" y="0"/>
                  </a:lnTo>
                  <a:lnTo>
                    <a:pt x="2" y="0"/>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8" name="Freeform 1503"/>
            <p:cNvSpPr>
              <a:spLocks/>
            </p:cNvSpPr>
            <p:nvPr/>
          </p:nvSpPr>
          <p:spPr bwMode="gray">
            <a:xfrm>
              <a:off x="4601982" y="1540913"/>
              <a:ext cx="1933" cy="1933"/>
            </a:xfrm>
            <a:custGeom>
              <a:avLst/>
              <a:gdLst>
                <a:gd name="T0" fmla="*/ 0 w 2"/>
                <a:gd name="T1" fmla="*/ 0 h 2"/>
                <a:gd name="T2" fmla="*/ 2 w 2"/>
                <a:gd name="T3" fmla="*/ 0 h 2"/>
                <a:gd name="T4" fmla="*/ 0 w 2"/>
                <a:gd name="T5" fmla="*/ 0 h 2"/>
                <a:gd name="T6" fmla="*/ 2 w 2"/>
                <a:gd name="T7" fmla="*/ 0 h 2"/>
                <a:gd name="T8" fmla="*/ 0 w 2"/>
                <a:gd name="T9" fmla="*/ 0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0" y="0"/>
                  </a:lnTo>
                  <a:lnTo>
                    <a:pt x="2" y="0"/>
                  </a:lnTo>
                  <a:lnTo>
                    <a:pt x="0" y="0"/>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29" name="Freeform 1504"/>
            <p:cNvSpPr>
              <a:spLocks/>
            </p:cNvSpPr>
            <p:nvPr/>
          </p:nvSpPr>
          <p:spPr bwMode="gray">
            <a:xfrm>
              <a:off x="4444458" y="1540913"/>
              <a:ext cx="207776" cy="248365"/>
            </a:xfrm>
            <a:custGeom>
              <a:avLst/>
              <a:gdLst>
                <a:gd name="T0" fmla="*/ 190 w 215"/>
                <a:gd name="T1" fmla="*/ 8 h 257"/>
                <a:gd name="T2" fmla="*/ 192 w 215"/>
                <a:gd name="T3" fmla="*/ 21 h 257"/>
                <a:gd name="T4" fmla="*/ 196 w 215"/>
                <a:gd name="T5" fmla="*/ 6 h 257"/>
                <a:gd name="T6" fmla="*/ 209 w 215"/>
                <a:gd name="T7" fmla="*/ 14 h 257"/>
                <a:gd name="T8" fmla="*/ 196 w 215"/>
                <a:gd name="T9" fmla="*/ 25 h 257"/>
                <a:gd name="T10" fmla="*/ 205 w 215"/>
                <a:gd name="T11" fmla="*/ 31 h 257"/>
                <a:gd name="T12" fmla="*/ 207 w 215"/>
                <a:gd name="T13" fmla="*/ 29 h 257"/>
                <a:gd name="T14" fmla="*/ 211 w 215"/>
                <a:gd name="T15" fmla="*/ 39 h 257"/>
                <a:gd name="T16" fmla="*/ 198 w 215"/>
                <a:gd name="T17" fmla="*/ 50 h 257"/>
                <a:gd name="T18" fmla="*/ 184 w 215"/>
                <a:gd name="T19" fmla="*/ 29 h 257"/>
                <a:gd name="T20" fmla="*/ 172 w 215"/>
                <a:gd name="T21" fmla="*/ 46 h 257"/>
                <a:gd name="T22" fmla="*/ 155 w 215"/>
                <a:gd name="T23" fmla="*/ 54 h 257"/>
                <a:gd name="T24" fmla="*/ 134 w 215"/>
                <a:gd name="T25" fmla="*/ 48 h 257"/>
                <a:gd name="T26" fmla="*/ 113 w 215"/>
                <a:gd name="T27" fmla="*/ 62 h 257"/>
                <a:gd name="T28" fmla="*/ 95 w 215"/>
                <a:gd name="T29" fmla="*/ 91 h 257"/>
                <a:gd name="T30" fmla="*/ 80 w 215"/>
                <a:gd name="T31" fmla="*/ 128 h 257"/>
                <a:gd name="T32" fmla="*/ 58 w 215"/>
                <a:gd name="T33" fmla="*/ 163 h 257"/>
                <a:gd name="T34" fmla="*/ 64 w 215"/>
                <a:gd name="T35" fmla="*/ 205 h 257"/>
                <a:gd name="T36" fmla="*/ 57 w 215"/>
                <a:gd name="T37" fmla="*/ 230 h 257"/>
                <a:gd name="T38" fmla="*/ 47 w 215"/>
                <a:gd name="T39" fmla="*/ 238 h 257"/>
                <a:gd name="T40" fmla="*/ 47 w 215"/>
                <a:gd name="T41" fmla="*/ 232 h 257"/>
                <a:gd name="T42" fmla="*/ 45 w 215"/>
                <a:gd name="T43" fmla="*/ 240 h 257"/>
                <a:gd name="T44" fmla="*/ 37 w 215"/>
                <a:gd name="T45" fmla="*/ 244 h 257"/>
                <a:gd name="T46" fmla="*/ 33 w 215"/>
                <a:gd name="T47" fmla="*/ 250 h 257"/>
                <a:gd name="T48" fmla="*/ 18 w 215"/>
                <a:gd name="T49" fmla="*/ 255 h 257"/>
                <a:gd name="T50" fmla="*/ 16 w 215"/>
                <a:gd name="T51" fmla="*/ 253 h 257"/>
                <a:gd name="T52" fmla="*/ 6 w 215"/>
                <a:gd name="T53" fmla="*/ 242 h 257"/>
                <a:gd name="T54" fmla="*/ 8 w 215"/>
                <a:gd name="T55" fmla="*/ 238 h 257"/>
                <a:gd name="T56" fmla="*/ 10 w 215"/>
                <a:gd name="T57" fmla="*/ 234 h 257"/>
                <a:gd name="T58" fmla="*/ 4 w 215"/>
                <a:gd name="T59" fmla="*/ 234 h 257"/>
                <a:gd name="T60" fmla="*/ 6 w 215"/>
                <a:gd name="T61" fmla="*/ 230 h 257"/>
                <a:gd name="T62" fmla="*/ 10 w 215"/>
                <a:gd name="T63" fmla="*/ 222 h 257"/>
                <a:gd name="T64" fmla="*/ 16 w 215"/>
                <a:gd name="T65" fmla="*/ 217 h 257"/>
                <a:gd name="T66" fmla="*/ 6 w 215"/>
                <a:gd name="T67" fmla="*/ 221 h 257"/>
                <a:gd name="T68" fmla="*/ 2 w 215"/>
                <a:gd name="T69" fmla="*/ 217 h 257"/>
                <a:gd name="T70" fmla="*/ 2 w 215"/>
                <a:gd name="T71" fmla="*/ 215 h 257"/>
                <a:gd name="T72" fmla="*/ 0 w 215"/>
                <a:gd name="T73" fmla="*/ 207 h 257"/>
                <a:gd name="T74" fmla="*/ 16 w 215"/>
                <a:gd name="T75" fmla="*/ 209 h 257"/>
                <a:gd name="T76" fmla="*/ 22 w 215"/>
                <a:gd name="T77" fmla="*/ 201 h 257"/>
                <a:gd name="T78" fmla="*/ 10 w 215"/>
                <a:gd name="T79" fmla="*/ 205 h 257"/>
                <a:gd name="T80" fmla="*/ 4 w 215"/>
                <a:gd name="T81" fmla="*/ 201 h 257"/>
                <a:gd name="T82" fmla="*/ 2 w 215"/>
                <a:gd name="T83" fmla="*/ 199 h 257"/>
                <a:gd name="T84" fmla="*/ 4 w 215"/>
                <a:gd name="T85" fmla="*/ 192 h 257"/>
                <a:gd name="T86" fmla="*/ 8 w 215"/>
                <a:gd name="T87" fmla="*/ 193 h 257"/>
                <a:gd name="T88" fmla="*/ 4 w 215"/>
                <a:gd name="T89" fmla="*/ 188 h 257"/>
                <a:gd name="T90" fmla="*/ 8 w 215"/>
                <a:gd name="T91" fmla="*/ 186 h 257"/>
                <a:gd name="T92" fmla="*/ 16 w 215"/>
                <a:gd name="T93" fmla="*/ 186 h 257"/>
                <a:gd name="T94" fmla="*/ 14 w 215"/>
                <a:gd name="T95" fmla="*/ 182 h 257"/>
                <a:gd name="T96" fmla="*/ 18 w 215"/>
                <a:gd name="T97" fmla="*/ 180 h 257"/>
                <a:gd name="T98" fmla="*/ 22 w 215"/>
                <a:gd name="T99" fmla="*/ 176 h 257"/>
                <a:gd name="T100" fmla="*/ 26 w 215"/>
                <a:gd name="T101" fmla="*/ 176 h 257"/>
                <a:gd name="T102" fmla="*/ 26 w 215"/>
                <a:gd name="T103" fmla="*/ 172 h 257"/>
                <a:gd name="T104" fmla="*/ 26 w 215"/>
                <a:gd name="T105" fmla="*/ 170 h 257"/>
                <a:gd name="T106" fmla="*/ 33 w 215"/>
                <a:gd name="T107" fmla="*/ 166 h 257"/>
                <a:gd name="T108" fmla="*/ 41 w 215"/>
                <a:gd name="T109" fmla="*/ 164 h 257"/>
                <a:gd name="T110" fmla="*/ 49 w 215"/>
                <a:gd name="T111" fmla="*/ 161 h 257"/>
                <a:gd name="T112" fmla="*/ 47 w 215"/>
                <a:gd name="T113" fmla="*/ 159 h 257"/>
                <a:gd name="T114" fmla="*/ 41 w 215"/>
                <a:gd name="T115" fmla="*/ 159 h 257"/>
                <a:gd name="T116" fmla="*/ 41 w 215"/>
                <a:gd name="T117" fmla="*/ 155 h 257"/>
                <a:gd name="T118" fmla="*/ 49 w 215"/>
                <a:gd name="T119" fmla="*/ 14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 h="257">
                  <a:moveTo>
                    <a:pt x="188" y="0"/>
                  </a:moveTo>
                  <a:lnTo>
                    <a:pt x="190" y="2"/>
                  </a:lnTo>
                  <a:lnTo>
                    <a:pt x="190" y="0"/>
                  </a:lnTo>
                  <a:lnTo>
                    <a:pt x="192" y="0"/>
                  </a:lnTo>
                  <a:lnTo>
                    <a:pt x="192" y="2"/>
                  </a:lnTo>
                  <a:lnTo>
                    <a:pt x="194" y="2"/>
                  </a:lnTo>
                  <a:lnTo>
                    <a:pt x="194" y="4"/>
                  </a:lnTo>
                  <a:lnTo>
                    <a:pt x="194" y="6"/>
                  </a:lnTo>
                  <a:lnTo>
                    <a:pt x="194" y="4"/>
                  </a:lnTo>
                  <a:lnTo>
                    <a:pt x="194" y="6"/>
                  </a:lnTo>
                  <a:lnTo>
                    <a:pt x="192" y="6"/>
                  </a:lnTo>
                  <a:lnTo>
                    <a:pt x="192" y="8"/>
                  </a:lnTo>
                  <a:lnTo>
                    <a:pt x="190" y="8"/>
                  </a:lnTo>
                  <a:lnTo>
                    <a:pt x="190" y="6"/>
                  </a:lnTo>
                  <a:lnTo>
                    <a:pt x="190" y="8"/>
                  </a:lnTo>
                  <a:lnTo>
                    <a:pt x="188" y="8"/>
                  </a:lnTo>
                  <a:lnTo>
                    <a:pt x="190" y="8"/>
                  </a:lnTo>
                  <a:lnTo>
                    <a:pt x="192" y="8"/>
                  </a:lnTo>
                  <a:lnTo>
                    <a:pt x="190" y="10"/>
                  </a:lnTo>
                  <a:lnTo>
                    <a:pt x="188" y="12"/>
                  </a:lnTo>
                  <a:lnTo>
                    <a:pt x="192" y="10"/>
                  </a:lnTo>
                  <a:lnTo>
                    <a:pt x="192" y="12"/>
                  </a:lnTo>
                  <a:lnTo>
                    <a:pt x="190" y="14"/>
                  </a:lnTo>
                  <a:lnTo>
                    <a:pt x="188" y="16"/>
                  </a:lnTo>
                  <a:lnTo>
                    <a:pt x="190" y="16"/>
                  </a:lnTo>
                  <a:lnTo>
                    <a:pt x="192" y="14"/>
                  </a:lnTo>
                  <a:lnTo>
                    <a:pt x="190" y="16"/>
                  </a:lnTo>
                  <a:lnTo>
                    <a:pt x="192" y="16"/>
                  </a:lnTo>
                  <a:lnTo>
                    <a:pt x="192" y="14"/>
                  </a:lnTo>
                  <a:lnTo>
                    <a:pt x="194" y="14"/>
                  </a:lnTo>
                  <a:lnTo>
                    <a:pt x="192" y="16"/>
                  </a:lnTo>
                  <a:lnTo>
                    <a:pt x="192" y="17"/>
                  </a:lnTo>
                  <a:lnTo>
                    <a:pt x="192" y="19"/>
                  </a:lnTo>
                  <a:lnTo>
                    <a:pt x="192" y="21"/>
                  </a:lnTo>
                  <a:lnTo>
                    <a:pt x="192" y="23"/>
                  </a:lnTo>
                  <a:lnTo>
                    <a:pt x="190" y="25"/>
                  </a:lnTo>
                  <a:lnTo>
                    <a:pt x="192" y="25"/>
                  </a:lnTo>
                  <a:lnTo>
                    <a:pt x="192" y="23"/>
                  </a:lnTo>
                  <a:lnTo>
                    <a:pt x="192" y="21"/>
                  </a:lnTo>
                  <a:lnTo>
                    <a:pt x="192" y="19"/>
                  </a:lnTo>
                  <a:lnTo>
                    <a:pt x="192" y="17"/>
                  </a:lnTo>
                  <a:lnTo>
                    <a:pt x="192" y="16"/>
                  </a:lnTo>
                  <a:lnTo>
                    <a:pt x="194" y="16"/>
                  </a:lnTo>
                  <a:lnTo>
                    <a:pt x="194" y="14"/>
                  </a:lnTo>
                  <a:lnTo>
                    <a:pt x="194" y="12"/>
                  </a:lnTo>
                  <a:lnTo>
                    <a:pt x="194" y="10"/>
                  </a:lnTo>
                  <a:lnTo>
                    <a:pt x="196" y="10"/>
                  </a:lnTo>
                  <a:lnTo>
                    <a:pt x="194" y="10"/>
                  </a:lnTo>
                  <a:lnTo>
                    <a:pt x="194" y="8"/>
                  </a:lnTo>
                  <a:lnTo>
                    <a:pt x="196" y="8"/>
                  </a:lnTo>
                  <a:lnTo>
                    <a:pt x="196" y="6"/>
                  </a:lnTo>
                  <a:lnTo>
                    <a:pt x="200" y="6"/>
                  </a:lnTo>
                  <a:lnTo>
                    <a:pt x="201" y="6"/>
                  </a:lnTo>
                  <a:lnTo>
                    <a:pt x="201" y="8"/>
                  </a:lnTo>
                  <a:lnTo>
                    <a:pt x="201" y="10"/>
                  </a:lnTo>
                  <a:lnTo>
                    <a:pt x="201" y="12"/>
                  </a:lnTo>
                  <a:lnTo>
                    <a:pt x="201" y="10"/>
                  </a:lnTo>
                  <a:lnTo>
                    <a:pt x="203" y="10"/>
                  </a:lnTo>
                  <a:lnTo>
                    <a:pt x="203" y="8"/>
                  </a:lnTo>
                  <a:lnTo>
                    <a:pt x="205" y="8"/>
                  </a:lnTo>
                  <a:lnTo>
                    <a:pt x="205" y="10"/>
                  </a:lnTo>
                  <a:lnTo>
                    <a:pt x="203" y="12"/>
                  </a:lnTo>
                  <a:lnTo>
                    <a:pt x="205" y="12"/>
                  </a:lnTo>
                  <a:lnTo>
                    <a:pt x="205" y="10"/>
                  </a:lnTo>
                  <a:lnTo>
                    <a:pt x="207" y="10"/>
                  </a:lnTo>
                  <a:lnTo>
                    <a:pt x="207" y="12"/>
                  </a:lnTo>
                  <a:lnTo>
                    <a:pt x="209" y="12"/>
                  </a:lnTo>
                  <a:lnTo>
                    <a:pt x="209" y="14"/>
                  </a:lnTo>
                  <a:lnTo>
                    <a:pt x="207" y="14"/>
                  </a:lnTo>
                  <a:lnTo>
                    <a:pt x="211" y="14"/>
                  </a:lnTo>
                  <a:lnTo>
                    <a:pt x="213" y="16"/>
                  </a:lnTo>
                  <a:lnTo>
                    <a:pt x="213" y="17"/>
                  </a:lnTo>
                  <a:lnTo>
                    <a:pt x="213" y="16"/>
                  </a:lnTo>
                  <a:lnTo>
                    <a:pt x="215" y="16"/>
                  </a:lnTo>
                  <a:lnTo>
                    <a:pt x="215" y="17"/>
                  </a:lnTo>
                  <a:lnTo>
                    <a:pt x="215" y="19"/>
                  </a:lnTo>
                  <a:lnTo>
                    <a:pt x="211" y="21"/>
                  </a:lnTo>
                  <a:lnTo>
                    <a:pt x="209" y="21"/>
                  </a:lnTo>
                  <a:lnTo>
                    <a:pt x="209" y="23"/>
                  </a:lnTo>
                  <a:lnTo>
                    <a:pt x="207" y="25"/>
                  </a:lnTo>
                  <a:lnTo>
                    <a:pt x="203" y="25"/>
                  </a:lnTo>
                  <a:lnTo>
                    <a:pt x="200" y="23"/>
                  </a:lnTo>
                  <a:lnTo>
                    <a:pt x="198" y="23"/>
                  </a:lnTo>
                  <a:lnTo>
                    <a:pt x="196" y="23"/>
                  </a:lnTo>
                  <a:lnTo>
                    <a:pt x="196" y="25"/>
                  </a:lnTo>
                  <a:lnTo>
                    <a:pt x="196" y="23"/>
                  </a:lnTo>
                  <a:lnTo>
                    <a:pt x="198" y="25"/>
                  </a:lnTo>
                  <a:lnTo>
                    <a:pt x="196" y="25"/>
                  </a:lnTo>
                  <a:lnTo>
                    <a:pt x="198" y="25"/>
                  </a:lnTo>
                  <a:lnTo>
                    <a:pt x="200" y="25"/>
                  </a:lnTo>
                  <a:lnTo>
                    <a:pt x="200" y="27"/>
                  </a:lnTo>
                  <a:lnTo>
                    <a:pt x="201" y="27"/>
                  </a:lnTo>
                  <a:lnTo>
                    <a:pt x="203" y="27"/>
                  </a:lnTo>
                  <a:lnTo>
                    <a:pt x="203" y="29"/>
                  </a:lnTo>
                  <a:lnTo>
                    <a:pt x="201" y="29"/>
                  </a:lnTo>
                  <a:lnTo>
                    <a:pt x="201" y="31"/>
                  </a:lnTo>
                  <a:lnTo>
                    <a:pt x="201" y="29"/>
                  </a:lnTo>
                  <a:lnTo>
                    <a:pt x="203" y="29"/>
                  </a:lnTo>
                  <a:lnTo>
                    <a:pt x="205" y="29"/>
                  </a:lnTo>
                  <a:lnTo>
                    <a:pt x="203" y="29"/>
                  </a:lnTo>
                  <a:lnTo>
                    <a:pt x="205" y="29"/>
                  </a:lnTo>
                  <a:lnTo>
                    <a:pt x="205" y="31"/>
                  </a:lnTo>
                  <a:lnTo>
                    <a:pt x="203" y="31"/>
                  </a:lnTo>
                  <a:lnTo>
                    <a:pt x="203" y="33"/>
                  </a:lnTo>
                  <a:lnTo>
                    <a:pt x="203" y="35"/>
                  </a:lnTo>
                  <a:lnTo>
                    <a:pt x="201" y="35"/>
                  </a:lnTo>
                  <a:lnTo>
                    <a:pt x="203" y="35"/>
                  </a:lnTo>
                  <a:lnTo>
                    <a:pt x="203" y="33"/>
                  </a:lnTo>
                  <a:lnTo>
                    <a:pt x="205" y="33"/>
                  </a:lnTo>
                  <a:lnTo>
                    <a:pt x="207" y="33"/>
                  </a:lnTo>
                  <a:lnTo>
                    <a:pt x="205" y="33"/>
                  </a:lnTo>
                  <a:lnTo>
                    <a:pt x="205" y="35"/>
                  </a:lnTo>
                  <a:lnTo>
                    <a:pt x="205" y="33"/>
                  </a:lnTo>
                  <a:lnTo>
                    <a:pt x="207" y="33"/>
                  </a:lnTo>
                  <a:lnTo>
                    <a:pt x="207" y="35"/>
                  </a:lnTo>
                  <a:lnTo>
                    <a:pt x="207" y="33"/>
                  </a:lnTo>
                  <a:lnTo>
                    <a:pt x="209" y="31"/>
                  </a:lnTo>
                  <a:lnTo>
                    <a:pt x="207" y="31"/>
                  </a:lnTo>
                  <a:lnTo>
                    <a:pt x="207" y="29"/>
                  </a:lnTo>
                  <a:lnTo>
                    <a:pt x="209" y="29"/>
                  </a:lnTo>
                  <a:lnTo>
                    <a:pt x="209" y="31"/>
                  </a:lnTo>
                  <a:lnTo>
                    <a:pt x="209" y="33"/>
                  </a:lnTo>
                  <a:lnTo>
                    <a:pt x="209" y="35"/>
                  </a:lnTo>
                  <a:lnTo>
                    <a:pt x="211" y="35"/>
                  </a:lnTo>
                  <a:lnTo>
                    <a:pt x="211" y="33"/>
                  </a:lnTo>
                  <a:lnTo>
                    <a:pt x="211" y="31"/>
                  </a:lnTo>
                  <a:lnTo>
                    <a:pt x="213" y="31"/>
                  </a:lnTo>
                  <a:lnTo>
                    <a:pt x="213" y="33"/>
                  </a:lnTo>
                  <a:lnTo>
                    <a:pt x="213" y="31"/>
                  </a:lnTo>
                  <a:lnTo>
                    <a:pt x="213" y="33"/>
                  </a:lnTo>
                  <a:lnTo>
                    <a:pt x="213" y="35"/>
                  </a:lnTo>
                  <a:lnTo>
                    <a:pt x="215" y="35"/>
                  </a:lnTo>
                  <a:lnTo>
                    <a:pt x="215" y="37"/>
                  </a:lnTo>
                  <a:lnTo>
                    <a:pt x="213" y="37"/>
                  </a:lnTo>
                  <a:lnTo>
                    <a:pt x="213" y="39"/>
                  </a:lnTo>
                  <a:lnTo>
                    <a:pt x="211" y="39"/>
                  </a:lnTo>
                  <a:lnTo>
                    <a:pt x="211" y="37"/>
                  </a:lnTo>
                  <a:lnTo>
                    <a:pt x="209" y="35"/>
                  </a:lnTo>
                  <a:lnTo>
                    <a:pt x="207" y="35"/>
                  </a:lnTo>
                  <a:lnTo>
                    <a:pt x="207" y="37"/>
                  </a:lnTo>
                  <a:lnTo>
                    <a:pt x="209" y="37"/>
                  </a:lnTo>
                  <a:lnTo>
                    <a:pt x="209" y="39"/>
                  </a:lnTo>
                  <a:lnTo>
                    <a:pt x="207" y="39"/>
                  </a:lnTo>
                  <a:lnTo>
                    <a:pt x="207" y="41"/>
                  </a:lnTo>
                  <a:lnTo>
                    <a:pt x="205" y="43"/>
                  </a:lnTo>
                  <a:lnTo>
                    <a:pt x="203" y="43"/>
                  </a:lnTo>
                  <a:lnTo>
                    <a:pt x="201" y="43"/>
                  </a:lnTo>
                  <a:lnTo>
                    <a:pt x="201" y="45"/>
                  </a:lnTo>
                  <a:lnTo>
                    <a:pt x="201" y="46"/>
                  </a:lnTo>
                  <a:lnTo>
                    <a:pt x="200" y="46"/>
                  </a:lnTo>
                  <a:lnTo>
                    <a:pt x="200" y="48"/>
                  </a:lnTo>
                  <a:lnTo>
                    <a:pt x="200" y="50"/>
                  </a:lnTo>
                  <a:lnTo>
                    <a:pt x="198" y="50"/>
                  </a:lnTo>
                  <a:lnTo>
                    <a:pt x="198" y="48"/>
                  </a:lnTo>
                  <a:lnTo>
                    <a:pt x="198" y="46"/>
                  </a:lnTo>
                  <a:lnTo>
                    <a:pt x="198" y="45"/>
                  </a:lnTo>
                  <a:lnTo>
                    <a:pt x="200" y="41"/>
                  </a:lnTo>
                  <a:lnTo>
                    <a:pt x="201" y="39"/>
                  </a:lnTo>
                  <a:lnTo>
                    <a:pt x="200" y="37"/>
                  </a:lnTo>
                  <a:lnTo>
                    <a:pt x="200" y="35"/>
                  </a:lnTo>
                  <a:lnTo>
                    <a:pt x="198" y="33"/>
                  </a:lnTo>
                  <a:lnTo>
                    <a:pt x="194" y="31"/>
                  </a:lnTo>
                  <a:lnTo>
                    <a:pt x="192" y="29"/>
                  </a:lnTo>
                  <a:lnTo>
                    <a:pt x="190" y="27"/>
                  </a:lnTo>
                  <a:lnTo>
                    <a:pt x="190" y="25"/>
                  </a:lnTo>
                  <a:lnTo>
                    <a:pt x="188" y="25"/>
                  </a:lnTo>
                  <a:lnTo>
                    <a:pt x="186" y="25"/>
                  </a:lnTo>
                  <a:lnTo>
                    <a:pt x="186" y="27"/>
                  </a:lnTo>
                  <a:lnTo>
                    <a:pt x="184" y="27"/>
                  </a:lnTo>
                  <a:lnTo>
                    <a:pt x="184" y="29"/>
                  </a:lnTo>
                  <a:lnTo>
                    <a:pt x="182" y="29"/>
                  </a:lnTo>
                  <a:lnTo>
                    <a:pt x="180" y="29"/>
                  </a:lnTo>
                  <a:lnTo>
                    <a:pt x="178" y="29"/>
                  </a:lnTo>
                  <a:lnTo>
                    <a:pt x="176" y="29"/>
                  </a:lnTo>
                  <a:lnTo>
                    <a:pt x="176" y="31"/>
                  </a:lnTo>
                  <a:lnTo>
                    <a:pt x="176" y="33"/>
                  </a:lnTo>
                  <a:lnTo>
                    <a:pt x="174" y="33"/>
                  </a:lnTo>
                  <a:lnTo>
                    <a:pt x="174" y="35"/>
                  </a:lnTo>
                  <a:lnTo>
                    <a:pt x="172" y="35"/>
                  </a:lnTo>
                  <a:lnTo>
                    <a:pt x="174" y="37"/>
                  </a:lnTo>
                  <a:lnTo>
                    <a:pt x="172" y="37"/>
                  </a:lnTo>
                  <a:lnTo>
                    <a:pt x="172" y="39"/>
                  </a:lnTo>
                  <a:lnTo>
                    <a:pt x="172" y="41"/>
                  </a:lnTo>
                  <a:lnTo>
                    <a:pt x="172" y="43"/>
                  </a:lnTo>
                  <a:lnTo>
                    <a:pt x="171" y="45"/>
                  </a:lnTo>
                  <a:lnTo>
                    <a:pt x="171" y="46"/>
                  </a:lnTo>
                  <a:lnTo>
                    <a:pt x="172" y="46"/>
                  </a:lnTo>
                  <a:lnTo>
                    <a:pt x="172" y="48"/>
                  </a:lnTo>
                  <a:lnTo>
                    <a:pt x="171" y="48"/>
                  </a:lnTo>
                  <a:lnTo>
                    <a:pt x="172" y="48"/>
                  </a:lnTo>
                  <a:lnTo>
                    <a:pt x="172" y="50"/>
                  </a:lnTo>
                  <a:lnTo>
                    <a:pt x="171" y="50"/>
                  </a:lnTo>
                  <a:lnTo>
                    <a:pt x="171" y="52"/>
                  </a:lnTo>
                  <a:lnTo>
                    <a:pt x="171" y="54"/>
                  </a:lnTo>
                  <a:lnTo>
                    <a:pt x="169" y="52"/>
                  </a:lnTo>
                  <a:lnTo>
                    <a:pt x="167" y="54"/>
                  </a:lnTo>
                  <a:lnTo>
                    <a:pt x="167" y="56"/>
                  </a:lnTo>
                  <a:lnTo>
                    <a:pt x="167" y="58"/>
                  </a:lnTo>
                  <a:lnTo>
                    <a:pt x="165" y="60"/>
                  </a:lnTo>
                  <a:lnTo>
                    <a:pt x="163" y="58"/>
                  </a:lnTo>
                  <a:lnTo>
                    <a:pt x="161" y="58"/>
                  </a:lnTo>
                  <a:lnTo>
                    <a:pt x="159" y="56"/>
                  </a:lnTo>
                  <a:lnTo>
                    <a:pt x="157" y="54"/>
                  </a:lnTo>
                  <a:lnTo>
                    <a:pt x="155" y="54"/>
                  </a:lnTo>
                  <a:lnTo>
                    <a:pt x="155" y="56"/>
                  </a:lnTo>
                  <a:lnTo>
                    <a:pt x="153" y="58"/>
                  </a:lnTo>
                  <a:lnTo>
                    <a:pt x="151" y="60"/>
                  </a:lnTo>
                  <a:lnTo>
                    <a:pt x="149" y="58"/>
                  </a:lnTo>
                  <a:lnTo>
                    <a:pt x="147" y="58"/>
                  </a:lnTo>
                  <a:lnTo>
                    <a:pt x="145" y="56"/>
                  </a:lnTo>
                  <a:lnTo>
                    <a:pt x="143" y="56"/>
                  </a:lnTo>
                  <a:lnTo>
                    <a:pt x="143" y="54"/>
                  </a:lnTo>
                  <a:lnTo>
                    <a:pt x="142" y="52"/>
                  </a:lnTo>
                  <a:lnTo>
                    <a:pt x="142" y="50"/>
                  </a:lnTo>
                  <a:lnTo>
                    <a:pt x="140" y="48"/>
                  </a:lnTo>
                  <a:lnTo>
                    <a:pt x="138" y="45"/>
                  </a:lnTo>
                  <a:lnTo>
                    <a:pt x="136" y="43"/>
                  </a:lnTo>
                  <a:lnTo>
                    <a:pt x="134" y="45"/>
                  </a:lnTo>
                  <a:lnTo>
                    <a:pt x="132" y="45"/>
                  </a:lnTo>
                  <a:lnTo>
                    <a:pt x="132" y="46"/>
                  </a:lnTo>
                  <a:lnTo>
                    <a:pt x="134" y="48"/>
                  </a:lnTo>
                  <a:lnTo>
                    <a:pt x="132" y="50"/>
                  </a:lnTo>
                  <a:lnTo>
                    <a:pt x="130" y="48"/>
                  </a:lnTo>
                  <a:lnTo>
                    <a:pt x="130" y="50"/>
                  </a:lnTo>
                  <a:lnTo>
                    <a:pt x="126" y="50"/>
                  </a:lnTo>
                  <a:lnTo>
                    <a:pt x="124" y="50"/>
                  </a:lnTo>
                  <a:lnTo>
                    <a:pt x="126" y="52"/>
                  </a:lnTo>
                  <a:lnTo>
                    <a:pt x="126" y="54"/>
                  </a:lnTo>
                  <a:lnTo>
                    <a:pt x="126" y="56"/>
                  </a:lnTo>
                  <a:lnTo>
                    <a:pt x="126" y="58"/>
                  </a:lnTo>
                  <a:lnTo>
                    <a:pt x="126" y="60"/>
                  </a:lnTo>
                  <a:lnTo>
                    <a:pt x="124" y="60"/>
                  </a:lnTo>
                  <a:lnTo>
                    <a:pt x="126" y="62"/>
                  </a:lnTo>
                  <a:lnTo>
                    <a:pt x="124" y="64"/>
                  </a:lnTo>
                  <a:lnTo>
                    <a:pt x="124" y="66"/>
                  </a:lnTo>
                  <a:lnTo>
                    <a:pt x="120" y="64"/>
                  </a:lnTo>
                  <a:lnTo>
                    <a:pt x="116" y="62"/>
                  </a:lnTo>
                  <a:lnTo>
                    <a:pt x="113" y="62"/>
                  </a:lnTo>
                  <a:lnTo>
                    <a:pt x="111" y="60"/>
                  </a:lnTo>
                  <a:lnTo>
                    <a:pt x="109" y="60"/>
                  </a:lnTo>
                  <a:lnTo>
                    <a:pt x="109" y="62"/>
                  </a:lnTo>
                  <a:lnTo>
                    <a:pt x="109" y="64"/>
                  </a:lnTo>
                  <a:lnTo>
                    <a:pt x="109" y="68"/>
                  </a:lnTo>
                  <a:lnTo>
                    <a:pt x="109" y="70"/>
                  </a:lnTo>
                  <a:lnTo>
                    <a:pt x="107" y="72"/>
                  </a:lnTo>
                  <a:lnTo>
                    <a:pt x="107" y="74"/>
                  </a:lnTo>
                  <a:lnTo>
                    <a:pt x="105" y="72"/>
                  </a:lnTo>
                  <a:lnTo>
                    <a:pt x="101" y="70"/>
                  </a:lnTo>
                  <a:lnTo>
                    <a:pt x="101" y="72"/>
                  </a:lnTo>
                  <a:lnTo>
                    <a:pt x="97" y="75"/>
                  </a:lnTo>
                  <a:lnTo>
                    <a:pt x="95" y="81"/>
                  </a:lnTo>
                  <a:lnTo>
                    <a:pt x="95" y="83"/>
                  </a:lnTo>
                  <a:lnTo>
                    <a:pt x="93" y="83"/>
                  </a:lnTo>
                  <a:lnTo>
                    <a:pt x="91" y="85"/>
                  </a:lnTo>
                  <a:lnTo>
                    <a:pt x="95" y="91"/>
                  </a:lnTo>
                  <a:lnTo>
                    <a:pt x="95" y="93"/>
                  </a:lnTo>
                  <a:lnTo>
                    <a:pt x="93" y="95"/>
                  </a:lnTo>
                  <a:lnTo>
                    <a:pt x="91" y="97"/>
                  </a:lnTo>
                  <a:lnTo>
                    <a:pt x="87" y="103"/>
                  </a:lnTo>
                  <a:lnTo>
                    <a:pt x="85" y="104"/>
                  </a:lnTo>
                  <a:lnTo>
                    <a:pt x="85" y="106"/>
                  </a:lnTo>
                  <a:lnTo>
                    <a:pt x="87" y="108"/>
                  </a:lnTo>
                  <a:lnTo>
                    <a:pt x="87" y="110"/>
                  </a:lnTo>
                  <a:lnTo>
                    <a:pt x="84" y="112"/>
                  </a:lnTo>
                  <a:lnTo>
                    <a:pt x="82" y="112"/>
                  </a:lnTo>
                  <a:lnTo>
                    <a:pt x="80" y="112"/>
                  </a:lnTo>
                  <a:lnTo>
                    <a:pt x="80" y="118"/>
                  </a:lnTo>
                  <a:lnTo>
                    <a:pt x="80" y="120"/>
                  </a:lnTo>
                  <a:lnTo>
                    <a:pt x="80" y="122"/>
                  </a:lnTo>
                  <a:lnTo>
                    <a:pt x="78" y="126"/>
                  </a:lnTo>
                  <a:lnTo>
                    <a:pt x="78" y="128"/>
                  </a:lnTo>
                  <a:lnTo>
                    <a:pt x="80" y="128"/>
                  </a:lnTo>
                  <a:lnTo>
                    <a:pt x="78" y="130"/>
                  </a:lnTo>
                  <a:lnTo>
                    <a:pt x="78" y="132"/>
                  </a:lnTo>
                  <a:lnTo>
                    <a:pt x="78" y="134"/>
                  </a:lnTo>
                  <a:lnTo>
                    <a:pt x="76" y="135"/>
                  </a:lnTo>
                  <a:lnTo>
                    <a:pt x="74" y="139"/>
                  </a:lnTo>
                  <a:lnTo>
                    <a:pt x="72" y="143"/>
                  </a:lnTo>
                  <a:lnTo>
                    <a:pt x="74" y="145"/>
                  </a:lnTo>
                  <a:lnTo>
                    <a:pt x="76" y="145"/>
                  </a:lnTo>
                  <a:lnTo>
                    <a:pt x="76" y="151"/>
                  </a:lnTo>
                  <a:lnTo>
                    <a:pt x="74" y="155"/>
                  </a:lnTo>
                  <a:lnTo>
                    <a:pt x="72" y="153"/>
                  </a:lnTo>
                  <a:lnTo>
                    <a:pt x="68" y="153"/>
                  </a:lnTo>
                  <a:lnTo>
                    <a:pt x="66" y="153"/>
                  </a:lnTo>
                  <a:lnTo>
                    <a:pt x="64" y="155"/>
                  </a:lnTo>
                  <a:lnTo>
                    <a:pt x="62" y="159"/>
                  </a:lnTo>
                  <a:lnTo>
                    <a:pt x="60" y="161"/>
                  </a:lnTo>
                  <a:lnTo>
                    <a:pt x="58" y="163"/>
                  </a:lnTo>
                  <a:lnTo>
                    <a:pt x="60" y="164"/>
                  </a:lnTo>
                  <a:lnTo>
                    <a:pt x="58" y="168"/>
                  </a:lnTo>
                  <a:lnTo>
                    <a:pt x="60" y="172"/>
                  </a:lnTo>
                  <a:lnTo>
                    <a:pt x="58" y="174"/>
                  </a:lnTo>
                  <a:lnTo>
                    <a:pt x="58" y="178"/>
                  </a:lnTo>
                  <a:lnTo>
                    <a:pt x="58" y="180"/>
                  </a:lnTo>
                  <a:lnTo>
                    <a:pt x="60" y="184"/>
                  </a:lnTo>
                  <a:lnTo>
                    <a:pt x="60" y="186"/>
                  </a:lnTo>
                  <a:lnTo>
                    <a:pt x="60" y="192"/>
                  </a:lnTo>
                  <a:lnTo>
                    <a:pt x="58" y="195"/>
                  </a:lnTo>
                  <a:lnTo>
                    <a:pt x="60" y="197"/>
                  </a:lnTo>
                  <a:lnTo>
                    <a:pt x="62" y="197"/>
                  </a:lnTo>
                  <a:lnTo>
                    <a:pt x="62" y="199"/>
                  </a:lnTo>
                  <a:lnTo>
                    <a:pt x="64" y="201"/>
                  </a:lnTo>
                  <a:lnTo>
                    <a:pt x="66" y="201"/>
                  </a:lnTo>
                  <a:lnTo>
                    <a:pt x="64" y="203"/>
                  </a:lnTo>
                  <a:lnTo>
                    <a:pt x="64" y="205"/>
                  </a:lnTo>
                  <a:lnTo>
                    <a:pt x="64" y="207"/>
                  </a:lnTo>
                  <a:lnTo>
                    <a:pt x="62" y="207"/>
                  </a:lnTo>
                  <a:lnTo>
                    <a:pt x="60" y="207"/>
                  </a:lnTo>
                  <a:lnTo>
                    <a:pt x="60" y="209"/>
                  </a:lnTo>
                  <a:lnTo>
                    <a:pt x="60" y="211"/>
                  </a:lnTo>
                  <a:lnTo>
                    <a:pt x="60" y="213"/>
                  </a:lnTo>
                  <a:lnTo>
                    <a:pt x="62" y="215"/>
                  </a:lnTo>
                  <a:lnTo>
                    <a:pt x="62" y="217"/>
                  </a:lnTo>
                  <a:lnTo>
                    <a:pt x="62" y="219"/>
                  </a:lnTo>
                  <a:lnTo>
                    <a:pt x="62" y="221"/>
                  </a:lnTo>
                  <a:lnTo>
                    <a:pt x="62" y="222"/>
                  </a:lnTo>
                  <a:lnTo>
                    <a:pt x="62" y="224"/>
                  </a:lnTo>
                  <a:lnTo>
                    <a:pt x="60" y="226"/>
                  </a:lnTo>
                  <a:lnTo>
                    <a:pt x="58" y="226"/>
                  </a:lnTo>
                  <a:lnTo>
                    <a:pt x="57" y="226"/>
                  </a:lnTo>
                  <a:lnTo>
                    <a:pt x="57" y="228"/>
                  </a:lnTo>
                  <a:lnTo>
                    <a:pt x="57" y="230"/>
                  </a:lnTo>
                  <a:lnTo>
                    <a:pt x="55" y="230"/>
                  </a:lnTo>
                  <a:lnTo>
                    <a:pt x="55" y="232"/>
                  </a:lnTo>
                  <a:lnTo>
                    <a:pt x="57" y="236"/>
                  </a:lnTo>
                  <a:lnTo>
                    <a:pt x="57" y="238"/>
                  </a:lnTo>
                  <a:lnTo>
                    <a:pt x="57" y="240"/>
                  </a:lnTo>
                  <a:lnTo>
                    <a:pt x="55" y="242"/>
                  </a:lnTo>
                  <a:lnTo>
                    <a:pt x="55" y="244"/>
                  </a:lnTo>
                  <a:lnTo>
                    <a:pt x="53" y="242"/>
                  </a:lnTo>
                  <a:lnTo>
                    <a:pt x="53" y="240"/>
                  </a:lnTo>
                  <a:lnTo>
                    <a:pt x="51" y="240"/>
                  </a:lnTo>
                  <a:lnTo>
                    <a:pt x="51" y="238"/>
                  </a:lnTo>
                  <a:lnTo>
                    <a:pt x="51" y="240"/>
                  </a:lnTo>
                  <a:lnTo>
                    <a:pt x="51" y="238"/>
                  </a:lnTo>
                  <a:lnTo>
                    <a:pt x="49" y="238"/>
                  </a:lnTo>
                  <a:lnTo>
                    <a:pt x="47" y="238"/>
                  </a:lnTo>
                  <a:lnTo>
                    <a:pt x="49" y="236"/>
                  </a:lnTo>
                  <a:lnTo>
                    <a:pt x="47" y="238"/>
                  </a:lnTo>
                  <a:lnTo>
                    <a:pt x="47" y="236"/>
                  </a:lnTo>
                  <a:lnTo>
                    <a:pt x="49" y="236"/>
                  </a:lnTo>
                  <a:lnTo>
                    <a:pt x="47" y="236"/>
                  </a:lnTo>
                  <a:lnTo>
                    <a:pt x="47" y="234"/>
                  </a:lnTo>
                  <a:lnTo>
                    <a:pt x="47" y="232"/>
                  </a:lnTo>
                  <a:lnTo>
                    <a:pt x="47" y="234"/>
                  </a:lnTo>
                  <a:lnTo>
                    <a:pt x="47" y="232"/>
                  </a:lnTo>
                  <a:lnTo>
                    <a:pt x="47" y="230"/>
                  </a:lnTo>
                  <a:lnTo>
                    <a:pt x="47" y="228"/>
                  </a:lnTo>
                  <a:lnTo>
                    <a:pt x="47" y="226"/>
                  </a:lnTo>
                  <a:lnTo>
                    <a:pt x="47" y="228"/>
                  </a:lnTo>
                  <a:lnTo>
                    <a:pt x="47" y="226"/>
                  </a:lnTo>
                  <a:lnTo>
                    <a:pt x="45" y="226"/>
                  </a:lnTo>
                  <a:lnTo>
                    <a:pt x="45" y="228"/>
                  </a:lnTo>
                  <a:lnTo>
                    <a:pt x="45" y="230"/>
                  </a:lnTo>
                  <a:lnTo>
                    <a:pt x="47" y="230"/>
                  </a:lnTo>
                  <a:lnTo>
                    <a:pt x="47" y="232"/>
                  </a:lnTo>
                  <a:lnTo>
                    <a:pt x="45" y="232"/>
                  </a:lnTo>
                  <a:lnTo>
                    <a:pt x="45" y="230"/>
                  </a:lnTo>
                  <a:lnTo>
                    <a:pt x="43" y="228"/>
                  </a:lnTo>
                  <a:lnTo>
                    <a:pt x="43" y="230"/>
                  </a:lnTo>
                  <a:lnTo>
                    <a:pt x="45" y="230"/>
                  </a:lnTo>
                  <a:lnTo>
                    <a:pt x="45" y="232"/>
                  </a:lnTo>
                  <a:lnTo>
                    <a:pt x="43" y="232"/>
                  </a:lnTo>
                  <a:lnTo>
                    <a:pt x="45" y="232"/>
                  </a:lnTo>
                  <a:lnTo>
                    <a:pt x="45" y="234"/>
                  </a:lnTo>
                  <a:lnTo>
                    <a:pt x="45" y="236"/>
                  </a:lnTo>
                  <a:lnTo>
                    <a:pt x="45" y="238"/>
                  </a:lnTo>
                  <a:lnTo>
                    <a:pt x="45" y="236"/>
                  </a:lnTo>
                  <a:lnTo>
                    <a:pt x="45" y="238"/>
                  </a:lnTo>
                  <a:lnTo>
                    <a:pt x="45" y="240"/>
                  </a:lnTo>
                  <a:lnTo>
                    <a:pt x="43" y="238"/>
                  </a:lnTo>
                  <a:lnTo>
                    <a:pt x="43" y="240"/>
                  </a:lnTo>
                  <a:lnTo>
                    <a:pt x="45" y="240"/>
                  </a:lnTo>
                  <a:lnTo>
                    <a:pt x="43" y="240"/>
                  </a:lnTo>
                  <a:lnTo>
                    <a:pt x="43" y="242"/>
                  </a:lnTo>
                  <a:lnTo>
                    <a:pt x="43" y="240"/>
                  </a:lnTo>
                  <a:lnTo>
                    <a:pt x="41" y="240"/>
                  </a:lnTo>
                  <a:lnTo>
                    <a:pt x="41" y="242"/>
                  </a:lnTo>
                  <a:lnTo>
                    <a:pt x="39" y="242"/>
                  </a:lnTo>
                  <a:lnTo>
                    <a:pt x="41" y="242"/>
                  </a:lnTo>
                  <a:lnTo>
                    <a:pt x="39" y="240"/>
                  </a:lnTo>
                  <a:lnTo>
                    <a:pt x="39" y="238"/>
                  </a:lnTo>
                  <a:lnTo>
                    <a:pt x="39" y="240"/>
                  </a:lnTo>
                  <a:lnTo>
                    <a:pt x="37" y="240"/>
                  </a:lnTo>
                  <a:lnTo>
                    <a:pt x="39" y="240"/>
                  </a:lnTo>
                  <a:lnTo>
                    <a:pt x="39" y="242"/>
                  </a:lnTo>
                  <a:lnTo>
                    <a:pt x="37" y="242"/>
                  </a:lnTo>
                  <a:lnTo>
                    <a:pt x="39" y="242"/>
                  </a:lnTo>
                  <a:lnTo>
                    <a:pt x="37" y="242"/>
                  </a:lnTo>
                  <a:lnTo>
                    <a:pt x="37" y="244"/>
                  </a:lnTo>
                  <a:lnTo>
                    <a:pt x="37" y="242"/>
                  </a:lnTo>
                  <a:lnTo>
                    <a:pt x="35" y="244"/>
                  </a:lnTo>
                  <a:lnTo>
                    <a:pt x="37" y="244"/>
                  </a:lnTo>
                  <a:lnTo>
                    <a:pt x="37" y="242"/>
                  </a:lnTo>
                  <a:lnTo>
                    <a:pt x="37" y="244"/>
                  </a:lnTo>
                  <a:lnTo>
                    <a:pt x="35" y="244"/>
                  </a:lnTo>
                  <a:lnTo>
                    <a:pt x="37" y="244"/>
                  </a:lnTo>
                  <a:lnTo>
                    <a:pt x="35" y="246"/>
                  </a:lnTo>
                  <a:lnTo>
                    <a:pt x="33" y="246"/>
                  </a:lnTo>
                  <a:lnTo>
                    <a:pt x="35" y="246"/>
                  </a:lnTo>
                  <a:lnTo>
                    <a:pt x="33" y="246"/>
                  </a:lnTo>
                  <a:lnTo>
                    <a:pt x="35" y="246"/>
                  </a:lnTo>
                  <a:lnTo>
                    <a:pt x="33" y="246"/>
                  </a:lnTo>
                  <a:lnTo>
                    <a:pt x="35" y="246"/>
                  </a:lnTo>
                  <a:lnTo>
                    <a:pt x="35" y="248"/>
                  </a:lnTo>
                  <a:lnTo>
                    <a:pt x="33" y="248"/>
                  </a:lnTo>
                  <a:lnTo>
                    <a:pt x="33" y="250"/>
                  </a:lnTo>
                  <a:lnTo>
                    <a:pt x="31" y="250"/>
                  </a:lnTo>
                  <a:lnTo>
                    <a:pt x="31" y="251"/>
                  </a:lnTo>
                  <a:lnTo>
                    <a:pt x="29" y="251"/>
                  </a:lnTo>
                  <a:lnTo>
                    <a:pt x="29" y="253"/>
                  </a:lnTo>
                  <a:lnTo>
                    <a:pt x="28" y="253"/>
                  </a:lnTo>
                  <a:lnTo>
                    <a:pt x="28" y="255"/>
                  </a:lnTo>
                  <a:lnTo>
                    <a:pt x="26" y="255"/>
                  </a:lnTo>
                  <a:lnTo>
                    <a:pt x="26" y="253"/>
                  </a:lnTo>
                  <a:lnTo>
                    <a:pt x="26" y="255"/>
                  </a:lnTo>
                  <a:lnTo>
                    <a:pt x="24" y="255"/>
                  </a:lnTo>
                  <a:lnTo>
                    <a:pt x="22" y="255"/>
                  </a:lnTo>
                  <a:lnTo>
                    <a:pt x="22" y="257"/>
                  </a:lnTo>
                  <a:lnTo>
                    <a:pt x="22" y="255"/>
                  </a:lnTo>
                  <a:lnTo>
                    <a:pt x="22" y="257"/>
                  </a:lnTo>
                  <a:lnTo>
                    <a:pt x="20" y="257"/>
                  </a:lnTo>
                  <a:lnTo>
                    <a:pt x="20" y="255"/>
                  </a:lnTo>
                  <a:lnTo>
                    <a:pt x="18" y="255"/>
                  </a:lnTo>
                  <a:lnTo>
                    <a:pt x="18" y="257"/>
                  </a:lnTo>
                  <a:lnTo>
                    <a:pt x="18" y="255"/>
                  </a:lnTo>
                  <a:lnTo>
                    <a:pt x="18" y="257"/>
                  </a:lnTo>
                  <a:lnTo>
                    <a:pt x="16" y="257"/>
                  </a:lnTo>
                  <a:lnTo>
                    <a:pt x="16" y="255"/>
                  </a:lnTo>
                  <a:lnTo>
                    <a:pt x="18" y="255"/>
                  </a:lnTo>
                  <a:lnTo>
                    <a:pt x="16" y="255"/>
                  </a:lnTo>
                  <a:lnTo>
                    <a:pt x="16" y="253"/>
                  </a:lnTo>
                  <a:lnTo>
                    <a:pt x="14" y="253"/>
                  </a:lnTo>
                  <a:lnTo>
                    <a:pt x="16" y="255"/>
                  </a:lnTo>
                  <a:lnTo>
                    <a:pt x="14" y="255"/>
                  </a:lnTo>
                  <a:lnTo>
                    <a:pt x="14" y="253"/>
                  </a:lnTo>
                  <a:lnTo>
                    <a:pt x="14" y="255"/>
                  </a:lnTo>
                  <a:lnTo>
                    <a:pt x="12" y="255"/>
                  </a:lnTo>
                  <a:lnTo>
                    <a:pt x="14" y="255"/>
                  </a:lnTo>
                  <a:lnTo>
                    <a:pt x="14" y="253"/>
                  </a:lnTo>
                  <a:lnTo>
                    <a:pt x="16" y="253"/>
                  </a:lnTo>
                  <a:lnTo>
                    <a:pt x="14" y="253"/>
                  </a:lnTo>
                  <a:lnTo>
                    <a:pt x="14" y="251"/>
                  </a:lnTo>
                  <a:lnTo>
                    <a:pt x="14" y="253"/>
                  </a:lnTo>
                  <a:lnTo>
                    <a:pt x="12" y="253"/>
                  </a:lnTo>
                  <a:lnTo>
                    <a:pt x="12" y="251"/>
                  </a:lnTo>
                  <a:lnTo>
                    <a:pt x="10" y="251"/>
                  </a:lnTo>
                  <a:lnTo>
                    <a:pt x="8" y="251"/>
                  </a:lnTo>
                  <a:lnTo>
                    <a:pt x="8" y="250"/>
                  </a:lnTo>
                  <a:lnTo>
                    <a:pt x="6" y="250"/>
                  </a:lnTo>
                  <a:lnTo>
                    <a:pt x="6" y="248"/>
                  </a:lnTo>
                  <a:lnTo>
                    <a:pt x="6" y="250"/>
                  </a:lnTo>
                  <a:lnTo>
                    <a:pt x="6" y="248"/>
                  </a:lnTo>
                  <a:lnTo>
                    <a:pt x="4" y="248"/>
                  </a:lnTo>
                  <a:lnTo>
                    <a:pt x="4" y="246"/>
                  </a:lnTo>
                  <a:lnTo>
                    <a:pt x="4" y="244"/>
                  </a:lnTo>
                  <a:lnTo>
                    <a:pt x="4" y="242"/>
                  </a:lnTo>
                  <a:lnTo>
                    <a:pt x="6" y="242"/>
                  </a:lnTo>
                  <a:lnTo>
                    <a:pt x="4" y="242"/>
                  </a:lnTo>
                  <a:lnTo>
                    <a:pt x="4" y="240"/>
                  </a:lnTo>
                  <a:lnTo>
                    <a:pt x="6" y="242"/>
                  </a:lnTo>
                  <a:lnTo>
                    <a:pt x="6" y="244"/>
                  </a:lnTo>
                  <a:lnTo>
                    <a:pt x="6" y="242"/>
                  </a:lnTo>
                  <a:lnTo>
                    <a:pt x="8" y="242"/>
                  </a:lnTo>
                  <a:lnTo>
                    <a:pt x="10" y="244"/>
                  </a:lnTo>
                  <a:lnTo>
                    <a:pt x="8" y="244"/>
                  </a:lnTo>
                  <a:lnTo>
                    <a:pt x="8" y="242"/>
                  </a:lnTo>
                  <a:lnTo>
                    <a:pt x="10" y="242"/>
                  </a:lnTo>
                  <a:lnTo>
                    <a:pt x="14" y="240"/>
                  </a:lnTo>
                  <a:lnTo>
                    <a:pt x="12" y="240"/>
                  </a:lnTo>
                  <a:lnTo>
                    <a:pt x="10" y="240"/>
                  </a:lnTo>
                  <a:lnTo>
                    <a:pt x="10" y="242"/>
                  </a:lnTo>
                  <a:lnTo>
                    <a:pt x="8" y="242"/>
                  </a:lnTo>
                  <a:lnTo>
                    <a:pt x="8" y="240"/>
                  </a:lnTo>
                  <a:lnTo>
                    <a:pt x="8" y="238"/>
                  </a:lnTo>
                  <a:lnTo>
                    <a:pt x="10" y="238"/>
                  </a:lnTo>
                  <a:lnTo>
                    <a:pt x="8" y="238"/>
                  </a:lnTo>
                  <a:lnTo>
                    <a:pt x="10" y="238"/>
                  </a:lnTo>
                  <a:lnTo>
                    <a:pt x="10" y="236"/>
                  </a:lnTo>
                  <a:lnTo>
                    <a:pt x="12" y="236"/>
                  </a:lnTo>
                  <a:lnTo>
                    <a:pt x="10" y="236"/>
                  </a:lnTo>
                  <a:lnTo>
                    <a:pt x="8" y="236"/>
                  </a:lnTo>
                  <a:lnTo>
                    <a:pt x="10" y="236"/>
                  </a:lnTo>
                  <a:lnTo>
                    <a:pt x="8" y="236"/>
                  </a:lnTo>
                  <a:lnTo>
                    <a:pt x="8" y="234"/>
                  </a:lnTo>
                  <a:lnTo>
                    <a:pt x="10" y="234"/>
                  </a:lnTo>
                  <a:lnTo>
                    <a:pt x="10" y="232"/>
                  </a:lnTo>
                  <a:lnTo>
                    <a:pt x="12" y="232"/>
                  </a:lnTo>
                  <a:lnTo>
                    <a:pt x="10" y="232"/>
                  </a:lnTo>
                  <a:lnTo>
                    <a:pt x="10" y="230"/>
                  </a:lnTo>
                  <a:lnTo>
                    <a:pt x="10" y="232"/>
                  </a:lnTo>
                  <a:lnTo>
                    <a:pt x="10" y="234"/>
                  </a:lnTo>
                  <a:lnTo>
                    <a:pt x="8" y="234"/>
                  </a:lnTo>
                  <a:lnTo>
                    <a:pt x="8" y="236"/>
                  </a:lnTo>
                  <a:lnTo>
                    <a:pt x="8" y="234"/>
                  </a:lnTo>
                  <a:lnTo>
                    <a:pt x="10" y="234"/>
                  </a:lnTo>
                  <a:lnTo>
                    <a:pt x="10" y="232"/>
                  </a:lnTo>
                  <a:lnTo>
                    <a:pt x="8" y="234"/>
                  </a:lnTo>
                  <a:lnTo>
                    <a:pt x="8" y="232"/>
                  </a:lnTo>
                  <a:lnTo>
                    <a:pt x="6" y="232"/>
                  </a:lnTo>
                  <a:lnTo>
                    <a:pt x="6" y="234"/>
                  </a:lnTo>
                  <a:lnTo>
                    <a:pt x="8" y="234"/>
                  </a:lnTo>
                  <a:lnTo>
                    <a:pt x="8" y="236"/>
                  </a:lnTo>
                  <a:lnTo>
                    <a:pt x="6" y="236"/>
                  </a:lnTo>
                  <a:lnTo>
                    <a:pt x="4" y="236"/>
                  </a:lnTo>
                  <a:lnTo>
                    <a:pt x="6" y="236"/>
                  </a:lnTo>
                  <a:lnTo>
                    <a:pt x="4" y="234"/>
                  </a:lnTo>
                  <a:lnTo>
                    <a:pt x="4" y="236"/>
                  </a:lnTo>
                  <a:lnTo>
                    <a:pt x="4" y="234"/>
                  </a:lnTo>
                  <a:lnTo>
                    <a:pt x="4" y="236"/>
                  </a:lnTo>
                  <a:lnTo>
                    <a:pt x="2" y="236"/>
                  </a:lnTo>
                  <a:lnTo>
                    <a:pt x="2" y="234"/>
                  </a:lnTo>
                  <a:lnTo>
                    <a:pt x="2" y="236"/>
                  </a:lnTo>
                  <a:lnTo>
                    <a:pt x="2" y="234"/>
                  </a:lnTo>
                  <a:lnTo>
                    <a:pt x="2" y="232"/>
                  </a:lnTo>
                  <a:lnTo>
                    <a:pt x="2" y="230"/>
                  </a:lnTo>
                  <a:lnTo>
                    <a:pt x="4" y="230"/>
                  </a:lnTo>
                  <a:lnTo>
                    <a:pt x="4" y="232"/>
                  </a:lnTo>
                  <a:lnTo>
                    <a:pt x="4" y="230"/>
                  </a:lnTo>
                  <a:lnTo>
                    <a:pt x="4" y="228"/>
                  </a:lnTo>
                  <a:lnTo>
                    <a:pt x="4" y="230"/>
                  </a:lnTo>
                  <a:lnTo>
                    <a:pt x="4" y="232"/>
                  </a:lnTo>
                  <a:lnTo>
                    <a:pt x="4" y="230"/>
                  </a:lnTo>
                  <a:lnTo>
                    <a:pt x="6" y="230"/>
                  </a:lnTo>
                  <a:lnTo>
                    <a:pt x="6" y="232"/>
                  </a:lnTo>
                  <a:lnTo>
                    <a:pt x="6" y="230"/>
                  </a:lnTo>
                  <a:lnTo>
                    <a:pt x="8" y="230"/>
                  </a:lnTo>
                  <a:lnTo>
                    <a:pt x="6" y="230"/>
                  </a:lnTo>
                  <a:lnTo>
                    <a:pt x="6" y="228"/>
                  </a:lnTo>
                  <a:lnTo>
                    <a:pt x="8" y="228"/>
                  </a:lnTo>
                  <a:lnTo>
                    <a:pt x="10" y="228"/>
                  </a:lnTo>
                  <a:lnTo>
                    <a:pt x="10" y="226"/>
                  </a:lnTo>
                  <a:lnTo>
                    <a:pt x="10" y="228"/>
                  </a:lnTo>
                  <a:lnTo>
                    <a:pt x="8" y="228"/>
                  </a:lnTo>
                  <a:lnTo>
                    <a:pt x="8" y="226"/>
                  </a:lnTo>
                  <a:lnTo>
                    <a:pt x="8" y="228"/>
                  </a:lnTo>
                  <a:lnTo>
                    <a:pt x="6" y="228"/>
                  </a:lnTo>
                  <a:lnTo>
                    <a:pt x="6" y="226"/>
                  </a:lnTo>
                  <a:lnTo>
                    <a:pt x="6" y="228"/>
                  </a:lnTo>
                  <a:lnTo>
                    <a:pt x="6" y="226"/>
                  </a:lnTo>
                  <a:lnTo>
                    <a:pt x="8" y="226"/>
                  </a:lnTo>
                  <a:lnTo>
                    <a:pt x="8" y="224"/>
                  </a:lnTo>
                  <a:lnTo>
                    <a:pt x="10" y="222"/>
                  </a:lnTo>
                  <a:lnTo>
                    <a:pt x="8" y="222"/>
                  </a:lnTo>
                  <a:lnTo>
                    <a:pt x="8" y="221"/>
                  </a:lnTo>
                  <a:lnTo>
                    <a:pt x="10" y="221"/>
                  </a:lnTo>
                  <a:lnTo>
                    <a:pt x="10" y="219"/>
                  </a:lnTo>
                  <a:lnTo>
                    <a:pt x="12" y="219"/>
                  </a:lnTo>
                  <a:lnTo>
                    <a:pt x="12" y="217"/>
                  </a:lnTo>
                  <a:lnTo>
                    <a:pt x="14" y="217"/>
                  </a:lnTo>
                  <a:lnTo>
                    <a:pt x="14" y="219"/>
                  </a:lnTo>
                  <a:lnTo>
                    <a:pt x="14" y="221"/>
                  </a:lnTo>
                  <a:lnTo>
                    <a:pt x="12" y="221"/>
                  </a:lnTo>
                  <a:lnTo>
                    <a:pt x="12" y="222"/>
                  </a:lnTo>
                  <a:lnTo>
                    <a:pt x="14" y="221"/>
                  </a:lnTo>
                  <a:lnTo>
                    <a:pt x="14" y="219"/>
                  </a:lnTo>
                  <a:lnTo>
                    <a:pt x="14" y="217"/>
                  </a:lnTo>
                  <a:lnTo>
                    <a:pt x="16" y="217"/>
                  </a:lnTo>
                  <a:lnTo>
                    <a:pt x="18" y="217"/>
                  </a:lnTo>
                  <a:lnTo>
                    <a:pt x="16" y="217"/>
                  </a:lnTo>
                  <a:lnTo>
                    <a:pt x="16" y="215"/>
                  </a:lnTo>
                  <a:lnTo>
                    <a:pt x="16" y="217"/>
                  </a:lnTo>
                  <a:lnTo>
                    <a:pt x="14" y="217"/>
                  </a:lnTo>
                  <a:lnTo>
                    <a:pt x="12" y="217"/>
                  </a:lnTo>
                  <a:lnTo>
                    <a:pt x="12" y="219"/>
                  </a:lnTo>
                  <a:lnTo>
                    <a:pt x="10" y="219"/>
                  </a:lnTo>
                  <a:lnTo>
                    <a:pt x="10" y="217"/>
                  </a:lnTo>
                  <a:lnTo>
                    <a:pt x="10" y="219"/>
                  </a:lnTo>
                  <a:lnTo>
                    <a:pt x="10" y="221"/>
                  </a:lnTo>
                  <a:lnTo>
                    <a:pt x="8" y="221"/>
                  </a:lnTo>
                  <a:lnTo>
                    <a:pt x="8" y="222"/>
                  </a:lnTo>
                  <a:lnTo>
                    <a:pt x="6" y="222"/>
                  </a:lnTo>
                  <a:lnTo>
                    <a:pt x="8" y="222"/>
                  </a:lnTo>
                  <a:lnTo>
                    <a:pt x="8" y="224"/>
                  </a:lnTo>
                  <a:lnTo>
                    <a:pt x="6" y="224"/>
                  </a:lnTo>
                  <a:lnTo>
                    <a:pt x="6" y="222"/>
                  </a:lnTo>
                  <a:lnTo>
                    <a:pt x="6" y="221"/>
                  </a:lnTo>
                  <a:lnTo>
                    <a:pt x="6" y="222"/>
                  </a:lnTo>
                  <a:lnTo>
                    <a:pt x="4" y="222"/>
                  </a:lnTo>
                  <a:lnTo>
                    <a:pt x="4" y="221"/>
                  </a:lnTo>
                  <a:lnTo>
                    <a:pt x="6" y="221"/>
                  </a:lnTo>
                  <a:lnTo>
                    <a:pt x="4" y="221"/>
                  </a:lnTo>
                  <a:lnTo>
                    <a:pt x="6" y="221"/>
                  </a:lnTo>
                  <a:lnTo>
                    <a:pt x="4" y="221"/>
                  </a:lnTo>
                  <a:lnTo>
                    <a:pt x="6" y="219"/>
                  </a:lnTo>
                  <a:lnTo>
                    <a:pt x="4" y="219"/>
                  </a:lnTo>
                  <a:lnTo>
                    <a:pt x="4" y="221"/>
                  </a:lnTo>
                  <a:lnTo>
                    <a:pt x="4" y="222"/>
                  </a:lnTo>
                  <a:lnTo>
                    <a:pt x="2" y="222"/>
                  </a:lnTo>
                  <a:lnTo>
                    <a:pt x="2" y="221"/>
                  </a:lnTo>
                  <a:lnTo>
                    <a:pt x="2" y="219"/>
                  </a:lnTo>
                  <a:lnTo>
                    <a:pt x="0" y="219"/>
                  </a:lnTo>
                  <a:lnTo>
                    <a:pt x="2" y="219"/>
                  </a:lnTo>
                  <a:lnTo>
                    <a:pt x="2" y="217"/>
                  </a:lnTo>
                  <a:lnTo>
                    <a:pt x="4" y="217"/>
                  </a:lnTo>
                  <a:lnTo>
                    <a:pt x="4" y="219"/>
                  </a:lnTo>
                  <a:lnTo>
                    <a:pt x="6" y="217"/>
                  </a:lnTo>
                  <a:lnTo>
                    <a:pt x="6" y="215"/>
                  </a:lnTo>
                  <a:lnTo>
                    <a:pt x="6" y="213"/>
                  </a:lnTo>
                  <a:lnTo>
                    <a:pt x="4" y="213"/>
                  </a:lnTo>
                  <a:lnTo>
                    <a:pt x="4" y="215"/>
                  </a:lnTo>
                  <a:lnTo>
                    <a:pt x="2" y="215"/>
                  </a:lnTo>
                  <a:lnTo>
                    <a:pt x="0" y="215"/>
                  </a:lnTo>
                  <a:lnTo>
                    <a:pt x="0" y="213"/>
                  </a:lnTo>
                  <a:lnTo>
                    <a:pt x="2" y="215"/>
                  </a:lnTo>
                  <a:lnTo>
                    <a:pt x="2" y="213"/>
                  </a:lnTo>
                  <a:lnTo>
                    <a:pt x="0" y="213"/>
                  </a:lnTo>
                  <a:lnTo>
                    <a:pt x="0" y="211"/>
                  </a:lnTo>
                  <a:lnTo>
                    <a:pt x="0" y="213"/>
                  </a:lnTo>
                  <a:lnTo>
                    <a:pt x="2" y="213"/>
                  </a:lnTo>
                  <a:lnTo>
                    <a:pt x="2" y="215"/>
                  </a:lnTo>
                  <a:lnTo>
                    <a:pt x="2" y="213"/>
                  </a:lnTo>
                  <a:lnTo>
                    <a:pt x="2" y="215"/>
                  </a:lnTo>
                  <a:lnTo>
                    <a:pt x="4" y="215"/>
                  </a:lnTo>
                  <a:lnTo>
                    <a:pt x="4" y="213"/>
                  </a:lnTo>
                  <a:lnTo>
                    <a:pt x="2" y="213"/>
                  </a:lnTo>
                  <a:lnTo>
                    <a:pt x="4" y="213"/>
                  </a:lnTo>
                  <a:lnTo>
                    <a:pt x="2" y="213"/>
                  </a:lnTo>
                  <a:lnTo>
                    <a:pt x="2" y="211"/>
                  </a:lnTo>
                  <a:lnTo>
                    <a:pt x="4" y="211"/>
                  </a:lnTo>
                  <a:lnTo>
                    <a:pt x="4" y="209"/>
                  </a:lnTo>
                  <a:lnTo>
                    <a:pt x="4" y="211"/>
                  </a:lnTo>
                  <a:lnTo>
                    <a:pt x="2" y="211"/>
                  </a:lnTo>
                  <a:lnTo>
                    <a:pt x="0" y="211"/>
                  </a:lnTo>
                  <a:lnTo>
                    <a:pt x="0" y="209"/>
                  </a:lnTo>
                  <a:lnTo>
                    <a:pt x="0" y="211"/>
                  </a:lnTo>
                  <a:lnTo>
                    <a:pt x="0" y="209"/>
                  </a:lnTo>
                  <a:lnTo>
                    <a:pt x="0" y="207"/>
                  </a:lnTo>
                  <a:lnTo>
                    <a:pt x="2" y="207"/>
                  </a:lnTo>
                  <a:lnTo>
                    <a:pt x="4" y="207"/>
                  </a:lnTo>
                  <a:lnTo>
                    <a:pt x="4" y="209"/>
                  </a:lnTo>
                  <a:lnTo>
                    <a:pt x="4" y="207"/>
                  </a:lnTo>
                  <a:lnTo>
                    <a:pt x="6" y="207"/>
                  </a:lnTo>
                  <a:lnTo>
                    <a:pt x="4" y="207"/>
                  </a:lnTo>
                  <a:lnTo>
                    <a:pt x="6" y="207"/>
                  </a:lnTo>
                  <a:lnTo>
                    <a:pt x="6" y="205"/>
                  </a:lnTo>
                  <a:lnTo>
                    <a:pt x="6" y="207"/>
                  </a:lnTo>
                  <a:lnTo>
                    <a:pt x="8" y="205"/>
                  </a:lnTo>
                  <a:lnTo>
                    <a:pt x="10" y="205"/>
                  </a:lnTo>
                  <a:lnTo>
                    <a:pt x="10" y="207"/>
                  </a:lnTo>
                  <a:lnTo>
                    <a:pt x="12" y="207"/>
                  </a:lnTo>
                  <a:lnTo>
                    <a:pt x="14" y="205"/>
                  </a:lnTo>
                  <a:lnTo>
                    <a:pt x="16" y="205"/>
                  </a:lnTo>
                  <a:lnTo>
                    <a:pt x="16" y="207"/>
                  </a:lnTo>
                  <a:lnTo>
                    <a:pt x="16" y="209"/>
                  </a:lnTo>
                  <a:lnTo>
                    <a:pt x="18" y="209"/>
                  </a:lnTo>
                  <a:lnTo>
                    <a:pt x="18" y="211"/>
                  </a:lnTo>
                  <a:lnTo>
                    <a:pt x="18" y="209"/>
                  </a:lnTo>
                  <a:lnTo>
                    <a:pt x="18" y="207"/>
                  </a:lnTo>
                  <a:lnTo>
                    <a:pt x="16" y="207"/>
                  </a:lnTo>
                  <a:lnTo>
                    <a:pt x="18" y="207"/>
                  </a:lnTo>
                  <a:lnTo>
                    <a:pt x="18" y="205"/>
                  </a:lnTo>
                  <a:lnTo>
                    <a:pt x="20" y="205"/>
                  </a:lnTo>
                  <a:lnTo>
                    <a:pt x="20" y="207"/>
                  </a:lnTo>
                  <a:lnTo>
                    <a:pt x="20" y="205"/>
                  </a:lnTo>
                  <a:lnTo>
                    <a:pt x="22" y="205"/>
                  </a:lnTo>
                  <a:lnTo>
                    <a:pt x="22" y="203"/>
                  </a:lnTo>
                  <a:lnTo>
                    <a:pt x="22" y="205"/>
                  </a:lnTo>
                  <a:lnTo>
                    <a:pt x="20" y="205"/>
                  </a:lnTo>
                  <a:lnTo>
                    <a:pt x="20" y="203"/>
                  </a:lnTo>
                  <a:lnTo>
                    <a:pt x="20" y="201"/>
                  </a:lnTo>
                  <a:lnTo>
                    <a:pt x="22" y="201"/>
                  </a:lnTo>
                  <a:lnTo>
                    <a:pt x="22" y="199"/>
                  </a:lnTo>
                  <a:lnTo>
                    <a:pt x="20" y="199"/>
                  </a:lnTo>
                  <a:lnTo>
                    <a:pt x="20" y="201"/>
                  </a:lnTo>
                  <a:lnTo>
                    <a:pt x="18" y="203"/>
                  </a:lnTo>
                  <a:lnTo>
                    <a:pt x="20" y="203"/>
                  </a:lnTo>
                  <a:lnTo>
                    <a:pt x="20" y="205"/>
                  </a:lnTo>
                  <a:lnTo>
                    <a:pt x="18" y="205"/>
                  </a:lnTo>
                  <a:lnTo>
                    <a:pt x="16" y="205"/>
                  </a:lnTo>
                  <a:lnTo>
                    <a:pt x="16" y="207"/>
                  </a:lnTo>
                  <a:lnTo>
                    <a:pt x="16" y="205"/>
                  </a:lnTo>
                  <a:lnTo>
                    <a:pt x="14" y="205"/>
                  </a:lnTo>
                  <a:lnTo>
                    <a:pt x="14" y="203"/>
                  </a:lnTo>
                  <a:lnTo>
                    <a:pt x="14" y="201"/>
                  </a:lnTo>
                  <a:lnTo>
                    <a:pt x="14" y="203"/>
                  </a:lnTo>
                  <a:lnTo>
                    <a:pt x="12" y="203"/>
                  </a:lnTo>
                  <a:lnTo>
                    <a:pt x="12" y="205"/>
                  </a:lnTo>
                  <a:lnTo>
                    <a:pt x="10" y="205"/>
                  </a:lnTo>
                  <a:lnTo>
                    <a:pt x="8" y="205"/>
                  </a:lnTo>
                  <a:lnTo>
                    <a:pt x="6" y="205"/>
                  </a:lnTo>
                  <a:lnTo>
                    <a:pt x="4" y="205"/>
                  </a:lnTo>
                  <a:lnTo>
                    <a:pt x="4" y="207"/>
                  </a:lnTo>
                  <a:lnTo>
                    <a:pt x="2" y="207"/>
                  </a:lnTo>
                  <a:lnTo>
                    <a:pt x="2" y="205"/>
                  </a:lnTo>
                  <a:lnTo>
                    <a:pt x="2" y="207"/>
                  </a:lnTo>
                  <a:lnTo>
                    <a:pt x="2" y="205"/>
                  </a:lnTo>
                  <a:lnTo>
                    <a:pt x="0" y="205"/>
                  </a:lnTo>
                  <a:lnTo>
                    <a:pt x="2" y="205"/>
                  </a:lnTo>
                  <a:lnTo>
                    <a:pt x="0" y="205"/>
                  </a:lnTo>
                  <a:lnTo>
                    <a:pt x="0" y="203"/>
                  </a:lnTo>
                  <a:lnTo>
                    <a:pt x="2" y="203"/>
                  </a:lnTo>
                  <a:lnTo>
                    <a:pt x="2" y="201"/>
                  </a:lnTo>
                  <a:lnTo>
                    <a:pt x="2" y="203"/>
                  </a:lnTo>
                  <a:lnTo>
                    <a:pt x="2" y="201"/>
                  </a:lnTo>
                  <a:lnTo>
                    <a:pt x="4" y="201"/>
                  </a:lnTo>
                  <a:lnTo>
                    <a:pt x="6" y="201"/>
                  </a:lnTo>
                  <a:lnTo>
                    <a:pt x="4" y="201"/>
                  </a:lnTo>
                  <a:lnTo>
                    <a:pt x="2" y="201"/>
                  </a:lnTo>
                  <a:lnTo>
                    <a:pt x="0" y="201"/>
                  </a:lnTo>
                  <a:lnTo>
                    <a:pt x="0" y="203"/>
                  </a:lnTo>
                  <a:lnTo>
                    <a:pt x="0" y="201"/>
                  </a:lnTo>
                  <a:lnTo>
                    <a:pt x="2" y="201"/>
                  </a:lnTo>
                  <a:lnTo>
                    <a:pt x="2" y="199"/>
                  </a:lnTo>
                  <a:lnTo>
                    <a:pt x="2" y="201"/>
                  </a:lnTo>
                  <a:lnTo>
                    <a:pt x="2" y="199"/>
                  </a:lnTo>
                  <a:lnTo>
                    <a:pt x="4" y="201"/>
                  </a:lnTo>
                  <a:lnTo>
                    <a:pt x="4" y="199"/>
                  </a:lnTo>
                  <a:lnTo>
                    <a:pt x="6" y="199"/>
                  </a:lnTo>
                  <a:lnTo>
                    <a:pt x="6" y="201"/>
                  </a:lnTo>
                  <a:lnTo>
                    <a:pt x="6" y="199"/>
                  </a:lnTo>
                  <a:lnTo>
                    <a:pt x="4" y="199"/>
                  </a:lnTo>
                  <a:lnTo>
                    <a:pt x="2" y="199"/>
                  </a:lnTo>
                  <a:lnTo>
                    <a:pt x="0" y="199"/>
                  </a:lnTo>
                  <a:lnTo>
                    <a:pt x="2" y="199"/>
                  </a:lnTo>
                  <a:lnTo>
                    <a:pt x="2" y="197"/>
                  </a:lnTo>
                  <a:lnTo>
                    <a:pt x="0" y="197"/>
                  </a:lnTo>
                  <a:lnTo>
                    <a:pt x="2" y="197"/>
                  </a:lnTo>
                  <a:lnTo>
                    <a:pt x="4" y="197"/>
                  </a:lnTo>
                  <a:lnTo>
                    <a:pt x="2" y="197"/>
                  </a:lnTo>
                  <a:lnTo>
                    <a:pt x="0" y="197"/>
                  </a:lnTo>
                  <a:lnTo>
                    <a:pt x="0" y="195"/>
                  </a:lnTo>
                  <a:lnTo>
                    <a:pt x="2" y="195"/>
                  </a:lnTo>
                  <a:lnTo>
                    <a:pt x="0" y="195"/>
                  </a:lnTo>
                  <a:lnTo>
                    <a:pt x="2" y="195"/>
                  </a:lnTo>
                  <a:lnTo>
                    <a:pt x="0" y="195"/>
                  </a:lnTo>
                  <a:lnTo>
                    <a:pt x="0" y="193"/>
                  </a:lnTo>
                  <a:lnTo>
                    <a:pt x="2" y="193"/>
                  </a:lnTo>
                  <a:lnTo>
                    <a:pt x="2" y="192"/>
                  </a:lnTo>
                  <a:lnTo>
                    <a:pt x="4" y="192"/>
                  </a:lnTo>
                  <a:lnTo>
                    <a:pt x="6" y="193"/>
                  </a:lnTo>
                  <a:lnTo>
                    <a:pt x="8" y="193"/>
                  </a:lnTo>
                  <a:lnTo>
                    <a:pt x="8" y="195"/>
                  </a:lnTo>
                  <a:lnTo>
                    <a:pt x="8" y="193"/>
                  </a:lnTo>
                  <a:lnTo>
                    <a:pt x="10" y="195"/>
                  </a:lnTo>
                  <a:lnTo>
                    <a:pt x="10" y="193"/>
                  </a:lnTo>
                  <a:lnTo>
                    <a:pt x="8" y="193"/>
                  </a:lnTo>
                  <a:lnTo>
                    <a:pt x="10" y="193"/>
                  </a:lnTo>
                  <a:lnTo>
                    <a:pt x="12" y="193"/>
                  </a:lnTo>
                  <a:lnTo>
                    <a:pt x="14" y="193"/>
                  </a:lnTo>
                  <a:lnTo>
                    <a:pt x="16" y="193"/>
                  </a:lnTo>
                  <a:lnTo>
                    <a:pt x="14" y="193"/>
                  </a:lnTo>
                  <a:lnTo>
                    <a:pt x="14" y="192"/>
                  </a:lnTo>
                  <a:lnTo>
                    <a:pt x="14" y="193"/>
                  </a:lnTo>
                  <a:lnTo>
                    <a:pt x="12" y="193"/>
                  </a:lnTo>
                  <a:lnTo>
                    <a:pt x="10" y="193"/>
                  </a:lnTo>
                  <a:lnTo>
                    <a:pt x="8" y="193"/>
                  </a:lnTo>
                  <a:lnTo>
                    <a:pt x="6" y="193"/>
                  </a:lnTo>
                  <a:lnTo>
                    <a:pt x="6" y="192"/>
                  </a:lnTo>
                  <a:lnTo>
                    <a:pt x="8" y="192"/>
                  </a:lnTo>
                  <a:lnTo>
                    <a:pt x="6" y="192"/>
                  </a:lnTo>
                  <a:lnTo>
                    <a:pt x="4" y="192"/>
                  </a:lnTo>
                  <a:lnTo>
                    <a:pt x="2" y="192"/>
                  </a:lnTo>
                  <a:lnTo>
                    <a:pt x="0" y="192"/>
                  </a:lnTo>
                  <a:lnTo>
                    <a:pt x="2" y="192"/>
                  </a:lnTo>
                  <a:lnTo>
                    <a:pt x="2" y="190"/>
                  </a:lnTo>
                  <a:lnTo>
                    <a:pt x="4" y="190"/>
                  </a:lnTo>
                  <a:lnTo>
                    <a:pt x="2" y="190"/>
                  </a:lnTo>
                  <a:lnTo>
                    <a:pt x="0" y="190"/>
                  </a:lnTo>
                  <a:lnTo>
                    <a:pt x="0" y="188"/>
                  </a:lnTo>
                  <a:lnTo>
                    <a:pt x="2" y="188"/>
                  </a:lnTo>
                  <a:lnTo>
                    <a:pt x="2" y="190"/>
                  </a:lnTo>
                  <a:lnTo>
                    <a:pt x="4" y="190"/>
                  </a:lnTo>
                  <a:lnTo>
                    <a:pt x="4" y="188"/>
                  </a:lnTo>
                  <a:lnTo>
                    <a:pt x="6" y="188"/>
                  </a:lnTo>
                  <a:lnTo>
                    <a:pt x="6" y="190"/>
                  </a:lnTo>
                  <a:lnTo>
                    <a:pt x="6" y="188"/>
                  </a:lnTo>
                  <a:lnTo>
                    <a:pt x="8" y="188"/>
                  </a:lnTo>
                  <a:lnTo>
                    <a:pt x="8" y="190"/>
                  </a:lnTo>
                  <a:lnTo>
                    <a:pt x="6" y="190"/>
                  </a:lnTo>
                  <a:lnTo>
                    <a:pt x="8" y="190"/>
                  </a:lnTo>
                  <a:lnTo>
                    <a:pt x="8" y="188"/>
                  </a:lnTo>
                  <a:lnTo>
                    <a:pt x="8" y="190"/>
                  </a:lnTo>
                  <a:lnTo>
                    <a:pt x="10" y="190"/>
                  </a:lnTo>
                  <a:lnTo>
                    <a:pt x="12" y="190"/>
                  </a:lnTo>
                  <a:lnTo>
                    <a:pt x="10" y="190"/>
                  </a:lnTo>
                  <a:lnTo>
                    <a:pt x="8" y="190"/>
                  </a:lnTo>
                  <a:lnTo>
                    <a:pt x="8" y="188"/>
                  </a:lnTo>
                  <a:lnTo>
                    <a:pt x="8" y="186"/>
                  </a:lnTo>
                  <a:lnTo>
                    <a:pt x="8" y="188"/>
                  </a:lnTo>
                  <a:lnTo>
                    <a:pt x="8" y="186"/>
                  </a:lnTo>
                  <a:lnTo>
                    <a:pt x="10" y="186"/>
                  </a:lnTo>
                  <a:lnTo>
                    <a:pt x="10" y="184"/>
                  </a:lnTo>
                  <a:lnTo>
                    <a:pt x="12" y="184"/>
                  </a:lnTo>
                  <a:lnTo>
                    <a:pt x="12" y="186"/>
                  </a:lnTo>
                  <a:lnTo>
                    <a:pt x="12" y="188"/>
                  </a:lnTo>
                  <a:lnTo>
                    <a:pt x="14" y="188"/>
                  </a:lnTo>
                  <a:lnTo>
                    <a:pt x="12" y="190"/>
                  </a:lnTo>
                  <a:lnTo>
                    <a:pt x="14" y="188"/>
                  </a:lnTo>
                  <a:lnTo>
                    <a:pt x="12" y="186"/>
                  </a:lnTo>
                  <a:lnTo>
                    <a:pt x="12" y="184"/>
                  </a:lnTo>
                  <a:lnTo>
                    <a:pt x="14" y="184"/>
                  </a:lnTo>
                  <a:lnTo>
                    <a:pt x="12" y="184"/>
                  </a:lnTo>
                  <a:lnTo>
                    <a:pt x="14" y="184"/>
                  </a:lnTo>
                  <a:lnTo>
                    <a:pt x="14" y="182"/>
                  </a:lnTo>
                  <a:lnTo>
                    <a:pt x="14" y="184"/>
                  </a:lnTo>
                  <a:lnTo>
                    <a:pt x="16" y="184"/>
                  </a:lnTo>
                  <a:lnTo>
                    <a:pt x="16" y="186"/>
                  </a:lnTo>
                  <a:lnTo>
                    <a:pt x="16" y="188"/>
                  </a:lnTo>
                  <a:lnTo>
                    <a:pt x="16" y="190"/>
                  </a:lnTo>
                  <a:lnTo>
                    <a:pt x="18" y="190"/>
                  </a:lnTo>
                  <a:lnTo>
                    <a:pt x="18" y="188"/>
                  </a:lnTo>
                  <a:lnTo>
                    <a:pt x="18" y="190"/>
                  </a:lnTo>
                  <a:lnTo>
                    <a:pt x="18" y="188"/>
                  </a:lnTo>
                  <a:lnTo>
                    <a:pt x="18" y="190"/>
                  </a:lnTo>
                  <a:lnTo>
                    <a:pt x="16" y="190"/>
                  </a:lnTo>
                  <a:lnTo>
                    <a:pt x="16" y="188"/>
                  </a:lnTo>
                  <a:lnTo>
                    <a:pt x="18" y="188"/>
                  </a:lnTo>
                  <a:lnTo>
                    <a:pt x="18" y="186"/>
                  </a:lnTo>
                  <a:lnTo>
                    <a:pt x="20" y="186"/>
                  </a:lnTo>
                  <a:lnTo>
                    <a:pt x="18" y="186"/>
                  </a:lnTo>
                  <a:lnTo>
                    <a:pt x="16" y="186"/>
                  </a:lnTo>
                  <a:lnTo>
                    <a:pt x="16" y="184"/>
                  </a:lnTo>
                  <a:lnTo>
                    <a:pt x="16" y="182"/>
                  </a:lnTo>
                  <a:lnTo>
                    <a:pt x="14" y="182"/>
                  </a:lnTo>
                  <a:lnTo>
                    <a:pt x="16" y="182"/>
                  </a:lnTo>
                  <a:lnTo>
                    <a:pt x="14" y="182"/>
                  </a:lnTo>
                  <a:lnTo>
                    <a:pt x="12" y="184"/>
                  </a:lnTo>
                  <a:lnTo>
                    <a:pt x="10" y="182"/>
                  </a:lnTo>
                  <a:lnTo>
                    <a:pt x="12" y="182"/>
                  </a:lnTo>
                  <a:lnTo>
                    <a:pt x="14" y="182"/>
                  </a:lnTo>
                  <a:lnTo>
                    <a:pt x="12" y="182"/>
                  </a:lnTo>
                  <a:lnTo>
                    <a:pt x="14" y="182"/>
                  </a:lnTo>
                  <a:lnTo>
                    <a:pt x="12" y="182"/>
                  </a:lnTo>
                  <a:lnTo>
                    <a:pt x="10" y="182"/>
                  </a:lnTo>
                  <a:lnTo>
                    <a:pt x="10" y="180"/>
                  </a:lnTo>
                  <a:lnTo>
                    <a:pt x="12" y="180"/>
                  </a:lnTo>
                  <a:lnTo>
                    <a:pt x="14" y="180"/>
                  </a:lnTo>
                  <a:lnTo>
                    <a:pt x="16" y="180"/>
                  </a:lnTo>
                  <a:lnTo>
                    <a:pt x="18" y="180"/>
                  </a:lnTo>
                  <a:lnTo>
                    <a:pt x="18" y="182"/>
                  </a:lnTo>
                  <a:lnTo>
                    <a:pt x="18" y="180"/>
                  </a:lnTo>
                  <a:lnTo>
                    <a:pt x="20" y="180"/>
                  </a:lnTo>
                  <a:lnTo>
                    <a:pt x="20" y="182"/>
                  </a:lnTo>
                  <a:lnTo>
                    <a:pt x="22" y="182"/>
                  </a:lnTo>
                  <a:lnTo>
                    <a:pt x="22" y="180"/>
                  </a:lnTo>
                  <a:lnTo>
                    <a:pt x="24" y="180"/>
                  </a:lnTo>
                  <a:lnTo>
                    <a:pt x="22" y="180"/>
                  </a:lnTo>
                  <a:lnTo>
                    <a:pt x="20" y="180"/>
                  </a:lnTo>
                  <a:lnTo>
                    <a:pt x="22" y="180"/>
                  </a:lnTo>
                  <a:lnTo>
                    <a:pt x="22" y="178"/>
                  </a:lnTo>
                  <a:lnTo>
                    <a:pt x="24" y="178"/>
                  </a:lnTo>
                  <a:lnTo>
                    <a:pt x="26" y="178"/>
                  </a:lnTo>
                  <a:lnTo>
                    <a:pt x="26" y="176"/>
                  </a:lnTo>
                  <a:lnTo>
                    <a:pt x="24" y="178"/>
                  </a:lnTo>
                  <a:lnTo>
                    <a:pt x="22" y="178"/>
                  </a:lnTo>
                  <a:lnTo>
                    <a:pt x="20" y="178"/>
                  </a:lnTo>
                  <a:lnTo>
                    <a:pt x="20" y="176"/>
                  </a:lnTo>
                  <a:lnTo>
                    <a:pt x="22" y="176"/>
                  </a:lnTo>
                  <a:lnTo>
                    <a:pt x="20" y="176"/>
                  </a:lnTo>
                  <a:lnTo>
                    <a:pt x="20" y="178"/>
                  </a:lnTo>
                  <a:lnTo>
                    <a:pt x="16" y="178"/>
                  </a:lnTo>
                  <a:lnTo>
                    <a:pt x="16" y="176"/>
                  </a:lnTo>
                  <a:lnTo>
                    <a:pt x="18" y="176"/>
                  </a:lnTo>
                  <a:lnTo>
                    <a:pt x="16" y="176"/>
                  </a:lnTo>
                  <a:lnTo>
                    <a:pt x="16" y="174"/>
                  </a:lnTo>
                  <a:lnTo>
                    <a:pt x="18" y="172"/>
                  </a:lnTo>
                  <a:lnTo>
                    <a:pt x="20" y="172"/>
                  </a:lnTo>
                  <a:lnTo>
                    <a:pt x="20" y="174"/>
                  </a:lnTo>
                  <a:lnTo>
                    <a:pt x="22" y="174"/>
                  </a:lnTo>
                  <a:lnTo>
                    <a:pt x="22" y="172"/>
                  </a:lnTo>
                  <a:lnTo>
                    <a:pt x="24" y="174"/>
                  </a:lnTo>
                  <a:lnTo>
                    <a:pt x="22" y="174"/>
                  </a:lnTo>
                  <a:lnTo>
                    <a:pt x="24" y="174"/>
                  </a:lnTo>
                  <a:lnTo>
                    <a:pt x="26" y="174"/>
                  </a:lnTo>
                  <a:lnTo>
                    <a:pt x="26" y="176"/>
                  </a:lnTo>
                  <a:lnTo>
                    <a:pt x="28" y="176"/>
                  </a:lnTo>
                  <a:lnTo>
                    <a:pt x="28" y="178"/>
                  </a:lnTo>
                  <a:lnTo>
                    <a:pt x="29" y="178"/>
                  </a:lnTo>
                  <a:lnTo>
                    <a:pt x="29" y="180"/>
                  </a:lnTo>
                  <a:lnTo>
                    <a:pt x="29" y="178"/>
                  </a:lnTo>
                  <a:lnTo>
                    <a:pt x="28" y="176"/>
                  </a:lnTo>
                  <a:lnTo>
                    <a:pt x="26" y="176"/>
                  </a:lnTo>
                  <a:lnTo>
                    <a:pt x="26" y="174"/>
                  </a:lnTo>
                  <a:lnTo>
                    <a:pt x="28" y="174"/>
                  </a:lnTo>
                  <a:lnTo>
                    <a:pt x="26" y="174"/>
                  </a:lnTo>
                  <a:lnTo>
                    <a:pt x="26" y="172"/>
                  </a:lnTo>
                  <a:lnTo>
                    <a:pt x="24" y="172"/>
                  </a:lnTo>
                  <a:lnTo>
                    <a:pt x="26" y="172"/>
                  </a:lnTo>
                  <a:lnTo>
                    <a:pt x="24" y="172"/>
                  </a:lnTo>
                  <a:lnTo>
                    <a:pt x="26" y="172"/>
                  </a:lnTo>
                  <a:lnTo>
                    <a:pt x="26" y="170"/>
                  </a:lnTo>
                  <a:lnTo>
                    <a:pt x="26" y="172"/>
                  </a:lnTo>
                  <a:lnTo>
                    <a:pt x="28" y="172"/>
                  </a:lnTo>
                  <a:lnTo>
                    <a:pt x="28" y="174"/>
                  </a:lnTo>
                  <a:lnTo>
                    <a:pt x="29" y="176"/>
                  </a:lnTo>
                  <a:lnTo>
                    <a:pt x="29" y="174"/>
                  </a:lnTo>
                  <a:lnTo>
                    <a:pt x="29" y="176"/>
                  </a:lnTo>
                  <a:lnTo>
                    <a:pt x="31" y="176"/>
                  </a:lnTo>
                  <a:lnTo>
                    <a:pt x="29" y="174"/>
                  </a:lnTo>
                  <a:lnTo>
                    <a:pt x="28" y="174"/>
                  </a:lnTo>
                  <a:lnTo>
                    <a:pt x="29" y="174"/>
                  </a:lnTo>
                  <a:lnTo>
                    <a:pt x="31" y="172"/>
                  </a:lnTo>
                  <a:lnTo>
                    <a:pt x="29" y="172"/>
                  </a:lnTo>
                  <a:lnTo>
                    <a:pt x="28" y="174"/>
                  </a:lnTo>
                  <a:lnTo>
                    <a:pt x="28" y="172"/>
                  </a:lnTo>
                  <a:lnTo>
                    <a:pt x="29" y="172"/>
                  </a:lnTo>
                  <a:lnTo>
                    <a:pt x="28" y="172"/>
                  </a:lnTo>
                  <a:lnTo>
                    <a:pt x="28" y="170"/>
                  </a:lnTo>
                  <a:lnTo>
                    <a:pt x="26" y="170"/>
                  </a:lnTo>
                  <a:lnTo>
                    <a:pt x="28" y="170"/>
                  </a:lnTo>
                  <a:lnTo>
                    <a:pt x="28" y="172"/>
                  </a:lnTo>
                  <a:lnTo>
                    <a:pt x="28" y="170"/>
                  </a:lnTo>
                  <a:lnTo>
                    <a:pt x="29" y="170"/>
                  </a:lnTo>
                  <a:lnTo>
                    <a:pt x="31" y="168"/>
                  </a:lnTo>
                  <a:lnTo>
                    <a:pt x="33" y="168"/>
                  </a:lnTo>
                  <a:lnTo>
                    <a:pt x="31" y="168"/>
                  </a:lnTo>
                  <a:lnTo>
                    <a:pt x="29" y="168"/>
                  </a:lnTo>
                  <a:lnTo>
                    <a:pt x="29" y="166"/>
                  </a:lnTo>
                  <a:lnTo>
                    <a:pt x="31" y="166"/>
                  </a:lnTo>
                  <a:lnTo>
                    <a:pt x="29" y="166"/>
                  </a:lnTo>
                  <a:lnTo>
                    <a:pt x="29" y="164"/>
                  </a:lnTo>
                  <a:lnTo>
                    <a:pt x="31" y="164"/>
                  </a:lnTo>
                  <a:lnTo>
                    <a:pt x="31" y="166"/>
                  </a:lnTo>
                  <a:lnTo>
                    <a:pt x="31" y="164"/>
                  </a:lnTo>
                  <a:lnTo>
                    <a:pt x="33" y="164"/>
                  </a:lnTo>
                  <a:lnTo>
                    <a:pt x="33" y="166"/>
                  </a:lnTo>
                  <a:lnTo>
                    <a:pt x="35" y="166"/>
                  </a:lnTo>
                  <a:lnTo>
                    <a:pt x="33" y="166"/>
                  </a:lnTo>
                  <a:lnTo>
                    <a:pt x="33" y="168"/>
                  </a:lnTo>
                  <a:lnTo>
                    <a:pt x="33" y="166"/>
                  </a:lnTo>
                  <a:lnTo>
                    <a:pt x="35" y="166"/>
                  </a:lnTo>
                  <a:lnTo>
                    <a:pt x="37" y="166"/>
                  </a:lnTo>
                  <a:lnTo>
                    <a:pt x="37" y="164"/>
                  </a:lnTo>
                  <a:lnTo>
                    <a:pt x="37" y="166"/>
                  </a:lnTo>
                  <a:lnTo>
                    <a:pt x="35" y="166"/>
                  </a:lnTo>
                  <a:lnTo>
                    <a:pt x="35" y="164"/>
                  </a:lnTo>
                  <a:lnTo>
                    <a:pt x="37" y="164"/>
                  </a:lnTo>
                  <a:lnTo>
                    <a:pt x="35" y="164"/>
                  </a:lnTo>
                  <a:lnTo>
                    <a:pt x="35" y="163"/>
                  </a:lnTo>
                  <a:lnTo>
                    <a:pt x="37" y="163"/>
                  </a:lnTo>
                  <a:lnTo>
                    <a:pt x="39" y="161"/>
                  </a:lnTo>
                  <a:lnTo>
                    <a:pt x="39" y="163"/>
                  </a:lnTo>
                  <a:lnTo>
                    <a:pt x="41" y="164"/>
                  </a:lnTo>
                  <a:lnTo>
                    <a:pt x="41" y="166"/>
                  </a:lnTo>
                  <a:lnTo>
                    <a:pt x="39" y="166"/>
                  </a:lnTo>
                  <a:lnTo>
                    <a:pt x="41" y="166"/>
                  </a:lnTo>
                  <a:lnTo>
                    <a:pt x="43" y="166"/>
                  </a:lnTo>
                  <a:lnTo>
                    <a:pt x="43" y="168"/>
                  </a:lnTo>
                  <a:lnTo>
                    <a:pt x="43" y="166"/>
                  </a:lnTo>
                  <a:lnTo>
                    <a:pt x="41" y="166"/>
                  </a:lnTo>
                  <a:lnTo>
                    <a:pt x="41" y="164"/>
                  </a:lnTo>
                  <a:lnTo>
                    <a:pt x="43" y="164"/>
                  </a:lnTo>
                  <a:lnTo>
                    <a:pt x="45" y="164"/>
                  </a:lnTo>
                  <a:lnTo>
                    <a:pt x="47" y="164"/>
                  </a:lnTo>
                  <a:lnTo>
                    <a:pt x="49" y="164"/>
                  </a:lnTo>
                  <a:lnTo>
                    <a:pt x="47" y="163"/>
                  </a:lnTo>
                  <a:lnTo>
                    <a:pt x="49" y="163"/>
                  </a:lnTo>
                  <a:lnTo>
                    <a:pt x="47" y="163"/>
                  </a:lnTo>
                  <a:lnTo>
                    <a:pt x="47" y="161"/>
                  </a:lnTo>
                  <a:lnTo>
                    <a:pt x="49" y="161"/>
                  </a:lnTo>
                  <a:lnTo>
                    <a:pt x="51" y="159"/>
                  </a:lnTo>
                  <a:lnTo>
                    <a:pt x="51" y="161"/>
                  </a:lnTo>
                  <a:lnTo>
                    <a:pt x="51" y="159"/>
                  </a:lnTo>
                  <a:lnTo>
                    <a:pt x="53" y="159"/>
                  </a:lnTo>
                  <a:lnTo>
                    <a:pt x="53" y="157"/>
                  </a:lnTo>
                  <a:lnTo>
                    <a:pt x="51" y="157"/>
                  </a:lnTo>
                  <a:lnTo>
                    <a:pt x="51" y="155"/>
                  </a:lnTo>
                  <a:lnTo>
                    <a:pt x="53" y="155"/>
                  </a:lnTo>
                  <a:lnTo>
                    <a:pt x="55" y="155"/>
                  </a:lnTo>
                  <a:lnTo>
                    <a:pt x="53" y="155"/>
                  </a:lnTo>
                  <a:lnTo>
                    <a:pt x="53" y="153"/>
                  </a:lnTo>
                  <a:lnTo>
                    <a:pt x="51" y="153"/>
                  </a:lnTo>
                  <a:lnTo>
                    <a:pt x="51" y="155"/>
                  </a:lnTo>
                  <a:lnTo>
                    <a:pt x="49" y="155"/>
                  </a:lnTo>
                  <a:lnTo>
                    <a:pt x="49" y="157"/>
                  </a:lnTo>
                  <a:lnTo>
                    <a:pt x="47" y="157"/>
                  </a:lnTo>
                  <a:lnTo>
                    <a:pt x="47" y="159"/>
                  </a:lnTo>
                  <a:lnTo>
                    <a:pt x="47" y="157"/>
                  </a:lnTo>
                  <a:lnTo>
                    <a:pt x="49" y="157"/>
                  </a:lnTo>
                  <a:lnTo>
                    <a:pt x="51" y="157"/>
                  </a:lnTo>
                  <a:lnTo>
                    <a:pt x="51" y="159"/>
                  </a:lnTo>
                  <a:lnTo>
                    <a:pt x="49" y="159"/>
                  </a:lnTo>
                  <a:lnTo>
                    <a:pt x="47" y="161"/>
                  </a:lnTo>
                  <a:lnTo>
                    <a:pt x="45" y="161"/>
                  </a:lnTo>
                  <a:lnTo>
                    <a:pt x="45" y="163"/>
                  </a:lnTo>
                  <a:lnTo>
                    <a:pt x="43" y="163"/>
                  </a:lnTo>
                  <a:lnTo>
                    <a:pt x="41" y="164"/>
                  </a:lnTo>
                  <a:lnTo>
                    <a:pt x="41" y="163"/>
                  </a:lnTo>
                  <a:lnTo>
                    <a:pt x="39" y="163"/>
                  </a:lnTo>
                  <a:lnTo>
                    <a:pt x="39" y="161"/>
                  </a:lnTo>
                  <a:lnTo>
                    <a:pt x="41" y="161"/>
                  </a:lnTo>
                  <a:lnTo>
                    <a:pt x="41" y="159"/>
                  </a:lnTo>
                  <a:lnTo>
                    <a:pt x="43" y="159"/>
                  </a:lnTo>
                  <a:lnTo>
                    <a:pt x="41" y="159"/>
                  </a:lnTo>
                  <a:lnTo>
                    <a:pt x="39" y="159"/>
                  </a:lnTo>
                  <a:lnTo>
                    <a:pt x="39" y="161"/>
                  </a:lnTo>
                  <a:lnTo>
                    <a:pt x="37" y="161"/>
                  </a:lnTo>
                  <a:lnTo>
                    <a:pt x="37" y="159"/>
                  </a:lnTo>
                  <a:lnTo>
                    <a:pt x="39" y="159"/>
                  </a:lnTo>
                  <a:lnTo>
                    <a:pt x="37" y="159"/>
                  </a:lnTo>
                  <a:lnTo>
                    <a:pt x="39" y="157"/>
                  </a:lnTo>
                  <a:lnTo>
                    <a:pt x="41" y="157"/>
                  </a:lnTo>
                  <a:lnTo>
                    <a:pt x="39" y="157"/>
                  </a:lnTo>
                  <a:lnTo>
                    <a:pt x="41" y="157"/>
                  </a:lnTo>
                  <a:lnTo>
                    <a:pt x="43" y="157"/>
                  </a:lnTo>
                  <a:lnTo>
                    <a:pt x="43" y="155"/>
                  </a:lnTo>
                  <a:lnTo>
                    <a:pt x="41" y="155"/>
                  </a:lnTo>
                  <a:lnTo>
                    <a:pt x="41" y="157"/>
                  </a:lnTo>
                  <a:lnTo>
                    <a:pt x="41" y="155"/>
                  </a:lnTo>
                  <a:lnTo>
                    <a:pt x="43" y="155"/>
                  </a:lnTo>
                  <a:lnTo>
                    <a:pt x="41" y="155"/>
                  </a:lnTo>
                  <a:lnTo>
                    <a:pt x="41" y="153"/>
                  </a:lnTo>
                  <a:lnTo>
                    <a:pt x="43" y="153"/>
                  </a:lnTo>
                  <a:lnTo>
                    <a:pt x="43" y="151"/>
                  </a:lnTo>
                  <a:lnTo>
                    <a:pt x="45" y="151"/>
                  </a:lnTo>
                  <a:lnTo>
                    <a:pt x="43" y="149"/>
                  </a:lnTo>
                  <a:lnTo>
                    <a:pt x="45" y="149"/>
                  </a:lnTo>
                  <a:lnTo>
                    <a:pt x="45" y="147"/>
                  </a:lnTo>
                  <a:lnTo>
                    <a:pt x="47" y="149"/>
                  </a:lnTo>
                  <a:lnTo>
                    <a:pt x="47" y="147"/>
                  </a:lnTo>
                  <a:lnTo>
                    <a:pt x="45" y="147"/>
                  </a:lnTo>
                  <a:lnTo>
                    <a:pt x="47" y="147"/>
                  </a:lnTo>
                  <a:lnTo>
                    <a:pt x="45" y="147"/>
                  </a:lnTo>
                  <a:lnTo>
                    <a:pt x="45" y="145"/>
                  </a:lnTo>
                  <a:lnTo>
                    <a:pt x="47" y="147"/>
                  </a:lnTo>
                  <a:lnTo>
                    <a:pt x="47" y="145"/>
                  </a:lnTo>
                  <a:lnTo>
                    <a:pt x="47" y="147"/>
                  </a:lnTo>
                  <a:lnTo>
                    <a:pt x="49" y="147"/>
                  </a:lnTo>
                  <a:lnTo>
                    <a:pt x="49" y="145"/>
                  </a:lnTo>
                  <a:lnTo>
                    <a:pt x="47" y="145"/>
                  </a:lnTo>
                  <a:lnTo>
                    <a:pt x="49" y="145"/>
                  </a:lnTo>
                  <a:lnTo>
                    <a:pt x="49" y="143"/>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30" name="Freeform 1505"/>
            <p:cNvSpPr>
              <a:spLocks/>
            </p:cNvSpPr>
            <p:nvPr/>
          </p:nvSpPr>
          <p:spPr bwMode="gray">
            <a:xfrm>
              <a:off x="4491812" y="1538980"/>
              <a:ext cx="134330" cy="145927"/>
            </a:xfrm>
            <a:custGeom>
              <a:avLst/>
              <a:gdLst>
                <a:gd name="T0" fmla="*/ 6 w 139"/>
                <a:gd name="T1" fmla="*/ 147 h 151"/>
                <a:gd name="T2" fmla="*/ 8 w 139"/>
                <a:gd name="T3" fmla="*/ 139 h 151"/>
                <a:gd name="T4" fmla="*/ 2 w 139"/>
                <a:gd name="T5" fmla="*/ 141 h 151"/>
                <a:gd name="T6" fmla="*/ 11 w 139"/>
                <a:gd name="T7" fmla="*/ 137 h 151"/>
                <a:gd name="T8" fmla="*/ 15 w 139"/>
                <a:gd name="T9" fmla="*/ 134 h 151"/>
                <a:gd name="T10" fmla="*/ 13 w 139"/>
                <a:gd name="T11" fmla="*/ 130 h 151"/>
                <a:gd name="T12" fmla="*/ 13 w 139"/>
                <a:gd name="T13" fmla="*/ 128 h 151"/>
                <a:gd name="T14" fmla="*/ 13 w 139"/>
                <a:gd name="T15" fmla="*/ 124 h 151"/>
                <a:gd name="T16" fmla="*/ 19 w 139"/>
                <a:gd name="T17" fmla="*/ 118 h 151"/>
                <a:gd name="T18" fmla="*/ 23 w 139"/>
                <a:gd name="T19" fmla="*/ 114 h 151"/>
                <a:gd name="T20" fmla="*/ 23 w 139"/>
                <a:gd name="T21" fmla="*/ 112 h 151"/>
                <a:gd name="T22" fmla="*/ 19 w 139"/>
                <a:gd name="T23" fmla="*/ 108 h 151"/>
                <a:gd name="T24" fmla="*/ 21 w 139"/>
                <a:gd name="T25" fmla="*/ 105 h 151"/>
                <a:gd name="T26" fmla="*/ 21 w 139"/>
                <a:gd name="T27" fmla="*/ 105 h 151"/>
                <a:gd name="T28" fmla="*/ 21 w 139"/>
                <a:gd name="T29" fmla="*/ 101 h 151"/>
                <a:gd name="T30" fmla="*/ 27 w 139"/>
                <a:gd name="T31" fmla="*/ 97 h 151"/>
                <a:gd name="T32" fmla="*/ 31 w 139"/>
                <a:gd name="T33" fmla="*/ 93 h 151"/>
                <a:gd name="T34" fmla="*/ 33 w 139"/>
                <a:gd name="T35" fmla="*/ 93 h 151"/>
                <a:gd name="T36" fmla="*/ 40 w 139"/>
                <a:gd name="T37" fmla="*/ 93 h 151"/>
                <a:gd name="T38" fmla="*/ 29 w 139"/>
                <a:gd name="T39" fmla="*/ 91 h 151"/>
                <a:gd name="T40" fmla="*/ 35 w 139"/>
                <a:gd name="T41" fmla="*/ 83 h 151"/>
                <a:gd name="T42" fmla="*/ 40 w 139"/>
                <a:gd name="T43" fmla="*/ 89 h 151"/>
                <a:gd name="T44" fmla="*/ 36 w 139"/>
                <a:gd name="T45" fmla="*/ 83 h 151"/>
                <a:gd name="T46" fmla="*/ 36 w 139"/>
                <a:gd name="T47" fmla="*/ 77 h 151"/>
                <a:gd name="T48" fmla="*/ 35 w 139"/>
                <a:gd name="T49" fmla="*/ 81 h 151"/>
                <a:gd name="T50" fmla="*/ 38 w 139"/>
                <a:gd name="T51" fmla="*/ 76 h 151"/>
                <a:gd name="T52" fmla="*/ 38 w 139"/>
                <a:gd name="T53" fmla="*/ 72 h 151"/>
                <a:gd name="T54" fmla="*/ 42 w 139"/>
                <a:gd name="T55" fmla="*/ 72 h 151"/>
                <a:gd name="T56" fmla="*/ 44 w 139"/>
                <a:gd name="T57" fmla="*/ 76 h 151"/>
                <a:gd name="T58" fmla="*/ 44 w 139"/>
                <a:gd name="T59" fmla="*/ 70 h 151"/>
                <a:gd name="T60" fmla="*/ 46 w 139"/>
                <a:gd name="T61" fmla="*/ 66 h 151"/>
                <a:gd name="T62" fmla="*/ 52 w 139"/>
                <a:gd name="T63" fmla="*/ 70 h 151"/>
                <a:gd name="T64" fmla="*/ 56 w 139"/>
                <a:gd name="T65" fmla="*/ 64 h 151"/>
                <a:gd name="T66" fmla="*/ 46 w 139"/>
                <a:gd name="T67" fmla="*/ 64 h 151"/>
                <a:gd name="T68" fmla="*/ 54 w 139"/>
                <a:gd name="T69" fmla="*/ 60 h 151"/>
                <a:gd name="T70" fmla="*/ 56 w 139"/>
                <a:gd name="T71" fmla="*/ 54 h 151"/>
                <a:gd name="T72" fmla="*/ 58 w 139"/>
                <a:gd name="T73" fmla="*/ 47 h 151"/>
                <a:gd name="T74" fmla="*/ 64 w 139"/>
                <a:gd name="T75" fmla="*/ 47 h 151"/>
                <a:gd name="T76" fmla="*/ 64 w 139"/>
                <a:gd name="T77" fmla="*/ 41 h 151"/>
                <a:gd name="T78" fmla="*/ 71 w 139"/>
                <a:gd name="T79" fmla="*/ 45 h 151"/>
                <a:gd name="T80" fmla="*/ 67 w 139"/>
                <a:gd name="T81" fmla="*/ 37 h 151"/>
                <a:gd name="T82" fmla="*/ 71 w 139"/>
                <a:gd name="T83" fmla="*/ 43 h 151"/>
                <a:gd name="T84" fmla="*/ 77 w 139"/>
                <a:gd name="T85" fmla="*/ 31 h 151"/>
                <a:gd name="T86" fmla="*/ 77 w 139"/>
                <a:gd name="T87" fmla="*/ 43 h 151"/>
                <a:gd name="T88" fmla="*/ 81 w 139"/>
                <a:gd name="T89" fmla="*/ 39 h 151"/>
                <a:gd name="T90" fmla="*/ 85 w 139"/>
                <a:gd name="T91" fmla="*/ 31 h 151"/>
                <a:gd name="T92" fmla="*/ 91 w 139"/>
                <a:gd name="T93" fmla="*/ 35 h 151"/>
                <a:gd name="T94" fmla="*/ 91 w 139"/>
                <a:gd name="T95" fmla="*/ 27 h 151"/>
                <a:gd name="T96" fmla="*/ 87 w 139"/>
                <a:gd name="T97" fmla="*/ 23 h 151"/>
                <a:gd name="T98" fmla="*/ 93 w 139"/>
                <a:gd name="T99" fmla="*/ 21 h 151"/>
                <a:gd name="T100" fmla="*/ 98 w 139"/>
                <a:gd name="T101" fmla="*/ 27 h 151"/>
                <a:gd name="T102" fmla="*/ 100 w 139"/>
                <a:gd name="T103" fmla="*/ 27 h 151"/>
                <a:gd name="T104" fmla="*/ 110 w 139"/>
                <a:gd name="T105" fmla="*/ 18 h 151"/>
                <a:gd name="T106" fmla="*/ 110 w 139"/>
                <a:gd name="T107" fmla="*/ 10 h 151"/>
                <a:gd name="T108" fmla="*/ 116 w 139"/>
                <a:gd name="T109" fmla="*/ 6 h 151"/>
                <a:gd name="T110" fmla="*/ 120 w 139"/>
                <a:gd name="T111" fmla="*/ 8 h 151"/>
                <a:gd name="T112" fmla="*/ 122 w 139"/>
                <a:gd name="T113" fmla="*/ 10 h 151"/>
                <a:gd name="T114" fmla="*/ 116 w 139"/>
                <a:gd name="T115" fmla="*/ 27 h 151"/>
                <a:gd name="T116" fmla="*/ 123 w 139"/>
                <a:gd name="T117" fmla="*/ 16 h 151"/>
                <a:gd name="T118" fmla="*/ 131 w 139"/>
                <a:gd name="T119" fmla="*/ 10 h 151"/>
                <a:gd name="T120" fmla="*/ 133 w 139"/>
                <a:gd name="T121" fmla="*/ 16 h 151"/>
                <a:gd name="T122" fmla="*/ 137 w 139"/>
                <a:gd name="T123" fmla="*/ 6 h 151"/>
                <a:gd name="T124" fmla="*/ 137 w 139"/>
                <a:gd name="T125" fmla="*/ 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51">
                  <a:moveTo>
                    <a:pt x="0" y="145"/>
                  </a:moveTo>
                  <a:lnTo>
                    <a:pt x="2" y="145"/>
                  </a:lnTo>
                  <a:lnTo>
                    <a:pt x="2" y="147"/>
                  </a:lnTo>
                  <a:lnTo>
                    <a:pt x="4" y="147"/>
                  </a:lnTo>
                  <a:lnTo>
                    <a:pt x="4" y="149"/>
                  </a:lnTo>
                  <a:lnTo>
                    <a:pt x="2" y="151"/>
                  </a:lnTo>
                  <a:lnTo>
                    <a:pt x="4" y="151"/>
                  </a:lnTo>
                  <a:lnTo>
                    <a:pt x="4" y="149"/>
                  </a:lnTo>
                  <a:lnTo>
                    <a:pt x="4" y="147"/>
                  </a:lnTo>
                  <a:lnTo>
                    <a:pt x="6" y="147"/>
                  </a:lnTo>
                  <a:lnTo>
                    <a:pt x="4" y="147"/>
                  </a:lnTo>
                  <a:lnTo>
                    <a:pt x="6" y="147"/>
                  </a:lnTo>
                  <a:lnTo>
                    <a:pt x="6" y="145"/>
                  </a:lnTo>
                  <a:lnTo>
                    <a:pt x="8" y="145"/>
                  </a:lnTo>
                  <a:lnTo>
                    <a:pt x="6" y="145"/>
                  </a:lnTo>
                  <a:lnTo>
                    <a:pt x="4" y="145"/>
                  </a:lnTo>
                  <a:lnTo>
                    <a:pt x="4" y="143"/>
                  </a:lnTo>
                  <a:lnTo>
                    <a:pt x="6" y="143"/>
                  </a:lnTo>
                  <a:lnTo>
                    <a:pt x="6" y="141"/>
                  </a:lnTo>
                  <a:lnTo>
                    <a:pt x="8" y="141"/>
                  </a:lnTo>
                  <a:lnTo>
                    <a:pt x="6" y="141"/>
                  </a:lnTo>
                  <a:lnTo>
                    <a:pt x="8" y="139"/>
                  </a:lnTo>
                  <a:lnTo>
                    <a:pt x="6" y="139"/>
                  </a:lnTo>
                  <a:lnTo>
                    <a:pt x="8" y="139"/>
                  </a:lnTo>
                  <a:lnTo>
                    <a:pt x="9" y="139"/>
                  </a:lnTo>
                  <a:lnTo>
                    <a:pt x="9" y="137"/>
                  </a:lnTo>
                  <a:lnTo>
                    <a:pt x="11" y="137"/>
                  </a:lnTo>
                  <a:lnTo>
                    <a:pt x="9" y="137"/>
                  </a:lnTo>
                  <a:lnTo>
                    <a:pt x="8" y="137"/>
                  </a:lnTo>
                  <a:lnTo>
                    <a:pt x="8" y="139"/>
                  </a:lnTo>
                  <a:lnTo>
                    <a:pt x="6" y="139"/>
                  </a:lnTo>
                  <a:lnTo>
                    <a:pt x="6" y="141"/>
                  </a:lnTo>
                  <a:lnTo>
                    <a:pt x="4" y="141"/>
                  </a:lnTo>
                  <a:lnTo>
                    <a:pt x="2" y="141"/>
                  </a:lnTo>
                  <a:lnTo>
                    <a:pt x="4" y="141"/>
                  </a:lnTo>
                  <a:lnTo>
                    <a:pt x="2" y="141"/>
                  </a:lnTo>
                  <a:lnTo>
                    <a:pt x="4" y="139"/>
                  </a:lnTo>
                  <a:lnTo>
                    <a:pt x="6" y="139"/>
                  </a:lnTo>
                  <a:lnTo>
                    <a:pt x="4" y="139"/>
                  </a:lnTo>
                  <a:lnTo>
                    <a:pt x="6" y="139"/>
                  </a:lnTo>
                  <a:lnTo>
                    <a:pt x="6" y="137"/>
                  </a:lnTo>
                  <a:lnTo>
                    <a:pt x="8" y="137"/>
                  </a:lnTo>
                  <a:lnTo>
                    <a:pt x="8" y="136"/>
                  </a:lnTo>
                  <a:lnTo>
                    <a:pt x="9" y="136"/>
                  </a:lnTo>
                  <a:lnTo>
                    <a:pt x="9" y="137"/>
                  </a:lnTo>
                  <a:lnTo>
                    <a:pt x="9" y="136"/>
                  </a:lnTo>
                  <a:lnTo>
                    <a:pt x="9" y="137"/>
                  </a:lnTo>
                  <a:lnTo>
                    <a:pt x="11" y="137"/>
                  </a:lnTo>
                  <a:lnTo>
                    <a:pt x="9" y="137"/>
                  </a:lnTo>
                  <a:lnTo>
                    <a:pt x="11" y="137"/>
                  </a:lnTo>
                  <a:lnTo>
                    <a:pt x="11" y="136"/>
                  </a:lnTo>
                  <a:lnTo>
                    <a:pt x="13" y="136"/>
                  </a:lnTo>
                  <a:lnTo>
                    <a:pt x="13" y="134"/>
                  </a:lnTo>
                  <a:lnTo>
                    <a:pt x="15" y="134"/>
                  </a:lnTo>
                  <a:lnTo>
                    <a:pt x="15" y="132"/>
                  </a:lnTo>
                  <a:lnTo>
                    <a:pt x="17" y="132"/>
                  </a:lnTo>
                  <a:lnTo>
                    <a:pt x="17" y="130"/>
                  </a:lnTo>
                  <a:lnTo>
                    <a:pt x="17" y="132"/>
                  </a:lnTo>
                  <a:lnTo>
                    <a:pt x="15" y="132"/>
                  </a:lnTo>
                  <a:lnTo>
                    <a:pt x="15" y="134"/>
                  </a:lnTo>
                  <a:lnTo>
                    <a:pt x="13" y="134"/>
                  </a:lnTo>
                  <a:lnTo>
                    <a:pt x="11" y="134"/>
                  </a:lnTo>
                  <a:lnTo>
                    <a:pt x="13" y="134"/>
                  </a:lnTo>
                  <a:lnTo>
                    <a:pt x="13" y="132"/>
                  </a:lnTo>
                  <a:lnTo>
                    <a:pt x="11" y="134"/>
                  </a:lnTo>
                  <a:lnTo>
                    <a:pt x="11" y="132"/>
                  </a:lnTo>
                  <a:lnTo>
                    <a:pt x="13" y="132"/>
                  </a:lnTo>
                  <a:lnTo>
                    <a:pt x="15" y="132"/>
                  </a:lnTo>
                  <a:lnTo>
                    <a:pt x="13" y="132"/>
                  </a:lnTo>
                  <a:lnTo>
                    <a:pt x="11" y="132"/>
                  </a:lnTo>
                  <a:lnTo>
                    <a:pt x="13" y="132"/>
                  </a:lnTo>
                  <a:lnTo>
                    <a:pt x="13" y="130"/>
                  </a:lnTo>
                  <a:lnTo>
                    <a:pt x="13" y="132"/>
                  </a:lnTo>
                  <a:lnTo>
                    <a:pt x="13" y="130"/>
                  </a:lnTo>
                  <a:lnTo>
                    <a:pt x="15" y="132"/>
                  </a:lnTo>
                  <a:lnTo>
                    <a:pt x="15" y="130"/>
                  </a:lnTo>
                  <a:lnTo>
                    <a:pt x="13" y="130"/>
                  </a:lnTo>
                  <a:lnTo>
                    <a:pt x="13" y="128"/>
                  </a:lnTo>
                  <a:lnTo>
                    <a:pt x="13" y="130"/>
                  </a:lnTo>
                  <a:lnTo>
                    <a:pt x="13" y="128"/>
                  </a:lnTo>
                  <a:lnTo>
                    <a:pt x="13" y="130"/>
                  </a:lnTo>
                  <a:lnTo>
                    <a:pt x="15" y="130"/>
                  </a:lnTo>
                  <a:lnTo>
                    <a:pt x="13" y="130"/>
                  </a:lnTo>
                  <a:lnTo>
                    <a:pt x="13" y="128"/>
                  </a:lnTo>
                  <a:lnTo>
                    <a:pt x="15" y="128"/>
                  </a:lnTo>
                  <a:lnTo>
                    <a:pt x="13" y="128"/>
                  </a:lnTo>
                  <a:lnTo>
                    <a:pt x="15" y="128"/>
                  </a:lnTo>
                  <a:lnTo>
                    <a:pt x="13" y="128"/>
                  </a:lnTo>
                  <a:lnTo>
                    <a:pt x="13" y="126"/>
                  </a:lnTo>
                  <a:lnTo>
                    <a:pt x="13" y="128"/>
                  </a:lnTo>
                  <a:lnTo>
                    <a:pt x="13" y="126"/>
                  </a:lnTo>
                  <a:lnTo>
                    <a:pt x="11" y="126"/>
                  </a:lnTo>
                  <a:lnTo>
                    <a:pt x="13" y="126"/>
                  </a:lnTo>
                  <a:lnTo>
                    <a:pt x="11" y="126"/>
                  </a:lnTo>
                  <a:lnTo>
                    <a:pt x="11" y="124"/>
                  </a:lnTo>
                  <a:lnTo>
                    <a:pt x="13" y="124"/>
                  </a:lnTo>
                  <a:lnTo>
                    <a:pt x="13" y="122"/>
                  </a:lnTo>
                  <a:lnTo>
                    <a:pt x="13" y="124"/>
                  </a:lnTo>
                  <a:lnTo>
                    <a:pt x="15" y="124"/>
                  </a:lnTo>
                  <a:lnTo>
                    <a:pt x="13" y="122"/>
                  </a:lnTo>
                  <a:lnTo>
                    <a:pt x="15" y="122"/>
                  </a:lnTo>
                  <a:lnTo>
                    <a:pt x="15" y="120"/>
                  </a:lnTo>
                  <a:lnTo>
                    <a:pt x="13" y="120"/>
                  </a:lnTo>
                  <a:lnTo>
                    <a:pt x="15" y="118"/>
                  </a:lnTo>
                  <a:lnTo>
                    <a:pt x="17" y="118"/>
                  </a:lnTo>
                  <a:lnTo>
                    <a:pt x="17" y="120"/>
                  </a:lnTo>
                  <a:lnTo>
                    <a:pt x="19" y="120"/>
                  </a:lnTo>
                  <a:lnTo>
                    <a:pt x="19" y="118"/>
                  </a:lnTo>
                  <a:lnTo>
                    <a:pt x="17" y="118"/>
                  </a:lnTo>
                  <a:lnTo>
                    <a:pt x="17" y="116"/>
                  </a:lnTo>
                  <a:lnTo>
                    <a:pt x="15" y="116"/>
                  </a:lnTo>
                  <a:lnTo>
                    <a:pt x="15" y="114"/>
                  </a:lnTo>
                  <a:lnTo>
                    <a:pt x="17" y="114"/>
                  </a:lnTo>
                  <a:lnTo>
                    <a:pt x="19" y="114"/>
                  </a:lnTo>
                  <a:lnTo>
                    <a:pt x="19" y="112"/>
                  </a:lnTo>
                  <a:lnTo>
                    <a:pt x="21" y="112"/>
                  </a:lnTo>
                  <a:lnTo>
                    <a:pt x="21" y="114"/>
                  </a:lnTo>
                  <a:lnTo>
                    <a:pt x="23" y="114"/>
                  </a:lnTo>
                  <a:lnTo>
                    <a:pt x="21" y="114"/>
                  </a:lnTo>
                  <a:lnTo>
                    <a:pt x="23" y="114"/>
                  </a:lnTo>
                  <a:lnTo>
                    <a:pt x="25" y="114"/>
                  </a:lnTo>
                  <a:lnTo>
                    <a:pt x="23" y="114"/>
                  </a:lnTo>
                  <a:lnTo>
                    <a:pt x="23" y="112"/>
                  </a:lnTo>
                  <a:lnTo>
                    <a:pt x="25" y="112"/>
                  </a:lnTo>
                  <a:lnTo>
                    <a:pt x="27" y="110"/>
                  </a:lnTo>
                  <a:lnTo>
                    <a:pt x="25" y="110"/>
                  </a:lnTo>
                  <a:lnTo>
                    <a:pt x="25" y="112"/>
                  </a:lnTo>
                  <a:lnTo>
                    <a:pt x="23" y="112"/>
                  </a:lnTo>
                  <a:lnTo>
                    <a:pt x="23" y="110"/>
                  </a:lnTo>
                  <a:lnTo>
                    <a:pt x="23" y="112"/>
                  </a:lnTo>
                  <a:lnTo>
                    <a:pt x="21" y="112"/>
                  </a:lnTo>
                  <a:lnTo>
                    <a:pt x="23" y="112"/>
                  </a:lnTo>
                  <a:lnTo>
                    <a:pt x="23" y="110"/>
                  </a:lnTo>
                  <a:lnTo>
                    <a:pt x="21" y="110"/>
                  </a:lnTo>
                  <a:lnTo>
                    <a:pt x="21" y="112"/>
                  </a:lnTo>
                  <a:lnTo>
                    <a:pt x="19" y="112"/>
                  </a:lnTo>
                  <a:lnTo>
                    <a:pt x="17" y="114"/>
                  </a:lnTo>
                  <a:lnTo>
                    <a:pt x="17" y="112"/>
                  </a:lnTo>
                  <a:lnTo>
                    <a:pt x="19" y="112"/>
                  </a:lnTo>
                  <a:lnTo>
                    <a:pt x="19" y="110"/>
                  </a:lnTo>
                  <a:lnTo>
                    <a:pt x="21" y="110"/>
                  </a:lnTo>
                  <a:lnTo>
                    <a:pt x="19" y="110"/>
                  </a:lnTo>
                  <a:lnTo>
                    <a:pt x="17" y="110"/>
                  </a:lnTo>
                  <a:lnTo>
                    <a:pt x="19" y="108"/>
                  </a:lnTo>
                  <a:lnTo>
                    <a:pt x="17" y="108"/>
                  </a:lnTo>
                  <a:lnTo>
                    <a:pt x="19" y="108"/>
                  </a:lnTo>
                  <a:lnTo>
                    <a:pt x="17" y="106"/>
                  </a:lnTo>
                  <a:lnTo>
                    <a:pt x="19" y="106"/>
                  </a:lnTo>
                  <a:lnTo>
                    <a:pt x="19" y="108"/>
                  </a:lnTo>
                  <a:lnTo>
                    <a:pt x="21" y="108"/>
                  </a:lnTo>
                  <a:lnTo>
                    <a:pt x="19" y="108"/>
                  </a:lnTo>
                  <a:lnTo>
                    <a:pt x="19" y="106"/>
                  </a:lnTo>
                  <a:lnTo>
                    <a:pt x="21" y="106"/>
                  </a:lnTo>
                  <a:lnTo>
                    <a:pt x="23" y="106"/>
                  </a:lnTo>
                  <a:lnTo>
                    <a:pt x="21" y="106"/>
                  </a:lnTo>
                  <a:lnTo>
                    <a:pt x="21" y="105"/>
                  </a:lnTo>
                  <a:lnTo>
                    <a:pt x="23" y="105"/>
                  </a:lnTo>
                  <a:lnTo>
                    <a:pt x="21" y="105"/>
                  </a:lnTo>
                  <a:lnTo>
                    <a:pt x="21" y="106"/>
                  </a:lnTo>
                  <a:lnTo>
                    <a:pt x="19" y="106"/>
                  </a:lnTo>
                  <a:lnTo>
                    <a:pt x="19" y="105"/>
                  </a:lnTo>
                  <a:lnTo>
                    <a:pt x="21" y="105"/>
                  </a:lnTo>
                  <a:lnTo>
                    <a:pt x="19" y="105"/>
                  </a:lnTo>
                  <a:lnTo>
                    <a:pt x="19" y="103"/>
                  </a:lnTo>
                  <a:lnTo>
                    <a:pt x="19" y="105"/>
                  </a:lnTo>
                  <a:lnTo>
                    <a:pt x="19" y="103"/>
                  </a:lnTo>
                  <a:lnTo>
                    <a:pt x="19" y="105"/>
                  </a:lnTo>
                  <a:lnTo>
                    <a:pt x="21" y="105"/>
                  </a:lnTo>
                  <a:lnTo>
                    <a:pt x="21" y="103"/>
                  </a:lnTo>
                  <a:lnTo>
                    <a:pt x="19" y="103"/>
                  </a:lnTo>
                  <a:lnTo>
                    <a:pt x="21" y="103"/>
                  </a:lnTo>
                  <a:lnTo>
                    <a:pt x="23" y="103"/>
                  </a:lnTo>
                  <a:lnTo>
                    <a:pt x="25" y="103"/>
                  </a:lnTo>
                  <a:lnTo>
                    <a:pt x="23" y="103"/>
                  </a:lnTo>
                  <a:lnTo>
                    <a:pt x="21" y="103"/>
                  </a:lnTo>
                  <a:lnTo>
                    <a:pt x="21" y="101"/>
                  </a:lnTo>
                  <a:lnTo>
                    <a:pt x="23" y="101"/>
                  </a:lnTo>
                  <a:lnTo>
                    <a:pt x="23" y="103"/>
                  </a:lnTo>
                  <a:lnTo>
                    <a:pt x="23" y="101"/>
                  </a:lnTo>
                  <a:lnTo>
                    <a:pt x="21" y="101"/>
                  </a:lnTo>
                  <a:lnTo>
                    <a:pt x="23" y="101"/>
                  </a:lnTo>
                  <a:lnTo>
                    <a:pt x="25" y="101"/>
                  </a:lnTo>
                  <a:lnTo>
                    <a:pt x="23" y="101"/>
                  </a:lnTo>
                  <a:lnTo>
                    <a:pt x="23" y="99"/>
                  </a:lnTo>
                  <a:lnTo>
                    <a:pt x="21" y="99"/>
                  </a:lnTo>
                  <a:lnTo>
                    <a:pt x="23" y="97"/>
                  </a:lnTo>
                  <a:lnTo>
                    <a:pt x="25" y="97"/>
                  </a:lnTo>
                  <a:lnTo>
                    <a:pt x="25" y="99"/>
                  </a:lnTo>
                  <a:lnTo>
                    <a:pt x="25" y="97"/>
                  </a:lnTo>
                  <a:lnTo>
                    <a:pt x="25" y="95"/>
                  </a:lnTo>
                  <a:lnTo>
                    <a:pt x="27" y="95"/>
                  </a:lnTo>
                  <a:lnTo>
                    <a:pt x="27" y="97"/>
                  </a:lnTo>
                  <a:lnTo>
                    <a:pt x="27" y="95"/>
                  </a:lnTo>
                  <a:lnTo>
                    <a:pt x="29" y="95"/>
                  </a:lnTo>
                  <a:lnTo>
                    <a:pt x="31" y="95"/>
                  </a:lnTo>
                  <a:lnTo>
                    <a:pt x="31" y="97"/>
                  </a:lnTo>
                  <a:lnTo>
                    <a:pt x="31" y="95"/>
                  </a:lnTo>
                  <a:lnTo>
                    <a:pt x="29" y="95"/>
                  </a:lnTo>
                  <a:lnTo>
                    <a:pt x="27" y="95"/>
                  </a:lnTo>
                  <a:lnTo>
                    <a:pt x="29" y="95"/>
                  </a:lnTo>
                  <a:lnTo>
                    <a:pt x="29" y="93"/>
                  </a:lnTo>
                  <a:lnTo>
                    <a:pt x="29" y="95"/>
                  </a:lnTo>
                  <a:lnTo>
                    <a:pt x="29" y="93"/>
                  </a:lnTo>
                  <a:lnTo>
                    <a:pt x="31" y="93"/>
                  </a:lnTo>
                  <a:lnTo>
                    <a:pt x="31" y="95"/>
                  </a:lnTo>
                  <a:lnTo>
                    <a:pt x="31" y="93"/>
                  </a:lnTo>
                  <a:lnTo>
                    <a:pt x="29" y="93"/>
                  </a:lnTo>
                  <a:lnTo>
                    <a:pt x="31" y="93"/>
                  </a:lnTo>
                  <a:lnTo>
                    <a:pt x="33" y="91"/>
                  </a:lnTo>
                  <a:lnTo>
                    <a:pt x="33" y="93"/>
                  </a:lnTo>
                  <a:lnTo>
                    <a:pt x="33" y="91"/>
                  </a:lnTo>
                  <a:lnTo>
                    <a:pt x="33" y="93"/>
                  </a:lnTo>
                  <a:lnTo>
                    <a:pt x="33" y="95"/>
                  </a:lnTo>
                  <a:lnTo>
                    <a:pt x="35" y="95"/>
                  </a:lnTo>
                  <a:lnTo>
                    <a:pt x="35" y="93"/>
                  </a:lnTo>
                  <a:lnTo>
                    <a:pt x="33" y="93"/>
                  </a:lnTo>
                  <a:lnTo>
                    <a:pt x="35" y="93"/>
                  </a:lnTo>
                  <a:lnTo>
                    <a:pt x="35" y="91"/>
                  </a:lnTo>
                  <a:lnTo>
                    <a:pt x="35" y="93"/>
                  </a:lnTo>
                  <a:lnTo>
                    <a:pt x="36" y="93"/>
                  </a:lnTo>
                  <a:lnTo>
                    <a:pt x="36" y="95"/>
                  </a:lnTo>
                  <a:lnTo>
                    <a:pt x="38" y="95"/>
                  </a:lnTo>
                  <a:lnTo>
                    <a:pt x="36" y="95"/>
                  </a:lnTo>
                  <a:lnTo>
                    <a:pt x="38" y="93"/>
                  </a:lnTo>
                  <a:lnTo>
                    <a:pt x="36" y="93"/>
                  </a:lnTo>
                  <a:lnTo>
                    <a:pt x="36" y="91"/>
                  </a:lnTo>
                  <a:lnTo>
                    <a:pt x="38" y="91"/>
                  </a:lnTo>
                  <a:lnTo>
                    <a:pt x="40" y="93"/>
                  </a:lnTo>
                  <a:lnTo>
                    <a:pt x="40" y="91"/>
                  </a:lnTo>
                  <a:lnTo>
                    <a:pt x="38" y="93"/>
                  </a:lnTo>
                  <a:lnTo>
                    <a:pt x="38" y="91"/>
                  </a:lnTo>
                  <a:lnTo>
                    <a:pt x="36" y="91"/>
                  </a:lnTo>
                  <a:lnTo>
                    <a:pt x="36" y="93"/>
                  </a:lnTo>
                  <a:lnTo>
                    <a:pt x="36" y="91"/>
                  </a:lnTo>
                  <a:lnTo>
                    <a:pt x="35" y="91"/>
                  </a:lnTo>
                  <a:lnTo>
                    <a:pt x="35" y="89"/>
                  </a:lnTo>
                  <a:lnTo>
                    <a:pt x="35" y="91"/>
                  </a:lnTo>
                  <a:lnTo>
                    <a:pt x="33" y="91"/>
                  </a:lnTo>
                  <a:lnTo>
                    <a:pt x="31" y="91"/>
                  </a:lnTo>
                  <a:lnTo>
                    <a:pt x="29" y="91"/>
                  </a:lnTo>
                  <a:lnTo>
                    <a:pt x="29" y="89"/>
                  </a:lnTo>
                  <a:lnTo>
                    <a:pt x="31" y="89"/>
                  </a:lnTo>
                  <a:lnTo>
                    <a:pt x="31" y="87"/>
                  </a:lnTo>
                  <a:lnTo>
                    <a:pt x="33" y="87"/>
                  </a:lnTo>
                  <a:lnTo>
                    <a:pt x="33" y="89"/>
                  </a:lnTo>
                  <a:lnTo>
                    <a:pt x="33" y="87"/>
                  </a:lnTo>
                  <a:lnTo>
                    <a:pt x="35" y="87"/>
                  </a:lnTo>
                  <a:lnTo>
                    <a:pt x="33" y="87"/>
                  </a:lnTo>
                  <a:lnTo>
                    <a:pt x="33" y="85"/>
                  </a:lnTo>
                  <a:lnTo>
                    <a:pt x="31" y="85"/>
                  </a:lnTo>
                  <a:lnTo>
                    <a:pt x="33" y="85"/>
                  </a:lnTo>
                  <a:lnTo>
                    <a:pt x="35" y="83"/>
                  </a:lnTo>
                  <a:lnTo>
                    <a:pt x="35" y="85"/>
                  </a:lnTo>
                  <a:lnTo>
                    <a:pt x="33" y="85"/>
                  </a:lnTo>
                  <a:lnTo>
                    <a:pt x="33" y="87"/>
                  </a:lnTo>
                  <a:lnTo>
                    <a:pt x="35" y="87"/>
                  </a:lnTo>
                  <a:lnTo>
                    <a:pt x="35" y="85"/>
                  </a:lnTo>
                  <a:lnTo>
                    <a:pt x="35" y="87"/>
                  </a:lnTo>
                  <a:lnTo>
                    <a:pt x="36" y="87"/>
                  </a:lnTo>
                  <a:lnTo>
                    <a:pt x="36" y="85"/>
                  </a:lnTo>
                  <a:lnTo>
                    <a:pt x="38" y="87"/>
                  </a:lnTo>
                  <a:lnTo>
                    <a:pt x="38" y="89"/>
                  </a:lnTo>
                  <a:lnTo>
                    <a:pt x="38" y="91"/>
                  </a:lnTo>
                  <a:lnTo>
                    <a:pt x="40" y="89"/>
                  </a:lnTo>
                  <a:lnTo>
                    <a:pt x="38" y="89"/>
                  </a:lnTo>
                  <a:lnTo>
                    <a:pt x="38" y="87"/>
                  </a:lnTo>
                  <a:lnTo>
                    <a:pt x="38" y="85"/>
                  </a:lnTo>
                  <a:lnTo>
                    <a:pt x="40" y="85"/>
                  </a:lnTo>
                  <a:lnTo>
                    <a:pt x="40" y="83"/>
                  </a:lnTo>
                  <a:lnTo>
                    <a:pt x="38" y="85"/>
                  </a:lnTo>
                  <a:lnTo>
                    <a:pt x="36" y="85"/>
                  </a:lnTo>
                  <a:lnTo>
                    <a:pt x="36" y="83"/>
                  </a:lnTo>
                  <a:lnTo>
                    <a:pt x="36" y="85"/>
                  </a:lnTo>
                  <a:lnTo>
                    <a:pt x="38" y="85"/>
                  </a:lnTo>
                  <a:lnTo>
                    <a:pt x="38" y="83"/>
                  </a:lnTo>
                  <a:lnTo>
                    <a:pt x="36" y="83"/>
                  </a:lnTo>
                  <a:lnTo>
                    <a:pt x="35" y="83"/>
                  </a:lnTo>
                  <a:lnTo>
                    <a:pt x="36" y="81"/>
                  </a:lnTo>
                  <a:lnTo>
                    <a:pt x="38" y="81"/>
                  </a:lnTo>
                  <a:lnTo>
                    <a:pt x="36" y="81"/>
                  </a:lnTo>
                  <a:lnTo>
                    <a:pt x="38" y="79"/>
                  </a:lnTo>
                  <a:lnTo>
                    <a:pt x="38" y="81"/>
                  </a:lnTo>
                  <a:lnTo>
                    <a:pt x="40" y="81"/>
                  </a:lnTo>
                  <a:lnTo>
                    <a:pt x="38" y="79"/>
                  </a:lnTo>
                  <a:lnTo>
                    <a:pt x="40" y="79"/>
                  </a:lnTo>
                  <a:lnTo>
                    <a:pt x="38" y="79"/>
                  </a:lnTo>
                  <a:lnTo>
                    <a:pt x="36" y="79"/>
                  </a:lnTo>
                  <a:lnTo>
                    <a:pt x="36" y="77"/>
                  </a:lnTo>
                  <a:lnTo>
                    <a:pt x="36" y="79"/>
                  </a:lnTo>
                  <a:lnTo>
                    <a:pt x="36" y="77"/>
                  </a:lnTo>
                  <a:lnTo>
                    <a:pt x="36" y="79"/>
                  </a:lnTo>
                  <a:lnTo>
                    <a:pt x="36" y="81"/>
                  </a:lnTo>
                  <a:lnTo>
                    <a:pt x="35" y="81"/>
                  </a:lnTo>
                  <a:lnTo>
                    <a:pt x="33" y="81"/>
                  </a:lnTo>
                  <a:lnTo>
                    <a:pt x="33" y="83"/>
                  </a:lnTo>
                  <a:lnTo>
                    <a:pt x="31" y="81"/>
                  </a:lnTo>
                  <a:lnTo>
                    <a:pt x="33" y="81"/>
                  </a:lnTo>
                  <a:lnTo>
                    <a:pt x="35" y="81"/>
                  </a:lnTo>
                  <a:lnTo>
                    <a:pt x="35" y="79"/>
                  </a:lnTo>
                  <a:lnTo>
                    <a:pt x="35" y="81"/>
                  </a:lnTo>
                  <a:lnTo>
                    <a:pt x="35" y="79"/>
                  </a:lnTo>
                  <a:lnTo>
                    <a:pt x="33" y="79"/>
                  </a:lnTo>
                  <a:lnTo>
                    <a:pt x="33" y="77"/>
                  </a:lnTo>
                  <a:lnTo>
                    <a:pt x="35" y="77"/>
                  </a:lnTo>
                  <a:lnTo>
                    <a:pt x="33" y="77"/>
                  </a:lnTo>
                  <a:lnTo>
                    <a:pt x="35" y="77"/>
                  </a:lnTo>
                  <a:lnTo>
                    <a:pt x="36" y="77"/>
                  </a:lnTo>
                  <a:lnTo>
                    <a:pt x="35" y="77"/>
                  </a:lnTo>
                  <a:lnTo>
                    <a:pt x="35" y="79"/>
                  </a:lnTo>
                  <a:lnTo>
                    <a:pt x="36" y="77"/>
                  </a:lnTo>
                  <a:lnTo>
                    <a:pt x="38" y="77"/>
                  </a:lnTo>
                  <a:lnTo>
                    <a:pt x="38" y="76"/>
                  </a:lnTo>
                  <a:lnTo>
                    <a:pt x="40" y="76"/>
                  </a:lnTo>
                  <a:lnTo>
                    <a:pt x="40" y="77"/>
                  </a:lnTo>
                  <a:lnTo>
                    <a:pt x="40" y="76"/>
                  </a:lnTo>
                  <a:lnTo>
                    <a:pt x="42" y="76"/>
                  </a:lnTo>
                  <a:lnTo>
                    <a:pt x="42" y="74"/>
                  </a:lnTo>
                  <a:lnTo>
                    <a:pt x="40" y="74"/>
                  </a:lnTo>
                  <a:lnTo>
                    <a:pt x="38" y="74"/>
                  </a:lnTo>
                  <a:lnTo>
                    <a:pt x="36" y="74"/>
                  </a:lnTo>
                  <a:lnTo>
                    <a:pt x="36" y="76"/>
                  </a:lnTo>
                  <a:lnTo>
                    <a:pt x="36" y="74"/>
                  </a:lnTo>
                  <a:lnTo>
                    <a:pt x="36" y="72"/>
                  </a:lnTo>
                  <a:lnTo>
                    <a:pt x="38" y="72"/>
                  </a:lnTo>
                  <a:lnTo>
                    <a:pt x="38" y="74"/>
                  </a:lnTo>
                  <a:lnTo>
                    <a:pt x="38" y="72"/>
                  </a:lnTo>
                  <a:lnTo>
                    <a:pt x="40" y="72"/>
                  </a:lnTo>
                  <a:lnTo>
                    <a:pt x="40" y="74"/>
                  </a:lnTo>
                  <a:lnTo>
                    <a:pt x="38" y="74"/>
                  </a:lnTo>
                  <a:lnTo>
                    <a:pt x="40" y="74"/>
                  </a:lnTo>
                  <a:lnTo>
                    <a:pt x="40" y="72"/>
                  </a:lnTo>
                  <a:lnTo>
                    <a:pt x="42" y="72"/>
                  </a:lnTo>
                  <a:lnTo>
                    <a:pt x="40" y="72"/>
                  </a:lnTo>
                  <a:lnTo>
                    <a:pt x="40" y="70"/>
                  </a:lnTo>
                  <a:lnTo>
                    <a:pt x="40" y="72"/>
                  </a:lnTo>
                  <a:lnTo>
                    <a:pt x="42" y="72"/>
                  </a:lnTo>
                  <a:lnTo>
                    <a:pt x="42" y="70"/>
                  </a:lnTo>
                  <a:lnTo>
                    <a:pt x="42" y="72"/>
                  </a:lnTo>
                  <a:lnTo>
                    <a:pt x="42" y="74"/>
                  </a:lnTo>
                  <a:lnTo>
                    <a:pt x="44" y="76"/>
                  </a:lnTo>
                  <a:lnTo>
                    <a:pt x="44" y="77"/>
                  </a:lnTo>
                  <a:lnTo>
                    <a:pt x="46" y="79"/>
                  </a:lnTo>
                  <a:lnTo>
                    <a:pt x="46" y="77"/>
                  </a:lnTo>
                  <a:lnTo>
                    <a:pt x="44" y="77"/>
                  </a:lnTo>
                  <a:lnTo>
                    <a:pt x="44" y="76"/>
                  </a:lnTo>
                  <a:lnTo>
                    <a:pt x="46" y="77"/>
                  </a:lnTo>
                  <a:lnTo>
                    <a:pt x="46" y="76"/>
                  </a:lnTo>
                  <a:lnTo>
                    <a:pt x="44" y="76"/>
                  </a:lnTo>
                  <a:lnTo>
                    <a:pt x="46" y="76"/>
                  </a:lnTo>
                  <a:lnTo>
                    <a:pt x="46" y="74"/>
                  </a:lnTo>
                  <a:lnTo>
                    <a:pt x="44" y="74"/>
                  </a:lnTo>
                  <a:lnTo>
                    <a:pt x="46" y="74"/>
                  </a:lnTo>
                  <a:lnTo>
                    <a:pt x="48" y="74"/>
                  </a:lnTo>
                  <a:lnTo>
                    <a:pt x="46" y="74"/>
                  </a:lnTo>
                  <a:lnTo>
                    <a:pt x="46" y="72"/>
                  </a:lnTo>
                  <a:lnTo>
                    <a:pt x="44" y="74"/>
                  </a:lnTo>
                  <a:lnTo>
                    <a:pt x="44" y="72"/>
                  </a:lnTo>
                  <a:lnTo>
                    <a:pt x="46" y="72"/>
                  </a:lnTo>
                  <a:lnTo>
                    <a:pt x="46" y="70"/>
                  </a:lnTo>
                  <a:lnTo>
                    <a:pt x="44" y="70"/>
                  </a:lnTo>
                  <a:lnTo>
                    <a:pt x="42" y="70"/>
                  </a:lnTo>
                  <a:lnTo>
                    <a:pt x="42" y="68"/>
                  </a:lnTo>
                  <a:lnTo>
                    <a:pt x="44" y="68"/>
                  </a:lnTo>
                  <a:lnTo>
                    <a:pt x="46" y="68"/>
                  </a:lnTo>
                  <a:lnTo>
                    <a:pt x="46" y="70"/>
                  </a:lnTo>
                  <a:lnTo>
                    <a:pt x="48" y="72"/>
                  </a:lnTo>
                  <a:lnTo>
                    <a:pt x="48" y="70"/>
                  </a:lnTo>
                  <a:lnTo>
                    <a:pt x="46" y="70"/>
                  </a:lnTo>
                  <a:lnTo>
                    <a:pt x="46" y="68"/>
                  </a:lnTo>
                  <a:lnTo>
                    <a:pt x="44" y="68"/>
                  </a:lnTo>
                  <a:lnTo>
                    <a:pt x="44" y="66"/>
                  </a:lnTo>
                  <a:lnTo>
                    <a:pt x="46" y="66"/>
                  </a:lnTo>
                  <a:lnTo>
                    <a:pt x="48" y="66"/>
                  </a:lnTo>
                  <a:lnTo>
                    <a:pt x="50" y="66"/>
                  </a:lnTo>
                  <a:lnTo>
                    <a:pt x="50" y="68"/>
                  </a:lnTo>
                  <a:lnTo>
                    <a:pt x="48" y="68"/>
                  </a:lnTo>
                  <a:lnTo>
                    <a:pt x="50" y="68"/>
                  </a:lnTo>
                  <a:lnTo>
                    <a:pt x="50" y="66"/>
                  </a:lnTo>
                  <a:lnTo>
                    <a:pt x="52" y="66"/>
                  </a:lnTo>
                  <a:lnTo>
                    <a:pt x="52" y="68"/>
                  </a:lnTo>
                  <a:lnTo>
                    <a:pt x="54" y="70"/>
                  </a:lnTo>
                  <a:lnTo>
                    <a:pt x="52" y="70"/>
                  </a:lnTo>
                  <a:lnTo>
                    <a:pt x="54" y="70"/>
                  </a:lnTo>
                  <a:lnTo>
                    <a:pt x="52" y="70"/>
                  </a:lnTo>
                  <a:lnTo>
                    <a:pt x="52" y="72"/>
                  </a:lnTo>
                  <a:lnTo>
                    <a:pt x="54" y="72"/>
                  </a:lnTo>
                  <a:lnTo>
                    <a:pt x="54" y="70"/>
                  </a:lnTo>
                  <a:lnTo>
                    <a:pt x="54" y="68"/>
                  </a:lnTo>
                  <a:lnTo>
                    <a:pt x="52" y="68"/>
                  </a:lnTo>
                  <a:lnTo>
                    <a:pt x="52" y="66"/>
                  </a:lnTo>
                  <a:lnTo>
                    <a:pt x="54" y="66"/>
                  </a:lnTo>
                  <a:lnTo>
                    <a:pt x="56" y="68"/>
                  </a:lnTo>
                  <a:lnTo>
                    <a:pt x="54" y="66"/>
                  </a:lnTo>
                  <a:lnTo>
                    <a:pt x="56" y="66"/>
                  </a:lnTo>
                  <a:lnTo>
                    <a:pt x="58" y="66"/>
                  </a:lnTo>
                  <a:lnTo>
                    <a:pt x="56" y="64"/>
                  </a:lnTo>
                  <a:lnTo>
                    <a:pt x="54" y="64"/>
                  </a:lnTo>
                  <a:lnTo>
                    <a:pt x="52" y="64"/>
                  </a:lnTo>
                  <a:lnTo>
                    <a:pt x="50" y="66"/>
                  </a:lnTo>
                  <a:lnTo>
                    <a:pt x="50" y="64"/>
                  </a:lnTo>
                  <a:lnTo>
                    <a:pt x="52" y="64"/>
                  </a:lnTo>
                  <a:lnTo>
                    <a:pt x="50" y="64"/>
                  </a:lnTo>
                  <a:lnTo>
                    <a:pt x="48" y="64"/>
                  </a:lnTo>
                  <a:lnTo>
                    <a:pt x="48" y="66"/>
                  </a:lnTo>
                  <a:lnTo>
                    <a:pt x="46" y="66"/>
                  </a:lnTo>
                  <a:lnTo>
                    <a:pt x="46" y="64"/>
                  </a:lnTo>
                  <a:lnTo>
                    <a:pt x="46" y="62"/>
                  </a:lnTo>
                  <a:lnTo>
                    <a:pt x="46" y="64"/>
                  </a:lnTo>
                  <a:lnTo>
                    <a:pt x="46" y="62"/>
                  </a:lnTo>
                  <a:lnTo>
                    <a:pt x="48" y="62"/>
                  </a:lnTo>
                  <a:lnTo>
                    <a:pt x="46" y="62"/>
                  </a:lnTo>
                  <a:lnTo>
                    <a:pt x="46" y="60"/>
                  </a:lnTo>
                  <a:lnTo>
                    <a:pt x="48" y="60"/>
                  </a:lnTo>
                  <a:lnTo>
                    <a:pt x="50" y="60"/>
                  </a:lnTo>
                  <a:lnTo>
                    <a:pt x="50" y="58"/>
                  </a:lnTo>
                  <a:lnTo>
                    <a:pt x="50" y="60"/>
                  </a:lnTo>
                  <a:lnTo>
                    <a:pt x="52" y="60"/>
                  </a:lnTo>
                  <a:lnTo>
                    <a:pt x="52" y="58"/>
                  </a:lnTo>
                  <a:lnTo>
                    <a:pt x="54" y="58"/>
                  </a:lnTo>
                  <a:lnTo>
                    <a:pt x="54" y="60"/>
                  </a:lnTo>
                  <a:lnTo>
                    <a:pt x="56" y="60"/>
                  </a:lnTo>
                  <a:lnTo>
                    <a:pt x="54" y="60"/>
                  </a:lnTo>
                  <a:lnTo>
                    <a:pt x="54" y="58"/>
                  </a:lnTo>
                  <a:lnTo>
                    <a:pt x="52" y="58"/>
                  </a:lnTo>
                  <a:lnTo>
                    <a:pt x="54" y="58"/>
                  </a:lnTo>
                  <a:lnTo>
                    <a:pt x="54" y="56"/>
                  </a:lnTo>
                  <a:lnTo>
                    <a:pt x="56" y="56"/>
                  </a:lnTo>
                  <a:lnTo>
                    <a:pt x="56" y="58"/>
                  </a:lnTo>
                  <a:lnTo>
                    <a:pt x="56" y="56"/>
                  </a:lnTo>
                  <a:lnTo>
                    <a:pt x="54" y="56"/>
                  </a:lnTo>
                  <a:lnTo>
                    <a:pt x="56" y="56"/>
                  </a:lnTo>
                  <a:lnTo>
                    <a:pt x="56" y="54"/>
                  </a:lnTo>
                  <a:lnTo>
                    <a:pt x="56" y="56"/>
                  </a:lnTo>
                  <a:lnTo>
                    <a:pt x="58" y="56"/>
                  </a:lnTo>
                  <a:lnTo>
                    <a:pt x="58" y="54"/>
                  </a:lnTo>
                  <a:lnTo>
                    <a:pt x="56" y="54"/>
                  </a:lnTo>
                  <a:lnTo>
                    <a:pt x="54" y="54"/>
                  </a:lnTo>
                  <a:lnTo>
                    <a:pt x="54" y="52"/>
                  </a:lnTo>
                  <a:lnTo>
                    <a:pt x="56" y="50"/>
                  </a:lnTo>
                  <a:lnTo>
                    <a:pt x="58" y="50"/>
                  </a:lnTo>
                  <a:lnTo>
                    <a:pt x="58" y="48"/>
                  </a:lnTo>
                  <a:lnTo>
                    <a:pt x="60" y="48"/>
                  </a:lnTo>
                  <a:lnTo>
                    <a:pt x="60" y="47"/>
                  </a:lnTo>
                  <a:lnTo>
                    <a:pt x="58" y="47"/>
                  </a:lnTo>
                  <a:lnTo>
                    <a:pt x="58" y="45"/>
                  </a:lnTo>
                  <a:lnTo>
                    <a:pt x="60" y="45"/>
                  </a:lnTo>
                  <a:lnTo>
                    <a:pt x="60" y="43"/>
                  </a:lnTo>
                  <a:lnTo>
                    <a:pt x="60" y="41"/>
                  </a:lnTo>
                  <a:lnTo>
                    <a:pt x="62" y="41"/>
                  </a:lnTo>
                  <a:lnTo>
                    <a:pt x="62" y="43"/>
                  </a:lnTo>
                  <a:lnTo>
                    <a:pt x="64" y="45"/>
                  </a:lnTo>
                  <a:lnTo>
                    <a:pt x="62" y="45"/>
                  </a:lnTo>
                  <a:lnTo>
                    <a:pt x="62" y="47"/>
                  </a:lnTo>
                  <a:lnTo>
                    <a:pt x="64" y="47"/>
                  </a:lnTo>
                  <a:lnTo>
                    <a:pt x="62" y="47"/>
                  </a:lnTo>
                  <a:lnTo>
                    <a:pt x="64" y="47"/>
                  </a:lnTo>
                  <a:lnTo>
                    <a:pt x="64" y="45"/>
                  </a:lnTo>
                  <a:lnTo>
                    <a:pt x="64" y="47"/>
                  </a:lnTo>
                  <a:lnTo>
                    <a:pt x="64" y="45"/>
                  </a:lnTo>
                  <a:lnTo>
                    <a:pt x="65" y="45"/>
                  </a:lnTo>
                  <a:lnTo>
                    <a:pt x="67" y="47"/>
                  </a:lnTo>
                  <a:lnTo>
                    <a:pt x="67" y="45"/>
                  </a:lnTo>
                  <a:lnTo>
                    <a:pt x="65" y="45"/>
                  </a:lnTo>
                  <a:lnTo>
                    <a:pt x="64" y="45"/>
                  </a:lnTo>
                  <a:lnTo>
                    <a:pt x="64" y="43"/>
                  </a:lnTo>
                  <a:lnTo>
                    <a:pt x="62" y="43"/>
                  </a:lnTo>
                  <a:lnTo>
                    <a:pt x="62" y="41"/>
                  </a:lnTo>
                  <a:lnTo>
                    <a:pt x="64" y="41"/>
                  </a:lnTo>
                  <a:lnTo>
                    <a:pt x="64" y="39"/>
                  </a:lnTo>
                  <a:lnTo>
                    <a:pt x="65" y="39"/>
                  </a:lnTo>
                  <a:lnTo>
                    <a:pt x="65" y="41"/>
                  </a:lnTo>
                  <a:lnTo>
                    <a:pt x="65" y="43"/>
                  </a:lnTo>
                  <a:lnTo>
                    <a:pt x="67" y="43"/>
                  </a:lnTo>
                  <a:lnTo>
                    <a:pt x="67" y="45"/>
                  </a:lnTo>
                  <a:lnTo>
                    <a:pt x="69" y="45"/>
                  </a:lnTo>
                  <a:lnTo>
                    <a:pt x="69" y="47"/>
                  </a:lnTo>
                  <a:lnTo>
                    <a:pt x="67" y="47"/>
                  </a:lnTo>
                  <a:lnTo>
                    <a:pt x="69" y="47"/>
                  </a:lnTo>
                  <a:lnTo>
                    <a:pt x="71" y="47"/>
                  </a:lnTo>
                  <a:lnTo>
                    <a:pt x="71" y="45"/>
                  </a:lnTo>
                  <a:lnTo>
                    <a:pt x="69" y="45"/>
                  </a:lnTo>
                  <a:lnTo>
                    <a:pt x="69" y="43"/>
                  </a:lnTo>
                  <a:lnTo>
                    <a:pt x="67" y="43"/>
                  </a:lnTo>
                  <a:lnTo>
                    <a:pt x="67" y="41"/>
                  </a:lnTo>
                  <a:lnTo>
                    <a:pt x="67" y="39"/>
                  </a:lnTo>
                  <a:lnTo>
                    <a:pt x="69" y="41"/>
                  </a:lnTo>
                  <a:lnTo>
                    <a:pt x="69" y="39"/>
                  </a:lnTo>
                  <a:lnTo>
                    <a:pt x="67" y="39"/>
                  </a:lnTo>
                  <a:lnTo>
                    <a:pt x="67" y="41"/>
                  </a:lnTo>
                  <a:lnTo>
                    <a:pt x="67" y="39"/>
                  </a:lnTo>
                  <a:lnTo>
                    <a:pt x="65" y="39"/>
                  </a:lnTo>
                  <a:lnTo>
                    <a:pt x="67" y="37"/>
                  </a:lnTo>
                  <a:lnTo>
                    <a:pt x="67" y="35"/>
                  </a:lnTo>
                  <a:lnTo>
                    <a:pt x="69" y="35"/>
                  </a:lnTo>
                  <a:lnTo>
                    <a:pt x="69" y="33"/>
                  </a:lnTo>
                  <a:lnTo>
                    <a:pt x="71" y="35"/>
                  </a:lnTo>
                  <a:lnTo>
                    <a:pt x="71" y="33"/>
                  </a:lnTo>
                  <a:lnTo>
                    <a:pt x="73" y="33"/>
                  </a:lnTo>
                  <a:lnTo>
                    <a:pt x="73" y="35"/>
                  </a:lnTo>
                  <a:lnTo>
                    <a:pt x="73" y="37"/>
                  </a:lnTo>
                  <a:lnTo>
                    <a:pt x="73" y="39"/>
                  </a:lnTo>
                  <a:lnTo>
                    <a:pt x="71" y="39"/>
                  </a:lnTo>
                  <a:lnTo>
                    <a:pt x="71" y="41"/>
                  </a:lnTo>
                  <a:lnTo>
                    <a:pt x="71" y="43"/>
                  </a:lnTo>
                  <a:lnTo>
                    <a:pt x="73" y="43"/>
                  </a:lnTo>
                  <a:lnTo>
                    <a:pt x="73" y="41"/>
                  </a:lnTo>
                  <a:lnTo>
                    <a:pt x="73" y="39"/>
                  </a:lnTo>
                  <a:lnTo>
                    <a:pt x="75" y="39"/>
                  </a:lnTo>
                  <a:lnTo>
                    <a:pt x="73" y="39"/>
                  </a:lnTo>
                  <a:lnTo>
                    <a:pt x="73" y="37"/>
                  </a:lnTo>
                  <a:lnTo>
                    <a:pt x="73" y="35"/>
                  </a:lnTo>
                  <a:lnTo>
                    <a:pt x="75" y="33"/>
                  </a:lnTo>
                  <a:lnTo>
                    <a:pt x="75" y="35"/>
                  </a:lnTo>
                  <a:lnTo>
                    <a:pt x="75" y="33"/>
                  </a:lnTo>
                  <a:lnTo>
                    <a:pt x="75" y="31"/>
                  </a:lnTo>
                  <a:lnTo>
                    <a:pt x="77" y="31"/>
                  </a:lnTo>
                  <a:lnTo>
                    <a:pt x="77" y="33"/>
                  </a:lnTo>
                  <a:lnTo>
                    <a:pt x="77" y="31"/>
                  </a:lnTo>
                  <a:lnTo>
                    <a:pt x="77" y="29"/>
                  </a:lnTo>
                  <a:lnTo>
                    <a:pt x="79" y="31"/>
                  </a:lnTo>
                  <a:lnTo>
                    <a:pt x="79" y="33"/>
                  </a:lnTo>
                  <a:lnTo>
                    <a:pt x="77" y="35"/>
                  </a:lnTo>
                  <a:lnTo>
                    <a:pt x="77" y="37"/>
                  </a:lnTo>
                  <a:lnTo>
                    <a:pt x="79" y="37"/>
                  </a:lnTo>
                  <a:lnTo>
                    <a:pt x="79" y="39"/>
                  </a:lnTo>
                  <a:lnTo>
                    <a:pt x="77" y="39"/>
                  </a:lnTo>
                  <a:lnTo>
                    <a:pt x="77" y="41"/>
                  </a:lnTo>
                  <a:lnTo>
                    <a:pt x="77" y="43"/>
                  </a:lnTo>
                  <a:lnTo>
                    <a:pt x="75" y="43"/>
                  </a:lnTo>
                  <a:lnTo>
                    <a:pt x="75" y="45"/>
                  </a:lnTo>
                  <a:lnTo>
                    <a:pt x="75" y="47"/>
                  </a:lnTo>
                  <a:lnTo>
                    <a:pt x="75" y="45"/>
                  </a:lnTo>
                  <a:lnTo>
                    <a:pt x="77" y="43"/>
                  </a:lnTo>
                  <a:lnTo>
                    <a:pt x="77" y="41"/>
                  </a:lnTo>
                  <a:lnTo>
                    <a:pt x="79" y="41"/>
                  </a:lnTo>
                  <a:lnTo>
                    <a:pt x="79" y="39"/>
                  </a:lnTo>
                  <a:lnTo>
                    <a:pt x="81" y="41"/>
                  </a:lnTo>
                  <a:lnTo>
                    <a:pt x="83" y="41"/>
                  </a:lnTo>
                  <a:lnTo>
                    <a:pt x="81" y="41"/>
                  </a:lnTo>
                  <a:lnTo>
                    <a:pt x="81" y="39"/>
                  </a:lnTo>
                  <a:lnTo>
                    <a:pt x="79" y="39"/>
                  </a:lnTo>
                  <a:lnTo>
                    <a:pt x="79" y="37"/>
                  </a:lnTo>
                  <a:lnTo>
                    <a:pt x="79" y="35"/>
                  </a:lnTo>
                  <a:lnTo>
                    <a:pt x="81" y="35"/>
                  </a:lnTo>
                  <a:lnTo>
                    <a:pt x="81" y="33"/>
                  </a:lnTo>
                  <a:lnTo>
                    <a:pt x="81" y="31"/>
                  </a:lnTo>
                  <a:lnTo>
                    <a:pt x="83" y="29"/>
                  </a:lnTo>
                  <a:lnTo>
                    <a:pt x="85" y="29"/>
                  </a:lnTo>
                  <a:lnTo>
                    <a:pt x="85" y="31"/>
                  </a:lnTo>
                  <a:lnTo>
                    <a:pt x="83" y="31"/>
                  </a:lnTo>
                  <a:lnTo>
                    <a:pt x="83" y="33"/>
                  </a:lnTo>
                  <a:lnTo>
                    <a:pt x="85" y="31"/>
                  </a:lnTo>
                  <a:lnTo>
                    <a:pt x="85" y="33"/>
                  </a:lnTo>
                  <a:lnTo>
                    <a:pt x="85" y="31"/>
                  </a:lnTo>
                  <a:lnTo>
                    <a:pt x="87" y="31"/>
                  </a:lnTo>
                  <a:lnTo>
                    <a:pt x="85" y="31"/>
                  </a:lnTo>
                  <a:lnTo>
                    <a:pt x="85" y="29"/>
                  </a:lnTo>
                  <a:lnTo>
                    <a:pt x="87" y="27"/>
                  </a:lnTo>
                  <a:lnTo>
                    <a:pt x="89" y="29"/>
                  </a:lnTo>
                  <a:lnTo>
                    <a:pt x="89" y="31"/>
                  </a:lnTo>
                  <a:lnTo>
                    <a:pt x="91" y="33"/>
                  </a:lnTo>
                  <a:lnTo>
                    <a:pt x="91" y="35"/>
                  </a:lnTo>
                  <a:lnTo>
                    <a:pt x="93" y="35"/>
                  </a:lnTo>
                  <a:lnTo>
                    <a:pt x="91" y="35"/>
                  </a:lnTo>
                  <a:lnTo>
                    <a:pt x="93" y="35"/>
                  </a:lnTo>
                  <a:lnTo>
                    <a:pt x="93" y="33"/>
                  </a:lnTo>
                  <a:lnTo>
                    <a:pt x="91" y="33"/>
                  </a:lnTo>
                  <a:lnTo>
                    <a:pt x="93" y="33"/>
                  </a:lnTo>
                  <a:lnTo>
                    <a:pt x="91" y="31"/>
                  </a:lnTo>
                  <a:lnTo>
                    <a:pt x="91" y="29"/>
                  </a:lnTo>
                  <a:lnTo>
                    <a:pt x="93" y="29"/>
                  </a:lnTo>
                  <a:lnTo>
                    <a:pt x="93" y="31"/>
                  </a:lnTo>
                  <a:lnTo>
                    <a:pt x="93" y="29"/>
                  </a:lnTo>
                  <a:lnTo>
                    <a:pt x="93" y="27"/>
                  </a:lnTo>
                  <a:lnTo>
                    <a:pt x="91" y="29"/>
                  </a:lnTo>
                  <a:lnTo>
                    <a:pt x="91" y="27"/>
                  </a:lnTo>
                  <a:lnTo>
                    <a:pt x="93" y="27"/>
                  </a:lnTo>
                  <a:lnTo>
                    <a:pt x="93" y="25"/>
                  </a:lnTo>
                  <a:lnTo>
                    <a:pt x="93" y="27"/>
                  </a:lnTo>
                  <a:lnTo>
                    <a:pt x="91" y="27"/>
                  </a:lnTo>
                  <a:lnTo>
                    <a:pt x="89" y="27"/>
                  </a:lnTo>
                  <a:lnTo>
                    <a:pt x="87" y="27"/>
                  </a:lnTo>
                  <a:lnTo>
                    <a:pt x="87" y="25"/>
                  </a:lnTo>
                  <a:lnTo>
                    <a:pt x="85" y="25"/>
                  </a:lnTo>
                  <a:lnTo>
                    <a:pt x="85" y="23"/>
                  </a:lnTo>
                  <a:lnTo>
                    <a:pt x="87" y="23"/>
                  </a:lnTo>
                  <a:lnTo>
                    <a:pt x="87" y="21"/>
                  </a:lnTo>
                  <a:lnTo>
                    <a:pt x="87" y="23"/>
                  </a:lnTo>
                  <a:lnTo>
                    <a:pt x="87" y="21"/>
                  </a:lnTo>
                  <a:lnTo>
                    <a:pt x="89" y="21"/>
                  </a:lnTo>
                  <a:lnTo>
                    <a:pt x="89" y="23"/>
                  </a:lnTo>
                  <a:lnTo>
                    <a:pt x="91" y="23"/>
                  </a:lnTo>
                  <a:lnTo>
                    <a:pt x="91" y="25"/>
                  </a:lnTo>
                  <a:lnTo>
                    <a:pt x="91" y="23"/>
                  </a:lnTo>
                  <a:lnTo>
                    <a:pt x="91" y="21"/>
                  </a:lnTo>
                  <a:lnTo>
                    <a:pt x="93" y="21"/>
                  </a:lnTo>
                  <a:lnTo>
                    <a:pt x="91" y="21"/>
                  </a:lnTo>
                  <a:lnTo>
                    <a:pt x="93" y="21"/>
                  </a:lnTo>
                  <a:lnTo>
                    <a:pt x="93" y="23"/>
                  </a:lnTo>
                  <a:lnTo>
                    <a:pt x="93" y="21"/>
                  </a:lnTo>
                  <a:lnTo>
                    <a:pt x="94" y="21"/>
                  </a:lnTo>
                  <a:lnTo>
                    <a:pt x="94" y="23"/>
                  </a:lnTo>
                  <a:lnTo>
                    <a:pt x="94" y="25"/>
                  </a:lnTo>
                  <a:lnTo>
                    <a:pt x="93" y="25"/>
                  </a:lnTo>
                  <a:lnTo>
                    <a:pt x="94" y="25"/>
                  </a:lnTo>
                  <a:lnTo>
                    <a:pt x="96" y="25"/>
                  </a:lnTo>
                  <a:lnTo>
                    <a:pt x="94" y="25"/>
                  </a:lnTo>
                  <a:lnTo>
                    <a:pt x="94" y="23"/>
                  </a:lnTo>
                  <a:lnTo>
                    <a:pt x="96" y="23"/>
                  </a:lnTo>
                  <a:lnTo>
                    <a:pt x="100" y="23"/>
                  </a:lnTo>
                  <a:lnTo>
                    <a:pt x="98" y="25"/>
                  </a:lnTo>
                  <a:lnTo>
                    <a:pt x="98" y="27"/>
                  </a:lnTo>
                  <a:lnTo>
                    <a:pt x="96" y="27"/>
                  </a:lnTo>
                  <a:lnTo>
                    <a:pt x="94" y="27"/>
                  </a:lnTo>
                  <a:lnTo>
                    <a:pt x="96" y="27"/>
                  </a:lnTo>
                  <a:lnTo>
                    <a:pt x="98" y="25"/>
                  </a:lnTo>
                  <a:lnTo>
                    <a:pt x="100" y="25"/>
                  </a:lnTo>
                  <a:lnTo>
                    <a:pt x="100" y="27"/>
                  </a:lnTo>
                  <a:lnTo>
                    <a:pt x="100" y="29"/>
                  </a:lnTo>
                  <a:lnTo>
                    <a:pt x="102" y="29"/>
                  </a:lnTo>
                  <a:lnTo>
                    <a:pt x="104" y="29"/>
                  </a:lnTo>
                  <a:lnTo>
                    <a:pt x="104" y="27"/>
                  </a:lnTo>
                  <a:lnTo>
                    <a:pt x="102" y="27"/>
                  </a:lnTo>
                  <a:lnTo>
                    <a:pt x="100" y="27"/>
                  </a:lnTo>
                  <a:lnTo>
                    <a:pt x="102" y="27"/>
                  </a:lnTo>
                  <a:lnTo>
                    <a:pt x="102" y="25"/>
                  </a:lnTo>
                  <a:lnTo>
                    <a:pt x="104" y="23"/>
                  </a:lnTo>
                  <a:lnTo>
                    <a:pt x="102" y="23"/>
                  </a:lnTo>
                  <a:lnTo>
                    <a:pt x="104" y="23"/>
                  </a:lnTo>
                  <a:lnTo>
                    <a:pt x="102" y="23"/>
                  </a:lnTo>
                  <a:lnTo>
                    <a:pt x="102" y="21"/>
                  </a:lnTo>
                  <a:lnTo>
                    <a:pt x="104" y="21"/>
                  </a:lnTo>
                  <a:lnTo>
                    <a:pt x="104" y="19"/>
                  </a:lnTo>
                  <a:lnTo>
                    <a:pt x="106" y="18"/>
                  </a:lnTo>
                  <a:lnTo>
                    <a:pt x="108" y="16"/>
                  </a:lnTo>
                  <a:lnTo>
                    <a:pt x="110" y="18"/>
                  </a:lnTo>
                  <a:lnTo>
                    <a:pt x="112" y="18"/>
                  </a:lnTo>
                  <a:lnTo>
                    <a:pt x="110" y="18"/>
                  </a:lnTo>
                  <a:lnTo>
                    <a:pt x="110" y="16"/>
                  </a:lnTo>
                  <a:lnTo>
                    <a:pt x="108" y="16"/>
                  </a:lnTo>
                  <a:lnTo>
                    <a:pt x="110" y="14"/>
                  </a:lnTo>
                  <a:lnTo>
                    <a:pt x="110" y="12"/>
                  </a:lnTo>
                  <a:lnTo>
                    <a:pt x="112" y="12"/>
                  </a:lnTo>
                  <a:lnTo>
                    <a:pt x="114" y="14"/>
                  </a:lnTo>
                  <a:lnTo>
                    <a:pt x="114" y="12"/>
                  </a:lnTo>
                  <a:lnTo>
                    <a:pt x="112" y="12"/>
                  </a:lnTo>
                  <a:lnTo>
                    <a:pt x="112" y="10"/>
                  </a:lnTo>
                  <a:lnTo>
                    <a:pt x="110" y="10"/>
                  </a:lnTo>
                  <a:lnTo>
                    <a:pt x="110" y="8"/>
                  </a:lnTo>
                  <a:lnTo>
                    <a:pt x="112" y="8"/>
                  </a:lnTo>
                  <a:lnTo>
                    <a:pt x="112" y="10"/>
                  </a:lnTo>
                  <a:lnTo>
                    <a:pt x="114" y="10"/>
                  </a:lnTo>
                  <a:lnTo>
                    <a:pt x="114" y="8"/>
                  </a:lnTo>
                  <a:lnTo>
                    <a:pt x="114" y="6"/>
                  </a:lnTo>
                  <a:lnTo>
                    <a:pt x="112" y="6"/>
                  </a:lnTo>
                  <a:lnTo>
                    <a:pt x="114" y="6"/>
                  </a:lnTo>
                  <a:lnTo>
                    <a:pt x="112" y="4"/>
                  </a:lnTo>
                  <a:lnTo>
                    <a:pt x="114" y="4"/>
                  </a:lnTo>
                  <a:lnTo>
                    <a:pt x="114" y="6"/>
                  </a:lnTo>
                  <a:lnTo>
                    <a:pt x="116" y="6"/>
                  </a:lnTo>
                  <a:lnTo>
                    <a:pt x="114" y="6"/>
                  </a:lnTo>
                  <a:lnTo>
                    <a:pt x="116" y="6"/>
                  </a:lnTo>
                  <a:lnTo>
                    <a:pt x="116" y="4"/>
                  </a:lnTo>
                  <a:lnTo>
                    <a:pt x="118" y="6"/>
                  </a:lnTo>
                  <a:lnTo>
                    <a:pt x="116" y="6"/>
                  </a:lnTo>
                  <a:lnTo>
                    <a:pt x="116" y="8"/>
                  </a:lnTo>
                  <a:lnTo>
                    <a:pt x="118" y="8"/>
                  </a:lnTo>
                  <a:lnTo>
                    <a:pt x="118" y="6"/>
                  </a:lnTo>
                  <a:lnTo>
                    <a:pt x="118" y="8"/>
                  </a:lnTo>
                  <a:lnTo>
                    <a:pt x="118" y="10"/>
                  </a:lnTo>
                  <a:lnTo>
                    <a:pt x="118" y="8"/>
                  </a:lnTo>
                  <a:lnTo>
                    <a:pt x="120" y="8"/>
                  </a:lnTo>
                  <a:lnTo>
                    <a:pt x="120" y="6"/>
                  </a:lnTo>
                  <a:lnTo>
                    <a:pt x="120" y="4"/>
                  </a:lnTo>
                  <a:lnTo>
                    <a:pt x="122" y="6"/>
                  </a:lnTo>
                  <a:lnTo>
                    <a:pt x="120" y="6"/>
                  </a:lnTo>
                  <a:lnTo>
                    <a:pt x="120" y="8"/>
                  </a:lnTo>
                  <a:lnTo>
                    <a:pt x="122" y="8"/>
                  </a:lnTo>
                  <a:lnTo>
                    <a:pt x="122" y="6"/>
                  </a:lnTo>
                  <a:lnTo>
                    <a:pt x="122" y="8"/>
                  </a:lnTo>
                  <a:lnTo>
                    <a:pt x="123" y="8"/>
                  </a:lnTo>
                  <a:lnTo>
                    <a:pt x="123" y="6"/>
                  </a:lnTo>
                  <a:lnTo>
                    <a:pt x="123" y="8"/>
                  </a:lnTo>
                  <a:lnTo>
                    <a:pt x="122" y="10"/>
                  </a:lnTo>
                  <a:lnTo>
                    <a:pt x="122" y="12"/>
                  </a:lnTo>
                  <a:lnTo>
                    <a:pt x="120" y="12"/>
                  </a:lnTo>
                  <a:lnTo>
                    <a:pt x="120" y="14"/>
                  </a:lnTo>
                  <a:lnTo>
                    <a:pt x="118" y="14"/>
                  </a:lnTo>
                  <a:lnTo>
                    <a:pt x="118" y="16"/>
                  </a:lnTo>
                  <a:lnTo>
                    <a:pt x="118" y="18"/>
                  </a:lnTo>
                  <a:lnTo>
                    <a:pt x="118" y="19"/>
                  </a:lnTo>
                  <a:lnTo>
                    <a:pt x="118" y="21"/>
                  </a:lnTo>
                  <a:lnTo>
                    <a:pt x="118" y="23"/>
                  </a:lnTo>
                  <a:lnTo>
                    <a:pt x="116" y="23"/>
                  </a:lnTo>
                  <a:lnTo>
                    <a:pt x="116" y="25"/>
                  </a:lnTo>
                  <a:lnTo>
                    <a:pt x="116" y="27"/>
                  </a:lnTo>
                  <a:lnTo>
                    <a:pt x="116" y="25"/>
                  </a:lnTo>
                  <a:lnTo>
                    <a:pt x="118" y="25"/>
                  </a:lnTo>
                  <a:lnTo>
                    <a:pt x="118" y="27"/>
                  </a:lnTo>
                  <a:lnTo>
                    <a:pt x="118" y="25"/>
                  </a:lnTo>
                  <a:lnTo>
                    <a:pt x="120" y="25"/>
                  </a:lnTo>
                  <a:lnTo>
                    <a:pt x="120" y="23"/>
                  </a:lnTo>
                  <a:lnTo>
                    <a:pt x="120" y="21"/>
                  </a:lnTo>
                  <a:lnTo>
                    <a:pt x="122" y="21"/>
                  </a:lnTo>
                  <a:lnTo>
                    <a:pt x="120" y="21"/>
                  </a:lnTo>
                  <a:lnTo>
                    <a:pt x="120" y="19"/>
                  </a:lnTo>
                  <a:lnTo>
                    <a:pt x="122" y="18"/>
                  </a:lnTo>
                  <a:lnTo>
                    <a:pt x="123" y="16"/>
                  </a:lnTo>
                  <a:lnTo>
                    <a:pt x="123" y="14"/>
                  </a:lnTo>
                  <a:lnTo>
                    <a:pt x="125" y="14"/>
                  </a:lnTo>
                  <a:lnTo>
                    <a:pt x="125" y="12"/>
                  </a:lnTo>
                  <a:lnTo>
                    <a:pt x="125" y="10"/>
                  </a:lnTo>
                  <a:lnTo>
                    <a:pt x="127" y="10"/>
                  </a:lnTo>
                  <a:lnTo>
                    <a:pt x="127" y="8"/>
                  </a:lnTo>
                  <a:lnTo>
                    <a:pt x="129" y="6"/>
                  </a:lnTo>
                  <a:lnTo>
                    <a:pt x="131" y="6"/>
                  </a:lnTo>
                  <a:lnTo>
                    <a:pt x="131" y="8"/>
                  </a:lnTo>
                  <a:lnTo>
                    <a:pt x="129" y="8"/>
                  </a:lnTo>
                  <a:lnTo>
                    <a:pt x="131" y="8"/>
                  </a:lnTo>
                  <a:lnTo>
                    <a:pt x="131" y="10"/>
                  </a:lnTo>
                  <a:lnTo>
                    <a:pt x="129" y="10"/>
                  </a:lnTo>
                  <a:lnTo>
                    <a:pt x="129" y="12"/>
                  </a:lnTo>
                  <a:lnTo>
                    <a:pt x="127" y="14"/>
                  </a:lnTo>
                  <a:lnTo>
                    <a:pt x="129" y="12"/>
                  </a:lnTo>
                  <a:lnTo>
                    <a:pt x="129" y="14"/>
                  </a:lnTo>
                  <a:lnTo>
                    <a:pt x="129" y="16"/>
                  </a:lnTo>
                  <a:lnTo>
                    <a:pt x="129" y="18"/>
                  </a:lnTo>
                  <a:lnTo>
                    <a:pt x="129" y="19"/>
                  </a:lnTo>
                  <a:lnTo>
                    <a:pt x="129" y="18"/>
                  </a:lnTo>
                  <a:lnTo>
                    <a:pt x="131" y="18"/>
                  </a:lnTo>
                  <a:lnTo>
                    <a:pt x="133" y="18"/>
                  </a:lnTo>
                  <a:lnTo>
                    <a:pt x="133" y="16"/>
                  </a:lnTo>
                  <a:lnTo>
                    <a:pt x="133" y="14"/>
                  </a:lnTo>
                  <a:lnTo>
                    <a:pt x="135" y="14"/>
                  </a:lnTo>
                  <a:lnTo>
                    <a:pt x="133" y="14"/>
                  </a:lnTo>
                  <a:lnTo>
                    <a:pt x="133" y="12"/>
                  </a:lnTo>
                  <a:lnTo>
                    <a:pt x="133" y="10"/>
                  </a:lnTo>
                  <a:lnTo>
                    <a:pt x="135" y="10"/>
                  </a:lnTo>
                  <a:lnTo>
                    <a:pt x="135" y="8"/>
                  </a:lnTo>
                  <a:lnTo>
                    <a:pt x="137" y="10"/>
                  </a:lnTo>
                  <a:lnTo>
                    <a:pt x="137" y="8"/>
                  </a:lnTo>
                  <a:lnTo>
                    <a:pt x="135" y="8"/>
                  </a:lnTo>
                  <a:lnTo>
                    <a:pt x="135" y="6"/>
                  </a:lnTo>
                  <a:lnTo>
                    <a:pt x="137" y="6"/>
                  </a:lnTo>
                  <a:lnTo>
                    <a:pt x="135" y="6"/>
                  </a:lnTo>
                  <a:lnTo>
                    <a:pt x="135" y="8"/>
                  </a:lnTo>
                  <a:lnTo>
                    <a:pt x="135" y="6"/>
                  </a:lnTo>
                  <a:lnTo>
                    <a:pt x="133" y="6"/>
                  </a:lnTo>
                  <a:lnTo>
                    <a:pt x="133" y="4"/>
                  </a:lnTo>
                  <a:lnTo>
                    <a:pt x="135" y="4"/>
                  </a:lnTo>
                  <a:lnTo>
                    <a:pt x="135" y="6"/>
                  </a:lnTo>
                  <a:lnTo>
                    <a:pt x="135" y="4"/>
                  </a:lnTo>
                  <a:lnTo>
                    <a:pt x="137" y="4"/>
                  </a:lnTo>
                  <a:lnTo>
                    <a:pt x="137" y="6"/>
                  </a:lnTo>
                  <a:lnTo>
                    <a:pt x="137" y="4"/>
                  </a:lnTo>
                  <a:lnTo>
                    <a:pt x="137" y="2"/>
                  </a:lnTo>
                  <a:lnTo>
                    <a:pt x="139" y="2"/>
                  </a:lnTo>
                  <a:lnTo>
                    <a:pt x="139" y="0"/>
                  </a:lnTo>
                  <a:lnTo>
                    <a:pt x="139"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31" name="Freeform 1506"/>
            <p:cNvSpPr>
              <a:spLocks/>
            </p:cNvSpPr>
            <p:nvPr/>
          </p:nvSpPr>
          <p:spPr bwMode="gray">
            <a:xfrm>
              <a:off x="4607780" y="1538980"/>
              <a:ext cx="4832" cy="5798"/>
            </a:xfrm>
            <a:custGeom>
              <a:avLst/>
              <a:gdLst>
                <a:gd name="T0" fmla="*/ 2 w 5"/>
                <a:gd name="T1" fmla="*/ 0 h 6"/>
                <a:gd name="T2" fmla="*/ 3 w 5"/>
                <a:gd name="T3" fmla="*/ 0 h 6"/>
                <a:gd name="T4" fmla="*/ 3 w 5"/>
                <a:gd name="T5" fmla="*/ 2 h 6"/>
                <a:gd name="T6" fmla="*/ 5 w 5"/>
                <a:gd name="T7" fmla="*/ 0 h 6"/>
                <a:gd name="T8" fmla="*/ 5 w 5"/>
                <a:gd name="T9" fmla="*/ 2 h 6"/>
                <a:gd name="T10" fmla="*/ 3 w 5"/>
                <a:gd name="T11" fmla="*/ 2 h 6"/>
                <a:gd name="T12" fmla="*/ 3 w 5"/>
                <a:gd name="T13" fmla="*/ 4 h 6"/>
                <a:gd name="T14" fmla="*/ 5 w 5"/>
                <a:gd name="T15" fmla="*/ 4 h 6"/>
                <a:gd name="T16" fmla="*/ 5 w 5"/>
                <a:gd name="T17" fmla="*/ 2 h 6"/>
                <a:gd name="T18" fmla="*/ 5 w 5"/>
                <a:gd name="T19" fmla="*/ 4 h 6"/>
                <a:gd name="T20" fmla="*/ 3 w 5"/>
                <a:gd name="T21" fmla="*/ 4 h 6"/>
                <a:gd name="T22" fmla="*/ 3 w 5"/>
                <a:gd name="T23" fmla="*/ 6 h 6"/>
                <a:gd name="T24" fmla="*/ 3 w 5"/>
                <a:gd name="T25" fmla="*/ 4 h 6"/>
                <a:gd name="T26" fmla="*/ 2 w 5"/>
                <a:gd name="T27" fmla="*/ 4 h 6"/>
                <a:gd name="T28" fmla="*/ 2 w 5"/>
                <a:gd name="T29" fmla="*/ 6 h 6"/>
                <a:gd name="T30" fmla="*/ 0 w 5"/>
                <a:gd name="T31" fmla="*/ 6 h 6"/>
                <a:gd name="T32" fmla="*/ 0 w 5"/>
                <a:gd name="T33" fmla="*/ 4 h 6"/>
                <a:gd name="T34" fmla="*/ 2 w 5"/>
                <a:gd name="T35" fmla="*/ 4 h 6"/>
                <a:gd name="T36" fmla="*/ 0 w 5"/>
                <a:gd name="T37" fmla="*/ 4 h 6"/>
                <a:gd name="T38" fmla="*/ 0 w 5"/>
                <a:gd name="T39" fmla="*/ 2 h 6"/>
                <a:gd name="T40" fmla="*/ 2 w 5"/>
                <a:gd name="T41" fmla="*/ 2 h 6"/>
                <a:gd name="T42" fmla="*/ 2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0"/>
                  </a:moveTo>
                  <a:lnTo>
                    <a:pt x="3" y="0"/>
                  </a:lnTo>
                  <a:lnTo>
                    <a:pt x="3" y="2"/>
                  </a:lnTo>
                  <a:lnTo>
                    <a:pt x="5" y="0"/>
                  </a:lnTo>
                  <a:lnTo>
                    <a:pt x="5" y="2"/>
                  </a:lnTo>
                  <a:lnTo>
                    <a:pt x="3" y="2"/>
                  </a:lnTo>
                  <a:lnTo>
                    <a:pt x="3" y="4"/>
                  </a:lnTo>
                  <a:lnTo>
                    <a:pt x="5" y="4"/>
                  </a:lnTo>
                  <a:lnTo>
                    <a:pt x="5" y="2"/>
                  </a:lnTo>
                  <a:lnTo>
                    <a:pt x="5" y="4"/>
                  </a:lnTo>
                  <a:lnTo>
                    <a:pt x="3" y="4"/>
                  </a:lnTo>
                  <a:lnTo>
                    <a:pt x="3" y="6"/>
                  </a:lnTo>
                  <a:lnTo>
                    <a:pt x="3" y="4"/>
                  </a:lnTo>
                  <a:lnTo>
                    <a:pt x="2" y="4"/>
                  </a:lnTo>
                  <a:lnTo>
                    <a:pt x="2" y="6"/>
                  </a:lnTo>
                  <a:lnTo>
                    <a:pt x="0" y="6"/>
                  </a:lnTo>
                  <a:lnTo>
                    <a:pt x="0" y="4"/>
                  </a:lnTo>
                  <a:lnTo>
                    <a:pt x="2" y="4"/>
                  </a:lnTo>
                  <a:lnTo>
                    <a:pt x="0" y="4"/>
                  </a:lnTo>
                  <a:lnTo>
                    <a:pt x="0" y="2"/>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32" name="Freeform 1507"/>
            <p:cNvSpPr>
              <a:spLocks/>
            </p:cNvSpPr>
            <p:nvPr/>
          </p:nvSpPr>
          <p:spPr bwMode="gray">
            <a:xfrm>
              <a:off x="4332356" y="1538980"/>
              <a:ext cx="9664" cy="9664"/>
            </a:xfrm>
            <a:custGeom>
              <a:avLst/>
              <a:gdLst>
                <a:gd name="T0" fmla="*/ 10 w 10"/>
                <a:gd name="T1" fmla="*/ 0 h 10"/>
                <a:gd name="T2" fmla="*/ 8 w 10"/>
                <a:gd name="T3" fmla="*/ 2 h 10"/>
                <a:gd name="T4" fmla="*/ 8 w 10"/>
                <a:gd name="T5" fmla="*/ 4 h 10"/>
                <a:gd name="T6" fmla="*/ 6 w 10"/>
                <a:gd name="T7" fmla="*/ 4 h 10"/>
                <a:gd name="T8" fmla="*/ 4 w 10"/>
                <a:gd name="T9" fmla="*/ 4 h 10"/>
                <a:gd name="T10" fmla="*/ 4 w 10"/>
                <a:gd name="T11" fmla="*/ 6 h 10"/>
                <a:gd name="T12" fmla="*/ 2 w 10"/>
                <a:gd name="T13" fmla="*/ 6 h 10"/>
                <a:gd name="T14" fmla="*/ 2 w 10"/>
                <a:gd name="T15" fmla="*/ 8 h 10"/>
                <a:gd name="T16" fmla="*/ 0 w 10"/>
                <a:gd name="T17" fmla="*/ 8 h 10"/>
                <a:gd name="T18" fmla="*/ 0 w 10"/>
                <a:gd name="T19" fmla="*/ 10 h 10"/>
                <a:gd name="T20" fmla="*/ 0 w 10"/>
                <a:gd name="T21" fmla="*/ 8 h 10"/>
                <a:gd name="T22" fmla="*/ 0 w 10"/>
                <a:gd name="T23" fmla="*/ 6 h 10"/>
                <a:gd name="T24" fmla="*/ 2 w 10"/>
                <a:gd name="T25" fmla="*/ 6 h 10"/>
                <a:gd name="T26" fmla="*/ 2 w 10"/>
                <a:gd name="T27" fmla="*/ 4 h 10"/>
                <a:gd name="T28" fmla="*/ 4 w 10"/>
                <a:gd name="T29" fmla="*/ 4 h 10"/>
                <a:gd name="T30" fmla="*/ 4 w 10"/>
                <a:gd name="T31" fmla="*/ 2 h 10"/>
                <a:gd name="T32" fmla="*/ 6 w 10"/>
                <a:gd name="T33" fmla="*/ 2 h 10"/>
                <a:gd name="T34" fmla="*/ 6 w 10"/>
                <a:gd name="T35" fmla="*/ 0 h 10"/>
                <a:gd name="T36" fmla="*/ 8 w 10"/>
                <a:gd name="T37" fmla="*/ 0 h 10"/>
                <a:gd name="T38" fmla="*/ 10 w 10"/>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0">
                  <a:moveTo>
                    <a:pt x="10" y="0"/>
                  </a:moveTo>
                  <a:lnTo>
                    <a:pt x="8" y="2"/>
                  </a:lnTo>
                  <a:lnTo>
                    <a:pt x="8" y="4"/>
                  </a:lnTo>
                  <a:lnTo>
                    <a:pt x="6" y="4"/>
                  </a:lnTo>
                  <a:lnTo>
                    <a:pt x="4" y="4"/>
                  </a:lnTo>
                  <a:lnTo>
                    <a:pt x="4" y="6"/>
                  </a:lnTo>
                  <a:lnTo>
                    <a:pt x="2" y="6"/>
                  </a:lnTo>
                  <a:lnTo>
                    <a:pt x="2" y="8"/>
                  </a:lnTo>
                  <a:lnTo>
                    <a:pt x="0" y="8"/>
                  </a:lnTo>
                  <a:lnTo>
                    <a:pt x="0" y="10"/>
                  </a:lnTo>
                  <a:lnTo>
                    <a:pt x="0" y="8"/>
                  </a:lnTo>
                  <a:lnTo>
                    <a:pt x="0" y="6"/>
                  </a:lnTo>
                  <a:lnTo>
                    <a:pt x="2" y="6"/>
                  </a:lnTo>
                  <a:lnTo>
                    <a:pt x="2" y="4"/>
                  </a:lnTo>
                  <a:lnTo>
                    <a:pt x="4" y="4"/>
                  </a:lnTo>
                  <a:lnTo>
                    <a:pt x="4" y="2"/>
                  </a:lnTo>
                  <a:lnTo>
                    <a:pt x="6" y="2"/>
                  </a:lnTo>
                  <a:lnTo>
                    <a:pt x="6" y="0"/>
                  </a:lnTo>
                  <a:lnTo>
                    <a:pt x="8" y="0"/>
                  </a:lnTo>
                  <a:lnTo>
                    <a:pt x="1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333" name="Freeform 1508"/>
            <p:cNvSpPr>
              <a:spLocks/>
            </p:cNvSpPr>
            <p:nvPr/>
          </p:nvSpPr>
          <p:spPr bwMode="gray">
            <a:xfrm>
              <a:off x="4554628" y="1447172"/>
              <a:ext cx="3866" cy="5798"/>
            </a:xfrm>
            <a:custGeom>
              <a:avLst/>
              <a:gdLst>
                <a:gd name="T0" fmla="*/ 2 w 4"/>
                <a:gd name="T1" fmla="*/ 0 h 6"/>
                <a:gd name="T2" fmla="*/ 4 w 4"/>
                <a:gd name="T3" fmla="*/ 2 h 6"/>
                <a:gd name="T4" fmla="*/ 4 w 4"/>
                <a:gd name="T5" fmla="*/ 4 h 6"/>
                <a:gd name="T6" fmla="*/ 2 w 4"/>
                <a:gd name="T7" fmla="*/ 4 h 6"/>
                <a:gd name="T8" fmla="*/ 2 w 4"/>
                <a:gd name="T9" fmla="*/ 6 h 6"/>
                <a:gd name="T10" fmla="*/ 2 w 4"/>
                <a:gd name="T11" fmla="*/ 4 h 6"/>
                <a:gd name="T12" fmla="*/ 0 w 4"/>
                <a:gd name="T13" fmla="*/ 4 h 6"/>
                <a:gd name="T14" fmla="*/ 0 w 4"/>
                <a:gd name="T15" fmla="*/ 2 h 6"/>
                <a:gd name="T16" fmla="*/ 0 w 4"/>
                <a:gd name="T17" fmla="*/ 0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lnTo>
                    <a:pt x="4" y="2"/>
                  </a:lnTo>
                  <a:lnTo>
                    <a:pt x="4" y="4"/>
                  </a:lnTo>
                  <a:lnTo>
                    <a:pt x="2" y="4"/>
                  </a:lnTo>
                  <a:lnTo>
                    <a:pt x="2" y="6"/>
                  </a:lnTo>
                  <a:lnTo>
                    <a:pt x="2" y="4"/>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2" name="Freeform 1676"/>
            <p:cNvSpPr>
              <a:spLocks/>
            </p:cNvSpPr>
            <p:nvPr/>
          </p:nvSpPr>
          <p:spPr bwMode="gray">
            <a:xfrm>
              <a:off x="4233783" y="1416247"/>
              <a:ext cx="16429" cy="12563"/>
            </a:xfrm>
            <a:custGeom>
              <a:avLst/>
              <a:gdLst>
                <a:gd name="T0" fmla="*/ 17 w 17"/>
                <a:gd name="T1" fmla="*/ 0 h 13"/>
                <a:gd name="T2" fmla="*/ 17 w 17"/>
                <a:gd name="T3" fmla="*/ 2 h 13"/>
                <a:gd name="T4" fmla="*/ 17 w 17"/>
                <a:gd name="T5" fmla="*/ 3 h 13"/>
                <a:gd name="T6" fmla="*/ 17 w 17"/>
                <a:gd name="T7" fmla="*/ 5 h 13"/>
                <a:gd name="T8" fmla="*/ 17 w 17"/>
                <a:gd name="T9" fmla="*/ 7 h 13"/>
                <a:gd name="T10" fmla="*/ 17 w 17"/>
                <a:gd name="T11" fmla="*/ 9 h 13"/>
                <a:gd name="T12" fmla="*/ 17 w 17"/>
                <a:gd name="T13" fmla="*/ 11 h 13"/>
                <a:gd name="T14" fmla="*/ 15 w 17"/>
                <a:gd name="T15" fmla="*/ 11 h 13"/>
                <a:gd name="T16" fmla="*/ 15 w 17"/>
                <a:gd name="T17" fmla="*/ 13 h 13"/>
                <a:gd name="T18" fmla="*/ 14 w 17"/>
                <a:gd name="T19" fmla="*/ 13 h 13"/>
                <a:gd name="T20" fmla="*/ 12 w 17"/>
                <a:gd name="T21" fmla="*/ 11 h 13"/>
                <a:gd name="T22" fmla="*/ 12 w 17"/>
                <a:gd name="T23" fmla="*/ 9 h 13"/>
                <a:gd name="T24" fmla="*/ 12 w 17"/>
                <a:gd name="T25" fmla="*/ 7 h 13"/>
                <a:gd name="T26" fmla="*/ 10 w 17"/>
                <a:gd name="T27" fmla="*/ 7 h 13"/>
                <a:gd name="T28" fmla="*/ 8 w 17"/>
                <a:gd name="T29" fmla="*/ 7 h 13"/>
                <a:gd name="T30" fmla="*/ 6 w 17"/>
                <a:gd name="T31" fmla="*/ 7 h 13"/>
                <a:gd name="T32" fmla="*/ 4 w 17"/>
                <a:gd name="T33" fmla="*/ 7 h 13"/>
                <a:gd name="T34" fmla="*/ 4 w 17"/>
                <a:gd name="T35" fmla="*/ 5 h 13"/>
                <a:gd name="T36" fmla="*/ 2 w 17"/>
                <a:gd name="T37" fmla="*/ 5 h 13"/>
                <a:gd name="T38" fmla="*/ 2 w 17"/>
                <a:gd name="T39" fmla="*/ 3 h 13"/>
                <a:gd name="T40" fmla="*/ 2 w 17"/>
                <a:gd name="T41" fmla="*/ 2 h 13"/>
                <a:gd name="T42" fmla="*/ 0 w 17"/>
                <a:gd name="T43" fmla="*/ 0 h 13"/>
                <a:gd name="T44" fmla="*/ 17 w 17"/>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3">
                  <a:moveTo>
                    <a:pt x="17" y="0"/>
                  </a:moveTo>
                  <a:lnTo>
                    <a:pt x="17" y="2"/>
                  </a:lnTo>
                  <a:lnTo>
                    <a:pt x="17" y="3"/>
                  </a:lnTo>
                  <a:lnTo>
                    <a:pt x="17" y="5"/>
                  </a:lnTo>
                  <a:lnTo>
                    <a:pt x="17" y="7"/>
                  </a:lnTo>
                  <a:lnTo>
                    <a:pt x="17" y="9"/>
                  </a:lnTo>
                  <a:lnTo>
                    <a:pt x="17" y="11"/>
                  </a:lnTo>
                  <a:lnTo>
                    <a:pt x="15" y="11"/>
                  </a:lnTo>
                  <a:lnTo>
                    <a:pt x="15" y="13"/>
                  </a:lnTo>
                  <a:lnTo>
                    <a:pt x="14" y="13"/>
                  </a:lnTo>
                  <a:lnTo>
                    <a:pt x="12" y="11"/>
                  </a:lnTo>
                  <a:lnTo>
                    <a:pt x="12" y="9"/>
                  </a:lnTo>
                  <a:lnTo>
                    <a:pt x="12" y="7"/>
                  </a:lnTo>
                  <a:lnTo>
                    <a:pt x="10" y="7"/>
                  </a:lnTo>
                  <a:lnTo>
                    <a:pt x="8" y="7"/>
                  </a:lnTo>
                  <a:lnTo>
                    <a:pt x="6" y="7"/>
                  </a:lnTo>
                  <a:lnTo>
                    <a:pt x="4" y="7"/>
                  </a:lnTo>
                  <a:lnTo>
                    <a:pt x="4" y="5"/>
                  </a:lnTo>
                  <a:lnTo>
                    <a:pt x="2" y="5"/>
                  </a:lnTo>
                  <a:lnTo>
                    <a:pt x="2" y="3"/>
                  </a:lnTo>
                  <a:lnTo>
                    <a:pt x="2" y="2"/>
                  </a:lnTo>
                  <a:lnTo>
                    <a:pt x="0" y="0"/>
                  </a:lnTo>
                  <a:lnTo>
                    <a:pt x="17"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3" name="Freeform 1677"/>
            <p:cNvSpPr>
              <a:spLocks/>
            </p:cNvSpPr>
            <p:nvPr/>
          </p:nvSpPr>
          <p:spPr bwMode="gray">
            <a:xfrm>
              <a:off x="4226052" y="1416247"/>
              <a:ext cx="7731" cy="2899"/>
            </a:xfrm>
            <a:custGeom>
              <a:avLst/>
              <a:gdLst>
                <a:gd name="T0" fmla="*/ 6 w 8"/>
                <a:gd name="T1" fmla="*/ 0 h 3"/>
                <a:gd name="T2" fmla="*/ 6 w 8"/>
                <a:gd name="T3" fmla="*/ 2 h 3"/>
                <a:gd name="T4" fmla="*/ 8 w 8"/>
                <a:gd name="T5" fmla="*/ 3 h 3"/>
                <a:gd name="T6" fmla="*/ 4 w 8"/>
                <a:gd name="T7" fmla="*/ 2 h 3"/>
                <a:gd name="T8" fmla="*/ 0 w 8"/>
                <a:gd name="T9" fmla="*/ 2 h 3"/>
                <a:gd name="T10" fmla="*/ 0 w 8"/>
                <a:gd name="T11" fmla="*/ 0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lnTo>
                    <a:pt x="6" y="2"/>
                  </a:lnTo>
                  <a:lnTo>
                    <a:pt x="8" y="3"/>
                  </a:lnTo>
                  <a:lnTo>
                    <a:pt x="4" y="2"/>
                  </a:lnTo>
                  <a:lnTo>
                    <a:pt x="0" y="2"/>
                  </a:lnTo>
                  <a:lnTo>
                    <a:pt x="0"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4" name="Freeform 1678"/>
            <p:cNvSpPr>
              <a:spLocks/>
            </p:cNvSpPr>
            <p:nvPr/>
          </p:nvSpPr>
          <p:spPr bwMode="gray">
            <a:xfrm>
              <a:off x="4073360" y="1416247"/>
              <a:ext cx="178784" cy="272525"/>
            </a:xfrm>
            <a:custGeom>
              <a:avLst/>
              <a:gdLst>
                <a:gd name="T0" fmla="*/ 164 w 185"/>
                <a:gd name="T1" fmla="*/ 17 h 282"/>
                <a:gd name="T2" fmla="*/ 172 w 185"/>
                <a:gd name="T3" fmla="*/ 15 h 282"/>
                <a:gd name="T4" fmla="*/ 180 w 185"/>
                <a:gd name="T5" fmla="*/ 31 h 282"/>
                <a:gd name="T6" fmla="*/ 176 w 185"/>
                <a:gd name="T7" fmla="*/ 38 h 282"/>
                <a:gd name="T8" fmla="*/ 160 w 185"/>
                <a:gd name="T9" fmla="*/ 38 h 282"/>
                <a:gd name="T10" fmla="*/ 162 w 185"/>
                <a:gd name="T11" fmla="*/ 54 h 282"/>
                <a:gd name="T12" fmla="*/ 172 w 185"/>
                <a:gd name="T13" fmla="*/ 52 h 282"/>
                <a:gd name="T14" fmla="*/ 160 w 185"/>
                <a:gd name="T15" fmla="*/ 71 h 282"/>
                <a:gd name="T16" fmla="*/ 156 w 185"/>
                <a:gd name="T17" fmla="*/ 61 h 282"/>
                <a:gd name="T18" fmla="*/ 141 w 185"/>
                <a:gd name="T19" fmla="*/ 61 h 282"/>
                <a:gd name="T20" fmla="*/ 137 w 185"/>
                <a:gd name="T21" fmla="*/ 63 h 282"/>
                <a:gd name="T22" fmla="*/ 118 w 185"/>
                <a:gd name="T23" fmla="*/ 65 h 282"/>
                <a:gd name="T24" fmla="*/ 116 w 185"/>
                <a:gd name="T25" fmla="*/ 79 h 282"/>
                <a:gd name="T26" fmla="*/ 135 w 185"/>
                <a:gd name="T27" fmla="*/ 79 h 282"/>
                <a:gd name="T28" fmla="*/ 125 w 185"/>
                <a:gd name="T29" fmla="*/ 83 h 282"/>
                <a:gd name="T30" fmla="*/ 137 w 185"/>
                <a:gd name="T31" fmla="*/ 85 h 282"/>
                <a:gd name="T32" fmla="*/ 133 w 185"/>
                <a:gd name="T33" fmla="*/ 98 h 282"/>
                <a:gd name="T34" fmla="*/ 149 w 185"/>
                <a:gd name="T35" fmla="*/ 100 h 282"/>
                <a:gd name="T36" fmla="*/ 156 w 185"/>
                <a:gd name="T37" fmla="*/ 112 h 282"/>
                <a:gd name="T38" fmla="*/ 156 w 185"/>
                <a:gd name="T39" fmla="*/ 119 h 282"/>
                <a:gd name="T40" fmla="*/ 164 w 185"/>
                <a:gd name="T41" fmla="*/ 119 h 282"/>
                <a:gd name="T42" fmla="*/ 158 w 185"/>
                <a:gd name="T43" fmla="*/ 129 h 282"/>
                <a:gd name="T44" fmla="*/ 162 w 185"/>
                <a:gd name="T45" fmla="*/ 137 h 282"/>
                <a:gd name="T46" fmla="*/ 158 w 185"/>
                <a:gd name="T47" fmla="*/ 145 h 282"/>
                <a:gd name="T48" fmla="*/ 145 w 185"/>
                <a:gd name="T49" fmla="*/ 137 h 282"/>
                <a:gd name="T50" fmla="*/ 129 w 185"/>
                <a:gd name="T51" fmla="*/ 117 h 282"/>
                <a:gd name="T52" fmla="*/ 112 w 185"/>
                <a:gd name="T53" fmla="*/ 106 h 282"/>
                <a:gd name="T54" fmla="*/ 114 w 185"/>
                <a:gd name="T55" fmla="*/ 114 h 282"/>
                <a:gd name="T56" fmla="*/ 123 w 185"/>
                <a:gd name="T57" fmla="*/ 119 h 282"/>
                <a:gd name="T58" fmla="*/ 127 w 185"/>
                <a:gd name="T59" fmla="*/ 129 h 282"/>
                <a:gd name="T60" fmla="*/ 110 w 185"/>
                <a:gd name="T61" fmla="*/ 131 h 282"/>
                <a:gd name="T62" fmla="*/ 108 w 185"/>
                <a:gd name="T63" fmla="*/ 145 h 282"/>
                <a:gd name="T64" fmla="*/ 118 w 185"/>
                <a:gd name="T65" fmla="*/ 148 h 282"/>
                <a:gd name="T66" fmla="*/ 116 w 185"/>
                <a:gd name="T67" fmla="*/ 156 h 282"/>
                <a:gd name="T68" fmla="*/ 139 w 185"/>
                <a:gd name="T69" fmla="*/ 148 h 282"/>
                <a:gd name="T70" fmla="*/ 154 w 185"/>
                <a:gd name="T71" fmla="*/ 158 h 282"/>
                <a:gd name="T72" fmla="*/ 147 w 185"/>
                <a:gd name="T73" fmla="*/ 164 h 282"/>
                <a:gd name="T74" fmla="*/ 143 w 185"/>
                <a:gd name="T75" fmla="*/ 170 h 282"/>
                <a:gd name="T76" fmla="*/ 135 w 185"/>
                <a:gd name="T77" fmla="*/ 177 h 282"/>
                <a:gd name="T78" fmla="*/ 125 w 185"/>
                <a:gd name="T79" fmla="*/ 185 h 282"/>
                <a:gd name="T80" fmla="*/ 112 w 185"/>
                <a:gd name="T81" fmla="*/ 191 h 282"/>
                <a:gd name="T82" fmla="*/ 102 w 185"/>
                <a:gd name="T83" fmla="*/ 195 h 282"/>
                <a:gd name="T84" fmla="*/ 91 w 185"/>
                <a:gd name="T85" fmla="*/ 197 h 282"/>
                <a:gd name="T86" fmla="*/ 81 w 185"/>
                <a:gd name="T87" fmla="*/ 199 h 282"/>
                <a:gd name="T88" fmla="*/ 75 w 185"/>
                <a:gd name="T89" fmla="*/ 189 h 282"/>
                <a:gd name="T90" fmla="*/ 77 w 185"/>
                <a:gd name="T91" fmla="*/ 203 h 282"/>
                <a:gd name="T92" fmla="*/ 67 w 185"/>
                <a:gd name="T93" fmla="*/ 218 h 282"/>
                <a:gd name="T94" fmla="*/ 62 w 185"/>
                <a:gd name="T95" fmla="*/ 228 h 282"/>
                <a:gd name="T96" fmla="*/ 56 w 185"/>
                <a:gd name="T97" fmla="*/ 235 h 282"/>
                <a:gd name="T98" fmla="*/ 50 w 185"/>
                <a:gd name="T99" fmla="*/ 239 h 282"/>
                <a:gd name="T100" fmla="*/ 40 w 185"/>
                <a:gd name="T101" fmla="*/ 243 h 282"/>
                <a:gd name="T102" fmla="*/ 35 w 185"/>
                <a:gd name="T103" fmla="*/ 247 h 282"/>
                <a:gd name="T104" fmla="*/ 31 w 185"/>
                <a:gd name="T105" fmla="*/ 237 h 282"/>
                <a:gd name="T106" fmla="*/ 27 w 185"/>
                <a:gd name="T107" fmla="*/ 245 h 282"/>
                <a:gd name="T108" fmla="*/ 25 w 185"/>
                <a:gd name="T109" fmla="*/ 251 h 282"/>
                <a:gd name="T110" fmla="*/ 19 w 185"/>
                <a:gd name="T111" fmla="*/ 251 h 282"/>
                <a:gd name="T112" fmla="*/ 13 w 185"/>
                <a:gd name="T113" fmla="*/ 257 h 282"/>
                <a:gd name="T114" fmla="*/ 7 w 185"/>
                <a:gd name="T115" fmla="*/ 263 h 282"/>
                <a:gd name="T116" fmla="*/ 7 w 185"/>
                <a:gd name="T117" fmla="*/ 270 h 282"/>
                <a:gd name="T118" fmla="*/ 4 w 185"/>
                <a:gd name="T119" fmla="*/ 28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 h="282">
                  <a:moveTo>
                    <a:pt x="156" y="0"/>
                  </a:moveTo>
                  <a:lnTo>
                    <a:pt x="158" y="2"/>
                  </a:lnTo>
                  <a:lnTo>
                    <a:pt x="160" y="2"/>
                  </a:lnTo>
                  <a:lnTo>
                    <a:pt x="164" y="3"/>
                  </a:lnTo>
                  <a:lnTo>
                    <a:pt x="166" y="3"/>
                  </a:lnTo>
                  <a:lnTo>
                    <a:pt x="166" y="5"/>
                  </a:lnTo>
                  <a:lnTo>
                    <a:pt x="168" y="5"/>
                  </a:lnTo>
                  <a:lnTo>
                    <a:pt x="170" y="7"/>
                  </a:lnTo>
                  <a:lnTo>
                    <a:pt x="170" y="9"/>
                  </a:lnTo>
                  <a:lnTo>
                    <a:pt x="172" y="9"/>
                  </a:lnTo>
                  <a:lnTo>
                    <a:pt x="172" y="11"/>
                  </a:lnTo>
                  <a:lnTo>
                    <a:pt x="174" y="11"/>
                  </a:lnTo>
                  <a:lnTo>
                    <a:pt x="174" y="13"/>
                  </a:lnTo>
                  <a:lnTo>
                    <a:pt x="172" y="13"/>
                  </a:lnTo>
                  <a:lnTo>
                    <a:pt x="170" y="13"/>
                  </a:lnTo>
                  <a:lnTo>
                    <a:pt x="168" y="13"/>
                  </a:lnTo>
                  <a:lnTo>
                    <a:pt x="164" y="17"/>
                  </a:lnTo>
                  <a:lnTo>
                    <a:pt x="164" y="19"/>
                  </a:lnTo>
                  <a:lnTo>
                    <a:pt x="162" y="17"/>
                  </a:lnTo>
                  <a:lnTo>
                    <a:pt x="162" y="15"/>
                  </a:lnTo>
                  <a:lnTo>
                    <a:pt x="158" y="13"/>
                  </a:lnTo>
                  <a:lnTo>
                    <a:pt x="158" y="11"/>
                  </a:lnTo>
                  <a:lnTo>
                    <a:pt x="158" y="13"/>
                  </a:lnTo>
                  <a:lnTo>
                    <a:pt x="160" y="15"/>
                  </a:lnTo>
                  <a:lnTo>
                    <a:pt x="162" y="15"/>
                  </a:lnTo>
                  <a:lnTo>
                    <a:pt x="162" y="17"/>
                  </a:lnTo>
                  <a:lnTo>
                    <a:pt x="160" y="17"/>
                  </a:lnTo>
                  <a:lnTo>
                    <a:pt x="162" y="17"/>
                  </a:lnTo>
                  <a:lnTo>
                    <a:pt x="162" y="19"/>
                  </a:lnTo>
                  <a:lnTo>
                    <a:pt x="164" y="19"/>
                  </a:lnTo>
                  <a:lnTo>
                    <a:pt x="166" y="19"/>
                  </a:lnTo>
                  <a:lnTo>
                    <a:pt x="168" y="15"/>
                  </a:lnTo>
                  <a:lnTo>
                    <a:pt x="170" y="15"/>
                  </a:lnTo>
                  <a:lnTo>
                    <a:pt x="172" y="15"/>
                  </a:lnTo>
                  <a:lnTo>
                    <a:pt x="172" y="17"/>
                  </a:lnTo>
                  <a:lnTo>
                    <a:pt x="172" y="19"/>
                  </a:lnTo>
                  <a:lnTo>
                    <a:pt x="172" y="21"/>
                  </a:lnTo>
                  <a:lnTo>
                    <a:pt x="172" y="23"/>
                  </a:lnTo>
                  <a:lnTo>
                    <a:pt x="172" y="25"/>
                  </a:lnTo>
                  <a:lnTo>
                    <a:pt x="174" y="27"/>
                  </a:lnTo>
                  <a:lnTo>
                    <a:pt x="172" y="27"/>
                  </a:lnTo>
                  <a:lnTo>
                    <a:pt x="172" y="29"/>
                  </a:lnTo>
                  <a:lnTo>
                    <a:pt x="168" y="29"/>
                  </a:lnTo>
                  <a:lnTo>
                    <a:pt x="170" y="29"/>
                  </a:lnTo>
                  <a:lnTo>
                    <a:pt x="172" y="29"/>
                  </a:lnTo>
                  <a:lnTo>
                    <a:pt x="174" y="29"/>
                  </a:lnTo>
                  <a:lnTo>
                    <a:pt x="174" y="27"/>
                  </a:lnTo>
                  <a:lnTo>
                    <a:pt x="176" y="29"/>
                  </a:lnTo>
                  <a:lnTo>
                    <a:pt x="178" y="29"/>
                  </a:lnTo>
                  <a:lnTo>
                    <a:pt x="180" y="29"/>
                  </a:lnTo>
                  <a:lnTo>
                    <a:pt x="180" y="31"/>
                  </a:lnTo>
                  <a:lnTo>
                    <a:pt x="181" y="29"/>
                  </a:lnTo>
                  <a:lnTo>
                    <a:pt x="181" y="27"/>
                  </a:lnTo>
                  <a:lnTo>
                    <a:pt x="183" y="27"/>
                  </a:lnTo>
                  <a:lnTo>
                    <a:pt x="183" y="29"/>
                  </a:lnTo>
                  <a:lnTo>
                    <a:pt x="183" y="31"/>
                  </a:lnTo>
                  <a:lnTo>
                    <a:pt x="183" y="32"/>
                  </a:lnTo>
                  <a:lnTo>
                    <a:pt x="183" y="31"/>
                  </a:lnTo>
                  <a:lnTo>
                    <a:pt x="183" y="32"/>
                  </a:lnTo>
                  <a:lnTo>
                    <a:pt x="185" y="32"/>
                  </a:lnTo>
                  <a:lnTo>
                    <a:pt x="185" y="34"/>
                  </a:lnTo>
                  <a:lnTo>
                    <a:pt x="185" y="36"/>
                  </a:lnTo>
                  <a:lnTo>
                    <a:pt x="185" y="38"/>
                  </a:lnTo>
                  <a:lnTo>
                    <a:pt x="183" y="40"/>
                  </a:lnTo>
                  <a:lnTo>
                    <a:pt x="181" y="42"/>
                  </a:lnTo>
                  <a:lnTo>
                    <a:pt x="178" y="40"/>
                  </a:lnTo>
                  <a:lnTo>
                    <a:pt x="176" y="40"/>
                  </a:lnTo>
                  <a:lnTo>
                    <a:pt x="176" y="38"/>
                  </a:lnTo>
                  <a:lnTo>
                    <a:pt x="176" y="36"/>
                  </a:lnTo>
                  <a:lnTo>
                    <a:pt x="176" y="34"/>
                  </a:lnTo>
                  <a:lnTo>
                    <a:pt x="174" y="34"/>
                  </a:lnTo>
                  <a:lnTo>
                    <a:pt x="172" y="34"/>
                  </a:lnTo>
                  <a:lnTo>
                    <a:pt x="168" y="34"/>
                  </a:lnTo>
                  <a:lnTo>
                    <a:pt x="166" y="34"/>
                  </a:lnTo>
                  <a:lnTo>
                    <a:pt x="164" y="34"/>
                  </a:lnTo>
                  <a:lnTo>
                    <a:pt x="162" y="34"/>
                  </a:lnTo>
                  <a:lnTo>
                    <a:pt x="162" y="32"/>
                  </a:lnTo>
                  <a:lnTo>
                    <a:pt x="160" y="31"/>
                  </a:lnTo>
                  <a:lnTo>
                    <a:pt x="162" y="32"/>
                  </a:lnTo>
                  <a:lnTo>
                    <a:pt x="162" y="34"/>
                  </a:lnTo>
                  <a:lnTo>
                    <a:pt x="164" y="34"/>
                  </a:lnTo>
                  <a:lnTo>
                    <a:pt x="164" y="36"/>
                  </a:lnTo>
                  <a:lnTo>
                    <a:pt x="162" y="36"/>
                  </a:lnTo>
                  <a:lnTo>
                    <a:pt x="162" y="38"/>
                  </a:lnTo>
                  <a:lnTo>
                    <a:pt x="160" y="38"/>
                  </a:lnTo>
                  <a:lnTo>
                    <a:pt x="158" y="40"/>
                  </a:lnTo>
                  <a:lnTo>
                    <a:pt x="158" y="38"/>
                  </a:lnTo>
                  <a:lnTo>
                    <a:pt x="158" y="40"/>
                  </a:lnTo>
                  <a:lnTo>
                    <a:pt x="160" y="40"/>
                  </a:lnTo>
                  <a:lnTo>
                    <a:pt x="160" y="42"/>
                  </a:lnTo>
                  <a:lnTo>
                    <a:pt x="158" y="44"/>
                  </a:lnTo>
                  <a:lnTo>
                    <a:pt x="160" y="44"/>
                  </a:lnTo>
                  <a:lnTo>
                    <a:pt x="160" y="46"/>
                  </a:lnTo>
                  <a:lnTo>
                    <a:pt x="158" y="46"/>
                  </a:lnTo>
                  <a:lnTo>
                    <a:pt x="156" y="46"/>
                  </a:lnTo>
                  <a:lnTo>
                    <a:pt x="158" y="46"/>
                  </a:lnTo>
                  <a:lnTo>
                    <a:pt x="158" y="48"/>
                  </a:lnTo>
                  <a:lnTo>
                    <a:pt x="160" y="48"/>
                  </a:lnTo>
                  <a:lnTo>
                    <a:pt x="162" y="48"/>
                  </a:lnTo>
                  <a:lnTo>
                    <a:pt x="162" y="50"/>
                  </a:lnTo>
                  <a:lnTo>
                    <a:pt x="162" y="52"/>
                  </a:lnTo>
                  <a:lnTo>
                    <a:pt x="162" y="54"/>
                  </a:lnTo>
                  <a:lnTo>
                    <a:pt x="162" y="56"/>
                  </a:lnTo>
                  <a:lnTo>
                    <a:pt x="162" y="58"/>
                  </a:lnTo>
                  <a:lnTo>
                    <a:pt x="162" y="60"/>
                  </a:lnTo>
                  <a:lnTo>
                    <a:pt x="162" y="58"/>
                  </a:lnTo>
                  <a:lnTo>
                    <a:pt x="162" y="60"/>
                  </a:lnTo>
                  <a:lnTo>
                    <a:pt x="164" y="60"/>
                  </a:lnTo>
                  <a:lnTo>
                    <a:pt x="164" y="58"/>
                  </a:lnTo>
                  <a:lnTo>
                    <a:pt x="164" y="56"/>
                  </a:lnTo>
                  <a:lnTo>
                    <a:pt x="164" y="54"/>
                  </a:lnTo>
                  <a:lnTo>
                    <a:pt x="164" y="52"/>
                  </a:lnTo>
                  <a:lnTo>
                    <a:pt x="162" y="52"/>
                  </a:lnTo>
                  <a:lnTo>
                    <a:pt x="162" y="50"/>
                  </a:lnTo>
                  <a:lnTo>
                    <a:pt x="162" y="48"/>
                  </a:lnTo>
                  <a:lnTo>
                    <a:pt x="162" y="46"/>
                  </a:lnTo>
                  <a:lnTo>
                    <a:pt x="164" y="46"/>
                  </a:lnTo>
                  <a:lnTo>
                    <a:pt x="168" y="50"/>
                  </a:lnTo>
                  <a:lnTo>
                    <a:pt x="172" y="52"/>
                  </a:lnTo>
                  <a:lnTo>
                    <a:pt x="176" y="52"/>
                  </a:lnTo>
                  <a:lnTo>
                    <a:pt x="176" y="54"/>
                  </a:lnTo>
                  <a:lnTo>
                    <a:pt x="176" y="56"/>
                  </a:lnTo>
                  <a:lnTo>
                    <a:pt x="174" y="56"/>
                  </a:lnTo>
                  <a:lnTo>
                    <a:pt x="174" y="58"/>
                  </a:lnTo>
                  <a:lnTo>
                    <a:pt x="174" y="60"/>
                  </a:lnTo>
                  <a:lnTo>
                    <a:pt x="174" y="61"/>
                  </a:lnTo>
                  <a:lnTo>
                    <a:pt x="174" y="63"/>
                  </a:lnTo>
                  <a:lnTo>
                    <a:pt x="174" y="65"/>
                  </a:lnTo>
                  <a:lnTo>
                    <a:pt x="170" y="65"/>
                  </a:lnTo>
                  <a:lnTo>
                    <a:pt x="168" y="65"/>
                  </a:lnTo>
                  <a:lnTo>
                    <a:pt x="166" y="63"/>
                  </a:lnTo>
                  <a:lnTo>
                    <a:pt x="164" y="65"/>
                  </a:lnTo>
                  <a:lnTo>
                    <a:pt x="164" y="67"/>
                  </a:lnTo>
                  <a:lnTo>
                    <a:pt x="162" y="67"/>
                  </a:lnTo>
                  <a:lnTo>
                    <a:pt x="160" y="69"/>
                  </a:lnTo>
                  <a:lnTo>
                    <a:pt x="160" y="71"/>
                  </a:lnTo>
                  <a:lnTo>
                    <a:pt x="158" y="71"/>
                  </a:lnTo>
                  <a:lnTo>
                    <a:pt x="156" y="69"/>
                  </a:lnTo>
                  <a:lnTo>
                    <a:pt x="152" y="67"/>
                  </a:lnTo>
                  <a:lnTo>
                    <a:pt x="151" y="65"/>
                  </a:lnTo>
                  <a:lnTo>
                    <a:pt x="149" y="65"/>
                  </a:lnTo>
                  <a:lnTo>
                    <a:pt x="149" y="63"/>
                  </a:lnTo>
                  <a:lnTo>
                    <a:pt x="147" y="61"/>
                  </a:lnTo>
                  <a:lnTo>
                    <a:pt x="145" y="61"/>
                  </a:lnTo>
                  <a:lnTo>
                    <a:pt x="145" y="60"/>
                  </a:lnTo>
                  <a:lnTo>
                    <a:pt x="145" y="58"/>
                  </a:lnTo>
                  <a:lnTo>
                    <a:pt x="147" y="58"/>
                  </a:lnTo>
                  <a:lnTo>
                    <a:pt x="149" y="58"/>
                  </a:lnTo>
                  <a:lnTo>
                    <a:pt x="151" y="58"/>
                  </a:lnTo>
                  <a:lnTo>
                    <a:pt x="151" y="60"/>
                  </a:lnTo>
                  <a:lnTo>
                    <a:pt x="152" y="60"/>
                  </a:lnTo>
                  <a:lnTo>
                    <a:pt x="154" y="61"/>
                  </a:lnTo>
                  <a:lnTo>
                    <a:pt x="156" y="61"/>
                  </a:lnTo>
                  <a:lnTo>
                    <a:pt x="158" y="60"/>
                  </a:lnTo>
                  <a:lnTo>
                    <a:pt x="160" y="60"/>
                  </a:lnTo>
                  <a:lnTo>
                    <a:pt x="158" y="60"/>
                  </a:lnTo>
                  <a:lnTo>
                    <a:pt x="156" y="61"/>
                  </a:lnTo>
                  <a:lnTo>
                    <a:pt x="154" y="61"/>
                  </a:lnTo>
                  <a:lnTo>
                    <a:pt x="154" y="60"/>
                  </a:lnTo>
                  <a:lnTo>
                    <a:pt x="152" y="60"/>
                  </a:lnTo>
                  <a:lnTo>
                    <a:pt x="149" y="56"/>
                  </a:lnTo>
                  <a:lnTo>
                    <a:pt x="147" y="56"/>
                  </a:lnTo>
                  <a:lnTo>
                    <a:pt x="145" y="56"/>
                  </a:lnTo>
                  <a:lnTo>
                    <a:pt x="145" y="54"/>
                  </a:lnTo>
                  <a:lnTo>
                    <a:pt x="143" y="54"/>
                  </a:lnTo>
                  <a:lnTo>
                    <a:pt x="143" y="56"/>
                  </a:lnTo>
                  <a:lnTo>
                    <a:pt x="141" y="56"/>
                  </a:lnTo>
                  <a:lnTo>
                    <a:pt x="141" y="58"/>
                  </a:lnTo>
                  <a:lnTo>
                    <a:pt x="141" y="60"/>
                  </a:lnTo>
                  <a:lnTo>
                    <a:pt x="141" y="61"/>
                  </a:lnTo>
                  <a:lnTo>
                    <a:pt x="137" y="60"/>
                  </a:lnTo>
                  <a:lnTo>
                    <a:pt x="137" y="58"/>
                  </a:lnTo>
                  <a:lnTo>
                    <a:pt x="135" y="56"/>
                  </a:lnTo>
                  <a:lnTo>
                    <a:pt x="133" y="54"/>
                  </a:lnTo>
                  <a:lnTo>
                    <a:pt x="133" y="52"/>
                  </a:lnTo>
                  <a:lnTo>
                    <a:pt x="131" y="50"/>
                  </a:lnTo>
                  <a:lnTo>
                    <a:pt x="131" y="52"/>
                  </a:lnTo>
                  <a:lnTo>
                    <a:pt x="131" y="54"/>
                  </a:lnTo>
                  <a:lnTo>
                    <a:pt x="133" y="56"/>
                  </a:lnTo>
                  <a:lnTo>
                    <a:pt x="135" y="56"/>
                  </a:lnTo>
                  <a:lnTo>
                    <a:pt x="135" y="58"/>
                  </a:lnTo>
                  <a:lnTo>
                    <a:pt x="135" y="60"/>
                  </a:lnTo>
                  <a:lnTo>
                    <a:pt x="137" y="60"/>
                  </a:lnTo>
                  <a:lnTo>
                    <a:pt x="137" y="61"/>
                  </a:lnTo>
                  <a:lnTo>
                    <a:pt x="139" y="61"/>
                  </a:lnTo>
                  <a:lnTo>
                    <a:pt x="139" y="63"/>
                  </a:lnTo>
                  <a:lnTo>
                    <a:pt x="137" y="63"/>
                  </a:lnTo>
                  <a:lnTo>
                    <a:pt x="135" y="63"/>
                  </a:lnTo>
                  <a:lnTo>
                    <a:pt x="133" y="65"/>
                  </a:lnTo>
                  <a:lnTo>
                    <a:pt x="133" y="67"/>
                  </a:lnTo>
                  <a:lnTo>
                    <a:pt x="131" y="69"/>
                  </a:lnTo>
                  <a:lnTo>
                    <a:pt x="131" y="71"/>
                  </a:lnTo>
                  <a:lnTo>
                    <a:pt x="129" y="71"/>
                  </a:lnTo>
                  <a:lnTo>
                    <a:pt x="127" y="71"/>
                  </a:lnTo>
                  <a:lnTo>
                    <a:pt x="125" y="69"/>
                  </a:lnTo>
                  <a:lnTo>
                    <a:pt x="125" y="67"/>
                  </a:lnTo>
                  <a:lnTo>
                    <a:pt x="123" y="67"/>
                  </a:lnTo>
                  <a:lnTo>
                    <a:pt x="123" y="69"/>
                  </a:lnTo>
                  <a:lnTo>
                    <a:pt x="122" y="67"/>
                  </a:lnTo>
                  <a:lnTo>
                    <a:pt x="118" y="65"/>
                  </a:lnTo>
                  <a:lnTo>
                    <a:pt x="118" y="63"/>
                  </a:lnTo>
                  <a:lnTo>
                    <a:pt x="116" y="63"/>
                  </a:lnTo>
                  <a:lnTo>
                    <a:pt x="116" y="65"/>
                  </a:lnTo>
                  <a:lnTo>
                    <a:pt x="118" y="65"/>
                  </a:lnTo>
                  <a:lnTo>
                    <a:pt x="120" y="67"/>
                  </a:lnTo>
                  <a:lnTo>
                    <a:pt x="122" y="69"/>
                  </a:lnTo>
                  <a:lnTo>
                    <a:pt x="125" y="69"/>
                  </a:lnTo>
                  <a:lnTo>
                    <a:pt x="125" y="71"/>
                  </a:lnTo>
                  <a:lnTo>
                    <a:pt x="123" y="71"/>
                  </a:lnTo>
                  <a:lnTo>
                    <a:pt x="123" y="73"/>
                  </a:lnTo>
                  <a:lnTo>
                    <a:pt x="122" y="73"/>
                  </a:lnTo>
                  <a:lnTo>
                    <a:pt x="120" y="73"/>
                  </a:lnTo>
                  <a:lnTo>
                    <a:pt x="118" y="73"/>
                  </a:lnTo>
                  <a:lnTo>
                    <a:pt x="116" y="73"/>
                  </a:lnTo>
                  <a:lnTo>
                    <a:pt x="114" y="73"/>
                  </a:lnTo>
                  <a:lnTo>
                    <a:pt x="114" y="75"/>
                  </a:lnTo>
                  <a:lnTo>
                    <a:pt x="116" y="73"/>
                  </a:lnTo>
                  <a:lnTo>
                    <a:pt x="116" y="75"/>
                  </a:lnTo>
                  <a:lnTo>
                    <a:pt x="118" y="77"/>
                  </a:lnTo>
                  <a:lnTo>
                    <a:pt x="118" y="79"/>
                  </a:lnTo>
                  <a:lnTo>
                    <a:pt x="116" y="79"/>
                  </a:lnTo>
                  <a:lnTo>
                    <a:pt x="118" y="79"/>
                  </a:lnTo>
                  <a:lnTo>
                    <a:pt x="118" y="77"/>
                  </a:lnTo>
                  <a:lnTo>
                    <a:pt x="118" y="75"/>
                  </a:lnTo>
                  <a:lnTo>
                    <a:pt x="118" y="73"/>
                  </a:lnTo>
                  <a:lnTo>
                    <a:pt x="120" y="73"/>
                  </a:lnTo>
                  <a:lnTo>
                    <a:pt x="122" y="75"/>
                  </a:lnTo>
                  <a:lnTo>
                    <a:pt x="123" y="75"/>
                  </a:lnTo>
                  <a:lnTo>
                    <a:pt x="123" y="73"/>
                  </a:lnTo>
                  <a:lnTo>
                    <a:pt x="125" y="71"/>
                  </a:lnTo>
                  <a:lnTo>
                    <a:pt x="127" y="71"/>
                  </a:lnTo>
                  <a:lnTo>
                    <a:pt x="129" y="73"/>
                  </a:lnTo>
                  <a:lnTo>
                    <a:pt x="131" y="73"/>
                  </a:lnTo>
                  <a:lnTo>
                    <a:pt x="133" y="75"/>
                  </a:lnTo>
                  <a:lnTo>
                    <a:pt x="137" y="75"/>
                  </a:lnTo>
                  <a:lnTo>
                    <a:pt x="137" y="77"/>
                  </a:lnTo>
                  <a:lnTo>
                    <a:pt x="137" y="79"/>
                  </a:lnTo>
                  <a:lnTo>
                    <a:pt x="135" y="79"/>
                  </a:lnTo>
                  <a:lnTo>
                    <a:pt x="135" y="81"/>
                  </a:lnTo>
                  <a:lnTo>
                    <a:pt x="133" y="81"/>
                  </a:lnTo>
                  <a:lnTo>
                    <a:pt x="131" y="81"/>
                  </a:lnTo>
                  <a:lnTo>
                    <a:pt x="129" y="81"/>
                  </a:lnTo>
                  <a:lnTo>
                    <a:pt x="129" y="83"/>
                  </a:lnTo>
                  <a:lnTo>
                    <a:pt x="127" y="83"/>
                  </a:lnTo>
                  <a:lnTo>
                    <a:pt x="127" y="85"/>
                  </a:lnTo>
                  <a:lnTo>
                    <a:pt x="125" y="83"/>
                  </a:lnTo>
                  <a:lnTo>
                    <a:pt x="123" y="81"/>
                  </a:lnTo>
                  <a:lnTo>
                    <a:pt x="122" y="81"/>
                  </a:lnTo>
                  <a:lnTo>
                    <a:pt x="120" y="83"/>
                  </a:lnTo>
                  <a:lnTo>
                    <a:pt x="118" y="81"/>
                  </a:lnTo>
                  <a:lnTo>
                    <a:pt x="118" y="83"/>
                  </a:lnTo>
                  <a:lnTo>
                    <a:pt x="120" y="83"/>
                  </a:lnTo>
                  <a:lnTo>
                    <a:pt x="122" y="83"/>
                  </a:lnTo>
                  <a:lnTo>
                    <a:pt x="123" y="83"/>
                  </a:lnTo>
                  <a:lnTo>
                    <a:pt x="125" y="83"/>
                  </a:lnTo>
                  <a:lnTo>
                    <a:pt x="125" y="85"/>
                  </a:lnTo>
                  <a:lnTo>
                    <a:pt x="123" y="85"/>
                  </a:lnTo>
                  <a:lnTo>
                    <a:pt x="122" y="85"/>
                  </a:lnTo>
                  <a:lnTo>
                    <a:pt x="122" y="87"/>
                  </a:lnTo>
                  <a:lnTo>
                    <a:pt x="125" y="85"/>
                  </a:lnTo>
                  <a:lnTo>
                    <a:pt x="125" y="87"/>
                  </a:lnTo>
                  <a:lnTo>
                    <a:pt x="125" y="88"/>
                  </a:lnTo>
                  <a:lnTo>
                    <a:pt x="123" y="88"/>
                  </a:lnTo>
                  <a:lnTo>
                    <a:pt x="125" y="88"/>
                  </a:lnTo>
                  <a:lnTo>
                    <a:pt x="125" y="87"/>
                  </a:lnTo>
                  <a:lnTo>
                    <a:pt x="127" y="85"/>
                  </a:lnTo>
                  <a:lnTo>
                    <a:pt x="129" y="85"/>
                  </a:lnTo>
                  <a:lnTo>
                    <a:pt x="131" y="83"/>
                  </a:lnTo>
                  <a:lnTo>
                    <a:pt x="133" y="83"/>
                  </a:lnTo>
                  <a:lnTo>
                    <a:pt x="135" y="83"/>
                  </a:lnTo>
                  <a:lnTo>
                    <a:pt x="135" y="85"/>
                  </a:lnTo>
                  <a:lnTo>
                    <a:pt x="137" y="85"/>
                  </a:lnTo>
                  <a:lnTo>
                    <a:pt x="139" y="87"/>
                  </a:lnTo>
                  <a:lnTo>
                    <a:pt x="139" y="88"/>
                  </a:lnTo>
                  <a:lnTo>
                    <a:pt x="139" y="90"/>
                  </a:lnTo>
                  <a:lnTo>
                    <a:pt x="139" y="92"/>
                  </a:lnTo>
                  <a:lnTo>
                    <a:pt x="137" y="92"/>
                  </a:lnTo>
                  <a:lnTo>
                    <a:pt x="135" y="92"/>
                  </a:lnTo>
                  <a:lnTo>
                    <a:pt x="133" y="94"/>
                  </a:lnTo>
                  <a:lnTo>
                    <a:pt x="129" y="94"/>
                  </a:lnTo>
                  <a:lnTo>
                    <a:pt x="131" y="94"/>
                  </a:lnTo>
                  <a:lnTo>
                    <a:pt x="133" y="94"/>
                  </a:lnTo>
                  <a:lnTo>
                    <a:pt x="135" y="94"/>
                  </a:lnTo>
                  <a:lnTo>
                    <a:pt x="133" y="94"/>
                  </a:lnTo>
                  <a:lnTo>
                    <a:pt x="133" y="98"/>
                  </a:lnTo>
                  <a:lnTo>
                    <a:pt x="133" y="100"/>
                  </a:lnTo>
                  <a:lnTo>
                    <a:pt x="133" y="102"/>
                  </a:lnTo>
                  <a:lnTo>
                    <a:pt x="133" y="100"/>
                  </a:lnTo>
                  <a:lnTo>
                    <a:pt x="133" y="98"/>
                  </a:lnTo>
                  <a:lnTo>
                    <a:pt x="135" y="96"/>
                  </a:lnTo>
                  <a:lnTo>
                    <a:pt x="135" y="94"/>
                  </a:lnTo>
                  <a:lnTo>
                    <a:pt x="137" y="94"/>
                  </a:lnTo>
                  <a:lnTo>
                    <a:pt x="137" y="92"/>
                  </a:lnTo>
                  <a:lnTo>
                    <a:pt x="139" y="94"/>
                  </a:lnTo>
                  <a:lnTo>
                    <a:pt x="141" y="94"/>
                  </a:lnTo>
                  <a:lnTo>
                    <a:pt x="143" y="96"/>
                  </a:lnTo>
                  <a:lnTo>
                    <a:pt x="145" y="98"/>
                  </a:lnTo>
                  <a:lnTo>
                    <a:pt x="147" y="98"/>
                  </a:lnTo>
                  <a:lnTo>
                    <a:pt x="145" y="98"/>
                  </a:lnTo>
                  <a:lnTo>
                    <a:pt x="147" y="98"/>
                  </a:lnTo>
                  <a:lnTo>
                    <a:pt x="147" y="100"/>
                  </a:lnTo>
                  <a:lnTo>
                    <a:pt x="147" y="98"/>
                  </a:lnTo>
                  <a:lnTo>
                    <a:pt x="147" y="100"/>
                  </a:lnTo>
                  <a:lnTo>
                    <a:pt x="147" y="102"/>
                  </a:lnTo>
                  <a:lnTo>
                    <a:pt x="147" y="100"/>
                  </a:lnTo>
                  <a:lnTo>
                    <a:pt x="149" y="100"/>
                  </a:lnTo>
                  <a:lnTo>
                    <a:pt x="152" y="104"/>
                  </a:lnTo>
                  <a:lnTo>
                    <a:pt x="151" y="104"/>
                  </a:lnTo>
                  <a:lnTo>
                    <a:pt x="152" y="106"/>
                  </a:lnTo>
                  <a:lnTo>
                    <a:pt x="152" y="104"/>
                  </a:lnTo>
                  <a:lnTo>
                    <a:pt x="154" y="106"/>
                  </a:lnTo>
                  <a:lnTo>
                    <a:pt x="156" y="106"/>
                  </a:lnTo>
                  <a:lnTo>
                    <a:pt x="156" y="108"/>
                  </a:lnTo>
                  <a:lnTo>
                    <a:pt x="154" y="110"/>
                  </a:lnTo>
                  <a:lnTo>
                    <a:pt x="152" y="112"/>
                  </a:lnTo>
                  <a:lnTo>
                    <a:pt x="152" y="114"/>
                  </a:lnTo>
                  <a:lnTo>
                    <a:pt x="152" y="116"/>
                  </a:lnTo>
                  <a:lnTo>
                    <a:pt x="152" y="114"/>
                  </a:lnTo>
                  <a:lnTo>
                    <a:pt x="154" y="114"/>
                  </a:lnTo>
                  <a:lnTo>
                    <a:pt x="156" y="112"/>
                  </a:lnTo>
                  <a:lnTo>
                    <a:pt x="158" y="110"/>
                  </a:lnTo>
                  <a:lnTo>
                    <a:pt x="158" y="112"/>
                  </a:lnTo>
                  <a:lnTo>
                    <a:pt x="156" y="112"/>
                  </a:lnTo>
                  <a:lnTo>
                    <a:pt x="156" y="114"/>
                  </a:lnTo>
                  <a:lnTo>
                    <a:pt x="156" y="116"/>
                  </a:lnTo>
                  <a:lnTo>
                    <a:pt x="156" y="114"/>
                  </a:lnTo>
                  <a:lnTo>
                    <a:pt x="158" y="114"/>
                  </a:lnTo>
                  <a:lnTo>
                    <a:pt x="158" y="116"/>
                  </a:lnTo>
                  <a:lnTo>
                    <a:pt x="158" y="114"/>
                  </a:lnTo>
                  <a:lnTo>
                    <a:pt x="158" y="112"/>
                  </a:lnTo>
                  <a:lnTo>
                    <a:pt x="160" y="112"/>
                  </a:lnTo>
                  <a:lnTo>
                    <a:pt x="162" y="112"/>
                  </a:lnTo>
                  <a:lnTo>
                    <a:pt x="162" y="114"/>
                  </a:lnTo>
                  <a:lnTo>
                    <a:pt x="160" y="114"/>
                  </a:lnTo>
                  <a:lnTo>
                    <a:pt x="162" y="114"/>
                  </a:lnTo>
                  <a:lnTo>
                    <a:pt x="160" y="114"/>
                  </a:lnTo>
                  <a:lnTo>
                    <a:pt x="160" y="116"/>
                  </a:lnTo>
                  <a:lnTo>
                    <a:pt x="158" y="116"/>
                  </a:lnTo>
                  <a:lnTo>
                    <a:pt x="156" y="117"/>
                  </a:lnTo>
                  <a:lnTo>
                    <a:pt x="156" y="119"/>
                  </a:lnTo>
                  <a:lnTo>
                    <a:pt x="156" y="121"/>
                  </a:lnTo>
                  <a:lnTo>
                    <a:pt x="158" y="121"/>
                  </a:lnTo>
                  <a:lnTo>
                    <a:pt x="158" y="123"/>
                  </a:lnTo>
                  <a:lnTo>
                    <a:pt x="158" y="125"/>
                  </a:lnTo>
                  <a:lnTo>
                    <a:pt x="158" y="123"/>
                  </a:lnTo>
                  <a:lnTo>
                    <a:pt x="158" y="121"/>
                  </a:lnTo>
                  <a:lnTo>
                    <a:pt x="158" y="119"/>
                  </a:lnTo>
                  <a:lnTo>
                    <a:pt x="160" y="117"/>
                  </a:lnTo>
                  <a:lnTo>
                    <a:pt x="162" y="117"/>
                  </a:lnTo>
                  <a:lnTo>
                    <a:pt x="162" y="119"/>
                  </a:lnTo>
                  <a:lnTo>
                    <a:pt x="162" y="117"/>
                  </a:lnTo>
                  <a:lnTo>
                    <a:pt x="164" y="117"/>
                  </a:lnTo>
                  <a:lnTo>
                    <a:pt x="164" y="119"/>
                  </a:lnTo>
                  <a:lnTo>
                    <a:pt x="162" y="119"/>
                  </a:lnTo>
                  <a:lnTo>
                    <a:pt x="164" y="119"/>
                  </a:lnTo>
                  <a:lnTo>
                    <a:pt x="162" y="119"/>
                  </a:lnTo>
                  <a:lnTo>
                    <a:pt x="164" y="119"/>
                  </a:lnTo>
                  <a:lnTo>
                    <a:pt x="164" y="121"/>
                  </a:lnTo>
                  <a:lnTo>
                    <a:pt x="162" y="121"/>
                  </a:lnTo>
                  <a:lnTo>
                    <a:pt x="164" y="121"/>
                  </a:lnTo>
                  <a:lnTo>
                    <a:pt x="162" y="123"/>
                  </a:lnTo>
                  <a:lnTo>
                    <a:pt x="164" y="123"/>
                  </a:lnTo>
                  <a:lnTo>
                    <a:pt x="162" y="123"/>
                  </a:lnTo>
                  <a:lnTo>
                    <a:pt x="162" y="125"/>
                  </a:lnTo>
                  <a:lnTo>
                    <a:pt x="162" y="123"/>
                  </a:lnTo>
                  <a:lnTo>
                    <a:pt x="164" y="125"/>
                  </a:lnTo>
                  <a:lnTo>
                    <a:pt x="164" y="127"/>
                  </a:lnTo>
                  <a:lnTo>
                    <a:pt x="162" y="127"/>
                  </a:lnTo>
                  <a:lnTo>
                    <a:pt x="162" y="125"/>
                  </a:lnTo>
                  <a:lnTo>
                    <a:pt x="162" y="127"/>
                  </a:lnTo>
                  <a:lnTo>
                    <a:pt x="164" y="127"/>
                  </a:lnTo>
                  <a:lnTo>
                    <a:pt x="164" y="129"/>
                  </a:lnTo>
                  <a:lnTo>
                    <a:pt x="160" y="129"/>
                  </a:lnTo>
                  <a:lnTo>
                    <a:pt x="158" y="129"/>
                  </a:lnTo>
                  <a:lnTo>
                    <a:pt x="162" y="129"/>
                  </a:lnTo>
                  <a:lnTo>
                    <a:pt x="164" y="129"/>
                  </a:lnTo>
                  <a:lnTo>
                    <a:pt x="164" y="131"/>
                  </a:lnTo>
                  <a:lnTo>
                    <a:pt x="162" y="131"/>
                  </a:lnTo>
                  <a:lnTo>
                    <a:pt x="164" y="131"/>
                  </a:lnTo>
                  <a:lnTo>
                    <a:pt x="164" y="133"/>
                  </a:lnTo>
                  <a:lnTo>
                    <a:pt x="162" y="133"/>
                  </a:lnTo>
                  <a:lnTo>
                    <a:pt x="164" y="133"/>
                  </a:lnTo>
                  <a:lnTo>
                    <a:pt x="164" y="131"/>
                  </a:lnTo>
                  <a:lnTo>
                    <a:pt x="164" y="133"/>
                  </a:lnTo>
                  <a:lnTo>
                    <a:pt x="164" y="131"/>
                  </a:lnTo>
                  <a:lnTo>
                    <a:pt x="164" y="133"/>
                  </a:lnTo>
                  <a:lnTo>
                    <a:pt x="164" y="135"/>
                  </a:lnTo>
                  <a:lnTo>
                    <a:pt x="164" y="137"/>
                  </a:lnTo>
                  <a:lnTo>
                    <a:pt x="162" y="137"/>
                  </a:lnTo>
                  <a:lnTo>
                    <a:pt x="162" y="135"/>
                  </a:lnTo>
                  <a:lnTo>
                    <a:pt x="162" y="137"/>
                  </a:lnTo>
                  <a:lnTo>
                    <a:pt x="164" y="137"/>
                  </a:lnTo>
                  <a:lnTo>
                    <a:pt x="162" y="137"/>
                  </a:lnTo>
                  <a:lnTo>
                    <a:pt x="164" y="137"/>
                  </a:lnTo>
                  <a:lnTo>
                    <a:pt x="164" y="139"/>
                  </a:lnTo>
                  <a:lnTo>
                    <a:pt x="166" y="139"/>
                  </a:lnTo>
                  <a:lnTo>
                    <a:pt x="164" y="139"/>
                  </a:lnTo>
                  <a:lnTo>
                    <a:pt x="164" y="141"/>
                  </a:lnTo>
                  <a:lnTo>
                    <a:pt x="164" y="143"/>
                  </a:lnTo>
                  <a:lnTo>
                    <a:pt x="166" y="143"/>
                  </a:lnTo>
                  <a:lnTo>
                    <a:pt x="166" y="145"/>
                  </a:lnTo>
                  <a:lnTo>
                    <a:pt x="164" y="145"/>
                  </a:lnTo>
                  <a:lnTo>
                    <a:pt x="162" y="145"/>
                  </a:lnTo>
                  <a:lnTo>
                    <a:pt x="162" y="146"/>
                  </a:lnTo>
                  <a:lnTo>
                    <a:pt x="162" y="145"/>
                  </a:lnTo>
                  <a:lnTo>
                    <a:pt x="160" y="143"/>
                  </a:lnTo>
                  <a:lnTo>
                    <a:pt x="160" y="145"/>
                  </a:lnTo>
                  <a:lnTo>
                    <a:pt x="158" y="145"/>
                  </a:lnTo>
                  <a:lnTo>
                    <a:pt x="158" y="143"/>
                  </a:lnTo>
                  <a:lnTo>
                    <a:pt x="158" y="141"/>
                  </a:lnTo>
                  <a:lnTo>
                    <a:pt x="158" y="139"/>
                  </a:lnTo>
                  <a:lnTo>
                    <a:pt x="158" y="137"/>
                  </a:lnTo>
                  <a:lnTo>
                    <a:pt x="158" y="135"/>
                  </a:lnTo>
                  <a:lnTo>
                    <a:pt x="156" y="135"/>
                  </a:lnTo>
                  <a:lnTo>
                    <a:pt x="156" y="137"/>
                  </a:lnTo>
                  <a:lnTo>
                    <a:pt x="156" y="139"/>
                  </a:lnTo>
                  <a:lnTo>
                    <a:pt x="156" y="141"/>
                  </a:lnTo>
                  <a:lnTo>
                    <a:pt x="156" y="143"/>
                  </a:lnTo>
                  <a:lnTo>
                    <a:pt x="156" y="145"/>
                  </a:lnTo>
                  <a:lnTo>
                    <a:pt x="152" y="145"/>
                  </a:lnTo>
                  <a:lnTo>
                    <a:pt x="151" y="145"/>
                  </a:lnTo>
                  <a:lnTo>
                    <a:pt x="147" y="143"/>
                  </a:lnTo>
                  <a:lnTo>
                    <a:pt x="145" y="141"/>
                  </a:lnTo>
                  <a:lnTo>
                    <a:pt x="145" y="139"/>
                  </a:lnTo>
                  <a:lnTo>
                    <a:pt x="145" y="137"/>
                  </a:lnTo>
                  <a:lnTo>
                    <a:pt x="143" y="137"/>
                  </a:lnTo>
                  <a:lnTo>
                    <a:pt x="143" y="135"/>
                  </a:lnTo>
                  <a:lnTo>
                    <a:pt x="143" y="133"/>
                  </a:lnTo>
                  <a:lnTo>
                    <a:pt x="143" y="131"/>
                  </a:lnTo>
                  <a:lnTo>
                    <a:pt x="143" y="129"/>
                  </a:lnTo>
                  <a:lnTo>
                    <a:pt x="141" y="127"/>
                  </a:lnTo>
                  <a:lnTo>
                    <a:pt x="141" y="125"/>
                  </a:lnTo>
                  <a:lnTo>
                    <a:pt x="139" y="123"/>
                  </a:lnTo>
                  <a:lnTo>
                    <a:pt x="139" y="121"/>
                  </a:lnTo>
                  <a:lnTo>
                    <a:pt x="139" y="123"/>
                  </a:lnTo>
                  <a:lnTo>
                    <a:pt x="137" y="123"/>
                  </a:lnTo>
                  <a:lnTo>
                    <a:pt x="135" y="123"/>
                  </a:lnTo>
                  <a:lnTo>
                    <a:pt x="135" y="121"/>
                  </a:lnTo>
                  <a:lnTo>
                    <a:pt x="133" y="121"/>
                  </a:lnTo>
                  <a:lnTo>
                    <a:pt x="133" y="119"/>
                  </a:lnTo>
                  <a:lnTo>
                    <a:pt x="131" y="117"/>
                  </a:lnTo>
                  <a:lnTo>
                    <a:pt x="129" y="117"/>
                  </a:lnTo>
                  <a:lnTo>
                    <a:pt x="129" y="116"/>
                  </a:lnTo>
                  <a:lnTo>
                    <a:pt x="127" y="116"/>
                  </a:lnTo>
                  <a:lnTo>
                    <a:pt x="125" y="116"/>
                  </a:lnTo>
                  <a:lnTo>
                    <a:pt x="125" y="114"/>
                  </a:lnTo>
                  <a:lnTo>
                    <a:pt x="125" y="116"/>
                  </a:lnTo>
                  <a:lnTo>
                    <a:pt x="123" y="116"/>
                  </a:lnTo>
                  <a:lnTo>
                    <a:pt x="123" y="117"/>
                  </a:lnTo>
                  <a:lnTo>
                    <a:pt x="122" y="117"/>
                  </a:lnTo>
                  <a:lnTo>
                    <a:pt x="122" y="116"/>
                  </a:lnTo>
                  <a:lnTo>
                    <a:pt x="120" y="116"/>
                  </a:lnTo>
                  <a:lnTo>
                    <a:pt x="120" y="114"/>
                  </a:lnTo>
                  <a:lnTo>
                    <a:pt x="118" y="114"/>
                  </a:lnTo>
                  <a:lnTo>
                    <a:pt x="118" y="112"/>
                  </a:lnTo>
                  <a:lnTo>
                    <a:pt x="118" y="110"/>
                  </a:lnTo>
                  <a:lnTo>
                    <a:pt x="116" y="110"/>
                  </a:lnTo>
                  <a:lnTo>
                    <a:pt x="116" y="108"/>
                  </a:lnTo>
                  <a:lnTo>
                    <a:pt x="112" y="106"/>
                  </a:lnTo>
                  <a:lnTo>
                    <a:pt x="112" y="104"/>
                  </a:lnTo>
                  <a:lnTo>
                    <a:pt x="112" y="106"/>
                  </a:lnTo>
                  <a:lnTo>
                    <a:pt x="110" y="106"/>
                  </a:lnTo>
                  <a:lnTo>
                    <a:pt x="110" y="104"/>
                  </a:lnTo>
                  <a:lnTo>
                    <a:pt x="108" y="102"/>
                  </a:lnTo>
                  <a:lnTo>
                    <a:pt x="106" y="102"/>
                  </a:lnTo>
                  <a:lnTo>
                    <a:pt x="108" y="102"/>
                  </a:lnTo>
                  <a:lnTo>
                    <a:pt x="108" y="104"/>
                  </a:lnTo>
                  <a:lnTo>
                    <a:pt x="108" y="106"/>
                  </a:lnTo>
                  <a:lnTo>
                    <a:pt x="110" y="108"/>
                  </a:lnTo>
                  <a:lnTo>
                    <a:pt x="114" y="108"/>
                  </a:lnTo>
                  <a:lnTo>
                    <a:pt x="112" y="108"/>
                  </a:lnTo>
                  <a:lnTo>
                    <a:pt x="114" y="110"/>
                  </a:lnTo>
                  <a:lnTo>
                    <a:pt x="118" y="112"/>
                  </a:lnTo>
                  <a:lnTo>
                    <a:pt x="118" y="114"/>
                  </a:lnTo>
                  <a:lnTo>
                    <a:pt x="116" y="114"/>
                  </a:lnTo>
                  <a:lnTo>
                    <a:pt x="114" y="114"/>
                  </a:lnTo>
                  <a:lnTo>
                    <a:pt x="114" y="116"/>
                  </a:lnTo>
                  <a:lnTo>
                    <a:pt x="112" y="116"/>
                  </a:lnTo>
                  <a:lnTo>
                    <a:pt x="108" y="116"/>
                  </a:lnTo>
                  <a:lnTo>
                    <a:pt x="108" y="117"/>
                  </a:lnTo>
                  <a:lnTo>
                    <a:pt x="110" y="117"/>
                  </a:lnTo>
                  <a:lnTo>
                    <a:pt x="112" y="116"/>
                  </a:lnTo>
                  <a:lnTo>
                    <a:pt x="114" y="116"/>
                  </a:lnTo>
                  <a:lnTo>
                    <a:pt x="118" y="116"/>
                  </a:lnTo>
                  <a:lnTo>
                    <a:pt x="120" y="116"/>
                  </a:lnTo>
                  <a:lnTo>
                    <a:pt x="120" y="117"/>
                  </a:lnTo>
                  <a:lnTo>
                    <a:pt x="118" y="117"/>
                  </a:lnTo>
                  <a:lnTo>
                    <a:pt x="118" y="119"/>
                  </a:lnTo>
                  <a:lnTo>
                    <a:pt x="118" y="117"/>
                  </a:lnTo>
                  <a:lnTo>
                    <a:pt x="120" y="117"/>
                  </a:lnTo>
                  <a:lnTo>
                    <a:pt x="122" y="117"/>
                  </a:lnTo>
                  <a:lnTo>
                    <a:pt x="122" y="119"/>
                  </a:lnTo>
                  <a:lnTo>
                    <a:pt x="123" y="119"/>
                  </a:lnTo>
                  <a:lnTo>
                    <a:pt x="125" y="117"/>
                  </a:lnTo>
                  <a:lnTo>
                    <a:pt x="127" y="117"/>
                  </a:lnTo>
                  <a:lnTo>
                    <a:pt x="127" y="119"/>
                  </a:lnTo>
                  <a:lnTo>
                    <a:pt x="127" y="117"/>
                  </a:lnTo>
                  <a:lnTo>
                    <a:pt x="129" y="117"/>
                  </a:lnTo>
                  <a:lnTo>
                    <a:pt x="131" y="119"/>
                  </a:lnTo>
                  <a:lnTo>
                    <a:pt x="131" y="121"/>
                  </a:lnTo>
                  <a:lnTo>
                    <a:pt x="133" y="121"/>
                  </a:lnTo>
                  <a:lnTo>
                    <a:pt x="133" y="123"/>
                  </a:lnTo>
                  <a:lnTo>
                    <a:pt x="133" y="125"/>
                  </a:lnTo>
                  <a:lnTo>
                    <a:pt x="131" y="125"/>
                  </a:lnTo>
                  <a:lnTo>
                    <a:pt x="129" y="125"/>
                  </a:lnTo>
                  <a:lnTo>
                    <a:pt x="131" y="125"/>
                  </a:lnTo>
                  <a:lnTo>
                    <a:pt x="131" y="127"/>
                  </a:lnTo>
                  <a:lnTo>
                    <a:pt x="129" y="127"/>
                  </a:lnTo>
                  <a:lnTo>
                    <a:pt x="129" y="129"/>
                  </a:lnTo>
                  <a:lnTo>
                    <a:pt x="127" y="129"/>
                  </a:lnTo>
                  <a:lnTo>
                    <a:pt x="125" y="129"/>
                  </a:lnTo>
                  <a:lnTo>
                    <a:pt x="125" y="131"/>
                  </a:lnTo>
                  <a:lnTo>
                    <a:pt x="122" y="133"/>
                  </a:lnTo>
                  <a:lnTo>
                    <a:pt x="120" y="133"/>
                  </a:lnTo>
                  <a:lnTo>
                    <a:pt x="118" y="133"/>
                  </a:lnTo>
                  <a:lnTo>
                    <a:pt x="116" y="133"/>
                  </a:lnTo>
                  <a:lnTo>
                    <a:pt x="116" y="131"/>
                  </a:lnTo>
                  <a:lnTo>
                    <a:pt x="114" y="129"/>
                  </a:lnTo>
                  <a:lnTo>
                    <a:pt x="114" y="127"/>
                  </a:lnTo>
                  <a:lnTo>
                    <a:pt x="112" y="127"/>
                  </a:lnTo>
                  <a:lnTo>
                    <a:pt x="114" y="129"/>
                  </a:lnTo>
                  <a:lnTo>
                    <a:pt x="114" y="131"/>
                  </a:lnTo>
                  <a:lnTo>
                    <a:pt x="116" y="133"/>
                  </a:lnTo>
                  <a:lnTo>
                    <a:pt x="114" y="133"/>
                  </a:lnTo>
                  <a:lnTo>
                    <a:pt x="114" y="131"/>
                  </a:lnTo>
                  <a:lnTo>
                    <a:pt x="112" y="131"/>
                  </a:lnTo>
                  <a:lnTo>
                    <a:pt x="110" y="131"/>
                  </a:lnTo>
                  <a:lnTo>
                    <a:pt x="108" y="131"/>
                  </a:lnTo>
                  <a:lnTo>
                    <a:pt x="110" y="133"/>
                  </a:lnTo>
                  <a:lnTo>
                    <a:pt x="112" y="133"/>
                  </a:lnTo>
                  <a:lnTo>
                    <a:pt x="112" y="135"/>
                  </a:lnTo>
                  <a:lnTo>
                    <a:pt x="112" y="137"/>
                  </a:lnTo>
                  <a:lnTo>
                    <a:pt x="112" y="139"/>
                  </a:lnTo>
                  <a:lnTo>
                    <a:pt x="110" y="141"/>
                  </a:lnTo>
                  <a:lnTo>
                    <a:pt x="110" y="143"/>
                  </a:lnTo>
                  <a:lnTo>
                    <a:pt x="108" y="143"/>
                  </a:lnTo>
                  <a:lnTo>
                    <a:pt x="106" y="143"/>
                  </a:lnTo>
                  <a:lnTo>
                    <a:pt x="104" y="145"/>
                  </a:lnTo>
                  <a:lnTo>
                    <a:pt x="102" y="145"/>
                  </a:lnTo>
                  <a:lnTo>
                    <a:pt x="102" y="146"/>
                  </a:lnTo>
                  <a:lnTo>
                    <a:pt x="104" y="146"/>
                  </a:lnTo>
                  <a:lnTo>
                    <a:pt x="104" y="145"/>
                  </a:lnTo>
                  <a:lnTo>
                    <a:pt x="106" y="145"/>
                  </a:lnTo>
                  <a:lnTo>
                    <a:pt x="108" y="145"/>
                  </a:lnTo>
                  <a:lnTo>
                    <a:pt x="108" y="143"/>
                  </a:lnTo>
                  <a:lnTo>
                    <a:pt x="110" y="143"/>
                  </a:lnTo>
                  <a:lnTo>
                    <a:pt x="110" y="145"/>
                  </a:lnTo>
                  <a:lnTo>
                    <a:pt x="108" y="145"/>
                  </a:lnTo>
                  <a:lnTo>
                    <a:pt x="110" y="146"/>
                  </a:lnTo>
                  <a:lnTo>
                    <a:pt x="112" y="146"/>
                  </a:lnTo>
                  <a:lnTo>
                    <a:pt x="116" y="145"/>
                  </a:lnTo>
                  <a:lnTo>
                    <a:pt x="118" y="145"/>
                  </a:lnTo>
                  <a:lnTo>
                    <a:pt x="120" y="145"/>
                  </a:lnTo>
                  <a:lnTo>
                    <a:pt x="122" y="145"/>
                  </a:lnTo>
                  <a:lnTo>
                    <a:pt x="123" y="145"/>
                  </a:lnTo>
                  <a:lnTo>
                    <a:pt x="125" y="146"/>
                  </a:lnTo>
                  <a:lnTo>
                    <a:pt x="125" y="148"/>
                  </a:lnTo>
                  <a:lnTo>
                    <a:pt x="123" y="148"/>
                  </a:lnTo>
                  <a:lnTo>
                    <a:pt x="122" y="148"/>
                  </a:lnTo>
                  <a:lnTo>
                    <a:pt x="120" y="148"/>
                  </a:lnTo>
                  <a:lnTo>
                    <a:pt x="118" y="148"/>
                  </a:lnTo>
                  <a:lnTo>
                    <a:pt x="118" y="150"/>
                  </a:lnTo>
                  <a:lnTo>
                    <a:pt x="116" y="150"/>
                  </a:lnTo>
                  <a:lnTo>
                    <a:pt x="116" y="152"/>
                  </a:lnTo>
                  <a:lnTo>
                    <a:pt x="114" y="152"/>
                  </a:lnTo>
                  <a:lnTo>
                    <a:pt x="114" y="154"/>
                  </a:lnTo>
                  <a:lnTo>
                    <a:pt x="112" y="154"/>
                  </a:lnTo>
                  <a:lnTo>
                    <a:pt x="110" y="152"/>
                  </a:lnTo>
                  <a:lnTo>
                    <a:pt x="108" y="154"/>
                  </a:lnTo>
                  <a:lnTo>
                    <a:pt x="106" y="154"/>
                  </a:lnTo>
                  <a:lnTo>
                    <a:pt x="108" y="154"/>
                  </a:lnTo>
                  <a:lnTo>
                    <a:pt x="110" y="154"/>
                  </a:lnTo>
                  <a:lnTo>
                    <a:pt x="112" y="154"/>
                  </a:lnTo>
                  <a:lnTo>
                    <a:pt x="112" y="156"/>
                  </a:lnTo>
                  <a:lnTo>
                    <a:pt x="114" y="156"/>
                  </a:lnTo>
                  <a:lnTo>
                    <a:pt x="114" y="154"/>
                  </a:lnTo>
                  <a:lnTo>
                    <a:pt x="116" y="154"/>
                  </a:lnTo>
                  <a:lnTo>
                    <a:pt x="116" y="156"/>
                  </a:lnTo>
                  <a:lnTo>
                    <a:pt x="118" y="156"/>
                  </a:lnTo>
                  <a:lnTo>
                    <a:pt x="118" y="154"/>
                  </a:lnTo>
                  <a:lnTo>
                    <a:pt x="118" y="152"/>
                  </a:lnTo>
                  <a:lnTo>
                    <a:pt x="120" y="150"/>
                  </a:lnTo>
                  <a:lnTo>
                    <a:pt x="122" y="150"/>
                  </a:lnTo>
                  <a:lnTo>
                    <a:pt x="123" y="150"/>
                  </a:lnTo>
                  <a:lnTo>
                    <a:pt x="125" y="150"/>
                  </a:lnTo>
                  <a:lnTo>
                    <a:pt x="129" y="148"/>
                  </a:lnTo>
                  <a:lnTo>
                    <a:pt x="133" y="146"/>
                  </a:lnTo>
                  <a:lnTo>
                    <a:pt x="135" y="146"/>
                  </a:lnTo>
                  <a:lnTo>
                    <a:pt x="133" y="146"/>
                  </a:lnTo>
                  <a:lnTo>
                    <a:pt x="135" y="146"/>
                  </a:lnTo>
                  <a:lnTo>
                    <a:pt x="133" y="148"/>
                  </a:lnTo>
                  <a:lnTo>
                    <a:pt x="135" y="148"/>
                  </a:lnTo>
                  <a:lnTo>
                    <a:pt x="137" y="146"/>
                  </a:lnTo>
                  <a:lnTo>
                    <a:pt x="137" y="148"/>
                  </a:lnTo>
                  <a:lnTo>
                    <a:pt x="139" y="148"/>
                  </a:lnTo>
                  <a:lnTo>
                    <a:pt x="141" y="148"/>
                  </a:lnTo>
                  <a:lnTo>
                    <a:pt x="141" y="150"/>
                  </a:lnTo>
                  <a:lnTo>
                    <a:pt x="143" y="150"/>
                  </a:lnTo>
                  <a:lnTo>
                    <a:pt x="145" y="150"/>
                  </a:lnTo>
                  <a:lnTo>
                    <a:pt x="145" y="152"/>
                  </a:lnTo>
                  <a:lnTo>
                    <a:pt x="147" y="152"/>
                  </a:lnTo>
                  <a:lnTo>
                    <a:pt x="149" y="152"/>
                  </a:lnTo>
                  <a:lnTo>
                    <a:pt x="152" y="152"/>
                  </a:lnTo>
                  <a:lnTo>
                    <a:pt x="154" y="152"/>
                  </a:lnTo>
                  <a:lnTo>
                    <a:pt x="158" y="152"/>
                  </a:lnTo>
                  <a:lnTo>
                    <a:pt x="160" y="152"/>
                  </a:lnTo>
                  <a:lnTo>
                    <a:pt x="160" y="154"/>
                  </a:lnTo>
                  <a:lnTo>
                    <a:pt x="158" y="156"/>
                  </a:lnTo>
                  <a:lnTo>
                    <a:pt x="156" y="156"/>
                  </a:lnTo>
                  <a:lnTo>
                    <a:pt x="156" y="158"/>
                  </a:lnTo>
                  <a:lnTo>
                    <a:pt x="154" y="156"/>
                  </a:lnTo>
                  <a:lnTo>
                    <a:pt x="154" y="158"/>
                  </a:lnTo>
                  <a:lnTo>
                    <a:pt x="154" y="156"/>
                  </a:lnTo>
                  <a:lnTo>
                    <a:pt x="154" y="158"/>
                  </a:lnTo>
                  <a:lnTo>
                    <a:pt x="152" y="158"/>
                  </a:lnTo>
                  <a:lnTo>
                    <a:pt x="152" y="156"/>
                  </a:lnTo>
                  <a:lnTo>
                    <a:pt x="152" y="158"/>
                  </a:lnTo>
                  <a:lnTo>
                    <a:pt x="151" y="158"/>
                  </a:lnTo>
                  <a:lnTo>
                    <a:pt x="151" y="160"/>
                  </a:lnTo>
                  <a:lnTo>
                    <a:pt x="152" y="160"/>
                  </a:lnTo>
                  <a:lnTo>
                    <a:pt x="154" y="160"/>
                  </a:lnTo>
                  <a:lnTo>
                    <a:pt x="152" y="162"/>
                  </a:lnTo>
                  <a:lnTo>
                    <a:pt x="152" y="160"/>
                  </a:lnTo>
                  <a:lnTo>
                    <a:pt x="151" y="160"/>
                  </a:lnTo>
                  <a:lnTo>
                    <a:pt x="151" y="162"/>
                  </a:lnTo>
                  <a:lnTo>
                    <a:pt x="149" y="162"/>
                  </a:lnTo>
                  <a:lnTo>
                    <a:pt x="145" y="162"/>
                  </a:lnTo>
                  <a:lnTo>
                    <a:pt x="147" y="162"/>
                  </a:lnTo>
                  <a:lnTo>
                    <a:pt x="147" y="164"/>
                  </a:lnTo>
                  <a:lnTo>
                    <a:pt x="149" y="164"/>
                  </a:lnTo>
                  <a:lnTo>
                    <a:pt x="149" y="166"/>
                  </a:lnTo>
                  <a:lnTo>
                    <a:pt x="147" y="166"/>
                  </a:lnTo>
                  <a:lnTo>
                    <a:pt x="149" y="166"/>
                  </a:lnTo>
                  <a:lnTo>
                    <a:pt x="147" y="166"/>
                  </a:lnTo>
                  <a:lnTo>
                    <a:pt x="147" y="168"/>
                  </a:lnTo>
                  <a:lnTo>
                    <a:pt x="145" y="168"/>
                  </a:lnTo>
                  <a:lnTo>
                    <a:pt x="145" y="166"/>
                  </a:lnTo>
                  <a:lnTo>
                    <a:pt x="143" y="166"/>
                  </a:lnTo>
                  <a:lnTo>
                    <a:pt x="145" y="166"/>
                  </a:lnTo>
                  <a:lnTo>
                    <a:pt x="145" y="168"/>
                  </a:lnTo>
                  <a:lnTo>
                    <a:pt x="143" y="168"/>
                  </a:lnTo>
                  <a:lnTo>
                    <a:pt x="143" y="170"/>
                  </a:lnTo>
                  <a:lnTo>
                    <a:pt x="145" y="170"/>
                  </a:lnTo>
                  <a:lnTo>
                    <a:pt x="143" y="170"/>
                  </a:lnTo>
                  <a:lnTo>
                    <a:pt x="141" y="170"/>
                  </a:lnTo>
                  <a:lnTo>
                    <a:pt x="143" y="170"/>
                  </a:lnTo>
                  <a:lnTo>
                    <a:pt x="141" y="170"/>
                  </a:lnTo>
                  <a:lnTo>
                    <a:pt x="141" y="172"/>
                  </a:lnTo>
                  <a:lnTo>
                    <a:pt x="141" y="170"/>
                  </a:lnTo>
                  <a:lnTo>
                    <a:pt x="139" y="170"/>
                  </a:lnTo>
                  <a:lnTo>
                    <a:pt x="139" y="172"/>
                  </a:lnTo>
                  <a:lnTo>
                    <a:pt x="139" y="174"/>
                  </a:lnTo>
                  <a:lnTo>
                    <a:pt x="137" y="174"/>
                  </a:lnTo>
                  <a:lnTo>
                    <a:pt x="135" y="172"/>
                  </a:lnTo>
                  <a:lnTo>
                    <a:pt x="135" y="174"/>
                  </a:lnTo>
                  <a:lnTo>
                    <a:pt x="137" y="174"/>
                  </a:lnTo>
                  <a:lnTo>
                    <a:pt x="137" y="175"/>
                  </a:lnTo>
                  <a:lnTo>
                    <a:pt x="135" y="175"/>
                  </a:lnTo>
                  <a:lnTo>
                    <a:pt x="137" y="175"/>
                  </a:lnTo>
                  <a:lnTo>
                    <a:pt x="135" y="177"/>
                  </a:lnTo>
                  <a:lnTo>
                    <a:pt x="135" y="175"/>
                  </a:lnTo>
                  <a:lnTo>
                    <a:pt x="133" y="175"/>
                  </a:lnTo>
                  <a:lnTo>
                    <a:pt x="135" y="177"/>
                  </a:lnTo>
                  <a:lnTo>
                    <a:pt x="135" y="179"/>
                  </a:lnTo>
                  <a:lnTo>
                    <a:pt x="133" y="179"/>
                  </a:lnTo>
                  <a:lnTo>
                    <a:pt x="133" y="177"/>
                  </a:lnTo>
                  <a:lnTo>
                    <a:pt x="131" y="177"/>
                  </a:lnTo>
                  <a:lnTo>
                    <a:pt x="131" y="179"/>
                  </a:lnTo>
                  <a:lnTo>
                    <a:pt x="133" y="179"/>
                  </a:lnTo>
                  <a:lnTo>
                    <a:pt x="131" y="179"/>
                  </a:lnTo>
                  <a:lnTo>
                    <a:pt x="131" y="181"/>
                  </a:lnTo>
                  <a:lnTo>
                    <a:pt x="131" y="183"/>
                  </a:lnTo>
                  <a:lnTo>
                    <a:pt x="129" y="181"/>
                  </a:lnTo>
                  <a:lnTo>
                    <a:pt x="129" y="183"/>
                  </a:lnTo>
                  <a:lnTo>
                    <a:pt x="127" y="185"/>
                  </a:lnTo>
                  <a:lnTo>
                    <a:pt x="127" y="183"/>
                  </a:lnTo>
                  <a:lnTo>
                    <a:pt x="127" y="185"/>
                  </a:lnTo>
                  <a:lnTo>
                    <a:pt x="127" y="183"/>
                  </a:lnTo>
                  <a:lnTo>
                    <a:pt x="125" y="183"/>
                  </a:lnTo>
                  <a:lnTo>
                    <a:pt x="125" y="185"/>
                  </a:lnTo>
                  <a:lnTo>
                    <a:pt x="125" y="187"/>
                  </a:lnTo>
                  <a:lnTo>
                    <a:pt x="123" y="187"/>
                  </a:lnTo>
                  <a:lnTo>
                    <a:pt x="122" y="187"/>
                  </a:lnTo>
                  <a:lnTo>
                    <a:pt x="123" y="187"/>
                  </a:lnTo>
                  <a:lnTo>
                    <a:pt x="122" y="185"/>
                  </a:lnTo>
                  <a:lnTo>
                    <a:pt x="122" y="187"/>
                  </a:lnTo>
                  <a:lnTo>
                    <a:pt x="120" y="187"/>
                  </a:lnTo>
                  <a:lnTo>
                    <a:pt x="120" y="189"/>
                  </a:lnTo>
                  <a:lnTo>
                    <a:pt x="118" y="189"/>
                  </a:lnTo>
                  <a:lnTo>
                    <a:pt x="116" y="189"/>
                  </a:lnTo>
                  <a:lnTo>
                    <a:pt x="114" y="189"/>
                  </a:lnTo>
                  <a:lnTo>
                    <a:pt x="114" y="191"/>
                  </a:lnTo>
                  <a:lnTo>
                    <a:pt x="116" y="191"/>
                  </a:lnTo>
                  <a:lnTo>
                    <a:pt x="114" y="191"/>
                  </a:lnTo>
                  <a:lnTo>
                    <a:pt x="112" y="191"/>
                  </a:lnTo>
                  <a:lnTo>
                    <a:pt x="112" y="189"/>
                  </a:lnTo>
                  <a:lnTo>
                    <a:pt x="112" y="191"/>
                  </a:lnTo>
                  <a:lnTo>
                    <a:pt x="112" y="193"/>
                  </a:lnTo>
                  <a:lnTo>
                    <a:pt x="110" y="193"/>
                  </a:lnTo>
                  <a:lnTo>
                    <a:pt x="110" y="191"/>
                  </a:lnTo>
                  <a:lnTo>
                    <a:pt x="108" y="191"/>
                  </a:lnTo>
                  <a:lnTo>
                    <a:pt x="110" y="191"/>
                  </a:lnTo>
                  <a:lnTo>
                    <a:pt x="110" y="193"/>
                  </a:lnTo>
                  <a:lnTo>
                    <a:pt x="108" y="191"/>
                  </a:lnTo>
                  <a:lnTo>
                    <a:pt x="108" y="193"/>
                  </a:lnTo>
                  <a:lnTo>
                    <a:pt x="106" y="193"/>
                  </a:lnTo>
                  <a:lnTo>
                    <a:pt x="104" y="193"/>
                  </a:lnTo>
                  <a:lnTo>
                    <a:pt x="104" y="195"/>
                  </a:lnTo>
                  <a:lnTo>
                    <a:pt x="104" y="193"/>
                  </a:lnTo>
                  <a:lnTo>
                    <a:pt x="104" y="195"/>
                  </a:lnTo>
                  <a:lnTo>
                    <a:pt x="102" y="193"/>
                  </a:lnTo>
                  <a:lnTo>
                    <a:pt x="102" y="195"/>
                  </a:lnTo>
                  <a:lnTo>
                    <a:pt x="102" y="197"/>
                  </a:lnTo>
                  <a:lnTo>
                    <a:pt x="102" y="195"/>
                  </a:lnTo>
                  <a:lnTo>
                    <a:pt x="100" y="195"/>
                  </a:lnTo>
                  <a:lnTo>
                    <a:pt x="100" y="197"/>
                  </a:lnTo>
                  <a:lnTo>
                    <a:pt x="98" y="197"/>
                  </a:lnTo>
                  <a:lnTo>
                    <a:pt x="98" y="195"/>
                  </a:lnTo>
                  <a:lnTo>
                    <a:pt x="96" y="195"/>
                  </a:lnTo>
                  <a:lnTo>
                    <a:pt x="96" y="193"/>
                  </a:lnTo>
                  <a:lnTo>
                    <a:pt x="94" y="193"/>
                  </a:lnTo>
                  <a:lnTo>
                    <a:pt x="94" y="195"/>
                  </a:lnTo>
                  <a:lnTo>
                    <a:pt x="94" y="197"/>
                  </a:lnTo>
                  <a:lnTo>
                    <a:pt x="93" y="197"/>
                  </a:lnTo>
                  <a:lnTo>
                    <a:pt x="94" y="197"/>
                  </a:lnTo>
                  <a:lnTo>
                    <a:pt x="94" y="199"/>
                  </a:lnTo>
                  <a:lnTo>
                    <a:pt x="93" y="199"/>
                  </a:lnTo>
                  <a:lnTo>
                    <a:pt x="93" y="201"/>
                  </a:lnTo>
                  <a:lnTo>
                    <a:pt x="93" y="199"/>
                  </a:lnTo>
                  <a:lnTo>
                    <a:pt x="93" y="197"/>
                  </a:lnTo>
                  <a:lnTo>
                    <a:pt x="91" y="197"/>
                  </a:lnTo>
                  <a:lnTo>
                    <a:pt x="89" y="197"/>
                  </a:lnTo>
                  <a:lnTo>
                    <a:pt x="91" y="199"/>
                  </a:lnTo>
                  <a:lnTo>
                    <a:pt x="93" y="201"/>
                  </a:lnTo>
                  <a:lnTo>
                    <a:pt x="91" y="201"/>
                  </a:lnTo>
                  <a:lnTo>
                    <a:pt x="93" y="201"/>
                  </a:lnTo>
                  <a:lnTo>
                    <a:pt x="91" y="201"/>
                  </a:lnTo>
                  <a:lnTo>
                    <a:pt x="89" y="201"/>
                  </a:lnTo>
                  <a:lnTo>
                    <a:pt x="87" y="201"/>
                  </a:lnTo>
                  <a:lnTo>
                    <a:pt x="89" y="201"/>
                  </a:lnTo>
                  <a:lnTo>
                    <a:pt x="87" y="201"/>
                  </a:lnTo>
                  <a:lnTo>
                    <a:pt x="85" y="201"/>
                  </a:lnTo>
                  <a:lnTo>
                    <a:pt x="83" y="199"/>
                  </a:lnTo>
                  <a:lnTo>
                    <a:pt x="85" y="199"/>
                  </a:lnTo>
                  <a:lnTo>
                    <a:pt x="83" y="199"/>
                  </a:lnTo>
                  <a:lnTo>
                    <a:pt x="83" y="201"/>
                  </a:lnTo>
                  <a:lnTo>
                    <a:pt x="81" y="201"/>
                  </a:lnTo>
                  <a:lnTo>
                    <a:pt x="81" y="199"/>
                  </a:lnTo>
                  <a:lnTo>
                    <a:pt x="83" y="199"/>
                  </a:lnTo>
                  <a:lnTo>
                    <a:pt x="81" y="201"/>
                  </a:lnTo>
                  <a:lnTo>
                    <a:pt x="81" y="199"/>
                  </a:lnTo>
                  <a:lnTo>
                    <a:pt x="81" y="197"/>
                  </a:lnTo>
                  <a:lnTo>
                    <a:pt x="83" y="197"/>
                  </a:lnTo>
                  <a:lnTo>
                    <a:pt x="79" y="197"/>
                  </a:lnTo>
                  <a:lnTo>
                    <a:pt x="79" y="195"/>
                  </a:lnTo>
                  <a:lnTo>
                    <a:pt x="79" y="193"/>
                  </a:lnTo>
                  <a:lnTo>
                    <a:pt x="77" y="193"/>
                  </a:lnTo>
                  <a:lnTo>
                    <a:pt x="77" y="191"/>
                  </a:lnTo>
                  <a:lnTo>
                    <a:pt x="77" y="193"/>
                  </a:lnTo>
                  <a:lnTo>
                    <a:pt x="75" y="191"/>
                  </a:lnTo>
                  <a:lnTo>
                    <a:pt x="77" y="191"/>
                  </a:lnTo>
                  <a:lnTo>
                    <a:pt x="75" y="191"/>
                  </a:lnTo>
                  <a:lnTo>
                    <a:pt x="75" y="189"/>
                  </a:lnTo>
                  <a:lnTo>
                    <a:pt x="75" y="187"/>
                  </a:lnTo>
                  <a:lnTo>
                    <a:pt x="75" y="189"/>
                  </a:lnTo>
                  <a:lnTo>
                    <a:pt x="75" y="191"/>
                  </a:lnTo>
                  <a:lnTo>
                    <a:pt x="73" y="191"/>
                  </a:lnTo>
                  <a:lnTo>
                    <a:pt x="75" y="193"/>
                  </a:lnTo>
                  <a:lnTo>
                    <a:pt x="77" y="195"/>
                  </a:lnTo>
                  <a:lnTo>
                    <a:pt x="79" y="197"/>
                  </a:lnTo>
                  <a:lnTo>
                    <a:pt x="77" y="197"/>
                  </a:lnTo>
                  <a:lnTo>
                    <a:pt x="75" y="197"/>
                  </a:lnTo>
                  <a:lnTo>
                    <a:pt x="77" y="197"/>
                  </a:lnTo>
                  <a:lnTo>
                    <a:pt x="77" y="199"/>
                  </a:lnTo>
                  <a:lnTo>
                    <a:pt x="79" y="199"/>
                  </a:lnTo>
                  <a:lnTo>
                    <a:pt x="79" y="201"/>
                  </a:lnTo>
                  <a:lnTo>
                    <a:pt x="77" y="201"/>
                  </a:lnTo>
                  <a:lnTo>
                    <a:pt x="77" y="203"/>
                  </a:lnTo>
                  <a:lnTo>
                    <a:pt x="79" y="203"/>
                  </a:lnTo>
                  <a:lnTo>
                    <a:pt x="77" y="203"/>
                  </a:lnTo>
                  <a:lnTo>
                    <a:pt x="79" y="203"/>
                  </a:lnTo>
                  <a:lnTo>
                    <a:pt x="77" y="203"/>
                  </a:lnTo>
                  <a:lnTo>
                    <a:pt x="77" y="204"/>
                  </a:lnTo>
                  <a:lnTo>
                    <a:pt x="75" y="204"/>
                  </a:lnTo>
                  <a:lnTo>
                    <a:pt x="75" y="206"/>
                  </a:lnTo>
                  <a:lnTo>
                    <a:pt x="73" y="206"/>
                  </a:lnTo>
                  <a:lnTo>
                    <a:pt x="73" y="208"/>
                  </a:lnTo>
                  <a:lnTo>
                    <a:pt x="71" y="208"/>
                  </a:lnTo>
                  <a:lnTo>
                    <a:pt x="69" y="208"/>
                  </a:lnTo>
                  <a:lnTo>
                    <a:pt x="69" y="210"/>
                  </a:lnTo>
                  <a:lnTo>
                    <a:pt x="69" y="212"/>
                  </a:lnTo>
                  <a:lnTo>
                    <a:pt x="67" y="212"/>
                  </a:lnTo>
                  <a:lnTo>
                    <a:pt x="67" y="214"/>
                  </a:lnTo>
                  <a:lnTo>
                    <a:pt x="67" y="216"/>
                  </a:lnTo>
                  <a:lnTo>
                    <a:pt x="67" y="214"/>
                  </a:lnTo>
                  <a:lnTo>
                    <a:pt x="67" y="216"/>
                  </a:lnTo>
                  <a:lnTo>
                    <a:pt x="65" y="216"/>
                  </a:lnTo>
                  <a:lnTo>
                    <a:pt x="67" y="216"/>
                  </a:lnTo>
                  <a:lnTo>
                    <a:pt x="67" y="218"/>
                  </a:lnTo>
                  <a:lnTo>
                    <a:pt x="65" y="218"/>
                  </a:lnTo>
                  <a:lnTo>
                    <a:pt x="65" y="220"/>
                  </a:lnTo>
                  <a:lnTo>
                    <a:pt x="65" y="222"/>
                  </a:lnTo>
                  <a:lnTo>
                    <a:pt x="64" y="222"/>
                  </a:lnTo>
                  <a:lnTo>
                    <a:pt x="64" y="224"/>
                  </a:lnTo>
                  <a:lnTo>
                    <a:pt x="62" y="224"/>
                  </a:lnTo>
                  <a:lnTo>
                    <a:pt x="64" y="224"/>
                  </a:lnTo>
                  <a:lnTo>
                    <a:pt x="62" y="224"/>
                  </a:lnTo>
                  <a:lnTo>
                    <a:pt x="62" y="226"/>
                  </a:lnTo>
                  <a:lnTo>
                    <a:pt x="64" y="226"/>
                  </a:lnTo>
                  <a:lnTo>
                    <a:pt x="62" y="226"/>
                  </a:lnTo>
                  <a:lnTo>
                    <a:pt x="62" y="228"/>
                  </a:lnTo>
                  <a:lnTo>
                    <a:pt x="64" y="228"/>
                  </a:lnTo>
                  <a:lnTo>
                    <a:pt x="62" y="230"/>
                  </a:lnTo>
                  <a:lnTo>
                    <a:pt x="62" y="228"/>
                  </a:lnTo>
                  <a:lnTo>
                    <a:pt x="62" y="230"/>
                  </a:lnTo>
                  <a:lnTo>
                    <a:pt x="62" y="228"/>
                  </a:lnTo>
                  <a:lnTo>
                    <a:pt x="62" y="230"/>
                  </a:lnTo>
                  <a:lnTo>
                    <a:pt x="62" y="232"/>
                  </a:lnTo>
                  <a:lnTo>
                    <a:pt x="60" y="232"/>
                  </a:lnTo>
                  <a:lnTo>
                    <a:pt x="60" y="230"/>
                  </a:lnTo>
                  <a:lnTo>
                    <a:pt x="60" y="232"/>
                  </a:lnTo>
                  <a:lnTo>
                    <a:pt x="60" y="230"/>
                  </a:lnTo>
                  <a:lnTo>
                    <a:pt x="58" y="230"/>
                  </a:lnTo>
                  <a:lnTo>
                    <a:pt x="58" y="232"/>
                  </a:lnTo>
                  <a:lnTo>
                    <a:pt x="58" y="233"/>
                  </a:lnTo>
                  <a:lnTo>
                    <a:pt x="60" y="233"/>
                  </a:lnTo>
                  <a:lnTo>
                    <a:pt x="58" y="233"/>
                  </a:lnTo>
                  <a:lnTo>
                    <a:pt x="58" y="235"/>
                  </a:lnTo>
                  <a:lnTo>
                    <a:pt x="56" y="235"/>
                  </a:lnTo>
                  <a:lnTo>
                    <a:pt x="58" y="235"/>
                  </a:lnTo>
                  <a:lnTo>
                    <a:pt x="58" y="237"/>
                  </a:lnTo>
                  <a:lnTo>
                    <a:pt x="56" y="237"/>
                  </a:lnTo>
                  <a:lnTo>
                    <a:pt x="56" y="235"/>
                  </a:lnTo>
                  <a:lnTo>
                    <a:pt x="56" y="237"/>
                  </a:lnTo>
                  <a:lnTo>
                    <a:pt x="54" y="237"/>
                  </a:lnTo>
                  <a:lnTo>
                    <a:pt x="52" y="237"/>
                  </a:lnTo>
                  <a:lnTo>
                    <a:pt x="54" y="237"/>
                  </a:lnTo>
                  <a:lnTo>
                    <a:pt x="54" y="235"/>
                  </a:lnTo>
                  <a:lnTo>
                    <a:pt x="52" y="235"/>
                  </a:lnTo>
                  <a:lnTo>
                    <a:pt x="52" y="237"/>
                  </a:lnTo>
                  <a:lnTo>
                    <a:pt x="54" y="239"/>
                  </a:lnTo>
                  <a:lnTo>
                    <a:pt x="52" y="239"/>
                  </a:lnTo>
                  <a:lnTo>
                    <a:pt x="50" y="237"/>
                  </a:lnTo>
                  <a:lnTo>
                    <a:pt x="48" y="237"/>
                  </a:lnTo>
                  <a:lnTo>
                    <a:pt x="48" y="235"/>
                  </a:lnTo>
                  <a:lnTo>
                    <a:pt x="46" y="235"/>
                  </a:lnTo>
                  <a:lnTo>
                    <a:pt x="48" y="235"/>
                  </a:lnTo>
                  <a:lnTo>
                    <a:pt x="48" y="237"/>
                  </a:lnTo>
                  <a:lnTo>
                    <a:pt x="48" y="239"/>
                  </a:lnTo>
                  <a:lnTo>
                    <a:pt x="50" y="239"/>
                  </a:lnTo>
                  <a:lnTo>
                    <a:pt x="48" y="239"/>
                  </a:lnTo>
                  <a:lnTo>
                    <a:pt x="48" y="241"/>
                  </a:lnTo>
                  <a:lnTo>
                    <a:pt x="50" y="241"/>
                  </a:lnTo>
                  <a:lnTo>
                    <a:pt x="48" y="241"/>
                  </a:lnTo>
                  <a:lnTo>
                    <a:pt x="48" y="239"/>
                  </a:lnTo>
                  <a:lnTo>
                    <a:pt x="48" y="241"/>
                  </a:lnTo>
                  <a:lnTo>
                    <a:pt x="46" y="241"/>
                  </a:lnTo>
                  <a:lnTo>
                    <a:pt x="48" y="241"/>
                  </a:lnTo>
                  <a:lnTo>
                    <a:pt x="48" y="243"/>
                  </a:lnTo>
                  <a:lnTo>
                    <a:pt x="46" y="243"/>
                  </a:lnTo>
                  <a:lnTo>
                    <a:pt x="46" y="245"/>
                  </a:lnTo>
                  <a:lnTo>
                    <a:pt x="44" y="245"/>
                  </a:lnTo>
                  <a:lnTo>
                    <a:pt x="44" y="243"/>
                  </a:lnTo>
                  <a:lnTo>
                    <a:pt x="44" y="245"/>
                  </a:lnTo>
                  <a:lnTo>
                    <a:pt x="42" y="245"/>
                  </a:lnTo>
                  <a:lnTo>
                    <a:pt x="42" y="243"/>
                  </a:lnTo>
                  <a:lnTo>
                    <a:pt x="40" y="243"/>
                  </a:lnTo>
                  <a:lnTo>
                    <a:pt x="42" y="243"/>
                  </a:lnTo>
                  <a:lnTo>
                    <a:pt x="42" y="245"/>
                  </a:lnTo>
                  <a:lnTo>
                    <a:pt x="40" y="245"/>
                  </a:lnTo>
                  <a:lnTo>
                    <a:pt x="38" y="245"/>
                  </a:lnTo>
                  <a:lnTo>
                    <a:pt x="38" y="247"/>
                  </a:lnTo>
                  <a:lnTo>
                    <a:pt x="36" y="247"/>
                  </a:lnTo>
                  <a:lnTo>
                    <a:pt x="36" y="245"/>
                  </a:lnTo>
                  <a:lnTo>
                    <a:pt x="36" y="243"/>
                  </a:lnTo>
                  <a:lnTo>
                    <a:pt x="36" y="245"/>
                  </a:lnTo>
                  <a:lnTo>
                    <a:pt x="36" y="243"/>
                  </a:lnTo>
                  <a:lnTo>
                    <a:pt x="36" y="245"/>
                  </a:lnTo>
                  <a:lnTo>
                    <a:pt x="36" y="247"/>
                  </a:lnTo>
                  <a:lnTo>
                    <a:pt x="36" y="249"/>
                  </a:lnTo>
                  <a:lnTo>
                    <a:pt x="36" y="247"/>
                  </a:lnTo>
                  <a:lnTo>
                    <a:pt x="35" y="247"/>
                  </a:lnTo>
                  <a:lnTo>
                    <a:pt x="36" y="249"/>
                  </a:lnTo>
                  <a:lnTo>
                    <a:pt x="35" y="247"/>
                  </a:lnTo>
                  <a:lnTo>
                    <a:pt x="33" y="247"/>
                  </a:lnTo>
                  <a:lnTo>
                    <a:pt x="33" y="245"/>
                  </a:lnTo>
                  <a:lnTo>
                    <a:pt x="31" y="245"/>
                  </a:lnTo>
                  <a:lnTo>
                    <a:pt x="31" y="247"/>
                  </a:lnTo>
                  <a:lnTo>
                    <a:pt x="31" y="245"/>
                  </a:lnTo>
                  <a:lnTo>
                    <a:pt x="31" y="243"/>
                  </a:lnTo>
                  <a:lnTo>
                    <a:pt x="33" y="243"/>
                  </a:lnTo>
                  <a:lnTo>
                    <a:pt x="33" y="241"/>
                  </a:lnTo>
                  <a:lnTo>
                    <a:pt x="33" y="239"/>
                  </a:lnTo>
                  <a:lnTo>
                    <a:pt x="35" y="239"/>
                  </a:lnTo>
                  <a:lnTo>
                    <a:pt x="35" y="237"/>
                  </a:lnTo>
                  <a:lnTo>
                    <a:pt x="36" y="237"/>
                  </a:lnTo>
                  <a:lnTo>
                    <a:pt x="35" y="237"/>
                  </a:lnTo>
                  <a:lnTo>
                    <a:pt x="33" y="237"/>
                  </a:lnTo>
                  <a:lnTo>
                    <a:pt x="31" y="237"/>
                  </a:lnTo>
                  <a:lnTo>
                    <a:pt x="31" y="235"/>
                  </a:lnTo>
                  <a:lnTo>
                    <a:pt x="31" y="237"/>
                  </a:lnTo>
                  <a:lnTo>
                    <a:pt x="29" y="235"/>
                  </a:lnTo>
                  <a:lnTo>
                    <a:pt x="29" y="237"/>
                  </a:lnTo>
                  <a:lnTo>
                    <a:pt x="31" y="237"/>
                  </a:lnTo>
                  <a:lnTo>
                    <a:pt x="31" y="239"/>
                  </a:lnTo>
                  <a:lnTo>
                    <a:pt x="33" y="239"/>
                  </a:lnTo>
                  <a:lnTo>
                    <a:pt x="31" y="239"/>
                  </a:lnTo>
                  <a:lnTo>
                    <a:pt x="29" y="239"/>
                  </a:lnTo>
                  <a:lnTo>
                    <a:pt x="31" y="239"/>
                  </a:lnTo>
                  <a:lnTo>
                    <a:pt x="31" y="241"/>
                  </a:lnTo>
                  <a:lnTo>
                    <a:pt x="29" y="241"/>
                  </a:lnTo>
                  <a:lnTo>
                    <a:pt x="29" y="243"/>
                  </a:lnTo>
                  <a:lnTo>
                    <a:pt x="29" y="245"/>
                  </a:lnTo>
                  <a:lnTo>
                    <a:pt x="27" y="245"/>
                  </a:lnTo>
                  <a:lnTo>
                    <a:pt x="29" y="245"/>
                  </a:lnTo>
                  <a:lnTo>
                    <a:pt x="29" y="247"/>
                  </a:lnTo>
                  <a:lnTo>
                    <a:pt x="27" y="247"/>
                  </a:lnTo>
                  <a:lnTo>
                    <a:pt x="27" y="245"/>
                  </a:lnTo>
                  <a:lnTo>
                    <a:pt x="27" y="243"/>
                  </a:lnTo>
                  <a:lnTo>
                    <a:pt x="25" y="243"/>
                  </a:lnTo>
                  <a:lnTo>
                    <a:pt x="25" y="245"/>
                  </a:lnTo>
                  <a:lnTo>
                    <a:pt x="25" y="247"/>
                  </a:lnTo>
                  <a:lnTo>
                    <a:pt x="27" y="247"/>
                  </a:lnTo>
                  <a:lnTo>
                    <a:pt x="29" y="247"/>
                  </a:lnTo>
                  <a:lnTo>
                    <a:pt x="29" y="249"/>
                  </a:lnTo>
                  <a:lnTo>
                    <a:pt x="27" y="249"/>
                  </a:lnTo>
                  <a:lnTo>
                    <a:pt x="29" y="249"/>
                  </a:lnTo>
                  <a:lnTo>
                    <a:pt x="27" y="249"/>
                  </a:lnTo>
                  <a:lnTo>
                    <a:pt x="29" y="249"/>
                  </a:lnTo>
                  <a:lnTo>
                    <a:pt x="27" y="251"/>
                  </a:lnTo>
                  <a:lnTo>
                    <a:pt x="25" y="251"/>
                  </a:lnTo>
                  <a:lnTo>
                    <a:pt x="25" y="253"/>
                  </a:lnTo>
                  <a:lnTo>
                    <a:pt x="25" y="251"/>
                  </a:lnTo>
                  <a:lnTo>
                    <a:pt x="23" y="251"/>
                  </a:lnTo>
                  <a:lnTo>
                    <a:pt x="25" y="251"/>
                  </a:lnTo>
                  <a:lnTo>
                    <a:pt x="23" y="251"/>
                  </a:lnTo>
                  <a:lnTo>
                    <a:pt x="25" y="251"/>
                  </a:lnTo>
                  <a:lnTo>
                    <a:pt x="25" y="253"/>
                  </a:lnTo>
                  <a:lnTo>
                    <a:pt x="23" y="253"/>
                  </a:lnTo>
                  <a:lnTo>
                    <a:pt x="23" y="251"/>
                  </a:lnTo>
                  <a:lnTo>
                    <a:pt x="23" y="253"/>
                  </a:lnTo>
                  <a:lnTo>
                    <a:pt x="21" y="253"/>
                  </a:lnTo>
                  <a:lnTo>
                    <a:pt x="21" y="251"/>
                  </a:lnTo>
                  <a:lnTo>
                    <a:pt x="19" y="251"/>
                  </a:lnTo>
                  <a:lnTo>
                    <a:pt x="19" y="249"/>
                  </a:lnTo>
                  <a:lnTo>
                    <a:pt x="17" y="249"/>
                  </a:lnTo>
                  <a:lnTo>
                    <a:pt x="17" y="251"/>
                  </a:lnTo>
                  <a:lnTo>
                    <a:pt x="19" y="251"/>
                  </a:lnTo>
                  <a:lnTo>
                    <a:pt x="19" y="253"/>
                  </a:lnTo>
                  <a:lnTo>
                    <a:pt x="17" y="253"/>
                  </a:lnTo>
                  <a:lnTo>
                    <a:pt x="19" y="253"/>
                  </a:lnTo>
                  <a:lnTo>
                    <a:pt x="19" y="251"/>
                  </a:lnTo>
                  <a:lnTo>
                    <a:pt x="17" y="251"/>
                  </a:lnTo>
                  <a:lnTo>
                    <a:pt x="17" y="253"/>
                  </a:lnTo>
                  <a:lnTo>
                    <a:pt x="17" y="251"/>
                  </a:lnTo>
                  <a:lnTo>
                    <a:pt x="15" y="251"/>
                  </a:lnTo>
                  <a:lnTo>
                    <a:pt x="15" y="253"/>
                  </a:lnTo>
                  <a:lnTo>
                    <a:pt x="13" y="253"/>
                  </a:lnTo>
                  <a:lnTo>
                    <a:pt x="15" y="253"/>
                  </a:lnTo>
                  <a:lnTo>
                    <a:pt x="13" y="253"/>
                  </a:lnTo>
                  <a:lnTo>
                    <a:pt x="15" y="255"/>
                  </a:lnTo>
                  <a:lnTo>
                    <a:pt x="13" y="255"/>
                  </a:lnTo>
                  <a:lnTo>
                    <a:pt x="13" y="253"/>
                  </a:lnTo>
                  <a:lnTo>
                    <a:pt x="11" y="253"/>
                  </a:lnTo>
                  <a:lnTo>
                    <a:pt x="11" y="255"/>
                  </a:lnTo>
                  <a:lnTo>
                    <a:pt x="13" y="255"/>
                  </a:lnTo>
                  <a:lnTo>
                    <a:pt x="11" y="255"/>
                  </a:lnTo>
                  <a:lnTo>
                    <a:pt x="13" y="255"/>
                  </a:lnTo>
                  <a:lnTo>
                    <a:pt x="13" y="257"/>
                  </a:lnTo>
                  <a:lnTo>
                    <a:pt x="13" y="255"/>
                  </a:lnTo>
                  <a:lnTo>
                    <a:pt x="15" y="257"/>
                  </a:lnTo>
                  <a:lnTo>
                    <a:pt x="13" y="257"/>
                  </a:lnTo>
                  <a:lnTo>
                    <a:pt x="13" y="259"/>
                  </a:lnTo>
                  <a:lnTo>
                    <a:pt x="15" y="259"/>
                  </a:lnTo>
                  <a:lnTo>
                    <a:pt x="13" y="259"/>
                  </a:lnTo>
                  <a:lnTo>
                    <a:pt x="13" y="261"/>
                  </a:lnTo>
                  <a:lnTo>
                    <a:pt x="11" y="261"/>
                  </a:lnTo>
                  <a:lnTo>
                    <a:pt x="11" y="263"/>
                  </a:lnTo>
                  <a:lnTo>
                    <a:pt x="13" y="263"/>
                  </a:lnTo>
                  <a:lnTo>
                    <a:pt x="11" y="263"/>
                  </a:lnTo>
                  <a:lnTo>
                    <a:pt x="11" y="264"/>
                  </a:lnTo>
                  <a:lnTo>
                    <a:pt x="11" y="263"/>
                  </a:lnTo>
                  <a:lnTo>
                    <a:pt x="11" y="264"/>
                  </a:lnTo>
                  <a:lnTo>
                    <a:pt x="9" y="264"/>
                  </a:lnTo>
                  <a:lnTo>
                    <a:pt x="9" y="263"/>
                  </a:lnTo>
                  <a:lnTo>
                    <a:pt x="7" y="263"/>
                  </a:lnTo>
                  <a:lnTo>
                    <a:pt x="7" y="261"/>
                  </a:lnTo>
                  <a:lnTo>
                    <a:pt x="7" y="263"/>
                  </a:lnTo>
                  <a:lnTo>
                    <a:pt x="7" y="264"/>
                  </a:lnTo>
                  <a:lnTo>
                    <a:pt x="7" y="263"/>
                  </a:lnTo>
                  <a:lnTo>
                    <a:pt x="6" y="263"/>
                  </a:lnTo>
                  <a:lnTo>
                    <a:pt x="4" y="263"/>
                  </a:lnTo>
                  <a:lnTo>
                    <a:pt x="4" y="261"/>
                  </a:lnTo>
                  <a:lnTo>
                    <a:pt x="4" y="263"/>
                  </a:lnTo>
                  <a:lnTo>
                    <a:pt x="4" y="264"/>
                  </a:lnTo>
                  <a:lnTo>
                    <a:pt x="6" y="264"/>
                  </a:lnTo>
                  <a:lnTo>
                    <a:pt x="4" y="264"/>
                  </a:lnTo>
                  <a:lnTo>
                    <a:pt x="4" y="266"/>
                  </a:lnTo>
                  <a:lnTo>
                    <a:pt x="6" y="266"/>
                  </a:lnTo>
                  <a:lnTo>
                    <a:pt x="4" y="268"/>
                  </a:lnTo>
                  <a:lnTo>
                    <a:pt x="6" y="268"/>
                  </a:lnTo>
                  <a:lnTo>
                    <a:pt x="7" y="268"/>
                  </a:lnTo>
                  <a:lnTo>
                    <a:pt x="7" y="270"/>
                  </a:lnTo>
                  <a:lnTo>
                    <a:pt x="7" y="272"/>
                  </a:lnTo>
                  <a:lnTo>
                    <a:pt x="7" y="274"/>
                  </a:lnTo>
                  <a:lnTo>
                    <a:pt x="9" y="276"/>
                  </a:lnTo>
                  <a:lnTo>
                    <a:pt x="7" y="278"/>
                  </a:lnTo>
                  <a:lnTo>
                    <a:pt x="7" y="276"/>
                  </a:lnTo>
                  <a:lnTo>
                    <a:pt x="6" y="276"/>
                  </a:lnTo>
                  <a:lnTo>
                    <a:pt x="6" y="278"/>
                  </a:lnTo>
                  <a:lnTo>
                    <a:pt x="4" y="278"/>
                  </a:lnTo>
                  <a:lnTo>
                    <a:pt x="2" y="278"/>
                  </a:lnTo>
                  <a:lnTo>
                    <a:pt x="2" y="276"/>
                  </a:lnTo>
                  <a:lnTo>
                    <a:pt x="0" y="278"/>
                  </a:lnTo>
                  <a:lnTo>
                    <a:pt x="0" y="276"/>
                  </a:lnTo>
                  <a:lnTo>
                    <a:pt x="0" y="278"/>
                  </a:lnTo>
                  <a:lnTo>
                    <a:pt x="2" y="278"/>
                  </a:lnTo>
                  <a:lnTo>
                    <a:pt x="0" y="280"/>
                  </a:lnTo>
                  <a:lnTo>
                    <a:pt x="2" y="280"/>
                  </a:lnTo>
                  <a:lnTo>
                    <a:pt x="4" y="280"/>
                  </a:lnTo>
                  <a:lnTo>
                    <a:pt x="4" y="282"/>
                  </a:lnTo>
                  <a:lnTo>
                    <a:pt x="6" y="282"/>
                  </a:lnTo>
                  <a:lnTo>
                    <a:pt x="6" y="280"/>
                  </a:lnTo>
                  <a:lnTo>
                    <a:pt x="7" y="28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5" name="Freeform 1679"/>
            <p:cNvSpPr>
              <a:spLocks/>
            </p:cNvSpPr>
            <p:nvPr/>
          </p:nvSpPr>
          <p:spPr bwMode="gray">
            <a:xfrm>
              <a:off x="3973821" y="1626922"/>
              <a:ext cx="108237" cy="130464"/>
            </a:xfrm>
            <a:custGeom>
              <a:avLst/>
              <a:gdLst>
                <a:gd name="T0" fmla="*/ 105 w 112"/>
                <a:gd name="T1" fmla="*/ 72 h 135"/>
                <a:gd name="T2" fmla="*/ 105 w 112"/>
                <a:gd name="T3" fmla="*/ 75 h 135"/>
                <a:gd name="T4" fmla="*/ 103 w 112"/>
                <a:gd name="T5" fmla="*/ 77 h 135"/>
                <a:gd name="T6" fmla="*/ 97 w 112"/>
                <a:gd name="T7" fmla="*/ 79 h 135"/>
                <a:gd name="T8" fmla="*/ 95 w 112"/>
                <a:gd name="T9" fmla="*/ 85 h 135"/>
                <a:gd name="T10" fmla="*/ 95 w 112"/>
                <a:gd name="T11" fmla="*/ 93 h 135"/>
                <a:gd name="T12" fmla="*/ 97 w 112"/>
                <a:gd name="T13" fmla="*/ 101 h 135"/>
                <a:gd name="T14" fmla="*/ 95 w 112"/>
                <a:gd name="T15" fmla="*/ 108 h 135"/>
                <a:gd name="T16" fmla="*/ 89 w 112"/>
                <a:gd name="T17" fmla="*/ 114 h 135"/>
                <a:gd name="T18" fmla="*/ 85 w 112"/>
                <a:gd name="T19" fmla="*/ 116 h 135"/>
                <a:gd name="T20" fmla="*/ 93 w 112"/>
                <a:gd name="T21" fmla="*/ 122 h 135"/>
                <a:gd name="T22" fmla="*/ 89 w 112"/>
                <a:gd name="T23" fmla="*/ 126 h 135"/>
                <a:gd name="T24" fmla="*/ 83 w 112"/>
                <a:gd name="T25" fmla="*/ 128 h 135"/>
                <a:gd name="T26" fmla="*/ 89 w 112"/>
                <a:gd name="T27" fmla="*/ 132 h 135"/>
                <a:gd name="T28" fmla="*/ 81 w 112"/>
                <a:gd name="T29" fmla="*/ 132 h 135"/>
                <a:gd name="T30" fmla="*/ 76 w 112"/>
                <a:gd name="T31" fmla="*/ 133 h 135"/>
                <a:gd name="T32" fmla="*/ 74 w 112"/>
                <a:gd name="T33" fmla="*/ 133 h 135"/>
                <a:gd name="T34" fmla="*/ 72 w 112"/>
                <a:gd name="T35" fmla="*/ 128 h 135"/>
                <a:gd name="T36" fmla="*/ 66 w 112"/>
                <a:gd name="T37" fmla="*/ 126 h 135"/>
                <a:gd name="T38" fmla="*/ 68 w 112"/>
                <a:gd name="T39" fmla="*/ 122 h 135"/>
                <a:gd name="T40" fmla="*/ 70 w 112"/>
                <a:gd name="T41" fmla="*/ 116 h 135"/>
                <a:gd name="T42" fmla="*/ 66 w 112"/>
                <a:gd name="T43" fmla="*/ 116 h 135"/>
                <a:gd name="T44" fmla="*/ 58 w 112"/>
                <a:gd name="T45" fmla="*/ 122 h 135"/>
                <a:gd name="T46" fmla="*/ 49 w 112"/>
                <a:gd name="T47" fmla="*/ 122 h 135"/>
                <a:gd name="T48" fmla="*/ 49 w 112"/>
                <a:gd name="T49" fmla="*/ 116 h 135"/>
                <a:gd name="T50" fmla="*/ 45 w 112"/>
                <a:gd name="T51" fmla="*/ 116 h 135"/>
                <a:gd name="T52" fmla="*/ 47 w 112"/>
                <a:gd name="T53" fmla="*/ 108 h 135"/>
                <a:gd name="T54" fmla="*/ 41 w 112"/>
                <a:gd name="T55" fmla="*/ 104 h 135"/>
                <a:gd name="T56" fmla="*/ 37 w 112"/>
                <a:gd name="T57" fmla="*/ 104 h 135"/>
                <a:gd name="T58" fmla="*/ 39 w 112"/>
                <a:gd name="T59" fmla="*/ 101 h 135"/>
                <a:gd name="T60" fmla="*/ 37 w 112"/>
                <a:gd name="T61" fmla="*/ 97 h 135"/>
                <a:gd name="T62" fmla="*/ 33 w 112"/>
                <a:gd name="T63" fmla="*/ 87 h 135"/>
                <a:gd name="T64" fmla="*/ 29 w 112"/>
                <a:gd name="T65" fmla="*/ 85 h 135"/>
                <a:gd name="T66" fmla="*/ 25 w 112"/>
                <a:gd name="T67" fmla="*/ 79 h 135"/>
                <a:gd name="T68" fmla="*/ 23 w 112"/>
                <a:gd name="T69" fmla="*/ 77 h 135"/>
                <a:gd name="T70" fmla="*/ 23 w 112"/>
                <a:gd name="T71" fmla="*/ 72 h 135"/>
                <a:gd name="T72" fmla="*/ 22 w 112"/>
                <a:gd name="T73" fmla="*/ 68 h 135"/>
                <a:gd name="T74" fmla="*/ 31 w 112"/>
                <a:gd name="T75" fmla="*/ 60 h 135"/>
                <a:gd name="T76" fmla="*/ 23 w 112"/>
                <a:gd name="T77" fmla="*/ 62 h 135"/>
                <a:gd name="T78" fmla="*/ 27 w 112"/>
                <a:gd name="T79" fmla="*/ 56 h 135"/>
                <a:gd name="T80" fmla="*/ 35 w 112"/>
                <a:gd name="T81" fmla="*/ 58 h 135"/>
                <a:gd name="T82" fmla="*/ 25 w 112"/>
                <a:gd name="T83" fmla="*/ 43 h 135"/>
                <a:gd name="T84" fmla="*/ 22 w 112"/>
                <a:gd name="T85" fmla="*/ 52 h 135"/>
                <a:gd name="T86" fmla="*/ 18 w 112"/>
                <a:gd name="T87" fmla="*/ 50 h 135"/>
                <a:gd name="T88" fmla="*/ 16 w 112"/>
                <a:gd name="T89" fmla="*/ 48 h 135"/>
                <a:gd name="T90" fmla="*/ 14 w 112"/>
                <a:gd name="T91" fmla="*/ 41 h 135"/>
                <a:gd name="T92" fmla="*/ 18 w 112"/>
                <a:gd name="T93" fmla="*/ 35 h 135"/>
                <a:gd name="T94" fmla="*/ 16 w 112"/>
                <a:gd name="T95" fmla="*/ 35 h 135"/>
                <a:gd name="T96" fmla="*/ 10 w 112"/>
                <a:gd name="T97" fmla="*/ 33 h 135"/>
                <a:gd name="T98" fmla="*/ 14 w 112"/>
                <a:gd name="T99" fmla="*/ 29 h 135"/>
                <a:gd name="T100" fmla="*/ 12 w 112"/>
                <a:gd name="T101" fmla="*/ 27 h 135"/>
                <a:gd name="T102" fmla="*/ 6 w 112"/>
                <a:gd name="T103" fmla="*/ 25 h 135"/>
                <a:gd name="T104" fmla="*/ 22 w 112"/>
                <a:gd name="T105" fmla="*/ 10 h 135"/>
                <a:gd name="T106" fmla="*/ 31 w 112"/>
                <a:gd name="T107" fmla="*/ 6 h 135"/>
                <a:gd name="T108" fmla="*/ 10 w 112"/>
                <a:gd name="T109" fmla="*/ 21 h 135"/>
                <a:gd name="T110" fmla="*/ 2 w 112"/>
                <a:gd name="T111" fmla="*/ 17 h 135"/>
                <a:gd name="T112" fmla="*/ 8 w 112"/>
                <a:gd name="T113" fmla="*/ 15 h 135"/>
                <a:gd name="T114" fmla="*/ 8 w 112"/>
                <a:gd name="T115" fmla="*/ 10 h 135"/>
                <a:gd name="T116" fmla="*/ 8 w 112"/>
                <a:gd name="T117" fmla="*/ 8 h 135"/>
                <a:gd name="T118" fmla="*/ 6 w 112"/>
                <a:gd name="T119"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35">
                  <a:moveTo>
                    <a:pt x="110" y="62"/>
                  </a:moveTo>
                  <a:lnTo>
                    <a:pt x="110" y="64"/>
                  </a:lnTo>
                  <a:lnTo>
                    <a:pt x="110" y="66"/>
                  </a:lnTo>
                  <a:lnTo>
                    <a:pt x="109" y="66"/>
                  </a:lnTo>
                  <a:lnTo>
                    <a:pt x="110" y="66"/>
                  </a:lnTo>
                  <a:lnTo>
                    <a:pt x="110" y="68"/>
                  </a:lnTo>
                  <a:lnTo>
                    <a:pt x="110" y="70"/>
                  </a:lnTo>
                  <a:lnTo>
                    <a:pt x="112" y="70"/>
                  </a:lnTo>
                  <a:lnTo>
                    <a:pt x="110" y="72"/>
                  </a:lnTo>
                  <a:lnTo>
                    <a:pt x="107" y="72"/>
                  </a:lnTo>
                  <a:lnTo>
                    <a:pt x="107" y="70"/>
                  </a:lnTo>
                  <a:lnTo>
                    <a:pt x="105" y="70"/>
                  </a:lnTo>
                  <a:lnTo>
                    <a:pt x="105" y="68"/>
                  </a:lnTo>
                  <a:lnTo>
                    <a:pt x="103" y="68"/>
                  </a:lnTo>
                  <a:lnTo>
                    <a:pt x="103" y="70"/>
                  </a:lnTo>
                  <a:lnTo>
                    <a:pt x="105" y="70"/>
                  </a:lnTo>
                  <a:lnTo>
                    <a:pt x="105" y="72"/>
                  </a:lnTo>
                  <a:lnTo>
                    <a:pt x="107" y="72"/>
                  </a:lnTo>
                  <a:lnTo>
                    <a:pt x="109" y="72"/>
                  </a:lnTo>
                  <a:lnTo>
                    <a:pt x="109" y="74"/>
                  </a:lnTo>
                  <a:lnTo>
                    <a:pt x="110" y="74"/>
                  </a:lnTo>
                  <a:lnTo>
                    <a:pt x="109" y="74"/>
                  </a:lnTo>
                  <a:lnTo>
                    <a:pt x="110" y="74"/>
                  </a:lnTo>
                  <a:lnTo>
                    <a:pt x="109" y="75"/>
                  </a:lnTo>
                  <a:lnTo>
                    <a:pt x="109" y="74"/>
                  </a:lnTo>
                  <a:lnTo>
                    <a:pt x="107" y="74"/>
                  </a:lnTo>
                  <a:lnTo>
                    <a:pt x="107" y="75"/>
                  </a:lnTo>
                  <a:lnTo>
                    <a:pt x="107" y="74"/>
                  </a:lnTo>
                  <a:lnTo>
                    <a:pt x="105" y="74"/>
                  </a:lnTo>
                  <a:lnTo>
                    <a:pt x="107" y="74"/>
                  </a:lnTo>
                  <a:lnTo>
                    <a:pt x="107" y="75"/>
                  </a:lnTo>
                  <a:lnTo>
                    <a:pt x="107" y="77"/>
                  </a:lnTo>
                  <a:lnTo>
                    <a:pt x="107" y="75"/>
                  </a:lnTo>
                  <a:lnTo>
                    <a:pt x="105" y="75"/>
                  </a:lnTo>
                  <a:lnTo>
                    <a:pt x="105" y="74"/>
                  </a:lnTo>
                  <a:lnTo>
                    <a:pt x="105" y="75"/>
                  </a:lnTo>
                  <a:lnTo>
                    <a:pt x="103" y="74"/>
                  </a:lnTo>
                  <a:lnTo>
                    <a:pt x="103" y="75"/>
                  </a:lnTo>
                  <a:lnTo>
                    <a:pt x="105" y="75"/>
                  </a:lnTo>
                  <a:lnTo>
                    <a:pt x="105" y="77"/>
                  </a:lnTo>
                  <a:lnTo>
                    <a:pt x="107" y="77"/>
                  </a:lnTo>
                  <a:lnTo>
                    <a:pt x="105" y="77"/>
                  </a:lnTo>
                  <a:lnTo>
                    <a:pt x="105" y="75"/>
                  </a:lnTo>
                  <a:lnTo>
                    <a:pt x="103" y="75"/>
                  </a:lnTo>
                  <a:lnTo>
                    <a:pt x="103" y="74"/>
                  </a:lnTo>
                  <a:lnTo>
                    <a:pt x="101" y="74"/>
                  </a:lnTo>
                  <a:lnTo>
                    <a:pt x="101" y="75"/>
                  </a:lnTo>
                  <a:lnTo>
                    <a:pt x="101" y="77"/>
                  </a:lnTo>
                  <a:lnTo>
                    <a:pt x="103" y="77"/>
                  </a:lnTo>
                  <a:lnTo>
                    <a:pt x="101" y="77"/>
                  </a:lnTo>
                  <a:lnTo>
                    <a:pt x="103" y="77"/>
                  </a:lnTo>
                  <a:lnTo>
                    <a:pt x="103" y="79"/>
                  </a:lnTo>
                  <a:lnTo>
                    <a:pt x="103" y="81"/>
                  </a:lnTo>
                  <a:lnTo>
                    <a:pt x="105" y="81"/>
                  </a:lnTo>
                  <a:lnTo>
                    <a:pt x="103" y="81"/>
                  </a:lnTo>
                  <a:lnTo>
                    <a:pt x="101" y="79"/>
                  </a:lnTo>
                  <a:lnTo>
                    <a:pt x="99" y="79"/>
                  </a:lnTo>
                  <a:lnTo>
                    <a:pt x="101" y="79"/>
                  </a:lnTo>
                  <a:lnTo>
                    <a:pt x="101" y="81"/>
                  </a:lnTo>
                  <a:lnTo>
                    <a:pt x="103" y="81"/>
                  </a:lnTo>
                  <a:lnTo>
                    <a:pt x="103" y="83"/>
                  </a:lnTo>
                  <a:lnTo>
                    <a:pt x="101" y="83"/>
                  </a:lnTo>
                  <a:lnTo>
                    <a:pt x="101" y="81"/>
                  </a:lnTo>
                  <a:lnTo>
                    <a:pt x="99" y="81"/>
                  </a:lnTo>
                  <a:lnTo>
                    <a:pt x="99" y="83"/>
                  </a:lnTo>
                  <a:lnTo>
                    <a:pt x="99" y="81"/>
                  </a:lnTo>
                  <a:lnTo>
                    <a:pt x="99" y="79"/>
                  </a:lnTo>
                  <a:lnTo>
                    <a:pt x="97" y="79"/>
                  </a:lnTo>
                  <a:lnTo>
                    <a:pt x="99" y="81"/>
                  </a:lnTo>
                  <a:lnTo>
                    <a:pt x="97" y="81"/>
                  </a:lnTo>
                  <a:lnTo>
                    <a:pt x="99" y="81"/>
                  </a:lnTo>
                  <a:lnTo>
                    <a:pt x="99" y="83"/>
                  </a:lnTo>
                  <a:lnTo>
                    <a:pt x="101" y="83"/>
                  </a:lnTo>
                  <a:lnTo>
                    <a:pt x="103" y="83"/>
                  </a:lnTo>
                  <a:lnTo>
                    <a:pt x="103" y="85"/>
                  </a:lnTo>
                  <a:lnTo>
                    <a:pt x="101" y="85"/>
                  </a:lnTo>
                  <a:lnTo>
                    <a:pt x="101" y="87"/>
                  </a:lnTo>
                  <a:lnTo>
                    <a:pt x="99" y="87"/>
                  </a:lnTo>
                  <a:lnTo>
                    <a:pt x="99" y="85"/>
                  </a:lnTo>
                  <a:lnTo>
                    <a:pt x="99" y="87"/>
                  </a:lnTo>
                  <a:lnTo>
                    <a:pt x="97" y="87"/>
                  </a:lnTo>
                  <a:lnTo>
                    <a:pt x="97" y="85"/>
                  </a:lnTo>
                  <a:lnTo>
                    <a:pt x="95" y="85"/>
                  </a:lnTo>
                  <a:lnTo>
                    <a:pt x="95" y="87"/>
                  </a:lnTo>
                  <a:lnTo>
                    <a:pt x="95" y="85"/>
                  </a:lnTo>
                  <a:lnTo>
                    <a:pt x="95" y="87"/>
                  </a:lnTo>
                  <a:lnTo>
                    <a:pt x="95" y="89"/>
                  </a:lnTo>
                  <a:lnTo>
                    <a:pt x="95" y="87"/>
                  </a:lnTo>
                  <a:lnTo>
                    <a:pt x="95" y="89"/>
                  </a:lnTo>
                  <a:lnTo>
                    <a:pt x="93" y="89"/>
                  </a:lnTo>
                  <a:lnTo>
                    <a:pt x="93" y="87"/>
                  </a:lnTo>
                  <a:lnTo>
                    <a:pt x="93" y="89"/>
                  </a:lnTo>
                  <a:lnTo>
                    <a:pt x="91" y="89"/>
                  </a:lnTo>
                  <a:lnTo>
                    <a:pt x="89" y="89"/>
                  </a:lnTo>
                  <a:lnTo>
                    <a:pt x="89" y="87"/>
                  </a:lnTo>
                  <a:lnTo>
                    <a:pt x="89" y="89"/>
                  </a:lnTo>
                  <a:lnTo>
                    <a:pt x="91" y="89"/>
                  </a:lnTo>
                  <a:lnTo>
                    <a:pt x="93" y="91"/>
                  </a:lnTo>
                  <a:lnTo>
                    <a:pt x="95" y="91"/>
                  </a:lnTo>
                  <a:lnTo>
                    <a:pt x="97" y="91"/>
                  </a:lnTo>
                  <a:lnTo>
                    <a:pt x="97" y="93"/>
                  </a:lnTo>
                  <a:lnTo>
                    <a:pt x="95" y="93"/>
                  </a:lnTo>
                  <a:lnTo>
                    <a:pt x="95" y="95"/>
                  </a:lnTo>
                  <a:lnTo>
                    <a:pt x="97" y="95"/>
                  </a:lnTo>
                  <a:lnTo>
                    <a:pt x="95" y="95"/>
                  </a:lnTo>
                  <a:lnTo>
                    <a:pt x="95" y="93"/>
                  </a:lnTo>
                  <a:lnTo>
                    <a:pt x="93" y="93"/>
                  </a:lnTo>
                  <a:lnTo>
                    <a:pt x="91" y="93"/>
                  </a:lnTo>
                  <a:lnTo>
                    <a:pt x="93" y="95"/>
                  </a:lnTo>
                  <a:lnTo>
                    <a:pt x="95" y="95"/>
                  </a:lnTo>
                  <a:lnTo>
                    <a:pt x="97" y="97"/>
                  </a:lnTo>
                  <a:lnTo>
                    <a:pt x="97" y="99"/>
                  </a:lnTo>
                  <a:lnTo>
                    <a:pt x="97" y="101"/>
                  </a:lnTo>
                  <a:lnTo>
                    <a:pt x="95" y="101"/>
                  </a:lnTo>
                  <a:lnTo>
                    <a:pt x="97" y="101"/>
                  </a:lnTo>
                  <a:lnTo>
                    <a:pt x="95" y="101"/>
                  </a:lnTo>
                  <a:lnTo>
                    <a:pt x="95" y="103"/>
                  </a:lnTo>
                  <a:lnTo>
                    <a:pt x="97" y="103"/>
                  </a:lnTo>
                  <a:lnTo>
                    <a:pt x="97" y="101"/>
                  </a:lnTo>
                  <a:lnTo>
                    <a:pt x="99" y="101"/>
                  </a:lnTo>
                  <a:lnTo>
                    <a:pt x="99" y="103"/>
                  </a:lnTo>
                  <a:lnTo>
                    <a:pt x="97" y="103"/>
                  </a:lnTo>
                  <a:lnTo>
                    <a:pt x="95" y="103"/>
                  </a:lnTo>
                  <a:lnTo>
                    <a:pt x="97" y="103"/>
                  </a:lnTo>
                  <a:lnTo>
                    <a:pt x="97" y="104"/>
                  </a:lnTo>
                  <a:lnTo>
                    <a:pt x="97" y="106"/>
                  </a:lnTo>
                  <a:lnTo>
                    <a:pt x="95" y="106"/>
                  </a:lnTo>
                  <a:lnTo>
                    <a:pt x="93" y="106"/>
                  </a:lnTo>
                  <a:lnTo>
                    <a:pt x="93" y="104"/>
                  </a:lnTo>
                  <a:lnTo>
                    <a:pt x="91" y="106"/>
                  </a:lnTo>
                  <a:lnTo>
                    <a:pt x="93" y="106"/>
                  </a:lnTo>
                  <a:lnTo>
                    <a:pt x="93" y="104"/>
                  </a:lnTo>
                  <a:lnTo>
                    <a:pt x="95" y="106"/>
                  </a:lnTo>
                  <a:lnTo>
                    <a:pt x="97" y="106"/>
                  </a:lnTo>
                  <a:lnTo>
                    <a:pt x="95" y="106"/>
                  </a:lnTo>
                  <a:lnTo>
                    <a:pt x="95" y="108"/>
                  </a:lnTo>
                  <a:lnTo>
                    <a:pt x="97" y="108"/>
                  </a:lnTo>
                  <a:lnTo>
                    <a:pt x="95" y="108"/>
                  </a:lnTo>
                  <a:lnTo>
                    <a:pt x="97" y="108"/>
                  </a:lnTo>
                  <a:lnTo>
                    <a:pt x="95" y="108"/>
                  </a:lnTo>
                  <a:lnTo>
                    <a:pt x="95" y="110"/>
                  </a:lnTo>
                  <a:lnTo>
                    <a:pt x="93" y="110"/>
                  </a:lnTo>
                  <a:lnTo>
                    <a:pt x="91" y="108"/>
                  </a:lnTo>
                  <a:lnTo>
                    <a:pt x="91" y="110"/>
                  </a:lnTo>
                  <a:lnTo>
                    <a:pt x="93" y="110"/>
                  </a:lnTo>
                  <a:lnTo>
                    <a:pt x="95" y="110"/>
                  </a:lnTo>
                  <a:lnTo>
                    <a:pt x="95" y="112"/>
                  </a:lnTo>
                  <a:lnTo>
                    <a:pt x="95" y="114"/>
                  </a:lnTo>
                  <a:lnTo>
                    <a:pt x="93" y="114"/>
                  </a:lnTo>
                  <a:lnTo>
                    <a:pt x="91" y="112"/>
                  </a:lnTo>
                  <a:lnTo>
                    <a:pt x="91" y="114"/>
                  </a:lnTo>
                  <a:lnTo>
                    <a:pt x="89" y="112"/>
                  </a:lnTo>
                  <a:lnTo>
                    <a:pt x="89" y="114"/>
                  </a:lnTo>
                  <a:lnTo>
                    <a:pt x="91" y="114"/>
                  </a:lnTo>
                  <a:lnTo>
                    <a:pt x="93" y="114"/>
                  </a:lnTo>
                  <a:lnTo>
                    <a:pt x="91" y="114"/>
                  </a:lnTo>
                  <a:lnTo>
                    <a:pt x="93" y="114"/>
                  </a:lnTo>
                  <a:lnTo>
                    <a:pt x="95" y="116"/>
                  </a:lnTo>
                  <a:lnTo>
                    <a:pt x="93" y="116"/>
                  </a:lnTo>
                  <a:lnTo>
                    <a:pt x="91" y="116"/>
                  </a:lnTo>
                  <a:lnTo>
                    <a:pt x="89" y="116"/>
                  </a:lnTo>
                  <a:lnTo>
                    <a:pt x="91" y="116"/>
                  </a:lnTo>
                  <a:lnTo>
                    <a:pt x="93" y="116"/>
                  </a:lnTo>
                  <a:lnTo>
                    <a:pt x="93" y="118"/>
                  </a:lnTo>
                  <a:lnTo>
                    <a:pt x="93" y="116"/>
                  </a:lnTo>
                  <a:lnTo>
                    <a:pt x="91" y="116"/>
                  </a:lnTo>
                  <a:lnTo>
                    <a:pt x="91" y="118"/>
                  </a:lnTo>
                  <a:lnTo>
                    <a:pt x="89" y="116"/>
                  </a:lnTo>
                  <a:lnTo>
                    <a:pt x="87" y="116"/>
                  </a:lnTo>
                  <a:lnTo>
                    <a:pt x="85" y="116"/>
                  </a:lnTo>
                  <a:lnTo>
                    <a:pt x="87" y="116"/>
                  </a:lnTo>
                  <a:lnTo>
                    <a:pt x="87" y="118"/>
                  </a:lnTo>
                  <a:lnTo>
                    <a:pt x="89" y="118"/>
                  </a:lnTo>
                  <a:lnTo>
                    <a:pt x="91" y="118"/>
                  </a:lnTo>
                  <a:lnTo>
                    <a:pt x="93" y="118"/>
                  </a:lnTo>
                  <a:lnTo>
                    <a:pt x="93" y="120"/>
                  </a:lnTo>
                  <a:lnTo>
                    <a:pt x="93" y="118"/>
                  </a:lnTo>
                  <a:lnTo>
                    <a:pt x="93" y="120"/>
                  </a:lnTo>
                  <a:lnTo>
                    <a:pt x="91" y="120"/>
                  </a:lnTo>
                  <a:lnTo>
                    <a:pt x="91" y="122"/>
                  </a:lnTo>
                  <a:lnTo>
                    <a:pt x="89" y="120"/>
                  </a:lnTo>
                  <a:lnTo>
                    <a:pt x="87" y="120"/>
                  </a:lnTo>
                  <a:lnTo>
                    <a:pt x="89" y="122"/>
                  </a:lnTo>
                  <a:lnTo>
                    <a:pt x="91" y="122"/>
                  </a:lnTo>
                  <a:lnTo>
                    <a:pt x="93" y="122"/>
                  </a:lnTo>
                  <a:lnTo>
                    <a:pt x="91" y="122"/>
                  </a:lnTo>
                  <a:lnTo>
                    <a:pt x="93" y="122"/>
                  </a:lnTo>
                  <a:lnTo>
                    <a:pt x="91" y="122"/>
                  </a:lnTo>
                  <a:lnTo>
                    <a:pt x="89" y="122"/>
                  </a:lnTo>
                  <a:lnTo>
                    <a:pt x="87" y="122"/>
                  </a:lnTo>
                  <a:lnTo>
                    <a:pt x="89" y="122"/>
                  </a:lnTo>
                  <a:lnTo>
                    <a:pt x="91" y="122"/>
                  </a:lnTo>
                  <a:lnTo>
                    <a:pt x="91" y="124"/>
                  </a:lnTo>
                  <a:lnTo>
                    <a:pt x="93" y="124"/>
                  </a:lnTo>
                  <a:lnTo>
                    <a:pt x="91" y="124"/>
                  </a:lnTo>
                  <a:lnTo>
                    <a:pt x="91" y="126"/>
                  </a:lnTo>
                  <a:lnTo>
                    <a:pt x="91" y="124"/>
                  </a:lnTo>
                  <a:lnTo>
                    <a:pt x="89" y="124"/>
                  </a:lnTo>
                  <a:lnTo>
                    <a:pt x="89" y="126"/>
                  </a:lnTo>
                  <a:lnTo>
                    <a:pt x="91" y="126"/>
                  </a:lnTo>
                  <a:lnTo>
                    <a:pt x="93" y="124"/>
                  </a:lnTo>
                  <a:lnTo>
                    <a:pt x="93" y="126"/>
                  </a:lnTo>
                  <a:lnTo>
                    <a:pt x="91" y="126"/>
                  </a:lnTo>
                  <a:lnTo>
                    <a:pt x="89" y="126"/>
                  </a:lnTo>
                  <a:lnTo>
                    <a:pt x="91" y="126"/>
                  </a:lnTo>
                  <a:lnTo>
                    <a:pt x="93" y="126"/>
                  </a:lnTo>
                  <a:lnTo>
                    <a:pt x="91" y="126"/>
                  </a:lnTo>
                  <a:lnTo>
                    <a:pt x="89" y="126"/>
                  </a:lnTo>
                  <a:lnTo>
                    <a:pt x="89" y="128"/>
                  </a:lnTo>
                  <a:lnTo>
                    <a:pt x="91" y="128"/>
                  </a:lnTo>
                  <a:lnTo>
                    <a:pt x="89" y="128"/>
                  </a:lnTo>
                  <a:lnTo>
                    <a:pt x="89" y="126"/>
                  </a:lnTo>
                  <a:lnTo>
                    <a:pt x="89" y="128"/>
                  </a:lnTo>
                  <a:lnTo>
                    <a:pt x="87" y="128"/>
                  </a:lnTo>
                  <a:lnTo>
                    <a:pt x="87" y="126"/>
                  </a:lnTo>
                  <a:lnTo>
                    <a:pt x="85" y="126"/>
                  </a:lnTo>
                  <a:lnTo>
                    <a:pt x="85" y="124"/>
                  </a:lnTo>
                  <a:lnTo>
                    <a:pt x="85" y="126"/>
                  </a:lnTo>
                  <a:lnTo>
                    <a:pt x="81" y="126"/>
                  </a:lnTo>
                  <a:lnTo>
                    <a:pt x="83" y="126"/>
                  </a:lnTo>
                  <a:lnTo>
                    <a:pt x="83" y="128"/>
                  </a:lnTo>
                  <a:lnTo>
                    <a:pt x="85" y="128"/>
                  </a:lnTo>
                  <a:lnTo>
                    <a:pt x="83" y="128"/>
                  </a:lnTo>
                  <a:lnTo>
                    <a:pt x="85" y="128"/>
                  </a:lnTo>
                  <a:lnTo>
                    <a:pt x="87" y="128"/>
                  </a:lnTo>
                  <a:lnTo>
                    <a:pt x="89" y="128"/>
                  </a:lnTo>
                  <a:lnTo>
                    <a:pt x="87" y="128"/>
                  </a:lnTo>
                  <a:lnTo>
                    <a:pt x="87" y="130"/>
                  </a:lnTo>
                  <a:lnTo>
                    <a:pt x="85" y="130"/>
                  </a:lnTo>
                  <a:lnTo>
                    <a:pt x="85" y="132"/>
                  </a:lnTo>
                  <a:lnTo>
                    <a:pt x="85" y="130"/>
                  </a:lnTo>
                  <a:lnTo>
                    <a:pt x="87" y="130"/>
                  </a:lnTo>
                  <a:lnTo>
                    <a:pt x="89" y="130"/>
                  </a:lnTo>
                  <a:lnTo>
                    <a:pt x="87" y="130"/>
                  </a:lnTo>
                  <a:lnTo>
                    <a:pt x="89" y="130"/>
                  </a:lnTo>
                  <a:lnTo>
                    <a:pt x="89" y="132"/>
                  </a:lnTo>
                  <a:lnTo>
                    <a:pt x="91" y="132"/>
                  </a:lnTo>
                  <a:lnTo>
                    <a:pt x="89" y="132"/>
                  </a:lnTo>
                  <a:lnTo>
                    <a:pt x="87" y="132"/>
                  </a:lnTo>
                  <a:lnTo>
                    <a:pt x="89" y="132"/>
                  </a:lnTo>
                  <a:lnTo>
                    <a:pt x="89" y="133"/>
                  </a:lnTo>
                  <a:lnTo>
                    <a:pt x="91" y="133"/>
                  </a:lnTo>
                  <a:lnTo>
                    <a:pt x="89" y="133"/>
                  </a:lnTo>
                  <a:lnTo>
                    <a:pt x="87" y="133"/>
                  </a:lnTo>
                  <a:lnTo>
                    <a:pt x="85" y="133"/>
                  </a:lnTo>
                  <a:lnTo>
                    <a:pt x="83" y="133"/>
                  </a:lnTo>
                  <a:lnTo>
                    <a:pt x="81" y="133"/>
                  </a:lnTo>
                  <a:lnTo>
                    <a:pt x="81" y="132"/>
                  </a:lnTo>
                  <a:lnTo>
                    <a:pt x="83" y="132"/>
                  </a:lnTo>
                  <a:lnTo>
                    <a:pt x="83" y="130"/>
                  </a:lnTo>
                  <a:lnTo>
                    <a:pt x="81" y="130"/>
                  </a:lnTo>
                  <a:lnTo>
                    <a:pt x="81" y="132"/>
                  </a:lnTo>
                  <a:lnTo>
                    <a:pt x="81" y="130"/>
                  </a:lnTo>
                  <a:lnTo>
                    <a:pt x="80" y="130"/>
                  </a:lnTo>
                  <a:lnTo>
                    <a:pt x="81" y="132"/>
                  </a:lnTo>
                  <a:lnTo>
                    <a:pt x="80" y="132"/>
                  </a:lnTo>
                  <a:lnTo>
                    <a:pt x="81" y="132"/>
                  </a:lnTo>
                  <a:lnTo>
                    <a:pt x="81" y="133"/>
                  </a:lnTo>
                  <a:lnTo>
                    <a:pt x="80" y="133"/>
                  </a:lnTo>
                  <a:lnTo>
                    <a:pt x="78" y="135"/>
                  </a:lnTo>
                  <a:lnTo>
                    <a:pt x="78" y="133"/>
                  </a:lnTo>
                  <a:lnTo>
                    <a:pt x="78" y="135"/>
                  </a:lnTo>
                  <a:lnTo>
                    <a:pt x="76" y="135"/>
                  </a:lnTo>
                  <a:lnTo>
                    <a:pt x="76" y="133"/>
                  </a:lnTo>
                  <a:lnTo>
                    <a:pt x="76" y="135"/>
                  </a:lnTo>
                  <a:lnTo>
                    <a:pt x="74" y="135"/>
                  </a:lnTo>
                  <a:lnTo>
                    <a:pt x="76" y="135"/>
                  </a:lnTo>
                  <a:lnTo>
                    <a:pt x="74" y="135"/>
                  </a:lnTo>
                  <a:lnTo>
                    <a:pt x="74" y="133"/>
                  </a:lnTo>
                  <a:lnTo>
                    <a:pt x="74" y="135"/>
                  </a:lnTo>
                  <a:lnTo>
                    <a:pt x="76" y="135"/>
                  </a:lnTo>
                  <a:lnTo>
                    <a:pt x="76" y="133"/>
                  </a:lnTo>
                  <a:lnTo>
                    <a:pt x="74" y="133"/>
                  </a:lnTo>
                  <a:lnTo>
                    <a:pt x="74" y="135"/>
                  </a:lnTo>
                  <a:lnTo>
                    <a:pt x="74" y="133"/>
                  </a:lnTo>
                  <a:lnTo>
                    <a:pt x="76" y="133"/>
                  </a:lnTo>
                  <a:lnTo>
                    <a:pt x="76" y="132"/>
                  </a:lnTo>
                  <a:lnTo>
                    <a:pt x="78" y="130"/>
                  </a:lnTo>
                  <a:lnTo>
                    <a:pt x="78" y="128"/>
                  </a:lnTo>
                  <a:lnTo>
                    <a:pt x="80" y="128"/>
                  </a:lnTo>
                  <a:lnTo>
                    <a:pt x="80" y="126"/>
                  </a:lnTo>
                  <a:lnTo>
                    <a:pt x="78" y="128"/>
                  </a:lnTo>
                  <a:lnTo>
                    <a:pt x="78" y="130"/>
                  </a:lnTo>
                  <a:lnTo>
                    <a:pt x="76" y="130"/>
                  </a:lnTo>
                  <a:lnTo>
                    <a:pt x="76" y="132"/>
                  </a:lnTo>
                  <a:lnTo>
                    <a:pt x="74" y="132"/>
                  </a:lnTo>
                  <a:lnTo>
                    <a:pt x="74" y="133"/>
                  </a:lnTo>
                  <a:lnTo>
                    <a:pt x="72" y="133"/>
                  </a:lnTo>
                  <a:lnTo>
                    <a:pt x="74" y="133"/>
                  </a:lnTo>
                  <a:lnTo>
                    <a:pt x="72" y="133"/>
                  </a:lnTo>
                  <a:lnTo>
                    <a:pt x="74" y="132"/>
                  </a:lnTo>
                  <a:lnTo>
                    <a:pt x="74" y="130"/>
                  </a:lnTo>
                  <a:lnTo>
                    <a:pt x="76" y="130"/>
                  </a:lnTo>
                  <a:lnTo>
                    <a:pt x="76" y="128"/>
                  </a:lnTo>
                  <a:lnTo>
                    <a:pt x="76" y="126"/>
                  </a:lnTo>
                  <a:lnTo>
                    <a:pt x="78" y="124"/>
                  </a:lnTo>
                  <a:lnTo>
                    <a:pt x="76" y="124"/>
                  </a:lnTo>
                  <a:lnTo>
                    <a:pt x="76" y="126"/>
                  </a:lnTo>
                  <a:lnTo>
                    <a:pt x="74" y="128"/>
                  </a:lnTo>
                  <a:lnTo>
                    <a:pt x="72" y="128"/>
                  </a:lnTo>
                  <a:lnTo>
                    <a:pt x="72" y="126"/>
                  </a:lnTo>
                  <a:lnTo>
                    <a:pt x="74" y="126"/>
                  </a:lnTo>
                  <a:lnTo>
                    <a:pt x="74" y="124"/>
                  </a:lnTo>
                  <a:lnTo>
                    <a:pt x="74" y="126"/>
                  </a:lnTo>
                  <a:lnTo>
                    <a:pt x="72" y="126"/>
                  </a:lnTo>
                  <a:lnTo>
                    <a:pt x="72" y="128"/>
                  </a:lnTo>
                  <a:lnTo>
                    <a:pt x="70" y="128"/>
                  </a:lnTo>
                  <a:lnTo>
                    <a:pt x="72" y="128"/>
                  </a:lnTo>
                  <a:lnTo>
                    <a:pt x="72" y="126"/>
                  </a:lnTo>
                  <a:lnTo>
                    <a:pt x="74" y="124"/>
                  </a:lnTo>
                  <a:lnTo>
                    <a:pt x="72" y="124"/>
                  </a:lnTo>
                  <a:lnTo>
                    <a:pt x="72" y="126"/>
                  </a:lnTo>
                  <a:lnTo>
                    <a:pt x="70" y="126"/>
                  </a:lnTo>
                  <a:lnTo>
                    <a:pt x="70" y="128"/>
                  </a:lnTo>
                  <a:lnTo>
                    <a:pt x="68" y="128"/>
                  </a:lnTo>
                  <a:lnTo>
                    <a:pt x="70" y="128"/>
                  </a:lnTo>
                  <a:lnTo>
                    <a:pt x="70" y="126"/>
                  </a:lnTo>
                  <a:lnTo>
                    <a:pt x="68" y="126"/>
                  </a:lnTo>
                  <a:lnTo>
                    <a:pt x="70" y="126"/>
                  </a:lnTo>
                  <a:lnTo>
                    <a:pt x="68" y="126"/>
                  </a:lnTo>
                  <a:lnTo>
                    <a:pt x="68" y="128"/>
                  </a:lnTo>
                  <a:lnTo>
                    <a:pt x="68" y="126"/>
                  </a:lnTo>
                  <a:lnTo>
                    <a:pt x="66" y="126"/>
                  </a:lnTo>
                  <a:lnTo>
                    <a:pt x="68" y="126"/>
                  </a:lnTo>
                  <a:lnTo>
                    <a:pt x="68" y="124"/>
                  </a:lnTo>
                  <a:lnTo>
                    <a:pt x="70" y="124"/>
                  </a:lnTo>
                  <a:lnTo>
                    <a:pt x="68" y="124"/>
                  </a:lnTo>
                  <a:lnTo>
                    <a:pt x="70" y="124"/>
                  </a:lnTo>
                  <a:lnTo>
                    <a:pt x="70" y="122"/>
                  </a:lnTo>
                  <a:lnTo>
                    <a:pt x="70" y="124"/>
                  </a:lnTo>
                  <a:lnTo>
                    <a:pt x="70" y="122"/>
                  </a:lnTo>
                  <a:lnTo>
                    <a:pt x="72" y="122"/>
                  </a:lnTo>
                  <a:lnTo>
                    <a:pt x="72" y="120"/>
                  </a:lnTo>
                  <a:lnTo>
                    <a:pt x="72" y="118"/>
                  </a:lnTo>
                  <a:lnTo>
                    <a:pt x="72" y="120"/>
                  </a:lnTo>
                  <a:lnTo>
                    <a:pt x="70" y="120"/>
                  </a:lnTo>
                  <a:lnTo>
                    <a:pt x="70" y="122"/>
                  </a:lnTo>
                  <a:lnTo>
                    <a:pt x="68" y="122"/>
                  </a:lnTo>
                  <a:lnTo>
                    <a:pt x="68" y="124"/>
                  </a:lnTo>
                  <a:lnTo>
                    <a:pt x="68" y="122"/>
                  </a:lnTo>
                  <a:lnTo>
                    <a:pt x="66" y="122"/>
                  </a:lnTo>
                  <a:lnTo>
                    <a:pt x="66" y="124"/>
                  </a:lnTo>
                  <a:lnTo>
                    <a:pt x="64" y="124"/>
                  </a:lnTo>
                  <a:lnTo>
                    <a:pt x="64" y="122"/>
                  </a:lnTo>
                  <a:lnTo>
                    <a:pt x="66" y="122"/>
                  </a:lnTo>
                  <a:lnTo>
                    <a:pt x="68" y="122"/>
                  </a:lnTo>
                  <a:lnTo>
                    <a:pt x="68" y="120"/>
                  </a:lnTo>
                  <a:lnTo>
                    <a:pt x="66" y="122"/>
                  </a:lnTo>
                  <a:lnTo>
                    <a:pt x="64" y="122"/>
                  </a:lnTo>
                  <a:lnTo>
                    <a:pt x="68" y="120"/>
                  </a:lnTo>
                  <a:lnTo>
                    <a:pt x="70" y="120"/>
                  </a:lnTo>
                  <a:lnTo>
                    <a:pt x="70" y="118"/>
                  </a:lnTo>
                  <a:lnTo>
                    <a:pt x="72" y="118"/>
                  </a:lnTo>
                  <a:lnTo>
                    <a:pt x="72" y="116"/>
                  </a:lnTo>
                  <a:lnTo>
                    <a:pt x="72" y="118"/>
                  </a:lnTo>
                  <a:lnTo>
                    <a:pt x="72" y="116"/>
                  </a:lnTo>
                  <a:lnTo>
                    <a:pt x="70" y="116"/>
                  </a:lnTo>
                  <a:lnTo>
                    <a:pt x="72" y="116"/>
                  </a:lnTo>
                  <a:lnTo>
                    <a:pt x="70" y="116"/>
                  </a:lnTo>
                  <a:lnTo>
                    <a:pt x="70" y="114"/>
                  </a:lnTo>
                  <a:lnTo>
                    <a:pt x="70" y="116"/>
                  </a:lnTo>
                  <a:lnTo>
                    <a:pt x="70" y="118"/>
                  </a:lnTo>
                  <a:lnTo>
                    <a:pt x="68" y="120"/>
                  </a:lnTo>
                  <a:lnTo>
                    <a:pt x="66" y="120"/>
                  </a:lnTo>
                  <a:lnTo>
                    <a:pt x="66" y="118"/>
                  </a:lnTo>
                  <a:lnTo>
                    <a:pt x="68" y="118"/>
                  </a:lnTo>
                  <a:lnTo>
                    <a:pt x="68" y="116"/>
                  </a:lnTo>
                  <a:lnTo>
                    <a:pt x="70" y="116"/>
                  </a:lnTo>
                  <a:lnTo>
                    <a:pt x="68" y="116"/>
                  </a:lnTo>
                  <a:lnTo>
                    <a:pt x="68" y="114"/>
                  </a:lnTo>
                  <a:lnTo>
                    <a:pt x="66" y="114"/>
                  </a:lnTo>
                  <a:lnTo>
                    <a:pt x="66" y="116"/>
                  </a:lnTo>
                  <a:lnTo>
                    <a:pt x="68" y="116"/>
                  </a:lnTo>
                  <a:lnTo>
                    <a:pt x="66" y="116"/>
                  </a:lnTo>
                  <a:lnTo>
                    <a:pt x="66" y="118"/>
                  </a:lnTo>
                  <a:lnTo>
                    <a:pt x="64" y="118"/>
                  </a:lnTo>
                  <a:lnTo>
                    <a:pt x="66" y="118"/>
                  </a:lnTo>
                  <a:lnTo>
                    <a:pt x="64" y="118"/>
                  </a:lnTo>
                  <a:lnTo>
                    <a:pt x="64" y="120"/>
                  </a:lnTo>
                  <a:lnTo>
                    <a:pt x="64" y="118"/>
                  </a:lnTo>
                  <a:lnTo>
                    <a:pt x="62" y="118"/>
                  </a:lnTo>
                  <a:lnTo>
                    <a:pt x="62" y="120"/>
                  </a:lnTo>
                  <a:lnTo>
                    <a:pt x="62" y="118"/>
                  </a:lnTo>
                  <a:lnTo>
                    <a:pt x="62" y="120"/>
                  </a:lnTo>
                  <a:lnTo>
                    <a:pt x="60" y="120"/>
                  </a:lnTo>
                  <a:lnTo>
                    <a:pt x="62" y="120"/>
                  </a:lnTo>
                  <a:lnTo>
                    <a:pt x="60" y="120"/>
                  </a:lnTo>
                  <a:lnTo>
                    <a:pt x="58" y="120"/>
                  </a:lnTo>
                  <a:lnTo>
                    <a:pt x="60" y="120"/>
                  </a:lnTo>
                  <a:lnTo>
                    <a:pt x="60" y="122"/>
                  </a:lnTo>
                  <a:lnTo>
                    <a:pt x="58" y="122"/>
                  </a:lnTo>
                  <a:lnTo>
                    <a:pt x="58" y="120"/>
                  </a:lnTo>
                  <a:lnTo>
                    <a:pt x="56" y="120"/>
                  </a:lnTo>
                  <a:lnTo>
                    <a:pt x="58" y="120"/>
                  </a:lnTo>
                  <a:lnTo>
                    <a:pt x="56" y="120"/>
                  </a:lnTo>
                  <a:lnTo>
                    <a:pt x="54" y="120"/>
                  </a:lnTo>
                  <a:lnTo>
                    <a:pt x="52" y="120"/>
                  </a:lnTo>
                  <a:lnTo>
                    <a:pt x="54" y="120"/>
                  </a:lnTo>
                  <a:lnTo>
                    <a:pt x="52" y="120"/>
                  </a:lnTo>
                  <a:lnTo>
                    <a:pt x="51" y="120"/>
                  </a:lnTo>
                  <a:lnTo>
                    <a:pt x="51" y="122"/>
                  </a:lnTo>
                  <a:lnTo>
                    <a:pt x="52" y="122"/>
                  </a:lnTo>
                  <a:lnTo>
                    <a:pt x="54" y="122"/>
                  </a:lnTo>
                  <a:lnTo>
                    <a:pt x="54" y="120"/>
                  </a:lnTo>
                  <a:lnTo>
                    <a:pt x="54" y="122"/>
                  </a:lnTo>
                  <a:lnTo>
                    <a:pt x="52" y="122"/>
                  </a:lnTo>
                  <a:lnTo>
                    <a:pt x="51" y="122"/>
                  </a:lnTo>
                  <a:lnTo>
                    <a:pt x="49" y="122"/>
                  </a:lnTo>
                  <a:lnTo>
                    <a:pt x="49" y="120"/>
                  </a:lnTo>
                  <a:lnTo>
                    <a:pt x="51" y="120"/>
                  </a:lnTo>
                  <a:lnTo>
                    <a:pt x="52" y="120"/>
                  </a:lnTo>
                  <a:lnTo>
                    <a:pt x="52" y="118"/>
                  </a:lnTo>
                  <a:lnTo>
                    <a:pt x="51" y="118"/>
                  </a:lnTo>
                  <a:lnTo>
                    <a:pt x="51" y="120"/>
                  </a:lnTo>
                  <a:lnTo>
                    <a:pt x="49" y="120"/>
                  </a:lnTo>
                  <a:lnTo>
                    <a:pt x="47" y="120"/>
                  </a:lnTo>
                  <a:lnTo>
                    <a:pt x="47" y="118"/>
                  </a:lnTo>
                  <a:lnTo>
                    <a:pt x="49" y="118"/>
                  </a:lnTo>
                  <a:lnTo>
                    <a:pt x="51" y="118"/>
                  </a:lnTo>
                  <a:lnTo>
                    <a:pt x="51" y="116"/>
                  </a:lnTo>
                  <a:lnTo>
                    <a:pt x="52" y="116"/>
                  </a:lnTo>
                  <a:lnTo>
                    <a:pt x="51" y="116"/>
                  </a:lnTo>
                  <a:lnTo>
                    <a:pt x="51" y="118"/>
                  </a:lnTo>
                  <a:lnTo>
                    <a:pt x="49" y="118"/>
                  </a:lnTo>
                  <a:lnTo>
                    <a:pt x="49" y="116"/>
                  </a:lnTo>
                  <a:lnTo>
                    <a:pt x="49" y="114"/>
                  </a:lnTo>
                  <a:lnTo>
                    <a:pt x="51" y="114"/>
                  </a:lnTo>
                  <a:lnTo>
                    <a:pt x="51" y="112"/>
                  </a:lnTo>
                  <a:lnTo>
                    <a:pt x="49" y="114"/>
                  </a:lnTo>
                  <a:lnTo>
                    <a:pt x="47" y="114"/>
                  </a:lnTo>
                  <a:lnTo>
                    <a:pt x="47" y="116"/>
                  </a:lnTo>
                  <a:lnTo>
                    <a:pt x="49" y="116"/>
                  </a:lnTo>
                  <a:lnTo>
                    <a:pt x="47" y="116"/>
                  </a:lnTo>
                  <a:lnTo>
                    <a:pt x="47" y="114"/>
                  </a:lnTo>
                  <a:lnTo>
                    <a:pt x="47" y="116"/>
                  </a:lnTo>
                  <a:lnTo>
                    <a:pt x="45" y="116"/>
                  </a:lnTo>
                  <a:lnTo>
                    <a:pt x="47" y="116"/>
                  </a:lnTo>
                  <a:lnTo>
                    <a:pt x="45" y="116"/>
                  </a:lnTo>
                  <a:lnTo>
                    <a:pt x="45" y="114"/>
                  </a:lnTo>
                  <a:lnTo>
                    <a:pt x="45" y="116"/>
                  </a:lnTo>
                  <a:lnTo>
                    <a:pt x="45" y="114"/>
                  </a:lnTo>
                  <a:lnTo>
                    <a:pt x="45" y="116"/>
                  </a:lnTo>
                  <a:lnTo>
                    <a:pt x="45" y="114"/>
                  </a:lnTo>
                  <a:lnTo>
                    <a:pt x="47" y="114"/>
                  </a:lnTo>
                  <a:lnTo>
                    <a:pt x="45" y="114"/>
                  </a:lnTo>
                  <a:lnTo>
                    <a:pt x="45" y="112"/>
                  </a:lnTo>
                  <a:lnTo>
                    <a:pt x="47" y="112"/>
                  </a:lnTo>
                  <a:lnTo>
                    <a:pt x="45" y="112"/>
                  </a:lnTo>
                  <a:lnTo>
                    <a:pt x="43" y="112"/>
                  </a:lnTo>
                  <a:lnTo>
                    <a:pt x="41" y="112"/>
                  </a:lnTo>
                  <a:lnTo>
                    <a:pt x="43" y="112"/>
                  </a:lnTo>
                  <a:lnTo>
                    <a:pt x="41" y="112"/>
                  </a:lnTo>
                  <a:lnTo>
                    <a:pt x="43" y="112"/>
                  </a:lnTo>
                  <a:lnTo>
                    <a:pt x="43" y="110"/>
                  </a:lnTo>
                  <a:lnTo>
                    <a:pt x="45" y="110"/>
                  </a:lnTo>
                  <a:lnTo>
                    <a:pt x="47" y="110"/>
                  </a:lnTo>
                  <a:lnTo>
                    <a:pt x="49" y="110"/>
                  </a:lnTo>
                  <a:lnTo>
                    <a:pt x="47" y="110"/>
                  </a:lnTo>
                  <a:lnTo>
                    <a:pt x="47" y="108"/>
                  </a:lnTo>
                  <a:lnTo>
                    <a:pt x="45" y="110"/>
                  </a:lnTo>
                  <a:lnTo>
                    <a:pt x="43" y="110"/>
                  </a:lnTo>
                  <a:lnTo>
                    <a:pt x="41" y="110"/>
                  </a:lnTo>
                  <a:lnTo>
                    <a:pt x="39" y="110"/>
                  </a:lnTo>
                  <a:lnTo>
                    <a:pt x="39" y="108"/>
                  </a:lnTo>
                  <a:lnTo>
                    <a:pt x="41" y="108"/>
                  </a:lnTo>
                  <a:lnTo>
                    <a:pt x="45" y="108"/>
                  </a:lnTo>
                  <a:lnTo>
                    <a:pt x="43" y="108"/>
                  </a:lnTo>
                  <a:lnTo>
                    <a:pt x="41" y="108"/>
                  </a:lnTo>
                  <a:lnTo>
                    <a:pt x="43" y="108"/>
                  </a:lnTo>
                  <a:lnTo>
                    <a:pt x="41" y="108"/>
                  </a:lnTo>
                  <a:lnTo>
                    <a:pt x="41" y="106"/>
                  </a:lnTo>
                  <a:lnTo>
                    <a:pt x="43" y="106"/>
                  </a:lnTo>
                  <a:lnTo>
                    <a:pt x="43" y="104"/>
                  </a:lnTo>
                  <a:lnTo>
                    <a:pt x="43" y="106"/>
                  </a:lnTo>
                  <a:lnTo>
                    <a:pt x="41" y="106"/>
                  </a:lnTo>
                  <a:lnTo>
                    <a:pt x="41" y="104"/>
                  </a:lnTo>
                  <a:lnTo>
                    <a:pt x="43" y="104"/>
                  </a:lnTo>
                  <a:lnTo>
                    <a:pt x="43" y="103"/>
                  </a:lnTo>
                  <a:lnTo>
                    <a:pt x="41" y="103"/>
                  </a:lnTo>
                  <a:lnTo>
                    <a:pt x="41" y="104"/>
                  </a:lnTo>
                  <a:lnTo>
                    <a:pt x="39" y="104"/>
                  </a:lnTo>
                  <a:lnTo>
                    <a:pt x="41" y="104"/>
                  </a:lnTo>
                  <a:lnTo>
                    <a:pt x="41" y="106"/>
                  </a:lnTo>
                  <a:lnTo>
                    <a:pt x="39" y="106"/>
                  </a:lnTo>
                  <a:lnTo>
                    <a:pt x="41" y="106"/>
                  </a:lnTo>
                  <a:lnTo>
                    <a:pt x="39" y="106"/>
                  </a:lnTo>
                  <a:lnTo>
                    <a:pt x="39" y="104"/>
                  </a:lnTo>
                  <a:lnTo>
                    <a:pt x="41" y="103"/>
                  </a:lnTo>
                  <a:lnTo>
                    <a:pt x="39" y="103"/>
                  </a:lnTo>
                  <a:lnTo>
                    <a:pt x="39" y="104"/>
                  </a:lnTo>
                  <a:lnTo>
                    <a:pt x="37" y="104"/>
                  </a:lnTo>
                  <a:lnTo>
                    <a:pt x="39" y="104"/>
                  </a:lnTo>
                  <a:lnTo>
                    <a:pt x="37" y="104"/>
                  </a:lnTo>
                  <a:lnTo>
                    <a:pt x="39" y="104"/>
                  </a:lnTo>
                  <a:lnTo>
                    <a:pt x="39" y="103"/>
                  </a:lnTo>
                  <a:lnTo>
                    <a:pt x="41" y="103"/>
                  </a:lnTo>
                  <a:lnTo>
                    <a:pt x="41" y="101"/>
                  </a:lnTo>
                  <a:lnTo>
                    <a:pt x="43" y="101"/>
                  </a:lnTo>
                  <a:lnTo>
                    <a:pt x="41" y="101"/>
                  </a:lnTo>
                  <a:lnTo>
                    <a:pt x="41" y="99"/>
                  </a:lnTo>
                  <a:lnTo>
                    <a:pt x="41" y="101"/>
                  </a:lnTo>
                  <a:lnTo>
                    <a:pt x="41" y="99"/>
                  </a:lnTo>
                  <a:lnTo>
                    <a:pt x="41" y="101"/>
                  </a:lnTo>
                  <a:lnTo>
                    <a:pt x="39" y="101"/>
                  </a:lnTo>
                  <a:lnTo>
                    <a:pt x="39" y="103"/>
                  </a:lnTo>
                  <a:lnTo>
                    <a:pt x="37" y="103"/>
                  </a:lnTo>
                  <a:lnTo>
                    <a:pt x="39" y="103"/>
                  </a:lnTo>
                  <a:lnTo>
                    <a:pt x="39" y="101"/>
                  </a:lnTo>
                  <a:lnTo>
                    <a:pt x="37" y="101"/>
                  </a:lnTo>
                  <a:lnTo>
                    <a:pt x="39" y="101"/>
                  </a:lnTo>
                  <a:lnTo>
                    <a:pt x="37" y="101"/>
                  </a:lnTo>
                  <a:lnTo>
                    <a:pt x="37" y="103"/>
                  </a:lnTo>
                  <a:lnTo>
                    <a:pt x="35" y="103"/>
                  </a:lnTo>
                  <a:lnTo>
                    <a:pt x="35" y="101"/>
                  </a:lnTo>
                  <a:lnTo>
                    <a:pt x="37" y="101"/>
                  </a:lnTo>
                  <a:lnTo>
                    <a:pt x="35" y="101"/>
                  </a:lnTo>
                  <a:lnTo>
                    <a:pt x="35" y="99"/>
                  </a:lnTo>
                  <a:lnTo>
                    <a:pt x="37" y="99"/>
                  </a:lnTo>
                  <a:lnTo>
                    <a:pt x="39" y="101"/>
                  </a:lnTo>
                  <a:lnTo>
                    <a:pt x="37" y="99"/>
                  </a:lnTo>
                  <a:lnTo>
                    <a:pt x="39" y="99"/>
                  </a:lnTo>
                  <a:lnTo>
                    <a:pt x="37" y="99"/>
                  </a:lnTo>
                  <a:lnTo>
                    <a:pt x="35" y="99"/>
                  </a:lnTo>
                  <a:lnTo>
                    <a:pt x="37" y="99"/>
                  </a:lnTo>
                  <a:lnTo>
                    <a:pt x="37" y="97"/>
                  </a:lnTo>
                  <a:lnTo>
                    <a:pt x="39" y="97"/>
                  </a:lnTo>
                  <a:lnTo>
                    <a:pt x="37" y="97"/>
                  </a:lnTo>
                  <a:lnTo>
                    <a:pt x="35" y="97"/>
                  </a:lnTo>
                  <a:lnTo>
                    <a:pt x="33" y="97"/>
                  </a:lnTo>
                  <a:lnTo>
                    <a:pt x="35" y="97"/>
                  </a:lnTo>
                  <a:lnTo>
                    <a:pt x="33" y="97"/>
                  </a:lnTo>
                  <a:lnTo>
                    <a:pt x="33" y="95"/>
                  </a:lnTo>
                  <a:lnTo>
                    <a:pt x="33" y="97"/>
                  </a:lnTo>
                  <a:lnTo>
                    <a:pt x="33" y="95"/>
                  </a:lnTo>
                  <a:lnTo>
                    <a:pt x="31" y="95"/>
                  </a:lnTo>
                  <a:lnTo>
                    <a:pt x="31" y="93"/>
                  </a:lnTo>
                  <a:lnTo>
                    <a:pt x="31" y="91"/>
                  </a:lnTo>
                  <a:lnTo>
                    <a:pt x="31" y="89"/>
                  </a:lnTo>
                  <a:lnTo>
                    <a:pt x="33" y="89"/>
                  </a:lnTo>
                  <a:lnTo>
                    <a:pt x="33" y="87"/>
                  </a:lnTo>
                  <a:lnTo>
                    <a:pt x="33" y="85"/>
                  </a:lnTo>
                  <a:lnTo>
                    <a:pt x="35" y="85"/>
                  </a:lnTo>
                  <a:lnTo>
                    <a:pt x="33" y="85"/>
                  </a:lnTo>
                  <a:lnTo>
                    <a:pt x="33" y="87"/>
                  </a:lnTo>
                  <a:lnTo>
                    <a:pt x="31" y="87"/>
                  </a:lnTo>
                  <a:lnTo>
                    <a:pt x="31" y="89"/>
                  </a:lnTo>
                  <a:lnTo>
                    <a:pt x="31" y="87"/>
                  </a:lnTo>
                  <a:lnTo>
                    <a:pt x="31" y="85"/>
                  </a:lnTo>
                  <a:lnTo>
                    <a:pt x="35" y="83"/>
                  </a:lnTo>
                  <a:lnTo>
                    <a:pt x="33" y="85"/>
                  </a:lnTo>
                  <a:lnTo>
                    <a:pt x="31" y="85"/>
                  </a:lnTo>
                  <a:lnTo>
                    <a:pt x="31" y="87"/>
                  </a:lnTo>
                  <a:lnTo>
                    <a:pt x="29" y="87"/>
                  </a:lnTo>
                  <a:lnTo>
                    <a:pt x="31" y="87"/>
                  </a:lnTo>
                  <a:lnTo>
                    <a:pt x="29" y="87"/>
                  </a:lnTo>
                  <a:lnTo>
                    <a:pt x="29" y="85"/>
                  </a:lnTo>
                  <a:lnTo>
                    <a:pt x="31" y="85"/>
                  </a:lnTo>
                  <a:lnTo>
                    <a:pt x="31" y="83"/>
                  </a:lnTo>
                  <a:lnTo>
                    <a:pt x="29" y="85"/>
                  </a:lnTo>
                  <a:lnTo>
                    <a:pt x="29" y="83"/>
                  </a:lnTo>
                  <a:lnTo>
                    <a:pt x="29" y="85"/>
                  </a:lnTo>
                  <a:lnTo>
                    <a:pt x="29" y="83"/>
                  </a:lnTo>
                  <a:lnTo>
                    <a:pt x="27" y="85"/>
                  </a:lnTo>
                  <a:lnTo>
                    <a:pt x="27" y="83"/>
                  </a:lnTo>
                  <a:lnTo>
                    <a:pt x="29" y="83"/>
                  </a:lnTo>
                  <a:lnTo>
                    <a:pt x="27" y="83"/>
                  </a:lnTo>
                  <a:lnTo>
                    <a:pt x="29" y="83"/>
                  </a:lnTo>
                  <a:lnTo>
                    <a:pt x="27" y="83"/>
                  </a:lnTo>
                  <a:lnTo>
                    <a:pt x="27" y="81"/>
                  </a:lnTo>
                  <a:lnTo>
                    <a:pt x="29" y="81"/>
                  </a:lnTo>
                  <a:lnTo>
                    <a:pt x="33" y="79"/>
                  </a:lnTo>
                  <a:lnTo>
                    <a:pt x="31" y="79"/>
                  </a:lnTo>
                  <a:lnTo>
                    <a:pt x="29" y="79"/>
                  </a:lnTo>
                  <a:lnTo>
                    <a:pt x="29" y="81"/>
                  </a:lnTo>
                  <a:lnTo>
                    <a:pt x="29" y="79"/>
                  </a:lnTo>
                  <a:lnTo>
                    <a:pt x="27" y="79"/>
                  </a:lnTo>
                  <a:lnTo>
                    <a:pt x="25" y="81"/>
                  </a:lnTo>
                  <a:lnTo>
                    <a:pt x="25" y="79"/>
                  </a:lnTo>
                  <a:lnTo>
                    <a:pt x="27" y="79"/>
                  </a:lnTo>
                  <a:lnTo>
                    <a:pt x="25" y="79"/>
                  </a:lnTo>
                  <a:lnTo>
                    <a:pt x="25" y="81"/>
                  </a:lnTo>
                  <a:lnTo>
                    <a:pt x="23" y="81"/>
                  </a:lnTo>
                  <a:lnTo>
                    <a:pt x="25" y="79"/>
                  </a:lnTo>
                  <a:lnTo>
                    <a:pt x="23" y="79"/>
                  </a:lnTo>
                  <a:lnTo>
                    <a:pt x="25" y="79"/>
                  </a:lnTo>
                  <a:lnTo>
                    <a:pt x="23" y="79"/>
                  </a:lnTo>
                  <a:lnTo>
                    <a:pt x="23" y="77"/>
                  </a:lnTo>
                  <a:lnTo>
                    <a:pt x="25" y="77"/>
                  </a:lnTo>
                  <a:lnTo>
                    <a:pt x="29" y="77"/>
                  </a:lnTo>
                  <a:lnTo>
                    <a:pt x="31" y="75"/>
                  </a:lnTo>
                  <a:lnTo>
                    <a:pt x="29" y="75"/>
                  </a:lnTo>
                  <a:lnTo>
                    <a:pt x="29" y="77"/>
                  </a:lnTo>
                  <a:lnTo>
                    <a:pt x="27" y="77"/>
                  </a:lnTo>
                  <a:lnTo>
                    <a:pt x="25" y="77"/>
                  </a:lnTo>
                  <a:lnTo>
                    <a:pt x="23" y="77"/>
                  </a:lnTo>
                  <a:lnTo>
                    <a:pt x="25" y="75"/>
                  </a:lnTo>
                  <a:lnTo>
                    <a:pt x="23" y="75"/>
                  </a:lnTo>
                  <a:lnTo>
                    <a:pt x="23" y="77"/>
                  </a:lnTo>
                  <a:lnTo>
                    <a:pt x="23" y="75"/>
                  </a:lnTo>
                  <a:lnTo>
                    <a:pt x="25" y="75"/>
                  </a:lnTo>
                  <a:lnTo>
                    <a:pt x="27" y="74"/>
                  </a:lnTo>
                  <a:lnTo>
                    <a:pt x="25" y="74"/>
                  </a:lnTo>
                  <a:lnTo>
                    <a:pt x="23" y="74"/>
                  </a:lnTo>
                  <a:lnTo>
                    <a:pt x="23" y="72"/>
                  </a:lnTo>
                  <a:lnTo>
                    <a:pt x="25" y="72"/>
                  </a:lnTo>
                  <a:lnTo>
                    <a:pt x="25" y="74"/>
                  </a:lnTo>
                  <a:lnTo>
                    <a:pt x="25" y="72"/>
                  </a:lnTo>
                  <a:lnTo>
                    <a:pt x="29" y="72"/>
                  </a:lnTo>
                  <a:lnTo>
                    <a:pt x="29" y="74"/>
                  </a:lnTo>
                  <a:lnTo>
                    <a:pt x="29" y="72"/>
                  </a:lnTo>
                  <a:lnTo>
                    <a:pt x="25" y="72"/>
                  </a:lnTo>
                  <a:lnTo>
                    <a:pt x="23" y="72"/>
                  </a:lnTo>
                  <a:lnTo>
                    <a:pt x="23" y="74"/>
                  </a:lnTo>
                  <a:lnTo>
                    <a:pt x="22" y="74"/>
                  </a:lnTo>
                  <a:lnTo>
                    <a:pt x="22" y="72"/>
                  </a:lnTo>
                  <a:lnTo>
                    <a:pt x="20" y="72"/>
                  </a:lnTo>
                  <a:lnTo>
                    <a:pt x="22" y="72"/>
                  </a:lnTo>
                  <a:lnTo>
                    <a:pt x="22" y="70"/>
                  </a:lnTo>
                  <a:lnTo>
                    <a:pt x="20" y="72"/>
                  </a:lnTo>
                  <a:lnTo>
                    <a:pt x="20" y="70"/>
                  </a:lnTo>
                  <a:lnTo>
                    <a:pt x="22" y="70"/>
                  </a:lnTo>
                  <a:lnTo>
                    <a:pt x="23" y="70"/>
                  </a:lnTo>
                  <a:lnTo>
                    <a:pt x="23" y="68"/>
                  </a:lnTo>
                  <a:lnTo>
                    <a:pt x="25" y="68"/>
                  </a:lnTo>
                  <a:lnTo>
                    <a:pt x="25" y="66"/>
                  </a:lnTo>
                  <a:lnTo>
                    <a:pt x="23" y="68"/>
                  </a:lnTo>
                  <a:lnTo>
                    <a:pt x="22" y="68"/>
                  </a:lnTo>
                  <a:lnTo>
                    <a:pt x="22" y="70"/>
                  </a:lnTo>
                  <a:lnTo>
                    <a:pt x="22" y="68"/>
                  </a:lnTo>
                  <a:lnTo>
                    <a:pt x="22" y="66"/>
                  </a:lnTo>
                  <a:lnTo>
                    <a:pt x="20" y="66"/>
                  </a:lnTo>
                  <a:lnTo>
                    <a:pt x="20" y="64"/>
                  </a:lnTo>
                  <a:lnTo>
                    <a:pt x="22" y="64"/>
                  </a:lnTo>
                  <a:lnTo>
                    <a:pt x="22" y="66"/>
                  </a:lnTo>
                  <a:lnTo>
                    <a:pt x="22" y="64"/>
                  </a:lnTo>
                  <a:lnTo>
                    <a:pt x="23" y="64"/>
                  </a:lnTo>
                  <a:lnTo>
                    <a:pt x="25" y="64"/>
                  </a:lnTo>
                  <a:lnTo>
                    <a:pt x="27" y="62"/>
                  </a:lnTo>
                  <a:lnTo>
                    <a:pt x="29" y="62"/>
                  </a:lnTo>
                  <a:lnTo>
                    <a:pt x="31" y="62"/>
                  </a:lnTo>
                  <a:lnTo>
                    <a:pt x="33" y="62"/>
                  </a:lnTo>
                  <a:lnTo>
                    <a:pt x="33" y="64"/>
                  </a:lnTo>
                  <a:lnTo>
                    <a:pt x="33" y="62"/>
                  </a:lnTo>
                  <a:lnTo>
                    <a:pt x="31" y="62"/>
                  </a:lnTo>
                  <a:lnTo>
                    <a:pt x="33" y="60"/>
                  </a:lnTo>
                  <a:lnTo>
                    <a:pt x="31" y="60"/>
                  </a:lnTo>
                  <a:lnTo>
                    <a:pt x="29" y="62"/>
                  </a:lnTo>
                  <a:lnTo>
                    <a:pt x="29" y="60"/>
                  </a:lnTo>
                  <a:lnTo>
                    <a:pt x="31" y="58"/>
                  </a:lnTo>
                  <a:lnTo>
                    <a:pt x="29" y="58"/>
                  </a:lnTo>
                  <a:lnTo>
                    <a:pt x="29" y="60"/>
                  </a:lnTo>
                  <a:lnTo>
                    <a:pt x="27" y="60"/>
                  </a:lnTo>
                  <a:lnTo>
                    <a:pt x="27" y="62"/>
                  </a:lnTo>
                  <a:lnTo>
                    <a:pt x="23" y="62"/>
                  </a:lnTo>
                  <a:lnTo>
                    <a:pt x="22" y="64"/>
                  </a:lnTo>
                  <a:lnTo>
                    <a:pt x="20" y="64"/>
                  </a:lnTo>
                  <a:lnTo>
                    <a:pt x="20" y="62"/>
                  </a:lnTo>
                  <a:lnTo>
                    <a:pt x="22" y="62"/>
                  </a:lnTo>
                  <a:lnTo>
                    <a:pt x="20" y="62"/>
                  </a:lnTo>
                  <a:lnTo>
                    <a:pt x="18" y="62"/>
                  </a:lnTo>
                  <a:lnTo>
                    <a:pt x="20" y="62"/>
                  </a:lnTo>
                  <a:lnTo>
                    <a:pt x="22" y="62"/>
                  </a:lnTo>
                  <a:lnTo>
                    <a:pt x="23" y="62"/>
                  </a:lnTo>
                  <a:lnTo>
                    <a:pt x="23" y="60"/>
                  </a:lnTo>
                  <a:lnTo>
                    <a:pt x="25" y="60"/>
                  </a:lnTo>
                  <a:lnTo>
                    <a:pt x="25" y="62"/>
                  </a:lnTo>
                  <a:lnTo>
                    <a:pt x="25" y="60"/>
                  </a:lnTo>
                  <a:lnTo>
                    <a:pt x="25" y="58"/>
                  </a:lnTo>
                  <a:lnTo>
                    <a:pt x="27" y="58"/>
                  </a:lnTo>
                  <a:lnTo>
                    <a:pt x="29" y="58"/>
                  </a:lnTo>
                  <a:lnTo>
                    <a:pt x="27" y="58"/>
                  </a:lnTo>
                  <a:lnTo>
                    <a:pt x="27" y="56"/>
                  </a:lnTo>
                  <a:lnTo>
                    <a:pt x="29" y="58"/>
                  </a:lnTo>
                  <a:lnTo>
                    <a:pt x="31" y="58"/>
                  </a:lnTo>
                  <a:lnTo>
                    <a:pt x="31" y="56"/>
                  </a:lnTo>
                  <a:lnTo>
                    <a:pt x="29" y="58"/>
                  </a:lnTo>
                  <a:lnTo>
                    <a:pt x="27" y="56"/>
                  </a:lnTo>
                  <a:lnTo>
                    <a:pt x="29" y="56"/>
                  </a:lnTo>
                  <a:lnTo>
                    <a:pt x="29" y="54"/>
                  </a:lnTo>
                  <a:lnTo>
                    <a:pt x="27" y="56"/>
                  </a:lnTo>
                  <a:lnTo>
                    <a:pt x="27" y="54"/>
                  </a:lnTo>
                  <a:lnTo>
                    <a:pt x="25" y="54"/>
                  </a:lnTo>
                  <a:lnTo>
                    <a:pt x="25" y="52"/>
                  </a:lnTo>
                  <a:lnTo>
                    <a:pt x="27" y="52"/>
                  </a:lnTo>
                  <a:lnTo>
                    <a:pt x="27" y="54"/>
                  </a:lnTo>
                  <a:lnTo>
                    <a:pt x="27" y="52"/>
                  </a:lnTo>
                  <a:lnTo>
                    <a:pt x="29" y="52"/>
                  </a:lnTo>
                  <a:lnTo>
                    <a:pt x="27" y="52"/>
                  </a:lnTo>
                  <a:lnTo>
                    <a:pt x="29" y="52"/>
                  </a:lnTo>
                  <a:lnTo>
                    <a:pt x="31" y="52"/>
                  </a:lnTo>
                  <a:lnTo>
                    <a:pt x="31" y="54"/>
                  </a:lnTo>
                  <a:lnTo>
                    <a:pt x="31" y="56"/>
                  </a:lnTo>
                  <a:lnTo>
                    <a:pt x="33" y="56"/>
                  </a:lnTo>
                  <a:lnTo>
                    <a:pt x="33" y="58"/>
                  </a:lnTo>
                  <a:lnTo>
                    <a:pt x="35" y="58"/>
                  </a:lnTo>
                  <a:lnTo>
                    <a:pt x="37" y="58"/>
                  </a:lnTo>
                  <a:lnTo>
                    <a:pt x="35" y="58"/>
                  </a:lnTo>
                  <a:lnTo>
                    <a:pt x="35" y="56"/>
                  </a:lnTo>
                  <a:lnTo>
                    <a:pt x="33" y="56"/>
                  </a:lnTo>
                  <a:lnTo>
                    <a:pt x="33" y="54"/>
                  </a:lnTo>
                  <a:lnTo>
                    <a:pt x="31" y="54"/>
                  </a:lnTo>
                  <a:lnTo>
                    <a:pt x="31" y="52"/>
                  </a:lnTo>
                  <a:lnTo>
                    <a:pt x="33" y="52"/>
                  </a:lnTo>
                  <a:lnTo>
                    <a:pt x="31" y="52"/>
                  </a:lnTo>
                  <a:lnTo>
                    <a:pt x="31" y="50"/>
                  </a:lnTo>
                  <a:lnTo>
                    <a:pt x="33" y="48"/>
                  </a:lnTo>
                  <a:lnTo>
                    <a:pt x="31" y="48"/>
                  </a:lnTo>
                  <a:lnTo>
                    <a:pt x="31" y="50"/>
                  </a:lnTo>
                  <a:lnTo>
                    <a:pt x="29" y="50"/>
                  </a:lnTo>
                  <a:lnTo>
                    <a:pt x="27" y="48"/>
                  </a:lnTo>
                  <a:lnTo>
                    <a:pt x="27" y="46"/>
                  </a:lnTo>
                  <a:lnTo>
                    <a:pt x="27" y="45"/>
                  </a:lnTo>
                  <a:lnTo>
                    <a:pt x="25" y="45"/>
                  </a:lnTo>
                  <a:lnTo>
                    <a:pt x="25" y="43"/>
                  </a:lnTo>
                  <a:lnTo>
                    <a:pt x="27" y="43"/>
                  </a:lnTo>
                  <a:lnTo>
                    <a:pt x="25" y="43"/>
                  </a:lnTo>
                  <a:lnTo>
                    <a:pt x="25" y="45"/>
                  </a:lnTo>
                  <a:lnTo>
                    <a:pt x="25" y="46"/>
                  </a:lnTo>
                  <a:lnTo>
                    <a:pt x="27" y="46"/>
                  </a:lnTo>
                  <a:lnTo>
                    <a:pt x="27" y="48"/>
                  </a:lnTo>
                  <a:lnTo>
                    <a:pt x="27" y="50"/>
                  </a:lnTo>
                  <a:lnTo>
                    <a:pt x="25" y="52"/>
                  </a:lnTo>
                  <a:lnTo>
                    <a:pt x="23" y="52"/>
                  </a:lnTo>
                  <a:lnTo>
                    <a:pt x="25" y="52"/>
                  </a:lnTo>
                  <a:lnTo>
                    <a:pt x="25" y="54"/>
                  </a:lnTo>
                  <a:lnTo>
                    <a:pt x="23" y="54"/>
                  </a:lnTo>
                  <a:lnTo>
                    <a:pt x="23" y="52"/>
                  </a:lnTo>
                  <a:lnTo>
                    <a:pt x="23" y="50"/>
                  </a:lnTo>
                  <a:lnTo>
                    <a:pt x="25" y="50"/>
                  </a:lnTo>
                  <a:lnTo>
                    <a:pt x="23" y="50"/>
                  </a:lnTo>
                  <a:lnTo>
                    <a:pt x="22" y="52"/>
                  </a:lnTo>
                  <a:lnTo>
                    <a:pt x="22" y="54"/>
                  </a:lnTo>
                  <a:lnTo>
                    <a:pt x="22" y="56"/>
                  </a:lnTo>
                  <a:lnTo>
                    <a:pt x="20" y="56"/>
                  </a:lnTo>
                  <a:lnTo>
                    <a:pt x="20" y="58"/>
                  </a:lnTo>
                  <a:lnTo>
                    <a:pt x="20" y="60"/>
                  </a:lnTo>
                  <a:lnTo>
                    <a:pt x="18" y="60"/>
                  </a:lnTo>
                  <a:lnTo>
                    <a:pt x="18" y="62"/>
                  </a:lnTo>
                  <a:lnTo>
                    <a:pt x="16" y="62"/>
                  </a:lnTo>
                  <a:lnTo>
                    <a:pt x="16" y="60"/>
                  </a:lnTo>
                  <a:lnTo>
                    <a:pt x="16" y="62"/>
                  </a:lnTo>
                  <a:lnTo>
                    <a:pt x="16" y="60"/>
                  </a:lnTo>
                  <a:lnTo>
                    <a:pt x="16" y="58"/>
                  </a:lnTo>
                  <a:lnTo>
                    <a:pt x="16" y="56"/>
                  </a:lnTo>
                  <a:lnTo>
                    <a:pt x="16" y="54"/>
                  </a:lnTo>
                  <a:lnTo>
                    <a:pt x="16" y="52"/>
                  </a:lnTo>
                  <a:lnTo>
                    <a:pt x="16" y="50"/>
                  </a:lnTo>
                  <a:lnTo>
                    <a:pt x="18" y="50"/>
                  </a:lnTo>
                  <a:lnTo>
                    <a:pt x="20" y="48"/>
                  </a:lnTo>
                  <a:lnTo>
                    <a:pt x="22" y="48"/>
                  </a:lnTo>
                  <a:lnTo>
                    <a:pt x="22" y="46"/>
                  </a:lnTo>
                  <a:lnTo>
                    <a:pt x="23" y="46"/>
                  </a:lnTo>
                  <a:lnTo>
                    <a:pt x="23" y="45"/>
                  </a:lnTo>
                  <a:lnTo>
                    <a:pt x="22" y="46"/>
                  </a:lnTo>
                  <a:lnTo>
                    <a:pt x="20" y="48"/>
                  </a:lnTo>
                  <a:lnTo>
                    <a:pt x="20" y="46"/>
                  </a:lnTo>
                  <a:lnTo>
                    <a:pt x="18" y="46"/>
                  </a:lnTo>
                  <a:lnTo>
                    <a:pt x="18" y="48"/>
                  </a:lnTo>
                  <a:lnTo>
                    <a:pt x="20" y="48"/>
                  </a:lnTo>
                  <a:lnTo>
                    <a:pt x="18" y="48"/>
                  </a:lnTo>
                  <a:lnTo>
                    <a:pt x="18" y="50"/>
                  </a:lnTo>
                  <a:lnTo>
                    <a:pt x="16" y="50"/>
                  </a:lnTo>
                  <a:lnTo>
                    <a:pt x="16" y="48"/>
                  </a:lnTo>
                  <a:lnTo>
                    <a:pt x="18" y="48"/>
                  </a:lnTo>
                  <a:lnTo>
                    <a:pt x="16" y="48"/>
                  </a:lnTo>
                  <a:lnTo>
                    <a:pt x="16" y="50"/>
                  </a:lnTo>
                  <a:lnTo>
                    <a:pt x="16" y="48"/>
                  </a:lnTo>
                  <a:lnTo>
                    <a:pt x="16" y="46"/>
                  </a:lnTo>
                  <a:lnTo>
                    <a:pt x="16" y="45"/>
                  </a:lnTo>
                  <a:lnTo>
                    <a:pt x="14" y="45"/>
                  </a:lnTo>
                  <a:lnTo>
                    <a:pt x="16" y="45"/>
                  </a:lnTo>
                  <a:lnTo>
                    <a:pt x="16" y="43"/>
                  </a:lnTo>
                  <a:lnTo>
                    <a:pt x="16" y="45"/>
                  </a:lnTo>
                  <a:lnTo>
                    <a:pt x="16" y="43"/>
                  </a:lnTo>
                  <a:lnTo>
                    <a:pt x="16" y="41"/>
                  </a:lnTo>
                  <a:lnTo>
                    <a:pt x="16" y="43"/>
                  </a:lnTo>
                  <a:lnTo>
                    <a:pt x="14" y="43"/>
                  </a:lnTo>
                  <a:lnTo>
                    <a:pt x="14" y="41"/>
                  </a:lnTo>
                  <a:lnTo>
                    <a:pt x="16" y="41"/>
                  </a:lnTo>
                  <a:lnTo>
                    <a:pt x="16" y="39"/>
                  </a:lnTo>
                  <a:lnTo>
                    <a:pt x="14" y="39"/>
                  </a:lnTo>
                  <a:lnTo>
                    <a:pt x="14" y="41"/>
                  </a:lnTo>
                  <a:lnTo>
                    <a:pt x="14" y="39"/>
                  </a:lnTo>
                  <a:lnTo>
                    <a:pt x="14" y="41"/>
                  </a:lnTo>
                  <a:lnTo>
                    <a:pt x="14" y="43"/>
                  </a:lnTo>
                  <a:lnTo>
                    <a:pt x="12" y="43"/>
                  </a:lnTo>
                  <a:lnTo>
                    <a:pt x="12" y="41"/>
                  </a:lnTo>
                  <a:lnTo>
                    <a:pt x="14" y="41"/>
                  </a:lnTo>
                  <a:lnTo>
                    <a:pt x="12" y="41"/>
                  </a:lnTo>
                  <a:lnTo>
                    <a:pt x="14" y="41"/>
                  </a:lnTo>
                  <a:lnTo>
                    <a:pt x="12" y="41"/>
                  </a:lnTo>
                  <a:lnTo>
                    <a:pt x="14" y="41"/>
                  </a:lnTo>
                  <a:lnTo>
                    <a:pt x="12" y="41"/>
                  </a:lnTo>
                  <a:lnTo>
                    <a:pt x="12" y="39"/>
                  </a:lnTo>
                  <a:lnTo>
                    <a:pt x="14" y="39"/>
                  </a:lnTo>
                  <a:lnTo>
                    <a:pt x="14" y="37"/>
                  </a:lnTo>
                  <a:lnTo>
                    <a:pt x="16" y="37"/>
                  </a:lnTo>
                  <a:lnTo>
                    <a:pt x="18" y="37"/>
                  </a:lnTo>
                  <a:lnTo>
                    <a:pt x="18" y="35"/>
                  </a:lnTo>
                  <a:lnTo>
                    <a:pt x="20" y="35"/>
                  </a:lnTo>
                  <a:lnTo>
                    <a:pt x="18" y="35"/>
                  </a:lnTo>
                  <a:lnTo>
                    <a:pt x="18" y="33"/>
                  </a:lnTo>
                  <a:lnTo>
                    <a:pt x="20" y="33"/>
                  </a:lnTo>
                  <a:lnTo>
                    <a:pt x="22" y="31"/>
                  </a:lnTo>
                  <a:lnTo>
                    <a:pt x="23" y="31"/>
                  </a:lnTo>
                  <a:lnTo>
                    <a:pt x="25" y="31"/>
                  </a:lnTo>
                  <a:lnTo>
                    <a:pt x="27" y="33"/>
                  </a:lnTo>
                  <a:lnTo>
                    <a:pt x="29" y="33"/>
                  </a:lnTo>
                  <a:lnTo>
                    <a:pt x="27" y="33"/>
                  </a:lnTo>
                  <a:lnTo>
                    <a:pt x="27" y="31"/>
                  </a:lnTo>
                  <a:lnTo>
                    <a:pt x="25" y="31"/>
                  </a:lnTo>
                  <a:lnTo>
                    <a:pt x="23" y="31"/>
                  </a:lnTo>
                  <a:lnTo>
                    <a:pt x="22" y="31"/>
                  </a:lnTo>
                  <a:lnTo>
                    <a:pt x="18" y="33"/>
                  </a:lnTo>
                  <a:lnTo>
                    <a:pt x="18" y="35"/>
                  </a:lnTo>
                  <a:lnTo>
                    <a:pt x="16" y="35"/>
                  </a:lnTo>
                  <a:lnTo>
                    <a:pt x="16" y="37"/>
                  </a:lnTo>
                  <a:lnTo>
                    <a:pt x="14" y="37"/>
                  </a:lnTo>
                  <a:lnTo>
                    <a:pt x="12" y="39"/>
                  </a:lnTo>
                  <a:lnTo>
                    <a:pt x="12" y="37"/>
                  </a:lnTo>
                  <a:lnTo>
                    <a:pt x="14" y="37"/>
                  </a:lnTo>
                  <a:lnTo>
                    <a:pt x="14" y="35"/>
                  </a:lnTo>
                  <a:lnTo>
                    <a:pt x="12" y="37"/>
                  </a:lnTo>
                  <a:lnTo>
                    <a:pt x="12" y="35"/>
                  </a:lnTo>
                  <a:lnTo>
                    <a:pt x="12" y="33"/>
                  </a:lnTo>
                  <a:lnTo>
                    <a:pt x="12" y="35"/>
                  </a:lnTo>
                  <a:lnTo>
                    <a:pt x="12" y="37"/>
                  </a:lnTo>
                  <a:lnTo>
                    <a:pt x="10" y="37"/>
                  </a:lnTo>
                  <a:lnTo>
                    <a:pt x="10" y="35"/>
                  </a:lnTo>
                  <a:lnTo>
                    <a:pt x="12" y="33"/>
                  </a:lnTo>
                  <a:lnTo>
                    <a:pt x="10" y="35"/>
                  </a:lnTo>
                  <a:lnTo>
                    <a:pt x="12" y="33"/>
                  </a:lnTo>
                  <a:lnTo>
                    <a:pt x="10" y="33"/>
                  </a:lnTo>
                  <a:lnTo>
                    <a:pt x="12" y="33"/>
                  </a:lnTo>
                  <a:lnTo>
                    <a:pt x="12" y="31"/>
                  </a:lnTo>
                  <a:lnTo>
                    <a:pt x="10" y="31"/>
                  </a:lnTo>
                  <a:lnTo>
                    <a:pt x="10" y="33"/>
                  </a:lnTo>
                  <a:lnTo>
                    <a:pt x="8" y="33"/>
                  </a:lnTo>
                  <a:lnTo>
                    <a:pt x="6" y="33"/>
                  </a:lnTo>
                  <a:lnTo>
                    <a:pt x="8" y="31"/>
                  </a:lnTo>
                  <a:lnTo>
                    <a:pt x="10" y="31"/>
                  </a:lnTo>
                  <a:lnTo>
                    <a:pt x="8" y="31"/>
                  </a:lnTo>
                  <a:lnTo>
                    <a:pt x="6" y="31"/>
                  </a:lnTo>
                  <a:lnTo>
                    <a:pt x="8" y="31"/>
                  </a:lnTo>
                  <a:lnTo>
                    <a:pt x="8" y="29"/>
                  </a:lnTo>
                  <a:lnTo>
                    <a:pt x="10" y="29"/>
                  </a:lnTo>
                  <a:lnTo>
                    <a:pt x="10" y="27"/>
                  </a:lnTo>
                  <a:lnTo>
                    <a:pt x="12" y="27"/>
                  </a:lnTo>
                  <a:lnTo>
                    <a:pt x="12" y="29"/>
                  </a:lnTo>
                  <a:lnTo>
                    <a:pt x="14" y="29"/>
                  </a:lnTo>
                  <a:lnTo>
                    <a:pt x="16" y="29"/>
                  </a:lnTo>
                  <a:lnTo>
                    <a:pt x="14" y="29"/>
                  </a:lnTo>
                  <a:lnTo>
                    <a:pt x="14" y="27"/>
                  </a:lnTo>
                  <a:lnTo>
                    <a:pt x="16" y="27"/>
                  </a:lnTo>
                  <a:lnTo>
                    <a:pt x="18" y="25"/>
                  </a:lnTo>
                  <a:lnTo>
                    <a:pt x="18" y="27"/>
                  </a:lnTo>
                  <a:lnTo>
                    <a:pt x="20" y="27"/>
                  </a:lnTo>
                  <a:lnTo>
                    <a:pt x="18" y="27"/>
                  </a:lnTo>
                  <a:lnTo>
                    <a:pt x="18" y="25"/>
                  </a:lnTo>
                  <a:lnTo>
                    <a:pt x="20" y="25"/>
                  </a:lnTo>
                  <a:lnTo>
                    <a:pt x="18" y="25"/>
                  </a:lnTo>
                  <a:lnTo>
                    <a:pt x="16" y="25"/>
                  </a:lnTo>
                  <a:lnTo>
                    <a:pt x="16" y="27"/>
                  </a:lnTo>
                  <a:lnTo>
                    <a:pt x="14" y="27"/>
                  </a:lnTo>
                  <a:lnTo>
                    <a:pt x="14" y="29"/>
                  </a:lnTo>
                  <a:lnTo>
                    <a:pt x="12" y="29"/>
                  </a:lnTo>
                  <a:lnTo>
                    <a:pt x="12" y="27"/>
                  </a:lnTo>
                  <a:lnTo>
                    <a:pt x="12" y="25"/>
                  </a:lnTo>
                  <a:lnTo>
                    <a:pt x="12" y="27"/>
                  </a:lnTo>
                  <a:lnTo>
                    <a:pt x="10" y="27"/>
                  </a:lnTo>
                  <a:lnTo>
                    <a:pt x="8" y="27"/>
                  </a:lnTo>
                  <a:lnTo>
                    <a:pt x="8" y="29"/>
                  </a:lnTo>
                  <a:lnTo>
                    <a:pt x="6" y="29"/>
                  </a:lnTo>
                  <a:lnTo>
                    <a:pt x="8" y="29"/>
                  </a:lnTo>
                  <a:lnTo>
                    <a:pt x="6" y="27"/>
                  </a:lnTo>
                  <a:lnTo>
                    <a:pt x="8" y="27"/>
                  </a:lnTo>
                  <a:lnTo>
                    <a:pt x="10" y="25"/>
                  </a:lnTo>
                  <a:lnTo>
                    <a:pt x="8" y="25"/>
                  </a:lnTo>
                  <a:lnTo>
                    <a:pt x="8" y="27"/>
                  </a:lnTo>
                  <a:lnTo>
                    <a:pt x="6" y="27"/>
                  </a:lnTo>
                  <a:lnTo>
                    <a:pt x="4" y="27"/>
                  </a:lnTo>
                  <a:lnTo>
                    <a:pt x="6" y="25"/>
                  </a:lnTo>
                  <a:lnTo>
                    <a:pt x="8" y="25"/>
                  </a:lnTo>
                  <a:lnTo>
                    <a:pt x="6" y="25"/>
                  </a:lnTo>
                  <a:lnTo>
                    <a:pt x="4" y="25"/>
                  </a:lnTo>
                  <a:lnTo>
                    <a:pt x="6" y="25"/>
                  </a:lnTo>
                  <a:lnTo>
                    <a:pt x="8" y="23"/>
                  </a:lnTo>
                  <a:lnTo>
                    <a:pt x="10" y="21"/>
                  </a:lnTo>
                  <a:lnTo>
                    <a:pt x="10" y="19"/>
                  </a:lnTo>
                  <a:lnTo>
                    <a:pt x="12" y="19"/>
                  </a:lnTo>
                  <a:lnTo>
                    <a:pt x="12" y="17"/>
                  </a:lnTo>
                  <a:lnTo>
                    <a:pt x="14" y="17"/>
                  </a:lnTo>
                  <a:lnTo>
                    <a:pt x="16" y="15"/>
                  </a:lnTo>
                  <a:lnTo>
                    <a:pt x="18" y="15"/>
                  </a:lnTo>
                  <a:lnTo>
                    <a:pt x="16" y="15"/>
                  </a:lnTo>
                  <a:lnTo>
                    <a:pt x="18" y="15"/>
                  </a:lnTo>
                  <a:lnTo>
                    <a:pt x="18" y="14"/>
                  </a:lnTo>
                  <a:lnTo>
                    <a:pt x="20" y="12"/>
                  </a:lnTo>
                  <a:lnTo>
                    <a:pt x="22" y="12"/>
                  </a:lnTo>
                  <a:lnTo>
                    <a:pt x="20" y="12"/>
                  </a:lnTo>
                  <a:lnTo>
                    <a:pt x="22" y="10"/>
                  </a:lnTo>
                  <a:lnTo>
                    <a:pt x="23" y="8"/>
                  </a:lnTo>
                  <a:lnTo>
                    <a:pt x="23" y="10"/>
                  </a:lnTo>
                  <a:lnTo>
                    <a:pt x="23" y="8"/>
                  </a:lnTo>
                  <a:lnTo>
                    <a:pt x="25" y="8"/>
                  </a:lnTo>
                  <a:lnTo>
                    <a:pt x="25" y="10"/>
                  </a:lnTo>
                  <a:lnTo>
                    <a:pt x="27" y="10"/>
                  </a:lnTo>
                  <a:lnTo>
                    <a:pt x="27" y="8"/>
                  </a:lnTo>
                  <a:lnTo>
                    <a:pt x="29" y="10"/>
                  </a:lnTo>
                  <a:lnTo>
                    <a:pt x="31" y="8"/>
                  </a:lnTo>
                  <a:lnTo>
                    <a:pt x="27" y="8"/>
                  </a:lnTo>
                  <a:lnTo>
                    <a:pt x="25" y="8"/>
                  </a:lnTo>
                  <a:lnTo>
                    <a:pt x="25" y="6"/>
                  </a:lnTo>
                  <a:lnTo>
                    <a:pt x="27" y="6"/>
                  </a:lnTo>
                  <a:lnTo>
                    <a:pt x="29" y="6"/>
                  </a:lnTo>
                  <a:lnTo>
                    <a:pt x="31" y="6"/>
                  </a:lnTo>
                  <a:lnTo>
                    <a:pt x="33" y="6"/>
                  </a:lnTo>
                  <a:lnTo>
                    <a:pt x="31" y="6"/>
                  </a:lnTo>
                  <a:lnTo>
                    <a:pt x="29" y="6"/>
                  </a:lnTo>
                  <a:lnTo>
                    <a:pt x="27" y="6"/>
                  </a:lnTo>
                  <a:lnTo>
                    <a:pt x="29" y="4"/>
                  </a:lnTo>
                  <a:lnTo>
                    <a:pt x="31" y="4"/>
                  </a:lnTo>
                  <a:lnTo>
                    <a:pt x="27" y="4"/>
                  </a:lnTo>
                  <a:lnTo>
                    <a:pt x="27" y="6"/>
                  </a:lnTo>
                  <a:lnTo>
                    <a:pt x="25" y="6"/>
                  </a:lnTo>
                  <a:lnTo>
                    <a:pt x="23" y="8"/>
                  </a:lnTo>
                  <a:lnTo>
                    <a:pt x="22" y="8"/>
                  </a:lnTo>
                  <a:lnTo>
                    <a:pt x="22" y="10"/>
                  </a:lnTo>
                  <a:lnTo>
                    <a:pt x="20" y="12"/>
                  </a:lnTo>
                  <a:lnTo>
                    <a:pt x="18" y="12"/>
                  </a:lnTo>
                  <a:lnTo>
                    <a:pt x="16" y="14"/>
                  </a:lnTo>
                  <a:lnTo>
                    <a:pt x="16" y="15"/>
                  </a:lnTo>
                  <a:lnTo>
                    <a:pt x="14" y="15"/>
                  </a:lnTo>
                  <a:lnTo>
                    <a:pt x="10" y="19"/>
                  </a:lnTo>
                  <a:lnTo>
                    <a:pt x="10" y="21"/>
                  </a:lnTo>
                  <a:lnTo>
                    <a:pt x="8" y="21"/>
                  </a:lnTo>
                  <a:lnTo>
                    <a:pt x="6" y="23"/>
                  </a:lnTo>
                  <a:lnTo>
                    <a:pt x="4" y="23"/>
                  </a:lnTo>
                  <a:lnTo>
                    <a:pt x="2" y="23"/>
                  </a:lnTo>
                  <a:lnTo>
                    <a:pt x="4" y="23"/>
                  </a:lnTo>
                  <a:lnTo>
                    <a:pt x="2" y="23"/>
                  </a:lnTo>
                  <a:lnTo>
                    <a:pt x="4" y="23"/>
                  </a:lnTo>
                  <a:lnTo>
                    <a:pt x="4" y="21"/>
                  </a:lnTo>
                  <a:lnTo>
                    <a:pt x="6" y="21"/>
                  </a:lnTo>
                  <a:lnTo>
                    <a:pt x="8" y="19"/>
                  </a:lnTo>
                  <a:lnTo>
                    <a:pt x="6" y="21"/>
                  </a:lnTo>
                  <a:lnTo>
                    <a:pt x="6" y="19"/>
                  </a:lnTo>
                  <a:lnTo>
                    <a:pt x="6" y="21"/>
                  </a:lnTo>
                  <a:lnTo>
                    <a:pt x="4" y="21"/>
                  </a:lnTo>
                  <a:lnTo>
                    <a:pt x="2" y="21"/>
                  </a:lnTo>
                  <a:lnTo>
                    <a:pt x="2" y="19"/>
                  </a:lnTo>
                  <a:lnTo>
                    <a:pt x="2" y="17"/>
                  </a:lnTo>
                  <a:lnTo>
                    <a:pt x="4" y="17"/>
                  </a:lnTo>
                  <a:lnTo>
                    <a:pt x="4" y="15"/>
                  </a:lnTo>
                  <a:lnTo>
                    <a:pt x="4" y="17"/>
                  </a:lnTo>
                  <a:lnTo>
                    <a:pt x="2" y="17"/>
                  </a:lnTo>
                  <a:lnTo>
                    <a:pt x="4" y="17"/>
                  </a:lnTo>
                  <a:lnTo>
                    <a:pt x="4" y="15"/>
                  </a:lnTo>
                  <a:lnTo>
                    <a:pt x="2" y="15"/>
                  </a:lnTo>
                  <a:lnTo>
                    <a:pt x="4" y="15"/>
                  </a:lnTo>
                  <a:lnTo>
                    <a:pt x="6" y="15"/>
                  </a:lnTo>
                  <a:lnTo>
                    <a:pt x="8" y="15"/>
                  </a:lnTo>
                  <a:lnTo>
                    <a:pt x="10" y="15"/>
                  </a:lnTo>
                  <a:lnTo>
                    <a:pt x="14" y="15"/>
                  </a:lnTo>
                  <a:lnTo>
                    <a:pt x="12" y="15"/>
                  </a:lnTo>
                  <a:lnTo>
                    <a:pt x="10" y="15"/>
                  </a:lnTo>
                  <a:lnTo>
                    <a:pt x="10" y="14"/>
                  </a:lnTo>
                  <a:lnTo>
                    <a:pt x="8" y="14"/>
                  </a:lnTo>
                  <a:lnTo>
                    <a:pt x="8" y="15"/>
                  </a:lnTo>
                  <a:lnTo>
                    <a:pt x="6" y="15"/>
                  </a:lnTo>
                  <a:lnTo>
                    <a:pt x="4" y="14"/>
                  </a:lnTo>
                  <a:lnTo>
                    <a:pt x="6" y="14"/>
                  </a:lnTo>
                  <a:lnTo>
                    <a:pt x="4" y="14"/>
                  </a:lnTo>
                  <a:lnTo>
                    <a:pt x="6" y="12"/>
                  </a:lnTo>
                  <a:lnTo>
                    <a:pt x="8" y="12"/>
                  </a:lnTo>
                  <a:lnTo>
                    <a:pt x="10" y="12"/>
                  </a:lnTo>
                  <a:lnTo>
                    <a:pt x="12" y="12"/>
                  </a:lnTo>
                  <a:lnTo>
                    <a:pt x="10" y="12"/>
                  </a:lnTo>
                  <a:lnTo>
                    <a:pt x="8" y="12"/>
                  </a:lnTo>
                  <a:lnTo>
                    <a:pt x="6" y="12"/>
                  </a:lnTo>
                  <a:lnTo>
                    <a:pt x="8" y="12"/>
                  </a:lnTo>
                  <a:lnTo>
                    <a:pt x="8" y="10"/>
                  </a:lnTo>
                  <a:lnTo>
                    <a:pt x="10" y="10"/>
                  </a:lnTo>
                  <a:lnTo>
                    <a:pt x="12" y="10"/>
                  </a:lnTo>
                  <a:lnTo>
                    <a:pt x="10" y="10"/>
                  </a:lnTo>
                  <a:lnTo>
                    <a:pt x="8" y="10"/>
                  </a:lnTo>
                  <a:lnTo>
                    <a:pt x="8" y="8"/>
                  </a:lnTo>
                  <a:lnTo>
                    <a:pt x="10" y="10"/>
                  </a:lnTo>
                  <a:lnTo>
                    <a:pt x="10" y="8"/>
                  </a:lnTo>
                  <a:lnTo>
                    <a:pt x="12" y="8"/>
                  </a:lnTo>
                  <a:lnTo>
                    <a:pt x="14" y="10"/>
                  </a:lnTo>
                  <a:lnTo>
                    <a:pt x="14" y="8"/>
                  </a:lnTo>
                  <a:lnTo>
                    <a:pt x="14" y="10"/>
                  </a:lnTo>
                  <a:lnTo>
                    <a:pt x="14" y="8"/>
                  </a:lnTo>
                  <a:lnTo>
                    <a:pt x="12" y="8"/>
                  </a:lnTo>
                  <a:lnTo>
                    <a:pt x="14" y="8"/>
                  </a:lnTo>
                  <a:lnTo>
                    <a:pt x="12" y="8"/>
                  </a:lnTo>
                  <a:lnTo>
                    <a:pt x="12" y="6"/>
                  </a:lnTo>
                  <a:lnTo>
                    <a:pt x="14" y="6"/>
                  </a:lnTo>
                  <a:lnTo>
                    <a:pt x="12" y="6"/>
                  </a:lnTo>
                  <a:lnTo>
                    <a:pt x="12" y="8"/>
                  </a:lnTo>
                  <a:lnTo>
                    <a:pt x="10" y="8"/>
                  </a:lnTo>
                  <a:lnTo>
                    <a:pt x="8" y="8"/>
                  </a:lnTo>
                  <a:lnTo>
                    <a:pt x="6" y="8"/>
                  </a:lnTo>
                  <a:lnTo>
                    <a:pt x="4" y="8"/>
                  </a:lnTo>
                  <a:lnTo>
                    <a:pt x="2" y="8"/>
                  </a:lnTo>
                  <a:lnTo>
                    <a:pt x="2" y="6"/>
                  </a:lnTo>
                  <a:lnTo>
                    <a:pt x="4" y="6"/>
                  </a:lnTo>
                  <a:lnTo>
                    <a:pt x="6" y="6"/>
                  </a:lnTo>
                  <a:lnTo>
                    <a:pt x="4" y="6"/>
                  </a:lnTo>
                  <a:lnTo>
                    <a:pt x="2" y="6"/>
                  </a:lnTo>
                  <a:lnTo>
                    <a:pt x="2" y="4"/>
                  </a:lnTo>
                  <a:lnTo>
                    <a:pt x="4" y="4"/>
                  </a:lnTo>
                  <a:lnTo>
                    <a:pt x="6" y="4"/>
                  </a:lnTo>
                  <a:lnTo>
                    <a:pt x="4" y="4"/>
                  </a:lnTo>
                  <a:lnTo>
                    <a:pt x="0" y="4"/>
                  </a:lnTo>
                  <a:lnTo>
                    <a:pt x="0" y="2"/>
                  </a:lnTo>
                  <a:lnTo>
                    <a:pt x="2" y="2"/>
                  </a:lnTo>
                  <a:lnTo>
                    <a:pt x="4" y="2"/>
                  </a:lnTo>
                  <a:lnTo>
                    <a:pt x="6" y="2"/>
                  </a:lnTo>
                  <a:lnTo>
                    <a:pt x="4" y="2"/>
                  </a:lnTo>
                  <a:lnTo>
                    <a:pt x="4" y="0"/>
                  </a:lnTo>
                  <a:lnTo>
                    <a:pt x="4" y="2"/>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6" name="Freeform 1680"/>
            <p:cNvSpPr>
              <a:spLocks/>
            </p:cNvSpPr>
            <p:nvPr/>
          </p:nvSpPr>
          <p:spPr bwMode="gray">
            <a:xfrm>
              <a:off x="3937098" y="1416247"/>
              <a:ext cx="287021" cy="212608"/>
            </a:xfrm>
            <a:custGeom>
              <a:avLst/>
              <a:gdLst>
                <a:gd name="T0" fmla="*/ 63 w 297"/>
                <a:gd name="T1" fmla="*/ 220 h 220"/>
                <a:gd name="T2" fmla="*/ 56 w 297"/>
                <a:gd name="T3" fmla="*/ 216 h 220"/>
                <a:gd name="T4" fmla="*/ 40 w 297"/>
                <a:gd name="T5" fmla="*/ 218 h 220"/>
                <a:gd name="T6" fmla="*/ 48 w 297"/>
                <a:gd name="T7" fmla="*/ 208 h 220"/>
                <a:gd name="T8" fmla="*/ 56 w 297"/>
                <a:gd name="T9" fmla="*/ 210 h 220"/>
                <a:gd name="T10" fmla="*/ 69 w 297"/>
                <a:gd name="T11" fmla="*/ 212 h 220"/>
                <a:gd name="T12" fmla="*/ 63 w 297"/>
                <a:gd name="T13" fmla="*/ 208 h 220"/>
                <a:gd name="T14" fmla="*/ 63 w 297"/>
                <a:gd name="T15" fmla="*/ 204 h 220"/>
                <a:gd name="T16" fmla="*/ 63 w 297"/>
                <a:gd name="T17" fmla="*/ 203 h 220"/>
                <a:gd name="T18" fmla="*/ 58 w 297"/>
                <a:gd name="T19" fmla="*/ 206 h 220"/>
                <a:gd name="T20" fmla="*/ 56 w 297"/>
                <a:gd name="T21" fmla="*/ 204 h 220"/>
                <a:gd name="T22" fmla="*/ 42 w 297"/>
                <a:gd name="T23" fmla="*/ 208 h 220"/>
                <a:gd name="T24" fmla="*/ 44 w 297"/>
                <a:gd name="T25" fmla="*/ 206 h 220"/>
                <a:gd name="T26" fmla="*/ 52 w 297"/>
                <a:gd name="T27" fmla="*/ 203 h 220"/>
                <a:gd name="T28" fmla="*/ 52 w 297"/>
                <a:gd name="T29" fmla="*/ 201 h 220"/>
                <a:gd name="T30" fmla="*/ 58 w 297"/>
                <a:gd name="T31" fmla="*/ 201 h 220"/>
                <a:gd name="T32" fmla="*/ 63 w 297"/>
                <a:gd name="T33" fmla="*/ 199 h 220"/>
                <a:gd name="T34" fmla="*/ 63 w 297"/>
                <a:gd name="T35" fmla="*/ 191 h 220"/>
                <a:gd name="T36" fmla="*/ 52 w 297"/>
                <a:gd name="T37" fmla="*/ 197 h 220"/>
                <a:gd name="T38" fmla="*/ 50 w 297"/>
                <a:gd name="T39" fmla="*/ 195 h 220"/>
                <a:gd name="T40" fmla="*/ 52 w 297"/>
                <a:gd name="T41" fmla="*/ 191 h 220"/>
                <a:gd name="T42" fmla="*/ 63 w 297"/>
                <a:gd name="T43" fmla="*/ 189 h 220"/>
                <a:gd name="T44" fmla="*/ 61 w 297"/>
                <a:gd name="T45" fmla="*/ 185 h 220"/>
                <a:gd name="T46" fmla="*/ 65 w 297"/>
                <a:gd name="T47" fmla="*/ 177 h 220"/>
                <a:gd name="T48" fmla="*/ 65 w 297"/>
                <a:gd name="T49" fmla="*/ 175 h 220"/>
                <a:gd name="T50" fmla="*/ 63 w 297"/>
                <a:gd name="T51" fmla="*/ 175 h 220"/>
                <a:gd name="T52" fmla="*/ 67 w 297"/>
                <a:gd name="T53" fmla="*/ 166 h 220"/>
                <a:gd name="T54" fmla="*/ 65 w 297"/>
                <a:gd name="T55" fmla="*/ 160 h 220"/>
                <a:gd name="T56" fmla="*/ 63 w 297"/>
                <a:gd name="T57" fmla="*/ 156 h 220"/>
                <a:gd name="T58" fmla="*/ 54 w 297"/>
                <a:gd name="T59" fmla="*/ 154 h 220"/>
                <a:gd name="T60" fmla="*/ 34 w 297"/>
                <a:gd name="T61" fmla="*/ 139 h 220"/>
                <a:gd name="T62" fmla="*/ 54 w 297"/>
                <a:gd name="T63" fmla="*/ 141 h 220"/>
                <a:gd name="T64" fmla="*/ 67 w 297"/>
                <a:gd name="T65" fmla="*/ 143 h 220"/>
                <a:gd name="T66" fmla="*/ 63 w 297"/>
                <a:gd name="T67" fmla="*/ 141 h 220"/>
                <a:gd name="T68" fmla="*/ 65 w 297"/>
                <a:gd name="T69" fmla="*/ 139 h 220"/>
                <a:gd name="T70" fmla="*/ 61 w 297"/>
                <a:gd name="T71" fmla="*/ 131 h 220"/>
                <a:gd name="T72" fmla="*/ 58 w 297"/>
                <a:gd name="T73" fmla="*/ 125 h 220"/>
                <a:gd name="T74" fmla="*/ 54 w 297"/>
                <a:gd name="T75" fmla="*/ 121 h 220"/>
                <a:gd name="T76" fmla="*/ 52 w 297"/>
                <a:gd name="T77" fmla="*/ 116 h 220"/>
                <a:gd name="T78" fmla="*/ 46 w 297"/>
                <a:gd name="T79" fmla="*/ 112 h 220"/>
                <a:gd name="T80" fmla="*/ 44 w 297"/>
                <a:gd name="T81" fmla="*/ 108 h 220"/>
                <a:gd name="T82" fmla="*/ 38 w 297"/>
                <a:gd name="T83" fmla="*/ 98 h 220"/>
                <a:gd name="T84" fmla="*/ 38 w 297"/>
                <a:gd name="T85" fmla="*/ 114 h 220"/>
                <a:gd name="T86" fmla="*/ 31 w 297"/>
                <a:gd name="T87" fmla="*/ 119 h 220"/>
                <a:gd name="T88" fmla="*/ 27 w 297"/>
                <a:gd name="T89" fmla="*/ 110 h 220"/>
                <a:gd name="T90" fmla="*/ 32 w 297"/>
                <a:gd name="T91" fmla="*/ 104 h 220"/>
                <a:gd name="T92" fmla="*/ 32 w 297"/>
                <a:gd name="T93" fmla="*/ 96 h 220"/>
                <a:gd name="T94" fmla="*/ 29 w 297"/>
                <a:gd name="T95" fmla="*/ 92 h 220"/>
                <a:gd name="T96" fmla="*/ 31 w 297"/>
                <a:gd name="T97" fmla="*/ 88 h 220"/>
                <a:gd name="T98" fmla="*/ 32 w 297"/>
                <a:gd name="T99" fmla="*/ 79 h 220"/>
                <a:gd name="T100" fmla="*/ 25 w 297"/>
                <a:gd name="T101" fmla="*/ 73 h 220"/>
                <a:gd name="T102" fmla="*/ 25 w 297"/>
                <a:gd name="T103" fmla="*/ 63 h 220"/>
                <a:gd name="T104" fmla="*/ 23 w 297"/>
                <a:gd name="T105" fmla="*/ 56 h 220"/>
                <a:gd name="T106" fmla="*/ 19 w 297"/>
                <a:gd name="T107" fmla="*/ 46 h 220"/>
                <a:gd name="T108" fmla="*/ 11 w 297"/>
                <a:gd name="T109" fmla="*/ 44 h 220"/>
                <a:gd name="T110" fmla="*/ 17 w 297"/>
                <a:gd name="T111" fmla="*/ 36 h 220"/>
                <a:gd name="T112" fmla="*/ 13 w 297"/>
                <a:gd name="T113" fmla="*/ 27 h 220"/>
                <a:gd name="T114" fmla="*/ 11 w 297"/>
                <a:gd name="T115" fmla="*/ 19 h 220"/>
                <a:gd name="T116" fmla="*/ 2 w 297"/>
                <a:gd name="T117" fmla="*/ 9 h 220"/>
                <a:gd name="T118" fmla="*/ 3 w 297"/>
                <a:gd name="T119" fmla="*/ 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7" h="220">
                  <a:moveTo>
                    <a:pt x="42" y="218"/>
                  </a:moveTo>
                  <a:lnTo>
                    <a:pt x="44" y="218"/>
                  </a:lnTo>
                  <a:lnTo>
                    <a:pt x="46" y="218"/>
                  </a:lnTo>
                  <a:lnTo>
                    <a:pt x="48" y="218"/>
                  </a:lnTo>
                  <a:lnTo>
                    <a:pt x="50" y="216"/>
                  </a:lnTo>
                  <a:lnTo>
                    <a:pt x="52" y="216"/>
                  </a:lnTo>
                  <a:lnTo>
                    <a:pt x="54" y="216"/>
                  </a:lnTo>
                  <a:lnTo>
                    <a:pt x="58" y="216"/>
                  </a:lnTo>
                  <a:lnTo>
                    <a:pt x="60" y="216"/>
                  </a:lnTo>
                  <a:lnTo>
                    <a:pt x="60" y="218"/>
                  </a:lnTo>
                  <a:lnTo>
                    <a:pt x="60" y="220"/>
                  </a:lnTo>
                  <a:lnTo>
                    <a:pt x="61" y="220"/>
                  </a:lnTo>
                  <a:lnTo>
                    <a:pt x="63" y="220"/>
                  </a:lnTo>
                  <a:lnTo>
                    <a:pt x="65" y="220"/>
                  </a:lnTo>
                  <a:lnTo>
                    <a:pt x="67" y="220"/>
                  </a:lnTo>
                  <a:lnTo>
                    <a:pt x="69" y="220"/>
                  </a:lnTo>
                  <a:lnTo>
                    <a:pt x="67" y="220"/>
                  </a:lnTo>
                  <a:lnTo>
                    <a:pt x="67" y="218"/>
                  </a:lnTo>
                  <a:lnTo>
                    <a:pt x="63" y="220"/>
                  </a:lnTo>
                  <a:lnTo>
                    <a:pt x="61" y="220"/>
                  </a:lnTo>
                  <a:lnTo>
                    <a:pt x="60" y="218"/>
                  </a:lnTo>
                  <a:lnTo>
                    <a:pt x="60" y="216"/>
                  </a:lnTo>
                  <a:lnTo>
                    <a:pt x="61" y="216"/>
                  </a:lnTo>
                  <a:lnTo>
                    <a:pt x="61" y="214"/>
                  </a:lnTo>
                  <a:lnTo>
                    <a:pt x="58" y="214"/>
                  </a:lnTo>
                  <a:lnTo>
                    <a:pt x="56" y="216"/>
                  </a:lnTo>
                  <a:lnTo>
                    <a:pt x="54" y="216"/>
                  </a:lnTo>
                  <a:lnTo>
                    <a:pt x="54" y="214"/>
                  </a:lnTo>
                  <a:lnTo>
                    <a:pt x="52" y="216"/>
                  </a:lnTo>
                  <a:lnTo>
                    <a:pt x="50" y="216"/>
                  </a:lnTo>
                  <a:lnTo>
                    <a:pt x="48" y="216"/>
                  </a:lnTo>
                  <a:lnTo>
                    <a:pt x="46" y="218"/>
                  </a:lnTo>
                  <a:lnTo>
                    <a:pt x="44" y="218"/>
                  </a:lnTo>
                  <a:lnTo>
                    <a:pt x="44" y="216"/>
                  </a:lnTo>
                  <a:lnTo>
                    <a:pt x="44" y="218"/>
                  </a:lnTo>
                  <a:lnTo>
                    <a:pt x="42" y="218"/>
                  </a:lnTo>
                  <a:lnTo>
                    <a:pt x="40" y="218"/>
                  </a:lnTo>
                  <a:lnTo>
                    <a:pt x="40" y="220"/>
                  </a:lnTo>
                  <a:lnTo>
                    <a:pt x="40" y="218"/>
                  </a:lnTo>
                  <a:lnTo>
                    <a:pt x="38" y="218"/>
                  </a:lnTo>
                  <a:lnTo>
                    <a:pt x="40" y="218"/>
                  </a:lnTo>
                  <a:lnTo>
                    <a:pt x="38" y="218"/>
                  </a:lnTo>
                  <a:lnTo>
                    <a:pt x="40" y="218"/>
                  </a:lnTo>
                  <a:lnTo>
                    <a:pt x="38" y="216"/>
                  </a:lnTo>
                  <a:lnTo>
                    <a:pt x="40" y="216"/>
                  </a:lnTo>
                  <a:lnTo>
                    <a:pt x="40" y="214"/>
                  </a:lnTo>
                  <a:lnTo>
                    <a:pt x="42" y="212"/>
                  </a:lnTo>
                  <a:lnTo>
                    <a:pt x="44" y="212"/>
                  </a:lnTo>
                  <a:lnTo>
                    <a:pt x="46" y="210"/>
                  </a:lnTo>
                  <a:lnTo>
                    <a:pt x="44" y="210"/>
                  </a:lnTo>
                  <a:lnTo>
                    <a:pt x="46" y="210"/>
                  </a:lnTo>
                  <a:lnTo>
                    <a:pt x="48" y="208"/>
                  </a:lnTo>
                  <a:lnTo>
                    <a:pt x="46" y="208"/>
                  </a:lnTo>
                  <a:lnTo>
                    <a:pt x="46" y="210"/>
                  </a:lnTo>
                  <a:lnTo>
                    <a:pt x="46" y="208"/>
                  </a:lnTo>
                  <a:lnTo>
                    <a:pt x="48" y="208"/>
                  </a:lnTo>
                  <a:lnTo>
                    <a:pt x="50" y="208"/>
                  </a:lnTo>
                  <a:lnTo>
                    <a:pt x="48" y="208"/>
                  </a:lnTo>
                  <a:lnTo>
                    <a:pt x="48" y="206"/>
                  </a:lnTo>
                  <a:lnTo>
                    <a:pt x="50" y="206"/>
                  </a:lnTo>
                  <a:lnTo>
                    <a:pt x="52" y="206"/>
                  </a:lnTo>
                  <a:lnTo>
                    <a:pt x="52" y="208"/>
                  </a:lnTo>
                  <a:lnTo>
                    <a:pt x="54" y="208"/>
                  </a:lnTo>
                  <a:lnTo>
                    <a:pt x="56" y="208"/>
                  </a:lnTo>
                  <a:lnTo>
                    <a:pt x="56" y="210"/>
                  </a:lnTo>
                  <a:lnTo>
                    <a:pt x="58" y="210"/>
                  </a:lnTo>
                  <a:lnTo>
                    <a:pt x="58" y="208"/>
                  </a:lnTo>
                  <a:lnTo>
                    <a:pt x="60" y="210"/>
                  </a:lnTo>
                  <a:lnTo>
                    <a:pt x="60" y="208"/>
                  </a:lnTo>
                  <a:lnTo>
                    <a:pt x="61" y="210"/>
                  </a:lnTo>
                  <a:lnTo>
                    <a:pt x="63" y="210"/>
                  </a:lnTo>
                  <a:lnTo>
                    <a:pt x="63" y="212"/>
                  </a:lnTo>
                  <a:lnTo>
                    <a:pt x="65" y="212"/>
                  </a:lnTo>
                  <a:lnTo>
                    <a:pt x="67" y="212"/>
                  </a:lnTo>
                  <a:lnTo>
                    <a:pt x="69" y="214"/>
                  </a:lnTo>
                  <a:lnTo>
                    <a:pt x="69" y="212"/>
                  </a:lnTo>
                  <a:lnTo>
                    <a:pt x="71" y="212"/>
                  </a:lnTo>
                  <a:lnTo>
                    <a:pt x="69" y="212"/>
                  </a:lnTo>
                  <a:lnTo>
                    <a:pt x="67" y="212"/>
                  </a:lnTo>
                  <a:lnTo>
                    <a:pt x="65" y="212"/>
                  </a:lnTo>
                  <a:lnTo>
                    <a:pt x="63" y="210"/>
                  </a:lnTo>
                  <a:lnTo>
                    <a:pt x="65" y="210"/>
                  </a:lnTo>
                  <a:lnTo>
                    <a:pt x="67" y="208"/>
                  </a:lnTo>
                  <a:lnTo>
                    <a:pt x="69" y="208"/>
                  </a:lnTo>
                  <a:lnTo>
                    <a:pt x="71" y="208"/>
                  </a:lnTo>
                  <a:lnTo>
                    <a:pt x="69" y="208"/>
                  </a:lnTo>
                  <a:lnTo>
                    <a:pt x="67" y="208"/>
                  </a:lnTo>
                  <a:lnTo>
                    <a:pt x="65" y="208"/>
                  </a:lnTo>
                  <a:lnTo>
                    <a:pt x="65" y="210"/>
                  </a:lnTo>
                  <a:lnTo>
                    <a:pt x="63" y="210"/>
                  </a:lnTo>
                  <a:lnTo>
                    <a:pt x="63" y="208"/>
                  </a:lnTo>
                  <a:lnTo>
                    <a:pt x="63" y="210"/>
                  </a:lnTo>
                  <a:lnTo>
                    <a:pt x="61" y="208"/>
                  </a:lnTo>
                  <a:lnTo>
                    <a:pt x="60" y="208"/>
                  </a:lnTo>
                  <a:lnTo>
                    <a:pt x="61" y="208"/>
                  </a:lnTo>
                  <a:lnTo>
                    <a:pt x="63" y="208"/>
                  </a:lnTo>
                  <a:lnTo>
                    <a:pt x="63" y="206"/>
                  </a:lnTo>
                  <a:lnTo>
                    <a:pt x="65" y="206"/>
                  </a:lnTo>
                  <a:lnTo>
                    <a:pt x="67" y="206"/>
                  </a:lnTo>
                  <a:lnTo>
                    <a:pt x="69" y="206"/>
                  </a:lnTo>
                  <a:lnTo>
                    <a:pt x="69" y="204"/>
                  </a:lnTo>
                  <a:lnTo>
                    <a:pt x="67" y="204"/>
                  </a:lnTo>
                  <a:lnTo>
                    <a:pt x="65" y="204"/>
                  </a:lnTo>
                  <a:lnTo>
                    <a:pt x="63" y="204"/>
                  </a:lnTo>
                  <a:lnTo>
                    <a:pt x="65" y="204"/>
                  </a:lnTo>
                  <a:lnTo>
                    <a:pt x="63" y="204"/>
                  </a:lnTo>
                  <a:lnTo>
                    <a:pt x="65" y="204"/>
                  </a:lnTo>
                  <a:lnTo>
                    <a:pt x="65" y="206"/>
                  </a:lnTo>
                  <a:lnTo>
                    <a:pt x="63" y="206"/>
                  </a:lnTo>
                  <a:lnTo>
                    <a:pt x="61" y="206"/>
                  </a:lnTo>
                  <a:lnTo>
                    <a:pt x="61" y="204"/>
                  </a:lnTo>
                  <a:lnTo>
                    <a:pt x="60" y="204"/>
                  </a:lnTo>
                  <a:lnTo>
                    <a:pt x="61" y="204"/>
                  </a:lnTo>
                  <a:lnTo>
                    <a:pt x="63" y="204"/>
                  </a:lnTo>
                  <a:lnTo>
                    <a:pt x="63" y="203"/>
                  </a:lnTo>
                  <a:lnTo>
                    <a:pt x="61" y="203"/>
                  </a:lnTo>
                  <a:lnTo>
                    <a:pt x="63" y="203"/>
                  </a:lnTo>
                  <a:lnTo>
                    <a:pt x="61" y="203"/>
                  </a:lnTo>
                  <a:lnTo>
                    <a:pt x="60" y="203"/>
                  </a:lnTo>
                  <a:lnTo>
                    <a:pt x="60" y="204"/>
                  </a:lnTo>
                  <a:lnTo>
                    <a:pt x="60" y="203"/>
                  </a:lnTo>
                  <a:lnTo>
                    <a:pt x="58" y="203"/>
                  </a:lnTo>
                  <a:lnTo>
                    <a:pt x="58" y="204"/>
                  </a:lnTo>
                  <a:lnTo>
                    <a:pt x="60" y="204"/>
                  </a:lnTo>
                  <a:lnTo>
                    <a:pt x="60" y="206"/>
                  </a:lnTo>
                  <a:lnTo>
                    <a:pt x="60" y="208"/>
                  </a:lnTo>
                  <a:lnTo>
                    <a:pt x="58" y="208"/>
                  </a:lnTo>
                  <a:lnTo>
                    <a:pt x="60" y="208"/>
                  </a:lnTo>
                  <a:lnTo>
                    <a:pt x="60" y="206"/>
                  </a:lnTo>
                  <a:lnTo>
                    <a:pt x="58" y="206"/>
                  </a:lnTo>
                  <a:lnTo>
                    <a:pt x="58" y="208"/>
                  </a:lnTo>
                  <a:lnTo>
                    <a:pt x="56" y="208"/>
                  </a:lnTo>
                  <a:lnTo>
                    <a:pt x="56" y="206"/>
                  </a:lnTo>
                  <a:lnTo>
                    <a:pt x="58" y="206"/>
                  </a:lnTo>
                  <a:lnTo>
                    <a:pt x="56" y="206"/>
                  </a:lnTo>
                  <a:lnTo>
                    <a:pt x="52" y="206"/>
                  </a:lnTo>
                  <a:lnTo>
                    <a:pt x="52" y="204"/>
                  </a:lnTo>
                  <a:lnTo>
                    <a:pt x="54" y="204"/>
                  </a:lnTo>
                  <a:lnTo>
                    <a:pt x="56" y="204"/>
                  </a:lnTo>
                  <a:lnTo>
                    <a:pt x="56" y="203"/>
                  </a:lnTo>
                  <a:lnTo>
                    <a:pt x="58" y="203"/>
                  </a:lnTo>
                  <a:lnTo>
                    <a:pt x="56" y="203"/>
                  </a:lnTo>
                  <a:lnTo>
                    <a:pt x="56" y="204"/>
                  </a:lnTo>
                  <a:lnTo>
                    <a:pt x="54" y="204"/>
                  </a:lnTo>
                  <a:lnTo>
                    <a:pt x="52" y="204"/>
                  </a:lnTo>
                  <a:lnTo>
                    <a:pt x="52" y="206"/>
                  </a:lnTo>
                  <a:lnTo>
                    <a:pt x="50" y="206"/>
                  </a:lnTo>
                  <a:lnTo>
                    <a:pt x="48" y="206"/>
                  </a:lnTo>
                  <a:lnTo>
                    <a:pt x="46" y="206"/>
                  </a:lnTo>
                  <a:lnTo>
                    <a:pt x="46" y="208"/>
                  </a:lnTo>
                  <a:lnTo>
                    <a:pt x="44" y="210"/>
                  </a:lnTo>
                  <a:lnTo>
                    <a:pt x="42" y="212"/>
                  </a:lnTo>
                  <a:lnTo>
                    <a:pt x="40" y="212"/>
                  </a:lnTo>
                  <a:lnTo>
                    <a:pt x="40" y="210"/>
                  </a:lnTo>
                  <a:lnTo>
                    <a:pt x="42" y="210"/>
                  </a:lnTo>
                  <a:lnTo>
                    <a:pt x="42" y="208"/>
                  </a:lnTo>
                  <a:lnTo>
                    <a:pt x="40" y="210"/>
                  </a:lnTo>
                  <a:lnTo>
                    <a:pt x="42" y="208"/>
                  </a:lnTo>
                  <a:lnTo>
                    <a:pt x="42" y="206"/>
                  </a:lnTo>
                  <a:lnTo>
                    <a:pt x="40" y="206"/>
                  </a:lnTo>
                  <a:lnTo>
                    <a:pt x="42" y="206"/>
                  </a:lnTo>
                  <a:lnTo>
                    <a:pt x="42" y="204"/>
                  </a:lnTo>
                  <a:lnTo>
                    <a:pt x="42" y="206"/>
                  </a:lnTo>
                  <a:lnTo>
                    <a:pt x="44" y="206"/>
                  </a:lnTo>
                  <a:lnTo>
                    <a:pt x="42" y="204"/>
                  </a:lnTo>
                  <a:lnTo>
                    <a:pt x="44" y="204"/>
                  </a:lnTo>
                  <a:lnTo>
                    <a:pt x="42" y="204"/>
                  </a:lnTo>
                  <a:lnTo>
                    <a:pt x="44" y="204"/>
                  </a:lnTo>
                  <a:lnTo>
                    <a:pt x="44" y="206"/>
                  </a:lnTo>
                  <a:lnTo>
                    <a:pt x="44" y="204"/>
                  </a:lnTo>
                  <a:lnTo>
                    <a:pt x="46" y="204"/>
                  </a:lnTo>
                  <a:lnTo>
                    <a:pt x="44" y="204"/>
                  </a:lnTo>
                  <a:lnTo>
                    <a:pt x="44" y="203"/>
                  </a:lnTo>
                  <a:lnTo>
                    <a:pt x="46" y="203"/>
                  </a:lnTo>
                  <a:lnTo>
                    <a:pt x="48" y="203"/>
                  </a:lnTo>
                  <a:lnTo>
                    <a:pt x="46" y="203"/>
                  </a:lnTo>
                  <a:lnTo>
                    <a:pt x="44" y="203"/>
                  </a:lnTo>
                  <a:lnTo>
                    <a:pt x="44" y="201"/>
                  </a:lnTo>
                  <a:lnTo>
                    <a:pt x="46" y="201"/>
                  </a:lnTo>
                  <a:lnTo>
                    <a:pt x="48" y="203"/>
                  </a:lnTo>
                  <a:lnTo>
                    <a:pt x="50" y="203"/>
                  </a:lnTo>
                  <a:lnTo>
                    <a:pt x="52" y="203"/>
                  </a:lnTo>
                  <a:lnTo>
                    <a:pt x="54" y="203"/>
                  </a:lnTo>
                  <a:lnTo>
                    <a:pt x="50" y="203"/>
                  </a:lnTo>
                  <a:lnTo>
                    <a:pt x="48" y="203"/>
                  </a:lnTo>
                  <a:lnTo>
                    <a:pt x="46" y="201"/>
                  </a:lnTo>
                  <a:lnTo>
                    <a:pt x="46" y="199"/>
                  </a:lnTo>
                  <a:lnTo>
                    <a:pt x="44" y="199"/>
                  </a:lnTo>
                  <a:lnTo>
                    <a:pt x="42" y="199"/>
                  </a:lnTo>
                  <a:lnTo>
                    <a:pt x="44" y="199"/>
                  </a:lnTo>
                  <a:lnTo>
                    <a:pt x="46" y="197"/>
                  </a:lnTo>
                  <a:lnTo>
                    <a:pt x="46" y="199"/>
                  </a:lnTo>
                  <a:lnTo>
                    <a:pt x="48" y="199"/>
                  </a:lnTo>
                  <a:lnTo>
                    <a:pt x="50" y="201"/>
                  </a:lnTo>
                  <a:lnTo>
                    <a:pt x="52" y="201"/>
                  </a:lnTo>
                  <a:lnTo>
                    <a:pt x="50" y="199"/>
                  </a:lnTo>
                  <a:lnTo>
                    <a:pt x="48" y="199"/>
                  </a:lnTo>
                  <a:lnTo>
                    <a:pt x="50" y="199"/>
                  </a:lnTo>
                  <a:lnTo>
                    <a:pt x="48" y="199"/>
                  </a:lnTo>
                  <a:lnTo>
                    <a:pt x="48" y="197"/>
                  </a:lnTo>
                  <a:lnTo>
                    <a:pt x="50" y="197"/>
                  </a:lnTo>
                  <a:lnTo>
                    <a:pt x="50" y="199"/>
                  </a:lnTo>
                  <a:lnTo>
                    <a:pt x="50" y="197"/>
                  </a:lnTo>
                  <a:lnTo>
                    <a:pt x="50" y="199"/>
                  </a:lnTo>
                  <a:lnTo>
                    <a:pt x="52" y="199"/>
                  </a:lnTo>
                  <a:lnTo>
                    <a:pt x="54" y="201"/>
                  </a:lnTo>
                  <a:lnTo>
                    <a:pt x="56" y="201"/>
                  </a:lnTo>
                  <a:lnTo>
                    <a:pt x="58" y="201"/>
                  </a:lnTo>
                  <a:lnTo>
                    <a:pt x="61" y="201"/>
                  </a:lnTo>
                  <a:lnTo>
                    <a:pt x="63" y="203"/>
                  </a:lnTo>
                  <a:lnTo>
                    <a:pt x="65" y="203"/>
                  </a:lnTo>
                  <a:lnTo>
                    <a:pt x="65" y="204"/>
                  </a:lnTo>
                  <a:lnTo>
                    <a:pt x="67" y="204"/>
                  </a:lnTo>
                  <a:lnTo>
                    <a:pt x="67" y="203"/>
                  </a:lnTo>
                  <a:lnTo>
                    <a:pt x="69" y="204"/>
                  </a:lnTo>
                  <a:lnTo>
                    <a:pt x="69" y="203"/>
                  </a:lnTo>
                  <a:lnTo>
                    <a:pt x="67" y="203"/>
                  </a:lnTo>
                  <a:lnTo>
                    <a:pt x="65" y="203"/>
                  </a:lnTo>
                  <a:lnTo>
                    <a:pt x="65" y="201"/>
                  </a:lnTo>
                  <a:lnTo>
                    <a:pt x="63" y="201"/>
                  </a:lnTo>
                  <a:lnTo>
                    <a:pt x="63" y="199"/>
                  </a:lnTo>
                  <a:lnTo>
                    <a:pt x="61" y="199"/>
                  </a:lnTo>
                  <a:lnTo>
                    <a:pt x="60" y="199"/>
                  </a:lnTo>
                  <a:lnTo>
                    <a:pt x="60" y="197"/>
                  </a:lnTo>
                  <a:lnTo>
                    <a:pt x="63" y="199"/>
                  </a:lnTo>
                  <a:lnTo>
                    <a:pt x="63" y="197"/>
                  </a:lnTo>
                  <a:lnTo>
                    <a:pt x="61" y="197"/>
                  </a:lnTo>
                  <a:lnTo>
                    <a:pt x="60" y="197"/>
                  </a:lnTo>
                  <a:lnTo>
                    <a:pt x="61" y="195"/>
                  </a:lnTo>
                  <a:lnTo>
                    <a:pt x="61" y="193"/>
                  </a:lnTo>
                  <a:lnTo>
                    <a:pt x="63" y="193"/>
                  </a:lnTo>
                  <a:lnTo>
                    <a:pt x="63" y="191"/>
                  </a:lnTo>
                  <a:lnTo>
                    <a:pt x="65" y="191"/>
                  </a:lnTo>
                  <a:lnTo>
                    <a:pt x="63" y="191"/>
                  </a:lnTo>
                  <a:lnTo>
                    <a:pt x="61" y="193"/>
                  </a:lnTo>
                  <a:lnTo>
                    <a:pt x="60" y="193"/>
                  </a:lnTo>
                  <a:lnTo>
                    <a:pt x="58" y="193"/>
                  </a:lnTo>
                  <a:lnTo>
                    <a:pt x="60" y="193"/>
                  </a:lnTo>
                  <a:lnTo>
                    <a:pt x="60" y="195"/>
                  </a:lnTo>
                  <a:lnTo>
                    <a:pt x="60" y="193"/>
                  </a:lnTo>
                  <a:lnTo>
                    <a:pt x="61" y="195"/>
                  </a:lnTo>
                  <a:lnTo>
                    <a:pt x="60" y="195"/>
                  </a:lnTo>
                  <a:lnTo>
                    <a:pt x="58" y="195"/>
                  </a:lnTo>
                  <a:lnTo>
                    <a:pt x="58" y="197"/>
                  </a:lnTo>
                  <a:lnTo>
                    <a:pt x="56" y="197"/>
                  </a:lnTo>
                  <a:lnTo>
                    <a:pt x="54" y="197"/>
                  </a:lnTo>
                  <a:lnTo>
                    <a:pt x="52" y="197"/>
                  </a:lnTo>
                  <a:lnTo>
                    <a:pt x="52" y="199"/>
                  </a:lnTo>
                  <a:lnTo>
                    <a:pt x="50" y="199"/>
                  </a:lnTo>
                  <a:lnTo>
                    <a:pt x="50" y="197"/>
                  </a:lnTo>
                  <a:lnTo>
                    <a:pt x="52" y="197"/>
                  </a:lnTo>
                  <a:lnTo>
                    <a:pt x="50" y="197"/>
                  </a:lnTo>
                  <a:lnTo>
                    <a:pt x="50" y="195"/>
                  </a:lnTo>
                  <a:lnTo>
                    <a:pt x="48" y="195"/>
                  </a:lnTo>
                  <a:lnTo>
                    <a:pt x="48" y="197"/>
                  </a:lnTo>
                  <a:lnTo>
                    <a:pt x="50" y="197"/>
                  </a:lnTo>
                  <a:lnTo>
                    <a:pt x="48" y="197"/>
                  </a:lnTo>
                  <a:lnTo>
                    <a:pt x="46" y="197"/>
                  </a:lnTo>
                  <a:lnTo>
                    <a:pt x="48" y="195"/>
                  </a:lnTo>
                  <a:lnTo>
                    <a:pt x="50" y="195"/>
                  </a:lnTo>
                  <a:lnTo>
                    <a:pt x="48" y="195"/>
                  </a:lnTo>
                  <a:lnTo>
                    <a:pt x="46" y="195"/>
                  </a:lnTo>
                  <a:lnTo>
                    <a:pt x="44" y="195"/>
                  </a:lnTo>
                  <a:lnTo>
                    <a:pt x="44" y="197"/>
                  </a:lnTo>
                  <a:lnTo>
                    <a:pt x="44" y="195"/>
                  </a:lnTo>
                  <a:lnTo>
                    <a:pt x="46" y="195"/>
                  </a:lnTo>
                  <a:lnTo>
                    <a:pt x="46" y="193"/>
                  </a:lnTo>
                  <a:lnTo>
                    <a:pt x="48" y="193"/>
                  </a:lnTo>
                  <a:lnTo>
                    <a:pt x="50" y="193"/>
                  </a:lnTo>
                  <a:lnTo>
                    <a:pt x="50" y="191"/>
                  </a:lnTo>
                  <a:lnTo>
                    <a:pt x="52" y="191"/>
                  </a:lnTo>
                  <a:lnTo>
                    <a:pt x="50" y="191"/>
                  </a:lnTo>
                  <a:lnTo>
                    <a:pt x="52" y="191"/>
                  </a:lnTo>
                  <a:lnTo>
                    <a:pt x="50" y="191"/>
                  </a:lnTo>
                  <a:lnTo>
                    <a:pt x="54" y="189"/>
                  </a:lnTo>
                  <a:lnTo>
                    <a:pt x="56" y="189"/>
                  </a:lnTo>
                  <a:lnTo>
                    <a:pt x="56" y="191"/>
                  </a:lnTo>
                  <a:lnTo>
                    <a:pt x="56" y="189"/>
                  </a:lnTo>
                  <a:lnTo>
                    <a:pt x="58" y="189"/>
                  </a:lnTo>
                  <a:lnTo>
                    <a:pt x="58" y="191"/>
                  </a:lnTo>
                  <a:lnTo>
                    <a:pt x="58" y="189"/>
                  </a:lnTo>
                  <a:lnTo>
                    <a:pt x="60" y="189"/>
                  </a:lnTo>
                  <a:lnTo>
                    <a:pt x="61" y="189"/>
                  </a:lnTo>
                  <a:lnTo>
                    <a:pt x="60" y="189"/>
                  </a:lnTo>
                  <a:lnTo>
                    <a:pt x="61" y="189"/>
                  </a:lnTo>
                  <a:lnTo>
                    <a:pt x="63" y="189"/>
                  </a:lnTo>
                  <a:lnTo>
                    <a:pt x="63" y="187"/>
                  </a:lnTo>
                  <a:lnTo>
                    <a:pt x="61" y="187"/>
                  </a:lnTo>
                  <a:lnTo>
                    <a:pt x="63" y="187"/>
                  </a:lnTo>
                  <a:lnTo>
                    <a:pt x="65" y="187"/>
                  </a:lnTo>
                  <a:lnTo>
                    <a:pt x="63" y="187"/>
                  </a:lnTo>
                  <a:lnTo>
                    <a:pt x="63" y="185"/>
                  </a:lnTo>
                  <a:lnTo>
                    <a:pt x="65" y="185"/>
                  </a:lnTo>
                  <a:lnTo>
                    <a:pt x="65" y="183"/>
                  </a:lnTo>
                  <a:lnTo>
                    <a:pt x="63" y="183"/>
                  </a:lnTo>
                  <a:lnTo>
                    <a:pt x="63" y="185"/>
                  </a:lnTo>
                  <a:lnTo>
                    <a:pt x="61" y="185"/>
                  </a:lnTo>
                  <a:lnTo>
                    <a:pt x="60" y="185"/>
                  </a:lnTo>
                  <a:lnTo>
                    <a:pt x="61" y="185"/>
                  </a:lnTo>
                  <a:lnTo>
                    <a:pt x="61" y="183"/>
                  </a:lnTo>
                  <a:lnTo>
                    <a:pt x="61" y="181"/>
                  </a:lnTo>
                  <a:lnTo>
                    <a:pt x="63" y="181"/>
                  </a:lnTo>
                  <a:lnTo>
                    <a:pt x="61" y="181"/>
                  </a:lnTo>
                  <a:lnTo>
                    <a:pt x="61" y="179"/>
                  </a:lnTo>
                  <a:lnTo>
                    <a:pt x="61" y="177"/>
                  </a:lnTo>
                  <a:lnTo>
                    <a:pt x="61" y="175"/>
                  </a:lnTo>
                  <a:lnTo>
                    <a:pt x="65" y="175"/>
                  </a:lnTo>
                  <a:lnTo>
                    <a:pt x="65" y="177"/>
                  </a:lnTo>
                  <a:lnTo>
                    <a:pt x="63" y="177"/>
                  </a:lnTo>
                  <a:lnTo>
                    <a:pt x="63" y="179"/>
                  </a:lnTo>
                  <a:lnTo>
                    <a:pt x="63" y="177"/>
                  </a:lnTo>
                  <a:lnTo>
                    <a:pt x="65" y="177"/>
                  </a:lnTo>
                  <a:lnTo>
                    <a:pt x="67" y="177"/>
                  </a:lnTo>
                  <a:lnTo>
                    <a:pt x="67" y="179"/>
                  </a:lnTo>
                  <a:lnTo>
                    <a:pt x="67" y="181"/>
                  </a:lnTo>
                  <a:lnTo>
                    <a:pt x="69" y="181"/>
                  </a:lnTo>
                  <a:lnTo>
                    <a:pt x="67" y="179"/>
                  </a:lnTo>
                  <a:lnTo>
                    <a:pt x="69" y="179"/>
                  </a:lnTo>
                  <a:lnTo>
                    <a:pt x="67" y="179"/>
                  </a:lnTo>
                  <a:lnTo>
                    <a:pt x="69" y="177"/>
                  </a:lnTo>
                  <a:lnTo>
                    <a:pt x="69" y="179"/>
                  </a:lnTo>
                  <a:lnTo>
                    <a:pt x="69" y="177"/>
                  </a:lnTo>
                  <a:lnTo>
                    <a:pt x="67" y="177"/>
                  </a:lnTo>
                  <a:lnTo>
                    <a:pt x="65" y="177"/>
                  </a:lnTo>
                  <a:lnTo>
                    <a:pt x="65" y="175"/>
                  </a:lnTo>
                  <a:lnTo>
                    <a:pt x="67" y="175"/>
                  </a:lnTo>
                  <a:lnTo>
                    <a:pt x="69" y="177"/>
                  </a:lnTo>
                  <a:lnTo>
                    <a:pt x="69" y="175"/>
                  </a:lnTo>
                  <a:lnTo>
                    <a:pt x="69" y="174"/>
                  </a:lnTo>
                  <a:lnTo>
                    <a:pt x="69" y="175"/>
                  </a:lnTo>
                  <a:lnTo>
                    <a:pt x="67" y="175"/>
                  </a:lnTo>
                  <a:lnTo>
                    <a:pt x="67" y="174"/>
                  </a:lnTo>
                  <a:lnTo>
                    <a:pt x="67" y="172"/>
                  </a:lnTo>
                  <a:lnTo>
                    <a:pt x="65" y="174"/>
                  </a:lnTo>
                  <a:lnTo>
                    <a:pt x="67" y="174"/>
                  </a:lnTo>
                  <a:lnTo>
                    <a:pt x="65" y="174"/>
                  </a:lnTo>
                  <a:lnTo>
                    <a:pt x="65" y="175"/>
                  </a:lnTo>
                  <a:lnTo>
                    <a:pt x="63" y="175"/>
                  </a:lnTo>
                  <a:lnTo>
                    <a:pt x="61" y="175"/>
                  </a:lnTo>
                  <a:lnTo>
                    <a:pt x="61" y="174"/>
                  </a:lnTo>
                  <a:lnTo>
                    <a:pt x="63" y="174"/>
                  </a:lnTo>
                  <a:lnTo>
                    <a:pt x="63" y="172"/>
                  </a:lnTo>
                  <a:lnTo>
                    <a:pt x="63" y="170"/>
                  </a:lnTo>
                  <a:lnTo>
                    <a:pt x="63" y="168"/>
                  </a:lnTo>
                  <a:lnTo>
                    <a:pt x="65" y="168"/>
                  </a:lnTo>
                  <a:lnTo>
                    <a:pt x="67" y="168"/>
                  </a:lnTo>
                  <a:lnTo>
                    <a:pt x="67" y="170"/>
                  </a:lnTo>
                  <a:lnTo>
                    <a:pt x="67" y="168"/>
                  </a:lnTo>
                  <a:lnTo>
                    <a:pt x="69" y="168"/>
                  </a:lnTo>
                  <a:lnTo>
                    <a:pt x="67" y="168"/>
                  </a:lnTo>
                  <a:lnTo>
                    <a:pt x="67" y="166"/>
                  </a:lnTo>
                  <a:lnTo>
                    <a:pt x="67" y="168"/>
                  </a:lnTo>
                  <a:lnTo>
                    <a:pt x="65" y="168"/>
                  </a:lnTo>
                  <a:lnTo>
                    <a:pt x="63" y="168"/>
                  </a:lnTo>
                  <a:lnTo>
                    <a:pt x="65" y="166"/>
                  </a:lnTo>
                  <a:lnTo>
                    <a:pt x="63" y="166"/>
                  </a:lnTo>
                  <a:lnTo>
                    <a:pt x="63" y="164"/>
                  </a:lnTo>
                  <a:lnTo>
                    <a:pt x="65" y="164"/>
                  </a:lnTo>
                  <a:lnTo>
                    <a:pt x="67" y="166"/>
                  </a:lnTo>
                  <a:lnTo>
                    <a:pt x="67" y="164"/>
                  </a:lnTo>
                  <a:lnTo>
                    <a:pt x="65" y="164"/>
                  </a:lnTo>
                  <a:lnTo>
                    <a:pt x="63" y="162"/>
                  </a:lnTo>
                  <a:lnTo>
                    <a:pt x="65" y="162"/>
                  </a:lnTo>
                  <a:lnTo>
                    <a:pt x="65" y="160"/>
                  </a:lnTo>
                  <a:lnTo>
                    <a:pt x="67" y="160"/>
                  </a:lnTo>
                  <a:lnTo>
                    <a:pt x="67" y="162"/>
                  </a:lnTo>
                  <a:lnTo>
                    <a:pt x="69" y="162"/>
                  </a:lnTo>
                  <a:lnTo>
                    <a:pt x="69" y="160"/>
                  </a:lnTo>
                  <a:lnTo>
                    <a:pt x="69" y="158"/>
                  </a:lnTo>
                  <a:lnTo>
                    <a:pt x="67" y="158"/>
                  </a:lnTo>
                  <a:lnTo>
                    <a:pt x="65" y="158"/>
                  </a:lnTo>
                  <a:lnTo>
                    <a:pt x="67" y="156"/>
                  </a:lnTo>
                  <a:lnTo>
                    <a:pt x="69" y="156"/>
                  </a:lnTo>
                  <a:lnTo>
                    <a:pt x="69" y="154"/>
                  </a:lnTo>
                  <a:lnTo>
                    <a:pt x="67" y="154"/>
                  </a:lnTo>
                  <a:lnTo>
                    <a:pt x="65" y="156"/>
                  </a:lnTo>
                  <a:lnTo>
                    <a:pt x="63" y="156"/>
                  </a:lnTo>
                  <a:lnTo>
                    <a:pt x="61" y="156"/>
                  </a:lnTo>
                  <a:lnTo>
                    <a:pt x="61" y="154"/>
                  </a:lnTo>
                  <a:lnTo>
                    <a:pt x="63" y="154"/>
                  </a:lnTo>
                  <a:lnTo>
                    <a:pt x="63" y="156"/>
                  </a:lnTo>
                  <a:lnTo>
                    <a:pt x="63" y="154"/>
                  </a:lnTo>
                  <a:lnTo>
                    <a:pt x="61" y="154"/>
                  </a:lnTo>
                  <a:lnTo>
                    <a:pt x="60" y="156"/>
                  </a:lnTo>
                  <a:lnTo>
                    <a:pt x="58" y="156"/>
                  </a:lnTo>
                  <a:lnTo>
                    <a:pt x="58" y="154"/>
                  </a:lnTo>
                  <a:lnTo>
                    <a:pt x="58" y="156"/>
                  </a:lnTo>
                  <a:lnTo>
                    <a:pt x="56" y="156"/>
                  </a:lnTo>
                  <a:lnTo>
                    <a:pt x="54" y="156"/>
                  </a:lnTo>
                  <a:lnTo>
                    <a:pt x="54" y="154"/>
                  </a:lnTo>
                  <a:lnTo>
                    <a:pt x="52" y="154"/>
                  </a:lnTo>
                  <a:lnTo>
                    <a:pt x="50" y="152"/>
                  </a:lnTo>
                  <a:lnTo>
                    <a:pt x="50" y="150"/>
                  </a:lnTo>
                  <a:lnTo>
                    <a:pt x="48" y="148"/>
                  </a:lnTo>
                  <a:lnTo>
                    <a:pt x="44" y="146"/>
                  </a:lnTo>
                  <a:lnTo>
                    <a:pt x="42" y="146"/>
                  </a:lnTo>
                  <a:lnTo>
                    <a:pt x="40" y="146"/>
                  </a:lnTo>
                  <a:lnTo>
                    <a:pt x="38" y="146"/>
                  </a:lnTo>
                  <a:lnTo>
                    <a:pt x="38" y="145"/>
                  </a:lnTo>
                  <a:lnTo>
                    <a:pt x="36" y="145"/>
                  </a:lnTo>
                  <a:lnTo>
                    <a:pt x="36" y="143"/>
                  </a:lnTo>
                  <a:lnTo>
                    <a:pt x="34" y="141"/>
                  </a:lnTo>
                  <a:lnTo>
                    <a:pt x="34" y="139"/>
                  </a:lnTo>
                  <a:lnTo>
                    <a:pt x="32" y="139"/>
                  </a:lnTo>
                  <a:lnTo>
                    <a:pt x="34" y="139"/>
                  </a:lnTo>
                  <a:lnTo>
                    <a:pt x="34" y="137"/>
                  </a:lnTo>
                  <a:lnTo>
                    <a:pt x="36" y="137"/>
                  </a:lnTo>
                  <a:lnTo>
                    <a:pt x="36" y="135"/>
                  </a:lnTo>
                  <a:lnTo>
                    <a:pt x="38" y="135"/>
                  </a:lnTo>
                  <a:lnTo>
                    <a:pt x="40" y="137"/>
                  </a:lnTo>
                  <a:lnTo>
                    <a:pt x="42" y="137"/>
                  </a:lnTo>
                  <a:lnTo>
                    <a:pt x="44" y="137"/>
                  </a:lnTo>
                  <a:lnTo>
                    <a:pt x="48" y="137"/>
                  </a:lnTo>
                  <a:lnTo>
                    <a:pt x="52" y="139"/>
                  </a:lnTo>
                  <a:lnTo>
                    <a:pt x="52" y="141"/>
                  </a:lnTo>
                  <a:lnTo>
                    <a:pt x="54" y="141"/>
                  </a:lnTo>
                  <a:lnTo>
                    <a:pt x="54" y="143"/>
                  </a:lnTo>
                  <a:lnTo>
                    <a:pt x="56" y="143"/>
                  </a:lnTo>
                  <a:lnTo>
                    <a:pt x="58" y="145"/>
                  </a:lnTo>
                  <a:lnTo>
                    <a:pt x="60" y="145"/>
                  </a:lnTo>
                  <a:lnTo>
                    <a:pt x="61" y="146"/>
                  </a:lnTo>
                  <a:lnTo>
                    <a:pt x="63" y="146"/>
                  </a:lnTo>
                  <a:lnTo>
                    <a:pt x="65" y="148"/>
                  </a:lnTo>
                  <a:lnTo>
                    <a:pt x="67" y="148"/>
                  </a:lnTo>
                  <a:lnTo>
                    <a:pt x="67" y="146"/>
                  </a:lnTo>
                  <a:lnTo>
                    <a:pt x="65" y="146"/>
                  </a:lnTo>
                  <a:lnTo>
                    <a:pt x="65" y="145"/>
                  </a:lnTo>
                  <a:lnTo>
                    <a:pt x="67" y="145"/>
                  </a:lnTo>
                  <a:lnTo>
                    <a:pt x="67" y="143"/>
                  </a:lnTo>
                  <a:lnTo>
                    <a:pt x="65" y="143"/>
                  </a:lnTo>
                  <a:lnTo>
                    <a:pt x="65" y="145"/>
                  </a:lnTo>
                  <a:lnTo>
                    <a:pt x="63" y="145"/>
                  </a:lnTo>
                  <a:lnTo>
                    <a:pt x="61" y="145"/>
                  </a:lnTo>
                  <a:lnTo>
                    <a:pt x="63" y="145"/>
                  </a:lnTo>
                  <a:lnTo>
                    <a:pt x="61" y="143"/>
                  </a:lnTo>
                  <a:lnTo>
                    <a:pt x="60" y="143"/>
                  </a:lnTo>
                  <a:lnTo>
                    <a:pt x="60" y="141"/>
                  </a:lnTo>
                  <a:lnTo>
                    <a:pt x="61" y="141"/>
                  </a:lnTo>
                  <a:lnTo>
                    <a:pt x="61" y="143"/>
                  </a:lnTo>
                  <a:lnTo>
                    <a:pt x="63" y="143"/>
                  </a:lnTo>
                  <a:lnTo>
                    <a:pt x="65" y="143"/>
                  </a:lnTo>
                  <a:lnTo>
                    <a:pt x="63" y="141"/>
                  </a:lnTo>
                  <a:lnTo>
                    <a:pt x="63" y="139"/>
                  </a:lnTo>
                  <a:lnTo>
                    <a:pt x="65" y="141"/>
                  </a:lnTo>
                  <a:lnTo>
                    <a:pt x="63" y="139"/>
                  </a:lnTo>
                  <a:lnTo>
                    <a:pt x="61" y="139"/>
                  </a:lnTo>
                  <a:lnTo>
                    <a:pt x="61" y="137"/>
                  </a:lnTo>
                  <a:lnTo>
                    <a:pt x="61" y="139"/>
                  </a:lnTo>
                  <a:lnTo>
                    <a:pt x="60" y="139"/>
                  </a:lnTo>
                  <a:lnTo>
                    <a:pt x="60" y="137"/>
                  </a:lnTo>
                  <a:lnTo>
                    <a:pt x="61" y="137"/>
                  </a:lnTo>
                  <a:lnTo>
                    <a:pt x="61" y="135"/>
                  </a:lnTo>
                  <a:lnTo>
                    <a:pt x="61" y="137"/>
                  </a:lnTo>
                  <a:lnTo>
                    <a:pt x="63" y="137"/>
                  </a:lnTo>
                  <a:lnTo>
                    <a:pt x="65" y="139"/>
                  </a:lnTo>
                  <a:lnTo>
                    <a:pt x="65" y="137"/>
                  </a:lnTo>
                  <a:lnTo>
                    <a:pt x="63" y="137"/>
                  </a:lnTo>
                  <a:lnTo>
                    <a:pt x="63" y="135"/>
                  </a:lnTo>
                  <a:lnTo>
                    <a:pt x="61" y="135"/>
                  </a:lnTo>
                  <a:lnTo>
                    <a:pt x="61" y="133"/>
                  </a:lnTo>
                  <a:lnTo>
                    <a:pt x="60" y="133"/>
                  </a:lnTo>
                  <a:lnTo>
                    <a:pt x="58" y="133"/>
                  </a:lnTo>
                  <a:lnTo>
                    <a:pt x="56" y="131"/>
                  </a:lnTo>
                  <a:lnTo>
                    <a:pt x="56" y="129"/>
                  </a:lnTo>
                  <a:lnTo>
                    <a:pt x="60" y="131"/>
                  </a:lnTo>
                  <a:lnTo>
                    <a:pt x="61" y="131"/>
                  </a:lnTo>
                  <a:lnTo>
                    <a:pt x="63" y="131"/>
                  </a:lnTo>
                  <a:lnTo>
                    <a:pt x="61" y="131"/>
                  </a:lnTo>
                  <a:lnTo>
                    <a:pt x="60" y="129"/>
                  </a:lnTo>
                  <a:lnTo>
                    <a:pt x="61" y="127"/>
                  </a:lnTo>
                  <a:lnTo>
                    <a:pt x="60" y="127"/>
                  </a:lnTo>
                  <a:lnTo>
                    <a:pt x="58" y="129"/>
                  </a:lnTo>
                  <a:lnTo>
                    <a:pt x="58" y="127"/>
                  </a:lnTo>
                  <a:lnTo>
                    <a:pt x="56" y="127"/>
                  </a:lnTo>
                  <a:lnTo>
                    <a:pt x="54" y="129"/>
                  </a:lnTo>
                  <a:lnTo>
                    <a:pt x="54" y="127"/>
                  </a:lnTo>
                  <a:lnTo>
                    <a:pt x="52" y="127"/>
                  </a:lnTo>
                  <a:lnTo>
                    <a:pt x="54" y="127"/>
                  </a:lnTo>
                  <a:lnTo>
                    <a:pt x="54" y="125"/>
                  </a:lnTo>
                  <a:lnTo>
                    <a:pt x="56" y="125"/>
                  </a:lnTo>
                  <a:lnTo>
                    <a:pt x="58" y="125"/>
                  </a:lnTo>
                  <a:lnTo>
                    <a:pt x="58" y="123"/>
                  </a:lnTo>
                  <a:lnTo>
                    <a:pt x="60" y="123"/>
                  </a:lnTo>
                  <a:lnTo>
                    <a:pt x="58" y="123"/>
                  </a:lnTo>
                  <a:lnTo>
                    <a:pt x="58" y="121"/>
                  </a:lnTo>
                  <a:lnTo>
                    <a:pt x="54" y="125"/>
                  </a:lnTo>
                  <a:lnTo>
                    <a:pt x="52" y="125"/>
                  </a:lnTo>
                  <a:lnTo>
                    <a:pt x="52" y="127"/>
                  </a:lnTo>
                  <a:lnTo>
                    <a:pt x="50" y="127"/>
                  </a:lnTo>
                  <a:lnTo>
                    <a:pt x="50" y="125"/>
                  </a:lnTo>
                  <a:lnTo>
                    <a:pt x="52" y="125"/>
                  </a:lnTo>
                  <a:lnTo>
                    <a:pt x="52" y="123"/>
                  </a:lnTo>
                  <a:lnTo>
                    <a:pt x="52" y="121"/>
                  </a:lnTo>
                  <a:lnTo>
                    <a:pt x="54" y="121"/>
                  </a:lnTo>
                  <a:lnTo>
                    <a:pt x="54" y="119"/>
                  </a:lnTo>
                  <a:lnTo>
                    <a:pt x="56" y="119"/>
                  </a:lnTo>
                  <a:lnTo>
                    <a:pt x="58" y="119"/>
                  </a:lnTo>
                  <a:lnTo>
                    <a:pt x="60" y="119"/>
                  </a:lnTo>
                  <a:lnTo>
                    <a:pt x="60" y="117"/>
                  </a:lnTo>
                  <a:lnTo>
                    <a:pt x="58" y="117"/>
                  </a:lnTo>
                  <a:lnTo>
                    <a:pt x="54" y="119"/>
                  </a:lnTo>
                  <a:lnTo>
                    <a:pt x="52" y="121"/>
                  </a:lnTo>
                  <a:lnTo>
                    <a:pt x="48" y="121"/>
                  </a:lnTo>
                  <a:lnTo>
                    <a:pt x="46" y="119"/>
                  </a:lnTo>
                  <a:lnTo>
                    <a:pt x="48" y="119"/>
                  </a:lnTo>
                  <a:lnTo>
                    <a:pt x="48" y="117"/>
                  </a:lnTo>
                  <a:lnTo>
                    <a:pt x="52" y="116"/>
                  </a:lnTo>
                  <a:lnTo>
                    <a:pt x="54" y="116"/>
                  </a:lnTo>
                  <a:lnTo>
                    <a:pt x="56" y="116"/>
                  </a:lnTo>
                  <a:lnTo>
                    <a:pt x="58" y="116"/>
                  </a:lnTo>
                  <a:lnTo>
                    <a:pt x="58" y="114"/>
                  </a:lnTo>
                  <a:lnTo>
                    <a:pt x="58" y="112"/>
                  </a:lnTo>
                  <a:lnTo>
                    <a:pt x="56" y="112"/>
                  </a:lnTo>
                  <a:lnTo>
                    <a:pt x="56" y="114"/>
                  </a:lnTo>
                  <a:lnTo>
                    <a:pt x="54" y="116"/>
                  </a:lnTo>
                  <a:lnTo>
                    <a:pt x="50" y="114"/>
                  </a:lnTo>
                  <a:lnTo>
                    <a:pt x="46" y="114"/>
                  </a:lnTo>
                  <a:lnTo>
                    <a:pt x="44" y="114"/>
                  </a:lnTo>
                  <a:lnTo>
                    <a:pt x="44" y="112"/>
                  </a:lnTo>
                  <a:lnTo>
                    <a:pt x="46" y="112"/>
                  </a:lnTo>
                  <a:lnTo>
                    <a:pt x="46" y="110"/>
                  </a:lnTo>
                  <a:lnTo>
                    <a:pt x="48" y="110"/>
                  </a:lnTo>
                  <a:lnTo>
                    <a:pt x="48" y="108"/>
                  </a:lnTo>
                  <a:lnTo>
                    <a:pt x="48" y="106"/>
                  </a:lnTo>
                  <a:lnTo>
                    <a:pt x="50" y="104"/>
                  </a:lnTo>
                  <a:lnTo>
                    <a:pt x="48" y="104"/>
                  </a:lnTo>
                  <a:lnTo>
                    <a:pt x="48" y="106"/>
                  </a:lnTo>
                  <a:lnTo>
                    <a:pt x="46" y="108"/>
                  </a:lnTo>
                  <a:lnTo>
                    <a:pt x="46" y="110"/>
                  </a:lnTo>
                  <a:lnTo>
                    <a:pt x="44" y="110"/>
                  </a:lnTo>
                  <a:lnTo>
                    <a:pt x="44" y="112"/>
                  </a:lnTo>
                  <a:lnTo>
                    <a:pt x="44" y="110"/>
                  </a:lnTo>
                  <a:lnTo>
                    <a:pt x="44" y="108"/>
                  </a:lnTo>
                  <a:lnTo>
                    <a:pt x="44" y="106"/>
                  </a:lnTo>
                  <a:lnTo>
                    <a:pt x="42" y="106"/>
                  </a:lnTo>
                  <a:lnTo>
                    <a:pt x="42" y="104"/>
                  </a:lnTo>
                  <a:lnTo>
                    <a:pt x="44" y="104"/>
                  </a:lnTo>
                  <a:lnTo>
                    <a:pt x="42" y="104"/>
                  </a:lnTo>
                  <a:lnTo>
                    <a:pt x="42" y="102"/>
                  </a:lnTo>
                  <a:lnTo>
                    <a:pt x="40" y="102"/>
                  </a:lnTo>
                  <a:lnTo>
                    <a:pt x="40" y="100"/>
                  </a:lnTo>
                  <a:lnTo>
                    <a:pt x="40" y="98"/>
                  </a:lnTo>
                  <a:lnTo>
                    <a:pt x="40" y="96"/>
                  </a:lnTo>
                  <a:lnTo>
                    <a:pt x="42" y="96"/>
                  </a:lnTo>
                  <a:lnTo>
                    <a:pt x="38" y="96"/>
                  </a:lnTo>
                  <a:lnTo>
                    <a:pt x="38" y="98"/>
                  </a:lnTo>
                  <a:lnTo>
                    <a:pt x="40" y="98"/>
                  </a:lnTo>
                  <a:lnTo>
                    <a:pt x="40" y="100"/>
                  </a:lnTo>
                  <a:lnTo>
                    <a:pt x="40" y="102"/>
                  </a:lnTo>
                  <a:lnTo>
                    <a:pt x="42" y="104"/>
                  </a:lnTo>
                  <a:lnTo>
                    <a:pt x="42" y="106"/>
                  </a:lnTo>
                  <a:lnTo>
                    <a:pt x="42" y="108"/>
                  </a:lnTo>
                  <a:lnTo>
                    <a:pt x="42" y="110"/>
                  </a:lnTo>
                  <a:lnTo>
                    <a:pt x="40" y="112"/>
                  </a:lnTo>
                  <a:lnTo>
                    <a:pt x="38" y="112"/>
                  </a:lnTo>
                  <a:lnTo>
                    <a:pt x="40" y="112"/>
                  </a:lnTo>
                  <a:lnTo>
                    <a:pt x="40" y="114"/>
                  </a:lnTo>
                  <a:lnTo>
                    <a:pt x="40" y="116"/>
                  </a:lnTo>
                  <a:lnTo>
                    <a:pt x="38" y="114"/>
                  </a:lnTo>
                  <a:lnTo>
                    <a:pt x="38" y="112"/>
                  </a:lnTo>
                  <a:lnTo>
                    <a:pt x="36" y="114"/>
                  </a:lnTo>
                  <a:lnTo>
                    <a:pt x="38" y="114"/>
                  </a:lnTo>
                  <a:lnTo>
                    <a:pt x="36" y="116"/>
                  </a:lnTo>
                  <a:lnTo>
                    <a:pt x="38" y="116"/>
                  </a:lnTo>
                  <a:lnTo>
                    <a:pt x="40" y="116"/>
                  </a:lnTo>
                  <a:lnTo>
                    <a:pt x="40" y="117"/>
                  </a:lnTo>
                  <a:lnTo>
                    <a:pt x="38" y="119"/>
                  </a:lnTo>
                  <a:lnTo>
                    <a:pt x="36" y="121"/>
                  </a:lnTo>
                  <a:lnTo>
                    <a:pt x="34" y="121"/>
                  </a:lnTo>
                  <a:lnTo>
                    <a:pt x="32" y="121"/>
                  </a:lnTo>
                  <a:lnTo>
                    <a:pt x="31" y="121"/>
                  </a:lnTo>
                  <a:lnTo>
                    <a:pt x="31" y="119"/>
                  </a:lnTo>
                  <a:lnTo>
                    <a:pt x="29" y="119"/>
                  </a:lnTo>
                  <a:lnTo>
                    <a:pt x="29" y="117"/>
                  </a:lnTo>
                  <a:lnTo>
                    <a:pt x="29" y="119"/>
                  </a:lnTo>
                  <a:lnTo>
                    <a:pt x="29" y="121"/>
                  </a:lnTo>
                  <a:lnTo>
                    <a:pt x="27" y="121"/>
                  </a:lnTo>
                  <a:lnTo>
                    <a:pt x="27" y="119"/>
                  </a:lnTo>
                  <a:lnTo>
                    <a:pt x="25" y="119"/>
                  </a:lnTo>
                  <a:lnTo>
                    <a:pt x="25" y="116"/>
                  </a:lnTo>
                  <a:lnTo>
                    <a:pt x="25" y="114"/>
                  </a:lnTo>
                  <a:lnTo>
                    <a:pt x="23" y="114"/>
                  </a:lnTo>
                  <a:lnTo>
                    <a:pt x="23" y="112"/>
                  </a:lnTo>
                  <a:lnTo>
                    <a:pt x="25" y="112"/>
                  </a:lnTo>
                  <a:lnTo>
                    <a:pt x="27" y="110"/>
                  </a:lnTo>
                  <a:lnTo>
                    <a:pt x="27" y="112"/>
                  </a:lnTo>
                  <a:lnTo>
                    <a:pt x="29" y="112"/>
                  </a:lnTo>
                  <a:lnTo>
                    <a:pt x="27" y="110"/>
                  </a:lnTo>
                  <a:lnTo>
                    <a:pt x="27" y="108"/>
                  </a:lnTo>
                  <a:lnTo>
                    <a:pt x="31" y="108"/>
                  </a:lnTo>
                  <a:lnTo>
                    <a:pt x="34" y="104"/>
                  </a:lnTo>
                  <a:lnTo>
                    <a:pt x="34" y="102"/>
                  </a:lnTo>
                  <a:lnTo>
                    <a:pt x="34" y="100"/>
                  </a:lnTo>
                  <a:lnTo>
                    <a:pt x="34" y="98"/>
                  </a:lnTo>
                  <a:lnTo>
                    <a:pt x="34" y="100"/>
                  </a:lnTo>
                  <a:lnTo>
                    <a:pt x="34" y="102"/>
                  </a:lnTo>
                  <a:lnTo>
                    <a:pt x="32" y="102"/>
                  </a:lnTo>
                  <a:lnTo>
                    <a:pt x="32" y="104"/>
                  </a:lnTo>
                  <a:lnTo>
                    <a:pt x="32" y="106"/>
                  </a:lnTo>
                  <a:lnTo>
                    <a:pt x="31" y="106"/>
                  </a:lnTo>
                  <a:lnTo>
                    <a:pt x="29" y="108"/>
                  </a:lnTo>
                  <a:lnTo>
                    <a:pt x="25" y="106"/>
                  </a:lnTo>
                  <a:lnTo>
                    <a:pt x="25" y="104"/>
                  </a:lnTo>
                  <a:lnTo>
                    <a:pt x="27" y="104"/>
                  </a:lnTo>
                  <a:lnTo>
                    <a:pt x="27" y="102"/>
                  </a:lnTo>
                  <a:lnTo>
                    <a:pt x="29" y="102"/>
                  </a:lnTo>
                  <a:lnTo>
                    <a:pt x="29" y="100"/>
                  </a:lnTo>
                  <a:lnTo>
                    <a:pt x="31" y="98"/>
                  </a:lnTo>
                  <a:lnTo>
                    <a:pt x="31" y="96"/>
                  </a:lnTo>
                  <a:lnTo>
                    <a:pt x="31" y="94"/>
                  </a:lnTo>
                  <a:lnTo>
                    <a:pt x="32" y="96"/>
                  </a:lnTo>
                  <a:lnTo>
                    <a:pt x="32" y="94"/>
                  </a:lnTo>
                  <a:lnTo>
                    <a:pt x="31" y="94"/>
                  </a:lnTo>
                  <a:lnTo>
                    <a:pt x="29" y="94"/>
                  </a:lnTo>
                  <a:lnTo>
                    <a:pt x="27" y="94"/>
                  </a:lnTo>
                  <a:lnTo>
                    <a:pt x="29" y="94"/>
                  </a:lnTo>
                  <a:lnTo>
                    <a:pt x="27" y="94"/>
                  </a:lnTo>
                  <a:lnTo>
                    <a:pt x="27" y="92"/>
                  </a:lnTo>
                  <a:lnTo>
                    <a:pt x="27" y="94"/>
                  </a:lnTo>
                  <a:lnTo>
                    <a:pt x="25" y="94"/>
                  </a:lnTo>
                  <a:lnTo>
                    <a:pt x="25" y="92"/>
                  </a:lnTo>
                  <a:lnTo>
                    <a:pt x="25" y="90"/>
                  </a:lnTo>
                  <a:lnTo>
                    <a:pt x="27" y="90"/>
                  </a:lnTo>
                  <a:lnTo>
                    <a:pt x="29" y="92"/>
                  </a:lnTo>
                  <a:lnTo>
                    <a:pt x="29" y="90"/>
                  </a:lnTo>
                  <a:lnTo>
                    <a:pt x="31" y="92"/>
                  </a:lnTo>
                  <a:lnTo>
                    <a:pt x="32" y="92"/>
                  </a:lnTo>
                  <a:lnTo>
                    <a:pt x="34" y="92"/>
                  </a:lnTo>
                  <a:lnTo>
                    <a:pt x="36" y="92"/>
                  </a:lnTo>
                  <a:lnTo>
                    <a:pt x="34" y="90"/>
                  </a:lnTo>
                  <a:lnTo>
                    <a:pt x="34" y="92"/>
                  </a:lnTo>
                  <a:lnTo>
                    <a:pt x="32" y="92"/>
                  </a:lnTo>
                  <a:lnTo>
                    <a:pt x="32" y="90"/>
                  </a:lnTo>
                  <a:lnTo>
                    <a:pt x="31" y="90"/>
                  </a:lnTo>
                  <a:lnTo>
                    <a:pt x="31" y="88"/>
                  </a:lnTo>
                  <a:lnTo>
                    <a:pt x="32" y="88"/>
                  </a:lnTo>
                  <a:lnTo>
                    <a:pt x="31" y="88"/>
                  </a:lnTo>
                  <a:lnTo>
                    <a:pt x="31" y="87"/>
                  </a:lnTo>
                  <a:lnTo>
                    <a:pt x="32" y="87"/>
                  </a:lnTo>
                  <a:lnTo>
                    <a:pt x="32" y="85"/>
                  </a:lnTo>
                  <a:lnTo>
                    <a:pt x="34" y="85"/>
                  </a:lnTo>
                  <a:lnTo>
                    <a:pt x="34" y="83"/>
                  </a:lnTo>
                  <a:lnTo>
                    <a:pt x="32" y="83"/>
                  </a:lnTo>
                  <a:lnTo>
                    <a:pt x="32" y="85"/>
                  </a:lnTo>
                  <a:lnTo>
                    <a:pt x="31" y="85"/>
                  </a:lnTo>
                  <a:lnTo>
                    <a:pt x="31" y="83"/>
                  </a:lnTo>
                  <a:lnTo>
                    <a:pt x="32" y="83"/>
                  </a:lnTo>
                  <a:lnTo>
                    <a:pt x="32" y="81"/>
                  </a:lnTo>
                  <a:lnTo>
                    <a:pt x="31" y="79"/>
                  </a:lnTo>
                  <a:lnTo>
                    <a:pt x="32" y="79"/>
                  </a:lnTo>
                  <a:lnTo>
                    <a:pt x="31" y="79"/>
                  </a:lnTo>
                  <a:lnTo>
                    <a:pt x="32" y="79"/>
                  </a:lnTo>
                  <a:lnTo>
                    <a:pt x="32" y="77"/>
                  </a:lnTo>
                  <a:lnTo>
                    <a:pt x="31" y="77"/>
                  </a:lnTo>
                  <a:lnTo>
                    <a:pt x="29" y="77"/>
                  </a:lnTo>
                  <a:lnTo>
                    <a:pt x="31" y="77"/>
                  </a:lnTo>
                  <a:lnTo>
                    <a:pt x="31" y="75"/>
                  </a:lnTo>
                  <a:lnTo>
                    <a:pt x="29" y="75"/>
                  </a:lnTo>
                  <a:lnTo>
                    <a:pt x="29" y="77"/>
                  </a:lnTo>
                  <a:lnTo>
                    <a:pt x="27" y="77"/>
                  </a:lnTo>
                  <a:lnTo>
                    <a:pt x="27" y="75"/>
                  </a:lnTo>
                  <a:lnTo>
                    <a:pt x="25" y="75"/>
                  </a:lnTo>
                  <a:lnTo>
                    <a:pt x="25" y="73"/>
                  </a:lnTo>
                  <a:lnTo>
                    <a:pt x="25" y="75"/>
                  </a:lnTo>
                  <a:lnTo>
                    <a:pt x="27" y="75"/>
                  </a:lnTo>
                  <a:lnTo>
                    <a:pt x="27" y="73"/>
                  </a:lnTo>
                  <a:lnTo>
                    <a:pt x="27" y="71"/>
                  </a:lnTo>
                  <a:lnTo>
                    <a:pt x="29" y="73"/>
                  </a:lnTo>
                  <a:lnTo>
                    <a:pt x="29" y="71"/>
                  </a:lnTo>
                  <a:lnTo>
                    <a:pt x="27" y="71"/>
                  </a:lnTo>
                  <a:lnTo>
                    <a:pt x="27" y="69"/>
                  </a:lnTo>
                  <a:lnTo>
                    <a:pt x="27" y="67"/>
                  </a:lnTo>
                  <a:lnTo>
                    <a:pt x="29" y="67"/>
                  </a:lnTo>
                  <a:lnTo>
                    <a:pt x="29" y="65"/>
                  </a:lnTo>
                  <a:lnTo>
                    <a:pt x="27" y="63"/>
                  </a:lnTo>
                  <a:lnTo>
                    <a:pt x="25" y="63"/>
                  </a:lnTo>
                  <a:lnTo>
                    <a:pt x="25" y="61"/>
                  </a:lnTo>
                  <a:lnTo>
                    <a:pt x="23" y="61"/>
                  </a:lnTo>
                  <a:lnTo>
                    <a:pt x="23" y="60"/>
                  </a:lnTo>
                  <a:lnTo>
                    <a:pt x="21" y="60"/>
                  </a:lnTo>
                  <a:lnTo>
                    <a:pt x="23" y="60"/>
                  </a:lnTo>
                  <a:lnTo>
                    <a:pt x="23" y="58"/>
                  </a:lnTo>
                  <a:lnTo>
                    <a:pt x="21" y="58"/>
                  </a:lnTo>
                  <a:lnTo>
                    <a:pt x="23" y="58"/>
                  </a:lnTo>
                  <a:lnTo>
                    <a:pt x="23" y="56"/>
                  </a:lnTo>
                  <a:lnTo>
                    <a:pt x="23" y="58"/>
                  </a:lnTo>
                  <a:lnTo>
                    <a:pt x="25" y="58"/>
                  </a:lnTo>
                  <a:lnTo>
                    <a:pt x="23" y="58"/>
                  </a:lnTo>
                  <a:lnTo>
                    <a:pt x="23" y="56"/>
                  </a:lnTo>
                  <a:lnTo>
                    <a:pt x="23" y="54"/>
                  </a:lnTo>
                  <a:lnTo>
                    <a:pt x="23" y="52"/>
                  </a:lnTo>
                  <a:lnTo>
                    <a:pt x="23" y="54"/>
                  </a:lnTo>
                  <a:lnTo>
                    <a:pt x="25" y="54"/>
                  </a:lnTo>
                  <a:lnTo>
                    <a:pt x="25" y="52"/>
                  </a:lnTo>
                  <a:lnTo>
                    <a:pt x="23" y="52"/>
                  </a:lnTo>
                  <a:lnTo>
                    <a:pt x="23" y="50"/>
                  </a:lnTo>
                  <a:lnTo>
                    <a:pt x="21" y="50"/>
                  </a:lnTo>
                  <a:lnTo>
                    <a:pt x="21" y="48"/>
                  </a:lnTo>
                  <a:lnTo>
                    <a:pt x="23" y="48"/>
                  </a:lnTo>
                  <a:lnTo>
                    <a:pt x="21" y="48"/>
                  </a:lnTo>
                  <a:lnTo>
                    <a:pt x="19" y="48"/>
                  </a:lnTo>
                  <a:lnTo>
                    <a:pt x="19" y="46"/>
                  </a:lnTo>
                  <a:lnTo>
                    <a:pt x="21" y="44"/>
                  </a:lnTo>
                  <a:lnTo>
                    <a:pt x="19" y="46"/>
                  </a:lnTo>
                  <a:lnTo>
                    <a:pt x="19" y="44"/>
                  </a:lnTo>
                  <a:lnTo>
                    <a:pt x="19" y="42"/>
                  </a:lnTo>
                  <a:lnTo>
                    <a:pt x="21" y="42"/>
                  </a:lnTo>
                  <a:lnTo>
                    <a:pt x="21" y="40"/>
                  </a:lnTo>
                  <a:lnTo>
                    <a:pt x="19" y="42"/>
                  </a:lnTo>
                  <a:lnTo>
                    <a:pt x="17" y="44"/>
                  </a:lnTo>
                  <a:lnTo>
                    <a:pt x="13" y="44"/>
                  </a:lnTo>
                  <a:lnTo>
                    <a:pt x="11" y="46"/>
                  </a:lnTo>
                  <a:lnTo>
                    <a:pt x="11" y="44"/>
                  </a:lnTo>
                  <a:lnTo>
                    <a:pt x="13" y="44"/>
                  </a:lnTo>
                  <a:lnTo>
                    <a:pt x="11" y="44"/>
                  </a:lnTo>
                  <a:lnTo>
                    <a:pt x="13" y="44"/>
                  </a:lnTo>
                  <a:lnTo>
                    <a:pt x="15" y="42"/>
                  </a:lnTo>
                  <a:lnTo>
                    <a:pt x="17" y="42"/>
                  </a:lnTo>
                  <a:lnTo>
                    <a:pt x="17" y="40"/>
                  </a:lnTo>
                  <a:lnTo>
                    <a:pt x="19" y="40"/>
                  </a:lnTo>
                  <a:lnTo>
                    <a:pt x="19" y="38"/>
                  </a:lnTo>
                  <a:lnTo>
                    <a:pt x="17" y="40"/>
                  </a:lnTo>
                  <a:lnTo>
                    <a:pt x="17" y="38"/>
                  </a:lnTo>
                  <a:lnTo>
                    <a:pt x="15" y="38"/>
                  </a:lnTo>
                  <a:lnTo>
                    <a:pt x="17" y="38"/>
                  </a:lnTo>
                  <a:lnTo>
                    <a:pt x="21" y="38"/>
                  </a:lnTo>
                  <a:lnTo>
                    <a:pt x="21" y="36"/>
                  </a:lnTo>
                  <a:lnTo>
                    <a:pt x="17" y="36"/>
                  </a:lnTo>
                  <a:lnTo>
                    <a:pt x="15" y="34"/>
                  </a:lnTo>
                  <a:lnTo>
                    <a:pt x="17" y="34"/>
                  </a:lnTo>
                  <a:lnTo>
                    <a:pt x="19" y="34"/>
                  </a:lnTo>
                  <a:lnTo>
                    <a:pt x="21" y="34"/>
                  </a:lnTo>
                  <a:lnTo>
                    <a:pt x="19" y="32"/>
                  </a:lnTo>
                  <a:lnTo>
                    <a:pt x="21" y="32"/>
                  </a:lnTo>
                  <a:lnTo>
                    <a:pt x="19" y="31"/>
                  </a:lnTo>
                  <a:lnTo>
                    <a:pt x="19" y="32"/>
                  </a:lnTo>
                  <a:lnTo>
                    <a:pt x="17" y="31"/>
                  </a:lnTo>
                  <a:lnTo>
                    <a:pt x="17" y="29"/>
                  </a:lnTo>
                  <a:lnTo>
                    <a:pt x="15" y="29"/>
                  </a:lnTo>
                  <a:lnTo>
                    <a:pt x="15" y="27"/>
                  </a:lnTo>
                  <a:lnTo>
                    <a:pt x="13" y="27"/>
                  </a:lnTo>
                  <a:lnTo>
                    <a:pt x="13" y="29"/>
                  </a:lnTo>
                  <a:lnTo>
                    <a:pt x="13" y="27"/>
                  </a:lnTo>
                  <a:lnTo>
                    <a:pt x="13" y="25"/>
                  </a:lnTo>
                  <a:lnTo>
                    <a:pt x="11" y="27"/>
                  </a:lnTo>
                  <a:lnTo>
                    <a:pt x="13" y="25"/>
                  </a:lnTo>
                  <a:lnTo>
                    <a:pt x="11" y="25"/>
                  </a:lnTo>
                  <a:lnTo>
                    <a:pt x="13" y="25"/>
                  </a:lnTo>
                  <a:lnTo>
                    <a:pt x="15" y="25"/>
                  </a:lnTo>
                  <a:lnTo>
                    <a:pt x="15" y="23"/>
                  </a:lnTo>
                  <a:lnTo>
                    <a:pt x="13" y="23"/>
                  </a:lnTo>
                  <a:lnTo>
                    <a:pt x="13" y="21"/>
                  </a:lnTo>
                  <a:lnTo>
                    <a:pt x="11" y="21"/>
                  </a:lnTo>
                  <a:lnTo>
                    <a:pt x="11" y="19"/>
                  </a:lnTo>
                  <a:lnTo>
                    <a:pt x="9" y="19"/>
                  </a:lnTo>
                  <a:lnTo>
                    <a:pt x="7" y="17"/>
                  </a:lnTo>
                  <a:lnTo>
                    <a:pt x="5" y="17"/>
                  </a:lnTo>
                  <a:lnTo>
                    <a:pt x="5" y="15"/>
                  </a:lnTo>
                  <a:lnTo>
                    <a:pt x="3" y="17"/>
                  </a:lnTo>
                  <a:lnTo>
                    <a:pt x="3" y="15"/>
                  </a:lnTo>
                  <a:lnTo>
                    <a:pt x="5" y="15"/>
                  </a:lnTo>
                  <a:lnTo>
                    <a:pt x="3" y="15"/>
                  </a:lnTo>
                  <a:lnTo>
                    <a:pt x="5" y="13"/>
                  </a:lnTo>
                  <a:lnTo>
                    <a:pt x="5" y="11"/>
                  </a:lnTo>
                  <a:lnTo>
                    <a:pt x="3" y="11"/>
                  </a:lnTo>
                  <a:lnTo>
                    <a:pt x="3" y="9"/>
                  </a:lnTo>
                  <a:lnTo>
                    <a:pt x="2" y="9"/>
                  </a:lnTo>
                  <a:lnTo>
                    <a:pt x="2" y="7"/>
                  </a:lnTo>
                  <a:lnTo>
                    <a:pt x="3" y="7"/>
                  </a:lnTo>
                  <a:lnTo>
                    <a:pt x="2" y="7"/>
                  </a:lnTo>
                  <a:lnTo>
                    <a:pt x="2" y="5"/>
                  </a:lnTo>
                  <a:lnTo>
                    <a:pt x="3" y="5"/>
                  </a:lnTo>
                  <a:lnTo>
                    <a:pt x="3" y="3"/>
                  </a:lnTo>
                  <a:lnTo>
                    <a:pt x="2" y="3"/>
                  </a:lnTo>
                  <a:lnTo>
                    <a:pt x="2" y="5"/>
                  </a:lnTo>
                  <a:lnTo>
                    <a:pt x="2" y="7"/>
                  </a:lnTo>
                  <a:lnTo>
                    <a:pt x="0" y="5"/>
                  </a:lnTo>
                  <a:lnTo>
                    <a:pt x="2" y="5"/>
                  </a:lnTo>
                  <a:lnTo>
                    <a:pt x="2" y="3"/>
                  </a:lnTo>
                  <a:lnTo>
                    <a:pt x="3" y="3"/>
                  </a:lnTo>
                  <a:lnTo>
                    <a:pt x="3" y="2"/>
                  </a:lnTo>
                  <a:lnTo>
                    <a:pt x="3" y="0"/>
                  </a:lnTo>
                  <a:lnTo>
                    <a:pt x="297"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7" name="Freeform 1681"/>
            <p:cNvSpPr>
              <a:spLocks/>
            </p:cNvSpPr>
            <p:nvPr/>
          </p:nvSpPr>
          <p:spPr bwMode="gray">
            <a:xfrm>
              <a:off x="4052100" y="1757387"/>
              <a:ext cx="3866" cy="3866"/>
            </a:xfrm>
            <a:custGeom>
              <a:avLst/>
              <a:gdLst>
                <a:gd name="T0" fmla="*/ 4 w 4"/>
                <a:gd name="T1" fmla="*/ 2 h 4"/>
                <a:gd name="T2" fmla="*/ 4 w 4"/>
                <a:gd name="T3" fmla="*/ 4 h 4"/>
                <a:gd name="T4" fmla="*/ 4 w 4"/>
                <a:gd name="T5" fmla="*/ 2 h 4"/>
                <a:gd name="T6" fmla="*/ 4 w 4"/>
                <a:gd name="T7" fmla="*/ 4 h 4"/>
                <a:gd name="T8" fmla="*/ 2 w 4"/>
                <a:gd name="T9" fmla="*/ 4 h 4"/>
                <a:gd name="T10" fmla="*/ 2 w 4"/>
                <a:gd name="T11" fmla="*/ 2 h 4"/>
                <a:gd name="T12" fmla="*/ 4 w 4"/>
                <a:gd name="T13" fmla="*/ 2 h 4"/>
                <a:gd name="T14" fmla="*/ 2 w 4"/>
                <a:gd name="T15" fmla="*/ 2 h 4"/>
                <a:gd name="T16" fmla="*/ 2 w 4"/>
                <a:gd name="T17" fmla="*/ 4 h 4"/>
                <a:gd name="T18" fmla="*/ 2 w 4"/>
                <a:gd name="T19" fmla="*/ 2 h 4"/>
                <a:gd name="T20" fmla="*/ 2 w 4"/>
                <a:gd name="T21" fmla="*/ 4 h 4"/>
                <a:gd name="T22" fmla="*/ 0 w 4"/>
                <a:gd name="T23" fmla="*/ 4 h 4"/>
                <a:gd name="T24" fmla="*/ 0 w 4"/>
                <a:gd name="T25" fmla="*/ 2 h 4"/>
                <a:gd name="T26" fmla="*/ 2 w 4"/>
                <a:gd name="T27" fmla="*/ 2 h 4"/>
                <a:gd name="T28" fmla="*/ 2 w 4"/>
                <a:gd name="T29" fmla="*/ 0 h 4"/>
                <a:gd name="T30" fmla="*/ 2 w 4"/>
                <a:gd name="T31" fmla="*/ 2 h 4"/>
                <a:gd name="T32" fmla="*/ 4 w 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2"/>
                  </a:moveTo>
                  <a:lnTo>
                    <a:pt x="4" y="4"/>
                  </a:lnTo>
                  <a:lnTo>
                    <a:pt x="4" y="2"/>
                  </a:lnTo>
                  <a:lnTo>
                    <a:pt x="4" y="4"/>
                  </a:lnTo>
                  <a:lnTo>
                    <a:pt x="2" y="4"/>
                  </a:lnTo>
                  <a:lnTo>
                    <a:pt x="2" y="2"/>
                  </a:lnTo>
                  <a:lnTo>
                    <a:pt x="4" y="2"/>
                  </a:lnTo>
                  <a:lnTo>
                    <a:pt x="2" y="2"/>
                  </a:lnTo>
                  <a:lnTo>
                    <a:pt x="2" y="4"/>
                  </a:lnTo>
                  <a:lnTo>
                    <a:pt x="2" y="2"/>
                  </a:lnTo>
                  <a:lnTo>
                    <a:pt x="2" y="4"/>
                  </a:lnTo>
                  <a:lnTo>
                    <a:pt x="0" y="4"/>
                  </a:lnTo>
                  <a:lnTo>
                    <a:pt x="0" y="2"/>
                  </a:lnTo>
                  <a:lnTo>
                    <a:pt x="2" y="2"/>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8" name="Freeform 1682"/>
            <p:cNvSpPr>
              <a:spLocks/>
            </p:cNvSpPr>
            <p:nvPr/>
          </p:nvSpPr>
          <p:spPr bwMode="gray">
            <a:xfrm>
              <a:off x="4049200" y="175738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09" name="Freeform 1683"/>
            <p:cNvSpPr>
              <a:spLocks/>
            </p:cNvSpPr>
            <p:nvPr/>
          </p:nvSpPr>
          <p:spPr bwMode="gray">
            <a:xfrm>
              <a:off x="4057898" y="1757387"/>
              <a:ext cx="1933" cy="1933"/>
            </a:xfrm>
            <a:custGeom>
              <a:avLst/>
              <a:gdLst>
                <a:gd name="T0" fmla="*/ 2 w 2"/>
                <a:gd name="T1" fmla="*/ 0 h 2"/>
                <a:gd name="T2" fmla="*/ 2 w 2"/>
                <a:gd name="T3" fmla="*/ 2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0" name="Freeform 1684"/>
            <p:cNvSpPr>
              <a:spLocks/>
            </p:cNvSpPr>
            <p:nvPr/>
          </p:nvSpPr>
          <p:spPr bwMode="gray">
            <a:xfrm>
              <a:off x="4051133" y="1757387"/>
              <a:ext cx="2899" cy="1933"/>
            </a:xfrm>
            <a:custGeom>
              <a:avLst/>
              <a:gdLst>
                <a:gd name="T0" fmla="*/ 3 w 3"/>
                <a:gd name="T1" fmla="*/ 0 h 2"/>
                <a:gd name="T2" fmla="*/ 1 w 3"/>
                <a:gd name="T3" fmla="*/ 2 h 2"/>
                <a:gd name="T4" fmla="*/ 1 w 3"/>
                <a:gd name="T5" fmla="*/ 0 h 2"/>
                <a:gd name="T6" fmla="*/ 1 w 3"/>
                <a:gd name="T7" fmla="*/ 2 h 2"/>
                <a:gd name="T8" fmla="*/ 0 w 3"/>
                <a:gd name="T9" fmla="*/ 2 h 2"/>
                <a:gd name="T10" fmla="*/ 0 w 3"/>
                <a:gd name="T11" fmla="*/ 0 h 2"/>
                <a:gd name="T12" fmla="*/ 1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1" y="2"/>
                  </a:lnTo>
                  <a:lnTo>
                    <a:pt x="1" y="0"/>
                  </a:lnTo>
                  <a:lnTo>
                    <a:pt x="1" y="2"/>
                  </a:lnTo>
                  <a:lnTo>
                    <a:pt x="0" y="2"/>
                  </a:lnTo>
                  <a:lnTo>
                    <a:pt x="0" y="0"/>
                  </a:lnTo>
                  <a:lnTo>
                    <a:pt x="1"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1" name="Freeform 1685"/>
            <p:cNvSpPr>
              <a:spLocks/>
            </p:cNvSpPr>
            <p:nvPr/>
          </p:nvSpPr>
          <p:spPr bwMode="gray">
            <a:xfrm>
              <a:off x="4057898" y="175738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2" name="Freeform 1686"/>
            <p:cNvSpPr>
              <a:spLocks/>
            </p:cNvSpPr>
            <p:nvPr/>
          </p:nvSpPr>
          <p:spPr bwMode="gray">
            <a:xfrm>
              <a:off x="4051133" y="1755454"/>
              <a:ext cx="966" cy="3866"/>
            </a:xfrm>
            <a:custGeom>
              <a:avLst/>
              <a:gdLst>
                <a:gd name="T0" fmla="*/ 1 w 1"/>
                <a:gd name="T1" fmla="*/ 0 h 4"/>
                <a:gd name="T2" fmla="*/ 1 w 1"/>
                <a:gd name="T3" fmla="*/ 2 h 4"/>
                <a:gd name="T4" fmla="*/ 0 w 1"/>
                <a:gd name="T5" fmla="*/ 2 h 4"/>
                <a:gd name="T6" fmla="*/ 0 w 1"/>
                <a:gd name="T7" fmla="*/ 4 h 4"/>
                <a:gd name="T8" fmla="*/ 0 w 1"/>
                <a:gd name="T9" fmla="*/ 2 h 4"/>
                <a:gd name="T10" fmla="*/ 0 w 1"/>
                <a:gd name="T11" fmla="*/ 0 h 4"/>
                <a:gd name="T12" fmla="*/ 0 w 1"/>
                <a:gd name="T13" fmla="*/ 2 h 4"/>
                <a:gd name="T14" fmla="*/ 0 w 1"/>
                <a:gd name="T15" fmla="*/ 0 h 4"/>
                <a:gd name="T16" fmla="*/ 1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0"/>
                  </a:moveTo>
                  <a:lnTo>
                    <a:pt x="1" y="2"/>
                  </a:lnTo>
                  <a:lnTo>
                    <a:pt x="0" y="2"/>
                  </a:lnTo>
                  <a:lnTo>
                    <a:pt x="0" y="4"/>
                  </a:lnTo>
                  <a:lnTo>
                    <a:pt x="0" y="2"/>
                  </a:lnTo>
                  <a:lnTo>
                    <a:pt x="0" y="0"/>
                  </a:lnTo>
                  <a:lnTo>
                    <a:pt x="0" y="2"/>
                  </a:lnTo>
                  <a:lnTo>
                    <a:pt x="0" y="0"/>
                  </a:lnTo>
                  <a:lnTo>
                    <a:pt x="1"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3" name="Freeform 1687"/>
            <p:cNvSpPr>
              <a:spLocks/>
            </p:cNvSpPr>
            <p:nvPr/>
          </p:nvSpPr>
          <p:spPr bwMode="gray">
            <a:xfrm>
              <a:off x="4052100" y="1755454"/>
              <a:ext cx="1933" cy="1933"/>
            </a:xfrm>
            <a:custGeom>
              <a:avLst/>
              <a:gdLst>
                <a:gd name="T0" fmla="*/ 2 w 2"/>
                <a:gd name="T1" fmla="*/ 2 h 2"/>
                <a:gd name="T2" fmla="*/ 0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0"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4" name="Freeform 1688"/>
            <p:cNvSpPr>
              <a:spLocks/>
            </p:cNvSpPr>
            <p:nvPr/>
          </p:nvSpPr>
          <p:spPr bwMode="gray">
            <a:xfrm>
              <a:off x="4052100" y="1755454"/>
              <a:ext cx="7731" cy="3866"/>
            </a:xfrm>
            <a:custGeom>
              <a:avLst/>
              <a:gdLst>
                <a:gd name="T0" fmla="*/ 4 w 8"/>
                <a:gd name="T1" fmla="*/ 0 h 4"/>
                <a:gd name="T2" fmla="*/ 8 w 8"/>
                <a:gd name="T3" fmla="*/ 2 h 4"/>
                <a:gd name="T4" fmla="*/ 6 w 8"/>
                <a:gd name="T5" fmla="*/ 2 h 4"/>
                <a:gd name="T6" fmla="*/ 6 w 8"/>
                <a:gd name="T7" fmla="*/ 0 h 4"/>
                <a:gd name="T8" fmla="*/ 4 w 8"/>
                <a:gd name="T9" fmla="*/ 0 h 4"/>
                <a:gd name="T10" fmla="*/ 4 w 8"/>
                <a:gd name="T11" fmla="*/ 2 h 4"/>
                <a:gd name="T12" fmla="*/ 6 w 8"/>
                <a:gd name="T13" fmla="*/ 2 h 4"/>
                <a:gd name="T14" fmla="*/ 6 w 8"/>
                <a:gd name="T15" fmla="*/ 4 h 4"/>
                <a:gd name="T16" fmla="*/ 4 w 8"/>
                <a:gd name="T17" fmla="*/ 4 h 4"/>
                <a:gd name="T18" fmla="*/ 4 w 8"/>
                <a:gd name="T19" fmla="*/ 2 h 4"/>
                <a:gd name="T20" fmla="*/ 4 w 8"/>
                <a:gd name="T21" fmla="*/ 4 h 4"/>
                <a:gd name="T22" fmla="*/ 4 w 8"/>
                <a:gd name="T23" fmla="*/ 2 h 4"/>
                <a:gd name="T24" fmla="*/ 2 w 8"/>
                <a:gd name="T25" fmla="*/ 2 h 4"/>
                <a:gd name="T26" fmla="*/ 4 w 8"/>
                <a:gd name="T27" fmla="*/ 2 h 4"/>
                <a:gd name="T28" fmla="*/ 2 w 8"/>
                <a:gd name="T29" fmla="*/ 2 h 4"/>
                <a:gd name="T30" fmla="*/ 2 w 8"/>
                <a:gd name="T31" fmla="*/ 0 h 4"/>
                <a:gd name="T32" fmla="*/ 0 w 8"/>
                <a:gd name="T33" fmla="*/ 0 h 4"/>
                <a:gd name="T34" fmla="*/ 4 w 8"/>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4">
                  <a:moveTo>
                    <a:pt x="4" y="0"/>
                  </a:moveTo>
                  <a:lnTo>
                    <a:pt x="8" y="2"/>
                  </a:lnTo>
                  <a:lnTo>
                    <a:pt x="6" y="2"/>
                  </a:lnTo>
                  <a:lnTo>
                    <a:pt x="6" y="0"/>
                  </a:lnTo>
                  <a:lnTo>
                    <a:pt x="4" y="0"/>
                  </a:lnTo>
                  <a:lnTo>
                    <a:pt x="4" y="2"/>
                  </a:lnTo>
                  <a:lnTo>
                    <a:pt x="6" y="2"/>
                  </a:lnTo>
                  <a:lnTo>
                    <a:pt x="6" y="4"/>
                  </a:lnTo>
                  <a:lnTo>
                    <a:pt x="4" y="4"/>
                  </a:lnTo>
                  <a:lnTo>
                    <a:pt x="4" y="2"/>
                  </a:lnTo>
                  <a:lnTo>
                    <a:pt x="4" y="4"/>
                  </a:lnTo>
                  <a:lnTo>
                    <a:pt x="4" y="2"/>
                  </a:lnTo>
                  <a:lnTo>
                    <a:pt x="2" y="2"/>
                  </a:lnTo>
                  <a:lnTo>
                    <a:pt x="4" y="2"/>
                  </a:lnTo>
                  <a:lnTo>
                    <a:pt x="2" y="2"/>
                  </a:lnTo>
                  <a:lnTo>
                    <a:pt x="2" y="0"/>
                  </a:lnTo>
                  <a:lnTo>
                    <a:pt x="0"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5" name="Freeform 1689"/>
            <p:cNvSpPr>
              <a:spLocks/>
            </p:cNvSpPr>
            <p:nvPr/>
          </p:nvSpPr>
          <p:spPr bwMode="gray">
            <a:xfrm>
              <a:off x="4043402" y="1752555"/>
              <a:ext cx="1933" cy="2899"/>
            </a:xfrm>
            <a:custGeom>
              <a:avLst/>
              <a:gdLst>
                <a:gd name="T0" fmla="*/ 0 w 2"/>
                <a:gd name="T1" fmla="*/ 0 h 3"/>
                <a:gd name="T2" fmla="*/ 2 w 2"/>
                <a:gd name="T3" fmla="*/ 0 h 3"/>
                <a:gd name="T4" fmla="*/ 2 w 2"/>
                <a:gd name="T5" fmla="*/ 2 h 3"/>
                <a:gd name="T6" fmla="*/ 0 w 2"/>
                <a:gd name="T7" fmla="*/ 2 h 3"/>
                <a:gd name="T8" fmla="*/ 0 w 2"/>
                <a:gd name="T9" fmla="*/ 3 h 3"/>
                <a:gd name="T10" fmla="*/ 0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2" y="0"/>
                  </a:lnTo>
                  <a:lnTo>
                    <a:pt x="2" y="2"/>
                  </a:lnTo>
                  <a:lnTo>
                    <a:pt x="0" y="2"/>
                  </a:lnTo>
                  <a:lnTo>
                    <a:pt x="0" y="3"/>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6" name="Freeform 1690"/>
            <p:cNvSpPr>
              <a:spLocks/>
            </p:cNvSpPr>
            <p:nvPr/>
          </p:nvSpPr>
          <p:spPr bwMode="gray">
            <a:xfrm>
              <a:off x="4045335" y="1750622"/>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7" name="Freeform 1691"/>
            <p:cNvSpPr>
              <a:spLocks/>
            </p:cNvSpPr>
            <p:nvPr/>
          </p:nvSpPr>
          <p:spPr bwMode="gray">
            <a:xfrm>
              <a:off x="4045335" y="1750622"/>
              <a:ext cx="1933" cy="3866"/>
            </a:xfrm>
            <a:custGeom>
              <a:avLst/>
              <a:gdLst>
                <a:gd name="T0" fmla="*/ 0 w 2"/>
                <a:gd name="T1" fmla="*/ 2 h 4"/>
                <a:gd name="T2" fmla="*/ 0 w 2"/>
                <a:gd name="T3" fmla="*/ 4 h 4"/>
                <a:gd name="T4" fmla="*/ 0 w 2"/>
                <a:gd name="T5" fmla="*/ 2 h 4"/>
                <a:gd name="T6" fmla="*/ 0 w 2"/>
                <a:gd name="T7" fmla="*/ 0 h 4"/>
                <a:gd name="T8" fmla="*/ 2 w 2"/>
                <a:gd name="T9" fmla="*/ 0 h 4"/>
                <a:gd name="T10" fmla="*/ 2 w 2"/>
                <a:gd name="T11" fmla="*/ 2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lnTo>
                    <a:pt x="0" y="4"/>
                  </a:lnTo>
                  <a:lnTo>
                    <a:pt x="0" y="2"/>
                  </a:lnTo>
                  <a:lnTo>
                    <a:pt x="0" y="0"/>
                  </a:lnTo>
                  <a:lnTo>
                    <a:pt x="2" y="0"/>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8" name="Freeform 1692"/>
            <p:cNvSpPr>
              <a:spLocks/>
            </p:cNvSpPr>
            <p:nvPr/>
          </p:nvSpPr>
          <p:spPr bwMode="gray">
            <a:xfrm>
              <a:off x="4041469" y="1750622"/>
              <a:ext cx="1933" cy="1933"/>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19" name="Rectangle 1693"/>
            <p:cNvSpPr>
              <a:spLocks noChangeArrowheads="1"/>
            </p:cNvSpPr>
            <p:nvPr/>
          </p:nvSpPr>
          <p:spPr bwMode="gray">
            <a:xfrm>
              <a:off x="4037604" y="1746756"/>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0" name="Freeform 1694"/>
            <p:cNvSpPr>
              <a:spLocks/>
            </p:cNvSpPr>
            <p:nvPr/>
          </p:nvSpPr>
          <p:spPr bwMode="gray">
            <a:xfrm>
              <a:off x="4035671" y="1746756"/>
              <a:ext cx="3866" cy="1933"/>
            </a:xfrm>
            <a:custGeom>
              <a:avLst/>
              <a:gdLst>
                <a:gd name="T0" fmla="*/ 2 w 4"/>
                <a:gd name="T1" fmla="*/ 0 h 2"/>
                <a:gd name="T2" fmla="*/ 2 w 4"/>
                <a:gd name="T3" fmla="*/ 2 h 2"/>
                <a:gd name="T4" fmla="*/ 0 w 4"/>
                <a:gd name="T5" fmla="*/ 2 h 2"/>
                <a:gd name="T6" fmla="*/ 0 w 4"/>
                <a:gd name="T7" fmla="*/ 0 h 2"/>
                <a:gd name="T8" fmla="*/ 2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2" y="2"/>
                  </a:lnTo>
                  <a:lnTo>
                    <a:pt x="0" y="2"/>
                  </a:lnTo>
                  <a:lnTo>
                    <a:pt x="0" y="0"/>
                  </a:lnTo>
                  <a:lnTo>
                    <a:pt x="2" y="0"/>
                  </a:lnTo>
                  <a:lnTo>
                    <a:pt x="4"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1" name="Freeform 1695"/>
            <p:cNvSpPr>
              <a:spLocks/>
            </p:cNvSpPr>
            <p:nvPr/>
          </p:nvSpPr>
          <p:spPr bwMode="gray">
            <a:xfrm>
              <a:off x="4031805" y="1744823"/>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2" name="Freeform 1696"/>
            <p:cNvSpPr>
              <a:spLocks/>
            </p:cNvSpPr>
            <p:nvPr/>
          </p:nvSpPr>
          <p:spPr bwMode="gray">
            <a:xfrm>
              <a:off x="4033738" y="1744823"/>
              <a:ext cx="1933" cy="1933"/>
            </a:xfrm>
            <a:custGeom>
              <a:avLst/>
              <a:gdLst>
                <a:gd name="T0" fmla="*/ 2 w 2"/>
                <a:gd name="T1" fmla="*/ 2 h 2"/>
                <a:gd name="T2" fmla="*/ 0 w 2"/>
                <a:gd name="T3" fmla="*/ 2 h 2"/>
                <a:gd name="T4" fmla="*/ 2 w 2"/>
                <a:gd name="T5" fmla="*/ 2 h 2"/>
                <a:gd name="T6" fmla="*/ 0 w 2"/>
                <a:gd name="T7" fmla="*/ 2 h 2"/>
                <a:gd name="T8" fmla="*/ 2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2"/>
                  </a:lnTo>
                  <a:lnTo>
                    <a:pt x="2" y="2"/>
                  </a:lnTo>
                  <a:lnTo>
                    <a:pt x="0"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3" name="Freeform 1697"/>
            <p:cNvSpPr>
              <a:spLocks/>
            </p:cNvSpPr>
            <p:nvPr/>
          </p:nvSpPr>
          <p:spPr bwMode="gray">
            <a:xfrm>
              <a:off x="4026007" y="1744823"/>
              <a:ext cx="1933" cy="1933"/>
            </a:xfrm>
            <a:custGeom>
              <a:avLst/>
              <a:gdLst>
                <a:gd name="T0" fmla="*/ 0 w 2"/>
                <a:gd name="T1" fmla="*/ 0 h 2"/>
                <a:gd name="T2" fmla="*/ 2 w 2"/>
                <a:gd name="T3" fmla="*/ 0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2" y="2"/>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4" name="Freeform 1698"/>
            <p:cNvSpPr>
              <a:spLocks/>
            </p:cNvSpPr>
            <p:nvPr/>
          </p:nvSpPr>
          <p:spPr bwMode="gray">
            <a:xfrm>
              <a:off x="4033738" y="1744823"/>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5" name="Freeform 1699"/>
            <p:cNvSpPr>
              <a:spLocks/>
            </p:cNvSpPr>
            <p:nvPr/>
          </p:nvSpPr>
          <p:spPr bwMode="gray">
            <a:xfrm>
              <a:off x="4021175" y="1744823"/>
              <a:ext cx="2899" cy="1933"/>
            </a:xfrm>
            <a:custGeom>
              <a:avLst/>
              <a:gdLst>
                <a:gd name="T0" fmla="*/ 2 w 3"/>
                <a:gd name="T1" fmla="*/ 0 h 2"/>
                <a:gd name="T2" fmla="*/ 3 w 3"/>
                <a:gd name="T3" fmla="*/ 0 h 2"/>
                <a:gd name="T4" fmla="*/ 2 w 3"/>
                <a:gd name="T5" fmla="*/ 0 h 2"/>
                <a:gd name="T6" fmla="*/ 3 w 3"/>
                <a:gd name="T7" fmla="*/ 0 h 2"/>
                <a:gd name="T8" fmla="*/ 3 w 3"/>
                <a:gd name="T9" fmla="*/ 2 h 2"/>
                <a:gd name="T10" fmla="*/ 2 w 3"/>
                <a:gd name="T11" fmla="*/ 2 h 2"/>
                <a:gd name="T12" fmla="*/ 3 w 3"/>
                <a:gd name="T13" fmla="*/ 2 h 2"/>
                <a:gd name="T14" fmla="*/ 2 w 3"/>
                <a:gd name="T15" fmla="*/ 2 h 2"/>
                <a:gd name="T16" fmla="*/ 0 w 3"/>
                <a:gd name="T17" fmla="*/ 2 h 2"/>
                <a:gd name="T18" fmla="*/ 0 w 3"/>
                <a:gd name="T19" fmla="*/ 0 h 2"/>
                <a:gd name="T20" fmla="*/ 2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0"/>
                  </a:moveTo>
                  <a:lnTo>
                    <a:pt x="3" y="0"/>
                  </a:lnTo>
                  <a:lnTo>
                    <a:pt x="2" y="0"/>
                  </a:lnTo>
                  <a:lnTo>
                    <a:pt x="3" y="0"/>
                  </a:lnTo>
                  <a:lnTo>
                    <a:pt x="3" y="2"/>
                  </a:lnTo>
                  <a:lnTo>
                    <a:pt x="2" y="2"/>
                  </a:lnTo>
                  <a:lnTo>
                    <a:pt x="3"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6" name="Freeform 1700"/>
            <p:cNvSpPr>
              <a:spLocks/>
            </p:cNvSpPr>
            <p:nvPr/>
          </p:nvSpPr>
          <p:spPr bwMode="gray">
            <a:xfrm>
              <a:off x="4061764" y="1742891"/>
              <a:ext cx="3866" cy="1933"/>
            </a:xfrm>
            <a:custGeom>
              <a:avLst/>
              <a:gdLst>
                <a:gd name="T0" fmla="*/ 2 w 4"/>
                <a:gd name="T1" fmla="*/ 2 h 2"/>
                <a:gd name="T2" fmla="*/ 0 w 4"/>
                <a:gd name="T3" fmla="*/ 2 h 2"/>
                <a:gd name="T4" fmla="*/ 0 w 4"/>
                <a:gd name="T5" fmla="*/ 0 h 2"/>
                <a:gd name="T6" fmla="*/ 2 w 4"/>
                <a:gd name="T7" fmla="*/ 0 h 2"/>
                <a:gd name="T8" fmla="*/ 4 w 4"/>
                <a:gd name="T9" fmla="*/ 0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0" y="2"/>
                  </a:lnTo>
                  <a:lnTo>
                    <a:pt x="0" y="0"/>
                  </a:lnTo>
                  <a:lnTo>
                    <a:pt x="2" y="0"/>
                  </a:lnTo>
                  <a:lnTo>
                    <a:pt x="4"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7" name="Freeform 1701"/>
            <p:cNvSpPr>
              <a:spLocks/>
            </p:cNvSpPr>
            <p:nvPr/>
          </p:nvSpPr>
          <p:spPr bwMode="gray">
            <a:xfrm>
              <a:off x="4027940" y="1742891"/>
              <a:ext cx="1933" cy="1933"/>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8" name="Freeform 1702"/>
            <p:cNvSpPr>
              <a:spLocks/>
            </p:cNvSpPr>
            <p:nvPr/>
          </p:nvSpPr>
          <p:spPr bwMode="gray">
            <a:xfrm>
              <a:off x="4029872" y="1742891"/>
              <a:ext cx="5798" cy="3866"/>
            </a:xfrm>
            <a:custGeom>
              <a:avLst/>
              <a:gdLst>
                <a:gd name="T0" fmla="*/ 6 w 6"/>
                <a:gd name="T1" fmla="*/ 0 h 4"/>
                <a:gd name="T2" fmla="*/ 6 w 6"/>
                <a:gd name="T3" fmla="*/ 2 h 4"/>
                <a:gd name="T4" fmla="*/ 4 w 6"/>
                <a:gd name="T5" fmla="*/ 2 h 4"/>
                <a:gd name="T6" fmla="*/ 2 w 6"/>
                <a:gd name="T7" fmla="*/ 2 h 4"/>
                <a:gd name="T8" fmla="*/ 2 w 6"/>
                <a:gd name="T9" fmla="*/ 4 h 4"/>
                <a:gd name="T10" fmla="*/ 0 w 6"/>
                <a:gd name="T11" fmla="*/ 2 h 4"/>
                <a:gd name="T12" fmla="*/ 2 w 6"/>
                <a:gd name="T13" fmla="*/ 2 h 4"/>
                <a:gd name="T14" fmla="*/ 4 w 6"/>
                <a:gd name="T15" fmla="*/ 2 h 4"/>
                <a:gd name="T16" fmla="*/ 4 w 6"/>
                <a:gd name="T17" fmla="*/ 0 h 4"/>
                <a:gd name="T18" fmla="*/ 6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0"/>
                  </a:moveTo>
                  <a:lnTo>
                    <a:pt x="6" y="2"/>
                  </a:lnTo>
                  <a:lnTo>
                    <a:pt x="4" y="2"/>
                  </a:lnTo>
                  <a:lnTo>
                    <a:pt x="2" y="2"/>
                  </a:lnTo>
                  <a:lnTo>
                    <a:pt x="2" y="4"/>
                  </a:lnTo>
                  <a:lnTo>
                    <a:pt x="0" y="2"/>
                  </a:lnTo>
                  <a:lnTo>
                    <a:pt x="2" y="2"/>
                  </a:lnTo>
                  <a:lnTo>
                    <a:pt x="4" y="2"/>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29" name="Freeform 1703"/>
            <p:cNvSpPr>
              <a:spLocks/>
            </p:cNvSpPr>
            <p:nvPr/>
          </p:nvSpPr>
          <p:spPr bwMode="gray">
            <a:xfrm>
              <a:off x="4019242" y="1740958"/>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0" name="Freeform 1704"/>
            <p:cNvSpPr>
              <a:spLocks/>
            </p:cNvSpPr>
            <p:nvPr/>
          </p:nvSpPr>
          <p:spPr bwMode="gray">
            <a:xfrm>
              <a:off x="4013444" y="1737092"/>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1" name="Rectangle 1705"/>
            <p:cNvSpPr>
              <a:spLocks noChangeArrowheads="1"/>
            </p:cNvSpPr>
            <p:nvPr/>
          </p:nvSpPr>
          <p:spPr bwMode="gray">
            <a:xfrm>
              <a:off x="4015376" y="1735159"/>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2" name="Freeform 1706"/>
            <p:cNvSpPr>
              <a:spLocks/>
            </p:cNvSpPr>
            <p:nvPr/>
          </p:nvSpPr>
          <p:spPr bwMode="gray">
            <a:xfrm>
              <a:off x="4065629" y="1733227"/>
              <a:ext cx="1933" cy="1933"/>
            </a:xfrm>
            <a:custGeom>
              <a:avLst/>
              <a:gdLst>
                <a:gd name="T0" fmla="*/ 0 w 2"/>
                <a:gd name="T1" fmla="*/ 0 h 2"/>
                <a:gd name="T2" fmla="*/ 0 w 2"/>
                <a:gd name="T3" fmla="*/ 2 h 2"/>
                <a:gd name="T4" fmla="*/ 0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3" name="Rectangle 1707"/>
            <p:cNvSpPr>
              <a:spLocks noChangeArrowheads="1"/>
            </p:cNvSpPr>
            <p:nvPr/>
          </p:nvSpPr>
          <p:spPr bwMode="gray">
            <a:xfrm>
              <a:off x="4011511" y="172936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4" name="Freeform 1708"/>
            <p:cNvSpPr>
              <a:spLocks/>
            </p:cNvSpPr>
            <p:nvPr/>
          </p:nvSpPr>
          <p:spPr bwMode="gray">
            <a:xfrm>
              <a:off x="4067562" y="1727428"/>
              <a:ext cx="1933" cy="1933"/>
            </a:xfrm>
            <a:custGeom>
              <a:avLst/>
              <a:gdLst>
                <a:gd name="T0" fmla="*/ 0 w 2"/>
                <a:gd name="T1" fmla="*/ 0 h 2"/>
                <a:gd name="T2" fmla="*/ 2 w 2"/>
                <a:gd name="T3" fmla="*/ 0 h 2"/>
                <a:gd name="T4" fmla="*/ 2 w 2"/>
                <a:gd name="T5" fmla="*/ 2 h 2"/>
                <a:gd name="T6" fmla="*/ 0 w 2"/>
                <a:gd name="T7" fmla="*/ 2 h 2"/>
                <a:gd name="T8" fmla="*/ 0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2"/>
                  </a:lnTo>
                  <a:lnTo>
                    <a:pt x="0" y="2"/>
                  </a:lnTo>
                  <a:lnTo>
                    <a:pt x="0" y="0"/>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5" name="Rectangle 1709"/>
            <p:cNvSpPr>
              <a:spLocks noChangeArrowheads="1"/>
            </p:cNvSpPr>
            <p:nvPr/>
          </p:nvSpPr>
          <p:spPr bwMode="gray">
            <a:xfrm>
              <a:off x="4067562" y="1714865"/>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6" name="Freeform 1710"/>
            <p:cNvSpPr>
              <a:spLocks/>
            </p:cNvSpPr>
            <p:nvPr/>
          </p:nvSpPr>
          <p:spPr bwMode="gray">
            <a:xfrm>
              <a:off x="4065629" y="1710999"/>
              <a:ext cx="5798" cy="1933"/>
            </a:xfrm>
            <a:custGeom>
              <a:avLst/>
              <a:gdLst>
                <a:gd name="T0" fmla="*/ 2 w 6"/>
                <a:gd name="T1" fmla="*/ 0 h 2"/>
                <a:gd name="T2" fmla="*/ 4 w 6"/>
                <a:gd name="T3" fmla="*/ 0 h 2"/>
                <a:gd name="T4" fmla="*/ 4 w 6"/>
                <a:gd name="T5" fmla="*/ 2 h 2"/>
                <a:gd name="T6" fmla="*/ 6 w 6"/>
                <a:gd name="T7" fmla="*/ 2 h 2"/>
                <a:gd name="T8" fmla="*/ 4 w 6"/>
                <a:gd name="T9" fmla="*/ 2 h 2"/>
                <a:gd name="T10" fmla="*/ 2 w 6"/>
                <a:gd name="T11" fmla="*/ 2 h 2"/>
                <a:gd name="T12" fmla="*/ 4 w 6"/>
                <a:gd name="T13" fmla="*/ 2 h 2"/>
                <a:gd name="T14" fmla="*/ 2 w 6"/>
                <a:gd name="T15" fmla="*/ 2 h 2"/>
                <a:gd name="T16" fmla="*/ 0 w 6"/>
                <a:gd name="T17" fmla="*/ 2 h 2"/>
                <a:gd name="T18" fmla="*/ 0 w 6"/>
                <a:gd name="T19" fmla="*/ 0 h 2"/>
                <a:gd name="T20" fmla="*/ 2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2" y="0"/>
                  </a:moveTo>
                  <a:lnTo>
                    <a:pt x="4" y="0"/>
                  </a:lnTo>
                  <a:lnTo>
                    <a:pt x="4" y="2"/>
                  </a:lnTo>
                  <a:lnTo>
                    <a:pt x="6" y="2"/>
                  </a:lnTo>
                  <a:lnTo>
                    <a:pt x="4" y="2"/>
                  </a:lnTo>
                  <a:lnTo>
                    <a:pt x="2" y="2"/>
                  </a:lnTo>
                  <a:lnTo>
                    <a:pt x="4" y="2"/>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7" name="Freeform 1711"/>
            <p:cNvSpPr>
              <a:spLocks/>
            </p:cNvSpPr>
            <p:nvPr/>
          </p:nvSpPr>
          <p:spPr bwMode="gray">
            <a:xfrm>
              <a:off x="4069495" y="1710999"/>
              <a:ext cx="1933"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8" name="Freeform 1712"/>
            <p:cNvSpPr>
              <a:spLocks/>
            </p:cNvSpPr>
            <p:nvPr/>
          </p:nvSpPr>
          <p:spPr bwMode="gray">
            <a:xfrm>
              <a:off x="4073360" y="1707134"/>
              <a:ext cx="1933" cy="1933"/>
            </a:xfrm>
            <a:custGeom>
              <a:avLst/>
              <a:gdLst>
                <a:gd name="T0" fmla="*/ 0 w 2"/>
                <a:gd name="T1" fmla="*/ 2 h 2"/>
                <a:gd name="T2" fmla="*/ 0 w 2"/>
                <a:gd name="T3" fmla="*/ 0 h 2"/>
                <a:gd name="T4" fmla="*/ 2 w 2"/>
                <a:gd name="T5" fmla="*/ 0 h 2"/>
                <a:gd name="T6" fmla="*/ 0 w 2"/>
                <a:gd name="T7" fmla="*/ 0 h 2"/>
                <a:gd name="T8" fmla="*/ 0 w 2"/>
                <a:gd name="T9" fmla="*/ 2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0"/>
                  </a:lnTo>
                  <a:lnTo>
                    <a:pt x="2" y="0"/>
                  </a:lnTo>
                  <a:lnTo>
                    <a:pt x="0" y="0"/>
                  </a:lnTo>
                  <a:lnTo>
                    <a:pt x="0" y="2"/>
                  </a:lnTo>
                  <a:lnTo>
                    <a:pt x="2" y="2"/>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39" name="Freeform 1713"/>
            <p:cNvSpPr>
              <a:spLocks/>
            </p:cNvSpPr>
            <p:nvPr/>
          </p:nvSpPr>
          <p:spPr bwMode="gray">
            <a:xfrm>
              <a:off x="3999914" y="1705201"/>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0" name="Rectangle 1714"/>
            <p:cNvSpPr>
              <a:spLocks noChangeArrowheads="1"/>
            </p:cNvSpPr>
            <p:nvPr/>
          </p:nvSpPr>
          <p:spPr bwMode="gray">
            <a:xfrm>
              <a:off x="4073360" y="1705201"/>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1" name="Freeform 1715"/>
            <p:cNvSpPr>
              <a:spLocks/>
            </p:cNvSpPr>
            <p:nvPr/>
          </p:nvSpPr>
          <p:spPr bwMode="gray">
            <a:xfrm>
              <a:off x="3997981" y="1703268"/>
              <a:ext cx="1933" cy="3866"/>
            </a:xfrm>
            <a:custGeom>
              <a:avLst/>
              <a:gdLst>
                <a:gd name="T0" fmla="*/ 2 w 2"/>
                <a:gd name="T1" fmla="*/ 2 h 4"/>
                <a:gd name="T2" fmla="*/ 2 w 2"/>
                <a:gd name="T3" fmla="*/ 4 h 4"/>
                <a:gd name="T4" fmla="*/ 0 w 2"/>
                <a:gd name="T5" fmla="*/ 2 h 4"/>
                <a:gd name="T6" fmla="*/ 2 w 2"/>
                <a:gd name="T7" fmla="*/ 2 h 4"/>
                <a:gd name="T8" fmla="*/ 2 w 2"/>
                <a:gd name="T9" fmla="*/ 0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4"/>
                  </a:ln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2" name="Rectangle 1716"/>
            <p:cNvSpPr>
              <a:spLocks noChangeArrowheads="1"/>
            </p:cNvSpPr>
            <p:nvPr/>
          </p:nvSpPr>
          <p:spPr bwMode="gray">
            <a:xfrm>
              <a:off x="3999914" y="1703268"/>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3" name="Freeform 1717"/>
            <p:cNvSpPr>
              <a:spLocks/>
            </p:cNvSpPr>
            <p:nvPr/>
          </p:nvSpPr>
          <p:spPr bwMode="gray">
            <a:xfrm>
              <a:off x="4073360" y="1703268"/>
              <a:ext cx="3866" cy="1933"/>
            </a:xfrm>
            <a:custGeom>
              <a:avLst/>
              <a:gdLst>
                <a:gd name="T0" fmla="*/ 4 w 4"/>
                <a:gd name="T1" fmla="*/ 2 h 2"/>
                <a:gd name="T2" fmla="*/ 2 w 4"/>
                <a:gd name="T3" fmla="*/ 2 h 2"/>
                <a:gd name="T4" fmla="*/ 4 w 4"/>
                <a:gd name="T5" fmla="*/ 2 h 2"/>
                <a:gd name="T6" fmla="*/ 2 w 4"/>
                <a:gd name="T7" fmla="*/ 2 h 2"/>
                <a:gd name="T8" fmla="*/ 0 w 4"/>
                <a:gd name="T9" fmla="*/ 2 h 2"/>
                <a:gd name="T10" fmla="*/ 0 w 4"/>
                <a:gd name="T11" fmla="*/ 0 h 2"/>
                <a:gd name="T12" fmla="*/ 2 w 4"/>
                <a:gd name="T13" fmla="*/ 0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2" y="2"/>
                  </a:lnTo>
                  <a:lnTo>
                    <a:pt x="4" y="2"/>
                  </a:lnTo>
                  <a:lnTo>
                    <a:pt x="2" y="2"/>
                  </a:lnTo>
                  <a:lnTo>
                    <a:pt x="0" y="2"/>
                  </a:lnTo>
                  <a:lnTo>
                    <a:pt x="0" y="0"/>
                  </a:lnTo>
                  <a:lnTo>
                    <a:pt x="2" y="0"/>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4" name="Freeform 1718"/>
            <p:cNvSpPr>
              <a:spLocks/>
            </p:cNvSpPr>
            <p:nvPr/>
          </p:nvSpPr>
          <p:spPr bwMode="gray">
            <a:xfrm>
              <a:off x="4071428" y="1699402"/>
              <a:ext cx="5798" cy="3866"/>
            </a:xfrm>
            <a:custGeom>
              <a:avLst/>
              <a:gdLst>
                <a:gd name="T0" fmla="*/ 2 w 6"/>
                <a:gd name="T1" fmla="*/ 0 h 4"/>
                <a:gd name="T2" fmla="*/ 4 w 6"/>
                <a:gd name="T3" fmla="*/ 2 h 4"/>
                <a:gd name="T4" fmla="*/ 6 w 6"/>
                <a:gd name="T5" fmla="*/ 2 h 4"/>
                <a:gd name="T6" fmla="*/ 6 w 6"/>
                <a:gd name="T7" fmla="*/ 4 h 4"/>
                <a:gd name="T8" fmla="*/ 4 w 6"/>
                <a:gd name="T9" fmla="*/ 4 h 4"/>
                <a:gd name="T10" fmla="*/ 6 w 6"/>
                <a:gd name="T11" fmla="*/ 4 h 4"/>
                <a:gd name="T12" fmla="*/ 4 w 6"/>
                <a:gd name="T13" fmla="*/ 4 h 4"/>
                <a:gd name="T14" fmla="*/ 2 w 6"/>
                <a:gd name="T15" fmla="*/ 4 h 4"/>
                <a:gd name="T16" fmla="*/ 2 w 6"/>
                <a:gd name="T17" fmla="*/ 2 h 4"/>
                <a:gd name="T18" fmla="*/ 0 w 6"/>
                <a:gd name="T19" fmla="*/ 2 h 4"/>
                <a:gd name="T20" fmla="*/ 0 w 6"/>
                <a:gd name="T21" fmla="*/ 0 h 4"/>
                <a:gd name="T22" fmla="*/ 2 w 6"/>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2" y="0"/>
                  </a:moveTo>
                  <a:lnTo>
                    <a:pt x="4" y="2"/>
                  </a:lnTo>
                  <a:lnTo>
                    <a:pt x="6" y="2"/>
                  </a:lnTo>
                  <a:lnTo>
                    <a:pt x="6" y="4"/>
                  </a:lnTo>
                  <a:lnTo>
                    <a:pt x="4" y="4"/>
                  </a:lnTo>
                  <a:lnTo>
                    <a:pt x="6" y="4"/>
                  </a:lnTo>
                  <a:lnTo>
                    <a:pt x="4" y="4"/>
                  </a:lnTo>
                  <a:lnTo>
                    <a:pt x="2" y="4"/>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5" name="Rectangle 1719"/>
            <p:cNvSpPr>
              <a:spLocks noChangeArrowheads="1"/>
            </p:cNvSpPr>
            <p:nvPr/>
          </p:nvSpPr>
          <p:spPr bwMode="gray">
            <a:xfrm>
              <a:off x="3995082" y="1698436"/>
              <a:ext cx="966" cy="966"/>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6" name="Rectangle 1720"/>
            <p:cNvSpPr>
              <a:spLocks noChangeArrowheads="1"/>
            </p:cNvSpPr>
            <p:nvPr/>
          </p:nvSpPr>
          <p:spPr bwMode="gray">
            <a:xfrm>
              <a:off x="4079159" y="1696503"/>
              <a:ext cx="966"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7" name="Freeform 1721"/>
            <p:cNvSpPr>
              <a:spLocks/>
            </p:cNvSpPr>
            <p:nvPr/>
          </p:nvSpPr>
          <p:spPr bwMode="gray">
            <a:xfrm>
              <a:off x="3989284" y="1686839"/>
              <a:ext cx="1933" cy="1933"/>
            </a:xfrm>
            <a:custGeom>
              <a:avLst/>
              <a:gdLst>
                <a:gd name="T0" fmla="*/ 2 w 2"/>
                <a:gd name="T1" fmla="*/ 0 h 2"/>
                <a:gd name="T2" fmla="*/ 0 w 2"/>
                <a:gd name="T3" fmla="*/ 2 h 2"/>
                <a:gd name="T4" fmla="*/ 0 w 2"/>
                <a:gd name="T5" fmla="*/ 0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2"/>
                  </a:lnTo>
                  <a:lnTo>
                    <a:pt x="0" y="0"/>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8" name="Freeform 1722"/>
            <p:cNvSpPr>
              <a:spLocks/>
            </p:cNvSpPr>
            <p:nvPr/>
          </p:nvSpPr>
          <p:spPr bwMode="gray">
            <a:xfrm>
              <a:off x="4077226" y="1684906"/>
              <a:ext cx="2899" cy="1933"/>
            </a:xfrm>
            <a:custGeom>
              <a:avLst/>
              <a:gdLst>
                <a:gd name="T0" fmla="*/ 3 w 3"/>
                <a:gd name="T1" fmla="*/ 2 h 2"/>
                <a:gd name="T2" fmla="*/ 3 w 3"/>
                <a:gd name="T3" fmla="*/ 0 h 2"/>
                <a:gd name="T4" fmla="*/ 3 w 3"/>
                <a:gd name="T5" fmla="*/ 2 h 2"/>
                <a:gd name="T6" fmla="*/ 2 w 3"/>
                <a:gd name="T7" fmla="*/ 2 h 2"/>
                <a:gd name="T8" fmla="*/ 0 w 3"/>
                <a:gd name="T9" fmla="*/ 2 h 2"/>
                <a:gd name="T10" fmla="*/ 0 w 3"/>
                <a:gd name="T11" fmla="*/ 0 h 2"/>
                <a:gd name="T12" fmla="*/ 2 w 3"/>
                <a:gd name="T13" fmla="*/ 0 h 2"/>
                <a:gd name="T14" fmla="*/ 3 w 3"/>
                <a:gd name="T15" fmla="*/ 0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0"/>
                  </a:lnTo>
                  <a:lnTo>
                    <a:pt x="3" y="2"/>
                  </a:lnTo>
                  <a:lnTo>
                    <a:pt x="2" y="2"/>
                  </a:lnTo>
                  <a:lnTo>
                    <a:pt x="0" y="2"/>
                  </a:lnTo>
                  <a:lnTo>
                    <a:pt x="0" y="0"/>
                  </a:lnTo>
                  <a:lnTo>
                    <a:pt x="2" y="0"/>
                  </a:lnTo>
                  <a:lnTo>
                    <a:pt x="3" y="0"/>
                  </a:lnTo>
                  <a:lnTo>
                    <a:pt x="3"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49" name="Freeform 1723"/>
            <p:cNvSpPr>
              <a:spLocks/>
            </p:cNvSpPr>
            <p:nvPr/>
          </p:nvSpPr>
          <p:spPr bwMode="gray">
            <a:xfrm>
              <a:off x="3995082" y="1679108"/>
              <a:ext cx="4832" cy="7731"/>
            </a:xfrm>
            <a:custGeom>
              <a:avLst/>
              <a:gdLst>
                <a:gd name="T0" fmla="*/ 1 w 5"/>
                <a:gd name="T1" fmla="*/ 6 h 8"/>
                <a:gd name="T2" fmla="*/ 1 w 5"/>
                <a:gd name="T3" fmla="*/ 8 h 8"/>
                <a:gd name="T4" fmla="*/ 0 w 5"/>
                <a:gd name="T5" fmla="*/ 6 h 8"/>
                <a:gd name="T6" fmla="*/ 1 w 5"/>
                <a:gd name="T7" fmla="*/ 6 h 8"/>
                <a:gd name="T8" fmla="*/ 1 w 5"/>
                <a:gd name="T9" fmla="*/ 4 h 8"/>
                <a:gd name="T10" fmla="*/ 1 w 5"/>
                <a:gd name="T11" fmla="*/ 2 h 8"/>
                <a:gd name="T12" fmla="*/ 3 w 5"/>
                <a:gd name="T13" fmla="*/ 2 h 8"/>
                <a:gd name="T14" fmla="*/ 3 w 5"/>
                <a:gd name="T15" fmla="*/ 0 h 8"/>
                <a:gd name="T16" fmla="*/ 5 w 5"/>
                <a:gd name="T17" fmla="*/ 2 h 8"/>
                <a:gd name="T18" fmla="*/ 3 w 5"/>
                <a:gd name="T19" fmla="*/ 2 h 8"/>
                <a:gd name="T20" fmla="*/ 3 w 5"/>
                <a:gd name="T21" fmla="*/ 4 h 8"/>
                <a:gd name="T22" fmla="*/ 1 w 5"/>
                <a:gd name="T23" fmla="*/ 4 h 8"/>
                <a:gd name="T24" fmla="*/ 1 w 5"/>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8">
                  <a:moveTo>
                    <a:pt x="1" y="6"/>
                  </a:moveTo>
                  <a:lnTo>
                    <a:pt x="1" y="8"/>
                  </a:lnTo>
                  <a:lnTo>
                    <a:pt x="0" y="6"/>
                  </a:lnTo>
                  <a:lnTo>
                    <a:pt x="1" y="6"/>
                  </a:lnTo>
                  <a:lnTo>
                    <a:pt x="1" y="4"/>
                  </a:lnTo>
                  <a:lnTo>
                    <a:pt x="1" y="2"/>
                  </a:lnTo>
                  <a:lnTo>
                    <a:pt x="3" y="2"/>
                  </a:lnTo>
                  <a:lnTo>
                    <a:pt x="3" y="0"/>
                  </a:lnTo>
                  <a:lnTo>
                    <a:pt x="5" y="2"/>
                  </a:lnTo>
                  <a:lnTo>
                    <a:pt x="3" y="2"/>
                  </a:lnTo>
                  <a:lnTo>
                    <a:pt x="3" y="4"/>
                  </a:lnTo>
                  <a:lnTo>
                    <a:pt x="1" y="4"/>
                  </a:lnTo>
                  <a:lnTo>
                    <a:pt x="1"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0" name="Freeform 1724"/>
            <p:cNvSpPr>
              <a:spLocks/>
            </p:cNvSpPr>
            <p:nvPr/>
          </p:nvSpPr>
          <p:spPr bwMode="gray">
            <a:xfrm>
              <a:off x="3995082" y="1679108"/>
              <a:ext cx="966" cy="3866"/>
            </a:xfrm>
            <a:custGeom>
              <a:avLst/>
              <a:gdLst>
                <a:gd name="T0" fmla="*/ 1 w 1"/>
                <a:gd name="T1" fmla="*/ 4 h 4"/>
                <a:gd name="T2" fmla="*/ 0 w 1"/>
                <a:gd name="T3" fmla="*/ 4 h 4"/>
                <a:gd name="T4" fmla="*/ 0 w 1"/>
                <a:gd name="T5" fmla="*/ 2 h 4"/>
                <a:gd name="T6" fmla="*/ 1 w 1"/>
                <a:gd name="T7" fmla="*/ 0 h 4"/>
                <a:gd name="T8" fmla="*/ 1 w 1"/>
                <a:gd name="T9" fmla="*/ 2 h 4"/>
                <a:gd name="T10" fmla="*/ 1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1" y="4"/>
                  </a:moveTo>
                  <a:lnTo>
                    <a:pt x="0" y="4"/>
                  </a:lnTo>
                  <a:lnTo>
                    <a:pt x="0" y="2"/>
                  </a:lnTo>
                  <a:lnTo>
                    <a:pt x="1" y="0"/>
                  </a:lnTo>
                  <a:lnTo>
                    <a:pt x="1" y="2"/>
                  </a:lnTo>
                  <a:lnTo>
                    <a:pt x="1"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1" name="Freeform 1725"/>
            <p:cNvSpPr>
              <a:spLocks/>
            </p:cNvSpPr>
            <p:nvPr/>
          </p:nvSpPr>
          <p:spPr bwMode="gray">
            <a:xfrm>
              <a:off x="4079159" y="1671377"/>
              <a:ext cx="4832" cy="9664"/>
            </a:xfrm>
            <a:custGeom>
              <a:avLst/>
              <a:gdLst>
                <a:gd name="T0" fmla="*/ 3 w 5"/>
                <a:gd name="T1" fmla="*/ 6 h 10"/>
                <a:gd name="T2" fmla="*/ 1 w 5"/>
                <a:gd name="T3" fmla="*/ 6 h 10"/>
                <a:gd name="T4" fmla="*/ 3 w 5"/>
                <a:gd name="T5" fmla="*/ 6 h 10"/>
                <a:gd name="T6" fmla="*/ 3 w 5"/>
                <a:gd name="T7" fmla="*/ 8 h 10"/>
                <a:gd name="T8" fmla="*/ 5 w 5"/>
                <a:gd name="T9" fmla="*/ 8 h 10"/>
                <a:gd name="T10" fmla="*/ 5 w 5"/>
                <a:gd name="T11" fmla="*/ 10 h 10"/>
                <a:gd name="T12" fmla="*/ 3 w 5"/>
                <a:gd name="T13" fmla="*/ 10 h 10"/>
                <a:gd name="T14" fmla="*/ 3 w 5"/>
                <a:gd name="T15" fmla="*/ 8 h 10"/>
                <a:gd name="T16" fmla="*/ 1 w 5"/>
                <a:gd name="T17" fmla="*/ 8 h 10"/>
                <a:gd name="T18" fmla="*/ 3 w 5"/>
                <a:gd name="T19" fmla="*/ 8 h 10"/>
                <a:gd name="T20" fmla="*/ 1 w 5"/>
                <a:gd name="T21" fmla="*/ 8 h 10"/>
                <a:gd name="T22" fmla="*/ 1 w 5"/>
                <a:gd name="T23" fmla="*/ 6 h 10"/>
                <a:gd name="T24" fmla="*/ 1 w 5"/>
                <a:gd name="T25" fmla="*/ 4 h 10"/>
                <a:gd name="T26" fmla="*/ 0 w 5"/>
                <a:gd name="T27" fmla="*/ 4 h 10"/>
                <a:gd name="T28" fmla="*/ 0 w 5"/>
                <a:gd name="T29" fmla="*/ 2 h 10"/>
                <a:gd name="T30" fmla="*/ 0 w 5"/>
                <a:gd name="T31" fmla="*/ 0 h 10"/>
                <a:gd name="T32" fmla="*/ 1 w 5"/>
                <a:gd name="T33" fmla="*/ 0 h 10"/>
                <a:gd name="T34" fmla="*/ 1 w 5"/>
                <a:gd name="T35" fmla="*/ 2 h 10"/>
                <a:gd name="T36" fmla="*/ 3 w 5"/>
                <a:gd name="T37" fmla="*/ 4 h 10"/>
                <a:gd name="T38" fmla="*/ 1 w 5"/>
                <a:gd name="T39" fmla="*/ 4 h 10"/>
                <a:gd name="T40" fmla="*/ 3 w 5"/>
                <a:gd name="T41" fmla="*/ 4 h 10"/>
                <a:gd name="T42" fmla="*/ 3 w 5"/>
                <a:gd name="T4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10">
                  <a:moveTo>
                    <a:pt x="3" y="6"/>
                  </a:moveTo>
                  <a:lnTo>
                    <a:pt x="1" y="6"/>
                  </a:lnTo>
                  <a:lnTo>
                    <a:pt x="3" y="6"/>
                  </a:lnTo>
                  <a:lnTo>
                    <a:pt x="3" y="8"/>
                  </a:lnTo>
                  <a:lnTo>
                    <a:pt x="5" y="8"/>
                  </a:lnTo>
                  <a:lnTo>
                    <a:pt x="5" y="10"/>
                  </a:lnTo>
                  <a:lnTo>
                    <a:pt x="3" y="10"/>
                  </a:lnTo>
                  <a:lnTo>
                    <a:pt x="3" y="8"/>
                  </a:lnTo>
                  <a:lnTo>
                    <a:pt x="1" y="8"/>
                  </a:lnTo>
                  <a:lnTo>
                    <a:pt x="3" y="8"/>
                  </a:lnTo>
                  <a:lnTo>
                    <a:pt x="1" y="8"/>
                  </a:lnTo>
                  <a:lnTo>
                    <a:pt x="1" y="6"/>
                  </a:lnTo>
                  <a:lnTo>
                    <a:pt x="1" y="4"/>
                  </a:lnTo>
                  <a:lnTo>
                    <a:pt x="0" y="4"/>
                  </a:lnTo>
                  <a:lnTo>
                    <a:pt x="0" y="2"/>
                  </a:lnTo>
                  <a:lnTo>
                    <a:pt x="0" y="0"/>
                  </a:lnTo>
                  <a:lnTo>
                    <a:pt x="1" y="0"/>
                  </a:lnTo>
                  <a:lnTo>
                    <a:pt x="1" y="2"/>
                  </a:lnTo>
                  <a:lnTo>
                    <a:pt x="3" y="4"/>
                  </a:lnTo>
                  <a:lnTo>
                    <a:pt x="1" y="4"/>
                  </a:lnTo>
                  <a:lnTo>
                    <a:pt x="3" y="4"/>
                  </a:lnTo>
                  <a:lnTo>
                    <a:pt x="3"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2" name="Freeform 1726"/>
            <p:cNvSpPr>
              <a:spLocks/>
            </p:cNvSpPr>
            <p:nvPr/>
          </p:nvSpPr>
          <p:spPr bwMode="gray">
            <a:xfrm>
              <a:off x="4087856" y="1664612"/>
              <a:ext cx="1933" cy="1933"/>
            </a:xfrm>
            <a:custGeom>
              <a:avLst/>
              <a:gdLst>
                <a:gd name="T0" fmla="*/ 0 w 2"/>
                <a:gd name="T1" fmla="*/ 0 h 2"/>
                <a:gd name="T2" fmla="*/ 2 w 2"/>
                <a:gd name="T3" fmla="*/ 0 h 2"/>
                <a:gd name="T4" fmla="*/ 2 w 2"/>
                <a:gd name="T5" fmla="*/ 2 h 2"/>
                <a:gd name="T6" fmla="*/ 0 w 2"/>
                <a:gd name="T7" fmla="*/ 2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2"/>
                  </a:lnTo>
                  <a:lnTo>
                    <a:pt x="0" y="2"/>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3" name="Freeform 1727"/>
            <p:cNvSpPr>
              <a:spLocks/>
            </p:cNvSpPr>
            <p:nvPr/>
          </p:nvSpPr>
          <p:spPr bwMode="gray">
            <a:xfrm>
              <a:off x="3979620" y="1658814"/>
              <a:ext cx="3866" cy="1933"/>
            </a:xfrm>
            <a:custGeom>
              <a:avLst/>
              <a:gdLst>
                <a:gd name="T0" fmla="*/ 2 w 4"/>
                <a:gd name="T1" fmla="*/ 2 h 2"/>
                <a:gd name="T2" fmla="*/ 0 w 4"/>
                <a:gd name="T3" fmla="*/ 2 h 2"/>
                <a:gd name="T4" fmla="*/ 0 w 4"/>
                <a:gd name="T5" fmla="*/ 0 h 2"/>
                <a:gd name="T6" fmla="*/ 2 w 4"/>
                <a:gd name="T7" fmla="*/ 0 h 2"/>
                <a:gd name="T8" fmla="*/ 4 w 4"/>
                <a:gd name="T9" fmla="*/ 0 h 2"/>
                <a:gd name="T10" fmla="*/ 4 w 4"/>
                <a:gd name="T11" fmla="*/ 2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0" y="2"/>
                  </a:lnTo>
                  <a:lnTo>
                    <a:pt x="0" y="0"/>
                  </a:lnTo>
                  <a:lnTo>
                    <a:pt x="2" y="0"/>
                  </a:lnTo>
                  <a:lnTo>
                    <a:pt x="4" y="0"/>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4" name="Freeform 1728"/>
            <p:cNvSpPr>
              <a:spLocks/>
            </p:cNvSpPr>
            <p:nvPr/>
          </p:nvSpPr>
          <p:spPr bwMode="gray">
            <a:xfrm>
              <a:off x="4108151" y="1656881"/>
              <a:ext cx="1933" cy="3866"/>
            </a:xfrm>
            <a:custGeom>
              <a:avLst/>
              <a:gdLst>
                <a:gd name="T0" fmla="*/ 2 w 2"/>
                <a:gd name="T1" fmla="*/ 4 h 4"/>
                <a:gd name="T2" fmla="*/ 0 w 2"/>
                <a:gd name="T3" fmla="*/ 4 h 4"/>
                <a:gd name="T4" fmla="*/ 0 w 2"/>
                <a:gd name="T5" fmla="*/ 2 h 4"/>
                <a:gd name="T6" fmla="*/ 0 w 2"/>
                <a:gd name="T7" fmla="*/ 0 h 4"/>
                <a:gd name="T8" fmla="*/ 0 w 2"/>
                <a:gd name="T9" fmla="*/ 2 h 4"/>
                <a:gd name="T10" fmla="*/ 2 w 2"/>
                <a:gd name="T11" fmla="*/ 2 h 4"/>
                <a:gd name="T12" fmla="*/ 0 w 2"/>
                <a:gd name="T13" fmla="*/ 2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0" y="4"/>
                  </a:lnTo>
                  <a:lnTo>
                    <a:pt x="0" y="2"/>
                  </a:lnTo>
                  <a:lnTo>
                    <a:pt x="0" y="0"/>
                  </a:lnTo>
                  <a:lnTo>
                    <a:pt x="0" y="2"/>
                  </a:lnTo>
                  <a:lnTo>
                    <a:pt x="2" y="2"/>
                  </a:lnTo>
                  <a:lnTo>
                    <a:pt x="0" y="2"/>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5" name="Freeform 1729"/>
            <p:cNvSpPr>
              <a:spLocks/>
            </p:cNvSpPr>
            <p:nvPr/>
          </p:nvSpPr>
          <p:spPr bwMode="gray">
            <a:xfrm>
              <a:off x="4110084" y="1654948"/>
              <a:ext cx="1933" cy="1933"/>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6" name="Freeform 1730"/>
            <p:cNvSpPr>
              <a:spLocks/>
            </p:cNvSpPr>
            <p:nvPr/>
          </p:nvSpPr>
          <p:spPr bwMode="gray">
            <a:xfrm>
              <a:off x="4101386" y="1654948"/>
              <a:ext cx="5798" cy="5798"/>
            </a:xfrm>
            <a:custGeom>
              <a:avLst/>
              <a:gdLst>
                <a:gd name="T0" fmla="*/ 6 w 6"/>
                <a:gd name="T1" fmla="*/ 0 h 6"/>
                <a:gd name="T2" fmla="*/ 6 w 6"/>
                <a:gd name="T3" fmla="*/ 2 h 6"/>
                <a:gd name="T4" fmla="*/ 4 w 6"/>
                <a:gd name="T5" fmla="*/ 2 h 6"/>
                <a:gd name="T6" fmla="*/ 6 w 6"/>
                <a:gd name="T7" fmla="*/ 2 h 6"/>
                <a:gd name="T8" fmla="*/ 4 w 6"/>
                <a:gd name="T9" fmla="*/ 2 h 6"/>
                <a:gd name="T10" fmla="*/ 6 w 6"/>
                <a:gd name="T11" fmla="*/ 2 h 6"/>
                <a:gd name="T12" fmla="*/ 4 w 6"/>
                <a:gd name="T13" fmla="*/ 2 h 6"/>
                <a:gd name="T14" fmla="*/ 6 w 6"/>
                <a:gd name="T15" fmla="*/ 4 h 6"/>
                <a:gd name="T16" fmla="*/ 6 w 6"/>
                <a:gd name="T17" fmla="*/ 2 h 6"/>
                <a:gd name="T18" fmla="*/ 6 w 6"/>
                <a:gd name="T19" fmla="*/ 4 h 6"/>
                <a:gd name="T20" fmla="*/ 4 w 6"/>
                <a:gd name="T21" fmla="*/ 4 h 6"/>
                <a:gd name="T22" fmla="*/ 4 w 6"/>
                <a:gd name="T23" fmla="*/ 6 h 6"/>
                <a:gd name="T24" fmla="*/ 4 w 6"/>
                <a:gd name="T25" fmla="*/ 4 h 6"/>
                <a:gd name="T26" fmla="*/ 4 w 6"/>
                <a:gd name="T27" fmla="*/ 6 h 6"/>
                <a:gd name="T28" fmla="*/ 4 w 6"/>
                <a:gd name="T29" fmla="*/ 4 h 6"/>
                <a:gd name="T30" fmla="*/ 2 w 6"/>
                <a:gd name="T31" fmla="*/ 4 h 6"/>
                <a:gd name="T32" fmla="*/ 4 w 6"/>
                <a:gd name="T33" fmla="*/ 4 h 6"/>
                <a:gd name="T34" fmla="*/ 4 w 6"/>
                <a:gd name="T35" fmla="*/ 6 h 6"/>
                <a:gd name="T36" fmla="*/ 2 w 6"/>
                <a:gd name="T37" fmla="*/ 6 h 6"/>
                <a:gd name="T38" fmla="*/ 0 w 6"/>
                <a:gd name="T39" fmla="*/ 4 h 6"/>
                <a:gd name="T40" fmla="*/ 0 w 6"/>
                <a:gd name="T41" fmla="*/ 2 h 6"/>
                <a:gd name="T42" fmla="*/ 2 w 6"/>
                <a:gd name="T43" fmla="*/ 2 h 6"/>
                <a:gd name="T44" fmla="*/ 2 w 6"/>
                <a:gd name="T45" fmla="*/ 0 h 6"/>
                <a:gd name="T46" fmla="*/ 4 w 6"/>
                <a:gd name="T47" fmla="*/ 0 h 6"/>
                <a:gd name="T48" fmla="*/ 6 w 6"/>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6" y="0"/>
                  </a:moveTo>
                  <a:lnTo>
                    <a:pt x="6" y="2"/>
                  </a:lnTo>
                  <a:lnTo>
                    <a:pt x="4" y="2"/>
                  </a:lnTo>
                  <a:lnTo>
                    <a:pt x="6" y="2"/>
                  </a:lnTo>
                  <a:lnTo>
                    <a:pt x="4" y="2"/>
                  </a:lnTo>
                  <a:lnTo>
                    <a:pt x="6" y="2"/>
                  </a:lnTo>
                  <a:lnTo>
                    <a:pt x="4" y="2"/>
                  </a:lnTo>
                  <a:lnTo>
                    <a:pt x="6" y="4"/>
                  </a:lnTo>
                  <a:lnTo>
                    <a:pt x="6" y="2"/>
                  </a:lnTo>
                  <a:lnTo>
                    <a:pt x="6" y="4"/>
                  </a:lnTo>
                  <a:lnTo>
                    <a:pt x="4" y="4"/>
                  </a:lnTo>
                  <a:lnTo>
                    <a:pt x="4" y="6"/>
                  </a:lnTo>
                  <a:lnTo>
                    <a:pt x="4" y="4"/>
                  </a:lnTo>
                  <a:lnTo>
                    <a:pt x="4" y="6"/>
                  </a:lnTo>
                  <a:lnTo>
                    <a:pt x="4" y="4"/>
                  </a:lnTo>
                  <a:lnTo>
                    <a:pt x="2" y="4"/>
                  </a:lnTo>
                  <a:lnTo>
                    <a:pt x="4" y="4"/>
                  </a:lnTo>
                  <a:lnTo>
                    <a:pt x="4" y="6"/>
                  </a:lnTo>
                  <a:lnTo>
                    <a:pt x="2" y="6"/>
                  </a:lnTo>
                  <a:lnTo>
                    <a:pt x="0" y="4"/>
                  </a:lnTo>
                  <a:lnTo>
                    <a:pt x="0" y="2"/>
                  </a:lnTo>
                  <a:lnTo>
                    <a:pt x="2" y="2"/>
                  </a:lnTo>
                  <a:lnTo>
                    <a:pt x="2"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7" name="Freeform 1731"/>
            <p:cNvSpPr>
              <a:spLocks/>
            </p:cNvSpPr>
            <p:nvPr/>
          </p:nvSpPr>
          <p:spPr bwMode="gray">
            <a:xfrm>
              <a:off x="4113949" y="1653015"/>
              <a:ext cx="1933" cy="1933"/>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8" name="Freeform 1732"/>
            <p:cNvSpPr>
              <a:spLocks/>
            </p:cNvSpPr>
            <p:nvPr/>
          </p:nvSpPr>
          <p:spPr bwMode="gray">
            <a:xfrm>
              <a:off x="4112016" y="1653015"/>
              <a:ext cx="1933" cy="3866"/>
            </a:xfrm>
            <a:custGeom>
              <a:avLst/>
              <a:gdLst>
                <a:gd name="T0" fmla="*/ 2 w 2"/>
                <a:gd name="T1" fmla="*/ 0 h 4"/>
                <a:gd name="T2" fmla="*/ 0 w 2"/>
                <a:gd name="T3" fmla="*/ 2 h 4"/>
                <a:gd name="T4" fmla="*/ 0 w 2"/>
                <a:gd name="T5" fmla="*/ 4 h 4"/>
                <a:gd name="T6" fmla="*/ 0 w 2"/>
                <a:gd name="T7" fmla="*/ 2 h 4"/>
                <a:gd name="T8" fmla="*/ 0 w 2"/>
                <a:gd name="T9" fmla="*/ 0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0" y="2"/>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59" name="Freeform 1733"/>
            <p:cNvSpPr>
              <a:spLocks/>
            </p:cNvSpPr>
            <p:nvPr/>
          </p:nvSpPr>
          <p:spPr bwMode="gray">
            <a:xfrm>
              <a:off x="4121680" y="1647217"/>
              <a:ext cx="0" cy="1933"/>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0" name="Freeform 1734"/>
            <p:cNvSpPr>
              <a:spLocks/>
            </p:cNvSpPr>
            <p:nvPr/>
          </p:nvSpPr>
          <p:spPr bwMode="gray">
            <a:xfrm>
              <a:off x="4133277" y="1634654"/>
              <a:ext cx="1933" cy="1933"/>
            </a:xfrm>
            <a:custGeom>
              <a:avLst/>
              <a:gdLst>
                <a:gd name="T0" fmla="*/ 2 w 2"/>
                <a:gd name="T1" fmla="*/ 2 h 2"/>
                <a:gd name="T2" fmla="*/ 0 w 2"/>
                <a:gd name="T3" fmla="*/ 2 h 2"/>
                <a:gd name="T4" fmla="*/ 0 w 2"/>
                <a:gd name="T5" fmla="*/ 0 h 2"/>
                <a:gd name="T6" fmla="*/ 2 w 2"/>
                <a:gd name="T7" fmla="*/ 0 h 2"/>
                <a:gd name="T8" fmla="*/ 2 w 2"/>
                <a:gd name="T9" fmla="*/ 2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2"/>
                  </a:lnTo>
                  <a:lnTo>
                    <a:pt x="2" y="0"/>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1" name="Freeform 1735"/>
            <p:cNvSpPr>
              <a:spLocks/>
            </p:cNvSpPr>
            <p:nvPr/>
          </p:nvSpPr>
          <p:spPr bwMode="gray">
            <a:xfrm>
              <a:off x="4138109" y="1624990"/>
              <a:ext cx="1933" cy="1933"/>
            </a:xfrm>
            <a:custGeom>
              <a:avLst/>
              <a:gdLst>
                <a:gd name="T0" fmla="*/ 2 w 2"/>
                <a:gd name="T1" fmla="*/ 0 h 2"/>
                <a:gd name="T2" fmla="*/ 2 w 2"/>
                <a:gd name="T3" fmla="*/ 2 h 2"/>
                <a:gd name="T4" fmla="*/ 0 w 2"/>
                <a:gd name="T5" fmla="*/ 0 h 2"/>
                <a:gd name="T6" fmla="*/ 2 w 2"/>
                <a:gd name="T7" fmla="*/ 0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2"/>
                  </a:lnTo>
                  <a:lnTo>
                    <a:pt x="0" y="0"/>
                  </a:lnTo>
                  <a:lnTo>
                    <a:pt x="2" y="0"/>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2" name="Freeform 1736"/>
            <p:cNvSpPr>
              <a:spLocks/>
            </p:cNvSpPr>
            <p:nvPr/>
          </p:nvSpPr>
          <p:spPr bwMode="gray">
            <a:xfrm>
              <a:off x="4164202" y="1606628"/>
              <a:ext cx="3866" cy="1933"/>
            </a:xfrm>
            <a:custGeom>
              <a:avLst/>
              <a:gdLst>
                <a:gd name="T0" fmla="*/ 2 w 4"/>
                <a:gd name="T1" fmla="*/ 2 h 2"/>
                <a:gd name="T2" fmla="*/ 0 w 4"/>
                <a:gd name="T3" fmla="*/ 2 h 2"/>
                <a:gd name="T4" fmla="*/ 0 w 4"/>
                <a:gd name="T5" fmla="*/ 0 h 2"/>
                <a:gd name="T6" fmla="*/ 2 w 4"/>
                <a:gd name="T7" fmla="*/ 0 h 2"/>
                <a:gd name="T8" fmla="*/ 4 w 4"/>
                <a:gd name="T9" fmla="*/ 0 h 2"/>
                <a:gd name="T10" fmla="*/ 4 w 4"/>
                <a:gd name="T11" fmla="*/ 2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0" y="2"/>
                  </a:lnTo>
                  <a:lnTo>
                    <a:pt x="0" y="0"/>
                  </a:lnTo>
                  <a:lnTo>
                    <a:pt x="2" y="0"/>
                  </a:lnTo>
                  <a:lnTo>
                    <a:pt x="4" y="0"/>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3" name="Freeform 1737"/>
            <p:cNvSpPr>
              <a:spLocks/>
            </p:cNvSpPr>
            <p:nvPr/>
          </p:nvSpPr>
          <p:spPr bwMode="gray">
            <a:xfrm>
              <a:off x="3979620" y="1600830"/>
              <a:ext cx="3866" cy="1933"/>
            </a:xfrm>
            <a:custGeom>
              <a:avLst/>
              <a:gdLst>
                <a:gd name="T0" fmla="*/ 2 w 4"/>
                <a:gd name="T1" fmla="*/ 0 h 2"/>
                <a:gd name="T2" fmla="*/ 4 w 4"/>
                <a:gd name="T3" fmla="*/ 0 h 2"/>
                <a:gd name="T4" fmla="*/ 4 w 4"/>
                <a:gd name="T5" fmla="*/ 2 h 2"/>
                <a:gd name="T6" fmla="*/ 2 w 4"/>
                <a:gd name="T7" fmla="*/ 2 h 2"/>
                <a:gd name="T8" fmla="*/ 0 w 4"/>
                <a:gd name="T9" fmla="*/ 2 h 2"/>
                <a:gd name="T10" fmla="*/ 2 w 4"/>
                <a:gd name="T11" fmla="*/ 0 h 2"/>
                <a:gd name="T12" fmla="*/ 2 w 4"/>
                <a:gd name="T13" fmla="*/ 2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4" y="0"/>
                  </a:lnTo>
                  <a:lnTo>
                    <a:pt x="4" y="2"/>
                  </a:lnTo>
                  <a:lnTo>
                    <a:pt x="2" y="2"/>
                  </a:lnTo>
                  <a:lnTo>
                    <a:pt x="0" y="2"/>
                  </a:lnTo>
                  <a:lnTo>
                    <a:pt x="2" y="0"/>
                  </a:lnTo>
                  <a:lnTo>
                    <a:pt x="2" y="2"/>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4" name="Freeform 1738"/>
            <p:cNvSpPr>
              <a:spLocks/>
            </p:cNvSpPr>
            <p:nvPr/>
          </p:nvSpPr>
          <p:spPr bwMode="gray">
            <a:xfrm>
              <a:off x="3987351" y="1596964"/>
              <a:ext cx="3866" cy="1933"/>
            </a:xfrm>
            <a:custGeom>
              <a:avLst/>
              <a:gdLst>
                <a:gd name="T0" fmla="*/ 2 w 4"/>
                <a:gd name="T1" fmla="*/ 2 h 2"/>
                <a:gd name="T2" fmla="*/ 0 w 4"/>
                <a:gd name="T3" fmla="*/ 2 h 2"/>
                <a:gd name="T4" fmla="*/ 0 w 4"/>
                <a:gd name="T5" fmla="*/ 0 h 2"/>
                <a:gd name="T6" fmla="*/ 2 w 4"/>
                <a:gd name="T7" fmla="*/ 0 h 2"/>
                <a:gd name="T8" fmla="*/ 2 w 4"/>
                <a:gd name="T9" fmla="*/ 2 h 2"/>
                <a:gd name="T10" fmla="*/ 4 w 4"/>
                <a:gd name="T11" fmla="*/ 2 h 2"/>
                <a:gd name="T12" fmla="*/ 4 w 4"/>
                <a:gd name="T13" fmla="*/ 0 h 2"/>
                <a:gd name="T14" fmla="*/ 4 w 4"/>
                <a:gd name="T15" fmla="*/ 2 h 2"/>
                <a:gd name="T16" fmla="*/ 2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2"/>
                  </a:moveTo>
                  <a:lnTo>
                    <a:pt x="0" y="2"/>
                  </a:lnTo>
                  <a:lnTo>
                    <a:pt x="0" y="0"/>
                  </a:lnTo>
                  <a:lnTo>
                    <a:pt x="2" y="0"/>
                  </a:lnTo>
                  <a:lnTo>
                    <a:pt x="2" y="2"/>
                  </a:lnTo>
                  <a:lnTo>
                    <a:pt x="4" y="2"/>
                  </a:lnTo>
                  <a:lnTo>
                    <a:pt x="4" y="0"/>
                  </a:lnTo>
                  <a:lnTo>
                    <a:pt x="4" y="2"/>
                  </a:lnTo>
                  <a:lnTo>
                    <a:pt x="2"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5" name="Freeform 1739"/>
            <p:cNvSpPr>
              <a:spLocks/>
            </p:cNvSpPr>
            <p:nvPr/>
          </p:nvSpPr>
          <p:spPr bwMode="gray">
            <a:xfrm>
              <a:off x="3981552" y="1595031"/>
              <a:ext cx="7731" cy="3866"/>
            </a:xfrm>
            <a:custGeom>
              <a:avLst/>
              <a:gdLst>
                <a:gd name="T0" fmla="*/ 8 w 8"/>
                <a:gd name="T1" fmla="*/ 2 h 4"/>
                <a:gd name="T2" fmla="*/ 6 w 8"/>
                <a:gd name="T3" fmla="*/ 2 h 4"/>
                <a:gd name="T4" fmla="*/ 4 w 8"/>
                <a:gd name="T5" fmla="*/ 2 h 4"/>
                <a:gd name="T6" fmla="*/ 2 w 8"/>
                <a:gd name="T7" fmla="*/ 2 h 4"/>
                <a:gd name="T8" fmla="*/ 0 w 8"/>
                <a:gd name="T9" fmla="*/ 4 h 4"/>
                <a:gd name="T10" fmla="*/ 0 w 8"/>
                <a:gd name="T11" fmla="*/ 2 h 4"/>
                <a:gd name="T12" fmla="*/ 2 w 8"/>
                <a:gd name="T13" fmla="*/ 2 h 4"/>
                <a:gd name="T14" fmla="*/ 4 w 8"/>
                <a:gd name="T15" fmla="*/ 2 h 4"/>
                <a:gd name="T16" fmla="*/ 4 w 8"/>
                <a:gd name="T17" fmla="*/ 0 h 4"/>
                <a:gd name="T18" fmla="*/ 4 w 8"/>
                <a:gd name="T19" fmla="*/ 2 h 4"/>
                <a:gd name="T20" fmla="*/ 6 w 8"/>
                <a:gd name="T21" fmla="*/ 0 h 4"/>
                <a:gd name="T22" fmla="*/ 8 w 8"/>
                <a:gd name="T23" fmla="*/ 0 h 4"/>
                <a:gd name="T24" fmla="*/ 8 w 8"/>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2"/>
                  </a:moveTo>
                  <a:lnTo>
                    <a:pt x="6" y="2"/>
                  </a:lnTo>
                  <a:lnTo>
                    <a:pt x="4" y="2"/>
                  </a:lnTo>
                  <a:lnTo>
                    <a:pt x="2" y="2"/>
                  </a:lnTo>
                  <a:lnTo>
                    <a:pt x="0" y="4"/>
                  </a:lnTo>
                  <a:lnTo>
                    <a:pt x="0" y="2"/>
                  </a:lnTo>
                  <a:lnTo>
                    <a:pt x="2" y="2"/>
                  </a:lnTo>
                  <a:lnTo>
                    <a:pt x="4" y="2"/>
                  </a:lnTo>
                  <a:lnTo>
                    <a:pt x="4" y="0"/>
                  </a:lnTo>
                  <a:lnTo>
                    <a:pt x="4" y="2"/>
                  </a:lnTo>
                  <a:lnTo>
                    <a:pt x="6" y="0"/>
                  </a:lnTo>
                  <a:lnTo>
                    <a:pt x="8" y="0"/>
                  </a:lnTo>
                  <a:lnTo>
                    <a:pt x="8"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6" name="Rectangle 1740"/>
            <p:cNvSpPr>
              <a:spLocks noChangeArrowheads="1"/>
            </p:cNvSpPr>
            <p:nvPr/>
          </p:nvSpPr>
          <p:spPr bwMode="gray">
            <a:xfrm>
              <a:off x="4217354" y="157280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7" name="Freeform 1741"/>
            <p:cNvSpPr>
              <a:spLocks/>
            </p:cNvSpPr>
            <p:nvPr/>
          </p:nvSpPr>
          <p:spPr bwMode="gray">
            <a:xfrm>
              <a:off x="3995082" y="1568938"/>
              <a:ext cx="4832" cy="9664"/>
            </a:xfrm>
            <a:custGeom>
              <a:avLst/>
              <a:gdLst>
                <a:gd name="T0" fmla="*/ 3 w 5"/>
                <a:gd name="T1" fmla="*/ 0 h 10"/>
                <a:gd name="T2" fmla="*/ 5 w 5"/>
                <a:gd name="T3" fmla="*/ 0 h 10"/>
                <a:gd name="T4" fmla="*/ 5 w 5"/>
                <a:gd name="T5" fmla="*/ 2 h 10"/>
                <a:gd name="T6" fmla="*/ 5 w 5"/>
                <a:gd name="T7" fmla="*/ 4 h 10"/>
                <a:gd name="T8" fmla="*/ 3 w 5"/>
                <a:gd name="T9" fmla="*/ 4 h 10"/>
                <a:gd name="T10" fmla="*/ 3 w 5"/>
                <a:gd name="T11" fmla="*/ 6 h 10"/>
                <a:gd name="T12" fmla="*/ 3 w 5"/>
                <a:gd name="T13" fmla="*/ 8 h 10"/>
                <a:gd name="T14" fmla="*/ 1 w 5"/>
                <a:gd name="T15" fmla="*/ 10 h 10"/>
                <a:gd name="T16" fmla="*/ 1 w 5"/>
                <a:gd name="T17" fmla="*/ 8 h 10"/>
                <a:gd name="T18" fmla="*/ 0 w 5"/>
                <a:gd name="T19" fmla="*/ 6 h 10"/>
                <a:gd name="T20" fmla="*/ 0 w 5"/>
                <a:gd name="T21" fmla="*/ 4 h 10"/>
                <a:gd name="T22" fmla="*/ 1 w 5"/>
                <a:gd name="T23" fmla="*/ 4 h 10"/>
                <a:gd name="T24" fmla="*/ 1 w 5"/>
                <a:gd name="T25" fmla="*/ 2 h 10"/>
                <a:gd name="T26" fmla="*/ 3 w 5"/>
                <a:gd name="T27" fmla="*/ 0 h 10"/>
                <a:gd name="T28" fmla="*/ 1 w 5"/>
                <a:gd name="T29" fmla="*/ 0 h 10"/>
                <a:gd name="T30" fmla="*/ 1 w 5"/>
                <a:gd name="T31" fmla="*/ 2 h 10"/>
                <a:gd name="T32" fmla="*/ 0 w 5"/>
                <a:gd name="T33" fmla="*/ 2 h 10"/>
                <a:gd name="T34" fmla="*/ 0 w 5"/>
                <a:gd name="T35" fmla="*/ 0 h 10"/>
                <a:gd name="T36" fmla="*/ 1 w 5"/>
                <a:gd name="T37" fmla="*/ 0 h 10"/>
                <a:gd name="T38" fmla="*/ 3 w 5"/>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3" y="0"/>
                  </a:moveTo>
                  <a:lnTo>
                    <a:pt x="5" y="0"/>
                  </a:lnTo>
                  <a:lnTo>
                    <a:pt x="5" y="2"/>
                  </a:lnTo>
                  <a:lnTo>
                    <a:pt x="5" y="4"/>
                  </a:lnTo>
                  <a:lnTo>
                    <a:pt x="3" y="4"/>
                  </a:lnTo>
                  <a:lnTo>
                    <a:pt x="3" y="6"/>
                  </a:lnTo>
                  <a:lnTo>
                    <a:pt x="3" y="8"/>
                  </a:lnTo>
                  <a:lnTo>
                    <a:pt x="1" y="10"/>
                  </a:lnTo>
                  <a:lnTo>
                    <a:pt x="1" y="8"/>
                  </a:lnTo>
                  <a:lnTo>
                    <a:pt x="0" y="6"/>
                  </a:lnTo>
                  <a:lnTo>
                    <a:pt x="0" y="4"/>
                  </a:lnTo>
                  <a:lnTo>
                    <a:pt x="1" y="4"/>
                  </a:lnTo>
                  <a:lnTo>
                    <a:pt x="1" y="2"/>
                  </a:lnTo>
                  <a:lnTo>
                    <a:pt x="3" y="0"/>
                  </a:lnTo>
                  <a:lnTo>
                    <a:pt x="1" y="0"/>
                  </a:lnTo>
                  <a:lnTo>
                    <a:pt x="1" y="2"/>
                  </a:lnTo>
                  <a:lnTo>
                    <a:pt x="0" y="2"/>
                  </a:lnTo>
                  <a:lnTo>
                    <a:pt x="0" y="0"/>
                  </a:lnTo>
                  <a:lnTo>
                    <a:pt x="1" y="0"/>
                  </a:lnTo>
                  <a:lnTo>
                    <a:pt x="3"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8" name="Freeform 1742"/>
            <p:cNvSpPr>
              <a:spLocks/>
            </p:cNvSpPr>
            <p:nvPr/>
          </p:nvSpPr>
          <p:spPr bwMode="gray">
            <a:xfrm>
              <a:off x="3967056" y="1559274"/>
              <a:ext cx="24160" cy="25126"/>
            </a:xfrm>
            <a:custGeom>
              <a:avLst/>
              <a:gdLst>
                <a:gd name="T0" fmla="*/ 19 w 25"/>
                <a:gd name="T1" fmla="*/ 10 h 26"/>
                <a:gd name="T2" fmla="*/ 21 w 25"/>
                <a:gd name="T3" fmla="*/ 12 h 26"/>
                <a:gd name="T4" fmla="*/ 25 w 25"/>
                <a:gd name="T5" fmla="*/ 14 h 26"/>
                <a:gd name="T6" fmla="*/ 23 w 25"/>
                <a:gd name="T7" fmla="*/ 16 h 26"/>
                <a:gd name="T8" fmla="*/ 25 w 25"/>
                <a:gd name="T9" fmla="*/ 18 h 26"/>
                <a:gd name="T10" fmla="*/ 21 w 25"/>
                <a:gd name="T11" fmla="*/ 22 h 26"/>
                <a:gd name="T12" fmla="*/ 15 w 25"/>
                <a:gd name="T13" fmla="*/ 24 h 26"/>
                <a:gd name="T14" fmla="*/ 13 w 25"/>
                <a:gd name="T15" fmla="*/ 26 h 26"/>
                <a:gd name="T16" fmla="*/ 9 w 25"/>
                <a:gd name="T17" fmla="*/ 26 h 26"/>
                <a:gd name="T18" fmla="*/ 7 w 25"/>
                <a:gd name="T19" fmla="*/ 24 h 26"/>
                <a:gd name="T20" fmla="*/ 5 w 25"/>
                <a:gd name="T21" fmla="*/ 22 h 26"/>
                <a:gd name="T22" fmla="*/ 9 w 25"/>
                <a:gd name="T23" fmla="*/ 22 h 26"/>
                <a:gd name="T24" fmla="*/ 13 w 25"/>
                <a:gd name="T25" fmla="*/ 22 h 26"/>
                <a:gd name="T26" fmla="*/ 11 w 25"/>
                <a:gd name="T27" fmla="*/ 20 h 26"/>
                <a:gd name="T28" fmla="*/ 13 w 25"/>
                <a:gd name="T29" fmla="*/ 18 h 26"/>
                <a:gd name="T30" fmla="*/ 11 w 25"/>
                <a:gd name="T31" fmla="*/ 20 h 26"/>
                <a:gd name="T32" fmla="*/ 7 w 25"/>
                <a:gd name="T33" fmla="*/ 20 h 26"/>
                <a:gd name="T34" fmla="*/ 5 w 25"/>
                <a:gd name="T35" fmla="*/ 18 h 26"/>
                <a:gd name="T36" fmla="*/ 1 w 25"/>
                <a:gd name="T37" fmla="*/ 18 h 26"/>
                <a:gd name="T38" fmla="*/ 0 w 25"/>
                <a:gd name="T39" fmla="*/ 16 h 26"/>
                <a:gd name="T40" fmla="*/ 1 w 25"/>
                <a:gd name="T41" fmla="*/ 14 h 26"/>
                <a:gd name="T42" fmla="*/ 3 w 25"/>
                <a:gd name="T43" fmla="*/ 16 h 26"/>
                <a:gd name="T44" fmla="*/ 1 w 25"/>
                <a:gd name="T45" fmla="*/ 14 h 26"/>
                <a:gd name="T46" fmla="*/ 0 w 25"/>
                <a:gd name="T47" fmla="*/ 10 h 26"/>
                <a:gd name="T48" fmla="*/ 0 w 25"/>
                <a:gd name="T49" fmla="*/ 10 h 26"/>
                <a:gd name="T50" fmla="*/ 1 w 25"/>
                <a:gd name="T51" fmla="*/ 8 h 26"/>
                <a:gd name="T52" fmla="*/ 5 w 25"/>
                <a:gd name="T53" fmla="*/ 8 h 26"/>
                <a:gd name="T54" fmla="*/ 1 w 25"/>
                <a:gd name="T55" fmla="*/ 6 h 26"/>
                <a:gd name="T56" fmla="*/ 0 w 25"/>
                <a:gd name="T57" fmla="*/ 4 h 26"/>
                <a:gd name="T58" fmla="*/ 1 w 25"/>
                <a:gd name="T59" fmla="*/ 2 h 26"/>
                <a:gd name="T60" fmla="*/ 3 w 25"/>
                <a:gd name="T61" fmla="*/ 0 h 26"/>
                <a:gd name="T62" fmla="*/ 7 w 25"/>
                <a:gd name="T63" fmla="*/ 0 h 26"/>
                <a:gd name="T64" fmla="*/ 11 w 25"/>
                <a:gd name="T65" fmla="*/ 2 h 26"/>
                <a:gd name="T66" fmla="*/ 13 w 25"/>
                <a:gd name="T67" fmla="*/ 4 h 26"/>
                <a:gd name="T68" fmla="*/ 15 w 25"/>
                <a:gd name="T69" fmla="*/ 6 h 26"/>
                <a:gd name="T70" fmla="*/ 17 w 25"/>
                <a:gd name="T7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6">
                  <a:moveTo>
                    <a:pt x="17" y="10"/>
                  </a:moveTo>
                  <a:lnTo>
                    <a:pt x="19" y="10"/>
                  </a:lnTo>
                  <a:lnTo>
                    <a:pt x="21" y="10"/>
                  </a:lnTo>
                  <a:lnTo>
                    <a:pt x="21" y="12"/>
                  </a:lnTo>
                  <a:lnTo>
                    <a:pt x="23" y="12"/>
                  </a:lnTo>
                  <a:lnTo>
                    <a:pt x="25" y="14"/>
                  </a:lnTo>
                  <a:lnTo>
                    <a:pt x="25" y="16"/>
                  </a:lnTo>
                  <a:lnTo>
                    <a:pt x="23" y="16"/>
                  </a:lnTo>
                  <a:lnTo>
                    <a:pt x="25" y="16"/>
                  </a:lnTo>
                  <a:lnTo>
                    <a:pt x="25" y="18"/>
                  </a:lnTo>
                  <a:lnTo>
                    <a:pt x="23" y="20"/>
                  </a:lnTo>
                  <a:lnTo>
                    <a:pt x="21" y="22"/>
                  </a:lnTo>
                  <a:lnTo>
                    <a:pt x="17" y="24"/>
                  </a:lnTo>
                  <a:lnTo>
                    <a:pt x="15" y="24"/>
                  </a:lnTo>
                  <a:lnTo>
                    <a:pt x="13" y="24"/>
                  </a:lnTo>
                  <a:lnTo>
                    <a:pt x="13" y="26"/>
                  </a:lnTo>
                  <a:lnTo>
                    <a:pt x="11" y="26"/>
                  </a:lnTo>
                  <a:lnTo>
                    <a:pt x="9" y="26"/>
                  </a:lnTo>
                  <a:lnTo>
                    <a:pt x="7" y="26"/>
                  </a:lnTo>
                  <a:lnTo>
                    <a:pt x="7" y="24"/>
                  </a:lnTo>
                  <a:lnTo>
                    <a:pt x="5" y="24"/>
                  </a:lnTo>
                  <a:lnTo>
                    <a:pt x="5" y="22"/>
                  </a:lnTo>
                  <a:lnTo>
                    <a:pt x="7" y="22"/>
                  </a:lnTo>
                  <a:lnTo>
                    <a:pt x="9" y="22"/>
                  </a:lnTo>
                  <a:lnTo>
                    <a:pt x="11" y="22"/>
                  </a:lnTo>
                  <a:lnTo>
                    <a:pt x="13" y="22"/>
                  </a:lnTo>
                  <a:lnTo>
                    <a:pt x="11" y="22"/>
                  </a:lnTo>
                  <a:lnTo>
                    <a:pt x="11" y="20"/>
                  </a:lnTo>
                  <a:lnTo>
                    <a:pt x="11" y="18"/>
                  </a:lnTo>
                  <a:lnTo>
                    <a:pt x="13" y="18"/>
                  </a:lnTo>
                  <a:lnTo>
                    <a:pt x="11" y="18"/>
                  </a:lnTo>
                  <a:lnTo>
                    <a:pt x="11" y="20"/>
                  </a:lnTo>
                  <a:lnTo>
                    <a:pt x="9" y="20"/>
                  </a:lnTo>
                  <a:lnTo>
                    <a:pt x="7" y="20"/>
                  </a:lnTo>
                  <a:lnTo>
                    <a:pt x="7" y="18"/>
                  </a:lnTo>
                  <a:lnTo>
                    <a:pt x="5" y="18"/>
                  </a:lnTo>
                  <a:lnTo>
                    <a:pt x="3" y="18"/>
                  </a:lnTo>
                  <a:lnTo>
                    <a:pt x="1" y="18"/>
                  </a:lnTo>
                  <a:lnTo>
                    <a:pt x="0" y="18"/>
                  </a:lnTo>
                  <a:lnTo>
                    <a:pt x="0" y="16"/>
                  </a:lnTo>
                  <a:lnTo>
                    <a:pt x="0" y="14"/>
                  </a:lnTo>
                  <a:lnTo>
                    <a:pt x="1" y="14"/>
                  </a:lnTo>
                  <a:lnTo>
                    <a:pt x="3" y="14"/>
                  </a:lnTo>
                  <a:lnTo>
                    <a:pt x="3" y="16"/>
                  </a:lnTo>
                  <a:lnTo>
                    <a:pt x="3" y="14"/>
                  </a:lnTo>
                  <a:lnTo>
                    <a:pt x="1" y="14"/>
                  </a:lnTo>
                  <a:lnTo>
                    <a:pt x="0" y="12"/>
                  </a:lnTo>
                  <a:lnTo>
                    <a:pt x="0" y="10"/>
                  </a:lnTo>
                  <a:lnTo>
                    <a:pt x="1" y="10"/>
                  </a:lnTo>
                  <a:lnTo>
                    <a:pt x="0" y="10"/>
                  </a:lnTo>
                  <a:lnTo>
                    <a:pt x="0" y="8"/>
                  </a:lnTo>
                  <a:lnTo>
                    <a:pt x="1" y="8"/>
                  </a:lnTo>
                  <a:lnTo>
                    <a:pt x="5" y="10"/>
                  </a:lnTo>
                  <a:lnTo>
                    <a:pt x="5" y="8"/>
                  </a:lnTo>
                  <a:lnTo>
                    <a:pt x="3" y="8"/>
                  </a:lnTo>
                  <a:lnTo>
                    <a:pt x="1" y="6"/>
                  </a:lnTo>
                  <a:lnTo>
                    <a:pt x="0" y="6"/>
                  </a:lnTo>
                  <a:lnTo>
                    <a:pt x="0" y="4"/>
                  </a:lnTo>
                  <a:lnTo>
                    <a:pt x="0" y="2"/>
                  </a:lnTo>
                  <a:lnTo>
                    <a:pt x="1" y="2"/>
                  </a:lnTo>
                  <a:lnTo>
                    <a:pt x="1" y="0"/>
                  </a:lnTo>
                  <a:lnTo>
                    <a:pt x="3" y="0"/>
                  </a:lnTo>
                  <a:lnTo>
                    <a:pt x="5" y="0"/>
                  </a:lnTo>
                  <a:lnTo>
                    <a:pt x="7" y="0"/>
                  </a:lnTo>
                  <a:lnTo>
                    <a:pt x="9" y="2"/>
                  </a:lnTo>
                  <a:lnTo>
                    <a:pt x="11" y="2"/>
                  </a:lnTo>
                  <a:lnTo>
                    <a:pt x="13" y="2"/>
                  </a:lnTo>
                  <a:lnTo>
                    <a:pt x="13" y="4"/>
                  </a:lnTo>
                  <a:lnTo>
                    <a:pt x="15" y="4"/>
                  </a:lnTo>
                  <a:lnTo>
                    <a:pt x="15" y="6"/>
                  </a:lnTo>
                  <a:lnTo>
                    <a:pt x="17" y="8"/>
                  </a:lnTo>
                  <a:lnTo>
                    <a:pt x="17" y="1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69" name="Rectangle 1743"/>
            <p:cNvSpPr>
              <a:spLocks noChangeArrowheads="1"/>
            </p:cNvSpPr>
            <p:nvPr/>
          </p:nvSpPr>
          <p:spPr bwMode="gray">
            <a:xfrm>
              <a:off x="3967056" y="1556375"/>
              <a:ext cx="966" cy="966"/>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0" name="Rectangle 1744"/>
            <p:cNvSpPr>
              <a:spLocks noChangeArrowheads="1"/>
            </p:cNvSpPr>
            <p:nvPr/>
          </p:nvSpPr>
          <p:spPr bwMode="gray">
            <a:xfrm>
              <a:off x="4194161" y="1554442"/>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1" name="Freeform 1745"/>
            <p:cNvSpPr>
              <a:spLocks/>
            </p:cNvSpPr>
            <p:nvPr/>
          </p:nvSpPr>
          <p:spPr bwMode="gray">
            <a:xfrm>
              <a:off x="3991216" y="1548644"/>
              <a:ext cx="3866" cy="1933"/>
            </a:xfrm>
            <a:custGeom>
              <a:avLst/>
              <a:gdLst>
                <a:gd name="T0" fmla="*/ 4 w 4"/>
                <a:gd name="T1" fmla="*/ 2 h 2"/>
                <a:gd name="T2" fmla="*/ 2 w 4"/>
                <a:gd name="T3" fmla="*/ 2 h 2"/>
                <a:gd name="T4" fmla="*/ 0 w 4"/>
                <a:gd name="T5" fmla="*/ 2 h 2"/>
                <a:gd name="T6" fmla="*/ 0 w 4"/>
                <a:gd name="T7" fmla="*/ 0 h 2"/>
                <a:gd name="T8" fmla="*/ 2 w 4"/>
                <a:gd name="T9" fmla="*/ 0 h 2"/>
                <a:gd name="T10" fmla="*/ 2 w 4"/>
                <a:gd name="T11" fmla="*/ 2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lnTo>
                    <a:pt x="2" y="2"/>
                  </a:lnTo>
                  <a:lnTo>
                    <a:pt x="0" y="2"/>
                  </a:lnTo>
                  <a:lnTo>
                    <a:pt x="0" y="0"/>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2" name="Freeform 1746"/>
            <p:cNvSpPr>
              <a:spLocks/>
            </p:cNvSpPr>
            <p:nvPr/>
          </p:nvSpPr>
          <p:spPr bwMode="gray">
            <a:xfrm>
              <a:off x="4183530" y="1544778"/>
              <a:ext cx="3866" cy="3866"/>
            </a:xfrm>
            <a:custGeom>
              <a:avLst/>
              <a:gdLst>
                <a:gd name="T0" fmla="*/ 2 w 4"/>
                <a:gd name="T1" fmla="*/ 0 h 4"/>
                <a:gd name="T2" fmla="*/ 4 w 4"/>
                <a:gd name="T3" fmla="*/ 0 h 4"/>
                <a:gd name="T4" fmla="*/ 4 w 4"/>
                <a:gd name="T5" fmla="*/ 2 h 4"/>
                <a:gd name="T6" fmla="*/ 2 w 4"/>
                <a:gd name="T7" fmla="*/ 4 h 4"/>
                <a:gd name="T8" fmla="*/ 0 w 4"/>
                <a:gd name="T9" fmla="*/ 4 h 4"/>
                <a:gd name="T10" fmla="*/ 0 w 4"/>
                <a:gd name="T11" fmla="*/ 2 h 4"/>
                <a:gd name="T12" fmla="*/ 0 w 4"/>
                <a:gd name="T13" fmla="*/ 0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4" y="0"/>
                  </a:lnTo>
                  <a:lnTo>
                    <a:pt x="4" y="2"/>
                  </a:lnTo>
                  <a:lnTo>
                    <a:pt x="2" y="4"/>
                  </a:lnTo>
                  <a:lnTo>
                    <a:pt x="0" y="4"/>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3" name="Freeform 1747"/>
            <p:cNvSpPr>
              <a:spLocks/>
            </p:cNvSpPr>
            <p:nvPr/>
          </p:nvSpPr>
          <p:spPr bwMode="gray">
            <a:xfrm>
              <a:off x="3989284" y="1542846"/>
              <a:ext cx="3866" cy="3866"/>
            </a:xfrm>
            <a:custGeom>
              <a:avLst/>
              <a:gdLst>
                <a:gd name="T0" fmla="*/ 4 w 4"/>
                <a:gd name="T1" fmla="*/ 4 h 4"/>
                <a:gd name="T2" fmla="*/ 2 w 4"/>
                <a:gd name="T3" fmla="*/ 4 h 4"/>
                <a:gd name="T4" fmla="*/ 0 w 4"/>
                <a:gd name="T5" fmla="*/ 4 h 4"/>
                <a:gd name="T6" fmla="*/ 0 w 4"/>
                <a:gd name="T7" fmla="*/ 2 h 4"/>
                <a:gd name="T8" fmla="*/ 0 w 4"/>
                <a:gd name="T9" fmla="*/ 0 h 4"/>
                <a:gd name="T10" fmla="*/ 2 w 4"/>
                <a:gd name="T11" fmla="*/ 0 h 4"/>
                <a:gd name="T12" fmla="*/ 2 w 4"/>
                <a:gd name="T13" fmla="*/ 2 h 4"/>
                <a:gd name="T14" fmla="*/ 4 w 4"/>
                <a:gd name="T15" fmla="*/ 2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lnTo>
                    <a:pt x="2" y="4"/>
                  </a:lnTo>
                  <a:lnTo>
                    <a:pt x="0" y="4"/>
                  </a:lnTo>
                  <a:lnTo>
                    <a:pt x="0" y="2"/>
                  </a:lnTo>
                  <a:lnTo>
                    <a:pt x="0" y="0"/>
                  </a:lnTo>
                  <a:lnTo>
                    <a:pt x="2" y="0"/>
                  </a:lnTo>
                  <a:lnTo>
                    <a:pt x="2" y="2"/>
                  </a:lnTo>
                  <a:lnTo>
                    <a:pt x="4" y="2"/>
                  </a:lnTo>
                  <a:lnTo>
                    <a:pt x="4"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4" name="Freeform 1748"/>
            <p:cNvSpPr>
              <a:spLocks/>
            </p:cNvSpPr>
            <p:nvPr/>
          </p:nvSpPr>
          <p:spPr bwMode="gray">
            <a:xfrm>
              <a:off x="4179665" y="1540913"/>
              <a:ext cx="24160" cy="15462"/>
            </a:xfrm>
            <a:custGeom>
              <a:avLst/>
              <a:gdLst>
                <a:gd name="T0" fmla="*/ 23 w 25"/>
                <a:gd name="T1" fmla="*/ 8 h 16"/>
                <a:gd name="T2" fmla="*/ 23 w 25"/>
                <a:gd name="T3" fmla="*/ 10 h 16"/>
                <a:gd name="T4" fmla="*/ 25 w 25"/>
                <a:gd name="T5" fmla="*/ 10 h 16"/>
                <a:gd name="T6" fmla="*/ 23 w 25"/>
                <a:gd name="T7" fmla="*/ 10 h 16"/>
                <a:gd name="T8" fmla="*/ 23 w 25"/>
                <a:gd name="T9" fmla="*/ 12 h 16"/>
                <a:gd name="T10" fmla="*/ 23 w 25"/>
                <a:gd name="T11" fmla="*/ 10 h 16"/>
                <a:gd name="T12" fmla="*/ 23 w 25"/>
                <a:gd name="T13" fmla="*/ 12 h 16"/>
                <a:gd name="T14" fmla="*/ 21 w 25"/>
                <a:gd name="T15" fmla="*/ 12 h 16"/>
                <a:gd name="T16" fmla="*/ 19 w 25"/>
                <a:gd name="T17" fmla="*/ 12 h 16"/>
                <a:gd name="T18" fmla="*/ 19 w 25"/>
                <a:gd name="T19" fmla="*/ 14 h 16"/>
                <a:gd name="T20" fmla="*/ 17 w 25"/>
                <a:gd name="T21" fmla="*/ 14 h 16"/>
                <a:gd name="T22" fmla="*/ 17 w 25"/>
                <a:gd name="T23" fmla="*/ 12 h 16"/>
                <a:gd name="T24" fmla="*/ 15 w 25"/>
                <a:gd name="T25" fmla="*/ 12 h 16"/>
                <a:gd name="T26" fmla="*/ 15 w 25"/>
                <a:gd name="T27" fmla="*/ 14 h 16"/>
                <a:gd name="T28" fmla="*/ 13 w 25"/>
                <a:gd name="T29" fmla="*/ 14 h 16"/>
                <a:gd name="T30" fmla="*/ 12 w 25"/>
                <a:gd name="T31" fmla="*/ 14 h 16"/>
                <a:gd name="T32" fmla="*/ 10 w 25"/>
                <a:gd name="T33" fmla="*/ 14 h 16"/>
                <a:gd name="T34" fmla="*/ 8 w 25"/>
                <a:gd name="T35" fmla="*/ 16 h 16"/>
                <a:gd name="T36" fmla="*/ 4 w 25"/>
                <a:gd name="T37" fmla="*/ 16 h 16"/>
                <a:gd name="T38" fmla="*/ 2 w 25"/>
                <a:gd name="T39" fmla="*/ 16 h 16"/>
                <a:gd name="T40" fmla="*/ 0 w 25"/>
                <a:gd name="T41" fmla="*/ 16 h 16"/>
                <a:gd name="T42" fmla="*/ 2 w 25"/>
                <a:gd name="T43" fmla="*/ 16 h 16"/>
                <a:gd name="T44" fmla="*/ 2 w 25"/>
                <a:gd name="T45" fmla="*/ 14 h 16"/>
                <a:gd name="T46" fmla="*/ 2 w 25"/>
                <a:gd name="T47" fmla="*/ 12 h 16"/>
                <a:gd name="T48" fmla="*/ 4 w 25"/>
                <a:gd name="T49" fmla="*/ 10 h 16"/>
                <a:gd name="T50" fmla="*/ 6 w 25"/>
                <a:gd name="T51" fmla="*/ 10 h 16"/>
                <a:gd name="T52" fmla="*/ 6 w 25"/>
                <a:gd name="T53" fmla="*/ 8 h 16"/>
                <a:gd name="T54" fmla="*/ 8 w 25"/>
                <a:gd name="T55" fmla="*/ 8 h 16"/>
                <a:gd name="T56" fmla="*/ 8 w 25"/>
                <a:gd name="T57" fmla="*/ 6 h 16"/>
                <a:gd name="T58" fmla="*/ 10 w 25"/>
                <a:gd name="T59" fmla="*/ 6 h 16"/>
                <a:gd name="T60" fmla="*/ 10 w 25"/>
                <a:gd name="T61" fmla="*/ 4 h 16"/>
                <a:gd name="T62" fmla="*/ 13 w 25"/>
                <a:gd name="T63" fmla="*/ 4 h 16"/>
                <a:gd name="T64" fmla="*/ 15 w 25"/>
                <a:gd name="T65" fmla="*/ 4 h 16"/>
                <a:gd name="T66" fmla="*/ 15 w 25"/>
                <a:gd name="T67" fmla="*/ 2 h 16"/>
                <a:gd name="T68" fmla="*/ 17 w 25"/>
                <a:gd name="T69" fmla="*/ 2 h 16"/>
                <a:gd name="T70" fmla="*/ 21 w 25"/>
                <a:gd name="T71" fmla="*/ 0 h 16"/>
                <a:gd name="T72" fmla="*/ 21 w 25"/>
                <a:gd name="T73" fmla="*/ 2 h 16"/>
                <a:gd name="T74" fmla="*/ 23 w 25"/>
                <a:gd name="T75" fmla="*/ 2 h 16"/>
                <a:gd name="T76" fmla="*/ 23 w 25"/>
                <a:gd name="T77" fmla="*/ 4 h 16"/>
                <a:gd name="T78" fmla="*/ 23 w 25"/>
                <a:gd name="T79" fmla="*/ 6 h 16"/>
                <a:gd name="T80" fmla="*/ 23 w 25"/>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23" y="8"/>
                  </a:moveTo>
                  <a:lnTo>
                    <a:pt x="23" y="10"/>
                  </a:lnTo>
                  <a:lnTo>
                    <a:pt x="25" y="10"/>
                  </a:lnTo>
                  <a:lnTo>
                    <a:pt x="23" y="10"/>
                  </a:lnTo>
                  <a:lnTo>
                    <a:pt x="23" y="12"/>
                  </a:lnTo>
                  <a:lnTo>
                    <a:pt x="23" y="10"/>
                  </a:lnTo>
                  <a:lnTo>
                    <a:pt x="23" y="12"/>
                  </a:lnTo>
                  <a:lnTo>
                    <a:pt x="21" y="12"/>
                  </a:lnTo>
                  <a:lnTo>
                    <a:pt x="19" y="12"/>
                  </a:lnTo>
                  <a:lnTo>
                    <a:pt x="19" y="14"/>
                  </a:lnTo>
                  <a:lnTo>
                    <a:pt x="17" y="14"/>
                  </a:lnTo>
                  <a:lnTo>
                    <a:pt x="17" y="12"/>
                  </a:lnTo>
                  <a:lnTo>
                    <a:pt x="15" y="12"/>
                  </a:lnTo>
                  <a:lnTo>
                    <a:pt x="15" y="14"/>
                  </a:lnTo>
                  <a:lnTo>
                    <a:pt x="13" y="14"/>
                  </a:lnTo>
                  <a:lnTo>
                    <a:pt x="12" y="14"/>
                  </a:lnTo>
                  <a:lnTo>
                    <a:pt x="10" y="14"/>
                  </a:lnTo>
                  <a:lnTo>
                    <a:pt x="8" y="16"/>
                  </a:lnTo>
                  <a:lnTo>
                    <a:pt x="4" y="16"/>
                  </a:lnTo>
                  <a:lnTo>
                    <a:pt x="2" y="16"/>
                  </a:lnTo>
                  <a:lnTo>
                    <a:pt x="0" y="16"/>
                  </a:lnTo>
                  <a:lnTo>
                    <a:pt x="2" y="16"/>
                  </a:lnTo>
                  <a:lnTo>
                    <a:pt x="2" y="14"/>
                  </a:lnTo>
                  <a:lnTo>
                    <a:pt x="2" y="12"/>
                  </a:lnTo>
                  <a:lnTo>
                    <a:pt x="4" y="10"/>
                  </a:lnTo>
                  <a:lnTo>
                    <a:pt x="6" y="10"/>
                  </a:lnTo>
                  <a:lnTo>
                    <a:pt x="6" y="8"/>
                  </a:lnTo>
                  <a:lnTo>
                    <a:pt x="8" y="8"/>
                  </a:lnTo>
                  <a:lnTo>
                    <a:pt x="8" y="6"/>
                  </a:lnTo>
                  <a:lnTo>
                    <a:pt x="10" y="6"/>
                  </a:lnTo>
                  <a:lnTo>
                    <a:pt x="10" y="4"/>
                  </a:lnTo>
                  <a:lnTo>
                    <a:pt x="13" y="4"/>
                  </a:lnTo>
                  <a:lnTo>
                    <a:pt x="15" y="4"/>
                  </a:lnTo>
                  <a:lnTo>
                    <a:pt x="15" y="2"/>
                  </a:lnTo>
                  <a:lnTo>
                    <a:pt x="17" y="2"/>
                  </a:lnTo>
                  <a:lnTo>
                    <a:pt x="21" y="0"/>
                  </a:lnTo>
                  <a:lnTo>
                    <a:pt x="21" y="2"/>
                  </a:lnTo>
                  <a:lnTo>
                    <a:pt x="23" y="2"/>
                  </a:lnTo>
                  <a:lnTo>
                    <a:pt x="23" y="4"/>
                  </a:lnTo>
                  <a:lnTo>
                    <a:pt x="23" y="6"/>
                  </a:lnTo>
                  <a:lnTo>
                    <a:pt x="23" y="8"/>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5" name="Freeform 1749"/>
            <p:cNvSpPr>
              <a:spLocks/>
            </p:cNvSpPr>
            <p:nvPr/>
          </p:nvSpPr>
          <p:spPr bwMode="gray">
            <a:xfrm>
              <a:off x="4199959" y="1540913"/>
              <a:ext cx="1933" cy="1933"/>
            </a:xfrm>
            <a:custGeom>
              <a:avLst/>
              <a:gdLst>
                <a:gd name="T0" fmla="*/ 0 w 2"/>
                <a:gd name="T1" fmla="*/ 0 h 2"/>
                <a:gd name="T2" fmla="*/ 2 w 2"/>
                <a:gd name="T3" fmla="*/ 0 h 2"/>
                <a:gd name="T4" fmla="*/ 2 w 2"/>
                <a:gd name="T5" fmla="*/ 2 h 2"/>
                <a:gd name="T6" fmla="*/ 2 w 2"/>
                <a:gd name="T7" fmla="*/ 0 h 2"/>
                <a:gd name="T8" fmla="*/ 2 w 2"/>
                <a:gd name="T9" fmla="*/ 2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2"/>
                  </a:lnTo>
                  <a:lnTo>
                    <a:pt x="2" y="0"/>
                  </a:lnTo>
                  <a:lnTo>
                    <a:pt x="2" y="2"/>
                  </a:lnTo>
                  <a:lnTo>
                    <a:pt x="2" y="0"/>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6" name="Freeform 1750"/>
            <p:cNvSpPr>
              <a:spLocks/>
            </p:cNvSpPr>
            <p:nvPr/>
          </p:nvSpPr>
          <p:spPr bwMode="gray">
            <a:xfrm>
              <a:off x="3973821" y="1535114"/>
              <a:ext cx="5798" cy="7731"/>
            </a:xfrm>
            <a:custGeom>
              <a:avLst/>
              <a:gdLst>
                <a:gd name="T0" fmla="*/ 4 w 6"/>
                <a:gd name="T1" fmla="*/ 8 h 8"/>
                <a:gd name="T2" fmla="*/ 2 w 6"/>
                <a:gd name="T3" fmla="*/ 8 h 8"/>
                <a:gd name="T4" fmla="*/ 0 w 6"/>
                <a:gd name="T5" fmla="*/ 6 h 8"/>
                <a:gd name="T6" fmla="*/ 0 w 6"/>
                <a:gd name="T7" fmla="*/ 4 h 8"/>
                <a:gd name="T8" fmla="*/ 2 w 6"/>
                <a:gd name="T9" fmla="*/ 2 h 8"/>
                <a:gd name="T10" fmla="*/ 2 w 6"/>
                <a:gd name="T11" fmla="*/ 0 h 8"/>
                <a:gd name="T12" fmla="*/ 4 w 6"/>
                <a:gd name="T13" fmla="*/ 0 h 8"/>
                <a:gd name="T14" fmla="*/ 4 w 6"/>
                <a:gd name="T15" fmla="*/ 2 h 8"/>
                <a:gd name="T16" fmla="*/ 4 w 6"/>
                <a:gd name="T17" fmla="*/ 4 h 8"/>
                <a:gd name="T18" fmla="*/ 6 w 6"/>
                <a:gd name="T19" fmla="*/ 4 h 8"/>
                <a:gd name="T20" fmla="*/ 4 w 6"/>
                <a:gd name="T21" fmla="*/ 6 h 8"/>
                <a:gd name="T22" fmla="*/ 4 w 6"/>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4" y="8"/>
                  </a:moveTo>
                  <a:lnTo>
                    <a:pt x="2" y="8"/>
                  </a:lnTo>
                  <a:lnTo>
                    <a:pt x="0" y="6"/>
                  </a:lnTo>
                  <a:lnTo>
                    <a:pt x="0" y="4"/>
                  </a:lnTo>
                  <a:lnTo>
                    <a:pt x="2" y="2"/>
                  </a:lnTo>
                  <a:lnTo>
                    <a:pt x="2" y="0"/>
                  </a:lnTo>
                  <a:lnTo>
                    <a:pt x="4" y="0"/>
                  </a:lnTo>
                  <a:lnTo>
                    <a:pt x="4" y="2"/>
                  </a:lnTo>
                  <a:lnTo>
                    <a:pt x="4" y="4"/>
                  </a:lnTo>
                  <a:lnTo>
                    <a:pt x="6" y="4"/>
                  </a:lnTo>
                  <a:lnTo>
                    <a:pt x="4" y="6"/>
                  </a:lnTo>
                  <a:lnTo>
                    <a:pt x="4" y="8"/>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7" name="Freeform 1751"/>
            <p:cNvSpPr>
              <a:spLocks/>
            </p:cNvSpPr>
            <p:nvPr/>
          </p:nvSpPr>
          <p:spPr bwMode="gray">
            <a:xfrm>
              <a:off x="3979620" y="1533182"/>
              <a:ext cx="7731" cy="5798"/>
            </a:xfrm>
            <a:custGeom>
              <a:avLst/>
              <a:gdLst>
                <a:gd name="T0" fmla="*/ 6 w 8"/>
                <a:gd name="T1" fmla="*/ 6 h 6"/>
                <a:gd name="T2" fmla="*/ 2 w 8"/>
                <a:gd name="T3" fmla="*/ 6 h 6"/>
                <a:gd name="T4" fmla="*/ 2 w 8"/>
                <a:gd name="T5" fmla="*/ 4 h 6"/>
                <a:gd name="T6" fmla="*/ 0 w 8"/>
                <a:gd name="T7" fmla="*/ 2 h 6"/>
                <a:gd name="T8" fmla="*/ 0 w 8"/>
                <a:gd name="T9" fmla="*/ 0 h 6"/>
                <a:gd name="T10" fmla="*/ 2 w 8"/>
                <a:gd name="T11" fmla="*/ 0 h 6"/>
                <a:gd name="T12" fmla="*/ 6 w 8"/>
                <a:gd name="T13" fmla="*/ 0 h 6"/>
                <a:gd name="T14" fmla="*/ 8 w 8"/>
                <a:gd name="T15" fmla="*/ 0 h 6"/>
                <a:gd name="T16" fmla="*/ 8 w 8"/>
                <a:gd name="T17" fmla="*/ 2 h 6"/>
                <a:gd name="T18" fmla="*/ 6 w 8"/>
                <a:gd name="T19" fmla="*/ 4 h 6"/>
                <a:gd name="T20" fmla="*/ 6 w 8"/>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6" y="6"/>
                  </a:moveTo>
                  <a:lnTo>
                    <a:pt x="2" y="6"/>
                  </a:lnTo>
                  <a:lnTo>
                    <a:pt x="2" y="4"/>
                  </a:lnTo>
                  <a:lnTo>
                    <a:pt x="0" y="2"/>
                  </a:lnTo>
                  <a:lnTo>
                    <a:pt x="0" y="0"/>
                  </a:lnTo>
                  <a:lnTo>
                    <a:pt x="2" y="0"/>
                  </a:lnTo>
                  <a:lnTo>
                    <a:pt x="6" y="0"/>
                  </a:lnTo>
                  <a:lnTo>
                    <a:pt x="8" y="0"/>
                  </a:lnTo>
                  <a:lnTo>
                    <a:pt x="8" y="2"/>
                  </a:lnTo>
                  <a:lnTo>
                    <a:pt x="6" y="4"/>
                  </a:lnTo>
                  <a:lnTo>
                    <a:pt x="6"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8" name="Freeform 1752"/>
            <p:cNvSpPr>
              <a:spLocks/>
            </p:cNvSpPr>
            <p:nvPr/>
          </p:nvSpPr>
          <p:spPr bwMode="gray">
            <a:xfrm>
              <a:off x="3977687" y="1526417"/>
              <a:ext cx="5798" cy="2899"/>
            </a:xfrm>
            <a:custGeom>
              <a:avLst/>
              <a:gdLst>
                <a:gd name="T0" fmla="*/ 4 w 6"/>
                <a:gd name="T1" fmla="*/ 0 h 3"/>
                <a:gd name="T2" fmla="*/ 6 w 6"/>
                <a:gd name="T3" fmla="*/ 0 h 3"/>
                <a:gd name="T4" fmla="*/ 6 w 6"/>
                <a:gd name="T5" fmla="*/ 2 h 3"/>
                <a:gd name="T6" fmla="*/ 4 w 6"/>
                <a:gd name="T7" fmla="*/ 2 h 3"/>
                <a:gd name="T8" fmla="*/ 4 w 6"/>
                <a:gd name="T9" fmla="*/ 3 h 3"/>
                <a:gd name="T10" fmla="*/ 2 w 6"/>
                <a:gd name="T11" fmla="*/ 3 h 3"/>
                <a:gd name="T12" fmla="*/ 0 w 6"/>
                <a:gd name="T13" fmla="*/ 3 h 3"/>
                <a:gd name="T14" fmla="*/ 0 w 6"/>
                <a:gd name="T15" fmla="*/ 2 h 3"/>
                <a:gd name="T16" fmla="*/ 0 w 6"/>
                <a:gd name="T17" fmla="*/ 0 h 3"/>
                <a:gd name="T18" fmla="*/ 4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4" y="0"/>
                  </a:moveTo>
                  <a:lnTo>
                    <a:pt x="6" y="0"/>
                  </a:lnTo>
                  <a:lnTo>
                    <a:pt x="6" y="2"/>
                  </a:lnTo>
                  <a:lnTo>
                    <a:pt x="4" y="2"/>
                  </a:lnTo>
                  <a:lnTo>
                    <a:pt x="4" y="3"/>
                  </a:lnTo>
                  <a:lnTo>
                    <a:pt x="2" y="3"/>
                  </a:lnTo>
                  <a:lnTo>
                    <a:pt x="0" y="3"/>
                  </a:lnTo>
                  <a:lnTo>
                    <a:pt x="0" y="2"/>
                  </a:lnTo>
                  <a:lnTo>
                    <a:pt x="0"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79" name="Freeform 1753"/>
            <p:cNvSpPr>
              <a:spLocks/>
            </p:cNvSpPr>
            <p:nvPr/>
          </p:nvSpPr>
          <p:spPr bwMode="gray">
            <a:xfrm>
              <a:off x="3959325" y="1518686"/>
              <a:ext cx="3866" cy="3866"/>
            </a:xfrm>
            <a:custGeom>
              <a:avLst/>
              <a:gdLst>
                <a:gd name="T0" fmla="*/ 2 w 4"/>
                <a:gd name="T1" fmla="*/ 4 h 4"/>
                <a:gd name="T2" fmla="*/ 0 w 4"/>
                <a:gd name="T3" fmla="*/ 2 h 4"/>
                <a:gd name="T4" fmla="*/ 2 w 4"/>
                <a:gd name="T5" fmla="*/ 2 h 4"/>
                <a:gd name="T6" fmla="*/ 2 w 4"/>
                <a:gd name="T7" fmla="*/ 0 h 4"/>
                <a:gd name="T8" fmla="*/ 4 w 4"/>
                <a:gd name="T9" fmla="*/ 2 h 4"/>
                <a:gd name="T10" fmla="*/ 4 w 4"/>
                <a:gd name="T11" fmla="*/ 4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lnTo>
                    <a:pt x="0" y="2"/>
                  </a:lnTo>
                  <a:lnTo>
                    <a:pt x="2" y="2"/>
                  </a:lnTo>
                  <a:lnTo>
                    <a:pt x="2" y="0"/>
                  </a:lnTo>
                  <a:lnTo>
                    <a:pt x="4" y="2"/>
                  </a:lnTo>
                  <a:lnTo>
                    <a:pt x="4" y="4"/>
                  </a:lnTo>
                  <a:lnTo>
                    <a:pt x="2"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0" name="Freeform 1754"/>
            <p:cNvSpPr>
              <a:spLocks/>
            </p:cNvSpPr>
            <p:nvPr/>
          </p:nvSpPr>
          <p:spPr bwMode="gray">
            <a:xfrm>
              <a:off x="3961258" y="1507089"/>
              <a:ext cx="5798" cy="5798"/>
            </a:xfrm>
            <a:custGeom>
              <a:avLst/>
              <a:gdLst>
                <a:gd name="T0" fmla="*/ 4 w 6"/>
                <a:gd name="T1" fmla="*/ 2 h 6"/>
                <a:gd name="T2" fmla="*/ 6 w 6"/>
                <a:gd name="T3" fmla="*/ 2 h 6"/>
                <a:gd name="T4" fmla="*/ 4 w 6"/>
                <a:gd name="T5" fmla="*/ 2 h 6"/>
                <a:gd name="T6" fmla="*/ 4 w 6"/>
                <a:gd name="T7" fmla="*/ 4 h 6"/>
                <a:gd name="T8" fmla="*/ 4 w 6"/>
                <a:gd name="T9" fmla="*/ 6 h 6"/>
                <a:gd name="T10" fmla="*/ 2 w 6"/>
                <a:gd name="T11" fmla="*/ 6 h 6"/>
                <a:gd name="T12" fmla="*/ 0 w 6"/>
                <a:gd name="T13" fmla="*/ 6 h 6"/>
                <a:gd name="T14" fmla="*/ 0 w 6"/>
                <a:gd name="T15" fmla="*/ 4 h 6"/>
                <a:gd name="T16" fmla="*/ 2 w 6"/>
                <a:gd name="T17" fmla="*/ 4 h 6"/>
                <a:gd name="T18" fmla="*/ 0 w 6"/>
                <a:gd name="T19" fmla="*/ 4 h 6"/>
                <a:gd name="T20" fmla="*/ 0 w 6"/>
                <a:gd name="T21" fmla="*/ 2 h 6"/>
                <a:gd name="T22" fmla="*/ 2 w 6"/>
                <a:gd name="T23" fmla="*/ 2 h 6"/>
                <a:gd name="T24" fmla="*/ 4 w 6"/>
                <a:gd name="T25" fmla="*/ 2 h 6"/>
                <a:gd name="T26" fmla="*/ 4 w 6"/>
                <a:gd name="T27" fmla="*/ 0 h 6"/>
                <a:gd name="T28" fmla="*/ 6 w 6"/>
                <a:gd name="T29" fmla="*/ 0 h 6"/>
                <a:gd name="T30" fmla="*/ 6 w 6"/>
                <a:gd name="T31" fmla="*/ 2 h 6"/>
                <a:gd name="T32" fmla="*/ 4 w 6"/>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4" y="2"/>
                  </a:moveTo>
                  <a:lnTo>
                    <a:pt x="6" y="2"/>
                  </a:lnTo>
                  <a:lnTo>
                    <a:pt x="4" y="2"/>
                  </a:lnTo>
                  <a:lnTo>
                    <a:pt x="4" y="4"/>
                  </a:lnTo>
                  <a:lnTo>
                    <a:pt x="4" y="6"/>
                  </a:lnTo>
                  <a:lnTo>
                    <a:pt x="2" y="6"/>
                  </a:lnTo>
                  <a:lnTo>
                    <a:pt x="0" y="6"/>
                  </a:lnTo>
                  <a:lnTo>
                    <a:pt x="0" y="4"/>
                  </a:lnTo>
                  <a:lnTo>
                    <a:pt x="2" y="4"/>
                  </a:lnTo>
                  <a:lnTo>
                    <a:pt x="0" y="4"/>
                  </a:lnTo>
                  <a:lnTo>
                    <a:pt x="0" y="2"/>
                  </a:lnTo>
                  <a:lnTo>
                    <a:pt x="2" y="2"/>
                  </a:lnTo>
                  <a:lnTo>
                    <a:pt x="4" y="2"/>
                  </a:lnTo>
                  <a:lnTo>
                    <a:pt x="4" y="0"/>
                  </a:lnTo>
                  <a:lnTo>
                    <a:pt x="6" y="0"/>
                  </a:lnTo>
                  <a:lnTo>
                    <a:pt x="6"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1" name="Freeform 1755"/>
            <p:cNvSpPr>
              <a:spLocks/>
            </p:cNvSpPr>
            <p:nvPr/>
          </p:nvSpPr>
          <p:spPr bwMode="gray">
            <a:xfrm>
              <a:off x="3955459" y="1496458"/>
              <a:ext cx="5798" cy="3866"/>
            </a:xfrm>
            <a:custGeom>
              <a:avLst/>
              <a:gdLst>
                <a:gd name="T0" fmla="*/ 6 w 6"/>
                <a:gd name="T1" fmla="*/ 2 h 4"/>
                <a:gd name="T2" fmla="*/ 6 w 6"/>
                <a:gd name="T3" fmla="*/ 4 h 4"/>
                <a:gd name="T4" fmla="*/ 4 w 6"/>
                <a:gd name="T5" fmla="*/ 4 h 4"/>
                <a:gd name="T6" fmla="*/ 4 w 6"/>
                <a:gd name="T7" fmla="*/ 2 h 4"/>
                <a:gd name="T8" fmla="*/ 4 w 6"/>
                <a:gd name="T9" fmla="*/ 4 h 4"/>
                <a:gd name="T10" fmla="*/ 2 w 6"/>
                <a:gd name="T11" fmla="*/ 4 h 4"/>
                <a:gd name="T12" fmla="*/ 0 w 6"/>
                <a:gd name="T13" fmla="*/ 4 h 4"/>
                <a:gd name="T14" fmla="*/ 2 w 6"/>
                <a:gd name="T15" fmla="*/ 2 h 4"/>
                <a:gd name="T16" fmla="*/ 4 w 6"/>
                <a:gd name="T17" fmla="*/ 2 h 4"/>
                <a:gd name="T18" fmla="*/ 2 w 6"/>
                <a:gd name="T19" fmla="*/ 2 h 4"/>
                <a:gd name="T20" fmla="*/ 4 w 6"/>
                <a:gd name="T21" fmla="*/ 2 h 4"/>
                <a:gd name="T22" fmla="*/ 4 w 6"/>
                <a:gd name="T23" fmla="*/ 0 h 4"/>
                <a:gd name="T24" fmla="*/ 6 w 6"/>
                <a:gd name="T25" fmla="*/ 2 h 4"/>
                <a:gd name="T26" fmla="*/ 4 w 6"/>
                <a:gd name="T27" fmla="*/ 2 h 4"/>
                <a:gd name="T28" fmla="*/ 6 w 6"/>
                <a:gd name="T29" fmla="*/ 2 h 4"/>
                <a:gd name="T30" fmla="*/ 6 w 6"/>
                <a:gd name="T31" fmla="*/ 0 h 4"/>
                <a:gd name="T32" fmla="*/ 6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6" y="2"/>
                  </a:moveTo>
                  <a:lnTo>
                    <a:pt x="6" y="4"/>
                  </a:lnTo>
                  <a:lnTo>
                    <a:pt x="4" y="4"/>
                  </a:lnTo>
                  <a:lnTo>
                    <a:pt x="4" y="2"/>
                  </a:lnTo>
                  <a:lnTo>
                    <a:pt x="4" y="4"/>
                  </a:lnTo>
                  <a:lnTo>
                    <a:pt x="2" y="4"/>
                  </a:lnTo>
                  <a:lnTo>
                    <a:pt x="0" y="4"/>
                  </a:lnTo>
                  <a:lnTo>
                    <a:pt x="2" y="2"/>
                  </a:lnTo>
                  <a:lnTo>
                    <a:pt x="4" y="2"/>
                  </a:lnTo>
                  <a:lnTo>
                    <a:pt x="2" y="2"/>
                  </a:lnTo>
                  <a:lnTo>
                    <a:pt x="4" y="2"/>
                  </a:lnTo>
                  <a:lnTo>
                    <a:pt x="4" y="0"/>
                  </a:lnTo>
                  <a:lnTo>
                    <a:pt x="6" y="2"/>
                  </a:lnTo>
                  <a:lnTo>
                    <a:pt x="4" y="2"/>
                  </a:lnTo>
                  <a:lnTo>
                    <a:pt x="6" y="2"/>
                  </a:lnTo>
                  <a:lnTo>
                    <a:pt x="6" y="0"/>
                  </a:lnTo>
                  <a:lnTo>
                    <a:pt x="6"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2" name="Freeform 1756"/>
            <p:cNvSpPr>
              <a:spLocks/>
            </p:cNvSpPr>
            <p:nvPr/>
          </p:nvSpPr>
          <p:spPr bwMode="gray">
            <a:xfrm>
              <a:off x="3959325" y="1496458"/>
              <a:ext cx="7731" cy="6765"/>
            </a:xfrm>
            <a:custGeom>
              <a:avLst/>
              <a:gdLst>
                <a:gd name="T0" fmla="*/ 8 w 8"/>
                <a:gd name="T1" fmla="*/ 0 h 7"/>
                <a:gd name="T2" fmla="*/ 6 w 8"/>
                <a:gd name="T3" fmla="*/ 0 h 7"/>
                <a:gd name="T4" fmla="*/ 6 w 8"/>
                <a:gd name="T5" fmla="*/ 2 h 7"/>
                <a:gd name="T6" fmla="*/ 6 w 8"/>
                <a:gd name="T7" fmla="*/ 4 h 7"/>
                <a:gd name="T8" fmla="*/ 4 w 8"/>
                <a:gd name="T9" fmla="*/ 4 h 7"/>
                <a:gd name="T10" fmla="*/ 4 w 8"/>
                <a:gd name="T11" fmla="*/ 5 h 7"/>
                <a:gd name="T12" fmla="*/ 4 w 8"/>
                <a:gd name="T13" fmla="*/ 7 h 7"/>
                <a:gd name="T14" fmla="*/ 2 w 8"/>
                <a:gd name="T15" fmla="*/ 7 h 7"/>
                <a:gd name="T16" fmla="*/ 2 w 8"/>
                <a:gd name="T17" fmla="*/ 5 h 7"/>
                <a:gd name="T18" fmla="*/ 4 w 8"/>
                <a:gd name="T19" fmla="*/ 5 h 7"/>
                <a:gd name="T20" fmla="*/ 2 w 8"/>
                <a:gd name="T21" fmla="*/ 5 h 7"/>
                <a:gd name="T22" fmla="*/ 2 w 8"/>
                <a:gd name="T23" fmla="*/ 4 h 7"/>
                <a:gd name="T24" fmla="*/ 2 w 8"/>
                <a:gd name="T25" fmla="*/ 5 h 7"/>
                <a:gd name="T26" fmla="*/ 0 w 8"/>
                <a:gd name="T27" fmla="*/ 5 h 7"/>
                <a:gd name="T28" fmla="*/ 0 w 8"/>
                <a:gd name="T29" fmla="*/ 4 h 7"/>
                <a:gd name="T30" fmla="*/ 2 w 8"/>
                <a:gd name="T31" fmla="*/ 4 h 7"/>
                <a:gd name="T32" fmla="*/ 2 w 8"/>
                <a:gd name="T33" fmla="*/ 2 h 7"/>
                <a:gd name="T34" fmla="*/ 4 w 8"/>
                <a:gd name="T35" fmla="*/ 2 h 7"/>
                <a:gd name="T36" fmla="*/ 4 w 8"/>
                <a:gd name="T37" fmla="*/ 0 h 7"/>
                <a:gd name="T38" fmla="*/ 6 w 8"/>
                <a:gd name="T39" fmla="*/ 0 h 7"/>
                <a:gd name="T40" fmla="*/ 8 w 8"/>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7">
                  <a:moveTo>
                    <a:pt x="8" y="0"/>
                  </a:moveTo>
                  <a:lnTo>
                    <a:pt x="6" y="0"/>
                  </a:lnTo>
                  <a:lnTo>
                    <a:pt x="6" y="2"/>
                  </a:lnTo>
                  <a:lnTo>
                    <a:pt x="6" y="4"/>
                  </a:lnTo>
                  <a:lnTo>
                    <a:pt x="4" y="4"/>
                  </a:lnTo>
                  <a:lnTo>
                    <a:pt x="4" y="5"/>
                  </a:lnTo>
                  <a:lnTo>
                    <a:pt x="4" y="7"/>
                  </a:lnTo>
                  <a:lnTo>
                    <a:pt x="2" y="7"/>
                  </a:lnTo>
                  <a:lnTo>
                    <a:pt x="2" y="5"/>
                  </a:lnTo>
                  <a:lnTo>
                    <a:pt x="4" y="5"/>
                  </a:lnTo>
                  <a:lnTo>
                    <a:pt x="2" y="5"/>
                  </a:lnTo>
                  <a:lnTo>
                    <a:pt x="2" y="4"/>
                  </a:lnTo>
                  <a:lnTo>
                    <a:pt x="2" y="5"/>
                  </a:lnTo>
                  <a:lnTo>
                    <a:pt x="0" y="5"/>
                  </a:lnTo>
                  <a:lnTo>
                    <a:pt x="0" y="4"/>
                  </a:lnTo>
                  <a:lnTo>
                    <a:pt x="2" y="4"/>
                  </a:lnTo>
                  <a:lnTo>
                    <a:pt x="2" y="2"/>
                  </a:lnTo>
                  <a:lnTo>
                    <a:pt x="4" y="2"/>
                  </a:lnTo>
                  <a:lnTo>
                    <a:pt x="4" y="0"/>
                  </a:lnTo>
                  <a:lnTo>
                    <a:pt x="6" y="0"/>
                  </a:lnTo>
                  <a:lnTo>
                    <a:pt x="8"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3" name="Freeform 1757"/>
            <p:cNvSpPr>
              <a:spLocks/>
            </p:cNvSpPr>
            <p:nvPr/>
          </p:nvSpPr>
          <p:spPr bwMode="gray">
            <a:xfrm>
              <a:off x="4209623" y="1494525"/>
              <a:ext cx="20294" cy="20294"/>
            </a:xfrm>
            <a:custGeom>
              <a:avLst/>
              <a:gdLst>
                <a:gd name="T0" fmla="*/ 4 w 21"/>
                <a:gd name="T1" fmla="*/ 0 h 21"/>
                <a:gd name="T2" fmla="*/ 6 w 21"/>
                <a:gd name="T3" fmla="*/ 0 h 21"/>
                <a:gd name="T4" fmla="*/ 8 w 21"/>
                <a:gd name="T5" fmla="*/ 2 h 21"/>
                <a:gd name="T6" fmla="*/ 11 w 21"/>
                <a:gd name="T7" fmla="*/ 2 h 21"/>
                <a:gd name="T8" fmla="*/ 11 w 21"/>
                <a:gd name="T9" fmla="*/ 4 h 21"/>
                <a:gd name="T10" fmla="*/ 13 w 21"/>
                <a:gd name="T11" fmla="*/ 4 h 21"/>
                <a:gd name="T12" fmla="*/ 13 w 21"/>
                <a:gd name="T13" fmla="*/ 6 h 21"/>
                <a:gd name="T14" fmla="*/ 15 w 21"/>
                <a:gd name="T15" fmla="*/ 6 h 21"/>
                <a:gd name="T16" fmla="*/ 15 w 21"/>
                <a:gd name="T17" fmla="*/ 7 h 21"/>
                <a:gd name="T18" fmla="*/ 17 w 21"/>
                <a:gd name="T19" fmla="*/ 7 h 21"/>
                <a:gd name="T20" fmla="*/ 17 w 21"/>
                <a:gd name="T21" fmla="*/ 9 h 21"/>
                <a:gd name="T22" fmla="*/ 19 w 21"/>
                <a:gd name="T23" fmla="*/ 9 h 21"/>
                <a:gd name="T24" fmla="*/ 19 w 21"/>
                <a:gd name="T25" fmla="*/ 11 h 21"/>
                <a:gd name="T26" fmla="*/ 19 w 21"/>
                <a:gd name="T27" fmla="*/ 9 h 21"/>
                <a:gd name="T28" fmla="*/ 21 w 21"/>
                <a:gd name="T29" fmla="*/ 11 h 21"/>
                <a:gd name="T30" fmla="*/ 21 w 21"/>
                <a:gd name="T31" fmla="*/ 13 h 21"/>
                <a:gd name="T32" fmla="*/ 19 w 21"/>
                <a:gd name="T33" fmla="*/ 13 h 21"/>
                <a:gd name="T34" fmla="*/ 17 w 21"/>
                <a:gd name="T35" fmla="*/ 13 h 21"/>
                <a:gd name="T36" fmla="*/ 17 w 21"/>
                <a:gd name="T37" fmla="*/ 11 h 21"/>
                <a:gd name="T38" fmla="*/ 17 w 21"/>
                <a:gd name="T39" fmla="*/ 13 h 21"/>
                <a:gd name="T40" fmla="*/ 15 w 21"/>
                <a:gd name="T41" fmla="*/ 11 h 21"/>
                <a:gd name="T42" fmla="*/ 13 w 21"/>
                <a:gd name="T43" fmla="*/ 11 h 21"/>
                <a:gd name="T44" fmla="*/ 13 w 21"/>
                <a:gd name="T45" fmla="*/ 13 h 21"/>
                <a:gd name="T46" fmla="*/ 15 w 21"/>
                <a:gd name="T47" fmla="*/ 13 h 21"/>
                <a:gd name="T48" fmla="*/ 17 w 21"/>
                <a:gd name="T49" fmla="*/ 15 h 21"/>
                <a:gd name="T50" fmla="*/ 17 w 21"/>
                <a:gd name="T51" fmla="*/ 17 h 21"/>
                <a:gd name="T52" fmla="*/ 19 w 21"/>
                <a:gd name="T53" fmla="*/ 17 h 21"/>
                <a:gd name="T54" fmla="*/ 19 w 21"/>
                <a:gd name="T55" fmla="*/ 19 h 21"/>
                <a:gd name="T56" fmla="*/ 19 w 21"/>
                <a:gd name="T57" fmla="*/ 21 h 21"/>
                <a:gd name="T58" fmla="*/ 15 w 21"/>
                <a:gd name="T59" fmla="*/ 21 h 21"/>
                <a:gd name="T60" fmla="*/ 15 w 21"/>
                <a:gd name="T61" fmla="*/ 19 h 21"/>
                <a:gd name="T62" fmla="*/ 13 w 21"/>
                <a:gd name="T63" fmla="*/ 19 h 21"/>
                <a:gd name="T64" fmla="*/ 13 w 21"/>
                <a:gd name="T65" fmla="*/ 17 h 21"/>
                <a:gd name="T66" fmla="*/ 11 w 21"/>
                <a:gd name="T67" fmla="*/ 17 h 21"/>
                <a:gd name="T68" fmla="*/ 11 w 21"/>
                <a:gd name="T69" fmla="*/ 15 h 21"/>
                <a:gd name="T70" fmla="*/ 10 w 21"/>
                <a:gd name="T71" fmla="*/ 13 h 21"/>
                <a:gd name="T72" fmla="*/ 8 w 21"/>
                <a:gd name="T73" fmla="*/ 13 h 21"/>
                <a:gd name="T74" fmla="*/ 6 w 21"/>
                <a:gd name="T75" fmla="*/ 13 h 21"/>
                <a:gd name="T76" fmla="*/ 4 w 21"/>
                <a:gd name="T77" fmla="*/ 11 h 21"/>
                <a:gd name="T78" fmla="*/ 4 w 21"/>
                <a:gd name="T79" fmla="*/ 9 h 21"/>
                <a:gd name="T80" fmla="*/ 2 w 21"/>
                <a:gd name="T81" fmla="*/ 9 h 21"/>
                <a:gd name="T82" fmla="*/ 2 w 21"/>
                <a:gd name="T83" fmla="*/ 7 h 21"/>
                <a:gd name="T84" fmla="*/ 0 w 21"/>
                <a:gd name="T85" fmla="*/ 7 h 21"/>
                <a:gd name="T86" fmla="*/ 0 w 21"/>
                <a:gd name="T87" fmla="*/ 6 h 21"/>
                <a:gd name="T88" fmla="*/ 0 w 21"/>
                <a:gd name="T89" fmla="*/ 4 h 21"/>
                <a:gd name="T90" fmla="*/ 0 w 21"/>
                <a:gd name="T91" fmla="*/ 2 h 21"/>
                <a:gd name="T92" fmla="*/ 0 w 21"/>
                <a:gd name="T93" fmla="*/ 0 h 21"/>
                <a:gd name="T94" fmla="*/ 4 w 21"/>
                <a:gd name="T9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21">
                  <a:moveTo>
                    <a:pt x="4" y="0"/>
                  </a:moveTo>
                  <a:lnTo>
                    <a:pt x="6" y="0"/>
                  </a:lnTo>
                  <a:lnTo>
                    <a:pt x="8" y="2"/>
                  </a:lnTo>
                  <a:lnTo>
                    <a:pt x="11" y="2"/>
                  </a:lnTo>
                  <a:lnTo>
                    <a:pt x="11" y="4"/>
                  </a:lnTo>
                  <a:lnTo>
                    <a:pt x="13" y="4"/>
                  </a:lnTo>
                  <a:lnTo>
                    <a:pt x="13" y="6"/>
                  </a:lnTo>
                  <a:lnTo>
                    <a:pt x="15" y="6"/>
                  </a:lnTo>
                  <a:lnTo>
                    <a:pt x="15" y="7"/>
                  </a:lnTo>
                  <a:lnTo>
                    <a:pt x="17" y="7"/>
                  </a:lnTo>
                  <a:lnTo>
                    <a:pt x="17" y="9"/>
                  </a:lnTo>
                  <a:lnTo>
                    <a:pt x="19" y="9"/>
                  </a:lnTo>
                  <a:lnTo>
                    <a:pt x="19" y="11"/>
                  </a:lnTo>
                  <a:lnTo>
                    <a:pt x="19" y="9"/>
                  </a:lnTo>
                  <a:lnTo>
                    <a:pt x="21" y="11"/>
                  </a:lnTo>
                  <a:lnTo>
                    <a:pt x="21" y="13"/>
                  </a:lnTo>
                  <a:lnTo>
                    <a:pt x="19" y="13"/>
                  </a:lnTo>
                  <a:lnTo>
                    <a:pt x="17" y="13"/>
                  </a:lnTo>
                  <a:lnTo>
                    <a:pt x="17" y="11"/>
                  </a:lnTo>
                  <a:lnTo>
                    <a:pt x="17" y="13"/>
                  </a:lnTo>
                  <a:lnTo>
                    <a:pt x="15" y="11"/>
                  </a:lnTo>
                  <a:lnTo>
                    <a:pt x="13" y="11"/>
                  </a:lnTo>
                  <a:lnTo>
                    <a:pt x="13" y="13"/>
                  </a:lnTo>
                  <a:lnTo>
                    <a:pt x="15" y="13"/>
                  </a:lnTo>
                  <a:lnTo>
                    <a:pt x="17" y="15"/>
                  </a:lnTo>
                  <a:lnTo>
                    <a:pt x="17" y="17"/>
                  </a:lnTo>
                  <a:lnTo>
                    <a:pt x="19" y="17"/>
                  </a:lnTo>
                  <a:lnTo>
                    <a:pt x="19" y="19"/>
                  </a:lnTo>
                  <a:lnTo>
                    <a:pt x="19" y="21"/>
                  </a:lnTo>
                  <a:lnTo>
                    <a:pt x="15" y="21"/>
                  </a:lnTo>
                  <a:lnTo>
                    <a:pt x="15" y="19"/>
                  </a:lnTo>
                  <a:lnTo>
                    <a:pt x="13" y="19"/>
                  </a:lnTo>
                  <a:lnTo>
                    <a:pt x="13" y="17"/>
                  </a:lnTo>
                  <a:lnTo>
                    <a:pt x="11" y="17"/>
                  </a:lnTo>
                  <a:lnTo>
                    <a:pt x="11" y="15"/>
                  </a:lnTo>
                  <a:lnTo>
                    <a:pt x="10" y="13"/>
                  </a:lnTo>
                  <a:lnTo>
                    <a:pt x="8" y="13"/>
                  </a:lnTo>
                  <a:lnTo>
                    <a:pt x="6" y="13"/>
                  </a:lnTo>
                  <a:lnTo>
                    <a:pt x="4" y="11"/>
                  </a:lnTo>
                  <a:lnTo>
                    <a:pt x="4" y="9"/>
                  </a:lnTo>
                  <a:lnTo>
                    <a:pt x="2" y="9"/>
                  </a:lnTo>
                  <a:lnTo>
                    <a:pt x="2" y="7"/>
                  </a:lnTo>
                  <a:lnTo>
                    <a:pt x="0" y="7"/>
                  </a:lnTo>
                  <a:lnTo>
                    <a:pt x="0" y="6"/>
                  </a:lnTo>
                  <a:lnTo>
                    <a:pt x="0" y="4"/>
                  </a:lnTo>
                  <a:lnTo>
                    <a:pt x="0" y="2"/>
                  </a:lnTo>
                  <a:lnTo>
                    <a:pt x="0"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4" name="Freeform 1758"/>
            <p:cNvSpPr>
              <a:spLocks/>
            </p:cNvSpPr>
            <p:nvPr/>
          </p:nvSpPr>
          <p:spPr bwMode="gray">
            <a:xfrm>
              <a:off x="4201892" y="1494525"/>
              <a:ext cx="5798" cy="3866"/>
            </a:xfrm>
            <a:custGeom>
              <a:avLst/>
              <a:gdLst>
                <a:gd name="T0" fmla="*/ 6 w 6"/>
                <a:gd name="T1" fmla="*/ 0 h 4"/>
                <a:gd name="T2" fmla="*/ 4 w 6"/>
                <a:gd name="T3" fmla="*/ 0 h 4"/>
                <a:gd name="T4" fmla="*/ 4 w 6"/>
                <a:gd name="T5" fmla="*/ 2 h 4"/>
                <a:gd name="T6" fmla="*/ 4 w 6"/>
                <a:gd name="T7" fmla="*/ 4 h 4"/>
                <a:gd name="T8" fmla="*/ 4 w 6"/>
                <a:gd name="T9" fmla="*/ 2 h 4"/>
                <a:gd name="T10" fmla="*/ 2 w 6"/>
                <a:gd name="T11" fmla="*/ 2 h 4"/>
                <a:gd name="T12" fmla="*/ 0 w 6"/>
                <a:gd name="T13" fmla="*/ 2 h 4"/>
                <a:gd name="T14" fmla="*/ 2 w 6"/>
                <a:gd name="T15" fmla="*/ 2 h 4"/>
                <a:gd name="T16" fmla="*/ 2 w 6"/>
                <a:gd name="T17" fmla="*/ 0 h 4"/>
                <a:gd name="T18" fmla="*/ 4 w 6"/>
                <a:gd name="T19" fmla="*/ 0 h 4"/>
                <a:gd name="T20" fmla="*/ 6 w 6"/>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6" y="0"/>
                  </a:moveTo>
                  <a:lnTo>
                    <a:pt x="4" y="0"/>
                  </a:lnTo>
                  <a:lnTo>
                    <a:pt x="4" y="2"/>
                  </a:lnTo>
                  <a:lnTo>
                    <a:pt x="4" y="4"/>
                  </a:lnTo>
                  <a:lnTo>
                    <a:pt x="4" y="2"/>
                  </a:lnTo>
                  <a:lnTo>
                    <a:pt x="2" y="2"/>
                  </a:lnTo>
                  <a:lnTo>
                    <a:pt x="0" y="2"/>
                  </a:lnTo>
                  <a:lnTo>
                    <a:pt x="2" y="2"/>
                  </a:lnTo>
                  <a:lnTo>
                    <a:pt x="2" y="0"/>
                  </a:lnTo>
                  <a:lnTo>
                    <a:pt x="4" y="0"/>
                  </a:lnTo>
                  <a:lnTo>
                    <a:pt x="6"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5" name="Freeform 1759"/>
            <p:cNvSpPr>
              <a:spLocks/>
            </p:cNvSpPr>
            <p:nvPr/>
          </p:nvSpPr>
          <p:spPr bwMode="gray">
            <a:xfrm>
              <a:off x="3961258" y="1490660"/>
              <a:ext cx="3866" cy="1933"/>
            </a:xfrm>
            <a:custGeom>
              <a:avLst/>
              <a:gdLst>
                <a:gd name="T0" fmla="*/ 0 w 4"/>
                <a:gd name="T1" fmla="*/ 0 h 2"/>
                <a:gd name="T2" fmla="*/ 4 w 4"/>
                <a:gd name="T3" fmla="*/ 0 h 2"/>
                <a:gd name="T4" fmla="*/ 4 w 4"/>
                <a:gd name="T5" fmla="*/ 2 h 2"/>
                <a:gd name="T6" fmla="*/ 2 w 4"/>
                <a:gd name="T7" fmla="*/ 2 h 2"/>
                <a:gd name="T8" fmla="*/ 2 w 4"/>
                <a:gd name="T9" fmla="*/ 0 h 2"/>
                <a:gd name="T10" fmla="*/ 2 w 4"/>
                <a:gd name="T11" fmla="*/ 2 h 2"/>
                <a:gd name="T12" fmla="*/ 0 w 4"/>
                <a:gd name="T13" fmla="*/ 2 h 2"/>
                <a:gd name="T14" fmla="*/ 0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0"/>
                  </a:moveTo>
                  <a:lnTo>
                    <a:pt x="4" y="0"/>
                  </a:lnTo>
                  <a:lnTo>
                    <a:pt x="4" y="2"/>
                  </a:lnTo>
                  <a:lnTo>
                    <a:pt x="2" y="2"/>
                  </a:lnTo>
                  <a:lnTo>
                    <a:pt x="2" y="0"/>
                  </a:lnTo>
                  <a:lnTo>
                    <a:pt x="2" y="2"/>
                  </a:lnTo>
                  <a:lnTo>
                    <a:pt x="0" y="2"/>
                  </a:lnTo>
                  <a:lnTo>
                    <a:pt x="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6" name="Freeform 1760"/>
            <p:cNvSpPr>
              <a:spLocks/>
            </p:cNvSpPr>
            <p:nvPr/>
          </p:nvSpPr>
          <p:spPr bwMode="gray">
            <a:xfrm>
              <a:off x="4209623" y="1488727"/>
              <a:ext cx="20294" cy="11597"/>
            </a:xfrm>
            <a:custGeom>
              <a:avLst/>
              <a:gdLst>
                <a:gd name="T0" fmla="*/ 10 w 21"/>
                <a:gd name="T1" fmla="*/ 0 h 12"/>
                <a:gd name="T2" fmla="*/ 13 w 21"/>
                <a:gd name="T3" fmla="*/ 2 h 12"/>
                <a:gd name="T4" fmla="*/ 17 w 21"/>
                <a:gd name="T5" fmla="*/ 4 h 12"/>
                <a:gd name="T6" fmla="*/ 19 w 21"/>
                <a:gd name="T7" fmla="*/ 4 h 12"/>
                <a:gd name="T8" fmla="*/ 21 w 21"/>
                <a:gd name="T9" fmla="*/ 4 h 12"/>
                <a:gd name="T10" fmla="*/ 21 w 21"/>
                <a:gd name="T11" fmla="*/ 6 h 12"/>
                <a:gd name="T12" fmla="*/ 21 w 21"/>
                <a:gd name="T13" fmla="*/ 8 h 12"/>
                <a:gd name="T14" fmla="*/ 19 w 21"/>
                <a:gd name="T15" fmla="*/ 8 h 12"/>
                <a:gd name="T16" fmla="*/ 21 w 21"/>
                <a:gd name="T17" fmla="*/ 8 h 12"/>
                <a:gd name="T18" fmla="*/ 21 w 21"/>
                <a:gd name="T19" fmla="*/ 10 h 12"/>
                <a:gd name="T20" fmla="*/ 19 w 21"/>
                <a:gd name="T21" fmla="*/ 10 h 12"/>
                <a:gd name="T22" fmla="*/ 21 w 21"/>
                <a:gd name="T23" fmla="*/ 10 h 12"/>
                <a:gd name="T24" fmla="*/ 21 w 21"/>
                <a:gd name="T25" fmla="*/ 12 h 12"/>
                <a:gd name="T26" fmla="*/ 19 w 21"/>
                <a:gd name="T27" fmla="*/ 12 h 12"/>
                <a:gd name="T28" fmla="*/ 19 w 21"/>
                <a:gd name="T29" fmla="*/ 10 h 12"/>
                <a:gd name="T30" fmla="*/ 19 w 21"/>
                <a:gd name="T31" fmla="*/ 12 h 12"/>
                <a:gd name="T32" fmla="*/ 17 w 21"/>
                <a:gd name="T33" fmla="*/ 12 h 12"/>
                <a:gd name="T34" fmla="*/ 15 w 21"/>
                <a:gd name="T35" fmla="*/ 12 h 12"/>
                <a:gd name="T36" fmla="*/ 13 w 21"/>
                <a:gd name="T37" fmla="*/ 10 h 12"/>
                <a:gd name="T38" fmla="*/ 15 w 21"/>
                <a:gd name="T39" fmla="*/ 10 h 12"/>
                <a:gd name="T40" fmla="*/ 13 w 21"/>
                <a:gd name="T41" fmla="*/ 10 h 12"/>
                <a:gd name="T42" fmla="*/ 13 w 21"/>
                <a:gd name="T43" fmla="*/ 8 h 12"/>
                <a:gd name="T44" fmla="*/ 11 w 21"/>
                <a:gd name="T45" fmla="*/ 6 h 12"/>
                <a:gd name="T46" fmla="*/ 10 w 21"/>
                <a:gd name="T47" fmla="*/ 6 h 12"/>
                <a:gd name="T48" fmla="*/ 8 w 21"/>
                <a:gd name="T49" fmla="*/ 6 h 12"/>
                <a:gd name="T50" fmla="*/ 6 w 21"/>
                <a:gd name="T51" fmla="*/ 6 h 12"/>
                <a:gd name="T52" fmla="*/ 2 w 21"/>
                <a:gd name="T53" fmla="*/ 6 h 12"/>
                <a:gd name="T54" fmla="*/ 0 w 21"/>
                <a:gd name="T55" fmla="*/ 6 h 12"/>
                <a:gd name="T56" fmla="*/ 0 w 21"/>
                <a:gd name="T57" fmla="*/ 4 h 12"/>
                <a:gd name="T58" fmla="*/ 0 w 21"/>
                <a:gd name="T59" fmla="*/ 2 h 12"/>
                <a:gd name="T60" fmla="*/ 2 w 21"/>
                <a:gd name="T61" fmla="*/ 2 h 12"/>
                <a:gd name="T62" fmla="*/ 6 w 21"/>
                <a:gd name="T63" fmla="*/ 2 h 12"/>
                <a:gd name="T64" fmla="*/ 8 w 21"/>
                <a:gd name="T65" fmla="*/ 2 h 12"/>
                <a:gd name="T66" fmla="*/ 10 w 21"/>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2">
                  <a:moveTo>
                    <a:pt x="10" y="0"/>
                  </a:moveTo>
                  <a:lnTo>
                    <a:pt x="13" y="2"/>
                  </a:lnTo>
                  <a:lnTo>
                    <a:pt x="17" y="4"/>
                  </a:lnTo>
                  <a:lnTo>
                    <a:pt x="19" y="4"/>
                  </a:lnTo>
                  <a:lnTo>
                    <a:pt x="21" y="4"/>
                  </a:lnTo>
                  <a:lnTo>
                    <a:pt x="21" y="6"/>
                  </a:lnTo>
                  <a:lnTo>
                    <a:pt x="21" y="8"/>
                  </a:lnTo>
                  <a:lnTo>
                    <a:pt x="19" y="8"/>
                  </a:lnTo>
                  <a:lnTo>
                    <a:pt x="21" y="8"/>
                  </a:lnTo>
                  <a:lnTo>
                    <a:pt x="21" y="10"/>
                  </a:lnTo>
                  <a:lnTo>
                    <a:pt x="19" y="10"/>
                  </a:lnTo>
                  <a:lnTo>
                    <a:pt x="21" y="10"/>
                  </a:lnTo>
                  <a:lnTo>
                    <a:pt x="21" y="12"/>
                  </a:lnTo>
                  <a:lnTo>
                    <a:pt x="19" y="12"/>
                  </a:lnTo>
                  <a:lnTo>
                    <a:pt x="19" y="10"/>
                  </a:lnTo>
                  <a:lnTo>
                    <a:pt x="19" y="12"/>
                  </a:lnTo>
                  <a:lnTo>
                    <a:pt x="17" y="12"/>
                  </a:lnTo>
                  <a:lnTo>
                    <a:pt x="15" y="12"/>
                  </a:lnTo>
                  <a:lnTo>
                    <a:pt x="13" y="10"/>
                  </a:lnTo>
                  <a:lnTo>
                    <a:pt x="15" y="10"/>
                  </a:lnTo>
                  <a:lnTo>
                    <a:pt x="13" y="10"/>
                  </a:lnTo>
                  <a:lnTo>
                    <a:pt x="13" y="8"/>
                  </a:lnTo>
                  <a:lnTo>
                    <a:pt x="11" y="6"/>
                  </a:lnTo>
                  <a:lnTo>
                    <a:pt x="10" y="6"/>
                  </a:lnTo>
                  <a:lnTo>
                    <a:pt x="8" y="6"/>
                  </a:lnTo>
                  <a:lnTo>
                    <a:pt x="6" y="6"/>
                  </a:lnTo>
                  <a:lnTo>
                    <a:pt x="2" y="6"/>
                  </a:lnTo>
                  <a:lnTo>
                    <a:pt x="0" y="6"/>
                  </a:lnTo>
                  <a:lnTo>
                    <a:pt x="0" y="4"/>
                  </a:lnTo>
                  <a:lnTo>
                    <a:pt x="0" y="2"/>
                  </a:lnTo>
                  <a:lnTo>
                    <a:pt x="2" y="2"/>
                  </a:lnTo>
                  <a:lnTo>
                    <a:pt x="6" y="2"/>
                  </a:lnTo>
                  <a:lnTo>
                    <a:pt x="8" y="2"/>
                  </a:lnTo>
                  <a:lnTo>
                    <a:pt x="10"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7" name="Rectangle 1761"/>
            <p:cNvSpPr>
              <a:spLocks noChangeArrowheads="1"/>
            </p:cNvSpPr>
            <p:nvPr/>
          </p:nvSpPr>
          <p:spPr bwMode="gray">
            <a:xfrm>
              <a:off x="4233783" y="1486794"/>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8" name="Freeform 1762"/>
            <p:cNvSpPr>
              <a:spLocks/>
            </p:cNvSpPr>
            <p:nvPr/>
          </p:nvSpPr>
          <p:spPr bwMode="gray">
            <a:xfrm>
              <a:off x="4199959" y="1479063"/>
              <a:ext cx="22227" cy="11597"/>
            </a:xfrm>
            <a:custGeom>
              <a:avLst/>
              <a:gdLst>
                <a:gd name="T0" fmla="*/ 14 w 23"/>
                <a:gd name="T1" fmla="*/ 2 h 12"/>
                <a:gd name="T2" fmla="*/ 18 w 23"/>
                <a:gd name="T3" fmla="*/ 4 h 12"/>
                <a:gd name="T4" fmla="*/ 20 w 23"/>
                <a:gd name="T5" fmla="*/ 6 h 12"/>
                <a:gd name="T6" fmla="*/ 16 w 23"/>
                <a:gd name="T7" fmla="*/ 6 h 12"/>
                <a:gd name="T8" fmla="*/ 14 w 23"/>
                <a:gd name="T9" fmla="*/ 4 h 12"/>
                <a:gd name="T10" fmla="*/ 10 w 23"/>
                <a:gd name="T11" fmla="*/ 4 h 12"/>
                <a:gd name="T12" fmla="*/ 6 w 23"/>
                <a:gd name="T13" fmla="*/ 4 h 12"/>
                <a:gd name="T14" fmla="*/ 8 w 23"/>
                <a:gd name="T15" fmla="*/ 4 h 12"/>
                <a:gd name="T16" fmla="*/ 10 w 23"/>
                <a:gd name="T17" fmla="*/ 4 h 12"/>
                <a:gd name="T18" fmla="*/ 10 w 23"/>
                <a:gd name="T19" fmla="*/ 6 h 12"/>
                <a:gd name="T20" fmla="*/ 12 w 23"/>
                <a:gd name="T21" fmla="*/ 4 h 12"/>
                <a:gd name="T22" fmla="*/ 14 w 23"/>
                <a:gd name="T23" fmla="*/ 6 h 12"/>
                <a:gd name="T24" fmla="*/ 16 w 23"/>
                <a:gd name="T25" fmla="*/ 6 h 12"/>
                <a:gd name="T26" fmla="*/ 18 w 23"/>
                <a:gd name="T27" fmla="*/ 8 h 12"/>
                <a:gd name="T28" fmla="*/ 21 w 23"/>
                <a:gd name="T29" fmla="*/ 8 h 12"/>
                <a:gd name="T30" fmla="*/ 23 w 23"/>
                <a:gd name="T31" fmla="*/ 8 h 12"/>
                <a:gd name="T32" fmla="*/ 21 w 23"/>
                <a:gd name="T33" fmla="*/ 10 h 12"/>
                <a:gd name="T34" fmla="*/ 18 w 23"/>
                <a:gd name="T35" fmla="*/ 10 h 12"/>
                <a:gd name="T36" fmla="*/ 14 w 23"/>
                <a:gd name="T37" fmla="*/ 10 h 12"/>
                <a:gd name="T38" fmla="*/ 10 w 23"/>
                <a:gd name="T39" fmla="*/ 12 h 12"/>
                <a:gd name="T40" fmla="*/ 8 w 23"/>
                <a:gd name="T41" fmla="*/ 12 h 12"/>
                <a:gd name="T42" fmla="*/ 8 w 23"/>
                <a:gd name="T43" fmla="*/ 10 h 12"/>
                <a:gd name="T44" fmla="*/ 6 w 23"/>
                <a:gd name="T45" fmla="*/ 10 h 12"/>
                <a:gd name="T46" fmla="*/ 4 w 23"/>
                <a:gd name="T47" fmla="*/ 10 h 12"/>
                <a:gd name="T48" fmla="*/ 2 w 23"/>
                <a:gd name="T49" fmla="*/ 10 h 12"/>
                <a:gd name="T50" fmla="*/ 0 w 23"/>
                <a:gd name="T51" fmla="*/ 8 h 12"/>
                <a:gd name="T52" fmla="*/ 0 w 23"/>
                <a:gd name="T53" fmla="*/ 6 h 12"/>
                <a:gd name="T54" fmla="*/ 0 w 23"/>
                <a:gd name="T55" fmla="*/ 4 h 12"/>
                <a:gd name="T56" fmla="*/ 2 w 23"/>
                <a:gd name="T57" fmla="*/ 4 h 12"/>
                <a:gd name="T58" fmla="*/ 4 w 23"/>
                <a:gd name="T59" fmla="*/ 2 h 12"/>
                <a:gd name="T60" fmla="*/ 2 w 23"/>
                <a:gd name="T61" fmla="*/ 2 h 12"/>
                <a:gd name="T62" fmla="*/ 4 w 23"/>
                <a:gd name="T63" fmla="*/ 0 h 12"/>
                <a:gd name="T64" fmla="*/ 6 w 23"/>
                <a:gd name="T65" fmla="*/ 0 h 12"/>
                <a:gd name="T66" fmla="*/ 10 w 23"/>
                <a:gd name="T67" fmla="*/ 0 h 12"/>
                <a:gd name="T68" fmla="*/ 14 w 23"/>
                <a:gd name="T6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2">
                  <a:moveTo>
                    <a:pt x="14" y="2"/>
                  </a:moveTo>
                  <a:lnTo>
                    <a:pt x="18" y="4"/>
                  </a:lnTo>
                  <a:lnTo>
                    <a:pt x="20" y="6"/>
                  </a:lnTo>
                  <a:lnTo>
                    <a:pt x="16" y="6"/>
                  </a:lnTo>
                  <a:lnTo>
                    <a:pt x="14" y="4"/>
                  </a:lnTo>
                  <a:lnTo>
                    <a:pt x="10" y="4"/>
                  </a:lnTo>
                  <a:lnTo>
                    <a:pt x="6" y="4"/>
                  </a:lnTo>
                  <a:lnTo>
                    <a:pt x="8" y="4"/>
                  </a:lnTo>
                  <a:lnTo>
                    <a:pt x="10" y="4"/>
                  </a:lnTo>
                  <a:lnTo>
                    <a:pt x="10" y="6"/>
                  </a:lnTo>
                  <a:lnTo>
                    <a:pt x="12" y="4"/>
                  </a:lnTo>
                  <a:lnTo>
                    <a:pt x="14" y="6"/>
                  </a:lnTo>
                  <a:lnTo>
                    <a:pt x="16" y="6"/>
                  </a:lnTo>
                  <a:lnTo>
                    <a:pt x="18" y="8"/>
                  </a:lnTo>
                  <a:lnTo>
                    <a:pt x="21" y="8"/>
                  </a:lnTo>
                  <a:lnTo>
                    <a:pt x="23" y="8"/>
                  </a:lnTo>
                  <a:lnTo>
                    <a:pt x="21" y="10"/>
                  </a:lnTo>
                  <a:lnTo>
                    <a:pt x="18" y="10"/>
                  </a:lnTo>
                  <a:lnTo>
                    <a:pt x="14" y="10"/>
                  </a:lnTo>
                  <a:lnTo>
                    <a:pt x="10" y="12"/>
                  </a:lnTo>
                  <a:lnTo>
                    <a:pt x="8" y="12"/>
                  </a:lnTo>
                  <a:lnTo>
                    <a:pt x="8" y="10"/>
                  </a:lnTo>
                  <a:lnTo>
                    <a:pt x="6" y="10"/>
                  </a:lnTo>
                  <a:lnTo>
                    <a:pt x="4" y="10"/>
                  </a:lnTo>
                  <a:lnTo>
                    <a:pt x="2" y="10"/>
                  </a:lnTo>
                  <a:lnTo>
                    <a:pt x="0" y="8"/>
                  </a:lnTo>
                  <a:lnTo>
                    <a:pt x="0" y="6"/>
                  </a:lnTo>
                  <a:lnTo>
                    <a:pt x="0" y="4"/>
                  </a:lnTo>
                  <a:lnTo>
                    <a:pt x="2" y="4"/>
                  </a:lnTo>
                  <a:lnTo>
                    <a:pt x="4" y="2"/>
                  </a:lnTo>
                  <a:lnTo>
                    <a:pt x="2" y="2"/>
                  </a:lnTo>
                  <a:lnTo>
                    <a:pt x="4" y="0"/>
                  </a:lnTo>
                  <a:lnTo>
                    <a:pt x="6" y="0"/>
                  </a:lnTo>
                  <a:lnTo>
                    <a:pt x="10" y="0"/>
                  </a:lnTo>
                  <a:lnTo>
                    <a:pt x="1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89" name="Freeform 1763"/>
            <p:cNvSpPr>
              <a:spLocks/>
            </p:cNvSpPr>
            <p:nvPr/>
          </p:nvSpPr>
          <p:spPr bwMode="gray">
            <a:xfrm>
              <a:off x="3957392" y="1475197"/>
              <a:ext cx="5798" cy="5798"/>
            </a:xfrm>
            <a:custGeom>
              <a:avLst/>
              <a:gdLst>
                <a:gd name="T0" fmla="*/ 2 w 6"/>
                <a:gd name="T1" fmla="*/ 0 h 6"/>
                <a:gd name="T2" fmla="*/ 2 w 6"/>
                <a:gd name="T3" fmla="*/ 2 h 6"/>
                <a:gd name="T4" fmla="*/ 4 w 6"/>
                <a:gd name="T5" fmla="*/ 2 h 6"/>
                <a:gd name="T6" fmla="*/ 4 w 6"/>
                <a:gd name="T7" fmla="*/ 4 h 6"/>
                <a:gd name="T8" fmla="*/ 6 w 6"/>
                <a:gd name="T9" fmla="*/ 4 h 6"/>
                <a:gd name="T10" fmla="*/ 4 w 6"/>
                <a:gd name="T11" fmla="*/ 4 h 6"/>
                <a:gd name="T12" fmla="*/ 4 w 6"/>
                <a:gd name="T13" fmla="*/ 6 h 6"/>
                <a:gd name="T14" fmla="*/ 4 w 6"/>
                <a:gd name="T15" fmla="*/ 4 h 6"/>
                <a:gd name="T16" fmla="*/ 4 w 6"/>
                <a:gd name="T17" fmla="*/ 6 h 6"/>
                <a:gd name="T18" fmla="*/ 2 w 6"/>
                <a:gd name="T19" fmla="*/ 6 h 6"/>
                <a:gd name="T20" fmla="*/ 4 w 6"/>
                <a:gd name="T21" fmla="*/ 4 h 6"/>
                <a:gd name="T22" fmla="*/ 4 w 6"/>
                <a:gd name="T23" fmla="*/ 2 h 6"/>
                <a:gd name="T24" fmla="*/ 2 w 6"/>
                <a:gd name="T25" fmla="*/ 2 h 6"/>
                <a:gd name="T26" fmla="*/ 2 w 6"/>
                <a:gd name="T27" fmla="*/ 0 h 6"/>
                <a:gd name="T28" fmla="*/ 2 w 6"/>
                <a:gd name="T29" fmla="*/ 2 h 6"/>
                <a:gd name="T30" fmla="*/ 0 w 6"/>
                <a:gd name="T31" fmla="*/ 2 h 6"/>
                <a:gd name="T32" fmla="*/ 0 w 6"/>
                <a:gd name="T33" fmla="*/ 0 h 6"/>
                <a:gd name="T34" fmla="*/ 2 w 6"/>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6">
                  <a:moveTo>
                    <a:pt x="2" y="0"/>
                  </a:moveTo>
                  <a:lnTo>
                    <a:pt x="2" y="2"/>
                  </a:lnTo>
                  <a:lnTo>
                    <a:pt x="4" y="2"/>
                  </a:lnTo>
                  <a:lnTo>
                    <a:pt x="4" y="4"/>
                  </a:lnTo>
                  <a:lnTo>
                    <a:pt x="6" y="4"/>
                  </a:lnTo>
                  <a:lnTo>
                    <a:pt x="4" y="4"/>
                  </a:lnTo>
                  <a:lnTo>
                    <a:pt x="4" y="6"/>
                  </a:lnTo>
                  <a:lnTo>
                    <a:pt x="4" y="4"/>
                  </a:lnTo>
                  <a:lnTo>
                    <a:pt x="4" y="6"/>
                  </a:lnTo>
                  <a:lnTo>
                    <a:pt x="2" y="6"/>
                  </a:lnTo>
                  <a:lnTo>
                    <a:pt x="4" y="4"/>
                  </a:lnTo>
                  <a:lnTo>
                    <a:pt x="4" y="2"/>
                  </a:lnTo>
                  <a:lnTo>
                    <a:pt x="2" y="2"/>
                  </a:lnTo>
                  <a:lnTo>
                    <a:pt x="2" y="0"/>
                  </a:lnTo>
                  <a:lnTo>
                    <a:pt x="2" y="2"/>
                  </a:lnTo>
                  <a:lnTo>
                    <a:pt x="0" y="2"/>
                  </a:lnTo>
                  <a:lnTo>
                    <a:pt x="0" y="0"/>
                  </a:lnTo>
                  <a:lnTo>
                    <a:pt x="2"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90" name="Freeform 1764"/>
            <p:cNvSpPr>
              <a:spLocks/>
            </p:cNvSpPr>
            <p:nvPr/>
          </p:nvSpPr>
          <p:spPr bwMode="gray">
            <a:xfrm>
              <a:off x="3951594" y="1464567"/>
              <a:ext cx="7731" cy="5798"/>
            </a:xfrm>
            <a:custGeom>
              <a:avLst/>
              <a:gdLst>
                <a:gd name="T0" fmla="*/ 4 w 8"/>
                <a:gd name="T1" fmla="*/ 2 h 6"/>
                <a:gd name="T2" fmla="*/ 6 w 8"/>
                <a:gd name="T3" fmla="*/ 4 h 6"/>
                <a:gd name="T4" fmla="*/ 8 w 8"/>
                <a:gd name="T5" fmla="*/ 4 h 6"/>
                <a:gd name="T6" fmla="*/ 6 w 8"/>
                <a:gd name="T7" fmla="*/ 4 h 6"/>
                <a:gd name="T8" fmla="*/ 4 w 8"/>
                <a:gd name="T9" fmla="*/ 4 h 6"/>
                <a:gd name="T10" fmla="*/ 4 w 8"/>
                <a:gd name="T11" fmla="*/ 6 h 6"/>
                <a:gd name="T12" fmla="*/ 4 w 8"/>
                <a:gd name="T13" fmla="*/ 4 h 6"/>
                <a:gd name="T14" fmla="*/ 2 w 8"/>
                <a:gd name="T15" fmla="*/ 4 h 6"/>
                <a:gd name="T16" fmla="*/ 0 w 8"/>
                <a:gd name="T17" fmla="*/ 4 h 6"/>
                <a:gd name="T18" fmla="*/ 2 w 8"/>
                <a:gd name="T19" fmla="*/ 2 h 6"/>
                <a:gd name="T20" fmla="*/ 0 w 8"/>
                <a:gd name="T21" fmla="*/ 2 h 6"/>
                <a:gd name="T22" fmla="*/ 2 w 8"/>
                <a:gd name="T23" fmla="*/ 0 h 6"/>
                <a:gd name="T24" fmla="*/ 2 w 8"/>
                <a:gd name="T25" fmla="*/ 2 h 6"/>
                <a:gd name="T26" fmla="*/ 4 w 8"/>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4" y="2"/>
                  </a:moveTo>
                  <a:lnTo>
                    <a:pt x="6" y="4"/>
                  </a:lnTo>
                  <a:lnTo>
                    <a:pt x="8" y="4"/>
                  </a:lnTo>
                  <a:lnTo>
                    <a:pt x="6" y="4"/>
                  </a:lnTo>
                  <a:lnTo>
                    <a:pt x="4" y="4"/>
                  </a:lnTo>
                  <a:lnTo>
                    <a:pt x="4" y="6"/>
                  </a:lnTo>
                  <a:lnTo>
                    <a:pt x="4" y="4"/>
                  </a:lnTo>
                  <a:lnTo>
                    <a:pt x="2" y="4"/>
                  </a:lnTo>
                  <a:lnTo>
                    <a:pt x="0" y="4"/>
                  </a:lnTo>
                  <a:lnTo>
                    <a:pt x="2" y="2"/>
                  </a:lnTo>
                  <a:lnTo>
                    <a:pt x="0" y="2"/>
                  </a:lnTo>
                  <a:lnTo>
                    <a:pt x="2" y="0"/>
                  </a:lnTo>
                  <a:lnTo>
                    <a:pt x="2" y="2"/>
                  </a:lnTo>
                  <a:lnTo>
                    <a:pt x="4"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91" name="Freeform 1765"/>
            <p:cNvSpPr>
              <a:spLocks/>
            </p:cNvSpPr>
            <p:nvPr/>
          </p:nvSpPr>
          <p:spPr bwMode="gray">
            <a:xfrm>
              <a:off x="4229917" y="1449105"/>
              <a:ext cx="15462" cy="11597"/>
            </a:xfrm>
            <a:custGeom>
              <a:avLst/>
              <a:gdLst>
                <a:gd name="T0" fmla="*/ 8 w 16"/>
                <a:gd name="T1" fmla="*/ 2 h 12"/>
                <a:gd name="T2" fmla="*/ 12 w 16"/>
                <a:gd name="T3" fmla="*/ 2 h 12"/>
                <a:gd name="T4" fmla="*/ 12 w 16"/>
                <a:gd name="T5" fmla="*/ 4 h 12"/>
                <a:gd name="T6" fmla="*/ 12 w 16"/>
                <a:gd name="T7" fmla="*/ 6 h 12"/>
                <a:gd name="T8" fmla="*/ 14 w 16"/>
                <a:gd name="T9" fmla="*/ 6 h 12"/>
                <a:gd name="T10" fmla="*/ 14 w 16"/>
                <a:gd name="T11" fmla="*/ 8 h 12"/>
                <a:gd name="T12" fmla="*/ 16 w 16"/>
                <a:gd name="T13" fmla="*/ 8 h 12"/>
                <a:gd name="T14" fmla="*/ 14 w 16"/>
                <a:gd name="T15" fmla="*/ 10 h 12"/>
                <a:gd name="T16" fmla="*/ 12 w 16"/>
                <a:gd name="T17" fmla="*/ 10 h 12"/>
                <a:gd name="T18" fmla="*/ 10 w 16"/>
                <a:gd name="T19" fmla="*/ 10 h 12"/>
                <a:gd name="T20" fmla="*/ 8 w 16"/>
                <a:gd name="T21" fmla="*/ 10 h 12"/>
                <a:gd name="T22" fmla="*/ 8 w 16"/>
                <a:gd name="T23" fmla="*/ 12 h 12"/>
                <a:gd name="T24" fmla="*/ 6 w 16"/>
                <a:gd name="T25" fmla="*/ 12 h 12"/>
                <a:gd name="T26" fmla="*/ 4 w 16"/>
                <a:gd name="T27" fmla="*/ 10 h 12"/>
                <a:gd name="T28" fmla="*/ 2 w 16"/>
                <a:gd name="T29" fmla="*/ 10 h 12"/>
                <a:gd name="T30" fmla="*/ 0 w 16"/>
                <a:gd name="T31" fmla="*/ 8 h 12"/>
                <a:gd name="T32" fmla="*/ 0 w 16"/>
                <a:gd name="T33" fmla="*/ 6 h 12"/>
                <a:gd name="T34" fmla="*/ 0 w 16"/>
                <a:gd name="T35" fmla="*/ 4 h 12"/>
                <a:gd name="T36" fmla="*/ 4 w 16"/>
                <a:gd name="T37" fmla="*/ 2 h 12"/>
                <a:gd name="T38" fmla="*/ 6 w 16"/>
                <a:gd name="T39" fmla="*/ 0 h 12"/>
                <a:gd name="T40" fmla="*/ 8 w 16"/>
                <a:gd name="T41" fmla="*/ 0 h 12"/>
                <a:gd name="T42" fmla="*/ 8 w 16"/>
                <a:gd name="T4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2">
                  <a:moveTo>
                    <a:pt x="8" y="2"/>
                  </a:moveTo>
                  <a:lnTo>
                    <a:pt x="12" y="2"/>
                  </a:lnTo>
                  <a:lnTo>
                    <a:pt x="12" y="4"/>
                  </a:lnTo>
                  <a:lnTo>
                    <a:pt x="12" y="6"/>
                  </a:lnTo>
                  <a:lnTo>
                    <a:pt x="14" y="6"/>
                  </a:lnTo>
                  <a:lnTo>
                    <a:pt x="14" y="8"/>
                  </a:lnTo>
                  <a:lnTo>
                    <a:pt x="16" y="8"/>
                  </a:lnTo>
                  <a:lnTo>
                    <a:pt x="14" y="10"/>
                  </a:lnTo>
                  <a:lnTo>
                    <a:pt x="12" y="10"/>
                  </a:lnTo>
                  <a:lnTo>
                    <a:pt x="10" y="10"/>
                  </a:lnTo>
                  <a:lnTo>
                    <a:pt x="8" y="10"/>
                  </a:lnTo>
                  <a:lnTo>
                    <a:pt x="8" y="12"/>
                  </a:lnTo>
                  <a:lnTo>
                    <a:pt x="6" y="12"/>
                  </a:lnTo>
                  <a:lnTo>
                    <a:pt x="4" y="10"/>
                  </a:lnTo>
                  <a:lnTo>
                    <a:pt x="2" y="10"/>
                  </a:lnTo>
                  <a:lnTo>
                    <a:pt x="0" y="8"/>
                  </a:lnTo>
                  <a:lnTo>
                    <a:pt x="0" y="6"/>
                  </a:lnTo>
                  <a:lnTo>
                    <a:pt x="0" y="4"/>
                  </a:lnTo>
                  <a:lnTo>
                    <a:pt x="4" y="2"/>
                  </a:lnTo>
                  <a:lnTo>
                    <a:pt x="6" y="0"/>
                  </a:lnTo>
                  <a:lnTo>
                    <a:pt x="8" y="0"/>
                  </a:lnTo>
                  <a:lnTo>
                    <a:pt x="8" y="2"/>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92" name="Freeform 1766"/>
            <p:cNvSpPr>
              <a:spLocks/>
            </p:cNvSpPr>
            <p:nvPr/>
          </p:nvSpPr>
          <p:spPr bwMode="gray">
            <a:xfrm>
              <a:off x="3945795" y="1446205"/>
              <a:ext cx="7731" cy="2899"/>
            </a:xfrm>
            <a:custGeom>
              <a:avLst/>
              <a:gdLst>
                <a:gd name="T0" fmla="*/ 8 w 8"/>
                <a:gd name="T1" fmla="*/ 1 h 3"/>
                <a:gd name="T2" fmla="*/ 8 w 8"/>
                <a:gd name="T3" fmla="*/ 3 h 3"/>
                <a:gd name="T4" fmla="*/ 6 w 8"/>
                <a:gd name="T5" fmla="*/ 3 h 3"/>
                <a:gd name="T6" fmla="*/ 6 w 8"/>
                <a:gd name="T7" fmla="*/ 1 h 3"/>
                <a:gd name="T8" fmla="*/ 4 w 8"/>
                <a:gd name="T9" fmla="*/ 3 h 3"/>
                <a:gd name="T10" fmla="*/ 2 w 8"/>
                <a:gd name="T11" fmla="*/ 3 h 3"/>
                <a:gd name="T12" fmla="*/ 0 w 8"/>
                <a:gd name="T13" fmla="*/ 3 h 3"/>
                <a:gd name="T14" fmla="*/ 0 w 8"/>
                <a:gd name="T15" fmla="*/ 1 h 3"/>
                <a:gd name="T16" fmla="*/ 2 w 8"/>
                <a:gd name="T17" fmla="*/ 1 h 3"/>
                <a:gd name="T18" fmla="*/ 6 w 8"/>
                <a:gd name="T19" fmla="*/ 1 h 3"/>
                <a:gd name="T20" fmla="*/ 6 w 8"/>
                <a:gd name="T21" fmla="*/ 0 h 3"/>
                <a:gd name="T22" fmla="*/ 8 w 8"/>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8" y="1"/>
                  </a:moveTo>
                  <a:lnTo>
                    <a:pt x="8" y="3"/>
                  </a:lnTo>
                  <a:lnTo>
                    <a:pt x="6" y="3"/>
                  </a:lnTo>
                  <a:lnTo>
                    <a:pt x="6" y="1"/>
                  </a:lnTo>
                  <a:lnTo>
                    <a:pt x="4" y="3"/>
                  </a:lnTo>
                  <a:lnTo>
                    <a:pt x="2" y="3"/>
                  </a:lnTo>
                  <a:lnTo>
                    <a:pt x="0" y="3"/>
                  </a:lnTo>
                  <a:lnTo>
                    <a:pt x="0" y="1"/>
                  </a:lnTo>
                  <a:lnTo>
                    <a:pt x="2" y="1"/>
                  </a:lnTo>
                  <a:lnTo>
                    <a:pt x="6" y="1"/>
                  </a:lnTo>
                  <a:lnTo>
                    <a:pt x="6" y="0"/>
                  </a:lnTo>
                  <a:lnTo>
                    <a:pt x="8" y="1"/>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93" name="Freeform 1767"/>
            <p:cNvSpPr>
              <a:spLocks/>
            </p:cNvSpPr>
            <p:nvPr/>
          </p:nvSpPr>
          <p:spPr bwMode="gray">
            <a:xfrm>
              <a:off x="4250212" y="1444273"/>
              <a:ext cx="5798" cy="2899"/>
            </a:xfrm>
            <a:custGeom>
              <a:avLst/>
              <a:gdLst>
                <a:gd name="T0" fmla="*/ 4 w 6"/>
                <a:gd name="T1" fmla="*/ 0 h 3"/>
                <a:gd name="T2" fmla="*/ 6 w 6"/>
                <a:gd name="T3" fmla="*/ 0 h 3"/>
                <a:gd name="T4" fmla="*/ 6 w 6"/>
                <a:gd name="T5" fmla="*/ 2 h 3"/>
                <a:gd name="T6" fmla="*/ 4 w 6"/>
                <a:gd name="T7" fmla="*/ 2 h 3"/>
                <a:gd name="T8" fmla="*/ 6 w 6"/>
                <a:gd name="T9" fmla="*/ 2 h 3"/>
                <a:gd name="T10" fmla="*/ 4 w 6"/>
                <a:gd name="T11" fmla="*/ 2 h 3"/>
                <a:gd name="T12" fmla="*/ 4 w 6"/>
                <a:gd name="T13" fmla="*/ 3 h 3"/>
                <a:gd name="T14" fmla="*/ 2 w 6"/>
                <a:gd name="T15" fmla="*/ 3 h 3"/>
                <a:gd name="T16" fmla="*/ 2 w 6"/>
                <a:gd name="T17" fmla="*/ 2 h 3"/>
                <a:gd name="T18" fmla="*/ 0 w 6"/>
                <a:gd name="T19" fmla="*/ 2 h 3"/>
                <a:gd name="T20" fmla="*/ 2 w 6"/>
                <a:gd name="T21" fmla="*/ 2 h 3"/>
                <a:gd name="T22" fmla="*/ 2 w 6"/>
                <a:gd name="T23" fmla="*/ 0 h 3"/>
                <a:gd name="T24" fmla="*/ 4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4" y="0"/>
                  </a:moveTo>
                  <a:lnTo>
                    <a:pt x="6" y="0"/>
                  </a:lnTo>
                  <a:lnTo>
                    <a:pt x="6" y="2"/>
                  </a:lnTo>
                  <a:lnTo>
                    <a:pt x="4" y="2"/>
                  </a:lnTo>
                  <a:lnTo>
                    <a:pt x="6" y="2"/>
                  </a:lnTo>
                  <a:lnTo>
                    <a:pt x="4" y="2"/>
                  </a:lnTo>
                  <a:lnTo>
                    <a:pt x="4" y="3"/>
                  </a:lnTo>
                  <a:lnTo>
                    <a:pt x="2" y="3"/>
                  </a:lnTo>
                  <a:lnTo>
                    <a:pt x="2" y="2"/>
                  </a:lnTo>
                  <a:lnTo>
                    <a:pt x="0" y="2"/>
                  </a:lnTo>
                  <a:lnTo>
                    <a:pt x="2" y="2"/>
                  </a:lnTo>
                  <a:lnTo>
                    <a:pt x="2" y="0"/>
                  </a:lnTo>
                  <a:lnTo>
                    <a:pt x="4" y="0"/>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94" name="Rectangle 1768"/>
            <p:cNvSpPr>
              <a:spLocks noChangeArrowheads="1"/>
            </p:cNvSpPr>
            <p:nvPr/>
          </p:nvSpPr>
          <p:spPr bwMode="gray">
            <a:xfrm>
              <a:off x="4256010" y="1442340"/>
              <a:ext cx="1933" cy="1933"/>
            </a:xfrm>
            <a:prstGeom prst="rect">
              <a:avLst/>
            </a:prstGeom>
            <a:noFill/>
            <a:ln w="3175">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95" name="Freeform 1769"/>
            <p:cNvSpPr>
              <a:spLocks/>
            </p:cNvSpPr>
            <p:nvPr/>
          </p:nvSpPr>
          <p:spPr bwMode="gray">
            <a:xfrm>
              <a:off x="4239581" y="1430743"/>
              <a:ext cx="7731" cy="11597"/>
            </a:xfrm>
            <a:custGeom>
              <a:avLst/>
              <a:gdLst>
                <a:gd name="T0" fmla="*/ 4 w 8"/>
                <a:gd name="T1" fmla="*/ 6 h 12"/>
                <a:gd name="T2" fmla="*/ 6 w 8"/>
                <a:gd name="T3" fmla="*/ 6 h 12"/>
                <a:gd name="T4" fmla="*/ 6 w 8"/>
                <a:gd name="T5" fmla="*/ 4 h 12"/>
                <a:gd name="T6" fmla="*/ 6 w 8"/>
                <a:gd name="T7" fmla="*/ 6 h 12"/>
                <a:gd name="T8" fmla="*/ 6 w 8"/>
                <a:gd name="T9" fmla="*/ 4 h 12"/>
                <a:gd name="T10" fmla="*/ 6 w 8"/>
                <a:gd name="T11" fmla="*/ 6 h 12"/>
                <a:gd name="T12" fmla="*/ 8 w 8"/>
                <a:gd name="T13" fmla="*/ 6 h 12"/>
                <a:gd name="T14" fmla="*/ 8 w 8"/>
                <a:gd name="T15" fmla="*/ 8 h 12"/>
                <a:gd name="T16" fmla="*/ 8 w 8"/>
                <a:gd name="T17" fmla="*/ 10 h 12"/>
                <a:gd name="T18" fmla="*/ 6 w 8"/>
                <a:gd name="T19" fmla="*/ 10 h 12"/>
                <a:gd name="T20" fmla="*/ 6 w 8"/>
                <a:gd name="T21" fmla="*/ 12 h 12"/>
                <a:gd name="T22" fmla="*/ 4 w 8"/>
                <a:gd name="T23" fmla="*/ 12 h 12"/>
                <a:gd name="T24" fmla="*/ 2 w 8"/>
                <a:gd name="T25" fmla="*/ 12 h 12"/>
                <a:gd name="T26" fmla="*/ 0 w 8"/>
                <a:gd name="T27" fmla="*/ 10 h 12"/>
                <a:gd name="T28" fmla="*/ 0 w 8"/>
                <a:gd name="T29" fmla="*/ 8 h 12"/>
                <a:gd name="T30" fmla="*/ 2 w 8"/>
                <a:gd name="T31" fmla="*/ 8 h 12"/>
                <a:gd name="T32" fmla="*/ 2 w 8"/>
                <a:gd name="T33" fmla="*/ 6 h 12"/>
                <a:gd name="T34" fmla="*/ 2 w 8"/>
                <a:gd name="T35" fmla="*/ 4 h 12"/>
                <a:gd name="T36" fmla="*/ 0 w 8"/>
                <a:gd name="T37" fmla="*/ 4 h 12"/>
                <a:gd name="T38" fmla="*/ 2 w 8"/>
                <a:gd name="T39" fmla="*/ 2 h 12"/>
                <a:gd name="T40" fmla="*/ 4 w 8"/>
                <a:gd name="T41" fmla="*/ 0 h 12"/>
                <a:gd name="T42" fmla="*/ 4 w 8"/>
                <a:gd name="T43" fmla="*/ 2 h 12"/>
                <a:gd name="T44" fmla="*/ 6 w 8"/>
                <a:gd name="T45" fmla="*/ 2 h 12"/>
                <a:gd name="T46" fmla="*/ 6 w 8"/>
                <a:gd name="T47" fmla="*/ 4 h 12"/>
                <a:gd name="T48" fmla="*/ 4 w 8"/>
                <a:gd name="T49" fmla="*/ 4 h 12"/>
                <a:gd name="T50" fmla="*/ 4 w 8"/>
                <a:gd name="T5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2">
                  <a:moveTo>
                    <a:pt x="4" y="6"/>
                  </a:moveTo>
                  <a:lnTo>
                    <a:pt x="6" y="6"/>
                  </a:lnTo>
                  <a:lnTo>
                    <a:pt x="6" y="4"/>
                  </a:lnTo>
                  <a:lnTo>
                    <a:pt x="6" y="6"/>
                  </a:lnTo>
                  <a:lnTo>
                    <a:pt x="6" y="4"/>
                  </a:lnTo>
                  <a:lnTo>
                    <a:pt x="6" y="6"/>
                  </a:lnTo>
                  <a:lnTo>
                    <a:pt x="8" y="6"/>
                  </a:lnTo>
                  <a:lnTo>
                    <a:pt x="8" y="8"/>
                  </a:lnTo>
                  <a:lnTo>
                    <a:pt x="8" y="10"/>
                  </a:lnTo>
                  <a:lnTo>
                    <a:pt x="6" y="10"/>
                  </a:lnTo>
                  <a:lnTo>
                    <a:pt x="6" y="12"/>
                  </a:lnTo>
                  <a:lnTo>
                    <a:pt x="4" y="12"/>
                  </a:lnTo>
                  <a:lnTo>
                    <a:pt x="2" y="12"/>
                  </a:lnTo>
                  <a:lnTo>
                    <a:pt x="0" y="10"/>
                  </a:lnTo>
                  <a:lnTo>
                    <a:pt x="0" y="8"/>
                  </a:lnTo>
                  <a:lnTo>
                    <a:pt x="2" y="8"/>
                  </a:lnTo>
                  <a:lnTo>
                    <a:pt x="2" y="6"/>
                  </a:lnTo>
                  <a:lnTo>
                    <a:pt x="2" y="4"/>
                  </a:lnTo>
                  <a:lnTo>
                    <a:pt x="0" y="4"/>
                  </a:lnTo>
                  <a:lnTo>
                    <a:pt x="2" y="2"/>
                  </a:lnTo>
                  <a:lnTo>
                    <a:pt x="4" y="0"/>
                  </a:lnTo>
                  <a:lnTo>
                    <a:pt x="4" y="2"/>
                  </a:lnTo>
                  <a:lnTo>
                    <a:pt x="6" y="2"/>
                  </a:lnTo>
                  <a:lnTo>
                    <a:pt x="6" y="4"/>
                  </a:lnTo>
                  <a:lnTo>
                    <a:pt x="4" y="4"/>
                  </a:lnTo>
                  <a:lnTo>
                    <a:pt x="4" y="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sp>
          <p:nvSpPr>
            <p:cNvPr id="196" name="Freeform 1770"/>
            <p:cNvSpPr>
              <a:spLocks/>
            </p:cNvSpPr>
            <p:nvPr/>
          </p:nvSpPr>
          <p:spPr bwMode="gray">
            <a:xfrm>
              <a:off x="4254077" y="1419146"/>
              <a:ext cx="13530" cy="15462"/>
            </a:xfrm>
            <a:custGeom>
              <a:avLst/>
              <a:gdLst>
                <a:gd name="T0" fmla="*/ 8 w 14"/>
                <a:gd name="T1" fmla="*/ 4 h 16"/>
                <a:gd name="T2" fmla="*/ 8 w 14"/>
                <a:gd name="T3" fmla="*/ 6 h 16"/>
                <a:gd name="T4" fmla="*/ 6 w 14"/>
                <a:gd name="T5" fmla="*/ 6 h 16"/>
                <a:gd name="T6" fmla="*/ 6 w 14"/>
                <a:gd name="T7" fmla="*/ 8 h 16"/>
                <a:gd name="T8" fmla="*/ 8 w 14"/>
                <a:gd name="T9" fmla="*/ 6 h 16"/>
                <a:gd name="T10" fmla="*/ 8 w 14"/>
                <a:gd name="T11" fmla="*/ 8 h 16"/>
                <a:gd name="T12" fmla="*/ 6 w 14"/>
                <a:gd name="T13" fmla="*/ 8 h 16"/>
                <a:gd name="T14" fmla="*/ 8 w 14"/>
                <a:gd name="T15" fmla="*/ 10 h 16"/>
                <a:gd name="T16" fmla="*/ 8 w 14"/>
                <a:gd name="T17" fmla="*/ 12 h 16"/>
                <a:gd name="T18" fmla="*/ 10 w 14"/>
                <a:gd name="T19" fmla="*/ 12 h 16"/>
                <a:gd name="T20" fmla="*/ 10 w 14"/>
                <a:gd name="T21" fmla="*/ 10 h 16"/>
                <a:gd name="T22" fmla="*/ 12 w 14"/>
                <a:gd name="T23" fmla="*/ 10 h 16"/>
                <a:gd name="T24" fmla="*/ 14 w 14"/>
                <a:gd name="T25" fmla="*/ 10 h 16"/>
                <a:gd name="T26" fmla="*/ 12 w 14"/>
                <a:gd name="T27" fmla="*/ 12 h 16"/>
                <a:gd name="T28" fmla="*/ 12 w 14"/>
                <a:gd name="T29" fmla="*/ 14 h 16"/>
                <a:gd name="T30" fmla="*/ 12 w 14"/>
                <a:gd name="T31" fmla="*/ 16 h 16"/>
                <a:gd name="T32" fmla="*/ 10 w 14"/>
                <a:gd name="T33" fmla="*/ 16 h 16"/>
                <a:gd name="T34" fmla="*/ 10 w 14"/>
                <a:gd name="T35" fmla="*/ 14 h 16"/>
                <a:gd name="T36" fmla="*/ 8 w 14"/>
                <a:gd name="T37" fmla="*/ 14 h 16"/>
                <a:gd name="T38" fmla="*/ 6 w 14"/>
                <a:gd name="T39" fmla="*/ 14 h 16"/>
                <a:gd name="T40" fmla="*/ 4 w 14"/>
                <a:gd name="T41" fmla="*/ 16 h 16"/>
                <a:gd name="T42" fmla="*/ 0 w 14"/>
                <a:gd name="T43" fmla="*/ 14 h 16"/>
                <a:gd name="T44" fmla="*/ 0 w 14"/>
                <a:gd name="T45" fmla="*/ 12 h 16"/>
                <a:gd name="T46" fmla="*/ 0 w 14"/>
                <a:gd name="T47" fmla="*/ 10 h 16"/>
                <a:gd name="T48" fmla="*/ 0 w 14"/>
                <a:gd name="T49" fmla="*/ 8 h 16"/>
                <a:gd name="T50" fmla="*/ 0 w 14"/>
                <a:gd name="T51" fmla="*/ 6 h 16"/>
                <a:gd name="T52" fmla="*/ 0 w 14"/>
                <a:gd name="T53" fmla="*/ 4 h 16"/>
                <a:gd name="T54" fmla="*/ 2 w 14"/>
                <a:gd name="T55" fmla="*/ 2 h 16"/>
                <a:gd name="T56" fmla="*/ 4 w 14"/>
                <a:gd name="T57" fmla="*/ 4 h 16"/>
                <a:gd name="T58" fmla="*/ 6 w 14"/>
                <a:gd name="T59" fmla="*/ 4 h 16"/>
                <a:gd name="T60" fmla="*/ 6 w 14"/>
                <a:gd name="T61" fmla="*/ 2 h 16"/>
                <a:gd name="T62" fmla="*/ 6 w 14"/>
                <a:gd name="T63" fmla="*/ 0 h 16"/>
                <a:gd name="T64" fmla="*/ 8 w 14"/>
                <a:gd name="T65" fmla="*/ 0 h 16"/>
                <a:gd name="T66" fmla="*/ 8 w 14"/>
                <a:gd name="T67" fmla="*/ 2 h 16"/>
                <a:gd name="T68" fmla="*/ 8 w 14"/>
                <a:gd name="T6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8" y="4"/>
                  </a:moveTo>
                  <a:lnTo>
                    <a:pt x="8" y="6"/>
                  </a:lnTo>
                  <a:lnTo>
                    <a:pt x="6" y="6"/>
                  </a:lnTo>
                  <a:lnTo>
                    <a:pt x="6" y="8"/>
                  </a:lnTo>
                  <a:lnTo>
                    <a:pt x="8" y="6"/>
                  </a:lnTo>
                  <a:lnTo>
                    <a:pt x="8" y="8"/>
                  </a:lnTo>
                  <a:lnTo>
                    <a:pt x="6" y="8"/>
                  </a:lnTo>
                  <a:lnTo>
                    <a:pt x="8" y="10"/>
                  </a:lnTo>
                  <a:lnTo>
                    <a:pt x="8" y="12"/>
                  </a:lnTo>
                  <a:lnTo>
                    <a:pt x="10" y="12"/>
                  </a:lnTo>
                  <a:lnTo>
                    <a:pt x="10" y="10"/>
                  </a:lnTo>
                  <a:lnTo>
                    <a:pt x="12" y="10"/>
                  </a:lnTo>
                  <a:lnTo>
                    <a:pt x="14" y="10"/>
                  </a:lnTo>
                  <a:lnTo>
                    <a:pt x="12" y="12"/>
                  </a:lnTo>
                  <a:lnTo>
                    <a:pt x="12" y="14"/>
                  </a:lnTo>
                  <a:lnTo>
                    <a:pt x="12" y="16"/>
                  </a:lnTo>
                  <a:lnTo>
                    <a:pt x="10" y="16"/>
                  </a:lnTo>
                  <a:lnTo>
                    <a:pt x="10" y="14"/>
                  </a:lnTo>
                  <a:lnTo>
                    <a:pt x="8" y="14"/>
                  </a:lnTo>
                  <a:lnTo>
                    <a:pt x="6" y="14"/>
                  </a:lnTo>
                  <a:lnTo>
                    <a:pt x="4" y="16"/>
                  </a:lnTo>
                  <a:lnTo>
                    <a:pt x="0" y="14"/>
                  </a:lnTo>
                  <a:lnTo>
                    <a:pt x="0" y="12"/>
                  </a:lnTo>
                  <a:lnTo>
                    <a:pt x="0" y="10"/>
                  </a:lnTo>
                  <a:lnTo>
                    <a:pt x="0" y="8"/>
                  </a:lnTo>
                  <a:lnTo>
                    <a:pt x="0" y="6"/>
                  </a:lnTo>
                  <a:lnTo>
                    <a:pt x="0" y="4"/>
                  </a:lnTo>
                  <a:lnTo>
                    <a:pt x="2" y="2"/>
                  </a:lnTo>
                  <a:lnTo>
                    <a:pt x="4" y="4"/>
                  </a:lnTo>
                  <a:lnTo>
                    <a:pt x="6" y="4"/>
                  </a:lnTo>
                  <a:lnTo>
                    <a:pt x="6" y="2"/>
                  </a:lnTo>
                  <a:lnTo>
                    <a:pt x="6" y="0"/>
                  </a:lnTo>
                  <a:lnTo>
                    <a:pt x="8" y="0"/>
                  </a:lnTo>
                  <a:lnTo>
                    <a:pt x="8" y="2"/>
                  </a:lnTo>
                  <a:lnTo>
                    <a:pt x="8" y="4"/>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6048" tIns="43024" rIns="86048" bIns="43024" numCol="1" anchor="ctr" anchorCtr="0" compatLnSpc="1">
              <a:prstTxWarp prst="textNoShape">
                <a:avLst/>
              </a:prstTxWarp>
            </a:bodyPr>
            <a:lstStyle/>
            <a:p>
              <a:endParaRPr lang="en-US" sz="700" dirty="0"/>
            </a:p>
          </p:txBody>
        </p:sp>
        <p:grpSp>
          <p:nvGrpSpPr>
            <p:cNvPr id="4995" name="Group 4994"/>
            <p:cNvGrpSpPr/>
            <p:nvPr/>
          </p:nvGrpSpPr>
          <p:grpSpPr>
            <a:xfrm>
              <a:off x="2968764" y="1416247"/>
              <a:ext cx="2872144" cy="1537544"/>
              <a:chOff x="2968764" y="1416247"/>
              <a:chExt cx="2872144" cy="1537544"/>
            </a:xfrm>
            <a:solidFill>
              <a:schemeClr val="accent5">
                <a:lumMod val="20000"/>
                <a:lumOff val="80000"/>
              </a:schemeClr>
            </a:solidFill>
          </p:grpSpPr>
          <p:sp>
            <p:nvSpPr>
              <p:cNvPr id="630" name="Freeform 1404"/>
              <p:cNvSpPr>
                <a:spLocks noEditPoints="1"/>
              </p:cNvSpPr>
              <p:nvPr/>
            </p:nvSpPr>
            <p:spPr bwMode="gray">
              <a:xfrm>
                <a:off x="5403128" y="2025080"/>
                <a:ext cx="47354" cy="54118"/>
              </a:xfrm>
              <a:custGeom>
                <a:avLst/>
                <a:gdLst>
                  <a:gd name="T0" fmla="*/ 14 w 49"/>
                  <a:gd name="T1" fmla="*/ 56 h 56"/>
                  <a:gd name="T2" fmla="*/ 10 w 49"/>
                  <a:gd name="T3" fmla="*/ 54 h 56"/>
                  <a:gd name="T4" fmla="*/ 0 w 49"/>
                  <a:gd name="T5" fmla="*/ 46 h 56"/>
                  <a:gd name="T6" fmla="*/ 12 w 49"/>
                  <a:gd name="T7" fmla="*/ 44 h 56"/>
                  <a:gd name="T8" fmla="*/ 18 w 49"/>
                  <a:gd name="T9" fmla="*/ 44 h 56"/>
                  <a:gd name="T10" fmla="*/ 10 w 49"/>
                  <a:gd name="T11" fmla="*/ 42 h 56"/>
                  <a:gd name="T12" fmla="*/ 25 w 49"/>
                  <a:gd name="T13" fmla="*/ 42 h 56"/>
                  <a:gd name="T14" fmla="*/ 2 w 49"/>
                  <a:gd name="T15" fmla="*/ 41 h 56"/>
                  <a:gd name="T16" fmla="*/ 6 w 49"/>
                  <a:gd name="T17" fmla="*/ 41 h 56"/>
                  <a:gd name="T18" fmla="*/ 27 w 49"/>
                  <a:gd name="T19" fmla="*/ 41 h 56"/>
                  <a:gd name="T20" fmla="*/ 25 w 49"/>
                  <a:gd name="T21" fmla="*/ 41 h 56"/>
                  <a:gd name="T22" fmla="*/ 23 w 49"/>
                  <a:gd name="T23" fmla="*/ 41 h 56"/>
                  <a:gd name="T24" fmla="*/ 10 w 49"/>
                  <a:gd name="T25" fmla="*/ 41 h 56"/>
                  <a:gd name="T26" fmla="*/ 10 w 49"/>
                  <a:gd name="T27" fmla="*/ 39 h 56"/>
                  <a:gd name="T28" fmla="*/ 21 w 49"/>
                  <a:gd name="T29" fmla="*/ 39 h 56"/>
                  <a:gd name="T30" fmla="*/ 27 w 49"/>
                  <a:gd name="T31" fmla="*/ 41 h 56"/>
                  <a:gd name="T32" fmla="*/ 27 w 49"/>
                  <a:gd name="T33" fmla="*/ 39 h 56"/>
                  <a:gd name="T34" fmla="*/ 8 w 49"/>
                  <a:gd name="T35" fmla="*/ 39 h 56"/>
                  <a:gd name="T36" fmla="*/ 31 w 49"/>
                  <a:gd name="T37" fmla="*/ 37 h 56"/>
                  <a:gd name="T38" fmla="*/ 10 w 49"/>
                  <a:gd name="T39" fmla="*/ 37 h 56"/>
                  <a:gd name="T40" fmla="*/ 10 w 49"/>
                  <a:gd name="T41" fmla="*/ 33 h 56"/>
                  <a:gd name="T42" fmla="*/ 12 w 49"/>
                  <a:gd name="T43" fmla="*/ 15 h 56"/>
                  <a:gd name="T44" fmla="*/ 10 w 49"/>
                  <a:gd name="T45" fmla="*/ 13 h 56"/>
                  <a:gd name="T46" fmla="*/ 49 w 49"/>
                  <a:gd name="T47" fmla="*/ 12 h 56"/>
                  <a:gd name="T48" fmla="*/ 10 w 49"/>
                  <a:gd name="T49" fmla="*/ 12 h 56"/>
                  <a:gd name="T50" fmla="*/ 10 w 49"/>
                  <a:gd name="T51" fmla="*/ 10 h 56"/>
                  <a:gd name="T52" fmla="*/ 12 w 49"/>
                  <a:gd name="T53" fmla="*/ 12 h 56"/>
                  <a:gd name="T54" fmla="*/ 31 w 49"/>
                  <a:gd name="T55" fmla="*/ 10 h 56"/>
                  <a:gd name="T56" fmla="*/ 35 w 49"/>
                  <a:gd name="T57" fmla="*/ 15 h 56"/>
                  <a:gd name="T58" fmla="*/ 35 w 49"/>
                  <a:gd name="T59" fmla="*/ 25 h 56"/>
                  <a:gd name="T60" fmla="*/ 35 w 49"/>
                  <a:gd name="T61" fmla="*/ 33 h 56"/>
                  <a:gd name="T62" fmla="*/ 29 w 49"/>
                  <a:gd name="T63" fmla="*/ 37 h 56"/>
                  <a:gd name="T64" fmla="*/ 25 w 49"/>
                  <a:gd name="T65" fmla="*/ 39 h 56"/>
                  <a:gd name="T66" fmla="*/ 23 w 49"/>
                  <a:gd name="T67" fmla="*/ 39 h 56"/>
                  <a:gd name="T68" fmla="*/ 21 w 49"/>
                  <a:gd name="T69" fmla="*/ 39 h 56"/>
                  <a:gd name="T70" fmla="*/ 20 w 49"/>
                  <a:gd name="T71" fmla="*/ 42 h 56"/>
                  <a:gd name="T72" fmla="*/ 20 w 49"/>
                  <a:gd name="T73" fmla="*/ 41 h 56"/>
                  <a:gd name="T74" fmla="*/ 20 w 49"/>
                  <a:gd name="T75" fmla="*/ 42 h 56"/>
                  <a:gd name="T76" fmla="*/ 18 w 49"/>
                  <a:gd name="T77" fmla="*/ 42 h 56"/>
                  <a:gd name="T78" fmla="*/ 16 w 49"/>
                  <a:gd name="T79" fmla="*/ 42 h 56"/>
                  <a:gd name="T80" fmla="*/ 14 w 49"/>
                  <a:gd name="T81" fmla="*/ 44 h 56"/>
                  <a:gd name="T82" fmla="*/ 10 w 49"/>
                  <a:gd name="T83" fmla="*/ 42 h 56"/>
                  <a:gd name="T84" fmla="*/ 10 w 49"/>
                  <a:gd name="T85" fmla="*/ 41 h 56"/>
                  <a:gd name="T86" fmla="*/ 12 w 49"/>
                  <a:gd name="T87" fmla="*/ 41 h 56"/>
                  <a:gd name="T88" fmla="*/ 10 w 49"/>
                  <a:gd name="T89" fmla="*/ 41 h 56"/>
                  <a:gd name="T90" fmla="*/ 10 w 49"/>
                  <a:gd name="T91" fmla="*/ 35 h 56"/>
                  <a:gd name="T92" fmla="*/ 14 w 49"/>
                  <a:gd name="T93" fmla="*/ 29 h 56"/>
                  <a:gd name="T94" fmla="*/ 14 w 49"/>
                  <a:gd name="T95" fmla="*/ 27 h 56"/>
                  <a:gd name="T96" fmla="*/ 10 w 49"/>
                  <a:gd name="T97" fmla="*/ 21 h 56"/>
                  <a:gd name="T98" fmla="*/ 10 w 49"/>
                  <a:gd name="T99" fmla="*/ 21 h 56"/>
                  <a:gd name="T100" fmla="*/ 10 w 49"/>
                  <a:gd name="T101" fmla="*/ 19 h 56"/>
                  <a:gd name="T102" fmla="*/ 10 w 49"/>
                  <a:gd name="T103" fmla="*/ 17 h 56"/>
                  <a:gd name="T104" fmla="*/ 12 w 49"/>
                  <a:gd name="T105" fmla="*/ 17 h 56"/>
                  <a:gd name="T106" fmla="*/ 16 w 49"/>
                  <a:gd name="T107" fmla="*/ 19 h 56"/>
                  <a:gd name="T108" fmla="*/ 14 w 49"/>
                  <a:gd name="T109" fmla="*/ 15 h 56"/>
                  <a:gd name="T110" fmla="*/ 14 w 49"/>
                  <a:gd name="T111" fmla="*/ 13 h 56"/>
                  <a:gd name="T112" fmla="*/ 12 w 49"/>
                  <a:gd name="T113" fmla="*/ 13 h 56"/>
                  <a:gd name="T114" fmla="*/ 12 w 49"/>
                  <a:gd name="T115" fmla="*/ 10 h 56"/>
                  <a:gd name="T116" fmla="*/ 12 w 49"/>
                  <a:gd name="T117" fmla="*/ 8 h 56"/>
                  <a:gd name="T118" fmla="*/ 18 w 49"/>
                  <a:gd name="T119" fmla="*/ 4 h 56"/>
                  <a:gd name="T120" fmla="*/ 25 w 49"/>
                  <a:gd name="T121"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56">
                    <a:moveTo>
                      <a:pt x="14" y="52"/>
                    </a:moveTo>
                    <a:lnTo>
                      <a:pt x="14" y="54"/>
                    </a:lnTo>
                    <a:lnTo>
                      <a:pt x="16" y="54"/>
                    </a:lnTo>
                    <a:lnTo>
                      <a:pt x="14" y="54"/>
                    </a:lnTo>
                    <a:lnTo>
                      <a:pt x="14" y="56"/>
                    </a:lnTo>
                    <a:lnTo>
                      <a:pt x="12" y="56"/>
                    </a:lnTo>
                    <a:lnTo>
                      <a:pt x="10" y="56"/>
                    </a:lnTo>
                    <a:lnTo>
                      <a:pt x="8" y="56"/>
                    </a:lnTo>
                    <a:lnTo>
                      <a:pt x="8" y="54"/>
                    </a:lnTo>
                    <a:lnTo>
                      <a:pt x="10" y="54"/>
                    </a:lnTo>
                    <a:lnTo>
                      <a:pt x="10" y="52"/>
                    </a:lnTo>
                    <a:lnTo>
                      <a:pt x="12" y="52"/>
                    </a:lnTo>
                    <a:lnTo>
                      <a:pt x="14" y="52"/>
                    </a:lnTo>
                    <a:close/>
                    <a:moveTo>
                      <a:pt x="0" y="48"/>
                    </a:moveTo>
                    <a:lnTo>
                      <a:pt x="0" y="46"/>
                    </a:lnTo>
                    <a:lnTo>
                      <a:pt x="0" y="48"/>
                    </a:lnTo>
                    <a:close/>
                    <a:moveTo>
                      <a:pt x="14" y="44"/>
                    </a:moveTo>
                    <a:lnTo>
                      <a:pt x="12" y="44"/>
                    </a:lnTo>
                    <a:lnTo>
                      <a:pt x="14" y="44"/>
                    </a:lnTo>
                    <a:lnTo>
                      <a:pt x="12" y="44"/>
                    </a:lnTo>
                    <a:lnTo>
                      <a:pt x="14" y="44"/>
                    </a:lnTo>
                    <a:close/>
                    <a:moveTo>
                      <a:pt x="20" y="42"/>
                    </a:moveTo>
                    <a:lnTo>
                      <a:pt x="20" y="44"/>
                    </a:lnTo>
                    <a:lnTo>
                      <a:pt x="20" y="42"/>
                    </a:lnTo>
                    <a:close/>
                    <a:moveTo>
                      <a:pt x="18" y="44"/>
                    </a:moveTo>
                    <a:lnTo>
                      <a:pt x="16" y="44"/>
                    </a:lnTo>
                    <a:lnTo>
                      <a:pt x="16" y="42"/>
                    </a:lnTo>
                    <a:lnTo>
                      <a:pt x="18" y="42"/>
                    </a:lnTo>
                    <a:lnTo>
                      <a:pt x="18" y="44"/>
                    </a:lnTo>
                    <a:close/>
                    <a:moveTo>
                      <a:pt x="10" y="42"/>
                    </a:moveTo>
                    <a:lnTo>
                      <a:pt x="10" y="44"/>
                    </a:lnTo>
                    <a:lnTo>
                      <a:pt x="8" y="44"/>
                    </a:lnTo>
                    <a:lnTo>
                      <a:pt x="8" y="42"/>
                    </a:lnTo>
                    <a:lnTo>
                      <a:pt x="10" y="42"/>
                    </a:lnTo>
                    <a:close/>
                    <a:moveTo>
                      <a:pt x="25" y="42"/>
                    </a:moveTo>
                    <a:lnTo>
                      <a:pt x="25" y="41"/>
                    </a:lnTo>
                    <a:lnTo>
                      <a:pt x="25" y="42"/>
                    </a:lnTo>
                    <a:close/>
                    <a:moveTo>
                      <a:pt x="2" y="41"/>
                    </a:moveTo>
                    <a:lnTo>
                      <a:pt x="2" y="42"/>
                    </a:lnTo>
                    <a:lnTo>
                      <a:pt x="2" y="41"/>
                    </a:lnTo>
                    <a:close/>
                    <a:moveTo>
                      <a:pt x="21" y="42"/>
                    </a:moveTo>
                    <a:lnTo>
                      <a:pt x="21" y="41"/>
                    </a:lnTo>
                    <a:lnTo>
                      <a:pt x="21" y="42"/>
                    </a:lnTo>
                    <a:close/>
                    <a:moveTo>
                      <a:pt x="8" y="41"/>
                    </a:moveTo>
                    <a:lnTo>
                      <a:pt x="6" y="41"/>
                    </a:lnTo>
                    <a:lnTo>
                      <a:pt x="8" y="41"/>
                    </a:lnTo>
                    <a:close/>
                    <a:moveTo>
                      <a:pt x="8" y="41"/>
                    </a:moveTo>
                    <a:lnTo>
                      <a:pt x="6" y="41"/>
                    </a:lnTo>
                    <a:lnTo>
                      <a:pt x="8" y="41"/>
                    </a:lnTo>
                    <a:close/>
                    <a:moveTo>
                      <a:pt x="27" y="41"/>
                    </a:moveTo>
                    <a:lnTo>
                      <a:pt x="25" y="41"/>
                    </a:lnTo>
                    <a:lnTo>
                      <a:pt x="27" y="41"/>
                    </a:lnTo>
                    <a:close/>
                    <a:moveTo>
                      <a:pt x="25" y="41"/>
                    </a:moveTo>
                    <a:lnTo>
                      <a:pt x="25" y="39"/>
                    </a:lnTo>
                    <a:lnTo>
                      <a:pt x="25" y="41"/>
                    </a:lnTo>
                    <a:close/>
                    <a:moveTo>
                      <a:pt x="8" y="39"/>
                    </a:moveTo>
                    <a:lnTo>
                      <a:pt x="8" y="41"/>
                    </a:lnTo>
                    <a:lnTo>
                      <a:pt x="8" y="39"/>
                    </a:lnTo>
                    <a:close/>
                    <a:moveTo>
                      <a:pt x="23" y="39"/>
                    </a:moveTo>
                    <a:lnTo>
                      <a:pt x="23" y="41"/>
                    </a:lnTo>
                    <a:lnTo>
                      <a:pt x="23" y="39"/>
                    </a:lnTo>
                    <a:lnTo>
                      <a:pt x="23" y="41"/>
                    </a:lnTo>
                    <a:lnTo>
                      <a:pt x="23" y="39"/>
                    </a:lnTo>
                    <a:close/>
                    <a:moveTo>
                      <a:pt x="10" y="39"/>
                    </a:moveTo>
                    <a:lnTo>
                      <a:pt x="10" y="41"/>
                    </a:lnTo>
                    <a:lnTo>
                      <a:pt x="10" y="39"/>
                    </a:lnTo>
                    <a:close/>
                    <a:moveTo>
                      <a:pt x="8" y="39"/>
                    </a:moveTo>
                    <a:lnTo>
                      <a:pt x="6" y="39"/>
                    </a:lnTo>
                    <a:lnTo>
                      <a:pt x="8" y="39"/>
                    </a:lnTo>
                    <a:close/>
                    <a:moveTo>
                      <a:pt x="10" y="39"/>
                    </a:moveTo>
                    <a:lnTo>
                      <a:pt x="8" y="39"/>
                    </a:lnTo>
                    <a:lnTo>
                      <a:pt x="10" y="39"/>
                    </a:lnTo>
                    <a:close/>
                    <a:moveTo>
                      <a:pt x="23" y="41"/>
                    </a:moveTo>
                    <a:lnTo>
                      <a:pt x="21" y="41"/>
                    </a:lnTo>
                    <a:lnTo>
                      <a:pt x="21" y="39"/>
                    </a:lnTo>
                    <a:lnTo>
                      <a:pt x="23" y="39"/>
                    </a:lnTo>
                    <a:lnTo>
                      <a:pt x="23" y="41"/>
                    </a:lnTo>
                    <a:close/>
                    <a:moveTo>
                      <a:pt x="29" y="39"/>
                    </a:moveTo>
                    <a:lnTo>
                      <a:pt x="29" y="41"/>
                    </a:lnTo>
                    <a:lnTo>
                      <a:pt x="27" y="41"/>
                    </a:lnTo>
                    <a:lnTo>
                      <a:pt x="29" y="41"/>
                    </a:lnTo>
                    <a:lnTo>
                      <a:pt x="29" y="39"/>
                    </a:lnTo>
                    <a:lnTo>
                      <a:pt x="29" y="41"/>
                    </a:lnTo>
                    <a:lnTo>
                      <a:pt x="27" y="41"/>
                    </a:lnTo>
                    <a:lnTo>
                      <a:pt x="27" y="39"/>
                    </a:lnTo>
                    <a:lnTo>
                      <a:pt x="29" y="39"/>
                    </a:lnTo>
                    <a:lnTo>
                      <a:pt x="29" y="37"/>
                    </a:lnTo>
                    <a:lnTo>
                      <a:pt x="29" y="39"/>
                    </a:lnTo>
                    <a:close/>
                    <a:moveTo>
                      <a:pt x="8" y="37"/>
                    </a:moveTo>
                    <a:lnTo>
                      <a:pt x="8" y="39"/>
                    </a:lnTo>
                    <a:lnTo>
                      <a:pt x="8" y="37"/>
                    </a:lnTo>
                    <a:close/>
                    <a:moveTo>
                      <a:pt x="31" y="39"/>
                    </a:moveTo>
                    <a:lnTo>
                      <a:pt x="31" y="37"/>
                    </a:lnTo>
                    <a:lnTo>
                      <a:pt x="29" y="37"/>
                    </a:lnTo>
                    <a:lnTo>
                      <a:pt x="31" y="37"/>
                    </a:lnTo>
                    <a:lnTo>
                      <a:pt x="31" y="39"/>
                    </a:lnTo>
                    <a:close/>
                    <a:moveTo>
                      <a:pt x="8" y="37"/>
                    </a:moveTo>
                    <a:lnTo>
                      <a:pt x="10" y="37"/>
                    </a:lnTo>
                    <a:lnTo>
                      <a:pt x="8" y="37"/>
                    </a:lnTo>
                    <a:lnTo>
                      <a:pt x="10" y="37"/>
                    </a:lnTo>
                    <a:lnTo>
                      <a:pt x="10" y="39"/>
                    </a:lnTo>
                    <a:lnTo>
                      <a:pt x="10" y="37"/>
                    </a:lnTo>
                    <a:lnTo>
                      <a:pt x="8" y="37"/>
                    </a:lnTo>
                    <a:close/>
                    <a:moveTo>
                      <a:pt x="10" y="31"/>
                    </a:moveTo>
                    <a:lnTo>
                      <a:pt x="10" y="33"/>
                    </a:lnTo>
                    <a:lnTo>
                      <a:pt x="10" y="31"/>
                    </a:lnTo>
                    <a:close/>
                    <a:moveTo>
                      <a:pt x="10" y="23"/>
                    </a:moveTo>
                    <a:lnTo>
                      <a:pt x="10" y="21"/>
                    </a:lnTo>
                    <a:lnTo>
                      <a:pt x="10" y="23"/>
                    </a:lnTo>
                    <a:close/>
                    <a:moveTo>
                      <a:pt x="12" y="15"/>
                    </a:moveTo>
                    <a:lnTo>
                      <a:pt x="10" y="15"/>
                    </a:lnTo>
                    <a:lnTo>
                      <a:pt x="12" y="15"/>
                    </a:lnTo>
                    <a:close/>
                    <a:moveTo>
                      <a:pt x="12" y="12"/>
                    </a:moveTo>
                    <a:lnTo>
                      <a:pt x="12" y="13"/>
                    </a:lnTo>
                    <a:lnTo>
                      <a:pt x="10" y="13"/>
                    </a:lnTo>
                    <a:lnTo>
                      <a:pt x="10" y="12"/>
                    </a:lnTo>
                    <a:lnTo>
                      <a:pt x="12" y="12"/>
                    </a:lnTo>
                    <a:close/>
                    <a:moveTo>
                      <a:pt x="47" y="13"/>
                    </a:moveTo>
                    <a:lnTo>
                      <a:pt x="47" y="12"/>
                    </a:lnTo>
                    <a:lnTo>
                      <a:pt x="49" y="12"/>
                    </a:lnTo>
                    <a:lnTo>
                      <a:pt x="47" y="13"/>
                    </a:lnTo>
                    <a:close/>
                    <a:moveTo>
                      <a:pt x="4" y="12"/>
                    </a:moveTo>
                    <a:lnTo>
                      <a:pt x="4" y="10"/>
                    </a:lnTo>
                    <a:lnTo>
                      <a:pt x="4" y="12"/>
                    </a:lnTo>
                    <a:close/>
                    <a:moveTo>
                      <a:pt x="10" y="12"/>
                    </a:moveTo>
                    <a:lnTo>
                      <a:pt x="10" y="10"/>
                    </a:lnTo>
                    <a:lnTo>
                      <a:pt x="10" y="12"/>
                    </a:lnTo>
                    <a:close/>
                    <a:moveTo>
                      <a:pt x="10" y="10"/>
                    </a:moveTo>
                    <a:lnTo>
                      <a:pt x="8" y="10"/>
                    </a:lnTo>
                    <a:lnTo>
                      <a:pt x="10" y="10"/>
                    </a:lnTo>
                    <a:close/>
                    <a:moveTo>
                      <a:pt x="12" y="12"/>
                    </a:moveTo>
                    <a:lnTo>
                      <a:pt x="10" y="12"/>
                    </a:lnTo>
                    <a:lnTo>
                      <a:pt x="10" y="10"/>
                    </a:lnTo>
                    <a:lnTo>
                      <a:pt x="12" y="10"/>
                    </a:lnTo>
                    <a:lnTo>
                      <a:pt x="12" y="12"/>
                    </a:lnTo>
                    <a:close/>
                    <a:moveTo>
                      <a:pt x="27" y="2"/>
                    </a:moveTo>
                    <a:lnTo>
                      <a:pt x="27" y="4"/>
                    </a:lnTo>
                    <a:lnTo>
                      <a:pt x="29" y="6"/>
                    </a:lnTo>
                    <a:lnTo>
                      <a:pt x="31" y="8"/>
                    </a:lnTo>
                    <a:lnTo>
                      <a:pt x="31" y="10"/>
                    </a:lnTo>
                    <a:lnTo>
                      <a:pt x="33" y="10"/>
                    </a:lnTo>
                    <a:lnTo>
                      <a:pt x="33" y="12"/>
                    </a:lnTo>
                    <a:lnTo>
                      <a:pt x="33" y="13"/>
                    </a:lnTo>
                    <a:lnTo>
                      <a:pt x="35" y="13"/>
                    </a:lnTo>
                    <a:lnTo>
                      <a:pt x="35" y="15"/>
                    </a:lnTo>
                    <a:lnTo>
                      <a:pt x="35" y="17"/>
                    </a:lnTo>
                    <a:lnTo>
                      <a:pt x="35" y="19"/>
                    </a:lnTo>
                    <a:lnTo>
                      <a:pt x="35" y="21"/>
                    </a:lnTo>
                    <a:lnTo>
                      <a:pt x="35" y="23"/>
                    </a:lnTo>
                    <a:lnTo>
                      <a:pt x="35" y="25"/>
                    </a:lnTo>
                    <a:lnTo>
                      <a:pt x="35" y="27"/>
                    </a:lnTo>
                    <a:lnTo>
                      <a:pt x="37" y="27"/>
                    </a:lnTo>
                    <a:lnTo>
                      <a:pt x="37" y="29"/>
                    </a:lnTo>
                    <a:lnTo>
                      <a:pt x="35" y="31"/>
                    </a:lnTo>
                    <a:lnTo>
                      <a:pt x="35" y="33"/>
                    </a:lnTo>
                    <a:lnTo>
                      <a:pt x="35" y="35"/>
                    </a:lnTo>
                    <a:lnTo>
                      <a:pt x="33" y="35"/>
                    </a:lnTo>
                    <a:lnTo>
                      <a:pt x="33" y="37"/>
                    </a:lnTo>
                    <a:lnTo>
                      <a:pt x="31" y="37"/>
                    </a:lnTo>
                    <a:lnTo>
                      <a:pt x="29" y="37"/>
                    </a:lnTo>
                    <a:lnTo>
                      <a:pt x="27" y="37"/>
                    </a:lnTo>
                    <a:lnTo>
                      <a:pt x="27" y="39"/>
                    </a:lnTo>
                    <a:lnTo>
                      <a:pt x="27" y="37"/>
                    </a:lnTo>
                    <a:lnTo>
                      <a:pt x="27" y="39"/>
                    </a:lnTo>
                    <a:lnTo>
                      <a:pt x="25" y="39"/>
                    </a:lnTo>
                    <a:lnTo>
                      <a:pt x="27" y="39"/>
                    </a:lnTo>
                    <a:lnTo>
                      <a:pt x="25" y="39"/>
                    </a:lnTo>
                    <a:lnTo>
                      <a:pt x="23" y="39"/>
                    </a:lnTo>
                    <a:lnTo>
                      <a:pt x="23" y="37"/>
                    </a:lnTo>
                    <a:lnTo>
                      <a:pt x="23" y="39"/>
                    </a:lnTo>
                    <a:lnTo>
                      <a:pt x="21" y="39"/>
                    </a:lnTo>
                    <a:lnTo>
                      <a:pt x="20" y="39"/>
                    </a:lnTo>
                    <a:lnTo>
                      <a:pt x="20" y="41"/>
                    </a:lnTo>
                    <a:lnTo>
                      <a:pt x="21" y="41"/>
                    </a:lnTo>
                    <a:lnTo>
                      <a:pt x="21" y="39"/>
                    </a:lnTo>
                    <a:lnTo>
                      <a:pt x="21" y="41"/>
                    </a:lnTo>
                    <a:lnTo>
                      <a:pt x="20" y="41"/>
                    </a:lnTo>
                    <a:lnTo>
                      <a:pt x="21" y="41"/>
                    </a:lnTo>
                    <a:lnTo>
                      <a:pt x="21" y="42"/>
                    </a:lnTo>
                    <a:lnTo>
                      <a:pt x="20" y="42"/>
                    </a:lnTo>
                    <a:lnTo>
                      <a:pt x="20" y="41"/>
                    </a:lnTo>
                    <a:lnTo>
                      <a:pt x="20" y="39"/>
                    </a:lnTo>
                    <a:lnTo>
                      <a:pt x="20" y="41"/>
                    </a:lnTo>
                    <a:lnTo>
                      <a:pt x="18" y="41"/>
                    </a:lnTo>
                    <a:lnTo>
                      <a:pt x="20" y="41"/>
                    </a:lnTo>
                    <a:lnTo>
                      <a:pt x="18" y="41"/>
                    </a:lnTo>
                    <a:lnTo>
                      <a:pt x="20" y="41"/>
                    </a:lnTo>
                    <a:lnTo>
                      <a:pt x="18" y="41"/>
                    </a:lnTo>
                    <a:lnTo>
                      <a:pt x="20" y="41"/>
                    </a:lnTo>
                    <a:lnTo>
                      <a:pt x="20" y="42"/>
                    </a:lnTo>
                    <a:lnTo>
                      <a:pt x="18" y="42"/>
                    </a:lnTo>
                    <a:lnTo>
                      <a:pt x="20" y="42"/>
                    </a:lnTo>
                    <a:lnTo>
                      <a:pt x="18" y="42"/>
                    </a:lnTo>
                    <a:lnTo>
                      <a:pt x="18" y="44"/>
                    </a:lnTo>
                    <a:lnTo>
                      <a:pt x="18" y="42"/>
                    </a:lnTo>
                    <a:lnTo>
                      <a:pt x="16" y="42"/>
                    </a:lnTo>
                    <a:lnTo>
                      <a:pt x="18" y="42"/>
                    </a:lnTo>
                    <a:lnTo>
                      <a:pt x="18" y="41"/>
                    </a:lnTo>
                    <a:lnTo>
                      <a:pt x="16" y="41"/>
                    </a:lnTo>
                    <a:lnTo>
                      <a:pt x="16" y="42"/>
                    </a:lnTo>
                    <a:lnTo>
                      <a:pt x="16" y="44"/>
                    </a:lnTo>
                    <a:lnTo>
                      <a:pt x="14" y="42"/>
                    </a:lnTo>
                    <a:lnTo>
                      <a:pt x="14" y="44"/>
                    </a:lnTo>
                    <a:lnTo>
                      <a:pt x="14" y="42"/>
                    </a:lnTo>
                    <a:lnTo>
                      <a:pt x="14" y="44"/>
                    </a:lnTo>
                    <a:lnTo>
                      <a:pt x="12" y="44"/>
                    </a:lnTo>
                    <a:lnTo>
                      <a:pt x="12" y="42"/>
                    </a:lnTo>
                    <a:lnTo>
                      <a:pt x="10" y="42"/>
                    </a:lnTo>
                    <a:lnTo>
                      <a:pt x="10" y="41"/>
                    </a:lnTo>
                    <a:lnTo>
                      <a:pt x="10" y="42"/>
                    </a:lnTo>
                    <a:lnTo>
                      <a:pt x="12" y="42"/>
                    </a:lnTo>
                    <a:lnTo>
                      <a:pt x="10" y="42"/>
                    </a:lnTo>
                    <a:lnTo>
                      <a:pt x="10" y="41"/>
                    </a:lnTo>
                    <a:lnTo>
                      <a:pt x="10" y="42"/>
                    </a:lnTo>
                    <a:lnTo>
                      <a:pt x="10" y="41"/>
                    </a:lnTo>
                    <a:lnTo>
                      <a:pt x="12" y="41"/>
                    </a:lnTo>
                    <a:lnTo>
                      <a:pt x="12" y="42"/>
                    </a:lnTo>
                    <a:lnTo>
                      <a:pt x="12" y="41"/>
                    </a:lnTo>
                    <a:lnTo>
                      <a:pt x="12" y="42"/>
                    </a:lnTo>
                    <a:lnTo>
                      <a:pt x="12" y="41"/>
                    </a:lnTo>
                    <a:lnTo>
                      <a:pt x="10" y="41"/>
                    </a:lnTo>
                    <a:lnTo>
                      <a:pt x="12" y="41"/>
                    </a:lnTo>
                    <a:lnTo>
                      <a:pt x="12" y="39"/>
                    </a:lnTo>
                    <a:lnTo>
                      <a:pt x="12" y="41"/>
                    </a:lnTo>
                    <a:lnTo>
                      <a:pt x="10" y="41"/>
                    </a:lnTo>
                    <a:lnTo>
                      <a:pt x="10" y="39"/>
                    </a:lnTo>
                    <a:lnTo>
                      <a:pt x="10" y="37"/>
                    </a:lnTo>
                    <a:lnTo>
                      <a:pt x="10" y="39"/>
                    </a:lnTo>
                    <a:lnTo>
                      <a:pt x="10" y="37"/>
                    </a:lnTo>
                    <a:lnTo>
                      <a:pt x="10" y="35"/>
                    </a:lnTo>
                    <a:lnTo>
                      <a:pt x="10" y="33"/>
                    </a:lnTo>
                    <a:lnTo>
                      <a:pt x="12" y="33"/>
                    </a:lnTo>
                    <a:lnTo>
                      <a:pt x="12" y="31"/>
                    </a:lnTo>
                    <a:lnTo>
                      <a:pt x="12" y="29"/>
                    </a:lnTo>
                    <a:lnTo>
                      <a:pt x="14" y="29"/>
                    </a:lnTo>
                    <a:lnTo>
                      <a:pt x="14" y="31"/>
                    </a:lnTo>
                    <a:lnTo>
                      <a:pt x="14" y="29"/>
                    </a:lnTo>
                    <a:lnTo>
                      <a:pt x="12" y="29"/>
                    </a:lnTo>
                    <a:lnTo>
                      <a:pt x="12" y="27"/>
                    </a:lnTo>
                    <a:lnTo>
                      <a:pt x="14" y="27"/>
                    </a:lnTo>
                    <a:lnTo>
                      <a:pt x="12" y="27"/>
                    </a:lnTo>
                    <a:lnTo>
                      <a:pt x="12" y="25"/>
                    </a:lnTo>
                    <a:lnTo>
                      <a:pt x="12" y="23"/>
                    </a:lnTo>
                    <a:lnTo>
                      <a:pt x="12" y="21"/>
                    </a:lnTo>
                    <a:lnTo>
                      <a:pt x="10" y="21"/>
                    </a:lnTo>
                    <a:lnTo>
                      <a:pt x="12" y="21"/>
                    </a:lnTo>
                    <a:lnTo>
                      <a:pt x="12" y="19"/>
                    </a:lnTo>
                    <a:lnTo>
                      <a:pt x="10" y="21"/>
                    </a:lnTo>
                    <a:lnTo>
                      <a:pt x="10" y="19"/>
                    </a:lnTo>
                    <a:lnTo>
                      <a:pt x="10" y="21"/>
                    </a:lnTo>
                    <a:lnTo>
                      <a:pt x="8" y="21"/>
                    </a:lnTo>
                    <a:lnTo>
                      <a:pt x="8" y="19"/>
                    </a:lnTo>
                    <a:lnTo>
                      <a:pt x="8" y="21"/>
                    </a:lnTo>
                    <a:lnTo>
                      <a:pt x="8" y="19"/>
                    </a:lnTo>
                    <a:lnTo>
                      <a:pt x="10" y="19"/>
                    </a:lnTo>
                    <a:lnTo>
                      <a:pt x="8" y="19"/>
                    </a:lnTo>
                    <a:lnTo>
                      <a:pt x="10" y="19"/>
                    </a:lnTo>
                    <a:lnTo>
                      <a:pt x="10" y="17"/>
                    </a:lnTo>
                    <a:lnTo>
                      <a:pt x="10" y="19"/>
                    </a:lnTo>
                    <a:lnTo>
                      <a:pt x="10" y="17"/>
                    </a:lnTo>
                    <a:lnTo>
                      <a:pt x="12" y="17"/>
                    </a:lnTo>
                    <a:lnTo>
                      <a:pt x="12" y="19"/>
                    </a:lnTo>
                    <a:lnTo>
                      <a:pt x="12" y="17"/>
                    </a:lnTo>
                    <a:lnTo>
                      <a:pt x="12" y="19"/>
                    </a:lnTo>
                    <a:lnTo>
                      <a:pt x="12" y="17"/>
                    </a:lnTo>
                    <a:lnTo>
                      <a:pt x="12" y="19"/>
                    </a:lnTo>
                    <a:lnTo>
                      <a:pt x="12" y="17"/>
                    </a:lnTo>
                    <a:lnTo>
                      <a:pt x="14" y="17"/>
                    </a:lnTo>
                    <a:lnTo>
                      <a:pt x="14" y="19"/>
                    </a:lnTo>
                    <a:lnTo>
                      <a:pt x="16" y="19"/>
                    </a:lnTo>
                    <a:lnTo>
                      <a:pt x="16" y="17"/>
                    </a:lnTo>
                    <a:lnTo>
                      <a:pt x="14" y="17"/>
                    </a:lnTo>
                    <a:lnTo>
                      <a:pt x="14" y="15"/>
                    </a:lnTo>
                    <a:lnTo>
                      <a:pt x="12" y="15"/>
                    </a:lnTo>
                    <a:lnTo>
                      <a:pt x="14" y="15"/>
                    </a:lnTo>
                    <a:lnTo>
                      <a:pt x="12" y="15"/>
                    </a:lnTo>
                    <a:lnTo>
                      <a:pt x="14" y="15"/>
                    </a:lnTo>
                    <a:lnTo>
                      <a:pt x="12" y="15"/>
                    </a:lnTo>
                    <a:lnTo>
                      <a:pt x="14" y="15"/>
                    </a:lnTo>
                    <a:lnTo>
                      <a:pt x="14" y="13"/>
                    </a:lnTo>
                    <a:lnTo>
                      <a:pt x="14" y="15"/>
                    </a:lnTo>
                    <a:lnTo>
                      <a:pt x="14" y="13"/>
                    </a:lnTo>
                    <a:lnTo>
                      <a:pt x="12" y="13"/>
                    </a:lnTo>
                    <a:lnTo>
                      <a:pt x="14" y="13"/>
                    </a:lnTo>
                    <a:lnTo>
                      <a:pt x="12" y="13"/>
                    </a:lnTo>
                    <a:lnTo>
                      <a:pt x="12" y="12"/>
                    </a:lnTo>
                    <a:lnTo>
                      <a:pt x="12" y="10"/>
                    </a:lnTo>
                    <a:lnTo>
                      <a:pt x="12" y="12"/>
                    </a:lnTo>
                    <a:lnTo>
                      <a:pt x="14" y="12"/>
                    </a:lnTo>
                    <a:lnTo>
                      <a:pt x="12" y="10"/>
                    </a:lnTo>
                    <a:lnTo>
                      <a:pt x="14" y="10"/>
                    </a:lnTo>
                    <a:lnTo>
                      <a:pt x="12" y="10"/>
                    </a:lnTo>
                    <a:lnTo>
                      <a:pt x="14" y="10"/>
                    </a:lnTo>
                    <a:lnTo>
                      <a:pt x="12" y="10"/>
                    </a:lnTo>
                    <a:lnTo>
                      <a:pt x="12" y="8"/>
                    </a:lnTo>
                    <a:lnTo>
                      <a:pt x="14" y="8"/>
                    </a:lnTo>
                    <a:lnTo>
                      <a:pt x="14" y="6"/>
                    </a:lnTo>
                    <a:lnTo>
                      <a:pt x="16" y="6"/>
                    </a:lnTo>
                    <a:lnTo>
                      <a:pt x="16" y="4"/>
                    </a:lnTo>
                    <a:lnTo>
                      <a:pt x="18" y="4"/>
                    </a:lnTo>
                    <a:lnTo>
                      <a:pt x="20" y="4"/>
                    </a:lnTo>
                    <a:lnTo>
                      <a:pt x="21" y="4"/>
                    </a:lnTo>
                    <a:lnTo>
                      <a:pt x="23" y="4"/>
                    </a:lnTo>
                    <a:lnTo>
                      <a:pt x="25" y="4"/>
                    </a:lnTo>
                    <a:lnTo>
                      <a:pt x="25" y="2"/>
                    </a:lnTo>
                    <a:lnTo>
                      <a:pt x="25" y="0"/>
                    </a:lnTo>
                    <a:lnTo>
                      <a:pt x="27" y="0"/>
                    </a:lnTo>
                    <a:lnTo>
                      <a:pt x="27"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31" name="Freeform 1405"/>
              <p:cNvSpPr>
                <a:spLocks noEditPoints="1"/>
              </p:cNvSpPr>
              <p:nvPr/>
            </p:nvSpPr>
            <p:spPr bwMode="gray">
              <a:xfrm>
                <a:off x="5313253" y="2174872"/>
                <a:ext cx="3866" cy="2899"/>
              </a:xfrm>
              <a:custGeom>
                <a:avLst/>
                <a:gdLst>
                  <a:gd name="T0" fmla="*/ 2 w 4"/>
                  <a:gd name="T1" fmla="*/ 3 h 3"/>
                  <a:gd name="T2" fmla="*/ 2 w 4"/>
                  <a:gd name="T3" fmla="*/ 3 h 3"/>
                  <a:gd name="T4" fmla="*/ 2 w 4"/>
                  <a:gd name="T5" fmla="*/ 3 h 3"/>
                  <a:gd name="T6" fmla="*/ 2 w 4"/>
                  <a:gd name="T7" fmla="*/ 3 h 3"/>
                  <a:gd name="T8" fmla="*/ 2 w 4"/>
                  <a:gd name="T9" fmla="*/ 3 h 3"/>
                  <a:gd name="T10" fmla="*/ 2 w 4"/>
                  <a:gd name="T11" fmla="*/ 3 h 3"/>
                  <a:gd name="T12" fmla="*/ 2 w 4"/>
                  <a:gd name="T13" fmla="*/ 3 h 3"/>
                  <a:gd name="T14" fmla="*/ 2 w 4"/>
                  <a:gd name="T15" fmla="*/ 3 h 3"/>
                  <a:gd name="T16" fmla="*/ 2 w 4"/>
                  <a:gd name="T17" fmla="*/ 3 h 3"/>
                  <a:gd name="T18" fmla="*/ 2 w 4"/>
                  <a:gd name="T19" fmla="*/ 3 h 3"/>
                  <a:gd name="T20" fmla="*/ 2 w 4"/>
                  <a:gd name="T21" fmla="*/ 3 h 3"/>
                  <a:gd name="T22" fmla="*/ 2 w 4"/>
                  <a:gd name="T23" fmla="*/ 3 h 3"/>
                  <a:gd name="T24" fmla="*/ 0 w 4"/>
                  <a:gd name="T25" fmla="*/ 3 h 3"/>
                  <a:gd name="T26" fmla="*/ 0 w 4"/>
                  <a:gd name="T27" fmla="*/ 3 h 3"/>
                  <a:gd name="T28" fmla="*/ 0 w 4"/>
                  <a:gd name="T29" fmla="*/ 3 h 3"/>
                  <a:gd name="T30" fmla="*/ 0 w 4"/>
                  <a:gd name="T31" fmla="*/ 3 h 3"/>
                  <a:gd name="T32" fmla="*/ 0 w 4"/>
                  <a:gd name="T33" fmla="*/ 3 h 3"/>
                  <a:gd name="T34" fmla="*/ 0 w 4"/>
                  <a:gd name="T35" fmla="*/ 3 h 3"/>
                  <a:gd name="T36" fmla="*/ 0 w 4"/>
                  <a:gd name="T37" fmla="*/ 3 h 3"/>
                  <a:gd name="T38" fmla="*/ 0 w 4"/>
                  <a:gd name="T39" fmla="*/ 3 h 3"/>
                  <a:gd name="T40" fmla="*/ 0 w 4"/>
                  <a:gd name="T41" fmla="*/ 3 h 3"/>
                  <a:gd name="T42" fmla="*/ 2 w 4"/>
                  <a:gd name="T43" fmla="*/ 0 h 3"/>
                  <a:gd name="T44" fmla="*/ 2 w 4"/>
                  <a:gd name="T45" fmla="*/ 2 h 3"/>
                  <a:gd name="T46" fmla="*/ 2 w 4"/>
                  <a:gd name="T47" fmla="*/ 0 h 3"/>
                  <a:gd name="T48" fmla="*/ 2 w 4"/>
                  <a:gd name="T49" fmla="*/ 2 h 3"/>
                  <a:gd name="T50" fmla="*/ 4 w 4"/>
                  <a:gd name="T51" fmla="*/ 2 h 3"/>
                  <a:gd name="T52" fmla="*/ 4 w 4"/>
                  <a:gd name="T53" fmla="*/ 2 h 3"/>
                  <a:gd name="T54" fmla="*/ 2 w 4"/>
                  <a:gd name="T55" fmla="*/ 2 h 3"/>
                  <a:gd name="T56" fmla="*/ 2 w 4"/>
                  <a:gd name="T57" fmla="*/ 2 h 3"/>
                  <a:gd name="T58" fmla="*/ 2 w 4"/>
                  <a:gd name="T59" fmla="*/ 2 h 3"/>
                  <a:gd name="T60" fmla="*/ 2 w 4"/>
                  <a:gd name="T61" fmla="*/ 2 h 3"/>
                  <a:gd name="T62" fmla="*/ 2 w 4"/>
                  <a:gd name="T63" fmla="*/ 2 h 3"/>
                  <a:gd name="T64" fmla="*/ 4 w 4"/>
                  <a:gd name="T65" fmla="*/ 2 h 3"/>
                  <a:gd name="T66" fmla="*/ 4 w 4"/>
                  <a:gd name="T67" fmla="*/ 2 h 3"/>
                  <a:gd name="T68" fmla="*/ 4 w 4"/>
                  <a:gd name="T69" fmla="*/ 2 h 3"/>
                  <a:gd name="T70" fmla="*/ 4 w 4"/>
                  <a:gd name="T71" fmla="*/ 2 h 3"/>
                  <a:gd name="T72" fmla="*/ 4 w 4"/>
                  <a:gd name="T73" fmla="*/ 2 h 3"/>
                  <a:gd name="T74" fmla="*/ 4 w 4"/>
                  <a:gd name="T75" fmla="*/ 2 h 3"/>
                  <a:gd name="T76" fmla="*/ 4 w 4"/>
                  <a:gd name="T77" fmla="*/ 2 h 3"/>
                  <a:gd name="T78" fmla="*/ 2 w 4"/>
                  <a:gd name="T79" fmla="*/ 2 h 3"/>
                  <a:gd name="T80" fmla="*/ 2 w 4"/>
                  <a:gd name="T81" fmla="*/ 3 h 3"/>
                  <a:gd name="T82" fmla="*/ 4 w 4"/>
                  <a:gd name="T83" fmla="*/ 3 h 3"/>
                  <a:gd name="T84" fmla="*/ 4 w 4"/>
                  <a:gd name="T85" fmla="*/ 3 h 3"/>
                  <a:gd name="T86" fmla="*/ 2 w 4"/>
                  <a:gd name="T87" fmla="*/ 3 h 3"/>
                  <a:gd name="T88" fmla="*/ 2 w 4"/>
                  <a:gd name="T89" fmla="*/ 3 h 3"/>
                  <a:gd name="T90" fmla="*/ 2 w 4"/>
                  <a:gd name="T91" fmla="*/ 3 h 3"/>
                  <a:gd name="T92" fmla="*/ 2 w 4"/>
                  <a:gd name="T93" fmla="*/ 3 h 3"/>
                  <a:gd name="T94" fmla="*/ 2 w 4"/>
                  <a:gd name="T95" fmla="*/ 2 h 3"/>
                  <a:gd name="T96" fmla="*/ 2 w 4"/>
                  <a:gd name="T97" fmla="*/ 2 h 3"/>
                  <a:gd name="T98" fmla="*/ 0 w 4"/>
                  <a:gd name="T99" fmla="*/ 2 h 3"/>
                  <a:gd name="T100" fmla="*/ 0 w 4"/>
                  <a:gd name="T101" fmla="*/ 2 h 3"/>
                  <a:gd name="T102" fmla="*/ 0 w 4"/>
                  <a:gd name="T103" fmla="*/ 2 h 3"/>
                  <a:gd name="T104" fmla="*/ 0 w 4"/>
                  <a:gd name="T105" fmla="*/ 2 h 3"/>
                  <a:gd name="T106" fmla="*/ 0 w 4"/>
                  <a:gd name="T107" fmla="*/ 2 h 3"/>
                  <a:gd name="T108" fmla="*/ 2 w 4"/>
                  <a:gd name="T109" fmla="*/ 2 h 3"/>
                  <a:gd name="T110" fmla="*/ 2 w 4"/>
                  <a:gd name="T111" fmla="*/ 2 h 3"/>
                  <a:gd name="T112" fmla="*/ 2 w 4"/>
                  <a:gd name="T11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 h="3">
                    <a:moveTo>
                      <a:pt x="2" y="3"/>
                    </a:move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close/>
                    <a:moveTo>
                      <a:pt x="2" y="3"/>
                    </a:move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close/>
                    <a:moveTo>
                      <a:pt x="2" y="3"/>
                    </a:moveTo>
                    <a:lnTo>
                      <a:pt x="2"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2" y="2"/>
                    </a:lnTo>
                    <a:lnTo>
                      <a:pt x="2" y="2"/>
                    </a:lnTo>
                    <a:lnTo>
                      <a:pt x="2" y="3"/>
                    </a:lnTo>
                    <a:close/>
                    <a:moveTo>
                      <a:pt x="2" y="0"/>
                    </a:move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0"/>
                    </a:lnTo>
                    <a:lnTo>
                      <a:pt x="2" y="0"/>
                    </a:lnTo>
                    <a:lnTo>
                      <a:pt x="2" y="2"/>
                    </a:lnTo>
                    <a:lnTo>
                      <a:pt x="2" y="0"/>
                    </a:lnTo>
                    <a:lnTo>
                      <a:pt x="2" y="2"/>
                    </a:lnTo>
                    <a:lnTo>
                      <a:pt x="2" y="2"/>
                    </a:lnTo>
                    <a:lnTo>
                      <a:pt x="2" y="2"/>
                    </a:lnTo>
                    <a:lnTo>
                      <a:pt x="2" y="2"/>
                    </a:lnTo>
                    <a:lnTo>
                      <a:pt x="2" y="2"/>
                    </a:lnTo>
                    <a:lnTo>
                      <a:pt x="2" y="2"/>
                    </a:lnTo>
                    <a:lnTo>
                      <a:pt x="2" y="2"/>
                    </a:lnTo>
                    <a:lnTo>
                      <a:pt x="2" y="2"/>
                    </a:lnTo>
                    <a:lnTo>
                      <a:pt x="2" y="2"/>
                    </a:lnTo>
                    <a:lnTo>
                      <a:pt x="2" y="2"/>
                    </a:lnTo>
                    <a:lnTo>
                      <a:pt x="4" y="2"/>
                    </a:lnTo>
                    <a:lnTo>
                      <a:pt x="4" y="2"/>
                    </a:lnTo>
                    <a:lnTo>
                      <a:pt x="4" y="2"/>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2"/>
                    </a:lnTo>
                    <a:lnTo>
                      <a:pt x="2"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3"/>
                    </a:lnTo>
                    <a:lnTo>
                      <a:pt x="4" y="2"/>
                    </a:lnTo>
                    <a:lnTo>
                      <a:pt x="4" y="2"/>
                    </a:lnTo>
                    <a:lnTo>
                      <a:pt x="4" y="2"/>
                    </a:lnTo>
                    <a:lnTo>
                      <a:pt x="4" y="2"/>
                    </a:lnTo>
                    <a:lnTo>
                      <a:pt x="4" y="2"/>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3"/>
                    </a:lnTo>
                    <a:lnTo>
                      <a:pt x="2"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32" name="Freeform 1406"/>
              <p:cNvSpPr>
                <a:spLocks/>
              </p:cNvSpPr>
              <p:nvPr/>
            </p:nvSpPr>
            <p:spPr bwMode="gray">
              <a:xfrm>
                <a:off x="4532401" y="1914910"/>
                <a:ext cx="54118" cy="33824"/>
              </a:xfrm>
              <a:custGeom>
                <a:avLst/>
                <a:gdLst>
                  <a:gd name="T0" fmla="*/ 51 w 56"/>
                  <a:gd name="T1" fmla="*/ 2 h 35"/>
                  <a:gd name="T2" fmla="*/ 52 w 56"/>
                  <a:gd name="T3" fmla="*/ 6 h 35"/>
                  <a:gd name="T4" fmla="*/ 54 w 56"/>
                  <a:gd name="T5" fmla="*/ 8 h 35"/>
                  <a:gd name="T6" fmla="*/ 56 w 56"/>
                  <a:gd name="T7" fmla="*/ 6 h 35"/>
                  <a:gd name="T8" fmla="*/ 56 w 56"/>
                  <a:gd name="T9" fmla="*/ 9 h 35"/>
                  <a:gd name="T10" fmla="*/ 54 w 56"/>
                  <a:gd name="T11" fmla="*/ 11 h 35"/>
                  <a:gd name="T12" fmla="*/ 52 w 56"/>
                  <a:gd name="T13" fmla="*/ 11 h 35"/>
                  <a:gd name="T14" fmla="*/ 51 w 56"/>
                  <a:gd name="T15" fmla="*/ 13 h 35"/>
                  <a:gd name="T16" fmla="*/ 49 w 56"/>
                  <a:gd name="T17" fmla="*/ 15 h 35"/>
                  <a:gd name="T18" fmla="*/ 49 w 56"/>
                  <a:gd name="T19" fmla="*/ 19 h 35"/>
                  <a:gd name="T20" fmla="*/ 47 w 56"/>
                  <a:gd name="T21" fmla="*/ 21 h 35"/>
                  <a:gd name="T22" fmla="*/ 45 w 56"/>
                  <a:gd name="T23" fmla="*/ 23 h 35"/>
                  <a:gd name="T24" fmla="*/ 43 w 56"/>
                  <a:gd name="T25" fmla="*/ 25 h 35"/>
                  <a:gd name="T26" fmla="*/ 43 w 56"/>
                  <a:gd name="T27" fmla="*/ 29 h 35"/>
                  <a:gd name="T28" fmla="*/ 39 w 56"/>
                  <a:gd name="T29" fmla="*/ 29 h 35"/>
                  <a:gd name="T30" fmla="*/ 37 w 56"/>
                  <a:gd name="T31" fmla="*/ 31 h 35"/>
                  <a:gd name="T32" fmla="*/ 33 w 56"/>
                  <a:gd name="T33" fmla="*/ 31 h 35"/>
                  <a:gd name="T34" fmla="*/ 29 w 56"/>
                  <a:gd name="T35" fmla="*/ 31 h 35"/>
                  <a:gd name="T36" fmla="*/ 27 w 56"/>
                  <a:gd name="T37" fmla="*/ 33 h 35"/>
                  <a:gd name="T38" fmla="*/ 23 w 56"/>
                  <a:gd name="T39" fmla="*/ 33 h 35"/>
                  <a:gd name="T40" fmla="*/ 22 w 56"/>
                  <a:gd name="T41" fmla="*/ 35 h 35"/>
                  <a:gd name="T42" fmla="*/ 18 w 56"/>
                  <a:gd name="T43" fmla="*/ 35 h 35"/>
                  <a:gd name="T44" fmla="*/ 14 w 56"/>
                  <a:gd name="T45" fmla="*/ 35 h 35"/>
                  <a:gd name="T46" fmla="*/ 12 w 56"/>
                  <a:gd name="T47" fmla="*/ 33 h 35"/>
                  <a:gd name="T48" fmla="*/ 10 w 56"/>
                  <a:gd name="T49" fmla="*/ 31 h 35"/>
                  <a:gd name="T50" fmla="*/ 8 w 56"/>
                  <a:gd name="T51" fmla="*/ 29 h 35"/>
                  <a:gd name="T52" fmla="*/ 6 w 56"/>
                  <a:gd name="T53" fmla="*/ 27 h 35"/>
                  <a:gd name="T54" fmla="*/ 4 w 56"/>
                  <a:gd name="T55" fmla="*/ 25 h 35"/>
                  <a:gd name="T56" fmla="*/ 4 w 56"/>
                  <a:gd name="T57" fmla="*/ 25 h 35"/>
                  <a:gd name="T58" fmla="*/ 2 w 56"/>
                  <a:gd name="T59" fmla="*/ 23 h 35"/>
                  <a:gd name="T60" fmla="*/ 0 w 56"/>
                  <a:gd name="T61" fmla="*/ 21 h 35"/>
                  <a:gd name="T62" fmla="*/ 2 w 56"/>
                  <a:gd name="T63" fmla="*/ 19 h 35"/>
                  <a:gd name="T64" fmla="*/ 4 w 56"/>
                  <a:gd name="T65" fmla="*/ 21 h 35"/>
                  <a:gd name="T66" fmla="*/ 4 w 56"/>
                  <a:gd name="T67" fmla="*/ 17 h 35"/>
                  <a:gd name="T68" fmla="*/ 4 w 56"/>
                  <a:gd name="T69" fmla="*/ 17 h 35"/>
                  <a:gd name="T70" fmla="*/ 6 w 56"/>
                  <a:gd name="T71" fmla="*/ 15 h 35"/>
                  <a:gd name="T72" fmla="*/ 4 w 56"/>
                  <a:gd name="T73" fmla="*/ 11 h 35"/>
                  <a:gd name="T74" fmla="*/ 4 w 56"/>
                  <a:gd name="T75" fmla="*/ 11 h 35"/>
                  <a:gd name="T76" fmla="*/ 8 w 56"/>
                  <a:gd name="T77" fmla="*/ 11 h 35"/>
                  <a:gd name="T78" fmla="*/ 8 w 56"/>
                  <a:gd name="T79" fmla="*/ 8 h 35"/>
                  <a:gd name="T80" fmla="*/ 8 w 56"/>
                  <a:gd name="T81" fmla="*/ 8 h 35"/>
                  <a:gd name="T82" fmla="*/ 12 w 56"/>
                  <a:gd name="T83" fmla="*/ 8 h 35"/>
                  <a:gd name="T84" fmla="*/ 14 w 56"/>
                  <a:gd name="T85" fmla="*/ 9 h 35"/>
                  <a:gd name="T86" fmla="*/ 16 w 56"/>
                  <a:gd name="T87" fmla="*/ 11 h 35"/>
                  <a:gd name="T88" fmla="*/ 20 w 56"/>
                  <a:gd name="T89" fmla="*/ 11 h 35"/>
                  <a:gd name="T90" fmla="*/ 22 w 56"/>
                  <a:gd name="T91" fmla="*/ 11 h 35"/>
                  <a:gd name="T92" fmla="*/ 23 w 56"/>
                  <a:gd name="T93" fmla="*/ 9 h 35"/>
                  <a:gd name="T94" fmla="*/ 25 w 56"/>
                  <a:gd name="T95" fmla="*/ 8 h 35"/>
                  <a:gd name="T96" fmla="*/ 29 w 56"/>
                  <a:gd name="T97" fmla="*/ 6 h 35"/>
                  <a:gd name="T98" fmla="*/ 33 w 56"/>
                  <a:gd name="T99" fmla="*/ 6 h 35"/>
                  <a:gd name="T100" fmla="*/ 35 w 56"/>
                  <a:gd name="T101" fmla="*/ 4 h 35"/>
                  <a:gd name="T102" fmla="*/ 35 w 56"/>
                  <a:gd name="T103" fmla="*/ 4 h 35"/>
                  <a:gd name="T104" fmla="*/ 39 w 56"/>
                  <a:gd name="T105" fmla="*/ 0 h 35"/>
                  <a:gd name="T106" fmla="*/ 41 w 56"/>
                  <a:gd name="T107" fmla="*/ 2 h 35"/>
                  <a:gd name="T108" fmla="*/ 45 w 56"/>
                  <a:gd name="T109" fmla="*/ 2 h 35"/>
                  <a:gd name="T110" fmla="*/ 47 w 56"/>
                  <a:gd name="T111" fmla="*/ 4 h 35"/>
                  <a:gd name="T112" fmla="*/ 51 w 56"/>
                  <a:gd name="T11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35">
                    <a:moveTo>
                      <a:pt x="51" y="4"/>
                    </a:moveTo>
                    <a:lnTo>
                      <a:pt x="51" y="2"/>
                    </a:lnTo>
                    <a:lnTo>
                      <a:pt x="52" y="4"/>
                    </a:lnTo>
                    <a:lnTo>
                      <a:pt x="52" y="6"/>
                    </a:lnTo>
                    <a:lnTo>
                      <a:pt x="54" y="6"/>
                    </a:lnTo>
                    <a:lnTo>
                      <a:pt x="54" y="8"/>
                    </a:lnTo>
                    <a:lnTo>
                      <a:pt x="54" y="6"/>
                    </a:lnTo>
                    <a:lnTo>
                      <a:pt x="56" y="6"/>
                    </a:lnTo>
                    <a:lnTo>
                      <a:pt x="56" y="8"/>
                    </a:lnTo>
                    <a:lnTo>
                      <a:pt x="56" y="9"/>
                    </a:lnTo>
                    <a:lnTo>
                      <a:pt x="54" y="9"/>
                    </a:lnTo>
                    <a:lnTo>
                      <a:pt x="54" y="11"/>
                    </a:lnTo>
                    <a:lnTo>
                      <a:pt x="52" y="9"/>
                    </a:lnTo>
                    <a:lnTo>
                      <a:pt x="52" y="11"/>
                    </a:lnTo>
                    <a:lnTo>
                      <a:pt x="51" y="11"/>
                    </a:lnTo>
                    <a:lnTo>
                      <a:pt x="51" y="13"/>
                    </a:lnTo>
                    <a:lnTo>
                      <a:pt x="49" y="13"/>
                    </a:lnTo>
                    <a:lnTo>
                      <a:pt x="49" y="15"/>
                    </a:lnTo>
                    <a:lnTo>
                      <a:pt x="49" y="17"/>
                    </a:lnTo>
                    <a:lnTo>
                      <a:pt x="49" y="19"/>
                    </a:lnTo>
                    <a:lnTo>
                      <a:pt x="47" y="19"/>
                    </a:lnTo>
                    <a:lnTo>
                      <a:pt x="47" y="21"/>
                    </a:lnTo>
                    <a:lnTo>
                      <a:pt x="45" y="21"/>
                    </a:lnTo>
                    <a:lnTo>
                      <a:pt x="45" y="23"/>
                    </a:lnTo>
                    <a:lnTo>
                      <a:pt x="45" y="25"/>
                    </a:lnTo>
                    <a:lnTo>
                      <a:pt x="43" y="25"/>
                    </a:lnTo>
                    <a:lnTo>
                      <a:pt x="43" y="27"/>
                    </a:lnTo>
                    <a:lnTo>
                      <a:pt x="43" y="29"/>
                    </a:lnTo>
                    <a:lnTo>
                      <a:pt x="41" y="29"/>
                    </a:lnTo>
                    <a:lnTo>
                      <a:pt x="39" y="29"/>
                    </a:lnTo>
                    <a:lnTo>
                      <a:pt x="39" y="31"/>
                    </a:lnTo>
                    <a:lnTo>
                      <a:pt x="37" y="31"/>
                    </a:lnTo>
                    <a:lnTo>
                      <a:pt x="35" y="31"/>
                    </a:lnTo>
                    <a:lnTo>
                      <a:pt x="33" y="31"/>
                    </a:lnTo>
                    <a:lnTo>
                      <a:pt x="31" y="31"/>
                    </a:lnTo>
                    <a:lnTo>
                      <a:pt x="29" y="31"/>
                    </a:lnTo>
                    <a:lnTo>
                      <a:pt x="27" y="31"/>
                    </a:lnTo>
                    <a:lnTo>
                      <a:pt x="27" y="33"/>
                    </a:lnTo>
                    <a:lnTo>
                      <a:pt x="25" y="33"/>
                    </a:lnTo>
                    <a:lnTo>
                      <a:pt x="23" y="33"/>
                    </a:lnTo>
                    <a:lnTo>
                      <a:pt x="22" y="33"/>
                    </a:lnTo>
                    <a:lnTo>
                      <a:pt x="22" y="35"/>
                    </a:lnTo>
                    <a:lnTo>
                      <a:pt x="20" y="35"/>
                    </a:lnTo>
                    <a:lnTo>
                      <a:pt x="18" y="35"/>
                    </a:lnTo>
                    <a:lnTo>
                      <a:pt x="16" y="35"/>
                    </a:lnTo>
                    <a:lnTo>
                      <a:pt x="14" y="35"/>
                    </a:lnTo>
                    <a:lnTo>
                      <a:pt x="14" y="33"/>
                    </a:lnTo>
                    <a:lnTo>
                      <a:pt x="12" y="33"/>
                    </a:lnTo>
                    <a:lnTo>
                      <a:pt x="10" y="33"/>
                    </a:lnTo>
                    <a:lnTo>
                      <a:pt x="10" y="31"/>
                    </a:lnTo>
                    <a:lnTo>
                      <a:pt x="8" y="31"/>
                    </a:lnTo>
                    <a:lnTo>
                      <a:pt x="8" y="29"/>
                    </a:lnTo>
                    <a:lnTo>
                      <a:pt x="8" y="27"/>
                    </a:lnTo>
                    <a:lnTo>
                      <a:pt x="6" y="27"/>
                    </a:lnTo>
                    <a:lnTo>
                      <a:pt x="4" y="27"/>
                    </a:lnTo>
                    <a:lnTo>
                      <a:pt x="4" y="25"/>
                    </a:lnTo>
                    <a:lnTo>
                      <a:pt x="2" y="25"/>
                    </a:lnTo>
                    <a:lnTo>
                      <a:pt x="4" y="25"/>
                    </a:lnTo>
                    <a:lnTo>
                      <a:pt x="4" y="23"/>
                    </a:lnTo>
                    <a:lnTo>
                      <a:pt x="2" y="23"/>
                    </a:lnTo>
                    <a:lnTo>
                      <a:pt x="2" y="21"/>
                    </a:lnTo>
                    <a:lnTo>
                      <a:pt x="0" y="21"/>
                    </a:lnTo>
                    <a:lnTo>
                      <a:pt x="2" y="21"/>
                    </a:lnTo>
                    <a:lnTo>
                      <a:pt x="2" y="19"/>
                    </a:lnTo>
                    <a:lnTo>
                      <a:pt x="4" y="19"/>
                    </a:lnTo>
                    <a:lnTo>
                      <a:pt x="4" y="21"/>
                    </a:lnTo>
                    <a:lnTo>
                      <a:pt x="4" y="19"/>
                    </a:lnTo>
                    <a:lnTo>
                      <a:pt x="4" y="17"/>
                    </a:lnTo>
                    <a:lnTo>
                      <a:pt x="4" y="19"/>
                    </a:lnTo>
                    <a:lnTo>
                      <a:pt x="4" y="17"/>
                    </a:lnTo>
                    <a:lnTo>
                      <a:pt x="4" y="15"/>
                    </a:lnTo>
                    <a:lnTo>
                      <a:pt x="6" y="15"/>
                    </a:lnTo>
                    <a:lnTo>
                      <a:pt x="6" y="13"/>
                    </a:lnTo>
                    <a:lnTo>
                      <a:pt x="4" y="11"/>
                    </a:lnTo>
                    <a:lnTo>
                      <a:pt x="4" y="13"/>
                    </a:lnTo>
                    <a:lnTo>
                      <a:pt x="4" y="11"/>
                    </a:lnTo>
                    <a:lnTo>
                      <a:pt x="6" y="11"/>
                    </a:lnTo>
                    <a:lnTo>
                      <a:pt x="8" y="11"/>
                    </a:lnTo>
                    <a:lnTo>
                      <a:pt x="8" y="9"/>
                    </a:lnTo>
                    <a:lnTo>
                      <a:pt x="8" y="8"/>
                    </a:lnTo>
                    <a:lnTo>
                      <a:pt x="10" y="8"/>
                    </a:lnTo>
                    <a:lnTo>
                      <a:pt x="8" y="8"/>
                    </a:lnTo>
                    <a:lnTo>
                      <a:pt x="10" y="8"/>
                    </a:lnTo>
                    <a:lnTo>
                      <a:pt x="12" y="8"/>
                    </a:lnTo>
                    <a:lnTo>
                      <a:pt x="12" y="9"/>
                    </a:lnTo>
                    <a:lnTo>
                      <a:pt x="14" y="9"/>
                    </a:lnTo>
                    <a:lnTo>
                      <a:pt x="14" y="11"/>
                    </a:lnTo>
                    <a:lnTo>
                      <a:pt x="16" y="11"/>
                    </a:lnTo>
                    <a:lnTo>
                      <a:pt x="18" y="11"/>
                    </a:lnTo>
                    <a:lnTo>
                      <a:pt x="20" y="11"/>
                    </a:lnTo>
                    <a:lnTo>
                      <a:pt x="22" y="9"/>
                    </a:lnTo>
                    <a:lnTo>
                      <a:pt x="22" y="11"/>
                    </a:lnTo>
                    <a:lnTo>
                      <a:pt x="22" y="9"/>
                    </a:lnTo>
                    <a:lnTo>
                      <a:pt x="23" y="9"/>
                    </a:lnTo>
                    <a:lnTo>
                      <a:pt x="23" y="8"/>
                    </a:lnTo>
                    <a:lnTo>
                      <a:pt x="25" y="8"/>
                    </a:lnTo>
                    <a:lnTo>
                      <a:pt x="27" y="8"/>
                    </a:lnTo>
                    <a:lnTo>
                      <a:pt x="29" y="6"/>
                    </a:lnTo>
                    <a:lnTo>
                      <a:pt x="31" y="6"/>
                    </a:lnTo>
                    <a:lnTo>
                      <a:pt x="33" y="6"/>
                    </a:lnTo>
                    <a:lnTo>
                      <a:pt x="35" y="6"/>
                    </a:lnTo>
                    <a:lnTo>
                      <a:pt x="35" y="4"/>
                    </a:lnTo>
                    <a:lnTo>
                      <a:pt x="35" y="6"/>
                    </a:lnTo>
                    <a:lnTo>
                      <a:pt x="35" y="4"/>
                    </a:lnTo>
                    <a:lnTo>
                      <a:pt x="37" y="2"/>
                    </a:lnTo>
                    <a:lnTo>
                      <a:pt x="39" y="0"/>
                    </a:lnTo>
                    <a:lnTo>
                      <a:pt x="39" y="2"/>
                    </a:lnTo>
                    <a:lnTo>
                      <a:pt x="41" y="2"/>
                    </a:lnTo>
                    <a:lnTo>
                      <a:pt x="43" y="2"/>
                    </a:lnTo>
                    <a:lnTo>
                      <a:pt x="45" y="2"/>
                    </a:lnTo>
                    <a:lnTo>
                      <a:pt x="47" y="2"/>
                    </a:lnTo>
                    <a:lnTo>
                      <a:pt x="47" y="4"/>
                    </a:lnTo>
                    <a:lnTo>
                      <a:pt x="49" y="4"/>
                    </a:lnTo>
                    <a:lnTo>
                      <a:pt x="51"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33" name="Freeform 1407"/>
              <p:cNvSpPr>
                <a:spLocks/>
              </p:cNvSpPr>
              <p:nvPr/>
            </p:nvSpPr>
            <p:spPr bwMode="gray">
              <a:xfrm>
                <a:off x="4480215" y="1911045"/>
                <a:ext cx="61850" cy="29958"/>
              </a:xfrm>
              <a:custGeom>
                <a:avLst/>
                <a:gdLst>
                  <a:gd name="T0" fmla="*/ 60 w 64"/>
                  <a:gd name="T1" fmla="*/ 8 h 31"/>
                  <a:gd name="T2" fmla="*/ 62 w 64"/>
                  <a:gd name="T3" fmla="*/ 12 h 31"/>
                  <a:gd name="T4" fmla="*/ 64 w 64"/>
                  <a:gd name="T5" fmla="*/ 12 h 31"/>
                  <a:gd name="T6" fmla="*/ 62 w 64"/>
                  <a:gd name="T7" fmla="*/ 15 h 31"/>
                  <a:gd name="T8" fmla="*/ 58 w 64"/>
                  <a:gd name="T9" fmla="*/ 17 h 31"/>
                  <a:gd name="T10" fmla="*/ 60 w 64"/>
                  <a:gd name="T11" fmla="*/ 19 h 31"/>
                  <a:gd name="T12" fmla="*/ 58 w 64"/>
                  <a:gd name="T13" fmla="*/ 23 h 31"/>
                  <a:gd name="T14" fmla="*/ 58 w 64"/>
                  <a:gd name="T15" fmla="*/ 25 h 31"/>
                  <a:gd name="T16" fmla="*/ 56 w 64"/>
                  <a:gd name="T17" fmla="*/ 25 h 31"/>
                  <a:gd name="T18" fmla="*/ 52 w 64"/>
                  <a:gd name="T19" fmla="*/ 27 h 31"/>
                  <a:gd name="T20" fmla="*/ 48 w 64"/>
                  <a:gd name="T21" fmla="*/ 29 h 31"/>
                  <a:gd name="T22" fmla="*/ 45 w 64"/>
                  <a:gd name="T23" fmla="*/ 31 h 31"/>
                  <a:gd name="T24" fmla="*/ 39 w 64"/>
                  <a:gd name="T25" fmla="*/ 31 h 31"/>
                  <a:gd name="T26" fmla="*/ 35 w 64"/>
                  <a:gd name="T27" fmla="*/ 31 h 31"/>
                  <a:gd name="T28" fmla="*/ 31 w 64"/>
                  <a:gd name="T29" fmla="*/ 29 h 31"/>
                  <a:gd name="T30" fmla="*/ 25 w 64"/>
                  <a:gd name="T31" fmla="*/ 29 h 31"/>
                  <a:gd name="T32" fmla="*/ 23 w 64"/>
                  <a:gd name="T33" fmla="*/ 25 h 31"/>
                  <a:gd name="T34" fmla="*/ 23 w 64"/>
                  <a:gd name="T35" fmla="*/ 23 h 31"/>
                  <a:gd name="T36" fmla="*/ 20 w 64"/>
                  <a:gd name="T37" fmla="*/ 25 h 31"/>
                  <a:gd name="T38" fmla="*/ 18 w 64"/>
                  <a:gd name="T39" fmla="*/ 23 h 31"/>
                  <a:gd name="T40" fmla="*/ 14 w 64"/>
                  <a:gd name="T41" fmla="*/ 25 h 31"/>
                  <a:gd name="T42" fmla="*/ 10 w 64"/>
                  <a:gd name="T43" fmla="*/ 27 h 31"/>
                  <a:gd name="T44" fmla="*/ 8 w 64"/>
                  <a:gd name="T45" fmla="*/ 23 h 31"/>
                  <a:gd name="T46" fmla="*/ 4 w 64"/>
                  <a:gd name="T47" fmla="*/ 25 h 31"/>
                  <a:gd name="T48" fmla="*/ 0 w 64"/>
                  <a:gd name="T49" fmla="*/ 23 h 31"/>
                  <a:gd name="T50" fmla="*/ 0 w 64"/>
                  <a:gd name="T51" fmla="*/ 19 h 31"/>
                  <a:gd name="T52" fmla="*/ 0 w 64"/>
                  <a:gd name="T53" fmla="*/ 17 h 31"/>
                  <a:gd name="T54" fmla="*/ 6 w 64"/>
                  <a:gd name="T55" fmla="*/ 19 h 31"/>
                  <a:gd name="T56" fmla="*/ 6 w 64"/>
                  <a:gd name="T57" fmla="*/ 21 h 31"/>
                  <a:gd name="T58" fmla="*/ 8 w 64"/>
                  <a:gd name="T59" fmla="*/ 17 h 31"/>
                  <a:gd name="T60" fmla="*/ 12 w 64"/>
                  <a:gd name="T61" fmla="*/ 19 h 31"/>
                  <a:gd name="T62" fmla="*/ 16 w 64"/>
                  <a:gd name="T63" fmla="*/ 17 h 31"/>
                  <a:gd name="T64" fmla="*/ 21 w 64"/>
                  <a:gd name="T65" fmla="*/ 17 h 31"/>
                  <a:gd name="T66" fmla="*/ 27 w 64"/>
                  <a:gd name="T67" fmla="*/ 15 h 31"/>
                  <a:gd name="T68" fmla="*/ 29 w 64"/>
                  <a:gd name="T69" fmla="*/ 19 h 31"/>
                  <a:gd name="T70" fmla="*/ 29 w 64"/>
                  <a:gd name="T71" fmla="*/ 13 h 31"/>
                  <a:gd name="T72" fmla="*/ 27 w 64"/>
                  <a:gd name="T73" fmla="*/ 10 h 31"/>
                  <a:gd name="T74" fmla="*/ 31 w 64"/>
                  <a:gd name="T75" fmla="*/ 8 h 31"/>
                  <a:gd name="T76" fmla="*/ 33 w 64"/>
                  <a:gd name="T77" fmla="*/ 4 h 31"/>
                  <a:gd name="T78" fmla="*/ 35 w 64"/>
                  <a:gd name="T79" fmla="*/ 4 h 31"/>
                  <a:gd name="T80" fmla="*/ 35 w 64"/>
                  <a:gd name="T81" fmla="*/ 2 h 31"/>
                  <a:gd name="T82" fmla="*/ 39 w 64"/>
                  <a:gd name="T83" fmla="*/ 4 h 31"/>
                  <a:gd name="T84" fmla="*/ 43 w 64"/>
                  <a:gd name="T85" fmla="*/ 4 h 31"/>
                  <a:gd name="T86" fmla="*/ 47 w 64"/>
                  <a:gd name="T87" fmla="*/ 0 h 31"/>
                  <a:gd name="T88" fmla="*/ 50 w 64"/>
                  <a:gd name="T89" fmla="*/ 2 h 31"/>
                  <a:gd name="T90" fmla="*/ 56 w 64"/>
                  <a:gd name="T91" fmla="*/ 2 h 31"/>
                  <a:gd name="T92" fmla="*/ 60 w 64"/>
                  <a:gd name="T93"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31">
                    <a:moveTo>
                      <a:pt x="62" y="4"/>
                    </a:moveTo>
                    <a:lnTo>
                      <a:pt x="62" y="6"/>
                    </a:lnTo>
                    <a:lnTo>
                      <a:pt x="60" y="8"/>
                    </a:lnTo>
                    <a:lnTo>
                      <a:pt x="62" y="8"/>
                    </a:lnTo>
                    <a:lnTo>
                      <a:pt x="62" y="10"/>
                    </a:lnTo>
                    <a:lnTo>
                      <a:pt x="62" y="12"/>
                    </a:lnTo>
                    <a:lnTo>
                      <a:pt x="64" y="12"/>
                    </a:lnTo>
                    <a:lnTo>
                      <a:pt x="62" y="12"/>
                    </a:lnTo>
                    <a:lnTo>
                      <a:pt x="64" y="12"/>
                    </a:lnTo>
                    <a:lnTo>
                      <a:pt x="62" y="12"/>
                    </a:lnTo>
                    <a:lnTo>
                      <a:pt x="62" y="13"/>
                    </a:lnTo>
                    <a:lnTo>
                      <a:pt x="62" y="15"/>
                    </a:lnTo>
                    <a:lnTo>
                      <a:pt x="60" y="15"/>
                    </a:lnTo>
                    <a:lnTo>
                      <a:pt x="58" y="15"/>
                    </a:lnTo>
                    <a:lnTo>
                      <a:pt x="58" y="17"/>
                    </a:lnTo>
                    <a:lnTo>
                      <a:pt x="58" y="15"/>
                    </a:lnTo>
                    <a:lnTo>
                      <a:pt x="60" y="17"/>
                    </a:lnTo>
                    <a:lnTo>
                      <a:pt x="60" y="19"/>
                    </a:lnTo>
                    <a:lnTo>
                      <a:pt x="58" y="19"/>
                    </a:lnTo>
                    <a:lnTo>
                      <a:pt x="58" y="21"/>
                    </a:lnTo>
                    <a:lnTo>
                      <a:pt x="58" y="23"/>
                    </a:lnTo>
                    <a:lnTo>
                      <a:pt x="58" y="21"/>
                    </a:lnTo>
                    <a:lnTo>
                      <a:pt x="58" y="23"/>
                    </a:lnTo>
                    <a:lnTo>
                      <a:pt x="58" y="25"/>
                    </a:lnTo>
                    <a:lnTo>
                      <a:pt x="58" y="23"/>
                    </a:lnTo>
                    <a:lnTo>
                      <a:pt x="56" y="23"/>
                    </a:lnTo>
                    <a:lnTo>
                      <a:pt x="56" y="25"/>
                    </a:lnTo>
                    <a:lnTo>
                      <a:pt x="54" y="25"/>
                    </a:lnTo>
                    <a:lnTo>
                      <a:pt x="54" y="27"/>
                    </a:lnTo>
                    <a:lnTo>
                      <a:pt x="52" y="27"/>
                    </a:lnTo>
                    <a:lnTo>
                      <a:pt x="50" y="27"/>
                    </a:lnTo>
                    <a:lnTo>
                      <a:pt x="50" y="29"/>
                    </a:lnTo>
                    <a:lnTo>
                      <a:pt x="48" y="29"/>
                    </a:lnTo>
                    <a:lnTo>
                      <a:pt x="47" y="29"/>
                    </a:lnTo>
                    <a:lnTo>
                      <a:pt x="45" y="29"/>
                    </a:lnTo>
                    <a:lnTo>
                      <a:pt x="45" y="31"/>
                    </a:lnTo>
                    <a:lnTo>
                      <a:pt x="43" y="31"/>
                    </a:lnTo>
                    <a:lnTo>
                      <a:pt x="41" y="31"/>
                    </a:lnTo>
                    <a:lnTo>
                      <a:pt x="39" y="31"/>
                    </a:lnTo>
                    <a:lnTo>
                      <a:pt x="37" y="31"/>
                    </a:lnTo>
                    <a:lnTo>
                      <a:pt x="37" y="29"/>
                    </a:lnTo>
                    <a:lnTo>
                      <a:pt x="35" y="31"/>
                    </a:lnTo>
                    <a:lnTo>
                      <a:pt x="35" y="29"/>
                    </a:lnTo>
                    <a:lnTo>
                      <a:pt x="33" y="29"/>
                    </a:lnTo>
                    <a:lnTo>
                      <a:pt x="31" y="29"/>
                    </a:lnTo>
                    <a:lnTo>
                      <a:pt x="29" y="29"/>
                    </a:lnTo>
                    <a:lnTo>
                      <a:pt x="27" y="29"/>
                    </a:lnTo>
                    <a:lnTo>
                      <a:pt x="25" y="29"/>
                    </a:lnTo>
                    <a:lnTo>
                      <a:pt x="25" y="27"/>
                    </a:lnTo>
                    <a:lnTo>
                      <a:pt x="23" y="27"/>
                    </a:lnTo>
                    <a:lnTo>
                      <a:pt x="23" y="25"/>
                    </a:lnTo>
                    <a:lnTo>
                      <a:pt x="21" y="25"/>
                    </a:lnTo>
                    <a:lnTo>
                      <a:pt x="21" y="23"/>
                    </a:lnTo>
                    <a:lnTo>
                      <a:pt x="23" y="23"/>
                    </a:lnTo>
                    <a:lnTo>
                      <a:pt x="21" y="23"/>
                    </a:lnTo>
                    <a:lnTo>
                      <a:pt x="20" y="23"/>
                    </a:lnTo>
                    <a:lnTo>
                      <a:pt x="20" y="25"/>
                    </a:lnTo>
                    <a:lnTo>
                      <a:pt x="18" y="23"/>
                    </a:lnTo>
                    <a:lnTo>
                      <a:pt x="18" y="25"/>
                    </a:lnTo>
                    <a:lnTo>
                      <a:pt x="18" y="23"/>
                    </a:lnTo>
                    <a:lnTo>
                      <a:pt x="16" y="23"/>
                    </a:lnTo>
                    <a:lnTo>
                      <a:pt x="16" y="25"/>
                    </a:lnTo>
                    <a:lnTo>
                      <a:pt x="14" y="25"/>
                    </a:lnTo>
                    <a:lnTo>
                      <a:pt x="14" y="27"/>
                    </a:lnTo>
                    <a:lnTo>
                      <a:pt x="12" y="27"/>
                    </a:lnTo>
                    <a:lnTo>
                      <a:pt x="10" y="27"/>
                    </a:lnTo>
                    <a:lnTo>
                      <a:pt x="10" y="25"/>
                    </a:lnTo>
                    <a:lnTo>
                      <a:pt x="8" y="25"/>
                    </a:lnTo>
                    <a:lnTo>
                      <a:pt x="8" y="23"/>
                    </a:lnTo>
                    <a:lnTo>
                      <a:pt x="8" y="25"/>
                    </a:lnTo>
                    <a:lnTo>
                      <a:pt x="6" y="25"/>
                    </a:lnTo>
                    <a:lnTo>
                      <a:pt x="4" y="25"/>
                    </a:lnTo>
                    <a:lnTo>
                      <a:pt x="4" y="23"/>
                    </a:lnTo>
                    <a:lnTo>
                      <a:pt x="2" y="23"/>
                    </a:lnTo>
                    <a:lnTo>
                      <a:pt x="0" y="23"/>
                    </a:lnTo>
                    <a:lnTo>
                      <a:pt x="2" y="23"/>
                    </a:lnTo>
                    <a:lnTo>
                      <a:pt x="0" y="21"/>
                    </a:lnTo>
                    <a:lnTo>
                      <a:pt x="0" y="19"/>
                    </a:lnTo>
                    <a:lnTo>
                      <a:pt x="2" y="19"/>
                    </a:lnTo>
                    <a:lnTo>
                      <a:pt x="2" y="17"/>
                    </a:lnTo>
                    <a:lnTo>
                      <a:pt x="0" y="17"/>
                    </a:lnTo>
                    <a:lnTo>
                      <a:pt x="2" y="17"/>
                    </a:lnTo>
                    <a:lnTo>
                      <a:pt x="4" y="17"/>
                    </a:lnTo>
                    <a:lnTo>
                      <a:pt x="6" y="19"/>
                    </a:lnTo>
                    <a:lnTo>
                      <a:pt x="4" y="19"/>
                    </a:lnTo>
                    <a:lnTo>
                      <a:pt x="6" y="19"/>
                    </a:lnTo>
                    <a:lnTo>
                      <a:pt x="6" y="21"/>
                    </a:lnTo>
                    <a:lnTo>
                      <a:pt x="8" y="21"/>
                    </a:lnTo>
                    <a:lnTo>
                      <a:pt x="8" y="19"/>
                    </a:lnTo>
                    <a:lnTo>
                      <a:pt x="8" y="17"/>
                    </a:lnTo>
                    <a:lnTo>
                      <a:pt x="10" y="17"/>
                    </a:lnTo>
                    <a:lnTo>
                      <a:pt x="12" y="17"/>
                    </a:lnTo>
                    <a:lnTo>
                      <a:pt x="12" y="19"/>
                    </a:lnTo>
                    <a:lnTo>
                      <a:pt x="14" y="19"/>
                    </a:lnTo>
                    <a:lnTo>
                      <a:pt x="16" y="19"/>
                    </a:lnTo>
                    <a:lnTo>
                      <a:pt x="16" y="17"/>
                    </a:lnTo>
                    <a:lnTo>
                      <a:pt x="18" y="17"/>
                    </a:lnTo>
                    <a:lnTo>
                      <a:pt x="20" y="17"/>
                    </a:lnTo>
                    <a:lnTo>
                      <a:pt x="21" y="17"/>
                    </a:lnTo>
                    <a:lnTo>
                      <a:pt x="23" y="15"/>
                    </a:lnTo>
                    <a:lnTo>
                      <a:pt x="25" y="15"/>
                    </a:lnTo>
                    <a:lnTo>
                      <a:pt x="27" y="15"/>
                    </a:lnTo>
                    <a:lnTo>
                      <a:pt x="27" y="17"/>
                    </a:lnTo>
                    <a:lnTo>
                      <a:pt x="29" y="17"/>
                    </a:lnTo>
                    <a:lnTo>
                      <a:pt x="29" y="19"/>
                    </a:lnTo>
                    <a:lnTo>
                      <a:pt x="29" y="17"/>
                    </a:lnTo>
                    <a:lnTo>
                      <a:pt x="29" y="15"/>
                    </a:lnTo>
                    <a:lnTo>
                      <a:pt x="29" y="13"/>
                    </a:lnTo>
                    <a:lnTo>
                      <a:pt x="29" y="12"/>
                    </a:lnTo>
                    <a:lnTo>
                      <a:pt x="27" y="12"/>
                    </a:lnTo>
                    <a:lnTo>
                      <a:pt x="27" y="10"/>
                    </a:lnTo>
                    <a:lnTo>
                      <a:pt x="29" y="10"/>
                    </a:lnTo>
                    <a:lnTo>
                      <a:pt x="29" y="8"/>
                    </a:lnTo>
                    <a:lnTo>
                      <a:pt x="31" y="8"/>
                    </a:lnTo>
                    <a:lnTo>
                      <a:pt x="33" y="8"/>
                    </a:lnTo>
                    <a:lnTo>
                      <a:pt x="33" y="6"/>
                    </a:lnTo>
                    <a:lnTo>
                      <a:pt x="33" y="4"/>
                    </a:lnTo>
                    <a:lnTo>
                      <a:pt x="35" y="4"/>
                    </a:lnTo>
                    <a:lnTo>
                      <a:pt x="35" y="6"/>
                    </a:lnTo>
                    <a:lnTo>
                      <a:pt x="35" y="4"/>
                    </a:lnTo>
                    <a:lnTo>
                      <a:pt x="37" y="4"/>
                    </a:lnTo>
                    <a:lnTo>
                      <a:pt x="35" y="4"/>
                    </a:lnTo>
                    <a:lnTo>
                      <a:pt x="35" y="2"/>
                    </a:lnTo>
                    <a:lnTo>
                      <a:pt x="37" y="2"/>
                    </a:lnTo>
                    <a:lnTo>
                      <a:pt x="37" y="4"/>
                    </a:lnTo>
                    <a:lnTo>
                      <a:pt x="39" y="4"/>
                    </a:lnTo>
                    <a:lnTo>
                      <a:pt x="41" y="6"/>
                    </a:lnTo>
                    <a:lnTo>
                      <a:pt x="41" y="4"/>
                    </a:lnTo>
                    <a:lnTo>
                      <a:pt x="43" y="4"/>
                    </a:lnTo>
                    <a:lnTo>
                      <a:pt x="45" y="2"/>
                    </a:lnTo>
                    <a:lnTo>
                      <a:pt x="45" y="0"/>
                    </a:lnTo>
                    <a:lnTo>
                      <a:pt x="47" y="0"/>
                    </a:lnTo>
                    <a:lnTo>
                      <a:pt x="48" y="0"/>
                    </a:lnTo>
                    <a:lnTo>
                      <a:pt x="50" y="0"/>
                    </a:lnTo>
                    <a:lnTo>
                      <a:pt x="50" y="2"/>
                    </a:lnTo>
                    <a:lnTo>
                      <a:pt x="52" y="2"/>
                    </a:lnTo>
                    <a:lnTo>
                      <a:pt x="54" y="2"/>
                    </a:lnTo>
                    <a:lnTo>
                      <a:pt x="56" y="2"/>
                    </a:lnTo>
                    <a:lnTo>
                      <a:pt x="58" y="2"/>
                    </a:lnTo>
                    <a:lnTo>
                      <a:pt x="60" y="2"/>
                    </a:lnTo>
                    <a:lnTo>
                      <a:pt x="60" y="4"/>
                    </a:lnTo>
                    <a:lnTo>
                      <a:pt x="60" y="2"/>
                    </a:lnTo>
                    <a:lnTo>
                      <a:pt x="62"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34" name="Freeform 1408"/>
              <p:cNvSpPr>
                <a:spLocks noEditPoints="1"/>
              </p:cNvSpPr>
              <p:nvPr/>
            </p:nvSpPr>
            <p:spPr bwMode="gray">
              <a:xfrm>
                <a:off x="4674462" y="2319832"/>
                <a:ext cx="63782" cy="77312"/>
              </a:xfrm>
              <a:custGeom>
                <a:avLst/>
                <a:gdLst>
                  <a:gd name="T0" fmla="*/ 58 w 66"/>
                  <a:gd name="T1" fmla="*/ 58 h 80"/>
                  <a:gd name="T2" fmla="*/ 2 w 66"/>
                  <a:gd name="T3" fmla="*/ 45 h 80"/>
                  <a:gd name="T4" fmla="*/ 2 w 66"/>
                  <a:gd name="T5" fmla="*/ 45 h 80"/>
                  <a:gd name="T6" fmla="*/ 16 w 66"/>
                  <a:gd name="T7" fmla="*/ 4 h 80"/>
                  <a:gd name="T8" fmla="*/ 20 w 66"/>
                  <a:gd name="T9" fmla="*/ 4 h 80"/>
                  <a:gd name="T10" fmla="*/ 25 w 66"/>
                  <a:gd name="T11" fmla="*/ 6 h 80"/>
                  <a:gd name="T12" fmla="*/ 31 w 66"/>
                  <a:gd name="T13" fmla="*/ 8 h 80"/>
                  <a:gd name="T14" fmla="*/ 35 w 66"/>
                  <a:gd name="T15" fmla="*/ 12 h 80"/>
                  <a:gd name="T16" fmla="*/ 43 w 66"/>
                  <a:gd name="T17" fmla="*/ 12 h 80"/>
                  <a:gd name="T18" fmla="*/ 47 w 66"/>
                  <a:gd name="T19" fmla="*/ 14 h 80"/>
                  <a:gd name="T20" fmla="*/ 50 w 66"/>
                  <a:gd name="T21" fmla="*/ 10 h 80"/>
                  <a:gd name="T22" fmla="*/ 56 w 66"/>
                  <a:gd name="T23" fmla="*/ 6 h 80"/>
                  <a:gd name="T24" fmla="*/ 60 w 66"/>
                  <a:gd name="T25" fmla="*/ 10 h 80"/>
                  <a:gd name="T26" fmla="*/ 66 w 66"/>
                  <a:gd name="T27" fmla="*/ 8 h 80"/>
                  <a:gd name="T28" fmla="*/ 62 w 66"/>
                  <a:gd name="T29" fmla="*/ 14 h 80"/>
                  <a:gd name="T30" fmla="*/ 58 w 66"/>
                  <a:gd name="T31" fmla="*/ 18 h 80"/>
                  <a:gd name="T32" fmla="*/ 58 w 66"/>
                  <a:gd name="T33" fmla="*/ 26 h 80"/>
                  <a:gd name="T34" fmla="*/ 58 w 66"/>
                  <a:gd name="T35" fmla="*/ 33 h 80"/>
                  <a:gd name="T36" fmla="*/ 58 w 66"/>
                  <a:gd name="T37" fmla="*/ 41 h 80"/>
                  <a:gd name="T38" fmla="*/ 58 w 66"/>
                  <a:gd name="T39" fmla="*/ 49 h 80"/>
                  <a:gd name="T40" fmla="*/ 62 w 66"/>
                  <a:gd name="T41" fmla="*/ 55 h 80"/>
                  <a:gd name="T42" fmla="*/ 62 w 66"/>
                  <a:gd name="T43" fmla="*/ 58 h 80"/>
                  <a:gd name="T44" fmla="*/ 60 w 66"/>
                  <a:gd name="T45" fmla="*/ 56 h 80"/>
                  <a:gd name="T46" fmla="*/ 56 w 66"/>
                  <a:gd name="T47" fmla="*/ 62 h 80"/>
                  <a:gd name="T48" fmla="*/ 52 w 66"/>
                  <a:gd name="T49" fmla="*/ 66 h 80"/>
                  <a:gd name="T50" fmla="*/ 50 w 66"/>
                  <a:gd name="T51" fmla="*/ 70 h 80"/>
                  <a:gd name="T52" fmla="*/ 49 w 66"/>
                  <a:gd name="T53" fmla="*/ 74 h 80"/>
                  <a:gd name="T54" fmla="*/ 47 w 66"/>
                  <a:gd name="T55" fmla="*/ 76 h 80"/>
                  <a:gd name="T56" fmla="*/ 47 w 66"/>
                  <a:gd name="T57" fmla="*/ 80 h 80"/>
                  <a:gd name="T58" fmla="*/ 39 w 66"/>
                  <a:gd name="T59" fmla="*/ 78 h 80"/>
                  <a:gd name="T60" fmla="*/ 35 w 66"/>
                  <a:gd name="T61" fmla="*/ 74 h 80"/>
                  <a:gd name="T62" fmla="*/ 31 w 66"/>
                  <a:gd name="T63" fmla="*/ 68 h 80"/>
                  <a:gd name="T64" fmla="*/ 25 w 66"/>
                  <a:gd name="T65" fmla="*/ 64 h 80"/>
                  <a:gd name="T66" fmla="*/ 18 w 66"/>
                  <a:gd name="T67" fmla="*/ 60 h 80"/>
                  <a:gd name="T68" fmla="*/ 12 w 66"/>
                  <a:gd name="T69" fmla="*/ 56 h 80"/>
                  <a:gd name="T70" fmla="*/ 6 w 66"/>
                  <a:gd name="T71" fmla="*/ 53 h 80"/>
                  <a:gd name="T72" fmla="*/ 2 w 66"/>
                  <a:gd name="T73" fmla="*/ 47 h 80"/>
                  <a:gd name="T74" fmla="*/ 6 w 66"/>
                  <a:gd name="T75" fmla="*/ 47 h 80"/>
                  <a:gd name="T76" fmla="*/ 6 w 66"/>
                  <a:gd name="T77" fmla="*/ 43 h 80"/>
                  <a:gd name="T78" fmla="*/ 2 w 66"/>
                  <a:gd name="T79" fmla="*/ 43 h 80"/>
                  <a:gd name="T80" fmla="*/ 2 w 66"/>
                  <a:gd name="T81" fmla="*/ 39 h 80"/>
                  <a:gd name="T82" fmla="*/ 6 w 66"/>
                  <a:gd name="T83" fmla="*/ 35 h 80"/>
                  <a:gd name="T84" fmla="*/ 8 w 66"/>
                  <a:gd name="T85" fmla="*/ 29 h 80"/>
                  <a:gd name="T86" fmla="*/ 10 w 66"/>
                  <a:gd name="T87" fmla="*/ 24 h 80"/>
                  <a:gd name="T88" fmla="*/ 8 w 66"/>
                  <a:gd name="T89" fmla="*/ 20 h 80"/>
                  <a:gd name="T90" fmla="*/ 6 w 66"/>
                  <a:gd name="T91" fmla="*/ 14 h 80"/>
                  <a:gd name="T92" fmla="*/ 4 w 66"/>
                  <a:gd name="T93" fmla="*/ 12 h 80"/>
                  <a:gd name="T94" fmla="*/ 2 w 66"/>
                  <a:gd name="T95" fmla="*/ 10 h 80"/>
                  <a:gd name="T96" fmla="*/ 2 w 66"/>
                  <a:gd name="T97" fmla="*/ 6 h 80"/>
                  <a:gd name="T98" fmla="*/ 8 w 66"/>
                  <a:gd name="T99" fmla="*/ 2 h 80"/>
                  <a:gd name="T100" fmla="*/ 14 w 66"/>
                  <a:gd name="T10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80">
                    <a:moveTo>
                      <a:pt x="60" y="58"/>
                    </a:moveTo>
                    <a:lnTo>
                      <a:pt x="60" y="60"/>
                    </a:lnTo>
                    <a:lnTo>
                      <a:pt x="58" y="60"/>
                    </a:lnTo>
                    <a:lnTo>
                      <a:pt x="58" y="58"/>
                    </a:lnTo>
                    <a:lnTo>
                      <a:pt x="60" y="58"/>
                    </a:lnTo>
                    <a:close/>
                    <a:moveTo>
                      <a:pt x="2" y="45"/>
                    </a:moveTo>
                    <a:lnTo>
                      <a:pt x="2" y="47"/>
                    </a:lnTo>
                    <a:lnTo>
                      <a:pt x="2" y="45"/>
                    </a:lnTo>
                    <a:lnTo>
                      <a:pt x="0" y="45"/>
                    </a:lnTo>
                    <a:lnTo>
                      <a:pt x="2" y="45"/>
                    </a:lnTo>
                    <a:close/>
                    <a:moveTo>
                      <a:pt x="4" y="45"/>
                    </a:moveTo>
                    <a:lnTo>
                      <a:pt x="2" y="45"/>
                    </a:lnTo>
                    <a:lnTo>
                      <a:pt x="4" y="45"/>
                    </a:lnTo>
                    <a:close/>
                    <a:moveTo>
                      <a:pt x="14" y="0"/>
                    </a:moveTo>
                    <a:lnTo>
                      <a:pt x="14" y="2"/>
                    </a:lnTo>
                    <a:lnTo>
                      <a:pt x="16" y="4"/>
                    </a:lnTo>
                    <a:lnTo>
                      <a:pt x="16" y="2"/>
                    </a:lnTo>
                    <a:lnTo>
                      <a:pt x="16" y="4"/>
                    </a:lnTo>
                    <a:lnTo>
                      <a:pt x="18" y="4"/>
                    </a:lnTo>
                    <a:lnTo>
                      <a:pt x="20" y="4"/>
                    </a:lnTo>
                    <a:lnTo>
                      <a:pt x="21" y="4"/>
                    </a:lnTo>
                    <a:lnTo>
                      <a:pt x="23" y="4"/>
                    </a:lnTo>
                    <a:lnTo>
                      <a:pt x="25" y="4"/>
                    </a:lnTo>
                    <a:lnTo>
                      <a:pt x="25" y="6"/>
                    </a:lnTo>
                    <a:lnTo>
                      <a:pt x="27" y="6"/>
                    </a:lnTo>
                    <a:lnTo>
                      <a:pt x="29" y="6"/>
                    </a:lnTo>
                    <a:lnTo>
                      <a:pt x="29" y="8"/>
                    </a:lnTo>
                    <a:lnTo>
                      <a:pt x="31" y="8"/>
                    </a:lnTo>
                    <a:lnTo>
                      <a:pt x="31" y="10"/>
                    </a:lnTo>
                    <a:lnTo>
                      <a:pt x="33" y="10"/>
                    </a:lnTo>
                    <a:lnTo>
                      <a:pt x="35" y="10"/>
                    </a:lnTo>
                    <a:lnTo>
                      <a:pt x="35" y="12"/>
                    </a:lnTo>
                    <a:lnTo>
                      <a:pt x="37" y="12"/>
                    </a:lnTo>
                    <a:lnTo>
                      <a:pt x="39" y="12"/>
                    </a:lnTo>
                    <a:lnTo>
                      <a:pt x="41" y="12"/>
                    </a:lnTo>
                    <a:lnTo>
                      <a:pt x="43" y="12"/>
                    </a:lnTo>
                    <a:lnTo>
                      <a:pt x="45" y="14"/>
                    </a:lnTo>
                    <a:lnTo>
                      <a:pt x="45" y="12"/>
                    </a:lnTo>
                    <a:lnTo>
                      <a:pt x="45" y="14"/>
                    </a:lnTo>
                    <a:lnTo>
                      <a:pt x="47" y="14"/>
                    </a:lnTo>
                    <a:lnTo>
                      <a:pt x="47" y="12"/>
                    </a:lnTo>
                    <a:lnTo>
                      <a:pt x="49" y="12"/>
                    </a:lnTo>
                    <a:lnTo>
                      <a:pt x="49" y="10"/>
                    </a:lnTo>
                    <a:lnTo>
                      <a:pt x="50" y="10"/>
                    </a:lnTo>
                    <a:lnTo>
                      <a:pt x="50" y="8"/>
                    </a:lnTo>
                    <a:lnTo>
                      <a:pt x="52" y="8"/>
                    </a:lnTo>
                    <a:lnTo>
                      <a:pt x="54" y="8"/>
                    </a:lnTo>
                    <a:lnTo>
                      <a:pt x="56" y="6"/>
                    </a:lnTo>
                    <a:lnTo>
                      <a:pt x="58" y="6"/>
                    </a:lnTo>
                    <a:lnTo>
                      <a:pt x="58" y="8"/>
                    </a:lnTo>
                    <a:lnTo>
                      <a:pt x="60" y="8"/>
                    </a:lnTo>
                    <a:lnTo>
                      <a:pt x="60" y="10"/>
                    </a:lnTo>
                    <a:lnTo>
                      <a:pt x="62" y="10"/>
                    </a:lnTo>
                    <a:lnTo>
                      <a:pt x="62" y="8"/>
                    </a:lnTo>
                    <a:lnTo>
                      <a:pt x="64" y="8"/>
                    </a:lnTo>
                    <a:lnTo>
                      <a:pt x="66" y="8"/>
                    </a:lnTo>
                    <a:lnTo>
                      <a:pt x="66" y="10"/>
                    </a:lnTo>
                    <a:lnTo>
                      <a:pt x="64" y="12"/>
                    </a:lnTo>
                    <a:lnTo>
                      <a:pt x="64" y="14"/>
                    </a:lnTo>
                    <a:lnTo>
                      <a:pt x="62" y="14"/>
                    </a:lnTo>
                    <a:lnTo>
                      <a:pt x="62" y="16"/>
                    </a:lnTo>
                    <a:lnTo>
                      <a:pt x="60" y="16"/>
                    </a:lnTo>
                    <a:lnTo>
                      <a:pt x="60" y="18"/>
                    </a:lnTo>
                    <a:lnTo>
                      <a:pt x="58" y="18"/>
                    </a:lnTo>
                    <a:lnTo>
                      <a:pt x="58" y="20"/>
                    </a:lnTo>
                    <a:lnTo>
                      <a:pt x="58" y="22"/>
                    </a:lnTo>
                    <a:lnTo>
                      <a:pt x="58" y="24"/>
                    </a:lnTo>
                    <a:lnTo>
                      <a:pt x="58" y="26"/>
                    </a:lnTo>
                    <a:lnTo>
                      <a:pt x="58" y="27"/>
                    </a:lnTo>
                    <a:lnTo>
                      <a:pt x="58" y="29"/>
                    </a:lnTo>
                    <a:lnTo>
                      <a:pt x="58" y="31"/>
                    </a:lnTo>
                    <a:lnTo>
                      <a:pt x="58" y="33"/>
                    </a:lnTo>
                    <a:lnTo>
                      <a:pt x="58" y="35"/>
                    </a:lnTo>
                    <a:lnTo>
                      <a:pt x="58" y="37"/>
                    </a:lnTo>
                    <a:lnTo>
                      <a:pt x="58" y="39"/>
                    </a:lnTo>
                    <a:lnTo>
                      <a:pt x="58" y="41"/>
                    </a:lnTo>
                    <a:lnTo>
                      <a:pt x="58" y="43"/>
                    </a:lnTo>
                    <a:lnTo>
                      <a:pt x="58" y="45"/>
                    </a:lnTo>
                    <a:lnTo>
                      <a:pt x="58" y="47"/>
                    </a:lnTo>
                    <a:lnTo>
                      <a:pt x="58" y="49"/>
                    </a:lnTo>
                    <a:lnTo>
                      <a:pt x="60" y="49"/>
                    </a:lnTo>
                    <a:lnTo>
                      <a:pt x="60" y="51"/>
                    </a:lnTo>
                    <a:lnTo>
                      <a:pt x="62" y="53"/>
                    </a:lnTo>
                    <a:lnTo>
                      <a:pt x="62" y="55"/>
                    </a:lnTo>
                    <a:lnTo>
                      <a:pt x="64" y="55"/>
                    </a:lnTo>
                    <a:lnTo>
                      <a:pt x="64" y="56"/>
                    </a:lnTo>
                    <a:lnTo>
                      <a:pt x="62" y="56"/>
                    </a:lnTo>
                    <a:lnTo>
                      <a:pt x="62" y="58"/>
                    </a:lnTo>
                    <a:lnTo>
                      <a:pt x="60" y="58"/>
                    </a:lnTo>
                    <a:lnTo>
                      <a:pt x="58" y="58"/>
                    </a:lnTo>
                    <a:lnTo>
                      <a:pt x="60" y="58"/>
                    </a:lnTo>
                    <a:lnTo>
                      <a:pt x="60" y="56"/>
                    </a:lnTo>
                    <a:lnTo>
                      <a:pt x="58" y="58"/>
                    </a:lnTo>
                    <a:lnTo>
                      <a:pt x="58" y="60"/>
                    </a:lnTo>
                    <a:lnTo>
                      <a:pt x="58" y="62"/>
                    </a:lnTo>
                    <a:lnTo>
                      <a:pt x="56" y="62"/>
                    </a:lnTo>
                    <a:lnTo>
                      <a:pt x="54" y="62"/>
                    </a:lnTo>
                    <a:lnTo>
                      <a:pt x="54" y="64"/>
                    </a:lnTo>
                    <a:lnTo>
                      <a:pt x="52" y="64"/>
                    </a:lnTo>
                    <a:lnTo>
                      <a:pt x="52" y="66"/>
                    </a:lnTo>
                    <a:lnTo>
                      <a:pt x="52" y="68"/>
                    </a:lnTo>
                    <a:lnTo>
                      <a:pt x="50" y="70"/>
                    </a:lnTo>
                    <a:lnTo>
                      <a:pt x="50" y="68"/>
                    </a:lnTo>
                    <a:lnTo>
                      <a:pt x="50" y="70"/>
                    </a:lnTo>
                    <a:lnTo>
                      <a:pt x="50" y="72"/>
                    </a:lnTo>
                    <a:lnTo>
                      <a:pt x="49" y="72"/>
                    </a:lnTo>
                    <a:lnTo>
                      <a:pt x="50" y="72"/>
                    </a:lnTo>
                    <a:lnTo>
                      <a:pt x="49" y="74"/>
                    </a:lnTo>
                    <a:lnTo>
                      <a:pt x="49" y="76"/>
                    </a:lnTo>
                    <a:lnTo>
                      <a:pt x="49" y="74"/>
                    </a:lnTo>
                    <a:lnTo>
                      <a:pt x="49" y="76"/>
                    </a:lnTo>
                    <a:lnTo>
                      <a:pt x="47" y="76"/>
                    </a:lnTo>
                    <a:lnTo>
                      <a:pt x="49" y="76"/>
                    </a:lnTo>
                    <a:lnTo>
                      <a:pt x="49" y="78"/>
                    </a:lnTo>
                    <a:lnTo>
                      <a:pt x="47" y="78"/>
                    </a:lnTo>
                    <a:lnTo>
                      <a:pt x="47" y="80"/>
                    </a:lnTo>
                    <a:lnTo>
                      <a:pt x="45" y="80"/>
                    </a:lnTo>
                    <a:lnTo>
                      <a:pt x="43" y="80"/>
                    </a:lnTo>
                    <a:lnTo>
                      <a:pt x="41" y="78"/>
                    </a:lnTo>
                    <a:lnTo>
                      <a:pt x="39" y="78"/>
                    </a:lnTo>
                    <a:lnTo>
                      <a:pt x="39" y="76"/>
                    </a:lnTo>
                    <a:lnTo>
                      <a:pt x="37" y="76"/>
                    </a:lnTo>
                    <a:lnTo>
                      <a:pt x="37" y="74"/>
                    </a:lnTo>
                    <a:lnTo>
                      <a:pt x="35" y="74"/>
                    </a:lnTo>
                    <a:lnTo>
                      <a:pt x="33" y="72"/>
                    </a:lnTo>
                    <a:lnTo>
                      <a:pt x="33" y="70"/>
                    </a:lnTo>
                    <a:lnTo>
                      <a:pt x="31" y="70"/>
                    </a:lnTo>
                    <a:lnTo>
                      <a:pt x="31" y="68"/>
                    </a:lnTo>
                    <a:lnTo>
                      <a:pt x="31" y="66"/>
                    </a:lnTo>
                    <a:lnTo>
                      <a:pt x="29" y="66"/>
                    </a:lnTo>
                    <a:lnTo>
                      <a:pt x="27" y="64"/>
                    </a:lnTo>
                    <a:lnTo>
                      <a:pt x="25" y="64"/>
                    </a:lnTo>
                    <a:lnTo>
                      <a:pt x="23" y="62"/>
                    </a:lnTo>
                    <a:lnTo>
                      <a:pt x="21" y="62"/>
                    </a:lnTo>
                    <a:lnTo>
                      <a:pt x="20" y="60"/>
                    </a:lnTo>
                    <a:lnTo>
                      <a:pt x="18" y="60"/>
                    </a:lnTo>
                    <a:lnTo>
                      <a:pt x="18" y="58"/>
                    </a:lnTo>
                    <a:lnTo>
                      <a:pt x="16" y="58"/>
                    </a:lnTo>
                    <a:lnTo>
                      <a:pt x="14" y="56"/>
                    </a:lnTo>
                    <a:lnTo>
                      <a:pt x="12" y="56"/>
                    </a:lnTo>
                    <a:lnTo>
                      <a:pt x="10" y="55"/>
                    </a:lnTo>
                    <a:lnTo>
                      <a:pt x="8" y="55"/>
                    </a:lnTo>
                    <a:lnTo>
                      <a:pt x="8" y="53"/>
                    </a:lnTo>
                    <a:lnTo>
                      <a:pt x="6" y="53"/>
                    </a:lnTo>
                    <a:lnTo>
                      <a:pt x="4" y="53"/>
                    </a:lnTo>
                    <a:lnTo>
                      <a:pt x="2" y="51"/>
                    </a:lnTo>
                    <a:lnTo>
                      <a:pt x="2" y="49"/>
                    </a:lnTo>
                    <a:lnTo>
                      <a:pt x="2" y="47"/>
                    </a:lnTo>
                    <a:lnTo>
                      <a:pt x="2" y="45"/>
                    </a:lnTo>
                    <a:lnTo>
                      <a:pt x="4" y="45"/>
                    </a:lnTo>
                    <a:lnTo>
                      <a:pt x="4" y="47"/>
                    </a:lnTo>
                    <a:lnTo>
                      <a:pt x="6" y="47"/>
                    </a:lnTo>
                    <a:lnTo>
                      <a:pt x="6" y="45"/>
                    </a:lnTo>
                    <a:lnTo>
                      <a:pt x="8" y="45"/>
                    </a:lnTo>
                    <a:lnTo>
                      <a:pt x="8" y="43"/>
                    </a:lnTo>
                    <a:lnTo>
                      <a:pt x="6" y="43"/>
                    </a:lnTo>
                    <a:lnTo>
                      <a:pt x="4" y="43"/>
                    </a:lnTo>
                    <a:lnTo>
                      <a:pt x="4" y="45"/>
                    </a:lnTo>
                    <a:lnTo>
                      <a:pt x="4" y="43"/>
                    </a:lnTo>
                    <a:lnTo>
                      <a:pt x="2" y="43"/>
                    </a:lnTo>
                    <a:lnTo>
                      <a:pt x="2" y="41"/>
                    </a:lnTo>
                    <a:lnTo>
                      <a:pt x="0" y="41"/>
                    </a:lnTo>
                    <a:lnTo>
                      <a:pt x="2" y="41"/>
                    </a:lnTo>
                    <a:lnTo>
                      <a:pt x="2" y="39"/>
                    </a:lnTo>
                    <a:lnTo>
                      <a:pt x="2" y="37"/>
                    </a:lnTo>
                    <a:lnTo>
                      <a:pt x="4" y="37"/>
                    </a:lnTo>
                    <a:lnTo>
                      <a:pt x="4" y="35"/>
                    </a:lnTo>
                    <a:lnTo>
                      <a:pt x="6" y="35"/>
                    </a:lnTo>
                    <a:lnTo>
                      <a:pt x="6" y="33"/>
                    </a:lnTo>
                    <a:lnTo>
                      <a:pt x="6" y="31"/>
                    </a:lnTo>
                    <a:lnTo>
                      <a:pt x="8" y="31"/>
                    </a:lnTo>
                    <a:lnTo>
                      <a:pt x="8" y="29"/>
                    </a:lnTo>
                    <a:lnTo>
                      <a:pt x="10" y="29"/>
                    </a:lnTo>
                    <a:lnTo>
                      <a:pt x="10" y="27"/>
                    </a:lnTo>
                    <a:lnTo>
                      <a:pt x="10" y="26"/>
                    </a:lnTo>
                    <a:lnTo>
                      <a:pt x="10" y="24"/>
                    </a:lnTo>
                    <a:lnTo>
                      <a:pt x="8" y="22"/>
                    </a:lnTo>
                    <a:lnTo>
                      <a:pt x="10" y="22"/>
                    </a:lnTo>
                    <a:lnTo>
                      <a:pt x="8" y="22"/>
                    </a:lnTo>
                    <a:lnTo>
                      <a:pt x="8" y="20"/>
                    </a:lnTo>
                    <a:lnTo>
                      <a:pt x="8" y="18"/>
                    </a:lnTo>
                    <a:lnTo>
                      <a:pt x="6" y="18"/>
                    </a:lnTo>
                    <a:lnTo>
                      <a:pt x="6" y="16"/>
                    </a:lnTo>
                    <a:lnTo>
                      <a:pt x="6" y="14"/>
                    </a:lnTo>
                    <a:lnTo>
                      <a:pt x="4" y="14"/>
                    </a:lnTo>
                    <a:lnTo>
                      <a:pt x="4" y="12"/>
                    </a:lnTo>
                    <a:lnTo>
                      <a:pt x="6" y="12"/>
                    </a:lnTo>
                    <a:lnTo>
                      <a:pt x="4" y="12"/>
                    </a:lnTo>
                    <a:lnTo>
                      <a:pt x="4" y="10"/>
                    </a:lnTo>
                    <a:lnTo>
                      <a:pt x="4" y="12"/>
                    </a:lnTo>
                    <a:lnTo>
                      <a:pt x="4" y="10"/>
                    </a:lnTo>
                    <a:lnTo>
                      <a:pt x="2" y="10"/>
                    </a:lnTo>
                    <a:lnTo>
                      <a:pt x="4" y="10"/>
                    </a:lnTo>
                    <a:lnTo>
                      <a:pt x="2" y="10"/>
                    </a:lnTo>
                    <a:lnTo>
                      <a:pt x="2" y="8"/>
                    </a:lnTo>
                    <a:lnTo>
                      <a:pt x="2" y="6"/>
                    </a:lnTo>
                    <a:lnTo>
                      <a:pt x="2" y="4"/>
                    </a:lnTo>
                    <a:lnTo>
                      <a:pt x="4" y="4"/>
                    </a:lnTo>
                    <a:lnTo>
                      <a:pt x="6" y="2"/>
                    </a:lnTo>
                    <a:lnTo>
                      <a:pt x="8" y="2"/>
                    </a:lnTo>
                    <a:lnTo>
                      <a:pt x="10" y="2"/>
                    </a:lnTo>
                    <a:lnTo>
                      <a:pt x="10" y="0"/>
                    </a:lnTo>
                    <a:lnTo>
                      <a:pt x="12" y="0"/>
                    </a:lnTo>
                    <a:lnTo>
                      <a:pt x="1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35" name="Freeform 1409"/>
              <p:cNvSpPr>
                <a:spLocks noEditPoints="1"/>
              </p:cNvSpPr>
              <p:nvPr/>
            </p:nvSpPr>
            <p:spPr bwMode="gray">
              <a:xfrm>
                <a:off x="4332356" y="1447172"/>
                <a:ext cx="319879" cy="1434140"/>
              </a:xfrm>
              <a:custGeom>
                <a:avLst/>
                <a:gdLst>
                  <a:gd name="T0" fmla="*/ 122 w 331"/>
                  <a:gd name="T1" fmla="*/ 321 h 1484"/>
                  <a:gd name="T2" fmla="*/ 122 w 331"/>
                  <a:gd name="T3" fmla="*/ 310 h 1484"/>
                  <a:gd name="T4" fmla="*/ 122 w 331"/>
                  <a:gd name="T5" fmla="*/ 281 h 1484"/>
                  <a:gd name="T6" fmla="*/ 142 w 331"/>
                  <a:gd name="T7" fmla="*/ 267 h 1484"/>
                  <a:gd name="T8" fmla="*/ 157 w 331"/>
                  <a:gd name="T9" fmla="*/ 250 h 1484"/>
                  <a:gd name="T10" fmla="*/ 178 w 331"/>
                  <a:gd name="T11" fmla="*/ 225 h 1484"/>
                  <a:gd name="T12" fmla="*/ 182 w 331"/>
                  <a:gd name="T13" fmla="*/ 205 h 1484"/>
                  <a:gd name="T14" fmla="*/ 180 w 331"/>
                  <a:gd name="T15" fmla="*/ 174 h 1484"/>
                  <a:gd name="T16" fmla="*/ 188 w 331"/>
                  <a:gd name="T17" fmla="*/ 165 h 1484"/>
                  <a:gd name="T18" fmla="*/ 196 w 331"/>
                  <a:gd name="T19" fmla="*/ 157 h 1484"/>
                  <a:gd name="T20" fmla="*/ 209 w 331"/>
                  <a:gd name="T21" fmla="*/ 149 h 1484"/>
                  <a:gd name="T22" fmla="*/ 203 w 331"/>
                  <a:gd name="T23" fmla="*/ 151 h 1484"/>
                  <a:gd name="T24" fmla="*/ 198 w 331"/>
                  <a:gd name="T25" fmla="*/ 153 h 1484"/>
                  <a:gd name="T26" fmla="*/ 217 w 331"/>
                  <a:gd name="T27" fmla="*/ 147 h 1484"/>
                  <a:gd name="T28" fmla="*/ 223 w 331"/>
                  <a:gd name="T29" fmla="*/ 134 h 1484"/>
                  <a:gd name="T30" fmla="*/ 234 w 331"/>
                  <a:gd name="T31" fmla="*/ 128 h 1484"/>
                  <a:gd name="T32" fmla="*/ 229 w 331"/>
                  <a:gd name="T33" fmla="*/ 124 h 1484"/>
                  <a:gd name="T34" fmla="*/ 254 w 331"/>
                  <a:gd name="T35" fmla="*/ 116 h 1484"/>
                  <a:gd name="T36" fmla="*/ 269 w 331"/>
                  <a:gd name="T37" fmla="*/ 111 h 1484"/>
                  <a:gd name="T38" fmla="*/ 256 w 331"/>
                  <a:gd name="T39" fmla="*/ 107 h 1484"/>
                  <a:gd name="T40" fmla="*/ 306 w 331"/>
                  <a:gd name="T41" fmla="*/ 97 h 1484"/>
                  <a:gd name="T42" fmla="*/ 312 w 331"/>
                  <a:gd name="T43" fmla="*/ 107 h 1484"/>
                  <a:gd name="T44" fmla="*/ 316 w 331"/>
                  <a:gd name="T45" fmla="*/ 124 h 1484"/>
                  <a:gd name="T46" fmla="*/ 329 w 331"/>
                  <a:gd name="T47" fmla="*/ 136 h 1484"/>
                  <a:gd name="T48" fmla="*/ 288 w 331"/>
                  <a:gd name="T49" fmla="*/ 132 h 1484"/>
                  <a:gd name="T50" fmla="*/ 246 w 331"/>
                  <a:gd name="T51" fmla="*/ 145 h 1484"/>
                  <a:gd name="T52" fmla="*/ 196 w 331"/>
                  <a:gd name="T53" fmla="*/ 215 h 1484"/>
                  <a:gd name="T54" fmla="*/ 176 w 331"/>
                  <a:gd name="T55" fmla="*/ 308 h 1484"/>
                  <a:gd name="T56" fmla="*/ 161 w 331"/>
                  <a:gd name="T57" fmla="*/ 327 h 1484"/>
                  <a:gd name="T58" fmla="*/ 151 w 331"/>
                  <a:gd name="T59" fmla="*/ 343 h 1484"/>
                  <a:gd name="T60" fmla="*/ 130 w 331"/>
                  <a:gd name="T61" fmla="*/ 350 h 1484"/>
                  <a:gd name="T62" fmla="*/ 126 w 331"/>
                  <a:gd name="T63" fmla="*/ 331 h 1484"/>
                  <a:gd name="T64" fmla="*/ 124 w 331"/>
                  <a:gd name="T65" fmla="*/ 325 h 1484"/>
                  <a:gd name="T66" fmla="*/ 124 w 331"/>
                  <a:gd name="T67" fmla="*/ 321 h 1484"/>
                  <a:gd name="T68" fmla="*/ 118 w 331"/>
                  <a:gd name="T69" fmla="*/ 310 h 1484"/>
                  <a:gd name="T70" fmla="*/ 138 w 331"/>
                  <a:gd name="T71" fmla="*/ 298 h 1484"/>
                  <a:gd name="T72" fmla="*/ 118 w 331"/>
                  <a:gd name="T73" fmla="*/ 296 h 1484"/>
                  <a:gd name="T74" fmla="*/ 124 w 331"/>
                  <a:gd name="T75" fmla="*/ 289 h 1484"/>
                  <a:gd name="T76" fmla="*/ 130 w 331"/>
                  <a:gd name="T77" fmla="*/ 281 h 1484"/>
                  <a:gd name="T78" fmla="*/ 138 w 331"/>
                  <a:gd name="T79" fmla="*/ 277 h 1484"/>
                  <a:gd name="T80" fmla="*/ 142 w 331"/>
                  <a:gd name="T81" fmla="*/ 267 h 1484"/>
                  <a:gd name="T82" fmla="*/ 151 w 331"/>
                  <a:gd name="T83" fmla="*/ 263 h 1484"/>
                  <a:gd name="T84" fmla="*/ 165 w 331"/>
                  <a:gd name="T85" fmla="*/ 254 h 1484"/>
                  <a:gd name="T86" fmla="*/ 161 w 331"/>
                  <a:gd name="T87" fmla="*/ 244 h 1484"/>
                  <a:gd name="T88" fmla="*/ 167 w 331"/>
                  <a:gd name="T89" fmla="*/ 236 h 1484"/>
                  <a:gd name="T90" fmla="*/ 178 w 331"/>
                  <a:gd name="T91" fmla="*/ 223 h 1484"/>
                  <a:gd name="T92" fmla="*/ 190 w 331"/>
                  <a:gd name="T93" fmla="*/ 207 h 1484"/>
                  <a:gd name="T94" fmla="*/ 186 w 331"/>
                  <a:gd name="T95" fmla="*/ 200 h 1484"/>
                  <a:gd name="T96" fmla="*/ 198 w 331"/>
                  <a:gd name="T97" fmla="*/ 188 h 1484"/>
                  <a:gd name="T98" fmla="*/ 200 w 331"/>
                  <a:gd name="T99" fmla="*/ 182 h 1484"/>
                  <a:gd name="T100" fmla="*/ 200 w 331"/>
                  <a:gd name="T101" fmla="*/ 176 h 1484"/>
                  <a:gd name="T102" fmla="*/ 209 w 331"/>
                  <a:gd name="T103" fmla="*/ 172 h 1484"/>
                  <a:gd name="T104" fmla="*/ 219 w 331"/>
                  <a:gd name="T105" fmla="*/ 163 h 1484"/>
                  <a:gd name="T106" fmla="*/ 221 w 331"/>
                  <a:gd name="T107" fmla="*/ 149 h 1484"/>
                  <a:gd name="T108" fmla="*/ 234 w 331"/>
                  <a:gd name="T109" fmla="*/ 142 h 1484"/>
                  <a:gd name="T110" fmla="*/ 244 w 331"/>
                  <a:gd name="T111" fmla="*/ 126 h 1484"/>
                  <a:gd name="T112" fmla="*/ 256 w 331"/>
                  <a:gd name="T113" fmla="*/ 130 h 1484"/>
                  <a:gd name="T114" fmla="*/ 259 w 331"/>
                  <a:gd name="T115" fmla="*/ 118 h 1484"/>
                  <a:gd name="T116" fmla="*/ 279 w 331"/>
                  <a:gd name="T117" fmla="*/ 105 h 1484"/>
                  <a:gd name="T118" fmla="*/ 281 w 331"/>
                  <a:gd name="T119" fmla="*/ 122 h 1484"/>
                  <a:gd name="T120" fmla="*/ 302 w 331"/>
                  <a:gd name="T121" fmla="*/ 105 h 1484"/>
                  <a:gd name="T122" fmla="*/ 8 w 331"/>
                  <a:gd name="T123" fmla="*/ 99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1" h="1484">
                    <a:moveTo>
                      <a:pt x="103" y="1484"/>
                    </a:moveTo>
                    <a:lnTo>
                      <a:pt x="103" y="1482"/>
                    </a:lnTo>
                    <a:lnTo>
                      <a:pt x="103" y="1484"/>
                    </a:lnTo>
                    <a:close/>
                    <a:moveTo>
                      <a:pt x="167" y="337"/>
                    </a:moveTo>
                    <a:lnTo>
                      <a:pt x="165" y="337"/>
                    </a:lnTo>
                    <a:lnTo>
                      <a:pt x="167" y="337"/>
                    </a:lnTo>
                    <a:close/>
                    <a:moveTo>
                      <a:pt x="120" y="335"/>
                    </a:moveTo>
                    <a:lnTo>
                      <a:pt x="122" y="335"/>
                    </a:lnTo>
                    <a:lnTo>
                      <a:pt x="122" y="337"/>
                    </a:lnTo>
                    <a:lnTo>
                      <a:pt x="120" y="337"/>
                    </a:lnTo>
                    <a:lnTo>
                      <a:pt x="120" y="335"/>
                    </a:lnTo>
                    <a:close/>
                    <a:moveTo>
                      <a:pt x="120" y="335"/>
                    </a:moveTo>
                    <a:lnTo>
                      <a:pt x="118" y="335"/>
                    </a:lnTo>
                    <a:lnTo>
                      <a:pt x="120" y="335"/>
                    </a:lnTo>
                    <a:close/>
                    <a:moveTo>
                      <a:pt x="124" y="335"/>
                    </a:moveTo>
                    <a:lnTo>
                      <a:pt x="124" y="333"/>
                    </a:lnTo>
                    <a:lnTo>
                      <a:pt x="126" y="333"/>
                    </a:lnTo>
                    <a:lnTo>
                      <a:pt x="124" y="335"/>
                    </a:lnTo>
                    <a:close/>
                    <a:moveTo>
                      <a:pt x="118" y="333"/>
                    </a:moveTo>
                    <a:lnTo>
                      <a:pt x="118" y="335"/>
                    </a:lnTo>
                    <a:lnTo>
                      <a:pt x="118" y="333"/>
                    </a:lnTo>
                    <a:lnTo>
                      <a:pt x="118" y="331"/>
                    </a:lnTo>
                    <a:lnTo>
                      <a:pt x="118" y="333"/>
                    </a:lnTo>
                    <a:close/>
                    <a:moveTo>
                      <a:pt x="118" y="325"/>
                    </a:moveTo>
                    <a:lnTo>
                      <a:pt x="118" y="327"/>
                    </a:lnTo>
                    <a:lnTo>
                      <a:pt x="118" y="325"/>
                    </a:lnTo>
                    <a:lnTo>
                      <a:pt x="118" y="327"/>
                    </a:lnTo>
                    <a:lnTo>
                      <a:pt x="118" y="329"/>
                    </a:lnTo>
                    <a:lnTo>
                      <a:pt x="116" y="329"/>
                    </a:lnTo>
                    <a:lnTo>
                      <a:pt x="116" y="327"/>
                    </a:lnTo>
                    <a:lnTo>
                      <a:pt x="118" y="325"/>
                    </a:lnTo>
                    <a:lnTo>
                      <a:pt x="116" y="325"/>
                    </a:lnTo>
                    <a:lnTo>
                      <a:pt x="116" y="323"/>
                    </a:lnTo>
                    <a:lnTo>
                      <a:pt x="118" y="323"/>
                    </a:lnTo>
                    <a:lnTo>
                      <a:pt x="118" y="325"/>
                    </a:lnTo>
                    <a:close/>
                    <a:moveTo>
                      <a:pt x="120" y="325"/>
                    </a:moveTo>
                    <a:lnTo>
                      <a:pt x="118" y="325"/>
                    </a:lnTo>
                    <a:lnTo>
                      <a:pt x="120" y="325"/>
                    </a:lnTo>
                    <a:lnTo>
                      <a:pt x="118" y="325"/>
                    </a:lnTo>
                    <a:lnTo>
                      <a:pt x="118" y="323"/>
                    </a:lnTo>
                    <a:lnTo>
                      <a:pt x="118" y="321"/>
                    </a:lnTo>
                    <a:lnTo>
                      <a:pt x="120" y="323"/>
                    </a:lnTo>
                    <a:lnTo>
                      <a:pt x="120" y="325"/>
                    </a:lnTo>
                    <a:close/>
                    <a:moveTo>
                      <a:pt x="122" y="321"/>
                    </a:moveTo>
                    <a:lnTo>
                      <a:pt x="120" y="321"/>
                    </a:lnTo>
                    <a:lnTo>
                      <a:pt x="120" y="323"/>
                    </a:lnTo>
                    <a:lnTo>
                      <a:pt x="122" y="323"/>
                    </a:lnTo>
                    <a:lnTo>
                      <a:pt x="120" y="323"/>
                    </a:lnTo>
                    <a:lnTo>
                      <a:pt x="120" y="321"/>
                    </a:lnTo>
                    <a:lnTo>
                      <a:pt x="120" y="323"/>
                    </a:lnTo>
                    <a:lnTo>
                      <a:pt x="120" y="321"/>
                    </a:lnTo>
                    <a:lnTo>
                      <a:pt x="118" y="321"/>
                    </a:lnTo>
                    <a:lnTo>
                      <a:pt x="120" y="321"/>
                    </a:lnTo>
                    <a:lnTo>
                      <a:pt x="122" y="321"/>
                    </a:lnTo>
                    <a:lnTo>
                      <a:pt x="122" y="319"/>
                    </a:lnTo>
                    <a:lnTo>
                      <a:pt x="122" y="321"/>
                    </a:lnTo>
                    <a:close/>
                    <a:moveTo>
                      <a:pt x="118" y="321"/>
                    </a:moveTo>
                    <a:lnTo>
                      <a:pt x="118" y="319"/>
                    </a:lnTo>
                    <a:lnTo>
                      <a:pt x="118" y="321"/>
                    </a:lnTo>
                    <a:lnTo>
                      <a:pt x="118" y="319"/>
                    </a:lnTo>
                    <a:lnTo>
                      <a:pt x="118" y="321"/>
                    </a:lnTo>
                    <a:lnTo>
                      <a:pt x="118" y="319"/>
                    </a:lnTo>
                    <a:lnTo>
                      <a:pt x="118" y="321"/>
                    </a:lnTo>
                    <a:close/>
                    <a:moveTo>
                      <a:pt x="116" y="316"/>
                    </a:moveTo>
                    <a:lnTo>
                      <a:pt x="116" y="318"/>
                    </a:lnTo>
                    <a:lnTo>
                      <a:pt x="116" y="319"/>
                    </a:lnTo>
                    <a:lnTo>
                      <a:pt x="116" y="318"/>
                    </a:lnTo>
                    <a:lnTo>
                      <a:pt x="116" y="316"/>
                    </a:lnTo>
                    <a:lnTo>
                      <a:pt x="116" y="318"/>
                    </a:lnTo>
                    <a:lnTo>
                      <a:pt x="116" y="316"/>
                    </a:lnTo>
                    <a:lnTo>
                      <a:pt x="116" y="314"/>
                    </a:lnTo>
                    <a:lnTo>
                      <a:pt x="116" y="316"/>
                    </a:lnTo>
                    <a:close/>
                    <a:moveTo>
                      <a:pt x="116" y="314"/>
                    </a:moveTo>
                    <a:lnTo>
                      <a:pt x="118" y="314"/>
                    </a:lnTo>
                    <a:lnTo>
                      <a:pt x="118" y="316"/>
                    </a:lnTo>
                    <a:lnTo>
                      <a:pt x="116" y="316"/>
                    </a:lnTo>
                    <a:lnTo>
                      <a:pt x="116" y="314"/>
                    </a:lnTo>
                    <a:lnTo>
                      <a:pt x="116" y="312"/>
                    </a:lnTo>
                    <a:lnTo>
                      <a:pt x="116" y="314"/>
                    </a:lnTo>
                    <a:close/>
                    <a:moveTo>
                      <a:pt x="115" y="312"/>
                    </a:moveTo>
                    <a:lnTo>
                      <a:pt x="115" y="310"/>
                    </a:lnTo>
                    <a:lnTo>
                      <a:pt x="115" y="312"/>
                    </a:lnTo>
                    <a:close/>
                    <a:moveTo>
                      <a:pt x="122" y="314"/>
                    </a:moveTo>
                    <a:lnTo>
                      <a:pt x="120" y="314"/>
                    </a:lnTo>
                    <a:lnTo>
                      <a:pt x="118" y="312"/>
                    </a:lnTo>
                    <a:lnTo>
                      <a:pt x="120" y="312"/>
                    </a:lnTo>
                    <a:lnTo>
                      <a:pt x="120" y="310"/>
                    </a:lnTo>
                    <a:lnTo>
                      <a:pt x="122" y="310"/>
                    </a:lnTo>
                    <a:lnTo>
                      <a:pt x="122" y="312"/>
                    </a:lnTo>
                    <a:lnTo>
                      <a:pt x="122" y="314"/>
                    </a:lnTo>
                    <a:close/>
                    <a:moveTo>
                      <a:pt x="115" y="306"/>
                    </a:moveTo>
                    <a:lnTo>
                      <a:pt x="116" y="308"/>
                    </a:lnTo>
                    <a:lnTo>
                      <a:pt x="115" y="308"/>
                    </a:lnTo>
                    <a:lnTo>
                      <a:pt x="115" y="306"/>
                    </a:lnTo>
                    <a:lnTo>
                      <a:pt x="115" y="308"/>
                    </a:lnTo>
                    <a:lnTo>
                      <a:pt x="115" y="306"/>
                    </a:lnTo>
                    <a:close/>
                    <a:moveTo>
                      <a:pt x="115" y="304"/>
                    </a:moveTo>
                    <a:lnTo>
                      <a:pt x="115" y="306"/>
                    </a:lnTo>
                    <a:lnTo>
                      <a:pt x="115" y="304"/>
                    </a:lnTo>
                    <a:lnTo>
                      <a:pt x="115" y="306"/>
                    </a:lnTo>
                    <a:lnTo>
                      <a:pt x="113" y="306"/>
                    </a:lnTo>
                    <a:lnTo>
                      <a:pt x="113" y="304"/>
                    </a:lnTo>
                    <a:lnTo>
                      <a:pt x="115" y="304"/>
                    </a:lnTo>
                    <a:close/>
                    <a:moveTo>
                      <a:pt x="115" y="302"/>
                    </a:moveTo>
                    <a:lnTo>
                      <a:pt x="116" y="302"/>
                    </a:lnTo>
                    <a:lnTo>
                      <a:pt x="116" y="304"/>
                    </a:lnTo>
                    <a:lnTo>
                      <a:pt x="115" y="304"/>
                    </a:lnTo>
                    <a:lnTo>
                      <a:pt x="115" y="302"/>
                    </a:lnTo>
                    <a:close/>
                    <a:moveTo>
                      <a:pt x="115" y="292"/>
                    </a:moveTo>
                    <a:lnTo>
                      <a:pt x="115" y="294"/>
                    </a:lnTo>
                    <a:lnTo>
                      <a:pt x="115" y="292"/>
                    </a:lnTo>
                    <a:close/>
                    <a:moveTo>
                      <a:pt x="116" y="289"/>
                    </a:moveTo>
                    <a:lnTo>
                      <a:pt x="118" y="290"/>
                    </a:lnTo>
                    <a:lnTo>
                      <a:pt x="116" y="290"/>
                    </a:lnTo>
                    <a:lnTo>
                      <a:pt x="116" y="292"/>
                    </a:lnTo>
                    <a:lnTo>
                      <a:pt x="115" y="290"/>
                    </a:lnTo>
                    <a:lnTo>
                      <a:pt x="116" y="290"/>
                    </a:lnTo>
                    <a:lnTo>
                      <a:pt x="115" y="290"/>
                    </a:lnTo>
                    <a:lnTo>
                      <a:pt x="115" y="289"/>
                    </a:lnTo>
                    <a:lnTo>
                      <a:pt x="116" y="289"/>
                    </a:lnTo>
                    <a:close/>
                    <a:moveTo>
                      <a:pt x="116" y="287"/>
                    </a:moveTo>
                    <a:lnTo>
                      <a:pt x="118" y="289"/>
                    </a:lnTo>
                    <a:lnTo>
                      <a:pt x="116" y="289"/>
                    </a:lnTo>
                    <a:lnTo>
                      <a:pt x="116" y="287"/>
                    </a:lnTo>
                    <a:close/>
                    <a:moveTo>
                      <a:pt x="122" y="283"/>
                    </a:moveTo>
                    <a:lnTo>
                      <a:pt x="122" y="285"/>
                    </a:lnTo>
                    <a:lnTo>
                      <a:pt x="120" y="285"/>
                    </a:lnTo>
                    <a:lnTo>
                      <a:pt x="120" y="283"/>
                    </a:lnTo>
                    <a:lnTo>
                      <a:pt x="120" y="285"/>
                    </a:lnTo>
                    <a:lnTo>
                      <a:pt x="120" y="283"/>
                    </a:lnTo>
                    <a:lnTo>
                      <a:pt x="122" y="283"/>
                    </a:lnTo>
                    <a:close/>
                    <a:moveTo>
                      <a:pt x="122" y="281"/>
                    </a:moveTo>
                    <a:lnTo>
                      <a:pt x="122" y="283"/>
                    </a:lnTo>
                    <a:lnTo>
                      <a:pt x="120" y="283"/>
                    </a:lnTo>
                    <a:lnTo>
                      <a:pt x="120" y="281"/>
                    </a:lnTo>
                    <a:lnTo>
                      <a:pt x="122" y="281"/>
                    </a:lnTo>
                    <a:close/>
                    <a:moveTo>
                      <a:pt x="120" y="281"/>
                    </a:moveTo>
                    <a:lnTo>
                      <a:pt x="120" y="283"/>
                    </a:lnTo>
                    <a:lnTo>
                      <a:pt x="120" y="281"/>
                    </a:lnTo>
                    <a:close/>
                    <a:moveTo>
                      <a:pt x="124" y="281"/>
                    </a:moveTo>
                    <a:lnTo>
                      <a:pt x="124" y="283"/>
                    </a:lnTo>
                    <a:lnTo>
                      <a:pt x="122" y="283"/>
                    </a:lnTo>
                    <a:lnTo>
                      <a:pt x="122" y="281"/>
                    </a:lnTo>
                    <a:lnTo>
                      <a:pt x="124" y="281"/>
                    </a:lnTo>
                    <a:close/>
                    <a:moveTo>
                      <a:pt x="126" y="281"/>
                    </a:moveTo>
                    <a:lnTo>
                      <a:pt x="128" y="281"/>
                    </a:lnTo>
                    <a:lnTo>
                      <a:pt x="126" y="281"/>
                    </a:lnTo>
                    <a:lnTo>
                      <a:pt x="124" y="281"/>
                    </a:lnTo>
                    <a:lnTo>
                      <a:pt x="126" y="279"/>
                    </a:lnTo>
                    <a:lnTo>
                      <a:pt x="126" y="281"/>
                    </a:lnTo>
                    <a:close/>
                    <a:moveTo>
                      <a:pt x="132" y="275"/>
                    </a:moveTo>
                    <a:lnTo>
                      <a:pt x="130" y="275"/>
                    </a:lnTo>
                    <a:lnTo>
                      <a:pt x="130" y="277"/>
                    </a:lnTo>
                    <a:lnTo>
                      <a:pt x="130" y="275"/>
                    </a:lnTo>
                    <a:lnTo>
                      <a:pt x="132" y="275"/>
                    </a:lnTo>
                    <a:close/>
                    <a:moveTo>
                      <a:pt x="132" y="273"/>
                    </a:moveTo>
                    <a:lnTo>
                      <a:pt x="130" y="273"/>
                    </a:lnTo>
                    <a:lnTo>
                      <a:pt x="132" y="273"/>
                    </a:lnTo>
                    <a:lnTo>
                      <a:pt x="130" y="273"/>
                    </a:lnTo>
                    <a:lnTo>
                      <a:pt x="132" y="273"/>
                    </a:lnTo>
                    <a:close/>
                    <a:moveTo>
                      <a:pt x="140" y="269"/>
                    </a:moveTo>
                    <a:lnTo>
                      <a:pt x="138" y="269"/>
                    </a:lnTo>
                    <a:lnTo>
                      <a:pt x="138" y="267"/>
                    </a:lnTo>
                    <a:lnTo>
                      <a:pt x="140" y="267"/>
                    </a:lnTo>
                    <a:lnTo>
                      <a:pt x="140" y="269"/>
                    </a:lnTo>
                    <a:lnTo>
                      <a:pt x="140" y="267"/>
                    </a:lnTo>
                    <a:lnTo>
                      <a:pt x="140" y="269"/>
                    </a:lnTo>
                    <a:close/>
                    <a:moveTo>
                      <a:pt x="138" y="269"/>
                    </a:moveTo>
                    <a:lnTo>
                      <a:pt x="138" y="271"/>
                    </a:lnTo>
                    <a:lnTo>
                      <a:pt x="136" y="271"/>
                    </a:lnTo>
                    <a:lnTo>
                      <a:pt x="136" y="269"/>
                    </a:lnTo>
                    <a:lnTo>
                      <a:pt x="138" y="269"/>
                    </a:lnTo>
                    <a:lnTo>
                      <a:pt x="138" y="267"/>
                    </a:lnTo>
                    <a:lnTo>
                      <a:pt x="138" y="269"/>
                    </a:lnTo>
                    <a:close/>
                    <a:moveTo>
                      <a:pt x="144" y="267"/>
                    </a:moveTo>
                    <a:lnTo>
                      <a:pt x="142" y="267"/>
                    </a:lnTo>
                    <a:lnTo>
                      <a:pt x="142" y="265"/>
                    </a:lnTo>
                    <a:lnTo>
                      <a:pt x="144" y="265"/>
                    </a:lnTo>
                    <a:lnTo>
                      <a:pt x="144" y="267"/>
                    </a:lnTo>
                    <a:close/>
                    <a:moveTo>
                      <a:pt x="142" y="267"/>
                    </a:moveTo>
                    <a:lnTo>
                      <a:pt x="140" y="267"/>
                    </a:lnTo>
                    <a:lnTo>
                      <a:pt x="142" y="265"/>
                    </a:lnTo>
                    <a:lnTo>
                      <a:pt x="142" y="267"/>
                    </a:lnTo>
                    <a:close/>
                    <a:moveTo>
                      <a:pt x="145" y="265"/>
                    </a:moveTo>
                    <a:lnTo>
                      <a:pt x="145" y="267"/>
                    </a:lnTo>
                    <a:lnTo>
                      <a:pt x="144" y="267"/>
                    </a:lnTo>
                    <a:lnTo>
                      <a:pt x="144" y="265"/>
                    </a:lnTo>
                    <a:lnTo>
                      <a:pt x="145" y="265"/>
                    </a:lnTo>
                    <a:close/>
                    <a:moveTo>
                      <a:pt x="142" y="263"/>
                    </a:moveTo>
                    <a:lnTo>
                      <a:pt x="140" y="263"/>
                    </a:lnTo>
                    <a:lnTo>
                      <a:pt x="142" y="263"/>
                    </a:lnTo>
                    <a:lnTo>
                      <a:pt x="140" y="263"/>
                    </a:lnTo>
                    <a:lnTo>
                      <a:pt x="140" y="261"/>
                    </a:lnTo>
                    <a:lnTo>
                      <a:pt x="142" y="261"/>
                    </a:lnTo>
                    <a:lnTo>
                      <a:pt x="142" y="263"/>
                    </a:lnTo>
                    <a:close/>
                    <a:moveTo>
                      <a:pt x="149" y="258"/>
                    </a:moveTo>
                    <a:lnTo>
                      <a:pt x="149" y="260"/>
                    </a:lnTo>
                    <a:lnTo>
                      <a:pt x="151" y="260"/>
                    </a:lnTo>
                    <a:lnTo>
                      <a:pt x="149" y="260"/>
                    </a:lnTo>
                    <a:lnTo>
                      <a:pt x="147" y="261"/>
                    </a:lnTo>
                    <a:lnTo>
                      <a:pt x="145" y="261"/>
                    </a:lnTo>
                    <a:lnTo>
                      <a:pt x="144" y="261"/>
                    </a:lnTo>
                    <a:lnTo>
                      <a:pt x="144" y="260"/>
                    </a:lnTo>
                    <a:lnTo>
                      <a:pt x="145" y="260"/>
                    </a:lnTo>
                    <a:lnTo>
                      <a:pt x="147" y="260"/>
                    </a:lnTo>
                    <a:lnTo>
                      <a:pt x="145" y="260"/>
                    </a:lnTo>
                    <a:lnTo>
                      <a:pt x="145" y="258"/>
                    </a:lnTo>
                    <a:lnTo>
                      <a:pt x="145" y="260"/>
                    </a:lnTo>
                    <a:lnTo>
                      <a:pt x="147" y="258"/>
                    </a:lnTo>
                    <a:lnTo>
                      <a:pt x="149" y="258"/>
                    </a:lnTo>
                    <a:close/>
                    <a:moveTo>
                      <a:pt x="149" y="258"/>
                    </a:moveTo>
                    <a:lnTo>
                      <a:pt x="151" y="258"/>
                    </a:lnTo>
                    <a:lnTo>
                      <a:pt x="149" y="258"/>
                    </a:lnTo>
                    <a:close/>
                    <a:moveTo>
                      <a:pt x="147" y="256"/>
                    </a:moveTo>
                    <a:lnTo>
                      <a:pt x="147" y="258"/>
                    </a:lnTo>
                    <a:lnTo>
                      <a:pt x="145" y="258"/>
                    </a:lnTo>
                    <a:lnTo>
                      <a:pt x="144" y="258"/>
                    </a:lnTo>
                    <a:lnTo>
                      <a:pt x="145" y="256"/>
                    </a:lnTo>
                    <a:lnTo>
                      <a:pt x="147" y="256"/>
                    </a:lnTo>
                    <a:close/>
                    <a:moveTo>
                      <a:pt x="157" y="250"/>
                    </a:moveTo>
                    <a:lnTo>
                      <a:pt x="157" y="252"/>
                    </a:lnTo>
                    <a:lnTo>
                      <a:pt x="157" y="250"/>
                    </a:lnTo>
                    <a:close/>
                    <a:moveTo>
                      <a:pt x="169" y="238"/>
                    </a:moveTo>
                    <a:lnTo>
                      <a:pt x="169" y="240"/>
                    </a:lnTo>
                    <a:lnTo>
                      <a:pt x="171" y="240"/>
                    </a:lnTo>
                    <a:lnTo>
                      <a:pt x="169" y="240"/>
                    </a:lnTo>
                    <a:lnTo>
                      <a:pt x="169" y="238"/>
                    </a:lnTo>
                    <a:close/>
                    <a:moveTo>
                      <a:pt x="167" y="240"/>
                    </a:moveTo>
                    <a:lnTo>
                      <a:pt x="169" y="240"/>
                    </a:lnTo>
                    <a:lnTo>
                      <a:pt x="169" y="242"/>
                    </a:lnTo>
                    <a:lnTo>
                      <a:pt x="167" y="242"/>
                    </a:lnTo>
                    <a:lnTo>
                      <a:pt x="167" y="240"/>
                    </a:lnTo>
                    <a:lnTo>
                      <a:pt x="167" y="238"/>
                    </a:lnTo>
                    <a:lnTo>
                      <a:pt x="167" y="240"/>
                    </a:lnTo>
                    <a:close/>
                    <a:moveTo>
                      <a:pt x="169" y="238"/>
                    </a:moveTo>
                    <a:lnTo>
                      <a:pt x="169" y="240"/>
                    </a:lnTo>
                    <a:lnTo>
                      <a:pt x="169" y="238"/>
                    </a:lnTo>
                    <a:lnTo>
                      <a:pt x="167" y="238"/>
                    </a:lnTo>
                    <a:lnTo>
                      <a:pt x="169" y="238"/>
                    </a:lnTo>
                    <a:close/>
                    <a:moveTo>
                      <a:pt x="167" y="234"/>
                    </a:moveTo>
                    <a:lnTo>
                      <a:pt x="169" y="234"/>
                    </a:lnTo>
                    <a:lnTo>
                      <a:pt x="167" y="234"/>
                    </a:lnTo>
                    <a:lnTo>
                      <a:pt x="165" y="234"/>
                    </a:lnTo>
                    <a:lnTo>
                      <a:pt x="167" y="232"/>
                    </a:lnTo>
                    <a:lnTo>
                      <a:pt x="167" y="234"/>
                    </a:lnTo>
                    <a:close/>
                    <a:moveTo>
                      <a:pt x="165" y="234"/>
                    </a:moveTo>
                    <a:lnTo>
                      <a:pt x="163" y="234"/>
                    </a:lnTo>
                    <a:lnTo>
                      <a:pt x="165" y="234"/>
                    </a:lnTo>
                    <a:lnTo>
                      <a:pt x="165" y="232"/>
                    </a:lnTo>
                    <a:lnTo>
                      <a:pt x="167" y="232"/>
                    </a:lnTo>
                    <a:lnTo>
                      <a:pt x="165" y="234"/>
                    </a:lnTo>
                    <a:close/>
                    <a:moveTo>
                      <a:pt x="173" y="231"/>
                    </a:moveTo>
                    <a:lnTo>
                      <a:pt x="171" y="231"/>
                    </a:lnTo>
                    <a:lnTo>
                      <a:pt x="173" y="231"/>
                    </a:lnTo>
                    <a:close/>
                    <a:moveTo>
                      <a:pt x="176" y="229"/>
                    </a:moveTo>
                    <a:lnTo>
                      <a:pt x="176" y="231"/>
                    </a:lnTo>
                    <a:lnTo>
                      <a:pt x="174" y="231"/>
                    </a:lnTo>
                    <a:lnTo>
                      <a:pt x="174" y="229"/>
                    </a:lnTo>
                    <a:lnTo>
                      <a:pt x="174" y="231"/>
                    </a:lnTo>
                    <a:lnTo>
                      <a:pt x="174" y="229"/>
                    </a:lnTo>
                    <a:lnTo>
                      <a:pt x="176" y="229"/>
                    </a:lnTo>
                    <a:close/>
                    <a:moveTo>
                      <a:pt x="176" y="223"/>
                    </a:moveTo>
                    <a:lnTo>
                      <a:pt x="178" y="223"/>
                    </a:lnTo>
                    <a:lnTo>
                      <a:pt x="178" y="225"/>
                    </a:lnTo>
                    <a:lnTo>
                      <a:pt x="176" y="225"/>
                    </a:lnTo>
                    <a:lnTo>
                      <a:pt x="176" y="227"/>
                    </a:lnTo>
                    <a:lnTo>
                      <a:pt x="174" y="229"/>
                    </a:lnTo>
                    <a:lnTo>
                      <a:pt x="174" y="227"/>
                    </a:lnTo>
                    <a:lnTo>
                      <a:pt x="174" y="225"/>
                    </a:lnTo>
                    <a:lnTo>
                      <a:pt x="176" y="225"/>
                    </a:lnTo>
                    <a:lnTo>
                      <a:pt x="174" y="225"/>
                    </a:lnTo>
                    <a:lnTo>
                      <a:pt x="176" y="223"/>
                    </a:lnTo>
                    <a:lnTo>
                      <a:pt x="176" y="221"/>
                    </a:lnTo>
                    <a:lnTo>
                      <a:pt x="176" y="223"/>
                    </a:lnTo>
                    <a:close/>
                    <a:moveTo>
                      <a:pt x="174" y="219"/>
                    </a:moveTo>
                    <a:lnTo>
                      <a:pt x="173" y="221"/>
                    </a:lnTo>
                    <a:lnTo>
                      <a:pt x="173" y="219"/>
                    </a:lnTo>
                    <a:lnTo>
                      <a:pt x="174" y="219"/>
                    </a:lnTo>
                    <a:close/>
                    <a:moveTo>
                      <a:pt x="180" y="213"/>
                    </a:moveTo>
                    <a:lnTo>
                      <a:pt x="178" y="213"/>
                    </a:lnTo>
                    <a:lnTo>
                      <a:pt x="178" y="215"/>
                    </a:lnTo>
                    <a:lnTo>
                      <a:pt x="176" y="215"/>
                    </a:lnTo>
                    <a:lnTo>
                      <a:pt x="176" y="213"/>
                    </a:lnTo>
                    <a:lnTo>
                      <a:pt x="178" y="213"/>
                    </a:lnTo>
                    <a:lnTo>
                      <a:pt x="178" y="211"/>
                    </a:lnTo>
                    <a:lnTo>
                      <a:pt x="180" y="211"/>
                    </a:lnTo>
                    <a:lnTo>
                      <a:pt x="178" y="213"/>
                    </a:lnTo>
                    <a:lnTo>
                      <a:pt x="180" y="213"/>
                    </a:lnTo>
                    <a:lnTo>
                      <a:pt x="180" y="211"/>
                    </a:lnTo>
                    <a:lnTo>
                      <a:pt x="182" y="211"/>
                    </a:lnTo>
                    <a:lnTo>
                      <a:pt x="180" y="213"/>
                    </a:lnTo>
                    <a:close/>
                    <a:moveTo>
                      <a:pt x="178" y="209"/>
                    </a:moveTo>
                    <a:lnTo>
                      <a:pt x="180" y="209"/>
                    </a:lnTo>
                    <a:lnTo>
                      <a:pt x="180" y="211"/>
                    </a:lnTo>
                    <a:lnTo>
                      <a:pt x="178" y="211"/>
                    </a:lnTo>
                    <a:lnTo>
                      <a:pt x="176" y="211"/>
                    </a:lnTo>
                    <a:lnTo>
                      <a:pt x="178" y="211"/>
                    </a:lnTo>
                    <a:lnTo>
                      <a:pt x="176" y="211"/>
                    </a:lnTo>
                    <a:lnTo>
                      <a:pt x="176" y="209"/>
                    </a:lnTo>
                    <a:lnTo>
                      <a:pt x="178" y="209"/>
                    </a:lnTo>
                    <a:lnTo>
                      <a:pt x="178" y="207"/>
                    </a:lnTo>
                    <a:lnTo>
                      <a:pt x="178" y="209"/>
                    </a:lnTo>
                    <a:close/>
                    <a:moveTo>
                      <a:pt x="180" y="205"/>
                    </a:moveTo>
                    <a:lnTo>
                      <a:pt x="182" y="207"/>
                    </a:lnTo>
                    <a:lnTo>
                      <a:pt x="180" y="207"/>
                    </a:lnTo>
                    <a:lnTo>
                      <a:pt x="180" y="205"/>
                    </a:lnTo>
                    <a:close/>
                    <a:moveTo>
                      <a:pt x="182" y="203"/>
                    </a:moveTo>
                    <a:lnTo>
                      <a:pt x="182" y="205"/>
                    </a:lnTo>
                    <a:lnTo>
                      <a:pt x="180" y="205"/>
                    </a:lnTo>
                    <a:lnTo>
                      <a:pt x="180" y="203"/>
                    </a:lnTo>
                    <a:lnTo>
                      <a:pt x="182" y="203"/>
                    </a:lnTo>
                    <a:close/>
                    <a:moveTo>
                      <a:pt x="192" y="190"/>
                    </a:moveTo>
                    <a:lnTo>
                      <a:pt x="192" y="192"/>
                    </a:lnTo>
                    <a:lnTo>
                      <a:pt x="192" y="190"/>
                    </a:lnTo>
                    <a:lnTo>
                      <a:pt x="190" y="190"/>
                    </a:lnTo>
                    <a:lnTo>
                      <a:pt x="192" y="190"/>
                    </a:lnTo>
                    <a:lnTo>
                      <a:pt x="192" y="188"/>
                    </a:lnTo>
                    <a:lnTo>
                      <a:pt x="192" y="190"/>
                    </a:lnTo>
                    <a:lnTo>
                      <a:pt x="192" y="188"/>
                    </a:lnTo>
                    <a:lnTo>
                      <a:pt x="192" y="190"/>
                    </a:lnTo>
                    <a:close/>
                    <a:moveTo>
                      <a:pt x="194" y="182"/>
                    </a:moveTo>
                    <a:lnTo>
                      <a:pt x="194" y="184"/>
                    </a:lnTo>
                    <a:lnTo>
                      <a:pt x="192" y="184"/>
                    </a:lnTo>
                    <a:lnTo>
                      <a:pt x="192" y="182"/>
                    </a:lnTo>
                    <a:lnTo>
                      <a:pt x="194" y="182"/>
                    </a:lnTo>
                    <a:close/>
                    <a:moveTo>
                      <a:pt x="200" y="171"/>
                    </a:moveTo>
                    <a:lnTo>
                      <a:pt x="201" y="171"/>
                    </a:lnTo>
                    <a:lnTo>
                      <a:pt x="201" y="172"/>
                    </a:lnTo>
                    <a:lnTo>
                      <a:pt x="200" y="172"/>
                    </a:lnTo>
                    <a:lnTo>
                      <a:pt x="198" y="172"/>
                    </a:lnTo>
                    <a:lnTo>
                      <a:pt x="198" y="171"/>
                    </a:lnTo>
                    <a:lnTo>
                      <a:pt x="200" y="171"/>
                    </a:lnTo>
                    <a:close/>
                    <a:moveTo>
                      <a:pt x="205" y="169"/>
                    </a:moveTo>
                    <a:lnTo>
                      <a:pt x="207" y="171"/>
                    </a:lnTo>
                    <a:lnTo>
                      <a:pt x="205" y="171"/>
                    </a:lnTo>
                    <a:lnTo>
                      <a:pt x="203" y="171"/>
                    </a:lnTo>
                    <a:lnTo>
                      <a:pt x="203" y="169"/>
                    </a:lnTo>
                    <a:lnTo>
                      <a:pt x="205" y="169"/>
                    </a:lnTo>
                    <a:close/>
                    <a:moveTo>
                      <a:pt x="201" y="171"/>
                    </a:moveTo>
                    <a:lnTo>
                      <a:pt x="200" y="171"/>
                    </a:lnTo>
                    <a:lnTo>
                      <a:pt x="200" y="169"/>
                    </a:lnTo>
                    <a:lnTo>
                      <a:pt x="201" y="169"/>
                    </a:lnTo>
                    <a:lnTo>
                      <a:pt x="201" y="171"/>
                    </a:lnTo>
                    <a:close/>
                    <a:moveTo>
                      <a:pt x="182" y="169"/>
                    </a:moveTo>
                    <a:lnTo>
                      <a:pt x="184" y="169"/>
                    </a:lnTo>
                    <a:lnTo>
                      <a:pt x="182" y="169"/>
                    </a:lnTo>
                    <a:lnTo>
                      <a:pt x="182" y="171"/>
                    </a:lnTo>
                    <a:lnTo>
                      <a:pt x="182" y="169"/>
                    </a:lnTo>
                    <a:lnTo>
                      <a:pt x="184" y="171"/>
                    </a:lnTo>
                    <a:lnTo>
                      <a:pt x="182" y="171"/>
                    </a:lnTo>
                    <a:lnTo>
                      <a:pt x="182" y="172"/>
                    </a:lnTo>
                    <a:lnTo>
                      <a:pt x="180" y="174"/>
                    </a:lnTo>
                    <a:lnTo>
                      <a:pt x="180" y="172"/>
                    </a:lnTo>
                    <a:lnTo>
                      <a:pt x="182" y="172"/>
                    </a:lnTo>
                    <a:lnTo>
                      <a:pt x="182" y="171"/>
                    </a:lnTo>
                    <a:lnTo>
                      <a:pt x="182" y="169"/>
                    </a:lnTo>
                    <a:lnTo>
                      <a:pt x="182" y="167"/>
                    </a:lnTo>
                    <a:lnTo>
                      <a:pt x="184" y="169"/>
                    </a:lnTo>
                    <a:lnTo>
                      <a:pt x="182" y="169"/>
                    </a:lnTo>
                    <a:close/>
                    <a:moveTo>
                      <a:pt x="186" y="169"/>
                    </a:moveTo>
                    <a:lnTo>
                      <a:pt x="186" y="171"/>
                    </a:lnTo>
                    <a:lnTo>
                      <a:pt x="184" y="169"/>
                    </a:lnTo>
                    <a:lnTo>
                      <a:pt x="184" y="171"/>
                    </a:lnTo>
                    <a:lnTo>
                      <a:pt x="184" y="169"/>
                    </a:lnTo>
                    <a:lnTo>
                      <a:pt x="184" y="171"/>
                    </a:lnTo>
                    <a:lnTo>
                      <a:pt x="184" y="169"/>
                    </a:lnTo>
                    <a:lnTo>
                      <a:pt x="184" y="167"/>
                    </a:lnTo>
                    <a:lnTo>
                      <a:pt x="186" y="167"/>
                    </a:lnTo>
                    <a:lnTo>
                      <a:pt x="186" y="169"/>
                    </a:lnTo>
                    <a:close/>
                    <a:moveTo>
                      <a:pt x="198" y="165"/>
                    </a:moveTo>
                    <a:lnTo>
                      <a:pt x="198" y="163"/>
                    </a:lnTo>
                    <a:lnTo>
                      <a:pt x="198" y="165"/>
                    </a:lnTo>
                    <a:close/>
                    <a:moveTo>
                      <a:pt x="192" y="163"/>
                    </a:moveTo>
                    <a:lnTo>
                      <a:pt x="192" y="165"/>
                    </a:lnTo>
                    <a:lnTo>
                      <a:pt x="192" y="163"/>
                    </a:lnTo>
                    <a:lnTo>
                      <a:pt x="190" y="163"/>
                    </a:lnTo>
                    <a:lnTo>
                      <a:pt x="192" y="163"/>
                    </a:lnTo>
                    <a:close/>
                    <a:moveTo>
                      <a:pt x="190" y="165"/>
                    </a:moveTo>
                    <a:lnTo>
                      <a:pt x="192" y="163"/>
                    </a:lnTo>
                    <a:lnTo>
                      <a:pt x="192" y="165"/>
                    </a:lnTo>
                    <a:lnTo>
                      <a:pt x="190" y="167"/>
                    </a:lnTo>
                    <a:lnTo>
                      <a:pt x="188" y="167"/>
                    </a:lnTo>
                    <a:lnTo>
                      <a:pt x="190" y="167"/>
                    </a:lnTo>
                    <a:lnTo>
                      <a:pt x="188" y="167"/>
                    </a:lnTo>
                    <a:lnTo>
                      <a:pt x="188" y="169"/>
                    </a:lnTo>
                    <a:lnTo>
                      <a:pt x="188" y="167"/>
                    </a:lnTo>
                    <a:lnTo>
                      <a:pt x="186" y="167"/>
                    </a:lnTo>
                    <a:lnTo>
                      <a:pt x="186" y="169"/>
                    </a:lnTo>
                    <a:lnTo>
                      <a:pt x="186" y="167"/>
                    </a:lnTo>
                    <a:lnTo>
                      <a:pt x="188" y="167"/>
                    </a:lnTo>
                    <a:lnTo>
                      <a:pt x="186" y="167"/>
                    </a:lnTo>
                    <a:lnTo>
                      <a:pt x="186" y="165"/>
                    </a:lnTo>
                    <a:lnTo>
                      <a:pt x="188" y="165"/>
                    </a:lnTo>
                    <a:lnTo>
                      <a:pt x="186" y="165"/>
                    </a:lnTo>
                    <a:lnTo>
                      <a:pt x="188" y="163"/>
                    </a:lnTo>
                    <a:lnTo>
                      <a:pt x="188" y="165"/>
                    </a:lnTo>
                    <a:lnTo>
                      <a:pt x="190" y="163"/>
                    </a:lnTo>
                    <a:lnTo>
                      <a:pt x="190" y="165"/>
                    </a:lnTo>
                    <a:close/>
                    <a:moveTo>
                      <a:pt x="200" y="161"/>
                    </a:moveTo>
                    <a:lnTo>
                      <a:pt x="200" y="163"/>
                    </a:lnTo>
                    <a:lnTo>
                      <a:pt x="200" y="161"/>
                    </a:lnTo>
                    <a:lnTo>
                      <a:pt x="198" y="163"/>
                    </a:lnTo>
                    <a:lnTo>
                      <a:pt x="198" y="165"/>
                    </a:lnTo>
                    <a:lnTo>
                      <a:pt x="196" y="165"/>
                    </a:lnTo>
                    <a:lnTo>
                      <a:pt x="196" y="163"/>
                    </a:lnTo>
                    <a:lnTo>
                      <a:pt x="198" y="163"/>
                    </a:lnTo>
                    <a:lnTo>
                      <a:pt x="196" y="163"/>
                    </a:lnTo>
                    <a:lnTo>
                      <a:pt x="196" y="165"/>
                    </a:lnTo>
                    <a:lnTo>
                      <a:pt x="194" y="165"/>
                    </a:lnTo>
                    <a:lnTo>
                      <a:pt x="194" y="167"/>
                    </a:lnTo>
                    <a:lnTo>
                      <a:pt x="192" y="167"/>
                    </a:lnTo>
                    <a:lnTo>
                      <a:pt x="192" y="165"/>
                    </a:lnTo>
                    <a:lnTo>
                      <a:pt x="194" y="165"/>
                    </a:lnTo>
                    <a:lnTo>
                      <a:pt x="192" y="165"/>
                    </a:lnTo>
                    <a:lnTo>
                      <a:pt x="194" y="165"/>
                    </a:lnTo>
                    <a:lnTo>
                      <a:pt x="194" y="163"/>
                    </a:lnTo>
                    <a:lnTo>
                      <a:pt x="194" y="161"/>
                    </a:lnTo>
                    <a:lnTo>
                      <a:pt x="196" y="161"/>
                    </a:lnTo>
                    <a:lnTo>
                      <a:pt x="198" y="161"/>
                    </a:lnTo>
                    <a:lnTo>
                      <a:pt x="198" y="163"/>
                    </a:lnTo>
                    <a:lnTo>
                      <a:pt x="198" y="161"/>
                    </a:lnTo>
                    <a:lnTo>
                      <a:pt x="200" y="161"/>
                    </a:lnTo>
                    <a:lnTo>
                      <a:pt x="200" y="159"/>
                    </a:lnTo>
                    <a:lnTo>
                      <a:pt x="200" y="161"/>
                    </a:lnTo>
                    <a:close/>
                    <a:moveTo>
                      <a:pt x="211" y="161"/>
                    </a:moveTo>
                    <a:lnTo>
                      <a:pt x="209" y="161"/>
                    </a:lnTo>
                    <a:lnTo>
                      <a:pt x="207" y="161"/>
                    </a:lnTo>
                    <a:lnTo>
                      <a:pt x="209" y="161"/>
                    </a:lnTo>
                    <a:lnTo>
                      <a:pt x="207" y="161"/>
                    </a:lnTo>
                    <a:lnTo>
                      <a:pt x="207" y="159"/>
                    </a:lnTo>
                    <a:lnTo>
                      <a:pt x="209" y="159"/>
                    </a:lnTo>
                    <a:lnTo>
                      <a:pt x="209" y="157"/>
                    </a:lnTo>
                    <a:lnTo>
                      <a:pt x="209" y="159"/>
                    </a:lnTo>
                    <a:lnTo>
                      <a:pt x="211" y="159"/>
                    </a:lnTo>
                    <a:lnTo>
                      <a:pt x="209" y="159"/>
                    </a:lnTo>
                    <a:lnTo>
                      <a:pt x="209" y="161"/>
                    </a:lnTo>
                    <a:lnTo>
                      <a:pt x="211" y="161"/>
                    </a:lnTo>
                    <a:close/>
                    <a:moveTo>
                      <a:pt x="198" y="159"/>
                    </a:moveTo>
                    <a:lnTo>
                      <a:pt x="196" y="159"/>
                    </a:lnTo>
                    <a:lnTo>
                      <a:pt x="196" y="157"/>
                    </a:lnTo>
                    <a:lnTo>
                      <a:pt x="198" y="157"/>
                    </a:lnTo>
                    <a:lnTo>
                      <a:pt x="200" y="157"/>
                    </a:lnTo>
                    <a:lnTo>
                      <a:pt x="200" y="159"/>
                    </a:lnTo>
                    <a:lnTo>
                      <a:pt x="198" y="159"/>
                    </a:lnTo>
                    <a:close/>
                    <a:moveTo>
                      <a:pt x="217" y="153"/>
                    </a:moveTo>
                    <a:lnTo>
                      <a:pt x="213" y="153"/>
                    </a:lnTo>
                    <a:lnTo>
                      <a:pt x="215" y="153"/>
                    </a:lnTo>
                    <a:lnTo>
                      <a:pt x="215" y="151"/>
                    </a:lnTo>
                    <a:lnTo>
                      <a:pt x="217" y="153"/>
                    </a:lnTo>
                    <a:close/>
                    <a:moveTo>
                      <a:pt x="217" y="151"/>
                    </a:moveTo>
                    <a:lnTo>
                      <a:pt x="217" y="149"/>
                    </a:lnTo>
                    <a:lnTo>
                      <a:pt x="219" y="149"/>
                    </a:lnTo>
                    <a:lnTo>
                      <a:pt x="219" y="151"/>
                    </a:lnTo>
                    <a:lnTo>
                      <a:pt x="217" y="151"/>
                    </a:lnTo>
                    <a:lnTo>
                      <a:pt x="217" y="149"/>
                    </a:lnTo>
                    <a:lnTo>
                      <a:pt x="215" y="149"/>
                    </a:lnTo>
                    <a:lnTo>
                      <a:pt x="217" y="149"/>
                    </a:lnTo>
                    <a:lnTo>
                      <a:pt x="217" y="151"/>
                    </a:lnTo>
                    <a:close/>
                    <a:moveTo>
                      <a:pt x="198" y="149"/>
                    </a:moveTo>
                    <a:lnTo>
                      <a:pt x="198" y="151"/>
                    </a:lnTo>
                    <a:lnTo>
                      <a:pt x="198" y="149"/>
                    </a:lnTo>
                    <a:lnTo>
                      <a:pt x="200" y="149"/>
                    </a:lnTo>
                    <a:lnTo>
                      <a:pt x="198" y="149"/>
                    </a:lnTo>
                    <a:close/>
                    <a:moveTo>
                      <a:pt x="205" y="147"/>
                    </a:moveTo>
                    <a:lnTo>
                      <a:pt x="205" y="149"/>
                    </a:lnTo>
                    <a:lnTo>
                      <a:pt x="207" y="149"/>
                    </a:lnTo>
                    <a:lnTo>
                      <a:pt x="205" y="151"/>
                    </a:lnTo>
                    <a:lnTo>
                      <a:pt x="205" y="153"/>
                    </a:lnTo>
                    <a:lnTo>
                      <a:pt x="207" y="153"/>
                    </a:lnTo>
                    <a:lnTo>
                      <a:pt x="207" y="151"/>
                    </a:lnTo>
                    <a:lnTo>
                      <a:pt x="207" y="153"/>
                    </a:lnTo>
                    <a:lnTo>
                      <a:pt x="207" y="155"/>
                    </a:lnTo>
                    <a:lnTo>
                      <a:pt x="205" y="155"/>
                    </a:lnTo>
                    <a:lnTo>
                      <a:pt x="205" y="157"/>
                    </a:lnTo>
                    <a:lnTo>
                      <a:pt x="205" y="159"/>
                    </a:lnTo>
                    <a:lnTo>
                      <a:pt x="205" y="157"/>
                    </a:lnTo>
                    <a:lnTo>
                      <a:pt x="205" y="155"/>
                    </a:lnTo>
                    <a:lnTo>
                      <a:pt x="207" y="155"/>
                    </a:lnTo>
                    <a:lnTo>
                      <a:pt x="207" y="153"/>
                    </a:lnTo>
                    <a:lnTo>
                      <a:pt x="209" y="153"/>
                    </a:lnTo>
                    <a:lnTo>
                      <a:pt x="207" y="153"/>
                    </a:lnTo>
                    <a:lnTo>
                      <a:pt x="207" y="151"/>
                    </a:lnTo>
                    <a:lnTo>
                      <a:pt x="209" y="151"/>
                    </a:lnTo>
                    <a:lnTo>
                      <a:pt x="209" y="149"/>
                    </a:lnTo>
                    <a:lnTo>
                      <a:pt x="209" y="151"/>
                    </a:lnTo>
                    <a:lnTo>
                      <a:pt x="211" y="151"/>
                    </a:lnTo>
                    <a:lnTo>
                      <a:pt x="211" y="153"/>
                    </a:lnTo>
                    <a:lnTo>
                      <a:pt x="211" y="155"/>
                    </a:lnTo>
                    <a:lnTo>
                      <a:pt x="211" y="157"/>
                    </a:lnTo>
                    <a:lnTo>
                      <a:pt x="209" y="157"/>
                    </a:lnTo>
                    <a:lnTo>
                      <a:pt x="207" y="159"/>
                    </a:lnTo>
                    <a:lnTo>
                      <a:pt x="207" y="157"/>
                    </a:lnTo>
                    <a:lnTo>
                      <a:pt x="207" y="159"/>
                    </a:lnTo>
                    <a:lnTo>
                      <a:pt x="207" y="161"/>
                    </a:lnTo>
                    <a:lnTo>
                      <a:pt x="205" y="161"/>
                    </a:lnTo>
                    <a:lnTo>
                      <a:pt x="205" y="159"/>
                    </a:lnTo>
                    <a:lnTo>
                      <a:pt x="205" y="161"/>
                    </a:lnTo>
                    <a:lnTo>
                      <a:pt x="203" y="161"/>
                    </a:lnTo>
                    <a:lnTo>
                      <a:pt x="203" y="163"/>
                    </a:lnTo>
                    <a:lnTo>
                      <a:pt x="205" y="163"/>
                    </a:lnTo>
                    <a:lnTo>
                      <a:pt x="203" y="163"/>
                    </a:lnTo>
                    <a:lnTo>
                      <a:pt x="201" y="163"/>
                    </a:lnTo>
                    <a:lnTo>
                      <a:pt x="201" y="161"/>
                    </a:lnTo>
                    <a:lnTo>
                      <a:pt x="203" y="161"/>
                    </a:lnTo>
                    <a:lnTo>
                      <a:pt x="203" y="159"/>
                    </a:lnTo>
                    <a:lnTo>
                      <a:pt x="201" y="161"/>
                    </a:lnTo>
                    <a:lnTo>
                      <a:pt x="200" y="161"/>
                    </a:lnTo>
                    <a:lnTo>
                      <a:pt x="200" y="163"/>
                    </a:lnTo>
                    <a:lnTo>
                      <a:pt x="201" y="163"/>
                    </a:lnTo>
                    <a:lnTo>
                      <a:pt x="200" y="163"/>
                    </a:lnTo>
                    <a:lnTo>
                      <a:pt x="200" y="165"/>
                    </a:lnTo>
                    <a:lnTo>
                      <a:pt x="200" y="163"/>
                    </a:lnTo>
                    <a:lnTo>
                      <a:pt x="200" y="161"/>
                    </a:lnTo>
                    <a:lnTo>
                      <a:pt x="201" y="161"/>
                    </a:lnTo>
                    <a:lnTo>
                      <a:pt x="201" y="159"/>
                    </a:lnTo>
                    <a:lnTo>
                      <a:pt x="200" y="159"/>
                    </a:lnTo>
                    <a:lnTo>
                      <a:pt x="200" y="157"/>
                    </a:lnTo>
                    <a:lnTo>
                      <a:pt x="201" y="157"/>
                    </a:lnTo>
                    <a:lnTo>
                      <a:pt x="201" y="155"/>
                    </a:lnTo>
                    <a:lnTo>
                      <a:pt x="203" y="155"/>
                    </a:lnTo>
                    <a:lnTo>
                      <a:pt x="203" y="157"/>
                    </a:lnTo>
                    <a:lnTo>
                      <a:pt x="203" y="155"/>
                    </a:lnTo>
                    <a:lnTo>
                      <a:pt x="201" y="155"/>
                    </a:lnTo>
                    <a:lnTo>
                      <a:pt x="201" y="153"/>
                    </a:lnTo>
                    <a:lnTo>
                      <a:pt x="203" y="153"/>
                    </a:lnTo>
                    <a:lnTo>
                      <a:pt x="205" y="155"/>
                    </a:lnTo>
                    <a:lnTo>
                      <a:pt x="203" y="153"/>
                    </a:lnTo>
                    <a:lnTo>
                      <a:pt x="203" y="151"/>
                    </a:lnTo>
                    <a:lnTo>
                      <a:pt x="201" y="151"/>
                    </a:lnTo>
                    <a:lnTo>
                      <a:pt x="203" y="151"/>
                    </a:lnTo>
                    <a:lnTo>
                      <a:pt x="203" y="149"/>
                    </a:lnTo>
                    <a:lnTo>
                      <a:pt x="203" y="147"/>
                    </a:lnTo>
                    <a:lnTo>
                      <a:pt x="205" y="149"/>
                    </a:lnTo>
                    <a:lnTo>
                      <a:pt x="205" y="147"/>
                    </a:lnTo>
                    <a:close/>
                    <a:moveTo>
                      <a:pt x="211" y="147"/>
                    </a:moveTo>
                    <a:lnTo>
                      <a:pt x="211" y="149"/>
                    </a:lnTo>
                    <a:lnTo>
                      <a:pt x="209" y="149"/>
                    </a:lnTo>
                    <a:lnTo>
                      <a:pt x="209" y="147"/>
                    </a:lnTo>
                    <a:lnTo>
                      <a:pt x="211" y="147"/>
                    </a:lnTo>
                    <a:close/>
                    <a:moveTo>
                      <a:pt x="200" y="149"/>
                    </a:moveTo>
                    <a:lnTo>
                      <a:pt x="201" y="149"/>
                    </a:lnTo>
                    <a:lnTo>
                      <a:pt x="200" y="149"/>
                    </a:lnTo>
                    <a:lnTo>
                      <a:pt x="201" y="149"/>
                    </a:lnTo>
                    <a:lnTo>
                      <a:pt x="201" y="151"/>
                    </a:lnTo>
                    <a:lnTo>
                      <a:pt x="201" y="153"/>
                    </a:lnTo>
                    <a:lnTo>
                      <a:pt x="201" y="155"/>
                    </a:lnTo>
                    <a:lnTo>
                      <a:pt x="200" y="157"/>
                    </a:lnTo>
                    <a:lnTo>
                      <a:pt x="198" y="157"/>
                    </a:lnTo>
                    <a:lnTo>
                      <a:pt x="198" y="155"/>
                    </a:lnTo>
                    <a:lnTo>
                      <a:pt x="200" y="155"/>
                    </a:lnTo>
                    <a:lnTo>
                      <a:pt x="200" y="153"/>
                    </a:lnTo>
                    <a:lnTo>
                      <a:pt x="200" y="155"/>
                    </a:lnTo>
                    <a:lnTo>
                      <a:pt x="198" y="153"/>
                    </a:lnTo>
                    <a:lnTo>
                      <a:pt x="198" y="155"/>
                    </a:lnTo>
                    <a:lnTo>
                      <a:pt x="198" y="153"/>
                    </a:lnTo>
                    <a:lnTo>
                      <a:pt x="198" y="155"/>
                    </a:lnTo>
                    <a:lnTo>
                      <a:pt x="196" y="155"/>
                    </a:lnTo>
                    <a:lnTo>
                      <a:pt x="196" y="153"/>
                    </a:lnTo>
                    <a:lnTo>
                      <a:pt x="196" y="155"/>
                    </a:lnTo>
                    <a:lnTo>
                      <a:pt x="196" y="157"/>
                    </a:lnTo>
                    <a:lnTo>
                      <a:pt x="194" y="157"/>
                    </a:lnTo>
                    <a:lnTo>
                      <a:pt x="194" y="155"/>
                    </a:lnTo>
                    <a:lnTo>
                      <a:pt x="194" y="153"/>
                    </a:lnTo>
                    <a:lnTo>
                      <a:pt x="196" y="153"/>
                    </a:lnTo>
                    <a:lnTo>
                      <a:pt x="194" y="153"/>
                    </a:lnTo>
                    <a:lnTo>
                      <a:pt x="194" y="151"/>
                    </a:lnTo>
                    <a:lnTo>
                      <a:pt x="196" y="151"/>
                    </a:lnTo>
                    <a:lnTo>
                      <a:pt x="196" y="153"/>
                    </a:lnTo>
                    <a:lnTo>
                      <a:pt x="196" y="151"/>
                    </a:lnTo>
                    <a:lnTo>
                      <a:pt x="196" y="153"/>
                    </a:lnTo>
                    <a:lnTo>
                      <a:pt x="198" y="151"/>
                    </a:lnTo>
                    <a:lnTo>
                      <a:pt x="198" y="153"/>
                    </a:lnTo>
                    <a:lnTo>
                      <a:pt x="198" y="151"/>
                    </a:lnTo>
                    <a:lnTo>
                      <a:pt x="200" y="151"/>
                    </a:lnTo>
                    <a:lnTo>
                      <a:pt x="200" y="149"/>
                    </a:lnTo>
                    <a:lnTo>
                      <a:pt x="200" y="147"/>
                    </a:lnTo>
                    <a:lnTo>
                      <a:pt x="200" y="149"/>
                    </a:lnTo>
                    <a:close/>
                    <a:moveTo>
                      <a:pt x="219" y="147"/>
                    </a:moveTo>
                    <a:lnTo>
                      <a:pt x="219" y="145"/>
                    </a:lnTo>
                    <a:lnTo>
                      <a:pt x="221" y="145"/>
                    </a:lnTo>
                    <a:lnTo>
                      <a:pt x="219" y="145"/>
                    </a:lnTo>
                    <a:lnTo>
                      <a:pt x="219" y="147"/>
                    </a:lnTo>
                    <a:close/>
                    <a:moveTo>
                      <a:pt x="205" y="147"/>
                    </a:moveTo>
                    <a:lnTo>
                      <a:pt x="203" y="147"/>
                    </a:lnTo>
                    <a:lnTo>
                      <a:pt x="203" y="149"/>
                    </a:lnTo>
                    <a:lnTo>
                      <a:pt x="201" y="149"/>
                    </a:lnTo>
                    <a:lnTo>
                      <a:pt x="201" y="147"/>
                    </a:lnTo>
                    <a:lnTo>
                      <a:pt x="203" y="147"/>
                    </a:lnTo>
                    <a:lnTo>
                      <a:pt x="203" y="145"/>
                    </a:lnTo>
                    <a:lnTo>
                      <a:pt x="203" y="143"/>
                    </a:lnTo>
                    <a:lnTo>
                      <a:pt x="205" y="143"/>
                    </a:lnTo>
                    <a:lnTo>
                      <a:pt x="205" y="142"/>
                    </a:lnTo>
                    <a:lnTo>
                      <a:pt x="207" y="142"/>
                    </a:lnTo>
                    <a:lnTo>
                      <a:pt x="207" y="140"/>
                    </a:lnTo>
                    <a:lnTo>
                      <a:pt x="207" y="142"/>
                    </a:lnTo>
                    <a:lnTo>
                      <a:pt x="207" y="143"/>
                    </a:lnTo>
                    <a:lnTo>
                      <a:pt x="207" y="145"/>
                    </a:lnTo>
                    <a:lnTo>
                      <a:pt x="205" y="145"/>
                    </a:lnTo>
                    <a:lnTo>
                      <a:pt x="205" y="147"/>
                    </a:lnTo>
                    <a:close/>
                    <a:moveTo>
                      <a:pt x="221" y="134"/>
                    </a:moveTo>
                    <a:lnTo>
                      <a:pt x="223" y="134"/>
                    </a:lnTo>
                    <a:lnTo>
                      <a:pt x="223" y="136"/>
                    </a:lnTo>
                    <a:lnTo>
                      <a:pt x="223" y="138"/>
                    </a:lnTo>
                    <a:lnTo>
                      <a:pt x="223" y="136"/>
                    </a:lnTo>
                    <a:lnTo>
                      <a:pt x="225" y="136"/>
                    </a:lnTo>
                    <a:lnTo>
                      <a:pt x="223" y="136"/>
                    </a:lnTo>
                    <a:lnTo>
                      <a:pt x="223" y="138"/>
                    </a:lnTo>
                    <a:lnTo>
                      <a:pt x="225" y="138"/>
                    </a:lnTo>
                    <a:lnTo>
                      <a:pt x="225" y="140"/>
                    </a:lnTo>
                    <a:lnTo>
                      <a:pt x="223" y="140"/>
                    </a:lnTo>
                    <a:lnTo>
                      <a:pt x="223" y="142"/>
                    </a:lnTo>
                    <a:lnTo>
                      <a:pt x="223" y="143"/>
                    </a:lnTo>
                    <a:lnTo>
                      <a:pt x="221" y="143"/>
                    </a:lnTo>
                    <a:lnTo>
                      <a:pt x="219" y="143"/>
                    </a:lnTo>
                    <a:lnTo>
                      <a:pt x="217" y="145"/>
                    </a:lnTo>
                    <a:lnTo>
                      <a:pt x="217" y="147"/>
                    </a:lnTo>
                    <a:lnTo>
                      <a:pt x="215" y="147"/>
                    </a:lnTo>
                    <a:lnTo>
                      <a:pt x="215" y="145"/>
                    </a:lnTo>
                    <a:lnTo>
                      <a:pt x="217" y="145"/>
                    </a:lnTo>
                    <a:lnTo>
                      <a:pt x="215" y="145"/>
                    </a:lnTo>
                    <a:lnTo>
                      <a:pt x="217" y="145"/>
                    </a:lnTo>
                    <a:lnTo>
                      <a:pt x="213" y="145"/>
                    </a:lnTo>
                    <a:lnTo>
                      <a:pt x="215" y="145"/>
                    </a:lnTo>
                    <a:lnTo>
                      <a:pt x="215" y="143"/>
                    </a:lnTo>
                    <a:lnTo>
                      <a:pt x="217" y="143"/>
                    </a:lnTo>
                    <a:lnTo>
                      <a:pt x="215" y="143"/>
                    </a:lnTo>
                    <a:lnTo>
                      <a:pt x="215" y="142"/>
                    </a:lnTo>
                    <a:lnTo>
                      <a:pt x="217" y="142"/>
                    </a:lnTo>
                    <a:lnTo>
                      <a:pt x="215" y="142"/>
                    </a:lnTo>
                    <a:lnTo>
                      <a:pt x="215" y="140"/>
                    </a:lnTo>
                    <a:lnTo>
                      <a:pt x="217" y="140"/>
                    </a:lnTo>
                    <a:lnTo>
                      <a:pt x="215" y="140"/>
                    </a:lnTo>
                    <a:lnTo>
                      <a:pt x="217" y="140"/>
                    </a:lnTo>
                    <a:lnTo>
                      <a:pt x="215" y="140"/>
                    </a:lnTo>
                    <a:lnTo>
                      <a:pt x="215" y="138"/>
                    </a:lnTo>
                    <a:lnTo>
                      <a:pt x="217" y="138"/>
                    </a:lnTo>
                    <a:lnTo>
                      <a:pt x="219" y="140"/>
                    </a:lnTo>
                    <a:lnTo>
                      <a:pt x="219" y="138"/>
                    </a:lnTo>
                    <a:lnTo>
                      <a:pt x="217" y="138"/>
                    </a:lnTo>
                    <a:lnTo>
                      <a:pt x="219" y="138"/>
                    </a:lnTo>
                    <a:lnTo>
                      <a:pt x="217" y="138"/>
                    </a:lnTo>
                    <a:lnTo>
                      <a:pt x="217" y="136"/>
                    </a:lnTo>
                    <a:lnTo>
                      <a:pt x="219" y="136"/>
                    </a:lnTo>
                    <a:lnTo>
                      <a:pt x="217" y="136"/>
                    </a:lnTo>
                    <a:lnTo>
                      <a:pt x="219" y="136"/>
                    </a:lnTo>
                    <a:lnTo>
                      <a:pt x="221" y="136"/>
                    </a:lnTo>
                    <a:lnTo>
                      <a:pt x="219" y="134"/>
                    </a:lnTo>
                    <a:lnTo>
                      <a:pt x="221" y="136"/>
                    </a:lnTo>
                    <a:lnTo>
                      <a:pt x="221" y="134"/>
                    </a:lnTo>
                    <a:close/>
                    <a:moveTo>
                      <a:pt x="230" y="126"/>
                    </a:moveTo>
                    <a:lnTo>
                      <a:pt x="230" y="128"/>
                    </a:lnTo>
                    <a:lnTo>
                      <a:pt x="232" y="128"/>
                    </a:lnTo>
                    <a:lnTo>
                      <a:pt x="232" y="130"/>
                    </a:lnTo>
                    <a:lnTo>
                      <a:pt x="230" y="132"/>
                    </a:lnTo>
                    <a:lnTo>
                      <a:pt x="230" y="134"/>
                    </a:lnTo>
                    <a:lnTo>
                      <a:pt x="229" y="134"/>
                    </a:lnTo>
                    <a:lnTo>
                      <a:pt x="227" y="134"/>
                    </a:lnTo>
                    <a:lnTo>
                      <a:pt x="225" y="136"/>
                    </a:lnTo>
                    <a:lnTo>
                      <a:pt x="225" y="134"/>
                    </a:lnTo>
                    <a:lnTo>
                      <a:pt x="223" y="134"/>
                    </a:lnTo>
                    <a:lnTo>
                      <a:pt x="225" y="134"/>
                    </a:lnTo>
                    <a:lnTo>
                      <a:pt x="225" y="132"/>
                    </a:lnTo>
                    <a:lnTo>
                      <a:pt x="223" y="132"/>
                    </a:lnTo>
                    <a:lnTo>
                      <a:pt x="225" y="132"/>
                    </a:lnTo>
                    <a:lnTo>
                      <a:pt x="227" y="134"/>
                    </a:lnTo>
                    <a:lnTo>
                      <a:pt x="227" y="132"/>
                    </a:lnTo>
                    <a:lnTo>
                      <a:pt x="225" y="130"/>
                    </a:lnTo>
                    <a:lnTo>
                      <a:pt x="227" y="130"/>
                    </a:lnTo>
                    <a:lnTo>
                      <a:pt x="229" y="132"/>
                    </a:lnTo>
                    <a:lnTo>
                      <a:pt x="229" y="130"/>
                    </a:lnTo>
                    <a:lnTo>
                      <a:pt x="227" y="130"/>
                    </a:lnTo>
                    <a:lnTo>
                      <a:pt x="227" y="128"/>
                    </a:lnTo>
                    <a:lnTo>
                      <a:pt x="227" y="130"/>
                    </a:lnTo>
                    <a:lnTo>
                      <a:pt x="229" y="130"/>
                    </a:lnTo>
                    <a:lnTo>
                      <a:pt x="229" y="128"/>
                    </a:lnTo>
                    <a:lnTo>
                      <a:pt x="229" y="130"/>
                    </a:lnTo>
                    <a:lnTo>
                      <a:pt x="229" y="132"/>
                    </a:lnTo>
                    <a:lnTo>
                      <a:pt x="230" y="132"/>
                    </a:lnTo>
                    <a:lnTo>
                      <a:pt x="230" y="130"/>
                    </a:lnTo>
                    <a:lnTo>
                      <a:pt x="230" y="128"/>
                    </a:lnTo>
                    <a:lnTo>
                      <a:pt x="229" y="128"/>
                    </a:lnTo>
                    <a:lnTo>
                      <a:pt x="229" y="126"/>
                    </a:lnTo>
                    <a:lnTo>
                      <a:pt x="230" y="126"/>
                    </a:lnTo>
                    <a:close/>
                    <a:moveTo>
                      <a:pt x="246" y="128"/>
                    </a:moveTo>
                    <a:lnTo>
                      <a:pt x="244" y="128"/>
                    </a:lnTo>
                    <a:lnTo>
                      <a:pt x="244" y="126"/>
                    </a:lnTo>
                    <a:lnTo>
                      <a:pt x="246" y="126"/>
                    </a:lnTo>
                    <a:lnTo>
                      <a:pt x="246" y="128"/>
                    </a:lnTo>
                    <a:close/>
                    <a:moveTo>
                      <a:pt x="323" y="128"/>
                    </a:moveTo>
                    <a:lnTo>
                      <a:pt x="321" y="130"/>
                    </a:lnTo>
                    <a:lnTo>
                      <a:pt x="321" y="128"/>
                    </a:lnTo>
                    <a:lnTo>
                      <a:pt x="321" y="130"/>
                    </a:lnTo>
                    <a:lnTo>
                      <a:pt x="319" y="130"/>
                    </a:lnTo>
                    <a:lnTo>
                      <a:pt x="319" y="128"/>
                    </a:lnTo>
                    <a:lnTo>
                      <a:pt x="321" y="128"/>
                    </a:lnTo>
                    <a:lnTo>
                      <a:pt x="321" y="126"/>
                    </a:lnTo>
                    <a:lnTo>
                      <a:pt x="323" y="126"/>
                    </a:lnTo>
                    <a:lnTo>
                      <a:pt x="323" y="128"/>
                    </a:lnTo>
                    <a:close/>
                    <a:moveTo>
                      <a:pt x="254" y="126"/>
                    </a:moveTo>
                    <a:lnTo>
                      <a:pt x="254" y="124"/>
                    </a:lnTo>
                    <a:lnTo>
                      <a:pt x="254" y="126"/>
                    </a:lnTo>
                    <a:close/>
                    <a:moveTo>
                      <a:pt x="238" y="128"/>
                    </a:moveTo>
                    <a:lnTo>
                      <a:pt x="236" y="128"/>
                    </a:lnTo>
                    <a:lnTo>
                      <a:pt x="234" y="128"/>
                    </a:lnTo>
                    <a:lnTo>
                      <a:pt x="236" y="128"/>
                    </a:lnTo>
                    <a:lnTo>
                      <a:pt x="236" y="126"/>
                    </a:lnTo>
                    <a:lnTo>
                      <a:pt x="238" y="124"/>
                    </a:lnTo>
                    <a:lnTo>
                      <a:pt x="238" y="126"/>
                    </a:lnTo>
                    <a:lnTo>
                      <a:pt x="238" y="128"/>
                    </a:lnTo>
                    <a:close/>
                    <a:moveTo>
                      <a:pt x="240" y="124"/>
                    </a:moveTo>
                    <a:lnTo>
                      <a:pt x="238" y="124"/>
                    </a:lnTo>
                    <a:lnTo>
                      <a:pt x="240" y="122"/>
                    </a:lnTo>
                    <a:lnTo>
                      <a:pt x="240" y="124"/>
                    </a:lnTo>
                    <a:close/>
                    <a:moveTo>
                      <a:pt x="248" y="124"/>
                    </a:moveTo>
                    <a:lnTo>
                      <a:pt x="250" y="124"/>
                    </a:lnTo>
                    <a:lnTo>
                      <a:pt x="248" y="124"/>
                    </a:lnTo>
                    <a:lnTo>
                      <a:pt x="248" y="126"/>
                    </a:lnTo>
                    <a:lnTo>
                      <a:pt x="246" y="124"/>
                    </a:lnTo>
                    <a:lnTo>
                      <a:pt x="246" y="122"/>
                    </a:lnTo>
                    <a:lnTo>
                      <a:pt x="248" y="122"/>
                    </a:lnTo>
                    <a:lnTo>
                      <a:pt x="248" y="124"/>
                    </a:lnTo>
                    <a:close/>
                    <a:moveTo>
                      <a:pt x="234" y="122"/>
                    </a:moveTo>
                    <a:lnTo>
                      <a:pt x="234" y="124"/>
                    </a:lnTo>
                    <a:lnTo>
                      <a:pt x="236" y="122"/>
                    </a:lnTo>
                    <a:lnTo>
                      <a:pt x="236" y="124"/>
                    </a:lnTo>
                    <a:lnTo>
                      <a:pt x="238" y="124"/>
                    </a:lnTo>
                    <a:lnTo>
                      <a:pt x="236" y="124"/>
                    </a:lnTo>
                    <a:lnTo>
                      <a:pt x="236" y="126"/>
                    </a:lnTo>
                    <a:lnTo>
                      <a:pt x="234" y="126"/>
                    </a:lnTo>
                    <a:lnTo>
                      <a:pt x="234" y="128"/>
                    </a:lnTo>
                    <a:lnTo>
                      <a:pt x="232" y="128"/>
                    </a:lnTo>
                    <a:lnTo>
                      <a:pt x="230" y="126"/>
                    </a:lnTo>
                    <a:lnTo>
                      <a:pt x="229" y="124"/>
                    </a:lnTo>
                    <a:lnTo>
                      <a:pt x="230" y="124"/>
                    </a:lnTo>
                    <a:lnTo>
                      <a:pt x="230" y="126"/>
                    </a:lnTo>
                    <a:lnTo>
                      <a:pt x="230" y="124"/>
                    </a:lnTo>
                    <a:lnTo>
                      <a:pt x="230" y="122"/>
                    </a:lnTo>
                    <a:lnTo>
                      <a:pt x="232" y="122"/>
                    </a:lnTo>
                    <a:lnTo>
                      <a:pt x="232" y="124"/>
                    </a:lnTo>
                    <a:lnTo>
                      <a:pt x="232" y="122"/>
                    </a:lnTo>
                    <a:lnTo>
                      <a:pt x="234" y="122"/>
                    </a:lnTo>
                    <a:close/>
                    <a:moveTo>
                      <a:pt x="230" y="122"/>
                    </a:moveTo>
                    <a:lnTo>
                      <a:pt x="230" y="120"/>
                    </a:lnTo>
                    <a:lnTo>
                      <a:pt x="230" y="122"/>
                    </a:lnTo>
                    <a:lnTo>
                      <a:pt x="232" y="122"/>
                    </a:lnTo>
                    <a:lnTo>
                      <a:pt x="230" y="122"/>
                    </a:lnTo>
                    <a:lnTo>
                      <a:pt x="230" y="124"/>
                    </a:lnTo>
                    <a:lnTo>
                      <a:pt x="229" y="124"/>
                    </a:lnTo>
                    <a:lnTo>
                      <a:pt x="229" y="122"/>
                    </a:lnTo>
                    <a:lnTo>
                      <a:pt x="229" y="120"/>
                    </a:lnTo>
                    <a:lnTo>
                      <a:pt x="230" y="120"/>
                    </a:lnTo>
                    <a:lnTo>
                      <a:pt x="230" y="122"/>
                    </a:lnTo>
                    <a:close/>
                    <a:moveTo>
                      <a:pt x="248" y="122"/>
                    </a:moveTo>
                    <a:lnTo>
                      <a:pt x="246" y="122"/>
                    </a:lnTo>
                    <a:lnTo>
                      <a:pt x="246" y="120"/>
                    </a:lnTo>
                    <a:lnTo>
                      <a:pt x="248" y="120"/>
                    </a:lnTo>
                    <a:lnTo>
                      <a:pt x="248" y="122"/>
                    </a:lnTo>
                    <a:close/>
                    <a:moveTo>
                      <a:pt x="236" y="122"/>
                    </a:moveTo>
                    <a:lnTo>
                      <a:pt x="234" y="120"/>
                    </a:lnTo>
                    <a:lnTo>
                      <a:pt x="236" y="120"/>
                    </a:lnTo>
                    <a:lnTo>
                      <a:pt x="236" y="122"/>
                    </a:lnTo>
                    <a:close/>
                    <a:moveTo>
                      <a:pt x="246" y="120"/>
                    </a:moveTo>
                    <a:lnTo>
                      <a:pt x="246" y="122"/>
                    </a:lnTo>
                    <a:lnTo>
                      <a:pt x="244" y="122"/>
                    </a:lnTo>
                    <a:lnTo>
                      <a:pt x="244" y="120"/>
                    </a:lnTo>
                    <a:lnTo>
                      <a:pt x="244" y="122"/>
                    </a:lnTo>
                    <a:lnTo>
                      <a:pt x="244" y="120"/>
                    </a:lnTo>
                    <a:lnTo>
                      <a:pt x="244" y="118"/>
                    </a:lnTo>
                    <a:lnTo>
                      <a:pt x="246" y="118"/>
                    </a:lnTo>
                    <a:lnTo>
                      <a:pt x="246" y="120"/>
                    </a:lnTo>
                    <a:close/>
                    <a:moveTo>
                      <a:pt x="234" y="118"/>
                    </a:moveTo>
                    <a:lnTo>
                      <a:pt x="234" y="120"/>
                    </a:lnTo>
                    <a:lnTo>
                      <a:pt x="232" y="120"/>
                    </a:lnTo>
                    <a:lnTo>
                      <a:pt x="232" y="118"/>
                    </a:lnTo>
                    <a:lnTo>
                      <a:pt x="234" y="118"/>
                    </a:lnTo>
                    <a:close/>
                    <a:moveTo>
                      <a:pt x="238" y="118"/>
                    </a:moveTo>
                    <a:lnTo>
                      <a:pt x="238" y="120"/>
                    </a:lnTo>
                    <a:lnTo>
                      <a:pt x="238" y="118"/>
                    </a:lnTo>
                    <a:lnTo>
                      <a:pt x="240" y="118"/>
                    </a:lnTo>
                    <a:lnTo>
                      <a:pt x="240" y="120"/>
                    </a:lnTo>
                    <a:lnTo>
                      <a:pt x="242" y="120"/>
                    </a:lnTo>
                    <a:lnTo>
                      <a:pt x="240" y="122"/>
                    </a:lnTo>
                    <a:lnTo>
                      <a:pt x="238" y="122"/>
                    </a:lnTo>
                    <a:lnTo>
                      <a:pt x="238" y="120"/>
                    </a:lnTo>
                    <a:lnTo>
                      <a:pt x="238" y="118"/>
                    </a:lnTo>
                    <a:lnTo>
                      <a:pt x="236" y="118"/>
                    </a:lnTo>
                    <a:lnTo>
                      <a:pt x="236" y="116"/>
                    </a:lnTo>
                    <a:lnTo>
                      <a:pt x="238" y="116"/>
                    </a:lnTo>
                    <a:lnTo>
                      <a:pt x="238" y="118"/>
                    </a:lnTo>
                    <a:close/>
                    <a:moveTo>
                      <a:pt x="254" y="116"/>
                    </a:moveTo>
                    <a:lnTo>
                      <a:pt x="254" y="118"/>
                    </a:lnTo>
                    <a:lnTo>
                      <a:pt x="254" y="116"/>
                    </a:lnTo>
                    <a:lnTo>
                      <a:pt x="254" y="114"/>
                    </a:lnTo>
                    <a:lnTo>
                      <a:pt x="256" y="114"/>
                    </a:lnTo>
                    <a:lnTo>
                      <a:pt x="256" y="116"/>
                    </a:lnTo>
                    <a:lnTo>
                      <a:pt x="254" y="116"/>
                    </a:lnTo>
                    <a:close/>
                    <a:moveTo>
                      <a:pt x="261" y="114"/>
                    </a:moveTo>
                    <a:lnTo>
                      <a:pt x="263" y="116"/>
                    </a:lnTo>
                    <a:lnTo>
                      <a:pt x="263" y="114"/>
                    </a:lnTo>
                    <a:lnTo>
                      <a:pt x="263" y="116"/>
                    </a:lnTo>
                    <a:lnTo>
                      <a:pt x="265" y="116"/>
                    </a:lnTo>
                    <a:lnTo>
                      <a:pt x="263" y="116"/>
                    </a:lnTo>
                    <a:lnTo>
                      <a:pt x="265" y="116"/>
                    </a:lnTo>
                    <a:lnTo>
                      <a:pt x="265" y="118"/>
                    </a:lnTo>
                    <a:lnTo>
                      <a:pt x="263" y="118"/>
                    </a:lnTo>
                    <a:lnTo>
                      <a:pt x="259" y="116"/>
                    </a:lnTo>
                    <a:lnTo>
                      <a:pt x="259" y="114"/>
                    </a:lnTo>
                    <a:lnTo>
                      <a:pt x="259" y="116"/>
                    </a:lnTo>
                    <a:lnTo>
                      <a:pt x="261" y="116"/>
                    </a:lnTo>
                    <a:lnTo>
                      <a:pt x="259" y="114"/>
                    </a:lnTo>
                    <a:lnTo>
                      <a:pt x="261" y="114"/>
                    </a:lnTo>
                    <a:close/>
                    <a:moveTo>
                      <a:pt x="269" y="109"/>
                    </a:moveTo>
                    <a:lnTo>
                      <a:pt x="269" y="111"/>
                    </a:lnTo>
                    <a:lnTo>
                      <a:pt x="271" y="111"/>
                    </a:lnTo>
                    <a:lnTo>
                      <a:pt x="269" y="111"/>
                    </a:lnTo>
                    <a:lnTo>
                      <a:pt x="269" y="113"/>
                    </a:lnTo>
                    <a:lnTo>
                      <a:pt x="271" y="113"/>
                    </a:lnTo>
                    <a:lnTo>
                      <a:pt x="269" y="113"/>
                    </a:lnTo>
                    <a:lnTo>
                      <a:pt x="269" y="114"/>
                    </a:lnTo>
                    <a:lnTo>
                      <a:pt x="267" y="114"/>
                    </a:lnTo>
                    <a:lnTo>
                      <a:pt x="267" y="116"/>
                    </a:lnTo>
                    <a:lnTo>
                      <a:pt x="265" y="116"/>
                    </a:lnTo>
                    <a:lnTo>
                      <a:pt x="265" y="114"/>
                    </a:lnTo>
                    <a:lnTo>
                      <a:pt x="265" y="116"/>
                    </a:lnTo>
                    <a:lnTo>
                      <a:pt x="265" y="114"/>
                    </a:lnTo>
                    <a:lnTo>
                      <a:pt x="263" y="114"/>
                    </a:lnTo>
                    <a:lnTo>
                      <a:pt x="265" y="113"/>
                    </a:lnTo>
                    <a:lnTo>
                      <a:pt x="263" y="113"/>
                    </a:lnTo>
                    <a:lnTo>
                      <a:pt x="265" y="113"/>
                    </a:lnTo>
                    <a:lnTo>
                      <a:pt x="265" y="111"/>
                    </a:lnTo>
                    <a:lnTo>
                      <a:pt x="267" y="111"/>
                    </a:lnTo>
                    <a:lnTo>
                      <a:pt x="265" y="111"/>
                    </a:lnTo>
                    <a:lnTo>
                      <a:pt x="267" y="111"/>
                    </a:lnTo>
                    <a:lnTo>
                      <a:pt x="267" y="113"/>
                    </a:lnTo>
                    <a:lnTo>
                      <a:pt x="267" y="111"/>
                    </a:lnTo>
                    <a:lnTo>
                      <a:pt x="269" y="111"/>
                    </a:lnTo>
                    <a:lnTo>
                      <a:pt x="269" y="109"/>
                    </a:lnTo>
                    <a:lnTo>
                      <a:pt x="267" y="109"/>
                    </a:lnTo>
                    <a:lnTo>
                      <a:pt x="269" y="109"/>
                    </a:lnTo>
                    <a:close/>
                    <a:moveTo>
                      <a:pt x="271" y="107"/>
                    </a:moveTo>
                    <a:lnTo>
                      <a:pt x="273" y="107"/>
                    </a:lnTo>
                    <a:lnTo>
                      <a:pt x="273" y="109"/>
                    </a:lnTo>
                    <a:lnTo>
                      <a:pt x="275" y="109"/>
                    </a:lnTo>
                    <a:lnTo>
                      <a:pt x="273" y="109"/>
                    </a:lnTo>
                    <a:lnTo>
                      <a:pt x="273" y="111"/>
                    </a:lnTo>
                    <a:lnTo>
                      <a:pt x="271" y="111"/>
                    </a:lnTo>
                    <a:lnTo>
                      <a:pt x="271" y="109"/>
                    </a:lnTo>
                    <a:lnTo>
                      <a:pt x="269" y="109"/>
                    </a:lnTo>
                    <a:lnTo>
                      <a:pt x="271" y="109"/>
                    </a:lnTo>
                    <a:lnTo>
                      <a:pt x="271" y="107"/>
                    </a:lnTo>
                    <a:lnTo>
                      <a:pt x="269" y="107"/>
                    </a:lnTo>
                    <a:lnTo>
                      <a:pt x="271" y="107"/>
                    </a:lnTo>
                    <a:lnTo>
                      <a:pt x="271" y="105"/>
                    </a:lnTo>
                    <a:lnTo>
                      <a:pt x="271" y="107"/>
                    </a:lnTo>
                    <a:close/>
                    <a:moveTo>
                      <a:pt x="267" y="103"/>
                    </a:moveTo>
                    <a:lnTo>
                      <a:pt x="269" y="103"/>
                    </a:lnTo>
                    <a:lnTo>
                      <a:pt x="269" y="105"/>
                    </a:lnTo>
                    <a:lnTo>
                      <a:pt x="267" y="105"/>
                    </a:lnTo>
                    <a:lnTo>
                      <a:pt x="269" y="105"/>
                    </a:lnTo>
                    <a:lnTo>
                      <a:pt x="267" y="105"/>
                    </a:lnTo>
                    <a:lnTo>
                      <a:pt x="267" y="107"/>
                    </a:lnTo>
                    <a:lnTo>
                      <a:pt x="265" y="107"/>
                    </a:lnTo>
                    <a:lnTo>
                      <a:pt x="265" y="109"/>
                    </a:lnTo>
                    <a:lnTo>
                      <a:pt x="265" y="111"/>
                    </a:lnTo>
                    <a:lnTo>
                      <a:pt x="263" y="109"/>
                    </a:lnTo>
                    <a:lnTo>
                      <a:pt x="263" y="111"/>
                    </a:lnTo>
                    <a:lnTo>
                      <a:pt x="261" y="111"/>
                    </a:lnTo>
                    <a:lnTo>
                      <a:pt x="259" y="111"/>
                    </a:lnTo>
                    <a:lnTo>
                      <a:pt x="259" y="113"/>
                    </a:lnTo>
                    <a:lnTo>
                      <a:pt x="259" y="111"/>
                    </a:lnTo>
                    <a:lnTo>
                      <a:pt x="258" y="113"/>
                    </a:lnTo>
                    <a:lnTo>
                      <a:pt x="258" y="111"/>
                    </a:lnTo>
                    <a:lnTo>
                      <a:pt x="259" y="111"/>
                    </a:lnTo>
                    <a:lnTo>
                      <a:pt x="258" y="109"/>
                    </a:lnTo>
                    <a:lnTo>
                      <a:pt x="259" y="109"/>
                    </a:lnTo>
                    <a:lnTo>
                      <a:pt x="258" y="109"/>
                    </a:lnTo>
                    <a:lnTo>
                      <a:pt x="256" y="109"/>
                    </a:lnTo>
                    <a:lnTo>
                      <a:pt x="258" y="109"/>
                    </a:lnTo>
                    <a:lnTo>
                      <a:pt x="256" y="109"/>
                    </a:lnTo>
                    <a:lnTo>
                      <a:pt x="256" y="107"/>
                    </a:lnTo>
                    <a:lnTo>
                      <a:pt x="258" y="107"/>
                    </a:lnTo>
                    <a:lnTo>
                      <a:pt x="258" y="109"/>
                    </a:lnTo>
                    <a:lnTo>
                      <a:pt x="259" y="109"/>
                    </a:lnTo>
                    <a:lnTo>
                      <a:pt x="259" y="107"/>
                    </a:lnTo>
                    <a:lnTo>
                      <a:pt x="258" y="107"/>
                    </a:lnTo>
                    <a:lnTo>
                      <a:pt x="259" y="107"/>
                    </a:lnTo>
                    <a:lnTo>
                      <a:pt x="259" y="109"/>
                    </a:lnTo>
                    <a:lnTo>
                      <a:pt x="259" y="107"/>
                    </a:lnTo>
                    <a:lnTo>
                      <a:pt x="261" y="107"/>
                    </a:lnTo>
                    <a:lnTo>
                      <a:pt x="261" y="109"/>
                    </a:lnTo>
                    <a:lnTo>
                      <a:pt x="261" y="107"/>
                    </a:lnTo>
                    <a:lnTo>
                      <a:pt x="261" y="109"/>
                    </a:lnTo>
                    <a:lnTo>
                      <a:pt x="263" y="109"/>
                    </a:lnTo>
                    <a:lnTo>
                      <a:pt x="263" y="107"/>
                    </a:lnTo>
                    <a:lnTo>
                      <a:pt x="263" y="105"/>
                    </a:lnTo>
                    <a:lnTo>
                      <a:pt x="263" y="107"/>
                    </a:lnTo>
                    <a:lnTo>
                      <a:pt x="265" y="107"/>
                    </a:lnTo>
                    <a:lnTo>
                      <a:pt x="265" y="105"/>
                    </a:lnTo>
                    <a:lnTo>
                      <a:pt x="265" y="107"/>
                    </a:lnTo>
                    <a:lnTo>
                      <a:pt x="265" y="105"/>
                    </a:lnTo>
                    <a:lnTo>
                      <a:pt x="265" y="103"/>
                    </a:lnTo>
                    <a:lnTo>
                      <a:pt x="265" y="105"/>
                    </a:lnTo>
                    <a:lnTo>
                      <a:pt x="267" y="105"/>
                    </a:lnTo>
                    <a:lnTo>
                      <a:pt x="265" y="103"/>
                    </a:lnTo>
                    <a:lnTo>
                      <a:pt x="267" y="103"/>
                    </a:lnTo>
                    <a:lnTo>
                      <a:pt x="267" y="105"/>
                    </a:lnTo>
                    <a:lnTo>
                      <a:pt x="267" y="103"/>
                    </a:lnTo>
                    <a:close/>
                    <a:moveTo>
                      <a:pt x="273" y="99"/>
                    </a:moveTo>
                    <a:lnTo>
                      <a:pt x="275" y="99"/>
                    </a:lnTo>
                    <a:lnTo>
                      <a:pt x="273" y="99"/>
                    </a:lnTo>
                    <a:lnTo>
                      <a:pt x="275" y="99"/>
                    </a:lnTo>
                    <a:lnTo>
                      <a:pt x="275" y="101"/>
                    </a:lnTo>
                    <a:lnTo>
                      <a:pt x="273" y="101"/>
                    </a:lnTo>
                    <a:lnTo>
                      <a:pt x="273" y="99"/>
                    </a:lnTo>
                    <a:close/>
                    <a:moveTo>
                      <a:pt x="279" y="97"/>
                    </a:moveTo>
                    <a:lnTo>
                      <a:pt x="281" y="97"/>
                    </a:lnTo>
                    <a:lnTo>
                      <a:pt x="279" y="97"/>
                    </a:lnTo>
                    <a:lnTo>
                      <a:pt x="281" y="97"/>
                    </a:lnTo>
                    <a:lnTo>
                      <a:pt x="279" y="97"/>
                    </a:lnTo>
                    <a:lnTo>
                      <a:pt x="279" y="99"/>
                    </a:lnTo>
                    <a:lnTo>
                      <a:pt x="279" y="97"/>
                    </a:lnTo>
                    <a:close/>
                    <a:moveTo>
                      <a:pt x="304" y="97"/>
                    </a:moveTo>
                    <a:lnTo>
                      <a:pt x="306" y="99"/>
                    </a:lnTo>
                    <a:lnTo>
                      <a:pt x="306" y="97"/>
                    </a:lnTo>
                    <a:lnTo>
                      <a:pt x="308" y="97"/>
                    </a:lnTo>
                    <a:lnTo>
                      <a:pt x="308" y="99"/>
                    </a:lnTo>
                    <a:lnTo>
                      <a:pt x="310" y="99"/>
                    </a:lnTo>
                    <a:lnTo>
                      <a:pt x="310" y="101"/>
                    </a:lnTo>
                    <a:lnTo>
                      <a:pt x="310" y="103"/>
                    </a:lnTo>
                    <a:lnTo>
                      <a:pt x="310" y="101"/>
                    </a:lnTo>
                    <a:lnTo>
                      <a:pt x="310" y="103"/>
                    </a:lnTo>
                    <a:lnTo>
                      <a:pt x="308" y="103"/>
                    </a:lnTo>
                    <a:lnTo>
                      <a:pt x="308" y="105"/>
                    </a:lnTo>
                    <a:lnTo>
                      <a:pt x="306" y="105"/>
                    </a:lnTo>
                    <a:lnTo>
                      <a:pt x="306" y="103"/>
                    </a:lnTo>
                    <a:lnTo>
                      <a:pt x="306" y="105"/>
                    </a:lnTo>
                    <a:lnTo>
                      <a:pt x="304" y="105"/>
                    </a:lnTo>
                    <a:lnTo>
                      <a:pt x="306" y="105"/>
                    </a:lnTo>
                    <a:lnTo>
                      <a:pt x="308" y="105"/>
                    </a:lnTo>
                    <a:lnTo>
                      <a:pt x="306" y="107"/>
                    </a:lnTo>
                    <a:lnTo>
                      <a:pt x="304" y="109"/>
                    </a:lnTo>
                    <a:lnTo>
                      <a:pt x="308" y="107"/>
                    </a:lnTo>
                    <a:lnTo>
                      <a:pt x="308" y="109"/>
                    </a:lnTo>
                    <a:lnTo>
                      <a:pt x="306" y="111"/>
                    </a:lnTo>
                    <a:lnTo>
                      <a:pt x="304" y="113"/>
                    </a:lnTo>
                    <a:lnTo>
                      <a:pt x="306" y="113"/>
                    </a:lnTo>
                    <a:lnTo>
                      <a:pt x="308" y="111"/>
                    </a:lnTo>
                    <a:lnTo>
                      <a:pt x="306" y="113"/>
                    </a:lnTo>
                    <a:lnTo>
                      <a:pt x="308" y="113"/>
                    </a:lnTo>
                    <a:lnTo>
                      <a:pt x="308" y="111"/>
                    </a:lnTo>
                    <a:lnTo>
                      <a:pt x="310" y="111"/>
                    </a:lnTo>
                    <a:lnTo>
                      <a:pt x="308" y="113"/>
                    </a:lnTo>
                    <a:lnTo>
                      <a:pt x="308" y="114"/>
                    </a:lnTo>
                    <a:lnTo>
                      <a:pt x="308" y="116"/>
                    </a:lnTo>
                    <a:lnTo>
                      <a:pt x="308" y="118"/>
                    </a:lnTo>
                    <a:lnTo>
                      <a:pt x="308" y="120"/>
                    </a:lnTo>
                    <a:lnTo>
                      <a:pt x="306" y="122"/>
                    </a:lnTo>
                    <a:lnTo>
                      <a:pt x="308" y="122"/>
                    </a:lnTo>
                    <a:lnTo>
                      <a:pt x="308" y="120"/>
                    </a:lnTo>
                    <a:lnTo>
                      <a:pt x="308" y="118"/>
                    </a:lnTo>
                    <a:lnTo>
                      <a:pt x="308" y="116"/>
                    </a:lnTo>
                    <a:lnTo>
                      <a:pt x="308" y="114"/>
                    </a:lnTo>
                    <a:lnTo>
                      <a:pt x="308" y="113"/>
                    </a:lnTo>
                    <a:lnTo>
                      <a:pt x="310" y="113"/>
                    </a:lnTo>
                    <a:lnTo>
                      <a:pt x="310" y="111"/>
                    </a:lnTo>
                    <a:lnTo>
                      <a:pt x="310" y="109"/>
                    </a:lnTo>
                    <a:lnTo>
                      <a:pt x="310" y="107"/>
                    </a:lnTo>
                    <a:lnTo>
                      <a:pt x="312" y="107"/>
                    </a:lnTo>
                    <a:lnTo>
                      <a:pt x="310" y="107"/>
                    </a:lnTo>
                    <a:lnTo>
                      <a:pt x="310" y="105"/>
                    </a:lnTo>
                    <a:lnTo>
                      <a:pt x="312" y="105"/>
                    </a:lnTo>
                    <a:lnTo>
                      <a:pt x="312" y="103"/>
                    </a:lnTo>
                    <a:lnTo>
                      <a:pt x="316" y="103"/>
                    </a:lnTo>
                    <a:lnTo>
                      <a:pt x="317" y="103"/>
                    </a:lnTo>
                    <a:lnTo>
                      <a:pt x="317" y="105"/>
                    </a:lnTo>
                    <a:lnTo>
                      <a:pt x="317" y="107"/>
                    </a:lnTo>
                    <a:lnTo>
                      <a:pt x="317" y="109"/>
                    </a:lnTo>
                    <a:lnTo>
                      <a:pt x="317" y="107"/>
                    </a:lnTo>
                    <a:lnTo>
                      <a:pt x="319" y="107"/>
                    </a:lnTo>
                    <a:lnTo>
                      <a:pt x="319" y="105"/>
                    </a:lnTo>
                    <a:lnTo>
                      <a:pt x="321" y="105"/>
                    </a:lnTo>
                    <a:lnTo>
                      <a:pt x="321" y="107"/>
                    </a:lnTo>
                    <a:lnTo>
                      <a:pt x="319" y="109"/>
                    </a:lnTo>
                    <a:lnTo>
                      <a:pt x="321" y="109"/>
                    </a:lnTo>
                    <a:lnTo>
                      <a:pt x="321" y="107"/>
                    </a:lnTo>
                    <a:lnTo>
                      <a:pt x="323" y="107"/>
                    </a:lnTo>
                    <a:lnTo>
                      <a:pt x="323" y="109"/>
                    </a:lnTo>
                    <a:lnTo>
                      <a:pt x="325" y="109"/>
                    </a:lnTo>
                    <a:lnTo>
                      <a:pt x="325" y="111"/>
                    </a:lnTo>
                    <a:lnTo>
                      <a:pt x="323" y="111"/>
                    </a:lnTo>
                    <a:lnTo>
                      <a:pt x="327" y="111"/>
                    </a:lnTo>
                    <a:lnTo>
                      <a:pt x="329" y="113"/>
                    </a:lnTo>
                    <a:lnTo>
                      <a:pt x="329" y="114"/>
                    </a:lnTo>
                    <a:lnTo>
                      <a:pt x="329" y="113"/>
                    </a:lnTo>
                    <a:lnTo>
                      <a:pt x="331" y="113"/>
                    </a:lnTo>
                    <a:lnTo>
                      <a:pt x="331" y="114"/>
                    </a:lnTo>
                    <a:lnTo>
                      <a:pt x="331" y="116"/>
                    </a:lnTo>
                    <a:lnTo>
                      <a:pt x="327" y="118"/>
                    </a:lnTo>
                    <a:lnTo>
                      <a:pt x="325" y="118"/>
                    </a:lnTo>
                    <a:lnTo>
                      <a:pt x="325" y="120"/>
                    </a:lnTo>
                    <a:lnTo>
                      <a:pt x="323" y="122"/>
                    </a:lnTo>
                    <a:lnTo>
                      <a:pt x="319" y="122"/>
                    </a:lnTo>
                    <a:lnTo>
                      <a:pt x="316" y="120"/>
                    </a:lnTo>
                    <a:lnTo>
                      <a:pt x="314" y="120"/>
                    </a:lnTo>
                    <a:lnTo>
                      <a:pt x="312" y="120"/>
                    </a:lnTo>
                    <a:lnTo>
                      <a:pt x="312" y="122"/>
                    </a:lnTo>
                    <a:lnTo>
                      <a:pt x="312" y="120"/>
                    </a:lnTo>
                    <a:lnTo>
                      <a:pt x="314" y="122"/>
                    </a:lnTo>
                    <a:lnTo>
                      <a:pt x="312" y="122"/>
                    </a:lnTo>
                    <a:lnTo>
                      <a:pt x="314" y="122"/>
                    </a:lnTo>
                    <a:lnTo>
                      <a:pt x="316" y="122"/>
                    </a:lnTo>
                    <a:lnTo>
                      <a:pt x="316" y="124"/>
                    </a:lnTo>
                    <a:lnTo>
                      <a:pt x="317" y="124"/>
                    </a:lnTo>
                    <a:lnTo>
                      <a:pt x="319" y="124"/>
                    </a:lnTo>
                    <a:lnTo>
                      <a:pt x="319" y="126"/>
                    </a:lnTo>
                    <a:lnTo>
                      <a:pt x="317" y="126"/>
                    </a:lnTo>
                    <a:lnTo>
                      <a:pt x="317" y="128"/>
                    </a:lnTo>
                    <a:lnTo>
                      <a:pt x="317" y="126"/>
                    </a:lnTo>
                    <a:lnTo>
                      <a:pt x="319" y="126"/>
                    </a:lnTo>
                    <a:lnTo>
                      <a:pt x="321" y="126"/>
                    </a:lnTo>
                    <a:lnTo>
                      <a:pt x="319" y="126"/>
                    </a:lnTo>
                    <a:lnTo>
                      <a:pt x="321" y="126"/>
                    </a:lnTo>
                    <a:lnTo>
                      <a:pt x="321" y="128"/>
                    </a:lnTo>
                    <a:lnTo>
                      <a:pt x="319" y="128"/>
                    </a:lnTo>
                    <a:lnTo>
                      <a:pt x="319" y="130"/>
                    </a:lnTo>
                    <a:lnTo>
                      <a:pt x="319" y="132"/>
                    </a:lnTo>
                    <a:lnTo>
                      <a:pt x="317" y="132"/>
                    </a:lnTo>
                    <a:lnTo>
                      <a:pt x="319" y="132"/>
                    </a:lnTo>
                    <a:lnTo>
                      <a:pt x="319" y="130"/>
                    </a:lnTo>
                    <a:lnTo>
                      <a:pt x="321" y="130"/>
                    </a:lnTo>
                    <a:lnTo>
                      <a:pt x="323" y="130"/>
                    </a:lnTo>
                    <a:lnTo>
                      <a:pt x="321" y="130"/>
                    </a:lnTo>
                    <a:lnTo>
                      <a:pt x="321" y="132"/>
                    </a:lnTo>
                    <a:lnTo>
                      <a:pt x="321" y="130"/>
                    </a:lnTo>
                    <a:lnTo>
                      <a:pt x="323" y="130"/>
                    </a:lnTo>
                    <a:lnTo>
                      <a:pt x="323" y="132"/>
                    </a:lnTo>
                    <a:lnTo>
                      <a:pt x="323" y="130"/>
                    </a:lnTo>
                    <a:lnTo>
                      <a:pt x="325" y="128"/>
                    </a:lnTo>
                    <a:lnTo>
                      <a:pt x="323" y="128"/>
                    </a:lnTo>
                    <a:lnTo>
                      <a:pt x="323" y="126"/>
                    </a:lnTo>
                    <a:lnTo>
                      <a:pt x="325" y="126"/>
                    </a:lnTo>
                    <a:lnTo>
                      <a:pt x="325" y="128"/>
                    </a:lnTo>
                    <a:lnTo>
                      <a:pt x="325" y="130"/>
                    </a:lnTo>
                    <a:lnTo>
                      <a:pt x="325" y="132"/>
                    </a:lnTo>
                    <a:lnTo>
                      <a:pt x="327" y="132"/>
                    </a:lnTo>
                    <a:lnTo>
                      <a:pt x="327" y="130"/>
                    </a:lnTo>
                    <a:lnTo>
                      <a:pt x="327" y="128"/>
                    </a:lnTo>
                    <a:lnTo>
                      <a:pt x="329" y="128"/>
                    </a:lnTo>
                    <a:lnTo>
                      <a:pt x="329" y="130"/>
                    </a:lnTo>
                    <a:lnTo>
                      <a:pt x="329" y="128"/>
                    </a:lnTo>
                    <a:lnTo>
                      <a:pt x="329" y="130"/>
                    </a:lnTo>
                    <a:lnTo>
                      <a:pt x="329" y="132"/>
                    </a:lnTo>
                    <a:lnTo>
                      <a:pt x="331" y="132"/>
                    </a:lnTo>
                    <a:lnTo>
                      <a:pt x="331" y="134"/>
                    </a:lnTo>
                    <a:lnTo>
                      <a:pt x="329" y="134"/>
                    </a:lnTo>
                    <a:lnTo>
                      <a:pt x="329" y="136"/>
                    </a:lnTo>
                    <a:lnTo>
                      <a:pt x="327" y="136"/>
                    </a:lnTo>
                    <a:lnTo>
                      <a:pt x="327" y="134"/>
                    </a:lnTo>
                    <a:lnTo>
                      <a:pt x="325" y="132"/>
                    </a:lnTo>
                    <a:lnTo>
                      <a:pt x="323" y="132"/>
                    </a:lnTo>
                    <a:lnTo>
                      <a:pt x="323" y="134"/>
                    </a:lnTo>
                    <a:lnTo>
                      <a:pt x="325" y="134"/>
                    </a:lnTo>
                    <a:lnTo>
                      <a:pt x="325" y="136"/>
                    </a:lnTo>
                    <a:lnTo>
                      <a:pt x="323" y="136"/>
                    </a:lnTo>
                    <a:lnTo>
                      <a:pt x="323" y="138"/>
                    </a:lnTo>
                    <a:lnTo>
                      <a:pt x="321" y="140"/>
                    </a:lnTo>
                    <a:lnTo>
                      <a:pt x="319" y="140"/>
                    </a:lnTo>
                    <a:lnTo>
                      <a:pt x="317" y="140"/>
                    </a:lnTo>
                    <a:lnTo>
                      <a:pt x="317" y="142"/>
                    </a:lnTo>
                    <a:lnTo>
                      <a:pt x="317" y="143"/>
                    </a:lnTo>
                    <a:lnTo>
                      <a:pt x="316" y="143"/>
                    </a:lnTo>
                    <a:lnTo>
                      <a:pt x="316" y="145"/>
                    </a:lnTo>
                    <a:lnTo>
                      <a:pt x="316" y="147"/>
                    </a:lnTo>
                    <a:lnTo>
                      <a:pt x="314" y="147"/>
                    </a:lnTo>
                    <a:lnTo>
                      <a:pt x="314" y="145"/>
                    </a:lnTo>
                    <a:lnTo>
                      <a:pt x="314" y="143"/>
                    </a:lnTo>
                    <a:lnTo>
                      <a:pt x="314" y="142"/>
                    </a:lnTo>
                    <a:lnTo>
                      <a:pt x="316" y="138"/>
                    </a:lnTo>
                    <a:lnTo>
                      <a:pt x="317" y="136"/>
                    </a:lnTo>
                    <a:lnTo>
                      <a:pt x="316" y="134"/>
                    </a:lnTo>
                    <a:lnTo>
                      <a:pt x="316" y="132"/>
                    </a:lnTo>
                    <a:lnTo>
                      <a:pt x="314" y="130"/>
                    </a:lnTo>
                    <a:lnTo>
                      <a:pt x="310" y="128"/>
                    </a:lnTo>
                    <a:lnTo>
                      <a:pt x="308" y="126"/>
                    </a:lnTo>
                    <a:lnTo>
                      <a:pt x="306" y="124"/>
                    </a:lnTo>
                    <a:lnTo>
                      <a:pt x="306" y="122"/>
                    </a:lnTo>
                    <a:lnTo>
                      <a:pt x="304" y="122"/>
                    </a:lnTo>
                    <a:lnTo>
                      <a:pt x="302" y="122"/>
                    </a:lnTo>
                    <a:lnTo>
                      <a:pt x="302" y="124"/>
                    </a:lnTo>
                    <a:lnTo>
                      <a:pt x="300" y="124"/>
                    </a:lnTo>
                    <a:lnTo>
                      <a:pt x="300" y="126"/>
                    </a:lnTo>
                    <a:lnTo>
                      <a:pt x="298" y="126"/>
                    </a:lnTo>
                    <a:lnTo>
                      <a:pt x="296" y="126"/>
                    </a:lnTo>
                    <a:lnTo>
                      <a:pt x="294" y="126"/>
                    </a:lnTo>
                    <a:lnTo>
                      <a:pt x="292" y="126"/>
                    </a:lnTo>
                    <a:lnTo>
                      <a:pt x="292" y="128"/>
                    </a:lnTo>
                    <a:lnTo>
                      <a:pt x="292" y="130"/>
                    </a:lnTo>
                    <a:lnTo>
                      <a:pt x="290" y="130"/>
                    </a:lnTo>
                    <a:lnTo>
                      <a:pt x="290" y="132"/>
                    </a:lnTo>
                    <a:lnTo>
                      <a:pt x="288" y="132"/>
                    </a:lnTo>
                    <a:lnTo>
                      <a:pt x="290" y="134"/>
                    </a:lnTo>
                    <a:lnTo>
                      <a:pt x="288" y="134"/>
                    </a:lnTo>
                    <a:lnTo>
                      <a:pt x="288" y="136"/>
                    </a:lnTo>
                    <a:lnTo>
                      <a:pt x="288" y="138"/>
                    </a:lnTo>
                    <a:lnTo>
                      <a:pt x="288" y="140"/>
                    </a:lnTo>
                    <a:lnTo>
                      <a:pt x="287" y="142"/>
                    </a:lnTo>
                    <a:lnTo>
                      <a:pt x="287" y="143"/>
                    </a:lnTo>
                    <a:lnTo>
                      <a:pt x="288" y="143"/>
                    </a:lnTo>
                    <a:lnTo>
                      <a:pt x="288" y="145"/>
                    </a:lnTo>
                    <a:lnTo>
                      <a:pt x="287" y="145"/>
                    </a:lnTo>
                    <a:lnTo>
                      <a:pt x="288" y="145"/>
                    </a:lnTo>
                    <a:lnTo>
                      <a:pt x="288" y="147"/>
                    </a:lnTo>
                    <a:lnTo>
                      <a:pt x="287" y="147"/>
                    </a:lnTo>
                    <a:lnTo>
                      <a:pt x="287" y="149"/>
                    </a:lnTo>
                    <a:lnTo>
                      <a:pt x="287" y="151"/>
                    </a:lnTo>
                    <a:lnTo>
                      <a:pt x="285" y="149"/>
                    </a:lnTo>
                    <a:lnTo>
                      <a:pt x="283" y="151"/>
                    </a:lnTo>
                    <a:lnTo>
                      <a:pt x="283" y="153"/>
                    </a:lnTo>
                    <a:lnTo>
                      <a:pt x="283" y="155"/>
                    </a:lnTo>
                    <a:lnTo>
                      <a:pt x="281" y="157"/>
                    </a:lnTo>
                    <a:lnTo>
                      <a:pt x="279" y="155"/>
                    </a:lnTo>
                    <a:lnTo>
                      <a:pt x="277" y="155"/>
                    </a:lnTo>
                    <a:lnTo>
                      <a:pt x="275" y="153"/>
                    </a:lnTo>
                    <a:lnTo>
                      <a:pt x="273" y="151"/>
                    </a:lnTo>
                    <a:lnTo>
                      <a:pt x="271" y="151"/>
                    </a:lnTo>
                    <a:lnTo>
                      <a:pt x="271" y="153"/>
                    </a:lnTo>
                    <a:lnTo>
                      <a:pt x="269" y="155"/>
                    </a:lnTo>
                    <a:lnTo>
                      <a:pt x="267" y="157"/>
                    </a:lnTo>
                    <a:lnTo>
                      <a:pt x="265" y="155"/>
                    </a:lnTo>
                    <a:lnTo>
                      <a:pt x="263" y="155"/>
                    </a:lnTo>
                    <a:lnTo>
                      <a:pt x="261" y="153"/>
                    </a:lnTo>
                    <a:lnTo>
                      <a:pt x="259" y="153"/>
                    </a:lnTo>
                    <a:lnTo>
                      <a:pt x="259" y="151"/>
                    </a:lnTo>
                    <a:lnTo>
                      <a:pt x="258" y="149"/>
                    </a:lnTo>
                    <a:lnTo>
                      <a:pt x="258" y="147"/>
                    </a:lnTo>
                    <a:lnTo>
                      <a:pt x="256" y="145"/>
                    </a:lnTo>
                    <a:lnTo>
                      <a:pt x="254" y="142"/>
                    </a:lnTo>
                    <a:lnTo>
                      <a:pt x="252" y="140"/>
                    </a:lnTo>
                    <a:lnTo>
                      <a:pt x="250" y="142"/>
                    </a:lnTo>
                    <a:lnTo>
                      <a:pt x="248" y="142"/>
                    </a:lnTo>
                    <a:lnTo>
                      <a:pt x="248" y="143"/>
                    </a:lnTo>
                    <a:lnTo>
                      <a:pt x="250" y="145"/>
                    </a:lnTo>
                    <a:lnTo>
                      <a:pt x="248" y="147"/>
                    </a:lnTo>
                    <a:lnTo>
                      <a:pt x="246" y="145"/>
                    </a:lnTo>
                    <a:lnTo>
                      <a:pt x="246" y="147"/>
                    </a:lnTo>
                    <a:lnTo>
                      <a:pt x="242" y="147"/>
                    </a:lnTo>
                    <a:lnTo>
                      <a:pt x="240" y="147"/>
                    </a:lnTo>
                    <a:lnTo>
                      <a:pt x="242" y="149"/>
                    </a:lnTo>
                    <a:lnTo>
                      <a:pt x="242" y="151"/>
                    </a:lnTo>
                    <a:lnTo>
                      <a:pt x="242" y="153"/>
                    </a:lnTo>
                    <a:lnTo>
                      <a:pt x="242" y="155"/>
                    </a:lnTo>
                    <a:lnTo>
                      <a:pt x="242" y="157"/>
                    </a:lnTo>
                    <a:lnTo>
                      <a:pt x="240" y="157"/>
                    </a:lnTo>
                    <a:lnTo>
                      <a:pt x="242" y="159"/>
                    </a:lnTo>
                    <a:lnTo>
                      <a:pt x="240" y="161"/>
                    </a:lnTo>
                    <a:lnTo>
                      <a:pt x="240" y="163"/>
                    </a:lnTo>
                    <a:lnTo>
                      <a:pt x="236" y="161"/>
                    </a:lnTo>
                    <a:lnTo>
                      <a:pt x="232" y="159"/>
                    </a:lnTo>
                    <a:lnTo>
                      <a:pt x="229" y="159"/>
                    </a:lnTo>
                    <a:lnTo>
                      <a:pt x="227" y="157"/>
                    </a:lnTo>
                    <a:lnTo>
                      <a:pt x="225" y="157"/>
                    </a:lnTo>
                    <a:lnTo>
                      <a:pt x="225" y="159"/>
                    </a:lnTo>
                    <a:lnTo>
                      <a:pt x="225" y="161"/>
                    </a:lnTo>
                    <a:lnTo>
                      <a:pt x="225" y="165"/>
                    </a:lnTo>
                    <a:lnTo>
                      <a:pt x="225" y="167"/>
                    </a:lnTo>
                    <a:lnTo>
                      <a:pt x="223" y="169"/>
                    </a:lnTo>
                    <a:lnTo>
                      <a:pt x="223" y="171"/>
                    </a:lnTo>
                    <a:lnTo>
                      <a:pt x="221" y="169"/>
                    </a:lnTo>
                    <a:lnTo>
                      <a:pt x="217" y="167"/>
                    </a:lnTo>
                    <a:lnTo>
                      <a:pt x="217" y="169"/>
                    </a:lnTo>
                    <a:lnTo>
                      <a:pt x="213" y="172"/>
                    </a:lnTo>
                    <a:lnTo>
                      <a:pt x="211" y="178"/>
                    </a:lnTo>
                    <a:lnTo>
                      <a:pt x="211" y="180"/>
                    </a:lnTo>
                    <a:lnTo>
                      <a:pt x="209" y="180"/>
                    </a:lnTo>
                    <a:lnTo>
                      <a:pt x="207" y="182"/>
                    </a:lnTo>
                    <a:lnTo>
                      <a:pt x="211" y="188"/>
                    </a:lnTo>
                    <a:lnTo>
                      <a:pt x="211" y="190"/>
                    </a:lnTo>
                    <a:lnTo>
                      <a:pt x="209" y="192"/>
                    </a:lnTo>
                    <a:lnTo>
                      <a:pt x="207" y="194"/>
                    </a:lnTo>
                    <a:lnTo>
                      <a:pt x="203" y="200"/>
                    </a:lnTo>
                    <a:lnTo>
                      <a:pt x="201" y="201"/>
                    </a:lnTo>
                    <a:lnTo>
                      <a:pt x="201" y="203"/>
                    </a:lnTo>
                    <a:lnTo>
                      <a:pt x="203" y="205"/>
                    </a:lnTo>
                    <a:lnTo>
                      <a:pt x="203" y="207"/>
                    </a:lnTo>
                    <a:lnTo>
                      <a:pt x="200" y="209"/>
                    </a:lnTo>
                    <a:lnTo>
                      <a:pt x="198" y="209"/>
                    </a:lnTo>
                    <a:lnTo>
                      <a:pt x="196" y="209"/>
                    </a:lnTo>
                    <a:lnTo>
                      <a:pt x="196" y="215"/>
                    </a:lnTo>
                    <a:lnTo>
                      <a:pt x="196" y="217"/>
                    </a:lnTo>
                    <a:lnTo>
                      <a:pt x="196" y="219"/>
                    </a:lnTo>
                    <a:lnTo>
                      <a:pt x="194" y="223"/>
                    </a:lnTo>
                    <a:lnTo>
                      <a:pt x="194" y="225"/>
                    </a:lnTo>
                    <a:lnTo>
                      <a:pt x="196" y="225"/>
                    </a:lnTo>
                    <a:lnTo>
                      <a:pt x="194" y="227"/>
                    </a:lnTo>
                    <a:lnTo>
                      <a:pt x="194" y="229"/>
                    </a:lnTo>
                    <a:lnTo>
                      <a:pt x="194" y="231"/>
                    </a:lnTo>
                    <a:lnTo>
                      <a:pt x="192" y="232"/>
                    </a:lnTo>
                    <a:lnTo>
                      <a:pt x="190" y="236"/>
                    </a:lnTo>
                    <a:lnTo>
                      <a:pt x="188" y="240"/>
                    </a:lnTo>
                    <a:lnTo>
                      <a:pt x="190" y="242"/>
                    </a:lnTo>
                    <a:lnTo>
                      <a:pt x="192" y="242"/>
                    </a:lnTo>
                    <a:lnTo>
                      <a:pt x="192" y="248"/>
                    </a:lnTo>
                    <a:lnTo>
                      <a:pt x="190" y="252"/>
                    </a:lnTo>
                    <a:lnTo>
                      <a:pt x="188" y="250"/>
                    </a:lnTo>
                    <a:lnTo>
                      <a:pt x="184" y="250"/>
                    </a:lnTo>
                    <a:lnTo>
                      <a:pt x="182" y="250"/>
                    </a:lnTo>
                    <a:lnTo>
                      <a:pt x="180" y="252"/>
                    </a:lnTo>
                    <a:lnTo>
                      <a:pt x="178" y="256"/>
                    </a:lnTo>
                    <a:lnTo>
                      <a:pt x="176" y="258"/>
                    </a:lnTo>
                    <a:lnTo>
                      <a:pt x="174" y="260"/>
                    </a:lnTo>
                    <a:lnTo>
                      <a:pt x="176" y="261"/>
                    </a:lnTo>
                    <a:lnTo>
                      <a:pt x="174" y="265"/>
                    </a:lnTo>
                    <a:lnTo>
                      <a:pt x="176" y="269"/>
                    </a:lnTo>
                    <a:lnTo>
                      <a:pt x="174" y="271"/>
                    </a:lnTo>
                    <a:lnTo>
                      <a:pt x="174" y="275"/>
                    </a:lnTo>
                    <a:lnTo>
                      <a:pt x="174" y="277"/>
                    </a:lnTo>
                    <a:lnTo>
                      <a:pt x="176" y="281"/>
                    </a:lnTo>
                    <a:lnTo>
                      <a:pt x="176" y="283"/>
                    </a:lnTo>
                    <a:lnTo>
                      <a:pt x="176" y="289"/>
                    </a:lnTo>
                    <a:lnTo>
                      <a:pt x="174" y="292"/>
                    </a:lnTo>
                    <a:lnTo>
                      <a:pt x="176" y="294"/>
                    </a:lnTo>
                    <a:lnTo>
                      <a:pt x="178" y="294"/>
                    </a:lnTo>
                    <a:lnTo>
                      <a:pt x="178" y="296"/>
                    </a:lnTo>
                    <a:lnTo>
                      <a:pt x="180" y="298"/>
                    </a:lnTo>
                    <a:lnTo>
                      <a:pt x="182" y="298"/>
                    </a:lnTo>
                    <a:lnTo>
                      <a:pt x="180" y="300"/>
                    </a:lnTo>
                    <a:lnTo>
                      <a:pt x="180" y="302"/>
                    </a:lnTo>
                    <a:lnTo>
                      <a:pt x="180" y="304"/>
                    </a:lnTo>
                    <a:lnTo>
                      <a:pt x="178" y="304"/>
                    </a:lnTo>
                    <a:lnTo>
                      <a:pt x="176" y="304"/>
                    </a:lnTo>
                    <a:lnTo>
                      <a:pt x="176" y="306"/>
                    </a:lnTo>
                    <a:lnTo>
                      <a:pt x="176" y="308"/>
                    </a:lnTo>
                    <a:lnTo>
                      <a:pt x="176" y="310"/>
                    </a:lnTo>
                    <a:lnTo>
                      <a:pt x="178" y="312"/>
                    </a:lnTo>
                    <a:lnTo>
                      <a:pt x="178" y="314"/>
                    </a:lnTo>
                    <a:lnTo>
                      <a:pt x="178" y="316"/>
                    </a:lnTo>
                    <a:lnTo>
                      <a:pt x="178" y="318"/>
                    </a:lnTo>
                    <a:lnTo>
                      <a:pt x="178" y="319"/>
                    </a:lnTo>
                    <a:lnTo>
                      <a:pt x="178" y="321"/>
                    </a:lnTo>
                    <a:lnTo>
                      <a:pt x="176" y="323"/>
                    </a:lnTo>
                    <a:lnTo>
                      <a:pt x="174" y="323"/>
                    </a:lnTo>
                    <a:lnTo>
                      <a:pt x="173" y="323"/>
                    </a:lnTo>
                    <a:lnTo>
                      <a:pt x="173" y="325"/>
                    </a:lnTo>
                    <a:lnTo>
                      <a:pt x="173" y="327"/>
                    </a:lnTo>
                    <a:lnTo>
                      <a:pt x="171" y="327"/>
                    </a:lnTo>
                    <a:lnTo>
                      <a:pt x="171" y="329"/>
                    </a:lnTo>
                    <a:lnTo>
                      <a:pt x="173" y="333"/>
                    </a:lnTo>
                    <a:lnTo>
                      <a:pt x="173" y="335"/>
                    </a:lnTo>
                    <a:lnTo>
                      <a:pt x="173" y="337"/>
                    </a:lnTo>
                    <a:lnTo>
                      <a:pt x="171" y="339"/>
                    </a:lnTo>
                    <a:lnTo>
                      <a:pt x="171" y="341"/>
                    </a:lnTo>
                    <a:lnTo>
                      <a:pt x="169" y="339"/>
                    </a:lnTo>
                    <a:lnTo>
                      <a:pt x="169" y="337"/>
                    </a:lnTo>
                    <a:lnTo>
                      <a:pt x="167" y="337"/>
                    </a:lnTo>
                    <a:lnTo>
                      <a:pt x="167" y="335"/>
                    </a:lnTo>
                    <a:lnTo>
                      <a:pt x="167" y="337"/>
                    </a:lnTo>
                    <a:lnTo>
                      <a:pt x="167" y="335"/>
                    </a:lnTo>
                    <a:lnTo>
                      <a:pt x="165" y="335"/>
                    </a:lnTo>
                    <a:lnTo>
                      <a:pt x="163" y="335"/>
                    </a:lnTo>
                    <a:lnTo>
                      <a:pt x="165" y="333"/>
                    </a:lnTo>
                    <a:lnTo>
                      <a:pt x="163" y="335"/>
                    </a:lnTo>
                    <a:lnTo>
                      <a:pt x="163" y="333"/>
                    </a:lnTo>
                    <a:lnTo>
                      <a:pt x="165" y="333"/>
                    </a:lnTo>
                    <a:lnTo>
                      <a:pt x="163" y="333"/>
                    </a:lnTo>
                    <a:lnTo>
                      <a:pt x="163" y="331"/>
                    </a:lnTo>
                    <a:lnTo>
                      <a:pt x="163" y="329"/>
                    </a:lnTo>
                    <a:lnTo>
                      <a:pt x="163" y="331"/>
                    </a:lnTo>
                    <a:lnTo>
                      <a:pt x="163" y="329"/>
                    </a:lnTo>
                    <a:lnTo>
                      <a:pt x="163" y="327"/>
                    </a:lnTo>
                    <a:lnTo>
                      <a:pt x="163" y="325"/>
                    </a:lnTo>
                    <a:lnTo>
                      <a:pt x="163" y="323"/>
                    </a:lnTo>
                    <a:lnTo>
                      <a:pt x="163" y="325"/>
                    </a:lnTo>
                    <a:lnTo>
                      <a:pt x="163" y="323"/>
                    </a:lnTo>
                    <a:lnTo>
                      <a:pt x="161" y="323"/>
                    </a:lnTo>
                    <a:lnTo>
                      <a:pt x="161" y="325"/>
                    </a:lnTo>
                    <a:lnTo>
                      <a:pt x="161" y="327"/>
                    </a:lnTo>
                    <a:lnTo>
                      <a:pt x="163" y="327"/>
                    </a:lnTo>
                    <a:lnTo>
                      <a:pt x="163" y="329"/>
                    </a:lnTo>
                    <a:lnTo>
                      <a:pt x="161" y="329"/>
                    </a:lnTo>
                    <a:lnTo>
                      <a:pt x="161" y="327"/>
                    </a:lnTo>
                    <a:lnTo>
                      <a:pt x="159" y="325"/>
                    </a:lnTo>
                    <a:lnTo>
                      <a:pt x="159" y="327"/>
                    </a:lnTo>
                    <a:lnTo>
                      <a:pt x="161" y="327"/>
                    </a:lnTo>
                    <a:lnTo>
                      <a:pt x="161" y="329"/>
                    </a:lnTo>
                    <a:lnTo>
                      <a:pt x="159" y="329"/>
                    </a:lnTo>
                    <a:lnTo>
                      <a:pt x="161" y="329"/>
                    </a:lnTo>
                    <a:lnTo>
                      <a:pt x="161" y="331"/>
                    </a:lnTo>
                    <a:lnTo>
                      <a:pt x="161" y="333"/>
                    </a:lnTo>
                    <a:lnTo>
                      <a:pt x="161" y="335"/>
                    </a:lnTo>
                    <a:lnTo>
                      <a:pt x="161" y="333"/>
                    </a:lnTo>
                    <a:lnTo>
                      <a:pt x="161" y="335"/>
                    </a:lnTo>
                    <a:lnTo>
                      <a:pt x="161" y="337"/>
                    </a:lnTo>
                    <a:lnTo>
                      <a:pt x="159" y="335"/>
                    </a:lnTo>
                    <a:lnTo>
                      <a:pt x="159" y="337"/>
                    </a:lnTo>
                    <a:lnTo>
                      <a:pt x="161" y="337"/>
                    </a:lnTo>
                    <a:lnTo>
                      <a:pt x="159" y="337"/>
                    </a:lnTo>
                    <a:lnTo>
                      <a:pt x="159" y="339"/>
                    </a:lnTo>
                    <a:lnTo>
                      <a:pt x="159" y="337"/>
                    </a:lnTo>
                    <a:lnTo>
                      <a:pt x="157" y="337"/>
                    </a:lnTo>
                    <a:lnTo>
                      <a:pt x="157" y="339"/>
                    </a:lnTo>
                    <a:lnTo>
                      <a:pt x="155" y="339"/>
                    </a:lnTo>
                    <a:lnTo>
                      <a:pt x="157" y="339"/>
                    </a:lnTo>
                    <a:lnTo>
                      <a:pt x="155" y="337"/>
                    </a:lnTo>
                    <a:lnTo>
                      <a:pt x="155" y="335"/>
                    </a:lnTo>
                    <a:lnTo>
                      <a:pt x="155" y="337"/>
                    </a:lnTo>
                    <a:lnTo>
                      <a:pt x="153" y="337"/>
                    </a:lnTo>
                    <a:lnTo>
                      <a:pt x="155" y="337"/>
                    </a:lnTo>
                    <a:lnTo>
                      <a:pt x="155" y="339"/>
                    </a:lnTo>
                    <a:lnTo>
                      <a:pt x="153" y="339"/>
                    </a:lnTo>
                    <a:lnTo>
                      <a:pt x="155" y="339"/>
                    </a:lnTo>
                    <a:lnTo>
                      <a:pt x="153" y="339"/>
                    </a:lnTo>
                    <a:lnTo>
                      <a:pt x="153" y="341"/>
                    </a:lnTo>
                    <a:lnTo>
                      <a:pt x="153" y="339"/>
                    </a:lnTo>
                    <a:lnTo>
                      <a:pt x="151" y="341"/>
                    </a:lnTo>
                    <a:lnTo>
                      <a:pt x="153" y="341"/>
                    </a:lnTo>
                    <a:lnTo>
                      <a:pt x="153" y="339"/>
                    </a:lnTo>
                    <a:lnTo>
                      <a:pt x="153" y="341"/>
                    </a:lnTo>
                    <a:lnTo>
                      <a:pt x="151" y="341"/>
                    </a:lnTo>
                    <a:lnTo>
                      <a:pt x="153" y="341"/>
                    </a:lnTo>
                    <a:lnTo>
                      <a:pt x="151" y="343"/>
                    </a:lnTo>
                    <a:lnTo>
                      <a:pt x="149" y="343"/>
                    </a:lnTo>
                    <a:lnTo>
                      <a:pt x="151" y="343"/>
                    </a:lnTo>
                    <a:lnTo>
                      <a:pt x="149" y="343"/>
                    </a:lnTo>
                    <a:lnTo>
                      <a:pt x="151" y="343"/>
                    </a:lnTo>
                    <a:lnTo>
                      <a:pt x="149" y="343"/>
                    </a:lnTo>
                    <a:lnTo>
                      <a:pt x="151" y="343"/>
                    </a:lnTo>
                    <a:lnTo>
                      <a:pt x="151" y="345"/>
                    </a:lnTo>
                    <a:lnTo>
                      <a:pt x="149" y="345"/>
                    </a:lnTo>
                    <a:lnTo>
                      <a:pt x="149" y="347"/>
                    </a:lnTo>
                    <a:lnTo>
                      <a:pt x="147" y="347"/>
                    </a:lnTo>
                    <a:lnTo>
                      <a:pt x="147" y="348"/>
                    </a:lnTo>
                    <a:lnTo>
                      <a:pt x="145" y="348"/>
                    </a:lnTo>
                    <a:lnTo>
                      <a:pt x="145" y="350"/>
                    </a:lnTo>
                    <a:lnTo>
                      <a:pt x="144" y="350"/>
                    </a:lnTo>
                    <a:lnTo>
                      <a:pt x="144" y="352"/>
                    </a:lnTo>
                    <a:lnTo>
                      <a:pt x="142" y="352"/>
                    </a:lnTo>
                    <a:lnTo>
                      <a:pt x="142" y="350"/>
                    </a:lnTo>
                    <a:lnTo>
                      <a:pt x="142" y="352"/>
                    </a:lnTo>
                    <a:lnTo>
                      <a:pt x="140" y="352"/>
                    </a:lnTo>
                    <a:lnTo>
                      <a:pt x="138" y="352"/>
                    </a:lnTo>
                    <a:lnTo>
                      <a:pt x="138" y="354"/>
                    </a:lnTo>
                    <a:lnTo>
                      <a:pt x="138" y="352"/>
                    </a:lnTo>
                    <a:lnTo>
                      <a:pt x="138" y="354"/>
                    </a:lnTo>
                    <a:lnTo>
                      <a:pt x="136" y="354"/>
                    </a:lnTo>
                    <a:lnTo>
                      <a:pt x="136" y="352"/>
                    </a:lnTo>
                    <a:lnTo>
                      <a:pt x="134" y="352"/>
                    </a:lnTo>
                    <a:lnTo>
                      <a:pt x="134" y="354"/>
                    </a:lnTo>
                    <a:lnTo>
                      <a:pt x="134" y="352"/>
                    </a:lnTo>
                    <a:lnTo>
                      <a:pt x="134" y="354"/>
                    </a:lnTo>
                    <a:lnTo>
                      <a:pt x="132" y="354"/>
                    </a:lnTo>
                    <a:lnTo>
                      <a:pt x="132" y="352"/>
                    </a:lnTo>
                    <a:lnTo>
                      <a:pt x="134" y="352"/>
                    </a:lnTo>
                    <a:lnTo>
                      <a:pt x="132" y="352"/>
                    </a:lnTo>
                    <a:lnTo>
                      <a:pt x="132" y="350"/>
                    </a:lnTo>
                    <a:lnTo>
                      <a:pt x="130" y="350"/>
                    </a:lnTo>
                    <a:lnTo>
                      <a:pt x="132" y="352"/>
                    </a:lnTo>
                    <a:lnTo>
                      <a:pt x="130" y="352"/>
                    </a:lnTo>
                    <a:lnTo>
                      <a:pt x="130" y="350"/>
                    </a:lnTo>
                    <a:lnTo>
                      <a:pt x="130" y="352"/>
                    </a:lnTo>
                    <a:lnTo>
                      <a:pt x="128" y="352"/>
                    </a:lnTo>
                    <a:lnTo>
                      <a:pt x="130" y="352"/>
                    </a:lnTo>
                    <a:lnTo>
                      <a:pt x="130" y="350"/>
                    </a:lnTo>
                    <a:lnTo>
                      <a:pt x="132" y="350"/>
                    </a:lnTo>
                    <a:lnTo>
                      <a:pt x="130" y="350"/>
                    </a:lnTo>
                    <a:lnTo>
                      <a:pt x="130" y="348"/>
                    </a:lnTo>
                    <a:lnTo>
                      <a:pt x="130" y="350"/>
                    </a:lnTo>
                    <a:lnTo>
                      <a:pt x="128" y="350"/>
                    </a:lnTo>
                    <a:lnTo>
                      <a:pt x="128" y="348"/>
                    </a:lnTo>
                    <a:lnTo>
                      <a:pt x="126" y="348"/>
                    </a:lnTo>
                    <a:lnTo>
                      <a:pt x="124" y="348"/>
                    </a:lnTo>
                    <a:lnTo>
                      <a:pt x="124" y="347"/>
                    </a:lnTo>
                    <a:lnTo>
                      <a:pt x="122" y="347"/>
                    </a:lnTo>
                    <a:lnTo>
                      <a:pt x="122" y="345"/>
                    </a:lnTo>
                    <a:lnTo>
                      <a:pt x="122" y="347"/>
                    </a:lnTo>
                    <a:lnTo>
                      <a:pt x="122" y="345"/>
                    </a:lnTo>
                    <a:lnTo>
                      <a:pt x="120" y="345"/>
                    </a:lnTo>
                    <a:lnTo>
                      <a:pt x="120" y="343"/>
                    </a:lnTo>
                    <a:lnTo>
                      <a:pt x="120" y="341"/>
                    </a:lnTo>
                    <a:lnTo>
                      <a:pt x="120" y="339"/>
                    </a:lnTo>
                    <a:lnTo>
                      <a:pt x="122" y="339"/>
                    </a:lnTo>
                    <a:lnTo>
                      <a:pt x="120" y="339"/>
                    </a:lnTo>
                    <a:lnTo>
                      <a:pt x="120" y="337"/>
                    </a:lnTo>
                    <a:lnTo>
                      <a:pt x="122" y="339"/>
                    </a:lnTo>
                    <a:lnTo>
                      <a:pt x="122" y="341"/>
                    </a:lnTo>
                    <a:lnTo>
                      <a:pt x="122" y="339"/>
                    </a:lnTo>
                    <a:lnTo>
                      <a:pt x="124" y="339"/>
                    </a:lnTo>
                    <a:lnTo>
                      <a:pt x="126" y="341"/>
                    </a:lnTo>
                    <a:lnTo>
                      <a:pt x="124" y="341"/>
                    </a:lnTo>
                    <a:lnTo>
                      <a:pt x="124" y="339"/>
                    </a:lnTo>
                    <a:lnTo>
                      <a:pt x="126" y="339"/>
                    </a:lnTo>
                    <a:lnTo>
                      <a:pt x="130" y="337"/>
                    </a:lnTo>
                    <a:lnTo>
                      <a:pt x="128" y="337"/>
                    </a:lnTo>
                    <a:lnTo>
                      <a:pt x="126" y="337"/>
                    </a:lnTo>
                    <a:lnTo>
                      <a:pt x="126" y="339"/>
                    </a:lnTo>
                    <a:lnTo>
                      <a:pt x="124" y="339"/>
                    </a:lnTo>
                    <a:lnTo>
                      <a:pt x="124" y="337"/>
                    </a:lnTo>
                    <a:lnTo>
                      <a:pt x="124" y="335"/>
                    </a:lnTo>
                    <a:lnTo>
                      <a:pt x="126" y="335"/>
                    </a:lnTo>
                    <a:lnTo>
                      <a:pt x="124" y="335"/>
                    </a:lnTo>
                    <a:lnTo>
                      <a:pt x="126" y="335"/>
                    </a:lnTo>
                    <a:lnTo>
                      <a:pt x="126" y="333"/>
                    </a:lnTo>
                    <a:lnTo>
                      <a:pt x="128" y="333"/>
                    </a:lnTo>
                    <a:lnTo>
                      <a:pt x="126" y="333"/>
                    </a:lnTo>
                    <a:lnTo>
                      <a:pt x="124" y="333"/>
                    </a:lnTo>
                    <a:lnTo>
                      <a:pt x="126" y="333"/>
                    </a:lnTo>
                    <a:lnTo>
                      <a:pt x="124" y="333"/>
                    </a:lnTo>
                    <a:lnTo>
                      <a:pt x="124" y="331"/>
                    </a:lnTo>
                    <a:lnTo>
                      <a:pt x="126" y="331"/>
                    </a:lnTo>
                    <a:lnTo>
                      <a:pt x="126" y="329"/>
                    </a:lnTo>
                    <a:lnTo>
                      <a:pt x="128" y="329"/>
                    </a:lnTo>
                    <a:lnTo>
                      <a:pt x="126" y="329"/>
                    </a:lnTo>
                    <a:lnTo>
                      <a:pt x="126" y="327"/>
                    </a:lnTo>
                    <a:lnTo>
                      <a:pt x="126" y="329"/>
                    </a:lnTo>
                    <a:lnTo>
                      <a:pt x="126" y="331"/>
                    </a:lnTo>
                    <a:lnTo>
                      <a:pt x="124" y="331"/>
                    </a:lnTo>
                    <a:lnTo>
                      <a:pt x="124" y="333"/>
                    </a:lnTo>
                    <a:lnTo>
                      <a:pt x="124" y="331"/>
                    </a:lnTo>
                    <a:lnTo>
                      <a:pt x="126" y="331"/>
                    </a:lnTo>
                    <a:lnTo>
                      <a:pt x="126" y="329"/>
                    </a:lnTo>
                    <a:lnTo>
                      <a:pt x="124" y="331"/>
                    </a:lnTo>
                    <a:lnTo>
                      <a:pt x="124" y="329"/>
                    </a:lnTo>
                    <a:lnTo>
                      <a:pt x="122" y="329"/>
                    </a:lnTo>
                    <a:lnTo>
                      <a:pt x="122" y="331"/>
                    </a:lnTo>
                    <a:lnTo>
                      <a:pt x="124" y="331"/>
                    </a:lnTo>
                    <a:lnTo>
                      <a:pt x="124" y="333"/>
                    </a:lnTo>
                    <a:lnTo>
                      <a:pt x="122" y="333"/>
                    </a:lnTo>
                    <a:lnTo>
                      <a:pt x="120" y="333"/>
                    </a:lnTo>
                    <a:lnTo>
                      <a:pt x="122" y="333"/>
                    </a:lnTo>
                    <a:lnTo>
                      <a:pt x="120" y="331"/>
                    </a:lnTo>
                    <a:lnTo>
                      <a:pt x="120" y="333"/>
                    </a:lnTo>
                    <a:lnTo>
                      <a:pt x="120" y="331"/>
                    </a:lnTo>
                    <a:lnTo>
                      <a:pt x="120" y="333"/>
                    </a:lnTo>
                    <a:lnTo>
                      <a:pt x="118" y="333"/>
                    </a:lnTo>
                    <a:lnTo>
                      <a:pt x="118" y="331"/>
                    </a:lnTo>
                    <a:lnTo>
                      <a:pt x="118" y="333"/>
                    </a:lnTo>
                    <a:lnTo>
                      <a:pt x="118" y="331"/>
                    </a:lnTo>
                    <a:lnTo>
                      <a:pt x="118" y="329"/>
                    </a:lnTo>
                    <a:lnTo>
                      <a:pt x="118" y="327"/>
                    </a:lnTo>
                    <a:lnTo>
                      <a:pt x="120" y="327"/>
                    </a:lnTo>
                    <a:lnTo>
                      <a:pt x="120" y="329"/>
                    </a:lnTo>
                    <a:lnTo>
                      <a:pt x="120" y="327"/>
                    </a:lnTo>
                    <a:lnTo>
                      <a:pt x="120" y="325"/>
                    </a:lnTo>
                    <a:lnTo>
                      <a:pt x="120" y="327"/>
                    </a:lnTo>
                    <a:lnTo>
                      <a:pt x="120" y="329"/>
                    </a:lnTo>
                    <a:lnTo>
                      <a:pt x="120" y="327"/>
                    </a:lnTo>
                    <a:lnTo>
                      <a:pt x="122" y="327"/>
                    </a:lnTo>
                    <a:lnTo>
                      <a:pt x="122" y="329"/>
                    </a:lnTo>
                    <a:lnTo>
                      <a:pt x="122" y="327"/>
                    </a:lnTo>
                    <a:lnTo>
                      <a:pt x="124" y="327"/>
                    </a:lnTo>
                    <a:lnTo>
                      <a:pt x="122" y="327"/>
                    </a:lnTo>
                    <a:lnTo>
                      <a:pt x="122" y="325"/>
                    </a:lnTo>
                    <a:lnTo>
                      <a:pt x="124" y="325"/>
                    </a:lnTo>
                    <a:lnTo>
                      <a:pt x="126" y="325"/>
                    </a:lnTo>
                    <a:lnTo>
                      <a:pt x="126" y="323"/>
                    </a:lnTo>
                    <a:lnTo>
                      <a:pt x="126" y="325"/>
                    </a:lnTo>
                    <a:lnTo>
                      <a:pt x="124" y="325"/>
                    </a:lnTo>
                    <a:lnTo>
                      <a:pt x="124" y="323"/>
                    </a:lnTo>
                    <a:lnTo>
                      <a:pt x="124" y="325"/>
                    </a:lnTo>
                    <a:lnTo>
                      <a:pt x="122" y="325"/>
                    </a:lnTo>
                    <a:lnTo>
                      <a:pt x="122" y="323"/>
                    </a:lnTo>
                    <a:lnTo>
                      <a:pt x="122" y="325"/>
                    </a:lnTo>
                    <a:lnTo>
                      <a:pt x="122" y="323"/>
                    </a:lnTo>
                    <a:lnTo>
                      <a:pt x="124" y="323"/>
                    </a:lnTo>
                    <a:lnTo>
                      <a:pt x="124" y="321"/>
                    </a:lnTo>
                    <a:lnTo>
                      <a:pt x="126" y="319"/>
                    </a:lnTo>
                    <a:lnTo>
                      <a:pt x="124" y="319"/>
                    </a:lnTo>
                    <a:lnTo>
                      <a:pt x="124" y="318"/>
                    </a:lnTo>
                    <a:lnTo>
                      <a:pt x="126" y="318"/>
                    </a:lnTo>
                    <a:lnTo>
                      <a:pt x="126" y="316"/>
                    </a:lnTo>
                    <a:lnTo>
                      <a:pt x="128" y="316"/>
                    </a:lnTo>
                    <a:lnTo>
                      <a:pt x="128" y="314"/>
                    </a:lnTo>
                    <a:lnTo>
                      <a:pt x="130" y="314"/>
                    </a:lnTo>
                    <a:lnTo>
                      <a:pt x="130" y="316"/>
                    </a:lnTo>
                    <a:lnTo>
                      <a:pt x="130" y="318"/>
                    </a:lnTo>
                    <a:lnTo>
                      <a:pt x="128" y="318"/>
                    </a:lnTo>
                    <a:lnTo>
                      <a:pt x="128" y="319"/>
                    </a:lnTo>
                    <a:lnTo>
                      <a:pt x="130" y="318"/>
                    </a:lnTo>
                    <a:lnTo>
                      <a:pt x="130" y="316"/>
                    </a:lnTo>
                    <a:lnTo>
                      <a:pt x="130" y="314"/>
                    </a:lnTo>
                    <a:lnTo>
                      <a:pt x="132" y="314"/>
                    </a:lnTo>
                    <a:lnTo>
                      <a:pt x="134" y="314"/>
                    </a:lnTo>
                    <a:lnTo>
                      <a:pt x="132" y="314"/>
                    </a:lnTo>
                    <a:lnTo>
                      <a:pt x="132" y="312"/>
                    </a:lnTo>
                    <a:lnTo>
                      <a:pt x="132" y="314"/>
                    </a:lnTo>
                    <a:lnTo>
                      <a:pt x="130" y="314"/>
                    </a:lnTo>
                    <a:lnTo>
                      <a:pt x="128" y="314"/>
                    </a:lnTo>
                    <a:lnTo>
                      <a:pt x="128" y="316"/>
                    </a:lnTo>
                    <a:lnTo>
                      <a:pt x="126" y="316"/>
                    </a:lnTo>
                    <a:lnTo>
                      <a:pt x="126" y="314"/>
                    </a:lnTo>
                    <a:lnTo>
                      <a:pt x="126" y="316"/>
                    </a:lnTo>
                    <a:lnTo>
                      <a:pt x="126" y="318"/>
                    </a:lnTo>
                    <a:lnTo>
                      <a:pt x="124" y="318"/>
                    </a:lnTo>
                    <a:lnTo>
                      <a:pt x="124" y="319"/>
                    </a:lnTo>
                    <a:lnTo>
                      <a:pt x="122" y="319"/>
                    </a:lnTo>
                    <a:lnTo>
                      <a:pt x="124" y="319"/>
                    </a:lnTo>
                    <a:lnTo>
                      <a:pt x="124" y="321"/>
                    </a:lnTo>
                    <a:lnTo>
                      <a:pt x="122" y="321"/>
                    </a:lnTo>
                    <a:lnTo>
                      <a:pt x="122" y="319"/>
                    </a:lnTo>
                    <a:lnTo>
                      <a:pt x="122" y="318"/>
                    </a:lnTo>
                    <a:lnTo>
                      <a:pt x="122" y="319"/>
                    </a:lnTo>
                    <a:lnTo>
                      <a:pt x="120" y="319"/>
                    </a:lnTo>
                    <a:lnTo>
                      <a:pt x="120" y="318"/>
                    </a:lnTo>
                    <a:lnTo>
                      <a:pt x="122" y="318"/>
                    </a:lnTo>
                    <a:lnTo>
                      <a:pt x="120" y="318"/>
                    </a:lnTo>
                    <a:lnTo>
                      <a:pt x="122" y="318"/>
                    </a:lnTo>
                    <a:lnTo>
                      <a:pt x="120" y="318"/>
                    </a:lnTo>
                    <a:lnTo>
                      <a:pt x="122" y="316"/>
                    </a:lnTo>
                    <a:lnTo>
                      <a:pt x="120" y="316"/>
                    </a:lnTo>
                    <a:lnTo>
                      <a:pt x="120" y="318"/>
                    </a:lnTo>
                    <a:lnTo>
                      <a:pt x="120" y="319"/>
                    </a:lnTo>
                    <a:lnTo>
                      <a:pt x="118" y="319"/>
                    </a:lnTo>
                    <a:lnTo>
                      <a:pt x="118" y="318"/>
                    </a:lnTo>
                    <a:lnTo>
                      <a:pt x="118" y="316"/>
                    </a:lnTo>
                    <a:lnTo>
                      <a:pt x="116" y="316"/>
                    </a:lnTo>
                    <a:lnTo>
                      <a:pt x="118" y="316"/>
                    </a:lnTo>
                    <a:lnTo>
                      <a:pt x="118" y="314"/>
                    </a:lnTo>
                    <a:lnTo>
                      <a:pt x="120" y="314"/>
                    </a:lnTo>
                    <a:lnTo>
                      <a:pt x="120" y="316"/>
                    </a:lnTo>
                    <a:lnTo>
                      <a:pt x="122" y="314"/>
                    </a:lnTo>
                    <a:lnTo>
                      <a:pt x="122" y="312"/>
                    </a:lnTo>
                    <a:lnTo>
                      <a:pt x="122" y="310"/>
                    </a:lnTo>
                    <a:lnTo>
                      <a:pt x="120" y="310"/>
                    </a:lnTo>
                    <a:lnTo>
                      <a:pt x="120" y="312"/>
                    </a:lnTo>
                    <a:lnTo>
                      <a:pt x="118" y="312"/>
                    </a:lnTo>
                    <a:lnTo>
                      <a:pt x="116" y="312"/>
                    </a:lnTo>
                    <a:lnTo>
                      <a:pt x="116" y="310"/>
                    </a:lnTo>
                    <a:lnTo>
                      <a:pt x="118" y="312"/>
                    </a:lnTo>
                    <a:lnTo>
                      <a:pt x="118" y="310"/>
                    </a:lnTo>
                    <a:lnTo>
                      <a:pt x="116" y="310"/>
                    </a:lnTo>
                    <a:lnTo>
                      <a:pt x="116" y="308"/>
                    </a:lnTo>
                    <a:lnTo>
                      <a:pt x="116" y="310"/>
                    </a:lnTo>
                    <a:lnTo>
                      <a:pt x="118" y="310"/>
                    </a:lnTo>
                    <a:lnTo>
                      <a:pt x="118" y="312"/>
                    </a:lnTo>
                    <a:lnTo>
                      <a:pt x="118" y="310"/>
                    </a:lnTo>
                    <a:lnTo>
                      <a:pt x="118" y="312"/>
                    </a:lnTo>
                    <a:lnTo>
                      <a:pt x="120" y="312"/>
                    </a:lnTo>
                    <a:lnTo>
                      <a:pt x="120" y="310"/>
                    </a:lnTo>
                    <a:lnTo>
                      <a:pt x="118" y="310"/>
                    </a:lnTo>
                    <a:lnTo>
                      <a:pt x="120" y="310"/>
                    </a:lnTo>
                    <a:lnTo>
                      <a:pt x="118" y="310"/>
                    </a:lnTo>
                    <a:lnTo>
                      <a:pt x="118" y="308"/>
                    </a:lnTo>
                    <a:lnTo>
                      <a:pt x="120" y="308"/>
                    </a:lnTo>
                    <a:lnTo>
                      <a:pt x="120" y="306"/>
                    </a:lnTo>
                    <a:lnTo>
                      <a:pt x="120" y="308"/>
                    </a:lnTo>
                    <a:lnTo>
                      <a:pt x="118" y="308"/>
                    </a:lnTo>
                    <a:lnTo>
                      <a:pt x="116" y="308"/>
                    </a:lnTo>
                    <a:lnTo>
                      <a:pt x="116" y="306"/>
                    </a:lnTo>
                    <a:lnTo>
                      <a:pt x="116" y="308"/>
                    </a:lnTo>
                    <a:lnTo>
                      <a:pt x="116" y="306"/>
                    </a:lnTo>
                    <a:lnTo>
                      <a:pt x="116" y="304"/>
                    </a:lnTo>
                    <a:lnTo>
                      <a:pt x="118" y="304"/>
                    </a:lnTo>
                    <a:lnTo>
                      <a:pt x="120" y="304"/>
                    </a:lnTo>
                    <a:lnTo>
                      <a:pt x="120" y="306"/>
                    </a:lnTo>
                    <a:lnTo>
                      <a:pt x="120" y="304"/>
                    </a:lnTo>
                    <a:lnTo>
                      <a:pt x="122" y="304"/>
                    </a:lnTo>
                    <a:lnTo>
                      <a:pt x="120" y="304"/>
                    </a:lnTo>
                    <a:lnTo>
                      <a:pt x="122" y="304"/>
                    </a:lnTo>
                    <a:lnTo>
                      <a:pt x="122" y="302"/>
                    </a:lnTo>
                    <a:lnTo>
                      <a:pt x="122" y="304"/>
                    </a:lnTo>
                    <a:lnTo>
                      <a:pt x="124" y="302"/>
                    </a:lnTo>
                    <a:lnTo>
                      <a:pt x="126" y="302"/>
                    </a:lnTo>
                    <a:lnTo>
                      <a:pt x="126" y="304"/>
                    </a:lnTo>
                    <a:lnTo>
                      <a:pt x="128" y="304"/>
                    </a:lnTo>
                    <a:lnTo>
                      <a:pt x="130" y="302"/>
                    </a:lnTo>
                    <a:lnTo>
                      <a:pt x="132" y="302"/>
                    </a:lnTo>
                    <a:lnTo>
                      <a:pt x="132" y="304"/>
                    </a:lnTo>
                    <a:lnTo>
                      <a:pt x="132" y="306"/>
                    </a:lnTo>
                    <a:lnTo>
                      <a:pt x="134" y="306"/>
                    </a:lnTo>
                    <a:lnTo>
                      <a:pt x="134" y="308"/>
                    </a:lnTo>
                    <a:lnTo>
                      <a:pt x="134" y="306"/>
                    </a:lnTo>
                    <a:lnTo>
                      <a:pt x="134" y="304"/>
                    </a:lnTo>
                    <a:lnTo>
                      <a:pt x="132" y="304"/>
                    </a:lnTo>
                    <a:lnTo>
                      <a:pt x="134" y="304"/>
                    </a:lnTo>
                    <a:lnTo>
                      <a:pt x="134" y="302"/>
                    </a:lnTo>
                    <a:lnTo>
                      <a:pt x="136" y="302"/>
                    </a:lnTo>
                    <a:lnTo>
                      <a:pt x="136" y="304"/>
                    </a:lnTo>
                    <a:lnTo>
                      <a:pt x="136" y="302"/>
                    </a:lnTo>
                    <a:lnTo>
                      <a:pt x="138" y="302"/>
                    </a:lnTo>
                    <a:lnTo>
                      <a:pt x="138" y="300"/>
                    </a:lnTo>
                    <a:lnTo>
                      <a:pt x="138" y="302"/>
                    </a:lnTo>
                    <a:lnTo>
                      <a:pt x="136" y="302"/>
                    </a:lnTo>
                    <a:lnTo>
                      <a:pt x="136" y="300"/>
                    </a:lnTo>
                    <a:lnTo>
                      <a:pt x="136" y="298"/>
                    </a:lnTo>
                    <a:lnTo>
                      <a:pt x="138" y="298"/>
                    </a:lnTo>
                    <a:lnTo>
                      <a:pt x="138" y="296"/>
                    </a:lnTo>
                    <a:lnTo>
                      <a:pt x="136" y="296"/>
                    </a:lnTo>
                    <a:lnTo>
                      <a:pt x="136" y="298"/>
                    </a:lnTo>
                    <a:lnTo>
                      <a:pt x="134" y="300"/>
                    </a:lnTo>
                    <a:lnTo>
                      <a:pt x="136" y="300"/>
                    </a:lnTo>
                    <a:lnTo>
                      <a:pt x="136" y="302"/>
                    </a:lnTo>
                    <a:lnTo>
                      <a:pt x="134" y="302"/>
                    </a:lnTo>
                    <a:lnTo>
                      <a:pt x="132" y="302"/>
                    </a:lnTo>
                    <a:lnTo>
                      <a:pt x="132" y="304"/>
                    </a:lnTo>
                    <a:lnTo>
                      <a:pt x="132" y="302"/>
                    </a:lnTo>
                    <a:lnTo>
                      <a:pt x="130" y="302"/>
                    </a:lnTo>
                    <a:lnTo>
                      <a:pt x="130" y="300"/>
                    </a:lnTo>
                    <a:lnTo>
                      <a:pt x="130" y="298"/>
                    </a:lnTo>
                    <a:lnTo>
                      <a:pt x="130" y="300"/>
                    </a:lnTo>
                    <a:lnTo>
                      <a:pt x="128" y="300"/>
                    </a:lnTo>
                    <a:lnTo>
                      <a:pt x="128" y="302"/>
                    </a:lnTo>
                    <a:lnTo>
                      <a:pt x="126" y="302"/>
                    </a:lnTo>
                    <a:lnTo>
                      <a:pt x="124" y="302"/>
                    </a:lnTo>
                    <a:lnTo>
                      <a:pt x="122" y="302"/>
                    </a:lnTo>
                    <a:lnTo>
                      <a:pt x="120" y="302"/>
                    </a:lnTo>
                    <a:lnTo>
                      <a:pt x="120" y="304"/>
                    </a:lnTo>
                    <a:lnTo>
                      <a:pt x="118" y="304"/>
                    </a:lnTo>
                    <a:lnTo>
                      <a:pt x="118" y="302"/>
                    </a:lnTo>
                    <a:lnTo>
                      <a:pt x="118" y="304"/>
                    </a:lnTo>
                    <a:lnTo>
                      <a:pt x="118" y="302"/>
                    </a:lnTo>
                    <a:lnTo>
                      <a:pt x="116" y="302"/>
                    </a:lnTo>
                    <a:lnTo>
                      <a:pt x="118" y="302"/>
                    </a:lnTo>
                    <a:lnTo>
                      <a:pt x="116" y="302"/>
                    </a:lnTo>
                    <a:lnTo>
                      <a:pt x="116" y="300"/>
                    </a:lnTo>
                    <a:lnTo>
                      <a:pt x="118" y="300"/>
                    </a:lnTo>
                    <a:lnTo>
                      <a:pt x="118" y="298"/>
                    </a:lnTo>
                    <a:lnTo>
                      <a:pt x="118" y="300"/>
                    </a:lnTo>
                    <a:lnTo>
                      <a:pt x="118" y="298"/>
                    </a:lnTo>
                    <a:lnTo>
                      <a:pt x="120" y="298"/>
                    </a:lnTo>
                    <a:lnTo>
                      <a:pt x="122" y="298"/>
                    </a:lnTo>
                    <a:lnTo>
                      <a:pt x="120" y="298"/>
                    </a:lnTo>
                    <a:lnTo>
                      <a:pt x="118" y="298"/>
                    </a:lnTo>
                    <a:lnTo>
                      <a:pt x="116" y="298"/>
                    </a:lnTo>
                    <a:lnTo>
                      <a:pt x="116" y="300"/>
                    </a:lnTo>
                    <a:lnTo>
                      <a:pt x="116" y="298"/>
                    </a:lnTo>
                    <a:lnTo>
                      <a:pt x="118" y="298"/>
                    </a:lnTo>
                    <a:lnTo>
                      <a:pt x="118" y="296"/>
                    </a:lnTo>
                    <a:lnTo>
                      <a:pt x="118" y="298"/>
                    </a:lnTo>
                    <a:lnTo>
                      <a:pt x="118" y="296"/>
                    </a:lnTo>
                    <a:lnTo>
                      <a:pt x="120" y="298"/>
                    </a:lnTo>
                    <a:lnTo>
                      <a:pt x="120" y="296"/>
                    </a:lnTo>
                    <a:lnTo>
                      <a:pt x="122" y="296"/>
                    </a:lnTo>
                    <a:lnTo>
                      <a:pt x="122" y="298"/>
                    </a:lnTo>
                    <a:lnTo>
                      <a:pt x="122" y="296"/>
                    </a:lnTo>
                    <a:lnTo>
                      <a:pt x="120" y="296"/>
                    </a:lnTo>
                    <a:lnTo>
                      <a:pt x="118" y="296"/>
                    </a:lnTo>
                    <a:lnTo>
                      <a:pt x="116" y="296"/>
                    </a:lnTo>
                    <a:lnTo>
                      <a:pt x="118" y="296"/>
                    </a:lnTo>
                    <a:lnTo>
                      <a:pt x="118" y="294"/>
                    </a:lnTo>
                    <a:lnTo>
                      <a:pt x="116" y="294"/>
                    </a:lnTo>
                    <a:lnTo>
                      <a:pt x="118" y="294"/>
                    </a:lnTo>
                    <a:lnTo>
                      <a:pt x="120" y="294"/>
                    </a:lnTo>
                    <a:lnTo>
                      <a:pt x="118" y="294"/>
                    </a:lnTo>
                    <a:lnTo>
                      <a:pt x="116" y="294"/>
                    </a:lnTo>
                    <a:lnTo>
                      <a:pt x="116" y="292"/>
                    </a:lnTo>
                    <a:lnTo>
                      <a:pt x="118" y="292"/>
                    </a:lnTo>
                    <a:lnTo>
                      <a:pt x="116" y="292"/>
                    </a:lnTo>
                    <a:lnTo>
                      <a:pt x="118" y="292"/>
                    </a:lnTo>
                    <a:lnTo>
                      <a:pt x="116" y="292"/>
                    </a:lnTo>
                    <a:lnTo>
                      <a:pt x="116" y="290"/>
                    </a:lnTo>
                    <a:lnTo>
                      <a:pt x="118" y="290"/>
                    </a:lnTo>
                    <a:lnTo>
                      <a:pt x="118" y="289"/>
                    </a:lnTo>
                    <a:lnTo>
                      <a:pt x="120" y="289"/>
                    </a:lnTo>
                    <a:lnTo>
                      <a:pt x="122" y="290"/>
                    </a:lnTo>
                    <a:lnTo>
                      <a:pt x="124" y="290"/>
                    </a:lnTo>
                    <a:lnTo>
                      <a:pt x="124" y="292"/>
                    </a:lnTo>
                    <a:lnTo>
                      <a:pt x="124" y="290"/>
                    </a:lnTo>
                    <a:lnTo>
                      <a:pt x="126" y="292"/>
                    </a:lnTo>
                    <a:lnTo>
                      <a:pt x="126" y="290"/>
                    </a:lnTo>
                    <a:lnTo>
                      <a:pt x="124" y="290"/>
                    </a:lnTo>
                    <a:lnTo>
                      <a:pt x="126" y="290"/>
                    </a:lnTo>
                    <a:lnTo>
                      <a:pt x="128" y="290"/>
                    </a:lnTo>
                    <a:lnTo>
                      <a:pt x="130" y="290"/>
                    </a:lnTo>
                    <a:lnTo>
                      <a:pt x="132" y="290"/>
                    </a:lnTo>
                    <a:lnTo>
                      <a:pt x="130" y="290"/>
                    </a:lnTo>
                    <a:lnTo>
                      <a:pt x="130" y="289"/>
                    </a:lnTo>
                    <a:lnTo>
                      <a:pt x="130" y="290"/>
                    </a:lnTo>
                    <a:lnTo>
                      <a:pt x="128" y="290"/>
                    </a:lnTo>
                    <a:lnTo>
                      <a:pt x="126" y="290"/>
                    </a:lnTo>
                    <a:lnTo>
                      <a:pt x="124" y="290"/>
                    </a:lnTo>
                    <a:lnTo>
                      <a:pt x="122" y="290"/>
                    </a:lnTo>
                    <a:lnTo>
                      <a:pt x="122" y="289"/>
                    </a:lnTo>
                    <a:lnTo>
                      <a:pt x="124" y="289"/>
                    </a:lnTo>
                    <a:lnTo>
                      <a:pt x="122" y="289"/>
                    </a:lnTo>
                    <a:lnTo>
                      <a:pt x="120" y="289"/>
                    </a:lnTo>
                    <a:lnTo>
                      <a:pt x="118" y="289"/>
                    </a:lnTo>
                    <a:lnTo>
                      <a:pt x="116" y="289"/>
                    </a:lnTo>
                    <a:lnTo>
                      <a:pt x="118" y="289"/>
                    </a:lnTo>
                    <a:lnTo>
                      <a:pt x="118" y="287"/>
                    </a:lnTo>
                    <a:lnTo>
                      <a:pt x="120" y="287"/>
                    </a:lnTo>
                    <a:lnTo>
                      <a:pt x="118" y="287"/>
                    </a:lnTo>
                    <a:lnTo>
                      <a:pt x="116" y="287"/>
                    </a:lnTo>
                    <a:lnTo>
                      <a:pt x="116" y="285"/>
                    </a:lnTo>
                    <a:lnTo>
                      <a:pt x="118" y="285"/>
                    </a:lnTo>
                    <a:lnTo>
                      <a:pt x="118" y="287"/>
                    </a:lnTo>
                    <a:lnTo>
                      <a:pt x="120" y="287"/>
                    </a:lnTo>
                    <a:lnTo>
                      <a:pt x="120" y="285"/>
                    </a:lnTo>
                    <a:lnTo>
                      <a:pt x="122" y="285"/>
                    </a:lnTo>
                    <a:lnTo>
                      <a:pt x="122" y="287"/>
                    </a:lnTo>
                    <a:lnTo>
                      <a:pt x="122" y="285"/>
                    </a:lnTo>
                    <a:lnTo>
                      <a:pt x="124" y="285"/>
                    </a:lnTo>
                    <a:lnTo>
                      <a:pt x="124" y="287"/>
                    </a:lnTo>
                    <a:lnTo>
                      <a:pt x="122" y="287"/>
                    </a:lnTo>
                    <a:lnTo>
                      <a:pt x="124" y="287"/>
                    </a:lnTo>
                    <a:lnTo>
                      <a:pt x="124" y="285"/>
                    </a:lnTo>
                    <a:lnTo>
                      <a:pt x="124" y="287"/>
                    </a:lnTo>
                    <a:lnTo>
                      <a:pt x="126" y="287"/>
                    </a:lnTo>
                    <a:lnTo>
                      <a:pt x="128" y="287"/>
                    </a:lnTo>
                    <a:lnTo>
                      <a:pt x="126" y="287"/>
                    </a:lnTo>
                    <a:lnTo>
                      <a:pt x="124" y="287"/>
                    </a:lnTo>
                    <a:lnTo>
                      <a:pt x="124" y="285"/>
                    </a:lnTo>
                    <a:lnTo>
                      <a:pt x="124" y="283"/>
                    </a:lnTo>
                    <a:lnTo>
                      <a:pt x="124" y="285"/>
                    </a:lnTo>
                    <a:lnTo>
                      <a:pt x="124" y="283"/>
                    </a:lnTo>
                    <a:lnTo>
                      <a:pt x="126" y="283"/>
                    </a:lnTo>
                    <a:lnTo>
                      <a:pt x="126" y="281"/>
                    </a:lnTo>
                    <a:lnTo>
                      <a:pt x="128" y="281"/>
                    </a:lnTo>
                    <a:lnTo>
                      <a:pt x="128" y="283"/>
                    </a:lnTo>
                    <a:lnTo>
                      <a:pt x="128" y="285"/>
                    </a:lnTo>
                    <a:lnTo>
                      <a:pt x="130" y="285"/>
                    </a:lnTo>
                    <a:lnTo>
                      <a:pt x="128" y="287"/>
                    </a:lnTo>
                    <a:lnTo>
                      <a:pt x="130" y="285"/>
                    </a:lnTo>
                    <a:lnTo>
                      <a:pt x="128" y="283"/>
                    </a:lnTo>
                    <a:lnTo>
                      <a:pt x="128" y="281"/>
                    </a:lnTo>
                    <a:lnTo>
                      <a:pt x="130" y="281"/>
                    </a:lnTo>
                    <a:lnTo>
                      <a:pt x="128" y="281"/>
                    </a:lnTo>
                    <a:lnTo>
                      <a:pt x="130" y="281"/>
                    </a:lnTo>
                    <a:lnTo>
                      <a:pt x="130" y="279"/>
                    </a:lnTo>
                    <a:lnTo>
                      <a:pt x="130" y="281"/>
                    </a:lnTo>
                    <a:lnTo>
                      <a:pt x="132" y="281"/>
                    </a:lnTo>
                    <a:lnTo>
                      <a:pt x="132" y="283"/>
                    </a:lnTo>
                    <a:lnTo>
                      <a:pt x="132" y="285"/>
                    </a:lnTo>
                    <a:lnTo>
                      <a:pt x="132" y="287"/>
                    </a:lnTo>
                    <a:lnTo>
                      <a:pt x="134" y="287"/>
                    </a:lnTo>
                    <a:lnTo>
                      <a:pt x="134" y="285"/>
                    </a:lnTo>
                    <a:lnTo>
                      <a:pt x="134" y="287"/>
                    </a:lnTo>
                    <a:lnTo>
                      <a:pt x="134" y="285"/>
                    </a:lnTo>
                    <a:lnTo>
                      <a:pt x="134" y="287"/>
                    </a:lnTo>
                    <a:lnTo>
                      <a:pt x="132" y="287"/>
                    </a:lnTo>
                    <a:lnTo>
                      <a:pt x="132" y="285"/>
                    </a:lnTo>
                    <a:lnTo>
                      <a:pt x="134" y="285"/>
                    </a:lnTo>
                    <a:lnTo>
                      <a:pt x="134" y="283"/>
                    </a:lnTo>
                    <a:lnTo>
                      <a:pt x="136" y="283"/>
                    </a:lnTo>
                    <a:lnTo>
                      <a:pt x="134" y="283"/>
                    </a:lnTo>
                    <a:lnTo>
                      <a:pt x="132" y="283"/>
                    </a:lnTo>
                    <a:lnTo>
                      <a:pt x="132" y="281"/>
                    </a:lnTo>
                    <a:lnTo>
                      <a:pt x="132" y="279"/>
                    </a:lnTo>
                    <a:lnTo>
                      <a:pt x="130" y="279"/>
                    </a:lnTo>
                    <a:lnTo>
                      <a:pt x="132" y="279"/>
                    </a:lnTo>
                    <a:lnTo>
                      <a:pt x="130" y="279"/>
                    </a:lnTo>
                    <a:lnTo>
                      <a:pt x="128" y="281"/>
                    </a:lnTo>
                    <a:lnTo>
                      <a:pt x="126" y="279"/>
                    </a:lnTo>
                    <a:lnTo>
                      <a:pt x="128" y="279"/>
                    </a:lnTo>
                    <a:lnTo>
                      <a:pt x="130" y="279"/>
                    </a:lnTo>
                    <a:lnTo>
                      <a:pt x="128" y="279"/>
                    </a:lnTo>
                    <a:lnTo>
                      <a:pt x="130" y="279"/>
                    </a:lnTo>
                    <a:lnTo>
                      <a:pt x="128" y="279"/>
                    </a:lnTo>
                    <a:lnTo>
                      <a:pt x="126" y="279"/>
                    </a:lnTo>
                    <a:lnTo>
                      <a:pt x="126" y="277"/>
                    </a:lnTo>
                    <a:lnTo>
                      <a:pt x="128" y="277"/>
                    </a:lnTo>
                    <a:lnTo>
                      <a:pt x="130" y="277"/>
                    </a:lnTo>
                    <a:lnTo>
                      <a:pt x="132" y="277"/>
                    </a:lnTo>
                    <a:lnTo>
                      <a:pt x="134" y="277"/>
                    </a:lnTo>
                    <a:lnTo>
                      <a:pt x="134" y="279"/>
                    </a:lnTo>
                    <a:lnTo>
                      <a:pt x="134" y="277"/>
                    </a:lnTo>
                    <a:lnTo>
                      <a:pt x="136" y="277"/>
                    </a:lnTo>
                    <a:lnTo>
                      <a:pt x="136" y="279"/>
                    </a:lnTo>
                    <a:lnTo>
                      <a:pt x="138" y="279"/>
                    </a:lnTo>
                    <a:lnTo>
                      <a:pt x="138" y="277"/>
                    </a:lnTo>
                    <a:lnTo>
                      <a:pt x="140" y="277"/>
                    </a:lnTo>
                    <a:lnTo>
                      <a:pt x="138" y="277"/>
                    </a:lnTo>
                    <a:lnTo>
                      <a:pt x="136" y="277"/>
                    </a:lnTo>
                    <a:lnTo>
                      <a:pt x="138" y="277"/>
                    </a:lnTo>
                    <a:lnTo>
                      <a:pt x="138" y="275"/>
                    </a:lnTo>
                    <a:lnTo>
                      <a:pt x="140" y="275"/>
                    </a:lnTo>
                    <a:lnTo>
                      <a:pt x="142" y="275"/>
                    </a:lnTo>
                    <a:lnTo>
                      <a:pt x="142" y="273"/>
                    </a:lnTo>
                    <a:lnTo>
                      <a:pt x="140" y="275"/>
                    </a:lnTo>
                    <a:lnTo>
                      <a:pt x="138" y="275"/>
                    </a:lnTo>
                    <a:lnTo>
                      <a:pt x="136" y="275"/>
                    </a:lnTo>
                    <a:lnTo>
                      <a:pt x="136" y="273"/>
                    </a:lnTo>
                    <a:lnTo>
                      <a:pt x="138" y="273"/>
                    </a:lnTo>
                    <a:lnTo>
                      <a:pt x="136" y="273"/>
                    </a:lnTo>
                    <a:lnTo>
                      <a:pt x="136" y="275"/>
                    </a:lnTo>
                    <a:lnTo>
                      <a:pt x="132" y="275"/>
                    </a:lnTo>
                    <a:lnTo>
                      <a:pt x="132" y="273"/>
                    </a:lnTo>
                    <a:lnTo>
                      <a:pt x="134" y="273"/>
                    </a:lnTo>
                    <a:lnTo>
                      <a:pt x="132" y="273"/>
                    </a:lnTo>
                    <a:lnTo>
                      <a:pt x="132" y="271"/>
                    </a:lnTo>
                    <a:lnTo>
                      <a:pt x="134" y="269"/>
                    </a:lnTo>
                    <a:lnTo>
                      <a:pt x="136" y="269"/>
                    </a:lnTo>
                    <a:lnTo>
                      <a:pt x="136" y="271"/>
                    </a:lnTo>
                    <a:lnTo>
                      <a:pt x="138" y="271"/>
                    </a:lnTo>
                    <a:lnTo>
                      <a:pt x="138" y="269"/>
                    </a:lnTo>
                    <a:lnTo>
                      <a:pt x="140" y="271"/>
                    </a:lnTo>
                    <a:lnTo>
                      <a:pt x="138" y="271"/>
                    </a:lnTo>
                    <a:lnTo>
                      <a:pt x="140" y="271"/>
                    </a:lnTo>
                    <a:lnTo>
                      <a:pt x="142" y="271"/>
                    </a:lnTo>
                    <a:lnTo>
                      <a:pt x="142" y="273"/>
                    </a:lnTo>
                    <a:lnTo>
                      <a:pt x="144" y="273"/>
                    </a:lnTo>
                    <a:lnTo>
                      <a:pt x="144" y="275"/>
                    </a:lnTo>
                    <a:lnTo>
                      <a:pt x="145" y="275"/>
                    </a:lnTo>
                    <a:lnTo>
                      <a:pt x="145" y="277"/>
                    </a:lnTo>
                    <a:lnTo>
                      <a:pt x="145" y="275"/>
                    </a:lnTo>
                    <a:lnTo>
                      <a:pt x="144" y="273"/>
                    </a:lnTo>
                    <a:lnTo>
                      <a:pt x="142" y="273"/>
                    </a:lnTo>
                    <a:lnTo>
                      <a:pt x="142" y="271"/>
                    </a:lnTo>
                    <a:lnTo>
                      <a:pt x="144" y="271"/>
                    </a:lnTo>
                    <a:lnTo>
                      <a:pt x="142" y="271"/>
                    </a:lnTo>
                    <a:lnTo>
                      <a:pt x="142" y="269"/>
                    </a:lnTo>
                    <a:lnTo>
                      <a:pt x="140" y="269"/>
                    </a:lnTo>
                    <a:lnTo>
                      <a:pt x="142" y="269"/>
                    </a:lnTo>
                    <a:lnTo>
                      <a:pt x="140" y="269"/>
                    </a:lnTo>
                    <a:lnTo>
                      <a:pt x="142" y="269"/>
                    </a:lnTo>
                    <a:lnTo>
                      <a:pt x="142" y="267"/>
                    </a:lnTo>
                    <a:lnTo>
                      <a:pt x="142" y="269"/>
                    </a:lnTo>
                    <a:lnTo>
                      <a:pt x="144" y="269"/>
                    </a:lnTo>
                    <a:lnTo>
                      <a:pt x="144" y="271"/>
                    </a:lnTo>
                    <a:lnTo>
                      <a:pt x="145" y="273"/>
                    </a:lnTo>
                    <a:lnTo>
                      <a:pt x="145" y="271"/>
                    </a:lnTo>
                    <a:lnTo>
                      <a:pt x="145" y="273"/>
                    </a:lnTo>
                    <a:lnTo>
                      <a:pt x="147" y="273"/>
                    </a:lnTo>
                    <a:lnTo>
                      <a:pt x="145" y="271"/>
                    </a:lnTo>
                    <a:lnTo>
                      <a:pt x="144" y="271"/>
                    </a:lnTo>
                    <a:lnTo>
                      <a:pt x="145" y="271"/>
                    </a:lnTo>
                    <a:lnTo>
                      <a:pt x="147" y="269"/>
                    </a:lnTo>
                    <a:lnTo>
                      <a:pt x="145" y="269"/>
                    </a:lnTo>
                    <a:lnTo>
                      <a:pt x="144" y="271"/>
                    </a:lnTo>
                    <a:lnTo>
                      <a:pt x="144" y="269"/>
                    </a:lnTo>
                    <a:lnTo>
                      <a:pt x="145" y="269"/>
                    </a:lnTo>
                    <a:lnTo>
                      <a:pt x="144" y="269"/>
                    </a:lnTo>
                    <a:lnTo>
                      <a:pt x="144" y="267"/>
                    </a:lnTo>
                    <a:lnTo>
                      <a:pt x="142" y="267"/>
                    </a:lnTo>
                    <a:lnTo>
                      <a:pt x="144" y="267"/>
                    </a:lnTo>
                    <a:lnTo>
                      <a:pt x="144" y="269"/>
                    </a:lnTo>
                    <a:lnTo>
                      <a:pt x="144" y="267"/>
                    </a:lnTo>
                    <a:lnTo>
                      <a:pt x="145" y="267"/>
                    </a:lnTo>
                    <a:lnTo>
                      <a:pt x="147" y="265"/>
                    </a:lnTo>
                    <a:lnTo>
                      <a:pt x="149" y="265"/>
                    </a:lnTo>
                    <a:lnTo>
                      <a:pt x="147" y="265"/>
                    </a:lnTo>
                    <a:lnTo>
                      <a:pt x="145" y="265"/>
                    </a:lnTo>
                    <a:lnTo>
                      <a:pt x="145" y="263"/>
                    </a:lnTo>
                    <a:lnTo>
                      <a:pt x="147" y="263"/>
                    </a:lnTo>
                    <a:lnTo>
                      <a:pt x="145" y="263"/>
                    </a:lnTo>
                    <a:lnTo>
                      <a:pt x="145" y="261"/>
                    </a:lnTo>
                    <a:lnTo>
                      <a:pt x="147" y="261"/>
                    </a:lnTo>
                    <a:lnTo>
                      <a:pt x="147" y="263"/>
                    </a:lnTo>
                    <a:lnTo>
                      <a:pt x="147" y="261"/>
                    </a:lnTo>
                    <a:lnTo>
                      <a:pt x="149" y="261"/>
                    </a:lnTo>
                    <a:lnTo>
                      <a:pt x="149" y="263"/>
                    </a:lnTo>
                    <a:lnTo>
                      <a:pt x="151" y="263"/>
                    </a:lnTo>
                    <a:lnTo>
                      <a:pt x="149" y="263"/>
                    </a:lnTo>
                    <a:lnTo>
                      <a:pt x="149" y="265"/>
                    </a:lnTo>
                    <a:lnTo>
                      <a:pt x="149" y="263"/>
                    </a:lnTo>
                    <a:lnTo>
                      <a:pt x="151" y="263"/>
                    </a:lnTo>
                    <a:lnTo>
                      <a:pt x="153" y="263"/>
                    </a:lnTo>
                    <a:lnTo>
                      <a:pt x="153" y="261"/>
                    </a:lnTo>
                    <a:lnTo>
                      <a:pt x="153" y="263"/>
                    </a:lnTo>
                    <a:lnTo>
                      <a:pt x="151" y="263"/>
                    </a:lnTo>
                    <a:lnTo>
                      <a:pt x="151" y="261"/>
                    </a:lnTo>
                    <a:lnTo>
                      <a:pt x="153" y="261"/>
                    </a:lnTo>
                    <a:lnTo>
                      <a:pt x="151" y="261"/>
                    </a:lnTo>
                    <a:lnTo>
                      <a:pt x="151" y="260"/>
                    </a:lnTo>
                    <a:lnTo>
                      <a:pt x="153" y="260"/>
                    </a:lnTo>
                    <a:lnTo>
                      <a:pt x="155" y="258"/>
                    </a:lnTo>
                    <a:lnTo>
                      <a:pt x="155" y="260"/>
                    </a:lnTo>
                    <a:lnTo>
                      <a:pt x="157" y="261"/>
                    </a:lnTo>
                    <a:lnTo>
                      <a:pt x="157" y="263"/>
                    </a:lnTo>
                    <a:lnTo>
                      <a:pt x="155" y="263"/>
                    </a:lnTo>
                    <a:lnTo>
                      <a:pt x="157" y="263"/>
                    </a:lnTo>
                    <a:lnTo>
                      <a:pt x="159" y="263"/>
                    </a:lnTo>
                    <a:lnTo>
                      <a:pt x="159" y="265"/>
                    </a:lnTo>
                    <a:lnTo>
                      <a:pt x="159" y="263"/>
                    </a:lnTo>
                    <a:lnTo>
                      <a:pt x="157" y="263"/>
                    </a:lnTo>
                    <a:lnTo>
                      <a:pt x="157" y="261"/>
                    </a:lnTo>
                    <a:lnTo>
                      <a:pt x="159" y="261"/>
                    </a:lnTo>
                    <a:lnTo>
                      <a:pt x="161" y="261"/>
                    </a:lnTo>
                    <a:lnTo>
                      <a:pt x="163" y="261"/>
                    </a:lnTo>
                    <a:lnTo>
                      <a:pt x="165" y="261"/>
                    </a:lnTo>
                    <a:lnTo>
                      <a:pt x="163" y="260"/>
                    </a:lnTo>
                    <a:lnTo>
                      <a:pt x="165" y="260"/>
                    </a:lnTo>
                    <a:lnTo>
                      <a:pt x="163" y="260"/>
                    </a:lnTo>
                    <a:lnTo>
                      <a:pt x="163" y="258"/>
                    </a:lnTo>
                    <a:lnTo>
                      <a:pt x="165" y="258"/>
                    </a:lnTo>
                    <a:lnTo>
                      <a:pt x="167" y="256"/>
                    </a:lnTo>
                    <a:lnTo>
                      <a:pt x="167" y="258"/>
                    </a:lnTo>
                    <a:lnTo>
                      <a:pt x="167" y="256"/>
                    </a:lnTo>
                    <a:lnTo>
                      <a:pt x="169" y="256"/>
                    </a:lnTo>
                    <a:lnTo>
                      <a:pt x="169" y="254"/>
                    </a:lnTo>
                    <a:lnTo>
                      <a:pt x="167" y="254"/>
                    </a:lnTo>
                    <a:lnTo>
                      <a:pt x="167" y="252"/>
                    </a:lnTo>
                    <a:lnTo>
                      <a:pt x="169" y="252"/>
                    </a:lnTo>
                    <a:lnTo>
                      <a:pt x="171" y="252"/>
                    </a:lnTo>
                    <a:lnTo>
                      <a:pt x="169" y="252"/>
                    </a:lnTo>
                    <a:lnTo>
                      <a:pt x="169" y="250"/>
                    </a:lnTo>
                    <a:lnTo>
                      <a:pt x="167" y="250"/>
                    </a:lnTo>
                    <a:lnTo>
                      <a:pt x="167" y="252"/>
                    </a:lnTo>
                    <a:lnTo>
                      <a:pt x="165" y="252"/>
                    </a:lnTo>
                    <a:lnTo>
                      <a:pt x="165" y="254"/>
                    </a:lnTo>
                    <a:lnTo>
                      <a:pt x="163" y="254"/>
                    </a:lnTo>
                    <a:lnTo>
                      <a:pt x="163" y="256"/>
                    </a:lnTo>
                    <a:lnTo>
                      <a:pt x="163" y="254"/>
                    </a:lnTo>
                    <a:lnTo>
                      <a:pt x="165" y="254"/>
                    </a:lnTo>
                    <a:lnTo>
                      <a:pt x="167" y="254"/>
                    </a:lnTo>
                    <a:lnTo>
                      <a:pt x="167" y="256"/>
                    </a:lnTo>
                    <a:lnTo>
                      <a:pt x="165" y="256"/>
                    </a:lnTo>
                    <a:lnTo>
                      <a:pt x="163" y="258"/>
                    </a:lnTo>
                    <a:lnTo>
                      <a:pt x="161" y="258"/>
                    </a:lnTo>
                    <a:lnTo>
                      <a:pt x="161" y="260"/>
                    </a:lnTo>
                    <a:lnTo>
                      <a:pt x="159" y="260"/>
                    </a:lnTo>
                    <a:lnTo>
                      <a:pt x="157" y="261"/>
                    </a:lnTo>
                    <a:lnTo>
                      <a:pt x="157" y="260"/>
                    </a:lnTo>
                    <a:lnTo>
                      <a:pt x="155" y="260"/>
                    </a:lnTo>
                    <a:lnTo>
                      <a:pt x="155" y="258"/>
                    </a:lnTo>
                    <a:lnTo>
                      <a:pt x="157" y="258"/>
                    </a:lnTo>
                    <a:lnTo>
                      <a:pt x="157" y="256"/>
                    </a:lnTo>
                    <a:lnTo>
                      <a:pt x="159" y="256"/>
                    </a:lnTo>
                    <a:lnTo>
                      <a:pt x="157" y="256"/>
                    </a:lnTo>
                    <a:lnTo>
                      <a:pt x="155" y="256"/>
                    </a:lnTo>
                    <a:lnTo>
                      <a:pt x="155" y="258"/>
                    </a:lnTo>
                    <a:lnTo>
                      <a:pt x="153" y="258"/>
                    </a:lnTo>
                    <a:lnTo>
                      <a:pt x="153" y="256"/>
                    </a:lnTo>
                    <a:lnTo>
                      <a:pt x="155" y="256"/>
                    </a:lnTo>
                    <a:lnTo>
                      <a:pt x="153" y="256"/>
                    </a:lnTo>
                    <a:lnTo>
                      <a:pt x="155" y="254"/>
                    </a:lnTo>
                    <a:lnTo>
                      <a:pt x="157" y="254"/>
                    </a:lnTo>
                    <a:lnTo>
                      <a:pt x="155" y="254"/>
                    </a:lnTo>
                    <a:lnTo>
                      <a:pt x="157" y="254"/>
                    </a:lnTo>
                    <a:lnTo>
                      <a:pt x="159" y="254"/>
                    </a:lnTo>
                    <a:lnTo>
                      <a:pt x="159" y="252"/>
                    </a:lnTo>
                    <a:lnTo>
                      <a:pt x="157" y="252"/>
                    </a:lnTo>
                    <a:lnTo>
                      <a:pt x="157" y="254"/>
                    </a:lnTo>
                    <a:lnTo>
                      <a:pt x="157" y="252"/>
                    </a:lnTo>
                    <a:lnTo>
                      <a:pt x="159" y="252"/>
                    </a:lnTo>
                    <a:lnTo>
                      <a:pt x="157" y="252"/>
                    </a:lnTo>
                    <a:lnTo>
                      <a:pt x="157" y="250"/>
                    </a:lnTo>
                    <a:lnTo>
                      <a:pt x="159" y="250"/>
                    </a:lnTo>
                    <a:lnTo>
                      <a:pt x="159" y="248"/>
                    </a:lnTo>
                    <a:lnTo>
                      <a:pt x="161" y="248"/>
                    </a:lnTo>
                    <a:lnTo>
                      <a:pt x="159" y="246"/>
                    </a:lnTo>
                    <a:lnTo>
                      <a:pt x="161" y="246"/>
                    </a:lnTo>
                    <a:lnTo>
                      <a:pt x="161" y="244"/>
                    </a:lnTo>
                    <a:lnTo>
                      <a:pt x="163" y="246"/>
                    </a:lnTo>
                    <a:lnTo>
                      <a:pt x="163" y="244"/>
                    </a:lnTo>
                    <a:lnTo>
                      <a:pt x="161" y="244"/>
                    </a:lnTo>
                    <a:lnTo>
                      <a:pt x="163" y="244"/>
                    </a:lnTo>
                    <a:lnTo>
                      <a:pt x="161" y="244"/>
                    </a:lnTo>
                    <a:lnTo>
                      <a:pt x="161" y="242"/>
                    </a:lnTo>
                    <a:lnTo>
                      <a:pt x="163" y="244"/>
                    </a:lnTo>
                    <a:lnTo>
                      <a:pt x="163" y="242"/>
                    </a:lnTo>
                    <a:lnTo>
                      <a:pt x="163" y="244"/>
                    </a:lnTo>
                    <a:lnTo>
                      <a:pt x="165" y="244"/>
                    </a:lnTo>
                    <a:lnTo>
                      <a:pt x="165" y="242"/>
                    </a:lnTo>
                    <a:lnTo>
                      <a:pt x="163" y="242"/>
                    </a:lnTo>
                    <a:lnTo>
                      <a:pt x="165" y="242"/>
                    </a:lnTo>
                    <a:lnTo>
                      <a:pt x="165" y="240"/>
                    </a:lnTo>
                    <a:lnTo>
                      <a:pt x="167" y="240"/>
                    </a:lnTo>
                    <a:lnTo>
                      <a:pt x="167" y="242"/>
                    </a:lnTo>
                    <a:lnTo>
                      <a:pt x="169" y="242"/>
                    </a:lnTo>
                    <a:lnTo>
                      <a:pt x="169" y="244"/>
                    </a:lnTo>
                    <a:lnTo>
                      <a:pt x="167" y="246"/>
                    </a:lnTo>
                    <a:lnTo>
                      <a:pt x="169" y="246"/>
                    </a:lnTo>
                    <a:lnTo>
                      <a:pt x="169" y="244"/>
                    </a:lnTo>
                    <a:lnTo>
                      <a:pt x="169" y="242"/>
                    </a:lnTo>
                    <a:lnTo>
                      <a:pt x="171" y="242"/>
                    </a:lnTo>
                    <a:lnTo>
                      <a:pt x="169" y="242"/>
                    </a:lnTo>
                    <a:lnTo>
                      <a:pt x="171" y="242"/>
                    </a:lnTo>
                    <a:lnTo>
                      <a:pt x="171" y="240"/>
                    </a:lnTo>
                    <a:lnTo>
                      <a:pt x="173" y="240"/>
                    </a:lnTo>
                    <a:lnTo>
                      <a:pt x="171" y="240"/>
                    </a:lnTo>
                    <a:lnTo>
                      <a:pt x="169" y="240"/>
                    </a:lnTo>
                    <a:lnTo>
                      <a:pt x="169" y="238"/>
                    </a:lnTo>
                    <a:lnTo>
                      <a:pt x="171" y="238"/>
                    </a:lnTo>
                    <a:lnTo>
                      <a:pt x="171" y="236"/>
                    </a:lnTo>
                    <a:lnTo>
                      <a:pt x="173" y="236"/>
                    </a:lnTo>
                    <a:lnTo>
                      <a:pt x="171" y="236"/>
                    </a:lnTo>
                    <a:lnTo>
                      <a:pt x="173" y="234"/>
                    </a:lnTo>
                    <a:lnTo>
                      <a:pt x="171" y="234"/>
                    </a:lnTo>
                    <a:lnTo>
                      <a:pt x="173" y="234"/>
                    </a:lnTo>
                    <a:lnTo>
                      <a:pt x="174" y="234"/>
                    </a:lnTo>
                    <a:lnTo>
                      <a:pt x="174" y="232"/>
                    </a:lnTo>
                    <a:lnTo>
                      <a:pt x="176" y="232"/>
                    </a:lnTo>
                    <a:lnTo>
                      <a:pt x="174" y="232"/>
                    </a:lnTo>
                    <a:lnTo>
                      <a:pt x="173" y="232"/>
                    </a:lnTo>
                    <a:lnTo>
                      <a:pt x="173" y="234"/>
                    </a:lnTo>
                    <a:lnTo>
                      <a:pt x="171" y="234"/>
                    </a:lnTo>
                    <a:lnTo>
                      <a:pt x="171" y="236"/>
                    </a:lnTo>
                    <a:lnTo>
                      <a:pt x="169" y="236"/>
                    </a:lnTo>
                    <a:lnTo>
                      <a:pt x="167" y="236"/>
                    </a:lnTo>
                    <a:lnTo>
                      <a:pt x="169" y="236"/>
                    </a:lnTo>
                    <a:lnTo>
                      <a:pt x="167" y="236"/>
                    </a:lnTo>
                    <a:lnTo>
                      <a:pt x="169" y="234"/>
                    </a:lnTo>
                    <a:lnTo>
                      <a:pt x="171" y="234"/>
                    </a:lnTo>
                    <a:lnTo>
                      <a:pt x="169" y="234"/>
                    </a:lnTo>
                    <a:lnTo>
                      <a:pt x="171" y="234"/>
                    </a:lnTo>
                    <a:lnTo>
                      <a:pt x="171" y="232"/>
                    </a:lnTo>
                    <a:lnTo>
                      <a:pt x="173" y="232"/>
                    </a:lnTo>
                    <a:lnTo>
                      <a:pt x="173" y="231"/>
                    </a:lnTo>
                    <a:lnTo>
                      <a:pt x="174" y="231"/>
                    </a:lnTo>
                    <a:lnTo>
                      <a:pt x="174" y="232"/>
                    </a:lnTo>
                    <a:lnTo>
                      <a:pt x="174" y="231"/>
                    </a:lnTo>
                    <a:lnTo>
                      <a:pt x="174" y="232"/>
                    </a:lnTo>
                    <a:lnTo>
                      <a:pt x="176" y="232"/>
                    </a:lnTo>
                    <a:lnTo>
                      <a:pt x="174" y="232"/>
                    </a:lnTo>
                    <a:lnTo>
                      <a:pt x="176" y="232"/>
                    </a:lnTo>
                    <a:lnTo>
                      <a:pt x="176" y="231"/>
                    </a:lnTo>
                    <a:lnTo>
                      <a:pt x="178" y="231"/>
                    </a:lnTo>
                    <a:lnTo>
                      <a:pt x="178" y="229"/>
                    </a:lnTo>
                    <a:lnTo>
                      <a:pt x="180" y="229"/>
                    </a:lnTo>
                    <a:lnTo>
                      <a:pt x="180" y="227"/>
                    </a:lnTo>
                    <a:lnTo>
                      <a:pt x="182" y="227"/>
                    </a:lnTo>
                    <a:lnTo>
                      <a:pt x="182" y="225"/>
                    </a:lnTo>
                    <a:lnTo>
                      <a:pt x="182" y="227"/>
                    </a:lnTo>
                    <a:lnTo>
                      <a:pt x="180" y="227"/>
                    </a:lnTo>
                    <a:lnTo>
                      <a:pt x="180" y="229"/>
                    </a:lnTo>
                    <a:lnTo>
                      <a:pt x="178" y="229"/>
                    </a:lnTo>
                    <a:lnTo>
                      <a:pt x="176" y="229"/>
                    </a:lnTo>
                    <a:lnTo>
                      <a:pt x="178" y="229"/>
                    </a:lnTo>
                    <a:lnTo>
                      <a:pt x="178" y="227"/>
                    </a:lnTo>
                    <a:lnTo>
                      <a:pt x="176" y="229"/>
                    </a:lnTo>
                    <a:lnTo>
                      <a:pt x="176" y="227"/>
                    </a:lnTo>
                    <a:lnTo>
                      <a:pt x="178" y="227"/>
                    </a:lnTo>
                    <a:lnTo>
                      <a:pt x="180" y="227"/>
                    </a:lnTo>
                    <a:lnTo>
                      <a:pt x="178" y="227"/>
                    </a:lnTo>
                    <a:lnTo>
                      <a:pt x="176" y="227"/>
                    </a:lnTo>
                    <a:lnTo>
                      <a:pt x="178" y="227"/>
                    </a:lnTo>
                    <a:lnTo>
                      <a:pt x="178" y="225"/>
                    </a:lnTo>
                    <a:lnTo>
                      <a:pt x="178" y="227"/>
                    </a:lnTo>
                    <a:lnTo>
                      <a:pt x="178" y="225"/>
                    </a:lnTo>
                    <a:lnTo>
                      <a:pt x="180" y="227"/>
                    </a:lnTo>
                    <a:lnTo>
                      <a:pt x="180" y="225"/>
                    </a:lnTo>
                    <a:lnTo>
                      <a:pt x="178" y="225"/>
                    </a:lnTo>
                    <a:lnTo>
                      <a:pt x="178" y="223"/>
                    </a:lnTo>
                    <a:lnTo>
                      <a:pt x="178" y="225"/>
                    </a:lnTo>
                    <a:lnTo>
                      <a:pt x="178" y="223"/>
                    </a:lnTo>
                    <a:lnTo>
                      <a:pt x="178" y="225"/>
                    </a:lnTo>
                    <a:lnTo>
                      <a:pt x="180" y="225"/>
                    </a:lnTo>
                    <a:lnTo>
                      <a:pt x="178" y="225"/>
                    </a:lnTo>
                    <a:lnTo>
                      <a:pt x="178" y="223"/>
                    </a:lnTo>
                    <a:lnTo>
                      <a:pt x="180" y="223"/>
                    </a:lnTo>
                    <a:lnTo>
                      <a:pt x="178" y="223"/>
                    </a:lnTo>
                    <a:lnTo>
                      <a:pt x="180" y="223"/>
                    </a:lnTo>
                    <a:lnTo>
                      <a:pt x="178" y="223"/>
                    </a:lnTo>
                    <a:lnTo>
                      <a:pt x="178" y="221"/>
                    </a:lnTo>
                    <a:lnTo>
                      <a:pt x="178" y="223"/>
                    </a:lnTo>
                    <a:lnTo>
                      <a:pt x="178" y="221"/>
                    </a:lnTo>
                    <a:lnTo>
                      <a:pt x="176" y="221"/>
                    </a:lnTo>
                    <a:lnTo>
                      <a:pt x="178" y="221"/>
                    </a:lnTo>
                    <a:lnTo>
                      <a:pt x="176" y="221"/>
                    </a:lnTo>
                    <a:lnTo>
                      <a:pt x="176" y="219"/>
                    </a:lnTo>
                    <a:lnTo>
                      <a:pt x="178" y="219"/>
                    </a:lnTo>
                    <a:lnTo>
                      <a:pt x="178" y="217"/>
                    </a:lnTo>
                    <a:lnTo>
                      <a:pt x="178" y="219"/>
                    </a:lnTo>
                    <a:lnTo>
                      <a:pt x="180" y="219"/>
                    </a:lnTo>
                    <a:lnTo>
                      <a:pt x="178" y="217"/>
                    </a:lnTo>
                    <a:lnTo>
                      <a:pt x="180" y="217"/>
                    </a:lnTo>
                    <a:lnTo>
                      <a:pt x="180" y="215"/>
                    </a:lnTo>
                    <a:lnTo>
                      <a:pt x="178" y="215"/>
                    </a:lnTo>
                    <a:lnTo>
                      <a:pt x="180" y="213"/>
                    </a:lnTo>
                    <a:lnTo>
                      <a:pt x="182" y="213"/>
                    </a:lnTo>
                    <a:lnTo>
                      <a:pt x="182" y="215"/>
                    </a:lnTo>
                    <a:lnTo>
                      <a:pt x="184" y="215"/>
                    </a:lnTo>
                    <a:lnTo>
                      <a:pt x="184" y="213"/>
                    </a:lnTo>
                    <a:lnTo>
                      <a:pt x="182" y="213"/>
                    </a:lnTo>
                    <a:lnTo>
                      <a:pt x="182" y="211"/>
                    </a:lnTo>
                    <a:lnTo>
                      <a:pt x="180" y="211"/>
                    </a:lnTo>
                    <a:lnTo>
                      <a:pt x="180" y="209"/>
                    </a:lnTo>
                    <a:lnTo>
                      <a:pt x="182" y="209"/>
                    </a:lnTo>
                    <a:lnTo>
                      <a:pt x="184" y="209"/>
                    </a:lnTo>
                    <a:lnTo>
                      <a:pt x="184" y="207"/>
                    </a:lnTo>
                    <a:lnTo>
                      <a:pt x="186" y="207"/>
                    </a:lnTo>
                    <a:lnTo>
                      <a:pt x="186" y="209"/>
                    </a:lnTo>
                    <a:lnTo>
                      <a:pt x="188" y="209"/>
                    </a:lnTo>
                    <a:lnTo>
                      <a:pt x="186" y="209"/>
                    </a:lnTo>
                    <a:lnTo>
                      <a:pt x="188" y="209"/>
                    </a:lnTo>
                    <a:lnTo>
                      <a:pt x="190" y="209"/>
                    </a:lnTo>
                    <a:lnTo>
                      <a:pt x="188" y="209"/>
                    </a:lnTo>
                    <a:lnTo>
                      <a:pt x="188" y="207"/>
                    </a:lnTo>
                    <a:lnTo>
                      <a:pt x="190" y="207"/>
                    </a:lnTo>
                    <a:lnTo>
                      <a:pt x="192" y="205"/>
                    </a:lnTo>
                    <a:lnTo>
                      <a:pt x="190" y="205"/>
                    </a:lnTo>
                    <a:lnTo>
                      <a:pt x="190" y="207"/>
                    </a:lnTo>
                    <a:lnTo>
                      <a:pt x="188" y="207"/>
                    </a:lnTo>
                    <a:lnTo>
                      <a:pt x="188" y="205"/>
                    </a:lnTo>
                    <a:lnTo>
                      <a:pt x="188" y="207"/>
                    </a:lnTo>
                    <a:lnTo>
                      <a:pt x="186" y="207"/>
                    </a:lnTo>
                    <a:lnTo>
                      <a:pt x="188" y="207"/>
                    </a:lnTo>
                    <a:lnTo>
                      <a:pt x="188" y="205"/>
                    </a:lnTo>
                    <a:lnTo>
                      <a:pt x="186" y="205"/>
                    </a:lnTo>
                    <a:lnTo>
                      <a:pt x="186" y="207"/>
                    </a:lnTo>
                    <a:lnTo>
                      <a:pt x="184" y="207"/>
                    </a:lnTo>
                    <a:lnTo>
                      <a:pt x="182" y="209"/>
                    </a:lnTo>
                    <a:lnTo>
                      <a:pt x="182" y="207"/>
                    </a:lnTo>
                    <a:lnTo>
                      <a:pt x="184" y="207"/>
                    </a:lnTo>
                    <a:lnTo>
                      <a:pt x="184" y="205"/>
                    </a:lnTo>
                    <a:lnTo>
                      <a:pt x="186" y="205"/>
                    </a:lnTo>
                    <a:lnTo>
                      <a:pt x="184" y="205"/>
                    </a:lnTo>
                    <a:lnTo>
                      <a:pt x="182" y="205"/>
                    </a:lnTo>
                    <a:lnTo>
                      <a:pt x="184" y="203"/>
                    </a:lnTo>
                    <a:lnTo>
                      <a:pt x="182" y="203"/>
                    </a:lnTo>
                    <a:lnTo>
                      <a:pt x="184" y="203"/>
                    </a:lnTo>
                    <a:lnTo>
                      <a:pt x="182" y="201"/>
                    </a:lnTo>
                    <a:lnTo>
                      <a:pt x="184" y="201"/>
                    </a:lnTo>
                    <a:lnTo>
                      <a:pt x="184" y="203"/>
                    </a:lnTo>
                    <a:lnTo>
                      <a:pt x="186" y="203"/>
                    </a:lnTo>
                    <a:lnTo>
                      <a:pt x="184" y="203"/>
                    </a:lnTo>
                    <a:lnTo>
                      <a:pt x="184" y="201"/>
                    </a:lnTo>
                    <a:lnTo>
                      <a:pt x="186" y="201"/>
                    </a:lnTo>
                    <a:lnTo>
                      <a:pt x="188" y="201"/>
                    </a:lnTo>
                    <a:lnTo>
                      <a:pt x="186" y="201"/>
                    </a:lnTo>
                    <a:lnTo>
                      <a:pt x="186" y="200"/>
                    </a:lnTo>
                    <a:lnTo>
                      <a:pt x="188" y="200"/>
                    </a:lnTo>
                    <a:lnTo>
                      <a:pt x="186" y="200"/>
                    </a:lnTo>
                    <a:lnTo>
                      <a:pt x="186" y="201"/>
                    </a:lnTo>
                    <a:lnTo>
                      <a:pt x="184" y="201"/>
                    </a:lnTo>
                    <a:lnTo>
                      <a:pt x="184" y="200"/>
                    </a:lnTo>
                    <a:lnTo>
                      <a:pt x="186" y="200"/>
                    </a:lnTo>
                    <a:lnTo>
                      <a:pt x="184" y="200"/>
                    </a:lnTo>
                    <a:lnTo>
                      <a:pt x="184" y="198"/>
                    </a:lnTo>
                    <a:lnTo>
                      <a:pt x="184" y="200"/>
                    </a:lnTo>
                    <a:lnTo>
                      <a:pt x="184" y="198"/>
                    </a:lnTo>
                    <a:lnTo>
                      <a:pt x="184" y="200"/>
                    </a:lnTo>
                    <a:lnTo>
                      <a:pt x="186" y="200"/>
                    </a:lnTo>
                    <a:lnTo>
                      <a:pt x="186" y="198"/>
                    </a:lnTo>
                    <a:lnTo>
                      <a:pt x="184" y="198"/>
                    </a:lnTo>
                    <a:lnTo>
                      <a:pt x="186" y="198"/>
                    </a:lnTo>
                    <a:lnTo>
                      <a:pt x="188" y="198"/>
                    </a:lnTo>
                    <a:lnTo>
                      <a:pt x="190" y="198"/>
                    </a:lnTo>
                    <a:lnTo>
                      <a:pt x="188" y="198"/>
                    </a:lnTo>
                    <a:lnTo>
                      <a:pt x="186" y="198"/>
                    </a:lnTo>
                    <a:lnTo>
                      <a:pt x="186" y="196"/>
                    </a:lnTo>
                    <a:lnTo>
                      <a:pt x="188" y="196"/>
                    </a:lnTo>
                    <a:lnTo>
                      <a:pt x="188" y="198"/>
                    </a:lnTo>
                    <a:lnTo>
                      <a:pt x="188" y="196"/>
                    </a:lnTo>
                    <a:lnTo>
                      <a:pt x="186" y="196"/>
                    </a:lnTo>
                    <a:lnTo>
                      <a:pt x="188" y="196"/>
                    </a:lnTo>
                    <a:lnTo>
                      <a:pt x="190" y="196"/>
                    </a:lnTo>
                    <a:lnTo>
                      <a:pt x="188" y="196"/>
                    </a:lnTo>
                    <a:lnTo>
                      <a:pt x="188" y="194"/>
                    </a:lnTo>
                    <a:lnTo>
                      <a:pt x="186" y="194"/>
                    </a:lnTo>
                    <a:lnTo>
                      <a:pt x="188" y="192"/>
                    </a:lnTo>
                    <a:lnTo>
                      <a:pt x="190" y="192"/>
                    </a:lnTo>
                    <a:lnTo>
                      <a:pt x="190" y="194"/>
                    </a:lnTo>
                    <a:lnTo>
                      <a:pt x="190" y="192"/>
                    </a:lnTo>
                    <a:lnTo>
                      <a:pt x="190" y="190"/>
                    </a:lnTo>
                    <a:lnTo>
                      <a:pt x="192" y="190"/>
                    </a:lnTo>
                    <a:lnTo>
                      <a:pt x="192" y="192"/>
                    </a:lnTo>
                    <a:lnTo>
                      <a:pt x="192" y="190"/>
                    </a:lnTo>
                    <a:lnTo>
                      <a:pt x="194" y="190"/>
                    </a:lnTo>
                    <a:lnTo>
                      <a:pt x="196" y="190"/>
                    </a:lnTo>
                    <a:lnTo>
                      <a:pt x="196" y="192"/>
                    </a:lnTo>
                    <a:lnTo>
                      <a:pt x="196" y="190"/>
                    </a:lnTo>
                    <a:lnTo>
                      <a:pt x="194" y="190"/>
                    </a:lnTo>
                    <a:lnTo>
                      <a:pt x="192" y="190"/>
                    </a:lnTo>
                    <a:lnTo>
                      <a:pt x="194" y="190"/>
                    </a:lnTo>
                    <a:lnTo>
                      <a:pt x="194" y="188"/>
                    </a:lnTo>
                    <a:lnTo>
                      <a:pt x="194" y="190"/>
                    </a:lnTo>
                    <a:lnTo>
                      <a:pt x="194" y="188"/>
                    </a:lnTo>
                    <a:lnTo>
                      <a:pt x="196" y="188"/>
                    </a:lnTo>
                    <a:lnTo>
                      <a:pt x="196" y="190"/>
                    </a:lnTo>
                    <a:lnTo>
                      <a:pt x="196" y="188"/>
                    </a:lnTo>
                    <a:lnTo>
                      <a:pt x="194" y="188"/>
                    </a:lnTo>
                    <a:lnTo>
                      <a:pt x="196" y="188"/>
                    </a:lnTo>
                    <a:lnTo>
                      <a:pt x="198" y="186"/>
                    </a:lnTo>
                    <a:lnTo>
                      <a:pt x="198" y="188"/>
                    </a:lnTo>
                    <a:lnTo>
                      <a:pt x="198" y="186"/>
                    </a:lnTo>
                    <a:lnTo>
                      <a:pt x="198" y="188"/>
                    </a:lnTo>
                    <a:lnTo>
                      <a:pt x="198" y="190"/>
                    </a:lnTo>
                    <a:lnTo>
                      <a:pt x="200" y="190"/>
                    </a:lnTo>
                    <a:lnTo>
                      <a:pt x="200" y="188"/>
                    </a:lnTo>
                    <a:lnTo>
                      <a:pt x="198" y="188"/>
                    </a:lnTo>
                    <a:lnTo>
                      <a:pt x="200" y="188"/>
                    </a:lnTo>
                    <a:lnTo>
                      <a:pt x="200" y="186"/>
                    </a:lnTo>
                    <a:lnTo>
                      <a:pt x="200" y="188"/>
                    </a:lnTo>
                    <a:lnTo>
                      <a:pt x="201" y="188"/>
                    </a:lnTo>
                    <a:lnTo>
                      <a:pt x="201" y="190"/>
                    </a:lnTo>
                    <a:lnTo>
                      <a:pt x="203" y="190"/>
                    </a:lnTo>
                    <a:lnTo>
                      <a:pt x="201" y="190"/>
                    </a:lnTo>
                    <a:lnTo>
                      <a:pt x="203" y="188"/>
                    </a:lnTo>
                    <a:lnTo>
                      <a:pt x="201" y="188"/>
                    </a:lnTo>
                    <a:lnTo>
                      <a:pt x="201" y="186"/>
                    </a:lnTo>
                    <a:lnTo>
                      <a:pt x="203" y="186"/>
                    </a:lnTo>
                    <a:lnTo>
                      <a:pt x="205" y="188"/>
                    </a:lnTo>
                    <a:lnTo>
                      <a:pt x="205" y="186"/>
                    </a:lnTo>
                    <a:lnTo>
                      <a:pt x="203" y="188"/>
                    </a:lnTo>
                    <a:lnTo>
                      <a:pt x="203" y="186"/>
                    </a:lnTo>
                    <a:lnTo>
                      <a:pt x="201" y="186"/>
                    </a:lnTo>
                    <a:lnTo>
                      <a:pt x="201" y="188"/>
                    </a:lnTo>
                    <a:lnTo>
                      <a:pt x="201" y="186"/>
                    </a:lnTo>
                    <a:lnTo>
                      <a:pt x="200" y="186"/>
                    </a:lnTo>
                    <a:lnTo>
                      <a:pt x="200" y="184"/>
                    </a:lnTo>
                    <a:lnTo>
                      <a:pt x="200" y="186"/>
                    </a:lnTo>
                    <a:lnTo>
                      <a:pt x="198" y="186"/>
                    </a:lnTo>
                    <a:lnTo>
                      <a:pt x="196" y="186"/>
                    </a:lnTo>
                    <a:lnTo>
                      <a:pt x="194" y="186"/>
                    </a:lnTo>
                    <a:lnTo>
                      <a:pt x="194" y="184"/>
                    </a:lnTo>
                    <a:lnTo>
                      <a:pt x="196" y="184"/>
                    </a:lnTo>
                    <a:lnTo>
                      <a:pt x="196" y="182"/>
                    </a:lnTo>
                    <a:lnTo>
                      <a:pt x="198" y="182"/>
                    </a:lnTo>
                    <a:lnTo>
                      <a:pt x="198" y="184"/>
                    </a:lnTo>
                    <a:lnTo>
                      <a:pt x="198" y="182"/>
                    </a:lnTo>
                    <a:lnTo>
                      <a:pt x="200" y="182"/>
                    </a:lnTo>
                    <a:lnTo>
                      <a:pt x="198" y="182"/>
                    </a:lnTo>
                    <a:lnTo>
                      <a:pt x="198" y="180"/>
                    </a:lnTo>
                    <a:lnTo>
                      <a:pt x="196" y="180"/>
                    </a:lnTo>
                    <a:lnTo>
                      <a:pt x="198" y="180"/>
                    </a:lnTo>
                    <a:lnTo>
                      <a:pt x="200" y="178"/>
                    </a:lnTo>
                    <a:lnTo>
                      <a:pt x="200" y="180"/>
                    </a:lnTo>
                    <a:lnTo>
                      <a:pt x="198" y="180"/>
                    </a:lnTo>
                    <a:lnTo>
                      <a:pt x="198" y="182"/>
                    </a:lnTo>
                    <a:lnTo>
                      <a:pt x="200" y="182"/>
                    </a:lnTo>
                    <a:lnTo>
                      <a:pt x="200" y="180"/>
                    </a:lnTo>
                    <a:lnTo>
                      <a:pt x="200" y="182"/>
                    </a:lnTo>
                    <a:lnTo>
                      <a:pt x="201" y="182"/>
                    </a:lnTo>
                    <a:lnTo>
                      <a:pt x="201" y="180"/>
                    </a:lnTo>
                    <a:lnTo>
                      <a:pt x="203" y="182"/>
                    </a:lnTo>
                    <a:lnTo>
                      <a:pt x="203" y="184"/>
                    </a:lnTo>
                    <a:lnTo>
                      <a:pt x="203" y="186"/>
                    </a:lnTo>
                    <a:lnTo>
                      <a:pt x="205" y="184"/>
                    </a:lnTo>
                    <a:lnTo>
                      <a:pt x="203" y="184"/>
                    </a:lnTo>
                    <a:lnTo>
                      <a:pt x="203" y="182"/>
                    </a:lnTo>
                    <a:lnTo>
                      <a:pt x="203" y="180"/>
                    </a:lnTo>
                    <a:lnTo>
                      <a:pt x="205" y="180"/>
                    </a:lnTo>
                    <a:lnTo>
                      <a:pt x="205" y="178"/>
                    </a:lnTo>
                    <a:lnTo>
                      <a:pt x="203" y="180"/>
                    </a:lnTo>
                    <a:lnTo>
                      <a:pt x="201" y="180"/>
                    </a:lnTo>
                    <a:lnTo>
                      <a:pt x="201" y="178"/>
                    </a:lnTo>
                    <a:lnTo>
                      <a:pt x="201" y="180"/>
                    </a:lnTo>
                    <a:lnTo>
                      <a:pt x="203" y="180"/>
                    </a:lnTo>
                    <a:lnTo>
                      <a:pt x="203" y="178"/>
                    </a:lnTo>
                    <a:lnTo>
                      <a:pt x="201" y="178"/>
                    </a:lnTo>
                    <a:lnTo>
                      <a:pt x="200" y="178"/>
                    </a:lnTo>
                    <a:lnTo>
                      <a:pt x="201" y="176"/>
                    </a:lnTo>
                    <a:lnTo>
                      <a:pt x="203" y="176"/>
                    </a:lnTo>
                    <a:lnTo>
                      <a:pt x="201" y="176"/>
                    </a:lnTo>
                    <a:lnTo>
                      <a:pt x="203" y="174"/>
                    </a:lnTo>
                    <a:lnTo>
                      <a:pt x="203" y="176"/>
                    </a:lnTo>
                    <a:lnTo>
                      <a:pt x="205" y="176"/>
                    </a:lnTo>
                    <a:lnTo>
                      <a:pt x="203" y="174"/>
                    </a:lnTo>
                    <a:lnTo>
                      <a:pt x="205" y="174"/>
                    </a:lnTo>
                    <a:lnTo>
                      <a:pt x="203" y="174"/>
                    </a:lnTo>
                    <a:lnTo>
                      <a:pt x="201" y="174"/>
                    </a:lnTo>
                    <a:lnTo>
                      <a:pt x="201" y="172"/>
                    </a:lnTo>
                    <a:lnTo>
                      <a:pt x="201" y="174"/>
                    </a:lnTo>
                    <a:lnTo>
                      <a:pt x="201" y="172"/>
                    </a:lnTo>
                    <a:lnTo>
                      <a:pt x="201" y="174"/>
                    </a:lnTo>
                    <a:lnTo>
                      <a:pt x="201" y="176"/>
                    </a:lnTo>
                    <a:lnTo>
                      <a:pt x="200" y="176"/>
                    </a:lnTo>
                    <a:lnTo>
                      <a:pt x="198" y="176"/>
                    </a:lnTo>
                    <a:lnTo>
                      <a:pt x="198" y="178"/>
                    </a:lnTo>
                    <a:lnTo>
                      <a:pt x="196" y="176"/>
                    </a:lnTo>
                    <a:lnTo>
                      <a:pt x="198" y="176"/>
                    </a:lnTo>
                    <a:lnTo>
                      <a:pt x="200" y="176"/>
                    </a:lnTo>
                    <a:lnTo>
                      <a:pt x="200" y="174"/>
                    </a:lnTo>
                    <a:lnTo>
                      <a:pt x="200" y="176"/>
                    </a:lnTo>
                    <a:lnTo>
                      <a:pt x="200" y="174"/>
                    </a:lnTo>
                    <a:lnTo>
                      <a:pt x="198" y="174"/>
                    </a:lnTo>
                    <a:lnTo>
                      <a:pt x="198" y="172"/>
                    </a:lnTo>
                    <a:lnTo>
                      <a:pt x="200" y="172"/>
                    </a:lnTo>
                    <a:lnTo>
                      <a:pt x="198" y="172"/>
                    </a:lnTo>
                    <a:lnTo>
                      <a:pt x="200" y="172"/>
                    </a:lnTo>
                    <a:lnTo>
                      <a:pt x="201" y="172"/>
                    </a:lnTo>
                    <a:lnTo>
                      <a:pt x="200" y="172"/>
                    </a:lnTo>
                    <a:lnTo>
                      <a:pt x="200" y="174"/>
                    </a:lnTo>
                    <a:lnTo>
                      <a:pt x="201" y="172"/>
                    </a:lnTo>
                    <a:lnTo>
                      <a:pt x="203" y="172"/>
                    </a:lnTo>
                    <a:lnTo>
                      <a:pt x="203" y="171"/>
                    </a:lnTo>
                    <a:lnTo>
                      <a:pt x="205" y="171"/>
                    </a:lnTo>
                    <a:lnTo>
                      <a:pt x="205" y="172"/>
                    </a:lnTo>
                    <a:lnTo>
                      <a:pt x="205" y="171"/>
                    </a:lnTo>
                    <a:lnTo>
                      <a:pt x="207" y="171"/>
                    </a:lnTo>
                    <a:lnTo>
                      <a:pt x="207" y="169"/>
                    </a:lnTo>
                    <a:lnTo>
                      <a:pt x="205" y="169"/>
                    </a:lnTo>
                    <a:lnTo>
                      <a:pt x="203" y="169"/>
                    </a:lnTo>
                    <a:lnTo>
                      <a:pt x="201" y="169"/>
                    </a:lnTo>
                    <a:lnTo>
                      <a:pt x="201" y="171"/>
                    </a:lnTo>
                    <a:lnTo>
                      <a:pt x="201" y="169"/>
                    </a:lnTo>
                    <a:lnTo>
                      <a:pt x="201" y="167"/>
                    </a:lnTo>
                    <a:lnTo>
                      <a:pt x="203" y="167"/>
                    </a:lnTo>
                    <a:lnTo>
                      <a:pt x="203" y="169"/>
                    </a:lnTo>
                    <a:lnTo>
                      <a:pt x="203" y="167"/>
                    </a:lnTo>
                    <a:lnTo>
                      <a:pt x="205" y="167"/>
                    </a:lnTo>
                    <a:lnTo>
                      <a:pt x="205" y="169"/>
                    </a:lnTo>
                    <a:lnTo>
                      <a:pt x="203" y="169"/>
                    </a:lnTo>
                    <a:lnTo>
                      <a:pt x="205" y="169"/>
                    </a:lnTo>
                    <a:lnTo>
                      <a:pt x="205" y="167"/>
                    </a:lnTo>
                    <a:lnTo>
                      <a:pt x="207" y="167"/>
                    </a:lnTo>
                    <a:lnTo>
                      <a:pt x="205" y="167"/>
                    </a:lnTo>
                    <a:lnTo>
                      <a:pt x="205" y="165"/>
                    </a:lnTo>
                    <a:lnTo>
                      <a:pt x="205" y="167"/>
                    </a:lnTo>
                    <a:lnTo>
                      <a:pt x="207" y="167"/>
                    </a:lnTo>
                    <a:lnTo>
                      <a:pt x="207" y="165"/>
                    </a:lnTo>
                    <a:lnTo>
                      <a:pt x="207" y="167"/>
                    </a:lnTo>
                    <a:lnTo>
                      <a:pt x="207" y="169"/>
                    </a:lnTo>
                    <a:lnTo>
                      <a:pt x="209" y="171"/>
                    </a:lnTo>
                    <a:lnTo>
                      <a:pt x="209" y="172"/>
                    </a:lnTo>
                    <a:lnTo>
                      <a:pt x="211" y="174"/>
                    </a:lnTo>
                    <a:lnTo>
                      <a:pt x="211" y="172"/>
                    </a:lnTo>
                    <a:lnTo>
                      <a:pt x="209" y="172"/>
                    </a:lnTo>
                    <a:lnTo>
                      <a:pt x="209" y="171"/>
                    </a:lnTo>
                    <a:lnTo>
                      <a:pt x="211" y="172"/>
                    </a:lnTo>
                    <a:lnTo>
                      <a:pt x="211" y="171"/>
                    </a:lnTo>
                    <a:lnTo>
                      <a:pt x="209" y="171"/>
                    </a:lnTo>
                    <a:lnTo>
                      <a:pt x="211" y="171"/>
                    </a:lnTo>
                    <a:lnTo>
                      <a:pt x="211" y="169"/>
                    </a:lnTo>
                    <a:lnTo>
                      <a:pt x="209" y="169"/>
                    </a:lnTo>
                    <a:lnTo>
                      <a:pt x="211" y="169"/>
                    </a:lnTo>
                    <a:lnTo>
                      <a:pt x="213" y="169"/>
                    </a:lnTo>
                    <a:lnTo>
                      <a:pt x="211" y="169"/>
                    </a:lnTo>
                    <a:lnTo>
                      <a:pt x="211" y="167"/>
                    </a:lnTo>
                    <a:lnTo>
                      <a:pt x="209" y="169"/>
                    </a:lnTo>
                    <a:lnTo>
                      <a:pt x="209" y="167"/>
                    </a:lnTo>
                    <a:lnTo>
                      <a:pt x="211" y="167"/>
                    </a:lnTo>
                    <a:lnTo>
                      <a:pt x="211" y="165"/>
                    </a:lnTo>
                    <a:lnTo>
                      <a:pt x="209" y="165"/>
                    </a:lnTo>
                    <a:lnTo>
                      <a:pt x="207" y="165"/>
                    </a:lnTo>
                    <a:lnTo>
                      <a:pt x="207" y="163"/>
                    </a:lnTo>
                    <a:lnTo>
                      <a:pt x="209" y="163"/>
                    </a:lnTo>
                    <a:lnTo>
                      <a:pt x="211" y="163"/>
                    </a:lnTo>
                    <a:lnTo>
                      <a:pt x="211" y="165"/>
                    </a:lnTo>
                    <a:lnTo>
                      <a:pt x="213" y="167"/>
                    </a:lnTo>
                    <a:lnTo>
                      <a:pt x="213" y="165"/>
                    </a:lnTo>
                    <a:lnTo>
                      <a:pt x="211" y="165"/>
                    </a:lnTo>
                    <a:lnTo>
                      <a:pt x="211" y="163"/>
                    </a:lnTo>
                    <a:lnTo>
                      <a:pt x="209" y="163"/>
                    </a:lnTo>
                    <a:lnTo>
                      <a:pt x="209" y="161"/>
                    </a:lnTo>
                    <a:lnTo>
                      <a:pt x="211" y="161"/>
                    </a:lnTo>
                    <a:lnTo>
                      <a:pt x="213" y="161"/>
                    </a:lnTo>
                    <a:lnTo>
                      <a:pt x="215" y="161"/>
                    </a:lnTo>
                    <a:lnTo>
                      <a:pt x="215" y="163"/>
                    </a:lnTo>
                    <a:lnTo>
                      <a:pt x="213" y="163"/>
                    </a:lnTo>
                    <a:lnTo>
                      <a:pt x="215" y="163"/>
                    </a:lnTo>
                    <a:lnTo>
                      <a:pt x="215" y="161"/>
                    </a:lnTo>
                    <a:lnTo>
                      <a:pt x="217" y="161"/>
                    </a:lnTo>
                    <a:lnTo>
                      <a:pt x="217" y="163"/>
                    </a:lnTo>
                    <a:lnTo>
                      <a:pt x="219" y="165"/>
                    </a:lnTo>
                    <a:lnTo>
                      <a:pt x="217" y="165"/>
                    </a:lnTo>
                    <a:lnTo>
                      <a:pt x="219" y="165"/>
                    </a:lnTo>
                    <a:lnTo>
                      <a:pt x="217" y="165"/>
                    </a:lnTo>
                    <a:lnTo>
                      <a:pt x="217" y="167"/>
                    </a:lnTo>
                    <a:lnTo>
                      <a:pt x="219" y="167"/>
                    </a:lnTo>
                    <a:lnTo>
                      <a:pt x="219" y="165"/>
                    </a:lnTo>
                    <a:lnTo>
                      <a:pt x="219" y="163"/>
                    </a:lnTo>
                    <a:lnTo>
                      <a:pt x="217" y="163"/>
                    </a:lnTo>
                    <a:lnTo>
                      <a:pt x="217" y="161"/>
                    </a:lnTo>
                    <a:lnTo>
                      <a:pt x="219" y="161"/>
                    </a:lnTo>
                    <a:lnTo>
                      <a:pt x="221" y="163"/>
                    </a:lnTo>
                    <a:lnTo>
                      <a:pt x="219" y="161"/>
                    </a:lnTo>
                    <a:lnTo>
                      <a:pt x="221" y="161"/>
                    </a:lnTo>
                    <a:lnTo>
                      <a:pt x="223" y="161"/>
                    </a:lnTo>
                    <a:lnTo>
                      <a:pt x="221" y="159"/>
                    </a:lnTo>
                    <a:lnTo>
                      <a:pt x="219" y="159"/>
                    </a:lnTo>
                    <a:lnTo>
                      <a:pt x="217" y="159"/>
                    </a:lnTo>
                    <a:lnTo>
                      <a:pt x="215" y="161"/>
                    </a:lnTo>
                    <a:lnTo>
                      <a:pt x="215" y="159"/>
                    </a:lnTo>
                    <a:lnTo>
                      <a:pt x="217" y="159"/>
                    </a:lnTo>
                    <a:lnTo>
                      <a:pt x="215" y="159"/>
                    </a:lnTo>
                    <a:lnTo>
                      <a:pt x="213" y="159"/>
                    </a:lnTo>
                    <a:lnTo>
                      <a:pt x="213" y="161"/>
                    </a:lnTo>
                    <a:lnTo>
                      <a:pt x="211" y="161"/>
                    </a:lnTo>
                    <a:lnTo>
                      <a:pt x="211" y="159"/>
                    </a:lnTo>
                    <a:lnTo>
                      <a:pt x="211" y="157"/>
                    </a:lnTo>
                    <a:lnTo>
                      <a:pt x="211" y="159"/>
                    </a:lnTo>
                    <a:lnTo>
                      <a:pt x="211" y="157"/>
                    </a:lnTo>
                    <a:lnTo>
                      <a:pt x="213" y="157"/>
                    </a:lnTo>
                    <a:lnTo>
                      <a:pt x="211" y="157"/>
                    </a:lnTo>
                    <a:lnTo>
                      <a:pt x="211" y="155"/>
                    </a:lnTo>
                    <a:lnTo>
                      <a:pt x="213" y="155"/>
                    </a:lnTo>
                    <a:lnTo>
                      <a:pt x="215" y="155"/>
                    </a:lnTo>
                    <a:lnTo>
                      <a:pt x="215" y="153"/>
                    </a:lnTo>
                    <a:lnTo>
                      <a:pt x="215" y="155"/>
                    </a:lnTo>
                    <a:lnTo>
                      <a:pt x="217" y="155"/>
                    </a:lnTo>
                    <a:lnTo>
                      <a:pt x="217" y="153"/>
                    </a:lnTo>
                    <a:lnTo>
                      <a:pt x="219" y="153"/>
                    </a:lnTo>
                    <a:lnTo>
                      <a:pt x="219" y="155"/>
                    </a:lnTo>
                    <a:lnTo>
                      <a:pt x="221" y="155"/>
                    </a:lnTo>
                    <a:lnTo>
                      <a:pt x="219" y="155"/>
                    </a:lnTo>
                    <a:lnTo>
                      <a:pt x="219" y="153"/>
                    </a:lnTo>
                    <a:lnTo>
                      <a:pt x="217" y="153"/>
                    </a:lnTo>
                    <a:lnTo>
                      <a:pt x="219" y="153"/>
                    </a:lnTo>
                    <a:lnTo>
                      <a:pt x="219" y="151"/>
                    </a:lnTo>
                    <a:lnTo>
                      <a:pt x="221" y="151"/>
                    </a:lnTo>
                    <a:lnTo>
                      <a:pt x="221" y="153"/>
                    </a:lnTo>
                    <a:lnTo>
                      <a:pt x="221" y="151"/>
                    </a:lnTo>
                    <a:lnTo>
                      <a:pt x="219" y="151"/>
                    </a:lnTo>
                    <a:lnTo>
                      <a:pt x="221" y="151"/>
                    </a:lnTo>
                    <a:lnTo>
                      <a:pt x="221" y="149"/>
                    </a:lnTo>
                    <a:lnTo>
                      <a:pt x="221" y="151"/>
                    </a:lnTo>
                    <a:lnTo>
                      <a:pt x="223" y="151"/>
                    </a:lnTo>
                    <a:lnTo>
                      <a:pt x="223" y="149"/>
                    </a:lnTo>
                    <a:lnTo>
                      <a:pt x="221" y="149"/>
                    </a:lnTo>
                    <a:lnTo>
                      <a:pt x="219" y="149"/>
                    </a:lnTo>
                    <a:lnTo>
                      <a:pt x="219" y="147"/>
                    </a:lnTo>
                    <a:lnTo>
                      <a:pt x="221" y="145"/>
                    </a:lnTo>
                    <a:lnTo>
                      <a:pt x="223" y="145"/>
                    </a:lnTo>
                    <a:lnTo>
                      <a:pt x="223" y="143"/>
                    </a:lnTo>
                    <a:lnTo>
                      <a:pt x="225" y="143"/>
                    </a:lnTo>
                    <a:lnTo>
                      <a:pt x="225" y="142"/>
                    </a:lnTo>
                    <a:lnTo>
                      <a:pt x="223" y="142"/>
                    </a:lnTo>
                    <a:lnTo>
                      <a:pt x="223" y="140"/>
                    </a:lnTo>
                    <a:lnTo>
                      <a:pt x="225" y="140"/>
                    </a:lnTo>
                    <a:lnTo>
                      <a:pt x="225" y="138"/>
                    </a:lnTo>
                    <a:lnTo>
                      <a:pt x="225" y="136"/>
                    </a:lnTo>
                    <a:lnTo>
                      <a:pt x="227" y="136"/>
                    </a:lnTo>
                    <a:lnTo>
                      <a:pt x="227" y="138"/>
                    </a:lnTo>
                    <a:lnTo>
                      <a:pt x="229" y="140"/>
                    </a:lnTo>
                    <a:lnTo>
                      <a:pt x="227" y="140"/>
                    </a:lnTo>
                    <a:lnTo>
                      <a:pt x="227" y="142"/>
                    </a:lnTo>
                    <a:lnTo>
                      <a:pt x="229" y="142"/>
                    </a:lnTo>
                    <a:lnTo>
                      <a:pt x="227" y="142"/>
                    </a:lnTo>
                    <a:lnTo>
                      <a:pt x="229" y="142"/>
                    </a:lnTo>
                    <a:lnTo>
                      <a:pt x="229" y="140"/>
                    </a:lnTo>
                    <a:lnTo>
                      <a:pt x="229" y="142"/>
                    </a:lnTo>
                    <a:lnTo>
                      <a:pt x="229" y="140"/>
                    </a:lnTo>
                    <a:lnTo>
                      <a:pt x="230" y="140"/>
                    </a:lnTo>
                    <a:lnTo>
                      <a:pt x="232" y="142"/>
                    </a:lnTo>
                    <a:lnTo>
                      <a:pt x="232" y="140"/>
                    </a:lnTo>
                    <a:lnTo>
                      <a:pt x="230" y="140"/>
                    </a:lnTo>
                    <a:lnTo>
                      <a:pt x="229" y="140"/>
                    </a:lnTo>
                    <a:lnTo>
                      <a:pt x="229" y="138"/>
                    </a:lnTo>
                    <a:lnTo>
                      <a:pt x="227" y="138"/>
                    </a:lnTo>
                    <a:lnTo>
                      <a:pt x="227" y="136"/>
                    </a:lnTo>
                    <a:lnTo>
                      <a:pt x="229" y="136"/>
                    </a:lnTo>
                    <a:lnTo>
                      <a:pt x="229" y="134"/>
                    </a:lnTo>
                    <a:lnTo>
                      <a:pt x="230" y="134"/>
                    </a:lnTo>
                    <a:lnTo>
                      <a:pt x="230" y="136"/>
                    </a:lnTo>
                    <a:lnTo>
                      <a:pt x="230" y="138"/>
                    </a:lnTo>
                    <a:lnTo>
                      <a:pt x="232" y="138"/>
                    </a:lnTo>
                    <a:lnTo>
                      <a:pt x="232" y="140"/>
                    </a:lnTo>
                    <a:lnTo>
                      <a:pt x="234" y="140"/>
                    </a:lnTo>
                    <a:lnTo>
                      <a:pt x="234" y="142"/>
                    </a:lnTo>
                    <a:lnTo>
                      <a:pt x="232" y="142"/>
                    </a:lnTo>
                    <a:lnTo>
                      <a:pt x="234" y="142"/>
                    </a:lnTo>
                    <a:lnTo>
                      <a:pt x="236" y="142"/>
                    </a:lnTo>
                    <a:lnTo>
                      <a:pt x="236" y="140"/>
                    </a:lnTo>
                    <a:lnTo>
                      <a:pt x="234" y="140"/>
                    </a:lnTo>
                    <a:lnTo>
                      <a:pt x="234" y="138"/>
                    </a:lnTo>
                    <a:lnTo>
                      <a:pt x="232" y="138"/>
                    </a:lnTo>
                    <a:lnTo>
                      <a:pt x="232" y="136"/>
                    </a:lnTo>
                    <a:lnTo>
                      <a:pt x="232" y="134"/>
                    </a:lnTo>
                    <a:lnTo>
                      <a:pt x="234" y="136"/>
                    </a:lnTo>
                    <a:lnTo>
                      <a:pt x="234" y="134"/>
                    </a:lnTo>
                    <a:lnTo>
                      <a:pt x="232" y="134"/>
                    </a:lnTo>
                    <a:lnTo>
                      <a:pt x="232" y="136"/>
                    </a:lnTo>
                    <a:lnTo>
                      <a:pt x="232" y="134"/>
                    </a:lnTo>
                    <a:lnTo>
                      <a:pt x="230" y="134"/>
                    </a:lnTo>
                    <a:lnTo>
                      <a:pt x="232" y="132"/>
                    </a:lnTo>
                    <a:lnTo>
                      <a:pt x="232" y="130"/>
                    </a:lnTo>
                    <a:lnTo>
                      <a:pt x="234" y="130"/>
                    </a:lnTo>
                    <a:lnTo>
                      <a:pt x="234" y="128"/>
                    </a:lnTo>
                    <a:lnTo>
                      <a:pt x="236" y="130"/>
                    </a:lnTo>
                    <a:lnTo>
                      <a:pt x="236" y="128"/>
                    </a:lnTo>
                    <a:lnTo>
                      <a:pt x="238" y="128"/>
                    </a:lnTo>
                    <a:lnTo>
                      <a:pt x="238" y="130"/>
                    </a:lnTo>
                    <a:lnTo>
                      <a:pt x="238" y="132"/>
                    </a:lnTo>
                    <a:lnTo>
                      <a:pt x="238" y="134"/>
                    </a:lnTo>
                    <a:lnTo>
                      <a:pt x="236" y="134"/>
                    </a:lnTo>
                    <a:lnTo>
                      <a:pt x="236" y="136"/>
                    </a:lnTo>
                    <a:lnTo>
                      <a:pt x="236" y="138"/>
                    </a:lnTo>
                    <a:lnTo>
                      <a:pt x="238" y="138"/>
                    </a:lnTo>
                    <a:lnTo>
                      <a:pt x="238" y="136"/>
                    </a:lnTo>
                    <a:lnTo>
                      <a:pt x="238" y="134"/>
                    </a:lnTo>
                    <a:lnTo>
                      <a:pt x="240" y="134"/>
                    </a:lnTo>
                    <a:lnTo>
                      <a:pt x="238" y="134"/>
                    </a:lnTo>
                    <a:lnTo>
                      <a:pt x="238" y="132"/>
                    </a:lnTo>
                    <a:lnTo>
                      <a:pt x="238" y="130"/>
                    </a:lnTo>
                    <a:lnTo>
                      <a:pt x="240" y="128"/>
                    </a:lnTo>
                    <a:lnTo>
                      <a:pt x="240" y="130"/>
                    </a:lnTo>
                    <a:lnTo>
                      <a:pt x="240" y="128"/>
                    </a:lnTo>
                    <a:lnTo>
                      <a:pt x="240" y="126"/>
                    </a:lnTo>
                    <a:lnTo>
                      <a:pt x="242" y="126"/>
                    </a:lnTo>
                    <a:lnTo>
                      <a:pt x="242" y="128"/>
                    </a:lnTo>
                    <a:lnTo>
                      <a:pt x="242" y="126"/>
                    </a:lnTo>
                    <a:lnTo>
                      <a:pt x="242" y="124"/>
                    </a:lnTo>
                    <a:lnTo>
                      <a:pt x="244" y="126"/>
                    </a:lnTo>
                    <a:lnTo>
                      <a:pt x="244" y="128"/>
                    </a:lnTo>
                    <a:lnTo>
                      <a:pt x="242" y="130"/>
                    </a:lnTo>
                    <a:lnTo>
                      <a:pt x="242" y="132"/>
                    </a:lnTo>
                    <a:lnTo>
                      <a:pt x="244" y="132"/>
                    </a:lnTo>
                    <a:lnTo>
                      <a:pt x="244" y="134"/>
                    </a:lnTo>
                    <a:lnTo>
                      <a:pt x="242" y="134"/>
                    </a:lnTo>
                    <a:lnTo>
                      <a:pt x="242" y="136"/>
                    </a:lnTo>
                    <a:lnTo>
                      <a:pt x="242" y="138"/>
                    </a:lnTo>
                    <a:lnTo>
                      <a:pt x="240" y="138"/>
                    </a:lnTo>
                    <a:lnTo>
                      <a:pt x="240" y="140"/>
                    </a:lnTo>
                    <a:lnTo>
                      <a:pt x="240" y="142"/>
                    </a:lnTo>
                    <a:lnTo>
                      <a:pt x="240" y="140"/>
                    </a:lnTo>
                    <a:lnTo>
                      <a:pt x="242" y="138"/>
                    </a:lnTo>
                    <a:lnTo>
                      <a:pt x="242" y="136"/>
                    </a:lnTo>
                    <a:lnTo>
                      <a:pt x="244" y="136"/>
                    </a:lnTo>
                    <a:lnTo>
                      <a:pt x="244" y="134"/>
                    </a:lnTo>
                    <a:lnTo>
                      <a:pt x="246" y="136"/>
                    </a:lnTo>
                    <a:lnTo>
                      <a:pt x="248" y="136"/>
                    </a:lnTo>
                    <a:lnTo>
                      <a:pt x="246" y="136"/>
                    </a:lnTo>
                    <a:lnTo>
                      <a:pt x="246" y="134"/>
                    </a:lnTo>
                    <a:lnTo>
                      <a:pt x="244" y="134"/>
                    </a:lnTo>
                    <a:lnTo>
                      <a:pt x="244" y="132"/>
                    </a:lnTo>
                    <a:lnTo>
                      <a:pt x="244" y="130"/>
                    </a:lnTo>
                    <a:lnTo>
                      <a:pt x="246" y="130"/>
                    </a:lnTo>
                    <a:lnTo>
                      <a:pt x="246" y="128"/>
                    </a:lnTo>
                    <a:lnTo>
                      <a:pt x="246" y="126"/>
                    </a:lnTo>
                    <a:lnTo>
                      <a:pt x="248" y="124"/>
                    </a:lnTo>
                    <a:lnTo>
                      <a:pt x="250" y="124"/>
                    </a:lnTo>
                    <a:lnTo>
                      <a:pt x="250" y="126"/>
                    </a:lnTo>
                    <a:lnTo>
                      <a:pt x="248" y="126"/>
                    </a:lnTo>
                    <a:lnTo>
                      <a:pt x="248" y="128"/>
                    </a:lnTo>
                    <a:lnTo>
                      <a:pt x="250" y="126"/>
                    </a:lnTo>
                    <a:lnTo>
                      <a:pt x="250" y="128"/>
                    </a:lnTo>
                    <a:lnTo>
                      <a:pt x="250" y="126"/>
                    </a:lnTo>
                    <a:lnTo>
                      <a:pt x="252" y="126"/>
                    </a:lnTo>
                    <a:lnTo>
                      <a:pt x="250" y="126"/>
                    </a:lnTo>
                    <a:lnTo>
                      <a:pt x="250" y="124"/>
                    </a:lnTo>
                    <a:lnTo>
                      <a:pt x="252" y="122"/>
                    </a:lnTo>
                    <a:lnTo>
                      <a:pt x="254" y="124"/>
                    </a:lnTo>
                    <a:lnTo>
                      <a:pt x="254" y="126"/>
                    </a:lnTo>
                    <a:lnTo>
                      <a:pt x="256" y="128"/>
                    </a:lnTo>
                    <a:lnTo>
                      <a:pt x="256" y="130"/>
                    </a:lnTo>
                    <a:lnTo>
                      <a:pt x="258" y="130"/>
                    </a:lnTo>
                    <a:lnTo>
                      <a:pt x="256" y="130"/>
                    </a:lnTo>
                    <a:lnTo>
                      <a:pt x="258" y="130"/>
                    </a:lnTo>
                    <a:lnTo>
                      <a:pt x="258" y="128"/>
                    </a:lnTo>
                    <a:lnTo>
                      <a:pt x="256" y="128"/>
                    </a:lnTo>
                    <a:lnTo>
                      <a:pt x="258" y="128"/>
                    </a:lnTo>
                    <a:lnTo>
                      <a:pt x="256" y="126"/>
                    </a:lnTo>
                    <a:lnTo>
                      <a:pt x="256" y="124"/>
                    </a:lnTo>
                    <a:lnTo>
                      <a:pt x="258" y="124"/>
                    </a:lnTo>
                    <a:lnTo>
                      <a:pt x="258" y="126"/>
                    </a:lnTo>
                    <a:lnTo>
                      <a:pt x="258" y="124"/>
                    </a:lnTo>
                    <a:lnTo>
                      <a:pt x="258" y="122"/>
                    </a:lnTo>
                    <a:lnTo>
                      <a:pt x="256" y="124"/>
                    </a:lnTo>
                    <a:lnTo>
                      <a:pt x="256" y="122"/>
                    </a:lnTo>
                    <a:lnTo>
                      <a:pt x="258" y="122"/>
                    </a:lnTo>
                    <a:lnTo>
                      <a:pt x="258" y="120"/>
                    </a:lnTo>
                    <a:lnTo>
                      <a:pt x="258" y="122"/>
                    </a:lnTo>
                    <a:lnTo>
                      <a:pt x="256" y="122"/>
                    </a:lnTo>
                    <a:lnTo>
                      <a:pt x="254" y="122"/>
                    </a:lnTo>
                    <a:lnTo>
                      <a:pt x="252" y="122"/>
                    </a:lnTo>
                    <a:lnTo>
                      <a:pt x="252" y="120"/>
                    </a:lnTo>
                    <a:lnTo>
                      <a:pt x="250" y="120"/>
                    </a:lnTo>
                    <a:lnTo>
                      <a:pt x="250" y="118"/>
                    </a:lnTo>
                    <a:lnTo>
                      <a:pt x="252" y="118"/>
                    </a:lnTo>
                    <a:lnTo>
                      <a:pt x="252" y="116"/>
                    </a:lnTo>
                    <a:lnTo>
                      <a:pt x="252" y="118"/>
                    </a:lnTo>
                    <a:lnTo>
                      <a:pt x="252" y="116"/>
                    </a:lnTo>
                    <a:lnTo>
                      <a:pt x="254" y="116"/>
                    </a:lnTo>
                    <a:lnTo>
                      <a:pt x="254" y="118"/>
                    </a:lnTo>
                    <a:lnTo>
                      <a:pt x="256" y="118"/>
                    </a:lnTo>
                    <a:lnTo>
                      <a:pt x="256" y="120"/>
                    </a:lnTo>
                    <a:lnTo>
                      <a:pt x="256" y="118"/>
                    </a:lnTo>
                    <a:lnTo>
                      <a:pt x="256" y="116"/>
                    </a:lnTo>
                    <a:lnTo>
                      <a:pt x="258" y="116"/>
                    </a:lnTo>
                    <a:lnTo>
                      <a:pt x="256" y="116"/>
                    </a:lnTo>
                    <a:lnTo>
                      <a:pt x="258" y="116"/>
                    </a:lnTo>
                    <a:lnTo>
                      <a:pt x="258" y="118"/>
                    </a:lnTo>
                    <a:lnTo>
                      <a:pt x="258" y="116"/>
                    </a:lnTo>
                    <a:lnTo>
                      <a:pt x="259" y="116"/>
                    </a:lnTo>
                    <a:lnTo>
                      <a:pt x="259" y="118"/>
                    </a:lnTo>
                    <a:lnTo>
                      <a:pt x="259" y="120"/>
                    </a:lnTo>
                    <a:lnTo>
                      <a:pt x="258" y="120"/>
                    </a:lnTo>
                    <a:lnTo>
                      <a:pt x="259" y="120"/>
                    </a:lnTo>
                    <a:lnTo>
                      <a:pt x="261" y="120"/>
                    </a:lnTo>
                    <a:lnTo>
                      <a:pt x="259" y="120"/>
                    </a:lnTo>
                    <a:lnTo>
                      <a:pt x="259" y="118"/>
                    </a:lnTo>
                    <a:lnTo>
                      <a:pt x="261" y="118"/>
                    </a:lnTo>
                    <a:lnTo>
                      <a:pt x="265" y="118"/>
                    </a:lnTo>
                    <a:lnTo>
                      <a:pt x="263" y="120"/>
                    </a:lnTo>
                    <a:lnTo>
                      <a:pt x="263" y="122"/>
                    </a:lnTo>
                    <a:lnTo>
                      <a:pt x="261" y="122"/>
                    </a:lnTo>
                    <a:lnTo>
                      <a:pt x="259" y="122"/>
                    </a:lnTo>
                    <a:lnTo>
                      <a:pt x="261" y="122"/>
                    </a:lnTo>
                    <a:lnTo>
                      <a:pt x="263" y="120"/>
                    </a:lnTo>
                    <a:lnTo>
                      <a:pt x="265" y="120"/>
                    </a:lnTo>
                    <a:lnTo>
                      <a:pt x="265" y="122"/>
                    </a:lnTo>
                    <a:lnTo>
                      <a:pt x="265" y="124"/>
                    </a:lnTo>
                    <a:lnTo>
                      <a:pt x="267" y="124"/>
                    </a:lnTo>
                    <a:lnTo>
                      <a:pt x="269" y="124"/>
                    </a:lnTo>
                    <a:lnTo>
                      <a:pt x="269" y="122"/>
                    </a:lnTo>
                    <a:lnTo>
                      <a:pt x="267" y="122"/>
                    </a:lnTo>
                    <a:lnTo>
                      <a:pt x="265" y="122"/>
                    </a:lnTo>
                    <a:lnTo>
                      <a:pt x="267" y="122"/>
                    </a:lnTo>
                    <a:lnTo>
                      <a:pt x="267" y="120"/>
                    </a:lnTo>
                    <a:lnTo>
                      <a:pt x="269" y="118"/>
                    </a:lnTo>
                    <a:lnTo>
                      <a:pt x="267" y="118"/>
                    </a:lnTo>
                    <a:lnTo>
                      <a:pt x="269" y="118"/>
                    </a:lnTo>
                    <a:lnTo>
                      <a:pt x="267" y="118"/>
                    </a:lnTo>
                    <a:lnTo>
                      <a:pt x="267" y="116"/>
                    </a:lnTo>
                    <a:lnTo>
                      <a:pt x="269" y="116"/>
                    </a:lnTo>
                    <a:lnTo>
                      <a:pt x="269" y="114"/>
                    </a:lnTo>
                    <a:lnTo>
                      <a:pt x="271" y="113"/>
                    </a:lnTo>
                    <a:lnTo>
                      <a:pt x="273" y="111"/>
                    </a:lnTo>
                    <a:lnTo>
                      <a:pt x="275" y="113"/>
                    </a:lnTo>
                    <a:lnTo>
                      <a:pt x="277" y="113"/>
                    </a:lnTo>
                    <a:lnTo>
                      <a:pt x="275" y="113"/>
                    </a:lnTo>
                    <a:lnTo>
                      <a:pt x="275" y="111"/>
                    </a:lnTo>
                    <a:lnTo>
                      <a:pt x="273" y="111"/>
                    </a:lnTo>
                    <a:lnTo>
                      <a:pt x="275" y="109"/>
                    </a:lnTo>
                    <a:lnTo>
                      <a:pt x="275" y="107"/>
                    </a:lnTo>
                    <a:lnTo>
                      <a:pt x="277" y="107"/>
                    </a:lnTo>
                    <a:lnTo>
                      <a:pt x="279" y="109"/>
                    </a:lnTo>
                    <a:lnTo>
                      <a:pt x="279" y="107"/>
                    </a:lnTo>
                    <a:lnTo>
                      <a:pt x="277" y="107"/>
                    </a:lnTo>
                    <a:lnTo>
                      <a:pt x="277" y="105"/>
                    </a:lnTo>
                    <a:lnTo>
                      <a:pt x="275" y="105"/>
                    </a:lnTo>
                    <a:lnTo>
                      <a:pt x="275" y="103"/>
                    </a:lnTo>
                    <a:lnTo>
                      <a:pt x="277" y="103"/>
                    </a:lnTo>
                    <a:lnTo>
                      <a:pt x="277" y="105"/>
                    </a:lnTo>
                    <a:lnTo>
                      <a:pt x="279" y="105"/>
                    </a:lnTo>
                    <a:lnTo>
                      <a:pt x="279" y="103"/>
                    </a:lnTo>
                    <a:lnTo>
                      <a:pt x="279" y="101"/>
                    </a:lnTo>
                    <a:lnTo>
                      <a:pt x="277" y="101"/>
                    </a:lnTo>
                    <a:lnTo>
                      <a:pt x="279" y="101"/>
                    </a:lnTo>
                    <a:lnTo>
                      <a:pt x="277" y="99"/>
                    </a:lnTo>
                    <a:lnTo>
                      <a:pt x="279" y="99"/>
                    </a:lnTo>
                    <a:lnTo>
                      <a:pt x="279" y="101"/>
                    </a:lnTo>
                    <a:lnTo>
                      <a:pt x="281" y="101"/>
                    </a:lnTo>
                    <a:lnTo>
                      <a:pt x="279" y="101"/>
                    </a:lnTo>
                    <a:lnTo>
                      <a:pt x="281" y="101"/>
                    </a:lnTo>
                    <a:lnTo>
                      <a:pt x="281" y="99"/>
                    </a:lnTo>
                    <a:lnTo>
                      <a:pt x="283" y="101"/>
                    </a:lnTo>
                    <a:lnTo>
                      <a:pt x="281" y="101"/>
                    </a:lnTo>
                    <a:lnTo>
                      <a:pt x="281" y="103"/>
                    </a:lnTo>
                    <a:lnTo>
                      <a:pt x="283" y="103"/>
                    </a:lnTo>
                    <a:lnTo>
                      <a:pt x="283" y="101"/>
                    </a:lnTo>
                    <a:lnTo>
                      <a:pt x="283" y="103"/>
                    </a:lnTo>
                    <a:lnTo>
                      <a:pt x="283" y="105"/>
                    </a:lnTo>
                    <a:lnTo>
                      <a:pt x="283" y="103"/>
                    </a:lnTo>
                    <a:lnTo>
                      <a:pt x="285" y="103"/>
                    </a:lnTo>
                    <a:lnTo>
                      <a:pt x="285" y="101"/>
                    </a:lnTo>
                    <a:lnTo>
                      <a:pt x="285" y="99"/>
                    </a:lnTo>
                    <a:lnTo>
                      <a:pt x="287" y="101"/>
                    </a:lnTo>
                    <a:lnTo>
                      <a:pt x="285" y="101"/>
                    </a:lnTo>
                    <a:lnTo>
                      <a:pt x="285" y="103"/>
                    </a:lnTo>
                    <a:lnTo>
                      <a:pt x="287" y="103"/>
                    </a:lnTo>
                    <a:lnTo>
                      <a:pt x="287" y="101"/>
                    </a:lnTo>
                    <a:lnTo>
                      <a:pt x="287" y="103"/>
                    </a:lnTo>
                    <a:lnTo>
                      <a:pt x="288" y="103"/>
                    </a:lnTo>
                    <a:lnTo>
                      <a:pt x="288" y="101"/>
                    </a:lnTo>
                    <a:lnTo>
                      <a:pt x="288" y="103"/>
                    </a:lnTo>
                    <a:lnTo>
                      <a:pt x="287" y="105"/>
                    </a:lnTo>
                    <a:lnTo>
                      <a:pt x="287" y="107"/>
                    </a:lnTo>
                    <a:lnTo>
                      <a:pt x="285" y="107"/>
                    </a:lnTo>
                    <a:lnTo>
                      <a:pt x="285" y="109"/>
                    </a:lnTo>
                    <a:lnTo>
                      <a:pt x="283" y="109"/>
                    </a:lnTo>
                    <a:lnTo>
                      <a:pt x="283" y="111"/>
                    </a:lnTo>
                    <a:lnTo>
                      <a:pt x="283" y="113"/>
                    </a:lnTo>
                    <a:lnTo>
                      <a:pt x="283" y="114"/>
                    </a:lnTo>
                    <a:lnTo>
                      <a:pt x="283" y="116"/>
                    </a:lnTo>
                    <a:lnTo>
                      <a:pt x="283" y="118"/>
                    </a:lnTo>
                    <a:lnTo>
                      <a:pt x="281" y="118"/>
                    </a:lnTo>
                    <a:lnTo>
                      <a:pt x="281" y="120"/>
                    </a:lnTo>
                    <a:lnTo>
                      <a:pt x="281" y="122"/>
                    </a:lnTo>
                    <a:lnTo>
                      <a:pt x="281" y="120"/>
                    </a:lnTo>
                    <a:lnTo>
                      <a:pt x="283" y="120"/>
                    </a:lnTo>
                    <a:lnTo>
                      <a:pt x="283" y="122"/>
                    </a:lnTo>
                    <a:lnTo>
                      <a:pt x="283" y="120"/>
                    </a:lnTo>
                    <a:lnTo>
                      <a:pt x="285" y="120"/>
                    </a:lnTo>
                    <a:lnTo>
                      <a:pt x="285" y="118"/>
                    </a:lnTo>
                    <a:lnTo>
                      <a:pt x="285" y="116"/>
                    </a:lnTo>
                    <a:lnTo>
                      <a:pt x="287" y="116"/>
                    </a:lnTo>
                    <a:lnTo>
                      <a:pt x="285" y="116"/>
                    </a:lnTo>
                    <a:lnTo>
                      <a:pt x="285" y="114"/>
                    </a:lnTo>
                    <a:lnTo>
                      <a:pt x="287" y="113"/>
                    </a:lnTo>
                    <a:lnTo>
                      <a:pt x="288" y="111"/>
                    </a:lnTo>
                    <a:lnTo>
                      <a:pt x="288" y="109"/>
                    </a:lnTo>
                    <a:lnTo>
                      <a:pt x="290" y="109"/>
                    </a:lnTo>
                    <a:lnTo>
                      <a:pt x="290" y="107"/>
                    </a:lnTo>
                    <a:lnTo>
                      <a:pt x="290" y="105"/>
                    </a:lnTo>
                    <a:lnTo>
                      <a:pt x="292" y="105"/>
                    </a:lnTo>
                    <a:lnTo>
                      <a:pt x="292" y="103"/>
                    </a:lnTo>
                    <a:lnTo>
                      <a:pt x="294" y="101"/>
                    </a:lnTo>
                    <a:lnTo>
                      <a:pt x="296" y="101"/>
                    </a:lnTo>
                    <a:lnTo>
                      <a:pt x="296" y="103"/>
                    </a:lnTo>
                    <a:lnTo>
                      <a:pt x="294" y="103"/>
                    </a:lnTo>
                    <a:lnTo>
                      <a:pt x="296" y="103"/>
                    </a:lnTo>
                    <a:lnTo>
                      <a:pt x="296" y="105"/>
                    </a:lnTo>
                    <a:lnTo>
                      <a:pt x="294" y="105"/>
                    </a:lnTo>
                    <a:lnTo>
                      <a:pt x="294" y="107"/>
                    </a:lnTo>
                    <a:lnTo>
                      <a:pt x="292" y="109"/>
                    </a:lnTo>
                    <a:lnTo>
                      <a:pt x="294" y="107"/>
                    </a:lnTo>
                    <a:lnTo>
                      <a:pt x="294" y="109"/>
                    </a:lnTo>
                    <a:lnTo>
                      <a:pt x="294" y="111"/>
                    </a:lnTo>
                    <a:lnTo>
                      <a:pt x="294" y="113"/>
                    </a:lnTo>
                    <a:lnTo>
                      <a:pt x="294" y="114"/>
                    </a:lnTo>
                    <a:lnTo>
                      <a:pt x="294" y="113"/>
                    </a:lnTo>
                    <a:lnTo>
                      <a:pt x="296" y="113"/>
                    </a:lnTo>
                    <a:lnTo>
                      <a:pt x="298" y="113"/>
                    </a:lnTo>
                    <a:lnTo>
                      <a:pt x="298" y="111"/>
                    </a:lnTo>
                    <a:lnTo>
                      <a:pt x="298" y="109"/>
                    </a:lnTo>
                    <a:lnTo>
                      <a:pt x="300" y="109"/>
                    </a:lnTo>
                    <a:lnTo>
                      <a:pt x="298" y="109"/>
                    </a:lnTo>
                    <a:lnTo>
                      <a:pt x="298" y="107"/>
                    </a:lnTo>
                    <a:lnTo>
                      <a:pt x="298" y="105"/>
                    </a:lnTo>
                    <a:lnTo>
                      <a:pt x="300" y="105"/>
                    </a:lnTo>
                    <a:lnTo>
                      <a:pt x="300" y="103"/>
                    </a:lnTo>
                    <a:lnTo>
                      <a:pt x="302" y="105"/>
                    </a:lnTo>
                    <a:lnTo>
                      <a:pt x="302" y="103"/>
                    </a:lnTo>
                    <a:lnTo>
                      <a:pt x="300" y="103"/>
                    </a:lnTo>
                    <a:lnTo>
                      <a:pt x="300" y="101"/>
                    </a:lnTo>
                    <a:lnTo>
                      <a:pt x="302" y="101"/>
                    </a:lnTo>
                    <a:lnTo>
                      <a:pt x="300" y="101"/>
                    </a:lnTo>
                    <a:lnTo>
                      <a:pt x="300" y="103"/>
                    </a:lnTo>
                    <a:lnTo>
                      <a:pt x="300" y="101"/>
                    </a:lnTo>
                    <a:lnTo>
                      <a:pt x="298" y="101"/>
                    </a:lnTo>
                    <a:lnTo>
                      <a:pt x="298" y="99"/>
                    </a:lnTo>
                    <a:lnTo>
                      <a:pt x="300" y="99"/>
                    </a:lnTo>
                    <a:lnTo>
                      <a:pt x="300" y="101"/>
                    </a:lnTo>
                    <a:lnTo>
                      <a:pt x="300" y="99"/>
                    </a:lnTo>
                    <a:lnTo>
                      <a:pt x="302" y="99"/>
                    </a:lnTo>
                    <a:lnTo>
                      <a:pt x="302" y="101"/>
                    </a:lnTo>
                    <a:lnTo>
                      <a:pt x="302" y="99"/>
                    </a:lnTo>
                    <a:lnTo>
                      <a:pt x="302" y="97"/>
                    </a:lnTo>
                    <a:lnTo>
                      <a:pt x="304" y="97"/>
                    </a:lnTo>
                    <a:lnTo>
                      <a:pt x="304" y="95"/>
                    </a:lnTo>
                    <a:lnTo>
                      <a:pt x="304" y="97"/>
                    </a:lnTo>
                    <a:close/>
                    <a:moveTo>
                      <a:pt x="287" y="95"/>
                    </a:moveTo>
                    <a:lnTo>
                      <a:pt x="288" y="95"/>
                    </a:lnTo>
                    <a:lnTo>
                      <a:pt x="288" y="97"/>
                    </a:lnTo>
                    <a:lnTo>
                      <a:pt x="290" y="95"/>
                    </a:lnTo>
                    <a:lnTo>
                      <a:pt x="290" y="97"/>
                    </a:lnTo>
                    <a:lnTo>
                      <a:pt x="288" y="97"/>
                    </a:lnTo>
                    <a:lnTo>
                      <a:pt x="288" y="99"/>
                    </a:lnTo>
                    <a:lnTo>
                      <a:pt x="290" y="99"/>
                    </a:lnTo>
                    <a:lnTo>
                      <a:pt x="290" y="97"/>
                    </a:lnTo>
                    <a:lnTo>
                      <a:pt x="290" y="99"/>
                    </a:lnTo>
                    <a:lnTo>
                      <a:pt x="288" y="99"/>
                    </a:lnTo>
                    <a:lnTo>
                      <a:pt x="288" y="101"/>
                    </a:lnTo>
                    <a:lnTo>
                      <a:pt x="288" y="99"/>
                    </a:lnTo>
                    <a:lnTo>
                      <a:pt x="287" y="99"/>
                    </a:lnTo>
                    <a:lnTo>
                      <a:pt x="287" y="101"/>
                    </a:lnTo>
                    <a:lnTo>
                      <a:pt x="285" y="101"/>
                    </a:lnTo>
                    <a:lnTo>
                      <a:pt x="285" y="99"/>
                    </a:lnTo>
                    <a:lnTo>
                      <a:pt x="287" y="99"/>
                    </a:lnTo>
                    <a:lnTo>
                      <a:pt x="285" y="99"/>
                    </a:lnTo>
                    <a:lnTo>
                      <a:pt x="285" y="97"/>
                    </a:lnTo>
                    <a:lnTo>
                      <a:pt x="287" y="97"/>
                    </a:lnTo>
                    <a:lnTo>
                      <a:pt x="287" y="95"/>
                    </a:lnTo>
                    <a:close/>
                    <a:moveTo>
                      <a:pt x="10" y="95"/>
                    </a:moveTo>
                    <a:lnTo>
                      <a:pt x="8" y="97"/>
                    </a:lnTo>
                    <a:lnTo>
                      <a:pt x="8" y="99"/>
                    </a:lnTo>
                    <a:lnTo>
                      <a:pt x="6" y="99"/>
                    </a:lnTo>
                    <a:lnTo>
                      <a:pt x="4" y="99"/>
                    </a:lnTo>
                    <a:lnTo>
                      <a:pt x="4" y="101"/>
                    </a:lnTo>
                    <a:lnTo>
                      <a:pt x="2" y="101"/>
                    </a:lnTo>
                    <a:lnTo>
                      <a:pt x="2" y="103"/>
                    </a:lnTo>
                    <a:lnTo>
                      <a:pt x="0" y="103"/>
                    </a:lnTo>
                    <a:lnTo>
                      <a:pt x="0" y="105"/>
                    </a:lnTo>
                    <a:lnTo>
                      <a:pt x="0" y="103"/>
                    </a:lnTo>
                    <a:lnTo>
                      <a:pt x="0" y="101"/>
                    </a:lnTo>
                    <a:lnTo>
                      <a:pt x="2" y="101"/>
                    </a:lnTo>
                    <a:lnTo>
                      <a:pt x="2" y="99"/>
                    </a:lnTo>
                    <a:lnTo>
                      <a:pt x="4" y="99"/>
                    </a:lnTo>
                    <a:lnTo>
                      <a:pt x="4" y="97"/>
                    </a:lnTo>
                    <a:lnTo>
                      <a:pt x="6" y="97"/>
                    </a:lnTo>
                    <a:lnTo>
                      <a:pt x="6" y="95"/>
                    </a:lnTo>
                    <a:lnTo>
                      <a:pt x="8" y="95"/>
                    </a:lnTo>
                    <a:lnTo>
                      <a:pt x="10" y="95"/>
                    </a:lnTo>
                    <a:close/>
                    <a:moveTo>
                      <a:pt x="232" y="0"/>
                    </a:moveTo>
                    <a:lnTo>
                      <a:pt x="234" y="2"/>
                    </a:lnTo>
                    <a:lnTo>
                      <a:pt x="234" y="4"/>
                    </a:lnTo>
                    <a:lnTo>
                      <a:pt x="232" y="4"/>
                    </a:lnTo>
                    <a:lnTo>
                      <a:pt x="232" y="6"/>
                    </a:lnTo>
                    <a:lnTo>
                      <a:pt x="232" y="4"/>
                    </a:lnTo>
                    <a:lnTo>
                      <a:pt x="230" y="4"/>
                    </a:lnTo>
                    <a:lnTo>
                      <a:pt x="230" y="2"/>
                    </a:lnTo>
                    <a:lnTo>
                      <a:pt x="230" y="0"/>
                    </a:lnTo>
                    <a:lnTo>
                      <a:pt x="232" y="0"/>
                    </a:lnTo>
                    <a:close/>
                  </a:path>
                </a:pathLst>
              </a:custGeom>
              <a:grpFill/>
              <a:ln>
                <a:noFill/>
              </a:ln>
              <a:extLst/>
            </p:spPr>
            <p:txBody>
              <a:bodyPr vert="horz" wrap="square" lIns="86048" tIns="43024" rIns="86048" bIns="43024" numCol="1" anchor="ctr" anchorCtr="0" compatLnSpc="1">
                <a:prstTxWarp prst="textNoShape">
                  <a:avLst/>
                </a:prstTxWarp>
              </a:bodyPr>
              <a:lstStyle/>
              <a:p>
                <a:endParaRPr lang="en-US" sz="700" dirty="0"/>
              </a:p>
            </p:txBody>
          </p:sp>
          <p:sp>
            <p:nvSpPr>
              <p:cNvPr id="334" name="Freeform 1509"/>
              <p:cNvSpPr>
                <a:spLocks noEditPoints="1"/>
              </p:cNvSpPr>
              <p:nvPr/>
            </p:nvSpPr>
            <p:spPr bwMode="gray">
              <a:xfrm>
                <a:off x="4581687" y="1867556"/>
                <a:ext cx="143027" cy="95674"/>
              </a:xfrm>
              <a:custGeom>
                <a:avLst/>
                <a:gdLst>
                  <a:gd name="T0" fmla="*/ 90 w 148"/>
                  <a:gd name="T1" fmla="*/ 82 h 99"/>
                  <a:gd name="T2" fmla="*/ 81 w 148"/>
                  <a:gd name="T3" fmla="*/ 80 h 99"/>
                  <a:gd name="T4" fmla="*/ 98 w 148"/>
                  <a:gd name="T5" fmla="*/ 2 h 99"/>
                  <a:gd name="T6" fmla="*/ 98 w 148"/>
                  <a:gd name="T7" fmla="*/ 14 h 99"/>
                  <a:gd name="T8" fmla="*/ 108 w 148"/>
                  <a:gd name="T9" fmla="*/ 18 h 99"/>
                  <a:gd name="T10" fmla="*/ 114 w 148"/>
                  <a:gd name="T11" fmla="*/ 26 h 99"/>
                  <a:gd name="T12" fmla="*/ 125 w 148"/>
                  <a:gd name="T13" fmla="*/ 26 h 99"/>
                  <a:gd name="T14" fmla="*/ 131 w 148"/>
                  <a:gd name="T15" fmla="*/ 31 h 99"/>
                  <a:gd name="T16" fmla="*/ 145 w 148"/>
                  <a:gd name="T17" fmla="*/ 35 h 99"/>
                  <a:gd name="T18" fmla="*/ 145 w 148"/>
                  <a:gd name="T19" fmla="*/ 45 h 99"/>
                  <a:gd name="T20" fmla="*/ 145 w 148"/>
                  <a:gd name="T21" fmla="*/ 49 h 99"/>
                  <a:gd name="T22" fmla="*/ 141 w 148"/>
                  <a:gd name="T23" fmla="*/ 58 h 99"/>
                  <a:gd name="T24" fmla="*/ 131 w 148"/>
                  <a:gd name="T25" fmla="*/ 68 h 99"/>
                  <a:gd name="T26" fmla="*/ 121 w 148"/>
                  <a:gd name="T27" fmla="*/ 74 h 99"/>
                  <a:gd name="T28" fmla="*/ 110 w 148"/>
                  <a:gd name="T29" fmla="*/ 76 h 99"/>
                  <a:gd name="T30" fmla="*/ 108 w 148"/>
                  <a:gd name="T31" fmla="*/ 74 h 99"/>
                  <a:gd name="T32" fmla="*/ 108 w 148"/>
                  <a:gd name="T33" fmla="*/ 87 h 99"/>
                  <a:gd name="T34" fmla="*/ 119 w 148"/>
                  <a:gd name="T35" fmla="*/ 87 h 99"/>
                  <a:gd name="T36" fmla="*/ 114 w 148"/>
                  <a:gd name="T37" fmla="*/ 93 h 99"/>
                  <a:gd name="T38" fmla="*/ 102 w 148"/>
                  <a:gd name="T39" fmla="*/ 95 h 99"/>
                  <a:gd name="T40" fmla="*/ 94 w 148"/>
                  <a:gd name="T41" fmla="*/ 95 h 99"/>
                  <a:gd name="T42" fmla="*/ 85 w 148"/>
                  <a:gd name="T43" fmla="*/ 87 h 99"/>
                  <a:gd name="T44" fmla="*/ 94 w 148"/>
                  <a:gd name="T45" fmla="*/ 82 h 99"/>
                  <a:gd name="T46" fmla="*/ 87 w 148"/>
                  <a:gd name="T47" fmla="*/ 80 h 99"/>
                  <a:gd name="T48" fmla="*/ 79 w 148"/>
                  <a:gd name="T49" fmla="*/ 76 h 99"/>
                  <a:gd name="T50" fmla="*/ 87 w 148"/>
                  <a:gd name="T51" fmla="*/ 74 h 99"/>
                  <a:gd name="T52" fmla="*/ 79 w 148"/>
                  <a:gd name="T53" fmla="*/ 68 h 99"/>
                  <a:gd name="T54" fmla="*/ 77 w 148"/>
                  <a:gd name="T55" fmla="*/ 72 h 99"/>
                  <a:gd name="T56" fmla="*/ 69 w 148"/>
                  <a:gd name="T57" fmla="*/ 76 h 99"/>
                  <a:gd name="T58" fmla="*/ 63 w 148"/>
                  <a:gd name="T59" fmla="*/ 84 h 99"/>
                  <a:gd name="T60" fmla="*/ 63 w 148"/>
                  <a:gd name="T61" fmla="*/ 89 h 99"/>
                  <a:gd name="T62" fmla="*/ 50 w 148"/>
                  <a:gd name="T63" fmla="*/ 89 h 99"/>
                  <a:gd name="T64" fmla="*/ 56 w 148"/>
                  <a:gd name="T65" fmla="*/ 78 h 99"/>
                  <a:gd name="T66" fmla="*/ 63 w 148"/>
                  <a:gd name="T67" fmla="*/ 76 h 99"/>
                  <a:gd name="T68" fmla="*/ 61 w 148"/>
                  <a:gd name="T69" fmla="*/ 68 h 99"/>
                  <a:gd name="T70" fmla="*/ 58 w 148"/>
                  <a:gd name="T71" fmla="*/ 58 h 99"/>
                  <a:gd name="T72" fmla="*/ 50 w 148"/>
                  <a:gd name="T73" fmla="*/ 55 h 99"/>
                  <a:gd name="T74" fmla="*/ 44 w 148"/>
                  <a:gd name="T75" fmla="*/ 51 h 99"/>
                  <a:gd name="T76" fmla="*/ 32 w 148"/>
                  <a:gd name="T77" fmla="*/ 57 h 99"/>
                  <a:gd name="T78" fmla="*/ 17 w 148"/>
                  <a:gd name="T79" fmla="*/ 58 h 99"/>
                  <a:gd name="T80" fmla="*/ 7 w 148"/>
                  <a:gd name="T81" fmla="*/ 57 h 99"/>
                  <a:gd name="T82" fmla="*/ 0 w 148"/>
                  <a:gd name="T83" fmla="*/ 53 h 99"/>
                  <a:gd name="T84" fmla="*/ 5 w 148"/>
                  <a:gd name="T85" fmla="*/ 45 h 99"/>
                  <a:gd name="T86" fmla="*/ 5 w 148"/>
                  <a:gd name="T87" fmla="*/ 35 h 99"/>
                  <a:gd name="T88" fmla="*/ 15 w 148"/>
                  <a:gd name="T89" fmla="*/ 24 h 99"/>
                  <a:gd name="T90" fmla="*/ 13 w 148"/>
                  <a:gd name="T91" fmla="*/ 14 h 99"/>
                  <a:gd name="T92" fmla="*/ 17 w 148"/>
                  <a:gd name="T93" fmla="*/ 10 h 99"/>
                  <a:gd name="T94" fmla="*/ 30 w 148"/>
                  <a:gd name="T95" fmla="*/ 6 h 99"/>
                  <a:gd name="T96" fmla="*/ 44 w 148"/>
                  <a:gd name="T97" fmla="*/ 10 h 99"/>
                  <a:gd name="T98" fmla="*/ 52 w 148"/>
                  <a:gd name="T99" fmla="*/ 10 h 99"/>
                  <a:gd name="T100" fmla="*/ 59 w 148"/>
                  <a:gd name="T101" fmla="*/ 12 h 99"/>
                  <a:gd name="T102" fmla="*/ 69 w 148"/>
                  <a:gd name="T103" fmla="*/ 12 h 99"/>
                  <a:gd name="T104" fmla="*/ 79 w 148"/>
                  <a:gd name="T105" fmla="*/ 4 h 99"/>
                  <a:gd name="T106" fmla="*/ 65 w 148"/>
                  <a:gd name="T107" fmla="*/ 78 h 99"/>
                  <a:gd name="T108" fmla="*/ 98 w 148"/>
                  <a:gd name="T109" fmla="*/ 78 h 99"/>
                  <a:gd name="T110" fmla="*/ 94 w 148"/>
                  <a:gd name="T111" fmla="*/ 78 h 99"/>
                  <a:gd name="T112" fmla="*/ 98 w 148"/>
                  <a:gd name="T113" fmla="*/ 80 h 99"/>
                  <a:gd name="T114" fmla="*/ 104 w 148"/>
                  <a:gd name="T115" fmla="*/ 82 h 99"/>
                  <a:gd name="T116" fmla="*/ 110 w 148"/>
                  <a:gd name="T117" fmla="*/ 89 h 99"/>
                  <a:gd name="T118" fmla="*/ 104 w 148"/>
                  <a:gd name="T119" fmla="*/ 80 h 99"/>
                  <a:gd name="T120" fmla="*/ 100 w 148"/>
                  <a:gd name="T121" fmla="*/ 8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 h="99">
                    <a:moveTo>
                      <a:pt x="63" y="86"/>
                    </a:moveTo>
                    <a:lnTo>
                      <a:pt x="61" y="86"/>
                    </a:lnTo>
                    <a:lnTo>
                      <a:pt x="63" y="86"/>
                    </a:lnTo>
                    <a:lnTo>
                      <a:pt x="65" y="84"/>
                    </a:lnTo>
                    <a:lnTo>
                      <a:pt x="63" y="86"/>
                    </a:lnTo>
                    <a:close/>
                    <a:moveTo>
                      <a:pt x="87" y="80"/>
                    </a:moveTo>
                    <a:lnTo>
                      <a:pt x="88" y="80"/>
                    </a:lnTo>
                    <a:lnTo>
                      <a:pt x="90" y="80"/>
                    </a:lnTo>
                    <a:lnTo>
                      <a:pt x="90" y="82"/>
                    </a:lnTo>
                    <a:lnTo>
                      <a:pt x="87" y="80"/>
                    </a:lnTo>
                    <a:close/>
                    <a:moveTo>
                      <a:pt x="83" y="80"/>
                    </a:moveTo>
                    <a:lnTo>
                      <a:pt x="79" y="78"/>
                    </a:lnTo>
                    <a:lnTo>
                      <a:pt x="77" y="78"/>
                    </a:lnTo>
                    <a:lnTo>
                      <a:pt x="77" y="76"/>
                    </a:lnTo>
                    <a:lnTo>
                      <a:pt x="77" y="78"/>
                    </a:lnTo>
                    <a:lnTo>
                      <a:pt x="79" y="78"/>
                    </a:lnTo>
                    <a:lnTo>
                      <a:pt x="81" y="78"/>
                    </a:lnTo>
                    <a:lnTo>
                      <a:pt x="81" y="80"/>
                    </a:lnTo>
                    <a:lnTo>
                      <a:pt x="83" y="80"/>
                    </a:lnTo>
                    <a:close/>
                    <a:moveTo>
                      <a:pt x="90" y="0"/>
                    </a:moveTo>
                    <a:lnTo>
                      <a:pt x="92" y="0"/>
                    </a:lnTo>
                    <a:lnTo>
                      <a:pt x="94" y="0"/>
                    </a:lnTo>
                    <a:lnTo>
                      <a:pt x="94" y="2"/>
                    </a:lnTo>
                    <a:lnTo>
                      <a:pt x="94" y="0"/>
                    </a:lnTo>
                    <a:lnTo>
                      <a:pt x="96" y="0"/>
                    </a:lnTo>
                    <a:lnTo>
                      <a:pt x="96" y="2"/>
                    </a:lnTo>
                    <a:lnTo>
                      <a:pt x="98" y="2"/>
                    </a:lnTo>
                    <a:lnTo>
                      <a:pt x="98" y="4"/>
                    </a:lnTo>
                    <a:lnTo>
                      <a:pt x="98" y="6"/>
                    </a:lnTo>
                    <a:lnTo>
                      <a:pt x="100" y="6"/>
                    </a:lnTo>
                    <a:lnTo>
                      <a:pt x="100" y="8"/>
                    </a:lnTo>
                    <a:lnTo>
                      <a:pt x="100" y="10"/>
                    </a:lnTo>
                    <a:lnTo>
                      <a:pt x="98" y="10"/>
                    </a:lnTo>
                    <a:lnTo>
                      <a:pt x="100" y="12"/>
                    </a:lnTo>
                    <a:lnTo>
                      <a:pt x="100" y="14"/>
                    </a:lnTo>
                    <a:lnTo>
                      <a:pt x="98" y="14"/>
                    </a:lnTo>
                    <a:lnTo>
                      <a:pt x="100" y="14"/>
                    </a:lnTo>
                    <a:lnTo>
                      <a:pt x="100" y="16"/>
                    </a:lnTo>
                    <a:lnTo>
                      <a:pt x="98" y="16"/>
                    </a:lnTo>
                    <a:lnTo>
                      <a:pt x="100" y="16"/>
                    </a:lnTo>
                    <a:lnTo>
                      <a:pt x="102" y="16"/>
                    </a:lnTo>
                    <a:lnTo>
                      <a:pt x="104" y="16"/>
                    </a:lnTo>
                    <a:lnTo>
                      <a:pt x="106" y="16"/>
                    </a:lnTo>
                    <a:lnTo>
                      <a:pt x="106" y="18"/>
                    </a:lnTo>
                    <a:lnTo>
                      <a:pt x="108" y="18"/>
                    </a:lnTo>
                    <a:lnTo>
                      <a:pt x="108" y="20"/>
                    </a:lnTo>
                    <a:lnTo>
                      <a:pt x="110" y="20"/>
                    </a:lnTo>
                    <a:lnTo>
                      <a:pt x="110" y="22"/>
                    </a:lnTo>
                    <a:lnTo>
                      <a:pt x="110" y="24"/>
                    </a:lnTo>
                    <a:lnTo>
                      <a:pt x="110" y="26"/>
                    </a:lnTo>
                    <a:lnTo>
                      <a:pt x="110" y="28"/>
                    </a:lnTo>
                    <a:lnTo>
                      <a:pt x="112" y="28"/>
                    </a:lnTo>
                    <a:lnTo>
                      <a:pt x="112" y="26"/>
                    </a:lnTo>
                    <a:lnTo>
                      <a:pt x="114" y="26"/>
                    </a:lnTo>
                    <a:lnTo>
                      <a:pt x="116" y="26"/>
                    </a:lnTo>
                    <a:lnTo>
                      <a:pt x="116" y="28"/>
                    </a:lnTo>
                    <a:lnTo>
                      <a:pt x="117" y="28"/>
                    </a:lnTo>
                    <a:lnTo>
                      <a:pt x="119" y="28"/>
                    </a:lnTo>
                    <a:lnTo>
                      <a:pt x="119" y="29"/>
                    </a:lnTo>
                    <a:lnTo>
                      <a:pt x="119" y="28"/>
                    </a:lnTo>
                    <a:lnTo>
                      <a:pt x="121" y="28"/>
                    </a:lnTo>
                    <a:lnTo>
                      <a:pt x="123" y="28"/>
                    </a:lnTo>
                    <a:lnTo>
                      <a:pt x="125" y="26"/>
                    </a:lnTo>
                    <a:lnTo>
                      <a:pt x="125" y="28"/>
                    </a:lnTo>
                    <a:lnTo>
                      <a:pt x="127" y="28"/>
                    </a:lnTo>
                    <a:lnTo>
                      <a:pt x="127" y="29"/>
                    </a:lnTo>
                    <a:lnTo>
                      <a:pt x="129" y="31"/>
                    </a:lnTo>
                    <a:lnTo>
                      <a:pt x="131" y="31"/>
                    </a:lnTo>
                    <a:lnTo>
                      <a:pt x="131" y="33"/>
                    </a:lnTo>
                    <a:lnTo>
                      <a:pt x="131" y="31"/>
                    </a:lnTo>
                    <a:lnTo>
                      <a:pt x="133" y="31"/>
                    </a:lnTo>
                    <a:lnTo>
                      <a:pt x="131" y="31"/>
                    </a:lnTo>
                    <a:lnTo>
                      <a:pt x="133" y="31"/>
                    </a:lnTo>
                    <a:lnTo>
                      <a:pt x="135" y="31"/>
                    </a:lnTo>
                    <a:lnTo>
                      <a:pt x="137" y="31"/>
                    </a:lnTo>
                    <a:lnTo>
                      <a:pt x="137" y="33"/>
                    </a:lnTo>
                    <a:lnTo>
                      <a:pt x="139" y="33"/>
                    </a:lnTo>
                    <a:lnTo>
                      <a:pt x="141" y="33"/>
                    </a:lnTo>
                    <a:lnTo>
                      <a:pt x="141" y="35"/>
                    </a:lnTo>
                    <a:lnTo>
                      <a:pt x="143" y="35"/>
                    </a:lnTo>
                    <a:lnTo>
                      <a:pt x="145" y="35"/>
                    </a:lnTo>
                    <a:lnTo>
                      <a:pt x="145" y="37"/>
                    </a:lnTo>
                    <a:lnTo>
                      <a:pt x="146" y="37"/>
                    </a:lnTo>
                    <a:lnTo>
                      <a:pt x="148" y="37"/>
                    </a:lnTo>
                    <a:lnTo>
                      <a:pt x="146" y="37"/>
                    </a:lnTo>
                    <a:lnTo>
                      <a:pt x="146" y="39"/>
                    </a:lnTo>
                    <a:lnTo>
                      <a:pt x="148" y="39"/>
                    </a:lnTo>
                    <a:lnTo>
                      <a:pt x="148" y="41"/>
                    </a:lnTo>
                    <a:lnTo>
                      <a:pt x="146" y="43"/>
                    </a:lnTo>
                    <a:lnTo>
                      <a:pt x="145" y="45"/>
                    </a:lnTo>
                    <a:lnTo>
                      <a:pt x="145" y="43"/>
                    </a:lnTo>
                    <a:lnTo>
                      <a:pt x="145" y="45"/>
                    </a:lnTo>
                    <a:lnTo>
                      <a:pt x="146" y="45"/>
                    </a:lnTo>
                    <a:lnTo>
                      <a:pt x="146" y="47"/>
                    </a:lnTo>
                    <a:lnTo>
                      <a:pt x="146" y="45"/>
                    </a:lnTo>
                    <a:lnTo>
                      <a:pt x="148" y="47"/>
                    </a:lnTo>
                    <a:lnTo>
                      <a:pt x="146" y="47"/>
                    </a:lnTo>
                    <a:lnTo>
                      <a:pt x="145" y="47"/>
                    </a:lnTo>
                    <a:lnTo>
                      <a:pt x="145" y="49"/>
                    </a:lnTo>
                    <a:lnTo>
                      <a:pt x="146" y="49"/>
                    </a:lnTo>
                    <a:lnTo>
                      <a:pt x="146" y="51"/>
                    </a:lnTo>
                    <a:lnTo>
                      <a:pt x="146" y="53"/>
                    </a:lnTo>
                    <a:lnTo>
                      <a:pt x="146" y="55"/>
                    </a:lnTo>
                    <a:lnTo>
                      <a:pt x="146" y="57"/>
                    </a:lnTo>
                    <a:lnTo>
                      <a:pt x="145" y="57"/>
                    </a:lnTo>
                    <a:lnTo>
                      <a:pt x="145" y="58"/>
                    </a:lnTo>
                    <a:lnTo>
                      <a:pt x="143" y="58"/>
                    </a:lnTo>
                    <a:lnTo>
                      <a:pt x="141" y="58"/>
                    </a:lnTo>
                    <a:lnTo>
                      <a:pt x="139" y="58"/>
                    </a:lnTo>
                    <a:lnTo>
                      <a:pt x="137" y="58"/>
                    </a:lnTo>
                    <a:lnTo>
                      <a:pt x="137" y="60"/>
                    </a:lnTo>
                    <a:lnTo>
                      <a:pt x="135" y="60"/>
                    </a:lnTo>
                    <a:lnTo>
                      <a:pt x="133" y="62"/>
                    </a:lnTo>
                    <a:lnTo>
                      <a:pt x="133" y="64"/>
                    </a:lnTo>
                    <a:lnTo>
                      <a:pt x="133" y="66"/>
                    </a:lnTo>
                    <a:lnTo>
                      <a:pt x="133" y="68"/>
                    </a:lnTo>
                    <a:lnTo>
                      <a:pt x="131" y="68"/>
                    </a:lnTo>
                    <a:lnTo>
                      <a:pt x="129" y="68"/>
                    </a:lnTo>
                    <a:lnTo>
                      <a:pt x="127" y="68"/>
                    </a:lnTo>
                    <a:lnTo>
                      <a:pt x="125" y="70"/>
                    </a:lnTo>
                    <a:lnTo>
                      <a:pt x="123" y="70"/>
                    </a:lnTo>
                    <a:lnTo>
                      <a:pt x="121" y="70"/>
                    </a:lnTo>
                    <a:lnTo>
                      <a:pt x="121" y="72"/>
                    </a:lnTo>
                    <a:lnTo>
                      <a:pt x="121" y="74"/>
                    </a:lnTo>
                    <a:lnTo>
                      <a:pt x="119" y="74"/>
                    </a:lnTo>
                    <a:lnTo>
                      <a:pt x="121" y="74"/>
                    </a:lnTo>
                    <a:lnTo>
                      <a:pt x="121" y="72"/>
                    </a:lnTo>
                    <a:lnTo>
                      <a:pt x="119" y="72"/>
                    </a:lnTo>
                    <a:lnTo>
                      <a:pt x="117" y="72"/>
                    </a:lnTo>
                    <a:lnTo>
                      <a:pt x="117" y="74"/>
                    </a:lnTo>
                    <a:lnTo>
                      <a:pt x="116" y="74"/>
                    </a:lnTo>
                    <a:lnTo>
                      <a:pt x="114" y="74"/>
                    </a:lnTo>
                    <a:lnTo>
                      <a:pt x="112" y="74"/>
                    </a:lnTo>
                    <a:lnTo>
                      <a:pt x="112" y="76"/>
                    </a:lnTo>
                    <a:lnTo>
                      <a:pt x="110" y="76"/>
                    </a:lnTo>
                    <a:lnTo>
                      <a:pt x="108" y="78"/>
                    </a:lnTo>
                    <a:lnTo>
                      <a:pt x="108" y="80"/>
                    </a:lnTo>
                    <a:lnTo>
                      <a:pt x="106" y="80"/>
                    </a:lnTo>
                    <a:lnTo>
                      <a:pt x="108" y="80"/>
                    </a:lnTo>
                    <a:lnTo>
                      <a:pt x="108" y="78"/>
                    </a:lnTo>
                    <a:lnTo>
                      <a:pt x="108" y="76"/>
                    </a:lnTo>
                    <a:lnTo>
                      <a:pt x="108" y="78"/>
                    </a:lnTo>
                    <a:lnTo>
                      <a:pt x="108" y="76"/>
                    </a:lnTo>
                    <a:lnTo>
                      <a:pt x="108" y="74"/>
                    </a:lnTo>
                    <a:lnTo>
                      <a:pt x="108" y="76"/>
                    </a:lnTo>
                    <a:lnTo>
                      <a:pt x="106" y="78"/>
                    </a:lnTo>
                    <a:lnTo>
                      <a:pt x="104" y="78"/>
                    </a:lnTo>
                    <a:lnTo>
                      <a:pt x="104" y="80"/>
                    </a:lnTo>
                    <a:lnTo>
                      <a:pt x="104" y="82"/>
                    </a:lnTo>
                    <a:lnTo>
                      <a:pt x="106" y="82"/>
                    </a:lnTo>
                    <a:lnTo>
                      <a:pt x="106" y="84"/>
                    </a:lnTo>
                    <a:lnTo>
                      <a:pt x="106" y="86"/>
                    </a:lnTo>
                    <a:lnTo>
                      <a:pt x="108" y="87"/>
                    </a:lnTo>
                    <a:lnTo>
                      <a:pt x="110" y="89"/>
                    </a:lnTo>
                    <a:lnTo>
                      <a:pt x="112" y="89"/>
                    </a:lnTo>
                    <a:lnTo>
                      <a:pt x="112" y="87"/>
                    </a:lnTo>
                    <a:lnTo>
                      <a:pt x="114" y="87"/>
                    </a:lnTo>
                    <a:lnTo>
                      <a:pt x="114" y="89"/>
                    </a:lnTo>
                    <a:lnTo>
                      <a:pt x="114" y="87"/>
                    </a:lnTo>
                    <a:lnTo>
                      <a:pt x="116" y="87"/>
                    </a:lnTo>
                    <a:lnTo>
                      <a:pt x="117" y="87"/>
                    </a:lnTo>
                    <a:lnTo>
                      <a:pt x="119" y="87"/>
                    </a:lnTo>
                    <a:lnTo>
                      <a:pt x="119" y="89"/>
                    </a:lnTo>
                    <a:lnTo>
                      <a:pt x="117" y="89"/>
                    </a:lnTo>
                    <a:lnTo>
                      <a:pt x="117" y="91"/>
                    </a:lnTo>
                    <a:lnTo>
                      <a:pt x="116" y="91"/>
                    </a:lnTo>
                    <a:lnTo>
                      <a:pt x="116" y="93"/>
                    </a:lnTo>
                    <a:lnTo>
                      <a:pt x="116" y="91"/>
                    </a:lnTo>
                    <a:lnTo>
                      <a:pt x="116" y="93"/>
                    </a:lnTo>
                    <a:lnTo>
                      <a:pt x="114" y="91"/>
                    </a:lnTo>
                    <a:lnTo>
                      <a:pt x="114" y="93"/>
                    </a:lnTo>
                    <a:lnTo>
                      <a:pt x="112" y="93"/>
                    </a:lnTo>
                    <a:lnTo>
                      <a:pt x="112" y="91"/>
                    </a:lnTo>
                    <a:lnTo>
                      <a:pt x="110" y="91"/>
                    </a:lnTo>
                    <a:lnTo>
                      <a:pt x="110" y="93"/>
                    </a:lnTo>
                    <a:lnTo>
                      <a:pt x="108" y="93"/>
                    </a:lnTo>
                    <a:lnTo>
                      <a:pt x="108" y="95"/>
                    </a:lnTo>
                    <a:lnTo>
                      <a:pt x="106" y="95"/>
                    </a:lnTo>
                    <a:lnTo>
                      <a:pt x="104" y="95"/>
                    </a:lnTo>
                    <a:lnTo>
                      <a:pt x="102" y="95"/>
                    </a:lnTo>
                    <a:lnTo>
                      <a:pt x="102" y="97"/>
                    </a:lnTo>
                    <a:lnTo>
                      <a:pt x="100" y="97"/>
                    </a:lnTo>
                    <a:lnTo>
                      <a:pt x="100" y="99"/>
                    </a:lnTo>
                    <a:lnTo>
                      <a:pt x="98" y="99"/>
                    </a:lnTo>
                    <a:lnTo>
                      <a:pt x="96" y="99"/>
                    </a:lnTo>
                    <a:lnTo>
                      <a:pt x="94" y="99"/>
                    </a:lnTo>
                    <a:lnTo>
                      <a:pt x="92" y="97"/>
                    </a:lnTo>
                    <a:lnTo>
                      <a:pt x="94" y="97"/>
                    </a:lnTo>
                    <a:lnTo>
                      <a:pt x="94" y="95"/>
                    </a:lnTo>
                    <a:lnTo>
                      <a:pt x="94" y="93"/>
                    </a:lnTo>
                    <a:lnTo>
                      <a:pt x="94" y="91"/>
                    </a:lnTo>
                    <a:lnTo>
                      <a:pt x="92" y="91"/>
                    </a:lnTo>
                    <a:lnTo>
                      <a:pt x="90" y="91"/>
                    </a:lnTo>
                    <a:lnTo>
                      <a:pt x="90" y="89"/>
                    </a:lnTo>
                    <a:lnTo>
                      <a:pt x="88" y="89"/>
                    </a:lnTo>
                    <a:lnTo>
                      <a:pt x="87" y="89"/>
                    </a:lnTo>
                    <a:lnTo>
                      <a:pt x="85" y="89"/>
                    </a:lnTo>
                    <a:lnTo>
                      <a:pt x="85" y="87"/>
                    </a:lnTo>
                    <a:lnTo>
                      <a:pt x="87" y="87"/>
                    </a:lnTo>
                    <a:lnTo>
                      <a:pt x="87" y="86"/>
                    </a:lnTo>
                    <a:lnTo>
                      <a:pt x="88" y="86"/>
                    </a:lnTo>
                    <a:lnTo>
                      <a:pt x="90" y="84"/>
                    </a:lnTo>
                    <a:lnTo>
                      <a:pt x="92" y="84"/>
                    </a:lnTo>
                    <a:lnTo>
                      <a:pt x="94" y="84"/>
                    </a:lnTo>
                    <a:lnTo>
                      <a:pt x="94" y="82"/>
                    </a:lnTo>
                    <a:lnTo>
                      <a:pt x="94" y="84"/>
                    </a:lnTo>
                    <a:lnTo>
                      <a:pt x="94" y="82"/>
                    </a:lnTo>
                    <a:lnTo>
                      <a:pt x="96" y="82"/>
                    </a:lnTo>
                    <a:lnTo>
                      <a:pt x="94" y="82"/>
                    </a:lnTo>
                    <a:lnTo>
                      <a:pt x="94" y="80"/>
                    </a:lnTo>
                    <a:lnTo>
                      <a:pt x="92" y="80"/>
                    </a:lnTo>
                    <a:lnTo>
                      <a:pt x="90" y="80"/>
                    </a:lnTo>
                    <a:lnTo>
                      <a:pt x="90" y="78"/>
                    </a:lnTo>
                    <a:lnTo>
                      <a:pt x="90" y="80"/>
                    </a:lnTo>
                    <a:lnTo>
                      <a:pt x="88" y="80"/>
                    </a:lnTo>
                    <a:lnTo>
                      <a:pt x="87" y="80"/>
                    </a:lnTo>
                    <a:lnTo>
                      <a:pt x="85" y="80"/>
                    </a:lnTo>
                    <a:lnTo>
                      <a:pt x="83" y="80"/>
                    </a:lnTo>
                    <a:lnTo>
                      <a:pt x="83" y="78"/>
                    </a:lnTo>
                    <a:lnTo>
                      <a:pt x="81" y="78"/>
                    </a:lnTo>
                    <a:lnTo>
                      <a:pt x="79" y="78"/>
                    </a:lnTo>
                    <a:lnTo>
                      <a:pt x="79" y="76"/>
                    </a:lnTo>
                    <a:lnTo>
                      <a:pt x="81" y="78"/>
                    </a:lnTo>
                    <a:lnTo>
                      <a:pt x="81" y="76"/>
                    </a:lnTo>
                    <a:lnTo>
                      <a:pt x="79" y="76"/>
                    </a:lnTo>
                    <a:lnTo>
                      <a:pt x="77" y="74"/>
                    </a:lnTo>
                    <a:lnTo>
                      <a:pt x="79" y="74"/>
                    </a:lnTo>
                    <a:lnTo>
                      <a:pt x="81" y="74"/>
                    </a:lnTo>
                    <a:lnTo>
                      <a:pt x="81" y="76"/>
                    </a:lnTo>
                    <a:lnTo>
                      <a:pt x="83" y="74"/>
                    </a:lnTo>
                    <a:lnTo>
                      <a:pt x="83" y="76"/>
                    </a:lnTo>
                    <a:lnTo>
                      <a:pt x="85" y="76"/>
                    </a:lnTo>
                    <a:lnTo>
                      <a:pt x="85" y="74"/>
                    </a:lnTo>
                    <a:lnTo>
                      <a:pt x="87" y="74"/>
                    </a:lnTo>
                    <a:lnTo>
                      <a:pt x="85" y="74"/>
                    </a:lnTo>
                    <a:lnTo>
                      <a:pt x="83" y="74"/>
                    </a:lnTo>
                    <a:lnTo>
                      <a:pt x="81" y="74"/>
                    </a:lnTo>
                    <a:lnTo>
                      <a:pt x="81" y="72"/>
                    </a:lnTo>
                    <a:lnTo>
                      <a:pt x="81" y="70"/>
                    </a:lnTo>
                    <a:lnTo>
                      <a:pt x="81" y="68"/>
                    </a:lnTo>
                    <a:lnTo>
                      <a:pt x="79" y="68"/>
                    </a:lnTo>
                    <a:lnTo>
                      <a:pt x="79" y="66"/>
                    </a:lnTo>
                    <a:lnTo>
                      <a:pt x="79" y="68"/>
                    </a:lnTo>
                    <a:lnTo>
                      <a:pt x="81" y="68"/>
                    </a:lnTo>
                    <a:lnTo>
                      <a:pt x="79" y="68"/>
                    </a:lnTo>
                    <a:lnTo>
                      <a:pt x="81" y="68"/>
                    </a:lnTo>
                    <a:lnTo>
                      <a:pt x="81" y="70"/>
                    </a:lnTo>
                    <a:lnTo>
                      <a:pt x="81" y="72"/>
                    </a:lnTo>
                    <a:lnTo>
                      <a:pt x="81" y="74"/>
                    </a:lnTo>
                    <a:lnTo>
                      <a:pt x="79" y="74"/>
                    </a:lnTo>
                    <a:lnTo>
                      <a:pt x="77" y="74"/>
                    </a:lnTo>
                    <a:lnTo>
                      <a:pt x="77" y="72"/>
                    </a:lnTo>
                    <a:lnTo>
                      <a:pt x="79" y="72"/>
                    </a:lnTo>
                    <a:lnTo>
                      <a:pt x="77" y="72"/>
                    </a:lnTo>
                    <a:lnTo>
                      <a:pt x="77" y="74"/>
                    </a:lnTo>
                    <a:lnTo>
                      <a:pt x="75" y="74"/>
                    </a:lnTo>
                    <a:lnTo>
                      <a:pt x="73" y="74"/>
                    </a:lnTo>
                    <a:lnTo>
                      <a:pt x="71" y="74"/>
                    </a:lnTo>
                    <a:lnTo>
                      <a:pt x="71" y="76"/>
                    </a:lnTo>
                    <a:lnTo>
                      <a:pt x="71" y="78"/>
                    </a:lnTo>
                    <a:lnTo>
                      <a:pt x="69" y="76"/>
                    </a:lnTo>
                    <a:lnTo>
                      <a:pt x="69" y="78"/>
                    </a:lnTo>
                    <a:lnTo>
                      <a:pt x="71" y="78"/>
                    </a:lnTo>
                    <a:lnTo>
                      <a:pt x="69" y="78"/>
                    </a:lnTo>
                    <a:lnTo>
                      <a:pt x="69" y="80"/>
                    </a:lnTo>
                    <a:lnTo>
                      <a:pt x="67" y="82"/>
                    </a:lnTo>
                    <a:lnTo>
                      <a:pt x="65" y="84"/>
                    </a:lnTo>
                    <a:lnTo>
                      <a:pt x="65" y="82"/>
                    </a:lnTo>
                    <a:lnTo>
                      <a:pt x="65" y="84"/>
                    </a:lnTo>
                    <a:lnTo>
                      <a:pt x="63" y="84"/>
                    </a:lnTo>
                    <a:lnTo>
                      <a:pt x="63" y="86"/>
                    </a:lnTo>
                    <a:lnTo>
                      <a:pt x="61" y="86"/>
                    </a:lnTo>
                    <a:lnTo>
                      <a:pt x="61" y="84"/>
                    </a:lnTo>
                    <a:lnTo>
                      <a:pt x="61" y="86"/>
                    </a:lnTo>
                    <a:lnTo>
                      <a:pt x="61" y="87"/>
                    </a:lnTo>
                    <a:lnTo>
                      <a:pt x="63" y="87"/>
                    </a:lnTo>
                    <a:lnTo>
                      <a:pt x="61" y="87"/>
                    </a:lnTo>
                    <a:lnTo>
                      <a:pt x="63" y="87"/>
                    </a:lnTo>
                    <a:lnTo>
                      <a:pt x="63" y="89"/>
                    </a:lnTo>
                    <a:lnTo>
                      <a:pt x="61" y="89"/>
                    </a:lnTo>
                    <a:lnTo>
                      <a:pt x="61" y="87"/>
                    </a:lnTo>
                    <a:lnTo>
                      <a:pt x="59" y="87"/>
                    </a:lnTo>
                    <a:lnTo>
                      <a:pt x="58" y="87"/>
                    </a:lnTo>
                    <a:lnTo>
                      <a:pt x="58" y="89"/>
                    </a:lnTo>
                    <a:lnTo>
                      <a:pt x="56" y="89"/>
                    </a:lnTo>
                    <a:lnTo>
                      <a:pt x="54" y="89"/>
                    </a:lnTo>
                    <a:lnTo>
                      <a:pt x="52" y="89"/>
                    </a:lnTo>
                    <a:lnTo>
                      <a:pt x="50" y="89"/>
                    </a:lnTo>
                    <a:lnTo>
                      <a:pt x="50" y="87"/>
                    </a:lnTo>
                    <a:lnTo>
                      <a:pt x="52" y="87"/>
                    </a:lnTo>
                    <a:lnTo>
                      <a:pt x="52" y="86"/>
                    </a:lnTo>
                    <a:lnTo>
                      <a:pt x="52" y="84"/>
                    </a:lnTo>
                    <a:lnTo>
                      <a:pt x="54" y="84"/>
                    </a:lnTo>
                    <a:lnTo>
                      <a:pt x="54" y="82"/>
                    </a:lnTo>
                    <a:lnTo>
                      <a:pt x="56" y="82"/>
                    </a:lnTo>
                    <a:lnTo>
                      <a:pt x="56" y="80"/>
                    </a:lnTo>
                    <a:lnTo>
                      <a:pt x="56" y="78"/>
                    </a:lnTo>
                    <a:lnTo>
                      <a:pt x="56" y="76"/>
                    </a:lnTo>
                    <a:lnTo>
                      <a:pt x="58" y="76"/>
                    </a:lnTo>
                    <a:lnTo>
                      <a:pt x="58" y="74"/>
                    </a:lnTo>
                    <a:lnTo>
                      <a:pt x="58" y="76"/>
                    </a:lnTo>
                    <a:lnTo>
                      <a:pt x="59" y="76"/>
                    </a:lnTo>
                    <a:lnTo>
                      <a:pt x="61" y="76"/>
                    </a:lnTo>
                    <a:lnTo>
                      <a:pt x="63" y="76"/>
                    </a:lnTo>
                    <a:lnTo>
                      <a:pt x="63" y="78"/>
                    </a:lnTo>
                    <a:lnTo>
                      <a:pt x="63" y="76"/>
                    </a:lnTo>
                    <a:lnTo>
                      <a:pt x="65" y="76"/>
                    </a:lnTo>
                    <a:lnTo>
                      <a:pt x="63" y="76"/>
                    </a:lnTo>
                    <a:lnTo>
                      <a:pt x="63" y="74"/>
                    </a:lnTo>
                    <a:lnTo>
                      <a:pt x="63" y="72"/>
                    </a:lnTo>
                    <a:lnTo>
                      <a:pt x="63" y="70"/>
                    </a:lnTo>
                    <a:lnTo>
                      <a:pt x="61" y="70"/>
                    </a:lnTo>
                    <a:lnTo>
                      <a:pt x="61" y="68"/>
                    </a:lnTo>
                    <a:lnTo>
                      <a:pt x="59" y="68"/>
                    </a:lnTo>
                    <a:lnTo>
                      <a:pt x="61" y="68"/>
                    </a:lnTo>
                    <a:lnTo>
                      <a:pt x="61" y="66"/>
                    </a:lnTo>
                    <a:lnTo>
                      <a:pt x="61" y="64"/>
                    </a:lnTo>
                    <a:lnTo>
                      <a:pt x="59" y="64"/>
                    </a:lnTo>
                    <a:lnTo>
                      <a:pt x="59" y="66"/>
                    </a:lnTo>
                    <a:lnTo>
                      <a:pt x="59" y="64"/>
                    </a:lnTo>
                    <a:lnTo>
                      <a:pt x="58" y="64"/>
                    </a:lnTo>
                    <a:lnTo>
                      <a:pt x="58" y="62"/>
                    </a:lnTo>
                    <a:lnTo>
                      <a:pt x="58" y="60"/>
                    </a:lnTo>
                    <a:lnTo>
                      <a:pt x="58" y="58"/>
                    </a:lnTo>
                    <a:lnTo>
                      <a:pt x="58" y="57"/>
                    </a:lnTo>
                    <a:lnTo>
                      <a:pt x="56" y="58"/>
                    </a:lnTo>
                    <a:lnTo>
                      <a:pt x="56" y="57"/>
                    </a:lnTo>
                    <a:lnTo>
                      <a:pt x="56" y="55"/>
                    </a:lnTo>
                    <a:lnTo>
                      <a:pt x="54" y="55"/>
                    </a:lnTo>
                    <a:lnTo>
                      <a:pt x="52" y="55"/>
                    </a:lnTo>
                    <a:lnTo>
                      <a:pt x="52" y="57"/>
                    </a:lnTo>
                    <a:lnTo>
                      <a:pt x="52" y="55"/>
                    </a:lnTo>
                    <a:lnTo>
                      <a:pt x="50" y="55"/>
                    </a:lnTo>
                    <a:lnTo>
                      <a:pt x="52" y="55"/>
                    </a:lnTo>
                    <a:lnTo>
                      <a:pt x="50" y="55"/>
                    </a:lnTo>
                    <a:lnTo>
                      <a:pt x="50" y="53"/>
                    </a:lnTo>
                    <a:lnTo>
                      <a:pt x="50" y="55"/>
                    </a:lnTo>
                    <a:lnTo>
                      <a:pt x="48" y="55"/>
                    </a:lnTo>
                    <a:lnTo>
                      <a:pt x="48" y="53"/>
                    </a:lnTo>
                    <a:lnTo>
                      <a:pt x="46" y="53"/>
                    </a:lnTo>
                    <a:lnTo>
                      <a:pt x="46" y="51"/>
                    </a:lnTo>
                    <a:lnTo>
                      <a:pt x="44" y="51"/>
                    </a:lnTo>
                    <a:lnTo>
                      <a:pt x="42" y="51"/>
                    </a:lnTo>
                    <a:lnTo>
                      <a:pt x="42" y="53"/>
                    </a:lnTo>
                    <a:lnTo>
                      <a:pt x="40" y="53"/>
                    </a:lnTo>
                    <a:lnTo>
                      <a:pt x="38" y="53"/>
                    </a:lnTo>
                    <a:lnTo>
                      <a:pt x="36" y="53"/>
                    </a:lnTo>
                    <a:lnTo>
                      <a:pt x="36" y="55"/>
                    </a:lnTo>
                    <a:lnTo>
                      <a:pt x="34" y="55"/>
                    </a:lnTo>
                    <a:lnTo>
                      <a:pt x="34" y="57"/>
                    </a:lnTo>
                    <a:lnTo>
                      <a:pt x="32" y="57"/>
                    </a:lnTo>
                    <a:lnTo>
                      <a:pt x="30" y="57"/>
                    </a:lnTo>
                    <a:lnTo>
                      <a:pt x="29" y="58"/>
                    </a:lnTo>
                    <a:lnTo>
                      <a:pt x="25" y="58"/>
                    </a:lnTo>
                    <a:lnTo>
                      <a:pt x="25" y="60"/>
                    </a:lnTo>
                    <a:lnTo>
                      <a:pt x="23" y="60"/>
                    </a:lnTo>
                    <a:lnTo>
                      <a:pt x="21" y="58"/>
                    </a:lnTo>
                    <a:lnTo>
                      <a:pt x="19" y="58"/>
                    </a:lnTo>
                    <a:lnTo>
                      <a:pt x="19" y="57"/>
                    </a:lnTo>
                    <a:lnTo>
                      <a:pt x="17" y="58"/>
                    </a:lnTo>
                    <a:lnTo>
                      <a:pt x="15" y="58"/>
                    </a:lnTo>
                    <a:lnTo>
                      <a:pt x="15" y="57"/>
                    </a:lnTo>
                    <a:lnTo>
                      <a:pt x="13" y="58"/>
                    </a:lnTo>
                    <a:lnTo>
                      <a:pt x="13" y="57"/>
                    </a:lnTo>
                    <a:lnTo>
                      <a:pt x="11" y="57"/>
                    </a:lnTo>
                    <a:lnTo>
                      <a:pt x="9" y="57"/>
                    </a:lnTo>
                    <a:lnTo>
                      <a:pt x="7" y="57"/>
                    </a:lnTo>
                    <a:lnTo>
                      <a:pt x="7" y="55"/>
                    </a:lnTo>
                    <a:lnTo>
                      <a:pt x="7" y="57"/>
                    </a:lnTo>
                    <a:lnTo>
                      <a:pt x="5" y="57"/>
                    </a:lnTo>
                    <a:lnTo>
                      <a:pt x="5" y="55"/>
                    </a:lnTo>
                    <a:lnTo>
                      <a:pt x="3" y="55"/>
                    </a:lnTo>
                    <a:lnTo>
                      <a:pt x="3" y="57"/>
                    </a:lnTo>
                    <a:lnTo>
                      <a:pt x="3" y="55"/>
                    </a:lnTo>
                    <a:lnTo>
                      <a:pt x="1" y="55"/>
                    </a:lnTo>
                    <a:lnTo>
                      <a:pt x="1" y="53"/>
                    </a:lnTo>
                    <a:lnTo>
                      <a:pt x="0" y="51"/>
                    </a:lnTo>
                    <a:lnTo>
                      <a:pt x="0" y="53"/>
                    </a:lnTo>
                    <a:lnTo>
                      <a:pt x="0" y="51"/>
                    </a:lnTo>
                    <a:lnTo>
                      <a:pt x="0" y="49"/>
                    </a:lnTo>
                    <a:lnTo>
                      <a:pt x="1" y="49"/>
                    </a:lnTo>
                    <a:lnTo>
                      <a:pt x="1" y="47"/>
                    </a:lnTo>
                    <a:lnTo>
                      <a:pt x="1" y="45"/>
                    </a:lnTo>
                    <a:lnTo>
                      <a:pt x="3" y="45"/>
                    </a:lnTo>
                    <a:lnTo>
                      <a:pt x="3" y="43"/>
                    </a:lnTo>
                    <a:lnTo>
                      <a:pt x="5" y="43"/>
                    </a:lnTo>
                    <a:lnTo>
                      <a:pt x="5" y="45"/>
                    </a:lnTo>
                    <a:lnTo>
                      <a:pt x="5" y="43"/>
                    </a:lnTo>
                    <a:lnTo>
                      <a:pt x="3" y="43"/>
                    </a:lnTo>
                    <a:lnTo>
                      <a:pt x="3" y="41"/>
                    </a:lnTo>
                    <a:lnTo>
                      <a:pt x="5" y="41"/>
                    </a:lnTo>
                    <a:lnTo>
                      <a:pt x="5" y="39"/>
                    </a:lnTo>
                    <a:lnTo>
                      <a:pt x="3" y="39"/>
                    </a:lnTo>
                    <a:lnTo>
                      <a:pt x="3" y="37"/>
                    </a:lnTo>
                    <a:lnTo>
                      <a:pt x="5" y="37"/>
                    </a:lnTo>
                    <a:lnTo>
                      <a:pt x="5" y="35"/>
                    </a:lnTo>
                    <a:lnTo>
                      <a:pt x="5" y="33"/>
                    </a:lnTo>
                    <a:lnTo>
                      <a:pt x="7" y="33"/>
                    </a:lnTo>
                    <a:lnTo>
                      <a:pt x="7" y="31"/>
                    </a:lnTo>
                    <a:lnTo>
                      <a:pt x="9" y="31"/>
                    </a:lnTo>
                    <a:lnTo>
                      <a:pt x="11" y="29"/>
                    </a:lnTo>
                    <a:lnTo>
                      <a:pt x="11" y="28"/>
                    </a:lnTo>
                    <a:lnTo>
                      <a:pt x="13" y="28"/>
                    </a:lnTo>
                    <a:lnTo>
                      <a:pt x="15" y="26"/>
                    </a:lnTo>
                    <a:lnTo>
                      <a:pt x="15" y="24"/>
                    </a:lnTo>
                    <a:lnTo>
                      <a:pt x="15" y="22"/>
                    </a:lnTo>
                    <a:lnTo>
                      <a:pt x="15" y="20"/>
                    </a:lnTo>
                    <a:lnTo>
                      <a:pt x="15" y="22"/>
                    </a:lnTo>
                    <a:lnTo>
                      <a:pt x="17" y="20"/>
                    </a:lnTo>
                    <a:lnTo>
                      <a:pt x="15" y="20"/>
                    </a:lnTo>
                    <a:lnTo>
                      <a:pt x="15" y="18"/>
                    </a:lnTo>
                    <a:lnTo>
                      <a:pt x="13" y="18"/>
                    </a:lnTo>
                    <a:lnTo>
                      <a:pt x="13" y="16"/>
                    </a:lnTo>
                    <a:lnTo>
                      <a:pt x="13" y="14"/>
                    </a:lnTo>
                    <a:lnTo>
                      <a:pt x="11" y="14"/>
                    </a:lnTo>
                    <a:lnTo>
                      <a:pt x="13" y="14"/>
                    </a:lnTo>
                    <a:lnTo>
                      <a:pt x="11" y="12"/>
                    </a:lnTo>
                    <a:lnTo>
                      <a:pt x="13" y="12"/>
                    </a:lnTo>
                    <a:lnTo>
                      <a:pt x="11" y="12"/>
                    </a:lnTo>
                    <a:lnTo>
                      <a:pt x="11" y="10"/>
                    </a:lnTo>
                    <a:lnTo>
                      <a:pt x="13" y="10"/>
                    </a:lnTo>
                    <a:lnTo>
                      <a:pt x="15" y="10"/>
                    </a:lnTo>
                    <a:lnTo>
                      <a:pt x="17" y="10"/>
                    </a:lnTo>
                    <a:lnTo>
                      <a:pt x="17" y="8"/>
                    </a:lnTo>
                    <a:lnTo>
                      <a:pt x="17" y="6"/>
                    </a:lnTo>
                    <a:lnTo>
                      <a:pt x="19" y="6"/>
                    </a:lnTo>
                    <a:lnTo>
                      <a:pt x="21" y="6"/>
                    </a:lnTo>
                    <a:lnTo>
                      <a:pt x="23" y="6"/>
                    </a:lnTo>
                    <a:lnTo>
                      <a:pt x="25" y="6"/>
                    </a:lnTo>
                    <a:lnTo>
                      <a:pt x="27" y="6"/>
                    </a:lnTo>
                    <a:lnTo>
                      <a:pt x="29" y="6"/>
                    </a:lnTo>
                    <a:lnTo>
                      <a:pt x="30" y="6"/>
                    </a:lnTo>
                    <a:lnTo>
                      <a:pt x="32" y="6"/>
                    </a:lnTo>
                    <a:lnTo>
                      <a:pt x="32" y="8"/>
                    </a:lnTo>
                    <a:lnTo>
                      <a:pt x="34" y="8"/>
                    </a:lnTo>
                    <a:lnTo>
                      <a:pt x="36" y="8"/>
                    </a:lnTo>
                    <a:lnTo>
                      <a:pt x="38" y="8"/>
                    </a:lnTo>
                    <a:lnTo>
                      <a:pt x="40" y="8"/>
                    </a:lnTo>
                    <a:lnTo>
                      <a:pt x="42" y="8"/>
                    </a:lnTo>
                    <a:lnTo>
                      <a:pt x="42" y="10"/>
                    </a:lnTo>
                    <a:lnTo>
                      <a:pt x="44" y="10"/>
                    </a:lnTo>
                    <a:lnTo>
                      <a:pt x="46" y="10"/>
                    </a:lnTo>
                    <a:lnTo>
                      <a:pt x="46" y="12"/>
                    </a:lnTo>
                    <a:lnTo>
                      <a:pt x="46" y="10"/>
                    </a:lnTo>
                    <a:lnTo>
                      <a:pt x="48" y="10"/>
                    </a:lnTo>
                    <a:lnTo>
                      <a:pt x="48" y="12"/>
                    </a:lnTo>
                    <a:lnTo>
                      <a:pt x="50" y="10"/>
                    </a:lnTo>
                    <a:lnTo>
                      <a:pt x="50" y="12"/>
                    </a:lnTo>
                    <a:lnTo>
                      <a:pt x="52" y="12"/>
                    </a:lnTo>
                    <a:lnTo>
                      <a:pt x="52" y="10"/>
                    </a:lnTo>
                    <a:lnTo>
                      <a:pt x="54" y="12"/>
                    </a:lnTo>
                    <a:lnTo>
                      <a:pt x="54" y="14"/>
                    </a:lnTo>
                    <a:lnTo>
                      <a:pt x="54" y="12"/>
                    </a:lnTo>
                    <a:lnTo>
                      <a:pt x="56" y="12"/>
                    </a:lnTo>
                    <a:lnTo>
                      <a:pt x="56" y="10"/>
                    </a:lnTo>
                    <a:lnTo>
                      <a:pt x="58" y="10"/>
                    </a:lnTo>
                    <a:lnTo>
                      <a:pt x="58" y="12"/>
                    </a:lnTo>
                    <a:lnTo>
                      <a:pt x="59" y="14"/>
                    </a:lnTo>
                    <a:lnTo>
                      <a:pt x="59" y="12"/>
                    </a:lnTo>
                    <a:lnTo>
                      <a:pt x="61" y="12"/>
                    </a:lnTo>
                    <a:lnTo>
                      <a:pt x="63" y="12"/>
                    </a:lnTo>
                    <a:lnTo>
                      <a:pt x="65" y="12"/>
                    </a:lnTo>
                    <a:lnTo>
                      <a:pt x="67" y="12"/>
                    </a:lnTo>
                    <a:lnTo>
                      <a:pt x="67" y="14"/>
                    </a:lnTo>
                    <a:lnTo>
                      <a:pt x="69" y="14"/>
                    </a:lnTo>
                    <a:lnTo>
                      <a:pt x="69" y="16"/>
                    </a:lnTo>
                    <a:lnTo>
                      <a:pt x="69" y="14"/>
                    </a:lnTo>
                    <a:lnTo>
                      <a:pt x="69" y="12"/>
                    </a:lnTo>
                    <a:lnTo>
                      <a:pt x="69" y="10"/>
                    </a:lnTo>
                    <a:lnTo>
                      <a:pt x="69" y="8"/>
                    </a:lnTo>
                    <a:lnTo>
                      <a:pt x="71" y="8"/>
                    </a:lnTo>
                    <a:lnTo>
                      <a:pt x="71" y="6"/>
                    </a:lnTo>
                    <a:lnTo>
                      <a:pt x="73" y="6"/>
                    </a:lnTo>
                    <a:lnTo>
                      <a:pt x="73" y="4"/>
                    </a:lnTo>
                    <a:lnTo>
                      <a:pt x="75" y="4"/>
                    </a:lnTo>
                    <a:lnTo>
                      <a:pt x="77" y="4"/>
                    </a:lnTo>
                    <a:lnTo>
                      <a:pt x="79" y="4"/>
                    </a:lnTo>
                    <a:lnTo>
                      <a:pt x="81" y="4"/>
                    </a:lnTo>
                    <a:lnTo>
                      <a:pt x="83" y="4"/>
                    </a:lnTo>
                    <a:lnTo>
                      <a:pt x="85" y="2"/>
                    </a:lnTo>
                    <a:lnTo>
                      <a:pt x="85" y="0"/>
                    </a:lnTo>
                    <a:lnTo>
                      <a:pt x="87" y="2"/>
                    </a:lnTo>
                    <a:lnTo>
                      <a:pt x="88" y="2"/>
                    </a:lnTo>
                    <a:lnTo>
                      <a:pt x="90" y="0"/>
                    </a:lnTo>
                    <a:close/>
                    <a:moveTo>
                      <a:pt x="65" y="76"/>
                    </a:moveTo>
                    <a:lnTo>
                      <a:pt x="65" y="78"/>
                    </a:lnTo>
                    <a:lnTo>
                      <a:pt x="67" y="78"/>
                    </a:lnTo>
                    <a:lnTo>
                      <a:pt x="67" y="80"/>
                    </a:lnTo>
                    <a:lnTo>
                      <a:pt x="69" y="80"/>
                    </a:lnTo>
                    <a:lnTo>
                      <a:pt x="67" y="78"/>
                    </a:lnTo>
                    <a:lnTo>
                      <a:pt x="67" y="76"/>
                    </a:lnTo>
                    <a:lnTo>
                      <a:pt x="67" y="78"/>
                    </a:lnTo>
                    <a:lnTo>
                      <a:pt x="67" y="76"/>
                    </a:lnTo>
                    <a:lnTo>
                      <a:pt x="65" y="76"/>
                    </a:lnTo>
                    <a:close/>
                    <a:moveTo>
                      <a:pt x="98" y="78"/>
                    </a:moveTo>
                    <a:lnTo>
                      <a:pt x="100" y="80"/>
                    </a:lnTo>
                    <a:lnTo>
                      <a:pt x="98" y="80"/>
                    </a:lnTo>
                    <a:lnTo>
                      <a:pt x="98" y="78"/>
                    </a:lnTo>
                    <a:lnTo>
                      <a:pt x="98" y="80"/>
                    </a:lnTo>
                    <a:lnTo>
                      <a:pt x="98" y="78"/>
                    </a:lnTo>
                    <a:lnTo>
                      <a:pt x="98" y="80"/>
                    </a:lnTo>
                    <a:lnTo>
                      <a:pt x="98" y="78"/>
                    </a:lnTo>
                    <a:lnTo>
                      <a:pt x="96" y="78"/>
                    </a:lnTo>
                    <a:lnTo>
                      <a:pt x="94" y="78"/>
                    </a:lnTo>
                    <a:lnTo>
                      <a:pt x="96" y="80"/>
                    </a:lnTo>
                    <a:lnTo>
                      <a:pt x="98" y="82"/>
                    </a:lnTo>
                    <a:lnTo>
                      <a:pt x="98" y="80"/>
                    </a:lnTo>
                    <a:lnTo>
                      <a:pt x="96" y="80"/>
                    </a:lnTo>
                    <a:lnTo>
                      <a:pt x="98" y="80"/>
                    </a:lnTo>
                    <a:lnTo>
                      <a:pt x="98" y="82"/>
                    </a:lnTo>
                    <a:lnTo>
                      <a:pt x="100" y="82"/>
                    </a:lnTo>
                    <a:lnTo>
                      <a:pt x="98" y="82"/>
                    </a:lnTo>
                    <a:lnTo>
                      <a:pt x="98" y="80"/>
                    </a:lnTo>
                    <a:lnTo>
                      <a:pt x="100" y="80"/>
                    </a:lnTo>
                    <a:lnTo>
                      <a:pt x="100" y="82"/>
                    </a:lnTo>
                    <a:lnTo>
                      <a:pt x="100" y="80"/>
                    </a:lnTo>
                    <a:lnTo>
                      <a:pt x="100" y="82"/>
                    </a:lnTo>
                    <a:lnTo>
                      <a:pt x="100" y="80"/>
                    </a:lnTo>
                    <a:lnTo>
                      <a:pt x="100" y="82"/>
                    </a:lnTo>
                    <a:lnTo>
                      <a:pt x="102" y="82"/>
                    </a:lnTo>
                    <a:lnTo>
                      <a:pt x="102" y="84"/>
                    </a:lnTo>
                    <a:lnTo>
                      <a:pt x="104" y="82"/>
                    </a:lnTo>
                    <a:lnTo>
                      <a:pt x="104" y="84"/>
                    </a:lnTo>
                    <a:lnTo>
                      <a:pt x="102" y="84"/>
                    </a:lnTo>
                    <a:lnTo>
                      <a:pt x="104" y="84"/>
                    </a:lnTo>
                    <a:lnTo>
                      <a:pt x="104" y="86"/>
                    </a:lnTo>
                    <a:lnTo>
                      <a:pt x="106" y="86"/>
                    </a:lnTo>
                    <a:lnTo>
                      <a:pt x="106" y="87"/>
                    </a:lnTo>
                    <a:lnTo>
                      <a:pt x="106" y="89"/>
                    </a:lnTo>
                    <a:lnTo>
                      <a:pt x="108" y="89"/>
                    </a:lnTo>
                    <a:lnTo>
                      <a:pt x="110" y="89"/>
                    </a:lnTo>
                    <a:lnTo>
                      <a:pt x="108" y="89"/>
                    </a:lnTo>
                    <a:lnTo>
                      <a:pt x="108" y="86"/>
                    </a:lnTo>
                    <a:lnTo>
                      <a:pt x="106" y="86"/>
                    </a:lnTo>
                    <a:lnTo>
                      <a:pt x="106" y="84"/>
                    </a:lnTo>
                    <a:lnTo>
                      <a:pt x="104" y="84"/>
                    </a:lnTo>
                    <a:lnTo>
                      <a:pt x="104" y="82"/>
                    </a:lnTo>
                    <a:lnTo>
                      <a:pt x="104" y="80"/>
                    </a:lnTo>
                    <a:lnTo>
                      <a:pt x="104" y="82"/>
                    </a:lnTo>
                    <a:lnTo>
                      <a:pt x="104" y="80"/>
                    </a:lnTo>
                    <a:lnTo>
                      <a:pt x="102" y="80"/>
                    </a:lnTo>
                    <a:lnTo>
                      <a:pt x="102" y="82"/>
                    </a:lnTo>
                    <a:lnTo>
                      <a:pt x="100" y="82"/>
                    </a:lnTo>
                    <a:lnTo>
                      <a:pt x="100" y="80"/>
                    </a:lnTo>
                    <a:lnTo>
                      <a:pt x="102" y="80"/>
                    </a:lnTo>
                    <a:lnTo>
                      <a:pt x="102" y="78"/>
                    </a:lnTo>
                    <a:lnTo>
                      <a:pt x="102" y="80"/>
                    </a:lnTo>
                    <a:lnTo>
                      <a:pt x="100" y="78"/>
                    </a:lnTo>
                    <a:lnTo>
                      <a:pt x="100" y="80"/>
                    </a:lnTo>
                    <a:lnTo>
                      <a:pt x="100" y="78"/>
                    </a:lnTo>
                    <a:lnTo>
                      <a:pt x="98" y="78"/>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35" name="Freeform 1510"/>
              <p:cNvSpPr>
                <a:spLocks noEditPoints="1"/>
              </p:cNvSpPr>
              <p:nvPr/>
            </p:nvSpPr>
            <p:spPr bwMode="gray">
              <a:xfrm>
                <a:off x="5338379" y="2189368"/>
                <a:ext cx="76346" cy="132397"/>
              </a:xfrm>
              <a:custGeom>
                <a:avLst/>
                <a:gdLst>
                  <a:gd name="T0" fmla="*/ 25 w 79"/>
                  <a:gd name="T1" fmla="*/ 133 h 137"/>
                  <a:gd name="T2" fmla="*/ 34 w 79"/>
                  <a:gd name="T3" fmla="*/ 130 h 137"/>
                  <a:gd name="T4" fmla="*/ 32 w 79"/>
                  <a:gd name="T5" fmla="*/ 126 h 137"/>
                  <a:gd name="T6" fmla="*/ 13 w 79"/>
                  <a:gd name="T7" fmla="*/ 118 h 137"/>
                  <a:gd name="T8" fmla="*/ 1 w 79"/>
                  <a:gd name="T9" fmla="*/ 108 h 137"/>
                  <a:gd name="T10" fmla="*/ 75 w 79"/>
                  <a:gd name="T11" fmla="*/ 99 h 137"/>
                  <a:gd name="T12" fmla="*/ 77 w 79"/>
                  <a:gd name="T13" fmla="*/ 108 h 137"/>
                  <a:gd name="T14" fmla="*/ 77 w 79"/>
                  <a:gd name="T15" fmla="*/ 120 h 137"/>
                  <a:gd name="T16" fmla="*/ 71 w 79"/>
                  <a:gd name="T17" fmla="*/ 122 h 137"/>
                  <a:gd name="T18" fmla="*/ 61 w 79"/>
                  <a:gd name="T19" fmla="*/ 126 h 137"/>
                  <a:gd name="T20" fmla="*/ 54 w 79"/>
                  <a:gd name="T21" fmla="*/ 114 h 137"/>
                  <a:gd name="T22" fmla="*/ 46 w 79"/>
                  <a:gd name="T23" fmla="*/ 114 h 137"/>
                  <a:gd name="T24" fmla="*/ 42 w 79"/>
                  <a:gd name="T25" fmla="*/ 110 h 137"/>
                  <a:gd name="T26" fmla="*/ 54 w 79"/>
                  <a:gd name="T27" fmla="*/ 106 h 137"/>
                  <a:gd name="T28" fmla="*/ 63 w 79"/>
                  <a:gd name="T29" fmla="*/ 104 h 137"/>
                  <a:gd name="T30" fmla="*/ 69 w 79"/>
                  <a:gd name="T31" fmla="*/ 95 h 137"/>
                  <a:gd name="T32" fmla="*/ 59 w 79"/>
                  <a:gd name="T33" fmla="*/ 93 h 137"/>
                  <a:gd name="T34" fmla="*/ 58 w 79"/>
                  <a:gd name="T35" fmla="*/ 95 h 137"/>
                  <a:gd name="T36" fmla="*/ 69 w 79"/>
                  <a:gd name="T37" fmla="*/ 91 h 137"/>
                  <a:gd name="T38" fmla="*/ 61 w 79"/>
                  <a:gd name="T39" fmla="*/ 89 h 137"/>
                  <a:gd name="T40" fmla="*/ 73 w 79"/>
                  <a:gd name="T41" fmla="*/ 87 h 137"/>
                  <a:gd name="T42" fmla="*/ 50 w 79"/>
                  <a:gd name="T43" fmla="*/ 97 h 137"/>
                  <a:gd name="T44" fmla="*/ 48 w 79"/>
                  <a:gd name="T45" fmla="*/ 91 h 137"/>
                  <a:gd name="T46" fmla="*/ 54 w 79"/>
                  <a:gd name="T47" fmla="*/ 93 h 137"/>
                  <a:gd name="T48" fmla="*/ 56 w 79"/>
                  <a:gd name="T49" fmla="*/ 85 h 137"/>
                  <a:gd name="T50" fmla="*/ 15 w 79"/>
                  <a:gd name="T51" fmla="*/ 97 h 137"/>
                  <a:gd name="T52" fmla="*/ 5 w 79"/>
                  <a:gd name="T53" fmla="*/ 104 h 137"/>
                  <a:gd name="T54" fmla="*/ 9 w 79"/>
                  <a:gd name="T55" fmla="*/ 101 h 137"/>
                  <a:gd name="T56" fmla="*/ 19 w 79"/>
                  <a:gd name="T57" fmla="*/ 85 h 137"/>
                  <a:gd name="T58" fmla="*/ 63 w 79"/>
                  <a:gd name="T59" fmla="*/ 81 h 137"/>
                  <a:gd name="T60" fmla="*/ 63 w 79"/>
                  <a:gd name="T61" fmla="*/ 89 h 137"/>
                  <a:gd name="T62" fmla="*/ 61 w 79"/>
                  <a:gd name="T63" fmla="*/ 81 h 137"/>
                  <a:gd name="T64" fmla="*/ 44 w 79"/>
                  <a:gd name="T65" fmla="*/ 79 h 137"/>
                  <a:gd name="T66" fmla="*/ 42 w 79"/>
                  <a:gd name="T67" fmla="*/ 91 h 137"/>
                  <a:gd name="T68" fmla="*/ 27 w 79"/>
                  <a:gd name="T69" fmla="*/ 77 h 137"/>
                  <a:gd name="T70" fmla="*/ 36 w 79"/>
                  <a:gd name="T71" fmla="*/ 77 h 137"/>
                  <a:gd name="T72" fmla="*/ 23 w 79"/>
                  <a:gd name="T73" fmla="*/ 74 h 137"/>
                  <a:gd name="T74" fmla="*/ 69 w 79"/>
                  <a:gd name="T75" fmla="*/ 75 h 137"/>
                  <a:gd name="T76" fmla="*/ 71 w 79"/>
                  <a:gd name="T77" fmla="*/ 83 h 137"/>
                  <a:gd name="T78" fmla="*/ 63 w 79"/>
                  <a:gd name="T79" fmla="*/ 77 h 137"/>
                  <a:gd name="T80" fmla="*/ 56 w 79"/>
                  <a:gd name="T81" fmla="*/ 75 h 137"/>
                  <a:gd name="T82" fmla="*/ 52 w 79"/>
                  <a:gd name="T83" fmla="*/ 74 h 137"/>
                  <a:gd name="T84" fmla="*/ 54 w 79"/>
                  <a:gd name="T85" fmla="*/ 72 h 137"/>
                  <a:gd name="T86" fmla="*/ 58 w 79"/>
                  <a:gd name="T87" fmla="*/ 68 h 137"/>
                  <a:gd name="T88" fmla="*/ 38 w 79"/>
                  <a:gd name="T89" fmla="*/ 68 h 137"/>
                  <a:gd name="T90" fmla="*/ 30 w 79"/>
                  <a:gd name="T91" fmla="*/ 68 h 137"/>
                  <a:gd name="T92" fmla="*/ 32 w 79"/>
                  <a:gd name="T93" fmla="*/ 64 h 137"/>
                  <a:gd name="T94" fmla="*/ 59 w 79"/>
                  <a:gd name="T95" fmla="*/ 60 h 137"/>
                  <a:gd name="T96" fmla="*/ 42 w 79"/>
                  <a:gd name="T97" fmla="*/ 52 h 137"/>
                  <a:gd name="T98" fmla="*/ 42 w 79"/>
                  <a:gd name="T99" fmla="*/ 21 h 137"/>
                  <a:gd name="T100" fmla="*/ 44 w 79"/>
                  <a:gd name="T101" fmla="*/ 37 h 137"/>
                  <a:gd name="T102" fmla="*/ 36 w 79"/>
                  <a:gd name="T103" fmla="*/ 50 h 137"/>
                  <a:gd name="T104" fmla="*/ 44 w 79"/>
                  <a:gd name="T105" fmla="*/ 56 h 137"/>
                  <a:gd name="T106" fmla="*/ 52 w 79"/>
                  <a:gd name="T107" fmla="*/ 60 h 137"/>
                  <a:gd name="T108" fmla="*/ 58 w 79"/>
                  <a:gd name="T109" fmla="*/ 70 h 137"/>
                  <a:gd name="T110" fmla="*/ 48 w 79"/>
                  <a:gd name="T111" fmla="*/ 64 h 137"/>
                  <a:gd name="T112" fmla="*/ 40 w 79"/>
                  <a:gd name="T113" fmla="*/ 60 h 137"/>
                  <a:gd name="T114" fmla="*/ 29 w 79"/>
                  <a:gd name="T115" fmla="*/ 58 h 137"/>
                  <a:gd name="T116" fmla="*/ 25 w 79"/>
                  <a:gd name="T117" fmla="*/ 54 h 137"/>
                  <a:gd name="T118" fmla="*/ 23 w 79"/>
                  <a:gd name="T119" fmla="*/ 41 h 137"/>
                  <a:gd name="T120" fmla="*/ 29 w 79"/>
                  <a:gd name="T121" fmla="*/ 35 h 137"/>
                  <a:gd name="T122" fmla="*/ 36 w 79"/>
                  <a:gd name="T123" fmla="*/ 17 h 137"/>
                  <a:gd name="T124" fmla="*/ 40 w 79"/>
                  <a:gd name="T125"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137">
                    <a:moveTo>
                      <a:pt x="21" y="137"/>
                    </a:moveTo>
                    <a:lnTo>
                      <a:pt x="19" y="135"/>
                    </a:lnTo>
                    <a:lnTo>
                      <a:pt x="21" y="135"/>
                    </a:lnTo>
                    <a:lnTo>
                      <a:pt x="21" y="137"/>
                    </a:lnTo>
                    <a:close/>
                    <a:moveTo>
                      <a:pt x="23" y="137"/>
                    </a:moveTo>
                    <a:lnTo>
                      <a:pt x="23" y="135"/>
                    </a:lnTo>
                    <a:lnTo>
                      <a:pt x="23" y="137"/>
                    </a:lnTo>
                    <a:close/>
                    <a:moveTo>
                      <a:pt x="23" y="135"/>
                    </a:moveTo>
                    <a:lnTo>
                      <a:pt x="23" y="133"/>
                    </a:lnTo>
                    <a:lnTo>
                      <a:pt x="23" y="135"/>
                    </a:lnTo>
                    <a:close/>
                    <a:moveTo>
                      <a:pt x="27" y="133"/>
                    </a:moveTo>
                    <a:lnTo>
                      <a:pt x="27" y="135"/>
                    </a:lnTo>
                    <a:lnTo>
                      <a:pt x="27" y="133"/>
                    </a:lnTo>
                    <a:lnTo>
                      <a:pt x="25" y="133"/>
                    </a:lnTo>
                    <a:lnTo>
                      <a:pt x="25" y="135"/>
                    </a:lnTo>
                    <a:lnTo>
                      <a:pt x="23" y="135"/>
                    </a:lnTo>
                    <a:lnTo>
                      <a:pt x="23" y="133"/>
                    </a:lnTo>
                    <a:lnTo>
                      <a:pt x="25" y="133"/>
                    </a:lnTo>
                    <a:lnTo>
                      <a:pt x="27" y="133"/>
                    </a:lnTo>
                    <a:lnTo>
                      <a:pt x="27" y="132"/>
                    </a:lnTo>
                    <a:lnTo>
                      <a:pt x="27" y="133"/>
                    </a:lnTo>
                    <a:close/>
                    <a:moveTo>
                      <a:pt x="32" y="132"/>
                    </a:moveTo>
                    <a:lnTo>
                      <a:pt x="30" y="132"/>
                    </a:lnTo>
                    <a:lnTo>
                      <a:pt x="32" y="132"/>
                    </a:lnTo>
                    <a:close/>
                    <a:moveTo>
                      <a:pt x="30" y="130"/>
                    </a:moveTo>
                    <a:lnTo>
                      <a:pt x="32" y="130"/>
                    </a:lnTo>
                    <a:lnTo>
                      <a:pt x="30" y="130"/>
                    </a:lnTo>
                    <a:close/>
                    <a:moveTo>
                      <a:pt x="34" y="130"/>
                    </a:moveTo>
                    <a:lnTo>
                      <a:pt x="34" y="128"/>
                    </a:lnTo>
                    <a:lnTo>
                      <a:pt x="34" y="130"/>
                    </a:lnTo>
                    <a:close/>
                    <a:moveTo>
                      <a:pt x="40" y="128"/>
                    </a:moveTo>
                    <a:lnTo>
                      <a:pt x="40" y="126"/>
                    </a:lnTo>
                    <a:lnTo>
                      <a:pt x="38" y="126"/>
                    </a:lnTo>
                    <a:lnTo>
                      <a:pt x="40" y="126"/>
                    </a:lnTo>
                    <a:lnTo>
                      <a:pt x="40" y="128"/>
                    </a:lnTo>
                    <a:close/>
                    <a:moveTo>
                      <a:pt x="32" y="126"/>
                    </a:moveTo>
                    <a:lnTo>
                      <a:pt x="34" y="126"/>
                    </a:lnTo>
                    <a:lnTo>
                      <a:pt x="34" y="128"/>
                    </a:lnTo>
                    <a:lnTo>
                      <a:pt x="36" y="128"/>
                    </a:lnTo>
                    <a:lnTo>
                      <a:pt x="34" y="128"/>
                    </a:lnTo>
                    <a:lnTo>
                      <a:pt x="32" y="128"/>
                    </a:lnTo>
                    <a:lnTo>
                      <a:pt x="32" y="126"/>
                    </a:lnTo>
                    <a:close/>
                    <a:moveTo>
                      <a:pt x="29" y="126"/>
                    </a:moveTo>
                    <a:lnTo>
                      <a:pt x="29" y="124"/>
                    </a:lnTo>
                    <a:lnTo>
                      <a:pt x="29" y="126"/>
                    </a:lnTo>
                    <a:close/>
                    <a:moveTo>
                      <a:pt x="42" y="124"/>
                    </a:moveTo>
                    <a:lnTo>
                      <a:pt x="40" y="124"/>
                    </a:lnTo>
                    <a:lnTo>
                      <a:pt x="40" y="122"/>
                    </a:lnTo>
                    <a:lnTo>
                      <a:pt x="42" y="122"/>
                    </a:lnTo>
                    <a:lnTo>
                      <a:pt x="44" y="122"/>
                    </a:lnTo>
                    <a:lnTo>
                      <a:pt x="42" y="122"/>
                    </a:lnTo>
                    <a:lnTo>
                      <a:pt x="42" y="124"/>
                    </a:lnTo>
                    <a:close/>
                    <a:moveTo>
                      <a:pt x="13" y="118"/>
                    </a:moveTo>
                    <a:lnTo>
                      <a:pt x="13" y="120"/>
                    </a:lnTo>
                    <a:lnTo>
                      <a:pt x="11" y="118"/>
                    </a:lnTo>
                    <a:lnTo>
                      <a:pt x="13" y="118"/>
                    </a:lnTo>
                    <a:close/>
                    <a:moveTo>
                      <a:pt x="73" y="120"/>
                    </a:moveTo>
                    <a:lnTo>
                      <a:pt x="71" y="120"/>
                    </a:lnTo>
                    <a:lnTo>
                      <a:pt x="71" y="118"/>
                    </a:lnTo>
                    <a:lnTo>
                      <a:pt x="73" y="118"/>
                    </a:lnTo>
                    <a:lnTo>
                      <a:pt x="73" y="120"/>
                    </a:lnTo>
                    <a:close/>
                    <a:moveTo>
                      <a:pt x="50" y="116"/>
                    </a:moveTo>
                    <a:lnTo>
                      <a:pt x="48" y="116"/>
                    </a:lnTo>
                    <a:lnTo>
                      <a:pt x="50" y="116"/>
                    </a:lnTo>
                    <a:lnTo>
                      <a:pt x="48" y="116"/>
                    </a:lnTo>
                    <a:lnTo>
                      <a:pt x="50" y="116"/>
                    </a:lnTo>
                    <a:close/>
                    <a:moveTo>
                      <a:pt x="0" y="110"/>
                    </a:moveTo>
                    <a:lnTo>
                      <a:pt x="0" y="112"/>
                    </a:lnTo>
                    <a:lnTo>
                      <a:pt x="0" y="110"/>
                    </a:lnTo>
                    <a:close/>
                    <a:moveTo>
                      <a:pt x="1" y="108"/>
                    </a:moveTo>
                    <a:lnTo>
                      <a:pt x="3" y="108"/>
                    </a:lnTo>
                    <a:lnTo>
                      <a:pt x="1" y="108"/>
                    </a:lnTo>
                    <a:close/>
                    <a:moveTo>
                      <a:pt x="56" y="101"/>
                    </a:moveTo>
                    <a:lnTo>
                      <a:pt x="54" y="101"/>
                    </a:lnTo>
                    <a:lnTo>
                      <a:pt x="56" y="101"/>
                    </a:lnTo>
                    <a:close/>
                    <a:moveTo>
                      <a:pt x="73" y="97"/>
                    </a:moveTo>
                    <a:lnTo>
                      <a:pt x="75" y="97"/>
                    </a:lnTo>
                    <a:lnTo>
                      <a:pt x="73" y="97"/>
                    </a:lnTo>
                    <a:lnTo>
                      <a:pt x="73" y="95"/>
                    </a:lnTo>
                    <a:lnTo>
                      <a:pt x="73" y="97"/>
                    </a:lnTo>
                    <a:close/>
                    <a:moveTo>
                      <a:pt x="71" y="97"/>
                    </a:moveTo>
                    <a:lnTo>
                      <a:pt x="73" y="97"/>
                    </a:lnTo>
                    <a:lnTo>
                      <a:pt x="73" y="99"/>
                    </a:lnTo>
                    <a:lnTo>
                      <a:pt x="75" y="99"/>
                    </a:lnTo>
                    <a:lnTo>
                      <a:pt x="73" y="99"/>
                    </a:lnTo>
                    <a:lnTo>
                      <a:pt x="75" y="99"/>
                    </a:lnTo>
                    <a:lnTo>
                      <a:pt x="75" y="101"/>
                    </a:lnTo>
                    <a:lnTo>
                      <a:pt x="75" y="99"/>
                    </a:lnTo>
                    <a:lnTo>
                      <a:pt x="75" y="101"/>
                    </a:lnTo>
                    <a:lnTo>
                      <a:pt x="75" y="103"/>
                    </a:lnTo>
                    <a:lnTo>
                      <a:pt x="77" y="103"/>
                    </a:lnTo>
                    <a:lnTo>
                      <a:pt x="77" y="104"/>
                    </a:lnTo>
                    <a:lnTo>
                      <a:pt x="75" y="104"/>
                    </a:lnTo>
                    <a:lnTo>
                      <a:pt x="75" y="106"/>
                    </a:lnTo>
                    <a:lnTo>
                      <a:pt x="77" y="106"/>
                    </a:lnTo>
                    <a:lnTo>
                      <a:pt x="75" y="106"/>
                    </a:lnTo>
                    <a:lnTo>
                      <a:pt x="77" y="106"/>
                    </a:lnTo>
                    <a:lnTo>
                      <a:pt x="77" y="108"/>
                    </a:lnTo>
                    <a:lnTo>
                      <a:pt x="79" y="108"/>
                    </a:lnTo>
                    <a:lnTo>
                      <a:pt x="77" y="108"/>
                    </a:lnTo>
                    <a:lnTo>
                      <a:pt x="77" y="110"/>
                    </a:lnTo>
                    <a:lnTo>
                      <a:pt x="79" y="110"/>
                    </a:lnTo>
                    <a:lnTo>
                      <a:pt x="77" y="110"/>
                    </a:lnTo>
                    <a:lnTo>
                      <a:pt x="77" y="112"/>
                    </a:lnTo>
                    <a:lnTo>
                      <a:pt x="79" y="112"/>
                    </a:lnTo>
                    <a:lnTo>
                      <a:pt x="79" y="114"/>
                    </a:lnTo>
                    <a:lnTo>
                      <a:pt x="79" y="116"/>
                    </a:lnTo>
                    <a:lnTo>
                      <a:pt x="79" y="118"/>
                    </a:lnTo>
                    <a:lnTo>
                      <a:pt x="77" y="118"/>
                    </a:lnTo>
                    <a:lnTo>
                      <a:pt x="77" y="120"/>
                    </a:lnTo>
                    <a:lnTo>
                      <a:pt x="75" y="120"/>
                    </a:lnTo>
                    <a:lnTo>
                      <a:pt x="77" y="120"/>
                    </a:lnTo>
                    <a:lnTo>
                      <a:pt x="77" y="122"/>
                    </a:lnTo>
                    <a:lnTo>
                      <a:pt x="75" y="124"/>
                    </a:lnTo>
                    <a:lnTo>
                      <a:pt x="75" y="122"/>
                    </a:lnTo>
                    <a:lnTo>
                      <a:pt x="75" y="120"/>
                    </a:lnTo>
                    <a:lnTo>
                      <a:pt x="73" y="120"/>
                    </a:lnTo>
                    <a:lnTo>
                      <a:pt x="73" y="118"/>
                    </a:lnTo>
                    <a:lnTo>
                      <a:pt x="73" y="116"/>
                    </a:lnTo>
                    <a:lnTo>
                      <a:pt x="71" y="116"/>
                    </a:lnTo>
                    <a:lnTo>
                      <a:pt x="71" y="118"/>
                    </a:lnTo>
                    <a:lnTo>
                      <a:pt x="69" y="118"/>
                    </a:lnTo>
                    <a:lnTo>
                      <a:pt x="69" y="120"/>
                    </a:lnTo>
                    <a:lnTo>
                      <a:pt x="69" y="122"/>
                    </a:lnTo>
                    <a:lnTo>
                      <a:pt x="71" y="124"/>
                    </a:lnTo>
                    <a:lnTo>
                      <a:pt x="71" y="122"/>
                    </a:lnTo>
                    <a:lnTo>
                      <a:pt x="71" y="124"/>
                    </a:lnTo>
                    <a:lnTo>
                      <a:pt x="71" y="126"/>
                    </a:lnTo>
                    <a:lnTo>
                      <a:pt x="71" y="128"/>
                    </a:lnTo>
                    <a:lnTo>
                      <a:pt x="69" y="130"/>
                    </a:lnTo>
                    <a:lnTo>
                      <a:pt x="69" y="132"/>
                    </a:lnTo>
                    <a:lnTo>
                      <a:pt x="69" y="130"/>
                    </a:lnTo>
                    <a:lnTo>
                      <a:pt x="67" y="130"/>
                    </a:lnTo>
                    <a:lnTo>
                      <a:pt x="67" y="128"/>
                    </a:lnTo>
                    <a:lnTo>
                      <a:pt x="67" y="126"/>
                    </a:lnTo>
                    <a:lnTo>
                      <a:pt x="67" y="128"/>
                    </a:lnTo>
                    <a:lnTo>
                      <a:pt x="65" y="128"/>
                    </a:lnTo>
                    <a:lnTo>
                      <a:pt x="63" y="128"/>
                    </a:lnTo>
                    <a:lnTo>
                      <a:pt x="61" y="128"/>
                    </a:lnTo>
                    <a:lnTo>
                      <a:pt x="61" y="126"/>
                    </a:lnTo>
                    <a:lnTo>
                      <a:pt x="59" y="126"/>
                    </a:lnTo>
                    <a:lnTo>
                      <a:pt x="59" y="124"/>
                    </a:lnTo>
                    <a:lnTo>
                      <a:pt x="58" y="124"/>
                    </a:lnTo>
                    <a:lnTo>
                      <a:pt x="58" y="122"/>
                    </a:lnTo>
                    <a:lnTo>
                      <a:pt x="58" y="120"/>
                    </a:lnTo>
                    <a:lnTo>
                      <a:pt x="58" y="118"/>
                    </a:lnTo>
                    <a:lnTo>
                      <a:pt x="59" y="118"/>
                    </a:lnTo>
                    <a:lnTo>
                      <a:pt x="59" y="116"/>
                    </a:lnTo>
                    <a:lnTo>
                      <a:pt x="59" y="114"/>
                    </a:lnTo>
                    <a:lnTo>
                      <a:pt x="58" y="114"/>
                    </a:lnTo>
                    <a:lnTo>
                      <a:pt x="58" y="112"/>
                    </a:lnTo>
                    <a:lnTo>
                      <a:pt x="56" y="112"/>
                    </a:lnTo>
                    <a:lnTo>
                      <a:pt x="54" y="112"/>
                    </a:lnTo>
                    <a:lnTo>
                      <a:pt x="54" y="114"/>
                    </a:lnTo>
                    <a:lnTo>
                      <a:pt x="52" y="114"/>
                    </a:lnTo>
                    <a:lnTo>
                      <a:pt x="54" y="114"/>
                    </a:lnTo>
                    <a:lnTo>
                      <a:pt x="54" y="116"/>
                    </a:lnTo>
                    <a:lnTo>
                      <a:pt x="52" y="116"/>
                    </a:lnTo>
                    <a:lnTo>
                      <a:pt x="52" y="114"/>
                    </a:lnTo>
                    <a:lnTo>
                      <a:pt x="50" y="114"/>
                    </a:lnTo>
                    <a:lnTo>
                      <a:pt x="52" y="114"/>
                    </a:lnTo>
                    <a:lnTo>
                      <a:pt x="50" y="114"/>
                    </a:lnTo>
                    <a:lnTo>
                      <a:pt x="50" y="112"/>
                    </a:lnTo>
                    <a:lnTo>
                      <a:pt x="50" y="114"/>
                    </a:lnTo>
                    <a:lnTo>
                      <a:pt x="48" y="114"/>
                    </a:lnTo>
                    <a:lnTo>
                      <a:pt x="48" y="112"/>
                    </a:lnTo>
                    <a:lnTo>
                      <a:pt x="46" y="112"/>
                    </a:lnTo>
                    <a:lnTo>
                      <a:pt x="46" y="114"/>
                    </a:lnTo>
                    <a:lnTo>
                      <a:pt x="44" y="114"/>
                    </a:lnTo>
                    <a:lnTo>
                      <a:pt x="46" y="114"/>
                    </a:lnTo>
                    <a:lnTo>
                      <a:pt x="44" y="114"/>
                    </a:lnTo>
                    <a:lnTo>
                      <a:pt x="44" y="116"/>
                    </a:lnTo>
                    <a:lnTo>
                      <a:pt x="44" y="118"/>
                    </a:lnTo>
                    <a:lnTo>
                      <a:pt x="42" y="118"/>
                    </a:lnTo>
                    <a:lnTo>
                      <a:pt x="42" y="120"/>
                    </a:lnTo>
                    <a:lnTo>
                      <a:pt x="40" y="120"/>
                    </a:lnTo>
                    <a:lnTo>
                      <a:pt x="40" y="118"/>
                    </a:lnTo>
                    <a:lnTo>
                      <a:pt x="40" y="116"/>
                    </a:lnTo>
                    <a:lnTo>
                      <a:pt x="42" y="116"/>
                    </a:lnTo>
                    <a:lnTo>
                      <a:pt x="42" y="114"/>
                    </a:lnTo>
                    <a:lnTo>
                      <a:pt x="42" y="112"/>
                    </a:lnTo>
                    <a:lnTo>
                      <a:pt x="42" y="110"/>
                    </a:lnTo>
                    <a:lnTo>
                      <a:pt x="44" y="110"/>
                    </a:lnTo>
                    <a:lnTo>
                      <a:pt x="46" y="110"/>
                    </a:lnTo>
                    <a:lnTo>
                      <a:pt x="46" y="108"/>
                    </a:lnTo>
                    <a:lnTo>
                      <a:pt x="46" y="110"/>
                    </a:lnTo>
                    <a:lnTo>
                      <a:pt x="48" y="110"/>
                    </a:lnTo>
                    <a:lnTo>
                      <a:pt x="48" y="108"/>
                    </a:lnTo>
                    <a:lnTo>
                      <a:pt x="50" y="108"/>
                    </a:lnTo>
                    <a:lnTo>
                      <a:pt x="50" y="106"/>
                    </a:lnTo>
                    <a:lnTo>
                      <a:pt x="52" y="106"/>
                    </a:lnTo>
                    <a:lnTo>
                      <a:pt x="52" y="104"/>
                    </a:lnTo>
                    <a:lnTo>
                      <a:pt x="54" y="104"/>
                    </a:lnTo>
                    <a:lnTo>
                      <a:pt x="52" y="104"/>
                    </a:lnTo>
                    <a:lnTo>
                      <a:pt x="54" y="104"/>
                    </a:lnTo>
                    <a:lnTo>
                      <a:pt x="54" y="106"/>
                    </a:lnTo>
                    <a:lnTo>
                      <a:pt x="54" y="104"/>
                    </a:lnTo>
                    <a:lnTo>
                      <a:pt x="56" y="104"/>
                    </a:lnTo>
                    <a:lnTo>
                      <a:pt x="56" y="106"/>
                    </a:lnTo>
                    <a:lnTo>
                      <a:pt x="56" y="108"/>
                    </a:lnTo>
                    <a:lnTo>
                      <a:pt x="56" y="110"/>
                    </a:lnTo>
                    <a:lnTo>
                      <a:pt x="58" y="110"/>
                    </a:lnTo>
                    <a:lnTo>
                      <a:pt x="58" y="108"/>
                    </a:lnTo>
                    <a:lnTo>
                      <a:pt x="59" y="108"/>
                    </a:lnTo>
                    <a:lnTo>
                      <a:pt x="59" y="106"/>
                    </a:lnTo>
                    <a:lnTo>
                      <a:pt x="61" y="106"/>
                    </a:lnTo>
                    <a:lnTo>
                      <a:pt x="61" y="104"/>
                    </a:lnTo>
                    <a:lnTo>
                      <a:pt x="61" y="106"/>
                    </a:lnTo>
                    <a:lnTo>
                      <a:pt x="63" y="106"/>
                    </a:lnTo>
                    <a:lnTo>
                      <a:pt x="63" y="104"/>
                    </a:lnTo>
                    <a:lnTo>
                      <a:pt x="63" y="103"/>
                    </a:lnTo>
                    <a:lnTo>
                      <a:pt x="65" y="103"/>
                    </a:lnTo>
                    <a:lnTo>
                      <a:pt x="67" y="103"/>
                    </a:lnTo>
                    <a:lnTo>
                      <a:pt x="67" y="104"/>
                    </a:lnTo>
                    <a:lnTo>
                      <a:pt x="67" y="103"/>
                    </a:lnTo>
                    <a:lnTo>
                      <a:pt x="67" y="101"/>
                    </a:lnTo>
                    <a:lnTo>
                      <a:pt x="67" y="103"/>
                    </a:lnTo>
                    <a:lnTo>
                      <a:pt x="69" y="103"/>
                    </a:lnTo>
                    <a:lnTo>
                      <a:pt x="71" y="103"/>
                    </a:lnTo>
                    <a:lnTo>
                      <a:pt x="71" y="101"/>
                    </a:lnTo>
                    <a:lnTo>
                      <a:pt x="69" y="101"/>
                    </a:lnTo>
                    <a:lnTo>
                      <a:pt x="69" y="99"/>
                    </a:lnTo>
                    <a:lnTo>
                      <a:pt x="69" y="97"/>
                    </a:lnTo>
                    <a:lnTo>
                      <a:pt x="69" y="95"/>
                    </a:lnTo>
                    <a:lnTo>
                      <a:pt x="71" y="95"/>
                    </a:lnTo>
                    <a:lnTo>
                      <a:pt x="71" y="97"/>
                    </a:lnTo>
                    <a:close/>
                    <a:moveTo>
                      <a:pt x="75" y="95"/>
                    </a:moveTo>
                    <a:lnTo>
                      <a:pt x="75" y="97"/>
                    </a:lnTo>
                    <a:lnTo>
                      <a:pt x="75" y="95"/>
                    </a:lnTo>
                    <a:lnTo>
                      <a:pt x="73" y="95"/>
                    </a:lnTo>
                    <a:lnTo>
                      <a:pt x="75" y="95"/>
                    </a:lnTo>
                    <a:lnTo>
                      <a:pt x="73" y="95"/>
                    </a:lnTo>
                    <a:lnTo>
                      <a:pt x="75" y="93"/>
                    </a:lnTo>
                    <a:lnTo>
                      <a:pt x="75" y="95"/>
                    </a:lnTo>
                    <a:close/>
                    <a:moveTo>
                      <a:pt x="63" y="93"/>
                    </a:moveTo>
                    <a:lnTo>
                      <a:pt x="61" y="93"/>
                    </a:lnTo>
                    <a:lnTo>
                      <a:pt x="63" y="93"/>
                    </a:lnTo>
                    <a:close/>
                    <a:moveTo>
                      <a:pt x="59" y="93"/>
                    </a:moveTo>
                    <a:lnTo>
                      <a:pt x="61" y="93"/>
                    </a:lnTo>
                    <a:lnTo>
                      <a:pt x="63" y="93"/>
                    </a:lnTo>
                    <a:lnTo>
                      <a:pt x="61" y="93"/>
                    </a:lnTo>
                    <a:lnTo>
                      <a:pt x="61" y="95"/>
                    </a:lnTo>
                    <a:lnTo>
                      <a:pt x="63" y="95"/>
                    </a:lnTo>
                    <a:lnTo>
                      <a:pt x="63" y="97"/>
                    </a:lnTo>
                    <a:lnTo>
                      <a:pt x="61" y="97"/>
                    </a:lnTo>
                    <a:lnTo>
                      <a:pt x="61" y="95"/>
                    </a:lnTo>
                    <a:lnTo>
                      <a:pt x="61" y="97"/>
                    </a:lnTo>
                    <a:lnTo>
                      <a:pt x="59" y="97"/>
                    </a:lnTo>
                    <a:lnTo>
                      <a:pt x="58" y="97"/>
                    </a:lnTo>
                    <a:lnTo>
                      <a:pt x="56" y="97"/>
                    </a:lnTo>
                    <a:lnTo>
                      <a:pt x="56" y="95"/>
                    </a:lnTo>
                    <a:lnTo>
                      <a:pt x="58" y="95"/>
                    </a:lnTo>
                    <a:lnTo>
                      <a:pt x="58" y="93"/>
                    </a:lnTo>
                    <a:lnTo>
                      <a:pt x="59" y="93"/>
                    </a:lnTo>
                    <a:close/>
                    <a:moveTo>
                      <a:pt x="69" y="95"/>
                    </a:moveTo>
                    <a:lnTo>
                      <a:pt x="67" y="95"/>
                    </a:lnTo>
                    <a:lnTo>
                      <a:pt x="67" y="93"/>
                    </a:lnTo>
                    <a:lnTo>
                      <a:pt x="69" y="95"/>
                    </a:lnTo>
                    <a:close/>
                    <a:moveTo>
                      <a:pt x="71" y="91"/>
                    </a:moveTo>
                    <a:lnTo>
                      <a:pt x="71" y="93"/>
                    </a:lnTo>
                    <a:lnTo>
                      <a:pt x="71" y="95"/>
                    </a:lnTo>
                    <a:lnTo>
                      <a:pt x="71" y="93"/>
                    </a:lnTo>
                    <a:lnTo>
                      <a:pt x="69" y="93"/>
                    </a:lnTo>
                    <a:lnTo>
                      <a:pt x="71" y="93"/>
                    </a:lnTo>
                    <a:lnTo>
                      <a:pt x="71" y="91"/>
                    </a:lnTo>
                    <a:lnTo>
                      <a:pt x="69" y="91"/>
                    </a:lnTo>
                    <a:lnTo>
                      <a:pt x="71" y="91"/>
                    </a:lnTo>
                    <a:lnTo>
                      <a:pt x="71" y="89"/>
                    </a:lnTo>
                    <a:lnTo>
                      <a:pt x="71" y="91"/>
                    </a:lnTo>
                    <a:close/>
                    <a:moveTo>
                      <a:pt x="25" y="89"/>
                    </a:moveTo>
                    <a:lnTo>
                      <a:pt x="23" y="89"/>
                    </a:lnTo>
                    <a:lnTo>
                      <a:pt x="23" y="91"/>
                    </a:lnTo>
                    <a:lnTo>
                      <a:pt x="23" y="89"/>
                    </a:lnTo>
                    <a:lnTo>
                      <a:pt x="25" y="89"/>
                    </a:lnTo>
                    <a:close/>
                    <a:moveTo>
                      <a:pt x="61" y="89"/>
                    </a:moveTo>
                    <a:lnTo>
                      <a:pt x="59" y="89"/>
                    </a:lnTo>
                    <a:lnTo>
                      <a:pt x="59" y="87"/>
                    </a:lnTo>
                    <a:lnTo>
                      <a:pt x="61" y="87"/>
                    </a:lnTo>
                    <a:lnTo>
                      <a:pt x="61" y="89"/>
                    </a:lnTo>
                    <a:close/>
                    <a:moveTo>
                      <a:pt x="61" y="89"/>
                    </a:moveTo>
                    <a:lnTo>
                      <a:pt x="61" y="87"/>
                    </a:lnTo>
                    <a:lnTo>
                      <a:pt x="61" y="89"/>
                    </a:lnTo>
                    <a:close/>
                    <a:moveTo>
                      <a:pt x="48" y="89"/>
                    </a:moveTo>
                    <a:lnTo>
                      <a:pt x="46" y="89"/>
                    </a:lnTo>
                    <a:lnTo>
                      <a:pt x="46" y="91"/>
                    </a:lnTo>
                    <a:lnTo>
                      <a:pt x="46" y="89"/>
                    </a:lnTo>
                    <a:lnTo>
                      <a:pt x="46" y="91"/>
                    </a:lnTo>
                    <a:lnTo>
                      <a:pt x="46" y="89"/>
                    </a:lnTo>
                    <a:lnTo>
                      <a:pt x="46" y="87"/>
                    </a:lnTo>
                    <a:lnTo>
                      <a:pt x="48" y="87"/>
                    </a:lnTo>
                    <a:lnTo>
                      <a:pt x="48" y="89"/>
                    </a:lnTo>
                    <a:close/>
                    <a:moveTo>
                      <a:pt x="73" y="87"/>
                    </a:moveTo>
                    <a:lnTo>
                      <a:pt x="71" y="87"/>
                    </a:lnTo>
                    <a:lnTo>
                      <a:pt x="73" y="87"/>
                    </a:lnTo>
                    <a:close/>
                    <a:moveTo>
                      <a:pt x="34" y="87"/>
                    </a:moveTo>
                    <a:lnTo>
                      <a:pt x="32" y="87"/>
                    </a:lnTo>
                    <a:lnTo>
                      <a:pt x="34" y="87"/>
                    </a:lnTo>
                    <a:lnTo>
                      <a:pt x="34" y="85"/>
                    </a:lnTo>
                    <a:lnTo>
                      <a:pt x="34" y="87"/>
                    </a:lnTo>
                    <a:close/>
                    <a:moveTo>
                      <a:pt x="52" y="85"/>
                    </a:moveTo>
                    <a:lnTo>
                      <a:pt x="54" y="85"/>
                    </a:lnTo>
                    <a:lnTo>
                      <a:pt x="54" y="87"/>
                    </a:lnTo>
                    <a:lnTo>
                      <a:pt x="54" y="89"/>
                    </a:lnTo>
                    <a:lnTo>
                      <a:pt x="52" y="91"/>
                    </a:lnTo>
                    <a:lnTo>
                      <a:pt x="52" y="93"/>
                    </a:lnTo>
                    <a:lnTo>
                      <a:pt x="52" y="95"/>
                    </a:lnTo>
                    <a:lnTo>
                      <a:pt x="50" y="95"/>
                    </a:lnTo>
                    <a:lnTo>
                      <a:pt x="50" y="97"/>
                    </a:lnTo>
                    <a:lnTo>
                      <a:pt x="52" y="99"/>
                    </a:lnTo>
                    <a:lnTo>
                      <a:pt x="52" y="101"/>
                    </a:lnTo>
                    <a:lnTo>
                      <a:pt x="50" y="101"/>
                    </a:lnTo>
                    <a:lnTo>
                      <a:pt x="50" y="103"/>
                    </a:lnTo>
                    <a:lnTo>
                      <a:pt x="50" y="101"/>
                    </a:lnTo>
                    <a:lnTo>
                      <a:pt x="48" y="101"/>
                    </a:lnTo>
                    <a:lnTo>
                      <a:pt x="48" y="99"/>
                    </a:lnTo>
                    <a:lnTo>
                      <a:pt x="46" y="99"/>
                    </a:lnTo>
                    <a:lnTo>
                      <a:pt x="46" y="97"/>
                    </a:lnTo>
                    <a:lnTo>
                      <a:pt x="44" y="97"/>
                    </a:lnTo>
                    <a:lnTo>
                      <a:pt x="44" y="95"/>
                    </a:lnTo>
                    <a:lnTo>
                      <a:pt x="46" y="95"/>
                    </a:lnTo>
                    <a:lnTo>
                      <a:pt x="48" y="93"/>
                    </a:lnTo>
                    <a:lnTo>
                      <a:pt x="48" y="91"/>
                    </a:lnTo>
                    <a:lnTo>
                      <a:pt x="48" y="89"/>
                    </a:lnTo>
                    <a:lnTo>
                      <a:pt x="50" y="87"/>
                    </a:lnTo>
                    <a:lnTo>
                      <a:pt x="50" y="85"/>
                    </a:lnTo>
                    <a:lnTo>
                      <a:pt x="52" y="85"/>
                    </a:lnTo>
                    <a:close/>
                    <a:moveTo>
                      <a:pt x="21" y="83"/>
                    </a:moveTo>
                    <a:lnTo>
                      <a:pt x="21" y="85"/>
                    </a:lnTo>
                    <a:lnTo>
                      <a:pt x="21" y="83"/>
                    </a:lnTo>
                    <a:close/>
                    <a:moveTo>
                      <a:pt x="58" y="85"/>
                    </a:moveTo>
                    <a:lnTo>
                      <a:pt x="58" y="87"/>
                    </a:lnTo>
                    <a:lnTo>
                      <a:pt x="58" y="89"/>
                    </a:lnTo>
                    <a:lnTo>
                      <a:pt x="58" y="91"/>
                    </a:lnTo>
                    <a:lnTo>
                      <a:pt x="56" y="91"/>
                    </a:lnTo>
                    <a:lnTo>
                      <a:pt x="56" y="93"/>
                    </a:lnTo>
                    <a:lnTo>
                      <a:pt x="54" y="93"/>
                    </a:lnTo>
                    <a:lnTo>
                      <a:pt x="54" y="95"/>
                    </a:lnTo>
                    <a:lnTo>
                      <a:pt x="54" y="97"/>
                    </a:lnTo>
                    <a:lnTo>
                      <a:pt x="54" y="99"/>
                    </a:lnTo>
                    <a:lnTo>
                      <a:pt x="52" y="99"/>
                    </a:lnTo>
                    <a:lnTo>
                      <a:pt x="52" y="95"/>
                    </a:lnTo>
                    <a:lnTo>
                      <a:pt x="54" y="93"/>
                    </a:lnTo>
                    <a:lnTo>
                      <a:pt x="54" y="91"/>
                    </a:lnTo>
                    <a:lnTo>
                      <a:pt x="56" y="89"/>
                    </a:lnTo>
                    <a:lnTo>
                      <a:pt x="56" y="87"/>
                    </a:lnTo>
                    <a:lnTo>
                      <a:pt x="58" y="85"/>
                    </a:lnTo>
                    <a:lnTo>
                      <a:pt x="58" y="83"/>
                    </a:lnTo>
                    <a:lnTo>
                      <a:pt x="58" y="85"/>
                    </a:lnTo>
                    <a:close/>
                    <a:moveTo>
                      <a:pt x="56" y="83"/>
                    </a:moveTo>
                    <a:lnTo>
                      <a:pt x="56" y="85"/>
                    </a:lnTo>
                    <a:lnTo>
                      <a:pt x="56" y="83"/>
                    </a:lnTo>
                    <a:close/>
                    <a:moveTo>
                      <a:pt x="21" y="83"/>
                    </a:moveTo>
                    <a:lnTo>
                      <a:pt x="21" y="85"/>
                    </a:lnTo>
                    <a:lnTo>
                      <a:pt x="21" y="87"/>
                    </a:lnTo>
                    <a:lnTo>
                      <a:pt x="21" y="89"/>
                    </a:lnTo>
                    <a:lnTo>
                      <a:pt x="23" y="89"/>
                    </a:lnTo>
                    <a:lnTo>
                      <a:pt x="21" y="89"/>
                    </a:lnTo>
                    <a:lnTo>
                      <a:pt x="21" y="91"/>
                    </a:lnTo>
                    <a:lnTo>
                      <a:pt x="19" y="91"/>
                    </a:lnTo>
                    <a:lnTo>
                      <a:pt x="19" y="93"/>
                    </a:lnTo>
                    <a:lnTo>
                      <a:pt x="17" y="93"/>
                    </a:lnTo>
                    <a:lnTo>
                      <a:pt x="17" y="95"/>
                    </a:lnTo>
                    <a:lnTo>
                      <a:pt x="15" y="95"/>
                    </a:lnTo>
                    <a:lnTo>
                      <a:pt x="15" y="97"/>
                    </a:lnTo>
                    <a:lnTo>
                      <a:pt x="13" y="97"/>
                    </a:lnTo>
                    <a:lnTo>
                      <a:pt x="15" y="95"/>
                    </a:lnTo>
                    <a:lnTo>
                      <a:pt x="13" y="95"/>
                    </a:lnTo>
                    <a:lnTo>
                      <a:pt x="13" y="97"/>
                    </a:lnTo>
                    <a:lnTo>
                      <a:pt x="15" y="97"/>
                    </a:lnTo>
                    <a:lnTo>
                      <a:pt x="13" y="97"/>
                    </a:lnTo>
                    <a:lnTo>
                      <a:pt x="13" y="99"/>
                    </a:lnTo>
                    <a:lnTo>
                      <a:pt x="11" y="99"/>
                    </a:lnTo>
                    <a:lnTo>
                      <a:pt x="11" y="101"/>
                    </a:lnTo>
                    <a:lnTo>
                      <a:pt x="9" y="101"/>
                    </a:lnTo>
                    <a:lnTo>
                      <a:pt x="9" y="103"/>
                    </a:lnTo>
                    <a:lnTo>
                      <a:pt x="7" y="103"/>
                    </a:lnTo>
                    <a:lnTo>
                      <a:pt x="7" y="104"/>
                    </a:lnTo>
                    <a:lnTo>
                      <a:pt x="5" y="104"/>
                    </a:lnTo>
                    <a:lnTo>
                      <a:pt x="3" y="104"/>
                    </a:lnTo>
                    <a:lnTo>
                      <a:pt x="3" y="106"/>
                    </a:lnTo>
                    <a:lnTo>
                      <a:pt x="1" y="106"/>
                    </a:lnTo>
                    <a:lnTo>
                      <a:pt x="1" y="108"/>
                    </a:lnTo>
                    <a:lnTo>
                      <a:pt x="1" y="106"/>
                    </a:lnTo>
                    <a:lnTo>
                      <a:pt x="1" y="104"/>
                    </a:lnTo>
                    <a:lnTo>
                      <a:pt x="3" y="104"/>
                    </a:lnTo>
                    <a:lnTo>
                      <a:pt x="3" y="103"/>
                    </a:lnTo>
                    <a:lnTo>
                      <a:pt x="5" y="103"/>
                    </a:lnTo>
                    <a:lnTo>
                      <a:pt x="5" y="101"/>
                    </a:lnTo>
                    <a:lnTo>
                      <a:pt x="5" y="103"/>
                    </a:lnTo>
                    <a:lnTo>
                      <a:pt x="5" y="101"/>
                    </a:lnTo>
                    <a:lnTo>
                      <a:pt x="7" y="101"/>
                    </a:lnTo>
                    <a:lnTo>
                      <a:pt x="9" y="101"/>
                    </a:lnTo>
                    <a:lnTo>
                      <a:pt x="9" y="99"/>
                    </a:lnTo>
                    <a:lnTo>
                      <a:pt x="11" y="99"/>
                    </a:lnTo>
                    <a:lnTo>
                      <a:pt x="11" y="97"/>
                    </a:lnTo>
                    <a:lnTo>
                      <a:pt x="13" y="95"/>
                    </a:lnTo>
                    <a:lnTo>
                      <a:pt x="13" y="93"/>
                    </a:lnTo>
                    <a:lnTo>
                      <a:pt x="15" y="93"/>
                    </a:lnTo>
                    <a:lnTo>
                      <a:pt x="15" y="91"/>
                    </a:lnTo>
                    <a:lnTo>
                      <a:pt x="17" y="91"/>
                    </a:lnTo>
                    <a:lnTo>
                      <a:pt x="17" y="89"/>
                    </a:lnTo>
                    <a:lnTo>
                      <a:pt x="17" y="91"/>
                    </a:lnTo>
                    <a:lnTo>
                      <a:pt x="17" y="89"/>
                    </a:lnTo>
                    <a:lnTo>
                      <a:pt x="19" y="89"/>
                    </a:lnTo>
                    <a:lnTo>
                      <a:pt x="19" y="87"/>
                    </a:lnTo>
                    <a:lnTo>
                      <a:pt x="19" y="85"/>
                    </a:lnTo>
                    <a:lnTo>
                      <a:pt x="19" y="87"/>
                    </a:lnTo>
                    <a:lnTo>
                      <a:pt x="21" y="87"/>
                    </a:lnTo>
                    <a:lnTo>
                      <a:pt x="19" y="87"/>
                    </a:lnTo>
                    <a:lnTo>
                      <a:pt x="19" y="85"/>
                    </a:lnTo>
                    <a:lnTo>
                      <a:pt x="19" y="83"/>
                    </a:lnTo>
                    <a:lnTo>
                      <a:pt x="19" y="85"/>
                    </a:lnTo>
                    <a:lnTo>
                      <a:pt x="19" y="83"/>
                    </a:lnTo>
                    <a:lnTo>
                      <a:pt x="21" y="83"/>
                    </a:lnTo>
                    <a:lnTo>
                      <a:pt x="21" y="81"/>
                    </a:lnTo>
                    <a:lnTo>
                      <a:pt x="21" y="83"/>
                    </a:lnTo>
                    <a:close/>
                    <a:moveTo>
                      <a:pt x="61" y="81"/>
                    </a:moveTo>
                    <a:lnTo>
                      <a:pt x="61" y="83"/>
                    </a:lnTo>
                    <a:lnTo>
                      <a:pt x="63" y="83"/>
                    </a:lnTo>
                    <a:lnTo>
                      <a:pt x="63" y="81"/>
                    </a:lnTo>
                    <a:lnTo>
                      <a:pt x="65" y="81"/>
                    </a:lnTo>
                    <a:lnTo>
                      <a:pt x="65" y="83"/>
                    </a:lnTo>
                    <a:lnTo>
                      <a:pt x="65" y="85"/>
                    </a:lnTo>
                    <a:lnTo>
                      <a:pt x="65" y="87"/>
                    </a:lnTo>
                    <a:lnTo>
                      <a:pt x="67" y="87"/>
                    </a:lnTo>
                    <a:lnTo>
                      <a:pt x="67" y="89"/>
                    </a:lnTo>
                    <a:lnTo>
                      <a:pt x="67" y="91"/>
                    </a:lnTo>
                    <a:lnTo>
                      <a:pt x="67" y="93"/>
                    </a:lnTo>
                    <a:lnTo>
                      <a:pt x="67" y="91"/>
                    </a:lnTo>
                    <a:lnTo>
                      <a:pt x="65" y="91"/>
                    </a:lnTo>
                    <a:lnTo>
                      <a:pt x="65" y="93"/>
                    </a:lnTo>
                    <a:lnTo>
                      <a:pt x="63" y="93"/>
                    </a:lnTo>
                    <a:lnTo>
                      <a:pt x="63" y="91"/>
                    </a:lnTo>
                    <a:lnTo>
                      <a:pt x="63" y="89"/>
                    </a:lnTo>
                    <a:lnTo>
                      <a:pt x="63" y="87"/>
                    </a:lnTo>
                    <a:lnTo>
                      <a:pt x="63" y="85"/>
                    </a:lnTo>
                    <a:lnTo>
                      <a:pt x="61" y="85"/>
                    </a:lnTo>
                    <a:lnTo>
                      <a:pt x="61" y="87"/>
                    </a:lnTo>
                    <a:lnTo>
                      <a:pt x="61" y="85"/>
                    </a:lnTo>
                    <a:lnTo>
                      <a:pt x="61" y="83"/>
                    </a:lnTo>
                    <a:lnTo>
                      <a:pt x="59" y="83"/>
                    </a:lnTo>
                    <a:lnTo>
                      <a:pt x="61" y="83"/>
                    </a:lnTo>
                    <a:lnTo>
                      <a:pt x="61" y="81"/>
                    </a:lnTo>
                    <a:lnTo>
                      <a:pt x="59" y="81"/>
                    </a:lnTo>
                    <a:lnTo>
                      <a:pt x="61" y="81"/>
                    </a:lnTo>
                    <a:close/>
                    <a:moveTo>
                      <a:pt x="61" y="79"/>
                    </a:moveTo>
                    <a:lnTo>
                      <a:pt x="63" y="81"/>
                    </a:lnTo>
                    <a:lnTo>
                      <a:pt x="61" y="81"/>
                    </a:lnTo>
                    <a:lnTo>
                      <a:pt x="61" y="79"/>
                    </a:lnTo>
                    <a:lnTo>
                      <a:pt x="59" y="79"/>
                    </a:lnTo>
                    <a:lnTo>
                      <a:pt x="61" y="79"/>
                    </a:lnTo>
                    <a:close/>
                    <a:moveTo>
                      <a:pt x="65" y="79"/>
                    </a:moveTo>
                    <a:lnTo>
                      <a:pt x="65" y="81"/>
                    </a:lnTo>
                    <a:lnTo>
                      <a:pt x="63" y="81"/>
                    </a:lnTo>
                    <a:lnTo>
                      <a:pt x="63" y="79"/>
                    </a:lnTo>
                    <a:lnTo>
                      <a:pt x="63" y="81"/>
                    </a:lnTo>
                    <a:lnTo>
                      <a:pt x="63" y="79"/>
                    </a:lnTo>
                    <a:lnTo>
                      <a:pt x="65" y="79"/>
                    </a:lnTo>
                    <a:close/>
                    <a:moveTo>
                      <a:pt x="36" y="77"/>
                    </a:moveTo>
                    <a:lnTo>
                      <a:pt x="36" y="79"/>
                    </a:lnTo>
                    <a:lnTo>
                      <a:pt x="36" y="77"/>
                    </a:lnTo>
                    <a:close/>
                    <a:moveTo>
                      <a:pt x="44" y="79"/>
                    </a:moveTo>
                    <a:lnTo>
                      <a:pt x="46" y="81"/>
                    </a:lnTo>
                    <a:lnTo>
                      <a:pt x="48" y="81"/>
                    </a:lnTo>
                    <a:lnTo>
                      <a:pt x="48" y="79"/>
                    </a:lnTo>
                    <a:lnTo>
                      <a:pt x="48" y="81"/>
                    </a:lnTo>
                    <a:lnTo>
                      <a:pt x="50" y="81"/>
                    </a:lnTo>
                    <a:lnTo>
                      <a:pt x="50" y="83"/>
                    </a:lnTo>
                    <a:lnTo>
                      <a:pt x="50" y="85"/>
                    </a:lnTo>
                    <a:lnTo>
                      <a:pt x="48" y="85"/>
                    </a:lnTo>
                    <a:lnTo>
                      <a:pt x="48" y="87"/>
                    </a:lnTo>
                    <a:lnTo>
                      <a:pt x="46" y="87"/>
                    </a:lnTo>
                    <a:lnTo>
                      <a:pt x="44" y="87"/>
                    </a:lnTo>
                    <a:lnTo>
                      <a:pt x="44" y="89"/>
                    </a:lnTo>
                    <a:lnTo>
                      <a:pt x="42" y="89"/>
                    </a:lnTo>
                    <a:lnTo>
                      <a:pt x="42" y="91"/>
                    </a:lnTo>
                    <a:lnTo>
                      <a:pt x="40" y="91"/>
                    </a:lnTo>
                    <a:lnTo>
                      <a:pt x="40" y="89"/>
                    </a:lnTo>
                    <a:lnTo>
                      <a:pt x="40" y="87"/>
                    </a:lnTo>
                    <a:lnTo>
                      <a:pt x="42" y="85"/>
                    </a:lnTo>
                    <a:lnTo>
                      <a:pt x="42" y="83"/>
                    </a:lnTo>
                    <a:lnTo>
                      <a:pt x="42" y="81"/>
                    </a:lnTo>
                    <a:lnTo>
                      <a:pt x="42" y="79"/>
                    </a:lnTo>
                    <a:lnTo>
                      <a:pt x="40" y="79"/>
                    </a:lnTo>
                    <a:lnTo>
                      <a:pt x="40" y="77"/>
                    </a:lnTo>
                    <a:lnTo>
                      <a:pt x="42" y="77"/>
                    </a:lnTo>
                    <a:lnTo>
                      <a:pt x="42" y="79"/>
                    </a:lnTo>
                    <a:lnTo>
                      <a:pt x="44" y="79"/>
                    </a:lnTo>
                    <a:close/>
                    <a:moveTo>
                      <a:pt x="27" y="79"/>
                    </a:moveTo>
                    <a:lnTo>
                      <a:pt x="27" y="77"/>
                    </a:lnTo>
                    <a:lnTo>
                      <a:pt x="27" y="79"/>
                    </a:lnTo>
                    <a:close/>
                    <a:moveTo>
                      <a:pt x="25" y="77"/>
                    </a:moveTo>
                    <a:lnTo>
                      <a:pt x="25" y="79"/>
                    </a:lnTo>
                    <a:lnTo>
                      <a:pt x="23" y="79"/>
                    </a:lnTo>
                    <a:lnTo>
                      <a:pt x="25" y="79"/>
                    </a:lnTo>
                    <a:lnTo>
                      <a:pt x="25" y="77"/>
                    </a:lnTo>
                    <a:lnTo>
                      <a:pt x="23" y="77"/>
                    </a:lnTo>
                    <a:lnTo>
                      <a:pt x="25" y="77"/>
                    </a:lnTo>
                    <a:close/>
                    <a:moveTo>
                      <a:pt x="59" y="77"/>
                    </a:moveTo>
                    <a:lnTo>
                      <a:pt x="59" y="75"/>
                    </a:lnTo>
                    <a:lnTo>
                      <a:pt x="59" y="77"/>
                    </a:lnTo>
                    <a:close/>
                    <a:moveTo>
                      <a:pt x="36" y="77"/>
                    </a:moveTo>
                    <a:lnTo>
                      <a:pt x="36" y="75"/>
                    </a:lnTo>
                    <a:lnTo>
                      <a:pt x="36" y="77"/>
                    </a:lnTo>
                    <a:close/>
                    <a:moveTo>
                      <a:pt x="34" y="75"/>
                    </a:moveTo>
                    <a:lnTo>
                      <a:pt x="32" y="75"/>
                    </a:lnTo>
                    <a:lnTo>
                      <a:pt x="34" y="75"/>
                    </a:lnTo>
                    <a:close/>
                    <a:moveTo>
                      <a:pt x="25" y="75"/>
                    </a:moveTo>
                    <a:lnTo>
                      <a:pt x="27" y="75"/>
                    </a:lnTo>
                    <a:lnTo>
                      <a:pt x="27" y="77"/>
                    </a:lnTo>
                    <a:lnTo>
                      <a:pt x="25" y="77"/>
                    </a:lnTo>
                    <a:lnTo>
                      <a:pt x="27" y="77"/>
                    </a:lnTo>
                    <a:lnTo>
                      <a:pt x="25" y="77"/>
                    </a:lnTo>
                    <a:lnTo>
                      <a:pt x="25" y="75"/>
                    </a:lnTo>
                    <a:lnTo>
                      <a:pt x="23" y="75"/>
                    </a:lnTo>
                    <a:lnTo>
                      <a:pt x="25" y="75"/>
                    </a:lnTo>
                    <a:lnTo>
                      <a:pt x="23" y="75"/>
                    </a:lnTo>
                    <a:lnTo>
                      <a:pt x="23" y="74"/>
                    </a:lnTo>
                    <a:lnTo>
                      <a:pt x="25" y="74"/>
                    </a:lnTo>
                    <a:lnTo>
                      <a:pt x="25" y="75"/>
                    </a:lnTo>
                    <a:close/>
                    <a:moveTo>
                      <a:pt x="46" y="75"/>
                    </a:moveTo>
                    <a:lnTo>
                      <a:pt x="46" y="74"/>
                    </a:lnTo>
                    <a:lnTo>
                      <a:pt x="44" y="74"/>
                    </a:lnTo>
                    <a:lnTo>
                      <a:pt x="46" y="74"/>
                    </a:lnTo>
                    <a:lnTo>
                      <a:pt x="46" y="75"/>
                    </a:lnTo>
                    <a:close/>
                    <a:moveTo>
                      <a:pt x="65" y="72"/>
                    </a:moveTo>
                    <a:lnTo>
                      <a:pt x="67" y="72"/>
                    </a:lnTo>
                    <a:lnTo>
                      <a:pt x="67" y="74"/>
                    </a:lnTo>
                    <a:lnTo>
                      <a:pt x="69" y="74"/>
                    </a:lnTo>
                    <a:lnTo>
                      <a:pt x="69" y="75"/>
                    </a:lnTo>
                    <a:lnTo>
                      <a:pt x="69" y="74"/>
                    </a:lnTo>
                    <a:lnTo>
                      <a:pt x="69" y="75"/>
                    </a:lnTo>
                    <a:lnTo>
                      <a:pt x="71" y="75"/>
                    </a:lnTo>
                    <a:lnTo>
                      <a:pt x="69" y="75"/>
                    </a:lnTo>
                    <a:lnTo>
                      <a:pt x="71" y="77"/>
                    </a:lnTo>
                    <a:lnTo>
                      <a:pt x="69" y="77"/>
                    </a:lnTo>
                    <a:lnTo>
                      <a:pt x="69" y="79"/>
                    </a:lnTo>
                    <a:lnTo>
                      <a:pt x="69" y="81"/>
                    </a:lnTo>
                    <a:lnTo>
                      <a:pt x="71" y="81"/>
                    </a:lnTo>
                    <a:lnTo>
                      <a:pt x="69" y="81"/>
                    </a:lnTo>
                    <a:lnTo>
                      <a:pt x="71" y="81"/>
                    </a:lnTo>
                    <a:lnTo>
                      <a:pt x="71" y="83"/>
                    </a:lnTo>
                    <a:lnTo>
                      <a:pt x="71" y="85"/>
                    </a:lnTo>
                    <a:lnTo>
                      <a:pt x="73" y="85"/>
                    </a:lnTo>
                    <a:lnTo>
                      <a:pt x="71" y="85"/>
                    </a:lnTo>
                    <a:lnTo>
                      <a:pt x="71" y="83"/>
                    </a:lnTo>
                    <a:lnTo>
                      <a:pt x="71" y="85"/>
                    </a:lnTo>
                    <a:lnTo>
                      <a:pt x="71" y="83"/>
                    </a:lnTo>
                    <a:lnTo>
                      <a:pt x="71" y="85"/>
                    </a:lnTo>
                    <a:lnTo>
                      <a:pt x="69" y="85"/>
                    </a:lnTo>
                    <a:lnTo>
                      <a:pt x="69" y="83"/>
                    </a:lnTo>
                    <a:lnTo>
                      <a:pt x="67" y="85"/>
                    </a:lnTo>
                    <a:lnTo>
                      <a:pt x="67" y="83"/>
                    </a:lnTo>
                    <a:lnTo>
                      <a:pt x="65" y="83"/>
                    </a:lnTo>
                    <a:lnTo>
                      <a:pt x="65" y="81"/>
                    </a:lnTo>
                    <a:lnTo>
                      <a:pt x="65" y="79"/>
                    </a:lnTo>
                    <a:lnTo>
                      <a:pt x="65" y="77"/>
                    </a:lnTo>
                    <a:lnTo>
                      <a:pt x="63" y="77"/>
                    </a:lnTo>
                    <a:lnTo>
                      <a:pt x="65" y="77"/>
                    </a:lnTo>
                    <a:lnTo>
                      <a:pt x="63" y="77"/>
                    </a:lnTo>
                    <a:lnTo>
                      <a:pt x="61" y="77"/>
                    </a:lnTo>
                    <a:lnTo>
                      <a:pt x="61" y="75"/>
                    </a:lnTo>
                    <a:lnTo>
                      <a:pt x="59" y="74"/>
                    </a:lnTo>
                    <a:lnTo>
                      <a:pt x="59" y="72"/>
                    </a:lnTo>
                    <a:lnTo>
                      <a:pt x="61" y="72"/>
                    </a:lnTo>
                    <a:lnTo>
                      <a:pt x="63" y="72"/>
                    </a:lnTo>
                    <a:lnTo>
                      <a:pt x="65" y="72"/>
                    </a:lnTo>
                    <a:close/>
                    <a:moveTo>
                      <a:pt x="52" y="72"/>
                    </a:moveTo>
                    <a:lnTo>
                      <a:pt x="52" y="74"/>
                    </a:lnTo>
                    <a:lnTo>
                      <a:pt x="52" y="72"/>
                    </a:lnTo>
                    <a:lnTo>
                      <a:pt x="54" y="72"/>
                    </a:lnTo>
                    <a:lnTo>
                      <a:pt x="54" y="74"/>
                    </a:lnTo>
                    <a:lnTo>
                      <a:pt x="56" y="74"/>
                    </a:lnTo>
                    <a:lnTo>
                      <a:pt x="56" y="75"/>
                    </a:lnTo>
                    <a:lnTo>
                      <a:pt x="58" y="75"/>
                    </a:lnTo>
                    <a:lnTo>
                      <a:pt x="58" y="77"/>
                    </a:lnTo>
                    <a:lnTo>
                      <a:pt x="58" y="79"/>
                    </a:lnTo>
                    <a:lnTo>
                      <a:pt x="58" y="77"/>
                    </a:lnTo>
                    <a:lnTo>
                      <a:pt x="56" y="77"/>
                    </a:lnTo>
                    <a:lnTo>
                      <a:pt x="54" y="77"/>
                    </a:lnTo>
                    <a:lnTo>
                      <a:pt x="56" y="75"/>
                    </a:lnTo>
                    <a:lnTo>
                      <a:pt x="54" y="75"/>
                    </a:lnTo>
                    <a:lnTo>
                      <a:pt x="52" y="75"/>
                    </a:lnTo>
                    <a:lnTo>
                      <a:pt x="52" y="77"/>
                    </a:lnTo>
                    <a:lnTo>
                      <a:pt x="50" y="77"/>
                    </a:lnTo>
                    <a:lnTo>
                      <a:pt x="52" y="77"/>
                    </a:lnTo>
                    <a:lnTo>
                      <a:pt x="52" y="75"/>
                    </a:lnTo>
                    <a:lnTo>
                      <a:pt x="52" y="74"/>
                    </a:lnTo>
                    <a:lnTo>
                      <a:pt x="52" y="72"/>
                    </a:lnTo>
                    <a:close/>
                    <a:moveTo>
                      <a:pt x="44" y="74"/>
                    </a:moveTo>
                    <a:lnTo>
                      <a:pt x="44" y="72"/>
                    </a:lnTo>
                    <a:lnTo>
                      <a:pt x="42" y="72"/>
                    </a:lnTo>
                    <a:lnTo>
                      <a:pt x="44" y="72"/>
                    </a:lnTo>
                    <a:lnTo>
                      <a:pt x="44" y="74"/>
                    </a:lnTo>
                    <a:close/>
                    <a:moveTo>
                      <a:pt x="42" y="72"/>
                    </a:moveTo>
                    <a:lnTo>
                      <a:pt x="42" y="74"/>
                    </a:lnTo>
                    <a:lnTo>
                      <a:pt x="42" y="75"/>
                    </a:lnTo>
                    <a:lnTo>
                      <a:pt x="40" y="75"/>
                    </a:lnTo>
                    <a:lnTo>
                      <a:pt x="40" y="74"/>
                    </a:lnTo>
                    <a:lnTo>
                      <a:pt x="40" y="72"/>
                    </a:lnTo>
                    <a:lnTo>
                      <a:pt x="42" y="72"/>
                    </a:lnTo>
                    <a:close/>
                    <a:moveTo>
                      <a:pt x="54" y="72"/>
                    </a:moveTo>
                    <a:lnTo>
                      <a:pt x="56" y="72"/>
                    </a:lnTo>
                    <a:lnTo>
                      <a:pt x="56" y="74"/>
                    </a:lnTo>
                    <a:lnTo>
                      <a:pt x="54" y="72"/>
                    </a:lnTo>
                    <a:close/>
                    <a:moveTo>
                      <a:pt x="52" y="70"/>
                    </a:moveTo>
                    <a:lnTo>
                      <a:pt x="52" y="72"/>
                    </a:lnTo>
                    <a:lnTo>
                      <a:pt x="52" y="70"/>
                    </a:lnTo>
                    <a:lnTo>
                      <a:pt x="50" y="70"/>
                    </a:lnTo>
                    <a:lnTo>
                      <a:pt x="50" y="68"/>
                    </a:lnTo>
                    <a:lnTo>
                      <a:pt x="48" y="68"/>
                    </a:lnTo>
                    <a:lnTo>
                      <a:pt x="50" y="68"/>
                    </a:lnTo>
                    <a:lnTo>
                      <a:pt x="50" y="70"/>
                    </a:lnTo>
                    <a:lnTo>
                      <a:pt x="52" y="70"/>
                    </a:lnTo>
                    <a:close/>
                    <a:moveTo>
                      <a:pt x="59" y="68"/>
                    </a:moveTo>
                    <a:lnTo>
                      <a:pt x="58" y="68"/>
                    </a:lnTo>
                    <a:lnTo>
                      <a:pt x="58" y="66"/>
                    </a:lnTo>
                    <a:lnTo>
                      <a:pt x="59" y="66"/>
                    </a:lnTo>
                    <a:lnTo>
                      <a:pt x="59" y="68"/>
                    </a:lnTo>
                    <a:close/>
                    <a:moveTo>
                      <a:pt x="56" y="66"/>
                    </a:moveTo>
                    <a:lnTo>
                      <a:pt x="58" y="66"/>
                    </a:lnTo>
                    <a:lnTo>
                      <a:pt x="56" y="66"/>
                    </a:lnTo>
                    <a:close/>
                    <a:moveTo>
                      <a:pt x="32" y="64"/>
                    </a:moveTo>
                    <a:lnTo>
                      <a:pt x="32" y="66"/>
                    </a:lnTo>
                    <a:lnTo>
                      <a:pt x="34" y="66"/>
                    </a:lnTo>
                    <a:lnTo>
                      <a:pt x="34" y="64"/>
                    </a:lnTo>
                    <a:lnTo>
                      <a:pt x="34" y="66"/>
                    </a:lnTo>
                    <a:lnTo>
                      <a:pt x="36" y="66"/>
                    </a:lnTo>
                    <a:lnTo>
                      <a:pt x="36" y="68"/>
                    </a:lnTo>
                    <a:lnTo>
                      <a:pt x="38" y="68"/>
                    </a:lnTo>
                    <a:lnTo>
                      <a:pt x="36" y="68"/>
                    </a:lnTo>
                    <a:lnTo>
                      <a:pt x="36" y="70"/>
                    </a:lnTo>
                    <a:lnTo>
                      <a:pt x="36" y="72"/>
                    </a:lnTo>
                    <a:lnTo>
                      <a:pt x="38" y="72"/>
                    </a:lnTo>
                    <a:lnTo>
                      <a:pt x="36" y="72"/>
                    </a:lnTo>
                    <a:lnTo>
                      <a:pt x="36" y="74"/>
                    </a:lnTo>
                    <a:lnTo>
                      <a:pt x="34" y="74"/>
                    </a:lnTo>
                    <a:lnTo>
                      <a:pt x="34" y="75"/>
                    </a:lnTo>
                    <a:lnTo>
                      <a:pt x="34" y="74"/>
                    </a:lnTo>
                    <a:lnTo>
                      <a:pt x="32" y="74"/>
                    </a:lnTo>
                    <a:lnTo>
                      <a:pt x="32" y="72"/>
                    </a:lnTo>
                    <a:lnTo>
                      <a:pt x="30" y="72"/>
                    </a:lnTo>
                    <a:lnTo>
                      <a:pt x="30" y="70"/>
                    </a:lnTo>
                    <a:lnTo>
                      <a:pt x="30" y="68"/>
                    </a:lnTo>
                    <a:lnTo>
                      <a:pt x="29" y="68"/>
                    </a:lnTo>
                    <a:lnTo>
                      <a:pt x="29" y="66"/>
                    </a:lnTo>
                    <a:lnTo>
                      <a:pt x="27" y="66"/>
                    </a:lnTo>
                    <a:lnTo>
                      <a:pt x="27" y="64"/>
                    </a:lnTo>
                    <a:lnTo>
                      <a:pt x="29" y="64"/>
                    </a:lnTo>
                    <a:lnTo>
                      <a:pt x="30" y="64"/>
                    </a:lnTo>
                    <a:lnTo>
                      <a:pt x="32" y="64"/>
                    </a:lnTo>
                    <a:close/>
                    <a:moveTo>
                      <a:pt x="40" y="64"/>
                    </a:moveTo>
                    <a:lnTo>
                      <a:pt x="42" y="64"/>
                    </a:lnTo>
                    <a:lnTo>
                      <a:pt x="42" y="66"/>
                    </a:lnTo>
                    <a:lnTo>
                      <a:pt x="40" y="66"/>
                    </a:lnTo>
                    <a:lnTo>
                      <a:pt x="40" y="64"/>
                    </a:lnTo>
                    <a:close/>
                    <a:moveTo>
                      <a:pt x="34" y="64"/>
                    </a:moveTo>
                    <a:lnTo>
                      <a:pt x="32" y="64"/>
                    </a:lnTo>
                    <a:lnTo>
                      <a:pt x="34" y="64"/>
                    </a:lnTo>
                    <a:close/>
                    <a:moveTo>
                      <a:pt x="27" y="62"/>
                    </a:moveTo>
                    <a:lnTo>
                      <a:pt x="25" y="62"/>
                    </a:lnTo>
                    <a:lnTo>
                      <a:pt x="27" y="62"/>
                    </a:lnTo>
                    <a:close/>
                    <a:moveTo>
                      <a:pt x="59" y="60"/>
                    </a:moveTo>
                    <a:lnTo>
                      <a:pt x="61" y="60"/>
                    </a:lnTo>
                    <a:lnTo>
                      <a:pt x="61" y="62"/>
                    </a:lnTo>
                    <a:lnTo>
                      <a:pt x="59" y="64"/>
                    </a:lnTo>
                    <a:lnTo>
                      <a:pt x="58" y="64"/>
                    </a:lnTo>
                    <a:lnTo>
                      <a:pt x="58" y="62"/>
                    </a:lnTo>
                    <a:lnTo>
                      <a:pt x="59" y="62"/>
                    </a:lnTo>
                    <a:lnTo>
                      <a:pt x="59" y="60"/>
                    </a:lnTo>
                    <a:lnTo>
                      <a:pt x="58" y="60"/>
                    </a:lnTo>
                    <a:lnTo>
                      <a:pt x="59" y="60"/>
                    </a:lnTo>
                    <a:close/>
                    <a:moveTo>
                      <a:pt x="42" y="60"/>
                    </a:moveTo>
                    <a:lnTo>
                      <a:pt x="40" y="58"/>
                    </a:lnTo>
                    <a:lnTo>
                      <a:pt x="42" y="60"/>
                    </a:lnTo>
                    <a:close/>
                    <a:moveTo>
                      <a:pt x="42" y="52"/>
                    </a:moveTo>
                    <a:lnTo>
                      <a:pt x="44" y="54"/>
                    </a:lnTo>
                    <a:lnTo>
                      <a:pt x="42" y="54"/>
                    </a:lnTo>
                    <a:lnTo>
                      <a:pt x="42" y="52"/>
                    </a:lnTo>
                    <a:close/>
                    <a:moveTo>
                      <a:pt x="40" y="50"/>
                    </a:moveTo>
                    <a:lnTo>
                      <a:pt x="40" y="52"/>
                    </a:lnTo>
                    <a:lnTo>
                      <a:pt x="42" y="52"/>
                    </a:lnTo>
                    <a:lnTo>
                      <a:pt x="40" y="52"/>
                    </a:lnTo>
                    <a:lnTo>
                      <a:pt x="42" y="52"/>
                    </a:lnTo>
                    <a:lnTo>
                      <a:pt x="40" y="52"/>
                    </a:lnTo>
                    <a:lnTo>
                      <a:pt x="42" y="52"/>
                    </a:lnTo>
                    <a:lnTo>
                      <a:pt x="42" y="54"/>
                    </a:lnTo>
                    <a:lnTo>
                      <a:pt x="40" y="54"/>
                    </a:lnTo>
                    <a:lnTo>
                      <a:pt x="40" y="52"/>
                    </a:lnTo>
                    <a:lnTo>
                      <a:pt x="40" y="50"/>
                    </a:lnTo>
                    <a:close/>
                    <a:moveTo>
                      <a:pt x="32" y="21"/>
                    </a:moveTo>
                    <a:lnTo>
                      <a:pt x="32" y="19"/>
                    </a:lnTo>
                    <a:lnTo>
                      <a:pt x="34" y="19"/>
                    </a:lnTo>
                    <a:lnTo>
                      <a:pt x="34" y="21"/>
                    </a:lnTo>
                    <a:lnTo>
                      <a:pt x="36" y="21"/>
                    </a:lnTo>
                    <a:lnTo>
                      <a:pt x="38" y="21"/>
                    </a:lnTo>
                    <a:lnTo>
                      <a:pt x="38" y="23"/>
                    </a:lnTo>
                    <a:lnTo>
                      <a:pt x="40" y="23"/>
                    </a:lnTo>
                    <a:lnTo>
                      <a:pt x="42" y="23"/>
                    </a:lnTo>
                    <a:lnTo>
                      <a:pt x="42" y="21"/>
                    </a:lnTo>
                    <a:lnTo>
                      <a:pt x="44" y="21"/>
                    </a:lnTo>
                    <a:lnTo>
                      <a:pt x="44" y="23"/>
                    </a:lnTo>
                    <a:lnTo>
                      <a:pt x="42" y="25"/>
                    </a:lnTo>
                    <a:lnTo>
                      <a:pt x="42" y="27"/>
                    </a:lnTo>
                    <a:lnTo>
                      <a:pt x="42" y="29"/>
                    </a:lnTo>
                    <a:lnTo>
                      <a:pt x="42" y="31"/>
                    </a:lnTo>
                    <a:lnTo>
                      <a:pt x="44" y="31"/>
                    </a:lnTo>
                    <a:lnTo>
                      <a:pt x="44" y="33"/>
                    </a:lnTo>
                    <a:lnTo>
                      <a:pt x="44" y="31"/>
                    </a:lnTo>
                    <a:lnTo>
                      <a:pt x="44" y="33"/>
                    </a:lnTo>
                    <a:lnTo>
                      <a:pt x="46" y="33"/>
                    </a:lnTo>
                    <a:lnTo>
                      <a:pt x="46" y="35"/>
                    </a:lnTo>
                    <a:lnTo>
                      <a:pt x="44" y="35"/>
                    </a:lnTo>
                    <a:lnTo>
                      <a:pt x="44" y="37"/>
                    </a:lnTo>
                    <a:lnTo>
                      <a:pt x="44" y="39"/>
                    </a:lnTo>
                    <a:lnTo>
                      <a:pt x="42" y="39"/>
                    </a:lnTo>
                    <a:lnTo>
                      <a:pt x="42" y="41"/>
                    </a:lnTo>
                    <a:lnTo>
                      <a:pt x="42" y="43"/>
                    </a:lnTo>
                    <a:lnTo>
                      <a:pt x="40" y="43"/>
                    </a:lnTo>
                    <a:lnTo>
                      <a:pt x="42" y="43"/>
                    </a:lnTo>
                    <a:lnTo>
                      <a:pt x="42" y="41"/>
                    </a:lnTo>
                    <a:lnTo>
                      <a:pt x="40" y="43"/>
                    </a:lnTo>
                    <a:lnTo>
                      <a:pt x="38" y="43"/>
                    </a:lnTo>
                    <a:lnTo>
                      <a:pt x="38" y="45"/>
                    </a:lnTo>
                    <a:lnTo>
                      <a:pt x="38" y="46"/>
                    </a:lnTo>
                    <a:lnTo>
                      <a:pt x="36" y="46"/>
                    </a:lnTo>
                    <a:lnTo>
                      <a:pt x="36" y="48"/>
                    </a:lnTo>
                    <a:lnTo>
                      <a:pt x="36" y="50"/>
                    </a:lnTo>
                    <a:lnTo>
                      <a:pt x="38" y="52"/>
                    </a:lnTo>
                    <a:lnTo>
                      <a:pt x="38" y="54"/>
                    </a:lnTo>
                    <a:lnTo>
                      <a:pt x="38" y="56"/>
                    </a:lnTo>
                    <a:lnTo>
                      <a:pt x="38" y="58"/>
                    </a:lnTo>
                    <a:lnTo>
                      <a:pt x="40" y="58"/>
                    </a:lnTo>
                    <a:lnTo>
                      <a:pt x="40" y="60"/>
                    </a:lnTo>
                    <a:lnTo>
                      <a:pt x="42" y="60"/>
                    </a:lnTo>
                    <a:lnTo>
                      <a:pt x="44" y="60"/>
                    </a:lnTo>
                    <a:lnTo>
                      <a:pt x="42" y="60"/>
                    </a:lnTo>
                    <a:lnTo>
                      <a:pt x="42" y="58"/>
                    </a:lnTo>
                    <a:lnTo>
                      <a:pt x="44" y="58"/>
                    </a:lnTo>
                    <a:lnTo>
                      <a:pt x="44" y="60"/>
                    </a:lnTo>
                    <a:lnTo>
                      <a:pt x="44" y="58"/>
                    </a:lnTo>
                    <a:lnTo>
                      <a:pt x="44" y="56"/>
                    </a:lnTo>
                    <a:lnTo>
                      <a:pt x="46" y="56"/>
                    </a:lnTo>
                    <a:lnTo>
                      <a:pt x="46" y="58"/>
                    </a:lnTo>
                    <a:lnTo>
                      <a:pt x="46" y="56"/>
                    </a:lnTo>
                    <a:lnTo>
                      <a:pt x="46" y="58"/>
                    </a:lnTo>
                    <a:lnTo>
                      <a:pt x="46" y="56"/>
                    </a:lnTo>
                    <a:lnTo>
                      <a:pt x="46" y="58"/>
                    </a:lnTo>
                    <a:lnTo>
                      <a:pt x="48" y="58"/>
                    </a:lnTo>
                    <a:lnTo>
                      <a:pt x="50" y="58"/>
                    </a:lnTo>
                    <a:lnTo>
                      <a:pt x="50" y="60"/>
                    </a:lnTo>
                    <a:lnTo>
                      <a:pt x="50" y="58"/>
                    </a:lnTo>
                    <a:lnTo>
                      <a:pt x="50" y="60"/>
                    </a:lnTo>
                    <a:lnTo>
                      <a:pt x="50" y="62"/>
                    </a:lnTo>
                    <a:lnTo>
                      <a:pt x="52" y="62"/>
                    </a:lnTo>
                    <a:lnTo>
                      <a:pt x="52" y="60"/>
                    </a:lnTo>
                    <a:lnTo>
                      <a:pt x="54" y="60"/>
                    </a:lnTo>
                    <a:lnTo>
                      <a:pt x="56" y="60"/>
                    </a:lnTo>
                    <a:lnTo>
                      <a:pt x="56" y="62"/>
                    </a:lnTo>
                    <a:lnTo>
                      <a:pt x="58" y="62"/>
                    </a:lnTo>
                    <a:lnTo>
                      <a:pt x="56" y="62"/>
                    </a:lnTo>
                    <a:lnTo>
                      <a:pt x="54" y="62"/>
                    </a:lnTo>
                    <a:lnTo>
                      <a:pt x="54" y="64"/>
                    </a:lnTo>
                    <a:lnTo>
                      <a:pt x="56" y="64"/>
                    </a:lnTo>
                    <a:lnTo>
                      <a:pt x="56" y="66"/>
                    </a:lnTo>
                    <a:lnTo>
                      <a:pt x="56" y="68"/>
                    </a:lnTo>
                    <a:lnTo>
                      <a:pt x="58" y="68"/>
                    </a:lnTo>
                    <a:lnTo>
                      <a:pt x="59" y="68"/>
                    </a:lnTo>
                    <a:lnTo>
                      <a:pt x="59" y="70"/>
                    </a:lnTo>
                    <a:lnTo>
                      <a:pt x="58" y="70"/>
                    </a:lnTo>
                    <a:lnTo>
                      <a:pt x="59" y="70"/>
                    </a:lnTo>
                    <a:lnTo>
                      <a:pt x="59" y="72"/>
                    </a:lnTo>
                    <a:lnTo>
                      <a:pt x="58" y="72"/>
                    </a:lnTo>
                    <a:lnTo>
                      <a:pt x="56" y="72"/>
                    </a:lnTo>
                    <a:lnTo>
                      <a:pt x="56" y="70"/>
                    </a:lnTo>
                    <a:lnTo>
                      <a:pt x="58" y="70"/>
                    </a:lnTo>
                    <a:lnTo>
                      <a:pt x="58" y="68"/>
                    </a:lnTo>
                    <a:lnTo>
                      <a:pt x="56" y="70"/>
                    </a:lnTo>
                    <a:lnTo>
                      <a:pt x="54" y="70"/>
                    </a:lnTo>
                    <a:lnTo>
                      <a:pt x="54" y="68"/>
                    </a:lnTo>
                    <a:lnTo>
                      <a:pt x="52" y="68"/>
                    </a:lnTo>
                    <a:lnTo>
                      <a:pt x="52" y="66"/>
                    </a:lnTo>
                    <a:lnTo>
                      <a:pt x="50" y="64"/>
                    </a:lnTo>
                    <a:lnTo>
                      <a:pt x="48" y="64"/>
                    </a:lnTo>
                    <a:lnTo>
                      <a:pt x="48" y="62"/>
                    </a:lnTo>
                    <a:lnTo>
                      <a:pt x="46" y="62"/>
                    </a:lnTo>
                    <a:lnTo>
                      <a:pt x="46" y="60"/>
                    </a:lnTo>
                    <a:lnTo>
                      <a:pt x="44" y="60"/>
                    </a:lnTo>
                    <a:lnTo>
                      <a:pt x="46" y="62"/>
                    </a:lnTo>
                    <a:lnTo>
                      <a:pt x="46" y="64"/>
                    </a:lnTo>
                    <a:lnTo>
                      <a:pt x="46" y="66"/>
                    </a:lnTo>
                    <a:lnTo>
                      <a:pt x="46" y="68"/>
                    </a:lnTo>
                    <a:lnTo>
                      <a:pt x="46" y="66"/>
                    </a:lnTo>
                    <a:lnTo>
                      <a:pt x="44" y="64"/>
                    </a:lnTo>
                    <a:lnTo>
                      <a:pt x="42" y="64"/>
                    </a:lnTo>
                    <a:lnTo>
                      <a:pt x="42" y="62"/>
                    </a:lnTo>
                    <a:lnTo>
                      <a:pt x="40" y="62"/>
                    </a:lnTo>
                    <a:lnTo>
                      <a:pt x="40" y="60"/>
                    </a:lnTo>
                    <a:lnTo>
                      <a:pt x="38" y="60"/>
                    </a:lnTo>
                    <a:lnTo>
                      <a:pt x="38" y="62"/>
                    </a:lnTo>
                    <a:lnTo>
                      <a:pt x="36" y="62"/>
                    </a:lnTo>
                    <a:lnTo>
                      <a:pt x="34" y="64"/>
                    </a:lnTo>
                    <a:lnTo>
                      <a:pt x="32" y="64"/>
                    </a:lnTo>
                    <a:lnTo>
                      <a:pt x="32" y="62"/>
                    </a:lnTo>
                    <a:lnTo>
                      <a:pt x="32" y="60"/>
                    </a:lnTo>
                    <a:lnTo>
                      <a:pt x="30" y="60"/>
                    </a:lnTo>
                    <a:lnTo>
                      <a:pt x="30" y="62"/>
                    </a:lnTo>
                    <a:lnTo>
                      <a:pt x="30" y="60"/>
                    </a:lnTo>
                    <a:lnTo>
                      <a:pt x="29" y="60"/>
                    </a:lnTo>
                    <a:lnTo>
                      <a:pt x="30" y="60"/>
                    </a:lnTo>
                    <a:lnTo>
                      <a:pt x="30" y="58"/>
                    </a:lnTo>
                    <a:lnTo>
                      <a:pt x="29" y="58"/>
                    </a:lnTo>
                    <a:lnTo>
                      <a:pt x="30" y="58"/>
                    </a:lnTo>
                    <a:lnTo>
                      <a:pt x="30" y="56"/>
                    </a:lnTo>
                    <a:lnTo>
                      <a:pt x="32" y="56"/>
                    </a:lnTo>
                    <a:lnTo>
                      <a:pt x="32" y="54"/>
                    </a:lnTo>
                    <a:lnTo>
                      <a:pt x="30" y="54"/>
                    </a:lnTo>
                    <a:lnTo>
                      <a:pt x="30" y="52"/>
                    </a:lnTo>
                    <a:lnTo>
                      <a:pt x="29" y="52"/>
                    </a:lnTo>
                    <a:lnTo>
                      <a:pt x="29" y="54"/>
                    </a:lnTo>
                    <a:lnTo>
                      <a:pt x="29" y="56"/>
                    </a:lnTo>
                    <a:lnTo>
                      <a:pt x="29" y="54"/>
                    </a:lnTo>
                    <a:lnTo>
                      <a:pt x="27" y="54"/>
                    </a:lnTo>
                    <a:lnTo>
                      <a:pt x="27" y="52"/>
                    </a:lnTo>
                    <a:lnTo>
                      <a:pt x="27" y="54"/>
                    </a:lnTo>
                    <a:lnTo>
                      <a:pt x="25" y="54"/>
                    </a:lnTo>
                    <a:lnTo>
                      <a:pt x="25" y="52"/>
                    </a:lnTo>
                    <a:lnTo>
                      <a:pt x="25" y="50"/>
                    </a:lnTo>
                    <a:lnTo>
                      <a:pt x="25" y="48"/>
                    </a:lnTo>
                    <a:lnTo>
                      <a:pt x="23" y="48"/>
                    </a:lnTo>
                    <a:lnTo>
                      <a:pt x="25" y="48"/>
                    </a:lnTo>
                    <a:lnTo>
                      <a:pt x="23" y="46"/>
                    </a:lnTo>
                    <a:lnTo>
                      <a:pt x="25" y="46"/>
                    </a:lnTo>
                    <a:lnTo>
                      <a:pt x="23" y="46"/>
                    </a:lnTo>
                    <a:lnTo>
                      <a:pt x="25" y="46"/>
                    </a:lnTo>
                    <a:lnTo>
                      <a:pt x="23" y="45"/>
                    </a:lnTo>
                    <a:lnTo>
                      <a:pt x="23" y="43"/>
                    </a:lnTo>
                    <a:lnTo>
                      <a:pt x="23" y="45"/>
                    </a:lnTo>
                    <a:lnTo>
                      <a:pt x="23" y="43"/>
                    </a:lnTo>
                    <a:lnTo>
                      <a:pt x="23" y="41"/>
                    </a:lnTo>
                    <a:lnTo>
                      <a:pt x="23" y="39"/>
                    </a:lnTo>
                    <a:lnTo>
                      <a:pt x="25" y="39"/>
                    </a:lnTo>
                    <a:lnTo>
                      <a:pt x="25" y="41"/>
                    </a:lnTo>
                    <a:lnTo>
                      <a:pt x="23" y="41"/>
                    </a:lnTo>
                    <a:lnTo>
                      <a:pt x="25" y="41"/>
                    </a:lnTo>
                    <a:lnTo>
                      <a:pt x="25" y="43"/>
                    </a:lnTo>
                    <a:lnTo>
                      <a:pt x="27" y="43"/>
                    </a:lnTo>
                    <a:lnTo>
                      <a:pt x="29" y="43"/>
                    </a:lnTo>
                    <a:lnTo>
                      <a:pt x="29" y="41"/>
                    </a:lnTo>
                    <a:lnTo>
                      <a:pt x="27" y="41"/>
                    </a:lnTo>
                    <a:lnTo>
                      <a:pt x="27" y="39"/>
                    </a:lnTo>
                    <a:lnTo>
                      <a:pt x="27" y="37"/>
                    </a:lnTo>
                    <a:lnTo>
                      <a:pt x="27" y="35"/>
                    </a:lnTo>
                    <a:lnTo>
                      <a:pt x="29" y="35"/>
                    </a:lnTo>
                    <a:lnTo>
                      <a:pt x="29" y="33"/>
                    </a:lnTo>
                    <a:lnTo>
                      <a:pt x="29" y="31"/>
                    </a:lnTo>
                    <a:lnTo>
                      <a:pt x="29" y="29"/>
                    </a:lnTo>
                    <a:lnTo>
                      <a:pt x="27" y="29"/>
                    </a:lnTo>
                    <a:lnTo>
                      <a:pt x="29" y="29"/>
                    </a:lnTo>
                    <a:lnTo>
                      <a:pt x="29" y="27"/>
                    </a:lnTo>
                    <a:lnTo>
                      <a:pt x="29" y="25"/>
                    </a:lnTo>
                    <a:lnTo>
                      <a:pt x="29" y="23"/>
                    </a:lnTo>
                    <a:lnTo>
                      <a:pt x="29" y="21"/>
                    </a:lnTo>
                    <a:lnTo>
                      <a:pt x="30" y="21"/>
                    </a:lnTo>
                    <a:lnTo>
                      <a:pt x="30" y="19"/>
                    </a:lnTo>
                    <a:lnTo>
                      <a:pt x="32" y="19"/>
                    </a:lnTo>
                    <a:lnTo>
                      <a:pt x="32" y="21"/>
                    </a:lnTo>
                    <a:close/>
                    <a:moveTo>
                      <a:pt x="36" y="17"/>
                    </a:moveTo>
                    <a:lnTo>
                      <a:pt x="34" y="17"/>
                    </a:lnTo>
                    <a:lnTo>
                      <a:pt x="36" y="17"/>
                    </a:lnTo>
                    <a:close/>
                    <a:moveTo>
                      <a:pt x="40" y="17"/>
                    </a:moveTo>
                    <a:lnTo>
                      <a:pt x="40" y="19"/>
                    </a:lnTo>
                    <a:lnTo>
                      <a:pt x="40" y="17"/>
                    </a:lnTo>
                    <a:close/>
                    <a:moveTo>
                      <a:pt x="34" y="17"/>
                    </a:moveTo>
                    <a:lnTo>
                      <a:pt x="34" y="16"/>
                    </a:lnTo>
                    <a:lnTo>
                      <a:pt x="34" y="17"/>
                    </a:lnTo>
                    <a:close/>
                    <a:moveTo>
                      <a:pt x="36" y="14"/>
                    </a:moveTo>
                    <a:lnTo>
                      <a:pt x="38" y="14"/>
                    </a:lnTo>
                    <a:lnTo>
                      <a:pt x="36" y="14"/>
                    </a:lnTo>
                    <a:lnTo>
                      <a:pt x="36" y="16"/>
                    </a:lnTo>
                    <a:lnTo>
                      <a:pt x="36" y="14"/>
                    </a:lnTo>
                    <a:close/>
                    <a:moveTo>
                      <a:pt x="40" y="6"/>
                    </a:moveTo>
                    <a:lnTo>
                      <a:pt x="40" y="4"/>
                    </a:lnTo>
                    <a:lnTo>
                      <a:pt x="42" y="4"/>
                    </a:lnTo>
                    <a:lnTo>
                      <a:pt x="40" y="4"/>
                    </a:lnTo>
                    <a:lnTo>
                      <a:pt x="40" y="6"/>
                    </a:lnTo>
                    <a:close/>
                    <a:moveTo>
                      <a:pt x="40" y="2"/>
                    </a:moveTo>
                    <a:lnTo>
                      <a:pt x="40" y="0"/>
                    </a:lnTo>
                    <a:lnTo>
                      <a:pt x="4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36" name="Rectangle 1511"/>
              <p:cNvSpPr>
                <a:spLocks noChangeArrowheads="1"/>
              </p:cNvSpPr>
              <p:nvPr/>
            </p:nvSpPr>
            <p:spPr bwMode="gray">
              <a:xfrm>
                <a:off x="5343211" y="2237688"/>
                <a:ext cx="966" cy="966"/>
              </a:xfrm>
              <a:prstGeom prst="rect">
                <a:avLst/>
              </a:prstGeom>
              <a:grpFill/>
              <a:ln w="3175">
                <a:solidFill>
                  <a:srgbClr val="FFFFFF"/>
                </a:solidFill>
                <a:prstDash val="solid"/>
                <a:miter lim="800000"/>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37" name="Freeform 1512"/>
              <p:cNvSpPr>
                <a:spLocks noEditPoints="1"/>
              </p:cNvSpPr>
              <p:nvPr/>
            </p:nvSpPr>
            <p:spPr bwMode="gray">
              <a:xfrm>
                <a:off x="5199218" y="2301471"/>
                <a:ext cx="157523" cy="52186"/>
              </a:xfrm>
              <a:custGeom>
                <a:avLst/>
                <a:gdLst>
                  <a:gd name="T0" fmla="*/ 37 w 163"/>
                  <a:gd name="T1" fmla="*/ 39 h 54"/>
                  <a:gd name="T2" fmla="*/ 14 w 163"/>
                  <a:gd name="T3" fmla="*/ 35 h 54"/>
                  <a:gd name="T4" fmla="*/ 151 w 163"/>
                  <a:gd name="T5" fmla="*/ 27 h 54"/>
                  <a:gd name="T6" fmla="*/ 157 w 163"/>
                  <a:gd name="T7" fmla="*/ 23 h 54"/>
                  <a:gd name="T8" fmla="*/ 130 w 163"/>
                  <a:gd name="T9" fmla="*/ 16 h 54"/>
                  <a:gd name="T10" fmla="*/ 6 w 163"/>
                  <a:gd name="T11" fmla="*/ 16 h 54"/>
                  <a:gd name="T12" fmla="*/ 0 w 163"/>
                  <a:gd name="T13" fmla="*/ 10 h 54"/>
                  <a:gd name="T14" fmla="*/ 8 w 163"/>
                  <a:gd name="T15" fmla="*/ 8 h 54"/>
                  <a:gd name="T16" fmla="*/ 14 w 163"/>
                  <a:gd name="T17" fmla="*/ 14 h 54"/>
                  <a:gd name="T18" fmla="*/ 20 w 163"/>
                  <a:gd name="T19" fmla="*/ 10 h 54"/>
                  <a:gd name="T20" fmla="*/ 28 w 163"/>
                  <a:gd name="T21" fmla="*/ 16 h 54"/>
                  <a:gd name="T22" fmla="*/ 31 w 163"/>
                  <a:gd name="T23" fmla="*/ 25 h 54"/>
                  <a:gd name="T24" fmla="*/ 31 w 163"/>
                  <a:gd name="T25" fmla="*/ 37 h 54"/>
                  <a:gd name="T26" fmla="*/ 37 w 163"/>
                  <a:gd name="T27" fmla="*/ 43 h 54"/>
                  <a:gd name="T28" fmla="*/ 37 w 163"/>
                  <a:gd name="T29" fmla="*/ 46 h 54"/>
                  <a:gd name="T30" fmla="*/ 37 w 163"/>
                  <a:gd name="T31" fmla="*/ 46 h 54"/>
                  <a:gd name="T32" fmla="*/ 33 w 163"/>
                  <a:gd name="T33" fmla="*/ 50 h 54"/>
                  <a:gd name="T34" fmla="*/ 28 w 163"/>
                  <a:gd name="T35" fmla="*/ 46 h 54"/>
                  <a:gd name="T36" fmla="*/ 20 w 163"/>
                  <a:gd name="T37" fmla="*/ 41 h 54"/>
                  <a:gd name="T38" fmla="*/ 14 w 163"/>
                  <a:gd name="T39" fmla="*/ 35 h 54"/>
                  <a:gd name="T40" fmla="*/ 10 w 163"/>
                  <a:gd name="T41" fmla="*/ 27 h 54"/>
                  <a:gd name="T42" fmla="*/ 6 w 163"/>
                  <a:gd name="T43" fmla="*/ 19 h 54"/>
                  <a:gd name="T44" fmla="*/ 4 w 163"/>
                  <a:gd name="T45" fmla="*/ 10 h 54"/>
                  <a:gd name="T46" fmla="*/ 142 w 163"/>
                  <a:gd name="T47" fmla="*/ 4 h 54"/>
                  <a:gd name="T48" fmla="*/ 145 w 163"/>
                  <a:gd name="T49" fmla="*/ 4 h 54"/>
                  <a:gd name="T50" fmla="*/ 149 w 163"/>
                  <a:gd name="T51" fmla="*/ 8 h 54"/>
                  <a:gd name="T52" fmla="*/ 149 w 163"/>
                  <a:gd name="T53" fmla="*/ 12 h 54"/>
                  <a:gd name="T54" fmla="*/ 151 w 163"/>
                  <a:gd name="T55" fmla="*/ 14 h 54"/>
                  <a:gd name="T56" fmla="*/ 155 w 163"/>
                  <a:gd name="T57" fmla="*/ 14 h 54"/>
                  <a:gd name="T58" fmla="*/ 161 w 163"/>
                  <a:gd name="T59" fmla="*/ 16 h 54"/>
                  <a:gd name="T60" fmla="*/ 157 w 163"/>
                  <a:gd name="T61" fmla="*/ 19 h 54"/>
                  <a:gd name="T62" fmla="*/ 157 w 163"/>
                  <a:gd name="T63" fmla="*/ 23 h 54"/>
                  <a:gd name="T64" fmla="*/ 149 w 163"/>
                  <a:gd name="T65" fmla="*/ 23 h 54"/>
                  <a:gd name="T66" fmla="*/ 144 w 163"/>
                  <a:gd name="T67" fmla="*/ 25 h 54"/>
                  <a:gd name="T68" fmla="*/ 132 w 163"/>
                  <a:gd name="T69" fmla="*/ 25 h 54"/>
                  <a:gd name="T70" fmla="*/ 130 w 163"/>
                  <a:gd name="T71" fmla="*/ 35 h 54"/>
                  <a:gd name="T72" fmla="*/ 126 w 163"/>
                  <a:gd name="T73" fmla="*/ 41 h 54"/>
                  <a:gd name="T74" fmla="*/ 122 w 163"/>
                  <a:gd name="T75" fmla="*/ 48 h 54"/>
                  <a:gd name="T76" fmla="*/ 113 w 163"/>
                  <a:gd name="T77" fmla="*/ 48 h 54"/>
                  <a:gd name="T78" fmla="*/ 105 w 163"/>
                  <a:gd name="T79" fmla="*/ 48 h 54"/>
                  <a:gd name="T80" fmla="*/ 97 w 163"/>
                  <a:gd name="T81" fmla="*/ 52 h 54"/>
                  <a:gd name="T82" fmla="*/ 89 w 163"/>
                  <a:gd name="T83" fmla="*/ 54 h 54"/>
                  <a:gd name="T84" fmla="*/ 84 w 163"/>
                  <a:gd name="T85" fmla="*/ 48 h 54"/>
                  <a:gd name="T86" fmla="*/ 84 w 163"/>
                  <a:gd name="T87" fmla="*/ 45 h 54"/>
                  <a:gd name="T88" fmla="*/ 89 w 163"/>
                  <a:gd name="T89" fmla="*/ 46 h 54"/>
                  <a:gd name="T90" fmla="*/ 95 w 163"/>
                  <a:gd name="T91" fmla="*/ 48 h 54"/>
                  <a:gd name="T92" fmla="*/ 95 w 163"/>
                  <a:gd name="T93" fmla="*/ 48 h 54"/>
                  <a:gd name="T94" fmla="*/ 97 w 163"/>
                  <a:gd name="T95" fmla="*/ 43 h 54"/>
                  <a:gd name="T96" fmla="*/ 99 w 163"/>
                  <a:gd name="T97" fmla="*/ 41 h 54"/>
                  <a:gd name="T98" fmla="*/ 99 w 163"/>
                  <a:gd name="T99" fmla="*/ 37 h 54"/>
                  <a:gd name="T100" fmla="*/ 111 w 163"/>
                  <a:gd name="T101" fmla="*/ 35 h 54"/>
                  <a:gd name="T102" fmla="*/ 116 w 163"/>
                  <a:gd name="T103" fmla="*/ 27 h 54"/>
                  <a:gd name="T104" fmla="*/ 120 w 163"/>
                  <a:gd name="T105" fmla="*/ 25 h 54"/>
                  <a:gd name="T106" fmla="*/ 126 w 163"/>
                  <a:gd name="T107" fmla="*/ 23 h 54"/>
                  <a:gd name="T108" fmla="*/ 128 w 163"/>
                  <a:gd name="T109" fmla="*/ 21 h 54"/>
                  <a:gd name="T110" fmla="*/ 128 w 163"/>
                  <a:gd name="T111" fmla="*/ 19 h 54"/>
                  <a:gd name="T112" fmla="*/ 132 w 163"/>
                  <a:gd name="T113" fmla="*/ 16 h 54"/>
                  <a:gd name="T114" fmla="*/ 136 w 163"/>
                  <a:gd name="T115" fmla="*/ 12 h 54"/>
                  <a:gd name="T116" fmla="*/ 142 w 163"/>
                  <a:gd name="T117" fmla="*/ 6 h 54"/>
                  <a:gd name="T118" fmla="*/ 142 w 163"/>
                  <a:gd name="T119" fmla="*/ 2 h 54"/>
                  <a:gd name="T120" fmla="*/ 145 w 163"/>
                  <a:gd name="T1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3" h="54">
                    <a:moveTo>
                      <a:pt x="97" y="41"/>
                    </a:moveTo>
                    <a:lnTo>
                      <a:pt x="97" y="39"/>
                    </a:lnTo>
                    <a:lnTo>
                      <a:pt x="97" y="37"/>
                    </a:lnTo>
                    <a:lnTo>
                      <a:pt x="97" y="39"/>
                    </a:lnTo>
                    <a:lnTo>
                      <a:pt x="97" y="41"/>
                    </a:lnTo>
                    <a:close/>
                    <a:moveTo>
                      <a:pt x="37" y="39"/>
                    </a:moveTo>
                    <a:lnTo>
                      <a:pt x="37" y="37"/>
                    </a:lnTo>
                    <a:lnTo>
                      <a:pt x="39" y="37"/>
                    </a:lnTo>
                    <a:lnTo>
                      <a:pt x="39" y="39"/>
                    </a:lnTo>
                    <a:lnTo>
                      <a:pt x="37" y="39"/>
                    </a:lnTo>
                    <a:close/>
                    <a:moveTo>
                      <a:pt x="14" y="37"/>
                    </a:moveTo>
                    <a:lnTo>
                      <a:pt x="14" y="35"/>
                    </a:lnTo>
                    <a:lnTo>
                      <a:pt x="14" y="37"/>
                    </a:lnTo>
                    <a:close/>
                    <a:moveTo>
                      <a:pt x="151" y="27"/>
                    </a:moveTo>
                    <a:lnTo>
                      <a:pt x="149" y="27"/>
                    </a:lnTo>
                    <a:lnTo>
                      <a:pt x="149" y="25"/>
                    </a:lnTo>
                    <a:lnTo>
                      <a:pt x="151" y="25"/>
                    </a:lnTo>
                    <a:lnTo>
                      <a:pt x="151" y="27"/>
                    </a:lnTo>
                    <a:close/>
                    <a:moveTo>
                      <a:pt x="157" y="23"/>
                    </a:moveTo>
                    <a:lnTo>
                      <a:pt x="159" y="23"/>
                    </a:lnTo>
                    <a:lnTo>
                      <a:pt x="157" y="23"/>
                    </a:lnTo>
                    <a:close/>
                    <a:moveTo>
                      <a:pt x="155" y="21"/>
                    </a:moveTo>
                    <a:lnTo>
                      <a:pt x="157" y="21"/>
                    </a:lnTo>
                    <a:lnTo>
                      <a:pt x="157" y="23"/>
                    </a:lnTo>
                    <a:lnTo>
                      <a:pt x="155" y="23"/>
                    </a:lnTo>
                    <a:lnTo>
                      <a:pt x="155" y="21"/>
                    </a:lnTo>
                    <a:close/>
                    <a:moveTo>
                      <a:pt x="130" y="17"/>
                    </a:moveTo>
                    <a:lnTo>
                      <a:pt x="128" y="17"/>
                    </a:lnTo>
                    <a:lnTo>
                      <a:pt x="128" y="16"/>
                    </a:lnTo>
                    <a:lnTo>
                      <a:pt x="130" y="16"/>
                    </a:lnTo>
                    <a:lnTo>
                      <a:pt x="130" y="17"/>
                    </a:lnTo>
                    <a:close/>
                    <a:moveTo>
                      <a:pt x="6" y="16"/>
                    </a:moveTo>
                    <a:lnTo>
                      <a:pt x="6" y="17"/>
                    </a:lnTo>
                    <a:lnTo>
                      <a:pt x="4" y="17"/>
                    </a:lnTo>
                    <a:lnTo>
                      <a:pt x="4" y="16"/>
                    </a:lnTo>
                    <a:lnTo>
                      <a:pt x="6" y="16"/>
                    </a:lnTo>
                    <a:close/>
                    <a:moveTo>
                      <a:pt x="2" y="10"/>
                    </a:moveTo>
                    <a:lnTo>
                      <a:pt x="2" y="8"/>
                    </a:lnTo>
                    <a:lnTo>
                      <a:pt x="2" y="10"/>
                    </a:lnTo>
                    <a:close/>
                    <a:moveTo>
                      <a:pt x="2" y="8"/>
                    </a:moveTo>
                    <a:lnTo>
                      <a:pt x="0" y="8"/>
                    </a:lnTo>
                    <a:lnTo>
                      <a:pt x="0" y="10"/>
                    </a:lnTo>
                    <a:lnTo>
                      <a:pt x="0" y="8"/>
                    </a:lnTo>
                    <a:lnTo>
                      <a:pt x="2" y="8"/>
                    </a:lnTo>
                    <a:close/>
                    <a:moveTo>
                      <a:pt x="4" y="6"/>
                    </a:moveTo>
                    <a:lnTo>
                      <a:pt x="6" y="6"/>
                    </a:lnTo>
                    <a:lnTo>
                      <a:pt x="8" y="6"/>
                    </a:lnTo>
                    <a:lnTo>
                      <a:pt x="8" y="8"/>
                    </a:lnTo>
                    <a:lnTo>
                      <a:pt x="10" y="8"/>
                    </a:lnTo>
                    <a:lnTo>
                      <a:pt x="10" y="10"/>
                    </a:lnTo>
                    <a:lnTo>
                      <a:pt x="12" y="10"/>
                    </a:lnTo>
                    <a:lnTo>
                      <a:pt x="12" y="12"/>
                    </a:lnTo>
                    <a:lnTo>
                      <a:pt x="12" y="14"/>
                    </a:lnTo>
                    <a:lnTo>
                      <a:pt x="14" y="14"/>
                    </a:lnTo>
                    <a:lnTo>
                      <a:pt x="14" y="12"/>
                    </a:lnTo>
                    <a:lnTo>
                      <a:pt x="16" y="12"/>
                    </a:lnTo>
                    <a:lnTo>
                      <a:pt x="18" y="14"/>
                    </a:lnTo>
                    <a:lnTo>
                      <a:pt x="18" y="12"/>
                    </a:lnTo>
                    <a:lnTo>
                      <a:pt x="20" y="12"/>
                    </a:lnTo>
                    <a:lnTo>
                      <a:pt x="20" y="10"/>
                    </a:lnTo>
                    <a:lnTo>
                      <a:pt x="22" y="10"/>
                    </a:lnTo>
                    <a:lnTo>
                      <a:pt x="24" y="10"/>
                    </a:lnTo>
                    <a:lnTo>
                      <a:pt x="24" y="12"/>
                    </a:lnTo>
                    <a:lnTo>
                      <a:pt x="26" y="12"/>
                    </a:lnTo>
                    <a:lnTo>
                      <a:pt x="26" y="14"/>
                    </a:lnTo>
                    <a:lnTo>
                      <a:pt x="28" y="16"/>
                    </a:lnTo>
                    <a:lnTo>
                      <a:pt x="29" y="16"/>
                    </a:lnTo>
                    <a:lnTo>
                      <a:pt x="29" y="17"/>
                    </a:lnTo>
                    <a:lnTo>
                      <a:pt x="31" y="19"/>
                    </a:lnTo>
                    <a:lnTo>
                      <a:pt x="31" y="21"/>
                    </a:lnTo>
                    <a:lnTo>
                      <a:pt x="31" y="23"/>
                    </a:lnTo>
                    <a:lnTo>
                      <a:pt x="31" y="25"/>
                    </a:lnTo>
                    <a:lnTo>
                      <a:pt x="31" y="27"/>
                    </a:lnTo>
                    <a:lnTo>
                      <a:pt x="31" y="29"/>
                    </a:lnTo>
                    <a:lnTo>
                      <a:pt x="31" y="31"/>
                    </a:lnTo>
                    <a:lnTo>
                      <a:pt x="31" y="33"/>
                    </a:lnTo>
                    <a:lnTo>
                      <a:pt x="31" y="35"/>
                    </a:lnTo>
                    <a:lnTo>
                      <a:pt x="31" y="37"/>
                    </a:lnTo>
                    <a:lnTo>
                      <a:pt x="33" y="37"/>
                    </a:lnTo>
                    <a:lnTo>
                      <a:pt x="33" y="39"/>
                    </a:lnTo>
                    <a:lnTo>
                      <a:pt x="35" y="39"/>
                    </a:lnTo>
                    <a:lnTo>
                      <a:pt x="35" y="41"/>
                    </a:lnTo>
                    <a:lnTo>
                      <a:pt x="35" y="43"/>
                    </a:lnTo>
                    <a:lnTo>
                      <a:pt x="37" y="43"/>
                    </a:lnTo>
                    <a:lnTo>
                      <a:pt x="35" y="43"/>
                    </a:lnTo>
                    <a:lnTo>
                      <a:pt x="37" y="43"/>
                    </a:lnTo>
                    <a:lnTo>
                      <a:pt x="37" y="45"/>
                    </a:lnTo>
                    <a:lnTo>
                      <a:pt x="37" y="46"/>
                    </a:lnTo>
                    <a:lnTo>
                      <a:pt x="37" y="45"/>
                    </a:lnTo>
                    <a:lnTo>
                      <a:pt x="37" y="46"/>
                    </a:lnTo>
                    <a:lnTo>
                      <a:pt x="39" y="46"/>
                    </a:lnTo>
                    <a:lnTo>
                      <a:pt x="39" y="48"/>
                    </a:lnTo>
                    <a:lnTo>
                      <a:pt x="39" y="50"/>
                    </a:lnTo>
                    <a:lnTo>
                      <a:pt x="37" y="50"/>
                    </a:lnTo>
                    <a:lnTo>
                      <a:pt x="37" y="48"/>
                    </a:lnTo>
                    <a:lnTo>
                      <a:pt x="37" y="46"/>
                    </a:lnTo>
                    <a:lnTo>
                      <a:pt x="35" y="46"/>
                    </a:lnTo>
                    <a:lnTo>
                      <a:pt x="35" y="48"/>
                    </a:lnTo>
                    <a:lnTo>
                      <a:pt x="37" y="48"/>
                    </a:lnTo>
                    <a:lnTo>
                      <a:pt x="35" y="48"/>
                    </a:lnTo>
                    <a:lnTo>
                      <a:pt x="33" y="48"/>
                    </a:lnTo>
                    <a:lnTo>
                      <a:pt x="33" y="50"/>
                    </a:lnTo>
                    <a:lnTo>
                      <a:pt x="33" y="48"/>
                    </a:lnTo>
                    <a:lnTo>
                      <a:pt x="33" y="50"/>
                    </a:lnTo>
                    <a:lnTo>
                      <a:pt x="31" y="50"/>
                    </a:lnTo>
                    <a:lnTo>
                      <a:pt x="31" y="48"/>
                    </a:lnTo>
                    <a:lnTo>
                      <a:pt x="29" y="46"/>
                    </a:lnTo>
                    <a:lnTo>
                      <a:pt x="28" y="46"/>
                    </a:lnTo>
                    <a:lnTo>
                      <a:pt x="28" y="45"/>
                    </a:lnTo>
                    <a:lnTo>
                      <a:pt x="26" y="45"/>
                    </a:lnTo>
                    <a:lnTo>
                      <a:pt x="24" y="45"/>
                    </a:lnTo>
                    <a:lnTo>
                      <a:pt x="24" y="43"/>
                    </a:lnTo>
                    <a:lnTo>
                      <a:pt x="22" y="43"/>
                    </a:lnTo>
                    <a:lnTo>
                      <a:pt x="20" y="41"/>
                    </a:lnTo>
                    <a:lnTo>
                      <a:pt x="18" y="41"/>
                    </a:lnTo>
                    <a:lnTo>
                      <a:pt x="18" y="39"/>
                    </a:lnTo>
                    <a:lnTo>
                      <a:pt x="16" y="39"/>
                    </a:lnTo>
                    <a:lnTo>
                      <a:pt x="16" y="37"/>
                    </a:lnTo>
                    <a:lnTo>
                      <a:pt x="14" y="37"/>
                    </a:lnTo>
                    <a:lnTo>
                      <a:pt x="14" y="35"/>
                    </a:lnTo>
                    <a:lnTo>
                      <a:pt x="14" y="33"/>
                    </a:lnTo>
                    <a:lnTo>
                      <a:pt x="12" y="33"/>
                    </a:lnTo>
                    <a:lnTo>
                      <a:pt x="12" y="31"/>
                    </a:lnTo>
                    <a:lnTo>
                      <a:pt x="10" y="31"/>
                    </a:lnTo>
                    <a:lnTo>
                      <a:pt x="10" y="29"/>
                    </a:lnTo>
                    <a:lnTo>
                      <a:pt x="10" y="27"/>
                    </a:lnTo>
                    <a:lnTo>
                      <a:pt x="8" y="27"/>
                    </a:lnTo>
                    <a:lnTo>
                      <a:pt x="8" y="25"/>
                    </a:lnTo>
                    <a:lnTo>
                      <a:pt x="8" y="23"/>
                    </a:lnTo>
                    <a:lnTo>
                      <a:pt x="8" y="21"/>
                    </a:lnTo>
                    <a:lnTo>
                      <a:pt x="8" y="19"/>
                    </a:lnTo>
                    <a:lnTo>
                      <a:pt x="6" y="19"/>
                    </a:lnTo>
                    <a:lnTo>
                      <a:pt x="6" y="17"/>
                    </a:lnTo>
                    <a:lnTo>
                      <a:pt x="6" y="16"/>
                    </a:lnTo>
                    <a:lnTo>
                      <a:pt x="6" y="14"/>
                    </a:lnTo>
                    <a:lnTo>
                      <a:pt x="6" y="12"/>
                    </a:lnTo>
                    <a:lnTo>
                      <a:pt x="6" y="10"/>
                    </a:lnTo>
                    <a:lnTo>
                      <a:pt x="4" y="10"/>
                    </a:lnTo>
                    <a:lnTo>
                      <a:pt x="4" y="8"/>
                    </a:lnTo>
                    <a:lnTo>
                      <a:pt x="4" y="6"/>
                    </a:lnTo>
                    <a:close/>
                    <a:moveTo>
                      <a:pt x="147" y="6"/>
                    </a:moveTo>
                    <a:lnTo>
                      <a:pt x="147" y="4"/>
                    </a:lnTo>
                    <a:lnTo>
                      <a:pt x="147" y="6"/>
                    </a:lnTo>
                    <a:close/>
                    <a:moveTo>
                      <a:pt x="142" y="4"/>
                    </a:moveTo>
                    <a:lnTo>
                      <a:pt x="142" y="6"/>
                    </a:lnTo>
                    <a:lnTo>
                      <a:pt x="144" y="6"/>
                    </a:lnTo>
                    <a:lnTo>
                      <a:pt x="144" y="4"/>
                    </a:lnTo>
                    <a:lnTo>
                      <a:pt x="144" y="2"/>
                    </a:lnTo>
                    <a:lnTo>
                      <a:pt x="145" y="2"/>
                    </a:lnTo>
                    <a:lnTo>
                      <a:pt x="145" y="4"/>
                    </a:lnTo>
                    <a:lnTo>
                      <a:pt x="145" y="6"/>
                    </a:lnTo>
                    <a:lnTo>
                      <a:pt x="147" y="6"/>
                    </a:lnTo>
                    <a:lnTo>
                      <a:pt x="149" y="6"/>
                    </a:lnTo>
                    <a:lnTo>
                      <a:pt x="147" y="6"/>
                    </a:lnTo>
                    <a:lnTo>
                      <a:pt x="149" y="6"/>
                    </a:lnTo>
                    <a:lnTo>
                      <a:pt x="149" y="8"/>
                    </a:lnTo>
                    <a:lnTo>
                      <a:pt x="149" y="6"/>
                    </a:lnTo>
                    <a:lnTo>
                      <a:pt x="149" y="8"/>
                    </a:lnTo>
                    <a:lnTo>
                      <a:pt x="149" y="10"/>
                    </a:lnTo>
                    <a:lnTo>
                      <a:pt x="149" y="12"/>
                    </a:lnTo>
                    <a:lnTo>
                      <a:pt x="147" y="12"/>
                    </a:lnTo>
                    <a:lnTo>
                      <a:pt x="149" y="12"/>
                    </a:lnTo>
                    <a:lnTo>
                      <a:pt x="151" y="12"/>
                    </a:lnTo>
                    <a:lnTo>
                      <a:pt x="151" y="10"/>
                    </a:lnTo>
                    <a:lnTo>
                      <a:pt x="153" y="12"/>
                    </a:lnTo>
                    <a:lnTo>
                      <a:pt x="153" y="14"/>
                    </a:lnTo>
                    <a:lnTo>
                      <a:pt x="151" y="12"/>
                    </a:lnTo>
                    <a:lnTo>
                      <a:pt x="151" y="14"/>
                    </a:lnTo>
                    <a:lnTo>
                      <a:pt x="151" y="12"/>
                    </a:lnTo>
                    <a:lnTo>
                      <a:pt x="151" y="14"/>
                    </a:lnTo>
                    <a:lnTo>
                      <a:pt x="153" y="14"/>
                    </a:lnTo>
                    <a:lnTo>
                      <a:pt x="153" y="12"/>
                    </a:lnTo>
                    <a:lnTo>
                      <a:pt x="155" y="12"/>
                    </a:lnTo>
                    <a:lnTo>
                      <a:pt x="155" y="14"/>
                    </a:lnTo>
                    <a:lnTo>
                      <a:pt x="157" y="14"/>
                    </a:lnTo>
                    <a:lnTo>
                      <a:pt x="157" y="16"/>
                    </a:lnTo>
                    <a:lnTo>
                      <a:pt x="157" y="14"/>
                    </a:lnTo>
                    <a:lnTo>
                      <a:pt x="157" y="16"/>
                    </a:lnTo>
                    <a:lnTo>
                      <a:pt x="159" y="16"/>
                    </a:lnTo>
                    <a:lnTo>
                      <a:pt x="161" y="16"/>
                    </a:lnTo>
                    <a:lnTo>
                      <a:pt x="163" y="16"/>
                    </a:lnTo>
                    <a:lnTo>
                      <a:pt x="163" y="17"/>
                    </a:lnTo>
                    <a:lnTo>
                      <a:pt x="161" y="17"/>
                    </a:lnTo>
                    <a:lnTo>
                      <a:pt x="161" y="19"/>
                    </a:lnTo>
                    <a:lnTo>
                      <a:pt x="159" y="19"/>
                    </a:lnTo>
                    <a:lnTo>
                      <a:pt x="157" y="19"/>
                    </a:lnTo>
                    <a:lnTo>
                      <a:pt x="155" y="19"/>
                    </a:lnTo>
                    <a:lnTo>
                      <a:pt x="153" y="19"/>
                    </a:lnTo>
                    <a:lnTo>
                      <a:pt x="153" y="21"/>
                    </a:lnTo>
                    <a:lnTo>
                      <a:pt x="155" y="21"/>
                    </a:lnTo>
                    <a:lnTo>
                      <a:pt x="155" y="23"/>
                    </a:lnTo>
                    <a:lnTo>
                      <a:pt x="157" y="23"/>
                    </a:lnTo>
                    <a:lnTo>
                      <a:pt x="157" y="25"/>
                    </a:lnTo>
                    <a:lnTo>
                      <a:pt x="155" y="25"/>
                    </a:lnTo>
                    <a:lnTo>
                      <a:pt x="153" y="25"/>
                    </a:lnTo>
                    <a:lnTo>
                      <a:pt x="151" y="25"/>
                    </a:lnTo>
                    <a:lnTo>
                      <a:pt x="149" y="25"/>
                    </a:lnTo>
                    <a:lnTo>
                      <a:pt x="149" y="23"/>
                    </a:lnTo>
                    <a:lnTo>
                      <a:pt x="149" y="25"/>
                    </a:lnTo>
                    <a:lnTo>
                      <a:pt x="149" y="27"/>
                    </a:lnTo>
                    <a:lnTo>
                      <a:pt x="147" y="27"/>
                    </a:lnTo>
                    <a:lnTo>
                      <a:pt x="147" y="25"/>
                    </a:lnTo>
                    <a:lnTo>
                      <a:pt x="145" y="25"/>
                    </a:lnTo>
                    <a:lnTo>
                      <a:pt x="144" y="25"/>
                    </a:lnTo>
                    <a:lnTo>
                      <a:pt x="142" y="25"/>
                    </a:lnTo>
                    <a:lnTo>
                      <a:pt x="140" y="25"/>
                    </a:lnTo>
                    <a:lnTo>
                      <a:pt x="138" y="25"/>
                    </a:lnTo>
                    <a:lnTo>
                      <a:pt x="136" y="25"/>
                    </a:lnTo>
                    <a:lnTo>
                      <a:pt x="134" y="25"/>
                    </a:lnTo>
                    <a:lnTo>
                      <a:pt x="132" y="25"/>
                    </a:lnTo>
                    <a:lnTo>
                      <a:pt x="132" y="27"/>
                    </a:lnTo>
                    <a:lnTo>
                      <a:pt x="132" y="29"/>
                    </a:lnTo>
                    <a:lnTo>
                      <a:pt x="132" y="31"/>
                    </a:lnTo>
                    <a:lnTo>
                      <a:pt x="132" y="33"/>
                    </a:lnTo>
                    <a:lnTo>
                      <a:pt x="132" y="35"/>
                    </a:lnTo>
                    <a:lnTo>
                      <a:pt x="130" y="35"/>
                    </a:lnTo>
                    <a:lnTo>
                      <a:pt x="130" y="37"/>
                    </a:lnTo>
                    <a:lnTo>
                      <a:pt x="130" y="35"/>
                    </a:lnTo>
                    <a:lnTo>
                      <a:pt x="128" y="37"/>
                    </a:lnTo>
                    <a:lnTo>
                      <a:pt x="128" y="39"/>
                    </a:lnTo>
                    <a:lnTo>
                      <a:pt x="128" y="41"/>
                    </a:lnTo>
                    <a:lnTo>
                      <a:pt x="126" y="41"/>
                    </a:lnTo>
                    <a:lnTo>
                      <a:pt x="126" y="43"/>
                    </a:lnTo>
                    <a:lnTo>
                      <a:pt x="126" y="45"/>
                    </a:lnTo>
                    <a:lnTo>
                      <a:pt x="124" y="45"/>
                    </a:lnTo>
                    <a:lnTo>
                      <a:pt x="124" y="46"/>
                    </a:lnTo>
                    <a:lnTo>
                      <a:pt x="124" y="48"/>
                    </a:lnTo>
                    <a:lnTo>
                      <a:pt x="122" y="48"/>
                    </a:lnTo>
                    <a:lnTo>
                      <a:pt x="120" y="48"/>
                    </a:lnTo>
                    <a:lnTo>
                      <a:pt x="118" y="48"/>
                    </a:lnTo>
                    <a:lnTo>
                      <a:pt x="116" y="50"/>
                    </a:lnTo>
                    <a:lnTo>
                      <a:pt x="115" y="50"/>
                    </a:lnTo>
                    <a:lnTo>
                      <a:pt x="113" y="50"/>
                    </a:lnTo>
                    <a:lnTo>
                      <a:pt x="113" y="48"/>
                    </a:lnTo>
                    <a:lnTo>
                      <a:pt x="111" y="48"/>
                    </a:lnTo>
                    <a:lnTo>
                      <a:pt x="109" y="48"/>
                    </a:lnTo>
                    <a:lnTo>
                      <a:pt x="107" y="48"/>
                    </a:lnTo>
                    <a:lnTo>
                      <a:pt x="105" y="48"/>
                    </a:lnTo>
                    <a:lnTo>
                      <a:pt x="103" y="48"/>
                    </a:lnTo>
                    <a:lnTo>
                      <a:pt x="105" y="48"/>
                    </a:lnTo>
                    <a:lnTo>
                      <a:pt x="105" y="50"/>
                    </a:lnTo>
                    <a:lnTo>
                      <a:pt x="103" y="50"/>
                    </a:lnTo>
                    <a:lnTo>
                      <a:pt x="103" y="52"/>
                    </a:lnTo>
                    <a:lnTo>
                      <a:pt x="101" y="52"/>
                    </a:lnTo>
                    <a:lnTo>
                      <a:pt x="99" y="52"/>
                    </a:lnTo>
                    <a:lnTo>
                      <a:pt x="97" y="52"/>
                    </a:lnTo>
                    <a:lnTo>
                      <a:pt x="95" y="52"/>
                    </a:lnTo>
                    <a:lnTo>
                      <a:pt x="93" y="52"/>
                    </a:lnTo>
                    <a:lnTo>
                      <a:pt x="93" y="54"/>
                    </a:lnTo>
                    <a:lnTo>
                      <a:pt x="91" y="52"/>
                    </a:lnTo>
                    <a:lnTo>
                      <a:pt x="91" y="54"/>
                    </a:lnTo>
                    <a:lnTo>
                      <a:pt x="89" y="54"/>
                    </a:lnTo>
                    <a:lnTo>
                      <a:pt x="89" y="52"/>
                    </a:lnTo>
                    <a:lnTo>
                      <a:pt x="87" y="52"/>
                    </a:lnTo>
                    <a:lnTo>
                      <a:pt x="87" y="50"/>
                    </a:lnTo>
                    <a:lnTo>
                      <a:pt x="86" y="50"/>
                    </a:lnTo>
                    <a:lnTo>
                      <a:pt x="86" y="48"/>
                    </a:lnTo>
                    <a:lnTo>
                      <a:pt x="84" y="48"/>
                    </a:lnTo>
                    <a:lnTo>
                      <a:pt x="84" y="46"/>
                    </a:lnTo>
                    <a:lnTo>
                      <a:pt x="82" y="46"/>
                    </a:lnTo>
                    <a:lnTo>
                      <a:pt x="82" y="45"/>
                    </a:lnTo>
                    <a:lnTo>
                      <a:pt x="84" y="45"/>
                    </a:lnTo>
                    <a:lnTo>
                      <a:pt x="84" y="43"/>
                    </a:lnTo>
                    <a:lnTo>
                      <a:pt x="84" y="45"/>
                    </a:lnTo>
                    <a:lnTo>
                      <a:pt x="84" y="46"/>
                    </a:lnTo>
                    <a:lnTo>
                      <a:pt x="86" y="46"/>
                    </a:lnTo>
                    <a:lnTo>
                      <a:pt x="87" y="46"/>
                    </a:lnTo>
                    <a:lnTo>
                      <a:pt x="89" y="46"/>
                    </a:lnTo>
                    <a:lnTo>
                      <a:pt x="87" y="46"/>
                    </a:lnTo>
                    <a:lnTo>
                      <a:pt x="89" y="46"/>
                    </a:lnTo>
                    <a:lnTo>
                      <a:pt x="89" y="48"/>
                    </a:lnTo>
                    <a:lnTo>
                      <a:pt x="91" y="48"/>
                    </a:lnTo>
                    <a:lnTo>
                      <a:pt x="93" y="48"/>
                    </a:lnTo>
                    <a:lnTo>
                      <a:pt x="91" y="48"/>
                    </a:lnTo>
                    <a:lnTo>
                      <a:pt x="93" y="48"/>
                    </a:lnTo>
                    <a:lnTo>
                      <a:pt x="95" y="48"/>
                    </a:lnTo>
                    <a:lnTo>
                      <a:pt x="95" y="50"/>
                    </a:lnTo>
                    <a:lnTo>
                      <a:pt x="95" y="48"/>
                    </a:lnTo>
                    <a:lnTo>
                      <a:pt x="97" y="48"/>
                    </a:lnTo>
                    <a:lnTo>
                      <a:pt x="97" y="50"/>
                    </a:lnTo>
                    <a:lnTo>
                      <a:pt x="97" y="48"/>
                    </a:lnTo>
                    <a:lnTo>
                      <a:pt x="95" y="48"/>
                    </a:lnTo>
                    <a:lnTo>
                      <a:pt x="95" y="46"/>
                    </a:lnTo>
                    <a:lnTo>
                      <a:pt x="97" y="46"/>
                    </a:lnTo>
                    <a:lnTo>
                      <a:pt x="95" y="46"/>
                    </a:lnTo>
                    <a:lnTo>
                      <a:pt x="95" y="45"/>
                    </a:lnTo>
                    <a:lnTo>
                      <a:pt x="97" y="45"/>
                    </a:lnTo>
                    <a:lnTo>
                      <a:pt x="97" y="43"/>
                    </a:lnTo>
                    <a:lnTo>
                      <a:pt x="95" y="43"/>
                    </a:lnTo>
                    <a:lnTo>
                      <a:pt x="97" y="43"/>
                    </a:lnTo>
                    <a:lnTo>
                      <a:pt x="95" y="43"/>
                    </a:lnTo>
                    <a:lnTo>
                      <a:pt x="95" y="41"/>
                    </a:lnTo>
                    <a:lnTo>
                      <a:pt x="97" y="41"/>
                    </a:lnTo>
                    <a:lnTo>
                      <a:pt x="99" y="41"/>
                    </a:lnTo>
                    <a:lnTo>
                      <a:pt x="97" y="41"/>
                    </a:lnTo>
                    <a:lnTo>
                      <a:pt x="99" y="41"/>
                    </a:lnTo>
                    <a:lnTo>
                      <a:pt x="97" y="41"/>
                    </a:lnTo>
                    <a:lnTo>
                      <a:pt x="97" y="39"/>
                    </a:lnTo>
                    <a:lnTo>
                      <a:pt x="99" y="39"/>
                    </a:lnTo>
                    <a:lnTo>
                      <a:pt x="99" y="37"/>
                    </a:lnTo>
                    <a:lnTo>
                      <a:pt x="101" y="37"/>
                    </a:lnTo>
                    <a:lnTo>
                      <a:pt x="103" y="37"/>
                    </a:lnTo>
                    <a:lnTo>
                      <a:pt x="105" y="37"/>
                    </a:lnTo>
                    <a:lnTo>
                      <a:pt x="107" y="35"/>
                    </a:lnTo>
                    <a:lnTo>
                      <a:pt x="109" y="35"/>
                    </a:lnTo>
                    <a:lnTo>
                      <a:pt x="111" y="35"/>
                    </a:lnTo>
                    <a:lnTo>
                      <a:pt x="111" y="33"/>
                    </a:lnTo>
                    <a:lnTo>
                      <a:pt x="113" y="33"/>
                    </a:lnTo>
                    <a:lnTo>
                      <a:pt x="113" y="31"/>
                    </a:lnTo>
                    <a:lnTo>
                      <a:pt x="115" y="31"/>
                    </a:lnTo>
                    <a:lnTo>
                      <a:pt x="115" y="29"/>
                    </a:lnTo>
                    <a:lnTo>
                      <a:pt x="116" y="27"/>
                    </a:lnTo>
                    <a:lnTo>
                      <a:pt x="118" y="25"/>
                    </a:lnTo>
                    <a:lnTo>
                      <a:pt x="118" y="23"/>
                    </a:lnTo>
                    <a:lnTo>
                      <a:pt x="120" y="23"/>
                    </a:lnTo>
                    <a:lnTo>
                      <a:pt x="120" y="25"/>
                    </a:lnTo>
                    <a:lnTo>
                      <a:pt x="122" y="25"/>
                    </a:lnTo>
                    <a:lnTo>
                      <a:pt x="120" y="25"/>
                    </a:lnTo>
                    <a:lnTo>
                      <a:pt x="122" y="25"/>
                    </a:lnTo>
                    <a:lnTo>
                      <a:pt x="122" y="27"/>
                    </a:lnTo>
                    <a:lnTo>
                      <a:pt x="124" y="27"/>
                    </a:lnTo>
                    <a:lnTo>
                      <a:pt x="126" y="27"/>
                    </a:lnTo>
                    <a:lnTo>
                      <a:pt x="126" y="25"/>
                    </a:lnTo>
                    <a:lnTo>
                      <a:pt x="126" y="23"/>
                    </a:lnTo>
                    <a:lnTo>
                      <a:pt x="126" y="21"/>
                    </a:lnTo>
                    <a:lnTo>
                      <a:pt x="124" y="21"/>
                    </a:lnTo>
                    <a:lnTo>
                      <a:pt x="126" y="21"/>
                    </a:lnTo>
                    <a:lnTo>
                      <a:pt x="126" y="19"/>
                    </a:lnTo>
                    <a:lnTo>
                      <a:pt x="128" y="19"/>
                    </a:lnTo>
                    <a:lnTo>
                      <a:pt x="128" y="21"/>
                    </a:lnTo>
                    <a:lnTo>
                      <a:pt x="128" y="23"/>
                    </a:lnTo>
                    <a:lnTo>
                      <a:pt x="128" y="25"/>
                    </a:lnTo>
                    <a:lnTo>
                      <a:pt x="130" y="25"/>
                    </a:lnTo>
                    <a:lnTo>
                      <a:pt x="130" y="23"/>
                    </a:lnTo>
                    <a:lnTo>
                      <a:pt x="128" y="21"/>
                    </a:lnTo>
                    <a:lnTo>
                      <a:pt x="128" y="19"/>
                    </a:lnTo>
                    <a:lnTo>
                      <a:pt x="130" y="19"/>
                    </a:lnTo>
                    <a:lnTo>
                      <a:pt x="132" y="19"/>
                    </a:lnTo>
                    <a:lnTo>
                      <a:pt x="132" y="17"/>
                    </a:lnTo>
                    <a:lnTo>
                      <a:pt x="130" y="17"/>
                    </a:lnTo>
                    <a:lnTo>
                      <a:pt x="130" y="16"/>
                    </a:lnTo>
                    <a:lnTo>
                      <a:pt x="132" y="16"/>
                    </a:lnTo>
                    <a:lnTo>
                      <a:pt x="132" y="14"/>
                    </a:lnTo>
                    <a:lnTo>
                      <a:pt x="132" y="16"/>
                    </a:lnTo>
                    <a:lnTo>
                      <a:pt x="134" y="16"/>
                    </a:lnTo>
                    <a:lnTo>
                      <a:pt x="134" y="14"/>
                    </a:lnTo>
                    <a:lnTo>
                      <a:pt x="136" y="14"/>
                    </a:lnTo>
                    <a:lnTo>
                      <a:pt x="136" y="12"/>
                    </a:lnTo>
                    <a:lnTo>
                      <a:pt x="136" y="10"/>
                    </a:lnTo>
                    <a:lnTo>
                      <a:pt x="138" y="10"/>
                    </a:lnTo>
                    <a:lnTo>
                      <a:pt x="138" y="8"/>
                    </a:lnTo>
                    <a:lnTo>
                      <a:pt x="140" y="8"/>
                    </a:lnTo>
                    <a:lnTo>
                      <a:pt x="140" y="6"/>
                    </a:lnTo>
                    <a:lnTo>
                      <a:pt x="142" y="6"/>
                    </a:lnTo>
                    <a:lnTo>
                      <a:pt x="142" y="4"/>
                    </a:lnTo>
                    <a:lnTo>
                      <a:pt x="142" y="2"/>
                    </a:lnTo>
                    <a:lnTo>
                      <a:pt x="142" y="4"/>
                    </a:lnTo>
                    <a:close/>
                    <a:moveTo>
                      <a:pt x="144" y="0"/>
                    </a:moveTo>
                    <a:lnTo>
                      <a:pt x="144" y="2"/>
                    </a:lnTo>
                    <a:lnTo>
                      <a:pt x="142" y="2"/>
                    </a:lnTo>
                    <a:lnTo>
                      <a:pt x="144" y="0"/>
                    </a:lnTo>
                    <a:close/>
                    <a:moveTo>
                      <a:pt x="145" y="2"/>
                    </a:moveTo>
                    <a:lnTo>
                      <a:pt x="144" y="2"/>
                    </a:lnTo>
                    <a:lnTo>
                      <a:pt x="144" y="0"/>
                    </a:lnTo>
                    <a:lnTo>
                      <a:pt x="145" y="0"/>
                    </a:lnTo>
                    <a:lnTo>
                      <a:pt x="145"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38" name="Freeform 1513"/>
              <p:cNvSpPr>
                <a:spLocks/>
              </p:cNvSpPr>
              <p:nvPr/>
            </p:nvSpPr>
            <p:spPr bwMode="gray">
              <a:xfrm>
                <a:off x="4566225" y="1918776"/>
                <a:ext cx="74413" cy="54118"/>
              </a:xfrm>
              <a:custGeom>
                <a:avLst/>
                <a:gdLst>
                  <a:gd name="T0" fmla="*/ 68 w 77"/>
                  <a:gd name="T1" fmla="*/ 36 h 56"/>
                  <a:gd name="T2" fmla="*/ 74 w 77"/>
                  <a:gd name="T3" fmla="*/ 36 h 56"/>
                  <a:gd name="T4" fmla="*/ 77 w 77"/>
                  <a:gd name="T5" fmla="*/ 34 h 56"/>
                  <a:gd name="T6" fmla="*/ 77 w 77"/>
                  <a:gd name="T7" fmla="*/ 40 h 56"/>
                  <a:gd name="T8" fmla="*/ 74 w 77"/>
                  <a:gd name="T9" fmla="*/ 42 h 56"/>
                  <a:gd name="T10" fmla="*/ 72 w 77"/>
                  <a:gd name="T11" fmla="*/ 42 h 56"/>
                  <a:gd name="T12" fmla="*/ 74 w 77"/>
                  <a:gd name="T13" fmla="*/ 42 h 56"/>
                  <a:gd name="T14" fmla="*/ 72 w 77"/>
                  <a:gd name="T15" fmla="*/ 42 h 56"/>
                  <a:gd name="T16" fmla="*/ 72 w 77"/>
                  <a:gd name="T17" fmla="*/ 44 h 56"/>
                  <a:gd name="T18" fmla="*/ 72 w 77"/>
                  <a:gd name="T19" fmla="*/ 42 h 56"/>
                  <a:gd name="T20" fmla="*/ 70 w 77"/>
                  <a:gd name="T21" fmla="*/ 46 h 56"/>
                  <a:gd name="T22" fmla="*/ 72 w 77"/>
                  <a:gd name="T23" fmla="*/ 46 h 56"/>
                  <a:gd name="T24" fmla="*/ 70 w 77"/>
                  <a:gd name="T25" fmla="*/ 50 h 56"/>
                  <a:gd name="T26" fmla="*/ 68 w 77"/>
                  <a:gd name="T27" fmla="*/ 54 h 56"/>
                  <a:gd name="T28" fmla="*/ 64 w 77"/>
                  <a:gd name="T29" fmla="*/ 52 h 56"/>
                  <a:gd name="T30" fmla="*/ 58 w 77"/>
                  <a:gd name="T31" fmla="*/ 52 h 56"/>
                  <a:gd name="T32" fmla="*/ 54 w 77"/>
                  <a:gd name="T33" fmla="*/ 50 h 56"/>
                  <a:gd name="T34" fmla="*/ 50 w 77"/>
                  <a:gd name="T35" fmla="*/ 52 h 56"/>
                  <a:gd name="T36" fmla="*/ 46 w 77"/>
                  <a:gd name="T37" fmla="*/ 54 h 56"/>
                  <a:gd name="T38" fmla="*/ 43 w 77"/>
                  <a:gd name="T39" fmla="*/ 56 h 56"/>
                  <a:gd name="T40" fmla="*/ 39 w 77"/>
                  <a:gd name="T41" fmla="*/ 54 h 56"/>
                  <a:gd name="T42" fmla="*/ 33 w 77"/>
                  <a:gd name="T43" fmla="*/ 54 h 56"/>
                  <a:gd name="T44" fmla="*/ 27 w 77"/>
                  <a:gd name="T45" fmla="*/ 52 h 56"/>
                  <a:gd name="T46" fmla="*/ 23 w 77"/>
                  <a:gd name="T47" fmla="*/ 54 h 56"/>
                  <a:gd name="T48" fmla="*/ 23 w 77"/>
                  <a:gd name="T49" fmla="*/ 52 h 56"/>
                  <a:gd name="T50" fmla="*/ 19 w 77"/>
                  <a:gd name="T51" fmla="*/ 48 h 56"/>
                  <a:gd name="T52" fmla="*/ 19 w 77"/>
                  <a:gd name="T53" fmla="*/ 46 h 56"/>
                  <a:gd name="T54" fmla="*/ 19 w 77"/>
                  <a:gd name="T55" fmla="*/ 44 h 56"/>
                  <a:gd name="T56" fmla="*/ 17 w 77"/>
                  <a:gd name="T57" fmla="*/ 44 h 56"/>
                  <a:gd name="T58" fmla="*/ 14 w 77"/>
                  <a:gd name="T59" fmla="*/ 44 h 56"/>
                  <a:gd name="T60" fmla="*/ 10 w 77"/>
                  <a:gd name="T61" fmla="*/ 42 h 56"/>
                  <a:gd name="T62" fmla="*/ 8 w 77"/>
                  <a:gd name="T63" fmla="*/ 36 h 56"/>
                  <a:gd name="T64" fmla="*/ 4 w 77"/>
                  <a:gd name="T65" fmla="*/ 34 h 56"/>
                  <a:gd name="T66" fmla="*/ 2 w 77"/>
                  <a:gd name="T67" fmla="*/ 31 h 56"/>
                  <a:gd name="T68" fmla="*/ 0 w 77"/>
                  <a:gd name="T69" fmla="*/ 27 h 56"/>
                  <a:gd name="T70" fmla="*/ 4 w 77"/>
                  <a:gd name="T71" fmla="*/ 25 h 56"/>
                  <a:gd name="T72" fmla="*/ 8 w 77"/>
                  <a:gd name="T73" fmla="*/ 23 h 56"/>
                  <a:gd name="T74" fmla="*/ 10 w 77"/>
                  <a:gd name="T75" fmla="*/ 19 h 56"/>
                  <a:gd name="T76" fmla="*/ 12 w 77"/>
                  <a:gd name="T77" fmla="*/ 15 h 56"/>
                  <a:gd name="T78" fmla="*/ 14 w 77"/>
                  <a:gd name="T79" fmla="*/ 11 h 56"/>
                  <a:gd name="T80" fmla="*/ 16 w 77"/>
                  <a:gd name="T81" fmla="*/ 7 h 56"/>
                  <a:gd name="T82" fmla="*/ 19 w 77"/>
                  <a:gd name="T83" fmla="*/ 7 h 56"/>
                  <a:gd name="T84" fmla="*/ 21 w 77"/>
                  <a:gd name="T85" fmla="*/ 4 h 56"/>
                  <a:gd name="T86" fmla="*/ 23 w 77"/>
                  <a:gd name="T87" fmla="*/ 4 h 56"/>
                  <a:gd name="T88" fmla="*/ 29 w 77"/>
                  <a:gd name="T89" fmla="*/ 4 h 56"/>
                  <a:gd name="T90" fmla="*/ 31 w 77"/>
                  <a:gd name="T91" fmla="*/ 5 h 56"/>
                  <a:gd name="T92" fmla="*/ 35 w 77"/>
                  <a:gd name="T93" fmla="*/ 5 h 56"/>
                  <a:gd name="T94" fmla="*/ 41 w 77"/>
                  <a:gd name="T95" fmla="*/ 7 h 56"/>
                  <a:gd name="T96" fmla="*/ 46 w 77"/>
                  <a:gd name="T97" fmla="*/ 4 h 56"/>
                  <a:gd name="T98" fmla="*/ 50 w 77"/>
                  <a:gd name="T99" fmla="*/ 2 h 56"/>
                  <a:gd name="T100" fmla="*/ 54 w 77"/>
                  <a:gd name="T101" fmla="*/ 0 h 56"/>
                  <a:gd name="T102" fmla="*/ 54 w 77"/>
                  <a:gd name="T103" fmla="*/ 2 h 56"/>
                  <a:gd name="T104" fmla="*/ 58 w 77"/>
                  <a:gd name="T105" fmla="*/ 4 h 56"/>
                  <a:gd name="T106" fmla="*/ 58 w 77"/>
                  <a:gd name="T107" fmla="*/ 5 h 56"/>
                  <a:gd name="T108" fmla="*/ 58 w 77"/>
                  <a:gd name="T109" fmla="*/ 7 h 56"/>
                  <a:gd name="T110" fmla="*/ 60 w 77"/>
                  <a:gd name="T111" fmla="*/ 11 h 56"/>
                  <a:gd name="T112" fmla="*/ 64 w 77"/>
                  <a:gd name="T113" fmla="*/ 15 h 56"/>
                  <a:gd name="T114" fmla="*/ 64 w 77"/>
                  <a:gd name="T115" fmla="*/ 17 h 56"/>
                  <a:gd name="T116" fmla="*/ 66 w 77"/>
                  <a:gd name="T117" fmla="*/ 21 h 56"/>
                  <a:gd name="T118" fmla="*/ 66 w 77"/>
                  <a:gd name="T119" fmla="*/ 27 h 56"/>
                  <a:gd name="T120" fmla="*/ 66 w 77"/>
                  <a:gd name="T121" fmla="*/ 29 h 56"/>
                  <a:gd name="T122" fmla="*/ 64 w 77"/>
                  <a:gd name="T123"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 h="56">
                    <a:moveTo>
                      <a:pt x="66" y="34"/>
                    </a:moveTo>
                    <a:lnTo>
                      <a:pt x="66" y="36"/>
                    </a:lnTo>
                    <a:lnTo>
                      <a:pt x="68" y="36"/>
                    </a:lnTo>
                    <a:lnTo>
                      <a:pt x="70" y="36"/>
                    </a:lnTo>
                    <a:lnTo>
                      <a:pt x="72" y="36"/>
                    </a:lnTo>
                    <a:lnTo>
                      <a:pt x="74" y="36"/>
                    </a:lnTo>
                    <a:lnTo>
                      <a:pt x="74" y="34"/>
                    </a:lnTo>
                    <a:lnTo>
                      <a:pt x="75" y="34"/>
                    </a:lnTo>
                    <a:lnTo>
                      <a:pt x="77" y="34"/>
                    </a:lnTo>
                    <a:lnTo>
                      <a:pt x="77" y="36"/>
                    </a:lnTo>
                    <a:lnTo>
                      <a:pt x="77" y="38"/>
                    </a:lnTo>
                    <a:lnTo>
                      <a:pt x="77" y="40"/>
                    </a:lnTo>
                    <a:lnTo>
                      <a:pt x="77" y="42"/>
                    </a:lnTo>
                    <a:lnTo>
                      <a:pt x="75" y="42"/>
                    </a:lnTo>
                    <a:lnTo>
                      <a:pt x="74" y="42"/>
                    </a:lnTo>
                    <a:lnTo>
                      <a:pt x="72" y="42"/>
                    </a:lnTo>
                    <a:lnTo>
                      <a:pt x="72" y="44"/>
                    </a:lnTo>
                    <a:lnTo>
                      <a:pt x="72" y="42"/>
                    </a:lnTo>
                    <a:lnTo>
                      <a:pt x="74" y="42"/>
                    </a:lnTo>
                    <a:lnTo>
                      <a:pt x="74" y="40"/>
                    </a:lnTo>
                    <a:lnTo>
                      <a:pt x="74" y="42"/>
                    </a:lnTo>
                    <a:lnTo>
                      <a:pt x="74" y="40"/>
                    </a:lnTo>
                    <a:lnTo>
                      <a:pt x="72" y="40"/>
                    </a:lnTo>
                    <a:lnTo>
                      <a:pt x="72" y="42"/>
                    </a:lnTo>
                    <a:lnTo>
                      <a:pt x="70" y="42"/>
                    </a:lnTo>
                    <a:lnTo>
                      <a:pt x="70" y="44"/>
                    </a:lnTo>
                    <a:lnTo>
                      <a:pt x="72" y="44"/>
                    </a:lnTo>
                    <a:lnTo>
                      <a:pt x="70" y="44"/>
                    </a:lnTo>
                    <a:lnTo>
                      <a:pt x="72" y="44"/>
                    </a:lnTo>
                    <a:lnTo>
                      <a:pt x="72" y="42"/>
                    </a:lnTo>
                    <a:lnTo>
                      <a:pt x="72" y="44"/>
                    </a:lnTo>
                    <a:lnTo>
                      <a:pt x="70" y="44"/>
                    </a:lnTo>
                    <a:lnTo>
                      <a:pt x="70" y="46"/>
                    </a:lnTo>
                    <a:lnTo>
                      <a:pt x="72" y="46"/>
                    </a:lnTo>
                    <a:lnTo>
                      <a:pt x="72" y="44"/>
                    </a:lnTo>
                    <a:lnTo>
                      <a:pt x="72" y="46"/>
                    </a:lnTo>
                    <a:lnTo>
                      <a:pt x="70" y="46"/>
                    </a:lnTo>
                    <a:lnTo>
                      <a:pt x="70" y="48"/>
                    </a:lnTo>
                    <a:lnTo>
                      <a:pt x="70" y="50"/>
                    </a:lnTo>
                    <a:lnTo>
                      <a:pt x="70" y="52"/>
                    </a:lnTo>
                    <a:lnTo>
                      <a:pt x="70" y="54"/>
                    </a:lnTo>
                    <a:lnTo>
                      <a:pt x="68" y="54"/>
                    </a:lnTo>
                    <a:lnTo>
                      <a:pt x="66" y="54"/>
                    </a:lnTo>
                    <a:lnTo>
                      <a:pt x="64" y="54"/>
                    </a:lnTo>
                    <a:lnTo>
                      <a:pt x="64" y="52"/>
                    </a:lnTo>
                    <a:lnTo>
                      <a:pt x="62" y="52"/>
                    </a:lnTo>
                    <a:lnTo>
                      <a:pt x="60" y="52"/>
                    </a:lnTo>
                    <a:lnTo>
                      <a:pt x="58" y="52"/>
                    </a:lnTo>
                    <a:lnTo>
                      <a:pt x="58" y="50"/>
                    </a:lnTo>
                    <a:lnTo>
                      <a:pt x="56" y="50"/>
                    </a:lnTo>
                    <a:lnTo>
                      <a:pt x="54" y="50"/>
                    </a:lnTo>
                    <a:lnTo>
                      <a:pt x="52" y="50"/>
                    </a:lnTo>
                    <a:lnTo>
                      <a:pt x="50" y="50"/>
                    </a:lnTo>
                    <a:lnTo>
                      <a:pt x="50" y="52"/>
                    </a:lnTo>
                    <a:lnTo>
                      <a:pt x="48" y="52"/>
                    </a:lnTo>
                    <a:lnTo>
                      <a:pt x="46" y="52"/>
                    </a:lnTo>
                    <a:lnTo>
                      <a:pt x="46" y="54"/>
                    </a:lnTo>
                    <a:lnTo>
                      <a:pt x="45" y="54"/>
                    </a:lnTo>
                    <a:lnTo>
                      <a:pt x="45" y="56"/>
                    </a:lnTo>
                    <a:lnTo>
                      <a:pt x="43" y="56"/>
                    </a:lnTo>
                    <a:lnTo>
                      <a:pt x="41" y="56"/>
                    </a:lnTo>
                    <a:lnTo>
                      <a:pt x="41" y="54"/>
                    </a:lnTo>
                    <a:lnTo>
                      <a:pt x="39" y="54"/>
                    </a:lnTo>
                    <a:lnTo>
                      <a:pt x="37" y="54"/>
                    </a:lnTo>
                    <a:lnTo>
                      <a:pt x="35" y="54"/>
                    </a:lnTo>
                    <a:lnTo>
                      <a:pt x="33" y="54"/>
                    </a:lnTo>
                    <a:lnTo>
                      <a:pt x="29" y="54"/>
                    </a:lnTo>
                    <a:lnTo>
                      <a:pt x="27" y="54"/>
                    </a:lnTo>
                    <a:lnTo>
                      <a:pt x="27" y="52"/>
                    </a:lnTo>
                    <a:lnTo>
                      <a:pt x="25" y="52"/>
                    </a:lnTo>
                    <a:lnTo>
                      <a:pt x="25" y="54"/>
                    </a:lnTo>
                    <a:lnTo>
                      <a:pt x="23" y="54"/>
                    </a:lnTo>
                    <a:lnTo>
                      <a:pt x="21" y="54"/>
                    </a:lnTo>
                    <a:lnTo>
                      <a:pt x="21" y="52"/>
                    </a:lnTo>
                    <a:lnTo>
                      <a:pt x="23" y="52"/>
                    </a:lnTo>
                    <a:lnTo>
                      <a:pt x="23" y="50"/>
                    </a:lnTo>
                    <a:lnTo>
                      <a:pt x="21" y="50"/>
                    </a:lnTo>
                    <a:lnTo>
                      <a:pt x="19" y="48"/>
                    </a:lnTo>
                    <a:lnTo>
                      <a:pt x="19" y="46"/>
                    </a:lnTo>
                    <a:lnTo>
                      <a:pt x="17" y="46"/>
                    </a:lnTo>
                    <a:lnTo>
                      <a:pt x="19" y="46"/>
                    </a:lnTo>
                    <a:lnTo>
                      <a:pt x="19" y="44"/>
                    </a:lnTo>
                    <a:lnTo>
                      <a:pt x="21" y="44"/>
                    </a:lnTo>
                    <a:lnTo>
                      <a:pt x="19" y="44"/>
                    </a:lnTo>
                    <a:lnTo>
                      <a:pt x="19" y="42"/>
                    </a:lnTo>
                    <a:lnTo>
                      <a:pt x="17" y="42"/>
                    </a:lnTo>
                    <a:lnTo>
                      <a:pt x="17" y="44"/>
                    </a:lnTo>
                    <a:lnTo>
                      <a:pt x="16" y="46"/>
                    </a:lnTo>
                    <a:lnTo>
                      <a:pt x="16" y="44"/>
                    </a:lnTo>
                    <a:lnTo>
                      <a:pt x="14" y="44"/>
                    </a:lnTo>
                    <a:lnTo>
                      <a:pt x="12" y="44"/>
                    </a:lnTo>
                    <a:lnTo>
                      <a:pt x="12" y="42"/>
                    </a:lnTo>
                    <a:lnTo>
                      <a:pt x="10" y="42"/>
                    </a:lnTo>
                    <a:lnTo>
                      <a:pt x="10" y="40"/>
                    </a:lnTo>
                    <a:lnTo>
                      <a:pt x="10" y="38"/>
                    </a:lnTo>
                    <a:lnTo>
                      <a:pt x="8" y="36"/>
                    </a:lnTo>
                    <a:lnTo>
                      <a:pt x="6" y="36"/>
                    </a:lnTo>
                    <a:lnTo>
                      <a:pt x="6" y="34"/>
                    </a:lnTo>
                    <a:lnTo>
                      <a:pt x="4" y="34"/>
                    </a:lnTo>
                    <a:lnTo>
                      <a:pt x="4" y="33"/>
                    </a:lnTo>
                    <a:lnTo>
                      <a:pt x="4" y="31"/>
                    </a:lnTo>
                    <a:lnTo>
                      <a:pt x="2" y="31"/>
                    </a:lnTo>
                    <a:lnTo>
                      <a:pt x="2" y="29"/>
                    </a:lnTo>
                    <a:lnTo>
                      <a:pt x="0" y="29"/>
                    </a:lnTo>
                    <a:lnTo>
                      <a:pt x="0" y="27"/>
                    </a:lnTo>
                    <a:lnTo>
                      <a:pt x="2" y="27"/>
                    </a:lnTo>
                    <a:lnTo>
                      <a:pt x="4" y="27"/>
                    </a:lnTo>
                    <a:lnTo>
                      <a:pt x="4" y="25"/>
                    </a:lnTo>
                    <a:lnTo>
                      <a:pt x="6" y="25"/>
                    </a:lnTo>
                    <a:lnTo>
                      <a:pt x="8" y="25"/>
                    </a:lnTo>
                    <a:lnTo>
                      <a:pt x="8" y="23"/>
                    </a:lnTo>
                    <a:lnTo>
                      <a:pt x="8" y="21"/>
                    </a:lnTo>
                    <a:lnTo>
                      <a:pt x="10" y="21"/>
                    </a:lnTo>
                    <a:lnTo>
                      <a:pt x="10" y="19"/>
                    </a:lnTo>
                    <a:lnTo>
                      <a:pt x="10" y="17"/>
                    </a:lnTo>
                    <a:lnTo>
                      <a:pt x="12" y="17"/>
                    </a:lnTo>
                    <a:lnTo>
                      <a:pt x="12" y="15"/>
                    </a:lnTo>
                    <a:lnTo>
                      <a:pt x="14" y="15"/>
                    </a:lnTo>
                    <a:lnTo>
                      <a:pt x="14" y="13"/>
                    </a:lnTo>
                    <a:lnTo>
                      <a:pt x="14" y="11"/>
                    </a:lnTo>
                    <a:lnTo>
                      <a:pt x="14" y="9"/>
                    </a:lnTo>
                    <a:lnTo>
                      <a:pt x="16" y="9"/>
                    </a:lnTo>
                    <a:lnTo>
                      <a:pt x="16" y="7"/>
                    </a:lnTo>
                    <a:lnTo>
                      <a:pt x="17" y="7"/>
                    </a:lnTo>
                    <a:lnTo>
                      <a:pt x="17" y="5"/>
                    </a:lnTo>
                    <a:lnTo>
                      <a:pt x="19" y="7"/>
                    </a:lnTo>
                    <a:lnTo>
                      <a:pt x="19" y="5"/>
                    </a:lnTo>
                    <a:lnTo>
                      <a:pt x="21" y="5"/>
                    </a:lnTo>
                    <a:lnTo>
                      <a:pt x="21" y="4"/>
                    </a:lnTo>
                    <a:lnTo>
                      <a:pt x="23" y="4"/>
                    </a:lnTo>
                    <a:lnTo>
                      <a:pt x="23" y="2"/>
                    </a:lnTo>
                    <a:lnTo>
                      <a:pt x="23" y="4"/>
                    </a:lnTo>
                    <a:lnTo>
                      <a:pt x="25" y="4"/>
                    </a:lnTo>
                    <a:lnTo>
                      <a:pt x="27" y="4"/>
                    </a:lnTo>
                    <a:lnTo>
                      <a:pt x="29" y="4"/>
                    </a:lnTo>
                    <a:lnTo>
                      <a:pt x="29" y="5"/>
                    </a:lnTo>
                    <a:lnTo>
                      <a:pt x="31" y="4"/>
                    </a:lnTo>
                    <a:lnTo>
                      <a:pt x="31" y="5"/>
                    </a:lnTo>
                    <a:lnTo>
                      <a:pt x="33" y="5"/>
                    </a:lnTo>
                    <a:lnTo>
                      <a:pt x="35" y="4"/>
                    </a:lnTo>
                    <a:lnTo>
                      <a:pt x="35" y="5"/>
                    </a:lnTo>
                    <a:lnTo>
                      <a:pt x="37" y="5"/>
                    </a:lnTo>
                    <a:lnTo>
                      <a:pt x="39" y="7"/>
                    </a:lnTo>
                    <a:lnTo>
                      <a:pt x="41" y="7"/>
                    </a:lnTo>
                    <a:lnTo>
                      <a:pt x="41" y="5"/>
                    </a:lnTo>
                    <a:lnTo>
                      <a:pt x="45" y="5"/>
                    </a:lnTo>
                    <a:lnTo>
                      <a:pt x="46" y="4"/>
                    </a:lnTo>
                    <a:lnTo>
                      <a:pt x="48" y="4"/>
                    </a:lnTo>
                    <a:lnTo>
                      <a:pt x="50" y="4"/>
                    </a:lnTo>
                    <a:lnTo>
                      <a:pt x="50" y="2"/>
                    </a:lnTo>
                    <a:lnTo>
                      <a:pt x="52" y="2"/>
                    </a:lnTo>
                    <a:lnTo>
                      <a:pt x="52" y="0"/>
                    </a:lnTo>
                    <a:lnTo>
                      <a:pt x="54" y="0"/>
                    </a:lnTo>
                    <a:lnTo>
                      <a:pt x="54" y="2"/>
                    </a:lnTo>
                    <a:lnTo>
                      <a:pt x="54" y="0"/>
                    </a:lnTo>
                    <a:lnTo>
                      <a:pt x="54" y="2"/>
                    </a:lnTo>
                    <a:lnTo>
                      <a:pt x="56" y="2"/>
                    </a:lnTo>
                    <a:lnTo>
                      <a:pt x="56" y="4"/>
                    </a:lnTo>
                    <a:lnTo>
                      <a:pt x="58" y="4"/>
                    </a:lnTo>
                    <a:lnTo>
                      <a:pt x="56" y="4"/>
                    </a:lnTo>
                    <a:lnTo>
                      <a:pt x="58" y="4"/>
                    </a:lnTo>
                    <a:lnTo>
                      <a:pt x="58" y="5"/>
                    </a:lnTo>
                    <a:lnTo>
                      <a:pt x="56" y="5"/>
                    </a:lnTo>
                    <a:lnTo>
                      <a:pt x="58" y="5"/>
                    </a:lnTo>
                    <a:lnTo>
                      <a:pt x="58" y="7"/>
                    </a:lnTo>
                    <a:lnTo>
                      <a:pt x="58" y="9"/>
                    </a:lnTo>
                    <a:lnTo>
                      <a:pt x="60" y="9"/>
                    </a:lnTo>
                    <a:lnTo>
                      <a:pt x="60" y="11"/>
                    </a:lnTo>
                    <a:lnTo>
                      <a:pt x="62" y="13"/>
                    </a:lnTo>
                    <a:lnTo>
                      <a:pt x="62" y="15"/>
                    </a:lnTo>
                    <a:lnTo>
                      <a:pt x="64" y="15"/>
                    </a:lnTo>
                    <a:lnTo>
                      <a:pt x="64" y="17"/>
                    </a:lnTo>
                    <a:lnTo>
                      <a:pt x="66" y="17"/>
                    </a:lnTo>
                    <a:lnTo>
                      <a:pt x="64" y="17"/>
                    </a:lnTo>
                    <a:lnTo>
                      <a:pt x="66" y="17"/>
                    </a:lnTo>
                    <a:lnTo>
                      <a:pt x="66" y="19"/>
                    </a:lnTo>
                    <a:lnTo>
                      <a:pt x="66" y="21"/>
                    </a:lnTo>
                    <a:lnTo>
                      <a:pt x="66" y="23"/>
                    </a:lnTo>
                    <a:lnTo>
                      <a:pt x="66" y="25"/>
                    </a:lnTo>
                    <a:lnTo>
                      <a:pt x="66" y="27"/>
                    </a:lnTo>
                    <a:lnTo>
                      <a:pt x="64" y="27"/>
                    </a:lnTo>
                    <a:lnTo>
                      <a:pt x="64" y="29"/>
                    </a:lnTo>
                    <a:lnTo>
                      <a:pt x="66" y="29"/>
                    </a:lnTo>
                    <a:lnTo>
                      <a:pt x="66" y="31"/>
                    </a:lnTo>
                    <a:lnTo>
                      <a:pt x="66" y="33"/>
                    </a:lnTo>
                    <a:lnTo>
                      <a:pt x="64" y="33"/>
                    </a:lnTo>
                    <a:lnTo>
                      <a:pt x="66" y="33"/>
                    </a:lnTo>
                    <a:lnTo>
                      <a:pt x="66" y="3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39" name="Freeform 1514"/>
              <p:cNvSpPr>
                <a:spLocks noEditPoints="1"/>
              </p:cNvSpPr>
              <p:nvPr/>
            </p:nvSpPr>
            <p:spPr bwMode="gray">
              <a:xfrm>
                <a:off x="4762404" y="1991256"/>
                <a:ext cx="46387" cy="37690"/>
              </a:xfrm>
              <a:custGeom>
                <a:avLst/>
                <a:gdLst>
                  <a:gd name="T0" fmla="*/ 4 w 48"/>
                  <a:gd name="T1" fmla="*/ 25 h 39"/>
                  <a:gd name="T2" fmla="*/ 6 w 48"/>
                  <a:gd name="T3" fmla="*/ 25 h 39"/>
                  <a:gd name="T4" fmla="*/ 8 w 48"/>
                  <a:gd name="T5" fmla="*/ 29 h 39"/>
                  <a:gd name="T6" fmla="*/ 10 w 48"/>
                  <a:gd name="T7" fmla="*/ 33 h 39"/>
                  <a:gd name="T8" fmla="*/ 8 w 48"/>
                  <a:gd name="T9" fmla="*/ 33 h 39"/>
                  <a:gd name="T10" fmla="*/ 4 w 48"/>
                  <a:gd name="T11" fmla="*/ 31 h 39"/>
                  <a:gd name="T12" fmla="*/ 4 w 48"/>
                  <a:gd name="T13" fmla="*/ 29 h 39"/>
                  <a:gd name="T14" fmla="*/ 0 w 48"/>
                  <a:gd name="T15" fmla="*/ 27 h 39"/>
                  <a:gd name="T16" fmla="*/ 2 w 48"/>
                  <a:gd name="T17" fmla="*/ 23 h 39"/>
                  <a:gd name="T18" fmla="*/ 48 w 48"/>
                  <a:gd name="T19" fmla="*/ 17 h 39"/>
                  <a:gd name="T20" fmla="*/ 45 w 48"/>
                  <a:gd name="T21" fmla="*/ 16 h 39"/>
                  <a:gd name="T22" fmla="*/ 4 w 48"/>
                  <a:gd name="T23" fmla="*/ 10 h 39"/>
                  <a:gd name="T24" fmla="*/ 2 w 48"/>
                  <a:gd name="T25" fmla="*/ 10 h 39"/>
                  <a:gd name="T26" fmla="*/ 16 w 48"/>
                  <a:gd name="T27" fmla="*/ 2 h 39"/>
                  <a:gd name="T28" fmla="*/ 17 w 48"/>
                  <a:gd name="T29" fmla="*/ 2 h 39"/>
                  <a:gd name="T30" fmla="*/ 19 w 48"/>
                  <a:gd name="T31" fmla="*/ 6 h 39"/>
                  <a:gd name="T32" fmla="*/ 25 w 48"/>
                  <a:gd name="T33" fmla="*/ 8 h 39"/>
                  <a:gd name="T34" fmla="*/ 27 w 48"/>
                  <a:gd name="T35" fmla="*/ 4 h 39"/>
                  <a:gd name="T36" fmla="*/ 31 w 48"/>
                  <a:gd name="T37" fmla="*/ 2 h 39"/>
                  <a:gd name="T38" fmla="*/ 33 w 48"/>
                  <a:gd name="T39" fmla="*/ 2 h 39"/>
                  <a:gd name="T40" fmla="*/ 35 w 48"/>
                  <a:gd name="T41" fmla="*/ 6 h 39"/>
                  <a:gd name="T42" fmla="*/ 37 w 48"/>
                  <a:gd name="T43" fmla="*/ 10 h 39"/>
                  <a:gd name="T44" fmla="*/ 39 w 48"/>
                  <a:gd name="T45" fmla="*/ 14 h 39"/>
                  <a:gd name="T46" fmla="*/ 43 w 48"/>
                  <a:gd name="T47" fmla="*/ 14 h 39"/>
                  <a:gd name="T48" fmla="*/ 46 w 48"/>
                  <a:gd name="T49" fmla="*/ 17 h 39"/>
                  <a:gd name="T50" fmla="*/ 41 w 48"/>
                  <a:gd name="T51" fmla="*/ 17 h 39"/>
                  <a:gd name="T52" fmla="*/ 39 w 48"/>
                  <a:gd name="T53" fmla="*/ 23 h 39"/>
                  <a:gd name="T54" fmla="*/ 37 w 48"/>
                  <a:gd name="T55" fmla="*/ 23 h 39"/>
                  <a:gd name="T56" fmla="*/ 37 w 48"/>
                  <a:gd name="T57" fmla="*/ 29 h 39"/>
                  <a:gd name="T58" fmla="*/ 37 w 48"/>
                  <a:gd name="T59" fmla="*/ 31 h 39"/>
                  <a:gd name="T60" fmla="*/ 35 w 48"/>
                  <a:gd name="T61" fmla="*/ 31 h 39"/>
                  <a:gd name="T62" fmla="*/ 33 w 48"/>
                  <a:gd name="T63" fmla="*/ 33 h 39"/>
                  <a:gd name="T64" fmla="*/ 33 w 48"/>
                  <a:gd name="T65" fmla="*/ 39 h 39"/>
                  <a:gd name="T66" fmla="*/ 29 w 48"/>
                  <a:gd name="T67" fmla="*/ 37 h 39"/>
                  <a:gd name="T68" fmla="*/ 27 w 48"/>
                  <a:gd name="T69" fmla="*/ 33 h 39"/>
                  <a:gd name="T70" fmla="*/ 29 w 48"/>
                  <a:gd name="T71" fmla="*/ 31 h 39"/>
                  <a:gd name="T72" fmla="*/ 29 w 48"/>
                  <a:gd name="T73" fmla="*/ 27 h 39"/>
                  <a:gd name="T74" fmla="*/ 25 w 48"/>
                  <a:gd name="T75" fmla="*/ 23 h 39"/>
                  <a:gd name="T76" fmla="*/ 21 w 48"/>
                  <a:gd name="T77" fmla="*/ 25 h 39"/>
                  <a:gd name="T78" fmla="*/ 19 w 48"/>
                  <a:gd name="T79" fmla="*/ 29 h 39"/>
                  <a:gd name="T80" fmla="*/ 16 w 48"/>
                  <a:gd name="T81" fmla="*/ 33 h 39"/>
                  <a:gd name="T82" fmla="*/ 14 w 48"/>
                  <a:gd name="T83" fmla="*/ 29 h 39"/>
                  <a:gd name="T84" fmla="*/ 14 w 48"/>
                  <a:gd name="T85" fmla="*/ 27 h 39"/>
                  <a:gd name="T86" fmla="*/ 14 w 48"/>
                  <a:gd name="T87" fmla="*/ 25 h 39"/>
                  <a:gd name="T88" fmla="*/ 10 w 48"/>
                  <a:gd name="T89" fmla="*/ 23 h 39"/>
                  <a:gd name="T90" fmla="*/ 6 w 48"/>
                  <a:gd name="T91" fmla="*/ 21 h 39"/>
                  <a:gd name="T92" fmla="*/ 10 w 48"/>
                  <a:gd name="T93" fmla="*/ 17 h 39"/>
                  <a:gd name="T94" fmla="*/ 4 w 48"/>
                  <a:gd name="T95" fmla="*/ 14 h 39"/>
                  <a:gd name="T96" fmla="*/ 6 w 48"/>
                  <a:gd name="T97" fmla="*/ 10 h 39"/>
                  <a:gd name="T98" fmla="*/ 2 w 48"/>
                  <a:gd name="T99" fmla="*/ 8 h 39"/>
                  <a:gd name="T100" fmla="*/ 2 w 48"/>
                  <a:gd name="T101" fmla="*/ 6 h 39"/>
                  <a:gd name="T102" fmla="*/ 8 w 48"/>
                  <a:gd name="T103" fmla="*/ 6 h 39"/>
                  <a:gd name="T104" fmla="*/ 12 w 48"/>
                  <a:gd name="T105" fmla="*/ 8 h 39"/>
                  <a:gd name="T106" fmla="*/ 16 w 48"/>
                  <a:gd name="T107" fmla="*/ 8 h 39"/>
                  <a:gd name="T108" fmla="*/ 14 w 48"/>
                  <a:gd name="T109" fmla="*/ 4 h 39"/>
                  <a:gd name="T110" fmla="*/ 14 w 48"/>
                  <a:gd name="T111"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39">
                    <a:moveTo>
                      <a:pt x="2" y="23"/>
                    </a:moveTo>
                    <a:lnTo>
                      <a:pt x="2" y="25"/>
                    </a:lnTo>
                    <a:lnTo>
                      <a:pt x="4" y="25"/>
                    </a:lnTo>
                    <a:lnTo>
                      <a:pt x="4" y="27"/>
                    </a:lnTo>
                    <a:lnTo>
                      <a:pt x="6" y="27"/>
                    </a:lnTo>
                    <a:lnTo>
                      <a:pt x="6" y="25"/>
                    </a:lnTo>
                    <a:lnTo>
                      <a:pt x="8" y="25"/>
                    </a:lnTo>
                    <a:lnTo>
                      <a:pt x="8" y="27"/>
                    </a:lnTo>
                    <a:lnTo>
                      <a:pt x="8" y="29"/>
                    </a:lnTo>
                    <a:lnTo>
                      <a:pt x="10" y="29"/>
                    </a:lnTo>
                    <a:lnTo>
                      <a:pt x="10" y="31"/>
                    </a:lnTo>
                    <a:lnTo>
                      <a:pt x="10" y="33"/>
                    </a:lnTo>
                    <a:lnTo>
                      <a:pt x="12" y="33"/>
                    </a:lnTo>
                    <a:lnTo>
                      <a:pt x="10" y="33"/>
                    </a:lnTo>
                    <a:lnTo>
                      <a:pt x="8" y="33"/>
                    </a:lnTo>
                    <a:lnTo>
                      <a:pt x="6" y="33"/>
                    </a:lnTo>
                    <a:lnTo>
                      <a:pt x="6" y="31"/>
                    </a:lnTo>
                    <a:lnTo>
                      <a:pt x="4" y="31"/>
                    </a:lnTo>
                    <a:lnTo>
                      <a:pt x="6" y="31"/>
                    </a:lnTo>
                    <a:lnTo>
                      <a:pt x="4" y="31"/>
                    </a:lnTo>
                    <a:lnTo>
                      <a:pt x="4" y="29"/>
                    </a:lnTo>
                    <a:lnTo>
                      <a:pt x="2" y="29"/>
                    </a:lnTo>
                    <a:lnTo>
                      <a:pt x="2" y="27"/>
                    </a:lnTo>
                    <a:lnTo>
                      <a:pt x="0" y="27"/>
                    </a:lnTo>
                    <a:lnTo>
                      <a:pt x="0" y="25"/>
                    </a:lnTo>
                    <a:lnTo>
                      <a:pt x="0" y="23"/>
                    </a:lnTo>
                    <a:lnTo>
                      <a:pt x="2" y="23"/>
                    </a:lnTo>
                    <a:close/>
                    <a:moveTo>
                      <a:pt x="48" y="17"/>
                    </a:moveTo>
                    <a:lnTo>
                      <a:pt x="46" y="17"/>
                    </a:lnTo>
                    <a:lnTo>
                      <a:pt x="48" y="17"/>
                    </a:lnTo>
                    <a:close/>
                    <a:moveTo>
                      <a:pt x="45" y="16"/>
                    </a:moveTo>
                    <a:lnTo>
                      <a:pt x="46" y="16"/>
                    </a:lnTo>
                    <a:lnTo>
                      <a:pt x="45" y="16"/>
                    </a:lnTo>
                    <a:close/>
                    <a:moveTo>
                      <a:pt x="4" y="10"/>
                    </a:moveTo>
                    <a:lnTo>
                      <a:pt x="2" y="10"/>
                    </a:lnTo>
                    <a:lnTo>
                      <a:pt x="4" y="10"/>
                    </a:lnTo>
                    <a:close/>
                    <a:moveTo>
                      <a:pt x="2" y="10"/>
                    </a:moveTo>
                    <a:lnTo>
                      <a:pt x="0" y="10"/>
                    </a:lnTo>
                    <a:lnTo>
                      <a:pt x="2" y="10"/>
                    </a:lnTo>
                    <a:close/>
                    <a:moveTo>
                      <a:pt x="14" y="0"/>
                    </a:moveTo>
                    <a:lnTo>
                      <a:pt x="14" y="2"/>
                    </a:lnTo>
                    <a:lnTo>
                      <a:pt x="16" y="2"/>
                    </a:lnTo>
                    <a:lnTo>
                      <a:pt x="16" y="0"/>
                    </a:lnTo>
                    <a:lnTo>
                      <a:pt x="16" y="2"/>
                    </a:lnTo>
                    <a:lnTo>
                      <a:pt x="17" y="2"/>
                    </a:lnTo>
                    <a:lnTo>
                      <a:pt x="17" y="4"/>
                    </a:lnTo>
                    <a:lnTo>
                      <a:pt x="19" y="4"/>
                    </a:lnTo>
                    <a:lnTo>
                      <a:pt x="19" y="6"/>
                    </a:lnTo>
                    <a:lnTo>
                      <a:pt x="21" y="8"/>
                    </a:lnTo>
                    <a:lnTo>
                      <a:pt x="23" y="8"/>
                    </a:lnTo>
                    <a:lnTo>
                      <a:pt x="25" y="8"/>
                    </a:lnTo>
                    <a:lnTo>
                      <a:pt x="25" y="6"/>
                    </a:lnTo>
                    <a:lnTo>
                      <a:pt x="27" y="6"/>
                    </a:lnTo>
                    <a:lnTo>
                      <a:pt x="27" y="4"/>
                    </a:lnTo>
                    <a:lnTo>
                      <a:pt x="29" y="4"/>
                    </a:lnTo>
                    <a:lnTo>
                      <a:pt x="29" y="2"/>
                    </a:lnTo>
                    <a:lnTo>
                      <a:pt x="31" y="2"/>
                    </a:lnTo>
                    <a:lnTo>
                      <a:pt x="31" y="0"/>
                    </a:lnTo>
                    <a:lnTo>
                      <a:pt x="31" y="2"/>
                    </a:lnTo>
                    <a:lnTo>
                      <a:pt x="33" y="2"/>
                    </a:lnTo>
                    <a:lnTo>
                      <a:pt x="33" y="4"/>
                    </a:lnTo>
                    <a:lnTo>
                      <a:pt x="35" y="4"/>
                    </a:lnTo>
                    <a:lnTo>
                      <a:pt x="35" y="6"/>
                    </a:lnTo>
                    <a:lnTo>
                      <a:pt x="35" y="8"/>
                    </a:lnTo>
                    <a:lnTo>
                      <a:pt x="37" y="8"/>
                    </a:lnTo>
                    <a:lnTo>
                      <a:pt x="37" y="10"/>
                    </a:lnTo>
                    <a:lnTo>
                      <a:pt x="37" y="12"/>
                    </a:lnTo>
                    <a:lnTo>
                      <a:pt x="39" y="12"/>
                    </a:lnTo>
                    <a:lnTo>
                      <a:pt x="39" y="14"/>
                    </a:lnTo>
                    <a:lnTo>
                      <a:pt x="41" y="14"/>
                    </a:lnTo>
                    <a:lnTo>
                      <a:pt x="41" y="16"/>
                    </a:lnTo>
                    <a:lnTo>
                      <a:pt x="43" y="14"/>
                    </a:lnTo>
                    <a:lnTo>
                      <a:pt x="43" y="16"/>
                    </a:lnTo>
                    <a:lnTo>
                      <a:pt x="45" y="16"/>
                    </a:lnTo>
                    <a:lnTo>
                      <a:pt x="46" y="17"/>
                    </a:lnTo>
                    <a:lnTo>
                      <a:pt x="45" y="17"/>
                    </a:lnTo>
                    <a:lnTo>
                      <a:pt x="43" y="17"/>
                    </a:lnTo>
                    <a:lnTo>
                      <a:pt x="41" y="17"/>
                    </a:lnTo>
                    <a:lnTo>
                      <a:pt x="39" y="19"/>
                    </a:lnTo>
                    <a:lnTo>
                      <a:pt x="39" y="21"/>
                    </a:lnTo>
                    <a:lnTo>
                      <a:pt x="39" y="23"/>
                    </a:lnTo>
                    <a:lnTo>
                      <a:pt x="37" y="23"/>
                    </a:lnTo>
                    <a:lnTo>
                      <a:pt x="39" y="23"/>
                    </a:lnTo>
                    <a:lnTo>
                      <a:pt x="37" y="23"/>
                    </a:lnTo>
                    <a:lnTo>
                      <a:pt x="37" y="25"/>
                    </a:lnTo>
                    <a:lnTo>
                      <a:pt x="37" y="27"/>
                    </a:lnTo>
                    <a:lnTo>
                      <a:pt x="37" y="29"/>
                    </a:lnTo>
                    <a:lnTo>
                      <a:pt x="37" y="27"/>
                    </a:lnTo>
                    <a:lnTo>
                      <a:pt x="37" y="29"/>
                    </a:lnTo>
                    <a:lnTo>
                      <a:pt x="37" y="31"/>
                    </a:lnTo>
                    <a:lnTo>
                      <a:pt x="35" y="31"/>
                    </a:lnTo>
                    <a:lnTo>
                      <a:pt x="35" y="29"/>
                    </a:lnTo>
                    <a:lnTo>
                      <a:pt x="35" y="31"/>
                    </a:lnTo>
                    <a:lnTo>
                      <a:pt x="33" y="31"/>
                    </a:lnTo>
                    <a:lnTo>
                      <a:pt x="35" y="31"/>
                    </a:lnTo>
                    <a:lnTo>
                      <a:pt x="33" y="33"/>
                    </a:lnTo>
                    <a:lnTo>
                      <a:pt x="33" y="35"/>
                    </a:lnTo>
                    <a:lnTo>
                      <a:pt x="33" y="37"/>
                    </a:lnTo>
                    <a:lnTo>
                      <a:pt x="33" y="39"/>
                    </a:lnTo>
                    <a:lnTo>
                      <a:pt x="31" y="39"/>
                    </a:lnTo>
                    <a:lnTo>
                      <a:pt x="31" y="37"/>
                    </a:lnTo>
                    <a:lnTo>
                      <a:pt x="29" y="37"/>
                    </a:lnTo>
                    <a:lnTo>
                      <a:pt x="29" y="35"/>
                    </a:lnTo>
                    <a:lnTo>
                      <a:pt x="27" y="35"/>
                    </a:lnTo>
                    <a:lnTo>
                      <a:pt x="27" y="33"/>
                    </a:lnTo>
                    <a:lnTo>
                      <a:pt x="25" y="33"/>
                    </a:lnTo>
                    <a:lnTo>
                      <a:pt x="27" y="33"/>
                    </a:lnTo>
                    <a:lnTo>
                      <a:pt x="29" y="31"/>
                    </a:lnTo>
                    <a:lnTo>
                      <a:pt x="27" y="29"/>
                    </a:lnTo>
                    <a:lnTo>
                      <a:pt x="27" y="27"/>
                    </a:lnTo>
                    <a:lnTo>
                      <a:pt x="29" y="27"/>
                    </a:lnTo>
                    <a:lnTo>
                      <a:pt x="27" y="27"/>
                    </a:lnTo>
                    <a:lnTo>
                      <a:pt x="27" y="25"/>
                    </a:lnTo>
                    <a:lnTo>
                      <a:pt x="25" y="23"/>
                    </a:lnTo>
                    <a:lnTo>
                      <a:pt x="25" y="25"/>
                    </a:lnTo>
                    <a:lnTo>
                      <a:pt x="23" y="25"/>
                    </a:lnTo>
                    <a:lnTo>
                      <a:pt x="21" y="25"/>
                    </a:lnTo>
                    <a:lnTo>
                      <a:pt x="21" y="27"/>
                    </a:lnTo>
                    <a:lnTo>
                      <a:pt x="19" y="27"/>
                    </a:lnTo>
                    <a:lnTo>
                      <a:pt x="19" y="29"/>
                    </a:lnTo>
                    <a:lnTo>
                      <a:pt x="17" y="29"/>
                    </a:lnTo>
                    <a:lnTo>
                      <a:pt x="16" y="31"/>
                    </a:lnTo>
                    <a:lnTo>
                      <a:pt x="16" y="33"/>
                    </a:lnTo>
                    <a:lnTo>
                      <a:pt x="14" y="33"/>
                    </a:lnTo>
                    <a:lnTo>
                      <a:pt x="14" y="31"/>
                    </a:lnTo>
                    <a:lnTo>
                      <a:pt x="14" y="29"/>
                    </a:lnTo>
                    <a:lnTo>
                      <a:pt x="16" y="29"/>
                    </a:lnTo>
                    <a:lnTo>
                      <a:pt x="14" y="29"/>
                    </a:lnTo>
                    <a:lnTo>
                      <a:pt x="14" y="27"/>
                    </a:lnTo>
                    <a:lnTo>
                      <a:pt x="12" y="27"/>
                    </a:lnTo>
                    <a:lnTo>
                      <a:pt x="14" y="27"/>
                    </a:lnTo>
                    <a:lnTo>
                      <a:pt x="14" y="25"/>
                    </a:lnTo>
                    <a:lnTo>
                      <a:pt x="12" y="25"/>
                    </a:lnTo>
                    <a:lnTo>
                      <a:pt x="10" y="25"/>
                    </a:lnTo>
                    <a:lnTo>
                      <a:pt x="10" y="23"/>
                    </a:lnTo>
                    <a:lnTo>
                      <a:pt x="8" y="23"/>
                    </a:lnTo>
                    <a:lnTo>
                      <a:pt x="8" y="21"/>
                    </a:lnTo>
                    <a:lnTo>
                      <a:pt x="6" y="21"/>
                    </a:lnTo>
                    <a:lnTo>
                      <a:pt x="8" y="21"/>
                    </a:lnTo>
                    <a:lnTo>
                      <a:pt x="10" y="19"/>
                    </a:lnTo>
                    <a:lnTo>
                      <a:pt x="10" y="17"/>
                    </a:lnTo>
                    <a:lnTo>
                      <a:pt x="8" y="17"/>
                    </a:lnTo>
                    <a:lnTo>
                      <a:pt x="6" y="16"/>
                    </a:lnTo>
                    <a:lnTo>
                      <a:pt x="4" y="14"/>
                    </a:lnTo>
                    <a:lnTo>
                      <a:pt x="6" y="14"/>
                    </a:lnTo>
                    <a:lnTo>
                      <a:pt x="6" y="12"/>
                    </a:lnTo>
                    <a:lnTo>
                      <a:pt x="6" y="10"/>
                    </a:lnTo>
                    <a:lnTo>
                      <a:pt x="4" y="10"/>
                    </a:lnTo>
                    <a:lnTo>
                      <a:pt x="2" y="10"/>
                    </a:lnTo>
                    <a:lnTo>
                      <a:pt x="2" y="8"/>
                    </a:lnTo>
                    <a:lnTo>
                      <a:pt x="4" y="8"/>
                    </a:lnTo>
                    <a:lnTo>
                      <a:pt x="2" y="8"/>
                    </a:lnTo>
                    <a:lnTo>
                      <a:pt x="2" y="6"/>
                    </a:lnTo>
                    <a:lnTo>
                      <a:pt x="4" y="6"/>
                    </a:lnTo>
                    <a:lnTo>
                      <a:pt x="6" y="6"/>
                    </a:lnTo>
                    <a:lnTo>
                      <a:pt x="8" y="6"/>
                    </a:lnTo>
                    <a:lnTo>
                      <a:pt x="8" y="8"/>
                    </a:lnTo>
                    <a:lnTo>
                      <a:pt x="10" y="8"/>
                    </a:lnTo>
                    <a:lnTo>
                      <a:pt x="12" y="8"/>
                    </a:lnTo>
                    <a:lnTo>
                      <a:pt x="12" y="10"/>
                    </a:lnTo>
                    <a:lnTo>
                      <a:pt x="14" y="10"/>
                    </a:lnTo>
                    <a:lnTo>
                      <a:pt x="16" y="8"/>
                    </a:lnTo>
                    <a:lnTo>
                      <a:pt x="16" y="6"/>
                    </a:lnTo>
                    <a:lnTo>
                      <a:pt x="14" y="6"/>
                    </a:lnTo>
                    <a:lnTo>
                      <a:pt x="14" y="4"/>
                    </a:lnTo>
                    <a:lnTo>
                      <a:pt x="12" y="4"/>
                    </a:lnTo>
                    <a:lnTo>
                      <a:pt x="12" y="2"/>
                    </a:lnTo>
                    <a:lnTo>
                      <a:pt x="14" y="2"/>
                    </a:lnTo>
                    <a:lnTo>
                      <a:pt x="1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0" name="Freeform 1515"/>
              <p:cNvSpPr>
                <a:spLocks noEditPoints="1"/>
              </p:cNvSpPr>
              <p:nvPr/>
            </p:nvSpPr>
            <p:spPr bwMode="gray">
              <a:xfrm>
                <a:off x="4754673" y="2013483"/>
                <a:ext cx="155591" cy="140128"/>
              </a:xfrm>
              <a:custGeom>
                <a:avLst/>
                <a:gdLst>
                  <a:gd name="T0" fmla="*/ 78 w 161"/>
                  <a:gd name="T1" fmla="*/ 128 h 145"/>
                  <a:gd name="T2" fmla="*/ 95 w 161"/>
                  <a:gd name="T3" fmla="*/ 132 h 145"/>
                  <a:gd name="T4" fmla="*/ 103 w 161"/>
                  <a:gd name="T5" fmla="*/ 128 h 145"/>
                  <a:gd name="T6" fmla="*/ 12 w 161"/>
                  <a:gd name="T7" fmla="*/ 8 h 145"/>
                  <a:gd name="T8" fmla="*/ 22 w 161"/>
                  <a:gd name="T9" fmla="*/ 10 h 145"/>
                  <a:gd name="T10" fmla="*/ 31 w 161"/>
                  <a:gd name="T11" fmla="*/ 2 h 145"/>
                  <a:gd name="T12" fmla="*/ 37 w 161"/>
                  <a:gd name="T13" fmla="*/ 8 h 145"/>
                  <a:gd name="T14" fmla="*/ 39 w 161"/>
                  <a:gd name="T15" fmla="*/ 16 h 145"/>
                  <a:gd name="T16" fmla="*/ 43 w 161"/>
                  <a:gd name="T17" fmla="*/ 22 h 145"/>
                  <a:gd name="T18" fmla="*/ 54 w 161"/>
                  <a:gd name="T19" fmla="*/ 27 h 145"/>
                  <a:gd name="T20" fmla="*/ 66 w 161"/>
                  <a:gd name="T21" fmla="*/ 33 h 145"/>
                  <a:gd name="T22" fmla="*/ 83 w 161"/>
                  <a:gd name="T23" fmla="*/ 29 h 145"/>
                  <a:gd name="T24" fmla="*/ 83 w 161"/>
                  <a:gd name="T25" fmla="*/ 25 h 145"/>
                  <a:gd name="T26" fmla="*/ 93 w 161"/>
                  <a:gd name="T27" fmla="*/ 20 h 145"/>
                  <a:gd name="T28" fmla="*/ 105 w 161"/>
                  <a:gd name="T29" fmla="*/ 16 h 145"/>
                  <a:gd name="T30" fmla="*/ 114 w 161"/>
                  <a:gd name="T31" fmla="*/ 20 h 145"/>
                  <a:gd name="T32" fmla="*/ 122 w 161"/>
                  <a:gd name="T33" fmla="*/ 24 h 145"/>
                  <a:gd name="T34" fmla="*/ 132 w 161"/>
                  <a:gd name="T35" fmla="*/ 27 h 145"/>
                  <a:gd name="T36" fmla="*/ 141 w 161"/>
                  <a:gd name="T37" fmla="*/ 33 h 145"/>
                  <a:gd name="T38" fmla="*/ 143 w 161"/>
                  <a:gd name="T39" fmla="*/ 47 h 145"/>
                  <a:gd name="T40" fmla="*/ 140 w 161"/>
                  <a:gd name="T41" fmla="*/ 54 h 145"/>
                  <a:gd name="T42" fmla="*/ 138 w 161"/>
                  <a:gd name="T43" fmla="*/ 64 h 145"/>
                  <a:gd name="T44" fmla="*/ 138 w 161"/>
                  <a:gd name="T45" fmla="*/ 72 h 145"/>
                  <a:gd name="T46" fmla="*/ 140 w 161"/>
                  <a:gd name="T47" fmla="*/ 85 h 145"/>
                  <a:gd name="T48" fmla="*/ 147 w 161"/>
                  <a:gd name="T49" fmla="*/ 89 h 145"/>
                  <a:gd name="T50" fmla="*/ 141 w 161"/>
                  <a:gd name="T51" fmla="*/ 103 h 145"/>
                  <a:gd name="T52" fmla="*/ 147 w 161"/>
                  <a:gd name="T53" fmla="*/ 112 h 145"/>
                  <a:gd name="T54" fmla="*/ 155 w 161"/>
                  <a:gd name="T55" fmla="*/ 116 h 145"/>
                  <a:gd name="T56" fmla="*/ 157 w 161"/>
                  <a:gd name="T57" fmla="*/ 126 h 145"/>
                  <a:gd name="T58" fmla="*/ 155 w 161"/>
                  <a:gd name="T59" fmla="*/ 130 h 145"/>
                  <a:gd name="T60" fmla="*/ 147 w 161"/>
                  <a:gd name="T61" fmla="*/ 134 h 145"/>
                  <a:gd name="T62" fmla="*/ 143 w 161"/>
                  <a:gd name="T63" fmla="*/ 145 h 145"/>
                  <a:gd name="T64" fmla="*/ 138 w 161"/>
                  <a:gd name="T65" fmla="*/ 143 h 145"/>
                  <a:gd name="T66" fmla="*/ 132 w 161"/>
                  <a:gd name="T67" fmla="*/ 141 h 145"/>
                  <a:gd name="T68" fmla="*/ 118 w 161"/>
                  <a:gd name="T69" fmla="*/ 140 h 145"/>
                  <a:gd name="T70" fmla="*/ 109 w 161"/>
                  <a:gd name="T71" fmla="*/ 134 h 145"/>
                  <a:gd name="T72" fmla="*/ 105 w 161"/>
                  <a:gd name="T73" fmla="*/ 126 h 145"/>
                  <a:gd name="T74" fmla="*/ 93 w 161"/>
                  <a:gd name="T75" fmla="*/ 130 h 145"/>
                  <a:gd name="T76" fmla="*/ 82 w 161"/>
                  <a:gd name="T77" fmla="*/ 130 h 145"/>
                  <a:gd name="T78" fmla="*/ 70 w 161"/>
                  <a:gd name="T79" fmla="*/ 120 h 145"/>
                  <a:gd name="T80" fmla="*/ 62 w 161"/>
                  <a:gd name="T81" fmla="*/ 116 h 145"/>
                  <a:gd name="T82" fmla="*/ 56 w 161"/>
                  <a:gd name="T83" fmla="*/ 109 h 145"/>
                  <a:gd name="T84" fmla="*/ 54 w 161"/>
                  <a:gd name="T85" fmla="*/ 101 h 145"/>
                  <a:gd name="T86" fmla="*/ 43 w 161"/>
                  <a:gd name="T87" fmla="*/ 97 h 145"/>
                  <a:gd name="T88" fmla="*/ 43 w 161"/>
                  <a:gd name="T89" fmla="*/ 93 h 145"/>
                  <a:gd name="T90" fmla="*/ 37 w 161"/>
                  <a:gd name="T91" fmla="*/ 99 h 145"/>
                  <a:gd name="T92" fmla="*/ 31 w 161"/>
                  <a:gd name="T93" fmla="*/ 85 h 145"/>
                  <a:gd name="T94" fmla="*/ 25 w 161"/>
                  <a:gd name="T95" fmla="*/ 76 h 145"/>
                  <a:gd name="T96" fmla="*/ 18 w 161"/>
                  <a:gd name="T97" fmla="*/ 66 h 145"/>
                  <a:gd name="T98" fmla="*/ 12 w 161"/>
                  <a:gd name="T99" fmla="*/ 60 h 145"/>
                  <a:gd name="T100" fmla="*/ 16 w 161"/>
                  <a:gd name="T101" fmla="*/ 53 h 145"/>
                  <a:gd name="T102" fmla="*/ 16 w 161"/>
                  <a:gd name="T103" fmla="*/ 49 h 145"/>
                  <a:gd name="T104" fmla="*/ 18 w 161"/>
                  <a:gd name="T105" fmla="*/ 43 h 145"/>
                  <a:gd name="T106" fmla="*/ 12 w 161"/>
                  <a:gd name="T107" fmla="*/ 41 h 145"/>
                  <a:gd name="T108" fmla="*/ 8 w 161"/>
                  <a:gd name="T109" fmla="*/ 29 h 145"/>
                  <a:gd name="T110" fmla="*/ 2 w 161"/>
                  <a:gd name="T111" fmla="*/ 20 h 145"/>
                  <a:gd name="T112" fmla="*/ 2 w 161"/>
                  <a:gd name="T113" fmla="*/ 12 h 145"/>
                  <a:gd name="T114" fmla="*/ 4 w 161"/>
                  <a:gd name="T115"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 h="145">
                    <a:moveTo>
                      <a:pt x="93" y="138"/>
                    </a:moveTo>
                    <a:lnTo>
                      <a:pt x="91" y="138"/>
                    </a:lnTo>
                    <a:lnTo>
                      <a:pt x="93" y="138"/>
                    </a:lnTo>
                    <a:close/>
                    <a:moveTo>
                      <a:pt x="82" y="130"/>
                    </a:moveTo>
                    <a:lnTo>
                      <a:pt x="80" y="130"/>
                    </a:lnTo>
                    <a:lnTo>
                      <a:pt x="82" y="130"/>
                    </a:lnTo>
                    <a:close/>
                    <a:moveTo>
                      <a:pt x="78" y="130"/>
                    </a:moveTo>
                    <a:lnTo>
                      <a:pt x="78" y="128"/>
                    </a:lnTo>
                    <a:lnTo>
                      <a:pt x="76" y="128"/>
                    </a:lnTo>
                    <a:lnTo>
                      <a:pt x="78" y="128"/>
                    </a:lnTo>
                    <a:lnTo>
                      <a:pt x="78" y="130"/>
                    </a:lnTo>
                    <a:close/>
                    <a:moveTo>
                      <a:pt x="101" y="128"/>
                    </a:moveTo>
                    <a:lnTo>
                      <a:pt x="101" y="130"/>
                    </a:lnTo>
                    <a:lnTo>
                      <a:pt x="99" y="130"/>
                    </a:lnTo>
                    <a:lnTo>
                      <a:pt x="97" y="130"/>
                    </a:lnTo>
                    <a:lnTo>
                      <a:pt x="95" y="132"/>
                    </a:lnTo>
                    <a:lnTo>
                      <a:pt x="95" y="130"/>
                    </a:lnTo>
                    <a:lnTo>
                      <a:pt x="97" y="130"/>
                    </a:lnTo>
                    <a:lnTo>
                      <a:pt x="99" y="130"/>
                    </a:lnTo>
                    <a:lnTo>
                      <a:pt x="99" y="128"/>
                    </a:lnTo>
                    <a:lnTo>
                      <a:pt x="97" y="128"/>
                    </a:lnTo>
                    <a:lnTo>
                      <a:pt x="99" y="128"/>
                    </a:lnTo>
                    <a:lnTo>
                      <a:pt x="101" y="128"/>
                    </a:lnTo>
                    <a:lnTo>
                      <a:pt x="103" y="128"/>
                    </a:lnTo>
                    <a:lnTo>
                      <a:pt x="101" y="128"/>
                    </a:lnTo>
                    <a:close/>
                    <a:moveTo>
                      <a:pt x="105" y="126"/>
                    </a:moveTo>
                    <a:lnTo>
                      <a:pt x="103" y="126"/>
                    </a:lnTo>
                    <a:lnTo>
                      <a:pt x="105" y="126"/>
                    </a:lnTo>
                    <a:close/>
                    <a:moveTo>
                      <a:pt x="10" y="4"/>
                    </a:moveTo>
                    <a:lnTo>
                      <a:pt x="10" y="6"/>
                    </a:lnTo>
                    <a:lnTo>
                      <a:pt x="12" y="6"/>
                    </a:lnTo>
                    <a:lnTo>
                      <a:pt x="12" y="8"/>
                    </a:lnTo>
                    <a:lnTo>
                      <a:pt x="14" y="8"/>
                    </a:lnTo>
                    <a:lnTo>
                      <a:pt x="12" y="8"/>
                    </a:lnTo>
                    <a:lnTo>
                      <a:pt x="14" y="8"/>
                    </a:lnTo>
                    <a:lnTo>
                      <a:pt x="14" y="10"/>
                    </a:lnTo>
                    <a:lnTo>
                      <a:pt x="16" y="10"/>
                    </a:lnTo>
                    <a:lnTo>
                      <a:pt x="18" y="10"/>
                    </a:lnTo>
                    <a:lnTo>
                      <a:pt x="20" y="10"/>
                    </a:lnTo>
                    <a:lnTo>
                      <a:pt x="22" y="10"/>
                    </a:lnTo>
                    <a:lnTo>
                      <a:pt x="24" y="10"/>
                    </a:lnTo>
                    <a:lnTo>
                      <a:pt x="24" y="8"/>
                    </a:lnTo>
                    <a:lnTo>
                      <a:pt x="25" y="6"/>
                    </a:lnTo>
                    <a:lnTo>
                      <a:pt x="27" y="6"/>
                    </a:lnTo>
                    <a:lnTo>
                      <a:pt x="27" y="4"/>
                    </a:lnTo>
                    <a:lnTo>
                      <a:pt x="29" y="4"/>
                    </a:lnTo>
                    <a:lnTo>
                      <a:pt x="29" y="2"/>
                    </a:lnTo>
                    <a:lnTo>
                      <a:pt x="31" y="2"/>
                    </a:lnTo>
                    <a:lnTo>
                      <a:pt x="33" y="2"/>
                    </a:lnTo>
                    <a:lnTo>
                      <a:pt x="33" y="0"/>
                    </a:lnTo>
                    <a:lnTo>
                      <a:pt x="35" y="2"/>
                    </a:lnTo>
                    <a:lnTo>
                      <a:pt x="35" y="4"/>
                    </a:lnTo>
                    <a:lnTo>
                      <a:pt x="37" y="4"/>
                    </a:lnTo>
                    <a:lnTo>
                      <a:pt x="35" y="4"/>
                    </a:lnTo>
                    <a:lnTo>
                      <a:pt x="35" y="6"/>
                    </a:lnTo>
                    <a:lnTo>
                      <a:pt x="37" y="8"/>
                    </a:lnTo>
                    <a:lnTo>
                      <a:pt x="35" y="10"/>
                    </a:lnTo>
                    <a:lnTo>
                      <a:pt x="33" y="10"/>
                    </a:lnTo>
                    <a:lnTo>
                      <a:pt x="35" y="10"/>
                    </a:lnTo>
                    <a:lnTo>
                      <a:pt x="35" y="12"/>
                    </a:lnTo>
                    <a:lnTo>
                      <a:pt x="37" y="12"/>
                    </a:lnTo>
                    <a:lnTo>
                      <a:pt x="37" y="14"/>
                    </a:lnTo>
                    <a:lnTo>
                      <a:pt x="39" y="14"/>
                    </a:lnTo>
                    <a:lnTo>
                      <a:pt x="39" y="16"/>
                    </a:lnTo>
                    <a:lnTo>
                      <a:pt x="41" y="16"/>
                    </a:lnTo>
                    <a:lnTo>
                      <a:pt x="41" y="14"/>
                    </a:lnTo>
                    <a:lnTo>
                      <a:pt x="41" y="16"/>
                    </a:lnTo>
                    <a:lnTo>
                      <a:pt x="41" y="18"/>
                    </a:lnTo>
                    <a:lnTo>
                      <a:pt x="43" y="20"/>
                    </a:lnTo>
                    <a:lnTo>
                      <a:pt x="41" y="20"/>
                    </a:lnTo>
                    <a:lnTo>
                      <a:pt x="43" y="20"/>
                    </a:lnTo>
                    <a:lnTo>
                      <a:pt x="43" y="22"/>
                    </a:lnTo>
                    <a:lnTo>
                      <a:pt x="43" y="24"/>
                    </a:lnTo>
                    <a:lnTo>
                      <a:pt x="45" y="24"/>
                    </a:lnTo>
                    <a:lnTo>
                      <a:pt x="47" y="24"/>
                    </a:lnTo>
                    <a:lnTo>
                      <a:pt x="49" y="25"/>
                    </a:lnTo>
                    <a:lnTo>
                      <a:pt x="51" y="25"/>
                    </a:lnTo>
                    <a:lnTo>
                      <a:pt x="53" y="25"/>
                    </a:lnTo>
                    <a:lnTo>
                      <a:pt x="53" y="27"/>
                    </a:lnTo>
                    <a:lnTo>
                      <a:pt x="54" y="27"/>
                    </a:lnTo>
                    <a:lnTo>
                      <a:pt x="54" y="29"/>
                    </a:lnTo>
                    <a:lnTo>
                      <a:pt x="56" y="29"/>
                    </a:lnTo>
                    <a:lnTo>
                      <a:pt x="56" y="31"/>
                    </a:lnTo>
                    <a:lnTo>
                      <a:pt x="58" y="31"/>
                    </a:lnTo>
                    <a:lnTo>
                      <a:pt x="60" y="31"/>
                    </a:lnTo>
                    <a:lnTo>
                      <a:pt x="62" y="33"/>
                    </a:lnTo>
                    <a:lnTo>
                      <a:pt x="64" y="33"/>
                    </a:lnTo>
                    <a:lnTo>
                      <a:pt x="66" y="33"/>
                    </a:lnTo>
                    <a:lnTo>
                      <a:pt x="68" y="33"/>
                    </a:lnTo>
                    <a:lnTo>
                      <a:pt x="70" y="33"/>
                    </a:lnTo>
                    <a:lnTo>
                      <a:pt x="72" y="33"/>
                    </a:lnTo>
                    <a:lnTo>
                      <a:pt x="74" y="31"/>
                    </a:lnTo>
                    <a:lnTo>
                      <a:pt x="76" y="31"/>
                    </a:lnTo>
                    <a:lnTo>
                      <a:pt x="80" y="31"/>
                    </a:lnTo>
                    <a:lnTo>
                      <a:pt x="83" y="31"/>
                    </a:lnTo>
                    <a:lnTo>
                      <a:pt x="83" y="29"/>
                    </a:lnTo>
                    <a:lnTo>
                      <a:pt x="83" y="31"/>
                    </a:lnTo>
                    <a:lnTo>
                      <a:pt x="82" y="31"/>
                    </a:lnTo>
                    <a:lnTo>
                      <a:pt x="80" y="31"/>
                    </a:lnTo>
                    <a:lnTo>
                      <a:pt x="82" y="31"/>
                    </a:lnTo>
                    <a:lnTo>
                      <a:pt x="83" y="31"/>
                    </a:lnTo>
                    <a:lnTo>
                      <a:pt x="83" y="29"/>
                    </a:lnTo>
                    <a:lnTo>
                      <a:pt x="83" y="27"/>
                    </a:lnTo>
                    <a:lnTo>
                      <a:pt x="83" y="25"/>
                    </a:lnTo>
                    <a:lnTo>
                      <a:pt x="85" y="25"/>
                    </a:lnTo>
                    <a:lnTo>
                      <a:pt x="87" y="25"/>
                    </a:lnTo>
                    <a:lnTo>
                      <a:pt x="89" y="25"/>
                    </a:lnTo>
                    <a:lnTo>
                      <a:pt x="89" y="24"/>
                    </a:lnTo>
                    <a:lnTo>
                      <a:pt x="91" y="24"/>
                    </a:lnTo>
                    <a:lnTo>
                      <a:pt x="89" y="24"/>
                    </a:lnTo>
                    <a:lnTo>
                      <a:pt x="91" y="22"/>
                    </a:lnTo>
                    <a:lnTo>
                      <a:pt x="93" y="20"/>
                    </a:lnTo>
                    <a:lnTo>
                      <a:pt x="95" y="20"/>
                    </a:lnTo>
                    <a:lnTo>
                      <a:pt x="95" y="18"/>
                    </a:lnTo>
                    <a:lnTo>
                      <a:pt x="97" y="18"/>
                    </a:lnTo>
                    <a:lnTo>
                      <a:pt x="99" y="18"/>
                    </a:lnTo>
                    <a:lnTo>
                      <a:pt x="101" y="18"/>
                    </a:lnTo>
                    <a:lnTo>
                      <a:pt x="103" y="18"/>
                    </a:lnTo>
                    <a:lnTo>
                      <a:pt x="103" y="16"/>
                    </a:lnTo>
                    <a:lnTo>
                      <a:pt x="105" y="16"/>
                    </a:lnTo>
                    <a:lnTo>
                      <a:pt x="107" y="16"/>
                    </a:lnTo>
                    <a:lnTo>
                      <a:pt x="109" y="18"/>
                    </a:lnTo>
                    <a:lnTo>
                      <a:pt x="109" y="16"/>
                    </a:lnTo>
                    <a:lnTo>
                      <a:pt x="111" y="16"/>
                    </a:lnTo>
                    <a:lnTo>
                      <a:pt x="111" y="18"/>
                    </a:lnTo>
                    <a:lnTo>
                      <a:pt x="111" y="20"/>
                    </a:lnTo>
                    <a:lnTo>
                      <a:pt x="112" y="20"/>
                    </a:lnTo>
                    <a:lnTo>
                      <a:pt x="114" y="20"/>
                    </a:lnTo>
                    <a:lnTo>
                      <a:pt x="116" y="20"/>
                    </a:lnTo>
                    <a:lnTo>
                      <a:pt x="116" y="22"/>
                    </a:lnTo>
                    <a:lnTo>
                      <a:pt x="118" y="22"/>
                    </a:lnTo>
                    <a:lnTo>
                      <a:pt x="118" y="24"/>
                    </a:lnTo>
                    <a:lnTo>
                      <a:pt x="120" y="24"/>
                    </a:lnTo>
                    <a:lnTo>
                      <a:pt x="120" y="22"/>
                    </a:lnTo>
                    <a:lnTo>
                      <a:pt x="122" y="22"/>
                    </a:lnTo>
                    <a:lnTo>
                      <a:pt x="122" y="24"/>
                    </a:lnTo>
                    <a:lnTo>
                      <a:pt x="124" y="22"/>
                    </a:lnTo>
                    <a:lnTo>
                      <a:pt x="124" y="24"/>
                    </a:lnTo>
                    <a:lnTo>
                      <a:pt x="126" y="24"/>
                    </a:lnTo>
                    <a:lnTo>
                      <a:pt x="128" y="24"/>
                    </a:lnTo>
                    <a:lnTo>
                      <a:pt x="128" y="25"/>
                    </a:lnTo>
                    <a:lnTo>
                      <a:pt x="128" y="27"/>
                    </a:lnTo>
                    <a:lnTo>
                      <a:pt x="130" y="27"/>
                    </a:lnTo>
                    <a:lnTo>
                      <a:pt x="132" y="27"/>
                    </a:lnTo>
                    <a:lnTo>
                      <a:pt x="132" y="29"/>
                    </a:lnTo>
                    <a:lnTo>
                      <a:pt x="134" y="29"/>
                    </a:lnTo>
                    <a:lnTo>
                      <a:pt x="134" y="31"/>
                    </a:lnTo>
                    <a:lnTo>
                      <a:pt x="136" y="31"/>
                    </a:lnTo>
                    <a:lnTo>
                      <a:pt x="136" y="33"/>
                    </a:lnTo>
                    <a:lnTo>
                      <a:pt x="138" y="33"/>
                    </a:lnTo>
                    <a:lnTo>
                      <a:pt x="140" y="33"/>
                    </a:lnTo>
                    <a:lnTo>
                      <a:pt x="141" y="33"/>
                    </a:lnTo>
                    <a:lnTo>
                      <a:pt x="143" y="33"/>
                    </a:lnTo>
                    <a:lnTo>
                      <a:pt x="143" y="35"/>
                    </a:lnTo>
                    <a:lnTo>
                      <a:pt x="143" y="37"/>
                    </a:lnTo>
                    <a:lnTo>
                      <a:pt x="143" y="39"/>
                    </a:lnTo>
                    <a:lnTo>
                      <a:pt x="143" y="41"/>
                    </a:lnTo>
                    <a:lnTo>
                      <a:pt x="143" y="43"/>
                    </a:lnTo>
                    <a:lnTo>
                      <a:pt x="143" y="45"/>
                    </a:lnTo>
                    <a:lnTo>
                      <a:pt x="143" y="47"/>
                    </a:lnTo>
                    <a:lnTo>
                      <a:pt x="141" y="47"/>
                    </a:lnTo>
                    <a:lnTo>
                      <a:pt x="141" y="49"/>
                    </a:lnTo>
                    <a:lnTo>
                      <a:pt x="143" y="49"/>
                    </a:lnTo>
                    <a:lnTo>
                      <a:pt x="141" y="49"/>
                    </a:lnTo>
                    <a:lnTo>
                      <a:pt x="141" y="51"/>
                    </a:lnTo>
                    <a:lnTo>
                      <a:pt x="141" y="53"/>
                    </a:lnTo>
                    <a:lnTo>
                      <a:pt x="141" y="54"/>
                    </a:lnTo>
                    <a:lnTo>
                      <a:pt x="140" y="54"/>
                    </a:lnTo>
                    <a:lnTo>
                      <a:pt x="140" y="56"/>
                    </a:lnTo>
                    <a:lnTo>
                      <a:pt x="141" y="56"/>
                    </a:lnTo>
                    <a:lnTo>
                      <a:pt x="140" y="56"/>
                    </a:lnTo>
                    <a:lnTo>
                      <a:pt x="138" y="56"/>
                    </a:lnTo>
                    <a:lnTo>
                      <a:pt x="138" y="58"/>
                    </a:lnTo>
                    <a:lnTo>
                      <a:pt x="138" y="60"/>
                    </a:lnTo>
                    <a:lnTo>
                      <a:pt x="138" y="62"/>
                    </a:lnTo>
                    <a:lnTo>
                      <a:pt x="138" y="64"/>
                    </a:lnTo>
                    <a:lnTo>
                      <a:pt x="140" y="64"/>
                    </a:lnTo>
                    <a:lnTo>
                      <a:pt x="141" y="64"/>
                    </a:lnTo>
                    <a:lnTo>
                      <a:pt x="140" y="64"/>
                    </a:lnTo>
                    <a:lnTo>
                      <a:pt x="140" y="66"/>
                    </a:lnTo>
                    <a:lnTo>
                      <a:pt x="140" y="68"/>
                    </a:lnTo>
                    <a:lnTo>
                      <a:pt x="138" y="68"/>
                    </a:lnTo>
                    <a:lnTo>
                      <a:pt x="138" y="70"/>
                    </a:lnTo>
                    <a:lnTo>
                      <a:pt x="138" y="72"/>
                    </a:lnTo>
                    <a:lnTo>
                      <a:pt x="140" y="72"/>
                    </a:lnTo>
                    <a:lnTo>
                      <a:pt x="140" y="74"/>
                    </a:lnTo>
                    <a:lnTo>
                      <a:pt x="140" y="76"/>
                    </a:lnTo>
                    <a:lnTo>
                      <a:pt x="140" y="78"/>
                    </a:lnTo>
                    <a:lnTo>
                      <a:pt x="140" y="80"/>
                    </a:lnTo>
                    <a:lnTo>
                      <a:pt x="140" y="82"/>
                    </a:lnTo>
                    <a:lnTo>
                      <a:pt x="140" y="83"/>
                    </a:lnTo>
                    <a:lnTo>
                      <a:pt x="140" y="85"/>
                    </a:lnTo>
                    <a:lnTo>
                      <a:pt x="141" y="85"/>
                    </a:lnTo>
                    <a:lnTo>
                      <a:pt x="143" y="85"/>
                    </a:lnTo>
                    <a:lnTo>
                      <a:pt x="145" y="85"/>
                    </a:lnTo>
                    <a:lnTo>
                      <a:pt x="147" y="85"/>
                    </a:lnTo>
                    <a:lnTo>
                      <a:pt x="147" y="87"/>
                    </a:lnTo>
                    <a:lnTo>
                      <a:pt x="147" y="89"/>
                    </a:lnTo>
                    <a:lnTo>
                      <a:pt x="149" y="89"/>
                    </a:lnTo>
                    <a:lnTo>
                      <a:pt x="147" y="89"/>
                    </a:lnTo>
                    <a:lnTo>
                      <a:pt x="147" y="91"/>
                    </a:lnTo>
                    <a:lnTo>
                      <a:pt x="145" y="93"/>
                    </a:lnTo>
                    <a:lnTo>
                      <a:pt x="145" y="95"/>
                    </a:lnTo>
                    <a:lnTo>
                      <a:pt x="143" y="97"/>
                    </a:lnTo>
                    <a:lnTo>
                      <a:pt x="141" y="99"/>
                    </a:lnTo>
                    <a:lnTo>
                      <a:pt x="140" y="101"/>
                    </a:lnTo>
                    <a:lnTo>
                      <a:pt x="141" y="101"/>
                    </a:lnTo>
                    <a:lnTo>
                      <a:pt x="141" y="103"/>
                    </a:lnTo>
                    <a:lnTo>
                      <a:pt x="143" y="103"/>
                    </a:lnTo>
                    <a:lnTo>
                      <a:pt x="143" y="105"/>
                    </a:lnTo>
                    <a:lnTo>
                      <a:pt x="143" y="107"/>
                    </a:lnTo>
                    <a:lnTo>
                      <a:pt x="145" y="107"/>
                    </a:lnTo>
                    <a:lnTo>
                      <a:pt x="145" y="109"/>
                    </a:lnTo>
                    <a:lnTo>
                      <a:pt x="145" y="111"/>
                    </a:lnTo>
                    <a:lnTo>
                      <a:pt x="147" y="111"/>
                    </a:lnTo>
                    <a:lnTo>
                      <a:pt x="147" y="112"/>
                    </a:lnTo>
                    <a:lnTo>
                      <a:pt x="149" y="112"/>
                    </a:lnTo>
                    <a:lnTo>
                      <a:pt x="151" y="112"/>
                    </a:lnTo>
                    <a:lnTo>
                      <a:pt x="151" y="114"/>
                    </a:lnTo>
                    <a:lnTo>
                      <a:pt x="153" y="114"/>
                    </a:lnTo>
                    <a:lnTo>
                      <a:pt x="155" y="116"/>
                    </a:lnTo>
                    <a:lnTo>
                      <a:pt x="155" y="114"/>
                    </a:lnTo>
                    <a:lnTo>
                      <a:pt x="157" y="116"/>
                    </a:lnTo>
                    <a:lnTo>
                      <a:pt x="155" y="116"/>
                    </a:lnTo>
                    <a:lnTo>
                      <a:pt x="155" y="118"/>
                    </a:lnTo>
                    <a:lnTo>
                      <a:pt x="157" y="120"/>
                    </a:lnTo>
                    <a:lnTo>
                      <a:pt x="157" y="122"/>
                    </a:lnTo>
                    <a:lnTo>
                      <a:pt x="155" y="124"/>
                    </a:lnTo>
                    <a:lnTo>
                      <a:pt x="157" y="124"/>
                    </a:lnTo>
                    <a:lnTo>
                      <a:pt x="155" y="124"/>
                    </a:lnTo>
                    <a:lnTo>
                      <a:pt x="157" y="124"/>
                    </a:lnTo>
                    <a:lnTo>
                      <a:pt x="157" y="126"/>
                    </a:lnTo>
                    <a:lnTo>
                      <a:pt x="157" y="124"/>
                    </a:lnTo>
                    <a:lnTo>
                      <a:pt x="159" y="124"/>
                    </a:lnTo>
                    <a:lnTo>
                      <a:pt x="161" y="126"/>
                    </a:lnTo>
                    <a:lnTo>
                      <a:pt x="161" y="128"/>
                    </a:lnTo>
                    <a:lnTo>
                      <a:pt x="159" y="128"/>
                    </a:lnTo>
                    <a:lnTo>
                      <a:pt x="159" y="130"/>
                    </a:lnTo>
                    <a:lnTo>
                      <a:pt x="157" y="130"/>
                    </a:lnTo>
                    <a:lnTo>
                      <a:pt x="155" y="130"/>
                    </a:lnTo>
                    <a:lnTo>
                      <a:pt x="155" y="132"/>
                    </a:lnTo>
                    <a:lnTo>
                      <a:pt x="153" y="132"/>
                    </a:lnTo>
                    <a:lnTo>
                      <a:pt x="151" y="132"/>
                    </a:lnTo>
                    <a:lnTo>
                      <a:pt x="153" y="132"/>
                    </a:lnTo>
                    <a:lnTo>
                      <a:pt x="151" y="132"/>
                    </a:lnTo>
                    <a:lnTo>
                      <a:pt x="151" y="134"/>
                    </a:lnTo>
                    <a:lnTo>
                      <a:pt x="149" y="134"/>
                    </a:lnTo>
                    <a:lnTo>
                      <a:pt x="147" y="134"/>
                    </a:lnTo>
                    <a:lnTo>
                      <a:pt x="147" y="136"/>
                    </a:lnTo>
                    <a:lnTo>
                      <a:pt x="147" y="138"/>
                    </a:lnTo>
                    <a:lnTo>
                      <a:pt x="147" y="140"/>
                    </a:lnTo>
                    <a:lnTo>
                      <a:pt x="147" y="141"/>
                    </a:lnTo>
                    <a:lnTo>
                      <a:pt x="147" y="143"/>
                    </a:lnTo>
                    <a:lnTo>
                      <a:pt x="145" y="143"/>
                    </a:lnTo>
                    <a:lnTo>
                      <a:pt x="145" y="145"/>
                    </a:lnTo>
                    <a:lnTo>
                      <a:pt x="143" y="145"/>
                    </a:lnTo>
                    <a:lnTo>
                      <a:pt x="143" y="143"/>
                    </a:lnTo>
                    <a:lnTo>
                      <a:pt x="141" y="143"/>
                    </a:lnTo>
                    <a:lnTo>
                      <a:pt x="140" y="143"/>
                    </a:lnTo>
                    <a:lnTo>
                      <a:pt x="138" y="143"/>
                    </a:lnTo>
                    <a:lnTo>
                      <a:pt x="138" y="141"/>
                    </a:lnTo>
                    <a:lnTo>
                      <a:pt x="136" y="141"/>
                    </a:lnTo>
                    <a:lnTo>
                      <a:pt x="138" y="141"/>
                    </a:lnTo>
                    <a:lnTo>
                      <a:pt x="138" y="143"/>
                    </a:lnTo>
                    <a:lnTo>
                      <a:pt x="136" y="143"/>
                    </a:lnTo>
                    <a:lnTo>
                      <a:pt x="136" y="141"/>
                    </a:lnTo>
                    <a:lnTo>
                      <a:pt x="136" y="143"/>
                    </a:lnTo>
                    <a:lnTo>
                      <a:pt x="134" y="143"/>
                    </a:lnTo>
                    <a:lnTo>
                      <a:pt x="134" y="141"/>
                    </a:lnTo>
                    <a:lnTo>
                      <a:pt x="132" y="141"/>
                    </a:lnTo>
                    <a:lnTo>
                      <a:pt x="132" y="143"/>
                    </a:lnTo>
                    <a:lnTo>
                      <a:pt x="132" y="141"/>
                    </a:lnTo>
                    <a:lnTo>
                      <a:pt x="130" y="141"/>
                    </a:lnTo>
                    <a:lnTo>
                      <a:pt x="128" y="141"/>
                    </a:lnTo>
                    <a:lnTo>
                      <a:pt x="126" y="141"/>
                    </a:lnTo>
                    <a:lnTo>
                      <a:pt x="124" y="141"/>
                    </a:lnTo>
                    <a:lnTo>
                      <a:pt x="124" y="140"/>
                    </a:lnTo>
                    <a:lnTo>
                      <a:pt x="122" y="140"/>
                    </a:lnTo>
                    <a:lnTo>
                      <a:pt x="120" y="140"/>
                    </a:lnTo>
                    <a:lnTo>
                      <a:pt x="118" y="140"/>
                    </a:lnTo>
                    <a:lnTo>
                      <a:pt x="116" y="140"/>
                    </a:lnTo>
                    <a:lnTo>
                      <a:pt x="114" y="140"/>
                    </a:lnTo>
                    <a:lnTo>
                      <a:pt x="112" y="140"/>
                    </a:lnTo>
                    <a:lnTo>
                      <a:pt x="112" y="138"/>
                    </a:lnTo>
                    <a:lnTo>
                      <a:pt x="111" y="138"/>
                    </a:lnTo>
                    <a:lnTo>
                      <a:pt x="111" y="136"/>
                    </a:lnTo>
                    <a:lnTo>
                      <a:pt x="111" y="134"/>
                    </a:lnTo>
                    <a:lnTo>
                      <a:pt x="109" y="134"/>
                    </a:lnTo>
                    <a:lnTo>
                      <a:pt x="109" y="132"/>
                    </a:lnTo>
                    <a:lnTo>
                      <a:pt x="109" y="130"/>
                    </a:lnTo>
                    <a:lnTo>
                      <a:pt x="109" y="128"/>
                    </a:lnTo>
                    <a:lnTo>
                      <a:pt x="107" y="128"/>
                    </a:lnTo>
                    <a:lnTo>
                      <a:pt x="107" y="126"/>
                    </a:lnTo>
                    <a:lnTo>
                      <a:pt x="107" y="128"/>
                    </a:lnTo>
                    <a:lnTo>
                      <a:pt x="107" y="126"/>
                    </a:lnTo>
                    <a:lnTo>
                      <a:pt x="105" y="126"/>
                    </a:lnTo>
                    <a:lnTo>
                      <a:pt x="103" y="126"/>
                    </a:lnTo>
                    <a:lnTo>
                      <a:pt x="101" y="126"/>
                    </a:lnTo>
                    <a:lnTo>
                      <a:pt x="99" y="126"/>
                    </a:lnTo>
                    <a:lnTo>
                      <a:pt x="99" y="128"/>
                    </a:lnTo>
                    <a:lnTo>
                      <a:pt x="97" y="128"/>
                    </a:lnTo>
                    <a:lnTo>
                      <a:pt x="97" y="130"/>
                    </a:lnTo>
                    <a:lnTo>
                      <a:pt x="95" y="130"/>
                    </a:lnTo>
                    <a:lnTo>
                      <a:pt x="93" y="130"/>
                    </a:lnTo>
                    <a:lnTo>
                      <a:pt x="91" y="130"/>
                    </a:lnTo>
                    <a:lnTo>
                      <a:pt x="91" y="132"/>
                    </a:lnTo>
                    <a:lnTo>
                      <a:pt x="89" y="132"/>
                    </a:lnTo>
                    <a:lnTo>
                      <a:pt x="87" y="132"/>
                    </a:lnTo>
                    <a:lnTo>
                      <a:pt x="87" y="130"/>
                    </a:lnTo>
                    <a:lnTo>
                      <a:pt x="85" y="130"/>
                    </a:lnTo>
                    <a:lnTo>
                      <a:pt x="83" y="130"/>
                    </a:lnTo>
                    <a:lnTo>
                      <a:pt x="82" y="130"/>
                    </a:lnTo>
                    <a:lnTo>
                      <a:pt x="80" y="130"/>
                    </a:lnTo>
                    <a:lnTo>
                      <a:pt x="80" y="128"/>
                    </a:lnTo>
                    <a:lnTo>
                      <a:pt x="76" y="126"/>
                    </a:lnTo>
                    <a:lnTo>
                      <a:pt x="74" y="126"/>
                    </a:lnTo>
                    <a:lnTo>
                      <a:pt x="74" y="124"/>
                    </a:lnTo>
                    <a:lnTo>
                      <a:pt x="72" y="124"/>
                    </a:lnTo>
                    <a:lnTo>
                      <a:pt x="72" y="122"/>
                    </a:lnTo>
                    <a:lnTo>
                      <a:pt x="70" y="120"/>
                    </a:lnTo>
                    <a:lnTo>
                      <a:pt x="68" y="120"/>
                    </a:lnTo>
                    <a:lnTo>
                      <a:pt x="66" y="120"/>
                    </a:lnTo>
                    <a:lnTo>
                      <a:pt x="66" y="118"/>
                    </a:lnTo>
                    <a:lnTo>
                      <a:pt x="66" y="120"/>
                    </a:lnTo>
                    <a:lnTo>
                      <a:pt x="64" y="120"/>
                    </a:lnTo>
                    <a:lnTo>
                      <a:pt x="64" y="118"/>
                    </a:lnTo>
                    <a:lnTo>
                      <a:pt x="62" y="118"/>
                    </a:lnTo>
                    <a:lnTo>
                      <a:pt x="62" y="116"/>
                    </a:lnTo>
                    <a:lnTo>
                      <a:pt x="60" y="116"/>
                    </a:lnTo>
                    <a:lnTo>
                      <a:pt x="62" y="116"/>
                    </a:lnTo>
                    <a:lnTo>
                      <a:pt x="60" y="116"/>
                    </a:lnTo>
                    <a:lnTo>
                      <a:pt x="60" y="114"/>
                    </a:lnTo>
                    <a:lnTo>
                      <a:pt x="60" y="112"/>
                    </a:lnTo>
                    <a:lnTo>
                      <a:pt x="60" y="111"/>
                    </a:lnTo>
                    <a:lnTo>
                      <a:pt x="58" y="111"/>
                    </a:lnTo>
                    <a:lnTo>
                      <a:pt x="56" y="109"/>
                    </a:lnTo>
                    <a:lnTo>
                      <a:pt x="58" y="109"/>
                    </a:lnTo>
                    <a:lnTo>
                      <a:pt x="58" y="107"/>
                    </a:lnTo>
                    <a:lnTo>
                      <a:pt x="56" y="107"/>
                    </a:lnTo>
                    <a:lnTo>
                      <a:pt x="56" y="105"/>
                    </a:lnTo>
                    <a:lnTo>
                      <a:pt x="56" y="103"/>
                    </a:lnTo>
                    <a:lnTo>
                      <a:pt x="56" y="105"/>
                    </a:lnTo>
                    <a:lnTo>
                      <a:pt x="54" y="103"/>
                    </a:lnTo>
                    <a:lnTo>
                      <a:pt x="54" y="101"/>
                    </a:lnTo>
                    <a:lnTo>
                      <a:pt x="53" y="101"/>
                    </a:lnTo>
                    <a:lnTo>
                      <a:pt x="53" y="99"/>
                    </a:lnTo>
                    <a:lnTo>
                      <a:pt x="53" y="97"/>
                    </a:lnTo>
                    <a:lnTo>
                      <a:pt x="51" y="97"/>
                    </a:lnTo>
                    <a:lnTo>
                      <a:pt x="47" y="99"/>
                    </a:lnTo>
                    <a:lnTo>
                      <a:pt x="47" y="97"/>
                    </a:lnTo>
                    <a:lnTo>
                      <a:pt x="45" y="97"/>
                    </a:lnTo>
                    <a:lnTo>
                      <a:pt x="43" y="97"/>
                    </a:lnTo>
                    <a:lnTo>
                      <a:pt x="43" y="95"/>
                    </a:lnTo>
                    <a:lnTo>
                      <a:pt x="41" y="95"/>
                    </a:lnTo>
                    <a:lnTo>
                      <a:pt x="43" y="95"/>
                    </a:lnTo>
                    <a:lnTo>
                      <a:pt x="45" y="95"/>
                    </a:lnTo>
                    <a:lnTo>
                      <a:pt x="45" y="93"/>
                    </a:lnTo>
                    <a:lnTo>
                      <a:pt x="45" y="95"/>
                    </a:lnTo>
                    <a:lnTo>
                      <a:pt x="43" y="95"/>
                    </a:lnTo>
                    <a:lnTo>
                      <a:pt x="43" y="93"/>
                    </a:lnTo>
                    <a:lnTo>
                      <a:pt x="43" y="95"/>
                    </a:lnTo>
                    <a:lnTo>
                      <a:pt x="43" y="93"/>
                    </a:lnTo>
                    <a:lnTo>
                      <a:pt x="43" y="95"/>
                    </a:lnTo>
                    <a:lnTo>
                      <a:pt x="41" y="95"/>
                    </a:lnTo>
                    <a:lnTo>
                      <a:pt x="41" y="97"/>
                    </a:lnTo>
                    <a:lnTo>
                      <a:pt x="41" y="99"/>
                    </a:lnTo>
                    <a:lnTo>
                      <a:pt x="39" y="99"/>
                    </a:lnTo>
                    <a:lnTo>
                      <a:pt x="37" y="99"/>
                    </a:lnTo>
                    <a:lnTo>
                      <a:pt x="37" y="97"/>
                    </a:lnTo>
                    <a:lnTo>
                      <a:pt x="37" y="95"/>
                    </a:lnTo>
                    <a:lnTo>
                      <a:pt x="35" y="95"/>
                    </a:lnTo>
                    <a:lnTo>
                      <a:pt x="35" y="89"/>
                    </a:lnTo>
                    <a:lnTo>
                      <a:pt x="33" y="89"/>
                    </a:lnTo>
                    <a:lnTo>
                      <a:pt x="31" y="89"/>
                    </a:lnTo>
                    <a:lnTo>
                      <a:pt x="31" y="87"/>
                    </a:lnTo>
                    <a:lnTo>
                      <a:pt x="31" y="85"/>
                    </a:lnTo>
                    <a:lnTo>
                      <a:pt x="33" y="82"/>
                    </a:lnTo>
                    <a:lnTo>
                      <a:pt x="31" y="82"/>
                    </a:lnTo>
                    <a:lnTo>
                      <a:pt x="31" y="80"/>
                    </a:lnTo>
                    <a:lnTo>
                      <a:pt x="31" y="78"/>
                    </a:lnTo>
                    <a:lnTo>
                      <a:pt x="29" y="78"/>
                    </a:lnTo>
                    <a:lnTo>
                      <a:pt x="29" y="76"/>
                    </a:lnTo>
                    <a:lnTo>
                      <a:pt x="27" y="76"/>
                    </a:lnTo>
                    <a:lnTo>
                      <a:pt x="25" y="76"/>
                    </a:lnTo>
                    <a:lnTo>
                      <a:pt x="24" y="72"/>
                    </a:lnTo>
                    <a:lnTo>
                      <a:pt x="22" y="72"/>
                    </a:lnTo>
                    <a:lnTo>
                      <a:pt x="22" y="70"/>
                    </a:lnTo>
                    <a:lnTo>
                      <a:pt x="20" y="70"/>
                    </a:lnTo>
                    <a:lnTo>
                      <a:pt x="18" y="70"/>
                    </a:lnTo>
                    <a:lnTo>
                      <a:pt x="18" y="68"/>
                    </a:lnTo>
                    <a:lnTo>
                      <a:pt x="20" y="68"/>
                    </a:lnTo>
                    <a:lnTo>
                      <a:pt x="18" y="66"/>
                    </a:lnTo>
                    <a:lnTo>
                      <a:pt x="18" y="64"/>
                    </a:lnTo>
                    <a:lnTo>
                      <a:pt x="18" y="66"/>
                    </a:lnTo>
                    <a:lnTo>
                      <a:pt x="16" y="64"/>
                    </a:lnTo>
                    <a:lnTo>
                      <a:pt x="18" y="64"/>
                    </a:lnTo>
                    <a:lnTo>
                      <a:pt x="16" y="64"/>
                    </a:lnTo>
                    <a:lnTo>
                      <a:pt x="14" y="62"/>
                    </a:lnTo>
                    <a:lnTo>
                      <a:pt x="14" y="60"/>
                    </a:lnTo>
                    <a:lnTo>
                      <a:pt x="12" y="60"/>
                    </a:lnTo>
                    <a:lnTo>
                      <a:pt x="14" y="60"/>
                    </a:lnTo>
                    <a:lnTo>
                      <a:pt x="14" y="58"/>
                    </a:lnTo>
                    <a:lnTo>
                      <a:pt x="14" y="56"/>
                    </a:lnTo>
                    <a:lnTo>
                      <a:pt x="12" y="56"/>
                    </a:lnTo>
                    <a:lnTo>
                      <a:pt x="12" y="54"/>
                    </a:lnTo>
                    <a:lnTo>
                      <a:pt x="14" y="54"/>
                    </a:lnTo>
                    <a:lnTo>
                      <a:pt x="16" y="54"/>
                    </a:lnTo>
                    <a:lnTo>
                      <a:pt x="16" y="53"/>
                    </a:lnTo>
                    <a:lnTo>
                      <a:pt x="14" y="53"/>
                    </a:lnTo>
                    <a:lnTo>
                      <a:pt x="16" y="53"/>
                    </a:lnTo>
                    <a:lnTo>
                      <a:pt x="14" y="53"/>
                    </a:lnTo>
                    <a:lnTo>
                      <a:pt x="16" y="53"/>
                    </a:lnTo>
                    <a:lnTo>
                      <a:pt x="16" y="51"/>
                    </a:lnTo>
                    <a:lnTo>
                      <a:pt x="16" y="49"/>
                    </a:lnTo>
                    <a:lnTo>
                      <a:pt x="18" y="49"/>
                    </a:lnTo>
                    <a:lnTo>
                      <a:pt x="16" y="49"/>
                    </a:lnTo>
                    <a:lnTo>
                      <a:pt x="18" y="49"/>
                    </a:lnTo>
                    <a:lnTo>
                      <a:pt x="20" y="49"/>
                    </a:lnTo>
                    <a:lnTo>
                      <a:pt x="18" y="49"/>
                    </a:lnTo>
                    <a:lnTo>
                      <a:pt x="20" y="49"/>
                    </a:lnTo>
                    <a:lnTo>
                      <a:pt x="20" y="47"/>
                    </a:lnTo>
                    <a:lnTo>
                      <a:pt x="18" y="47"/>
                    </a:lnTo>
                    <a:lnTo>
                      <a:pt x="18" y="45"/>
                    </a:lnTo>
                    <a:lnTo>
                      <a:pt x="18" y="43"/>
                    </a:lnTo>
                    <a:lnTo>
                      <a:pt x="20" y="43"/>
                    </a:lnTo>
                    <a:lnTo>
                      <a:pt x="20" y="41"/>
                    </a:lnTo>
                    <a:lnTo>
                      <a:pt x="18" y="41"/>
                    </a:lnTo>
                    <a:lnTo>
                      <a:pt x="16" y="41"/>
                    </a:lnTo>
                    <a:lnTo>
                      <a:pt x="14" y="41"/>
                    </a:lnTo>
                    <a:lnTo>
                      <a:pt x="14" y="39"/>
                    </a:lnTo>
                    <a:lnTo>
                      <a:pt x="12" y="39"/>
                    </a:lnTo>
                    <a:lnTo>
                      <a:pt x="12" y="41"/>
                    </a:lnTo>
                    <a:lnTo>
                      <a:pt x="12" y="39"/>
                    </a:lnTo>
                    <a:lnTo>
                      <a:pt x="12" y="37"/>
                    </a:lnTo>
                    <a:lnTo>
                      <a:pt x="12" y="35"/>
                    </a:lnTo>
                    <a:lnTo>
                      <a:pt x="10" y="35"/>
                    </a:lnTo>
                    <a:lnTo>
                      <a:pt x="10" y="33"/>
                    </a:lnTo>
                    <a:lnTo>
                      <a:pt x="10" y="31"/>
                    </a:lnTo>
                    <a:lnTo>
                      <a:pt x="8" y="31"/>
                    </a:lnTo>
                    <a:lnTo>
                      <a:pt x="8" y="29"/>
                    </a:lnTo>
                    <a:lnTo>
                      <a:pt x="8" y="27"/>
                    </a:lnTo>
                    <a:lnTo>
                      <a:pt x="8" y="25"/>
                    </a:lnTo>
                    <a:lnTo>
                      <a:pt x="6" y="25"/>
                    </a:lnTo>
                    <a:lnTo>
                      <a:pt x="6" y="24"/>
                    </a:lnTo>
                    <a:lnTo>
                      <a:pt x="6" y="22"/>
                    </a:lnTo>
                    <a:lnTo>
                      <a:pt x="4" y="22"/>
                    </a:lnTo>
                    <a:lnTo>
                      <a:pt x="4" y="20"/>
                    </a:lnTo>
                    <a:lnTo>
                      <a:pt x="2" y="20"/>
                    </a:lnTo>
                    <a:lnTo>
                      <a:pt x="4" y="20"/>
                    </a:lnTo>
                    <a:lnTo>
                      <a:pt x="4" y="18"/>
                    </a:lnTo>
                    <a:lnTo>
                      <a:pt x="4" y="16"/>
                    </a:lnTo>
                    <a:lnTo>
                      <a:pt x="4" y="14"/>
                    </a:lnTo>
                    <a:lnTo>
                      <a:pt x="4" y="12"/>
                    </a:lnTo>
                    <a:lnTo>
                      <a:pt x="2" y="12"/>
                    </a:lnTo>
                    <a:lnTo>
                      <a:pt x="4" y="12"/>
                    </a:lnTo>
                    <a:lnTo>
                      <a:pt x="2" y="12"/>
                    </a:lnTo>
                    <a:lnTo>
                      <a:pt x="4" y="10"/>
                    </a:lnTo>
                    <a:lnTo>
                      <a:pt x="2" y="10"/>
                    </a:lnTo>
                    <a:lnTo>
                      <a:pt x="2" y="8"/>
                    </a:lnTo>
                    <a:lnTo>
                      <a:pt x="2" y="6"/>
                    </a:lnTo>
                    <a:lnTo>
                      <a:pt x="2" y="4"/>
                    </a:lnTo>
                    <a:lnTo>
                      <a:pt x="0" y="4"/>
                    </a:lnTo>
                    <a:lnTo>
                      <a:pt x="2" y="4"/>
                    </a:lnTo>
                    <a:lnTo>
                      <a:pt x="4" y="4"/>
                    </a:lnTo>
                    <a:lnTo>
                      <a:pt x="4" y="2"/>
                    </a:lnTo>
                    <a:lnTo>
                      <a:pt x="4" y="0"/>
                    </a:lnTo>
                    <a:lnTo>
                      <a:pt x="6" y="0"/>
                    </a:lnTo>
                    <a:lnTo>
                      <a:pt x="8" y="2"/>
                    </a:lnTo>
                    <a:lnTo>
                      <a:pt x="8" y="4"/>
                    </a:lnTo>
                    <a:lnTo>
                      <a:pt x="10"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1" name="Freeform 1516"/>
              <p:cNvSpPr>
                <a:spLocks noEditPoints="1"/>
              </p:cNvSpPr>
              <p:nvPr/>
            </p:nvSpPr>
            <p:spPr bwMode="gray">
              <a:xfrm>
                <a:off x="4889969" y="2041509"/>
                <a:ext cx="130464" cy="123699"/>
              </a:xfrm>
              <a:custGeom>
                <a:avLst/>
                <a:gdLst>
                  <a:gd name="T0" fmla="*/ 116 w 135"/>
                  <a:gd name="T1" fmla="*/ 0 h 128"/>
                  <a:gd name="T2" fmla="*/ 121 w 135"/>
                  <a:gd name="T3" fmla="*/ 4 h 128"/>
                  <a:gd name="T4" fmla="*/ 125 w 135"/>
                  <a:gd name="T5" fmla="*/ 12 h 128"/>
                  <a:gd name="T6" fmla="*/ 133 w 135"/>
                  <a:gd name="T7" fmla="*/ 20 h 128"/>
                  <a:gd name="T8" fmla="*/ 125 w 135"/>
                  <a:gd name="T9" fmla="*/ 25 h 128"/>
                  <a:gd name="T10" fmla="*/ 112 w 135"/>
                  <a:gd name="T11" fmla="*/ 24 h 128"/>
                  <a:gd name="T12" fmla="*/ 110 w 135"/>
                  <a:gd name="T13" fmla="*/ 31 h 128"/>
                  <a:gd name="T14" fmla="*/ 110 w 135"/>
                  <a:gd name="T15" fmla="*/ 37 h 128"/>
                  <a:gd name="T16" fmla="*/ 114 w 135"/>
                  <a:gd name="T17" fmla="*/ 43 h 128"/>
                  <a:gd name="T18" fmla="*/ 117 w 135"/>
                  <a:gd name="T19" fmla="*/ 49 h 128"/>
                  <a:gd name="T20" fmla="*/ 114 w 135"/>
                  <a:gd name="T21" fmla="*/ 56 h 128"/>
                  <a:gd name="T22" fmla="*/ 108 w 135"/>
                  <a:gd name="T23" fmla="*/ 66 h 128"/>
                  <a:gd name="T24" fmla="*/ 102 w 135"/>
                  <a:gd name="T25" fmla="*/ 76 h 128"/>
                  <a:gd name="T26" fmla="*/ 94 w 135"/>
                  <a:gd name="T27" fmla="*/ 85 h 128"/>
                  <a:gd name="T28" fmla="*/ 85 w 135"/>
                  <a:gd name="T29" fmla="*/ 91 h 128"/>
                  <a:gd name="T30" fmla="*/ 75 w 135"/>
                  <a:gd name="T31" fmla="*/ 93 h 128"/>
                  <a:gd name="T32" fmla="*/ 73 w 135"/>
                  <a:gd name="T33" fmla="*/ 101 h 128"/>
                  <a:gd name="T34" fmla="*/ 79 w 135"/>
                  <a:gd name="T35" fmla="*/ 111 h 128"/>
                  <a:gd name="T36" fmla="*/ 85 w 135"/>
                  <a:gd name="T37" fmla="*/ 118 h 128"/>
                  <a:gd name="T38" fmla="*/ 81 w 135"/>
                  <a:gd name="T39" fmla="*/ 124 h 128"/>
                  <a:gd name="T40" fmla="*/ 73 w 135"/>
                  <a:gd name="T41" fmla="*/ 122 h 128"/>
                  <a:gd name="T42" fmla="*/ 65 w 135"/>
                  <a:gd name="T43" fmla="*/ 124 h 128"/>
                  <a:gd name="T44" fmla="*/ 59 w 135"/>
                  <a:gd name="T45" fmla="*/ 128 h 128"/>
                  <a:gd name="T46" fmla="*/ 58 w 135"/>
                  <a:gd name="T47" fmla="*/ 128 h 128"/>
                  <a:gd name="T48" fmla="*/ 56 w 135"/>
                  <a:gd name="T49" fmla="*/ 124 h 128"/>
                  <a:gd name="T50" fmla="*/ 52 w 135"/>
                  <a:gd name="T51" fmla="*/ 118 h 128"/>
                  <a:gd name="T52" fmla="*/ 48 w 135"/>
                  <a:gd name="T53" fmla="*/ 112 h 128"/>
                  <a:gd name="T54" fmla="*/ 46 w 135"/>
                  <a:gd name="T55" fmla="*/ 112 h 128"/>
                  <a:gd name="T56" fmla="*/ 36 w 135"/>
                  <a:gd name="T57" fmla="*/ 112 h 128"/>
                  <a:gd name="T58" fmla="*/ 25 w 135"/>
                  <a:gd name="T59" fmla="*/ 112 h 128"/>
                  <a:gd name="T60" fmla="*/ 13 w 135"/>
                  <a:gd name="T61" fmla="*/ 114 h 128"/>
                  <a:gd name="T62" fmla="*/ 9 w 135"/>
                  <a:gd name="T63" fmla="*/ 116 h 128"/>
                  <a:gd name="T64" fmla="*/ 7 w 135"/>
                  <a:gd name="T65" fmla="*/ 109 h 128"/>
                  <a:gd name="T66" fmla="*/ 11 w 135"/>
                  <a:gd name="T67" fmla="*/ 103 h 128"/>
                  <a:gd name="T68" fmla="*/ 21 w 135"/>
                  <a:gd name="T69" fmla="*/ 99 h 128"/>
                  <a:gd name="T70" fmla="*/ 17 w 135"/>
                  <a:gd name="T71" fmla="*/ 95 h 128"/>
                  <a:gd name="T72" fmla="*/ 15 w 135"/>
                  <a:gd name="T73" fmla="*/ 85 h 128"/>
                  <a:gd name="T74" fmla="*/ 7 w 135"/>
                  <a:gd name="T75" fmla="*/ 82 h 128"/>
                  <a:gd name="T76" fmla="*/ 1 w 135"/>
                  <a:gd name="T77" fmla="*/ 74 h 128"/>
                  <a:gd name="T78" fmla="*/ 7 w 135"/>
                  <a:gd name="T79" fmla="*/ 74 h 128"/>
                  <a:gd name="T80" fmla="*/ 19 w 135"/>
                  <a:gd name="T81" fmla="*/ 76 h 128"/>
                  <a:gd name="T82" fmla="*/ 30 w 135"/>
                  <a:gd name="T83" fmla="*/ 74 h 128"/>
                  <a:gd name="T84" fmla="*/ 42 w 135"/>
                  <a:gd name="T85" fmla="*/ 72 h 128"/>
                  <a:gd name="T86" fmla="*/ 46 w 135"/>
                  <a:gd name="T87" fmla="*/ 66 h 128"/>
                  <a:gd name="T88" fmla="*/ 50 w 135"/>
                  <a:gd name="T89" fmla="*/ 56 h 128"/>
                  <a:gd name="T90" fmla="*/ 56 w 135"/>
                  <a:gd name="T91" fmla="*/ 56 h 128"/>
                  <a:gd name="T92" fmla="*/ 65 w 135"/>
                  <a:gd name="T93" fmla="*/ 53 h 128"/>
                  <a:gd name="T94" fmla="*/ 69 w 135"/>
                  <a:gd name="T95" fmla="*/ 45 h 128"/>
                  <a:gd name="T96" fmla="*/ 75 w 135"/>
                  <a:gd name="T97" fmla="*/ 39 h 128"/>
                  <a:gd name="T98" fmla="*/ 75 w 135"/>
                  <a:gd name="T99" fmla="*/ 31 h 128"/>
                  <a:gd name="T100" fmla="*/ 85 w 135"/>
                  <a:gd name="T101" fmla="*/ 27 h 128"/>
                  <a:gd name="T102" fmla="*/ 88 w 135"/>
                  <a:gd name="T103" fmla="*/ 22 h 128"/>
                  <a:gd name="T104" fmla="*/ 87 w 135"/>
                  <a:gd name="T105" fmla="*/ 10 h 128"/>
                  <a:gd name="T106" fmla="*/ 92 w 135"/>
                  <a:gd name="T107" fmla="*/ 6 h 128"/>
                  <a:gd name="T108" fmla="*/ 102 w 135"/>
                  <a:gd name="T109" fmla="*/ 2 h 128"/>
                  <a:gd name="T110" fmla="*/ 116 w 135"/>
                  <a:gd name="T11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5" h="128">
                    <a:moveTo>
                      <a:pt x="56" y="126"/>
                    </a:moveTo>
                    <a:lnTo>
                      <a:pt x="54" y="126"/>
                    </a:lnTo>
                    <a:lnTo>
                      <a:pt x="54" y="124"/>
                    </a:lnTo>
                    <a:lnTo>
                      <a:pt x="54" y="126"/>
                    </a:lnTo>
                    <a:lnTo>
                      <a:pt x="56" y="124"/>
                    </a:lnTo>
                    <a:lnTo>
                      <a:pt x="56" y="126"/>
                    </a:lnTo>
                    <a:close/>
                    <a:moveTo>
                      <a:pt x="116" y="0"/>
                    </a:moveTo>
                    <a:lnTo>
                      <a:pt x="116" y="2"/>
                    </a:lnTo>
                    <a:lnTo>
                      <a:pt x="116" y="0"/>
                    </a:lnTo>
                    <a:lnTo>
                      <a:pt x="117" y="0"/>
                    </a:lnTo>
                    <a:lnTo>
                      <a:pt x="119" y="0"/>
                    </a:lnTo>
                    <a:lnTo>
                      <a:pt x="119" y="2"/>
                    </a:lnTo>
                    <a:lnTo>
                      <a:pt x="121" y="2"/>
                    </a:lnTo>
                    <a:lnTo>
                      <a:pt x="121" y="4"/>
                    </a:lnTo>
                    <a:lnTo>
                      <a:pt x="121" y="2"/>
                    </a:lnTo>
                    <a:lnTo>
                      <a:pt x="123" y="2"/>
                    </a:lnTo>
                    <a:lnTo>
                      <a:pt x="123" y="4"/>
                    </a:lnTo>
                    <a:lnTo>
                      <a:pt x="125" y="6"/>
                    </a:lnTo>
                    <a:lnTo>
                      <a:pt x="125" y="8"/>
                    </a:lnTo>
                    <a:lnTo>
                      <a:pt x="125" y="10"/>
                    </a:lnTo>
                    <a:lnTo>
                      <a:pt x="125" y="12"/>
                    </a:lnTo>
                    <a:lnTo>
                      <a:pt x="127" y="12"/>
                    </a:lnTo>
                    <a:lnTo>
                      <a:pt x="129" y="12"/>
                    </a:lnTo>
                    <a:lnTo>
                      <a:pt x="129" y="14"/>
                    </a:lnTo>
                    <a:lnTo>
                      <a:pt x="131" y="14"/>
                    </a:lnTo>
                    <a:lnTo>
                      <a:pt x="133" y="18"/>
                    </a:lnTo>
                    <a:lnTo>
                      <a:pt x="135" y="20"/>
                    </a:lnTo>
                    <a:lnTo>
                      <a:pt x="133" y="20"/>
                    </a:lnTo>
                    <a:lnTo>
                      <a:pt x="133" y="22"/>
                    </a:lnTo>
                    <a:lnTo>
                      <a:pt x="131" y="22"/>
                    </a:lnTo>
                    <a:lnTo>
                      <a:pt x="131" y="24"/>
                    </a:lnTo>
                    <a:lnTo>
                      <a:pt x="129" y="24"/>
                    </a:lnTo>
                    <a:lnTo>
                      <a:pt x="127" y="24"/>
                    </a:lnTo>
                    <a:lnTo>
                      <a:pt x="125" y="24"/>
                    </a:lnTo>
                    <a:lnTo>
                      <a:pt x="125" y="25"/>
                    </a:lnTo>
                    <a:lnTo>
                      <a:pt x="123" y="25"/>
                    </a:lnTo>
                    <a:lnTo>
                      <a:pt x="121" y="25"/>
                    </a:lnTo>
                    <a:lnTo>
                      <a:pt x="119" y="25"/>
                    </a:lnTo>
                    <a:lnTo>
                      <a:pt x="119" y="24"/>
                    </a:lnTo>
                    <a:lnTo>
                      <a:pt x="117" y="25"/>
                    </a:lnTo>
                    <a:lnTo>
                      <a:pt x="114" y="24"/>
                    </a:lnTo>
                    <a:lnTo>
                      <a:pt x="112" y="24"/>
                    </a:lnTo>
                    <a:lnTo>
                      <a:pt x="110" y="24"/>
                    </a:lnTo>
                    <a:lnTo>
                      <a:pt x="108" y="24"/>
                    </a:lnTo>
                    <a:lnTo>
                      <a:pt x="108" y="25"/>
                    </a:lnTo>
                    <a:lnTo>
                      <a:pt x="108" y="27"/>
                    </a:lnTo>
                    <a:lnTo>
                      <a:pt x="108" y="29"/>
                    </a:lnTo>
                    <a:lnTo>
                      <a:pt x="108" y="31"/>
                    </a:lnTo>
                    <a:lnTo>
                      <a:pt x="110" y="31"/>
                    </a:lnTo>
                    <a:lnTo>
                      <a:pt x="112" y="31"/>
                    </a:lnTo>
                    <a:lnTo>
                      <a:pt x="110" y="31"/>
                    </a:lnTo>
                    <a:lnTo>
                      <a:pt x="110" y="33"/>
                    </a:lnTo>
                    <a:lnTo>
                      <a:pt x="108" y="33"/>
                    </a:lnTo>
                    <a:lnTo>
                      <a:pt x="108" y="35"/>
                    </a:lnTo>
                    <a:lnTo>
                      <a:pt x="110" y="35"/>
                    </a:lnTo>
                    <a:lnTo>
                      <a:pt x="110" y="37"/>
                    </a:lnTo>
                    <a:lnTo>
                      <a:pt x="110" y="39"/>
                    </a:lnTo>
                    <a:lnTo>
                      <a:pt x="108" y="39"/>
                    </a:lnTo>
                    <a:lnTo>
                      <a:pt x="110" y="39"/>
                    </a:lnTo>
                    <a:lnTo>
                      <a:pt x="110" y="41"/>
                    </a:lnTo>
                    <a:lnTo>
                      <a:pt x="112" y="41"/>
                    </a:lnTo>
                    <a:lnTo>
                      <a:pt x="112" y="43"/>
                    </a:lnTo>
                    <a:lnTo>
                      <a:pt x="114" y="43"/>
                    </a:lnTo>
                    <a:lnTo>
                      <a:pt x="114" y="45"/>
                    </a:lnTo>
                    <a:lnTo>
                      <a:pt x="114" y="47"/>
                    </a:lnTo>
                    <a:lnTo>
                      <a:pt x="116" y="47"/>
                    </a:lnTo>
                    <a:lnTo>
                      <a:pt x="117" y="47"/>
                    </a:lnTo>
                    <a:lnTo>
                      <a:pt x="119" y="47"/>
                    </a:lnTo>
                    <a:lnTo>
                      <a:pt x="119" y="49"/>
                    </a:lnTo>
                    <a:lnTo>
                      <a:pt x="117" y="49"/>
                    </a:lnTo>
                    <a:lnTo>
                      <a:pt x="119" y="51"/>
                    </a:lnTo>
                    <a:lnTo>
                      <a:pt x="117" y="51"/>
                    </a:lnTo>
                    <a:lnTo>
                      <a:pt x="116" y="51"/>
                    </a:lnTo>
                    <a:lnTo>
                      <a:pt x="114" y="51"/>
                    </a:lnTo>
                    <a:lnTo>
                      <a:pt x="114" y="53"/>
                    </a:lnTo>
                    <a:lnTo>
                      <a:pt x="114" y="54"/>
                    </a:lnTo>
                    <a:lnTo>
                      <a:pt x="114" y="56"/>
                    </a:lnTo>
                    <a:lnTo>
                      <a:pt x="114" y="58"/>
                    </a:lnTo>
                    <a:lnTo>
                      <a:pt x="114" y="60"/>
                    </a:lnTo>
                    <a:lnTo>
                      <a:pt x="112" y="60"/>
                    </a:lnTo>
                    <a:lnTo>
                      <a:pt x="112" y="62"/>
                    </a:lnTo>
                    <a:lnTo>
                      <a:pt x="110" y="62"/>
                    </a:lnTo>
                    <a:lnTo>
                      <a:pt x="110" y="64"/>
                    </a:lnTo>
                    <a:lnTo>
                      <a:pt x="108" y="66"/>
                    </a:lnTo>
                    <a:lnTo>
                      <a:pt x="108" y="68"/>
                    </a:lnTo>
                    <a:lnTo>
                      <a:pt x="108" y="70"/>
                    </a:lnTo>
                    <a:lnTo>
                      <a:pt x="106" y="70"/>
                    </a:lnTo>
                    <a:lnTo>
                      <a:pt x="104" y="70"/>
                    </a:lnTo>
                    <a:lnTo>
                      <a:pt x="104" y="72"/>
                    </a:lnTo>
                    <a:lnTo>
                      <a:pt x="102" y="74"/>
                    </a:lnTo>
                    <a:lnTo>
                      <a:pt x="102" y="76"/>
                    </a:lnTo>
                    <a:lnTo>
                      <a:pt x="100" y="78"/>
                    </a:lnTo>
                    <a:lnTo>
                      <a:pt x="100" y="80"/>
                    </a:lnTo>
                    <a:lnTo>
                      <a:pt x="98" y="80"/>
                    </a:lnTo>
                    <a:lnTo>
                      <a:pt x="96" y="82"/>
                    </a:lnTo>
                    <a:lnTo>
                      <a:pt x="94" y="82"/>
                    </a:lnTo>
                    <a:lnTo>
                      <a:pt x="94" y="83"/>
                    </a:lnTo>
                    <a:lnTo>
                      <a:pt x="94" y="85"/>
                    </a:lnTo>
                    <a:lnTo>
                      <a:pt x="92" y="85"/>
                    </a:lnTo>
                    <a:lnTo>
                      <a:pt x="92" y="87"/>
                    </a:lnTo>
                    <a:lnTo>
                      <a:pt x="90" y="87"/>
                    </a:lnTo>
                    <a:lnTo>
                      <a:pt x="90" y="89"/>
                    </a:lnTo>
                    <a:lnTo>
                      <a:pt x="88" y="89"/>
                    </a:lnTo>
                    <a:lnTo>
                      <a:pt x="87" y="89"/>
                    </a:lnTo>
                    <a:lnTo>
                      <a:pt x="85" y="91"/>
                    </a:lnTo>
                    <a:lnTo>
                      <a:pt x="83" y="91"/>
                    </a:lnTo>
                    <a:lnTo>
                      <a:pt x="81" y="91"/>
                    </a:lnTo>
                    <a:lnTo>
                      <a:pt x="81" y="89"/>
                    </a:lnTo>
                    <a:lnTo>
                      <a:pt x="79" y="89"/>
                    </a:lnTo>
                    <a:lnTo>
                      <a:pt x="77" y="89"/>
                    </a:lnTo>
                    <a:lnTo>
                      <a:pt x="77" y="91"/>
                    </a:lnTo>
                    <a:lnTo>
                      <a:pt x="75" y="93"/>
                    </a:lnTo>
                    <a:lnTo>
                      <a:pt x="75" y="95"/>
                    </a:lnTo>
                    <a:lnTo>
                      <a:pt x="73" y="95"/>
                    </a:lnTo>
                    <a:lnTo>
                      <a:pt x="73" y="97"/>
                    </a:lnTo>
                    <a:lnTo>
                      <a:pt x="71" y="97"/>
                    </a:lnTo>
                    <a:lnTo>
                      <a:pt x="71" y="99"/>
                    </a:lnTo>
                    <a:lnTo>
                      <a:pt x="71" y="101"/>
                    </a:lnTo>
                    <a:lnTo>
                      <a:pt x="73" y="101"/>
                    </a:lnTo>
                    <a:lnTo>
                      <a:pt x="75" y="103"/>
                    </a:lnTo>
                    <a:lnTo>
                      <a:pt x="77" y="103"/>
                    </a:lnTo>
                    <a:lnTo>
                      <a:pt x="77" y="105"/>
                    </a:lnTo>
                    <a:lnTo>
                      <a:pt x="77" y="107"/>
                    </a:lnTo>
                    <a:lnTo>
                      <a:pt x="77" y="109"/>
                    </a:lnTo>
                    <a:lnTo>
                      <a:pt x="77" y="111"/>
                    </a:lnTo>
                    <a:lnTo>
                      <a:pt x="79" y="111"/>
                    </a:lnTo>
                    <a:lnTo>
                      <a:pt x="81" y="111"/>
                    </a:lnTo>
                    <a:lnTo>
                      <a:pt x="81" y="112"/>
                    </a:lnTo>
                    <a:lnTo>
                      <a:pt x="81" y="114"/>
                    </a:lnTo>
                    <a:lnTo>
                      <a:pt x="83" y="114"/>
                    </a:lnTo>
                    <a:lnTo>
                      <a:pt x="83" y="116"/>
                    </a:lnTo>
                    <a:lnTo>
                      <a:pt x="83" y="118"/>
                    </a:lnTo>
                    <a:lnTo>
                      <a:pt x="85" y="118"/>
                    </a:lnTo>
                    <a:lnTo>
                      <a:pt x="85" y="120"/>
                    </a:lnTo>
                    <a:lnTo>
                      <a:pt x="83" y="120"/>
                    </a:lnTo>
                    <a:lnTo>
                      <a:pt x="85" y="120"/>
                    </a:lnTo>
                    <a:lnTo>
                      <a:pt x="85" y="122"/>
                    </a:lnTo>
                    <a:lnTo>
                      <a:pt x="83" y="122"/>
                    </a:lnTo>
                    <a:lnTo>
                      <a:pt x="83" y="124"/>
                    </a:lnTo>
                    <a:lnTo>
                      <a:pt x="81" y="124"/>
                    </a:lnTo>
                    <a:lnTo>
                      <a:pt x="81" y="122"/>
                    </a:lnTo>
                    <a:lnTo>
                      <a:pt x="79" y="122"/>
                    </a:lnTo>
                    <a:lnTo>
                      <a:pt x="77" y="122"/>
                    </a:lnTo>
                    <a:lnTo>
                      <a:pt x="77" y="124"/>
                    </a:lnTo>
                    <a:lnTo>
                      <a:pt x="75" y="124"/>
                    </a:lnTo>
                    <a:lnTo>
                      <a:pt x="73" y="124"/>
                    </a:lnTo>
                    <a:lnTo>
                      <a:pt x="73" y="122"/>
                    </a:lnTo>
                    <a:lnTo>
                      <a:pt x="69" y="122"/>
                    </a:lnTo>
                    <a:lnTo>
                      <a:pt x="69" y="124"/>
                    </a:lnTo>
                    <a:lnTo>
                      <a:pt x="69" y="122"/>
                    </a:lnTo>
                    <a:lnTo>
                      <a:pt x="67" y="122"/>
                    </a:lnTo>
                    <a:lnTo>
                      <a:pt x="67" y="124"/>
                    </a:lnTo>
                    <a:lnTo>
                      <a:pt x="67" y="122"/>
                    </a:lnTo>
                    <a:lnTo>
                      <a:pt x="65" y="124"/>
                    </a:lnTo>
                    <a:lnTo>
                      <a:pt x="65" y="122"/>
                    </a:lnTo>
                    <a:lnTo>
                      <a:pt x="65" y="124"/>
                    </a:lnTo>
                    <a:lnTo>
                      <a:pt x="65" y="126"/>
                    </a:lnTo>
                    <a:lnTo>
                      <a:pt x="63" y="126"/>
                    </a:lnTo>
                    <a:lnTo>
                      <a:pt x="61" y="126"/>
                    </a:lnTo>
                    <a:lnTo>
                      <a:pt x="61" y="128"/>
                    </a:lnTo>
                    <a:lnTo>
                      <a:pt x="59" y="128"/>
                    </a:lnTo>
                    <a:lnTo>
                      <a:pt x="61" y="128"/>
                    </a:lnTo>
                    <a:lnTo>
                      <a:pt x="59" y="128"/>
                    </a:lnTo>
                    <a:lnTo>
                      <a:pt x="59" y="126"/>
                    </a:lnTo>
                    <a:lnTo>
                      <a:pt x="59" y="128"/>
                    </a:lnTo>
                    <a:lnTo>
                      <a:pt x="58" y="128"/>
                    </a:lnTo>
                    <a:lnTo>
                      <a:pt x="58" y="126"/>
                    </a:lnTo>
                    <a:lnTo>
                      <a:pt x="58" y="128"/>
                    </a:lnTo>
                    <a:lnTo>
                      <a:pt x="58" y="126"/>
                    </a:lnTo>
                    <a:lnTo>
                      <a:pt x="58" y="128"/>
                    </a:lnTo>
                    <a:lnTo>
                      <a:pt x="56" y="128"/>
                    </a:lnTo>
                    <a:lnTo>
                      <a:pt x="56" y="126"/>
                    </a:lnTo>
                    <a:lnTo>
                      <a:pt x="56" y="124"/>
                    </a:lnTo>
                    <a:lnTo>
                      <a:pt x="56" y="126"/>
                    </a:lnTo>
                    <a:lnTo>
                      <a:pt x="56" y="124"/>
                    </a:lnTo>
                    <a:lnTo>
                      <a:pt x="54" y="124"/>
                    </a:lnTo>
                    <a:lnTo>
                      <a:pt x="54" y="122"/>
                    </a:lnTo>
                    <a:lnTo>
                      <a:pt x="54" y="120"/>
                    </a:lnTo>
                    <a:lnTo>
                      <a:pt x="52" y="120"/>
                    </a:lnTo>
                    <a:lnTo>
                      <a:pt x="54" y="120"/>
                    </a:lnTo>
                    <a:lnTo>
                      <a:pt x="52" y="120"/>
                    </a:lnTo>
                    <a:lnTo>
                      <a:pt x="52" y="118"/>
                    </a:lnTo>
                    <a:lnTo>
                      <a:pt x="54" y="118"/>
                    </a:lnTo>
                    <a:lnTo>
                      <a:pt x="52" y="118"/>
                    </a:lnTo>
                    <a:lnTo>
                      <a:pt x="50" y="118"/>
                    </a:lnTo>
                    <a:lnTo>
                      <a:pt x="48" y="118"/>
                    </a:lnTo>
                    <a:lnTo>
                      <a:pt x="48" y="116"/>
                    </a:lnTo>
                    <a:lnTo>
                      <a:pt x="48" y="114"/>
                    </a:lnTo>
                    <a:lnTo>
                      <a:pt x="48" y="112"/>
                    </a:lnTo>
                    <a:lnTo>
                      <a:pt x="46" y="112"/>
                    </a:lnTo>
                    <a:lnTo>
                      <a:pt x="46" y="111"/>
                    </a:lnTo>
                    <a:lnTo>
                      <a:pt x="44" y="111"/>
                    </a:lnTo>
                    <a:lnTo>
                      <a:pt x="44" y="112"/>
                    </a:lnTo>
                    <a:lnTo>
                      <a:pt x="44" y="111"/>
                    </a:lnTo>
                    <a:lnTo>
                      <a:pt x="46" y="111"/>
                    </a:lnTo>
                    <a:lnTo>
                      <a:pt x="46" y="112"/>
                    </a:lnTo>
                    <a:lnTo>
                      <a:pt x="48" y="112"/>
                    </a:lnTo>
                    <a:lnTo>
                      <a:pt x="46" y="112"/>
                    </a:lnTo>
                    <a:lnTo>
                      <a:pt x="44" y="112"/>
                    </a:lnTo>
                    <a:lnTo>
                      <a:pt x="42" y="112"/>
                    </a:lnTo>
                    <a:lnTo>
                      <a:pt x="40" y="112"/>
                    </a:lnTo>
                    <a:lnTo>
                      <a:pt x="38" y="112"/>
                    </a:lnTo>
                    <a:lnTo>
                      <a:pt x="36" y="112"/>
                    </a:lnTo>
                    <a:lnTo>
                      <a:pt x="36" y="114"/>
                    </a:lnTo>
                    <a:lnTo>
                      <a:pt x="34" y="114"/>
                    </a:lnTo>
                    <a:lnTo>
                      <a:pt x="32" y="114"/>
                    </a:lnTo>
                    <a:lnTo>
                      <a:pt x="30" y="114"/>
                    </a:lnTo>
                    <a:lnTo>
                      <a:pt x="29" y="114"/>
                    </a:lnTo>
                    <a:lnTo>
                      <a:pt x="27" y="112"/>
                    </a:lnTo>
                    <a:lnTo>
                      <a:pt x="25" y="112"/>
                    </a:lnTo>
                    <a:lnTo>
                      <a:pt x="23" y="112"/>
                    </a:lnTo>
                    <a:lnTo>
                      <a:pt x="23" y="114"/>
                    </a:lnTo>
                    <a:lnTo>
                      <a:pt x="21" y="114"/>
                    </a:lnTo>
                    <a:lnTo>
                      <a:pt x="19" y="114"/>
                    </a:lnTo>
                    <a:lnTo>
                      <a:pt x="17" y="114"/>
                    </a:lnTo>
                    <a:lnTo>
                      <a:pt x="15" y="114"/>
                    </a:lnTo>
                    <a:lnTo>
                      <a:pt x="13" y="114"/>
                    </a:lnTo>
                    <a:lnTo>
                      <a:pt x="13" y="116"/>
                    </a:lnTo>
                    <a:lnTo>
                      <a:pt x="11" y="116"/>
                    </a:lnTo>
                    <a:lnTo>
                      <a:pt x="11" y="114"/>
                    </a:lnTo>
                    <a:lnTo>
                      <a:pt x="13" y="114"/>
                    </a:lnTo>
                    <a:lnTo>
                      <a:pt x="11" y="114"/>
                    </a:lnTo>
                    <a:lnTo>
                      <a:pt x="11" y="116"/>
                    </a:lnTo>
                    <a:lnTo>
                      <a:pt x="9" y="116"/>
                    </a:lnTo>
                    <a:lnTo>
                      <a:pt x="7" y="116"/>
                    </a:lnTo>
                    <a:lnTo>
                      <a:pt x="7" y="114"/>
                    </a:lnTo>
                    <a:lnTo>
                      <a:pt x="5" y="114"/>
                    </a:lnTo>
                    <a:lnTo>
                      <a:pt x="7" y="114"/>
                    </a:lnTo>
                    <a:lnTo>
                      <a:pt x="7" y="112"/>
                    </a:lnTo>
                    <a:lnTo>
                      <a:pt x="7" y="111"/>
                    </a:lnTo>
                    <a:lnTo>
                      <a:pt x="7" y="109"/>
                    </a:lnTo>
                    <a:lnTo>
                      <a:pt x="7" y="107"/>
                    </a:lnTo>
                    <a:lnTo>
                      <a:pt x="7" y="105"/>
                    </a:lnTo>
                    <a:lnTo>
                      <a:pt x="9" y="105"/>
                    </a:lnTo>
                    <a:lnTo>
                      <a:pt x="11" y="105"/>
                    </a:lnTo>
                    <a:lnTo>
                      <a:pt x="11" y="103"/>
                    </a:lnTo>
                    <a:lnTo>
                      <a:pt x="13" y="103"/>
                    </a:lnTo>
                    <a:lnTo>
                      <a:pt x="11" y="103"/>
                    </a:lnTo>
                    <a:lnTo>
                      <a:pt x="13" y="103"/>
                    </a:lnTo>
                    <a:lnTo>
                      <a:pt x="15" y="103"/>
                    </a:lnTo>
                    <a:lnTo>
                      <a:pt x="15" y="101"/>
                    </a:lnTo>
                    <a:lnTo>
                      <a:pt x="17" y="101"/>
                    </a:lnTo>
                    <a:lnTo>
                      <a:pt x="19" y="101"/>
                    </a:lnTo>
                    <a:lnTo>
                      <a:pt x="19" y="99"/>
                    </a:lnTo>
                    <a:lnTo>
                      <a:pt x="21" y="99"/>
                    </a:lnTo>
                    <a:lnTo>
                      <a:pt x="21" y="97"/>
                    </a:lnTo>
                    <a:lnTo>
                      <a:pt x="19" y="95"/>
                    </a:lnTo>
                    <a:lnTo>
                      <a:pt x="17" y="95"/>
                    </a:lnTo>
                    <a:lnTo>
                      <a:pt x="17" y="97"/>
                    </a:lnTo>
                    <a:lnTo>
                      <a:pt x="17" y="95"/>
                    </a:lnTo>
                    <a:lnTo>
                      <a:pt x="15" y="95"/>
                    </a:lnTo>
                    <a:lnTo>
                      <a:pt x="17" y="95"/>
                    </a:lnTo>
                    <a:lnTo>
                      <a:pt x="15" y="95"/>
                    </a:lnTo>
                    <a:lnTo>
                      <a:pt x="17" y="93"/>
                    </a:lnTo>
                    <a:lnTo>
                      <a:pt x="17" y="91"/>
                    </a:lnTo>
                    <a:lnTo>
                      <a:pt x="15" y="89"/>
                    </a:lnTo>
                    <a:lnTo>
                      <a:pt x="15" y="87"/>
                    </a:lnTo>
                    <a:lnTo>
                      <a:pt x="17" y="87"/>
                    </a:lnTo>
                    <a:lnTo>
                      <a:pt x="15" y="85"/>
                    </a:lnTo>
                    <a:lnTo>
                      <a:pt x="15" y="87"/>
                    </a:lnTo>
                    <a:lnTo>
                      <a:pt x="13" y="85"/>
                    </a:lnTo>
                    <a:lnTo>
                      <a:pt x="11" y="85"/>
                    </a:lnTo>
                    <a:lnTo>
                      <a:pt x="11" y="83"/>
                    </a:lnTo>
                    <a:lnTo>
                      <a:pt x="9" y="83"/>
                    </a:lnTo>
                    <a:lnTo>
                      <a:pt x="7" y="83"/>
                    </a:lnTo>
                    <a:lnTo>
                      <a:pt x="7" y="82"/>
                    </a:lnTo>
                    <a:lnTo>
                      <a:pt x="5" y="82"/>
                    </a:lnTo>
                    <a:lnTo>
                      <a:pt x="5" y="80"/>
                    </a:lnTo>
                    <a:lnTo>
                      <a:pt x="5" y="78"/>
                    </a:lnTo>
                    <a:lnTo>
                      <a:pt x="3" y="78"/>
                    </a:lnTo>
                    <a:lnTo>
                      <a:pt x="3" y="76"/>
                    </a:lnTo>
                    <a:lnTo>
                      <a:pt x="3" y="74"/>
                    </a:lnTo>
                    <a:lnTo>
                      <a:pt x="1" y="74"/>
                    </a:lnTo>
                    <a:lnTo>
                      <a:pt x="1" y="72"/>
                    </a:lnTo>
                    <a:lnTo>
                      <a:pt x="0" y="72"/>
                    </a:lnTo>
                    <a:lnTo>
                      <a:pt x="1" y="72"/>
                    </a:lnTo>
                    <a:lnTo>
                      <a:pt x="3" y="72"/>
                    </a:lnTo>
                    <a:lnTo>
                      <a:pt x="5" y="72"/>
                    </a:lnTo>
                    <a:lnTo>
                      <a:pt x="5" y="74"/>
                    </a:lnTo>
                    <a:lnTo>
                      <a:pt x="7" y="74"/>
                    </a:lnTo>
                    <a:lnTo>
                      <a:pt x="9" y="74"/>
                    </a:lnTo>
                    <a:lnTo>
                      <a:pt x="11" y="74"/>
                    </a:lnTo>
                    <a:lnTo>
                      <a:pt x="11" y="76"/>
                    </a:lnTo>
                    <a:lnTo>
                      <a:pt x="13" y="76"/>
                    </a:lnTo>
                    <a:lnTo>
                      <a:pt x="15" y="76"/>
                    </a:lnTo>
                    <a:lnTo>
                      <a:pt x="17" y="76"/>
                    </a:lnTo>
                    <a:lnTo>
                      <a:pt x="19" y="76"/>
                    </a:lnTo>
                    <a:lnTo>
                      <a:pt x="21" y="76"/>
                    </a:lnTo>
                    <a:lnTo>
                      <a:pt x="23" y="74"/>
                    </a:lnTo>
                    <a:lnTo>
                      <a:pt x="25" y="76"/>
                    </a:lnTo>
                    <a:lnTo>
                      <a:pt x="27" y="76"/>
                    </a:lnTo>
                    <a:lnTo>
                      <a:pt x="29" y="76"/>
                    </a:lnTo>
                    <a:lnTo>
                      <a:pt x="29" y="74"/>
                    </a:lnTo>
                    <a:lnTo>
                      <a:pt x="30" y="74"/>
                    </a:lnTo>
                    <a:lnTo>
                      <a:pt x="32" y="74"/>
                    </a:lnTo>
                    <a:lnTo>
                      <a:pt x="34" y="74"/>
                    </a:lnTo>
                    <a:lnTo>
                      <a:pt x="36" y="74"/>
                    </a:lnTo>
                    <a:lnTo>
                      <a:pt x="38" y="74"/>
                    </a:lnTo>
                    <a:lnTo>
                      <a:pt x="40" y="74"/>
                    </a:lnTo>
                    <a:lnTo>
                      <a:pt x="40" y="72"/>
                    </a:lnTo>
                    <a:lnTo>
                      <a:pt x="42" y="72"/>
                    </a:lnTo>
                    <a:lnTo>
                      <a:pt x="44" y="72"/>
                    </a:lnTo>
                    <a:lnTo>
                      <a:pt x="46" y="72"/>
                    </a:lnTo>
                    <a:lnTo>
                      <a:pt x="46" y="70"/>
                    </a:lnTo>
                    <a:lnTo>
                      <a:pt x="44" y="70"/>
                    </a:lnTo>
                    <a:lnTo>
                      <a:pt x="44" y="68"/>
                    </a:lnTo>
                    <a:lnTo>
                      <a:pt x="46" y="68"/>
                    </a:lnTo>
                    <a:lnTo>
                      <a:pt x="46" y="66"/>
                    </a:lnTo>
                    <a:lnTo>
                      <a:pt x="46" y="64"/>
                    </a:lnTo>
                    <a:lnTo>
                      <a:pt x="44" y="64"/>
                    </a:lnTo>
                    <a:lnTo>
                      <a:pt x="46" y="60"/>
                    </a:lnTo>
                    <a:lnTo>
                      <a:pt x="48" y="60"/>
                    </a:lnTo>
                    <a:lnTo>
                      <a:pt x="48" y="58"/>
                    </a:lnTo>
                    <a:lnTo>
                      <a:pt x="50" y="58"/>
                    </a:lnTo>
                    <a:lnTo>
                      <a:pt x="50" y="56"/>
                    </a:lnTo>
                    <a:lnTo>
                      <a:pt x="52" y="56"/>
                    </a:lnTo>
                    <a:lnTo>
                      <a:pt x="52" y="58"/>
                    </a:lnTo>
                    <a:lnTo>
                      <a:pt x="54" y="58"/>
                    </a:lnTo>
                    <a:lnTo>
                      <a:pt x="56" y="58"/>
                    </a:lnTo>
                    <a:lnTo>
                      <a:pt x="56" y="56"/>
                    </a:lnTo>
                    <a:lnTo>
                      <a:pt x="58" y="56"/>
                    </a:lnTo>
                    <a:lnTo>
                      <a:pt x="56" y="56"/>
                    </a:lnTo>
                    <a:lnTo>
                      <a:pt x="56" y="54"/>
                    </a:lnTo>
                    <a:lnTo>
                      <a:pt x="58" y="54"/>
                    </a:lnTo>
                    <a:lnTo>
                      <a:pt x="59" y="54"/>
                    </a:lnTo>
                    <a:lnTo>
                      <a:pt x="59" y="53"/>
                    </a:lnTo>
                    <a:lnTo>
                      <a:pt x="61" y="53"/>
                    </a:lnTo>
                    <a:lnTo>
                      <a:pt x="63" y="53"/>
                    </a:lnTo>
                    <a:lnTo>
                      <a:pt x="65" y="53"/>
                    </a:lnTo>
                    <a:lnTo>
                      <a:pt x="65" y="54"/>
                    </a:lnTo>
                    <a:lnTo>
                      <a:pt x="67" y="54"/>
                    </a:lnTo>
                    <a:lnTo>
                      <a:pt x="69" y="53"/>
                    </a:lnTo>
                    <a:lnTo>
                      <a:pt x="69" y="51"/>
                    </a:lnTo>
                    <a:lnTo>
                      <a:pt x="69" y="49"/>
                    </a:lnTo>
                    <a:lnTo>
                      <a:pt x="69" y="47"/>
                    </a:lnTo>
                    <a:lnTo>
                      <a:pt x="69" y="45"/>
                    </a:lnTo>
                    <a:lnTo>
                      <a:pt x="71" y="45"/>
                    </a:lnTo>
                    <a:lnTo>
                      <a:pt x="71" y="43"/>
                    </a:lnTo>
                    <a:lnTo>
                      <a:pt x="71" y="41"/>
                    </a:lnTo>
                    <a:lnTo>
                      <a:pt x="73" y="41"/>
                    </a:lnTo>
                    <a:lnTo>
                      <a:pt x="73" y="39"/>
                    </a:lnTo>
                    <a:lnTo>
                      <a:pt x="75" y="41"/>
                    </a:lnTo>
                    <a:lnTo>
                      <a:pt x="75" y="39"/>
                    </a:lnTo>
                    <a:lnTo>
                      <a:pt x="77" y="39"/>
                    </a:lnTo>
                    <a:lnTo>
                      <a:pt x="79" y="37"/>
                    </a:lnTo>
                    <a:lnTo>
                      <a:pt x="77" y="37"/>
                    </a:lnTo>
                    <a:lnTo>
                      <a:pt x="77" y="35"/>
                    </a:lnTo>
                    <a:lnTo>
                      <a:pt x="77" y="33"/>
                    </a:lnTo>
                    <a:lnTo>
                      <a:pt x="75" y="33"/>
                    </a:lnTo>
                    <a:lnTo>
                      <a:pt x="75" y="31"/>
                    </a:lnTo>
                    <a:lnTo>
                      <a:pt x="77" y="31"/>
                    </a:lnTo>
                    <a:lnTo>
                      <a:pt x="79" y="31"/>
                    </a:lnTo>
                    <a:lnTo>
                      <a:pt x="81" y="31"/>
                    </a:lnTo>
                    <a:lnTo>
                      <a:pt x="83" y="31"/>
                    </a:lnTo>
                    <a:lnTo>
                      <a:pt x="85" y="31"/>
                    </a:lnTo>
                    <a:lnTo>
                      <a:pt x="85" y="29"/>
                    </a:lnTo>
                    <a:lnTo>
                      <a:pt x="85" y="27"/>
                    </a:lnTo>
                    <a:lnTo>
                      <a:pt x="85" y="25"/>
                    </a:lnTo>
                    <a:lnTo>
                      <a:pt x="83" y="25"/>
                    </a:lnTo>
                    <a:lnTo>
                      <a:pt x="85" y="25"/>
                    </a:lnTo>
                    <a:lnTo>
                      <a:pt x="85" y="24"/>
                    </a:lnTo>
                    <a:lnTo>
                      <a:pt x="87" y="24"/>
                    </a:lnTo>
                    <a:lnTo>
                      <a:pt x="87" y="22"/>
                    </a:lnTo>
                    <a:lnTo>
                      <a:pt x="88" y="22"/>
                    </a:lnTo>
                    <a:lnTo>
                      <a:pt x="88" y="20"/>
                    </a:lnTo>
                    <a:lnTo>
                      <a:pt x="88" y="18"/>
                    </a:lnTo>
                    <a:lnTo>
                      <a:pt x="88" y="16"/>
                    </a:lnTo>
                    <a:lnTo>
                      <a:pt x="88" y="14"/>
                    </a:lnTo>
                    <a:lnTo>
                      <a:pt x="88" y="12"/>
                    </a:lnTo>
                    <a:lnTo>
                      <a:pt x="87" y="12"/>
                    </a:lnTo>
                    <a:lnTo>
                      <a:pt x="87" y="10"/>
                    </a:lnTo>
                    <a:lnTo>
                      <a:pt x="85" y="10"/>
                    </a:lnTo>
                    <a:lnTo>
                      <a:pt x="87" y="10"/>
                    </a:lnTo>
                    <a:lnTo>
                      <a:pt x="87" y="8"/>
                    </a:lnTo>
                    <a:lnTo>
                      <a:pt x="88" y="8"/>
                    </a:lnTo>
                    <a:lnTo>
                      <a:pt x="88" y="6"/>
                    </a:lnTo>
                    <a:lnTo>
                      <a:pt x="90" y="6"/>
                    </a:lnTo>
                    <a:lnTo>
                      <a:pt x="92" y="6"/>
                    </a:lnTo>
                    <a:lnTo>
                      <a:pt x="92" y="4"/>
                    </a:lnTo>
                    <a:lnTo>
                      <a:pt x="94" y="4"/>
                    </a:lnTo>
                    <a:lnTo>
                      <a:pt x="94" y="2"/>
                    </a:lnTo>
                    <a:lnTo>
                      <a:pt x="96" y="2"/>
                    </a:lnTo>
                    <a:lnTo>
                      <a:pt x="98" y="2"/>
                    </a:lnTo>
                    <a:lnTo>
                      <a:pt x="100" y="2"/>
                    </a:lnTo>
                    <a:lnTo>
                      <a:pt x="102" y="2"/>
                    </a:lnTo>
                    <a:lnTo>
                      <a:pt x="104" y="2"/>
                    </a:lnTo>
                    <a:lnTo>
                      <a:pt x="106" y="2"/>
                    </a:lnTo>
                    <a:lnTo>
                      <a:pt x="108" y="2"/>
                    </a:lnTo>
                    <a:lnTo>
                      <a:pt x="110" y="2"/>
                    </a:lnTo>
                    <a:lnTo>
                      <a:pt x="112" y="0"/>
                    </a:lnTo>
                    <a:lnTo>
                      <a:pt x="114" y="0"/>
                    </a:lnTo>
                    <a:lnTo>
                      <a:pt x="116"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2" name="Freeform 1517"/>
              <p:cNvSpPr>
                <a:spLocks noEditPoints="1"/>
              </p:cNvSpPr>
              <p:nvPr/>
            </p:nvSpPr>
            <p:spPr bwMode="gray">
              <a:xfrm>
                <a:off x="4579755" y="1763185"/>
                <a:ext cx="50253" cy="33824"/>
              </a:xfrm>
              <a:custGeom>
                <a:avLst/>
                <a:gdLst>
                  <a:gd name="T0" fmla="*/ 17 w 52"/>
                  <a:gd name="T1" fmla="*/ 25 h 35"/>
                  <a:gd name="T2" fmla="*/ 9 w 52"/>
                  <a:gd name="T3" fmla="*/ 18 h 35"/>
                  <a:gd name="T4" fmla="*/ 9 w 52"/>
                  <a:gd name="T5" fmla="*/ 20 h 35"/>
                  <a:gd name="T6" fmla="*/ 9 w 52"/>
                  <a:gd name="T7" fmla="*/ 21 h 35"/>
                  <a:gd name="T8" fmla="*/ 5 w 52"/>
                  <a:gd name="T9" fmla="*/ 23 h 35"/>
                  <a:gd name="T10" fmla="*/ 3 w 52"/>
                  <a:gd name="T11" fmla="*/ 23 h 35"/>
                  <a:gd name="T12" fmla="*/ 2 w 52"/>
                  <a:gd name="T13" fmla="*/ 27 h 35"/>
                  <a:gd name="T14" fmla="*/ 2 w 52"/>
                  <a:gd name="T15" fmla="*/ 25 h 35"/>
                  <a:gd name="T16" fmla="*/ 0 w 52"/>
                  <a:gd name="T17" fmla="*/ 21 h 35"/>
                  <a:gd name="T18" fmla="*/ 2 w 52"/>
                  <a:gd name="T19" fmla="*/ 18 h 35"/>
                  <a:gd name="T20" fmla="*/ 3 w 52"/>
                  <a:gd name="T21" fmla="*/ 18 h 35"/>
                  <a:gd name="T22" fmla="*/ 9 w 52"/>
                  <a:gd name="T23" fmla="*/ 18 h 35"/>
                  <a:gd name="T24" fmla="*/ 11 w 52"/>
                  <a:gd name="T25" fmla="*/ 18 h 35"/>
                  <a:gd name="T26" fmla="*/ 9 w 52"/>
                  <a:gd name="T27" fmla="*/ 12 h 35"/>
                  <a:gd name="T28" fmla="*/ 7 w 52"/>
                  <a:gd name="T29" fmla="*/ 10 h 35"/>
                  <a:gd name="T30" fmla="*/ 7 w 52"/>
                  <a:gd name="T31" fmla="*/ 12 h 35"/>
                  <a:gd name="T32" fmla="*/ 7 w 52"/>
                  <a:gd name="T33" fmla="*/ 14 h 35"/>
                  <a:gd name="T34" fmla="*/ 5 w 52"/>
                  <a:gd name="T35" fmla="*/ 16 h 35"/>
                  <a:gd name="T36" fmla="*/ 3 w 52"/>
                  <a:gd name="T37" fmla="*/ 12 h 35"/>
                  <a:gd name="T38" fmla="*/ 3 w 52"/>
                  <a:gd name="T39" fmla="*/ 12 h 35"/>
                  <a:gd name="T40" fmla="*/ 7 w 52"/>
                  <a:gd name="T41" fmla="*/ 10 h 35"/>
                  <a:gd name="T42" fmla="*/ 32 w 52"/>
                  <a:gd name="T43" fmla="*/ 2 h 35"/>
                  <a:gd name="T44" fmla="*/ 34 w 52"/>
                  <a:gd name="T45" fmla="*/ 2 h 35"/>
                  <a:gd name="T46" fmla="*/ 40 w 52"/>
                  <a:gd name="T47" fmla="*/ 2 h 35"/>
                  <a:gd name="T48" fmla="*/ 44 w 52"/>
                  <a:gd name="T49" fmla="*/ 4 h 35"/>
                  <a:gd name="T50" fmla="*/ 50 w 52"/>
                  <a:gd name="T51" fmla="*/ 4 h 35"/>
                  <a:gd name="T52" fmla="*/ 50 w 52"/>
                  <a:gd name="T53" fmla="*/ 6 h 35"/>
                  <a:gd name="T54" fmla="*/ 48 w 52"/>
                  <a:gd name="T55" fmla="*/ 10 h 35"/>
                  <a:gd name="T56" fmla="*/ 44 w 52"/>
                  <a:gd name="T57" fmla="*/ 12 h 35"/>
                  <a:gd name="T58" fmla="*/ 42 w 52"/>
                  <a:gd name="T59" fmla="*/ 16 h 35"/>
                  <a:gd name="T60" fmla="*/ 44 w 52"/>
                  <a:gd name="T61" fmla="*/ 21 h 35"/>
                  <a:gd name="T62" fmla="*/ 46 w 52"/>
                  <a:gd name="T63" fmla="*/ 25 h 35"/>
                  <a:gd name="T64" fmla="*/ 48 w 52"/>
                  <a:gd name="T65" fmla="*/ 29 h 35"/>
                  <a:gd name="T66" fmla="*/ 44 w 52"/>
                  <a:gd name="T67" fmla="*/ 31 h 35"/>
                  <a:gd name="T68" fmla="*/ 44 w 52"/>
                  <a:gd name="T69" fmla="*/ 33 h 35"/>
                  <a:gd name="T70" fmla="*/ 38 w 52"/>
                  <a:gd name="T71" fmla="*/ 33 h 35"/>
                  <a:gd name="T72" fmla="*/ 34 w 52"/>
                  <a:gd name="T73" fmla="*/ 31 h 35"/>
                  <a:gd name="T74" fmla="*/ 31 w 52"/>
                  <a:gd name="T75" fmla="*/ 29 h 35"/>
                  <a:gd name="T76" fmla="*/ 29 w 52"/>
                  <a:gd name="T77" fmla="*/ 25 h 35"/>
                  <a:gd name="T78" fmla="*/ 27 w 52"/>
                  <a:gd name="T79" fmla="*/ 25 h 35"/>
                  <a:gd name="T80" fmla="*/ 25 w 52"/>
                  <a:gd name="T81" fmla="*/ 25 h 35"/>
                  <a:gd name="T82" fmla="*/ 21 w 52"/>
                  <a:gd name="T83" fmla="*/ 27 h 35"/>
                  <a:gd name="T84" fmla="*/ 19 w 52"/>
                  <a:gd name="T85" fmla="*/ 27 h 35"/>
                  <a:gd name="T86" fmla="*/ 21 w 52"/>
                  <a:gd name="T87" fmla="*/ 23 h 35"/>
                  <a:gd name="T88" fmla="*/ 19 w 52"/>
                  <a:gd name="T89" fmla="*/ 23 h 35"/>
                  <a:gd name="T90" fmla="*/ 15 w 52"/>
                  <a:gd name="T91" fmla="*/ 21 h 35"/>
                  <a:gd name="T92" fmla="*/ 13 w 52"/>
                  <a:gd name="T93" fmla="*/ 18 h 35"/>
                  <a:gd name="T94" fmla="*/ 15 w 52"/>
                  <a:gd name="T95" fmla="*/ 14 h 35"/>
                  <a:gd name="T96" fmla="*/ 13 w 52"/>
                  <a:gd name="T97" fmla="*/ 14 h 35"/>
                  <a:gd name="T98" fmla="*/ 13 w 52"/>
                  <a:gd name="T99" fmla="*/ 12 h 35"/>
                  <a:gd name="T100" fmla="*/ 13 w 52"/>
                  <a:gd name="T101" fmla="*/ 8 h 35"/>
                  <a:gd name="T102" fmla="*/ 15 w 52"/>
                  <a:gd name="T103" fmla="*/ 8 h 35"/>
                  <a:gd name="T104" fmla="*/ 17 w 52"/>
                  <a:gd name="T105" fmla="*/ 4 h 35"/>
                  <a:gd name="T106" fmla="*/ 21 w 52"/>
                  <a:gd name="T107" fmla="*/ 4 h 35"/>
                  <a:gd name="T108" fmla="*/ 23 w 52"/>
                  <a:gd name="T109" fmla="*/ 4 h 35"/>
                  <a:gd name="T110" fmla="*/ 27 w 52"/>
                  <a:gd name="T111" fmla="*/ 2 h 35"/>
                  <a:gd name="T112" fmla="*/ 29 w 52"/>
                  <a:gd name="T113" fmla="*/ 2 h 35"/>
                  <a:gd name="T114" fmla="*/ 31 w 52"/>
                  <a:gd name="T115" fmla="*/ 2 h 35"/>
                  <a:gd name="T116" fmla="*/ 32 w 52"/>
                  <a:gd name="T11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35">
                    <a:moveTo>
                      <a:pt x="17" y="25"/>
                    </a:moveTo>
                    <a:lnTo>
                      <a:pt x="17" y="23"/>
                    </a:lnTo>
                    <a:lnTo>
                      <a:pt x="17" y="25"/>
                    </a:lnTo>
                    <a:close/>
                    <a:moveTo>
                      <a:pt x="5" y="18"/>
                    </a:moveTo>
                    <a:lnTo>
                      <a:pt x="7" y="18"/>
                    </a:lnTo>
                    <a:lnTo>
                      <a:pt x="9" y="18"/>
                    </a:lnTo>
                    <a:lnTo>
                      <a:pt x="9" y="20"/>
                    </a:lnTo>
                    <a:lnTo>
                      <a:pt x="11" y="20"/>
                    </a:lnTo>
                    <a:lnTo>
                      <a:pt x="9" y="20"/>
                    </a:lnTo>
                    <a:lnTo>
                      <a:pt x="9" y="21"/>
                    </a:lnTo>
                    <a:lnTo>
                      <a:pt x="7" y="21"/>
                    </a:lnTo>
                    <a:lnTo>
                      <a:pt x="9" y="21"/>
                    </a:lnTo>
                    <a:lnTo>
                      <a:pt x="7" y="21"/>
                    </a:lnTo>
                    <a:lnTo>
                      <a:pt x="7" y="23"/>
                    </a:lnTo>
                    <a:lnTo>
                      <a:pt x="5" y="23"/>
                    </a:lnTo>
                    <a:lnTo>
                      <a:pt x="7" y="23"/>
                    </a:lnTo>
                    <a:lnTo>
                      <a:pt x="5" y="23"/>
                    </a:lnTo>
                    <a:lnTo>
                      <a:pt x="3" y="23"/>
                    </a:lnTo>
                    <a:lnTo>
                      <a:pt x="3" y="25"/>
                    </a:lnTo>
                    <a:lnTo>
                      <a:pt x="2" y="25"/>
                    </a:lnTo>
                    <a:lnTo>
                      <a:pt x="2" y="27"/>
                    </a:lnTo>
                    <a:lnTo>
                      <a:pt x="0" y="27"/>
                    </a:lnTo>
                    <a:lnTo>
                      <a:pt x="2" y="27"/>
                    </a:lnTo>
                    <a:lnTo>
                      <a:pt x="2" y="25"/>
                    </a:lnTo>
                    <a:lnTo>
                      <a:pt x="2" y="23"/>
                    </a:lnTo>
                    <a:lnTo>
                      <a:pt x="0" y="23"/>
                    </a:lnTo>
                    <a:lnTo>
                      <a:pt x="0" y="21"/>
                    </a:lnTo>
                    <a:lnTo>
                      <a:pt x="0" y="20"/>
                    </a:lnTo>
                    <a:lnTo>
                      <a:pt x="2" y="20"/>
                    </a:lnTo>
                    <a:lnTo>
                      <a:pt x="2" y="18"/>
                    </a:lnTo>
                    <a:lnTo>
                      <a:pt x="2" y="20"/>
                    </a:lnTo>
                    <a:lnTo>
                      <a:pt x="3" y="20"/>
                    </a:lnTo>
                    <a:lnTo>
                      <a:pt x="3" y="18"/>
                    </a:lnTo>
                    <a:lnTo>
                      <a:pt x="5" y="18"/>
                    </a:lnTo>
                    <a:close/>
                    <a:moveTo>
                      <a:pt x="11" y="18"/>
                    </a:moveTo>
                    <a:lnTo>
                      <a:pt x="9" y="18"/>
                    </a:lnTo>
                    <a:lnTo>
                      <a:pt x="9" y="16"/>
                    </a:lnTo>
                    <a:lnTo>
                      <a:pt x="11" y="16"/>
                    </a:lnTo>
                    <a:lnTo>
                      <a:pt x="11" y="18"/>
                    </a:lnTo>
                    <a:close/>
                    <a:moveTo>
                      <a:pt x="11" y="10"/>
                    </a:moveTo>
                    <a:lnTo>
                      <a:pt x="11" y="12"/>
                    </a:lnTo>
                    <a:lnTo>
                      <a:pt x="9" y="12"/>
                    </a:lnTo>
                    <a:lnTo>
                      <a:pt x="9" y="10"/>
                    </a:lnTo>
                    <a:lnTo>
                      <a:pt x="11" y="10"/>
                    </a:lnTo>
                    <a:close/>
                    <a:moveTo>
                      <a:pt x="7" y="10"/>
                    </a:moveTo>
                    <a:lnTo>
                      <a:pt x="7" y="12"/>
                    </a:lnTo>
                    <a:lnTo>
                      <a:pt x="9" y="12"/>
                    </a:lnTo>
                    <a:lnTo>
                      <a:pt x="7" y="12"/>
                    </a:lnTo>
                    <a:lnTo>
                      <a:pt x="9" y="12"/>
                    </a:lnTo>
                    <a:lnTo>
                      <a:pt x="9" y="14"/>
                    </a:lnTo>
                    <a:lnTo>
                      <a:pt x="7" y="14"/>
                    </a:lnTo>
                    <a:lnTo>
                      <a:pt x="5" y="16"/>
                    </a:lnTo>
                    <a:lnTo>
                      <a:pt x="3" y="16"/>
                    </a:lnTo>
                    <a:lnTo>
                      <a:pt x="5" y="16"/>
                    </a:lnTo>
                    <a:lnTo>
                      <a:pt x="3" y="16"/>
                    </a:lnTo>
                    <a:lnTo>
                      <a:pt x="3" y="14"/>
                    </a:lnTo>
                    <a:lnTo>
                      <a:pt x="3" y="12"/>
                    </a:lnTo>
                    <a:lnTo>
                      <a:pt x="2" y="14"/>
                    </a:lnTo>
                    <a:lnTo>
                      <a:pt x="2" y="12"/>
                    </a:lnTo>
                    <a:lnTo>
                      <a:pt x="3" y="12"/>
                    </a:lnTo>
                    <a:lnTo>
                      <a:pt x="5" y="12"/>
                    </a:lnTo>
                    <a:lnTo>
                      <a:pt x="5" y="10"/>
                    </a:lnTo>
                    <a:lnTo>
                      <a:pt x="7" y="10"/>
                    </a:lnTo>
                    <a:close/>
                    <a:moveTo>
                      <a:pt x="32" y="2"/>
                    </a:moveTo>
                    <a:lnTo>
                      <a:pt x="32" y="0"/>
                    </a:lnTo>
                    <a:lnTo>
                      <a:pt x="32" y="2"/>
                    </a:lnTo>
                    <a:lnTo>
                      <a:pt x="32" y="0"/>
                    </a:lnTo>
                    <a:lnTo>
                      <a:pt x="34" y="0"/>
                    </a:lnTo>
                    <a:lnTo>
                      <a:pt x="34" y="2"/>
                    </a:lnTo>
                    <a:lnTo>
                      <a:pt x="36" y="2"/>
                    </a:lnTo>
                    <a:lnTo>
                      <a:pt x="38" y="2"/>
                    </a:lnTo>
                    <a:lnTo>
                      <a:pt x="40" y="2"/>
                    </a:lnTo>
                    <a:lnTo>
                      <a:pt x="40" y="4"/>
                    </a:lnTo>
                    <a:lnTo>
                      <a:pt x="42" y="4"/>
                    </a:lnTo>
                    <a:lnTo>
                      <a:pt x="44" y="4"/>
                    </a:lnTo>
                    <a:lnTo>
                      <a:pt x="46" y="4"/>
                    </a:lnTo>
                    <a:lnTo>
                      <a:pt x="48" y="4"/>
                    </a:lnTo>
                    <a:lnTo>
                      <a:pt x="50" y="4"/>
                    </a:lnTo>
                    <a:lnTo>
                      <a:pt x="52" y="4"/>
                    </a:lnTo>
                    <a:lnTo>
                      <a:pt x="52" y="6"/>
                    </a:lnTo>
                    <a:lnTo>
                      <a:pt x="50" y="6"/>
                    </a:lnTo>
                    <a:lnTo>
                      <a:pt x="50" y="8"/>
                    </a:lnTo>
                    <a:lnTo>
                      <a:pt x="48" y="8"/>
                    </a:lnTo>
                    <a:lnTo>
                      <a:pt x="48" y="10"/>
                    </a:lnTo>
                    <a:lnTo>
                      <a:pt x="48" y="12"/>
                    </a:lnTo>
                    <a:lnTo>
                      <a:pt x="46" y="10"/>
                    </a:lnTo>
                    <a:lnTo>
                      <a:pt x="44" y="12"/>
                    </a:lnTo>
                    <a:lnTo>
                      <a:pt x="42" y="12"/>
                    </a:lnTo>
                    <a:lnTo>
                      <a:pt x="42" y="14"/>
                    </a:lnTo>
                    <a:lnTo>
                      <a:pt x="42" y="16"/>
                    </a:lnTo>
                    <a:lnTo>
                      <a:pt x="44" y="18"/>
                    </a:lnTo>
                    <a:lnTo>
                      <a:pt x="44" y="20"/>
                    </a:lnTo>
                    <a:lnTo>
                      <a:pt x="44" y="21"/>
                    </a:lnTo>
                    <a:lnTo>
                      <a:pt x="46" y="21"/>
                    </a:lnTo>
                    <a:lnTo>
                      <a:pt x="46" y="23"/>
                    </a:lnTo>
                    <a:lnTo>
                      <a:pt x="46" y="25"/>
                    </a:lnTo>
                    <a:lnTo>
                      <a:pt x="46" y="27"/>
                    </a:lnTo>
                    <a:lnTo>
                      <a:pt x="48" y="27"/>
                    </a:lnTo>
                    <a:lnTo>
                      <a:pt x="48" y="29"/>
                    </a:lnTo>
                    <a:lnTo>
                      <a:pt x="46" y="29"/>
                    </a:lnTo>
                    <a:lnTo>
                      <a:pt x="46" y="31"/>
                    </a:lnTo>
                    <a:lnTo>
                      <a:pt x="44" y="31"/>
                    </a:lnTo>
                    <a:lnTo>
                      <a:pt x="44" y="33"/>
                    </a:lnTo>
                    <a:lnTo>
                      <a:pt x="44" y="35"/>
                    </a:lnTo>
                    <a:lnTo>
                      <a:pt x="44" y="33"/>
                    </a:lnTo>
                    <a:lnTo>
                      <a:pt x="42" y="33"/>
                    </a:lnTo>
                    <a:lnTo>
                      <a:pt x="40" y="33"/>
                    </a:lnTo>
                    <a:lnTo>
                      <a:pt x="38" y="33"/>
                    </a:lnTo>
                    <a:lnTo>
                      <a:pt x="38" y="35"/>
                    </a:lnTo>
                    <a:lnTo>
                      <a:pt x="36" y="33"/>
                    </a:lnTo>
                    <a:lnTo>
                      <a:pt x="34" y="31"/>
                    </a:lnTo>
                    <a:lnTo>
                      <a:pt x="34" y="29"/>
                    </a:lnTo>
                    <a:lnTo>
                      <a:pt x="32" y="29"/>
                    </a:lnTo>
                    <a:lnTo>
                      <a:pt x="31" y="29"/>
                    </a:lnTo>
                    <a:lnTo>
                      <a:pt x="31" y="27"/>
                    </a:lnTo>
                    <a:lnTo>
                      <a:pt x="29" y="27"/>
                    </a:lnTo>
                    <a:lnTo>
                      <a:pt x="29" y="25"/>
                    </a:lnTo>
                    <a:lnTo>
                      <a:pt x="29" y="27"/>
                    </a:lnTo>
                    <a:lnTo>
                      <a:pt x="29" y="25"/>
                    </a:lnTo>
                    <a:lnTo>
                      <a:pt x="27" y="25"/>
                    </a:lnTo>
                    <a:lnTo>
                      <a:pt x="27" y="27"/>
                    </a:lnTo>
                    <a:lnTo>
                      <a:pt x="27" y="25"/>
                    </a:lnTo>
                    <a:lnTo>
                      <a:pt x="25" y="25"/>
                    </a:lnTo>
                    <a:lnTo>
                      <a:pt x="25" y="27"/>
                    </a:lnTo>
                    <a:lnTo>
                      <a:pt x="23" y="27"/>
                    </a:lnTo>
                    <a:lnTo>
                      <a:pt x="21" y="27"/>
                    </a:lnTo>
                    <a:lnTo>
                      <a:pt x="21" y="29"/>
                    </a:lnTo>
                    <a:lnTo>
                      <a:pt x="19" y="29"/>
                    </a:lnTo>
                    <a:lnTo>
                      <a:pt x="19" y="27"/>
                    </a:lnTo>
                    <a:lnTo>
                      <a:pt x="21" y="27"/>
                    </a:lnTo>
                    <a:lnTo>
                      <a:pt x="21" y="25"/>
                    </a:lnTo>
                    <a:lnTo>
                      <a:pt x="21" y="23"/>
                    </a:lnTo>
                    <a:lnTo>
                      <a:pt x="21" y="21"/>
                    </a:lnTo>
                    <a:lnTo>
                      <a:pt x="19" y="21"/>
                    </a:lnTo>
                    <a:lnTo>
                      <a:pt x="19" y="23"/>
                    </a:lnTo>
                    <a:lnTo>
                      <a:pt x="17" y="23"/>
                    </a:lnTo>
                    <a:lnTo>
                      <a:pt x="17" y="21"/>
                    </a:lnTo>
                    <a:lnTo>
                      <a:pt x="15" y="21"/>
                    </a:lnTo>
                    <a:lnTo>
                      <a:pt x="15" y="20"/>
                    </a:lnTo>
                    <a:lnTo>
                      <a:pt x="15" y="18"/>
                    </a:lnTo>
                    <a:lnTo>
                      <a:pt x="13" y="18"/>
                    </a:lnTo>
                    <a:lnTo>
                      <a:pt x="13" y="16"/>
                    </a:lnTo>
                    <a:lnTo>
                      <a:pt x="15" y="16"/>
                    </a:lnTo>
                    <a:lnTo>
                      <a:pt x="15" y="14"/>
                    </a:lnTo>
                    <a:lnTo>
                      <a:pt x="13" y="14"/>
                    </a:lnTo>
                    <a:lnTo>
                      <a:pt x="13" y="16"/>
                    </a:lnTo>
                    <a:lnTo>
                      <a:pt x="13" y="14"/>
                    </a:lnTo>
                    <a:lnTo>
                      <a:pt x="13" y="12"/>
                    </a:lnTo>
                    <a:lnTo>
                      <a:pt x="13" y="10"/>
                    </a:lnTo>
                    <a:lnTo>
                      <a:pt x="13" y="12"/>
                    </a:lnTo>
                    <a:lnTo>
                      <a:pt x="11" y="10"/>
                    </a:lnTo>
                    <a:lnTo>
                      <a:pt x="13" y="10"/>
                    </a:lnTo>
                    <a:lnTo>
                      <a:pt x="13" y="8"/>
                    </a:lnTo>
                    <a:lnTo>
                      <a:pt x="13" y="6"/>
                    </a:lnTo>
                    <a:lnTo>
                      <a:pt x="15" y="6"/>
                    </a:lnTo>
                    <a:lnTo>
                      <a:pt x="15" y="8"/>
                    </a:lnTo>
                    <a:lnTo>
                      <a:pt x="15" y="6"/>
                    </a:lnTo>
                    <a:lnTo>
                      <a:pt x="17" y="6"/>
                    </a:lnTo>
                    <a:lnTo>
                      <a:pt x="17" y="4"/>
                    </a:lnTo>
                    <a:lnTo>
                      <a:pt x="19" y="6"/>
                    </a:lnTo>
                    <a:lnTo>
                      <a:pt x="19" y="4"/>
                    </a:lnTo>
                    <a:lnTo>
                      <a:pt x="21" y="4"/>
                    </a:lnTo>
                    <a:lnTo>
                      <a:pt x="23" y="4"/>
                    </a:lnTo>
                    <a:lnTo>
                      <a:pt x="23" y="2"/>
                    </a:lnTo>
                    <a:lnTo>
                      <a:pt x="23" y="4"/>
                    </a:lnTo>
                    <a:lnTo>
                      <a:pt x="23" y="2"/>
                    </a:lnTo>
                    <a:lnTo>
                      <a:pt x="25" y="2"/>
                    </a:lnTo>
                    <a:lnTo>
                      <a:pt x="27" y="2"/>
                    </a:lnTo>
                    <a:lnTo>
                      <a:pt x="29" y="2"/>
                    </a:lnTo>
                    <a:lnTo>
                      <a:pt x="31" y="2"/>
                    </a:lnTo>
                    <a:lnTo>
                      <a:pt x="29" y="2"/>
                    </a:lnTo>
                    <a:lnTo>
                      <a:pt x="29" y="0"/>
                    </a:lnTo>
                    <a:lnTo>
                      <a:pt x="31" y="0"/>
                    </a:lnTo>
                    <a:lnTo>
                      <a:pt x="31" y="2"/>
                    </a:lnTo>
                    <a:lnTo>
                      <a:pt x="31" y="0"/>
                    </a:lnTo>
                    <a:lnTo>
                      <a:pt x="32" y="0"/>
                    </a:lnTo>
                    <a:lnTo>
                      <a:pt x="32"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3" name="Freeform 1518"/>
              <p:cNvSpPr>
                <a:spLocks noEditPoints="1"/>
              </p:cNvSpPr>
              <p:nvPr/>
            </p:nvSpPr>
            <p:spPr bwMode="gray">
              <a:xfrm>
                <a:off x="2992924" y="2433868"/>
                <a:ext cx="2838320" cy="420384"/>
              </a:xfrm>
              <a:custGeom>
                <a:avLst/>
                <a:gdLst>
                  <a:gd name="T0" fmla="*/ 2831 w 2937"/>
                  <a:gd name="T1" fmla="*/ 414 h 435"/>
                  <a:gd name="T2" fmla="*/ 2832 w 2937"/>
                  <a:gd name="T3" fmla="*/ 412 h 435"/>
                  <a:gd name="T4" fmla="*/ 2937 w 2937"/>
                  <a:gd name="T5" fmla="*/ 399 h 435"/>
                  <a:gd name="T6" fmla="*/ 2848 w 2937"/>
                  <a:gd name="T7" fmla="*/ 362 h 435"/>
                  <a:gd name="T8" fmla="*/ 2848 w 2937"/>
                  <a:gd name="T9" fmla="*/ 366 h 435"/>
                  <a:gd name="T10" fmla="*/ 2846 w 2937"/>
                  <a:gd name="T11" fmla="*/ 366 h 435"/>
                  <a:gd name="T12" fmla="*/ 2836 w 2937"/>
                  <a:gd name="T13" fmla="*/ 350 h 435"/>
                  <a:gd name="T14" fmla="*/ 2840 w 2937"/>
                  <a:gd name="T15" fmla="*/ 345 h 435"/>
                  <a:gd name="T16" fmla="*/ 6 w 2937"/>
                  <a:gd name="T17" fmla="*/ 325 h 435"/>
                  <a:gd name="T18" fmla="*/ 2 w 2937"/>
                  <a:gd name="T19" fmla="*/ 329 h 435"/>
                  <a:gd name="T20" fmla="*/ 2900 w 2937"/>
                  <a:gd name="T21" fmla="*/ 296 h 435"/>
                  <a:gd name="T22" fmla="*/ 2896 w 2937"/>
                  <a:gd name="T23" fmla="*/ 294 h 435"/>
                  <a:gd name="T24" fmla="*/ 2889 w 2937"/>
                  <a:gd name="T25" fmla="*/ 292 h 435"/>
                  <a:gd name="T26" fmla="*/ 2892 w 2937"/>
                  <a:gd name="T27" fmla="*/ 296 h 435"/>
                  <a:gd name="T28" fmla="*/ 2896 w 2937"/>
                  <a:gd name="T29" fmla="*/ 296 h 435"/>
                  <a:gd name="T30" fmla="*/ 2896 w 2937"/>
                  <a:gd name="T31" fmla="*/ 296 h 435"/>
                  <a:gd name="T32" fmla="*/ 2898 w 2937"/>
                  <a:gd name="T33" fmla="*/ 298 h 435"/>
                  <a:gd name="T34" fmla="*/ 2898 w 2937"/>
                  <a:gd name="T35" fmla="*/ 302 h 435"/>
                  <a:gd name="T36" fmla="*/ 2896 w 2937"/>
                  <a:gd name="T37" fmla="*/ 310 h 435"/>
                  <a:gd name="T38" fmla="*/ 2889 w 2937"/>
                  <a:gd name="T39" fmla="*/ 319 h 435"/>
                  <a:gd name="T40" fmla="*/ 2890 w 2937"/>
                  <a:gd name="T41" fmla="*/ 325 h 435"/>
                  <a:gd name="T42" fmla="*/ 2885 w 2937"/>
                  <a:gd name="T43" fmla="*/ 327 h 435"/>
                  <a:gd name="T44" fmla="*/ 2875 w 2937"/>
                  <a:gd name="T45" fmla="*/ 335 h 435"/>
                  <a:gd name="T46" fmla="*/ 2873 w 2937"/>
                  <a:gd name="T47" fmla="*/ 341 h 435"/>
                  <a:gd name="T48" fmla="*/ 2869 w 2937"/>
                  <a:gd name="T49" fmla="*/ 348 h 435"/>
                  <a:gd name="T50" fmla="*/ 2867 w 2937"/>
                  <a:gd name="T51" fmla="*/ 354 h 435"/>
                  <a:gd name="T52" fmla="*/ 2858 w 2937"/>
                  <a:gd name="T53" fmla="*/ 360 h 435"/>
                  <a:gd name="T54" fmla="*/ 2850 w 2937"/>
                  <a:gd name="T55" fmla="*/ 360 h 435"/>
                  <a:gd name="T56" fmla="*/ 2848 w 2937"/>
                  <a:gd name="T57" fmla="*/ 358 h 435"/>
                  <a:gd name="T58" fmla="*/ 2842 w 2937"/>
                  <a:gd name="T59" fmla="*/ 356 h 435"/>
                  <a:gd name="T60" fmla="*/ 2838 w 2937"/>
                  <a:gd name="T61" fmla="*/ 352 h 435"/>
                  <a:gd name="T62" fmla="*/ 2836 w 2937"/>
                  <a:gd name="T63" fmla="*/ 352 h 435"/>
                  <a:gd name="T64" fmla="*/ 2840 w 2937"/>
                  <a:gd name="T65" fmla="*/ 347 h 435"/>
                  <a:gd name="T66" fmla="*/ 2838 w 2937"/>
                  <a:gd name="T67" fmla="*/ 345 h 435"/>
                  <a:gd name="T68" fmla="*/ 2842 w 2937"/>
                  <a:gd name="T69" fmla="*/ 345 h 435"/>
                  <a:gd name="T70" fmla="*/ 2842 w 2937"/>
                  <a:gd name="T71" fmla="*/ 341 h 435"/>
                  <a:gd name="T72" fmla="*/ 2844 w 2937"/>
                  <a:gd name="T73" fmla="*/ 337 h 435"/>
                  <a:gd name="T74" fmla="*/ 2846 w 2937"/>
                  <a:gd name="T75" fmla="*/ 335 h 435"/>
                  <a:gd name="T76" fmla="*/ 2856 w 2937"/>
                  <a:gd name="T77" fmla="*/ 329 h 435"/>
                  <a:gd name="T78" fmla="*/ 2863 w 2937"/>
                  <a:gd name="T79" fmla="*/ 321 h 435"/>
                  <a:gd name="T80" fmla="*/ 2869 w 2937"/>
                  <a:gd name="T81" fmla="*/ 317 h 435"/>
                  <a:gd name="T82" fmla="*/ 2875 w 2937"/>
                  <a:gd name="T83" fmla="*/ 306 h 435"/>
                  <a:gd name="T84" fmla="*/ 2883 w 2937"/>
                  <a:gd name="T85" fmla="*/ 298 h 435"/>
                  <a:gd name="T86" fmla="*/ 2885 w 2937"/>
                  <a:gd name="T87" fmla="*/ 292 h 435"/>
                  <a:gd name="T88" fmla="*/ 2908 w 2937"/>
                  <a:gd name="T89" fmla="*/ 250 h 435"/>
                  <a:gd name="T90" fmla="*/ 2906 w 2937"/>
                  <a:gd name="T91" fmla="*/ 246 h 435"/>
                  <a:gd name="T92" fmla="*/ 2908 w 2937"/>
                  <a:gd name="T93" fmla="*/ 244 h 435"/>
                  <a:gd name="T94" fmla="*/ 2890 w 2937"/>
                  <a:gd name="T95" fmla="*/ 232 h 435"/>
                  <a:gd name="T96" fmla="*/ 2896 w 2937"/>
                  <a:gd name="T97" fmla="*/ 234 h 435"/>
                  <a:gd name="T98" fmla="*/ 2900 w 2937"/>
                  <a:gd name="T99" fmla="*/ 236 h 435"/>
                  <a:gd name="T100" fmla="*/ 2902 w 2937"/>
                  <a:gd name="T101" fmla="*/ 242 h 435"/>
                  <a:gd name="T102" fmla="*/ 2904 w 2937"/>
                  <a:gd name="T103" fmla="*/ 244 h 435"/>
                  <a:gd name="T104" fmla="*/ 2898 w 2937"/>
                  <a:gd name="T105" fmla="*/ 244 h 435"/>
                  <a:gd name="T106" fmla="*/ 2896 w 2937"/>
                  <a:gd name="T107" fmla="*/ 242 h 435"/>
                  <a:gd name="T108" fmla="*/ 2894 w 2937"/>
                  <a:gd name="T109" fmla="*/ 236 h 435"/>
                  <a:gd name="T110" fmla="*/ 2890 w 2937"/>
                  <a:gd name="T111" fmla="*/ 234 h 435"/>
                  <a:gd name="T112" fmla="*/ 49 w 2937"/>
                  <a:gd name="T113" fmla="*/ 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7" h="435">
                    <a:moveTo>
                      <a:pt x="2858" y="435"/>
                    </a:moveTo>
                    <a:lnTo>
                      <a:pt x="2856" y="435"/>
                    </a:lnTo>
                    <a:lnTo>
                      <a:pt x="2858" y="435"/>
                    </a:lnTo>
                    <a:lnTo>
                      <a:pt x="2858" y="434"/>
                    </a:lnTo>
                    <a:lnTo>
                      <a:pt x="2858" y="435"/>
                    </a:lnTo>
                    <a:close/>
                    <a:moveTo>
                      <a:pt x="2832" y="412"/>
                    </a:moveTo>
                    <a:lnTo>
                      <a:pt x="2832" y="414"/>
                    </a:lnTo>
                    <a:lnTo>
                      <a:pt x="2831" y="414"/>
                    </a:lnTo>
                    <a:lnTo>
                      <a:pt x="2831" y="412"/>
                    </a:lnTo>
                    <a:lnTo>
                      <a:pt x="2831" y="414"/>
                    </a:lnTo>
                    <a:lnTo>
                      <a:pt x="2832" y="412"/>
                    </a:lnTo>
                    <a:close/>
                    <a:moveTo>
                      <a:pt x="2832" y="408"/>
                    </a:moveTo>
                    <a:lnTo>
                      <a:pt x="2834" y="408"/>
                    </a:lnTo>
                    <a:lnTo>
                      <a:pt x="2832" y="408"/>
                    </a:lnTo>
                    <a:lnTo>
                      <a:pt x="2832" y="410"/>
                    </a:lnTo>
                    <a:lnTo>
                      <a:pt x="2832" y="412"/>
                    </a:lnTo>
                    <a:lnTo>
                      <a:pt x="2831" y="412"/>
                    </a:lnTo>
                    <a:lnTo>
                      <a:pt x="2832" y="412"/>
                    </a:lnTo>
                    <a:lnTo>
                      <a:pt x="2831" y="412"/>
                    </a:lnTo>
                    <a:lnTo>
                      <a:pt x="2832" y="410"/>
                    </a:lnTo>
                    <a:lnTo>
                      <a:pt x="2832" y="408"/>
                    </a:lnTo>
                    <a:close/>
                    <a:moveTo>
                      <a:pt x="2937" y="399"/>
                    </a:moveTo>
                    <a:lnTo>
                      <a:pt x="2937" y="397"/>
                    </a:lnTo>
                    <a:lnTo>
                      <a:pt x="2937" y="399"/>
                    </a:lnTo>
                    <a:close/>
                    <a:moveTo>
                      <a:pt x="2844" y="368"/>
                    </a:moveTo>
                    <a:lnTo>
                      <a:pt x="2842" y="368"/>
                    </a:lnTo>
                    <a:lnTo>
                      <a:pt x="2844" y="368"/>
                    </a:lnTo>
                    <a:close/>
                    <a:moveTo>
                      <a:pt x="2846" y="362"/>
                    </a:moveTo>
                    <a:lnTo>
                      <a:pt x="2844" y="362"/>
                    </a:lnTo>
                    <a:lnTo>
                      <a:pt x="2846" y="362"/>
                    </a:lnTo>
                    <a:close/>
                    <a:moveTo>
                      <a:pt x="2848" y="360"/>
                    </a:moveTo>
                    <a:lnTo>
                      <a:pt x="2848" y="362"/>
                    </a:lnTo>
                    <a:lnTo>
                      <a:pt x="2850" y="362"/>
                    </a:lnTo>
                    <a:lnTo>
                      <a:pt x="2850" y="364"/>
                    </a:lnTo>
                    <a:lnTo>
                      <a:pt x="2848" y="364"/>
                    </a:lnTo>
                    <a:lnTo>
                      <a:pt x="2850" y="364"/>
                    </a:lnTo>
                    <a:lnTo>
                      <a:pt x="2848" y="364"/>
                    </a:lnTo>
                    <a:lnTo>
                      <a:pt x="2850" y="364"/>
                    </a:lnTo>
                    <a:lnTo>
                      <a:pt x="2850" y="366"/>
                    </a:lnTo>
                    <a:lnTo>
                      <a:pt x="2848" y="366"/>
                    </a:lnTo>
                    <a:lnTo>
                      <a:pt x="2850" y="366"/>
                    </a:lnTo>
                    <a:lnTo>
                      <a:pt x="2848" y="366"/>
                    </a:lnTo>
                    <a:lnTo>
                      <a:pt x="2846" y="366"/>
                    </a:lnTo>
                    <a:lnTo>
                      <a:pt x="2844" y="368"/>
                    </a:lnTo>
                    <a:lnTo>
                      <a:pt x="2846" y="368"/>
                    </a:lnTo>
                    <a:lnTo>
                      <a:pt x="2844" y="368"/>
                    </a:lnTo>
                    <a:lnTo>
                      <a:pt x="2844" y="366"/>
                    </a:lnTo>
                    <a:lnTo>
                      <a:pt x="2846" y="366"/>
                    </a:lnTo>
                    <a:lnTo>
                      <a:pt x="2846" y="364"/>
                    </a:lnTo>
                    <a:lnTo>
                      <a:pt x="2846" y="362"/>
                    </a:lnTo>
                    <a:lnTo>
                      <a:pt x="2846" y="360"/>
                    </a:lnTo>
                    <a:lnTo>
                      <a:pt x="2848" y="360"/>
                    </a:lnTo>
                    <a:close/>
                    <a:moveTo>
                      <a:pt x="2836" y="348"/>
                    </a:moveTo>
                    <a:lnTo>
                      <a:pt x="2838" y="348"/>
                    </a:lnTo>
                    <a:lnTo>
                      <a:pt x="2836" y="348"/>
                    </a:lnTo>
                    <a:lnTo>
                      <a:pt x="2836" y="350"/>
                    </a:lnTo>
                    <a:lnTo>
                      <a:pt x="2836" y="348"/>
                    </a:lnTo>
                    <a:lnTo>
                      <a:pt x="2834" y="348"/>
                    </a:lnTo>
                    <a:lnTo>
                      <a:pt x="2836" y="348"/>
                    </a:lnTo>
                    <a:close/>
                    <a:moveTo>
                      <a:pt x="2840" y="345"/>
                    </a:moveTo>
                    <a:lnTo>
                      <a:pt x="2838" y="345"/>
                    </a:lnTo>
                    <a:lnTo>
                      <a:pt x="2838" y="343"/>
                    </a:lnTo>
                    <a:lnTo>
                      <a:pt x="2840" y="343"/>
                    </a:lnTo>
                    <a:lnTo>
                      <a:pt x="2840" y="345"/>
                    </a:lnTo>
                    <a:close/>
                    <a:moveTo>
                      <a:pt x="6" y="333"/>
                    </a:moveTo>
                    <a:lnTo>
                      <a:pt x="6" y="331"/>
                    </a:lnTo>
                    <a:lnTo>
                      <a:pt x="6" y="333"/>
                    </a:lnTo>
                    <a:lnTo>
                      <a:pt x="8" y="333"/>
                    </a:lnTo>
                    <a:lnTo>
                      <a:pt x="6" y="333"/>
                    </a:lnTo>
                    <a:close/>
                    <a:moveTo>
                      <a:pt x="4" y="325"/>
                    </a:moveTo>
                    <a:lnTo>
                      <a:pt x="4" y="327"/>
                    </a:lnTo>
                    <a:lnTo>
                      <a:pt x="6" y="325"/>
                    </a:lnTo>
                    <a:lnTo>
                      <a:pt x="6" y="327"/>
                    </a:lnTo>
                    <a:lnTo>
                      <a:pt x="4" y="327"/>
                    </a:lnTo>
                    <a:lnTo>
                      <a:pt x="4" y="329"/>
                    </a:lnTo>
                    <a:lnTo>
                      <a:pt x="6" y="329"/>
                    </a:lnTo>
                    <a:lnTo>
                      <a:pt x="4" y="329"/>
                    </a:lnTo>
                    <a:lnTo>
                      <a:pt x="4" y="331"/>
                    </a:lnTo>
                    <a:lnTo>
                      <a:pt x="2" y="331"/>
                    </a:lnTo>
                    <a:lnTo>
                      <a:pt x="2" y="329"/>
                    </a:lnTo>
                    <a:lnTo>
                      <a:pt x="4" y="329"/>
                    </a:lnTo>
                    <a:lnTo>
                      <a:pt x="4" y="327"/>
                    </a:lnTo>
                    <a:lnTo>
                      <a:pt x="2" y="327"/>
                    </a:lnTo>
                    <a:lnTo>
                      <a:pt x="0" y="327"/>
                    </a:lnTo>
                    <a:lnTo>
                      <a:pt x="2" y="327"/>
                    </a:lnTo>
                    <a:lnTo>
                      <a:pt x="2" y="325"/>
                    </a:lnTo>
                    <a:lnTo>
                      <a:pt x="4" y="325"/>
                    </a:lnTo>
                    <a:close/>
                    <a:moveTo>
                      <a:pt x="2900" y="296"/>
                    </a:moveTo>
                    <a:lnTo>
                      <a:pt x="2900" y="298"/>
                    </a:lnTo>
                    <a:lnTo>
                      <a:pt x="2898" y="298"/>
                    </a:lnTo>
                    <a:lnTo>
                      <a:pt x="2900" y="298"/>
                    </a:lnTo>
                    <a:lnTo>
                      <a:pt x="2900" y="296"/>
                    </a:lnTo>
                    <a:close/>
                    <a:moveTo>
                      <a:pt x="2896" y="292"/>
                    </a:moveTo>
                    <a:lnTo>
                      <a:pt x="2896" y="294"/>
                    </a:lnTo>
                    <a:lnTo>
                      <a:pt x="2896" y="292"/>
                    </a:lnTo>
                    <a:lnTo>
                      <a:pt x="2896" y="294"/>
                    </a:lnTo>
                    <a:lnTo>
                      <a:pt x="2896" y="292"/>
                    </a:lnTo>
                    <a:close/>
                    <a:moveTo>
                      <a:pt x="2889" y="290"/>
                    </a:moveTo>
                    <a:lnTo>
                      <a:pt x="2887" y="290"/>
                    </a:lnTo>
                    <a:lnTo>
                      <a:pt x="2887" y="292"/>
                    </a:lnTo>
                    <a:lnTo>
                      <a:pt x="2889" y="294"/>
                    </a:lnTo>
                    <a:lnTo>
                      <a:pt x="2889" y="292"/>
                    </a:lnTo>
                    <a:lnTo>
                      <a:pt x="2889" y="294"/>
                    </a:lnTo>
                    <a:lnTo>
                      <a:pt x="2889" y="292"/>
                    </a:lnTo>
                    <a:lnTo>
                      <a:pt x="2889" y="294"/>
                    </a:lnTo>
                    <a:lnTo>
                      <a:pt x="2889" y="296"/>
                    </a:lnTo>
                    <a:lnTo>
                      <a:pt x="2890" y="296"/>
                    </a:lnTo>
                    <a:lnTo>
                      <a:pt x="2889" y="296"/>
                    </a:lnTo>
                    <a:lnTo>
                      <a:pt x="2889" y="298"/>
                    </a:lnTo>
                    <a:lnTo>
                      <a:pt x="2890" y="298"/>
                    </a:lnTo>
                    <a:lnTo>
                      <a:pt x="2892" y="298"/>
                    </a:lnTo>
                    <a:lnTo>
                      <a:pt x="2892" y="296"/>
                    </a:lnTo>
                    <a:lnTo>
                      <a:pt x="2892" y="298"/>
                    </a:lnTo>
                    <a:lnTo>
                      <a:pt x="2892" y="296"/>
                    </a:lnTo>
                    <a:lnTo>
                      <a:pt x="2894" y="296"/>
                    </a:lnTo>
                    <a:lnTo>
                      <a:pt x="2894" y="294"/>
                    </a:lnTo>
                    <a:lnTo>
                      <a:pt x="2896" y="294"/>
                    </a:lnTo>
                    <a:lnTo>
                      <a:pt x="2898" y="294"/>
                    </a:lnTo>
                    <a:lnTo>
                      <a:pt x="2896" y="294"/>
                    </a:lnTo>
                    <a:lnTo>
                      <a:pt x="2896" y="296"/>
                    </a:lnTo>
                    <a:lnTo>
                      <a:pt x="2896" y="298"/>
                    </a:lnTo>
                    <a:lnTo>
                      <a:pt x="2894" y="298"/>
                    </a:lnTo>
                    <a:lnTo>
                      <a:pt x="2896" y="298"/>
                    </a:lnTo>
                    <a:lnTo>
                      <a:pt x="2898" y="298"/>
                    </a:lnTo>
                    <a:lnTo>
                      <a:pt x="2896" y="298"/>
                    </a:lnTo>
                    <a:lnTo>
                      <a:pt x="2896" y="296"/>
                    </a:lnTo>
                    <a:lnTo>
                      <a:pt x="2898" y="296"/>
                    </a:lnTo>
                    <a:lnTo>
                      <a:pt x="2896" y="296"/>
                    </a:lnTo>
                    <a:lnTo>
                      <a:pt x="2896" y="294"/>
                    </a:lnTo>
                    <a:lnTo>
                      <a:pt x="2898" y="294"/>
                    </a:lnTo>
                    <a:lnTo>
                      <a:pt x="2898" y="296"/>
                    </a:lnTo>
                    <a:lnTo>
                      <a:pt x="2898" y="294"/>
                    </a:lnTo>
                    <a:lnTo>
                      <a:pt x="2898" y="296"/>
                    </a:lnTo>
                    <a:lnTo>
                      <a:pt x="2900" y="296"/>
                    </a:lnTo>
                    <a:lnTo>
                      <a:pt x="2898" y="296"/>
                    </a:lnTo>
                    <a:lnTo>
                      <a:pt x="2898" y="298"/>
                    </a:lnTo>
                    <a:lnTo>
                      <a:pt x="2896" y="298"/>
                    </a:lnTo>
                    <a:lnTo>
                      <a:pt x="2898" y="298"/>
                    </a:lnTo>
                    <a:lnTo>
                      <a:pt x="2900" y="298"/>
                    </a:lnTo>
                    <a:lnTo>
                      <a:pt x="2898" y="298"/>
                    </a:lnTo>
                    <a:lnTo>
                      <a:pt x="2898" y="300"/>
                    </a:lnTo>
                    <a:lnTo>
                      <a:pt x="2898" y="298"/>
                    </a:lnTo>
                    <a:lnTo>
                      <a:pt x="2898" y="300"/>
                    </a:lnTo>
                    <a:lnTo>
                      <a:pt x="2898" y="302"/>
                    </a:lnTo>
                    <a:lnTo>
                      <a:pt x="2898" y="300"/>
                    </a:lnTo>
                    <a:lnTo>
                      <a:pt x="2898" y="302"/>
                    </a:lnTo>
                    <a:lnTo>
                      <a:pt x="2898" y="304"/>
                    </a:lnTo>
                    <a:lnTo>
                      <a:pt x="2900" y="304"/>
                    </a:lnTo>
                    <a:lnTo>
                      <a:pt x="2898" y="306"/>
                    </a:lnTo>
                    <a:lnTo>
                      <a:pt x="2898" y="308"/>
                    </a:lnTo>
                    <a:lnTo>
                      <a:pt x="2896" y="308"/>
                    </a:lnTo>
                    <a:lnTo>
                      <a:pt x="2896" y="310"/>
                    </a:lnTo>
                    <a:lnTo>
                      <a:pt x="2894" y="310"/>
                    </a:lnTo>
                    <a:lnTo>
                      <a:pt x="2894" y="312"/>
                    </a:lnTo>
                    <a:lnTo>
                      <a:pt x="2892" y="314"/>
                    </a:lnTo>
                    <a:lnTo>
                      <a:pt x="2892" y="316"/>
                    </a:lnTo>
                    <a:lnTo>
                      <a:pt x="2892" y="317"/>
                    </a:lnTo>
                    <a:lnTo>
                      <a:pt x="2890" y="317"/>
                    </a:lnTo>
                    <a:lnTo>
                      <a:pt x="2890" y="319"/>
                    </a:lnTo>
                    <a:lnTo>
                      <a:pt x="2889" y="319"/>
                    </a:lnTo>
                    <a:lnTo>
                      <a:pt x="2887" y="319"/>
                    </a:lnTo>
                    <a:lnTo>
                      <a:pt x="2887" y="321"/>
                    </a:lnTo>
                    <a:lnTo>
                      <a:pt x="2887" y="323"/>
                    </a:lnTo>
                    <a:lnTo>
                      <a:pt x="2887" y="325"/>
                    </a:lnTo>
                    <a:lnTo>
                      <a:pt x="2889" y="325"/>
                    </a:lnTo>
                    <a:lnTo>
                      <a:pt x="2887" y="325"/>
                    </a:lnTo>
                    <a:lnTo>
                      <a:pt x="2889" y="325"/>
                    </a:lnTo>
                    <a:lnTo>
                      <a:pt x="2890" y="325"/>
                    </a:lnTo>
                    <a:lnTo>
                      <a:pt x="2890" y="327"/>
                    </a:lnTo>
                    <a:lnTo>
                      <a:pt x="2889" y="327"/>
                    </a:lnTo>
                    <a:lnTo>
                      <a:pt x="2887" y="327"/>
                    </a:lnTo>
                    <a:lnTo>
                      <a:pt x="2885" y="327"/>
                    </a:lnTo>
                    <a:lnTo>
                      <a:pt x="2887" y="327"/>
                    </a:lnTo>
                    <a:lnTo>
                      <a:pt x="2885" y="327"/>
                    </a:lnTo>
                    <a:lnTo>
                      <a:pt x="2885" y="325"/>
                    </a:lnTo>
                    <a:lnTo>
                      <a:pt x="2885" y="327"/>
                    </a:lnTo>
                    <a:lnTo>
                      <a:pt x="2883" y="327"/>
                    </a:lnTo>
                    <a:lnTo>
                      <a:pt x="2883" y="329"/>
                    </a:lnTo>
                    <a:lnTo>
                      <a:pt x="2881" y="329"/>
                    </a:lnTo>
                    <a:lnTo>
                      <a:pt x="2879" y="329"/>
                    </a:lnTo>
                    <a:lnTo>
                      <a:pt x="2879" y="331"/>
                    </a:lnTo>
                    <a:lnTo>
                      <a:pt x="2877" y="331"/>
                    </a:lnTo>
                    <a:lnTo>
                      <a:pt x="2875" y="333"/>
                    </a:lnTo>
                    <a:lnTo>
                      <a:pt x="2875" y="335"/>
                    </a:lnTo>
                    <a:lnTo>
                      <a:pt x="2873" y="335"/>
                    </a:lnTo>
                    <a:lnTo>
                      <a:pt x="2875" y="335"/>
                    </a:lnTo>
                    <a:lnTo>
                      <a:pt x="2875" y="337"/>
                    </a:lnTo>
                    <a:lnTo>
                      <a:pt x="2875" y="339"/>
                    </a:lnTo>
                    <a:lnTo>
                      <a:pt x="2873" y="339"/>
                    </a:lnTo>
                    <a:lnTo>
                      <a:pt x="2875" y="339"/>
                    </a:lnTo>
                    <a:lnTo>
                      <a:pt x="2875" y="341"/>
                    </a:lnTo>
                    <a:lnTo>
                      <a:pt x="2873" y="341"/>
                    </a:lnTo>
                    <a:lnTo>
                      <a:pt x="2873" y="343"/>
                    </a:lnTo>
                    <a:lnTo>
                      <a:pt x="2871" y="343"/>
                    </a:lnTo>
                    <a:lnTo>
                      <a:pt x="2871" y="345"/>
                    </a:lnTo>
                    <a:lnTo>
                      <a:pt x="2871" y="347"/>
                    </a:lnTo>
                    <a:lnTo>
                      <a:pt x="2871" y="348"/>
                    </a:lnTo>
                    <a:lnTo>
                      <a:pt x="2869" y="348"/>
                    </a:lnTo>
                    <a:lnTo>
                      <a:pt x="2869" y="350"/>
                    </a:lnTo>
                    <a:lnTo>
                      <a:pt x="2869" y="348"/>
                    </a:lnTo>
                    <a:lnTo>
                      <a:pt x="2869" y="350"/>
                    </a:lnTo>
                    <a:lnTo>
                      <a:pt x="2871" y="350"/>
                    </a:lnTo>
                    <a:lnTo>
                      <a:pt x="2869" y="350"/>
                    </a:lnTo>
                    <a:lnTo>
                      <a:pt x="2871" y="350"/>
                    </a:lnTo>
                    <a:lnTo>
                      <a:pt x="2869" y="350"/>
                    </a:lnTo>
                    <a:lnTo>
                      <a:pt x="2869" y="352"/>
                    </a:lnTo>
                    <a:lnTo>
                      <a:pt x="2867" y="352"/>
                    </a:lnTo>
                    <a:lnTo>
                      <a:pt x="2867" y="354"/>
                    </a:lnTo>
                    <a:lnTo>
                      <a:pt x="2865" y="354"/>
                    </a:lnTo>
                    <a:lnTo>
                      <a:pt x="2865" y="356"/>
                    </a:lnTo>
                    <a:lnTo>
                      <a:pt x="2863" y="356"/>
                    </a:lnTo>
                    <a:lnTo>
                      <a:pt x="2863" y="358"/>
                    </a:lnTo>
                    <a:lnTo>
                      <a:pt x="2861" y="358"/>
                    </a:lnTo>
                    <a:lnTo>
                      <a:pt x="2861" y="360"/>
                    </a:lnTo>
                    <a:lnTo>
                      <a:pt x="2860" y="360"/>
                    </a:lnTo>
                    <a:lnTo>
                      <a:pt x="2858" y="360"/>
                    </a:lnTo>
                    <a:lnTo>
                      <a:pt x="2856" y="360"/>
                    </a:lnTo>
                    <a:lnTo>
                      <a:pt x="2854" y="360"/>
                    </a:lnTo>
                    <a:lnTo>
                      <a:pt x="2854" y="358"/>
                    </a:lnTo>
                    <a:lnTo>
                      <a:pt x="2854" y="360"/>
                    </a:lnTo>
                    <a:lnTo>
                      <a:pt x="2852" y="360"/>
                    </a:lnTo>
                    <a:lnTo>
                      <a:pt x="2852" y="358"/>
                    </a:lnTo>
                    <a:lnTo>
                      <a:pt x="2850" y="358"/>
                    </a:lnTo>
                    <a:lnTo>
                      <a:pt x="2850" y="360"/>
                    </a:lnTo>
                    <a:lnTo>
                      <a:pt x="2852" y="360"/>
                    </a:lnTo>
                    <a:lnTo>
                      <a:pt x="2850" y="360"/>
                    </a:lnTo>
                    <a:lnTo>
                      <a:pt x="2850" y="358"/>
                    </a:lnTo>
                    <a:lnTo>
                      <a:pt x="2852" y="358"/>
                    </a:lnTo>
                    <a:lnTo>
                      <a:pt x="2850" y="358"/>
                    </a:lnTo>
                    <a:lnTo>
                      <a:pt x="2850" y="356"/>
                    </a:lnTo>
                    <a:lnTo>
                      <a:pt x="2848" y="356"/>
                    </a:lnTo>
                    <a:lnTo>
                      <a:pt x="2848" y="358"/>
                    </a:lnTo>
                    <a:lnTo>
                      <a:pt x="2846" y="358"/>
                    </a:lnTo>
                    <a:lnTo>
                      <a:pt x="2846" y="356"/>
                    </a:lnTo>
                    <a:lnTo>
                      <a:pt x="2846" y="358"/>
                    </a:lnTo>
                    <a:lnTo>
                      <a:pt x="2846" y="356"/>
                    </a:lnTo>
                    <a:lnTo>
                      <a:pt x="2846" y="354"/>
                    </a:lnTo>
                    <a:lnTo>
                      <a:pt x="2844" y="354"/>
                    </a:lnTo>
                    <a:lnTo>
                      <a:pt x="2842" y="354"/>
                    </a:lnTo>
                    <a:lnTo>
                      <a:pt x="2842" y="356"/>
                    </a:lnTo>
                    <a:lnTo>
                      <a:pt x="2840" y="356"/>
                    </a:lnTo>
                    <a:lnTo>
                      <a:pt x="2838" y="354"/>
                    </a:lnTo>
                    <a:lnTo>
                      <a:pt x="2836" y="354"/>
                    </a:lnTo>
                    <a:lnTo>
                      <a:pt x="2838" y="354"/>
                    </a:lnTo>
                    <a:lnTo>
                      <a:pt x="2838" y="352"/>
                    </a:lnTo>
                    <a:lnTo>
                      <a:pt x="2838" y="354"/>
                    </a:lnTo>
                    <a:lnTo>
                      <a:pt x="2836" y="352"/>
                    </a:lnTo>
                    <a:lnTo>
                      <a:pt x="2838" y="352"/>
                    </a:lnTo>
                    <a:lnTo>
                      <a:pt x="2836" y="352"/>
                    </a:lnTo>
                    <a:lnTo>
                      <a:pt x="2836" y="354"/>
                    </a:lnTo>
                    <a:lnTo>
                      <a:pt x="2836" y="352"/>
                    </a:lnTo>
                    <a:lnTo>
                      <a:pt x="2838" y="352"/>
                    </a:lnTo>
                    <a:lnTo>
                      <a:pt x="2836" y="352"/>
                    </a:lnTo>
                    <a:lnTo>
                      <a:pt x="2838" y="350"/>
                    </a:lnTo>
                    <a:lnTo>
                      <a:pt x="2836" y="350"/>
                    </a:lnTo>
                    <a:lnTo>
                      <a:pt x="2836" y="352"/>
                    </a:lnTo>
                    <a:lnTo>
                      <a:pt x="2834" y="352"/>
                    </a:lnTo>
                    <a:lnTo>
                      <a:pt x="2834" y="350"/>
                    </a:lnTo>
                    <a:lnTo>
                      <a:pt x="2836" y="350"/>
                    </a:lnTo>
                    <a:lnTo>
                      <a:pt x="2838" y="350"/>
                    </a:lnTo>
                    <a:lnTo>
                      <a:pt x="2840" y="348"/>
                    </a:lnTo>
                    <a:lnTo>
                      <a:pt x="2838" y="348"/>
                    </a:lnTo>
                    <a:lnTo>
                      <a:pt x="2838" y="347"/>
                    </a:lnTo>
                    <a:lnTo>
                      <a:pt x="2840" y="347"/>
                    </a:lnTo>
                    <a:lnTo>
                      <a:pt x="2838" y="347"/>
                    </a:lnTo>
                    <a:lnTo>
                      <a:pt x="2840" y="347"/>
                    </a:lnTo>
                    <a:lnTo>
                      <a:pt x="2838" y="347"/>
                    </a:lnTo>
                    <a:lnTo>
                      <a:pt x="2838" y="348"/>
                    </a:lnTo>
                    <a:lnTo>
                      <a:pt x="2836" y="348"/>
                    </a:lnTo>
                    <a:lnTo>
                      <a:pt x="2836" y="347"/>
                    </a:lnTo>
                    <a:lnTo>
                      <a:pt x="2838" y="347"/>
                    </a:lnTo>
                    <a:lnTo>
                      <a:pt x="2838" y="345"/>
                    </a:lnTo>
                    <a:lnTo>
                      <a:pt x="2838" y="347"/>
                    </a:lnTo>
                    <a:lnTo>
                      <a:pt x="2838" y="345"/>
                    </a:lnTo>
                    <a:lnTo>
                      <a:pt x="2840" y="345"/>
                    </a:lnTo>
                    <a:lnTo>
                      <a:pt x="2840" y="347"/>
                    </a:lnTo>
                    <a:lnTo>
                      <a:pt x="2840" y="345"/>
                    </a:lnTo>
                    <a:lnTo>
                      <a:pt x="2840" y="347"/>
                    </a:lnTo>
                    <a:lnTo>
                      <a:pt x="2840" y="345"/>
                    </a:lnTo>
                    <a:lnTo>
                      <a:pt x="2842" y="345"/>
                    </a:lnTo>
                    <a:lnTo>
                      <a:pt x="2840" y="345"/>
                    </a:lnTo>
                    <a:lnTo>
                      <a:pt x="2840" y="343"/>
                    </a:lnTo>
                    <a:lnTo>
                      <a:pt x="2840" y="341"/>
                    </a:lnTo>
                    <a:lnTo>
                      <a:pt x="2840" y="343"/>
                    </a:lnTo>
                    <a:lnTo>
                      <a:pt x="2842" y="343"/>
                    </a:lnTo>
                    <a:lnTo>
                      <a:pt x="2842" y="341"/>
                    </a:lnTo>
                    <a:lnTo>
                      <a:pt x="2840" y="341"/>
                    </a:lnTo>
                    <a:lnTo>
                      <a:pt x="2842" y="341"/>
                    </a:lnTo>
                    <a:lnTo>
                      <a:pt x="2840" y="341"/>
                    </a:lnTo>
                    <a:lnTo>
                      <a:pt x="2842" y="341"/>
                    </a:lnTo>
                    <a:lnTo>
                      <a:pt x="2842" y="339"/>
                    </a:lnTo>
                    <a:lnTo>
                      <a:pt x="2844" y="339"/>
                    </a:lnTo>
                    <a:lnTo>
                      <a:pt x="2842" y="341"/>
                    </a:lnTo>
                    <a:lnTo>
                      <a:pt x="2844" y="341"/>
                    </a:lnTo>
                    <a:lnTo>
                      <a:pt x="2844" y="339"/>
                    </a:lnTo>
                    <a:lnTo>
                      <a:pt x="2844" y="337"/>
                    </a:lnTo>
                    <a:lnTo>
                      <a:pt x="2844" y="339"/>
                    </a:lnTo>
                    <a:lnTo>
                      <a:pt x="2846" y="339"/>
                    </a:lnTo>
                    <a:lnTo>
                      <a:pt x="2844" y="339"/>
                    </a:lnTo>
                    <a:lnTo>
                      <a:pt x="2844" y="337"/>
                    </a:lnTo>
                    <a:lnTo>
                      <a:pt x="2846" y="337"/>
                    </a:lnTo>
                    <a:lnTo>
                      <a:pt x="2848" y="337"/>
                    </a:lnTo>
                    <a:lnTo>
                      <a:pt x="2846" y="337"/>
                    </a:lnTo>
                    <a:lnTo>
                      <a:pt x="2846" y="335"/>
                    </a:lnTo>
                    <a:lnTo>
                      <a:pt x="2848" y="333"/>
                    </a:lnTo>
                    <a:lnTo>
                      <a:pt x="2850" y="331"/>
                    </a:lnTo>
                    <a:lnTo>
                      <a:pt x="2850" y="329"/>
                    </a:lnTo>
                    <a:lnTo>
                      <a:pt x="2852" y="329"/>
                    </a:lnTo>
                    <a:lnTo>
                      <a:pt x="2850" y="329"/>
                    </a:lnTo>
                    <a:lnTo>
                      <a:pt x="2852" y="329"/>
                    </a:lnTo>
                    <a:lnTo>
                      <a:pt x="2854" y="329"/>
                    </a:lnTo>
                    <a:lnTo>
                      <a:pt x="2856" y="329"/>
                    </a:lnTo>
                    <a:lnTo>
                      <a:pt x="2856" y="327"/>
                    </a:lnTo>
                    <a:lnTo>
                      <a:pt x="2858" y="327"/>
                    </a:lnTo>
                    <a:lnTo>
                      <a:pt x="2858" y="325"/>
                    </a:lnTo>
                    <a:lnTo>
                      <a:pt x="2860" y="325"/>
                    </a:lnTo>
                    <a:lnTo>
                      <a:pt x="2861" y="325"/>
                    </a:lnTo>
                    <a:lnTo>
                      <a:pt x="2861" y="323"/>
                    </a:lnTo>
                    <a:lnTo>
                      <a:pt x="2863" y="323"/>
                    </a:lnTo>
                    <a:lnTo>
                      <a:pt x="2863" y="321"/>
                    </a:lnTo>
                    <a:lnTo>
                      <a:pt x="2865" y="321"/>
                    </a:lnTo>
                    <a:lnTo>
                      <a:pt x="2865" y="319"/>
                    </a:lnTo>
                    <a:lnTo>
                      <a:pt x="2865" y="321"/>
                    </a:lnTo>
                    <a:lnTo>
                      <a:pt x="2867" y="319"/>
                    </a:lnTo>
                    <a:lnTo>
                      <a:pt x="2865" y="319"/>
                    </a:lnTo>
                    <a:lnTo>
                      <a:pt x="2867" y="319"/>
                    </a:lnTo>
                    <a:lnTo>
                      <a:pt x="2867" y="317"/>
                    </a:lnTo>
                    <a:lnTo>
                      <a:pt x="2869" y="317"/>
                    </a:lnTo>
                    <a:lnTo>
                      <a:pt x="2871" y="317"/>
                    </a:lnTo>
                    <a:lnTo>
                      <a:pt x="2871" y="316"/>
                    </a:lnTo>
                    <a:lnTo>
                      <a:pt x="2873" y="316"/>
                    </a:lnTo>
                    <a:lnTo>
                      <a:pt x="2873" y="314"/>
                    </a:lnTo>
                    <a:lnTo>
                      <a:pt x="2875" y="312"/>
                    </a:lnTo>
                    <a:lnTo>
                      <a:pt x="2875" y="310"/>
                    </a:lnTo>
                    <a:lnTo>
                      <a:pt x="2875" y="308"/>
                    </a:lnTo>
                    <a:lnTo>
                      <a:pt x="2875" y="306"/>
                    </a:lnTo>
                    <a:lnTo>
                      <a:pt x="2877" y="306"/>
                    </a:lnTo>
                    <a:lnTo>
                      <a:pt x="2877" y="304"/>
                    </a:lnTo>
                    <a:lnTo>
                      <a:pt x="2879" y="304"/>
                    </a:lnTo>
                    <a:lnTo>
                      <a:pt x="2879" y="302"/>
                    </a:lnTo>
                    <a:lnTo>
                      <a:pt x="2881" y="302"/>
                    </a:lnTo>
                    <a:lnTo>
                      <a:pt x="2881" y="300"/>
                    </a:lnTo>
                    <a:lnTo>
                      <a:pt x="2881" y="298"/>
                    </a:lnTo>
                    <a:lnTo>
                      <a:pt x="2883" y="298"/>
                    </a:lnTo>
                    <a:lnTo>
                      <a:pt x="2881" y="298"/>
                    </a:lnTo>
                    <a:lnTo>
                      <a:pt x="2881" y="296"/>
                    </a:lnTo>
                    <a:lnTo>
                      <a:pt x="2881" y="294"/>
                    </a:lnTo>
                    <a:lnTo>
                      <a:pt x="2883" y="294"/>
                    </a:lnTo>
                    <a:lnTo>
                      <a:pt x="2883" y="292"/>
                    </a:lnTo>
                    <a:lnTo>
                      <a:pt x="2885" y="292"/>
                    </a:lnTo>
                    <a:lnTo>
                      <a:pt x="2885" y="290"/>
                    </a:lnTo>
                    <a:lnTo>
                      <a:pt x="2885" y="292"/>
                    </a:lnTo>
                    <a:lnTo>
                      <a:pt x="2885" y="290"/>
                    </a:lnTo>
                    <a:lnTo>
                      <a:pt x="2887" y="290"/>
                    </a:lnTo>
                    <a:lnTo>
                      <a:pt x="2885" y="290"/>
                    </a:lnTo>
                    <a:lnTo>
                      <a:pt x="2887" y="290"/>
                    </a:lnTo>
                    <a:lnTo>
                      <a:pt x="2885" y="290"/>
                    </a:lnTo>
                    <a:lnTo>
                      <a:pt x="2887" y="290"/>
                    </a:lnTo>
                    <a:lnTo>
                      <a:pt x="2889" y="290"/>
                    </a:lnTo>
                    <a:close/>
                    <a:moveTo>
                      <a:pt x="2908" y="250"/>
                    </a:moveTo>
                    <a:lnTo>
                      <a:pt x="2908" y="252"/>
                    </a:lnTo>
                    <a:lnTo>
                      <a:pt x="2906" y="252"/>
                    </a:lnTo>
                    <a:lnTo>
                      <a:pt x="2906" y="250"/>
                    </a:lnTo>
                    <a:lnTo>
                      <a:pt x="2908" y="250"/>
                    </a:lnTo>
                    <a:close/>
                    <a:moveTo>
                      <a:pt x="2912" y="250"/>
                    </a:moveTo>
                    <a:lnTo>
                      <a:pt x="2912" y="248"/>
                    </a:lnTo>
                    <a:lnTo>
                      <a:pt x="2912" y="250"/>
                    </a:lnTo>
                    <a:close/>
                    <a:moveTo>
                      <a:pt x="2906" y="246"/>
                    </a:moveTo>
                    <a:lnTo>
                      <a:pt x="2906" y="244"/>
                    </a:lnTo>
                    <a:lnTo>
                      <a:pt x="2906" y="246"/>
                    </a:lnTo>
                    <a:close/>
                    <a:moveTo>
                      <a:pt x="2910" y="244"/>
                    </a:moveTo>
                    <a:lnTo>
                      <a:pt x="2910" y="246"/>
                    </a:lnTo>
                    <a:lnTo>
                      <a:pt x="2908" y="246"/>
                    </a:lnTo>
                    <a:lnTo>
                      <a:pt x="2908" y="244"/>
                    </a:lnTo>
                    <a:lnTo>
                      <a:pt x="2908" y="246"/>
                    </a:lnTo>
                    <a:lnTo>
                      <a:pt x="2908" y="244"/>
                    </a:lnTo>
                    <a:lnTo>
                      <a:pt x="2910" y="244"/>
                    </a:lnTo>
                    <a:close/>
                    <a:moveTo>
                      <a:pt x="2890" y="227"/>
                    </a:moveTo>
                    <a:lnTo>
                      <a:pt x="2889" y="227"/>
                    </a:lnTo>
                    <a:lnTo>
                      <a:pt x="2889" y="229"/>
                    </a:lnTo>
                    <a:lnTo>
                      <a:pt x="2889" y="227"/>
                    </a:lnTo>
                    <a:lnTo>
                      <a:pt x="2889" y="229"/>
                    </a:lnTo>
                    <a:lnTo>
                      <a:pt x="2890" y="230"/>
                    </a:lnTo>
                    <a:lnTo>
                      <a:pt x="2890" y="232"/>
                    </a:lnTo>
                    <a:lnTo>
                      <a:pt x="2892" y="232"/>
                    </a:lnTo>
                    <a:lnTo>
                      <a:pt x="2892" y="230"/>
                    </a:lnTo>
                    <a:lnTo>
                      <a:pt x="2892" y="232"/>
                    </a:lnTo>
                    <a:lnTo>
                      <a:pt x="2894" y="232"/>
                    </a:lnTo>
                    <a:lnTo>
                      <a:pt x="2896" y="232"/>
                    </a:lnTo>
                    <a:lnTo>
                      <a:pt x="2894" y="232"/>
                    </a:lnTo>
                    <a:lnTo>
                      <a:pt x="2894" y="234"/>
                    </a:lnTo>
                    <a:lnTo>
                      <a:pt x="2896" y="234"/>
                    </a:lnTo>
                    <a:lnTo>
                      <a:pt x="2896" y="232"/>
                    </a:lnTo>
                    <a:lnTo>
                      <a:pt x="2896" y="234"/>
                    </a:lnTo>
                    <a:lnTo>
                      <a:pt x="2898" y="234"/>
                    </a:lnTo>
                    <a:lnTo>
                      <a:pt x="2898" y="236"/>
                    </a:lnTo>
                    <a:lnTo>
                      <a:pt x="2900" y="236"/>
                    </a:lnTo>
                    <a:lnTo>
                      <a:pt x="2898" y="236"/>
                    </a:lnTo>
                    <a:lnTo>
                      <a:pt x="2898" y="234"/>
                    </a:lnTo>
                    <a:lnTo>
                      <a:pt x="2900" y="236"/>
                    </a:lnTo>
                    <a:lnTo>
                      <a:pt x="2900" y="234"/>
                    </a:lnTo>
                    <a:lnTo>
                      <a:pt x="2900" y="236"/>
                    </a:lnTo>
                    <a:lnTo>
                      <a:pt x="2902" y="236"/>
                    </a:lnTo>
                    <a:lnTo>
                      <a:pt x="2902" y="238"/>
                    </a:lnTo>
                    <a:lnTo>
                      <a:pt x="2900" y="238"/>
                    </a:lnTo>
                    <a:lnTo>
                      <a:pt x="2902" y="238"/>
                    </a:lnTo>
                    <a:lnTo>
                      <a:pt x="2902" y="240"/>
                    </a:lnTo>
                    <a:lnTo>
                      <a:pt x="2902" y="242"/>
                    </a:lnTo>
                    <a:lnTo>
                      <a:pt x="2902" y="240"/>
                    </a:lnTo>
                    <a:lnTo>
                      <a:pt x="2900" y="240"/>
                    </a:lnTo>
                    <a:lnTo>
                      <a:pt x="2900" y="242"/>
                    </a:lnTo>
                    <a:lnTo>
                      <a:pt x="2900" y="240"/>
                    </a:lnTo>
                    <a:lnTo>
                      <a:pt x="2902" y="240"/>
                    </a:lnTo>
                    <a:lnTo>
                      <a:pt x="2902" y="242"/>
                    </a:lnTo>
                    <a:lnTo>
                      <a:pt x="2902" y="244"/>
                    </a:lnTo>
                    <a:lnTo>
                      <a:pt x="2904" y="244"/>
                    </a:lnTo>
                    <a:lnTo>
                      <a:pt x="2904" y="246"/>
                    </a:lnTo>
                    <a:lnTo>
                      <a:pt x="2900" y="246"/>
                    </a:lnTo>
                    <a:lnTo>
                      <a:pt x="2902" y="246"/>
                    </a:lnTo>
                    <a:lnTo>
                      <a:pt x="2900" y="246"/>
                    </a:lnTo>
                    <a:lnTo>
                      <a:pt x="2900" y="244"/>
                    </a:lnTo>
                    <a:lnTo>
                      <a:pt x="2900" y="246"/>
                    </a:lnTo>
                    <a:lnTo>
                      <a:pt x="2900" y="244"/>
                    </a:lnTo>
                    <a:lnTo>
                      <a:pt x="2898" y="244"/>
                    </a:lnTo>
                    <a:lnTo>
                      <a:pt x="2900" y="244"/>
                    </a:lnTo>
                    <a:lnTo>
                      <a:pt x="2900" y="246"/>
                    </a:lnTo>
                    <a:lnTo>
                      <a:pt x="2900" y="244"/>
                    </a:lnTo>
                    <a:lnTo>
                      <a:pt x="2900" y="246"/>
                    </a:lnTo>
                    <a:lnTo>
                      <a:pt x="2898" y="246"/>
                    </a:lnTo>
                    <a:lnTo>
                      <a:pt x="2898" y="244"/>
                    </a:lnTo>
                    <a:lnTo>
                      <a:pt x="2896" y="244"/>
                    </a:lnTo>
                    <a:lnTo>
                      <a:pt x="2896" y="242"/>
                    </a:lnTo>
                    <a:lnTo>
                      <a:pt x="2896" y="244"/>
                    </a:lnTo>
                    <a:lnTo>
                      <a:pt x="2898" y="244"/>
                    </a:lnTo>
                    <a:lnTo>
                      <a:pt x="2898" y="246"/>
                    </a:lnTo>
                    <a:lnTo>
                      <a:pt x="2896" y="244"/>
                    </a:lnTo>
                    <a:lnTo>
                      <a:pt x="2894" y="240"/>
                    </a:lnTo>
                    <a:lnTo>
                      <a:pt x="2892" y="238"/>
                    </a:lnTo>
                    <a:lnTo>
                      <a:pt x="2892" y="236"/>
                    </a:lnTo>
                    <a:lnTo>
                      <a:pt x="2894" y="236"/>
                    </a:lnTo>
                    <a:lnTo>
                      <a:pt x="2892" y="236"/>
                    </a:lnTo>
                    <a:lnTo>
                      <a:pt x="2892" y="238"/>
                    </a:lnTo>
                    <a:lnTo>
                      <a:pt x="2890" y="236"/>
                    </a:lnTo>
                    <a:lnTo>
                      <a:pt x="2892" y="236"/>
                    </a:lnTo>
                    <a:lnTo>
                      <a:pt x="2890" y="236"/>
                    </a:lnTo>
                    <a:lnTo>
                      <a:pt x="2892" y="236"/>
                    </a:lnTo>
                    <a:lnTo>
                      <a:pt x="2890" y="236"/>
                    </a:lnTo>
                    <a:lnTo>
                      <a:pt x="2890" y="234"/>
                    </a:lnTo>
                    <a:lnTo>
                      <a:pt x="2890" y="232"/>
                    </a:lnTo>
                    <a:lnTo>
                      <a:pt x="2890" y="230"/>
                    </a:lnTo>
                    <a:lnTo>
                      <a:pt x="2889" y="230"/>
                    </a:lnTo>
                    <a:lnTo>
                      <a:pt x="2887" y="229"/>
                    </a:lnTo>
                    <a:lnTo>
                      <a:pt x="2887" y="227"/>
                    </a:lnTo>
                    <a:lnTo>
                      <a:pt x="2889" y="227"/>
                    </a:lnTo>
                    <a:lnTo>
                      <a:pt x="2890" y="227"/>
                    </a:lnTo>
                    <a:close/>
                    <a:moveTo>
                      <a:pt x="49" y="2"/>
                    </a:moveTo>
                    <a:lnTo>
                      <a:pt x="49" y="0"/>
                    </a:lnTo>
                    <a:lnTo>
                      <a:pt x="47" y="0"/>
                    </a:lnTo>
                    <a:lnTo>
                      <a:pt x="49" y="0"/>
                    </a:lnTo>
                    <a:lnTo>
                      <a:pt x="49"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4" name="Freeform 1519"/>
              <p:cNvSpPr>
                <a:spLocks noEditPoints="1"/>
              </p:cNvSpPr>
              <p:nvPr/>
            </p:nvSpPr>
            <p:spPr bwMode="gray">
              <a:xfrm>
                <a:off x="5789689" y="2671602"/>
                <a:ext cx="39622" cy="54118"/>
              </a:xfrm>
              <a:custGeom>
                <a:avLst/>
                <a:gdLst>
                  <a:gd name="T0" fmla="*/ 10 w 41"/>
                  <a:gd name="T1" fmla="*/ 2 h 56"/>
                  <a:gd name="T2" fmla="*/ 10 w 41"/>
                  <a:gd name="T3" fmla="*/ 6 h 56"/>
                  <a:gd name="T4" fmla="*/ 10 w 41"/>
                  <a:gd name="T5" fmla="*/ 6 h 56"/>
                  <a:gd name="T6" fmla="*/ 12 w 41"/>
                  <a:gd name="T7" fmla="*/ 6 h 56"/>
                  <a:gd name="T8" fmla="*/ 14 w 41"/>
                  <a:gd name="T9" fmla="*/ 10 h 56"/>
                  <a:gd name="T10" fmla="*/ 16 w 41"/>
                  <a:gd name="T11" fmla="*/ 6 h 56"/>
                  <a:gd name="T12" fmla="*/ 14 w 41"/>
                  <a:gd name="T13" fmla="*/ 2 h 56"/>
                  <a:gd name="T14" fmla="*/ 18 w 41"/>
                  <a:gd name="T15" fmla="*/ 4 h 56"/>
                  <a:gd name="T16" fmla="*/ 20 w 41"/>
                  <a:gd name="T17" fmla="*/ 8 h 56"/>
                  <a:gd name="T18" fmla="*/ 20 w 41"/>
                  <a:gd name="T19" fmla="*/ 10 h 56"/>
                  <a:gd name="T20" fmla="*/ 22 w 41"/>
                  <a:gd name="T21" fmla="*/ 13 h 56"/>
                  <a:gd name="T22" fmla="*/ 20 w 41"/>
                  <a:gd name="T23" fmla="*/ 13 h 56"/>
                  <a:gd name="T24" fmla="*/ 22 w 41"/>
                  <a:gd name="T25" fmla="*/ 13 h 56"/>
                  <a:gd name="T26" fmla="*/ 27 w 41"/>
                  <a:gd name="T27" fmla="*/ 15 h 56"/>
                  <a:gd name="T28" fmla="*/ 31 w 41"/>
                  <a:gd name="T29" fmla="*/ 17 h 56"/>
                  <a:gd name="T30" fmla="*/ 33 w 41"/>
                  <a:gd name="T31" fmla="*/ 13 h 56"/>
                  <a:gd name="T32" fmla="*/ 39 w 41"/>
                  <a:gd name="T33" fmla="*/ 13 h 56"/>
                  <a:gd name="T34" fmla="*/ 39 w 41"/>
                  <a:gd name="T35" fmla="*/ 15 h 56"/>
                  <a:gd name="T36" fmla="*/ 39 w 41"/>
                  <a:gd name="T37" fmla="*/ 21 h 56"/>
                  <a:gd name="T38" fmla="*/ 35 w 41"/>
                  <a:gd name="T39" fmla="*/ 25 h 56"/>
                  <a:gd name="T40" fmla="*/ 37 w 41"/>
                  <a:gd name="T41" fmla="*/ 29 h 56"/>
                  <a:gd name="T42" fmla="*/ 35 w 41"/>
                  <a:gd name="T43" fmla="*/ 29 h 56"/>
                  <a:gd name="T44" fmla="*/ 29 w 41"/>
                  <a:gd name="T45" fmla="*/ 29 h 56"/>
                  <a:gd name="T46" fmla="*/ 27 w 41"/>
                  <a:gd name="T47" fmla="*/ 33 h 56"/>
                  <a:gd name="T48" fmla="*/ 29 w 41"/>
                  <a:gd name="T49" fmla="*/ 37 h 56"/>
                  <a:gd name="T50" fmla="*/ 27 w 41"/>
                  <a:gd name="T51" fmla="*/ 41 h 56"/>
                  <a:gd name="T52" fmla="*/ 25 w 41"/>
                  <a:gd name="T53" fmla="*/ 44 h 56"/>
                  <a:gd name="T54" fmla="*/ 22 w 41"/>
                  <a:gd name="T55" fmla="*/ 46 h 56"/>
                  <a:gd name="T56" fmla="*/ 20 w 41"/>
                  <a:gd name="T57" fmla="*/ 50 h 56"/>
                  <a:gd name="T58" fmla="*/ 16 w 41"/>
                  <a:gd name="T59" fmla="*/ 56 h 56"/>
                  <a:gd name="T60" fmla="*/ 12 w 41"/>
                  <a:gd name="T61" fmla="*/ 54 h 56"/>
                  <a:gd name="T62" fmla="*/ 10 w 41"/>
                  <a:gd name="T63" fmla="*/ 54 h 56"/>
                  <a:gd name="T64" fmla="*/ 8 w 41"/>
                  <a:gd name="T65" fmla="*/ 54 h 56"/>
                  <a:gd name="T66" fmla="*/ 10 w 41"/>
                  <a:gd name="T67" fmla="*/ 50 h 56"/>
                  <a:gd name="T68" fmla="*/ 12 w 41"/>
                  <a:gd name="T69" fmla="*/ 44 h 56"/>
                  <a:gd name="T70" fmla="*/ 14 w 41"/>
                  <a:gd name="T71" fmla="*/ 41 h 56"/>
                  <a:gd name="T72" fmla="*/ 10 w 41"/>
                  <a:gd name="T73" fmla="*/ 37 h 56"/>
                  <a:gd name="T74" fmla="*/ 6 w 41"/>
                  <a:gd name="T75" fmla="*/ 35 h 56"/>
                  <a:gd name="T76" fmla="*/ 0 w 41"/>
                  <a:gd name="T77" fmla="*/ 31 h 56"/>
                  <a:gd name="T78" fmla="*/ 4 w 41"/>
                  <a:gd name="T79" fmla="*/ 27 h 56"/>
                  <a:gd name="T80" fmla="*/ 8 w 41"/>
                  <a:gd name="T81" fmla="*/ 25 h 56"/>
                  <a:gd name="T82" fmla="*/ 10 w 41"/>
                  <a:gd name="T83" fmla="*/ 21 h 56"/>
                  <a:gd name="T84" fmla="*/ 10 w 41"/>
                  <a:gd name="T85" fmla="*/ 19 h 56"/>
                  <a:gd name="T86" fmla="*/ 10 w 41"/>
                  <a:gd name="T87" fmla="*/ 17 h 56"/>
                  <a:gd name="T88" fmla="*/ 10 w 41"/>
                  <a:gd name="T89" fmla="*/ 15 h 56"/>
                  <a:gd name="T90" fmla="*/ 10 w 41"/>
                  <a:gd name="T91" fmla="*/ 10 h 56"/>
                  <a:gd name="T92" fmla="*/ 8 w 41"/>
                  <a:gd name="T93" fmla="*/ 8 h 56"/>
                  <a:gd name="T94" fmla="*/ 10 w 41"/>
                  <a:gd name="T95" fmla="*/ 8 h 56"/>
                  <a:gd name="T96" fmla="*/ 10 w 41"/>
                  <a:gd name="T97" fmla="*/ 6 h 56"/>
                  <a:gd name="T98" fmla="*/ 6 w 41"/>
                  <a:gd name="T99" fmla="*/ 6 h 56"/>
                  <a:gd name="T100" fmla="*/ 6 w 41"/>
                  <a:gd name="T101" fmla="*/ 2 h 56"/>
                  <a:gd name="T102" fmla="*/ 8 w 41"/>
                  <a:gd name="T103" fmla="*/ 2 h 56"/>
                  <a:gd name="T104" fmla="*/ 10 w 41"/>
                  <a:gd name="T10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56">
                    <a:moveTo>
                      <a:pt x="10" y="2"/>
                    </a:moveTo>
                    <a:lnTo>
                      <a:pt x="10" y="0"/>
                    </a:lnTo>
                    <a:lnTo>
                      <a:pt x="10" y="2"/>
                    </a:lnTo>
                    <a:close/>
                    <a:moveTo>
                      <a:pt x="10" y="2"/>
                    </a:moveTo>
                    <a:lnTo>
                      <a:pt x="10" y="4"/>
                    </a:lnTo>
                    <a:lnTo>
                      <a:pt x="10" y="6"/>
                    </a:lnTo>
                    <a:lnTo>
                      <a:pt x="8" y="4"/>
                    </a:lnTo>
                    <a:lnTo>
                      <a:pt x="8" y="6"/>
                    </a:lnTo>
                    <a:lnTo>
                      <a:pt x="10" y="6"/>
                    </a:lnTo>
                    <a:lnTo>
                      <a:pt x="12" y="6"/>
                    </a:lnTo>
                    <a:lnTo>
                      <a:pt x="12" y="8"/>
                    </a:lnTo>
                    <a:lnTo>
                      <a:pt x="12" y="6"/>
                    </a:lnTo>
                    <a:lnTo>
                      <a:pt x="14" y="6"/>
                    </a:lnTo>
                    <a:lnTo>
                      <a:pt x="14" y="8"/>
                    </a:lnTo>
                    <a:lnTo>
                      <a:pt x="14" y="10"/>
                    </a:lnTo>
                    <a:lnTo>
                      <a:pt x="16" y="10"/>
                    </a:lnTo>
                    <a:lnTo>
                      <a:pt x="16" y="8"/>
                    </a:lnTo>
                    <a:lnTo>
                      <a:pt x="16" y="6"/>
                    </a:lnTo>
                    <a:lnTo>
                      <a:pt x="16" y="4"/>
                    </a:lnTo>
                    <a:lnTo>
                      <a:pt x="16" y="2"/>
                    </a:lnTo>
                    <a:lnTo>
                      <a:pt x="14" y="2"/>
                    </a:lnTo>
                    <a:lnTo>
                      <a:pt x="16" y="2"/>
                    </a:lnTo>
                    <a:lnTo>
                      <a:pt x="16" y="4"/>
                    </a:lnTo>
                    <a:lnTo>
                      <a:pt x="18" y="4"/>
                    </a:lnTo>
                    <a:lnTo>
                      <a:pt x="18" y="6"/>
                    </a:lnTo>
                    <a:lnTo>
                      <a:pt x="20" y="6"/>
                    </a:lnTo>
                    <a:lnTo>
                      <a:pt x="20" y="8"/>
                    </a:lnTo>
                    <a:lnTo>
                      <a:pt x="18" y="8"/>
                    </a:lnTo>
                    <a:lnTo>
                      <a:pt x="20" y="8"/>
                    </a:lnTo>
                    <a:lnTo>
                      <a:pt x="20" y="10"/>
                    </a:lnTo>
                    <a:lnTo>
                      <a:pt x="20" y="12"/>
                    </a:lnTo>
                    <a:lnTo>
                      <a:pt x="20" y="13"/>
                    </a:lnTo>
                    <a:lnTo>
                      <a:pt x="22" y="13"/>
                    </a:lnTo>
                    <a:lnTo>
                      <a:pt x="20" y="13"/>
                    </a:lnTo>
                    <a:lnTo>
                      <a:pt x="20" y="12"/>
                    </a:lnTo>
                    <a:lnTo>
                      <a:pt x="20" y="13"/>
                    </a:lnTo>
                    <a:lnTo>
                      <a:pt x="22" y="13"/>
                    </a:lnTo>
                    <a:lnTo>
                      <a:pt x="22" y="15"/>
                    </a:lnTo>
                    <a:lnTo>
                      <a:pt x="22" y="13"/>
                    </a:lnTo>
                    <a:lnTo>
                      <a:pt x="24" y="15"/>
                    </a:lnTo>
                    <a:lnTo>
                      <a:pt x="25" y="15"/>
                    </a:lnTo>
                    <a:lnTo>
                      <a:pt x="27" y="15"/>
                    </a:lnTo>
                    <a:lnTo>
                      <a:pt x="27" y="17"/>
                    </a:lnTo>
                    <a:lnTo>
                      <a:pt x="29" y="17"/>
                    </a:lnTo>
                    <a:lnTo>
                      <a:pt x="31" y="17"/>
                    </a:lnTo>
                    <a:lnTo>
                      <a:pt x="33" y="17"/>
                    </a:lnTo>
                    <a:lnTo>
                      <a:pt x="33" y="15"/>
                    </a:lnTo>
                    <a:lnTo>
                      <a:pt x="33" y="13"/>
                    </a:lnTo>
                    <a:lnTo>
                      <a:pt x="35" y="13"/>
                    </a:lnTo>
                    <a:lnTo>
                      <a:pt x="37" y="13"/>
                    </a:lnTo>
                    <a:lnTo>
                      <a:pt x="39" y="13"/>
                    </a:lnTo>
                    <a:lnTo>
                      <a:pt x="41" y="13"/>
                    </a:lnTo>
                    <a:lnTo>
                      <a:pt x="41" y="15"/>
                    </a:lnTo>
                    <a:lnTo>
                      <a:pt x="39" y="15"/>
                    </a:lnTo>
                    <a:lnTo>
                      <a:pt x="39" y="17"/>
                    </a:lnTo>
                    <a:lnTo>
                      <a:pt x="39" y="19"/>
                    </a:lnTo>
                    <a:lnTo>
                      <a:pt x="39" y="21"/>
                    </a:lnTo>
                    <a:lnTo>
                      <a:pt x="39" y="23"/>
                    </a:lnTo>
                    <a:lnTo>
                      <a:pt x="37" y="25"/>
                    </a:lnTo>
                    <a:lnTo>
                      <a:pt x="35" y="25"/>
                    </a:lnTo>
                    <a:lnTo>
                      <a:pt x="35" y="27"/>
                    </a:lnTo>
                    <a:lnTo>
                      <a:pt x="35" y="29"/>
                    </a:lnTo>
                    <a:lnTo>
                      <a:pt x="37" y="29"/>
                    </a:lnTo>
                    <a:lnTo>
                      <a:pt x="35" y="29"/>
                    </a:lnTo>
                    <a:lnTo>
                      <a:pt x="35" y="31"/>
                    </a:lnTo>
                    <a:lnTo>
                      <a:pt x="35" y="29"/>
                    </a:lnTo>
                    <a:lnTo>
                      <a:pt x="33" y="29"/>
                    </a:lnTo>
                    <a:lnTo>
                      <a:pt x="31" y="29"/>
                    </a:lnTo>
                    <a:lnTo>
                      <a:pt x="29" y="29"/>
                    </a:lnTo>
                    <a:lnTo>
                      <a:pt x="29" y="31"/>
                    </a:lnTo>
                    <a:lnTo>
                      <a:pt x="27" y="31"/>
                    </a:lnTo>
                    <a:lnTo>
                      <a:pt x="27" y="33"/>
                    </a:lnTo>
                    <a:lnTo>
                      <a:pt x="27" y="35"/>
                    </a:lnTo>
                    <a:lnTo>
                      <a:pt x="29" y="35"/>
                    </a:lnTo>
                    <a:lnTo>
                      <a:pt x="29" y="37"/>
                    </a:lnTo>
                    <a:lnTo>
                      <a:pt x="27" y="37"/>
                    </a:lnTo>
                    <a:lnTo>
                      <a:pt x="27" y="39"/>
                    </a:lnTo>
                    <a:lnTo>
                      <a:pt x="27" y="41"/>
                    </a:lnTo>
                    <a:lnTo>
                      <a:pt x="25" y="41"/>
                    </a:lnTo>
                    <a:lnTo>
                      <a:pt x="25" y="42"/>
                    </a:lnTo>
                    <a:lnTo>
                      <a:pt x="25" y="44"/>
                    </a:lnTo>
                    <a:lnTo>
                      <a:pt x="24" y="44"/>
                    </a:lnTo>
                    <a:lnTo>
                      <a:pt x="24" y="46"/>
                    </a:lnTo>
                    <a:lnTo>
                      <a:pt x="22" y="46"/>
                    </a:lnTo>
                    <a:lnTo>
                      <a:pt x="22" y="48"/>
                    </a:lnTo>
                    <a:lnTo>
                      <a:pt x="22" y="50"/>
                    </a:lnTo>
                    <a:lnTo>
                      <a:pt x="20" y="50"/>
                    </a:lnTo>
                    <a:lnTo>
                      <a:pt x="20" y="52"/>
                    </a:lnTo>
                    <a:lnTo>
                      <a:pt x="18" y="54"/>
                    </a:lnTo>
                    <a:lnTo>
                      <a:pt x="16" y="56"/>
                    </a:lnTo>
                    <a:lnTo>
                      <a:pt x="14" y="56"/>
                    </a:lnTo>
                    <a:lnTo>
                      <a:pt x="14" y="54"/>
                    </a:lnTo>
                    <a:lnTo>
                      <a:pt x="12" y="54"/>
                    </a:lnTo>
                    <a:lnTo>
                      <a:pt x="10" y="54"/>
                    </a:lnTo>
                    <a:lnTo>
                      <a:pt x="10" y="52"/>
                    </a:lnTo>
                    <a:lnTo>
                      <a:pt x="10" y="54"/>
                    </a:lnTo>
                    <a:lnTo>
                      <a:pt x="10" y="52"/>
                    </a:lnTo>
                    <a:lnTo>
                      <a:pt x="10" y="54"/>
                    </a:lnTo>
                    <a:lnTo>
                      <a:pt x="8" y="54"/>
                    </a:lnTo>
                    <a:lnTo>
                      <a:pt x="8" y="52"/>
                    </a:lnTo>
                    <a:lnTo>
                      <a:pt x="10" y="52"/>
                    </a:lnTo>
                    <a:lnTo>
                      <a:pt x="10" y="50"/>
                    </a:lnTo>
                    <a:lnTo>
                      <a:pt x="12" y="48"/>
                    </a:lnTo>
                    <a:lnTo>
                      <a:pt x="12" y="46"/>
                    </a:lnTo>
                    <a:lnTo>
                      <a:pt x="12" y="44"/>
                    </a:lnTo>
                    <a:lnTo>
                      <a:pt x="14" y="44"/>
                    </a:lnTo>
                    <a:lnTo>
                      <a:pt x="14" y="42"/>
                    </a:lnTo>
                    <a:lnTo>
                      <a:pt x="14" y="41"/>
                    </a:lnTo>
                    <a:lnTo>
                      <a:pt x="12" y="41"/>
                    </a:lnTo>
                    <a:lnTo>
                      <a:pt x="12" y="39"/>
                    </a:lnTo>
                    <a:lnTo>
                      <a:pt x="10" y="37"/>
                    </a:lnTo>
                    <a:lnTo>
                      <a:pt x="8" y="37"/>
                    </a:lnTo>
                    <a:lnTo>
                      <a:pt x="6" y="37"/>
                    </a:lnTo>
                    <a:lnTo>
                      <a:pt x="6" y="35"/>
                    </a:lnTo>
                    <a:lnTo>
                      <a:pt x="4" y="35"/>
                    </a:lnTo>
                    <a:lnTo>
                      <a:pt x="2" y="33"/>
                    </a:lnTo>
                    <a:lnTo>
                      <a:pt x="0" y="31"/>
                    </a:lnTo>
                    <a:lnTo>
                      <a:pt x="2" y="31"/>
                    </a:lnTo>
                    <a:lnTo>
                      <a:pt x="2" y="29"/>
                    </a:lnTo>
                    <a:lnTo>
                      <a:pt x="4" y="27"/>
                    </a:lnTo>
                    <a:lnTo>
                      <a:pt x="6" y="27"/>
                    </a:lnTo>
                    <a:lnTo>
                      <a:pt x="8" y="27"/>
                    </a:lnTo>
                    <a:lnTo>
                      <a:pt x="8" y="25"/>
                    </a:lnTo>
                    <a:lnTo>
                      <a:pt x="8" y="23"/>
                    </a:lnTo>
                    <a:lnTo>
                      <a:pt x="8" y="21"/>
                    </a:lnTo>
                    <a:lnTo>
                      <a:pt x="10" y="21"/>
                    </a:lnTo>
                    <a:lnTo>
                      <a:pt x="10" y="19"/>
                    </a:lnTo>
                    <a:lnTo>
                      <a:pt x="12" y="19"/>
                    </a:lnTo>
                    <a:lnTo>
                      <a:pt x="10" y="19"/>
                    </a:lnTo>
                    <a:lnTo>
                      <a:pt x="10" y="17"/>
                    </a:lnTo>
                    <a:lnTo>
                      <a:pt x="10" y="19"/>
                    </a:lnTo>
                    <a:lnTo>
                      <a:pt x="10" y="17"/>
                    </a:lnTo>
                    <a:lnTo>
                      <a:pt x="10" y="15"/>
                    </a:lnTo>
                    <a:lnTo>
                      <a:pt x="12" y="15"/>
                    </a:lnTo>
                    <a:lnTo>
                      <a:pt x="10" y="15"/>
                    </a:lnTo>
                    <a:lnTo>
                      <a:pt x="10" y="13"/>
                    </a:lnTo>
                    <a:lnTo>
                      <a:pt x="10" y="12"/>
                    </a:lnTo>
                    <a:lnTo>
                      <a:pt x="10" y="10"/>
                    </a:lnTo>
                    <a:lnTo>
                      <a:pt x="10" y="12"/>
                    </a:lnTo>
                    <a:lnTo>
                      <a:pt x="8" y="10"/>
                    </a:lnTo>
                    <a:lnTo>
                      <a:pt x="8" y="8"/>
                    </a:lnTo>
                    <a:lnTo>
                      <a:pt x="8" y="10"/>
                    </a:lnTo>
                    <a:lnTo>
                      <a:pt x="10" y="10"/>
                    </a:lnTo>
                    <a:lnTo>
                      <a:pt x="10" y="8"/>
                    </a:lnTo>
                    <a:lnTo>
                      <a:pt x="12" y="8"/>
                    </a:lnTo>
                    <a:lnTo>
                      <a:pt x="10" y="8"/>
                    </a:lnTo>
                    <a:lnTo>
                      <a:pt x="10" y="6"/>
                    </a:lnTo>
                    <a:lnTo>
                      <a:pt x="8" y="6"/>
                    </a:lnTo>
                    <a:lnTo>
                      <a:pt x="8" y="8"/>
                    </a:lnTo>
                    <a:lnTo>
                      <a:pt x="6" y="6"/>
                    </a:lnTo>
                    <a:lnTo>
                      <a:pt x="6" y="4"/>
                    </a:lnTo>
                    <a:lnTo>
                      <a:pt x="4" y="2"/>
                    </a:lnTo>
                    <a:lnTo>
                      <a:pt x="6" y="2"/>
                    </a:lnTo>
                    <a:lnTo>
                      <a:pt x="6" y="4"/>
                    </a:lnTo>
                    <a:lnTo>
                      <a:pt x="6" y="2"/>
                    </a:lnTo>
                    <a:lnTo>
                      <a:pt x="8" y="2"/>
                    </a:lnTo>
                    <a:lnTo>
                      <a:pt x="6" y="2"/>
                    </a:lnTo>
                    <a:lnTo>
                      <a:pt x="6" y="0"/>
                    </a:lnTo>
                    <a:lnTo>
                      <a:pt x="10" y="0"/>
                    </a:lnTo>
                    <a:lnTo>
                      <a:pt x="1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5" name="Freeform 1520"/>
              <p:cNvSpPr>
                <a:spLocks noEditPoints="1"/>
              </p:cNvSpPr>
              <p:nvPr/>
            </p:nvSpPr>
            <p:spPr bwMode="gray">
              <a:xfrm>
                <a:off x="4560427" y="1993189"/>
                <a:ext cx="69581" cy="71514"/>
              </a:xfrm>
              <a:custGeom>
                <a:avLst/>
                <a:gdLst>
                  <a:gd name="T0" fmla="*/ 39 w 72"/>
                  <a:gd name="T1" fmla="*/ 66 h 74"/>
                  <a:gd name="T2" fmla="*/ 47 w 72"/>
                  <a:gd name="T3" fmla="*/ 68 h 74"/>
                  <a:gd name="T4" fmla="*/ 54 w 72"/>
                  <a:gd name="T5" fmla="*/ 68 h 74"/>
                  <a:gd name="T6" fmla="*/ 51 w 72"/>
                  <a:gd name="T7" fmla="*/ 72 h 74"/>
                  <a:gd name="T8" fmla="*/ 33 w 72"/>
                  <a:gd name="T9" fmla="*/ 66 h 74"/>
                  <a:gd name="T10" fmla="*/ 64 w 72"/>
                  <a:gd name="T11" fmla="*/ 66 h 74"/>
                  <a:gd name="T12" fmla="*/ 27 w 72"/>
                  <a:gd name="T13" fmla="*/ 56 h 74"/>
                  <a:gd name="T14" fmla="*/ 70 w 72"/>
                  <a:gd name="T15" fmla="*/ 58 h 74"/>
                  <a:gd name="T16" fmla="*/ 64 w 72"/>
                  <a:gd name="T17" fmla="*/ 56 h 74"/>
                  <a:gd name="T18" fmla="*/ 70 w 72"/>
                  <a:gd name="T19" fmla="*/ 54 h 74"/>
                  <a:gd name="T20" fmla="*/ 20 w 72"/>
                  <a:gd name="T21" fmla="*/ 54 h 74"/>
                  <a:gd name="T22" fmla="*/ 49 w 72"/>
                  <a:gd name="T23" fmla="*/ 54 h 74"/>
                  <a:gd name="T24" fmla="*/ 62 w 72"/>
                  <a:gd name="T25" fmla="*/ 52 h 74"/>
                  <a:gd name="T26" fmla="*/ 47 w 72"/>
                  <a:gd name="T27" fmla="*/ 50 h 74"/>
                  <a:gd name="T28" fmla="*/ 62 w 72"/>
                  <a:gd name="T29" fmla="*/ 50 h 74"/>
                  <a:gd name="T30" fmla="*/ 51 w 72"/>
                  <a:gd name="T31" fmla="*/ 50 h 74"/>
                  <a:gd name="T32" fmla="*/ 33 w 72"/>
                  <a:gd name="T33" fmla="*/ 46 h 74"/>
                  <a:gd name="T34" fmla="*/ 45 w 72"/>
                  <a:gd name="T35" fmla="*/ 46 h 74"/>
                  <a:gd name="T36" fmla="*/ 41 w 72"/>
                  <a:gd name="T37" fmla="*/ 43 h 74"/>
                  <a:gd name="T38" fmla="*/ 58 w 72"/>
                  <a:gd name="T39" fmla="*/ 43 h 74"/>
                  <a:gd name="T40" fmla="*/ 43 w 72"/>
                  <a:gd name="T41" fmla="*/ 43 h 74"/>
                  <a:gd name="T42" fmla="*/ 8 w 72"/>
                  <a:gd name="T43" fmla="*/ 37 h 74"/>
                  <a:gd name="T44" fmla="*/ 54 w 72"/>
                  <a:gd name="T45" fmla="*/ 35 h 74"/>
                  <a:gd name="T46" fmla="*/ 51 w 72"/>
                  <a:gd name="T47" fmla="*/ 33 h 74"/>
                  <a:gd name="T48" fmla="*/ 8 w 72"/>
                  <a:gd name="T49" fmla="*/ 31 h 74"/>
                  <a:gd name="T50" fmla="*/ 41 w 72"/>
                  <a:gd name="T51" fmla="*/ 29 h 74"/>
                  <a:gd name="T52" fmla="*/ 41 w 72"/>
                  <a:gd name="T53" fmla="*/ 39 h 74"/>
                  <a:gd name="T54" fmla="*/ 35 w 72"/>
                  <a:gd name="T55" fmla="*/ 37 h 74"/>
                  <a:gd name="T56" fmla="*/ 31 w 72"/>
                  <a:gd name="T57" fmla="*/ 29 h 74"/>
                  <a:gd name="T58" fmla="*/ 4 w 72"/>
                  <a:gd name="T59" fmla="*/ 27 h 74"/>
                  <a:gd name="T60" fmla="*/ 56 w 72"/>
                  <a:gd name="T61" fmla="*/ 29 h 74"/>
                  <a:gd name="T62" fmla="*/ 45 w 72"/>
                  <a:gd name="T63" fmla="*/ 25 h 74"/>
                  <a:gd name="T64" fmla="*/ 2 w 72"/>
                  <a:gd name="T65" fmla="*/ 21 h 74"/>
                  <a:gd name="T66" fmla="*/ 47 w 72"/>
                  <a:gd name="T67" fmla="*/ 19 h 74"/>
                  <a:gd name="T68" fmla="*/ 41 w 72"/>
                  <a:gd name="T69" fmla="*/ 12 h 74"/>
                  <a:gd name="T70" fmla="*/ 25 w 72"/>
                  <a:gd name="T71" fmla="*/ 6 h 74"/>
                  <a:gd name="T72" fmla="*/ 39 w 72"/>
                  <a:gd name="T73" fmla="*/ 2 h 74"/>
                  <a:gd name="T74" fmla="*/ 52 w 72"/>
                  <a:gd name="T75" fmla="*/ 4 h 74"/>
                  <a:gd name="T76" fmla="*/ 54 w 72"/>
                  <a:gd name="T77" fmla="*/ 10 h 74"/>
                  <a:gd name="T78" fmla="*/ 41 w 72"/>
                  <a:gd name="T79" fmla="*/ 10 h 74"/>
                  <a:gd name="T80" fmla="*/ 37 w 72"/>
                  <a:gd name="T81" fmla="*/ 15 h 74"/>
                  <a:gd name="T82" fmla="*/ 35 w 72"/>
                  <a:gd name="T83" fmla="*/ 19 h 74"/>
                  <a:gd name="T84" fmla="*/ 29 w 72"/>
                  <a:gd name="T85" fmla="*/ 15 h 74"/>
                  <a:gd name="T86" fmla="*/ 25 w 72"/>
                  <a:gd name="T87" fmla="*/ 15 h 74"/>
                  <a:gd name="T88" fmla="*/ 29 w 72"/>
                  <a:gd name="T89" fmla="*/ 27 h 74"/>
                  <a:gd name="T90" fmla="*/ 25 w 72"/>
                  <a:gd name="T91" fmla="*/ 31 h 74"/>
                  <a:gd name="T92" fmla="*/ 37 w 72"/>
                  <a:gd name="T93" fmla="*/ 37 h 74"/>
                  <a:gd name="T94" fmla="*/ 33 w 72"/>
                  <a:gd name="T95" fmla="*/ 41 h 74"/>
                  <a:gd name="T96" fmla="*/ 29 w 72"/>
                  <a:gd name="T97" fmla="*/ 45 h 74"/>
                  <a:gd name="T98" fmla="*/ 29 w 72"/>
                  <a:gd name="T99" fmla="*/ 56 h 74"/>
                  <a:gd name="T100" fmla="*/ 22 w 72"/>
                  <a:gd name="T101" fmla="*/ 50 h 74"/>
                  <a:gd name="T102" fmla="*/ 14 w 72"/>
                  <a:gd name="T103" fmla="*/ 43 h 74"/>
                  <a:gd name="T104" fmla="*/ 23 w 72"/>
                  <a:gd name="T105" fmla="*/ 39 h 74"/>
                  <a:gd name="T106" fmla="*/ 27 w 72"/>
                  <a:gd name="T107" fmla="*/ 39 h 74"/>
                  <a:gd name="T108" fmla="*/ 18 w 72"/>
                  <a:gd name="T109" fmla="*/ 37 h 74"/>
                  <a:gd name="T110" fmla="*/ 12 w 72"/>
                  <a:gd name="T111" fmla="*/ 31 h 74"/>
                  <a:gd name="T112" fmla="*/ 14 w 72"/>
                  <a:gd name="T113" fmla="*/ 29 h 74"/>
                  <a:gd name="T114" fmla="*/ 4 w 72"/>
                  <a:gd name="T115" fmla="*/ 23 h 74"/>
                  <a:gd name="T116" fmla="*/ 10 w 72"/>
                  <a:gd name="T117"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 h="74">
                    <a:moveTo>
                      <a:pt x="39" y="74"/>
                    </a:moveTo>
                    <a:lnTo>
                      <a:pt x="37" y="74"/>
                    </a:lnTo>
                    <a:lnTo>
                      <a:pt x="37" y="72"/>
                    </a:lnTo>
                    <a:lnTo>
                      <a:pt x="39" y="72"/>
                    </a:lnTo>
                    <a:lnTo>
                      <a:pt x="39" y="74"/>
                    </a:lnTo>
                    <a:close/>
                    <a:moveTo>
                      <a:pt x="62" y="66"/>
                    </a:moveTo>
                    <a:lnTo>
                      <a:pt x="62" y="68"/>
                    </a:lnTo>
                    <a:lnTo>
                      <a:pt x="60" y="68"/>
                    </a:lnTo>
                    <a:lnTo>
                      <a:pt x="60" y="66"/>
                    </a:lnTo>
                    <a:lnTo>
                      <a:pt x="62" y="66"/>
                    </a:lnTo>
                    <a:close/>
                    <a:moveTo>
                      <a:pt x="37" y="66"/>
                    </a:moveTo>
                    <a:lnTo>
                      <a:pt x="39" y="66"/>
                    </a:lnTo>
                    <a:lnTo>
                      <a:pt x="37" y="66"/>
                    </a:lnTo>
                    <a:lnTo>
                      <a:pt x="39" y="66"/>
                    </a:lnTo>
                    <a:lnTo>
                      <a:pt x="39" y="68"/>
                    </a:lnTo>
                    <a:lnTo>
                      <a:pt x="41" y="68"/>
                    </a:lnTo>
                    <a:lnTo>
                      <a:pt x="43" y="68"/>
                    </a:lnTo>
                    <a:lnTo>
                      <a:pt x="43" y="66"/>
                    </a:lnTo>
                    <a:lnTo>
                      <a:pt x="45" y="68"/>
                    </a:lnTo>
                    <a:lnTo>
                      <a:pt x="45" y="66"/>
                    </a:lnTo>
                    <a:lnTo>
                      <a:pt x="45" y="68"/>
                    </a:lnTo>
                    <a:lnTo>
                      <a:pt x="45" y="66"/>
                    </a:lnTo>
                    <a:lnTo>
                      <a:pt x="45" y="68"/>
                    </a:lnTo>
                    <a:lnTo>
                      <a:pt x="47" y="68"/>
                    </a:lnTo>
                    <a:lnTo>
                      <a:pt x="49" y="68"/>
                    </a:lnTo>
                    <a:lnTo>
                      <a:pt x="51" y="68"/>
                    </a:lnTo>
                    <a:lnTo>
                      <a:pt x="52" y="68"/>
                    </a:lnTo>
                    <a:lnTo>
                      <a:pt x="51" y="68"/>
                    </a:lnTo>
                    <a:lnTo>
                      <a:pt x="52" y="68"/>
                    </a:lnTo>
                    <a:lnTo>
                      <a:pt x="51" y="68"/>
                    </a:lnTo>
                    <a:lnTo>
                      <a:pt x="52" y="68"/>
                    </a:lnTo>
                    <a:lnTo>
                      <a:pt x="51" y="68"/>
                    </a:lnTo>
                    <a:lnTo>
                      <a:pt x="51" y="70"/>
                    </a:lnTo>
                    <a:lnTo>
                      <a:pt x="52" y="70"/>
                    </a:lnTo>
                    <a:lnTo>
                      <a:pt x="54" y="70"/>
                    </a:lnTo>
                    <a:lnTo>
                      <a:pt x="54" y="68"/>
                    </a:lnTo>
                    <a:lnTo>
                      <a:pt x="54" y="70"/>
                    </a:lnTo>
                    <a:lnTo>
                      <a:pt x="54" y="68"/>
                    </a:lnTo>
                    <a:lnTo>
                      <a:pt x="56" y="68"/>
                    </a:lnTo>
                    <a:lnTo>
                      <a:pt x="56" y="70"/>
                    </a:lnTo>
                    <a:lnTo>
                      <a:pt x="54" y="70"/>
                    </a:lnTo>
                    <a:lnTo>
                      <a:pt x="54" y="72"/>
                    </a:lnTo>
                    <a:lnTo>
                      <a:pt x="54" y="70"/>
                    </a:lnTo>
                    <a:lnTo>
                      <a:pt x="52" y="70"/>
                    </a:lnTo>
                    <a:lnTo>
                      <a:pt x="52" y="72"/>
                    </a:lnTo>
                    <a:lnTo>
                      <a:pt x="52" y="70"/>
                    </a:lnTo>
                    <a:lnTo>
                      <a:pt x="52" y="72"/>
                    </a:lnTo>
                    <a:lnTo>
                      <a:pt x="51" y="72"/>
                    </a:lnTo>
                    <a:lnTo>
                      <a:pt x="49" y="72"/>
                    </a:lnTo>
                    <a:lnTo>
                      <a:pt x="47" y="72"/>
                    </a:lnTo>
                    <a:lnTo>
                      <a:pt x="45" y="72"/>
                    </a:lnTo>
                    <a:lnTo>
                      <a:pt x="43" y="72"/>
                    </a:lnTo>
                    <a:lnTo>
                      <a:pt x="43" y="70"/>
                    </a:lnTo>
                    <a:lnTo>
                      <a:pt x="41" y="70"/>
                    </a:lnTo>
                    <a:lnTo>
                      <a:pt x="39" y="70"/>
                    </a:lnTo>
                    <a:lnTo>
                      <a:pt x="37" y="70"/>
                    </a:lnTo>
                    <a:lnTo>
                      <a:pt x="37" y="68"/>
                    </a:lnTo>
                    <a:lnTo>
                      <a:pt x="35" y="68"/>
                    </a:lnTo>
                    <a:lnTo>
                      <a:pt x="33" y="68"/>
                    </a:lnTo>
                    <a:lnTo>
                      <a:pt x="33" y="66"/>
                    </a:lnTo>
                    <a:lnTo>
                      <a:pt x="33" y="64"/>
                    </a:lnTo>
                    <a:lnTo>
                      <a:pt x="33" y="66"/>
                    </a:lnTo>
                    <a:lnTo>
                      <a:pt x="35" y="66"/>
                    </a:lnTo>
                    <a:lnTo>
                      <a:pt x="35" y="64"/>
                    </a:lnTo>
                    <a:lnTo>
                      <a:pt x="35" y="66"/>
                    </a:lnTo>
                    <a:lnTo>
                      <a:pt x="37" y="66"/>
                    </a:lnTo>
                    <a:close/>
                    <a:moveTo>
                      <a:pt x="64" y="62"/>
                    </a:moveTo>
                    <a:lnTo>
                      <a:pt x="64" y="64"/>
                    </a:lnTo>
                    <a:lnTo>
                      <a:pt x="62" y="64"/>
                    </a:lnTo>
                    <a:lnTo>
                      <a:pt x="64" y="66"/>
                    </a:lnTo>
                    <a:lnTo>
                      <a:pt x="62" y="66"/>
                    </a:lnTo>
                    <a:lnTo>
                      <a:pt x="64" y="66"/>
                    </a:lnTo>
                    <a:lnTo>
                      <a:pt x="62" y="66"/>
                    </a:lnTo>
                    <a:lnTo>
                      <a:pt x="62" y="68"/>
                    </a:lnTo>
                    <a:lnTo>
                      <a:pt x="62" y="66"/>
                    </a:lnTo>
                    <a:lnTo>
                      <a:pt x="62" y="64"/>
                    </a:lnTo>
                    <a:lnTo>
                      <a:pt x="62" y="62"/>
                    </a:lnTo>
                    <a:lnTo>
                      <a:pt x="64" y="62"/>
                    </a:lnTo>
                    <a:close/>
                    <a:moveTo>
                      <a:pt x="29" y="58"/>
                    </a:moveTo>
                    <a:lnTo>
                      <a:pt x="29" y="60"/>
                    </a:lnTo>
                    <a:lnTo>
                      <a:pt x="27" y="60"/>
                    </a:lnTo>
                    <a:lnTo>
                      <a:pt x="29" y="58"/>
                    </a:lnTo>
                    <a:lnTo>
                      <a:pt x="27" y="58"/>
                    </a:lnTo>
                    <a:lnTo>
                      <a:pt x="27" y="56"/>
                    </a:lnTo>
                    <a:lnTo>
                      <a:pt x="29" y="56"/>
                    </a:lnTo>
                    <a:lnTo>
                      <a:pt x="29" y="58"/>
                    </a:lnTo>
                    <a:close/>
                    <a:moveTo>
                      <a:pt x="52" y="56"/>
                    </a:moveTo>
                    <a:lnTo>
                      <a:pt x="52" y="58"/>
                    </a:lnTo>
                    <a:lnTo>
                      <a:pt x="52" y="56"/>
                    </a:lnTo>
                    <a:lnTo>
                      <a:pt x="52" y="58"/>
                    </a:lnTo>
                    <a:lnTo>
                      <a:pt x="51" y="58"/>
                    </a:lnTo>
                    <a:lnTo>
                      <a:pt x="51" y="56"/>
                    </a:lnTo>
                    <a:lnTo>
                      <a:pt x="52" y="56"/>
                    </a:lnTo>
                    <a:close/>
                    <a:moveTo>
                      <a:pt x="72" y="56"/>
                    </a:moveTo>
                    <a:lnTo>
                      <a:pt x="72" y="58"/>
                    </a:lnTo>
                    <a:lnTo>
                      <a:pt x="70" y="58"/>
                    </a:lnTo>
                    <a:lnTo>
                      <a:pt x="70" y="60"/>
                    </a:lnTo>
                    <a:lnTo>
                      <a:pt x="70" y="62"/>
                    </a:lnTo>
                    <a:lnTo>
                      <a:pt x="68" y="62"/>
                    </a:lnTo>
                    <a:lnTo>
                      <a:pt x="68" y="60"/>
                    </a:lnTo>
                    <a:lnTo>
                      <a:pt x="68" y="58"/>
                    </a:lnTo>
                    <a:lnTo>
                      <a:pt x="70" y="58"/>
                    </a:lnTo>
                    <a:lnTo>
                      <a:pt x="70" y="56"/>
                    </a:lnTo>
                    <a:lnTo>
                      <a:pt x="72" y="56"/>
                    </a:lnTo>
                    <a:close/>
                    <a:moveTo>
                      <a:pt x="49" y="56"/>
                    </a:moveTo>
                    <a:lnTo>
                      <a:pt x="49" y="58"/>
                    </a:lnTo>
                    <a:lnTo>
                      <a:pt x="49" y="56"/>
                    </a:lnTo>
                    <a:close/>
                    <a:moveTo>
                      <a:pt x="64" y="56"/>
                    </a:moveTo>
                    <a:lnTo>
                      <a:pt x="66" y="56"/>
                    </a:lnTo>
                    <a:lnTo>
                      <a:pt x="64" y="56"/>
                    </a:lnTo>
                    <a:close/>
                    <a:moveTo>
                      <a:pt x="64" y="54"/>
                    </a:moveTo>
                    <a:lnTo>
                      <a:pt x="62" y="54"/>
                    </a:lnTo>
                    <a:lnTo>
                      <a:pt x="64" y="54"/>
                    </a:lnTo>
                    <a:close/>
                    <a:moveTo>
                      <a:pt x="56" y="54"/>
                    </a:moveTo>
                    <a:lnTo>
                      <a:pt x="58" y="54"/>
                    </a:lnTo>
                    <a:lnTo>
                      <a:pt x="56" y="54"/>
                    </a:lnTo>
                    <a:lnTo>
                      <a:pt x="56" y="56"/>
                    </a:lnTo>
                    <a:lnTo>
                      <a:pt x="56" y="54"/>
                    </a:lnTo>
                    <a:close/>
                    <a:moveTo>
                      <a:pt x="68" y="54"/>
                    </a:moveTo>
                    <a:lnTo>
                      <a:pt x="70" y="54"/>
                    </a:lnTo>
                    <a:lnTo>
                      <a:pt x="68" y="54"/>
                    </a:lnTo>
                    <a:lnTo>
                      <a:pt x="70" y="54"/>
                    </a:lnTo>
                    <a:lnTo>
                      <a:pt x="68" y="54"/>
                    </a:lnTo>
                    <a:lnTo>
                      <a:pt x="70" y="54"/>
                    </a:lnTo>
                    <a:lnTo>
                      <a:pt x="70" y="56"/>
                    </a:lnTo>
                    <a:lnTo>
                      <a:pt x="68" y="56"/>
                    </a:lnTo>
                    <a:lnTo>
                      <a:pt x="68" y="54"/>
                    </a:lnTo>
                    <a:close/>
                    <a:moveTo>
                      <a:pt x="20" y="54"/>
                    </a:moveTo>
                    <a:lnTo>
                      <a:pt x="18" y="54"/>
                    </a:lnTo>
                    <a:lnTo>
                      <a:pt x="18" y="52"/>
                    </a:lnTo>
                    <a:lnTo>
                      <a:pt x="20" y="52"/>
                    </a:lnTo>
                    <a:lnTo>
                      <a:pt x="20" y="54"/>
                    </a:lnTo>
                    <a:close/>
                    <a:moveTo>
                      <a:pt x="41" y="52"/>
                    </a:moveTo>
                    <a:lnTo>
                      <a:pt x="41" y="54"/>
                    </a:lnTo>
                    <a:lnTo>
                      <a:pt x="39" y="54"/>
                    </a:lnTo>
                    <a:lnTo>
                      <a:pt x="39" y="52"/>
                    </a:lnTo>
                    <a:lnTo>
                      <a:pt x="41" y="52"/>
                    </a:lnTo>
                    <a:lnTo>
                      <a:pt x="41" y="54"/>
                    </a:lnTo>
                    <a:lnTo>
                      <a:pt x="41" y="52"/>
                    </a:lnTo>
                    <a:close/>
                    <a:moveTo>
                      <a:pt x="49" y="54"/>
                    </a:moveTo>
                    <a:lnTo>
                      <a:pt x="47" y="54"/>
                    </a:lnTo>
                    <a:lnTo>
                      <a:pt x="47" y="52"/>
                    </a:lnTo>
                    <a:lnTo>
                      <a:pt x="49" y="52"/>
                    </a:lnTo>
                    <a:lnTo>
                      <a:pt x="49" y="54"/>
                    </a:lnTo>
                    <a:close/>
                    <a:moveTo>
                      <a:pt x="37" y="52"/>
                    </a:moveTo>
                    <a:lnTo>
                      <a:pt x="35" y="52"/>
                    </a:lnTo>
                    <a:lnTo>
                      <a:pt x="37" y="52"/>
                    </a:lnTo>
                    <a:close/>
                    <a:moveTo>
                      <a:pt x="41" y="52"/>
                    </a:moveTo>
                    <a:lnTo>
                      <a:pt x="43" y="52"/>
                    </a:lnTo>
                    <a:lnTo>
                      <a:pt x="41" y="52"/>
                    </a:lnTo>
                    <a:close/>
                    <a:moveTo>
                      <a:pt x="64" y="52"/>
                    </a:moveTo>
                    <a:lnTo>
                      <a:pt x="62" y="52"/>
                    </a:lnTo>
                    <a:lnTo>
                      <a:pt x="62" y="54"/>
                    </a:lnTo>
                    <a:lnTo>
                      <a:pt x="60" y="54"/>
                    </a:lnTo>
                    <a:lnTo>
                      <a:pt x="60" y="52"/>
                    </a:lnTo>
                    <a:lnTo>
                      <a:pt x="62" y="52"/>
                    </a:lnTo>
                    <a:lnTo>
                      <a:pt x="64" y="52"/>
                    </a:lnTo>
                    <a:close/>
                    <a:moveTo>
                      <a:pt x="33" y="52"/>
                    </a:moveTo>
                    <a:lnTo>
                      <a:pt x="33" y="50"/>
                    </a:lnTo>
                    <a:lnTo>
                      <a:pt x="33" y="52"/>
                    </a:lnTo>
                    <a:close/>
                    <a:moveTo>
                      <a:pt x="54" y="52"/>
                    </a:moveTo>
                    <a:lnTo>
                      <a:pt x="52" y="52"/>
                    </a:lnTo>
                    <a:lnTo>
                      <a:pt x="51" y="52"/>
                    </a:lnTo>
                    <a:lnTo>
                      <a:pt x="52" y="52"/>
                    </a:lnTo>
                    <a:lnTo>
                      <a:pt x="52" y="50"/>
                    </a:lnTo>
                    <a:lnTo>
                      <a:pt x="54" y="50"/>
                    </a:lnTo>
                    <a:lnTo>
                      <a:pt x="54" y="52"/>
                    </a:lnTo>
                    <a:close/>
                    <a:moveTo>
                      <a:pt x="47" y="50"/>
                    </a:moveTo>
                    <a:lnTo>
                      <a:pt x="45" y="50"/>
                    </a:lnTo>
                    <a:lnTo>
                      <a:pt x="47" y="50"/>
                    </a:lnTo>
                    <a:close/>
                    <a:moveTo>
                      <a:pt x="43" y="50"/>
                    </a:moveTo>
                    <a:lnTo>
                      <a:pt x="43" y="52"/>
                    </a:lnTo>
                    <a:lnTo>
                      <a:pt x="43" y="50"/>
                    </a:lnTo>
                    <a:close/>
                    <a:moveTo>
                      <a:pt x="62" y="50"/>
                    </a:moveTo>
                    <a:lnTo>
                      <a:pt x="60" y="50"/>
                    </a:lnTo>
                    <a:lnTo>
                      <a:pt x="62" y="50"/>
                    </a:lnTo>
                    <a:lnTo>
                      <a:pt x="60" y="50"/>
                    </a:lnTo>
                    <a:lnTo>
                      <a:pt x="62" y="50"/>
                    </a:lnTo>
                    <a:lnTo>
                      <a:pt x="60" y="50"/>
                    </a:lnTo>
                    <a:lnTo>
                      <a:pt x="62" y="50"/>
                    </a:lnTo>
                    <a:close/>
                    <a:moveTo>
                      <a:pt x="52" y="48"/>
                    </a:moveTo>
                    <a:lnTo>
                      <a:pt x="52" y="50"/>
                    </a:lnTo>
                    <a:lnTo>
                      <a:pt x="52" y="48"/>
                    </a:lnTo>
                    <a:close/>
                    <a:moveTo>
                      <a:pt x="47" y="48"/>
                    </a:moveTo>
                    <a:lnTo>
                      <a:pt x="47" y="50"/>
                    </a:lnTo>
                    <a:lnTo>
                      <a:pt x="47" y="48"/>
                    </a:lnTo>
                    <a:lnTo>
                      <a:pt x="49" y="48"/>
                    </a:lnTo>
                    <a:lnTo>
                      <a:pt x="47" y="48"/>
                    </a:lnTo>
                    <a:close/>
                    <a:moveTo>
                      <a:pt x="60" y="48"/>
                    </a:moveTo>
                    <a:lnTo>
                      <a:pt x="60" y="50"/>
                    </a:lnTo>
                    <a:lnTo>
                      <a:pt x="60" y="48"/>
                    </a:lnTo>
                    <a:close/>
                    <a:moveTo>
                      <a:pt x="51" y="50"/>
                    </a:moveTo>
                    <a:lnTo>
                      <a:pt x="49" y="50"/>
                    </a:lnTo>
                    <a:lnTo>
                      <a:pt x="49" y="52"/>
                    </a:lnTo>
                    <a:lnTo>
                      <a:pt x="49" y="50"/>
                    </a:lnTo>
                    <a:lnTo>
                      <a:pt x="49" y="48"/>
                    </a:lnTo>
                    <a:lnTo>
                      <a:pt x="51" y="48"/>
                    </a:lnTo>
                    <a:lnTo>
                      <a:pt x="51" y="50"/>
                    </a:lnTo>
                    <a:close/>
                    <a:moveTo>
                      <a:pt x="41" y="48"/>
                    </a:moveTo>
                    <a:lnTo>
                      <a:pt x="41" y="50"/>
                    </a:lnTo>
                    <a:lnTo>
                      <a:pt x="41" y="48"/>
                    </a:lnTo>
                    <a:close/>
                    <a:moveTo>
                      <a:pt x="33" y="46"/>
                    </a:moveTo>
                    <a:lnTo>
                      <a:pt x="31" y="46"/>
                    </a:lnTo>
                    <a:lnTo>
                      <a:pt x="33" y="46"/>
                    </a:lnTo>
                    <a:close/>
                    <a:moveTo>
                      <a:pt x="58" y="46"/>
                    </a:moveTo>
                    <a:lnTo>
                      <a:pt x="58" y="48"/>
                    </a:lnTo>
                    <a:lnTo>
                      <a:pt x="58" y="46"/>
                    </a:lnTo>
                    <a:close/>
                    <a:moveTo>
                      <a:pt x="41" y="46"/>
                    </a:moveTo>
                    <a:lnTo>
                      <a:pt x="41" y="45"/>
                    </a:lnTo>
                    <a:lnTo>
                      <a:pt x="41" y="46"/>
                    </a:lnTo>
                    <a:close/>
                    <a:moveTo>
                      <a:pt x="49" y="45"/>
                    </a:moveTo>
                    <a:lnTo>
                      <a:pt x="49" y="46"/>
                    </a:lnTo>
                    <a:lnTo>
                      <a:pt x="49" y="45"/>
                    </a:lnTo>
                    <a:lnTo>
                      <a:pt x="49" y="46"/>
                    </a:lnTo>
                    <a:lnTo>
                      <a:pt x="49" y="45"/>
                    </a:lnTo>
                    <a:close/>
                    <a:moveTo>
                      <a:pt x="45" y="46"/>
                    </a:moveTo>
                    <a:lnTo>
                      <a:pt x="45" y="45"/>
                    </a:lnTo>
                    <a:lnTo>
                      <a:pt x="45" y="46"/>
                    </a:lnTo>
                    <a:close/>
                    <a:moveTo>
                      <a:pt x="47" y="45"/>
                    </a:moveTo>
                    <a:lnTo>
                      <a:pt x="45" y="45"/>
                    </a:lnTo>
                    <a:lnTo>
                      <a:pt x="45" y="43"/>
                    </a:lnTo>
                    <a:lnTo>
                      <a:pt x="47" y="43"/>
                    </a:lnTo>
                    <a:lnTo>
                      <a:pt x="47" y="45"/>
                    </a:lnTo>
                    <a:close/>
                    <a:moveTo>
                      <a:pt x="41" y="43"/>
                    </a:moveTo>
                    <a:lnTo>
                      <a:pt x="41" y="45"/>
                    </a:lnTo>
                    <a:lnTo>
                      <a:pt x="39" y="45"/>
                    </a:lnTo>
                    <a:lnTo>
                      <a:pt x="39" y="43"/>
                    </a:lnTo>
                    <a:lnTo>
                      <a:pt x="41" y="43"/>
                    </a:lnTo>
                    <a:close/>
                    <a:moveTo>
                      <a:pt x="56" y="45"/>
                    </a:moveTo>
                    <a:lnTo>
                      <a:pt x="54" y="45"/>
                    </a:lnTo>
                    <a:lnTo>
                      <a:pt x="52" y="45"/>
                    </a:lnTo>
                    <a:lnTo>
                      <a:pt x="54" y="45"/>
                    </a:lnTo>
                    <a:lnTo>
                      <a:pt x="56" y="45"/>
                    </a:lnTo>
                    <a:lnTo>
                      <a:pt x="56" y="43"/>
                    </a:lnTo>
                    <a:lnTo>
                      <a:pt x="56" y="45"/>
                    </a:lnTo>
                    <a:close/>
                    <a:moveTo>
                      <a:pt x="62" y="43"/>
                    </a:moveTo>
                    <a:lnTo>
                      <a:pt x="60" y="43"/>
                    </a:lnTo>
                    <a:lnTo>
                      <a:pt x="60" y="45"/>
                    </a:lnTo>
                    <a:lnTo>
                      <a:pt x="60" y="43"/>
                    </a:lnTo>
                    <a:lnTo>
                      <a:pt x="58" y="43"/>
                    </a:lnTo>
                    <a:lnTo>
                      <a:pt x="60" y="43"/>
                    </a:lnTo>
                    <a:lnTo>
                      <a:pt x="62" y="43"/>
                    </a:lnTo>
                    <a:close/>
                    <a:moveTo>
                      <a:pt x="10" y="41"/>
                    </a:moveTo>
                    <a:lnTo>
                      <a:pt x="10" y="43"/>
                    </a:lnTo>
                    <a:lnTo>
                      <a:pt x="12" y="43"/>
                    </a:lnTo>
                    <a:lnTo>
                      <a:pt x="12" y="45"/>
                    </a:lnTo>
                    <a:lnTo>
                      <a:pt x="10" y="45"/>
                    </a:lnTo>
                    <a:lnTo>
                      <a:pt x="10" y="43"/>
                    </a:lnTo>
                    <a:lnTo>
                      <a:pt x="10" y="41"/>
                    </a:lnTo>
                    <a:close/>
                    <a:moveTo>
                      <a:pt x="45" y="41"/>
                    </a:moveTo>
                    <a:lnTo>
                      <a:pt x="45" y="43"/>
                    </a:lnTo>
                    <a:lnTo>
                      <a:pt x="43" y="43"/>
                    </a:lnTo>
                    <a:lnTo>
                      <a:pt x="43" y="41"/>
                    </a:lnTo>
                    <a:lnTo>
                      <a:pt x="45" y="41"/>
                    </a:lnTo>
                    <a:close/>
                    <a:moveTo>
                      <a:pt x="33" y="41"/>
                    </a:moveTo>
                    <a:lnTo>
                      <a:pt x="31" y="41"/>
                    </a:lnTo>
                    <a:lnTo>
                      <a:pt x="33" y="41"/>
                    </a:lnTo>
                    <a:close/>
                    <a:moveTo>
                      <a:pt x="8" y="35"/>
                    </a:moveTo>
                    <a:lnTo>
                      <a:pt x="10" y="37"/>
                    </a:lnTo>
                    <a:lnTo>
                      <a:pt x="8" y="37"/>
                    </a:lnTo>
                    <a:lnTo>
                      <a:pt x="10" y="37"/>
                    </a:lnTo>
                    <a:lnTo>
                      <a:pt x="10" y="39"/>
                    </a:lnTo>
                    <a:lnTo>
                      <a:pt x="8" y="39"/>
                    </a:lnTo>
                    <a:lnTo>
                      <a:pt x="8" y="37"/>
                    </a:lnTo>
                    <a:lnTo>
                      <a:pt x="8" y="39"/>
                    </a:lnTo>
                    <a:lnTo>
                      <a:pt x="6" y="39"/>
                    </a:lnTo>
                    <a:lnTo>
                      <a:pt x="6" y="37"/>
                    </a:lnTo>
                    <a:lnTo>
                      <a:pt x="8" y="37"/>
                    </a:lnTo>
                    <a:lnTo>
                      <a:pt x="8" y="35"/>
                    </a:lnTo>
                    <a:close/>
                    <a:moveTo>
                      <a:pt x="10" y="35"/>
                    </a:moveTo>
                    <a:lnTo>
                      <a:pt x="10" y="37"/>
                    </a:lnTo>
                    <a:lnTo>
                      <a:pt x="10" y="35"/>
                    </a:lnTo>
                    <a:close/>
                    <a:moveTo>
                      <a:pt x="12" y="35"/>
                    </a:moveTo>
                    <a:lnTo>
                      <a:pt x="12" y="33"/>
                    </a:lnTo>
                    <a:lnTo>
                      <a:pt x="12" y="35"/>
                    </a:lnTo>
                    <a:close/>
                    <a:moveTo>
                      <a:pt x="54" y="35"/>
                    </a:moveTo>
                    <a:lnTo>
                      <a:pt x="54" y="37"/>
                    </a:lnTo>
                    <a:lnTo>
                      <a:pt x="54" y="39"/>
                    </a:lnTo>
                    <a:lnTo>
                      <a:pt x="52" y="39"/>
                    </a:lnTo>
                    <a:lnTo>
                      <a:pt x="52" y="37"/>
                    </a:lnTo>
                    <a:lnTo>
                      <a:pt x="52" y="39"/>
                    </a:lnTo>
                    <a:lnTo>
                      <a:pt x="52" y="37"/>
                    </a:lnTo>
                    <a:lnTo>
                      <a:pt x="52" y="35"/>
                    </a:lnTo>
                    <a:lnTo>
                      <a:pt x="54" y="33"/>
                    </a:lnTo>
                    <a:lnTo>
                      <a:pt x="54" y="35"/>
                    </a:lnTo>
                    <a:close/>
                    <a:moveTo>
                      <a:pt x="51" y="33"/>
                    </a:moveTo>
                    <a:lnTo>
                      <a:pt x="51" y="35"/>
                    </a:lnTo>
                    <a:lnTo>
                      <a:pt x="51" y="33"/>
                    </a:lnTo>
                    <a:lnTo>
                      <a:pt x="49" y="33"/>
                    </a:lnTo>
                    <a:lnTo>
                      <a:pt x="51" y="33"/>
                    </a:lnTo>
                    <a:close/>
                    <a:moveTo>
                      <a:pt x="12" y="35"/>
                    </a:moveTo>
                    <a:lnTo>
                      <a:pt x="12" y="33"/>
                    </a:lnTo>
                    <a:lnTo>
                      <a:pt x="12" y="35"/>
                    </a:lnTo>
                    <a:close/>
                    <a:moveTo>
                      <a:pt x="10" y="33"/>
                    </a:moveTo>
                    <a:lnTo>
                      <a:pt x="10" y="35"/>
                    </a:lnTo>
                    <a:lnTo>
                      <a:pt x="10" y="33"/>
                    </a:lnTo>
                    <a:lnTo>
                      <a:pt x="8" y="33"/>
                    </a:lnTo>
                    <a:lnTo>
                      <a:pt x="8" y="35"/>
                    </a:lnTo>
                    <a:lnTo>
                      <a:pt x="8" y="33"/>
                    </a:lnTo>
                    <a:lnTo>
                      <a:pt x="8" y="31"/>
                    </a:lnTo>
                    <a:lnTo>
                      <a:pt x="10" y="31"/>
                    </a:lnTo>
                    <a:lnTo>
                      <a:pt x="10" y="33"/>
                    </a:lnTo>
                    <a:close/>
                    <a:moveTo>
                      <a:pt x="41" y="31"/>
                    </a:moveTo>
                    <a:lnTo>
                      <a:pt x="43" y="31"/>
                    </a:lnTo>
                    <a:lnTo>
                      <a:pt x="43" y="33"/>
                    </a:lnTo>
                    <a:lnTo>
                      <a:pt x="43" y="31"/>
                    </a:lnTo>
                    <a:lnTo>
                      <a:pt x="43" y="33"/>
                    </a:lnTo>
                    <a:lnTo>
                      <a:pt x="43" y="31"/>
                    </a:lnTo>
                    <a:lnTo>
                      <a:pt x="41" y="31"/>
                    </a:lnTo>
                    <a:lnTo>
                      <a:pt x="41" y="33"/>
                    </a:lnTo>
                    <a:lnTo>
                      <a:pt x="41" y="31"/>
                    </a:lnTo>
                    <a:lnTo>
                      <a:pt x="41" y="29"/>
                    </a:lnTo>
                    <a:lnTo>
                      <a:pt x="41" y="31"/>
                    </a:lnTo>
                    <a:close/>
                    <a:moveTo>
                      <a:pt x="33" y="31"/>
                    </a:moveTo>
                    <a:lnTo>
                      <a:pt x="33" y="33"/>
                    </a:lnTo>
                    <a:lnTo>
                      <a:pt x="33" y="31"/>
                    </a:lnTo>
                    <a:lnTo>
                      <a:pt x="33" y="33"/>
                    </a:lnTo>
                    <a:lnTo>
                      <a:pt x="35" y="33"/>
                    </a:lnTo>
                    <a:lnTo>
                      <a:pt x="37" y="33"/>
                    </a:lnTo>
                    <a:lnTo>
                      <a:pt x="39" y="33"/>
                    </a:lnTo>
                    <a:lnTo>
                      <a:pt x="39" y="35"/>
                    </a:lnTo>
                    <a:lnTo>
                      <a:pt x="39" y="37"/>
                    </a:lnTo>
                    <a:lnTo>
                      <a:pt x="39" y="39"/>
                    </a:lnTo>
                    <a:lnTo>
                      <a:pt x="41" y="39"/>
                    </a:lnTo>
                    <a:lnTo>
                      <a:pt x="43" y="39"/>
                    </a:lnTo>
                    <a:lnTo>
                      <a:pt x="41" y="39"/>
                    </a:lnTo>
                    <a:lnTo>
                      <a:pt x="41" y="41"/>
                    </a:lnTo>
                    <a:lnTo>
                      <a:pt x="39" y="41"/>
                    </a:lnTo>
                    <a:lnTo>
                      <a:pt x="39" y="39"/>
                    </a:lnTo>
                    <a:lnTo>
                      <a:pt x="39" y="37"/>
                    </a:lnTo>
                    <a:lnTo>
                      <a:pt x="39" y="39"/>
                    </a:lnTo>
                    <a:lnTo>
                      <a:pt x="39" y="37"/>
                    </a:lnTo>
                    <a:lnTo>
                      <a:pt x="37" y="37"/>
                    </a:lnTo>
                    <a:lnTo>
                      <a:pt x="39" y="37"/>
                    </a:lnTo>
                    <a:lnTo>
                      <a:pt x="37" y="37"/>
                    </a:lnTo>
                    <a:lnTo>
                      <a:pt x="35" y="37"/>
                    </a:lnTo>
                    <a:lnTo>
                      <a:pt x="35" y="35"/>
                    </a:lnTo>
                    <a:lnTo>
                      <a:pt x="35" y="37"/>
                    </a:lnTo>
                    <a:lnTo>
                      <a:pt x="33" y="37"/>
                    </a:lnTo>
                    <a:lnTo>
                      <a:pt x="33" y="35"/>
                    </a:lnTo>
                    <a:lnTo>
                      <a:pt x="33" y="33"/>
                    </a:lnTo>
                    <a:lnTo>
                      <a:pt x="31" y="33"/>
                    </a:lnTo>
                    <a:lnTo>
                      <a:pt x="31" y="31"/>
                    </a:lnTo>
                    <a:lnTo>
                      <a:pt x="29" y="31"/>
                    </a:lnTo>
                    <a:lnTo>
                      <a:pt x="27" y="31"/>
                    </a:lnTo>
                    <a:lnTo>
                      <a:pt x="29" y="31"/>
                    </a:lnTo>
                    <a:lnTo>
                      <a:pt x="29" y="29"/>
                    </a:lnTo>
                    <a:lnTo>
                      <a:pt x="31" y="29"/>
                    </a:lnTo>
                    <a:lnTo>
                      <a:pt x="33" y="31"/>
                    </a:lnTo>
                    <a:close/>
                    <a:moveTo>
                      <a:pt x="33" y="27"/>
                    </a:moveTo>
                    <a:lnTo>
                      <a:pt x="33" y="29"/>
                    </a:lnTo>
                    <a:lnTo>
                      <a:pt x="33" y="27"/>
                    </a:lnTo>
                    <a:lnTo>
                      <a:pt x="31" y="27"/>
                    </a:lnTo>
                    <a:lnTo>
                      <a:pt x="33" y="27"/>
                    </a:lnTo>
                    <a:close/>
                    <a:moveTo>
                      <a:pt x="33" y="27"/>
                    </a:moveTo>
                    <a:lnTo>
                      <a:pt x="35" y="27"/>
                    </a:lnTo>
                    <a:lnTo>
                      <a:pt x="35" y="29"/>
                    </a:lnTo>
                    <a:lnTo>
                      <a:pt x="33" y="27"/>
                    </a:lnTo>
                    <a:close/>
                    <a:moveTo>
                      <a:pt x="6" y="27"/>
                    </a:moveTo>
                    <a:lnTo>
                      <a:pt x="4" y="27"/>
                    </a:lnTo>
                    <a:lnTo>
                      <a:pt x="6" y="27"/>
                    </a:lnTo>
                    <a:close/>
                    <a:moveTo>
                      <a:pt x="37" y="27"/>
                    </a:moveTo>
                    <a:lnTo>
                      <a:pt x="35" y="27"/>
                    </a:lnTo>
                    <a:lnTo>
                      <a:pt x="37" y="27"/>
                    </a:lnTo>
                    <a:close/>
                    <a:moveTo>
                      <a:pt x="37" y="25"/>
                    </a:moveTo>
                    <a:lnTo>
                      <a:pt x="37" y="27"/>
                    </a:lnTo>
                    <a:lnTo>
                      <a:pt x="37" y="25"/>
                    </a:lnTo>
                    <a:close/>
                    <a:moveTo>
                      <a:pt x="56" y="25"/>
                    </a:moveTo>
                    <a:lnTo>
                      <a:pt x="56" y="27"/>
                    </a:lnTo>
                    <a:lnTo>
                      <a:pt x="58" y="27"/>
                    </a:lnTo>
                    <a:lnTo>
                      <a:pt x="58" y="29"/>
                    </a:lnTo>
                    <a:lnTo>
                      <a:pt x="56" y="29"/>
                    </a:lnTo>
                    <a:lnTo>
                      <a:pt x="58" y="29"/>
                    </a:lnTo>
                    <a:lnTo>
                      <a:pt x="56" y="29"/>
                    </a:lnTo>
                    <a:lnTo>
                      <a:pt x="54" y="29"/>
                    </a:lnTo>
                    <a:lnTo>
                      <a:pt x="56" y="27"/>
                    </a:lnTo>
                    <a:lnTo>
                      <a:pt x="54" y="27"/>
                    </a:lnTo>
                    <a:lnTo>
                      <a:pt x="54" y="29"/>
                    </a:lnTo>
                    <a:lnTo>
                      <a:pt x="52" y="29"/>
                    </a:lnTo>
                    <a:lnTo>
                      <a:pt x="52" y="27"/>
                    </a:lnTo>
                    <a:lnTo>
                      <a:pt x="54" y="27"/>
                    </a:lnTo>
                    <a:lnTo>
                      <a:pt x="54" y="25"/>
                    </a:lnTo>
                    <a:lnTo>
                      <a:pt x="56" y="25"/>
                    </a:lnTo>
                    <a:close/>
                    <a:moveTo>
                      <a:pt x="45" y="25"/>
                    </a:moveTo>
                    <a:lnTo>
                      <a:pt x="45" y="23"/>
                    </a:lnTo>
                    <a:lnTo>
                      <a:pt x="45" y="25"/>
                    </a:lnTo>
                    <a:close/>
                    <a:moveTo>
                      <a:pt x="4" y="21"/>
                    </a:moveTo>
                    <a:lnTo>
                      <a:pt x="2" y="21"/>
                    </a:lnTo>
                    <a:lnTo>
                      <a:pt x="2" y="23"/>
                    </a:lnTo>
                    <a:lnTo>
                      <a:pt x="4" y="23"/>
                    </a:lnTo>
                    <a:lnTo>
                      <a:pt x="2" y="23"/>
                    </a:lnTo>
                    <a:lnTo>
                      <a:pt x="4" y="23"/>
                    </a:lnTo>
                    <a:lnTo>
                      <a:pt x="4" y="25"/>
                    </a:lnTo>
                    <a:lnTo>
                      <a:pt x="2" y="25"/>
                    </a:lnTo>
                    <a:lnTo>
                      <a:pt x="2" y="23"/>
                    </a:lnTo>
                    <a:lnTo>
                      <a:pt x="2" y="21"/>
                    </a:lnTo>
                    <a:lnTo>
                      <a:pt x="0" y="21"/>
                    </a:lnTo>
                    <a:lnTo>
                      <a:pt x="2" y="21"/>
                    </a:lnTo>
                    <a:lnTo>
                      <a:pt x="4" y="21"/>
                    </a:lnTo>
                    <a:close/>
                    <a:moveTo>
                      <a:pt x="49" y="19"/>
                    </a:moveTo>
                    <a:lnTo>
                      <a:pt x="49" y="21"/>
                    </a:lnTo>
                    <a:lnTo>
                      <a:pt x="47" y="21"/>
                    </a:lnTo>
                    <a:lnTo>
                      <a:pt x="47" y="19"/>
                    </a:lnTo>
                    <a:lnTo>
                      <a:pt x="47" y="21"/>
                    </a:lnTo>
                    <a:lnTo>
                      <a:pt x="45" y="21"/>
                    </a:lnTo>
                    <a:lnTo>
                      <a:pt x="47" y="21"/>
                    </a:lnTo>
                    <a:lnTo>
                      <a:pt x="45" y="19"/>
                    </a:lnTo>
                    <a:lnTo>
                      <a:pt x="47" y="19"/>
                    </a:lnTo>
                    <a:lnTo>
                      <a:pt x="45" y="19"/>
                    </a:lnTo>
                    <a:lnTo>
                      <a:pt x="47" y="19"/>
                    </a:lnTo>
                    <a:lnTo>
                      <a:pt x="45" y="19"/>
                    </a:lnTo>
                    <a:lnTo>
                      <a:pt x="47" y="19"/>
                    </a:lnTo>
                    <a:lnTo>
                      <a:pt x="49" y="19"/>
                    </a:lnTo>
                    <a:close/>
                    <a:moveTo>
                      <a:pt x="51" y="14"/>
                    </a:moveTo>
                    <a:lnTo>
                      <a:pt x="49" y="14"/>
                    </a:lnTo>
                    <a:lnTo>
                      <a:pt x="51" y="14"/>
                    </a:lnTo>
                    <a:close/>
                    <a:moveTo>
                      <a:pt x="43" y="12"/>
                    </a:moveTo>
                    <a:lnTo>
                      <a:pt x="43" y="14"/>
                    </a:lnTo>
                    <a:lnTo>
                      <a:pt x="43" y="12"/>
                    </a:lnTo>
                    <a:lnTo>
                      <a:pt x="41" y="12"/>
                    </a:lnTo>
                    <a:lnTo>
                      <a:pt x="41" y="10"/>
                    </a:lnTo>
                    <a:lnTo>
                      <a:pt x="43" y="10"/>
                    </a:lnTo>
                    <a:lnTo>
                      <a:pt x="43" y="12"/>
                    </a:lnTo>
                    <a:close/>
                    <a:moveTo>
                      <a:pt x="12" y="10"/>
                    </a:moveTo>
                    <a:lnTo>
                      <a:pt x="14" y="10"/>
                    </a:lnTo>
                    <a:lnTo>
                      <a:pt x="16" y="10"/>
                    </a:lnTo>
                    <a:lnTo>
                      <a:pt x="18" y="10"/>
                    </a:lnTo>
                    <a:lnTo>
                      <a:pt x="20" y="8"/>
                    </a:lnTo>
                    <a:lnTo>
                      <a:pt x="20" y="6"/>
                    </a:lnTo>
                    <a:lnTo>
                      <a:pt x="22" y="6"/>
                    </a:lnTo>
                    <a:lnTo>
                      <a:pt x="23" y="6"/>
                    </a:lnTo>
                    <a:lnTo>
                      <a:pt x="25" y="6"/>
                    </a:lnTo>
                    <a:lnTo>
                      <a:pt x="27" y="6"/>
                    </a:lnTo>
                    <a:lnTo>
                      <a:pt x="27" y="4"/>
                    </a:lnTo>
                    <a:lnTo>
                      <a:pt x="29" y="4"/>
                    </a:lnTo>
                    <a:lnTo>
                      <a:pt x="31" y="4"/>
                    </a:lnTo>
                    <a:lnTo>
                      <a:pt x="33" y="4"/>
                    </a:lnTo>
                    <a:lnTo>
                      <a:pt x="35" y="4"/>
                    </a:lnTo>
                    <a:lnTo>
                      <a:pt x="37" y="2"/>
                    </a:lnTo>
                    <a:lnTo>
                      <a:pt x="37" y="4"/>
                    </a:lnTo>
                    <a:lnTo>
                      <a:pt x="37" y="2"/>
                    </a:lnTo>
                    <a:lnTo>
                      <a:pt x="37" y="4"/>
                    </a:lnTo>
                    <a:lnTo>
                      <a:pt x="37" y="2"/>
                    </a:lnTo>
                    <a:lnTo>
                      <a:pt x="39" y="2"/>
                    </a:lnTo>
                    <a:lnTo>
                      <a:pt x="41" y="2"/>
                    </a:lnTo>
                    <a:lnTo>
                      <a:pt x="41" y="4"/>
                    </a:lnTo>
                    <a:lnTo>
                      <a:pt x="43" y="4"/>
                    </a:lnTo>
                    <a:lnTo>
                      <a:pt x="45" y="4"/>
                    </a:lnTo>
                    <a:lnTo>
                      <a:pt x="47" y="4"/>
                    </a:lnTo>
                    <a:lnTo>
                      <a:pt x="47" y="6"/>
                    </a:lnTo>
                    <a:lnTo>
                      <a:pt x="49" y="6"/>
                    </a:lnTo>
                    <a:lnTo>
                      <a:pt x="49" y="4"/>
                    </a:lnTo>
                    <a:lnTo>
                      <a:pt x="49" y="6"/>
                    </a:lnTo>
                    <a:lnTo>
                      <a:pt x="49" y="4"/>
                    </a:lnTo>
                    <a:lnTo>
                      <a:pt x="51" y="4"/>
                    </a:lnTo>
                    <a:lnTo>
                      <a:pt x="52" y="4"/>
                    </a:lnTo>
                    <a:lnTo>
                      <a:pt x="54" y="4"/>
                    </a:lnTo>
                    <a:lnTo>
                      <a:pt x="54" y="2"/>
                    </a:lnTo>
                    <a:lnTo>
                      <a:pt x="54" y="0"/>
                    </a:lnTo>
                    <a:lnTo>
                      <a:pt x="56" y="0"/>
                    </a:lnTo>
                    <a:lnTo>
                      <a:pt x="58" y="0"/>
                    </a:lnTo>
                    <a:lnTo>
                      <a:pt x="58" y="2"/>
                    </a:lnTo>
                    <a:lnTo>
                      <a:pt x="58" y="4"/>
                    </a:lnTo>
                    <a:lnTo>
                      <a:pt x="56" y="4"/>
                    </a:lnTo>
                    <a:lnTo>
                      <a:pt x="56" y="6"/>
                    </a:lnTo>
                    <a:lnTo>
                      <a:pt x="56" y="8"/>
                    </a:lnTo>
                    <a:lnTo>
                      <a:pt x="56" y="10"/>
                    </a:lnTo>
                    <a:lnTo>
                      <a:pt x="54" y="10"/>
                    </a:lnTo>
                    <a:lnTo>
                      <a:pt x="54" y="12"/>
                    </a:lnTo>
                    <a:lnTo>
                      <a:pt x="54" y="10"/>
                    </a:lnTo>
                    <a:lnTo>
                      <a:pt x="52" y="10"/>
                    </a:lnTo>
                    <a:lnTo>
                      <a:pt x="51" y="10"/>
                    </a:lnTo>
                    <a:lnTo>
                      <a:pt x="49" y="10"/>
                    </a:lnTo>
                    <a:lnTo>
                      <a:pt x="49" y="8"/>
                    </a:lnTo>
                    <a:lnTo>
                      <a:pt x="47" y="10"/>
                    </a:lnTo>
                    <a:lnTo>
                      <a:pt x="47" y="8"/>
                    </a:lnTo>
                    <a:lnTo>
                      <a:pt x="45" y="8"/>
                    </a:lnTo>
                    <a:lnTo>
                      <a:pt x="45" y="10"/>
                    </a:lnTo>
                    <a:lnTo>
                      <a:pt x="43" y="10"/>
                    </a:lnTo>
                    <a:lnTo>
                      <a:pt x="41" y="10"/>
                    </a:lnTo>
                    <a:lnTo>
                      <a:pt x="41" y="8"/>
                    </a:lnTo>
                    <a:lnTo>
                      <a:pt x="41" y="10"/>
                    </a:lnTo>
                    <a:lnTo>
                      <a:pt x="39" y="10"/>
                    </a:lnTo>
                    <a:lnTo>
                      <a:pt x="37" y="12"/>
                    </a:lnTo>
                    <a:lnTo>
                      <a:pt x="35" y="10"/>
                    </a:lnTo>
                    <a:lnTo>
                      <a:pt x="35" y="12"/>
                    </a:lnTo>
                    <a:lnTo>
                      <a:pt x="35" y="14"/>
                    </a:lnTo>
                    <a:lnTo>
                      <a:pt x="37" y="14"/>
                    </a:lnTo>
                    <a:lnTo>
                      <a:pt x="35" y="14"/>
                    </a:lnTo>
                    <a:lnTo>
                      <a:pt x="37" y="15"/>
                    </a:lnTo>
                    <a:lnTo>
                      <a:pt x="37" y="14"/>
                    </a:lnTo>
                    <a:lnTo>
                      <a:pt x="37" y="15"/>
                    </a:lnTo>
                    <a:lnTo>
                      <a:pt x="39" y="15"/>
                    </a:lnTo>
                    <a:lnTo>
                      <a:pt x="41" y="17"/>
                    </a:lnTo>
                    <a:lnTo>
                      <a:pt x="39" y="17"/>
                    </a:lnTo>
                    <a:lnTo>
                      <a:pt x="39" y="15"/>
                    </a:lnTo>
                    <a:lnTo>
                      <a:pt x="37" y="15"/>
                    </a:lnTo>
                    <a:lnTo>
                      <a:pt x="35" y="15"/>
                    </a:lnTo>
                    <a:lnTo>
                      <a:pt x="35" y="17"/>
                    </a:lnTo>
                    <a:lnTo>
                      <a:pt x="37" y="17"/>
                    </a:lnTo>
                    <a:lnTo>
                      <a:pt x="37" y="19"/>
                    </a:lnTo>
                    <a:lnTo>
                      <a:pt x="37" y="17"/>
                    </a:lnTo>
                    <a:lnTo>
                      <a:pt x="37" y="19"/>
                    </a:lnTo>
                    <a:lnTo>
                      <a:pt x="35" y="19"/>
                    </a:lnTo>
                    <a:lnTo>
                      <a:pt x="35" y="17"/>
                    </a:lnTo>
                    <a:lnTo>
                      <a:pt x="33" y="15"/>
                    </a:lnTo>
                    <a:lnTo>
                      <a:pt x="31" y="15"/>
                    </a:lnTo>
                    <a:lnTo>
                      <a:pt x="31" y="17"/>
                    </a:lnTo>
                    <a:lnTo>
                      <a:pt x="33" y="17"/>
                    </a:lnTo>
                    <a:lnTo>
                      <a:pt x="33" y="19"/>
                    </a:lnTo>
                    <a:lnTo>
                      <a:pt x="35" y="19"/>
                    </a:lnTo>
                    <a:lnTo>
                      <a:pt x="33" y="19"/>
                    </a:lnTo>
                    <a:lnTo>
                      <a:pt x="31" y="19"/>
                    </a:lnTo>
                    <a:lnTo>
                      <a:pt x="31" y="17"/>
                    </a:lnTo>
                    <a:lnTo>
                      <a:pt x="31" y="15"/>
                    </a:lnTo>
                    <a:lnTo>
                      <a:pt x="29" y="15"/>
                    </a:lnTo>
                    <a:lnTo>
                      <a:pt x="27" y="15"/>
                    </a:lnTo>
                    <a:lnTo>
                      <a:pt x="27" y="14"/>
                    </a:lnTo>
                    <a:lnTo>
                      <a:pt x="29" y="14"/>
                    </a:lnTo>
                    <a:lnTo>
                      <a:pt x="29" y="12"/>
                    </a:lnTo>
                    <a:lnTo>
                      <a:pt x="27" y="12"/>
                    </a:lnTo>
                    <a:lnTo>
                      <a:pt x="29" y="12"/>
                    </a:lnTo>
                    <a:lnTo>
                      <a:pt x="27" y="12"/>
                    </a:lnTo>
                    <a:lnTo>
                      <a:pt x="27" y="14"/>
                    </a:lnTo>
                    <a:lnTo>
                      <a:pt x="27" y="12"/>
                    </a:lnTo>
                    <a:lnTo>
                      <a:pt x="27" y="14"/>
                    </a:lnTo>
                    <a:lnTo>
                      <a:pt x="25" y="14"/>
                    </a:lnTo>
                    <a:lnTo>
                      <a:pt x="25" y="15"/>
                    </a:lnTo>
                    <a:lnTo>
                      <a:pt x="25" y="17"/>
                    </a:lnTo>
                    <a:lnTo>
                      <a:pt x="25" y="19"/>
                    </a:lnTo>
                    <a:lnTo>
                      <a:pt x="27" y="19"/>
                    </a:lnTo>
                    <a:lnTo>
                      <a:pt x="27" y="21"/>
                    </a:lnTo>
                    <a:lnTo>
                      <a:pt x="27" y="23"/>
                    </a:lnTo>
                    <a:lnTo>
                      <a:pt x="29" y="23"/>
                    </a:lnTo>
                    <a:lnTo>
                      <a:pt x="29" y="25"/>
                    </a:lnTo>
                    <a:lnTo>
                      <a:pt x="31" y="25"/>
                    </a:lnTo>
                    <a:lnTo>
                      <a:pt x="31" y="27"/>
                    </a:lnTo>
                    <a:lnTo>
                      <a:pt x="31" y="29"/>
                    </a:lnTo>
                    <a:lnTo>
                      <a:pt x="29" y="29"/>
                    </a:lnTo>
                    <a:lnTo>
                      <a:pt x="29" y="27"/>
                    </a:lnTo>
                    <a:lnTo>
                      <a:pt x="29" y="29"/>
                    </a:lnTo>
                    <a:lnTo>
                      <a:pt x="29" y="27"/>
                    </a:lnTo>
                    <a:lnTo>
                      <a:pt x="31" y="27"/>
                    </a:lnTo>
                    <a:lnTo>
                      <a:pt x="29" y="27"/>
                    </a:lnTo>
                    <a:lnTo>
                      <a:pt x="29" y="25"/>
                    </a:lnTo>
                    <a:lnTo>
                      <a:pt x="27" y="25"/>
                    </a:lnTo>
                    <a:lnTo>
                      <a:pt x="27" y="27"/>
                    </a:lnTo>
                    <a:lnTo>
                      <a:pt x="27" y="29"/>
                    </a:lnTo>
                    <a:lnTo>
                      <a:pt x="29" y="29"/>
                    </a:lnTo>
                    <a:lnTo>
                      <a:pt x="29" y="31"/>
                    </a:lnTo>
                    <a:lnTo>
                      <a:pt x="27" y="31"/>
                    </a:lnTo>
                    <a:lnTo>
                      <a:pt x="25" y="31"/>
                    </a:lnTo>
                    <a:lnTo>
                      <a:pt x="27" y="31"/>
                    </a:lnTo>
                    <a:lnTo>
                      <a:pt x="27" y="33"/>
                    </a:lnTo>
                    <a:lnTo>
                      <a:pt x="27" y="31"/>
                    </a:lnTo>
                    <a:lnTo>
                      <a:pt x="27" y="33"/>
                    </a:lnTo>
                    <a:lnTo>
                      <a:pt x="29" y="33"/>
                    </a:lnTo>
                    <a:lnTo>
                      <a:pt x="31" y="33"/>
                    </a:lnTo>
                    <a:lnTo>
                      <a:pt x="29" y="33"/>
                    </a:lnTo>
                    <a:lnTo>
                      <a:pt x="31" y="33"/>
                    </a:lnTo>
                    <a:lnTo>
                      <a:pt x="31" y="35"/>
                    </a:lnTo>
                    <a:lnTo>
                      <a:pt x="33" y="35"/>
                    </a:lnTo>
                    <a:lnTo>
                      <a:pt x="35" y="37"/>
                    </a:lnTo>
                    <a:lnTo>
                      <a:pt x="37" y="37"/>
                    </a:lnTo>
                    <a:lnTo>
                      <a:pt x="37" y="39"/>
                    </a:lnTo>
                    <a:lnTo>
                      <a:pt x="37" y="41"/>
                    </a:lnTo>
                    <a:lnTo>
                      <a:pt x="37" y="43"/>
                    </a:lnTo>
                    <a:lnTo>
                      <a:pt x="37" y="45"/>
                    </a:lnTo>
                    <a:lnTo>
                      <a:pt x="37" y="43"/>
                    </a:lnTo>
                    <a:lnTo>
                      <a:pt x="35" y="43"/>
                    </a:lnTo>
                    <a:lnTo>
                      <a:pt x="35" y="41"/>
                    </a:lnTo>
                    <a:lnTo>
                      <a:pt x="33" y="41"/>
                    </a:lnTo>
                    <a:lnTo>
                      <a:pt x="33" y="39"/>
                    </a:lnTo>
                    <a:lnTo>
                      <a:pt x="33" y="41"/>
                    </a:lnTo>
                    <a:lnTo>
                      <a:pt x="31" y="41"/>
                    </a:lnTo>
                    <a:lnTo>
                      <a:pt x="33" y="41"/>
                    </a:lnTo>
                    <a:lnTo>
                      <a:pt x="31" y="41"/>
                    </a:lnTo>
                    <a:lnTo>
                      <a:pt x="29" y="41"/>
                    </a:lnTo>
                    <a:lnTo>
                      <a:pt x="29" y="43"/>
                    </a:lnTo>
                    <a:lnTo>
                      <a:pt x="29" y="45"/>
                    </a:lnTo>
                    <a:lnTo>
                      <a:pt x="31" y="45"/>
                    </a:lnTo>
                    <a:lnTo>
                      <a:pt x="33" y="45"/>
                    </a:lnTo>
                    <a:lnTo>
                      <a:pt x="31" y="45"/>
                    </a:lnTo>
                    <a:lnTo>
                      <a:pt x="33" y="45"/>
                    </a:lnTo>
                    <a:lnTo>
                      <a:pt x="33" y="46"/>
                    </a:lnTo>
                    <a:lnTo>
                      <a:pt x="31" y="46"/>
                    </a:lnTo>
                    <a:lnTo>
                      <a:pt x="29" y="46"/>
                    </a:lnTo>
                    <a:lnTo>
                      <a:pt x="29" y="45"/>
                    </a:lnTo>
                    <a:lnTo>
                      <a:pt x="29" y="46"/>
                    </a:lnTo>
                    <a:lnTo>
                      <a:pt x="29" y="45"/>
                    </a:lnTo>
                    <a:lnTo>
                      <a:pt x="27" y="45"/>
                    </a:lnTo>
                    <a:lnTo>
                      <a:pt x="27" y="46"/>
                    </a:lnTo>
                    <a:lnTo>
                      <a:pt x="27" y="48"/>
                    </a:lnTo>
                    <a:lnTo>
                      <a:pt x="29" y="48"/>
                    </a:lnTo>
                    <a:lnTo>
                      <a:pt x="29" y="50"/>
                    </a:lnTo>
                    <a:lnTo>
                      <a:pt x="29" y="52"/>
                    </a:lnTo>
                    <a:lnTo>
                      <a:pt x="29" y="54"/>
                    </a:lnTo>
                    <a:lnTo>
                      <a:pt x="29" y="52"/>
                    </a:lnTo>
                    <a:lnTo>
                      <a:pt x="29" y="54"/>
                    </a:lnTo>
                    <a:lnTo>
                      <a:pt x="29" y="56"/>
                    </a:lnTo>
                    <a:lnTo>
                      <a:pt x="31" y="56"/>
                    </a:lnTo>
                    <a:lnTo>
                      <a:pt x="29" y="56"/>
                    </a:lnTo>
                    <a:lnTo>
                      <a:pt x="27" y="54"/>
                    </a:lnTo>
                    <a:lnTo>
                      <a:pt x="27" y="52"/>
                    </a:lnTo>
                    <a:lnTo>
                      <a:pt x="25" y="52"/>
                    </a:lnTo>
                    <a:lnTo>
                      <a:pt x="25" y="54"/>
                    </a:lnTo>
                    <a:lnTo>
                      <a:pt x="25" y="56"/>
                    </a:lnTo>
                    <a:lnTo>
                      <a:pt x="23" y="56"/>
                    </a:lnTo>
                    <a:lnTo>
                      <a:pt x="23" y="54"/>
                    </a:lnTo>
                    <a:lnTo>
                      <a:pt x="23" y="52"/>
                    </a:lnTo>
                    <a:lnTo>
                      <a:pt x="22" y="52"/>
                    </a:lnTo>
                    <a:lnTo>
                      <a:pt x="22" y="50"/>
                    </a:lnTo>
                    <a:lnTo>
                      <a:pt x="20" y="50"/>
                    </a:lnTo>
                    <a:lnTo>
                      <a:pt x="20" y="52"/>
                    </a:lnTo>
                    <a:lnTo>
                      <a:pt x="20" y="54"/>
                    </a:lnTo>
                    <a:lnTo>
                      <a:pt x="20" y="52"/>
                    </a:lnTo>
                    <a:lnTo>
                      <a:pt x="18" y="52"/>
                    </a:lnTo>
                    <a:lnTo>
                      <a:pt x="18" y="50"/>
                    </a:lnTo>
                    <a:lnTo>
                      <a:pt x="18" y="48"/>
                    </a:lnTo>
                    <a:lnTo>
                      <a:pt x="18" y="46"/>
                    </a:lnTo>
                    <a:lnTo>
                      <a:pt x="18" y="45"/>
                    </a:lnTo>
                    <a:lnTo>
                      <a:pt x="16" y="45"/>
                    </a:lnTo>
                    <a:lnTo>
                      <a:pt x="14" y="45"/>
                    </a:lnTo>
                    <a:lnTo>
                      <a:pt x="14" y="43"/>
                    </a:lnTo>
                    <a:lnTo>
                      <a:pt x="16" y="43"/>
                    </a:lnTo>
                    <a:lnTo>
                      <a:pt x="14" y="43"/>
                    </a:lnTo>
                    <a:lnTo>
                      <a:pt x="14" y="41"/>
                    </a:lnTo>
                    <a:lnTo>
                      <a:pt x="16" y="41"/>
                    </a:lnTo>
                    <a:lnTo>
                      <a:pt x="14" y="41"/>
                    </a:lnTo>
                    <a:lnTo>
                      <a:pt x="16" y="39"/>
                    </a:lnTo>
                    <a:lnTo>
                      <a:pt x="18" y="39"/>
                    </a:lnTo>
                    <a:lnTo>
                      <a:pt x="18" y="37"/>
                    </a:lnTo>
                    <a:lnTo>
                      <a:pt x="20" y="37"/>
                    </a:lnTo>
                    <a:lnTo>
                      <a:pt x="22" y="37"/>
                    </a:lnTo>
                    <a:lnTo>
                      <a:pt x="22" y="39"/>
                    </a:lnTo>
                    <a:lnTo>
                      <a:pt x="23" y="39"/>
                    </a:lnTo>
                    <a:lnTo>
                      <a:pt x="25" y="39"/>
                    </a:lnTo>
                    <a:lnTo>
                      <a:pt x="27" y="41"/>
                    </a:lnTo>
                    <a:lnTo>
                      <a:pt x="29" y="41"/>
                    </a:lnTo>
                    <a:lnTo>
                      <a:pt x="27" y="41"/>
                    </a:lnTo>
                    <a:lnTo>
                      <a:pt x="27" y="39"/>
                    </a:lnTo>
                    <a:lnTo>
                      <a:pt x="29" y="39"/>
                    </a:lnTo>
                    <a:lnTo>
                      <a:pt x="31" y="39"/>
                    </a:lnTo>
                    <a:lnTo>
                      <a:pt x="29" y="39"/>
                    </a:lnTo>
                    <a:lnTo>
                      <a:pt x="31" y="39"/>
                    </a:lnTo>
                    <a:lnTo>
                      <a:pt x="29" y="39"/>
                    </a:lnTo>
                    <a:lnTo>
                      <a:pt x="29" y="37"/>
                    </a:lnTo>
                    <a:lnTo>
                      <a:pt x="27" y="39"/>
                    </a:lnTo>
                    <a:lnTo>
                      <a:pt x="29" y="39"/>
                    </a:lnTo>
                    <a:lnTo>
                      <a:pt x="27" y="39"/>
                    </a:lnTo>
                    <a:lnTo>
                      <a:pt x="27" y="37"/>
                    </a:lnTo>
                    <a:lnTo>
                      <a:pt x="25" y="37"/>
                    </a:lnTo>
                    <a:lnTo>
                      <a:pt x="23" y="37"/>
                    </a:lnTo>
                    <a:lnTo>
                      <a:pt x="23" y="35"/>
                    </a:lnTo>
                    <a:lnTo>
                      <a:pt x="23" y="37"/>
                    </a:lnTo>
                    <a:lnTo>
                      <a:pt x="22" y="37"/>
                    </a:lnTo>
                    <a:lnTo>
                      <a:pt x="20" y="37"/>
                    </a:lnTo>
                    <a:lnTo>
                      <a:pt x="20" y="35"/>
                    </a:lnTo>
                    <a:lnTo>
                      <a:pt x="20" y="37"/>
                    </a:lnTo>
                    <a:lnTo>
                      <a:pt x="18" y="37"/>
                    </a:lnTo>
                    <a:lnTo>
                      <a:pt x="16" y="37"/>
                    </a:lnTo>
                    <a:lnTo>
                      <a:pt x="16" y="35"/>
                    </a:lnTo>
                    <a:lnTo>
                      <a:pt x="14" y="35"/>
                    </a:lnTo>
                    <a:lnTo>
                      <a:pt x="16" y="35"/>
                    </a:lnTo>
                    <a:lnTo>
                      <a:pt x="16" y="37"/>
                    </a:lnTo>
                    <a:lnTo>
                      <a:pt x="14" y="37"/>
                    </a:lnTo>
                    <a:lnTo>
                      <a:pt x="14" y="35"/>
                    </a:lnTo>
                    <a:lnTo>
                      <a:pt x="14" y="37"/>
                    </a:lnTo>
                    <a:lnTo>
                      <a:pt x="14" y="35"/>
                    </a:lnTo>
                    <a:lnTo>
                      <a:pt x="12" y="35"/>
                    </a:lnTo>
                    <a:lnTo>
                      <a:pt x="12" y="33"/>
                    </a:lnTo>
                    <a:lnTo>
                      <a:pt x="12" y="31"/>
                    </a:lnTo>
                    <a:lnTo>
                      <a:pt x="10" y="31"/>
                    </a:lnTo>
                    <a:lnTo>
                      <a:pt x="10" y="33"/>
                    </a:lnTo>
                    <a:lnTo>
                      <a:pt x="10" y="31"/>
                    </a:lnTo>
                    <a:lnTo>
                      <a:pt x="10" y="33"/>
                    </a:lnTo>
                    <a:lnTo>
                      <a:pt x="10" y="31"/>
                    </a:lnTo>
                    <a:lnTo>
                      <a:pt x="10" y="29"/>
                    </a:lnTo>
                    <a:lnTo>
                      <a:pt x="10" y="31"/>
                    </a:lnTo>
                    <a:lnTo>
                      <a:pt x="12" y="31"/>
                    </a:lnTo>
                    <a:lnTo>
                      <a:pt x="12" y="29"/>
                    </a:lnTo>
                    <a:lnTo>
                      <a:pt x="12" y="31"/>
                    </a:lnTo>
                    <a:lnTo>
                      <a:pt x="14" y="31"/>
                    </a:lnTo>
                    <a:lnTo>
                      <a:pt x="14" y="29"/>
                    </a:lnTo>
                    <a:lnTo>
                      <a:pt x="12" y="29"/>
                    </a:lnTo>
                    <a:lnTo>
                      <a:pt x="14" y="29"/>
                    </a:lnTo>
                    <a:lnTo>
                      <a:pt x="12" y="29"/>
                    </a:lnTo>
                    <a:lnTo>
                      <a:pt x="10" y="29"/>
                    </a:lnTo>
                    <a:lnTo>
                      <a:pt x="10" y="31"/>
                    </a:lnTo>
                    <a:lnTo>
                      <a:pt x="10" y="29"/>
                    </a:lnTo>
                    <a:lnTo>
                      <a:pt x="8" y="29"/>
                    </a:lnTo>
                    <a:lnTo>
                      <a:pt x="8" y="27"/>
                    </a:lnTo>
                    <a:lnTo>
                      <a:pt x="6" y="27"/>
                    </a:lnTo>
                    <a:lnTo>
                      <a:pt x="6" y="25"/>
                    </a:lnTo>
                    <a:lnTo>
                      <a:pt x="6" y="23"/>
                    </a:lnTo>
                    <a:lnTo>
                      <a:pt x="4" y="23"/>
                    </a:lnTo>
                    <a:lnTo>
                      <a:pt x="6" y="23"/>
                    </a:lnTo>
                    <a:lnTo>
                      <a:pt x="4" y="23"/>
                    </a:lnTo>
                    <a:lnTo>
                      <a:pt x="4" y="21"/>
                    </a:lnTo>
                    <a:lnTo>
                      <a:pt x="4" y="23"/>
                    </a:lnTo>
                    <a:lnTo>
                      <a:pt x="6" y="23"/>
                    </a:lnTo>
                    <a:lnTo>
                      <a:pt x="6" y="21"/>
                    </a:lnTo>
                    <a:lnTo>
                      <a:pt x="8" y="21"/>
                    </a:lnTo>
                    <a:lnTo>
                      <a:pt x="6" y="19"/>
                    </a:lnTo>
                    <a:lnTo>
                      <a:pt x="8" y="19"/>
                    </a:lnTo>
                    <a:lnTo>
                      <a:pt x="8" y="17"/>
                    </a:lnTo>
                    <a:lnTo>
                      <a:pt x="10" y="17"/>
                    </a:lnTo>
                    <a:lnTo>
                      <a:pt x="10" y="15"/>
                    </a:lnTo>
                    <a:lnTo>
                      <a:pt x="10" y="14"/>
                    </a:lnTo>
                    <a:lnTo>
                      <a:pt x="12" y="14"/>
                    </a:lnTo>
                    <a:lnTo>
                      <a:pt x="12" y="12"/>
                    </a:lnTo>
                    <a:lnTo>
                      <a:pt x="14" y="12"/>
                    </a:lnTo>
                    <a:lnTo>
                      <a:pt x="14" y="10"/>
                    </a:lnTo>
                    <a:lnTo>
                      <a:pt x="12" y="10"/>
                    </a:lnTo>
                    <a:lnTo>
                      <a:pt x="14" y="10"/>
                    </a:lnTo>
                    <a:lnTo>
                      <a:pt x="14" y="12"/>
                    </a:lnTo>
                    <a:lnTo>
                      <a:pt x="12" y="12"/>
                    </a:lnTo>
                    <a:lnTo>
                      <a:pt x="12" y="1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6" name="Freeform 1521"/>
              <p:cNvSpPr>
                <a:spLocks/>
              </p:cNvSpPr>
              <p:nvPr/>
            </p:nvSpPr>
            <p:spPr bwMode="gray">
              <a:xfrm>
                <a:off x="4582654" y="1965163"/>
                <a:ext cx="51219" cy="33824"/>
              </a:xfrm>
              <a:custGeom>
                <a:avLst/>
                <a:gdLst>
                  <a:gd name="T0" fmla="*/ 53 w 53"/>
                  <a:gd name="T1" fmla="*/ 10 h 35"/>
                  <a:gd name="T2" fmla="*/ 47 w 53"/>
                  <a:gd name="T3" fmla="*/ 10 h 35"/>
                  <a:gd name="T4" fmla="*/ 47 w 53"/>
                  <a:gd name="T5" fmla="*/ 15 h 35"/>
                  <a:gd name="T6" fmla="*/ 45 w 53"/>
                  <a:gd name="T7" fmla="*/ 19 h 35"/>
                  <a:gd name="T8" fmla="*/ 43 w 53"/>
                  <a:gd name="T9" fmla="*/ 19 h 35"/>
                  <a:gd name="T10" fmla="*/ 45 w 53"/>
                  <a:gd name="T11" fmla="*/ 23 h 35"/>
                  <a:gd name="T12" fmla="*/ 47 w 53"/>
                  <a:gd name="T13" fmla="*/ 25 h 35"/>
                  <a:gd name="T14" fmla="*/ 43 w 53"/>
                  <a:gd name="T15" fmla="*/ 27 h 35"/>
                  <a:gd name="T16" fmla="*/ 37 w 53"/>
                  <a:gd name="T17" fmla="*/ 25 h 35"/>
                  <a:gd name="T18" fmla="*/ 33 w 53"/>
                  <a:gd name="T19" fmla="*/ 27 h 35"/>
                  <a:gd name="T20" fmla="*/ 31 w 53"/>
                  <a:gd name="T21" fmla="*/ 31 h 35"/>
                  <a:gd name="T22" fmla="*/ 28 w 53"/>
                  <a:gd name="T23" fmla="*/ 33 h 35"/>
                  <a:gd name="T24" fmla="*/ 26 w 53"/>
                  <a:gd name="T25" fmla="*/ 33 h 35"/>
                  <a:gd name="T26" fmla="*/ 24 w 53"/>
                  <a:gd name="T27" fmla="*/ 33 h 35"/>
                  <a:gd name="T28" fmla="*/ 18 w 53"/>
                  <a:gd name="T29" fmla="*/ 33 h 35"/>
                  <a:gd name="T30" fmla="*/ 14 w 53"/>
                  <a:gd name="T31" fmla="*/ 31 h 35"/>
                  <a:gd name="T32" fmla="*/ 14 w 53"/>
                  <a:gd name="T33" fmla="*/ 33 h 35"/>
                  <a:gd name="T34" fmla="*/ 10 w 53"/>
                  <a:gd name="T35" fmla="*/ 33 h 35"/>
                  <a:gd name="T36" fmla="*/ 4 w 53"/>
                  <a:gd name="T37" fmla="*/ 33 h 35"/>
                  <a:gd name="T38" fmla="*/ 4 w 53"/>
                  <a:gd name="T39" fmla="*/ 31 h 35"/>
                  <a:gd name="T40" fmla="*/ 4 w 53"/>
                  <a:gd name="T41" fmla="*/ 29 h 35"/>
                  <a:gd name="T42" fmla="*/ 4 w 53"/>
                  <a:gd name="T43" fmla="*/ 27 h 35"/>
                  <a:gd name="T44" fmla="*/ 2 w 53"/>
                  <a:gd name="T45" fmla="*/ 23 h 35"/>
                  <a:gd name="T46" fmla="*/ 2 w 53"/>
                  <a:gd name="T47" fmla="*/ 21 h 35"/>
                  <a:gd name="T48" fmla="*/ 0 w 53"/>
                  <a:gd name="T49" fmla="*/ 17 h 35"/>
                  <a:gd name="T50" fmla="*/ 2 w 53"/>
                  <a:gd name="T51" fmla="*/ 17 h 35"/>
                  <a:gd name="T52" fmla="*/ 4 w 53"/>
                  <a:gd name="T53" fmla="*/ 14 h 35"/>
                  <a:gd name="T54" fmla="*/ 4 w 53"/>
                  <a:gd name="T55" fmla="*/ 12 h 35"/>
                  <a:gd name="T56" fmla="*/ 2 w 53"/>
                  <a:gd name="T57" fmla="*/ 8 h 35"/>
                  <a:gd name="T58" fmla="*/ 0 w 53"/>
                  <a:gd name="T59" fmla="*/ 8 h 35"/>
                  <a:gd name="T60" fmla="*/ 0 w 53"/>
                  <a:gd name="T61" fmla="*/ 6 h 35"/>
                  <a:gd name="T62" fmla="*/ 2 w 53"/>
                  <a:gd name="T63" fmla="*/ 2 h 35"/>
                  <a:gd name="T64" fmla="*/ 6 w 53"/>
                  <a:gd name="T65" fmla="*/ 2 h 35"/>
                  <a:gd name="T66" fmla="*/ 4 w 53"/>
                  <a:gd name="T67" fmla="*/ 6 h 35"/>
                  <a:gd name="T68" fmla="*/ 8 w 53"/>
                  <a:gd name="T69" fmla="*/ 4 h 35"/>
                  <a:gd name="T70" fmla="*/ 12 w 53"/>
                  <a:gd name="T71" fmla="*/ 6 h 35"/>
                  <a:gd name="T72" fmla="*/ 20 w 53"/>
                  <a:gd name="T73" fmla="*/ 6 h 35"/>
                  <a:gd name="T74" fmla="*/ 24 w 53"/>
                  <a:gd name="T75" fmla="*/ 8 h 35"/>
                  <a:gd name="T76" fmla="*/ 28 w 53"/>
                  <a:gd name="T77" fmla="*/ 6 h 35"/>
                  <a:gd name="T78" fmla="*/ 31 w 53"/>
                  <a:gd name="T79" fmla="*/ 4 h 35"/>
                  <a:gd name="T80" fmla="*/ 35 w 53"/>
                  <a:gd name="T81" fmla="*/ 2 h 35"/>
                  <a:gd name="T82" fmla="*/ 41 w 53"/>
                  <a:gd name="T83" fmla="*/ 2 h 35"/>
                  <a:gd name="T84" fmla="*/ 45 w 53"/>
                  <a:gd name="T85" fmla="*/ 4 h 35"/>
                  <a:gd name="T86" fmla="*/ 49 w 53"/>
                  <a:gd name="T8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35">
                    <a:moveTo>
                      <a:pt x="53" y="6"/>
                    </a:moveTo>
                    <a:lnTo>
                      <a:pt x="53" y="8"/>
                    </a:lnTo>
                    <a:lnTo>
                      <a:pt x="53" y="10"/>
                    </a:lnTo>
                    <a:lnTo>
                      <a:pt x="51" y="10"/>
                    </a:lnTo>
                    <a:lnTo>
                      <a:pt x="49" y="10"/>
                    </a:lnTo>
                    <a:lnTo>
                      <a:pt x="47" y="10"/>
                    </a:lnTo>
                    <a:lnTo>
                      <a:pt x="47" y="12"/>
                    </a:lnTo>
                    <a:lnTo>
                      <a:pt x="47" y="14"/>
                    </a:lnTo>
                    <a:lnTo>
                      <a:pt x="47" y="15"/>
                    </a:lnTo>
                    <a:lnTo>
                      <a:pt x="47" y="17"/>
                    </a:lnTo>
                    <a:lnTo>
                      <a:pt x="45" y="17"/>
                    </a:lnTo>
                    <a:lnTo>
                      <a:pt x="45" y="19"/>
                    </a:lnTo>
                    <a:lnTo>
                      <a:pt x="43" y="19"/>
                    </a:lnTo>
                    <a:lnTo>
                      <a:pt x="45" y="19"/>
                    </a:lnTo>
                    <a:lnTo>
                      <a:pt x="43" y="19"/>
                    </a:lnTo>
                    <a:lnTo>
                      <a:pt x="43" y="21"/>
                    </a:lnTo>
                    <a:lnTo>
                      <a:pt x="45" y="21"/>
                    </a:lnTo>
                    <a:lnTo>
                      <a:pt x="45" y="23"/>
                    </a:lnTo>
                    <a:lnTo>
                      <a:pt x="47" y="25"/>
                    </a:lnTo>
                    <a:lnTo>
                      <a:pt x="47" y="27"/>
                    </a:lnTo>
                    <a:lnTo>
                      <a:pt x="47" y="25"/>
                    </a:lnTo>
                    <a:lnTo>
                      <a:pt x="45" y="25"/>
                    </a:lnTo>
                    <a:lnTo>
                      <a:pt x="45" y="27"/>
                    </a:lnTo>
                    <a:lnTo>
                      <a:pt x="43" y="27"/>
                    </a:lnTo>
                    <a:lnTo>
                      <a:pt x="41" y="25"/>
                    </a:lnTo>
                    <a:lnTo>
                      <a:pt x="39" y="25"/>
                    </a:lnTo>
                    <a:lnTo>
                      <a:pt x="37" y="25"/>
                    </a:lnTo>
                    <a:lnTo>
                      <a:pt x="37" y="27"/>
                    </a:lnTo>
                    <a:lnTo>
                      <a:pt x="35" y="27"/>
                    </a:lnTo>
                    <a:lnTo>
                      <a:pt x="33" y="27"/>
                    </a:lnTo>
                    <a:lnTo>
                      <a:pt x="33" y="29"/>
                    </a:lnTo>
                    <a:lnTo>
                      <a:pt x="31" y="29"/>
                    </a:lnTo>
                    <a:lnTo>
                      <a:pt x="31" y="31"/>
                    </a:lnTo>
                    <a:lnTo>
                      <a:pt x="31" y="33"/>
                    </a:lnTo>
                    <a:lnTo>
                      <a:pt x="29" y="33"/>
                    </a:lnTo>
                    <a:lnTo>
                      <a:pt x="28" y="33"/>
                    </a:lnTo>
                    <a:lnTo>
                      <a:pt x="26" y="33"/>
                    </a:lnTo>
                    <a:lnTo>
                      <a:pt x="26" y="35"/>
                    </a:lnTo>
                    <a:lnTo>
                      <a:pt x="26" y="33"/>
                    </a:lnTo>
                    <a:lnTo>
                      <a:pt x="26" y="35"/>
                    </a:lnTo>
                    <a:lnTo>
                      <a:pt x="24" y="35"/>
                    </a:lnTo>
                    <a:lnTo>
                      <a:pt x="24" y="33"/>
                    </a:lnTo>
                    <a:lnTo>
                      <a:pt x="22" y="33"/>
                    </a:lnTo>
                    <a:lnTo>
                      <a:pt x="20" y="33"/>
                    </a:lnTo>
                    <a:lnTo>
                      <a:pt x="18" y="33"/>
                    </a:lnTo>
                    <a:lnTo>
                      <a:pt x="18" y="31"/>
                    </a:lnTo>
                    <a:lnTo>
                      <a:pt x="16" y="31"/>
                    </a:lnTo>
                    <a:lnTo>
                      <a:pt x="14" y="31"/>
                    </a:lnTo>
                    <a:lnTo>
                      <a:pt x="14" y="33"/>
                    </a:lnTo>
                    <a:lnTo>
                      <a:pt x="14" y="31"/>
                    </a:lnTo>
                    <a:lnTo>
                      <a:pt x="14" y="33"/>
                    </a:lnTo>
                    <a:lnTo>
                      <a:pt x="14" y="31"/>
                    </a:lnTo>
                    <a:lnTo>
                      <a:pt x="12" y="33"/>
                    </a:lnTo>
                    <a:lnTo>
                      <a:pt x="10" y="33"/>
                    </a:lnTo>
                    <a:lnTo>
                      <a:pt x="8" y="33"/>
                    </a:lnTo>
                    <a:lnTo>
                      <a:pt x="6" y="33"/>
                    </a:lnTo>
                    <a:lnTo>
                      <a:pt x="4" y="33"/>
                    </a:lnTo>
                    <a:lnTo>
                      <a:pt x="6" y="33"/>
                    </a:lnTo>
                    <a:lnTo>
                      <a:pt x="4" y="33"/>
                    </a:lnTo>
                    <a:lnTo>
                      <a:pt x="4" y="31"/>
                    </a:lnTo>
                    <a:lnTo>
                      <a:pt x="6" y="31"/>
                    </a:lnTo>
                    <a:lnTo>
                      <a:pt x="4" y="31"/>
                    </a:lnTo>
                    <a:lnTo>
                      <a:pt x="4" y="29"/>
                    </a:lnTo>
                    <a:lnTo>
                      <a:pt x="6" y="29"/>
                    </a:lnTo>
                    <a:lnTo>
                      <a:pt x="4" y="29"/>
                    </a:lnTo>
                    <a:lnTo>
                      <a:pt x="4" y="27"/>
                    </a:lnTo>
                    <a:lnTo>
                      <a:pt x="4" y="25"/>
                    </a:lnTo>
                    <a:lnTo>
                      <a:pt x="2" y="25"/>
                    </a:lnTo>
                    <a:lnTo>
                      <a:pt x="2" y="23"/>
                    </a:lnTo>
                    <a:lnTo>
                      <a:pt x="0" y="23"/>
                    </a:lnTo>
                    <a:lnTo>
                      <a:pt x="0" y="21"/>
                    </a:lnTo>
                    <a:lnTo>
                      <a:pt x="2" y="21"/>
                    </a:lnTo>
                    <a:lnTo>
                      <a:pt x="2" y="19"/>
                    </a:lnTo>
                    <a:lnTo>
                      <a:pt x="0" y="19"/>
                    </a:lnTo>
                    <a:lnTo>
                      <a:pt x="0" y="17"/>
                    </a:lnTo>
                    <a:lnTo>
                      <a:pt x="2" y="17"/>
                    </a:lnTo>
                    <a:lnTo>
                      <a:pt x="0" y="17"/>
                    </a:lnTo>
                    <a:lnTo>
                      <a:pt x="2" y="17"/>
                    </a:lnTo>
                    <a:lnTo>
                      <a:pt x="2" y="15"/>
                    </a:lnTo>
                    <a:lnTo>
                      <a:pt x="4" y="15"/>
                    </a:lnTo>
                    <a:lnTo>
                      <a:pt x="4" y="14"/>
                    </a:lnTo>
                    <a:lnTo>
                      <a:pt x="6" y="14"/>
                    </a:lnTo>
                    <a:lnTo>
                      <a:pt x="6" y="12"/>
                    </a:lnTo>
                    <a:lnTo>
                      <a:pt x="4" y="12"/>
                    </a:lnTo>
                    <a:lnTo>
                      <a:pt x="4" y="10"/>
                    </a:lnTo>
                    <a:lnTo>
                      <a:pt x="2" y="10"/>
                    </a:lnTo>
                    <a:lnTo>
                      <a:pt x="2" y="8"/>
                    </a:lnTo>
                    <a:lnTo>
                      <a:pt x="0" y="8"/>
                    </a:lnTo>
                    <a:lnTo>
                      <a:pt x="2" y="8"/>
                    </a:lnTo>
                    <a:lnTo>
                      <a:pt x="0" y="8"/>
                    </a:lnTo>
                    <a:lnTo>
                      <a:pt x="2" y="8"/>
                    </a:lnTo>
                    <a:lnTo>
                      <a:pt x="0" y="8"/>
                    </a:lnTo>
                    <a:lnTo>
                      <a:pt x="0" y="6"/>
                    </a:lnTo>
                    <a:lnTo>
                      <a:pt x="0" y="4"/>
                    </a:lnTo>
                    <a:lnTo>
                      <a:pt x="2" y="4"/>
                    </a:lnTo>
                    <a:lnTo>
                      <a:pt x="2" y="2"/>
                    </a:lnTo>
                    <a:lnTo>
                      <a:pt x="2" y="0"/>
                    </a:lnTo>
                    <a:lnTo>
                      <a:pt x="4" y="2"/>
                    </a:lnTo>
                    <a:lnTo>
                      <a:pt x="6" y="2"/>
                    </a:lnTo>
                    <a:lnTo>
                      <a:pt x="6" y="4"/>
                    </a:lnTo>
                    <a:lnTo>
                      <a:pt x="4" y="4"/>
                    </a:lnTo>
                    <a:lnTo>
                      <a:pt x="4" y="6"/>
                    </a:lnTo>
                    <a:lnTo>
                      <a:pt x="6" y="6"/>
                    </a:lnTo>
                    <a:lnTo>
                      <a:pt x="8" y="6"/>
                    </a:lnTo>
                    <a:lnTo>
                      <a:pt x="8" y="4"/>
                    </a:lnTo>
                    <a:lnTo>
                      <a:pt x="10" y="4"/>
                    </a:lnTo>
                    <a:lnTo>
                      <a:pt x="10" y="6"/>
                    </a:lnTo>
                    <a:lnTo>
                      <a:pt x="12" y="6"/>
                    </a:lnTo>
                    <a:lnTo>
                      <a:pt x="16" y="6"/>
                    </a:lnTo>
                    <a:lnTo>
                      <a:pt x="18" y="6"/>
                    </a:lnTo>
                    <a:lnTo>
                      <a:pt x="20" y="6"/>
                    </a:lnTo>
                    <a:lnTo>
                      <a:pt x="22" y="6"/>
                    </a:lnTo>
                    <a:lnTo>
                      <a:pt x="24" y="6"/>
                    </a:lnTo>
                    <a:lnTo>
                      <a:pt x="24" y="8"/>
                    </a:lnTo>
                    <a:lnTo>
                      <a:pt x="26" y="8"/>
                    </a:lnTo>
                    <a:lnTo>
                      <a:pt x="28" y="8"/>
                    </a:lnTo>
                    <a:lnTo>
                      <a:pt x="28" y="6"/>
                    </a:lnTo>
                    <a:lnTo>
                      <a:pt x="29" y="6"/>
                    </a:lnTo>
                    <a:lnTo>
                      <a:pt x="29" y="4"/>
                    </a:lnTo>
                    <a:lnTo>
                      <a:pt x="31" y="4"/>
                    </a:lnTo>
                    <a:lnTo>
                      <a:pt x="33" y="4"/>
                    </a:lnTo>
                    <a:lnTo>
                      <a:pt x="33" y="2"/>
                    </a:lnTo>
                    <a:lnTo>
                      <a:pt x="35" y="2"/>
                    </a:lnTo>
                    <a:lnTo>
                      <a:pt x="37" y="2"/>
                    </a:lnTo>
                    <a:lnTo>
                      <a:pt x="39" y="2"/>
                    </a:lnTo>
                    <a:lnTo>
                      <a:pt x="41" y="2"/>
                    </a:lnTo>
                    <a:lnTo>
                      <a:pt x="41" y="4"/>
                    </a:lnTo>
                    <a:lnTo>
                      <a:pt x="43" y="4"/>
                    </a:lnTo>
                    <a:lnTo>
                      <a:pt x="45" y="4"/>
                    </a:lnTo>
                    <a:lnTo>
                      <a:pt x="47" y="4"/>
                    </a:lnTo>
                    <a:lnTo>
                      <a:pt x="47" y="6"/>
                    </a:lnTo>
                    <a:lnTo>
                      <a:pt x="49" y="6"/>
                    </a:lnTo>
                    <a:lnTo>
                      <a:pt x="51" y="6"/>
                    </a:lnTo>
                    <a:lnTo>
                      <a:pt x="53" y="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7" name="Freeform 1522"/>
              <p:cNvSpPr>
                <a:spLocks noEditPoints="1"/>
              </p:cNvSpPr>
              <p:nvPr/>
            </p:nvSpPr>
            <p:spPr bwMode="gray">
              <a:xfrm>
                <a:off x="4572023" y="1811505"/>
                <a:ext cx="46387" cy="35757"/>
              </a:xfrm>
              <a:custGeom>
                <a:avLst/>
                <a:gdLst>
                  <a:gd name="T0" fmla="*/ 0 w 48"/>
                  <a:gd name="T1" fmla="*/ 16 h 37"/>
                  <a:gd name="T2" fmla="*/ 2 w 48"/>
                  <a:gd name="T3" fmla="*/ 12 h 37"/>
                  <a:gd name="T4" fmla="*/ 2 w 48"/>
                  <a:gd name="T5" fmla="*/ 16 h 37"/>
                  <a:gd name="T6" fmla="*/ 0 w 48"/>
                  <a:gd name="T7" fmla="*/ 18 h 37"/>
                  <a:gd name="T8" fmla="*/ 33 w 48"/>
                  <a:gd name="T9" fmla="*/ 2 h 37"/>
                  <a:gd name="T10" fmla="*/ 35 w 48"/>
                  <a:gd name="T11" fmla="*/ 4 h 37"/>
                  <a:gd name="T12" fmla="*/ 39 w 48"/>
                  <a:gd name="T13" fmla="*/ 4 h 37"/>
                  <a:gd name="T14" fmla="*/ 40 w 48"/>
                  <a:gd name="T15" fmla="*/ 6 h 37"/>
                  <a:gd name="T16" fmla="*/ 42 w 48"/>
                  <a:gd name="T17" fmla="*/ 8 h 37"/>
                  <a:gd name="T18" fmla="*/ 44 w 48"/>
                  <a:gd name="T19" fmla="*/ 10 h 37"/>
                  <a:gd name="T20" fmla="*/ 46 w 48"/>
                  <a:gd name="T21" fmla="*/ 12 h 37"/>
                  <a:gd name="T22" fmla="*/ 46 w 48"/>
                  <a:gd name="T23" fmla="*/ 16 h 37"/>
                  <a:gd name="T24" fmla="*/ 44 w 48"/>
                  <a:gd name="T25" fmla="*/ 18 h 37"/>
                  <a:gd name="T26" fmla="*/ 48 w 48"/>
                  <a:gd name="T27" fmla="*/ 18 h 37"/>
                  <a:gd name="T28" fmla="*/ 46 w 48"/>
                  <a:gd name="T29" fmla="*/ 20 h 37"/>
                  <a:gd name="T30" fmla="*/ 44 w 48"/>
                  <a:gd name="T31" fmla="*/ 22 h 37"/>
                  <a:gd name="T32" fmla="*/ 40 w 48"/>
                  <a:gd name="T33" fmla="*/ 22 h 37"/>
                  <a:gd name="T34" fmla="*/ 39 w 48"/>
                  <a:gd name="T35" fmla="*/ 24 h 37"/>
                  <a:gd name="T36" fmla="*/ 39 w 48"/>
                  <a:gd name="T37" fmla="*/ 28 h 37"/>
                  <a:gd name="T38" fmla="*/ 39 w 48"/>
                  <a:gd name="T39" fmla="*/ 31 h 37"/>
                  <a:gd name="T40" fmla="*/ 40 w 48"/>
                  <a:gd name="T41" fmla="*/ 33 h 37"/>
                  <a:gd name="T42" fmla="*/ 37 w 48"/>
                  <a:gd name="T43" fmla="*/ 33 h 37"/>
                  <a:gd name="T44" fmla="*/ 37 w 48"/>
                  <a:gd name="T45" fmla="*/ 33 h 37"/>
                  <a:gd name="T46" fmla="*/ 37 w 48"/>
                  <a:gd name="T47" fmla="*/ 31 h 37"/>
                  <a:gd name="T48" fmla="*/ 35 w 48"/>
                  <a:gd name="T49" fmla="*/ 33 h 37"/>
                  <a:gd name="T50" fmla="*/ 35 w 48"/>
                  <a:gd name="T51" fmla="*/ 33 h 37"/>
                  <a:gd name="T52" fmla="*/ 31 w 48"/>
                  <a:gd name="T53" fmla="*/ 33 h 37"/>
                  <a:gd name="T54" fmla="*/ 31 w 48"/>
                  <a:gd name="T55" fmla="*/ 37 h 37"/>
                  <a:gd name="T56" fmla="*/ 29 w 48"/>
                  <a:gd name="T57" fmla="*/ 37 h 37"/>
                  <a:gd name="T58" fmla="*/ 25 w 48"/>
                  <a:gd name="T59" fmla="*/ 37 h 37"/>
                  <a:gd name="T60" fmla="*/ 21 w 48"/>
                  <a:gd name="T61" fmla="*/ 37 h 37"/>
                  <a:gd name="T62" fmla="*/ 21 w 48"/>
                  <a:gd name="T63" fmla="*/ 33 h 37"/>
                  <a:gd name="T64" fmla="*/ 19 w 48"/>
                  <a:gd name="T65" fmla="*/ 31 h 37"/>
                  <a:gd name="T66" fmla="*/ 15 w 48"/>
                  <a:gd name="T67" fmla="*/ 31 h 37"/>
                  <a:gd name="T68" fmla="*/ 15 w 48"/>
                  <a:gd name="T69" fmla="*/ 31 h 37"/>
                  <a:gd name="T70" fmla="*/ 13 w 48"/>
                  <a:gd name="T71" fmla="*/ 28 h 37"/>
                  <a:gd name="T72" fmla="*/ 15 w 48"/>
                  <a:gd name="T73" fmla="*/ 26 h 37"/>
                  <a:gd name="T74" fmla="*/ 15 w 48"/>
                  <a:gd name="T75" fmla="*/ 22 h 37"/>
                  <a:gd name="T76" fmla="*/ 13 w 48"/>
                  <a:gd name="T77" fmla="*/ 20 h 37"/>
                  <a:gd name="T78" fmla="*/ 11 w 48"/>
                  <a:gd name="T79" fmla="*/ 20 h 37"/>
                  <a:gd name="T80" fmla="*/ 10 w 48"/>
                  <a:gd name="T81" fmla="*/ 20 h 37"/>
                  <a:gd name="T82" fmla="*/ 6 w 48"/>
                  <a:gd name="T83" fmla="*/ 20 h 37"/>
                  <a:gd name="T84" fmla="*/ 4 w 48"/>
                  <a:gd name="T85" fmla="*/ 18 h 37"/>
                  <a:gd name="T86" fmla="*/ 2 w 48"/>
                  <a:gd name="T87" fmla="*/ 16 h 37"/>
                  <a:gd name="T88" fmla="*/ 2 w 48"/>
                  <a:gd name="T89" fmla="*/ 12 h 37"/>
                  <a:gd name="T90" fmla="*/ 0 w 48"/>
                  <a:gd name="T91" fmla="*/ 10 h 37"/>
                  <a:gd name="T92" fmla="*/ 0 w 48"/>
                  <a:gd name="T93" fmla="*/ 6 h 37"/>
                  <a:gd name="T94" fmla="*/ 2 w 48"/>
                  <a:gd name="T95" fmla="*/ 4 h 37"/>
                  <a:gd name="T96" fmla="*/ 6 w 48"/>
                  <a:gd name="T97" fmla="*/ 2 h 37"/>
                  <a:gd name="T98" fmla="*/ 10 w 48"/>
                  <a:gd name="T99" fmla="*/ 0 h 37"/>
                  <a:gd name="T100" fmla="*/ 13 w 48"/>
                  <a:gd name="T101" fmla="*/ 2 h 37"/>
                  <a:gd name="T102" fmla="*/ 15 w 48"/>
                  <a:gd name="T103" fmla="*/ 0 h 37"/>
                  <a:gd name="T104" fmla="*/ 17 w 48"/>
                  <a:gd name="T105" fmla="*/ 2 h 37"/>
                  <a:gd name="T106" fmla="*/ 21 w 48"/>
                  <a:gd name="T107" fmla="*/ 2 h 37"/>
                  <a:gd name="T108" fmla="*/ 25 w 48"/>
                  <a:gd name="T109" fmla="*/ 2 h 37"/>
                  <a:gd name="T110" fmla="*/ 29 w 48"/>
                  <a:gd name="T111" fmla="*/ 2 h 37"/>
                  <a:gd name="T112" fmla="*/ 31 w 48"/>
                  <a:gd name="T11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37">
                    <a:moveTo>
                      <a:pt x="0" y="18"/>
                    </a:moveTo>
                    <a:lnTo>
                      <a:pt x="0" y="16"/>
                    </a:lnTo>
                    <a:lnTo>
                      <a:pt x="2" y="14"/>
                    </a:lnTo>
                    <a:lnTo>
                      <a:pt x="2" y="12"/>
                    </a:lnTo>
                    <a:lnTo>
                      <a:pt x="2" y="14"/>
                    </a:lnTo>
                    <a:lnTo>
                      <a:pt x="2" y="16"/>
                    </a:lnTo>
                    <a:lnTo>
                      <a:pt x="0" y="16"/>
                    </a:lnTo>
                    <a:lnTo>
                      <a:pt x="0" y="18"/>
                    </a:lnTo>
                    <a:close/>
                    <a:moveTo>
                      <a:pt x="33" y="0"/>
                    </a:moveTo>
                    <a:lnTo>
                      <a:pt x="33" y="2"/>
                    </a:lnTo>
                    <a:lnTo>
                      <a:pt x="33" y="4"/>
                    </a:lnTo>
                    <a:lnTo>
                      <a:pt x="35" y="4"/>
                    </a:lnTo>
                    <a:lnTo>
                      <a:pt x="37" y="4"/>
                    </a:lnTo>
                    <a:lnTo>
                      <a:pt x="39" y="4"/>
                    </a:lnTo>
                    <a:lnTo>
                      <a:pt x="39" y="6"/>
                    </a:lnTo>
                    <a:lnTo>
                      <a:pt x="40" y="6"/>
                    </a:lnTo>
                    <a:lnTo>
                      <a:pt x="40" y="8"/>
                    </a:lnTo>
                    <a:lnTo>
                      <a:pt x="42" y="8"/>
                    </a:lnTo>
                    <a:lnTo>
                      <a:pt x="42" y="10"/>
                    </a:lnTo>
                    <a:lnTo>
                      <a:pt x="44" y="10"/>
                    </a:lnTo>
                    <a:lnTo>
                      <a:pt x="44" y="12"/>
                    </a:lnTo>
                    <a:lnTo>
                      <a:pt x="46" y="12"/>
                    </a:lnTo>
                    <a:lnTo>
                      <a:pt x="46" y="14"/>
                    </a:lnTo>
                    <a:lnTo>
                      <a:pt x="46" y="16"/>
                    </a:lnTo>
                    <a:lnTo>
                      <a:pt x="44" y="16"/>
                    </a:lnTo>
                    <a:lnTo>
                      <a:pt x="44" y="18"/>
                    </a:lnTo>
                    <a:lnTo>
                      <a:pt x="46" y="18"/>
                    </a:lnTo>
                    <a:lnTo>
                      <a:pt x="48" y="18"/>
                    </a:lnTo>
                    <a:lnTo>
                      <a:pt x="46" y="18"/>
                    </a:lnTo>
                    <a:lnTo>
                      <a:pt x="46" y="20"/>
                    </a:lnTo>
                    <a:lnTo>
                      <a:pt x="44" y="20"/>
                    </a:lnTo>
                    <a:lnTo>
                      <a:pt x="44" y="22"/>
                    </a:lnTo>
                    <a:lnTo>
                      <a:pt x="42" y="22"/>
                    </a:lnTo>
                    <a:lnTo>
                      <a:pt x="40" y="22"/>
                    </a:lnTo>
                    <a:lnTo>
                      <a:pt x="40" y="24"/>
                    </a:lnTo>
                    <a:lnTo>
                      <a:pt x="39" y="24"/>
                    </a:lnTo>
                    <a:lnTo>
                      <a:pt x="39" y="26"/>
                    </a:lnTo>
                    <a:lnTo>
                      <a:pt x="39" y="28"/>
                    </a:lnTo>
                    <a:lnTo>
                      <a:pt x="39" y="29"/>
                    </a:lnTo>
                    <a:lnTo>
                      <a:pt x="39" y="31"/>
                    </a:lnTo>
                    <a:lnTo>
                      <a:pt x="40" y="31"/>
                    </a:lnTo>
                    <a:lnTo>
                      <a:pt x="40" y="33"/>
                    </a:lnTo>
                    <a:lnTo>
                      <a:pt x="39" y="33"/>
                    </a:lnTo>
                    <a:lnTo>
                      <a:pt x="37" y="33"/>
                    </a:lnTo>
                    <a:lnTo>
                      <a:pt x="39" y="33"/>
                    </a:lnTo>
                    <a:lnTo>
                      <a:pt x="37" y="33"/>
                    </a:lnTo>
                    <a:lnTo>
                      <a:pt x="39" y="33"/>
                    </a:lnTo>
                    <a:lnTo>
                      <a:pt x="37" y="31"/>
                    </a:lnTo>
                    <a:lnTo>
                      <a:pt x="37" y="33"/>
                    </a:lnTo>
                    <a:lnTo>
                      <a:pt x="35" y="33"/>
                    </a:lnTo>
                    <a:lnTo>
                      <a:pt x="35" y="31"/>
                    </a:lnTo>
                    <a:lnTo>
                      <a:pt x="35" y="33"/>
                    </a:lnTo>
                    <a:lnTo>
                      <a:pt x="33" y="33"/>
                    </a:lnTo>
                    <a:lnTo>
                      <a:pt x="31" y="33"/>
                    </a:lnTo>
                    <a:lnTo>
                      <a:pt x="31" y="35"/>
                    </a:lnTo>
                    <a:lnTo>
                      <a:pt x="31" y="37"/>
                    </a:lnTo>
                    <a:lnTo>
                      <a:pt x="31" y="35"/>
                    </a:lnTo>
                    <a:lnTo>
                      <a:pt x="29" y="37"/>
                    </a:lnTo>
                    <a:lnTo>
                      <a:pt x="27" y="37"/>
                    </a:lnTo>
                    <a:lnTo>
                      <a:pt x="25" y="37"/>
                    </a:lnTo>
                    <a:lnTo>
                      <a:pt x="23" y="37"/>
                    </a:lnTo>
                    <a:lnTo>
                      <a:pt x="21" y="37"/>
                    </a:lnTo>
                    <a:lnTo>
                      <a:pt x="21" y="35"/>
                    </a:lnTo>
                    <a:lnTo>
                      <a:pt x="21" y="33"/>
                    </a:lnTo>
                    <a:lnTo>
                      <a:pt x="19" y="33"/>
                    </a:lnTo>
                    <a:lnTo>
                      <a:pt x="19" y="31"/>
                    </a:lnTo>
                    <a:lnTo>
                      <a:pt x="17" y="31"/>
                    </a:lnTo>
                    <a:lnTo>
                      <a:pt x="15" y="31"/>
                    </a:lnTo>
                    <a:lnTo>
                      <a:pt x="15" y="29"/>
                    </a:lnTo>
                    <a:lnTo>
                      <a:pt x="15" y="31"/>
                    </a:lnTo>
                    <a:lnTo>
                      <a:pt x="13" y="29"/>
                    </a:lnTo>
                    <a:lnTo>
                      <a:pt x="13" y="28"/>
                    </a:lnTo>
                    <a:lnTo>
                      <a:pt x="13" y="26"/>
                    </a:lnTo>
                    <a:lnTo>
                      <a:pt x="15" y="26"/>
                    </a:lnTo>
                    <a:lnTo>
                      <a:pt x="15" y="24"/>
                    </a:lnTo>
                    <a:lnTo>
                      <a:pt x="15" y="22"/>
                    </a:lnTo>
                    <a:lnTo>
                      <a:pt x="13" y="22"/>
                    </a:lnTo>
                    <a:lnTo>
                      <a:pt x="13" y="20"/>
                    </a:lnTo>
                    <a:lnTo>
                      <a:pt x="11" y="22"/>
                    </a:lnTo>
                    <a:lnTo>
                      <a:pt x="11" y="20"/>
                    </a:lnTo>
                    <a:lnTo>
                      <a:pt x="10" y="22"/>
                    </a:lnTo>
                    <a:lnTo>
                      <a:pt x="10" y="20"/>
                    </a:lnTo>
                    <a:lnTo>
                      <a:pt x="8" y="20"/>
                    </a:lnTo>
                    <a:lnTo>
                      <a:pt x="6" y="20"/>
                    </a:lnTo>
                    <a:lnTo>
                      <a:pt x="4" y="20"/>
                    </a:lnTo>
                    <a:lnTo>
                      <a:pt x="4" y="18"/>
                    </a:lnTo>
                    <a:lnTo>
                      <a:pt x="2" y="18"/>
                    </a:lnTo>
                    <a:lnTo>
                      <a:pt x="2" y="16"/>
                    </a:lnTo>
                    <a:lnTo>
                      <a:pt x="2" y="14"/>
                    </a:lnTo>
                    <a:lnTo>
                      <a:pt x="2" y="12"/>
                    </a:lnTo>
                    <a:lnTo>
                      <a:pt x="2" y="10"/>
                    </a:lnTo>
                    <a:lnTo>
                      <a:pt x="0" y="10"/>
                    </a:lnTo>
                    <a:lnTo>
                      <a:pt x="0" y="8"/>
                    </a:lnTo>
                    <a:lnTo>
                      <a:pt x="0" y="6"/>
                    </a:lnTo>
                    <a:lnTo>
                      <a:pt x="2" y="6"/>
                    </a:lnTo>
                    <a:lnTo>
                      <a:pt x="2" y="4"/>
                    </a:lnTo>
                    <a:lnTo>
                      <a:pt x="4" y="4"/>
                    </a:lnTo>
                    <a:lnTo>
                      <a:pt x="6" y="2"/>
                    </a:lnTo>
                    <a:lnTo>
                      <a:pt x="8" y="0"/>
                    </a:lnTo>
                    <a:lnTo>
                      <a:pt x="10" y="0"/>
                    </a:lnTo>
                    <a:lnTo>
                      <a:pt x="13" y="0"/>
                    </a:lnTo>
                    <a:lnTo>
                      <a:pt x="13" y="2"/>
                    </a:lnTo>
                    <a:lnTo>
                      <a:pt x="15" y="2"/>
                    </a:lnTo>
                    <a:lnTo>
                      <a:pt x="15" y="0"/>
                    </a:lnTo>
                    <a:lnTo>
                      <a:pt x="17" y="0"/>
                    </a:lnTo>
                    <a:lnTo>
                      <a:pt x="17" y="2"/>
                    </a:lnTo>
                    <a:lnTo>
                      <a:pt x="19" y="2"/>
                    </a:lnTo>
                    <a:lnTo>
                      <a:pt x="21" y="2"/>
                    </a:lnTo>
                    <a:lnTo>
                      <a:pt x="23" y="2"/>
                    </a:lnTo>
                    <a:lnTo>
                      <a:pt x="25" y="2"/>
                    </a:lnTo>
                    <a:lnTo>
                      <a:pt x="27" y="2"/>
                    </a:lnTo>
                    <a:lnTo>
                      <a:pt x="29" y="2"/>
                    </a:lnTo>
                    <a:lnTo>
                      <a:pt x="31" y="2"/>
                    </a:lnTo>
                    <a:lnTo>
                      <a:pt x="31" y="0"/>
                    </a:lnTo>
                    <a:lnTo>
                      <a:pt x="33"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8" name="Freeform 1523"/>
              <p:cNvSpPr>
                <a:spLocks noEditPoints="1"/>
              </p:cNvSpPr>
              <p:nvPr/>
            </p:nvSpPr>
            <p:spPr bwMode="gray">
              <a:xfrm>
                <a:off x="5349010" y="2151678"/>
                <a:ext cx="28026" cy="28026"/>
              </a:xfrm>
              <a:custGeom>
                <a:avLst/>
                <a:gdLst>
                  <a:gd name="T0" fmla="*/ 25 w 29"/>
                  <a:gd name="T1" fmla="*/ 29 h 29"/>
                  <a:gd name="T2" fmla="*/ 10 w 29"/>
                  <a:gd name="T3" fmla="*/ 16 h 29"/>
                  <a:gd name="T4" fmla="*/ 10 w 29"/>
                  <a:gd name="T5" fmla="*/ 16 h 29"/>
                  <a:gd name="T6" fmla="*/ 10 w 29"/>
                  <a:gd name="T7" fmla="*/ 14 h 29"/>
                  <a:gd name="T8" fmla="*/ 10 w 29"/>
                  <a:gd name="T9" fmla="*/ 16 h 29"/>
                  <a:gd name="T10" fmla="*/ 10 w 29"/>
                  <a:gd name="T11" fmla="*/ 16 h 29"/>
                  <a:gd name="T12" fmla="*/ 0 w 29"/>
                  <a:gd name="T13" fmla="*/ 8 h 29"/>
                  <a:gd name="T14" fmla="*/ 0 w 29"/>
                  <a:gd name="T15" fmla="*/ 8 h 29"/>
                  <a:gd name="T16" fmla="*/ 27 w 29"/>
                  <a:gd name="T17" fmla="*/ 0 h 29"/>
                  <a:gd name="T18" fmla="*/ 29 w 29"/>
                  <a:gd name="T19" fmla="*/ 4 h 29"/>
                  <a:gd name="T20" fmla="*/ 29 w 29"/>
                  <a:gd name="T21" fmla="*/ 8 h 29"/>
                  <a:gd name="T22" fmla="*/ 27 w 29"/>
                  <a:gd name="T23" fmla="*/ 10 h 29"/>
                  <a:gd name="T24" fmla="*/ 27 w 29"/>
                  <a:gd name="T25" fmla="*/ 14 h 29"/>
                  <a:gd name="T26" fmla="*/ 25 w 29"/>
                  <a:gd name="T27" fmla="*/ 16 h 29"/>
                  <a:gd name="T28" fmla="*/ 25 w 29"/>
                  <a:gd name="T29" fmla="*/ 20 h 29"/>
                  <a:gd name="T30" fmla="*/ 23 w 29"/>
                  <a:gd name="T31" fmla="*/ 24 h 29"/>
                  <a:gd name="T32" fmla="*/ 21 w 29"/>
                  <a:gd name="T33" fmla="*/ 26 h 29"/>
                  <a:gd name="T34" fmla="*/ 21 w 29"/>
                  <a:gd name="T35" fmla="*/ 29 h 29"/>
                  <a:gd name="T36" fmla="*/ 21 w 29"/>
                  <a:gd name="T37" fmla="*/ 29 h 29"/>
                  <a:gd name="T38" fmla="*/ 19 w 29"/>
                  <a:gd name="T39" fmla="*/ 27 h 29"/>
                  <a:gd name="T40" fmla="*/ 18 w 29"/>
                  <a:gd name="T41" fmla="*/ 26 h 29"/>
                  <a:gd name="T42" fmla="*/ 16 w 29"/>
                  <a:gd name="T43" fmla="*/ 24 h 29"/>
                  <a:gd name="T44" fmla="*/ 16 w 29"/>
                  <a:gd name="T45" fmla="*/ 24 h 29"/>
                  <a:gd name="T46" fmla="*/ 16 w 29"/>
                  <a:gd name="T47" fmla="*/ 20 h 29"/>
                  <a:gd name="T48" fmla="*/ 14 w 29"/>
                  <a:gd name="T49" fmla="*/ 18 h 29"/>
                  <a:gd name="T50" fmla="*/ 14 w 29"/>
                  <a:gd name="T51" fmla="*/ 18 h 29"/>
                  <a:gd name="T52" fmla="*/ 14 w 29"/>
                  <a:gd name="T53" fmla="*/ 16 h 29"/>
                  <a:gd name="T54" fmla="*/ 14 w 29"/>
                  <a:gd name="T55" fmla="*/ 16 h 29"/>
                  <a:gd name="T56" fmla="*/ 14 w 29"/>
                  <a:gd name="T57" fmla="*/ 16 h 29"/>
                  <a:gd name="T58" fmla="*/ 16 w 29"/>
                  <a:gd name="T59" fmla="*/ 14 h 29"/>
                  <a:gd name="T60" fmla="*/ 18 w 29"/>
                  <a:gd name="T61" fmla="*/ 10 h 29"/>
                  <a:gd name="T62" fmla="*/ 19 w 29"/>
                  <a:gd name="T63" fmla="*/ 8 h 29"/>
                  <a:gd name="T64" fmla="*/ 19 w 29"/>
                  <a:gd name="T65" fmla="*/ 4 h 29"/>
                  <a:gd name="T66" fmla="*/ 21 w 29"/>
                  <a:gd name="T67" fmla="*/ 2 h 29"/>
                  <a:gd name="T68" fmla="*/ 23 w 29"/>
                  <a:gd name="T69" fmla="*/ 0 h 29"/>
                  <a:gd name="T70" fmla="*/ 27 w 29"/>
                  <a:gd name="T7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9">
                    <a:moveTo>
                      <a:pt x="27" y="29"/>
                    </a:moveTo>
                    <a:lnTo>
                      <a:pt x="25" y="29"/>
                    </a:lnTo>
                    <a:lnTo>
                      <a:pt x="27" y="29"/>
                    </a:lnTo>
                    <a:close/>
                    <a:moveTo>
                      <a:pt x="10" y="16"/>
                    </a:moveTo>
                    <a:lnTo>
                      <a:pt x="12" y="16"/>
                    </a:lnTo>
                    <a:lnTo>
                      <a:pt x="10" y="16"/>
                    </a:lnTo>
                    <a:close/>
                    <a:moveTo>
                      <a:pt x="10" y="16"/>
                    </a:moveTo>
                    <a:lnTo>
                      <a:pt x="10" y="14"/>
                    </a:lnTo>
                    <a:lnTo>
                      <a:pt x="10" y="16"/>
                    </a:lnTo>
                    <a:close/>
                    <a:moveTo>
                      <a:pt x="10" y="16"/>
                    </a:moveTo>
                    <a:lnTo>
                      <a:pt x="10" y="14"/>
                    </a:lnTo>
                    <a:lnTo>
                      <a:pt x="10" y="16"/>
                    </a:lnTo>
                    <a:close/>
                    <a:moveTo>
                      <a:pt x="0" y="6"/>
                    </a:moveTo>
                    <a:lnTo>
                      <a:pt x="0" y="8"/>
                    </a:lnTo>
                    <a:lnTo>
                      <a:pt x="0" y="6"/>
                    </a:lnTo>
                    <a:lnTo>
                      <a:pt x="0" y="8"/>
                    </a:lnTo>
                    <a:lnTo>
                      <a:pt x="0" y="6"/>
                    </a:lnTo>
                    <a:close/>
                    <a:moveTo>
                      <a:pt x="27" y="0"/>
                    </a:moveTo>
                    <a:lnTo>
                      <a:pt x="29" y="2"/>
                    </a:lnTo>
                    <a:lnTo>
                      <a:pt x="29" y="4"/>
                    </a:lnTo>
                    <a:lnTo>
                      <a:pt x="29" y="6"/>
                    </a:lnTo>
                    <a:lnTo>
                      <a:pt x="29" y="8"/>
                    </a:lnTo>
                    <a:lnTo>
                      <a:pt x="27" y="8"/>
                    </a:lnTo>
                    <a:lnTo>
                      <a:pt x="27" y="10"/>
                    </a:lnTo>
                    <a:lnTo>
                      <a:pt x="27" y="12"/>
                    </a:lnTo>
                    <a:lnTo>
                      <a:pt x="27" y="14"/>
                    </a:lnTo>
                    <a:lnTo>
                      <a:pt x="25" y="14"/>
                    </a:lnTo>
                    <a:lnTo>
                      <a:pt x="25" y="16"/>
                    </a:lnTo>
                    <a:lnTo>
                      <a:pt x="25" y="18"/>
                    </a:lnTo>
                    <a:lnTo>
                      <a:pt x="25" y="20"/>
                    </a:lnTo>
                    <a:lnTo>
                      <a:pt x="23" y="22"/>
                    </a:lnTo>
                    <a:lnTo>
                      <a:pt x="23" y="24"/>
                    </a:lnTo>
                    <a:lnTo>
                      <a:pt x="21" y="24"/>
                    </a:lnTo>
                    <a:lnTo>
                      <a:pt x="21" y="26"/>
                    </a:lnTo>
                    <a:lnTo>
                      <a:pt x="21" y="27"/>
                    </a:lnTo>
                    <a:lnTo>
                      <a:pt x="21" y="29"/>
                    </a:lnTo>
                    <a:lnTo>
                      <a:pt x="19" y="29"/>
                    </a:lnTo>
                    <a:lnTo>
                      <a:pt x="21" y="29"/>
                    </a:lnTo>
                    <a:lnTo>
                      <a:pt x="19" y="29"/>
                    </a:lnTo>
                    <a:lnTo>
                      <a:pt x="19" y="27"/>
                    </a:lnTo>
                    <a:lnTo>
                      <a:pt x="18" y="27"/>
                    </a:lnTo>
                    <a:lnTo>
                      <a:pt x="18" y="26"/>
                    </a:lnTo>
                    <a:lnTo>
                      <a:pt x="16" y="26"/>
                    </a:lnTo>
                    <a:lnTo>
                      <a:pt x="16" y="24"/>
                    </a:lnTo>
                    <a:lnTo>
                      <a:pt x="16" y="26"/>
                    </a:lnTo>
                    <a:lnTo>
                      <a:pt x="16" y="24"/>
                    </a:lnTo>
                    <a:lnTo>
                      <a:pt x="16" y="22"/>
                    </a:lnTo>
                    <a:lnTo>
                      <a:pt x="16" y="20"/>
                    </a:lnTo>
                    <a:lnTo>
                      <a:pt x="14" y="20"/>
                    </a:lnTo>
                    <a:lnTo>
                      <a:pt x="14" y="18"/>
                    </a:lnTo>
                    <a:lnTo>
                      <a:pt x="16" y="18"/>
                    </a:lnTo>
                    <a:lnTo>
                      <a:pt x="14" y="18"/>
                    </a:lnTo>
                    <a:lnTo>
                      <a:pt x="16" y="18"/>
                    </a:lnTo>
                    <a:lnTo>
                      <a:pt x="14" y="16"/>
                    </a:lnTo>
                    <a:lnTo>
                      <a:pt x="16" y="16"/>
                    </a:lnTo>
                    <a:lnTo>
                      <a:pt x="14" y="16"/>
                    </a:lnTo>
                    <a:lnTo>
                      <a:pt x="16" y="16"/>
                    </a:lnTo>
                    <a:lnTo>
                      <a:pt x="14" y="16"/>
                    </a:lnTo>
                    <a:lnTo>
                      <a:pt x="16" y="16"/>
                    </a:lnTo>
                    <a:lnTo>
                      <a:pt x="16" y="14"/>
                    </a:lnTo>
                    <a:lnTo>
                      <a:pt x="16" y="12"/>
                    </a:lnTo>
                    <a:lnTo>
                      <a:pt x="18" y="10"/>
                    </a:lnTo>
                    <a:lnTo>
                      <a:pt x="18" y="8"/>
                    </a:lnTo>
                    <a:lnTo>
                      <a:pt x="19" y="8"/>
                    </a:lnTo>
                    <a:lnTo>
                      <a:pt x="19" y="6"/>
                    </a:lnTo>
                    <a:lnTo>
                      <a:pt x="19" y="4"/>
                    </a:lnTo>
                    <a:lnTo>
                      <a:pt x="21" y="4"/>
                    </a:lnTo>
                    <a:lnTo>
                      <a:pt x="21" y="2"/>
                    </a:lnTo>
                    <a:lnTo>
                      <a:pt x="23" y="2"/>
                    </a:lnTo>
                    <a:lnTo>
                      <a:pt x="23" y="0"/>
                    </a:lnTo>
                    <a:lnTo>
                      <a:pt x="25" y="0"/>
                    </a:lnTo>
                    <a:lnTo>
                      <a:pt x="27"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49" name="Freeform 1524"/>
              <p:cNvSpPr>
                <a:spLocks/>
              </p:cNvSpPr>
              <p:nvPr/>
            </p:nvSpPr>
            <p:spPr bwMode="gray">
              <a:xfrm>
                <a:off x="4500510" y="1884952"/>
                <a:ext cx="54118" cy="31891"/>
              </a:xfrm>
              <a:custGeom>
                <a:avLst/>
                <a:gdLst>
                  <a:gd name="T0" fmla="*/ 26 w 56"/>
                  <a:gd name="T1" fmla="*/ 2 h 33"/>
                  <a:gd name="T2" fmla="*/ 24 w 56"/>
                  <a:gd name="T3" fmla="*/ 0 h 33"/>
                  <a:gd name="T4" fmla="*/ 26 w 56"/>
                  <a:gd name="T5" fmla="*/ 2 h 33"/>
                  <a:gd name="T6" fmla="*/ 26 w 56"/>
                  <a:gd name="T7" fmla="*/ 2 h 33"/>
                  <a:gd name="T8" fmla="*/ 27 w 56"/>
                  <a:gd name="T9" fmla="*/ 4 h 33"/>
                  <a:gd name="T10" fmla="*/ 31 w 56"/>
                  <a:gd name="T11" fmla="*/ 4 h 33"/>
                  <a:gd name="T12" fmla="*/ 33 w 56"/>
                  <a:gd name="T13" fmla="*/ 4 h 33"/>
                  <a:gd name="T14" fmla="*/ 35 w 56"/>
                  <a:gd name="T15" fmla="*/ 6 h 33"/>
                  <a:gd name="T16" fmla="*/ 35 w 56"/>
                  <a:gd name="T17" fmla="*/ 8 h 33"/>
                  <a:gd name="T18" fmla="*/ 35 w 56"/>
                  <a:gd name="T19" fmla="*/ 8 h 33"/>
                  <a:gd name="T20" fmla="*/ 37 w 56"/>
                  <a:gd name="T21" fmla="*/ 10 h 33"/>
                  <a:gd name="T22" fmla="*/ 39 w 56"/>
                  <a:gd name="T23" fmla="*/ 11 h 33"/>
                  <a:gd name="T24" fmla="*/ 41 w 56"/>
                  <a:gd name="T25" fmla="*/ 10 h 33"/>
                  <a:gd name="T26" fmla="*/ 43 w 56"/>
                  <a:gd name="T27" fmla="*/ 8 h 33"/>
                  <a:gd name="T28" fmla="*/ 45 w 56"/>
                  <a:gd name="T29" fmla="*/ 10 h 33"/>
                  <a:gd name="T30" fmla="*/ 45 w 56"/>
                  <a:gd name="T31" fmla="*/ 10 h 33"/>
                  <a:gd name="T32" fmla="*/ 45 w 56"/>
                  <a:gd name="T33" fmla="*/ 10 h 33"/>
                  <a:gd name="T34" fmla="*/ 47 w 56"/>
                  <a:gd name="T35" fmla="*/ 11 h 33"/>
                  <a:gd name="T36" fmla="*/ 49 w 56"/>
                  <a:gd name="T37" fmla="*/ 13 h 33"/>
                  <a:gd name="T38" fmla="*/ 49 w 56"/>
                  <a:gd name="T39" fmla="*/ 13 h 33"/>
                  <a:gd name="T40" fmla="*/ 53 w 56"/>
                  <a:gd name="T41" fmla="*/ 15 h 33"/>
                  <a:gd name="T42" fmla="*/ 55 w 56"/>
                  <a:gd name="T43" fmla="*/ 17 h 33"/>
                  <a:gd name="T44" fmla="*/ 56 w 56"/>
                  <a:gd name="T45" fmla="*/ 19 h 33"/>
                  <a:gd name="T46" fmla="*/ 55 w 56"/>
                  <a:gd name="T47" fmla="*/ 19 h 33"/>
                  <a:gd name="T48" fmla="*/ 55 w 56"/>
                  <a:gd name="T49" fmla="*/ 19 h 33"/>
                  <a:gd name="T50" fmla="*/ 53 w 56"/>
                  <a:gd name="T51" fmla="*/ 21 h 33"/>
                  <a:gd name="T52" fmla="*/ 51 w 56"/>
                  <a:gd name="T53" fmla="*/ 23 h 33"/>
                  <a:gd name="T54" fmla="*/ 49 w 56"/>
                  <a:gd name="T55" fmla="*/ 27 h 33"/>
                  <a:gd name="T56" fmla="*/ 47 w 56"/>
                  <a:gd name="T57" fmla="*/ 29 h 33"/>
                  <a:gd name="T58" fmla="*/ 43 w 56"/>
                  <a:gd name="T59" fmla="*/ 29 h 33"/>
                  <a:gd name="T60" fmla="*/ 41 w 56"/>
                  <a:gd name="T61" fmla="*/ 31 h 33"/>
                  <a:gd name="T62" fmla="*/ 39 w 56"/>
                  <a:gd name="T63" fmla="*/ 31 h 33"/>
                  <a:gd name="T64" fmla="*/ 37 w 56"/>
                  <a:gd name="T65" fmla="*/ 29 h 33"/>
                  <a:gd name="T66" fmla="*/ 33 w 56"/>
                  <a:gd name="T67" fmla="*/ 29 h 33"/>
                  <a:gd name="T68" fmla="*/ 29 w 56"/>
                  <a:gd name="T69" fmla="*/ 29 h 33"/>
                  <a:gd name="T70" fmla="*/ 27 w 56"/>
                  <a:gd name="T71" fmla="*/ 27 h 33"/>
                  <a:gd name="T72" fmla="*/ 24 w 56"/>
                  <a:gd name="T73" fmla="*/ 27 h 33"/>
                  <a:gd name="T74" fmla="*/ 22 w 56"/>
                  <a:gd name="T75" fmla="*/ 31 h 33"/>
                  <a:gd name="T76" fmla="*/ 20 w 56"/>
                  <a:gd name="T77" fmla="*/ 33 h 33"/>
                  <a:gd name="T78" fmla="*/ 16 w 56"/>
                  <a:gd name="T79" fmla="*/ 31 h 33"/>
                  <a:gd name="T80" fmla="*/ 14 w 56"/>
                  <a:gd name="T81" fmla="*/ 29 h 33"/>
                  <a:gd name="T82" fmla="*/ 12 w 56"/>
                  <a:gd name="T83" fmla="*/ 27 h 33"/>
                  <a:gd name="T84" fmla="*/ 10 w 56"/>
                  <a:gd name="T85" fmla="*/ 25 h 33"/>
                  <a:gd name="T86" fmla="*/ 8 w 56"/>
                  <a:gd name="T87" fmla="*/ 21 h 33"/>
                  <a:gd name="T88" fmla="*/ 6 w 56"/>
                  <a:gd name="T89" fmla="*/ 23 h 33"/>
                  <a:gd name="T90" fmla="*/ 4 w 56"/>
                  <a:gd name="T91" fmla="*/ 21 h 33"/>
                  <a:gd name="T92" fmla="*/ 4 w 56"/>
                  <a:gd name="T93" fmla="*/ 17 h 33"/>
                  <a:gd name="T94" fmla="*/ 4 w 56"/>
                  <a:gd name="T95" fmla="*/ 17 h 33"/>
                  <a:gd name="T96" fmla="*/ 4 w 56"/>
                  <a:gd name="T97" fmla="*/ 13 h 33"/>
                  <a:gd name="T98" fmla="*/ 2 w 56"/>
                  <a:gd name="T99" fmla="*/ 11 h 33"/>
                  <a:gd name="T100" fmla="*/ 0 w 56"/>
                  <a:gd name="T101" fmla="*/ 10 h 33"/>
                  <a:gd name="T102" fmla="*/ 2 w 56"/>
                  <a:gd name="T103" fmla="*/ 11 h 33"/>
                  <a:gd name="T104" fmla="*/ 4 w 56"/>
                  <a:gd name="T105" fmla="*/ 10 h 33"/>
                  <a:gd name="T106" fmla="*/ 6 w 56"/>
                  <a:gd name="T107" fmla="*/ 8 h 33"/>
                  <a:gd name="T108" fmla="*/ 10 w 56"/>
                  <a:gd name="T109" fmla="*/ 8 h 33"/>
                  <a:gd name="T110" fmla="*/ 12 w 56"/>
                  <a:gd name="T111" fmla="*/ 6 h 33"/>
                  <a:gd name="T112" fmla="*/ 14 w 56"/>
                  <a:gd name="T113" fmla="*/ 4 h 33"/>
                  <a:gd name="T114" fmla="*/ 18 w 56"/>
                  <a:gd name="T115" fmla="*/ 2 h 33"/>
                  <a:gd name="T116" fmla="*/ 18 w 56"/>
                  <a:gd name="T117" fmla="*/ 2 h 33"/>
                  <a:gd name="T118" fmla="*/ 20 w 56"/>
                  <a:gd name="T119" fmla="*/ 0 h 33"/>
                  <a:gd name="T120" fmla="*/ 22 w 56"/>
                  <a:gd name="T121" fmla="*/ 2 h 33"/>
                  <a:gd name="T122" fmla="*/ 24 w 56"/>
                  <a:gd name="T12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33">
                    <a:moveTo>
                      <a:pt x="24" y="2"/>
                    </a:moveTo>
                    <a:lnTo>
                      <a:pt x="26" y="2"/>
                    </a:lnTo>
                    <a:lnTo>
                      <a:pt x="24" y="2"/>
                    </a:lnTo>
                    <a:lnTo>
                      <a:pt x="24" y="0"/>
                    </a:lnTo>
                    <a:lnTo>
                      <a:pt x="26" y="0"/>
                    </a:lnTo>
                    <a:lnTo>
                      <a:pt x="26" y="2"/>
                    </a:lnTo>
                    <a:lnTo>
                      <a:pt x="26" y="0"/>
                    </a:lnTo>
                    <a:lnTo>
                      <a:pt x="26" y="2"/>
                    </a:lnTo>
                    <a:lnTo>
                      <a:pt x="27" y="2"/>
                    </a:lnTo>
                    <a:lnTo>
                      <a:pt x="27" y="4"/>
                    </a:lnTo>
                    <a:lnTo>
                      <a:pt x="29" y="4"/>
                    </a:lnTo>
                    <a:lnTo>
                      <a:pt x="31" y="4"/>
                    </a:lnTo>
                    <a:lnTo>
                      <a:pt x="31" y="6"/>
                    </a:lnTo>
                    <a:lnTo>
                      <a:pt x="33" y="4"/>
                    </a:lnTo>
                    <a:lnTo>
                      <a:pt x="33" y="6"/>
                    </a:lnTo>
                    <a:lnTo>
                      <a:pt x="35" y="6"/>
                    </a:lnTo>
                    <a:lnTo>
                      <a:pt x="37" y="6"/>
                    </a:lnTo>
                    <a:lnTo>
                      <a:pt x="35" y="8"/>
                    </a:lnTo>
                    <a:lnTo>
                      <a:pt x="37" y="8"/>
                    </a:lnTo>
                    <a:lnTo>
                      <a:pt x="35" y="8"/>
                    </a:lnTo>
                    <a:lnTo>
                      <a:pt x="35" y="10"/>
                    </a:lnTo>
                    <a:lnTo>
                      <a:pt x="37" y="10"/>
                    </a:lnTo>
                    <a:lnTo>
                      <a:pt x="37" y="11"/>
                    </a:lnTo>
                    <a:lnTo>
                      <a:pt x="39" y="11"/>
                    </a:lnTo>
                    <a:lnTo>
                      <a:pt x="41" y="11"/>
                    </a:lnTo>
                    <a:lnTo>
                      <a:pt x="41" y="10"/>
                    </a:lnTo>
                    <a:lnTo>
                      <a:pt x="41" y="8"/>
                    </a:lnTo>
                    <a:lnTo>
                      <a:pt x="43" y="8"/>
                    </a:lnTo>
                    <a:lnTo>
                      <a:pt x="43" y="10"/>
                    </a:lnTo>
                    <a:lnTo>
                      <a:pt x="45" y="10"/>
                    </a:lnTo>
                    <a:lnTo>
                      <a:pt x="43" y="10"/>
                    </a:lnTo>
                    <a:lnTo>
                      <a:pt x="45" y="10"/>
                    </a:lnTo>
                    <a:lnTo>
                      <a:pt x="45" y="11"/>
                    </a:lnTo>
                    <a:lnTo>
                      <a:pt x="45" y="10"/>
                    </a:lnTo>
                    <a:lnTo>
                      <a:pt x="47" y="10"/>
                    </a:lnTo>
                    <a:lnTo>
                      <a:pt x="47" y="11"/>
                    </a:lnTo>
                    <a:lnTo>
                      <a:pt x="47" y="13"/>
                    </a:lnTo>
                    <a:lnTo>
                      <a:pt x="49" y="13"/>
                    </a:lnTo>
                    <a:lnTo>
                      <a:pt x="51" y="13"/>
                    </a:lnTo>
                    <a:lnTo>
                      <a:pt x="49" y="13"/>
                    </a:lnTo>
                    <a:lnTo>
                      <a:pt x="51" y="13"/>
                    </a:lnTo>
                    <a:lnTo>
                      <a:pt x="53" y="15"/>
                    </a:lnTo>
                    <a:lnTo>
                      <a:pt x="55" y="15"/>
                    </a:lnTo>
                    <a:lnTo>
                      <a:pt x="55" y="17"/>
                    </a:lnTo>
                    <a:lnTo>
                      <a:pt x="56" y="17"/>
                    </a:lnTo>
                    <a:lnTo>
                      <a:pt x="56" y="19"/>
                    </a:lnTo>
                    <a:lnTo>
                      <a:pt x="55" y="21"/>
                    </a:lnTo>
                    <a:lnTo>
                      <a:pt x="55" y="19"/>
                    </a:lnTo>
                    <a:lnTo>
                      <a:pt x="55" y="21"/>
                    </a:lnTo>
                    <a:lnTo>
                      <a:pt x="55" y="19"/>
                    </a:lnTo>
                    <a:lnTo>
                      <a:pt x="55" y="21"/>
                    </a:lnTo>
                    <a:lnTo>
                      <a:pt x="53" y="21"/>
                    </a:lnTo>
                    <a:lnTo>
                      <a:pt x="53" y="23"/>
                    </a:lnTo>
                    <a:lnTo>
                      <a:pt x="51" y="23"/>
                    </a:lnTo>
                    <a:lnTo>
                      <a:pt x="51" y="25"/>
                    </a:lnTo>
                    <a:lnTo>
                      <a:pt x="49" y="27"/>
                    </a:lnTo>
                    <a:lnTo>
                      <a:pt x="47" y="27"/>
                    </a:lnTo>
                    <a:lnTo>
                      <a:pt x="47" y="29"/>
                    </a:lnTo>
                    <a:lnTo>
                      <a:pt x="45" y="29"/>
                    </a:lnTo>
                    <a:lnTo>
                      <a:pt x="43" y="29"/>
                    </a:lnTo>
                    <a:lnTo>
                      <a:pt x="41" y="29"/>
                    </a:lnTo>
                    <a:lnTo>
                      <a:pt x="41" y="31"/>
                    </a:lnTo>
                    <a:lnTo>
                      <a:pt x="39" y="29"/>
                    </a:lnTo>
                    <a:lnTo>
                      <a:pt x="39" y="31"/>
                    </a:lnTo>
                    <a:lnTo>
                      <a:pt x="39" y="29"/>
                    </a:lnTo>
                    <a:lnTo>
                      <a:pt x="37" y="29"/>
                    </a:lnTo>
                    <a:lnTo>
                      <a:pt x="35" y="29"/>
                    </a:lnTo>
                    <a:lnTo>
                      <a:pt x="33" y="29"/>
                    </a:lnTo>
                    <a:lnTo>
                      <a:pt x="31" y="29"/>
                    </a:lnTo>
                    <a:lnTo>
                      <a:pt x="29" y="29"/>
                    </a:lnTo>
                    <a:lnTo>
                      <a:pt x="29" y="27"/>
                    </a:lnTo>
                    <a:lnTo>
                      <a:pt x="27" y="27"/>
                    </a:lnTo>
                    <a:lnTo>
                      <a:pt x="26" y="27"/>
                    </a:lnTo>
                    <a:lnTo>
                      <a:pt x="24" y="27"/>
                    </a:lnTo>
                    <a:lnTo>
                      <a:pt x="24" y="29"/>
                    </a:lnTo>
                    <a:lnTo>
                      <a:pt x="22" y="31"/>
                    </a:lnTo>
                    <a:lnTo>
                      <a:pt x="20" y="31"/>
                    </a:lnTo>
                    <a:lnTo>
                      <a:pt x="20" y="33"/>
                    </a:lnTo>
                    <a:lnTo>
                      <a:pt x="18" y="31"/>
                    </a:lnTo>
                    <a:lnTo>
                      <a:pt x="16" y="31"/>
                    </a:lnTo>
                    <a:lnTo>
                      <a:pt x="16" y="29"/>
                    </a:lnTo>
                    <a:lnTo>
                      <a:pt x="14" y="29"/>
                    </a:lnTo>
                    <a:lnTo>
                      <a:pt x="14" y="27"/>
                    </a:lnTo>
                    <a:lnTo>
                      <a:pt x="12" y="27"/>
                    </a:lnTo>
                    <a:lnTo>
                      <a:pt x="12" y="25"/>
                    </a:lnTo>
                    <a:lnTo>
                      <a:pt x="10" y="25"/>
                    </a:lnTo>
                    <a:lnTo>
                      <a:pt x="8" y="23"/>
                    </a:lnTo>
                    <a:lnTo>
                      <a:pt x="8" y="21"/>
                    </a:lnTo>
                    <a:lnTo>
                      <a:pt x="6" y="21"/>
                    </a:lnTo>
                    <a:lnTo>
                      <a:pt x="6" y="23"/>
                    </a:lnTo>
                    <a:lnTo>
                      <a:pt x="6" y="21"/>
                    </a:lnTo>
                    <a:lnTo>
                      <a:pt x="4" y="21"/>
                    </a:lnTo>
                    <a:lnTo>
                      <a:pt x="4" y="19"/>
                    </a:lnTo>
                    <a:lnTo>
                      <a:pt x="4" y="17"/>
                    </a:lnTo>
                    <a:lnTo>
                      <a:pt x="2" y="17"/>
                    </a:lnTo>
                    <a:lnTo>
                      <a:pt x="4" y="17"/>
                    </a:lnTo>
                    <a:lnTo>
                      <a:pt x="4" y="15"/>
                    </a:lnTo>
                    <a:lnTo>
                      <a:pt x="4" y="13"/>
                    </a:lnTo>
                    <a:lnTo>
                      <a:pt x="2" y="13"/>
                    </a:lnTo>
                    <a:lnTo>
                      <a:pt x="2" y="11"/>
                    </a:lnTo>
                    <a:lnTo>
                      <a:pt x="0" y="11"/>
                    </a:lnTo>
                    <a:lnTo>
                      <a:pt x="0" y="10"/>
                    </a:lnTo>
                    <a:lnTo>
                      <a:pt x="2" y="10"/>
                    </a:lnTo>
                    <a:lnTo>
                      <a:pt x="2" y="11"/>
                    </a:lnTo>
                    <a:lnTo>
                      <a:pt x="2" y="10"/>
                    </a:lnTo>
                    <a:lnTo>
                      <a:pt x="4" y="10"/>
                    </a:lnTo>
                    <a:lnTo>
                      <a:pt x="4" y="8"/>
                    </a:lnTo>
                    <a:lnTo>
                      <a:pt x="6" y="8"/>
                    </a:lnTo>
                    <a:lnTo>
                      <a:pt x="8" y="8"/>
                    </a:lnTo>
                    <a:lnTo>
                      <a:pt x="10" y="8"/>
                    </a:lnTo>
                    <a:lnTo>
                      <a:pt x="10" y="6"/>
                    </a:lnTo>
                    <a:lnTo>
                      <a:pt x="12" y="6"/>
                    </a:lnTo>
                    <a:lnTo>
                      <a:pt x="12" y="4"/>
                    </a:lnTo>
                    <a:lnTo>
                      <a:pt x="14" y="4"/>
                    </a:lnTo>
                    <a:lnTo>
                      <a:pt x="16" y="4"/>
                    </a:lnTo>
                    <a:lnTo>
                      <a:pt x="18" y="2"/>
                    </a:lnTo>
                    <a:lnTo>
                      <a:pt x="20" y="2"/>
                    </a:lnTo>
                    <a:lnTo>
                      <a:pt x="18" y="2"/>
                    </a:lnTo>
                    <a:lnTo>
                      <a:pt x="18" y="0"/>
                    </a:lnTo>
                    <a:lnTo>
                      <a:pt x="20" y="0"/>
                    </a:lnTo>
                    <a:lnTo>
                      <a:pt x="22" y="0"/>
                    </a:lnTo>
                    <a:lnTo>
                      <a:pt x="22" y="2"/>
                    </a:lnTo>
                    <a:lnTo>
                      <a:pt x="22" y="4"/>
                    </a:lnTo>
                    <a:lnTo>
                      <a:pt x="24" y="4"/>
                    </a:lnTo>
                    <a:lnTo>
                      <a:pt x="24"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0" name="Freeform 1525"/>
              <p:cNvSpPr>
                <a:spLocks noEditPoints="1"/>
              </p:cNvSpPr>
              <p:nvPr/>
            </p:nvSpPr>
            <p:spPr bwMode="gray">
              <a:xfrm>
                <a:off x="5180856" y="2193234"/>
                <a:ext cx="67648" cy="121767"/>
              </a:xfrm>
              <a:custGeom>
                <a:avLst/>
                <a:gdLst>
                  <a:gd name="T0" fmla="*/ 16 w 70"/>
                  <a:gd name="T1" fmla="*/ 110 h 126"/>
                  <a:gd name="T2" fmla="*/ 10 w 70"/>
                  <a:gd name="T3" fmla="*/ 106 h 126"/>
                  <a:gd name="T4" fmla="*/ 10 w 70"/>
                  <a:gd name="T5" fmla="*/ 106 h 126"/>
                  <a:gd name="T6" fmla="*/ 12 w 70"/>
                  <a:gd name="T7" fmla="*/ 106 h 126"/>
                  <a:gd name="T8" fmla="*/ 8 w 70"/>
                  <a:gd name="T9" fmla="*/ 97 h 126"/>
                  <a:gd name="T10" fmla="*/ 19 w 70"/>
                  <a:gd name="T11" fmla="*/ 95 h 126"/>
                  <a:gd name="T12" fmla="*/ 10 w 70"/>
                  <a:gd name="T13" fmla="*/ 91 h 126"/>
                  <a:gd name="T14" fmla="*/ 43 w 70"/>
                  <a:gd name="T15" fmla="*/ 75 h 126"/>
                  <a:gd name="T16" fmla="*/ 43 w 70"/>
                  <a:gd name="T17" fmla="*/ 73 h 126"/>
                  <a:gd name="T18" fmla="*/ 25 w 70"/>
                  <a:gd name="T19" fmla="*/ 2 h 126"/>
                  <a:gd name="T20" fmla="*/ 25 w 70"/>
                  <a:gd name="T21" fmla="*/ 8 h 126"/>
                  <a:gd name="T22" fmla="*/ 33 w 70"/>
                  <a:gd name="T23" fmla="*/ 10 h 126"/>
                  <a:gd name="T24" fmla="*/ 31 w 70"/>
                  <a:gd name="T25" fmla="*/ 21 h 126"/>
                  <a:gd name="T26" fmla="*/ 33 w 70"/>
                  <a:gd name="T27" fmla="*/ 25 h 126"/>
                  <a:gd name="T28" fmla="*/ 39 w 70"/>
                  <a:gd name="T29" fmla="*/ 21 h 126"/>
                  <a:gd name="T30" fmla="*/ 47 w 70"/>
                  <a:gd name="T31" fmla="*/ 21 h 126"/>
                  <a:gd name="T32" fmla="*/ 52 w 70"/>
                  <a:gd name="T33" fmla="*/ 17 h 126"/>
                  <a:gd name="T34" fmla="*/ 60 w 70"/>
                  <a:gd name="T35" fmla="*/ 25 h 126"/>
                  <a:gd name="T36" fmla="*/ 62 w 70"/>
                  <a:gd name="T37" fmla="*/ 37 h 126"/>
                  <a:gd name="T38" fmla="*/ 68 w 70"/>
                  <a:gd name="T39" fmla="*/ 41 h 126"/>
                  <a:gd name="T40" fmla="*/ 68 w 70"/>
                  <a:gd name="T41" fmla="*/ 52 h 126"/>
                  <a:gd name="T42" fmla="*/ 58 w 70"/>
                  <a:gd name="T43" fmla="*/ 52 h 126"/>
                  <a:gd name="T44" fmla="*/ 47 w 70"/>
                  <a:gd name="T45" fmla="*/ 54 h 126"/>
                  <a:gd name="T46" fmla="*/ 43 w 70"/>
                  <a:gd name="T47" fmla="*/ 60 h 126"/>
                  <a:gd name="T48" fmla="*/ 45 w 70"/>
                  <a:gd name="T49" fmla="*/ 70 h 126"/>
                  <a:gd name="T50" fmla="*/ 45 w 70"/>
                  <a:gd name="T51" fmla="*/ 71 h 126"/>
                  <a:gd name="T52" fmla="*/ 41 w 70"/>
                  <a:gd name="T53" fmla="*/ 70 h 126"/>
                  <a:gd name="T54" fmla="*/ 39 w 70"/>
                  <a:gd name="T55" fmla="*/ 70 h 126"/>
                  <a:gd name="T56" fmla="*/ 33 w 70"/>
                  <a:gd name="T57" fmla="*/ 68 h 126"/>
                  <a:gd name="T58" fmla="*/ 31 w 70"/>
                  <a:gd name="T59" fmla="*/ 64 h 126"/>
                  <a:gd name="T60" fmla="*/ 25 w 70"/>
                  <a:gd name="T61" fmla="*/ 60 h 126"/>
                  <a:gd name="T62" fmla="*/ 21 w 70"/>
                  <a:gd name="T63" fmla="*/ 66 h 126"/>
                  <a:gd name="T64" fmla="*/ 21 w 70"/>
                  <a:gd name="T65" fmla="*/ 73 h 126"/>
                  <a:gd name="T66" fmla="*/ 18 w 70"/>
                  <a:gd name="T67" fmla="*/ 83 h 126"/>
                  <a:gd name="T68" fmla="*/ 16 w 70"/>
                  <a:gd name="T69" fmla="*/ 95 h 126"/>
                  <a:gd name="T70" fmla="*/ 21 w 70"/>
                  <a:gd name="T71" fmla="*/ 95 h 126"/>
                  <a:gd name="T72" fmla="*/ 25 w 70"/>
                  <a:gd name="T73" fmla="*/ 106 h 126"/>
                  <a:gd name="T74" fmla="*/ 25 w 70"/>
                  <a:gd name="T75" fmla="*/ 110 h 126"/>
                  <a:gd name="T76" fmla="*/ 27 w 70"/>
                  <a:gd name="T77" fmla="*/ 112 h 126"/>
                  <a:gd name="T78" fmla="*/ 37 w 70"/>
                  <a:gd name="T79" fmla="*/ 118 h 126"/>
                  <a:gd name="T80" fmla="*/ 35 w 70"/>
                  <a:gd name="T81" fmla="*/ 124 h 126"/>
                  <a:gd name="T82" fmla="*/ 29 w 70"/>
                  <a:gd name="T83" fmla="*/ 120 h 126"/>
                  <a:gd name="T84" fmla="*/ 23 w 70"/>
                  <a:gd name="T85" fmla="*/ 120 h 126"/>
                  <a:gd name="T86" fmla="*/ 18 w 70"/>
                  <a:gd name="T87" fmla="*/ 112 h 126"/>
                  <a:gd name="T88" fmla="*/ 14 w 70"/>
                  <a:gd name="T89" fmla="*/ 108 h 126"/>
                  <a:gd name="T90" fmla="*/ 10 w 70"/>
                  <a:gd name="T91" fmla="*/ 104 h 126"/>
                  <a:gd name="T92" fmla="*/ 10 w 70"/>
                  <a:gd name="T93" fmla="*/ 99 h 126"/>
                  <a:gd name="T94" fmla="*/ 10 w 70"/>
                  <a:gd name="T95" fmla="*/ 97 h 126"/>
                  <a:gd name="T96" fmla="*/ 12 w 70"/>
                  <a:gd name="T97" fmla="*/ 85 h 126"/>
                  <a:gd name="T98" fmla="*/ 18 w 70"/>
                  <a:gd name="T99" fmla="*/ 77 h 126"/>
                  <a:gd name="T100" fmla="*/ 18 w 70"/>
                  <a:gd name="T101" fmla="*/ 70 h 126"/>
                  <a:gd name="T102" fmla="*/ 16 w 70"/>
                  <a:gd name="T103" fmla="*/ 58 h 126"/>
                  <a:gd name="T104" fmla="*/ 8 w 70"/>
                  <a:gd name="T105" fmla="*/ 50 h 126"/>
                  <a:gd name="T106" fmla="*/ 10 w 70"/>
                  <a:gd name="T107" fmla="*/ 39 h 126"/>
                  <a:gd name="T108" fmla="*/ 12 w 70"/>
                  <a:gd name="T109" fmla="*/ 35 h 126"/>
                  <a:gd name="T110" fmla="*/ 6 w 70"/>
                  <a:gd name="T111" fmla="*/ 25 h 126"/>
                  <a:gd name="T112" fmla="*/ 2 w 70"/>
                  <a:gd name="T113" fmla="*/ 17 h 126"/>
                  <a:gd name="T114" fmla="*/ 6 w 70"/>
                  <a:gd name="T115" fmla="*/ 8 h 126"/>
                  <a:gd name="T116" fmla="*/ 14 w 70"/>
                  <a:gd name="T117" fmla="*/ 6 h 126"/>
                  <a:gd name="T118" fmla="*/ 19 w 70"/>
                  <a:gd name="T119"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126">
                    <a:moveTo>
                      <a:pt x="19" y="120"/>
                    </a:moveTo>
                    <a:lnTo>
                      <a:pt x="19" y="118"/>
                    </a:lnTo>
                    <a:lnTo>
                      <a:pt x="19" y="120"/>
                    </a:lnTo>
                    <a:close/>
                    <a:moveTo>
                      <a:pt x="18" y="112"/>
                    </a:moveTo>
                    <a:lnTo>
                      <a:pt x="18" y="114"/>
                    </a:lnTo>
                    <a:lnTo>
                      <a:pt x="18" y="112"/>
                    </a:lnTo>
                    <a:close/>
                    <a:moveTo>
                      <a:pt x="16" y="110"/>
                    </a:moveTo>
                    <a:lnTo>
                      <a:pt x="14" y="110"/>
                    </a:lnTo>
                    <a:lnTo>
                      <a:pt x="16" y="110"/>
                    </a:lnTo>
                    <a:close/>
                    <a:moveTo>
                      <a:pt x="16" y="110"/>
                    </a:moveTo>
                    <a:lnTo>
                      <a:pt x="14" y="110"/>
                    </a:lnTo>
                    <a:lnTo>
                      <a:pt x="16" y="108"/>
                    </a:lnTo>
                    <a:lnTo>
                      <a:pt x="16" y="110"/>
                    </a:lnTo>
                    <a:close/>
                    <a:moveTo>
                      <a:pt x="10" y="106"/>
                    </a:moveTo>
                    <a:lnTo>
                      <a:pt x="12" y="106"/>
                    </a:lnTo>
                    <a:lnTo>
                      <a:pt x="12" y="108"/>
                    </a:lnTo>
                    <a:lnTo>
                      <a:pt x="10" y="108"/>
                    </a:lnTo>
                    <a:lnTo>
                      <a:pt x="10" y="106"/>
                    </a:lnTo>
                    <a:close/>
                    <a:moveTo>
                      <a:pt x="8" y="104"/>
                    </a:moveTo>
                    <a:lnTo>
                      <a:pt x="8" y="106"/>
                    </a:lnTo>
                    <a:lnTo>
                      <a:pt x="10" y="106"/>
                    </a:lnTo>
                    <a:lnTo>
                      <a:pt x="10" y="108"/>
                    </a:lnTo>
                    <a:lnTo>
                      <a:pt x="10" y="106"/>
                    </a:lnTo>
                    <a:lnTo>
                      <a:pt x="10" y="108"/>
                    </a:lnTo>
                    <a:lnTo>
                      <a:pt x="8" y="108"/>
                    </a:lnTo>
                    <a:lnTo>
                      <a:pt x="8" y="106"/>
                    </a:lnTo>
                    <a:lnTo>
                      <a:pt x="8" y="104"/>
                    </a:lnTo>
                    <a:close/>
                    <a:moveTo>
                      <a:pt x="12" y="106"/>
                    </a:moveTo>
                    <a:lnTo>
                      <a:pt x="10" y="106"/>
                    </a:lnTo>
                    <a:lnTo>
                      <a:pt x="12" y="106"/>
                    </a:lnTo>
                    <a:lnTo>
                      <a:pt x="10" y="104"/>
                    </a:lnTo>
                    <a:lnTo>
                      <a:pt x="12" y="104"/>
                    </a:lnTo>
                    <a:lnTo>
                      <a:pt x="12" y="106"/>
                    </a:lnTo>
                    <a:close/>
                    <a:moveTo>
                      <a:pt x="8" y="99"/>
                    </a:moveTo>
                    <a:lnTo>
                      <a:pt x="8" y="97"/>
                    </a:lnTo>
                    <a:lnTo>
                      <a:pt x="8" y="99"/>
                    </a:lnTo>
                    <a:close/>
                    <a:moveTo>
                      <a:pt x="6" y="95"/>
                    </a:moveTo>
                    <a:lnTo>
                      <a:pt x="4" y="95"/>
                    </a:lnTo>
                    <a:lnTo>
                      <a:pt x="6" y="95"/>
                    </a:lnTo>
                    <a:close/>
                    <a:moveTo>
                      <a:pt x="19" y="95"/>
                    </a:moveTo>
                    <a:lnTo>
                      <a:pt x="19" y="93"/>
                    </a:lnTo>
                    <a:lnTo>
                      <a:pt x="19" y="95"/>
                    </a:lnTo>
                    <a:close/>
                    <a:moveTo>
                      <a:pt x="23" y="93"/>
                    </a:moveTo>
                    <a:lnTo>
                      <a:pt x="23" y="95"/>
                    </a:lnTo>
                    <a:lnTo>
                      <a:pt x="21" y="95"/>
                    </a:lnTo>
                    <a:lnTo>
                      <a:pt x="21" y="93"/>
                    </a:lnTo>
                    <a:lnTo>
                      <a:pt x="23" y="93"/>
                    </a:lnTo>
                    <a:close/>
                    <a:moveTo>
                      <a:pt x="10" y="93"/>
                    </a:moveTo>
                    <a:lnTo>
                      <a:pt x="10" y="91"/>
                    </a:lnTo>
                    <a:lnTo>
                      <a:pt x="10" y="93"/>
                    </a:lnTo>
                    <a:close/>
                    <a:moveTo>
                      <a:pt x="23" y="91"/>
                    </a:moveTo>
                    <a:lnTo>
                      <a:pt x="23" y="93"/>
                    </a:lnTo>
                    <a:lnTo>
                      <a:pt x="21" y="93"/>
                    </a:lnTo>
                    <a:lnTo>
                      <a:pt x="21" y="91"/>
                    </a:lnTo>
                    <a:lnTo>
                      <a:pt x="23" y="91"/>
                    </a:lnTo>
                    <a:close/>
                    <a:moveTo>
                      <a:pt x="43" y="75"/>
                    </a:moveTo>
                    <a:lnTo>
                      <a:pt x="45" y="75"/>
                    </a:lnTo>
                    <a:lnTo>
                      <a:pt x="45" y="77"/>
                    </a:lnTo>
                    <a:lnTo>
                      <a:pt x="43" y="77"/>
                    </a:lnTo>
                    <a:lnTo>
                      <a:pt x="43" y="75"/>
                    </a:lnTo>
                    <a:close/>
                    <a:moveTo>
                      <a:pt x="41" y="71"/>
                    </a:moveTo>
                    <a:lnTo>
                      <a:pt x="43" y="71"/>
                    </a:lnTo>
                    <a:lnTo>
                      <a:pt x="43" y="73"/>
                    </a:lnTo>
                    <a:lnTo>
                      <a:pt x="41" y="73"/>
                    </a:lnTo>
                    <a:lnTo>
                      <a:pt x="41" y="71"/>
                    </a:lnTo>
                    <a:close/>
                    <a:moveTo>
                      <a:pt x="21" y="0"/>
                    </a:moveTo>
                    <a:lnTo>
                      <a:pt x="23" y="0"/>
                    </a:lnTo>
                    <a:lnTo>
                      <a:pt x="23" y="2"/>
                    </a:lnTo>
                    <a:lnTo>
                      <a:pt x="25" y="0"/>
                    </a:lnTo>
                    <a:lnTo>
                      <a:pt x="25" y="2"/>
                    </a:lnTo>
                    <a:lnTo>
                      <a:pt x="27" y="2"/>
                    </a:lnTo>
                    <a:lnTo>
                      <a:pt x="27" y="4"/>
                    </a:lnTo>
                    <a:lnTo>
                      <a:pt x="27" y="2"/>
                    </a:lnTo>
                    <a:lnTo>
                      <a:pt x="27" y="4"/>
                    </a:lnTo>
                    <a:lnTo>
                      <a:pt x="27" y="6"/>
                    </a:lnTo>
                    <a:lnTo>
                      <a:pt x="25" y="6"/>
                    </a:lnTo>
                    <a:lnTo>
                      <a:pt x="25" y="8"/>
                    </a:lnTo>
                    <a:lnTo>
                      <a:pt x="27" y="8"/>
                    </a:lnTo>
                    <a:lnTo>
                      <a:pt x="29" y="8"/>
                    </a:lnTo>
                    <a:lnTo>
                      <a:pt x="29" y="10"/>
                    </a:lnTo>
                    <a:lnTo>
                      <a:pt x="29" y="8"/>
                    </a:lnTo>
                    <a:lnTo>
                      <a:pt x="31" y="8"/>
                    </a:lnTo>
                    <a:lnTo>
                      <a:pt x="33" y="8"/>
                    </a:lnTo>
                    <a:lnTo>
                      <a:pt x="33" y="10"/>
                    </a:lnTo>
                    <a:lnTo>
                      <a:pt x="33" y="12"/>
                    </a:lnTo>
                    <a:lnTo>
                      <a:pt x="33" y="13"/>
                    </a:lnTo>
                    <a:lnTo>
                      <a:pt x="33" y="15"/>
                    </a:lnTo>
                    <a:lnTo>
                      <a:pt x="31" y="15"/>
                    </a:lnTo>
                    <a:lnTo>
                      <a:pt x="31" y="17"/>
                    </a:lnTo>
                    <a:lnTo>
                      <a:pt x="31" y="19"/>
                    </a:lnTo>
                    <a:lnTo>
                      <a:pt x="31" y="21"/>
                    </a:lnTo>
                    <a:lnTo>
                      <a:pt x="31" y="23"/>
                    </a:lnTo>
                    <a:lnTo>
                      <a:pt x="31" y="25"/>
                    </a:lnTo>
                    <a:lnTo>
                      <a:pt x="29" y="25"/>
                    </a:lnTo>
                    <a:lnTo>
                      <a:pt x="31" y="25"/>
                    </a:lnTo>
                    <a:lnTo>
                      <a:pt x="31" y="27"/>
                    </a:lnTo>
                    <a:lnTo>
                      <a:pt x="31" y="25"/>
                    </a:lnTo>
                    <a:lnTo>
                      <a:pt x="33" y="25"/>
                    </a:lnTo>
                    <a:lnTo>
                      <a:pt x="35" y="25"/>
                    </a:lnTo>
                    <a:lnTo>
                      <a:pt x="35" y="23"/>
                    </a:lnTo>
                    <a:lnTo>
                      <a:pt x="33" y="23"/>
                    </a:lnTo>
                    <a:lnTo>
                      <a:pt x="35" y="23"/>
                    </a:lnTo>
                    <a:lnTo>
                      <a:pt x="37" y="23"/>
                    </a:lnTo>
                    <a:lnTo>
                      <a:pt x="37" y="21"/>
                    </a:lnTo>
                    <a:lnTo>
                      <a:pt x="39" y="21"/>
                    </a:lnTo>
                    <a:lnTo>
                      <a:pt x="39" y="19"/>
                    </a:lnTo>
                    <a:lnTo>
                      <a:pt x="41" y="19"/>
                    </a:lnTo>
                    <a:lnTo>
                      <a:pt x="41" y="21"/>
                    </a:lnTo>
                    <a:lnTo>
                      <a:pt x="43" y="21"/>
                    </a:lnTo>
                    <a:lnTo>
                      <a:pt x="45" y="21"/>
                    </a:lnTo>
                    <a:lnTo>
                      <a:pt x="45" y="23"/>
                    </a:lnTo>
                    <a:lnTo>
                      <a:pt x="47" y="21"/>
                    </a:lnTo>
                    <a:lnTo>
                      <a:pt x="48" y="21"/>
                    </a:lnTo>
                    <a:lnTo>
                      <a:pt x="48" y="19"/>
                    </a:lnTo>
                    <a:lnTo>
                      <a:pt x="50" y="19"/>
                    </a:lnTo>
                    <a:lnTo>
                      <a:pt x="48" y="19"/>
                    </a:lnTo>
                    <a:lnTo>
                      <a:pt x="48" y="17"/>
                    </a:lnTo>
                    <a:lnTo>
                      <a:pt x="50" y="17"/>
                    </a:lnTo>
                    <a:lnTo>
                      <a:pt x="52" y="17"/>
                    </a:lnTo>
                    <a:lnTo>
                      <a:pt x="52" y="19"/>
                    </a:lnTo>
                    <a:lnTo>
                      <a:pt x="54" y="19"/>
                    </a:lnTo>
                    <a:lnTo>
                      <a:pt x="56" y="19"/>
                    </a:lnTo>
                    <a:lnTo>
                      <a:pt x="56" y="21"/>
                    </a:lnTo>
                    <a:lnTo>
                      <a:pt x="58" y="23"/>
                    </a:lnTo>
                    <a:lnTo>
                      <a:pt x="58" y="25"/>
                    </a:lnTo>
                    <a:lnTo>
                      <a:pt x="60" y="25"/>
                    </a:lnTo>
                    <a:lnTo>
                      <a:pt x="62" y="25"/>
                    </a:lnTo>
                    <a:lnTo>
                      <a:pt x="62" y="27"/>
                    </a:lnTo>
                    <a:lnTo>
                      <a:pt x="62" y="29"/>
                    </a:lnTo>
                    <a:lnTo>
                      <a:pt x="62" y="31"/>
                    </a:lnTo>
                    <a:lnTo>
                      <a:pt x="62" y="33"/>
                    </a:lnTo>
                    <a:lnTo>
                      <a:pt x="62" y="35"/>
                    </a:lnTo>
                    <a:lnTo>
                      <a:pt x="62" y="37"/>
                    </a:lnTo>
                    <a:lnTo>
                      <a:pt x="64" y="37"/>
                    </a:lnTo>
                    <a:lnTo>
                      <a:pt x="64" y="39"/>
                    </a:lnTo>
                    <a:lnTo>
                      <a:pt x="66" y="39"/>
                    </a:lnTo>
                    <a:lnTo>
                      <a:pt x="68" y="39"/>
                    </a:lnTo>
                    <a:lnTo>
                      <a:pt x="66" y="39"/>
                    </a:lnTo>
                    <a:lnTo>
                      <a:pt x="66" y="41"/>
                    </a:lnTo>
                    <a:lnTo>
                      <a:pt x="68" y="41"/>
                    </a:lnTo>
                    <a:lnTo>
                      <a:pt x="70" y="42"/>
                    </a:lnTo>
                    <a:lnTo>
                      <a:pt x="68" y="42"/>
                    </a:lnTo>
                    <a:lnTo>
                      <a:pt x="68" y="44"/>
                    </a:lnTo>
                    <a:lnTo>
                      <a:pt x="68" y="46"/>
                    </a:lnTo>
                    <a:lnTo>
                      <a:pt x="68" y="48"/>
                    </a:lnTo>
                    <a:lnTo>
                      <a:pt x="68" y="50"/>
                    </a:lnTo>
                    <a:lnTo>
                      <a:pt x="68" y="52"/>
                    </a:lnTo>
                    <a:lnTo>
                      <a:pt x="66" y="52"/>
                    </a:lnTo>
                    <a:lnTo>
                      <a:pt x="66" y="54"/>
                    </a:lnTo>
                    <a:lnTo>
                      <a:pt x="64" y="54"/>
                    </a:lnTo>
                    <a:lnTo>
                      <a:pt x="64" y="52"/>
                    </a:lnTo>
                    <a:lnTo>
                      <a:pt x="62" y="52"/>
                    </a:lnTo>
                    <a:lnTo>
                      <a:pt x="60" y="52"/>
                    </a:lnTo>
                    <a:lnTo>
                      <a:pt x="58" y="52"/>
                    </a:lnTo>
                    <a:lnTo>
                      <a:pt x="56" y="52"/>
                    </a:lnTo>
                    <a:lnTo>
                      <a:pt x="54" y="52"/>
                    </a:lnTo>
                    <a:lnTo>
                      <a:pt x="52" y="52"/>
                    </a:lnTo>
                    <a:lnTo>
                      <a:pt x="50" y="52"/>
                    </a:lnTo>
                    <a:lnTo>
                      <a:pt x="48" y="52"/>
                    </a:lnTo>
                    <a:lnTo>
                      <a:pt x="48" y="54"/>
                    </a:lnTo>
                    <a:lnTo>
                      <a:pt x="47" y="54"/>
                    </a:lnTo>
                    <a:lnTo>
                      <a:pt x="47" y="56"/>
                    </a:lnTo>
                    <a:lnTo>
                      <a:pt x="45" y="56"/>
                    </a:lnTo>
                    <a:lnTo>
                      <a:pt x="45" y="58"/>
                    </a:lnTo>
                    <a:lnTo>
                      <a:pt x="43" y="58"/>
                    </a:lnTo>
                    <a:lnTo>
                      <a:pt x="43" y="60"/>
                    </a:lnTo>
                    <a:lnTo>
                      <a:pt x="45" y="60"/>
                    </a:lnTo>
                    <a:lnTo>
                      <a:pt x="43" y="60"/>
                    </a:lnTo>
                    <a:lnTo>
                      <a:pt x="41" y="60"/>
                    </a:lnTo>
                    <a:lnTo>
                      <a:pt x="41" y="62"/>
                    </a:lnTo>
                    <a:lnTo>
                      <a:pt x="43" y="64"/>
                    </a:lnTo>
                    <a:lnTo>
                      <a:pt x="43" y="66"/>
                    </a:lnTo>
                    <a:lnTo>
                      <a:pt x="43" y="68"/>
                    </a:lnTo>
                    <a:lnTo>
                      <a:pt x="45" y="68"/>
                    </a:lnTo>
                    <a:lnTo>
                      <a:pt x="45" y="70"/>
                    </a:lnTo>
                    <a:lnTo>
                      <a:pt x="45" y="71"/>
                    </a:lnTo>
                    <a:lnTo>
                      <a:pt x="45" y="73"/>
                    </a:lnTo>
                    <a:lnTo>
                      <a:pt x="47" y="73"/>
                    </a:lnTo>
                    <a:lnTo>
                      <a:pt x="47" y="75"/>
                    </a:lnTo>
                    <a:lnTo>
                      <a:pt x="47" y="73"/>
                    </a:lnTo>
                    <a:lnTo>
                      <a:pt x="45" y="73"/>
                    </a:lnTo>
                    <a:lnTo>
                      <a:pt x="45" y="71"/>
                    </a:lnTo>
                    <a:lnTo>
                      <a:pt x="43" y="71"/>
                    </a:lnTo>
                    <a:lnTo>
                      <a:pt x="45" y="71"/>
                    </a:lnTo>
                    <a:lnTo>
                      <a:pt x="45" y="73"/>
                    </a:lnTo>
                    <a:lnTo>
                      <a:pt x="43" y="73"/>
                    </a:lnTo>
                    <a:lnTo>
                      <a:pt x="43" y="71"/>
                    </a:lnTo>
                    <a:lnTo>
                      <a:pt x="41" y="71"/>
                    </a:lnTo>
                    <a:lnTo>
                      <a:pt x="41" y="70"/>
                    </a:lnTo>
                    <a:lnTo>
                      <a:pt x="41" y="71"/>
                    </a:lnTo>
                    <a:lnTo>
                      <a:pt x="41" y="70"/>
                    </a:lnTo>
                    <a:lnTo>
                      <a:pt x="43" y="70"/>
                    </a:lnTo>
                    <a:lnTo>
                      <a:pt x="41" y="70"/>
                    </a:lnTo>
                    <a:lnTo>
                      <a:pt x="43" y="70"/>
                    </a:lnTo>
                    <a:lnTo>
                      <a:pt x="41" y="70"/>
                    </a:lnTo>
                    <a:lnTo>
                      <a:pt x="39" y="70"/>
                    </a:lnTo>
                    <a:lnTo>
                      <a:pt x="41" y="68"/>
                    </a:lnTo>
                    <a:lnTo>
                      <a:pt x="39" y="68"/>
                    </a:lnTo>
                    <a:lnTo>
                      <a:pt x="39" y="70"/>
                    </a:lnTo>
                    <a:lnTo>
                      <a:pt x="39" y="68"/>
                    </a:lnTo>
                    <a:lnTo>
                      <a:pt x="37" y="68"/>
                    </a:lnTo>
                    <a:lnTo>
                      <a:pt x="35" y="68"/>
                    </a:lnTo>
                    <a:lnTo>
                      <a:pt x="33" y="68"/>
                    </a:lnTo>
                    <a:lnTo>
                      <a:pt x="31" y="68"/>
                    </a:lnTo>
                    <a:lnTo>
                      <a:pt x="29" y="68"/>
                    </a:lnTo>
                    <a:lnTo>
                      <a:pt x="31" y="68"/>
                    </a:lnTo>
                    <a:lnTo>
                      <a:pt x="29" y="68"/>
                    </a:lnTo>
                    <a:lnTo>
                      <a:pt x="29" y="66"/>
                    </a:lnTo>
                    <a:lnTo>
                      <a:pt x="29" y="64"/>
                    </a:lnTo>
                    <a:lnTo>
                      <a:pt x="31" y="64"/>
                    </a:lnTo>
                    <a:lnTo>
                      <a:pt x="31" y="62"/>
                    </a:lnTo>
                    <a:lnTo>
                      <a:pt x="29" y="62"/>
                    </a:lnTo>
                    <a:lnTo>
                      <a:pt x="31" y="62"/>
                    </a:lnTo>
                    <a:lnTo>
                      <a:pt x="31" y="60"/>
                    </a:lnTo>
                    <a:lnTo>
                      <a:pt x="29" y="60"/>
                    </a:lnTo>
                    <a:lnTo>
                      <a:pt x="27" y="60"/>
                    </a:lnTo>
                    <a:lnTo>
                      <a:pt x="25" y="60"/>
                    </a:lnTo>
                    <a:lnTo>
                      <a:pt x="23" y="60"/>
                    </a:lnTo>
                    <a:lnTo>
                      <a:pt x="23" y="62"/>
                    </a:lnTo>
                    <a:lnTo>
                      <a:pt x="21" y="62"/>
                    </a:lnTo>
                    <a:lnTo>
                      <a:pt x="23" y="62"/>
                    </a:lnTo>
                    <a:lnTo>
                      <a:pt x="23" y="64"/>
                    </a:lnTo>
                    <a:lnTo>
                      <a:pt x="23" y="66"/>
                    </a:lnTo>
                    <a:lnTo>
                      <a:pt x="21" y="66"/>
                    </a:lnTo>
                    <a:lnTo>
                      <a:pt x="21" y="68"/>
                    </a:lnTo>
                    <a:lnTo>
                      <a:pt x="21" y="70"/>
                    </a:lnTo>
                    <a:lnTo>
                      <a:pt x="23" y="70"/>
                    </a:lnTo>
                    <a:lnTo>
                      <a:pt x="21" y="71"/>
                    </a:lnTo>
                    <a:lnTo>
                      <a:pt x="23" y="71"/>
                    </a:lnTo>
                    <a:lnTo>
                      <a:pt x="21" y="71"/>
                    </a:lnTo>
                    <a:lnTo>
                      <a:pt x="21" y="73"/>
                    </a:lnTo>
                    <a:lnTo>
                      <a:pt x="21" y="75"/>
                    </a:lnTo>
                    <a:lnTo>
                      <a:pt x="19" y="75"/>
                    </a:lnTo>
                    <a:lnTo>
                      <a:pt x="19" y="77"/>
                    </a:lnTo>
                    <a:lnTo>
                      <a:pt x="19" y="79"/>
                    </a:lnTo>
                    <a:lnTo>
                      <a:pt x="18" y="79"/>
                    </a:lnTo>
                    <a:lnTo>
                      <a:pt x="18" y="81"/>
                    </a:lnTo>
                    <a:lnTo>
                      <a:pt x="18" y="83"/>
                    </a:lnTo>
                    <a:lnTo>
                      <a:pt x="18" y="85"/>
                    </a:lnTo>
                    <a:lnTo>
                      <a:pt x="16" y="85"/>
                    </a:lnTo>
                    <a:lnTo>
                      <a:pt x="16" y="87"/>
                    </a:lnTo>
                    <a:lnTo>
                      <a:pt x="16" y="89"/>
                    </a:lnTo>
                    <a:lnTo>
                      <a:pt x="16" y="91"/>
                    </a:lnTo>
                    <a:lnTo>
                      <a:pt x="16" y="93"/>
                    </a:lnTo>
                    <a:lnTo>
                      <a:pt x="16" y="95"/>
                    </a:lnTo>
                    <a:lnTo>
                      <a:pt x="18" y="95"/>
                    </a:lnTo>
                    <a:lnTo>
                      <a:pt x="16" y="95"/>
                    </a:lnTo>
                    <a:lnTo>
                      <a:pt x="16" y="97"/>
                    </a:lnTo>
                    <a:lnTo>
                      <a:pt x="18" y="97"/>
                    </a:lnTo>
                    <a:lnTo>
                      <a:pt x="19" y="97"/>
                    </a:lnTo>
                    <a:lnTo>
                      <a:pt x="19" y="95"/>
                    </a:lnTo>
                    <a:lnTo>
                      <a:pt x="21" y="95"/>
                    </a:lnTo>
                    <a:lnTo>
                      <a:pt x="21" y="97"/>
                    </a:lnTo>
                    <a:lnTo>
                      <a:pt x="21" y="99"/>
                    </a:lnTo>
                    <a:lnTo>
                      <a:pt x="21" y="100"/>
                    </a:lnTo>
                    <a:lnTo>
                      <a:pt x="21" y="102"/>
                    </a:lnTo>
                    <a:lnTo>
                      <a:pt x="23" y="102"/>
                    </a:lnTo>
                    <a:lnTo>
                      <a:pt x="25" y="104"/>
                    </a:lnTo>
                    <a:lnTo>
                      <a:pt x="25" y="106"/>
                    </a:lnTo>
                    <a:lnTo>
                      <a:pt x="25" y="108"/>
                    </a:lnTo>
                    <a:lnTo>
                      <a:pt x="25" y="110"/>
                    </a:lnTo>
                    <a:lnTo>
                      <a:pt x="27" y="112"/>
                    </a:lnTo>
                    <a:lnTo>
                      <a:pt x="27" y="114"/>
                    </a:lnTo>
                    <a:lnTo>
                      <a:pt x="27" y="112"/>
                    </a:lnTo>
                    <a:lnTo>
                      <a:pt x="25" y="112"/>
                    </a:lnTo>
                    <a:lnTo>
                      <a:pt x="25" y="110"/>
                    </a:lnTo>
                    <a:lnTo>
                      <a:pt x="25" y="108"/>
                    </a:lnTo>
                    <a:lnTo>
                      <a:pt x="23" y="108"/>
                    </a:lnTo>
                    <a:lnTo>
                      <a:pt x="23" y="110"/>
                    </a:lnTo>
                    <a:lnTo>
                      <a:pt x="25" y="112"/>
                    </a:lnTo>
                    <a:lnTo>
                      <a:pt x="25" y="114"/>
                    </a:lnTo>
                    <a:lnTo>
                      <a:pt x="27" y="114"/>
                    </a:lnTo>
                    <a:lnTo>
                      <a:pt x="27" y="112"/>
                    </a:lnTo>
                    <a:lnTo>
                      <a:pt x="27" y="114"/>
                    </a:lnTo>
                    <a:lnTo>
                      <a:pt x="29" y="114"/>
                    </a:lnTo>
                    <a:lnTo>
                      <a:pt x="29" y="116"/>
                    </a:lnTo>
                    <a:lnTo>
                      <a:pt x="31" y="116"/>
                    </a:lnTo>
                    <a:lnTo>
                      <a:pt x="33" y="116"/>
                    </a:lnTo>
                    <a:lnTo>
                      <a:pt x="35" y="116"/>
                    </a:lnTo>
                    <a:lnTo>
                      <a:pt x="37" y="118"/>
                    </a:lnTo>
                    <a:lnTo>
                      <a:pt x="37" y="120"/>
                    </a:lnTo>
                    <a:lnTo>
                      <a:pt x="39" y="120"/>
                    </a:lnTo>
                    <a:lnTo>
                      <a:pt x="39" y="122"/>
                    </a:lnTo>
                    <a:lnTo>
                      <a:pt x="39" y="124"/>
                    </a:lnTo>
                    <a:lnTo>
                      <a:pt x="37" y="124"/>
                    </a:lnTo>
                    <a:lnTo>
                      <a:pt x="37" y="126"/>
                    </a:lnTo>
                    <a:lnTo>
                      <a:pt x="35" y="124"/>
                    </a:lnTo>
                    <a:lnTo>
                      <a:pt x="33" y="124"/>
                    </a:lnTo>
                    <a:lnTo>
                      <a:pt x="33" y="126"/>
                    </a:lnTo>
                    <a:lnTo>
                      <a:pt x="31" y="126"/>
                    </a:lnTo>
                    <a:lnTo>
                      <a:pt x="31" y="124"/>
                    </a:lnTo>
                    <a:lnTo>
                      <a:pt x="31" y="122"/>
                    </a:lnTo>
                    <a:lnTo>
                      <a:pt x="29" y="122"/>
                    </a:lnTo>
                    <a:lnTo>
                      <a:pt x="29" y="120"/>
                    </a:lnTo>
                    <a:lnTo>
                      <a:pt x="27" y="120"/>
                    </a:lnTo>
                    <a:lnTo>
                      <a:pt x="27" y="118"/>
                    </a:lnTo>
                    <a:lnTo>
                      <a:pt x="25" y="118"/>
                    </a:lnTo>
                    <a:lnTo>
                      <a:pt x="23" y="118"/>
                    </a:lnTo>
                    <a:lnTo>
                      <a:pt x="23" y="120"/>
                    </a:lnTo>
                    <a:lnTo>
                      <a:pt x="23" y="118"/>
                    </a:lnTo>
                    <a:lnTo>
                      <a:pt x="23" y="120"/>
                    </a:lnTo>
                    <a:lnTo>
                      <a:pt x="23" y="118"/>
                    </a:lnTo>
                    <a:lnTo>
                      <a:pt x="21" y="118"/>
                    </a:lnTo>
                    <a:lnTo>
                      <a:pt x="21" y="116"/>
                    </a:lnTo>
                    <a:lnTo>
                      <a:pt x="19" y="116"/>
                    </a:lnTo>
                    <a:lnTo>
                      <a:pt x="19" y="114"/>
                    </a:lnTo>
                    <a:lnTo>
                      <a:pt x="19" y="112"/>
                    </a:lnTo>
                    <a:lnTo>
                      <a:pt x="18" y="112"/>
                    </a:lnTo>
                    <a:lnTo>
                      <a:pt x="18" y="110"/>
                    </a:lnTo>
                    <a:lnTo>
                      <a:pt x="16" y="110"/>
                    </a:lnTo>
                    <a:lnTo>
                      <a:pt x="16" y="108"/>
                    </a:lnTo>
                    <a:lnTo>
                      <a:pt x="14" y="108"/>
                    </a:lnTo>
                    <a:lnTo>
                      <a:pt x="16" y="108"/>
                    </a:lnTo>
                    <a:lnTo>
                      <a:pt x="16" y="106"/>
                    </a:lnTo>
                    <a:lnTo>
                      <a:pt x="14" y="108"/>
                    </a:lnTo>
                    <a:lnTo>
                      <a:pt x="14" y="106"/>
                    </a:lnTo>
                    <a:lnTo>
                      <a:pt x="12" y="106"/>
                    </a:lnTo>
                    <a:lnTo>
                      <a:pt x="12" y="104"/>
                    </a:lnTo>
                    <a:lnTo>
                      <a:pt x="12" y="102"/>
                    </a:lnTo>
                    <a:lnTo>
                      <a:pt x="10" y="104"/>
                    </a:lnTo>
                    <a:lnTo>
                      <a:pt x="10" y="106"/>
                    </a:lnTo>
                    <a:lnTo>
                      <a:pt x="10" y="104"/>
                    </a:lnTo>
                    <a:lnTo>
                      <a:pt x="8" y="104"/>
                    </a:lnTo>
                    <a:lnTo>
                      <a:pt x="8" y="102"/>
                    </a:lnTo>
                    <a:lnTo>
                      <a:pt x="8" y="100"/>
                    </a:lnTo>
                    <a:lnTo>
                      <a:pt x="8" y="99"/>
                    </a:lnTo>
                    <a:lnTo>
                      <a:pt x="10" y="99"/>
                    </a:lnTo>
                    <a:lnTo>
                      <a:pt x="8" y="99"/>
                    </a:lnTo>
                    <a:lnTo>
                      <a:pt x="10" y="99"/>
                    </a:lnTo>
                    <a:lnTo>
                      <a:pt x="8" y="99"/>
                    </a:lnTo>
                    <a:lnTo>
                      <a:pt x="10" y="99"/>
                    </a:lnTo>
                    <a:lnTo>
                      <a:pt x="10" y="97"/>
                    </a:lnTo>
                    <a:lnTo>
                      <a:pt x="8" y="97"/>
                    </a:lnTo>
                    <a:lnTo>
                      <a:pt x="10" y="97"/>
                    </a:lnTo>
                    <a:lnTo>
                      <a:pt x="8" y="97"/>
                    </a:lnTo>
                    <a:lnTo>
                      <a:pt x="10" y="97"/>
                    </a:lnTo>
                    <a:lnTo>
                      <a:pt x="10" y="95"/>
                    </a:lnTo>
                    <a:lnTo>
                      <a:pt x="10" y="93"/>
                    </a:lnTo>
                    <a:lnTo>
                      <a:pt x="10" y="91"/>
                    </a:lnTo>
                    <a:lnTo>
                      <a:pt x="12" y="91"/>
                    </a:lnTo>
                    <a:lnTo>
                      <a:pt x="12" y="89"/>
                    </a:lnTo>
                    <a:lnTo>
                      <a:pt x="12" y="87"/>
                    </a:lnTo>
                    <a:lnTo>
                      <a:pt x="12" y="85"/>
                    </a:lnTo>
                    <a:lnTo>
                      <a:pt x="12" y="83"/>
                    </a:lnTo>
                    <a:lnTo>
                      <a:pt x="14" y="83"/>
                    </a:lnTo>
                    <a:lnTo>
                      <a:pt x="14" y="81"/>
                    </a:lnTo>
                    <a:lnTo>
                      <a:pt x="16" y="81"/>
                    </a:lnTo>
                    <a:lnTo>
                      <a:pt x="16" y="79"/>
                    </a:lnTo>
                    <a:lnTo>
                      <a:pt x="18" y="79"/>
                    </a:lnTo>
                    <a:lnTo>
                      <a:pt x="18" y="77"/>
                    </a:lnTo>
                    <a:lnTo>
                      <a:pt x="18" y="75"/>
                    </a:lnTo>
                    <a:lnTo>
                      <a:pt x="19" y="75"/>
                    </a:lnTo>
                    <a:lnTo>
                      <a:pt x="19" y="73"/>
                    </a:lnTo>
                    <a:lnTo>
                      <a:pt x="18" y="73"/>
                    </a:lnTo>
                    <a:lnTo>
                      <a:pt x="19" y="71"/>
                    </a:lnTo>
                    <a:lnTo>
                      <a:pt x="18" y="71"/>
                    </a:lnTo>
                    <a:lnTo>
                      <a:pt x="18" y="70"/>
                    </a:lnTo>
                    <a:lnTo>
                      <a:pt x="18" y="68"/>
                    </a:lnTo>
                    <a:lnTo>
                      <a:pt x="16" y="68"/>
                    </a:lnTo>
                    <a:lnTo>
                      <a:pt x="16" y="66"/>
                    </a:lnTo>
                    <a:lnTo>
                      <a:pt x="16" y="64"/>
                    </a:lnTo>
                    <a:lnTo>
                      <a:pt x="16" y="62"/>
                    </a:lnTo>
                    <a:lnTo>
                      <a:pt x="16" y="60"/>
                    </a:lnTo>
                    <a:lnTo>
                      <a:pt x="16" y="58"/>
                    </a:lnTo>
                    <a:lnTo>
                      <a:pt x="16" y="56"/>
                    </a:lnTo>
                    <a:lnTo>
                      <a:pt x="14" y="56"/>
                    </a:lnTo>
                    <a:lnTo>
                      <a:pt x="14" y="54"/>
                    </a:lnTo>
                    <a:lnTo>
                      <a:pt x="12" y="54"/>
                    </a:lnTo>
                    <a:lnTo>
                      <a:pt x="10" y="52"/>
                    </a:lnTo>
                    <a:lnTo>
                      <a:pt x="10" y="50"/>
                    </a:lnTo>
                    <a:lnTo>
                      <a:pt x="8" y="50"/>
                    </a:lnTo>
                    <a:lnTo>
                      <a:pt x="8" y="48"/>
                    </a:lnTo>
                    <a:lnTo>
                      <a:pt x="8" y="46"/>
                    </a:lnTo>
                    <a:lnTo>
                      <a:pt x="8" y="44"/>
                    </a:lnTo>
                    <a:lnTo>
                      <a:pt x="10" y="44"/>
                    </a:lnTo>
                    <a:lnTo>
                      <a:pt x="10" y="42"/>
                    </a:lnTo>
                    <a:lnTo>
                      <a:pt x="10" y="41"/>
                    </a:lnTo>
                    <a:lnTo>
                      <a:pt x="10" y="39"/>
                    </a:lnTo>
                    <a:lnTo>
                      <a:pt x="12" y="39"/>
                    </a:lnTo>
                    <a:lnTo>
                      <a:pt x="14" y="39"/>
                    </a:lnTo>
                    <a:lnTo>
                      <a:pt x="14" y="37"/>
                    </a:lnTo>
                    <a:lnTo>
                      <a:pt x="14" y="35"/>
                    </a:lnTo>
                    <a:lnTo>
                      <a:pt x="12" y="35"/>
                    </a:lnTo>
                    <a:lnTo>
                      <a:pt x="12" y="37"/>
                    </a:lnTo>
                    <a:lnTo>
                      <a:pt x="12" y="35"/>
                    </a:lnTo>
                    <a:lnTo>
                      <a:pt x="10" y="35"/>
                    </a:lnTo>
                    <a:lnTo>
                      <a:pt x="10" y="33"/>
                    </a:lnTo>
                    <a:lnTo>
                      <a:pt x="10" y="31"/>
                    </a:lnTo>
                    <a:lnTo>
                      <a:pt x="10" y="29"/>
                    </a:lnTo>
                    <a:lnTo>
                      <a:pt x="8" y="29"/>
                    </a:lnTo>
                    <a:lnTo>
                      <a:pt x="6" y="27"/>
                    </a:lnTo>
                    <a:lnTo>
                      <a:pt x="6" y="25"/>
                    </a:lnTo>
                    <a:lnTo>
                      <a:pt x="4" y="25"/>
                    </a:lnTo>
                    <a:lnTo>
                      <a:pt x="4" y="23"/>
                    </a:lnTo>
                    <a:lnTo>
                      <a:pt x="4" y="21"/>
                    </a:lnTo>
                    <a:lnTo>
                      <a:pt x="2" y="19"/>
                    </a:lnTo>
                    <a:lnTo>
                      <a:pt x="2" y="17"/>
                    </a:lnTo>
                    <a:lnTo>
                      <a:pt x="0" y="17"/>
                    </a:lnTo>
                    <a:lnTo>
                      <a:pt x="2" y="17"/>
                    </a:lnTo>
                    <a:lnTo>
                      <a:pt x="4" y="17"/>
                    </a:lnTo>
                    <a:lnTo>
                      <a:pt x="4" y="15"/>
                    </a:lnTo>
                    <a:lnTo>
                      <a:pt x="4" y="13"/>
                    </a:lnTo>
                    <a:lnTo>
                      <a:pt x="4" y="12"/>
                    </a:lnTo>
                    <a:lnTo>
                      <a:pt x="4" y="10"/>
                    </a:lnTo>
                    <a:lnTo>
                      <a:pt x="4" y="8"/>
                    </a:lnTo>
                    <a:lnTo>
                      <a:pt x="6" y="8"/>
                    </a:lnTo>
                    <a:lnTo>
                      <a:pt x="6" y="6"/>
                    </a:lnTo>
                    <a:lnTo>
                      <a:pt x="8" y="6"/>
                    </a:lnTo>
                    <a:lnTo>
                      <a:pt x="8" y="8"/>
                    </a:lnTo>
                    <a:lnTo>
                      <a:pt x="10" y="8"/>
                    </a:lnTo>
                    <a:lnTo>
                      <a:pt x="12" y="8"/>
                    </a:lnTo>
                    <a:lnTo>
                      <a:pt x="12" y="6"/>
                    </a:lnTo>
                    <a:lnTo>
                      <a:pt x="14" y="6"/>
                    </a:lnTo>
                    <a:lnTo>
                      <a:pt x="14" y="4"/>
                    </a:lnTo>
                    <a:lnTo>
                      <a:pt x="16" y="4"/>
                    </a:lnTo>
                    <a:lnTo>
                      <a:pt x="18" y="4"/>
                    </a:lnTo>
                    <a:lnTo>
                      <a:pt x="18" y="2"/>
                    </a:lnTo>
                    <a:lnTo>
                      <a:pt x="18" y="0"/>
                    </a:lnTo>
                    <a:lnTo>
                      <a:pt x="18" y="2"/>
                    </a:lnTo>
                    <a:lnTo>
                      <a:pt x="19" y="2"/>
                    </a:lnTo>
                    <a:lnTo>
                      <a:pt x="21" y="2"/>
                    </a:lnTo>
                    <a:lnTo>
                      <a:pt x="21"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1" name="Freeform 1526"/>
              <p:cNvSpPr>
                <a:spLocks/>
              </p:cNvSpPr>
              <p:nvPr/>
            </p:nvSpPr>
            <p:spPr bwMode="gray">
              <a:xfrm>
                <a:off x="4379710" y="2269579"/>
                <a:ext cx="35757" cy="52186"/>
              </a:xfrm>
              <a:custGeom>
                <a:avLst/>
                <a:gdLst>
                  <a:gd name="T0" fmla="*/ 27 w 37"/>
                  <a:gd name="T1" fmla="*/ 2 h 54"/>
                  <a:gd name="T2" fmla="*/ 25 w 37"/>
                  <a:gd name="T3" fmla="*/ 4 h 54"/>
                  <a:gd name="T4" fmla="*/ 27 w 37"/>
                  <a:gd name="T5" fmla="*/ 6 h 54"/>
                  <a:gd name="T6" fmla="*/ 29 w 37"/>
                  <a:gd name="T7" fmla="*/ 8 h 54"/>
                  <a:gd name="T8" fmla="*/ 29 w 37"/>
                  <a:gd name="T9" fmla="*/ 12 h 54"/>
                  <a:gd name="T10" fmla="*/ 27 w 37"/>
                  <a:gd name="T11" fmla="*/ 14 h 54"/>
                  <a:gd name="T12" fmla="*/ 27 w 37"/>
                  <a:gd name="T13" fmla="*/ 16 h 54"/>
                  <a:gd name="T14" fmla="*/ 27 w 37"/>
                  <a:gd name="T15" fmla="*/ 16 h 54"/>
                  <a:gd name="T16" fmla="*/ 31 w 37"/>
                  <a:gd name="T17" fmla="*/ 16 h 54"/>
                  <a:gd name="T18" fmla="*/ 29 w 37"/>
                  <a:gd name="T19" fmla="*/ 18 h 54"/>
                  <a:gd name="T20" fmla="*/ 31 w 37"/>
                  <a:gd name="T21" fmla="*/ 20 h 54"/>
                  <a:gd name="T22" fmla="*/ 29 w 37"/>
                  <a:gd name="T23" fmla="*/ 21 h 54"/>
                  <a:gd name="T24" fmla="*/ 31 w 37"/>
                  <a:gd name="T25" fmla="*/ 25 h 54"/>
                  <a:gd name="T26" fmla="*/ 31 w 37"/>
                  <a:gd name="T27" fmla="*/ 25 h 54"/>
                  <a:gd name="T28" fmla="*/ 31 w 37"/>
                  <a:gd name="T29" fmla="*/ 29 h 54"/>
                  <a:gd name="T30" fmla="*/ 31 w 37"/>
                  <a:gd name="T31" fmla="*/ 33 h 54"/>
                  <a:gd name="T32" fmla="*/ 31 w 37"/>
                  <a:gd name="T33" fmla="*/ 37 h 54"/>
                  <a:gd name="T34" fmla="*/ 33 w 37"/>
                  <a:gd name="T35" fmla="*/ 39 h 54"/>
                  <a:gd name="T36" fmla="*/ 35 w 37"/>
                  <a:gd name="T37" fmla="*/ 41 h 54"/>
                  <a:gd name="T38" fmla="*/ 37 w 37"/>
                  <a:gd name="T39" fmla="*/ 43 h 54"/>
                  <a:gd name="T40" fmla="*/ 35 w 37"/>
                  <a:gd name="T41" fmla="*/ 45 h 54"/>
                  <a:gd name="T42" fmla="*/ 33 w 37"/>
                  <a:gd name="T43" fmla="*/ 47 h 54"/>
                  <a:gd name="T44" fmla="*/ 27 w 37"/>
                  <a:gd name="T45" fmla="*/ 47 h 54"/>
                  <a:gd name="T46" fmla="*/ 25 w 37"/>
                  <a:gd name="T47" fmla="*/ 49 h 54"/>
                  <a:gd name="T48" fmla="*/ 21 w 37"/>
                  <a:gd name="T49" fmla="*/ 49 h 54"/>
                  <a:gd name="T50" fmla="*/ 19 w 37"/>
                  <a:gd name="T51" fmla="*/ 50 h 54"/>
                  <a:gd name="T52" fmla="*/ 15 w 37"/>
                  <a:gd name="T53" fmla="*/ 50 h 54"/>
                  <a:gd name="T54" fmla="*/ 13 w 37"/>
                  <a:gd name="T55" fmla="*/ 52 h 54"/>
                  <a:gd name="T56" fmla="*/ 11 w 37"/>
                  <a:gd name="T57" fmla="*/ 54 h 54"/>
                  <a:gd name="T58" fmla="*/ 8 w 37"/>
                  <a:gd name="T59" fmla="*/ 54 h 54"/>
                  <a:gd name="T60" fmla="*/ 4 w 37"/>
                  <a:gd name="T61" fmla="*/ 52 h 54"/>
                  <a:gd name="T62" fmla="*/ 0 w 37"/>
                  <a:gd name="T63" fmla="*/ 52 h 54"/>
                  <a:gd name="T64" fmla="*/ 2 w 37"/>
                  <a:gd name="T65" fmla="*/ 50 h 54"/>
                  <a:gd name="T66" fmla="*/ 4 w 37"/>
                  <a:gd name="T67" fmla="*/ 49 h 54"/>
                  <a:gd name="T68" fmla="*/ 2 w 37"/>
                  <a:gd name="T69" fmla="*/ 47 h 54"/>
                  <a:gd name="T70" fmla="*/ 0 w 37"/>
                  <a:gd name="T71" fmla="*/ 45 h 54"/>
                  <a:gd name="T72" fmla="*/ 0 w 37"/>
                  <a:gd name="T73" fmla="*/ 39 h 54"/>
                  <a:gd name="T74" fmla="*/ 0 w 37"/>
                  <a:gd name="T75" fmla="*/ 35 h 54"/>
                  <a:gd name="T76" fmla="*/ 2 w 37"/>
                  <a:gd name="T77" fmla="*/ 33 h 54"/>
                  <a:gd name="T78" fmla="*/ 2 w 37"/>
                  <a:gd name="T79" fmla="*/ 29 h 54"/>
                  <a:gd name="T80" fmla="*/ 4 w 37"/>
                  <a:gd name="T81" fmla="*/ 27 h 54"/>
                  <a:gd name="T82" fmla="*/ 6 w 37"/>
                  <a:gd name="T83" fmla="*/ 25 h 54"/>
                  <a:gd name="T84" fmla="*/ 4 w 37"/>
                  <a:gd name="T85" fmla="*/ 21 h 54"/>
                  <a:gd name="T86" fmla="*/ 4 w 37"/>
                  <a:gd name="T87" fmla="*/ 18 h 54"/>
                  <a:gd name="T88" fmla="*/ 4 w 37"/>
                  <a:gd name="T89" fmla="*/ 14 h 54"/>
                  <a:gd name="T90" fmla="*/ 4 w 37"/>
                  <a:gd name="T91" fmla="*/ 10 h 54"/>
                  <a:gd name="T92" fmla="*/ 2 w 37"/>
                  <a:gd name="T93" fmla="*/ 8 h 54"/>
                  <a:gd name="T94" fmla="*/ 2 w 37"/>
                  <a:gd name="T95" fmla="*/ 8 h 54"/>
                  <a:gd name="T96" fmla="*/ 2 w 37"/>
                  <a:gd name="T97" fmla="*/ 4 h 54"/>
                  <a:gd name="T98" fmla="*/ 4 w 37"/>
                  <a:gd name="T99" fmla="*/ 2 h 54"/>
                  <a:gd name="T100" fmla="*/ 8 w 37"/>
                  <a:gd name="T101" fmla="*/ 2 h 54"/>
                  <a:gd name="T102" fmla="*/ 11 w 37"/>
                  <a:gd name="T103" fmla="*/ 2 h 54"/>
                  <a:gd name="T104" fmla="*/ 15 w 37"/>
                  <a:gd name="T105" fmla="*/ 2 h 54"/>
                  <a:gd name="T106" fmla="*/ 19 w 37"/>
                  <a:gd name="T107" fmla="*/ 2 h 54"/>
                  <a:gd name="T108" fmla="*/ 21 w 37"/>
                  <a:gd name="T109" fmla="*/ 4 h 54"/>
                  <a:gd name="T110" fmla="*/ 23 w 37"/>
                  <a:gd name="T111" fmla="*/ 2 h 54"/>
                  <a:gd name="T112" fmla="*/ 25 w 37"/>
                  <a:gd name="T113"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54">
                    <a:moveTo>
                      <a:pt x="25" y="2"/>
                    </a:moveTo>
                    <a:lnTo>
                      <a:pt x="27" y="2"/>
                    </a:lnTo>
                    <a:lnTo>
                      <a:pt x="25" y="2"/>
                    </a:lnTo>
                    <a:lnTo>
                      <a:pt x="25" y="4"/>
                    </a:lnTo>
                    <a:lnTo>
                      <a:pt x="25" y="6"/>
                    </a:lnTo>
                    <a:lnTo>
                      <a:pt x="27" y="6"/>
                    </a:lnTo>
                    <a:lnTo>
                      <a:pt x="27" y="8"/>
                    </a:lnTo>
                    <a:lnTo>
                      <a:pt x="29" y="8"/>
                    </a:lnTo>
                    <a:lnTo>
                      <a:pt x="29" y="10"/>
                    </a:lnTo>
                    <a:lnTo>
                      <a:pt x="29" y="12"/>
                    </a:lnTo>
                    <a:lnTo>
                      <a:pt x="29" y="14"/>
                    </a:lnTo>
                    <a:lnTo>
                      <a:pt x="27" y="14"/>
                    </a:lnTo>
                    <a:lnTo>
                      <a:pt x="29" y="16"/>
                    </a:lnTo>
                    <a:lnTo>
                      <a:pt x="27" y="16"/>
                    </a:lnTo>
                    <a:lnTo>
                      <a:pt x="29" y="16"/>
                    </a:lnTo>
                    <a:lnTo>
                      <a:pt x="27" y="16"/>
                    </a:lnTo>
                    <a:lnTo>
                      <a:pt x="29" y="16"/>
                    </a:lnTo>
                    <a:lnTo>
                      <a:pt x="31" y="16"/>
                    </a:lnTo>
                    <a:lnTo>
                      <a:pt x="31" y="18"/>
                    </a:lnTo>
                    <a:lnTo>
                      <a:pt x="29" y="18"/>
                    </a:lnTo>
                    <a:lnTo>
                      <a:pt x="29" y="20"/>
                    </a:lnTo>
                    <a:lnTo>
                      <a:pt x="31" y="20"/>
                    </a:lnTo>
                    <a:lnTo>
                      <a:pt x="31" y="21"/>
                    </a:lnTo>
                    <a:lnTo>
                      <a:pt x="29" y="21"/>
                    </a:lnTo>
                    <a:lnTo>
                      <a:pt x="31" y="23"/>
                    </a:lnTo>
                    <a:lnTo>
                      <a:pt x="31" y="25"/>
                    </a:lnTo>
                    <a:lnTo>
                      <a:pt x="33" y="25"/>
                    </a:lnTo>
                    <a:lnTo>
                      <a:pt x="31" y="25"/>
                    </a:lnTo>
                    <a:lnTo>
                      <a:pt x="31" y="27"/>
                    </a:lnTo>
                    <a:lnTo>
                      <a:pt x="31" y="29"/>
                    </a:lnTo>
                    <a:lnTo>
                      <a:pt x="31" y="31"/>
                    </a:lnTo>
                    <a:lnTo>
                      <a:pt x="31" y="33"/>
                    </a:lnTo>
                    <a:lnTo>
                      <a:pt x="31" y="35"/>
                    </a:lnTo>
                    <a:lnTo>
                      <a:pt x="31" y="37"/>
                    </a:lnTo>
                    <a:lnTo>
                      <a:pt x="31" y="39"/>
                    </a:lnTo>
                    <a:lnTo>
                      <a:pt x="33" y="39"/>
                    </a:lnTo>
                    <a:lnTo>
                      <a:pt x="33" y="41"/>
                    </a:lnTo>
                    <a:lnTo>
                      <a:pt x="35" y="41"/>
                    </a:lnTo>
                    <a:lnTo>
                      <a:pt x="35" y="43"/>
                    </a:lnTo>
                    <a:lnTo>
                      <a:pt x="37" y="43"/>
                    </a:lnTo>
                    <a:lnTo>
                      <a:pt x="35" y="43"/>
                    </a:lnTo>
                    <a:lnTo>
                      <a:pt x="35" y="45"/>
                    </a:lnTo>
                    <a:lnTo>
                      <a:pt x="35" y="47"/>
                    </a:lnTo>
                    <a:lnTo>
                      <a:pt x="33" y="47"/>
                    </a:lnTo>
                    <a:lnTo>
                      <a:pt x="29" y="47"/>
                    </a:lnTo>
                    <a:lnTo>
                      <a:pt x="27" y="47"/>
                    </a:lnTo>
                    <a:lnTo>
                      <a:pt x="25" y="47"/>
                    </a:lnTo>
                    <a:lnTo>
                      <a:pt x="25" y="49"/>
                    </a:lnTo>
                    <a:lnTo>
                      <a:pt x="23" y="49"/>
                    </a:lnTo>
                    <a:lnTo>
                      <a:pt x="21" y="49"/>
                    </a:lnTo>
                    <a:lnTo>
                      <a:pt x="21" y="50"/>
                    </a:lnTo>
                    <a:lnTo>
                      <a:pt x="19" y="50"/>
                    </a:lnTo>
                    <a:lnTo>
                      <a:pt x="17" y="50"/>
                    </a:lnTo>
                    <a:lnTo>
                      <a:pt x="15" y="50"/>
                    </a:lnTo>
                    <a:lnTo>
                      <a:pt x="15" y="52"/>
                    </a:lnTo>
                    <a:lnTo>
                      <a:pt x="13" y="52"/>
                    </a:lnTo>
                    <a:lnTo>
                      <a:pt x="11" y="52"/>
                    </a:lnTo>
                    <a:lnTo>
                      <a:pt x="11" y="54"/>
                    </a:lnTo>
                    <a:lnTo>
                      <a:pt x="9" y="54"/>
                    </a:lnTo>
                    <a:lnTo>
                      <a:pt x="8" y="54"/>
                    </a:lnTo>
                    <a:lnTo>
                      <a:pt x="6" y="52"/>
                    </a:lnTo>
                    <a:lnTo>
                      <a:pt x="4" y="52"/>
                    </a:lnTo>
                    <a:lnTo>
                      <a:pt x="2" y="52"/>
                    </a:lnTo>
                    <a:lnTo>
                      <a:pt x="0" y="52"/>
                    </a:lnTo>
                    <a:lnTo>
                      <a:pt x="2" y="52"/>
                    </a:lnTo>
                    <a:lnTo>
                      <a:pt x="2" y="50"/>
                    </a:lnTo>
                    <a:lnTo>
                      <a:pt x="4" y="50"/>
                    </a:lnTo>
                    <a:lnTo>
                      <a:pt x="4" y="49"/>
                    </a:lnTo>
                    <a:lnTo>
                      <a:pt x="4" y="47"/>
                    </a:lnTo>
                    <a:lnTo>
                      <a:pt x="2" y="47"/>
                    </a:lnTo>
                    <a:lnTo>
                      <a:pt x="2" y="45"/>
                    </a:lnTo>
                    <a:lnTo>
                      <a:pt x="0" y="45"/>
                    </a:lnTo>
                    <a:lnTo>
                      <a:pt x="0" y="43"/>
                    </a:lnTo>
                    <a:lnTo>
                      <a:pt x="0" y="39"/>
                    </a:lnTo>
                    <a:lnTo>
                      <a:pt x="0" y="37"/>
                    </a:lnTo>
                    <a:lnTo>
                      <a:pt x="0" y="35"/>
                    </a:lnTo>
                    <a:lnTo>
                      <a:pt x="2" y="35"/>
                    </a:lnTo>
                    <a:lnTo>
                      <a:pt x="2" y="33"/>
                    </a:lnTo>
                    <a:lnTo>
                      <a:pt x="2" y="31"/>
                    </a:lnTo>
                    <a:lnTo>
                      <a:pt x="2" y="29"/>
                    </a:lnTo>
                    <a:lnTo>
                      <a:pt x="4" y="29"/>
                    </a:lnTo>
                    <a:lnTo>
                      <a:pt x="4" y="27"/>
                    </a:lnTo>
                    <a:lnTo>
                      <a:pt x="4" y="25"/>
                    </a:lnTo>
                    <a:lnTo>
                      <a:pt x="6" y="25"/>
                    </a:lnTo>
                    <a:lnTo>
                      <a:pt x="6" y="23"/>
                    </a:lnTo>
                    <a:lnTo>
                      <a:pt x="4" y="21"/>
                    </a:lnTo>
                    <a:lnTo>
                      <a:pt x="4" y="20"/>
                    </a:lnTo>
                    <a:lnTo>
                      <a:pt x="4" y="18"/>
                    </a:lnTo>
                    <a:lnTo>
                      <a:pt x="4" y="16"/>
                    </a:lnTo>
                    <a:lnTo>
                      <a:pt x="4" y="14"/>
                    </a:lnTo>
                    <a:lnTo>
                      <a:pt x="4" y="12"/>
                    </a:lnTo>
                    <a:lnTo>
                      <a:pt x="4" y="10"/>
                    </a:lnTo>
                    <a:lnTo>
                      <a:pt x="4" y="8"/>
                    </a:lnTo>
                    <a:lnTo>
                      <a:pt x="2" y="8"/>
                    </a:lnTo>
                    <a:lnTo>
                      <a:pt x="4" y="8"/>
                    </a:lnTo>
                    <a:lnTo>
                      <a:pt x="2" y="8"/>
                    </a:lnTo>
                    <a:lnTo>
                      <a:pt x="2" y="6"/>
                    </a:lnTo>
                    <a:lnTo>
                      <a:pt x="2" y="4"/>
                    </a:lnTo>
                    <a:lnTo>
                      <a:pt x="2" y="2"/>
                    </a:lnTo>
                    <a:lnTo>
                      <a:pt x="4" y="2"/>
                    </a:lnTo>
                    <a:lnTo>
                      <a:pt x="6" y="2"/>
                    </a:lnTo>
                    <a:lnTo>
                      <a:pt x="8" y="2"/>
                    </a:lnTo>
                    <a:lnTo>
                      <a:pt x="9" y="2"/>
                    </a:lnTo>
                    <a:lnTo>
                      <a:pt x="11" y="2"/>
                    </a:lnTo>
                    <a:lnTo>
                      <a:pt x="13" y="2"/>
                    </a:lnTo>
                    <a:lnTo>
                      <a:pt x="15" y="2"/>
                    </a:lnTo>
                    <a:lnTo>
                      <a:pt x="17" y="2"/>
                    </a:lnTo>
                    <a:lnTo>
                      <a:pt x="19" y="2"/>
                    </a:lnTo>
                    <a:lnTo>
                      <a:pt x="21" y="2"/>
                    </a:lnTo>
                    <a:lnTo>
                      <a:pt x="21" y="4"/>
                    </a:lnTo>
                    <a:lnTo>
                      <a:pt x="21" y="2"/>
                    </a:lnTo>
                    <a:lnTo>
                      <a:pt x="23" y="2"/>
                    </a:lnTo>
                    <a:lnTo>
                      <a:pt x="23" y="0"/>
                    </a:lnTo>
                    <a:lnTo>
                      <a:pt x="25"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2" name="Freeform 1527"/>
              <p:cNvSpPr>
                <a:spLocks noEditPoints="1"/>
              </p:cNvSpPr>
              <p:nvPr/>
            </p:nvSpPr>
            <p:spPr bwMode="gray">
              <a:xfrm>
                <a:off x="5220479" y="2169074"/>
                <a:ext cx="57984" cy="122733"/>
              </a:xfrm>
              <a:custGeom>
                <a:avLst/>
                <a:gdLst>
                  <a:gd name="T0" fmla="*/ 15 w 60"/>
                  <a:gd name="T1" fmla="*/ 112 h 127"/>
                  <a:gd name="T2" fmla="*/ 38 w 60"/>
                  <a:gd name="T3" fmla="*/ 110 h 127"/>
                  <a:gd name="T4" fmla="*/ 58 w 60"/>
                  <a:gd name="T5" fmla="*/ 93 h 127"/>
                  <a:gd name="T6" fmla="*/ 40 w 60"/>
                  <a:gd name="T7" fmla="*/ 21 h 127"/>
                  <a:gd name="T8" fmla="*/ 38 w 60"/>
                  <a:gd name="T9" fmla="*/ 21 h 127"/>
                  <a:gd name="T10" fmla="*/ 46 w 60"/>
                  <a:gd name="T11" fmla="*/ 21 h 127"/>
                  <a:gd name="T12" fmla="*/ 44 w 60"/>
                  <a:gd name="T13" fmla="*/ 21 h 127"/>
                  <a:gd name="T14" fmla="*/ 44 w 60"/>
                  <a:gd name="T15" fmla="*/ 17 h 127"/>
                  <a:gd name="T16" fmla="*/ 29 w 60"/>
                  <a:gd name="T17" fmla="*/ 4 h 127"/>
                  <a:gd name="T18" fmla="*/ 35 w 60"/>
                  <a:gd name="T19" fmla="*/ 8 h 127"/>
                  <a:gd name="T20" fmla="*/ 44 w 60"/>
                  <a:gd name="T21" fmla="*/ 15 h 127"/>
                  <a:gd name="T22" fmla="*/ 42 w 60"/>
                  <a:gd name="T23" fmla="*/ 19 h 127"/>
                  <a:gd name="T24" fmla="*/ 40 w 60"/>
                  <a:gd name="T25" fmla="*/ 21 h 127"/>
                  <a:gd name="T26" fmla="*/ 38 w 60"/>
                  <a:gd name="T27" fmla="*/ 19 h 127"/>
                  <a:gd name="T28" fmla="*/ 36 w 60"/>
                  <a:gd name="T29" fmla="*/ 25 h 127"/>
                  <a:gd name="T30" fmla="*/ 35 w 60"/>
                  <a:gd name="T31" fmla="*/ 27 h 127"/>
                  <a:gd name="T32" fmla="*/ 29 w 60"/>
                  <a:gd name="T33" fmla="*/ 35 h 127"/>
                  <a:gd name="T34" fmla="*/ 29 w 60"/>
                  <a:gd name="T35" fmla="*/ 42 h 127"/>
                  <a:gd name="T36" fmla="*/ 35 w 60"/>
                  <a:gd name="T37" fmla="*/ 50 h 127"/>
                  <a:gd name="T38" fmla="*/ 40 w 60"/>
                  <a:gd name="T39" fmla="*/ 54 h 127"/>
                  <a:gd name="T40" fmla="*/ 46 w 60"/>
                  <a:gd name="T41" fmla="*/ 60 h 127"/>
                  <a:gd name="T42" fmla="*/ 50 w 60"/>
                  <a:gd name="T43" fmla="*/ 64 h 127"/>
                  <a:gd name="T44" fmla="*/ 52 w 60"/>
                  <a:gd name="T45" fmla="*/ 69 h 127"/>
                  <a:gd name="T46" fmla="*/ 56 w 60"/>
                  <a:gd name="T47" fmla="*/ 73 h 127"/>
                  <a:gd name="T48" fmla="*/ 58 w 60"/>
                  <a:gd name="T49" fmla="*/ 83 h 127"/>
                  <a:gd name="T50" fmla="*/ 60 w 60"/>
                  <a:gd name="T51" fmla="*/ 89 h 127"/>
                  <a:gd name="T52" fmla="*/ 58 w 60"/>
                  <a:gd name="T53" fmla="*/ 95 h 127"/>
                  <a:gd name="T54" fmla="*/ 58 w 60"/>
                  <a:gd name="T55" fmla="*/ 98 h 127"/>
                  <a:gd name="T56" fmla="*/ 52 w 60"/>
                  <a:gd name="T57" fmla="*/ 104 h 127"/>
                  <a:gd name="T58" fmla="*/ 42 w 60"/>
                  <a:gd name="T59" fmla="*/ 110 h 127"/>
                  <a:gd name="T60" fmla="*/ 38 w 60"/>
                  <a:gd name="T61" fmla="*/ 110 h 127"/>
                  <a:gd name="T62" fmla="*/ 36 w 60"/>
                  <a:gd name="T63" fmla="*/ 110 h 127"/>
                  <a:gd name="T64" fmla="*/ 38 w 60"/>
                  <a:gd name="T65" fmla="*/ 112 h 127"/>
                  <a:gd name="T66" fmla="*/ 35 w 60"/>
                  <a:gd name="T67" fmla="*/ 114 h 127"/>
                  <a:gd name="T68" fmla="*/ 33 w 60"/>
                  <a:gd name="T69" fmla="*/ 114 h 127"/>
                  <a:gd name="T70" fmla="*/ 29 w 60"/>
                  <a:gd name="T71" fmla="*/ 116 h 127"/>
                  <a:gd name="T72" fmla="*/ 27 w 60"/>
                  <a:gd name="T73" fmla="*/ 122 h 127"/>
                  <a:gd name="T74" fmla="*/ 21 w 60"/>
                  <a:gd name="T75" fmla="*/ 125 h 127"/>
                  <a:gd name="T76" fmla="*/ 23 w 60"/>
                  <a:gd name="T77" fmla="*/ 116 h 127"/>
                  <a:gd name="T78" fmla="*/ 23 w 60"/>
                  <a:gd name="T79" fmla="*/ 110 h 127"/>
                  <a:gd name="T80" fmla="*/ 31 w 60"/>
                  <a:gd name="T81" fmla="*/ 108 h 127"/>
                  <a:gd name="T82" fmla="*/ 29 w 60"/>
                  <a:gd name="T83" fmla="*/ 100 h 127"/>
                  <a:gd name="T84" fmla="*/ 40 w 60"/>
                  <a:gd name="T85" fmla="*/ 96 h 127"/>
                  <a:gd name="T86" fmla="*/ 42 w 60"/>
                  <a:gd name="T87" fmla="*/ 91 h 127"/>
                  <a:gd name="T88" fmla="*/ 42 w 60"/>
                  <a:gd name="T89" fmla="*/ 77 h 127"/>
                  <a:gd name="T90" fmla="*/ 44 w 60"/>
                  <a:gd name="T91" fmla="*/ 69 h 127"/>
                  <a:gd name="T92" fmla="*/ 40 w 60"/>
                  <a:gd name="T93" fmla="*/ 62 h 127"/>
                  <a:gd name="T94" fmla="*/ 33 w 60"/>
                  <a:gd name="T95" fmla="*/ 54 h 127"/>
                  <a:gd name="T96" fmla="*/ 27 w 60"/>
                  <a:gd name="T97" fmla="*/ 46 h 127"/>
                  <a:gd name="T98" fmla="*/ 23 w 60"/>
                  <a:gd name="T99" fmla="*/ 40 h 127"/>
                  <a:gd name="T100" fmla="*/ 15 w 60"/>
                  <a:gd name="T101" fmla="*/ 35 h 127"/>
                  <a:gd name="T102" fmla="*/ 21 w 60"/>
                  <a:gd name="T103" fmla="*/ 29 h 127"/>
                  <a:gd name="T104" fmla="*/ 19 w 60"/>
                  <a:gd name="T105" fmla="*/ 23 h 127"/>
                  <a:gd name="T106" fmla="*/ 9 w 60"/>
                  <a:gd name="T107" fmla="*/ 21 h 127"/>
                  <a:gd name="T108" fmla="*/ 6 w 60"/>
                  <a:gd name="T109" fmla="*/ 15 h 127"/>
                  <a:gd name="T110" fmla="*/ 0 w 60"/>
                  <a:gd name="T111" fmla="*/ 9 h 127"/>
                  <a:gd name="T112" fmla="*/ 7 w 60"/>
                  <a:gd name="T113" fmla="*/ 8 h 127"/>
                  <a:gd name="T114" fmla="*/ 13 w 60"/>
                  <a:gd name="T115" fmla="*/ 8 h 127"/>
                  <a:gd name="T116" fmla="*/ 21 w 60"/>
                  <a:gd name="T117"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127">
                    <a:moveTo>
                      <a:pt x="33" y="118"/>
                    </a:moveTo>
                    <a:lnTo>
                      <a:pt x="33" y="116"/>
                    </a:lnTo>
                    <a:lnTo>
                      <a:pt x="33" y="118"/>
                    </a:lnTo>
                    <a:close/>
                    <a:moveTo>
                      <a:pt x="36" y="112"/>
                    </a:moveTo>
                    <a:lnTo>
                      <a:pt x="35" y="112"/>
                    </a:lnTo>
                    <a:lnTo>
                      <a:pt x="36" y="112"/>
                    </a:lnTo>
                    <a:close/>
                    <a:moveTo>
                      <a:pt x="15" y="110"/>
                    </a:moveTo>
                    <a:lnTo>
                      <a:pt x="15" y="112"/>
                    </a:lnTo>
                    <a:lnTo>
                      <a:pt x="15" y="114"/>
                    </a:lnTo>
                    <a:lnTo>
                      <a:pt x="13" y="112"/>
                    </a:lnTo>
                    <a:lnTo>
                      <a:pt x="15" y="112"/>
                    </a:lnTo>
                    <a:lnTo>
                      <a:pt x="15" y="110"/>
                    </a:lnTo>
                    <a:close/>
                    <a:moveTo>
                      <a:pt x="40" y="112"/>
                    </a:moveTo>
                    <a:lnTo>
                      <a:pt x="40" y="110"/>
                    </a:lnTo>
                    <a:lnTo>
                      <a:pt x="40" y="112"/>
                    </a:lnTo>
                    <a:close/>
                    <a:moveTo>
                      <a:pt x="38" y="110"/>
                    </a:moveTo>
                    <a:lnTo>
                      <a:pt x="38" y="112"/>
                    </a:lnTo>
                    <a:lnTo>
                      <a:pt x="38" y="110"/>
                    </a:lnTo>
                    <a:close/>
                    <a:moveTo>
                      <a:pt x="38" y="110"/>
                    </a:moveTo>
                    <a:lnTo>
                      <a:pt x="38" y="112"/>
                    </a:lnTo>
                    <a:lnTo>
                      <a:pt x="36" y="110"/>
                    </a:lnTo>
                    <a:lnTo>
                      <a:pt x="38" y="110"/>
                    </a:lnTo>
                    <a:close/>
                    <a:moveTo>
                      <a:pt x="60" y="93"/>
                    </a:moveTo>
                    <a:lnTo>
                      <a:pt x="58" y="93"/>
                    </a:lnTo>
                    <a:lnTo>
                      <a:pt x="60" y="93"/>
                    </a:lnTo>
                    <a:close/>
                    <a:moveTo>
                      <a:pt x="42" y="21"/>
                    </a:moveTo>
                    <a:lnTo>
                      <a:pt x="42" y="23"/>
                    </a:lnTo>
                    <a:lnTo>
                      <a:pt x="42" y="21"/>
                    </a:lnTo>
                    <a:close/>
                    <a:moveTo>
                      <a:pt x="38" y="21"/>
                    </a:moveTo>
                    <a:lnTo>
                      <a:pt x="40" y="21"/>
                    </a:lnTo>
                    <a:lnTo>
                      <a:pt x="40" y="23"/>
                    </a:lnTo>
                    <a:lnTo>
                      <a:pt x="40" y="21"/>
                    </a:lnTo>
                    <a:lnTo>
                      <a:pt x="40" y="23"/>
                    </a:lnTo>
                    <a:lnTo>
                      <a:pt x="38" y="23"/>
                    </a:lnTo>
                    <a:lnTo>
                      <a:pt x="40" y="23"/>
                    </a:lnTo>
                    <a:lnTo>
                      <a:pt x="38" y="23"/>
                    </a:lnTo>
                    <a:lnTo>
                      <a:pt x="38" y="21"/>
                    </a:lnTo>
                    <a:close/>
                    <a:moveTo>
                      <a:pt x="38" y="21"/>
                    </a:moveTo>
                    <a:lnTo>
                      <a:pt x="38" y="23"/>
                    </a:lnTo>
                    <a:lnTo>
                      <a:pt x="38" y="21"/>
                    </a:lnTo>
                    <a:lnTo>
                      <a:pt x="36" y="21"/>
                    </a:lnTo>
                    <a:lnTo>
                      <a:pt x="38" y="21"/>
                    </a:lnTo>
                    <a:close/>
                    <a:moveTo>
                      <a:pt x="42" y="21"/>
                    </a:moveTo>
                    <a:lnTo>
                      <a:pt x="44" y="21"/>
                    </a:lnTo>
                    <a:lnTo>
                      <a:pt x="42" y="21"/>
                    </a:lnTo>
                    <a:close/>
                    <a:moveTo>
                      <a:pt x="46" y="21"/>
                    </a:moveTo>
                    <a:lnTo>
                      <a:pt x="46" y="19"/>
                    </a:lnTo>
                    <a:lnTo>
                      <a:pt x="46" y="21"/>
                    </a:lnTo>
                    <a:close/>
                    <a:moveTo>
                      <a:pt x="44" y="19"/>
                    </a:moveTo>
                    <a:lnTo>
                      <a:pt x="44" y="21"/>
                    </a:lnTo>
                    <a:lnTo>
                      <a:pt x="44" y="19"/>
                    </a:lnTo>
                    <a:lnTo>
                      <a:pt x="44" y="21"/>
                    </a:lnTo>
                    <a:lnTo>
                      <a:pt x="42" y="21"/>
                    </a:lnTo>
                    <a:lnTo>
                      <a:pt x="44" y="21"/>
                    </a:lnTo>
                    <a:lnTo>
                      <a:pt x="44" y="19"/>
                    </a:lnTo>
                    <a:close/>
                    <a:moveTo>
                      <a:pt x="44" y="21"/>
                    </a:moveTo>
                    <a:lnTo>
                      <a:pt x="44" y="19"/>
                    </a:lnTo>
                    <a:lnTo>
                      <a:pt x="44" y="21"/>
                    </a:lnTo>
                    <a:close/>
                    <a:moveTo>
                      <a:pt x="44" y="19"/>
                    </a:moveTo>
                    <a:lnTo>
                      <a:pt x="42" y="19"/>
                    </a:lnTo>
                    <a:lnTo>
                      <a:pt x="42" y="17"/>
                    </a:lnTo>
                    <a:lnTo>
                      <a:pt x="44" y="19"/>
                    </a:lnTo>
                    <a:close/>
                    <a:moveTo>
                      <a:pt x="46" y="17"/>
                    </a:moveTo>
                    <a:lnTo>
                      <a:pt x="44" y="17"/>
                    </a:lnTo>
                    <a:lnTo>
                      <a:pt x="46" y="17"/>
                    </a:lnTo>
                    <a:close/>
                    <a:moveTo>
                      <a:pt x="48" y="17"/>
                    </a:moveTo>
                    <a:lnTo>
                      <a:pt x="46" y="17"/>
                    </a:lnTo>
                    <a:lnTo>
                      <a:pt x="48" y="17"/>
                    </a:lnTo>
                    <a:close/>
                    <a:moveTo>
                      <a:pt x="27" y="0"/>
                    </a:moveTo>
                    <a:lnTo>
                      <a:pt x="27" y="2"/>
                    </a:lnTo>
                    <a:lnTo>
                      <a:pt x="29" y="2"/>
                    </a:lnTo>
                    <a:lnTo>
                      <a:pt x="29" y="4"/>
                    </a:lnTo>
                    <a:lnTo>
                      <a:pt x="31" y="4"/>
                    </a:lnTo>
                    <a:lnTo>
                      <a:pt x="31" y="2"/>
                    </a:lnTo>
                    <a:lnTo>
                      <a:pt x="33" y="4"/>
                    </a:lnTo>
                    <a:lnTo>
                      <a:pt x="35" y="4"/>
                    </a:lnTo>
                    <a:lnTo>
                      <a:pt x="36" y="4"/>
                    </a:lnTo>
                    <a:lnTo>
                      <a:pt x="38" y="4"/>
                    </a:lnTo>
                    <a:lnTo>
                      <a:pt x="36" y="6"/>
                    </a:lnTo>
                    <a:lnTo>
                      <a:pt x="35" y="8"/>
                    </a:lnTo>
                    <a:lnTo>
                      <a:pt x="36" y="9"/>
                    </a:lnTo>
                    <a:lnTo>
                      <a:pt x="36" y="11"/>
                    </a:lnTo>
                    <a:lnTo>
                      <a:pt x="38" y="11"/>
                    </a:lnTo>
                    <a:lnTo>
                      <a:pt x="38" y="13"/>
                    </a:lnTo>
                    <a:lnTo>
                      <a:pt x="40" y="13"/>
                    </a:lnTo>
                    <a:lnTo>
                      <a:pt x="42" y="13"/>
                    </a:lnTo>
                    <a:lnTo>
                      <a:pt x="42" y="15"/>
                    </a:lnTo>
                    <a:lnTo>
                      <a:pt x="44" y="15"/>
                    </a:lnTo>
                    <a:lnTo>
                      <a:pt x="46" y="15"/>
                    </a:lnTo>
                    <a:lnTo>
                      <a:pt x="48" y="15"/>
                    </a:lnTo>
                    <a:lnTo>
                      <a:pt x="46" y="17"/>
                    </a:lnTo>
                    <a:lnTo>
                      <a:pt x="46" y="15"/>
                    </a:lnTo>
                    <a:lnTo>
                      <a:pt x="46" y="17"/>
                    </a:lnTo>
                    <a:lnTo>
                      <a:pt x="44" y="17"/>
                    </a:lnTo>
                    <a:lnTo>
                      <a:pt x="42" y="17"/>
                    </a:lnTo>
                    <a:lnTo>
                      <a:pt x="42" y="19"/>
                    </a:lnTo>
                    <a:lnTo>
                      <a:pt x="42" y="21"/>
                    </a:lnTo>
                    <a:lnTo>
                      <a:pt x="40" y="21"/>
                    </a:lnTo>
                    <a:lnTo>
                      <a:pt x="40" y="19"/>
                    </a:lnTo>
                    <a:lnTo>
                      <a:pt x="40" y="21"/>
                    </a:lnTo>
                    <a:lnTo>
                      <a:pt x="40" y="19"/>
                    </a:lnTo>
                    <a:lnTo>
                      <a:pt x="40" y="21"/>
                    </a:lnTo>
                    <a:lnTo>
                      <a:pt x="40" y="19"/>
                    </a:lnTo>
                    <a:lnTo>
                      <a:pt x="40" y="21"/>
                    </a:lnTo>
                    <a:lnTo>
                      <a:pt x="40" y="19"/>
                    </a:lnTo>
                    <a:lnTo>
                      <a:pt x="40" y="21"/>
                    </a:lnTo>
                    <a:lnTo>
                      <a:pt x="38" y="21"/>
                    </a:lnTo>
                    <a:lnTo>
                      <a:pt x="40" y="21"/>
                    </a:lnTo>
                    <a:lnTo>
                      <a:pt x="38" y="21"/>
                    </a:lnTo>
                    <a:lnTo>
                      <a:pt x="36" y="21"/>
                    </a:lnTo>
                    <a:lnTo>
                      <a:pt x="38" y="21"/>
                    </a:lnTo>
                    <a:lnTo>
                      <a:pt x="38" y="19"/>
                    </a:lnTo>
                    <a:lnTo>
                      <a:pt x="36" y="19"/>
                    </a:lnTo>
                    <a:lnTo>
                      <a:pt x="36" y="21"/>
                    </a:lnTo>
                    <a:lnTo>
                      <a:pt x="36" y="19"/>
                    </a:lnTo>
                    <a:lnTo>
                      <a:pt x="36" y="21"/>
                    </a:lnTo>
                    <a:lnTo>
                      <a:pt x="36" y="23"/>
                    </a:lnTo>
                    <a:lnTo>
                      <a:pt x="38" y="23"/>
                    </a:lnTo>
                    <a:lnTo>
                      <a:pt x="36" y="23"/>
                    </a:lnTo>
                    <a:lnTo>
                      <a:pt x="36" y="25"/>
                    </a:lnTo>
                    <a:lnTo>
                      <a:pt x="35" y="25"/>
                    </a:lnTo>
                    <a:lnTo>
                      <a:pt x="36" y="25"/>
                    </a:lnTo>
                    <a:lnTo>
                      <a:pt x="35" y="25"/>
                    </a:lnTo>
                    <a:lnTo>
                      <a:pt x="36" y="25"/>
                    </a:lnTo>
                    <a:lnTo>
                      <a:pt x="36" y="27"/>
                    </a:lnTo>
                    <a:lnTo>
                      <a:pt x="36" y="25"/>
                    </a:lnTo>
                    <a:lnTo>
                      <a:pt x="36" y="27"/>
                    </a:lnTo>
                    <a:lnTo>
                      <a:pt x="35" y="27"/>
                    </a:lnTo>
                    <a:lnTo>
                      <a:pt x="36" y="27"/>
                    </a:lnTo>
                    <a:lnTo>
                      <a:pt x="35" y="27"/>
                    </a:lnTo>
                    <a:lnTo>
                      <a:pt x="33" y="29"/>
                    </a:lnTo>
                    <a:lnTo>
                      <a:pt x="31" y="29"/>
                    </a:lnTo>
                    <a:lnTo>
                      <a:pt x="31" y="31"/>
                    </a:lnTo>
                    <a:lnTo>
                      <a:pt x="31" y="33"/>
                    </a:lnTo>
                    <a:lnTo>
                      <a:pt x="29" y="33"/>
                    </a:lnTo>
                    <a:lnTo>
                      <a:pt x="29" y="35"/>
                    </a:lnTo>
                    <a:lnTo>
                      <a:pt x="29" y="37"/>
                    </a:lnTo>
                    <a:lnTo>
                      <a:pt x="29" y="38"/>
                    </a:lnTo>
                    <a:lnTo>
                      <a:pt x="27" y="38"/>
                    </a:lnTo>
                    <a:lnTo>
                      <a:pt x="29" y="38"/>
                    </a:lnTo>
                    <a:lnTo>
                      <a:pt x="29" y="40"/>
                    </a:lnTo>
                    <a:lnTo>
                      <a:pt x="29" y="38"/>
                    </a:lnTo>
                    <a:lnTo>
                      <a:pt x="29" y="40"/>
                    </a:lnTo>
                    <a:lnTo>
                      <a:pt x="29" y="42"/>
                    </a:lnTo>
                    <a:lnTo>
                      <a:pt x="31" y="42"/>
                    </a:lnTo>
                    <a:lnTo>
                      <a:pt x="31" y="44"/>
                    </a:lnTo>
                    <a:lnTo>
                      <a:pt x="33" y="44"/>
                    </a:lnTo>
                    <a:lnTo>
                      <a:pt x="35" y="46"/>
                    </a:lnTo>
                    <a:lnTo>
                      <a:pt x="33" y="46"/>
                    </a:lnTo>
                    <a:lnTo>
                      <a:pt x="35" y="46"/>
                    </a:lnTo>
                    <a:lnTo>
                      <a:pt x="35" y="48"/>
                    </a:lnTo>
                    <a:lnTo>
                      <a:pt x="35" y="50"/>
                    </a:lnTo>
                    <a:lnTo>
                      <a:pt x="35" y="48"/>
                    </a:lnTo>
                    <a:lnTo>
                      <a:pt x="33" y="48"/>
                    </a:lnTo>
                    <a:lnTo>
                      <a:pt x="35" y="48"/>
                    </a:lnTo>
                    <a:lnTo>
                      <a:pt x="35" y="50"/>
                    </a:lnTo>
                    <a:lnTo>
                      <a:pt x="36" y="50"/>
                    </a:lnTo>
                    <a:lnTo>
                      <a:pt x="36" y="52"/>
                    </a:lnTo>
                    <a:lnTo>
                      <a:pt x="38" y="54"/>
                    </a:lnTo>
                    <a:lnTo>
                      <a:pt x="40" y="54"/>
                    </a:lnTo>
                    <a:lnTo>
                      <a:pt x="40" y="56"/>
                    </a:lnTo>
                    <a:lnTo>
                      <a:pt x="42" y="58"/>
                    </a:lnTo>
                    <a:lnTo>
                      <a:pt x="44" y="58"/>
                    </a:lnTo>
                    <a:lnTo>
                      <a:pt x="44" y="60"/>
                    </a:lnTo>
                    <a:lnTo>
                      <a:pt x="42" y="58"/>
                    </a:lnTo>
                    <a:lnTo>
                      <a:pt x="44" y="58"/>
                    </a:lnTo>
                    <a:lnTo>
                      <a:pt x="44" y="60"/>
                    </a:lnTo>
                    <a:lnTo>
                      <a:pt x="46" y="60"/>
                    </a:lnTo>
                    <a:lnTo>
                      <a:pt x="46" y="62"/>
                    </a:lnTo>
                    <a:lnTo>
                      <a:pt x="48" y="62"/>
                    </a:lnTo>
                    <a:lnTo>
                      <a:pt x="50" y="62"/>
                    </a:lnTo>
                    <a:lnTo>
                      <a:pt x="48" y="62"/>
                    </a:lnTo>
                    <a:lnTo>
                      <a:pt x="48" y="64"/>
                    </a:lnTo>
                    <a:lnTo>
                      <a:pt x="50" y="64"/>
                    </a:lnTo>
                    <a:lnTo>
                      <a:pt x="50" y="62"/>
                    </a:lnTo>
                    <a:lnTo>
                      <a:pt x="50" y="64"/>
                    </a:lnTo>
                    <a:lnTo>
                      <a:pt x="50" y="62"/>
                    </a:lnTo>
                    <a:lnTo>
                      <a:pt x="50" y="64"/>
                    </a:lnTo>
                    <a:lnTo>
                      <a:pt x="50" y="66"/>
                    </a:lnTo>
                    <a:lnTo>
                      <a:pt x="52" y="66"/>
                    </a:lnTo>
                    <a:lnTo>
                      <a:pt x="52" y="67"/>
                    </a:lnTo>
                    <a:lnTo>
                      <a:pt x="54" y="67"/>
                    </a:lnTo>
                    <a:lnTo>
                      <a:pt x="52" y="67"/>
                    </a:lnTo>
                    <a:lnTo>
                      <a:pt x="52" y="69"/>
                    </a:lnTo>
                    <a:lnTo>
                      <a:pt x="54" y="69"/>
                    </a:lnTo>
                    <a:lnTo>
                      <a:pt x="54" y="67"/>
                    </a:lnTo>
                    <a:lnTo>
                      <a:pt x="54" y="69"/>
                    </a:lnTo>
                    <a:lnTo>
                      <a:pt x="56" y="69"/>
                    </a:lnTo>
                    <a:lnTo>
                      <a:pt x="56" y="71"/>
                    </a:lnTo>
                    <a:lnTo>
                      <a:pt x="54" y="71"/>
                    </a:lnTo>
                    <a:lnTo>
                      <a:pt x="56" y="71"/>
                    </a:lnTo>
                    <a:lnTo>
                      <a:pt x="56" y="73"/>
                    </a:lnTo>
                    <a:lnTo>
                      <a:pt x="56" y="75"/>
                    </a:lnTo>
                    <a:lnTo>
                      <a:pt x="56" y="77"/>
                    </a:lnTo>
                    <a:lnTo>
                      <a:pt x="56" y="75"/>
                    </a:lnTo>
                    <a:lnTo>
                      <a:pt x="56" y="77"/>
                    </a:lnTo>
                    <a:lnTo>
                      <a:pt x="58" y="77"/>
                    </a:lnTo>
                    <a:lnTo>
                      <a:pt x="58" y="79"/>
                    </a:lnTo>
                    <a:lnTo>
                      <a:pt x="58" y="81"/>
                    </a:lnTo>
                    <a:lnTo>
                      <a:pt x="58" y="83"/>
                    </a:lnTo>
                    <a:lnTo>
                      <a:pt x="58" y="81"/>
                    </a:lnTo>
                    <a:lnTo>
                      <a:pt x="58" y="83"/>
                    </a:lnTo>
                    <a:lnTo>
                      <a:pt x="58" y="85"/>
                    </a:lnTo>
                    <a:lnTo>
                      <a:pt x="58" y="87"/>
                    </a:lnTo>
                    <a:lnTo>
                      <a:pt x="58" y="85"/>
                    </a:lnTo>
                    <a:lnTo>
                      <a:pt x="58" y="87"/>
                    </a:lnTo>
                    <a:lnTo>
                      <a:pt x="58" y="89"/>
                    </a:lnTo>
                    <a:lnTo>
                      <a:pt x="60" y="89"/>
                    </a:lnTo>
                    <a:lnTo>
                      <a:pt x="60" y="91"/>
                    </a:lnTo>
                    <a:lnTo>
                      <a:pt x="60" y="93"/>
                    </a:lnTo>
                    <a:lnTo>
                      <a:pt x="58" y="93"/>
                    </a:lnTo>
                    <a:lnTo>
                      <a:pt x="60" y="93"/>
                    </a:lnTo>
                    <a:lnTo>
                      <a:pt x="60" y="91"/>
                    </a:lnTo>
                    <a:lnTo>
                      <a:pt x="58" y="91"/>
                    </a:lnTo>
                    <a:lnTo>
                      <a:pt x="58" y="93"/>
                    </a:lnTo>
                    <a:lnTo>
                      <a:pt x="58" y="95"/>
                    </a:lnTo>
                    <a:lnTo>
                      <a:pt x="58" y="96"/>
                    </a:lnTo>
                    <a:lnTo>
                      <a:pt x="58" y="98"/>
                    </a:lnTo>
                    <a:lnTo>
                      <a:pt x="58" y="96"/>
                    </a:lnTo>
                    <a:lnTo>
                      <a:pt x="58" y="98"/>
                    </a:lnTo>
                    <a:lnTo>
                      <a:pt x="56" y="98"/>
                    </a:lnTo>
                    <a:lnTo>
                      <a:pt x="58" y="98"/>
                    </a:lnTo>
                    <a:lnTo>
                      <a:pt x="58" y="100"/>
                    </a:lnTo>
                    <a:lnTo>
                      <a:pt x="58" y="98"/>
                    </a:lnTo>
                    <a:lnTo>
                      <a:pt x="58" y="100"/>
                    </a:lnTo>
                    <a:lnTo>
                      <a:pt x="58" y="102"/>
                    </a:lnTo>
                    <a:lnTo>
                      <a:pt x="56" y="102"/>
                    </a:lnTo>
                    <a:lnTo>
                      <a:pt x="56" y="100"/>
                    </a:lnTo>
                    <a:lnTo>
                      <a:pt x="56" y="102"/>
                    </a:lnTo>
                    <a:lnTo>
                      <a:pt x="56" y="104"/>
                    </a:lnTo>
                    <a:lnTo>
                      <a:pt x="54" y="104"/>
                    </a:lnTo>
                    <a:lnTo>
                      <a:pt x="52" y="104"/>
                    </a:lnTo>
                    <a:lnTo>
                      <a:pt x="52" y="106"/>
                    </a:lnTo>
                    <a:lnTo>
                      <a:pt x="50" y="106"/>
                    </a:lnTo>
                    <a:lnTo>
                      <a:pt x="48" y="106"/>
                    </a:lnTo>
                    <a:lnTo>
                      <a:pt x="48" y="108"/>
                    </a:lnTo>
                    <a:lnTo>
                      <a:pt x="46" y="108"/>
                    </a:lnTo>
                    <a:lnTo>
                      <a:pt x="46" y="110"/>
                    </a:lnTo>
                    <a:lnTo>
                      <a:pt x="44" y="110"/>
                    </a:lnTo>
                    <a:lnTo>
                      <a:pt x="42" y="110"/>
                    </a:lnTo>
                    <a:lnTo>
                      <a:pt x="42" y="112"/>
                    </a:lnTo>
                    <a:lnTo>
                      <a:pt x="40" y="112"/>
                    </a:lnTo>
                    <a:lnTo>
                      <a:pt x="40" y="110"/>
                    </a:lnTo>
                    <a:lnTo>
                      <a:pt x="38" y="110"/>
                    </a:lnTo>
                    <a:lnTo>
                      <a:pt x="40" y="110"/>
                    </a:lnTo>
                    <a:lnTo>
                      <a:pt x="38" y="110"/>
                    </a:lnTo>
                    <a:lnTo>
                      <a:pt x="40" y="110"/>
                    </a:lnTo>
                    <a:lnTo>
                      <a:pt x="38" y="110"/>
                    </a:lnTo>
                    <a:lnTo>
                      <a:pt x="38" y="108"/>
                    </a:lnTo>
                    <a:lnTo>
                      <a:pt x="38" y="110"/>
                    </a:lnTo>
                    <a:lnTo>
                      <a:pt x="40" y="110"/>
                    </a:lnTo>
                    <a:lnTo>
                      <a:pt x="38" y="110"/>
                    </a:lnTo>
                    <a:lnTo>
                      <a:pt x="40" y="110"/>
                    </a:lnTo>
                    <a:lnTo>
                      <a:pt x="38" y="110"/>
                    </a:lnTo>
                    <a:lnTo>
                      <a:pt x="36" y="108"/>
                    </a:lnTo>
                    <a:lnTo>
                      <a:pt x="36" y="110"/>
                    </a:lnTo>
                    <a:lnTo>
                      <a:pt x="36" y="112"/>
                    </a:lnTo>
                    <a:lnTo>
                      <a:pt x="36" y="110"/>
                    </a:lnTo>
                    <a:lnTo>
                      <a:pt x="36" y="112"/>
                    </a:lnTo>
                    <a:lnTo>
                      <a:pt x="36" y="110"/>
                    </a:lnTo>
                    <a:lnTo>
                      <a:pt x="36" y="112"/>
                    </a:lnTo>
                    <a:lnTo>
                      <a:pt x="36" y="110"/>
                    </a:lnTo>
                    <a:lnTo>
                      <a:pt x="36" y="112"/>
                    </a:lnTo>
                    <a:lnTo>
                      <a:pt x="38" y="112"/>
                    </a:lnTo>
                    <a:lnTo>
                      <a:pt x="36" y="112"/>
                    </a:lnTo>
                    <a:lnTo>
                      <a:pt x="35" y="112"/>
                    </a:lnTo>
                    <a:lnTo>
                      <a:pt x="36" y="114"/>
                    </a:lnTo>
                    <a:lnTo>
                      <a:pt x="38" y="114"/>
                    </a:lnTo>
                    <a:lnTo>
                      <a:pt x="36" y="114"/>
                    </a:lnTo>
                    <a:lnTo>
                      <a:pt x="36" y="116"/>
                    </a:lnTo>
                    <a:lnTo>
                      <a:pt x="36" y="114"/>
                    </a:lnTo>
                    <a:lnTo>
                      <a:pt x="35" y="114"/>
                    </a:lnTo>
                    <a:lnTo>
                      <a:pt x="35" y="112"/>
                    </a:lnTo>
                    <a:lnTo>
                      <a:pt x="33" y="112"/>
                    </a:lnTo>
                    <a:lnTo>
                      <a:pt x="35" y="112"/>
                    </a:lnTo>
                    <a:lnTo>
                      <a:pt x="35" y="114"/>
                    </a:lnTo>
                    <a:lnTo>
                      <a:pt x="36" y="116"/>
                    </a:lnTo>
                    <a:lnTo>
                      <a:pt x="35" y="116"/>
                    </a:lnTo>
                    <a:lnTo>
                      <a:pt x="33" y="112"/>
                    </a:lnTo>
                    <a:lnTo>
                      <a:pt x="33" y="114"/>
                    </a:lnTo>
                    <a:lnTo>
                      <a:pt x="35" y="116"/>
                    </a:lnTo>
                    <a:lnTo>
                      <a:pt x="35" y="118"/>
                    </a:lnTo>
                    <a:lnTo>
                      <a:pt x="36" y="118"/>
                    </a:lnTo>
                    <a:lnTo>
                      <a:pt x="35" y="118"/>
                    </a:lnTo>
                    <a:lnTo>
                      <a:pt x="33" y="118"/>
                    </a:lnTo>
                    <a:lnTo>
                      <a:pt x="31" y="116"/>
                    </a:lnTo>
                    <a:lnTo>
                      <a:pt x="29" y="114"/>
                    </a:lnTo>
                    <a:lnTo>
                      <a:pt x="29" y="116"/>
                    </a:lnTo>
                    <a:lnTo>
                      <a:pt x="31" y="116"/>
                    </a:lnTo>
                    <a:lnTo>
                      <a:pt x="31" y="118"/>
                    </a:lnTo>
                    <a:lnTo>
                      <a:pt x="33" y="118"/>
                    </a:lnTo>
                    <a:lnTo>
                      <a:pt x="33" y="120"/>
                    </a:lnTo>
                    <a:lnTo>
                      <a:pt x="31" y="120"/>
                    </a:lnTo>
                    <a:lnTo>
                      <a:pt x="31" y="122"/>
                    </a:lnTo>
                    <a:lnTo>
                      <a:pt x="29" y="122"/>
                    </a:lnTo>
                    <a:lnTo>
                      <a:pt x="27" y="122"/>
                    </a:lnTo>
                    <a:lnTo>
                      <a:pt x="27" y="124"/>
                    </a:lnTo>
                    <a:lnTo>
                      <a:pt x="25" y="124"/>
                    </a:lnTo>
                    <a:lnTo>
                      <a:pt x="25" y="125"/>
                    </a:lnTo>
                    <a:lnTo>
                      <a:pt x="23" y="125"/>
                    </a:lnTo>
                    <a:lnTo>
                      <a:pt x="21" y="127"/>
                    </a:lnTo>
                    <a:lnTo>
                      <a:pt x="21" y="125"/>
                    </a:lnTo>
                    <a:lnTo>
                      <a:pt x="23" y="125"/>
                    </a:lnTo>
                    <a:lnTo>
                      <a:pt x="21" y="125"/>
                    </a:lnTo>
                    <a:lnTo>
                      <a:pt x="23" y="125"/>
                    </a:lnTo>
                    <a:lnTo>
                      <a:pt x="21" y="125"/>
                    </a:lnTo>
                    <a:lnTo>
                      <a:pt x="21" y="124"/>
                    </a:lnTo>
                    <a:lnTo>
                      <a:pt x="21" y="122"/>
                    </a:lnTo>
                    <a:lnTo>
                      <a:pt x="21" y="120"/>
                    </a:lnTo>
                    <a:lnTo>
                      <a:pt x="21" y="118"/>
                    </a:lnTo>
                    <a:lnTo>
                      <a:pt x="21" y="116"/>
                    </a:lnTo>
                    <a:lnTo>
                      <a:pt x="23" y="116"/>
                    </a:lnTo>
                    <a:lnTo>
                      <a:pt x="23" y="114"/>
                    </a:lnTo>
                    <a:lnTo>
                      <a:pt x="21" y="114"/>
                    </a:lnTo>
                    <a:lnTo>
                      <a:pt x="21" y="112"/>
                    </a:lnTo>
                    <a:lnTo>
                      <a:pt x="19" y="114"/>
                    </a:lnTo>
                    <a:lnTo>
                      <a:pt x="19" y="112"/>
                    </a:lnTo>
                    <a:lnTo>
                      <a:pt x="19" y="110"/>
                    </a:lnTo>
                    <a:lnTo>
                      <a:pt x="21" y="110"/>
                    </a:lnTo>
                    <a:lnTo>
                      <a:pt x="23" y="110"/>
                    </a:lnTo>
                    <a:lnTo>
                      <a:pt x="23" y="108"/>
                    </a:lnTo>
                    <a:lnTo>
                      <a:pt x="23" y="106"/>
                    </a:lnTo>
                    <a:lnTo>
                      <a:pt x="23" y="108"/>
                    </a:lnTo>
                    <a:lnTo>
                      <a:pt x="25" y="108"/>
                    </a:lnTo>
                    <a:lnTo>
                      <a:pt x="27" y="106"/>
                    </a:lnTo>
                    <a:lnTo>
                      <a:pt x="29" y="106"/>
                    </a:lnTo>
                    <a:lnTo>
                      <a:pt x="29" y="108"/>
                    </a:lnTo>
                    <a:lnTo>
                      <a:pt x="31" y="108"/>
                    </a:lnTo>
                    <a:lnTo>
                      <a:pt x="33" y="108"/>
                    </a:lnTo>
                    <a:lnTo>
                      <a:pt x="33" y="106"/>
                    </a:lnTo>
                    <a:lnTo>
                      <a:pt x="31" y="106"/>
                    </a:lnTo>
                    <a:lnTo>
                      <a:pt x="31" y="104"/>
                    </a:lnTo>
                    <a:lnTo>
                      <a:pt x="29" y="104"/>
                    </a:lnTo>
                    <a:lnTo>
                      <a:pt x="31" y="102"/>
                    </a:lnTo>
                    <a:lnTo>
                      <a:pt x="29" y="102"/>
                    </a:lnTo>
                    <a:lnTo>
                      <a:pt x="29" y="100"/>
                    </a:lnTo>
                    <a:lnTo>
                      <a:pt x="31" y="100"/>
                    </a:lnTo>
                    <a:lnTo>
                      <a:pt x="33" y="100"/>
                    </a:lnTo>
                    <a:lnTo>
                      <a:pt x="35" y="100"/>
                    </a:lnTo>
                    <a:lnTo>
                      <a:pt x="35" y="98"/>
                    </a:lnTo>
                    <a:lnTo>
                      <a:pt x="36" y="98"/>
                    </a:lnTo>
                    <a:lnTo>
                      <a:pt x="36" y="96"/>
                    </a:lnTo>
                    <a:lnTo>
                      <a:pt x="38" y="96"/>
                    </a:lnTo>
                    <a:lnTo>
                      <a:pt x="40" y="96"/>
                    </a:lnTo>
                    <a:lnTo>
                      <a:pt x="40" y="95"/>
                    </a:lnTo>
                    <a:lnTo>
                      <a:pt x="42" y="95"/>
                    </a:lnTo>
                    <a:lnTo>
                      <a:pt x="42" y="96"/>
                    </a:lnTo>
                    <a:lnTo>
                      <a:pt x="42" y="95"/>
                    </a:lnTo>
                    <a:lnTo>
                      <a:pt x="44" y="95"/>
                    </a:lnTo>
                    <a:lnTo>
                      <a:pt x="44" y="93"/>
                    </a:lnTo>
                    <a:lnTo>
                      <a:pt x="44" y="91"/>
                    </a:lnTo>
                    <a:lnTo>
                      <a:pt x="42" y="91"/>
                    </a:lnTo>
                    <a:lnTo>
                      <a:pt x="42" y="89"/>
                    </a:lnTo>
                    <a:lnTo>
                      <a:pt x="44" y="87"/>
                    </a:lnTo>
                    <a:lnTo>
                      <a:pt x="44" y="85"/>
                    </a:lnTo>
                    <a:lnTo>
                      <a:pt x="44" y="83"/>
                    </a:lnTo>
                    <a:lnTo>
                      <a:pt x="42" y="83"/>
                    </a:lnTo>
                    <a:lnTo>
                      <a:pt x="42" y="81"/>
                    </a:lnTo>
                    <a:lnTo>
                      <a:pt x="42" y="79"/>
                    </a:lnTo>
                    <a:lnTo>
                      <a:pt x="42" y="77"/>
                    </a:lnTo>
                    <a:lnTo>
                      <a:pt x="44" y="77"/>
                    </a:lnTo>
                    <a:lnTo>
                      <a:pt x="44" y="75"/>
                    </a:lnTo>
                    <a:lnTo>
                      <a:pt x="42" y="73"/>
                    </a:lnTo>
                    <a:lnTo>
                      <a:pt x="44" y="73"/>
                    </a:lnTo>
                    <a:lnTo>
                      <a:pt x="42" y="73"/>
                    </a:lnTo>
                    <a:lnTo>
                      <a:pt x="42" y="71"/>
                    </a:lnTo>
                    <a:lnTo>
                      <a:pt x="44" y="71"/>
                    </a:lnTo>
                    <a:lnTo>
                      <a:pt x="44" y="69"/>
                    </a:lnTo>
                    <a:lnTo>
                      <a:pt x="42" y="69"/>
                    </a:lnTo>
                    <a:lnTo>
                      <a:pt x="42" y="67"/>
                    </a:lnTo>
                    <a:lnTo>
                      <a:pt x="40" y="67"/>
                    </a:lnTo>
                    <a:lnTo>
                      <a:pt x="40" y="66"/>
                    </a:lnTo>
                    <a:lnTo>
                      <a:pt x="42" y="66"/>
                    </a:lnTo>
                    <a:lnTo>
                      <a:pt x="42" y="64"/>
                    </a:lnTo>
                    <a:lnTo>
                      <a:pt x="40" y="64"/>
                    </a:lnTo>
                    <a:lnTo>
                      <a:pt x="40" y="62"/>
                    </a:lnTo>
                    <a:lnTo>
                      <a:pt x="38" y="62"/>
                    </a:lnTo>
                    <a:lnTo>
                      <a:pt x="38" y="60"/>
                    </a:lnTo>
                    <a:lnTo>
                      <a:pt x="36" y="60"/>
                    </a:lnTo>
                    <a:lnTo>
                      <a:pt x="36" y="58"/>
                    </a:lnTo>
                    <a:lnTo>
                      <a:pt x="35" y="58"/>
                    </a:lnTo>
                    <a:lnTo>
                      <a:pt x="35" y="56"/>
                    </a:lnTo>
                    <a:lnTo>
                      <a:pt x="35" y="54"/>
                    </a:lnTo>
                    <a:lnTo>
                      <a:pt x="33" y="54"/>
                    </a:lnTo>
                    <a:lnTo>
                      <a:pt x="33" y="52"/>
                    </a:lnTo>
                    <a:lnTo>
                      <a:pt x="33" y="54"/>
                    </a:lnTo>
                    <a:lnTo>
                      <a:pt x="31" y="52"/>
                    </a:lnTo>
                    <a:lnTo>
                      <a:pt x="31" y="50"/>
                    </a:lnTo>
                    <a:lnTo>
                      <a:pt x="29" y="50"/>
                    </a:lnTo>
                    <a:lnTo>
                      <a:pt x="29" y="48"/>
                    </a:lnTo>
                    <a:lnTo>
                      <a:pt x="27" y="48"/>
                    </a:lnTo>
                    <a:lnTo>
                      <a:pt x="27" y="46"/>
                    </a:lnTo>
                    <a:lnTo>
                      <a:pt x="27" y="44"/>
                    </a:lnTo>
                    <a:lnTo>
                      <a:pt x="25" y="44"/>
                    </a:lnTo>
                    <a:lnTo>
                      <a:pt x="25" y="46"/>
                    </a:lnTo>
                    <a:lnTo>
                      <a:pt x="25" y="44"/>
                    </a:lnTo>
                    <a:lnTo>
                      <a:pt x="23" y="42"/>
                    </a:lnTo>
                    <a:lnTo>
                      <a:pt x="25" y="42"/>
                    </a:lnTo>
                    <a:lnTo>
                      <a:pt x="25" y="40"/>
                    </a:lnTo>
                    <a:lnTo>
                      <a:pt x="23" y="40"/>
                    </a:lnTo>
                    <a:lnTo>
                      <a:pt x="21" y="40"/>
                    </a:lnTo>
                    <a:lnTo>
                      <a:pt x="19" y="38"/>
                    </a:lnTo>
                    <a:lnTo>
                      <a:pt x="17" y="38"/>
                    </a:lnTo>
                    <a:lnTo>
                      <a:pt x="17" y="37"/>
                    </a:lnTo>
                    <a:lnTo>
                      <a:pt x="15" y="37"/>
                    </a:lnTo>
                    <a:lnTo>
                      <a:pt x="13" y="37"/>
                    </a:lnTo>
                    <a:lnTo>
                      <a:pt x="13" y="35"/>
                    </a:lnTo>
                    <a:lnTo>
                      <a:pt x="15" y="35"/>
                    </a:lnTo>
                    <a:lnTo>
                      <a:pt x="15" y="33"/>
                    </a:lnTo>
                    <a:lnTo>
                      <a:pt x="17" y="33"/>
                    </a:lnTo>
                    <a:lnTo>
                      <a:pt x="19" y="33"/>
                    </a:lnTo>
                    <a:lnTo>
                      <a:pt x="19" y="31"/>
                    </a:lnTo>
                    <a:lnTo>
                      <a:pt x="21" y="31"/>
                    </a:lnTo>
                    <a:lnTo>
                      <a:pt x="21" y="29"/>
                    </a:lnTo>
                    <a:lnTo>
                      <a:pt x="23" y="29"/>
                    </a:lnTo>
                    <a:lnTo>
                      <a:pt x="21" y="29"/>
                    </a:lnTo>
                    <a:lnTo>
                      <a:pt x="21" y="27"/>
                    </a:lnTo>
                    <a:lnTo>
                      <a:pt x="19" y="27"/>
                    </a:lnTo>
                    <a:lnTo>
                      <a:pt x="21" y="27"/>
                    </a:lnTo>
                    <a:lnTo>
                      <a:pt x="19" y="27"/>
                    </a:lnTo>
                    <a:lnTo>
                      <a:pt x="19" y="25"/>
                    </a:lnTo>
                    <a:lnTo>
                      <a:pt x="17" y="25"/>
                    </a:lnTo>
                    <a:lnTo>
                      <a:pt x="19" y="25"/>
                    </a:lnTo>
                    <a:lnTo>
                      <a:pt x="19" y="23"/>
                    </a:lnTo>
                    <a:lnTo>
                      <a:pt x="17" y="23"/>
                    </a:lnTo>
                    <a:lnTo>
                      <a:pt x="17" y="21"/>
                    </a:lnTo>
                    <a:lnTo>
                      <a:pt x="15" y="21"/>
                    </a:lnTo>
                    <a:lnTo>
                      <a:pt x="13" y="21"/>
                    </a:lnTo>
                    <a:lnTo>
                      <a:pt x="13" y="23"/>
                    </a:lnTo>
                    <a:lnTo>
                      <a:pt x="11" y="23"/>
                    </a:lnTo>
                    <a:lnTo>
                      <a:pt x="9" y="23"/>
                    </a:lnTo>
                    <a:lnTo>
                      <a:pt x="9" y="21"/>
                    </a:lnTo>
                    <a:lnTo>
                      <a:pt x="9" y="23"/>
                    </a:lnTo>
                    <a:lnTo>
                      <a:pt x="7" y="21"/>
                    </a:lnTo>
                    <a:lnTo>
                      <a:pt x="6" y="21"/>
                    </a:lnTo>
                    <a:lnTo>
                      <a:pt x="6" y="19"/>
                    </a:lnTo>
                    <a:lnTo>
                      <a:pt x="6" y="17"/>
                    </a:lnTo>
                    <a:lnTo>
                      <a:pt x="4" y="17"/>
                    </a:lnTo>
                    <a:lnTo>
                      <a:pt x="6" y="17"/>
                    </a:lnTo>
                    <a:lnTo>
                      <a:pt x="6" y="15"/>
                    </a:lnTo>
                    <a:lnTo>
                      <a:pt x="6" y="13"/>
                    </a:lnTo>
                    <a:lnTo>
                      <a:pt x="4" y="13"/>
                    </a:lnTo>
                    <a:lnTo>
                      <a:pt x="4" y="15"/>
                    </a:lnTo>
                    <a:lnTo>
                      <a:pt x="4" y="13"/>
                    </a:lnTo>
                    <a:lnTo>
                      <a:pt x="4" y="11"/>
                    </a:lnTo>
                    <a:lnTo>
                      <a:pt x="2" y="11"/>
                    </a:lnTo>
                    <a:lnTo>
                      <a:pt x="2" y="9"/>
                    </a:lnTo>
                    <a:lnTo>
                      <a:pt x="0" y="9"/>
                    </a:lnTo>
                    <a:lnTo>
                      <a:pt x="0" y="8"/>
                    </a:lnTo>
                    <a:lnTo>
                      <a:pt x="2" y="6"/>
                    </a:lnTo>
                    <a:lnTo>
                      <a:pt x="2" y="4"/>
                    </a:lnTo>
                    <a:lnTo>
                      <a:pt x="2" y="6"/>
                    </a:lnTo>
                    <a:lnTo>
                      <a:pt x="4" y="6"/>
                    </a:lnTo>
                    <a:lnTo>
                      <a:pt x="6" y="6"/>
                    </a:lnTo>
                    <a:lnTo>
                      <a:pt x="6" y="8"/>
                    </a:lnTo>
                    <a:lnTo>
                      <a:pt x="7" y="8"/>
                    </a:lnTo>
                    <a:lnTo>
                      <a:pt x="7" y="6"/>
                    </a:lnTo>
                    <a:lnTo>
                      <a:pt x="9" y="4"/>
                    </a:lnTo>
                    <a:lnTo>
                      <a:pt x="9" y="6"/>
                    </a:lnTo>
                    <a:lnTo>
                      <a:pt x="11" y="6"/>
                    </a:lnTo>
                    <a:lnTo>
                      <a:pt x="11" y="4"/>
                    </a:lnTo>
                    <a:lnTo>
                      <a:pt x="11" y="6"/>
                    </a:lnTo>
                    <a:lnTo>
                      <a:pt x="13" y="6"/>
                    </a:lnTo>
                    <a:lnTo>
                      <a:pt x="13" y="8"/>
                    </a:lnTo>
                    <a:lnTo>
                      <a:pt x="15" y="8"/>
                    </a:lnTo>
                    <a:lnTo>
                      <a:pt x="15" y="6"/>
                    </a:lnTo>
                    <a:lnTo>
                      <a:pt x="15" y="4"/>
                    </a:lnTo>
                    <a:lnTo>
                      <a:pt x="17" y="4"/>
                    </a:lnTo>
                    <a:lnTo>
                      <a:pt x="17" y="6"/>
                    </a:lnTo>
                    <a:lnTo>
                      <a:pt x="19" y="6"/>
                    </a:lnTo>
                    <a:lnTo>
                      <a:pt x="19" y="4"/>
                    </a:lnTo>
                    <a:lnTo>
                      <a:pt x="21" y="4"/>
                    </a:lnTo>
                    <a:lnTo>
                      <a:pt x="21" y="2"/>
                    </a:lnTo>
                    <a:lnTo>
                      <a:pt x="23" y="2"/>
                    </a:lnTo>
                    <a:lnTo>
                      <a:pt x="23" y="0"/>
                    </a:lnTo>
                    <a:lnTo>
                      <a:pt x="25" y="0"/>
                    </a:lnTo>
                    <a:lnTo>
                      <a:pt x="27"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3" name="Freeform 1528"/>
              <p:cNvSpPr>
                <a:spLocks/>
              </p:cNvSpPr>
              <p:nvPr/>
            </p:nvSpPr>
            <p:spPr bwMode="gray">
              <a:xfrm>
                <a:off x="5042661" y="2105291"/>
                <a:ext cx="65715" cy="37690"/>
              </a:xfrm>
              <a:custGeom>
                <a:avLst/>
                <a:gdLst>
                  <a:gd name="T0" fmla="*/ 66 w 68"/>
                  <a:gd name="T1" fmla="*/ 27 h 39"/>
                  <a:gd name="T2" fmla="*/ 68 w 68"/>
                  <a:gd name="T3" fmla="*/ 31 h 39"/>
                  <a:gd name="T4" fmla="*/ 68 w 68"/>
                  <a:gd name="T5" fmla="*/ 37 h 39"/>
                  <a:gd name="T6" fmla="*/ 66 w 68"/>
                  <a:gd name="T7" fmla="*/ 37 h 39"/>
                  <a:gd name="T8" fmla="*/ 62 w 68"/>
                  <a:gd name="T9" fmla="*/ 37 h 39"/>
                  <a:gd name="T10" fmla="*/ 60 w 68"/>
                  <a:gd name="T11" fmla="*/ 37 h 39"/>
                  <a:gd name="T12" fmla="*/ 54 w 68"/>
                  <a:gd name="T13" fmla="*/ 37 h 39"/>
                  <a:gd name="T14" fmla="*/ 52 w 68"/>
                  <a:gd name="T15" fmla="*/ 37 h 39"/>
                  <a:gd name="T16" fmla="*/ 48 w 68"/>
                  <a:gd name="T17" fmla="*/ 35 h 39"/>
                  <a:gd name="T18" fmla="*/ 46 w 68"/>
                  <a:gd name="T19" fmla="*/ 35 h 39"/>
                  <a:gd name="T20" fmla="*/ 45 w 68"/>
                  <a:gd name="T21" fmla="*/ 35 h 39"/>
                  <a:gd name="T22" fmla="*/ 41 w 68"/>
                  <a:gd name="T23" fmla="*/ 33 h 39"/>
                  <a:gd name="T24" fmla="*/ 39 w 68"/>
                  <a:gd name="T25" fmla="*/ 33 h 39"/>
                  <a:gd name="T26" fmla="*/ 35 w 68"/>
                  <a:gd name="T27" fmla="*/ 29 h 39"/>
                  <a:gd name="T28" fmla="*/ 31 w 68"/>
                  <a:gd name="T29" fmla="*/ 27 h 39"/>
                  <a:gd name="T30" fmla="*/ 31 w 68"/>
                  <a:gd name="T31" fmla="*/ 27 h 39"/>
                  <a:gd name="T32" fmla="*/ 27 w 68"/>
                  <a:gd name="T33" fmla="*/ 29 h 39"/>
                  <a:gd name="T34" fmla="*/ 27 w 68"/>
                  <a:gd name="T35" fmla="*/ 27 h 39"/>
                  <a:gd name="T36" fmla="*/ 23 w 68"/>
                  <a:gd name="T37" fmla="*/ 25 h 39"/>
                  <a:gd name="T38" fmla="*/ 17 w 68"/>
                  <a:gd name="T39" fmla="*/ 23 h 39"/>
                  <a:gd name="T40" fmla="*/ 12 w 68"/>
                  <a:gd name="T41" fmla="*/ 21 h 39"/>
                  <a:gd name="T42" fmla="*/ 8 w 68"/>
                  <a:gd name="T43" fmla="*/ 19 h 39"/>
                  <a:gd name="T44" fmla="*/ 4 w 68"/>
                  <a:gd name="T45" fmla="*/ 17 h 39"/>
                  <a:gd name="T46" fmla="*/ 2 w 68"/>
                  <a:gd name="T47" fmla="*/ 17 h 39"/>
                  <a:gd name="T48" fmla="*/ 0 w 68"/>
                  <a:gd name="T49" fmla="*/ 14 h 39"/>
                  <a:gd name="T50" fmla="*/ 2 w 68"/>
                  <a:gd name="T51" fmla="*/ 10 h 39"/>
                  <a:gd name="T52" fmla="*/ 2 w 68"/>
                  <a:gd name="T53" fmla="*/ 8 h 39"/>
                  <a:gd name="T54" fmla="*/ 6 w 68"/>
                  <a:gd name="T55" fmla="*/ 4 h 39"/>
                  <a:gd name="T56" fmla="*/ 10 w 68"/>
                  <a:gd name="T57" fmla="*/ 4 h 39"/>
                  <a:gd name="T58" fmla="*/ 12 w 68"/>
                  <a:gd name="T59" fmla="*/ 0 h 39"/>
                  <a:gd name="T60" fmla="*/ 17 w 68"/>
                  <a:gd name="T61" fmla="*/ 0 h 39"/>
                  <a:gd name="T62" fmla="*/ 19 w 68"/>
                  <a:gd name="T63" fmla="*/ 4 h 39"/>
                  <a:gd name="T64" fmla="*/ 23 w 68"/>
                  <a:gd name="T65" fmla="*/ 6 h 39"/>
                  <a:gd name="T66" fmla="*/ 27 w 68"/>
                  <a:gd name="T67" fmla="*/ 8 h 39"/>
                  <a:gd name="T68" fmla="*/ 29 w 68"/>
                  <a:gd name="T69" fmla="*/ 12 h 39"/>
                  <a:gd name="T70" fmla="*/ 33 w 68"/>
                  <a:gd name="T71" fmla="*/ 10 h 39"/>
                  <a:gd name="T72" fmla="*/ 35 w 68"/>
                  <a:gd name="T73" fmla="*/ 14 h 39"/>
                  <a:gd name="T74" fmla="*/ 39 w 68"/>
                  <a:gd name="T75" fmla="*/ 16 h 39"/>
                  <a:gd name="T76" fmla="*/ 43 w 68"/>
                  <a:gd name="T77" fmla="*/ 17 h 39"/>
                  <a:gd name="T78" fmla="*/ 46 w 68"/>
                  <a:gd name="T79" fmla="*/ 19 h 39"/>
                  <a:gd name="T80" fmla="*/ 48 w 68"/>
                  <a:gd name="T81" fmla="*/ 21 h 39"/>
                  <a:gd name="T82" fmla="*/ 50 w 68"/>
                  <a:gd name="T83" fmla="*/ 21 h 39"/>
                  <a:gd name="T84" fmla="*/ 52 w 68"/>
                  <a:gd name="T85" fmla="*/ 21 h 39"/>
                  <a:gd name="T86" fmla="*/ 54 w 68"/>
                  <a:gd name="T87" fmla="*/ 21 h 39"/>
                  <a:gd name="T88" fmla="*/ 58 w 68"/>
                  <a:gd name="T89" fmla="*/ 23 h 39"/>
                  <a:gd name="T90" fmla="*/ 62 w 68"/>
                  <a:gd name="T91" fmla="*/ 23 h 39"/>
                  <a:gd name="T92" fmla="*/ 64 w 68"/>
                  <a:gd name="T93"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 h="39">
                    <a:moveTo>
                      <a:pt x="68" y="23"/>
                    </a:moveTo>
                    <a:lnTo>
                      <a:pt x="68" y="25"/>
                    </a:lnTo>
                    <a:lnTo>
                      <a:pt x="66" y="27"/>
                    </a:lnTo>
                    <a:lnTo>
                      <a:pt x="66" y="29"/>
                    </a:lnTo>
                    <a:lnTo>
                      <a:pt x="66" y="31"/>
                    </a:lnTo>
                    <a:lnTo>
                      <a:pt x="68" y="31"/>
                    </a:lnTo>
                    <a:lnTo>
                      <a:pt x="68" y="33"/>
                    </a:lnTo>
                    <a:lnTo>
                      <a:pt x="68" y="35"/>
                    </a:lnTo>
                    <a:lnTo>
                      <a:pt x="68" y="37"/>
                    </a:lnTo>
                    <a:lnTo>
                      <a:pt x="66" y="37"/>
                    </a:lnTo>
                    <a:lnTo>
                      <a:pt x="66" y="39"/>
                    </a:lnTo>
                    <a:lnTo>
                      <a:pt x="66" y="37"/>
                    </a:lnTo>
                    <a:lnTo>
                      <a:pt x="64" y="37"/>
                    </a:lnTo>
                    <a:lnTo>
                      <a:pt x="64" y="39"/>
                    </a:lnTo>
                    <a:lnTo>
                      <a:pt x="62" y="37"/>
                    </a:lnTo>
                    <a:lnTo>
                      <a:pt x="60" y="37"/>
                    </a:lnTo>
                    <a:lnTo>
                      <a:pt x="60" y="39"/>
                    </a:lnTo>
                    <a:lnTo>
                      <a:pt x="60" y="37"/>
                    </a:lnTo>
                    <a:lnTo>
                      <a:pt x="58" y="37"/>
                    </a:lnTo>
                    <a:lnTo>
                      <a:pt x="56" y="37"/>
                    </a:lnTo>
                    <a:lnTo>
                      <a:pt x="54" y="37"/>
                    </a:lnTo>
                    <a:lnTo>
                      <a:pt x="52" y="37"/>
                    </a:lnTo>
                    <a:lnTo>
                      <a:pt x="52" y="35"/>
                    </a:lnTo>
                    <a:lnTo>
                      <a:pt x="52" y="37"/>
                    </a:lnTo>
                    <a:lnTo>
                      <a:pt x="50" y="37"/>
                    </a:lnTo>
                    <a:lnTo>
                      <a:pt x="50" y="35"/>
                    </a:lnTo>
                    <a:lnTo>
                      <a:pt x="48" y="35"/>
                    </a:lnTo>
                    <a:lnTo>
                      <a:pt x="48" y="37"/>
                    </a:lnTo>
                    <a:lnTo>
                      <a:pt x="48" y="35"/>
                    </a:lnTo>
                    <a:lnTo>
                      <a:pt x="46" y="35"/>
                    </a:lnTo>
                    <a:lnTo>
                      <a:pt x="46" y="33"/>
                    </a:lnTo>
                    <a:lnTo>
                      <a:pt x="45" y="33"/>
                    </a:lnTo>
                    <a:lnTo>
                      <a:pt x="45" y="35"/>
                    </a:lnTo>
                    <a:lnTo>
                      <a:pt x="43" y="35"/>
                    </a:lnTo>
                    <a:lnTo>
                      <a:pt x="43" y="33"/>
                    </a:lnTo>
                    <a:lnTo>
                      <a:pt x="41" y="33"/>
                    </a:lnTo>
                    <a:lnTo>
                      <a:pt x="41" y="31"/>
                    </a:lnTo>
                    <a:lnTo>
                      <a:pt x="41" y="33"/>
                    </a:lnTo>
                    <a:lnTo>
                      <a:pt x="39" y="33"/>
                    </a:lnTo>
                    <a:lnTo>
                      <a:pt x="39" y="31"/>
                    </a:lnTo>
                    <a:lnTo>
                      <a:pt x="39" y="29"/>
                    </a:lnTo>
                    <a:lnTo>
                      <a:pt x="35" y="29"/>
                    </a:lnTo>
                    <a:lnTo>
                      <a:pt x="35" y="27"/>
                    </a:lnTo>
                    <a:lnTo>
                      <a:pt x="33" y="27"/>
                    </a:lnTo>
                    <a:lnTo>
                      <a:pt x="31" y="27"/>
                    </a:lnTo>
                    <a:lnTo>
                      <a:pt x="33" y="29"/>
                    </a:lnTo>
                    <a:lnTo>
                      <a:pt x="31" y="29"/>
                    </a:lnTo>
                    <a:lnTo>
                      <a:pt x="31" y="27"/>
                    </a:lnTo>
                    <a:lnTo>
                      <a:pt x="29" y="27"/>
                    </a:lnTo>
                    <a:lnTo>
                      <a:pt x="27" y="27"/>
                    </a:lnTo>
                    <a:lnTo>
                      <a:pt x="27" y="29"/>
                    </a:lnTo>
                    <a:lnTo>
                      <a:pt x="29" y="29"/>
                    </a:lnTo>
                    <a:lnTo>
                      <a:pt x="27" y="29"/>
                    </a:lnTo>
                    <a:lnTo>
                      <a:pt x="27" y="27"/>
                    </a:lnTo>
                    <a:lnTo>
                      <a:pt x="25" y="27"/>
                    </a:lnTo>
                    <a:lnTo>
                      <a:pt x="23" y="27"/>
                    </a:lnTo>
                    <a:lnTo>
                      <a:pt x="23" y="25"/>
                    </a:lnTo>
                    <a:lnTo>
                      <a:pt x="21" y="25"/>
                    </a:lnTo>
                    <a:lnTo>
                      <a:pt x="19" y="25"/>
                    </a:lnTo>
                    <a:lnTo>
                      <a:pt x="17" y="23"/>
                    </a:lnTo>
                    <a:lnTo>
                      <a:pt x="16" y="23"/>
                    </a:lnTo>
                    <a:lnTo>
                      <a:pt x="14" y="23"/>
                    </a:lnTo>
                    <a:lnTo>
                      <a:pt x="12" y="21"/>
                    </a:lnTo>
                    <a:lnTo>
                      <a:pt x="10" y="21"/>
                    </a:lnTo>
                    <a:lnTo>
                      <a:pt x="10" y="19"/>
                    </a:lnTo>
                    <a:lnTo>
                      <a:pt x="8" y="19"/>
                    </a:lnTo>
                    <a:lnTo>
                      <a:pt x="8" y="17"/>
                    </a:lnTo>
                    <a:lnTo>
                      <a:pt x="6" y="17"/>
                    </a:lnTo>
                    <a:lnTo>
                      <a:pt x="4" y="17"/>
                    </a:lnTo>
                    <a:lnTo>
                      <a:pt x="4" y="16"/>
                    </a:lnTo>
                    <a:lnTo>
                      <a:pt x="4" y="17"/>
                    </a:lnTo>
                    <a:lnTo>
                      <a:pt x="2" y="17"/>
                    </a:lnTo>
                    <a:lnTo>
                      <a:pt x="2" y="16"/>
                    </a:lnTo>
                    <a:lnTo>
                      <a:pt x="0" y="16"/>
                    </a:lnTo>
                    <a:lnTo>
                      <a:pt x="0" y="14"/>
                    </a:lnTo>
                    <a:lnTo>
                      <a:pt x="2" y="14"/>
                    </a:lnTo>
                    <a:lnTo>
                      <a:pt x="2" y="12"/>
                    </a:lnTo>
                    <a:lnTo>
                      <a:pt x="2" y="10"/>
                    </a:lnTo>
                    <a:lnTo>
                      <a:pt x="2" y="8"/>
                    </a:lnTo>
                    <a:lnTo>
                      <a:pt x="4" y="8"/>
                    </a:lnTo>
                    <a:lnTo>
                      <a:pt x="2" y="8"/>
                    </a:lnTo>
                    <a:lnTo>
                      <a:pt x="4" y="8"/>
                    </a:lnTo>
                    <a:lnTo>
                      <a:pt x="4" y="6"/>
                    </a:lnTo>
                    <a:lnTo>
                      <a:pt x="6" y="4"/>
                    </a:lnTo>
                    <a:lnTo>
                      <a:pt x="8" y="2"/>
                    </a:lnTo>
                    <a:lnTo>
                      <a:pt x="10" y="2"/>
                    </a:lnTo>
                    <a:lnTo>
                      <a:pt x="10" y="4"/>
                    </a:lnTo>
                    <a:lnTo>
                      <a:pt x="12" y="4"/>
                    </a:lnTo>
                    <a:lnTo>
                      <a:pt x="12" y="2"/>
                    </a:lnTo>
                    <a:lnTo>
                      <a:pt x="12" y="0"/>
                    </a:lnTo>
                    <a:lnTo>
                      <a:pt x="14" y="0"/>
                    </a:lnTo>
                    <a:lnTo>
                      <a:pt x="16" y="0"/>
                    </a:lnTo>
                    <a:lnTo>
                      <a:pt x="17" y="0"/>
                    </a:lnTo>
                    <a:lnTo>
                      <a:pt x="17" y="2"/>
                    </a:lnTo>
                    <a:lnTo>
                      <a:pt x="17" y="4"/>
                    </a:lnTo>
                    <a:lnTo>
                      <a:pt x="19" y="4"/>
                    </a:lnTo>
                    <a:lnTo>
                      <a:pt x="21" y="4"/>
                    </a:lnTo>
                    <a:lnTo>
                      <a:pt x="21" y="6"/>
                    </a:lnTo>
                    <a:lnTo>
                      <a:pt x="23" y="6"/>
                    </a:lnTo>
                    <a:lnTo>
                      <a:pt x="23" y="8"/>
                    </a:lnTo>
                    <a:lnTo>
                      <a:pt x="25" y="8"/>
                    </a:lnTo>
                    <a:lnTo>
                      <a:pt x="27" y="8"/>
                    </a:lnTo>
                    <a:lnTo>
                      <a:pt x="27" y="10"/>
                    </a:lnTo>
                    <a:lnTo>
                      <a:pt x="29" y="10"/>
                    </a:lnTo>
                    <a:lnTo>
                      <a:pt x="29" y="12"/>
                    </a:lnTo>
                    <a:lnTo>
                      <a:pt x="31" y="12"/>
                    </a:lnTo>
                    <a:lnTo>
                      <a:pt x="33" y="12"/>
                    </a:lnTo>
                    <a:lnTo>
                      <a:pt x="33" y="10"/>
                    </a:lnTo>
                    <a:lnTo>
                      <a:pt x="33" y="12"/>
                    </a:lnTo>
                    <a:lnTo>
                      <a:pt x="35" y="12"/>
                    </a:lnTo>
                    <a:lnTo>
                      <a:pt x="35" y="14"/>
                    </a:lnTo>
                    <a:lnTo>
                      <a:pt x="35" y="16"/>
                    </a:lnTo>
                    <a:lnTo>
                      <a:pt x="37" y="16"/>
                    </a:lnTo>
                    <a:lnTo>
                      <a:pt x="39" y="16"/>
                    </a:lnTo>
                    <a:lnTo>
                      <a:pt x="39" y="17"/>
                    </a:lnTo>
                    <a:lnTo>
                      <a:pt x="41" y="17"/>
                    </a:lnTo>
                    <a:lnTo>
                      <a:pt x="43" y="17"/>
                    </a:lnTo>
                    <a:lnTo>
                      <a:pt x="43" y="19"/>
                    </a:lnTo>
                    <a:lnTo>
                      <a:pt x="45" y="19"/>
                    </a:lnTo>
                    <a:lnTo>
                      <a:pt x="46" y="19"/>
                    </a:lnTo>
                    <a:lnTo>
                      <a:pt x="46" y="21"/>
                    </a:lnTo>
                    <a:lnTo>
                      <a:pt x="46" y="19"/>
                    </a:lnTo>
                    <a:lnTo>
                      <a:pt x="48" y="21"/>
                    </a:lnTo>
                    <a:lnTo>
                      <a:pt x="48" y="23"/>
                    </a:lnTo>
                    <a:lnTo>
                      <a:pt x="50" y="23"/>
                    </a:lnTo>
                    <a:lnTo>
                      <a:pt x="50" y="21"/>
                    </a:lnTo>
                    <a:lnTo>
                      <a:pt x="52" y="21"/>
                    </a:lnTo>
                    <a:lnTo>
                      <a:pt x="50" y="21"/>
                    </a:lnTo>
                    <a:lnTo>
                      <a:pt x="52" y="21"/>
                    </a:lnTo>
                    <a:lnTo>
                      <a:pt x="52" y="23"/>
                    </a:lnTo>
                    <a:lnTo>
                      <a:pt x="54" y="23"/>
                    </a:lnTo>
                    <a:lnTo>
                      <a:pt x="54" y="21"/>
                    </a:lnTo>
                    <a:lnTo>
                      <a:pt x="56" y="21"/>
                    </a:lnTo>
                    <a:lnTo>
                      <a:pt x="56" y="23"/>
                    </a:lnTo>
                    <a:lnTo>
                      <a:pt x="58" y="23"/>
                    </a:lnTo>
                    <a:lnTo>
                      <a:pt x="60" y="25"/>
                    </a:lnTo>
                    <a:lnTo>
                      <a:pt x="60" y="23"/>
                    </a:lnTo>
                    <a:lnTo>
                      <a:pt x="62" y="23"/>
                    </a:lnTo>
                    <a:lnTo>
                      <a:pt x="62" y="25"/>
                    </a:lnTo>
                    <a:lnTo>
                      <a:pt x="64" y="25"/>
                    </a:lnTo>
                    <a:lnTo>
                      <a:pt x="64" y="23"/>
                    </a:lnTo>
                    <a:lnTo>
                      <a:pt x="66" y="23"/>
                    </a:lnTo>
                    <a:lnTo>
                      <a:pt x="68" y="23"/>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4" name="Freeform 1529"/>
              <p:cNvSpPr>
                <a:spLocks/>
              </p:cNvSpPr>
              <p:nvPr/>
            </p:nvSpPr>
            <p:spPr bwMode="gray">
              <a:xfrm>
                <a:off x="3853021" y="2260882"/>
                <a:ext cx="2899" cy="2899"/>
              </a:xfrm>
              <a:custGeom>
                <a:avLst/>
                <a:gdLst>
                  <a:gd name="T0" fmla="*/ 3 w 3"/>
                  <a:gd name="T1" fmla="*/ 3 h 3"/>
                  <a:gd name="T2" fmla="*/ 3 w 3"/>
                  <a:gd name="T3" fmla="*/ 3 h 3"/>
                  <a:gd name="T4" fmla="*/ 3 w 3"/>
                  <a:gd name="T5" fmla="*/ 3 h 3"/>
                  <a:gd name="T6" fmla="*/ 3 w 3"/>
                  <a:gd name="T7" fmla="*/ 3 h 3"/>
                  <a:gd name="T8" fmla="*/ 2 w 3"/>
                  <a:gd name="T9" fmla="*/ 1 h 3"/>
                  <a:gd name="T10" fmla="*/ 2 w 3"/>
                  <a:gd name="T11" fmla="*/ 1 h 3"/>
                  <a:gd name="T12" fmla="*/ 2 w 3"/>
                  <a:gd name="T13" fmla="*/ 1 h 3"/>
                  <a:gd name="T14" fmla="*/ 2 w 3"/>
                  <a:gd name="T15" fmla="*/ 1 h 3"/>
                  <a:gd name="T16" fmla="*/ 2 w 3"/>
                  <a:gd name="T17" fmla="*/ 1 h 3"/>
                  <a:gd name="T18" fmla="*/ 2 w 3"/>
                  <a:gd name="T19" fmla="*/ 1 h 3"/>
                  <a:gd name="T20" fmla="*/ 2 w 3"/>
                  <a:gd name="T21" fmla="*/ 1 h 3"/>
                  <a:gd name="T22" fmla="*/ 2 w 3"/>
                  <a:gd name="T23" fmla="*/ 1 h 3"/>
                  <a:gd name="T24" fmla="*/ 2 w 3"/>
                  <a:gd name="T25" fmla="*/ 1 h 3"/>
                  <a:gd name="T26" fmla="*/ 0 w 3"/>
                  <a:gd name="T27" fmla="*/ 1 h 3"/>
                  <a:gd name="T28" fmla="*/ 0 w 3"/>
                  <a:gd name="T29" fmla="*/ 1 h 3"/>
                  <a:gd name="T30" fmla="*/ 0 w 3"/>
                  <a:gd name="T31" fmla="*/ 1 h 3"/>
                  <a:gd name="T32" fmla="*/ 0 w 3"/>
                  <a:gd name="T33" fmla="*/ 1 h 3"/>
                  <a:gd name="T34" fmla="*/ 0 w 3"/>
                  <a:gd name="T35" fmla="*/ 0 h 3"/>
                  <a:gd name="T36" fmla="*/ 0 w 3"/>
                  <a:gd name="T37" fmla="*/ 0 h 3"/>
                  <a:gd name="T38" fmla="*/ 0 w 3"/>
                  <a:gd name="T39" fmla="*/ 0 h 3"/>
                  <a:gd name="T40" fmla="*/ 0 w 3"/>
                  <a:gd name="T41" fmla="*/ 0 h 3"/>
                  <a:gd name="T42" fmla="*/ 0 w 3"/>
                  <a:gd name="T43" fmla="*/ 0 h 3"/>
                  <a:gd name="T44" fmla="*/ 0 w 3"/>
                  <a:gd name="T45" fmla="*/ 0 h 3"/>
                  <a:gd name="T46" fmla="*/ 0 w 3"/>
                  <a:gd name="T47" fmla="*/ 0 h 3"/>
                  <a:gd name="T48" fmla="*/ 0 w 3"/>
                  <a:gd name="T49" fmla="*/ 0 h 3"/>
                  <a:gd name="T50" fmla="*/ 0 w 3"/>
                  <a:gd name="T51" fmla="*/ 0 h 3"/>
                  <a:gd name="T52" fmla="*/ 0 w 3"/>
                  <a:gd name="T53" fmla="*/ 0 h 3"/>
                  <a:gd name="T54" fmla="*/ 0 w 3"/>
                  <a:gd name="T55" fmla="*/ 0 h 3"/>
                  <a:gd name="T56" fmla="*/ 2 w 3"/>
                  <a:gd name="T57" fmla="*/ 0 h 3"/>
                  <a:gd name="T58" fmla="*/ 2 w 3"/>
                  <a:gd name="T59" fmla="*/ 0 h 3"/>
                  <a:gd name="T60" fmla="*/ 2 w 3"/>
                  <a:gd name="T61" fmla="*/ 1 h 3"/>
                  <a:gd name="T62" fmla="*/ 2 w 3"/>
                  <a:gd name="T63" fmla="*/ 1 h 3"/>
                  <a:gd name="T64" fmla="*/ 2 w 3"/>
                  <a:gd name="T65" fmla="*/ 1 h 3"/>
                  <a:gd name="T66" fmla="*/ 2 w 3"/>
                  <a:gd name="T67" fmla="*/ 1 h 3"/>
                  <a:gd name="T68" fmla="*/ 3 w 3"/>
                  <a:gd name="T69" fmla="*/ 1 h 3"/>
                  <a:gd name="T70" fmla="*/ 3 w 3"/>
                  <a:gd name="T71" fmla="*/ 1 h 3"/>
                  <a:gd name="T72" fmla="*/ 3 w 3"/>
                  <a:gd name="T73" fmla="*/ 1 h 3"/>
                  <a:gd name="T74" fmla="*/ 3 w 3"/>
                  <a:gd name="T75" fmla="*/ 1 h 3"/>
                  <a:gd name="T76" fmla="*/ 3 w 3"/>
                  <a:gd name="T77" fmla="*/ 1 h 3"/>
                  <a:gd name="T78" fmla="*/ 3 w 3"/>
                  <a:gd name="T79" fmla="*/ 1 h 3"/>
                  <a:gd name="T80" fmla="*/ 3 w 3"/>
                  <a:gd name="T81" fmla="*/ 1 h 3"/>
                  <a:gd name="T82" fmla="*/ 3 w 3"/>
                  <a:gd name="T83" fmla="*/ 3 h 3"/>
                  <a:gd name="T84" fmla="*/ 3 w 3"/>
                  <a:gd name="T85" fmla="*/ 3 h 3"/>
                  <a:gd name="T86" fmla="*/ 3 w 3"/>
                  <a:gd name="T8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 h="3">
                    <a:moveTo>
                      <a:pt x="3" y="3"/>
                    </a:moveTo>
                    <a:lnTo>
                      <a:pt x="3" y="3"/>
                    </a:lnTo>
                    <a:lnTo>
                      <a:pt x="3" y="3"/>
                    </a:lnTo>
                    <a:lnTo>
                      <a:pt x="3" y="3"/>
                    </a:lnTo>
                    <a:lnTo>
                      <a:pt x="2" y="1"/>
                    </a:lnTo>
                    <a:lnTo>
                      <a:pt x="2" y="1"/>
                    </a:lnTo>
                    <a:lnTo>
                      <a:pt x="2" y="1"/>
                    </a:lnTo>
                    <a:lnTo>
                      <a:pt x="2" y="1"/>
                    </a:lnTo>
                    <a:lnTo>
                      <a:pt x="2" y="1"/>
                    </a:lnTo>
                    <a:lnTo>
                      <a:pt x="2" y="1"/>
                    </a:lnTo>
                    <a:lnTo>
                      <a:pt x="2" y="1"/>
                    </a:lnTo>
                    <a:lnTo>
                      <a:pt x="2" y="1"/>
                    </a:lnTo>
                    <a:lnTo>
                      <a:pt x="2"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1"/>
                    </a:lnTo>
                    <a:lnTo>
                      <a:pt x="2" y="1"/>
                    </a:lnTo>
                    <a:lnTo>
                      <a:pt x="2" y="1"/>
                    </a:lnTo>
                    <a:lnTo>
                      <a:pt x="2" y="1"/>
                    </a:lnTo>
                    <a:lnTo>
                      <a:pt x="3" y="1"/>
                    </a:lnTo>
                    <a:lnTo>
                      <a:pt x="3" y="1"/>
                    </a:lnTo>
                    <a:lnTo>
                      <a:pt x="3" y="1"/>
                    </a:lnTo>
                    <a:lnTo>
                      <a:pt x="3" y="1"/>
                    </a:lnTo>
                    <a:lnTo>
                      <a:pt x="3" y="1"/>
                    </a:lnTo>
                    <a:lnTo>
                      <a:pt x="3" y="1"/>
                    </a:lnTo>
                    <a:lnTo>
                      <a:pt x="3" y="1"/>
                    </a:lnTo>
                    <a:lnTo>
                      <a:pt x="3" y="3"/>
                    </a:lnTo>
                    <a:lnTo>
                      <a:pt x="3" y="3"/>
                    </a:lnTo>
                    <a:lnTo>
                      <a:pt x="3" y="3"/>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5" name="Freeform 1530"/>
              <p:cNvSpPr>
                <a:spLocks noEditPoints="1"/>
              </p:cNvSpPr>
              <p:nvPr/>
            </p:nvSpPr>
            <p:spPr bwMode="gray">
              <a:xfrm>
                <a:off x="3819197" y="2232856"/>
                <a:ext cx="108237" cy="122733"/>
              </a:xfrm>
              <a:custGeom>
                <a:avLst/>
                <a:gdLst>
                  <a:gd name="T0" fmla="*/ 102 w 112"/>
                  <a:gd name="T1" fmla="*/ 61 h 127"/>
                  <a:gd name="T2" fmla="*/ 102 w 112"/>
                  <a:gd name="T3" fmla="*/ 59 h 127"/>
                  <a:gd name="T4" fmla="*/ 104 w 112"/>
                  <a:gd name="T5" fmla="*/ 58 h 127"/>
                  <a:gd name="T6" fmla="*/ 102 w 112"/>
                  <a:gd name="T7" fmla="*/ 56 h 127"/>
                  <a:gd name="T8" fmla="*/ 93 w 112"/>
                  <a:gd name="T9" fmla="*/ 50 h 127"/>
                  <a:gd name="T10" fmla="*/ 89 w 112"/>
                  <a:gd name="T11" fmla="*/ 44 h 127"/>
                  <a:gd name="T12" fmla="*/ 67 w 112"/>
                  <a:gd name="T13" fmla="*/ 40 h 127"/>
                  <a:gd name="T14" fmla="*/ 79 w 112"/>
                  <a:gd name="T15" fmla="*/ 42 h 127"/>
                  <a:gd name="T16" fmla="*/ 79 w 112"/>
                  <a:gd name="T17" fmla="*/ 38 h 127"/>
                  <a:gd name="T18" fmla="*/ 73 w 112"/>
                  <a:gd name="T19" fmla="*/ 34 h 127"/>
                  <a:gd name="T20" fmla="*/ 29 w 112"/>
                  <a:gd name="T21" fmla="*/ 34 h 127"/>
                  <a:gd name="T22" fmla="*/ 40 w 112"/>
                  <a:gd name="T23" fmla="*/ 38 h 127"/>
                  <a:gd name="T24" fmla="*/ 50 w 112"/>
                  <a:gd name="T25" fmla="*/ 44 h 127"/>
                  <a:gd name="T26" fmla="*/ 62 w 112"/>
                  <a:gd name="T27" fmla="*/ 46 h 127"/>
                  <a:gd name="T28" fmla="*/ 71 w 112"/>
                  <a:gd name="T29" fmla="*/ 46 h 127"/>
                  <a:gd name="T30" fmla="*/ 77 w 112"/>
                  <a:gd name="T31" fmla="*/ 46 h 127"/>
                  <a:gd name="T32" fmla="*/ 77 w 112"/>
                  <a:gd name="T33" fmla="*/ 44 h 127"/>
                  <a:gd name="T34" fmla="*/ 83 w 112"/>
                  <a:gd name="T35" fmla="*/ 42 h 127"/>
                  <a:gd name="T36" fmla="*/ 95 w 112"/>
                  <a:gd name="T37" fmla="*/ 42 h 127"/>
                  <a:gd name="T38" fmla="*/ 87 w 112"/>
                  <a:gd name="T39" fmla="*/ 46 h 127"/>
                  <a:gd name="T40" fmla="*/ 85 w 112"/>
                  <a:gd name="T41" fmla="*/ 48 h 127"/>
                  <a:gd name="T42" fmla="*/ 93 w 112"/>
                  <a:gd name="T43" fmla="*/ 52 h 127"/>
                  <a:gd name="T44" fmla="*/ 96 w 112"/>
                  <a:gd name="T45" fmla="*/ 50 h 127"/>
                  <a:gd name="T46" fmla="*/ 96 w 112"/>
                  <a:gd name="T47" fmla="*/ 50 h 127"/>
                  <a:gd name="T48" fmla="*/ 102 w 112"/>
                  <a:gd name="T49" fmla="*/ 52 h 127"/>
                  <a:gd name="T50" fmla="*/ 102 w 112"/>
                  <a:gd name="T51" fmla="*/ 56 h 127"/>
                  <a:gd name="T52" fmla="*/ 96 w 112"/>
                  <a:gd name="T53" fmla="*/ 61 h 127"/>
                  <a:gd name="T54" fmla="*/ 108 w 112"/>
                  <a:gd name="T55" fmla="*/ 59 h 127"/>
                  <a:gd name="T56" fmla="*/ 106 w 112"/>
                  <a:gd name="T57" fmla="*/ 67 h 127"/>
                  <a:gd name="T58" fmla="*/ 106 w 112"/>
                  <a:gd name="T59" fmla="*/ 75 h 127"/>
                  <a:gd name="T60" fmla="*/ 100 w 112"/>
                  <a:gd name="T61" fmla="*/ 83 h 127"/>
                  <a:gd name="T62" fmla="*/ 104 w 112"/>
                  <a:gd name="T63" fmla="*/ 92 h 127"/>
                  <a:gd name="T64" fmla="*/ 93 w 112"/>
                  <a:gd name="T65" fmla="*/ 98 h 127"/>
                  <a:gd name="T66" fmla="*/ 89 w 112"/>
                  <a:gd name="T67" fmla="*/ 102 h 127"/>
                  <a:gd name="T68" fmla="*/ 79 w 112"/>
                  <a:gd name="T69" fmla="*/ 100 h 127"/>
                  <a:gd name="T70" fmla="*/ 71 w 112"/>
                  <a:gd name="T71" fmla="*/ 96 h 127"/>
                  <a:gd name="T72" fmla="*/ 77 w 112"/>
                  <a:gd name="T73" fmla="*/ 110 h 127"/>
                  <a:gd name="T74" fmla="*/ 77 w 112"/>
                  <a:gd name="T75" fmla="*/ 116 h 127"/>
                  <a:gd name="T76" fmla="*/ 71 w 112"/>
                  <a:gd name="T77" fmla="*/ 121 h 127"/>
                  <a:gd name="T78" fmla="*/ 66 w 112"/>
                  <a:gd name="T79" fmla="*/ 123 h 127"/>
                  <a:gd name="T80" fmla="*/ 54 w 112"/>
                  <a:gd name="T81" fmla="*/ 121 h 127"/>
                  <a:gd name="T82" fmla="*/ 50 w 112"/>
                  <a:gd name="T83" fmla="*/ 112 h 127"/>
                  <a:gd name="T84" fmla="*/ 50 w 112"/>
                  <a:gd name="T85" fmla="*/ 102 h 127"/>
                  <a:gd name="T86" fmla="*/ 46 w 112"/>
                  <a:gd name="T87" fmla="*/ 90 h 127"/>
                  <a:gd name="T88" fmla="*/ 46 w 112"/>
                  <a:gd name="T89" fmla="*/ 79 h 127"/>
                  <a:gd name="T90" fmla="*/ 33 w 112"/>
                  <a:gd name="T91" fmla="*/ 81 h 127"/>
                  <a:gd name="T92" fmla="*/ 25 w 112"/>
                  <a:gd name="T93" fmla="*/ 75 h 127"/>
                  <a:gd name="T94" fmla="*/ 15 w 112"/>
                  <a:gd name="T95" fmla="*/ 73 h 127"/>
                  <a:gd name="T96" fmla="*/ 8 w 112"/>
                  <a:gd name="T97" fmla="*/ 65 h 127"/>
                  <a:gd name="T98" fmla="*/ 6 w 112"/>
                  <a:gd name="T99" fmla="*/ 56 h 127"/>
                  <a:gd name="T100" fmla="*/ 4 w 112"/>
                  <a:gd name="T101" fmla="*/ 48 h 127"/>
                  <a:gd name="T102" fmla="*/ 9 w 112"/>
                  <a:gd name="T103" fmla="*/ 36 h 127"/>
                  <a:gd name="T104" fmla="*/ 15 w 112"/>
                  <a:gd name="T105" fmla="*/ 34 h 127"/>
                  <a:gd name="T106" fmla="*/ 13 w 112"/>
                  <a:gd name="T107" fmla="*/ 42 h 127"/>
                  <a:gd name="T108" fmla="*/ 11 w 112"/>
                  <a:gd name="T109" fmla="*/ 52 h 127"/>
                  <a:gd name="T110" fmla="*/ 17 w 112"/>
                  <a:gd name="T111" fmla="*/ 56 h 127"/>
                  <a:gd name="T112" fmla="*/ 15 w 112"/>
                  <a:gd name="T113" fmla="*/ 46 h 127"/>
                  <a:gd name="T114" fmla="*/ 21 w 112"/>
                  <a:gd name="T115" fmla="*/ 38 h 127"/>
                  <a:gd name="T116" fmla="*/ 31 w 112"/>
                  <a:gd name="T117" fmla="*/ 36 h 127"/>
                  <a:gd name="T118" fmla="*/ 29 w 112"/>
                  <a:gd name="T11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27">
                    <a:moveTo>
                      <a:pt x="98" y="61"/>
                    </a:moveTo>
                    <a:lnTo>
                      <a:pt x="100" y="61"/>
                    </a:lnTo>
                    <a:lnTo>
                      <a:pt x="98" y="61"/>
                    </a:lnTo>
                    <a:close/>
                    <a:moveTo>
                      <a:pt x="102" y="61"/>
                    </a:moveTo>
                    <a:lnTo>
                      <a:pt x="100" y="61"/>
                    </a:lnTo>
                    <a:lnTo>
                      <a:pt x="102" y="61"/>
                    </a:lnTo>
                    <a:lnTo>
                      <a:pt x="100" y="61"/>
                    </a:lnTo>
                    <a:lnTo>
                      <a:pt x="102" y="61"/>
                    </a:lnTo>
                    <a:lnTo>
                      <a:pt x="102" y="59"/>
                    </a:lnTo>
                    <a:lnTo>
                      <a:pt x="102" y="61"/>
                    </a:lnTo>
                    <a:close/>
                    <a:moveTo>
                      <a:pt x="104" y="59"/>
                    </a:moveTo>
                    <a:lnTo>
                      <a:pt x="106" y="59"/>
                    </a:lnTo>
                    <a:lnTo>
                      <a:pt x="104" y="59"/>
                    </a:lnTo>
                    <a:close/>
                    <a:moveTo>
                      <a:pt x="104" y="58"/>
                    </a:moveTo>
                    <a:lnTo>
                      <a:pt x="104" y="59"/>
                    </a:lnTo>
                    <a:lnTo>
                      <a:pt x="102" y="59"/>
                    </a:lnTo>
                    <a:lnTo>
                      <a:pt x="100" y="59"/>
                    </a:lnTo>
                    <a:lnTo>
                      <a:pt x="100" y="61"/>
                    </a:lnTo>
                    <a:lnTo>
                      <a:pt x="100" y="59"/>
                    </a:lnTo>
                    <a:lnTo>
                      <a:pt x="102" y="59"/>
                    </a:lnTo>
                    <a:lnTo>
                      <a:pt x="104" y="58"/>
                    </a:lnTo>
                    <a:close/>
                    <a:moveTo>
                      <a:pt x="102" y="59"/>
                    </a:moveTo>
                    <a:lnTo>
                      <a:pt x="102" y="58"/>
                    </a:lnTo>
                    <a:lnTo>
                      <a:pt x="104" y="58"/>
                    </a:lnTo>
                    <a:lnTo>
                      <a:pt x="102" y="58"/>
                    </a:lnTo>
                    <a:lnTo>
                      <a:pt x="102" y="59"/>
                    </a:lnTo>
                    <a:close/>
                    <a:moveTo>
                      <a:pt x="104" y="56"/>
                    </a:moveTo>
                    <a:lnTo>
                      <a:pt x="104" y="58"/>
                    </a:lnTo>
                    <a:lnTo>
                      <a:pt x="104" y="56"/>
                    </a:lnTo>
                    <a:lnTo>
                      <a:pt x="104" y="58"/>
                    </a:lnTo>
                    <a:lnTo>
                      <a:pt x="102" y="58"/>
                    </a:lnTo>
                    <a:lnTo>
                      <a:pt x="102" y="56"/>
                    </a:lnTo>
                    <a:lnTo>
                      <a:pt x="104" y="56"/>
                    </a:lnTo>
                    <a:close/>
                    <a:moveTo>
                      <a:pt x="104" y="56"/>
                    </a:moveTo>
                    <a:lnTo>
                      <a:pt x="102" y="56"/>
                    </a:lnTo>
                    <a:lnTo>
                      <a:pt x="104" y="56"/>
                    </a:lnTo>
                    <a:close/>
                    <a:moveTo>
                      <a:pt x="91" y="50"/>
                    </a:moveTo>
                    <a:lnTo>
                      <a:pt x="91" y="48"/>
                    </a:lnTo>
                    <a:lnTo>
                      <a:pt x="91" y="50"/>
                    </a:lnTo>
                    <a:close/>
                    <a:moveTo>
                      <a:pt x="93" y="50"/>
                    </a:moveTo>
                    <a:lnTo>
                      <a:pt x="91" y="50"/>
                    </a:lnTo>
                    <a:lnTo>
                      <a:pt x="91" y="48"/>
                    </a:lnTo>
                    <a:lnTo>
                      <a:pt x="93" y="48"/>
                    </a:lnTo>
                    <a:lnTo>
                      <a:pt x="93" y="50"/>
                    </a:lnTo>
                    <a:close/>
                    <a:moveTo>
                      <a:pt x="89" y="46"/>
                    </a:moveTo>
                    <a:lnTo>
                      <a:pt x="87" y="46"/>
                    </a:lnTo>
                    <a:lnTo>
                      <a:pt x="87" y="44"/>
                    </a:lnTo>
                    <a:lnTo>
                      <a:pt x="89" y="44"/>
                    </a:lnTo>
                    <a:lnTo>
                      <a:pt x="89" y="46"/>
                    </a:lnTo>
                    <a:close/>
                    <a:moveTo>
                      <a:pt x="79" y="42"/>
                    </a:moveTo>
                    <a:lnTo>
                      <a:pt x="77" y="42"/>
                    </a:lnTo>
                    <a:lnTo>
                      <a:pt x="79" y="42"/>
                    </a:lnTo>
                    <a:close/>
                    <a:moveTo>
                      <a:pt x="75" y="42"/>
                    </a:moveTo>
                    <a:lnTo>
                      <a:pt x="77" y="42"/>
                    </a:lnTo>
                    <a:lnTo>
                      <a:pt x="75" y="42"/>
                    </a:lnTo>
                    <a:close/>
                    <a:moveTo>
                      <a:pt x="67" y="40"/>
                    </a:moveTo>
                    <a:lnTo>
                      <a:pt x="67" y="42"/>
                    </a:lnTo>
                    <a:lnTo>
                      <a:pt x="66" y="42"/>
                    </a:lnTo>
                    <a:lnTo>
                      <a:pt x="66" y="40"/>
                    </a:lnTo>
                    <a:lnTo>
                      <a:pt x="66" y="42"/>
                    </a:lnTo>
                    <a:lnTo>
                      <a:pt x="66" y="40"/>
                    </a:lnTo>
                    <a:lnTo>
                      <a:pt x="67" y="40"/>
                    </a:lnTo>
                    <a:close/>
                    <a:moveTo>
                      <a:pt x="79" y="40"/>
                    </a:moveTo>
                    <a:lnTo>
                      <a:pt x="79" y="42"/>
                    </a:lnTo>
                    <a:lnTo>
                      <a:pt x="77" y="42"/>
                    </a:lnTo>
                    <a:lnTo>
                      <a:pt x="77" y="40"/>
                    </a:lnTo>
                    <a:lnTo>
                      <a:pt x="75" y="40"/>
                    </a:lnTo>
                    <a:lnTo>
                      <a:pt x="73" y="40"/>
                    </a:lnTo>
                    <a:lnTo>
                      <a:pt x="75" y="40"/>
                    </a:lnTo>
                    <a:lnTo>
                      <a:pt x="77" y="40"/>
                    </a:lnTo>
                    <a:lnTo>
                      <a:pt x="79" y="40"/>
                    </a:lnTo>
                    <a:lnTo>
                      <a:pt x="79" y="38"/>
                    </a:lnTo>
                    <a:lnTo>
                      <a:pt x="79" y="40"/>
                    </a:lnTo>
                    <a:close/>
                    <a:moveTo>
                      <a:pt x="54" y="34"/>
                    </a:moveTo>
                    <a:lnTo>
                      <a:pt x="56" y="34"/>
                    </a:lnTo>
                    <a:lnTo>
                      <a:pt x="54" y="34"/>
                    </a:lnTo>
                    <a:close/>
                    <a:moveTo>
                      <a:pt x="54" y="32"/>
                    </a:moveTo>
                    <a:lnTo>
                      <a:pt x="56" y="32"/>
                    </a:lnTo>
                    <a:lnTo>
                      <a:pt x="54" y="32"/>
                    </a:lnTo>
                    <a:close/>
                    <a:moveTo>
                      <a:pt x="73" y="34"/>
                    </a:moveTo>
                    <a:lnTo>
                      <a:pt x="71" y="32"/>
                    </a:lnTo>
                    <a:lnTo>
                      <a:pt x="73" y="32"/>
                    </a:lnTo>
                    <a:lnTo>
                      <a:pt x="73" y="34"/>
                    </a:lnTo>
                    <a:close/>
                    <a:moveTo>
                      <a:pt x="48" y="30"/>
                    </a:moveTo>
                    <a:lnTo>
                      <a:pt x="46" y="30"/>
                    </a:lnTo>
                    <a:lnTo>
                      <a:pt x="48" y="30"/>
                    </a:lnTo>
                    <a:close/>
                    <a:moveTo>
                      <a:pt x="29" y="32"/>
                    </a:moveTo>
                    <a:lnTo>
                      <a:pt x="29" y="34"/>
                    </a:lnTo>
                    <a:lnTo>
                      <a:pt x="31" y="34"/>
                    </a:lnTo>
                    <a:lnTo>
                      <a:pt x="31" y="36"/>
                    </a:lnTo>
                    <a:lnTo>
                      <a:pt x="33" y="36"/>
                    </a:lnTo>
                    <a:lnTo>
                      <a:pt x="35" y="36"/>
                    </a:lnTo>
                    <a:lnTo>
                      <a:pt x="37" y="36"/>
                    </a:lnTo>
                    <a:lnTo>
                      <a:pt x="38" y="36"/>
                    </a:lnTo>
                    <a:lnTo>
                      <a:pt x="38" y="38"/>
                    </a:lnTo>
                    <a:lnTo>
                      <a:pt x="40" y="38"/>
                    </a:lnTo>
                    <a:lnTo>
                      <a:pt x="40" y="40"/>
                    </a:lnTo>
                    <a:lnTo>
                      <a:pt x="42" y="40"/>
                    </a:lnTo>
                    <a:lnTo>
                      <a:pt x="42" y="42"/>
                    </a:lnTo>
                    <a:lnTo>
                      <a:pt x="42" y="44"/>
                    </a:lnTo>
                    <a:lnTo>
                      <a:pt x="44" y="44"/>
                    </a:lnTo>
                    <a:lnTo>
                      <a:pt x="46" y="44"/>
                    </a:lnTo>
                    <a:lnTo>
                      <a:pt x="48" y="44"/>
                    </a:lnTo>
                    <a:lnTo>
                      <a:pt x="50" y="44"/>
                    </a:lnTo>
                    <a:lnTo>
                      <a:pt x="52" y="44"/>
                    </a:lnTo>
                    <a:lnTo>
                      <a:pt x="54" y="44"/>
                    </a:lnTo>
                    <a:lnTo>
                      <a:pt x="56" y="44"/>
                    </a:lnTo>
                    <a:lnTo>
                      <a:pt x="58" y="44"/>
                    </a:lnTo>
                    <a:lnTo>
                      <a:pt x="60" y="44"/>
                    </a:lnTo>
                    <a:lnTo>
                      <a:pt x="62" y="46"/>
                    </a:lnTo>
                    <a:lnTo>
                      <a:pt x="64" y="46"/>
                    </a:lnTo>
                    <a:lnTo>
                      <a:pt x="62" y="46"/>
                    </a:lnTo>
                    <a:lnTo>
                      <a:pt x="64" y="48"/>
                    </a:lnTo>
                    <a:lnTo>
                      <a:pt x="66" y="48"/>
                    </a:lnTo>
                    <a:lnTo>
                      <a:pt x="67" y="48"/>
                    </a:lnTo>
                    <a:lnTo>
                      <a:pt x="69" y="48"/>
                    </a:lnTo>
                    <a:lnTo>
                      <a:pt x="67" y="48"/>
                    </a:lnTo>
                    <a:lnTo>
                      <a:pt x="69" y="48"/>
                    </a:lnTo>
                    <a:lnTo>
                      <a:pt x="71" y="48"/>
                    </a:lnTo>
                    <a:lnTo>
                      <a:pt x="71" y="46"/>
                    </a:lnTo>
                    <a:lnTo>
                      <a:pt x="71" y="48"/>
                    </a:lnTo>
                    <a:lnTo>
                      <a:pt x="73" y="46"/>
                    </a:lnTo>
                    <a:lnTo>
                      <a:pt x="75" y="46"/>
                    </a:lnTo>
                    <a:lnTo>
                      <a:pt x="73" y="46"/>
                    </a:lnTo>
                    <a:lnTo>
                      <a:pt x="75" y="46"/>
                    </a:lnTo>
                    <a:lnTo>
                      <a:pt x="75" y="44"/>
                    </a:lnTo>
                    <a:lnTo>
                      <a:pt x="77" y="44"/>
                    </a:lnTo>
                    <a:lnTo>
                      <a:pt x="77" y="46"/>
                    </a:lnTo>
                    <a:lnTo>
                      <a:pt x="77" y="44"/>
                    </a:lnTo>
                    <a:lnTo>
                      <a:pt x="79" y="44"/>
                    </a:lnTo>
                    <a:lnTo>
                      <a:pt x="79" y="46"/>
                    </a:lnTo>
                    <a:lnTo>
                      <a:pt x="81" y="44"/>
                    </a:lnTo>
                    <a:lnTo>
                      <a:pt x="79" y="44"/>
                    </a:lnTo>
                    <a:lnTo>
                      <a:pt x="77" y="44"/>
                    </a:lnTo>
                    <a:lnTo>
                      <a:pt x="75" y="44"/>
                    </a:lnTo>
                    <a:lnTo>
                      <a:pt x="77" y="44"/>
                    </a:lnTo>
                    <a:lnTo>
                      <a:pt x="79" y="44"/>
                    </a:lnTo>
                    <a:lnTo>
                      <a:pt x="79" y="42"/>
                    </a:lnTo>
                    <a:lnTo>
                      <a:pt x="79" y="44"/>
                    </a:lnTo>
                    <a:lnTo>
                      <a:pt x="81" y="44"/>
                    </a:lnTo>
                    <a:lnTo>
                      <a:pt x="83" y="44"/>
                    </a:lnTo>
                    <a:lnTo>
                      <a:pt x="83" y="42"/>
                    </a:lnTo>
                    <a:lnTo>
                      <a:pt x="83" y="44"/>
                    </a:lnTo>
                    <a:lnTo>
                      <a:pt x="83" y="42"/>
                    </a:lnTo>
                    <a:lnTo>
                      <a:pt x="83" y="44"/>
                    </a:lnTo>
                    <a:lnTo>
                      <a:pt x="83" y="42"/>
                    </a:lnTo>
                    <a:lnTo>
                      <a:pt x="85" y="42"/>
                    </a:lnTo>
                    <a:lnTo>
                      <a:pt x="87" y="42"/>
                    </a:lnTo>
                    <a:lnTo>
                      <a:pt x="89" y="42"/>
                    </a:lnTo>
                    <a:lnTo>
                      <a:pt x="91" y="42"/>
                    </a:lnTo>
                    <a:lnTo>
                      <a:pt x="93" y="42"/>
                    </a:lnTo>
                    <a:lnTo>
                      <a:pt x="95" y="42"/>
                    </a:lnTo>
                    <a:lnTo>
                      <a:pt x="95" y="44"/>
                    </a:lnTo>
                    <a:lnTo>
                      <a:pt x="93" y="44"/>
                    </a:lnTo>
                    <a:lnTo>
                      <a:pt x="91" y="44"/>
                    </a:lnTo>
                    <a:lnTo>
                      <a:pt x="89" y="44"/>
                    </a:lnTo>
                    <a:lnTo>
                      <a:pt x="87" y="44"/>
                    </a:lnTo>
                    <a:lnTo>
                      <a:pt x="85" y="44"/>
                    </a:lnTo>
                    <a:lnTo>
                      <a:pt x="87" y="44"/>
                    </a:lnTo>
                    <a:lnTo>
                      <a:pt x="87" y="46"/>
                    </a:lnTo>
                    <a:lnTo>
                      <a:pt x="85" y="46"/>
                    </a:lnTo>
                    <a:lnTo>
                      <a:pt x="87" y="46"/>
                    </a:lnTo>
                    <a:lnTo>
                      <a:pt x="85" y="46"/>
                    </a:lnTo>
                    <a:lnTo>
                      <a:pt x="87" y="46"/>
                    </a:lnTo>
                    <a:lnTo>
                      <a:pt x="89" y="46"/>
                    </a:lnTo>
                    <a:lnTo>
                      <a:pt x="89" y="48"/>
                    </a:lnTo>
                    <a:lnTo>
                      <a:pt x="87" y="48"/>
                    </a:lnTo>
                    <a:lnTo>
                      <a:pt x="85" y="48"/>
                    </a:lnTo>
                    <a:lnTo>
                      <a:pt x="87" y="48"/>
                    </a:lnTo>
                    <a:lnTo>
                      <a:pt x="89" y="48"/>
                    </a:lnTo>
                    <a:lnTo>
                      <a:pt x="89" y="46"/>
                    </a:lnTo>
                    <a:lnTo>
                      <a:pt x="89" y="48"/>
                    </a:lnTo>
                    <a:lnTo>
                      <a:pt x="91" y="48"/>
                    </a:lnTo>
                    <a:lnTo>
                      <a:pt x="91" y="50"/>
                    </a:lnTo>
                    <a:lnTo>
                      <a:pt x="91" y="52"/>
                    </a:lnTo>
                    <a:lnTo>
                      <a:pt x="93" y="52"/>
                    </a:lnTo>
                    <a:lnTo>
                      <a:pt x="93" y="50"/>
                    </a:lnTo>
                    <a:lnTo>
                      <a:pt x="93" y="52"/>
                    </a:lnTo>
                    <a:lnTo>
                      <a:pt x="93" y="50"/>
                    </a:lnTo>
                    <a:lnTo>
                      <a:pt x="95" y="50"/>
                    </a:lnTo>
                    <a:lnTo>
                      <a:pt x="93" y="50"/>
                    </a:lnTo>
                    <a:lnTo>
                      <a:pt x="93" y="48"/>
                    </a:lnTo>
                    <a:lnTo>
                      <a:pt x="95" y="50"/>
                    </a:lnTo>
                    <a:lnTo>
                      <a:pt x="96" y="50"/>
                    </a:lnTo>
                    <a:lnTo>
                      <a:pt x="96" y="52"/>
                    </a:lnTo>
                    <a:lnTo>
                      <a:pt x="95" y="52"/>
                    </a:lnTo>
                    <a:lnTo>
                      <a:pt x="96" y="52"/>
                    </a:lnTo>
                    <a:lnTo>
                      <a:pt x="96" y="50"/>
                    </a:lnTo>
                    <a:lnTo>
                      <a:pt x="96" y="52"/>
                    </a:lnTo>
                    <a:lnTo>
                      <a:pt x="96" y="50"/>
                    </a:lnTo>
                    <a:lnTo>
                      <a:pt x="98" y="50"/>
                    </a:lnTo>
                    <a:lnTo>
                      <a:pt x="96" y="50"/>
                    </a:lnTo>
                    <a:lnTo>
                      <a:pt x="98" y="50"/>
                    </a:lnTo>
                    <a:lnTo>
                      <a:pt x="98" y="52"/>
                    </a:lnTo>
                    <a:lnTo>
                      <a:pt x="98" y="50"/>
                    </a:lnTo>
                    <a:lnTo>
                      <a:pt x="98" y="52"/>
                    </a:lnTo>
                    <a:lnTo>
                      <a:pt x="100" y="52"/>
                    </a:lnTo>
                    <a:lnTo>
                      <a:pt x="102" y="52"/>
                    </a:lnTo>
                    <a:lnTo>
                      <a:pt x="102" y="54"/>
                    </a:lnTo>
                    <a:lnTo>
                      <a:pt x="102" y="52"/>
                    </a:lnTo>
                    <a:lnTo>
                      <a:pt x="102" y="54"/>
                    </a:lnTo>
                    <a:lnTo>
                      <a:pt x="104" y="54"/>
                    </a:lnTo>
                    <a:lnTo>
                      <a:pt x="104" y="56"/>
                    </a:lnTo>
                    <a:lnTo>
                      <a:pt x="104" y="54"/>
                    </a:lnTo>
                    <a:lnTo>
                      <a:pt x="104" y="56"/>
                    </a:lnTo>
                    <a:lnTo>
                      <a:pt x="102" y="56"/>
                    </a:lnTo>
                    <a:lnTo>
                      <a:pt x="102" y="58"/>
                    </a:lnTo>
                    <a:lnTo>
                      <a:pt x="102" y="56"/>
                    </a:lnTo>
                    <a:lnTo>
                      <a:pt x="102" y="58"/>
                    </a:lnTo>
                    <a:lnTo>
                      <a:pt x="100" y="59"/>
                    </a:lnTo>
                    <a:lnTo>
                      <a:pt x="100" y="61"/>
                    </a:lnTo>
                    <a:lnTo>
                      <a:pt x="100" y="59"/>
                    </a:lnTo>
                    <a:lnTo>
                      <a:pt x="98" y="61"/>
                    </a:lnTo>
                    <a:lnTo>
                      <a:pt x="98" y="59"/>
                    </a:lnTo>
                    <a:lnTo>
                      <a:pt x="96" y="59"/>
                    </a:lnTo>
                    <a:lnTo>
                      <a:pt x="96" y="61"/>
                    </a:lnTo>
                    <a:lnTo>
                      <a:pt x="98" y="61"/>
                    </a:lnTo>
                    <a:lnTo>
                      <a:pt x="100" y="61"/>
                    </a:lnTo>
                    <a:lnTo>
                      <a:pt x="102" y="61"/>
                    </a:lnTo>
                    <a:lnTo>
                      <a:pt x="104" y="61"/>
                    </a:lnTo>
                    <a:lnTo>
                      <a:pt x="104" y="59"/>
                    </a:lnTo>
                    <a:lnTo>
                      <a:pt x="104" y="61"/>
                    </a:lnTo>
                    <a:lnTo>
                      <a:pt x="106" y="61"/>
                    </a:lnTo>
                    <a:lnTo>
                      <a:pt x="108" y="59"/>
                    </a:lnTo>
                    <a:lnTo>
                      <a:pt x="110" y="59"/>
                    </a:lnTo>
                    <a:lnTo>
                      <a:pt x="110" y="61"/>
                    </a:lnTo>
                    <a:lnTo>
                      <a:pt x="112" y="63"/>
                    </a:lnTo>
                    <a:lnTo>
                      <a:pt x="110" y="63"/>
                    </a:lnTo>
                    <a:lnTo>
                      <a:pt x="110" y="65"/>
                    </a:lnTo>
                    <a:lnTo>
                      <a:pt x="108" y="65"/>
                    </a:lnTo>
                    <a:lnTo>
                      <a:pt x="108" y="67"/>
                    </a:lnTo>
                    <a:lnTo>
                      <a:pt x="106" y="67"/>
                    </a:lnTo>
                    <a:lnTo>
                      <a:pt x="106" y="69"/>
                    </a:lnTo>
                    <a:lnTo>
                      <a:pt x="104" y="69"/>
                    </a:lnTo>
                    <a:lnTo>
                      <a:pt x="104" y="71"/>
                    </a:lnTo>
                    <a:lnTo>
                      <a:pt x="106" y="71"/>
                    </a:lnTo>
                    <a:lnTo>
                      <a:pt x="106" y="73"/>
                    </a:lnTo>
                    <a:lnTo>
                      <a:pt x="108" y="73"/>
                    </a:lnTo>
                    <a:lnTo>
                      <a:pt x="108" y="75"/>
                    </a:lnTo>
                    <a:lnTo>
                      <a:pt x="106" y="75"/>
                    </a:lnTo>
                    <a:lnTo>
                      <a:pt x="104" y="75"/>
                    </a:lnTo>
                    <a:lnTo>
                      <a:pt x="102" y="75"/>
                    </a:lnTo>
                    <a:lnTo>
                      <a:pt x="102" y="77"/>
                    </a:lnTo>
                    <a:lnTo>
                      <a:pt x="100" y="77"/>
                    </a:lnTo>
                    <a:lnTo>
                      <a:pt x="100" y="79"/>
                    </a:lnTo>
                    <a:lnTo>
                      <a:pt x="102" y="81"/>
                    </a:lnTo>
                    <a:lnTo>
                      <a:pt x="100" y="81"/>
                    </a:lnTo>
                    <a:lnTo>
                      <a:pt x="100" y="83"/>
                    </a:lnTo>
                    <a:lnTo>
                      <a:pt x="98" y="83"/>
                    </a:lnTo>
                    <a:lnTo>
                      <a:pt x="100" y="83"/>
                    </a:lnTo>
                    <a:lnTo>
                      <a:pt x="100" y="85"/>
                    </a:lnTo>
                    <a:lnTo>
                      <a:pt x="102" y="85"/>
                    </a:lnTo>
                    <a:lnTo>
                      <a:pt x="102" y="87"/>
                    </a:lnTo>
                    <a:lnTo>
                      <a:pt x="104" y="88"/>
                    </a:lnTo>
                    <a:lnTo>
                      <a:pt x="106" y="90"/>
                    </a:lnTo>
                    <a:lnTo>
                      <a:pt x="104" y="92"/>
                    </a:lnTo>
                    <a:lnTo>
                      <a:pt x="102" y="92"/>
                    </a:lnTo>
                    <a:lnTo>
                      <a:pt x="102" y="94"/>
                    </a:lnTo>
                    <a:lnTo>
                      <a:pt x="100" y="94"/>
                    </a:lnTo>
                    <a:lnTo>
                      <a:pt x="98" y="94"/>
                    </a:lnTo>
                    <a:lnTo>
                      <a:pt x="98" y="96"/>
                    </a:lnTo>
                    <a:lnTo>
                      <a:pt x="96" y="96"/>
                    </a:lnTo>
                    <a:lnTo>
                      <a:pt x="95" y="98"/>
                    </a:lnTo>
                    <a:lnTo>
                      <a:pt x="93" y="98"/>
                    </a:lnTo>
                    <a:lnTo>
                      <a:pt x="91" y="98"/>
                    </a:lnTo>
                    <a:lnTo>
                      <a:pt x="91" y="96"/>
                    </a:lnTo>
                    <a:lnTo>
                      <a:pt x="91" y="98"/>
                    </a:lnTo>
                    <a:lnTo>
                      <a:pt x="89" y="98"/>
                    </a:lnTo>
                    <a:lnTo>
                      <a:pt x="87" y="98"/>
                    </a:lnTo>
                    <a:lnTo>
                      <a:pt x="87" y="100"/>
                    </a:lnTo>
                    <a:lnTo>
                      <a:pt x="89" y="100"/>
                    </a:lnTo>
                    <a:lnTo>
                      <a:pt x="89" y="102"/>
                    </a:lnTo>
                    <a:lnTo>
                      <a:pt x="87" y="102"/>
                    </a:lnTo>
                    <a:lnTo>
                      <a:pt x="85" y="102"/>
                    </a:lnTo>
                    <a:lnTo>
                      <a:pt x="85" y="100"/>
                    </a:lnTo>
                    <a:lnTo>
                      <a:pt x="83" y="100"/>
                    </a:lnTo>
                    <a:lnTo>
                      <a:pt x="83" y="98"/>
                    </a:lnTo>
                    <a:lnTo>
                      <a:pt x="83" y="100"/>
                    </a:lnTo>
                    <a:lnTo>
                      <a:pt x="81" y="100"/>
                    </a:lnTo>
                    <a:lnTo>
                      <a:pt x="79" y="100"/>
                    </a:lnTo>
                    <a:lnTo>
                      <a:pt x="79" y="98"/>
                    </a:lnTo>
                    <a:lnTo>
                      <a:pt x="79" y="100"/>
                    </a:lnTo>
                    <a:lnTo>
                      <a:pt x="77" y="100"/>
                    </a:lnTo>
                    <a:lnTo>
                      <a:pt x="77" y="98"/>
                    </a:lnTo>
                    <a:lnTo>
                      <a:pt x="75" y="98"/>
                    </a:lnTo>
                    <a:lnTo>
                      <a:pt x="73" y="98"/>
                    </a:lnTo>
                    <a:lnTo>
                      <a:pt x="73" y="96"/>
                    </a:lnTo>
                    <a:lnTo>
                      <a:pt x="71" y="96"/>
                    </a:lnTo>
                    <a:lnTo>
                      <a:pt x="71" y="98"/>
                    </a:lnTo>
                    <a:lnTo>
                      <a:pt x="73" y="100"/>
                    </a:lnTo>
                    <a:lnTo>
                      <a:pt x="75" y="100"/>
                    </a:lnTo>
                    <a:lnTo>
                      <a:pt x="75" y="102"/>
                    </a:lnTo>
                    <a:lnTo>
                      <a:pt x="75" y="104"/>
                    </a:lnTo>
                    <a:lnTo>
                      <a:pt x="75" y="106"/>
                    </a:lnTo>
                    <a:lnTo>
                      <a:pt x="77" y="108"/>
                    </a:lnTo>
                    <a:lnTo>
                      <a:pt x="77" y="110"/>
                    </a:lnTo>
                    <a:lnTo>
                      <a:pt x="77" y="112"/>
                    </a:lnTo>
                    <a:lnTo>
                      <a:pt x="79" y="112"/>
                    </a:lnTo>
                    <a:lnTo>
                      <a:pt x="81" y="112"/>
                    </a:lnTo>
                    <a:lnTo>
                      <a:pt x="83" y="112"/>
                    </a:lnTo>
                    <a:lnTo>
                      <a:pt x="83" y="114"/>
                    </a:lnTo>
                    <a:lnTo>
                      <a:pt x="81" y="114"/>
                    </a:lnTo>
                    <a:lnTo>
                      <a:pt x="79" y="116"/>
                    </a:lnTo>
                    <a:lnTo>
                      <a:pt x="77" y="116"/>
                    </a:lnTo>
                    <a:lnTo>
                      <a:pt x="77" y="117"/>
                    </a:lnTo>
                    <a:lnTo>
                      <a:pt x="77" y="119"/>
                    </a:lnTo>
                    <a:lnTo>
                      <a:pt x="75" y="119"/>
                    </a:lnTo>
                    <a:lnTo>
                      <a:pt x="75" y="121"/>
                    </a:lnTo>
                    <a:lnTo>
                      <a:pt x="75" y="119"/>
                    </a:lnTo>
                    <a:lnTo>
                      <a:pt x="73" y="119"/>
                    </a:lnTo>
                    <a:lnTo>
                      <a:pt x="73" y="121"/>
                    </a:lnTo>
                    <a:lnTo>
                      <a:pt x="71" y="121"/>
                    </a:lnTo>
                    <a:lnTo>
                      <a:pt x="69" y="121"/>
                    </a:lnTo>
                    <a:lnTo>
                      <a:pt x="69" y="123"/>
                    </a:lnTo>
                    <a:lnTo>
                      <a:pt x="67" y="123"/>
                    </a:lnTo>
                    <a:lnTo>
                      <a:pt x="66" y="125"/>
                    </a:lnTo>
                    <a:lnTo>
                      <a:pt x="66" y="127"/>
                    </a:lnTo>
                    <a:lnTo>
                      <a:pt x="64" y="125"/>
                    </a:lnTo>
                    <a:lnTo>
                      <a:pt x="66" y="125"/>
                    </a:lnTo>
                    <a:lnTo>
                      <a:pt x="66" y="123"/>
                    </a:lnTo>
                    <a:lnTo>
                      <a:pt x="64" y="123"/>
                    </a:lnTo>
                    <a:lnTo>
                      <a:pt x="62" y="123"/>
                    </a:lnTo>
                    <a:lnTo>
                      <a:pt x="62" y="125"/>
                    </a:lnTo>
                    <a:lnTo>
                      <a:pt x="60" y="125"/>
                    </a:lnTo>
                    <a:lnTo>
                      <a:pt x="58" y="125"/>
                    </a:lnTo>
                    <a:lnTo>
                      <a:pt x="56" y="125"/>
                    </a:lnTo>
                    <a:lnTo>
                      <a:pt x="56" y="123"/>
                    </a:lnTo>
                    <a:lnTo>
                      <a:pt x="54" y="121"/>
                    </a:lnTo>
                    <a:lnTo>
                      <a:pt x="54" y="119"/>
                    </a:lnTo>
                    <a:lnTo>
                      <a:pt x="54" y="117"/>
                    </a:lnTo>
                    <a:lnTo>
                      <a:pt x="52" y="116"/>
                    </a:lnTo>
                    <a:lnTo>
                      <a:pt x="52" y="114"/>
                    </a:lnTo>
                    <a:lnTo>
                      <a:pt x="50" y="114"/>
                    </a:lnTo>
                    <a:lnTo>
                      <a:pt x="52" y="114"/>
                    </a:lnTo>
                    <a:lnTo>
                      <a:pt x="52" y="112"/>
                    </a:lnTo>
                    <a:lnTo>
                      <a:pt x="50" y="112"/>
                    </a:lnTo>
                    <a:lnTo>
                      <a:pt x="50" y="110"/>
                    </a:lnTo>
                    <a:lnTo>
                      <a:pt x="48" y="110"/>
                    </a:lnTo>
                    <a:lnTo>
                      <a:pt x="48" y="108"/>
                    </a:lnTo>
                    <a:lnTo>
                      <a:pt x="46" y="108"/>
                    </a:lnTo>
                    <a:lnTo>
                      <a:pt x="46" y="106"/>
                    </a:lnTo>
                    <a:lnTo>
                      <a:pt x="48" y="106"/>
                    </a:lnTo>
                    <a:lnTo>
                      <a:pt x="50" y="104"/>
                    </a:lnTo>
                    <a:lnTo>
                      <a:pt x="50" y="102"/>
                    </a:lnTo>
                    <a:lnTo>
                      <a:pt x="48" y="102"/>
                    </a:lnTo>
                    <a:lnTo>
                      <a:pt x="48" y="100"/>
                    </a:lnTo>
                    <a:lnTo>
                      <a:pt x="46" y="100"/>
                    </a:lnTo>
                    <a:lnTo>
                      <a:pt x="46" y="98"/>
                    </a:lnTo>
                    <a:lnTo>
                      <a:pt x="46" y="96"/>
                    </a:lnTo>
                    <a:lnTo>
                      <a:pt x="46" y="94"/>
                    </a:lnTo>
                    <a:lnTo>
                      <a:pt x="46" y="92"/>
                    </a:lnTo>
                    <a:lnTo>
                      <a:pt x="46" y="90"/>
                    </a:lnTo>
                    <a:lnTo>
                      <a:pt x="46" y="88"/>
                    </a:lnTo>
                    <a:lnTo>
                      <a:pt x="46" y="87"/>
                    </a:lnTo>
                    <a:lnTo>
                      <a:pt x="48" y="87"/>
                    </a:lnTo>
                    <a:lnTo>
                      <a:pt x="48" y="85"/>
                    </a:lnTo>
                    <a:lnTo>
                      <a:pt x="48" y="83"/>
                    </a:lnTo>
                    <a:lnTo>
                      <a:pt x="50" y="83"/>
                    </a:lnTo>
                    <a:lnTo>
                      <a:pt x="48" y="81"/>
                    </a:lnTo>
                    <a:lnTo>
                      <a:pt x="46" y="79"/>
                    </a:lnTo>
                    <a:lnTo>
                      <a:pt x="46" y="81"/>
                    </a:lnTo>
                    <a:lnTo>
                      <a:pt x="44" y="81"/>
                    </a:lnTo>
                    <a:lnTo>
                      <a:pt x="42" y="81"/>
                    </a:lnTo>
                    <a:lnTo>
                      <a:pt x="40" y="81"/>
                    </a:lnTo>
                    <a:lnTo>
                      <a:pt x="38" y="81"/>
                    </a:lnTo>
                    <a:lnTo>
                      <a:pt x="37" y="81"/>
                    </a:lnTo>
                    <a:lnTo>
                      <a:pt x="35" y="81"/>
                    </a:lnTo>
                    <a:lnTo>
                      <a:pt x="33" y="81"/>
                    </a:lnTo>
                    <a:lnTo>
                      <a:pt x="31" y="79"/>
                    </a:lnTo>
                    <a:lnTo>
                      <a:pt x="31" y="77"/>
                    </a:lnTo>
                    <a:lnTo>
                      <a:pt x="29" y="77"/>
                    </a:lnTo>
                    <a:lnTo>
                      <a:pt x="29" y="75"/>
                    </a:lnTo>
                    <a:lnTo>
                      <a:pt x="27" y="75"/>
                    </a:lnTo>
                    <a:lnTo>
                      <a:pt x="27" y="73"/>
                    </a:lnTo>
                    <a:lnTo>
                      <a:pt x="27" y="75"/>
                    </a:lnTo>
                    <a:lnTo>
                      <a:pt x="25" y="75"/>
                    </a:lnTo>
                    <a:lnTo>
                      <a:pt x="25" y="73"/>
                    </a:lnTo>
                    <a:lnTo>
                      <a:pt x="23" y="73"/>
                    </a:lnTo>
                    <a:lnTo>
                      <a:pt x="21" y="73"/>
                    </a:lnTo>
                    <a:lnTo>
                      <a:pt x="19" y="73"/>
                    </a:lnTo>
                    <a:lnTo>
                      <a:pt x="19" y="75"/>
                    </a:lnTo>
                    <a:lnTo>
                      <a:pt x="17" y="75"/>
                    </a:lnTo>
                    <a:lnTo>
                      <a:pt x="17" y="73"/>
                    </a:lnTo>
                    <a:lnTo>
                      <a:pt x="15" y="73"/>
                    </a:lnTo>
                    <a:lnTo>
                      <a:pt x="13" y="73"/>
                    </a:lnTo>
                    <a:lnTo>
                      <a:pt x="11" y="73"/>
                    </a:lnTo>
                    <a:lnTo>
                      <a:pt x="9" y="73"/>
                    </a:lnTo>
                    <a:lnTo>
                      <a:pt x="9" y="71"/>
                    </a:lnTo>
                    <a:lnTo>
                      <a:pt x="8" y="71"/>
                    </a:lnTo>
                    <a:lnTo>
                      <a:pt x="8" y="69"/>
                    </a:lnTo>
                    <a:lnTo>
                      <a:pt x="8" y="67"/>
                    </a:lnTo>
                    <a:lnTo>
                      <a:pt x="8" y="65"/>
                    </a:lnTo>
                    <a:lnTo>
                      <a:pt x="9" y="65"/>
                    </a:lnTo>
                    <a:lnTo>
                      <a:pt x="9" y="63"/>
                    </a:lnTo>
                    <a:lnTo>
                      <a:pt x="8" y="63"/>
                    </a:lnTo>
                    <a:lnTo>
                      <a:pt x="8" y="61"/>
                    </a:lnTo>
                    <a:lnTo>
                      <a:pt x="6" y="61"/>
                    </a:lnTo>
                    <a:lnTo>
                      <a:pt x="6" y="59"/>
                    </a:lnTo>
                    <a:lnTo>
                      <a:pt x="6" y="58"/>
                    </a:lnTo>
                    <a:lnTo>
                      <a:pt x="6" y="56"/>
                    </a:lnTo>
                    <a:lnTo>
                      <a:pt x="4" y="56"/>
                    </a:lnTo>
                    <a:lnTo>
                      <a:pt x="2" y="56"/>
                    </a:lnTo>
                    <a:lnTo>
                      <a:pt x="0" y="56"/>
                    </a:lnTo>
                    <a:lnTo>
                      <a:pt x="2" y="54"/>
                    </a:lnTo>
                    <a:lnTo>
                      <a:pt x="2" y="52"/>
                    </a:lnTo>
                    <a:lnTo>
                      <a:pt x="4" y="52"/>
                    </a:lnTo>
                    <a:lnTo>
                      <a:pt x="4" y="50"/>
                    </a:lnTo>
                    <a:lnTo>
                      <a:pt x="4" y="48"/>
                    </a:lnTo>
                    <a:lnTo>
                      <a:pt x="4" y="46"/>
                    </a:lnTo>
                    <a:lnTo>
                      <a:pt x="4" y="44"/>
                    </a:lnTo>
                    <a:lnTo>
                      <a:pt x="6" y="44"/>
                    </a:lnTo>
                    <a:lnTo>
                      <a:pt x="6" y="42"/>
                    </a:lnTo>
                    <a:lnTo>
                      <a:pt x="6" y="40"/>
                    </a:lnTo>
                    <a:lnTo>
                      <a:pt x="8" y="40"/>
                    </a:lnTo>
                    <a:lnTo>
                      <a:pt x="9" y="38"/>
                    </a:lnTo>
                    <a:lnTo>
                      <a:pt x="9" y="36"/>
                    </a:lnTo>
                    <a:lnTo>
                      <a:pt x="11" y="36"/>
                    </a:lnTo>
                    <a:lnTo>
                      <a:pt x="11" y="34"/>
                    </a:lnTo>
                    <a:lnTo>
                      <a:pt x="13" y="34"/>
                    </a:lnTo>
                    <a:lnTo>
                      <a:pt x="15" y="34"/>
                    </a:lnTo>
                    <a:lnTo>
                      <a:pt x="17" y="34"/>
                    </a:lnTo>
                    <a:lnTo>
                      <a:pt x="17" y="32"/>
                    </a:lnTo>
                    <a:lnTo>
                      <a:pt x="17" y="34"/>
                    </a:lnTo>
                    <a:lnTo>
                      <a:pt x="15" y="34"/>
                    </a:lnTo>
                    <a:lnTo>
                      <a:pt x="13" y="34"/>
                    </a:lnTo>
                    <a:lnTo>
                      <a:pt x="11" y="34"/>
                    </a:lnTo>
                    <a:lnTo>
                      <a:pt x="11" y="36"/>
                    </a:lnTo>
                    <a:lnTo>
                      <a:pt x="13" y="38"/>
                    </a:lnTo>
                    <a:lnTo>
                      <a:pt x="13" y="40"/>
                    </a:lnTo>
                    <a:lnTo>
                      <a:pt x="15" y="40"/>
                    </a:lnTo>
                    <a:lnTo>
                      <a:pt x="13" y="40"/>
                    </a:lnTo>
                    <a:lnTo>
                      <a:pt x="13" y="42"/>
                    </a:lnTo>
                    <a:lnTo>
                      <a:pt x="15" y="42"/>
                    </a:lnTo>
                    <a:lnTo>
                      <a:pt x="15" y="44"/>
                    </a:lnTo>
                    <a:lnTo>
                      <a:pt x="15" y="46"/>
                    </a:lnTo>
                    <a:lnTo>
                      <a:pt x="13" y="46"/>
                    </a:lnTo>
                    <a:lnTo>
                      <a:pt x="13" y="48"/>
                    </a:lnTo>
                    <a:lnTo>
                      <a:pt x="11" y="48"/>
                    </a:lnTo>
                    <a:lnTo>
                      <a:pt x="11" y="50"/>
                    </a:lnTo>
                    <a:lnTo>
                      <a:pt x="11" y="52"/>
                    </a:lnTo>
                    <a:lnTo>
                      <a:pt x="11" y="54"/>
                    </a:lnTo>
                    <a:lnTo>
                      <a:pt x="13" y="54"/>
                    </a:lnTo>
                    <a:lnTo>
                      <a:pt x="11" y="54"/>
                    </a:lnTo>
                    <a:lnTo>
                      <a:pt x="13" y="54"/>
                    </a:lnTo>
                    <a:lnTo>
                      <a:pt x="13" y="56"/>
                    </a:lnTo>
                    <a:lnTo>
                      <a:pt x="13" y="58"/>
                    </a:lnTo>
                    <a:lnTo>
                      <a:pt x="15" y="58"/>
                    </a:lnTo>
                    <a:lnTo>
                      <a:pt x="17" y="56"/>
                    </a:lnTo>
                    <a:lnTo>
                      <a:pt x="19" y="56"/>
                    </a:lnTo>
                    <a:lnTo>
                      <a:pt x="19" y="54"/>
                    </a:lnTo>
                    <a:lnTo>
                      <a:pt x="19" y="52"/>
                    </a:lnTo>
                    <a:lnTo>
                      <a:pt x="19" y="50"/>
                    </a:lnTo>
                    <a:lnTo>
                      <a:pt x="17" y="50"/>
                    </a:lnTo>
                    <a:lnTo>
                      <a:pt x="17" y="48"/>
                    </a:lnTo>
                    <a:lnTo>
                      <a:pt x="17" y="46"/>
                    </a:lnTo>
                    <a:lnTo>
                      <a:pt x="15" y="46"/>
                    </a:lnTo>
                    <a:lnTo>
                      <a:pt x="15" y="44"/>
                    </a:lnTo>
                    <a:lnTo>
                      <a:pt x="15" y="42"/>
                    </a:lnTo>
                    <a:lnTo>
                      <a:pt x="17" y="42"/>
                    </a:lnTo>
                    <a:lnTo>
                      <a:pt x="17" y="40"/>
                    </a:lnTo>
                    <a:lnTo>
                      <a:pt x="15" y="40"/>
                    </a:lnTo>
                    <a:lnTo>
                      <a:pt x="17" y="40"/>
                    </a:lnTo>
                    <a:lnTo>
                      <a:pt x="19" y="40"/>
                    </a:lnTo>
                    <a:lnTo>
                      <a:pt x="21" y="38"/>
                    </a:lnTo>
                    <a:lnTo>
                      <a:pt x="23" y="38"/>
                    </a:lnTo>
                    <a:lnTo>
                      <a:pt x="25" y="38"/>
                    </a:lnTo>
                    <a:lnTo>
                      <a:pt x="23" y="38"/>
                    </a:lnTo>
                    <a:lnTo>
                      <a:pt x="25" y="38"/>
                    </a:lnTo>
                    <a:lnTo>
                      <a:pt x="27" y="38"/>
                    </a:lnTo>
                    <a:lnTo>
                      <a:pt x="27" y="36"/>
                    </a:lnTo>
                    <a:lnTo>
                      <a:pt x="29" y="36"/>
                    </a:lnTo>
                    <a:lnTo>
                      <a:pt x="31" y="36"/>
                    </a:lnTo>
                    <a:lnTo>
                      <a:pt x="31" y="34"/>
                    </a:lnTo>
                    <a:lnTo>
                      <a:pt x="29" y="34"/>
                    </a:lnTo>
                    <a:lnTo>
                      <a:pt x="27" y="34"/>
                    </a:lnTo>
                    <a:lnTo>
                      <a:pt x="25" y="34"/>
                    </a:lnTo>
                    <a:lnTo>
                      <a:pt x="25" y="32"/>
                    </a:lnTo>
                    <a:lnTo>
                      <a:pt x="27" y="32"/>
                    </a:lnTo>
                    <a:lnTo>
                      <a:pt x="27" y="30"/>
                    </a:lnTo>
                    <a:lnTo>
                      <a:pt x="29" y="30"/>
                    </a:lnTo>
                    <a:lnTo>
                      <a:pt x="29" y="32"/>
                    </a:lnTo>
                    <a:close/>
                    <a:moveTo>
                      <a:pt x="81" y="0"/>
                    </a:moveTo>
                    <a:lnTo>
                      <a:pt x="81" y="1"/>
                    </a:lnTo>
                    <a:lnTo>
                      <a:pt x="81"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6" name="Freeform 1531"/>
              <p:cNvSpPr>
                <a:spLocks noEditPoints="1"/>
              </p:cNvSpPr>
              <p:nvPr/>
            </p:nvSpPr>
            <p:spPr bwMode="gray">
              <a:xfrm>
                <a:off x="4512107" y="1939070"/>
                <a:ext cx="46387" cy="46387"/>
              </a:xfrm>
              <a:custGeom>
                <a:avLst/>
                <a:gdLst>
                  <a:gd name="T0" fmla="*/ 35 w 48"/>
                  <a:gd name="T1" fmla="*/ 44 h 48"/>
                  <a:gd name="T2" fmla="*/ 29 w 48"/>
                  <a:gd name="T3" fmla="*/ 42 h 48"/>
                  <a:gd name="T4" fmla="*/ 31 w 48"/>
                  <a:gd name="T5" fmla="*/ 41 h 48"/>
                  <a:gd name="T6" fmla="*/ 37 w 48"/>
                  <a:gd name="T7" fmla="*/ 42 h 48"/>
                  <a:gd name="T8" fmla="*/ 41 w 48"/>
                  <a:gd name="T9" fmla="*/ 48 h 48"/>
                  <a:gd name="T10" fmla="*/ 33 w 48"/>
                  <a:gd name="T11" fmla="*/ 42 h 48"/>
                  <a:gd name="T12" fmla="*/ 21 w 48"/>
                  <a:gd name="T13" fmla="*/ 42 h 48"/>
                  <a:gd name="T14" fmla="*/ 27 w 48"/>
                  <a:gd name="T15" fmla="*/ 41 h 48"/>
                  <a:gd name="T16" fmla="*/ 25 w 48"/>
                  <a:gd name="T17" fmla="*/ 41 h 48"/>
                  <a:gd name="T18" fmla="*/ 27 w 48"/>
                  <a:gd name="T19" fmla="*/ 39 h 48"/>
                  <a:gd name="T20" fmla="*/ 27 w 48"/>
                  <a:gd name="T21" fmla="*/ 37 h 48"/>
                  <a:gd name="T22" fmla="*/ 23 w 48"/>
                  <a:gd name="T23" fmla="*/ 37 h 48"/>
                  <a:gd name="T24" fmla="*/ 15 w 48"/>
                  <a:gd name="T25" fmla="*/ 31 h 48"/>
                  <a:gd name="T26" fmla="*/ 14 w 48"/>
                  <a:gd name="T27" fmla="*/ 29 h 48"/>
                  <a:gd name="T28" fmla="*/ 15 w 48"/>
                  <a:gd name="T29" fmla="*/ 31 h 48"/>
                  <a:gd name="T30" fmla="*/ 10 w 48"/>
                  <a:gd name="T31" fmla="*/ 27 h 48"/>
                  <a:gd name="T32" fmla="*/ 12 w 48"/>
                  <a:gd name="T33" fmla="*/ 23 h 48"/>
                  <a:gd name="T34" fmla="*/ 12 w 48"/>
                  <a:gd name="T35" fmla="*/ 25 h 48"/>
                  <a:gd name="T36" fmla="*/ 15 w 48"/>
                  <a:gd name="T37" fmla="*/ 27 h 48"/>
                  <a:gd name="T38" fmla="*/ 14 w 48"/>
                  <a:gd name="T39" fmla="*/ 27 h 48"/>
                  <a:gd name="T40" fmla="*/ 12 w 48"/>
                  <a:gd name="T41" fmla="*/ 23 h 48"/>
                  <a:gd name="T42" fmla="*/ 8 w 48"/>
                  <a:gd name="T43" fmla="*/ 25 h 48"/>
                  <a:gd name="T44" fmla="*/ 10 w 48"/>
                  <a:gd name="T45" fmla="*/ 21 h 48"/>
                  <a:gd name="T46" fmla="*/ 12 w 48"/>
                  <a:gd name="T47" fmla="*/ 21 h 48"/>
                  <a:gd name="T48" fmla="*/ 8 w 48"/>
                  <a:gd name="T49" fmla="*/ 23 h 48"/>
                  <a:gd name="T50" fmla="*/ 8 w 48"/>
                  <a:gd name="T51" fmla="*/ 17 h 48"/>
                  <a:gd name="T52" fmla="*/ 10 w 48"/>
                  <a:gd name="T53" fmla="*/ 17 h 48"/>
                  <a:gd name="T54" fmla="*/ 10 w 48"/>
                  <a:gd name="T55" fmla="*/ 17 h 48"/>
                  <a:gd name="T56" fmla="*/ 10 w 48"/>
                  <a:gd name="T57" fmla="*/ 15 h 48"/>
                  <a:gd name="T58" fmla="*/ 29 w 48"/>
                  <a:gd name="T59" fmla="*/ 2 h 48"/>
                  <a:gd name="T60" fmla="*/ 33 w 48"/>
                  <a:gd name="T61" fmla="*/ 8 h 48"/>
                  <a:gd name="T62" fmla="*/ 41 w 48"/>
                  <a:gd name="T63" fmla="*/ 10 h 48"/>
                  <a:gd name="T64" fmla="*/ 44 w 48"/>
                  <a:gd name="T65" fmla="*/ 12 h 48"/>
                  <a:gd name="T66" fmla="*/ 46 w 48"/>
                  <a:gd name="T67" fmla="*/ 15 h 48"/>
                  <a:gd name="T68" fmla="*/ 46 w 48"/>
                  <a:gd name="T69" fmla="*/ 21 h 48"/>
                  <a:gd name="T70" fmla="*/ 41 w 48"/>
                  <a:gd name="T71" fmla="*/ 17 h 48"/>
                  <a:gd name="T72" fmla="*/ 31 w 48"/>
                  <a:gd name="T73" fmla="*/ 17 h 48"/>
                  <a:gd name="T74" fmla="*/ 25 w 48"/>
                  <a:gd name="T75" fmla="*/ 15 h 48"/>
                  <a:gd name="T76" fmla="*/ 21 w 48"/>
                  <a:gd name="T77" fmla="*/ 15 h 48"/>
                  <a:gd name="T78" fmla="*/ 19 w 48"/>
                  <a:gd name="T79" fmla="*/ 23 h 48"/>
                  <a:gd name="T80" fmla="*/ 23 w 48"/>
                  <a:gd name="T81" fmla="*/ 25 h 48"/>
                  <a:gd name="T82" fmla="*/ 25 w 48"/>
                  <a:gd name="T83" fmla="*/ 29 h 48"/>
                  <a:gd name="T84" fmla="*/ 31 w 48"/>
                  <a:gd name="T85" fmla="*/ 37 h 48"/>
                  <a:gd name="T86" fmla="*/ 35 w 48"/>
                  <a:gd name="T87" fmla="*/ 42 h 48"/>
                  <a:gd name="T88" fmla="*/ 31 w 48"/>
                  <a:gd name="T89" fmla="*/ 41 h 48"/>
                  <a:gd name="T90" fmla="*/ 25 w 48"/>
                  <a:gd name="T91" fmla="*/ 37 h 48"/>
                  <a:gd name="T92" fmla="*/ 23 w 48"/>
                  <a:gd name="T93" fmla="*/ 37 h 48"/>
                  <a:gd name="T94" fmla="*/ 19 w 48"/>
                  <a:gd name="T95" fmla="*/ 35 h 48"/>
                  <a:gd name="T96" fmla="*/ 21 w 48"/>
                  <a:gd name="T97" fmla="*/ 35 h 48"/>
                  <a:gd name="T98" fmla="*/ 19 w 48"/>
                  <a:gd name="T99" fmla="*/ 35 h 48"/>
                  <a:gd name="T100" fmla="*/ 15 w 48"/>
                  <a:gd name="T101" fmla="*/ 29 h 48"/>
                  <a:gd name="T102" fmla="*/ 15 w 48"/>
                  <a:gd name="T103" fmla="*/ 27 h 48"/>
                  <a:gd name="T104" fmla="*/ 12 w 48"/>
                  <a:gd name="T105" fmla="*/ 19 h 48"/>
                  <a:gd name="T106" fmla="*/ 6 w 48"/>
                  <a:gd name="T107" fmla="*/ 15 h 48"/>
                  <a:gd name="T108" fmla="*/ 4 w 48"/>
                  <a:gd name="T109" fmla="*/ 19 h 48"/>
                  <a:gd name="T110" fmla="*/ 4 w 48"/>
                  <a:gd name="T111" fmla="*/ 21 h 48"/>
                  <a:gd name="T112" fmla="*/ 0 w 48"/>
                  <a:gd name="T113" fmla="*/ 15 h 48"/>
                  <a:gd name="T114" fmla="*/ 0 w 48"/>
                  <a:gd name="T115" fmla="*/ 13 h 48"/>
                  <a:gd name="T116" fmla="*/ 8 w 48"/>
                  <a:gd name="T117" fmla="*/ 12 h 48"/>
                  <a:gd name="T118" fmla="*/ 15 w 48"/>
                  <a:gd name="T119" fmla="*/ 13 h 48"/>
                  <a:gd name="T120" fmla="*/ 19 w 48"/>
                  <a:gd name="T121" fmla="*/ 6 h 48"/>
                  <a:gd name="T122" fmla="*/ 21 w 48"/>
                  <a:gd name="T12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8">
                    <a:moveTo>
                      <a:pt x="29" y="44"/>
                    </a:moveTo>
                    <a:lnTo>
                      <a:pt x="27" y="44"/>
                    </a:lnTo>
                    <a:lnTo>
                      <a:pt x="29" y="44"/>
                    </a:lnTo>
                    <a:close/>
                    <a:moveTo>
                      <a:pt x="33" y="44"/>
                    </a:moveTo>
                    <a:lnTo>
                      <a:pt x="35" y="44"/>
                    </a:lnTo>
                    <a:lnTo>
                      <a:pt x="33" y="44"/>
                    </a:lnTo>
                    <a:lnTo>
                      <a:pt x="31" y="44"/>
                    </a:lnTo>
                    <a:lnTo>
                      <a:pt x="33" y="44"/>
                    </a:lnTo>
                    <a:close/>
                    <a:moveTo>
                      <a:pt x="27" y="42"/>
                    </a:moveTo>
                    <a:lnTo>
                      <a:pt x="29" y="42"/>
                    </a:lnTo>
                    <a:lnTo>
                      <a:pt x="31" y="42"/>
                    </a:lnTo>
                    <a:lnTo>
                      <a:pt x="29" y="42"/>
                    </a:lnTo>
                    <a:lnTo>
                      <a:pt x="27" y="42"/>
                    </a:lnTo>
                    <a:close/>
                    <a:moveTo>
                      <a:pt x="29" y="41"/>
                    </a:moveTo>
                    <a:lnTo>
                      <a:pt x="31" y="41"/>
                    </a:lnTo>
                    <a:lnTo>
                      <a:pt x="33" y="42"/>
                    </a:lnTo>
                    <a:lnTo>
                      <a:pt x="35" y="42"/>
                    </a:lnTo>
                    <a:lnTo>
                      <a:pt x="35" y="44"/>
                    </a:lnTo>
                    <a:lnTo>
                      <a:pt x="35" y="42"/>
                    </a:lnTo>
                    <a:lnTo>
                      <a:pt x="37" y="42"/>
                    </a:lnTo>
                    <a:lnTo>
                      <a:pt x="37" y="44"/>
                    </a:lnTo>
                    <a:lnTo>
                      <a:pt x="39" y="44"/>
                    </a:lnTo>
                    <a:lnTo>
                      <a:pt x="39" y="46"/>
                    </a:lnTo>
                    <a:lnTo>
                      <a:pt x="41" y="46"/>
                    </a:lnTo>
                    <a:lnTo>
                      <a:pt x="41" y="48"/>
                    </a:lnTo>
                    <a:lnTo>
                      <a:pt x="39" y="46"/>
                    </a:lnTo>
                    <a:lnTo>
                      <a:pt x="39" y="44"/>
                    </a:lnTo>
                    <a:lnTo>
                      <a:pt x="37" y="44"/>
                    </a:lnTo>
                    <a:lnTo>
                      <a:pt x="35" y="44"/>
                    </a:lnTo>
                    <a:lnTo>
                      <a:pt x="33" y="42"/>
                    </a:lnTo>
                    <a:lnTo>
                      <a:pt x="31" y="42"/>
                    </a:lnTo>
                    <a:lnTo>
                      <a:pt x="29" y="42"/>
                    </a:lnTo>
                    <a:lnTo>
                      <a:pt x="29" y="41"/>
                    </a:lnTo>
                    <a:close/>
                    <a:moveTo>
                      <a:pt x="23" y="41"/>
                    </a:moveTo>
                    <a:lnTo>
                      <a:pt x="21" y="42"/>
                    </a:lnTo>
                    <a:lnTo>
                      <a:pt x="21" y="41"/>
                    </a:lnTo>
                    <a:lnTo>
                      <a:pt x="23" y="41"/>
                    </a:lnTo>
                    <a:close/>
                    <a:moveTo>
                      <a:pt x="25" y="39"/>
                    </a:moveTo>
                    <a:lnTo>
                      <a:pt x="27" y="39"/>
                    </a:lnTo>
                    <a:lnTo>
                      <a:pt x="27" y="41"/>
                    </a:lnTo>
                    <a:lnTo>
                      <a:pt x="29" y="41"/>
                    </a:lnTo>
                    <a:lnTo>
                      <a:pt x="31" y="41"/>
                    </a:lnTo>
                    <a:lnTo>
                      <a:pt x="29" y="41"/>
                    </a:lnTo>
                    <a:lnTo>
                      <a:pt x="27" y="41"/>
                    </a:lnTo>
                    <a:lnTo>
                      <a:pt x="25" y="41"/>
                    </a:lnTo>
                    <a:lnTo>
                      <a:pt x="23" y="39"/>
                    </a:lnTo>
                    <a:lnTo>
                      <a:pt x="25" y="39"/>
                    </a:lnTo>
                    <a:lnTo>
                      <a:pt x="25" y="41"/>
                    </a:lnTo>
                    <a:lnTo>
                      <a:pt x="25" y="39"/>
                    </a:lnTo>
                    <a:close/>
                    <a:moveTo>
                      <a:pt x="27" y="39"/>
                    </a:moveTo>
                    <a:lnTo>
                      <a:pt x="29" y="39"/>
                    </a:lnTo>
                    <a:lnTo>
                      <a:pt x="27" y="39"/>
                    </a:lnTo>
                    <a:lnTo>
                      <a:pt x="25" y="39"/>
                    </a:lnTo>
                    <a:lnTo>
                      <a:pt x="25" y="37"/>
                    </a:lnTo>
                    <a:lnTo>
                      <a:pt x="27" y="37"/>
                    </a:lnTo>
                    <a:lnTo>
                      <a:pt x="27" y="39"/>
                    </a:lnTo>
                    <a:close/>
                    <a:moveTo>
                      <a:pt x="23" y="37"/>
                    </a:moveTo>
                    <a:lnTo>
                      <a:pt x="25" y="39"/>
                    </a:lnTo>
                    <a:lnTo>
                      <a:pt x="23" y="39"/>
                    </a:lnTo>
                    <a:lnTo>
                      <a:pt x="23" y="37"/>
                    </a:lnTo>
                    <a:close/>
                    <a:moveTo>
                      <a:pt x="17" y="35"/>
                    </a:moveTo>
                    <a:lnTo>
                      <a:pt x="19" y="35"/>
                    </a:lnTo>
                    <a:lnTo>
                      <a:pt x="17" y="35"/>
                    </a:lnTo>
                    <a:close/>
                    <a:moveTo>
                      <a:pt x="15" y="33"/>
                    </a:moveTo>
                    <a:lnTo>
                      <a:pt x="15" y="31"/>
                    </a:lnTo>
                    <a:lnTo>
                      <a:pt x="15" y="33"/>
                    </a:lnTo>
                    <a:close/>
                    <a:moveTo>
                      <a:pt x="15" y="29"/>
                    </a:moveTo>
                    <a:lnTo>
                      <a:pt x="15" y="31"/>
                    </a:lnTo>
                    <a:lnTo>
                      <a:pt x="15" y="29"/>
                    </a:lnTo>
                    <a:lnTo>
                      <a:pt x="14" y="29"/>
                    </a:lnTo>
                    <a:lnTo>
                      <a:pt x="15" y="29"/>
                    </a:lnTo>
                    <a:close/>
                    <a:moveTo>
                      <a:pt x="12" y="29"/>
                    </a:moveTo>
                    <a:lnTo>
                      <a:pt x="14" y="29"/>
                    </a:lnTo>
                    <a:lnTo>
                      <a:pt x="14" y="31"/>
                    </a:lnTo>
                    <a:lnTo>
                      <a:pt x="15" y="31"/>
                    </a:lnTo>
                    <a:lnTo>
                      <a:pt x="14" y="31"/>
                    </a:lnTo>
                    <a:lnTo>
                      <a:pt x="14" y="29"/>
                    </a:lnTo>
                    <a:lnTo>
                      <a:pt x="12" y="29"/>
                    </a:lnTo>
                    <a:close/>
                    <a:moveTo>
                      <a:pt x="12" y="27"/>
                    </a:moveTo>
                    <a:lnTo>
                      <a:pt x="10" y="27"/>
                    </a:lnTo>
                    <a:lnTo>
                      <a:pt x="12" y="27"/>
                    </a:lnTo>
                    <a:close/>
                    <a:moveTo>
                      <a:pt x="12" y="27"/>
                    </a:moveTo>
                    <a:lnTo>
                      <a:pt x="12" y="25"/>
                    </a:lnTo>
                    <a:lnTo>
                      <a:pt x="12" y="27"/>
                    </a:lnTo>
                    <a:close/>
                    <a:moveTo>
                      <a:pt x="12" y="23"/>
                    </a:moveTo>
                    <a:lnTo>
                      <a:pt x="14" y="23"/>
                    </a:lnTo>
                    <a:lnTo>
                      <a:pt x="14" y="25"/>
                    </a:lnTo>
                    <a:lnTo>
                      <a:pt x="12" y="25"/>
                    </a:lnTo>
                    <a:lnTo>
                      <a:pt x="12" y="23"/>
                    </a:lnTo>
                    <a:lnTo>
                      <a:pt x="12" y="25"/>
                    </a:lnTo>
                    <a:lnTo>
                      <a:pt x="14" y="25"/>
                    </a:lnTo>
                    <a:lnTo>
                      <a:pt x="14" y="27"/>
                    </a:lnTo>
                    <a:lnTo>
                      <a:pt x="15" y="27"/>
                    </a:lnTo>
                    <a:lnTo>
                      <a:pt x="14" y="27"/>
                    </a:lnTo>
                    <a:lnTo>
                      <a:pt x="15" y="27"/>
                    </a:lnTo>
                    <a:lnTo>
                      <a:pt x="14" y="27"/>
                    </a:lnTo>
                    <a:lnTo>
                      <a:pt x="15" y="27"/>
                    </a:lnTo>
                    <a:lnTo>
                      <a:pt x="14" y="27"/>
                    </a:lnTo>
                    <a:lnTo>
                      <a:pt x="14" y="25"/>
                    </a:lnTo>
                    <a:lnTo>
                      <a:pt x="14" y="27"/>
                    </a:lnTo>
                    <a:lnTo>
                      <a:pt x="14" y="25"/>
                    </a:lnTo>
                    <a:lnTo>
                      <a:pt x="12" y="25"/>
                    </a:lnTo>
                    <a:lnTo>
                      <a:pt x="12" y="23"/>
                    </a:lnTo>
                    <a:lnTo>
                      <a:pt x="10" y="23"/>
                    </a:lnTo>
                    <a:lnTo>
                      <a:pt x="12" y="23"/>
                    </a:lnTo>
                    <a:close/>
                    <a:moveTo>
                      <a:pt x="8" y="23"/>
                    </a:moveTo>
                    <a:lnTo>
                      <a:pt x="10" y="25"/>
                    </a:lnTo>
                    <a:lnTo>
                      <a:pt x="8" y="25"/>
                    </a:lnTo>
                    <a:lnTo>
                      <a:pt x="8" y="23"/>
                    </a:lnTo>
                    <a:lnTo>
                      <a:pt x="8" y="25"/>
                    </a:lnTo>
                    <a:lnTo>
                      <a:pt x="8" y="23"/>
                    </a:lnTo>
                    <a:lnTo>
                      <a:pt x="8" y="21"/>
                    </a:lnTo>
                    <a:lnTo>
                      <a:pt x="8" y="23"/>
                    </a:lnTo>
                    <a:close/>
                    <a:moveTo>
                      <a:pt x="12" y="21"/>
                    </a:moveTo>
                    <a:lnTo>
                      <a:pt x="10" y="21"/>
                    </a:lnTo>
                    <a:lnTo>
                      <a:pt x="12" y="21"/>
                    </a:lnTo>
                    <a:lnTo>
                      <a:pt x="12" y="23"/>
                    </a:lnTo>
                    <a:lnTo>
                      <a:pt x="12" y="21"/>
                    </a:lnTo>
                    <a:lnTo>
                      <a:pt x="10" y="21"/>
                    </a:lnTo>
                    <a:lnTo>
                      <a:pt x="12" y="21"/>
                    </a:lnTo>
                    <a:lnTo>
                      <a:pt x="10" y="21"/>
                    </a:lnTo>
                    <a:lnTo>
                      <a:pt x="12" y="21"/>
                    </a:lnTo>
                    <a:close/>
                    <a:moveTo>
                      <a:pt x="8" y="19"/>
                    </a:moveTo>
                    <a:lnTo>
                      <a:pt x="8" y="21"/>
                    </a:lnTo>
                    <a:lnTo>
                      <a:pt x="8" y="23"/>
                    </a:lnTo>
                    <a:lnTo>
                      <a:pt x="10" y="23"/>
                    </a:lnTo>
                    <a:lnTo>
                      <a:pt x="8" y="23"/>
                    </a:lnTo>
                    <a:lnTo>
                      <a:pt x="8" y="21"/>
                    </a:lnTo>
                    <a:lnTo>
                      <a:pt x="8" y="19"/>
                    </a:lnTo>
                    <a:lnTo>
                      <a:pt x="8" y="17"/>
                    </a:lnTo>
                    <a:lnTo>
                      <a:pt x="6" y="17"/>
                    </a:lnTo>
                    <a:lnTo>
                      <a:pt x="8" y="17"/>
                    </a:lnTo>
                    <a:lnTo>
                      <a:pt x="8" y="19"/>
                    </a:lnTo>
                    <a:close/>
                    <a:moveTo>
                      <a:pt x="10" y="15"/>
                    </a:moveTo>
                    <a:lnTo>
                      <a:pt x="10" y="17"/>
                    </a:lnTo>
                    <a:lnTo>
                      <a:pt x="12" y="19"/>
                    </a:lnTo>
                    <a:lnTo>
                      <a:pt x="10" y="19"/>
                    </a:lnTo>
                    <a:lnTo>
                      <a:pt x="12" y="19"/>
                    </a:lnTo>
                    <a:lnTo>
                      <a:pt x="10" y="19"/>
                    </a:lnTo>
                    <a:lnTo>
                      <a:pt x="10" y="17"/>
                    </a:lnTo>
                    <a:lnTo>
                      <a:pt x="10" y="19"/>
                    </a:lnTo>
                    <a:lnTo>
                      <a:pt x="8" y="19"/>
                    </a:lnTo>
                    <a:lnTo>
                      <a:pt x="8" y="17"/>
                    </a:lnTo>
                    <a:lnTo>
                      <a:pt x="10" y="17"/>
                    </a:lnTo>
                    <a:lnTo>
                      <a:pt x="10" y="15"/>
                    </a:lnTo>
                    <a:close/>
                    <a:moveTo>
                      <a:pt x="23" y="0"/>
                    </a:moveTo>
                    <a:lnTo>
                      <a:pt x="25" y="0"/>
                    </a:lnTo>
                    <a:lnTo>
                      <a:pt x="25" y="2"/>
                    </a:lnTo>
                    <a:lnTo>
                      <a:pt x="27" y="2"/>
                    </a:lnTo>
                    <a:lnTo>
                      <a:pt x="29" y="2"/>
                    </a:lnTo>
                    <a:lnTo>
                      <a:pt x="29" y="4"/>
                    </a:lnTo>
                    <a:lnTo>
                      <a:pt x="29" y="6"/>
                    </a:lnTo>
                    <a:lnTo>
                      <a:pt x="31" y="6"/>
                    </a:lnTo>
                    <a:lnTo>
                      <a:pt x="31" y="8"/>
                    </a:lnTo>
                    <a:lnTo>
                      <a:pt x="33" y="8"/>
                    </a:lnTo>
                    <a:lnTo>
                      <a:pt x="35" y="8"/>
                    </a:lnTo>
                    <a:lnTo>
                      <a:pt x="35" y="10"/>
                    </a:lnTo>
                    <a:lnTo>
                      <a:pt x="37" y="10"/>
                    </a:lnTo>
                    <a:lnTo>
                      <a:pt x="39" y="10"/>
                    </a:lnTo>
                    <a:lnTo>
                      <a:pt x="41" y="10"/>
                    </a:lnTo>
                    <a:lnTo>
                      <a:pt x="43" y="10"/>
                    </a:lnTo>
                    <a:lnTo>
                      <a:pt x="43" y="8"/>
                    </a:lnTo>
                    <a:lnTo>
                      <a:pt x="44" y="8"/>
                    </a:lnTo>
                    <a:lnTo>
                      <a:pt x="44" y="10"/>
                    </a:lnTo>
                    <a:lnTo>
                      <a:pt x="44" y="12"/>
                    </a:lnTo>
                    <a:lnTo>
                      <a:pt x="46" y="12"/>
                    </a:lnTo>
                    <a:lnTo>
                      <a:pt x="44" y="12"/>
                    </a:lnTo>
                    <a:lnTo>
                      <a:pt x="46" y="12"/>
                    </a:lnTo>
                    <a:lnTo>
                      <a:pt x="46" y="13"/>
                    </a:lnTo>
                    <a:lnTo>
                      <a:pt x="46" y="15"/>
                    </a:lnTo>
                    <a:lnTo>
                      <a:pt x="48" y="15"/>
                    </a:lnTo>
                    <a:lnTo>
                      <a:pt x="48" y="17"/>
                    </a:lnTo>
                    <a:lnTo>
                      <a:pt x="46" y="17"/>
                    </a:lnTo>
                    <a:lnTo>
                      <a:pt x="46" y="19"/>
                    </a:lnTo>
                    <a:lnTo>
                      <a:pt x="46" y="21"/>
                    </a:lnTo>
                    <a:lnTo>
                      <a:pt x="44" y="21"/>
                    </a:lnTo>
                    <a:lnTo>
                      <a:pt x="44" y="19"/>
                    </a:lnTo>
                    <a:lnTo>
                      <a:pt x="43" y="19"/>
                    </a:lnTo>
                    <a:lnTo>
                      <a:pt x="43" y="17"/>
                    </a:lnTo>
                    <a:lnTo>
                      <a:pt x="41" y="17"/>
                    </a:lnTo>
                    <a:lnTo>
                      <a:pt x="39" y="17"/>
                    </a:lnTo>
                    <a:lnTo>
                      <a:pt x="37" y="17"/>
                    </a:lnTo>
                    <a:lnTo>
                      <a:pt x="35" y="17"/>
                    </a:lnTo>
                    <a:lnTo>
                      <a:pt x="33" y="17"/>
                    </a:lnTo>
                    <a:lnTo>
                      <a:pt x="31" y="17"/>
                    </a:lnTo>
                    <a:lnTo>
                      <a:pt x="29" y="17"/>
                    </a:lnTo>
                    <a:lnTo>
                      <a:pt x="29" y="15"/>
                    </a:lnTo>
                    <a:lnTo>
                      <a:pt x="27" y="15"/>
                    </a:lnTo>
                    <a:lnTo>
                      <a:pt x="27" y="17"/>
                    </a:lnTo>
                    <a:lnTo>
                      <a:pt x="25" y="15"/>
                    </a:lnTo>
                    <a:lnTo>
                      <a:pt x="25" y="17"/>
                    </a:lnTo>
                    <a:lnTo>
                      <a:pt x="23" y="17"/>
                    </a:lnTo>
                    <a:lnTo>
                      <a:pt x="23" y="19"/>
                    </a:lnTo>
                    <a:lnTo>
                      <a:pt x="21" y="17"/>
                    </a:lnTo>
                    <a:lnTo>
                      <a:pt x="21" y="15"/>
                    </a:lnTo>
                    <a:lnTo>
                      <a:pt x="19" y="15"/>
                    </a:lnTo>
                    <a:lnTo>
                      <a:pt x="19" y="17"/>
                    </a:lnTo>
                    <a:lnTo>
                      <a:pt x="19" y="19"/>
                    </a:lnTo>
                    <a:lnTo>
                      <a:pt x="19" y="21"/>
                    </a:lnTo>
                    <a:lnTo>
                      <a:pt x="19" y="23"/>
                    </a:lnTo>
                    <a:lnTo>
                      <a:pt x="19" y="21"/>
                    </a:lnTo>
                    <a:lnTo>
                      <a:pt x="19" y="23"/>
                    </a:lnTo>
                    <a:lnTo>
                      <a:pt x="21" y="23"/>
                    </a:lnTo>
                    <a:lnTo>
                      <a:pt x="21" y="25"/>
                    </a:lnTo>
                    <a:lnTo>
                      <a:pt x="23" y="25"/>
                    </a:lnTo>
                    <a:lnTo>
                      <a:pt x="21" y="25"/>
                    </a:lnTo>
                    <a:lnTo>
                      <a:pt x="23" y="25"/>
                    </a:lnTo>
                    <a:lnTo>
                      <a:pt x="23" y="27"/>
                    </a:lnTo>
                    <a:lnTo>
                      <a:pt x="23" y="29"/>
                    </a:lnTo>
                    <a:lnTo>
                      <a:pt x="25" y="29"/>
                    </a:lnTo>
                    <a:lnTo>
                      <a:pt x="25" y="31"/>
                    </a:lnTo>
                    <a:lnTo>
                      <a:pt x="27" y="33"/>
                    </a:lnTo>
                    <a:lnTo>
                      <a:pt x="29" y="35"/>
                    </a:lnTo>
                    <a:lnTo>
                      <a:pt x="29" y="37"/>
                    </a:lnTo>
                    <a:lnTo>
                      <a:pt x="31" y="37"/>
                    </a:lnTo>
                    <a:lnTo>
                      <a:pt x="31" y="39"/>
                    </a:lnTo>
                    <a:lnTo>
                      <a:pt x="33" y="39"/>
                    </a:lnTo>
                    <a:lnTo>
                      <a:pt x="33" y="41"/>
                    </a:lnTo>
                    <a:lnTo>
                      <a:pt x="35" y="41"/>
                    </a:lnTo>
                    <a:lnTo>
                      <a:pt x="35" y="42"/>
                    </a:lnTo>
                    <a:lnTo>
                      <a:pt x="33" y="42"/>
                    </a:lnTo>
                    <a:lnTo>
                      <a:pt x="33" y="41"/>
                    </a:lnTo>
                    <a:lnTo>
                      <a:pt x="33" y="42"/>
                    </a:lnTo>
                    <a:lnTo>
                      <a:pt x="33" y="41"/>
                    </a:lnTo>
                    <a:lnTo>
                      <a:pt x="31" y="41"/>
                    </a:lnTo>
                    <a:lnTo>
                      <a:pt x="31" y="39"/>
                    </a:lnTo>
                    <a:lnTo>
                      <a:pt x="29" y="39"/>
                    </a:lnTo>
                    <a:lnTo>
                      <a:pt x="29" y="37"/>
                    </a:lnTo>
                    <a:lnTo>
                      <a:pt x="27" y="37"/>
                    </a:lnTo>
                    <a:lnTo>
                      <a:pt x="25" y="37"/>
                    </a:lnTo>
                    <a:lnTo>
                      <a:pt x="25" y="35"/>
                    </a:lnTo>
                    <a:lnTo>
                      <a:pt x="23" y="35"/>
                    </a:lnTo>
                    <a:lnTo>
                      <a:pt x="23" y="37"/>
                    </a:lnTo>
                    <a:lnTo>
                      <a:pt x="21" y="37"/>
                    </a:lnTo>
                    <a:lnTo>
                      <a:pt x="23" y="37"/>
                    </a:lnTo>
                    <a:lnTo>
                      <a:pt x="21" y="37"/>
                    </a:lnTo>
                    <a:lnTo>
                      <a:pt x="21" y="35"/>
                    </a:lnTo>
                    <a:lnTo>
                      <a:pt x="19" y="35"/>
                    </a:lnTo>
                    <a:lnTo>
                      <a:pt x="21" y="35"/>
                    </a:lnTo>
                    <a:lnTo>
                      <a:pt x="19" y="35"/>
                    </a:lnTo>
                    <a:lnTo>
                      <a:pt x="21" y="35"/>
                    </a:lnTo>
                    <a:lnTo>
                      <a:pt x="19" y="35"/>
                    </a:lnTo>
                    <a:lnTo>
                      <a:pt x="21" y="35"/>
                    </a:lnTo>
                    <a:lnTo>
                      <a:pt x="19" y="35"/>
                    </a:lnTo>
                    <a:lnTo>
                      <a:pt x="21" y="35"/>
                    </a:lnTo>
                    <a:lnTo>
                      <a:pt x="19" y="35"/>
                    </a:lnTo>
                    <a:lnTo>
                      <a:pt x="21" y="35"/>
                    </a:lnTo>
                    <a:lnTo>
                      <a:pt x="19" y="35"/>
                    </a:lnTo>
                    <a:lnTo>
                      <a:pt x="19" y="33"/>
                    </a:lnTo>
                    <a:lnTo>
                      <a:pt x="19" y="35"/>
                    </a:lnTo>
                    <a:lnTo>
                      <a:pt x="19" y="33"/>
                    </a:lnTo>
                    <a:lnTo>
                      <a:pt x="17" y="33"/>
                    </a:lnTo>
                    <a:lnTo>
                      <a:pt x="17" y="31"/>
                    </a:lnTo>
                    <a:lnTo>
                      <a:pt x="15" y="31"/>
                    </a:lnTo>
                    <a:lnTo>
                      <a:pt x="15" y="29"/>
                    </a:lnTo>
                    <a:lnTo>
                      <a:pt x="14" y="29"/>
                    </a:lnTo>
                    <a:lnTo>
                      <a:pt x="14" y="27"/>
                    </a:lnTo>
                    <a:lnTo>
                      <a:pt x="15" y="27"/>
                    </a:lnTo>
                    <a:lnTo>
                      <a:pt x="17" y="27"/>
                    </a:lnTo>
                    <a:lnTo>
                      <a:pt x="15" y="27"/>
                    </a:lnTo>
                    <a:lnTo>
                      <a:pt x="14" y="25"/>
                    </a:lnTo>
                    <a:lnTo>
                      <a:pt x="14" y="23"/>
                    </a:lnTo>
                    <a:lnTo>
                      <a:pt x="12" y="23"/>
                    </a:lnTo>
                    <a:lnTo>
                      <a:pt x="12" y="21"/>
                    </a:lnTo>
                    <a:lnTo>
                      <a:pt x="12" y="19"/>
                    </a:lnTo>
                    <a:lnTo>
                      <a:pt x="12" y="17"/>
                    </a:lnTo>
                    <a:lnTo>
                      <a:pt x="10" y="17"/>
                    </a:lnTo>
                    <a:lnTo>
                      <a:pt x="10" y="15"/>
                    </a:lnTo>
                    <a:lnTo>
                      <a:pt x="8" y="15"/>
                    </a:lnTo>
                    <a:lnTo>
                      <a:pt x="6" y="15"/>
                    </a:lnTo>
                    <a:lnTo>
                      <a:pt x="6" y="17"/>
                    </a:lnTo>
                    <a:lnTo>
                      <a:pt x="6" y="19"/>
                    </a:lnTo>
                    <a:lnTo>
                      <a:pt x="4" y="19"/>
                    </a:lnTo>
                    <a:lnTo>
                      <a:pt x="6" y="19"/>
                    </a:lnTo>
                    <a:lnTo>
                      <a:pt x="4" y="19"/>
                    </a:lnTo>
                    <a:lnTo>
                      <a:pt x="4" y="21"/>
                    </a:lnTo>
                    <a:lnTo>
                      <a:pt x="2" y="21"/>
                    </a:lnTo>
                    <a:lnTo>
                      <a:pt x="2" y="19"/>
                    </a:lnTo>
                    <a:lnTo>
                      <a:pt x="2" y="21"/>
                    </a:lnTo>
                    <a:lnTo>
                      <a:pt x="4" y="21"/>
                    </a:lnTo>
                    <a:lnTo>
                      <a:pt x="4" y="19"/>
                    </a:lnTo>
                    <a:lnTo>
                      <a:pt x="2" y="19"/>
                    </a:lnTo>
                    <a:lnTo>
                      <a:pt x="2" y="17"/>
                    </a:lnTo>
                    <a:lnTo>
                      <a:pt x="2" y="15"/>
                    </a:lnTo>
                    <a:lnTo>
                      <a:pt x="0" y="15"/>
                    </a:lnTo>
                    <a:lnTo>
                      <a:pt x="2" y="15"/>
                    </a:lnTo>
                    <a:lnTo>
                      <a:pt x="0" y="15"/>
                    </a:lnTo>
                    <a:lnTo>
                      <a:pt x="2" y="15"/>
                    </a:lnTo>
                    <a:lnTo>
                      <a:pt x="0" y="15"/>
                    </a:lnTo>
                    <a:lnTo>
                      <a:pt x="0" y="13"/>
                    </a:lnTo>
                    <a:lnTo>
                      <a:pt x="2" y="13"/>
                    </a:lnTo>
                    <a:lnTo>
                      <a:pt x="4" y="13"/>
                    </a:lnTo>
                    <a:lnTo>
                      <a:pt x="6" y="13"/>
                    </a:lnTo>
                    <a:lnTo>
                      <a:pt x="8" y="13"/>
                    </a:lnTo>
                    <a:lnTo>
                      <a:pt x="8" y="12"/>
                    </a:lnTo>
                    <a:lnTo>
                      <a:pt x="10" y="12"/>
                    </a:lnTo>
                    <a:lnTo>
                      <a:pt x="10" y="13"/>
                    </a:lnTo>
                    <a:lnTo>
                      <a:pt x="12" y="13"/>
                    </a:lnTo>
                    <a:lnTo>
                      <a:pt x="14" y="13"/>
                    </a:lnTo>
                    <a:lnTo>
                      <a:pt x="15" y="13"/>
                    </a:lnTo>
                    <a:lnTo>
                      <a:pt x="15" y="12"/>
                    </a:lnTo>
                    <a:lnTo>
                      <a:pt x="15" y="10"/>
                    </a:lnTo>
                    <a:lnTo>
                      <a:pt x="17" y="10"/>
                    </a:lnTo>
                    <a:lnTo>
                      <a:pt x="17" y="8"/>
                    </a:lnTo>
                    <a:lnTo>
                      <a:pt x="19" y="6"/>
                    </a:lnTo>
                    <a:lnTo>
                      <a:pt x="17" y="6"/>
                    </a:lnTo>
                    <a:lnTo>
                      <a:pt x="17" y="4"/>
                    </a:lnTo>
                    <a:lnTo>
                      <a:pt x="19" y="4"/>
                    </a:lnTo>
                    <a:lnTo>
                      <a:pt x="21" y="4"/>
                    </a:lnTo>
                    <a:lnTo>
                      <a:pt x="21" y="2"/>
                    </a:lnTo>
                    <a:lnTo>
                      <a:pt x="23" y="2"/>
                    </a:lnTo>
                    <a:lnTo>
                      <a:pt x="23"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7" name="Freeform 1532"/>
              <p:cNvSpPr>
                <a:spLocks/>
              </p:cNvSpPr>
              <p:nvPr/>
            </p:nvSpPr>
            <p:spPr bwMode="gray">
              <a:xfrm>
                <a:off x="4519838" y="2271512"/>
                <a:ext cx="104371" cy="71514"/>
              </a:xfrm>
              <a:custGeom>
                <a:avLst/>
                <a:gdLst>
                  <a:gd name="T0" fmla="*/ 71 w 108"/>
                  <a:gd name="T1" fmla="*/ 4 h 74"/>
                  <a:gd name="T2" fmla="*/ 77 w 108"/>
                  <a:gd name="T3" fmla="*/ 12 h 74"/>
                  <a:gd name="T4" fmla="*/ 75 w 108"/>
                  <a:gd name="T5" fmla="*/ 18 h 74"/>
                  <a:gd name="T6" fmla="*/ 81 w 108"/>
                  <a:gd name="T7" fmla="*/ 19 h 74"/>
                  <a:gd name="T8" fmla="*/ 85 w 108"/>
                  <a:gd name="T9" fmla="*/ 23 h 74"/>
                  <a:gd name="T10" fmla="*/ 89 w 108"/>
                  <a:gd name="T11" fmla="*/ 29 h 74"/>
                  <a:gd name="T12" fmla="*/ 93 w 108"/>
                  <a:gd name="T13" fmla="*/ 33 h 74"/>
                  <a:gd name="T14" fmla="*/ 96 w 108"/>
                  <a:gd name="T15" fmla="*/ 37 h 74"/>
                  <a:gd name="T16" fmla="*/ 100 w 108"/>
                  <a:gd name="T17" fmla="*/ 41 h 74"/>
                  <a:gd name="T18" fmla="*/ 102 w 108"/>
                  <a:gd name="T19" fmla="*/ 43 h 74"/>
                  <a:gd name="T20" fmla="*/ 106 w 108"/>
                  <a:gd name="T21" fmla="*/ 47 h 74"/>
                  <a:gd name="T22" fmla="*/ 106 w 108"/>
                  <a:gd name="T23" fmla="*/ 48 h 74"/>
                  <a:gd name="T24" fmla="*/ 98 w 108"/>
                  <a:gd name="T25" fmla="*/ 50 h 74"/>
                  <a:gd name="T26" fmla="*/ 93 w 108"/>
                  <a:gd name="T27" fmla="*/ 48 h 74"/>
                  <a:gd name="T28" fmla="*/ 91 w 108"/>
                  <a:gd name="T29" fmla="*/ 48 h 74"/>
                  <a:gd name="T30" fmla="*/ 85 w 108"/>
                  <a:gd name="T31" fmla="*/ 50 h 74"/>
                  <a:gd name="T32" fmla="*/ 81 w 108"/>
                  <a:gd name="T33" fmla="*/ 50 h 74"/>
                  <a:gd name="T34" fmla="*/ 75 w 108"/>
                  <a:gd name="T35" fmla="*/ 52 h 74"/>
                  <a:gd name="T36" fmla="*/ 71 w 108"/>
                  <a:gd name="T37" fmla="*/ 52 h 74"/>
                  <a:gd name="T38" fmla="*/ 67 w 108"/>
                  <a:gd name="T39" fmla="*/ 56 h 74"/>
                  <a:gd name="T40" fmla="*/ 64 w 108"/>
                  <a:gd name="T41" fmla="*/ 56 h 74"/>
                  <a:gd name="T42" fmla="*/ 56 w 108"/>
                  <a:gd name="T43" fmla="*/ 56 h 74"/>
                  <a:gd name="T44" fmla="*/ 50 w 108"/>
                  <a:gd name="T45" fmla="*/ 56 h 74"/>
                  <a:gd name="T46" fmla="*/ 48 w 108"/>
                  <a:gd name="T47" fmla="*/ 50 h 74"/>
                  <a:gd name="T48" fmla="*/ 42 w 108"/>
                  <a:gd name="T49" fmla="*/ 48 h 74"/>
                  <a:gd name="T50" fmla="*/ 38 w 108"/>
                  <a:gd name="T51" fmla="*/ 52 h 74"/>
                  <a:gd name="T52" fmla="*/ 35 w 108"/>
                  <a:gd name="T53" fmla="*/ 56 h 74"/>
                  <a:gd name="T54" fmla="*/ 35 w 108"/>
                  <a:gd name="T55" fmla="*/ 64 h 74"/>
                  <a:gd name="T56" fmla="*/ 31 w 108"/>
                  <a:gd name="T57" fmla="*/ 64 h 74"/>
                  <a:gd name="T58" fmla="*/ 25 w 108"/>
                  <a:gd name="T59" fmla="*/ 62 h 74"/>
                  <a:gd name="T60" fmla="*/ 17 w 108"/>
                  <a:gd name="T61" fmla="*/ 62 h 74"/>
                  <a:gd name="T62" fmla="*/ 17 w 108"/>
                  <a:gd name="T63" fmla="*/ 70 h 74"/>
                  <a:gd name="T64" fmla="*/ 15 w 108"/>
                  <a:gd name="T65" fmla="*/ 72 h 74"/>
                  <a:gd name="T66" fmla="*/ 13 w 108"/>
                  <a:gd name="T67" fmla="*/ 66 h 74"/>
                  <a:gd name="T68" fmla="*/ 6 w 108"/>
                  <a:gd name="T69" fmla="*/ 60 h 74"/>
                  <a:gd name="T70" fmla="*/ 2 w 108"/>
                  <a:gd name="T71" fmla="*/ 54 h 74"/>
                  <a:gd name="T72" fmla="*/ 2 w 108"/>
                  <a:gd name="T73" fmla="*/ 47 h 74"/>
                  <a:gd name="T74" fmla="*/ 0 w 108"/>
                  <a:gd name="T75" fmla="*/ 41 h 74"/>
                  <a:gd name="T76" fmla="*/ 4 w 108"/>
                  <a:gd name="T77" fmla="*/ 39 h 74"/>
                  <a:gd name="T78" fmla="*/ 7 w 108"/>
                  <a:gd name="T79" fmla="*/ 31 h 74"/>
                  <a:gd name="T80" fmla="*/ 15 w 108"/>
                  <a:gd name="T81" fmla="*/ 29 h 74"/>
                  <a:gd name="T82" fmla="*/ 19 w 108"/>
                  <a:gd name="T83" fmla="*/ 29 h 74"/>
                  <a:gd name="T84" fmla="*/ 25 w 108"/>
                  <a:gd name="T85" fmla="*/ 27 h 74"/>
                  <a:gd name="T86" fmla="*/ 31 w 108"/>
                  <a:gd name="T87" fmla="*/ 25 h 74"/>
                  <a:gd name="T88" fmla="*/ 36 w 108"/>
                  <a:gd name="T89" fmla="*/ 21 h 74"/>
                  <a:gd name="T90" fmla="*/ 36 w 108"/>
                  <a:gd name="T91" fmla="*/ 18 h 74"/>
                  <a:gd name="T92" fmla="*/ 44 w 108"/>
                  <a:gd name="T93" fmla="*/ 18 h 74"/>
                  <a:gd name="T94" fmla="*/ 48 w 108"/>
                  <a:gd name="T95" fmla="*/ 16 h 74"/>
                  <a:gd name="T96" fmla="*/ 54 w 108"/>
                  <a:gd name="T97" fmla="*/ 14 h 74"/>
                  <a:gd name="T98" fmla="*/ 56 w 108"/>
                  <a:gd name="T99" fmla="*/ 10 h 74"/>
                  <a:gd name="T100" fmla="*/ 60 w 108"/>
                  <a:gd name="T101" fmla="*/ 8 h 74"/>
                  <a:gd name="T102" fmla="*/ 62 w 108"/>
                  <a:gd name="T103" fmla="*/ 2 h 74"/>
                  <a:gd name="T104" fmla="*/ 65 w 108"/>
                  <a:gd name="T105" fmla="*/ 0 h 74"/>
                  <a:gd name="T106" fmla="*/ 69 w 108"/>
                  <a:gd name="T10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74">
                    <a:moveTo>
                      <a:pt x="69" y="0"/>
                    </a:moveTo>
                    <a:lnTo>
                      <a:pt x="69" y="2"/>
                    </a:lnTo>
                    <a:lnTo>
                      <a:pt x="71" y="2"/>
                    </a:lnTo>
                    <a:lnTo>
                      <a:pt x="71" y="4"/>
                    </a:lnTo>
                    <a:lnTo>
                      <a:pt x="73" y="6"/>
                    </a:lnTo>
                    <a:lnTo>
                      <a:pt x="75" y="8"/>
                    </a:lnTo>
                    <a:lnTo>
                      <a:pt x="75" y="10"/>
                    </a:lnTo>
                    <a:lnTo>
                      <a:pt x="77" y="12"/>
                    </a:lnTo>
                    <a:lnTo>
                      <a:pt x="75" y="12"/>
                    </a:lnTo>
                    <a:lnTo>
                      <a:pt x="75" y="14"/>
                    </a:lnTo>
                    <a:lnTo>
                      <a:pt x="75" y="16"/>
                    </a:lnTo>
                    <a:lnTo>
                      <a:pt x="75" y="18"/>
                    </a:lnTo>
                    <a:lnTo>
                      <a:pt x="75" y="19"/>
                    </a:lnTo>
                    <a:lnTo>
                      <a:pt x="77" y="19"/>
                    </a:lnTo>
                    <a:lnTo>
                      <a:pt x="79" y="19"/>
                    </a:lnTo>
                    <a:lnTo>
                      <a:pt x="81" y="19"/>
                    </a:lnTo>
                    <a:lnTo>
                      <a:pt x="81" y="21"/>
                    </a:lnTo>
                    <a:lnTo>
                      <a:pt x="81" y="23"/>
                    </a:lnTo>
                    <a:lnTo>
                      <a:pt x="83" y="23"/>
                    </a:lnTo>
                    <a:lnTo>
                      <a:pt x="85" y="23"/>
                    </a:lnTo>
                    <a:lnTo>
                      <a:pt x="87" y="23"/>
                    </a:lnTo>
                    <a:lnTo>
                      <a:pt x="87" y="25"/>
                    </a:lnTo>
                    <a:lnTo>
                      <a:pt x="89" y="27"/>
                    </a:lnTo>
                    <a:lnTo>
                      <a:pt x="89" y="29"/>
                    </a:lnTo>
                    <a:lnTo>
                      <a:pt x="89" y="31"/>
                    </a:lnTo>
                    <a:lnTo>
                      <a:pt x="91" y="31"/>
                    </a:lnTo>
                    <a:lnTo>
                      <a:pt x="93" y="31"/>
                    </a:lnTo>
                    <a:lnTo>
                      <a:pt x="93" y="33"/>
                    </a:lnTo>
                    <a:lnTo>
                      <a:pt x="94" y="33"/>
                    </a:lnTo>
                    <a:lnTo>
                      <a:pt x="96" y="33"/>
                    </a:lnTo>
                    <a:lnTo>
                      <a:pt x="96" y="35"/>
                    </a:lnTo>
                    <a:lnTo>
                      <a:pt x="96" y="37"/>
                    </a:lnTo>
                    <a:lnTo>
                      <a:pt x="98" y="37"/>
                    </a:lnTo>
                    <a:lnTo>
                      <a:pt x="98" y="39"/>
                    </a:lnTo>
                    <a:lnTo>
                      <a:pt x="98" y="41"/>
                    </a:lnTo>
                    <a:lnTo>
                      <a:pt x="100" y="41"/>
                    </a:lnTo>
                    <a:lnTo>
                      <a:pt x="98" y="41"/>
                    </a:lnTo>
                    <a:lnTo>
                      <a:pt x="100" y="41"/>
                    </a:lnTo>
                    <a:lnTo>
                      <a:pt x="100" y="43"/>
                    </a:lnTo>
                    <a:lnTo>
                      <a:pt x="102" y="43"/>
                    </a:lnTo>
                    <a:lnTo>
                      <a:pt x="104" y="43"/>
                    </a:lnTo>
                    <a:lnTo>
                      <a:pt x="104" y="45"/>
                    </a:lnTo>
                    <a:lnTo>
                      <a:pt x="106" y="45"/>
                    </a:lnTo>
                    <a:lnTo>
                      <a:pt x="106" y="47"/>
                    </a:lnTo>
                    <a:lnTo>
                      <a:pt x="106" y="48"/>
                    </a:lnTo>
                    <a:lnTo>
                      <a:pt x="108" y="50"/>
                    </a:lnTo>
                    <a:lnTo>
                      <a:pt x="106" y="50"/>
                    </a:lnTo>
                    <a:lnTo>
                      <a:pt x="106" y="48"/>
                    </a:lnTo>
                    <a:lnTo>
                      <a:pt x="104" y="48"/>
                    </a:lnTo>
                    <a:lnTo>
                      <a:pt x="102" y="50"/>
                    </a:lnTo>
                    <a:lnTo>
                      <a:pt x="100" y="50"/>
                    </a:lnTo>
                    <a:lnTo>
                      <a:pt x="98" y="50"/>
                    </a:lnTo>
                    <a:lnTo>
                      <a:pt x="98" y="48"/>
                    </a:lnTo>
                    <a:lnTo>
                      <a:pt x="96" y="48"/>
                    </a:lnTo>
                    <a:lnTo>
                      <a:pt x="94" y="48"/>
                    </a:lnTo>
                    <a:lnTo>
                      <a:pt x="93" y="48"/>
                    </a:lnTo>
                    <a:lnTo>
                      <a:pt x="93" y="47"/>
                    </a:lnTo>
                    <a:lnTo>
                      <a:pt x="91" y="48"/>
                    </a:lnTo>
                    <a:lnTo>
                      <a:pt x="91" y="47"/>
                    </a:lnTo>
                    <a:lnTo>
                      <a:pt x="91" y="48"/>
                    </a:lnTo>
                    <a:lnTo>
                      <a:pt x="91" y="50"/>
                    </a:lnTo>
                    <a:lnTo>
                      <a:pt x="89" y="50"/>
                    </a:lnTo>
                    <a:lnTo>
                      <a:pt x="87" y="50"/>
                    </a:lnTo>
                    <a:lnTo>
                      <a:pt x="85" y="50"/>
                    </a:lnTo>
                    <a:lnTo>
                      <a:pt x="83" y="50"/>
                    </a:lnTo>
                    <a:lnTo>
                      <a:pt x="83" y="48"/>
                    </a:lnTo>
                    <a:lnTo>
                      <a:pt x="83" y="50"/>
                    </a:lnTo>
                    <a:lnTo>
                      <a:pt x="81" y="50"/>
                    </a:lnTo>
                    <a:lnTo>
                      <a:pt x="79" y="50"/>
                    </a:lnTo>
                    <a:lnTo>
                      <a:pt x="79" y="52"/>
                    </a:lnTo>
                    <a:lnTo>
                      <a:pt x="77" y="52"/>
                    </a:lnTo>
                    <a:lnTo>
                      <a:pt x="75" y="52"/>
                    </a:lnTo>
                    <a:lnTo>
                      <a:pt x="75" y="54"/>
                    </a:lnTo>
                    <a:lnTo>
                      <a:pt x="73" y="54"/>
                    </a:lnTo>
                    <a:lnTo>
                      <a:pt x="73" y="52"/>
                    </a:lnTo>
                    <a:lnTo>
                      <a:pt x="71" y="52"/>
                    </a:lnTo>
                    <a:lnTo>
                      <a:pt x="69" y="52"/>
                    </a:lnTo>
                    <a:lnTo>
                      <a:pt x="69" y="54"/>
                    </a:lnTo>
                    <a:lnTo>
                      <a:pt x="67" y="54"/>
                    </a:lnTo>
                    <a:lnTo>
                      <a:pt x="67" y="56"/>
                    </a:lnTo>
                    <a:lnTo>
                      <a:pt x="67" y="58"/>
                    </a:lnTo>
                    <a:lnTo>
                      <a:pt x="65" y="58"/>
                    </a:lnTo>
                    <a:lnTo>
                      <a:pt x="64" y="58"/>
                    </a:lnTo>
                    <a:lnTo>
                      <a:pt x="64" y="56"/>
                    </a:lnTo>
                    <a:lnTo>
                      <a:pt x="62" y="56"/>
                    </a:lnTo>
                    <a:lnTo>
                      <a:pt x="60" y="56"/>
                    </a:lnTo>
                    <a:lnTo>
                      <a:pt x="58" y="56"/>
                    </a:lnTo>
                    <a:lnTo>
                      <a:pt x="56" y="56"/>
                    </a:lnTo>
                    <a:lnTo>
                      <a:pt x="54" y="56"/>
                    </a:lnTo>
                    <a:lnTo>
                      <a:pt x="54" y="54"/>
                    </a:lnTo>
                    <a:lnTo>
                      <a:pt x="52" y="54"/>
                    </a:lnTo>
                    <a:lnTo>
                      <a:pt x="50" y="56"/>
                    </a:lnTo>
                    <a:lnTo>
                      <a:pt x="50" y="54"/>
                    </a:lnTo>
                    <a:lnTo>
                      <a:pt x="50" y="52"/>
                    </a:lnTo>
                    <a:lnTo>
                      <a:pt x="48" y="52"/>
                    </a:lnTo>
                    <a:lnTo>
                      <a:pt x="48" y="50"/>
                    </a:lnTo>
                    <a:lnTo>
                      <a:pt x="46" y="50"/>
                    </a:lnTo>
                    <a:lnTo>
                      <a:pt x="44" y="50"/>
                    </a:lnTo>
                    <a:lnTo>
                      <a:pt x="44" y="48"/>
                    </a:lnTo>
                    <a:lnTo>
                      <a:pt x="42" y="48"/>
                    </a:lnTo>
                    <a:lnTo>
                      <a:pt x="40" y="48"/>
                    </a:lnTo>
                    <a:lnTo>
                      <a:pt x="40" y="50"/>
                    </a:lnTo>
                    <a:lnTo>
                      <a:pt x="38" y="50"/>
                    </a:lnTo>
                    <a:lnTo>
                      <a:pt x="38" y="52"/>
                    </a:lnTo>
                    <a:lnTo>
                      <a:pt x="36" y="52"/>
                    </a:lnTo>
                    <a:lnTo>
                      <a:pt x="36" y="54"/>
                    </a:lnTo>
                    <a:lnTo>
                      <a:pt x="36" y="56"/>
                    </a:lnTo>
                    <a:lnTo>
                      <a:pt x="35" y="56"/>
                    </a:lnTo>
                    <a:lnTo>
                      <a:pt x="35" y="58"/>
                    </a:lnTo>
                    <a:lnTo>
                      <a:pt x="35" y="60"/>
                    </a:lnTo>
                    <a:lnTo>
                      <a:pt x="35" y="62"/>
                    </a:lnTo>
                    <a:lnTo>
                      <a:pt x="35" y="64"/>
                    </a:lnTo>
                    <a:lnTo>
                      <a:pt x="35" y="62"/>
                    </a:lnTo>
                    <a:lnTo>
                      <a:pt x="33" y="62"/>
                    </a:lnTo>
                    <a:lnTo>
                      <a:pt x="31" y="62"/>
                    </a:lnTo>
                    <a:lnTo>
                      <a:pt x="31" y="64"/>
                    </a:lnTo>
                    <a:lnTo>
                      <a:pt x="31" y="62"/>
                    </a:lnTo>
                    <a:lnTo>
                      <a:pt x="29" y="62"/>
                    </a:lnTo>
                    <a:lnTo>
                      <a:pt x="27" y="62"/>
                    </a:lnTo>
                    <a:lnTo>
                      <a:pt x="25" y="62"/>
                    </a:lnTo>
                    <a:lnTo>
                      <a:pt x="23" y="62"/>
                    </a:lnTo>
                    <a:lnTo>
                      <a:pt x="21" y="62"/>
                    </a:lnTo>
                    <a:lnTo>
                      <a:pt x="19" y="62"/>
                    </a:lnTo>
                    <a:lnTo>
                      <a:pt x="17" y="62"/>
                    </a:lnTo>
                    <a:lnTo>
                      <a:pt x="17" y="64"/>
                    </a:lnTo>
                    <a:lnTo>
                      <a:pt x="17" y="66"/>
                    </a:lnTo>
                    <a:lnTo>
                      <a:pt x="17" y="68"/>
                    </a:lnTo>
                    <a:lnTo>
                      <a:pt x="17" y="70"/>
                    </a:lnTo>
                    <a:lnTo>
                      <a:pt x="15" y="70"/>
                    </a:lnTo>
                    <a:lnTo>
                      <a:pt x="15" y="72"/>
                    </a:lnTo>
                    <a:lnTo>
                      <a:pt x="15" y="74"/>
                    </a:lnTo>
                    <a:lnTo>
                      <a:pt x="15" y="72"/>
                    </a:lnTo>
                    <a:lnTo>
                      <a:pt x="13" y="72"/>
                    </a:lnTo>
                    <a:lnTo>
                      <a:pt x="13" y="70"/>
                    </a:lnTo>
                    <a:lnTo>
                      <a:pt x="13" y="68"/>
                    </a:lnTo>
                    <a:lnTo>
                      <a:pt x="13" y="66"/>
                    </a:lnTo>
                    <a:lnTo>
                      <a:pt x="11" y="66"/>
                    </a:lnTo>
                    <a:lnTo>
                      <a:pt x="9" y="64"/>
                    </a:lnTo>
                    <a:lnTo>
                      <a:pt x="7" y="62"/>
                    </a:lnTo>
                    <a:lnTo>
                      <a:pt x="6" y="60"/>
                    </a:lnTo>
                    <a:lnTo>
                      <a:pt x="6" y="58"/>
                    </a:lnTo>
                    <a:lnTo>
                      <a:pt x="6" y="56"/>
                    </a:lnTo>
                    <a:lnTo>
                      <a:pt x="4" y="54"/>
                    </a:lnTo>
                    <a:lnTo>
                      <a:pt x="2" y="54"/>
                    </a:lnTo>
                    <a:lnTo>
                      <a:pt x="2" y="52"/>
                    </a:lnTo>
                    <a:lnTo>
                      <a:pt x="2" y="50"/>
                    </a:lnTo>
                    <a:lnTo>
                      <a:pt x="2" y="48"/>
                    </a:lnTo>
                    <a:lnTo>
                      <a:pt x="2" y="47"/>
                    </a:lnTo>
                    <a:lnTo>
                      <a:pt x="2" y="45"/>
                    </a:lnTo>
                    <a:lnTo>
                      <a:pt x="2" y="43"/>
                    </a:lnTo>
                    <a:lnTo>
                      <a:pt x="0" y="43"/>
                    </a:lnTo>
                    <a:lnTo>
                      <a:pt x="0" y="41"/>
                    </a:lnTo>
                    <a:lnTo>
                      <a:pt x="0" y="43"/>
                    </a:lnTo>
                    <a:lnTo>
                      <a:pt x="0" y="41"/>
                    </a:lnTo>
                    <a:lnTo>
                      <a:pt x="2" y="41"/>
                    </a:lnTo>
                    <a:lnTo>
                      <a:pt x="4" y="39"/>
                    </a:lnTo>
                    <a:lnTo>
                      <a:pt x="4" y="37"/>
                    </a:lnTo>
                    <a:lnTo>
                      <a:pt x="6" y="35"/>
                    </a:lnTo>
                    <a:lnTo>
                      <a:pt x="6" y="33"/>
                    </a:lnTo>
                    <a:lnTo>
                      <a:pt x="7" y="31"/>
                    </a:lnTo>
                    <a:lnTo>
                      <a:pt x="9" y="29"/>
                    </a:lnTo>
                    <a:lnTo>
                      <a:pt x="11" y="29"/>
                    </a:lnTo>
                    <a:lnTo>
                      <a:pt x="13" y="29"/>
                    </a:lnTo>
                    <a:lnTo>
                      <a:pt x="15" y="29"/>
                    </a:lnTo>
                    <a:lnTo>
                      <a:pt x="15" y="27"/>
                    </a:lnTo>
                    <a:lnTo>
                      <a:pt x="17" y="27"/>
                    </a:lnTo>
                    <a:lnTo>
                      <a:pt x="17" y="29"/>
                    </a:lnTo>
                    <a:lnTo>
                      <a:pt x="19" y="29"/>
                    </a:lnTo>
                    <a:lnTo>
                      <a:pt x="21" y="29"/>
                    </a:lnTo>
                    <a:lnTo>
                      <a:pt x="21" y="27"/>
                    </a:lnTo>
                    <a:lnTo>
                      <a:pt x="23" y="27"/>
                    </a:lnTo>
                    <a:lnTo>
                      <a:pt x="25" y="27"/>
                    </a:lnTo>
                    <a:lnTo>
                      <a:pt x="25" y="25"/>
                    </a:lnTo>
                    <a:lnTo>
                      <a:pt x="27" y="25"/>
                    </a:lnTo>
                    <a:lnTo>
                      <a:pt x="29" y="25"/>
                    </a:lnTo>
                    <a:lnTo>
                      <a:pt x="31" y="25"/>
                    </a:lnTo>
                    <a:lnTo>
                      <a:pt x="35" y="25"/>
                    </a:lnTo>
                    <a:lnTo>
                      <a:pt x="35" y="23"/>
                    </a:lnTo>
                    <a:lnTo>
                      <a:pt x="36" y="23"/>
                    </a:lnTo>
                    <a:lnTo>
                      <a:pt x="36" y="21"/>
                    </a:lnTo>
                    <a:lnTo>
                      <a:pt x="38" y="21"/>
                    </a:lnTo>
                    <a:lnTo>
                      <a:pt x="38" y="19"/>
                    </a:lnTo>
                    <a:lnTo>
                      <a:pt x="36" y="19"/>
                    </a:lnTo>
                    <a:lnTo>
                      <a:pt x="36" y="18"/>
                    </a:lnTo>
                    <a:lnTo>
                      <a:pt x="38" y="18"/>
                    </a:lnTo>
                    <a:lnTo>
                      <a:pt x="40" y="18"/>
                    </a:lnTo>
                    <a:lnTo>
                      <a:pt x="42" y="18"/>
                    </a:lnTo>
                    <a:lnTo>
                      <a:pt x="44" y="18"/>
                    </a:lnTo>
                    <a:lnTo>
                      <a:pt x="46" y="16"/>
                    </a:lnTo>
                    <a:lnTo>
                      <a:pt x="46" y="18"/>
                    </a:lnTo>
                    <a:lnTo>
                      <a:pt x="46" y="16"/>
                    </a:lnTo>
                    <a:lnTo>
                      <a:pt x="48" y="16"/>
                    </a:lnTo>
                    <a:lnTo>
                      <a:pt x="50" y="16"/>
                    </a:lnTo>
                    <a:lnTo>
                      <a:pt x="50" y="14"/>
                    </a:lnTo>
                    <a:lnTo>
                      <a:pt x="52" y="14"/>
                    </a:lnTo>
                    <a:lnTo>
                      <a:pt x="54" y="14"/>
                    </a:lnTo>
                    <a:lnTo>
                      <a:pt x="54" y="12"/>
                    </a:lnTo>
                    <a:lnTo>
                      <a:pt x="54" y="10"/>
                    </a:lnTo>
                    <a:lnTo>
                      <a:pt x="54" y="12"/>
                    </a:lnTo>
                    <a:lnTo>
                      <a:pt x="56" y="10"/>
                    </a:lnTo>
                    <a:lnTo>
                      <a:pt x="58" y="10"/>
                    </a:lnTo>
                    <a:lnTo>
                      <a:pt x="58" y="8"/>
                    </a:lnTo>
                    <a:lnTo>
                      <a:pt x="60" y="6"/>
                    </a:lnTo>
                    <a:lnTo>
                      <a:pt x="60" y="8"/>
                    </a:lnTo>
                    <a:lnTo>
                      <a:pt x="60" y="6"/>
                    </a:lnTo>
                    <a:lnTo>
                      <a:pt x="60" y="4"/>
                    </a:lnTo>
                    <a:lnTo>
                      <a:pt x="62" y="4"/>
                    </a:lnTo>
                    <a:lnTo>
                      <a:pt x="62" y="2"/>
                    </a:lnTo>
                    <a:lnTo>
                      <a:pt x="64" y="2"/>
                    </a:lnTo>
                    <a:lnTo>
                      <a:pt x="62" y="2"/>
                    </a:lnTo>
                    <a:lnTo>
                      <a:pt x="64" y="2"/>
                    </a:lnTo>
                    <a:lnTo>
                      <a:pt x="65" y="0"/>
                    </a:lnTo>
                    <a:lnTo>
                      <a:pt x="65" y="2"/>
                    </a:lnTo>
                    <a:lnTo>
                      <a:pt x="65" y="0"/>
                    </a:lnTo>
                    <a:lnTo>
                      <a:pt x="67" y="0"/>
                    </a:lnTo>
                    <a:lnTo>
                      <a:pt x="69"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8" name="Freeform 1533"/>
              <p:cNvSpPr>
                <a:spLocks/>
              </p:cNvSpPr>
              <p:nvPr/>
            </p:nvSpPr>
            <p:spPr bwMode="gray">
              <a:xfrm>
                <a:off x="4472484" y="2255083"/>
                <a:ext cx="61850" cy="90842"/>
              </a:xfrm>
              <a:custGeom>
                <a:avLst/>
                <a:gdLst>
                  <a:gd name="T0" fmla="*/ 47 w 64"/>
                  <a:gd name="T1" fmla="*/ 0 h 94"/>
                  <a:gd name="T2" fmla="*/ 47 w 64"/>
                  <a:gd name="T3" fmla="*/ 2 h 94"/>
                  <a:gd name="T4" fmla="*/ 51 w 64"/>
                  <a:gd name="T5" fmla="*/ 2 h 94"/>
                  <a:gd name="T6" fmla="*/ 53 w 64"/>
                  <a:gd name="T7" fmla="*/ 7 h 94"/>
                  <a:gd name="T8" fmla="*/ 55 w 64"/>
                  <a:gd name="T9" fmla="*/ 13 h 94"/>
                  <a:gd name="T10" fmla="*/ 55 w 64"/>
                  <a:gd name="T11" fmla="*/ 21 h 94"/>
                  <a:gd name="T12" fmla="*/ 58 w 64"/>
                  <a:gd name="T13" fmla="*/ 25 h 94"/>
                  <a:gd name="T14" fmla="*/ 53 w 64"/>
                  <a:gd name="T15" fmla="*/ 27 h 94"/>
                  <a:gd name="T16" fmla="*/ 45 w 64"/>
                  <a:gd name="T17" fmla="*/ 29 h 94"/>
                  <a:gd name="T18" fmla="*/ 55 w 64"/>
                  <a:gd name="T19" fmla="*/ 36 h 94"/>
                  <a:gd name="T20" fmla="*/ 58 w 64"/>
                  <a:gd name="T21" fmla="*/ 44 h 94"/>
                  <a:gd name="T22" fmla="*/ 55 w 64"/>
                  <a:gd name="T23" fmla="*/ 52 h 94"/>
                  <a:gd name="T24" fmla="*/ 49 w 64"/>
                  <a:gd name="T25" fmla="*/ 58 h 94"/>
                  <a:gd name="T26" fmla="*/ 51 w 64"/>
                  <a:gd name="T27" fmla="*/ 60 h 94"/>
                  <a:gd name="T28" fmla="*/ 51 w 64"/>
                  <a:gd name="T29" fmla="*/ 67 h 94"/>
                  <a:gd name="T30" fmla="*/ 55 w 64"/>
                  <a:gd name="T31" fmla="*/ 73 h 94"/>
                  <a:gd name="T32" fmla="*/ 58 w 64"/>
                  <a:gd name="T33" fmla="*/ 81 h 94"/>
                  <a:gd name="T34" fmla="*/ 62 w 64"/>
                  <a:gd name="T35" fmla="*/ 87 h 94"/>
                  <a:gd name="T36" fmla="*/ 62 w 64"/>
                  <a:gd name="T37" fmla="*/ 91 h 94"/>
                  <a:gd name="T38" fmla="*/ 60 w 64"/>
                  <a:gd name="T39" fmla="*/ 94 h 94"/>
                  <a:gd name="T40" fmla="*/ 55 w 64"/>
                  <a:gd name="T41" fmla="*/ 93 h 94"/>
                  <a:gd name="T42" fmla="*/ 53 w 64"/>
                  <a:gd name="T43" fmla="*/ 91 h 94"/>
                  <a:gd name="T44" fmla="*/ 45 w 64"/>
                  <a:gd name="T45" fmla="*/ 91 h 94"/>
                  <a:gd name="T46" fmla="*/ 37 w 64"/>
                  <a:gd name="T47" fmla="*/ 91 h 94"/>
                  <a:gd name="T48" fmla="*/ 31 w 64"/>
                  <a:gd name="T49" fmla="*/ 89 h 94"/>
                  <a:gd name="T50" fmla="*/ 26 w 64"/>
                  <a:gd name="T51" fmla="*/ 91 h 94"/>
                  <a:gd name="T52" fmla="*/ 22 w 64"/>
                  <a:gd name="T53" fmla="*/ 91 h 94"/>
                  <a:gd name="T54" fmla="*/ 12 w 64"/>
                  <a:gd name="T55" fmla="*/ 91 h 94"/>
                  <a:gd name="T56" fmla="*/ 12 w 64"/>
                  <a:gd name="T57" fmla="*/ 87 h 94"/>
                  <a:gd name="T58" fmla="*/ 10 w 64"/>
                  <a:gd name="T59" fmla="*/ 81 h 94"/>
                  <a:gd name="T60" fmla="*/ 8 w 64"/>
                  <a:gd name="T61" fmla="*/ 77 h 94"/>
                  <a:gd name="T62" fmla="*/ 10 w 64"/>
                  <a:gd name="T63" fmla="*/ 75 h 94"/>
                  <a:gd name="T64" fmla="*/ 6 w 64"/>
                  <a:gd name="T65" fmla="*/ 75 h 94"/>
                  <a:gd name="T66" fmla="*/ 4 w 64"/>
                  <a:gd name="T67" fmla="*/ 71 h 94"/>
                  <a:gd name="T68" fmla="*/ 0 w 64"/>
                  <a:gd name="T69" fmla="*/ 69 h 94"/>
                  <a:gd name="T70" fmla="*/ 0 w 64"/>
                  <a:gd name="T71" fmla="*/ 67 h 94"/>
                  <a:gd name="T72" fmla="*/ 4 w 64"/>
                  <a:gd name="T73" fmla="*/ 64 h 94"/>
                  <a:gd name="T74" fmla="*/ 4 w 64"/>
                  <a:gd name="T75" fmla="*/ 60 h 94"/>
                  <a:gd name="T76" fmla="*/ 10 w 64"/>
                  <a:gd name="T77" fmla="*/ 54 h 94"/>
                  <a:gd name="T78" fmla="*/ 14 w 64"/>
                  <a:gd name="T79" fmla="*/ 52 h 94"/>
                  <a:gd name="T80" fmla="*/ 20 w 64"/>
                  <a:gd name="T81" fmla="*/ 52 h 94"/>
                  <a:gd name="T82" fmla="*/ 24 w 64"/>
                  <a:gd name="T83" fmla="*/ 54 h 94"/>
                  <a:gd name="T84" fmla="*/ 28 w 64"/>
                  <a:gd name="T85" fmla="*/ 50 h 94"/>
                  <a:gd name="T86" fmla="*/ 29 w 64"/>
                  <a:gd name="T87" fmla="*/ 44 h 94"/>
                  <a:gd name="T88" fmla="*/ 31 w 64"/>
                  <a:gd name="T89" fmla="*/ 38 h 94"/>
                  <a:gd name="T90" fmla="*/ 33 w 64"/>
                  <a:gd name="T91" fmla="*/ 36 h 94"/>
                  <a:gd name="T92" fmla="*/ 35 w 64"/>
                  <a:gd name="T93" fmla="*/ 35 h 94"/>
                  <a:gd name="T94" fmla="*/ 35 w 64"/>
                  <a:gd name="T95" fmla="*/ 31 h 94"/>
                  <a:gd name="T96" fmla="*/ 39 w 64"/>
                  <a:gd name="T97" fmla="*/ 27 h 94"/>
                  <a:gd name="T98" fmla="*/ 41 w 64"/>
                  <a:gd name="T99" fmla="*/ 21 h 94"/>
                  <a:gd name="T100" fmla="*/ 47 w 64"/>
                  <a:gd name="T101" fmla="*/ 15 h 94"/>
                  <a:gd name="T102" fmla="*/ 51 w 64"/>
                  <a:gd name="T103" fmla="*/ 9 h 94"/>
                  <a:gd name="T104" fmla="*/ 49 w 64"/>
                  <a:gd name="T105" fmla="*/ 6 h 94"/>
                  <a:gd name="T106" fmla="*/ 47 w 64"/>
                  <a:gd name="T10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94">
                    <a:moveTo>
                      <a:pt x="49" y="0"/>
                    </a:moveTo>
                    <a:lnTo>
                      <a:pt x="47" y="0"/>
                    </a:lnTo>
                    <a:lnTo>
                      <a:pt x="49" y="0"/>
                    </a:lnTo>
                    <a:lnTo>
                      <a:pt x="47" y="0"/>
                    </a:lnTo>
                    <a:lnTo>
                      <a:pt x="49" y="2"/>
                    </a:lnTo>
                    <a:lnTo>
                      <a:pt x="47" y="2"/>
                    </a:lnTo>
                    <a:lnTo>
                      <a:pt x="49" y="2"/>
                    </a:lnTo>
                    <a:lnTo>
                      <a:pt x="47" y="2"/>
                    </a:lnTo>
                    <a:lnTo>
                      <a:pt x="49" y="2"/>
                    </a:lnTo>
                    <a:lnTo>
                      <a:pt x="49" y="0"/>
                    </a:lnTo>
                    <a:lnTo>
                      <a:pt x="49" y="2"/>
                    </a:lnTo>
                    <a:lnTo>
                      <a:pt x="51" y="2"/>
                    </a:lnTo>
                    <a:lnTo>
                      <a:pt x="51" y="4"/>
                    </a:lnTo>
                    <a:lnTo>
                      <a:pt x="53" y="4"/>
                    </a:lnTo>
                    <a:lnTo>
                      <a:pt x="53" y="6"/>
                    </a:lnTo>
                    <a:lnTo>
                      <a:pt x="53" y="7"/>
                    </a:lnTo>
                    <a:lnTo>
                      <a:pt x="55" y="7"/>
                    </a:lnTo>
                    <a:lnTo>
                      <a:pt x="55" y="9"/>
                    </a:lnTo>
                    <a:lnTo>
                      <a:pt x="55" y="11"/>
                    </a:lnTo>
                    <a:lnTo>
                      <a:pt x="55" y="13"/>
                    </a:lnTo>
                    <a:lnTo>
                      <a:pt x="55" y="15"/>
                    </a:lnTo>
                    <a:lnTo>
                      <a:pt x="55" y="17"/>
                    </a:lnTo>
                    <a:lnTo>
                      <a:pt x="55" y="19"/>
                    </a:lnTo>
                    <a:lnTo>
                      <a:pt x="55" y="21"/>
                    </a:lnTo>
                    <a:lnTo>
                      <a:pt x="56" y="21"/>
                    </a:lnTo>
                    <a:lnTo>
                      <a:pt x="56" y="23"/>
                    </a:lnTo>
                    <a:lnTo>
                      <a:pt x="56" y="25"/>
                    </a:lnTo>
                    <a:lnTo>
                      <a:pt x="58" y="25"/>
                    </a:lnTo>
                    <a:lnTo>
                      <a:pt x="58" y="27"/>
                    </a:lnTo>
                    <a:lnTo>
                      <a:pt x="56" y="27"/>
                    </a:lnTo>
                    <a:lnTo>
                      <a:pt x="55" y="27"/>
                    </a:lnTo>
                    <a:lnTo>
                      <a:pt x="53" y="27"/>
                    </a:lnTo>
                    <a:lnTo>
                      <a:pt x="51" y="27"/>
                    </a:lnTo>
                    <a:lnTo>
                      <a:pt x="49" y="25"/>
                    </a:lnTo>
                    <a:lnTo>
                      <a:pt x="47" y="27"/>
                    </a:lnTo>
                    <a:lnTo>
                      <a:pt x="45" y="29"/>
                    </a:lnTo>
                    <a:lnTo>
                      <a:pt x="49" y="33"/>
                    </a:lnTo>
                    <a:lnTo>
                      <a:pt x="51" y="35"/>
                    </a:lnTo>
                    <a:lnTo>
                      <a:pt x="53" y="36"/>
                    </a:lnTo>
                    <a:lnTo>
                      <a:pt x="55" y="36"/>
                    </a:lnTo>
                    <a:lnTo>
                      <a:pt x="55" y="38"/>
                    </a:lnTo>
                    <a:lnTo>
                      <a:pt x="56" y="42"/>
                    </a:lnTo>
                    <a:lnTo>
                      <a:pt x="56" y="44"/>
                    </a:lnTo>
                    <a:lnTo>
                      <a:pt x="58" y="44"/>
                    </a:lnTo>
                    <a:lnTo>
                      <a:pt x="58" y="46"/>
                    </a:lnTo>
                    <a:lnTo>
                      <a:pt x="56" y="48"/>
                    </a:lnTo>
                    <a:lnTo>
                      <a:pt x="55" y="50"/>
                    </a:lnTo>
                    <a:lnTo>
                      <a:pt x="55" y="52"/>
                    </a:lnTo>
                    <a:lnTo>
                      <a:pt x="53" y="54"/>
                    </a:lnTo>
                    <a:lnTo>
                      <a:pt x="53" y="56"/>
                    </a:lnTo>
                    <a:lnTo>
                      <a:pt x="51" y="58"/>
                    </a:lnTo>
                    <a:lnTo>
                      <a:pt x="49" y="58"/>
                    </a:lnTo>
                    <a:lnTo>
                      <a:pt x="49" y="60"/>
                    </a:lnTo>
                    <a:lnTo>
                      <a:pt x="49" y="58"/>
                    </a:lnTo>
                    <a:lnTo>
                      <a:pt x="49" y="60"/>
                    </a:lnTo>
                    <a:lnTo>
                      <a:pt x="51" y="60"/>
                    </a:lnTo>
                    <a:lnTo>
                      <a:pt x="51" y="62"/>
                    </a:lnTo>
                    <a:lnTo>
                      <a:pt x="51" y="64"/>
                    </a:lnTo>
                    <a:lnTo>
                      <a:pt x="51" y="65"/>
                    </a:lnTo>
                    <a:lnTo>
                      <a:pt x="51" y="67"/>
                    </a:lnTo>
                    <a:lnTo>
                      <a:pt x="51" y="69"/>
                    </a:lnTo>
                    <a:lnTo>
                      <a:pt x="51" y="71"/>
                    </a:lnTo>
                    <a:lnTo>
                      <a:pt x="53" y="71"/>
                    </a:lnTo>
                    <a:lnTo>
                      <a:pt x="55" y="73"/>
                    </a:lnTo>
                    <a:lnTo>
                      <a:pt x="55" y="75"/>
                    </a:lnTo>
                    <a:lnTo>
                      <a:pt x="55" y="77"/>
                    </a:lnTo>
                    <a:lnTo>
                      <a:pt x="56" y="79"/>
                    </a:lnTo>
                    <a:lnTo>
                      <a:pt x="58" y="81"/>
                    </a:lnTo>
                    <a:lnTo>
                      <a:pt x="60" y="83"/>
                    </a:lnTo>
                    <a:lnTo>
                      <a:pt x="62" y="83"/>
                    </a:lnTo>
                    <a:lnTo>
                      <a:pt x="62" y="85"/>
                    </a:lnTo>
                    <a:lnTo>
                      <a:pt x="62" y="87"/>
                    </a:lnTo>
                    <a:lnTo>
                      <a:pt x="62" y="89"/>
                    </a:lnTo>
                    <a:lnTo>
                      <a:pt x="64" y="89"/>
                    </a:lnTo>
                    <a:lnTo>
                      <a:pt x="64" y="91"/>
                    </a:lnTo>
                    <a:lnTo>
                      <a:pt x="62" y="91"/>
                    </a:lnTo>
                    <a:lnTo>
                      <a:pt x="62" y="93"/>
                    </a:lnTo>
                    <a:lnTo>
                      <a:pt x="64" y="94"/>
                    </a:lnTo>
                    <a:lnTo>
                      <a:pt x="62" y="94"/>
                    </a:lnTo>
                    <a:lnTo>
                      <a:pt x="60" y="94"/>
                    </a:lnTo>
                    <a:lnTo>
                      <a:pt x="60" y="93"/>
                    </a:lnTo>
                    <a:lnTo>
                      <a:pt x="58" y="93"/>
                    </a:lnTo>
                    <a:lnTo>
                      <a:pt x="56" y="93"/>
                    </a:lnTo>
                    <a:lnTo>
                      <a:pt x="55" y="93"/>
                    </a:lnTo>
                    <a:lnTo>
                      <a:pt x="53" y="93"/>
                    </a:lnTo>
                    <a:lnTo>
                      <a:pt x="53" y="91"/>
                    </a:lnTo>
                    <a:lnTo>
                      <a:pt x="53" y="93"/>
                    </a:lnTo>
                    <a:lnTo>
                      <a:pt x="53" y="91"/>
                    </a:lnTo>
                    <a:lnTo>
                      <a:pt x="51" y="91"/>
                    </a:lnTo>
                    <a:lnTo>
                      <a:pt x="49" y="91"/>
                    </a:lnTo>
                    <a:lnTo>
                      <a:pt x="47" y="91"/>
                    </a:lnTo>
                    <a:lnTo>
                      <a:pt x="45" y="91"/>
                    </a:lnTo>
                    <a:lnTo>
                      <a:pt x="43" y="91"/>
                    </a:lnTo>
                    <a:lnTo>
                      <a:pt x="41" y="91"/>
                    </a:lnTo>
                    <a:lnTo>
                      <a:pt x="39" y="91"/>
                    </a:lnTo>
                    <a:lnTo>
                      <a:pt x="37" y="91"/>
                    </a:lnTo>
                    <a:lnTo>
                      <a:pt x="35" y="91"/>
                    </a:lnTo>
                    <a:lnTo>
                      <a:pt x="33" y="91"/>
                    </a:lnTo>
                    <a:lnTo>
                      <a:pt x="31" y="91"/>
                    </a:lnTo>
                    <a:lnTo>
                      <a:pt x="31" y="89"/>
                    </a:lnTo>
                    <a:lnTo>
                      <a:pt x="31" y="91"/>
                    </a:lnTo>
                    <a:lnTo>
                      <a:pt x="29" y="91"/>
                    </a:lnTo>
                    <a:lnTo>
                      <a:pt x="28" y="91"/>
                    </a:lnTo>
                    <a:lnTo>
                      <a:pt x="26" y="91"/>
                    </a:lnTo>
                    <a:lnTo>
                      <a:pt x="26" y="89"/>
                    </a:lnTo>
                    <a:lnTo>
                      <a:pt x="26" y="91"/>
                    </a:lnTo>
                    <a:lnTo>
                      <a:pt x="24" y="91"/>
                    </a:lnTo>
                    <a:lnTo>
                      <a:pt x="22" y="91"/>
                    </a:lnTo>
                    <a:lnTo>
                      <a:pt x="18" y="91"/>
                    </a:lnTo>
                    <a:lnTo>
                      <a:pt x="16" y="91"/>
                    </a:lnTo>
                    <a:lnTo>
                      <a:pt x="14" y="91"/>
                    </a:lnTo>
                    <a:lnTo>
                      <a:pt x="12" y="91"/>
                    </a:lnTo>
                    <a:lnTo>
                      <a:pt x="10" y="91"/>
                    </a:lnTo>
                    <a:lnTo>
                      <a:pt x="10" y="89"/>
                    </a:lnTo>
                    <a:lnTo>
                      <a:pt x="10" y="87"/>
                    </a:lnTo>
                    <a:lnTo>
                      <a:pt x="12" y="87"/>
                    </a:lnTo>
                    <a:lnTo>
                      <a:pt x="12" y="85"/>
                    </a:lnTo>
                    <a:lnTo>
                      <a:pt x="12" y="83"/>
                    </a:lnTo>
                    <a:lnTo>
                      <a:pt x="12" y="81"/>
                    </a:lnTo>
                    <a:lnTo>
                      <a:pt x="10" y="81"/>
                    </a:lnTo>
                    <a:lnTo>
                      <a:pt x="10" y="79"/>
                    </a:lnTo>
                    <a:lnTo>
                      <a:pt x="8" y="77"/>
                    </a:lnTo>
                    <a:lnTo>
                      <a:pt x="10" y="77"/>
                    </a:lnTo>
                    <a:lnTo>
                      <a:pt x="8" y="77"/>
                    </a:lnTo>
                    <a:lnTo>
                      <a:pt x="10" y="77"/>
                    </a:lnTo>
                    <a:lnTo>
                      <a:pt x="10" y="75"/>
                    </a:lnTo>
                    <a:lnTo>
                      <a:pt x="10" y="77"/>
                    </a:lnTo>
                    <a:lnTo>
                      <a:pt x="10" y="75"/>
                    </a:lnTo>
                    <a:lnTo>
                      <a:pt x="8" y="75"/>
                    </a:lnTo>
                    <a:lnTo>
                      <a:pt x="8" y="77"/>
                    </a:lnTo>
                    <a:lnTo>
                      <a:pt x="6" y="77"/>
                    </a:lnTo>
                    <a:lnTo>
                      <a:pt x="6" y="75"/>
                    </a:lnTo>
                    <a:lnTo>
                      <a:pt x="4" y="75"/>
                    </a:lnTo>
                    <a:lnTo>
                      <a:pt x="4" y="73"/>
                    </a:lnTo>
                    <a:lnTo>
                      <a:pt x="2" y="71"/>
                    </a:lnTo>
                    <a:lnTo>
                      <a:pt x="4" y="71"/>
                    </a:lnTo>
                    <a:lnTo>
                      <a:pt x="2" y="71"/>
                    </a:lnTo>
                    <a:lnTo>
                      <a:pt x="4" y="71"/>
                    </a:lnTo>
                    <a:lnTo>
                      <a:pt x="2" y="71"/>
                    </a:lnTo>
                    <a:lnTo>
                      <a:pt x="0" y="69"/>
                    </a:lnTo>
                    <a:lnTo>
                      <a:pt x="2" y="71"/>
                    </a:lnTo>
                    <a:lnTo>
                      <a:pt x="0" y="71"/>
                    </a:lnTo>
                    <a:lnTo>
                      <a:pt x="0" y="69"/>
                    </a:lnTo>
                    <a:lnTo>
                      <a:pt x="0" y="67"/>
                    </a:lnTo>
                    <a:lnTo>
                      <a:pt x="2" y="67"/>
                    </a:lnTo>
                    <a:lnTo>
                      <a:pt x="2" y="65"/>
                    </a:lnTo>
                    <a:lnTo>
                      <a:pt x="2" y="64"/>
                    </a:lnTo>
                    <a:lnTo>
                      <a:pt x="4" y="64"/>
                    </a:lnTo>
                    <a:lnTo>
                      <a:pt x="4" y="62"/>
                    </a:lnTo>
                    <a:lnTo>
                      <a:pt x="2" y="62"/>
                    </a:lnTo>
                    <a:lnTo>
                      <a:pt x="2" y="60"/>
                    </a:lnTo>
                    <a:lnTo>
                      <a:pt x="4" y="60"/>
                    </a:lnTo>
                    <a:lnTo>
                      <a:pt x="6" y="58"/>
                    </a:lnTo>
                    <a:lnTo>
                      <a:pt x="6" y="56"/>
                    </a:lnTo>
                    <a:lnTo>
                      <a:pt x="8" y="56"/>
                    </a:lnTo>
                    <a:lnTo>
                      <a:pt x="10" y="54"/>
                    </a:lnTo>
                    <a:lnTo>
                      <a:pt x="10" y="52"/>
                    </a:lnTo>
                    <a:lnTo>
                      <a:pt x="12" y="52"/>
                    </a:lnTo>
                    <a:lnTo>
                      <a:pt x="14" y="50"/>
                    </a:lnTo>
                    <a:lnTo>
                      <a:pt x="14" y="52"/>
                    </a:lnTo>
                    <a:lnTo>
                      <a:pt x="16" y="52"/>
                    </a:lnTo>
                    <a:lnTo>
                      <a:pt x="18" y="52"/>
                    </a:lnTo>
                    <a:lnTo>
                      <a:pt x="18" y="50"/>
                    </a:lnTo>
                    <a:lnTo>
                      <a:pt x="20" y="52"/>
                    </a:lnTo>
                    <a:lnTo>
                      <a:pt x="22" y="54"/>
                    </a:lnTo>
                    <a:lnTo>
                      <a:pt x="22" y="56"/>
                    </a:lnTo>
                    <a:lnTo>
                      <a:pt x="24" y="56"/>
                    </a:lnTo>
                    <a:lnTo>
                      <a:pt x="24" y="54"/>
                    </a:lnTo>
                    <a:lnTo>
                      <a:pt x="26" y="54"/>
                    </a:lnTo>
                    <a:lnTo>
                      <a:pt x="26" y="52"/>
                    </a:lnTo>
                    <a:lnTo>
                      <a:pt x="26" y="50"/>
                    </a:lnTo>
                    <a:lnTo>
                      <a:pt x="28" y="50"/>
                    </a:lnTo>
                    <a:lnTo>
                      <a:pt x="28" y="48"/>
                    </a:lnTo>
                    <a:lnTo>
                      <a:pt x="28" y="46"/>
                    </a:lnTo>
                    <a:lnTo>
                      <a:pt x="29" y="46"/>
                    </a:lnTo>
                    <a:lnTo>
                      <a:pt x="29" y="44"/>
                    </a:lnTo>
                    <a:lnTo>
                      <a:pt x="29" y="42"/>
                    </a:lnTo>
                    <a:lnTo>
                      <a:pt x="31" y="42"/>
                    </a:lnTo>
                    <a:lnTo>
                      <a:pt x="31" y="40"/>
                    </a:lnTo>
                    <a:lnTo>
                      <a:pt x="31" y="38"/>
                    </a:lnTo>
                    <a:lnTo>
                      <a:pt x="31" y="36"/>
                    </a:lnTo>
                    <a:lnTo>
                      <a:pt x="31" y="38"/>
                    </a:lnTo>
                    <a:lnTo>
                      <a:pt x="33" y="38"/>
                    </a:lnTo>
                    <a:lnTo>
                      <a:pt x="33" y="36"/>
                    </a:lnTo>
                    <a:lnTo>
                      <a:pt x="33" y="38"/>
                    </a:lnTo>
                    <a:lnTo>
                      <a:pt x="33" y="36"/>
                    </a:lnTo>
                    <a:lnTo>
                      <a:pt x="35" y="36"/>
                    </a:lnTo>
                    <a:lnTo>
                      <a:pt x="35" y="35"/>
                    </a:lnTo>
                    <a:lnTo>
                      <a:pt x="35" y="33"/>
                    </a:lnTo>
                    <a:lnTo>
                      <a:pt x="37" y="33"/>
                    </a:lnTo>
                    <a:lnTo>
                      <a:pt x="37" y="31"/>
                    </a:lnTo>
                    <a:lnTo>
                      <a:pt x="35" y="31"/>
                    </a:lnTo>
                    <a:lnTo>
                      <a:pt x="37" y="31"/>
                    </a:lnTo>
                    <a:lnTo>
                      <a:pt x="39" y="31"/>
                    </a:lnTo>
                    <a:lnTo>
                      <a:pt x="39" y="29"/>
                    </a:lnTo>
                    <a:lnTo>
                      <a:pt x="39" y="27"/>
                    </a:lnTo>
                    <a:lnTo>
                      <a:pt x="39" y="25"/>
                    </a:lnTo>
                    <a:lnTo>
                      <a:pt x="41" y="25"/>
                    </a:lnTo>
                    <a:lnTo>
                      <a:pt x="41" y="23"/>
                    </a:lnTo>
                    <a:lnTo>
                      <a:pt x="41" y="21"/>
                    </a:lnTo>
                    <a:lnTo>
                      <a:pt x="43" y="17"/>
                    </a:lnTo>
                    <a:lnTo>
                      <a:pt x="45" y="17"/>
                    </a:lnTo>
                    <a:lnTo>
                      <a:pt x="45" y="15"/>
                    </a:lnTo>
                    <a:lnTo>
                      <a:pt x="47" y="15"/>
                    </a:lnTo>
                    <a:lnTo>
                      <a:pt x="49" y="13"/>
                    </a:lnTo>
                    <a:lnTo>
                      <a:pt x="51" y="13"/>
                    </a:lnTo>
                    <a:lnTo>
                      <a:pt x="51" y="11"/>
                    </a:lnTo>
                    <a:lnTo>
                      <a:pt x="51" y="9"/>
                    </a:lnTo>
                    <a:lnTo>
                      <a:pt x="51" y="7"/>
                    </a:lnTo>
                    <a:lnTo>
                      <a:pt x="49" y="6"/>
                    </a:lnTo>
                    <a:lnTo>
                      <a:pt x="51" y="6"/>
                    </a:lnTo>
                    <a:lnTo>
                      <a:pt x="49" y="6"/>
                    </a:lnTo>
                    <a:lnTo>
                      <a:pt x="47" y="6"/>
                    </a:lnTo>
                    <a:lnTo>
                      <a:pt x="47" y="4"/>
                    </a:lnTo>
                    <a:lnTo>
                      <a:pt x="47" y="2"/>
                    </a:lnTo>
                    <a:lnTo>
                      <a:pt x="47" y="0"/>
                    </a:lnTo>
                    <a:lnTo>
                      <a:pt x="49"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59" name="Freeform 1534"/>
              <p:cNvSpPr>
                <a:spLocks/>
              </p:cNvSpPr>
              <p:nvPr/>
            </p:nvSpPr>
            <p:spPr bwMode="gray">
              <a:xfrm>
                <a:off x="4684126" y="2077266"/>
                <a:ext cx="33824" cy="39622"/>
              </a:xfrm>
              <a:custGeom>
                <a:avLst/>
                <a:gdLst>
                  <a:gd name="T0" fmla="*/ 33 w 35"/>
                  <a:gd name="T1" fmla="*/ 14 h 41"/>
                  <a:gd name="T2" fmla="*/ 23 w 35"/>
                  <a:gd name="T3" fmla="*/ 17 h 41"/>
                  <a:gd name="T4" fmla="*/ 17 w 35"/>
                  <a:gd name="T5" fmla="*/ 21 h 41"/>
                  <a:gd name="T6" fmla="*/ 21 w 35"/>
                  <a:gd name="T7" fmla="*/ 23 h 41"/>
                  <a:gd name="T8" fmla="*/ 25 w 35"/>
                  <a:gd name="T9" fmla="*/ 29 h 41"/>
                  <a:gd name="T10" fmla="*/ 21 w 35"/>
                  <a:gd name="T11" fmla="*/ 29 h 41"/>
                  <a:gd name="T12" fmla="*/ 17 w 35"/>
                  <a:gd name="T13" fmla="*/ 33 h 41"/>
                  <a:gd name="T14" fmla="*/ 13 w 35"/>
                  <a:gd name="T15" fmla="*/ 35 h 41"/>
                  <a:gd name="T16" fmla="*/ 10 w 35"/>
                  <a:gd name="T17" fmla="*/ 41 h 41"/>
                  <a:gd name="T18" fmla="*/ 4 w 35"/>
                  <a:gd name="T19" fmla="*/ 41 h 41"/>
                  <a:gd name="T20" fmla="*/ 0 w 35"/>
                  <a:gd name="T21" fmla="*/ 39 h 41"/>
                  <a:gd name="T22" fmla="*/ 0 w 35"/>
                  <a:gd name="T23" fmla="*/ 37 h 41"/>
                  <a:gd name="T24" fmla="*/ 0 w 35"/>
                  <a:gd name="T25" fmla="*/ 35 h 41"/>
                  <a:gd name="T26" fmla="*/ 0 w 35"/>
                  <a:gd name="T27" fmla="*/ 33 h 41"/>
                  <a:gd name="T28" fmla="*/ 0 w 35"/>
                  <a:gd name="T29" fmla="*/ 31 h 41"/>
                  <a:gd name="T30" fmla="*/ 2 w 35"/>
                  <a:gd name="T31" fmla="*/ 29 h 41"/>
                  <a:gd name="T32" fmla="*/ 2 w 35"/>
                  <a:gd name="T33" fmla="*/ 27 h 41"/>
                  <a:gd name="T34" fmla="*/ 2 w 35"/>
                  <a:gd name="T35" fmla="*/ 25 h 41"/>
                  <a:gd name="T36" fmla="*/ 2 w 35"/>
                  <a:gd name="T37" fmla="*/ 23 h 41"/>
                  <a:gd name="T38" fmla="*/ 4 w 35"/>
                  <a:gd name="T39" fmla="*/ 23 h 41"/>
                  <a:gd name="T40" fmla="*/ 4 w 35"/>
                  <a:gd name="T41" fmla="*/ 21 h 41"/>
                  <a:gd name="T42" fmla="*/ 4 w 35"/>
                  <a:gd name="T43" fmla="*/ 21 h 41"/>
                  <a:gd name="T44" fmla="*/ 4 w 35"/>
                  <a:gd name="T45" fmla="*/ 21 h 41"/>
                  <a:gd name="T46" fmla="*/ 4 w 35"/>
                  <a:gd name="T47" fmla="*/ 19 h 41"/>
                  <a:gd name="T48" fmla="*/ 4 w 35"/>
                  <a:gd name="T49" fmla="*/ 19 h 41"/>
                  <a:gd name="T50" fmla="*/ 4 w 35"/>
                  <a:gd name="T51" fmla="*/ 16 h 41"/>
                  <a:gd name="T52" fmla="*/ 4 w 35"/>
                  <a:gd name="T53" fmla="*/ 14 h 41"/>
                  <a:gd name="T54" fmla="*/ 4 w 35"/>
                  <a:gd name="T55" fmla="*/ 14 h 41"/>
                  <a:gd name="T56" fmla="*/ 4 w 35"/>
                  <a:gd name="T57" fmla="*/ 12 h 41"/>
                  <a:gd name="T58" fmla="*/ 4 w 35"/>
                  <a:gd name="T59" fmla="*/ 12 h 41"/>
                  <a:gd name="T60" fmla="*/ 4 w 35"/>
                  <a:gd name="T61" fmla="*/ 12 h 41"/>
                  <a:gd name="T62" fmla="*/ 4 w 35"/>
                  <a:gd name="T63" fmla="*/ 10 h 41"/>
                  <a:gd name="T64" fmla="*/ 4 w 35"/>
                  <a:gd name="T65" fmla="*/ 10 h 41"/>
                  <a:gd name="T66" fmla="*/ 4 w 35"/>
                  <a:gd name="T67" fmla="*/ 10 h 41"/>
                  <a:gd name="T68" fmla="*/ 4 w 35"/>
                  <a:gd name="T69" fmla="*/ 10 h 41"/>
                  <a:gd name="T70" fmla="*/ 4 w 35"/>
                  <a:gd name="T71" fmla="*/ 10 h 41"/>
                  <a:gd name="T72" fmla="*/ 4 w 35"/>
                  <a:gd name="T73" fmla="*/ 8 h 41"/>
                  <a:gd name="T74" fmla="*/ 4 w 35"/>
                  <a:gd name="T75" fmla="*/ 8 h 41"/>
                  <a:gd name="T76" fmla="*/ 4 w 35"/>
                  <a:gd name="T77" fmla="*/ 8 h 41"/>
                  <a:gd name="T78" fmla="*/ 4 w 35"/>
                  <a:gd name="T79" fmla="*/ 8 h 41"/>
                  <a:gd name="T80" fmla="*/ 6 w 35"/>
                  <a:gd name="T81" fmla="*/ 8 h 41"/>
                  <a:gd name="T82" fmla="*/ 6 w 35"/>
                  <a:gd name="T83" fmla="*/ 6 h 41"/>
                  <a:gd name="T84" fmla="*/ 6 w 35"/>
                  <a:gd name="T85" fmla="*/ 6 h 41"/>
                  <a:gd name="T86" fmla="*/ 8 w 35"/>
                  <a:gd name="T87" fmla="*/ 8 h 41"/>
                  <a:gd name="T88" fmla="*/ 8 w 35"/>
                  <a:gd name="T89" fmla="*/ 8 h 41"/>
                  <a:gd name="T90" fmla="*/ 8 w 35"/>
                  <a:gd name="T91" fmla="*/ 8 h 41"/>
                  <a:gd name="T92" fmla="*/ 10 w 35"/>
                  <a:gd name="T93" fmla="*/ 8 h 41"/>
                  <a:gd name="T94" fmla="*/ 10 w 35"/>
                  <a:gd name="T95" fmla="*/ 10 h 41"/>
                  <a:gd name="T96" fmla="*/ 11 w 35"/>
                  <a:gd name="T97" fmla="*/ 10 h 41"/>
                  <a:gd name="T98" fmla="*/ 15 w 35"/>
                  <a:gd name="T99" fmla="*/ 10 h 41"/>
                  <a:gd name="T100" fmla="*/ 19 w 35"/>
                  <a:gd name="T101" fmla="*/ 8 h 41"/>
                  <a:gd name="T102" fmla="*/ 27 w 35"/>
                  <a:gd name="T103" fmla="*/ 4 h 41"/>
                  <a:gd name="T104" fmla="*/ 33 w 35"/>
                  <a:gd name="T105" fmla="*/ 6 h 41"/>
                  <a:gd name="T106" fmla="*/ 33 w 35"/>
                  <a:gd name="T107" fmla="*/ 10 h 41"/>
                  <a:gd name="T108" fmla="*/ 35 w 35"/>
                  <a:gd name="T109"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41">
                    <a:moveTo>
                      <a:pt x="35" y="12"/>
                    </a:moveTo>
                    <a:lnTo>
                      <a:pt x="35" y="12"/>
                    </a:lnTo>
                    <a:lnTo>
                      <a:pt x="35" y="12"/>
                    </a:lnTo>
                    <a:lnTo>
                      <a:pt x="33" y="14"/>
                    </a:lnTo>
                    <a:lnTo>
                      <a:pt x="33" y="14"/>
                    </a:lnTo>
                    <a:lnTo>
                      <a:pt x="33" y="14"/>
                    </a:lnTo>
                    <a:lnTo>
                      <a:pt x="33" y="14"/>
                    </a:lnTo>
                    <a:lnTo>
                      <a:pt x="31" y="14"/>
                    </a:lnTo>
                    <a:lnTo>
                      <a:pt x="29" y="14"/>
                    </a:lnTo>
                    <a:lnTo>
                      <a:pt x="27" y="16"/>
                    </a:lnTo>
                    <a:lnTo>
                      <a:pt x="27" y="16"/>
                    </a:lnTo>
                    <a:lnTo>
                      <a:pt x="25" y="16"/>
                    </a:lnTo>
                    <a:lnTo>
                      <a:pt x="25" y="16"/>
                    </a:lnTo>
                    <a:lnTo>
                      <a:pt x="23" y="17"/>
                    </a:lnTo>
                    <a:lnTo>
                      <a:pt x="23" y="17"/>
                    </a:lnTo>
                    <a:lnTo>
                      <a:pt x="19" y="17"/>
                    </a:lnTo>
                    <a:lnTo>
                      <a:pt x="17" y="17"/>
                    </a:lnTo>
                    <a:lnTo>
                      <a:pt x="15" y="19"/>
                    </a:lnTo>
                    <a:lnTo>
                      <a:pt x="15" y="19"/>
                    </a:lnTo>
                    <a:lnTo>
                      <a:pt x="17" y="19"/>
                    </a:lnTo>
                    <a:lnTo>
                      <a:pt x="17" y="21"/>
                    </a:lnTo>
                    <a:lnTo>
                      <a:pt x="17" y="21"/>
                    </a:lnTo>
                    <a:lnTo>
                      <a:pt x="19" y="21"/>
                    </a:lnTo>
                    <a:lnTo>
                      <a:pt x="21" y="23"/>
                    </a:lnTo>
                    <a:lnTo>
                      <a:pt x="21" y="23"/>
                    </a:lnTo>
                    <a:lnTo>
                      <a:pt x="21" y="23"/>
                    </a:lnTo>
                    <a:lnTo>
                      <a:pt x="21" y="23"/>
                    </a:lnTo>
                    <a:lnTo>
                      <a:pt x="21" y="23"/>
                    </a:lnTo>
                    <a:lnTo>
                      <a:pt x="21" y="25"/>
                    </a:lnTo>
                    <a:lnTo>
                      <a:pt x="23" y="25"/>
                    </a:lnTo>
                    <a:lnTo>
                      <a:pt x="23" y="27"/>
                    </a:lnTo>
                    <a:lnTo>
                      <a:pt x="23" y="27"/>
                    </a:lnTo>
                    <a:lnTo>
                      <a:pt x="25" y="29"/>
                    </a:lnTo>
                    <a:lnTo>
                      <a:pt x="25" y="29"/>
                    </a:lnTo>
                    <a:lnTo>
                      <a:pt x="25" y="29"/>
                    </a:lnTo>
                    <a:lnTo>
                      <a:pt x="25" y="29"/>
                    </a:lnTo>
                    <a:lnTo>
                      <a:pt x="25" y="29"/>
                    </a:lnTo>
                    <a:lnTo>
                      <a:pt x="23" y="29"/>
                    </a:lnTo>
                    <a:lnTo>
                      <a:pt x="23" y="29"/>
                    </a:lnTo>
                    <a:lnTo>
                      <a:pt x="21" y="29"/>
                    </a:lnTo>
                    <a:lnTo>
                      <a:pt x="21" y="29"/>
                    </a:lnTo>
                    <a:lnTo>
                      <a:pt x="21" y="29"/>
                    </a:lnTo>
                    <a:lnTo>
                      <a:pt x="21" y="31"/>
                    </a:lnTo>
                    <a:lnTo>
                      <a:pt x="21" y="31"/>
                    </a:lnTo>
                    <a:lnTo>
                      <a:pt x="21" y="31"/>
                    </a:lnTo>
                    <a:lnTo>
                      <a:pt x="21" y="33"/>
                    </a:lnTo>
                    <a:lnTo>
                      <a:pt x="21" y="33"/>
                    </a:lnTo>
                    <a:lnTo>
                      <a:pt x="19" y="33"/>
                    </a:lnTo>
                    <a:lnTo>
                      <a:pt x="17" y="33"/>
                    </a:lnTo>
                    <a:lnTo>
                      <a:pt x="17" y="33"/>
                    </a:lnTo>
                    <a:lnTo>
                      <a:pt x="15" y="33"/>
                    </a:lnTo>
                    <a:lnTo>
                      <a:pt x="15" y="35"/>
                    </a:lnTo>
                    <a:lnTo>
                      <a:pt x="13" y="35"/>
                    </a:lnTo>
                    <a:lnTo>
                      <a:pt x="13" y="35"/>
                    </a:lnTo>
                    <a:lnTo>
                      <a:pt x="13" y="35"/>
                    </a:lnTo>
                    <a:lnTo>
                      <a:pt x="13" y="35"/>
                    </a:lnTo>
                    <a:lnTo>
                      <a:pt x="13" y="37"/>
                    </a:lnTo>
                    <a:lnTo>
                      <a:pt x="13" y="37"/>
                    </a:lnTo>
                    <a:lnTo>
                      <a:pt x="11" y="37"/>
                    </a:lnTo>
                    <a:lnTo>
                      <a:pt x="11" y="39"/>
                    </a:lnTo>
                    <a:lnTo>
                      <a:pt x="10" y="39"/>
                    </a:lnTo>
                    <a:lnTo>
                      <a:pt x="10" y="41"/>
                    </a:lnTo>
                    <a:lnTo>
                      <a:pt x="10" y="41"/>
                    </a:lnTo>
                    <a:lnTo>
                      <a:pt x="8" y="41"/>
                    </a:lnTo>
                    <a:lnTo>
                      <a:pt x="8" y="41"/>
                    </a:lnTo>
                    <a:lnTo>
                      <a:pt x="8" y="41"/>
                    </a:lnTo>
                    <a:lnTo>
                      <a:pt x="6" y="41"/>
                    </a:lnTo>
                    <a:lnTo>
                      <a:pt x="6" y="41"/>
                    </a:lnTo>
                    <a:lnTo>
                      <a:pt x="6" y="41"/>
                    </a:lnTo>
                    <a:lnTo>
                      <a:pt x="4" y="41"/>
                    </a:lnTo>
                    <a:lnTo>
                      <a:pt x="2" y="39"/>
                    </a:lnTo>
                    <a:lnTo>
                      <a:pt x="2" y="39"/>
                    </a:lnTo>
                    <a:lnTo>
                      <a:pt x="0" y="39"/>
                    </a:lnTo>
                    <a:lnTo>
                      <a:pt x="0" y="39"/>
                    </a:lnTo>
                    <a:lnTo>
                      <a:pt x="0" y="39"/>
                    </a:lnTo>
                    <a:lnTo>
                      <a:pt x="0" y="39"/>
                    </a:lnTo>
                    <a:lnTo>
                      <a:pt x="0" y="39"/>
                    </a:lnTo>
                    <a:lnTo>
                      <a:pt x="0" y="39"/>
                    </a:lnTo>
                    <a:lnTo>
                      <a:pt x="0" y="37"/>
                    </a:lnTo>
                    <a:lnTo>
                      <a:pt x="0" y="37"/>
                    </a:lnTo>
                    <a:lnTo>
                      <a:pt x="0" y="37"/>
                    </a:lnTo>
                    <a:lnTo>
                      <a:pt x="0" y="37"/>
                    </a:lnTo>
                    <a:lnTo>
                      <a:pt x="0" y="37"/>
                    </a:lnTo>
                    <a:lnTo>
                      <a:pt x="0" y="37"/>
                    </a:lnTo>
                    <a:lnTo>
                      <a:pt x="0" y="37"/>
                    </a:lnTo>
                    <a:lnTo>
                      <a:pt x="0" y="37"/>
                    </a:lnTo>
                    <a:lnTo>
                      <a:pt x="0" y="37"/>
                    </a:lnTo>
                    <a:lnTo>
                      <a:pt x="0" y="37"/>
                    </a:lnTo>
                    <a:lnTo>
                      <a:pt x="0" y="37"/>
                    </a:lnTo>
                    <a:lnTo>
                      <a:pt x="0" y="37"/>
                    </a:lnTo>
                    <a:lnTo>
                      <a:pt x="0" y="35"/>
                    </a:lnTo>
                    <a:lnTo>
                      <a:pt x="0" y="35"/>
                    </a:lnTo>
                    <a:lnTo>
                      <a:pt x="0" y="35"/>
                    </a:lnTo>
                    <a:lnTo>
                      <a:pt x="0" y="35"/>
                    </a:lnTo>
                    <a:lnTo>
                      <a:pt x="0" y="33"/>
                    </a:lnTo>
                    <a:lnTo>
                      <a:pt x="0" y="33"/>
                    </a:lnTo>
                    <a:lnTo>
                      <a:pt x="0" y="33"/>
                    </a:lnTo>
                    <a:lnTo>
                      <a:pt x="0" y="33"/>
                    </a:lnTo>
                    <a:lnTo>
                      <a:pt x="0" y="33"/>
                    </a:lnTo>
                    <a:lnTo>
                      <a:pt x="0" y="33"/>
                    </a:lnTo>
                    <a:lnTo>
                      <a:pt x="0" y="33"/>
                    </a:lnTo>
                    <a:lnTo>
                      <a:pt x="2" y="33"/>
                    </a:lnTo>
                    <a:lnTo>
                      <a:pt x="2" y="31"/>
                    </a:lnTo>
                    <a:lnTo>
                      <a:pt x="2" y="31"/>
                    </a:lnTo>
                    <a:lnTo>
                      <a:pt x="0" y="31"/>
                    </a:lnTo>
                    <a:lnTo>
                      <a:pt x="0" y="31"/>
                    </a:lnTo>
                    <a:lnTo>
                      <a:pt x="2" y="31"/>
                    </a:lnTo>
                    <a:lnTo>
                      <a:pt x="2" y="29"/>
                    </a:lnTo>
                    <a:lnTo>
                      <a:pt x="2" y="29"/>
                    </a:lnTo>
                    <a:lnTo>
                      <a:pt x="2" y="29"/>
                    </a:lnTo>
                    <a:lnTo>
                      <a:pt x="2" y="29"/>
                    </a:lnTo>
                    <a:lnTo>
                      <a:pt x="2" y="29"/>
                    </a:lnTo>
                    <a:lnTo>
                      <a:pt x="2" y="29"/>
                    </a:lnTo>
                    <a:lnTo>
                      <a:pt x="2" y="29"/>
                    </a:lnTo>
                    <a:lnTo>
                      <a:pt x="2" y="29"/>
                    </a:lnTo>
                    <a:lnTo>
                      <a:pt x="2" y="29"/>
                    </a:lnTo>
                    <a:lnTo>
                      <a:pt x="2" y="29"/>
                    </a:lnTo>
                    <a:lnTo>
                      <a:pt x="2" y="29"/>
                    </a:lnTo>
                    <a:lnTo>
                      <a:pt x="2" y="27"/>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3"/>
                    </a:lnTo>
                    <a:lnTo>
                      <a:pt x="2" y="23"/>
                    </a:lnTo>
                    <a:lnTo>
                      <a:pt x="4" y="23"/>
                    </a:lnTo>
                    <a:lnTo>
                      <a:pt x="4" y="23"/>
                    </a:lnTo>
                    <a:lnTo>
                      <a:pt x="4" y="23"/>
                    </a:lnTo>
                    <a:lnTo>
                      <a:pt x="4" y="23"/>
                    </a:lnTo>
                    <a:lnTo>
                      <a:pt x="4" y="23"/>
                    </a:lnTo>
                    <a:lnTo>
                      <a:pt x="4" y="23"/>
                    </a:lnTo>
                    <a:lnTo>
                      <a:pt x="4" y="23"/>
                    </a:lnTo>
                    <a:lnTo>
                      <a:pt x="4" y="23"/>
                    </a:lnTo>
                    <a:lnTo>
                      <a:pt x="4" y="23"/>
                    </a:lnTo>
                    <a:lnTo>
                      <a:pt x="4" y="21"/>
                    </a:lnTo>
                    <a:lnTo>
                      <a:pt x="4" y="21"/>
                    </a:lnTo>
                    <a:lnTo>
                      <a:pt x="4" y="21"/>
                    </a:lnTo>
                    <a:lnTo>
                      <a:pt x="4" y="21"/>
                    </a:lnTo>
                    <a:lnTo>
                      <a:pt x="4" y="21"/>
                    </a:lnTo>
                    <a:lnTo>
                      <a:pt x="4" y="21"/>
                    </a:lnTo>
                    <a:lnTo>
                      <a:pt x="4" y="21"/>
                    </a:lnTo>
                    <a:lnTo>
                      <a:pt x="4" y="21"/>
                    </a:lnTo>
                    <a:lnTo>
                      <a:pt x="4" y="21"/>
                    </a:lnTo>
                    <a:lnTo>
                      <a:pt x="4" y="21"/>
                    </a:lnTo>
                    <a:lnTo>
                      <a:pt x="4" y="21"/>
                    </a:lnTo>
                    <a:lnTo>
                      <a:pt x="4" y="21"/>
                    </a:lnTo>
                    <a:lnTo>
                      <a:pt x="4" y="21"/>
                    </a:lnTo>
                    <a:lnTo>
                      <a:pt x="4" y="21"/>
                    </a:lnTo>
                    <a:lnTo>
                      <a:pt x="4" y="21"/>
                    </a:lnTo>
                    <a:lnTo>
                      <a:pt x="4" y="21"/>
                    </a:lnTo>
                    <a:lnTo>
                      <a:pt x="4" y="21"/>
                    </a:lnTo>
                    <a:lnTo>
                      <a:pt x="4" y="21"/>
                    </a:lnTo>
                    <a:lnTo>
                      <a:pt x="4" y="21"/>
                    </a:lnTo>
                    <a:lnTo>
                      <a:pt x="4" y="19"/>
                    </a:lnTo>
                    <a:lnTo>
                      <a:pt x="4" y="19"/>
                    </a:lnTo>
                    <a:lnTo>
                      <a:pt x="4" y="19"/>
                    </a:lnTo>
                    <a:lnTo>
                      <a:pt x="4" y="19"/>
                    </a:lnTo>
                    <a:lnTo>
                      <a:pt x="4" y="19"/>
                    </a:lnTo>
                    <a:lnTo>
                      <a:pt x="4" y="19"/>
                    </a:lnTo>
                    <a:lnTo>
                      <a:pt x="4" y="19"/>
                    </a:lnTo>
                    <a:lnTo>
                      <a:pt x="4" y="19"/>
                    </a:lnTo>
                    <a:lnTo>
                      <a:pt x="4" y="21"/>
                    </a:lnTo>
                    <a:lnTo>
                      <a:pt x="4" y="19"/>
                    </a:lnTo>
                    <a:lnTo>
                      <a:pt x="4" y="19"/>
                    </a:lnTo>
                    <a:lnTo>
                      <a:pt x="4" y="19"/>
                    </a:lnTo>
                    <a:lnTo>
                      <a:pt x="4" y="19"/>
                    </a:lnTo>
                    <a:lnTo>
                      <a:pt x="4" y="19"/>
                    </a:lnTo>
                    <a:lnTo>
                      <a:pt x="4" y="19"/>
                    </a:lnTo>
                    <a:lnTo>
                      <a:pt x="4" y="19"/>
                    </a:lnTo>
                    <a:lnTo>
                      <a:pt x="4" y="19"/>
                    </a:lnTo>
                    <a:lnTo>
                      <a:pt x="4" y="17"/>
                    </a:lnTo>
                    <a:lnTo>
                      <a:pt x="4" y="17"/>
                    </a:lnTo>
                    <a:lnTo>
                      <a:pt x="4" y="16"/>
                    </a:lnTo>
                    <a:lnTo>
                      <a:pt x="4" y="16"/>
                    </a:lnTo>
                    <a:lnTo>
                      <a:pt x="4" y="16"/>
                    </a:lnTo>
                    <a:lnTo>
                      <a:pt x="4" y="16"/>
                    </a:lnTo>
                    <a:lnTo>
                      <a:pt x="4" y="16"/>
                    </a:lnTo>
                    <a:lnTo>
                      <a:pt x="4" y="16"/>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6" y="8"/>
                    </a:lnTo>
                    <a:lnTo>
                      <a:pt x="6" y="8"/>
                    </a:lnTo>
                    <a:lnTo>
                      <a:pt x="6" y="8"/>
                    </a:lnTo>
                    <a:lnTo>
                      <a:pt x="6" y="8"/>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8" y="6"/>
                    </a:lnTo>
                    <a:lnTo>
                      <a:pt x="8" y="6"/>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8"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10"/>
                    </a:lnTo>
                    <a:lnTo>
                      <a:pt x="10" y="10"/>
                    </a:lnTo>
                    <a:lnTo>
                      <a:pt x="11" y="10"/>
                    </a:lnTo>
                    <a:lnTo>
                      <a:pt x="11" y="10"/>
                    </a:lnTo>
                    <a:lnTo>
                      <a:pt x="11" y="10"/>
                    </a:lnTo>
                    <a:lnTo>
                      <a:pt x="11" y="10"/>
                    </a:lnTo>
                    <a:lnTo>
                      <a:pt x="11" y="10"/>
                    </a:lnTo>
                    <a:lnTo>
                      <a:pt x="11" y="10"/>
                    </a:lnTo>
                    <a:lnTo>
                      <a:pt x="13" y="10"/>
                    </a:lnTo>
                    <a:lnTo>
                      <a:pt x="13" y="10"/>
                    </a:lnTo>
                    <a:lnTo>
                      <a:pt x="13" y="10"/>
                    </a:lnTo>
                    <a:lnTo>
                      <a:pt x="13" y="10"/>
                    </a:lnTo>
                    <a:lnTo>
                      <a:pt x="15" y="10"/>
                    </a:lnTo>
                    <a:lnTo>
                      <a:pt x="15" y="10"/>
                    </a:lnTo>
                    <a:lnTo>
                      <a:pt x="15" y="10"/>
                    </a:lnTo>
                    <a:lnTo>
                      <a:pt x="15" y="10"/>
                    </a:lnTo>
                    <a:lnTo>
                      <a:pt x="17" y="10"/>
                    </a:lnTo>
                    <a:lnTo>
                      <a:pt x="17" y="10"/>
                    </a:lnTo>
                    <a:lnTo>
                      <a:pt x="17" y="10"/>
                    </a:lnTo>
                    <a:lnTo>
                      <a:pt x="17" y="10"/>
                    </a:lnTo>
                    <a:lnTo>
                      <a:pt x="19" y="8"/>
                    </a:lnTo>
                    <a:lnTo>
                      <a:pt x="19" y="8"/>
                    </a:lnTo>
                    <a:lnTo>
                      <a:pt x="21" y="8"/>
                    </a:lnTo>
                    <a:lnTo>
                      <a:pt x="21" y="6"/>
                    </a:lnTo>
                    <a:lnTo>
                      <a:pt x="23" y="6"/>
                    </a:lnTo>
                    <a:lnTo>
                      <a:pt x="23" y="4"/>
                    </a:lnTo>
                    <a:lnTo>
                      <a:pt x="25" y="4"/>
                    </a:lnTo>
                    <a:lnTo>
                      <a:pt x="25" y="4"/>
                    </a:lnTo>
                    <a:lnTo>
                      <a:pt x="27" y="4"/>
                    </a:lnTo>
                    <a:lnTo>
                      <a:pt x="27" y="2"/>
                    </a:lnTo>
                    <a:lnTo>
                      <a:pt x="29" y="2"/>
                    </a:lnTo>
                    <a:lnTo>
                      <a:pt x="31" y="0"/>
                    </a:lnTo>
                    <a:lnTo>
                      <a:pt x="31" y="2"/>
                    </a:lnTo>
                    <a:lnTo>
                      <a:pt x="31" y="2"/>
                    </a:lnTo>
                    <a:lnTo>
                      <a:pt x="33" y="4"/>
                    </a:lnTo>
                    <a:lnTo>
                      <a:pt x="33" y="6"/>
                    </a:lnTo>
                    <a:lnTo>
                      <a:pt x="33" y="6"/>
                    </a:lnTo>
                    <a:lnTo>
                      <a:pt x="33" y="10"/>
                    </a:lnTo>
                    <a:lnTo>
                      <a:pt x="33" y="10"/>
                    </a:lnTo>
                    <a:lnTo>
                      <a:pt x="33" y="10"/>
                    </a:lnTo>
                    <a:lnTo>
                      <a:pt x="33" y="10"/>
                    </a:lnTo>
                    <a:lnTo>
                      <a:pt x="33" y="10"/>
                    </a:lnTo>
                    <a:lnTo>
                      <a:pt x="33" y="10"/>
                    </a:lnTo>
                    <a:lnTo>
                      <a:pt x="33" y="10"/>
                    </a:lnTo>
                    <a:lnTo>
                      <a:pt x="33" y="10"/>
                    </a:lnTo>
                    <a:lnTo>
                      <a:pt x="33" y="10"/>
                    </a:lnTo>
                    <a:lnTo>
                      <a:pt x="35" y="10"/>
                    </a:lnTo>
                    <a:lnTo>
                      <a:pt x="35" y="10"/>
                    </a:lnTo>
                    <a:lnTo>
                      <a:pt x="35" y="10"/>
                    </a:lnTo>
                    <a:lnTo>
                      <a:pt x="35" y="12"/>
                    </a:lnTo>
                    <a:lnTo>
                      <a:pt x="35" y="12"/>
                    </a:lnTo>
                    <a:lnTo>
                      <a:pt x="35" y="12"/>
                    </a:lnTo>
                    <a:lnTo>
                      <a:pt x="35" y="1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0" name="Freeform 1535"/>
              <p:cNvSpPr>
                <a:spLocks/>
              </p:cNvSpPr>
              <p:nvPr/>
            </p:nvSpPr>
            <p:spPr bwMode="gray">
              <a:xfrm>
                <a:off x="4572023" y="1787345"/>
                <a:ext cx="57984" cy="35757"/>
              </a:xfrm>
              <a:custGeom>
                <a:avLst/>
                <a:gdLst>
                  <a:gd name="T0" fmla="*/ 56 w 60"/>
                  <a:gd name="T1" fmla="*/ 12 h 37"/>
                  <a:gd name="T2" fmla="*/ 56 w 60"/>
                  <a:gd name="T3" fmla="*/ 18 h 37"/>
                  <a:gd name="T4" fmla="*/ 56 w 60"/>
                  <a:gd name="T5" fmla="*/ 20 h 37"/>
                  <a:gd name="T6" fmla="*/ 56 w 60"/>
                  <a:gd name="T7" fmla="*/ 22 h 37"/>
                  <a:gd name="T8" fmla="*/ 60 w 60"/>
                  <a:gd name="T9" fmla="*/ 24 h 37"/>
                  <a:gd name="T10" fmla="*/ 60 w 60"/>
                  <a:gd name="T11" fmla="*/ 25 h 37"/>
                  <a:gd name="T12" fmla="*/ 58 w 60"/>
                  <a:gd name="T13" fmla="*/ 29 h 37"/>
                  <a:gd name="T14" fmla="*/ 56 w 60"/>
                  <a:gd name="T15" fmla="*/ 33 h 37"/>
                  <a:gd name="T16" fmla="*/ 52 w 60"/>
                  <a:gd name="T17" fmla="*/ 35 h 37"/>
                  <a:gd name="T18" fmla="*/ 48 w 60"/>
                  <a:gd name="T19" fmla="*/ 37 h 37"/>
                  <a:gd name="T20" fmla="*/ 44 w 60"/>
                  <a:gd name="T21" fmla="*/ 35 h 37"/>
                  <a:gd name="T22" fmla="*/ 40 w 60"/>
                  <a:gd name="T23" fmla="*/ 33 h 37"/>
                  <a:gd name="T24" fmla="*/ 39 w 60"/>
                  <a:gd name="T25" fmla="*/ 29 h 37"/>
                  <a:gd name="T26" fmla="*/ 33 w 60"/>
                  <a:gd name="T27" fmla="*/ 29 h 37"/>
                  <a:gd name="T28" fmla="*/ 31 w 60"/>
                  <a:gd name="T29" fmla="*/ 25 h 37"/>
                  <a:gd name="T30" fmla="*/ 27 w 60"/>
                  <a:gd name="T31" fmla="*/ 27 h 37"/>
                  <a:gd name="T32" fmla="*/ 21 w 60"/>
                  <a:gd name="T33" fmla="*/ 27 h 37"/>
                  <a:gd name="T34" fmla="*/ 17 w 60"/>
                  <a:gd name="T35" fmla="*/ 25 h 37"/>
                  <a:gd name="T36" fmla="*/ 13 w 60"/>
                  <a:gd name="T37" fmla="*/ 27 h 37"/>
                  <a:gd name="T38" fmla="*/ 8 w 60"/>
                  <a:gd name="T39" fmla="*/ 25 h 37"/>
                  <a:gd name="T40" fmla="*/ 2 w 60"/>
                  <a:gd name="T41" fmla="*/ 29 h 37"/>
                  <a:gd name="T42" fmla="*/ 0 w 60"/>
                  <a:gd name="T43" fmla="*/ 29 h 37"/>
                  <a:gd name="T44" fmla="*/ 0 w 60"/>
                  <a:gd name="T45" fmla="*/ 24 h 37"/>
                  <a:gd name="T46" fmla="*/ 0 w 60"/>
                  <a:gd name="T47" fmla="*/ 25 h 37"/>
                  <a:gd name="T48" fmla="*/ 0 w 60"/>
                  <a:gd name="T49" fmla="*/ 20 h 37"/>
                  <a:gd name="T50" fmla="*/ 4 w 60"/>
                  <a:gd name="T51" fmla="*/ 18 h 37"/>
                  <a:gd name="T52" fmla="*/ 4 w 60"/>
                  <a:gd name="T53" fmla="*/ 12 h 37"/>
                  <a:gd name="T54" fmla="*/ 8 w 60"/>
                  <a:gd name="T55" fmla="*/ 8 h 37"/>
                  <a:gd name="T56" fmla="*/ 13 w 60"/>
                  <a:gd name="T57" fmla="*/ 8 h 37"/>
                  <a:gd name="T58" fmla="*/ 17 w 60"/>
                  <a:gd name="T59" fmla="*/ 12 h 37"/>
                  <a:gd name="T60" fmla="*/ 19 w 60"/>
                  <a:gd name="T61" fmla="*/ 16 h 37"/>
                  <a:gd name="T62" fmla="*/ 23 w 60"/>
                  <a:gd name="T63" fmla="*/ 18 h 37"/>
                  <a:gd name="T64" fmla="*/ 27 w 60"/>
                  <a:gd name="T65" fmla="*/ 16 h 37"/>
                  <a:gd name="T66" fmla="*/ 29 w 60"/>
                  <a:gd name="T67" fmla="*/ 12 h 37"/>
                  <a:gd name="T68" fmla="*/ 29 w 60"/>
                  <a:gd name="T69" fmla="*/ 6 h 37"/>
                  <a:gd name="T70" fmla="*/ 29 w 60"/>
                  <a:gd name="T71" fmla="*/ 4 h 37"/>
                  <a:gd name="T72" fmla="*/ 33 w 60"/>
                  <a:gd name="T73" fmla="*/ 2 h 37"/>
                  <a:gd name="T74" fmla="*/ 35 w 60"/>
                  <a:gd name="T75" fmla="*/ 2 h 37"/>
                  <a:gd name="T76" fmla="*/ 37 w 60"/>
                  <a:gd name="T77" fmla="*/ 2 h 37"/>
                  <a:gd name="T78" fmla="*/ 39 w 60"/>
                  <a:gd name="T79" fmla="*/ 2 h 37"/>
                  <a:gd name="T80" fmla="*/ 42 w 60"/>
                  <a:gd name="T81" fmla="*/ 4 h 37"/>
                  <a:gd name="T82" fmla="*/ 46 w 60"/>
                  <a:gd name="T83" fmla="*/ 10 h 37"/>
                  <a:gd name="T84" fmla="*/ 50 w 60"/>
                  <a:gd name="T8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37">
                    <a:moveTo>
                      <a:pt x="52" y="10"/>
                    </a:moveTo>
                    <a:lnTo>
                      <a:pt x="54" y="10"/>
                    </a:lnTo>
                    <a:lnTo>
                      <a:pt x="56" y="12"/>
                    </a:lnTo>
                    <a:lnTo>
                      <a:pt x="56" y="14"/>
                    </a:lnTo>
                    <a:lnTo>
                      <a:pt x="56" y="16"/>
                    </a:lnTo>
                    <a:lnTo>
                      <a:pt x="56" y="18"/>
                    </a:lnTo>
                    <a:lnTo>
                      <a:pt x="56" y="20"/>
                    </a:lnTo>
                    <a:lnTo>
                      <a:pt x="54" y="20"/>
                    </a:lnTo>
                    <a:lnTo>
                      <a:pt x="56" y="20"/>
                    </a:lnTo>
                    <a:lnTo>
                      <a:pt x="58" y="20"/>
                    </a:lnTo>
                    <a:lnTo>
                      <a:pt x="58" y="22"/>
                    </a:lnTo>
                    <a:lnTo>
                      <a:pt x="56" y="22"/>
                    </a:lnTo>
                    <a:lnTo>
                      <a:pt x="58" y="22"/>
                    </a:lnTo>
                    <a:lnTo>
                      <a:pt x="58" y="24"/>
                    </a:lnTo>
                    <a:lnTo>
                      <a:pt x="60" y="24"/>
                    </a:lnTo>
                    <a:lnTo>
                      <a:pt x="58" y="24"/>
                    </a:lnTo>
                    <a:lnTo>
                      <a:pt x="58" y="25"/>
                    </a:lnTo>
                    <a:lnTo>
                      <a:pt x="60" y="25"/>
                    </a:lnTo>
                    <a:lnTo>
                      <a:pt x="60" y="27"/>
                    </a:lnTo>
                    <a:lnTo>
                      <a:pt x="60" y="29"/>
                    </a:lnTo>
                    <a:lnTo>
                      <a:pt x="58" y="29"/>
                    </a:lnTo>
                    <a:lnTo>
                      <a:pt x="58" y="31"/>
                    </a:lnTo>
                    <a:lnTo>
                      <a:pt x="56" y="31"/>
                    </a:lnTo>
                    <a:lnTo>
                      <a:pt x="56" y="33"/>
                    </a:lnTo>
                    <a:lnTo>
                      <a:pt x="54" y="33"/>
                    </a:lnTo>
                    <a:lnTo>
                      <a:pt x="54" y="35"/>
                    </a:lnTo>
                    <a:lnTo>
                      <a:pt x="52" y="35"/>
                    </a:lnTo>
                    <a:lnTo>
                      <a:pt x="50" y="35"/>
                    </a:lnTo>
                    <a:lnTo>
                      <a:pt x="48" y="35"/>
                    </a:lnTo>
                    <a:lnTo>
                      <a:pt x="48" y="37"/>
                    </a:lnTo>
                    <a:lnTo>
                      <a:pt x="46" y="37"/>
                    </a:lnTo>
                    <a:lnTo>
                      <a:pt x="44" y="37"/>
                    </a:lnTo>
                    <a:lnTo>
                      <a:pt x="44" y="35"/>
                    </a:lnTo>
                    <a:lnTo>
                      <a:pt x="42" y="35"/>
                    </a:lnTo>
                    <a:lnTo>
                      <a:pt x="42" y="33"/>
                    </a:lnTo>
                    <a:lnTo>
                      <a:pt x="40" y="33"/>
                    </a:lnTo>
                    <a:lnTo>
                      <a:pt x="40" y="31"/>
                    </a:lnTo>
                    <a:lnTo>
                      <a:pt x="39" y="31"/>
                    </a:lnTo>
                    <a:lnTo>
                      <a:pt x="39" y="29"/>
                    </a:lnTo>
                    <a:lnTo>
                      <a:pt x="37" y="29"/>
                    </a:lnTo>
                    <a:lnTo>
                      <a:pt x="35" y="29"/>
                    </a:lnTo>
                    <a:lnTo>
                      <a:pt x="33" y="29"/>
                    </a:lnTo>
                    <a:lnTo>
                      <a:pt x="33" y="27"/>
                    </a:lnTo>
                    <a:lnTo>
                      <a:pt x="33" y="25"/>
                    </a:lnTo>
                    <a:lnTo>
                      <a:pt x="31" y="25"/>
                    </a:lnTo>
                    <a:lnTo>
                      <a:pt x="31" y="27"/>
                    </a:lnTo>
                    <a:lnTo>
                      <a:pt x="29" y="27"/>
                    </a:lnTo>
                    <a:lnTo>
                      <a:pt x="27" y="27"/>
                    </a:lnTo>
                    <a:lnTo>
                      <a:pt x="25" y="27"/>
                    </a:lnTo>
                    <a:lnTo>
                      <a:pt x="23" y="27"/>
                    </a:lnTo>
                    <a:lnTo>
                      <a:pt x="21" y="27"/>
                    </a:lnTo>
                    <a:lnTo>
                      <a:pt x="19" y="27"/>
                    </a:lnTo>
                    <a:lnTo>
                      <a:pt x="17" y="27"/>
                    </a:lnTo>
                    <a:lnTo>
                      <a:pt x="17" y="25"/>
                    </a:lnTo>
                    <a:lnTo>
                      <a:pt x="15" y="25"/>
                    </a:lnTo>
                    <a:lnTo>
                      <a:pt x="15" y="27"/>
                    </a:lnTo>
                    <a:lnTo>
                      <a:pt x="13" y="27"/>
                    </a:lnTo>
                    <a:lnTo>
                      <a:pt x="13" y="25"/>
                    </a:lnTo>
                    <a:lnTo>
                      <a:pt x="10" y="25"/>
                    </a:lnTo>
                    <a:lnTo>
                      <a:pt x="8" y="25"/>
                    </a:lnTo>
                    <a:lnTo>
                      <a:pt x="6" y="27"/>
                    </a:lnTo>
                    <a:lnTo>
                      <a:pt x="4" y="29"/>
                    </a:lnTo>
                    <a:lnTo>
                      <a:pt x="2" y="29"/>
                    </a:lnTo>
                    <a:lnTo>
                      <a:pt x="2" y="31"/>
                    </a:lnTo>
                    <a:lnTo>
                      <a:pt x="0" y="31"/>
                    </a:lnTo>
                    <a:lnTo>
                      <a:pt x="0" y="29"/>
                    </a:lnTo>
                    <a:lnTo>
                      <a:pt x="0" y="27"/>
                    </a:lnTo>
                    <a:lnTo>
                      <a:pt x="0" y="25"/>
                    </a:lnTo>
                    <a:lnTo>
                      <a:pt x="0" y="24"/>
                    </a:lnTo>
                    <a:lnTo>
                      <a:pt x="0" y="25"/>
                    </a:lnTo>
                    <a:lnTo>
                      <a:pt x="2" y="25"/>
                    </a:lnTo>
                    <a:lnTo>
                      <a:pt x="0" y="25"/>
                    </a:lnTo>
                    <a:lnTo>
                      <a:pt x="0" y="24"/>
                    </a:lnTo>
                    <a:lnTo>
                      <a:pt x="0" y="22"/>
                    </a:lnTo>
                    <a:lnTo>
                      <a:pt x="0" y="20"/>
                    </a:lnTo>
                    <a:lnTo>
                      <a:pt x="2" y="20"/>
                    </a:lnTo>
                    <a:lnTo>
                      <a:pt x="2" y="18"/>
                    </a:lnTo>
                    <a:lnTo>
                      <a:pt x="4" y="18"/>
                    </a:lnTo>
                    <a:lnTo>
                      <a:pt x="4" y="16"/>
                    </a:lnTo>
                    <a:lnTo>
                      <a:pt x="4" y="14"/>
                    </a:lnTo>
                    <a:lnTo>
                      <a:pt x="4" y="12"/>
                    </a:lnTo>
                    <a:lnTo>
                      <a:pt x="6" y="10"/>
                    </a:lnTo>
                    <a:lnTo>
                      <a:pt x="6" y="8"/>
                    </a:lnTo>
                    <a:lnTo>
                      <a:pt x="8" y="8"/>
                    </a:lnTo>
                    <a:lnTo>
                      <a:pt x="10" y="8"/>
                    </a:lnTo>
                    <a:lnTo>
                      <a:pt x="13" y="6"/>
                    </a:lnTo>
                    <a:lnTo>
                      <a:pt x="13" y="8"/>
                    </a:lnTo>
                    <a:lnTo>
                      <a:pt x="15" y="10"/>
                    </a:lnTo>
                    <a:lnTo>
                      <a:pt x="17" y="10"/>
                    </a:lnTo>
                    <a:lnTo>
                      <a:pt x="17" y="12"/>
                    </a:lnTo>
                    <a:lnTo>
                      <a:pt x="17" y="14"/>
                    </a:lnTo>
                    <a:lnTo>
                      <a:pt x="19" y="14"/>
                    </a:lnTo>
                    <a:lnTo>
                      <a:pt x="19" y="16"/>
                    </a:lnTo>
                    <a:lnTo>
                      <a:pt x="21" y="16"/>
                    </a:lnTo>
                    <a:lnTo>
                      <a:pt x="21" y="18"/>
                    </a:lnTo>
                    <a:lnTo>
                      <a:pt x="23" y="18"/>
                    </a:lnTo>
                    <a:lnTo>
                      <a:pt x="25" y="18"/>
                    </a:lnTo>
                    <a:lnTo>
                      <a:pt x="25" y="16"/>
                    </a:lnTo>
                    <a:lnTo>
                      <a:pt x="27" y="16"/>
                    </a:lnTo>
                    <a:lnTo>
                      <a:pt x="27" y="14"/>
                    </a:lnTo>
                    <a:lnTo>
                      <a:pt x="29" y="14"/>
                    </a:lnTo>
                    <a:lnTo>
                      <a:pt x="29" y="12"/>
                    </a:lnTo>
                    <a:lnTo>
                      <a:pt x="29" y="10"/>
                    </a:lnTo>
                    <a:lnTo>
                      <a:pt x="29" y="8"/>
                    </a:lnTo>
                    <a:lnTo>
                      <a:pt x="29" y="6"/>
                    </a:lnTo>
                    <a:lnTo>
                      <a:pt x="27" y="6"/>
                    </a:lnTo>
                    <a:lnTo>
                      <a:pt x="27" y="4"/>
                    </a:lnTo>
                    <a:lnTo>
                      <a:pt x="29" y="4"/>
                    </a:lnTo>
                    <a:lnTo>
                      <a:pt x="29" y="2"/>
                    </a:lnTo>
                    <a:lnTo>
                      <a:pt x="31" y="2"/>
                    </a:lnTo>
                    <a:lnTo>
                      <a:pt x="33" y="2"/>
                    </a:lnTo>
                    <a:lnTo>
                      <a:pt x="33" y="0"/>
                    </a:lnTo>
                    <a:lnTo>
                      <a:pt x="35" y="0"/>
                    </a:lnTo>
                    <a:lnTo>
                      <a:pt x="35" y="2"/>
                    </a:lnTo>
                    <a:lnTo>
                      <a:pt x="35" y="0"/>
                    </a:lnTo>
                    <a:lnTo>
                      <a:pt x="37" y="0"/>
                    </a:lnTo>
                    <a:lnTo>
                      <a:pt x="37" y="2"/>
                    </a:lnTo>
                    <a:lnTo>
                      <a:pt x="37" y="0"/>
                    </a:lnTo>
                    <a:lnTo>
                      <a:pt x="37" y="2"/>
                    </a:lnTo>
                    <a:lnTo>
                      <a:pt x="39" y="2"/>
                    </a:lnTo>
                    <a:lnTo>
                      <a:pt x="39" y="4"/>
                    </a:lnTo>
                    <a:lnTo>
                      <a:pt x="40" y="4"/>
                    </a:lnTo>
                    <a:lnTo>
                      <a:pt x="42" y="4"/>
                    </a:lnTo>
                    <a:lnTo>
                      <a:pt x="42" y="6"/>
                    </a:lnTo>
                    <a:lnTo>
                      <a:pt x="44" y="8"/>
                    </a:lnTo>
                    <a:lnTo>
                      <a:pt x="46" y="10"/>
                    </a:lnTo>
                    <a:lnTo>
                      <a:pt x="46" y="8"/>
                    </a:lnTo>
                    <a:lnTo>
                      <a:pt x="48" y="8"/>
                    </a:lnTo>
                    <a:lnTo>
                      <a:pt x="50" y="8"/>
                    </a:lnTo>
                    <a:lnTo>
                      <a:pt x="52" y="8"/>
                    </a:lnTo>
                    <a:lnTo>
                      <a:pt x="52" y="1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1" name="Freeform 1536"/>
              <p:cNvSpPr>
                <a:spLocks/>
              </p:cNvSpPr>
              <p:nvPr/>
            </p:nvSpPr>
            <p:spPr bwMode="gray">
              <a:xfrm>
                <a:off x="4598116" y="2261848"/>
                <a:ext cx="93741" cy="69581"/>
              </a:xfrm>
              <a:custGeom>
                <a:avLst/>
                <a:gdLst>
                  <a:gd name="T0" fmla="*/ 81 w 97"/>
                  <a:gd name="T1" fmla="*/ 28 h 72"/>
                  <a:gd name="T2" fmla="*/ 79 w 97"/>
                  <a:gd name="T3" fmla="*/ 31 h 72"/>
                  <a:gd name="T4" fmla="*/ 75 w 97"/>
                  <a:gd name="T5" fmla="*/ 31 h 72"/>
                  <a:gd name="T6" fmla="*/ 73 w 97"/>
                  <a:gd name="T7" fmla="*/ 31 h 72"/>
                  <a:gd name="T8" fmla="*/ 71 w 97"/>
                  <a:gd name="T9" fmla="*/ 35 h 72"/>
                  <a:gd name="T10" fmla="*/ 75 w 97"/>
                  <a:gd name="T11" fmla="*/ 37 h 72"/>
                  <a:gd name="T12" fmla="*/ 79 w 97"/>
                  <a:gd name="T13" fmla="*/ 39 h 72"/>
                  <a:gd name="T14" fmla="*/ 83 w 97"/>
                  <a:gd name="T15" fmla="*/ 43 h 72"/>
                  <a:gd name="T16" fmla="*/ 85 w 97"/>
                  <a:gd name="T17" fmla="*/ 47 h 72"/>
                  <a:gd name="T18" fmla="*/ 87 w 97"/>
                  <a:gd name="T19" fmla="*/ 51 h 72"/>
                  <a:gd name="T20" fmla="*/ 89 w 97"/>
                  <a:gd name="T21" fmla="*/ 55 h 72"/>
                  <a:gd name="T22" fmla="*/ 93 w 97"/>
                  <a:gd name="T23" fmla="*/ 57 h 72"/>
                  <a:gd name="T24" fmla="*/ 95 w 97"/>
                  <a:gd name="T25" fmla="*/ 60 h 72"/>
                  <a:gd name="T26" fmla="*/ 95 w 97"/>
                  <a:gd name="T27" fmla="*/ 64 h 72"/>
                  <a:gd name="T28" fmla="*/ 93 w 97"/>
                  <a:gd name="T29" fmla="*/ 62 h 72"/>
                  <a:gd name="T30" fmla="*/ 89 w 97"/>
                  <a:gd name="T31" fmla="*/ 60 h 72"/>
                  <a:gd name="T32" fmla="*/ 85 w 97"/>
                  <a:gd name="T33" fmla="*/ 62 h 72"/>
                  <a:gd name="T34" fmla="*/ 81 w 97"/>
                  <a:gd name="T35" fmla="*/ 66 h 72"/>
                  <a:gd name="T36" fmla="*/ 75 w 97"/>
                  <a:gd name="T37" fmla="*/ 70 h 72"/>
                  <a:gd name="T38" fmla="*/ 70 w 97"/>
                  <a:gd name="T39" fmla="*/ 70 h 72"/>
                  <a:gd name="T40" fmla="*/ 64 w 97"/>
                  <a:gd name="T41" fmla="*/ 72 h 72"/>
                  <a:gd name="T42" fmla="*/ 60 w 97"/>
                  <a:gd name="T43" fmla="*/ 72 h 72"/>
                  <a:gd name="T44" fmla="*/ 56 w 97"/>
                  <a:gd name="T45" fmla="*/ 72 h 72"/>
                  <a:gd name="T46" fmla="*/ 52 w 97"/>
                  <a:gd name="T47" fmla="*/ 70 h 72"/>
                  <a:gd name="T48" fmla="*/ 48 w 97"/>
                  <a:gd name="T49" fmla="*/ 68 h 72"/>
                  <a:gd name="T50" fmla="*/ 46 w 97"/>
                  <a:gd name="T51" fmla="*/ 64 h 72"/>
                  <a:gd name="T52" fmla="*/ 42 w 97"/>
                  <a:gd name="T53" fmla="*/ 62 h 72"/>
                  <a:gd name="T54" fmla="*/ 41 w 97"/>
                  <a:gd name="T55" fmla="*/ 66 h 72"/>
                  <a:gd name="T56" fmla="*/ 37 w 97"/>
                  <a:gd name="T57" fmla="*/ 64 h 72"/>
                  <a:gd name="T58" fmla="*/ 33 w 97"/>
                  <a:gd name="T59" fmla="*/ 66 h 72"/>
                  <a:gd name="T60" fmla="*/ 29 w 97"/>
                  <a:gd name="T61" fmla="*/ 64 h 72"/>
                  <a:gd name="T62" fmla="*/ 27 w 97"/>
                  <a:gd name="T63" fmla="*/ 60 h 72"/>
                  <a:gd name="T64" fmla="*/ 25 w 97"/>
                  <a:gd name="T65" fmla="*/ 55 h 72"/>
                  <a:gd name="T66" fmla="*/ 21 w 97"/>
                  <a:gd name="T67" fmla="*/ 53 h 72"/>
                  <a:gd name="T68" fmla="*/ 17 w 97"/>
                  <a:gd name="T69" fmla="*/ 51 h 72"/>
                  <a:gd name="T70" fmla="*/ 17 w 97"/>
                  <a:gd name="T71" fmla="*/ 49 h 72"/>
                  <a:gd name="T72" fmla="*/ 15 w 97"/>
                  <a:gd name="T73" fmla="*/ 45 h 72"/>
                  <a:gd name="T74" fmla="*/ 12 w 97"/>
                  <a:gd name="T75" fmla="*/ 43 h 72"/>
                  <a:gd name="T76" fmla="*/ 8 w 97"/>
                  <a:gd name="T77" fmla="*/ 41 h 72"/>
                  <a:gd name="T78" fmla="*/ 6 w 97"/>
                  <a:gd name="T79" fmla="*/ 35 h 72"/>
                  <a:gd name="T80" fmla="*/ 2 w 97"/>
                  <a:gd name="T81" fmla="*/ 33 h 72"/>
                  <a:gd name="T82" fmla="*/ 0 w 97"/>
                  <a:gd name="T83" fmla="*/ 29 h 72"/>
                  <a:gd name="T84" fmla="*/ 4 w 97"/>
                  <a:gd name="T85" fmla="*/ 24 h 72"/>
                  <a:gd name="T86" fmla="*/ 6 w 97"/>
                  <a:gd name="T87" fmla="*/ 20 h 72"/>
                  <a:gd name="T88" fmla="*/ 10 w 97"/>
                  <a:gd name="T89" fmla="*/ 16 h 72"/>
                  <a:gd name="T90" fmla="*/ 13 w 97"/>
                  <a:gd name="T91" fmla="*/ 18 h 72"/>
                  <a:gd name="T92" fmla="*/ 17 w 97"/>
                  <a:gd name="T93" fmla="*/ 22 h 72"/>
                  <a:gd name="T94" fmla="*/ 25 w 97"/>
                  <a:gd name="T95" fmla="*/ 22 h 72"/>
                  <a:gd name="T96" fmla="*/ 31 w 97"/>
                  <a:gd name="T97" fmla="*/ 22 h 72"/>
                  <a:gd name="T98" fmla="*/ 39 w 97"/>
                  <a:gd name="T99" fmla="*/ 24 h 72"/>
                  <a:gd name="T100" fmla="*/ 42 w 97"/>
                  <a:gd name="T101" fmla="*/ 20 h 72"/>
                  <a:gd name="T102" fmla="*/ 46 w 97"/>
                  <a:gd name="T103" fmla="*/ 16 h 72"/>
                  <a:gd name="T104" fmla="*/ 52 w 97"/>
                  <a:gd name="T105" fmla="*/ 20 h 72"/>
                  <a:gd name="T106" fmla="*/ 58 w 97"/>
                  <a:gd name="T107" fmla="*/ 20 h 72"/>
                  <a:gd name="T108" fmla="*/ 62 w 97"/>
                  <a:gd name="T109" fmla="*/ 16 h 72"/>
                  <a:gd name="T110" fmla="*/ 68 w 97"/>
                  <a:gd name="T111" fmla="*/ 10 h 72"/>
                  <a:gd name="T112" fmla="*/ 68 w 97"/>
                  <a:gd name="T113" fmla="*/ 4 h 72"/>
                  <a:gd name="T114" fmla="*/ 70 w 97"/>
                  <a:gd name="T115" fmla="*/ 2 h 72"/>
                  <a:gd name="T116" fmla="*/ 73 w 97"/>
                  <a:gd name="T117" fmla="*/ 2 h 72"/>
                  <a:gd name="T118" fmla="*/ 73 w 97"/>
                  <a:gd name="T119" fmla="*/ 8 h 72"/>
                  <a:gd name="T120" fmla="*/ 77 w 97"/>
                  <a:gd name="T121" fmla="*/ 16 h 72"/>
                  <a:gd name="T122" fmla="*/ 81 w 97"/>
                  <a:gd name="T123" fmla="*/ 20 h 72"/>
                  <a:gd name="T124" fmla="*/ 81 w 97"/>
                  <a:gd name="T125"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72">
                    <a:moveTo>
                      <a:pt x="81" y="24"/>
                    </a:moveTo>
                    <a:lnTo>
                      <a:pt x="81" y="26"/>
                    </a:lnTo>
                    <a:lnTo>
                      <a:pt x="81" y="28"/>
                    </a:lnTo>
                    <a:lnTo>
                      <a:pt x="81" y="29"/>
                    </a:lnTo>
                    <a:lnTo>
                      <a:pt x="81" y="31"/>
                    </a:lnTo>
                    <a:lnTo>
                      <a:pt x="79" y="31"/>
                    </a:lnTo>
                    <a:lnTo>
                      <a:pt x="79" y="33"/>
                    </a:lnTo>
                    <a:lnTo>
                      <a:pt x="77" y="31"/>
                    </a:lnTo>
                    <a:lnTo>
                      <a:pt x="75" y="31"/>
                    </a:lnTo>
                    <a:lnTo>
                      <a:pt x="77" y="31"/>
                    </a:lnTo>
                    <a:lnTo>
                      <a:pt x="75" y="31"/>
                    </a:lnTo>
                    <a:lnTo>
                      <a:pt x="73" y="31"/>
                    </a:lnTo>
                    <a:lnTo>
                      <a:pt x="73" y="33"/>
                    </a:lnTo>
                    <a:lnTo>
                      <a:pt x="73" y="35"/>
                    </a:lnTo>
                    <a:lnTo>
                      <a:pt x="71" y="35"/>
                    </a:lnTo>
                    <a:lnTo>
                      <a:pt x="71" y="37"/>
                    </a:lnTo>
                    <a:lnTo>
                      <a:pt x="73" y="37"/>
                    </a:lnTo>
                    <a:lnTo>
                      <a:pt x="75" y="37"/>
                    </a:lnTo>
                    <a:lnTo>
                      <a:pt x="77" y="37"/>
                    </a:lnTo>
                    <a:lnTo>
                      <a:pt x="77" y="39"/>
                    </a:lnTo>
                    <a:lnTo>
                      <a:pt x="79" y="39"/>
                    </a:lnTo>
                    <a:lnTo>
                      <a:pt x="81" y="41"/>
                    </a:lnTo>
                    <a:lnTo>
                      <a:pt x="81" y="43"/>
                    </a:lnTo>
                    <a:lnTo>
                      <a:pt x="83" y="43"/>
                    </a:lnTo>
                    <a:lnTo>
                      <a:pt x="83" y="45"/>
                    </a:lnTo>
                    <a:lnTo>
                      <a:pt x="85" y="45"/>
                    </a:lnTo>
                    <a:lnTo>
                      <a:pt x="85" y="47"/>
                    </a:lnTo>
                    <a:lnTo>
                      <a:pt x="87" y="47"/>
                    </a:lnTo>
                    <a:lnTo>
                      <a:pt x="87" y="49"/>
                    </a:lnTo>
                    <a:lnTo>
                      <a:pt x="87" y="51"/>
                    </a:lnTo>
                    <a:lnTo>
                      <a:pt x="89" y="51"/>
                    </a:lnTo>
                    <a:lnTo>
                      <a:pt x="89" y="53"/>
                    </a:lnTo>
                    <a:lnTo>
                      <a:pt x="89" y="55"/>
                    </a:lnTo>
                    <a:lnTo>
                      <a:pt x="91" y="55"/>
                    </a:lnTo>
                    <a:lnTo>
                      <a:pt x="91" y="57"/>
                    </a:lnTo>
                    <a:lnTo>
                      <a:pt x="93" y="57"/>
                    </a:lnTo>
                    <a:lnTo>
                      <a:pt x="95" y="57"/>
                    </a:lnTo>
                    <a:lnTo>
                      <a:pt x="95" y="58"/>
                    </a:lnTo>
                    <a:lnTo>
                      <a:pt x="95" y="60"/>
                    </a:lnTo>
                    <a:lnTo>
                      <a:pt x="95" y="62"/>
                    </a:lnTo>
                    <a:lnTo>
                      <a:pt x="97" y="64"/>
                    </a:lnTo>
                    <a:lnTo>
                      <a:pt x="95" y="64"/>
                    </a:lnTo>
                    <a:lnTo>
                      <a:pt x="95" y="62"/>
                    </a:lnTo>
                    <a:lnTo>
                      <a:pt x="95" y="64"/>
                    </a:lnTo>
                    <a:lnTo>
                      <a:pt x="93" y="62"/>
                    </a:lnTo>
                    <a:lnTo>
                      <a:pt x="93" y="60"/>
                    </a:lnTo>
                    <a:lnTo>
                      <a:pt x="91" y="60"/>
                    </a:lnTo>
                    <a:lnTo>
                      <a:pt x="89" y="60"/>
                    </a:lnTo>
                    <a:lnTo>
                      <a:pt x="89" y="62"/>
                    </a:lnTo>
                    <a:lnTo>
                      <a:pt x="87" y="62"/>
                    </a:lnTo>
                    <a:lnTo>
                      <a:pt x="85" y="62"/>
                    </a:lnTo>
                    <a:lnTo>
                      <a:pt x="83" y="64"/>
                    </a:lnTo>
                    <a:lnTo>
                      <a:pt x="81" y="64"/>
                    </a:lnTo>
                    <a:lnTo>
                      <a:pt x="81" y="66"/>
                    </a:lnTo>
                    <a:lnTo>
                      <a:pt x="79" y="68"/>
                    </a:lnTo>
                    <a:lnTo>
                      <a:pt x="77" y="70"/>
                    </a:lnTo>
                    <a:lnTo>
                      <a:pt x="75" y="70"/>
                    </a:lnTo>
                    <a:lnTo>
                      <a:pt x="73" y="70"/>
                    </a:lnTo>
                    <a:lnTo>
                      <a:pt x="71" y="70"/>
                    </a:lnTo>
                    <a:lnTo>
                      <a:pt x="70" y="70"/>
                    </a:lnTo>
                    <a:lnTo>
                      <a:pt x="68" y="70"/>
                    </a:lnTo>
                    <a:lnTo>
                      <a:pt x="66" y="72"/>
                    </a:lnTo>
                    <a:lnTo>
                      <a:pt x="64" y="72"/>
                    </a:lnTo>
                    <a:lnTo>
                      <a:pt x="62" y="70"/>
                    </a:lnTo>
                    <a:lnTo>
                      <a:pt x="62" y="72"/>
                    </a:lnTo>
                    <a:lnTo>
                      <a:pt x="60" y="72"/>
                    </a:lnTo>
                    <a:lnTo>
                      <a:pt x="58" y="70"/>
                    </a:lnTo>
                    <a:lnTo>
                      <a:pt x="56" y="70"/>
                    </a:lnTo>
                    <a:lnTo>
                      <a:pt x="56" y="72"/>
                    </a:lnTo>
                    <a:lnTo>
                      <a:pt x="54" y="72"/>
                    </a:lnTo>
                    <a:lnTo>
                      <a:pt x="52" y="72"/>
                    </a:lnTo>
                    <a:lnTo>
                      <a:pt x="52" y="70"/>
                    </a:lnTo>
                    <a:lnTo>
                      <a:pt x="50" y="70"/>
                    </a:lnTo>
                    <a:lnTo>
                      <a:pt x="50" y="68"/>
                    </a:lnTo>
                    <a:lnTo>
                      <a:pt x="48" y="68"/>
                    </a:lnTo>
                    <a:lnTo>
                      <a:pt x="48" y="66"/>
                    </a:lnTo>
                    <a:lnTo>
                      <a:pt x="46" y="66"/>
                    </a:lnTo>
                    <a:lnTo>
                      <a:pt x="46" y="64"/>
                    </a:lnTo>
                    <a:lnTo>
                      <a:pt x="44" y="64"/>
                    </a:lnTo>
                    <a:lnTo>
                      <a:pt x="44" y="62"/>
                    </a:lnTo>
                    <a:lnTo>
                      <a:pt x="42" y="62"/>
                    </a:lnTo>
                    <a:lnTo>
                      <a:pt x="42" y="64"/>
                    </a:lnTo>
                    <a:lnTo>
                      <a:pt x="42" y="66"/>
                    </a:lnTo>
                    <a:lnTo>
                      <a:pt x="41" y="66"/>
                    </a:lnTo>
                    <a:lnTo>
                      <a:pt x="41" y="64"/>
                    </a:lnTo>
                    <a:lnTo>
                      <a:pt x="39" y="64"/>
                    </a:lnTo>
                    <a:lnTo>
                      <a:pt x="37" y="64"/>
                    </a:lnTo>
                    <a:lnTo>
                      <a:pt x="37" y="66"/>
                    </a:lnTo>
                    <a:lnTo>
                      <a:pt x="35" y="66"/>
                    </a:lnTo>
                    <a:lnTo>
                      <a:pt x="33" y="66"/>
                    </a:lnTo>
                    <a:lnTo>
                      <a:pt x="33" y="64"/>
                    </a:lnTo>
                    <a:lnTo>
                      <a:pt x="31" y="64"/>
                    </a:lnTo>
                    <a:lnTo>
                      <a:pt x="29" y="64"/>
                    </a:lnTo>
                    <a:lnTo>
                      <a:pt x="29" y="62"/>
                    </a:lnTo>
                    <a:lnTo>
                      <a:pt x="29" y="60"/>
                    </a:lnTo>
                    <a:lnTo>
                      <a:pt x="27" y="60"/>
                    </a:lnTo>
                    <a:lnTo>
                      <a:pt x="25" y="58"/>
                    </a:lnTo>
                    <a:lnTo>
                      <a:pt x="25" y="57"/>
                    </a:lnTo>
                    <a:lnTo>
                      <a:pt x="25" y="55"/>
                    </a:lnTo>
                    <a:lnTo>
                      <a:pt x="23" y="55"/>
                    </a:lnTo>
                    <a:lnTo>
                      <a:pt x="23" y="53"/>
                    </a:lnTo>
                    <a:lnTo>
                      <a:pt x="21" y="53"/>
                    </a:lnTo>
                    <a:lnTo>
                      <a:pt x="19" y="53"/>
                    </a:lnTo>
                    <a:lnTo>
                      <a:pt x="19" y="51"/>
                    </a:lnTo>
                    <a:lnTo>
                      <a:pt x="17" y="51"/>
                    </a:lnTo>
                    <a:lnTo>
                      <a:pt x="19" y="51"/>
                    </a:lnTo>
                    <a:lnTo>
                      <a:pt x="17" y="51"/>
                    </a:lnTo>
                    <a:lnTo>
                      <a:pt x="17" y="49"/>
                    </a:lnTo>
                    <a:lnTo>
                      <a:pt x="17" y="47"/>
                    </a:lnTo>
                    <a:lnTo>
                      <a:pt x="15" y="47"/>
                    </a:lnTo>
                    <a:lnTo>
                      <a:pt x="15" y="45"/>
                    </a:lnTo>
                    <a:lnTo>
                      <a:pt x="15" y="43"/>
                    </a:lnTo>
                    <a:lnTo>
                      <a:pt x="13" y="43"/>
                    </a:lnTo>
                    <a:lnTo>
                      <a:pt x="12" y="43"/>
                    </a:lnTo>
                    <a:lnTo>
                      <a:pt x="12" y="41"/>
                    </a:lnTo>
                    <a:lnTo>
                      <a:pt x="10" y="41"/>
                    </a:lnTo>
                    <a:lnTo>
                      <a:pt x="8" y="41"/>
                    </a:lnTo>
                    <a:lnTo>
                      <a:pt x="8" y="39"/>
                    </a:lnTo>
                    <a:lnTo>
                      <a:pt x="8" y="37"/>
                    </a:lnTo>
                    <a:lnTo>
                      <a:pt x="6" y="35"/>
                    </a:lnTo>
                    <a:lnTo>
                      <a:pt x="6" y="33"/>
                    </a:lnTo>
                    <a:lnTo>
                      <a:pt x="4" y="33"/>
                    </a:lnTo>
                    <a:lnTo>
                      <a:pt x="2" y="33"/>
                    </a:lnTo>
                    <a:lnTo>
                      <a:pt x="0" y="33"/>
                    </a:lnTo>
                    <a:lnTo>
                      <a:pt x="0" y="31"/>
                    </a:lnTo>
                    <a:lnTo>
                      <a:pt x="0" y="29"/>
                    </a:lnTo>
                    <a:lnTo>
                      <a:pt x="2" y="28"/>
                    </a:lnTo>
                    <a:lnTo>
                      <a:pt x="4" y="26"/>
                    </a:lnTo>
                    <a:lnTo>
                      <a:pt x="4" y="24"/>
                    </a:lnTo>
                    <a:lnTo>
                      <a:pt x="4" y="22"/>
                    </a:lnTo>
                    <a:lnTo>
                      <a:pt x="4" y="20"/>
                    </a:lnTo>
                    <a:lnTo>
                      <a:pt x="6" y="20"/>
                    </a:lnTo>
                    <a:lnTo>
                      <a:pt x="6" y="18"/>
                    </a:lnTo>
                    <a:lnTo>
                      <a:pt x="8" y="16"/>
                    </a:lnTo>
                    <a:lnTo>
                      <a:pt x="10" y="16"/>
                    </a:lnTo>
                    <a:lnTo>
                      <a:pt x="12" y="16"/>
                    </a:lnTo>
                    <a:lnTo>
                      <a:pt x="13" y="16"/>
                    </a:lnTo>
                    <a:lnTo>
                      <a:pt x="13" y="18"/>
                    </a:lnTo>
                    <a:lnTo>
                      <a:pt x="15" y="18"/>
                    </a:lnTo>
                    <a:lnTo>
                      <a:pt x="15" y="20"/>
                    </a:lnTo>
                    <a:lnTo>
                      <a:pt x="17" y="22"/>
                    </a:lnTo>
                    <a:lnTo>
                      <a:pt x="19" y="24"/>
                    </a:lnTo>
                    <a:lnTo>
                      <a:pt x="23" y="22"/>
                    </a:lnTo>
                    <a:lnTo>
                      <a:pt x="25" y="22"/>
                    </a:lnTo>
                    <a:lnTo>
                      <a:pt x="27" y="22"/>
                    </a:lnTo>
                    <a:lnTo>
                      <a:pt x="29" y="22"/>
                    </a:lnTo>
                    <a:lnTo>
                      <a:pt x="31" y="22"/>
                    </a:lnTo>
                    <a:lnTo>
                      <a:pt x="31" y="24"/>
                    </a:lnTo>
                    <a:lnTo>
                      <a:pt x="35" y="24"/>
                    </a:lnTo>
                    <a:lnTo>
                      <a:pt x="39" y="24"/>
                    </a:lnTo>
                    <a:lnTo>
                      <a:pt x="39" y="22"/>
                    </a:lnTo>
                    <a:lnTo>
                      <a:pt x="41" y="22"/>
                    </a:lnTo>
                    <a:lnTo>
                      <a:pt x="42" y="20"/>
                    </a:lnTo>
                    <a:lnTo>
                      <a:pt x="44" y="20"/>
                    </a:lnTo>
                    <a:lnTo>
                      <a:pt x="44" y="18"/>
                    </a:lnTo>
                    <a:lnTo>
                      <a:pt x="46" y="16"/>
                    </a:lnTo>
                    <a:lnTo>
                      <a:pt x="48" y="16"/>
                    </a:lnTo>
                    <a:lnTo>
                      <a:pt x="50" y="18"/>
                    </a:lnTo>
                    <a:lnTo>
                      <a:pt x="52" y="20"/>
                    </a:lnTo>
                    <a:lnTo>
                      <a:pt x="54" y="22"/>
                    </a:lnTo>
                    <a:lnTo>
                      <a:pt x="56" y="22"/>
                    </a:lnTo>
                    <a:lnTo>
                      <a:pt x="58" y="20"/>
                    </a:lnTo>
                    <a:lnTo>
                      <a:pt x="60" y="18"/>
                    </a:lnTo>
                    <a:lnTo>
                      <a:pt x="62" y="18"/>
                    </a:lnTo>
                    <a:lnTo>
                      <a:pt x="62" y="16"/>
                    </a:lnTo>
                    <a:lnTo>
                      <a:pt x="64" y="14"/>
                    </a:lnTo>
                    <a:lnTo>
                      <a:pt x="66" y="12"/>
                    </a:lnTo>
                    <a:lnTo>
                      <a:pt x="68" y="10"/>
                    </a:lnTo>
                    <a:lnTo>
                      <a:pt x="68" y="8"/>
                    </a:lnTo>
                    <a:lnTo>
                      <a:pt x="68" y="6"/>
                    </a:lnTo>
                    <a:lnTo>
                      <a:pt x="68" y="4"/>
                    </a:lnTo>
                    <a:lnTo>
                      <a:pt x="66" y="2"/>
                    </a:lnTo>
                    <a:lnTo>
                      <a:pt x="68" y="2"/>
                    </a:lnTo>
                    <a:lnTo>
                      <a:pt x="70" y="2"/>
                    </a:lnTo>
                    <a:lnTo>
                      <a:pt x="70" y="0"/>
                    </a:lnTo>
                    <a:lnTo>
                      <a:pt x="73" y="0"/>
                    </a:lnTo>
                    <a:lnTo>
                      <a:pt x="73" y="2"/>
                    </a:lnTo>
                    <a:lnTo>
                      <a:pt x="73" y="4"/>
                    </a:lnTo>
                    <a:lnTo>
                      <a:pt x="73" y="6"/>
                    </a:lnTo>
                    <a:lnTo>
                      <a:pt x="73" y="8"/>
                    </a:lnTo>
                    <a:lnTo>
                      <a:pt x="73" y="12"/>
                    </a:lnTo>
                    <a:lnTo>
                      <a:pt x="75" y="14"/>
                    </a:lnTo>
                    <a:lnTo>
                      <a:pt x="77" y="16"/>
                    </a:lnTo>
                    <a:lnTo>
                      <a:pt x="79" y="18"/>
                    </a:lnTo>
                    <a:lnTo>
                      <a:pt x="81" y="18"/>
                    </a:lnTo>
                    <a:lnTo>
                      <a:pt x="81" y="20"/>
                    </a:lnTo>
                    <a:lnTo>
                      <a:pt x="79" y="22"/>
                    </a:lnTo>
                    <a:lnTo>
                      <a:pt x="79" y="24"/>
                    </a:lnTo>
                    <a:lnTo>
                      <a:pt x="81" y="2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2" name="Freeform 1537"/>
              <p:cNvSpPr>
                <a:spLocks noEditPoints="1"/>
              </p:cNvSpPr>
              <p:nvPr/>
            </p:nvSpPr>
            <p:spPr bwMode="gray">
              <a:xfrm>
                <a:off x="4640638" y="2325631"/>
                <a:ext cx="43488" cy="47354"/>
              </a:xfrm>
              <a:custGeom>
                <a:avLst/>
                <a:gdLst>
                  <a:gd name="T0" fmla="*/ 24 w 45"/>
                  <a:gd name="T1" fmla="*/ 39 h 49"/>
                  <a:gd name="T2" fmla="*/ 24 w 45"/>
                  <a:gd name="T3" fmla="*/ 39 h 49"/>
                  <a:gd name="T4" fmla="*/ 22 w 45"/>
                  <a:gd name="T5" fmla="*/ 39 h 49"/>
                  <a:gd name="T6" fmla="*/ 22 w 45"/>
                  <a:gd name="T7" fmla="*/ 37 h 49"/>
                  <a:gd name="T8" fmla="*/ 24 w 45"/>
                  <a:gd name="T9" fmla="*/ 37 h 49"/>
                  <a:gd name="T10" fmla="*/ 35 w 45"/>
                  <a:gd name="T11" fmla="*/ 37 h 49"/>
                  <a:gd name="T12" fmla="*/ 26 w 45"/>
                  <a:gd name="T13" fmla="*/ 37 h 49"/>
                  <a:gd name="T14" fmla="*/ 27 w 45"/>
                  <a:gd name="T15" fmla="*/ 35 h 49"/>
                  <a:gd name="T16" fmla="*/ 27 w 45"/>
                  <a:gd name="T17" fmla="*/ 35 h 49"/>
                  <a:gd name="T18" fmla="*/ 31 w 45"/>
                  <a:gd name="T19" fmla="*/ 35 h 49"/>
                  <a:gd name="T20" fmla="*/ 31 w 45"/>
                  <a:gd name="T21" fmla="*/ 33 h 49"/>
                  <a:gd name="T22" fmla="*/ 31 w 45"/>
                  <a:gd name="T23" fmla="*/ 35 h 49"/>
                  <a:gd name="T24" fmla="*/ 31 w 45"/>
                  <a:gd name="T25" fmla="*/ 33 h 49"/>
                  <a:gd name="T26" fmla="*/ 37 w 45"/>
                  <a:gd name="T27" fmla="*/ 4 h 49"/>
                  <a:gd name="T28" fmla="*/ 39 w 45"/>
                  <a:gd name="T29" fmla="*/ 4 h 49"/>
                  <a:gd name="T30" fmla="*/ 39 w 45"/>
                  <a:gd name="T31" fmla="*/ 6 h 49"/>
                  <a:gd name="T32" fmla="*/ 41 w 45"/>
                  <a:gd name="T33" fmla="*/ 10 h 49"/>
                  <a:gd name="T34" fmla="*/ 43 w 45"/>
                  <a:gd name="T35" fmla="*/ 14 h 49"/>
                  <a:gd name="T36" fmla="*/ 43 w 45"/>
                  <a:gd name="T37" fmla="*/ 16 h 49"/>
                  <a:gd name="T38" fmla="*/ 45 w 45"/>
                  <a:gd name="T39" fmla="*/ 21 h 49"/>
                  <a:gd name="T40" fmla="*/ 43 w 45"/>
                  <a:gd name="T41" fmla="*/ 25 h 49"/>
                  <a:gd name="T42" fmla="*/ 41 w 45"/>
                  <a:gd name="T43" fmla="*/ 29 h 49"/>
                  <a:gd name="T44" fmla="*/ 37 w 45"/>
                  <a:gd name="T45" fmla="*/ 31 h 49"/>
                  <a:gd name="T46" fmla="*/ 35 w 45"/>
                  <a:gd name="T47" fmla="*/ 35 h 49"/>
                  <a:gd name="T48" fmla="*/ 35 w 45"/>
                  <a:gd name="T49" fmla="*/ 33 h 49"/>
                  <a:gd name="T50" fmla="*/ 33 w 45"/>
                  <a:gd name="T51" fmla="*/ 33 h 49"/>
                  <a:gd name="T52" fmla="*/ 35 w 45"/>
                  <a:gd name="T53" fmla="*/ 33 h 49"/>
                  <a:gd name="T54" fmla="*/ 33 w 45"/>
                  <a:gd name="T55" fmla="*/ 33 h 49"/>
                  <a:gd name="T56" fmla="*/ 31 w 45"/>
                  <a:gd name="T57" fmla="*/ 33 h 49"/>
                  <a:gd name="T58" fmla="*/ 31 w 45"/>
                  <a:gd name="T59" fmla="*/ 33 h 49"/>
                  <a:gd name="T60" fmla="*/ 33 w 45"/>
                  <a:gd name="T61" fmla="*/ 33 h 49"/>
                  <a:gd name="T62" fmla="*/ 31 w 45"/>
                  <a:gd name="T63" fmla="*/ 33 h 49"/>
                  <a:gd name="T64" fmla="*/ 29 w 45"/>
                  <a:gd name="T65" fmla="*/ 33 h 49"/>
                  <a:gd name="T66" fmla="*/ 29 w 45"/>
                  <a:gd name="T67" fmla="*/ 35 h 49"/>
                  <a:gd name="T68" fmla="*/ 26 w 45"/>
                  <a:gd name="T69" fmla="*/ 33 h 49"/>
                  <a:gd name="T70" fmla="*/ 26 w 45"/>
                  <a:gd name="T71" fmla="*/ 35 h 49"/>
                  <a:gd name="T72" fmla="*/ 24 w 45"/>
                  <a:gd name="T73" fmla="*/ 35 h 49"/>
                  <a:gd name="T74" fmla="*/ 20 w 45"/>
                  <a:gd name="T75" fmla="*/ 37 h 49"/>
                  <a:gd name="T76" fmla="*/ 18 w 45"/>
                  <a:gd name="T77" fmla="*/ 41 h 49"/>
                  <a:gd name="T78" fmla="*/ 16 w 45"/>
                  <a:gd name="T79" fmla="*/ 45 h 49"/>
                  <a:gd name="T80" fmla="*/ 10 w 45"/>
                  <a:gd name="T81" fmla="*/ 45 h 49"/>
                  <a:gd name="T82" fmla="*/ 6 w 45"/>
                  <a:gd name="T83" fmla="*/ 47 h 49"/>
                  <a:gd name="T84" fmla="*/ 2 w 45"/>
                  <a:gd name="T85" fmla="*/ 47 h 49"/>
                  <a:gd name="T86" fmla="*/ 0 w 45"/>
                  <a:gd name="T87" fmla="*/ 43 h 49"/>
                  <a:gd name="T88" fmla="*/ 2 w 45"/>
                  <a:gd name="T89" fmla="*/ 39 h 49"/>
                  <a:gd name="T90" fmla="*/ 0 w 45"/>
                  <a:gd name="T91" fmla="*/ 35 h 49"/>
                  <a:gd name="T92" fmla="*/ 2 w 45"/>
                  <a:gd name="T93" fmla="*/ 31 h 49"/>
                  <a:gd name="T94" fmla="*/ 4 w 45"/>
                  <a:gd name="T95" fmla="*/ 27 h 49"/>
                  <a:gd name="T96" fmla="*/ 8 w 45"/>
                  <a:gd name="T97" fmla="*/ 25 h 49"/>
                  <a:gd name="T98" fmla="*/ 10 w 45"/>
                  <a:gd name="T99" fmla="*/ 23 h 49"/>
                  <a:gd name="T100" fmla="*/ 16 w 45"/>
                  <a:gd name="T101" fmla="*/ 21 h 49"/>
                  <a:gd name="T102" fmla="*/ 16 w 45"/>
                  <a:gd name="T103" fmla="*/ 18 h 49"/>
                  <a:gd name="T104" fmla="*/ 16 w 45"/>
                  <a:gd name="T105" fmla="*/ 16 h 49"/>
                  <a:gd name="T106" fmla="*/ 12 w 45"/>
                  <a:gd name="T107" fmla="*/ 16 h 49"/>
                  <a:gd name="T108" fmla="*/ 10 w 45"/>
                  <a:gd name="T109" fmla="*/ 12 h 49"/>
                  <a:gd name="T110" fmla="*/ 12 w 45"/>
                  <a:gd name="T111" fmla="*/ 8 h 49"/>
                  <a:gd name="T112" fmla="*/ 12 w 45"/>
                  <a:gd name="T113" fmla="*/ 6 h 49"/>
                  <a:gd name="T114" fmla="*/ 16 w 45"/>
                  <a:gd name="T115" fmla="*/ 6 h 49"/>
                  <a:gd name="T116" fmla="*/ 20 w 45"/>
                  <a:gd name="T117" fmla="*/ 6 h 49"/>
                  <a:gd name="T118" fmla="*/ 26 w 45"/>
                  <a:gd name="T119" fmla="*/ 4 h 49"/>
                  <a:gd name="T120" fmla="*/ 31 w 45"/>
                  <a:gd name="T121" fmla="*/ 4 h 49"/>
                  <a:gd name="T122" fmla="*/ 37 w 45"/>
                  <a:gd name="T1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 h="49">
                    <a:moveTo>
                      <a:pt x="24" y="39"/>
                    </a:moveTo>
                    <a:lnTo>
                      <a:pt x="24" y="41"/>
                    </a:lnTo>
                    <a:lnTo>
                      <a:pt x="24" y="39"/>
                    </a:lnTo>
                    <a:close/>
                    <a:moveTo>
                      <a:pt x="22" y="37"/>
                    </a:moveTo>
                    <a:lnTo>
                      <a:pt x="22" y="39"/>
                    </a:lnTo>
                    <a:lnTo>
                      <a:pt x="24" y="39"/>
                    </a:lnTo>
                    <a:lnTo>
                      <a:pt x="22" y="39"/>
                    </a:lnTo>
                    <a:lnTo>
                      <a:pt x="22" y="41"/>
                    </a:lnTo>
                    <a:lnTo>
                      <a:pt x="22" y="39"/>
                    </a:lnTo>
                    <a:lnTo>
                      <a:pt x="20" y="39"/>
                    </a:lnTo>
                    <a:lnTo>
                      <a:pt x="20" y="37"/>
                    </a:lnTo>
                    <a:lnTo>
                      <a:pt x="22" y="37"/>
                    </a:lnTo>
                    <a:close/>
                    <a:moveTo>
                      <a:pt x="24" y="37"/>
                    </a:moveTo>
                    <a:lnTo>
                      <a:pt x="24" y="39"/>
                    </a:lnTo>
                    <a:lnTo>
                      <a:pt x="24" y="37"/>
                    </a:lnTo>
                    <a:lnTo>
                      <a:pt x="22" y="37"/>
                    </a:lnTo>
                    <a:lnTo>
                      <a:pt x="24" y="37"/>
                    </a:lnTo>
                    <a:close/>
                    <a:moveTo>
                      <a:pt x="35" y="37"/>
                    </a:moveTo>
                    <a:lnTo>
                      <a:pt x="33" y="37"/>
                    </a:lnTo>
                    <a:lnTo>
                      <a:pt x="35" y="37"/>
                    </a:lnTo>
                    <a:close/>
                    <a:moveTo>
                      <a:pt x="26" y="37"/>
                    </a:moveTo>
                    <a:lnTo>
                      <a:pt x="27" y="37"/>
                    </a:lnTo>
                    <a:lnTo>
                      <a:pt x="26" y="37"/>
                    </a:lnTo>
                    <a:close/>
                    <a:moveTo>
                      <a:pt x="27" y="35"/>
                    </a:moveTo>
                    <a:lnTo>
                      <a:pt x="26" y="37"/>
                    </a:lnTo>
                    <a:lnTo>
                      <a:pt x="26" y="35"/>
                    </a:lnTo>
                    <a:lnTo>
                      <a:pt x="27" y="35"/>
                    </a:lnTo>
                    <a:close/>
                    <a:moveTo>
                      <a:pt x="31" y="35"/>
                    </a:moveTo>
                    <a:lnTo>
                      <a:pt x="29" y="35"/>
                    </a:lnTo>
                    <a:lnTo>
                      <a:pt x="31" y="35"/>
                    </a:lnTo>
                    <a:close/>
                    <a:moveTo>
                      <a:pt x="31" y="33"/>
                    </a:moveTo>
                    <a:lnTo>
                      <a:pt x="31" y="35"/>
                    </a:lnTo>
                    <a:lnTo>
                      <a:pt x="31" y="33"/>
                    </a:lnTo>
                    <a:lnTo>
                      <a:pt x="31" y="35"/>
                    </a:lnTo>
                    <a:lnTo>
                      <a:pt x="29" y="35"/>
                    </a:lnTo>
                    <a:lnTo>
                      <a:pt x="31" y="35"/>
                    </a:lnTo>
                    <a:lnTo>
                      <a:pt x="31" y="33"/>
                    </a:lnTo>
                    <a:lnTo>
                      <a:pt x="29" y="33"/>
                    </a:lnTo>
                    <a:lnTo>
                      <a:pt x="31" y="33"/>
                    </a:lnTo>
                    <a:close/>
                    <a:moveTo>
                      <a:pt x="37" y="4"/>
                    </a:moveTo>
                    <a:lnTo>
                      <a:pt x="39" y="4"/>
                    </a:lnTo>
                    <a:lnTo>
                      <a:pt x="37" y="4"/>
                    </a:lnTo>
                    <a:lnTo>
                      <a:pt x="39" y="4"/>
                    </a:lnTo>
                    <a:lnTo>
                      <a:pt x="39" y="6"/>
                    </a:lnTo>
                    <a:lnTo>
                      <a:pt x="39" y="4"/>
                    </a:lnTo>
                    <a:lnTo>
                      <a:pt x="39" y="6"/>
                    </a:lnTo>
                    <a:lnTo>
                      <a:pt x="41" y="6"/>
                    </a:lnTo>
                    <a:lnTo>
                      <a:pt x="39" y="6"/>
                    </a:lnTo>
                    <a:lnTo>
                      <a:pt x="39" y="8"/>
                    </a:lnTo>
                    <a:lnTo>
                      <a:pt x="41" y="8"/>
                    </a:lnTo>
                    <a:lnTo>
                      <a:pt x="41" y="10"/>
                    </a:lnTo>
                    <a:lnTo>
                      <a:pt x="41" y="12"/>
                    </a:lnTo>
                    <a:lnTo>
                      <a:pt x="43" y="12"/>
                    </a:lnTo>
                    <a:lnTo>
                      <a:pt x="43" y="14"/>
                    </a:lnTo>
                    <a:lnTo>
                      <a:pt x="43" y="16"/>
                    </a:lnTo>
                    <a:lnTo>
                      <a:pt x="45" y="16"/>
                    </a:lnTo>
                    <a:lnTo>
                      <a:pt x="43" y="16"/>
                    </a:lnTo>
                    <a:lnTo>
                      <a:pt x="45" y="18"/>
                    </a:lnTo>
                    <a:lnTo>
                      <a:pt x="45" y="20"/>
                    </a:lnTo>
                    <a:lnTo>
                      <a:pt x="45" y="21"/>
                    </a:lnTo>
                    <a:lnTo>
                      <a:pt x="45" y="23"/>
                    </a:lnTo>
                    <a:lnTo>
                      <a:pt x="43" y="23"/>
                    </a:lnTo>
                    <a:lnTo>
                      <a:pt x="43" y="25"/>
                    </a:lnTo>
                    <a:lnTo>
                      <a:pt x="41" y="25"/>
                    </a:lnTo>
                    <a:lnTo>
                      <a:pt x="41" y="27"/>
                    </a:lnTo>
                    <a:lnTo>
                      <a:pt x="41" y="29"/>
                    </a:lnTo>
                    <a:lnTo>
                      <a:pt x="39" y="29"/>
                    </a:lnTo>
                    <a:lnTo>
                      <a:pt x="39" y="31"/>
                    </a:lnTo>
                    <a:lnTo>
                      <a:pt x="37" y="31"/>
                    </a:lnTo>
                    <a:lnTo>
                      <a:pt x="37" y="33"/>
                    </a:lnTo>
                    <a:lnTo>
                      <a:pt x="35" y="33"/>
                    </a:lnTo>
                    <a:lnTo>
                      <a:pt x="35" y="35"/>
                    </a:lnTo>
                    <a:lnTo>
                      <a:pt x="35" y="33"/>
                    </a:lnTo>
                    <a:lnTo>
                      <a:pt x="35" y="35"/>
                    </a:lnTo>
                    <a:lnTo>
                      <a:pt x="35" y="33"/>
                    </a:lnTo>
                    <a:lnTo>
                      <a:pt x="35" y="35"/>
                    </a:lnTo>
                    <a:lnTo>
                      <a:pt x="33" y="35"/>
                    </a:lnTo>
                    <a:lnTo>
                      <a:pt x="33" y="33"/>
                    </a:lnTo>
                    <a:lnTo>
                      <a:pt x="35" y="33"/>
                    </a:lnTo>
                    <a:lnTo>
                      <a:pt x="33" y="33"/>
                    </a:lnTo>
                    <a:lnTo>
                      <a:pt x="35" y="33"/>
                    </a:lnTo>
                    <a:lnTo>
                      <a:pt x="33" y="33"/>
                    </a:lnTo>
                    <a:lnTo>
                      <a:pt x="33" y="35"/>
                    </a:lnTo>
                    <a:lnTo>
                      <a:pt x="33" y="33"/>
                    </a:lnTo>
                    <a:lnTo>
                      <a:pt x="33" y="35"/>
                    </a:lnTo>
                    <a:lnTo>
                      <a:pt x="33" y="33"/>
                    </a:lnTo>
                    <a:lnTo>
                      <a:pt x="31" y="33"/>
                    </a:lnTo>
                    <a:lnTo>
                      <a:pt x="33" y="35"/>
                    </a:lnTo>
                    <a:lnTo>
                      <a:pt x="31" y="35"/>
                    </a:lnTo>
                    <a:lnTo>
                      <a:pt x="31" y="33"/>
                    </a:lnTo>
                    <a:lnTo>
                      <a:pt x="33" y="33"/>
                    </a:lnTo>
                    <a:lnTo>
                      <a:pt x="31" y="33"/>
                    </a:lnTo>
                    <a:lnTo>
                      <a:pt x="33" y="33"/>
                    </a:lnTo>
                    <a:lnTo>
                      <a:pt x="31" y="33"/>
                    </a:lnTo>
                    <a:lnTo>
                      <a:pt x="31" y="31"/>
                    </a:lnTo>
                    <a:lnTo>
                      <a:pt x="31" y="33"/>
                    </a:lnTo>
                    <a:lnTo>
                      <a:pt x="31" y="31"/>
                    </a:lnTo>
                    <a:lnTo>
                      <a:pt x="29" y="31"/>
                    </a:lnTo>
                    <a:lnTo>
                      <a:pt x="29" y="33"/>
                    </a:lnTo>
                    <a:lnTo>
                      <a:pt x="31" y="33"/>
                    </a:lnTo>
                    <a:lnTo>
                      <a:pt x="29" y="33"/>
                    </a:lnTo>
                    <a:lnTo>
                      <a:pt x="29" y="35"/>
                    </a:lnTo>
                    <a:lnTo>
                      <a:pt x="27" y="35"/>
                    </a:lnTo>
                    <a:lnTo>
                      <a:pt x="26" y="35"/>
                    </a:lnTo>
                    <a:lnTo>
                      <a:pt x="26" y="33"/>
                    </a:lnTo>
                    <a:lnTo>
                      <a:pt x="26" y="35"/>
                    </a:lnTo>
                    <a:lnTo>
                      <a:pt x="26" y="33"/>
                    </a:lnTo>
                    <a:lnTo>
                      <a:pt x="26" y="35"/>
                    </a:lnTo>
                    <a:lnTo>
                      <a:pt x="24" y="35"/>
                    </a:lnTo>
                    <a:lnTo>
                      <a:pt x="26" y="35"/>
                    </a:lnTo>
                    <a:lnTo>
                      <a:pt x="24" y="35"/>
                    </a:lnTo>
                    <a:lnTo>
                      <a:pt x="22" y="35"/>
                    </a:lnTo>
                    <a:lnTo>
                      <a:pt x="22" y="37"/>
                    </a:lnTo>
                    <a:lnTo>
                      <a:pt x="20" y="37"/>
                    </a:lnTo>
                    <a:lnTo>
                      <a:pt x="20" y="39"/>
                    </a:lnTo>
                    <a:lnTo>
                      <a:pt x="18" y="39"/>
                    </a:lnTo>
                    <a:lnTo>
                      <a:pt x="18" y="41"/>
                    </a:lnTo>
                    <a:lnTo>
                      <a:pt x="18" y="43"/>
                    </a:lnTo>
                    <a:lnTo>
                      <a:pt x="18" y="45"/>
                    </a:lnTo>
                    <a:lnTo>
                      <a:pt x="16" y="45"/>
                    </a:lnTo>
                    <a:lnTo>
                      <a:pt x="14" y="45"/>
                    </a:lnTo>
                    <a:lnTo>
                      <a:pt x="12" y="45"/>
                    </a:lnTo>
                    <a:lnTo>
                      <a:pt x="10" y="45"/>
                    </a:lnTo>
                    <a:lnTo>
                      <a:pt x="8" y="45"/>
                    </a:lnTo>
                    <a:lnTo>
                      <a:pt x="6" y="45"/>
                    </a:lnTo>
                    <a:lnTo>
                      <a:pt x="6" y="47"/>
                    </a:lnTo>
                    <a:lnTo>
                      <a:pt x="4" y="47"/>
                    </a:lnTo>
                    <a:lnTo>
                      <a:pt x="2" y="49"/>
                    </a:lnTo>
                    <a:lnTo>
                      <a:pt x="2" y="47"/>
                    </a:lnTo>
                    <a:lnTo>
                      <a:pt x="0" y="47"/>
                    </a:lnTo>
                    <a:lnTo>
                      <a:pt x="0" y="45"/>
                    </a:lnTo>
                    <a:lnTo>
                      <a:pt x="0" y="43"/>
                    </a:lnTo>
                    <a:lnTo>
                      <a:pt x="0" y="41"/>
                    </a:lnTo>
                    <a:lnTo>
                      <a:pt x="0" y="39"/>
                    </a:lnTo>
                    <a:lnTo>
                      <a:pt x="2" y="39"/>
                    </a:lnTo>
                    <a:lnTo>
                      <a:pt x="2" y="37"/>
                    </a:lnTo>
                    <a:lnTo>
                      <a:pt x="0" y="37"/>
                    </a:lnTo>
                    <a:lnTo>
                      <a:pt x="0" y="35"/>
                    </a:lnTo>
                    <a:lnTo>
                      <a:pt x="2" y="35"/>
                    </a:lnTo>
                    <a:lnTo>
                      <a:pt x="2" y="33"/>
                    </a:lnTo>
                    <a:lnTo>
                      <a:pt x="2" y="31"/>
                    </a:lnTo>
                    <a:lnTo>
                      <a:pt x="2" y="29"/>
                    </a:lnTo>
                    <a:lnTo>
                      <a:pt x="4" y="29"/>
                    </a:lnTo>
                    <a:lnTo>
                      <a:pt x="4" y="27"/>
                    </a:lnTo>
                    <a:lnTo>
                      <a:pt x="6" y="27"/>
                    </a:lnTo>
                    <a:lnTo>
                      <a:pt x="6" y="25"/>
                    </a:lnTo>
                    <a:lnTo>
                      <a:pt x="8" y="25"/>
                    </a:lnTo>
                    <a:lnTo>
                      <a:pt x="8" y="27"/>
                    </a:lnTo>
                    <a:lnTo>
                      <a:pt x="10" y="25"/>
                    </a:lnTo>
                    <a:lnTo>
                      <a:pt x="10" y="23"/>
                    </a:lnTo>
                    <a:lnTo>
                      <a:pt x="12" y="23"/>
                    </a:lnTo>
                    <a:lnTo>
                      <a:pt x="14" y="21"/>
                    </a:lnTo>
                    <a:lnTo>
                      <a:pt x="16" y="21"/>
                    </a:lnTo>
                    <a:lnTo>
                      <a:pt x="16" y="20"/>
                    </a:lnTo>
                    <a:lnTo>
                      <a:pt x="14" y="18"/>
                    </a:lnTo>
                    <a:lnTo>
                      <a:pt x="16" y="18"/>
                    </a:lnTo>
                    <a:lnTo>
                      <a:pt x="14" y="18"/>
                    </a:lnTo>
                    <a:lnTo>
                      <a:pt x="16" y="18"/>
                    </a:lnTo>
                    <a:lnTo>
                      <a:pt x="16" y="16"/>
                    </a:lnTo>
                    <a:lnTo>
                      <a:pt x="14" y="18"/>
                    </a:lnTo>
                    <a:lnTo>
                      <a:pt x="12" y="18"/>
                    </a:lnTo>
                    <a:lnTo>
                      <a:pt x="12" y="16"/>
                    </a:lnTo>
                    <a:lnTo>
                      <a:pt x="10" y="16"/>
                    </a:lnTo>
                    <a:lnTo>
                      <a:pt x="10" y="14"/>
                    </a:lnTo>
                    <a:lnTo>
                      <a:pt x="10" y="12"/>
                    </a:lnTo>
                    <a:lnTo>
                      <a:pt x="10" y="10"/>
                    </a:lnTo>
                    <a:lnTo>
                      <a:pt x="10" y="8"/>
                    </a:lnTo>
                    <a:lnTo>
                      <a:pt x="12" y="8"/>
                    </a:lnTo>
                    <a:lnTo>
                      <a:pt x="10" y="8"/>
                    </a:lnTo>
                    <a:lnTo>
                      <a:pt x="10" y="6"/>
                    </a:lnTo>
                    <a:lnTo>
                      <a:pt x="12" y="6"/>
                    </a:lnTo>
                    <a:lnTo>
                      <a:pt x="12" y="4"/>
                    </a:lnTo>
                    <a:lnTo>
                      <a:pt x="14" y="4"/>
                    </a:lnTo>
                    <a:lnTo>
                      <a:pt x="16" y="6"/>
                    </a:lnTo>
                    <a:lnTo>
                      <a:pt x="18" y="6"/>
                    </a:lnTo>
                    <a:lnTo>
                      <a:pt x="18" y="4"/>
                    </a:lnTo>
                    <a:lnTo>
                      <a:pt x="20" y="6"/>
                    </a:lnTo>
                    <a:lnTo>
                      <a:pt x="22" y="6"/>
                    </a:lnTo>
                    <a:lnTo>
                      <a:pt x="24" y="4"/>
                    </a:lnTo>
                    <a:lnTo>
                      <a:pt x="26" y="4"/>
                    </a:lnTo>
                    <a:lnTo>
                      <a:pt x="27" y="4"/>
                    </a:lnTo>
                    <a:lnTo>
                      <a:pt x="29" y="4"/>
                    </a:lnTo>
                    <a:lnTo>
                      <a:pt x="31" y="4"/>
                    </a:lnTo>
                    <a:lnTo>
                      <a:pt x="33" y="4"/>
                    </a:lnTo>
                    <a:lnTo>
                      <a:pt x="35" y="2"/>
                    </a:lnTo>
                    <a:lnTo>
                      <a:pt x="37" y="0"/>
                    </a:lnTo>
                    <a:lnTo>
                      <a:pt x="37" y="2"/>
                    </a:lnTo>
                    <a:lnTo>
                      <a:pt x="37"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3" name="Freeform 1538"/>
              <p:cNvSpPr>
                <a:spLocks/>
              </p:cNvSpPr>
              <p:nvPr/>
            </p:nvSpPr>
            <p:spPr bwMode="gray">
              <a:xfrm>
                <a:off x="4512107" y="1935205"/>
                <a:ext cx="24160" cy="16429"/>
              </a:xfrm>
              <a:custGeom>
                <a:avLst/>
                <a:gdLst>
                  <a:gd name="T0" fmla="*/ 25 w 25"/>
                  <a:gd name="T1" fmla="*/ 6 h 17"/>
                  <a:gd name="T2" fmla="*/ 25 w 25"/>
                  <a:gd name="T3" fmla="*/ 4 h 17"/>
                  <a:gd name="T4" fmla="*/ 23 w 25"/>
                  <a:gd name="T5" fmla="*/ 4 h 17"/>
                  <a:gd name="T6" fmla="*/ 23 w 25"/>
                  <a:gd name="T7" fmla="*/ 6 h 17"/>
                  <a:gd name="T8" fmla="*/ 21 w 25"/>
                  <a:gd name="T9" fmla="*/ 6 h 17"/>
                  <a:gd name="T10" fmla="*/ 21 w 25"/>
                  <a:gd name="T11" fmla="*/ 8 h 17"/>
                  <a:gd name="T12" fmla="*/ 19 w 25"/>
                  <a:gd name="T13" fmla="*/ 8 h 17"/>
                  <a:gd name="T14" fmla="*/ 17 w 25"/>
                  <a:gd name="T15" fmla="*/ 8 h 17"/>
                  <a:gd name="T16" fmla="*/ 17 w 25"/>
                  <a:gd name="T17" fmla="*/ 10 h 17"/>
                  <a:gd name="T18" fmla="*/ 19 w 25"/>
                  <a:gd name="T19" fmla="*/ 10 h 17"/>
                  <a:gd name="T20" fmla="*/ 17 w 25"/>
                  <a:gd name="T21" fmla="*/ 12 h 17"/>
                  <a:gd name="T22" fmla="*/ 17 w 25"/>
                  <a:gd name="T23" fmla="*/ 14 h 17"/>
                  <a:gd name="T24" fmla="*/ 15 w 25"/>
                  <a:gd name="T25" fmla="*/ 14 h 17"/>
                  <a:gd name="T26" fmla="*/ 15 w 25"/>
                  <a:gd name="T27" fmla="*/ 16 h 17"/>
                  <a:gd name="T28" fmla="*/ 15 w 25"/>
                  <a:gd name="T29" fmla="*/ 17 h 17"/>
                  <a:gd name="T30" fmla="*/ 14 w 25"/>
                  <a:gd name="T31" fmla="*/ 17 h 17"/>
                  <a:gd name="T32" fmla="*/ 12 w 25"/>
                  <a:gd name="T33" fmla="*/ 17 h 17"/>
                  <a:gd name="T34" fmla="*/ 10 w 25"/>
                  <a:gd name="T35" fmla="*/ 17 h 17"/>
                  <a:gd name="T36" fmla="*/ 10 w 25"/>
                  <a:gd name="T37" fmla="*/ 16 h 17"/>
                  <a:gd name="T38" fmla="*/ 8 w 25"/>
                  <a:gd name="T39" fmla="*/ 16 h 17"/>
                  <a:gd name="T40" fmla="*/ 8 w 25"/>
                  <a:gd name="T41" fmla="*/ 17 h 17"/>
                  <a:gd name="T42" fmla="*/ 6 w 25"/>
                  <a:gd name="T43" fmla="*/ 17 h 17"/>
                  <a:gd name="T44" fmla="*/ 4 w 25"/>
                  <a:gd name="T45" fmla="*/ 17 h 17"/>
                  <a:gd name="T46" fmla="*/ 2 w 25"/>
                  <a:gd name="T47" fmla="*/ 17 h 17"/>
                  <a:gd name="T48" fmla="*/ 0 w 25"/>
                  <a:gd name="T49" fmla="*/ 17 h 17"/>
                  <a:gd name="T50" fmla="*/ 0 w 25"/>
                  <a:gd name="T51" fmla="*/ 16 h 17"/>
                  <a:gd name="T52" fmla="*/ 2 w 25"/>
                  <a:gd name="T53" fmla="*/ 16 h 17"/>
                  <a:gd name="T54" fmla="*/ 4 w 25"/>
                  <a:gd name="T55" fmla="*/ 16 h 17"/>
                  <a:gd name="T56" fmla="*/ 2 w 25"/>
                  <a:gd name="T57" fmla="*/ 14 h 17"/>
                  <a:gd name="T58" fmla="*/ 0 w 25"/>
                  <a:gd name="T59" fmla="*/ 14 h 17"/>
                  <a:gd name="T60" fmla="*/ 0 w 25"/>
                  <a:gd name="T61" fmla="*/ 12 h 17"/>
                  <a:gd name="T62" fmla="*/ 2 w 25"/>
                  <a:gd name="T63" fmla="*/ 12 h 17"/>
                  <a:gd name="T64" fmla="*/ 0 w 25"/>
                  <a:gd name="T65" fmla="*/ 12 h 17"/>
                  <a:gd name="T66" fmla="*/ 0 w 25"/>
                  <a:gd name="T67" fmla="*/ 10 h 17"/>
                  <a:gd name="T68" fmla="*/ 2 w 25"/>
                  <a:gd name="T69" fmla="*/ 10 h 17"/>
                  <a:gd name="T70" fmla="*/ 0 w 25"/>
                  <a:gd name="T71" fmla="*/ 10 h 17"/>
                  <a:gd name="T72" fmla="*/ 0 w 25"/>
                  <a:gd name="T73" fmla="*/ 8 h 17"/>
                  <a:gd name="T74" fmla="*/ 0 w 25"/>
                  <a:gd name="T75" fmla="*/ 6 h 17"/>
                  <a:gd name="T76" fmla="*/ 2 w 25"/>
                  <a:gd name="T77" fmla="*/ 6 h 17"/>
                  <a:gd name="T78" fmla="*/ 2 w 25"/>
                  <a:gd name="T79" fmla="*/ 4 h 17"/>
                  <a:gd name="T80" fmla="*/ 2 w 25"/>
                  <a:gd name="T81" fmla="*/ 6 h 17"/>
                  <a:gd name="T82" fmla="*/ 4 w 25"/>
                  <a:gd name="T83" fmla="*/ 4 h 17"/>
                  <a:gd name="T84" fmla="*/ 4 w 25"/>
                  <a:gd name="T85" fmla="*/ 6 h 17"/>
                  <a:gd name="T86" fmla="*/ 6 w 25"/>
                  <a:gd name="T87" fmla="*/ 6 h 17"/>
                  <a:gd name="T88" fmla="*/ 8 w 25"/>
                  <a:gd name="T89" fmla="*/ 6 h 17"/>
                  <a:gd name="T90" fmla="*/ 10 w 25"/>
                  <a:gd name="T91" fmla="*/ 6 h 17"/>
                  <a:gd name="T92" fmla="*/ 12 w 25"/>
                  <a:gd name="T93" fmla="*/ 6 h 17"/>
                  <a:gd name="T94" fmla="*/ 12 w 25"/>
                  <a:gd name="T95" fmla="*/ 4 h 17"/>
                  <a:gd name="T96" fmla="*/ 14 w 25"/>
                  <a:gd name="T97" fmla="*/ 4 h 17"/>
                  <a:gd name="T98" fmla="*/ 15 w 25"/>
                  <a:gd name="T99" fmla="*/ 4 h 17"/>
                  <a:gd name="T100" fmla="*/ 17 w 25"/>
                  <a:gd name="T101" fmla="*/ 4 h 17"/>
                  <a:gd name="T102" fmla="*/ 17 w 25"/>
                  <a:gd name="T103" fmla="*/ 2 h 17"/>
                  <a:gd name="T104" fmla="*/ 19 w 25"/>
                  <a:gd name="T105" fmla="*/ 2 h 17"/>
                  <a:gd name="T106" fmla="*/ 21 w 25"/>
                  <a:gd name="T107" fmla="*/ 2 h 17"/>
                  <a:gd name="T108" fmla="*/ 21 w 25"/>
                  <a:gd name="T109" fmla="*/ 0 h 17"/>
                  <a:gd name="T110" fmla="*/ 23 w 25"/>
                  <a:gd name="T111" fmla="*/ 0 h 17"/>
                  <a:gd name="T112" fmla="*/ 23 w 25"/>
                  <a:gd name="T113" fmla="*/ 2 h 17"/>
                  <a:gd name="T114" fmla="*/ 25 w 25"/>
                  <a:gd name="T115" fmla="*/ 2 h 17"/>
                  <a:gd name="T116" fmla="*/ 25 w 25"/>
                  <a:gd name="T117" fmla="*/ 4 h 17"/>
                  <a:gd name="T118" fmla="*/ 23 w 25"/>
                  <a:gd name="T119" fmla="*/ 4 h 17"/>
                  <a:gd name="T120" fmla="*/ 25 w 25"/>
                  <a:gd name="T121" fmla="*/ 4 h 17"/>
                  <a:gd name="T122" fmla="*/ 25 w 25"/>
                  <a:gd name="T12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17">
                    <a:moveTo>
                      <a:pt x="25" y="6"/>
                    </a:moveTo>
                    <a:lnTo>
                      <a:pt x="25" y="4"/>
                    </a:lnTo>
                    <a:lnTo>
                      <a:pt x="23" y="4"/>
                    </a:lnTo>
                    <a:lnTo>
                      <a:pt x="23" y="6"/>
                    </a:lnTo>
                    <a:lnTo>
                      <a:pt x="21" y="6"/>
                    </a:lnTo>
                    <a:lnTo>
                      <a:pt x="21" y="8"/>
                    </a:lnTo>
                    <a:lnTo>
                      <a:pt x="19" y="8"/>
                    </a:lnTo>
                    <a:lnTo>
                      <a:pt x="17" y="8"/>
                    </a:lnTo>
                    <a:lnTo>
                      <a:pt x="17" y="10"/>
                    </a:lnTo>
                    <a:lnTo>
                      <a:pt x="19" y="10"/>
                    </a:lnTo>
                    <a:lnTo>
                      <a:pt x="17" y="12"/>
                    </a:lnTo>
                    <a:lnTo>
                      <a:pt x="17" y="14"/>
                    </a:lnTo>
                    <a:lnTo>
                      <a:pt x="15" y="14"/>
                    </a:lnTo>
                    <a:lnTo>
                      <a:pt x="15" y="16"/>
                    </a:lnTo>
                    <a:lnTo>
                      <a:pt x="15" y="17"/>
                    </a:lnTo>
                    <a:lnTo>
                      <a:pt x="14" y="17"/>
                    </a:lnTo>
                    <a:lnTo>
                      <a:pt x="12" y="17"/>
                    </a:lnTo>
                    <a:lnTo>
                      <a:pt x="10" y="17"/>
                    </a:lnTo>
                    <a:lnTo>
                      <a:pt x="10" y="16"/>
                    </a:lnTo>
                    <a:lnTo>
                      <a:pt x="8" y="16"/>
                    </a:lnTo>
                    <a:lnTo>
                      <a:pt x="8" y="17"/>
                    </a:lnTo>
                    <a:lnTo>
                      <a:pt x="6" y="17"/>
                    </a:lnTo>
                    <a:lnTo>
                      <a:pt x="4" y="17"/>
                    </a:lnTo>
                    <a:lnTo>
                      <a:pt x="2" y="17"/>
                    </a:lnTo>
                    <a:lnTo>
                      <a:pt x="0" y="17"/>
                    </a:lnTo>
                    <a:lnTo>
                      <a:pt x="0" y="16"/>
                    </a:lnTo>
                    <a:lnTo>
                      <a:pt x="2" y="16"/>
                    </a:lnTo>
                    <a:lnTo>
                      <a:pt x="4" y="16"/>
                    </a:lnTo>
                    <a:lnTo>
                      <a:pt x="2" y="14"/>
                    </a:lnTo>
                    <a:lnTo>
                      <a:pt x="0" y="14"/>
                    </a:lnTo>
                    <a:lnTo>
                      <a:pt x="0" y="12"/>
                    </a:lnTo>
                    <a:lnTo>
                      <a:pt x="2" y="12"/>
                    </a:lnTo>
                    <a:lnTo>
                      <a:pt x="0" y="12"/>
                    </a:lnTo>
                    <a:lnTo>
                      <a:pt x="0" y="10"/>
                    </a:lnTo>
                    <a:lnTo>
                      <a:pt x="2" y="10"/>
                    </a:lnTo>
                    <a:lnTo>
                      <a:pt x="0" y="10"/>
                    </a:lnTo>
                    <a:lnTo>
                      <a:pt x="0" y="8"/>
                    </a:lnTo>
                    <a:lnTo>
                      <a:pt x="0" y="6"/>
                    </a:lnTo>
                    <a:lnTo>
                      <a:pt x="2" y="6"/>
                    </a:lnTo>
                    <a:lnTo>
                      <a:pt x="2" y="4"/>
                    </a:lnTo>
                    <a:lnTo>
                      <a:pt x="2" y="6"/>
                    </a:lnTo>
                    <a:lnTo>
                      <a:pt x="4" y="4"/>
                    </a:lnTo>
                    <a:lnTo>
                      <a:pt x="4" y="6"/>
                    </a:lnTo>
                    <a:lnTo>
                      <a:pt x="6" y="6"/>
                    </a:lnTo>
                    <a:lnTo>
                      <a:pt x="8" y="6"/>
                    </a:lnTo>
                    <a:lnTo>
                      <a:pt x="10" y="6"/>
                    </a:lnTo>
                    <a:lnTo>
                      <a:pt x="12" y="6"/>
                    </a:lnTo>
                    <a:lnTo>
                      <a:pt x="12" y="4"/>
                    </a:lnTo>
                    <a:lnTo>
                      <a:pt x="14" y="4"/>
                    </a:lnTo>
                    <a:lnTo>
                      <a:pt x="15" y="4"/>
                    </a:lnTo>
                    <a:lnTo>
                      <a:pt x="17" y="4"/>
                    </a:lnTo>
                    <a:lnTo>
                      <a:pt x="17" y="2"/>
                    </a:lnTo>
                    <a:lnTo>
                      <a:pt x="19" y="2"/>
                    </a:lnTo>
                    <a:lnTo>
                      <a:pt x="21" y="2"/>
                    </a:lnTo>
                    <a:lnTo>
                      <a:pt x="21" y="0"/>
                    </a:lnTo>
                    <a:lnTo>
                      <a:pt x="23" y="0"/>
                    </a:lnTo>
                    <a:lnTo>
                      <a:pt x="23" y="2"/>
                    </a:lnTo>
                    <a:lnTo>
                      <a:pt x="25" y="2"/>
                    </a:lnTo>
                    <a:lnTo>
                      <a:pt x="25" y="4"/>
                    </a:lnTo>
                    <a:lnTo>
                      <a:pt x="23" y="4"/>
                    </a:lnTo>
                    <a:lnTo>
                      <a:pt x="25" y="4"/>
                    </a:lnTo>
                    <a:lnTo>
                      <a:pt x="25" y="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4" name="Freeform 1539"/>
              <p:cNvSpPr>
                <a:spLocks/>
              </p:cNvSpPr>
              <p:nvPr/>
            </p:nvSpPr>
            <p:spPr bwMode="gray">
              <a:xfrm>
                <a:off x="3939031" y="2611685"/>
                <a:ext cx="40589" cy="46387"/>
              </a:xfrm>
              <a:custGeom>
                <a:avLst/>
                <a:gdLst>
                  <a:gd name="T0" fmla="*/ 42 w 42"/>
                  <a:gd name="T1" fmla="*/ 27 h 48"/>
                  <a:gd name="T2" fmla="*/ 40 w 42"/>
                  <a:gd name="T3" fmla="*/ 29 h 48"/>
                  <a:gd name="T4" fmla="*/ 40 w 42"/>
                  <a:gd name="T5" fmla="*/ 29 h 48"/>
                  <a:gd name="T6" fmla="*/ 38 w 42"/>
                  <a:gd name="T7" fmla="*/ 31 h 48"/>
                  <a:gd name="T8" fmla="*/ 40 w 42"/>
                  <a:gd name="T9" fmla="*/ 33 h 48"/>
                  <a:gd name="T10" fmla="*/ 40 w 42"/>
                  <a:gd name="T11" fmla="*/ 37 h 48"/>
                  <a:gd name="T12" fmla="*/ 40 w 42"/>
                  <a:gd name="T13" fmla="*/ 37 h 48"/>
                  <a:gd name="T14" fmla="*/ 38 w 42"/>
                  <a:gd name="T15" fmla="*/ 41 h 48"/>
                  <a:gd name="T16" fmla="*/ 36 w 42"/>
                  <a:gd name="T17" fmla="*/ 43 h 48"/>
                  <a:gd name="T18" fmla="*/ 32 w 42"/>
                  <a:gd name="T19" fmla="*/ 45 h 48"/>
                  <a:gd name="T20" fmla="*/ 34 w 42"/>
                  <a:gd name="T21" fmla="*/ 46 h 48"/>
                  <a:gd name="T22" fmla="*/ 30 w 42"/>
                  <a:gd name="T23" fmla="*/ 46 h 48"/>
                  <a:gd name="T24" fmla="*/ 27 w 42"/>
                  <a:gd name="T25" fmla="*/ 48 h 48"/>
                  <a:gd name="T26" fmla="*/ 27 w 42"/>
                  <a:gd name="T27" fmla="*/ 48 h 48"/>
                  <a:gd name="T28" fmla="*/ 23 w 42"/>
                  <a:gd name="T29" fmla="*/ 46 h 48"/>
                  <a:gd name="T30" fmla="*/ 19 w 42"/>
                  <a:gd name="T31" fmla="*/ 46 h 48"/>
                  <a:gd name="T32" fmla="*/ 17 w 42"/>
                  <a:gd name="T33" fmla="*/ 48 h 48"/>
                  <a:gd name="T34" fmla="*/ 17 w 42"/>
                  <a:gd name="T35" fmla="*/ 46 h 48"/>
                  <a:gd name="T36" fmla="*/ 17 w 42"/>
                  <a:gd name="T37" fmla="*/ 46 h 48"/>
                  <a:gd name="T38" fmla="*/ 13 w 42"/>
                  <a:gd name="T39" fmla="*/ 46 h 48"/>
                  <a:gd name="T40" fmla="*/ 11 w 42"/>
                  <a:gd name="T41" fmla="*/ 45 h 48"/>
                  <a:gd name="T42" fmla="*/ 9 w 42"/>
                  <a:gd name="T43" fmla="*/ 43 h 48"/>
                  <a:gd name="T44" fmla="*/ 5 w 42"/>
                  <a:gd name="T45" fmla="*/ 43 h 48"/>
                  <a:gd name="T46" fmla="*/ 5 w 42"/>
                  <a:gd name="T47" fmla="*/ 43 h 48"/>
                  <a:gd name="T48" fmla="*/ 3 w 42"/>
                  <a:gd name="T49" fmla="*/ 41 h 48"/>
                  <a:gd name="T50" fmla="*/ 1 w 42"/>
                  <a:gd name="T51" fmla="*/ 39 h 48"/>
                  <a:gd name="T52" fmla="*/ 0 w 42"/>
                  <a:gd name="T53" fmla="*/ 37 h 48"/>
                  <a:gd name="T54" fmla="*/ 0 w 42"/>
                  <a:gd name="T55" fmla="*/ 33 h 48"/>
                  <a:gd name="T56" fmla="*/ 0 w 42"/>
                  <a:gd name="T57" fmla="*/ 29 h 48"/>
                  <a:gd name="T58" fmla="*/ 3 w 42"/>
                  <a:gd name="T59" fmla="*/ 29 h 48"/>
                  <a:gd name="T60" fmla="*/ 1 w 42"/>
                  <a:gd name="T61" fmla="*/ 27 h 48"/>
                  <a:gd name="T62" fmla="*/ 1 w 42"/>
                  <a:gd name="T63" fmla="*/ 23 h 48"/>
                  <a:gd name="T64" fmla="*/ 1 w 42"/>
                  <a:gd name="T65" fmla="*/ 19 h 48"/>
                  <a:gd name="T66" fmla="*/ 3 w 42"/>
                  <a:gd name="T67" fmla="*/ 17 h 48"/>
                  <a:gd name="T68" fmla="*/ 3 w 42"/>
                  <a:gd name="T69" fmla="*/ 14 h 48"/>
                  <a:gd name="T70" fmla="*/ 3 w 42"/>
                  <a:gd name="T71" fmla="*/ 10 h 48"/>
                  <a:gd name="T72" fmla="*/ 5 w 42"/>
                  <a:gd name="T73" fmla="*/ 8 h 48"/>
                  <a:gd name="T74" fmla="*/ 3 w 42"/>
                  <a:gd name="T75" fmla="*/ 6 h 48"/>
                  <a:gd name="T76" fmla="*/ 5 w 42"/>
                  <a:gd name="T77" fmla="*/ 2 h 48"/>
                  <a:gd name="T78" fmla="*/ 9 w 42"/>
                  <a:gd name="T79" fmla="*/ 2 h 48"/>
                  <a:gd name="T80" fmla="*/ 13 w 42"/>
                  <a:gd name="T81" fmla="*/ 0 h 48"/>
                  <a:gd name="T82" fmla="*/ 15 w 42"/>
                  <a:gd name="T83" fmla="*/ 2 h 48"/>
                  <a:gd name="T84" fmla="*/ 17 w 42"/>
                  <a:gd name="T85" fmla="*/ 4 h 48"/>
                  <a:gd name="T86" fmla="*/ 19 w 42"/>
                  <a:gd name="T87" fmla="*/ 6 h 48"/>
                  <a:gd name="T88" fmla="*/ 19 w 42"/>
                  <a:gd name="T89" fmla="*/ 10 h 48"/>
                  <a:gd name="T90" fmla="*/ 23 w 42"/>
                  <a:gd name="T91" fmla="*/ 8 h 48"/>
                  <a:gd name="T92" fmla="*/ 25 w 42"/>
                  <a:gd name="T93" fmla="*/ 10 h 48"/>
                  <a:gd name="T94" fmla="*/ 27 w 42"/>
                  <a:gd name="T95" fmla="*/ 12 h 48"/>
                  <a:gd name="T96" fmla="*/ 29 w 42"/>
                  <a:gd name="T97" fmla="*/ 14 h 48"/>
                  <a:gd name="T98" fmla="*/ 32 w 42"/>
                  <a:gd name="T99" fmla="*/ 14 h 48"/>
                  <a:gd name="T100" fmla="*/ 32 w 42"/>
                  <a:gd name="T101" fmla="*/ 17 h 48"/>
                  <a:gd name="T102" fmla="*/ 36 w 42"/>
                  <a:gd name="T103" fmla="*/ 17 h 48"/>
                  <a:gd name="T104" fmla="*/ 38 w 42"/>
                  <a:gd name="T105" fmla="*/ 19 h 48"/>
                  <a:gd name="T106" fmla="*/ 38 w 42"/>
                  <a:gd name="T107" fmla="*/ 23 h 48"/>
                  <a:gd name="T108" fmla="*/ 40 w 42"/>
                  <a:gd name="T10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48">
                    <a:moveTo>
                      <a:pt x="42" y="25"/>
                    </a:moveTo>
                    <a:lnTo>
                      <a:pt x="42" y="27"/>
                    </a:lnTo>
                    <a:lnTo>
                      <a:pt x="42" y="29"/>
                    </a:lnTo>
                    <a:lnTo>
                      <a:pt x="40" y="29"/>
                    </a:lnTo>
                    <a:lnTo>
                      <a:pt x="38" y="29"/>
                    </a:lnTo>
                    <a:lnTo>
                      <a:pt x="40" y="29"/>
                    </a:lnTo>
                    <a:lnTo>
                      <a:pt x="40" y="31"/>
                    </a:lnTo>
                    <a:lnTo>
                      <a:pt x="38" y="31"/>
                    </a:lnTo>
                    <a:lnTo>
                      <a:pt x="40" y="31"/>
                    </a:lnTo>
                    <a:lnTo>
                      <a:pt x="40" y="33"/>
                    </a:lnTo>
                    <a:lnTo>
                      <a:pt x="40" y="35"/>
                    </a:lnTo>
                    <a:lnTo>
                      <a:pt x="40" y="37"/>
                    </a:lnTo>
                    <a:lnTo>
                      <a:pt x="42" y="37"/>
                    </a:lnTo>
                    <a:lnTo>
                      <a:pt x="40" y="37"/>
                    </a:lnTo>
                    <a:lnTo>
                      <a:pt x="40" y="39"/>
                    </a:lnTo>
                    <a:lnTo>
                      <a:pt x="38" y="41"/>
                    </a:lnTo>
                    <a:lnTo>
                      <a:pt x="38" y="43"/>
                    </a:lnTo>
                    <a:lnTo>
                      <a:pt x="36" y="43"/>
                    </a:lnTo>
                    <a:lnTo>
                      <a:pt x="34" y="45"/>
                    </a:lnTo>
                    <a:lnTo>
                      <a:pt x="32" y="45"/>
                    </a:lnTo>
                    <a:lnTo>
                      <a:pt x="34" y="45"/>
                    </a:lnTo>
                    <a:lnTo>
                      <a:pt x="34" y="46"/>
                    </a:lnTo>
                    <a:lnTo>
                      <a:pt x="32" y="46"/>
                    </a:lnTo>
                    <a:lnTo>
                      <a:pt x="30" y="46"/>
                    </a:lnTo>
                    <a:lnTo>
                      <a:pt x="29" y="48"/>
                    </a:lnTo>
                    <a:lnTo>
                      <a:pt x="27" y="48"/>
                    </a:lnTo>
                    <a:lnTo>
                      <a:pt x="27" y="46"/>
                    </a:lnTo>
                    <a:lnTo>
                      <a:pt x="27" y="48"/>
                    </a:lnTo>
                    <a:lnTo>
                      <a:pt x="25" y="46"/>
                    </a:lnTo>
                    <a:lnTo>
                      <a:pt x="23" y="46"/>
                    </a:lnTo>
                    <a:lnTo>
                      <a:pt x="21" y="46"/>
                    </a:lnTo>
                    <a:lnTo>
                      <a:pt x="19" y="46"/>
                    </a:lnTo>
                    <a:lnTo>
                      <a:pt x="19" y="48"/>
                    </a:lnTo>
                    <a:lnTo>
                      <a:pt x="17" y="48"/>
                    </a:lnTo>
                    <a:lnTo>
                      <a:pt x="19" y="48"/>
                    </a:lnTo>
                    <a:lnTo>
                      <a:pt x="17" y="46"/>
                    </a:lnTo>
                    <a:lnTo>
                      <a:pt x="17" y="48"/>
                    </a:lnTo>
                    <a:lnTo>
                      <a:pt x="17" y="46"/>
                    </a:lnTo>
                    <a:lnTo>
                      <a:pt x="15" y="46"/>
                    </a:lnTo>
                    <a:lnTo>
                      <a:pt x="13" y="46"/>
                    </a:lnTo>
                    <a:lnTo>
                      <a:pt x="13" y="45"/>
                    </a:lnTo>
                    <a:lnTo>
                      <a:pt x="11" y="45"/>
                    </a:lnTo>
                    <a:lnTo>
                      <a:pt x="11" y="43"/>
                    </a:lnTo>
                    <a:lnTo>
                      <a:pt x="9" y="43"/>
                    </a:lnTo>
                    <a:lnTo>
                      <a:pt x="7" y="43"/>
                    </a:lnTo>
                    <a:lnTo>
                      <a:pt x="5" y="43"/>
                    </a:lnTo>
                    <a:lnTo>
                      <a:pt x="3" y="43"/>
                    </a:lnTo>
                    <a:lnTo>
                      <a:pt x="5" y="43"/>
                    </a:lnTo>
                    <a:lnTo>
                      <a:pt x="3" y="43"/>
                    </a:lnTo>
                    <a:lnTo>
                      <a:pt x="3" y="41"/>
                    </a:lnTo>
                    <a:lnTo>
                      <a:pt x="1" y="41"/>
                    </a:lnTo>
                    <a:lnTo>
                      <a:pt x="1" y="39"/>
                    </a:lnTo>
                    <a:lnTo>
                      <a:pt x="0" y="39"/>
                    </a:lnTo>
                    <a:lnTo>
                      <a:pt x="0" y="37"/>
                    </a:lnTo>
                    <a:lnTo>
                      <a:pt x="0" y="35"/>
                    </a:lnTo>
                    <a:lnTo>
                      <a:pt x="0" y="33"/>
                    </a:lnTo>
                    <a:lnTo>
                      <a:pt x="0" y="31"/>
                    </a:lnTo>
                    <a:lnTo>
                      <a:pt x="0" y="29"/>
                    </a:lnTo>
                    <a:lnTo>
                      <a:pt x="1" y="29"/>
                    </a:lnTo>
                    <a:lnTo>
                      <a:pt x="3" y="29"/>
                    </a:lnTo>
                    <a:lnTo>
                      <a:pt x="3" y="27"/>
                    </a:lnTo>
                    <a:lnTo>
                      <a:pt x="1" y="27"/>
                    </a:lnTo>
                    <a:lnTo>
                      <a:pt x="1" y="25"/>
                    </a:lnTo>
                    <a:lnTo>
                      <a:pt x="1" y="23"/>
                    </a:lnTo>
                    <a:lnTo>
                      <a:pt x="1" y="21"/>
                    </a:lnTo>
                    <a:lnTo>
                      <a:pt x="1" y="19"/>
                    </a:lnTo>
                    <a:lnTo>
                      <a:pt x="1" y="17"/>
                    </a:lnTo>
                    <a:lnTo>
                      <a:pt x="3" y="17"/>
                    </a:lnTo>
                    <a:lnTo>
                      <a:pt x="3" y="16"/>
                    </a:lnTo>
                    <a:lnTo>
                      <a:pt x="3" y="14"/>
                    </a:lnTo>
                    <a:lnTo>
                      <a:pt x="3" y="12"/>
                    </a:lnTo>
                    <a:lnTo>
                      <a:pt x="3" y="10"/>
                    </a:lnTo>
                    <a:lnTo>
                      <a:pt x="3" y="8"/>
                    </a:lnTo>
                    <a:lnTo>
                      <a:pt x="5" y="8"/>
                    </a:lnTo>
                    <a:lnTo>
                      <a:pt x="5" y="6"/>
                    </a:lnTo>
                    <a:lnTo>
                      <a:pt x="3" y="6"/>
                    </a:lnTo>
                    <a:lnTo>
                      <a:pt x="3" y="4"/>
                    </a:lnTo>
                    <a:lnTo>
                      <a:pt x="5" y="2"/>
                    </a:lnTo>
                    <a:lnTo>
                      <a:pt x="7" y="2"/>
                    </a:lnTo>
                    <a:lnTo>
                      <a:pt x="9" y="2"/>
                    </a:lnTo>
                    <a:lnTo>
                      <a:pt x="11" y="0"/>
                    </a:lnTo>
                    <a:lnTo>
                      <a:pt x="13" y="0"/>
                    </a:lnTo>
                    <a:lnTo>
                      <a:pt x="13" y="2"/>
                    </a:lnTo>
                    <a:lnTo>
                      <a:pt x="15" y="2"/>
                    </a:lnTo>
                    <a:lnTo>
                      <a:pt x="15" y="4"/>
                    </a:lnTo>
                    <a:lnTo>
                      <a:pt x="17" y="4"/>
                    </a:lnTo>
                    <a:lnTo>
                      <a:pt x="17" y="6"/>
                    </a:lnTo>
                    <a:lnTo>
                      <a:pt x="19" y="6"/>
                    </a:lnTo>
                    <a:lnTo>
                      <a:pt x="19" y="8"/>
                    </a:lnTo>
                    <a:lnTo>
                      <a:pt x="19" y="10"/>
                    </a:lnTo>
                    <a:lnTo>
                      <a:pt x="21" y="10"/>
                    </a:lnTo>
                    <a:lnTo>
                      <a:pt x="23" y="8"/>
                    </a:lnTo>
                    <a:lnTo>
                      <a:pt x="25" y="8"/>
                    </a:lnTo>
                    <a:lnTo>
                      <a:pt x="25" y="10"/>
                    </a:lnTo>
                    <a:lnTo>
                      <a:pt x="25" y="12"/>
                    </a:lnTo>
                    <a:lnTo>
                      <a:pt x="27" y="12"/>
                    </a:lnTo>
                    <a:lnTo>
                      <a:pt x="29" y="12"/>
                    </a:lnTo>
                    <a:lnTo>
                      <a:pt x="29" y="14"/>
                    </a:lnTo>
                    <a:lnTo>
                      <a:pt x="30" y="14"/>
                    </a:lnTo>
                    <a:lnTo>
                      <a:pt x="32" y="14"/>
                    </a:lnTo>
                    <a:lnTo>
                      <a:pt x="32" y="16"/>
                    </a:lnTo>
                    <a:lnTo>
                      <a:pt x="32" y="17"/>
                    </a:lnTo>
                    <a:lnTo>
                      <a:pt x="34" y="17"/>
                    </a:lnTo>
                    <a:lnTo>
                      <a:pt x="36" y="17"/>
                    </a:lnTo>
                    <a:lnTo>
                      <a:pt x="36" y="19"/>
                    </a:lnTo>
                    <a:lnTo>
                      <a:pt x="38" y="19"/>
                    </a:lnTo>
                    <a:lnTo>
                      <a:pt x="38" y="21"/>
                    </a:lnTo>
                    <a:lnTo>
                      <a:pt x="38" y="23"/>
                    </a:lnTo>
                    <a:lnTo>
                      <a:pt x="40" y="23"/>
                    </a:lnTo>
                    <a:lnTo>
                      <a:pt x="40" y="25"/>
                    </a:lnTo>
                    <a:lnTo>
                      <a:pt x="42" y="25"/>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5" name="Freeform 1540"/>
              <p:cNvSpPr>
                <a:spLocks/>
              </p:cNvSpPr>
              <p:nvPr/>
            </p:nvSpPr>
            <p:spPr bwMode="gray">
              <a:xfrm>
                <a:off x="4554628" y="1944869"/>
                <a:ext cx="33824" cy="42522"/>
              </a:xfrm>
              <a:custGeom>
                <a:avLst/>
                <a:gdLst>
                  <a:gd name="T0" fmla="*/ 14 w 35"/>
                  <a:gd name="T1" fmla="*/ 2 h 44"/>
                  <a:gd name="T2" fmla="*/ 16 w 35"/>
                  <a:gd name="T3" fmla="*/ 6 h 44"/>
                  <a:gd name="T4" fmla="*/ 18 w 35"/>
                  <a:gd name="T5" fmla="*/ 9 h 44"/>
                  <a:gd name="T6" fmla="*/ 22 w 35"/>
                  <a:gd name="T7" fmla="*/ 13 h 44"/>
                  <a:gd name="T8" fmla="*/ 24 w 35"/>
                  <a:gd name="T9" fmla="*/ 17 h 44"/>
                  <a:gd name="T10" fmla="*/ 28 w 35"/>
                  <a:gd name="T11" fmla="*/ 19 h 44"/>
                  <a:gd name="T12" fmla="*/ 31 w 35"/>
                  <a:gd name="T13" fmla="*/ 15 h 44"/>
                  <a:gd name="T14" fmla="*/ 31 w 35"/>
                  <a:gd name="T15" fmla="*/ 17 h 44"/>
                  <a:gd name="T16" fmla="*/ 31 w 35"/>
                  <a:gd name="T17" fmla="*/ 19 h 44"/>
                  <a:gd name="T18" fmla="*/ 31 w 35"/>
                  <a:gd name="T19" fmla="*/ 25 h 44"/>
                  <a:gd name="T20" fmla="*/ 29 w 35"/>
                  <a:gd name="T21" fmla="*/ 29 h 44"/>
                  <a:gd name="T22" fmla="*/ 31 w 35"/>
                  <a:gd name="T23" fmla="*/ 29 h 44"/>
                  <a:gd name="T24" fmla="*/ 31 w 35"/>
                  <a:gd name="T25" fmla="*/ 31 h 44"/>
                  <a:gd name="T26" fmla="*/ 35 w 35"/>
                  <a:gd name="T27" fmla="*/ 33 h 44"/>
                  <a:gd name="T28" fmla="*/ 33 w 35"/>
                  <a:gd name="T29" fmla="*/ 36 h 44"/>
                  <a:gd name="T30" fmla="*/ 29 w 35"/>
                  <a:gd name="T31" fmla="*/ 38 h 44"/>
                  <a:gd name="T32" fmla="*/ 29 w 35"/>
                  <a:gd name="T33" fmla="*/ 40 h 44"/>
                  <a:gd name="T34" fmla="*/ 29 w 35"/>
                  <a:gd name="T35" fmla="*/ 42 h 44"/>
                  <a:gd name="T36" fmla="*/ 28 w 35"/>
                  <a:gd name="T37" fmla="*/ 42 h 44"/>
                  <a:gd name="T38" fmla="*/ 26 w 35"/>
                  <a:gd name="T39" fmla="*/ 42 h 44"/>
                  <a:gd name="T40" fmla="*/ 22 w 35"/>
                  <a:gd name="T41" fmla="*/ 44 h 44"/>
                  <a:gd name="T42" fmla="*/ 24 w 35"/>
                  <a:gd name="T43" fmla="*/ 40 h 44"/>
                  <a:gd name="T44" fmla="*/ 24 w 35"/>
                  <a:gd name="T45" fmla="*/ 38 h 44"/>
                  <a:gd name="T46" fmla="*/ 20 w 35"/>
                  <a:gd name="T47" fmla="*/ 36 h 44"/>
                  <a:gd name="T48" fmla="*/ 16 w 35"/>
                  <a:gd name="T49" fmla="*/ 35 h 44"/>
                  <a:gd name="T50" fmla="*/ 16 w 35"/>
                  <a:gd name="T51" fmla="*/ 33 h 44"/>
                  <a:gd name="T52" fmla="*/ 16 w 35"/>
                  <a:gd name="T53" fmla="*/ 35 h 44"/>
                  <a:gd name="T54" fmla="*/ 12 w 35"/>
                  <a:gd name="T55" fmla="*/ 38 h 44"/>
                  <a:gd name="T56" fmla="*/ 10 w 35"/>
                  <a:gd name="T57" fmla="*/ 35 h 44"/>
                  <a:gd name="T58" fmla="*/ 6 w 35"/>
                  <a:gd name="T59" fmla="*/ 33 h 44"/>
                  <a:gd name="T60" fmla="*/ 2 w 35"/>
                  <a:gd name="T61" fmla="*/ 31 h 44"/>
                  <a:gd name="T62" fmla="*/ 6 w 35"/>
                  <a:gd name="T63" fmla="*/ 29 h 44"/>
                  <a:gd name="T64" fmla="*/ 4 w 35"/>
                  <a:gd name="T65" fmla="*/ 25 h 44"/>
                  <a:gd name="T66" fmla="*/ 4 w 35"/>
                  <a:gd name="T67" fmla="*/ 23 h 44"/>
                  <a:gd name="T68" fmla="*/ 2 w 35"/>
                  <a:gd name="T69" fmla="*/ 19 h 44"/>
                  <a:gd name="T70" fmla="*/ 4 w 35"/>
                  <a:gd name="T71" fmla="*/ 15 h 44"/>
                  <a:gd name="T72" fmla="*/ 2 w 35"/>
                  <a:gd name="T73" fmla="*/ 15 h 44"/>
                  <a:gd name="T74" fmla="*/ 4 w 35"/>
                  <a:gd name="T75" fmla="*/ 11 h 44"/>
                  <a:gd name="T76" fmla="*/ 2 w 35"/>
                  <a:gd name="T77" fmla="*/ 7 h 44"/>
                  <a:gd name="T78" fmla="*/ 2 w 35"/>
                  <a:gd name="T79" fmla="*/ 6 h 44"/>
                  <a:gd name="T80" fmla="*/ 0 w 35"/>
                  <a:gd name="T81" fmla="*/ 2 h 44"/>
                  <a:gd name="T82" fmla="*/ 4 w 35"/>
                  <a:gd name="T83" fmla="*/ 0 h 44"/>
                  <a:gd name="T84" fmla="*/ 10 w 35"/>
                  <a:gd name="T8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44">
                    <a:moveTo>
                      <a:pt x="12" y="0"/>
                    </a:moveTo>
                    <a:lnTo>
                      <a:pt x="12" y="2"/>
                    </a:lnTo>
                    <a:lnTo>
                      <a:pt x="14" y="2"/>
                    </a:lnTo>
                    <a:lnTo>
                      <a:pt x="14" y="4"/>
                    </a:lnTo>
                    <a:lnTo>
                      <a:pt x="16" y="4"/>
                    </a:lnTo>
                    <a:lnTo>
                      <a:pt x="16" y="6"/>
                    </a:lnTo>
                    <a:lnTo>
                      <a:pt x="16" y="7"/>
                    </a:lnTo>
                    <a:lnTo>
                      <a:pt x="18" y="7"/>
                    </a:lnTo>
                    <a:lnTo>
                      <a:pt x="18" y="9"/>
                    </a:lnTo>
                    <a:lnTo>
                      <a:pt x="20" y="9"/>
                    </a:lnTo>
                    <a:lnTo>
                      <a:pt x="22" y="11"/>
                    </a:lnTo>
                    <a:lnTo>
                      <a:pt x="22" y="13"/>
                    </a:lnTo>
                    <a:lnTo>
                      <a:pt x="22" y="15"/>
                    </a:lnTo>
                    <a:lnTo>
                      <a:pt x="24" y="15"/>
                    </a:lnTo>
                    <a:lnTo>
                      <a:pt x="24" y="17"/>
                    </a:lnTo>
                    <a:lnTo>
                      <a:pt x="26" y="17"/>
                    </a:lnTo>
                    <a:lnTo>
                      <a:pt x="28" y="17"/>
                    </a:lnTo>
                    <a:lnTo>
                      <a:pt x="28" y="19"/>
                    </a:lnTo>
                    <a:lnTo>
                      <a:pt x="29" y="17"/>
                    </a:lnTo>
                    <a:lnTo>
                      <a:pt x="29" y="15"/>
                    </a:lnTo>
                    <a:lnTo>
                      <a:pt x="31" y="15"/>
                    </a:lnTo>
                    <a:lnTo>
                      <a:pt x="31" y="17"/>
                    </a:lnTo>
                    <a:lnTo>
                      <a:pt x="33" y="17"/>
                    </a:lnTo>
                    <a:lnTo>
                      <a:pt x="31" y="17"/>
                    </a:lnTo>
                    <a:lnTo>
                      <a:pt x="31" y="19"/>
                    </a:lnTo>
                    <a:lnTo>
                      <a:pt x="29" y="19"/>
                    </a:lnTo>
                    <a:lnTo>
                      <a:pt x="31" y="19"/>
                    </a:lnTo>
                    <a:lnTo>
                      <a:pt x="31" y="21"/>
                    </a:lnTo>
                    <a:lnTo>
                      <a:pt x="31" y="23"/>
                    </a:lnTo>
                    <a:lnTo>
                      <a:pt x="31" y="25"/>
                    </a:lnTo>
                    <a:lnTo>
                      <a:pt x="29" y="25"/>
                    </a:lnTo>
                    <a:lnTo>
                      <a:pt x="29" y="27"/>
                    </a:lnTo>
                    <a:lnTo>
                      <a:pt x="29" y="29"/>
                    </a:lnTo>
                    <a:lnTo>
                      <a:pt x="31" y="29"/>
                    </a:lnTo>
                    <a:lnTo>
                      <a:pt x="29" y="29"/>
                    </a:lnTo>
                    <a:lnTo>
                      <a:pt x="31" y="29"/>
                    </a:lnTo>
                    <a:lnTo>
                      <a:pt x="29" y="29"/>
                    </a:lnTo>
                    <a:lnTo>
                      <a:pt x="31" y="29"/>
                    </a:lnTo>
                    <a:lnTo>
                      <a:pt x="31" y="31"/>
                    </a:lnTo>
                    <a:lnTo>
                      <a:pt x="33" y="31"/>
                    </a:lnTo>
                    <a:lnTo>
                      <a:pt x="33" y="33"/>
                    </a:lnTo>
                    <a:lnTo>
                      <a:pt x="35" y="33"/>
                    </a:lnTo>
                    <a:lnTo>
                      <a:pt x="35" y="35"/>
                    </a:lnTo>
                    <a:lnTo>
                      <a:pt x="33" y="35"/>
                    </a:lnTo>
                    <a:lnTo>
                      <a:pt x="33" y="36"/>
                    </a:lnTo>
                    <a:lnTo>
                      <a:pt x="31" y="36"/>
                    </a:lnTo>
                    <a:lnTo>
                      <a:pt x="31" y="38"/>
                    </a:lnTo>
                    <a:lnTo>
                      <a:pt x="29" y="38"/>
                    </a:lnTo>
                    <a:lnTo>
                      <a:pt x="31" y="38"/>
                    </a:lnTo>
                    <a:lnTo>
                      <a:pt x="29" y="38"/>
                    </a:lnTo>
                    <a:lnTo>
                      <a:pt x="29" y="40"/>
                    </a:lnTo>
                    <a:lnTo>
                      <a:pt x="31" y="40"/>
                    </a:lnTo>
                    <a:lnTo>
                      <a:pt x="31" y="42"/>
                    </a:lnTo>
                    <a:lnTo>
                      <a:pt x="29" y="42"/>
                    </a:lnTo>
                    <a:lnTo>
                      <a:pt x="29" y="44"/>
                    </a:lnTo>
                    <a:lnTo>
                      <a:pt x="29" y="42"/>
                    </a:lnTo>
                    <a:lnTo>
                      <a:pt x="28" y="42"/>
                    </a:lnTo>
                    <a:lnTo>
                      <a:pt x="28" y="44"/>
                    </a:lnTo>
                    <a:lnTo>
                      <a:pt x="26" y="44"/>
                    </a:lnTo>
                    <a:lnTo>
                      <a:pt x="26" y="42"/>
                    </a:lnTo>
                    <a:lnTo>
                      <a:pt x="26" y="44"/>
                    </a:lnTo>
                    <a:lnTo>
                      <a:pt x="24" y="44"/>
                    </a:lnTo>
                    <a:lnTo>
                      <a:pt x="22" y="44"/>
                    </a:lnTo>
                    <a:lnTo>
                      <a:pt x="22" y="42"/>
                    </a:lnTo>
                    <a:lnTo>
                      <a:pt x="24" y="42"/>
                    </a:lnTo>
                    <a:lnTo>
                      <a:pt x="24" y="40"/>
                    </a:lnTo>
                    <a:lnTo>
                      <a:pt x="24" y="38"/>
                    </a:lnTo>
                    <a:lnTo>
                      <a:pt x="24" y="40"/>
                    </a:lnTo>
                    <a:lnTo>
                      <a:pt x="24" y="38"/>
                    </a:lnTo>
                    <a:lnTo>
                      <a:pt x="22" y="38"/>
                    </a:lnTo>
                    <a:lnTo>
                      <a:pt x="22" y="36"/>
                    </a:lnTo>
                    <a:lnTo>
                      <a:pt x="20" y="36"/>
                    </a:lnTo>
                    <a:lnTo>
                      <a:pt x="20" y="35"/>
                    </a:lnTo>
                    <a:lnTo>
                      <a:pt x="18" y="35"/>
                    </a:lnTo>
                    <a:lnTo>
                      <a:pt x="16" y="35"/>
                    </a:lnTo>
                    <a:lnTo>
                      <a:pt x="16" y="33"/>
                    </a:lnTo>
                    <a:lnTo>
                      <a:pt x="18" y="33"/>
                    </a:lnTo>
                    <a:lnTo>
                      <a:pt x="16" y="33"/>
                    </a:lnTo>
                    <a:lnTo>
                      <a:pt x="14" y="33"/>
                    </a:lnTo>
                    <a:lnTo>
                      <a:pt x="14" y="35"/>
                    </a:lnTo>
                    <a:lnTo>
                      <a:pt x="16" y="35"/>
                    </a:lnTo>
                    <a:lnTo>
                      <a:pt x="14" y="36"/>
                    </a:lnTo>
                    <a:lnTo>
                      <a:pt x="14" y="38"/>
                    </a:lnTo>
                    <a:lnTo>
                      <a:pt x="12" y="38"/>
                    </a:lnTo>
                    <a:lnTo>
                      <a:pt x="12" y="36"/>
                    </a:lnTo>
                    <a:lnTo>
                      <a:pt x="10" y="36"/>
                    </a:lnTo>
                    <a:lnTo>
                      <a:pt x="10" y="35"/>
                    </a:lnTo>
                    <a:lnTo>
                      <a:pt x="8" y="35"/>
                    </a:lnTo>
                    <a:lnTo>
                      <a:pt x="6" y="35"/>
                    </a:lnTo>
                    <a:lnTo>
                      <a:pt x="6" y="33"/>
                    </a:lnTo>
                    <a:lnTo>
                      <a:pt x="4" y="33"/>
                    </a:lnTo>
                    <a:lnTo>
                      <a:pt x="4" y="31"/>
                    </a:lnTo>
                    <a:lnTo>
                      <a:pt x="2" y="31"/>
                    </a:lnTo>
                    <a:lnTo>
                      <a:pt x="2" y="29"/>
                    </a:lnTo>
                    <a:lnTo>
                      <a:pt x="4" y="29"/>
                    </a:lnTo>
                    <a:lnTo>
                      <a:pt x="6" y="29"/>
                    </a:lnTo>
                    <a:lnTo>
                      <a:pt x="6" y="27"/>
                    </a:lnTo>
                    <a:lnTo>
                      <a:pt x="4" y="27"/>
                    </a:lnTo>
                    <a:lnTo>
                      <a:pt x="4" y="25"/>
                    </a:lnTo>
                    <a:lnTo>
                      <a:pt x="6" y="25"/>
                    </a:lnTo>
                    <a:lnTo>
                      <a:pt x="6" y="23"/>
                    </a:lnTo>
                    <a:lnTo>
                      <a:pt x="4" y="23"/>
                    </a:lnTo>
                    <a:lnTo>
                      <a:pt x="4" y="21"/>
                    </a:lnTo>
                    <a:lnTo>
                      <a:pt x="2" y="21"/>
                    </a:lnTo>
                    <a:lnTo>
                      <a:pt x="2" y="19"/>
                    </a:lnTo>
                    <a:lnTo>
                      <a:pt x="2" y="17"/>
                    </a:lnTo>
                    <a:lnTo>
                      <a:pt x="4" y="17"/>
                    </a:lnTo>
                    <a:lnTo>
                      <a:pt x="4" y="15"/>
                    </a:lnTo>
                    <a:lnTo>
                      <a:pt x="4" y="13"/>
                    </a:lnTo>
                    <a:lnTo>
                      <a:pt x="2" y="13"/>
                    </a:lnTo>
                    <a:lnTo>
                      <a:pt x="2" y="15"/>
                    </a:lnTo>
                    <a:lnTo>
                      <a:pt x="2" y="13"/>
                    </a:lnTo>
                    <a:lnTo>
                      <a:pt x="2" y="11"/>
                    </a:lnTo>
                    <a:lnTo>
                      <a:pt x="4" y="11"/>
                    </a:lnTo>
                    <a:lnTo>
                      <a:pt x="4" y="9"/>
                    </a:lnTo>
                    <a:lnTo>
                      <a:pt x="2" y="9"/>
                    </a:lnTo>
                    <a:lnTo>
                      <a:pt x="2" y="7"/>
                    </a:lnTo>
                    <a:lnTo>
                      <a:pt x="2" y="6"/>
                    </a:lnTo>
                    <a:lnTo>
                      <a:pt x="0" y="6"/>
                    </a:lnTo>
                    <a:lnTo>
                      <a:pt x="2" y="6"/>
                    </a:lnTo>
                    <a:lnTo>
                      <a:pt x="0" y="6"/>
                    </a:lnTo>
                    <a:lnTo>
                      <a:pt x="0" y="4"/>
                    </a:lnTo>
                    <a:lnTo>
                      <a:pt x="0" y="2"/>
                    </a:lnTo>
                    <a:lnTo>
                      <a:pt x="2" y="2"/>
                    </a:lnTo>
                    <a:lnTo>
                      <a:pt x="4" y="2"/>
                    </a:lnTo>
                    <a:lnTo>
                      <a:pt x="4" y="0"/>
                    </a:lnTo>
                    <a:lnTo>
                      <a:pt x="6" y="0"/>
                    </a:lnTo>
                    <a:lnTo>
                      <a:pt x="8" y="0"/>
                    </a:lnTo>
                    <a:lnTo>
                      <a:pt x="10" y="0"/>
                    </a:lnTo>
                    <a:lnTo>
                      <a:pt x="1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6" name="Freeform 1541"/>
              <p:cNvSpPr>
                <a:spLocks/>
              </p:cNvSpPr>
              <p:nvPr/>
            </p:nvSpPr>
            <p:spPr bwMode="gray">
              <a:xfrm>
                <a:off x="4450257" y="1895582"/>
                <a:ext cx="5798" cy="9664"/>
              </a:xfrm>
              <a:custGeom>
                <a:avLst/>
                <a:gdLst>
                  <a:gd name="T0" fmla="*/ 4 w 6"/>
                  <a:gd name="T1" fmla="*/ 2 h 10"/>
                  <a:gd name="T2" fmla="*/ 4 w 6"/>
                  <a:gd name="T3" fmla="*/ 2 h 10"/>
                  <a:gd name="T4" fmla="*/ 4 w 6"/>
                  <a:gd name="T5" fmla="*/ 2 h 10"/>
                  <a:gd name="T6" fmla="*/ 4 w 6"/>
                  <a:gd name="T7" fmla="*/ 2 h 10"/>
                  <a:gd name="T8" fmla="*/ 4 w 6"/>
                  <a:gd name="T9" fmla="*/ 4 h 10"/>
                  <a:gd name="T10" fmla="*/ 4 w 6"/>
                  <a:gd name="T11" fmla="*/ 4 h 10"/>
                  <a:gd name="T12" fmla="*/ 4 w 6"/>
                  <a:gd name="T13" fmla="*/ 4 h 10"/>
                  <a:gd name="T14" fmla="*/ 6 w 6"/>
                  <a:gd name="T15" fmla="*/ 4 h 10"/>
                  <a:gd name="T16" fmla="*/ 6 w 6"/>
                  <a:gd name="T17" fmla="*/ 4 h 10"/>
                  <a:gd name="T18" fmla="*/ 6 w 6"/>
                  <a:gd name="T19" fmla="*/ 4 h 10"/>
                  <a:gd name="T20" fmla="*/ 6 w 6"/>
                  <a:gd name="T21" fmla="*/ 6 h 10"/>
                  <a:gd name="T22" fmla="*/ 6 w 6"/>
                  <a:gd name="T23" fmla="*/ 6 h 10"/>
                  <a:gd name="T24" fmla="*/ 6 w 6"/>
                  <a:gd name="T25" fmla="*/ 6 h 10"/>
                  <a:gd name="T26" fmla="*/ 6 w 6"/>
                  <a:gd name="T27" fmla="*/ 6 h 10"/>
                  <a:gd name="T28" fmla="*/ 6 w 6"/>
                  <a:gd name="T29" fmla="*/ 6 h 10"/>
                  <a:gd name="T30" fmla="*/ 6 w 6"/>
                  <a:gd name="T31" fmla="*/ 8 h 10"/>
                  <a:gd name="T32" fmla="*/ 6 w 6"/>
                  <a:gd name="T33" fmla="*/ 8 h 10"/>
                  <a:gd name="T34" fmla="*/ 6 w 6"/>
                  <a:gd name="T35" fmla="*/ 10 h 10"/>
                  <a:gd name="T36" fmla="*/ 4 w 6"/>
                  <a:gd name="T37" fmla="*/ 8 h 10"/>
                  <a:gd name="T38" fmla="*/ 4 w 6"/>
                  <a:gd name="T39" fmla="*/ 8 h 10"/>
                  <a:gd name="T40" fmla="*/ 4 w 6"/>
                  <a:gd name="T41" fmla="*/ 10 h 10"/>
                  <a:gd name="T42" fmla="*/ 2 w 6"/>
                  <a:gd name="T43" fmla="*/ 10 h 10"/>
                  <a:gd name="T44" fmla="*/ 2 w 6"/>
                  <a:gd name="T45" fmla="*/ 10 h 10"/>
                  <a:gd name="T46" fmla="*/ 0 w 6"/>
                  <a:gd name="T47" fmla="*/ 8 h 10"/>
                  <a:gd name="T48" fmla="*/ 0 w 6"/>
                  <a:gd name="T49" fmla="*/ 8 h 10"/>
                  <a:gd name="T50" fmla="*/ 2 w 6"/>
                  <a:gd name="T51" fmla="*/ 8 h 10"/>
                  <a:gd name="T52" fmla="*/ 2 w 6"/>
                  <a:gd name="T53" fmla="*/ 6 h 10"/>
                  <a:gd name="T54" fmla="*/ 0 w 6"/>
                  <a:gd name="T55" fmla="*/ 6 h 10"/>
                  <a:gd name="T56" fmla="*/ 0 w 6"/>
                  <a:gd name="T57" fmla="*/ 6 h 10"/>
                  <a:gd name="T58" fmla="*/ 2 w 6"/>
                  <a:gd name="T59" fmla="*/ 6 h 10"/>
                  <a:gd name="T60" fmla="*/ 0 w 6"/>
                  <a:gd name="T61" fmla="*/ 6 h 10"/>
                  <a:gd name="T62" fmla="*/ 0 w 6"/>
                  <a:gd name="T63" fmla="*/ 6 h 10"/>
                  <a:gd name="T64" fmla="*/ 0 w 6"/>
                  <a:gd name="T65" fmla="*/ 6 h 10"/>
                  <a:gd name="T66" fmla="*/ 0 w 6"/>
                  <a:gd name="T67" fmla="*/ 4 h 10"/>
                  <a:gd name="T68" fmla="*/ 0 w 6"/>
                  <a:gd name="T69" fmla="*/ 4 h 10"/>
                  <a:gd name="T70" fmla="*/ 0 w 6"/>
                  <a:gd name="T71" fmla="*/ 4 h 10"/>
                  <a:gd name="T72" fmla="*/ 0 w 6"/>
                  <a:gd name="T73" fmla="*/ 4 h 10"/>
                  <a:gd name="T74" fmla="*/ 0 w 6"/>
                  <a:gd name="T75" fmla="*/ 4 h 10"/>
                  <a:gd name="T76" fmla="*/ 0 w 6"/>
                  <a:gd name="T77" fmla="*/ 2 h 10"/>
                  <a:gd name="T78" fmla="*/ 0 w 6"/>
                  <a:gd name="T79" fmla="*/ 2 h 10"/>
                  <a:gd name="T80" fmla="*/ 0 w 6"/>
                  <a:gd name="T81" fmla="*/ 2 h 10"/>
                  <a:gd name="T82" fmla="*/ 0 w 6"/>
                  <a:gd name="T83" fmla="*/ 2 h 10"/>
                  <a:gd name="T84" fmla="*/ 2 w 6"/>
                  <a:gd name="T85" fmla="*/ 2 h 10"/>
                  <a:gd name="T86" fmla="*/ 2 w 6"/>
                  <a:gd name="T87" fmla="*/ 0 h 10"/>
                  <a:gd name="T88" fmla="*/ 2 w 6"/>
                  <a:gd name="T89" fmla="*/ 0 h 10"/>
                  <a:gd name="T90" fmla="*/ 2 w 6"/>
                  <a:gd name="T91" fmla="*/ 0 h 10"/>
                  <a:gd name="T92" fmla="*/ 2 w 6"/>
                  <a:gd name="T93" fmla="*/ 0 h 10"/>
                  <a:gd name="T94" fmla="*/ 2 w 6"/>
                  <a:gd name="T95" fmla="*/ 0 h 10"/>
                  <a:gd name="T96" fmla="*/ 4 w 6"/>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10">
                    <a:moveTo>
                      <a:pt x="4" y="0"/>
                    </a:moveTo>
                    <a:lnTo>
                      <a:pt x="4" y="0"/>
                    </a:lnTo>
                    <a:lnTo>
                      <a:pt x="4" y="0"/>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4"/>
                    </a:lnTo>
                    <a:lnTo>
                      <a:pt x="4" y="4"/>
                    </a:lnTo>
                    <a:lnTo>
                      <a:pt x="4" y="4"/>
                    </a:lnTo>
                    <a:lnTo>
                      <a:pt x="4" y="4"/>
                    </a:lnTo>
                    <a:lnTo>
                      <a:pt x="4" y="4"/>
                    </a:lnTo>
                    <a:lnTo>
                      <a:pt x="4" y="4"/>
                    </a:lnTo>
                    <a:lnTo>
                      <a:pt x="4" y="4"/>
                    </a:lnTo>
                    <a:lnTo>
                      <a:pt x="4" y="4"/>
                    </a:lnTo>
                    <a:lnTo>
                      <a:pt x="4" y="4"/>
                    </a:lnTo>
                    <a:lnTo>
                      <a:pt x="4"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8"/>
                    </a:lnTo>
                    <a:lnTo>
                      <a:pt x="6" y="8"/>
                    </a:lnTo>
                    <a:lnTo>
                      <a:pt x="6" y="8"/>
                    </a:lnTo>
                    <a:lnTo>
                      <a:pt x="6" y="8"/>
                    </a:lnTo>
                    <a:lnTo>
                      <a:pt x="6" y="8"/>
                    </a:lnTo>
                    <a:lnTo>
                      <a:pt x="6" y="8"/>
                    </a:lnTo>
                    <a:lnTo>
                      <a:pt x="6" y="8"/>
                    </a:lnTo>
                    <a:lnTo>
                      <a:pt x="6" y="8"/>
                    </a:lnTo>
                    <a:lnTo>
                      <a:pt x="6" y="8"/>
                    </a:lnTo>
                    <a:lnTo>
                      <a:pt x="6" y="10"/>
                    </a:lnTo>
                    <a:lnTo>
                      <a:pt x="6" y="10"/>
                    </a:lnTo>
                    <a:lnTo>
                      <a:pt x="6" y="10"/>
                    </a:lnTo>
                    <a:lnTo>
                      <a:pt x="4" y="10"/>
                    </a:lnTo>
                    <a:lnTo>
                      <a:pt x="4" y="8"/>
                    </a:lnTo>
                    <a:lnTo>
                      <a:pt x="4" y="8"/>
                    </a:lnTo>
                    <a:lnTo>
                      <a:pt x="4" y="8"/>
                    </a:lnTo>
                    <a:lnTo>
                      <a:pt x="4" y="8"/>
                    </a:lnTo>
                    <a:lnTo>
                      <a:pt x="4" y="8"/>
                    </a:lnTo>
                    <a:lnTo>
                      <a:pt x="4" y="8"/>
                    </a:lnTo>
                    <a:lnTo>
                      <a:pt x="4" y="10"/>
                    </a:lnTo>
                    <a:lnTo>
                      <a:pt x="4" y="10"/>
                    </a:lnTo>
                    <a:lnTo>
                      <a:pt x="4" y="10"/>
                    </a:lnTo>
                    <a:lnTo>
                      <a:pt x="4" y="10"/>
                    </a:lnTo>
                    <a:lnTo>
                      <a:pt x="4" y="10"/>
                    </a:lnTo>
                    <a:lnTo>
                      <a:pt x="4" y="10"/>
                    </a:lnTo>
                    <a:lnTo>
                      <a:pt x="2" y="10"/>
                    </a:lnTo>
                    <a:lnTo>
                      <a:pt x="2" y="10"/>
                    </a:lnTo>
                    <a:lnTo>
                      <a:pt x="2" y="10"/>
                    </a:lnTo>
                    <a:lnTo>
                      <a:pt x="2" y="10"/>
                    </a:lnTo>
                    <a:lnTo>
                      <a:pt x="2" y="10"/>
                    </a:lnTo>
                    <a:lnTo>
                      <a:pt x="2" y="10"/>
                    </a:lnTo>
                    <a:lnTo>
                      <a:pt x="2" y="8"/>
                    </a:lnTo>
                    <a:lnTo>
                      <a:pt x="0" y="8"/>
                    </a:lnTo>
                    <a:lnTo>
                      <a:pt x="0" y="8"/>
                    </a:lnTo>
                    <a:lnTo>
                      <a:pt x="0" y="8"/>
                    </a:lnTo>
                    <a:lnTo>
                      <a:pt x="0" y="8"/>
                    </a:lnTo>
                    <a:lnTo>
                      <a:pt x="0" y="8"/>
                    </a:lnTo>
                    <a:lnTo>
                      <a:pt x="0" y="8"/>
                    </a:lnTo>
                    <a:lnTo>
                      <a:pt x="0" y="8"/>
                    </a:lnTo>
                    <a:lnTo>
                      <a:pt x="0" y="8"/>
                    </a:lnTo>
                    <a:lnTo>
                      <a:pt x="0" y="8"/>
                    </a:lnTo>
                    <a:lnTo>
                      <a:pt x="2" y="8"/>
                    </a:lnTo>
                    <a:lnTo>
                      <a:pt x="2" y="8"/>
                    </a:lnTo>
                    <a:lnTo>
                      <a:pt x="2" y="8"/>
                    </a:lnTo>
                    <a:lnTo>
                      <a:pt x="2" y="6"/>
                    </a:lnTo>
                    <a:lnTo>
                      <a:pt x="2" y="6"/>
                    </a:lnTo>
                    <a:lnTo>
                      <a:pt x="2" y="6"/>
                    </a:lnTo>
                    <a:lnTo>
                      <a:pt x="2" y="6"/>
                    </a:lnTo>
                    <a:lnTo>
                      <a:pt x="0" y="6"/>
                    </a:lnTo>
                    <a:lnTo>
                      <a:pt x="0" y="6"/>
                    </a:lnTo>
                    <a:lnTo>
                      <a:pt x="0" y="6"/>
                    </a:lnTo>
                    <a:lnTo>
                      <a:pt x="0" y="6"/>
                    </a:lnTo>
                    <a:lnTo>
                      <a:pt x="0" y="6"/>
                    </a:lnTo>
                    <a:lnTo>
                      <a:pt x="0" y="6"/>
                    </a:lnTo>
                    <a:lnTo>
                      <a:pt x="2" y="6"/>
                    </a:lnTo>
                    <a:lnTo>
                      <a:pt x="2" y="6"/>
                    </a:lnTo>
                    <a:lnTo>
                      <a:pt x="2" y="6"/>
                    </a:lnTo>
                    <a:lnTo>
                      <a:pt x="2"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2" y="2"/>
                    </a:lnTo>
                    <a:lnTo>
                      <a:pt x="2" y="2"/>
                    </a:lnTo>
                    <a:lnTo>
                      <a:pt x="2" y="2"/>
                    </a:lnTo>
                    <a:lnTo>
                      <a:pt x="2" y="2"/>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7" name="Freeform 1542"/>
              <p:cNvSpPr>
                <a:spLocks noEditPoints="1"/>
              </p:cNvSpPr>
              <p:nvPr/>
            </p:nvSpPr>
            <p:spPr bwMode="gray">
              <a:xfrm>
                <a:off x="3671338" y="2347858"/>
                <a:ext cx="132397" cy="53152"/>
              </a:xfrm>
              <a:custGeom>
                <a:avLst/>
                <a:gdLst>
                  <a:gd name="T0" fmla="*/ 99 w 137"/>
                  <a:gd name="T1" fmla="*/ 37 h 55"/>
                  <a:gd name="T2" fmla="*/ 99 w 137"/>
                  <a:gd name="T3" fmla="*/ 33 h 55"/>
                  <a:gd name="T4" fmla="*/ 17 w 137"/>
                  <a:gd name="T5" fmla="*/ 24 h 55"/>
                  <a:gd name="T6" fmla="*/ 12 w 137"/>
                  <a:gd name="T7" fmla="*/ 24 h 55"/>
                  <a:gd name="T8" fmla="*/ 21 w 137"/>
                  <a:gd name="T9" fmla="*/ 20 h 55"/>
                  <a:gd name="T10" fmla="*/ 12 w 137"/>
                  <a:gd name="T11" fmla="*/ 20 h 55"/>
                  <a:gd name="T12" fmla="*/ 14 w 137"/>
                  <a:gd name="T13" fmla="*/ 18 h 55"/>
                  <a:gd name="T14" fmla="*/ 4 w 137"/>
                  <a:gd name="T15" fmla="*/ 16 h 55"/>
                  <a:gd name="T16" fmla="*/ 12 w 137"/>
                  <a:gd name="T17" fmla="*/ 16 h 55"/>
                  <a:gd name="T18" fmla="*/ 4 w 137"/>
                  <a:gd name="T19" fmla="*/ 12 h 55"/>
                  <a:gd name="T20" fmla="*/ 8 w 137"/>
                  <a:gd name="T21" fmla="*/ 16 h 55"/>
                  <a:gd name="T22" fmla="*/ 8 w 137"/>
                  <a:gd name="T23" fmla="*/ 20 h 55"/>
                  <a:gd name="T24" fmla="*/ 6 w 137"/>
                  <a:gd name="T25" fmla="*/ 22 h 55"/>
                  <a:gd name="T26" fmla="*/ 8 w 137"/>
                  <a:gd name="T27" fmla="*/ 18 h 55"/>
                  <a:gd name="T28" fmla="*/ 4 w 137"/>
                  <a:gd name="T29" fmla="*/ 14 h 55"/>
                  <a:gd name="T30" fmla="*/ 2 w 137"/>
                  <a:gd name="T31" fmla="*/ 12 h 55"/>
                  <a:gd name="T32" fmla="*/ 108 w 137"/>
                  <a:gd name="T33" fmla="*/ 2 h 55"/>
                  <a:gd name="T34" fmla="*/ 110 w 137"/>
                  <a:gd name="T35" fmla="*/ 2 h 55"/>
                  <a:gd name="T36" fmla="*/ 116 w 137"/>
                  <a:gd name="T37" fmla="*/ 6 h 55"/>
                  <a:gd name="T38" fmla="*/ 120 w 137"/>
                  <a:gd name="T39" fmla="*/ 10 h 55"/>
                  <a:gd name="T40" fmla="*/ 128 w 137"/>
                  <a:gd name="T41" fmla="*/ 10 h 55"/>
                  <a:gd name="T42" fmla="*/ 132 w 137"/>
                  <a:gd name="T43" fmla="*/ 10 h 55"/>
                  <a:gd name="T44" fmla="*/ 135 w 137"/>
                  <a:gd name="T45" fmla="*/ 14 h 55"/>
                  <a:gd name="T46" fmla="*/ 137 w 137"/>
                  <a:gd name="T47" fmla="*/ 16 h 55"/>
                  <a:gd name="T48" fmla="*/ 137 w 137"/>
                  <a:gd name="T49" fmla="*/ 20 h 55"/>
                  <a:gd name="T50" fmla="*/ 135 w 137"/>
                  <a:gd name="T51" fmla="*/ 26 h 55"/>
                  <a:gd name="T52" fmla="*/ 132 w 137"/>
                  <a:gd name="T53" fmla="*/ 29 h 55"/>
                  <a:gd name="T54" fmla="*/ 126 w 137"/>
                  <a:gd name="T55" fmla="*/ 33 h 55"/>
                  <a:gd name="T56" fmla="*/ 120 w 137"/>
                  <a:gd name="T57" fmla="*/ 35 h 55"/>
                  <a:gd name="T58" fmla="*/ 114 w 137"/>
                  <a:gd name="T59" fmla="*/ 41 h 55"/>
                  <a:gd name="T60" fmla="*/ 110 w 137"/>
                  <a:gd name="T61" fmla="*/ 45 h 55"/>
                  <a:gd name="T62" fmla="*/ 108 w 137"/>
                  <a:gd name="T63" fmla="*/ 51 h 55"/>
                  <a:gd name="T64" fmla="*/ 106 w 137"/>
                  <a:gd name="T65" fmla="*/ 53 h 55"/>
                  <a:gd name="T66" fmla="*/ 103 w 137"/>
                  <a:gd name="T67" fmla="*/ 53 h 55"/>
                  <a:gd name="T68" fmla="*/ 101 w 137"/>
                  <a:gd name="T69" fmla="*/ 49 h 55"/>
                  <a:gd name="T70" fmla="*/ 95 w 137"/>
                  <a:gd name="T71" fmla="*/ 51 h 55"/>
                  <a:gd name="T72" fmla="*/ 95 w 137"/>
                  <a:gd name="T73" fmla="*/ 47 h 55"/>
                  <a:gd name="T74" fmla="*/ 97 w 137"/>
                  <a:gd name="T75" fmla="*/ 41 h 55"/>
                  <a:gd name="T76" fmla="*/ 99 w 137"/>
                  <a:gd name="T77" fmla="*/ 39 h 55"/>
                  <a:gd name="T78" fmla="*/ 101 w 137"/>
                  <a:gd name="T79" fmla="*/ 31 h 55"/>
                  <a:gd name="T80" fmla="*/ 99 w 137"/>
                  <a:gd name="T81" fmla="*/ 31 h 55"/>
                  <a:gd name="T82" fmla="*/ 99 w 137"/>
                  <a:gd name="T83" fmla="*/ 31 h 55"/>
                  <a:gd name="T84" fmla="*/ 97 w 137"/>
                  <a:gd name="T85" fmla="*/ 33 h 55"/>
                  <a:gd name="T86" fmla="*/ 91 w 137"/>
                  <a:gd name="T87" fmla="*/ 33 h 55"/>
                  <a:gd name="T88" fmla="*/ 93 w 137"/>
                  <a:gd name="T89" fmla="*/ 27 h 55"/>
                  <a:gd name="T90" fmla="*/ 93 w 137"/>
                  <a:gd name="T91" fmla="*/ 24 h 55"/>
                  <a:gd name="T92" fmla="*/ 93 w 137"/>
                  <a:gd name="T93" fmla="*/ 20 h 55"/>
                  <a:gd name="T94" fmla="*/ 95 w 137"/>
                  <a:gd name="T95" fmla="*/ 18 h 55"/>
                  <a:gd name="T96" fmla="*/ 97 w 137"/>
                  <a:gd name="T97" fmla="*/ 12 h 55"/>
                  <a:gd name="T98" fmla="*/ 97 w 137"/>
                  <a:gd name="T99" fmla="*/ 8 h 55"/>
                  <a:gd name="T100" fmla="*/ 101 w 137"/>
                  <a:gd name="T101" fmla="*/ 4 h 55"/>
                  <a:gd name="T102" fmla="*/ 101 w 137"/>
                  <a:gd name="T103" fmla="*/ 4 h 55"/>
                  <a:gd name="T104" fmla="*/ 106 w 137"/>
                  <a:gd name="T105" fmla="*/ 2 h 55"/>
                  <a:gd name="T106" fmla="*/ 108 w 137"/>
                  <a:gd name="T10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55">
                    <a:moveTo>
                      <a:pt x="97" y="37"/>
                    </a:moveTo>
                    <a:lnTo>
                      <a:pt x="97" y="35"/>
                    </a:lnTo>
                    <a:lnTo>
                      <a:pt x="99" y="35"/>
                    </a:lnTo>
                    <a:lnTo>
                      <a:pt x="99" y="37"/>
                    </a:lnTo>
                    <a:lnTo>
                      <a:pt x="97" y="37"/>
                    </a:lnTo>
                    <a:close/>
                    <a:moveTo>
                      <a:pt x="101" y="35"/>
                    </a:moveTo>
                    <a:lnTo>
                      <a:pt x="99" y="35"/>
                    </a:lnTo>
                    <a:lnTo>
                      <a:pt x="99" y="33"/>
                    </a:lnTo>
                    <a:lnTo>
                      <a:pt x="101" y="33"/>
                    </a:lnTo>
                    <a:lnTo>
                      <a:pt x="101" y="35"/>
                    </a:lnTo>
                    <a:close/>
                    <a:moveTo>
                      <a:pt x="19" y="24"/>
                    </a:moveTo>
                    <a:lnTo>
                      <a:pt x="17" y="24"/>
                    </a:lnTo>
                    <a:lnTo>
                      <a:pt x="19" y="24"/>
                    </a:lnTo>
                    <a:close/>
                    <a:moveTo>
                      <a:pt x="12" y="24"/>
                    </a:moveTo>
                    <a:lnTo>
                      <a:pt x="14" y="24"/>
                    </a:lnTo>
                    <a:lnTo>
                      <a:pt x="12" y="24"/>
                    </a:lnTo>
                    <a:close/>
                    <a:moveTo>
                      <a:pt x="21" y="18"/>
                    </a:moveTo>
                    <a:lnTo>
                      <a:pt x="21" y="20"/>
                    </a:lnTo>
                    <a:lnTo>
                      <a:pt x="19" y="20"/>
                    </a:lnTo>
                    <a:lnTo>
                      <a:pt x="21" y="20"/>
                    </a:lnTo>
                    <a:lnTo>
                      <a:pt x="21" y="18"/>
                    </a:lnTo>
                    <a:close/>
                    <a:moveTo>
                      <a:pt x="14" y="18"/>
                    </a:moveTo>
                    <a:lnTo>
                      <a:pt x="14" y="20"/>
                    </a:lnTo>
                    <a:lnTo>
                      <a:pt x="12" y="20"/>
                    </a:lnTo>
                    <a:lnTo>
                      <a:pt x="12" y="18"/>
                    </a:lnTo>
                    <a:lnTo>
                      <a:pt x="14" y="18"/>
                    </a:lnTo>
                    <a:lnTo>
                      <a:pt x="14" y="16"/>
                    </a:lnTo>
                    <a:lnTo>
                      <a:pt x="14" y="18"/>
                    </a:lnTo>
                    <a:close/>
                    <a:moveTo>
                      <a:pt x="4" y="14"/>
                    </a:moveTo>
                    <a:lnTo>
                      <a:pt x="4" y="16"/>
                    </a:lnTo>
                    <a:lnTo>
                      <a:pt x="2" y="16"/>
                    </a:lnTo>
                    <a:lnTo>
                      <a:pt x="4" y="16"/>
                    </a:lnTo>
                    <a:lnTo>
                      <a:pt x="4" y="14"/>
                    </a:lnTo>
                    <a:close/>
                    <a:moveTo>
                      <a:pt x="10" y="14"/>
                    </a:moveTo>
                    <a:lnTo>
                      <a:pt x="12" y="14"/>
                    </a:lnTo>
                    <a:lnTo>
                      <a:pt x="12" y="16"/>
                    </a:lnTo>
                    <a:lnTo>
                      <a:pt x="10" y="16"/>
                    </a:lnTo>
                    <a:lnTo>
                      <a:pt x="8" y="16"/>
                    </a:lnTo>
                    <a:lnTo>
                      <a:pt x="10" y="14"/>
                    </a:lnTo>
                    <a:close/>
                    <a:moveTo>
                      <a:pt x="4" y="12"/>
                    </a:moveTo>
                    <a:lnTo>
                      <a:pt x="6" y="12"/>
                    </a:lnTo>
                    <a:lnTo>
                      <a:pt x="6" y="14"/>
                    </a:lnTo>
                    <a:lnTo>
                      <a:pt x="6" y="16"/>
                    </a:lnTo>
                    <a:lnTo>
                      <a:pt x="8" y="16"/>
                    </a:lnTo>
                    <a:lnTo>
                      <a:pt x="8" y="18"/>
                    </a:lnTo>
                    <a:lnTo>
                      <a:pt x="10" y="18"/>
                    </a:lnTo>
                    <a:lnTo>
                      <a:pt x="10" y="20"/>
                    </a:lnTo>
                    <a:lnTo>
                      <a:pt x="8" y="20"/>
                    </a:lnTo>
                    <a:lnTo>
                      <a:pt x="8" y="22"/>
                    </a:lnTo>
                    <a:lnTo>
                      <a:pt x="8" y="20"/>
                    </a:lnTo>
                    <a:lnTo>
                      <a:pt x="8" y="22"/>
                    </a:lnTo>
                    <a:lnTo>
                      <a:pt x="6" y="22"/>
                    </a:lnTo>
                    <a:lnTo>
                      <a:pt x="4" y="22"/>
                    </a:lnTo>
                    <a:lnTo>
                      <a:pt x="4" y="20"/>
                    </a:lnTo>
                    <a:lnTo>
                      <a:pt x="6" y="18"/>
                    </a:lnTo>
                    <a:lnTo>
                      <a:pt x="8" y="18"/>
                    </a:lnTo>
                    <a:lnTo>
                      <a:pt x="6" y="18"/>
                    </a:lnTo>
                    <a:lnTo>
                      <a:pt x="6" y="16"/>
                    </a:lnTo>
                    <a:lnTo>
                      <a:pt x="4" y="16"/>
                    </a:lnTo>
                    <a:lnTo>
                      <a:pt x="4" y="14"/>
                    </a:lnTo>
                    <a:lnTo>
                      <a:pt x="4" y="12"/>
                    </a:lnTo>
                    <a:lnTo>
                      <a:pt x="4" y="14"/>
                    </a:lnTo>
                    <a:lnTo>
                      <a:pt x="2" y="14"/>
                    </a:lnTo>
                    <a:lnTo>
                      <a:pt x="2" y="12"/>
                    </a:lnTo>
                    <a:lnTo>
                      <a:pt x="4" y="12"/>
                    </a:lnTo>
                    <a:close/>
                    <a:moveTo>
                      <a:pt x="108" y="2"/>
                    </a:moveTo>
                    <a:lnTo>
                      <a:pt x="106" y="2"/>
                    </a:lnTo>
                    <a:lnTo>
                      <a:pt x="108" y="2"/>
                    </a:lnTo>
                    <a:close/>
                    <a:moveTo>
                      <a:pt x="0" y="2"/>
                    </a:moveTo>
                    <a:lnTo>
                      <a:pt x="0" y="0"/>
                    </a:lnTo>
                    <a:lnTo>
                      <a:pt x="0" y="2"/>
                    </a:lnTo>
                    <a:close/>
                    <a:moveTo>
                      <a:pt x="110" y="2"/>
                    </a:moveTo>
                    <a:lnTo>
                      <a:pt x="112" y="4"/>
                    </a:lnTo>
                    <a:lnTo>
                      <a:pt x="114" y="4"/>
                    </a:lnTo>
                    <a:lnTo>
                      <a:pt x="114" y="6"/>
                    </a:lnTo>
                    <a:lnTo>
                      <a:pt x="116" y="6"/>
                    </a:lnTo>
                    <a:lnTo>
                      <a:pt x="118" y="6"/>
                    </a:lnTo>
                    <a:lnTo>
                      <a:pt x="118" y="8"/>
                    </a:lnTo>
                    <a:lnTo>
                      <a:pt x="120" y="8"/>
                    </a:lnTo>
                    <a:lnTo>
                      <a:pt x="120" y="10"/>
                    </a:lnTo>
                    <a:lnTo>
                      <a:pt x="122" y="10"/>
                    </a:lnTo>
                    <a:lnTo>
                      <a:pt x="124" y="10"/>
                    </a:lnTo>
                    <a:lnTo>
                      <a:pt x="126" y="10"/>
                    </a:lnTo>
                    <a:lnTo>
                      <a:pt x="128" y="10"/>
                    </a:lnTo>
                    <a:lnTo>
                      <a:pt x="130" y="10"/>
                    </a:lnTo>
                    <a:lnTo>
                      <a:pt x="130" y="8"/>
                    </a:lnTo>
                    <a:lnTo>
                      <a:pt x="130" y="10"/>
                    </a:lnTo>
                    <a:lnTo>
                      <a:pt x="132" y="10"/>
                    </a:lnTo>
                    <a:lnTo>
                      <a:pt x="132" y="12"/>
                    </a:lnTo>
                    <a:lnTo>
                      <a:pt x="133" y="12"/>
                    </a:lnTo>
                    <a:lnTo>
                      <a:pt x="135" y="12"/>
                    </a:lnTo>
                    <a:lnTo>
                      <a:pt x="135" y="14"/>
                    </a:lnTo>
                    <a:lnTo>
                      <a:pt x="137" y="14"/>
                    </a:lnTo>
                    <a:lnTo>
                      <a:pt x="135" y="14"/>
                    </a:lnTo>
                    <a:lnTo>
                      <a:pt x="135" y="16"/>
                    </a:lnTo>
                    <a:lnTo>
                      <a:pt x="137" y="16"/>
                    </a:lnTo>
                    <a:lnTo>
                      <a:pt x="137" y="18"/>
                    </a:lnTo>
                    <a:lnTo>
                      <a:pt x="137" y="20"/>
                    </a:lnTo>
                    <a:lnTo>
                      <a:pt x="137" y="22"/>
                    </a:lnTo>
                    <a:lnTo>
                      <a:pt x="137" y="20"/>
                    </a:lnTo>
                    <a:lnTo>
                      <a:pt x="135" y="20"/>
                    </a:lnTo>
                    <a:lnTo>
                      <a:pt x="135" y="22"/>
                    </a:lnTo>
                    <a:lnTo>
                      <a:pt x="135" y="24"/>
                    </a:lnTo>
                    <a:lnTo>
                      <a:pt x="135" y="26"/>
                    </a:lnTo>
                    <a:lnTo>
                      <a:pt x="133" y="26"/>
                    </a:lnTo>
                    <a:lnTo>
                      <a:pt x="133" y="27"/>
                    </a:lnTo>
                    <a:lnTo>
                      <a:pt x="132" y="27"/>
                    </a:lnTo>
                    <a:lnTo>
                      <a:pt x="132" y="29"/>
                    </a:lnTo>
                    <a:lnTo>
                      <a:pt x="130" y="31"/>
                    </a:lnTo>
                    <a:lnTo>
                      <a:pt x="128" y="31"/>
                    </a:lnTo>
                    <a:lnTo>
                      <a:pt x="128" y="33"/>
                    </a:lnTo>
                    <a:lnTo>
                      <a:pt x="126" y="33"/>
                    </a:lnTo>
                    <a:lnTo>
                      <a:pt x="126" y="35"/>
                    </a:lnTo>
                    <a:lnTo>
                      <a:pt x="124" y="35"/>
                    </a:lnTo>
                    <a:lnTo>
                      <a:pt x="122" y="35"/>
                    </a:lnTo>
                    <a:lnTo>
                      <a:pt x="120" y="35"/>
                    </a:lnTo>
                    <a:lnTo>
                      <a:pt x="118" y="37"/>
                    </a:lnTo>
                    <a:lnTo>
                      <a:pt x="116" y="37"/>
                    </a:lnTo>
                    <a:lnTo>
                      <a:pt x="114" y="39"/>
                    </a:lnTo>
                    <a:lnTo>
                      <a:pt x="114" y="41"/>
                    </a:lnTo>
                    <a:lnTo>
                      <a:pt x="112" y="41"/>
                    </a:lnTo>
                    <a:lnTo>
                      <a:pt x="112" y="43"/>
                    </a:lnTo>
                    <a:lnTo>
                      <a:pt x="112" y="45"/>
                    </a:lnTo>
                    <a:lnTo>
                      <a:pt x="110" y="45"/>
                    </a:lnTo>
                    <a:lnTo>
                      <a:pt x="110" y="47"/>
                    </a:lnTo>
                    <a:lnTo>
                      <a:pt x="110" y="49"/>
                    </a:lnTo>
                    <a:lnTo>
                      <a:pt x="110" y="51"/>
                    </a:lnTo>
                    <a:lnTo>
                      <a:pt x="108" y="51"/>
                    </a:lnTo>
                    <a:lnTo>
                      <a:pt x="108" y="53"/>
                    </a:lnTo>
                    <a:lnTo>
                      <a:pt x="106" y="53"/>
                    </a:lnTo>
                    <a:lnTo>
                      <a:pt x="108" y="53"/>
                    </a:lnTo>
                    <a:lnTo>
                      <a:pt x="106" y="53"/>
                    </a:lnTo>
                    <a:lnTo>
                      <a:pt x="106" y="55"/>
                    </a:lnTo>
                    <a:lnTo>
                      <a:pt x="104" y="55"/>
                    </a:lnTo>
                    <a:lnTo>
                      <a:pt x="104" y="53"/>
                    </a:lnTo>
                    <a:lnTo>
                      <a:pt x="103" y="53"/>
                    </a:lnTo>
                    <a:lnTo>
                      <a:pt x="103" y="51"/>
                    </a:lnTo>
                    <a:lnTo>
                      <a:pt x="101" y="49"/>
                    </a:lnTo>
                    <a:lnTo>
                      <a:pt x="101" y="51"/>
                    </a:lnTo>
                    <a:lnTo>
                      <a:pt x="101" y="49"/>
                    </a:lnTo>
                    <a:lnTo>
                      <a:pt x="99" y="49"/>
                    </a:lnTo>
                    <a:lnTo>
                      <a:pt x="97" y="49"/>
                    </a:lnTo>
                    <a:lnTo>
                      <a:pt x="95" y="49"/>
                    </a:lnTo>
                    <a:lnTo>
                      <a:pt x="95" y="51"/>
                    </a:lnTo>
                    <a:lnTo>
                      <a:pt x="95" y="49"/>
                    </a:lnTo>
                    <a:lnTo>
                      <a:pt x="95" y="47"/>
                    </a:lnTo>
                    <a:lnTo>
                      <a:pt x="95" y="45"/>
                    </a:lnTo>
                    <a:lnTo>
                      <a:pt x="95" y="47"/>
                    </a:lnTo>
                    <a:lnTo>
                      <a:pt x="97" y="47"/>
                    </a:lnTo>
                    <a:lnTo>
                      <a:pt x="97" y="45"/>
                    </a:lnTo>
                    <a:lnTo>
                      <a:pt x="97" y="43"/>
                    </a:lnTo>
                    <a:lnTo>
                      <a:pt x="97" y="41"/>
                    </a:lnTo>
                    <a:lnTo>
                      <a:pt x="95" y="41"/>
                    </a:lnTo>
                    <a:lnTo>
                      <a:pt x="97" y="41"/>
                    </a:lnTo>
                    <a:lnTo>
                      <a:pt x="97" y="39"/>
                    </a:lnTo>
                    <a:lnTo>
                      <a:pt x="99" y="39"/>
                    </a:lnTo>
                    <a:lnTo>
                      <a:pt x="99" y="37"/>
                    </a:lnTo>
                    <a:lnTo>
                      <a:pt x="101" y="35"/>
                    </a:lnTo>
                    <a:lnTo>
                      <a:pt x="101" y="33"/>
                    </a:lnTo>
                    <a:lnTo>
                      <a:pt x="101" y="31"/>
                    </a:lnTo>
                    <a:lnTo>
                      <a:pt x="99" y="31"/>
                    </a:lnTo>
                    <a:lnTo>
                      <a:pt x="101" y="29"/>
                    </a:lnTo>
                    <a:lnTo>
                      <a:pt x="99" y="29"/>
                    </a:lnTo>
                    <a:lnTo>
                      <a:pt x="99" y="31"/>
                    </a:lnTo>
                    <a:lnTo>
                      <a:pt x="99" y="33"/>
                    </a:lnTo>
                    <a:lnTo>
                      <a:pt x="99" y="35"/>
                    </a:lnTo>
                    <a:lnTo>
                      <a:pt x="99" y="33"/>
                    </a:lnTo>
                    <a:lnTo>
                      <a:pt x="99" y="31"/>
                    </a:lnTo>
                    <a:lnTo>
                      <a:pt x="99" y="33"/>
                    </a:lnTo>
                    <a:lnTo>
                      <a:pt x="97" y="33"/>
                    </a:lnTo>
                    <a:lnTo>
                      <a:pt x="97" y="35"/>
                    </a:lnTo>
                    <a:lnTo>
                      <a:pt x="97" y="33"/>
                    </a:lnTo>
                    <a:lnTo>
                      <a:pt x="97" y="35"/>
                    </a:lnTo>
                    <a:lnTo>
                      <a:pt x="95" y="35"/>
                    </a:lnTo>
                    <a:lnTo>
                      <a:pt x="93" y="33"/>
                    </a:lnTo>
                    <a:lnTo>
                      <a:pt x="91" y="33"/>
                    </a:lnTo>
                    <a:lnTo>
                      <a:pt x="91" y="31"/>
                    </a:lnTo>
                    <a:lnTo>
                      <a:pt x="93" y="31"/>
                    </a:lnTo>
                    <a:lnTo>
                      <a:pt x="93" y="29"/>
                    </a:lnTo>
                    <a:lnTo>
                      <a:pt x="93" y="27"/>
                    </a:lnTo>
                    <a:lnTo>
                      <a:pt x="91" y="27"/>
                    </a:lnTo>
                    <a:lnTo>
                      <a:pt x="91" y="26"/>
                    </a:lnTo>
                    <a:lnTo>
                      <a:pt x="93" y="26"/>
                    </a:lnTo>
                    <a:lnTo>
                      <a:pt x="93" y="24"/>
                    </a:lnTo>
                    <a:lnTo>
                      <a:pt x="91" y="24"/>
                    </a:lnTo>
                    <a:lnTo>
                      <a:pt x="91" y="22"/>
                    </a:lnTo>
                    <a:lnTo>
                      <a:pt x="91" y="20"/>
                    </a:lnTo>
                    <a:lnTo>
                      <a:pt x="93" y="20"/>
                    </a:lnTo>
                    <a:lnTo>
                      <a:pt x="95" y="20"/>
                    </a:lnTo>
                    <a:lnTo>
                      <a:pt x="95" y="18"/>
                    </a:lnTo>
                    <a:lnTo>
                      <a:pt x="97" y="18"/>
                    </a:lnTo>
                    <a:lnTo>
                      <a:pt x="95" y="18"/>
                    </a:lnTo>
                    <a:lnTo>
                      <a:pt x="95" y="16"/>
                    </a:lnTo>
                    <a:lnTo>
                      <a:pt x="95" y="14"/>
                    </a:lnTo>
                    <a:lnTo>
                      <a:pt x="97" y="14"/>
                    </a:lnTo>
                    <a:lnTo>
                      <a:pt x="97" y="12"/>
                    </a:lnTo>
                    <a:lnTo>
                      <a:pt x="99" y="12"/>
                    </a:lnTo>
                    <a:lnTo>
                      <a:pt x="99" y="10"/>
                    </a:lnTo>
                    <a:lnTo>
                      <a:pt x="99" y="8"/>
                    </a:lnTo>
                    <a:lnTo>
                      <a:pt x="97" y="8"/>
                    </a:lnTo>
                    <a:lnTo>
                      <a:pt x="97" y="6"/>
                    </a:lnTo>
                    <a:lnTo>
                      <a:pt x="99" y="6"/>
                    </a:lnTo>
                    <a:lnTo>
                      <a:pt x="101" y="6"/>
                    </a:lnTo>
                    <a:lnTo>
                      <a:pt x="101" y="4"/>
                    </a:lnTo>
                    <a:lnTo>
                      <a:pt x="101" y="6"/>
                    </a:lnTo>
                    <a:lnTo>
                      <a:pt x="103" y="6"/>
                    </a:lnTo>
                    <a:lnTo>
                      <a:pt x="101" y="6"/>
                    </a:lnTo>
                    <a:lnTo>
                      <a:pt x="101" y="4"/>
                    </a:lnTo>
                    <a:lnTo>
                      <a:pt x="103" y="4"/>
                    </a:lnTo>
                    <a:lnTo>
                      <a:pt x="104" y="4"/>
                    </a:lnTo>
                    <a:lnTo>
                      <a:pt x="106" y="4"/>
                    </a:lnTo>
                    <a:lnTo>
                      <a:pt x="106" y="2"/>
                    </a:lnTo>
                    <a:lnTo>
                      <a:pt x="106" y="4"/>
                    </a:lnTo>
                    <a:lnTo>
                      <a:pt x="106" y="2"/>
                    </a:lnTo>
                    <a:lnTo>
                      <a:pt x="108" y="2"/>
                    </a:lnTo>
                    <a:lnTo>
                      <a:pt x="108" y="0"/>
                    </a:lnTo>
                    <a:lnTo>
                      <a:pt x="108" y="2"/>
                    </a:lnTo>
                    <a:lnTo>
                      <a:pt x="11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8" name="Freeform 1543"/>
              <p:cNvSpPr>
                <a:spLocks/>
              </p:cNvSpPr>
              <p:nvPr/>
            </p:nvSpPr>
            <p:spPr bwMode="gray">
              <a:xfrm>
                <a:off x="4269540" y="2053105"/>
                <a:ext cx="126599" cy="132397"/>
              </a:xfrm>
              <a:custGeom>
                <a:avLst/>
                <a:gdLst>
                  <a:gd name="T0" fmla="*/ 98 w 131"/>
                  <a:gd name="T1" fmla="*/ 4 h 137"/>
                  <a:gd name="T2" fmla="*/ 106 w 131"/>
                  <a:gd name="T3" fmla="*/ 8 h 137"/>
                  <a:gd name="T4" fmla="*/ 110 w 131"/>
                  <a:gd name="T5" fmla="*/ 6 h 137"/>
                  <a:gd name="T6" fmla="*/ 116 w 131"/>
                  <a:gd name="T7" fmla="*/ 6 h 137"/>
                  <a:gd name="T8" fmla="*/ 116 w 131"/>
                  <a:gd name="T9" fmla="*/ 8 h 137"/>
                  <a:gd name="T10" fmla="*/ 123 w 131"/>
                  <a:gd name="T11" fmla="*/ 10 h 137"/>
                  <a:gd name="T12" fmla="*/ 125 w 131"/>
                  <a:gd name="T13" fmla="*/ 17 h 137"/>
                  <a:gd name="T14" fmla="*/ 127 w 131"/>
                  <a:gd name="T15" fmla="*/ 25 h 137"/>
                  <a:gd name="T16" fmla="*/ 127 w 131"/>
                  <a:gd name="T17" fmla="*/ 31 h 137"/>
                  <a:gd name="T18" fmla="*/ 129 w 131"/>
                  <a:gd name="T19" fmla="*/ 37 h 137"/>
                  <a:gd name="T20" fmla="*/ 123 w 131"/>
                  <a:gd name="T21" fmla="*/ 37 h 137"/>
                  <a:gd name="T22" fmla="*/ 116 w 131"/>
                  <a:gd name="T23" fmla="*/ 41 h 137"/>
                  <a:gd name="T24" fmla="*/ 108 w 131"/>
                  <a:gd name="T25" fmla="*/ 44 h 137"/>
                  <a:gd name="T26" fmla="*/ 108 w 131"/>
                  <a:gd name="T27" fmla="*/ 52 h 137"/>
                  <a:gd name="T28" fmla="*/ 100 w 131"/>
                  <a:gd name="T29" fmla="*/ 56 h 137"/>
                  <a:gd name="T30" fmla="*/ 94 w 131"/>
                  <a:gd name="T31" fmla="*/ 62 h 137"/>
                  <a:gd name="T32" fmla="*/ 85 w 131"/>
                  <a:gd name="T33" fmla="*/ 62 h 137"/>
                  <a:gd name="T34" fmla="*/ 79 w 131"/>
                  <a:gd name="T35" fmla="*/ 64 h 137"/>
                  <a:gd name="T36" fmla="*/ 73 w 131"/>
                  <a:gd name="T37" fmla="*/ 68 h 137"/>
                  <a:gd name="T38" fmla="*/ 67 w 131"/>
                  <a:gd name="T39" fmla="*/ 71 h 137"/>
                  <a:gd name="T40" fmla="*/ 67 w 131"/>
                  <a:gd name="T41" fmla="*/ 81 h 137"/>
                  <a:gd name="T42" fmla="*/ 62 w 131"/>
                  <a:gd name="T43" fmla="*/ 85 h 137"/>
                  <a:gd name="T44" fmla="*/ 54 w 131"/>
                  <a:gd name="T45" fmla="*/ 87 h 137"/>
                  <a:gd name="T46" fmla="*/ 46 w 131"/>
                  <a:gd name="T47" fmla="*/ 87 h 137"/>
                  <a:gd name="T48" fmla="*/ 44 w 131"/>
                  <a:gd name="T49" fmla="*/ 95 h 137"/>
                  <a:gd name="T50" fmla="*/ 38 w 131"/>
                  <a:gd name="T51" fmla="*/ 100 h 137"/>
                  <a:gd name="T52" fmla="*/ 36 w 131"/>
                  <a:gd name="T53" fmla="*/ 108 h 137"/>
                  <a:gd name="T54" fmla="*/ 31 w 131"/>
                  <a:gd name="T55" fmla="*/ 112 h 137"/>
                  <a:gd name="T56" fmla="*/ 25 w 131"/>
                  <a:gd name="T57" fmla="*/ 118 h 137"/>
                  <a:gd name="T58" fmla="*/ 23 w 131"/>
                  <a:gd name="T59" fmla="*/ 128 h 137"/>
                  <a:gd name="T60" fmla="*/ 19 w 131"/>
                  <a:gd name="T61" fmla="*/ 133 h 137"/>
                  <a:gd name="T62" fmla="*/ 11 w 131"/>
                  <a:gd name="T63" fmla="*/ 137 h 137"/>
                  <a:gd name="T64" fmla="*/ 4 w 131"/>
                  <a:gd name="T65" fmla="*/ 135 h 137"/>
                  <a:gd name="T66" fmla="*/ 0 w 131"/>
                  <a:gd name="T67" fmla="*/ 131 h 137"/>
                  <a:gd name="T68" fmla="*/ 6 w 131"/>
                  <a:gd name="T69" fmla="*/ 124 h 137"/>
                  <a:gd name="T70" fmla="*/ 7 w 131"/>
                  <a:gd name="T71" fmla="*/ 120 h 137"/>
                  <a:gd name="T72" fmla="*/ 9 w 131"/>
                  <a:gd name="T73" fmla="*/ 116 h 137"/>
                  <a:gd name="T74" fmla="*/ 13 w 131"/>
                  <a:gd name="T75" fmla="*/ 112 h 137"/>
                  <a:gd name="T76" fmla="*/ 17 w 131"/>
                  <a:gd name="T77" fmla="*/ 106 h 137"/>
                  <a:gd name="T78" fmla="*/ 19 w 131"/>
                  <a:gd name="T79" fmla="*/ 99 h 137"/>
                  <a:gd name="T80" fmla="*/ 23 w 131"/>
                  <a:gd name="T81" fmla="*/ 93 h 137"/>
                  <a:gd name="T82" fmla="*/ 29 w 131"/>
                  <a:gd name="T83" fmla="*/ 87 h 137"/>
                  <a:gd name="T84" fmla="*/ 33 w 131"/>
                  <a:gd name="T85" fmla="*/ 79 h 137"/>
                  <a:gd name="T86" fmla="*/ 40 w 131"/>
                  <a:gd name="T87" fmla="*/ 75 h 137"/>
                  <a:gd name="T88" fmla="*/ 48 w 131"/>
                  <a:gd name="T89" fmla="*/ 71 h 137"/>
                  <a:gd name="T90" fmla="*/ 56 w 131"/>
                  <a:gd name="T91" fmla="*/ 64 h 137"/>
                  <a:gd name="T92" fmla="*/ 60 w 131"/>
                  <a:gd name="T93" fmla="*/ 58 h 137"/>
                  <a:gd name="T94" fmla="*/ 58 w 131"/>
                  <a:gd name="T95" fmla="*/ 50 h 137"/>
                  <a:gd name="T96" fmla="*/ 60 w 131"/>
                  <a:gd name="T97" fmla="*/ 44 h 137"/>
                  <a:gd name="T98" fmla="*/ 62 w 131"/>
                  <a:gd name="T99" fmla="*/ 41 h 137"/>
                  <a:gd name="T100" fmla="*/ 64 w 131"/>
                  <a:gd name="T101" fmla="*/ 33 h 137"/>
                  <a:gd name="T102" fmla="*/ 69 w 131"/>
                  <a:gd name="T103" fmla="*/ 27 h 137"/>
                  <a:gd name="T104" fmla="*/ 77 w 131"/>
                  <a:gd name="T105" fmla="*/ 23 h 137"/>
                  <a:gd name="T106" fmla="*/ 85 w 131"/>
                  <a:gd name="T107" fmla="*/ 17 h 137"/>
                  <a:gd name="T108" fmla="*/ 89 w 131"/>
                  <a:gd name="T109" fmla="*/ 8 h 137"/>
                  <a:gd name="T110" fmla="*/ 93 w 131"/>
                  <a:gd name="T11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1" h="137">
                    <a:moveTo>
                      <a:pt x="94" y="0"/>
                    </a:moveTo>
                    <a:lnTo>
                      <a:pt x="96" y="0"/>
                    </a:lnTo>
                    <a:lnTo>
                      <a:pt x="96" y="2"/>
                    </a:lnTo>
                    <a:lnTo>
                      <a:pt x="96" y="4"/>
                    </a:lnTo>
                    <a:lnTo>
                      <a:pt x="98" y="4"/>
                    </a:lnTo>
                    <a:lnTo>
                      <a:pt x="98" y="6"/>
                    </a:lnTo>
                    <a:lnTo>
                      <a:pt x="100" y="6"/>
                    </a:lnTo>
                    <a:lnTo>
                      <a:pt x="102" y="8"/>
                    </a:lnTo>
                    <a:lnTo>
                      <a:pt x="104" y="8"/>
                    </a:lnTo>
                    <a:lnTo>
                      <a:pt x="106" y="8"/>
                    </a:lnTo>
                    <a:lnTo>
                      <a:pt x="106" y="6"/>
                    </a:lnTo>
                    <a:lnTo>
                      <a:pt x="108" y="6"/>
                    </a:lnTo>
                    <a:lnTo>
                      <a:pt x="108" y="8"/>
                    </a:lnTo>
                    <a:lnTo>
                      <a:pt x="108" y="6"/>
                    </a:lnTo>
                    <a:lnTo>
                      <a:pt x="110" y="6"/>
                    </a:lnTo>
                    <a:lnTo>
                      <a:pt x="112" y="8"/>
                    </a:lnTo>
                    <a:lnTo>
                      <a:pt x="114" y="6"/>
                    </a:lnTo>
                    <a:lnTo>
                      <a:pt x="116" y="6"/>
                    </a:lnTo>
                    <a:lnTo>
                      <a:pt x="116" y="4"/>
                    </a:lnTo>
                    <a:lnTo>
                      <a:pt x="116" y="6"/>
                    </a:lnTo>
                    <a:lnTo>
                      <a:pt x="116" y="8"/>
                    </a:lnTo>
                    <a:lnTo>
                      <a:pt x="118" y="8"/>
                    </a:lnTo>
                    <a:lnTo>
                      <a:pt x="116" y="8"/>
                    </a:lnTo>
                    <a:lnTo>
                      <a:pt x="116" y="6"/>
                    </a:lnTo>
                    <a:lnTo>
                      <a:pt x="116" y="8"/>
                    </a:lnTo>
                    <a:lnTo>
                      <a:pt x="118" y="8"/>
                    </a:lnTo>
                    <a:lnTo>
                      <a:pt x="120" y="8"/>
                    </a:lnTo>
                    <a:lnTo>
                      <a:pt x="122" y="8"/>
                    </a:lnTo>
                    <a:lnTo>
                      <a:pt x="122" y="10"/>
                    </a:lnTo>
                    <a:lnTo>
                      <a:pt x="123" y="10"/>
                    </a:lnTo>
                    <a:lnTo>
                      <a:pt x="123" y="12"/>
                    </a:lnTo>
                    <a:lnTo>
                      <a:pt x="125" y="12"/>
                    </a:lnTo>
                    <a:lnTo>
                      <a:pt x="125" y="13"/>
                    </a:lnTo>
                    <a:lnTo>
                      <a:pt x="125" y="15"/>
                    </a:lnTo>
                    <a:lnTo>
                      <a:pt x="125" y="17"/>
                    </a:lnTo>
                    <a:lnTo>
                      <a:pt x="125" y="19"/>
                    </a:lnTo>
                    <a:lnTo>
                      <a:pt x="125" y="21"/>
                    </a:lnTo>
                    <a:lnTo>
                      <a:pt x="125" y="23"/>
                    </a:lnTo>
                    <a:lnTo>
                      <a:pt x="127" y="23"/>
                    </a:lnTo>
                    <a:lnTo>
                      <a:pt x="127" y="25"/>
                    </a:lnTo>
                    <a:lnTo>
                      <a:pt x="125" y="25"/>
                    </a:lnTo>
                    <a:lnTo>
                      <a:pt x="125" y="27"/>
                    </a:lnTo>
                    <a:lnTo>
                      <a:pt x="127" y="27"/>
                    </a:lnTo>
                    <a:lnTo>
                      <a:pt x="127" y="29"/>
                    </a:lnTo>
                    <a:lnTo>
                      <a:pt x="127" y="31"/>
                    </a:lnTo>
                    <a:lnTo>
                      <a:pt x="129" y="31"/>
                    </a:lnTo>
                    <a:lnTo>
                      <a:pt x="131" y="33"/>
                    </a:lnTo>
                    <a:lnTo>
                      <a:pt x="131" y="35"/>
                    </a:lnTo>
                    <a:lnTo>
                      <a:pt x="129" y="35"/>
                    </a:lnTo>
                    <a:lnTo>
                      <a:pt x="129" y="37"/>
                    </a:lnTo>
                    <a:lnTo>
                      <a:pt x="129" y="39"/>
                    </a:lnTo>
                    <a:lnTo>
                      <a:pt x="127" y="39"/>
                    </a:lnTo>
                    <a:lnTo>
                      <a:pt x="125" y="39"/>
                    </a:lnTo>
                    <a:lnTo>
                      <a:pt x="125" y="37"/>
                    </a:lnTo>
                    <a:lnTo>
                      <a:pt x="123" y="37"/>
                    </a:lnTo>
                    <a:lnTo>
                      <a:pt x="122" y="37"/>
                    </a:lnTo>
                    <a:lnTo>
                      <a:pt x="120" y="37"/>
                    </a:lnTo>
                    <a:lnTo>
                      <a:pt x="118" y="39"/>
                    </a:lnTo>
                    <a:lnTo>
                      <a:pt x="116" y="39"/>
                    </a:lnTo>
                    <a:lnTo>
                      <a:pt x="116" y="41"/>
                    </a:lnTo>
                    <a:lnTo>
                      <a:pt x="114" y="41"/>
                    </a:lnTo>
                    <a:lnTo>
                      <a:pt x="112" y="42"/>
                    </a:lnTo>
                    <a:lnTo>
                      <a:pt x="110" y="42"/>
                    </a:lnTo>
                    <a:lnTo>
                      <a:pt x="110" y="44"/>
                    </a:lnTo>
                    <a:lnTo>
                      <a:pt x="108" y="44"/>
                    </a:lnTo>
                    <a:lnTo>
                      <a:pt x="108" y="46"/>
                    </a:lnTo>
                    <a:lnTo>
                      <a:pt x="110" y="46"/>
                    </a:lnTo>
                    <a:lnTo>
                      <a:pt x="110" y="48"/>
                    </a:lnTo>
                    <a:lnTo>
                      <a:pt x="110" y="50"/>
                    </a:lnTo>
                    <a:lnTo>
                      <a:pt x="108" y="52"/>
                    </a:lnTo>
                    <a:lnTo>
                      <a:pt x="106" y="52"/>
                    </a:lnTo>
                    <a:lnTo>
                      <a:pt x="104" y="52"/>
                    </a:lnTo>
                    <a:lnTo>
                      <a:pt x="102" y="54"/>
                    </a:lnTo>
                    <a:lnTo>
                      <a:pt x="102" y="56"/>
                    </a:lnTo>
                    <a:lnTo>
                      <a:pt x="100" y="56"/>
                    </a:lnTo>
                    <a:lnTo>
                      <a:pt x="98" y="56"/>
                    </a:lnTo>
                    <a:lnTo>
                      <a:pt x="98" y="58"/>
                    </a:lnTo>
                    <a:lnTo>
                      <a:pt x="96" y="58"/>
                    </a:lnTo>
                    <a:lnTo>
                      <a:pt x="96" y="60"/>
                    </a:lnTo>
                    <a:lnTo>
                      <a:pt x="94" y="62"/>
                    </a:lnTo>
                    <a:lnTo>
                      <a:pt x="93" y="62"/>
                    </a:lnTo>
                    <a:lnTo>
                      <a:pt x="91" y="62"/>
                    </a:lnTo>
                    <a:lnTo>
                      <a:pt x="89" y="62"/>
                    </a:lnTo>
                    <a:lnTo>
                      <a:pt x="87" y="62"/>
                    </a:lnTo>
                    <a:lnTo>
                      <a:pt x="85" y="62"/>
                    </a:lnTo>
                    <a:lnTo>
                      <a:pt x="85" y="64"/>
                    </a:lnTo>
                    <a:lnTo>
                      <a:pt x="83" y="62"/>
                    </a:lnTo>
                    <a:lnTo>
                      <a:pt x="81" y="62"/>
                    </a:lnTo>
                    <a:lnTo>
                      <a:pt x="81" y="64"/>
                    </a:lnTo>
                    <a:lnTo>
                      <a:pt x="79" y="64"/>
                    </a:lnTo>
                    <a:lnTo>
                      <a:pt x="77" y="64"/>
                    </a:lnTo>
                    <a:lnTo>
                      <a:pt x="75" y="64"/>
                    </a:lnTo>
                    <a:lnTo>
                      <a:pt x="75" y="66"/>
                    </a:lnTo>
                    <a:lnTo>
                      <a:pt x="73" y="66"/>
                    </a:lnTo>
                    <a:lnTo>
                      <a:pt x="73" y="68"/>
                    </a:lnTo>
                    <a:lnTo>
                      <a:pt x="71" y="68"/>
                    </a:lnTo>
                    <a:lnTo>
                      <a:pt x="71" y="70"/>
                    </a:lnTo>
                    <a:lnTo>
                      <a:pt x="69" y="70"/>
                    </a:lnTo>
                    <a:lnTo>
                      <a:pt x="67" y="70"/>
                    </a:lnTo>
                    <a:lnTo>
                      <a:pt x="67" y="71"/>
                    </a:lnTo>
                    <a:lnTo>
                      <a:pt x="67" y="73"/>
                    </a:lnTo>
                    <a:lnTo>
                      <a:pt x="67" y="75"/>
                    </a:lnTo>
                    <a:lnTo>
                      <a:pt x="67" y="77"/>
                    </a:lnTo>
                    <a:lnTo>
                      <a:pt x="67" y="79"/>
                    </a:lnTo>
                    <a:lnTo>
                      <a:pt x="67" y="81"/>
                    </a:lnTo>
                    <a:lnTo>
                      <a:pt x="67" y="83"/>
                    </a:lnTo>
                    <a:lnTo>
                      <a:pt x="67" y="85"/>
                    </a:lnTo>
                    <a:lnTo>
                      <a:pt x="65" y="85"/>
                    </a:lnTo>
                    <a:lnTo>
                      <a:pt x="64" y="85"/>
                    </a:lnTo>
                    <a:lnTo>
                      <a:pt x="62" y="85"/>
                    </a:lnTo>
                    <a:lnTo>
                      <a:pt x="62" y="87"/>
                    </a:lnTo>
                    <a:lnTo>
                      <a:pt x="60" y="87"/>
                    </a:lnTo>
                    <a:lnTo>
                      <a:pt x="58" y="87"/>
                    </a:lnTo>
                    <a:lnTo>
                      <a:pt x="56" y="87"/>
                    </a:lnTo>
                    <a:lnTo>
                      <a:pt x="54" y="87"/>
                    </a:lnTo>
                    <a:lnTo>
                      <a:pt x="52" y="87"/>
                    </a:lnTo>
                    <a:lnTo>
                      <a:pt x="52" y="85"/>
                    </a:lnTo>
                    <a:lnTo>
                      <a:pt x="50" y="87"/>
                    </a:lnTo>
                    <a:lnTo>
                      <a:pt x="48" y="87"/>
                    </a:lnTo>
                    <a:lnTo>
                      <a:pt x="46" y="87"/>
                    </a:lnTo>
                    <a:lnTo>
                      <a:pt x="46" y="89"/>
                    </a:lnTo>
                    <a:lnTo>
                      <a:pt x="46" y="91"/>
                    </a:lnTo>
                    <a:lnTo>
                      <a:pt x="44" y="91"/>
                    </a:lnTo>
                    <a:lnTo>
                      <a:pt x="44" y="93"/>
                    </a:lnTo>
                    <a:lnTo>
                      <a:pt x="44" y="95"/>
                    </a:lnTo>
                    <a:lnTo>
                      <a:pt x="42" y="95"/>
                    </a:lnTo>
                    <a:lnTo>
                      <a:pt x="40" y="95"/>
                    </a:lnTo>
                    <a:lnTo>
                      <a:pt x="40" y="97"/>
                    </a:lnTo>
                    <a:lnTo>
                      <a:pt x="40" y="99"/>
                    </a:lnTo>
                    <a:lnTo>
                      <a:pt x="38" y="100"/>
                    </a:lnTo>
                    <a:lnTo>
                      <a:pt x="38" y="102"/>
                    </a:lnTo>
                    <a:lnTo>
                      <a:pt x="38" y="104"/>
                    </a:lnTo>
                    <a:lnTo>
                      <a:pt x="38" y="106"/>
                    </a:lnTo>
                    <a:lnTo>
                      <a:pt x="36" y="106"/>
                    </a:lnTo>
                    <a:lnTo>
                      <a:pt x="36" y="108"/>
                    </a:lnTo>
                    <a:lnTo>
                      <a:pt x="35" y="108"/>
                    </a:lnTo>
                    <a:lnTo>
                      <a:pt x="33" y="108"/>
                    </a:lnTo>
                    <a:lnTo>
                      <a:pt x="33" y="110"/>
                    </a:lnTo>
                    <a:lnTo>
                      <a:pt x="31" y="110"/>
                    </a:lnTo>
                    <a:lnTo>
                      <a:pt x="31" y="112"/>
                    </a:lnTo>
                    <a:lnTo>
                      <a:pt x="31" y="114"/>
                    </a:lnTo>
                    <a:lnTo>
                      <a:pt x="29" y="114"/>
                    </a:lnTo>
                    <a:lnTo>
                      <a:pt x="27" y="116"/>
                    </a:lnTo>
                    <a:lnTo>
                      <a:pt x="25" y="116"/>
                    </a:lnTo>
                    <a:lnTo>
                      <a:pt x="25" y="118"/>
                    </a:lnTo>
                    <a:lnTo>
                      <a:pt x="25" y="120"/>
                    </a:lnTo>
                    <a:lnTo>
                      <a:pt x="23" y="122"/>
                    </a:lnTo>
                    <a:lnTo>
                      <a:pt x="23" y="124"/>
                    </a:lnTo>
                    <a:lnTo>
                      <a:pt x="23" y="126"/>
                    </a:lnTo>
                    <a:lnTo>
                      <a:pt x="23" y="128"/>
                    </a:lnTo>
                    <a:lnTo>
                      <a:pt x="23" y="129"/>
                    </a:lnTo>
                    <a:lnTo>
                      <a:pt x="21" y="129"/>
                    </a:lnTo>
                    <a:lnTo>
                      <a:pt x="21" y="131"/>
                    </a:lnTo>
                    <a:lnTo>
                      <a:pt x="19" y="131"/>
                    </a:lnTo>
                    <a:lnTo>
                      <a:pt x="19" y="133"/>
                    </a:lnTo>
                    <a:lnTo>
                      <a:pt x="19" y="135"/>
                    </a:lnTo>
                    <a:lnTo>
                      <a:pt x="17" y="137"/>
                    </a:lnTo>
                    <a:lnTo>
                      <a:pt x="15" y="137"/>
                    </a:lnTo>
                    <a:lnTo>
                      <a:pt x="13" y="137"/>
                    </a:lnTo>
                    <a:lnTo>
                      <a:pt x="11" y="137"/>
                    </a:lnTo>
                    <a:lnTo>
                      <a:pt x="11" y="135"/>
                    </a:lnTo>
                    <a:lnTo>
                      <a:pt x="9" y="135"/>
                    </a:lnTo>
                    <a:lnTo>
                      <a:pt x="7" y="135"/>
                    </a:lnTo>
                    <a:lnTo>
                      <a:pt x="6" y="135"/>
                    </a:lnTo>
                    <a:lnTo>
                      <a:pt x="4" y="135"/>
                    </a:lnTo>
                    <a:lnTo>
                      <a:pt x="2" y="135"/>
                    </a:lnTo>
                    <a:lnTo>
                      <a:pt x="0" y="137"/>
                    </a:lnTo>
                    <a:lnTo>
                      <a:pt x="0" y="135"/>
                    </a:lnTo>
                    <a:lnTo>
                      <a:pt x="0" y="133"/>
                    </a:lnTo>
                    <a:lnTo>
                      <a:pt x="0" y="131"/>
                    </a:lnTo>
                    <a:lnTo>
                      <a:pt x="2" y="129"/>
                    </a:lnTo>
                    <a:lnTo>
                      <a:pt x="4" y="129"/>
                    </a:lnTo>
                    <a:lnTo>
                      <a:pt x="4" y="128"/>
                    </a:lnTo>
                    <a:lnTo>
                      <a:pt x="6" y="126"/>
                    </a:lnTo>
                    <a:lnTo>
                      <a:pt x="6" y="124"/>
                    </a:lnTo>
                    <a:lnTo>
                      <a:pt x="6" y="122"/>
                    </a:lnTo>
                    <a:lnTo>
                      <a:pt x="7" y="122"/>
                    </a:lnTo>
                    <a:lnTo>
                      <a:pt x="6" y="122"/>
                    </a:lnTo>
                    <a:lnTo>
                      <a:pt x="7" y="122"/>
                    </a:lnTo>
                    <a:lnTo>
                      <a:pt x="7" y="120"/>
                    </a:lnTo>
                    <a:lnTo>
                      <a:pt x="7" y="118"/>
                    </a:lnTo>
                    <a:lnTo>
                      <a:pt x="9" y="118"/>
                    </a:lnTo>
                    <a:lnTo>
                      <a:pt x="9" y="116"/>
                    </a:lnTo>
                    <a:lnTo>
                      <a:pt x="9" y="114"/>
                    </a:lnTo>
                    <a:lnTo>
                      <a:pt x="9" y="116"/>
                    </a:lnTo>
                    <a:lnTo>
                      <a:pt x="7" y="116"/>
                    </a:lnTo>
                    <a:lnTo>
                      <a:pt x="9" y="114"/>
                    </a:lnTo>
                    <a:lnTo>
                      <a:pt x="11" y="114"/>
                    </a:lnTo>
                    <a:lnTo>
                      <a:pt x="11" y="112"/>
                    </a:lnTo>
                    <a:lnTo>
                      <a:pt x="13" y="112"/>
                    </a:lnTo>
                    <a:lnTo>
                      <a:pt x="13" y="110"/>
                    </a:lnTo>
                    <a:lnTo>
                      <a:pt x="15" y="110"/>
                    </a:lnTo>
                    <a:lnTo>
                      <a:pt x="15" y="108"/>
                    </a:lnTo>
                    <a:lnTo>
                      <a:pt x="17" y="108"/>
                    </a:lnTo>
                    <a:lnTo>
                      <a:pt x="17" y="106"/>
                    </a:lnTo>
                    <a:lnTo>
                      <a:pt x="17" y="104"/>
                    </a:lnTo>
                    <a:lnTo>
                      <a:pt x="17" y="102"/>
                    </a:lnTo>
                    <a:lnTo>
                      <a:pt x="17" y="100"/>
                    </a:lnTo>
                    <a:lnTo>
                      <a:pt x="19" y="100"/>
                    </a:lnTo>
                    <a:lnTo>
                      <a:pt x="19" y="99"/>
                    </a:lnTo>
                    <a:lnTo>
                      <a:pt x="19" y="97"/>
                    </a:lnTo>
                    <a:lnTo>
                      <a:pt x="21" y="97"/>
                    </a:lnTo>
                    <a:lnTo>
                      <a:pt x="21" y="95"/>
                    </a:lnTo>
                    <a:lnTo>
                      <a:pt x="21" y="93"/>
                    </a:lnTo>
                    <a:lnTo>
                      <a:pt x="23" y="93"/>
                    </a:lnTo>
                    <a:lnTo>
                      <a:pt x="23" y="91"/>
                    </a:lnTo>
                    <a:lnTo>
                      <a:pt x="25" y="91"/>
                    </a:lnTo>
                    <a:lnTo>
                      <a:pt x="27" y="89"/>
                    </a:lnTo>
                    <a:lnTo>
                      <a:pt x="29" y="89"/>
                    </a:lnTo>
                    <a:lnTo>
                      <a:pt x="29" y="87"/>
                    </a:lnTo>
                    <a:lnTo>
                      <a:pt x="29" y="85"/>
                    </a:lnTo>
                    <a:lnTo>
                      <a:pt x="31" y="83"/>
                    </a:lnTo>
                    <a:lnTo>
                      <a:pt x="31" y="81"/>
                    </a:lnTo>
                    <a:lnTo>
                      <a:pt x="31" y="79"/>
                    </a:lnTo>
                    <a:lnTo>
                      <a:pt x="33" y="79"/>
                    </a:lnTo>
                    <a:lnTo>
                      <a:pt x="33" y="77"/>
                    </a:lnTo>
                    <a:lnTo>
                      <a:pt x="35" y="77"/>
                    </a:lnTo>
                    <a:lnTo>
                      <a:pt x="36" y="77"/>
                    </a:lnTo>
                    <a:lnTo>
                      <a:pt x="38" y="77"/>
                    </a:lnTo>
                    <a:lnTo>
                      <a:pt x="40" y="75"/>
                    </a:lnTo>
                    <a:lnTo>
                      <a:pt x="42" y="75"/>
                    </a:lnTo>
                    <a:lnTo>
                      <a:pt x="44" y="73"/>
                    </a:lnTo>
                    <a:lnTo>
                      <a:pt x="46" y="73"/>
                    </a:lnTo>
                    <a:lnTo>
                      <a:pt x="46" y="71"/>
                    </a:lnTo>
                    <a:lnTo>
                      <a:pt x="48" y="71"/>
                    </a:lnTo>
                    <a:lnTo>
                      <a:pt x="48" y="70"/>
                    </a:lnTo>
                    <a:lnTo>
                      <a:pt x="52" y="68"/>
                    </a:lnTo>
                    <a:lnTo>
                      <a:pt x="54" y="66"/>
                    </a:lnTo>
                    <a:lnTo>
                      <a:pt x="56" y="66"/>
                    </a:lnTo>
                    <a:lnTo>
                      <a:pt x="56" y="64"/>
                    </a:lnTo>
                    <a:lnTo>
                      <a:pt x="56" y="62"/>
                    </a:lnTo>
                    <a:lnTo>
                      <a:pt x="58" y="62"/>
                    </a:lnTo>
                    <a:lnTo>
                      <a:pt x="58" y="60"/>
                    </a:lnTo>
                    <a:lnTo>
                      <a:pt x="60" y="60"/>
                    </a:lnTo>
                    <a:lnTo>
                      <a:pt x="60" y="58"/>
                    </a:lnTo>
                    <a:lnTo>
                      <a:pt x="60" y="56"/>
                    </a:lnTo>
                    <a:lnTo>
                      <a:pt x="60" y="54"/>
                    </a:lnTo>
                    <a:lnTo>
                      <a:pt x="60" y="52"/>
                    </a:lnTo>
                    <a:lnTo>
                      <a:pt x="58" y="52"/>
                    </a:lnTo>
                    <a:lnTo>
                      <a:pt x="58" y="50"/>
                    </a:lnTo>
                    <a:lnTo>
                      <a:pt x="60" y="50"/>
                    </a:lnTo>
                    <a:lnTo>
                      <a:pt x="60" y="48"/>
                    </a:lnTo>
                    <a:lnTo>
                      <a:pt x="58" y="46"/>
                    </a:lnTo>
                    <a:lnTo>
                      <a:pt x="60" y="46"/>
                    </a:lnTo>
                    <a:lnTo>
                      <a:pt x="60" y="44"/>
                    </a:lnTo>
                    <a:lnTo>
                      <a:pt x="58" y="44"/>
                    </a:lnTo>
                    <a:lnTo>
                      <a:pt x="60" y="44"/>
                    </a:lnTo>
                    <a:lnTo>
                      <a:pt x="60" y="42"/>
                    </a:lnTo>
                    <a:lnTo>
                      <a:pt x="60" y="41"/>
                    </a:lnTo>
                    <a:lnTo>
                      <a:pt x="62" y="41"/>
                    </a:lnTo>
                    <a:lnTo>
                      <a:pt x="62" y="39"/>
                    </a:lnTo>
                    <a:lnTo>
                      <a:pt x="64" y="39"/>
                    </a:lnTo>
                    <a:lnTo>
                      <a:pt x="64" y="37"/>
                    </a:lnTo>
                    <a:lnTo>
                      <a:pt x="64" y="35"/>
                    </a:lnTo>
                    <a:lnTo>
                      <a:pt x="64" y="33"/>
                    </a:lnTo>
                    <a:lnTo>
                      <a:pt x="65" y="33"/>
                    </a:lnTo>
                    <a:lnTo>
                      <a:pt x="65" y="31"/>
                    </a:lnTo>
                    <a:lnTo>
                      <a:pt x="67" y="31"/>
                    </a:lnTo>
                    <a:lnTo>
                      <a:pt x="67" y="29"/>
                    </a:lnTo>
                    <a:lnTo>
                      <a:pt x="69" y="27"/>
                    </a:lnTo>
                    <a:lnTo>
                      <a:pt x="71" y="27"/>
                    </a:lnTo>
                    <a:lnTo>
                      <a:pt x="71" y="25"/>
                    </a:lnTo>
                    <a:lnTo>
                      <a:pt x="73" y="25"/>
                    </a:lnTo>
                    <a:lnTo>
                      <a:pt x="75" y="23"/>
                    </a:lnTo>
                    <a:lnTo>
                      <a:pt x="77" y="23"/>
                    </a:lnTo>
                    <a:lnTo>
                      <a:pt x="79" y="21"/>
                    </a:lnTo>
                    <a:lnTo>
                      <a:pt x="81" y="21"/>
                    </a:lnTo>
                    <a:lnTo>
                      <a:pt x="81" y="19"/>
                    </a:lnTo>
                    <a:lnTo>
                      <a:pt x="83" y="19"/>
                    </a:lnTo>
                    <a:lnTo>
                      <a:pt x="85" y="17"/>
                    </a:lnTo>
                    <a:lnTo>
                      <a:pt x="85" y="15"/>
                    </a:lnTo>
                    <a:lnTo>
                      <a:pt x="87" y="15"/>
                    </a:lnTo>
                    <a:lnTo>
                      <a:pt x="87" y="13"/>
                    </a:lnTo>
                    <a:lnTo>
                      <a:pt x="89" y="10"/>
                    </a:lnTo>
                    <a:lnTo>
                      <a:pt x="89" y="8"/>
                    </a:lnTo>
                    <a:lnTo>
                      <a:pt x="91" y="4"/>
                    </a:lnTo>
                    <a:lnTo>
                      <a:pt x="91" y="2"/>
                    </a:lnTo>
                    <a:lnTo>
                      <a:pt x="91" y="0"/>
                    </a:lnTo>
                    <a:lnTo>
                      <a:pt x="93" y="2"/>
                    </a:lnTo>
                    <a:lnTo>
                      <a:pt x="93" y="0"/>
                    </a:lnTo>
                    <a:lnTo>
                      <a:pt x="9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69" name="Freeform 1544"/>
              <p:cNvSpPr>
                <a:spLocks/>
              </p:cNvSpPr>
              <p:nvPr/>
            </p:nvSpPr>
            <p:spPr bwMode="gray">
              <a:xfrm>
                <a:off x="4538199" y="1903313"/>
                <a:ext cx="46387" cy="22227"/>
              </a:xfrm>
              <a:custGeom>
                <a:avLst/>
                <a:gdLst>
                  <a:gd name="T0" fmla="*/ 48 w 48"/>
                  <a:gd name="T1" fmla="*/ 8 h 23"/>
                  <a:gd name="T2" fmla="*/ 46 w 48"/>
                  <a:gd name="T3" fmla="*/ 10 h 23"/>
                  <a:gd name="T4" fmla="*/ 45 w 48"/>
                  <a:gd name="T5" fmla="*/ 12 h 23"/>
                  <a:gd name="T6" fmla="*/ 45 w 48"/>
                  <a:gd name="T7" fmla="*/ 16 h 23"/>
                  <a:gd name="T8" fmla="*/ 41 w 48"/>
                  <a:gd name="T9" fmla="*/ 16 h 23"/>
                  <a:gd name="T10" fmla="*/ 39 w 48"/>
                  <a:gd name="T11" fmla="*/ 14 h 23"/>
                  <a:gd name="T12" fmla="*/ 35 w 48"/>
                  <a:gd name="T13" fmla="*/ 14 h 23"/>
                  <a:gd name="T14" fmla="*/ 33 w 48"/>
                  <a:gd name="T15" fmla="*/ 12 h 23"/>
                  <a:gd name="T16" fmla="*/ 29 w 48"/>
                  <a:gd name="T17" fmla="*/ 16 h 23"/>
                  <a:gd name="T18" fmla="*/ 29 w 48"/>
                  <a:gd name="T19" fmla="*/ 16 h 23"/>
                  <a:gd name="T20" fmla="*/ 27 w 48"/>
                  <a:gd name="T21" fmla="*/ 18 h 23"/>
                  <a:gd name="T22" fmla="*/ 23 w 48"/>
                  <a:gd name="T23" fmla="*/ 18 h 23"/>
                  <a:gd name="T24" fmla="*/ 19 w 48"/>
                  <a:gd name="T25" fmla="*/ 20 h 23"/>
                  <a:gd name="T26" fmla="*/ 17 w 48"/>
                  <a:gd name="T27" fmla="*/ 21 h 23"/>
                  <a:gd name="T28" fmla="*/ 16 w 48"/>
                  <a:gd name="T29" fmla="*/ 23 h 23"/>
                  <a:gd name="T30" fmla="*/ 14 w 48"/>
                  <a:gd name="T31" fmla="*/ 23 h 23"/>
                  <a:gd name="T32" fmla="*/ 10 w 48"/>
                  <a:gd name="T33" fmla="*/ 23 h 23"/>
                  <a:gd name="T34" fmla="*/ 8 w 48"/>
                  <a:gd name="T35" fmla="*/ 21 h 23"/>
                  <a:gd name="T36" fmla="*/ 6 w 48"/>
                  <a:gd name="T37" fmla="*/ 20 h 23"/>
                  <a:gd name="T38" fmla="*/ 2 w 48"/>
                  <a:gd name="T39" fmla="*/ 20 h 23"/>
                  <a:gd name="T40" fmla="*/ 2 w 48"/>
                  <a:gd name="T41" fmla="*/ 16 h 23"/>
                  <a:gd name="T42" fmla="*/ 2 w 48"/>
                  <a:gd name="T43" fmla="*/ 14 h 23"/>
                  <a:gd name="T44" fmla="*/ 2 w 48"/>
                  <a:gd name="T45" fmla="*/ 10 h 23"/>
                  <a:gd name="T46" fmla="*/ 6 w 48"/>
                  <a:gd name="T47" fmla="*/ 10 h 23"/>
                  <a:gd name="T48" fmla="*/ 8 w 48"/>
                  <a:gd name="T49" fmla="*/ 8 h 23"/>
                  <a:gd name="T50" fmla="*/ 12 w 48"/>
                  <a:gd name="T51" fmla="*/ 6 h 23"/>
                  <a:gd name="T52" fmla="*/ 14 w 48"/>
                  <a:gd name="T53" fmla="*/ 4 h 23"/>
                  <a:gd name="T54" fmla="*/ 16 w 48"/>
                  <a:gd name="T55" fmla="*/ 2 h 23"/>
                  <a:gd name="T56" fmla="*/ 16 w 48"/>
                  <a:gd name="T57" fmla="*/ 2 h 23"/>
                  <a:gd name="T58" fmla="*/ 16 w 48"/>
                  <a:gd name="T59" fmla="*/ 2 h 23"/>
                  <a:gd name="T60" fmla="*/ 17 w 48"/>
                  <a:gd name="T61" fmla="*/ 2 h 23"/>
                  <a:gd name="T62" fmla="*/ 21 w 48"/>
                  <a:gd name="T63" fmla="*/ 2 h 23"/>
                  <a:gd name="T64" fmla="*/ 23 w 48"/>
                  <a:gd name="T65" fmla="*/ 0 h 23"/>
                  <a:gd name="T66" fmla="*/ 25 w 48"/>
                  <a:gd name="T67" fmla="*/ 2 h 23"/>
                  <a:gd name="T68" fmla="*/ 27 w 48"/>
                  <a:gd name="T69" fmla="*/ 4 h 23"/>
                  <a:gd name="T70" fmla="*/ 27 w 48"/>
                  <a:gd name="T71" fmla="*/ 4 h 23"/>
                  <a:gd name="T72" fmla="*/ 29 w 48"/>
                  <a:gd name="T73" fmla="*/ 2 h 23"/>
                  <a:gd name="T74" fmla="*/ 33 w 48"/>
                  <a:gd name="T75" fmla="*/ 2 h 23"/>
                  <a:gd name="T76" fmla="*/ 35 w 48"/>
                  <a:gd name="T77" fmla="*/ 4 h 23"/>
                  <a:gd name="T78" fmla="*/ 37 w 48"/>
                  <a:gd name="T79" fmla="*/ 2 h 23"/>
                  <a:gd name="T80" fmla="*/ 37 w 48"/>
                  <a:gd name="T81" fmla="*/ 2 h 23"/>
                  <a:gd name="T82" fmla="*/ 41 w 48"/>
                  <a:gd name="T83" fmla="*/ 2 h 23"/>
                  <a:gd name="T84" fmla="*/ 43 w 48"/>
                  <a:gd name="T85" fmla="*/ 4 h 23"/>
                  <a:gd name="T86" fmla="*/ 45 w 48"/>
                  <a:gd name="T87" fmla="*/ 6 h 23"/>
                  <a:gd name="T88" fmla="*/ 48 w 48"/>
                  <a:gd name="T8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23">
                    <a:moveTo>
                      <a:pt x="48" y="6"/>
                    </a:moveTo>
                    <a:lnTo>
                      <a:pt x="48" y="8"/>
                    </a:lnTo>
                    <a:lnTo>
                      <a:pt x="46" y="8"/>
                    </a:lnTo>
                    <a:lnTo>
                      <a:pt x="46" y="10"/>
                    </a:lnTo>
                    <a:lnTo>
                      <a:pt x="46" y="12"/>
                    </a:lnTo>
                    <a:lnTo>
                      <a:pt x="45" y="12"/>
                    </a:lnTo>
                    <a:lnTo>
                      <a:pt x="45" y="14"/>
                    </a:lnTo>
                    <a:lnTo>
                      <a:pt x="45" y="16"/>
                    </a:lnTo>
                    <a:lnTo>
                      <a:pt x="43" y="16"/>
                    </a:lnTo>
                    <a:lnTo>
                      <a:pt x="41" y="16"/>
                    </a:lnTo>
                    <a:lnTo>
                      <a:pt x="41" y="14"/>
                    </a:lnTo>
                    <a:lnTo>
                      <a:pt x="39" y="14"/>
                    </a:lnTo>
                    <a:lnTo>
                      <a:pt x="37" y="14"/>
                    </a:lnTo>
                    <a:lnTo>
                      <a:pt x="35" y="14"/>
                    </a:lnTo>
                    <a:lnTo>
                      <a:pt x="33" y="14"/>
                    </a:lnTo>
                    <a:lnTo>
                      <a:pt x="33" y="12"/>
                    </a:lnTo>
                    <a:lnTo>
                      <a:pt x="31" y="14"/>
                    </a:lnTo>
                    <a:lnTo>
                      <a:pt x="29" y="16"/>
                    </a:lnTo>
                    <a:lnTo>
                      <a:pt x="29" y="18"/>
                    </a:lnTo>
                    <a:lnTo>
                      <a:pt x="29" y="16"/>
                    </a:lnTo>
                    <a:lnTo>
                      <a:pt x="29" y="18"/>
                    </a:lnTo>
                    <a:lnTo>
                      <a:pt x="27" y="18"/>
                    </a:lnTo>
                    <a:lnTo>
                      <a:pt x="25" y="18"/>
                    </a:lnTo>
                    <a:lnTo>
                      <a:pt x="23" y="18"/>
                    </a:lnTo>
                    <a:lnTo>
                      <a:pt x="21" y="20"/>
                    </a:lnTo>
                    <a:lnTo>
                      <a:pt x="19" y="20"/>
                    </a:lnTo>
                    <a:lnTo>
                      <a:pt x="17" y="20"/>
                    </a:lnTo>
                    <a:lnTo>
                      <a:pt x="17" y="21"/>
                    </a:lnTo>
                    <a:lnTo>
                      <a:pt x="16" y="21"/>
                    </a:lnTo>
                    <a:lnTo>
                      <a:pt x="16" y="23"/>
                    </a:lnTo>
                    <a:lnTo>
                      <a:pt x="16" y="21"/>
                    </a:lnTo>
                    <a:lnTo>
                      <a:pt x="14" y="23"/>
                    </a:lnTo>
                    <a:lnTo>
                      <a:pt x="12" y="23"/>
                    </a:lnTo>
                    <a:lnTo>
                      <a:pt x="10" y="23"/>
                    </a:lnTo>
                    <a:lnTo>
                      <a:pt x="8" y="23"/>
                    </a:lnTo>
                    <a:lnTo>
                      <a:pt x="8" y="21"/>
                    </a:lnTo>
                    <a:lnTo>
                      <a:pt x="6" y="21"/>
                    </a:lnTo>
                    <a:lnTo>
                      <a:pt x="6" y="20"/>
                    </a:lnTo>
                    <a:lnTo>
                      <a:pt x="4" y="20"/>
                    </a:lnTo>
                    <a:lnTo>
                      <a:pt x="2" y="20"/>
                    </a:lnTo>
                    <a:lnTo>
                      <a:pt x="2" y="18"/>
                    </a:lnTo>
                    <a:lnTo>
                      <a:pt x="2" y="16"/>
                    </a:lnTo>
                    <a:lnTo>
                      <a:pt x="0" y="16"/>
                    </a:lnTo>
                    <a:lnTo>
                      <a:pt x="2" y="14"/>
                    </a:lnTo>
                    <a:lnTo>
                      <a:pt x="2" y="12"/>
                    </a:lnTo>
                    <a:lnTo>
                      <a:pt x="2" y="10"/>
                    </a:lnTo>
                    <a:lnTo>
                      <a:pt x="4" y="10"/>
                    </a:lnTo>
                    <a:lnTo>
                      <a:pt x="6" y="10"/>
                    </a:lnTo>
                    <a:lnTo>
                      <a:pt x="8" y="10"/>
                    </a:lnTo>
                    <a:lnTo>
                      <a:pt x="8" y="8"/>
                    </a:lnTo>
                    <a:lnTo>
                      <a:pt x="10" y="8"/>
                    </a:lnTo>
                    <a:lnTo>
                      <a:pt x="12" y="6"/>
                    </a:lnTo>
                    <a:lnTo>
                      <a:pt x="12" y="4"/>
                    </a:lnTo>
                    <a:lnTo>
                      <a:pt x="14" y="4"/>
                    </a:lnTo>
                    <a:lnTo>
                      <a:pt x="14" y="2"/>
                    </a:lnTo>
                    <a:lnTo>
                      <a:pt x="16" y="2"/>
                    </a:lnTo>
                    <a:lnTo>
                      <a:pt x="16" y="0"/>
                    </a:lnTo>
                    <a:lnTo>
                      <a:pt x="16" y="2"/>
                    </a:lnTo>
                    <a:lnTo>
                      <a:pt x="16" y="0"/>
                    </a:lnTo>
                    <a:lnTo>
                      <a:pt x="16" y="2"/>
                    </a:lnTo>
                    <a:lnTo>
                      <a:pt x="17" y="0"/>
                    </a:lnTo>
                    <a:lnTo>
                      <a:pt x="17" y="2"/>
                    </a:lnTo>
                    <a:lnTo>
                      <a:pt x="19" y="2"/>
                    </a:lnTo>
                    <a:lnTo>
                      <a:pt x="21" y="2"/>
                    </a:lnTo>
                    <a:lnTo>
                      <a:pt x="21" y="0"/>
                    </a:lnTo>
                    <a:lnTo>
                      <a:pt x="23" y="0"/>
                    </a:lnTo>
                    <a:lnTo>
                      <a:pt x="23" y="2"/>
                    </a:lnTo>
                    <a:lnTo>
                      <a:pt x="25" y="2"/>
                    </a:lnTo>
                    <a:lnTo>
                      <a:pt x="25" y="4"/>
                    </a:lnTo>
                    <a:lnTo>
                      <a:pt x="27" y="4"/>
                    </a:lnTo>
                    <a:lnTo>
                      <a:pt x="27" y="6"/>
                    </a:lnTo>
                    <a:lnTo>
                      <a:pt x="27" y="4"/>
                    </a:lnTo>
                    <a:lnTo>
                      <a:pt x="29" y="4"/>
                    </a:lnTo>
                    <a:lnTo>
                      <a:pt x="29" y="2"/>
                    </a:lnTo>
                    <a:lnTo>
                      <a:pt x="31" y="2"/>
                    </a:lnTo>
                    <a:lnTo>
                      <a:pt x="33" y="2"/>
                    </a:lnTo>
                    <a:lnTo>
                      <a:pt x="33" y="4"/>
                    </a:lnTo>
                    <a:lnTo>
                      <a:pt x="35" y="4"/>
                    </a:lnTo>
                    <a:lnTo>
                      <a:pt x="35" y="2"/>
                    </a:lnTo>
                    <a:lnTo>
                      <a:pt x="37" y="2"/>
                    </a:lnTo>
                    <a:lnTo>
                      <a:pt x="35" y="2"/>
                    </a:lnTo>
                    <a:lnTo>
                      <a:pt x="37" y="2"/>
                    </a:lnTo>
                    <a:lnTo>
                      <a:pt x="39" y="2"/>
                    </a:lnTo>
                    <a:lnTo>
                      <a:pt x="41" y="2"/>
                    </a:lnTo>
                    <a:lnTo>
                      <a:pt x="43" y="2"/>
                    </a:lnTo>
                    <a:lnTo>
                      <a:pt x="43" y="4"/>
                    </a:lnTo>
                    <a:lnTo>
                      <a:pt x="45" y="4"/>
                    </a:lnTo>
                    <a:lnTo>
                      <a:pt x="45" y="6"/>
                    </a:lnTo>
                    <a:lnTo>
                      <a:pt x="46" y="6"/>
                    </a:lnTo>
                    <a:lnTo>
                      <a:pt x="48" y="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0" name="Freeform 1545"/>
              <p:cNvSpPr>
                <a:spLocks noEditPoints="1"/>
              </p:cNvSpPr>
              <p:nvPr/>
            </p:nvSpPr>
            <p:spPr bwMode="gray">
              <a:xfrm>
                <a:off x="5106443" y="2139115"/>
                <a:ext cx="36723" cy="52186"/>
              </a:xfrm>
              <a:custGeom>
                <a:avLst/>
                <a:gdLst>
                  <a:gd name="T0" fmla="*/ 9 w 38"/>
                  <a:gd name="T1" fmla="*/ 42 h 54"/>
                  <a:gd name="T2" fmla="*/ 21 w 38"/>
                  <a:gd name="T3" fmla="*/ 42 h 54"/>
                  <a:gd name="T4" fmla="*/ 19 w 38"/>
                  <a:gd name="T5" fmla="*/ 44 h 54"/>
                  <a:gd name="T6" fmla="*/ 21 w 38"/>
                  <a:gd name="T7" fmla="*/ 42 h 54"/>
                  <a:gd name="T8" fmla="*/ 25 w 38"/>
                  <a:gd name="T9" fmla="*/ 39 h 54"/>
                  <a:gd name="T10" fmla="*/ 27 w 38"/>
                  <a:gd name="T11" fmla="*/ 39 h 54"/>
                  <a:gd name="T12" fmla="*/ 23 w 38"/>
                  <a:gd name="T13" fmla="*/ 40 h 54"/>
                  <a:gd name="T14" fmla="*/ 29 w 38"/>
                  <a:gd name="T15" fmla="*/ 37 h 54"/>
                  <a:gd name="T16" fmla="*/ 23 w 38"/>
                  <a:gd name="T17" fmla="*/ 40 h 54"/>
                  <a:gd name="T18" fmla="*/ 21 w 38"/>
                  <a:gd name="T19" fmla="*/ 37 h 54"/>
                  <a:gd name="T20" fmla="*/ 23 w 38"/>
                  <a:gd name="T21" fmla="*/ 40 h 54"/>
                  <a:gd name="T22" fmla="*/ 21 w 38"/>
                  <a:gd name="T23" fmla="*/ 35 h 54"/>
                  <a:gd name="T24" fmla="*/ 4 w 38"/>
                  <a:gd name="T25" fmla="*/ 2 h 54"/>
                  <a:gd name="T26" fmla="*/ 8 w 38"/>
                  <a:gd name="T27" fmla="*/ 4 h 54"/>
                  <a:gd name="T28" fmla="*/ 11 w 38"/>
                  <a:gd name="T29" fmla="*/ 6 h 54"/>
                  <a:gd name="T30" fmla="*/ 13 w 38"/>
                  <a:gd name="T31" fmla="*/ 6 h 54"/>
                  <a:gd name="T32" fmla="*/ 15 w 38"/>
                  <a:gd name="T33" fmla="*/ 13 h 54"/>
                  <a:gd name="T34" fmla="*/ 25 w 38"/>
                  <a:gd name="T35" fmla="*/ 13 h 54"/>
                  <a:gd name="T36" fmla="*/ 35 w 38"/>
                  <a:gd name="T37" fmla="*/ 13 h 54"/>
                  <a:gd name="T38" fmla="*/ 35 w 38"/>
                  <a:gd name="T39" fmla="*/ 19 h 54"/>
                  <a:gd name="T40" fmla="*/ 29 w 38"/>
                  <a:gd name="T41" fmla="*/ 23 h 54"/>
                  <a:gd name="T42" fmla="*/ 27 w 38"/>
                  <a:gd name="T43" fmla="*/ 31 h 54"/>
                  <a:gd name="T44" fmla="*/ 29 w 38"/>
                  <a:gd name="T45" fmla="*/ 35 h 54"/>
                  <a:gd name="T46" fmla="*/ 31 w 38"/>
                  <a:gd name="T47" fmla="*/ 31 h 54"/>
                  <a:gd name="T48" fmla="*/ 35 w 38"/>
                  <a:gd name="T49" fmla="*/ 29 h 54"/>
                  <a:gd name="T50" fmla="*/ 37 w 38"/>
                  <a:gd name="T51" fmla="*/ 37 h 54"/>
                  <a:gd name="T52" fmla="*/ 38 w 38"/>
                  <a:gd name="T53" fmla="*/ 46 h 54"/>
                  <a:gd name="T54" fmla="*/ 35 w 38"/>
                  <a:gd name="T55" fmla="*/ 52 h 54"/>
                  <a:gd name="T56" fmla="*/ 35 w 38"/>
                  <a:gd name="T57" fmla="*/ 50 h 54"/>
                  <a:gd name="T58" fmla="*/ 33 w 38"/>
                  <a:gd name="T59" fmla="*/ 46 h 54"/>
                  <a:gd name="T60" fmla="*/ 33 w 38"/>
                  <a:gd name="T61" fmla="*/ 44 h 54"/>
                  <a:gd name="T62" fmla="*/ 31 w 38"/>
                  <a:gd name="T63" fmla="*/ 40 h 54"/>
                  <a:gd name="T64" fmla="*/ 29 w 38"/>
                  <a:gd name="T65" fmla="*/ 35 h 54"/>
                  <a:gd name="T66" fmla="*/ 29 w 38"/>
                  <a:gd name="T67" fmla="*/ 37 h 54"/>
                  <a:gd name="T68" fmla="*/ 23 w 38"/>
                  <a:gd name="T69" fmla="*/ 37 h 54"/>
                  <a:gd name="T70" fmla="*/ 23 w 38"/>
                  <a:gd name="T71" fmla="*/ 31 h 54"/>
                  <a:gd name="T72" fmla="*/ 23 w 38"/>
                  <a:gd name="T73" fmla="*/ 29 h 54"/>
                  <a:gd name="T74" fmla="*/ 21 w 38"/>
                  <a:gd name="T75" fmla="*/ 31 h 54"/>
                  <a:gd name="T76" fmla="*/ 21 w 38"/>
                  <a:gd name="T77" fmla="*/ 37 h 54"/>
                  <a:gd name="T78" fmla="*/ 21 w 38"/>
                  <a:gd name="T79" fmla="*/ 37 h 54"/>
                  <a:gd name="T80" fmla="*/ 19 w 38"/>
                  <a:gd name="T81" fmla="*/ 40 h 54"/>
                  <a:gd name="T82" fmla="*/ 21 w 38"/>
                  <a:gd name="T83" fmla="*/ 40 h 54"/>
                  <a:gd name="T84" fmla="*/ 17 w 38"/>
                  <a:gd name="T85" fmla="*/ 42 h 54"/>
                  <a:gd name="T86" fmla="*/ 19 w 38"/>
                  <a:gd name="T87" fmla="*/ 42 h 54"/>
                  <a:gd name="T88" fmla="*/ 15 w 38"/>
                  <a:gd name="T89" fmla="*/ 42 h 54"/>
                  <a:gd name="T90" fmla="*/ 15 w 38"/>
                  <a:gd name="T91" fmla="*/ 40 h 54"/>
                  <a:gd name="T92" fmla="*/ 13 w 38"/>
                  <a:gd name="T93" fmla="*/ 44 h 54"/>
                  <a:gd name="T94" fmla="*/ 13 w 38"/>
                  <a:gd name="T95" fmla="*/ 39 h 54"/>
                  <a:gd name="T96" fmla="*/ 13 w 38"/>
                  <a:gd name="T97" fmla="*/ 40 h 54"/>
                  <a:gd name="T98" fmla="*/ 11 w 38"/>
                  <a:gd name="T99" fmla="*/ 44 h 54"/>
                  <a:gd name="T100" fmla="*/ 9 w 38"/>
                  <a:gd name="T101" fmla="*/ 40 h 54"/>
                  <a:gd name="T102" fmla="*/ 8 w 38"/>
                  <a:gd name="T103" fmla="*/ 37 h 54"/>
                  <a:gd name="T104" fmla="*/ 8 w 38"/>
                  <a:gd name="T105" fmla="*/ 29 h 54"/>
                  <a:gd name="T106" fmla="*/ 6 w 38"/>
                  <a:gd name="T107" fmla="*/ 21 h 54"/>
                  <a:gd name="T108" fmla="*/ 2 w 38"/>
                  <a:gd name="T109" fmla="*/ 17 h 54"/>
                  <a:gd name="T110" fmla="*/ 4 w 38"/>
                  <a:gd name="T111" fmla="*/ 13 h 54"/>
                  <a:gd name="T112" fmla="*/ 4 w 38"/>
                  <a:gd name="T113" fmla="*/ 11 h 54"/>
                  <a:gd name="T114" fmla="*/ 4 w 38"/>
                  <a:gd name="T11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54">
                    <a:moveTo>
                      <a:pt x="33" y="44"/>
                    </a:moveTo>
                    <a:lnTo>
                      <a:pt x="33" y="46"/>
                    </a:lnTo>
                    <a:lnTo>
                      <a:pt x="33" y="44"/>
                    </a:lnTo>
                    <a:close/>
                    <a:moveTo>
                      <a:pt x="9" y="44"/>
                    </a:moveTo>
                    <a:lnTo>
                      <a:pt x="9" y="42"/>
                    </a:lnTo>
                    <a:lnTo>
                      <a:pt x="9" y="44"/>
                    </a:lnTo>
                    <a:close/>
                    <a:moveTo>
                      <a:pt x="33" y="44"/>
                    </a:moveTo>
                    <a:lnTo>
                      <a:pt x="33" y="42"/>
                    </a:lnTo>
                    <a:lnTo>
                      <a:pt x="33" y="44"/>
                    </a:lnTo>
                    <a:close/>
                    <a:moveTo>
                      <a:pt x="21" y="42"/>
                    </a:moveTo>
                    <a:lnTo>
                      <a:pt x="21" y="44"/>
                    </a:lnTo>
                    <a:lnTo>
                      <a:pt x="21" y="42"/>
                    </a:lnTo>
                    <a:close/>
                    <a:moveTo>
                      <a:pt x="19" y="44"/>
                    </a:moveTo>
                    <a:lnTo>
                      <a:pt x="19" y="42"/>
                    </a:lnTo>
                    <a:lnTo>
                      <a:pt x="19" y="44"/>
                    </a:lnTo>
                    <a:close/>
                    <a:moveTo>
                      <a:pt x="21" y="42"/>
                    </a:moveTo>
                    <a:lnTo>
                      <a:pt x="19" y="42"/>
                    </a:lnTo>
                    <a:lnTo>
                      <a:pt x="21" y="42"/>
                    </a:lnTo>
                    <a:close/>
                    <a:moveTo>
                      <a:pt x="21" y="40"/>
                    </a:moveTo>
                    <a:lnTo>
                      <a:pt x="21" y="42"/>
                    </a:lnTo>
                    <a:lnTo>
                      <a:pt x="21" y="40"/>
                    </a:lnTo>
                    <a:lnTo>
                      <a:pt x="21" y="42"/>
                    </a:lnTo>
                    <a:lnTo>
                      <a:pt x="21" y="40"/>
                    </a:lnTo>
                    <a:close/>
                    <a:moveTo>
                      <a:pt x="25" y="40"/>
                    </a:moveTo>
                    <a:lnTo>
                      <a:pt x="25" y="39"/>
                    </a:lnTo>
                    <a:lnTo>
                      <a:pt x="25" y="40"/>
                    </a:lnTo>
                    <a:close/>
                    <a:moveTo>
                      <a:pt x="25" y="42"/>
                    </a:moveTo>
                    <a:lnTo>
                      <a:pt x="25" y="40"/>
                    </a:lnTo>
                    <a:lnTo>
                      <a:pt x="25" y="39"/>
                    </a:lnTo>
                    <a:lnTo>
                      <a:pt x="27" y="39"/>
                    </a:lnTo>
                    <a:lnTo>
                      <a:pt x="27" y="40"/>
                    </a:lnTo>
                    <a:lnTo>
                      <a:pt x="25" y="40"/>
                    </a:lnTo>
                    <a:lnTo>
                      <a:pt x="25" y="42"/>
                    </a:lnTo>
                    <a:close/>
                    <a:moveTo>
                      <a:pt x="23" y="39"/>
                    </a:moveTo>
                    <a:lnTo>
                      <a:pt x="23" y="40"/>
                    </a:lnTo>
                    <a:lnTo>
                      <a:pt x="23" y="39"/>
                    </a:lnTo>
                    <a:lnTo>
                      <a:pt x="21" y="39"/>
                    </a:lnTo>
                    <a:lnTo>
                      <a:pt x="23" y="39"/>
                    </a:lnTo>
                    <a:close/>
                    <a:moveTo>
                      <a:pt x="29" y="39"/>
                    </a:moveTo>
                    <a:lnTo>
                      <a:pt x="29" y="37"/>
                    </a:lnTo>
                    <a:lnTo>
                      <a:pt x="29" y="39"/>
                    </a:lnTo>
                    <a:close/>
                    <a:moveTo>
                      <a:pt x="23" y="40"/>
                    </a:moveTo>
                    <a:lnTo>
                      <a:pt x="23" y="42"/>
                    </a:lnTo>
                    <a:lnTo>
                      <a:pt x="21" y="42"/>
                    </a:lnTo>
                    <a:lnTo>
                      <a:pt x="23" y="40"/>
                    </a:lnTo>
                    <a:lnTo>
                      <a:pt x="21" y="40"/>
                    </a:lnTo>
                    <a:lnTo>
                      <a:pt x="23" y="40"/>
                    </a:lnTo>
                    <a:lnTo>
                      <a:pt x="23" y="39"/>
                    </a:lnTo>
                    <a:lnTo>
                      <a:pt x="23" y="37"/>
                    </a:lnTo>
                    <a:lnTo>
                      <a:pt x="21" y="37"/>
                    </a:lnTo>
                    <a:lnTo>
                      <a:pt x="21" y="35"/>
                    </a:lnTo>
                    <a:lnTo>
                      <a:pt x="23" y="35"/>
                    </a:lnTo>
                    <a:lnTo>
                      <a:pt x="23" y="37"/>
                    </a:lnTo>
                    <a:lnTo>
                      <a:pt x="23" y="39"/>
                    </a:lnTo>
                    <a:lnTo>
                      <a:pt x="23" y="40"/>
                    </a:lnTo>
                    <a:close/>
                    <a:moveTo>
                      <a:pt x="21" y="35"/>
                    </a:moveTo>
                    <a:lnTo>
                      <a:pt x="23" y="35"/>
                    </a:lnTo>
                    <a:lnTo>
                      <a:pt x="21" y="35"/>
                    </a:lnTo>
                    <a:lnTo>
                      <a:pt x="21" y="37"/>
                    </a:lnTo>
                    <a:lnTo>
                      <a:pt x="21" y="35"/>
                    </a:lnTo>
                    <a:close/>
                    <a:moveTo>
                      <a:pt x="23" y="35"/>
                    </a:moveTo>
                    <a:lnTo>
                      <a:pt x="21" y="35"/>
                    </a:lnTo>
                    <a:lnTo>
                      <a:pt x="21" y="33"/>
                    </a:lnTo>
                    <a:lnTo>
                      <a:pt x="23" y="35"/>
                    </a:lnTo>
                    <a:close/>
                    <a:moveTo>
                      <a:pt x="4" y="2"/>
                    </a:moveTo>
                    <a:lnTo>
                      <a:pt x="6" y="2"/>
                    </a:lnTo>
                    <a:lnTo>
                      <a:pt x="6" y="4"/>
                    </a:lnTo>
                    <a:lnTo>
                      <a:pt x="8" y="4"/>
                    </a:lnTo>
                    <a:lnTo>
                      <a:pt x="9" y="4"/>
                    </a:lnTo>
                    <a:lnTo>
                      <a:pt x="8" y="4"/>
                    </a:lnTo>
                    <a:lnTo>
                      <a:pt x="8" y="2"/>
                    </a:lnTo>
                    <a:lnTo>
                      <a:pt x="9" y="2"/>
                    </a:lnTo>
                    <a:lnTo>
                      <a:pt x="9" y="4"/>
                    </a:lnTo>
                    <a:lnTo>
                      <a:pt x="9" y="6"/>
                    </a:lnTo>
                    <a:lnTo>
                      <a:pt x="11" y="6"/>
                    </a:lnTo>
                    <a:lnTo>
                      <a:pt x="13" y="6"/>
                    </a:lnTo>
                    <a:lnTo>
                      <a:pt x="13" y="8"/>
                    </a:lnTo>
                    <a:lnTo>
                      <a:pt x="13" y="6"/>
                    </a:lnTo>
                    <a:lnTo>
                      <a:pt x="13" y="4"/>
                    </a:lnTo>
                    <a:lnTo>
                      <a:pt x="13" y="6"/>
                    </a:lnTo>
                    <a:lnTo>
                      <a:pt x="15" y="6"/>
                    </a:lnTo>
                    <a:lnTo>
                      <a:pt x="15" y="8"/>
                    </a:lnTo>
                    <a:lnTo>
                      <a:pt x="15" y="10"/>
                    </a:lnTo>
                    <a:lnTo>
                      <a:pt x="15" y="11"/>
                    </a:lnTo>
                    <a:lnTo>
                      <a:pt x="15" y="13"/>
                    </a:lnTo>
                    <a:lnTo>
                      <a:pt x="17" y="13"/>
                    </a:lnTo>
                    <a:lnTo>
                      <a:pt x="19" y="13"/>
                    </a:lnTo>
                    <a:lnTo>
                      <a:pt x="21" y="13"/>
                    </a:lnTo>
                    <a:lnTo>
                      <a:pt x="23" y="13"/>
                    </a:lnTo>
                    <a:lnTo>
                      <a:pt x="25" y="13"/>
                    </a:lnTo>
                    <a:lnTo>
                      <a:pt x="27" y="13"/>
                    </a:lnTo>
                    <a:lnTo>
                      <a:pt x="29" y="13"/>
                    </a:lnTo>
                    <a:lnTo>
                      <a:pt x="31" y="13"/>
                    </a:lnTo>
                    <a:lnTo>
                      <a:pt x="33" y="13"/>
                    </a:lnTo>
                    <a:lnTo>
                      <a:pt x="35" y="13"/>
                    </a:lnTo>
                    <a:lnTo>
                      <a:pt x="35" y="15"/>
                    </a:lnTo>
                    <a:lnTo>
                      <a:pt x="37" y="15"/>
                    </a:lnTo>
                    <a:lnTo>
                      <a:pt x="37" y="17"/>
                    </a:lnTo>
                    <a:lnTo>
                      <a:pt x="35" y="17"/>
                    </a:lnTo>
                    <a:lnTo>
                      <a:pt x="35" y="19"/>
                    </a:lnTo>
                    <a:lnTo>
                      <a:pt x="35" y="21"/>
                    </a:lnTo>
                    <a:lnTo>
                      <a:pt x="33" y="21"/>
                    </a:lnTo>
                    <a:lnTo>
                      <a:pt x="33" y="23"/>
                    </a:lnTo>
                    <a:lnTo>
                      <a:pt x="31" y="23"/>
                    </a:lnTo>
                    <a:lnTo>
                      <a:pt x="29" y="23"/>
                    </a:lnTo>
                    <a:lnTo>
                      <a:pt x="29" y="25"/>
                    </a:lnTo>
                    <a:lnTo>
                      <a:pt x="27" y="25"/>
                    </a:lnTo>
                    <a:lnTo>
                      <a:pt x="27" y="27"/>
                    </a:lnTo>
                    <a:lnTo>
                      <a:pt x="27" y="29"/>
                    </a:lnTo>
                    <a:lnTo>
                      <a:pt x="27" y="31"/>
                    </a:lnTo>
                    <a:lnTo>
                      <a:pt x="27" y="33"/>
                    </a:lnTo>
                    <a:lnTo>
                      <a:pt x="29" y="33"/>
                    </a:lnTo>
                    <a:lnTo>
                      <a:pt x="29" y="31"/>
                    </a:lnTo>
                    <a:lnTo>
                      <a:pt x="29" y="33"/>
                    </a:lnTo>
                    <a:lnTo>
                      <a:pt x="29" y="35"/>
                    </a:lnTo>
                    <a:lnTo>
                      <a:pt x="31" y="35"/>
                    </a:lnTo>
                    <a:lnTo>
                      <a:pt x="31" y="33"/>
                    </a:lnTo>
                    <a:lnTo>
                      <a:pt x="31" y="35"/>
                    </a:lnTo>
                    <a:lnTo>
                      <a:pt x="31" y="33"/>
                    </a:lnTo>
                    <a:lnTo>
                      <a:pt x="31" y="31"/>
                    </a:lnTo>
                    <a:lnTo>
                      <a:pt x="33" y="31"/>
                    </a:lnTo>
                    <a:lnTo>
                      <a:pt x="33" y="29"/>
                    </a:lnTo>
                    <a:lnTo>
                      <a:pt x="33" y="27"/>
                    </a:lnTo>
                    <a:lnTo>
                      <a:pt x="35" y="27"/>
                    </a:lnTo>
                    <a:lnTo>
                      <a:pt x="35" y="29"/>
                    </a:lnTo>
                    <a:lnTo>
                      <a:pt x="37" y="29"/>
                    </a:lnTo>
                    <a:lnTo>
                      <a:pt x="37" y="31"/>
                    </a:lnTo>
                    <a:lnTo>
                      <a:pt x="37" y="33"/>
                    </a:lnTo>
                    <a:lnTo>
                      <a:pt x="37" y="35"/>
                    </a:lnTo>
                    <a:lnTo>
                      <a:pt x="37" y="37"/>
                    </a:lnTo>
                    <a:lnTo>
                      <a:pt x="38" y="39"/>
                    </a:lnTo>
                    <a:lnTo>
                      <a:pt x="38" y="40"/>
                    </a:lnTo>
                    <a:lnTo>
                      <a:pt x="38" y="42"/>
                    </a:lnTo>
                    <a:lnTo>
                      <a:pt x="38" y="44"/>
                    </a:lnTo>
                    <a:lnTo>
                      <a:pt x="38" y="46"/>
                    </a:lnTo>
                    <a:lnTo>
                      <a:pt x="38" y="48"/>
                    </a:lnTo>
                    <a:lnTo>
                      <a:pt x="37" y="48"/>
                    </a:lnTo>
                    <a:lnTo>
                      <a:pt x="35" y="48"/>
                    </a:lnTo>
                    <a:lnTo>
                      <a:pt x="35" y="50"/>
                    </a:lnTo>
                    <a:lnTo>
                      <a:pt x="35" y="52"/>
                    </a:lnTo>
                    <a:lnTo>
                      <a:pt x="37" y="52"/>
                    </a:lnTo>
                    <a:lnTo>
                      <a:pt x="37" y="54"/>
                    </a:lnTo>
                    <a:lnTo>
                      <a:pt x="37" y="52"/>
                    </a:lnTo>
                    <a:lnTo>
                      <a:pt x="35" y="52"/>
                    </a:lnTo>
                    <a:lnTo>
                      <a:pt x="35" y="50"/>
                    </a:lnTo>
                    <a:lnTo>
                      <a:pt x="35" y="48"/>
                    </a:lnTo>
                    <a:lnTo>
                      <a:pt x="33" y="48"/>
                    </a:lnTo>
                    <a:lnTo>
                      <a:pt x="33" y="46"/>
                    </a:lnTo>
                    <a:lnTo>
                      <a:pt x="35" y="46"/>
                    </a:lnTo>
                    <a:lnTo>
                      <a:pt x="33" y="46"/>
                    </a:lnTo>
                    <a:lnTo>
                      <a:pt x="35" y="46"/>
                    </a:lnTo>
                    <a:lnTo>
                      <a:pt x="33" y="46"/>
                    </a:lnTo>
                    <a:lnTo>
                      <a:pt x="33" y="44"/>
                    </a:lnTo>
                    <a:lnTo>
                      <a:pt x="33" y="46"/>
                    </a:lnTo>
                    <a:lnTo>
                      <a:pt x="33" y="44"/>
                    </a:lnTo>
                    <a:lnTo>
                      <a:pt x="33" y="42"/>
                    </a:lnTo>
                    <a:lnTo>
                      <a:pt x="33" y="40"/>
                    </a:lnTo>
                    <a:lnTo>
                      <a:pt x="33" y="39"/>
                    </a:lnTo>
                    <a:lnTo>
                      <a:pt x="33" y="40"/>
                    </a:lnTo>
                    <a:lnTo>
                      <a:pt x="31" y="40"/>
                    </a:lnTo>
                    <a:lnTo>
                      <a:pt x="33" y="40"/>
                    </a:lnTo>
                    <a:lnTo>
                      <a:pt x="31" y="40"/>
                    </a:lnTo>
                    <a:lnTo>
                      <a:pt x="31" y="39"/>
                    </a:lnTo>
                    <a:lnTo>
                      <a:pt x="29" y="37"/>
                    </a:lnTo>
                    <a:lnTo>
                      <a:pt x="29" y="35"/>
                    </a:lnTo>
                    <a:lnTo>
                      <a:pt x="29" y="37"/>
                    </a:lnTo>
                    <a:lnTo>
                      <a:pt x="29" y="35"/>
                    </a:lnTo>
                    <a:lnTo>
                      <a:pt x="29" y="37"/>
                    </a:lnTo>
                    <a:lnTo>
                      <a:pt x="27" y="37"/>
                    </a:lnTo>
                    <a:lnTo>
                      <a:pt x="29" y="37"/>
                    </a:lnTo>
                    <a:lnTo>
                      <a:pt x="27" y="37"/>
                    </a:lnTo>
                    <a:lnTo>
                      <a:pt x="27" y="39"/>
                    </a:lnTo>
                    <a:lnTo>
                      <a:pt x="25" y="39"/>
                    </a:lnTo>
                    <a:lnTo>
                      <a:pt x="25" y="37"/>
                    </a:lnTo>
                    <a:lnTo>
                      <a:pt x="23" y="37"/>
                    </a:lnTo>
                    <a:lnTo>
                      <a:pt x="23" y="35"/>
                    </a:lnTo>
                    <a:lnTo>
                      <a:pt x="23" y="33"/>
                    </a:lnTo>
                    <a:lnTo>
                      <a:pt x="21" y="33"/>
                    </a:lnTo>
                    <a:lnTo>
                      <a:pt x="23" y="33"/>
                    </a:lnTo>
                    <a:lnTo>
                      <a:pt x="23" y="31"/>
                    </a:lnTo>
                    <a:lnTo>
                      <a:pt x="21" y="31"/>
                    </a:lnTo>
                    <a:lnTo>
                      <a:pt x="21" y="29"/>
                    </a:lnTo>
                    <a:lnTo>
                      <a:pt x="23" y="29"/>
                    </a:lnTo>
                    <a:lnTo>
                      <a:pt x="21" y="29"/>
                    </a:lnTo>
                    <a:lnTo>
                      <a:pt x="23" y="29"/>
                    </a:lnTo>
                    <a:lnTo>
                      <a:pt x="21" y="29"/>
                    </a:lnTo>
                    <a:lnTo>
                      <a:pt x="21" y="31"/>
                    </a:lnTo>
                    <a:lnTo>
                      <a:pt x="19" y="29"/>
                    </a:lnTo>
                    <a:lnTo>
                      <a:pt x="19" y="31"/>
                    </a:lnTo>
                    <a:lnTo>
                      <a:pt x="21" y="31"/>
                    </a:lnTo>
                    <a:lnTo>
                      <a:pt x="21" y="33"/>
                    </a:lnTo>
                    <a:lnTo>
                      <a:pt x="21" y="31"/>
                    </a:lnTo>
                    <a:lnTo>
                      <a:pt x="21" y="33"/>
                    </a:lnTo>
                    <a:lnTo>
                      <a:pt x="21" y="35"/>
                    </a:lnTo>
                    <a:lnTo>
                      <a:pt x="21" y="37"/>
                    </a:lnTo>
                    <a:lnTo>
                      <a:pt x="19" y="35"/>
                    </a:lnTo>
                    <a:lnTo>
                      <a:pt x="19" y="37"/>
                    </a:lnTo>
                    <a:lnTo>
                      <a:pt x="21" y="37"/>
                    </a:lnTo>
                    <a:lnTo>
                      <a:pt x="21" y="39"/>
                    </a:lnTo>
                    <a:lnTo>
                      <a:pt x="21" y="37"/>
                    </a:lnTo>
                    <a:lnTo>
                      <a:pt x="21" y="39"/>
                    </a:lnTo>
                    <a:lnTo>
                      <a:pt x="21" y="40"/>
                    </a:lnTo>
                    <a:lnTo>
                      <a:pt x="21" y="42"/>
                    </a:lnTo>
                    <a:lnTo>
                      <a:pt x="19" y="42"/>
                    </a:lnTo>
                    <a:lnTo>
                      <a:pt x="19" y="40"/>
                    </a:lnTo>
                    <a:lnTo>
                      <a:pt x="21" y="40"/>
                    </a:lnTo>
                    <a:lnTo>
                      <a:pt x="19" y="40"/>
                    </a:lnTo>
                    <a:lnTo>
                      <a:pt x="21" y="40"/>
                    </a:lnTo>
                    <a:lnTo>
                      <a:pt x="19" y="40"/>
                    </a:lnTo>
                    <a:lnTo>
                      <a:pt x="21" y="40"/>
                    </a:lnTo>
                    <a:lnTo>
                      <a:pt x="19" y="40"/>
                    </a:lnTo>
                    <a:lnTo>
                      <a:pt x="19" y="42"/>
                    </a:lnTo>
                    <a:lnTo>
                      <a:pt x="19" y="44"/>
                    </a:lnTo>
                    <a:lnTo>
                      <a:pt x="17" y="44"/>
                    </a:lnTo>
                    <a:lnTo>
                      <a:pt x="17" y="42"/>
                    </a:lnTo>
                    <a:lnTo>
                      <a:pt x="17" y="44"/>
                    </a:lnTo>
                    <a:lnTo>
                      <a:pt x="17" y="42"/>
                    </a:lnTo>
                    <a:lnTo>
                      <a:pt x="19" y="42"/>
                    </a:lnTo>
                    <a:lnTo>
                      <a:pt x="19" y="40"/>
                    </a:lnTo>
                    <a:lnTo>
                      <a:pt x="19" y="42"/>
                    </a:lnTo>
                    <a:lnTo>
                      <a:pt x="19" y="40"/>
                    </a:lnTo>
                    <a:lnTo>
                      <a:pt x="17" y="42"/>
                    </a:lnTo>
                    <a:lnTo>
                      <a:pt x="17" y="40"/>
                    </a:lnTo>
                    <a:lnTo>
                      <a:pt x="17" y="42"/>
                    </a:lnTo>
                    <a:lnTo>
                      <a:pt x="15" y="42"/>
                    </a:lnTo>
                    <a:lnTo>
                      <a:pt x="15" y="40"/>
                    </a:lnTo>
                    <a:lnTo>
                      <a:pt x="15" y="39"/>
                    </a:lnTo>
                    <a:lnTo>
                      <a:pt x="17" y="39"/>
                    </a:lnTo>
                    <a:lnTo>
                      <a:pt x="15" y="39"/>
                    </a:lnTo>
                    <a:lnTo>
                      <a:pt x="15" y="40"/>
                    </a:lnTo>
                    <a:lnTo>
                      <a:pt x="15" y="42"/>
                    </a:lnTo>
                    <a:lnTo>
                      <a:pt x="15" y="44"/>
                    </a:lnTo>
                    <a:lnTo>
                      <a:pt x="13" y="44"/>
                    </a:lnTo>
                    <a:lnTo>
                      <a:pt x="13" y="42"/>
                    </a:lnTo>
                    <a:lnTo>
                      <a:pt x="13" y="44"/>
                    </a:lnTo>
                    <a:lnTo>
                      <a:pt x="15" y="44"/>
                    </a:lnTo>
                    <a:lnTo>
                      <a:pt x="13" y="44"/>
                    </a:lnTo>
                    <a:lnTo>
                      <a:pt x="13" y="42"/>
                    </a:lnTo>
                    <a:lnTo>
                      <a:pt x="13" y="40"/>
                    </a:lnTo>
                    <a:lnTo>
                      <a:pt x="13" y="39"/>
                    </a:lnTo>
                    <a:lnTo>
                      <a:pt x="13" y="40"/>
                    </a:lnTo>
                    <a:lnTo>
                      <a:pt x="13" y="42"/>
                    </a:lnTo>
                    <a:lnTo>
                      <a:pt x="13" y="40"/>
                    </a:lnTo>
                    <a:lnTo>
                      <a:pt x="13" y="42"/>
                    </a:lnTo>
                    <a:lnTo>
                      <a:pt x="13" y="40"/>
                    </a:lnTo>
                    <a:lnTo>
                      <a:pt x="13" y="42"/>
                    </a:lnTo>
                    <a:lnTo>
                      <a:pt x="13" y="44"/>
                    </a:lnTo>
                    <a:lnTo>
                      <a:pt x="11" y="44"/>
                    </a:lnTo>
                    <a:lnTo>
                      <a:pt x="11" y="42"/>
                    </a:lnTo>
                    <a:lnTo>
                      <a:pt x="11" y="44"/>
                    </a:lnTo>
                    <a:lnTo>
                      <a:pt x="11" y="46"/>
                    </a:lnTo>
                    <a:lnTo>
                      <a:pt x="9" y="46"/>
                    </a:lnTo>
                    <a:lnTo>
                      <a:pt x="9" y="44"/>
                    </a:lnTo>
                    <a:lnTo>
                      <a:pt x="9" y="42"/>
                    </a:lnTo>
                    <a:lnTo>
                      <a:pt x="9" y="40"/>
                    </a:lnTo>
                    <a:lnTo>
                      <a:pt x="9" y="39"/>
                    </a:lnTo>
                    <a:lnTo>
                      <a:pt x="8" y="39"/>
                    </a:lnTo>
                    <a:lnTo>
                      <a:pt x="9" y="39"/>
                    </a:lnTo>
                    <a:lnTo>
                      <a:pt x="8" y="39"/>
                    </a:lnTo>
                    <a:lnTo>
                      <a:pt x="8" y="37"/>
                    </a:lnTo>
                    <a:lnTo>
                      <a:pt x="8" y="35"/>
                    </a:lnTo>
                    <a:lnTo>
                      <a:pt x="8" y="33"/>
                    </a:lnTo>
                    <a:lnTo>
                      <a:pt x="8" y="31"/>
                    </a:lnTo>
                    <a:lnTo>
                      <a:pt x="6" y="31"/>
                    </a:lnTo>
                    <a:lnTo>
                      <a:pt x="8" y="29"/>
                    </a:lnTo>
                    <a:lnTo>
                      <a:pt x="6" y="29"/>
                    </a:lnTo>
                    <a:lnTo>
                      <a:pt x="6" y="27"/>
                    </a:lnTo>
                    <a:lnTo>
                      <a:pt x="6" y="25"/>
                    </a:lnTo>
                    <a:lnTo>
                      <a:pt x="6" y="23"/>
                    </a:lnTo>
                    <a:lnTo>
                      <a:pt x="6" y="21"/>
                    </a:lnTo>
                    <a:lnTo>
                      <a:pt x="4" y="21"/>
                    </a:lnTo>
                    <a:lnTo>
                      <a:pt x="2" y="19"/>
                    </a:lnTo>
                    <a:lnTo>
                      <a:pt x="0" y="19"/>
                    </a:lnTo>
                    <a:lnTo>
                      <a:pt x="0" y="17"/>
                    </a:lnTo>
                    <a:lnTo>
                      <a:pt x="2" y="17"/>
                    </a:lnTo>
                    <a:lnTo>
                      <a:pt x="2" y="15"/>
                    </a:lnTo>
                    <a:lnTo>
                      <a:pt x="2" y="17"/>
                    </a:lnTo>
                    <a:lnTo>
                      <a:pt x="4" y="17"/>
                    </a:lnTo>
                    <a:lnTo>
                      <a:pt x="4" y="15"/>
                    </a:lnTo>
                    <a:lnTo>
                      <a:pt x="4" y="13"/>
                    </a:lnTo>
                    <a:lnTo>
                      <a:pt x="6" y="13"/>
                    </a:lnTo>
                    <a:lnTo>
                      <a:pt x="8" y="13"/>
                    </a:lnTo>
                    <a:lnTo>
                      <a:pt x="8" y="11"/>
                    </a:lnTo>
                    <a:lnTo>
                      <a:pt x="6" y="11"/>
                    </a:lnTo>
                    <a:lnTo>
                      <a:pt x="4" y="11"/>
                    </a:lnTo>
                    <a:lnTo>
                      <a:pt x="4" y="10"/>
                    </a:lnTo>
                    <a:lnTo>
                      <a:pt x="2" y="8"/>
                    </a:lnTo>
                    <a:lnTo>
                      <a:pt x="2" y="6"/>
                    </a:lnTo>
                    <a:lnTo>
                      <a:pt x="2" y="4"/>
                    </a:lnTo>
                    <a:lnTo>
                      <a:pt x="4" y="4"/>
                    </a:lnTo>
                    <a:lnTo>
                      <a:pt x="4" y="2"/>
                    </a:lnTo>
                    <a:lnTo>
                      <a:pt x="4" y="0"/>
                    </a:lnTo>
                    <a:lnTo>
                      <a:pt x="4"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1" name="Freeform 1546"/>
              <p:cNvSpPr>
                <a:spLocks/>
              </p:cNvSpPr>
              <p:nvPr/>
            </p:nvSpPr>
            <p:spPr bwMode="gray">
              <a:xfrm>
                <a:off x="5112242" y="2123653"/>
                <a:ext cx="28026" cy="15462"/>
              </a:xfrm>
              <a:custGeom>
                <a:avLst/>
                <a:gdLst>
                  <a:gd name="T0" fmla="*/ 25 w 29"/>
                  <a:gd name="T1" fmla="*/ 8 h 16"/>
                  <a:gd name="T2" fmla="*/ 25 w 29"/>
                  <a:gd name="T3" fmla="*/ 8 h 16"/>
                  <a:gd name="T4" fmla="*/ 27 w 29"/>
                  <a:gd name="T5" fmla="*/ 8 h 16"/>
                  <a:gd name="T6" fmla="*/ 27 w 29"/>
                  <a:gd name="T7" fmla="*/ 8 h 16"/>
                  <a:gd name="T8" fmla="*/ 27 w 29"/>
                  <a:gd name="T9" fmla="*/ 10 h 16"/>
                  <a:gd name="T10" fmla="*/ 27 w 29"/>
                  <a:gd name="T11" fmla="*/ 12 h 16"/>
                  <a:gd name="T12" fmla="*/ 29 w 29"/>
                  <a:gd name="T13" fmla="*/ 12 h 16"/>
                  <a:gd name="T14" fmla="*/ 29 w 29"/>
                  <a:gd name="T15" fmla="*/ 14 h 16"/>
                  <a:gd name="T16" fmla="*/ 27 w 29"/>
                  <a:gd name="T17" fmla="*/ 14 h 16"/>
                  <a:gd name="T18" fmla="*/ 27 w 29"/>
                  <a:gd name="T19" fmla="*/ 14 h 16"/>
                  <a:gd name="T20" fmla="*/ 25 w 29"/>
                  <a:gd name="T21" fmla="*/ 14 h 16"/>
                  <a:gd name="T22" fmla="*/ 23 w 29"/>
                  <a:gd name="T23" fmla="*/ 16 h 16"/>
                  <a:gd name="T24" fmla="*/ 23 w 29"/>
                  <a:gd name="T25" fmla="*/ 14 h 16"/>
                  <a:gd name="T26" fmla="*/ 23 w 29"/>
                  <a:gd name="T27" fmla="*/ 16 h 16"/>
                  <a:gd name="T28" fmla="*/ 21 w 29"/>
                  <a:gd name="T29" fmla="*/ 16 h 16"/>
                  <a:gd name="T30" fmla="*/ 19 w 29"/>
                  <a:gd name="T31" fmla="*/ 16 h 16"/>
                  <a:gd name="T32" fmla="*/ 13 w 29"/>
                  <a:gd name="T33" fmla="*/ 14 h 16"/>
                  <a:gd name="T34" fmla="*/ 13 w 29"/>
                  <a:gd name="T35" fmla="*/ 14 h 16"/>
                  <a:gd name="T36" fmla="*/ 11 w 29"/>
                  <a:gd name="T37" fmla="*/ 16 h 16"/>
                  <a:gd name="T38" fmla="*/ 9 w 29"/>
                  <a:gd name="T39" fmla="*/ 16 h 16"/>
                  <a:gd name="T40" fmla="*/ 9 w 29"/>
                  <a:gd name="T41" fmla="*/ 16 h 16"/>
                  <a:gd name="T42" fmla="*/ 9 w 29"/>
                  <a:gd name="T43" fmla="*/ 16 h 16"/>
                  <a:gd name="T44" fmla="*/ 7 w 29"/>
                  <a:gd name="T45" fmla="*/ 16 h 16"/>
                  <a:gd name="T46" fmla="*/ 7 w 29"/>
                  <a:gd name="T47" fmla="*/ 16 h 16"/>
                  <a:gd name="T48" fmla="*/ 5 w 29"/>
                  <a:gd name="T49" fmla="*/ 14 h 16"/>
                  <a:gd name="T50" fmla="*/ 5 w 29"/>
                  <a:gd name="T51" fmla="*/ 14 h 16"/>
                  <a:gd name="T52" fmla="*/ 3 w 29"/>
                  <a:gd name="T53" fmla="*/ 14 h 16"/>
                  <a:gd name="T54" fmla="*/ 2 w 29"/>
                  <a:gd name="T55" fmla="*/ 14 h 16"/>
                  <a:gd name="T56" fmla="*/ 2 w 29"/>
                  <a:gd name="T57" fmla="*/ 14 h 16"/>
                  <a:gd name="T58" fmla="*/ 2 w 29"/>
                  <a:gd name="T59" fmla="*/ 14 h 16"/>
                  <a:gd name="T60" fmla="*/ 2 w 29"/>
                  <a:gd name="T61" fmla="*/ 12 h 16"/>
                  <a:gd name="T62" fmla="*/ 2 w 29"/>
                  <a:gd name="T63" fmla="*/ 10 h 16"/>
                  <a:gd name="T64" fmla="*/ 2 w 29"/>
                  <a:gd name="T65" fmla="*/ 10 h 16"/>
                  <a:gd name="T66" fmla="*/ 2 w 29"/>
                  <a:gd name="T67" fmla="*/ 8 h 16"/>
                  <a:gd name="T68" fmla="*/ 2 w 29"/>
                  <a:gd name="T69" fmla="*/ 8 h 16"/>
                  <a:gd name="T70" fmla="*/ 3 w 29"/>
                  <a:gd name="T71" fmla="*/ 8 h 16"/>
                  <a:gd name="T72" fmla="*/ 3 w 29"/>
                  <a:gd name="T73" fmla="*/ 8 h 16"/>
                  <a:gd name="T74" fmla="*/ 3 w 29"/>
                  <a:gd name="T75" fmla="*/ 6 h 16"/>
                  <a:gd name="T76" fmla="*/ 5 w 29"/>
                  <a:gd name="T77" fmla="*/ 4 h 16"/>
                  <a:gd name="T78" fmla="*/ 7 w 29"/>
                  <a:gd name="T79" fmla="*/ 2 h 16"/>
                  <a:gd name="T80" fmla="*/ 9 w 29"/>
                  <a:gd name="T81" fmla="*/ 2 h 16"/>
                  <a:gd name="T82" fmla="*/ 9 w 29"/>
                  <a:gd name="T83" fmla="*/ 0 h 16"/>
                  <a:gd name="T84" fmla="*/ 11 w 29"/>
                  <a:gd name="T85" fmla="*/ 0 h 16"/>
                  <a:gd name="T86" fmla="*/ 13 w 29"/>
                  <a:gd name="T87" fmla="*/ 0 h 16"/>
                  <a:gd name="T88" fmla="*/ 13 w 29"/>
                  <a:gd name="T89" fmla="*/ 2 h 16"/>
                  <a:gd name="T90" fmla="*/ 15 w 29"/>
                  <a:gd name="T91" fmla="*/ 2 h 16"/>
                  <a:gd name="T92" fmla="*/ 15 w 29"/>
                  <a:gd name="T93" fmla="*/ 2 h 16"/>
                  <a:gd name="T94" fmla="*/ 15 w 29"/>
                  <a:gd name="T95" fmla="*/ 2 h 16"/>
                  <a:gd name="T96" fmla="*/ 17 w 29"/>
                  <a:gd name="T97" fmla="*/ 4 h 16"/>
                  <a:gd name="T98" fmla="*/ 19 w 29"/>
                  <a:gd name="T99" fmla="*/ 4 h 16"/>
                  <a:gd name="T100" fmla="*/ 21 w 29"/>
                  <a:gd name="T101" fmla="*/ 2 h 16"/>
                  <a:gd name="T102" fmla="*/ 21 w 29"/>
                  <a:gd name="T103" fmla="*/ 2 h 16"/>
                  <a:gd name="T104" fmla="*/ 23 w 29"/>
                  <a:gd name="T105" fmla="*/ 4 h 16"/>
                  <a:gd name="T106" fmla="*/ 25 w 29"/>
                  <a:gd name="T10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6">
                    <a:moveTo>
                      <a:pt x="25" y="6"/>
                    </a:moveTo>
                    <a:lnTo>
                      <a:pt x="25" y="6"/>
                    </a:lnTo>
                    <a:lnTo>
                      <a:pt x="25" y="6"/>
                    </a:lnTo>
                    <a:lnTo>
                      <a:pt x="25" y="8"/>
                    </a:lnTo>
                    <a:lnTo>
                      <a:pt x="25" y="8"/>
                    </a:lnTo>
                    <a:lnTo>
                      <a:pt x="25" y="8"/>
                    </a:lnTo>
                    <a:lnTo>
                      <a:pt x="25" y="8"/>
                    </a:lnTo>
                    <a:lnTo>
                      <a:pt x="25" y="8"/>
                    </a:lnTo>
                    <a:lnTo>
                      <a:pt x="25" y="8"/>
                    </a:lnTo>
                    <a:lnTo>
                      <a:pt x="25" y="8"/>
                    </a:lnTo>
                    <a:lnTo>
                      <a:pt x="25" y="8"/>
                    </a:lnTo>
                    <a:lnTo>
                      <a:pt x="25" y="8"/>
                    </a:lnTo>
                    <a:lnTo>
                      <a:pt x="25" y="8"/>
                    </a:lnTo>
                    <a:lnTo>
                      <a:pt x="25" y="8"/>
                    </a:lnTo>
                    <a:lnTo>
                      <a:pt x="25" y="10"/>
                    </a:lnTo>
                    <a:lnTo>
                      <a:pt x="25" y="10"/>
                    </a:lnTo>
                    <a:lnTo>
                      <a:pt x="25" y="10"/>
                    </a:lnTo>
                    <a:lnTo>
                      <a:pt x="27" y="8"/>
                    </a:lnTo>
                    <a:lnTo>
                      <a:pt x="27" y="8"/>
                    </a:lnTo>
                    <a:lnTo>
                      <a:pt x="27" y="8"/>
                    </a:lnTo>
                    <a:lnTo>
                      <a:pt x="27" y="8"/>
                    </a:lnTo>
                    <a:lnTo>
                      <a:pt x="27" y="8"/>
                    </a:lnTo>
                    <a:lnTo>
                      <a:pt x="27" y="8"/>
                    </a:lnTo>
                    <a:lnTo>
                      <a:pt x="27" y="8"/>
                    </a:lnTo>
                    <a:lnTo>
                      <a:pt x="29" y="10"/>
                    </a:lnTo>
                    <a:lnTo>
                      <a:pt x="29" y="10"/>
                    </a:lnTo>
                    <a:lnTo>
                      <a:pt x="29" y="10"/>
                    </a:lnTo>
                    <a:lnTo>
                      <a:pt x="29" y="10"/>
                    </a:lnTo>
                    <a:lnTo>
                      <a:pt x="29" y="10"/>
                    </a:lnTo>
                    <a:lnTo>
                      <a:pt x="27" y="10"/>
                    </a:lnTo>
                    <a:lnTo>
                      <a:pt x="27" y="12"/>
                    </a:lnTo>
                    <a:lnTo>
                      <a:pt x="27" y="12"/>
                    </a:lnTo>
                    <a:lnTo>
                      <a:pt x="27" y="12"/>
                    </a:lnTo>
                    <a:lnTo>
                      <a:pt x="27" y="12"/>
                    </a:lnTo>
                    <a:lnTo>
                      <a:pt x="27" y="12"/>
                    </a:lnTo>
                    <a:lnTo>
                      <a:pt x="27" y="12"/>
                    </a:lnTo>
                    <a:lnTo>
                      <a:pt x="27" y="12"/>
                    </a:lnTo>
                    <a:lnTo>
                      <a:pt x="27" y="12"/>
                    </a:lnTo>
                    <a:lnTo>
                      <a:pt x="27" y="12"/>
                    </a:lnTo>
                    <a:lnTo>
                      <a:pt x="27" y="12"/>
                    </a:lnTo>
                    <a:lnTo>
                      <a:pt x="27" y="12"/>
                    </a:lnTo>
                    <a:lnTo>
                      <a:pt x="29" y="12"/>
                    </a:lnTo>
                    <a:lnTo>
                      <a:pt x="29" y="14"/>
                    </a:lnTo>
                    <a:lnTo>
                      <a:pt x="29" y="14"/>
                    </a:lnTo>
                    <a:lnTo>
                      <a:pt x="29" y="14"/>
                    </a:lnTo>
                    <a:lnTo>
                      <a:pt x="29" y="14"/>
                    </a:lnTo>
                    <a:lnTo>
                      <a:pt x="29" y="14"/>
                    </a:lnTo>
                    <a:lnTo>
                      <a:pt x="29" y="14"/>
                    </a:lnTo>
                    <a:lnTo>
                      <a:pt x="27" y="14"/>
                    </a:lnTo>
                    <a:lnTo>
                      <a:pt x="27" y="14"/>
                    </a:lnTo>
                    <a:lnTo>
                      <a:pt x="27" y="14"/>
                    </a:lnTo>
                    <a:lnTo>
                      <a:pt x="27" y="14"/>
                    </a:lnTo>
                    <a:lnTo>
                      <a:pt x="27" y="14"/>
                    </a:lnTo>
                    <a:lnTo>
                      <a:pt x="27" y="14"/>
                    </a:lnTo>
                    <a:lnTo>
                      <a:pt x="27" y="14"/>
                    </a:lnTo>
                    <a:lnTo>
                      <a:pt x="27" y="14"/>
                    </a:lnTo>
                    <a:lnTo>
                      <a:pt x="27" y="14"/>
                    </a:lnTo>
                    <a:lnTo>
                      <a:pt x="27" y="14"/>
                    </a:lnTo>
                    <a:lnTo>
                      <a:pt x="27" y="16"/>
                    </a:lnTo>
                    <a:lnTo>
                      <a:pt x="27" y="14"/>
                    </a:lnTo>
                    <a:lnTo>
                      <a:pt x="27" y="14"/>
                    </a:lnTo>
                    <a:lnTo>
                      <a:pt x="27" y="14"/>
                    </a:lnTo>
                    <a:lnTo>
                      <a:pt x="27" y="14"/>
                    </a:lnTo>
                    <a:lnTo>
                      <a:pt x="27" y="14"/>
                    </a:lnTo>
                    <a:lnTo>
                      <a:pt x="25" y="14"/>
                    </a:lnTo>
                    <a:lnTo>
                      <a:pt x="25" y="14"/>
                    </a:lnTo>
                    <a:lnTo>
                      <a:pt x="25" y="16"/>
                    </a:lnTo>
                    <a:lnTo>
                      <a:pt x="25" y="16"/>
                    </a:lnTo>
                    <a:lnTo>
                      <a:pt x="25" y="16"/>
                    </a:lnTo>
                    <a:lnTo>
                      <a:pt x="25" y="14"/>
                    </a:lnTo>
                    <a:lnTo>
                      <a:pt x="25" y="14"/>
                    </a:lnTo>
                    <a:lnTo>
                      <a:pt x="23" y="16"/>
                    </a:lnTo>
                    <a:lnTo>
                      <a:pt x="23" y="16"/>
                    </a:lnTo>
                    <a:lnTo>
                      <a:pt x="23" y="14"/>
                    </a:lnTo>
                    <a:lnTo>
                      <a:pt x="23" y="14"/>
                    </a:lnTo>
                    <a:lnTo>
                      <a:pt x="23" y="14"/>
                    </a:lnTo>
                    <a:lnTo>
                      <a:pt x="23" y="14"/>
                    </a:lnTo>
                    <a:lnTo>
                      <a:pt x="23" y="14"/>
                    </a:lnTo>
                    <a:lnTo>
                      <a:pt x="23" y="14"/>
                    </a:lnTo>
                    <a:lnTo>
                      <a:pt x="23" y="14"/>
                    </a:lnTo>
                    <a:lnTo>
                      <a:pt x="23" y="14"/>
                    </a:lnTo>
                    <a:lnTo>
                      <a:pt x="23" y="14"/>
                    </a:lnTo>
                    <a:lnTo>
                      <a:pt x="23" y="14"/>
                    </a:lnTo>
                    <a:lnTo>
                      <a:pt x="23" y="16"/>
                    </a:lnTo>
                    <a:lnTo>
                      <a:pt x="21" y="16"/>
                    </a:lnTo>
                    <a:lnTo>
                      <a:pt x="21" y="16"/>
                    </a:lnTo>
                    <a:lnTo>
                      <a:pt x="21" y="16"/>
                    </a:lnTo>
                    <a:lnTo>
                      <a:pt x="21" y="16"/>
                    </a:lnTo>
                    <a:lnTo>
                      <a:pt x="21" y="16"/>
                    </a:lnTo>
                    <a:lnTo>
                      <a:pt x="21" y="16"/>
                    </a:lnTo>
                    <a:lnTo>
                      <a:pt x="21" y="16"/>
                    </a:lnTo>
                    <a:lnTo>
                      <a:pt x="21" y="16"/>
                    </a:lnTo>
                    <a:lnTo>
                      <a:pt x="19" y="14"/>
                    </a:lnTo>
                    <a:lnTo>
                      <a:pt x="19" y="14"/>
                    </a:lnTo>
                    <a:lnTo>
                      <a:pt x="19" y="16"/>
                    </a:lnTo>
                    <a:lnTo>
                      <a:pt x="19" y="16"/>
                    </a:lnTo>
                    <a:lnTo>
                      <a:pt x="19" y="16"/>
                    </a:lnTo>
                    <a:lnTo>
                      <a:pt x="17" y="16"/>
                    </a:lnTo>
                    <a:lnTo>
                      <a:pt x="15" y="16"/>
                    </a:lnTo>
                    <a:lnTo>
                      <a:pt x="15" y="14"/>
                    </a:lnTo>
                    <a:lnTo>
                      <a:pt x="13" y="14"/>
                    </a:lnTo>
                    <a:lnTo>
                      <a:pt x="13" y="14"/>
                    </a:lnTo>
                    <a:lnTo>
                      <a:pt x="13" y="14"/>
                    </a:lnTo>
                    <a:lnTo>
                      <a:pt x="13" y="14"/>
                    </a:lnTo>
                    <a:lnTo>
                      <a:pt x="13" y="14"/>
                    </a:lnTo>
                    <a:lnTo>
                      <a:pt x="13" y="14"/>
                    </a:lnTo>
                    <a:lnTo>
                      <a:pt x="13" y="14"/>
                    </a:lnTo>
                    <a:lnTo>
                      <a:pt x="13" y="14"/>
                    </a:lnTo>
                    <a:lnTo>
                      <a:pt x="13" y="14"/>
                    </a:lnTo>
                    <a:lnTo>
                      <a:pt x="13" y="14"/>
                    </a:lnTo>
                    <a:lnTo>
                      <a:pt x="11" y="16"/>
                    </a:lnTo>
                    <a:lnTo>
                      <a:pt x="11" y="16"/>
                    </a:lnTo>
                    <a:lnTo>
                      <a:pt x="11" y="16"/>
                    </a:lnTo>
                    <a:lnTo>
                      <a:pt x="11"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9" y="16"/>
                    </a:lnTo>
                    <a:lnTo>
                      <a:pt x="7" y="16"/>
                    </a:lnTo>
                    <a:lnTo>
                      <a:pt x="7" y="16"/>
                    </a:lnTo>
                    <a:lnTo>
                      <a:pt x="7" y="16"/>
                    </a:lnTo>
                    <a:lnTo>
                      <a:pt x="7" y="16"/>
                    </a:lnTo>
                    <a:lnTo>
                      <a:pt x="7" y="16"/>
                    </a:lnTo>
                    <a:lnTo>
                      <a:pt x="7" y="16"/>
                    </a:lnTo>
                    <a:lnTo>
                      <a:pt x="7" y="16"/>
                    </a:lnTo>
                    <a:lnTo>
                      <a:pt x="7" y="16"/>
                    </a:lnTo>
                    <a:lnTo>
                      <a:pt x="7" y="16"/>
                    </a:lnTo>
                    <a:lnTo>
                      <a:pt x="7" y="14"/>
                    </a:lnTo>
                    <a:lnTo>
                      <a:pt x="5" y="16"/>
                    </a:lnTo>
                    <a:lnTo>
                      <a:pt x="5" y="14"/>
                    </a:lnTo>
                    <a:lnTo>
                      <a:pt x="5" y="14"/>
                    </a:lnTo>
                    <a:lnTo>
                      <a:pt x="5" y="14"/>
                    </a:lnTo>
                    <a:lnTo>
                      <a:pt x="5" y="14"/>
                    </a:lnTo>
                    <a:lnTo>
                      <a:pt x="5" y="14"/>
                    </a:lnTo>
                    <a:lnTo>
                      <a:pt x="5" y="14"/>
                    </a:lnTo>
                    <a:lnTo>
                      <a:pt x="5" y="14"/>
                    </a:lnTo>
                    <a:lnTo>
                      <a:pt x="5" y="14"/>
                    </a:lnTo>
                    <a:lnTo>
                      <a:pt x="5" y="14"/>
                    </a:lnTo>
                    <a:lnTo>
                      <a:pt x="3" y="14"/>
                    </a:lnTo>
                    <a:lnTo>
                      <a:pt x="3" y="14"/>
                    </a:lnTo>
                    <a:lnTo>
                      <a:pt x="3" y="14"/>
                    </a:lnTo>
                    <a:lnTo>
                      <a:pt x="3" y="14"/>
                    </a:lnTo>
                    <a:lnTo>
                      <a:pt x="3" y="14"/>
                    </a:lnTo>
                    <a:lnTo>
                      <a:pt x="3" y="14"/>
                    </a:lnTo>
                    <a:lnTo>
                      <a:pt x="3" y="14"/>
                    </a:lnTo>
                    <a:lnTo>
                      <a:pt x="3" y="14"/>
                    </a:lnTo>
                    <a:lnTo>
                      <a:pt x="3" y="14"/>
                    </a:lnTo>
                    <a:lnTo>
                      <a:pt x="3"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lnTo>
                      <a:pt x="2" y="12"/>
                    </a:lnTo>
                    <a:lnTo>
                      <a:pt x="2" y="12"/>
                    </a:lnTo>
                    <a:lnTo>
                      <a:pt x="2" y="12"/>
                    </a:lnTo>
                    <a:lnTo>
                      <a:pt x="2" y="12"/>
                    </a:lnTo>
                    <a:lnTo>
                      <a:pt x="0" y="12"/>
                    </a:lnTo>
                    <a:lnTo>
                      <a:pt x="0" y="12"/>
                    </a:lnTo>
                    <a:lnTo>
                      <a:pt x="0" y="12"/>
                    </a:lnTo>
                    <a:lnTo>
                      <a:pt x="0" y="12"/>
                    </a:lnTo>
                    <a:lnTo>
                      <a:pt x="0" y="12"/>
                    </a:lnTo>
                    <a:lnTo>
                      <a:pt x="2" y="10"/>
                    </a:lnTo>
                    <a:lnTo>
                      <a:pt x="2" y="10"/>
                    </a:lnTo>
                    <a:lnTo>
                      <a:pt x="2" y="10"/>
                    </a:lnTo>
                    <a:lnTo>
                      <a:pt x="2" y="10"/>
                    </a:lnTo>
                    <a:lnTo>
                      <a:pt x="2" y="10"/>
                    </a:lnTo>
                    <a:lnTo>
                      <a:pt x="2" y="10"/>
                    </a:lnTo>
                    <a:lnTo>
                      <a:pt x="2" y="10"/>
                    </a:lnTo>
                    <a:lnTo>
                      <a:pt x="2" y="10"/>
                    </a:lnTo>
                    <a:lnTo>
                      <a:pt x="2" y="10"/>
                    </a:lnTo>
                    <a:lnTo>
                      <a:pt x="3" y="10"/>
                    </a:lnTo>
                    <a:lnTo>
                      <a:pt x="2" y="10"/>
                    </a:lnTo>
                    <a:lnTo>
                      <a:pt x="2" y="10"/>
                    </a:lnTo>
                    <a:lnTo>
                      <a:pt x="2" y="8"/>
                    </a:lnTo>
                    <a:lnTo>
                      <a:pt x="2" y="8"/>
                    </a:lnTo>
                    <a:lnTo>
                      <a:pt x="2" y="8"/>
                    </a:lnTo>
                    <a:lnTo>
                      <a:pt x="2" y="8"/>
                    </a:lnTo>
                    <a:lnTo>
                      <a:pt x="2" y="8"/>
                    </a:lnTo>
                    <a:lnTo>
                      <a:pt x="2" y="8"/>
                    </a:lnTo>
                    <a:lnTo>
                      <a:pt x="2" y="8"/>
                    </a:lnTo>
                    <a:lnTo>
                      <a:pt x="2"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6"/>
                    </a:lnTo>
                    <a:lnTo>
                      <a:pt x="3" y="6"/>
                    </a:lnTo>
                    <a:lnTo>
                      <a:pt x="3" y="6"/>
                    </a:lnTo>
                    <a:lnTo>
                      <a:pt x="5" y="6"/>
                    </a:lnTo>
                    <a:lnTo>
                      <a:pt x="5" y="6"/>
                    </a:lnTo>
                    <a:lnTo>
                      <a:pt x="5" y="4"/>
                    </a:lnTo>
                    <a:lnTo>
                      <a:pt x="5" y="4"/>
                    </a:lnTo>
                    <a:lnTo>
                      <a:pt x="5" y="4"/>
                    </a:lnTo>
                    <a:lnTo>
                      <a:pt x="5" y="4"/>
                    </a:lnTo>
                    <a:lnTo>
                      <a:pt x="5" y="4"/>
                    </a:lnTo>
                    <a:lnTo>
                      <a:pt x="5" y="4"/>
                    </a:lnTo>
                    <a:lnTo>
                      <a:pt x="5" y="4"/>
                    </a:lnTo>
                    <a:lnTo>
                      <a:pt x="5" y="4"/>
                    </a:lnTo>
                    <a:lnTo>
                      <a:pt x="7" y="2"/>
                    </a:lnTo>
                    <a:lnTo>
                      <a:pt x="7" y="2"/>
                    </a:lnTo>
                    <a:lnTo>
                      <a:pt x="7" y="2"/>
                    </a:lnTo>
                    <a:lnTo>
                      <a:pt x="7" y="2"/>
                    </a:lnTo>
                    <a:lnTo>
                      <a:pt x="7" y="2"/>
                    </a:lnTo>
                    <a:lnTo>
                      <a:pt x="7" y="2"/>
                    </a:lnTo>
                    <a:lnTo>
                      <a:pt x="9" y="2"/>
                    </a:lnTo>
                    <a:lnTo>
                      <a:pt x="9" y="2"/>
                    </a:lnTo>
                    <a:lnTo>
                      <a:pt x="9" y="2"/>
                    </a:lnTo>
                    <a:lnTo>
                      <a:pt x="9" y="2"/>
                    </a:lnTo>
                    <a:lnTo>
                      <a:pt x="9" y="2"/>
                    </a:lnTo>
                    <a:lnTo>
                      <a:pt x="9" y="0"/>
                    </a:lnTo>
                    <a:lnTo>
                      <a:pt x="9" y="0"/>
                    </a:lnTo>
                    <a:lnTo>
                      <a:pt x="9" y="0"/>
                    </a:lnTo>
                    <a:lnTo>
                      <a:pt x="9" y="0"/>
                    </a:lnTo>
                    <a:lnTo>
                      <a:pt x="9" y="0"/>
                    </a:lnTo>
                    <a:lnTo>
                      <a:pt x="9" y="0"/>
                    </a:lnTo>
                    <a:lnTo>
                      <a:pt x="9" y="0"/>
                    </a:lnTo>
                    <a:lnTo>
                      <a:pt x="11" y="0"/>
                    </a:lnTo>
                    <a:lnTo>
                      <a:pt x="11" y="0"/>
                    </a:lnTo>
                    <a:lnTo>
                      <a:pt x="11" y="0"/>
                    </a:lnTo>
                    <a:lnTo>
                      <a:pt x="11" y="0"/>
                    </a:lnTo>
                    <a:lnTo>
                      <a:pt x="11" y="0"/>
                    </a:lnTo>
                    <a:lnTo>
                      <a:pt x="11" y="0"/>
                    </a:lnTo>
                    <a:lnTo>
                      <a:pt x="13" y="0"/>
                    </a:lnTo>
                    <a:lnTo>
                      <a:pt x="13" y="0"/>
                    </a:lnTo>
                    <a:lnTo>
                      <a:pt x="13" y="0"/>
                    </a:lnTo>
                    <a:lnTo>
                      <a:pt x="13" y="0"/>
                    </a:lnTo>
                    <a:lnTo>
                      <a:pt x="13" y="0"/>
                    </a:lnTo>
                    <a:lnTo>
                      <a:pt x="13" y="0"/>
                    </a:lnTo>
                    <a:lnTo>
                      <a:pt x="13" y="2"/>
                    </a:lnTo>
                    <a:lnTo>
                      <a:pt x="13" y="0"/>
                    </a:lnTo>
                    <a:lnTo>
                      <a:pt x="13" y="0"/>
                    </a:lnTo>
                    <a:lnTo>
                      <a:pt x="15" y="0"/>
                    </a:lnTo>
                    <a:lnTo>
                      <a:pt x="15" y="0"/>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7" y="2"/>
                    </a:lnTo>
                    <a:lnTo>
                      <a:pt x="17" y="2"/>
                    </a:lnTo>
                    <a:lnTo>
                      <a:pt x="17" y="2"/>
                    </a:lnTo>
                    <a:lnTo>
                      <a:pt x="17" y="2"/>
                    </a:lnTo>
                    <a:lnTo>
                      <a:pt x="17" y="2"/>
                    </a:lnTo>
                    <a:lnTo>
                      <a:pt x="17" y="4"/>
                    </a:lnTo>
                    <a:lnTo>
                      <a:pt x="17" y="4"/>
                    </a:lnTo>
                    <a:lnTo>
                      <a:pt x="19" y="4"/>
                    </a:lnTo>
                    <a:lnTo>
                      <a:pt x="19" y="4"/>
                    </a:lnTo>
                    <a:lnTo>
                      <a:pt x="19" y="4"/>
                    </a:lnTo>
                    <a:lnTo>
                      <a:pt x="19" y="4"/>
                    </a:lnTo>
                    <a:lnTo>
                      <a:pt x="19" y="4"/>
                    </a:lnTo>
                    <a:lnTo>
                      <a:pt x="19" y="4"/>
                    </a:lnTo>
                    <a:lnTo>
                      <a:pt x="21" y="4"/>
                    </a:lnTo>
                    <a:lnTo>
                      <a:pt x="21" y="4"/>
                    </a:lnTo>
                    <a:lnTo>
                      <a:pt x="21" y="4"/>
                    </a:lnTo>
                    <a:lnTo>
                      <a:pt x="21" y="4"/>
                    </a:lnTo>
                    <a:lnTo>
                      <a:pt x="21" y="2"/>
                    </a:lnTo>
                    <a:lnTo>
                      <a:pt x="21" y="2"/>
                    </a:lnTo>
                    <a:lnTo>
                      <a:pt x="21" y="2"/>
                    </a:lnTo>
                    <a:lnTo>
                      <a:pt x="21" y="2"/>
                    </a:lnTo>
                    <a:lnTo>
                      <a:pt x="21" y="2"/>
                    </a:lnTo>
                    <a:lnTo>
                      <a:pt x="21" y="2"/>
                    </a:lnTo>
                    <a:lnTo>
                      <a:pt x="21" y="2"/>
                    </a:lnTo>
                    <a:lnTo>
                      <a:pt x="23" y="4"/>
                    </a:lnTo>
                    <a:lnTo>
                      <a:pt x="23" y="4"/>
                    </a:lnTo>
                    <a:lnTo>
                      <a:pt x="23" y="4"/>
                    </a:lnTo>
                    <a:lnTo>
                      <a:pt x="23" y="4"/>
                    </a:lnTo>
                    <a:lnTo>
                      <a:pt x="23" y="4"/>
                    </a:lnTo>
                    <a:lnTo>
                      <a:pt x="23" y="4"/>
                    </a:lnTo>
                    <a:lnTo>
                      <a:pt x="23" y="4"/>
                    </a:lnTo>
                    <a:lnTo>
                      <a:pt x="25" y="4"/>
                    </a:lnTo>
                    <a:lnTo>
                      <a:pt x="25" y="4"/>
                    </a:lnTo>
                    <a:lnTo>
                      <a:pt x="25" y="4"/>
                    </a:lnTo>
                    <a:lnTo>
                      <a:pt x="25" y="4"/>
                    </a:lnTo>
                    <a:lnTo>
                      <a:pt x="25" y="4"/>
                    </a:lnTo>
                    <a:lnTo>
                      <a:pt x="25" y="4"/>
                    </a:lnTo>
                    <a:lnTo>
                      <a:pt x="25" y="4"/>
                    </a:lnTo>
                    <a:lnTo>
                      <a:pt x="25" y="4"/>
                    </a:lnTo>
                    <a:lnTo>
                      <a:pt x="25" y="6"/>
                    </a:lnTo>
                    <a:lnTo>
                      <a:pt x="25" y="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2" name="Freeform 1547"/>
              <p:cNvSpPr>
                <a:spLocks noEditPoints="1"/>
              </p:cNvSpPr>
              <p:nvPr/>
            </p:nvSpPr>
            <p:spPr bwMode="gray">
              <a:xfrm>
                <a:off x="4680260" y="2088862"/>
                <a:ext cx="168154" cy="138195"/>
              </a:xfrm>
              <a:custGeom>
                <a:avLst/>
                <a:gdLst>
                  <a:gd name="T0" fmla="*/ 60 w 174"/>
                  <a:gd name="T1" fmla="*/ 139 h 143"/>
                  <a:gd name="T2" fmla="*/ 60 w 174"/>
                  <a:gd name="T3" fmla="*/ 139 h 143"/>
                  <a:gd name="T4" fmla="*/ 19 w 174"/>
                  <a:gd name="T5" fmla="*/ 63 h 143"/>
                  <a:gd name="T6" fmla="*/ 19 w 174"/>
                  <a:gd name="T7" fmla="*/ 62 h 143"/>
                  <a:gd name="T8" fmla="*/ 17 w 174"/>
                  <a:gd name="T9" fmla="*/ 62 h 143"/>
                  <a:gd name="T10" fmla="*/ 44 w 174"/>
                  <a:gd name="T11" fmla="*/ 2 h 143"/>
                  <a:gd name="T12" fmla="*/ 56 w 174"/>
                  <a:gd name="T13" fmla="*/ 7 h 143"/>
                  <a:gd name="T14" fmla="*/ 64 w 174"/>
                  <a:gd name="T15" fmla="*/ 13 h 143"/>
                  <a:gd name="T16" fmla="*/ 75 w 174"/>
                  <a:gd name="T17" fmla="*/ 23 h 143"/>
                  <a:gd name="T18" fmla="*/ 85 w 174"/>
                  <a:gd name="T19" fmla="*/ 29 h 143"/>
                  <a:gd name="T20" fmla="*/ 99 w 174"/>
                  <a:gd name="T21" fmla="*/ 31 h 143"/>
                  <a:gd name="T22" fmla="*/ 108 w 174"/>
                  <a:gd name="T23" fmla="*/ 33 h 143"/>
                  <a:gd name="T24" fmla="*/ 114 w 174"/>
                  <a:gd name="T25" fmla="*/ 36 h 143"/>
                  <a:gd name="T26" fmla="*/ 120 w 174"/>
                  <a:gd name="T27" fmla="*/ 44 h 143"/>
                  <a:gd name="T28" fmla="*/ 122 w 174"/>
                  <a:gd name="T29" fmla="*/ 48 h 143"/>
                  <a:gd name="T30" fmla="*/ 128 w 174"/>
                  <a:gd name="T31" fmla="*/ 54 h 143"/>
                  <a:gd name="T32" fmla="*/ 128 w 174"/>
                  <a:gd name="T33" fmla="*/ 56 h 143"/>
                  <a:gd name="T34" fmla="*/ 131 w 174"/>
                  <a:gd name="T35" fmla="*/ 63 h 143"/>
                  <a:gd name="T36" fmla="*/ 139 w 174"/>
                  <a:gd name="T37" fmla="*/ 71 h 143"/>
                  <a:gd name="T38" fmla="*/ 143 w 174"/>
                  <a:gd name="T39" fmla="*/ 77 h 143"/>
                  <a:gd name="T40" fmla="*/ 149 w 174"/>
                  <a:gd name="T41" fmla="*/ 87 h 143"/>
                  <a:gd name="T42" fmla="*/ 162 w 174"/>
                  <a:gd name="T43" fmla="*/ 89 h 143"/>
                  <a:gd name="T44" fmla="*/ 174 w 174"/>
                  <a:gd name="T45" fmla="*/ 94 h 143"/>
                  <a:gd name="T46" fmla="*/ 170 w 174"/>
                  <a:gd name="T47" fmla="*/ 108 h 143"/>
                  <a:gd name="T48" fmla="*/ 159 w 174"/>
                  <a:gd name="T49" fmla="*/ 116 h 143"/>
                  <a:gd name="T50" fmla="*/ 145 w 174"/>
                  <a:gd name="T51" fmla="*/ 121 h 143"/>
                  <a:gd name="T52" fmla="*/ 131 w 174"/>
                  <a:gd name="T53" fmla="*/ 123 h 143"/>
                  <a:gd name="T54" fmla="*/ 120 w 174"/>
                  <a:gd name="T55" fmla="*/ 125 h 143"/>
                  <a:gd name="T56" fmla="*/ 110 w 174"/>
                  <a:gd name="T57" fmla="*/ 129 h 143"/>
                  <a:gd name="T58" fmla="*/ 104 w 174"/>
                  <a:gd name="T59" fmla="*/ 139 h 143"/>
                  <a:gd name="T60" fmla="*/ 95 w 174"/>
                  <a:gd name="T61" fmla="*/ 137 h 143"/>
                  <a:gd name="T62" fmla="*/ 81 w 174"/>
                  <a:gd name="T63" fmla="*/ 135 h 143"/>
                  <a:gd name="T64" fmla="*/ 72 w 174"/>
                  <a:gd name="T65" fmla="*/ 139 h 143"/>
                  <a:gd name="T66" fmla="*/ 66 w 174"/>
                  <a:gd name="T67" fmla="*/ 139 h 143"/>
                  <a:gd name="T68" fmla="*/ 62 w 174"/>
                  <a:gd name="T69" fmla="*/ 133 h 143"/>
                  <a:gd name="T70" fmla="*/ 56 w 174"/>
                  <a:gd name="T71" fmla="*/ 125 h 143"/>
                  <a:gd name="T72" fmla="*/ 54 w 174"/>
                  <a:gd name="T73" fmla="*/ 118 h 143"/>
                  <a:gd name="T74" fmla="*/ 46 w 174"/>
                  <a:gd name="T75" fmla="*/ 112 h 143"/>
                  <a:gd name="T76" fmla="*/ 43 w 174"/>
                  <a:gd name="T77" fmla="*/ 106 h 143"/>
                  <a:gd name="T78" fmla="*/ 39 w 174"/>
                  <a:gd name="T79" fmla="*/ 104 h 143"/>
                  <a:gd name="T80" fmla="*/ 39 w 174"/>
                  <a:gd name="T81" fmla="*/ 98 h 143"/>
                  <a:gd name="T82" fmla="*/ 39 w 174"/>
                  <a:gd name="T83" fmla="*/ 91 h 143"/>
                  <a:gd name="T84" fmla="*/ 37 w 174"/>
                  <a:gd name="T85" fmla="*/ 87 h 143"/>
                  <a:gd name="T86" fmla="*/ 31 w 174"/>
                  <a:gd name="T87" fmla="*/ 79 h 143"/>
                  <a:gd name="T88" fmla="*/ 29 w 174"/>
                  <a:gd name="T89" fmla="*/ 75 h 143"/>
                  <a:gd name="T90" fmla="*/ 23 w 174"/>
                  <a:gd name="T91" fmla="*/ 73 h 143"/>
                  <a:gd name="T92" fmla="*/ 21 w 174"/>
                  <a:gd name="T93" fmla="*/ 65 h 143"/>
                  <a:gd name="T94" fmla="*/ 17 w 174"/>
                  <a:gd name="T95" fmla="*/ 58 h 143"/>
                  <a:gd name="T96" fmla="*/ 10 w 174"/>
                  <a:gd name="T97" fmla="*/ 48 h 143"/>
                  <a:gd name="T98" fmla="*/ 6 w 174"/>
                  <a:gd name="T99" fmla="*/ 38 h 143"/>
                  <a:gd name="T100" fmla="*/ 0 w 174"/>
                  <a:gd name="T101" fmla="*/ 38 h 143"/>
                  <a:gd name="T102" fmla="*/ 2 w 174"/>
                  <a:gd name="T103" fmla="*/ 31 h 143"/>
                  <a:gd name="T104" fmla="*/ 12 w 174"/>
                  <a:gd name="T105" fmla="*/ 29 h 143"/>
                  <a:gd name="T106" fmla="*/ 19 w 174"/>
                  <a:gd name="T107" fmla="*/ 23 h 143"/>
                  <a:gd name="T108" fmla="*/ 27 w 174"/>
                  <a:gd name="T109" fmla="*/ 17 h 143"/>
                  <a:gd name="T110" fmla="*/ 21 w 174"/>
                  <a:gd name="T111" fmla="*/ 9 h 143"/>
                  <a:gd name="T112" fmla="*/ 31 w 174"/>
                  <a:gd name="T113" fmla="*/ 4 h 143"/>
                  <a:gd name="T114" fmla="*/ 44 w 174"/>
                  <a:gd name="T115" fmla="*/ 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43">
                    <a:moveTo>
                      <a:pt x="60" y="141"/>
                    </a:moveTo>
                    <a:lnTo>
                      <a:pt x="62" y="141"/>
                    </a:lnTo>
                    <a:lnTo>
                      <a:pt x="64" y="141"/>
                    </a:lnTo>
                    <a:lnTo>
                      <a:pt x="64" y="143"/>
                    </a:lnTo>
                    <a:lnTo>
                      <a:pt x="62" y="141"/>
                    </a:lnTo>
                    <a:lnTo>
                      <a:pt x="60" y="141"/>
                    </a:lnTo>
                    <a:lnTo>
                      <a:pt x="60" y="139"/>
                    </a:lnTo>
                    <a:lnTo>
                      <a:pt x="60" y="141"/>
                    </a:lnTo>
                    <a:close/>
                    <a:moveTo>
                      <a:pt x="62" y="139"/>
                    </a:moveTo>
                    <a:lnTo>
                      <a:pt x="62" y="141"/>
                    </a:lnTo>
                    <a:lnTo>
                      <a:pt x="60" y="141"/>
                    </a:lnTo>
                    <a:lnTo>
                      <a:pt x="60" y="139"/>
                    </a:lnTo>
                    <a:lnTo>
                      <a:pt x="62" y="139"/>
                    </a:lnTo>
                    <a:lnTo>
                      <a:pt x="60" y="139"/>
                    </a:lnTo>
                    <a:lnTo>
                      <a:pt x="62" y="139"/>
                    </a:lnTo>
                    <a:close/>
                    <a:moveTo>
                      <a:pt x="19" y="63"/>
                    </a:moveTo>
                    <a:lnTo>
                      <a:pt x="21" y="63"/>
                    </a:lnTo>
                    <a:lnTo>
                      <a:pt x="19" y="63"/>
                    </a:lnTo>
                    <a:lnTo>
                      <a:pt x="21" y="63"/>
                    </a:lnTo>
                    <a:lnTo>
                      <a:pt x="19" y="63"/>
                    </a:lnTo>
                    <a:close/>
                    <a:moveTo>
                      <a:pt x="19" y="63"/>
                    </a:moveTo>
                    <a:lnTo>
                      <a:pt x="19" y="62"/>
                    </a:lnTo>
                    <a:lnTo>
                      <a:pt x="19" y="63"/>
                    </a:lnTo>
                    <a:close/>
                    <a:moveTo>
                      <a:pt x="17" y="62"/>
                    </a:moveTo>
                    <a:lnTo>
                      <a:pt x="19" y="63"/>
                    </a:lnTo>
                    <a:lnTo>
                      <a:pt x="17" y="63"/>
                    </a:lnTo>
                    <a:lnTo>
                      <a:pt x="17" y="62"/>
                    </a:lnTo>
                    <a:close/>
                    <a:moveTo>
                      <a:pt x="19" y="62"/>
                    </a:moveTo>
                    <a:lnTo>
                      <a:pt x="19" y="63"/>
                    </a:lnTo>
                    <a:lnTo>
                      <a:pt x="19" y="62"/>
                    </a:lnTo>
                    <a:close/>
                    <a:moveTo>
                      <a:pt x="17" y="62"/>
                    </a:moveTo>
                    <a:lnTo>
                      <a:pt x="15" y="62"/>
                    </a:lnTo>
                    <a:lnTo>
                      <a:pt x="17" y="62"/>
                    </a:lnTo>
                    <a:lnTo>
                      <a:pt x="15" y="62"/>
                    </a:lnTo>
                    <a:lnTo>
                      <a:pt x="17" y="62"/>
                    </a:lnTo>
                    <a:close/>
                    <a:moveTo>
                      <a:pt x="17" y="62"/>
                    </a:moveTo>
                    <a:lnTo>
                      <a:pt x="17" y="60"/>
                    </a:lnTo>
                    <a:lnTo>
                      <a:pt x="17" y="62"/>
                    </a:lnTo>
                    <a:close/>
                    <a:moveTo>
                      <a:pt x="124" y="46"/>
                    </a:moveTo>
                    <a:lnTo>
                      <a:pt x="126" y="46"/>
                    </a:lnTo>
                    <a:lnTo>
                      <a:pt x="124" y="46"/>
                    </a:lnTo>
                    <a:close/>
                    <a:moveTo>
                      <a:pt x="44" y="2"/>
                    </a:moveTo>
                    <a:lnTo>
                      <a:pt x="48" y="2"/>
                    </a:lnTo>
                    <a:lnTo>
                      <a:pt x="48" y="4"/>
                    </a:lnTo>
                    <a:lnTo>
                      <a:pt x="50" y="4"/>
                    </a:lnTo>
                    <a:lnTo>
                      <a:pt x="52" y="4"/>
                    </a:lnTo>
                    <a:lnTo>
                      <a:pt x="52" y="5"/>
                    </a:lnTo>
                    <a:lnTo>
                      <a:pt x="54" y="5"/>
                    </a:lnTo>
                    <a:lnTo>
                      <a:pt x="56" y="7"/>
                    </a:lnTo>
                    <a:lnTo>
                      <a:pt x="58" y="7"/>
                    </a:lnTo>
                    <a:lnTo>
                      <a:pt x="58" y="9"/>
                    </a:lnTo>
                    <a:lnTo>
                      <a:pt x="60" y="9"/>
                    </a:lnTo>
                    <a:lnTo>
                      <a:pt x="62" y="9"/>
                    </a:lnTo>
                    <a:lnTo>
                      <a:pt x="62" y="11"/>
                    </a:lnTo>
                    <a:lnTo>
                      <a:pt x="64" y="11"/>
                    </a:lnTo>
                    <a:lnTo>
                      <a:pt x="64" y="13"/>
                    </a:lnTo>
                    <a:lnTo>
                      <a:pt x="66" y="13"/>
                    </a:lnTo>
                    <a:lnTo>
                      <a:pt x="68" y="15"/>
                    </a:lnTo>
                    <a:lnTo>
                      <a:pt x="70" y="17"/>
                    </a:lnTo>
                    <a:lnTo>
                      <a:pt x="72" y="19"/>
                    </a:lnTo>
                    <a:lnTo>
                      <a:pt x="73" y="21"/>
                    </a:lnTo>
                    <a:lnTo>
                      <a:pt x="75" y="21"/>
                    </a:lnTo>
                    <a:lnTo>
                      <a:pt x="75" y="23"/>
                    </a:lnTo>
                    <a:lnTo>
                      <a:pt x="77" y="23"/>
                    </a:lnTo>
                    <a:lnTo>
                      <a:pt x="77" y="25"/>
                    </a:lnTo>
                    <a:lnTo>
                      <a:pt x="79" y="25"/>
                    </a:lnTo>
                    <a:lnTo>
                      <a:pt x="81" y="27"/>
                    </a:lnTo>
                    <a:lnTo>
                      <a:pt x="83" y="27"/>
                    </a:lnTo>
                    <a:lnTo>
                      <a:pt x="83" y="29"/>
                    </a:lnTo>
                    <a:lnTo>
                      <a:pt x="85" y="29"/>
                    </a:lnTo>
                    <a:lnTo>
                      <a:pt x="87" y="29"/>
                    </a:lnTo>
                    <a:lnTo>
                      <a:pt x="89" y="29"/>
                    </a:lnTo>
                    <a:lnTo>
                      <a:pt x="91" y="29"/>
                    </a:lnTo>
                    <a:lnTo>
                      <a:pt x="93" y="29"/>
                    </a:lnTo>
                    <a:lnTo>
                      <a:pt x="95" y="29"/>
                    </a:lnTo>
                    <a:lnTo>
                      <a:pt x="97" y="31"/>
                    </a:lnTo>
                    <a:lnTo>
                      <a:pt x="99" y="31"/>
                    </a:lnTo>
                    <a:lnTo>
                      <a:pt x="99" y="29"/>
                    </a:lnTo>
                    <a:lnTo>
                      <a:pt x="101" y="29"/>
                    </a:lnTo>
                    <a:lnTo>
                      <a:pt x="101" y="31"/>
                    </a:lnTo>
                    <a:lnTo>
                      <a:pt x="102" y="31"/>
                    </a:lnTo>
                    <a:lnTo>
                      <a:pt x="104" y="31"/>
                    </a:lnTo>
                    <a:lnTo>
                      <a:pt x="106" y="31"/>
                    </a:lnTo>
                    <a:lnTo>
                      <a:pt x="108" y="33"/>
                    </a:lnTo>
                    <a:lnTo>
                      <a:pt x="108" y="34"/>
                    </a:lnTo>
                    <a:lnTo>
                      <a:pt x="110" y="34"/>
                    </a:lnTo>
                    <a:lnTo>
                      <a:pt x="112" y="34"/>
                    </a:lnTo>
                    <a:lnTo>
                      <a:pt x="114" y="34"/>
                    </a:lnTo>
                    <a:lnTo>
                      <a:pt x="116" y="34"/>
                    </a:lnTo>
                    <a:lnTo>
                      <a:pt x="116" y="36"/>
                    </a:lnTo>
                    <a:lnTo>
                      <a:pt x="114" y="36"/>
                    </a:lnTo>
                    <a:lnTo>
                      <a:pt x="116" y="36"/>
                    </a:lnTo>
                    <a:lnTo>
                      <a:pt x="116" y="38"/>
                    </a:lnTo>
                    <a:lnTo>
                      <a:pt x="116" y="40"/>
                    </a:lnTo>
                    <a:lnTo>
                      <a:pt x="118" y="40"/>
                    </a:lnTo>
                    <a:lnTo>
                      <a:pt x="118" y="42"/>
                    </a:lnTo>
                    <a:lnTo>
                      <a:pt x="118" y="44"/>
                    </a:lnTo>
                    <a:lnTo>
                      <a:pt x="120" y="44"/>
                    </a:lnTo>
                    <a:lnTo>
                      <a:pt x="122" y="44"/>
                    </a:lnTo>
                    <a:lnTo>
                      <a:pt x="120" y="44"/>
                    </a:lnTo>
                    <a:lnTo>
                      <a:pt x="120" y="46"/>
                    </a:lnTo>
                    <a:lnTo>
                      <a:pt x="122" y="46"/>
                    </a:lnTo>
                    <a:lnTo>
                      <a:pt x="122" y="48"/>
                    </a:lnTo>
                    <a:lnTo>
                      <a:pt x="124" y="48"/>
                    </a:lnTo>
                    <a:lnTo>
                      <a:pt x="122" y="48"/>
                    </a:lnTo>
                    <a:lnTo>
                      <a:pt x="124" y="48"/>
                    </a:lnTo>
                    <a:lnTo>
                      <a:pt x="126" y="50"/>
                    </a:lnTo>
                    <a:lnTo>
                      <a:pt x="128" y="50"/>
                    </a:lnTo>
                    <a:lnTo>
                      <a:pt x="128" y="52"/>
                    </a:lnTo>
                    <a:lnTo>
                      <a:pt x="130" y="52"/>
                    </a:lnTo>
                    <a:lnTo>
                      <a:pt x="128" y="52"/>
                    </a:lnTo>
                    <a:lnTo>
                      <a:pt x="128" y="54"/>
                    </a:lnTo>
                    <a:lnTo>
                      <a:pt x="130" y="54"/>
                    </a:lnTo>
                    <a:lnTo>
                      <a:pt x="130" y="56"/>
                    </a:lnTo>
                    <a:lnTo>
                      <a:pt x="130" y="58"/>
                    </a:lnTo>
                    <a:lnTo>
                      <a:pt x="130" y="56"/>
                    </a:lnTo>
                    <a:lnTo>
                      <a:pt x="130" y="58"/>
                    </a:lnTo>
                    <a:lnTo>
                      <a:pt x="128" y="58"/>
                    </a:lnTo>
                    <a:lnTo>
                      <a:pt x="128" y="56"/>
                    </a:lnTo>
                    <a:lnTo>
                      <a:pt x="128" y="58"/>
                    </a:lnTo>
                    <a:lnTo>
                      <a:pt x="130" y="60"/>
                    </a:lnTo>
                    <a:lnTo>
                      <a:pt x="128" y="60"/>
                    </a:lnTo>
                    <a:lnTo>
                      <a:pt x="130" y="60"/>
                    </a:lnTo>
                    <a:lnTo>
                      <a:pt x="130" y="62"/>
                    </a:lnTo>
                    <a:lnTo>
                      <a:pt x="130" y="63"/>
                    </a:lnTo>
                    <a:lnTo>
                      <a:pt x="131" y="63"/>
                    </a:lnTo>
                    <a:lnTo>
                      <a:pt x="131" y="65"/>
                    </a:lnTo>
                    <a:lnTo>
                      <a:pt x="131" y="67"/>
                    </a:lnTo>
                    <a:lnTo>
                      <a:pt x="133" y="67"/>
                    </a:lnTo>
                    <a:lnTo>
                      <a:pt x="133" y="69"/>
                    </a:lnTo>
                    <a:lnTo>
                      <a:pt x="135" y="71"/>
                    </a:lnTo>
                    <a:lnTo>
                      <a:pt x="137" y="71"/>
                    </a:lnTo>
                    <a:lnTo>
                      <a:pt x="139" y="71"/>
                    </a:lnTo>
                    <a:lnTo>
                      <a:pt x="139" y="73"/>
                    </a:lnTo>
                    <a:lnTo>
                      <a:pt x="137" y="73"/>
                    </a:lnTo>
                    <a:lnTo>
                      <a:pt x="139" y="73"/>
                    </a:lnTo>
                    <a:lnTo>
                      <a:pt x="141" y="73"/>
                    </a:lnTo>
                    <a:lnTo>
                      <a:pt x="141" y="75"/>
                    </a:lnTo>
                    <a:lnTo>
                      <a:pt x="141" y="77"/>
                    </a:lnTo>
                    <a:lnTo>
                      <a:pt x="143" y="77"/>
                    </a:lnTo>
                    <a:lnTo>
                      <a:pt x="143" y="79"/>
                    </a:lnTo>
                    <a:lnTo>
                      <a:pt x="145" y="81"/>
                    </a:lnTo>
                    <a:lnTo>
                      <a:pt x="145" y="83"/>
                    </a:lnTo>
                    <a:lnTo>
                      <a:pt x="147" y="83"/>
                    </a:lnTo>
                    <a:lnTo>
                      <a:pt x="147" y="85"/>
                    </a:lnTo>
                    <a:lnTo>
                      <a:pt x="149" y="85"/>
                    </a:lnTo>
                    <a:lnTo>
                      <a:pt x="149" y="87"/>
                    </a:lnTo>
                    <a:lnTo>
                      <a:pt x="151" y="87"/>
                    </a:lnTo>
                    <a:lnTo>
                      <a:pt x="153" y="87"/>
                    </a:lnTo>
                    <a:lnTo>
                      <a:pt x="155" y="87"/>
                    </a:lnTo>
                    <a:lnTo>
                      <a:pt x="157" y="87"/>
                    </a:lnTo>
                    <a:lnTo>
                      <a:pt x="159" y="87"/>
                    </a:lnTo>
                    <a:lnTo>
                      <a:pt x="160" y="89"/>
                    </a:lnTo>
                    <a:lnTo>
                      <a:pt x="162" y="89"/>
                    </a:lnTo>
                    <a:lnTo>
                      <a:pt x="164" y="89"/>
                    </a:lnTo>
                    <a:lnTo>
                      <a:pt x="166" y="89"/>
                    </a:lnTo>
                    <a:lnTo>
                      <a:pt x="168" y="89"/>
                    </a:lnTo>
                    <a:lnTo>
                      <a:pt x="170" y="89"/>
                    </a:lnTo>
                    <a:lnTo>
                      <a:pt x="172" y="91"/>
                    </a:lnTo>
                    <a:lnTo>
                      <a:pt x="172" y="92"/>
                    </a:lnTo>
                    <a:lnTo>
                      <a:pt x="174" y="94"/>
                    </a:lnTo>
                    <a:lnTo>
                      <a:pt x="174" y="96"/>
                    </a:lnTo>
                    <a:lnTo>
                      <a:pt x="174" y="98"/>
                    </a:lnTo>
                    <a:lnTo>
                      <a:pt x="172" y="100"/>
                    </a:lnTo>
                    <a:lnTo>
                      <a:pt x="172" y="102"/>
                    </a:lnTo>
                    <a:lnTo>
                      <a:pt x="172" y="104"/>
                    </a:lnTo>
                    <a:lnTo>
                      <a:pt x="170" y="106"/>
                    </a:lnTo>
                    <a:lnTo>
                      <a:pt x="170" y="108"/>
                    </a:lnTo>
                    <a:lnTo>
                      <a:pt x="170" y="110"/>
                    </a:lnTo>
                    <a:lnTo>
                      <a:pt x="168" y="112"/>
                    </a:lnTo>
                    <a:lnTo>
                      <a:pt x="166" y="114"/>
                    </a:lnTo>
                    <a:lnTo>
                      <a:pt x="164" y="114"/>
                    </a:lnTo>
                    <a:lnTo>
                      <a:pt x="162" y="114"/>
                    </a:lnTo>
                    <a:lnTo>
                      <a:pt x="160" y="116"/>
                    </a:lnTo>
                    <a:lnTo>
                      <a:pt x="159" y="116"/>
                    </a:lnTo>
                    <a:lnTo>
                      <a:pt x="157" y="116"/>
                    </a:lnTo>
                    <a:lnTo>
                      <a:pt x="155" y="118"/>
                    </a:lnTo>
                    <a:lnTo>
                      <a:pt x="153" y="118"/>
                    </a:lnTo>
                    <a:lnTo>
                      <a:pt x="151" y="120"/>
                    </a:lnTo>
                    <a:lnTo>
                      <a:pt x="149" y="120"/>
                    </a:lnTo>
                    <a:lnTo>
                      <a:pt x="147" y="120"/>
                    </a:lnTo>
                    <a:lnTo>
                      <a:pt x="145" y="121"/>
                    </a:lnTo>
                    <a:lnTo>
                      <a:pt x="143" y="121"/>
                    </a:lnTo>
                    <a:lnTo>
                      <a:pt x="141" y="121"/>
                    </a:lnTo>
                    <a:lnTo>
                      <a:pt x="139" y="121"/>
                    </a:lnTo>
                    <a:lnTo>
                      <a:pt x="137" y="121"/>
                    </a:lnTo>
                    <a:lnTo>
                      <a:pt x="135" y="121"/>
                    </a:lnTo>
                    <a:lnTo>
                      <a:pt x="133" y="123"/>
                    </a:lnTo>
                    <a:lnTo>
                      <a:pt x="131" y="123"/>
                    </a:lnTo>
                    <a:lnTo>
                      <a:pt x="130" y="123"/>
                    </a:lnTo>
                    <a:lnTo>
                      <a:pt x="128" y="123"/>
                    </a:lnTo>
                    <a:lnTo>
                      <a:pt x="126" y="123"/>
                    </a:lnTo>
                    <a:lnTo>
                      <a:pt x="124" y="123"/>
                    </a:lnTo>
                    <a:lnTo>
                      <a:pt x="122" y="123"/>
                    </a:lnTo>
                    <a:lnTo>
                      <a:pt x="120" y="123"/>
                    </a:lnTo>
                    <a:lnTo>
                      <a:pt x="120" y="125"/>
                    </a:lnTo>
                    <a:lnTo>
                      <a:pt x="118" y="125"/>
                    </a:lnTo>
                    <a:lnTo>
                      <a:pt x="116" y="125"/>
                    </a:lnTo>
                    <a:lnTo>
                      <a:pt x="116" y="127"/>
                    </a:lnTo>
                    <a:lnTo>
                      <a:pt x="114" y="127"/>
                    </a:lnTo>
                    <a:lnTo>
                      <a:pt x="112" y="127"/>
                    </a:lnTo>
                    <a:lnTo>
                      <a:pt x="112" y="129"/>
                    </a:lnTo>
                    <a:lnTo>
                      <a:pt x="110" y="129"/>
                    </a:lnTo>
                    <a:lnTo>
                      <a:pt x="110" y="131"/>
                    </a:lnTo>
                    <a:lnTo>
                      <a:pt x="108" y="133"/>
                    </a:lnTo>
                    <a:lnTo>
                      <a:pt x="108" y="135"/>
                    </a:lnTo>
                    <a:lnTo>
                      <a:pt x="106" y="135"/>
                    </a:lnTo>
                    <a:lnTo>
                      <a:pt x="106" y="137"/>
                    </a:lnTo>
                    <a:lnTo>
                      <a:pt x="106" y="139"/>
                    </a:lnTo>
                    <a:lnTo>
                      <a:pt x="104" y="139"/>
                    </a:lnTo>
                    <a:lnTo>
                      <a:pt x="102" y="139"/>
                    </a:lnTo>
                    <a:lnTo>
                      <a:pt x="102" y="137"/>
                    </a:lnTo>
                    <a:lnTo>
                      <a:pt x="101" y="137"/>
                    </a:lnTo>
                    <a:lnTo>
                      <a:pt x="101" y="135"/>
                    </a:lnTo>
                    <a:lnTo>
                      <a:pt x="99" y="137"/>
                    </a:lnTo>
                    <a:lnTo>
                      <a:pt x="97" y="137"/>
                    </a:lnTo>
                    <a:lnTo>
                      <a:pt x="95" y="137"/>
                    </a:lnTo>
                    <a:lnTo>
                      <a:pt x="93" y="135"/>
                    </a:lnTo>
                    <a:lnTo>
                      <a:pt x="91" y="135"/>
                    </a:lnTo>
                    <a:lnTo>
                      <a:pt x="89" y="135"/>
                    </a:lnTo>
                    <a:lnTo>
                      <a:pt x="87" y="135"/>
                    </a:lnTo>
                    <a:lnTo>
                      <a:pt x="85" y="135"/>
                    </a:lnTo>
                    <a:lnTo>
                      <a:pt x="83" y="135"/>
                    </a:lnTo>
                    <a:lnTo>
                      <a:pt x="81" y="135"/>
                    </a:lnTo>
                    <a:lnTo>
                      <a:pt x="79" y="135"/>
                    </a:lnTo>
                    <a:lnTo>
                      <a:pt x="77" y="135"/>
                    </a:lnTo>
                    <a:lnTo>
                      <a:pt x="75" y="135"/>
                    </a:lnTo>
                    <a:lnTo>
                      <a:pt x="73" y="133"/>
                    </a:lnTo>
                    <a:lnTo>
                      <a:pt x="72" y="135"/>
                    </a:lnTo>
                    <a:lnTo>
                      <a:pt x="72" y="137"/>
                    </a:lnTo>
                    <a:lnTo>
                      <a:pt x="72" y="139"/>
                    </a:lnTo>
                    <a:lnTo>
                      <a:pt x="72" y="141"/>
                    </a:lnTo>
                    <a:lnTo>
                      <a:pt x="70" y="141"/>
                    </a:lnTo>
                    <a:lnTo>
                      <a:pt x="70" y="143"/>
                    </a:lnTo>
                    <a:lnTo>
                      <a:pt x="68" y="143"/>
                    </a:lnTo>
                    <a:lnTo>
                      <a:pt x="68" y="141"/>
                    </a:lnTo>
                    <a:lnTo>
                      <a:pt x="68" y="139"/>
                    </a:lnTo>
                    <a:lnTo>
                      <a:pt x="66" y="139"/>
                    </a:lnTo>
                    <a:lnTo>
                      <a:pt x="66" y="137"/>
                    </a:lnTo>
                    <a:lnTo>
                      <a:pt x="64" y="137"/>
                    </a:lnTo>
                    <a:lnTo>
                      <a:pt x="64" y="139"/>
                    </a:lnTo>
                    <a:lnTo>
                      <a:pt x="64" y="137"/>
                    </a:lnTo>
                    <a:lnTo>
                      <a:pt x="64" y="135"/>
                    </a:lnTo>
                    <a:lnTo>
                      <a:pt x="64" y="133"/>
                    </a:lnTo>
                    <a:lnTo>
                      <a:pt x="62" y="133"/>
                    </a:lnTo>
                    <a:lnTo>
                      <a:pt x="62" y="131"/>
                    </a:lnTo>
                    <a:lnTo>
                      <a:pt x="62" y="133"/>
                    </a:lnTo>
                    <a:lnTo>
                      <a:pt x="62" y="131"/>
                    </a:lnTo>
                    <a:lnTo>
                      <a:pt x="60" y="131"/>
                    </a:lnTo>
                    <a:lnTo>
                      <a:pt x="58" y="129"/>
                    </a:lnTo>
                    <a:lnTo>
                      <a:pt x="58" y="127"/>
                    </a:lnTo>
                    <a:lnTo>
                      <a:pt x="56" y="125"/>
                    </a:lnTo>
                    <a:lnTo>
                      <a:pt x="56" y="123"/>
                    </a:lnTo>
                    <a:lnTo>
                      <a:pt x="54" y="123"/>
                    </a:lnTo>
                    <a:lnTo>
                      <a:pt x="56" y="123"/>
                    </a:lnTo>
                    <a:lnTo>
                      <a:pt x="56" y="121"/>
                    </a:lnTo>
                    <a:lnTo>
                      <a:pt x="54" y="121"/>
                    </a:lnTo>
                    <a:lnTo>
                      <a:pt x="54" y="120"/>
                    </a:lnTo>
                    <a:lnTo>
                      <a:pt x="54" y="118"/>
                    </a:lnTo>
                    <a:lnTo>
                      <a:pt x="52" y="118"/>
                    </a:lnTo>
                    <a:lnTo>
                      <a:pt x="52" y="116"/>
                    </a:lnTo>
                    <a:lnTo>
                      <a:pt x="52" y="114"/>
                    </a:lnTo>
                    <a:lnTo>
                      <a:pt x="50" y="114"/>
                    </a:lnTo>
                    <a:lnTo>
                      <a:pt x="50" y="112"/>
                    </a:lnTo>
                    <a:lnTo>
                      <a:pt x="48" y="112"/>
                    </a:lnTo>
                    <a:lnTo>
                      <a:pt x="46" y="112"/>
                    </a:lnTo>
                    <a:lnTo>
                      <a:pt x="46" y="110"/>
                    </a:lnTo>
                    <a:lnTo>
                      <a:pt x="44" y="110"/>
                    </a:lnTo>
                    <a:lnTo>
                      <a:pt x="43" y="110"/>
                    </a:lnTo>
                    <a:lnTo>
                      <a:pt x="43" y="108"/>
                    </a:lnTo>
                    <a:lnTo>
                      <a:pt x="41" y="108"/>
                    </a:lnTo>
                    <a:lnTo>
                      <a:pt x="43" y="108"/>
                    </a:lnTo>
                    <a:lnTo>
                      <a:pt x="43" y="106"/>
                    </a:lnTo>
                    <a:lnTo>
                      <a:pt x="41" y="106"/>
                    </a:lnTo>
                    <a:lnTo>
                      <a:pt x="41" y="104"/>
                    </a:lnTo>
                    <a:lnTo>
                      <a:pt x="41" y="106"/>
                    </a:lnTo>
                    <a:lnTo>
                      <a:pt x="41" y="104"/>
                    </a:lnTo>
                    <a:lnTo>
                      <a:pt x="39" y="104"/>
                    </a:lnTo>
                    <a:lnTo>
                      <a:pt x="41" y="104"/>
                    </a:lnTo>
                    <a:lnTo>
                      <a:pt x="39" y="104"/>
                    </a:lnTo>
                    <a:lnTo>
                      <a:pt x="39" y="102"/>
                    </a:lnTo>
                    <a:lnTo>
                      <a:pt x="39" y="100"/>
                    </a:lnTo>
                    <a:lnTo>
                      <a:pt x="37" y="100"/>
                    </a:lnTo>
                    <a:lnTo>
                      <a:pt x="39" y="100"/>
                    </a:lnTo>
                    <a:lnTo>
                      <a:pt x="39" y="98"/>
                    </a:lnTo>
                    <a:lnTo>
                      <a:pt x="37" y="98"/>
                    </a:lnTo>
                    <a:lnTo>
                      <a:pt x="39" y="98"/>
                    </a:lnTo>
                    <a:lnTo>
                      <a:pt x="37" y="98"/>
                    </a:lnTo>
                    <a:lnTo>
                      <a:pt x="37" y="96"/>
                    </a:lnTo>
                    <a:lnTo>
                      <a:pt x="39" y="96"/>
                    </a:lnTo>
                    <a:lnTo>
                      <a:pt x="37" y="96"/>
                    </a:lnTo>
                    <a:lnTo>
                      <a:pt x="37" y="94"/>
                    </a:lnTo>
                    <a:lnTo>
                      <a:pt x="37" y="92"/>
                    </a:lnTo>
                    <a:lnTo>
                      <a:pt x="39" y="91"/>
                    </a:lnTo>
                    <a:lnTo>
                      <a:pt x="37" y="91"/>
                    </a:lnTo>
                    <a:lnTo>
                      <a:pt x="37" y="89"/>
                    </a:lnTo>
                    <a:lnTo>
                      <a:pt x="37" y="87"/>
                    </a:lnTo>
                    <a:lnTo>
                      <a:pt x="37" y="89"/>
                    </a:lnTo>
                    <a:lnTo>
                      <a:pt x="37" y="87"/>
                    </a:lnTo>
                    <a:lnTo>
                      <a:pt x="35" y="87"/>
                    </a:lnTo>
                    <a:lnTo>
                      <a:pt x="37" y="87"/>
                    </a:lnTo>
                    <a:lnTo>
                      <a:pt x="35" y="87"/>
                    </a:lnTo>
                    <a:lnTo>
                      <a:pt x="35" y="85"/>
                    </a:lnTo>
                    <a:lnTo>
                      <a:pt x="35" y="83"/>
                    </a:lnTo>
                    <a:lnTo>
                      <a:pt x="35" y="81"/>
                    </a:lnTo>
                    <a:lnTo>
                      <a:pt x="33" y="81"/>
                    </a:lnTo>
                    <a:lnTo>
                      <a:pt x="33" y="79"/>
                    </a:lnTo>
                    <a:lnTo>
                      <a:pt x="31" y="79"/>
                    </a:lnTo>
                    <a:lnTo>
                      <a:pt x="31" y="77"/>
                    </a:lnTo>
                    <a:lnTo>
                      <a:pt x="29" y="77"/>
                    </a:lnTo>
                    <a:lnTo>
                      <a:pt x="29" y="75"/>
                    </a:lnTo>
                    <a:lnTo>
                      <a:pt x="27" y="75"/>
                    </a:lnTo>
                    <a:lnTo>
                      <a:pt x="29" y="75"/>
                    </a:lnTo>
                    <a:lnTo>
                      <a:pt x="27" y="75"/>
                    </a:lnTo>
                    <a:lnTo>
                      <a:pt x="29" y="75"/>
                    </a:lnTo>
                    <a:lnTo>
                      <a:pt x="27" y="75"/>
                    </a:lnTo>
                    <a:lnTo>
                      <a:pt x="25" y="73"/>
                    </a:lnTo>
                    <a:lnTo>
                      <a:pt x="25" y="75"/>
                    </a:lnTo>
                    <a:lnTo>
                      <a:pt x="25" y="73"/>
                    </a:lnTo>
                    <a:lnTo>
                      <a:pt x="25" y="75"/>
                    </a:lnTo>
                    <a:lnTo>
                      <a:pt x="25" y="73"/>
                    </a:lnTo>
                    <a:lnTo>
                      <a:pt x="23" y="73"/>
                    </a:lnTo>
                    <a:lnTo>
                      <a:pt x="23" y="71"/>
                    </a:lnTo>
                    <a:lnTo>
                      <a:pt x="23" y="69"/>
                    </a:lnTo>
                    <a:lnTo>
                      <a:pt x="21" y="69"/>
                    </a:lnTo>
                    <a:lnTo>
                      <a:pt x="23" y="69"/>
                    </a:lnTo>
                    <a:lnTo>
                      <a:pt x="23" y="67"/>
                    </a:lnTo>
                    <a:lnTo>
                      <a:pt x="23" y="65"/>
                    </a:lnTo>
                    <a:lnTo>
                      <a:pt x="21" y="65"/>
                    </a:lnTo>
                    <a:lnTo>
                      <a:pt x="21" y="63"/>
                    </a:lnTo>
                    <a:lnTo>
                      <a:pt x="19" y="62"/>
                    </a:lnTo>
                    <a:lnTo>
                      <a:pt x="19" y="60"/>
                    </a:lnTo>
                    <a:lnTo>
                      <a:pt x="19" y="62"/>
                    </a:lnTo>
                    <a:lnTo>
                      <a:pt x="17" y="62"/>
                    </a:lnTo>
                    <a:lnTo>
                      <a:pt x="17" y="60"/>
                    </a:lnTo>
                    <a:lnTo>
                      <a:pt x="17" y="58"/>
                    </a:lnTo>
                    <a:lnTo>
                      <a:pt x="15" y="58"/>
                    </a:lnTo>
                    <a:lnTo>
                      <a:pt x="15" y="56"/>
                    </a:lnTo>
                    <a:lnTo>
                      <a:pt x="15" y="54"/>
                    </a:lnTo>
                    <a:lnTo>
                      <a:pt x="14" y="52"/>
                    </a:lnTo>
                    <a:lnTo>
                      <a:pt x="12" y="50"/>
                    </a:lnTo>
                    <a:lnTo>
                      <a:pt x="12" y="48"/>
                    </a:lnTo>
                    <a:lnTo>
                      <a:pt x="10" y="48"/>
                    </a:lnTo>
                    <a:lnTo>
                      <a:pt x="10" y="46"/>
                    </a:lnTo>
                    <a:lnTo>
                      <a:pt x="8" y="46"/>
                    </a:lnTo>
                    <a:lnTo>
                      <a:pt x="8" y="44"/>
                    </a:lnTo>
                    <a:lnTo>
                      <a:pt x="8" y="42"/>
                    </a:lnTo>
                    <a:lnTo>
                      <a:pt x="6" y="42"/>
                    </a:lnTo>
                    <a:lnTo>
                      <a:pt x="6" y="40"/>
                    </a:lnTo>
                    <a:lnTo>
                      <a:pt x="6" y="38"/>
                    </a:lnTo>
                    <a:lnTo>
                      <a:pt x="4" y="38"/>
                    </a:lnTo>
                    <a:lnTo>
                      <a:pt x="2" y="38"/>
                    </a:lnTo>
                    <a:lnTo>
                      <a:pt x="0" y="38"/>
                    </a:lnTo>
                    <a:lnTo>
                      <a:pt x="2" y="38"/>
                    </a:lnTo>
                    <a:lnTo>
                      <a:pt x="0" y="38"/>
                    </a:lnTo>
                    <a:lnTo>
                      <a:pt x="0" y="40"/>
                    </a:lnTo>
                    <a:lnTo>
                      <a:pt x="0" y="38"/>
                    </a:lnTo>
                    <a:lnTo>
                      <a:pt x="2" y="38"/>
                    </a:lnTo>
                    <a:lnTo>
                      <a:pt x="0" y="38"/>
                    </a:lnTo>
                    <a:lnTo>
                      <a:pt x="2" y="38"/>
                    </a:lnTo>
                    <a:lnTo>
                      <a:pt x="2" y="36"/>
                    </a:lnTo>
                    <a:lnTo>
                      <a:pt x="2" y="34"/>
                    </a:lnTo>
                    <a:lnTo>
                      <a:pt x="2" y="33"/>
                    </a:lnTo>
                    <a:lnTo>
                      <a:pt x="2" y="31"/>
                    </a:lnTo>
                    <a:lnTo>
                      <a:pt x="2" y="29"/>
                    </a:lnTo>
                    <a:lnTo>
                      <a:pt x="4" y="29"/>
                    </a:lnTo>
                    <a:lnTo>
                      <a:pt x="4" y="27"/>
                    </a:lnTo>
                    <a:lnTo>
                      <a:pt x="6" y="27"/>
                    </a:lnTo>
                    <a:lnTo>
                      <a:pt x="8" y="29"/>
                    </a:lnTo>
                    <a:lnTo>
                      <a:pt x="10" y="29"/>
                    </a:lnTo>
                    <a:lnTo>
                      <a:pt x="12" y="29"/>
                    </a:lnTo>
                    <a:lnTo>
                      <a:pt x="14" y="29"/>
                    </a:lnTo>
                    <a:lnTo>
                      <a:pt x="14" y="27"/>
                    </a:lnTo>
                    <a:lnTo>
                      <a:pt x="15" y="27"/>
                    </a:lnTo>
                    <a:lnTo>
                      <a:pt x="15" y="25"/>
                    </a:lnTo>
                    <a:lnTo>
                      <a:pt x="17" y="25"/>
                    </a:lnTo>
                    <a:lnTo>
                      <a:pt x="17" y="23"/>
                    </a:lnTo>
                    <a:lnTo>
                      <a:pt x="19" y="23"/>
                    </a:lnTo>
                    <a:lnTo>
                      <a:pt x="19" y="21"/>
                    </a:lnTo>
                    <a:lnTo>
                      <a:pt x="21" y="21"/>
                    </a:lnTo>
                    <a:lnTo>
                      <a:pt x="23" y="21"/>
                    </a:lnTo>
                    <a:lnTo>
                      <a:pt x="25" y="21"/>
                    </a:lnTo>
                    <a:lnTo>
                      <a:pt x="25" y="19"/>
                    </a:lnTo>
                    <a:lnTo>
                      <a:pt x="25" y="17"/>
                    </a:lnTo>
                    <a:lnTo>
                      <a:pt x="27" y="17"/>
                    </a:lnTo>
                    <a:lnTo>
                      <a:pt x="29" y="17"/>
                    </a:lnTo>
                    <a:lnTo>
                      <a:pt x="27" y="15"/>
                    </a:lnTo>
                    <a:lnTo>
                      <a:pt x="27" y="13"/>
                    </a:lnTo>
                    <a:lnTo>
                      <a:pt x="25" y="13"/>
                    </a:lnTo>
                    <a:lnTo>
                      <a:pt x="25" y="11"/>
                    </a:lnTo>
                    <a:lnTo>
                      <a:pt x="23" y="9"/>
                    </a:lnTo>
                    <a:lnTo>
                      <a:pt x="21" y="9"/>
                    </a:lnTo>
                    <a:lnTo>
                      <a:pt x="21" y="7"/>
                    </a:lnTo>
                    <a:lnTo>
                      <a:pt x="19" y="7"/>
                    </a:lnTo>
                    <a:lnTo>
                      <a:pt x="21" y="5"/>
                    </a:lnTo>
                    <a:lnTo>
                      <a:pt x="23" y="5"/>
                    </a:lnTo>
                    <a:lnTo>
                      <a:pt x="27" y="5"/>
                    </a:lnTo>
                    <a:lnTo>
                      <a:pt x="29" y="4"/>
                    </a:lnTo>
                    <a:lnTo>
                      <a:pt x="31" y="4"/>
                    </a:lnTo>
                    <a:lnTo>
                      <a:pt x="33" y="2"/>
                    </a:lnTo>
                    <a:lnTo>
                      <a:pt x="35" y="2"/>
                    </a:lnTo>
                    <a:lnTo>
                      <a:pt x="37" y="2"/>
                    </a:lnTo>
                    <a:lnTo>
                      <a:pt x="39" y="0"/>
                    </a:lnTo>
                    <a:lnTo>
                      <a:pt x="41" y="2"/>
                    </a:lnTo>
                    <a:lnTo>
                      <a:pt x="43" y="2"/>
                    </a:lnTo>
                    <a:lnTo>
                      <a:pt x="44"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3" name="Freeform 1548"/>
              <p:cNvSpPr>
                <a:spLocks/>
              </p:cNvSpPr>
              <p:nvPr/>
            </p:nvSpPr>
            <p:spPr bwMode="gray">
              <a:xfrm>
                <a:off x="4588452" y="1815371"/>
                <a:ext cx="77312" cy="67648"/>
              </a:xfrm>
              <a:custGeom>
                <a:avLst/>
                <a:gdLst>
                  <a:gd name="T0" fmla="*/ 47 w 80"/>
                  <a:gd name="T1" fmla="*/ 2 h 70"/>
                  <a:gd name="T2" fmla="*/ 51 w 80"/>
                  <a:gd name="T3" fmla="*/ 2 h 70"/>
                  <a:gd name="T4" fmla="*/ 52 w 80"/>
                  <a:gd name="T5" fmla="*/ 8 h 70"/>
                  <a:gd name="T6" fmla="*/ 58 w 80"/>
                  <a:gd name="T7" fmla="*/ 6 h 70"/>
                  <a:gd name="T8" fmla="*/ 64 w 80"/>
                  <a:gd name="T9" fmla="*/ 8 h 70"/>
                  <a:gd name="T10" fmla="*/ 66 w 80"/>
                  <a:gd name="T11" fmla="*/ 10 h 70"/>
                  <a:gd name="T12" fmla="*/ 64 w 80"/>
                  <a:gd name="T13" fmla="*/ 12 h 70"/>
                  <a:gd name="T14" fmla="*/ 64 w 80"/>
                  <a:gd name="T15" fmla="*/ 16 h 70"/>
                  <a:gd name="T16" fmla="*/ 66 w 80"/>
                  <a:gd name="T17" fmla="*/ 18 h 70"/>
                  <a:gd name="T18" fmla="*/ 66 w 80"/>
                  <a:gd name="T19" fmla="*/ 22 h 70"/>
                  <a:gd name="T20" fmla="*/ 66 w 80"/>
                  <a:gd name="T21" fmla="*/ 25 h 70"/>
                  <a:gd name="T22" fmla="*/ 70 w 80"/>
                  <a:gd name="T23" fmla="*/ 29 h 70"/>
                  <a:gd name="T24" fmla="*/ 74 w 80"/>
                  <a:gd name="T25" fmla="*/ 35 h 70"/>
                  <a:gd name="T26" fmla="*/ 78 w 80"/>
                  <a:gd name="T27" fmla="*/ 39 h 70"/>
                  <a:gd name="T28" fmla="*/ 78 w 80"/>
                  <a:gd name="T29" fmla="*/ 43 h 70"/>
                  <a:gd name="T30" fmla="*/ 72 w 80"/>
                  <a:gd name="T31" fmla="*/ 43 h 70"/>
                  <a:gd name="T32" fmla="*/ 68 w 80"/>
                  <a:gd name="T33" fmla="*/ 47 h 70"/>
                  <a:gd name="T34" fmla="*/ 72 w 80"/>
                  <a:gd name="T35" fmla="*/ 53 h 70"/>
                  <a:gd name="T36" fmla="*/ 72 w 80"/>
                  <a:gd name="T37" fmla="*/ 56 h 70"/>
                  <a:gd name="T38" fmla="*/ 66 w 80"/>
                  <a:gd name="T39" fmla="*/ 58 h 70"/>
                  <a:gd name="T40" fmla="*/ 62 w 80"/>
                  <a:gd name="T41" fmla="*/ 62 h 70"/>
                  <a:gd name="T42" fmla="*/ 62 w 80"/>
                  <a:gd name="T43" fmla="*/ 70 h 70"/>
                  <a:gd name="T44" fmla="*/ 58 w 80"/>
                  <a:gd name="T45" fmla="*/ 66 h 70"/>
                  <a:gd name="T46" fmla="*/ 52 w 80"/>
                  <a:gd name="T47" fmla="*/ 68 h 70"/>
                  <a:gd name="T48" fmla="*/ 49 w 80"/>
                  <a:gd name="T49" fmla="*/ 66 h 70"/>
                  <a:gd name="T50" fmla="*/ 45 w 80"/>
                  <a:gd name="T51" fmla="*/ 64 h 70"/>
                  <a:gd name="T52" fmla="*/ 41 w 80"/>
                  <a:gd name="T53" fmla="*/ 66 h 70"/>
                  <a:gd name="T54" fmla="*/ 39 w 80"/>
                  <a:gd name="T55" fmla="*/ 64 h 70"/>
                  <a:gd name="T56" fmla="*/ 33 w 80"/>
                  <a:gd name="T57" fmla="*/ 62 h 70"/>
                  <a:gd name="T58" fmla="*/ 25 w 80"/>
                  <a:gd name="T59" fmla="*/ 62 h 70"/>
                  <a:gd name="T60" fmla="*/ 20 w 80"/>
                  <a:gd name="T61" fmla="*/ 60 h 70"/>
                  <a:gd name="T62" fmla="*/ 12 w 80"/>
                  <a:gd name="T63" fmla="*/ 60 h 70"/>
                  <a:gd name="T64" fmla="*/ 8 w 80"/>
                  <a:gd name="T65" fmla="*/ 64 h 70"/>
                  <a:gd name="T66" fmla="*/ 4 w 80"/>
                  <a:gd name="T67" fmla="*/ 64 h 70"/>
                  <a:gd name="T68" fmla="*/ 6 w 80"/>
                  <a:gd name="T69" fmla="*/ 58 h 70"/>
                  <a:gd name="T70" fmla="*/ 0 w 80"/>
                  <a:gd name="T71" fmla="*/ 56 h 70"/>
                  <a:gd name="T72" fmla="*/ 4 w 80"/>
                  <a:gd name="T73" fmla="*/ 51 h 70"/>
                  <a:gd name="T74" fmla="*/ 8 w 80"/>
                  <a:gd name="T75" fmla="*/ 47 h 70"/>
                  <a:gd name="T76" fmla="*/ 8 w 80"/>
                  <a:gd name="T77" fmla="*/ 43 h 70"/>
                  <a:gd name="T78" fmla="*/ 4 w 80"/>
                  <a:gd name="T79" fmla="*/ 37 h 70"/>
                  <a:gd name="T80" fmla="*/ 8 w 80"/>
                  <a:gd name="T81" fmla="*/ 33 h 70"/>
                  <a:gd name="T82" fmla="*/ 14 w 80"/>
                  <a:gd name="T83" fmla="*/ 33 h 70"/>
                  <a:gd name="T84" fmla="*/ 18 w 80"/>
                  <a:gd name="T85" fmla="*/ 29 h 70"/>
                  <a:gd name="T86" fmla="*/ 20 w 80"/>
                  <a:gd name="T87" fmla="*/ 27 h 70"/>
                  <a:gd name="T88" fmla="*/ 20 w 80"/>
                  <a:gd name="T89" fmla="*/ 29 h 70"/>
                  <a:gd name="T90" fmla="*/ 22 w 80"/>
                  <a:gd name="T91" fmla="*/ 27 h 70"/>
                  <a:gd name="T92" fmla="*/ 22 w 80"/>
                  <a:gd name="T93" fmla="*/ 20 h 70"/>
                  <a:gd name="T94" fmla="*/ 27 w 80"/>
                  <a:gd name="T95" fmla="*/ 18 h 70"/>
                  <a:gd name="T96" fmla="*/ 31 w 80"/>
                  <a:gd name="T97" fmla="*/ 14 h 70"/>
                  <a:gd name="T98" fmla="*/ 29 w 80"/>
                  <a:gd name="T99" fmla="*/ 12 h 70"/>
                  <a:gd name="T100" fmla="*/ 31 w 80"/>
                  <a:gd name="T101" fmla="*/ 6 h 70"/>
                  <a:gd name="T102" fmla="*/ 37 w 80"/>
                  <a:gd name="T103" fmla="*/ 4 h 70"/>
                  <a:gd name="T104" fmla="*/ 41 w 80"/>
                  <a:gd name="T10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70">
                    <a:moveTo>
                      <a:pt x="43" y="0"/>
                    </a:moveTo>
                    <a:lnTo>
                      <a:pt x="43" y="2"/>
                    </a:lnTo>
                    <a:lnTo>
                      <a:pt x="45" y="2"/>
                    </a:lnTo>
                    <a:lnTo>
                      <a:pt x="47" y="2"/>
                    </a:lnTo>
                    <a:lnTo>
                      <a:pt x="47" y="4"/>
                    </a:lnTo>
                    <a:lnTo>
                      <a:pt x="49" y="4"/>
                    </a:lnTo>
                    <a:lnTo>
                      <a:pt x="49" y="2"/>
                    </a:lnTo>
                    <a:lnTo>
                      <a:pt x="51" y="2"/>
                    </a:lnTo>
                    <a:lnTo>
                      <a:pt x="51" y="4"/>
                    </a:lnTo>
                    <a:lnTo>
                      <a:pt x="52" y="4"/>
                    </a:lnTo>
                    <a:lnTo>
                      <a:pt x="52" y="6"/>
                    </a:lnTo>
                    <a:lnTo>
                      <a:pt x="52" y="8"/>
                    </a:lnTo>
                    <a:lnTo>
                      <a:pt x="54" y="8"/>
                    </a:lnTo>
                    <a:lnTo>
                      <a:pt x="54" y="6"/>
                    </a:lnTo>
                    <a:lnTo>
                      <a:pt x="56" y="6"/>
                    </a:lnTo>
                    <a:lnTo>
                      <a:pt x="58" y="6"/>
                    </a:lnTo>
                    <a:lnTo>
                      <a:pt x="60" y="6"/>
                    </a:lnTo>
                    <a:lnTo>
                      <a:pt x="62" y="6"/>
                    </a:lnTo>
                    <a:lnTo>
                      <a:pt x="62" y="8"/>
                    </a:lnTo>
                    <a:lnTo>
                      <a:pt x="64" y="8"/>
                    </a:lnTo>
                    <a:lnTo>
                      <a:pt x="64" y="10"/>
                    </a:lnTo>
                    <a:lnTo>
                      <a:pt x="64" y="8"/>
                    </a:lnTo>
                    <a:lnTo>
                      <a:pt x="64" y="10"/>
                    </a:lnTo>
                    <a:lnTo>
                      <a:pt x="66" y="10"/>
                    </a:lnTo>
                    <a:lnTo>
                      <a:pt x="64" y="10"/>
                    </a:lnTo>
                    <a:lnTo>
                      <a:pt x="66" y="10"/>
                    </a:lnTo>
                    <a:lnTo>
                      <a:pt x="64" y="10"/>
                    </a:lnTo>
                    <a:lnTo>
                      <a:pt x="64" y="12"/>
                    </a:lnTo>
                    <a:lnTo>
                      <a:pt x="66" y="12"/>
                    </a:lnTo>
                    <a:lnTo>
                      <a:pt x="64" y="12"/>
                    </a:lnTo>
                    <a:lnTo>
                      <a:pt x="64" y="14"/>
                    </a:lnTo>
                    <a:lnTo>
                      <a:pt x="64" y="16"/>
                    </a:lnTo>
                    <a:lnTo>
                      <a:pt x="66" y="16"/>
                    </a:lnTo>
                    <a:lnTo>
                      <a:pt x="66" y="18"/>
                    </a:lnTo>
                    <a:lnTo>
                      <a:pt x="64" y="18"/>
                    </a:lnTo>
                    <a:lnTo>
                      <a:pt x="66" y="18"/>
                    </a:lnTo>
                    <a:lnTo>
                      <a:pt x="64" y="18"/>
                    </a:lnTo>
                    <a:lnTo>
                      <a:pt x="64" y="20"/>
                    </a:lnTo>
                    <a:lnTo>
                      <a:pt x="64" y="22"/>
                    </a:lnTo>
                    <a:lnTo>
                      <a:pt x="66" y="22"/>
                    </a:lnTo>
                    <a:lnTo>
                      <a:pt x="66" y="24"/>
                    </a:lnTo>
                    <a:lnTo>
                      <a:pt x="68" y="24"/>
                    </a:lnTo>
                    <a:lnTo>
                      <a:pt x="66" y="24"/>
                    </a:lnTo>
                    <a:lnTo>
                      <a:pt x="66" y="25"/>
                    </a:lnTo>
                    <a:lnTo>
                      <a:pt x="68" y="25"/>
                    </a:lnTo>
                    <a:lnTo>
                      <a:pt x="68" y="27"/>
                    </a:lnTo>
                    <a:lnTo>
                      <a:pt x="68" y="29"/>
                    </a:lnTo>
                    <a:lnTo>
                      <a:pt x="70" y="29"/>
                    </a:lnTo>
                    <a:lnTo>
                      <a:pt x="72" y="31"/>
                    </a:lnTo>
                    <a:lnTo>
                      <a:pt x="72" y="33"/>
                    </a:lnTo>
                    <a:lnTo>
                      <a:pt x="72" y="35"/>
                    </a:lnTo>
                    <a:lnTo>
                      <a:pt x="74" y="35"/>
                    </a:lnTo>
                    <a:lnTo>
                      <a:pt x="76" y="35"/>
                    </a:lnTo>
                    <a:lnTo>
                      <a:pt x="78" y="35"/>
                    </a:lnTo>
                    <a:lnTo>
                      <a:pt x="78" y="37"/>
                    </a:lnTo>
                    <a:lnTo>
                      <a:pt x="78" y="39"/>
                    </a:lnTo>
                    <a:lnTo>
                      <a:pt x="80" y="39"/>
                    </a:lnTo>
                    <a:lnTo>
                      <a:pt x="80" y="41"/>
                    </a:lnTo>
                    <a:lnTo>
                      <a:pt x="78" y="41"/>
                    </a:lnTo>
                    <a:lnTo>
                      <a:pt x="78" y="43"/>
                    </a:lnTo>
                    <a:lnTo>
                      <a:pt x="76" y="45"/>
                    </a:lnTo>
                    <a:lnTo>
                      <a:pt x="74" y="45"/>
                    </a:lnTo>
                    <a:lnTo>
                      <a:pt x="72" y="45"/>
                    </a:lnTo>
                    <a:lnTo>
                      <a:pt x="72" y="43"/>
                    </a:lnTo>
                    <a:lnTo>
                      <a:pt x="70" y="43"/>
                    </a:lnTo>
                    <a:lnTo>
                      <a:pt x="68" y="43"/>
                    </a:lnTo>
                    <a:lnTo>
                      <a:pt x="68" y="45"/>
                    </a:lnTo>
                    <a:lnTo>
                      <a:pt x="68" y="47"/>
                    </a:lnTo>
                    <a:lnTo>
                      <a:pt x="70" y="47"/>
                    </a:lnTo>
                    <a:lnTo>
                      <a:pt x="70" y="49"/>
                    </a:lnTo>
                    <a:lnTo>
                      <a:pt x="70" y="51"/>
                    </a:lnTo>
                    <a:lnTo>
                      <a:pt x="72" y="53"/>
                    </a:lnTo>
                    <a:lnTo>
                      <a:pt x="70" y="53"/>
                    </a:lnTo>
                    <a:lnTo>
                      <a:pt x="70" y="54"/>
                    </a:lnTo>
                    <a:lnTo>
                      <a:pt x="70" y="56"/>
                    </a:lnTo>
                    <a:lnTo>
                      <a:pt x="72" y="56"/>
                    </a:lnTo>
                    <a:lnTo>
                      <a:pt x="72" y="58"/>
                    </a:lnTo>
                    <a:lnTo>
                      <a:pt x="70" y="58"/>
                    </a:lnTo>
                    <a:lnTo>
                      <a:pt x="68" y="58"/>
                    </a:lnTo>
                    <a:lnTo>
                      <a:pt x="66" y="58"/>
                    </a:lnTo>
                    <a:lnTo>
                      <a:pt x="66" y="60"/>
                    </a:lnTo>
                    <a:lnTo>
                      <a:pt x="64" y="60"/>
                    </a:lnTo>
                    <a:lnTo>
                      <a:pt x="64" y="62"/>
                    </a:lnTo>
                    <a:lnTo>
                      <a:pt x="62" y="62"/>
                    </a:lnTo>
                    <a:lnTo>
                      <a:pt x="62" y="64"/>
                    </a:lnTo>
                    <a:lnTo>
                      <a:pt x="62" y="66"/>
                    </a:lnTo>
                    <a:lnTo>
                      <a:pt x="62" y="68"/>
                    </a:lnTo>
                    <a:lnTo>
                      <a:pt x="62" y="70"/>
                    </a:lnTo>
                    <a:lnTo>
                      <a:pt x="62" y="68"/>
                    </a:lnTo>
                    <a:lnTo>
                      <a:pt x="60" y="68"/>
                    </a:lnTo>
                    <a:lnTo>
                      <a:pt x="60" y="66"/>
                    </a:lnTo>
                    <a:lnTo>
                      <a:pt x="58" y="66"/>
                    </a:lnTo>
                    <a:lnTo>
                      <a:pt x="56" y="66"/>
                    </a:lnTo>
                    <a:lnTo>
                      <a:pt x="54" y="66"/>
                    </a:lnTo>
                    <a:lnTo>
                      <a:pt x="52" y="66"/>
                    </a:lnTo>
                    <a:lnTo>
                      <a:pt x="52" y="68"/>
                    </a:lnTo>
                    <a:lnTo>
                      <a:pt x="51" y="66"/>
                    </a:lnTo>
                    <a:lnTo>
                      <a:pt x="51" y="64"/>
                    </a:lnTo>
                    <a:lnTo>
                      <a:pt x="49" y="64"/>
                    </a:lnTo>
                    <a:lnTo>
                      <a:pt x="49" y="66"/>
                    </a:lnTo>
                    <a:lnTo>
                      <a:pt x="47" y="66"/>
                    </a:lnTo>
                    <a:lnTo>
                      <a:pt x="47" y="68"/>
                    </a:lnTo>
                    <a:lnTo>
                      <a:pt x="47" y="66"/>
                    </a:lnTo>
                    <a:lnTo>
                      <a:pt x="45" y="64"/>
                    </a:lnTo>
                    <a:lnTo>
                      <a:pt x="45" y="66"/>
                    </a:lnTo>
                    <a:lnTo>
                      <a:pt x="43" y="66"/>
                    </a:lnTo>
                    <a:lnTo>
                      <a:pt x="43" y="64"/>
                    </a:lnTo>
                    <a:lnTo>
                      <a:pt x="41" y="66"/>
                    </a:lnTo>
                    <a:lnTo>
                      <a:pt x="41" y="64"/>
                    </a:lnTo>
                    <a:lnTo>
                      <a:pt x="39" y="64"/>
                    </a:lnTo>
                    <a:lnTo>
                      <a:pt x="39" y="66"/>
                    </a:lnTo>
                    <a:lnTo>
                      <a:pt x="39" y="64"/>
                    </a:lnTo>
                    <a:lnTo>
                      <a:pt x="37" y="64"/>
                    </a:lnTo>
                    <a:lnTo>
                      <a:pt x="35" y="64"/>
                    </a:lnTo>
                    <a:lnTo>
                      <a:pt x="35" y="62"/>
                    </a:lnTo>
                    <a:lnTo>
                      <a:pt x="33" y="62"/>
                    </a:lnTo>
                    <a:lnTo>
                      <a:pt x="31" y="62"/>
                    </a:lnTo>
                    <a:lnTo>
                      <a:pt x="29" y="62"/>
                    </a:lnTo>
                    <a:lnTo>
                      <a:pt x="27" y="62"/>
                    </a:lnTo>
                    <a:lnTo>
                      <a:pt x="25" y="62"/>
                    </a:lnTo>
                    <a:lnTo>
                      <a:pt x="25" y="60"/>
                    </a:lnTo>
                    <a:lnTo>
                      <a:pt x="23" y="60"/>
                    </a:lnTo>
                    <a:lnTo>
                      <a:pt x="22" y="60"/>
                    </a:lnTo>
                    <a:lnTo>
                      <a:pt x="20" y="60"/>
                    </a:lnTo>
                    <a:lnTo>
                      <a:pt x="18" y="60"/>
                    </a:lnTo>
                    <a:lnTo>
                      <a:pt x="16" y="60"/>
                    </a:lnTo>
                    <a:lnTo>
                      <a:pt x="14" y="60"/>
                    </a:lnTo>
                    <a:lnTo>
                      <a:pt x="12" y="60"/>
                    </a:lnTo>
                    <a:lnTo>
                      <a:pt x="10" y="60"/>
                    </a:lnTo>
                    <a:lnTo>
                      <a:pt x="10" y="62"/>
                    </a:lnTo>
                    <a:lnTo>
                      <a:pt x="10" y="64"/>
                    </a:lnTo>
                    <a:lnTo>
                      <a:pt x="8" y="64"/>
                    </a:lnTo>
                    <a:lnTo>
                      <a:pt x="6" y="64"/>
                    </a:lnTo>
                    <a:lnTo>
                      <a:pt x="4" y="64"/>
                    </a:lnTo>
                    <a:lnTo>
                      <a:pt x="4" y="66"/>
                    </a:lnTo>
                    <a:lnTo>
                      <a:pt x="4" y="64"/>
                    </a:lnTo>
                    <a:lnTo>
                      <a:pt x="4" y="62"/>
                    </a:lnTo>
                    <a:lnTo>
                      <a:pt x="4" y="60"/>
                    </a:lnTo>
                    <a:lnTo>
                      <a:pt x="6" y="60"/>
                    </a:lnTo>
                    <a:lnTo>
                      <a:pt x="6" y="58"/>
                    </a:lnTo>
                    <a:lnTo>
                      <a:pt x="4" y="58"/>
                    </a:lnTo>
                    <a:lnTo>
                      <a:pt x="4" y="56"/>
                    </a:lnTo>
                    <a:lnTo>
                      <a:pt x="2" y="56"/>
                    </a:lnTo>
                    <a:lnTo>
                      <a:pt x="0" y="56"/>
                    </a:lnTo>
                    <a:lnTo>
                      <a:pt x="2" y="54"/>
                    </a:lnTo>
                    <a:lnTo>
                      <a:pt x="2" y="53"/>
                    </a:lnTo>
                    <a:lnTo>
                      <a:pt x="4" y="53"/>
                    </a:lnTo>
                    <a:lnTo>
                      <a:pt x="4" y="51"/>
                    </a:lnTo>
                    <a:lnTo>
                      <a:pt x="6" y="51"/>
                    </a:lnTo>
                    <a:lnTo>
                      <a:pt x="8" y="51"/>
                    </a:lnTo>
                    <a:lnTo>
                      <a:pt x="8" y="49"/>
                    </a:lnTo>
                    <a:lnTo>
                      <a:pt x="8" y="47"/>
                    </a:lnTo>
                    <a:lnTo>
                      <a:pt x="8" y="45"/>
                    </a:lnTo>
                    <a:lnTo>
                      <a:pt x="6" y="45"/>
                    </a:lnTo>
                    <a:lnTo>
                      <a:pt x="8" y="45"/>
                    </a:lnTo>
                    <a:lnTo>
                      <a:pt x="8" y="43"/>
                    </a:lnTo>
                    <a:lnTo>
                      <a:pt x="6" y="43"/>
                    </a:lnTo>
                    <a:lnTo>
                      <a:pt x="6" y="41"/>
                    </a:lnTo>
                    <a:lnTo>
                      <a:pt x="6" y="39"/>
                    </a:lnTo>
                    <a:lnTo>
                      <a:pt x="4" y="37"/>
                    </a:lnTo>
                    <a:lnTo>
                      <a:pt x="4" y="35"/>
                    </a:lnTo>
                    <a:lnTo>
                      <a:pt x="4" y="33"/>
                    </a:lnTo>
                    <a:lnTo>
                      <a:pt x="6" y="33"/>
                    </a:lnTo>
                    <a:lnTo>
                      <a:pt x="8" y="33"/>
                    </a:lnTo>
                    <a:lnTo>
                      <a:pt x="10" y="33"/>
                    </a:lnTo>
                    <a:lnTo>
                      <a:pt x="12" y="33"/>
                    </a:lnTo>
                    <a:lnTo>
                      <a:pt x="14" y="31"/>
                    </a:lnTo>
                    <a:lnTo>
                      <a:pt x="14" y="33"/>
                    </a:lnTo>
                    <a:lnTo>
                      <a:pt x="14" y="31"/>
                    </a:lnTo>
                    <a:lnTo>
                      <a:pt x="14" y="29"/>
                    </a:lnTo>
                    <a:lnTo>
                      <a:pt x="16" y="29"/>
                    </a:lnTo>
                    <a:lnTo>
                      <a:pt x="18" y="29"/>
                    </a:lnTo>
                    <a:lnTo>
                      <a:pt x="18" y="27"/>
                    </a:lnTo>
                    <a:lnTo>
                      <a:pt x="18" y="29"/>
                    </a:lnTo>
                    <a:lnTo>
                      <a:pt x="20" y="29"/>
                    </a:lnTo>
                    <a:lnTo>
                      <a:pt x="20" y="27"/>
                    </a:lnTo>
                    <a:lnTo>
                      <a:pt x="22" y="29"/>
                    </a:lnTo>
                    <a:lnTo>
                      <a:pt x="20" y="29"/>
                    </a:lnTo>
                    <a:lnTo>
                      <a:pt x="22" y="29"/>
                    </a:lnTo>
                    <a:lnTo>
                      <a:pt x="20" y="29"/>
                    </a:lnTo>
                    <a:lnTo>
                      <a:pt x="22" y="29"/>
                    </a:lnTo>
                    <a:lnTo>
                      <a:pt x="23" y="29"/>
                    </a:lnTo>
                    <a:lnTo>
                      <a:pt x="23" y="27"/>
                    </a:lnTo>
                    <a:lnTo>
                      <a:pt x="22" y="27"/>
                    </a:lnTo>
                    <a:lnTo>
                      <a:pt x="22" y="25"/>
                    </a:lnTo>
                    <a:lnTo>
                      <a:pt x="22" y="24"/>
                    </a:lnTo>
                    <a:lnTo>
                      <a:pt x="22" y="22"/>
                    </a:lnTo>
                    <a:lnTo>
                      <a:pt x="22" y="20"/>
                    </a:lnTo>
                    <a:lnTo>
                      <a:pt x="23" y="20"/>
                    </a:lnTo>
                    <a:lnTo>
                      <a:pt x="23" y="18"/>
                    </a:lnTo>
                    <a:lnTo>
                      <a:pt x="25" y="18"/>
                    </a:lnTo>
                    <a:lnTo>
                      <a:pt x="27" y="18"/>
                    </a:lnTo>
                    <a:lnTo>
                      <a:pt x="27" y="16"/>
                    </a:lnTo>
                    <a:lnTo>
                      <a:pt x="29" y="16"/>
                    </a:lnTo>
                    <a:lnTo>
                      <a:pt x="29" y="14"/>
                    </a:lnTo>
                    <a:lnTo>
                      <a:pt x="31" y="14"/>
                    </a:lnTo>
                    <a:lnTo>
                      <a:pt x="29" y="14"/>
                    </a:lnTo>
                    <a:lnTo>
                      <a:pt x="27" y="14"/>
                    </a:lnTo>
                    <a:lnTo>
                      <a:pt x="27" y="12"/>
                    </a:lnTo>
                    <a:lnTo>
                      <a:pt x="29" y="12"/>
                    </a:lnTo>
                    <a:lnTo>
                      <a:pt x="29" y="10"/>
                    </a:lnTo>
                    <a:lnTo>
                      <a:pt x="29" y="8"/>
                    </a:lnTo>
                    <a:lnTo>
                      <a:pt x="31" y="8"/>
                    </a:lnTo>
                    <a:lnTo>
                      <a:pt x="31" y="6"/>
                    </a:lnTo>
                    <a:lnTo>
                      <a:pt x="33" y="6"/>
                    </a:lnTo>
                    <a:lnTo>
                      <a:pt x="35" y="6"/>
                    </a:lnTo>
                    <a:lnTo>
                      <a:pt x="37" y="6"/>
                    </a:lnTo>
                    <a:lnTo>
                      <a:pt x="37" y="4"/>
                    </a:lnTo>
                    <a:lnTo>
                      <a:pt x="39" y="4"/>
                    </a:lnTo>
                    <a:lnTo>
                      <a:pt x="39" y="2"/>
                    </a:lnTo>
                    <a:lnTo>
                      <a:pt x="41" y="2"/>
                    </a:lnTo>
                    <a:lnTo>
                      <a:pt x="41" y="0"/>
                    </a:lnTo>
                    <a:lnTo>
                      <a:pt x="43"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4" name="Freeform 1549"/>
              <p:cNvSpPr>
                <a:spLocks noEditPoints="1"/>
              </p:cNvSpPr>
              <p:nvPr/>
            </p:nvSpPr>
            <p:spPr bwMode="gray">
              <a:xfrm>
                <a:off x="4665764" y="2060837"/>
                <a:ext cx="10630" cy="1933"/>
              </a:xfrm>
              <a:custGeom>
                <a:avLst/>
                <a:gdLst>
                  <a:gd name="T0" fmla="*/ 11 w 11"/>
                  <a:gd name="T1" fmla="*/ 0 h 2"/>
                  <a:gd name="T2" fmla="*/ 11 w 11"/>
                  <a:gd name="T3" fmla="*/ 0 h 2"/>
                  <a:gd name="T4" fmla="*/ 11 w 11"/>
                  <a:gd name="T5" fmla="*/ 0 h 2"/>
                  <a:gd name="T6" fmla="*/ 9 w 11"/>
                  <a:gd name="T7" fmla="*/ 0 h 2"/>
                  <a:gd name="T8" fmla="*/ 9 w 11"/>
                  <a:gd name="T9" fmla="*/ 0 h 2"/>
                  <a:gd name="T10" fmla="*/ 0 w 11"/>
                  <a:gd name="T11" fmla="*/ 0 h 2"/>
                  <a:gd name="T12" fmla="*/ 0 w 11"/>
                  <a:gd name="T13" fmla="*/ 0 h 2"/>
                  <a:gd name="T14" fmla="*/ 0 w 11"/>
                  <a:gd name="T15" fmla="*/ 0 h 2"/>
                  <a:gd name="T16" fmla="*/ 0 w 11"/>
                  <a:gd name="T17" fmla="*/ 0 h 2"/>
                  <a:gd name="T18" fmla="*/ 0 w 11"/>
                  <a:gd name="T19" fmla="*/ 0 h 2"/>
                  <a:gd name="T20" fmla="*/ 5 w 11"/>
                  <a:gd name="T21" fmla="*/ 0 h 2"/>
                  <a:gd name="T22" fmla="*/ 5 w 11"/>
                  <a:gd name="T23" fmla="*/ 0 h 2"/>
                  <a:gd name="T24" fmla="*/ 5 w 11"/>
                  <a:gd name="T25" fmla="*/ 2 h 2"/>
                  <a:gd name="T26" fmla="*/ 5 w 11"/>
                  <a:gd name="T27" fmla="*/ 0 h 2"/>
                  <a:gd name="T28" fmla="*/ 7 w 11"/>
                  <a:gd name="T29" fmla="*/ 0 h 2"/>
                  <a:gd name="T30" fmla="*/ 7 w 11"/>
                  <a:gd name="T31" fmla="*/ 0 h 2"/>
                  <a:gd name="T32" fmla="*/ 7 w 11"/>
                  <a:gd name="T33" fmla="*/ 0 h 2"/>
                  <a:gd name="T34" fmla="*/ 7 w 11"/>
                  <a:gd name="T35" fmla="*/ 0 h 2"/>
                  <a:gd name="T36" fmla="*/ 7 w 11"/>
                  <a:gd name="T37" fmla="*/ 0 h 2"/>
                  <a:gd name="T38" fmla="*/ 7 w 11"/>
                  <a:gd name="T39" fmla="*/ 2 h 2"/>
                  <a:gd name="T40" fmla="*/ 7 w 11"/>
                  <a:gd name="T41" fmla="*/ 2 h 2"/>
                  <a:gd name="T42" fmla="*/ 7 w 11"/>
                  <a:gd name="T43" fmla="*/ 2 h 2"/>
                  <a:gd name="T44" fmla="*/ 7 w 11"/>
                  <a:gd name="T45" fmla="*/ 2 h 2"/>
                  <a:gd name="T46" fmla="*/ 7 w 11"/>
                  <a:gd name="T47" fmla="*/ 2 h 2"/>
                  <a:gd name="T48" fmla="*/ 7 w 11"/>
                  <a:gd name="T49" fmla="*/ 2 h 2"/>
                  <a:gd name="T50" fmla="*/ 7 w 11"/>
                  <a:gd name="T51" fmla="*/ 0 h 2"/>
                  <a:gd name="T52" fmla="*/ 5 w 11"/>
                  <a:gd name="T53" fmla="*/ 2 h 2"/>
                  <a:gd name="T54" fmla="*/ 5 w 11"/>
                  <a:gd name="T55" fmla="*/ 2 h 2"/>
                  <a:gd name="T56" fmla="*/ 5 w 11"/>
                  <a:gd name="T57" fmla="*/ 0 h 2"/>
                  <a:gd name="T58" fmla="*/ 5 w 11"/>
                  <a:gd name="T59" fmla="*/ 0 h 2"/>
                  <a:gd name="T60" fmla="*/ 5 w 11"/>
                  <a:gd name="T61" fmla="*/ 0 h 2"/>
                  <a:gd name="T62" fmla="*/ 5 w 11"/>
                  <a:gd name="T63" fmla="*/ 0 h 2"/>
                  <a:gd name="T64" fmla="*/ 5 w 11"/>
                  <a:gd name="T65" fmla="*/ 0 h 2"/>
                  <a:gd name="T66" fmla="*/ 3 w 11"/>
                  <a:gd name="T67" fmla="*/ 0 h 2"/>
                  <a:gd name="T68" fmla="*/ 3 w 11"/>
                  <a:gd name="T69" fmla="*/ 0 h 2"/>
                  <a:gd name="T70" fmla="*/ 3 w 11"/>
                  <a:gd name="T71" fmla="*/ 0 h 2"/>
                  <a:gd name="T72" fmla="*/ 3 w 11"/>
                  <a:gd name="T73" fmla="*/ 0 h 2"/>
                  <a:gd name="T74" fmla="*/ 1 w 11"/>
                  <a:gd name="T75" fmla="*/ 0 h 2"/>
                  <a:gd name="T76" fmla="*/ 1 w 11"/>
                  <a:gd name="T77" fmla="*/ 0 h 2"/>
                  <a:gd name="T78" fmla="*/ 1 w 11"/>
                  <a:gd name="T79" fmla="*/ 0 h 2"/>
                  <a:gd name="T80" fmla="*/ 1 w 11"/>
                  <a:gd name="T81" fmla="*/ 0 h 2"/>
                  <a:gd name="T82" fmla="*/ 1 w 11"/>
                  <a:gd name="T83" fmla="*/ 0 h 2"/>
                  <a:gd name="T84" fmla="*/ 0 w 11"/>
                  <a:gd name="T85" fmla="*/ 0 h 2"/>
                  <a:gd name="T86" fmla="*/ 0 w 11"/>
                  <a:gd name="T87" fmla="*/ 0 h 2"/>
                  <a:gd name="T88" fmla="*/ 0 w 11"/>
                  <a:gd name="T89" fmla="*/ 0 h 2"/>
                  <a:gd name="T90" fmla="*/ 0 w 11"/>
                  <a:gd name="T91" fmla="*/ 0 h 2"/>
                  <a:gd name="T92" fmla="*/ 1 w 11"/>
                  <a:gd name="T93" fmla="*/ 0 h 2"/>
                  <a:gd name="T94" fmla="*/ 1 w 11"/>
                  <a:gd name="T95" fmla="*/ 0 h 2"/>
                  <a:gd name="T96" fmla="*/ 1 w 11"/>
                  <a:gd name="T97" fmla="*/ 0 h 2"/>
                  <a:gd name="T98" fmla="*/ 1 w 11"/>
                  <a:gd name="T99" fmla="*/ 0 h 2"/>
                  <a:gd name="T100" fmla="*/ 3 w 11"/>
                  <a:gd name="T101" fmla="*/ 0 h 2"/>
                  <a:gd name="T102" fmla="*/ 3 w 11"/>
                  <a:gd name="T103" fmla="*/ 0 h 2"/>
                  <a:gd name="T104" fmla="*/ 3 w 11"/>
                  <a:gd name="T105" fmla="*/ 0 h 2"/>
                  <a:gd name="T106" fmla="*/ 5 w 11"/>
                  <a:gd name="T107" fmla="*/ 0 h 2"/>
                  <a:gd name="T108" fmla="*/ 5 w 11"/>
                  <a:gd name="T109" fmla="*/ 0 h 2"/>
                  <a:gd name="T110" fmla="*/ 5 w 11"/>
                  <a:gd name="T11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 h="2">
                    <a:moveTo>
                      <a:pt x="9" y="0"/>
                    </a:moveTo>
                    <a:lnTo>
                      <a:pt x="9" y="0"/>
                    </a:lnTo>
                    <a:lnTo>
                      <a:pt x="11" y="0"/>
                    </a:lnTo>
                    <a:lnTo>
                      <a:pt x="11" y="0"/>
                    </a:lnTo>
                    <a:lnTo>
                      <a:pt x="11" y="0"/>
                    </a:lnTo>
                    <a:lnTo>
                      <a:pt x="11" y="0"/>
                    </a:lnTo>
                    <a:lnTo>
                      <a:pt x="11" y="0"/>
                    </a:lnTo>
                    <a:lnTo>
                      <a:pt x="11" y="0"/>
                    </a:lnTo>
                    <a:lnTo>
                      <a:pt x="11" y="0"/>
                    </a:lnTo>
                    <a:lnTo>
                      <a:pt x="11" y="0"/>
                    </a:lnTo>
                    <a:lnTo>
                      <a:pt x="11" y="0"/>
                    </a:lnTo>
                    <a:lnTo>
                      <a:pt x="11" y="0"/>
                    </a:lnTo>
                    <a:lnTo>
                      <a:pt x="11" y="0"/>
                    </a:lnTo>
                    <a:lnTo>
                      <a:pt x="9" y="0"/>
                    </a:lnTo>
                    <a:lnTo>
                      <a:pt x="9" y="0"/>
                    </a:lnTo>
                    <a:lnTo>
                      <a:pt x="9" y="0"/>
                    </a:lnTo>
                    <a:lnTo>
                      <a:pt x="9" y="0"/>
                    </a:lnTo>
                    <a:lnTo>
                      <a:pt x="9" y="0"/>
                    </a:lnTo>
                    <a:lnTo>
                      <a:pt x="9" y="0"/>
                    </a:lnTo>
                    <a:lnTo>
                      <a:pt x="9" y="0"/>
                    </a:lnTo>
                    <a:lnTo>
                      <a:pt x="9" y="0"/>
                    </a:lnTo>
                    <a:lnTo>
                      <a:pt x="9" y="0"/>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moveTo>
                      <a:pt x="5" y="0"/>
                    </a:moveTo>
                    <a:lnTo>
                      <a:pt x="5" y="0"/>
                    </a:lnTo>
                    <a:lnTo>
                      <a:pt x="5" y="0"/>
                    </a:lnTo>
                    <a:lnTo>
                      <a:pt x="5" y="0"/>
                    </a:lnTo>
                    <a:lnTo>
                      <a:pt x="5" y="0"/>
                    </a:lnTo>
                    <a:lnTo>
                      <a:pt x="5" y="0"/>
                    </a:lnTo>
                    <a:lnTo>
                      <a:pt x="5" y="0"/>
                    </a:lnTo>
                    <a:lnTo>
                      <a:pt x="5" y="0"/>
                    </a:lnTo>
                    <a:lnTo>
                      <a:pt x="5" y="2"/>
                    </a:lnTo>
                    <a:lnTo>
                      <a:pt x="5" y="2"/>
                    </a:lnTo>
                    <a:lnTo>
                      <a:pt x="5" y="2"/>
                    </a:lnTo>
                    <a:lnTo>
                      <a:pt x="5" y="2"/>
                    </a:lnTo>
                    <a:lnTo>
                      <a:pt x="5" y="2"/>
                    </a:lnTo>
                    <a:lnTo>
                      <a:pt x="5" y="0"/>
                    </a:lnTo>
                    <a:lnTo>
                      <a:pt x="5"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0"/>
                    </a:lnTo>
                    <a:lnTo>
                      <a:pt x="7" y="0"/>
                    </a:lnTo>
                    <a:lnTo>
                      <a:pt x="7" y="0"/>
                    </a:lnTo>
                    <a:lnTo>
                      <a:pt x="7" y="0"/>
                    </a:lnTo>
                    <a:lnTo>
                      <a:pt x="7" y="2"/>
                    </a:lnTo>
                    <a:lnTo>
                      <a:pt x="7" y="2"/>
                    </a:lnTo>
                    <a:lnTo>
                      <a:pt x="5" y="2"/>
                    </a:lnTo>
                    <a:lnTo>
                      <a:pt x="5" y="2"/>
                    </a:lnTo>
                    <a:lnTo>
                      <a:pt x="5" y="2"/>
                    </a:lnTo>
                    <a:lnTo>
                      <a:pt x="5" y="2"/>
                    </a:lnTo>
                    <a:lnTo>
                      <a:pt x="5" y="2"/>
                    </a:lnTo>
                    <a:lnTo>
                      <a:pt x="5" y="2"/>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3" y="0"/>
                    </a:lnTo>
                    <a:lnTo>
                      <a:pt x="3" y="0"/>
                    </a:lnTo>
                    <a:lnTo>
                      <a:pt x="3" y="0"/>
                    </a:lnTo>
                    <a:lnTo>
                      <a:pt x="3" y="0"/>
                    </a:lnTo>
                    <a:lnTo>
                      <a:pt x="3" y="0"/>
                    </a:lnTo>
                    <a:lnTo>
                      <a:pt x="3" y="0"/>
                    </a:lnTo>
                    <a:lnTo>
                      <a:pt x="3" y="0"/>
                    </a:lnTo>
                    <a:lnTo>
                      <a:pt x="3" y="0"/>
                    </a:lnTo>
                    <a:lnTo>
                      <a:pt x="3" y="0"/>
                    </a:lnTo>
                    <a:lnTo>
                      <a:pt x="3" y="0"/>
                    </a:lnTo>
                    <a:lnTo>
                      <a:pt x="3"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5" name="Freeform 1550"/>
              <p:cNvSpPr>
                <a:spLocks noEditPoints="1"/>
              </p:cNvSpPr>
              <p:nvPr/>
            </p:nvSpPr>
            <p:spPr bwMode="gray">
              <a:xfrm>
                <a:off x="4665764" y="2055038"/>
                <a:ext cx="14496" cy="7731"/>
              </a:xfrm>
              <a:custGeom>
                <a:avLst/>
                <a:gdLst>
                  <a:gd name="T0" fmla="*/ 0 w 15"/>
                  <a:gd name="T1" fmla="*/ 6 h 8"/>
                  <a:gd name="T2" fmla="*/ 0 w 15"/>
                  <a:gd name="T3" fmla="*/ 6 h 8"/>
                  <a:gd name="T4" fmla="*/ 11 w 15"/>
                  <a:gd name="T5" fmla="*/ 4 h 8"/>
                  <a:gd name="T6" fmla="*/ 11 w 15"/>
                  <a:gd name="T7" fmla="*/ 4 h 8"/>
                  <a:gd name="T8" fmla="*/ 9 w 15"/>
                  <a:gd name="T9" fmla="*/ 4 h 8"/>
                  <a:gd name="T10" fmla="*/ 9 w 15"/>
                  <a:gd name="T11" fmla="*/ 6 h 8"/>
                  <a:gd name="T12" fmla="*/ 11 w 15"/>
                  <a:gd name="T13" fmla="*/ 6 h 8"/>
                  <a:gd name="T14" fmla="*/ 9 w 15"/>
                  <a:gd name="T15" fmla="*/ 6 h 8"/>
                  <a:gd name="T16" fmla="*/ 9 w 15"/>
                  <a:gd name="T17" fmla="*/ 6 h 8"/>
                  <a:gd name="T18" fmla="*/ 9 w 15"/>
                  <a:gd name="T19" fmla="*/ 6 h 8"/>
                  <a:gd name="T20" fmla="*/ 9 w 15"/>
                  <a:gd name="T21" fmla="*/ 6 h 8"/>
                  <a:gd name="T22" fmla="*/ 9 w 15"/>
                  <a:gd name="T23" fmla="*/ 6 h 8"/>
                  <a:gd name="T24" fmla="*/ 9 w 15"/>
                  <a:gd name="T25" fmla="*/ 6 h 8"/>
                  <a:gd name="T26" fmla="*/ 9 w 15"/>
                  <a:gd name="T27" fmla="*/ 6 h 8"/>
                  <a:gd name="T28" fmla="*/ 9 w 15"/>
                  <a:gd name="T29" fmla="*/ 6 h 8"/>
                  <a:gd name="T30" fmla="*/ 7 w 15"/>
                  <a:gd name="T31" fmla="*/ 6 h 8"/>
                  <a:gd name="T32" fmla="*/ 7 w 15"/>
                  <a:gd name="T33" fmla="*/ 6 h 8"/>
                  <a:gd name="T34" fmla="*/ 7 w 15"/>
                  <a:gd name="T35" fmla="*/ 6 h 8"/>
                  <a:gd name="T36" fmla="*/ 7 w 15"/>
                  <a:gd name="T37" fmla="*/ 6 h 8"/>
                  <a:gd name="T38" fmla="*/ 7 w 15"/>
                  <a:gd name="T39" fmla="*/ 6 h 8"/>
                  <a:gd name="T40" fmla="*/ 7 w 15"/>
                  <a:gd name="T41" fmla="*/ 6 h 8"/>
                  <a:gd name="T42" fmla="*/ 7 w 15"/>
                  <a:gd name="T43" fmla="*/ 6 h 8"/>
                  <a:gd name="T44" fmla="*/ 7 w 15"/>
                  <a:gd name="T45" fmla="*/ 6 h 8"/>
                  <a:gd name="T46" fmla="*/ 5 w 15"/>
                  <a:gd name="T47" fmla="*/ 6 h 8"/>
                  <a:gd name="T48" fmla="*/ 5 w 15"/>
                  <a:gd name="T49" fmla="*/ 8 h 8"/>
                  <a:gd name="T50" fmla="*/ 5 w 15"/>
                  <a:gd name="T51" fmla="*/ 6 h 8"/>
                  <a:gd name="T52" fmla="*/ 5 w 15"/>
                  <a:gd name="T53" fmla="*/ 6 h 8"/>
                  <a:gd name="T54" fmla="*/ 5 w 15"/>
                  <a:gd name="T55" fmla="*/ 6 h 8"/>
                  <a:gd name="T56" fmla="*/ 5 w 15"/>
                  <a:gd name="T57" fmla="*/ 6 h 8"/>
                  <a:gd name="T58" fmla="*/ 5 w 15"/>
                  <a:gd name="T59" fmla="*/ 6 h 8"/>
                  <a:gd name="T60" fmla="*/ 3 w 15"/>
                  <a:gd name="T61" fmla="*/ 6 h 8"/>
                  <a:gd name="T62" fmla="*/ 3 w 15"/>
                  <a:gd name="T63" fmla="*/ 6 h 8"/>
                  <a:gd name="T64" fmla="*/ 3 w 15"/>
                  <a:gd name="T65" fmla="*/ 6 h 8"/>
                  <a:gd name="T66" fmla="*/ 1 w 15"/>
                  <a:gd name="T67" fmla="*/ 6 h 8"/>
                  <a:gd name="T68" fmla="*/ 1 w 15"/>
                  <a:gd name="T69" fmla="*/ 6 h 8"/>
                  <a:gd name="T70" fmla="*/ 1 w 15"/>
                  <a:gd name="T71" fmla="*/ 6 h 8"/>
                  <a:gd name="T72" fmla="*/ 1 w 15"/>
                  <a:gd name="T73" fmla="*/ 6 h 8"/>
                  <a:gd name="T74" fmla="*/ 0 w 15"/>
                  <a:gd name="T75" fmla="*/ 6 h 8"/>
                  <a:gd name="T76" fmla="*/ 0 w 15"/>
                  <a:gd name="T77" fmla="*/ 6 h 8"/>
                  <a:gd name="T78" fmla="*/ 1 w 15"/>
                  <a:gd name="T79" fmla="*/ 6 h 8"/>
                  <a:gd name="T80" fmla="*/ 1 w 15"/>
                  <a:gd name="T81" fmla="*/ 6 h 8"/>
                  <a:gd name="T82" fmla="*/ 1 w 15"/>
                  <a:gd name="T83" fmla="*/ 4 h 8"/>
                  <a:gd name="T84" fmla="*/ 1 w 15"/>
                  <a:gd name="T85" fmla="*/ 4 h 8"/>
                  <a:gd name="T86" fmla="*/ 5 w 15"/>
                  <a:gd name="T87" fmla="*/ 4 h 8"/>
                  <a:gd name="T88" fmla="*/ 9 w 15"/>
                  <a:gd name="T89" fmla="*/ 2 h 8"/>
                  <a:gd name="T90" fmla="*/ 11 w 15"/>
                  <a:gd name="T91" fmla="*/ 2 h 8"/>
                  <a:gd name="T92" fmla="*/ 13 w 15"/>
                  <a:gd name="T93" fmla="*/ 2 h 8"/>
                  <a:gd name="T94" fmla="*/ 15 w 15"/>
                  <a:gd name="T95" fmla="*/ 0 h 8"/>
                  <a:gd name="T96" fmla="*/ 15 w 15"/>
                  <a:gd name="T97" fmla="*/ 0 h 8"/>
                  <a:gd name="T98" fmla="*/ 15 w 15"/>
                  <a:gd name="T99" fmla="*/ 0 h 8"/>
                  <a:gd name="T100" fmla="*/ 13 w 15"/>
                  <a:gd name="T10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8">
                    <a:moveTo>
                      <a:pt x="0" y="6"/>
                    </a:moveTo>
                    <a:lnTo>
                      <a:pt x="0" y="6"/>
                    </a:lnTo>
                    <a:lnTo>
                      <a:pt x="0" y="6"/>
                    </a:lnTo>
                    <a:lnTo>
                      <a:pt x="0" y="6"/>
                    </a:lnTo>
                    <a:lnTo>
                      <a:pt x="0" y="6"/>
                    </a:lnTo>
                    <a:lnTo>
                      <a:pt x="0" y="6"/>
                    </a:lnTo>
                    <a:lnTo>
                      <a:pt x="0" y="6"/>
                    </a:lnTo>
                    <a:lnTo>
                      <a:pt x="0" y="6"/>
                    </a:lnTo>
                    <a:lnTo>
                      <a:pt x="0" y="6"/>
                    </a:lnTo>
                    <a:close/>
                    <a:moveTo>
                      <a:pt x="11" y="2"/>
                    </a:moveTo>
                    <a:lnTo>
                      <a:pt x="11" y="4"/>
                    </a:lnTo>
                    <a:lnTo>
                      <a:pt x="11" y="4"/>
                    </a:lnTo>
                    <a:lnTo>
                      <a:pt x="11" y="4"/>
                    </a:lnTo>
                    <a:lnTo>
                      <a:pt x="11" y="4"/>
                    </a:lnTo>
                    <a:lnTo>
                      <a:pt x="11" y="4"/>
                    </a:lnTo>
                    <a:lnTo>
                      <a:pt x="11" y="4"/>
                    </a:lnTo>
                    <a:lnTo>
                      <a:pt x="11" y="4"/>
                    </a:lnTo>
                    <a:lnTo>
                      <a:pt x="11" y="4"/>
                    </a:lnTo>
                    <a:lnTo>
                      <a:pt x="9" y="4"/>
                    </a:lnTo>
                    <a:lnTo>
                      <a:pt x="9" y="4"/>
                    </a:lnTo>
                    <a:lnTo>
                      <a:pt x="9" y="4"/>
                    </a:lnTo>
                    <a:lnTo>
                      <a:pt x="9" y="4"/>
                    </a:lnTo>
                    <a:lnTo>
                      <a:pt x="9" y="6"/>
                    </a:lnTo>
                    <a:lnTo>
                      <a:pt x="9" y="6"/>
                    </a:lnTo>
                    <a:lnTo>
                      <a:pt x="9" y="6"/>
                    </a:lnTo>
                    <a:lnTo>
                      <a:pt x="11" y="6"/>
                    </a:lnTo>
                    <a:lnTo>
                      <a:pt x="11" y="6"/>
                    </a:lnTo>
                    <a:lnTo>
                      <a:pt x="11" y="6"/>
                    </a:lnTo>
                    <a:lnTo>
                      <a:pt x="11" y="6"/>
                    </a:lnTo>
                    <a:lnTo>
                      <a:pt x="11" y="6"/>
                    </a:lnTo>
                    <a:lnTo>
                      <a:pt x="11"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5" y="6"/>
                    </a:lnTo>
                    <a:lnTo>
                      <a:pt x="5" y="6"/>
                    </a:lnTo>
                    <a:lnTo>
                      <a:pt x="5" y="8"/>
                    </a:lnTo>
                    <a:lnTo>
                      <a:pt x="5" y="8"/>
                    </a:lnTo>
                    <a:lnTo>
                      <a:pt x="5" y="8"/>
                    </a:lnTo>
                    <a:lnTo>
                      <a:pt x="5" y="8"/>
                    </a:lnTo>
                    <a:lnTo>
                      <a:pt x="5" y="8"/>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3" y="6"/>
                    </a:lnTo>
                    <a:lnTo>
                      <a:pt x="3" y="6"/>
                    </a:lnTo>
                    <a:lnTo>
                      <a:pt x="3" y="6"/>
                    </a:lnTo>
                    <a:lnTo>
                      <a:pt x="3" y="6"/>
                    </a:lnTo>
                    <a:lnTo>
                      <a:pt x="3" y="6"/>
                    </a:lnTo>
                    <a:lnTo>
                      <a:pt x="3" y="6"/>
                    </a:lnTo>
                    <a:lnTo>
                      <a:pt x="3" y="6"/>
                    </a:lnTo>
                    <a:lnTo>
                      <a:pt x="3" y="6"/>
                    </a:lnTo>
                    <a:lnTo>
                      <a:pt x="3" y="6"/>
                    </a:lnTo>
                    <a:lnTo>
                      <a:pt x="3" y="6"/>
                    </a:lnTo>
                    <a:lnTo>
                      <a:pt x="3"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lnTo>
                      <a:pt x="1" y="6"/>
                    </a:lnTo>
                    <a:lnTo>
                      <a:pt x="1" y="6"/>
                    </a:lnTo>
                    <a:lnTo>
                      <a:pt x="1" y="4"/>
                    </a:lnTo>
                    <a:lnTo>
                      <a:pt x="1" y="4"/>
                    </a:lnTo>
                    <a:lnTo>
                      <a:pt x="1" y="4"/>
                    </a:lnTo>
                    <a:lnTo>
                      <a:pt x="1" y="4"/>
                    </a:lnTo>
                    <a:lnTo>
                      <a:pt x="1" y="4"/>
                    </a:lnTo>
                    <a:lnTo>
                      <a:pt x="1" y="4"/>
                    </a:lnTo>
                    <a:lnTo>
                      <a:pt x="1" y="4"/>
                    </a:lnTo>
                    <a:lnTo>
                      <a:pt x="1" y="4"/>
                    </a:lnTo>
                    <a:lnTo>
                      <a:pt x="3" y="4"/>
                    </a:lnTo>
                    <a:lnTo>
                      <a:pt x="3" y="4"/>
                    </a:lnTo>
                    <a:lnTo>
                      <a:pt x="5" y="4"/>
                    </a:lnTo>
                    <a:lnTo>
                      <a:pt x="5" y="4"/>
                    </a:lnTo>
                    <a:lnTo>
                      <a:pt x="5" y="4"/>
                    </a:lnTo>
                    <a:lnTo>
                      <a:pt x="7" y="4"/>
                    </a:lnTo>
                    <a:lnTo>
                      <a:pt x="9" y="4"/>
                    </a:lnTo>
                    <a:lnTo>
                      <a:pt x="9" y="2"/>
                    </a:lnTo>
                    <a:lnTo>
                      <a:pt x="9" y="4"/>
                    </a:lnTo>
                    <a:lnTo>
                      <a:pt x="9" y="2"/>
                    </a:lnTo>
                    <a:lnTo>
                      <a:pt x="11" y="2"/>
                    </a:lnTo>
                    <a:lnTo>
                      <a:pt x="11" y="2"/>
                    </a:lnTo>
                    <a:lnTo>
                      <a:pt x="11" y="2"/>
                    </a:lnTo>
                    <a:lnTo>
                      <a:pt x="11" y="2"/>
                    </a:lnTo>
                    <a:lnTo>
                      <a:pt x="13" y="2"/>
                    </a:lnTo>
                    <a:lnTo>
                      <a:pt x="13" y="2"/>
                    </a:lnTo>
                    <a:lnTo>
                      <a:pt x="13" y="2"/>
                    </a:lnTo>
                    <a:lnTo>
                      <a:pt x="13" y="0"/>
                    </a:lnTo>
                    <a:lnTo>
                      <a:pt x="15" y="0"/>
                    </a:lnTo>
                    <a:lnTo>
                      <a:pt x="15" y="0"/>
                    </a:lnTo>
                    <a:lnTo>
                      <a:pt x="15" y="0"/>
                    </a:lnTo>
                    <a:lnTo>
                      <a:pt x="15" y="0"/>
                    </a:lnTo>
                    <a:lnTo>
                      <a:pt x="15" y="0"/>
                    </a:lnTo>
                    <a:lnTo>
                      <a:pt x="15" y="0"/>
                    </a:lnTo>
                    <a:lnTo>
                      <a:pt x="15" y="0"/>
                    </a:lnTo>
                    <a:lnTo>
                      <a:pt x="15" y="0"/>
                    </a:lnTo>
                    <a:lnTo>
                      <a:pt x="15" y="0"/>
                    </a:lnTo>
                    <a:lnTo>
                      <a:pt x="15" y="0"/>
                    </a:lnTo>
                    <a:lnTo>
                      <a:pt x="15" y="0"/>
                    </a:lnTo>
                    <a:lnTo>
                      <a:pt x="15" y="0"/>
                    </a:lnTo>
                    <a:lnTo>
                      <a:pt x="15" y="2"/>
                    </a:lnTo>
                    <a:lnTo>
                      <a:pt x="13" y="2"/>
                    </a:lnTo>
                    <a:lnTo>
                      <a:pt x="11"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6" name="Freeform 1551"/>
              <p:cNvSpPr>
                <a:spLocks noEditPoints="1"/>
              </p:cNvSpPr>
              <p:nvPr/>
            </p:nvSpPr>
            <p:spPr bwMode="gray">
              <a:xfrm>
                <a:off x="4661899" y="2060837"/>
                <a:ext cx="14496" cy="4832"/>
              </a:xfrm>
              <a:custGeom>
                <a:avLst/>
                <a:gdLst>
                  <a:gd name="T0" fmla="*/ 13 w 15"/>
                  <a:gd name="T1" fmla="*/ 2 h 5"/>
                  <a:gd name="T2" fmla="*/ 13 w 15"/>
                  <a:gd name="T3" fmla="*/ 2 h 5"/>
                  <a:gd name="T4" fmla="*/ 13 w 15"/>
                  <a:gd name="T5" fmla="*/ 2 h 5"/>
                  <a:gd name="T6" fmla="*/ 13 w 15"/>
                  <a:gd name="T7" fmla="*/ 2 h 5"/>
                  <a:gd name="T8" fmla="*/ 13 w 15"/>
                  <a:gd name="T9" fmla="*/ 2 h 5"/>
                  <a:gd name="T10" fmla="*/ 13 w 15"/>
                  <a:gd name="T11" fmla="*/ 2 h 5"/>
                  <a:gd name="T12" fmla="*/ 15 w 15"/>
                  <a:gd name="T13" fmla="*/ 0 h 5"/>
                  <a:gd name="T14" fmla="*/ 15 w 15"/>
                  <a:gd name="T15" fmla="*/ 0 h 5"/>
                  <a:gd name="T16" fmla="*/ 15 w 15"/>
                  <a:gd name="T17" fmla="*/ 2 h 5"/>
                  <a:gd name="T18" fmla="*/ 15 w 15"/>
                  <a:gd name="T19" fmla="*/ 2 h 5"/>
                  <a:gd name="T20" fmla="*/ 13 w 15"/>
                  <a:gd name="T21" fmla="*/ 2 h 5"/>
                  <a:gd name="T22" fmla="*/ 13 w 15"/>
                  <a:gd name="T23" fmla="*/ 2 h 5"/>
                  <a:gd name="T24" fmla="*/ 13 w 15"/>
                  <a:gd name="T25" fmla="*/ 2 h 5"/>
                  <a:gd name="T26" fmla="*/ 13 w 15"/>
                  <a:gd name="T27" fmla="*/ 0 h 5"/>
                  <a:gd name="T28" fmla="*/ 13 w 15"/>
                  <a:gd name="T29" fmla="*/ 0 h 5"/>
                  <a:gd name="T30" fmla="*/ 13 w 15"/>
                  <a:gd name="T31" fmla="*/ 0 h 5"/>
                  <a:gd name="T32" fmla="*/ 4 w 15"/>
                  <a:gd name="T33" fmla="*/ 0 h 5"/>
                  <a:gd name="T34" fmla="*/ 5 w 15"/>
                  <a:gd name="T35" fmla="*/ 0 h 5"/>
                  <a:gd name="T36" fmla="*/ 5 w 15"/>
                  <a:gd name="T37" fmla="*/ 0 h 5"/>
                  <a:gd name="T38" fmla="*/ 5 w 15"/>
                  <a:gd name="T39" fmla="*/ 0 h 5"/>
                  <a:gd name="T40" fmla="*/ 5 w 15"/>
                  <a:gd name="T41" fmla="*/ 0 h 5"/>
                  <a:gd name="T42" fmla="*/ 7 w 15"/>
                  <a:gd name="T43" fmla="*/ 0 h 5"/>
                  <a:gd name="T44" fmla="*/ 7 w 15"/>
                  <a:gd name="T45" fmla="*/ 0 h 5"/>
                  <a:gd name="T46" fmla="*/ 7 w 15"/>
                  <a:gd name="T47" fmla="*/ 0 h 5"/>
                  <a:gd name="T48" fmla="*/ 9 w 15"/>
                  <a:gd name="T49" fmla="*/ 0 h 5"/>
                  <a:gd name="T50" fmla="*/ 9 w 15"/>
                  <a:gd name="T51" fmla="*/ 0 h 5"/>
                  <a:gd name="T52" fmla="*/ 9 w 15"/>
                  <a:gd name="T53" fmla="*/ 0 h 5"/>
                  <a:gd name="T54" fmla="*/ 9 w 15"/>
                  <a:gd name="T55" fmla="*/ 0 h 5"/>
                  <a:gd name="T56" fmla="*/ 9 w 15"/>
                  <a:gd name="T57" fmla="*/ 0 h 5"/>
                  <a:gd name="T58" fmla="*/ 9 w 15"/>
                  <a:gd name="T59" fmla="*/ 2 h 5"/>
                  <a:gd name="T60" fmla="*/ 11 w 15"/>
                  <a:gd name="T61" fmla="*/ 0 h 5"/>
                  <a:gd name="T62" fmla="*/ 11 w 15"/>
                  <a:gd name="T63" fmla="*/ 2 h 5"/>
                  <a:gd name="T64" fmla="*/ 11 w 15"/>
                  <a:gd name="T65" fmla="*/ 2 h 5"/>
                  <a:gd name="T66" fmla="*/ 11 w 15"/>
                  <a:gd name="T67" fmla="*/ 2 h 5"/>
                  <a:gd name="T68" fmla="*/ 11 w 15"/>
                  <a:gd name="T69" fmla="*/ 2 h 5"/>
                  <a:gd name="T70" fmla="*/ 11 w 15"/>
                  <a:gd name="T71" fmla="*/ 2 h 5"/>
                  <a:gd name="T72" fmla="*/ 11 w 15"/>
                  <a:gd name="T73" fmla="*/ 2 h 5"/>
                  <a:gd name="T74" fmla="*/ 11 w 15"/>
                  <a:gd name="T75" fmla="*/ 4 h 5"/>
                  <a:gd name="T76" fmla="*/ 11 w 15"/>
                  <a:gd name="T77" fmla="*/ 4 h 5"/>
                  <a:gd name="T78" fmla="*/ 9 w 15"/>
                  <a:gd name="T79" fmla="*/ 4 h 5"/>
                  <a:gd name="T80" fmla="*/ 9 w 15"/>
                  <a:gd name="T81" fmla="*/ 4 h 5"/>
                  <a:gd name="T82" fmla="*/ 7 w 15"/>
                  <a:gd name="T83" fmla="*/ 4 h 5"/>
                  <a:gd name="T84" fmla="*/ 5 w 15"/>
                  <a:gd name="T85" fmla="*/ 5 h 5"/>
                  <a:gd name="T86" fmla="*/ 5 w 15"/>
                  <a:gd name="T87" fmla="*/ 4 h 5"/>
                  <a:gd name="T88" fmla="*/ 5 w 15"/>
                  <a:gd name="T89" fmla="*/ 4 h 5"/>
                  <a:gd name="T90" fmla="*/ 5 w 15"/>
                  <a:gd name="T91" fmla="*/ 4 h 5"/>
                  <a:gd name="T92" fmla="*/ 5 w 15"/>
                  <a:gd name="T93" fmla="*/ 4 h 5"/>
                  <a:gd name="T94" fmla="*/ 5 w 15"/>
                  <a:gd name="T95" fmla="*/ 4 h 5"/>
                  <a:gd name="T96" fmla="*/ 4 w 15"/>
                  <a:gd name="T97" fmla="*/ 4 h 5"/>
                  <a:gd name="T98" fmla="*/ 4 w 15"/>
                  <a:gd name="T99" fmla="*/ 4 h 5"/>
                  <a:gd name="T100" fmla="*/ 2 w 15"/>
                  <a:gd name="T101" fmla="*/ 4 h 5"/>
                  <a:gd name="T102" fmla="*/ 2 w 15"/>
                  <a:gd name="T103" fmla="*/ 4 h 5"/>
                  <a:gd name="T104" fmla="*/ 2 w 15"/>
                  <a:gd name="T105" fmla="*/ 2 h 5"/>
                  <a:gd name="T106" fmla="*/ 2 w 15"/>
                  <a:gd name="T107" fmla="*/ 2 h 5"/>
                  <a:gd name="T108" fmla="*/ 0 w 15"/>
                  <a:gd name="T109" fmla="*/ 0 h 5"/>
                  <a:gd name="T110" fmla="*/ 0 w 15"/>
                  <a:gd name="T111" fmla="*/ 0 h 5"/>
                  <a:gd name="T112" fmla="*/ 2 w 15"/>
                  <a:gd name="T113" fmla="*/ 0 h 5"/>
                  <a:gd name="T114" fmla="*/ 2 w 15"/>
                  <a:gd name="T115" fmla="*/ 0 h 5"/>
                  <a:gd name="T116" fmla="*/ 4 w 15"/>
                  <a:gd name="T117" fmla="*/ 0 h 5"/>
                  <a:gd name="T118" fmla="*/ 4 w 15"/>
                  <a:gd name="T119" fmla="*/ 0 h 5"/>
                  <a:gd name="T120" fmla="*/ 4 w 15"/>
                  <a:gd name="T1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5">
                    <a:moveTo>
                      <a:pt x="13" y="2"/>
                    </a:move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close/>
                    <a:moveTo>
                      <a:pt x="13" y="2"/>
                    </a:moveTo>
                    <a:lnTo>
                      <a:pt x="13" y="2"/>
                    </a:lnTo>
                    <a:lnTo>
                      <a:pt x="13" y="2"/>
                    </a:lnTo>
                    <a:lnTo>
                      <a:pt x="13" y="2"/>
                    </a:lnTo>
                    <a:lnTo>
                      <a:pt x="13" y="2"/>
                    </a:lnTo>
                    <a:lnTo>
                      <a:pt x="13" y="2"/>
                    </a:lnTo>
                    <a:lnTo>
                      <a:pt x="13" y="2"/>
                    </a:lnTo>
                    <a:lnTo>
                      <a:pt x="13" y="2"/>
                    </a:lnTo>
                    <a:lnTo>
                      <a:pt x="13" y="2"/>
                    </a:lnTo>
                    <a:lnTo>
                      <a:pt x="13" y="2"/>
                    </a:lnTo>
                    <a:close/>
                    <a:moveTo>
                      <a:pt x="13" y="0"/>
                    </a:moveTo>
                    <a:lnTo>
                      <a:pt x="13" y="0"/>
                    </a:lnTo>
                    <a:lnTo>
                      <a:pt x="13" y="0"/>
                    </a:lnTo>
                    <a:lnTo>
                      <a:pt x="15" y="0"/>
                    </a:lnTo>
                    <a:lnTo>
                      <a:pt x="15" y="0"/>
                    </a:lnTo>
                    <a:lnTo>
                      <a:pt x="15" y="0"/>
                    </a:lnTo>
                    <a:lnTo>
                      <a:pt x="15" y="0"/>
                    </a:lnTo>
                    <a:lnTo>
                      <a:pt x="15" y="0"/>
                    </a:lnTo>
                    <a:lnTo>
                      <a:pt x="15" y="0"/>
                    </a:lnTo>
                    <a:lnTo>
                      <a:pt x="15" y="0"/>
                    </a:lnTo>
                    <a:lnTo>
                      <a:pt x="15" y="0"/>
                    </a:lnTo>
                    <a:lnTo>
                      <a:pt x="15" y="0"/>
                    </a:lnTo>
                    <a:lnTo>
                      <a:pt x="15" y="0"/>
                    </a:lnTo>
                    <a:lnTo>
                      <a:pt x="15" y="2"/>
                    </a:lnTo>
                    <a:lnTo>
                      <a:pt x="15" y="2"/>
                    </a:lnTo>
                    <a:lnTo>
                      <a:pt x="15" y="2"/>
                    </a:lnTo>
                    <a:lnTo>
                      <a:pt x="15" y="2"/>
                    </a:lnTo>
                    <a:lnTo>
                      <a:pt x="15" y="2"/>
                    </a:lnTo>
                    <a:lnTo>
                      <a:pt x="15" y="2"/>
                    </a:lnTo>
                    <a:lnTo>
                      <a:pt x="15" y="2"/>
                    </a:lnTo>
                    <a:lnTo>
                      <a:pt x="15" y="2"/>
                    </a:lnTo>
                    <a:lnTo>
                      <a:pt x="15" y="2"/>
                    </a:lnTo>
                    <a:lnTo>
                      <a:pt x="15"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close/>
                    <a:moveTo>
                      <a:pt x="4" y="0"/>
                    </a:move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2"/>
                    </a:lnTo>
                    <a:lnTo>
                      <a:pt x="9" y="2"/>
                    </a:lnTo>
                    <a:lnTo>
                      <a:pt x="9" y="2"/>
                    </a:lnTo>
                    <a:lnTo>
                      <a:pt x="9" y="2"/>
                    </a:lnTo>
                    <a:lnTo>
                      <a:pt x="9" y="2"/>
                    </a:lnTo>
                    <a:lnTo>
                      <a:pt x="9" y="2"/>
                    </a:lnTo>
                    <a:lnTo>
                      <a:pt x="11" y="2"/>
                    </a:lnTo>
                    <a:lnTo>
                      <a:pt x="11" y="2"/>
                    </a:lnTo>
                    <a:lnTo>
                      <a:pt x="11" y="0"/>
                    </a:lnTo>
                    <a:lnTo>
                      <a:pt x="11" y="0"/>
                    </a:lnTo>
                    <a:lnTo>
                      <a:pt x="11" y="0"/>
                    </a:lnTo>
                    <a:lnTo>
                      <a:pt x="11" y="0"/>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4"/>
                    </a:lnTo>
                    <a:lnTo>
                      <a:pt x="11" y="4"/>
                    </a:lnTo>
                    <a:lnTo>
                      <a:pt x="11" y="4"/>
                    </a:lnTo>
                    <a:lnTo>
                      <a:pt x="11" y="4"/>
                    </a:lnTo>
                    <a:lnTo>
                      <a:pt x="11" y="4"/>
                    </a:lnTo>
                    <a:lnTo>
                      <a:pt x="11" y="4"/>
                    </a:lnTo>
                    <a:lnTo>
                      <a:pt x="11" y="4"/>
                    </a:lnTo>
                    <a:lnTo>
                      <a:pt x="11" y="4"/>
                    </a:lnTo>
                    <a:lnTo>
                      <a:pt x="11" y="4"/>
                    </a:lnTo>
                    <a:lnTo>
                      <a:pt x="9" y="4"/>
                    </a:lnTo>
                    <a:lnTo>
                      <a:pt x="9" y="4"/>
                    </a:lnTo>
                    <a:lnTo>
                      <a:pt x="9" y="4"/>
                    </a:lnTo>
                    <a:lnTo>
                      <a:pt x="9" y="4"/>
                    </a:lnTo>
                    <a:lnTo>
                      <a:pt x="9" y="4"/>
                    </a:lnTo>
                    <a:lnTo>
                      <a:pt x="9" y="4"/>
                    </a:lnTo>
                    <a:lnTo>
                      <a:pt x="9" y="4"/>
                    </a:lnTo>
                    <a:lnTo>
                      <a:pt x="9" y="4"/>
                    </a:lnTo>
                    <a:lnTo>
                      <a:pt x="9" y="4"/>
                    </a:lnTo>
                    <a:lnTo>
                      <a:pt x="9" y="4"/>
                    </a:lnTo>
                    <a:lnTo>
                      <a:pt x="7" y="4"/>
                    </a:lnTo>
                    <a:lnTo>
                      <a:pt x="7" y="4"/>
                    </a:lnTo>
                    <a:lnTo>
                      <a:pt x="7" y="4"/>
                    </a:lnTo>
                    <a:lnTo>
                      <a:pt x="7" y="4"/>
                    </a:lnTo>
                    <a:lnTo>
                      <a:pt x="7" y="4"/>
                    </a:lnTo>
                    <a:lnTo>
                      <a:pt x="7" y="4"/>
                    </a:lnTo>
                    <a:lnTo>
                      <a:pt x="5" y="5"/>
                    </a:lnTo>
                    <a:lnTo>
                      <a:pt x="5" y="5"/>
                    </a:lnTo>
                    <a:lnTo>
                      <a:pt x="5" y="5"/>
                    </a:lnTo>
                    <a:lnTo>
                      <a:pt x="5" y="5"/>
                    </a:lnTo>
                    <a:lnTo>
                      <a:pt x="5" y="5"/>
                    </a:lnTo>
                    <a:lnTo>
                      <a:pt x="5" y="5"/>
                    </a:lnTo>
                    <a:lnTo>
                      <a:pt x="5" y="5"/>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4" y="4"/>
                    </a:lnTo>
                    <a:lnTo>
                      <a:pt x="4" y="4"/>
                    </a:lnTo>
                    <a:lnTo>
                      <a:pt x="4" y="4"/>
                    </a:lnTo>
                    <a:lnTo>
                      <a:pt x="4" y="4"/>
                    </a:lnTo>
                    <a:lnTo>
                      <a:pt x="4" y="4"/>
                    </a:lnTo>
                    <a:lnTo>
                      <a:pt x="4" y="4"/>
                    </a:lnTo>
                    <a:lnTo>
                      <a:pt x="4" y="4"/>
                    </a:lnTo>
                    <a:lnTo>
                      <a:pt x="4" y="4"/>
                    </a:lnTo>
                    <a:lnTo>
                      <a:pt x="4" y="4"/>
                    </a:lnTo>
                    <a:lnTo>
                      <a:pt x="4" y="4"/>
                    </a:lnTo>
                    <a:lnTo>
                      <a:pt x="2" y="4"/>
                    </a:lnTo>
                    <a:lnTo>
                      <a:pt x="2" y="4"/>
                    </a:lnTo>
                    <a:lnTo>
                      <a:pt x="2" y="4"/>
                    </a:lnTo>
                    <a:lnTo>
                      <a:pt x="2" y="4"/>
                    </a:lnTo>
                    <a:lnTo>
                      <a:pt x="2" y="4"/>
                    </a:lnTo>
                    <a:lnTo>
                      <a:pt x="2" y="4"/>
                    </a:lnTo>
                    <a:lnTo>
                      <a:pt x="2" y="4"/>
                    </a:lnTo>
                    <a:lnTo>
                      <a:pt x="2" y="4"/>
                    </a:lnTo>
                    <a:lnTo>
                      <a:pt x="2" y="4"/>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7" name="Freeform 1552"/>
              <p:cNvSpPr>
                <a:spLocks noEditPoints="1"/>
              </p:cNvSpPr>
              <p:nvPr/>
            </p:nvSpPr>
            <p:spPr bwMode="gray">
              <a:xfrm>
                <a:off x="4672529" y="2060837"/>
                <a:ext cx="1933" cy="1933"/>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2 w 2"/>
                  <a:gd name="T13" fmla="*/ 2 h 2"/>
                  <a:gd name="T14" fmla="*/ 2 w 2"/>
                  <a:gd name="T15" fmla="*/ 2 h 2"/>
                  <a:gd name="T16" fmla="*/ 2 w 2"/>
                  <a:gd name="T17" fmla="*/ 2 h 2"/>
                  <a:gd name="T18" fmla="*/ 2 w 2"/>
                  <a:gd name="T19" fmla="*/ 2 h 2"/>
                  <a:gd name="T20" fmla="*/ 2 w 2"/>
                  <a:gd name="T21" fmla="*/ 2 h 2"/>
                  <a:gd name="T22" fmla="*/ 2 w 2"/>
                  <a:gd name="T23" fmla="*/ 2 h 2"/>
                  <a:gd name="T24" fmla="*/ 2 w 2"/>
                  <a:gd name="T25" fmla="*/ 2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0 h 2"/>
                  <a:gd name="T62" fmla="*/ 0 w 2"/>
                  <a:gd name="T63" fmla="*/ 0 h 2"/>
                  <a:gd name="T64" fmla="*/ 0 w 2"/>
                  <a:gd name="T65" fmla="*/ 0 h 2"/>
                  <a:gd name="T66" fmla="*/ 0 w 2"/>
                  <a:gd name="T67" fmla="*/ 0 h 2"/>
                  <a:gd name="T68" fmla="*/ 0 w 2"/>
                  <a:gd name="T69" fmla="*/ 0 h 2"/>
                  <a:gd name="T70" fmla="*/ 0 w 2"/>
                  <a:gd name="T71" fmla="*/ 0 h 2"/>
                  <a:gd name="T72" fmla="*/ 2 w 2"/>
                  <a:gd name="T73" fmla="*/ 0 h 2"/>
                  <a:gd name="T74" fmla="*/ 2 w 2"/>
                  <a:gd name="T75" fmla="*/ 0 h 2"/>
                  <a:gd name="T76" fmla="*/ 2 w 2"/>
                  <a:gd name="T77" fmla="*/ 0 h 2"/>
                  <a:gd name="T78" fmla="*/ 2 w 2"/>
                  <a:gd name="T79" fmla="*/ 0 h 2"/>
                  <a:gd name="T80" fmla="*/ 2 w 2"/>
                  <a:gd name="T81" fmla="*/ 0 h 2"/>
                  <a:gd name="T82" fmla="*/ 2 w 2"/>
                  <a:gd name="T83" fmla="*/ 0 h 2"/>
                  <a:gd name="T84" fmla="*/ 2 w 2"/>
                  <a:gd name="T85" fmla="*/ 0 h 2"/>
                  <a:gd name="T86" fmla="*/ 2 w 2"/>
                  <a:gd name="T87" fmla="*/ 0 h 2"/>
                  <a:gd name="T88" fmla="*/ 2 w 2"/>
                  <a:gd name="T89" fmla="*/ 0 h 2"/>
                  <a:gd name="T90" fmla="*/ 2 w 2"/>
                  <a:gd name="T91" fmla="*/ 0 h 2"/>
                  <a:gd name="T92" fmla="*/ 2 w 2"/>
                  <a:gd name="T93" fmla="*/ 0 h 2"/>
                  <a:gd name="T94" fmla="*/ 2 w 2"/>
                  <a:gd name="T95" fmla="*/ 0 h 2"/>
                  <a:gd name="T96" fmla="*/ 2 w 2"/>
                  <a:gd name="T97" fmla="*/ 0 h 2"/>
                  <a:gd name="T98" fmla="*/ 2 w 2"/>
                  <a:gd name="T99" fmla="*/ 0 h 2"/>
                  <a:gd name="T100" fmla="*/ 2 w 2"/>
                  <a:gd name="T101" fmla="*/ 2 h 2"/>
                  <a:gd name="T102" fmla="*/ 2 w 2"/>
                  <a:gd name="T103" fmla="*/ 2 h 2"/>
                  <a:gd name="T104" fmla="*/ 2 w 2"/>
                  <a:gd name="T105" fmla="*/ 2 h 2"/>
                  <a:gd name="T106" fmla="*/ 2 w 2"/>
                  <a:gd name="T107" fmla="*/ 2 h 2"/>
                  <a:gd name="T108" fmla="*/ 2 w 2"/>
                  <a:gd name="T10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 h="2">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moveTo>
                      <a:pt x="2" y="2"/>
                    </a:moveTo>
                    <a:lnTo>
                      <a:pt x="2" y="2"/>
                    </a:lnTo>
                    <a:lnTo>
                      <a:pt x="2" y="2"/>
                    </a:lnTo>
                    <a:lnTo>
                      <a:pt x="2" y="2"/>
                    </a:lnTo>
                    <a:lnTo>
                      <a:pt x="2" y="2"/>
                    </a:lnTo>
                    <a:lnTo>
                      <a:pt x="2" y="2"/>
                    </a:lnTo>
                    <a:lnTo>
                      <a:pt x="2" y="2"/>
                    </a:lnTo>
                    <a:lnTo>
                      <a:pt x="2" y="2"/>
                    </a:lnTo>
                    <a:lnTo>
                      <a:pt x="2" y="2"/>
                    </a:lnTo>
                    <a:lnTo>
                      <a:pt x="2"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8" name="Freeform 1553"/>
              <p:cNvSpPr>
                <a:spLocks/>
              </p:cNvSpPr>
              <p:nvPr/>
            </p:nvSpPr>
            <p:spPr bwMode="gray">
              <a:xfrm>
                <a:off x="4665764" y="2064702"/>
                <a:ext cx="2899" cy="966"/>
              </a:xfrm>
              <a:custGeom>
                <a:avLst/>
                <a:gdLst>
                  <a:gd name="T0" fmla="*/ 1 w 3"/>
                  <a:gd name="T1" fmla="*/ 1 h 1"/>
                  <a:gd name="T2" fmla="*/ 1 w 3"/>
                  <a:gd name="T3" fmla="*/ 1 h 1"/>
                  <a:gd name="T4" fmla="*/ 1 w 3"/>
                  <a:gd name="T5" fmla="*/ 1 h 1"/>
                  <a:gd name="T6" fmla="*/ 3 w 3"/>
                  <a:gd name="T7" fmla="*/ 1 h 1"/>
                  <a:gd name="T8" fmla="*/ 3 w 3"/>
                  <a:gd name="T9" fmla="*/ 1 h 1"/>
                  <a:gd name="T10" fmla="*/ 1 w 3"/>
                  <a:gd name="T11" fmla="*/ 1 h 1"/>
                  <a:gd name="T12" fmla="*/ 1 w 3"/>
                  <a:gd name="T13" fmla="*/ 1 h 1"/>
                  <a:gd name="T14" fmla="*/ 1 w 3"/>
                  <a:gd name="T15" fmla="*/ 1 h 1"/>
                  <a:gd name="T16" fmla="*/ 1 w 3"/>
                  <a:gd name="T17" fmla="*/ 1 h 1"/>
                  <a:gd name="T18" fmla="*/ 1 w 3"/>
                  <a:gd name="T19" fmla="*/ 0 h 1"/>
                  <a:gd name="T20" fmla="*/ 1 w 3"/>
                  <a:gd name="T21" fmla="*/ 0 h 1"/>
                  <a:gd name="T22" fmla="*/ 1 w 3"/>
                  <a:gd name="T23" fmla="*/ 0 h 1"/>
                  <a:gd name="T24" fmla="*/ 1 w 3"/>
                  <a:gd name="T25" fmla="*/ 0 h 1"/>
                  <a:gd name="T26" fmla="*/ 0 w 3"/>
                  <a:gd name="T27" fmla="*/ 0 h 1"/>
                  <a:gd name="T28" fmla="*/ 0 w 3"/>
                  <a:gd name="T29" fmla="*/ 0 h 1"/>
                  <a:gd name="T30" fmla="*/ 0 w 3"/>
                  <a:gd name="T31" fmla="*/ 0 h 1"/>
                  <a:gd name="T32" fmla="*/ 0 w 3"/>
                  <a:gd name="T33" fmla="*/ 0 h 1"/>
                  <a:gd name="T34" fmla="*/ 1 w 3"/>
                  <a:gd name="T35" fmla="*/ 0 h 1"/>
                  <a:gd name="T36" fmla="*/ 1 w 3"/>
                  <a:gd name="T37" fmla="*/ 0 h 1"/>
                  <a:gd name="T38" fmla="*/ 1 w 3"/>
                  <a:gd name="T39" fmla="*/ 0 h 1"/>
                  <a:gd name="T40" fmla="*/ 1 w 3"/>
                  <a:gd name="T41" fmla="*/ 0 h 1"/>
                  <a:gd name="T42" fmla="*/ 1 w 3"/>
                  <a:gd name="T43" fmla="*/ 0 h 1"/>
                  <a:gd name="T44" fmla="*/ 1 w 3"/>
                  <a:gd name="T45" fmla="*/ 0 h 1"/>
                  <a:gd name="T46" fmla="*/ 1 w 3"/>
                  <a:gd name="T47" fmla="*/ 0 h 1"/>
                  <a:gd name="T48" fmla="*/ 1 w 3"/>
                  <a:gd name="T49" fmla="*/ 0 h 1"/>
                  <a:gd name="T50" fmla="*/ 1 w 3"/>
                  <a:gd name="T51" fmla="*/ 0 h 1"/>
                  <a:gd name="T52" fmla="*/ 1 w 3"/>
                  <a:gd name="T53" fmla="*/ 0 h 1"/>
                  <a:gd name="T54" fmla="*/ 1 w 3"/>
                  <a:gd name="T55" fmla="*/ 0 h 1"/>
                  <a:gd name="T56" fmla="*/ 1 w 3"/>
                  <a:gd name="T57" fmla="*/ 0 h 1"/>
                  <a:gd name="T58" fmla="*/ 1 w 3"/>
                  <a:gd name="T59" fmla="*/ 0 h 1"/>
                  <a:gd name="T60" fmla="*/ 1 w 3"/>
                  <a:gd name="T61" fmla="*/ 0 h 1"/>
                  <a:gd name="T62" fmla="*/ 1 w 3"/>
                  <a:gd name="T63" fmla="*/ 0 h 1"/>
                  <a:gd name="T64" fmla="*/ 1 w 3"/>
                  <a:gd name="T65" fmla="*/ 0 h 1"/>
                  <a:gd name="T66" fmla="*/ 1 w 3"/>
                  <a:gd name="T67" fmla="*/ 0 h 1"/>
                  <a:gd name="T68" fmla="*/ 1 w 3"/>
                  <a:gd name="T69" fmla="*/ 0 h 1"/>
                  <a:gd name="T70" fmla="*/ 1 w 3"/>
                  <a:gd name="T71" fmla="*/ 0 h 1"/>
                  <a:gd name="T72" fmla="*/ 1 w 3"/>
                  <a:gd name="T73" fmla="*/ 0 h 1"/>
                  <a:gd name="T74" fmla="*/ 1 w 3"/>
                  <a:gd name="T75" fmla="*/ 0 h 1"/>
                  <a:gd name="T76" fmla="*/ 1 w 3"/>
                  <a:gd name="T77" fmla="*/ 0 h 1"/>
                  <a:gd name="T78" fmla="*/ 1 w 3"/>
                  <a:gd name="T79" fmla="*/ 0 h 1"/>
                  <a:gd name="T80" fmla="*/ 1 w 3"/>
                  <a:gd name="T81" fmla="*/ 0 h 1"/>
                  <a:gd name="T82" fmla="*/ 1 w 3"/>
                  <a:gd name="T83" fmla="*/ 1 h 1"/>
                  <a:gd name="T84" fmla="*/ 1 w 3"/>
                  <a:gd name="T85" fmla="*/ 1 h 1"/>
                  <a:gd name="T86" fmla="*/ 1 w 3"/>
                  <a:gd name="T87" fmla="*/ 1 h 1"/>
                  <a:gd name="T88" fmla="*/ 1 w 3"/>
                  <a:gd name="T89" fmla="*/ 1 h 1"/>
                  <a:gd name="T90" fmla="*/ 1 w 3"/>
                  <a:gd name="T91" fmla="*/ 1 h 1"/>
                  <a:gd name="T92" fmla="*/ 1 w 3"/>
                  <a:gd name="T9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1">
                    <a:moveTo>
                      <a:pt x="1" y="1"/>
                    </a:moveTo>
                    <a:lnTo>
                      <a:pt x="1" y="1"/>
                    </a:lnTo>
                    <a:lnTo>
                      <a:pt x="1" y="1"/>
                    </a:lnTo>
                    <a:lnTo>
                      <a:pt x="3" y="1"/>
                    </a:lnTo>
                    <a:lnTo>
                      <a:pt x="3" y="1"/>
                    </a:lnTo>
                    <a:lnTo>
                      <a:pt x="1" y="1"/>
                    </a:lnTo>
                    <a:lnTo>
                      <a:pt x="1" y="1"/>
                    </a:lnTo>
                    <a:lnTo>
                      <a:pt x="1" y="1"/>
                    </a:lnTo>
                    <a:lnTo>
                      <a:pt x="1" y="1"/>
                    </a:lnTo>
                    <a:lnTo>
                      <a:pt x="1" y="0"/>
                    </a:lnTo>
                    <a:lnTo>
                      <a:pt x="1" y="0"/>
                    </a:lnTo>
                    <a:lnTo>
                      <a:pt x="1"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79" name="Freeform 1554"/>
              <p:cNvSpPr>
                <a:spLocks noEditPoints="1"/>
              </p:cNvSpPr>
              <p:nvPr/>
            </p:nvSpPr>
            <p:spPr bwMode="gray">
              <a:xfrm>
                <a:off x="5140267" y="2121720"/>
                <a:ext cx="72480" cy="159456"/>
              </a:xfrm>
              <a:custGeom>
                <a:avLst/>
                <a:gdLst>
                  <a:gd name="T0" fmla="*/ 48 w 75"/>
                  <a:gd name="T1" fmla="*/ 161 h 165"/>
                  <a:gd name="T2" fmla="*/ 50 w 75"/>
                  <a:gd name="T3" fmla="*/ 155 h 165"/>
                  <a:gd name="T4" fmla="*/ 52 w 75"/>
                  <a:gd name="T5" fmla="*/ 151 h 165"/>
                  <a:gd name="T6" fmla="*/ 46 w 75"/>
                  <a:gd name="T7" fmla="*/ 147 h 165"/>
                  <a:gd name="T8" fmla="*/ 48 w 75"/>
                  <a:gd name="T9" fmla="*/ 144 h 165"/>
                  <a:gd name="T10" fmla="*/ 52 w 75"/>
                  <a:gd name="T11" fmla="*/ 144 h 165"/>
                  <a:gd name="T12" fmla="*/ 9 w 75"/>
                  <a:gd name="T13" fmla="*/ 130 h 165"/>
                  <a:gd name="T14" fmla="*/ 19 w 75"/>
                  <a:gd name="T15" fmla="*/ 115 h 165"/>
                  <a:gd name="T16" fmla="*/ 44 w 75"/>
                  <a:gd name="T17" fmla="*/ 111 h 165"/>
                  <a:gd name="T18" fmla="*/ 11 w 75"/>
                  <a:gd name="T19" fmla="*/ 84 h 165"/>
                  <a:gd name="T20" fmla="*/ 7 w 75"/>
                  <a:gd name="T21" fmla="*/ 80 h 165"/>
                  <a:gd name="T22" fmla="*/ 48 w 75"/>
                  <a:gd name="T23" fmla="*/ 6 h 165"/>
                  <a:gd name="T24" fmla="*/ 54 w 75"/>
                  <a:gd name="T25" fmla="*/ 14 h 165"/>
                  <a:gd name="T26" fmla="*/ 52 w 75"/>
                  <a:gd name="T27" fmla="*/ 26 h 165"/>
                  <a:gd name="T28" fmla="*/ 44 w 75"/>
                  <a:gd name="T29" fmla="*/ 35 h 165"/>
                  <a:gd name="T30" fmla="*/ 48 w 75"/>
                  <a:gd name="T31" fmla="*/ 43 h 165"/>
                  <a:gd name="T32" fmla="*/ 54 w 75"/>
                  <a:gd name="T33" fmla="*/ 47 h 165"/>
                  <a:gd name="T34" fmla="*/ 60 w 75"/>
                  <a:gd name="T35" fmla="*/ 57 h 165"/>
                  <a:gd name="T36" fmla="*/ 63 w 75"/>
                  <a:gd name="T37" fmla="*/ 62 h 165"/>
                  <a:gd name="T38" fmla="*/ 73 w 75"/>
                  <a:gd name="T39" fmla="*/ 62 h 165"/>
                  <a:gd name="T40" fmla="*/ 69 w 75"/>
                  <a:gd name="T41" fmla="*/ 70 h 165"/>
                  <a:gd name="T42" fmla="*/ 63 w 75"/>
                  <a:gd name="T43" fmla="*/ 74 h 165"/>
                  <a:gd name="T44" fmla="*/ 56 w 75"/>
                  <a:gd name="T45" fmla="*/ 80 h 165"/>
                  <a:gd name="T46" fmla="*/ 46 w 75"/>
                  <a:gd name="T47" fmla="*/ 84 h 165"/>
                  <a:gd name="T48" fmla="*/ 46 w 75"/>
                  <a:gd name="T49" fmla="*/ 95 h 165"/>
                  <a:gd name="T50" fmla="*/ 52 w 75"/>
                  <a:gd name="T51" fmla="*/ 109 h 165"/>
                  <a:gd name="T52" fmla="*/ 52 w 75"/>
                  <a:gd name="T53" fmla="*/ 115 h 165"/>
                  <a:gd name="T54" fmla="*/ 54 w 75"/>
                  <a:gd name="T55" fmla="*/ 128 h 165"/>
                  <a:gd name="T56" fmla="*/ 58 w 75"/>
                  <a:gd name="T57" fmla="*/ 142 h 165"/>
                  <a:gd name="T58" fmla="*/ 60 w 75"/>
                  <a:gd name="T59" fmla="*/ 151 h 165"/>
                  <a:gd name="T60" fmla="*/ 54 w 75"/>
                  <a:gd name="T61" fmla="*/ 163 h 165"/>
                  <a:gd name="T62" fmla="*/ 54 w 75"/>
                  <a:gd name="T63" fmla="*/ 157 h 165"/>
                  <a:gd name="T64" fmla="*/ 54 w 75"/>
                  <a:gd name="T65" fmla="*/ 147 h 165"/>
                  <a:gd name="T66" fmla="*/ 54 w 75"/>
                  <a:gd name="T67" fmla="*/ 142 h 165"/>
                  <a:gd name="T68" fmla="*/ 52 w 75"/>
                  <a:gd name="T69" fmla="*/ 134 h 165"/>
                  <a:gd name="T70" fmla="*/ 48 w 75"/>
                  <a:gd name="T71" fmla="*/ 128 h 165"/>
                  <a:gd name="T72" fmla="*/ 46 w 75"/>
                  <a:gd name="T73" fmla="*/ 124 h 165"/>
                  <a:gd name="T74" fmla="*/ 46 w 75"/>
                  <a:gd name="T75" fmla="*/ 109 h 165"/>
                  <a:gd name="T76" fmla="*/ 42 w 75"/>
                  <a:gd name="T77" fmla="*/ 103 h 165"/>
                  <a:gd name="T78" fmla="*/ 34 w 75"/>
                  <a:gd name="T79" fmla="*/ 109 h 165"/>
                  <a:gd name="T80" fmla="*/ 31 w 75"/>
                  <a:gd name="T81" fmla="*/ 109 h 165"/>
                  <a:gd name="T82" fmla="*/ 27 w 75"/>
                  <a:gd name="T83" fmla="*/ 115 h 165"/>
                  <a:gd name="T84" fmla="*/ 25 w 75"/>
                  <a:gd name="T85" fmla="*/ 111 h 165"/>
                  <a:gd name="T86" fmla="*/ 21 w 75"/>
                  <a:gd name="T87" fmla="*/ 115 h 165"/>
                  <a:gd name="T88" fmla="*/ 21 w 75"/>
                  <a:gd name="T89" fmla="*/ 109 h 165"/>
                  <a:gd name="T90" fmla="*/ 17 w 75"/>
                  <a:gd name="T91" fmla="*/ 107 h 165"/>
                  <a:gd name="T92" fmla="*/ 19 w 75"/>
                  <a:gd name="T93" fmla="*/ 95 h 165"/>
                  <a:gd name="T94" fmla="*/ 15 w 75"/>
                  <a:gd name="T95" fmla="*/ 89 h 165"/>
                  <a:gd name="T96" fmla="*/ 11 w 75"/>
                  <a:gd name="T97" fmla="*/ 84 h 165"/>
                  <a:gd name="T98" fmla="*/ 11 w 75"/>
                  <a:gd name="T99" fmla="*/ 80 h 165"/>
                  <a:gd name="T100" fmla="*/ 7 w 75"/>
                  <a:gd name="T101" fmla="*/ 80 h 165"/>
                  <a:gd name="T102" fmla="*/ 7 w 75"/>
                  <a:gd name="T103" fmla="*/ 74 h 165"/>
                  <a:gd name="T104" fmla="*/ 5 w 75"/>
                  <a:gd name="T105" fmla="*/ 74 h 165"/>
                  <a:gd name="T106" fmla="*/ 0 w 75"/>
                  <a:gd name="T107" fmla="*/ 68 h 165"/>
                  <a:gd name="T108" fmla="*/ 7 w 75"/>
                  <a:gd name="T109" fmla="*/ 60 h 165"/>
                  <a:gd name="T110" fmla="*/ 9 w 75"/>
                  <a:gd name="T111" fmla="*/ 49 h 165"/>
                  <a:gd name="T112" fmla="*/ 17 w 75"/>
                  <a:gd name="T113" fmla="*/ 43 h 165"/>
                  <a:gd name="T114" fmla="*/ 19 w 75"/>
                  <a:gd name="T115" fmla="*/ 29 h 165"/>
                  <a:gd name="T116" fmla="*/ 23 w 75"/>
                  <a:gd name="T117" fmla="*/ 20 h 165"/>
                  <a:gd name="T118" fmla="*/ 34 w 75"/>
                  <a:gd name="T119" fmla="*/ 12 h 165"/>
                  <a:gd name="T120" fmla="*/ 40 w 75"/>
                  <a:gd name="T121" fmla="*/ 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165">
                    <a:moveTo>
                      <a:pt x="50" y="163"/>
                    </a:moveTo>
                    <a:lnTo>
                      <a:pt x="50" y="165"/>
                    </a:lnTo>
                    <a:lnTo>
                      <a:pt x="48" y="165"/>
                    </a:lnTo>
                    <a:lnTo>
                      <a:pt x="50" y="165"/>
                    </a:lnTo>
                    <a:lnTo>
                      <a:pt x="50" y="163"/>
                    </a:lnTo>
                    <a:close/>
                    <a:moveTo>
                      <a:pt x="48" y="159"/>
                    </a:moveTo>
                    <a:lnTo>
                      <a:pt x="48" y="161"/>
                    </a:lnTo>
                    <a:lnTo>
                      <a:pt x="46" y="161"/>
                    </a:lnTo>
                    <a:lnTo>
                      <a:pt x="48" y="161"/>
                    </a:lnTo>
                    <a:lnTo>
                      <a:pt x="48" y="159"/>
                    </a:lnTo>
                    <a:close/>
                    <a:moveTo>
                      <a:pt x="48" y="157"/>
                    </a:moveTo>
                    <a:lnTo>
                      <a:pt x="46" y="157"/>
                    </a:lnTo>
                    <a:lnTo>
                      <a:pt x="48" y="157"/>
                    </a:lnTo>
                    <a:lnTo>
                      <a:pt x="48" y="155"/>
                    </a:lnTo>
                    <a:lnTo>
                      <a:pt x="48" y="157"/>
                    </a:lnTo>
                    <a:close/>
                    <a:moveTo>
                      <a:pt x="50" y="155"/>
                    </a:moveTo>
                    <a:lnTo>
                      <a:pt x="50" y="157"/>
                    </a:lnTo>
                    <a:lnTo>
                      <a:pt x="50" y="155"/>
                    </a:lnTo>
                    <a:lnTo>
                      <a:pt x="50" y="157"/>
                    </a:lnTo>
                    <a:lnTo>
                      <a:pt x="48" y="157"/>
                    </a:lnTo>
                    <a:lnTo>
                      <a:pt x="48" y="155"/>
                    </a:lnTo>
                    <a:lnTo>
                      <a:pt x="50" y="155"/>
                    </a:lnTo>
                    <a:close/>
                    <a:moveTo>
                      <a:pt x="50" y="151"/>
                    </a:moveTo>
                    <a:lnTo>
                      <a:pt x="50" y="149"/>
                    </a:lnTo>
                    <a:lnTo>
                      <a:pt x="50" y="151"/>
                    </a:lnTo>
                    <a:close/>
                    <a:moveTo>
                      <a:pt x="52" y="149"/>
                    </a:moveTo>
                    <a:lnTo>
                      <a:pt x="52" y="151"/>
                    </a:lnTo>
                    <a:lnTo>
                      <a:pt x="52" y="149"/>
                    </a:lnTo>
                    <a:lnTo>
                      <a:pt x="52" y="151"/>
                    </a:lnTo>
                    <a:lnTo>
                      <a:pt x="52" y="149"/>
                    </a:lnTo>
                    <a:close/>
                    <a:moveTo>
                      <a:pt x="48" y="149"/>
                    </a:moveTo>
                    <a:lnTo>
                      <a:pt x="48" y="147"/>
                    </a:lnTo>
                    <a:lnTo>
                      <a:pt x="48" y="149"/>
                    </a:lnTo>
                    <a:close/>
                    <a:moveTo>
                      <a:pt x="46" y="147"/>
                    </a:moveTo>
                    <a:lnTo>
                      <a:pt x="44" y="147"/>
                    </a:lnTo>
                    <a:lnTo>
                      <a:pt x="46" y="147"/>
                    </a:lnTo>
                    <a:close/>
                    <a:moveTo>
                      <a:pt x="52" y="147"/>
                    </a:moveTo>
                    <a:lnTo>
                      <a:pt x="54" y="147"/>
                    </a:lnTo>
                    <a:lnTo>
                      <a:pt x="52" y="147"/>
                    </a:lnTo>
                    <a:lnTo>
                      <a:pt x="52" y="145"/>
                    </a:lnTo>
                    <a:lnTo>
                      <a:pt x="52" y="147"/>
                    </a:lnTo>
                    <a:close/>
                    <a:moveTo>
                      <a:pt x="48" y="145"/>
                    </a:moveTo>
                    <a:lnTo>
                      <a:pt x="50" y="145"/>
                    </a:lnTo>
                    <a:lnTo>
                      <a:pt x="48" y="145"/>
                    </a:lnTo>
                    <a:lnTo>
                      <a:pt x="48" y="144"/>
                    </a:lnTo>
                    <a:lnTo>
                      <a:pt x="48" y="145"/>
                    </a:lnTo>
                    <a:close/>
                    <a:moveTo>
                      <a:pt x="48" y="144"/>
                    </a:moveTo>
                    <a:lnTo>
                      <a:pt x="48" y="145"/>
                    </a:lnTo>
                    <a:lnTo>
                      <a:pt x="48" y="144"/>
                    </a:lnTo>
                    <a:close/>
                    <a:moveTo>
                      <a:pt x="50" y="144"/>
                    </a:moveTo>
                    <a:lnTo>
                      <a:pt x="50" y="142"/>
                    </a:lnTo>
                    <a:lnTo>
                      <a:pt x="50" y="144"/>
                    </a:lnTo>
                    <a:close/>
                    <a:moveTo>
                      <a:pt x="52" y="142"/>
                    </a:moveTo>
                    <a:lnTo>
                      <a:pt x="52" y="144"/>
                    </a:lnTo>
                    <a:lnTo>
                      <a:pt x="50" y="144"/>
                    </a:lnTo>
                    <a:lnTo>
                      <a:pt x="50" y="142"/>
                    </a:lnTo>
                    <a:lnTo>
                      <a:pt x="52" y="142"/>
                    </a:lnTo>
                    <a:close/>
                    <a:moveTo>
                      <a:pt x="50" y="138"/>
                    </a:moveTo>
                    <a:lnTo>
                      <a:pt x="50" y="140"/>
                    </a:lnTo>
                    <a:lnTo>
                      <a:pt x="50" y="138"/>
                    </a:lnTo>
                    <a:lnTo>
                      <a:pt x="50" y="136"/>
                    </a:lnTo>
                    <a:lnTo>
                      <a:pt x="50" y="138"/>
                    </a:lnTo>
                    <a:close/>
                    <a:moveTo>
                      <a:pt x="9" y="130"/>
                    </a:moveTo>
                    <a:lnTo>
                      <a:pt x="9" y="128"/>
                    </a:lnTo>
                    <a:lnTo>
                      <a:pt x="9" y="130"/>
                    </a:lnTo>
                    <a:close/>
                    <a:moveTo>
                      <a:pt x="46" y="116"/>
                    </a:moveTo>
                    <a:lnTo>
                      <a:pt x="44" y="116"/>
                    </a:lnTo>
                    <a:lnTo>
                      <a:pt x="46" y="116"/>
                    </a:lnTo>
                    <a:close/>
                    <a:moveTo>
                      <a:pt x="21" y="115"/>
                    </a:moveTo>
                    <a:lnTo>
                      <a:pt x="21" y="113"/>
                    </a:lnTo>
                    <a:lnTo>
                      <a:pt x="21" y="115"/>
                    </a:lnTo>
                    <a:close/>
                    <a:moveTo>
                      <a:pt x="19" y="115"/>
                    </a:moveTo>
                    <a:lnTo>
                      <a:pt x="19" y="113"/>
                    </a:lnTo>
                    <a:lnTo>
                      <a:pt x="19" y="111"/>
                    </a:lnTo>
                    <a:lnTo>
                      <a:pt x="21" y="111"/>
                    </a:lnTo>
                    <a:lnTo>
                      <a:pt x="21" y="113"/>
                    </a:lnTo>
                    <a:lnTo>
                      <a:pt x="19" y="113"/>
                    </a:lnTo>
                    <a:lnTo>
                      <a:pt x="19" y="115"/>
                    </a:lnTo>
                    <a:close/>
                    <a:moveTo>
                      <a:pt x="44" y="111"/>
                    </a:moveTo>
                    <a:lnTo>
                      <a:pt x="44" y="109"/>
                    </a:lnTo>
                    <a:lnTo>
                      <a:pt x="44" y="111"/>
                    </a:lnTo>
                    <a:close/>
                    <a:moveTo>
                      <a:pt x="13" y="87"/>
                    </a:moveTo>
                    <a:lnTo>
                      <a:pt x="13" y="89"/>
                    </a:lnTo>
                    <a:lnTo>
                      <a:pt x="11" y="89"/>
                    </a:lnTo>
                    <a:lnTo>
                      <a:pt x="11" y="87"/>
                    </a:lnTo>
                    <a:lnTo>
                      <a:pt x="13" y="87"/>
                    </a:lnTo>
                    <a:close/>
                    <a:moveTo>
                      <a:pt x="13" y="84"/>
                    </a:moveTo>
                    <a:lnTo>
                      <a:pt x="15" y="84"/>
                    </a:lnTo>
                    <a:lnTo>
                      <a:pt x="13" y="84"/>
                    </a:lnTo>
                    <a:lnTo>
                      <a:pt x="11" y="84"/>
                    </a:lnTo>
                    <a:lnTo>
                      <a:pt x="11" y="82"/>
                    </a:lnTo>
                    <a:lnTo>
                      <a:pt x="13" y="82"/>
                    </a:lnTo>
                    <a:lnTo>
                      <a:pt x="13" y="84"/>
                    </a:lnTo>
                    <a:close/>
                    <a:moveTo>
                      <a:pt x="11" y="80"/>
                    </a:moveTo>
                    <a:lnTo>
                      <a:pt x="9" y="80"/>
                    </a:lnTo>
                    <a:lnTo>
                      <a:pt x="9" y="78"/>
                    </a:lnTo>
                    <a:lnTo>
                      <a:pt x="11" y="78"/>
                    </a:lnTo>
                    <a:lnTo>
                      <a:pt x="11" y="80"/>
                    </a:lnTo>
                    <a:close/>
                    <a:moveTo>
                      <a:pt x="7" y="80"/>
                    </a:moveTo>
                    <a:lnTo>
                      <a:pt x="5" y="78"/>
                    </a:lnTo>
                    <a:lnTo>
                      <a:pt x="7" y="80"/>
                    </a:lnTo>
                    <a:close/>
                    <a:moveTo>
                      <a:pt x="44" y="0"/>
                    </a:moveTo>
                    <a:lnTo>
                      <a:pt x="46" y="0"/>
                    </a:lnTo>
                    <a:lnTo>
                      <a:pt x="46" y="2"/>
                    </a:lnTo>
                    <a:lnTo>
                      <a:pt x="48" y="2"/>
                    </a:lnTo>
                    <a:lnTo>
                      <a:pt x="48" y="4"/>
                    </a:lnTo>
                    <a:lnTo>
                      <a:pt x="50" y="4"/>
                    </a:lnTo>
                    <a:lnTo>
                      <a:pt x="48" y="6"/>
                    </a:lnTo>
                    <a:lnTo>
                      <a:pt x="50" y="6"/>
                    </a:lnTo>
                    <a:lnTo>
                      <a:pt x="50" y="8"/>
                    </a:lnTo>
                    <a:lnTo>
                      <a:pt x="50" y="10"/>
                    </a:lnTo>
                    <a:lnTo>
                      <a:pt x="52" y="10"/>
                    </a:lnTo>
                    <a:lnTo>
                      <a:pt x="52" y="8"/>
                    </a:lnTo>
                    <a:lnTo>
                      <a:pt x="52" y="10"/>
                    </a:lnTo>
                    <a:lnTo>
                      <a:pt x="54" y="10"/>
                    </a:lnTo>
                    <a:lnTo>
                      <a:pt x="54" y="12"/>
                    </a:lnTo>
                    <a:lnTo>
                      <a:pt x="54" y="14"/>
                    </a:lnTo>
                    <a:lnTo>
                      <a:pt x="54" y="16"/>
                    </a:lnTo>
                    <a:lnTo>
                      <a:pt x="54" y="18"/>
                    </a:lnTo>
                    <a:lnTo>
                      <a:pt x="54" y="20"/>
                    </a:lnTo>
                    <a:lnTo>
                      <a:pt x="54" y="22"/>
                    </a:lnTo>
                    <a:lnTo>
                      <a:pt x="54" y="24"/>
                    </a:lnTo>
                    <a:lnTo>
                      <a:pt x="52" y="24"/>
                    </a:lnTo>
                    <a:lnTo>
                      <a:pt x="54" y="24"/>
                    </a:lnTo>
                    <a:lnTo>
                      <a:pt x="54" y="26"/>
                    </a:lnTo>
                    <a:lnTo>
                      <a:pt x="52" y="26"/>
                    </a:lnTo>
                    <a:lnTo>
                      <a:pt x="52" y="28"/>
                    </a:lnTo>
                    <a:lnTo>
                      <a:pt x="50" y="28"/>
                    </a:lnTo>
                    <a:lnTo>
                      <a:pt x="50" y="29"/>
                    </a:lnTo>
                    <a:lnTo>
                      <a:pt x="48" y="29"/>
                    </a:lnTo>
                    <a:lnTo>
                      <a:pt x="48" y="31"/>
                    </a:lnTo>
                    <a:lnTo>
                      <a:pt x="46" y="31"/>
                    </a:lnTo>
                    <a:lnTo>
                      <a:pt x="46" y="33"/>
                    </a:lnTo>
                    <a:lnTo>
                      <a:pt x="46" y="35"/>
                    </a:lnTo>
                    <a:lnTo>
                      <a:pt x="44" y="35"/>
                    </a:lnTo>
                    <a:lnTo>
                      <a:pt x="44" y="37"/>
                    </a:lnTo>
                    <a:lnTo>
                      <a:pt x="44" y="39"/>
                    </a:lnTo>
                    <a:lnTo>
                      <a:pt x="46" y="39"/>
                    </a:lnTo>
                    <a:lnTo>
                      <a:pt x="44" y="39"/>
                    </a:lnTo>
                    <a:lnTo>
                      <a:pt x="46" y="39"/>
                    </a:lnTo>
                    <a:lnTo>
                      <a:pt x="46" y="41"/>
                    </a:lnTo>
                    <a:lnTo>
                      <a:pt x="44" y="43"/>
                    </a:lnTo>
                    <a:lnTo>
                      <a:pt x="46" y="43"/>
                    </a:lnTo>
                    <a:lnTo>
                      <a:pt x="48" y="43"/>
                    </a:lnTo>
                    <a:lnTo>
                      <a:pt x="48" y="41"/>
                    </a:lnTo>
                    <a:lnTo>
                      <a:pt x="50" y="41"/>
                    </a:lnTo>
                    <a:lnTo>
                      <a:pt x="52" y="41"/>
                    </a:lnTo>
                    <a:lnTo>
                      <a:pt x="54" y="41"/>
                    </a:lnTo>
                    <a:lnTo>
                      <a:pt x="56" y="41"/>
                    </a:lnTo>
                    <a:lnTo>
                      <a:pt x="54" y="43"/>
                    </a:lnTo>
                    <a:lnTo>
                      <a:pt x="54" y="45"/>
                    </a:lnTo>
                    <a:lnTo>
                      <a:pt x="56" y="47"/>
                    </a:lnTo>
                    <a:lnTo>
                      <a:pt x="54" y="47"/>
                    </a:lnTo>
                    <a:lnTo>
                      <a:pt x="56" y="47"/>
                    </a:lnTo>
                    <a:lnTo>
                      <a:pt x="56" y="49"/>
                    </a:lnTo>
                    <a:lnTo>
                      <a:pt x="56" y="51"/>
                    </a:lnTo>
                    <a:lnTo>
                      <a:pt x="58" y="51"/>
                    </a:lnTo>
                    <a:lnTo>
                      <a:pt x="60" y="51"/>
                    </a:lnTo>
                    <a:lnTo>
                      <a:pt x="61" y="53"/>
                    </a:lnTo>
                    <a:lnTo>
                      <a:pt x="60" y="53"/>
                    </a:lnTo>
                    <a:lnTo>
                      <a:pt x="60" y="55"/>
                    </a:lnTo>
                    <a:lnTo>
                      <a:pt x="60" y="57"/>
                    </a:lnTo>
                    <a:lnTo>
                      <a:pt x="58" y="57"/>
                    </a:lnTo>
                    <a:lnTo>
                      <a:pt x="58" y="58"/>
                    </a:lnTo>
                    <a:lnTo>
                      <a:pt x="58" y="60"/>
                    </a:lnTo>
                    <a:lnTo>
                      <a:pt x="60" y="60"/>
                    </a:lnTo>
                    <a:lnTo>
                      <a:pt x="60" y="58"/>
                    </a:lnTo>
                    <a:lnTo>
                      <a:pt x="60" y="60"/>
                    </a:lnTo>
                    <a:lnTo>
                      <a:pt x="61" y="60"/>
                    </a:lnTo>
                    <a:lnTo>
                      <a:pt x="63" y="60"/>
                    </a:lnTo>
                    <a:lnTo>
                      <a:pt x="63" y="62"/>
                    </a:lnTo>
                    <a:lnTo>
                      <a:pt x="65" y="62"/>
                    </a:lnTo>
                    <a:lnTo>
                      <a:pt x="65" y="64"/>
                    </a:lnTo>
                    <a:lnTo>
                      <a:pt x="65" y="66"/>
                    </a:lnTo>
                    <a:lnTo>
                      <a:pt x="67" y="64"/>
                    </a:lnTo>
                    <a:lnTo>
                      <a:pt x="67" y="66"/>
                    </a:lnTo>
                    <a:lnTo>
                      <a:pt x="69" y="66"/>
                    </a:lnTo>
                    <a:lnTo>
                      <a:pt x="69" y="64"/>
                    </a:lnTo>
                    <a:lnTo>
                      <a:pt x="71" y="64"/>
                    </a:lnTo>
                    <a:lnTo>
                      <a:pt x="73" y="62"/>
                    </a:lnTo>
                    <a:lnTo>
                      <a:pt x="73" y="64"/>
                    </a:lnTo>
                    <a:lnTo>
                      <a:pt x="75" y="64"/>
                    </a:lnTo>
                    <a:lnTo>
                      <a:pt x="73" y="64"/>
                    </a:lnTo>
                    <a:lnTo>
                      <a:pt x="75" y="64"/>
                    </a:lnTo>
                    <a:lnTo>
                      <a:pt x="73" y="64"/>
                    </a:lnTo>
                    <a:lnTo>
                      <a:pt x="73" y="66"/>
                    </a:lnTo>
                    <a:lnTo>
                      <a:pt x="71" y="66"/>
                    </a:lnTo>
                    <a:lnTo>
                      <a:pt x="69" y="68"/>
                    </a:lnTo>
                    <a:lnTo>
                      <a:pt x="69" y="70"/>
                    </a:lnTo>
                    <a:lnTo>
                      <a:pt x="69" y="72"/>
                    </a:lnTo>
                    <a:lnTo>
                      <a:pt x="69" y="70"/>
                    </a:lnTo>
                    <a:lnTo>
                      <a:pt x="67" y="70"/>
                    </a:lnTo>
                    <a:lnTo>
                      <a:pt x="67" y="72"/>
                    </a:lnTo>
                    <a:lnTo>
                      <a:pt x="65" y="72"/>
                    </a:lnTo>
                    <a:lnTo>
                      <a:pt x="65" y="74"/>
                    </a:lnTo>
                    <a:lnTo>
                      <a:pt x="65" y="76"/>
                    </a:lnTo>
                    <a:lnTo>
                      <a:pt x="65" y="74"/>
                    </a:lnTo>
                    <a:lnTo>
                      <a:pt x="63" y="74"/>
                    </a:lnTo>
                    <a:lnTo>
                      <a:pt x="63" y="76"/>
                    </a:lnTo>
                    <a:lnTo>
                      <a:pt x="61" y="76"/>
                    </a:lnTo>
                    <a:lnTo>
                      <a:pt x="60" y="76"/>
                    </a:lnTo>
                    <a:lnTo>
                      <a:pt x="60" y="74"/>
                    </a:lnTo>
                    <a:lnTo>
                      <a:pt x="60" y="76"/>
                    </a:lnTo>
                    <a:lnTo>
                      <a:pt x="60" y="78"/>
                    </a:lnTo>
                    <a:lnTo>
                      <a:pt x="58" y="78"/>
                    </a:lnTo>
                    <a:lnTo>
                      <a:pt x="56" y="78"/>
                    </a:lnTo>
                    <a:lnTo>
                      <a:pt x="56" y="80"/>
                    </a:lnTo>
                    <a:lnTo>
                      <a:pt x="54" y="80"/>
                    </a:lnTo>
                    <a:lnTo>
                      <a:pt x="54" y="82"/>
                    </a:lnTo>
                    <a:lnTo>
                      <a:pt x="52" y="82"/>
                    </a:lnTo>
                    <a:lnTo>
                      <a:pt x="50" y="82"/>
                    </a:lnTo>
                    <a:lnTo>
                      <a:pt x="50" y="80"/>
                    </a:lnTo>
                    <a:lnTo>
                      <a:pt x="48" y="80"/>
                    </a:lnTo>
                    <a:lnTo>
                      <a:pt x="48" y="82"/>
                    </a:lnTo>
                    <a:lnTo>
                      <a:pt x="46" y="82"/>
                    </a:lnTo>
                    <a:lnTo>
                      <a:pt x="46" y="84"/>
                    </a:lnTo>
                    <a:lnTo>
                      <a:pt x="46" y="86"/>
                    </a:lnTo>
                    <a:lnTo>
                      <a:pt x="46" y="87"/>
                    </a:lnTo>
                    <a:lnTo>
                      <a:pt x="46" y="89"/>
                    </a:lnTo>
                    <a:lnTo>
                      <a:pt x="46" y="91"/>
                    </a:lnTo>
                    <a:lnTo>
                      <a:pt x="44" y="91"/>
                    </a:lnTo>
                    <a:lnTo>
                      <a:pt x="42" y="91"/>
                    </a:lnTo>
                    <a:lnTo>
                      <a:pt x="44" y="91"/>
                    </a:lnTo>
                    <a:lnTo>
                      <a:pt x="44" y="93"/>
                    </a:lnTo>
                    <a:lnTo>
                      <a:pt x="46" y="95"/>
                    </a:lnTo>
                    <a:lnTo>
                      <a:pt x="46" y="97"/>
                    </a:lnTo>
                    <a:lnTo>
                      <a:pt x="46" y="99"/>
                    </a:lnTo>
                    <a:lnTo>
                      <a:pt x="48" y="99"/>
                    </a:lnTo>
                    <a:lnTo>
                      <a:pt x="48" y="101"/>
                    </a:lnTo>
                    <a:lnTo>
                      <a:pt x="50" y="103"/>
                    </a:lnTo>
                    <a:lnTo>
                      <a:pt x="52" y="103"/>
                    </a:lnTo>
                    <a:lnTo>
                      <a:pt x="52" y="105"/>
                    </a:lnTo>
                    <a:lnTo>
                      <a:pt x="52" y="107"/>
                    </a:lnTo>
                    <a:lnTo>
                      <a:pt x="52" y="109"/>
                    </a:lnTo>
                    <a:lnTo>
                      <a:pt x="54" y="109"/>
                    </a:lnTo>
                    <a:lnTo>
                      <a:pt x="54" y="111"/>
                    </a:lnTo>
                    <a:lnTo>
                      <a:pt x="54" y="109"/>
                    </a:lnTo>
                    <a:lnTo>
                      <a:pt x="56" y="109"/>
                    </a:lnTo>
                    <a:lnTo>
                      <a:pt x="56" y="111"/>
                    </a:lnTo>
                    <a:lnTo>
                      <a:pt x="56" y="113"/>
                    </a:lnTo>
                    <a:lnTo>
                      <a:pt x="54" y="113"/>
                    </a:lnTo>
                    <a:lnTo>
                      <a:pt x="52" y="113"/>
                    </a:lnTo>
                    <a:lnTo>
                      <a:pt x="52" y="115"/>
                    </a:lnTo>
                    <a:lnTo>
                      <a:pt x="52" y="116"/>
                    </a:lnTo>
                    <a:lnTo>
                      <a:pt x="52" y="118"/>
                    </a:lnTo>
                    <a:lnTo>
                      <a:pt x="50" y="118"/>
                    </a:lnTo>
                    <a:lnTo>
                      <a:pt x="50" y="120"/>
                    </a:lnTo>
                    <a:lnTo>
                      <a:pt x="50" y="122"/>
                    </a:lnTo>
                    <a:lnTo>
                      <a:pt x="50" y="124"/>
                    </a:lnTo>
                    <a:lnTo>
                      <a:pt x="52" y="124"/>
                    </a:lnTo>
                    <a:lnTo>
                      <a:pt x="52" y="126"/>
                    </a:lnTo>
                    <a:lnTo>
                      <a:pt x="54" y="128"/>
                    </a:lnTo>
                    <a:lnTo>
                      <a:pt x="56" y="128"/>
                    </a:lnTo>
                    <a:lnTo>
                      <a:pt x="56" y="130"/>
                    </a:lnTo>
                    <a:lnTo>
                      <a:pt x="58" y="130"/>
                    </a:lnTo>
                    <a:lnTo>
                      <a:pt x="58" y="132"/>
                    </a:lnTo>
                    <a:lnTo>
                      <a:pt x="58" y="134"/>
                    </a:lnTo>
                    <a:lnTo>
                      <a:pt x="58" y="136"/>
                    </a:lnTo>
                    <a:lnTo>
                      <a:pt x="58" y="138"/>
                    </a:lnTo>
                    <a:lnTo>
                      <a:pt x="58" y="140"/>
                    </a:lnTo>
                    <a:lnTo>
                      <a:pt x="58" y="142"/>
                    </a:lnTo>
                    <a:lnTo>
                      <a:pt x="60" y="142"/>
                    </a:lnTo>
                    <a:lnTo>
                      <a:pt x="60" y="144"/>
                    </a:lnTo>
                    <a:lnTo>
                      <a:pt x="60" y="145"/>
                    </a:lnTo>
                    <a:lnTo>
                      <a:pt x="61" y="145"/>
                    </a:lnTo>
                    <a:lnTo>
                      <a:pt x="60" y="147"/>
                    </a:lnTo>
                    <a:lnTo>
                      <a:pt x="61" y="147"/>
                    </a:lnTo>
                    <a:lnTo>
                      <a:pt x="61" y="149"/>
                    </a:lnTo>
                    <a:lnTo>
                      <a:pt x="60" y="149"/>
                    </a:lnTo>
                    <a:lnTo>
                      <a:pt x="60" y="151"/>
                    </a:lnTo>
                    <a:lnTo>
                      <a:pt x="60" y="153"/>
                    </a:lnTo>
                    <a:lnTo>
                      <a:pt x="58" y="153"/>
                    </a:lnTo>
                    <a:lnTo>
                      <a:pt x="58" y="155"/>
                    </a:lnTo>
                    <a:lnTo>
                      <a:pt x="56" y="155"/>
                    </a:lnTo>
                    <a:lnTo>
                      <a:pt x="56" y="157"/>
                    </a:lnTo>
                    <a:lnTo>
                      <a:pt x="54" y="157"/>
                    </a:lnTo>
                    <a:lnTo>
                      <a:pt x="54" y="159"/>
                    </a:lnTo>
                    <a:lnTo>
                      <a:pt x="54" y="161"/>
                    </a:lnTo>
                    <a:lnTo>
                      <a:pt x="54" y="163"/>
                    </a:lnTo>
                    <a:lnTo>
                      <a:pt x="52" y="163"/>
                    </a:lnTo>
                    <a:lnTo>
                      <a:pt x="52" y="165"/>
                    </a:lnTo>
                    <a:lnTo>
                      <a:pt x="52" y="163"/>
                    </a:lnTo>
                    <a:lnTo>
                      <a:pt x="52" y="161"/>
                    </a:lnTo>
                    <a:lnTo>
                      <a:pt x="52" y="159"/>
                    </a:lnTo>
                    <a:lnTo>
                      <a:pt x="52" y="157"/>
                    </a:lnTo>
                    <a:lnTo>
                      <a:pt x="54" y="157"/>
                    </a:lnTo>
                    <a:lnTo>
                      <a:pt x="52" y="157"/>
                    </a:lnTo>
                    <a:lnTo>
                      <a:pt x="54" y="157"/>
                    </a:lnTo>
                    <a:lnTo>
                      <a:pt x="54" y="155"/>
                    </a:lnTo>
                    <a:lnTo>
                      <a:pt x="54" y="157"/>
                    </a:lnTo>
                    <a:lnTo>
                      <a:pt x="54" y="155"/>
                    </a:lnTo>
                    <a:lnTo>
                      <a:pt x="54" y="153"/>
                    </a:lnTo>
                    <a:lnTo>
                      <a:pt x="54" y="151"/>
                    </a:lnTo>
                    <a:lnTo>
                      <a:pt x="54" y="149"/>
                    </a:lnTo>
                    <a:lnTo>
                      <a:pt x="56" y="149"/>
                    </a:lnTo>
                    <a:lnTo>
                      <a:pt x="54" y="149"/>
                    </a:lnTo>
                    <a:lnTo>
                      <a:pt x="54" y="147"/>
                    </a:lnTo>
                    <a:lnTo>
                      <a:pt x="54" y="149"/>
                    </a:lnTo>
                    <a:lnTo>
                      <a:pt x="54" y="147"/>
                    </a:lnTo>
                    <a:lnTo>
                      <a:pt x="52" y="147"/>
                    </a:lnTo>
                    <a:lnTo>
                      <a:pt x="54" y="147"/>
                    </a:lnTo>
                    <a:lnTo>
                      <a:pt x="54" y="145"/>
                    </a:lnTo>
                    <a:lnTo>
                      <a:pt x="52" y="145"/>
                    </a:lnTo>
                    <a:lnTo>
                      <a:pt x="52" y="144"/>
                    </a:lnTo>
                    <a:lnTo>
                      <a:pt x="54" y="144"/>
                    </a:lnTo>
                    <a:lnTo>
                      <a:pt x="54" y="142"/>
                    </a:lnTo>
                    <a:lnTo>
                      <a:pt x="54" y="140"/>
                    </a:lnTo>
                    <a:lnTo>
                      <a:pt x="52" y="140"/>
                    </a:lnTo>
                    <a:lnTo>
                      <a:pt x="54" y="140"/>
                    </a:lnTo>
                    <a:lnTo>
                      <a:pt x="54" y="138"/>
                    </a:lnTo>
                    <a:lnTo>
                      <a:pt x="52" y="138"/>
                    </a:lnTo>
                    <a:lnTo>
                      <a:pt x="52" y="136"/>
                    </a:lnTo>
                    <a:lnTo>
                      <a:pt x="52" y="134"/>
                    </a:lnTo>
                    <a:lnTo>
                      <a:pt x="50" y="134"/>
                    </a:lnTo>
                    <a:lnTo>
                      <a:pt x="52" y="134"/>
                    </a:lnTo>
                    <a:lnTo>
                      <a:pt x="50" y="134"/>
                    </a:lnTo>
                    <a:lnTo>
                      <a:pt x="50" y="132"/>
                    </a:lnTo>
                    <a:lnTo>
                      <a:pt x="50" y="130"/>
                    </a:lnTo>
                    <a:lnTo>
                      <a:pt x="50" y="132"/>
                    </a:lnTo>
                    <a:lnTo>
                      <a:pt x="50" y="134"/>
                    </a:lnTo>
                    <a:lnTo>
                      <a:pt x="50" y="132"/>
                    </a:lnTo>
                    <a:lnTo>
                      <a:pt x="48" y="132"/>
                    </a:lnTo>
                    <a:lnTo>
                      <a:pt x="48" y="130"/>
                    </a:lnTo>
                    <a:lnTo>
                      <a:pt x="48" y="128"/>
                    </a:lnTo>
                    <a:lnTo>
                      <a:pt x="48" y="126"/>
                    </a:lnTo>
                    <a:lnTo>
                      <a:pt x="48" y="124"/>
                    </a:lnTo>
                    <a:lnTo>
                      <a:pt x="46" y="124"/>
                    </a:lnTo>
                    <a:lnTo>
                      <a:pt x="48" y="124"/>
                    </a:lnTo>
                    <a:lnTo>
                      <a:pt x="48" y="122"/>
                    </a:lnTo>
                    <a:lnTo>
                      <a:pt x="48" y="124"/>
                    </a:lnTo>
                    <a:lnTo>
                      <a:pt x="48" y="122"/>
                    </a:lnTo>
                    <a:lnTo>
                      <a:pt x="48" y="124"/>
                    </a:lnTo>
                    <a:lnTo>
                      <a:pt x="46" y="124"/>
                    </a:lnTo>
                    <a:lnTo>
                      <a:pt x="46" y="122"/>
                    </a:lnTo>
                    <a:lnTo>
                      <a:pt x="46" y="120"/>
                    </a:lnTo>
                    <a:lnTo>
                      <a:pt x="46" y="118"/>
                    </a:lnTo>
                    <a:lnTo>
                      <a:pt x="46" y="116"/>
                    </a:lnTo>
                    <a:lnTo>
                      <a:pt x="46" y="115"/>
                    </a:lnTo>
                    <a:lnTo>
                      <a:pt x="44" y="113"/>
                    </a:lnTo>
                    <a:lnTo>
                      <a:pt x="44" y="111"/>
                    </a:lnTo>
                    <a:lnTo>
                      <a:pt x="44" y="109"/>
                    </a:lnTo>
                    <a:lnTo>
                      <a:pt x="46" y="109"/>
                    </a:lnTo>
                    <a:lnTo>
                      <a:pt x="44" y="109"/>
                    </a:lnTo>
                    <a:lnTo>
                      <a:pt x="42" y="109"/>
                    </a:lnTo>
                    <a:lnTo>
                      <a:pt x="42" y="107"/>
                    </a:lnTo>
                    <a:lnTo>
                      <a:pt x="42" y="105"/>
                    </a:lnTo>
                    <a:lnTo>
                      <a:pt x="40" y="105"/>
                    </a:lnTo>
                    <a:lnTo>
                      <a:pt x="42" y="105"/>
                    </a:lnTo>
                    <a:lnTo>
                      <a:pt x="40" y="105"/>
                    </a:lnTo>
                    <a:lnTo>
                      <a:pt x="40" y="103"/>
                    </a:lnTo>
                    <a:lnTo>
                      <a:pt x="42" y="103"/>
                    </a:lnTo>
                    <a:lnTo>
                      <a:pt x="40" y="103"/>
                    </a:lnTo>
                    <a:lnTo>
                      <a:pt x="40" y="101"/>
                    </a:lnTo>
                    <a:lnTo>
                      <a:pt x="38" y="101"/>
                    </a:lnTo>
                    <a:lnTo>
                      <a:pt x="38" y="103"/>
                    </a:lnTo>
                    <a:lnTo>
                      <a:pt x="38" y="105"/>
                    </a:lnTo>
                    <a:lnTo>
                      <a:pt x="38" y="107"/>
                    </a:lnTo>
                    <a:lnTo>
                      <a:pt x="36" y="107"/>
                    </a:lnTo>
                    <a:lnTo>
                      <a:pt x="36" y="109"/>
                    </a:lnTo>
                    <a:lnTo>
                      <a:pt x="34" y="109"/>
                    </a:lnTo>
                    <a:lnTo>
                      <a:pt x="34" y="107"/>
                    </a:lnTo>
                    <a:lnTo>
                      <a:pt x="32" y="107"/>
                    </a:lnTo>
                    <a:lnTo>
                      <a:pt x="34" y="107"/>
                    </a:lnTo>
                    <a:lnTo>
                      <a:pt x="32" y="107"/>
                    </a:lnTo>
                    <a:lnTo>
                      <a:pt x="32" y="109"/>
                    </a:lnTo>
                    <a:lnTo>
                      <a:pt x="34" y="109"/>
                    </a:lnTo>
                    <a:lnTo>
                      <a:pt x="34" y="111"/>
                    </a:lnTo>
                    <a:lnTo>
                      <a:pt x="32" y="111"/>
                    </a:lnTo>
                    <a:lnTo>
                      <a:pt x="31" y="109"/>
                    </a:lnTo>
                    <a:lnTo>
                      <a:pt x="32" y="111"/>
                    </a:lnTo>
                    <a:lnTo>
                      <a:pt x="31" y="111"/>
                    </a:lnTo>
                    <a:lnTo>
                      <a:pt x="31" y="113"/>
                    </a:lnTo>
                    <a:lnTo>
                      <a:pt x="29" y="113"/>
                    </a:lnTo>
                    <a:lnTo>
                      <a:pt x="29" y="111"/>
                    </a:lnTo>
                    <a:lnTo>
                      <a:pt x="29" y="113"/>
                    </a:lnTo>
                    <a:lnTo>
                      <a:pt x="27" y="115"/>
                    </a:lnTo>
                    <a:lnTo>
                      <a:pt x="25" y="115"/>
                    </a:lnTo>
                    <a:lnTo>
                      <a:pt x="27" y="115"/>
                    </a:lnTo>
                    <a:lnTo>
                      <a:pt x="27" y="113"/>
                    </a:lnTo>
                    <a:lnTo>
                      <a:pt x="27" y="111"/>
                    </a:lnTo>
                    <a:lnTo>
                      <a:pt x="27" y="113"/>
                    </a:lnTo>
                    <a:lnTo>
                      <a:pt x="25" y="113"/>
                    </a:lnTo>
                    <a:lnTo>
                      <a:pt x="25" y="115"/>
                    </a:lnTo>
                    <a:lnTo>
                      <a:pt x="25" y="113"/>
                    </a:lnTo>
                    <a:lnTo>
                      <a:pt x="25" y="115"/>
                    </a:lnTo>
                    <a:lnTo>
                      <a:pt x="25" y="113"/>
                    </a:lnTo>
                    <a:lnTo>
                      <a:pt x="25" y="111"/>
                    </a:lnTo>
                    <a:lnTo>
                      <a:pt x="25" y="113"/>
                    </a:lnTo>
                    <a:lnTo>
                      <a:pt x="23" y="113"/>
                    </a:lnTo>
                    <a:lnTo>
                      <a:pt x="23" y="115"/>
                    </a:lnTo>
                    <a:lnTo>
                      <a:pt x="21" y="113"/>
                    </a:lnTo>
                    <a:lnTo>
                      <a:pt x="23" y="113"/>
                    </a:lnTo>
                    <a:lnTo>
                      <a:pt x="23" y="111"/>
                    </a:lnTo>
                    <a:lnTo>
                      <a:pt x="23" y="113"/>
                    </a:lnTo>
                    <a:lnTo>
                      <a:pt x="21" y="113"/>
                    </a:lnTo>
                    <a:lnTo>
                      <a:pt x="21" y="115"/>
                    </a:lnTo>
                    <a:lnTo>
                      <a:pt x="19" y="115"/>
                    </a:lnTo>
                    <a:lnTo>
                      <a:pt x="19" y="113"/>
                    </a:lnTo>
                    <a:lnTo>
                      <a:pt x="21" y="113"/>
                    </a:lnTo>
                    <a:lnTo>
                      <a:pt x="21" y="111"/>
                    </a:lnTo>
                    <a:lnTo>
                      <a:pt x="21" y="113"/>
                    </a:lnTo>
                    <a:lnTo>
                      <a:pt x="19" y="113"/>
                    </a:lnTo>
                    <a:lnTo>
                      <a:pt x="21" y="113"/>
                    </a:lnTo>
                    <a:lnTo>
                      <a:pt x="21" y="111"/>
                    </a:lnTo>
                    <a:lnTo>
                      <a:pt x="21" y="109"/>
                    </a:lnTo>
                    <a:lnTo>
                      <a:pt x="21" y="111"/>
                    </a:lnTo>
                    <a:lnTo>
                      <a:pt x="19" y="111"/>
                    </a:lnTo>
                    <a:lnTo>
                      <a:pt x="21" y="111"/>
                    </a:lnTo>
                    <a:lnTo>
                      <a:pt x="19" y="111"/>
                    </a:lnTo>
                    <a:lnTo>
                      <a:pt x="19" y="113"/>
                    </a:lnTo>
                    <a:lnTo>
                      <a:pt x="17" y="113"/>
                    </a:lnTo>
                    <a:lnTo>
                      <a:pt x="17" y="111"/>
                    </a:lnTo>
                    <a:lnTo>
                      <a:pt x="17" y="109"/>
                    </a:lnTo>
                    <a:lnTo>
                      <a:pt x="17" y="107"/>
                    </a:lnTo>
                    <a:lnTo>
                      <a:pt x="19" y="107"/>
                    </a:lnTo>
                    <a:lnTo>
                      <a:pt x="19" y="105"/>
                    </a:lnTo>
                    <a:lnTo>
                      <a:pt x="19" y="103"/>
                    </a:lnTo>
                    <a:lnTo>
                      <a:pt x="19" y="101"/>
                    </a:lnTo>
                    <a:lnTo>
                      <a:pt x="19" y="99"/>
                    </a:lnTo>
                    <a:lnTo>
                      <a:pt x="21" y="99"/>
                    </a:lnTo>
                    <a:lnTo>
                      <a:pt x="19" y="99"/>
                    </a:lnTo>
                    <a:lnTo>
                      <a:pt x="19" y="97"/>
                    </a:lnTo>
                    <a:lnTo>
                      <a:pt x="19" y="95"/>
                    </a:lnTo>
                    <a:lnTo>
                      <a:pt x="19" y="93"/>
                    </a:lnTo>
                    <a:lnTo>
                      <a:pt x="17" y="93"/>
                    </a:lnTo>
                    <a:lnTo>
                      <a:pt x="19" y="93"/>
                    </a:lnTo>
                    <a:lnTo>
                      <a:pt x="17" y="93"/>
                    </a:lnTo>
                    <a:lnTo>
                      <a:pt x="17" y="91"/>
                    </a:lnTo>
                    <a:lnTo>
                      <a:pt x="17" y="89"/>
                    </a:lnTo>
                    <a:lnTo>
                      <a:pt x="17" y="87"/>
                    </a:lnTo>
                    <a:lnTo>
                      <a:pt x="15" y="87"/>
                    </a:lnTo>
                    <a:lnTo>
                      <a:pt x="15" y="89"/>
                    </a:lnTo>
                    <a:lnTo>
                      <a:pt x="15" y="87"/>
                    </a:lnTo>
                    <a:lnTo>
                      <a:pt x="15" y="86"/>
                    </a:lnTo>
                    <a:lnTo>
                      <a:pt x="15" y="84"/>
                    </a:lnTo>
                    <a:lnTo>
                      <a:pt x="15" y="86"/>
                    </a:lnTo>
                    <a:lnTo>
                      <a:pt x="15" y="87"/>
                    </a:lnTo>
                    <a:lnTo>
                      <a:pt x="13" y="87"/>
                    </a:lnTo>
                    <a:lnTo>
                      <a:pt x="11" y="87"/>
                    </a:lnTo>
                    <a:lnTo>
                      <a:pt x="11" y="86"/>
                    </a:lnTo>
                    <a:lnTo>
                      <a:pt x="11" y="84"/>
                    </a:lnTo>
                    <a:lnTo>
                      <a:pt x="13" y="84"/>
                    </a:lnTo>
                    <a:lnTo>
                      <a:pt x="13" y="86"/>
                    </a:lnTo>
                    <a:lnTo>
                      <a:pt x="15" y="84"/>
                    </a:lnTo>
                    <a:lnTo>
                      <a:pt x="15" y="82"/>
                    </a:lnTo>
                    <a:lnTo>
                      <a:pt x="13" y="82"/>
                    </a:lnTo>
                    <a:lnTo>
                      <a:pt x="13" y="80"/>
                    </a:lnTo>
                    <a:lnTo>
                      <a:pt x="13" y="82"/>
                    </a:lnTo>
                    <a:lnTo>
                      <a:pt x="13" y="80"/>
                    </a:lnTo>
                    <a:lnTo>
                      <a:pt x="11" y="80"/>
                    </a:lnTo>
                    <a:lnTo>
                      <a:pt x="13" y="80"/>
                    </a:lnTo>
                    <a:lnTo>
                      <a:pt x="13" y="78"/>
                    </a:lnTo>
                    <a:lnTo>
                      <a:pt x="13" y="80"/>
                    </a:lnTo>
                    <a:lnTo>
                      <a:pt x="11" y="80"/>
                    </a:lnTo>
                    <a:lnTo>
                      <a:pt x="11" y="78"/>
                    </a:lnTo>
                    <a:lnTo>
                      <a:pt x="9" y="78"/>
                    </a:lnTo>
                    <a:lnTo>
                      <a:pt x="7" y="78"/>
                    </a:lnTo>
                    <a:lnTo>
                      <a:pt x="9" y="80"/>
                    </a:lnTo>
                    <a:lnTo>
                      <a:pt x="7" y="80"/>
                    </a:lnTo>
                    <a:lnTo>
                      <a:pt x="7" y="78"/>
                    </a:lnTo>
                    <a:lnTo>
                      <a:pt x="7" y="80"/>
                    </a:lnTo>
                    <a:lnTo>
                      <a:pt x="7" y="78"/>
                    </a:lnTo>
                    <a:lnTo>
                      <a:pt x="5" y="78"/>
                    </a:lnTo>
                    <a:lnTo>
                      <a:pt x="7" y="78"/>
                    </a:lnTo>
                    <a:lnTo>
                      <a:pt x="7" y="76"/>
                    </a:lnTo>
                    <a:lnTo>
                      <a:pt x="7" y="74"/>
                    </a:lnTo>
                    <a:lnTo>
                      <a:pt x="7" y="76"/>
                    </a:lnTo>
                    <a:lnTo>
                      <a:pt x="7" y="74"/>
                    </a:lnTo>
                    <a:lnTo>
                      <a:pt x="7" y="76"/>
                    </a:lnTo>
                    <a:lnTo>
                      <a:pt x="5" y="76"/>
                    </a:lnTo>
                    <a:lnTo>
                      <a:pt x="5" y="78"/>
                    </a:lnTo>
                    <a:lnTo>
                      <a:pt x="5" y="76"/>
                    </a:lnTo>
                    <a:lnTo>
                      <a:pt x="5" y="74"/>
                    </a:lnTo>
                    <a:lnTo>
                      <a:pt x="3" y="74"/>
                    </a:lnTo>
                    <a:lnTo>
                      <a:pt x="3" y="72"/>
                    </a:lnTo>
                    <a:lnTo>
                      <a:pt x="3" y="74"/>
                    </a:lnTo>
                    <a:lnTo>
                      <a:pt x="5" y="74"/>
                    </a:lnTo>
                    <a:lnTo>
                      <a:pt x="3" y="74"/>
                    </a:lnTo>
                    <a:lnTo>
                      <a:pt x="5" y="76"/>
                    </a:lnTo>
                    <a:lnTo>
                      <a:pt x="3" y="76"/>
                    </a:lnTo>
                    <a:lnTo>
                      <a:pt x="3" y="74"/>
                    </a:lnTo>
                    <a:lnTo>
                      <a:pt x="3" y="72"/>
                    </a:lnTo>
                    <a:lnTo>
                      <a:pt x="2" y="72"/>
                    </a:lnTo>
                    <a:lnTo>
                      <a:pt x="2" y="70"/>
                    </a:lnTo>
                    <a:lnTo>
                      <a:pt x="2" y="68"/>
                    </a:lnTo>
                    <a:lnTo>
                      <a:pt x="0" y="68"/>
                    </a:lnTo>
                    <a:lnTo>
                      <a:pt x="0" y="66"/>
                    </a:lnTo>
                    <a:lnTo>
                      <a:pt x="2" y="66"/>
                    </a:lnTo>
                    <a:lnTo>
                      <a:pt x="3" y="66"/>
                    </a:lnTo>
                    <a:lnTo>
                      <a:pt x="3" y="64"/>
                    </a:lnTo>
                    <a:lnTo>
                      <a:pt x="3" y="62"/>
                    </a:lnTo>
                    <a:lnTo>
                      <a:pt x="3" y="60"/>
                    </a:lnTo>
                    <a:lnTo>
                      <a:pt x="3" y="58"/>
                    </a:lnTo>
                    <a:lnTo>
                      <a:pt x="5" y="60"/>
                    </a:lnTo>
                    <a:lnTo>
                      <a:pt x="7" y="60"/>
                    </a:lnTo>
                    <a:lnTo>
                      <a:pt x="5" y="60"/>
                    </a:lnTo>
                    <a:lnTo>
                      <a:pt x="7" y="60"/>
                    </a:lnTo>
                    <a:lnTo>
                      <a:pt x="7" y="58"/>
                    </a:lnTo>
                    <a:lnTo>
                      <a:pt x="7" y="57"/>
                    </a:lnTo>
                    <a:lnTo>
                      <a:pt x="7" y="55"/>
                    </a:lnTo>
                    <a:lnTo>
                      <a:pt x="7" y="53"/>
                    </a:lnTo>
                    <a:lnTo>
                      <a:pt x="7" y="51"/>
                    </a:lnTo>
                    <a:lnTo>
                      <a:pt x="9" y="51"/>
                    </a:lnTo>
                    <a:lnTo>
                      <a:pt x="9" y="49"/>
                    </a:lnTo>
                    <a:lnTo>
                      <a:pt x="9" y="47"/>
                    </a:lnTo>
                    <a:lnTo>
                      <a:pt x="9" y="45"/>
                    </a:lnTo>
                    <a:lnTo>
                      <a:pt x="9" y="43"/>
                    </a:lnTo>
                    <a:lnTo>
                      <a:pt x="9" y="41"/>
                    </a:lnTo>
                    <a:lnTo>
                      <a:pt x="9" y="43"/>
                    </a:lnTo>
                    <a:lnTo>
                      <a:pt x="11" y="43"/>
                    </a:lnTo>
                    <a:lnTo>
                      <a:pt x="13" y="43"/>
                    </a:lnTo>
                    <a:lnTo>
                      <a:pt x="15" y="43"/>
                    </a:lnTo>
                    <a:lnTo>
                      <a:pt x="17" y="43"/>
                    </a:lnTo>
                    <a:lnTo>
                      <a:pt x="17" y="41"/>
                    </a:lnTo>
                    <a:lnTo>
                      <a:pt x="17" y="39"/>
                    </a:lnTo>
                    <a:lnTo>
                      <a:pt x="19" y="37"/>
                    </a:lnTo>
                    <a:lnTo>
                      <a:pt x="19" y="35"/>
                    </a:lnTo>
                    <a:lnTo>
                      <a:pt x="21" y="35"/>
                    </a:lnTo>
                    <a:lnTo>
                      <a:pt x="21" y="33"/>
                    </a:lnTo>
                    <a:lnTo>
                      <a:pt x="21" y="31"/>
                    </a:lnTo>
                    <a:lnTo>
                      <a:pt x="19" y="31"/>
                    </a:lnTo>
                    <a:lnTo>
                      <a:pt x="19" y="29"/>
                    </a:lnTo>
                    <a:lnTo>
                      <a:pt x="21" y="29"/>
                    </a:lnTo>
                    <a:lnTo>
                      <a:pt x="21" y="28"/>
                    </a:lnTo>
                    <a:lnTo>
                      <a:pt x="23" y="28"/>
                    </a:lnTo>
                    <a:lnTo>
                      <a:pt x="23" y="26"/>
                    </a:lnTo>
                    <a:lnTo>
                      <a:pt x="25" y="24"/>
                    </a:lnTo>
                    <a:lnTo>
                      <a:pt x="23" y="24"/>
                    </a:lnTo>
                    <a:lnTo>
                      <a:pt x="25" y="22"/>
                    </a:lnTo>
                    <a:lnTo>
                      <a:pt x="23" y="22"/>
                    </a:lnTo>
                    <a:lnTo>
                      <a:pt x="23" y="20"/>
                    </a:lnTo>
                    <a:lnTo>
                      <a:pt x="25" y="20"/>
                    </a:lnTo>
                    <a:lnTo>
                      <a:pt x="25" y="18"/>
                    </a:lnTo>
                    <a:lnTo>
                      <a:pt x="27" y="18"/>
                    </a:lnTo>
                    <a:lnTo>
                      <a:pt x="27" y="16"/>
                    </a:lnTo>
                    <a:lnTo>
                      <a:pt x="29" y="16"/>
                    </a:lnTo>
                    <a:lnTo>
                      <a:pt x="31" y="16"/>
                    </a:lnTo>
                    <a:lnTo>
                      <a:pt x="31" y="14"/>
                    </a:lnTo>
                    <a:lnTo>
                      <a:pt x="32" y="12"/>
                    </a:lnTo>
                    <a:lnTo>
                      <a:pt x="34" y="12"/>
                    </a:lnTo>
                    <a:lnTo>
                      <a:pt x="36" y="12"/>
                    </a:lnTo>
                    <a:lnTo>
                      <a:pt x="38" y="12"/>
                    </a:lnTo>
                    <a:lnTo>
                      <a:pt x="38" y="14"/>
                    </a:lnTo>
                    <a:lnTo>
                      <a:pt x="40" y="14"/>
                    </a:lnTo>
                    <a:lnTo>
                      <a:pt x="38" y="12"/>
                    </a:lnTo>
                    <a:lnTo>
                      <a:pt x="38" y="10"/>
                    </a:lnTo>
                    <a:lnTo>
                      <a:pt x="38" y="8"/>
                    </a:lnTo>
                    <a:lnTo>
                      <a:pt x="40" y="8"/>
                    </a:lnTo>
                    <a:lnTo>
                      <a:pt x="40" y="6"/>
                    </a:lnTo>
                    <a:lnTo>
                      <a:pt x="42" y="6"/>
                    </a:lnTo>
                    <a:lnTo>
                      <a:pt x="42" y="4"/>
                    </a:lnTo>
                    <a:lnTo>
                      <a:pt x="42" y="2"/>
                    </a:lnTo>
                    <a:lnTo>
                      <a:pt x="44" y="2"/>
                    </a:lnTo>
                    <a:lnTo>
                      <a:pt x="4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0" name="Freeform 1555"/>
              <p:cNvSpPr>
                <a:spLocks noEditPoints="1"/>
              </p:cNvSpPr>
              <p:nvPr/>
            </p:nvSpPr>
            <p:spPr bwMode="gray">
              <a:xfrm>
                <a:off x="4463786" y="2037643"/>
                <a:ext cx="33824" cy="69581"/>
              </a:xfrm>
              <a:custGeom>
                <a:avLst/>
                <a:gdLst>
                  <a:gd name="T0" fmla="*/ 31 w 35"/>
                  <a:gd name="T1" fmla="*/ 37 h 72"/>
                  <a:gd name="T2" fmla="*/ 29 w 35"/>
                  <a:gd name="T3" fmla="*/ 37 h 72"/>
                  <a:gd name="T4" fmla="*/ 29 w 35"/>
                  <a:gd name="T5" fmla="*/ 35 h 72"/>
                  <a:gd name="T6" fmla="*/ 29 w 35"/>
                  <a:gd name="T7" fmla="*/ 28 h 72"/>
                  <a:gd name="T8" fmla="*/ 31 w 35"/>
                  <a:gd name="T9" fmla="*/ 28 h 72"/>
                  <a:gd name="T10" fmla="*/ 21 w 35"/>
                  <a:gd name="T11" fmla="*/ 2 h 72"/>
                  <a:gd name="T12" fmla="*/ 19 w 35"/>
                  <a:gd name="T13" fmla="*/ 2 h 72"/>
                  <a:gd name="T14" fmla="*/ 23 w 35"/>
                  <a:gd name="T15" fmla="*/ 4 h 72"/>
                  <a:gd name="T16" fmla="*/ 23 w 35"/>
                  <a:gd name="T17" fmla="*/ 6 h 72"/>
                  <a:gd name="T18" fmla="*/ 25 w 35"/>
                  <a:gd name="T19" fmla="*/ 6 h 72"/>
                  <a:gd name="T20" fmla="*/ 31 w 35"/>
                  <a:gd name="T21" fmla="*/ 4 h 72"/>
                  <a:gd name="T22" fmla="*/ 29 w 35"/>
                  <a:gd name="T23" fmla="*/ 8 h 72"/>
                  <a:gd name="T24" fmla="*/ 25 w 35"/>
                  <a:gd name="T25" fmla="*/ 12 h 72"/>
                  <a:gd name="T26" fmla="*/ 27 w 35"/>
                  <a:gd name="T27" fmla="*/ 16 h 72"/>
                  <a:gd name="T28" fmla="*/ 31 w 35"/>
                  <a:gd name="T29" fmla="*/ 18 h 72"/>
                  <a:gd name="T30" fmla="*/ 31 w 35"/>
                  <a:gd name="T31" fmla="*/ 24 h 72"/>
                  <a:gd name="T32" fmla="*/ 27 w 35"/>
                  <a:gd name="T33" fmla="*/ 28 h 72"/>
                  <a:gd name="T34" fmla="*/ 25 w 35"/>
                  <a:gd name="T35" fmla="*/ 31 h 72"/>
                  <a:gd name="T36" fmla="*/ 21 w 35"/>
                  <a:gd name="T37" fmla="*/ 35 h 72"/>
                  <a:gd name="T38" fmla="*/ 25 w 35"/>
                  <a:gd name="T39" fmla="*/ 37 h 72"/>
                  <a:gd name="T40" fmla="*/ 27 w 35"/>
                  <a:gd name="T41" fmla="*/ 37 h 72"/>
                  <a:gd name="T42" fmla="*/ 29 w 35"/>
                  <a:gd name="T43" fmla="*/ 39 h 72"/>
                  <a:gd name="T44" fmla="*/ 33 w 35"/>
                  <a:gd name="T45" fmla="*/ 41 h 72"/>
                  <a:gd name="T46" fmla="*/ 31 w 35"/>
                  <a:gd name="T47" fmla="*/ 43 h 72"/>
                  <a:gd name="T48" fmla="*/ 35 w 35"/>
                  <a:gd name="T49" fmla="*/ 45 h 72"/>
                  <a:gd name="T50" fmla="*/ 33 w 35"/>
                  <a:gd name="T51" fmla="*/ 49 h 72"/>
                  <a:gd name="T52" fmla="*/ 33 w 35"/>
                  <a:gd name="T53" fmla="*/ 51 h 72"/>
                  <a:gd name="T54" fmla="*/ 29 w 35"/>
                  <a:gd name="T55" fmla="*/ 55 h 72"/>
                  <a:gd name="T56" fmla="*/ 25 w 35"/>
                  <a:gd name="T57" fmla="*/ 57 h 72"/>
                  <a:gd name="T58" fmla="*/ 23 w 35"/>
                  <a:gd name="T59" fmla="*/ 62 h 72"/>
                  <a:gd name="T60" fmla="*/ 23 w 35"/>
                  <a:gd name="T61" fmla="*/ 68 h 72"/>
                  <a:gd name="T62" fmla="*/ 17 w 35"/>
                  <a:gd name="T63" fmla="*/ 72 h 72"/>
                  <a:gd name="T64" fmla="*/ 17 w 35"/>
                  <a:gd name="T65" fmla="*/ 66 h 72"/>
                  <a:gd name="T66" fmla="*/ 15 w 35"/>
                  <a:gd name="T67" fmla="*/ 62 h 72"/>
                  <a:gd name="T68" fmla="*/ 13 w 35"/>
                  <a:gd name="T69" fmla="*/ 57 h 72"/>
                  <a:gd name="T70" fmla="*/ 11 w 35"/>
                  <a:gd name="T71" fmla="*/ 53 h 72"/>
                  <a:gd name="T72" fmla="*/ 8 w 35"/>
                  <a:gd name="T73" fmla="*/ 47 h 72"/>
                  <a:gd name="T74" fmla="*/ 4 w 35"/>
                  <a:gd name="T75" fmla="*/ 43 h 72"/>
                  <a:gd name="T76" fmla="*/ 2 w 35"/>
                  <a:gd name="T77" fmla="*/ 39 h 72"/>
                  <a:gd name="T78" fmla="*/ 0 w 35"/>
                  <a:gd name="T79" fmla="*/ 35 h 72"/>
                  <a:gd name="T80" fmla="*/ 4 w 35"/>
                  <a:gd name="T81" fmla="*/ 33 h 72"/>
                  <a:gd name="T82" fmla="*/ 6 w 35"/>
                  <a:gd name="T83" fmla="*/ 29 h 72"/>
                  <a:gd name="T84" fmla="*/ 8 w 35"/>
                  <a:gd name="T85" fmla="*/ 26 h 72"/>
                  <a:gd name="T86" fmla="*/ 9 w 35"/>
                  <a:gd name="T87" fmla="*/ 22 h 72"/>
                  <a:gd name="T88" fmla="*/ 8 w 35"/>
                  <a:gd name="T89" fmla="*/ 18 h 72"/>
                  <a:gd name="T90" fmla="*/ 8 w 35"/>
                  <a:gd name="T91" fmla="*/ 12 h 72"/>
                  <a:gd name="T92" fmla="*/ 6 w 35"/>
                  <a:gd name="T93" fmla="*/ 8 h 72"/>
                  <a:gd name="T94" fmla="*/ 9 w 35"/>
                  <a:gd name="T95" fmla="*/ 6 h 72"/>
                  <a:gd name="T96" fmla="*/ 9 w 35"/>
                  <a:gd name="T97" fmla="*/ 4 h 72"/>
                  <a:gd name="T98" fmla="*/ 13 w 35"/>
                  <a:gd name="T99" fmla="*/ 2 h 72"/>
                  <a:gd name="T100" fmla="*/ 17 w 35"/>
                  <a:gd name="T10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72">
                    <a:moveTo>
                      <a:pt x="29" y="35"/>
                    </a:moveTo>
                    <a:lnTo>
                      <a:pt x="29" y="37"/>
                    </a:lnTo>
                    <a:lnTo>
                      <a:pt x="31" y="37"/>
                    </a:lnTo>
                    <a:lnTo>
                      <a:pt x="29" y="37"/>
                    </a:lnTo>
                    <a:lnTo>
                      <a:pt x="29" y="39"/>
                    </a:lnTo>
                    <a:lnTo>
                      <a:pt x="29" y="37"/>
                    </a:lnTo>
                    <a:lnTo>
                      <a:pt x="27" y="37"/>
                    </a:lnTo>
                    <a:lnTo>
                      <a:pt x="27" y="35"/>
                    </a:lnTo>
                    <a:lnTo>
                      <a:pt x="29" y="35"/>
                    </a:lnTo>
                    <a:close/>
                    <a:moveTo>
                      <a:pt x="31" y="28"/>
                    </a:moveTo>
                    <a:lnTo>
                      <a:pt x="31" y="29"/>
                    </a:lnTo>
                    <a:lnTo>
                      <a:pt x="29" y="28"/>
                    </a:lnTo>
                    <a:lnTo>
                      <a:pt x="31" y="28"/>
                    </a:lnTo>
                    <a:close/>
                    <a:moveTo>
                      <a:pt x="33" y="28"/>
                    </a:moveTo>
                    <a:lnTo>
                      <a:pt x="31" y="28"/>
                    </a:lnTo>
                    <a:lnTo>
                      <a:pt x="33" y="28"/>
                    </a:lnTo>
                    <a:close/>
                    <a:moveTo>
                      <a:pt x="21" y="0"/>
                    </a:moveTo>
                    <a:lnTo>
                      <a:pt x="21" y="2"/>
                    </a:lnTo>
                    <a:lnTo>
                      <a:pt x="19" y="2"/>
                    </a:lnTo>
                    <a:lnTo>
                      <a:pt x="21" y="2"/>
                    </a:lnTo>
                    <a:lnTo>
                      <a:pt x="19" y="2"/>
                    </a:lnTo>
                    <a:lnTo>
                      <a:pt x="21" y="2"/>
                    </a:lnTo>
                    <a:lnTo>
                      <a:pt x="23" y="2"/>
                    </a:lnTo>
                    <a:lnTo>
                      <a:pt x="23" y="4"/>
                    </a:lnTo>
                    <a:lnTo>
                      <a:pt x="25" y="4"/>
                    </a:lnTo>
                    <a:lnTo>
                      <a:pt x="25" y="6"/>
                    </a:lnTo>
                    <a:lnTo>
                      <a:pt x="23" y="6"/>
                    </a:lnTo>
                    <a:lnTo>
                      <a:pt x="25" y="6"/>
                    </a:lnTo>
                    <a:lnTo>
                      <a:pt x="25" y="8"/>
                    </a:lnTo>
                    <a:lnTo>
                      <a:pt x="25" y="6"/>
                    </a:lnTo>
                    <a:lnTo>
                      <a:pt x="27" y="6"/>
                    </a:lnTo>
                    <a:lnTo>
                      <a:pt x="29" y="4"/>
                    </a:lnTo>
                    <a:lnTo>
                      <a:pt x="31" y="4"/>
                    </a:lnTo>
                    <a:lnTo>
                      <a:pt x="31" y="6"/>
                    </a:lnTo>
                    <a:lnTo>
                      <a:pt x="29" y="6"/>
                    </a:lnTo>
                    <a:lnTo>
                      <a:pt x="29" y="8"/>
                    </a:lnTo>
                    <a:lnTo>
                      <a:pt x="29" y="10"/>
                    </a:lnTo>
                    <a:lnTo>
                      <a:pt x="27" y="10"/>
                    </a:lnTo>
                    <a:lnTo>
                      <a:pt x="25" y="12"/>
                    </a:lnTo>
                    <a:lnTo>
                      <a:pt x="25" y="14"/>
                    </a:lnTo>
                    <a:lnTo>
                      <a:pt x="25" y="16"/>
                    </a:lnTo>
                    <a:lnTo>
                      <a:pt x="27" y="16"/>
                    </a:lnTo>
                    <a:lnTo>
                      <a:pt x="27" y="18"/>
                    </a:lnTo>
                    <a:lnTo>
                      <a:pt x="29" y="18"/>
                    </a:lnTo>
                    <a:lnTo>
                      <a:pt x="31" y="18"/>
                    </a:lnTo>
                    <a:lnTo>
                      <a:pt x="31" y="20"/>
                    </a:lnTo>
                    <a:lnTo>
                      <a:pt x="31" y="22"/>
                    </a:lnTo>
                    <a:lnTo>
                      <a:pt x="31" y="24"/>
                    </a:lnTo>
                    <a:lnTo>
                      <a:pt x="29" y="26"/>
                    </a:lnTo>
                    <a:lnTo>
                      <a:pt x="29" y="28"/>
                    </a:lnTo>
                    <a:lnTo>
                      <a:pt x="27" y="28"/>
                    </a:lnTo>
                    <a:lnTo>
                      <a:pt x="27" y="29"/>
                    </a:lnTo>
                    <a:lnTo>
                      <a:pt x="25" y="29"/>
                    </a:lnTo>
                    <a:lnTo>
                      <a:pt x="25" y="31"/>
                    </a:lnTo>
                    <a:lnTo>
                      <a:pt x="23" y="31"/>
                    </a:lnTo>
                    <a:lnTo>
                      <a:pt x="21" y="33"/>
                    </a:lnTo>
                    <a:lnTo>
                      <a:pt x="21" y="35"/>
                    </a:lnTo>
                    <a:lnTo>
                      <a:pt x="23" y="35"/>
                    </a:lnTo>
                    <a:lnTo>
                      <a:pt x="23" y="37"/>
                    </a:lnTo>
                    <a:lnTo>
                      <a:pt x="25" y="37"/>
                    </a:lnTo>
                    <a:lnTo>
                      <a:pt x="25" y="39"/>
                    </a:lnTo>
                    <a:lnTo>
                      <a:pt x="27" y="39"/>
                    </a:lnTo>
                    <a:lnTo>
                      <a:pt x="27" y="37"/>
                    </a:lnTo>
                    <a:lnTo>
                      <a:pt x="27" y="39"/>
                    </a:lnTo>
                    <a:lnTo>
                      <a:pt x="27" y="41"/>
                    </a:lnTo>
                    <a:lnTo>
                      <a:pt x="29" y="39"/>
                    </a:lnTo>
                    <a:lnTo>
                      <a:pt x="31" y="39"/>
                    </a:lnTo>
                    <a:lnTo>
                      <a:pt x="31" y="41"/>
                    </a:lnTo>
                    <a:lnTo>
                      <a:pt x="33" y="41"/>
                    </a:lnTo>
                    <a:lnTo>
                      <a:pt x="33" y="43"/>
                    </a:lnTo>
                    <a:lnTo>
                      <a:pt x="31" y="41"/>
                    </a:lnTo>
                    <a:lnTo>
                      <a:pt x="31" y="43"/>
                    </a:lnTo>
                    <a:lnTo>
                      <a:pt x="33" y="43"/>
                    </a:lnTo>
                    <a:lnTo>
                      <a:pt x="35" y="43"/>
                    </a:lnTo>
                    <a:lnTo>
                      <a:pt x="35" y="45"/>
                    </a:lnTo>
                    <a:lnTo>
                      <a:pt x="33" y="45"/>
                    </a:lnTo>
                    <a:lnTo>
                      <a:pt x="33" y="47"/>
                    </a:lnTo>
                    <a:lnTo>
                      <a:pt x="33" y="49"/>
                    </a:lnTo>
                    <a:lnTo>
                      <a:pt x="35" y="49"/>
                    </a:lnTo>
                    <a:lnTo>
                      <a:pt x="35" y="51"/>
                    </a:lnTo>
                    <a:lnTo>
                      <a:pt x="33" y="51"/>
                    </a:lnTo>
                    <a:lnTo>
                      <a:pt x="31" y="53"/>
                    </a:lnTo>
                    <a:lnTo>
                      <a:pt x="29" y="53"/>
                    </a:lnTo>
                    <a:lnTo>
                      <a:pt x="29" y="55"/>
                    </a:lnTo>
                    <a:lnTo>
                      <a:pt x="27" y="55"/>
                    </a:lnTo>
                    <a:lnTo>
                      <a:pt x="27" y="57"/>
                    </a:lnTo>
                    <a:lnTo>
                      <a:pt x="25" y="57"/>
                    </a:lnTo>
                    <a:lnTo>
                      <a:pt x="23" y="58"/>
                    </a:lnTo>
                    <a:lnTo>
                      <a:pt x="23" y="60"/>
                    </a:lnTo>
                    <a:lnTo>
                      <a:pt x="23" y="62"/>
                    </a:lnTo>
                    <a:lnTo>
                      <a:pt x="23" y="64"/>
                    </a:lnTo>
                    <a:lnTo>
                      <a:pt x="23" y="66"/>
                    </a:lnTo>
                    <a:lnTo>
                      <a:pt x="23" y="68"/>
                    </a:lnTo>
                    <a:lnTo>
                      <a:pt x="21" y="70"/>
                    </a:lnTo>
                    <a:lnTo>
                      <a:pt x="19" y="70"/>
                    </a:lnTo>
                    <a:lnTo>
                      <a:pt x="17" y="72"/>
                    </a:lnTo>
                    <a:lnTo>
                      <a:pt x="17" y="70"/>
                    </a:lnTo>
                    <a:lnTo>
                      <a:pt x="17" y="68"/>
                    </a:lnTo>
                    <a:lnTo>
                      <a:pt x="17" y="66"/>
                    </a:lnTo>
                    <a:lnTo>
                      <a:pt x="15" y="66"/>
                    </a:lnTo>
                    <a:lnTo>
                      <a:pt x="15" y="64"/>
                    </a:lnTo>
                    <a:lnTo>
                      <a:pt x="15" y="62"/>
                    </a:lnTo>
                    <a:lnTo>
                      <a:pt x="15" y="60"/>
                    </a:lnTo>
                    <a:lnTo>
                      <a:pt x="15" y="58"/>
                    </a:lnTo>
                    <a:lnTo>
                      <a:pt x="13" y="57"/>
                    </a:lnTo>
                    <a:lnTo>
                      <a:pt x="13" y="55"/>
                    </a:lnTo>
                    <a:lnTo>
                      <a:pt x="13" y="53"/>
                    </a:lnTo>
                    <a:lnTo>
                      <a:pt x="11" y="53"/>
                    </a:lnTo>
                    <a:lnTo>
                      <a:pt x="9" y="51"/>
                    </a:lnTo>
                    <a:lnTo>
                      <a:pt x="8" y="49"/>
                    </a:lnTo>
                    <a:lnTo>
                      <a:pt x="8" y="47"/>
                    </a:lnTo>
                    <a:lnTo>
                      <a:pt x="6" y="45"/>
                    </a:lnTo>
                    <a:lnTo>
                      <a:pt x="6" y="43"/>
                    </a:lnTo>
                    <a:lnTo>
                      <a:pt x="4" y="43"/>
                    </a:lnTo>
                    <a:lnTo>
                      <a:pt x="2" y="43"/>
                    </a:lnTo>
                    <a:lnTo>
                      <a:pt x="2" y="41"/>
                    </a:lnTo>
                    <a:lnTo>
                      <a:pt x="2" y="39"/>
                    </a:lnTo>
                    <a:lnTo>
                      <a:pt x="2" y="37"/>
                    </a:lnTo>
                    <a:lnTo>
                      <a:pt x="0" y="37"/>
                    </a:lnTo>
                    <a:lnTo>
                      <a:pt x="0" y="35"/>
                    </a:lnTo>
                    <a:lnTo>
                      <a:pt x="2" y="35"/>
                    </a:lnTo>
                    <a:lnTo>
                      <a:pt x="2" y="33"/>
                    </a:lnTo>
                    <a:lnTo>
                      <a:pt x="4" y="33"/>
                    </a:lnTo>
                    <a:lnTo>
                      <a:pt x="4" y="31"/>
                    </a:lnTo>
                    <a:lnTo>
                      <a:pt x="4" y="29"/>
                    </a:lnTo>
                    <a:lnTo>
                      <a:pt x="6" y="29"/>
                    </a:lnTo>
                    <a:lnTo>
                      <a:pt x="8" y="29"/>
                    </a:lnTo>
                    <a:lnTo>
                      <a:pt x="8" y="28"/>
                    </a:lnTo>
                    <a:lnTo>
                      <a:pt x="8" y="26"/>
                    </a:lnTo>
                    <a:lnTo>
                      <a:pt x="8" y="24"/>
                    </a:lnTo>
                    <a:lnTo>
                      <a:pt x="8" y="22"/>
                    </a:lnTo>
                    <a:lnTo>
                      <a:pt x="9" y="22"/>
                    </a:lnTo>
                    <a:lnTo>
                      <a:pt x="8" y="22"/>
                    </a:lnTo>
                    <a:lnTo>
                      <a:pt x="8" y="20"/>
                    </a:lnTo>
                    <a:lnTo>
                      <a:pt x="8" y="18"/>
                    </a:lnTo>
                    <a:lnTo>
                      <a:pt x="8" y="16"/>
                    </a:lnTo>
                    <a:lnTo>
                      <a:pt x="8" y="14"/>
                    </a:lnTo>
                    <a:lnTo>
                      <a:pt x="8" y="12"/>
                    </a:lnTo>
                    <a:lnTo>
                      <a:pt x="8" y="10"/>
                    </a:lnTo>
                    <a:lnTo>
                      <a:pt x="6" y="10"/>
                    </a:lnTo>
                    <a:lnTo>
                      <a:pt x="6" y="8"/>
                    </a:lnTo>
                    <a:lnTo>
                      <a:pt x="8" y="8"/>
                    </a:lnTo>
                    <a:lnTo>
                      <a:pt x="9" y="8"/>
                    </a:lnTo>
                    <a:lnTo>
                      <a:pt x="9" y="6"/>
                    </a:lnTo>
                    <a:lnTo>
                      <a:pt x="8" y="6"/>
                    </a:lnTo>
                    <a:lnTo>
                      <a:pt x="9" y="6"/>
                    </a:lnTo>
                    <a:lnTo>
                      <a:pt x="9" y="4"/>
                    </a:lnTo>
                    <a:lnTo>
                      <a:pt x="11" y="4"/>
                    </a:lnTo>
                    <a:lnTo>
                      <a:pt x="13" y="4"/>
                    </a:lnTo>
                    <a:lnTo>
                      <a:pt x="13" y="2"/>
                    </a:lnTo>
                    <a:lnTo>
                      <a:pt x="15" y="2"/>
                    </a:lnTo>
                    <a:lnTo>
                      <a:pt x="17" y="2"/>
                    </a:lnTo>
                    <a:lnTo>
                      <a:pt x="17" y="0"/>
                    </a:lnTo>
                    <a:lnTo>
                      <a:pt x="19" y="0"/>
                    </a:lnTo>
                    <a:lnTo>
                      <a:pt x="21"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1" name="Freeform 1556"/>
              <p:cNvSpPr>
                <a:spLocks/>
              </p:cNvSpPr>
              <p:nvPr/>
            </p:nvSpPr>
            <p:spPr bwMode="gray">
              <a:xfrm>
                <a:off x="4558494" y="1983525"/>
                <a:ext cx="13530" cy="31891"/>
              </a:xfrm>
              <a:custGeom>
                <a:avLst/>
                <a:gdLst>
                  <a:gd name="T0" fmla="*/ 4 w 14"/>
                  <a:gd name="T1" fmla="*/ 2 h 33"/>
                  <a:gd name="T2" fmla="*/ 8 w 14"/>
                  <a:gd name="T3" fmla="*/ 2 h 33"/>
                  <a:gd name="T4" fmla="*/ 10 w 14"/>
                  <a:gd name="T5" fmla="*/ 4 h 33"/>
                  <a:gd name="T6" fmla="*/ 10 w 14"/>
                  <a:gd name="T7" fmla="*/ 8 h 33"/>
                  <a:gd name="T8" fmla="*/ 10 w 14"/>
                  <a:gd name="T9" fmla="*/ 12 h 33"/>
                  <a:gd name="T10" fmla="*/ 10 w 14"/>
                  <a:gd name="T11" fmla="*/ 16 h 33"/>
                  <a:gd name="T12" fmla="*/ 12 w 14"/>
                  <a:gd name="T13" fmla="*/ 18 h 33"/>
                  <a:gd name="T14" fmla="*/ 14 w 14"/>
                  <a:gd name="T15" fmla="*/ 20 h 33"/>
                  <a:gd name="T16" fmla="*/ 14 w 14"/>
                  <a:gd name="T17" fmla="*/ 24 h 33"/>
                  <a:gd name="T18" fmla="*/ 12 w 14"/>
                  <a:gd name="T19" fmla="*/ 25 h 33"/>
                  <a:gd name="T20" fmla="*/ 10 w 14"/>
                  <a:gd name="T21" fmla="*/ 27 h 33"/>
                  <a:gd name="T22" fmla="*/ 8 w 14"/>
                  <a:gd name="T23" fmla="*/ 29 h 33"/>
                  <a:gd name="T24" fmla="*/ 8 w 14"/>
                  <a:gd name="T25" fmla="*/ 31 h 33"/>
                  <a:gd name="T26" fmla="*/ 6 w 14"/>
                  <a:gd name="T27" fmla="*/ 33 h 33"/>
                  <a:gd name="T28" fmla="*/ 6 w 14"/>
                  <a:gd name="T29" fmla="*/ 29 h 33"/>
                  <a:gd name="T30" fmla="*/ 4 w 14"/>
                  <a:gd name="T31" fmla="*/ 27 h 33"/>
                  <a:gd name="T32" fmla="*/ 0 w 14"/>
                  <a:gd name="T33" fmla="*/ 25 h 33"/>
                  <a:gd name="T34" fmla="*/ 0 w 14"/>
                  <a:gd name="T35" fmla="*/ 25 h 33"/>
                  <a:gd name="T36" fmla="*/ 2 w 14"/>
                  <a:gd name="T37" fmla="*/ 24 h 33"/>
                  <a:gd name="T38" fmla="*/ 2 w 14"/>
                  <a:gd name="T39" fmla="*/ 24 h 33"/>
                  <a:gd name="T40" fmla="*/ 0 w 14"/>
                  <a:gd name="T41" fmla="*/ 24 h 33"/>
                  <a:gd name="T42" fmla="*/ 0 w 14"/>
                  <a:gd name="T43" fmla="*/ 20 h 33"/>
                  <a:gd name="T44" fmla="*/ 2 w 14"/>
                  <a:gd name="T45" fmla="*/ 18 h 33"/>
                  <a:gd name="T46" fmla="*/ 0 w 14"/>
                  <a:gd name="T47" fmla="*/ 20 h 33"/>
                  <a:gd name="T48" fmla="*/ 2 w 14"/>
                  <a:gd name="T49" fmla="*/ 18 h 33"/>
                  <a:gd name="T50" fmla="*/ 2 w 14"/>
                  <a:gd name="T51" fmla="*/ 18 h 33"/>
                  <a:gd name="T52" fmla="*/ 2 w 14"/>
                  <a:gd name="T53" fmla="*/ 14 h 33"/>
                  <a:gd name="T54" fmla="*/ 2 w 14"/>
                  <a:gd name="T55" fmla="*/ 14 h 33"/>
                  <a:gd name="T56" fmla="*/ 2 w 14"/>
                  <a:gd name="T57" fmla="*/ 10 h 33"/>
                  <a:gd name="T58" fmla="*/ 2 w 14"/>
                  <a:gd name="T59" fmla="*/ 10 h 33"/>
                  <a:gd name="T60" fmla="*/ 0 w 14"/>
                  <a:gd name="T61" fmla="*/ 8 h 33"/>
                  <a:gd name="T62" fmla="*/ 2 w 14"/>
                  <a:gd name="T63" fmla="*/ 6 h 33"/>
                  <a:gd name="T64" fmla="*/ 0 w 14"/>
                  <a:gd name="T65" fmla="*/ 4 h 33"/>
                  <a:gd name="T66" fmla="*/ 0 w 14"/>
                  <a:gd name="T67" fmla="*/ 4 h 33"/>
                  <a:gd name="T68" fmla="*/ 2 w 14"/>
                  <a:gd name="T69" fmla="*/ 2 h 33"/>
                  <a:gd name="T70" fmla="*/ 4 w 14"/>
                  <a:gd name="T7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33">
                    <a:moveTo>
                      <a:pt x="4" y="0"/>
                    </a:moveTo>
                    <a:lnTo>
                      <a:pt x="4" y="2"/>
                    </a:lnTo>
                    <a:lnTo>
                      <a:pt x="6" y="0"/>
                    </a:lnTo>
                    <a:lnTo>
                      <a:pt x="8" y="2"/>
                    </a:lnTo>
                    <a:lnTo>
                      <a:pt x="8" y="4"/>
                    </a:lnTo>
                    <a:lnTo>
                      <a:pt x="10" y="4"/>
                    </a:lnTo>
                    <a:lnTo>
                      <a:pt x="10" y="6"/>
                    </a:lnTo>
                    <a:lnTo>
                      <a:pt x="10" y="8"/>
                    </a:lnTo>
                    <a:lnTo>
                      <a:pt x="10" y="10"/>
                    </a:lnTo>
                    <a:lnTo>
                      <a:pt x="10" y="12"/>
                    </a:lnTo>
                    <a:lnTo>
                      <a:pt x="10" y="14"/>
                    </a:lnTo>
                    <a:lnTo>
                      <a:pt x="10" y="16"/>
                    </a:lnTo>
                    <a:lnTo>
                      <a:pt x="10" y="18"/>
                    </a:lnTo>
                    <a:lnTo>
                      <a:pt x="12" y="18"/>
                    </a:lnTo>
                    <a:lnTo>
                      <a:pt x="12" y="20"/>
                    </a:lnTo>
                    <a:lnTo>
                      <a:pt x="14" y="20"/>
                    </a:lnTo>
                    <a:lnTo>
                      <a:pt x="14" y="22"/>
                    </a:lnTo>
                    <a:lnTo>
                      <a:pt x="14" y="24"/>
                    </a:lnTo>
                    <a:lnTo>
                      <a:pt x="12" y="24"/>
                    </a:lnTo>
                    <a:lnTo>
                      <a:pt x="12" y="25"/>
                    </a:lnTo>
                    <a:lnTo>
                      <a:pt x="12" y="27"/>
                    </a:lnTo>
                    <a:lnTo>
                      <a:pt x="10" y="27"/>
                    </a:lnTo>
                    <a:lnTo>
                      <a:pt x="10" y="29"/>
                    </a:lnTo>
                    <a:lnTo>
                      <a:pt x="8" y="29"/>
                    </a:lnTo>
                    <a:lnTo>
                      <a:pt x="10" y="31"/>
                    </a:lnTo>
                    <a:lnTo>
                      <a:pt x="8" y="31"/>
                    </a:lnTo>
                    <a:lnTo>
                      <a:pt x="8" y="33"/>
                    </a:lnTo>
                    <a:lnTo>
                      <a:pt x="6" y="33"/>
                    </a:lnTo>
                    <a:lnTo>
                      <a:pt x="6" y="31"/>
                    </a:lnTo>
                    <a:lnTo>
                      <a:pt x="6" y="29"/>
                    </a:lnTo>
                    <a:lnTo>
                      <a:pt x="4" y="29"/>
                    </a:lnTo>
                    <a:lnTo>
                      <a:pt x="4" y="27"/>
                    </a:lnTo>
                    <a:lnTo>
                      <a:pt x="2" y="27"/>
                    </a:lnTo>
                    <a:lnTo>
                      <a:pt x="0" y="25"/>
                    </a:lnTo>
                    <a:lnTo>
                      <a:pt x="0" y="24"/>
                    </a:lnTo>
                    <a:lnTo>
                      <a:pt x="0" y="25"/>
                    </a:lnTo>
                    <a:lnTo>
                      <a:pt x="2" y="25"/>
                    </a:lnTo>
                    <a:lnTo>
                      <a:pt x="2" y="24"/>
                    </a:lnTo>
                    <a:lnTo>
                      <a:pt x="0" y="24"/>
                    </a:lnTo>
                    <a:lnTo>
                      <a:pt x="2" y="24"/>
                    </a:lnTo>
                    <a:lnTo>
                      <a:pt x="0" y="22"/>
                    </a:lnTo>
                    <a:lnTo>
                      <a:pt x="0" y="24"/>
                    </a:lnTo>
                    <a:lnTo>
                      <a:pt x="0" y="22"/>
                    </a:lnTo>
                    <a:lnTo>
                      <a:pt x="0" y="20"/>
                    </a:lnTo>
                    <a:lnTo>
                      <a:pt x="0" y="18"/>
                    </a:lnTo>
                    <a:lnTo>
                      <a:pt x="2" y="18"/>
                    </a:lnTo>
                    <a:lnTo>
                      <a:pt x="0" y="18"/>
                    </a:lnTo>
                    <a:lnTo>
                      <a:pt x="0" y="20"/>
                    </a:lnTo>
                    <a:lnTo>
                      <a:pt x="2" y="20"/>
                    </a:lnTo>
                    <a:lnTo>
                      <a:pt x="2" y="18"/>
                    </a:lnTo>
                    <a:lnTo>
                      <a:pt x="2" y="20"/>
                    </a:lnTo>
                    <a:lnTo>
                      <a:pt x="2" y="18"/>
                    </a:lnTo>
                    <a:lnTo>
                      <a:pt x="2" y="16"/>
                    </a:lnTo>
                    <a:lnTo>
                      <a:pt x="2" y="14"/>
                    </a:lnTo>
                    <a:lnTo>
                      <a:pt x="0" y="14"/>
                    </a:lnTo>
                    <a:lnTo>
                      <a:pt x="2" y="14"/>
                    </a:lnTo>
                    <a:lnTo>
                      <a:pt x="2" y="12"/>
                    </a:lnTo>
                    <a:lnTo>
                      <a:pt x="2" y="10"/>
                    </a:lnTo>
                    <a:lnTo>
                      <a:pt x="2" y="12"/>
                    </a:lnTo>
                    <a:lnTo>
                      <a:pt x="2" y="10"/>
                    </a:lnTo>
                    <a:lnTo>
                      <a:pt x="2" y="8"/>
                    </a:lnTo>
                    <a:lnTo>
                      <a:pt x="0" y="8"/>
                    </a:lnTo>
                    <a:lnTo>
                      <a:pt x="0" y="6"/>
                    </a:lnTo>
                    <a:lnTo>
                      <a:pt x="2" y="6"/>
                    </a:lnTo>
                    <a:lnTo>
                      <a:pt x="2" y="4"/>
                    </a:lnTo>
                    <a:lnTo>
                      <a:pt x="0" y="4"/>
                    </a:lnTo>
                    <a:lnTo>
                      <a:pt x="0" y="2"/>
                    </a:lnTo>
                    <a:lnTo>
                      <a:pt x="0" y="4"/>
                    </a:lnTo>
                    <a:lnTo>
                      <a:pt x="0" y="2"/>
                    </a:lnTo>
                    <a:lnTo>
                      <a:pt x="2" y="2"/>
                    </a:lnTo>
                    <a:lnTo>
                      <a:pt x="2" y="0"/>
                    </a:lnTo>
                    <a:lnTo>
                      <a:pt x="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2" name="Freeform 1557"/>
              <p:cNvSpPr>
                <a:spLocks noEditPoints="1"/>
              </p:cNvSpPr>
              <p:nvPr/>
            </p:nvSpPr>
            <p:spPr bwMode="gray">
              <a:xfrm>
                <a:off x="4497610" y="2395211"/>
                <a:ext cx="98573" cy="112103"/>
              </a:xfrm>
              <a:custGeom>
                <a:avLst/>
                <a:gdLst>
                  <a:gd name="T0" fmla="*/ 2 w 102"/>
                  <a:gd name="T1" fmla="*/ 104 h 116"/>
                  <a:gd name="T2" fmla="*/ 25 w 102"/>
                  <a:gd name="T3" fmla="*/ 13 h 116"/>
                  <a:gd name="T4" fmla="*/ 32 w 102"/>
                  <a:gd name="T5" fmla="*/ 11 h 116"/>
                  <a:gd name="T6" fmla="*/ 40 w 102"/>
                  <a:gd name="T7" fmla="*/ 13 h 116"/>
                  <a:gd name="T8" fmla="*/ 42 w 102"/>
                  <a:gd name="T9" fmla="*/ 17 h 116"/>
                  <a:gd name="T10" fmla="*/ 44 w 102"/>
                  <a:gd name="T11" fmla="*/ 25 h 116"/>
                  <a:gd name="T12" fmla="*/ 48 w 102"/>
                  <a:gd name="T13" fmla="*/ 31 h 116"/>
                  <a:gd name="T14" fmla="*/ 58 w 102"/>
                  <a:gd name="T15" fmla="*/ 31 h 116"/>
                  <a:gd name="T16" fmla="*/ 63 w 102"/>
                  <a:gd name="T17" fmla="*/ 31 h 116"/>
                  <a:gd name="T18" fmla="*/ 65 w 102"/>
                  <a:gd name="T19" fmla="*/ 23 h 116"/>
                  <a:gd name="T20" fmla="*/ 73 w 102"/>
                  <a:gd name="T21" fmla="*/ 21 h 116"/>
                  <a:gd name="T22" fmla="*/ 75 w 102"/>
                  <a:gd name="T23" fmla="*/ 25 h 116"/>
                  <a:gd name="T24" fmla="*/ 85 w 102"/>
                  <a:gd name="T25" fmla="*/ 25 h 116"/>
                  <a:gd name="T26" fmla="*/ 85 w 102"/>
                  <a:gd name="T27" fmla="*/ 31 h 116"/>
                  <a:gd name="T28" fmla="*/ 85 w 102"/>
                  <a:gd name="T29" fmla="*/ 40 h 116"/>
                  <a:gd name="T30" fmla="*/ 88 w 102"/>
                  <a:gd name="T31" fmla="*/ 48 h 116"/>
                  <a:gd name="T32" fmla="*/ 87 w 102"/>
                  <a:gd name="T33" fmla="*/ 56 h 116"/>
                  <a:gd name="T34" fmla="*/ 88 w 102"/>
                  <a:gd name="T35" fmla="*/ 56 h 116"/>
                  <a:gd name="T36" fmla="*/ 96 w 102"/>
                  <a:gd name="T37" fmla="*/ 54 h 116"/>
                  <a:gd name="T38" fmla="*/ 102 w 102"/>
                  <a:gd name="T39" fmla="*/ 54 h 116"/>
                  <a:gd name="T40" fmla="*/ 102 w 102"/>
                  <a:gd name="T41" fmla="*/ 64 h 116"/>
                  <a:gd name="T42" fmla="*/ 100 w 102"/>
                  <a:gd name="T43" fmla="*/ 71 h 116"/>
                  <a:gd name="T44" fmla="*/ 94 w 102"/>
                  <a:gd name="T45" fmla="*/ 71 h 116"/>
                  <a:gd name="T46" fmla="*/ 85 w 102"/>
                  <a:gd name="T47" fmla="*/ 71 h 116"/>
                  <a:gd name="T48" fmla="*/ 85 w 102"/>
                  <a:gd name="T49" fmla="*/ 81 h 116"/>
                  <a:gd name="T50" fmla="*/ 85 w 102"/>
                  <a:gd name="T51" fmla="*/ 91 h 116"/>
                  <a:gd name="T52" fmla="*/ 87 w 102"/>
                  <a:gd name="T53" fmla="*/ 100 h 116"/>
                  <a:gd name="T54" fmla="*/ 90 w 102"/>
                  <a:gd name="T55" fmla="*/ 106 h 116"/>
                  <a:gd name="T56" fmla="*/ 96 w 102"/>
                  <a:gd name="T57" fmla="*/ 110 h 116"/>
                  <a:gd name="T58" fmla="*/ 87 w 102"/>
                  <a:gd name="T59" fmla="*/ 114 h 116"/>
                  <a:gd name="T60" fmla="*/ 79 w 102"/>
                  <a:gd name="T61" fmla="*/ 114 h 116"/>
                  <a:gd name="T62" fmla="*/ 75 w 102"/>
                  <a:gd name="T63" fmla="*/ 116 h 116"/>
                  <a:gd name="T64" fmla="*/ 67 w 102"/>
                  <a:gd name="T65" fmla="*/ 114 h 116"/>
                  <a:gd name="T66" fmla="*/ 59 w 102"/>
                  <a:gd name="T67" fmla="*/ 112 h 116"/>
                  <a:gd name="T68" fmla="*/ 52 w 102"/>
                  <a:gd name="T69" fmla="*/ 110 h 116"/>
                  <a:gd name="T70" fmla="*/ 40 w 102"/>
                  <a:gd name="T71" fmla="*/ 110 h 116"/>
                  <a:gd name="T72" fmla="*/ 30 w 102"/>
                  <a:gd name="T73" fmla="*/ 110 h 116"/>
                  <a:gd name="T74" fmla="*/ 21 w 102"/>
                  <a:gd name="T75" fmla="*/ 110 h 116"/>
                  <a:gd name="T76" fmla="*/ 13 w 102"/>
                  <a:gd name="T77" fmla="*/ 106 h 116"/>
                  <a:gd name="T78" fmla="*/ 5 w 102"/>
                  <a:gd name="T79" fmla="*/ 108 h 116"/>
                  <a:gd name="T80" fmla="*/ 2 w 102"/>
                  <a:gd name="T81" fmla="*/ 102 h 116"/>
                  <a:gd name="T82" fmla="*/ 3 w 102"/>
                  <a:gd name="T83" fmla="*/ 93 h 116"/>
                  <a:gd name="T84" fmla="*/ 5 w 102"/>
                  <a:gd name="T85" fmla="*/ 85 h 116"/>
                  <a:gd name="T86" fmla="*/ 7 w 102"/>
                  <a:gd name="T87" fmla="*/ 77 h 116"/>
                  <a:gd name="T88" fmla="*/ 11 w 102"/>
                  <a:gd name="T89" fmla="*/ 71 h 116"/>
                  <a:gd name="T90" fmla="*/ 15 w 102"/>
                  <a:gd name="T91" fmla="*/ 66 h 116"/>
                  <a:gd name="T92" fmla="*/ 17 w 102"/>
                  <a:gd name="T93" fmla="*/ 62 h 116"/>
                  <a:gd name="T94" fmla="*/ 19 w 102"/>
                  <a:gd name="T95" fmla="*/ 54 h 116"/>
                  <a:gd name="T96" fmla="*/ 15 w 102"/>
                  <a:gd name="T97" fmla="*/ 48 h 116"/>
                  <a:gd name="T98" fmla="*/ 11 w 102"/>
                  <a:gd name="T99" fmla="*/ 40 h 116"/>
                  <a:gd name="T100" fmla="*/ 11 w 102"/>
                  <a:gd name="T101" fmla="*/ 38 h 116"/>
                  <a:gd name="T102" fmla="*/ 13 w 102"/>
                  <a:gd name="T103" fmla="*/ 35 h 116"/>
                  <a:gd name="T104" fmla="*/ 11 w 102"/>
                  <a:gd name="T105" fmla="*/ 27 h 116"/>
                  <a:gd name="T106" fmla="*/ 7 w 102"/>
                  <a:gd name="T107" fmla="*/ 19 h 116"/>
                  <a:gd name="T108" fmla="*/ 7 w 102"/>
                  <a:gd name="T109" fmla="*/ 15 h 116"/>
                  <a:gd name="T110" fmla="*/ 13 w 102"/>
                  <a:gd name="T111" fmla="*/ 11 h 116"/>
                  <a:gd name="T112" fmla="*/ 19 w 102"/>
                  <a:gd name="T113" fmla="*/ 11 h 116"/>
                  <a:gd name="T114" fmla="*/ 7 w 102"/>
                  <a:gd name="T115" fmla="*/ 4 h 116"/>
                  <a:gd name="T116" fmla="*/ 5 w 102"/>
                  <a:gd name="T117" fmla="*/ 11 h 116"/>
                  <a:gd name="T118" fmla="*/ 3 w 102"/>
                  <a:gd name="T119" fmla="*/ 8 h 116"/>
                  <a:gd name="T120" fmla="*/ 7 w 102"/>
                  <a:gd name="T12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116">
                    <a:moveTo>
                      <a:pt x="2" y="104"/>
                    </a:moveTo>
                    <a:lnTo>
                      <a:pt x="0" y="104"/>
                    </a:lnTo>
                    <a:lnTo>
                      <a:pt x="0" y="102"/>
                    </a:lnTo>
                    <a:lnTo>
                      <a:pt x="2" y="102"/>
                    </a:lnTo>
                    <a:lnTo>
                      <a:pt x="2" y="104"/>
                    </a:lnTo>
                    <a:close/>
                    <a:moveTo>
                      <a:pt x="19" y="11"/>
                    </a:moveTo>
                    <a:lnTo>
                      <a:pt x="21" y="11"/>
                    </a:lnTo>
                    <a:lnTo>
                      <a:pt x="21" y="13"/>
                    </a:lnTo>
                    <a:lnTo>
                      <a:pt x="23" y="13"/>
                    </a:lnTo>
                    <a:lnTo>
                      <a:pt x="25" y="13"/>
                    </a:lnTo>
                    <a:lnTo>
                      <a:pt x="27" y="13"/>
                    </a:lnTo>
                    <a:lnTo>
                      <a:pt x="29" y="13"/>
                    </a:lnTo>
                    <a:lnTo>
                      <a:pt x="29" y="11"/>
                    </a:lnTo>
                    <a:lnTo>
                      <a:pt x="30" y="11"/>
                    </a:lnTo>
                    <a:lnTo>
                      <a:pt x="32" y="11"/>
                    </a:lnTo>
                    <a:lnTo>
                      <a:pt x="34" y="11"/>
                    </a:lnTo>
                    <a:lnTo>
                      <a:pt x="36" y="11"/>
                    </a:lnTo>
                    <a:lnTo>
                      <a:pt x="38" y="11"/>
                    </a:lnTo>
                    <a:lnTo>
                      <a:pt x="38" y="13"/>
                    </a:lnTo>
                    <a:lnTo>
                      <a:pt x="40" y="13"/>
                    </a:lnTo>
                    <a:lnTo>
                      <a:pt x="42" y="13"/>
                    </a:lnTo>
                    <a:lnTo>
                      <a:pt x="40" y="13"/>
                    </a:lnTo>
                    <a:lnTo>
                      <a:pt x="42" y="13"/>
                    </a:lnTo>
                    <a:lnTo>
                      <a:pt x="42" y="15"/>
                    </a:lnTo>
                    <a:lnTo>
                      <a:pt x="42" y="17"/>
                    </a:lnTo>
                    <a:lnTo>
                      <a:pt x="42" y="19"/>
                    </a:lnTo>
                    <a:lnTo>
                      <a:pt x="42" y="21"/>
                    </a:lnTo>
                    <a:lnTo>
                      <a:pt x="44" y="21"/>
                    </a:lnTo>
                    <a:lnTo>
                      <a:pt x="44" y="23"/>
                    </a:lnTo>
                    <a:lnTo>
                      <a:pt x="44" y="25"/>
                    </a:lnTo>
                    <a:lnTo>
                      <a:pt x="46" y="25"/>
                    </a:lnTo>
                    <a:lnTo>
                      <a:pt x="46" y="27"/>
                    </a:lnTo>
                    <a:lnTo>
                      <a:pt x="46" y="29"/>
                    </a:lnTo>
                    <a:lnTo>
                      <a:pt x="48" y="29"/>
                    </a:lnTo>
                    <a:lnTo>
                      <a:pt x="48" y="31"/>
                    </a:lnTo>
                    <a:lnTo>
                      <a:pt x="50" y="31"/>
                    </a:lnTo>
                    <a:lnTo>
                      <a:pt x="52" y="31"/>
                    </a:lnTo>
                    <a:lnTo>
                      <a:pt x="54" y="31"/>
                    </a:lnTo>
                    <a:lnTo>
                      <a:pt x="56" y="31"/>
                    </a:lnTo>
                    <a:lnTo>
                      <a:pt x="58" y="31"/>
                    </a:lnTo>
                    <a:lnTo>
                      <a:pt x="58" y="29"/>
                    </a:lnTo>
                    <a:lnTo>
                      <a:pt x="59" y="29"/>
                    </a:lnTo>
                    <a:lnTo>
                      <a:pt x="59" y="31"/>
                    </a:lnTo>
                    <a:lnTo>
                      <a:pt x="61" y="31"/>
                    </a:lnTo>
                    <a:lnTo>
                      <a:pt x="63" y="31"/>
                    </a:lnTo>
                    <a:lnTo>
                      <a:pt x="63" y="29"/>
                    </a:lnTo>
                    <a:lnTo>
                      <a:pt x="63" y="27"/>
                    </a:lnTo>
                    <a:lnTo>
                      <a:pt x="65" y="27"/>
                    </a:lnTo>
                    <a:lnTo>
                      <a:pt x="65" y="25"/>
                    </a:lnTo>
                    <a:lnTo>
                      <a:pt x="65" y="23"/>
                    </a:lnTo>
                    <a:lnTo>
                      <a:pt x="65" y="21"/>
                    </a:lnTo>
                    <a:lnTo>
                      <a:pt x="67" y="21"/>
                    </a:lnTo>
                    <a:lnTo>
                      <a:pt x="69" y="21"/>
                    </a:lnTo>
                    <a:lnTo>
                      <a:pt x="71" y="21"/>
                    </a:lnTo>
                    <a:lnTo>
                      <a:pt x="73" y="21"/>
                    </a:lnTo>
                    <a:lnTo>
                      <a:pt x="75" y="21"/>
                    </a:lnTo>
                    <a:lnTo>
                      <a:pt x="73" y="21"/>
                    </a:lnTo>
                    <a:lnTo>
                      <a:pt x="73" y="23"/>
                    </a:lnTo>
                    <a:lnTo>
                      <a:pt x="73" y="25"/>
                    </a:lnTo>
                    <a:lnTo>
                      <a:pt x="75" y="25"/>
                    </a:lnTo>
                    <a:lnTo>
                      <a:pt x="77" y="25"/>
                    </a:lnTo>
                    <a:lnTo>
                      <a:pt x="79" y="25"/>
                    </a:lnTo>
                    <a:lnTo>
                      <a:pt x="81" y="25"/>
                    </a:lnTo>
                    <a:lnTo>
                      <a:pt x="83" y="25"/>
                    </a:lnTo>
                    <a:lnTo>
                      <a:pt x="85" y="25"/>
                    </a:lnTo>
                    <a:lnTo>
                      <a:pt x="85" y="27"/>
                    </a:lnTo>
                    <a:lnTo>
                      <a:pt x="85" y="29"/>
                    </a:lnTo>
                    <a:lnTo>
                      <a:pt x="83" y="29"/>
                    </a:lnTo>
                    <a:lnTo>
                      <a:pt x="83" y="31"/>
                    </a:lnTo>
                    <a:lnTo>
                      <a:pt x="85" y="31"/>
                    </a:lnTo>
                    <a:lnTo>
                      <a:pt x="85" y="33"/>
                    </a:lnTo>
                    <a:lnTo>
                      <a:pt x="85" y="35"/>
                    </a:lnTo>
                    <a:lnTo>
                      <a:pt x="85" y="37"/>
                    </a:lnTo>
                    <a:lnTo>
                      <a:pt x="85" y="38"/>
                    </a:lnTo>
                    <a:lnTo>
                      <a:pt x="85" y="40"/>
                    </a:lnTo>
                    <a:lnTo>
                      <a:pt x="85" y="42"/>
                    </a:lnTo>
                    <a:lnTo>
                      <a:pt x="85" y="44"/>
                    </a:lnTo>
                    <a:lnTo>
                      <a:pt x="87" y="46"/>
                    </a:lnTo>
                    <a:lnTo>
                      <a:pt x="87" y="48"/>
                    </a:lnTo>
                    <a:lnTo>
                      <a:pt x="88" y="48"/>
                    </a:lnTo>
                    <a:lnTo>
                      <a:pt x="88" y="50"/>
                    </a:lnTo>
                    <a:lnTo>
                      <a:pt x="88" y="52"/>
                    </a:lnTo>
                    <a:lnTo>
                      <a:pt x="88" y="54"/>
                    </a:lnTo>
                    <a:lnTo>
                      <a:pt x="87" y="54"/>
                    </a:lnTo>
                    <a:lnTo>
                      <a:pt x="87" y="56"/>
                    </a:lnTo>
                    <a:lnTo>
                      <a:pt x="88" y="56"/>
                    </a:lnTo>
                    <a:lnTo>
                      <a:pt x="88" y="58"/>
                    </a:lnTo>
                    <a:lnTo>
                      <a:pt x="87" y="58"/>
                    </a:lnTo>
                    <a:lnTo>
                      <a:pt x="88" y="58"/>
                    </a:lnTo>
                    <a:lnTo>
                      <a:pt x="88" y="56"/>
                    </a:lnTo>
                    <a:lnTo>
                      <a:pt x="90" y="56"/>
                    </a:lnTo>
                    <a:lnTo>
                      <a:pt x="92" y="56"/>
                    </a:lnTo>
                    <a:lnTo>
                      <a:pt x="94" y="56"/>
                    </a:lnTo>
                    <a:lnTo>
                      <a:pt x="96" y="56"/>
                    </a:lnTo>
                    <a:lnTo>
                      <a:pt x="96" y="54"/>
                    </a:lnTo>
                    <a:lnTo>
                      <a:pt x="98" y="54"/>
                    </a:lnTo>
                    <a:lnTo>
                      <a:pt x="98" y="56"/>
                    </a:lnTo>
                    <a:lnTo>
                      <a:pt x="100" y="56"/>
                    </a:lnTo>
                    <a:lnTo>
                      <a:pt x="102" y="56"/>
                    </a:lnTo>
                    <a:lnTo>
                      <a:pt x="102" y="54"/>
                    </a:lnTo>
                    <a:lnTo>
                      <a:pt x="102" y="56"/>
                    </a:lnTo>
                    <a:lnTo>
                      <a:pt x="102" y="58"/>
                    </a:lnTo>
                    <a:lnTo>
                      <a:pt x="102" y="60"/>
                    </a:lnTo>
                    <a:lnTo>
                      <a:pt x="102" y="62"/>
                    </a:lnTo>
                    <a:lnTo>
                      <a:pt x="102" y="64"/>
                    </a:lnTo>
                    <a:lnTo>
                      <a:pt x="102" y="66"/>
                    </a:lnTo>
                    <a:lnTo>
                      <a:pt x="102" y="67"/>
                    </a:lnTo>
                    <a:lnTo>
                      <a:pt x="102" y="69"/>
                    </a:lnTo>
                    <a:lnTo>
                      <a:pt x="100" y="69"/>
                    </a:lnTo>
                    <a:lnTo>
                      <a:pt x="100" y="71"/>
                    </a:lnTo>
                    <a:lnTo>
                      <a:pt x="102" y="71"/>
                    </a:lnTo>
                    <a:lnTo>
                      <a:pt x="100" y="71"/>
                    </a:lnTo>
                    <a:lnTo>
                      <a:pt x="98" y="71"/>
                    </a:lnTo>
                    <a:lnTo>
                      <a:pt x="96" y="71"/>
                    </a:lnTo>
                    <a:lnTo>
                      <a:pt x="94" y="71"/>
                    </a:lnTo>
                    <a:lnTo>
                      <a:pt x="92" y="71"/>
                    </a:lnTo>
                    <a:lnTo>
                      <a:pt x="90" y="71"/>
                    </a:lnTo>
                    <a:lnTo>
                      <a:pt x="88" y="71"/>
                    </a:lnTo>
                    <a:lnTo>
                      <a:pt x="87" y="71"/>
                    </a:lnTo>
                    <a:lnTo>
                      <a:pt x="85" y="71"/>
                    </a:lnTo>
                    <a:lnTo>
                      <a:pt x="85" y="73"/>
                    </a:lnTo>
                    <a:lnTo>
                      <a:pt x="85" y="75"/>
                    </a:lnTo>
                    <a:lnTo>
                      <a:pt x="85" y="77"/>
                    </a:lnTo>
                    <a:lnTo>
                      <a:pt x="85" y="79"/>
                    </a:lnTo>
                    <a:lnTo>
                      <a:pt x="85" y="81"/>
                    </a:lnTo>
                    <a:lnTo>
                      <a:pt x="85" y="83"/>
                    </a:lnTo>
                    <a:lnTo>
                      <a:pt x="85" y="85"/>
                    </a:lnTo>
                    <a:lnTo>
                      <a:pt x="85" y="87"/>
                    </a:lnTo>
                    <a:lnTo>
                      <a:pt x="85" y="89"/>
                    </a:lnTo>
                    <a:lnTo>
                      <a:pt x="85" y="91"/>
                    </a:lnTo>
                    <a:lnTo>
                      <a:pt x="85" y="93"/>
                    </a:lnTo>
                    <a:lnTo>
                      <a:pt x="85" y="95"/>
                    </a:lnTo>
                    <a:lnTo>
                      <a:pt x="85" y="96"/>
                    </a:lnTo>
                    <a:lnTo>
                      <a:pt x="85" y="98"/>
                    </a:lnTo>
                    <a:lnTo>
                      <a:pt x="87" y="100"/>
                    </a:lnTo>
                    <a:lnTo>
                      <a:pt x="87" y="102"/>
                    </a:lnTo>
                    <a:lnTo>
                      <a:pt x="87" y="104"/>
                    </a:lnTo>
                    <a:lnTo>
                      <a:pt x="88" y="104"/>
                    </a:lnTo>
                    <a:lnTo>
                      <a:pt x="90" y="104"/>
                    </a:lnTo>
                    <a:lnTo>
                      <a:pt x="90" y="106"/>
                    </a:lnTo>
                    <a:lnTo>
                      <a:pt x="92" y="106"/>
                    </a:lnTo>
                    <a:lnTo>
                      <a:pt x="92" y="108"/>
                    </a:lnTo>
                    <a:lnTo>
                      <a:pt x="94" y="108"/>
                    </a:lnTo>
                    <a:lnTo>
                      <a:pt x="94" y="110"/>
                    </a:lnTo>
                    <a:lnTo>
                      <a:pt x="96" y="110"/>
                    </a:lnTo>
                    <a:lnTo>
                      <a:pt x="96" y="112"/>
                    </a:lnTo>
                    <a:lnTo>
                      <a:pt x="94" y="112"/>
                    </a:lnTo>
                    <a:lnTo>
                      <a:pt x="92" y="112"/>
                    </a:lnTo>
                    <a:lnTo>
                      <a:pt x="90" y="114"/>
                    </a:lnTo>
                    <a:lnTo>
                      <a:pt x="87" y="114"/>
                    </a:lnTo>
                    <a:lnTo>
                      <a:pt x="85" y="114"/>
                    </a:lnTo>
                    <a:lnTo>
                      <a:pt x="83" y="114"/>
                    </a:lnTo>
                    <a:lnTo>
                      <a:pt x="81" y="116"/>
                    </a:lnTo>
                    <a:lnTo>
                      <a:pt x="81" y="114"/>
                    </a:lnTo>
                    <a:lnTo>
                      <a:pt x="79" y="114"/>
                    </a:lnTo>
                    <a:lnTo>
                      <a:pt x="77" y="114"/>
                    </a:lnTo>
                    <a:lnTo>
                      <a:pt x="77" y="116"/>
                    </a:lnTo>
                    <a:lnTo>
                      <a:pt x="75" y="116"/>
                    </a:lnTo>
                    <a:lnTo>
                      <a:pt x="75" y="114"/>
                    </a:lnTo>
                    <a:lnTo>
                      <a:pt x="75" y="116"/>
                    </a:lnTo>
                    <a:lnTo>
                      <a:pt x="75" y="114"/>
                    </a:lnTo>
                    <a:lnTo>
                      <a:pt x="73" y="114"/>
                    </a:lnTo>
                    <a:lnTo>
                      <a:pt x="71" y="114"/>
                    </a:lnTo>
                    <a:lnTo>
                      <a:pt x="69" y="114"/>
                    </a:lnTo>
                    <a:lnTo>
                      <a:pt x="67" y="114"/>
                    </a:lnTo>
                    <a:lnTo>
                      <a:pt x="65" y="114"/>
                    </a:lnTo>
                    <a:lnTo>
                      <a:pt x="63" y="114"/>
                    </a:lnTo>
                    <a:lnTo>
                      <a:pt x="61" y="114"/>
                    </a:lnTo>
                    <a:lnTo>
                      <a:pt x="59" y="114"/>
                    </a:lnTo>
                    <a:lnTo>
                      <a:pt x="59" y="112"/>
                    </a:lnTo>
                    <a:lnTo>
                      <a:pt x="58" y="112"/>
                    </a:lnTo>
                    <a:lnTo>
                      <a:pt x="58" y="110"/>
                    </a:lnTo>
                    <a:lnTo>
                      <a:pt x="56" y="110"/>
                    </a:lnTo>
                    <a:lnTo>
                      <a:pt x="54" y="110"/>
                    </a:lnTo>
                    <a:lnTo>
                      <a:pt x="52" y="110"/>
                    </a:lnTo>
                    <a:lnTo>
                      <a:pt x="50" y="110"/>
                    </a:lnTo>
                    <a:lnTo>
                      <a:pt x="48" y="110"/>
                    </a:lnTo>
                    <a:lnTo>
                      <a:pt x="46" y="110"/>
                    </a:lnTo>
                    <a:lnTo>
                      <a:pt x="42" y="110"/>
                    </a:lnTo>
                    <a:lnTo>
                      <a:pt x="40" y="110"/>
                    </a:lnTo>
                    <a:lnTo>
                      <a:pt x="38" y="110"/>
                    </a:lnTo>
                    <a:lnTo>
                      <a:pt x="36" y="110"/>
                    </a:lnTo>
                    <a:lnTo>
                      <a:pt x="34" y="110"/>
                    </a:lnTo>
                    <a:lnTo>
                      <a:pt x="32" y="110"/>
                    </a:lnTo>
                    <a:lnTo>
                      <a:pt x="30" y="110"/>
                    </a:lnTo>
                    <a:lnTo>
                      <a:pt x="29" y="110"/>
                    </a:lnTo>
                    <a:lnTo>
                      <a:pt x="27" y="110"/>
                    </a:lnTo>
                    <a:lnTo>
                      <a:pt x="25" y="110"/>
                    </a:lnTo>
                    <a:lnTo>
                      <a:pt x="23" y="110"/>
                    </a:lnTo>
                    <a:lnTo>
                      <a:pt x="21" y="110"/>
                    </a:lnTo>
                    <a:lnTo>
                      <a:pt x="19" y="110"/>
                    </a:lnTo>
                    <a:lnTo>
                      <a:pt x="17" y="108"/>
                    </a:lnTo>
                    <a:lnTo>
                      <a:pt x="15" y="108"/>
                    </a:lnTo>
                    <a:lnTo>
                      <a:pt x="15" y="106"/>
                    </a:lnTo>
                    <a:lnTo>
                      <a:pt x="13" y="106"/>
                    </a:lnTo>
                    <a:lnTo>
                      <a:pt x="11" y="106"/>
                    </a:lnTo>
                    <a:lnTo>
                      <a:pt x="9" y="106"/>
                    </a:lnTo>
                    <a:lnTo>
                      <a:pt x="9" y="108"/>
                    </a:lnTo>
                    <a:lnTo>
                      <a:pt x="7" y="108"/>
                    </a:lnTo>
                    <a:lnTo>
                      <a:pt x="5" y="108"/>
                    </a:lnTo>
                    <a:lnTo>
                      <a:pt x="3" y="108"/>
                    </a:lnTo>
                    <a:lnTo>
                      <a:pt x="2" y="108"/>
                    </a:lnTo>
                    <a:lnTo>
                      <a:pt x="2" y="106"/>
                    </a:lnTo>
                    <a:lnTo>
                      <a:pt x="2" y="104"/>
                    </a:lnTo>
                    <a:lnTo>
                      <a:pt x="2" y="102"/>
                    </a:lnTo>
                    <a:lnTo>
                      <a:pt x="2" y="98"/>
                    </a:lnTo>
                    <a:lnTo>
                      <a:pt x="2" y="96"/>
                    </a:lnTo>
                    <a:lnTo>
                      <a:pt x="2" y="95"/>
                    </a:lnTo>
                    <a:lnTo>
                      <a:pt x="3" y="95"/>
                    </a:lnTo>
                    <a:lnTo>
                      <a:pt x="3" y="93"/>
                    </a:lnTo>
                    <a:lnTo>
                      <a:pt x="3" y="91"/>
                    </a:lnTo>
                    <a:lnTo>
                      <a:pt x="3" y="89"/>
                    </a:lnTo>
                    <a:lnTo>
                      <a:pt x="5" y="89"/>
                    </a:lnTo>
                    <a:lnTo>
                      <a:pt x="5" y="87"/>
                    </a:lnTo>
                    <a:lnTo>
                      <a:pt x="5" y="85"/>
                    </a:lnTo>
                    <a:lnTo>
                      <a:pt x="5" y="83"/>
                    </a:lnTo>
                    <a:lnTo>
                      <a:pt x="5" y="81"/>
                    </a:lnTo>
                    <a:lnTo>
                      <a:pt x="5" y="79"/>
                    </a:lnTo>
                    <a:lnTo>
                      <a:pt x="7" y="79"/>
                    </a:lnTo>
                    <a:lnTo>
                      <a:pt x="7" y="77"/>
                    </a:lnTo>
                    <a:lnTo>
                      <a:pt x="7" y="75"/>
                    </a:lnTo>
                    <a:lnTo>
                      <a:pt x="9" y="75"/>
                    </a:lnTo>
                    <a:lnTo>
                      <a:pt x="9" y="73"/>
                    </a:lnTo>
                    <a:lnTo>
                      <a:pt x="11" y="73"/>
                    </a:lnTo>
                    <a:lnTo>
                      <a:pt x="11" y="71"/>
                    </a:lnTo>
                    <a:lnTo>
                      <a:pt x="11" y="69"/>
                    </a:lnTo>
                    <a:lnTo>
                      <a:pt x="13" y="69"/>
                    </a:lnTo>
                    <a:lnTo>
                      <a:pt x="15" y="69"/>
                    </a:lnTo>
                    <a:lnTo>
                      <a:pt x="15" y="67"/>
                    </a:lnTo>
                    <a:lnTo>
                      <a:pt x="15" y="66"/>
                    </a:lnTo>
                    <a:lnTo>
                      <a:pt x="15" y="67"/>
                    </a:lnTo>
                    <a:lnTo>
                      <a:pt x="15" y="66"/>
                    </a:lnTo>
                    <a:lnTo>
                      <a:pt x="17" y="66"/>
                    </a:lnTo>
                    <a:lnTo>
                      <a:pt x="17" y="64"/>
                    </a:lnTo>
                    <a:lnTo>
                      <a:pt x="17" y="62"/>
                    </a:lnTo>
                    <a:lnTo>
                      <a:pt x="17" y="60"/>
                    </a:lnTo>
                    <a:lnTo>
                      <a:pt x="17" y="58"/>
                    </a:lnTo>
                    <a:lnTo>
                      <a:pt x="19" y="58"/>
                    </a:lnTo>
                    <a:lnTo>
                      <a:pt x="19" y="56"/>
                    </a:lnTo>
                    <a:lnTo>
                      <a:pt x="19" y="54"/>
                    </a:lnTo>
                    <a:lnTo>
                      <a:pt x="17" y="54"/>
                    </a:lnTo>
                    <a:lnTo>
                      <a:pt x="17" y="52"/>
                    </a:lnTo>
                    <a:lnTo>
                      <a:pt x="17" y="50"/>
                    </a:lnTo>
                    <a:lnTo>
                      <a:pt x="15" y="50"/>
                    </a:lnTo>
                    <a:lnTo>
                      <a:pt x="15" y="48"/>
                    </a:lnTo>
                    <a:lnTo>
                      <a:pt x="13" y="46"/>
                    </a:lnTo>
                    <a:lnTo>
                      <a:pt x="13" y="44"/>
                    </a:lnTo>
                    <a:lnTo>
                      <a:pt x="13" y="42"/>
                    </a:lnTo>
                    <a:lnTo>
                      <a:pt x="13" y="40"/>
                    </a:lnTo>
                    <a:lnTo>
                      <a:pt x="11" y="40"/>
                    </a:lnTo>
                    <a:lnTo>
                      <a:pt x="11" y="38"/>
                    </a:lnTo>
                    <a:lnTo>
                      <a:pt x="11" y="37"/>
                    </a:lnTo>
                    <a:lnTo>
                      <a:pt x="13" y="37"/>
                    </a:lnTo>
                    <a:lnTo>
                      <a:pt x="13" y="38"/>
                    </a:lnTo>
                    <a:lnTo>
                      <a:pt x="11" y="38"/>
                    </a:lnTo>
                    <a:lnTo>
                      <a:pt x="13" y="38"/>
                    </a:lnTo>
                    <a:lnTo>
                      <a:pt x="13" y="37"/>
                    </a:lnTo>
                    <a:lnTo>
                      <a:pt x="15" y="37"/>
                    </a:lnTo>
                    <a:lnTo>
                      <a:pt x="15" y="35"/>
                    </a:lnTo>
                    <a:lnTo>
                      <a:pt x="13" y="35"/>
                    </a:lnTo>
                    <a:lnTo>
                      <a:pt x="15" y="35"/>
                    </a:lnTo>
                    <a:lnTo>
                      <a:pt x="15" y="33"/>
                    </a:lnTo>
                    <a:lnTo>
                      <a:pt x="13" y="31"/>
                    </a:lnTo>
                    <a:lnTo>
                      <a:pt x="13" y="29"/>
                    </a:lnTo>
                    <a:lnTo>
                      <a:pt x="11" y="27"/>
                    </a:lnTo>
                    <a:lnTo>
                      <a:pt x="11" y="25"/>
                    </a:lnTo>
                    <a:lnTo>
                      <a:pt x="9" y="25"/>
                    </a:lnTo>
                    <a:lnTo>
                      <a:pt x="9" y="23"/>
                    </a:lnTo>
                    <a:lnTo>
                      <a:pt x="9" y="21"/>
                    </a:lnTo>
                    <a:lnTo>
                      <a:pt x="7" y="19"/>
                    </a:lnTo>
                    <a:lnTo>
                      <a:pt x="7" y="17"/>
                    </a:lnTo>
                    <a:lnTo>
                      <a:pt x="5" y="15"/>
                    </a:lnTo>
                    <a:lnTo>
                      <a:pt x="5" y="13"/>
                    </a:lnTo>
                    <a:lnTo>
                      <a:pt x="5" y="15"/>
                    </a:lnTo>
                    <a:lnTo>
                      <a:pt x="7" y="15"/>
                    </a:lnTo>
                    <a:lnTo>
                      <a:pt x="7" y="13"/>
                    </a:lnTo>
                    <a:lnTo>
                      <a:pt x="9" y="13"/>
                    </a:lnTo>
                    <a:lnTo>
                      <a:pt x="11" y="13"/>
                    </a:lnTo>
                    <a:lnTo>
                      <a:pt x="13" y="13"/>
                    </a:lnTo>
                    <a:lnTo>
                      <a:pt x="13" y="11"/>
                    </a:lnTo>
                    <a:lnTo>
                      <a:pt x="13" y="13"/>
                    </a:lnTo>
                    <a:lnTo>
                      <a:pt x="15" y="13"/>
                    </a:lnTo>
                    <a:lnTo>
                      <a:pt x="15" y="11"/>
                    </a:lnTo>
                    <a:lnTo>
                      <a:pt x="17" y="11"/>
                    </a:lnTo>
                    <a:lnTo>
                      <a:pt x="19" y="11"/>
                    </a:lnTo>
                    <a:close/>
                    <a:moveTo>
                      <a:pt x="9" y="0"/>
                    </a:moveTo>
                    <a:lnTo>
                      <a:pt x="11" y="0"/>
                    </a:lnTo>
                    <a:lnTo>
                      <a:pt x="11" y="2"/>
                    </a:lnTo>
                    <a:lnTo>
                      <a:pt x="9" y="4"/>
                    </a:lnTo>
                    <a:lnTo>
                      <a:pt x="7" y="4"/>
                    </a:lnTo>
                    <a:lnTo>
                      <a:pt x="7" y="6"/>
                    </a:lnTo>
                    <a:lnTo>
                      <a:pt x="7" y="8"/>
                    </a:lnTo>
                    <a:lnTo>
                      <a:pt x="7" y="9"/>
                    </a:lnTo>
                    <a:lnTo>
                      <a:pt x="7" y="11"/>
                    </a:lnTo>
                    <a:lnTo>
                      <a:pt x="5" y="11"/>
                    </a:lnTo>
                    <a:lnTo>
                      <a:pt x="3" y="11"/>
                    </a:lnTo>
                    <a:lnTo>
                      <a:pt x="3" y="9"/>
                    </a:lnTo>
                    <a:lnTo>
                      <a:pt x="5" y="9"/>
                    </a:lnTo>
                    <a:lnTo>
                      <a:pt x="5" y="8"/>
                    </a:lnTo>
                    <a:lnTo>
                      <a:pt x="3" y="8"/>
                    </a:lnTo>
                    <a:lnTo>
                      <a:pt x="3" y="6"/>
                    </a:lnTo>
                    <a:lnTo>
                      <a:pt x="3" y="4"/>
                    </a:lnTo>
                    <a:lnTo>
                      <a:pt x="5" y="4"/>
                    </a:lnTo>
                    <a:lnTo>
                      <a:pt x="5" y="2"/>
                    </a:lnTo>
                    <a:lnTo>
                      <a:pt x="7" y="2"/>
                    </a:lnTo>
                    <a:lnTo>
                      <a:pt x="9" y="2"/>
                    </a:lnTo>
                    <a:lnTo>
                      <a:pt x="9"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3" name="Freeform 1558"/>
              <p:cNvSpPr>
                <a:spLocks noEditPoints="1"/>
              </p:cNvSpPr>
              <p:nvPr/>
            </p:nvSpPr>
            <p:spPr bwMode="gray">
              <a:xfrm>
                <a:off x="3849155" y="2437733"/>
                <a:ext cx="96640" cy="110170"/>
              </a:xfrm>
              <a:custGeom>
                <a:avLst/>
                <a:gdLst>
                  <a:gd name="T0" fmla="*/ 4 w 100"/>
                  <a:gd name="T1" fmla="*/ 56 h 114"/>
                  <a:gd name="T2" fmla="*/ 36 w 100"/>
                  <a:gd name="T3" fmla="*/ 2 h 114"/>
                  <a:gd name="T4" fmla="*/ 35 w 100"/>
                  <a:gd name="T5" fmla="*/ 10 h 114"/>
                  <a:gd name="T6" fmla="*/ 35 w 100"/>
                  <a:gd name="T7" fmla="*/ 12 h 114"/>
                  <a:gd name="T8" fmla="*/ 36 w 100"/>
                  <a:gd name="T9" fmla="*/ 18 h 114"/>
                  <a:gd name="T10" fmla="*/ 40 w 100"/>
                  <a:gd name="T11" fmla="*/ 20 h 114"/>
                  <a:gd name="T12" fmla="*/ 46 w 100"/>
                  <a:gd name="T13" fmla="*/ 23 h 114"/>
                  <a:gd name="T14" fmla="*/ 54 w 100"/>
                  <a:gd name="T15" fmla="*/ 25 h 114"/>
                  <a:gd name="T16" fmla="*/ 60 w 100"/>
                  <a:gd name="T17" fmla="*/ 29 h 114"/>
                  <a:gd name="T18" fmla="*/ 65 w 100"/>
                  <a:gd name="T19" fmla="*/ 33 h 114"/>
                  <a:gd name="T20" fmla="*/ 73 w 100"/>
                  <a:gd name="T21" fmla="*/ 33 h 114"/>
                  <a:gd name="T22" fmla="*/ 77 w 100"/>
                  <a:gd name="T23" fmla="*/ 39 h 114"/>
                  <a:gd name="T24" fmla="*/ 75 w 100"/>
                  <a:gd name="T25" fmla="*/ 47 h 114"/>
                  <a:gd name="T26" fmla="*/ 79 w 100"/>
                  <a:gd name="T27" fmla="*/ 54 h 114"/>
                  <a:gd name="T28" fmla="*/ 87 w 100"/>
                  <a:gd name="T29" fmla="*/ 56 h 114"/>
                  <a:gd name="T30" fmla="*/ 93 w 100"/>
                  <a:gd name="T31" fmla="*/ 60 h 114"/>
                  <a:gd name="T32" fmla="*/ 96 w 100"/>
                  <a:gd name="T33" fmla="*/ 66 h 114"/>
                  <a:gd name="T34" fmla="*/ 100 w 100"/>
                  <a:gd name="T35" fmla="*/ 72 h 114"/>
                  <a:gd name="T36" fmla="*/ 98 w 100"/>
                  <a:gd name="T37" fmla="*/ 81 h 114"/>
                  <a:gd name="T38" fmla="*/ 96 w 100"/>
                  <a:gd name="T39" fmla="*/ 87 h 114"/>
                  <a:gd name="T40" fmla="*/ 93 w 100"/>
                  <a:gd name="T41" fmla="*/ 85 h 114"/>
                  <a:gd name="T42" fmla="*/ 85 w 100"/>
                  <a:gd name="T43" fmla="*/ 81 h 114"/>
                  <a:gd name="T44" fmla="*/ 75 w 100"/>
                  <a:gd name="T45" fmla="*/ 83 h 114"/>
                  <a:gd name="T46" fmla="*/ 65 w 100"/>
                  <a:gd name="T47" fmla="*/ 87 h 114"/>
                  <a:gd name="T48" fmla="*/ 62 w 100"/>
                  <a:gd name="T49" fmla="*/ 93 h 114"/>
                  <a:gd name="T50" fmla="*/ 60 w 100"/>
                  <a:gd name="T51" fmla="*/ 103 h 114"/>
                  <a:gd name="T52" fmla="*/ 56 w 100"/>
                  <a:gd name="T53" fmla="*/ 107 h 114"/>
                  <a:gd name="T54" fmla="*/ 46 w 100"/>
                  <a:gd name="T55" fmla="*/ 107 h 114"/>
                  <a:gd name="T56" fmla="*/ 44 w 100"/>
                  <a:gd name="T57" fmla="*/ 114 h 114"/>
                  <a:gd name="T58" fmla="*/ 40 w 100"/>
                  <a:gd name="T59" fmla="*/ 109 h 114"/>
                  <a:gd name="T60" fmla="*/ 33 w 100"/>
                  <a:gd name="T61" fmla="*/ 107 h 114"/>
                  <a:gd name="T62" fmla="*/ 23 w 100"/>
                  <a:gd name="T63" fmla="*/ 109 h 114"/>
                  <a:gd name="T64" fmla="*/ 17 w 100"/>
                  <a:gd name="T65" fmla="*/ 114 h 114"/>
                  <a:gd name="T66" fmla="*/ 13 w 100"/>
                  <a:gd name="T67" fmla="*/ 107 h 114"/>
                  <a:gd name="T68" fmla="*/ 11 w 100"/>
                  <a:gd name="T69" fmla="*/ 99 h 114"/>
                  <a:gd name="T70" fmla="*/ 7 w 100"/>
                  <a:gd name="T71" fmla="*/ 91 h 114"/>
                  <a:gd name="T72" fmla="*/ 7 w 100"/>
                  <a:gd name="T73" fmla="*/ 85 h 114"/>
                  <a:gd name="T74" fmla="*/ 7 w 100"/>
                  <a:gd name="T75" fmla="*/ 80 h 114"/>
                  <a:gd name="T76" fmla="*/ 4 w 100"/>
                  <a:gd name="T77" fmla="*/ 74 h 114"/>
                  <a:gd name="T78" fmla="*/ 2 w 100"/>
                  <a:gd name="T79" fmla="*/ 70 h 114"/>
                  <a:gd name="T80" fmla="*/ 2 w 100"/>
                  <a:gd name="T81" fmla="*/ 62 h 114"/>
                  <a:gd name="T82" fmla="*/ 6 w 100"/>
                  <a:gd name="T83" fmla="*/ 58 h 114"/>
                  <a:gd name="T84" fmla="*/ 7 w 100"/>
                  <a:gd name="T85" fmla="*/ 54 h 114"/>
                  <a:gd name="T86" fmla="*/ 7 w 100"/>
                  <a:gd name="T87" fmla="*/ 52 h 114"/>
                  <a:gd name="T88" fmla="*/ 4 w 100"/>
                  <a:gd name="T89" fmla="*/ 49 h 114"/>
                  <a:gd name="T90" fmla="*/ 4 w 100"/>
                  <a:gd name="T91" fmla="*/ 41 h 114"/>
                  <a:gd name="T92" fmla="*/ 6 w 100"/>
                  <a:gd name="T93" fmla="*/ 33 h 114"/>
                  <a:gd name="T94" fmla="*/ 6 w 100"/>
                  <a:gd name="T95" fmla="*/ 27 h 114"/>
                  <a:gd name="T96" fmla="*/ 7 w 100"/>
                  <a:gd name="T97" fmla="*/ 23 h 114"/>
                  <a:gd name="T98" fmla="*/ 2 w 100"/>
                  <a:gd name="T99" fmla="*/ 14 h 114"/>
                  <a:gd name="T100" fmla="*/ 4 w 100"/>
                  <a:gd name="T101" fmla="*/ 10 h 114"/>
                  <a:gd name="T102" fmla="*/ 9 w 100"/>
                  <a:gd name="T103" fmla="*/ 12 h 114"/>
                  <a:gd name="T104" fmla="*/ 15 w 100"/>
                  <a:gd name="T105" fmla="*/ 8 h 114"/>
                  <a:gd name="T106" fmla="*/ 21 w 100"/>
                  <a:gd name="T107" fmla="*/ 4 h 114"/>
                  <a:gd name="T108" fmla="*/ 29 w 100"/>
                  <a:gd name="T109" fmla="*/ 2 h 114"/>
                  <a:gd name="T110" fmla="*/ 35 w 100"/>
                  <a:gd name="T11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 h="114">
                    <a:moveTo>
                      <a:pt x="6" y="54"/>
                    </a:moveTo>
                    <a:lnTo>
                      <a:pt x="6" y="56"/>
                    </a:lnTo>
                    <a:lnTo>
                      <a:pt x="7" y="56"/>
                    </a:lnTo>
                    <a:lnTo>
                      <a:pt x="6" y="56"/>
                    </a:lnTo>
                    <a:lnTo>
                      <a:pt x="4" y="56"/>
                    </a:lnTo>
                    <a:lnTo>
                      <a:pt x="4" y="54"/>
                    </a:lnTo>
                    <a:lnTo>
                      <a:pt x="6" y="54"/>
                    </a:lnTo>
                    <a:lnTo>
                      <a:pt x="4" y="54"/>
                    </a:lnTo>
                    <a:lnTo>
                      <a:pt x="6" y="54"/>
                    </a:lnTo>
                    <a:close/>
                    <a:moveTo>
                      <a:pt x="36" y="2"/>
                    </a:moveTo>
                    <a:lnTo>
                      <a:pt x="36" y="4"/>
                    </a:lnTo>
                    <a:lnTo>
                      <a:pt x="36" y="6"/>
                    </a:lnTo>
                    <a:lnTo>
                      <a:pt x="35" y="6"/>
                    </a:lnTo>
                    <a:lnTo>
                      <a:pt x="35" y="8"/>
                    </a:lnTo>
                    <a:lnTo>
                      <a:pt x="35" y="10"/>
                    </a:lnTo>
                    <a:lnTo>
                      <a:pt x="36" y="10"/>
                    </a:lnTo>
                    <a:lnTo>
                      <a:pt x="36" y="12"/>
                    </a:lnTo>
                    <a:lnTo>
                      <a:pt x="35" y="12"/>
                    </a:lnTo>
                    <a:lnTo>
                      <a:pt x="36" y="12"/>
                    </a:lnTo>
                    <a:lnTo>
                      <a:pt x="35" y="12"/>
                    </a:lnTo>
                    <a:lnTo>
                      <a:pt x="35" y="14"/>
                    </a:lnTo>
                    <a:lnTo>
                      <a:pt x="36" y="14"/>
                    </a:lnTo>
                    <a:lnTo>
                      <a:pt x="35" y="14"/>
                    </a:lnTo>
                    <a:lnTo>
                      <a:pt x="36" y="16"/>
                    </a:lnTo>
                    <a:lnTo>
                      <a:pt x="36" y="18"/>
                    </a:lnTo>
                    <a:lnTo>
                      <a:pt x="38" y="18"/>
                    </a:lnTo>
                    <a:lnTo>
                      <a:pt x="38" y="20"/>
                    </a:lnTo>
                    <a:lnTo>
                      <a:pt x="40" y="20"/>
                    </a:lnTo>
                    <a:lnTo>
                      <a:pt x="40" y="22"/>
                    </a:lnTo>
                    <a:lnTo>
                      <a:pt x="40" y="20"/>
                    </a:lnTo>
                    <a:lnTo>
                      <a:pt x="40" y="22"/>
                    </a:lnTo>
                    <a:lnTo>
                      <a:pt x="42" y="22"/>
                    </a:lnTo>
                    <a:lnTo>
                      <a:pt x="42" y="23"/>
                    </a:lnTo>
                    <a:lnTo>
                      <a:pt x="44" y="23"/>
                    </a:lnTo>
                    <a:lnTo>
                      <a:pt x="46" y="23"/>
                    </a:lnTo>
                    <a:lnTo>
                      <a:pt x="48" y="23"/>
                    </a:lnTo>
                    <a:lnTo>
                      <a:pt x="50" y="23"/>
                    </a:lnTo>
                    <a:lnTo>
                      <a:pt x="50" y="25"/>
                    </a:lnTo>
                    <a:lnTo>
                      <a:pt x="52" y="25"/>
                    </a:lnTo>
                    <a:lnTo>
                      <a:pt x="54" y="25"/>
                    </a:lnTo>
                    <a:lnTo>
                      <a:pt x="54" y="27"/>
                    </a:lnTo>
                    <a:lnTo>
                      <a:pt x="56" y="27"/>
                    </a:lnTo>
                    <a:lnTo>
                      <a:pt x="58" y="27"/>
                    </a:lnTo>
                    <a:lnTo>
                      <a:pt x="58" y="29"/>
                    </a:lnTo>
                    <a:lnTo>
                      <a:pt x="60" y="29"/>
                    </a:lnTo>
                    <a:lnTo>
                      <a:pt x="62" y="29"/>
                    </a:lnTo>
                    <a:lnTo>
                      <a:pt x="62" y="31"/>
                    </a:lnTo>
                    <a:lnTo>
                      <a:pt x="64" y="31"/>
                    </a:lnTo>
                    <a:lnTo>
                      <a:pt x="64" y="33"/>
                    </a:lnTo>
                    <a:lnTo>
                      <a:pt x="65" y="33"/>
                    </a:lnTo>
                    <a:lnTo>
                      <a:pt x="67" y="33"/>
                    </a:lnTo>
                    <a:lnTo>
                      <a:pt x="69" y="33"/>
                    </a:lnTo>
                    <a:lnTo>
                      <a:pt x="71" y="31"/>
                    </a:lnTo>
                    <a:lnTo>
                      <a:pt x="71" y="33"/>
                    </a:lnTo>
                    <a:lnTo>
                      <a:pt x="73" y="33"/>
                    </a:lnTo>
                    <a:lnTo>
                      <a:pt x="75" y="35"/>
                    </a:lnTo>
                    <a:lnTo>
                      <a:pt x="77" y="37"/>
                    </a:lnTo>
                    <a:lnTo>
                      <a:pt x="75" y="37"/>
                    </a:lnTo>
                    <a:lnTo>
                      <a:pt x="75" y="39"/>
                    </a:lnTo>
                    <a:lnTo>
                      <a:pt x="77" y="39"/>
                    </a:lnTo>
                    <a:lnTo>
                      <a:pt x="77" y="41"/>
                    </a:lnTo>
                    <a:lnTo>
                      <a:pt x="77" y="43"/>
                    </a:lnTo>
                    <a:lnTo>
                      <a:pt x="77" y="45"/>
                    </a:lnTo>
                    <a:lnTo>
                      <a:pt x="77" y="47"/>
                    </a:lnTo>
                    <a:lnTo>
                      <a:pt x="75" y="47"/>
                    </a:lnTo>
                    <a:lnTo>
                      <a:pt x="77" y="49"/>
                    </a:lnTo>
                    <a:lnTo>
                      <a:pt x="77" y="51"/>
                    </a:lnTo>
                    <a:lnTo>
                      <a:pt x="77" y="52"/>
                    </a:lnTo>
                    <a:lnTo>
                      <a:pt x="77" y="54"/>
                    </a:lnTo>
                    <a:lnTo>
                      <a:pt x="79" y="54"/>
                    </a:lnTo>
                    <a:lnTo>
                      <a:pt x="79" y="56"/>
                    </a:lnTo>
                    <a:lnTo>
                      <a:pt x="81" y="56"/>
                    </a:lnTo>
                    <a:lnTo>
                      <a:pt x="83" y="56"/>
                    </a:lnTo>
                    <a:lnTo>
                      <a:pt x="85" y="56"/>
                    </a:lnTo>
                    <a:lnTo>
                      <a:pt x="87" y="56"/>
                    </a:lnTo>
                    <a:lnTo>
                      <a:pt x="89" y="56"/>
                    </a:lnTo>
                    <a:lnTo>
                      <a:pt x="91" y="56"/>
                    </a:lnTo>
                    <a:lnTo>
                      <a:pt x="93" y="56"/>
                    </a:lnTo>
                    <a:lnTo>
                      <a:pt x="93" y="58"/>
                    </a:lnTo>
                    <a:lnTo>
                      <a:pt x="93" y="60"/>
                    </a:lnTo>
                    <a:lnTo>
                      <a:pt x="93" y="62"/>
                    </a:lnTo>
                    <a:lnTo>
                      <a:pt x="93" y="64"/>
                    </a:lnTo>
                    <a:lnTo>
                      <a:pt x="94" y="64"/>
                    </a:lnTo>
                    <a:lnTo>
                      <a:pt x="94" y="66"/>
                    </a:lnTo>
                    <a:lnTo>
                      <a:pt x="96" y="66"/>
                    </a:lnTo>
                    <a:lnTo>
                      <a:pt x="98" y="66"/>
                    </a:lnTo>
                    <a:lnTo>
                      <a:pt x="98" y="68"/>
                    </a:lnTo>
                    <a:lnTo>
                      <a:pt x="98" y="70"/>
                    </a:lnTo>
                    <a:lnTo>
                      <a:pt x="98" y="72"/>
                    </a:lnTo>
                    <a:lnTo>
                      <a:pt x="100" y="72"/>
                    </a:lnTo>
                    <a:lnTo>
                      <a:pt x="100" y="74"/>
                    </a:lnTo>
                    <a:lnTo>
                      <a:pt x="98" y="76"/>
                    </a:lnTo>
                    <a:lnTo>
                      <a:pt x="98" y="78"/>
                    </a:lnTo>
                    <a:lnTo>
                      <a:pt x="98" y="80"/>
                    </a:lnTo>
                    <a:lnTo>
                      <a:pt x="98" y="81"/>
                    </a:lnTo>
                    <a:lnTo>
                      <a:pt x="96" y="81"/>
                    </a:lnTo>
                    <a:lnTo>
                      <a:pt x="96" y="83"/>
                    </a:lnTo>
                    <a:lnTo>
                      <a:pt x="96" y="85"/>
                    </a:lnTo>
                    <a:lnTo>
                      <a:pt x="94" y="85"/>
                    </a:lnTo>
                    <a:lnTo>
                      <a:pt x="96" y="87"/>
                    </a:lnTo>
                    <a:lnTo>
                      <a:pt x="96" y="89"/>
                    </a:lnTo>
                    <a:lnTo>
                      <a:pt x="94" y="89"/>
                    </a:lnTo>
                    <a:lnTo>
                      <a:pt x="94" y="87"/>
                    </a:lnTo>
                    <a:lnTo>
                      <a:pt x="94" y="85"/>
                    </a:lnTo>
                    <a:lnTo>
                      <a:pt x="93" y="85"/>
                    </a:lnTo>
                    <a:lnTo>
                      <a:pt x="91" y="85"/>
                    </a:lnTo>
                    <a:lnTo>
                      <a:pt x="91" y="83"/>
                    </a:lnTo>
                    <a:lnTo>
                      <a:pt x="89" y="83"/>
                    </a:lnTo>
                    <a:lnTo>
                      <a:pt x="87" y="81"/>
                    </a:lnTo>
                    <a:lnTo>
                      <a:pt x="85" y="81"/>
                    </a:lnTo>
                    <a:lnTo>
                      <a:pt x="83" y="81"/>
                    </a:lnTo>
                    <a:lnTo>
                      <a:pt x="81" y="81"/>
                    </a:lnTo>
                    <a:lnTo>
                      <a:pt x="79" y="81"/>
                    </a:lnTo>
                    <a:lnTo>
                      <a:pt x="79" y="83"/>
                    </a:lnTo>
                    <a:lnTo>
                      <a:pt x="75" y="83"/>
                    </a:lnTo>
                    <a:lnTo>
                      <a:pt x="73" y="83"/>
                    </a:lnTo>
                    <a:lnTo>
                      <a:pt x="69" y="83"/>
                    </a:lnTo>
                    <a:lnTo>
                      <a:pt x="67" y="85"/>
                    </a:lnTo>
                    <a:lnTo>
                      <a:pt x="65" y="85"/>
                    </a:lnTo>
                    <a:lnTo>
                      <a:pt x="65" y="87"/>
                    </a:lnTo>
                    <a:lnTo>
                      <a:pt x="64" y="87"/>
                    </a:lnTo>
                    <a:lnTo>
                      <a:pt x="64" y="89"/>
                    </a:lnTo>
                    <a:lnTo>
                      <a:pt x="64" y="91"/>
                    </a:lnTo>
                    <a:lnTo>
                      <a:pt x="62" y="91"/>
                    </a:lnTo>
                    <a:lnTo>
                      <a:pt x="62" y="93"/>
                    </a:lnTo>
                    <a:lnTo>
                      <a:pt x="62" y="95"/>
                    </a:lnTo>
                    <a:lnTo>
                      <a:pt x="62" y="97"/>
                    </a:lnTo>
                    <a:lnTo>
                      <a:pt x="60" y="99"/>
                    </a:lnTo>
                    <a:lnTo>
                      <a:pt x="60" y="101"/>
                    </a:lnTo>
                    <a:lnTo>
                      <a:pt x="60" y="103"/>
                    </a:lnTo>
                    <a:lnTo>
                      <a:pt x="60" y="105"/>
                    </a:lnTo>
                    <a:lnTo>
                      <a:pt x="58" y="107"/>
                    </a:lnTo>
                    <a:lnTo>
                      <a:pt x="58" y="109"/>
                    </a:lnTo>
                    <a:lnTo>
                      <a:pt x="58" y="107"/>
                    </a:lnTo>
                    <a:lnTo>
                      <a:pt x="56" y="107"/>
                    </a:lnTo>
                    <a:lnTo>
                      <a:pt x="54" y="107"/>
                    </a:lnTo>
                    <a:lnTo>
                      <a:pt x="52" y="107"/>
                    </a:lnTo>
                    <a:lnTo>
                      <a:pt x="50" y="107"/>
                    </a:lnTo>
                    <a:lnTo>
                      <a:pt x="48" y="107"/>
                    </a:lnTo>
                    <a:lnTo>
                      <a:pt x="46" y="107"/>
                    </a:lnTo>
                    <a:lnTo>
                      <a:pt x="46" y="109"/>
                    </a:lnTo>
                    <a:lnTo>
                      <a:pt x="46" y="110"/>
                    </a:lnTo>
                    <a:lnTo>
                      <a:pt x="44" y="110"/>
                    </a:lnTo>
                    <a:lnTo>
                      <a:pt x="44" y="112"/>
                    </a:lnTo>
                    <a:lnTo>
                      <a:pt x="44" y="114"/>
                    </a:lnTo>
                    <a:lnTo>
                      <a:pt x="44" y="112"/>
                    </a:lnTo>
                    <a:lnTo>
                      <a:pt x="42" y="112"/>
                    </a:lnTo>
                    <a:lnTo>
                      <a:pt x="42" y="110"/>
                    </a:lnTo>
                    <a:lnTo>
                      <a:pt x="42" y="109"/>
                    </a:lnTo>
                    <a:lnTo>
                      <a:pt x="40" y="109"/>
                    </a:lnTo>
                    <a:lnTo>
                      <a:pt x="40" y="107"/>
                    </a:lnTo>
                    <a:lnTo>
                      <a:pt x="38" y="107"/>
                    </a:lnTo>
                    <a:lnTo>
                      <a:pt x="36" y="107"/>
                    </a:lnTo>
                    <a:lnTo>
                      <a:pt x="35" y="107"/>
                    </a:lnTo>
                    <a:lnTo>
                      <a:pt x="33" y="107"/>
                    </a:lnTo>
                    <a:lnTo>
                      <a:pt x="31" y="105"/>
                    </a:lnTo>
                    <a:lnTo>
                      <a:pt x="29" y="105"/>
                    </a:lnTo>
                    <a:lnTo>
                      <a:pt x="27" y="107"/>
                    </a:lnTo>
                    <a:lnTo>
                      <a:pt x="25" y="109"/>
                    </a:lnTo>
                    <a:lnTo>
                      <a:pt x="23" y="109"/>
                    </a:lnTo>
                    <a:lnTo>
                      <a:pt x="23" y="110"/>
                    </a:lnTo>
                    <a:lnTo>
                      <a:pt x="21" y="110"/>
                    </a:lnTo>
                    <a:lnTo>
                      <a:pt x="21" y="112"/>
                    </a:lnTo>
                    <a:lnTo>
                      <a:pt x="21" y="114"/>
                    </a:lnTo>
                    <a:lnTo>
                      <a:pt x="17" y="114"/>
                    </a:lnTo>
                    <a:lnTo>
                      <a:pt x="15" y="114"/>
                    </a:lnTo>
                    <a:lnTo>
                      <a:pt x="15" y="112"/>
                    </a:lnTo>
                    <a:lnTo>
                      <a:pt x="15" y="110"/>
                    </a:lnTo>
                    <a:lnTo>
                      <a:pt x="13" y="109"/>
                    </a:lnTo>
                    <a:lnTo>
                      <a:pt x="13" y="107"/>
                    </a:lnTo>
                    <a:lnTo>
                      <a:pt x="13" y="105"/>
                    </a:lnTo>
                    <a:lnTo>
                      <a:pt x="13" y="103"/>
                    </a:lnTo>
                    <a:lnTo>
                      <a:pt x="11" y="103"/>
                    </a:lnTo>
                    <a:lnTo>
                      <a:pt x="11" y="101"/>
                    </a:lnTo>
                    <a:lnTo>
                      <a:pt x="11" y="99"/>
                    </a:lnTo>
                    <a:lnTo>
                      <a:pt x="9" y="97"/>
                    </a:lnTo>
                    <a:lnTo>
                      <a:pt x="9" y="95"/>
                    </a:lnTo>
                    <a:lnTo>
                      <a:pt x="9" y="93"/>
                    </a:lnTo>
                    <a:lnTo>
                      <a:pt x="7" y="93"/>
                    </a:lnTo>
                    <a:lnTo>
                      <a:pt x="7" y="91"/>
                    </a:lnTo>
                    <a:lnTo>
                      <a:pt x="7" y="89"/>
                    </a:lnTo>
                    <a:lnTo>
                      <a:pt x="9" y="89"/>
                    </a:lnTo>
                    <a:lnTo>
                      <a:pt x="9" y="87"/>
                    </a:lnTo>
                    <a:lnTo>
                      <a:pt x="7" y="87"/>
                    </a:lnTo>
                    <a:lnTo>
                      <a:pt x="7" y="85"/>
                    </a:lnTo>
                    <a:lnTo>
                      <a:pt x="9" y="85"/>
                    </a:lnTo>
                    <a:lnTo>
                      <a:pt x="9" y="83"/>
                    </a:lnTo>
                    <a:lnTo>
                      <a:pt x="9" y="81"/>
                    </a:lnTo>
                    <a:lnTo>
                      <a:pt x="7" y="81"/>
                    </a:lnTo>
                    <a:lnTo>
                      <a:pt x="7" y="80"/>
                    </a:lnTo>
                    <a:lnTo>
                      <a:pt x="6" y="80"/>
                    </a:lnTo>
                    <a:lnTo>
                      <a:pt x="6" y="78"/>
                    </a:lnTo>
                    <a:lnTo>
                      <a:pt x="6" y="76"/>
                    </a:lnTo>
                    <a:lnTo>
                      <a:pt x="6" y="74"/>
                    </a:lnTo>
                    <a:lnTo>
                      <a:pt x="4" y="74"/>
                    </a:lnTo>
                    <a:lnTo>
                      <a:pt x="4" y="72"/>
                    </a:lnTo>
                    <a:lnTo>
                      <a:pt x="6" y="72"/>
                    </a:lnTo>
                    <a:lnTo>
                      <a:pt x="4" y="72"/>
                    </a:lnTo>
                    <a:lnTo>
                      <a:pt x="4" y="70"/>
                    </a:lnTo>
                    <a:lnTo>
                      <a:pt x="2" y="70"/>
                    </a:lnTo>
                    <a:lnTo>
                      <a:pt x="2" y="68"/>
                    </a:lnTo>
                    <a:lnTo>
                      <a:pt x="2" y="66"/>
                    </a:lnTo>
                    <a:lnTo>
                      <a:pt x="0" y="64"/>
                    </a:lnTo>
                    <a:lnTo>
                      <a:pt x="2" y="64"/>
                    </a:lnTo>
                    <a:lnTo>
                      <a:pt x="2" y="62"/>
                    </a:lnTo>
                    <a:lnTo>
                      <a:pt x="4" y="60"/>
                    </a:lnTo>
                    <a:lnTo>
                      <a:pt x="6" y="60"/>
                    </a:lnTo>
                    <a:lnTo>
                      <a:pt x="6" y="58"/>
                    </a:lnTo>
                    <a:lnTo>
                      <a:pt x="7" y="58"/>
                    </a:lnTo>
                    <a:lnTo>
                      <a:pt x="6" y="58"/>
                    </a:lnTo>
                    <a:lnTo>
                      <a:pt x="6" y="56"/>
                    </a:lnTo>
                    <a:lnTo>
                      <a:pt x="7" y="56"/>
                    </a:lnTo>
                    <a:lnTo>
                      <a:pt x="9" y="56"/>
                    </a:lnTo>
                    <a:lnTo>
                      <a:pt x="7" y="56"/>
                    </a:lnTo>
                    <a:lnTo>
                      <a:pt x="7" y="54"/>
                    </a:lnTo>
                    <a:lnTo>
                      <a:pt x="7" y="56"/>
                    </a:lnTo>
                    <a:lnTo>
                      <a:pt x="7" y="54"/>
                    </a:lnTo>
                    <a:lnTo>
                      <a:pt x="6" y="54"/>
                    </a:lnTo>
                    <a:lnTo>
                      <a:pt x="7" y="54"/>
                    </a:lnTo>
                    <a:lnTo>
                      <a:pt x="7" y="52"/>
                    </a:lnTo>
                    <a:lnTo>
                      <a:pt x="6" y="52"/>
                    </a:lnTo>
                    <a:lnTo>
                      <a:pt x="4" y="51"/>
                    </a:lnTo>
                    <a:lnTo>
                      <a:pt x="2" y="51"/>
                    </a:lnTo>
                    <a:lnTo>
                      <a:pt x="2" y="49"/>
                    </a:lnTo>
                    <a:lnTo>
                      <a:pt x="4" y="49"/>
                    </a:lnTo>
                    <a:lnTo>
                      <a:pt x="4" y="47"/>
                    </a:lnTo>
                    <a:lnTo>
                      <a:pt x="2" y="45"/>
                    </a:lnTo>
                    <a:lnTo>
                      <a:pt x="2" y="43"/>
                    </a:lnTo>
                    <a:lnTo>
                      <a:pt x="4" y="43"/>
                    </a:lnTo>
                    <a:lnTo>
                      <a:pt x="4" y="41"/>
                    </a:lnTo>
                    <a:lnTo>
                      <a:pt x="6" y="41"/>
                    </a:lnTo>
                    <a:lnTo>
                      <a:pt x="6" y="39"/>
                    </a:lnTo>
                    <a:lnTo>
                      <a:pt x="6" y="37"/>
                    </a:lnTo>
                    <a:lnTo>
                      <a:pt x="6" y="35"/>
                    </a:lnTo>
                    <a:lnTo>
                      <a:pt x="6" y="33"/>
                    </a:lnTo>
                    <a:lnTo>
                      <a:pt x="4" y="33"/>
                    </a:lnTo>
                    <a:lnTo>
                      <a:pt x="6" y="33"/>
                    </a:lnTo>
                    <a:lnTo>
                      <a:pt x="6" y="31"/>
                    </a:lnTo>
                    <a:lnTo>
                      <a:pt x="6" y="29"/>
                    </a:lnTo>
                    <a:lnTo>
                      <a:pt x="6" y="27"/>
                    </a:lnTo>
                    <a:lnTo>
                      <a:pt x="6" y="25"/>
                    </a:lnTo>
                    <a:lnTo>
                      <a:pt x="6" y="27"/>
                    </a:lnTo>
                    <a:lnTo>
                      <a:pt x="6" y="25"/>
                    </a:lnTo>
                    <a:lnTo>
                      <a:pt x="7" y="25"/>
                    </a:lnTo>
                    <a:lnTo>
                      <a:pt x="7" y="23"/>
                    </a:lnTo>
                    <a:lnTo>
                      <a:pt x="7" y="22"/>
                    </a:lnTo>
                    <a:lnTo>
                      <a:pt x="6" y="20"/>
                    </a:lnTo>
                    <a:lnTo>
                      <a:pt x="4" y="18"/>
                    </a:lnTo>
                    <a:lnTo>
                      <a:pt x="4" y="16"/>
                    </a:lnTo>
                    <a:lnTo>
                      <a:pt x="2" y="14"/>
                    </a:lnTo>
                    <a:lnTo>
                      <a:pt x="2" y="12"/>
                    </a:lnTo>
                    <a:lnTo>
                      <a:pt x="0" y="12"/>
                    </a:lnTo>
                    <a:lnTo>
                      <a:pt x="0" y="10"/>
                    </a:lnTo>
                    <a:lnTo>
                      <a:pt x="2" y="10"/>
                    </a:lnTo>
                    <a:lnTo>
                      <a:pt x="4" y="10"/>
                    </a:lnTo>
                    <a:lnTo>
                      <a:pt x="4" y="12"/>
                    </a:lnTo>
                    <a:lnTo>
                      <a:pt x="6" y="10"/>
                    </a:lnTo>
                    <a:lnTo>
                      <a:pt x="6" y="12"/>
                    </a:lnTo>
                    <a:lnTo>
                      <a:pt x="7" y="12"/>
                    </a:lnTo>
                    <a:lnTo>
                      <a:pt x="9" y="12"/>
                    </a:lnTo>
                    <a:lnTo>
                      <a:pt x="11" y="12"/>
                    </a:lnTo>
                    <a:lnTo>
                      <a:pt x="11" y="10"/>
                    </a:lnTo>
                    <a:lnTo>
                      <a:pt x="13" y="10"/>
                    </a:lnTo>
                    <a:lnTo>
                      <a:pt x="13" y="8"/>
                    </a:lnTo>
                    <a:lnTo>
                      <a:pt x="15" y="8"/>
                    </a:lnTo>
                    <a:lnTo>
                      <a:pt x="17" y="8"/>
                    </a:lnTo>
                    <a:lnTo>
                      <a:pt x="17" y="6"/>
                    </a:lnTo>
                    <a:lnTo>
                      <a:pt x="19" y="6"/>
                    </a:lnTo>
                    <a:lnTo>
                      <a:pt x="21" y="6"/>
                    </a:lnTo>
                    <a:lnTo>
                      <a:pt x="21" y="4"/>
                    </a:lnTo>
                    <a:lnTo>
                      <a:pt x="23" y="4"/>
                    </a:lnTo>
                    <a:lnTo>
                      <a:pt x="23" y="2"/>
                    </a:lnTo>
                    <a:lnTo>
                      <a:pt x="25" y="2"/>
                    </a:lnTo>
                    <a:lnTo>
                      <a:pt x="27" y="2"/>
                    </a:lnTo>
                    <a:lnTo>
                      <a:pt x="29" y="2"/>
                    </a:lnTo>
                    <a:lnTo>
                      <a:pt x="29" y="0"/>
                    </a:lnTo>
                    <a:lnTo>
                      <a:pt x="31" y="0"/>
                    </a:lnTo>
                    <a:lnTo>
                      <a:pt x="33" y="0"/>
                    </a:lnTo>
                    <a:lnTo>
                      <a:pt x="33" y="2"/>
                    </a:lnTo>
                    <a:lnTo>
                      <a:pt x="35" y="2"/>
                    </a:lnTo>
                    <a:lnTo>
                      <a:pt x="35" y="0"/>
                    </a:lnTo>
                    <a:lnTo>
                      <a:pt x="36" y="0"/>
                    </a:lnTo>
                    <a:lnTo>
                      <a:pt x="36"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4" name="Freeform 1559"/>
              <p:cNvSpPr>
                <a:spLocks/>
              </p:cNvSpPr>
              <p:nvPr/>
            </p:nvSpPr>
            <p:spPr bwMode="gray">
              <a:xfrm>
                <a:off x="4564292" y="2505381"/>
                <a:ext cx="74413" cy="78278"/>
              </a:xfrm>
              <a:custGeom>
                <a:avLst/>
                <a:gdLst>
                  <a:gd name="T0" fmla="*/ 45 w 77"/>
                  <a:gd name="T1" fmla="*/ 2 h 81"/>
                  <a:gd name="T2" fmla="*/ 48 w 77"/>
                  <a:gd name="T3" fmla="*/ 6 h 81"/>
                  <a:gd name="T4" fmla="*/ 48 w 77"/>
                  <a:gd name="T5" fmla="*/ 11 h 81"/>
                  <a:gd name="T6" fmla="*/ 50 w 77"/>
                  <a:gd name="T7" fmla="*/ 15 h 81"/>
                  <a:gd name="T8" fmla="*/ 54 w 77"/>
                  <a:gd name="T9" fmla="*/ 17 h 81"/>
                  <a:gd name="T10" fmla="*/ 58 w 77"/>
                  <a:gd name="T11" fmla="*/ 19 h 81"/>
                  <a:gd name="T12" fmla="*/ 60 w 77"/>
                  <a:gd name="T13" fmla="*/ 23 h 81"/>
                  <a:gd name="T14" fmla="*/ 64 w 77"/>
                  <a:gd name="T15" fmla="*/ 25 h 81"/>
                  <a:gd name="T16" fmla="*/ 66 w 77"/>
                  <a:gd name="T17" fmla="*/ 31 h 81"/>
                  <a:gd name="T18" fmla="*/ 70 w 77"/>
                  <a:gd name="T19" fmla="*/ 33 h 81"/>
                  <a:gd name="T20" fmla="*/ 76 w 77"/>
                  <a:gd name="T21" fmla="*/ 35 h 81"/>
                  <a:gd name="T22" fmla="*/ 76 w 77"/>
                  <a:gd name="T23" fmla="*/ 37 h 81"/>
                  <a:gd name="T24" fmla="*/ 76 w 77"/>
                  <a:gd name="T25" fmla="*/ 39 h 81"/>
                  <a:gd name="T26" fmla="*/ 72 w 77"/>
                  <a:gd name="T27" fmla="*/ 40 h 81"/>
                  <a:gd name="T28" fmla="*/ 68 w 77"/>
                  <a:gd name="T29" fmla="*/ 42 h 81"/>
                  <a:gd name="T30" fmla="*/ 64 w 77"/>
                  <a:gd name="T31" fmla="*/ 46 h 81"/>
                  <a:gd name="T32" fmla="*/ 60 w 77"/>
                  <a:gd name="T33" fmla="*/ 48 h 81"/>
                  <a:gd name="T34" fmla="*/ 58 w 77"/>
                  <a:gd name="T35" fmla="*/ 52 h 81"/>
                  <a:gd name="T36" fmla="*/ 54 w 77"/>
                  <a:gd name="T37" fmla="*/ 60 h 81"/>
                  <a:gd name="T38" fmla="*/ 48 w 77"/>
                  <a:gd name="T39" fmla="*/ 60 h 81"/>
                  <a:gd name="T40" fmla="*/ 47 w 77"/>
                  <a:gd name="T41" fmla="*/ 66 h 81"/>
                  <a:gd name="T42" fmla="*/ 45 w 77"/>
                  <a:gd name="T43" fmla="*/ 69 h 81"/>
                  <a:gd name="T44" fmla="*/ 41 w 77"/>
                  <a:gd name="T45" fmla="*/ 71 h 81"/>
                  <a:gd name="T46" fmla="*/ 35 w 77"/>
                  <a:gd name="T47" fmla="*/ 69 h 81"/>
                  <a:gd name="T48" fmla="*/ 29 w 77"/>
                  <a:gd name="T49" fmla="*/ 66 h 81"/>
                  <a:gd name="T50" fmla="*/ 23 w 77"/>
                  <a:gd name="T51" fmla="*/ 66 h 81"/>
                  <a:gd name="T52" fmla="*/ 23 w 77"/>
                  <a:gd name="T53" fmla="*/ 71 h 81"/>
                  <a:gd name="T54" fmla="*/ 21 w 77"/>
                  <a:gd name="T55" fmla="*/ 71 h 81"/>
                  <a:gd name="T56" fmla="*/ 19 w 77"/>
                  <a:gd name="T57" fmla="*/ 75 h 81"/>
                  <a:gd name="T58" fmla="*/ 16 w 77"/>
                  <a:gd name="T59" fmla="*/ 79 h 81"/>
                  <a:gd name="T60" fmla="*/ 14 w 77"/>
                  <a:gd name="T61" fmla="*/ 79 h 81"/>
                  <a:gd name="T62" fmla="*/ 12 w 77"/>
                  <a:gd name="T63" fmla="*/ 79 h 81"/>
                  <a:gd name="T64" fmla="*/ 8 w 77"/>
                  <a:gd name="T65" fmla="*/ 79 h 81"/>
                  <a:gd name="T66" fmla="*/ 6 w 77"/>
                  <a:gd name="T67" fmla="*/ 79 h 81"/>
                  <a:gd name="T68" fmla="*/ 6 w 77"/>
                  <a:gd name="T69" fmla="*/ 77 h 81"/>
                  <a:gd name="T70" fmla="*/ 8 w 77"/>
                  <a:gd name="T71" fmla="*/ 73 h 81"/>
                  <a:gd name="T72" fmla="*/ 6 w 77"/>
                  <a:gd name="T73" fmla="*/ 69 h 81"/>
                  <a:gd name="T74" fmla="*/ 6 w 77"/>
                  <a:gd name="T75" fmla="*/ 68 h 81"/>
                  <a:gd name="T76" fmla="*/ 4 w 77"/>
                  <a:gd name="T77" fmla="*/ 64 h 81"/>
                  <a:gd name="T78" fmla="*/ 0 w 77"/>
                  <a:gd name="T79" fmla="*/ 62 h 81"/>
                  <a:gd name="T80" fmla="*/ 0 w 77"/>
                  <a:gd name="T81" fmla="*/ 56 h 81"/>
                  <a:gd name="T82" fmla="*/ 0 w 77"/>
                  <a:gd name="T83" fmla="*/ 50 h 81"/>
                  <a:gd name="T84" fmla="*/ 0 w 77"/>
                  <a:gd name="T85" fmla="*/ 44 h 81"/>
                  <a:gd name="T86" fmla="*/ 0 w 77"/>
                  <a:gd name="T87" fmla="*/ 39 h 81"/>
                  <a:gd name="T88" fmla="*/ 4 w 77"/>
                  <a:gd name="T89" fmla="*/ 37 h 81"/>
                  <a:gd name="T90" fmla="*/ 8 w 77"/>
                  <a:gd name="T91" fmla="*/ 35 h 81"/>
                  <a:gd name="T92" fmla="*/ 8 w 77"/>
                  <a:gd name="T93" fmla="*/ 29 h 81"/>
                  <a:gd name="T94" fmla="*/ 8 w 77"/>
                  <a:gd name="T95" fmla="*/ 23 h 81"/>
                  <a:gd name="T96" fmla="*/ 8 w 77"/>
                  <a:gd name="T97" fmla="*/ 17 h 81"/>
                  <a:gd name="T98" fmla="*/ 8 w 77"/>
                  <a:gd name="T99" fmla="*/ 11 h 81"/>
                  <a:gd name="T100" fmla="*/ 8 w 77"/>
                  <a:gd name="T101" fmla="*/ 6 h 81"/>
                  <a:gd name="T102" fmla="*/ 12 w 77"/>
                  <a:gd name="T103" fmla="*/ 4 h 81"/>
                  <a:gd name="T104" fmla="*/ 16 w 77"/>
                  <a:gd name="T105" fmla="*/ 2 h 81"/>
                  <a:gd name="T106" fmla="*/ 21 w 77"/>
                  <a:gd name="T107" fmla="*/ 2 h 81"/>
                  <a:gd name="T108" fmla="*/ 27 w 77"/>
                  <a:gd name="T109" fmla="*/ 2 h 81"/>
                  <a:gd name="T110" fmla="*/ 29 w 77"/>
                  <a:gd name="T111" fmla="*/ 6 h 81"/>
                  <a:gd name="T112" fmla="*/ 33 w 77"/>
                  <a:gd name="T113" fmla="*/ 4 h 81"/>
                  <a:gd name="T114" fmla="*/ 35 w 77"/>
                  <a:gd name="T115" fmla="*/ 0 h 81"/>
                  <a:gd name="T116" fmla="*/ 39 w 77"/>
                  <a:gd name="T117" fmla="*/ 2 h 81"/>
                  <a:gd name="T118" fmla="*/ 43 w 77"/>
                  <a:gd name="T11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 h="81">
                    <a:moveTo>
                      <a:pt x="43" y="0"/>
                    </a:moveTo>
                    <a:lnTo>
                      <a:pt x="43" y="2"/>
                    </a:lnTo>
                    <a:lnTo>
                      <a:pt x="45" y="2"/>
                    </a:lnTo>
                    <a:lnTo>
                      <a:pt x="45" y="4"/>
                    </a:lnTo>
                    <a:lnTo>
                      <a:pt x="47" y="6"/>
                    </a:lnTo>
                    <a:lnTo>
                      <a:pt x="48" y="6"/>
                    </a:lnTo>
                    <a:lnTo>
                      <a:pt x="48" y="8"/>
                    </a:lnTo>
                    <a:lnTo>
                      <a:pt x="48" y="10"/>
                    </a:lnTo>
                    <a:lnTo>
                      <a:pt x="48" y="11"/>
                    </a:lnTo>
                    <a:lnTo>
                      <a:pt x="50" y="11"/>
                    </a:lnTo>
                    <a:lnTo>
                      <a:pt x="50" y="13"/>
                    </a:lnTo>
                    <a:lnTo>
                      <a:pt x="50" y="15"/>
                    </a:lnTo>
                    <a:lnTo>
                      <a:pt x="52" y="15"/>
                    </a:lnTo>
                    <a:lnTo>
                      <a:pt x="54" y="15"/>
                    </a:lnTo>
                    <a:lnTo>
                      <a:pt x="54" y="17"/>
                    </a:lnTo>
                    <a:lnTo>
                      <a:pt x="56" y="17"/>
                    </a:lnTo>
                    <a:lnTo>
                      <a:pt x="56" y="19"/>
                    </a:lnTo>
                    <a:lnTo>
                      <a:pt x="58" y="19"/>
                    </a:lnTo>
                    <a:lnTo>
                      <a:pt x="60" y="19"/>
                    </a:lnTo>
                    <a:lnTo>
                      <a:pt x="60" y="21"/>
                    </a:lnTo>
                    <a:lnTo>
                      <a:pt x="60" y="23"/>
                    </a:lnTo>
                    <a:lnTo>
                      <a:pt x="62" y="23"/>
                    </a:lnTo>
                    <a:lnTo>
                      <a:pt x="64" y="23"/>
                    </a:lnTo>
                    <a:lnTo>
                      <a:pt x="64" y="25"/>
                    </a:lnTo>
                    <a:lnTo>
                      <a:pt x="64" y="27"/>
                    </a:lnTo>
                    <a:lnTo>
                      <a:pt x="64" y="29"/>
                    </a:lnTo>
                    <a:lnTo>
                      <a:pt x="66" y="31"/>
                    </a:lnTo>
                    <a:lnTo>
                      <a:pt x="66" y="33"/>
                    </a:lnTo>
                    <a:lnTo>
                      <a:pt x="68" y="33"/>
                    </a:lnTo>
                    <a:lnTo>
                      <a:pt x="70" y="33"/>
                    </a:lnTo>
                    <a:lnTo>
                      <a:pt x="72" y="33"/>
                    </a:lnTo>
                    <a:lnTo>
                      <a:pt x="74" y="35"/>
                    </a:lnTo>
                    <a:lnTo>
                      <a:pt x="76" y="35"/>
                    </a:lnTo>
                    <a:lnTo>
                      <a:pt x="74" y="35"/>
                    </a:lnTo>
                    <a:lnTo>
                      <a:pt x="74" y="37"/>
                    </a:lnTo>
                    <a:lnTo>
                      <a:pt x="76" y="37"/>
                    </a:lnTo>
                    <a:lnTo>
                      <a:pt x="77" y="37"/>
                    </a:lnTo>
                    <a:lnTo>
                      <a:pt x="77" y="39"/>
                    </a:lnTo>
                    <a:lnTo>
                      <a:pt x="76" y="39"/>
                    </a:lnTo>
                    <a:lnTo>
                      <a:pt x="74" y="39"/>
                    </a:lnTo>
                    <a:lnTo>
                      <a:pt x="74" y="40"/>
                    </a:lnTo>
                    <a:lnTo>
                      <a:pt x="72" y="40"/>
                    </a:lnTo>
                    <a:lnTo>
                      <a:pt x="70" y="40"/>
                    </a:lnTo>
                    <a:lnTo>
                      <a:pt x="68" y="40"/>
                    </a:lnTo>
                    <a:lnTo>
                      <a:pt x="68" y="42"/>
                    </a:lnTo>
                    <a:lnTo>
                      <a:pt x="66" y="44"/>
                    </a:lnTo>
                    <a:lnTo>
                      <a:pt x="66" y="46"/>
                    </a:lnTo>
                    <a:lnTo>
                      <a:pt x="64" y="46"/>
                    </a:lnTo>
                    <a:lnTo>
                      <a:pt x="62" y="46"/>
                    </a:lnTo>
                    <a:lnTo>
                      <a:pt x="62" y="48"/>
                    </a:lnTo>
                    <a:lnTo>
                      <a:pt x="60" y="48"/>
                    </a:lnTo>
                    <a:lnTo>
                      <a:pt x="60" y="50"/>
                    </a:lnTo>
                    <a:lnTo>
                      <a:pt x="58" y="50"/>
                    </a:lnTo>
                    <a:lnTo>
                      <a:pt x="58" y="52"/>
                    </a:lnTo>
                    <a:lnTo>
                      <a:pt x="56" y="56"/>
                    </a:lnTo>
                    <a:lnTo>
                      <a:pt x="54" y="58"/>
                    </a:lnTo>
                    <a:lnTo>
                      <a:pt x="54" y="60"/>
                    </a:lnTo>
                    <a:lnTo>
                      <a:pt x="52" y="60"/>
                    </a:lnTo>
                    <a:lnTo>
                      <a:pt x="50" y="60"/>
                    </a:lnTo>
                    <a:lnTo>
                      <a:pt x="48" y="60"/>
                    </a:lnTo>
                    <a:lnTo>
                      <a:pt x="48" y="62"/>
                    </a:lnTo>
                    <a:lnTo>
                      <a:pt x="48" y="64"/>
                    </a:lnTo>
                    <a:lnTo>
                      <a:pt x="47" y="66"/>
                    </a:lnTo>
                    <a:lnTo>
                      <a:pt x="47" y="68"/>
                    </a:lnTo>
                    <a:lnTo>
                      <a:pt x="47" y="69"/>
                    </a:lnTo>
                    <a:lnTo>
                      <a:pt x="45" y="69"/>
                    </a:lnTo>
                    <a:lnTo>
                      <a:pt x="43" y="69"/>
                    </a:lnTo>
                    <a:lnTo>
                      <a:pt x="41" y="69"/>
                    </a:lnTo>
                    <a:lnTo>
                      <a:pt x="41" y="71"/>
                    </a:lnTo>
                    <a:lnTo>
                      <a:pt x="39" y="71"/>
                    </a:lnTo>
                    <a:lnTo>
                      <a:pt x="37" y="69"/>
                    </a:lnTo>
                    <a:lnTo>
                      <a:pt x="35" y="69"/>
                    </a:lnTo>
                    <a:lnTo>
                      <a:pt x="33" y="69"/>
                    </a:lnTo>
                    <a:lnTo>
                      <a:pt x="31" y="68"/>
                    </a:lnTo>
                    <a:lnTo>
                      <a:pt x="29" y="66"/>
                    </a:lnTo>
                    <a:lnTo>
                      <a:pt x="27" y="66"/>
                    </a:lnTo>
                    <a:lnTo>
                      <a:pt x="25" y="66"/>
                    </a:lnTo>
                    <a:lnTo>
                      <a:pt x="23" y="66"/>
                    </a:lnTo>
                    <a:lnTo>
                      <a:pt x="23" y="68"/>
                    </a:lnTo>
                    <a:lnTo>
                      <a:pt x="23" y="69"/>
                    </a:lnTo>
                    <a:lnTo>
                      <a:pt x="23" y="71"/>
                    </a:lnTo>
                    <a:lnTo>
                      <a:pt x="21" y="71"/>
                    </a:lnTo>
                    <a:lnTo>
                      <a:pt x="23" y="71"/>
                    </a:lnTo>
                    <a:lnTo>
                      <a:pt x="21" y="71"/>
                    </a:lnTo>
                    <a:lnTo>
                      <a:pt x="21" y="73"/>
                    </a:lnTo>
                    <a:lnTo>
                      <a:pt x="19" y="73"/>
                    </a:lnTo>
                    <a:lnTo>
                      <a:pt x="19" y="75"/>
                    </a:lnTo>
                    <a:lnTo>
                      <a:pt x="18" y="75"/>
                    </a:lnTo>
                    <a:lnTo>
                      <a:pt x="18" y="77"/>
                    </a:lnTo>
                    <a:lnTo>
                      <a:pt x="16" y="79"/>
                    </a:lnTo>
                    <a:lnTo>
                      <a:pt x="14" y="79"/>
                    </a:lnTo>
                    <a:lnTo>
                      <a:pt x="16" y="79"/>
                    </a:lnTo>
                    <a:lnTo>
                      <a:pt x="14" y="79"/>
                    </a:lnTo>
                    <a:lnTo>
                      <a:pt x="14" y="81"/>
                    </a:lnTo>
                    <a:lnTo>
                      <a:pt x="14" y="79"/>
                    </a:lnTo>
                    <a:lnTo>
                      <a:pt x="12" y="79"/>
                    </a:lnTo>
                    <a:lnTo>
                      <a:pt x="10" y="79"/>
                    </a:lnTo>
                    <a:lnTo>
                      <a:pt x="10" y="81"/>
                    </a:lnTo>
                    <a:lnTo>
                      <a:pt x="8" y="79"/>
                    </a:lnTo>
                    <a:lnTo>
                      <a:pt x="6" y="79"/>
                    </a:lnTo>
                    <a:lnTo>
                      <a:pt x="6" y="81"/>
                    </a:lnTo>
                    <a:lnTo>
                      <a:pt x="6" y="79"/>
                    </a:lnTo>
                    <a:lnTo>
                      <a:pt x="6" y="77"/>
                    </a:lnTo>
                    <a:lnTo>
                      <a:pt x="4" y="77"/>
                    </a:lnTo>
                    <a:lnTo>
                      <a:pt x="6" y="77"/>
                    </a:lnTo>
                    <a:lnTo>
                      <a:pt x="6" y="75"/>
                    </a:lnTo>
                    <a:lnTo>
                      <a:pt x="6" y="73"/>
                    </a:lnTo>
                    <a:lnTo>
                      <a:pt x="8" y="73"/>
                    </a:lnTo>
                    <a:lnTo>
                      <a:pt x="6" y="73"/>
                    </a:lnTo>
                    <a:lnTo>
                      <a:pt x="6" y="71"/>
                    </a:lnTo>
                    <a:lnTo>
                      <a:pt x="6" y="69"/>
                    </a:lnTo>
                    <a:lnTo>
                      <a:pt x="6" y="68"/>
                    </a:lnTo>
                    <a:lnTo>
                      <a:pt x="4" y="68"/>
                    </a:lnTo>
                    <a:lnTo>
                      <a:pt x="6" y="68"/>
                    </a:lnTo>
                    <a:lnTo>
                      <a:pt x="4" y="68"/>
                    </a:lnTo>
                    <a:lnTo>
                      <a:pt x="4" y="66"/>
                    </a:lnTo>
                    <a:lnTo>
                      <a:pt x="4" y="64"/>
                    </a:lnTo>
                    <a:lnTo>
                      <a:pt x="2" y="64"/>
                    </a:lnTo>
                    <a:lnTo>
                      <a:pt x="2" y="62"/>
                    </a:lnTo>
                    <a:lnTo>
                      <a:pt x="0" y="62"/>
                    </a:lnTo>
                    <a:lnTo>
                      <a:pt x="0" y="60"/>
                    </a:lnTo>
                    <a:lnTo>
                      <a:pt x="0" y="58"/>
                    </a:lnTo>
                    <a:lnTo>
                      <a:pt x="0" y="56"/>
                    </a:lnTo>
                    <a:lnTo>
                      <a:pt x="0" y="54"/>
                    </a:lnTo>
                    <a:lnTo>
                      <a:pt x="0" y="52"/>
                    </a:lnTo>
                    <a:lnTo>
                      <a:pt x="0" y="50"/>
                    </a:lnTo>
                    <a:lnTo>
                      <a:pt x="0" y="48"/>
                    </a:lnTo>
                    <a:lnTo>
                      <a:pt x="0" y="46"/>
                    </a:lnTo>
                    <a:lnTo>
                      <a:pt x="0" y="44"/>
                    </a:lnTo>
                    <a:lnTo>
                      <a:pt x="0" y="42"/>
                    </a:lnTo>
                    <a:lnTo>
                      <a:pt x="0" y="40"/>
                    </a:lnTo>
                    <a:lnTo>
                      <a:pt x="0" y="39"/>
                    </a:lnTo>
                    <a:lnTo>
                      <a:pt x="0" y="37"/>
                    </a:lnTo>
                    <a:lnTo>
                      <a:pt x="2" y="37"/>
                    </a:lnTo>
                    <a:lnTo>
                      <a:pt x="4" y="37"/>
                    </a:lnTo>
                    <a:lnTo>
                      <a:pt x="6" y="37"/>
                    </a:lnTo>
                    <a:lnTo>
                      <a:pt x="8" y="37"/>
                    </a:lnTo>
                    <a:lnTo>
                      <a:pt x="8" y="35"/>
                    </a:lnTo>
                    <a:lnTo>
                      <a:pt x="8" y="33"/>
                    </a:lnTo>
                    <a:lnTo>
                      <a:pt x="8" y="31"/>
                    </a:lnTo>
                    <a:lnTo>
                      <a:pt x="8" y="29"/>
                    </a:lnTo>
                    <a:lnTo>
                      <a:pt x="8" y="27"/>
                    </a:lnTo>
                    <a:lnTo>
                      <a:pt x="8" y="25"/>
                    </a:lnTo>
                    <a:lnTo>
                      <a:pt x="8" y="23"/>
                    </a:lnTo>
                    <a:lnTo>
                      <a:pt x="8" y="21"/>
                    </a:lnTo>
                    <a:lnTo>
                      <a:pt x="8" y="19"/>
                    </a:lnTo>
                    <a:lnTo>
                      <a:pt x="8" y="17"/>
                    </a:lnTo>
                    <a:lnTo>
                      <a:pt x="8" y="15"/>
                    </a:lnTo>
                    <a:lnTo>
                      <a:pt x="8" y="13"/>
                    </a:lnTo>
                    <a:lnTo>
                      <a:pt x="8" y="11"/>
                    </a:lnTo>
                    <a:lnTo>
                      <a:pt x="8" y="10"/>
                    </a:lnTo>
                    <a:lnTo>
                      <a:pt x="8" y="8"/>
                    </a:lnTo>
                    <a:lnTo>
                      <a:pt x="8" y="6"/>
                    </a:lnTo>
                    <a:lnTo>
                      <a:pt x="8" y="4"/>
                    </a:lnTo>
                    <a:lnTo>
                      <a:pt x="10" y="4"/>
                    </a:lnTo>
                    <a:lnTo>
                      <a:pt x="12" y="4"/>
                    </a:lnTo>
                    <a:lnTo>
                      <a:pt x="14" y="4"/>
                    </a:lnTo>
                    <a:lnTo>
                      <a:pt x="16" y="4"/>
                    </a:lnTo>
                    <a:lnTo>
                      <a:pt x="16" y="2"/>
                    </a:lnTo>
                    <a:lnTo>
                      <a:pt x="18" y="2"/>
                    </a:lnTo>
                    <a:lnTo>
                      <a:pt x="19" y="2"/>
                    </a:lnTo>
                    <a:lnTo>
                      <a:pt x="21" y="2"/>
                    </a:lnTo>
                    <a:lnTo>
                      <a:pt x="23" y="2"/>
                    </a:lnTo>
                    <a:lnTo>
                      <a:pt x="25" y="2"/>
                    </a:lnTo>
                    <a:lnTo>
                      <a:pt x="27" y="2"/>
                    </a:lnTo>
                    <a:lnTo>
                      <a:pt x="29" y="2"/>
                    </a:lnTo>
                    <a:lnTo>
                      <a:pt x="29" y="4"/>
                    </a:lnTo>
                    <a:lnTo>
                      <a:pt x="29" y="6"/>
                    </a:lnTo>
                    <a:lnTo>
                      <a:pt x="31" y="6"/>
                    </a:lnTo>
                    <a:lnTo>
                      <a:pt x="31" y="4"/>
                    </a:lnTo>
                    <a:lnTo>
                      <a:pt x="33" y="4"/>
                    </a:lnTo>
                    <a:lnTo>
                      <a:pt x="33" y="2"/>
                    </a:lnTo>
                    <a:lnTo>
                      <a:pt x="35" y="2"/>
                    </a:lnTo>
                    <a:lnTo>
                      <a:pt x="35" y="0"/>
                    </a:lnTo>
                    <a:lnTo>
                      <a:pt x="37" y="0"/>
                    </a:lnTo>
                    <a:lnTo>
                      <a:pt x="37" y="2"/>
                    </a:lnTo>
                    <a:lnTo>
                      <a:pt x="39" y="2"/>
                    </a:lnTo>
                    <a:lnTo>
                      <a:pt x="39" y="0"/>
                    </a:lnTo>
                    <a:lnTo>
                      <a:pt x="41" y="0"/>
                    </a:lnTo>
                    <a:lnTo>
                      <a:pt x="43"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5" name="Freeform 1560"/>
              <p:cNvSpPr>
                <a:spLocks noEditPoints="1"/>
              </p:cNvSpPr>
              <p:nvPr/>
            </p:nvSpPr>
            <p:spPr bwMode="gray">
              <a:xfrm>
                <a:off x="4640638" y="2369119"/>
                <a:ext cx="86010" cy="86010"/>
              </a:xfrm>
              <a:custGeom>
                <a:avLst/>
                <a:gdLst>
                  <a:gd name="T0" fmla="*/ 84 w 89"/>
                  <a:gd name="T1" fmla="*/ 56 h 89"/>
                  <a:gd name="T2" fmla="*/ 82 w 89"/>
                  <a:gd name="T3" fmla="*/ 44 h 89"/>
                  <a:gd name="T4" fmla="*/ 80 w 89"/>
                  <a:gd name="T5" fmla="*/ 38 h 89"/>
                  <a:gd name="T6" fmla="*/ 84 w 89"/>
                  <a:gd name="T7" fmla="*/ 36 h 89"/>
                  <a:gd name="T8" fmla="*/ 85 w 89"/>
                  <a:gd name="T9" fmla="*/ 35 h 89"/>
                  <a:gd name="T10" fmla="*/ 84 w 89"/>
                  <a:gd name="T11" fmla="*/ 33 h 89"/>
                  <a:gd name="T12" fmla="*/ 24 w 89"/>
                  <a:gd name="T13" fmla="*/ 9 h 89"/>
                  <a:gd name="T14" fmla="*/ 20 w 89"/>
                  <a:gd name="T15" fmla="*/ 9 h 89"/>
                  <a:gd name="T16" fmla="*/ 29 w 89"/>
                  <a:gd name="T17" fmla="*/ 9 h 89"/>
                  <a:gd name="T18" fmla="*/ 27 w 89"/>
                  <a:gd name="T19" fmla="*/ 7 h 89"/>
                  <a:gd name="T20" fmla="*/ 18 w 89"/>
                  <a:gd name="T21" fmla="*/ 5 h 89"/>
                  <a:gd name="T22" fmla="*/ 14 w 89"/>
                  <a:gd name="T23" fmla="*/ 0 h 89"/>
                  <a:gd name="T24" fmla="*/ 20 w 89"/>
                  <a:gd name="T25" fmla="*/ 2 h 89"/>
                  <a:gd name="T26" fmla="*/ 18 w 89"/>
                  <a:gd name="T27" fmla="*/ 7 h 89"/>
                  <a:gd name="T28" fmla="*/ 18 w 89"/>
                  <a:gd name="T29" fmla="*/ 13 h 89"/>
                  <a:gd name="T30" fmla="*/ 22 w 89"/>
                  <a:gd name="T31" fmla="*/ 9 h 89"/>
                  <a:gd name="T32" fmla="*/ 24 w 89"/>
                  <a:gd name="T33" fmla="*/ 11 h 89"/>
                  <a:gd name="T34" fmla="*/ 27 w 89"/>
                  <a:gd name="T35" fmla="*/ 15 h 89"/>
                  <a:gd name="T36" fmla="*/ 27 w 89"/>
                  <a:gd name="T37" fmla="*/ 15 h 89"/>
                  <a:gd name="T38" fmla="*/ 33 w 89"/>
                  <a:gd name="T39" fmla="*/ 9 h 89"/>
                  <a:gd name="T40" fmla="*/ 31 w 89"/>
                  <a:gd name="T41" fmla="*/ 7 h 89"/>
                  <a:gd name="T42" fmla="*/ 31 w 89"/>
                  <a:gd name="T43" fmla="*/ 7 h 89"/>
                  <a:gd name="T44" fmla="*/ 33 w 89"/>
                  <a:gd name="T45" fmla="*/ 5 h 89"/>
                  <a:gd name="T46" fmla="*/ 37 w 89"/>
                  <a:gd name="T47" fmla="*/ 2 h 89"/>
                  <a:gd name="T48" fmla="*/ 43 w 89"/>
                  <a:gd name="T49" fmla="*/ 2 h 89"/>
                  <a:gd name="T50" fmla="*/ 53 w 89"/>
                  <a:gd name="T51" fmla="*/ 7 h 89"/>
                  <a:gd name="T52" fmla="*/ 62 w 89"/>
                  <a:gd name="T53" fmla="*/ 13 h 89"/>
                  <a:gd name="T54" fmla="*/ 68 w 89"/>
                  <a:gd name="T55" fmla="*/ 21 h 89"/>
                  <a:gd name="T56" fmla="*/ 76 w 89"/>
                  <a:gd name="T57" fmla="*/ 27 h 89"/>
                  <a:gd name="T58" fmla="*/ 80 w 89"/>
                  <a:gd name="T59" fmla="*/ 33 h 89"/>
                  <a:gd name="T60" fmla="*/ 76 w 89"/>
                  <a:gd name="T61" fmla="*/ 40 h 89"/>
                  <a:gd name="T62" fmla="*/ 80 w 89"/>
                  <a:gd name="T63" fmla="*/ 48 h 89"/>
                  <a:gd name="T64" fmla="*/ 80 w 89"/>
                  <a:gd name="T65" fmla="*/ 52 h 89"/>
                  <a:gd name="T66" fmla="*/ 82 w 89"/>
                  <a:gd name="T67" fmla="*/ 56 h 89"/>
                  <a:gd name="T68" fmla="*/ 80 w 89"/>
                  <a:gd name="T69" fmla="*/ 62 h 89"/>
                  <a:gd name="T70" fmla="*/ 84 w 89"/>
                  <a:gd name="T71" fmla="*/ 65 h 89"/>
                  <a:gd name="T72" fmla="*/ 84 w 89"/>
                  <a:gd name="T73" fmla="*/ 73 h 89"/>
                  <a:gd name="T74" fmla="*/ 87 w 89"/>
                  <a:gd name="T75" fmla="*/ 77 h 89"/>
                  <a:gd name="T76" fmla="*/ 85 w 89"/>
                  <a:gd name="T77" fmla="*/ 81 h 89"/>
                  <a:gd name="T78" fmla="*/ 76 w 89"/>
                  <a:gd name="T79" fmla="*/ 83 h 89"/>
                  <a:gd name="T80" fmla="*/ 68 w 89"/>
                  <a:gd name="T81" fmla="*/ 87 h 89"/>
                  <a:gd name="T82" fmla="*/ 60 w 89"/>
                  <a:gd name="T83" fmla="*/ 87 h 89"/>
                  <a:gd name="T84" fmla="*/ 53 w 89"/>
                  <a:gd name="T85" fmla="*/ 85 h 89"/>
                  <a:gd name="T86" fmla="*/ 43 w 89"/>
                  <a:gd name="T87" fmla="*/ 85 h 89"/>
                  <a:gd name="T88" fmla="*/ 43 w 89"/>
                  <a:gd name="T89" fmla="*/ 81 h 89"/>
                  <a:gd name="T90" fmla="*/ 41 w 89"/>
                  <a:gd name="T91" fmla="*/ 75 h 89"/>
                  <a:gd name="T92" fmla="*/ 35 w 89"/>
                  <a:gd name="T93" fmla="*/ 69 h 89"/>
                  <a:gd name="T94" fmla="*/ 31 w 89"/>
                  <a:gd name="T95" fmla="*/ 69 h 89"/>
                  <a:gd name="T96" fmla="*/ 22 w 89"/>
                  <a:gd name="T97" fmla="*/ 65 h 89"/>
                  <a:gd name="T98" fmla="*/ 14 w 89"/>
                  <a:gd name="T99" fmla="*/ 62 h 89"/>
                  <a:gd name="T100" fmla="*/ 10 w 89"/>
                  <a:gd name="T101" fmla="*/ 56 h 89"/>
                  <a:gd name="T102" fmla="*/ 6 w 89"/>
                  <a:gd name="T103" fmla="*/ 48 h 89"/>
                  <a:gd name="T104" fmla="*/ 0 w 89"/>
                  <a:gd name="T105" fmla="*/ 40 h 89"/>
                  <a:gd name="T106" fmla="*/ 0 w 89"/>
                  <a:gd name="T107" fmla="*/ 33 h 89"/>
                  <a:gd name="T108" fmla="*/ 4 w 89"/>
                  <a:gd name="T109" fmla="*/ 25 h 89"/>
                  <a:gd name="T110" fmla="*/ 8 w 89"/>
                  <a:gd name="T111" fmla="*/ 19 h 89"/>
                  <a:gd name="T112" fmla="*/ 6 w 89"/>
                  <a:gd name="T113" fmla="*/ 13 h 89"/>
                  <a:gd name="T114" fmla="*/ 10 w 89"/>
                  <a:gd name="T115" fmla="*/ 9 h 89"/>
                  <a:gd name="T116" fmla="*/ 10 w 89"/>
                  <a:gd name="T117"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89">
                    <a:moveTo>
                      <a:pt x="85" y="56"/>
                    </a:moveTo>
                    <a:lnTo>
                      <a:pt x="84" y="56"/>
                    </a:lnTo>
                    <a:lnTo>
                      <a:pt x="84" y="58"/>
                    </a:lnTo>
                    <a:lnTo>
                      <a:pt x="84" y="56"/>
                    </a:lnTo>
                    <a:lnTo>
                      <a:pt x="85" y="56"/>
                    </a:lnTo>
                    <a:lnTo>
                      <a:pt x="84" y="56"/>
                    </a:lnTo>
                    <a:lnTo>
                      <a:pt x="85" y="56"/>
                    </a:lnTo>
                    <a:lnTo>
                      <a:pt x="85" y="54"/>
                    </a:lnTo>
                    <a:lnTo>
                      <a:pt x="85" y="56"/>
                    </a:lnTo>
                    <a:close/>
                    <a:moveTo>
                      <a:pt x="82" y="40"/>
                    </a:moveTo>
                    <a:lnTo>
                      <a:pt x="82" y="42"/>
                    </a:lnTo>
                    <a:lnTo>
                      <a:pt x="82" y="44"/>
                    </a:lnTo>
                    <a:lnTo>
                      <a:pt x="82" y="42"/>
                    </a:lnTo>
                    <a:lnTo>
                      <a:pt x="82" y="44"/>
                    </a:lnTo>
                    <a:lnTo>
                      <a:pt x="82" y="42"/>
                    </a:lnTo>
                    <a:lnTo>
                      <a:pt x="80" y="42"/>
                    </a:lnTo>
                    <a:lnTo>
                      <a:pt x="80" y="40"/>
                    </a:lnTo>
                    <a:lnTo>
                      <a:pt x="80" y="38"/>
                    </a:lnTo>
                    <a:lnTo>
                      <a:pt x="82" y="38"/>
                    </a:lnTo>
                    <a:lnTo>
                      <a:pt x="82" y="40"/>
                    </a:lnTo>
                    <a:close/>
                    <a:moveTo>
                      <a:pt x="84" y="36"/>
                    </a:moveTo>
                    <a:lnTo>
                      <a:pt x="82" y="35"/>
                    </a:lnTo>
                    <a:lnTo>
                      <a:pt x="84" y="35"/>
                    </a:lnTo>
                    <a:lnTo>
                      <a:pt x="84" y="36"/>
                    </a:lnTo>
                    <a:close/>
                    <a:moveTo>
                      <a:pt x="84" y="31"/>
                    </a:moveTo>
                    <a:lnTo>
                      <a:pt x="84" y="33"/>
                    </a:lnTo>
                    <a:lnTo>
                      <a:pt x="85" y="33"/>
                    </a:lnTo>
                    <a:lnTo>
                      <a:pt x="85" y="31"/>
                    </a:lnTo>
                    <a:lnTo>
                      <a:pt x="85" y="33"/>
                    </a:lnTo>
                    <a:lnTo>
                      <a:pt x="85" y="35"/>
                    </a:lnTo>
                    <a:lnTo>
                      <a:pt x="84" y="35"/>
                    </a:lnTo>
                    <a:lnTo>
                      <a:pt x="84" y="36"/>
                    </a:lnTo>
                    <a:lnTo>
                      <a:pt x="84" y="35"/>
                    </a:lnTo>
                    <a:lnTo>
                      <a:pt x="84" y="36"/>
                    </a:lnTo>
                    <a:lnTo>
                      <a:pt x="84" y="35"/>
                    </a:lnTo>
                    <a:lnTo>
                      <a:pt x="84" y="33"/>
                    </a:lnTo>
                    <a:lnTo>
                      <a:pt x="84" y="31"/>
                    </a:lnTo>
                    <a:close/>
                    <a:moveTo>
                      <a:pt x="24" y="9"/>
                    </a:moveTo>
                    <a:lnTo>
                      <a:pt x="24" y="11"/>
                    </a:lnTo>
                    <a:lnTo>
                      <a:pt x="24" y="9"/>
                    </a:lnTo>
                    <a:lnTo>
                      <a:pt x="24" y="11"/>
                    </a:lnTo>
                    <a:lnTo>
                      <a:pt x="24" y="9"/>
                    </a:lnTo>
                    <a:close/>
                    <a:moveTo>
                      <a:pt x="20" y="9"/>
                    </a:moveTo>
                    <a:lnTo>
                      <a:pt x="20" y="11"/>
                    </a:lnTo>
                    <a:lnTo>
                      <a:pt x="18" y="11"/>
                    </a:lnTo>
                    <a:lnTo>
                      <a:pt x="20" y="11"/>
                    </a:lnTo>
                    <a:lnTo>
                      <a:pt x="18" y="9"/>
                    </a:lnTo>
                    <a:lnTo>
                      <a:pt x="20" y="9"/>
                    </a:lnTo>
                    <a:close/>
                    <a:moveTo>
                      <a:pt x="18" y="9"/>
                    </a:moveTo>
                    <a:lnTo>
                      <a:pt x="18" y="7"/>
                    </a:lnTo>
                    <a:lnTo>
                      <a:pt x="18" y="9"/>
                    </a:lnTo>
                    <a:close/>
                    <a:moveTo>
                      <a:pt x="27" y="7"/>
                    </a:moveTo>
                    <a:lnTo>
                      <a:pt x="29" y="7"/>
                    </a:lnTo>
                    <a:lnTo>
                      <a:pt x="29" y="9"/>
                    </a:lnTo>
                    <a:lnTo>
                      <a:pt x="29" y="7"/>
                    </a:lnTo>
                    <a:lnTo>
                      <a:pt x="29" y="9"/>
                    </a:lnTo>
                    <a:lnTo>
                      <a:pt x="29" y="7"/>
                    </a:lnTo>
                    <a:lnTo>
                      <a:pt x="27" y="7"/>
                    </a:lnTo>
                    <a:lnTo>
                      <a:pt x="27" y="5"/>
                    </a:lnTo>
                    <a:lnTo>
                      <a:pt x="27" y="7"/>
                    </a:lnTo>
                    <a:close/>
                    <a:moveTo>
                      <a:pt x="29" y="5"/>
                    </a:moveTo>
                    <a:lnTo>
                      <a:pt x="27" y="5"/>
                    </a:lnTo>
                    <a:lnTo>
                      <a:pt x="29" y="5"/>
                    </a:lnTo>
                    <a:close/>
                    <a:moveTo>
                      <a:pt x="18" y="5"/>
                    </a:moveTo>
                    <a:lnTo>
                      <a:pt x="20" y="5"/>
                    </a:lnTo>
                    <a:lnTo>
                      <a:pt x="18" y="5"/>
                    </a:lnTo>
                    <a:close/>
                    <a:moveTo>
                      <a:pt x="20" y="4"/>
                    </a:moveTo>
                    <a:lnTo>
                      <a:pt x="20" y="5"/>
                    </a:lnTo>
                    <a:lnTo>
                      <a:pt x="20" y="4"/>
                    </a:lnTo>
                    <a:close/>
                    <a:moveTo>
                      <a:pt x="10" y="0"/>
                    </a:moveTo>
                    <a:lnTo>
                      <a:pt x="12" y="0"/>
                    </a:lnTo>
                    <a:lnTo>
                      <a:pt x="14" y="0"/>
                    </a:lnTo>
                    <a:lnTo>
                      <a:pt x="16" y="0"/>
                    </a:lnTo>
                    <a:lnTo>
                      <a:pt x="18" y="0"/>
                    </a:lnTo>
                    <a:lnTo>
                      <a:pt x="20" y="0"/>
                    </a:lnTo>
                    <a:lnTo>
                      <a:pt x="18" y="0"/>
                    </a:lnTo>
                    <a:lnTo>
                      <a:pt x="20" y="0"/>
                    </a:lnTo>
                    <a:lnTo>
                      <a:pt x="20" y="2"/>
                    </a:lnTo>
                    <a:lnTo>
                      <a:pt x="18" y="2"/>
                    </a:lnTo>
                    <a:lnTo>
                      <a:pt x="18" y="4"/>
                    </a:lnTo>
                    <a:lnTo>
                      <a:pt x="18" y="5"/>
                    </a:lnTo>
                    <a:lnTo>
                      <a:pt x="18" y="7"/>
                    </a:lnTo>
                    <a:lnTo>
                      <a:pt x="16" y="7"/>
                    </a:lnTo>
                    <a:lnTo>
                      <a:pt x="18" y="7"/>
                    </a:lnTo>
                    <a:lnTo>
                      <a:pt x="18" y="9"/>
                    </a:lnTo>
                    <a:lnTo>
                      <a:pt x="18" y="11"/>
                    </a:lnTo>
                    <a:lnTo>
                      <a:pt x="18" y="13"/>
                    </a:lnTo>
                    <a:lnTo>
                      <a:pt x="20" y="11"/>
                    </a:lnTo>
                    <a:lnTo>
                      <a:pt x="20" y="13"/>
                    </a:lnTo>
                    <a:lnTo>
                      <a:pt x="18" y="13"/>
                    </a:lnTo>
                    <a:lnTo>
                      <a:pt x="20" y="13"/>
                    </a:lnTo>
                    <a:lnTo>
                      <a:pt x="20" y="11"/>
                    </a:lnTo>
                    <a:lnTo>
                      <a:pt x="22" y="11"/>
                    </a:lnTo>
                    <a:lnTo>
                      <a:pt x="20" y="11"/>
                    </a:lnTo>
                    <a:lnTo>
                      <a:pt x="20" y="9"/>
                    </a:lnTo>
                    <a:lnTo>
                      <a:pt x="22" y="9"/>
                    </a:lnTo>
                    <a:lnTo>
                      <a:pt x="22" y="11"/>
                    </a:lnTo>
                    <a:lnTo>
                      <a:pt x="22" y="9"/>
                    </a:lnTo>
                    <a:lnTo>
                      <a:pt x="24" y="9"/>
                    </a:lnTo>
                    <a:lnTo>
                      <a:pt x="24" y="11"/>
                    </a:lnTo>
                    <a:lnTo>
                      <a:pt x="26" y="11"/>
                    </a:lnTo>
                    <a:lnTo>
                      <a:pt x="24" y="11"/>
                    </a:lnTo>
                    <a:lnTo>
                      <a:pt x="26" y="11"/>
                    </a:lnTo>
                    <a:lnTo>
                      <a:pt x="27" y="11"/>
                    </a:lnTo>
                    <a:lnTo>
                      <a:pt x="27" y="13"/>
                    </a:lnTo>
                    <a:lnTo>
                      <a:pt x="26" y="13"/>
                    </a:lnTo>
                    <a:lnTo>
                      <a:pt x="26" y="15"/>
                    </a:lnTo>
                    <a:lnTo>
                      <a:pt x="27" y="15"/>
                    </a:lnTo>
                    <a:lnTo>
                      <a:pt x="26" y="15"/>
                    </a:lnTo>
                    <a:lnTo>
                      <a:pt x="27" y="15"/>
                    </a:lnTo>
                    <a:lnTo>
                      <a:pt x="27" y="13"/>
                    </a:lnTo>
                    <a:lnTo>
                      <a:pt x="27" y="15"/>
                    </a:lnTo>
                    <a:lnTo>
                      <a:pt x="29" y="15"/>
                    </a:lnTo>
                    <a:lnTo>
                      <a:pt x="27" y="15"/>
                    </a:lnTo>
                    <a:lnTo>
                      <a:pt x="27" y="13"/>
                    </a:lnTo>
                    <a:lnTo>
                      <a:pt x="27" y="11"/>
                    </a:lnTo>
                    <a:lnTo>
                      <a:pt x="29" y="11"/>
                    </a:lnTo>
                    <a:lnTo>
                      <a:pt x="31" y="11"/>
                    </a:lnTo>
                    <a:lnTo>
                      <a:pt x="33" y="11"/>
                    </a:lnTo>
                    <a:lnTo>
                      <a:pt x="33" y="9"/>
                    </a:lnTo>
                    <a:lnTo>
                      <a:pt x="35" y="9"/>
                    </a:lnTo>
                    <a:lnTo>
                      <a:pt x="35" y="7"/>
                    </a:lnTo>
                    <a:lnTo>
                      <a:pt x="33" y="7"/>
                    </a:lnTo>
                    <a:lnTo>
                      <a:pt x="33" y="9"/>
                    </a:lnTo>
                    <a:lnTo>
                      <a:pt x="31" y="9"/>
                    </a:lnTo>
                    <a:lnTo>
                      <a:pt x="31" y="7"/>
                    </a:lnTo>
                    <a:lnTo>
                      <a:pt x="29" y="7"/>
                    </a:lnTo>
                    <a:lnTo>
                      <a:pt x="29" y="9"/>
                    </a:lnTo>
                    <a:lnTo>
                      <a:pt x="29" y="7"/>
                    </a:lnTo>
                    <a:lnTo>
                      <a:pt x="31" y="7"/>
                    </a:lnTo>
                    <a:lnTo>
                      <a:pt x="33" y="7"/>
                    </a:lnTo>
                    <a:lnTo>
                      <a:pt x="31" y="7"/>
                    </a:lnTo>
                    <a:lnTo>
                      <a:pt x="33" y="7"/>
                    </a:lnTo>
                    <a:lnTo>
                      <a:pt x="31" y="7"/>
                    </a:lnTo>
                    <a:lnTo>
                      <a:pt x="31" y="5"/>
                    </a:lnTo>
                    <a:lnTo>
                      <a:pt x="31" y="7"/>
                    </a:lnTo>
                    <a:lnTo>
                      <a:pt x="31" y="5"/>
                    </a:lnTo>
                    <a:lnTo>
                      <a:pt x="33" y="5"/>
                    </a:lnTo>
                    <a:lnTo>
                      <a:pt x="33" y="4"/>
                    </a:lnTo>
                    <a:lnTo>
                      <a:pt x="35" y="4"/>
                    </a:lnTo>
                    <a:lnTo>
                      <a:pt x="37" y="4"/>
                    </a:lnTo>
                    <a:lnTo>
                      <a:pt x="35" y="4"/>
                    </a:lnTo>
                    <a:lnTo>
                      <a:pt x="35" y="2"/>
                    </a:lnTo>
                    <a:lnTo>
                      <a:pt x="37" y="2"/>
                    </a:lnTo>
                    <a:lnTo>
                      <a:pt x="35" y="2"/>
                    </a:lnTo>
                    <a:lnTo>
                      <a:pt x="35" y="0"/>
                    </a:lnTo>
                    <a:lnTo>
                      <a:pt x="37" y="0"/>
                    </a:lnTo>
                    <a:lnTo>
                      <a:pt x="39" y="2"/>
                    </a:lnTo>
                    <a:lnTo>
                      <a:pt x="41" y="2"/>
                    </a:lnTo>
                    <a:lnTo>
                      <a:pt x="43" y="2"/>
                    </a:lnTo>
                    <a:lnTo>
                      <a:pt x="43" y="4"/>
                    </a:lnTo>
                    <a:lnTo>
                      <a:pt x="45" y="4"/>
                    </a:lnTo>
                    <a:lnTo>
                      <a:pt x="47" y="5"/>
                    </a:lnTo>
                    <a:lnTo>
                      <a:pt x="49" y="5"/>
                    </a:lnTo>
                    <a:lnTo>
                      <a:pt x="51" y="7"/>
                    </a:lnTo>
                    <a:lnTo>
                      <a:pt x="53" y="7"/>
                    </a:lnTo>
                    <a:lnTo>
                      <a:pt x="53" y="9"/>
                    </a:lnTo>
                    <a:lnTo>
                      <a:pt x="55" y="9"/>
                    </a:lnTo>
                    <a:lnTo>
                      <a:pt x="56" y="11"/>
                    </a:lnTo>
                    <a:lnTo>
                      <a:pt x="58" y="11"/>
                    </a:lnTo>
                    <a:lnTo>
                      <a:pt x="60" y="13"/>
                    </a:lnTo>
                    <a:lnTo>
                      <a:pt x="62" y="13"/>
                    </a:lnTo>
                    <a:lnTo>
                      <a:pt x="64" y="15"/>
                    </a:lnTo>
                    <a:lnTo>
                      <a:pt x="66" y="15"/>
                    </a:lnTo>
                    <a:lnTo>
                      <a:pt x="66" y="17"/>
                    </a:lnTo>
                    <a:lnTo>
                      <a:pt x="66" y="19"/>
                    </a:lnTo>
                    <a:lnTo>
                      <a:pt x="68" y="19"/>
                    </a:lnTo>
                    <a:lnTo>
                      <a:pt x="68" y="21"/>
                    </a:lnTo>
                    <a:lnTo>
                      <a:pt x="70" y="23"/>
                    </a:lnTo>
                    <a:lnTo>
                      <a:pt x="72" y="23"/>
                    </a:lnTo>
                    <a:lnTo>
                      <a:pt x="72" y="25"/>
                    </a:lnTo>
                    <a:lnTo>
                      <a:pt x="74" y="25"/>
                    </a:lnTo>
                    <a:lnTo>
                      <a:pt x="74" y="27"/>
                    </a:lnTo>
                    <a:lnTo>
                      <a:pt x="76" y="27"/>
                    </a:lnTo>
                    <a:lnTo>
                      <a:pt x="78" y="29"/>
                    </a:lnTo>
                    <a:lnTo>
                      <a:pt x="80" y="29"/>
                    </a:lnTo>
                    <a:lnTo>
                      <a:pt x="80" y="31"/>
                    </a:lnTo>
                    <a:lnTo>
                      <a:pt x="80" y="33"/>
                    </a:lnTo>
                    <a:lnTo>
                      <a:pt x="78" y="33"/>
                    </a:lnTo>
                    <a:lnTo>
                      <a:pt x="80" y="33"/>
                    </a:lnTo>
                    <a:lnTo>
                      <a:pt x="78" y="33"/>
                    </a:lnTo>
                    <a:lnTo>
                      <a:pt x="78" y="35"/>
                    </a:lnTo>
                    <a:lnTo>
                      <a:pt x="78" y="36"/>
                    </a:lnTo>
                    <a:lnTo>
                      <a:pt x="78" y="38"/>
                    </a:lnTo>
                    <a:lnTo>
                      <a:pt x="76" y="38"/>
                    </a:lnTo>
                    <a:lnTo>
                      <a:pt x="76" y="40"/>
                    </a:lnTo>
                    <a:lnTo>
                      <a:pt x="76" y="42"/>
                    </a:lnTo>
                    <a:lnTo>
                      <a:pt x="76" y="44"/>
                    </a:lnTo>
                    <a:lnTo>
                      <a:pt x="78" y="44"/>
                    </a:lnTo>
                    <a:lnTo>
                      <a:pt x="80" y="44"/>
                    </a:lnTo>
                    <a:lnTo>
                      <a:pt x="80" y="46"/>
                    </a:lnTo>
                    <a:lnTo>
                      <a:pt x="80" y="48"/>
                    </a:lnTo>
                    <a:lnTo>
                      <a:pt x="82" y="48"/>
                    </a:lnTo>
                    <a:lnTo>
                      <a:pt x="82" y="50"/>
                    </a:lnTo>
                    <a:lnTo>
                      <a:pt x="82" y="52"/>
                    </a:lnTo>
                    <a:lnTo>
                      <a:pt x="80" y="52"/>
                    </a:lnTo>
                    <a:lnTo>
                      <a:pt x="82" y="52"/>
                    </a:lnTo>
                    <a:lnTo>
                      <a:pt x="80" y="52"/>
                    </a:lnTo>
                    <a:lnTo>
                      <a:pt x="80" y="54"/>
                    </a:lnTo>
                    <a:lnTo>
                      <a:pt x="80" y="56"/>
                    </a:lnTo>
                    <a:lnTo>
                      <a:pt x="80" y="54"/>
                    </a:lnTo>
                    <a:lnTo>
                      <a:pt x="82" y="56"/>
                    </a:lnTo>
                    <a:lnTo>
                      <a:pt x="80" y="56"/>
                    </a:lnTo>
                    <a:lnTo>
                      <a:pt x="82" y="56"/>
                    </a:lnTo>
                    <a:lnTo>
                      <a:pt x="82" y="58"/>
                    </a:lnTo>
                    <a:lnTo>
                      <a:pt x="82" y="60"/>
                    </a:lnTo>
                    <a:lnTo>
                      <a:pt x="80" y="60"/>
                    </a:lnTo>
                    <a:lnTo>
                      <a:pt x="82" y="60"/>
                    </a:lnTo>
                    <a:lnTo>
                      <a:pt x="80" y="60"/>
                    </a:lnTo>
                    <a:lnTo>
                      <a:pt x="80" y="62"/>
                    </a:lnTo>
                    <a:lnTo>
                      <a:pt x="82" y="62"/>
                    </a:lnTo>
                    <a:lnTo>
                      <a:pt x="82" y="64"/>
                    </a:lnTo>
                    <a:lnTo>
                      <a:pt x="82" y="65"/>
                    </a:lnTo>
                    <a:lnTo>
                      <a:pt x="82" y="64"/>
                    </a:lnTo>
                    <a:lnTo>
                      <a:pt x="82" y="65"/>
                    </a:lnTo>
                    <a:lnTo>
                      <a:pt x="84" y="65"/>
                    </a:lnTo>
                    <a:lnTo>
                      <a:pt x="84" y="67"/>
                    </a:lnTo>
                    <a:lnTo>
                      <a:pt x="84" y="69"/>
                    </a:lnTo>
                    <a:lnTo>
                      <a:pt x="82" y="69"/>
                    </a:lnTo>
                    <a:lnTo>
                      <a:pt x="84" y="69"/>
                    </a:lnTo>
                    <a:lnTo>
                      <a:pt x="84" y="71"/>
                    </a:lnTo>
                    <a:lnTo>
                      <a:pt x="84" y="73"/>
                    </a:lnTo>
                    <a:lnTo>
                      <a:pt x="85" y="73"/>
                    </a:lnTo>
                    <a:lnTo>
                      <a:pt x="85" y="75"/>
                    </a:lnTo>
                    <a:lnTo>
                      <a:pt x="87" y="75"/>
                    </a:lnTo>
                    <a:lnTo>
                      <a:pt x="87" y="77"/>
                    </a:lnTo>
                    <a:lnTo>
                      <a:pt x="87" y="75"/>
                    </a:lnTo>
                    <a:lnTo>
                      <a:pt x="87" y="77"/>
                    </a:lnTo>
                    <a:lnTo>
                      <a:pt x="87" y="75"/>
                    </a:lnTo>
                    <a:lnTo>
                      <a:pt x="89" y="75"/>
                    </a:lnTo>
                    <a:lnTo>
                      <a:pt x="89" y="77"/>
                    </a:lnTo>
                    <a:lnTo>
                      <a:pt x="89" y="79"/>
                    </a:lnTo>
                    <a:lnTo>
                      <a:pt x="87" y="79"/>
                    </a:lnTo>
                    <a:lnTo>
                      <a:pt x="85" y="81"/>
                    </a:lnTo>
                    <a:lnTo>
                      <a:pt x="84" y="81"/>
                    </a:lnTo>
                    <a:lnTo>
                      <a:pt x="84" y="83"/>
                    </a:lnTo>
                    <a:lnTo>
                      <a:pt x="82" y="83"/>
                    </a:lnTo>
                    <a:lnTo>
                      <a:pt x="80" y="83"/>
                    </a:lnTo>
                    <a:lnTo>
                      <a:pt x="78" y="83"/>
                    </a:lnTo>
                    <a:lnTo>
                      <a:pt x="76" y="83"/>
                    </a:lnTo>
                    <a:lnTo>
                      <a:pt x="76" y="85"/>
                    </a:lnTo>
                    <a:lnTo>
                      <a:pt x="74" y="85"/>
                    </a:lnTo>
                    <a:lnTo>
                      <a:pt x="72" y="85"/>
                    </a:lnTo>
                    <a:lnTo>
                      <a:pt x="70" y="85"/>
                    </a:lnTo>
                    <a:lnTo>
                      <a:pt x="68" y="85"/>
                    </a:lnTo>
                    <a:lnTo>
                      <a:pt x="68" y="87"/>
                    </a:lnTo>
                    <a:lnTo>
                      <a:pt x="66" y="87"/>
                    </a:lnTo>
                    <a:lnTo>
                      <a:pt x="66" y="89"/>
                    </a:lnTo>
                    <a:lnTo>
                      <a:pt x="64" y="89"/>
                    </a:lnTo>
                    <a:lnTo>
                      <a:pt x="62" y="89"/>
                    </a:lnTo>
                    <a:lnTo>
                      <a:pt x="62" y="87"/>
                    </a:lnTo>
                    <a:lnTo>
                      <a:pt x="60" y="87"/>
                    </a:lnTo>
                    <a:lnTo>
                      <a:pt x="58" y="89"/>
                    </a:lnTo>
                    <a:lnTo>
                      <a:pt x="56" y="89"/>
                    </a:lnTo>
                    <a:lnTo>
                      <a:pt x="55" y="89"/>
                    </a:lnTo>
                    <a:lnTo>
                      <a:pt x="55" y="87"/>
                    </a:lnTo>
                    <a:lnTo>
                      <a:pt x="53" y="87"/>
                    </a:lnTo>
                    <a:lnTo>
                      <a:pt x="53" y="85"/>
                    </a:lnTo>
                    <a:lnTo>
                      <a:pt x="51" y="85"/>
                    </a:lnTo>
                    <a:lnTo>
                      <a:pt x="51" y="87"/>
                    </a:lnTo>
                    <a:lnTo>
                      <a:pt x="49" y="87"/>
                    </a:lnTo>
                    <a:lnTo>
                      <a:pt x="45" y="87"/>
                    </a:lnTo>
                    <a:lnTo>
                      <a:pt x="45" y="85"/>
                    </a:lnTo>
                    <a:lnTo>
                      <a:pt x="43" y="85"/>
                    </a:lnTo>
                    <a:lnTo>
                      <a:pt x="43" y="83"/>
                    </a:lnTo>
                    <a:lnTo>
                      <a:pt x="41" y="83"/>
                    </a:lnTo>
                    <a:lnTo>
                      <a:pt x="41" y="81"/>
                    </a:lnTo>
                    <a:lnTo>
                      <a:pt x="43" y="81"/>
                    </a:lnTo>
                    <a:lnTo>
                      <a:pt x="41" y="81"/>
                    </a:lnTo>
                    <a:lnTo>
                      <a:pt x="43" y="81"/>
                    </a:lnTo>
                    <a:lnTo>
                      <a:pt x="43" y="79"/>
                    </a:lnTo>
                    <a:lnTo>
                      <a:pt x="41" y="79"/>
                    </a:lnTo>
                    <a:lnTo>
                      <a:pt x="43" y="79"/>
                    </a:lnTo>
                    <a:lnTo>
                      <a:pt x="41" y="79"/>
                    </a:lnTo>
                    <a:lnTo>
                      <a:pt x="41" y="77"/>
                    </a:lnTo>
                    <a:lnTo>
                      <a:pt x="41" y="75"/>
                    </a:lnTo>
                    <a:lnTo>
                      <a:pt x="41" y="73"/>
                    </a:lnTo>
                    <a:lnTo>
                      <a:pt x="39" y="73"/>
                    </a:lnTo>
                    <a:lnTo>
                      <a:pt x="39" y="71"/>
                    </a:lnTo>
                    <a:lnTo>
                      <a:pt x="37" y="71"/>
                    </a:lnTo>
                    <a:lnTo>
                      <a:pt x="37" y="69"/>
                    </a:lnTo>
                    <a:lnTo>
                      <a:pt x="35" y="69"/>
                    </a:lnTo>
                    <a:lnTo>
                      <a:pt x="37" y="71"/>
                    </a:lnTo>
                    <a:lnTo>
                      <a:pt x="35" y="71"/>
                    </a:lnTo>
                    <a:lnTo>
                      <a:pt x="35" y="69"/>
                    </a:lnTo>
                    <a:lnTo>
                      <a:pt x="33" y="71"/>
                    </a:lnTo>
                    <a:lnTo>
                      <a:pt x="31" y="71"/>
                    </a:lnTo>
                    <a:lnTo>
                      <a:pt x="31" y="69"/>
                    </a:lnTo>
                    <a:lnTo>
                      <a:pt x="29" y="69"/>
                    </a:lnTo>
                    <a:lnTo>
                      <a:pt x="27" y="69"/>
                    </a:lnTo>
                    <a:lnTo>
                      <a:pt x="26" y="67"/>
                    </a:lnTo>
                    <a:lnTo>
                      <a:pt x="24" y="67"/>
                    </a:lnTo>
                    <a:lnTo>
                      <a:pt x="22" y="67"/>
                    </a:lnTo>
                    <a:lnTo>
                      <a:pt x="22" y="65"/>
                    </a:lnTo>
                    <a:lnTo>
                      <a:pt x="20" y="65"/>
                    </a:lnTo>
                    <a:lnTo>
                      <a:pt x="18" y="64"/>
                    </a:lnTo>
                    <a:lnTo>
                      <a:pt x="18" y="65"/>
                    </a:lnTo>
                    <a:lnTo>
                      <a:pt x="16" y="64"/>
                    </a:lnTo>
                    <a:lnTo>
                      <a:pt x="16" y="62"/>
                    </a:lnTo>
                    <a:lnTo>
                      <a:pt x="14" y="62"/>
                    </a:lnTo>
                    <a:lnTo>
                      <a:pt x="12" y="62"/>
                    </a:lnTo>
                    <a:lnTo>
                      <a:pt x="14" y="60"/>
                    </a:lnTo>
                    <a:lnTo>
                      <a:pt x="12" y="60"/>
                    </a:lnTo>
                    <a:lnTo>
                      <a:pt x="12" y="58"/>
                    </a:lnTo>
                    <a:lnTo>
                      <a:pt x="10" y="58"/>
                    </a:lnTo>
                    <a:lnTo>
                      <a:pt x="10" y="56"/>
                    </a:lnTo>
                    <a:lnTo>
                      <a:pt x="10" y="54"/>
                    </a:lnTo>
                    <a:lnTo>
                      <a:pt x="8" y="54"/>
                    </a:lnTo>
                    <a:lnTo>
                      <a:pt x="8" y="52"/>
                    </a:lnTo>
                    <a:lnTo>
                      <a:pt x="8" y="50"/>
                    </a:lnTo>
                    <a:lnTo>
                      <a:pt x="8" y="48"/>
                    </a:lnTo>
                    <a:lnTo>
                      <a:pt x="6" y="48"/>
                    </a:lnTo>
                    <a:lnTo>
                      <a:pt x="6" y="46"/>
                    </a:lnTo>
                    <a:lnTo>
                      <a:pt x="4" y="44"/>
                    </a:lnTo>
                    <a:lnTo>
                      <a:pt x="2" y="44"/>
                    </a:lnTo>
                    <a:lnTo>
                      <a:pt x="2" y="42"/>
                    </a:lnTo>
                    <a:lnTo>
                      <a:pt x="0" y="42"/>
                    </a:lnTo>
                    <a:lnTo>
                      <a:pt x="0" y="40"/>
                    </a:lnTo>
                    <a:lnTo>
                      <a:pt x="2" y="40"/>
                    </a:lnTo>
                    <a:lnTo>
                      <a:pt x="2" y="38"/>
                    </a:lnTo>
                    <a:lnTo>
                      <a:pt x="2" y="36"/>
                    </a:lnTo>
                    <a:lnTo>
                      <a:pt x="2" y="35"/>
                    </a:lnTo>
                    <a:lnTo>
                      <a:pt x="2" y="33"/>
                    </a:lnTo>
                    <a:lnTo>
                      <a:pt x="0" y="33"/>
                    </a:lnTo>
                    <a:lnTo>
                      <a:pt x="0" y="31"/>
                    </a:lnTo>
                    <a:lnTo>
                      <a:pt x="0" y="29"/>
                    </a:lnTo>
                    <a:lnTo>
                      <a:pt x="0" y="27"/>
                    </a:lnTo>
                    <a:lnTo>
                      <a:pt x="2" y="27"/>
                    </a:lnTo>
                    <a:lnTo>
                      <a:pt x="4" y="27"/>
                    </a:lnTo>
                    <a:lnTo>
                      <a:pt x="4" y="25"/>
                    </a:lnTo>
                    <a:lnTo>
                      <a:pt x="4" y="23"/>
                    </a:lnTo>
                    <a:lnTo>
                      <a:pt x="6" y="23"/>
                    </a:lnTo>
                    <a:lnTo>
                      <a:pt x="6" y="21"/>
                    </a:lnTo>
                    <a:lnTo>
                      <a:pt x="6" y="23"/>
                    </a:lnTo>
                    <a:lnTo>
                      <a:pt x="6" y="21"/>
                    </a:lnTo>
                    <a:lnTo>
                      <a:pt x="8" y="19"/>
                    </a:lnTo>
                    <a:lnTo>
                      <a:pt x="10" y="19"/>
                    </a:lnTo>
                    <a:lnTo>
                      <a:pt x="10" y="17"/>
                    </a:lnTo>
                    <a:lnTo>
                      <a:pt x="10" y="15"/>
                    </a:lnTo>
                    <a:lnTo>
                      <a:pt x="8" y="15"/>
                    </a:lnTo>
                    <a:lnTo>
                      <a:pt x="6" y="15"/>
                    </a:lnTo>
                    <a:lnTo>
                      <a:pt x="6" y="13"/>
                    </a:lnTo>
                    <a:lnTo>
                      <a:pt x="8" y="13"/>
                    </a:lnTo>
                    <a:lnTo>
                      <a:pt x="6" y="13"/>
                    </a:lnTo>
                    <a:lnTo>
                      <a:pt x="8" y="13"/>
                    </a:lnTo>
                    <a:lnTo>
                      <a:pt x="8" y="11"/>
                    </a:lnTo>
                    <a:lnTo>
                      <a:pt x="8" y="9"/>
                    </a:lnTo>
                    <a:lnTo>
                      <a:pt x="10" y="9"/>
                    </a:lnTo>
                    <a:lnTo>
                      <a:pt x="10" y="11"/>
                    </a:lnTo>
                    <a:lnTo>
                      <a:pt x="10" y="9"/>
                    </a:lnTo>
                    <a:lnTo>
                      <a:pt x="10" y="7"/>
                    </a:lnTo>
                    <a:lnTo>
                      <a:pt x="10" y="5"/>
                    </a:lnTo>
                    <a:lnTo>
                      <a:pt x="10" y="4"/>
                    </a:lnTo>
                    <a:lnTo>
                      <a:pt x="10" y="2"/>
                    </a:lnTo>
                    <a:lnTo>
                      <a:pt x="8" y="2"/>
                    </a:lnTo>
                    <a:lnTo>
                      <a:pt x="8" y="0"/>
                    </a:lnTo>
                    <a:lnTo>
                      <a:pt x="1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6" name="Freeform 1561"/>
              <p:cNvSpPr>
                <a:spLocks/>
              </p:cNvSpPr>
              <p:nvPr/>
            </p:nvSpPr>
            <p:spPr bwMode="gray">
              <a:xfrm>
                <a:off x="4738244" y="2258949"/>
                <a:ext cx="12563" cy="12563"/>
              </a:xfrm>
              <a:custGeom>
                <a:avLst/>
                <a:gdLst>
                  <a:gd name="T0" fmla="*/ 10 w 13"/>
                  <a:gd name="T1" fmla="*/ 13 h 13"/>
                  <a:gd name="T2" fmla="*/ 10 w 13"/>
                  <a:gd name="T3" fmla="*/ 13 h 13"/>
                  <a:gd name="T4" fmla="*/ 8 w 13"/>
                  <a:gd name="T5" fmla="*/ 13 h 13"/>
                  <a:gd name="T6" fmla="*/ 6 w 13"/>
                  <a:gd name="T7" fmla="*/ 13 h 13"/>
                  <a:gd name="T8" fmla="*/ 6 w 13"/>
                  <a:gd name="T9" fmla="*/ 13 h 13"/>
                  <a:gd name="T10" fmla="*/ 4 w 13"/>
                  <a:gd name="T11" fmla="*/ 13 h 13"/>
                  <a:gd name="T12" fmla="*/ 4 w 13"/>
                  <a:gd name="T13" fmla="*/ 13 h 13"/>
                  <a:gd name="T14" fmla="*/ 2 w 13"/>
                  <a:gd name="T15" fmla="*/ 13 h 13"/>
                  <a:gd name="T16" fmla="*/ 2 w 13"/>
                  <a:gd name="T17" fmla="*/ 13 h 13"/>
                  <a:gd name="T18" fmla="*/ 2 w 13"/>
                  <a:gd name="T19" fmla="*/ 13 h 13"/>
                  <a:gd name="T20" fmla="*/ 0 w 13"/>
                  <a:gd name="T21" fmla="*/ 13 h 13"/>
                  <a:gd name="T22" fmla="*/ 0 w 13"/>
                  <a:gd name="T23" fmla="*/ 13 h 13"/>
                  <a:gd name="T24" fmla="*/ 0 w 13"/>
                  <a:gd name="T25" fmla="*/ 13 h 13"/>
                  <a:gd name="T26" fmla="*/ 0 w 13"/>
                  <a:gd name="T27" fmla="*/ 11 h 13"/>
                  <a:gd name="T28" fmla="*/ 0 w 13"/>
                  <a:gd name="T29" fmla="*/ 9 h 13"/>
                  <a:gd name="T30" fmla="*/ 0 w 13"/>
                  <a:gd name="T31" fmla="*/ 7 h 13"/>
                  <a:gd name="T32" fmla="*/ 0 w 13"/>
                  <a:gd name="T33" fmla="*/ 7 h 13"/>
                  <a:gd name="T34" fmla="*/ 2 w 13"/>
                  <a:gd name="T35" fmla="*/ 7 h 13"/>
                  <a:gd name="T36" fmla="*/ 2 w 13"/>
                  <a:gd name="T37" fmla="*/ 3 h 13"/>
                  <a:gd name="T38" fmla="*/ 4 w 13"/>
                  <a:gd name="T39" fmla="*/ 2 h 13"/>
                  <a:gd name="T40" fmla="*/ 6 w 13"/>
                  <a:gd name="T41" fmla="*/ 0 h 13"/>
                  <a:gd name="T42" fmla="*/ 8 w 13"/>
                  <a:gd name="T43" fmla="*/ 2 h 13"/>
                  <a:gd name="T44" fmla="*/ 8 w 13"/>
                  <a:gd name="T45" fmla="*/ 2 h 13"/>
                  <a:gd name="T46" fmla="*/ 8 w 13"/>
                  <a:gd name="T47" fmla="*/ 2 h 13"/>
                  <a:gd name="T48" fmla="*/ 10 w 13"/>
                  <a:gd name="T49" fmla="*/ 0 h 13"/>
                  <a:gd name="T50" fmla="*/ 12 w 13"/>
                  <a:gd name="T51" fmla="*/ 0 h 13"/>
                  <a:gd name="T52" fmla="*/ 12 w 13"/>
                  <a:gd name="T53" fmla="*/ 0 h 13"/>
                  <a:gd name="T54" fmla="*/ 12 w 13"/>
                  <a:gd name="T55" fmla="*/ 2 h 13"/>
                  <a:gd name="T56" fmla="*/ 13 w 13"/>
                  <a:gd name="T57" fmla="*/ 2 h 13"/>
                  <a:gd name="T58" fmla="*/ 13 w 13"/>
                  <a:gd name="T59" fmla="*/ 2 h 13"/>
                  <a:gd name="T60" fmla="*/ 13 w 13"/>
                  <a:gd name="T61" fmla="*/ 3 h 13"/>
                  <a:gd name="T62" fmla="*/ 13 w 13"/>
                  <a:gd name="T63" fmla="*/ 3 h 13"/>
                  <a:gd name="T64" fmla="*/ 13 w 13"/>
                  <a:gd name="T65" fmla="*/ 5 h 13"/>
                  <a:gd name="T66" fmla="*/ 12 w 13"/>
                  <a:gd name="T67" fmla="*/ 5 h 13"/>
                  <a:gd name="T68" fmla="*/ 12 w 13"/>
                  <a:gd name="T69" fmla="*/ 5 h 13"/>
                  <a:gd name="T70" fmla="*/ 10 w 13"/>
                  <a:gd name="T71" fmla="*/ 7 h 13"/>
                  <a:gd name="T72" fmla="*/ 10 w 13"/>
                  <a:gd name="T73" fmla="*/ 7 h 13"/>
                  <a:gd name="T74" fmla="*/ 10 w 13"/>
                  <a:gd name="T75" fmla="*/ 7 h 13"/>
                  <a:gd name="T76" fmla="*/ 8 w 13"/>
                  <a:gd name="T77" fmla="*/ 7 h 13"/>
                  <a:gd name="T78" fmla="*/ 8 w 13"/>
                  <a:gd name="T79" fmla="*/ 9 h 13"/>
                  <a:gd name="T80" fmla="*/ 6 w 13"/>
                  <a:gd name="T81" fmla="*/ 9 h 13"/>
                  <a:gd name="T82" fmla="*/ 6 w 13"/>
                  <a:gd name="T83" fmla="*/ 9 h 13"/>
                  <a:gd name="T84" fmla="*/ 6 w 13"/>
                  <a:gd name="T85" fmla="*/ 9 h 13"/>
                  <a:gd name="T86" fmla="*/ 6 w 13"/>
                  <a:gd name="T87" fmla="*/ 9 h 13"/>
                  <a:gd name="T88" fmla="*/ 8 w 13"/>
                  <a:gd name="T89" fmla="*/ 9 h 13"/>
                  <a:gd name="T90" fmla="*/ 8 w 13"/>
                  <a:gd name="T91" fmla="*/ 9 h 13"/>
                  <a:gd name="T92" fmla="*/ 8 w 13"/>
                  <a:gd name="T93" fmla="*/ 9 h 13"/>
                  <a:gd name="T94" fmla="*/ 8 w 13"/>
                  <a:gd name="T95" fmla="*/ 9 h 13"/>
                  <a:gd name="T96" fmla="*/ 8 w 13"/>
                  <a:gd name="T97" fmla="*/ 9 h 13"/>
                  <a:gd name="T98" fmla="*/ 10 w 13"/>
                  <a:gd name="T99" fmla="*/ 9 h 13"/>
                  <a:gd name="T100" fmla="*/ 12 w 13"/>
                  <a:gd name="T101" fmla="*/ 9 h 13"/>
                  <a:gd name="T102" fmla="*/ 12 w 13"/>
                  <a:gd name="T103" fmla="*/ 7 h 13"/>
                  <a:gd name="T104" fmla="*/ 12 w 13"/>
                  <a:gd name="T10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3">
                    <a:moveTo>
                      <a:pt x="12" y="9"/>
                    </a:moveTo>
                    <a:lnTo>
                      <a:pt x="12" y="9"/>
                    </a:lnTo>
                    <a:lnTo>
                      <a:pt x="10" y="13"/>
                    </a:lnTo>
                    <a:lnTo>
                      <a:pt x="10" y="13"/>
                    </a:lnTo>
                    <a:lnTo>
                      <a:pt x="10" y="13"/>
                    </a:lnTo>
                    <a:lnTo>
                      <a:pt x="10" y="13"/>
                    </a:lnTo>
                    <a:lnTo>
                      <a:pt x="10" y="13"/>
                    </a:lnTo>
                    <a:lnTo>
                      <a:pt x="10" y="13"/>
                    </a:lnTo>
                    <a:lnTo>
                      <a:pt x="8" y="13"/>
                    </a:lnTo>
                    <a:lnTo>
                      <a:pt x="8" y="13"/>
                    </a:lnTo>
                    <a:lnTo>
                      <a:pt x="8" y="13"/>
                    </a:lnTo>
                    <a:lnTo>
                      <a:pt x="8" y="13"/>
                    </a:lnTo>
                    <a:lnTo>
                      <a:pt x="8" y="13"/>
                    </a:lnTo>
                    <a:lnTo>
                      <a:pt x="8" y="13"/>
                    </a:lnTo>
                    <a:lnTo>
                      <a:pt x="8" y="13"/>
                    </a:lnTo>
                    <a:lnTo>
                      <a:pt x="6" y="13"/>
                    </a:lnTo>
                    <a:lnTo>
                      <a:pt x="6" y="13"/>
                    </a:lnTo>
                    <a:lnTo>
                      <a:pt x="6" y="13"/>
                    </a:lnTo>
                    <a:lnTo>
                      <a:pt x="6" y="13"/>
                    </a:lnTo>
                    <a:lnTo>
                      <a:pt x="6" y="13"/>
                    </a:lnTo>
                    <a:lnTo>
                      <a:pt x="6" y="13"/>
                    </a:lnTo>
                    <a:lnTo>
                      <a:pt x="4" y="13"/>
                    </a:lnTo>
                    <a:lnTo>
                      <a:pt x="4" y="13"/>
                    </a:lnTo>
                    <a:lnTo>
                      <a:pt x="4" y="13"/>
                    </a:lnTo>
                    <a:lnTo>
                      <a:pt x="4" y="13"/>
                    </a:lnTo>
                    <a:lnTo>
                      <a:pt x="4" y="13"/>
                    </a:lnTo>
                    <a:lnTo>
                      <a:pt x="4" y="13"/>
                    </a:lnTo>
                    <a:lnTo>
                      <a:pt x="4" y="13"/>
                    </a:lnTo>
                    <a:lnTo>
                      <a:pt x="4" y="13"/>
                    </a:lnTo>
                    <a:lnTo>
                      <a:pt x="4" y="13"/>
                    </a:lnTo>
                    <a:lnTo>
                      <a:pt x="4"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0" y="13"/>
                    </a:lnTo>
                    <a:lnTo>
                      <a:pt x="0" y="13"/>
                    </a:lnTo>
                    <a:lnTo>
                      <a:pt x="0" y="13"/>
                    </a:lnTo>
                    <a:lnTo>
                      <a:pt x="0" y="13"/>
                    </a:lnTo>
                    <a:lnTo>
                      <a:pt x="0" y="13"/>
                    </a:lnTo>
                    <a:lnTo>
                      <a:pt x="0" y="13"/>
                    </a:lnTo>
                    <a:lnTo>
                      <a:pt x="0" y="13"/>
                    </a:lnTo>
                    <a:lnTo>
                      <a:pt x="0" y="13"/>
                    </a:lnTo>
                    <a:lnTo>
                      <a:pt x="0" y="13"/>
                    </a:lnTo>
                    <a:lnTo>
                      <a:pt x="0" y="11"/>
                    </a:lnTo>
                    <a:lnTo>
                      <a:pt x="0" y="11"/>
                    </a:lnTo>
                    <a:lnTo>
                      <a:pt x="0" y="11"/>
                    </a:lnTo>
                    <a:lnTo>
                      <a:pt x="0" y="11"/>
                    </a:lnTo>
                    <a:lnTo>
                      <a:pt x="0" y="11"/>
                    </a:lnTo>
                    <a:lnTo>
                      <a:pt x="0" y="11"/>
                    </a:lnTo>
                    <a:lnTo>
                      <a:pt x="0" y="9"/>
                    </a:lnTo>
                    <a:lnTo>
                      <a:pt x="0" y="9"/>
                    </a:lnTo>
                    <a:lnTo>
                      <a:pt x="0" y="7"/>
                    </a:lnTo>
                    <a:lnTo>
                      <a:pt x="0" y="7"/>
                    </a:lnTo>
                    <a:lnTo>
                      <a:pt x="0" y="7"/>
                    </a:lnTo>
                    <a:lnTo>
                      <a:pt x="0" y="7"/>
                    </a:lnTo>
                    <a:lnTo>
                      <a:pt x="0" y="7"/>
                    </a:lnTo>
                    <a:lnTo>
                      <a:pt x="0" y="7"/>
                    </a:lnTo>
                    <a:lnTo>
                      <a:pt x="0" y="7"/>
                    </a:lnTo>
                    <a:lnTo>
                      <a:pt x="0" y="7"/>
                    </a:lnTo>
                    <a:lnTo>
                      <a:pt x="0" y="7"/>
                    </a:lnTo>
                    <a:lnTo>
                      <a:pt x="0" y="7"/>
                    </a:lnTo>
                    <a:lnTo>
                      <a:pt x="2" y="7"/>
                    </a:lnTo>
                    <a:lnTo>
                      <a:pt x="2" y="7"/>
                    </a:lnTo>
                    <a:lnTo>
                      <a:pt x="2" y="5"/>
                    </a:lnTo>
                    <a:lnTo>
                      <a:pt x="2" y="5"/>
                    </a:lnTo>
                    <a:lnTo>
                      <a:pt x="2" y="3"/>
                    </a:lnTo>
                    <a:lnTo>
                      <a:pt x="2" y="3"/>
                    </a:lnTo>
                    <a:lnTo>
                      <a:pt x="2" y="3"/>
                    </a:lnTo>
                    <a:lnTo>
                      <a:pt x="2" y="3"/>
                    </a:lnTo>
                    <a:lnTo>
                      <a:pt x="4" y="3"/>
                    </a:lnTo>
                    <a:lnTo>
                      <a:pt x="4" y="2"/>
                    </a:lnTo>
                    <a:lnTo>
                      <a:pt x="4" y="2"/>
                    </a:lnTo>
                    <a:lnTo>
                      <a:pt x="4" y="2"/>
                    </a:lnTo>
                    <a:lnTo>
                      <a:pt x="6" y="0"/>
                    </a:lnTo>
                    <a:lnTo>
                      <a:pt x="6" y="0"/>
                    </a:lnTo>
                    <a:lnTo>
                      <a:pt x="6" y="0"/>
                    </a:lnTo>
                    <a:lnTo>
                      <a:pt x="6" y="2"/>
                    </a:lnTo>
                    <a:lnTo>
                      <a:pt x="8" y="2"/>
                    </a:lnTo>
                    <a:lnTo>
                      <a:pt x="8" y="2"/>
                    </a:lnTo>
                    <a:lnTo>
                      <a:pt x="8" y="2"/>
                    </a:lnTo>
                    <a:lnTo>
                      <a:pt x="8" y="2"/>
                    </a:lnTo>
                    <a:lnTo>
                      <a:pt x="8" y="2"/>
                    </a:lnTo>
                    <a:lnTo>
                      <a:pt x="8" y="2"/>
                    </a:lnTo>
                    <a:lnTo>
                      <a:pt x="8" y="2"/>
                    </a:lnTo>
                    <a:lnTo>
                      <a:pt x="8" y="2"/>
                    </a:lnTo>
                    <a:lnTo>
                      <a:pt x="8" y="2"/>
                    </a:lnTo>
                    <a:lnTo>
                      <a:pt x="8" y="2"/>
                    </a:lnTo>
                    <a:lnTo>
                      <a:pt x="8" y="0"/>
                    </a:lnTo>
                    <a:lnTo>
                      <a:pt x="8" y="0"/>
                    </a:lnTo>
                    <a:lnTo>
                      <a:pt x="8" y="0"/>
                    </a:lnTo>
                    <a:lnTo>
                      <a:pt x="10" y="0"/>
                    </a:lnTo>
                    <a:lnTo>
                      <a:pt x="10" y="0"/>
                    </a:lnTo>
                    <a:lnTo>
                      <a:pt x="10" y="0"/>
                    </a:lnTo>
                    <a:lnTo>
                      <a:pt x="10" y="0"/>
                    </a:lnTo>
                    <a:lnTo>
                      <a:pt x="12" y="0"/>
                    </a:lnTo>
                    <a:lnTo>
                      <a:pt x="12" y="0"/>
                    </a:lnTo>
                    <a:lnTo>
                      <a:pt x="12" y="0"/>
                    </a:lnTo>
                    <a:lnTo>
                      <a:pt x="12" y="0"/>
                    </a:lnTo>
                    <a:lnTo>
                      <a:pt x="12" y="0"/>
                    </a:lnTo>
                    <a:lnTo>
                      <a:pt x="12" y="0"/>
                    </a:lnTo>
                    <a:lnTo>
                      <a:pt x="12" y="2"/>
                    </a:lnTo>
                    <a:lnTo>
                      <a:pt x="12" y="2"/>
                    </a:lnTo>
                    <a:lnTo>
                      <a:pt x="12" y="2"/>
                    </a:lnTo>
                    <a:lnTo>
                      <a:pt x="13" y="2"/>
                    </a:lnTo>
                    <a:lnTo>
                      <a:pt x="13" y="2"/>
                    </a:lnTo>
                    <a:lnTo>
                      <a:pt x="13" y="2"/>
                    </a:lnTo>
                    <a:lnTo>
                      <a:pt x="13" y="2"/>
                    </a:lnTo>
                    <a:lnTo>
                      <a:pt x="13" y="2"/>
                    </a:lnTo>
                    <a:lnTo>
                      <a:pt x="13" y="2"/>
                    </a:lnTo>
                    <a:lnTo>
                      <a:pt x="13" y="2"/>
                    </a:lnTo>
                    <a:lnTo>
                      <a:pt x="13" y="2"/>
                    </a:lnTo>
                    <a:lnTo>
                      <a:pt x="13" y="2"/>
                    </a:lnTo>
                    <a:lnTo>
                      <a:pt x="13" y="2"/>
                    </a:lnTo>
                    <a:lnTo>
                      <a:pt x="13" y="2"/>
                    </a:lnTo>
                    <a:lnTo>
                      <a:pt x="13" y="3"/>
                    </a:lnTo>
                    <a:lnTo>
                      <a:pt x="13" y="3"/>
                    </a:lnTo>
                    <a:lnTo>
                      <a:pt x="13" y="3"/>
                    </a:lnTo>
                    <a:lnTo>
                      <a:pt x="13" y="3"/>
                    </a:lnTo>
                    <a:lnTo>
                      <a:pt x="13" y="3"/>
                    </a:lnTo>
                    <a:lnTo>
                      <a:pt x="13" y="5"/>
                    </a:lnTo>
                    <a:lnTo>
                      <a:pt x="13" y="5"/>
                    </a:lnTo>
                    <a:lnTo>
                      <a:pt x="13" y="5"/>
                    </a:lnTo>
                    <a:lnTo>
                      <a:pt x="13" y="5"/>
                    </a:lnTo>
                    <a:lnTo>
                      <a:pt x="12" y="5"/>
                    </a:lnTo>
                    <a:lnTo>
                      <a:pt x="12" y="5"/>
                    </a:lnTo>
                    <a:lnTo>
                      <a:pt x="12" y="5"/>
                    </a:lnTo>
                    <a:lnTo>
                      <a:pt x="12" y="5"/>
                    </a:lnTo>
                    <a:lnTo>
                      <a:pt x="12" y="5"/>
                    </a:lnTo>
                    <a:lnTo>
                      <a:pt x="12" y="5"/>
                    </a:lnTo>
                    <a:lnTo>
                      <a:pt x="12" y="5"/>
                    </a:lnTo>
                    <a:lnTo>
                      <a:pt x="12" y="5"/>
                    </a:lnTo>
                    <a:lnTo>
                      <a:pt x="10" y="5"/>
                    </a:lnTo>
                    <a:lnTo>
                      <a:pt x="10" y="5"/>
                    </a:lnTo>
                    <a:lnTo>
                      <a:pt x="10" y="5"/>
                    </a:lnTo>
                    <a:lnTo>
                      <a:pt x="10" y="7"/>
                    </a:lnTo>
                    <a:lnTo>
                      <a:pt x="10" y="7"/>
                    </a:lnTo>
                    <a:lnTo>
                      <a:pt x="10" y="7"/>
                    </a:lnTo>
                    <a:lnTo>
                      <a:pt x="10" y="7"/>
                    </a:lnTo>
                    <a:lnTo>
                      <a:pt x="10" y="7"/>
                    </a:lnTo>
                    <a:lnTo>
                      <a:pt x="10" y="7"/>
                    </a:lnTo>
                    <a:lnTo>
                      <a:pt x="10" y="7"/>
                    </a:lnTo>
                    <a:lnTo>
                      <a:pt x="10" y="7"/>
                    </a:lnTo>
                    <a:lnTo>
                      <a:pt x="10" y="7"/>
                    </a:lnTo>
                    <a:lnTo>
                      <a:pt x="10" y="7"/>
                    </a:lnTo>
                    <a:lnTo>
                      <a:pt x="8" y="7"/>
                    </a:lnTo>
                    <a:lnTo>
                      <a:pt x="8" y="7"/>
                    </a:lnTo>
                    <a:lnTo>
                      <a:pt x="8" y="7"/>
                    </a:lnTo>
                    <a:lnTo>
                      <a:pt x="8" y="9"/>
                    </a:lnTo>
                    <a:lnTo>
                      <a:pt x="8" y="9"/>
                    </a:lnTo>
                    <a:lnTo>
                      <a:pt x="8" y="9"/>
                    </a:lnTo>
                    <a:lnTo>
                      <a:pt x="8" y="9"/>
                    </a:lnTo>
                    <a:lnTo>
                      <a:pt x="8"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6" y="9"/>
                    </a:lnTo>
                    <a:lnTo>
                      <a:pt x="8" y="9"/>
                    </a:lnTo>
                    <a:lnTo>
                      <a:pt x="8" y="9"/>
                    </a:lnTo>
                    <a:lnTo>
                      <a:pt x="8" y="9"/>
                    </a:lnTo>
                    <a:lnTo>
                      <a:pt x="8" y="9"/>
                    </a:lnTo>
                    <a:lnTo>
                      <a:pt x="8" y="9"/>
                    </a:lnTo>
                    <a:lnTo>
                      <a:pt x="8" y="9"/>
                    </a:lnTo>
                    <a:lnTo>
                      <a:pt x="8" y="9"/>
                    </a:lnTo>
                    <a:lnTo>
                      <a:pt x="8" y="9"/>
                    </a:lnTo>
                    <a:lnTo>
                      <a:pt x="8" y="9"/>
                    </a:lnTo>
                    <a:lnTo>
                      <a:pt x="8" y="9"/>
                    </a:lnTo>
                    <a:lnTo>
                      <a:pt x="8" y="9"/>
                    </a:lnTo>
                    <a:lnTo>
                      <a:pt x="8" y="9"/>
                    </a:lnTo>
                    <a:lnTo>
                      <a:pt x="8" y="9"/>
                    </a:lnTo>
                    <a:lnTo>
                      <a:pt x="8" y="9"/>
                    </a:lnTo>
                    <a:lnTo>
                      <a:pt x="8" y="9"/>
                    </a:lnTo>
                    <a:lnTo>
                      <a:pt x="8" y="9"/>
                    </a:lnTo>
                    <a:lnTo>
                      <a:pt x="8" y="9"/>
                    </a:lnTo>
                    <a:lnTo>
                      <a:pt x="10" y="9"/>
                    </a:lnTo>
                    <a:lnTo>
                      <a:pt x="10" y="9"/>
                    </a:lnTo>
                    <a:lnTo>
                      <a:pt x="10" y="9"/>
                    </a:lnTo>
                    <a:lnTo>
                      <a:pt x="10" y="9"/>
                    </a:lnTo>
                    <a:lnTo>
                      <a:pt x="10" y="9"/>
                    </a:lnTo>
                    <a:lnTo>
                      <a:pt x="10" y="9"/>
                    </a:lnTo>
                    <a:lnTo>
                      <a:pt x="10" y="9"/>
                    </a:lnTo>
                    <a:lnTo>
                      <a:pt x="12" y="9"/>
                    </a:lnTo>
                    <a:lnTo>
                      <a:pt x="12" y="9"/>
                    </a:lnTo>
                    <a:lnTo>
                      <a:pt x="12" y="9"/>
                    </a:lnTo>
                    <a:lnTo>
                      <a:pt x="12" y="7"/>
                    </a:lnTo>
                    <a:lnTo>
                      <a:pt x="12" y="7"/>
                    </a:lnTo>
                    <a:lnTo>
                      <a:pt x="12" y="7"/>
                    </a:lnTo>
                    <a:lnTo>
                      <a:pt x="12" y="9"/>
                    </a:lnTo>
                    <a:lnTo>
                      <a:pt x="12" y="9"/>
                    </a:lnTo>
                    <a:lnTo>
                      <a:pt x="12" y="9"/>
                    </a:lnTo>
                    <a:lnTo>
                      <a:pt x="12" y="9"/>
                    </a:lnTo>
                    <a:lnTo>
                      <a:pt x="12" y="9"/>
                    </a:lnTo>
                    <a:lnTo>
                      <a:pt x="12" y="9"/>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7" name="Freeform 1562"/>
              <p:cNvSpPr>
                <a:spLocks noEditPoints="1"/>
              </p:cNvSpPr>
              <p:nvPr/>
            </p:nvSpPr>
            <p:spPr bwMode="gray">
              <a:xfrm>
                <a:off x="4694756" y="2213528"/>
                <a:ext cx="55085" cy="47354"/>
              </a:xfrm>
              <a:custGeom>
                <a:avLst/>
                <a:gdLst>
                  <a:gd name="T0" fmla="*/ 31 w 57"/>
                  <a:gd name="T1" fmla="*/ 21 h 49"/>
                  <a:gd name="T2" fmla="*/ 33 w 57"/>
                  <a:gd name="T3" fmla="*/ 21 h 49"/>
                  <a:gd name="T4" fmla="*/ 29 w 57"/>
                  <a:gd name="T5" fmla="*/ 20 h 49"/>
                  <a:gd name="T6" fmla="*/ 29 w 57"/>
                  <a:gd name="T7" fmla="*/ 20 h 49"/>
                  <a:gd name="T8" fmla="*/ 31 w 57"/>
                  <a:gd name="T9" fmla="*/ 18 h 49"/>
                  <a:gd name="T10" fmla="*/ 20 w 57"/>
                  <a:gd name="T11" fmla="*/ 4 h 49"/>
                  <a:gd name="T12" fmla="*/ 22 w 57"/>
                  <a:gd name="T13" fmla="*/ 10 h 49"/>
                  <a:gd name="T14" fmla="*/ 24 w 57"/>
                  <a:gd name="T15" fmla="*/ 16 h 49"/>
                  <a:gd name="T16" fmla="*/ 26 w 57"/>
                  <a:gd name="T17" fmla="*/ 20 h 49"/>
                  <a:gd name="T18" fmla="*/ 28 w 57"/>
                  <a:gd name="T19" fmla="*/ 23 h 49"/>
                  <a:gd name="T20" fmla="*/ 29 w 57"/>
                  <a:gd name="T21" fmla="*/ 23 h 49"/>
                  <a:gd name="T22" fmla="*/ 29 w 57"/>
                  <a:gd name="T23" fmla="*/ 21 h 49"/>
                  <a:gd name="T24" fmla="*/ 29 w 57"/>
                  <a:gd name="T25" fmla="*/ 23 h 49"/>
                  <a:gd name="T26" fmla="*/ 29 w 57"/>
                  <a:gd name="T27" fmla="*/ 25 h 49"/>
                  <a:gd name="T28" fmla="*/ 31 w 57"/>
                  <a:gd name="T29" fmla="*/ 25 h 49"/>
                  <a:gd name="T30" fmla="*/ 35 w 57"/>
                  <a:gd name="T31" fmla="*/ 27 h 49"/>
                  <a:gd name="T32" fmla="*/ 35 w 57"/>
                  <a:gd name="T33" fmla="*/ 29 h 49"/>
                  <a:gd name="T34" fmla="*/ 41 w 57"/>
                  <a:gd name="T35" fmla="*/ 31 h 49"/>
                  <a:gd name="T36" fmla="*/ 43 w 57"/>
                  <a:gd name="T37" fmla="*/ 35 h 49"/>
                  <a:gd name="T38" fmla="*/ 47 w 57"/>
                  <a:gd name="T39" fmla="*/ 37 h 49"/>
                  <a:gd name="T40" fmla="*/ 49 w 57"/>
                  <a:gd name="T41" fmla="*/ 37 h 49"/>
                  <a:gd name="T42" fmla="*/ 51 w 57"/>
                  <a:gd name="T43" fmla="*/ 41 h 49"/>
                  <a:gd name="T44" fmla="*/ 51 w 57"/>
                  <a:gd name="T45" fmla="*/ 43 h 49"/>
                  <a:gd name="T46" fmla="*/ 55 w 57"/>
                  <a:gd name="T47" fmla="*/ 45 h 49"/>
                  <a:gd name="T48" fmla="*/ 55 w 57"/>
                  <a:gd name="T49" fmla="*/ 47 h 49"/>
                  <a:gd name="T50" fmla="*/ 51 w 57"/>
                  <a:gd name="T51" fmla="*/ 49 h 49"/>
                  <a:gd name="T52" fmla="*/ 49 w 57"/>
                  <a:gd name="T53" fmla="*/ 47 h 49"/>
                  <a:gd name="T54" fmla="*/ 45 w 57"/>
                  <a:gd name="T55" fmla="*/ 43 h 49"/>
                  <a:gd name="T56" fmla="*/ 41 w 57"/>
                  <a:gd name="T57" fmla="*/ 39 h 49"/>
                  <a:gd name="T58" fmla="*/ 37 w 57"/>
                  <a:gd name="T59" fmla="*/ 35 h 49"/>
                  <a:gd name="T60" fmla="*/ 33 w 57"/>
                  <a:gd name="T61" fmla="*/ 33 h 49"/>
                  <a:gd name="T62" fmla="*/ 28 w 57"/>
                  <a:gd name="T63" fmla="*/ 31 h 49"/>
                  <a:gd name="T64" fmla="*/ 26 w 57"/>
                  <a:gd name="T65" fmla="*/ 31 h 49"/>
                  <a:gd name="T66" fmla="*/ 22 w 57"/>
                  <a:gd name="T67" fmla="*/ 29 h 49"/>
                  <a:gd name="T68" fmla="*/ 18 w 57"/>
                  <a:gd name="T69" fmla="*/ 31 h 49"/>
                  <a:gd name="T70" fmla="*/ 14 w 57"/>
                  <a:gd name="T71" fmla="*/ 29 h 49"/>
                  <a:gd name="T72" fmla="*/ 12 w 57"/>
                  <a:gd name="T73" fmla="*/ 29 h 49"/>
                  <a:gd name="T74" fmla="*/ 10 w 57"/>
                  <a:gd name="T75" fmla="*/ 35 h 49"/>
                  <a:gd name="T76" fmla="*/ 8 w 57"/>
                  <a:gd name="T77" fmla="*/ 31 h 49"/>
                  <a:gd name="T78" fmla="*/ 4 w 57"/>
                  <a:gd name="T79" fmla="*/ 33 h 49"/>
                  <a:gd name="T80" fmla="*/ 0 w 57"/>
                  <a:gd name="T81" fmla="*/ 31 h 49"/>
                  <a:gd name="T82" fmla="*/ 0 w 57"/>
                  <a:gd name="T83" fmla="*/ 25 h 49"/>
                  <a:gd name="T84" fmla="*/ 2 w 57"/>
                  <a:gd name="T85" fmla="*/ 21 h 49"/>
                  <a:gd name="T86" fmla="*/ 4 w 57"/>
                  <a:gd name="T87" fmla="*/ 16 h 49"/>
                  <a:gd name="T88" fmla="*/ 4 w 57"/>
                  <a:gd name="T89" fmla="*/ 10 h 49"/>
                  <a:gd name="T90" fmla="*/ 6 w 57"/>
                  <a:gd name="T91" fmla="*/ 10 h 49"/>
                  <a:gd name="T92" fmla="*/ 8 w 57"/>
                  <a:gd name="T93" fmla="*/ 8 h 49"/>
                  <a:gd name="T94" fmla="*/ 12 w 57"/>
                  <a:gd name="T95" fmla="*/ 6 h 49"/>
                  <a:gd name="T96" fmla="*/ 14 w 57"/>
                  <a:gd name="T97" fmla="*/ 4 h 49"/>
                  <a:gd name="T98" fmla="*/ 18 w 57"/>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49">
                    <a:moveTo>
                      <a:pt x="29" y="20"/>
                    </a:moveTo>
                    <a:lnTo>
                      <a:pt x="31" y="20"/>
                    </a:lnTo>
                    <a:lnTo>
                      <a:pt x="31" y="21"/>
                    </a:lnTo>
                    <a:lnTo>
                      <a:pt x="31" y="20"/>
                    </a:lnTo>
                    <a:lnTo>
                      <a:pt x="33" y="20"/>
                    </a:lnTo>
                    <a:lnTo>
                      <a:pt x="33" y="21"/>
                    </a:lnTo>
                    <a:lnTo>
                      <a:pt x="31" y="21"/>
                    </a:lnTo>
                    <a:lnTo>
                      <a:pt x="29" y="21"/>
                    </a:lnTo>
                    <a:lnTo>
                      <a:pt x="29" y="20"/>
                    </a:lnTo>
                    <a:lnTo>
                      <a:pt x="29" y="21"/>
                    </a:lnTo>
                    <a:lnTo>
                      <a:pt x="31" y="21"/>
                    </a:lnTo>
                    <a:lnTo>
                      <a:pt x="29" y="20"/>
                    </a:lnTo>
                    <a:close/>
                    <a:moveTo>
                      <a:pt x="31" y="18"/>
                    </a:moveTo>
                    <a:lnTo>
                      <a:pt x="29" y="18"/>
                    </a:lnTo>
                    <a:lnTo>
                      <a:pt x="31" y="18"/>
                    </a:lnTo>
                    <a:lnTo>
                      <a:pt x="29" y="18"/>
                    </a:lnTo>
                    <a:lnTo>
                      <a:pt x="31" y="18"/>
                    </a:lnTo>
                    <a:close/>
                    <a:moveTo>
                      <a:pt x="20" y="4"/>
                    </a:moveTo>
                    <a:lnTo>
                      <a:pt x="22" y="6"/>
                    </a:lnTo>
                    <a:lnTo>
                      <a:pt x="22" y="8"/>
                    </a:lnTo>
                    <a:lnTo>
                      <a:pt x="22" y="10"/>
                    </a:lnTo>
                    <a:lnTo>
                      <a:pt x="24" y="12"/>
                    </a:lnTo>
                    <a:lnTo>
                      <a:pt x="24" y="14"/>
                    </a:lnTo>
                    <a:lnTo>
                      <a:pt x="24" y="16"/>
                    </a:lnTo>
                    <a:lnTo>
                      <a:pt x="24" y="18"/>
                    </a:lnTo>
                    <a:lnTo>
                      <a:pt x="24" y="20"/>
                    </a:lnTo>
                    <a:lnTo>
                      <a:pt x="26" y="20"/>
                    </a:lnTo>
                    <a:lnTo>
                      <a:pt x="26" y="21"/>
                    </a:lnTo>
                    <a:lnTo>
                      <a:pt x="28" y="21"/>
                    </a:lnTo>
                    <a:lnTo>
                      <a:pt x="28" y="23"/>
                    </a:lnTo>
                    <a:lnTo>
                      <a:pt x="28" y="25"/>
                    </a:lnTo>
                    <a:lnTo>
                      <a:pt x="29" y="25"/>
                    </a:lnTo>
                    <a:lnTo>
                      <a:pt x="29" y="23"/>
                    </a:lnTo>
                    <a:lnTo>
                      <a:pt x="28" y="23"/>
                    </a:lnTo>
                    <a:lnTo>
                      <a:pt x="29" y="23"/>
                    </a:lnTo>
                    <a:lnTo>
                      <a:pt x="29" y="21"/>
                    </a:lnTo>
                    <a:lnTo>
                      <a:pt x="29" y="23"/>
                    </a:lnTo>
                    <a:lnTo>
                      <a:pt x="29" y="21"/>
                    </a:lnTo>
                    <a:lnTo>
                      <a:pt x="29" y="23"/>
                    </a:lnTo>
                    <a:lnTo>
                      <a:pt x="31" y="23"/>
                    </a:lnTo>
                    <a:lnTo>
                      <a:pt x="29" y="23"/>
                    </a:lnTo>
                    <a:lnTo>
                      <a:pt x="29" y="25"/>
                    </a:lnTo>
                    <a:lnTo>
                      <a:pt x="31" y="25"/>
                    </a:lnTo>
                    <a:lnTo>
                      <a:pt x="29" y="25"/>
                    </a:lnTo>
                    <a:lnTo>
                      <a:pt x="31" y="25"/>
                    </a:lnTo>
                    <a:lnTo>
                      <a:pt x="31" y="27"/>
                    </a:lnTo>
                    <a:lnTo>
                      <a:pt x="33" y="27"/>
                    </a:lnTo>
                    <a:lnTo>
                      <a:pt x="35" y="27"/>
                    </a:lnTo>
                    <a:lnTo>
                      <a:pt x="33" y="25"/>
                    </a:lnTo>
                    <a:lnTo>
                      <a:pt x="35" y="27"/>
                    </a:lnTo>
                    <a:lnTo>
                      <a:pt x="35" y="29"/>
                    </a:lnTo>
                    <a:lnTo>
                      <a:pt x="37" y="29"/>
                    </a:lnTo>
                    <a:lnTo>
                      <a:pt x="39" y="29"/>
                    </a:lnTo>
                    <a:lnTo>
                      <a:pt x="41" y="31"/>
                    </a:lnTo>
                    <a:lnTo>
                      <a:pt x="41" y="33"/>
                    </a:lnTo>
                    <a:lnTo>
                      <a:pt x="43" y="33"/>
                    </a:lnTo>
                    <a:lnTo>
                      <a:pt x="43" y="35"/>
                    </a:lnTo>
                    <a:lnTo>
                      <a:pt x="45" y="35"/>
                    </a:lnTo>
                    <a:lnTo>
                      <a:pt x="45" y="37"/>
                    </a:lnTo>
                    <a:lnTo>
                      <a:pt x="47" y="37"/>
                    </a:lnTo>
                    <a:lnTo>
                      <a:pt x="47" y="39"/>
                    </a:lnTo>
                    <a:lnTo>
                      <a:pt x="49" y="39"/>
                    </a:lnTo>
                    <a:lnTo>
                      <a:pt x="49" y="37"/>
                    </a:lnTo>
                    <a:lnTo>
                      <a:pt x="49" y="39"/>
                    </a:lnTo>
                    <a:lnTo>
                      <a:pt x="49" y="41"/>
                    </a:lnTo>
                    <a:lnTo>
                      <a:pt x="51" y="41"/>
                    </a:lnTo>
                    <a:lnTo>
                      <a:pt x="51" y="43"/>
                    </a:lnTo>
                    <a:lnTo>
                      <a:pt x="51" y="41"/>
                    </a:lnTo>
                    <a:lnTo>
                      <a:pt x="51" y="43"/>
                    </a:lnTo>
                    <a:lnTo>
                      <a:pt x="53" y="43"/>
                    </a:lnTo>
                    <a:lnTo>
                      <a:pt x="53" y="45"/>
                    </a:lnTo>
                    <a:lnTo>
                      <a:pt x="55" y="45"/>
                    </a:lnTo>
                    <a:lnTo>
                      <a:pt x="57" y="45"/>
                    </a:lnTo>
                    <a:lnTo>
                      <a:pt x="57" y="47"/>
                    </a:lnTo>
                    <a:lnTo>
                      <a:pt x="55" y="47"/>
                    </a:lnTo>
                    <a:lnTo>
                      <a:pt x="53" y="47"/>
                    </a:lnTo>
                    <a:lnTo>
                      <a:pt x="53" y="49"/>
                    </a:lnTo>
                    <a:lnTo>
                      <a:pt x="51" y="49"/>
                    </a:lnTo>
                    <a:lnTo>
                      <a:pt x="51" y="47"/>
                    </a:lnTo>
                    <a:lnTo>
                      <a:pt x="49" y="49"/>
                    </a:lnTo>
                    <a:lnTo>
                      <a:pt x="49" y="47"/>
                    </a:lnTo>
                    <a:lnTo>
                      <a:pt x="47" y="45"/>
                    </a:lnTo>
                    <a:lnTo>
                      <a:pt x="45" y="45"/>
                    </a:lnTo>
                    <a:lnTo>
                      <a:pt x="45" y="43"/>
                    </a:lnTo>
                    <a:lnTo>
                      <a:pt x="45" y="41"/>
                    </a:lnTo>
                    <a:lnTo>
                      <a:pt x="43" y="41"/>
                    </a:lnTo>
                    <a:lnTo>
                      <a:pt x="41" y="39"/>
                    </a:lnTo>
                    <a:lnTo>
                      <a:pt x="39" y="39"/>
                    </a:lnTo>
                    <a:lnTo>
                      <a:pt x="39" y="37"/>
                    </a:lnTo>
                    <a:lnTo>
                      <a:pt x="37" y="35"/>
                    </a:lnTo>
                    <a:lnTo>
                      <a:pt x="37" y="33"/>
                    </a:lnTo>
                    <a:lnTo>
                      <a:pt x="35" y="33"/>
                    </a:lnTo>
                    <a:lnTo>
                      <a:pt x="33" y="33"/>
                    </a:lnTo>
                    <a:lnTo>
                      <a:pt x="31" y="31"/>
                    </a:lnTo>
                    <a:lnTo>
                      <a:pt x="29" y="31"/>
                    </a:lnTo>
                    <a:lnTo>
                      <a:pt x="28" y="31"/>
                    </a:lnTo>
                    <a:lnTo>
                      <a:pt x="26" y="31"/>
                    </a:lnTo>
                    <a:lnTo>
                      <a:pt x="26" y="29"/>
                    </a:lnTo>
                    <a:lnTo>
                      <a:pt x="26" y="31"/>
                    </a:lnTo>
                    <a:lnTo>
                      <a:pt x="24" y="31"/>
                    </a:lnTo>
                    <a:lnTo>
                      <a:pt x="24" y="29"/>
                    </a:lnTo>
                    <a:lnTo>
                      <a:pt x="22" y="29"/>
                    </a:lnTo>
                    <a:lnTo>
                      <a:pt x="22" y="31"/>
                    </a:lnTo>
                    <a:lnTo>
                      <a:pt x="20" y="31"/>
                    </a:lnTo>
                    <a:lnTo>
                      <a:pt x="18" y="31"/>
                    </a:lnTo>
                    <a:lnTo>
                      <a:pt x="16" y="31"/>
                    </a:lnTo>
                    <a:lnTo>
                      <a:pt x="16" y="29"/>
                    </a:lnTo>
                    <a:lnTo>
                      <a:pt x="14" y="29"/>
                    </a:lnTo>
                    <a:lnTo>
                      <a:pt x="14" y="27"/>
                    </a:lnTo>
                    <a:lnTo>
                      <a:pt x="12" y="27"/>
                    </a:lnTo>
                    <a:lnTo>
                      <a:pt x="12" y="29"/>
                    </a:lnTo>
                    <a:lnTo>
                      <a:pt x="12" y="31"/>
                    </a:lnTo>
                    <a:lnTo>
                      <a:pt x="10" y="33"/>
                    </a:lnTo>
                    <a:lnTo>
                      <a:pt x="10" y="35"/>
                    </a:lnTo>
                    <a:lnTo>
                      <a:pt x="10" y="33"/>
                    </a:lnTo>
                    <a:lnTo>
                      <a:pt x="8" y="33"/>
                    </a:lnTo>
                    <a:lnTo>
                      <a:pt x="8" y="31"/>
                    </a:lnTo>
                    <a:lnTo>
                      <a:pt x="6" y="31"/>
                    </a:lnTo>
                    <a:lnTo>
                      <a:pt x="6" y="33"/>
                    </a:lnTo>
                    <a:lnTo>
                      <a:pt x="4" y="33"/>
                    </a:lnTo>
                    <a:lnTo>
                      <a:pt x="2" y="33"/>
                    </a:lnTo>
                    <a:lnTo>
                      <a:pt x="0" y="33"/>
                    </a:lnTo>
                    <a:lnTo>
                      <a:pt x="0" y="31"/>
                    </a:lnTo>
                    <a:lnTo>
                      <a:pt x="0" y="29"/>
                    </a:lnTo>
                    <a:lnTo>
                      <a:pt x="0" y="27"/>
                    </a:lnTo>
                    <a:lnTo>
                      <a:pt x="0" y="25"/>
                    </a:lnTo>
                    <a:lnTo>
                      <a:pt x="0" y="23"/>
                    </a:lnTo>
                    <a:lnTo>
                      <a:pt x="2" y="23"/>
                    </a:lnTo>
                    <a:lnTo>
                      <a:pt x="2" y="21"/>
                    </a:lnTo>
                    <a:lnTo>
                      <a:pt x="2" y="20"/>
                    </a:lnTo>
                    <a:lnTo>
                      <a:pt x="4" y="18"/>
                    </a:lnTo>
                    <a:lnTo>
                      <a:pt x="4" y="16"/>
                    </a:lnTo>
                    <a:lnTo>
                      <a:pt x="4" y="14"/>
                    </a:lnTo>
                    <a:lnTo>
                      <a:pt x="4" y="12"/>
                    </a:lnTo>
                    <a:lnTo>
                      <a:pt x="4" y="10"/>
                    </a:lnTo>
                    <a:lnTo>
                      <a:pt x="4" y="8"/>
                    </a:lnTo>
                    <a:lnTo>
                      <a:pt x="6" y="8"/>
                    </a:lnTo>
                    <a:lnTo>
                      <a:pt x="6" y="10"/>
                    </a:lnTo>
                    <a:lnTo>
                      <a:pt x="8" y="8"/>
                    </a:lnTo>
                    <a:lnTo>
                      <a:pt x="8" y="10"/>
                    </a:lnTo>
                    <a:lnTo>
                      <a:pt x="8" y="8"/>
                    </a:lnTo>
                    <a:lnTo>
                      <a:pt x="10" y="8"/>
                    </a:lnTo>
                    <a:lnTo>
                      <a:pt x="10" y="6"/>
                    </a:lnTo>
                    <a:lnTo>
                      <a:pt x="12" y="6"/>
                    </a:lnTo>
                    <a:lnTo>
                      <a:pt x="14" y="4"/>
                    </a:lnTo>
                    <a:lnTo>
                      <a:pt x="14" y="6"/>
                    </a:lnTo>
                    <a:lnTo>
                      <a:pt x="14" y="4"/>
                    </a:lnTo>
                    <a:lnTo>
                      <a:pt x="16" y="4"/>
                    </a:lnTo>
                    <a:lnTo>
                      <a:pt x="18" y="2"/>
                    </a:lnTo>
                    <a:lnTo>
                      <a:pt x="18" y="0"/>
                    </a:lnTo>
                    <a:lnTo>
                      <a:pt x="20" y="2"/>
                    </a:lnTo>
                    <a:lnTo>
                      <a:pt x="20"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8" name="Freeform 1563"/>
              <p:cNvSpPr>
                <a:spLocks/>
              </p:cNvSpPr>
              <p:nvPr/>
            </p:nvSpPr>
            <p:spPr bwMode="gray">
              <a:xfrm>
                <a:off x="4666731" y="2239621"/>
                <a:ext cx="119834" cy="93741"/>
              </a:xfrm>
              <a:custGeom>
                <a:avLst/>
                <a:gdLst>
                  <a:gd name="T0" fmla="*/ 76 w 124"/>
                  <a:gd name="T1" fmla="*/ 25 h 97"/>
                  <a:gd name="T2" fmla="*/ 74 w 124"/>
                  <a:gd name="T3" fmla="*/ 31 h 97"/>
                  <a:gd name="T4" fmla="*/ 78 w 124"/>
                  <a:gd name="T5" fmla="*/ 33 h 97"/>
                  <a:gd name="T6" fmla="*/ 84 w 124"/>
                  <a:gd name="T7" fmla="*/ 35 h 97"/>
                  <a:gd name="T8" fmla="*/ 82 w 124"/>
                  <a:gd name="T9" fmla="*/ 41 h 97"/>
                  <a:gd name="T10" fmla="*/ 86 w 124"/>
                  <a:gd name="T11" fmla="*/ 45 h 97"/>
                  <a:gd name="T12" fmla="*/ 89 w 124"/>
                  <a:gd name="T13" fmla="*/ 49 h 97"/>
                  <a:gd name="T14" fmla="*/ 95 w 124"/>
                  <a:gd name="T15" fmla="*/ 51 h 97"/>
                  <a:gd name="T16" fmla="*/ 103 w 124"/>
                  <a:gd name="T17" fmla="*/ 54 h 97"/>
                  <a:gd name="T18" fmla="*/ 111 w 124"/>
                  <a:gd name="T19" fmla="*/ 56 h 97"/>
                  <a:gd name="T20" fmla="*/ 118 w 124"/>
                  <a:gd name="T21" fmla="*/ 58 h 97"/>
                  <a:gd name="T22" fmla="*/ 124 w 124"/>
                  <a:gd name="T23" fmla="*/ 60 h 97"/>
                  <a:gd name="T24" fmla="*/ 120 w 124"/>
                  <a:gd name="T25" fmla="*/ 64 h 97"/>
                  <a:gd name="T26" fmla="*/ 116 w 124"/>
                  <a:gd name="T27" fmla="*/ 68 h 97"/>
                  <a:gd name="T28" fmla="*/ 113 w 124"/>
                  <a:gd name="T29" fmla="*/ 72 h 97"/>
                  <a:gd name="T30" fmla="*/ 109 w 124"/>
                  <a:gd name="T31" fmla="*/ 76 h 97"/>
                  <a:gd name="T32" fmla="*/ 105 w 124"/>
                  <a:gd name="T33" fmla="*/ 80 h 97"/>
                  <a:gd name="T34" fmla="*/ 101 w 124"/>
                  <a:gd name="T35" fmla="*/ 83 h 97"/>
                  <a:gd name="T36" fmla="*/ 93 w 124"/>
                  <a:gd name="T37" fmla="*/ 83 h 97"/>
                  <a:gd name="T38" fmla="*/ 87 w 124"/>
                  <a:gd name="T39" fmla="*/ 85 h 97"/>
                  <a:gd name="T40" fmla="*/ 84 w 124"/>
                  <a:gd name="T41" fmla="*/ 89 h 97"/>
                  <a:gd name="T42" fmla="*/ 76 w 124"/>
                  <a:gd name="T43" fmla="*/ 89 h 97"/>
                  <a:gd name="T44" fmla="*/ 70 w 124"/>
                  <a:gd name="T45" fmla="*/ 91 h 97"/>
                  <a:gd name="T46" fmla="*/ 66 w 124"/>
                  <a:gd name="T47" fmla="*/ 91 h 97"/>
                  <a:gd name="T48" fmla="*/ 60 w 124"/>
                  <a:gd name="T49" fmla="*/ 91 h 97"/>
                  <a:gd name="T50" fmla="*/ 57 w 124"/>
                  <a:gd name="T51" fmla="*/ 95 h 97"/>
                  <a:gd name="T52" fmla="*/ 53 w 124"/>
                  <a:gd name="T53" fmla="*/ 95 h 97"/>
                  <a:gd name="T54" fmla="*/ 47 w 124"/>
                  <a:gd name="T55" fmla="*/ 95 h 97"/>
                  <a:gd name="T56" fmla="*/ 41 w 124"/>
                  <a:gd name="T57" fmla="*/ 93 h 97"/>
                  <a:gd name="T58" fmla="*/ 37 w 124"/>
                  <a:gd name="T59" fmla="*/ 89 h 97"/>
                  <a:gd name="T60" fmla="*/ 31 w 124"/>
                  <a:gd name="T61" fmla="*/ 87 h 97"/>
                  <a:gd name="T62" fmla="*/ 24 w 124"/>
                  <a:gd name="T63" fmla="*/ 85 h 97"/>
                  <a:gd name="T64" fmla="*/ 22 w 124"/>
                  <a:gd name="T65" fmla="*/ 80 h 97"/>
                  <a:gd name="T66" fmla="*/ 18 w 124"/>
                  <a:gd name="T67" fmla="*/ 76 h 97"/>
                  <a:gd name="T68" fmla="*/ 16 w 124"/>
                  <a:gd name="T69" fmla="*/ 70 h 97"/>
                  <a:gd name="T70" fmla="*/ 12 w 124"/>
                  <a:gd name="T71" fmla="*/ 66 h 97"/>
                  <a:gd name="T72" fmla="*/ 6 w 124"/>
                  <a:gd name="T73" fmla="*/ 62 h 97"/>
                  <a:gd name="T74" fmla="*/ 0 w 124"/>
                  <a:gd name="T75" fmla="*/ 60 h 97"/>
                  <a:gd name="T76" fmla="*/ 2 w 124"/>
                  <a:gd name="T77" fmla="*/ 54 h 97"/>
                  <a:gd name="T78" fmla="*/ 6 w 124"/>
                  <a:gd name="T79" fmla="*/ 54 h 97"/>
                  <a:gd name="T80" fmla="*/ 10 w 124"/>
                  <a:gd name="T81" fmla="*/ 52 h 97"/>
                  <a:gd name="T82" fmla="*/ 10 w 124"/>
                  <a:gd name="T83" fmla="*/ 45 h 97"/>
                  <a:gd name="T84" fmla="*/ 12 w 124"/>
                  <a:gd name="T85" fmla="*/ 35 h 97"/>
                  <a:gd name="T86" fmla="*/ 18 w 124"/>
                  <a:gd name="T87" fmla="*/ 33 h 97"/>
                  <a:gd name="T88" fmla="*/ 18 w 124"/>
                  <a:gd name="T89" fmla="*/ 25 h 97"/>
                  <a:gd name="T90" fmla="*/ 24 w 124"/>
                  <a:gd name="T91" fmla="*/ 20 h 97"/>
                  <a:gd name="T92" fmla="*/ 28 w 124"/>
                  <a:gd name="T93" fmla="*/ 16 h 97"/>
                  <a:gd name="T94" fmla="*/ 29 w 124"/>
                  <a:gd name="T95" fmla="*/ 8 h 97"/>
                  <a:gd name="T96" fmla="*/ 35 w 124"/>
                  <a:gd name="T97" fmla="*/ 6 h 97"/>
                  <a:gd name="T98" fmla="*/ 39 w 124"/>
                  <a:gd name="T99" fmla="*/ 6 h 97"/>
                  <a:gd name="T100" fmla="*/ 41 w 124"/>
                  <a:gd name="T101" fmla="*/ 2 h 97"/>
                  <a:gd name="T102" fmla="*/ 45 w 124"/>
                  <a:gd name="T103" fmla="*/ 2 h 97"/>
                  <a:gd name="T104" fmla="*/ 51 w 124"/>
                  <a:gd name="T105" fmla="*/ 4 h 97"/>
                  <a:gd name="T106" fmla="*/ 55 w 124"/>
                  <a:gd name="T107" fmla="*/ 4 h 97"/>
                  <a:gd name="T108" fmla="*/ 58 w 124"/>
                  <a:gd name="T109" fmla="*/ 4 h 97"/>
                  <a:gd name="T110" fmla="*/ 66 w 124"/>
                  <a:gd name="T111" fmla="*/ 6 h 97"/>
                  <a:gd name="T112" fmla="*/ 70 w 124"/>
                  <a:gd name="T113" fmla="*/ 12 h 97"/>
                  <a:gd name="T114" fmla="*/ 74 w 124"/>
                  <a:gd name="T115" fmla="*/ 1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4" h="97">
                    <a:moveTo>
                      <a:pt x="78" y="22"/>
                    </a:moveTo>
                    <a:lnTo>
                      <a:pt x="78" y="23"/>
                    </a:lnTo>
                    <a:lnTo>
                      <a:pt x="76" y="23"/>
                    </a:lnTo>
                    <a:lnTo>
                      <a:pt x="76" y="25"/>
                    </a:lnTo>
                    <a:lnTo>
                      <a:pt x="76" y="27"/>
                    </a:lnTo>
                    <a:lnTo>
                      <a:pt x="74" y="27"/>
                    </a:lnTo>
                    <a:lnTo>
                      <a:pt x="74" y="29"/>
                    </a:lnTo>
                    <a:lnTo>
                      <a:pt x="74" y="31"/>
                    </a:lnTo>
                    <a:lnTo>
                      <a:pt x="72" y="31"/>
                    </a:lnTo>
                    <a:lnTo>
                      <a:pt x="74" y="33"/>
                    </a:lnTo>
                    <a:lnTo>
                      <a:pt x="76" y="33"/>
                    </a:lnTo>
                    <a:lnTo>
                      <a:pt x="78" y="33"/>
                    </a:lnTo>
                    <a:lnTo>
                      <a:pt x="80" y="33"/>
                    </a:lnTo>
                    <a:lnTo>
                      <a:pt x="82" y="33"/>
                    </a:lnTo>
                    <a:lnTo>
                      <a:pt x="84" y="33"/>
                    </a:lnTo>
                    <a:lnTo>
                      <a:pt x="84" y="35"/>
                    </a:lnTo>
                    <a:lnTo>
                      <a:pt x="82" y="35"/>
                    </a:lnTo>
                    <a:lnTo>
                      <a:pt x="82" y="37"/>
                    </a:lnTo>
                    <a:lnTo>
                      <a:pt x="82" y="39"/>
                    </a:lnTo>
                    <a:lnTo>
                      <a:pt x="82" y="41"/>
                    </a:lnTo>
                    <a:lnTo>
                      <a:pt x="84" y="41"/>
                    </a:lnTo>
                    <a:lnTo>
                      <a:pt x="84" y="43"/>
                    </a:lnTo>
                    <a:lnTo>
                      <a:pt x="86" y="43"/>
                    </a:lnTo>
                    <a:lnTo>
                      <a:pt x="86" y="45"/>
                    </a:lnTo>
                    <a:lnTo>
                      <a:pt x="87" y="45"/>
                    </a:lnTo>
                    <a:lnTo>
                      <a:pt x="87" y="47"/>
                    </a:lnTo>
                    <a:lnTo>
                      <a:pt x="89" y="47"/>
                    </a:lnTo>
                    <a:lnTo>
                      <a:pt x="89" y="49"/>
                    </a:lnTo>
                    <a:lnTo>
                      <a:pt x="91" y="49"/>
                    </a:lnTo>
                    <a:lnTo>
                      <a:pt x="91" y="51"/>
                    </a:lnTo>
                    <a:lnTo>
                      <a:pt x="93" y="51"/>
                    </a:lnTo>
                    <a:lnTo>
                      <a:pt x="95" y="51"/>
                    </a:lnTo>
                    <a:lnTo>
                      <a:pt x="97" y="52"/>
                    </a:lnTo>
                    <a:lnTo>
                      <a:pt x="99" y="52"/>
                    </a:lnTo>
                    <a:lnTo>
                      <a:pt x="101" y="52"/>
                    </a:lnTo>
                    <a:lnTo>
                      <a:pt x="103" y="54"/>
                    </a:lnTo>
                    <a:lnTo>
                      <a:pt x="105" y="54"/>
                    </a:lnTo>
                    <a:lnTo>
                      <a:pt x="107" y="54"/>
                    </a:lnTo>
                    <a:lnTo>
                      <a:pt x="109" y="56"/>
                    </a:lnTo>
                    <a:lnTo>
                      <a:pt x="111" y="56"/>
                    </a:lnTo>
                    <a:lnTo>
                      <a:pt x="113" y="56"/>
                    </a:lnTo>
                    <a:lnTo>
                      <a:pt x="115" y="58"/>
                    </a:lnTo>
                    <a:lnTo>
                      <a:pt x="116" y="58"/>
                    </a:lnTo>
                    <a:lnTo>
                      <a:pt x="118" y="58"/>
                    </a:lnTo>
                    <a:lnTo>
                      <a:pt x="120" y="58"/>
                    </a:lnTo>
                    <a:lnTo>
                      <a:pt x="122" y="58"/>
                    </a:lnTo>
                    <a:lnTo>
                      <a:pt x="124" y="58"/>
                    </a:lnTo>
                    <a:lnTo>
                      <a:pt x="124" y="60"/>
                    </a:lnTo>
                    <a:lnTo>
                      <a:pt x="122" y="60"/>
                    </a:lnTo>
                    <a:lnTo>
                      <a:pt x="122" y="62"/>
                    </a:lnTo>
                    <a:lnTo>
                      <a:pt x="120" y="62"/>
                    </a:lnTo>
                    <a:lnTo>
                      <a:pt x="120" y="64"/>
                    </a:lnTo>
                    <a:lnTo>
                      <a:pt x="118" y="64"/>
                    </a:lnTo>
                    <a:lnTo>
                      <a:pt x="118" y="66"/>
                    </a:lnTo>
                    <a:lnTo>
                      <a:pt x="116" y="66"/>
                    </a:lnTo>
                    <a:lnTo>
                      <a:pt x="116" y="68"/>
                    </a:lnTo>
                    <a:lnTo>
                      <a:pt x="115" y="68"/>
                    </a:lnTo>
                    <a:lnTo>
                      <a:pt x="115" y="70"/>
                    </a:lnTo>
                    <a:lnTo>
                      <a:pt x="113" y="70"/>
                    </a:lnTo>
                    <a:lnTo>
                      <a:pt x="113" y="72"/>
                    </a:lnTo>
                    <a:lnTo>
                      <a:pt x="111" y="72"/>
                    </a:lnTo>
                    <a:lnTo>
                      <a:pt x="111" y="74"/>
                    </a:lnTo>
                    <a:lnTo>
                      <a:pt x="109" y="74"/>
                    </a:lnTo>
                    <a:lnTo>
                      <a:pt x="109" y="76"/>
                    </a:lnTo>
                    <a:lnTo>
                      <a:pt x="107" y="76"/>
                    </a:lnTo>
                    <a:lnTo>
                      <a:pt x="107" y="78"/>
                    </a:lnTo>
                    <a:lnTo>
                      <a:pt x="105" y="78"/>
                    </a:lnTo>
                    <a:lnTo>
                      <a:pt x="105" y="80"/>
                    </a:lnTo>
                    <a:lnTo>
                      <a:pt x="103" y="80"/>
                    </a:lnTo>
                    <a:lnTo>
                      <a:pt x="103" y="81"/>
                    </a:lnTo>
                    <a:lnTo>
                      <a:pt x="101" y="81"/>
                    </a:lnTo>
                    <a:lnTo>
                      <a:pt x="101" y="83"/>
                    </a:lnTo>
                    <a:lnTo>
                      <a:pt x="99" y="83"/>
                    </a:lnTo>
                    <a:lnTo>
                      <a:pt x="97" y="83"/>
                    </a:lnTo>
                    <a:lnTo>
                      <a:pt x="95" y="83"/>
                    </a:lnTo>
                    <a:lnTo>
                      <a:pt x="93" y="83"/>
                    </a:lnTo>
                    <a:lnTo>
                      <a:pt x="91" y="83"/>
                    </a:lnTo>
                    <a:lnTo>
                      <a:pt x="89" y="83"/>
                    </a:lnTo>
                    <a:lnTo>
                      <a:pt x="89" y="85"/>
                    </a:lnTo>
                    <a:lnTo>
                      <a:pt x="87" y="85"/>
                    </a:lnTo>
                    <a:lnTo>
                      <a:pt x="86" y="85"/>
                    </a:lnTo>
                    <a:lnTo>
                      <a:pt x="86" y="87"/>
                    </a:lnTo>
                    <a:lnTo>
                      <a:pt x="84" y="87"/>
                    </a:lnTo>
                    <a:lnTo>
                      <a:pt x="84" y="89"/>
                    </a:lnTo>
                    <a:lnTo>
                      <a:pt x="82" y="89"/>
                    </a:lnTo>
                    <a:lnTo>
                      <a:pt x="80" y="89"/>
                    </a:lnTo>
                    <a:lnTo>
                      <a:pt x="78" y="89"/>
                    </a:lnTo>
                    <a:lnTo>
                      <a:pt x="76" y="89"/>
                    </a:lnTo>
                    <a:lnTo>
                      <a:pt x="76" y="91"/>
                    </a:lnTo>
                    <a:lnTo>
                      <a:pt x="74" y="91"/>
                    </a:lnTo>
                    <a:lnTo>
                      <a:pt x="72" y="91"/>
                    </a:lnTo>
                    <a:lnTo>
                      <a:pt x="70" y="91"/>
                    </a:lnTo>
                    <a:lnTo>
                      <a:pt x="70" y="93"/>
                    </a:lnTo>
                    <a:lnTo>
                      <a:pt x="68" y="93"/>
                    </a:lnTo>
                    <a:lnTo>
                      <a:pt x="68" y="91"/>
                    </a:lnTo>
                    <a:lnTo>
                      <a:pt x="66" y="91"/>
                    </a:lnTo>
                    <a:lnTo>
                      <a:pt x="66" y="89"/>
                    </a:lnTo>
                    <a:lnTo>
                      <a:pt x="64" y="89"/>
                    </a:lnTo>
                    <a:lnTo>
                      <a:pt x="62" y="91"/>
                    </a:lnTo>
                    <a:lnTo>
                      <a:pt x="60" y="91"/>
                    </a:lnTo>
                    <a:lnTo>
                      <a:pt x="58" y="91"/>
                    </a:lnTo>
                    <a:lnTo>
                      <a:pt x="58" y="93"/>
                    </a:lnTo>
                    <a:lnTo>
                      <a:pt x="57" y="93"/>
                    </a:lnTo>
                    <a:lnTo>
                      <a:pt x="57" y="95"/>
                    </a:lnTo>
                    <a:lnTo>
                      <a:pt x="55" y="95"/>
                    </a:lnTo>
                    <a:lnTo>
                      <a:pt x="55" y="97"/>
                    </a:lnTo>
                    <a:lnTo>
                      <a:pt x="53" y="97"/>
                    </a:lnTo>
                    <a:lnTo>
                      <a:pt x="53" y="95"/>
                    </a:lnTo>
                    <a:lnTo>
                      <a:pt x="53" y="97"/>
                    </a:lnTo>
                    <a:lnTo>
                      <a:pt x="51" y="95"/>
                    </a:lnTo>
                    <a:lnTo>
                      <a:pt x="49" y="95"/>
                    </a:lnTo>
                    <a:lnTo>
                      <a:pt x="47" y="95"/>
                    </a:lnTo>
                    <a:lnTo>
                      <a:pt x="45" y="95"/>
                    </a:lnTo>
                    <a:lnTo>
                      <a:pt x="43" y="95"/>
                    </a:lnTo>
                    <a:lnTo>
                      <a:pt x="43" y="93"/>
                    </a:lnTo>
                    <a:lnTo>
                      <a:pt x="41" y="93"/>
                    </a:lnTo>
                    <a:lnTo>
                      <a:pt x="39" y="93"/>
                    </a:lnTo>
                    <a:lnTo>
                      <a:pt x="39" y="91"/>
                    </a:lnTo>
                    <a:lnTo>
                      <a:pt x="37" y="91"/>
                    </a:lnTo>
                    <a:lnTo>
                      <a:pt x="37" y="89"/>
                    </a:lnTo>
                    <a:lnTo>
                      <a:pt x="35" y="89"/>
                    </a:lnTo>
                    <a:lnTo>
                      <a:pt x="33" y="89"/>
                    </a:lnTo>
                    <a:lnTo>
                      <a:pt x="33" y="87"/>
                    </a:lnTo>
                    <a:lnTo>
                      <a:pt x="31" y="87"/>
                    </a:lnTo>
                    <a:lnTo>
                      <a:pt x="29" y="87"/>
                    </a:lnTo>
                    <a:lnTo>
                      <a:pt x="28" y="87"/>
                    </a:lnTo>
                    <a:lnTo>
                      <a:pt x="26" y="87"/>
                    </a:lnTo>
                    <a:lnTo>
                      <a:pt x="24" y="85"/>
                    </a:lnTo>
                    <a:lnTo>
                      <a:pt x="24" y="83"/>
                    </a:lnTo>
                    <a:lnTo>
                      <a:pt x="24" y="81"/>
                    </a:lnTo>
                    <a:lnTo>
                      <a:pt x="24" y="80"/>
                    </a:lnTo>
                    <a:lnTo>
                      <a:pt x="22" y="80"/>
                    </a:lnTo>
                    <a:lnTo>
                      <a:pt x="20" y="80"/>
                    </a:lnTo>
                    <a:lnTo>
                      <a:pt x="20" y="78"/>
                    </a:lnTo>
                    <a:lnTo>
                      <a:pt x="18" y="78"/>
                    </a:lnTo>
                    <a:lnTo>
                      <a:pt x="18" y="76"/>
                    </a:lnTo>
                    <a:lnTo>
                      <a:pt x="18" y="74"/>
                    </a:lnTo>
                    <a:lnTo>
                      <a:pt x="16" y="74"/>
                    </a:lnTo>
                    <a:lnTo>
                      <a:pt x="16" y="72"/>
                    </a:lnTo>
                    <a:lnTo>
                      <a:pt x="16" y="70"/>
                    </a:lnTo>
                    <a:lnTo>
                      <a:pt x="14" y="70"/>
                    </a:lnTo>
                    <a:lnTo>
                      <a:pt x="14" y="68"/>
                    </a:lnTo>
                    <a:lnTo>
                      <a:pt x="12" y="68"/>
                    </a:lnTo>
                    <a:lnTo>
                      <a:pt x="12" y="66"/>
                    </a:lnTo>
                    <a:lnTo>
                      <a:pt x="10" y="66"/>
                    </a:lnTo>
                    <a:lnTo>
                      <a:pt x="10" y="64"/>
                    </a:lnTo>
                    <a:lnTo>
                      <a:pt x="8" y="62"/>
                    </a:lnTo>
                    <a:lnTo>
                      <a:pt x="6" y="62"/>
                    </a:lnTo>
                    <a:lnTo>
                      <a:pt x="6" y="60"/>
                    </a:lnTo>
                    <a:lnTo>
                      <a:pt x="4" y="60"/>
                    </a:lnTo>
                    <a:lnTo>
                      <a:pt x="2" y="60"/>
                    </a:lnTo>
                    <a:lnTo>
                      <a:pt x="0" y="60"/>
                    </a:lnTo>
                    <a:lnTo>
                      <a:pt x="0" y="58"/>
                    </a:lnTo>
                    <a:lnTo>
                      <a:pt x="2" y="58"/>
                    </a:lnTo>
                    <a:lnTo>
                      <a:pt x="2" y="56"/>
                    </a:lnTo>
                    <a:lnTo>
                      <a:pt x="2" y="54"/>
                    </a:lnTo>
                    <a:lnTo>
                      <a:pt x="4" y="54"/>
                    </a:lnTo>
                    <a:lnTo>
                      <a:pt x="6" y="54"/>
                    </a:lnTo>
                    <a:lnTo>
                      <a:pt x="4" y="54"/>
                    </a:lnTo>
                    <a:lnTo>
                      <a:pt x="6" y="54"/>
                    </a:lnTo>
                    <a:lnTo>
                      <a:pt x="8" y="56"/>
                    </a:lnTo>
                    <a:lnTo>
                      <a:pt x="8" y="54"/>
                    </a:lnTo>
                    <a:lnTo>
                      <a:pt x="10" y="54"/>
                    </a:lnTo>
                    <a:lnTo>
                      <a:pt x="10" y="52"/>
                    </a:lnTo>
                    <a:lnTo>
                      <a:pt x="10" y="51"/>
                    </a:lnTo>
                    <a:lnTo>
                      <a:pt x="10" y="49"/>
                    </a:lnTo>
                    <a:lnTo>
                      <a:pt x="10" y="47"/>
                    </a:lnTo>
                    <a:lnTo>
                      <a:pt x="10" y="45"/>
                    </a:lnTo>
                    <a:lnTo>
                      <a:pt x="12" y="41"/>
                    </a:lnTo>
                    <a:lnTo>
                      <a:pt x="12" y="39"/>
                    </a:lnTo>
                    <a:lnTo>
                      <a:pt x="12" y="37"/>
                    </a:lnTo>
                    <a:lnTo>
                      <a:pt x="12" y="35"/>
                    </a:lnTo>
                    <a:lnTo>
                      <a:pt x="14" y="35"/>
                    </a:lnTo>
                    <a:lnTo>
                      <a:pt x="16" y="35"/>
                    </a:lnTo>
                    <a:lnTo>
                      <a:pt x="18" y="35"/>
                    </a:lnTo>
                    <a:lnTo>
                      <a:pt x="18" y="33"/>
                    </a:lnTo>
                    <a:lnTo>
                      <a:pt x="18" y="31"/>
                    </a:lnTo>
                    <a:lnTo>
                      <a:pt x="18" y="29"/>
                    </a:lnTo>
                    <a:lnTo>
                      <a:pt x="18" y="27"/>
                    </a:lnTo>
                    <a:lnTo>
                      <a:pt x="18" y="25"/>
                    </a:lnTo>
                    <a:lnTo>
                      <a:pt x="20" y="25"/>
                    </a:lnTo>
                    <a:lnTo>
                      <a:pt x="20" y="23"/>
                    </a:lnTo>
                    <a:lnTo>
                      <a:pt x="22" y="23"/>
                    </a:lnTo>
                    <a:lnTo>
                      <a:pt x="24" y="20"/>
                    </a:lnTo>
                    <a:lnTo>
                      <a:pt x="26" y="20"/>
                    </a:lnTo>
                    <a:lnTo>
                      <a:pt x="28" y="20"/>
                    </a:lnTo>
                    <a:lnTo>
                      <a:pt x="28" y="18"/>
                    </a:lnTo>
                    <a:lnTo>
                      <a:pt x="28" y="16"/>
                    </a:lnTo>
                    <a:lnTo>
                      <a:pt x="28" y="14"/>
                    </a:lnTo>
                    <a:lnTo>
                      <a:pt x="29" y="12"/>
                    </a:lnTo>
                    <a:lnTo>
                      <a:pt x="29" y="10"/>
                    </a:lnTo>
                    <a:lnTo>
                      <a:pt x="29" y="8"/>
                    </a:lnTo>
                    <a:lnTo>
                      <a:pt x="29" y="6"/>
                    </a:lnTo>
                    <a:lnTo>
                      <a:pt x="31" y="6"/>
                    </a:lnTo>
                    <a:lnTo>
                      <a:pt x="33" y="6"/>
                    </a:lnTo>
                    <a:lnTo>
                      <a:pt x="35" y="6"/>
                    </a:lnTo>
                    <a:lnTo>
                      <a:pt x="35" y="4"/>
                    </a:lnTo>
                    <a:lnTo>
                      <a:pt x="37" y="4"/>
                    </a:lnTo>
                    <a:lnTo>
                      <a:pt x="37" y="6"/>
                    </a:lnTo>
                    <a:lnTo>
                      <a:pt x="39" y="6"/>
                    </a:lnTo>
                    <a:lnTo>
                      <a:pt x="39" y="8"/>
                    </a:lnTo>
                    <a:lnTo>
                      <a:pt x="39" y="6"/>
                    </a:lnTo>
                    <a:lnTo>
                      <a:pt x="41" y="4"/>
                    </a:lnTo>
                    <a:lnTo>
                      <a:pt x="41" y="2"/>
                    </a:lnTo>
                    <a:lnTo>
                      <a:pt x="41" y="0"/>
                    </a:lnTo>
                    <a:lnTo>
                      <a:pt x="43" y="0"/>
                    </a:lnTo>
                    <a:lnTo>
                      <a:pt x="43" y="2"/>
                    </a:lnTo>
                    <a:lnTo>
                      <a:pt x="45" y="2"/>
                    </a:lnTo>
                    <a:lnTo>
                      <a:pt x="45" y="4"/>
                    </a:lnTo>
                    <a:lnTo>
                      <a:pt x="47" y="4"/>
                    </a:lnTo>
                    <a:lnTo>
                      <a:pt x="49" y="4"/>
                    </a:lnTo>
                    <a:lnTo>
                      <a:pt x="51" y="4"/>
                    </a:lnTo>
                    <a:lnTo>
                      <a:pt x="51" y="2"/>
                    </a:lnTo>
                    <a:lnTo>
                      <a:pt x="53" y="2"/>
                    </a:lnTo>
                    <a:lnTo>
                      <a:pt x="53" y="4"/>
                    </a:lnTo>
                    <a:lnTo>
                      <a:pt x="55" y="4"/>
                    </a:lnTo>
                    <a:lnTo>
                      <a:pt x="55" y="2"/>
                    </a:lnTo>
                    <a:lnTo>
                      <a:pt x="55" y="4"/>
                    </a:lnTo>
                    <a:lnTo>
                      <a:pt x="57" y="4"/>
                    </a:lnTo>
                    <a:lnTo>
                      <a:pt x="58" y="4"/>
                    </a:lnTo>
                    <a:lnTo>
                      <a:pt x="60" y="4"/>
                    </a:lnTo>
                    <a:lnTo>
                      <a:pt x="62" y="6"/>
                    </a:lnTo>
                    <a:lnTo>
                      <a:pt x="64" y="6"/>
                    </a:lnTo>
                    <a:lnTo>
                      <a:pt x="66" y="6"/>
                    </a:lnTo>
                    <a:lnTo>
                      <a:pt x="66" y="8"/>
                    </a:lnTo>
                    <a:lnTo>
                      <a:pt x="68" y="10"/>
                    </a:lnTo>
                    <a:lnTo>
                      <a:pt x="68" y="12"/>
                    </a:lnTo>
                    <a:lnTo>
                      <a:pt x="70" y="12"/>
                    </a:lnTo>
                    <a:lnTo>
                      <a:pt x="72" y="14"/>
                    </a:lnTo>
                    <a:lnTo>
                      <a:pt x="74" y="14"/>
                    </a:lnTo>
                    <a:lnTo>
                      <a:pt x="74" y="16"/>
                    </a:lnTo>
                    <a:lnTo>
                      <a:pt x="74" y="18"/>
                    </a:lnTo>
                    <a:lnTo>
                      <a:pt x="76" y="18"/>
                    </a:lnTo>
                    <a:lnTo>
                      <a:pt x="78" y="20"/>
                    </a:lnTo>
                    <a:lnTo>
                      <a:pt x="78" y="2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89" name="Freeform 1564"/>
              <p:cNvSpPr>
                <a:spLocks/>
              </p:cNvSpPr>
              <p:nvPr/>
            </p:nvSpPr>
            <p:spPr bwMode="gray">
              <a:xfrm>
                <a:off x="4988542" y="2860050"/>
                <a:ext cx="5798" cy="3866"/>
              </a:xfrm>
              <a:custGeom>
                <a:avLst/>
                <a:gdLst>
                  <a:gd name="T0" fmla="*/ 2 w 6"/>
                  <a:gd name="T1" fmla="*/ 0 h 4"/>
                  <a:gd name="T2" fmla="*/ 2 w 6"/>
                  <a:gd name="T3" fmla="*/ 0 h 4"/>
                  <a:gd name="T4" fmla="*/ 2 w 6"/>
                  <a:gd name="T5" fmla="*/ 0 h 4"/>
                  <a:gd name="T6" fmla="*/ 2 w 6"/>
                  <a:gd name="T7" fmla="*/ 0 h 4"/>
                  <a:gd name="T8" fmla="*/ 2 w 6"/>
                  <a:gd name="T9" fmla="*/ 0 h 4"/>
                  <a:gd name="T10" fmla="*/ 2 w 6"/>
                  <a:gd name="T11" fmla="*/ 0 h 4"/>
                  <a:gd name="T12" fmla="*/ 2 w 6"/>
                  <a:gd name="T13" fmla="*/ 0 h 4"/>
                  <a:gd name="T14" fmla="*/ 2 w 6"/>
                  <a:gd name="T15" fmla="*/ 0 h 4"/>
                  <a:gd name="T16" fmla="*/ 2 w 6"/>
                  <a:gd name="T17" fmla="*/ 0 h 4"/>
                  <a:gd name="T18" fmla="*/ 2 w 6"/>
                  <a:gd name="T19" fmla="*/ 0 h 4"/>
                  <a:gd name="T20" fmla="*/ 2 w 6"/>
                  <a:gd name="T21" fmla="*/ 0 h 4"/>
                  <a:gd name="T22" fmla="*/ 2 w 6"/>
                  <a:gd name="T23" fmla="*/ 0 h 4"/>
                  <a:gd name="T24" fmla="*/ 2 w 6"/>
                  <a:gd name="T25" fmla="*/ 0 h 4"/>
                  <a:gd name="T26" fmla="*/ 4 w 6"/>
                  <a:gd name="T27" fmla="*/ 0 h 4"/>
                  <a:gd name="T28" fmla="*/ 4 w 6"/>
                  <a:gd name="T29" fmla="*/ 0 h 4"/>
                  <a:gd name="T30" fmla="*/ 4 w 6"/>
                  <a:gd name="T31" fmla="*/ 0 h 4"/>
                  <a:gd name="T32" fmla="*/ 4 w 6"/>
                  <a:gd name="T33" fmla="*/ 2 h 4"/>
                  <a:gd name="T34" fmla="*/ 4 w 6"/>
                  <a:gd name="T35" fmla="*/ 2 h 4"/>
                  <a:gd name="T36" fmla="*/ 4 w 6"/>
                  <a:gd name="T37" fmla="*/ 2 h 4"/>
                  <a:gd name="T38" fmla="*/ 4 w 6"/>
                  <a:gd name="T39" fmla="*/ 2 h 4"/>
                  <a:gd name="T40" fmla="*/ 4 w 6"/>
                  <a:gd name="T41" fmla="*/ 2 h 4"/>
                  <a:gd name="T42" fmla="*/ 4 w 6"/>
                  <a:gd name="T43" fmla="*/ 2 h 4"/>
                  <a:gd name="T44" fmla="*/ 4 w 6"/>
                  <a:gd name="T45" fmla="*/ 2 h 4"/>
                  <a:gd name="T46" fmla="*/ 4 w 6"/>
                  <a:gd name="T47" fmla="*/ 2 h 4"/>
                  <a:gd name="T48" fmla="*/ 4 w 6"/>
                  <a:gd name="T49" fmla="*/ 2 h 4"/>
                  <a:gd name="T50" fmla="*/ 6 w 6"/>
                  <a:gd name="T51" fmla="*/ 2 h 4"/>
                  <a:gd name="T52" fmla="*/ 6 w 6"/>
                  <a:gd name="T53" fmla="*/ 2 h 4"/>
                  <a:gd name="T54" fmla="*/ 4 w 6"/>
                  <a:gd name="T55" fmla="*/ 2 h 4"/>
                  <a:gd name="T56" fmla="*/ 4 w 6"/>
                  <a:gd name="T57" fmla="*/ 4 h 4"/>
                  <a:gd name="T58" fmla="*/ 4 w 6"/>
                  <a:gd name="T59" fmla="*/ 4 h 4"/>
                  <a:gd name="T60" fmla="*/ 2 w 6"/>
                  <a:gd name="T61" fmla="*/ 4 h 4"/>
                  <a:gd name="T62" fmla="*/ 2 w 6"/>
                  <a:gd name="T63" fmla="*/ 4 h 4"/>
                  <a:gd name="T64" fmla="*/ 2 w 6"/>
                  <a:gd name="T65" fmla="*/ 2 h 4"/>
                  <a:gd name="T66" fmla="*/ 2 w 6"/>
                  <a:gd name="T67" fmla="*/ 2 h 4"/>
                  <a:gd name="T68" fmla="*/ 2 w 6"/>
                  <a:gd name="T69" fmla="*/ 2 h 4"/>
                  <a:gd name="T70" fmla="*/ 2 w 6"/>
                  <a:gd name="T71" fmla="*/ 2 h 4"/>
                  <a:gd name="T72" fmla="*/ 2 w 6"/>
                  <a:gd name="T73" fmla="*/ 2 h 4"/>
                  <a:gd name="T74" fmla="*/ 2 w 6"/>
                  <a:gd name="T75" fmla="*/ 2 h 4"/>
                  <a:gd name="T76" fmla="*/ 2 w 6"/>
                  <a:gd name="T77" fmla="*/ 2 h 4"/>
                  <a:gd name="T78" fmla="*/ 2 w 6"/>
                  <a:gd name="T79" fmla="*/ 2 h 4"/>
                  <a:gd name="T80" fmla="*/ 2 w 6"/>
                  <a:gd name="T81" fmla="*/ 2 h 4"/>
                  <a:gd name="T82" fmla="*/ 2 w 6"/>
                  <a:gd name="T83" fmla="*/ 0 h 4"/>
                  <a:gd name="T84" fmla="*/ 2 w 6"/>
                  <a:gd name="T85" fmla="*/ 0 h 4"/>
                  <a:gd name="T86" fmla="*/ 2 w 6"/>
                  <a:gd name="T87" fmla="*/ 0 h 4"/>
                  <a:gd name="T88" fmla="*/ 0 w 6"/>
                  <a:gd name="T89" fmla="*/ 0 h 4"/>
                  <a:gd name="T90" fmla="*/ 0 w 6"/>
                  <a:gd name="T91" fmla="*/ 0 h 4"/>
                  <a:gd name="T92" fmla="*/ 0 w 6"/>
                  <a:gd name="T93" fmla="*/ 0 h 4"/>
                  <a:gd name="T94" fmla="*/ 0 w 6"/>
                  <a:gd name="T95" fmla="*/ 0 h 4"/>
                  <a:gd name="T96" fmla="*/ 0 w 6"/>
                  <a:gd name="T97" fmla="*/ 0 h 4"/>
                  <a:gd name="T98" fmla="*/ 0 w 6"/>
                  <a:gd name="T99" fmla="*/ 0 h 4"/>
                  <a:gd name="T100" fmla="*/ 2 w 6"/>
                  <a:gd name="T101" fmla="*/ 0 h 4"/>
                  <a:gd name="T102" fmla="*/ 2 w 6"/>
                  <a:gd name="T103" fmla="*/ 0 h 4"/>
                  <a:gd name="T104" fmla="*/ 2 w 6"/>
                  <a:gd name="T105" fmla="*/ 0 h 4"/>
                  <a:gd name="T106" fmla="*/ 2 w 6"/>
                  <a:gd name="T10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 h="4">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4" y="0"/>
                    </a:lnTo>
                    <a:lnTo>
                      <a:pt x="4" y="0"/>
                    </a:lnTo>
                    <a:lnTo>
                      <a:pt x="4" y="0"/>
                    </a:lnTo>
                    <a:lnTo>
                      <a:pt x="4" y="2"/>
                    </a:lnTo>
                    <a:lnTo>
                      <a:pt x="4" y="2"/>
                    </a:lnTo>
                    <a:lnTo>
                      <a:pt x="4" y="2"/>
                    </a:lnTo>
                    <a:lnTo>
                      <a:pt x="4" y="2"/>
                    </a:lnTo>
                    <a:lnTo>
                      <a:pt x="4" y="2"/>
                    </a:lnTo>
                    <a:lnTo>
                      <a:pt x="4" y="2"/>
                    </a:lnTo>
                    <a:lnTo>
                      <a:pt x="4" y="2"/>
                    </a:lnTo>
                    <a:lnTo>
                      <a:pt x="4" y="2"/>
                    </a:lnTo>
                    <a:lnTo>
                      <a:pt x="4" y="2"/>
                    </a:lnTo>
                    <a:lnTo>
                      <a:pt x="6" y="2"/>
                    </a:lnTo>
                    <a:lnTo>
                      <a:pt x="6" y="2"/>
                    </a:lnTo>
                    <a:lnTo>
                      <a:pt x="4" y="2"/>
                    </a:lnTo>
                    <a:lnTo>
                      <a:pt x="4" y="4"/>
                    </a:lnTo>
                    <a:lnTo>
                      <a:pt x="4" y="4"/>
                    </a:lnTo>
                    <a:lnTo>
                      <a:pt x="2" y="4"/>
                    </a:lnTo>
                    <a:lnTo>
                      <a:pt x="2" y="4"/>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0" y="0"/>
                    </a:lnTo>
                    <a:lnTo>
                      <a:pt x="0" y="0"/>
                    </a:lnTo>
                    <a:lnTo>
                      <a:pt x="0" y="0"/>
                    </a:lnTo>
                    <a:lnTo>
                      <a:pt x="0" y="0"/>
                    </a:lnTo>
                    <a:lnTo>
                      <a:pt x="0" y="0"/>
                    </a:lnTo>
                    <a:lnTo>
                      <a:pt x="0" y="0"/>
                    </a:lnTo>
                    <a:lnTo>
                      <a:pt x="2" y="0"/>
                    </a:lnTo>
                    <a:lnTo>
                      <a:pt x="2" y="0"/>
                    </a:lnTo>
                    <a:lnTo>
                      <a:pt x="2" y="0"/>
                    </a:lnTo>
                    <a:lnTo>
                      <a:pt x="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0" name="Freeform 1565"/>
              <p:cNvSpPr>
                <a:spLocks noEditPoints="1"/>
              </p:cNvSpPr>
              <p:nvPr/>
            </p:nvSpPr>
            <p:spPr bwMode="gray">
              <a:xfrm>
                <a:off x="4856145" y="2443532"/>
                <a:ext cx="56051" cy="84077"/>
              </a:xfrm>
              <a:custGeom>
                <a:avLst/>
                <a:gdLst>
                  <a:gd name="T0" fmla="*/ 9 w 58"/>
                  <a:gd name="T1" fmla="*/ 83 h 87"/>
                  <a:gd name="T2" fmla="*/ 9 w 58"/>
                  <a:gd name="T3" fmla="*/ 83 h 87"/>
                  <a:gd name="T4" fmla="*/ 9 w 58"/>
                  <a:gd name="T5" fmla="*/ 83 h 87"/>
                  <a:gd name="T6" fmla="*/ 9 w 58"/>
                  <a:gd name="T7" fmla="*/ 83 h 87"/>
                  <a:gd name="T8" fmla="*/ 9 w 58"/>
                  <a:gd name="T9" fmla="*/ 83 h 87"/>
                  <a:gd name="T10" fmla="*/ 9 w 58"/>
                  <a:gd name="T11" fmla="*/ 85 h 87"/>
                  <a:gd name="T12" fmla="*/ 9 w 58"/>
                  <a:gd name="T13" fmla="*/ 85 h 87"/>
                  <a:gd name="T14" fmla="*/ 9 w 58"/>
                  <a:gd name="T15" fmla="*/ 85 h 87"/>
                  <a:gd name="T16" fmla="*/ 9 w 58"/>
                  <a:gd name="T17" fmla="*/ 85 h 87"/>
                  <a:gd name="T18" fmla="*/ 9 w 58"/>
                  <a:gd name="T19" fmla="*/ 85 h 87"/>
                  <a:gd name="T20" fmla="*/ 9 w 58"/>
                  <a:gd name="T21" fmla="*/ 85 h 87"/>
                  <a:gd name="T22" fmla="*/ 9 w 58"/>
                  <a:gd name="T23" fmla="*/ 85 h 87"/>
                  <a:gd name="T24" fmla="*/ 9 w 58"/>
                  <a:gd name="T25" fmla="*/ 87 h 87"/>
                  <a:gd name="T26" fmla="*/ 9 w 58"/>
                  <a:gd name="T27" fmla="*/ 87 h 87"/>
                  <a:gd name="T28" fmla="*/ 9 w 58"/>
                  <a:gd name="T29" fmla="*/ 87 h 87"/>
                  <a:gd name="T30" fmla="*/ 7 w 58"/>
                  <a:gd name="T31" fmla="*/ 87 h 87"/>
                  <a:gd name="T32" fmla="*/ 7 w 58"/>
                  <a:gd name="T33" fmla="*/ 87 h 87"/>
                  <a:gd name="T34" fmla="*/ 7 w 58"/>
                  <a:gd name="T35" fmla="*/ 87 h 87"/>
                  <a:gd name="T36" fmla="*/ 6 w 58"/>
                  <a:gd name="T37" fmla="*/ 87 h 87"/>
                  <a:gd name="T38" fmla="*/ 6 w 58"/>
                  <a:gd name="T39" fmla="*/ 87 h 87"/>
                  <a:gd name="T40" fmla="*/ 6 w 58"/>
                  <a:gd name="T41" fmla="*/ 87 h 87"/>
                  <a:gd name="T42" fmla="*/ 6 w 58"/>
                  <a:gd name="T43" fmla="*/ 85 h 87"/>
                  <a:gd name="T44" fmla="*/ 6 w 58"/>
                  <a:gd name="T45" fmla="*/ 85 h 87"/>
                  <a:gd name="T46" fmla="*/ 6 w 58"/>
                  <a:gd name="T47" fmla="*/ 85 h 87"/>
                  <a:gd name="T48" fmla="*/ 6 w 58"/>
                  <a:gd name="T49" fmla="*/ 85 h 87"/>
                  <a:gd name="T50" fmla="*/ 7 w 58"/>
                  <a:gd name="T51" fmla="*/ 83 h 87"/>
                  <a:gd name="T52" fmla="*/ 7 w 58"/>
                  <a:gd name="T53" fmla="*/ 83 h 87"/>
                  <a:gd name="T54" fmla="*/ 7 w 58"/>
                  <a:gd name="T55" fmla="*/ 83 h 87"/>
                  <a:gd name="T56" fmla="*/ 7 w 58"/>
                  <a:gd name="T57" fmla="*/ 83 h 87"/>
                  <a:gd name="T58" fmla="*/ 7 w 58"/>
                  <a:gd name="T59" fmla="*/ 83 h 87"/>
                  <a:gd name="T60" fmla="*/ 7 w 58"/>
                  <a:gd name="T61" fmla="*/ 83 h 87"/>
                  <a:gd name="T62" fmla="*/ 7 w 58"/>
                  <a:gd name="T63" fmla="*/ 83 h 87"/>
                  <a:gd name="T64" fmla="*/ 7 w 58"/>
                  <a:gd name="T65" fmla="*/ 83 h 87"/>
                  <a:gd name="T66" fmla="*/ 7 w 58"/>
                  <a:gd name="T67" fmla="*/ 83 h 87"/>
                  <a:gd name="T68" fmla="*/ 7 w 58"/>
                  <a:gd name="T69" fmla="*/ 83 h 87"/>
                  <a:gd name="T70" fmla="*/ 7 w 58"/>
                  <a:gd name="T71" fmla="*/ 81 h 87"/>
                  <a:gd name="T72" fmla="*/ 9 w 58"/>
                  <a:gd name="T73" fmla="*/ 83 h 87"/>
                  <a:gd name="T74" fmla="*/ 9 w 58"/>
                  <a:gd name="T75" fmla="*/ 83 h 87"/>
                  <a:gd name="T76" fmla="*/ 9 w 58"/>
                  <a:gd name="T77" fmla="*/ 83 h 87"/>
                  <a:gd name="T78" fmla="*/ 9 w 58"/>
                  <a:gd name="T79" fmla="*/ 83 h 87"/>
                  <a:gd name="T80" fmla="*/ 9 w 58"/>
                  <a:gd name="T81" fmla="*/ 83 h 87"/>
                  <a:gd name="T82" fmla="*/ 56 w 58"/>
                  <a:gd name="T83" fmla="*/ 79 h 87"/>
                  <a:gd name="T84" fmla="*/ 56 w 58"/>
                  <a:gd name="T85" fmla="*/ 79 h 87"/>
                  <a:gd name="T86" fmla="*/ 56 w 58"/>
                  <a:gd name="T87" fmla="*/ 79 h 87"/>
                  <a:gd name="T88" fmla="*/ 56 w 58"/>
                  <a:gd name="T89" fmla="*/ 79 h 87"/>
                  <a:gd name="T90" fmla="*/ 56 w 58"/>
                  <a:gd name="T91" fmla="*/ 79 h 87"/>
                  <a:gd name="T92" fmla="*/ 58 w 58"/>
                  <a:gd name="T93" fmla="*/ 79 h 87"/>
                  <a:gd name="T94" fmla="*/ 58 w 58"/>
                  <a:gd name="T95" fmla="*/ 79 h 87"/>
                  <a:gd name="T96" fmla="*/ 56 w 58"/>
                  <a:gd name="T97" fmla="*/ 79 h 87"/>
                  <a:gd name="T98" fmla="*/ 56 w 58"/>
                  <a:gd name="T99" fmla="*/ 79 h 87"/>
                  <a:gd name="T100" fmla="*/ 0 w 58"/>
                  <a:gd name="T101" fmla="*/ 0 h 87"/>
                  <a:gd name="T102" fmla="*/ 0 w 58"/>
                  <a:gd name="T103" fmla="*/ 0 h 87"/>
                  <a:gd name="T104" fmla="*/ 0 w 58"/>
                  <a:gd name="T105" fmla="*/ 0 h 87"/>
                  <a:gd name="T106" fmla="*/ 0 w 58"/>
                  <a:gd name="T107" fmla="*/ 0 h 87"/>
                  <a:gd name="T108" fmla="*/ 0 w 58"/>
                  <a:gd name="T109" fmla="*/ 0 h 87"/>
                  <a:gd name="T110" fmla="*/ 0 w 58"/>
                  <a:gd name="T11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87">
                    <a:moveTo>
                      <a:pt x="9" y="83"/>
                    </a:moveTo>
                    <a:lnTo>
                      <a:pt x="9" y="83"/>
                    </a:lnTo>
                    <a:lnTo>
                      <a:pt x="9" y="83"/>
                    </a:lnTo>
                    <a:lnTo>
                      <a:pt x="9" y="83"/>
                    </a:lnTo>
                    <a:lnTo>
                      <a:pt x="9" y="83"/>
                    </a:lnTo>
                    <a:lnTo>
                      <a:pt x="9" y="83"/>
                    </a:lnTo>
                    <a:lnTo>
                      <a:pt x="9" y="83"/>
                    </a:lnTo>
                    <a:lnTo>
                      <a:pt x="9" y="83"/>
                    </a:lnTo>
                    <a:lnTo>
                      <a:pt x="9" y="83"/>
                    </a:lnTo>
                    <a:lnTo>
                      <a:pt x="9" y="83"/>
                    </a:lnTo>
                    <a:lnTo>
                      <a:pt x="9" y="85"/>
                    </a:lnTo>
                    <a:lnTo>
                      <a:pt x="9" y="85"/>
                    </a:lnTo>
                    <a:lnTo>
                      <a:pt x="9" y="85"/>
                    </a:lnTo>
                    <a:lnTo>
                      <a:pt x="9" y="85"/>
                    </a:lnTo>
                    <a:lnTo>
                      <a:pt x="9" y="85"/>
                    </a:lnTo>
                    <a:lnTo>
                      <a:pt x="9" y="85"/>
                    </a:lnTo>
                    <a:lnTo>
                      <a:pt x="9" y="85"/>
                    </a:lnTo>
                    <a:lnTo>
                      <a:pt x="9" y="85"/>
                    </a:lnTo>
                    <a:lnTo>
                      <a:pt x="9" y="85"/>
                    </a:lnTo>
                    <a:lnTo>
                      <a:pt x="9" y="85"/>
                    </a:lnTo>
                    <a:lnTo>
                      <a:pt x="9" y="85"/>
                    </a:lnTo>
                    <a:lnTo>
                      <a:pt x="9" y="85"/>
                    </a:lnTo>
                    <a:lnTo>
                      <a:pt x="9" y="85"/>
                    </a:lnTo>
                    <a:lnTo>
                      <a:pt x="9" y="85"/>
                    </a:lnTo>
                    <a:lnTo>
                      <a:pt x="9" y="87"/>
                    </a:lnTo>
                    <a:lnTo>
                      <a:pt x="9" y="87"/>
                    </a:lnTo>
                    <a:lnTo>
                      <a:pt x="9" y="87"/>
                    </a:lnTo>
                    <a:lnTo>
                      <a:pt x="9" y="87"/>
                    </a:lnTo>
                    <a:lnTo>
                      <a:pt x="9" y="87"/>
                    </a:lnTo>
                    <a:lnTo>
                      <a:pt x="9" y="87"/>
                    </a:lnTo>
                    <a:lnTo>
                      <a:pt x="9" y="87"/>
                    </a:lnTo>
                    <a:lnTo>
                      <a:pt x="7" y="87"/>
                    </a:lnTo>
                    <a:lnTo>
                      <a:pt x="7" y="87"/>
                    </a:lnTo>
                    <a:lnTo>
                      <a:pt x="7" y="87"/>
                    </a:lnTo>
                    <a:lnTo>
                      <a:pt x="7" y="87"/>
                    </a:lnTo>
                    <a:lnTo>
                      <a:pt x="7" y="87"/>
                    </a:lnTo>
                    <a:lnTo>
                      <a:pt x="7" y="87"/>
                    </a:lnTo>
                    <a:lnTo>
                      <a:pt x="6" y="87"/>
                    </a:lnTo>
                    <a:lnTo>
                      <a:pt x="6" y="87"/>
                    </a:lnTo>
                    <a:lnTo>
                      <a:pt x="6" y="87"/>
                    </a:lnTo>
                    <a:lnTo>
                      <a:pt x="6" y="85"/>
                    </a:lnTo>
                    <a:lnTo>
                      <a:pt x="6" y="87"/>
                    </a:lnTo>
                    <a:lnTo>
                      <a:pt x="6" y="87"/>
                    </a:lnTo>
                    <a:lnTo>
                      <a:pt x="6" y="85"/>
                    </a:lnTo>
                    <a:lnTo>
                      <a:pt x="6" y="85"/>
                    </a:lnTo>
                    <a:lnTo>
                      <a:pt x="6" y="85"/>
                    </a:lnTo>
                    <a:lnTo>
                      <a:pt x="6" y="85"/>
                    </a:lnTo>
                    <a:lnTo>
                      <a:pt x="6" y="85"/>
                    </a:lnTo>
                    <a:lnTo>
                      <a:pt x="6" y="85"/>
                    </a:lnTo>
                    <a:lnTo>
                      <a:pt x="6" y="85"/>
                    </a:lnTo>
                    <a:lnTo>
                      <a:pt x="7" y="85"/>
                    </a:lnTo>
                    <a:lnTo>
                      <a:pt x="7" y="83"/>
                    </a:lnTo>
                    <a:lnTo>
                      <a:pt x="7" y="83"/>
                    </a:lnTo>
                    <a:lnTo>
                      <a:pt x="7" y="83"/>
                    </a:lnTo>
                    <a:lnTo>
                      <a:pt x="7" y="83"/>
                    </a:lnTo>
                    <a:lnTo>
                      <a:pt x="7" y="83"/>
                    </a:lnTo>
                    <a:lnTo>
                      <a:pt x="7" y="83"/>
                    </a:lnTo>
                    <a:lnTo>
                      <a:pt x="7" y="83"/>
                    </a:lnTo>
                    <a:lnTo>
                      <a:pt x="7" y="83"/>
                    </a:lnTo>
                    <a:lnTo>
                      <a:pt x="7" y="83"/>
                    </a:lnTo>
                    <a:lnTo>
                      <a:pt x="7" y="83"/>
                    </a:lnTo>
                    <a:lnTo>
                      <a:pt x="7" y="83"/>
                    </a:lnTo>
                    <a:lnTo>
                      <a:pt x="7" y="83"/>
                    </a:lnTo>
                    <a:lnTo>
                      <a:pt x="7" y="83"/>
                    </a:lnTo>
                    <a:lnTo>
                      <a:pt x="7" y="83"/>
                    </a:lnTo>
                    <a:lnTo>
                      <a:pt x="7" y="83"/>
                    </a:lnTo>
                    <a:lnTo>
                      <a:pt x="7" y="83"/>
                    </a:lnTo>
                    <a:lnTo>
                      <a:pt x="7" y="83"/>
                    </a:lnTo>
                    <a:lnTo>
                      <a:pt x="7" y="83"/>
                    </a:lnTo>
                    <a:lnTo>
                      <a:pt x="7" y="83"/>
                    </a:lnTo>
                    <a:lnTo>
                      <a:pt x="7" y="81"/>
                    </a:lnTo>
                    <a:lnTo>
                      <a:pt x="7" y="81"/>
                    </a:lnTo>
                    <a:lnTo>
                      <a:pt x="9" y="81"/>
                    </a:lnTo>
                    <a:lnTo>
                      <a:pt x="9" y="83"/>
                    </a:lnTo>
                    <a:lnTo>
                      <a:pt x="9" y="83"/>
                    </a:lnTo>
                    <a:lnTo>
                      <a:pt x="9" y="83"/>
                    </a:lnTo>
                    <a:lnTo>
                      <a:pt x="9" y="83"/>
                    </a:lnTo>
                    <a:lnTo>
                      <a:pt x="9" y="83"/>
                    </a:lnTo>
                    <a:lnTo>
                      <a:pt x="9" y="83"/>
                    </a:lnTo>
                    <a:lnTo>
                      <a:pt x="9" y="83"/>
                    </a:lnTo>
                    <a:lnTo>
                      <a:pt x="9" y="83"/>
                    </a:lnTo>
                    <a:lnTo>
                      <a:pt x="9" y="83"/>
                    </a:lnTo>
                    <a:lnTo>
                      <a:pt x="9" y="83"/>
                    </a:lnTo>
                    <a:close/>
                    <a:moveTo>
                      <a:pt x="56" y="79"/>
                    </a:moveTo>
                    <a:lnTo>
                      <a:pt x="56" y="81"/>
                    </a:lnTo>
                    <a:lnTo>
                      <a:pt x="56" y="79"/>
                    </a:lnTo>
                    <a:lnTo>
                      <a:pt x="56" y="79"/>
                    </a:lnTo>
                    <a:lnTo>
                      <a:pt x="56" y="79"/>
                    </a:lnTo>
                    <a:lnTo>
                      <a:pt x="56" y="79"/>
                    </a:lnTo>
                    <a:lnTo>
                      <a:pt x="56" y="79"/>
                    </a:lnTo>
                    <a:lnTo>
                      <a:pt x="56" y="79"/>
                    </a:lnTo>
                    <a:lnTo>
                      <a:pt x="56" y="79"/>
                    </a:lnTo>
                    <a:lnTo>
                      <a:pt x="56" y="79"/>
                    </a:lnTo>
                    <a:lnTo>
                      <a:pt x="58" y="79"/>
                    </a:lnTo>
                    <a:lnTo>
                      <a:pt x="58" y="79"/>
                    </a:lnTo>
                    <a:lnTo>
                      <a:pt x="58" y="79"/>
                    </a:lnTo>
                    <a:lnTo>
                      <a:pt x="58" y="79"/>
                    </a:lnTo>
                    <a:lnTo>
                      <a:pt x="56" y="79"/>
                    </a:lnTo>
                    <a:lnTo>
                      <a:pt x="56" y="79"/>
                    </a:lnTo>
                    <a:lnTo>
                      <a:pt x="56" y="79"/>
                    </a:lnTo>
                    <a:lnTo>
                      <a:pt x="56" y="79"/>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1" name="Freeform 1566"/>
              <p:cNvSpPr>
                <a:spLocks/>
              </p:cNvSpPr>
              <p:nvPr/>
            </p:nvSpPr>
            <p:spPr bwMode="gray">
              <a:xfrm>
                <a:off x="3905207" y="2516012"/>
                <a:ext cx="66682" cy="73446"/>
              </a:xfrm>
              <a:custGeom>
                <a:avLst/>
                <a:gdLst>
                  <a:gd name="T0" fmla="*/ 38 w 69"/>
                  <a:gd name="T1" fmla="*/ 10 h 76"/>
                  <a:gd name="T2" fmla="*/ 38 w 69"/>
                  <a:gd name="T3" fmla="*/ 16 h 76"/>
                  <a:gd name="T4" fmla="*/ 40 w 69"/>
                  <a:gd name="T5" fmla="*/ 16 h 76"/>
                  <a:gd name="T6" fmla="*/ 38 w 69"/>
                  <a:gd name="T7" fmla="*/ 20 h 76"/>
                  <a:gd name="T8" fmla="*/ 38 w 69"/>
                  <a:gd name="T9" fmla="*/ 26 h 76"/>
                  <a:gd name="T10" fmla="*/ 42 w 69"/>
                  <a:gd name="T11" fmla="*/ 28 h 76"/>
                  <a:gd name="T12" fmla="*/ 44 w 69"/>
                  <a:gd name="T13" fmla="*/ 28 h 76"/>
                  <a:gd name="T14" fmla="*/ 50 w 69"/>
                  <a:gd name="T15" fmla="*/ 28 h 76"/>
                  <a:gd name="T16" fmla="*/ 52 w 69"/>
                  <a:gd name="T17" fmla="*/ 28 h 76"/>
                  <a:gd name="T18" fmla="*/ 56 w 69"/>
                  <a:gd name="T19" fmla="*/ 29 h 76"/>
                  <a:gd name="T20" fmla="*/ 58 w 69"/>
                  <a:gd name="T21" fmla="*/ 33 h 76"/>
                  <a:gd name="T22" fmla="*/ 58 w 69"/>
                  <a:gd name="T23" fmla="*/ 39 h 76"/>
                  <a:gd name="T24" fmla="*/ 60 w 69"/>
                  <a:gd name="T25" fmla="*/ 43 h 76"/>
                  <a:gd name="T26" fmla="*/ 64 w 69"/>
                  <a:gd name="T27" fmla="*/ 41 h 76"/>
                  <a:gd name="T28" fmla="*/ 69 w 69"/>
                  <a:gd name="T29" fmla="*/ 43 h 76"/>
                  <a:gd name="T30" fmla="*/ 69 w 69"/>
                  <a:gd name="T31" fmla="*/ 47 h 76"/>
                  <a:gd name="T32" fmla="*/ 65 w 69"/>
                  <a:gd name="T33" fmla="*/ 49 h 76"/>
                  <a:gd name="T34" fmla="*/ 65 w 69"/>
                  <a:gd name="T35" fmla="*/ 51 h 76"/>
                  <a:gd name="T36" fmla="*/ 67 w 69"/>
                  <a:gd name="T37" fmla="*/ 51 h 76"/>
                  <a:gd name="T38" fmla="*/ 67 w 69"/>
                  <a:gd name="T39" fmla="*/ 53 h 76"/>
                  <a:gd name="T40" fmla="*/ 67 w 69"/>
                  <a:gd name="T41" fmla="*/ 55 h 76"/>
                  <a:gd name="T42" fmla="*/ 65 w 69"/>
                  <a:gd name="T43" fmla="*/ 58 h 76"/>
                  <a:gd name="T44" fmla="*/ 65 w 69"/>
                  <a:gd name="T45" fmla="*/ 64 h 76"/>
                  <a:gd name="T46" fmla="*/ 62 w 69"/>
                  <a:gd name="T47" fmla="*/ 68 h 76"/>
                  <a:gd name="T48" fmla="*/ 60 w 69"/>
                  <a:gd name="T49" fmla="*/ 72 h 76"/>
                  <a:gd name="T50" fmla="*/ 56 w 69"/>
                  <a:gd name="T51" fmla="*/ 74 h 76"/>
                  <a:gd name="T52" fmla="*/ 52 w 69"/>
                  <a:gd name="T53" fmla="*/ 76 h 76"/>
                  <a:gd name="T54" fmla="*/ 48 w 69"/>
                  <a:gd name="T55" fmla="*/ 74 h 76"/>
                  <a:gd name="T56" fmla="*/ 46 w 69"/>
                  <a:gd name="T57" fmla="*/ 74 h 76"/>
                  <a:gd name="T58" fmla="*/ 44 w 69"/>
                  <a:gd name="T59" fmla="*/ 74 h 76"/>
                  <a:gd name="T60" fmla="*/ 38 w 69"/>
                  <a:gd name="T61" fmla="*/ 74 h 76"/>
                  <a:gd name="T62" fmla="*/ 35 w 69"/>
                  <a:gd name="T63" fmla="*/ 74 h 76"/>
                  <a:gd name="T64" fmla="*/ 33 w 69"/>
                  <a:gd name="T65" fmla="*/ 70 h 76"/>
                  <a:gd name="T66" fmla="*/ 35 w 69"/>
                  <a:gd name="T67" fmla="*/ 68 h 76"/>
                  <a:gd name="T68" fmla="*/ 36 w 69"/>
                  <a:gd name="T69" fmla="*/ 68 h 76"/>
                  <a:gd name="T70" fmla="*/ 36 w 69"/>
                  <a:gd name="T71" fmla="*/ 62 h 76"/>
                  <a:gd name="T72" fmla="*/ 40 w 69"/>
                  <a:gd name="T73" fmla="*/ 60 h 76"/>
                  <a:gd name="T74" fmla="*/ 40 w 69"/>
                  <a:gd name="T75" fmla="*/ 55 h 76"/>
                  <a:gd name="T76" fmla="*/ 36 w 69"/>
                  <a:gd name="T77" fmla="*/ 53 h 76"/>
                  <a:gd name="T78" fmla="*/ 35 w 69"/>
                  <a:gd name="T79" fmla="*/ 53 h 76"/>
                  <a:gd name="T80" fmla="*/ 31 w 69"/>
                  <a:gd name="T81" fmla="*/ 51 h 76"/>
                  <a:gd name="T82" fmla="*/ 27 w 69"/>
                  <a:gd name="T83" fmla="*/ 47 h 76"/>
                  <a:gd name="T84" fmla="*/ 21 w 69"/>
                  <a:gd name="T85" fmla="*/ 43 h 76"/>
                  <a:gd name="T86" fmla="*/ 17 w 69"/>
                  <a:gd name="T87" fmla="*/ 41 h 76"/>
                  <a:gd name="T88" fmla="*/ 13 w 69"/>
                  <a:gd name="T89" fmla="*/ 39 h 76"/>
                  <a:gd name="T90" fmla="*/ 7 w 69"/>
                  <a:gd name="T91" fmla="*/ 37 h 76"/>
                  <a:gd name="T92" fmla="*/ 6 w 69"/>
                  <a:gd name="T93" fmla="*/ 33 h 76"/>
                  <a:gd name="T94" fmla="*/ 4 w 69"/>
                  <a:gd name="T95" fmla="*/ 29 h 76"/>
                  <a:gd name="T96" fmla="*/ 0 w 69"/>
                  <a:gd name="T97" fmla="*/ 28 h 76"/>
                  <a:gd name="T98" fmla="*/ 2 w 69"/>
                  <a:gd name="T99" fmla="*/ 22 h 76"/>
                  <a:gd name="T100" fmla="*/ 4 w 69"/>
                  <a:gd name="T101" fmla="*/ 16 h 76"/>
                  <a:gd name="T102" fmla="*/ 4 w 69"/>
                  <a:gd name="T103" fmla="*/ 10 h 76"/>
                  <a:gd name="T104" fmla="*/ 6 w 69"/>
                  <a:gd name="T105" fmla="*/ 6 h 76"/>
                  <a:gd name="T106" fmla="*/ 9 w 69"/>
                  <a:gd name="T107" fmla="*/ 4 h 76"/>
                  <a:gd name="T108" fmla="*/ 17 w 69"/>
                  <a:gd name="T109" fmla="*/ 2 h 76"/>
                  <a:gd name="T110" fmla="*/ 23 w 69"/>
                  <a:gd name="T111" fmla="*/ 0 h 76"/>
                  <a:gd name="T112" fmla="*/ 29 w 69"/>
                  <a:gd name="T113" fmla="*/ 0 h 76"/>
                  <a:gd name="T114" fmla="*/ 33 w 69"/>
                  <a:gd name="T115" fmla="*/ 4 h 76"/>
                  <a:gd name="T116" fmla="*/ 36 w 69"/>
                  <a:gd name="T117"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76">
                    <a:moveTo>
                      <a:pt x="36" y="8"/>
                    </a:moveTo>
                    <a:lnTo>
                      <a:pt x="36" y="10"/>
                    </a:lnTo>
                    <a:lnTo>
                      <a:pt x="38" y="10"/>
                    </a:lnTo>
                    <a:lnTo>
                      <a:pt x="38" y="12"/>
                    </a:lnTo>
                    <a:lnTo>
                      <a:pt x="38" y="14"/>
                    </a:lnTo>
                    <a:lnTo>
                      <a:pt x="38" y="16"/>
                    </a:lnTo>
                    <a:lnTo>
                      <a:pt x="40" y="16"/>
                    </a:lnTo>
                    <a:lnTo>
                      <a:pt x="38" y="16"/>
                    </a:lnTo>
                    <a:lnTo>
                      <a:pt x="40" y="16"/>
                    </a:lnTo>
                    <a:lnTo>
                      <a:pt x="40" y="18"/>
                    </a:lnTo>
                    <a:lnTo>
                      <a:pt x="38" y="18"/>
                    </a:lnTo>
                    <a:lnTo>
                      <a:pt x="38" y="20"/>
                    </a:lnTo>
                    <a:lnTo>
                      <a:pt x="38" y="22"/>
                    </a:lnTo>
                    <a:lnTo>
                      <a:pt x="38" y="24"/>
                    </a:lnTo>
                    <a:lnTo>
                      <a:pt x="38" y="26"/>
                    </a:lnTo>
                    <a:lnTo>
                      <a:pt x="40" y="26"/>
                    </a:lnTo>
                    <a:lnTo>
                      <a:pt x="40" y="28"/>
                    </a:lnTo>
                    <a:lnTo>
                      <a:pt x="42" y="28"/>
                    </a:lnTo>
                    <a:lnTo>
                      <a:pt x="42" y="26"/>
                    </a:lnTo>
                    <a:lnTo>
                      <a:pt x="42" y="28"/>
                    </a:lnTo>
                    <a:lnTo>
                      <a:pt x="44" y="28"/>
                    </a:lnTo>
                    <a:lnTo>
                      <a:pt x="46" y="28"/>
                    </a:lnTo>
                    <a:lnTo>
                      <a:pt x="48" y="28"/>
                    </a:lnTo>
                    <a:lnTo>
                      <a:pt x="50" y="28"/>
                    </a:lnTo>
                    <a:lnTo>
                      <a:pt x="50" y="26"/>
                    </a:lnTo>
                    <a:lnTo>
                      <a:pt x="52" y="26"/>
                    </a:lnTo>
                    <a:lnTo>
                      <a:pt x="52" y="28"/>
                    </a:lnTo>
                    <a:lnTo>
                      <a:pt x="54" y="28"/>
                    </a:lnTo>
                    <a:lnTo>
                      <a:pt x="56" y="28"/>
                    </a:lnTo>
                    <a:lnTo>
                      <a:pt x="56" y="29"/>
                    </a:lnTo>
                    <a:lnTo>
                      <a:pt x="58" y="29"/>
                    </a:lnTo>
                    <a:lnTo>
                      <a:pt x="58" y="31"/>
                    </a:lnTo>
                    <a:lnTo>
                      <a:pt x="58" y="33"/>
                    </a:lnTo>
                    <a:lnTo>
                      <a:pt x="58" y="35"/>
                    </a:lnTo>
                    <a:lnTo>
                      <a:pt x="58" y="37"/>
                    </a:lnTo>
                    <a:lnTo>
                      <a:pt x="58" y="39"/>
                    </a:lnTo>
                    <a:lnTo>
                      <a:pt x="60" y="39"/>
                    </a:lnTo>
                    <a:lnTo>
                      <a:pt x="60" y="41"/>
                    </a:lnTo>
                    <a:lnTo>
                      <a:pt x="60" y="43"/>
                    </a:lnTo>
                    <a:lnTo>
                      <a:pt x="62" y="43"/>
                    </a:lnTo>
                    <a:lnTo>
                      <a:pt x="64" y="43"/>
                    </a:lnTo>
                    <a:lnTo>
                      <a:pt x="64" y="41"/>
                    </a:lnTo>
                    <a:lnTo>
                      <a:pt x="65" y="41"/>
                    </a:lnTo>
                    <a:lnTo>
                      <a:pt x="67" y="43"/>
                    </a:lnTo>
                    <a:lnTo>
                      <a:pt x="69" y="43"/>
                    </a:lnTo>
                    <a:lnTo>
                      <a:pt x="67" y="45"/>
                    </a:lnTo>
                    <a:lnTo>
                      <a:pt x="69" y="45"/>
                    </a:lnTo>
                    <a:lnTo>
                      <a:pt x="69" y="47"/>
                    </a:lnTo>
                    <a:lnTo>
                      <a:pt x="67" y="47"/>
                    </a:lnTo>
                    <a:lnTo>
                      <a:pt x="67" y="49"/>
                    </a:lnTo>
                    <a:lnTo>
                      <a:pt x="65" y="49"/>
                    </a:lnTo>
                    <a:lnTo>
                      <a:pt x="67" y="49"/>
                    </a:lnTo>
                    <a:lnTo>
                      <a:pt x="67" y="51"/>
                    </a:lnTo>
                    <a:lnTo>
                      <a:pt x="65" y="51"/>
                    </a:lnTo>
                    <a:lnTo>
                      <a:pt x="64" y="51"/>
                    </a:lnTo>
                    <a:lnTo>
                      <a:pt x="65" y="51"/>
                    </a:lnTo>
                    <a:lnTo>
                      <a:pt x="67" y="51"/>
                    </a:lnTo>
                    <a:lnTo>
                      <a:pt x="67" y="53"/>
                    </a:lnTo>
                    <a:lnTo>
                      <a:pt x="65" y="53"/>
                    </a:lnTo>
                    <a:lnTo>
                      <a:pt x="67" y="53"/>
                    </a:lnTo>
                    <a:lnTo>
                      <a:pt x="65" y="53"/>
                    </a:lnTo>
                    <a:lnTo>
                      <a:pt x="67" y="53"/>
                    </a:lnTo>
                    <a:lnTo>
                      <a:pt x="67" y="55"/>
                    </a:lnTo>
                    <a:lnTo>
                      <a:pt x="65" y="55"/>
                    </a:lnTo>
                    <a:lnTo>
                      <a:pt x="65" y="57"/>
                    </a:lnTo>
                    <a:lnTo>
                      <a:pt x="65" y="58"/>
                    </a:lnTo>
                    <a:lnTo>
                      <a:pt x="65" y="60"/>
                    </a:lnTo>
                    <a:lnTo>
                      <a:pt x="65" y="62"/>
                    </a:lnTo>
                    <a:lnTo>
                      <a:pt x="65" y="64"/>
                    </a:lnTo>
                    <a:lnTo>
                      <a:pt x="65" y="66"/>
                    </a:lnTo>
                    <a:lnTo>
                      <a:pt x="64" y="68"/>
                    </a:lnTo>
                    <a:lnTo>
                      <a:pt x="62" y="68"/>
                    </a:lnTo>
                    <a:lnTo>
                      <a:pt x="62" y="70"/>
                    </a:lnTo>
                    <a:lnTo>
                      <a:pt x="60" y="70"/>
                    </a:lnTo>
                    <a:lnTo>
                      <a:pt x="60" y="72"/>
                    </a:lnTo>
                    <a:lnTo>
                      <a:pt x="58" y="72"/>
                    </a:lnTo>
                    <a:lnTo>
                      <a:pt x="58" y="74"/>
                    </a:lnTo>
                    <a:lnTo>
                      <a:pt x="56" y="74"/>
                    </a:lnTo>
                    <a:lnTo>
                      <a:pt x="54" y="74"/>
                    </a:lnTo>
                    <a:lnTo>
                      <a:pt x="52" y="74"/>
                    </a:lnTo>
                    <a:lnTo>
                      <a:pt x="52" y="76"/>
                    </a:lnTo>
                    <a:lnTo>
                      <a:pt x="50" y="76"/>
                    </a:lnTo>
                    <a:lnTo>
                      <a:pt x="50" y="74"/>
                    </a:lnTo>
                    <a:lnTo>
                      <a:pt x="48" y="74"/>
                    </a:lnTo>
                    <a:lnTo>
                      <a:pt x="48" y="76"/>
                    </a:lnTo>
                    <a:lnTo>
                      <a:pt x="48" y="74"/>
                    </a:lnTo>
                    <a:lnTo>
                      <a:pt x="46" y="74"/>
                    </a:lnTo>
                    <a:lnTo>
                      <a:pt x="46" y="76"/>
                    </a:lnTo>
                    <a:lnTo>
                      <a:pt x="44" y="76"/>
                    </a:lnTo>
                    <a:lnTo>
                      <a:pt x="44" y="74"/>
                    </a:lnTo>
                    <a:lnTo>
                      <a:pt x="42" y="74"/>
                    </a:lnTo>
                    <a:lnTo>
                      <a:pt x="40" y="74"/>
                    </a:lnTo>
                    <a:lnTo>
                      <a:pt x="38" y="74"/>
                    </a:lnTo>
                    <a:lnTo>
                      <a:pt x="38" y="72"/>
                    </a:lnTo>
                    <a:lnTo>
                      <a:pt x="36" y="72"/>
                    </a:lnTo>
                    <a:lnTo>
                      <a:pt x="35" y="74"/>
                    </a:lnTo>
                    <a:lnTo>
                      <a:pt x="33" y="74"/>
                    </a:lnTo>
                    <a:lnTo>
                      <a:pt x="33" y="72"/>
                    </a:lnTo>
                    <a:lnTo>
                      <a:pt x="33" y="70"/>
                    </a:lnTo>
                    <a:lnTo>
                      <a:pt x="35" y="70"/>
                    </a:lnTo>
                    <a:lnTo>
                      <a:pt x="36" y="70"/>
                    </a:lnTo>
                    <a:lnTo>
                      <a:pt x="35" y="68"/>
                    </a:lnTo>
                    <a:lnTo>
                      <a:pt x="36" y="68"/>
                    </a:lnTo>
                    <a:lnTo>
                      <a:pt x="36" y="66"/>
                    </a:lnTo>
                    <a:lnTo>
                      <a:pt x="36" y="68"/>
                    </a:lnTo>
                    <a:lnTo>
                      <a:pt x="36" y="66"/>
                    </a:lnTo>
                    <a:lnTo>
                      <a:pt x="36" y="64"/>
                    </a:lnTo>
                    <a:lnTo>
                      <a:pt x="36" y="62"/>
                    </a:lnTo>
                    <a:lnTo>
                      <a:pt x="38" y="62"/>
                    </a:lnTo>
                    <a:lnTo>
                      <a:pt x="38" y="60"/>
                    </a:lnTo>
                    <a:lnTo>
                      <a:pt x="40" y="60"/>
                    </a:lnTo>
                    <a:lnTo>
                      <a:pt x="40" y="58"/>
                    </a:lnTo>
                    <a:lnTo>
                      <a:pt x="42" y="57"/>
                    </a:lnTo>
                    <a:lnTo>
                      <a:pt x="40" y="55"/>
                    </a:lnTo>
                    <a:lnTo>
                      <a:pt x="40" y="53"/>
                    </a:lnTo>
                    <a:lnTo>
                      <a:pt x="38" y="53"/>
                    </a:lnTo>
                    <a:lnTo>
                      <a:pt x="36" y="53"/>
                    </a:lnTo>
                    <a:lnTo>
                      <a:pt x="36" y="51"/>
                    </a:lnTo>
                    <a:lnTo>
                      <a:pt x="36" y="53"/>
                    </a:lnTo>
                    <a:lnTo>
                      <a:pt x="35" y="53"/>
                    </a:lnTo>
                    <a:lnTo>
                      <a:pt x="35" y="51"/>
                    </a:lnTo>
                    <a:lnTo>
                      <a:pt x="33" y="51"/>
                    </a:lnTo>
                    <a:lnTo>
                      <a:pt x="31" y="51"/>
                    </a:lnTo>
                    <a:lnTo>
                      <a:pt x="31" y="49"/>
                    </a:lnTo>
                    <a:lnTo>
                      <a:pt x="29" y="49"/>
                    </a:lnTo>
                    <a:lnTo>
                      <a:pt x="27" y="47"/>
                    </a:lnTo>
                    <a:lnTo>
                      <a:pt x="25" y="47"/>
                    </a:lnTo>
                    <a:lnTo>
                      <a:pt x="25" y="45"/>
                    </a:lnTo>
                    <a:lnTo>
                      <a:pt x="21" y="43"/>
                    </a:lnTo>
                    <a:lnTo>
                      <a:pt x="19" y="43"/>
                    </a:lnTo>
                    <a:lnTo>
                      <a:pt x="17" y="43"/>
                    </a:lnTo>
                    <a:lnTo>
                      <a:pt x="17" y="41"/>
                    </a:lnTo>
                    <a:lnTo>
                      <a:pt x="15" y="41"/>
                    </a:lnTo>
                    <a:lnTo>
                      <a:pt x="13" y="41"/>
                    </a:lnTo>
                    <a:lnTo>
                      <a:pt x="13" y="39"/>
                    </a:lnTo>
                    <a:lnTo>
                      <a:pt x="11" y="39"/>
                    </a:lnTo>
                    <a:lnTo>
                      <a:pt x="9" y="37"/>
                    </a:lnTo>
                    <a:lnTo>
                      <a:pt x="7" y="37"/>
                    </a:lnTo>
                    <a:lnTo>
                      <a:pt x="7" y="35"/>
                    </a:lnTo>
                    <a:lnTo>
                      <a:pt x="6" y="35"/>
                    </a:lnTo>
                    <a:lnTo>
                      <a:pt x="6" y="33"/>
                    </a:lnTo>
                    <a:lnTo>
                      <a:pt x="4" y="33"/>
                    </a:lnTo>
                    <a:lnTo>
                      <a:pt x="4" y="31"/>
                    </a:lnTo>
                    <a:lnTo>
                      <a:pt x="4" y="29"/>
                    </a:lnTo>
                    <a:lnTo>
                      <a:pt x="2" y="29"/>
                    </a:lnTo>
                    <a:lnTo>
                      <a:pt x="2" y="28"/>
                    </a:lnTo>
                    <a:lnTo>
                      <a:pt x="0" y="28"/>
                    </a:lnTo>
                    <a:lnTo>
                      <a:pt x="0" y="26"/>
                    </a:lnTo>
                    <a:lnTo>
                      <a:pt x="2" y="24"/>
                    </a:lnTo>
                    <a:lnTo>
                      <a:pt x="2" y="22"/>
                    </a:lnTo>
                    <a:lnTo>
                      <a:pt x="2" y="20"/>
                    </a:lnTo>
                    <a:lnTo>
                      <a:pt x="2" y="18"/>
                    </a:lnTo>
                    <a:lnTo>
                      <a:pt x="4" y="16"/>
                    </a:lnTo>
                    <a:lnTo>
                      <a:pt x="4" y="14"/>
                    </a:lnTo>
                    <a:lnTo>
                      <a:pt x="4" y="12"/>
                    </a:lnTo>
                    <a:lnTo>
                      <a:pt x="4" y="10"/>
                    </a:lnTo>
                    <a:lnTo>
                      <a:pt x="6" y="10"/>
                    </a:lnTo>
                    <a:lnTo>
                      <a:pt x="6" y="8"/>
                    </a:lnTo>
                    <a:lnTo>
                      <a:pt x="6" y="6"/>
                    </a:lnTo>
                    <a:lnTo>
                      <a:pt x="7" y="6"/>
                    </a:lnTo>
                    <a:lnTo>
                      <a:pt x="7" y="4"/>
                    </a:lnTo>
                    <a:lnTo>
                      <a:pt x="9" y="4"/>
                    </a:lnTo>
                    <a:lnTo>
                      <a:pt x="11" y="2"/>
                    </a:lnTo>
                    <a:lnTo>
                      <a:pt x="15" y="2"/>
                    </a:lnTo>
                    <a:lnTo>
                      <a:pt x="17" y="2"/>
                    </a:lnTo>
                    <a:lnTo>
                      <a:pt x="21" y="2"/>
                    </a:lnTo>
                    <a:lnTo>
                      <a:pt x="21" y="0"/>
                    </a:lnTo>
                    <a:lnTo>
                      <a:pt x="23" y="0"/>
                    </a:lnTo>
                    <a:lnTo>
                      <a:pt x="25" y="0"/>
                    </a:lnTo>
                    <a:lnTo>
                      <a:pt x="27" y="0"/>
                    </a:lnTo>
                    <a:lnTo>
                      <a:pt x="29" y="0"/>
                    </a:lnTo>
                    <a:lnTo>
                      <a:pt x="31" y="2"/>
                    </a:lnTo>
                    <a:lnTo>
                      <a:pt x="33" y="2"/>
                    </a:lnTo>
                    <a:lnTo>
                      <a:pt x="33" y="4"/>
                    </a:lnTo>
                    <a:lnTo>
                      <a:pt x="35" y="4"/>
                    </a:lnTo>
                    <a:lnTo>
                      <a:pt x="36" y="4"/>
                    </a:lnTo>
                    <a:lnTo>
                      <a:pt x="36" y="6"/>
                    </a:lnTo>
                    <a:lnTo>
                      <a:pt x="36" y="8"/>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2" name="Freeform 1567"/>
              <p:cNvSpPr>
                <a:spLocks noEditPoints="1"/>
              </p:cNvSpPr>
              <p:nvPr/>
            </p:nvSpPr>
            <p:spPr bwMode="gray">
              <a:xfrm>
                <a:off x="3742851" y="2283109"/>
                <a:ext cx="46387" cy="20294"/>
              </a:xfrm>
              <a:custGeom>
                <a:avLst/>
                <a:gdLst>
                  <a:gd name="T0" fmla="*/ 11 w 48"/>
                  <a:gd name="T1" fmla="*/ 19 h 21"/>
                  <a:gd name="T2" fmla="*/ 34 w 48"/>
                  <a:gd name="T3" fmla="*/ 9 h 21"/>
                  <a:gd name="T4" fmla="*/ 32 w 48"/>
                  <a:gd name="T5" fmla="*/ 9 h 21"/>
                  <a:gd name="T6" fmla="*/ 7 w 48"/>
                  <a:gd name="T7" fmla="*/ 4 h 21"/>
                  <a:gd name="T8" fmla="*/ 7 w 48"/>
                  <a:gd name="T9" fmla="*/ 2 h 21"/>
                  <a:gd name="T10" fmla="*/ 32 w 48"/>
                  <a:gd name="T11" fmla="*/ 0 h 21"/>
                  <a:gd name="T12" fmla="*/ 36 w 48"/>
                  <a:gd name="T13" fmla="*/ 2 h 21"/>
                  <a:gd name="T14" fmla="*/ 42 w 48"/>
                  <a:gd name="T15" fmla="*/ 4 h 21"/>
                  <a:gd name="T16" fmla="*/ 42 w 48"/>
                  <a:gd name="T17" fmla="*/ 6 h 21"/>
                  <a:gd name="T18" fmla="*/ 44 w 48"/>
                  <a:gd name="T19" fmla="*/ 6 h 21"/>
                  <a:gd name="T20" fmla="*/ 44 w 48"/>
                  <a:gd name="T21" fmla="*/ 7 h 21"/>
                  <a:gd name="T22" fmla="*/ 46 w 48"/>
                  <a:gd name="T23" fmla="*/ 11 h 21"/>
                  <a:gd name="T24" fmla="*/ 46 w 48"/>
                  <a:gd name="T25" fmla="*/ 15 h 21"/>
                  <a:gd name="T26" fmla="*/ 44 w 48"/>
                  <a:gd name="T27" fmla="*/ 15 h 21"/>
                  <a:gd name="T28" fmla="*/ 44 w 48"/>
                  <a:gd name="T29" fmla="*/ 17 h 21"/>
                  <a:gd name="T30" fmla="*/ 40 w 48"/>
                  <a:gd name="T31" fmla="*/ 19 h 21"/>
                  <a:gd name="T32" fmla="*/ 38 w 48"/>
                  <a:gd name="T33" fmla="*/ 15 h 21"/>
                  <a:gd name="T34" fmla="*/ 40 w 48"/>
                  <a:gd name="T35" fmla="*/ 11 h 21"/>
                  <a:gd name="T36" fmla="*/ 42 w 48"/>
                  <a:gd name="T37" fmla="*/ 11 h 21"/>
                  <a:gd name="T38" fmla="*/ 42 w 48"/>
                  <a:gd name="T39" fmla="*/ 13 h 21"/>
                  <a:gd name="T40" fmla="*/ 40 w 48"/>
                  <a:gd name="T41" fmla="*/ 9 h 21"/>
                  <a:gd name="T42" fmla="*/ 38 w 48"/>
                  <a:gd name="T43" fmla="*/ 9 h 21"/>
                  <a:gd name="T44" fmla="*/ 38 w 48"/>
                  <a:gd name="T45" fmla="*/ 11 h 21"/>
                  <a:gd name="T46" fmla="*/ 36 w 48"/>
                  <a:gd name="T47" fmla="*/ 7 h 21"/>
                  <a:gd name="T48" fmla="*/ 34 w 48"/>
                  <a:gd name="T49" fmla="*/ 7 h 21"/>
                  <a:gd name="T50" fmla="*/ 32 w 48"/>
                  <a:gd name="T51" fmla="*/ 4 h 21"/>
                  <a:gd name="T52" fmla="*/ 29 w 48"/>
                  <a:gd name="T53" fmla="*/ 6 h 21"/>
                  <a:gd name="T54" fmla="*/ 27 w 48"/>
                  <a:gd name="T55" fmla="*/ 9 h 21"/>
                  <a:gd name="T56" fmla="*/ 21 w 48"/>
                  <a:gd name="T57" fmla="*/ 11 h 21"/>
                  <a:gd name="T58" fmla="*/ 23 w 48"/>
                  <a:gd name="T59" fmla="*/ 15 h 21"/>
                  <a:gd name="T60" fmla="*/ 21 w 48"/>
                  <a:gd name="T61" fmla="*/ 19 h 21"/>
                  <a:gd name="T62" fmla="*/ 17 w 48"/>
                  <a:gd name="T63" fmla="*/ 21 h 21"/>
                  <a:gd name="T64" fmla="*/ 15 w 48"/>
                  <a:gd name="T65" fmla="*/ 17 h 21"/>
                  <a:gd name="T66" fmla="*/ 15 w 48"/>
                  <a:gd name="T67" fmla="*/ 15 h 21"/>
                  <a:gd name="T68" fmla="*/ 17 w 48"/>
                  <a:gd name="T69" fmla="*/ 15 h 21"/>
                  <a:gd name="T70" fmla="*/ 15 w 48"/>
                  <a:gd name="T71" fmla="*/ 15 h 21"/>
                  <a:gd name="T72" fmla="*/ 13 w 48"/>
                  <a:gd name="T73" fmla="*/ 15 h 21"/>
                  <a:gd name="T74" fmla="*/ 11 w 48"/>
                  <a:gd name="T75" fmla="*/ 15 h 21"/>
                  <a:gd name="T76" fmla="*/ 9 w 48"/>
                  <a:gd name="T77" fmla="*/ 11 h 21"/>
                  <a:gd name="T78" fmla="*/ 7 w 48"/>
                  <a:gd name="T79" fmla="*/ 11 h 21"/>
                  <a:gd name="T80" fmla="*/ 5 w 48"/>
                  <a:gd name="T81" fmla="*/ 11 h 21"/>
                  <a:gd name="T82" fmla="*/ 1 w 48"/>
                  <a:gd name="T83" fmla="*/ 13 h 21"/>
                  <a:gd name="T84" fmla="*/ 1 w 48"/>
                  <a:gd name="T85" fmla="*/ 9 h 21"/>
                  <a:gd name="T86" fmla="*/ 1 w 48"/>
                  <a:gd name="T87" fmla="*/ 7 h 21"/>
                  <a:gd name="T88" fmla="*/ 0 w 48"/>
                  <a:gd name="T89" fmla="*/ 4 h 21"/>
                  <a:gd name="T90" fmla="*/ 0 w 48"/>
                  <a:gd name="T91" fmla="*/ 2 h 21"/>
                  <a:gd name="T92" fmla="*/ 1 w 48"/>
                  <a:gd name="T93" fmla="*/ 2 h 21"/>
                  <a:gd name="T94" fmla="*/ 3 w 48"/>
                  <a:gd name="T95" fmla="*/ 2 h 21"/>
                  <a:gd name="T96" fmla="*/ 7 w 48"/>
                  <a:gd name="T97" fmla="*/ 4 h 21"/>
                  <a:gd name="T98" fmla="*/ 7 w 48"/>
                  <a:gd name="T99" fmla="*/ 6 h 21"/>
                  <a:gd name="T100" fmla="*/ 9 w 48"/>
                  <a:gd name="T101" fmla="*/ 6 h 21"/>
                  <a:gd name="T102" fmla="*/ 13 w 48"/>
                  <a:gd name="T103" fmla="*/ 7 h 21"/>
                  <a:gd name="T104" fmla="*/ 19 w 48"/>
                  <a:gd name="T105" fmla="*/ 6 h 21"/>
                  <a:gd name="T106" fmla="*/ 23 w 48"/>
                  <a:gd name="T107" fmla="*/ 4 h 21"/>
                  <a:gd name="T108" fmla="*/ 27 w 48"/>
                  <a:gd name="T10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21">
                    <a:moveTo>
                      <a:pt x="9" y="17"/>
                    </a:moveTo>
                    <a:lnTo>
                      <a:pt x="11" y="17"/>
                    </a:lnTo>
                    <a:lnTo>
                      <a:pt x="11" y="19"/>
                    </a:lnTo>
                    <a:lnTo>
                      <a:pt x="9" y="19"/>
                    </a:lnTo>
                    <a:lnTo>
                      <a:pt x="9" y="17"/>
                    </a:lnTo>
                    <a:close/>
                    <a:moveTo>
                      <a:pt x="34" y="9"/>
                    </a:moveTo>
                    <a:lnTo>
                      <a:pt x="34" y="11"/>
                    </a:lnTo>
                    <a:lnTo>
                      <a:pt x="32" y="11"/>
                    </a:lnTo>
                    <a:lnTo>
                      <a:pt x="32" y="9"/>
                    </a:lnTo>
                    <a:lnTo>
                      <a:pt x="34" y="9"/>
                    </a:lnTo>
                    <a:close/>
                    <a:moveTo>
                      <a:pt x="7" y="2"/>
                    </a:moveTo>
                    <a:lnTo>
                      <a:pt x="7" y="4"/>
                    </a:lnTo>
                    <a:lnTo>
                      <a:pt x="7" y="2"/>
                    </a:lnTo>
                    <a:lnTo>
                      <a:pt x="5" y="2"/>
                    </a:lnTo>
                    <a:lnTo>
                      <a:pt x="7" y="2"/>
                    </a:lnTo>
                    <a:close/>
                    <a:moveTo>
                      <a:pt x="29" y="0"/>
                    </a:moveTo>
                    <a:lnTo>
                      <a:pt x="30" y="0"/>
                    </a:lnTo>
                    <a:lnTo>
                      <a:pt x="32" y="0"/>
                    </a:lnTo>
                    <a:lnTo>
                      <a:pt x="32" y="2"/>
                    </a:lnTo>
                    <a:lnTo>
                      <a:pt x="34" y="2"/>
                    </a:lnTo>
                    <a:lnTo>
                      <a:pt x="36" y="2"/>
                    </a:lnTo>
                    <a:lnTo>
                      <a:pt x="38" y="2"/>
                    </a:lnTo>
                    <a:lnTo>
                      <a:pt x="40" y="4"/>
                    </a:lnTo>
                    <a:lnTo>
                      <a:pt x="42" y="4"/>
                    </a:lnTo>
                    <a:lnTo>
                      <a:pt x="42" y="6"/>
                    </a:lnTo>
                    <a:lnTo>
                      <a:pt x="42" y="4"/>
                    </a:lnTo>
                    <a:lnTo>
                      <a:pt x="42" y="6"/>
                    </a:lnTo>
                    <a:lnTo>
                      <a:pt x="44" y="6"/>
                    </a:lnTo>
                    <a:lnTo>
                      <a:pt x="42" y="6"/>
                    </a:lnTo>
                    <a:lnTo>
                      <a:pt x="44" y="6"/>
                    </a:lnTo>
                    <a:lnTo>
                      <a:pt x="44" y="7"/>
                    </a:lnTo>
                    <a:lnTo>
                      <a:pt x="44" y="6"/>
                    </a:lnTo>
                    <a:lnTo>
                      <a:pt x="44" y="7"/>
                    </a:lnTo>
                    <a:lnTo>
                      <a:pt x="46" y="7"/>
                    </a:lnTo>
                    <a:lnTo>
                      <a:pt x="46" y="9"/>
                    </a:lnTo>
                    <a:lnTo>
                      <a:pt x="46" y="11"/>
                    </a:lnTo>
                    <a:lnTo>
                      <a:pt x="48" y="11"/>
                    </a:lnTo>
                    <a:lnTo>
                      <a:pt x="48" y="13"/>
                    </a:lnTo>
                    <a:lnTo>
                      <a:pt x="46" y="15"/>
                    </a:lnTo>
                    <a:lnTo>
                      <a:pt x="46" y="17"/>
                    </a:lnTo>
                    <a:lnTo>
                      <a:pt x="44" y="17"/>
                    </a:lnTo>
                    <a:lnTo>
                      <a:pt x="44" y="15"/>
                    </a:lnTo>
                    <a:lnTo>
                      <a:pt x="42" y="15"/>
                    </a:lnTo>
                    <a:lnTo>
                      <a:pt x="42" y="17"/>
                    </a:lnTo>
                    <a:lnTo>
                      <a:pt x="44" y="17"/>
                    </a:lnTo>
                    <a:lnTo>
                      <a:pt x="42" y="17"/>
                    </a:lnTo>
                    <a:lnTo>
                      <a:pt x="42" y="19"/>
                    </a:lnTo>
                    <a:lnTo>
                      <a:pt x="40" y="19"/>
                    </a:lnTo>
                    <a:lnTo>
                      <a:pt x="40" y="17"/>
                    </a:lnTo>
                    <a:lnTo>
                      <a:pt x="38" y="17"/>
                    </a:lnTo>
                    <a:lnTo>
                      <a:pt x="38" y="15"/>
                    </a:lnTo>
                    <a:lnTo>
                      <a:pt x="38" y="13"/>
                    </a:lnTo>
                    <a:lnTo>
                      <a:pt x="38" y="11"/>
                    </a:lnTo>
                    <a:lnTo>
                      <a:pt x="40" y="11"/>
                    </a:lnTo>
                    <a:lnTo>
                      <a:pt x="40" y="9"/>
                    </a:lnTo>
                    <a:lnTo>
                      <a:pt x="40" y="11"/>
                    </a:lnTo>
                    <a:lnTo>
                      <a:pt x="42" y="11"/>
                    </a:lnTo>
                    <a:lnTo>
                      <a:pt x="42" y="13"/>
                    </a:lnTo>
                    <a:lnTo>
                      <a:pt x="44" y="13"/>
                    </a:lnTo>
                    <a:lnTo>
                      <a:pt x="42" y="13"/>
                    </a:lnTo>
                    <a:lnTo>
                      <a:pt x="42" y="11"/>
                    </a:lnTo>
                    <a:lnTo>
                      <a:pt x="40" y="11"/>
                    </a:lnTo>
                    <a:lnTo>
                      <a:pt x="40" y="9"/>
                    </a:lnTo>
                    <a:lnTo>
                      <a:pt x="38" y="9"/>
                    </a:lnTo>
                    <a:lnTo>
                      <a:pt x="40" y="9"/>
                    </a:lnTo>
                    <a:lnTo>
                      <a:pt x="38" y="9"/>
                    </a:lnTo>
                    <a:lnTo>
                      <a:pt x="40" y="9"/>
                    </a:lnTo>
                    <a:lnTo>
                      <a:pt x="38" y="9"/>
                    </a:lnTo>
                    <a:lnTo>
                      <a:pt x="38" y="11"/>
                    </a:lnTo>
                    <a:lnTo>
                      <a:pt x="38" y="9"/>
                    </a:lnTo>
                    <a:lnTo>
                      <a:pt x="36" y="9"/>
                    </a:lnTo>
                    <a:lnTo>
                      <a:pt x="36" y="7"/>
                    </a:lnTo>
                    <a:lnTo>
                      <a:pt x="34" y="7"/>
                    </a:lnTo>
                    <a:lnTo>
                      <a:pt x="34" y="6"/>
                    </a:lnTo>
                    <a:lnTo>
                      <a:pt x="34" y="7"/>
                    </a:lnTo>
                    <a:lnTo>
                      <a:pt x="34" y="6"/>
                    </a:lnTo>
                    <a:lnTo>
                      <a:pt x="32" y="6"/>
                    </a:lnTo>
                    <a:lnTo>
                      <a:pt x="32" y="4"/>
                    </a:lnTo>
                    <a:lnTo>
                      <a:pt x="32" y="6"/>
                    </a:lnTo>
                    <a:lnTo>
                      <a:pt x="30" y="6"/>
                    </a:lnTo>
                    <a:lnTo>
                      <a:pt x="29" y="6"/>
                    </a:lnTo>
                    <a:lnTo>
                      <a:pt x="27" y="6"/>
                    </a:lnTo>
                    <a:lnTo>
                      <a:pt x="27" y="7"/>
                    </a:lnTo>
                    <a:lnTo>
                      <a:pt x="27" y="9"/>
                    </a:lnTo>
                    <a:lnTo>
                      <a:pt x="25" y="9"/>
                    </a:lnTo>
                    <a:lnTo>
                      <a:pt x="23" y="11"/>
                    </a:lnTo>
                    <a:lnTo>
                      <a:pt x="21" y="11"/>
                    </a:lnTo>
                    <a:lnTo>
                      <a:pt x="21" y="13"/>
                    </a:lnTo>
                    <a:lnTo>
                      <a:pt x="23" y="13"/>
                    </a:lnTo>
                    <a:lnTo>
                      <a:pt x="23" y="15"/>
                    </a:lnTo>
                    <a:lnTo>
                      <a:pt x="25" y="17"/>
                    </a:lnTo>
                    <a:lnTo>
                      <a:pt x="23" y="19"/>
                    </a:lnTo>
                    <a:lnTo>
                      <a:pt x="21" y="19"/>
                    </a:lnTo>
                    <a:lnTo>
                      <a:pt x="19" y="19"/>
                    </a:lnTo>
                    <a:lnTo>
                      <a:pt x="17" y="19"/>
                    </a:lnTo>
                    <a:lnTo>
                      <a:pt x="17" y="21"/>
                    </a:lnTo>
                    <a:lnTo>
                      <a:pt x="17" y="19"/>
                    </a:lnTo>
                    <a:lnTo>
                      <a:pt x="17" y="17"/>
                    </a:lnTo>
                    <a:lnTo>
                      <a:pt x="15" y="17"/>
                    </a:lnTo>
                    <a:lnTo>
                      <a:pt x="15" y="15"/>
                    </a:lnTo>
                    <a:lnTo>
                      <a:pt x="17" y="15"/>
                    </a:lnTo>
                    <a:lnTo>
                      <a:pt x="15" y="15"/>
                    </a:lnTo>
                    <a:lnTo>
                      <a:pt x="17" y="15"/>
                    </a:lnTo>
                    <a:lnTo>
                      <a:pt x="15" y="15"/>
                    </a:lnTo>
                    <a:lnTo>
                      <a:pt x="17" y="15"/>
                    </a:lnTo>
                    <a:lnTo>
                      <a:pt x="15" y="15"/>
                    </a:lnTo>
                    <a:lnTo>
                      <a:pt x="15" y="13"/>
                    </a:lnTo>
                    <a:lnTo>
                      <a:pt x="15" y="15"/>
                    </a:lnTo>
                    <a:lnTo>
                      <a:pt x="15" y="17"/>
                    </a:lnTo>
                    <a:lnTo>
                      <a:pt x="13" y="17"/>
                    </a:lnTo>
                    <a:lnTo>
                      <a:pt x="13" y="15"/>
                    </a:lnTo>
                    <a:lnTo>
                      <a:pt x="11" y="15"/>
                    </a:lnTo>
                    <a:lnTo>
                      <a:pt x="13" y="15"/>
                    </a:lnTo>
                    <a:lnTo>
                      <a:pt x="11" y="15"/>
                    </a:lnTo>
                    <a:lnTo>
                      <a:pt x="11" y="13"/>
                    </a:lnTo>
                    <a:lnTo>
                      <a:pt x="11" y="11"/>
                    </a:lnTo>
                    <a:lnTo>
                      <a:pt x="9" y="11"/>
                    </a:lnTo>
                    <a:lnTo>
                      <a:pt x="9" y="13"/>
                    </a:lnTo>
                    <a:lnTo>
                      <a:pt x="9" y="11"/>
                    </a:lnTo>
                    <a:lnTo>
                      <a:pt x="7" y="11"/>
                    </a:lnTo>
                    <a:lnTo>
                      <a:pt x="5" y="11"/>
                    </a:lnTo>
                    <a:lnTo>
                      <a:pt x="7" y="11"/>
                    </a:lnTo>
                    <a:lnTo>
                      <a:pt x="5" y="11"/>
                    </a:lnTo>
                    <a:lnTo>
                      <a:pt x="3" y="11"/>
                    </a:lnTo>
                    <a:lnTo>
                      <a:pt x="1" y="11"/>
                    </a:lnTo>
                    <a:lnTo>
                      <a:pt x="1" y="13"/>
                    </a:lnTo>
                    <a:lnTo>
                      <a:pt x="0" y="11"/>
                    </a:lnTo>
                    <a:lnTo>
                      <a:pt x="0" y="9"/>
                    </a:lnTo>
                    <a:lnTo>
                      <a:pt x="1" y="9"/>
                    </a:lnTo>
                    <a:lnTo>
                      <a:pt x="1" y="7"/>
                    </a:lnTo>
                    <a:lnTo>
                      <a:pt x="0" y="7"/>
                    </a:lnTo>
                    <a:lnTo>
                      <a:pt x="1" y="7"/>
                    </a:lnTo>
                    <a:lnTo>
                      <a:pt x="1" y="6"/>
                    </a:lnTo>
                    <a:lnTo>
                      <a:pt x="1" y="4"/>
                    </a:lnTo>
                    <a:lnTo>
                      <a:pt x="0" y="4"/>
                    </a:lnTo>
                    <a:lnTo>
                      <a:pt x="0" y="6"/>
                    </a:lnTo>
                    <a:lnTo>
                      <a:pt x="0" y="4"/>
                    </a:lnTo>
                    <a:lnTo>
                      <a:pt x="0" y="2"/>
                    </a:lnTo>
                    <a:lnTo>
                      <a:pt x="1" y="2"/>
                    </a:lnTo>
                    <a:lnTo>
                      <a:pt x="1" y="0"/>
                    </a:lnTo>
                    <a:lnTo>
                      <a:pt x="1" y="2"/>
                    </a:lnTo>
                    <a:lnTo>
                      <a:pt x="3" y="2"/>
                    </a:lnTo>
                    <a:lnTo>
                      <a:pt x="3" y="0"/>
                    </a:lnTo>
                    <a:lnTo>
                      <a:pt x="3" y="2"/>
                    </a:lnTo>
                    <a:lnTo>
                      <a:pt x="5" y="2"/>
                    </a:lnTo>
                    <a:lnTo>
                      <a:pt x="5" y="4"/>
                    </a:lnTo>
                    <a:lnTo>
                      <a:pt x="7" y="4"/>
                    </a:lnTo>
                    <a:lnTo>
                      <a:pt x="5" y="4"/>
                    </a:lnTo>
                    <a:lnTo>
                      <a:pt x="5" y="6"/>
                    </a:lnTo>
                    <a:lnTo>
                      <a:pt x="7" y="6"/>
                    </a:lnTo>
                    <a:lnTo>
                      <a:pt x="9" y="6"/>
                    </a:lnTo>
                    <a:lnTo>
                      <a:pt x="9" y="4"/>
                    </a:lnTo>
                    <a:lnTo>
                      <a:pt x="9" y="6"/>
                    </a:lnTo>
                    <a:lnTo>
                      <a:pt x="11" y="6"/>
                    </a:lnTo>
                    <a:lnTo>
                      <a:pt x="11" y="7"/>
                    </a:lnTo>
                    <a:lnTo>
                      <a:pt x="13" y="7"/>
                    </a:lnTo>
                    <a:lnTo>
                      <a:pt x="15" y="7"/>
                    </a:lnTo>
                    <a:lnTo>
                      <a:pt x="17" y="6"/>
                    </a:lnTo>
                    <a:lnTo>
                      <a:pt x="19" y="6"/>
                    </a:lnTo>
                    <a:lnTo>
                      <a:pt x="19" y="4"/>
                    </a:lnTo>
                    <a:lnTo>
                      <a:pt x="21" y="4"/>
                    </a:lnTo>
                    <a:lnTo>
                      <a:pt x="23" y="4"/>
                    </a:lnTo>
                    <a:lnTo>
                      <a:pt x="25" y="4"/>
                    </a:lnTo>
                    <a:lnTo>
                      <a:pt x="25" y="2"/>
                    </a:lnTo>
                    <a:lnTo>
                      <a:pt x="27" y="2"/>
                    </a:lnTo>
                    <a:lnTo>
                      <a:pt x="27" y="0"/>
                    </a:lnTo>
                    <a:lnTo>
                      <a:pt x="29"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3" name="Freeform 1568"/>
              <p:cNvSpPr>
                <a:spLocks noEditPoints="1"/>
              </p:cNvSpPr>
              <p:nvPr/>
            </p:nvSpPr>
            <p:spPr bwMode="gray">
              <a:xfrm>
                <a:off x="4502443" y="2316933"/>
                <a:ext cx="151725" cy="150759"/>
              </a:xfrm>
              <a:custGeom>
                <a:avLst/>
                <a:gdLst>
                  <a:gd name="T0" fmla="*/ 138 w 157"/>
                  <a:gd name="T1" fmla="*/ 63 h 156"/>
                  <a:gd name="T2" fmla="*/ 116 w 157"/>
                  <a:gd name="T3" fmla="*/ 3 h 156"/>
                  <a:gd name="T4" fmla="*/ 128 w 157"/>
                  <a:gd name="T5" fmla="*/ 5 h 156"/>
                  <a:gd name="T6" fmla="*/ 138 w 157"/>
                  <a:gd name="T7" fmla="*/ 7 h 156"/>
                  <a:gd name="T8" fmla="*/ 145 w 157"/>
                  <a:gd name="T9" fmla="*/ 7 h 156"/>
                  <a:gd name="T10" fmla="*/ 153 w 157"/>
                  <a:gd name="T11" fmla="*/ 15 h 156"/>
                  <a:gd name="T12" fmla="*/ 155 w 157"/>
                  <a:gd name="T13" fmla="*/ 25 h 156"/>
                  <a:gd name="T14" fmla="*/ 149 w 157"/>
                  <a:gd name="T15" fmla="*/ 34 h 156"/>
                  <a:gd name="T16" fmla="*/ 145 w 157"/>
                  <a:gd name="T17" fmla="*/ 42 h 156"/>
                  <a:gd name="T18" fmla="*/ 143 w 157"/>
                  <a:gd name="T19" fmla="*/ 48 h 156"/>
                  <a:gd name="T20" fmla="*/ 140 w 157"/>
                  <a:gd name="T21" fmla="*/ 59 h 156"/>
                  <a:gd name="T22" fmla="*/ 138 w 157"/>
                  <a:gd name="T23" fmla="*/ 63 h 156"/>
                  <a:gd name="T24" fmla="*/ 140 w 157"/>
                  <a:gd name="T25" fmla="*/ 77 h 156"/>
                  <a:gd name="T26" fmla="*/ 140 w 157"/>
                  <a:gd name="T27" fmla="*/ 89 h 156"/>
                  <a:gd name="T28" fmla="*/ 141 w 157"/>
                  <a:gd name="T29" fmla="*/ 100 h 156"/>
                  <a:gd name="T30" fmla="*/ 147 w 157"/>
                  <a:gd name="T31" fmla="*/ 108 h 156"/>
                  <a:gd name="T32" fmla="*/ 143 w 157"/>
                  <a:gd name="T33" fmla="*/ 114 h 156"/>
                  <a:gd name="T34" fmla="*/ 132 w 157"/>
                  <a:gd name="T35" fmla="*/ 119 h 156"/>
                  <a:gd name="T36" fmla="*/ 136 w 157"/>
                  <a:gd name="T37" fmla="*/ 123 h 156"/>
                  <a:gd name="T38" fmla="*/ 134 w 157"/>
                  <a:gd name="T39" fmla="*/ 137 h 156"/>
                  <a:gd name="T40" fmla="*/ 138 w 157"/>
                  <a:gd name="T41" fmla="*/ 148 h 156"/>
                  <a:gd name="T42" fmla="*/ 145 w 157"/>
                  <a:gd name="T43" fmla="*/ 148 h 156"/>
                  <a:gd name="T44" fmla="*/ 140 w 157"/>
                  <a:gd name="T45" fmla="*/ 156 h 156"/>
                  <a:gd name="T46" fmla="*/ 130 w 157"/>
                  <a:gd name="T47" fmla="*/ 148 h 156"/>
                  <a:gd name="T48" fmla="*/ 122 w 157"/>
                  <a:gd name="T49" fmla="*/ 143 h 156"/>
                  <a:gd name="T50" fmla="*/ 111 w 157"/>
                  <a:gd name="T51" fmla="*/ 143 h 156"/>
                  <a:gd name="T52" fmla="*/ 107 w 157"/>
                  <a:gd name="T53" fmla="*/ 139 h 156"/>
                  <a:gd name="T54" fmla="*/ 101 w 157"/>
                  <a:gd name="T55" fmla="*/ 137 h 156"/>
                  <a:gd name="T56" fmla="*/ 91 w 157"/>
                  <a:gd name="T57" fmla="*/ 135 h 156"/>
                  <a:gd name="T58" fmla="*/ 83 w 157"/>
                  <a:gd name="T59" fmla="*/ 139 h 156"/>
                  <a:gd name="T60" fmla="*/ 82 w 157"/>
                  <a:gd name="T61" fmla="*/ 129 h 156"/>
                  <a:gd name="T62" fmla="*/ 80 w 157"/>
                  <a:gd name="T63" fmla="*/ 114 h 156"/>
                  <a:gd name="T64" fmla="*/ 76 w 157"/>
                  <a:gd name="T65" fmla="*/ 106 h 156"/>
                  <a:gd name="T66" fmla="*/ 68 w 157"/>
                  <a:gd name="T67" fmla="*/ 102 h 156"/>
                  <a:gd name="T68" fmla="*/ 58 w 157"/>
                  <a:gd name="T69" fmla="*/ 108 h 156"/>
                  <a:gd name="T70" fmla="*/ 51 w 157"/>
                  <a:gd name="T71" fmla="*/ 112 h 156"/>
                  <a:gd name="T72" fmla="*/ 41 w 157"/>
                  <a:gd name="T73" fmla="*/ 106 h 156"/>
                  <a:gd name="T74" fmla="*/ 37 w 157"/>
                  <a:gd name="T75" fmla="*/ 94 h 156"/>
                  <a:gd name="T76" fmla="*/ 27 w 157"/>
                  <a:gd name="T77" fmla="*/ 92 h 156"/>
                  <a:gd name="T78" fmla="*/ 16 w 157"/>
                  <a:gd name="T79" fmla="*/ 92 h 156"/>
                  <a:gd name="T80" fmla="*/ 4 w 157"/>
                  <a:gd name="T81" fmla="*/ 92 h 156"/>
                  <a:gd name="T82" fmla="*/ 2 w 157"/>
                  <a:gd name="T83" fmla="*/ 87 h 156"/>
                  <a:gd name="T84" fmla="*/ 12 w 157"/>
                  <a:gd name="T85" fmla="*/ 83 h 156"/>
                  <a:gd name="T86" fmla="*/ 18 w 157"/>
                  <a:gd name="T87" fmla="*/ 85 h 156"/>
                  <a:gd name="T88" fmla="*/ 27 w 157"/>
                  <a:gd name="T89" fmla="*/ 79 h 156"/>
                  <a:gd name="T90" fmla="*/ 33 w 157"/>
                  <a:gd name="T91" fmla="*/ 67 h 156"/>
                  <a:gd name="T92" fmla="*/ 37 w 157"/>
                  <a:gd name="T93" fmla="*/ 56 h 156"/>
                  <a:gd name="T94" fmla="*/ 45 w 157"/>
                  <a:gd name="T95" fmla="*/ 46 h 156"/>
                  <a:gd name="T96" fmla="*/ 49 w 157"/>
                  <a:gd name="T97" fmla="*/ 32 h 156"/>
                  <a:gd name="T98" fmla="*/ 53 w 157"/>
                  <a:gd name="T99" fmla="*/ 15 h 156"/>
                  <a:gd name="T100" fmla="*/ 56 w 157"/>
                  <a:gd name="T101" fmla="*/ 3 h 156"/>
                  <a:gd name="T102" fmla="*/ 66 w 157"/>
                  <a:gd name="T103" fmla="*/ 5 h 156"/>
                  <a:gd name="T104" fmla="*/ 76 w 157"/>
                  <a:gd name="T105" fmla="*/ 9 h 156"/>
                  <a:gd name="T106" fmla="*/ 85 w 157"/>
                  <a:gd name="T107" fmla="*/ 7 h 156"/>
                  <a:gd name="T108" fmla="*/ 95 w 157"/>
                  <a:gd name="T109" fmla="*/ 5 h 156"/>
                  <a:gd name="T110" fmla="*/ 105 w 157"/>
                  <a:gd name="T111"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56">
                    <a:moveTo>
                      <a:pt x="6" y="92"/>
                    </a:moveTo>
                    <a:lnTo>
                      <a:pt x="6" y="94"/>
                    </a:lnTo>
                    <a:lnTo>
                      <a:pt x="4" y="94"/>
                    </a:lnTo>
                    <a:lnTo>
                      <a:pt x="4" y="92"/>
                    </a:lnTo>
                    <a:lnTo>
                      <a:pt x="6" y="92"/>
                    </a:lnTo>
                    <a:close/>
                    <a:moveTo>
                      <a:pt x="140" y="61"/>
                    </a:moveTo>
                    <a:lnTo>
                      <a:pt x="140" y="63"/>
                    </a:lnTo>
                    <a:lnTo>
                      <a:pt x="138" y="63"/>
                    </a:lnTo>
                    <a:lnTo>
                      <a:pt x="138" y="61"/>
                    </a:lnTo>
                    <a:lnTo>
                      <a:pt x="140" y="61"/>
                    </a:lnTo>
                    <a:close/>
                    <a:moveTo>
                      <a:pt x="111" y="0"/>
                    </a:moveTo>
                    <a:lnTo>
                      <a:pt x="111" y="1"/>
                    </a:lnTo>
                    <a:lnTo>
                      <a:pt x="112" y="1"/>
                    </a:lnTo>
                    <a:lnTo>
                      <a:pt x="114" y="1"/>
                    </a:lnTo>
                    <a:lnTo>
                      <a:pt x="116" y="1"/>
                    </a:lnTo>
                    <a:lnTo>
                      <a:pt x="116" y="3"/>
                    </a:lnTo>
                    <a:lnTo>
                      <a:pt x="118" y="3"/>
                    </a:lnTo>
                    <a:lnTo>
                      <a:pt x="120" y="3"/>
                    </a:lnTo>
                    <a:lnTo>
                      <a:pt x="122" y="1"/>
                    </a:lnTo>
                    <a:lnTo>
                      <a:pt x="124" y="1"/>
                    </a:lnTo>
                    <a:lnTo>
                      <a:pt x="124" y="3"/>
                    </a:lnTo>
                    <a:lnTo>
                      <a:pt x="126" y="3"/>
                    </a:lnTo>
                    <a:lnTo>
                      <a:pt x="128" y="3"/>
                    </a:lnTo>
                    <a:lnTo>
                      <a:pt x="128" y="5"/>
                    </a:lnTo>
                    <a:lnTo>
                      <a:pt x="128" y="7"/>
                    </a:lnTo>
                    <a:lnTo>
                      <a:pt x="130" y="7"/>
                    </a:lnTo>
                    <a:lnTo>
                      <a:pt x="132" y="7"/>
                    </a:lnTo>
                    <a:lnTo>
                      <a:pt x="132" y="9"/>
                    </a:lnTo>
                    <a:lnTo>
                      <a:pt x="134" y="9"/>
                    </a:lnTo>
                    <a:lnTo>
                      <a:pt x="136" y="9"/>
                    </a:lnTo>
                    <a:lnTo>
                      <a:pt x="136" y="7"/>
                    </a:lnTo>
                    <a:lnTo>
                      <a:pt x="138" y="7"/>
                    </a:lnTo>
                    <a:lnTo>
                      <a:pt x="140" y="7"/>
                    </a:lnTo>
                    <a:lnTo>
                      <a:pt x="140" y="9"/>
                    </a:lnTo>
                    <a:lnTo>
                      <a:pt x="141" y="9"/>
                    </a:lnTo>
                    <a:lnTo>
                      <a:pt x="141" y="7"/>
                    </a:lnTo>
                    <a:lnTo>
                      <a:pt x="141" y="5"/>
                    </a:lnTo>
                    <a:lnTo>
                      <a:pt x="143" y="5"/>
                    </a:lnTo>
                    <a:lnTo>
                      <a:pt x="143" y="7"/>
                    </a:lnTo>
                    <a:lnTo>
                      <a:pt x="145" y="7"/>
                    </a:lnTo>
                    <a:lnTo>
                      <a:pt x="145" y="9"/>
                    </a:lnTo>
                    <a:lnTo>
                      <a:pt x="147" y="9"/>
                    </a:lnTo>
                    <a:lnTo>
                      <a:pt x="147" y="11"/>
                    </a:lnTo>
                    <a:lnTo>
                      <a:pt x="149" y="11"/>
                    </a:lnTo>
                    <a:lnTo>
                      <a:pt x="149" y="13"/>
                    </a:lnTo>
                    <a:lnTo>
                      <a:pt x="151" y="13"/>
                    </a:lnTo>
                    <a:lnTo>
                      <a:pt x="151" y="15"/>
                    </a:lnTo>
                    <a:lnTo>
                      <a:pt x="153" y="15"/>
                    </a:lnTo>
                    <a:lnTo>
                      <a:pt x="153" y="17"/>
                    </a:lnTo>
                    <a:lnTo>
                      <a:pt x="155" y="17"/>
                    </a:lnTo>
                    <a:lnTo>
                      <a:pt x="153" y="17"/>
                    </a:lnTo>
                    <a:lnTo>
                      <a:pt x="153" y="19"/>
                    </a:lnTo>
                    <a:lnTo>
                      <a:pt x="153" y="21"/>
                    </a:lnTo>
                    <a:lnTo>
                      <a:pt x="153" y="23"/>
                    </a:lnTo>
                    <a:lnTo>
                      <a:pt x="153" y="25"/>
                    </a:lnTo>
                    <a:lnTo>
                      <a:pt x="155" y="25"/>
                    </a:lnTo>
                    <a:lnTo>
                      <a:pt x="155" y="27"/>
                    </a:lnTo>
                    <a:lnTo>
                      <a:pt x="157" y="27"/>
                    </a:lnTo>
                    <a:lnTo>
                      <a:pt x="157" y="29"/>
                    </a:lnTo>
                    <a:lnTo>
                      <a:pt x="155" y="29"/>
                    </a:lnTo>
                    <a:lnTo>
                      <a:pt x="153" y="30"/>
                    </a:lnTo>
                    <a:lnTo>
                      <a:pt x="151" y="30"/>
                    </a:lnTo>
                    <a:lnTo>
                      <a:pt x="151" y="32"/>
                    </a:lnTo>
                    <a:lnTo>
                      <a:pt x="149" y="34"/>
                    </a:lnTo>
                    <a:lnTo>
                      <a:pt x="151" y="34"/>
                    </a:lnTo>
                    <a:lnTo>
                      <a:pt x="149" y="34"/>
                    </a:lnTo>
                    <a:lnTo>
                      <a:pt x="149" y="36"/>
                    </a:lnTo>
                    <a:lnTo>
                      <a:pt x="147" y="36"/>
                    </a:lnTo>
                    <a:lnTo>
                      <a:pt x="147" y="38"/>
                    </a:lnTo>
                    <a:lnTo>
                      <a:pt x="145" y="38"/>
                    </a:lnTo>
                    <a:lnTo>
                      <a:pt x="145" y="40"/>
                    </a:lnTo>
                    <a:lnTo>
                      <a:pt x="145" y="42"/>
                    </a:lnTo>
                    <a:lnTo>
                      <a:pt x="145" y="44"/>
                    </a:lnTo>
                    <a:lnTo>
                      <a:pt x="143" y="44"/>
                    </a:lnTo>
                    <a:lnTo>
                      <a:pt x="143" y="46"/>
                    </a:lnTo>
                    <a:lnTo>
                      <a:pt x="141" y="46"/>
                    </a:lnTo>
                    <a:lnTo>
                      <a:pt x="141" y="48"/>
                    </a:lnTo>
                    <a:lnTo>
                      <a:pt x="141" y="50"/>
                    </a:lnTo>
                    <a:lnTo>
                      <a:pt x="143" y="50"/>
                    </a:lnTo>
                    <a:lnTo>
                      <a:pt x="143" y="48"/>
                    </a:lnTo>
                    <a:lnTo>
                      <a:pt x="143" y="50"/>
                    </a:lnTo>
                    <a:lnTo>
                      <a:pt x="143" y="52"/>
                    </a:lnTo>
                    <a:lnTo>
                      <a:pt x="143" y="54"/>
                    </a:lnTo>
                    <a:lnTo>
                      <a:pt x="143" y="56"/>
                    </a:lnTo>
                    <a:lnTo>
                      <a:pt x="141" y="56"/>
                    </a:lnTo>
                    <a:lnTo>
                      <a:pt x="141" y="58"/>
                    </a:lnTo>
                    <a:lnTo>
                      <a:pt x="140" y="58"/>
                    </a:lnTo>
                    <a:lnTo>
                      <a:pt x="140" y="59"/>
                    </a:lnTo>
                    <a:lnTo>
                      <a:pt x="140" y="58"/>
                    </a:lnTo>
                    <a:lnTo>
                      <a:pt x="138" y="58"/>
                    </a:lnTo>
                    <a:lnTo>
                      <a:pt x="138" y="59"/>
                    </a:lnTo>
                    <a:lnTo>
                      <a:pt x="140" y="58"/>
                    </a:lnTo>
                    <a:lnTo>
                      <a:pt x="140" y="59"/>
                    </a:lnTo>
                    <a:lnTo>
                      <a:pt x="138" y="59"/>
                    </a:lnTo>
                    <a:lnTo>
                      <a:pt x="138" y="61"/>
                    </a:lnTo>
                    <a:lnTo>
                      <a:pt x="138" y="63"/>
                    </a:lnTo>
                    <a:lnTo>
                      <a:pt x="138" y="65"/>
                    </a:lnTo>
                    <a:lnTo>
                      <a:pt x="138" y="67"/>
                    </a:lnTo>
                    <a:lnTo>
                      <a:pt x="140" y="67"/>
                    </a:lnTo>
                    <a:lnTo>
                      <a:pt x="140" y="69"/>
                    </a:lnTo>
                    <a:lnTo>
                      <a:pt x="140" y="71"/>
                    </a:lnTo>
                    <a:lnTo>
                      <a:pt x="140" y="73"/>
                    </a:lnTo>
                    <a:lnTo>
                      <a:pt x="140" y="75"/>
                    </a:lnTo>
                    <a:lnTo>
                      <a:pt x="140" y="77"/>
                    </a:lnTo>
                    <a:lnTo>
                      <a:pt x="140" y="79"/>
                    </a:lnTo>
                    <a:lnTo>
                      <a:pt x="140" y="81"/>
                    </a:lnTo>
                    <a:lnTo>
                      <a:pt x="140" y="79"/>
                    </a:lnTo>
                    <a:lnTo>
                      <a:pt x="140" y="81"/>
                    </a:lnTo>
                    <a:lnTo>
                      <a:pt x="140" y="83"/>
                    </a:lnTo>
                    <a:lnTo>
                      <a:pt x="140" y="85"/>
                    </a:lnTo>
                    <a:lnTo>
                      <a:pt x="140" y="87"/>
                    </a:lnTo>
                    <a:lnTo>
                      <a:pt x="140" y="89"/>
                    </a:lnTo>
                    <a:lnTo>
                      <a:pt x="140" y="90"/>
                    </a:lnTo>
                    <a:lnTo>
                      <a:pt x="141" y="90"/>
                    </a:lnTo>
                    <a:lnTo>
                      <a:pt x="141" y="92"/>
                    </a:lnTo>
                    <a:lnTo>
                      <a:pt x="140" y="94"/>
                    </a:lnTo>
                    <a:lnTo>
                      <a:pt x="140" y="96"/>
                    </a:lnTo>
                    <a:lnTo>
                      <a:pt x="141" y="96"/>
                    </a:lnTo>
                    <a:lnTo>
                      <a:pt x="141" y="98"/>
                    </a:lnTo>
                    <a:lnTo>
                      <a:pt x="141" y="100"/>
                    </a:lnTo>
                    <a:lnTo>
                      <a:pt x="143" y="100"/>
                    </a:lnTo>
                    <a:lnTo>
                      <a:pt x="143" y="102"/>
                    </a:lnTo>
                    <a:lnTo>
                      <a:pt x="145" y="102"/>
                    </a:lnTo>
                    <a:lnTo>
                      <a:pt x="145" y="104"/>
                    </a:lnTo>
                    <a:lnTo>
                      <a:pt x="147" y="104"/>
                    </a:lnTo>
                    <a:lnTo>
                      <a:pt x="147" y="106"/>
                    </a:lnTo>
                    <a:lnTo>
                      <a:pt x="149" y="108"/>
                    </a:lnTo>
                    <a:lnTo>
                      <a:pt x="147" y="108"/>
                    </a:lnTo>
                    <a:lnTo>
                      <a:pt x="149" y="108"/>
                    </a:lnTo>
                    <a:lnTo>
                      <a:pt x="149" y="110"/>
                    </a:lnTo>
                    <a:lnTo>
                      <a:pt x="151" y="112"/>
                    </a:lnTo>
                    <a:lnTo>
                      <a:pt x="151" y="114"/>
                    </a:lnTo>
                    <a:lnTo>
                      <a:pt x="149" y="114"/>
                    </a:lnTo>
                    <a:lnTo>
                      <a:pt x="147" y="114"/>
                    </a:lnTo>
                    <a:lnTo>
                      <a:pt x="145" y="114"/>
                    </a:lnTo>
                    <a:lnTo>
                      <a:pt x="143" y="114"/>
                    </a:lnTo>
                    <a:lnTo>
                      <a:pt x="141" y="114"/>
                    </a:lnTo>
                    <a:lnTo>
                      <a:pt x="140" y="114"/>
                    </a:lnTo>
                    <a:lnTo>
                      <a:pt x="138" y="116"/>
                    </a:lnTo>
                    <a:lnTo>
                      <a:pt x="136" y="116"/>
                    </a:lnTo>
                    <a:lnTo>
                      <a:pt x="136" y="118"/>
                    </a:lnTo>
                    <a:lnTo>
                      <a:pt x="134" y="118"/>
                    </a:lnTo>
                    <a:lnTo>
                      <a:pt x="134" y="119"/>
                    </a:lnTo>
                    <a:lnTo>
                      <a:pt x="132" y="119"/>
                    </a:lnTo>
                    <a:lnTo>
                      <a:pt x="132" y="121"/>
                    </a:lnTo>
                    <a:lnTo>
                      <a:pt x="134" y="121"/>
                    </a:lnTo>
                    <a:lnTo>
                      <a:pt x="132" y="121"/>
                    </a:lnTo>
                    <a:lnTo>
                      <a:pt x="132" y="123"/>
                    </a:lnTo>
                    <a:lnTo>
                      <a:pt x="134" y="123"/>
                    </a:lnTo>
                    <a:lnTo>
                      <a:pt x="132" y="123"/>
                    </a:lnTo>
                    <a:lnTo>
                      <a:pt x="134" y="123"/>
                    </a:lnTo>
                    <a:lnTo>
                      <a:pt x="136" y="123"/>
                    </a:lnTo>
                    <a:lnTo>
                      <a:pt x="136" y="125"/>
                    </a:lnTo>
                    <a:lnTo>
                      <a:pt x="136" y="127"/>
                    </a:lnTo>
                    <a:lnTo>
                      <a:pt x="136" y="129"/>
                    </a:lnTo>
                    <a:lnTo>
                      <a:pt x="136" y="131"/>
                    </a:lnTo>
                    <a:lnTo>
                      <a:pt x="136" y="133"/>
                    </a:lnTo>
                    <a:lnTo>
                      <a:pt x="136" y="135"/>
                    </a:lnTo>
                    <a:lnTo>
                      <a:pt x="134" y="135"/>
                    </a:lnTo>
                    <a:lnTo>
                      <a:pt x="134" y="137"/>
                    </a:lnTo>
                    <a:lnTo>
                      <a:pt x="134" y="139"/>
                    </a:lnTo>
                    <a:lnTo>
                      <a:pt x="134" y="141"/>
                    </a:lnTo>
                    <a:lnTo>
                      <a:pt x="134" y="143"/>
                    </a:lnTo>
                    <a:lnTo>
                      <a:pt x="134" y="145"/>
                    </a:lnTo>
                    <a:lnTo>
                      <a:pt x="136" y="145"/>
                    </a:lnTo>
                    <a:lnTo>
                      <a:pt x="138" y="145"/>
                    </a:lnTo>
                    <a:lnTo>
                      <a:pt x="138" y="147"/>
                    </a:lnTo>
                    <a:lnTo>
                      <a:pt x="138" y="148"/>
                    </a:lnTo>
                    <a:lnTo>
                      <a:pt x="140" y="148"/>
                    </a:lnTo>
                    <a:lnTo>
                      <a:pt x="141" y="148"/>
                    </a:lnTo>
                    <a:lnTo>
                      <a:pt x="143" y="148"/>
                    </a:lnTo>
                    <a:lnTo>
                      <a:pt x="141" y="148"/>
                    </a:lnTo>
                    <a:lnTo>
                      <a:pt x="141" y="147"/>
                    </a:lnTo>
                    <a:lnTo>
                      <a:pt x="143" y="147"/>
                    </a:lnTo>
                    <a:lnTo>
                      <a:pt x="145" y="147"/>
                    </a:lnTo>
                    <a:lnTo>
                      <a:pt x="145" y="148"/>
                    </a:lnTo>
                    <a:lnTo>
                      <a:pt x="145" y="150"/>
                    </a:lnTo>
                    <a:lnTo>
                      <a:pt x="145" y="152"/>
                    </a:lnTo>
                    <a:lnTo>
                      <a:pt x="145" y="154"/>
                    </a:lnTo>
                    <a:lnTo>
                      <a:pt x="145" y="156"/>
                    </a:lnTo>
                    <a:lnTo>
                      <a:pt x="143" y="156"/>
                    </a:lnTo>
                    <a:lnTo>
                      <a:pt x="143" y="154"/>
                    </a:lnTo>
                    <a:lnTo>
                      <a:pt x="141" y="156"/>
                    </a:lnTo>
                    <a:lnTo>
                      <a:pt x="140" y="156"/>
                    </a:lnTo>
                    <a:lnTo>
                      <a:pt x="138" y="156"/>
                    </a:lnTo>
                    <a:lnTo>
                      <a:pt x="138" y="154"/>
                    </a:lnTo>
                    <a:lnTo>
                      <a:pt x="136" y="152"/>
                    </a:lnTo>
                    <a:lnTo>
                      <a:pt x="134" y="152"/>
                    </a:lnTo>
                    <a:lnTo>
                      <a:pt x="134" y="150"/>
                    </a:lnTo>
                    <a:lnTo>
                      <a:pt x="134" y="148"/>
                    </a:lnTo>
                    <a:lnTo>
                      <a:pt x="132" y="148"/>
                    </a:lnTo>
                    <a:lnTo>
                      <a:pt x="130" y="148"/>
                    </a:lnTo>
                    <a:lnTo>
                      <a:pt x="130" y="147"/>
                    </a:lnTo>
                    <a:lnTo>
                      <a:pt x="128" y="147"/>
                    </a:lnTo>
                    <a:lnTo>
                      <a:pt x="126" y="147"/>
                    </a:lnTo>
                    <a:lnTo>
                      <a:pt x="126" y="145"/>
                    </a:lnTo>
                    <a:lnTo>
                      <a:pt x="124" y="143"/>
                    </a:lnTo>
                    <a:lnTo>
                      <a:pt x="124" y="141"/>
                    </a:lnTo>
                    <a:lnTo>
                      <a:pt x="122" y="141"/>
                    </a:lnTo>
                    <a:lnTo>
                      <a:pt x="122" y="143"/>
                    </a:lnTo>
                    <a:lnTo>
                      <a:pt x="122" y="145"/>
                    </a:lnTo>
                    <a:lnTo>
                      <a:pt x="120" y="145"/>
                    </a:lnTo>
                    <a:lnTo>
                      <a:pt x="118" y="145"/>
                    </a:lnTo>
                    <a:lnTo>
                      <a:pt x="116" y="145"/>
                    </a:lnTo>
                    <a:lnTo>
                      <a:pt x="114" y="145"/>
                    </a:lnTo>
                    <a:lnTo>
                      <a:pt x="112" y="145"/>
                    </a:lnTo>
                    <a:lnTo>
                      <a:pt x="112" y="143"/>
                    </a:lnTo>
                    <a:lnTo>
                      <a:pt x="111" y="143"/>
                    </a:lnTo>
                    <a:lnTo>
                      <a:pt x="109" y="143"/>
                    </a:lnTo>
                    <a:lnTo>
                      <a:pt x="109" y="141"/>
                    </a:lnTo>
                    <a:lnTo>
                      <a:pt x="107" y="139"/>
                    </a:lnTo>
                    <a:lnTo>
                      <a:pt x="109" y="139"/>
                    </a:lnTo>
                    <a:lnTo>
                      <a:pt x="107" y="139"/>
                    </a:lnTo>
                    <a:lnTo>
                      <a:pt x="109" y="139"/>
                    </a:lnTo>
                    <a:lnTo>
                      <a:pt x="109" y="137"/>
                    </a:lnTo>
                    <a:lnTo>
                      <a:pt x="107" y="139"/>
                    </a:lnTo>
                    <a:lnTo>
                      <a:pt x="105" y="139"/>
                    </a:lnTo>
                    <a:lnTo>
                      <a:pt x="103" y="139"/>
                    </a:lnTo>
                    <a:lnTo>
                      <a:pt x="101" y="139"/>
                    </a:lnTo>
                    <a:lnTo>
                      <a:pt x="101" y="141"/>
                    </a:lnTo>
                    <a:lnTo>
                      <a:pt x="101" y="139"/>
                    </a:lnTo>
                    <a:lnTo>
                      <a:pt x="99" y="139"/>
                    </a:lnTo>
                    <a:lnTo>
                      <a:pt x="101" y="139"/>
                    </a:lnTo>
                    <a:lnTo>
                      <a:pt x="101" y="137"/>
                    </a:lnTo>
                    <a:lnTo>
                      <a:pt x="99" y="137"/>
                    </a:lnTo>
                    <a:lnTo>
                      <a:pt x="97" y="137"/>
                    </a:lnTo>
                    <a:lnTo>
                      <a:pt x="97" y="135"/>
                    </a:lnTo>
                    <a:lnTo>
                      <a:pt x="97" y="137"/>
                    </a:lnTo>
                    <a:lnTo>
                      <a:pt x="95" y="137"/>
                    </a:lnTo>
                    <a:lnTo>
                      <a:pt x="93" y="137"/>
                    </a:lnTo>
                    <a:lnTo>
                      <a:pt x="93" y="135"/>
                    </a:lnTo>
                    <a:lnTo>
                      <a:pt x="91" y="135"/>
                    </a:lnTo>
                    <a:lnTo>
                      <a:pt x="91" y="137"/>
                    </a:lnTo>
                    <a:lnTo>
                      <a:pt x="89" y="137"/>
                    </a:lnTo>
                    <a:lnTo>
                      <a:pt x="87" y="137"/>
                    </a:lnTo>
                    <a:lnTo>
                      <a:pt x="85" y="137"/>
                    </a:lnTo>
                    <a:lnTo>
                      <a:pt x="83" y="137"/>
                    </a:lnTo>
                    <a:lnTo>
                      <a:pt x="83" y="139"/>
                    </a:lnTo>
                    <a:lnTo>
                      <a:pt x="82" y="139"/>
                    </a:lnTo>
                    <a:lnTo>
                      <a:pt x="83" y="139"/>
                    </a:lnTo>
                    <a:lnTo>
                      <a:pt x="83" y="137"/>
                    </a:lnTo>
                    <a:lnTo>
                      <a:pt x="82" y="137"/>
                    </a:lnTo>
                    <a:lnTo>
                      <a:pt x="82" y="135"/>
                    </a:lnTo>
                    <a:lnTo>
                      <a:pt x="83" y="135"/>
                    </a:lnTo>
                    <a:lnTo>
                      <a:pt x="83" y="133"/>
                    </a:lnTo>
                    <a:lnTo>
                      <a:pt x="83" y="131"/>
                    </a:lnTo>
                    <a:lnTo>
                      <a:pt x="83" y="129"/>
                    </a:lnTo>
                    <a:lnTo>
                      <a:pt x="82" y="129"/>
                    </a:lnTo>
                    <a:lnTo>
                      <a:pt x="82" y="127"/>
                    </a:lnTo>
                    <a:lnTo>
                      <a:pt x="80" y="125"/>
                    </a:lnTo>
                    <a:lnTo>
                      <a:pt x="80" y="123"/>
                    </a:lnTo>
                    <a:lnTo>
                      <a:pt x="80" y="121"/>
                    </a:lnTo>
                    <a:lnTo>
                      <a:pt x="80" y="119"/>
                    </a:lnTo>
                    <a:lnTo>
                      <a:pt x="80" y="118"/>
                    </a:lnTo>
                    <a:lnTo>
                      <a:pt x="80" y="116"/>
                    </a:lnTo>
                    <a:lnTo>
                      <a:pt x="80" y="114"/>
                    </a:lnTo>
                    <a:lnTo>
                      <a:pt x="80" y="112"/>
                    </a:lnTo>
                    <a:lnTo>
                      <a:pt x="78" y="112"/>
                    </a:lnTo>
                    <a:lnTo>
                      <a:pt x="78" y="110"/>
                    </a:lnTo>
                    <a:lnTo>
                      <a:pt x="80" y="110"/>
                    </a:lnTo>
                    <a:lnTo>
                      <a:pt x="80" y="108"/>
                    </a:lnTo>
                    <a:lnTo>
                      <a:pt x="80" y="106"/>
                    </a:lnTo>
                    <a:lnTo>
                      <a:pt x="78" y="106"/>
                    </a:lnTo>
                    <a:lnTo>
                      <a:pt x="76" y="106"/>
                    </a:lnTo>
                    <a:lnTo>
                      <a:pt x="74" y="106"/>
                    </a:lnTo>
                    <a:lnTo>
                      <a:pt x="72" y="106"/>
                    </a:lnTo>
                    <a:lnTo>
                      <a:pt x="70" y="106"/>
                    </a:lnTo>
                    <a:lnTo>
                      <a:pt x="68" y="106"/>
                    </a:lnTo>
                    <a:lnTo>
                      <a:pt x="68" y="104"/>
                    </a:lnTo>
                    <a:lnTo>
                      <a:pt x="68" y="102"/>
                    </a:lnTo>
                    <a:lnTo>
                      <a:pt x="70" y="102"/>
                    </a:lnTo>
                    <a:lnTo>
                      <a:pt x="68" y="102"/>
                    </a:lnTo>
                    <a:lnTo>
                      <a:pt x="66" y="102"/>
                    </a:lnTo>
                    <a:lnTo>
                      <a:pt x="64" y="102"/>
                    </a:lnTo>
                    <a:lnTo>
                      <a:pt x="62" y="102"/>
                    </a:lnTo>
                    <a:lnTo>
                      <a:pt x="60" y="102"/>
                    </a:lnTo>
                    <a:lnTo>
                      <a:pt x="60" y="104"/>
                    </a:lnTo>
                    <a:lnTo>
                      <a:pt x="60" y="106"/>
                    </a:lnTo>
                    <a:lnTo>
                      <a:pt x="60" y="108"/>
                    </a:lnTo>
                    <a:lnTo>
                      <a:pt x="58" y="108"/>
                    </a:lnTo>
                    <a:lnTo>
                      <a:pt x="58" y="110"/>
                    </a:lnTo>
                    <a:lnTo>
                      <a:pt x="58" y="112"/>
                    </a:lnTo>
                    <a:lnTo>
                      <a:pt x="56" y="112"/>
                    </a:lnTo>
                    <a:lnTo>
                      <a:pt x="54" y="112"/>
                    </a:lnTo>
                    <a:lnTo>
                      <a:pt x="54" y="110"/>
                    </a:lnTo>
                    <a:lnTo>
                      <a:pt x="53" y="110"/>
                    </a:lnTo>
                    <a:lnTo>
                      <a:pt x="53" y="112"/>
                    </a:lnTo>
                    <a:lnTo>
                      <a:pt x="51" y="112"/>
                    </a:lnTo>
                    <a:lnTo>
                      <a:pt x="49" y="112"/>
                    </a:lnTo>
                    <a:lnTo>
                      <a:pt x="47" y="112"/>
                    </a:lnTo>
                    <a:lnTo>
                      <a:pt x="45" y="112"/>
                    </a:lnTo>
                    <a:lnTo>
                      <a:pt x="43" y="112"/>
                    </a:lnTo>
                    <a:lnTo>
                      <a:pt x="43" y="110"/>
                    </a:lnTo>
                    <a:lnTo>
                      <a:pt x="41" y="110"/>
                    </a:lnTo>
                    <a:lnTo>
                      <a:pt x="41" y="108"/>
                    </a:lnTo>
                    <a:lnTo>
                      <a:pt x="41" y="106"/>
                    </a:lnTo>
                    <a:lnTo>
                      <a:pt x="39" y="106"/>
                    </a:lnTo>
                    <a:lnTo>
                      <a:pt x="39" y="104"/>
                    </a:lnTo>
                    <a:lnTo>
                      <a:pt x="39" y="102"/>
                    </a:lnTo>
                    <a:lnTo>
                      <a:pt x="37" y="102"/>
                    </a:lnTo>
                    <a:lnTo>
                      <a:pt x="37" y="100"/>
                    </a:lnTo>
                    <a:lnTo>
                      <a:pt x="37" y="98"/>
                    </a:lnTo>
                    <a:lnTo>
                      <a:pt x="37" y="96"/>
                    </a:lnTo>
                    <a:lnTo>
                      <a:pt x="37" y="94"/>
                    </a:lnTo>
                    <a:lnTo>
                      <a:pt x="35" y="94"/>
                    </a:lnTo>
                    <a:lnTo>
                      <a:pt x="37" y="94"/>
                    </a:lnTo>
                    <a:lnTo>
                      <a:pt x="35" y="94"/>
                    </a:lnTo>
                    <a:lnTo>
                      <a:pt x="33" y="94"/>
                    </a:lnTo>
                    <a:lnTo>
                      <a:pt x="33" y="92"/>
                    </a:lnTo>
                    <a:lnTo>
                      <a:pt x="31" y="92"/>
                    </a:lnTo>
                    <a:lnTo>
                      <a:pt x="29" y="92"/>
                    </a:lnTo>
                    <a:lnTo>
                      <a:pt x="27" y="92"/>
                    </a:lnTo>
                    <a:lnTo>
                      <a:pt x="25" y="92"/>
                    </a:lnTo>
                    <a:lnTo>
                      <a:pt x="24" y="92"/>
                    </a:lnTo>
                    <a:lnTo>
                      <a:pt x="24" y="94"/>
                    </a:lnTo>
                    <a:lnTo>
                      <a:pt x="22" y="94"/>
                    </a:lnTo>
                    <a:lnTo>
                      <a:pt x="20" y="94"/>
                    </a:lnTo>
                    <a:lnTo>
                      <a:pt x="18" y="94"/>
                    </a:lnTo>
                    <a:lnTo>
                      <a:pt x="16" y="94"/>
                    </a:lnTo>
                    <a:lnTo>
                      <a:pt x="16" y="92"/>
                    </a:lnTo>
                    <a:lnTo>
                      <a:pt x="14" y="92"/>
                    </a:lnTo>
                    <a:lnTo>
                      <a:pt x="12" y="92"/>
                    </a:lnTo>
                    <a:lnTo>
                      <a:pt x="10" y="92"/>
                    </a:lnTo>
                    <a:lnTo>
                      <a:pt x="10" y="94"/>
                    </a:lnTo>
                    <a:lnTo>
                      <a:pt x="8" y="94"/>
                    </a:lnTo>
                    <a:lnTo>
                      <a:pt x="8" y="92"/>
                    </a:lnTo>
                    <a:lnTo>
                      <a:pt x="6" y="92"/>
                    </a:lnTo>
                    <a:lnTo>
                      <a:pt x="4" y="92"/>
                    </a:lnTo>
                    <a:lnTo>
                      <a:pt x="4" y="94"/>
                    </a:lnTo>
                    <a:lnTo>
                      <a:pt x="2" y="94"/>
                    </a:lnTo>
                    <a:lnTo>
                      <a:pt x="0" y="94"/>
                    </a:lnTo>
                    <a:lnTo>
                      <a:pt x="0" y="92"/>
                    </a:lnTo>
                    <a:lnTo>
                      <a:pt x="2" y="92"/>
                    </a:lnTo>
                    <a:lnTo>
                      <a:pt x="2" y="90"/>
                    </a:lnTo>
                    <a:lnTo>
                      <a:pt x="2" y="89"/>
                    </a:lnTo>
                    <a:lnTo>
                      <a:pt x="2" y="87"/>
                    </a:lnTo>
                    <a:lnTo>
                      <a:pt x="2" y="85"/>
                    </a:lnTo>
                    <a:lnTo>
                      <a:pt x="4" y="85"/>
                    </a:lnTo>
                    <a:lnTo>
                      <a:pt x="6" y="83"/>
                    </a:lnTo>
                    <a:lnTo>
                      <a:pt x="8" y="83"/>
                    </a:lnTo>
                    <a:lnTo>
                      <a:pt x="8" y="85"/>
                    </a:lnTo>
                    <a:lnTo>
                      <a:pt x="10" y="85"/>
                    </a:lnTo>
                    <a:lnTo>
                      <a:pt x="12" y="85"/>
                    </a:lnTo>
                    <a:lnTo>
                      <a:pt x="12" y="83"/>
                    </a:lnTo>
                    <a:lnTo>
                      <a:pt x="12" y="81"/>
                    </a:lnTo>
                    <a:lnTo>
                      <a:pt x="14" y="81"/>
                    </a:lnTo>
                    <a:lnTo>
                      <a:pt x="14" y="83"/>
                    </a:lnTo>
                    <a:lnTo>
                      <a:pt x="14" y="81"/>
                    </a:lnTo>
                    <a:lnTo>
                      <a:pt x="16" y="81"/>
                    </a:lnTo>
                    <a:lnTo>
                      <a:pt x="18" y="81"/>
                    </a:lnTo>
                    <a:lnTo>
                      <a:pt x="18" y="83"/>
                    </a:lnTo>
                    <a:lnTo>
                      <a:pt x="18" y="85"/>
                    </a:lnTo>
                    <a:lnTo>
                      <a:pt x="20" y="85"/>
                    </a:lnTo>
                    <a:lnTo>
                      <a:pt x="22" y="85"/>
                    </a:lnTo>
                    <a:lnTo>
                      <a:pt x="22" y="83"/>
                    </a:lnTo>
                    <a:lnTo>
                      <a:pt x="24" y="83"/>
                    </a:lnTo>
                    <a:lnTo>
                      <a:pt x="24" y="81"/>
                    </a:lnTo>
                    <a:lnTo>
                      <a:pt x="25" y="81"/>
                    </a:lnTo>
                    <a:lnTo>
                      <a:pt x="25" y="79"/>
                    </a:lnTo>
                    <a:lnTo>
                      <a:pt x="27" y="79"/>
                    </a:lnTo>
                    <a:lnTo>
                      <a:pt x="29" y="77"/>
                    </a:lnTo>
                    <a:lnTo>
                      <a:pt x="31" y="77"/>
                    </a:lnTo>
                    <a:lnTo>
                      <a:pt x="31" y="75"/>
                    </a:lnTo>
                    <a:lnTo>
                      <a:pt x="31" y="73"/>
                    </a:lnTo>
                    <a:lnTo>
                      <a:pt x="33" y="73"/>
                    </a:lnTo>
                    <a:lnTo>
                      <a:pt x="33" y="71"/>
                    </a:lnTo>
                    <a:lnTo>
                      <a:pt x="33" y="69"/>
                    </a:lnTo>
                    <a:lnTo>
                      <a:pt x="33" y="67"/>
                    </a:lnTo>
                    <a:lnTo>
                      <a:pt x="33" y="65"/>
                    </a:lnTo>
                    <a:lnTo>
                      <a:pt x="33" y="63"/>
                    </a:lnTo>
                    <a:lnTo>
                      <a:pt x="33" y="61"/>
                    </a:lnTo>
                    <a:lnTo>
                      <a:pt x="35" y="61"/>
                    </a:lnTo>
                    <a:lnTo>
                      <a:pt x="35" y="59"/>
                    </a:lnTo>
                    <a:lnTo>
                      <a:pt x="35" y="58"/>
                    </a:lnTo>
                    <a:lnTo>
                      <a:pt x="37" y="58"/>
                    </a:lnTo>
                    <a:lnTo>
                      <a:pt x="37" y="56"/>
                    </a:lnTo>
                    <a:lnTo>
                      <a:pt x="39" y="56"/>
                    </a:lnTo>
                    <a:lnTo>
                      <a:pt x="39" y="54"/>
                    </a:lnTo>
                    <a:lnTo>
                      <a:pt x="41" y="54"/>
                    </a:lnTo>
                    <a:lnTo>
                      <a:pt x="43" y="54"/>
                    </a:lnTo>
                    <a:lnTo>
                      <a:pt x="43" y="52"/>
                    </a:lnTo>
                    <a:lnTo>
                      <a:pt x="45" y="50"/>
                    </a:lnTo>
                    <a:lnTo>
                      <a:pt x="45" y="48"/>
                    </a:lnTo>
                    <a:lnTo>
                      <a:pt x="45" y="46"/>
                    </a:lnTo>
                    <a:lnTo>
                      <a:pt x="45" y="44"/>
                    </a:lnTo>
                    <a:lnTo>
                      <a:pt x="47" y="42"/>
                    </a:lnTo>
                    <a:lnTo>
                      <a:pt x="47" y="40"/>
                    </a:lnTo>
                    <a:lnTo>
                      <a:pt x="47" y="38"/>
                    </a:lnTo>
                    <a:lnTo>
                      <a:pt x="47" y="36"/>
                    </a:lnTo>
                    <a:lnTo>
                      <a:pt x="47" y="34"/>
                    </a:lnTo>
                    <a:lnTo>
                      <a:pt x="47" y="32"/>
                    </a:lnTo>
                    <a:lnTo>
                      <a:pt x="49" y="32"/>
                    </a:lnTo>
                    <a:lnTo>
                      <a:pt x="49" y="29"/>
                    </a:lnTo>
                    <a:lnTo>
                      <a:pt x="49" y="27"/>
                    </a:lnTo>
                    <a:lnTo>
                      <a:pt x="49" y="25"/>
                    </a:lnTo>
                    <a:lnTo>
                      <a:pt x="51" y="23"/>
                    </a:lnTo>
                    <a:lnTo>
                      <a:pt x="51" y="21"/>
                    </a:lnTo>
                    <a:lnTo>
                      <a:pt x="53" y="19"/>
                    </a:lnTo>
                    <a:lnTo>
                      <a:pt x="53" y="17"/>
                    </a:lnTo>
                    <a:lnTo>
                      <a:pt x="53" y="15"/>
                    </a:lnTo>
                    <a:lnTo>
                      <a:pt x="53" y="13"/>
                    </a:lnTo>
                    <a:lnTo>
                      <a:pt x="53" y="11"/>
                    </a:lnTo>
                    <a:lnTo>
                      <a:pt x="53" y="9"/>
                    </a:lnTo>
                    <a:lnTo>
                      <a:pt x="54" y="9"/>
                    </a:lnTo>
                    <a:lnTo>
                      <a:pt x="54" y="7"/>
                    </a:lnTo>
                    <a:lnTo>
                      <a:pt x="54" y="5"/>
                    </a:lnTo>
                    <a:lnTo>
                      <a:pt x="56" y="5"/>
                    </a:lnTo>
                    <a:lnTo>
                      <a:pt x="56" y="3"/>
                    </a:lnTo>
                    <a:lnTo>
                      <a:pt x="58" y="3"/>
                    </a:lnTo>
                    <a:lnTo>
                      <a:pt x="58" y="1"/>
                    </a:lnTo>
                    <a:lnTo>
                      <a:pt x="60" y="1"/>
                    </a:lnTo>
                    <a:lnTo>
                      <a:pt x="62" y="1"/>
                    </a:lnTo>
                    <a:lnTo>
                      <a:pt x="62" y="3"/>
                    </a:lnTo>
                    <a:lnTo>
                      <a:pt x="64" y="3"/>
                    </a:lnTo>
                    <a:lnTo>
                      <a:pt x="66" y="3"/>
                    </a:lnTo>
                    <a:lnTo>
                      <a:pt x="66" y="5"/>
                    </a:lnTo>
                    <a:lnTo>
                      <a:pt x="68" y="5"/>
                    </a:lnTo>
                    <a:lnTo>
                      <a:pt x="68" y="7"/>
                    </a:lnTo>
                    <a:lnTo>
                      <a:pt x="68" y="9"/>
                    </a:lnTo>
                    <a:lnTo>
                      <a:pt x="70" y="7"/>
                    </a:lnTo>
                    <a:lnTo>
                      <a:pt x="72" y="7"/>
                    </a:lnTo>
                    <a:lnTo>
                      <a:pt x="72" y="9"/>
                    </a:lnTo>
                    <a:lnTo>
                      <a:pt x="74" y="9"/>
                    </a:lnTo>
                    <a:lnTo>
                      <a:pt x="76" y="9"/>
                    </a:lnTo>
                    <a:lnTo>
                      <a:pt x="78" y="9"/>
                    </a:lnTo>
                    <a:lnTo>
                      <a:pt x="80" y="9"/>
                    </a:lnTo>
                    <a:lnTo>
                      <a:pt x="82" y="9"/>
                    </a:lnTo>
                    <a:lnTo>
                      <a:pt x="82" y="11"/>
                    </a:lnTo>
                    <a:lnTo>
                      <a:pt x="83" y="11"/>
                    </a:lnTo>
                    <a:lnTo>
                      <a:pt x="85" y="11"/>
                    </a:lnTo>
                    <a:lnTo>
                      <a:pt x="85" y="9"/>
                    </a:lnTo>
                    <a:lnTo>
                      <a:pt x="85" y="7"/>
                    </a:lnTo>
                    <a:lnTo>
                      <a:pt x="87" y="7"/>
                    </a:lnTo>
                    <a:lnTo>
                      <a:pt x="87" y="5"/>
                    </a:lnTo>
                    <a:lnTo>
                      <a:pt x="89" y="5"/>
                    </a:lnTo>
                    <a:lnTo>
                      <a:pt x="91" y="5"/>
                    </a:lnTo>
                    <a:lnTo>
                      <a:pt x="91" y="7"/>
                    </a:lnTo>
                    <a:lnTo>
                      <a:pt x="93" y="7"/>
                    </a:lnTo>
                    <a:lnTo>
                      <a:pt x="93" y="5"/>
                    </a:lnTo>
                    <a:lnTo>
                      <a:pt x="95" y="5"/>
                    </a:lnTo>
                    <a:lnTo>
                      <a:pt x="97" y="5"/>
                    </a:lnTo>
                    <a:lnTo>
                      <a:pt x="97" y="3"/>
                    </a:lnTo>
                    <a:lnTo>
                      <a:pt x="99" y="3"/>
                    </a:lnTo>
                    <a:lnTo>
                      <a:pt x="101" y="3"/>
                    </a:lnTo>
                    <a:lnTo>
                      <a:pt x="101" y="1"/>
                    </a:lnTo>
                    <a:lnTo>
                      <a:pt x="101" y="3"/>
                    </a:lnTo>
                    <a:lnTo>
                      <a:pt x="103" y="3"/>
                    </a:lnTo>
                    <a:lnTo>
                      <a:pt x="105" y="3"/>
                    </a:lnTo>
                    <a:lnTo>
                      <a:pt x="107" y="3"/>
                    </a:lnTo>
                    <a:lnTo>
                      <a:pt x="109" y="3"/>
                    </a:lnTo>
                    <a:lnTo>
                      <a:pt x="109" y="1"/>
                    </a:lnTo>
                    <a:lnTo>
                      <a:pt x="109" y="0"/>
                    </a:lnTo>
                    <a:lnTo>
                      <a:pt x="109" y="1"/>
                    </a:lnTo>
                    <a:lnTo>
                      <a:pt x="111"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4" name="Freeform 1569"/>
              <p:cNvSpPr>
                <a:spLocks/>
              </p:cNvSpPr>
              <p:nvPr/>
            </p:nvSpPr>
            <p:spPr bwMode="gray">
              <a:xfrm>
                <a:off x="4684126" y="2064702"/>
                <a:ext cx="12563" cy="16429"/>
              </a:xfrm>
              <a:custGeom>
                <a:avLst/>
                <a:gdLst>
                  <a:gd name="T0" fmla="*/ 6 w 13"/>
                  <a:gd name="T1" fmla="*/ 13 h 17"/>
                  <a:gd name="T2" fmla="*/ 6 w 13"/>
                  <a:gd name="T3" fmla="*/ 13 h 17"/>
                  <a:gd name="T4" fmla="*/ 6 w 13"/>
                  <a:gd name="T5" fmla="*/ 15 h 17"/>
                  <a:gd name="T6" fmla="*/ 6 w 13"/>
                  <a:gd name="T7" fmla="*/ 15 h 17"/>
                  <a:gd name="T8" fmla="*/ 4 w 13"/>
                  <a:gd name="T9" fmla="*/ 15 h 17"/>
                  <a:gd name="T10" fmla="*/ 4 w 13"/>
                  <a:gd name="T11" fmla="*/ 15 h 17"/>
                  <a:gd name="T12" fmla="*/ 4 w 13"/>
                  <a:gd name="T13" fmla="*/ 17 h 17"/>
                  <a:gd name="T14" fmla="*/ 2 w 13"/>
                  <a:gd name="T15" fmla="*/ 17 h 17"/>
                  <a:gd name="T16" fmla="*/ 2 w 13"/>
                  <a:gd name="T17" fmla="*/ 15 h 17"/>
                  <a:gd name="T18" fmla="*/ 2 w 13"/>
                  <a:gd name="T19" fmla="*/ 15 h 17"/>
                  <a:gd name="T20" fmla="*/ 0 w 13"/>
                  <a:gd name="T21" fmla="*/ 15 h 17"/>
                  <a:gd name="T22" fmla="*/ 0 w 13"/>
                  <a:gd name="T23" fmla="*/ 15 h 17"/>
                  <a:gd name="T24" fmla="*/ 2 w 13"/>
                  <a:gd name="T25" fmla="*/ 15 h 17"/>
                  <a:gd name="T26" fmla="*/ 2 w 13"/>
                  <a:gd name="T27" fmla="*/ 15 h 17"/>
                  <a:gd name="T28" fmla="*/ 2 w 13"/>
                  <a:gd name="T29" fmla="*/ 13 h 17"/>
                  <a:gd name="T30" fmla="*/ 2 w 13"/>
                  <a:gd name="T31" fmla="*/ 13 h 17"/>
                  <a:gd name="T32" fmla="*/ 2 w 13"/>
                  <a:gd name="T33" fmla="*/ 11 h 17"/>
                  <a:gd name="T34" fmla="*/ 4 w 13"/>
                  <a:gd name="T35" fmla="*/ 11 h 17"/>
                  <a:gd name="T36" fmla="*/ 4 w 13"/>
                  <a:gd name="T37" fmla="*/ 9 h 17"/>
                  <a:gd name="T38" fmla="*/ 4 w 13"/>
                  <a:gd name="T39" fmla="*/ 7 h 17"/>
                  <a:gd name="T40" fmla="*/ 4 w 13"/>
                  <a:gd name="T41" fmla="*/ 7 h 17"/>
                  <a:gd name="T42" fmla="*/ 4 w 13"/>
                  <a:gd name="T43" fmla="*/ 7 h 17"/>
                  <a:gd name="T44" fmla="*/ 4 w 13"/>
                  <a:gd name="T45" fmla="*/ 7 h 17"/>
                  <a:gd name="T46" fmla="*/ 6 w 13"/>
                  <a:gd name="T47" fmla="*/ 7 h 17"/>
                  <a:gd name="T48" fmla="*/ 6 w 13"/>
                  <a:gd name="T49" fmla="*/ 7 h 17"/>
                  <a:gd name="T50" fmla="*/ 6 w 13"/>
                  <a:gd name="T51" fmla="*/ 5 h 17"/>
                  <a:gd name="T52" fmla="*/ 6 w 13"/>
                  <a:gd name="T53" fmla="*/ 5 h 17"/>
                  <a:gd name="T54" fmla="*/ 6 w 13"/>
                  <a:gd name="T55" fmla="*/ 3 h 17"/>
                  <a:gd name="T56" fmla="*/ 6 w 13"/>
                  <a:gd name="T57" fmla="*/ 3 h 17"/>
                  <a:gd name="T58" fmla="*/ 8 w 13"/>
                  <a:gd name="T59" fmla="*/ 1 h 17"/>
                  <a:gd name="T60" fmla="*/ 8 w 13"/>
                  <a:gd name="T61" fmla="*/ 1 h 17"/>
                  <a:gd name="T62" fmla="*/ 8 w 13"/>
                  <a:gd name="T63" fmla="*/ 0 h 17"/>
                  <a:gd name="T64" fmla="*/ 8 w 13"/>
                  <a:gd name="T65" fmla="*/ 1 h 17"/>
                  <a:gd name="T66" fmla="*/ 10 w 13"/>
                  <a:gd name="T67" fmla="*/ 1 h 17"/>
                  <a:gd name="T68" fmla="*/ 10 w 13"/>
                  <a:gd name="T69" fmla="*/ 1 h 17"/>
                  <a:gd name="T70" fmla="*/ 10 w 13"/>
                  <a:gd name="T71" fmla="*/ 0 h 17"/>
                  <a:gd name="T72" fmla="*/ 11 w 13"/>
                  <a:gd name="T73" fmla="*/ 1 h 17"/>
                  <a:gd name="T74" fmla="*/ 11 w 13"/>
                  <a:gd name="T75" fmla="*/ 1 h 17"/>
                  <a:gd name="T76" fmla="*/ 11 w 13"/>
                  <a:gd name="T77" fmla="*/ 1 h 17"/>
                  <a:gd name="T78" fmla="*/ 11 w 13"/>
                  <a:gd name="T79" fmla="*/ 1 h 17"/>
                  <a:gd name="T80" fmla="*/ 11 w 13"/>
                  <a:gd name="T81" fmla="*/ 1 h 17"/>
                  <a:gd name="T82" fmla="*/ 11 w 13"/>
                  <a:gd name="T83" fmla="*/ 1 h 17"/>
                  <a:gd name="T84" fmla="*/ 11 w 13"/>
                  <a:gd name="T85" fmla="*/ 3 h 17"/>
                  <a:gd name="T86" fmla="*/ 11 w 13"/>
                  <a:gd name="T87" fmla="*/ 3 h 17"/>
                  <a:gd name="T88" fmla="*/ 11 w 13"/>
                  <a:gd name="T89" fmla="*/ 3 h 17"/>
                  <a:gd name="T90" fmla="*/ 13 w 13"/>
                  <a:gd name="T91" fmla="*/ 3 h 17"/>
                  <a:gd name="T92" fmla="*/ 13 w 13"/>
                  <a:gd name="T93" fmla="*/ 3 h 17"/>
                  <a:gd name="T94" fmla="*/ 13 w 13"/>
                  <a:gd name="T95" fmla="*/ 5 h 17"/>
                  <a:gd name="T96" fmla="*/ 11 w 13"/>
                  <a:gd name="T97" fmla="*/ 5 h 17"/>
                  <a:gd name="T98" fmla="*/ 11 w 13"/>
                  <a:gd name="T99" fmla="*/ 7 h 17"/>
                  <a:gd name="T100" fmla="*/ 11 w 13"/>
                  <a:gd name="T101" fmla="*/ 7 h 17"/>
                  <a:gd name="T102" fmla="*/ 10 w 13"/>
                  <a:gd name="T103" fmla="*/ 7 h 17"/>
                  <a:gd name="T104" fmla="*/ 11 w 13"/>
                  <a:gd name="T105" fmla="*/ 9 h 17"/>
                  <a:gd name="T106" fmla="*/ 10 w 13"/>
                  <a:gd name="T107" fmla="*/ 9 h 17"/>
                  <a:gd name="T108" fmla="*/ 10 w 13"/>
                  <a:gd name="T109" fmla="*/ 9 h 17"/>
                  <a:gd name="T110" fmla="*/ 8 w 13"/>
                  <a:gd name="T111" fmla="*/ 9 h 17"/>
                  <a:gd name="T112" fmla="*/ 8 w 13"/>
                  <a:gd name="T113" fmla="*/ 9 h 17"/>
                  <a:gd name="T114" fmla="*/ 8 w 13"/>
                  <a:gd name="T115" fmla="*/ 11 h 17"/>
                  <a:gd name="T116" fmla="*/ 8 w 13"/>
                  <a:gd name="T117" fmla="*/ 11 h 17"/>
                  <a:gd name="T118" fmla="*/ 8 w 13"/>
                  <a:gd name="T119" fmla="*/ 11 h 17"/>
                  <a:gd name="T120" fmla="*/ 8 w 13"/>
                  <a:gd name="T121" fmla="*/ 11 h 17"/>
                  <a:gd name="T122" fmla="*/ 8 w 13"/>
                  <a:gd name="T123"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 h="17">
                    <a:moveTo>
                      <a:pt x="6" y="13"/>
                    </a:moveTo>
                    <a:lnTo>
                      <a:pt x="6" y="13"/>
                    </a:lnTo>
                    <a:lnTo>
                      <a:pt x="6" y="13"/>
                    </a:lnTo>
                    <a:lnTo>
                      <a:pt x="6" y="13"/>
                    </a:lnTo>
                    <a:lnTo>
                      <a:pt x="6" y="13"/>
                    </a:lnTo>
                    <a:lnTo>
                      <a:pt x="6" y="13"/>
                    </a:lnTo>
                    <a:lnTo>
                      <a:pt x="6" y="13"/>
                    </a:lnTo>
                    <a:lnTo>
                      <a:pt x="6" y="13"/>
                    </a:lnTo>
                    <a:lnTo>
                      <a:pt x="6" y="13"/>
                    </a:lnTo>
                    <a:lnTo>
                      <a:pt x="6" y="13"/>
                    </a:lnTo>
                    <a:lnTo>
                      <a:pt x="6" y="15"/>
                    </a:lnTo>
                    <a:lnTo>
                      <a:pt x="6" y="15"/>
                    </a:lnTo>
                    <a:lnTo>
                      <a:pt x="6" y="15"/>
                    </a:lnTo>
                    <a:lnTo>
                      <a:pt x="6" y="15"/>
                    </a:lnTo>
                    <a:lnTo>
                      <a:pt x="6" y="15"/>
                    </a:lnTo>
                    <a:lnTo>
                      <a:pt x="6" y="15"/>
                    </a:lnTo>
                    <a:lnTo>
                      <a:pt x="6" y="15"/>
                    </a:lnTo>
                    <a:lnTo>
                      <a:pt x="6" y="15"/>
                    </a:lnTo>
                    <a:lnTo>
                      <a:pt x="6" y="15"/>
                    </a:lnTo>
                    <a:lnTo>
                      <a:pt x="6" y="15"/>
                    </a:lnTo>
                    <a:lnTo>
                      <a:pt x="6" y="15"/>
                    </a:lnTo>
                    <a:lnTo>
                      <a:pt x="6" y="15"/>
                    </a:lnTo>
                    <a:lnTo>
                      <a:pt x="4" y="15"/>
                    </a:lnTo>
                    <a:lnTo>
                      <a:pt x="4" y="15"/>
                    </a:lnTo>
                    <a:lnTo>
                      <a:pt x="4" y="15"/>
                    </a:lnTo>
                    <a:lnTo>
                      <a:pt x="4" y="15"/>
                    </a:lnTo>
                    <a:lnTo>
                      <a:pt x="4" y="15"/>
                    </a:lnTo>
                    <a:lnTo>
                      <a:pt x="4" y="15"/>
                    </a:lnTo>
                    <a:lnTo>
                      <a:pt x="4" y="15"/>
                    </a:lnTo>
                    <a:lnTo>
                      <a:pt x="4" y="15"/>
                    </a:lnTo>
                    <a:lnTo>
                      <a:pt x="4" y="15"/>
                    </a:lnTo>
                    <a:lnTo>
                      <a:pt x="4" y="15"/>
                    </a:lnTo>
                    <a:lnTo>
                      <a:pt x="4" y="15"/>
                    </a:lnTo>
                    <a:lnTo>
                      <a:pt x="4" y="15"/>
                    </a:lnTo>
                    <a:lnTo>
                      <a:pt x="4" y="17"/>
                    </a:lnTo>
                    <a:lnTo>
                      <a:pt x="4" y="17"/>
                    </a:lnTo>
                    <a:lnTo>
                      <a:pt x="4" y="17"/>
                    </a:lnTo>
                    <a:lnTo>
                      <a:pt x="2" y="17"/>
                    </a:lnTo>
                    <a:lnTo>
                      <a:pt x="2" y="17"/>
                    </a:lnTo>
                    <a:lnTo>
                      <a:pt x="2" y="17"/>
                    </a:lnTo>
                    <a:lnTo>
                      <a:pt x="2" y="17"/>
                    </a:lnTo>
                    <a:lnTo>
                      <a:pt x="2" y="15"/>
                    </a:lnTo>
                    <a:lnTo>
                      <a:pt x="2" y="15"/>
                    </a:lnTo>
                    <a:lnTo>
                      <a:pt x="2" y="15"/>
                    </a:lnTo>
                    <a:lnTo>
                      <a:pt x="2" y="15"/>
                    </a:lnTo>
                    <a:lnTo>
                      <a:pt x="2" y="15"/>
                    </a:lnTo>
                    <a:lnTo>
                      <a:pt x="2" y="15"/>
                    </a:lnTo>
                    <a:lnTo>
                      <a:pt x="2" y="15"/>
                    </a:lnTo>
                    <a:lnTo>
                      <a:pt x="2" y="15"/>
                    </a:lnTo>
                    <a:lnTo>
                      <a:pt x="2" y="15"/>
                    </a:lnTo>
                    <a:lnTo>
                      <a:pt x="2" y="15"/>
                    </a:lnTo>
                    <a:lnTo>
                      <a:pt x="2" y="17"/>
                    </a:lnTo>
                    <a:lnTo>
                      <a:pt x="2" y="17"/>
                    </a:lnTo>
                    <a:lnTo>
                      <a:pt x="0" y="17"/>
                    </a:lnTo>
                    <a:lnTo>
                      <a:pt x="0" y="15"/>
                    </a:lnTo>
                    <a:lnTo>
                      <a:pt x="0" y="15"/>
                    </a:lnTo>
                    <a:lnTo>
                      <a:pt x="0" y="15"/>
                    </a:lnTo>
                    <a:lnTo>
                      <a:pt x="0" y="15"/>
                    </a:lnTo>
                    <a:lnTo>
                      <a:pt x="0" y="15"/>
                    </a:lnTo>
                    <a:lnTo>
                      <a:pt x="0" y="15"/>
                    </a:lnTo>
                    <a:lnTo>
                      <a:pt x="0" y="15"/>
                    </a:lnTo>
                    <a:lnTo>
                      <a:pt x="0" y="15"/>
                    </a:lnTo>
                    <a:lnTo>
                      <a:pt x="0" y="15"/>
                    </a:lnTo>
                    <a:lnTo>
                      <a:pt x="2" y="15"/>
                    </a:lnTo>
                    <a:lnTo>
                      <a:pt x="2" y="15"/>
                    </a:lnTo>
                    <a:lnTo>
                      <a:pt x="2" y="15"/>
                    </a:lnTo>
                    <a:lnTo>
                      <a:pt x="2" y="15"/>
                    </a:lnTo>
                    <a:lnTo>
                      <a:pt x="2" y="15"/>
                    </a:lnTo>
                    <a:lnTo>
                      <a:pt x="2" y="15"/>
                    </a:lnTo>
                    <a:lnTo>
                      <a:pt x="2" y="15"/>
                    </a:lnTo>
                    <a:lnTo>
                      <a:pt x="2" y="15"/>
                    </a:lnTo>
                    <a:lnTo>
                      <a:pt x="2" y="15"/>
                    </a:lnTo>
                    <a:lnTo>
                      <a:pt x="2" y="15"/>
                    </a:lnTo>
                    <a:lnTo>
                      <a:pt x="2" y="15"/>
                    </a:lnTo>
                    <a:lnTo>
                      <a:pt x="2" y="13"/>
                    </a:lnTo>
                    <a:lnTo>
                      <a:pt x="2" y="13"/>
                    </a:lnTo>
                    <a:lnTo>
                      <a:pt x="2" y="13"/>
                    </a:lnTo>
                    <a:lnTo>
                      <a:pt x="2" y="13"/>
                    </a:lnTo>
                    <a:lnTo>
                      <a:pt x="2" y="13"/>
                    </a:lnTo>
                    <a:lnTo>
                      <a:pt x="2" y="13"/>
                    </a:lnTo>
                    <a:lnTo>
                      <a:pt x="2" y="13"/>
                    </a:lnTo>
                    <a:lnTo>
                      <a:pt x="2" y="13"/>
                    </a:lnTo>
                    <a:lnTo>
                      <a:pt x="2" y="13"/>
                    </a:lnTo>
                    <a:lnTo>
                      <a:pt x="2" y="11"/>
                    </a:lnTo>
                    <a:lnTo>
                      <a:pt x="2" y="11"/>
                    </a:lnTo>
                    <a:lnTo>
                      <a:pt x="2" y="11"/>
                    </a:lnTo>
                    <a:lnTo>
                      <a:pt x="4" y="11"/>
                    </a:lnTo>
                    <a:lnTo>
                      <a:pt x="4" y="11"/>
                    </a:lnTo>
                    <a:lnTo>
                      <a:pt x="4" y="11"/>
                    </a:lnTo>
                    <a:lnTo>
                      <a:pt x="4" y="11"/>
                    </a:lnTo>
                    <a:lnTo>
                      <a:pt x="4" y="9"/>
                    </a:lnTo>
                    <a:lnTo>
                      <a:pt x="4" y="9"/>
                    </a:lnTo>
                    <a:lnTo>
                      <a:pt x="4" y="9"/>
                    </a:lnTo>
                    <a:lnTo>
                      <a:pt x="4" y="9"/>
                    </a:lnTo>
                    <a:lnTo>
                      <a:pt x="4" y="9"/>
                    </a:lnTo>
                    <a:lnTo>
                      <a:pt x="4" y="9"/>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6" y="7"/>
                    </a:lnTo>
                    <a:lnTo>
                      <a:pt x="6" y="7"/>
                    </a:lnTo>
                    <a:lnTo>
                      <a:pt x="6" y="7"/>
                    </a:lnTo>
                    <a:lnTo>
                      <a:pt x="6" y="7"/>
                    </a:lnTo>
                    <a:lnTo>
                      <a:pt x="6" y="7"/>
                    </a:lnTo>
                    <a:lnTo>
                      <a:pt x="6" y="7"/>
                    </a:lnTo>
                    <a:lnTo>
                      <a:pt x="6" y="7"/>
                    </a:lnTo>
                    <a:lnTo>
                      <a:pt x="6" y="7"/>
                    </a:lnTo>
                    <a:lnTo>
                      <a:pt x="6" y="7"/>
                    </a:lnTo>
                    <a:lnTo>
                      <a:pt x="6" y="7"/>
                    </a:lnTo>
                    <a:lnTo>
                      <a:pt x="6" y="5"/>
                    </a:lnTo>
                    <a:lnTo>
                      <a:pt x="6" y="5"/>
                    </a:lnTo>
                    <a:lnTo>
                      <a:pt x="6" y="5"/>
                    </a:lnTo>
                    <a:lnTo>
                      <a:pt x="6" y="5"/>
                    </a:lnTo>
                    <a:lnTo>
                      <a:pt x="6" y="5"/>
                    </a:lnTo>
                    <a:lnTo>
                      <a:pt x="6" y="5"/>
                    </a:lnTo>
                    <a:lnTo>
                      <a:pt x="6" y="5"/>
                    </a:lnTo>
                    <a:lnTo>
                      <a:pt x="6" y="5"/>
                    </a:lnTo>
                    <a:lnTo>
                      <a:pt x="6" y="5"/>
                    </a:lnTo>
                    <a:lnTo>
                      <a:pt x="6" y="5"/>
                    </a:lnTo>
                    <a:lnTo>
                      <a:pt x="6" y="3"/>
                    </a:lnTo>
                    <a:lnTo>
                      <a:pt x="6" y="3"/>
                    </a:lnTo>
                    <a:lnTo>
                      <a:pt x="6" y="3"/>
                    </a:lnTo>
                    <a:lnTo>
                      <a:pt x="6" y="3"/>
                    </a:lnTo>
                    <a:lnTo>
                      <a:pt x="6" y="3"/>
                    </a:lnTo>
                    <a:lnTo>
                      <a:pt x="6" y="3"/>
                    </a:lnTo>
                    <a:lnTo>
                      <a:pt x="6" y="3"/>
                    </a:lnTo>
                    <a:lnTo>
                      <a:pt x="6" y="3"/>
                    </a:lnTo>
                    <a:lnTo>
                      <a:pt x="6" y="3"/>
                    </a:lnTo>
                    <a:lnTo>
                      <a:pt x="6" y="1"/>
                    </a:lnTo>
                    <a:lnTo>
                      <a:pt x="6" y="1"/>
                    </a:lnTo>
                    <a:lnTo>
                      <a:pt x="6" y="1"/>
                    </a:lnTo>
                    <a:lnTo>
                      <a:pt x="8" y="1"/>
                    </a:lnTo>
                    <a:lnTo>
                      <a:pt x="8" y="1"/>
                    </a:lnTo>
                    <a:lnTo>
                      <a:pt x="8" y="1"/>
                    </a:lnTo>
                    <a:lnTo>
                      <a:pt x="8" y="1"/>
                    </a:lnTo>
                    <a:lnTo>
                      <a:pt x="8" y="1"/>
                    </a:lnTo>
                    <a:lnTo>
                      <a:pt x="8" y="1"/>
                    </a:lnTo>
                    <a:lnTo>
                      <a:pt x="8" y="1"/>
                    </a:lnTo>
                    <a:lnTo>
                      <a:pt x="8" y="1"/>
                    </a:lnTo>
                    <a:lnTo>
                      <a:pt x="8" y="0"/>
                    </a:lnTo>
                    <a:lnTo>
                      <a:pt x="8" y="0"/>
                    </a:lnTo>
                    <a:lnTo>
                      <a:pt x="8" y="0"/>
                    </a:lnTo>
                    <a:lnTo>
                      <a:pt x="8" y="0"/>
                    </a:lnTo>
                    <a:lnTo>
                      <a:pt x="8" y="0"/>
                    </a:lnTo>
                    <a:lnTo>
                      <a:pt x="8" y="1"/>
                    </a:lnTo>
                    <a:lnTo>
                      <a:pt x="8" y="1"/>
                    </a:lnTo>
                    <a:lnTo>
                      <a:pt x="8" y="1"/>
                    </a:lnTo>
                    <a:lnTo>
                      <a:pt x="10" y="1"/>
                    </a:lnTo>
                    <a:lnTo>
                      <a:pt x="10" y="1"/>
                    </a:lnTo>
                    <a:lnTo>
                      <a:pt x="10" y="1"/>
                    </a:lnTo>
                    <a:lnTo>
                      <a:pt x="10" y="1"/>
                    </a:lnTo>
                    <a:lnTo>
                      <a:pt x="10" y="1"/>
                    </a:lnTo>
                    <a:lnTo>
                      <a:pt x="10" y="1"/>
                    </a:lnTo>
                    <a:lnTo>
                      <a:pt x="10" y="1"/>
                    </a:lnTo>
                    <a:lnTo>
                      <a:pt x="10" y="1"/>
                    </a:lnTo>
                    <a:lnTo>
                      <a:pt x="10" y="1"/>
                    </a:lnTo>
                    <a:lnTo>
                      <a:pt x="10" y="1"/>
                    </a:lnTo>
                    <a:lnTo>
                      <a:pt x="10" y="1"/>
                    </a:lnTo>
                    <a:lnTo>
                      <a:pt x="10" y="1"/>
                    </a:lnTo>
                    <a:lnTo>
                      <a:pt x="10" y="0"/>
                    </a:lnTo>
                    <a:lnTo>
                      <a:pt x="10" y="0"/>
                    </a:lnTo>
                    <a:lnTo>
                      <a:pt x="10" y="0"/>
                    </a:lnTo>
                    <a:lnTo>
                      <a:pt x="11" y="0"/>
                    </a:lnTo>
                    <a:lnTo>
                      <a:pt x="11" y="0"/>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3" y="3"/>
                    </a:lnTo>
                    <a:lnTo>
                      <a:pt x="13" y="3"/>
                    </a:lnTo>
                    <a:lnTo>
                      <a:pt x="13" y="3"/>
                    </a:lnTo>
                    <a:lnTo>
                      <a:pt x="13" y="3"/>
                    </a:lnTo>
                    <a:lnTo>
                      <a:pt x="13" y="3"/>
                    </a:lnTo>
                    <a:lnTo>
                      <a:pt x="13" y="3"/>
                    </a:lnTo>
                    <a:lnTo>
                      <a:pt x="13" y="3"/>
                    </a:lnTo>
                    <a:lnTo>
                      <a:pt x="13" y="3"/>
                    </a:lnTo>
                    <a:lnTo>
                      <a:pt x="13" y="3"/>
                    </a:lnTo>
                    <a:lnTo>
                      <a:pt x="13" y="5"/>
                    </a:lnTo>
                    <a:lnTo>
                      <a:pt x="13" y="5"/>
                    </a:lnTo>
                    <a:lnTo>
                      <a:pt x="13" y="5"/>
                    </a:lnTo>
                    <a:lnTo>
                      <a:pt x="13" y="5"/>
                    </a:lnTo>
                    <a:lnTo>
                      <a:pt x="13" y="5"/>
                    </a:lnTo>
                    <a:lnTo>
                      <a:pt x="13" y="5"/>
                    </a:lnTo>
                    <a:lnTo>
                      <a:pt x="13" y="5"/>
                    </a:lnTo>
                    <a:lnTo>
                      <a:pt x="11" y="5"/>
                    </a:lnTo>
                    <a:lnTo>
                      <a:pt x="11" y="5"/>
                    </a:lnTo>
                    <a:lnTo>
                      <a:pt x="11" y="5"/>
                    </a:lnTo>
                    <a:lnTo>
                      <a:pt x="11" y="7"/>
                    </a:lnTo>
                    <a:lnTo>
                      <a:pt x="11" y="7"/>
                    </a:lnTo>
                    <a:lnTo>
                      <a:pt x="11" y="7"/>
                    </a:lnTo>
                    <a:lnTo>
                      <a:pt x="11" y="7"/>
                    </a:lnTo>
                    <a:lnTo>
                      <a:pt x="11" y="7"/>
                    </a:lnTo>
                    <a:lnTo>
                      <a:pt x="11" y="7"/>
                    </a:lnTo>
                    <a:lnTo>
                      <a:pt x="11" y="7"/>
                    </a:lnTo>
                    <a:lnTo>
                      <a:pt x="11" y="7"/>
                    </a:lnTo>
                    <a:lnTo>
                      <a:pt x="11" y="7"/>
                    </a:lnTo>
                    <a:lnTo>
                      <a:pt x="11" y="7"/>
                    </a:lnTo>
                    <a:lnTo>
                      <a:pt x="10" y="7"/>
                    </a:lnTo>
                    <a:lnTo>
                      <a:pt x="10" y="7"/>
                    </a:lnTo>
                    <a:lnTo>
                      <a:pt x="10" y="7"/>
                    </a:lnTo>
                    <a:lnTo>
                      <a:pt x="10" y="7"/>
                    </a:lnTo>
                    <a:lnTo>
                      <a:pt x="10" y="7"/>
                    </a:lnTo>
                    <a:lnTo>
                      <a:pt x="11" y="7"/>
                    </a:lnTo>
                    <a:lnTo>
                      <a:pt x="11" y="9"/>
                    </a:lnTo>
                    <a:lnTo>
                      <a:pt x="11" y="9"/>
                    </a:lnTo>
                    <a:lnTo>
                      <a:pt x="11" y="9"/>
                    </a:lnTo>
                    <a:lnTo>
                      <a:pt x="11" y="9"/>
                    </a:lnTo>
                    <a:lnTo>
                      <a:pt x="11" y="9"/>
                    </a:lnTo>
                    <a:lnTo>
                      <a:pt x="11" y="9"/>
                    </a:lnTo>
                    <a:lnTo>
                      <a:pt x="10" y="9"/>
                    </a:lnTo>
                    <a:lnTo>
                      <a:pt x="10" y="9"/>
                    </a:lnTo>
                    <a:lnTo>
                      <a:pt x="10" y="9"/>
                    </a:lnTo>
                    <a:lnTo>
                      <a:pt x="10" y="9"/>
                    </a:lnTo>
                    <a:lnTo>
                      <a:pt x="10" y="9"/>
                    </a:lnTo>
                    <a:lnTo>
                      <a:pt x="10" y="9"/>
                    </a:lnTo>
                    <a:lnTo>
                      <a:pt x="10" y="9"/>
                    </a:lnTo>
                    <a:lnTo>
                      <a:pt x="10" y="9"/>
                    </a:lnTo>
                    <a:lnTo>
                      <a:pt x="10" y="9"/>
                    </a:lnTo>
                    <a:lnTo>
                      <a:pt x="10" y="9"/>
                    </a:lnTo>
                    <a:lnTo>
                      <a:pt x="10" y="9"/>
                    </a:lnTo>
                    <a:lnTo>
                      <a:pt x="10" y="9"/>
                    </a:lnTo>
                    <a:lnTo>
                      <a:pt x="8" y="9"/>
                    </a:lnTo>
                    <a:lnTo>
                      <a:pt x="8" y="9"/>
                    </a:lnTo>
                    <a:lnTo>
                      <a:pt x="8" y="9"/>
                    </a:lnTo>
                    <a:lnTo>
                      <a:pt x="8" y="9"/>
                    </a:lnTo>
                    <a:lnTo>
                      <a:pt x="8" y="9"/>
                    </a:lnTo>
                    <a:lnTo>
                      <a:pt x="8" y="9"/>
                    </a:lnTo>
                    <a:lnTo>
                      <a:pt x="8" y="9"/>
                    </a:lnTo>
                    <a:lnTo>
                      <a:pt x="8" y="9"/>
                    </a:lnTo>
                    <a:lnTo>
                      <a:pt x="8" y="9"/>
                    </a:lnTo>
                    <a:lnTo>
                      <a:pt x="8" y="9"/>
                    </a:lnTo>
                    <a:lnTo>
                      <a:pt x="8" y="11"/>
                    </a:lnTo>
                    <a:lnTo>
                      <a:pt x="8" y="11"/>
                    </a:lnTo>
                    <a:lnTo>
                      <a:pt x="8" y="11"/>
                    </a:lnTo>
                    <a:lnTo>
                      <a:pt x="8" y="11"/>
                    </a:lnTo>
                    <a:lnTo>
                      <a:pt x="8" y="11"/>
                    </a:lnTo>
                    <a:lnTo>
                      <a:pt x="8" y="11"/>
                    </a:lnTo>
                    <a:lnTo>
                      <a:pt x="8" y="11"/>
                    </a:lnTo>
                    <a:lnTo>
                      <a:pt x="8" y="11"/>
                    </a:lnTo>
                    <a:lnTo>
                      <a:pt x="8" y="11"/>
                    </a:lnTo>
                    <a:lnTo>
                      <a:pt x="8" y="11"/>
                    </a:lnTo>
                    <a:lnTo>
                      <a:pt x="8" y="11"/>
                    </a:lnTo>
                    <a:lnTo>
                      <a:pt x="8" y="11"/>
                    </a:lnTo>
                    <a:lnTo>
                      <a:pt x="8" y="11"/>
                    </a:lnTo>
                    <a:lnTo>
                      <a:pt x="8" y="11"/>
                    </a:lnTo>
                    <a:lnTo>
                      <a:pt x="8" y="11"/>
                    </a:lnTo>
                    <a:lnTo>
                      <a:pt x="8" y="11"/>
                    </a:lnTo>
                    <a:lnTo>
                      <a:pt x="8" y="11"/>
                    </a:lnTo>
                    <a:lnTo>
                      <a:pt x="8" y="11"/>
                    </a:lnTo>
                    <a:lnTo>
                      <a:pt x="8" y="11"/>
                    </a:lnTo>
                    <a:lnTo>
                      <a:pt x="8" y="11"/>
                    </a:lnTo>
                    <a:lnTo>
                      <a:pt x="8" y="13"/>
                    </a:lnTo>
                    <a:lnTo>
                      <a:pt x="8" y="13"/>
                    </a:lnTo>
                    <a:lnTo>
                      <a:pt x="8" y="13"/>
                    </a:lnTo>
                    <a:lnTo>
                      <a:pt x="8" y="13"/>
                    </a:lnTo>
                    <a:lnTo>
                      <a:pt x="6" y="13"/>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5" name="Freeform 1570"/>
              <p:cNvSpPr>
                <a:spLocks/>
              </p:cNvSpPr>
              <p:nvPr/>
            </p:nvSpPr>
            <p:spPr bwMode="gray">
              <a:xfrm>
                <a:off x="4689924" y="2037643"/>
                <a:ext cx="52186" cy="49286"/>
              </a:xfrm>
              <a:custGeom>
                <a:avLst/>
                <a:gdLst>
                  <a:gd name="T0" fmla="*/ 54 w 54"/>
                  <a:gd name="T1" fmla="*/ 6 h 51"/>
                  <a:gd name="T2" fmla="*/ 50 w 54"/>
                  <a:gd name="T3" fmla="*/ 8 h 51"/>
                  <a:gd name="T4" fmla="*/ 46 w 54"/>
                  <a:gd name="T5" fmla="*/ 10 h 51"/>
                  <a:gd name="T6" fmla="*/ 46 w 54"/>
                  <a:gd name="T7" fmla="*/ 14 h 51"/>
                  <a:gd name="T8" fmla="*/ 46 w 54"/>
                  <a:gd name="T9" fmla="*/ 18 h 51"/>
                  <a:gd name="T10" fmla="*/ 46 w 54"/>
                  <a:gd name="T11" fmla="*/ 22 h 51"/>
                  <a:gd name="T12" fmla="*/ 44 w 54"/>
                  <a:gd name="T13" fmla="*/ 24 h 51"/>
                  <a:gd name="T14" fmla="*/ 44 w 54"/>
                  <a:gd name="T15" fmla="*/ 28 h 51"/>
                  <a:gd name="T16" fmla="*/ 44 w 54"/>
                  <a:gd name="T17" fmla="*/ 31 h 51"/>
                  <a:gd name="T18" fmla="*/ 40 w 54"/>
                  <a:gd name="T19" fmla="*/ 31 h 51"/>
                  <a:gd name="T20" fmla="*/ 38 w 54"/>
                  <a:gd name="T21" fmla="*/ 33 h 51"/>
                  <a:gd name="T22" fmla="*/ 36 w 54"/>
                  <a:gd name="T23" fmla="*/ 35 h 51"/>
                  <a:gd name="T24" fmla="*/ 33 w 54"/>
                  <a:gd name="T25" fmla="*/ 37 h 51"/>
                  <a:gd name="T26" fmla="*/ 29 w 54"/>
                  <a:gd name="T27" fmla="*/ 39 h 51"/>
                  <a:gd name="T28" fmla="*/ 27 w 54"/>
                  <a:gd name="T29" fmla="*/ 41 h 51"/>
                  <a:gd name="T30" fmla="*/ 23 w 54"/>
                  <a:gd name="T31" fmla="*/ 43 h 51"/>
                  <a:gd name="T32" fmla="*/ 21 w 54"/>
                  <a:gd name="T33" fmla="*/ 45 h 51"/>
                  <a:gd name="T34" fmla="*/ 17 w 54"/>
                  <a:gd name="T35" fmla="*/ 45 h 51"/>
                  <a:gd name="T36" fmla="*/ 15 w 54"/>
                  <a:gd name="T37" fmla="*/ 47 h 51"/>
                  <a:gd name="T38" fmla="*/ 13 w 54"/>
                  <a:gd name="T39" fmla="*/ 49 h 51"/>
                  <a:gd name="T40" fmla="*/ 9 w 54"/>
                  <a:gd name="T41" fmla="*/ 51 h 51"/>
                  <a:gd name="T42" fmla="*/ 5 w 54"/>
                  <a:gd name="T43" fmla="*/ 51 h 51"/>
                  <a:gd name="T44" fmla="*/ 4 w 54"/>
                  <a:gd name="T45" fmla="*/ 49 h 51"/>
                  <a:gd name="T46" fmla="*/ 2 w 54"/>
                  <a:gd name="T47" fmla="*/ 47 h 51"/>
                  <a:gd name="T48" fmla="*/ 2 w 54"/>
                  <a:gd name="T49" fmla="*/ 47 h 51"/>
                  <a:gd name="T50" fmla="*/ 2 w 54"/>
                  <a:gd name="T51" fmla="*/ 43 h 51"/>
                  <a:gd name="T52" fmla="*/ 2 w 54"/>
                  <a:gd name="T53" fmla="*/ 43 h 51"/>
                  <a:gd name="T54" fmla="*/ 0 w 54"/>
                  <a:gd name="T55" fmla="*/ 41 h 51"/>
                  <a:gd name="T56" fmla="*/ 2 w 54"/>
                  <a:gd name="T57" fmla="*/ 39 h 51"/>
                  <a:gd name="T58" fmla="*/ 4 w 54"/>
                  <a:gd name="T59" fmla="*/ 37 h 51"/>
                  <a:gd name="T60" fmla="*/ 5 w 54"/>
                  <a:gd name="T61" fmla="*/ 35 h 51"/>
                  <a:gd name="T62" fmla="*/ 5 w 54"/>
                  <a:gd name="T63" fmla="*/ 35 h 51"/>
                  <a:gd name="T64" fmla="*/ 7 w 54"/>
                  <a:gd name="T65" fmla="*/ 33 h 51"/>
                  <a:gd name="T66" fmla="*/ 5 w 54"/>
                  <a:gd name="T67" fmla="*/ 31 h 51"/>
                  <a:gd name="T68" fmla="*/ 5 w 54"/>
                  <a:gd name="T69" fmla="*/ 28 h 51"/>
                  <a:gd name="T70" fmla="*/ 4 w 54"/>
                  <a:gd name="T71" fmla="*/ 29 h 51"/>
                  <a:gd name="T72" fmla="*/ 2 w 54"/>
                  <a:gd name="T73" fmla="*/ 28 h 51"/>
                  <a:gd name="T74" fmla="*/ 2 w 54"/>
                  <a:gd name="T75" fmla="*/ 24 h 51"/>
                  <a:gd name="T76" fmla="*/ 2 w 54"/>
                  <a:gd name="T77" fmla="*/ 20 h 51"/>
                  <a:gd name="T78" fmla="*/ 0 w 54"/>
                  <a:gd name="T79" fmla="*/ 18 h 51"/>
                  <a:gd name="T80" fmla="*/ 0 w 54"/>
                  <a:gd name="T81" fmla="*/ 16 h 51"/>
                  <a:gd name="T82" fmla="*/ 4 w 54"/>
                  <a:gd name="T83" fmla="*/ 16 h 51"/>
                  <a:gd name="T84" fmla="*/ 5 w 54"/>
                  <a:gd name="T85" fmla="*/ 14 h 51"/>
                  <a:gd name="T86" fmla="*/ 7 w 54"/>
                  <a:gd name="T87" fmla="*/ 12 h 51"/>
                  <a:gd name="T88" fmla="*/ 5 w 54"/>
                  <a:gd name="T89" fmla="*/ 10 h 51"/>
                  <a:gd name="T90" fmla="*/ 7 w 54"/>
                  <a:gd name="T91" fmla="*/ 8 h 51"/>
                  <a:gd name="T92" fmla="*/ 9 w 54"/>
                  <a:gd name="T93" fmla="*/ 6 h 51"/>
                  <a:gd name="T94" fmla="*/ 13 w 54"/>
                  <a:gd name="T95" fmla="*/ 8 h 51"/>
                  <a:gd name="T96" fmla="*/ 17 w 54"/>
                  <a:gd name="T97" fmla="*/ 6 h 51"/>
                  <a:gd name="T98" fmla="*/ 21 w 54"/>
                  <a:gd name="T99" fmla="*/ 6 h 51"/>
                  <a:gd name="T100" fmla="*/ 25 w 54"/>
                  <a:gd name="T101" fmla="*/ 8 h 51"/>
                  <a:gd name="T102" fmla="*/ 29 w 54"/>
                  <a:gd name="T103" fmla="*/ 8 h 51"/>
                  <a:gd name="T104" fmla="*/ 33 w 54"/>
                  <a:gd name="T105" fmla="*/ 6 h 51"/>
                  <a:gd name="T106" fmla="*/ 36 w 54"/>
                  <a:gd name="T107" fmla="*/ 6 h 51"/>
                  <a:gd name="T108" fmla="*/ 40 w 54"/>
                  <a:gd name="T109" fmla="*/ 4 h 51"/>
                  <a:gd name="T110" fmla="*/ 44 w 54"/>
                  <a:gd name="T111" fmla="*/ 4 h 51"/>
                  <a:gd name="T112" fmla="*/ 50 w 54"/>
                  <a:gd name="T113" fmla="*/ 2 h 51"/>
                  <a:gd name="T114" fmla="*/ 54 w 54"/>
                  <a:gd name="T115" fmla="*/ 0 h 51"/>
                  <a:gd name="T116" fmla="*/ 54 w 54"/>
                  <a:gd name="T11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 h="51">
                    <a:moveTo>
                      <a:pt x="54" y="4"/>
                    </a:moveTo>
                    <a:lnTo>
                      <a:pt x="54" y="6"/>
                    </a:lnTo>
                    <a:lnTo>
                      <a:pt x="52" y="8"/>
                    </a:lnTo>
                    <a:lnTo>
                      <a:pt x="50" y="8"/>
                    </a:lnTo>
                    <a:lnTo>
                      <a:pt x="48" y="10"/>
                    </a:lnTo>
                    <a:lnTo>
                      <a:pt x="46" y="10"/>
                    </a:lnTo>
                    <a:lnTo>
                      <a:pt x="46" y="12"/>
                    </a:lnTo>
                    <a:lnTo>
                      <a:pt x="46" y="14"/>
                    </a:lnTo>
                    <a:lnTo>
                      <a:pt x="46" y="16"/>
                    </a:lnTo>
                    <a:lnTo>
                      <a:pt x="46" y="18"/>
                    </a:lnTo>
                    <a:lnTo>
                      <a:pt x="46" y="20"/>
                    </a:lnTo>
                    <a:lnTo>
                      <a:pt x="46" y="22"/>
                    </a:lnTo>
                    <a:lnTo>
                      <a:pt x="44" y="22"/>
                    </a:lnTo>
                    <a:lnTo>
                      <a:pt x="44" y="24"/>
                    </a:lnTo>
                    <a:lnTo>
                      <a:pt x="44" y="26"/>
                    </a:lnTo>
                    <a:lnTo>
                      <a:pt x="44" y="28"/>
                    </a:lnTo>
                    <a:lnTo>
                      <a:pt x="44" y="29"/>
                    </a:lnTo>
                    <a:lnTo>
                      <a:pt x="44" y="31"/>
                    </a:lnTo>
                    <a:lnTo>
                      <a:pt x="42" y="31"/>
                    </a:lnTo>
                    <a:lnTo>
                      <a:pt x="40" y="31"/>
                    </a:lnTo>
                    <a:lnTo>
                      <a:pt x="40" y="33"/>
                    </a:lnTo>
                    <a:lnTo>
                      <a:pt x="38" y="33"/>
                    </a:lnTo>
                    <a:lnTo>
                      <a:pt x="36" y="33"/>
                    </a:lnTo>
                    <a:lnTo>
                      <a:pt x="36" y="35"/>
                    </a:lnTo>
                    <a:lnTo>
                      <a:pt x="34" y="35"/>
                    </a:lnTo>
                    <a:lnTo>
                      <a:pt x="33" y="37"/>
                    </a:lnTo>
                    <a:lnTo>
                      <a:pt x="31" y="37"/>
                    </a:lnTo>
                    <a:lnTo>
                      <a:pt x="29" y="39"/>
                    </a:lnTo>
                    <a:lnTo>
                      <a:pt x="27" y="39"/>
                    </a:lnTo>
                    <a:lnTo>
                      <a:pt x="27" y="41"/>
                    </a:lnTo>
                    <a:lnTo>
                      <a:pt x="25" y="41"/>
                    </a:lnTo>
                    <a:lnTo>
                      <a:pt x="23" y="43"/>
                    </a:lnTo>
                    <a:lnTo>
                      <a:pt x="21" y="43"/>
                    </a:lnTo>
                    <a:lnTo>
                      <a:pt x="21" y="45"/>
                    </a:lnTo>
                    <a:lnTo>
                      <a:pt x="19" y="45"/>
                    </a:lnTo>
                    <a:lnTo>
                      <a:pt x="17" y="45"/>
                    </a:lnTo>
                    <a:lnTo>
                      <a:pt x="17" y="47"/>
                    </a:lnTo>
                    <a:lnTo>
                      <a:pt x="15" y="47"/>
                    </a:lnTo>
                    <a:lnTo>
                      <a:pt x="15" y="49"/>
                    </a:lnTo>
                    <a:lnTo>
                      <a:pt x="13" y="49"/>
                    </a:lnTo>
                    <a:lnTo>
                      <a:pt x="11" y="51"/>
                    </a:lnTo>
                    <a:lnTo>
                      <a:pt x="9" y="51"/>
                    </a:lnTo>
                    <a:lnTo>
                      <a:pt x="7" y="51"/>
                    </a:lnTo>
                    <a:lnTo>
                      <a:pt x="5" y="51"/>
                    </a:lnTo>
                    <a:lnTo>
                      <a:pt x="4" y="51"/>
                    </a:lnTo>
                    <a:lnTo>
                      <a:pt x="4" y="49"/>
                    </a:lnTo>
                    <a:lnTo>
                      <a:pt x="2" y="49"/>
                    </a:lnTo>
                    <a:lnTo>
                      <a:pt x="2" y="47"/>
                    </a:lnTo>
                    <a:lnTo>
                      <a:pt x="0" y="47"/>
                    </a:lnTo>
                    <a:lnTo>
                      <a:pt x="2" y="47"/>
                    </a:lnTo>
                    <a:lnTo>
                      <a:pt x="2" y="45"/>
                    </a:lnTo>
                    <a:lnTo>
                      <a:pt x="2" y="43"/>
                    </a:lnTo>
                    <a:lnTo>
                      <a:pt x="0" y="43"/>
                    </a:lnTo>
                    <a:lnTo>
                      <a:pt x="2" y="43"/>
                    </a:lnTo>
                    <a:lnTo>
                      <a:pt x="0" y="43"/>
                    </a:lnTo>
                    <a:lnTo>
                      <a:pt x="0" y="41"/>
                    </a:lnTo>
                    <a:lnTo>
                      <a:pt x="2" y="41"/>
                    </a:lnTo>
                    <a:lnTo>
                      <a:pt x="2" y="39"/>
                    </a:lnTo>
                    <a:lnTo>
                      <a:pt x="2" y="37"/>
                    </a:lnTo>
                    <a:lnTo>
                      <a:pt x="4" y="37"/>
                    </a:lnTo>
                    <a:lnTo>
                      <a:pt x="5" y="37"/>
                    </a:lnTo>
                    <a:lnTo>
                      <a:pt x="5" y="35"/>
                    </a:lnTo>
                    <a:lnTo>
                      <a:pt x="4" y="35"/>
                    </a:lnTo>
                    <a:lnTo>
                      <a:pt x="5" y="35"/>
                    </a:lnTo>
                    <a:lnTo>
                      <a:pt x="5" y="33"/>
                    </a:lnTo>
                    <a:lnTo>
                      <a:pt x="7" y="33"/>
                    </a:lnTo>
                    <a:lnTo>
                      <a:pt x="7" y="31"/>
                    </a:lnTo>
                    <a:lnTo>
                      <a:pt x="5" y="31"/>
                    </a:lnTo>
                    <a:lnTo>
                      <a:pt x="5" y="29"/>
                    </a:lnTo>
                    <a:lnTo>
                      <a:pt x="5" y="28"/>
                    </a:lnTo>
                    <a:lnTo>
                      <a:pt x="4" y="28"/>
                    </a:lnTo>
                    <a:lnTo>
                      <a:pt x="4" y="29"/>
                    </a:lnTo>
                    <a:lnTo>
                      <a:pt x="2" y="29"/>
                    </a:lnTo>
                    <a:lnTo>
                      <a:pt x="2" y="28"/>
                    </a:lnTo>
                    <a:lnTo>
                      <a:pt x="2" y="26"/>
                    </a:lnTo>
                    <a:lnTo>
                      <a:pt x="2" y="24"/>
                    </a:lnTo>
                    <a:lnTo>
                      <a:pt x="2" y="22"/>
                    </a:lnTo>
                    <a:lnTo>
                      <a:pt x="2" y="20"/>
                    </a:lnTo>
                    <a:lnTo>
                      <a:pt x="0" y="20"/>
                    </a:lnTo>
                    <a:lnTo>
                      <a:pt x="0" y="18"/>
                    </a:lnTo>
                    <a:lnTo>
                      <a:pt x="2" y="18"/>
                    </a:lnTo>
                    <a:lnTo>
                      <a:pt x="0" y="16"/>
                    </a:lnTo>
                    <a:lnTo>
                      <a:pt x="2" y="16"/>
                    </a:lnTo>
                    <a:lnTo>
                      <a:pt x="4" y="16"/>
                    </a:lnTo>
                    <a:lnTo>
                      <a:pt x="4" y="14"/>
                    </a:lnTo>
                    <a:lnTo>
                      <a:pt x="5" y="14"/>
                    </a:lnTo>
                    <a:lnTo>
                      <a:pt x="5" y="12"/>
                    </a:lnTo>
                    <a:lnTo>
                      <a:pt x="7" y="12"/>
                    </a:lnTo>
                    <a:lnTo>
                      <a:pt x="7" y="10"/>
                    </a:lnTo>
                    <a:lnTo>
                      <a:pt x="5" y="10"/>
                    </a:lnTo>
                    <a:lnTo>
                      <a:pt x="7" y="10"/>
                    </a:lnTo>
                    <a:lnTo>
                      <a:pt x="7" y="8"/>
                    </a:lnTo>
                    <a:lnTo>
                      <a:pt x="7" y="6"/>
                    </a:lnTo>
                    <a:lnTo>
                      <a:pt x="9" y="6"/>
                    </a:lnTo>
                    <a:lnTo>
                      <a:pt x="11" y="8"/>
                    </a:lnTo>
                    <a:lnTo>
                      <a:pt x="13" y="8"/>
                    </a:lnTo>
                    <a:lnTo>
                      <a:pt x="15" y="8"/>
                    </a:lnTo>
                    <a:lnTo>
                      <a:pt x="17" y="6"/>
                    </a:lnTo>
                    <a:lnTo>
                      <a:pt x="19" y="6"/>
                    </a:lnTo>
                    <a:lnTo>
                      <a:pt x="21" y="6"/>
                    </a:lnTo>
                    <a:lnTo>
                      <a:pt x="23" y="6"/>
                    </a:lnTo>
                    <a:lnTo>
                      <a:pt x="25" y="8"/>
                    </a:lnTo>
                    <a:lnTo>
                      <a:pt x="27" y="8"/>
                    </a:lnTo>
                    <a:lnTo>
                      <a:pt x="29" y="8"/>
                    </a:lnTo>
                    <a:lnTo>
                      <a:pt x="31" y="8"/>
                    </a:lnTo>
                    <a:lnTo>
                      <a:pt x="33" y="6"/>
                    </a:lnTo>
                    <a:lnTo>
                      <a:pt x="34" y="6"/>
                    </a:lnTo>
                    <a:lnTo>
                      <a:pt x="36" y="6"/>
                    </a:lnTo>
                    <a:lnTo>
                      <a:pt x="38" y="4"/>
                    </a:lnTo>
                    <a:lnTo>
                      <a:pt x="40" y="4"/>
                    </a:lnTo>
                    <a:lnTo>
                      <a:pt x="42" y="2"/>
                    </a:lnTo>
                    <a:lnTo>
                      <a:pt x="44" y="4"/>
                    </a:lnTo>
                    <a:lnTo>
                      <a:pt x="48" y="4"/>
                    </a:lnTo>
                    <a:lnTo>
                      <a:pt x="50" y="2"/>
                    </a:lnTo>
                    <a:lnTo>
                      <a:pt x="52" y="2"/>
                    </a:lnTo>
                    <a:lnTo>
                      <a:pt x="54" y="0"/>
                    </a:lnTo>
                    <a:lnTo>
                      <a:pt x="54" y="2"/>
                    </a:lnTo>
                    <a:lnTo>
                      <a:pt x="54"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6" name="Freeform 1571"/>
              <p:cNvSpPr>
                <a:spLocks/>
              </p:cNvSpPr>
              <p:nvPr/>
            </p:nvSpPr>
            <p:spPr bwMode="gray">
              <a:xfrm>
                <a:off x="4334289" y="2041509"/>
                <a:ext cx="166221" cy="164288"/>
              </a:xfrm>
              <a:custGeom>
                <a:avLst/>
                <a:gdLst>
                  <a:gd name="T0" fmla="*/ 142 w 172"/>
                  <a:gd name="T1" fmla="*/ 4 h 170"/>
                  <a:gd name="T2" fmla="*/ 142 w 172"/>
                  <a:gd name="T3" fmla="*/ 12 h 170"/>
                  <a:gd name="T4" fmla="*/ 142 w 172"/>
                  <a:gd name="T5" fmla="*/ 20 h 170"/>
                  <a:gd name="T6" fmla="*/ 138 w 172"/>
                  <a:gd name="T7" fmla="*/ 27 h 170"/>
                  <a:gd name="T8" fmla="*/ 136 w 172"/>
                  <a:gd name="T9" fmla="*/ 33 h 170"/>
                  <a:gd name="T10" fmla="*/ 140 w 172"/>
                  <a:gd name="T11" fmla="*/ 41 h 170"/>
                  <a:gd name="T12" fmla="*/ 147 w 172"/>
                  <a:gd name="T13" fmla="*/ 51 h 170"/>
                  <a:gd name="T14" fmla="*/ 149 w 172"/>
                  <a:gd name="T15" fmla="*/ 62 h 170"/>
                  <a:gd name="T16" fmla="*/ 149 w 172"/>
                  <a:gd name="T17" fmla="*/ 70 h 170"/>
                  <a:gd name="T18" fmla="*/ 155 w 172"/>
                  <a:gd name="T19" fmla="*/ 80 h 170"/>
                  <a:gd name="T20" fmla="*/ 155 w 172"/>
                  <a:gd name="T21" fmla="*/ 91 h 170"/>
                  <a:gd name="T22" fmla="*/ 155 w 172"/>
                  <a:gd name="T23" fmla="*/ 99 h 170"/>
                  <a:gd name="T24" fmla="*/ 153 w 172"/>
                  <a:gd name="T25" fmla="*/ 111 h 170"/>
                  <a:gd name="T26" fmla="*/ 157 w 172"/>
                  <a:gd name="T27" fmla="*/ 120 h 170"/>
                  <a:gd name="T28" fmla="*/ 169 w 172"/>
                  <a:gd name="T29" fmla="*/ 122 h 170"/>
                  <a:gd name="T30" fmla="*/ 171 w 172"/>
                  <a:gd name="T31" fmla="*/ 132 h 170"/>
                  <a:gd name="T32" fmla="*/ 163 w 172"/>
                  <a:gd name="T33" fmla="*/ 136 h 170"/>
                  <a:gd name="T34" fmla="*/ 155 w 172"/>
                  <a:gd name="T35" fmla="*/ 141 h 170"/>
                  <a:gd name="T36" fmla="*/ 145 w 172"/>
                  <a:gd name="T37" fmla="*/ 147 h 170"/>
                  <a:gd name="T38" fmla="*/ 138 w 172"/>
                  <a:gd name="T39" fmla="*/ 151 h 170"/>
                  <a:gd name="T40" fmla="*/ 130 w 172"/>
                  <a:gd name="T41" fmla="*/ 157 h 170"/>
                  <a:gd name="T42" fmla="*/ 124 w 172"/>
                  <a:gd name="T43" fmla="*/ 163 h 170"/>
                  <a:gd name="T44" fmla="*/ 114 w 172"/>
                  <a:gd name="T45" fmla="*/ 167 h 170"/>
                  <a:gd name="T46" fmla="*/ 103 w 172"/>
                  <a:gd name="T47" fmla="*/ 169 h 170"/>
                  <a:gd name="T48" fmla="*/ 99 w 172"/>
                  <a:gd name="T49" fmla="*/ 163 h 170"/>
                  <a:gd name="T50" fmla="*/ 87 w 172"/>
                  <a:gd name="T51" fmla="*/ 159 h 170"/>
                  <a:gd name="T52" fmla="*/ 82 w 172"/>
                  <a:gd name="T53" fmla="*/ 153 h 170"/>
                  <a:gd name="T54" fmla="*/ 76 w 172"/>
                  <a:gd name="T55" fmla="*/ 147 h 170"/>
                  <a:gd name="T56" fmla="*/ 70 w 172"/>
                  <a:gd name="T57" fmla="*/ 141 h 170"/>
                  <a:gd name="T58" fmla="*/ 60 w 172"/>
                  <a:gd name="T59" fmla="*/ 136 h 170"/>
                  <a:gd name="T60" fmla="*/ 53 w 172"/>
                  <a:gd name="T61" fmla="*/ 132 h 170"/>
                  <a:gd name="T62" fmla="*/ 47 w 172"/>
                  <a:gd name="T63" fmla="*/ 126 h 170"/>
                  <a:gd name="T64" fmla="*/ 39 w 172"/>
                  <a:gd name="T65" fmla="*/ 120 h 170"/>
                  <a:gd name="T66" fmla="*/ 29 w 172"/>
                  <a:gd name="T67" fmla="*/ 114 h 170"/>
                  <a:gd name="T68" fmla="*/ 20 w 172"/>
                  <a:gd name="T69" fmla="*/ 107 h 170"/>
                  <a:gd name="T70" fmla="*/ 8 w 172"/>
                  <a:gd name="T71" fmla="*/ 99 h 170"/>
                  <a:gd name="T72" fmla="*/ 0 w 172"/>
                  <a:gd name="T73" fmla="*/ 91 h 170"/>
                  <a:gd name="T74" fmla="*/ 2 w 172"/>
                  <a:gd name="T75" fmla="*/ 82 h 170"/>
                  <a:gd name="T76" fmla="*/ 8 w 172"/>
                  <a:gd name="T77" fmla="*/ 76 h 170"/>
                  <a:gd name="T78" fmla="*/ 18 w 172"/>
                  <a:gd name="T79" fmla="*/ 76 h 170"/>
                  <a:gd name="T80" fmla="*/ 27 w 172"/>
                  <a:gd name="T81" fmla="*/ 74 h 170"/>
                  <a:gd name="T82" fmla="*/ 35 w 172"/>
                  <a:gd name="T83" fmla="*/ 68 h 170"/>
                  <a:gd name="T84" fmla="*/ 43 w 172"/>
                  <a:gd name="T85" fmla="*/ 60 h 170"/>
                  <a:gd name="T86" fmla="*/ 45 w 172"/>
                  <a:gd name="T87" fmla="*/ 54 h 170"/>
                  <a:gd name="T88" fmla="*/ 55 w 172"/>
                  <a:gd name="T89" fmla="*/ 49 h 170"/>
                  <a:gd name="T90" fmla="*/ 62 w 172"/>
                  <a:gd name="T91" fmla="*/ 49 h 170"/>
                  <a:gd name="T92" fmla="*/ 60 w 172"/>
                  <a:gd name="T93" fmla="*/ 41 h 170"/>
                  <a:gd name="T94" fmla="*/ 58 w 172"/>
                  <a:gd name="T95" fmla="*/ 35 h 170"/>
                  <a:gd name="T96" fmla="*/ 58 w 172"/>
                  <a:gd name="T97" fmla="*/ 24 h 170"/>
                  <a:gd name="T98" fmla="*/ 58 w 172"/>
                  <a:gd name="T99" fmla="*/ 20 h 170"/>
                  <a:gd name="T100" fmla="*/ 64 w 172"/>
                  <a:gd name="T101" fmla="*/ 14 h 170"/>
                  <a:gd name="T102" fmla="*/ 72 w 172"/>
                  <a:gd name="T103" fmla="*/ 14 h 170"/>
                  <a:gd name="T104" fmla="*/ 78 w 172"/>
                  <a:gd name="T105" fmla="*/ 8 h 170"/>
                  <a:gd name="T106" fmla="*/ 87 w 172"/>
                  <a:gd name="T107" fmla="*/ 6 h 170"/>
                  <a:gd name="T108" fmla="*/ 97 w 172"/>
                  <a:gd name="T109" fmla="*/ 4 h 170"/>
                  <a:gd name="T110" fmla="*/ 107 w 172"/>
                  <a:gd name="T111" fmla="*/ 2 h 170"/>
                  <a:gd name="T112" fmla="*/ 116 w 172"/>
                  <a:gd name="T113" fmla="*/ 4 h 170"/>
                  <a:gd name="T114" fmla="*/ 124 w 172"/>
                  <a:gd name="T115" fmla="*/ 0 h 170"/>
                  <a:gd name="T116" fmla="*/ 132 w 172"/>
                  <a:gd name="T117" fmla="*/ 0 h 170"/>
                  <a:gd name="T118" fmla="*/ 138 w 172"/>
                  <a:gd name="T119"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170">
                    <a:moveTo>
                      <a:pt x="143" y="0"/>
                    </a:moveTo>
                    <a:lnTo>
                      <a:pt x="143" y="2"/>
                    </a:lnTo>
                    <a:lnTo>
                      <a:pt x="142" y="2"/>
                    </a:lnTo>
                    <a:lnTo>
                      <a:pt x="143" y="2"/>
                    </a:lnTo>
                    <a:lnTo>
                      <a:pt x="143" y="4"/>
                    </a:lnTo>
                    <a:lnTo>
                      <a:pt x="142" y="4"/>
                    </a:lnTo>
                    <a:lnTo>
                      <a:pt x="140" y="4"/>
                    </a:lnTo>
                    <a:lnTo>
                      <a:pt x="140" y="6"/>
                    </a:lnTo>
                    <a:lnTo>
                      <a:pt x="142" y="6"/>
                    </a:lnTo>
                    <a:lnTo>
                      <a:pt x="142" y="8"/>
                    </a:lnTo>
                    <a:lnTo>
                      <a:pt x="142" y="10"/>
                    </a:lnTo>
                    <a:lnTo>
                      <a:pt x="142" y="12"/>
                    </a:lnTo>
                    <a:lnTo>
                      <a:pt x="142" y="14"/>
                    </a:lnTo>
                    <a:lnTo>
                      <a:pt x="142" y="16"/>
                    </a:lnTo>
                    <a:lnTo>
                      <a:pt x="142" y="18"/>
                    </a:lnTo>
                    <a:lnTo>
                      <a:pt x="143" y="18"/>
                    </a:lnTo>
                    <a:lnTo>
                      <a:pt x="142" y="18"/>
                    </a:lnTo>
                    <a:lnTo>
                      <a:pt x="142" y="20"/>
                    </a:lnTo>
                    <a:lnTo>
                      <a:pt x="142" y="22"/>
                    </a:lnTo>
                    <a:lnTo>
                      <a:pt x="142" y="24"/>
                    </a:lnTo>
                    <a:lnTo>
                      <a:pt x="142" y="25"/>
                    </a:lnTo>
                    <a:lnTo>
                      <a:pt x="140" y="25"/>
                    </a:lnTo>
                    <a:lnTo>
                      <a:pt x="138" y="25"/>
                    </a:lnTo>
                    <a:lnTo>
                      <a:pt x="138" y="27"/>
                    </a:lnTo>
                    <a:lnTo>
                      <a:pt x="138" y="29"/>
                    </a:lnTo>
                    <a:lnTo>
                      <a:pt x="136" y="29"/>
                    </a:lnTo>
                    <a:lnTo>
                      <a:pt x="136" y="31"/>
                    </a:lnTo>
                    <a:lnTo>
                      <a:pt x="134" y="31"/>
                    </a:lnTo>
                    <a:lnTo>
                      <a:pt x="134" y="33"/>
                    </a:lnTo>
                    <a:lnTo>
                      <a:pt x="136" y="33"/>
                    </a:lnTo>
                    <a:lnTo>
                      <a:pt x="136" y="35"/>
                    </a:lnTo>
                    <a:lnTo>
                      <a:pt x="136" y="37"/>
                    </a:lnTo>
                    <a:lnTo>
                      <a:pt x="136" y="39"/>
                    </a:lnTo>
                    <a:lnTo>
                      <a:pt x="138" y="39"/>
                    </a:lnTo>
                    <a:lnTo>
                      <a:pt x="140" y="39"/>
                    </a:lnTo>
                    <a:lnTo>
                      <a:pt x="140" y="41"/>
                    </a:lnTo>
                    <a:lnTo>
                      <a:pt x="142" y="43"/>
                    </a:lnTo>
                    <a:lnTo>
                      <a:pt x="142" y="45"/>
                    </a:lnTo>
                    <a:lnTo>
                      <a:pt x="143" y="47"/>
                    </a:lnTo>
                    <a:lnTo>
                      <a:pt x="145" y="49"/>
                    </a:lnTo>
                    <a:lnTo>
                      <a:pt x="147" y="49"/>
                    </a:lnTo>
                    <a:lnTo>
                      <a:pt x="147" y="51"/>
                    </a:lnTo>
                    <a:lnTo>
                      <a:pt x="147" y="53"/>
                    </a:lnTo>
                    <a:lnTo>
                      <a:pt x="149" y="54"/>
                    </a:lnTo>
                    <a:lnTo>
                      <a:pt x="149" y="56"/>
                    </a:lnTo>
                    <a:lnTo>
                      <a:pt x="149" y="58"/>
                    </a:lnTo>
                    <a:lnTo>
                      <a:pt x="149" y="60"/>
                    </a:lnTo>
                    <a:lnTo>
                      <a:pt x="149" y="62"/>
                    </a:lnTo>
                    <a:lnTo>
                      <a:pt x="151" y="62"/>
                    </a:lnTo>
                    <a:lnTo>
                      <a:pt x="151" y="64"/>
                    </a:lnTo>
                    <a:lnTo>
                      <a:pt x="151" y="66"/>
                    </a:lnTo>
                    <a:lnTo>
                      <a:pt x="151" y="68"/>
                    </a:lnTo>
                    <a:lnTo>
                      <a:pt x="149" y="68"/>
                    </a:lnTo>
                    <a:lnTo>
                      <a:pt x="149" y="70"/>
                    </a:lnTo>
                    <a:lnTo>
                      <a:pt x="151" y="70"/>
                    </a:lnTo>
                    <a:lnTo>
                      <a:pt x="151" y="72"/>
                    </a:lnTo>
                    <a:lnTo>
                      <a:pt x="153" y="74"/>
                    </a:lnTo>
                    <a:lnTo>
                      <a:pt x="153" y="76"/>
                    </a:lnTo>
                    <a:lnTo>
                      <a:pt x="153" y="78"/>
                    </a:lnTo>
                    <a:lnTo>
                      <a:pt x="155" y="80"/>
                    </a:lnTo>
                    <a:lnTo>
                      <a:pt x="155" y="82"/>
                    </a:lnTo>
                    <a:lnTo>
                      <a:pt x="153" y="83"/>
                    </a:lnTo>
                    <a:lnTo>
                      <a:pt x="153" y="85"/>
                    </a:lnTo>
                    <a:lnTo>
                      <a:pt x="153" y="87"/>
                    </a:lnTo>
                    <a:lnTo>
                      <a:pt x="155" y="89"/>
                    </a:lnTo>
                    <a:lnTo>
                      <a:pt x="155" y="91"/>
                    </a:lnTo>
                    <a:lnTo>
                      <a:pt x="155" y="93"/>
                    </a:lnTo>
                    <a:lnTo>
                      <a:pt x="153" y="93"/>
                    </a:lnTo>
                    <a:lnTo>
                      <a:pt x="153" y="95"/>
                    </a:lnTo>
                    <a:lnTo>
                      <a:pt x="153" y="97"/>
                    </a:lnTo>
                    <a:lnTo>
                      <a:pt x="153" y="99"/>
                    </a:lnTo>
                    <a:lnTo>
                      <a:pt x="155" y="99"/>
                    </a:lnTo>
                    <a:lnTo>
                      <a:pt x="155" y="101"/>
                    </a:lnTo>
                    <a:lnTo>
                      <a:pt x="155" y="103"/>
                    </a:lnTo>
                    <a:lnTo>
                      <a:pt x="151" y="105"/>
                    </a:lnTo>
                    <a:lnTo>
                      <a:pt x="151" y="107"/>
                    </a:lnTo>
                    <a:lnTo>
                      <a:pt x="151" y="109"/>
                    </a:lnTo>
                    <a:lnTo>
                      <a:pt x="153" y="111"/>
                    </a:lnTo>
                    <a:lnTo>
                      <a:pt x="155" y="112"/>
                    </a:lnTo>
                    <a:lnTo>
                      <a:pt x="155" y="114"/>
                    </a:lnTo>
                    <a:lnTo>
                      <a:pt x="155" y="116"/>
                    </a:lnTo>
                    <a:lnTo>
                      <a:pt x="155" y="118"/>
                    </a:lnTo>
                    <a:lnTo>
                      <a:pt x="157" y="118"/>
                    </a:lnTo>
                    <a:lnTo>
                      <a:pt x="157" y="120"/>
                    </a:lnTo>
                    <a:lnTo>
                      <a:pt x="159" y="122"/>
                    </a:lnTo>
                    <a:lnTo>
                      <a:pt x="161" y="120"/>
                    </a:lnTo>
                    <a:lnTo>
                      <a:pt x="163" y="120"/>
                    </a:lnTo>
                    <a:lnTo>
                      <a:pt x="165" y="122"/>
                    </a:lnTo>
                    <a:lnTo>
                      <a:pt x="167" y="122"/>
                    </a:lnTo>
                    <a:lnTo>
                      <a:pt x="169" y="122"/>
                    </a:lnTo>
                    <a:lnTo>
                      <a:pt x="169" y="124"/>
                    </a:lnTo>
                    <a:lnTo>
                      <a:pt x="171" y="126"/>
                    </a:lnTo>
                    <a:lnTo>
                      <a:pt x="171" y="128"/>
                    </a:lnTo>
                    <a:lnTo>
                      <a:pt x="172" y="130"/>
                    </a:lnTo>
                    <a:lnTo>
                      <a:pt x="171" y="130"/>
                    </a:lnTo>
                    <a:lnTo>
                      <a:pt x="171" y="132"/>
                    </a:lnTo>
                    <a:lnTo>
                      <a:pt x="169" y="132"/>
                    </a:lnTo>
                    <a:lnTo>
                      <a:pt x="167" y="132"/>
                    </a:lnTo>
                    <a:lnTo>
                      <a:pt x="167" y="134"/>
                    </a:lnTo>
                    <a:lnTo>
                      <a:pt x="165" y="134"/>
                    </a:lnTo>
                    <a:lnTo>
                      <a:pt x="165" y="136"/>
                    </a:lnTo>
                    <a:lnTo>
                      <a:pt x="163" y="136"/>
                    </a:lnTo>
                    <a:lnTo>
                      <a:pt x="161" y="136"/>
                    </a:lnTo>
                    <a:lnTo>
                      <a:pt x="161" y="138"/>
                    </a:lnTo>
                    <a:lnTo>
                      <a:pt x="159" y="138"/>
                    </a:lnTo>
                    <a:lnTo>
                      <a:pt x="157" y="140"/>
                    </a:lnTo>
                    <a:lnTo>
                      <a:pt x="155" y="140"/>
                    </a:lnTo>
                    <a:lnTo>
                      <a:pt x="155" y="141"/>
                    </a:lnTo>
                    <a:lnTo>
                      <a:pt x="153" y="141"/>
                    </a:lnTo>
                    <a:lnTo>
                      <a:pt x="151" y="143"/>
                    </a:lnTo>
                    <a:lnTo>
                      <a:pt x="149" y="143"/>
                    </a:lnTo>
                    <a:lnTo>
                      <a:pt x="149" y="145"/>
                    </a:lnTo>
                    <a:lnTo>
                      <a:pt x="147" y="145"/>
                    </a:lnTo>
                    <a:lnTo>
                      <a:pt x="145" y="147"/>
                    </a:lnTo>
                    <a:lnTo>
                      <a:pt x="143" y="147"/>
                    </a:lnTo>
                    <a:lnTo>
                      <a:pt x="143" y="149"/>
                    </a:lnTo>
                    <a:lnTo>
                      <a:pt x="142" y="149"/>
                    </a:lnTo>
                    <a:lnTo>
                      <a:pt x="140" y="149"/>
                    </a:lnTo>
                    <a:lnTo>
                      <a:pt x="140" y="151"/>
                    </a:lnTo>
                    <a:lnTo>
                      <a:pt x="138" y="151"/>
                    </a:lnTo>
                    <a:lnTo>
                      <a:pt x="136" y="153"/>
                    </a:lnTo>
                    <a:lnTo>
                      <a:pt x="134" y="153"/>
                    </a:lnTo>
                    <a:lnTo>
                      <a:pt x="134" y="155"/>
                    </a:lnTo>
                    <a:lnTo>
                      <a:pt x="132" y="155"/>
                    </a:lnTo>
                    <a:lnTo>
                      <a:pt x="132" y="157"/>
                    </a:lnTo>
                    <a:lnTo>
                      <a:pt x="130" y="157"/>
                    </a:lnTo>
                    <a:lnTo>
                      <a:pt x="130" y="159"/>
                    </a:lnTo>
                    <a:lnTo>
                      <a:pt x="128" y="159"/>
                    </a:lnTo>
                    <a:lnTo>
                      <a:pt x="128" y="161"/>
                    </a:lnTo>
                    <a:lnTo>
                      <a:pt x="126" y="161"/>
                    </a:lnTo>
                    <a:lnTo>
                      <a:pt x="126" y="163"/>
                    </a:lnTo>
                    <a:lnTo>
                      <a:pt x="124" y="163"/>
                    </a:lnTo>
                    <a:lnTo>
                      <a:pt x="124" y="165"/>
                    </a:lnTo>
                    <a:lnTo>
                      <a:pt x="122" y="165"/>
                    </a:lnTo>
                    <a:lnTo>
                      <a:pt x="120" y="167"/>
                    </a:lnTo>
                    <a:lnTo>
                      <a:pt x="118" y="167"/>
                    </a:lnTo>
                    <a:lnTo>
                      <a:pt x="116" y="167"/>
                    </a:lnTo>
                    <a:lnTo>
                      <a:pt x="114" y="167"/>
                    </a:lnTo>
                    <a:lnTo>
                      <a:pt x="113" y="169"/>
                    </a:lnTo>
                    <a:lnTo>
                      <a:pt x="111" y="169"/>
                    </a:lnTo>
                    <a:lnTo>
                      <a:pt x="109" y="169"/>
                    </a:lnTo>
                    <a:lnTo>
                      <a:pt x="107" y="169"/>
                    </a:lnTo>
                    <a:lnTo>
                      <a:pt x="105" y="169"/>
                    </a:lnTo>
                    <a:lnTo>
                      <a:pt x="103" y="169"/>
                    </a:lnTo>
                    <a:lnTo>
                      <a:pt x="103" y="170"/>
                    </a:lnTo>
                    <a:lnTo>
                      <a:pt x="101" y="170"/>
                    </a:lnTo>
                    <a:lnTo>
                      <a:pt x="99" y="169"/>
                    </a:lnTo>
                    <a:lnTo>
                      <a:pt x="99" y="167"/>
                    </a:lnTo>
                    <a:lnTo>
                      <a:pt x="99" y="165"/>
                    </a:lnTo>
                    <a:lnTo>
                      <a:pt x="99" y="163"/>
                    </a:lnTo>
                    <a:lnTo>
                      <a:pt x="97" y="161"/>
                    </a:lnTo>
                    <a:lnTo>
                      <a:pt x="95" y="161"/>
                    </a:lnTo>
                    <a:lnTo>
                      <a:pt x="93" y="161"/>
                    </a:lnTo>
                    <a:lnTo>
                      <a:pt x="91" y="159"/>
                    </a:lnTo>
                    <a:lnTo>
                      <a:pt x="89" y="159"/>
                    </a:lnTo>
                    <a:lnTo>
                      <a:pt x="87" y="159"/>
                    </a:lnTo>
                    <a:lnTo>
                      <a:pt x="87" y="157"/>
                    </a:lnTo>
                    <a:lnTo>
                      <a:pt x="85" y="157"/>
                    </a:lnTo>
                    <a:lnTo>
                      <a:pt x="85" y="155"/>
                    </a:lnTo>
                    <a:lnTo>
                      <a:pt x="84" y="155"/>
                    </a:lnTo>
                    <a:lnTo>
                      <a:pt x="82" y="155"/>
                    </a:lnTo>
                    <a:lnTo>
                      <a:pt x="82" y="153"/>
                    </a:lnTo>
                    <a:lnTo>
                      <a:pt x="84" y="153"/>
                    </a:lnTo>
                    <a:lnTo>
                      <a:pt x="82" y="151"/>
                    </a:lnTo>
                    <a:lnTo>
                      <a:pt x="80" y="149"/>
                    </a:lnTo>
                    <a:lnTo>
                      <a:pt x="78" y="149"/>
                    </a:lnTo>
                    <a:lnTo>
                      <a:pt x="78" y="147"/>
                    </a:lnTo>
                    <a:lnTo>
                      <a:pt x="76" y="147"/>
                    </a:lnTo>
                    <a:lnTo>
                      <a:pt x="76" y="145"/>
                    </a:lnTo>
                    <a:lnTo>
                      <a:pt x="74" y="145"/>
                    </a:lnTo>
                    <a:lnTo>
                      <a:pt x="72" y="145"/>
                    </a:lnTo>
                    <a:lnTo>
                      <a:pt x="72" y="143"/>
                    </a:lnTo>
                    <a:lnTo>
                      <a:pt x="70" y="143"/>
                    </a:lnTo>
                    <a:lnTo>
                      <a:pt x="70" y="141"/>
                    </a:lnTo>
                    <a:lnTo>
                      <a:pt x="68" y="141"/>
                    </a:lnTo>
                    <a:lnTo>
                      <a:pt x="66" y="140"/>
                    </a:lnTo>
                    <a:lnTo>
                      <a:pt x="64" y="140"/>
                    </a:lnTo>
                    <a:lnTo>
                      <a:pt x="64" y="138"/>
                    </a:lnTo>
                    <a:lnTo>
                      <a:pt x="62" y="138"/>
                    </a:lnTo>
                    <a:lnTo>
                      <a:pt x="60" y="136"/>
                    </a:lnTo>
                    <a:lnTo>
                      <a:pt x="58" y="136"/>
                    </a:lnTo>
                    <a:lnTo>
                      <a:pt x="58" y="134"/>
                    </a:lnTo>
                    <a:lnTo>
                      <a:pt x="56" y="134"/>
                    </a:lnTo>
                    <a:lnTo>
                      <a:pt x="56" y="132"/>
                    </a:lnTo>
                    <a:lnTo>
                      <a:pt x="55" y="132"/>
                    </a:lnTo>
                    <a:lnTo>
                      <a:pt x="53" y="132"/>
                    </a:lnTo>
                    <a:lnTo>
                      <a:pt x="53" y="130"/>
                    </a:lnTo>
                    <a:lnTo>
                      <a:pt x="51" y="130"/>
                    </a:lnTo>
                    <a:lnTo>
                      <a:pt x="51" y="128"/>
                    </a:lnTo>
                    <a:lnTo>
                      <a:pt x="49" y="128"/>
                    </a:lnTo>
                    <a:lnTo>
                      <a:pt x="49" y="126"/>
                    </a:lnTo>
                    <a:lnTo>
                      <a:pt x="47" y="126"/>
                    </a:lnTo>
                    <a:lnTo>
                      <a:pt x="45" y="126"/>
                    </a:lnTo>
                    <a:lnTo>
                      <a:pt x="45" y="124"/>
                    </a:lnTo>
                    <a:lnTo>
                      <a:pt x="43" y="124"/>
                    </a:lnTo>
                    <a:lnTo>
                      <a:pt x="41" y="122"/>
                    </a:lnTo>
                    <a:lnTo>
                      <a:pt x="39" y="122"/>
                    </a:lnTo>
                    <a:lnTo>
                      <a:pt x="39" y="120"/>
                    </a:lnTo>
                    <a:lnTo>
                      <a:pt x="37" y="120"/>
                    </a:lnTo>
                    <a:lnTo>
                      <a:pt x="37" y="118"/>
                    </a:lnTo>
                    <a:lnTo>
                      <a:pt x="35" y="118"/>
                    </a:lnTo>
                    <a:lnTo>
                      <a:pt x="33" y="116"/>
                    </a:lnTo>
                    <a:lnTo>
                      <a:pt x="31" y="116"/>
                    </a:lnTo>
                    <a:lnTo>
                      <a:pt x="29" y="114"/>
                    </a:lnTo>
                    <a:lnTo>
                      <a:pt x="27" y="112"/>
                    </a:lnTo>
                    <a:lnTo>
                      <a:pt x="26" y="112"/>
                    </a:lnTo>
                    <a:lnTo>
                      <a:pt x="26" y="111"/>
                    </a:lnTo>
                    <a:lnTo>
                      <a:pt x="24" y="111"/>
                    </a:lnTo>
                    <a:lnTo>
                      <a:pt x="22" y="109"/>
                    </a:lnTo>
                    <a:lnTo>
                      <a:pt x="20" y="107"/>
                    </a:lnTo>
                    <a:lnTo>
                      <a:pt x="18" y="107"/>
                    </a:lnTo>
                    <a:lnTo>
                      <a:pt x="16" y="105"/>
                    </a:lnTo>
                    <a:lnTo>
                      <a:pt x="14" y="105"/>
                    </a:lnTo>
                    <a:lnTo>
                      <a:pt x="12" y="103"/>
                    </a:lnTo>
                    <a:lnTo>
                      <a:pt x="10" y="101"/>
                    </a:lnTo>
                    <a:lnTo>
                      <a:pt x="8" y="99"/>
                    </a:lnTo>
                    <a:lnTo>
                      <a:pt x="6" y="99"/>
                    </a:lnTo>
                    <a:lnTo>
                      <a:pt x="4" y="97"/>
                    </a:lnTo>
                    <a:lnTo>
                      <a:pt x="2" y="97"/>
                    </a:lnTo>
                    <a:lnTo>
                      <a:pt x="0" y="95"/>
                    </a:lnTo>
                    <a:lnTo>
                      <a:pt x="0" y="93"/>
                    </a:lnTo>
                    <a:lnTo>
                      <a:pt x="0" y="91"/>
                    </a:lnTo>
                    <a:lnTo>
                      <a:pt x="0" y="89"/>
                    </a:lnTo>
                    <a:lnTo>
                      <a:pt x="0" y="87"/>
                    </a:lnTo>
                    <a:lnTo>
                      <a:pt x="0" y="85"/>
                    </a:lnTo>
                    <a:lnTo>
                      <a:pt x="0" y="83"/>
                    </a:lnTo>
                    <a:lnTo>
                      <a:pt x="0" y="82"/>
                    </a:lnTo>
                    <a:lnTo>
                      <a:pt x="2" y="82"/>
                    </a:lnTo>
                    <a:lnTo>
                      <a:pt x="4" y="82"/>
                    </a:lnTo>
                    <a:lnTo>
                      <a:pt x="4" y="80"/>
                    </a:lnTo>
                    <a:lnTo>
                      <a:pt x="6" y="80"/>
                    </a:lnTo>
                    <a:lnTo>
                      <a:pt x="6" y="78"/>
                    </a:lnTo>
                    <a:lnTo>
                      <a:pt x="8" y="78"/>
                    </a:lnTo>
                    <a:lnTo>
                      <a:pt x="8" y="76"/>
                    </a:lnTo>
                    <a:lnTo>
                      <a:pt x="10" y="76"/>
                    </a:lnTo>
                    <a:lnTo>
                      <a:pt x="12" y="76"/>
                    </a:lnTo>
                    <a:lnTo>
                      <a:pt x="14" y="76"/>
                    </a:lnTo>
                    <a:lnTo>
                      <a:pt x="14" y="74"/>
                    </a:lnTo>
                    <a:lnTo>
                      <a:pt x="16" y="74"/>
                    </a:lnTo>
                    <a:lnTo>
                      <a:pt x="18" y="76"/>
                    </a:lnTo>
                    <a:lnTo>
                      <a:pt x="18" y="74"/>
                    </a:lnTo>
                    <a:lnTo>
                      <a:pt x="20" y="74"/>
                    </a:lnTo>
                    <a:lnTo>
                      <a:pt x="22" y="74"/>
                    </a:lnTo>
                    <a:lnTo>
                      <a:pt x="24" y="74"/>
                    </a:lnTo>
                    <a:lnTo>
                      <a:pt x="26" y="74"/>
                    </a:lnTo>
                    <a:lnTo>
                      <a:pt x="27" y="74"/>
                    </a:lnTo>
                    <a:lnTo>
                      <a:pt x="29" y="72"/>
                    </a:lnTo>
                    <a:lnTo>
                      <a:pt x="29" y="70"/>
                    </a:lnTo>
                    <a:lnTo>
                      <a:pt x="31" y="70"/>
                    </a:lnTo>
                    <a:lnTo>
                      <a:pt x="31" y="68"/>
                    </a:lnTo>
                    <a:lnTo>
                      <a:pt x="33" y="68"/>
                    </a:lnTo>
                    <a:lnTo>
                      <a:pt x="35" y="68"/>
                    </a:lnTo>
                    <a:lnTo>
                      <a:pt x="35" y="66"/>
                    </a:lnTo>
                    <a:lnTo>
                      <a:pt x="37" y="64"/>
                    </a:lnTo>
                    <a:lnTo>
                      <a:pt x="39" y="64"/>
                    </a:lnTo>
                    <a:lnTo>
                      <a:pt x="41" y="64"/>
                    </a:lnTo>
                    <a:lnTo>
                      <a:pt x="43" y="62"/>
                    </a:lnTo>
                    <a:lnTo>
                      <a:pt x="43" y="60"/>
                    </a:lnTo>
                    <a:lnTo>
                      <a:pt x="43" y="58"/>
                    </a:lnTo>
                    <a:lnTo>
                      <a:pt x="41" y="58"/>
                    </a:lnTo>
                    <a:lnTo>
                      <a:pt x="41" y="56"/>
                    </a:lnTo>
                    <a:lnTo>
                      <a:pt x="43" y="56"/>
                    </a:lnTo>
                    <a:lnTo>
                      <a:pt x="43" y="54"/>
                    </a:lnTo>
                    <a:lnTo>
                      <a:pt x="45" y="54"/>
                    </a:lnTo>
                    <a:lnTo>
                      <a:pt x="47" y="53"/>
                    </a:lnTo>
                    <a:lnTo>
                      <a:pt x="49" y="53"/>
                    </a:lnTo>
                    <a:lnTo>
                      <a:pt x="49" y="51"/>
                    </a:lnTo>
                    <a:lnTo>
                      <a:pt x="51" y="51"/>
                    </a:lnTo>
                    <a:lnTo>
                      <a:pt x="53" y="49"/>
                    </a:lnTo>
                    <a:lnTo>
                      <a:pt x="55" y="49"/>
                    </a:lnTo>
                    <a:lnTo>
                      <a:pt x="56" y="49"/>
                    </a:lnTo>
                    <a:lnTo>
                      <a:pt x="58" y="49"/>
                    </a:lnTo>
                    <a:lnTo>
                      <a:pt x="58" y="51"/>
                    </a:lnTo>
                    <a:lnTo>
                      <a:pt x="60" y="51"/>
                    </a:lnTo>
                    <a:lnTo>
                      <a:pt x="62" y="51"/>
                    </a:lnTo>
                    <a:lnTo>
                      <a:pt x="62" y="49"/>
                    </a:lnTo>
                    <a:lnTo>
                      <a:pt x="62" y="47"/>
                    </a:lnTo>
                    <a:lnTo>
                      <a:pt x="64" y="47"/>
                    </a:lnTo>
                    <a:lnTo>
                      <a:pt x="64" y="45"/>
                    </a:lnTo>
                    <a:lnTo>
                      <a:pt x="62" y="43"/>
                    </a:lnTo>
                    <a:lnTo>
                      <a:pt x="60" y="43"/>
                    </a:lnTo>
                    <a:lnTo>
                      <a:pt x="60" y="41"/>
                    </a:lnTo>
                    <a:lnTo>
                      <a:pt x="60" y="39"/>
                    </a:lnTo>
                    <a:lnTo>
                      <a:pt x="58" y="39"/>
                    </a:lnTo>
                    <a:lnTo>
                      <a:pt x="58" y="37"/>
                    </a:lnTo>
                    <a:lnTo>
                      <a:pt x="60" y="37"/>
                    </a:lnTo>
                    <a:lnTo>
                      <a:pt x="60" y="35"/>
                    </a:lnTo>
                    <a:lnTo>
                      <a:pt x="58" y="35"/>
                    </a:lnTo>
                    <a:lnTo>
                      <a:pt x="58" y="33"/>
                    </a:lnTo>
                    <a:lnTo>
                      <a:pt x="58" y="31"/>
                    </a:lnTo>
                    <a:lnTo>
                      <a:pt x="58" y="29"/>
                    </a:lnTo>
                    <a:lnTo>
                      <a:pt x="58" y="27"/>
                    </a:lnTo>
                    <a:lnTo>
                      <a:pt x="58" y="25"/>
                    </a:lnTo>
                    <a:lnTo>
                      <a:pt x="58" y="24"/>
                    </a:lnTo>
                    <a:lnTo>
                      <a:pt x="56" y="24"/>
                    </a:lnTo>
                    <a:lnTo>
                      <a:pt x="56" y="22"/>
                    </a:lnTo>
                    <a:lnTo>
                      <a:pt x="55" y="22"/>
                    </a:lnTo>
                    <a:lnTo>
                      <a:pt x="55" y="20"/>
                    </a:lnTo>
                    <a:lnTo>
                      <a:pt x="56" y="20"/>
                    </a:lnTo>
                    <a:lnTo>
                      <a:pt x="58" y="20"/>
                    </a:lnTo>
                    <a:lnTo>
                      <a:pt x="60" y="20"/>
                    </a:lnTo>
                    <a:lnTo>
                      <a:pt x="60" y="18"/>
                    </a:lnTo>
                    <a:lnTo>
                      <a:pt x="62" y="18"/>
                    </a:lnTo>
                    <a:lnTo>
                      <a:pt x="62" y="16"/>
                    </a:lnTo>
                    <a:lnTo>
                      <a:pt x="64" y="16"/>
                    </a:lnTo>
                    <a:lnTo>
                      <a:pt x="64" y="14"/>
                    </a:lnTo>
                    <a:lnTo>
                      <a:pt x="66" y="14"/>
                    </a:lnTo>
                    <a:lnTo>
                      <a:pt x="68" y="14"/>
                    </a:lnTo>
                    <a:lnTo>
                      <a:pt x="68" y="12"/>
                    </a:lnTo>
                    <a:lnTo>
                      <a:pt x="70" y="12"/>
                    </a:lnTo>
                    <a:lnTo>
                      <a:pt x="72" y="12"/>
                    </a:lnTo>
                    <a:lnTo>
                      <a:pt x="72" y="14"/>
                    </a:lnTo>
                    <a:lnTo>
                      <a:pt x="72" y="12"/>
                    </a:lnTo>
                    <a:lnTo>
                      <a:pt x="74" y="12"/>
                    </a:lnTo>
                    <a:lnTo>
                      <a:pt x="74" y="10"/>
                    </a:lnTo>
                    <a:lnTo>
                      <a:pt x="76" y="10"/>
                    </a:lnTo>
                    <a:lnTo>
                      <a:pt x="76" y="8"/>
                    </a:lnTo>
                    <a:lnTo>
                      <a:pt x="78" y="8"/>
                    </a:lnTo>
                    <a:lnTo>
                      <a:pt x="80" y="8"/>
                    </a:lnTo>
                    <a:lnTo>
                      <a:pt x="80" y="6"/>
                    </a:lnTo>
                    <a:lnTo>
                      <a:pt x="82" y="6"/>
                    </a:lnTo>
                    <a:lnTo>
                      <a:pt x="84" y="6"/>
                    </a:lnTo>
                    <a:lnTo>
                      <a:pt x="85" y="6"/>
                    </a:lnTo>
                    <a:lnTo>
                      <a:pt x="87" y="6"/>
                    </a:lnTo>
                    <a:lnTo>
                      <a:pt x="87" y="4"/>
                    </a:lnTo>
                    <a:lnTo>
                      <a:pt x="89" y="4"/>
                    </a:lnTo>
                    <a:lnTo>
                      <a:pt x="91" y="4"/>
                    </a:lnTo>
                    <a:lnTo>
                      <a:pt x="93" y="4"/>
                    </a:lnTo>
                    <a:lnTo>
                      <a:pt x="95" y="4"/>
                    </a:lnTo>
                    <a:lnTo>
                      <a:pt x="97" y="4"/>
                    </a:lnTo>
                    <a:lnTo>
                      <a:pt x="97" y="2"/>
                    </a:lnTo>
                    <a:lnTo>
                      <a:pt x="99" y="2"/>
                    </a:lnTo>
                    <a:lnTo>
                      <a:pt x="101" y="2"/>
                    </a:lnTo>
                    <a:lnTo>
                      <a:pt x="103" y="2"/>
                    </a:lnTo>
                    <a:lnTo>
                      <a:pt x="105" y="2"/>
                    </a:lnTo>
                    <a:lnTo>
                      <a:pt x="107" y="2"/>
                    </a:lnTo>
                    <a:lnTo>
                      <a:pt x="109" y="2"/>
                    </a:lnTo>
                    <a:lnTo>
                      <a:pt x="111" y="2"/>
                    </a:lnTo>
                    <a:lnTo>
                      <a:pt x="113" y="2"/>
                    </a:lnTo>
                    <a:lnTo>
                      <a:pt x="114" y="2"/>
                    </a:lnTo>
                    <a:lnTo>
                      <a:pt x="114" y="4"/>
                    </a:lnTo>
                    <a:lnTo>
                      <a:pt x="116" y="4"/>
                    </a:lnTo>
                    <a:lnTo>
                      <a:pt x="118" y="4"/>
                    </a:lnTo>
                    <a:lnTo>
                      <a:pt x="118" y="2"/>
                    </a:lnTo>
                    <a:lnTo>
                      <a:pt x="120" y="2"/>
                    </a:lnTo>
                    <a:lnTo>
                      <a:pt x="122" y="2"/>
                    </a:lnTo>
                    <a:lnTo>
                      <a:pt x="124" y="2"/>
                    </a:lnTo>
                    <a:lnTo>
                      <a:pt x="124" y="0"/>
                    </a:lnTo>
                    <a:lnTo>
                      <a:pt x="126" y="0"/>
                    </a:lnTo>
                    <a:lnTo>
                      <a:pt x="128" y="0"/>
                    </a:lnTo>
                    <a:lnTo>
                      <a:pt x="130" y="0"/>
                    </a:lnTo>
                    <a:lnTo>
                      <a:pt x="130" y="2"/>
                    </a:lnTo>
                    <a:lnTo>
                      <a:pt x="132" y="2"/>
                    </a:lnTo>
                    <a:lnTo>
                      <a:pt x="132" y="0"/>
                    </a:lnTo>
                    <a:lnTo>
                      <a:pt x="132" y="2"/>
                    </a:lnTo>
                    <a:lnTo>
                      <a:pt x="132" y="0"/>
                    </a:lnTo>
                    <a:lnTo>
                      <a:pt x="134" y="0"/>
                    </a:lnTo>
                    <a:lnTo>
                      <a:pt x="136" y="0"/>
                    </a:lnTo>
                    <a:lnTo>
                      <a:pt x="138" y="0"/>
                    </a:lnTo>
                    <a:lnTo>
                      <a:pt x="138" y="2"/>
                    </a:lnTo>
                    <a:lnTo>
                      <a:pt x="140" y="2"/>
                    </a:lnTo>
                    <a:lnTo>
                      <a:pt x="142" y="0"/>
                    </a:lnTo>
                    <a:lnTo>
                      <a:pt x="142" y="2"/>
                    </a:lnTo>
                    <a:lnTo>
                      <a:pt x="143" y="2"/>
                    </a:lnTo>
                    <a:lnTo>
                      <a:pt x="143"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7" name="Freeform 1572"/>
              <p:cNvSpPr>
                <a:spLocks noEditPoints="1"/>
              </p:cNvSpPr>
              <p:nvPr/>
            </p:nvSpPr>
            <p:spPr bwMode="gray">
              <a:xfrm>
                <a:off x="4517905" y="2051173"/>
                <a:ext cx="3866" cy="1933"/>
              </a:xfrm>
              <a:custGeom>
                <a:avLst/>
                <a:gdLst>
                  <a:gd name="T0" fmla="*/ 4 w 4"/>
                  <a:gd name="T1" fmla="*/ 2 h 2"/>
                  <a:gd name="T2" fmla="*/ 4 w 4"/>
                  <a:gd name="T3" fmla="*/ 2 h 2"/>
                  <a:gd name="T4" fmla="*/ 4 w 4"/>
                  <a:gd name="T5" fmla="*/ 2 h 2"/>
                  <a:gd name="T6" fmla="*/ 4 w 4"/>
                  <a:gd name="T7" fmla="*/ 2 h 2"/>
                  <a:gd name="T8" fmla="*/ 4 w 4"/>
                  <a:gd name="T9" fmla="*/ 2 h 2"/>
                  <a:gd name="T10" fmla="*/ 4 w 4"/>
                  <a:gd name="T11" fmla="*/ 2 h 2"/>
                  <a:gd name="T12" fmla="*/ 2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2 w 4"/>
                  <a:gd name="T33" fmla="*/ 2 h 2"/>
                  <a:gd name="T34" fmla="*/ 2 w 4"/>
                  <a:gd name="T35" fmla="*/ 2 h 2"/>
                  <a:gd name="T36" fmla="*/ 2 w 4"/>
                  <a:gd name="T37" fmla="*/ 2 h 2"/>
                  <a:gd name="T38" fmla="*/ 2 w 4"/>
                  <a:gd name="T39" fmla="*/ 0 h 2"/>
                  <a:gd name="T40" fmla="*/ 2 w 4"/>
                  <a:gd name="T41" fmla="*/ 0 h 2"/>
                  <a:gd name="T42" fmla="*/ 2 w 4"/>
                  <a:gd name="T43" fmla="*/ 0 h 2"/>
                  <a:gd name="T44" fmla="*/ 2 w 4"/>
                  <a:gd name="T45" fmla="*/ 0 h 2"/>
                  <a:gd name="T46" fmla="*/ 2 w 4"/>
                  <a:gd name="T47" fmla="*/ 0 h 2"/>
                  <a:gd name="T48" fmla="*/ 2 w 4"/>
                  <a:gd name="T49" fmla="*/ 0 h 2"/>
                  <a:gd name="T50" fmla="*/ 2 w 4"/>
                  <a:gd name="T51" fmla="*/ 0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2 w 4"/>
                  <a:gd name="T65" fmla="*/ 2 h 2"/>
                  <a:gd name="T66" fmla="*/ 2 w 4"/>
                  <a:gd name="T67" fmla="*/ 2 h 2"/>
                  <a:gd name="T68" fmla="*/ 4 w 4"/>
                  <a:gd name="T69" fmla="*/ 2 h 2"/>
                  <a:gd name="T70" fmla="*/ 4 w 4"/>
                  <a:gd name="T71" fmla="*/ 2 h 2"/>
                  <a:gd name="T72" fmla="*/ 4 w 4"/>
                  <a:gd name="T73" fmla="*/ 2 h 2"/>
                  <a:gd name="T74" fmla="*/ 4 w 4"/>
                  <a:gd name="T75" fmla="*/ 2 h 2"/>
                  <a:gd name="T76" fmla="*/ 0 w 4"/>
                  <a:gd name="T77" fmla="*/ 0 h 2"/>
                  <a:gd name="T78" fmla="*/ 0 w 4"/>
                  <a:gd name="T79" fmla="*/ 0 h 2"/>
                  <a:gd name="T80" fmla="*/ 0 w 4"/>
                  <a:gd name="T81" fmla="*/ 0 h 2"/>
                  <a:gd name="T82" fmla="*/ 0 w 4"/>
                  <a:gd name="T83" fmla="*/ 0 h 2"/>
                  <a:gd name="T84" fmla="*/ 0 w 4"/>
                  <a:gd name="T85" fmla="*/ 0 h 2"/>
                  <a:gd name="T86" fmla="*/ 0 w 4"/>
                  <a:gd name="T87" fmla="*/ 0 h 2"/>
                  <a:gd name="T88" fmla="*/ 0 w 4"/>
                  <a:gd name="T89" fmla="*/ 0 h 2"/>
                  <a:gd name="T90" fmla="*/ 0 w 4"/>
                  <a:gd name="T91" fmla="*/ 0 h 2"/>
                  <a:gd name="T92" fmla="*/ 0 w 4"/>
                  <a:gd name="T93" fmla="*/ 0 h 2"/>
                  <a:gd name="T94" fmla="*/ 0 w 4"/>
                  <a:gd name="T95" fmla="*/ 0 h 2"/>
                  <a:gd name="T96" fmla="*/ 0 w 4"/>
                  <a:gd name="T97" fmla="*/ 0 h 2"/>
                  <a:gd name="T98" fmla="*/ 0 w 4"/>
                  <a:gd name="T99" fmla="*/ 0 h 2"/>
                  <a:gd name="T100" fmla="*/ 2 w 4"/>
                  <a:gd name="T101" fmla="*/ 0 h 2"/>
                  <a:gd name="T102" fmla="*/ 2 w 4"/>
                  <a:gd name="T103" fmla="*/ 0 h 2"/>
                  <a:gd name="T104" fmla="*/ 2 w 4"/>
                  <a:gd name="T105" fmla="*/ 0 h 2"/>
                  <a:gd name="T106" fmla="*/ 2 w 4"/>
                  <a:gd name="T107" fmla="*/ 0 h 2"/>
                  <a:gd name="T108" fmla="*/ 0 w 4"/>
                  <a:gd name="T10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 h="2">
                    <a:moveTo>
                      <a:pt x="4" y="2"/>
                    </a:move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4" y="2"/>
                    </a:lnTo>
                    <a:lnTo>
                      <a:pt x="4" y="2"/>
                    </a:lnTo>
                    <a:lnTo>
                      <a:pt x="4" y="2"/>
                    </a:lnTo>
                    <a:lnTo>
                      <a:pt x="4" y="2"/>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8" name="Freeform 1573"/>
              <p:cNvSpPr>
                <a:spLocks noEditPoints="1"/>
              </p:cNvSpPr>
              <p:nvPr/>
            </p:nvSpPr>
            <p:spPr bwMode="gray">
              <a:xfrm>
                <a:off x="3885879" y="2086930"/>
                <a:ext cx="1933" cy="1933"/>
              </a:xfrm>
              <a:custGeom>
                <a:avLst/>
                <a:gdLst>
                  <a:gd name="T0" fmla="*/ 2 w 2"/>
                  <a:gd name="T1" fmla="*/ 2 h 2"/>
                  <a:gd name="T2" fmla="*/ 2 w 2"/>
                  <a:gd name="T3" fmla="*/ 2 h 2"/>
                  <a:gd name="T4" fmla="*/ 2 w 2"/>
                  <a:gd name="T5" fmla="*/ 2 h 2"/>
                  <a:gd name="T6" fmla="*/ 2 w 2"/>
                  <a:gd name="T7" fmla="*/ 2 h 2"/>
                  <a:gd name="T8" fmla="*/ 2 w 2"/>
                  <a:gd name="T9" fmla="*/ 2 h 2"/>
                  <a:gd name="T10" fmla="*/ 2 w 2"/>
                  <a:gd name="T11" fmla="*/ 2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2 h 2"/>
                  <a:gd name="T28" fmla="*/ 2 w 2"/>
                  <a:gd name="T29" fmla="*/ 2 h 2"/>
                  <a:gd name="T30" fmla="*/ 2 w 2"/>
                  <a:gd name="T31" fmla="*/ 2 h 2"/>
                  <a:gd name="T32" fmla="*/ 2 w 2"/>
                  <a:gd name="T33" fmla="*/ 2 h 2"/>
                  <a:gd name="T34" fmla="*/ 0 w 2"/>
                  <a:gd name="T35" fmla="*/ 2 h 2"/>
                  <a:gd name="T36" fmla="*/ 0 w 2"/>
                  <a:gd name="T37" fmla="*/ 2 h 2"/>
                  <a:gd name="T38" fmla="*/ 0 w 2"/>
                  <a:gd name="T39" fmla="*/ 2 h 2"/>
                  <a:gd name="T40" fmla="*/ 2 w 2"/>
                  <a:gd name="T41" fmla="*/ 0 h 2"/>
                  <a:gd name="T42" fmla="*/ 2 w 2"/>
                  <a:gd name="T43" fmla="*/ 0 h 2"/>
                  <a:gd name="T44" fmla="*/ 2 w 2"/>
                  <a:gd name="T45" fmla="*/ 2 h 2"/>
                  <a:gd name="T46" fmla="*/ 2 w 2"/>
                  <a:gd name="T47" fmla="*/ 2 h 2"/>
                  <a:gd name="T48" fmla="*/ 2 w 2"/>
                  <a:gd name="T49" fmla="*/ 2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0 h 2"/>
                  <a:gd name="T64" fmla="*/ 2 w 2"/>
                  <a:gd name="T65" fmla="*/ 0 h 2"/>
                  <a:gd name="T66" fmla="*/ 2 w 2"/>
                  <a:gd name="T67" fmla="*/ 0 h 2"/>
                  <a:gd name="T68" fmla="*/ 2 w 2"/>
                  <a:gd name="T69" fmla="*/ 0 h 2"/>
                  <a:gd name="T70" fmla="*/ 2 w 2"/>
                  <a:gd name="T71" fmla="*/ 0 h 2"/>
                  <a:gd name="T72" fmla="*/ 2 w 2"/>
                  <a:gd name="T73" fmla="*/ 0 h 2"/>
                  <a:gd name="T74" fmla="*/ 2 w 2"/>
                  <a:gd name="T75" fmla="*/ 0 h 2"/>
                  <a:gd name="T76" fmla="*/ 2 w 2"/>
                  <a:gd name="T77" fmla="*/ 0 h 2"/>
                  <a:gd name="T78" fmla="*/ 2 w 2"/>
                  <a:gd name="T79" fmla="*/ 0 h 2"/>
                  <a:gd name="T80" fmla="*/ 2 w 2"/>
                  <a:gd name="T81" fmla="*/ 0 h 2"/>
                  <a:gd name="T82" fmla="*/ 2 w 2"/>
                  <a:gd name="T8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 h="2">
                    <a:moveTo>
                      <a:pt x="2" y="2"/>
                    </a:moveTo>
                    <a:lnTo>
                      <a:pt x="2" y="2"/>
                    </a:lnTo>
                    <a:lnTo>
                      <a:pt x="2" y="2"/>
                    </a:lnTo>
                    <a:lnTo>
                      <a:pt x="2" y="2"/>
                    </a:lnTo>
                    <a:lnTo>
                      <a:pt x="2" y="2"/>
                    </a:lnTo>
                    <a:lnTo>
                      <a:pt x="2" y="2"/>
                    </a:lnTo>
                    <a:lnTo>
                      <a:pt x="2" y="2"/>
                    </a:lnTo>
                    <a:lnTo>
                      <a:pt x="2" y="2"/>
                    </a:lnTo>
                    <a:lnTo>
                      <a:pt x="2" y="2"/>
                    </a:lnTo>
                    <a:lnTo>
                      <a:pt x="2" y="2"/>
                    </a:lnTo>
                    <a:lnTo>
                      <a:pt x="2" y="2"/>
                    </a:lnTo>
                    <a:lnTo>
                      <a:pt x="2" y="2"/>
                    </a:lnTo>
                    <a:close/>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9" name="Freeform 1574"/>
              <p:cNvSpPr>
                <a:spLocks noEditPoints="1"/>
              </p:cNvSpPr>
              <p:nvPr/>
            </p:nvSpPr>
            <p:spPr bwMode="gray">
              <a:xfrm>
                <a:off x="3955459" y="1933272"/>
                <a:ext cx="1933" cy="3866"/>
              </a:xfrm>
              <a:custGeom>
                <a:avLst/>
                <a:gdLst>
                  <a:gd name="T0" fmla="*/ 2 w 2"/>
                  <a:gd name="T1" fmla="*/ 4 h 4"/>
                  <a:gd name="T2" fmla="*/ 0 w 2"/>
                  <a:gd name="T3" fmla="*/ 4 h 4"/>
                  <a:gd name="T4" fmla="*/ 2 w 2"/>
                  <a:gd name="T5" fmla="*/ 4 h 4"/>
                  <a:gd name="T6" fmla="*/ 2 w 2"/>
                  <a:gd name="T7" fmla="*/ 4 h 4"/>
                  <a:gd name="T8" fmla="*/ 2 w 2"/>
                  <a:gd name="T9" fmla="*/ 4 h 4"/>
                  <a:gd name="T10" fmla="*/ 2 w 2"/>
                  <a:gd name="T11" fmla="*/ 4 h 4"/>
                  <a:gd name="T12" fmla="*/ 2 w 2"/>
                  <a:gd name="T13" fmla="*/ 4 h 4"/>
                  <a:gd name="T14" fmla="*/ 2 w 2"/>
                  <a:gd name="T15" fmla="*/ 4 h 4"/>
                  <a:gd name="T16" fmla="*/ 2 w 2"/>
                  <a:gd name="T17" fmla="*/ 4 h 4"/>
                  <a:gd name="T18" fmla="*/ 0 w 2"/>
                  <a:gd name="T19" fmla="*/ 2 h 4"/>
                  <a:gd name="T20" fmla="*/ 0 w 2"/>
                  <a:gd name="T21" fmla="*/ 2 h 4"/>
                  <a:gd name="T22" fmla="*/ 0 w 2"/>
                  <a:gd name="T23" fmla="*/ 0 h 4"/>
                  <a:gd name="T24" fmla="*/ 0 w 2"/>
                  <a:gd name="T25" fmla="*/ 0 h 4"/>
                  <a:gd name="T26" fmla="*/ 0 w 2"/>
                  <a:gd name="T27" fmla="*/ 0 h 4"/>
                  <a:gd name="T28" fmla="*/ 0 w 2"/>
                  <a:gd name="T29" fmla="*/ 2 h 4"/>
                  <a:gd name="T30" fmla="*/ 0 w 2"/>
                  <a:gd name="T31" fmla="*/ 2 h 4"/>
                  <a:gd name="T32" fmla="*/ 0 w 2"/>
                  <a:gd name="T33" fmla="*/ 2 h 4"/>
                  <a:gd name="T34" fmla="*/ 0 w 2"/>
                  <a:gd name="T35" fmla="*/ 2 h 4"/>
                  <a:gd name="T36" fmla="*/ 0 w 2"/>
                  <a:gd name="T37" fmla="*/ 2 h 4"/>
                  <a:gd name="T38" fmla="*/ 0 w 2"/>
                  <a:gd name="T39" fmla="*/ 2 h 4"/>
                  <a:gd name="T40" fmla="*/ 0 w 2"/>
                  <a:gd name="T41" fmla="*/ 2 h 4"/>
                  <a:gd name="T42" fmla="*/ 0 w 2"/>
                  <a:gd name="T43" fmla="*/ 2 h 4"/>
                  <a:gd name="T44" fmla="*/ 0 w 2"/>
                  <a:gd name="T45" fmla="*/ 2 h 4"/>
                  <a:gd name="T46" fmla="*/ 0 w 2"/>
                  <a:gd name="T47" fmla="*/ 4 h 4"/>
                  <a:gd name="T48" fmla="*/ 0 w 2"/>
                  <a:gd name="T49" fmla="*/ 4 h 4"/>
                  <a:gd name="T50" fmla="*/ 0 w 2"/>
                  <a:gd name="T51" fmla="*/ 4 h 4"/>
                  <a:gd name="T52" fmla="*/ 0 w 2"/>
                  <a:gd name="T53" fmla="*/ 4 h 4"/>
                  <a:gd name="T54" fmla="*/ 0 w 2"/>
                  <a:gd name="T55" fmla="*/ 2 h 4"/>
                  <a:gd name="T56" fmla="*/ 0 w 2"/>
                  <a:gd name="T57" fmla="*/ 2 h 4"/>
                  <a:gd name="T58" fmla="*/ 0 w 2"/>
                  <a:gd name="T59" fmla="*/ 2 h 4"/>
                  <a:gd name="T60" fmla="*/ 0 w 2"/>
                  <a:gd name="T61" fmla="*/ 0 h 4"/>
                  <a:gd name="T62" fmla="*/ 0 w 2"/>
                  <a:gd name="T63" fmla="*/ 0 h 4"/>
                  <a:gd name="T64" fmla="*/ 0 w 2"/>
                  <a:gd name="T65" fmla="*/ 0 h 4"/>
                  <a:gd name="T66" fmla="*/ 0 w 2"/>
                  <a:gd name="T67" fmla="*/ 0 h 4"/>
                  <a:gd name="T68" fmla="*/ 0 w 2"/>
                  <a:gd name="T69" fmla="*/ 0 h 4"/>
                  <a:gd name="T70" fmla="*/ 0 w 2"/>
                  <a:gd name="T71" fmla="*/ 0 h 4"/>
                  <a:gd name="T72" fmla="*/ 0 w 2"/>
                  <a:gd name="T73" fmla="*/ 0 h 4"/>
                  <a:gd name="T74" fmla="*/ 0 w 2"/>
                  <a:gd name="T75" fmla="*/ 0 h 4"/>
                  <a:gd name="T76" fmla="*/ 0 w 2"/>
                  <a:gd name="T77" fmla="*/ 0 h 4"/>
                  <a:gd name="T78" fmla="*/ 0 w 2"/>
                  <a:gd name="T79" fmla="*/ 0 h 4"/>
                  <a:gd name="T80" fmla="*/ 0 w 2"/>
                  <a:gd name="T8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4">
                    <a:moveTo>
                      <a:pt x="2" y="4"/>
                    </a:moveTo>
                    <a:lnTo>
                      <a:pt x="2" y="4"/>
                    </a:lnTo>
                    <a:lnTo>
                      <a:pt x="0" y="4"/>
                    </a:lnTo>
                    <a:lnTo>
                      <a:pt x="0" y="4"/>
                    </a:lnTo>
                    <a:lnTo>
                      <a:pt x="0"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close/>
                    <a:moveTo>
                      <a:pt x="0" y="0"/>
                    </a:moveTo>
                    <a:lnTo>
                      <a:pt x="0" y="2"/>
                    </a:lnTo>
                    <a:lnTo>
                      <a:pt x="0" y="2"/>
                    </a:lnTo>
                    <a:lnTo>
                      <a:pt x="0" y="2"/>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0" name="Freeform 1575"/>
              <p:cNvSpPr>
                <a:spLocks noEditPoints="1"/>
              </p:cNvSpPr>
              <p:nvPr/>
            </p:nvSpPr>
            <p:spPr bwMode="gray">
              <a:xfrm>
                <a:off x="4336222" y="2273445"/>
                <a:ext cx="49286" cy="52186"/>
              </a:xfrm>
              <a:custGeom>
                <a:avLst/>
                <a:gdLst>
                  <a:gd name="T0" fmla="*/ 45 w 51"/>
                  <a:gd name="T1" fmla="*/ 46 h 54"/>
                  <a:gd name="T2" fmla="*/ 20 w 51"/>
                  <a:gd name="T3" fmla="*/ 4 h 54"/>
                  <a:gd name="T4" fmla="*/ 22 w 51"/>
                  <a:gd name="T5" fmla="*/ 4 h 54"/>
                  <a:gd name="T6" fmla="*/ 25 w 51"/>
                  <a:gd name="T7" fmla="*/ 2 h 54"/>
                  <a:gd name="T8" fmla="*/ 29 w 51"/>
                  <a:gd name="T9" fmla="*/ 4 h 54"/>
                  <a:gd name="T10" fmla="*/ 29 w 51"/>
                  <a:gd name="T11" fmla="*/ 6 h 54"/>
                  <a:gd name="T12" fmla="*/ 31 w 51"/>
                  <a:gd name="T13" fmla="*/ 10 h 54"/>
                  <a:gd name="T14" fmla="*/ 33 w 51"/>
                  <a:gd name="T15" fmla="*/ 10 h 54"/>
                  <a:gd name="T16" fmla="*/ 37 w 51"/>
                  <a:gd name="T17" fmla="*/ 8 h 54"/>
                  <a:gd name="T18" fmla="*/ 43 w 51"/>
                  <a:gd name="T19" fmla="*/ 8 h 54"/>
                  <a:gd name="T20" fmla="*/ 47 w 51"/>
                  <a:gd name="T21" fmla="*/ 10 h 54"/>
                  <a:gd name="T22" fmla="*/ 49 w 51"/>
                  <a:gd name="T23" fmla="*/ 16 h 54"/>
                  <a:gd name="T24" fmla="*/ 51 w 51"/>
                  <a:gd name="T25" fmla="*/ 21 h 54"/>
                  <a:gd name="T26" fmla="*/ 49 w 51"/>
                  <a:gd name="T27" fmla="*/ 25 h 54"/>
                  <a:gd name="T28" fmla="*/ 47 w 51"/>
                  <a:gd name="T29" fmla="*/ 29 h 54"/>
                  <a:gd name="T30" fmla="*/ 45 w 51"/>
                  <a:gd name="T31" fmla="*/ 33 h 54"/>
                  <a:gd name="T32" fmla="*/ 45 w 51"/>
                  <a:gd name="T33" fmla="*/ 41 h 54"/>
                  <a:gd name="T34" fmla="*/ 49 w 51"/>
                  <a:gd name="T35" fmla="*/ 43 h 54"/>
                  <a:gd name="T36" fmla="*/ 47 w 51"/>
                  <a:gd name="T37" fmla="*/ 46 h 54"/>
                  <a:gd name="T38" fmla="*/ 45 w 51"/>
                  <a:gd name="T39" fmla="*/ 46 h 54"/>
                  <a:gd name="T40" fmla="*/ 43 w 51"/>
                  <a:gd name="T41" fmla="*/ 46 h 54"/>
                  <a:gd name="T42" fmla="*/ 45 w 51"/>
                  <a:gd name="T43" fmla="*/ 46 h 54"/>
                  <a:gd name="T44" fmla="*/ 43 w 51"/>
                  <a:gd name="T45" fmla="*/ 46 h 54"/>
                  <a:gd name="T46" fmla="*/ 41 w 51"/>
                  <a:gd name="T47" fmla="*/ 46 h 54"/>
                  <a:gd name="T48" fmla="*/ 39 w 51"/>
                  <a:gd name="T49" fmla="*/ 46 h 54"/>
                  <a:gd name="T50" fmla="*/ 39 w 51"/>
                  <a:gd name="T51" fmla="*/ 45 h 54"/>
                  <a:gd name="T52" fmla="*/ 39 w 51"/>
                  <a:gd name="T53" fmla="*/ 46 h 54"/>
                  <a:gd name="T54" fmla="*/ 37 w 51"/>
                  <a:gd name="T55" fmla="*/ 46 h 54"/>
                  <a:gd name="T56" fmla="*/ 35 w 51"/>
                  <a:gd name="T57" fmla="*/ 46 h 54"/>
                  <a:gd name="T58" fmla="*/ 33 w 51"/>
                  <a:gd name="T59" fmla="*/ 46 h 54"/>
                  <a:gd name="T60" fmla="*/ 31 w 51"/>
                  <a:gd name="T61" fmla="*/ 46 h 54"/>
                  <a:gd name="T62" fmla="*/ 37 w 51"/>
                  <a:gd name="T63" fmla="*/ 46 h 54"/>
                  <a:gd name="T64" fmla="*/ 31 w 51"/>
                  <a:gd name="T65" fmla="*/ 46 h 54"/>
                  <a:gd name="T66" fmla="*/ 25 w 51"/>
                  <a:gd name="T67" fmla="*/ 46 h 54"/>
                  <a:gd name="T68" fmla="*/ 27 w 51"/>
                  <a:gd name="T69" fmla="*/ 46 h 54"/>
                  <a:gd name="T70" fmla="*/ 24 w 51"/>
                  <a:gd name="T71" fmla="*/ 48 h 54"/>
                  <a:gd name="T72" fmla="*/ 18 w 51"/>
                  <a:gd name="T73" fmla="*/ 50 h 54"/>
                  <a:gd name="T74" fmla="*/ 14 w 51"/>
                  <a:gd name="T75" fmla="*/ 52 h 54"/>
                  <a:gd name="T76" fmla="*/ 10 w 51"/>
                  <a:gd name="T77" fmla="*/ 54 h 54"/>
                  <a:gd name="T78" fmla="*/ 8 w 51"/>
                  <a:gd name="T79" fmla="*/ 50 h 54"/>
                  <a:gd name="T80" fmla="*/ 10 w 51"/>
                  <a:gd name="T81" fmla="*/ 45 h 54"/>
                  <a:gd name="T82" fmla="*/ 10 w 51"/>
                  <a:gd name="T83" fmla="*/ 43 h 54"/>
                  <a:gd name="T84" fmla="*/ 6 w 51"/>
                  <a:gd name="T85" fmla="*/ 41 h 54"/>
                  <a:gd name="T86" fmla="*/ 4 w 51"/>
                  <a:gd name="T87" fmla="*/ 39 h 54"/>
                  <a:gd name="T88" fmla="*/ 0 w 51"/>
                  <a:gd name="T89" fmla="*/ 37 h 54"/>
                  <a:gd name="T90" fmla="*/ 2 w 51"/>
                  <a:gd name="T91" fmla="*/ 31 h 54"/>
                  <a:gd name="T92" fmla="*/ 0 w 51"/>
                  <a:gd name="T93" fmla="*/ 27 h 54"/>
                  <a:gd name="T94" fmla="*/ 4 w 51"/>
                  <a:gd name="T95" fmla="*/ 25 h 54"/>
                  <a:gd name="T96" fmla="*/ 4 w 51"/>
                  <a:gd name="T97" fmla="*/ 23 h 54"/>
                  <a:gd name="T98" fmla="*/ 2 w 51"/>
                  <a:gd name="T99" fmla="*/ 19 h 54"/>
                  <a:gd name="T100" fmla="*/ 8 w 51"/>
                  <a:gd name="T101" fmla="*/ 21 h 54"/>
                  <a:gd name="T102" fmla="*/ 6 w 51"/>
                  <a:gd name="T103" fmla="*/ 17 h 54"/>
                  <a:gd name="T104" fmla="*/ 6 w 51"/>
                  <a:gd name="T105" fmla="*/ 14 h 54"/>
                  <a:gd name="T106" fmla="*/ 4 w 51"/>
                  <a:gd name="T107" fmla="*/ 10 h 54"/>
                  <a:gd name="T108" fmla="*/ 6 w 51"/>
                  <a:gd name="T109" fmla="*/ 6 h 54"/>
                  <a:gd name="T110" fmla="*/ 6 w 51"/>
                  <a:gd name="T111" fmla="*/ 4 h 54"/>
                  <a:gd name="T112" fmla="*/ 10 w 51"/>
                  <a:gd name="T113" fmla="*/ 2 h 54"/>
                  <a:gd name="T114" fmla="*/ 12 w 51"/>
                  <a:gd name="T115" fmla="*/ 6 h 54"/>
                  <a:gd name="T116" fmla="*/ 16 w 51"/>
                  <a:gd name="T117" fmla="*/ 4 h 54"/>
                  <a:gd name="T118" fmla="*/ 18 w 51"/>
                  <a:gd name="T1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4">
                    <a:moveTo>
                      <a:pt x="45" y="46"/>
                    </a:moveTo>
                    <a:lnTo>
                      <a:pt x="45" y="48"/>
                    </a:lnTo>
                    <a:lnTo>
                      <a:pt x="45" y="46"/>
                    </a:lnTo>
                    <a:close/>
                    <a:moveTo>
                      <a:pt x="20" y="0"/>
                    </a:moveTo>
                    <a:lnTo>
                      <a:pt x="20" y="2"/>
                    </a:lnTo>
                    <a:lnTo>
                      <a:pt x="20" y="4"/>
                    </a:lnTo>
                    <a:lnTo>
                      <a:pt x="20" y="6"/>
                    </a:lnTo>
                    <a:lnTo>
                      <a:pt x="22" y="6"/>
                    </a:lnTo>
                    <a:lnTo>
                      <a:pt x="22" y="4"/>
                    </a:lnTo>
                    <a:lnTo>
                      <a:pt x="24" y="4"/>
                    </a:lnTo>
                    <a:lnTo>
                      <a:pt x="25" y="4"/>
                    </a:lnTo>
                    <a:lnTo>
                      <a:pt x="25" y="2"/>
                    </a:lnTo>
                    <a:lnTo>
                      <a:pt x="25" y="4"/>
                    </a:lnTo>
                    <a:lnTo>
                      <a:pt x="27" y="4"/>
                    </a:lnTo>
                    <a:lnTo>
                      <a:pt x="29" y="4"/>
                    </a:lnTo>
                    <a:lnTo>
                      <a:pt x="29" y="6"/>
                    </a:lnTo>
                    <a:lnTo>
                      <a:pt x="29" y="4"/>
                    </a:lnTo>
                    <a:lnTo>
                      <a:pt x="29" y="6"/>
                    </a:lnTo>
                    <a:lnTo>
                      <a:pt x="29" y="8"/>
                    </a:lnTo>
                    <a:lnTo>
                      <a:pt x="31" y="8"/>
                    </a:lnTo>
                    <a:lnTo>
                      <a:pt x="31" y="10"/>
                    </a:lnTo>
                    <a:lnTo>
                      <a:pt x="31" y="8"/>
                    </a:lnTo>
                    <a:lnTo>
                      <a:pt x="31" y="10"/>
                    </a:lnTo>
                    <a:lnTo>
                      <a:pt x="33" y="10"/>
                    </a:lnTo>
                    <a:lnTo>
                      <a:pt x="35" y="10"/>
                    </a:lnTo>
                    <a:lnTo>
                      <a:pt x="37" y="10"/>
                    </a:lnTo>
                    <a:lnTo>
                      <a:pt x="37" y="8"/>
                    </a:lnTo>
                    <a:lnTo>
                      <a:pt x="39" y="8"/>
                    </a:lnTo>
                    <a:lnTo>
                      <a:pt x="41" y="8"/>
                    </a:lnTo>
                    <a:lnTo>
                      <a:pt x="43" y="8"/>
                    </a:lnTo>
                    <a:lnTo>
                      <a:pt x="45" y="8"/>
                    </a:lnTo>
                    <a:lnTo>
                      <a:pt x="45" y="10"/>
                    </a:lnTo>
                    <a:lnTo>
                      <a:pt x="47" y="10"/>
                    </a:lnTo>
                    <a:lnTo>
                      <a:pt x="49" y="12"/>
                    </a:lnTo>
                    <a:lnTo>
                      <a:pt x="49" y="14"/>
                    </a:lnTo>
                    <a:lnTo>
                      <a:pt x="49" y="16"/>
                    </a:lnTo>
                    <a:lnTo>
                      <a:pt x="49" y="17"/>
                    </a:lnTo>
                    <a:lnTo>
                      <a:pt x="51" y="19"/>
                    </a:lnTo>
                    <a:lnTo>
                      <a:pt x="51" y="21"/>
                    </a:lnTo>
                    <a:lnTo>
                      <a:pt x="49" y="21"/>
                    </a:lnTo>
                    <a:lnTo>
                      <a:pt x="49" y="23"/>
                    </a:lnTo>
                    <a:lnTo>
                      <a:pt x="49" y="25"/>
                    </a:lnTo>
                    <a:lnTo>
                      <a:pt x="47" y="25"/>
                    </a:lnTo>
                    <a:lnTo>
                      <a:pt x="47" y="27"/>
                    </a:lnTo>
                    <a:lnTo>
                      <a:pt x="47" y="29"/>
                    </a:lnTo>
                    <a:lnTo>
                      <a:pt x="47" y="31"/>
                    </a:lnTo>
                    <a:lnTo>
                      <a:pt x="45" y="31"/>
                    </a:lnTo>
                    <a:lnTo>
                      <a:pt x="45" y="33"/>
                    </a:lnTo>
                    <a:lnTo>
                      <a:pt x="45" y="35"/>
                    </a:lnTo>
                    <a:lnTo>
                      <a:pt x="45" y="39"/>
                    </a:lnTo>
                    <a:lnTo>
                      <a:pt x="45" y="41"/>
                    </a:lnTo>
                    <a:lnTo>
                      <a:pt x="47" y="41"/>
                    </a:lnTo>
                    <a:lnTo>
                      <a:pt x="47" y="43"/>
                    </a:lnTo>
                    <a:lnTo>
                      <a:pt x="49" y="43"/>
                    </a:lnTo>
                    <a:lnTo>
                      <a:pt x="49" y="45"/>
                    </a:lnTo>
                    <a:lnTo>
                      <a:pt x="49" y="46"/>
                    </a:lnTo>
                    <a:lnTo>
                      <a:pt x="47" y="46"/>
                    </a:lnTo>
                    <a:lnTo>
                      <a:pt x="47" y="48"/>
                    </a:lnTo>
                    <a:lnTo>
                      <a:pt x="47" y="46"/>
                    </a:lnTo>
                    <a:lnTo>
                      <a:pt x="45" y="46"/>
                    </a:lnTo>
                    <a:lnTo>
                      <a:pt x="45" y="45"/>
                    </a:lnTo>
                    <a:lnTo>
                      <a:pt x="45" y="46"/>
                    </a:lnTo>
                    <a:lnTo>
                      <a:pt x="43" y="46"/>
                    </a:lnTo>
                    <a:lnTo>
                      <a:pt x="45" y="46"/>
                    </a:lnTo>
                    <a:lnTo>
                      <a:pt x="43" y="46"/>
                    </a:lnTo>
                    <a:lnTo>
                      <a:pt x="45" y="46"/>
                    </a:lnTo>
                    <a:lnTo>
                      <a:pt x="43" y="46"/>
                    </a:lnTo>
                    <a:lnTo>
                      <a:pt x="45" y="46"/>
                    </a:lnTo>
                    <a:lnTo>
                      <a:pt x="43" y="46"/>
                    </a:lnTo>
                    <a:lnTo>
                      <a:pt x="45" y="46"/>
                    </a:lnTo>
                    <a:lnTo>
                      <a:pt x="43" y="46"/>
                    </a:lnTo>
                    <a:lnTo>
                      <a:pt x="41" y="46"/>
                    </a:lnTo>
                    <a:lnTo>
                      <a:pt x="39" y="46"/>
                    </a:lnTo>
                    <a:lnTo>
                      <a:pt x="37" y="46"/>
                    </a:lnTo>
                    <a:lnTo>
                      <a:pt x="39" y="46"/>
                    </a:lnTo>
                    <a:lnTo>
                      <a:pt x="41" y="46"/>
                    </a:lnTo>
                    <a:lnTo>
                      <a:pt x="39" y="46"/>
                    </a:lnTo>
                    <a:lnTo>
                      <a:pt x="39" y="45"/>
                    </a:lnTo>
                    <a:lnTo>
                      <a:pt x="39" y="46"/>
                    </a:lnTo>
                    <a:lnTo>
                      <a:pt x="41" y="46"/>
                    </a:lnTo>
                    <a:lnTo>
                      <a:pt x="39" y="46"/>
                    </a:lnTo>
                    <a:lnTo>
                      <a:pt x="39" y="45"/>
                    </a:lnTo>
                    <a:lnTo>
                      <a:pt x="39" y="46"/>
                    </a:lnTo>
                    <a:lnTo>
                      <a:pt x="37" y="46"/>
                    </a:lnTo>
                    <a:lnTo>
                      <a:pt x="39" y="46"/>
                    </a:lnTo>
                    <a:lnTo>
                      <a:pt x="37" y="46"/>
                    </a:lnTo>
                    <a:lnTo>
                      <a:pt x="35" y="46"/>
                    </a:lnTo>
                    <a:lnTo>
                      <a:pt x="33" y="46"/>
                    </a:lnTo>
                    <a:lnTo>
                      <a:pt x="31" y="46"/>
                    </a:lnTo>
                    <a:lnTo>
                      <a:pt x="33" y="46"/>
                    </a:lnTo>
                    <a:lnTo>
                      <a:pt x="31" y="46"/>
                    </a:lnTo>
                    <a:lnTo>
                      <a:pt x="33" y="46"/>
                    </a:lnTo>
                    <a:lnTo>
                      <a:pt x="31" y="46"/>
                    </a:lnTo>
                    <a:lnTo>
                      <a:pt x="33" y="46"/>
                    </a:lnTo>
                    <a:lnTo>
                      <a:pt x="35" y="46"/>
                    </a:lnTo>
                    <a:lnTo>
                      <a:pt x="37" y="46"/>
                    </a:lnTo>
                    <a:lnTo>
                      <a:pt x="35" y="46"/>
                    </a:lnTo>
                    <a:lnTo>
                      <a:pt x="33" y="46"/>
                    </a:lnTo>
                    <a:lnTo>
                      <a:pt x="31" y="46"/>
                    </a:lnTo>
                    <a:lnTo>
                      <a:pt x="29" y="46"/>
                    </a:lnTo>
                    <a:lnTo>
                      <a:pt x="27" y="46"/>
                    </a:lnTo>
                    <a:lnTo>
                      <a:pt x="25" y="46"/>
                    </a:lnTo>
                    <a:lnTo>
                      <a:pt x="27" y="46"/>
                    </a:lnTo>
                    <a:lnTo>
                      <a:pt x="29" y="46"/>
                    </a:lnTo>
                    <a:lnTo>
                      <a:pt x="27" y="46"/>
                    </a:lnTo>
                    <a:lnTo>
                      <a:pt x="27" y="48"/>
                    </a:lnTo>
                    <a:lnTo>
                      <a:pt x="25" y="48"/>
                    </a:lnTo>
                    <a:lnTo>
                      <a:pt x="24" y="48"/>
                    </a:lnTo>
                    <a:lnTo>
                      <a:pt x="22" y="48"/>
                    </a:lnTo>
                    <a:lnTo>
                      <a:pt x="20" y="48"/>
                    </a:lnTo>
                    <a:lnTo>
                      <a:pt x="18" y="50"/>
                    </a:lnTo>
                    <a:lnTo>
                      <a:pt x="16" y="50"/>
                    </a:lnTo>
                    <a:lnTo>
                      <a:pt x="14" y="50"/>
                    </a:lnTo>
                    <a:lnTo>
                      <a:pt x="14" y="52"/>
                    </a:lnTo>
                    <a:lnTo>
                      <a:pt x="12" y="52"/>
                    </a:lnTo>
                    <a:lnTo>
                      <a:pt x="10" y="52"/>
                    </a:lnTo>
                    <a:lnTo>
                      <a:pt x="10" y="54"/>
                    </a:lnTo>
                    <a:lnTo>
                      <a:pt x="8" y="54"/>
                    </a:lnTo>
                    <a:lnTo>
                      <a:pt x="8" y="52"/>
                    </a:lnTo>
                    <a:lnTo>
                      <a:pt x="8" y="50"/>
                    </a:lnTo>
                    <a:lnTo>
                      <a:pt x="8" y="48"/>
                    </a:lnTo>
                    <a:lnTo>
                      <a:pt x="10" y="46"/>
                    </a:lnTo>
                    <a:lnTo>
                      <a:pt x="10" y="45"/>
                    </a:lnTo>
                    <a:lnTo>
                      <a:pt x="10" y="43"/>
                    </a:lnTo>
                    <a:lnTo>
                      <a:pt x="10" y="41"/>
                    </a:lnTo>
                    <a:lnTo>
                      <a:pt x="10" y="43"/>
                    </a:lnTo>
                    <a:lnTo>
                      <a:pt x="8" y="43"/>
                    </a:lnTo>
                    <a:lnTo>
                      <a:pt x="8" y="41"/>
                    </a:lnTo>
                    <a:lnTo>
                      <a:pt x="6" y="41"/>
                    </a:lnTo>
                    <a:lnTo>
                      <a:pt x="6" y="39"/>
                    </a:lnTo>
                    <a:lnTo>
                      <a:pt x="4" y="37"/>
                    </a:lnTo>
                    <a:lnTo>
                      <a:pt x="4" y="39"/>
                    </a:lnTo>
                    <a:lnTo>
                      <a:pt x="4" y="37"/>
                    </a:lnTo>
                    <a:lnTo>
                      <a:pt x="2" y="37"/>
                    </a:lnTo>
                    <a:lnTo>
                      <a:pt x="0" y="37"/>
                    </a:lnTo>
                    <a:lnTo>
                      <a:pt x="0" y="35"/>
                    </a:lnTo>
                    <a:lnTo>
                      <a:pt x="2" y="33"/>
                    </a:lnTo>
                    <a:lnTo>
                      <a:pt x="2" y="31"/>
                    </a:lnTo>
                    <a:lnTo>
                      <a:pt x="2" y="29"/>
                    </a:lnTo>
                    <a:lnTo>
                      <a:pt x="2" y="27"/>
                    </a:lnTo>
                    <a:lnTo>
                      <a:pt x="0" y="27"/>
                    </a:lnTo>
                    <a:lnTo>
                      <a:pt x="2" y="27"/>
                    </a:lnTo>
                    <a:lnTo>
                      <a:pt x="4" y="27"/>
                    </a:lnTo>
                    <a:lnTo>
                      <a:pt x="4" y="25"/>
                    </a:lnTo>
                    <a:lnTo>
                      <a:pt x="4" y="23"/>
                    </a:lnTo>
                    <a:lnTo>
                      <a:pt x="6" y="23"/>
                    </a:lnTo>
                    <a:lnTo>
                      <a:pt x="4" y="23"/>
                    </a:lnTo>
                    <a:lnTo>
                      <a:pt x="4" y="21"/>
                    </a:lnTo>
                    <a:lnTo>
                      <a:pt x="2" y="21"/>
                    </a:lnTo>
                    <a:lnTo>
                      <a:pt x="2" y="19"/>
                    </a:lnTo>
                    <a:lnTo>
                      <a:pt x="4" y="19"/>
                    </a:lnTo>
                    <a:lnTo>
                      <a:pt x="6" y="19"/>
                    </a:lnTo>
                    <a:lnTo>
                      <a:pt x="8" y="21"/>
                    </a:lnTo>
                    <a:lnTo>
                      <a:pt x="8" y="19"/>
                    </a:lnTo>
                    <a:lnTo>
                      <a:pt x="8" y="17"/>
                    </a:lnTo>
                    <a:lnTo>
                      <a:pt x="6" y="17"/>
                    </a:lnTo>
                    <a:lnTo>
                      <a:pt x="4" y="17"/>
                    </a:lnTo>
                    <a:lnTo>
                      <a:pt x="6" y="16"/>
                    </a:lnTo>
                    <a:lnTo>
                      <a:pt x="6" y="14"/>
                    </a:lnTo>
                    <a:lnTo>
                      <a:pt x="6" y="12"/>
                    </a:lnTo>
                    <a:lnTo>
                      <a:pt x="4" y="12"/>
                    </a:lnTo>
                    <a:lnTo>
                      <a:pt x="4" y="10"/>
                    </a:lnTo>
                    <a:lnTo>
                      <a:pt x="4" y="8"/>
                    </a:lnTo>
                    <a:lnTo>
                      <a:pt x="4" y="6"/>
                    </a:lnTo>
                    <a:lnTo>
                      <a:pt x="6" y="6"/>
                    </a:lnTo>
                    <a:lnTo>
                      <a:pt x="6" y="4"/>
                    </a:lnTo>
                    <a:lnTo>
                      <a:pt x="8" y="4"/>
                    </a:lnTo>
                    <a:lnTo>
                      <a:pt x="6" y="4"/>
                    </a:lnTo>
                    <a:lnTo>
                      <a:pt x="8" y="4"/>
                    </a:lnTo>
                    <a:lnTo>
                      <a:pt x="8" y="2"/>
                    </a:lnTo>
                    <a:lnTo>
                      <a:pt x="10" y="2"/>
                    </a:lnTo>
                    <a:lnTo>
                      <a:pt x="10" y="4"/>
                    </a:lnTo>
                    <a:lnTo>
                      <a:pt x="12" y="4"/>
                    </a:lnTo>
                    <a:lnTo>
                      <a:pt x="12" y="6"/>
                    </a:lnTo>
                    <a:lnTo>
                      <a:pt x="14" y="6"/>
                    </a:lnTo>
                    <a:lnTo>
                      <a:pt x="14" y="4"/>
                    </a:lnTo>
                    <a:lnTo>
                      <a:pt x="16" y="4"/>
                    </a:lnTo>
                    <a:lnTo>
                      <a:pt x="16" y="2"/>
                    </a:lnTo>
                    <a:lnTo>
                      <a:pt x="18" y="2"/>
                    </a:lnTo>
                    <a:lnTo>
                      <a:pt x="18" y="0"/>
                    </a:lnTo>
                    <a:lnTo>
                      <a:pt x="2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1" name="Freeform 1576"/>
              <p:cNvSpPr>
                <a:spLocks noEditPoints="1"/>
              </p:cNvSpPr>
              <p:nvPr/>
            </p:nvSpPr>
            <p:spPr bwMode="gray">
              <a:xfrm>
                <a:off x="4646436" y="2443532"/>
                <a:ext cx="84077" cy="140128"/>
              </a:xfrm>
              <a:custGeom>
                <a:avLst/>
                <a:gdLst>
                  <a:gd name="T0" fmla="*/ 43 w 87"/>
                  <a:gd name="T1" fmla="*/ 99 h 145"/>
                  <a:gd name="T2" fmla="*/ 83 w 87"/>
                  <a:gd name="T3" fmla="*/ 4 h 145"/>
                  <a:gd name="T4" fmla="*/ 83 w 87"/>
                  <a:gd name="T5" fmla="*/ 8 h 145"/>
                  <a:gd name="T6" fmla="*/ 85 w 87"/>
                  <a:gd name="T7" fmla="*/ 14 h 145"/>
                  <a:gd name="T8" fmla="*/ 83 w 87"/>
                  <a:gd name="T9" fmla="*/ 17 h 145"/>
                  <a:gd name="T10" fmla="*/ 83 w 87"/>
                  <a:gd name="T11" fmla="*/ 21 h 145"/>
                  <a:gd name="T12" fmla="*/ 85 w 87"/>
                  <a:gd name="T13" fmla="*/ 27 h 145"/>
                  <a:gd name="T14" fmla="*/ 87 w 87"/>
                  <a:gd name="T15" fmla="*/ 37 h 145"/>
                  <a:gd name="T16" fmla="*/ 85 w 87"/>
                  <a:gd name="T17" fmla="*/ 41 h 145"/>
                  <a:gd name="T18" fmla="*/ 81 w 87"/>
                  <a:gd name="T19" fmla="*/ 48 h 145"/>
                  <a:gd name="T20" fmla="*/ 79 w 87"/>
                  <a:gd name="T21" fmla="*/ 50 h 145"/>
                  <a:gd name="T22" fmla="*/ 74 w 87"/>
                  <a:gd name="T23" fmla="*/ 56 h 145"/>
                  <a:gd name="T24" fmla="*/ 68 w 87"/>
                  <a:gd name="T25" fmla="*/ 58 h 145"/>
                  <a:gd name="T26" fmla="*/ 58 w 87"/>
                  <a:gd name="T27" fmla="*/ 62 h 145"/>
                  <a:gd name="T28" fmla="*/ 54 w 87"/>
                  <a:gd name="T29" fmla="*/ 68 h 145"/>
                  <a:gd name="T30" fmla="*/ 50 w 87"/>
                  <a:gd name="T31" fmla="*/ 72 h 145"/>
                  <a:gd name="T32" fmla="*/ 45 w 87"/>
                  <a:gd name="T33" fmla="*/ 75 h 145"/>
                  <a:gd name="T34" fmla="*/ 39 w 87"/>
                  <a:gd name="T35" fmla="*/ 81 h 145"/>
                  <a:gd name="T36" fmla="*/ 37 w 87"/>
                  <a:gd name="T37" fmla="*/ 83 h 145"/>
                  <a:gd name="T38" fmla="*/ 37 w 87"/>
                  <a:gd name="T39" fmla="*/ 89 h 145"/>
                  <a:gd name="T40" fmla="*/ 39 w 87"/>
                  <a:gd name="T41" fmla="*/ 95 h 145"/>
                  <a:gd name="T42" fmla="*/ 41 w 87"/>
                  <a:gd name="T43" fmla="*/ 97 h 145"/>
                  <a:gd name="T44" fmla="*/ 43 w 87"/>
                  <a:gd name="T45" fmla="*/ 103 h 145"/>
                  <a:gd name="T46" fmla="*/ 45 w 87"/>
                  <a:gd name="T47" fmla="*/ 108 h 145"/>
                  <a:gd name="T48" fmla="*/ 43 w 87"/>
                  <a:gd name="T49" fmla="*/ 114 h 145"/>
                  <a:gd name="T50" fmla="*/ 43 w 87"/>
                  <a:gd name="T51" fmla="*/ 118 h 145"/>
                  <a:gd name="T52" fmla="*/ 37 w 87"/>
                  <a:gd name="T53" fmla="*/ 124 h 145"/>
                  <a:gd name="T54" fmla="*/ 25 w 87"/>
                  <a:gd name="T55" fmla="*/ 130 h 145"/>
                  <a:gd name="T56" fmla="*/ 20 w 87"/>
                  <a:gd name="T57" fmla="*/ 133 h 145"/>
                  <a:gd name="T58" fmla="*/ 21 w 87"/>
                  <a:gd name="T59" fmla="*/ 137 h 145"/>
                  <a:gd name="T60" fmla="*/ 18 w 87"/>
                  <a:gd name="T61" fmla="*/ 145 h 145"/>
                  <a:gd name="T62" fmla="*/ 14 w 87"/>
                  <a:gd name="T63" fmla="*/ 133 h 145"/>
                  <a:gd name="T64" fmla="*/ 14 w 87"/>
                  <a:gd name="T65" fmla="*/ 122 h 145"/>
                  <a:gd name="T66" fmla="*/ 10 w 87"/>
                  <a:gd name="T67" fmla="*/ 114 h 145"/>
                  <a:gd name="T68" fmla="*/ 8 w 87"/>
                  <a:gd name="T69" fmla="*/ 103 h 145"/>
                  <a:gd name="T70" fmla="*/ 14 w 87"/>
                  <a:gd name="T71" fmla="*/ 97 h 145"/>
                  <a:gd name="T72" fmla="*/ 18 w 87"/>
                  <a:gd name="T73" fmla="*/ 93 h 145"/>
                  <a:gd name="T74" fmla="*/ 21 w 87"/>
                  <a:gd name="T75" fmla="*/ 85 h 145"/>
                  <a:gd name="T76" fmla="*/ 20 w 87"/>
                  <a:gd name="T77" fmla="*/ 77 h 145"/>
                  <a:gd name="T78" fmla="*/ 21 w 87"/>
                  <a:gd name="T79" fmla="*/ 70 h 145"/>
                  <a:gd name="T80" fmla="*/ 21 w 87"/>
                  <a:gd name="T81" fmla="*/ 62 h 145"/>
                  <a:gd name="T82" fmla="*/ 21 w 87"/>
                  <a:gd name="T83" fmla="*/ 58 h 145"/>
                  <a:gd name="T84" fmla="*/ 16 w 87"/>
                  <a:gd name="T85" fmla="*/ 52 h 145"/>
                  <a:gd name="T86" fmla="*/ 6 w 87"/>
                  <a:gd name="T87" fmla="*/ 48 h 145"/>
                  <a:gd name="T88" fmla="*/ 0 w 87"/>
                  <a:gd name="T89" fmla="*/ 43 h 145"/>
                  <a:gd name="T90" fmla="*/ 6 w 87"/>
                  <a:gd name="T91" fmla="*/ 37 h 145"/>
                  <a:gd name="T92" fmla="*/ 16 w 87"/>
                  <a:gd name="T93" fmla="*/ 33 h 145"/>
                  <a:gd name="T94" fmla="*/ 25 w 87"/>
                  <a:gd name="T95" fmla="*/ 31 h 145"/>
                  <a:gd name="T96" fmla="*/ 33 w 87"/>
                  <a:gd name="T97" fmla="*/ 35 h 145"/>
                  <a:gd name="T98" fmla="*/ 35 w 87"/>
                  <a:gd name="T99" fmla="*/ 41 h 145"/>
                  <a:gd name="T100" fmla="*/ 35 w 87"/>
                  <a:gd name="T101" fmla="*/ 50 h 145"/>
                  <a:gd name="T102" fmla="*/ 41 w 87"/>
                  <a:gd name="T103" fmla="*/ 56 h 145"/>
                  <a:gd name="T104" fmla="*/ 41 w 87"/>
                  <a:gd name="T105" fmla="*/ 52 h 145"/>
                  <a:gd name="T106" fmla="*/ 45 w 87"/>
                  <a:gd name="T107" fmla="*/ 45 h 145"/>
                  <a:gd name="T108" fmla="*/ 47 w 87"/>
                  <a:gd name="T109" fmla="*/ 37 h 145"/>
                  <a:gd name="T110" fmla="*/ 39 w 87"/>
                  <a:gd name="T111" fmla="*/ 27 h 145"/>
                  <a:gd name="T112" fmla="*/ 37 w 87"/>
                  <a:gd name="T113" fmla="*/ 17 h 145"/>
                  <a:gd name="T114" fmla="*/ 43 w 87"/>
                  <a:gd name="T115" fmla="*/ 10 h 145"/>
                  <a:gd name="T116" fmla="*/ 49 w 87"/>
                  <a:gd name="T117" fmla="*/ 12 h 145"/>
                  <a:gd name="T118" fmla="*/ 58 w 87"/>
                  <a:gd name="T119" fmla="*/ 12 h 145"/>
                  <a:gd name="T120" fmla="*/ 66 w 87"/>
                  <a:gd name="T121" fmla="*/ 8 h 145"/>
                  <a:gd name="T122" fmla="*/ 76 w 87"/>
                  <a:gd name="T123" fmla="*/ 6 h 145"/>
                  <a:gd name="T124" fmla="*/ 83 w 87"/>
                  <a:gd name="T12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 h="145">
                    <a:moveTo>
                      <a:pt x="21" y="135"/>
                    </a:moveTo>
                    <a:lnTo>
                      <a:pt x="21" y="137"/>
                    </a:lnTo>
                    <a:lnTo>
                      <a:pt x="21" y="135"/>
                    </a:lnTo>
                    <a:close/>
                    <a:moveTo>
                      <a:pt x="43" y="99"/>
                    </a:moveTo>
                    <a:lnTo>
                      <a:pt x="43" y="97"/>
                    </a:lnTo>
                    <a:lnTo>
                      <a:pt x="43" y="99"/>
                    </a:lnTo>
                    <a:close/>
                    <a:moveTo>
                      <a:pt x="83" y="0"/>
                    </a:moveTo>
                    <a:lnTo>
                      <a:pt x="85" y="0"/>
                    </a:lnTo>
                    <a:lnTo>
                      <a:pt x="85" y="2"/>
                    </a:lnTo>
                    <a:lnTo>
                      <a:pt x="83" y="2"/>
                    </a:lnTo>
                    <a:lnTo>
                      <a:pt x="85" y="2"/>
                    </a:lnTo>
                    <a:lnTo>
                      <a:pt x="83" y="4"/>
                    </a:lnTo>
                    <a:lnTo>
                      <a:pt x="85" y="4"/>
                    </a:lnTo>
                    <a:lnTo>
                      <a:pt x="83" y="4"/>
                    </a:lnTo>
                    <a:lnTo>
                      <a:pt x="83" y="6"/>
                    </a:lnTo>
                    <a:lnTo>
                      <a:pt x="85" y="6"/>
                    </a:lnTo>
                    <a:lnTo>
                      <a:pt x="83" y="6"/>
                    </a:lnTo>
                    <a:lnTo>
                      <a:pt x="83" y="8"/>
                    </a:lnTo>
                    <a:lnTo>
                      <a:pt x="83" y="10"/>
                    </a:lnTo>
                    <a:lnTo>
                      <a:pt x="83" y="12"/>
                    </a:lnTo>
                    <a:lnTo>
                      <a:pt x="85" y="12"/>
                    </a:lnTo>
                    <a:lnTo>
                      <a:pt x="83" y="12"/>
                    </a:lnTo>
                    <a:lnTo>
                      <a:pt x="83" y="14"/>
                    </a:lnTo>
                    <a:lnTo>
                      <a:pt x="85" y="14"/>
                    </a:lnTo>
                    <a:lnTo>
                      <a:pt x="83" y="14"/>
                    </a:lnTo>
                    <a:lnTo>
                      <a:pt x="83" y="16"/>
                    </a:lnTo>
                    <a:lnTo>
                      <a:pt x="85" y="16"/>
                    </a:lnTo>
                    <a:lnTo>
                      <a:pt x="83" y="16"/>
                    </a:lnTo>
                    <a:lnTo>
                      <a:pt x="85" y="16"/>
                    </a:lnTo>
                    <a:lnTo>
                      <a:pt x="83" y="17"/>
                    </a:lnTo>
                    <a:lnTo>
                      <a:pt x="85" y="17"/>
                    </a:lnTo>
                    <a:lnTo>
                      <a:pt x="83" y="17"/>
                    </a:lnTo>
                    <a:lnTo>
                      <a:pt x="85" y="17"/>
                    </a:lnTo>
                    <a:lnTo>
                      <a:pt x="85" y="19"/>
                    </a:lnTo>
                    <a:lnTo>
                      <a:pt x="85" y="21"/>
                    </a:lnTo>
                    <a:lnTo>
                      <a:pt x="83" y="21"/>
                    </a:lnTo>
                    <a:lnTo>
                      <a:pt x="85" y="21"/>
                    </a:lnTo>
                    <a:lnTo>
                      <a:pt x="83" y="21"/>
                    </a:lnTo>
                    <a:lnTo>
                      <a:pt x="85" y="21"/>
                    </a:lnTo>
                    <a:lnTo>
                      <a:pt x="85" y="23"/>
                    </a:lnTo>
                    <a:lnTo>
                      <a:pt x="85" y="25"/>
                    </a:lnTo>
                    <a:lnTo>
                      <a:pt x="85" y="27"/>
                    </a:lnTo>
                    <a:lnTo>
                      <a:pt x="85" y="29"/>
                    </a:lnTo>
                    <a:lnTo>
                      <a:pt x="85" y="31"/>
                    </a:lnTo>
                    <a:lnTo>
                      <a:pt x="85" y="33"/>
                    </a:lnTo>
                    <a:lnTo>
                      <a:pt x="85" y="35"/>
                    </a:lnTo>
                    <a:lnTo>
                      <a:pt x="87" y="35"/>
                    </a:lnTo>
                    <a:lnTo>
                      <a:pt x="87" y="37"/>
                    </a:lnTo>
                    <a:lnTo>
                      <a:pt x="85" y="39"/>
                    </a:lnTo>
                    <a:lnTo>
                      <a:pt x="87" y="39"/>
                    </a:lnTo>
                    <a:lnTo>
                      <a:pt x="85" y="39"/>
                    </a:lnTo>
                    <a:lnTo>
                      <a:pt x="85" y="41"/>
                    </a:lnTo>
                    <a:lnTo>
                      <a:pt x="83" y="41"/>
                    </a:lnTo>
                    <a:lnTo>
                      <a:pt x="85" y="41"/>
                    </a:lnTo>
                    <a:lnTo>
                      <a:pt x="85" y="43"/>
                    </a:lnTo>
                    <a:lnTo>
                      <a:pt x="85" y="45"/>
                    </a:lnTo>
                    <a:lnTo>
                      <a:pt x="83" y="43"/>
                    </a:lnTo>
                    <a:lnTo>
                      <a:pt x="83" y="45"/>
                    </a:lnTo>
                    <a:lnTo>
                      <a:pt x="81" y="46"/>
                    </a:lnTo>
                    <a:lnTo>
                      <a:pt x="81" y="48"/>
                    </a:lnTo>
                    <a:lnTo>
                      <a:pt x="81" y="46"/>
                    </a:lnTo>
                    <a:lnTo>
                      <a:pt x="81" y="48"/>
                    </a:lnTo>
                    <a:lnTo>
                      <a:pt x="79" y="48"/>
                    </a:lnTo>
                    <a:lnTo>
                      <a:pt x="79" y="50"/>
                    </a:lnTo>
                    <a:lnTo>
                      <a:pt x="78" y="50"/>
                    </a:lnTo>
                    <a:lnTo>
                      <a:pt x="79" y="50"/>
                    </a:lnTo>
                    <a:lnTo>
                      <a:pt x="79" y="52"/>
                    </a:lnTo>
                    <a:lnTo>
                      <a:pt x="78" y="52"/>
                    </a:lnTo>
                    <a:lnTo>
                      <a:pt x="76" y="52"/>
                    </a:lnTo>
                    <a:lnTo>
                      <a:pt x="76" y="54"/>
                    </a:lnTo>
                    <a:lnTo>
                      <a:pt x="74" y="54"/>
                    </a:lnTo>
                    <a:lnTo>
                      <a:pt x="74" y="56"/>
                    </a:lnTo>
                    <a:lnTo>
                      <a:pt x="72" y="56"/>
                    </a:lnTo>
                    <a:lnTo>
                      <a:pt x="74" y="56"/>
                    </a:lnTo>
                    <a:lnTo>
                      <a:pt x="72" y="56"/>
                    </a:lnTo>
                    <a:lnTo>
                      <a:pt x="70" y="56"/>
                    </a:lnTo>
                    <a:lnTo>
                      <a:pt x="68" y="56"/>
                    </a:lnTo>
                    <a:lnTo>
                      <a:pt x="68" y="58"/>
                    </a:lnTo>
                    <a:lnTo>
                      <a:pt x="66" y="58"/>
                    </a:lnTo>
                    <a:lnTo>
                      <a:pt x="64" y="58"/>
                    </a:lnTo>
                    <a:lnTo>
                      <a:pt x="64" y="60"/>
                    </a:lnTo>
                    <a:lnTo>
                      <a:pt x="62" y="60"/>
                    </a:lnTo>
                    <a:lnTo>
                      <a:pt x="60" y="60"/>
                    </a:lnTo>
                    <a:lnTo>
                      <a:pt x="58" y="62"/>
                    </a:lnTo>
                    <a:lnTo>
                      <a:pt x="56" y="62"/>
                    </a:lnTo>
                    <a:lnTo>
                      <a:pt x="56" y="64"/>
                    </a:lnTo>
                    <a:lnTo>
                      <a:pt x="54" y="66"/>
                    </a:lnTo>
                    <a:lnTo>
                      <a:pt x="54" y="64"/>
                    </a:lnTo>
                    <a:lnTo>
                      <a:pt x="54" y="66"/>
                    </a:lnTo>
                    <a:lnTo>
                      <a:pt x="54" y="68"/>
                    </a:lnTo>
                    <a:lnTo>
                      <a:pt x="54" y="66"/>
                    </a:lnTo>
                    <a:lnTo>
                      <a:pt x="54" y="68"/>
                    </a:lnTo>
                    <a:lnTo>
                      <a:pt x="52" y="68"/>
                    </a:lnTo>
                    <a:lnTo>
                      <a:pt x="52" y="70"/>
                    </a:lnTo>
                    <a:lnTo>
                      <a:pt x="50" y="70"/>
                    </a:lnTo>
                    <a:lnTo>
                      <a:pt x="50" y="72"/>
                    </a:lnTo>
                    <a:lnTo>
                      <a:pt x="49" y="72"/>
                    </a:lnTo>
                    <a:lnTo>
                      <a:pt x="49" y="74"/>
                    </a:lnTo>
                    <a:lnTo>
                      <a:pt x="49" y="72"/>
                    </a:lnTo>
                    <a:lnTo>
                      <a:pt x="47" y="74"/>
                    </a:lnTo>
                    <a:lnTo>
                      <a:pt x="45" y="74"/>
                    </a:lnTo>
                    <a:lnTo>
                      <a:pt x="45" y="75"/>
                    </a:lnTo>
                    <a:lnTo>
                      <a:pt x="43" y="75"/>
                    </a:lnTo>
                    <a:lnTo>
                      <a:pt x="43" y="77"/>
                    </a:lnTo>
                    <a:lnTo>
                      <a:pt x="41" y="77"/>
                    </a:lnTo>
                    <a:lnTo>
                      <a:pt x="41" y="79"/>
                    </a:lnTo>
                    <a:lnTo>
                      <a:pt x="39" y="79"/>
                    </a:lnTo>
                    <a:lnTo>
                      <a:pt x="39" y="81"/>
                    </a:lnTo>
                    <a:lnTo>
                      <a:pt x="37" y="81"/>
                    </a:lnTo>
                    <a:lnTo>
                      <a:pt x="37" y="79"/>
                    </a:lnTo>
                    <a:lnTo>
                      <a:pt x="35" y="79"/>
                    </a:lnTo>
                    <a:lnTo>
                      <a:pt x="37" y="79"/>
                    </a:lnTo>
                    <a:lnTo>
                      <a:pt x="37" y="81"/>
                    </a:lnTo>
                    <a:lnTo>
                      <a:pt x="37" y="83"/>
                    </a:lnTo>
                    <a:lnTo>
                      <a:pt x="35" y="83"/>
                    </a:lnTo>
                    <a:lnTo>
                      <a:pt x="37" y="83"/>
                    </a:lnTo>
                    <a:lnTo>
                      <a:pt x="37" y="85"/>
                    </a:lnTo>
                    <a:lnTo>
                      <a:pt x="35" y="85"/>
                    </a:lnTo>
                    <a:lnTo>
                      <a:pt x="37" y="87"/>
                    </a:lnTo>
                    <a:lnTo>
                      <a:pt x="37" y="89"/>
                    </a:lnTo>
                    <a:lnTo>
                      <a:pt x="39" y="89"/>
                    </a:lnTo>
                    <a:lnTo>
                      <a:pt x="37" y="89"/>
                    </a:lnTo>
                    <a:lnTo>
                      <a:pt x="39" y="89"/>
                    </a:lnTo>
                    <a:lnTo>
                      <a:pt x="39" y="91"/>
                    </a:lnTo>
                    <a:lnTo>
                      <a:pt x="39" y="93"/>
                    </a:lnTo>
                    <a:lnTo>
                      <a:pt x="39" y="95"/>
                    </a:lnTo>
                    <a:lnTo>
                      <a:pt x="39" y="93"/>
                    </a:lnTo>
                    <a:lnTo>
                      <a:pt x="41" y="93"/>
                    </a:lnTo>
                    <a:lnTo>
                      <a:pt x="39" y="93"/>
                    </a:lnTo>
                    <a:lnTo>
                      <a:pt x="39" y="95"/>
                    </a:lnTo>
                    <a:lnTo>
                      <a:pt x="41" y="95"/>
                    </a:lnTo>
                    <a:lnTo>
                      <a:pt x="41" y="97"/>
                    </a:lnTo>
                    <a:lnTo>
                      <a:pt x="41" y="99"/>
                    </a:lnTo>
                    <a:lnTo>
                      <a:pt x="41" y="101"/>
                    </a:lnTo>
                    <a:lnTo>
                      <a:pt x="41" y="103"/>
                    </a:lnTo>
                    <a:lnTo>
                      <a:pt x="41" y="104"/>
                    </a:lnTo>
                    <a:lnTo>
                      <a:pt x="43" y="104"/>
                    </a:lnTo>
                    <a:lnTo>
                      <a:pt x="43" y="103"/>
                    </a:lnTo>
                    <a:lnTo>
                      <a:pt x="43" y="101"/>
                    </a:lnTo>
                    <a:lnTo>
                      <a:pt x="43" y="103"/>
                    </a:lnTo>
                    <a:lnTo>
                      <a:pt x="43" y="104"/>
                    </a:lnTo>
                    <a:lnTo>
                      <a:pt x="43" y="106"/>
                    </a:lnTo>
                    <a:lnTo>
                      <a:pt x="43" y="108"/>
                    </a:lnTo>
                    <a:lnTo>
                      <a:pt x="45" y="108"/>
                    </a:lnTo>
                    <a:lnTo>
                      <a:pt x="43" y="108"/>
                    </a:lnTo>
                    <a:lnTo>
                      <a:pt x="43" y="110"/>
                    </a:lnTo>
                    <a:lnTo>
                      <a:pt x="43" y="112"/>
                    </a:lnTo>
                    <a:lnTo>
                      <a:pt x="43" y="114"/>
                    </a:lnTo>
                    <a:lnTo>
                      <a:pt x="43" y="116"/>
                    </a:lnTo>
                    <a:lnTo>
                      <a:pt x="43" y="114"/>
                    </a:lnTo>
                    <a:lnTo>
                      <a:pt x="41" y="114"/>
                    </a:lnTo>
                    <a:lnTo>
                      <a:pt x="41" y="116"/>
                    </a:lnTo>
                    <a:lnTo>
                      <a:pt x="43" y="116"/>
                    </a:lnTo>
                    <a:lnTo>
                      <a:pt x="41" y="116"/>
                    </a:lnTo>
                    <a:lnTo>
                      <a:pt x="41" y="118"/>
                    </a:lnTo>
                    <a:lnTo>
                      <a:pt x="43" y="118"/>
                    </a:lnTo>
                    <a:lnTo>
                      <a:pt x="43" y="116"/>
                    </a:lnTo>
                    <a:lnTo>
                      <a:pt x="43" y="118"/>
                    </a:lnTo>
                    <a:lnTo>
                      <a:pt x="43" y="120"/>
                    </a:lnTo>
                    <a:lnTo>
                      <a:pt x="41" y="122"/>
                    </a:lnTo>
                    <a:lnTo>
                      <a:pt x="39" y="124"/>
                    </a:lnTo>
                    <a:lnTo>
                      <a:pt x="37" y="124"/>
                    </a:lnTo>
                    <a:lnTo>
                      <a:pt x="35" y="126"/>
                    </a:lnTo>
                    <a:lnTo>
                      <a:pt x="33" y="126"/>
                    </a:lnTo>
                    <a:lnTo>
                      <a:pt x="31" y="126"/>
                    </a:lnTo>
                    <a:lnTo>
                      <a:pt x="29" y="128"/>
                    </a:lnTo>
                    <a:lnTo>
                      <a:pt x="27" y="130"/>
                    </a:lnTo>
                    <a:lnTo>
                      <a:pt x="25" y="130"/>
                    </a:lnTo>
                    <a:lnTo>
                      <a:pt x="23" y="130"/>
                    </a:lnTo>
                    <a:lnTo>
                      <a:pt x="21" y="132"/>
                    </a:lnTo>
                    <a:lnTo>
                      <a:pt x="21" y="133"/>
                    </a:lnTo>
                    <a:lnTo>
                      <a:pt x="20" y="133"/>
                    </a:lnTo>
                    <a:lnTo>
                      <a:pt x="20" y="135"/>
                    </a:lnTo>
                    <a:lnTo>
                      <a:pt x="20" y="133"/>
                    </a:lnTo>
                    <a:lnTo>
                      <a:pt x="20" y="135"/>
                    </a:lnTo>
                    <a:lnTo>
                      <a:pt x="18" y="135"/>
                    </a:lnTo>
                    <a:lnTo>
                      <a:pt x="20" y="135"/>
                    </a:lnTo>
                    <a:lnTo>
                      <a:pt x="20" y="137"/>
                    </a:lnTo>
                    <a:lnTo>
                      <a:pt x="21" y="139"/>
                    </a:lnTo>
                    <a:lnTo>
                      <a:pt x="21" y="137"/>
                    </a:lnTo>
                    <a:lnTo>
                      <a:pt x="21" y="139"/>
                    </a:lnTo>
                    <a:lnTo>
                      <a:pt x="21" y="141"/>
                    </a:lnTo>
                    <a:lnTo>
                      <a:pt x="21" y="143"/>
                    </a:lnTo>
                    <a:lnTo>
                      <a:pt x="20" y="143"/>
                    </a:lnTo>
                    <a:lnTo>
                      <a:pt x="18" y="143"/>
                    </a:lnTo>
                    <a:lnTo>
                      <a:pt x="18" y="145"/>
                    </a:lnTo>
                    <a:lnTo>
                      <a:pt x="16" y="143"/>
                    </a:lnTo>
                    <a:lnTo>
                      <a:pt x="16" y="141"/>
                    </a:lnTo>
                    <a:lnTo>
                      <a:pt x="14" y="139"/>
                    </a:lnTo>
                    <a:lnTo>
                      <a:pt x="14" y="137"/>
                    </a:lnTo>
                    <a:lnTo>
                      <a:pt x="14" y="135"/>
                    </a:lnTo>
                    <a:lnTo>
                      <a:pt x="14" y="133"/>
                    </a:lnTo>
                    <a:lnTo>
                      <a:pt x="14" y="132"/>
                    </a:lnTo>
                    <a:lnTo>
                      <a:pt x="14" y="130"/>
                    </a:lnTo>
                    <a:lnTo>
                      <a:pt x="14" y="128"/>
                    </a:lnTo>
                    <a:lnTo>
                      <a:pt x="14" y="126"/>
                    </a:lnTo>
                    <a:lnTo>
                      <a:pt x="14" y="124"/>
                    </a:lnTo>
                    <a:lnTo>
                      <a:pt x="14" y="122"/>
                    </a:lnTo>
                    <a:lnTo>
                      <a:pt x="14" y="120"/>
                    </a:lnTo>
                    <a:lnTo>
                      <a:pt x="14" y="118"/>
                    </a:lnTo>
                    <a:lnTo>
                      <a:pt x="12" y="118"/>
                    </a:lnTo>
                    <a:lnTo>
                      <a:pt x="12" y="116"/>
                    </a:lnTo>
                    <a:lnTo>
                      <a:pt x="12" y="114"/>
                    </a:lnTo>
                    <a:lnTo>
                      <a:pt x="10" y="114"/>
                    </a:lnTo>
                    <a:lnTo>
                      <a:pt x="10" y="112"/>
                    </a:lnTo>
                    <a:lnTo>
                      <a:pt x="10" y="110"/>
                    </a:lnTo>
                    <a:lnTo>
                      <a:pt x="10" y="108"/>
                    </a:lnTo>
                    <a:lnTo>
                      <a:pt x="8" y="106"/>
                    </a:lnTo>
                    <a:lnTo>
                      <a:pt x="8" y="104"/>
                    </a:lnTo>
                    <a:lnTo>
                      <a:pt x="8" y="103"/>
                    </a:lnTo>
                    <a:lnTo>
                      <a:pt x="10" y="103"/>
                    </a:lnTo>
                    <a:lnTo>
                      <a:pt x="10" y="101"/>
                    </a:lnTo>
                    <a:lnTo>
                      <a:pt x="12" y="101"/>
                    </a:lnTo>
                    <a:lnTo>
                      <a:pt x="12" y="99"/>
                    </a:lnTo>
                    <a:lnTo>
                      <a:pt x="14" y="99"/>
                    </a:lnTo>
                    <a:lnTo>
                      <a:pt x="14" y="97"/>
                    </a:lnTo>
                    <a:lnTo>
                      <a:pt x="16" y="97"/>
                    </a:lnTo>
                    <a:lnTo>
                      <a:pt x="16" y="95"/>
                    </a:lnTo>
                    <a:lnTo>
                      <a:pt x="18" y="95"/>
                    </a:lnTo>
                    <a:lnTo>
                      <a:pt x="18" y="93"/>
                    </a:lnTo>
                    <a:lnTo>
                      <a:pt x="18" y="95"/>
                    </a:lnTo>
                    <a:lnTo>
                      <a:pt x="18" y="93"/>
                    </a:lnTo>
                    <a:lnTo>
                      <a:pt x="18" y="91"/>
                    </a:lnTo>
                    <a:lnTo>
                      <a:pt x="18" y="89"/>
                    </a:lnTo>
                    <a:lnTo>
                      <a:pt x="18" y="87"/>
                    </a:lnTo>
                    <a:lnTo>
                      <a:pt x="20" y="87"/>
                    </a:lnTo>
                    <a:lnTo>
                      <a:pt x="20" y="85"/>
                    </a:lnTo>
                    <a:lnTo>
                      <a:pt x="21" y="85"/>
                    </a:lnTo>
                    <a:lnTo>
                      <a:pt x="21" y="83"/>
                    </a:lnTo>
                    <a:lnTo>
                      <a:pt x="21" y="81"/>
                    </a:lnTo>
                    <a:lnTo>
                      <a:pt x="23" y="81"/>
                    </a:lnTo>
                    <a:lnTo>
                      <a:pt x="21" y="79"/>
                    </a:lnTo>
                    <a:lnTo>
                      <a:pt x="21" y="77"/>
                    </a:lnTo>
                    <a:lnTo>
                      <a:pt x="20" y="77"/>
                    </a:lnTo>
                    <a:lnTo>
                      <a:pt x="21" y="75"/>
                    </a:lnTo>
                    <a:lnTo>
                      <a:pt x="21" y="74"/>
                    </a:lnTo>
                    <a:lnTo>
                      <a:pt x="20" y="74"/>
                    </a:lnTo>
                    <a:lnTo>
                      <a:pt x="20" y="72"/>
                    </a:lnTo>
                    <a:lnTo>
                      <a:pt x="21" y="72"/>
                    </a:lnTo>
                    <a:lnTo>
                      <a:pt x="21" y="70"/>
                    </a:lnTo>
                    <a:lnTo>
                      <a:pt x="21" y="68"/>
                    </a:lnTo>
                    <a:lnTo>
                      <a:pt x="23" y="68"/>
                    </a:lnTo>
                    <a:lnTo>
                      <a:pt x="21" y="68"/>
                    </a:lnTo>
                    <a:lnTo>
                      <a:pt x="21" y="66"/>
                    </a:lnTo>
                    <a:lnTo>
                      <a:pt x="21" y="64"/>
                    </a:lnTo>
                    <a:lnTo>
                      <a:pt x="21" y="62"/>
                    </a:lnTo>
                    <a:lnTo>
                      <a:pt x="23" y="62"/>
                    </a:lnTo>
                    <a:lnTo>
                      <a:pt x="21" y="62"/>
                    </a:lnTo>
                    <a:lnTo>
                      <a:pt x="21" y="60"/>
                    </a:lnTo>
                    <a:lnTo>
                      <a:pt x="23" y="60"/>
                    </a:lnTo>
                    <a:lnTo>
                      <a:pt x="21" y="60"/>
                    </a:lnTo>
                    <a:lnTo>
                      <a:pt x="21" y="58"/>
                    </a:lnTo>
                    <a:lnTo>
                      <a:pt x="21" y="56"/>
                    </a:lnTo>
                    <a:lnTo>
                      <a:pt x="21" y="54"/>
                    </a:lnTo>
                    <a:lnTo>
                      <a:pt x="20" y="54"/>
                    </a:lnTo>
                    <a:lnTo>
                      <a:pt x="20" y="52"/>
                    </a:lnTo>
                    <a:lnTo>
                      <a:pt x="18" y="52"/>
                    </a:lnTo>
                    <a:lnTo>
                      <a:pt x="16" y="52"/>
                    </a:lnTo>
                    <a:lnTo>
                      <a:pt x="14" y="52"/>
                    </a:lnTo>
                    <a:lnTo>
                      <a:pt x="14" y="50"/>
                    </a:lnTo>
                    <a:lnTo>
                      <a:pt x="12" y="50"/>
                    </a:lnTo>
                    <a:lnTo>
                      <a:pt x="10" y="48"/>
                    </a:lnTo>
                    <a:lnTo>
                      <a:pt x="8" y="48"/>
                    </a:lnTo>
                    <a:lnTo>
                      <a:pt x="6" y="48"/>
                    </a:lnTo>
                    <a:lnTo>
                      <a:pt x="4" y="48"/>
                    </a:lnTo>
                    <a:lnTo>
                      <a:pt x="2" y="48"/>
                    </a:lnTo>
                    <a:lnTo>
                      <a:pt x="0" y="48"/>
                    </a:lnTo>
                    <a:lnTo>
                      <a:pt x="0" y="46"/>
                    </a:lnTo>
                    <a:lnTo>
                      <a:pt x="0" y="45"/>
                    </a:lnTo>
                    <a:lnTo>
                      <a:pt x="0" y="43"/>
                    </a:lnTo>
                    <a:lnTo>
                      <a:pt x="0" y="41"/>
                    </a:lnTo>
                    <a:lnTo>
                      <a:pt x="0" y="39"/>
                    </a:lnTo>
                    <a:lnTo>
                      <a:pt x="2" y="39"/>
                    </a:lnTo>
                    <a:lnTo>
                      <a:pt x="2" y="37"/>
                    </a:lnTo>
                    <a:lnTo>
                      <a:pt x="4" y="37"/>
                    </a:lnTo>
                    <a:lnTo>
                      <a:pt x="6" y="37"/>
                    </a:lnTo>
                    <a:lnTo>
                      <a:pt x="8" y="37"/>
                    </a:lnTo>
                    <a:lnTo>
                      <a:pt x="10" y="37"/>
                    </a:lnTo>
                    <a:lnTo>
                      <a:pt x="10" y="35"/>
                    </a:lnTo>
                    <a:lnTo>
                      <a:pt x="12" y="35"/>
                    </a:lnTo>
                    <a:lnTo>
                      <a:pt x="14" y="35"/>
                    </a:lnTo>
                    <a:lnTo>
                      <a:pt x="16" y="33"/>
                    </a:lnTo>
                    <a:lnTo>
                      <a:pt x="18" y="33"/>
                    </a:lnTo>
                    <a:lnTo>
                      <a:pt x="20" y="33"/>
                    </a:lnTo>
                    <a:lnTo>
                      <a:pt x="20" y="31"/>
                    </a:lnTo>
                    <a:lnTo>
                      <a:pt x="21" y="31"/>
                    </a:lnTo>
                    <a:lnTo>
                      <a:pt x="23" y="31"/>
                    </a:lnTo>
                    <a:lnTo>
                      <a:pt x="25" y="31"/>
                    </a:lnTo>
                    <a:lnTo>
                      <a:pt x="25" y="33"/>
                    </a:lnTo>
                    <a:lnTo>
                      <a:pt x="25" y="35"/>
                    </a:lnTo>
                    <a:lnTo>
                      <a:pt x="27" y="35"/>
                    </a:lnTo>
                    <a:lnTo>
                      <a:pt x="29" y="35"/>
                    </a:lnTo>
                    <a:lnTo>
                      <a:pt x="31" y="35"/>
                    </a:lnTo>
                    <a:lnTo>
                      <a:pt x="33" y="35"/>
                    </a:lnTo>
                    <a:lnTo>
                      <a:pt x="33" y="33"/>
                    </a:lnTo>
                    <a:lnTo>
                      <a:pt x="33" y="35"/>
                    </a:lnTo>
                    <a:lnTo>
                      <a:pt x="35" y="35"/>
                    </a:lnTo>
                    <a:lnTo>
                      <a:pt x="35" y="37"/>
                    </a:lnTo>
                    <a:lnTo>
                      <a:pt x="35" y="39"/>
                    </a:lnTo>
                    <a:lnTo>
                      <a:pt x="35" y="41"/>
                    </a:lnTo>
                    <a:lnTo>
                      <a:pt x="35" y="43"/>
                    </a:lnTo>
                    <a:lnTo>
                      <a:pt x="33" y="43"/>
                    </a:lnTo>
                    <a:lnTo>
                      <a:pt x="33" y="45"/>
                    </a:lnTo>
                    <a:lnTo>
                      <a:pt x="33" y="46"/>
                    </a:lnTo>
                    <a:lnTo>
                      <a:pt x="33" y="48"/>
                    </a:lnTo>
                    <a:lnTo>
                      <a:pt x="35" y="50"/>
                    </a:lnTo>
                    <a:lnTo>
                      <a:pt x="35" y="52"/>
                    </a:lnTo>
                    <a:lnTo>
                      <a:pt x="37" y="52"/>
                    </a:lnTo>
                    <a:lnTo>
                      <a:pt x="37" y="54"/>
                    </a:lnTo>
                    <a:lnTo>
                      <a:pt x="39" y="54"/>
                    </a:lnTo>
                    <a:lnTo>
                      <a:pt x="41" y="54"/>
                    </a:lnTo>
                    <a:lnTo>
                      <a:pt x="41" y="56"/>
                    </a:lnTo>
                    <a:lnTo>
                      <a:pt x="39" y="56"/>
                    </a:lnTo>
                    <a:lnTo>
                      <a:pt x="39" y="58"/>
                    </a:lnTo>
                    <a:lnTo>
                      <a:pt x="41" y="58"/>
                    </a:lnTo>
                    <a:lnTo>
                      <a:pt x="41" y="56"/>
                    </a:lnTo>
                    <a:lnTo>
                      <a:pt x="41" y="54"/>
                    </a:lnTo>
                    <a:lnTo>
                      <a:pt x="41" y="52"/>
                    </a:lnTo>
                    <a:lnTo>
                      <a:pt x="41" y="50"/>
                    </a:lnTo>
                    <a:lnTo>
                      <a:pt x="41" y="48"/>
                    </a:lnTo>
                    <a:lnTo>
                      <a:pt x="43" y="48"/>
                    </a:lnTo>
                    <a:lnTo>
                      <a:pt x="45" y="48"/>
                    </a:lnTo>
                    <a:lnTo>
                      <a:pt x="45" y="46"/>
                    </a:lnTo>
                    <a:lnTo>
                      <a:pt x="45" y="45"/>
                    </a:lnTo>
                    <a:lnTo>
                      <a:pt x="47" y="45"/>
                    </a:lnTo>
                    <a:lnTo>
                      <a:pt x="47" y="43"/>
                    </a:lnTo>
                    <a:lnTo>
                      <a:pt x="45" y="43"/>
                    </a:lnTo>
                    <a:lnTo>
                      <a:pt x="45" y="41"/>
                    </a:lnTo>
                    <a:lnTo>
                      <a:pt x="47" y="39"/>
                    </a:lnTo>
                    <a:lnTo>
                      <a:pt x="47" y="37"/>
                    </a:lnTo>
                    <a:lnTo>
                      <a:pt x="45" y="35"/>
                    </a:lnTo>
                    <a:lnTo>
                      <a:pt x="45" y="33"/>
                    </a:lnTo>
                    <a:lnTo>
                      <a:pt x="43" y="33"/>
                    </a:lnTo>
                    <a:lnTo>
                      <a:pt x="43" y="31"/>
                    </a:lnTo>
                    <a:lnTo>
                      <a:pt x="41" y="29"/>
                    </a:lnTo>
                    <a:lnTo>
                      <a:pt x="39" y="27"/>
                    </a:lnTo>
                    <a:lnTo>
                      <a:pt x="37" y="27"/>
                    </a:lnTo>
                    <a:lnTo>
                      <a:pt x="37" y="25"/>
                    </a:lnTo>
                    <a:lnTo>
                      <a:pt x="37" y="23"/>
                    </a:lnTo>
                    <a:lnTo>
                      <a:pt x="37" y="21"/>
                    </a:lnTo>
                    <a:lnTo>
                      <a:pt x="37" y="19"/>
                    </a:lnTo>
                    <a:lnTo>
                      <a:pt x="37" y="17"/>
                    </a:lnTo>
                    <a:lnTo>
                      <a:pt x="37" y="16"/>
                    </a:lnTo>
                    <a:lnTo>
                      <a:pt x="37" y="14"/>
                    </a:lnTo>
                    <a:lnTo>
                      <a:pt x="39" y="14"/>
                    </a:lnTo>
                    <a:lnTo>
                      <a:pt x="39" y="12"/>
                    </a:lnTo>
                    <a:lnTo>
                      <a:pt x="39" y="10"/>
                    </a:lnTo>
                    <a:lnTo>
                      <a:pt x="43" y="10"/>
                    </a:lnTo>
                    <a:lnTo>
                      <a:pt x="45" y="10"/>
                    </a:lnTo>
                    <a:lnTo>
                      <a:pt x="45" y="8"/>
                    </a:lnTo>
                    <a:lnTo>
                      <a:pt x="47" y="8"/>
                    </a:lnTo>
                    <a:lnTo>
                      <a:pt x="47" y="10"/>
                    </a:lnTo>
                    <a:lnTo>
                      <a:pt x="49" y="10"/>
                    </a:lnTo>
                    <a:lnTo>
                      <a:pt x="49" y="12"/>
                    </a:lnTo>
                    <a:lnTo>
                      <a:pt x="50" y="12"/>
                    </a:lnTo>
                    <a:lnTo>
                      <a:pt x="52" y="12"/>
                    </a:lnTo>
                    <a:lnTo>
                      <a:pt x="54" y="10"/>
                    </a:lnTo>
                    <a:lnTo>
                      <a:pt x="56" y="10"/>
                    </a:lnTo>
                    <a:lnTo>
                      <a:pt x="56" y="12"/>
                    </a:lnTo>
                    <a:lnTo>
                      <a:pt x="58" y="12"/>
                    </a:lnTo>
                    <a:lnTo>
                      <a:pt x="60" y="12"/>
                    </a:lnTo>
                    <a:lnTo>
                      <a:pt x="60" y="10"/>
                    </a:lnTo>
                    <a:lnTo>
                      <a:pt x="62" y="10"/>
                    </a:lnTo>
                    <a:lnTo>
                      <a:pt x="62" y="8"/>
                    </a:lnTo>
                    <a:lnTo>
                      <a:pt x="64" y="8"/>
                    </a:lnTo>
                    <a:lnTo>
                      <a:pt x="66" y="8"/>
                    </a:lnTo>
                    <a:lnTo>
                      <a:pt x="68" y="8"/>
                    </a:lnTo>
                    <a:lnTo>
                      <a:pt x="70" y="8"/>
                    </a:lnTo>
                    <a:lnTo>
                      <a:pt x="70" y="6"/>
                    </a:lnTo>
                    <a:lnTo>
                      <a:pt x="72" y="6"/>
                    </a:lnTo>
                    <a:lnTo>
                      <a:pt x="74" y="6"/>
                    </a:lnTo>
                    <a:lnTo>
                      <a:pt x="76" y="6"/>
                    </a:lnTo>
                    <a:lnTo>
                      <a:pt x="78" y="6"/>
                    </a:lnTo>
                    <a:lnTo>
                      <a:pt x="78" y="4"/>
                    </a:lnTo>
                    <a:lnTo>
                      <a:pt x="79" y="4"/>
                    </a:lnTo>
                    <a:lnTo>
                      <a:pt x="81" y="2"/>
                    </a:lnTo>
                    <a:lnTo>
                      <a:pt x="83" y="2"/>
                    </a:lnTo>
                    <a:lnTo>
                      <a:pt x="83"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2" name="Freeform 1577"/>
              <p:cNvSpPr>
                <a:spLocks noEditPoints="1"/>
              </p:cNvSpPr>
              <p:nvPr/>
            </p:nvSpPr>
            <p:spPr bwMode="gray">
              <a:xfrm>
                <a:off x="4209623" y="1641419"/>
                <a:ext cx="87942" cy="59917"/>
              </a:xfrm>
              <a:custGeom>
                <a:avLst/>
                <a:gdLst>
                  <a:gd name="T0" fmla="*/ 71 w 91"/>
                  <a:gd name="T1" fmla="*/ 0 h 62"/>
                  <a:gd name="T2" fmla="*/ 71 w 91"/>
                  <a:gd name="T3" fmla="*/ 4 h 62"/>
                  <a:gd name="T4" fmla="*/ 79 w 91"/>
                  <a:gd name="T5" fmla="*/ 2 h 62"/>
                  <a:gd name="T6" fmla="*/ 77 w 91"/>
                  <a:gd name="T7" fmla="*/ 10 h 62"/>
                  <a:gd name="T8" fmla="*/ 85 w 91"/>
                  <a:gd name="T9" fmla="*/ 18 h 62"/>
                  <a:gd name="T10" fmla="*/ 87 w 91"/>
                  <a:gd name="T11" fmla="*/ 18 h 62"/>
                  <a:gd name="T12" fmla="*/ 87 w 91"/>
                  <a:gd name="T13" fmla="*/ 26 h 62"/>
                  <a:gd name="T14" fmla="*/ 89 w 91"/>
                  <a:gd name="T15" fmla="*/ 30 h 62"/>
                  <a:gd name="T16" fmla="*/ 89 w 91"/>
                  <a:gd name="T17" fmla="*/ 33 h 62"/>
                  <a:gd name="T18" fmla="*/ 87 w 91"/>
                  <a:gd name="T19" fmla="*/ 37 h 62"/>
                  <a:gd name="T20" fmla="*/ 83 w 91"/>
                  <a:gd name="T21" fmla="*/ 41 h 62"/>
                  <a:gd name="T22" fmla="*/ 75 w 91"/>
                  <a:gd name="T23" fmla="*/ 45 h 62"/>
                  <a:gd name="T24" fmla="*/ 75 w 91"/>
                  <a:gd name="T25" fmla="*/ 45 h 62"/>
                  <a:gd name="T26" fmla="*/ 68 w 91"/>
                  <a:gd name="T27" fmla="*/ 51 h 62"/>
                  <a:gd name="T28" fmla="*/ 62 w 91"/>
                  <a:gd name="T29" fmla="*/ 53 h 62"/>
                  <a:gd name="T30" fmla="*/ 56 w 91"/>
                  <a:gd name="T31" fmla="*/ 55 h 62"/>
                  <a:gd name="T32" fmla="*/ 50 w 91"/>
                  <a:gd name="T33" fmla="*/ 59 h 62"/>
                  <a:gd name="T34" fmla="*/ 39 w 91"/>
                  <a:gd name="T35" fmla="*/ 59 h 62"/>
                  <a:gd name="T36" fmla="*/ 33 w 91"/>
                  <a:gd name="T37" fmla="*/ 53 h 62"/>
                  <a:gd name="T38" fmla="*/ 27 w 91"/>
                  <a:gd name="T39" fmla="*/ 53 h 62"/>
                  <a:gd name="T40" fmla="*/ 15 w 91"/>
                  <a:gd name="T41" fmla="*/ 53 h 62"/>
                  <a:gd name="T42" fmla="*/ 17 w 91"/>
                  <a:gd name="T43" fmla="*/ 51 h 62"/>
                  <a:gd name="T44" fmla="*/ 21 w 91"/>
                  <a:gd name="T45" fmla="*/ 47 h 62"/>
                  <a:gd name="T46" fmla="*/ 19 w 91"/>
                  <a:gd name="T47" fmla="*/ 45 h 62"/>
                  <a:gd name="T48" fmla="*/ 25 w 91"/>
                  <a:gd name="T49" fmla="*/ 39 h 62"/>
                  <a:gd name="T50" fmla="*/ 19 w 91"/>
                  <a:gd name="T51" fmla="*/ 41 h 62"/>
                  <a:gd name="T52" fmla="*/ 19 w 91"/>
                  <a:gd name="T53" fmla="*/ 37 h 62"/>
                  <a:gd name="T54" fmla="*/ 8 w 91"/>
                  <a:gd name="T55" fmla="*/ 35 h 62"/>
                  <a:gd name="T56" fmla="*/ 10 w 91"/>
                  <a:gd name="T57" fmla="*/ 31 h 62"/>
                  <a:gd name="T58" fmla="*/ 15 w 91"/>
                  <a:gd name="T59" fmla="*/ 30 h 62"/>
                  <a:gd name="T60" fmla="*/ 19 w 91"/>
                  <a:gd name="T61" fmla="*/ 30 h 62"/>
                  <a:gd name="T62" fmla="*/ 21 w 91"/>
                  <a:gd name="T63" fmla="*/ 30 h 62"/>
                  <a:gd name="T64" fmla="*/ 21 w 91"/>
                  <a:gd name="T65" fmla="*/ 24 h 62"/>
                  <a:gd name="T66" fmla="*/ 15 w 91"/>
                  <a:gd name="T67" fmla="*/ 22 h 62"/>
                  <a:gd name="T68" fmla="*/ 13 w 91"/>
                  <a:gd name="T69" fmla="*/ 18 h 62"/>
                  <a:gd name="T70" fmla="*/ 6 w 91"/>
                  <a:gd name="T71" fmla="*/ 22 h 62"/>
                  <a:gd name="T72" fmla="*/ 6 w 91"/>
                  <a:gd name="T73" fmla="*/ 20 h 62"/>
                  <a:gd name="T74" fmla="*/ 4 w 91"/>
                  <a:gd name="T75" fmla="*/ 16 h 62"/>
                  <a:gd name="T76" fmla="*/ 6 w 91"/>
                  <a:gd name="T77" fmla="*/ 14 h 62"/>
                  <a:gd name="T78" fmla="*/ 10 w 91"/>
                  <a:gd name="T79" fmla="*/ 12 h 62"/>
                  <a:gd name="T80" fmla="*/ 11 w 91"/>
                  <a:gd name="T81" fmla="*/ 8 h 62"/>
                  <a:gd name="T82" fmla="*/ 13 w 91"/>
                  <a:gd name="T83" fmla="*/ 10 h 62"/>
                  <a:gd name="T84" fmla="*/ 17 w 91"/>
                  <a:gd name="T85" fmla="*/ 10 h 62"/>
                  <a:gd name="T86" fmla="*/ 15 w 91"/>
                  <a:gd name="T87" fmla="*/ 6 h 62"/>
                  <a:gd name="T88" fmla="*/ 15 w 91"/>
                  <a:gd name="T89" fmla="*/ 2 h 62"/>
                  <a:gd name="T90" fmla="*/ 23 w 91"/>
                  <a:gd name="T91" fmla="*/ 8 h 62"/>
                  <a:gd name="T92" fmla="*/ 27 w 91"/>
                  <a:gd name="T93" fmla="*/ 14 h 62"/>
                  <a:gd name="T94" fmla="*/ 27 w 91"/>
                  <a:gd name="T95" fmla="*/ 20 h 62"/>
                  <a:gd name="T96" fmla="*/ 29 w 91"/>
                  <a:gd name="T97" fmla="*/ 26 h 62"/>
                  <a:gd name="T98" fmla="*/ 33 w 91"/>
                  <a:gd name="T99" fmla="*/ 20 h 62"/>
                  <a:gd name="T100" fmla="*/ 33 w 91"/>
                  <a:gd name="T101" fmla="*/ 10 h 62"/>
                  <a:gd name="T102" fmla="*/ 42 w 91"/>
                  <a:gd name="T103" fmla="*/ 16 h 62"/>
                  <a:gd name="T104" fmla="*/ 44 w 91"/>
                  <a:gd name="T105" fmla="*/ 10 h 62"/>
                  <a:gd name="T106" fmla="*/ 50 w 91"/>
                  <a:gd name="T107" fmla="*/ 12 h 62"/>
                  <a:gd name="T108" fmla="*/ 52 w 91"/>
                  <a:gd name="T109" fmla="*/ 8 h 62"/>
                  <a:gd name="T110" fmla="*/ 58 w 91"/>
                  <a:gd name="T111" fmla="*/ 8 h 62"/>
                  <a:gd name="T112" fmla="*/ 66 w 91"/>
                  <a:gd name="T113"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 h="62">
                    <a:moveTo>
                      <a:pt x="56" y="57"/>
                    </a:moveTo>
                    <a:lnTo>
                      <a:pt x="54" y="57"/>
                    </a:lnTo>
                    <a:lnTo>
                      <a:pt x="56" y="57"/>
                    </a:lnTo>
                    <a:lnTo>
                      <a:pt x="56" y="55"/>
                    </a:lnTo>
                    <a:lnTo>
                      <a:pt x="56" y="57"/>
                    </a:lnTo>
                    <a:close/>
                    <a:moveTo>
                      <a:pt x="50" y="12"/>
                    </a:moveTo>
                    <a:lnTo>
                      <a:pt x="50" y="10"/>
                    </a:lnTo>
                    <a:lnTo>
                      <a:pt x="50" y="12"/>
                    </a:lnTo>
                    <a:close/>
                    <a:moveTo>
                      <a:pt x="69" y="0"/>
                    </a:moveTo>
                    <a:lnTo>
                      <a:pt x="71" y="0"/>
                    </a:lnTo>
                    <a:lnTo>
                      <a:pt x="69" y="0"/>
                    </a:lnTo>
                    <a:lnTo>
                      <a:pt x="69" y="2"/>
                    </a:lnTo>
                    <a:lnTo>
                      <a:pt x="71" y="2"/>
                    </a:lnTo>
                    <a:lnTo>
                      <a:pt x="69" y="2"/>
                    </a:lnTo>
                    <a:lnTo>
                      <a:pt x="71" y="2"/>
                    </a:lnTo>
                    <a:lnTo>
                      <a:pt x="69" y="2"/>
                    </a:lnTo>
                    <a:lnTo>
                      <a:pt x="71" y="2"/>
                    </a:lnTo>
                    <a:lnTo>
                      <a:pt x="71" y="4"/>
                    </a:lnTo>
                    <a:lnTo>
                      <a:pt x="73" y="4"/>
                    </a:lnTo>
                    <a:lnTo>
                      <a:pt x="71" y="4"/>
                    </a:lnTo>
                    <a:lnTo>
                      <a:pt x="71" y="6"/>
                    </a:lnTo>
                    <a:lnTo>
                      <a:pt x="73" y="6"/>
                    </a:lnTo>
                    <a:lnTo>
                      <a:pt x="71" y="6"/>
                    </a:lnTo>
                    <a:lnTo>
                      <a:pt x="73" y="6"/>
                    </a:lnTo>
                    <a:lnTo>
                      <a:pt x="75" y="8"/>
                    </a:lnTo>
                    <a:lnTo>
                      <a:pt x="75" y="6"/>
                    </a:lnTo>
                    <a:lnTo>
                      <a:pt x="77" y="6"/>
                    </a:lnTo>
                    <a:lnTo>
                      <a:pt x="77" y="4"/>
                    </a:lnTo>
                    <a:lnTo>
                      <a:pt x="79" y="4"/>
                    </a:lnTo>
                    <a:lnTo>
                      <a:pt x="79" y="2"/>
                    </a:lnTo>
                    <a:lnTo>
                      <a:pt x="79" y="4"/>
                    </a:lnTo>
                    <a:lnTo>
                      <a:pt x="81" y="4"/>
                    </a:lnTo>
                    <a:lnTo>
                      <a:pt x="81" y="2"/>
                    </a:lnTo>
                    <a:lnTo>
                      <a:pt x="81" y="4"/>
                    </a:lnTo>
                    <a:lnTo>
                      <a:pt x="79" y="4"/>
                    </a:lnTo>
                    <a:lnTo>
                      <a:pt x="77" y="6"/>
                    </a:lnTo>
                    <a:lnTo>
                      <a:pt x="79" y="6"/>
                    </a:lnTo>
                    <a:lnTo>
                      <a:pt x="79" y="8"/>
                    </a:lnTo>
                    <a:lnTo>
                      <a:pt x="77" y="8"/>
                    </a:lnTo>
                    <a:lnTo>
                      <a:pt x="77" y="10"/>
                    </a:lnTo>
                    <a:lnTo>
                      <a:pt x="79" y="10"/>
                    </a:lnTo>
                    <a:lnTo>
                      <a:pt x="81" y="10"/>
                    </a:lnTo>
                    <a:lnTo>
                      <a:pt x="81" y="12"/>
                    </a:lnTo>
                    <a:lnTo>
                      <a:pt x="81" y="14"/>
                    </a:lnTo>
                    <a:lnTo>
                      <a:pt x="79" y="14"/>
                    </a:lnTo>
                    <a:lnTo>
                      <a:pt x="79" y="16"/>
                    </a:lnTo>
                    <a:lnTo>
                      <a:pt x="81" y="16"/>
                    </a:lnTo>
                    <a:lnTo>
                      <a:pt x="83" y="16"/>
                    </a:lnTo>
                    <a:lnTo>
                      <a:pt x="83" y="18"/>
                    </a:lnTo>
                    <a:lnTo>
                      <a:pt x="85" y="18"/>
                    </a:lnTo>
                    <a:lnTo>
                      <a:pt x="83" y="18"/>
                    </a:lnTo>
                    <a:lnTo>
                      <a:pt x="83" y="20"/>
                    </a:lnTo>
                    <a:lnTo>
                      <a:pt x="81" y="20"/>
                    </a:lnTo>
                    <a:lnTo>
                      <a:pt x="81" y="22"/>
                    </a:lnTo>
                    <a:lnTo>
                      <a:pt x="81" y="20"/>
                    </a:lnTo>
                    <a:lnTo>
                      <a:pt x="83" y="20"/>
                    </a:lnTo>
                    <a:lnTo>
                      <a:pt x="83" y="18"/>
                    </a:lnTo>
                    <a:lnTo>
                      <a:pt x="85" y="18"/>
                    </a:lnTo>
                    <a:lnTo>
                      <a:pt x="87" y="20"/>
                    </a:lnTo>
                    <a:lnTo>
                      <a:pt x="87" y="18"/>
                    </a:lnTo>
                    <a:lnTo>
                      <a:pt x="87" y="20"/>
                    </a:lnTo>
                    <a:lnTo>
                      <a:pt x="89" y="20"/>
                    </a:lnTo>
                    <a:lnTo>
                      <a:pt x="87" y="20"/>
                    </a:lnTo>
                    <a:lnTo>
                      <a:pt x="89" y="20"/>
                    </a:lnTo>
                    <a:lnTo>
                      <a:pt x="89" y="22"/>
                    </a:lnTo>
                    <a:lnTo>
                      <a:pt x="89" y="24"/>
                    </a:lnTo>
                    <a:lnTo>
                      <a:pt x="87" y="24"/>
                    </a:lnTo>
                    <a:lnTo>
                      <a:pt x="89" y="24"/>
                    </a:lnTo>
                    <a:lnTo>
                      <a:pt x="89" y="26"/>
                    </a:lnTo>
                    <a:lnTo>
                      <a:pt x="87" y="26"/>
                    </a:lnTo>
                    <a:lnTo>
                      <a:pt x="89" y="26"/>
                    </a:lnTo>
                    <a:lnTo>
                      <a:pt x="91" y="26"/>
                    </a:lnTo>
                    <a:lnTo>
                      <a:pt x="89" y="26"/>
                    </a:lnTo>
                    <a:lnTo>
                      <a:pt x="89" y="28"/>
                    </a:lnTo>
                    <a:lnTo>
                      <a:pt x="87" y="28"/>
                    </a:lnTo>
                    <a:lnTo>
                      <a:pt x="89" y="28"/>
                    </a:lnTo>
                    <a:lnTo>
                      <a:pt x="89" y="30"/>
                    </a:lnTo>
                    <a:lnTo>
                      <a:pt x="91" y="28"/>
                    </a:lnTo>
                    <a:lnTo>
                      <a:pt x="91" y="30"/>
                    </a:lnTo>
                    <a:lnTo>
                      <a:pt x="89" y="30"/>
                    </a:lnTo>
                    <a:lnTo>
                      <a:pt x="89" y="31"/>
                    </a:lnTo>
                    <a:lnTo>
                      <a:pt x="91" y="31"/>
                    </a:lnTo>
                    <a:lnTo>
                      <a:pt x="89" y="31"/>
                    </a:lnTo>
                    <a:lnTo>
                      <a:pt x="87" y="31"/>
                    </a:lnTo>
                    <a:lnTo>
                      <a:pt x="87" y="30"/>
                    </a:lnTo>
                    <a:lnTo>
                      <a:pt x="85" y="30"/>
                    </a:lnTo>
                    <a:lnTo>
                      <a:pt x="85" y="31"/>
                    </a:lnTo>
                    <a:lnTo>
                      <a:pt x="87" y="31"/>
                    </a:lnTo>
                    <a:lnTo>
                      <a:pt x="89" y="31"/>
                    </a:lnTo>
                    <a:lnTo>
                      <a:pt x="89" y="33"/>
                    </a:lnTo>
                    <a:lnTo>
                      <a:pt x="87" y="31"/>
                    </a:lnTo>
                    <a:lnTo>
                      <a:pt x="87" y="33"/>
                    </a:lnTo>
                    <a:lnTo>
                      <a:pt x="87" y="31"/>
                    </a:lnTo>
                    <a:lnTo>
                      <a:pt x="85" y="31"/>
                    </a:lnTo>
                    <a:lnTo>
                      <a:pt x="87" y="33"/>
                    </a:lnTo>
                    <a:lnTo>
                      <a:pt x="89" y="33"/>
                    </a:lnTo>
                    <a:lnTo>
                      <a:pt x="87" y="35"/>
                    </a:lnTo>
                    <a:lnTo>
                      <a:pt x="87" y="33"/>
                    </a:lnTo>
                    <a:lnTo>
                      <a:pt x="87" y="35"/>
                    </a:lnTo>
                    <a:lnTo>
                      <a:pt x="87" y="37"/>
                    </a:lnTo>
                    <a:lnTo>
                      <a:pt x="85" y="37"/>
                    </a:lnTo>
                    <a:lnTo>
                      <a:pt x="83" y="37"/>
                    </a:lnTo>
                    <a:lnTo>
                      <a:pt x="83" y="35"/>
                    </a:lnTo>
                    <a:lnTo>
                      <a:pt x="83" y="37"/>
                    </a:lnTo>
                    <a:lnTo>
                      <a:pt x="85" y="37"/>
                    </a:lnTo>
                    <a:lnTo>
                      <a:pt x="83" y="37"/>
                    </a:lnTo>
                    <a:lnTo>
                      <a:pt x="83" y="39"/>
                    </a:lnTo>
                    <a:lnTo>
                      <a:pt x="81" y="39"/>
                    </a:lnTo>
                    <a:lnTo>
                      <a:pt x="83" y="39"/>
                    </a:lnTo>
                    <a:lnTo>
                      <a:pt x="83" y="41"/>
                    </a:lnTo>
                    <a:lnTo>
                      <a:pt x="81" y="41"/>
                    </a:lnTo>
                    <a:lnTo>
                      <a:pt x="81" y="43"/>
                    </a:lnTo>
                    <a:lnTo>
                      <a:pt x="81" y="41"/>
                    </a:lnTo>
                    <a:lnTo>
                      <a:pt x="81" y="43"/>
                    </a:lnTo>
                    <a:lnTo>
                      <a:pt x="79" y="43"/>
                    </a:lnTo>
                    <a:lnTo>
                      <a:pt x="79" y="45"/>
                    </a:lnTo>
                    <a:lnTo>
                      <a:pt x="79" y="43"/>
                    </a:lnTo>
                    <a:lnTo>
                      <a:pt x="79" y="45"/>
                    </a:lnTo>
                    <a:lnTo>
                      <a:pt x="77" y="45"/>
                    </a:lnTo>
                    <a:lnTo>
                      <a:pt x="75" y="45"/>
                    </a:lnTo>
                    <a:lnTo>
                      <a:pt x="77" y="45"/>
                    </a:lnTo>
                    <a:lnTo>
                      <a:pt x="75" y="45"/>
                    </a:lnTo>
                    <a:lnTo>
                      <a:pt x="75" y="43"/>
                    </a:lnTo>
                    <a:lnTo>
                      <a:pt x="75" y="45"/>
                    </a:lnTo>
                    <a:lnTo>
                      <a:pt x="75" y="43"/>
                    </a:lnTo>
                    <a:lnTo>
                      <a:pt x="73" y="43"/>
                    </a:lnTo>
                    <a:lnTo>
                      <a:pt x="75" y="43"/>
                    </a:lnTo>
                    <a:lnTo>
                      <a:pt x="75" y="45"/>
                    </a:lnTo>
                    <a:lnTo>
                      <a:pt x="75" y="43"/>
                    </a:lnTo>
                    <a:lnTo>
                      <a:pt x="75" y="45"/>
                    </a:lnTo>
                    <a:lnTo>
                      <a:pt x="73" y="45"/>
                    </a:lnTo>
                    <a:lnTo>
                      <a:pt x="75" y="45"/>
                    </a:lnTo>
                    <a:lnTo>
                      <a:pt x="73" y="45"/>
                    </a:lnTo>
                    <a:lnTo>
                      <a:pt x="73" y="47"/>
                    </a:lnTo>
                    <a:lnTo>
                      <a:pt x="73" y="45"/>
                    </a:lnTo>
                    <a:lnTo>
                      <a:pt x="71" y="47"/>
                    </a:lnTo>
                    <a:lnTo>
                      <a:pt x="69" y="47"/>
                    </a:lnTo>
                    <a:lnTo>
                      <a:pt x="69" y="49"/>
                    </a:lnTo>
                    <a:lnTo>
                      <a:pt x="68" y="49"/>
                    </a:lnTo>
                    <a:lnTo>
                      <a:pt x="68" y="51"/>
                    </a:lnTo>
                    <a:lnTo>
                      <a:pt x="68" y="49"/>
                    </a:lnTo>
                    <a:lnTo>
                      <a:pt x="68" y="51"/>
                    </a:lnTo>
                    <a:lnTo>
                      <a:pt x="66" y="51"/>
                    </a:lnTo>
                    <a:lnTo>
                      <a:pt x="66" y="53"/>
                    </a:lnTo>
                    <a:lnTo>
                      <a:pt x="66" y="51"/>
                    </a:lnTo>
                    <a:lnTo>
                      <a:pt x="66" y="53"/>
                    </a:lnTo>
                    <a:lnTo>
                      <a:pt x="64" y="53"/>
                    </a:lnTo>
                    <a:lnTo>
                      <a:pt x="64" y="55"/>
                    </a:lnTo>
                    <a:lnTo>
                      <a:pt x="64" y="53"/>
                    </a:lnTo>
                    <a:lnTo>
                      <a:pt x="62" y="53"/>
                    </a:lnTo>
                    <a:lnTo>
                      <a:pt x="62" y="55"/>
                    </a:lnTo>
                    <a:lnTo>
                      <a:pt x="62" y="53"/>
                    </a:lnTo>
                    <a:lnTo>
                      <a:pt x="62" y="55"/>
                    </a:lnTo>
                    <a:lnTo>
                      <a:pt x="62" y="53"/>
                    </a:lnTo>
                    <a:lnTo>
                      <a:pt x="62" y="55"/>
                    </a:lnTo>
                    <a:lnTo>
                      <a:pt x="60" y="55"/>
                    </a:lnTo>
                    <a:lnTo>
                      <a:pt x="58" y="55"/>
                    </a:lnTo>
                    <a:lnTo>
                      <a:pt x="56" y="55"/>
                    </a:lnTo>
                    <a:lnTo>
                      <a:pt x="56" y="57"/>
                    </a:lnTo>
                    <a:lnTo>
                      <a:pt x="56" y="55"/>
                    </a:lnTo>
                    <a:lnTo>
                      <a:pt x="54" y="55"/>
                    </a:lnTo>
                    <a:lnTo>
                      <a:pt x="56" y="55"/>
                    </a:lnTo>
                    <a:lnTo>
                      <a:pt x="54" y="55"/>
                    </a:lnTo>
                    <a:lnTo>
                      <a:pt x="54" y="57"/>
                    </a:lnTo>
                    <a:lnTo>
                      <a:pt x="56" y="57"/>
                    </a:lnTo>
                    <a:lnTo>
                      <a:pt x="54" y="57"/>
                    </a:lnTo>
                    <a:lnTo>
                      <a:pt x="54" y="59"/>
                    </a:lnTo>
                    <a:lnTo>
                      <a:pt x="52" y="60"/>
                    </a:lnTo>
                    <a:lnTo>
                      <a:pt x="52" y="59"/>
                    </a:lnTo>
                    <a:lnTo>
                      <a:pt x="50" y="59"/>
                    </a:lnTo>
                    <a:lnTo>
                      <a:pt x="50" y="60"/>
                    </a:lnTo>
                    <a:lnTo>
                      <a:pt x="52" y="60"/>
                    </a:lnTo>
                    <a:lnTo>
                      <a:pt x="50" y="60"/>
                    </a:lnTo>
                    <a:lnTo>
                      <a:pt x="48" y="60"/>
                    </a:lnTo>
                    <a:lnTo>
                      <a:pt x="48" y="62"/>
                    </a:lnTo>
                    <a:lnTo>
                      <a:pt x="46" y="62"/>
                    </a:lnTo>
                    <a:lnTo>
                      <a:pt x="44" y="60"/>
                    </a:lnTo>
                    <a:lnTo>
                      <a:pt x="42" y="60"/>
                    </a:lnTo>
                    <a:lnTo>
                      <a:pt x="40" y="60"/>
                    </a:lnTo>
                    <a:lnTo>
                      <a:pt x="39" y="59"/>
                    </a:lnTo>
                    <a:lnTo>
                      <a:pt x="37" y="59"/>
                    </a:lnTo>
                    <a:lnTo>
                      <a:pt x="35" y="59"/>
                    </a:lnTo>
                    <a:lnTo>
                      <a:pt x="35" y="57"/>
                    </a:lnTo>
                    <a:lnTo>
                      <a:pt x="33" y="57"/>
                    </a:lnTo>
                    <a:lnTo>
                      <a:pt x="35" y="57"/>
                    </a:lnTo>
                    <a:lnTo>
                      <a:pt x="33" y="57"/>
                    </a:lnTo>
                    <a:lnTo>
                      <a:pt x="33" y="55"/>
                    </a:lnTo>
                    <a:lnTo>
                      <a:pt x="35" y="55"/>
                    </a:lnTo>
                    <a:lnTo>
                      <a:pt x="33" y="55"/>
                    </a:lnTo>
                    <a:lnTo>
                      <a:pt x="33" y="53"/>
                    </a:lnTo>
                    <a:lnTo>
                      <a:pt x="33" y="55"/>
                    </a:lnTo>
                    <a:lnTo>
                      <a:pt x="33" y="57"/>
                    </a:lnTo>
                    <a:lnTo>
                      <a:pt x="31" y="55"/>
                    </a:lnTo>
                    <a:lnTo>
                      <a:pt x="33" y="55"/>
                    </a:lnTo>
                    <a:lnTo>
                      <a:pt x="31" y="55"/>
                    </a:lnTo>
                    <a:lnTo>
                      <a:pt x="31" y="53"/>
                    </a:lnTo>
                    <a:lnTo>
                      <a:pt x="31" y="55"/>
                    </a:lnTo>
                    <a:lnTo>
                      <a:pt x="29" y="55"/>
                    </a:lnTo>
                    <a:lnTo>
                      <a:pt x="29" y="53"/>
                    </a:lnTo>
                    <a:lnTo>
                      <a:pt x="27" y="53"/>
                    </a:lnTo>
                    <a:lnTo>
                      <a:pt x="27" y="51"/>
                    </a:lnTo>
                    <a:lnTo>
                      <a:pt x="29" y="51"/>
                    </a:lnTo>
                    <a:lnTo>
                      <a:pt x="27" y="51"/>
                    </a:lnTo>
                    <a:lnTo>
                      <a:pt x="27" y="53"/>
                    </a:lnTo>
                    <a:lnTo>
                      <a:pt x="25" y="53"/>
                    </a:lnTo>
                    <a:lnTo>
                      <a:pt x="23" y="53"/>
                    </a:lnTo>
                    <a:lnTo>
                      <a:pt x="21" y="53"/>
                    </a:lnTo>
                    <a:lnTo>
                      <a:pt x="19" y="53"/>
                    </a:lnTo>
                    <a:lnTo>
                      <a:pt x="17" y="53"/>
                    </a:lnTo>
                    <a:lnTo>
                      <a:pt x="15" y="53"/>
                    </a:lnTo>
                    <a:lnTo>
                      <a:pt x="15" y="55"/>
                    </a:lnTo>
                    <a:lnTo>
                      <a:pt x="15" y="53"/>
                    </a:lnTo>
                    <a:lnTo>
                      <a:pt x="13" y="53"/>
                    </a:lnTo>
                    <a:lnTo>
                      <a:pt x="15" y="53"/>
                    </a:lnTo>
                    <a:lnTo>
                      <a:pt x="15" y="51"/>
                    </a:lnTo>
                    <a:lnTo>
                      <a:pt x="13" y="51"/>
                    </a:lnTo>
                    <a:lnTo>
                      <a:pt x="15" y="51"/>
                    </a:lnTo>
                    <a:lnTo>
                      <a:pt x="15" y="49"/>
                    </a:lnTo>
                    <a:lnTo>
                      <a:pt x="15" y="51"/>
                    </a:lnTo>
                    <a:lnTo>
                      <a:pt x="17" y="51"/>
                    </a:lnTo>
                    <a:lnTo>
                      <a:pt x="17" y="49"/>
                    </a:lnTo>
                    <a:lnTo>
                      <a:pt x="19" y="49"/>
                    </a:lnTo>
                    <a:lnTo>
                      <a:pt x="19" y="51"/>
                    </a:lnTo>
                    <a:lnTo>
                      <a:pt x="19" y="49"/>
                    </a:lnTo>
                    <a:lnTo>
                      <a:pt x="21" y="49"/>
                    </a:lnTo>
                    <a:lnTo>
                      <a:pt x="19" y="49"/>
                    </a:lnTo>
                    <a:lnTo>
                      <a:pt x="21" y="49"/>
                    </a:lnTo>
                    <a:lnTo>
                      <a:pt x="21" y="47"/>
                    </a:lnTo>
                    <a:lnTo>
                      <a:pt x="19" y="47"/>
                    </a:lnTo>
                    <a:lnTo>
                      <a:pt x="21" y="47"/>
                    </a:lnTo>
                    <a:lnTo>
                      <a:pt x="23" y="47"/>
                    </a:lnTo>
                    <a:lnTo>
                      <a:pt x="21" y="47"/>
                    </a:lnTo>
                    <a:lnTo>
                      <a:pt x="21" y="45"/>
                    </a:lnTo>
                    <a:lnTo>
                      <a:pt x="23" y="45"/>
                    </a:lnTo>
                    <a:lnTo>
                      <a:pt x="23" y="43"/>
                    </a:lnTo>
                    <a:lnTo>
                      <a:pt x="25" y="43"/>
                    </a:lnTo>
                    <a:lnTo>
                      <a:pt x="23" y="43"/>
                    </a:lnTo>
                    <a:lnTo>
                      <a:pt x="21" y="43"/>
                    </a:lnTo>
                    <a:lnTo>
                      <a:pt x="21" y="45"/>
                    </a:lnTo>
                    <a:lnTo>
                      <a:pt x="19" y="45"/>
                    </a:lnTo>
                    <a:lnTo>
                      <a:pt x="19" y="43"/>
                    </a:lnTo>
                    <a:lnTo>
                      <a:pt x="21" y="43"/>
                    </a:lnTo>
                    <a:lnTo>
                      <a:pt x="19" y="43"/>
                    </a:lnTo>
                    <a:lnTo>
                      <a:pt x="19" y="41"/>
                    </a:lnTo>
                    <a:lnTo>
                      <a:pt x="21" y="41"/>
                    </a:lnTo>
                    <a:lnTo>
                      <a:pt x="21" y="39"/>
                    </a:lnTo>
                    <a:lnTo>
                      <a:pt x="23" y="39"/>
                    </a:lnTo>
                    <a:lnTo>
                      <a:pt x="21" y="39"/>
                    </a:lnTo>
                    <a:lnTo>
                      <a:pt x="23" y="39"/>
                    </a:lnTo>
                    <a:lnTo>
                      <a:pt x="25" y="39"/>
                    </a:lnTo>
                    <a:lnTo>
                      <a:pt x="23" y="39"/>
                    </a:lnTo>
                    <a:lnTo>
                      <a:pt x="23" y="37"/>
                    </a:lnTo>
                    <a:lnTo>
                      <a:pt x="25" y="37"/>
                    </a:lnTo>
                    <a:lnTo>
                      <a:pt x="23" y="37"/>
                    </a:lnTo>
                    <a:lnTo>
                      <a:pt x="23" y="39"/>
                    </a:lnTo>
                    <a:lnTo>
                      <a:pt x="23" y="37"/>
                    </a:lnTo>
                    <a:lnTo>
                      <a:pt x="23" y="39"/>
                    </a:lnTo>
                    <a:lnTo>
                      <a:pt x="21" y="39"/>
                    </a:lnTo>
                    <a:lnTo>
                      <a:pt x="21" y="41"/>
                    </a:lnTo>
                    <a:lnTo>
                      <a:pt x="19" y="41"/>
                    </a:lnTo>
                    <a:lnTo>
                      <a:pt x="19" y="39"/>
                    </a:lnTo>
                    <a:lnTo>
                      <a:pt x="19" y="41"/>
                    </a:lnTo>
                    <a:lnTo>
                      <a:pt x="17" y="41"/>
                    </a:lnTo>
                    <a:lnTo>
                      <a:pt x="19" y="41"/>
                    </a:lnTo>
                    <a:lnTo>
                      <a:pt x="19" y="39"/>
                    </a:lnTo>
                    <a:lnTo>
                      <a:pt x="17" y="39"/>
                    </a:lnTo>
                    <a:lnTo>
                      <a:pt x="19" y="39"/>
                    </a:lnTo>
                    <a:lnTo>
                      <a:pt x="17" y="39"/>
                    </a:lnTo>
                    <a:lnTo>
                      <a:pt x="17" y="37"/>
                    </a:lnTo>
                    <a:lnTo>
                      <a:pt x="19" y="37"/>
                    </a:lnTo>
                    <a:lnTo>
                      <a:pt x="19" y="35"/>
                    </a:lnTo>
                    <a:lnTo>
                      <a:pt x="17" y="37"/>
                    </a:lnTo>
                    <a:lnTo>
                      <a:pt x="17" y="35"/>
                    </a:lnTo>
                    <a:lnTo>
                      <a:pt x="15" y="35"/>
                    </a:lnTo>
                    <a:lnTo>
                      <a:pt x="13" y="35"/>
                    </a:lnTo>
                    <a:lnTo>
                      <a:pt x="15" y="35"/>
                    </a:lnTo>
                    <a:lnTo>
                      <a:pt x="13" y="35"/>
                    </a:lnTo>
                    <a:lnTo>
                      <a:pt x="11" y="35"/>
                    </a:lnTo>
                    <a:lnTo>
                      <a:pt x="10" y="35"/>
                    </a:lnTo>
                    <a:lnTo>
                      <a:pt x="8" y="35"/>
                    </a:lnTo>
                    <a:lnTo>
                      <a:pt x="6" y="35"/>
                    </a:lnTo>
                    <a:lnTo>
                      <a:pt x="6" y="37"/>
                    </a:lnTo>
                    <a:lnTo>
                      <a:pt x="4" y="35"/>
                    </a:lnTo>
                    <a:lnTo>
                      <a:pt x="4" y="33"/>
                    </a:lnTo>
                    <a:lnTo>
                      <a:pt x="6" y="33"/>
                    </a:lnTo>
                    <a:lnTo>
                      <a:pt x="8" y="33"/>
                    </a:lnTo>
                    <a:lnTo>
                      <a:pt x="8" y="31"/>
                    </a:lnTo>
                    <a:lnTo>
                      <a:pt x="10" y="31"/>
                    </a:lnTo>
                    <a:lnTo>
                      <a:pt x="10" y="33"/>
                    </a:lnTo>
                    <a:lnTo>
                      <a:pt x="10" y="31"/>
                    </a:lnTo>
                    <a:lnTo>
                      <a:pt x="10" y="33"/>
                    </a:lnTo>
                    <a:lnTo>
                      <a:pt x="10" y="31"/>
                    </a:lnTo>
                    <a:lnTo>
                      <a:pt x="11" y="31"/>
                    </a:lnTo>
                    <a:lnTo>
                      <a:pt x="11" y="33"/>
                    </a:lnTo>
                    <a:lnTo>
                      <a:pt x="11" y="31"/>
                    </a:lnTo>
                    <a:lnTo>
                      <a:pt x="13" y="31"/>
                    </a:lnTo>
                    <a:lnTo>
                      <a:pt x="13" y="30"/>
                    </a:lnTo>
                    <a:lnTo>
                      <a:pt x="13" y="31"/>
                    </a:lnTo>
                    <a:lnTo>
                      <a:pt x="13" y="30"/>
                    </a:lnTo>
                    <a:lnTo>
                      <a:pt x="15" y="30"/>
                    </a:lnTo>
                    <a:lnTo>
                      <a:pt x="13" y="30"/>
                    </a:lnTo>
                    <a:lnTo>
                      <a:pt x="15" y="30"/>
                    </a:lnTo>
                    <a:lnTo>
                      <a:pt x="13" y="30"/>
                    </a:lnTo>
                    <a:lnTo>
                      <a:pt x="13" y="31"/>
                    </a:lnTo>
                    <a:lnTo>
                      <a:pt x="15" y="31"/>
                    </a:lnTo>
                    <a:lnTo>
                      <a:pt x="15" y="30"/>
                    </a:lnTo>
                    <a:lnTo>
                      <a:pt x="15" y="31"/>
                    </a:lnTo>
                    <a:lnTo>
                      <a:pt x="15" y="30"/>
                    </a:lnTo>
                    <a:lnTo>
                      <a:pt x="17" y="30"/>
                    </a:lnTo>
                    <a:lnTo>
                      <a:pt x="19" y="30"/>
                    </a:lnTo>
                    <a:lnTo>
                      <a:pt x="19" y="31"/>
                    </a:lnTo>
                    <a:lnTo>
                      <a:pt x="19" y="30"/>
                    </a:lnTo>
                    <a:lnTo>
                      <a:pt x="21" y="31"/>
                    </a:lnTo>
                    <a:lnTo>
                      <a:pt x="21" y="30"/>
                    </a:lnTo>
                    <a:lnTo>
                      <a:pt x="21" y="31"/>
                    </a:lnTo>
                    <a:lnTo>
                      <a:pt x="21" y="30"/>
                    </a:lnTo>
                    <a:lnTo>
                      <a:pt x="23" y="30"/>
                    </a:lnTo>
                    <a:lnTo>
                      <a:pt x="23" y="28"/>
                    </a:lnTo>
                    <a:lnTo>
                      <a:pt x="21" y="28"/>
                    </a:lnTo>
                    <a:lnTo>
                      <a:pt x="21" y="30"/>
                    </a:lnTo>
                    <a:lnTo>
                      <a:pt x="19" y="30"/>
                    </a:lnTo>
                    <a:lnTo>
                      <a:pt x="17" y="28"/>
                    </a:lnTo>
                    <a:lnTo>
                      <a:pt x="15" y="28"/>
                    </a:lnTo>
                    <a:lnTo>
                      <a:pt x="17" y="28"/>
                    </a:lnTo>
                    <a:lnTo>
                      <a:pt x="15" y="28"/>
                    </a:lnTo>
                    <a:lnTo>
                      <a:pt x="15" y="26"/>
                    </a:lnTo>
                    <a:lnTo>
                      <a:pt x="17" y="26"/>
                    </a:lnTo>
                    <a:lnTo>
                      <a:pt x="19" y="26"/>
                    </a:lnTo>
                    <a:lnTo>
                      <a:pt x="19" y="24"/>
                    </a:lnTo>
                    <a:lnTo>
                      <a:pt x="21" y="24"/>
                    </a:lnTo>
                    <a:lnTo>
                      <a:pt x="23" y="22"/>
                    </a:lnTo>
                    <a:lnTo>
                      <a:pt x="21" y="22"/>
                    </a:lnTo>
                    <a:lnTo>
                      <a:pt x="19" y="22"/>
                    </a:lnTo>
                    <a:lnTo>
                      <a:pt x="19" y="20"/>
                    </a:lnTo>
                    <a:lnTo>
                      <a:pt x="19" y="22"/>
                    </a:lnTo>
                    <a:lnTo>
                      <a:pt x="17" y="22"/>
                    </a:lnTo>
                    <a:lnTo>
                      <a:pt x="19" y="20"/>
                    </a:lnTo>
                    <a:lnTo>
                      <a:pt x="17" y="20"/>
                    </a:lnTo>
                    <a:lnTo>
                      <a:pt x="17" y="22"/>
                    </a:lnTo>
                    <a:lnTo>
                      <a:pt x="15" y="22"/>
                    </a:lnTo>
                    <a:lnTo>
                      <a:pt x="15" y="20"/>
                    </a:lnTo>
                    <a:lnTo>
                      <a:pt x="15" y="18"/>
                    </a:lnTo>
                    <a:lnTo>
                      <a:pt x="15" y="20"/>
                    </a:lnTo>
                    <a:lnTo>
                      <a:pt x="15" y="18"/>
                    </a:lnTo>
                    <a:lnTo>
                      <a:pt x="13" y="18"/>
                    </a:lnTo>
                    <a:lnTo>
                      <a:pt x="13" y="20"/>
                    </a:lnTo>
                    <a:lnTo>
                      <a:pt x="15" y="22"/>
                    </a:lnTo>
                    <a:lnTo>
                      <a:pt x="13" y="22"/>
                    </a:lnTo>
                    <a:lnTo>
                      <a:pt x="13" y="20"/>
                    </a:lnTo>
                    <a:lnTo>
                      <a:pt x="13" y="18"/>
                    </a:lnTo>
                    <a:lnTo>
                      <a:pt x="13" y="20"/>
                    </a:lnTo>
                    <a:lnTo>
                      <a:pt x="11" y="20"/>
                    </a:lnTo>
                    <a:lnTo>
                      <a:pt x="10" y="20"/>
                    </a:lnTo>
                    <a:lnTo>
                      <a:pt x="11" y="20"/>
                    </a:lnTo>
                    <a:lnTo>
                      <a:pt x="11" y="22"/>
                    </a:lnTo>
                    <a:lnTo>
                      <a:pt x="10" y="22"/>
                    </a:lnTo>
                    <a:lnTo>
                      <a:pt x="8" y="22"/>
                    </a:lnTo>
                    <a:lnTo>
                      <a:pt x="10" y="22"/>
                    </a:lnTo>
                    <a:lnTo>
                      <a:pt x="8" y="22"/>
                    </a:lnTo>
                    <a:lnTo>
                      <a:pt x="6" y="22"/>
                    </a:lnTo>
                    <a:lnTo>
                      <a:pt x="4" y="24"/>
                    </a:lnTo>
                    <a:lnTo>
                      <a:pt x="4" y="22"/>
                    </a:lnTo>
                    <a:lnTo>
                      <a:pt x="2" y="22"/>
                    </a:lnTo>
                    <a:lnTo>
                      <a:pt x="0" y="22"/>
                    </a:lnTo>
                    <a:lnTo>
                      <a:pt x="0" y="20"/>
                    </a:lnTo>
                    <a:lnTo>
                      <a:pt x="0" y="18"/>
                    </a:lnTo>
                    <a:lnTo>
                      <a:pt x="2" y="18"/>
                    </a:lnTo>
                    <a:lnTo>
                      <a:pt x="2" y="20"/>
                    </a:lnTo>
                    <a:lnTo>
                      <a:pt x="4" y="20"/>
                    </a:lnTo>
                    <a:lnTo>
                      <a:pt x="6" y="20"/>
                    </a:lnTo>
                    <a:lnTo>
                      <a:pt x="4" y="20"/>
                    </a:lnTo>
                    <a:lnTo>
                      <a:pt x="4" y="18"/>
                    </a:lnTo>
                    <a:lnTo>
                      <a:pt x="6" y="20"/>
                    </a:lnTo>
                    <a:lnTo>
                      <a:pt x="6" y="18"/>
                    </a:lnTo>
                    <a:lnTo>
                      <a:pt x="4" y="18"/>
                    </a:lnTo>
                    <a:lnTo>
                      <a:pt x="4" y="16"/>
                    </a:lnTo>
                    <a:lnTo>
                      <a:pt x="2" y="16"/>
                    </a:lnTo>
                    <a:lnTo>
                      <a:pt x="4" y="16"/>
                    </a:lnTo>
                    <a:lnTo>
                      <a:pt x="2" y="16"/>
                    </a:lnTo>
                    <a:lnTo>
                      <a:pt x="4" y="16"/>
                    </a:lnTo>
                    <a:lnTo>
                      <a:pt x="8" y="18"/>
                    </a:lnTo>
                    <a:lnTo>
                      <a:pt x="8" y="20"/>
                    </a:lnTo>
                    <a:lnTo>
                      <a:pt x="8" y="18"/>
                    </a:lnTo>
                    <a:lnTo>
                      <a:pt x="10" y="18"/>
                    </a:lnTo>
                    <a:lnTo>
                      <a:pt x="8" y="18"/>
                    </a:lnTo>
                    <a:lnTo>
                      <a:pt x="8" y="16"/>
                    </a:lnTo>
                    <a:lnTo>
                      <a:pt x="10" y="16"/>
                    </a:lnTo>
                    <a:lnTo>
                      <a:pt x="8" y="16"/>
                    </a:lnTo>
                    <a:lnTo>
                      <a:pt x="6" y="16"/>
                    </a:lnTo>
                    <a:lnTo>
                      <a:pt x="6" y="14"/>
                    </a:lnTo>
                    <a:lnTo>
                      <a:pt x="6" y="12"/>
                    </a:lnTo>
                    <a:lnTo>
                      <a:pt x="6" y="14"/>
                    </a:lnTo>
                    <a:lnTo>
                      <a:pt x="8" y="14"/>
                    </a:lnTo>
                    <a:lnTo>
                      <a:pt x="10" y="14"/>
                    </a:lnTo>
                    <a:lnTo>
                      <a:pt x="8" y="14"/>
                    </a:lnTo>
                    <a:lnTo>
                      <a:pt x="8" y="12"/>
                    </a:lnTo>
                    <a:lnTo>
                      <a:pt x="6" y="12"/>
                    </a:lnTo>
                    <a:lnTo>
                      <a:pt x="6" y="10"/>
                    </a:lnTo>
                    <a:lnTo>
                      <a:pt x="8" y="10"/>
                    </a:lnTo>
                    <a:lnTo>
                      <a:pt x="10" y="12"/>
                    </a:lnTo>
                    <a:lnTo>
                      <a:pt x="10" y="10"/>
                    </a:lnTo>
                    <a:lnTo>
                      <a:pt x="8" y="10"/>
                    </a:lnTo>
                    <a:lnTo>
                      <a:pt x="8" y="8"/>
                    </a:lnTo>
                    <a:lnTo>
                      <a:pt x="6" y="8"/>
                    </a:lnTo>
                    <a:lnTo>
                      <a:pt x="8" y="8"/>
                    </a:lnTo>
                    <a:lnTo>
                      <a:pt x="10" y="8"/>
                    </a:lnTo>
                    <a:lnTo>
                      <a:pt x="8" y="8"/>
                    </a:lnTo>
                    <a:lnTo>
                      <a:pt x="8" y="6"/>
                    </a:lnTo>
                    <a:lnTo>
                      <a:pt x="10" y="8"/>
                    </a:lnTo>
                    <a:lnTo>
                      <a:pt x="11" y="8"/>
                    </a:lnTo>
                    <a:lnTo>
                      <a:pt x="11" y="10"/>
                    </a:lnTo>
                    <a:lnTo>
                      <a:pt x="11" y="8"/>
                    </a:lnTo>
                    <a:lnTo>
                      <a:pt x="11" y="10"/>
                    </a:lnTo>
                    <a:lnTo>
                      <a:pt x="11" y="12"/>
                    </a:lnTo>
                    <a:lnTo>
                      <a:pt x="11" y="10"/>
                    </a:lnTo>
                    <a:lnTo>
                      <a:pt x="13" y="10"/>
                    </a:lnTo>
                    <a:lnTo>
                      <a:pt x="13" y="12"/>
                    </a:lnTo>
                    <a:lnTo>
                      <a:pt x="13" y="10"/>
                    </a:lnTo>
                    <a:lnTo>
                      <a:pt x="13" y="12"/>
                    </a:lnTo>
                    <a:lnTo>
                      <a:pt x="13" y="10"/>
                    </a:lnTo>
                    <a:lnTo>
                      <a:pt x="15" y="10"/>
                    </a:lnTo>
                    <a:lnTo>
                      <a:pt x="15" y="12"/>
                    </a:lnTo>
                    <a:lnTo>
                      <a:pt x="15" y="14"/>
                    </a:lnTo>
                    <a:lnTo>
                      <a:pt x="15" y="12"/>
                    </a:lnTo>
                    <a:lnTo>
                      <a:pt x="17" y="12"/>
                    </a:lnTo>
                    <a:lnTo>
                      <a:pt x="17" y="14"/>
                    </a:lnTo>
                    <a:lnTo>
                      <a:pt x="17" y="12"/>
                    </a:lnTo>
                    <a:lnTo>
                      <a:pt x="17" y="14"/>
                    </a:lnTo>
                    <a:lnTo>
                      <a:pt x="17" y="12"/>
                    </a:lnTo>
                    <a:lnTo>
                      <a:pt x="17" y="10"/>
                    </a:lnTo>
                    <a:lnTo>
                      <a:pt x="17" y="8"/>
                    </a:lnTo>
                    <a:lnTo>
                      <a:pt x="17" y="10"/>
                    </a:lnTo>
                    <a:lnTo>
                      <a:pt x="15" y="10"/>
                    </a:lnTo>
                    <a:lnTo>
                      <a:pt x="15" y="8"/>
                    </a:lnTo>
                    <a:lnTo>
                      <a:pt x="13" y="8"/>
                    </a:lnTo>
                    <a:lnTo>
                      <a:pt x="11" y="6"/>
                    </a:lnTo>
                    <a:lnTo>
                      <a:pt x="13" y="6"/>
                    </a:lnTo>
                    <a:lnTo>
                      <a:pt x="15" y="6"/>
                    </a:lnTo>
                    <a:lnTo>
                      <a:pt x="17" y="6"/>
                    </a:lnTo>
                    <a:lnTo>
                      <a:pt x="15" y="6"/>
                    </a:lnTo>
                    <a:lnTo>
                      <a:pt x="15" y="4"/>
                    </a:lnTo>
                    <a:lnTo>
                      <a:pt x="17" y="4"/>
                    </a:lnTo>
                    <a:lnTo>
                      <a:pt x="15" y="4"/>
                    </a:lnTo>
                    <a:lnTo>
                      <a:pt x="13" y="4"/>
                    </a:lnTo>
                    <a:lnTo>
                      <a:pt x="11" y="4"/>
                    </a:lnTo>
                    <a:lnTo>
                      <a:pt x="10" y="4"/>
                    </a:lnTo>
                    <a:lnTo>
                      <a:pt x="11" y="4"/>
                    </a:lnTo>
                    <a:lnTo>
                      <a:pt x="11" y="2"/>
                    </a:lnTo>
                    <a:lnTo>
                      <a:pt x="13" y="2"/>
                    </a:lnTo>
                    <a:lnTo>
                      <a:pt x="15" y="2"/>
                    </a:lnTo>
                    <a:lnTo>
                      <a:pt x="17" y="2"/>
                    </a:lnTo>
                    <a:lnTo>
                      <a:pt x="17" y="4"/>
                    </a:lnTo>
                    <a:lnTo>
                      <a:pt x="19" y="4"/>
                    </a:lnTo>
                    <a:lnTo>
                      <a:pt x="17" y="4"/>
                    </a:lnTo>
                    <a:lnTo>
                      <a:pt x="19" y="4"/>
                    </a:lnTo>
                    <a:lnTo>
                      <a:pt x="19" y="6"/>
                    </a:lnTo>
                    <a:lnTo>
                      <a:pt x="19" y="4"/>
                    </a:lnTo>
                    <a:lnTo>
                      <a:pt x="19" y="6"/>
                    </a:lnTo>
                    <a:lnTo>
                      <a:pt x="21" y="6"/>
                    </a:lnTo>
                    <a:lnTo>
                      <a:pt x="23" y="8"/>
                    </a:lnTo>
                    <a:lnTo>
                      <a:pt x="23" y="10"/>
                    </a:lnTo>
                    <a:lnTo>
                      <a:pt x="23" y="8"/>
                    </a:lnTo>
                    <a:lnTo>
                      <a:pt x="25" y="10"/>
                    </a:lnTo>
                    <a:lnTo>
                      <a:pt x="23" y="10"/>
                    </a:lnTo>
                    <a:lnTo>
                      <a:pt x="25" y="10"/>
                    </a:lnTo>
                    <a:lnTo>
                      <a:pt x="25" y="12"/>
                    </a:lnTo>
                    <a:lnTo>
                      <a:pt x="23" y="12"/>
                    </a:lnTo>
                    <a:lnTo>
                      <a:pt x="25" y="12"/>
                    </a:lnTo>
                    <a:lnTo>
                      <a:pt x="27" y="12"/>
                    </a:lnTo>
                    <a:lnTo>
                      <a:pt x="27" y="14"/>
                    </a:lnTo>
                    <a:lnTo>
                      <a:pt x="25" y="14"/>
                    </a:lnTo>
                    <a:lnTo>
                      <a:pt x="27" y="14"/>
                    </a:lnTo>
                    <a:lnTo>
                      <a:pt x="25" y="16"/>
                    </a:lnTo>
                    <a:lnTo>
                      <a:pt x="25" y="18"/>
                    </a:lnTo>
                    <a:lnTo>
                      <a:pt x="23" y="18"/>
                    </a:lnTo>
                    <a:lnTo>
                      <a:pt x="23" y="16"/>
                    </a:lnTo>
                    <a:lnTo>
                      <a:pt x="23" y="18"/>
                    </a:lnTo>
                    <a:lnTo>
                      <a:pt x="25" y="18"/>
                    </a:lnTo>
                    <a:lnTo>
                      <a:pt x="25" y="20"/>
                    </a:lnTo>
                    <a:lnTo>
                      <a:pt x="27" y="20"/>
                    </a:lnTo>
                    <a:lnTo>
                      <a:pt x="25" y="20"/>
                    </a:lnTo>
                    <a:lnTo>
                      <a:pt x="25" y="22"/>
                    </a:lnTo>
                    <a:lnTo>
                      <a:pt x="27" y="22"/>
                    </a:lnTo>
                    <a:lnTo>
                      <a:pt x="27" y="24"/>
                    </a:lnTo>
                    <a:lnTo>
                      <a:pt x="27" y="26"/>
                    </a:lnTo>
                    <a:lnTo>
                      <a:pt x="27" y="28"/>
                    </a:lnTo>
                    <a:lnTo>
                      <a:pt x="29" y="28"/>
                    </a:lnTo>
                    <a:lnTo>
                      <a:pt x="27" y="28"/>
                    </a:lnTo>
                    <a:lnTo>
                      <a:pt x="27" y="26"/>
                    </a:lnTo>
                    <a:lnTo>
                      <a:pt x="29" y="26"/>
                    </a:lnTo>
                    <a:lnTo>
                      <a:pt x="29" y="24"/>
                    </a:lnTo>
                    <a:lnTo>
                      <a:pt x="27" y="24"/>
                    </a:lnTo>
                    <a:lnTo>
                      <a:pt x="27" y="22"/>
                    </a:lnTo>
                    <a:lnTo>
                      <a:pt x="29" y="22"/>
                    </a:lnTo>
                    <a:lnTo>
                      <a:pt x="29" y="24"/>
                    </a:lnTo>
                    <a:lnTo>
                      <a:pt x="29" y="22"/>
                    </a:lnTo>
                    <a:lnTo>
                      <a:pt x="29" y="20"/>
                    </a:lnTo>
                    <a:lnTo>
                      <a:pt x="31" y="18"/>
                    </a:lnTo>
                    <a:lnTo>
                      <a:pt x="31" y="20"/>
                    </a:lnTo>
                    <a:lnTo>
                      <a:pt x="33" y="20"/>
                    </a:lnTo>
                    <a:lnTo>
                      <a:pt x="33" y="22"/>
                    </a:lnTo>
                    <a:lnTo>
                      <a:pt x="33" y="20"/>
                    </a:lnTo>
                    <a:lnTo>
                      <a:pt x="35" y="20"/>
                    </a:lnTo>
                    <a:lnTo>
                      <a:pt x="33" y="20"/>
                    </a:lnTo>
                    <a:lnTo>
                      <a:pt x="35" y="20"/>
                    </a:lnTo>
                    <a:lnTo>
                      <a:pt x="35" y="18"/>
                    </a:lnTo>
                    <a:lnTo>
                      <a:pt x="35" y="16"/>
                    </a:lnTo>
                    <a:lnTo>
                      <a:pt x="35" y="14"/>
                    </a:lnTo>
                    <a:lnTo>
                      <a:pt x="33" y="12"/>
                    </a:lnTo>
                    <a:lnTo>
                      <a:pt x="33" y="10"/>
                    </a:lnTo>
                    <a:lnTo>
                      <a:pt x="35" y="10"/>
                    </a:lnTo>
                    <a:lnTo>
                      <a:pt x="35" y="8"/>
                    </a:lnTo>
                    <a:lnTo>
                      <a:pt x="37" y="8"/>
                    </a:lnTo>
                    <a:lnTo>
                      <a:pt x="37" y="10"/>
                    </a:lnTo>
                    <a:lnTo>
                      <a:pt x="37" y="12"/>
                    </a:lnTo>
                    <a:lnTo>
                      <a:pt x="39" y="12"/>
                    </a:lnTo>
                    <a:lnTo>
                      <a:pt x="39" y="14"/>
                    </a:lnTo>
                    <a:lnTo>
                      <a:pt x="40" y="14"/>
                    </a:lnTo>
                    <a:lnTo>
                      <a:pt x="40" y="16"/>
                    </a:lnTo>
                    <a:lnTo>
                      <a:pt x="42" y="16"/>
                    </a:lnTo>
                    <a:lnTo>
                      <a:pt x="42" y="14"/>
                    </a:lnTo>
                    <a:lnTo>
                      <a:pt x="40" y="12"/>
                    </a:lnTo>
                    <a:lnTo>
                      <a:pt x="42" y="12"/>
                    </a:lnTo>
                    <a:lnTo>
                      <a:pt x="42" y="10"/>
                    </a:lnTo>
                    <a:lnTo>
                      <a:pt x="40" y="10"/>
                    </a:lnTo>
                    <a:lnTo>
                      <a:pt x="42" y="10"/>
                    </a:lnTo>
                    <a:lnTo>
                      <a:pt x="42" y="8"/>
                    </a:lnTo>
                    <a:lnTo>
                      <a:pt x="44" y="10"/>
                    </a:lnTo>
                    <a:lnTo>
                      <a:pt x="44" y="8"/>
                    </a:lnTo>
                    <a:lnTo>
                      <a:pt x="44" y="10"/>
                    </a:lnTo>
                    <a:lnTo>
                      <a:pt x="44" y="8"/>
                    </a:lnTo>
                    <a:lnTo>
                      <a:pt x="46" y="8"/>
                    </a:lnTo>
                    <a:lnTo>
                      <a:pt x="46" y="6"/>
                    </a:lnTo>
                    <a:lnTo>
                      <a:pt x="46" y="8"/>
                    </a:lnTo>
                    <a:lnTo>
                      <a:pt x="48" y="8"/>
                    </a:lnTo>
                    <a:lnTo>
                      <a:pt x="48" y="10"/>
                    </a:lnTo>
                    <a:lnTo>
                      <a:pt x="48" y="8"/>
                    </a:lnTo>
                    <a:lnTo>
                      <a:pt x="48" y="10"/>
                    </a:lnTo>
                    <a:lnTo>
                      <a:pt x="48" y="12"/>
                    </a:lnTo>
                    <a:lnTo>
                      <a:pt x="50" y="12"/>
                    </a:lnTo>
                    <a:lnTo>
                      <a:pt x="50" y="14"/>
                    </a:lnTo>
                    <a:lnTo>
                      <a:pt x="52" y="14"/>
                    </a:lnTo>
                    <a:lnTo>
                      <a:pt x="52" y="16"/>
                    </a:lnTo>
                    <a:lnTo>
                      <a:pt x="52" y="18"/>
                    </a:lnTo>
                    <a:lnTo>
                      <a:pt x="52" y="16"/>
                    </a:lnTo>
                    <a:lnTo>
                      <a:pt x="52" y="14"/>
                    </a:lnTo>
                    <a:lnTo>
                      <a:pt x="52" y="12"/>
                    </a:lnTo>
                    <a:lnTo>
                      <a:pt x="50" y="10"/>
                    </a:lnTo>
                    <a:lnTo>
                      <a:pt x="50" y="8"/>
                    </a:lnTo>
                    <a:lnTo>
                      <a:pt x="52" y="8"/>
                    </a:lnTo>
                    <a:lnTo>
                      <a:pt x="54" y="8"/>
                    </a:lnTo>
                    <a:lnTo>
                      <a:pt x="56" y="10"/>
                    </a:lnTo>
                    <a:lnTo>
                      <a:pt x="56" y="12"/>
                    </a:lnTo>
                    <a:lnTo>
                      <a:pt x="58" y="12"/>
                    </a:lnTo>
                    <a:lnTo>
                      <a:pt x="56" y="12"/>
                    </a:lnTo>
                    <a:lnTo>
                      <a:pt x="58" y="12"/>
                    </a:lnTo>
                    <a:lnTo>
                      <a:pt x="56" y="12"/>
                    </a:lnTo>
                    <a:lnTo>
                      <a:pt x="58" y="12"/>
                    </a:lnTo>
                    <a:lnTo>
                      <a:pt x="58" y="10"/>
                    </a:lnTo>
                    <a:lnTo>
                      <a:pt x="58" y="8"/>
                    </a:lnTo>
                    <a:lnTo>
                      <a:pt x="60" y="8"/>
                    </a:lnTo>
                    <a:lnTo>
                      <a:pt x="60" y="6"/>
                    </a:lnTo>
                    <a:lnTo>
                      <a:pt x="62" y="6"/>
                    </a:lnTo>
                    <a:lnTo>
                      <a:pt x="62" y="8"/>
                    </a:lnTo>
                    <a:lnTo>
                      <a:pt x="64" y="8"/>
                    </a:lnTo>
                    <a:lnTo>
                      <a:pt x="66" y="8"/>
                    </a:lnTo>
                    <a:lnTo>
                      <a:pt x="64" y="8"/>
                    </a:lnTo>
                    <a:lnTo>
                      <a:pt x="66" y="8"/>
                    </a:lnTo>
                    <a:lnTo>
                      <a:pt x="66" y="6"/>
                    </a:lnTo>
                    <a:lnTo>
                      <a:pt x="66" y="8"/>
                    </a:lnTo>
                    <a:lnTo>
                      <a:pt x="66" y="6"/>
                    </a:lnTo>
                    <a:lnTo>
                      <a:pt x="66" y="4"/>
                    </a:lnTo>
                    <a:lnTo>
                      <a:pt x="66" y="2"/>
                    </a:lnTo>
                    <a:lnTo>
                      <a:pt x="66" y="0"/>
                    </a:lnTo>
                    <a:lnTo>
                      <a:pt x="68" y="0"/>
                    </a:lnTo>
                    <a:lnTo>
                      <a:pt x="69"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3" name="Freeform 1578"/>
              <p:cNvSpPr>
                <a:spLocks/>
              </p:cNvSpPr>
              <p:nvPr/>
            </p:nvSpPr>
            <p:spPr bwMode="gray">
              <a:xfrm>
                <a:off x="4265674" y="2225125"/>
                <a:ext cx="48320" cy="35757"/>
              </a:xfrm>
              <a:custGeom>
                <a:avLst/>
                <a:gdLst>
                  <a:gd name="T0" fmla="*/ 42 w 50"/>
                  <a:gd name="T1" fmla="*/ 17 h 37"/>
                  <a:gd name="T2" fmla="*/ 42 w 50"/>
                  <a:gd name="T3" fmla="*/ 19 h 37"/>
                  <a:gd name="T4" fmla="*/ 44 w 50"/>
                  <a:gd name="T5" fmla="*/ 23 h 37"/>
                  <a:gd name="T6" fmla="*/ 46 w 50"/>
                  <a:gd name="T7" fmla="*/ 27 h 37"/>
                  <a:gd name="T8" fmla="*/ 48 w 50"/>
                  <a:gd name="T9" fmla="*/ 31 h 37"/>
                  <a:gd name="T10" fmla="*/ 50 w 50"/>
                  <a:gd name="T11" fmla="*/ 31 h 37"/>
                  <a:gd name="T12" fmla="*/ 50 w 50"/>
                  <a:gd name="T13" fmla="*/ 37 h 37"/>
                  <a:gd name="T14" fmla="*/ 48 w 50"/>
                  <a:gd name="T15" fmla="*/ 37 h 37"/>
                  <a:gd name="T16" fmla="*/ 42 w 50"/>
                  <a:gd name="T17" fmla="*/ 37 h 37"/>
                  <a:gd name="T18" fmla="*/ 39 w 50"/>
                  <a:gd name="T19" fmla="*/ 35 h 37"/>
                  <a:gd name="T20" fmla="*/ 37 w 50"/>
                  <a:gd name="T21" fmla="*/ 35 h 37"/>
                  <a:gd name="T22" fmla="*/ 31 w 50"/>
                  <a:gd name="T23" fmla="*/ 35 h 37"/>
                  <a:gd name="T24" fmla="*/ 21 w 50"/>
                  <a:gd name="T25" fmla="*/ 35 h 37"/>
                  <a:gd name="T26" fmla="*/ 15 w 50"/>
                  <a:gd name="T27" fmla="*/ 37 h 37"/>
                  <a:gd name="T28" fmla="*/ 10 w 50"/>
                  <a:gd name="T29" fmla="*/ 37 h 37"/>
                  <a:gd name="T30" fmla="*/ 6 w 50"/>
                  <a:gd name="T31" fmla="*/ 35 h 37"/>
                  <a:gd name="T32" fmla="*/ 11 w 50"/>
                  <a:gd name="T33" fmla="*/ 35 h 37"/>
                  <a:gd name="T34" fmla="*/ 15 w 50"/>
                  <a:gd name="T35" fmla="*/ 33 h 37"/>
                  <a:gd name="T36" fmla="*/ 15 w 50"/>
                  <a:gd name="T37" fmla="*/ 35 h 37"/>
                  <a:gd name="T38" fmla="*/ 10 w 50"/>
                  <a:gd name="T39" fmla="*/ 35 h 37"/>
                  <a:gd name="T40" fmla="*/ 8 w 50"/>
                  <a:gd name="T41" fmla="*/ 35 h 37"/>
                  <a:gd name="T42" fmla="*/ 6 w 50"/>
                  <a:gd name="T43" fmla="*/ 33 h 37"/>
                  <a:gd name="T44" fmla="*/ 6 w 50"/>
                  <a:gd name="T45" fmla="*/ 31 h 37"/>
                  <a:gd name="T46" fmla="*/ 11 w 50"/>
                  <a:gd name="T47" fmla="*/ 31 h 37"/>
                  <a:gd name="T48" fmla="*/ 15 w 50"/>
                  <a:gd name="T49" fmla="*/ 29 h 37"/>
                  <a:gd name="T50" fmla="*/ 21 w 50"/>
                  <a:gd name="T51" fmla="*/ 27 h 37"/>
                  <a:gd name="T52" fmla="*/ 25 w 50"/>
                  <a:gd name="T53" fmla="*/ 29 h 37"/>
                  <a:gd name="T54" fmla="*/ 31 w 50"/>
                  <a:gd name="T55" fmla="*/ 27 h 37"/>
                  <a:gd name="T56" fmla="*/ 25 w 50"/>
                  <a:gd name="T57" fmla="*/ 27 h 37"/>
                  <a:gd name="T58" fmla="*/ 23 w 50"/>
                  <a:gd name="T59" fmla="*/ 27 h 37"/>
                  <a:gd name="T60" fmla="*/ 19 w 50"/>
                  <a:gd name="T61" fmla="*/ 25 h 37"/>
                  <a:gd name="T62" fmla="*/ 15 w 50"/>
                  <a:gd name="T63" fmla="*/ 27 h 37"/>
                  <a:gd name="T64" fmla="*/ 10 w 50"/>
                  <a:gd name="T65" fmla="*/ 27 h 37"/>
                  <a:gd name="T66" fmla="*/ 8 w 50"/>
                  <a:gd name="T67" fmla="*/ 27 h 37"/>
                  <a:gd name="T68" fmla="*/ 8 w 50"/>
                  <a:gd name="T69" fmla="*/ 25 h 37"/>
                  <a:gd name="T70" fmla="*/ 6 w 50"/>
                  <a:gd name="T71" fmla="*/ 25 h 37"/>
                  <a:gd name="T72" fmla="*/ 8 w 50"/>
                  <a:gd name="T73" fmla="*/ 21 h 37"/>
                  <a:gd name="T74" fmla="*/ 8 w 50"/>
                  <a:gd name="T75" fmla="*/ 23 h 37"/>
                  <a:gd name="T76" fmla="*/ 6 w 50"/>
                  <a:gd name="T77" fmla="*/ 23 h 37"/>
                  <a:gd name="T78" fmla="*/ 4 w 50"/>
                  <a:gd name="T79" fmla="*/ 19 h 37"/>
                  <a:gd name="T80" fmla="*/ 0 w 50"/>
                  <a:gd name="T81" fmla="*/ 17 h 37"/>
                  <a:gd name="T82" fmla="*/ 4 w 50"/>
                  <a:gd name="T83" fmla="*/ 13 h 37"/>
                  <a:gd name="T84" fmla="*/ 8 w 50"/>
                  <a:gd name="T85" fmla="*/ 6 h 37"/>
                  <a:gd name="T86" fmla="*/ 10 w 50"/>
                  <a:gd name="T87" fmla="*/ 2 h 37"/>
                  <a:gd name="T88" fmla="*/ 15 w 50"/>
                  <a:gd name="T89" fmla="*/ 2 h 37"/>
                  <a:gd name="T90" fmla="*/ 19 w 50"/>
                  <a:gd name="T91" fmla="*/ 0 h 37"/>
                  <a:gd name="T92" fmla="*/ 25 w 50"/>
                  <a:gd name="T93" fmla="*/ 0 h 37"/>
                  <a:gd name="T94" fmla="*/ 29 w 50"/>
                  <a:gd name="T95" fmla="*/ 2 h 37"/>
                  <a:gd name="T96" fmla="*/ 31 w 50"/>
                  <a:gd name="T97" fmla="*/ 6 h 37"/>
                  <a:gd name="T98" fmla="*/ 33 w 50"/>
                  <a:gd name="T99" fmla="*/ 6 h 37"/>
                  <a:gd name="T100" fmla="*/ 35 w 50"/>
                  <a:gd name="T101" fmla="*/ 6 h 37"/>
                  <a:gd name="T102" fmla="*/ 37 w 50"/>
                  <a:gd name="T103" fmla="*/ 9 h 37"/>
                  <a:gd name="T104" fmla="*/ 37 w 50"/>
                  <a:gd name="T105" fmla="*/ 11 h 37"/>
                  <a:gd name="T106" fmla="*/ 40 w 50"/>
                  <a:gd name="T107"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 h="37">
                    <a:moveTo>
                      <a:pt x="42" y="17"/>
                    </a:moveTo>
                    <a:lnTo>
                      <a:pt x="44" y="17"/>
                    </a:lnTo>
                    <a:lnTo>
                      <a:pt x="42" y="17"/>
                    </a:lnTo>
                    <a:lnTo>
                      <a:pt x="44" y="17"/>
                    </a:lnTo>
                    <a:lnTo>
                      <a:pt x="42" y="17"/>
                    </a:lnTo>
                    <a:lnTo>
                      <a:pt x="42" y="19"/>
                    </a:lnTo>
                    <a:lnTo>
                      <a:pt x="44" y="19"/>
                    </a:lnTo>
                    <a:lnTo>
                      <a:pt x="44" y="21"/>
                    </a:lnTo>
                    <a:lnTo>
                      <a:pt x="44" y="23"/>
                    </a:lnTo>
                    <a:lnTo>
                      <a:pt x="44" y="25"/>
                    </a:lnTo>
                    <a:lnTo>
                      <a:pt x="44" y="27"/>
                    </a:lnTo>
                    <a:lnTo>
                      <a:pt x="46" y="27"/>
                    </a:lnTo>
                    <a:lnTo>
                      <a:pt x="46" y="29"/>
                    </a:lnTo>
                    <a:lnTo>
                      <a:pt x="48" y="29"/>
                    </a:lnTo>
                    <a:lnTo>
                      <a:pt x="48" y="31"/>
                    </a:lnTo>
                    <a:lnTo>
                      <a:pt x="50" y="31"/>
                    </a:lnTo>
                    <a:lnTo>
                      <a:pt x="50" y="33"/>
                    </a:lnTo>
                    <a:lnTo>
                      <a:pt x="50" y="31"/>
                    </a:lnTo>
                    <a:lnTo>
                      <a:pt x="50" y="33"/>
                    </a:lnTo>
                    <a:lnTo>
                      <a:pt x="50" y="35"/>
                    </a:lnTo>
                    <a:lnTo>
                      <a:pt x="50" y="37"/>
                    </a:lnTo>
                    <a:lnTo>
                      <a:pt x="50" y="35"/>
                    </a:lnTo>
                    <a:lnTo>
                      <a:pt x="50" y="37"/>
                    </a:lnTo>
                    <a:lnTo>
                      <a:pt x="48" y="37"/>
                    </a:lnTo>
                    <a:lnTo>
                      <a:pt x="46" y="37"/>
                    </a:lnTo>
                    <a:lnTo>
                      <a:pt x="44" y="37"/>
                    </a:lnTo>
                    <a:lnTo>
                      <a:pt x="42" y="37"/>
                    </a:lnTo>
                    <a:lnTo>
                      <a:pt x="40" y="37"/>
                    </a:lnTo>
                    <a:lnTo>
                      <a:pt x="39" y="37"/>
                    </a:lnTo>
                    <a:lnTo>
                      <a:pt x="39" y="35"/>
                    </a:lnTo>
                    <a:lnTo>
                      <a:pt x="37" y="35"/>
                    </a:lnTo>
                    <a:lnTo>
                      <a:pt x="37" y="37"/>
                    </a:lnTo>
                    <a:lnTo>
                      <a:pt x="37" y="35"/>
                    </a:lnTo>
                    <a:lnTo>
                      <a:pt x="35" y="35"/>
                    </a:lnTo>
                    <a:lnTo>
                      <a:pt x="33" y="35"/>
                    </a:lnTo>
                    <a:lnTo>
                      <a:pt x="31" y="35"/>
                    </a:lnTo>
                    <a:lnTo>
                      <a:pt x="27" y="35"/>
                    </a:lnTo>
                    <a:lnTo>
                      <a:pt x="25" y="35"/>
                    </a:lnTo>
                    <a:lnTo>
                      <a:pt x="21" y="35"/>
                    </a:lnTo>
                    <a:lnTo>
                      <a:pt x="19" y="35"/>
                    </a:lnTo>
                    <a:lnTo>
                      <a:pt x="17" y="35"/>
                    </a:lnTo>
                    <a:lnTo>
                      <a:pt x="15" y="37"/>
                    </a:lnTo>
                    <a:lnTo>
                      <a:pt x="13" y="37"/>
                    </a:lnTo>
                    <a:lnTo>
                      <a:pt x="11" y="37"/>
                    </a:lnTo>
                    <a:lnTo>
                      <a:pt x="10" y="37"/>
                    </a:lnTo>
                    <a:lnTo>
                      <a:pt x="8" y="37"/>
                    </a:lnTo>
                    <a:lnTo>
                      <a:pt x="6" y="37"/>
                    </a:lnTo>
                    <a:lnTo>
                      <a:pt x="6" y="35"/>
                    </a:lnTo>
                    <a:lnTo>
                      <a:pt x="8" y="35"/>
                    </a:lnTo>
                    <a:lnTo>
                      <a:pt x="10" y="35"/>
                    </a:lnTo>
                    <a:lnTo>
                      <a:pt x="11" y="35"/>
                    </a:lnTo>
                    <a:lnTo>
                      <a:pt x="13" y="35"/>
                    </a:lnTo>
                    <a:lnTo>
                      <a:pt x="15" y="35"/>
                    </a:lnTo>
                    <a:lnTo>
                      <a:pt x="15" y="33"/>
                    </a:lnTo>
                    <a:lnTo>
                      <a:pt x="17" y="33"/>
                    </a:lnTo>
                    <a:lnTo>
                      <a:pt x="15" y="33"/>
                    </a:lnTo>
                    <a:lnTo>
                      <a:pt x="15" y="35"/>
                    </a:lnTo>
                    <a:lnTo>
                      <a:pt x="13" y="35"/>
                    </a:lnTo>
                    <a:lnTo>
                      <a:pt x="11" y="35"/>
                    </a:lnTo>
                    <a:lnTo>
                      <a:pt x="10" y="35"/>
                    </a:lnTo>
                    <a:lnTo>
                      <a:pt x="8" y="35"/>
                    </a:lnTo>
                    <a:lnTo>
                      <a:pt x="6" y="35"/>
                    </a:lnTo>
                    <a:lnTo>
                      <a:pt x="8" y="35"/>
                    </a:lnTo>
                    <a:lnTo>
                      <a:pt x="8" y="33"/>
                    </a:lnTo>
                    <a:lnTo>
                      <a:pt x="6" y="35"/>
                    </a:lnTo>
                    <a:lnTo>
                      <a:pt x="6" y="33"/>
                    </a:lnTo>
                    <a:lnTo>
                      <a:pt x="6" y="35"/>
                    </a:lnTo>
                    <a:lnTo>
                      <a:pt x="6" y="33"/>
                    </a:lnTo>
                    <a:lnTo>
                      <a:pt x="6" y="31"/>
                    </a:lnTo>
                    <a:lnTo>
                      <a:pt x="8" y="31"/>
                    </a:lnTo>
                    <a:lnTo>
                      <a:pt x="10" y="31"/>
                    </a:lnTo>
                    <a:lnTo>
                      <a:pt x="11" y="31"/>
                    </a:lnTo>
                    <a:lnTo>
                      <a:pt x="13" y="31"/>
                    </a:lnTo>
                    <a:lnTo>
                      <a:pt x="13" y="29"/>
                    </a:lnTo>
                    <a:lnTo>
                      <a:pt x="15" y="29"/>
                    </a:lnTo>
                    <a:lnTo>
                      <a:pt x="17" y="29"/>
                    </a:lnTo>
                    <a:lnTo>
                      <a:pt x="19" y="27"/>
                    </a:lnTo>
                    <a:lnTo>
                      <a:pt x="21" y="27"/>
                    </a:lnTo>
                    <a:lnTo>
                      <a:pt x="21" y="29"/>
                    </a:lnTo>
                    <a:lnTo>
                      <a:pt x="23" y="29"/>
                    </a:lnTo>
                    <a:lnTo>
                      <a:pt x="25" y="29"/>
                    </a:lnTo>
                    <a:lnTo>
                      <a:pt x="27" y="29"/>
                    </a:lnTo>
                    <a:lnTo>
                      <a:pt x="29" y="29"/>
                    </a:lnTo>
                    <a:lnTo>
                      <a:pt x="31" y="27"/>
                    </a:lnTo>
                    <a:lnTo>
                      <a:pt x="29" y="27"/>
                    </a:lnTo>
                    <a:lnTo>
                      <a:pt x="27" y="27"/>
                    </a:lnTo>
                    <a:lnTo>
                      <a:pt x="25" y="27"/>
                    </a:lnTo>
                    <a:lnTo>
                      <a:pt x="23" y="27"/>
                    </a:lnTo>
                    <a:lnTo>
                      <a:pt x="23" y="25"/>
                    </a:lnTo>
                    <a:lnTo>
                      <a:pt x="23" y="27"/>
                    </a:lnTo>
                    <a:lnTo>
                      <a:pt x="21" y="27"/>
                    </a:lnTo>
                    <a:lnTo>
                      <a:pt x="21" y="25"/>
                    </a:lnTo>
                    <a:lnTo>
                      <a:pt x="19" y="25"/>
                    </a:lnTo>
                    <a:lnTo>
                      <a:pt x="17" y="25"/>
                    </a:lnTo>
                    <a:lnTo>
                      <a:pt x="15" y="25"/>
                    </a:lnTo>
                    <a:lnTo>
                      <a:pt x="15" y="27"/>
                    </a:lnTo>
                    <a:lnTo>
                      <a:pt x="13" y="27"/>
                    </a:lnTo>
                    <a:lnTo>
                      <a:pt x="11" y="27"/>
                    </a:lnTo>
                    <a:lnTo>
                      <a:pt x="10" y="27"/>
                    </a:lnTo>
                    <a:lnTo>
                      <a:pt x="8" y="27"/>
                    </a:lnTo>
                    <a:lnTo>
                      <a:pt x="8" y="25"/>
                    </a:lnTo>
                    <a:lnTo>
                      <a:pt x="8" y="27"/>
                    </a:lnTo>
                    <a:lnTo>
                      <a:pt x="8" y="25"/>
                    </a:lnTo>
                    <a:lnTo>
                      <a:pt x="6" y="25"/>
                    </a:lnTo>
                    <a:lnTo>
                      <a:pt x="8" y="25"/>
                    </a:lnTo>
                    <a:lnTo>
                      <a:pt x="8" y="23"/>
                    </a:lnTo>
                    <a:lnTo>
                      <a:pt x="8" y="25"/>
                    </a:lnTo>
                    <a:lnTo>
                      <a:pt x="6" y="25"/>
                    </a:lnTo>
                    <a:lnTo>
                      <a:pt x="6" y="23"/>
                    </a:lnTo>
                    <a:lnTo>
                      <a:pt x="8" y="23"/>
                    </a:lnTo>
                    <a:lnTo>
                      <a:pt x="8" y="21"/>
                    </a:lnTo>
                    <a:lnTo>
                      <a:pt x="10" y="21"/>
                    </a:lnTo>
                    <a:lnTo>
                      <a:pt x="8" y="21"/>
                    </a:lnTo>
                    <a:lnTo>
                      <a:pt x="8" y="23"/>
                    </a:lnTo>
                    <a:lnTo>
                      <a:pt x="6" y="23"/>
                    </a:lnTo>
                    <a:lnTo>
                      <a:pt x="6" y="25"/>
                    </a:lnTo>
                    <a:lnTo>
                      <a:pt x="6" y="23"/>
                    </a:lnTo>
                    <a:lnTo>
                      <a:pt x="6" y="21"/>
                    </a:lnTo>
                    <a:lnTo>
                      <a:pt x="4" y="21"/>
                    </a:lnTo>
                    <a:lnTo>
                      <a:pt x="4" y="19"/>
                    </a:lnTo>
                    <a:lnTo>
                      <a:pt x="2" y="19"/>
                    </a:lnTo>
                    <a:lnTo>
                      <a:pt x="2" y="17"/>
                    </a:lnTo>
                    <a:lnTo>
                      <a:pt x="0" y="17"/>
                    </a:lnTo>
                    <a:lnTo>
                      <a:pt x="0" y="15"/>
                    </a:lnTo>
                    <a:lnTo>
                      <a:pt x="2" y="15"/>
                    </a:lnTo>
                    <a:lnTo>
                      <a:pt x="4" y="13"/>
                    </a:lnTo>
                    <a:lnTo>
                      <a:pt x="6" y="9"/>
                    </a:lnTo>
                    <a:lnTo>
                      <a:pt x="8" y="8"/>
                    </a:lnTo>
                    <a:lnTo>
                      <a:pt x="8" y="6"/>
                    </a:lnTo>
                    <a:lnTo>
                      <a:pt x="8" y="4"/>
                    </a:lnTo>
                    <a:lnTo>
                      <a:pt x="10" y="4"/>
                    </a:lnTo>
                    <a:lnTo>
                      <a:pt x="10" y="2"/>
                    </a:lnTo>
                    <a:lnTo>
                      <a:pt x="11" y="2"/>
                    </a:lnTo>
                    <a:lnTo>
                      <a:pt x="13" y="2"/>
                    </a:lnTo>
                    <a:lnTo>
                      <a:pt x="15" y="2"/>
                    </a:lnTo>
                    <a:lnTo>
                      <a:pt x="17" y="2"/>
                    </a:lnTo>
                    <a:lnTo>
                      <a:pt x="19" y="2"/>
                    </a:lnTo>
                    <a:lnTo>
                      <a:pt x="19" y="0"/>
                    </a:lnTo>
                    <a:lnTo>
                      <a:pt x="21" y="0"/>
                    </a:lnTo>
                    <a:lnTo>
                      <a:pt x="23" y="0"/>
                    </a:lnTo>
                    <a:lnTo>
                      <a:pt x="25" y="0"/>
                    </a:lnTo>
                    <a:lnTo>
                      <a:pt x="25" y="2"/>
                    </a:lnTo>
                    <a:lnTo>
                      <a:pt x="27" y="2"/>
                    </a:lnTo>
                    <a:lnTo>
                      <a:pt x="29" y="2"/>
                    </a:lnTo>
                    <a:lnTo>
                      <a:pt x="29" y="4"/>
                    </a:lnTo>
                    <a:lnTo>
                      <a:pt x="29" y="6"/>
                    </a:lnTo>
                    <a:lnTo>
                      <a:pt x="31" y="6"/>
                    </a:lnTo>
                    <a:lnTo>
                      <a:pt x="31" y="4"/>
                    </a:lnTo>
                    <a:lnTo>
                      <a:pt x="31" y="6"/>
                    </a:lnTo>
                    <a:lnTo>
                      <a:pt x="33" y="6"/>
                    </a:lnTo>
                    <a:lnTo>
                      <a:pt x="33" y="4"/>
                    </a:lnTo>
                    <a:lnTo>
                      <a:pt x="33" y="6"/>
                    </a:lnTo>
                    <a:lnTo>
                      <a:pt x="35" y="6"/>
                    </a:lnTo>
                    <a:lnTo>
                      <a:pt x="35" y="8"/>
                    </a:lnTo>
                    <a:lnTo>
                      <a:pt x="35" y="9"/>
                    </a:lnTo>
                    <a:lnTo>
                      <a:pt x="37" y="9"/>
                    </a:lnTo>
                    <a:lnTo>
                      <a:pt x="37" y="11"/>
                    </a:lnTo>
                    <a:lnTo>
                      <a:pt x="39" y="11"/>
                    </a:lnTo>
                    <a:lnTo>
                      <a:pt x="37" y="11"/>
                    </a:lnTo>
                    <a:lnTo>
                      <a:pt x="39" y="13"/>
                    </a:lnTo>
                    <a:lnTo>
                      <a:pt x="40" y="13"/>
                    </a:lnTo>
                    <a:lnTo>
                      <a:pt x="40" y="15"/>
                    </a:lnTo>
                    <a:lnTo>
                      <a:pt x="42" y="15"/>
                    </a:lnTo>
                    <a:lnTo>
                      <a:pt x="42" y="17"/>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4" name="Freeform 1579"/>
              <p:cNvSpPr>
                <a:spLocks/>
              </p:cNvSpPr>
              <p:nvPr/>
            </p:nvSpPr>
            <p:spPr bwMode="gray">
              <a:xfrm>
                <a:off x="4806859" y="2142981"/>
                <a:ext cx="1933" cy="3866"/>
              </a:xfrm>
              <a:custGeom>
                <a:avLst/>
                <a:gdLst>
                  <a:gd name="T0" fmla="*/ 0 w 2"/>
                  <a:gd name="T1" fmla="*/ 0 h 4"/>
                  <a:gd name="T2" fmla="*/ 0 w 2"/>
                  <a:gd name="T3" fmla="*/ 0 h 4"/>
                  <a:gd name="T4" fmla="*/ 0 w 2"/>
                  <a:gd name="T5" fmla="*/ 0 h 4"/>
                  <a:gd name="T6" fmla="*/ 0 w 2"/>
                  <a:gd name="T7" fmla="*/ 0 h 4"/>
                  <a:gd name="T8" fmla="*/ 0 w 2"/>
                  <a:gd name="T9" fmla="*/ 0 h 4"/>
                  <a:gd name="T10" fmla="*/ 0 w 2"/>
                  <a:gd name="T11" fmla="*/ 0 h 4"/>
                  <a:gd name="T12" fmla="*/ 0 w 2"/>
                  <a:gd name="T13" fmla="*/ 0 h 4"/>
                  <a:gd name="T14" fmla="*/ 0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0 h 4"/>
                  <a:gd name="T32" fmla="*/ 2 w 2"/>
                  <a:gd name="T33" fmla="*/ 0 h 4"/>
                  <a:gd name="T34" fmla="*/ 0 w 2"/>
                  <a:gd name="T35" fmla="*/ 0 h 4"/>
                  <a:gd name="T36" fmla="*/ 0 w 2"/>
                  <a:gd name="T37" fmla="*/ 0 h 4"/>
                  <a:gd name="T38" fmla="*/ 2 w 2"/>
                  <a:gd name="T39" fmla="*/ 2 h 4"/>
                  <a:gd name="T40" fmla="*/ 2 w 2"/>
                  <a:gd name="T41" fmla="*/ 2 h 4"/>
                  <a:gd name="T42" fmla="*/ 2 w 2"/>
                  <a:gd name="T43" fmla="*/ 0 h 4"/>
                  <a:gd name="T44" fmla="*/ 2 w 2"/>
                  <a:gd name="T45" fmla="*/ 2 h 4"/>
                  <a:gd name="T46" fmla="*/ 2 w 2"/>
                  <a:gd name="T47" fmla="*/ 2 h 4"/>
                  <a:gd name="T48" fmla="*/ 2 w 2"/>
                  <a:gd name="T49" fmla="*/ 2 h 4"/>
                  <a:gd name="T50" fmla="*/ 2 w 2"/>
                  <a:gd name="T51" fmla="*/ 2 h 4"/>
                  <a:gd name="T52" fmla="*/ 2 w 2"/>
                  <a:gd name="T53" fmla="*/ 2 h 4"/>
                  <a:gd name="T54" fmla="*/ 2 w 2"/>
                  <a:gd name="T55" fmla="*/ 2 h 4"/>
                  <a:gd name="T56" fmla="*/ 2 w 2"/>
                  <a:gd name="T57" fmla="*/ 2 h 4"/>
                  <a:gd name="T58" fmla="*/ 2 w 2"/>
                  <a:gd name="T59" fmla="*/ 2 h 4"/>
                  <a:gd name="T60" fmla="*/ 2 w 2"/>
                  <a:gd name="T61" fmla="*/ 4 h 4"/>
                  <a:gd name="T62" fmla="*/ 2 w 2"/>
                  <a:gd name="T63" fmla="*/ 4 h 4"/>
                  <a:gd name="T64" fmla="*/ 0 w 2"/>
                  <a:gd name="T65" fmla="*/ 4 h 4"/>
                  <a:gd name="T66" fmla="*/ 0 w 2"/>
                  <a:gd name="T67" fmla="*/ 4 h 4"/>
                  <a:gd name="T68" fmla="*/ 0 w 2"/>
                  <a:gd name="T69" fmla="*/ 4 h 4"/>
                  <a:gd name="T70" fmla="*/ 0 w 2"/>
                  <a:gd name="T71" fmla="*/ 4 h 4"/>
                  <a:gd name="T72" fmla="*/ 0 w 2"/>
                  <a:gd name="T73" fmla="*/ 4 h 4"/>
                  <a:gd name="T74" fmla="*/ 0 w 2"/>
                  <a:gd name="T75" fmla="*/ 4 h 4"/>
                  <a:gd name="T76" fmla="*/ 0 w 2"/>
                  <a:gd name="T77" fmla="*/ 4 h 4"/>
                  <a:gd name="T78" fmla="*/ 0 w 2"/>
                  <a:gd name="T79" fmla="*/ 2 h 4"/>
                  <a:gd name="T80" fmla="*/ 0 w 2"/>
                  <a:gd name="T81" fmla="*/ 2 h 4"/>
                  <a:gd name="T82" fmla="*/ 0 w 2"/>
                  <a:gd name="T83" fmla="*/ 2 h 4"/>
                  <a:gd name="T84" fmla="*/ 0 w 2"/>
                  <a:gd name="T85" fmla="*/ 2 h 4"/>
                  <a:gd name="T86" fmla="*/ 0 w 2"/>
                  <a:gd name="T87" fmla="*/ 2 h 4"/>
                  <a:gd name="T88" fmla="*/ 0 w 2"/>
                  <a:gd name="T89" fmla="*/ 2 h 4"/>
                  <a:gd name="T90" fmla="*/ 0 w 2"/>
                  <a:gd name="T91" fmla="*/ 2 h 4"/>
                  <a:gd name="T92" fmla="*/ 0 w 2"/>
                  <a:gd name="T93" fmla="*/ 2 h 4"/>
                  <a:gd name="T94" fmla="*/ 0 w 2"/>
                  <a:gd name="T95" fmla="*/ 2 h 4"/>
                  <a:gd name="T96" fmla="*/ 0 w 2"/>
                  <a:gd name="T97" fmla="*/ 2 h 4"/>
                  <a:gd name="T98" fmla="*/ 0 w 2"/>
                  <a:gd name="T99" fmla="*/ 0 h 4"/>
                  <a:gd name="T100" fmla="*/ 0 w 2"/>
                  <a:gd name="T101" fmla="*/ 0 h 4"/>
                  <a:gd name="T102" fmla="*/ 0 w 2"/>
                  <a:gd name="T103" fmla="*/ 0 h 4"/>
                  <a:gd name="T104" fmla="*/ 0 w 2"/>
                  <a:gd name="T10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4">
                    <a:moveTo>
                      <a:pt x="0" y="0"/>
                    </a:move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0" y="0"/>
                    </a:lnTo>
                    <a:lnTo>
                      <a:pt x="0" y="0"/>
                    </a:lnTo>
                    <a:lnTo>
                      <a:pt x="2" y="2"/>
                    </a:lnTo>
                    <a:lnTo>
                      <a:pt x="2" y="2"/>
                    </a:lnTo>
                    <a:lnTo>
                      <a:pt x="2" y="0"/>
                    </a:lnTo>
                    <a:lnTo>
                      <a:pt x="2" y="2"/>
                    </a:lnTo>
                    <a:lnTo>
                      <a:pt x="2" y="2"/>
                    </a:lnTo>
                    <a:lnTo>
                      <a:pt x="2" y="2"/>
                    </a:lnTo>
                    <a:lnTo>
                      <a:pt x="2" y="2"/>
                    </a:lnTo>
                    <a:lnTo>
                      <a:pt x="2" y="2"/>
                    </a:lnTo>
                    <a:lnTo>
                      <a:pt x="2" y="2"/>
                    </a:lnTo>
                    <a:lnTo>
                      <a:pt x="2" y="2"/>
                    </a:lnTo>
                    <a:lnTo>
                      <a:pt x="2" y="2"/>
                    </a:lnTo>
                    <a:lnTo>
                      <a:pt x="2" y="4"/>
                    </a:lnTo>
                    <a:lnTo>
                      <a:pt x="2"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5" name="Freeform 1580"/>
              <p:cNvSpPr>
                <a:spLocks/>
              </p:cNvSpPr>
              <p:nvPr/>
            </p:nvSpPr>
            <p:spPr bwMode="gray">
              <a:xfrm>
                <a:off x="3719658" y="2269579"/>
                <a:ext cx="26093" cy="26093"/>
              </a:xfrm>
              <a:custGeom>
                <a:avLst/>
                <a:gdLst>
                  <a:gd name="T0" fmla="*/ 8 w 27"/>
                  <a:gd name="T1" fmla="*/ 2 h 27"/>
                  <a:gd name="T2" fmla="*/ 12 w 27"/>
                  <a:gd name="T3" fmla="*/ 2 h 27"/>
                  <a:gd name="T4" fmla="*/ 14 w 27"/>
                  <a:gd name="T5" fmla="*/ 4 h 27"/>
                  <a:gd name="T6" fmla="*/ 18 w 27"/>
                  <a:gd name="T7" fmla="*/ 4 h 27"/>
                  <a:gd name="T8" fmla="*/ 18 w 27"/>
                  <a:gd name="T9" fmla="*/ 4 h 27"/>
                  <a:gd name="T10" fmla="*/ 18 w 27"/>
                  <a:gd name="T11" fmla="*/ 4 h 27"/>
                  <a:gd name="T12" fmla="*/ 18 w 27"/>
                  <a:gd name="T13" fmla="*/ 4 h 27"/>
                  <a:gd name="T14" fmla="*/ 20 w 27"/>
                  <a:gd name="T15" fmla="*/ 6 h 27"/>
                  <a:gd name="T16" fmla="*/ 22 w 27"/>
                  <a:gd name="T17" fmla="*/ 10 h 27"/>
                  <a:gd name="T18" fmla="*/ 24 w 27"/>
                  <a:gd name="T19" fmla="*/ 12 h 27"/>
                  <a:gd name="T20" fmla="*/ 25 w 27"/>
                  <a:gd name="T21" fmla="*/ 14 h 27"/>
                  <a:gd name="T22" fmla="*/ 27 w 27"/>
                  <a:gd name="T23" fmla="*/ 16 h 27"/>
                  <a:gd name="T24" fmla="*/ 25 w 27"/>
                  <a:gd name="T25" fmla="*/ 14 h 27"/>
                  <a:gd name="T26" fmla="*/ 24 w 27"/>
                  <a:gd name="T27" fmla="*/ 16 h 27"/>
                  <a:gd name="T28" fmla="*/ 24 w 27"/>
                  <a:gd name="T29" fmla="*/ 20 h 27"/>
                  <a:gd name="T30" fmla="*/ 25 w 27"/>
                  <a:gd name="T31" fmla="*/ 18 h 27"/>
                  <a:gd name="T32" fmla="*/ 25 w 27"/>
                  <a:gd name="T33" fmla="*/ 21 h 27"/>
                  <a:gd name="T34" fmla="*/ 25 w 27"/>
                  <a:gd name="T35" fmla="*/ 21 h 27"/>
                  <a:gd name="T36" fmla="*/ 24 w 27"/>
                  <a:gd name="T37" fmla="*/ 23 h 27"/>
                  <a:gd name="T38" fmla="*/ 25 w 27"/>
                  <a:gd name="T39" fmla="*/ 27 h 27"/>
                  <a:gd name="T40" fmla="*/ 25 w 27"/>
                  <a:gd name="T41" fmla="*/ 27 h 27"/>
                  <a:gd name="T42" fmla="*/ 22 w 27"/>
                  <a:gd name="T43" fmla="*/ 25 h 27"/>
                  <a:gd name="T44" fmla="*/ 22 w 27"/>
                  <a:gd name="T45" fmla="*/ 23 h 27"/>
                  <a:gd name="T46" fmla="*/ 22 w 27"/>
                  <a:gd name="T47" fmla="*/ 23 h 27"/>
                  <a:gd name="T48" fmla="*/ 22 w 27"/>
                  <a:gd name="T49" fmla="*/ 21 h 27"/>
                  <a:gd name="T50" fmla="*/ 20 w 27"/>
                  <a:gd name="T51" fmla="*/ 23 h 27"/>
                  <a:gd name="T52" fmla="*/ 20 w 27"/>
                  <a:gd name="T53" fmla="*/ 23 h 27"/>
                  <a:gd name="T54" fmla="*/ 20 w 27"/>
                  <a:gd name="T55" fmla="*/ 23 h 27"/>
                  <a:gd name="T56" fmla="*/ 18 w 27"/>
                  <a:gd name="T57" fmla="*/ 21 h 27"/>
                  <a:gd name="T58" fmla="*/ 18 w 27"/>
                  <a:gd name="T59" fmla="*/ 21 h 27"/>
                  <a:gd name="T60" fmla="*/ 20 w 27"/>
                  <a:gd name="T61" fmla="*/ 20 h 27"/>
                  <a:gd name="T62" fmla="*/ 20 w 27"/>
                  <a:gd name="T63" fmla="*/ 20 h 27"/>
                  <a:gd name="T64" fmla="*/ 20 w 27"/>
                  <a:gd name="T65" fmla="*/ 20 h 27"/>
                  <a:gd name="T66" fmla="*/ 18 w 27"/>
                  <a:gd name="T67" fmla="*/ 18 h 27"/>
                  <a:gd name="T68" fmla="*/ 16 w 27"/>
                  <a:gd name="T69" fmla="*/ 16 h 27"/>
                  <a:gd name="T70" fmla="*/ 12 w 27"/>
                  <a:gd name="T71" fmla="*/ 16 h 27"/>
                  <a:gd name="T72" fmla="*/ 12 w 27"/>
                  <a:gd name="T73" fmla="*/ 16 h 27"/>
                  <a:gd name="T74" fmla="*/ 10 w 27"/>
                  <a:gd name="T75" fmla="*/ 12 h 27"/>
                  <a:gd name="T76" fmla="*/ 8 w 27"/>
                  <a:gd name="T77" fmla="*/ 10 h 27"/>
                  <a:gd name="T78" fmla="*/ 6 w 27"/>
                  <a:gd name="T79" fmla="*/ 8 h 27"/>
                  <a:gd name="T80" fmla="*/ 6 w 27"/>
                  <a:gd name="T81" fmla="*/ 10 h 27"/>
                  <a:gd name="T82" fmla="*/ 8 w 27"/>
                  <a:gd name="T83" fmla="*/ 12 h 27"/>
                  <a:gd name="T84" fmla="*/ 6 w 27"/>
                  <a:gd name="T85" fmla="*/ 14 h 27"/>
                  <a:gd name="T86" fmla="*/ 6 w 27"/>
                  <a:gd name="T87" fmla="*/ 14 h 27"/>
                  <a:gd name="T88" fmla="*/ 4 w 27"/>
                  <a:gd name="T89" fmla="*/ 12 h 27"/>
                  <a:gd name="T90" fmla="*/ 0 w 27"/>
                  <a:gd name="T91" fmla="*/ 10 h 27"/>
                  <a:gd name="T92" fmla="*/ 0 w 27"/>
                  <a:gd name="T93" fmla="*/ 6 h 27"/>
                  <a:gd name="T94" fmla="*/ 2 w 27"/>
                  <a:gd name="T95" fmla="*/ 4 h 27"/>
                  <a:gd name="T96" fmla="*/ 0 w 27"/>
                  <a:gd name="T97" fmla="*/ 2 h 27"/>
                  <a:gd name="T98" fmla="*/ 0 w 27"/>
                  <a:gd name="T99" fmla="*/ 2 h 27"/>
                  <a:gd name="T100" fmla="*/ 0 w 27"/>
                  <a:gd name="T101" fmla="*/ 2 h 27"/>
                  <a:gd name="T102" fmla="*/ 2 w 27"/>
                  <a:gd name="T103" fmla="*/ 0 h 27"/>
                  <a:gd name="T104" fmla="*/ 6 w 27"/>
                  <a:gd name="T10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27">
                    <a:moveTo>
                      <a:pt x="6" y="2"/>
                    </a:moveTo>
                    <a:lnTo>
                      <a:pt x="8" y="2"/>
                    </a:lnTo>
                    <a:lnTo>
                      <a:pt x="10" y="2"/>
                    </a:lnTo>
                    <a:lnTo>
                      <a:pt x="12" y="2"/>
                    </a:lnTo>
                    <a:lnTo>
                      <a:pt x="14" y="2"/>
                    </a:lnTo>
                    <a:lnTo>
                      <a:pt x="14" y="4"/>
                    </a:lnTo>
                    <a:lnTo>
                      <a:pt x="16" y="4"/>
                    </a:lnTo>
                    <a:lnTo>
                      <a:pt x="18" y="4"/>
                    </a:lnTo>
                    <a:lnTo>
                      <a:pt x="18" y="2"/>
                    </a:lnTo>
                    <a:lnTo>
                      <a:pt x="18" y="4"/>
                    </a:lnTo>
                    <a:lnTo>
                      <a:pt x="20" y="4"/>
                    </a:lnTo>
                    <a:lnTo>
                      <a:pt x="18" y="4"/>
                    </a:lnTo>
                    <a:lnTo>
                      <a:pt x="20" y="4"/>
                    </a:lnTo>
                    <a:lnTo>
                      <a:pt x="18" y="4"/>
                    </a:lnTo>
                    <a:lnTo>
                      <a:pt x="20" y="4"/>
                    </a:lnTo>
                    <a:lnTo>
                      <a:pt x="20" y="6"/>
                    </a:lnTo>
                    <a:lnTo>
                      <a:pt x="20" y="8"/>
                    </a:lnTo>
                    <a:lnTo>
                      <a:pt x="22" y="10"/>
                    </a:lnTo>
                    <a:lnTo>
                      <a:pt x="24" y="10"/>
                    </a:lnTo>
                    <a:lnTo>
                      <a:pt x="24" y="12"/>
                    </a:lnTo>
                    <a:lnTo>
                      <a:pt x="25" y="12"/>
                    </a:lnTo>
                    <a:lnTo>
                      <a:pt x="25" y="14"/>
                    </a:lnTo>
                    <a:lnTo>
                      <a:pt x="27" y="14"/>
                    </a:lnTo>
                    <a:lnTo>
                      <a:pt x="27" y="16"/>
                    </a:lnTo>
                    <a:lnTo>
                      <a:pt x="25" y="16"/>
                    </a:lnTo>
                    <a:lnTo>
                      <a:pt x="25" y="14"/>
                    </a:lnTo>
                    <a:lnTo>
                      <a:pt x="25" y="16"/>
                    </a:lnTo>
                    <a:lnTo>
                      <a:pt x="24" y="16"/>
                    </a:lnTo>
                    <a:lnTo>
                      <a:pt x="24" y="18"/>
                    </a:lnTo>
                    <a:lnTo>
                      <a:pt x="24" y="20"/>
                    </a:lnTo>
                    <a:lnTo>
                      <a:pt x="24" y="18"/>
                    </a:lnTo>
                    <a:lnTo>
                      <a:pt x="25" y="18"/>
                    </a:lnTo>
                    <a:lnTo>
                      <a:pt x="25" y="20"/>
                    </a:lnTo>
                    <a:lnTo>
                      <a:pt x="25" y="21"/>
                    </a:lnTo>
                    <a:lnTo>
                      <a:pt x="24" y="21"/>
                    </a:lnTo>
                    <a:lnTo>
                      <a:pt x="25" y="21"/>
                    </a:lnTo>
                    <a:lnTo>
                      <a:pt x="25" y="23"/>
                    </a:lnTo>
                    <a:lnTo>
                      <a:pt x="24" y="23"/>
                    </a:lnTo>
                    <a:lnTo>
                      <a:pt x="24" y="25"/>
                    </a:lnTo>
                    <a:lnTo>
                      <a:pt x="25" y="27"/>
                    </a:lnTo>
                    <a:lnTo>
                      <a:pt x="24" y="27"/>
                    </a:lnTo>
                    <a:lnTo>
                      <a:pt x="25" y="27"/>
                    </a:lnTo>
                    <a:lnTo>
                      <a:pt x="24" y="25"/>
                    </a:lnTo>
                    <a:lnTo>
                      <a:pt x="22" y="25"/>
                    </a:lnTo>
                    <a:lnTo>
                      <a:pt x="24" y="23"/>
                    </a:lnTo>
                    <a:lnTo>
                      <a:pt x="22" y="23"/>
                    </a:lnTo>
                    <a:lnTo>
                      <a:pt x="22" y="21"/>
                    </a:lnTo>
                    <a:lnTo>
                      <a:pt x="22" y="23"/>
                    </a:lnTo>
                    <a:lnTo>
                      <a:pt x="24" y="23"/>
                    </a:lnTo>
                    <a:lnTo>
                      <a:pt x="22" y="21"/>
                    </a:lnTo>
                    <a:lnTo>
                      <a:pt x="20" y="21"/>
                    </a:lnTo>
                    <a:lnTo>
                      <a:pt x="20" y="23"/>
                    </a:lnTo>
                    <a:lnTo>
                      <a:pt x="22" y="23"/>
                    </a:lnTo>
                    <a:lnTo>
                      <a:pt x="20" y="23"/>
                    </a:lnTo>
                    <a:lnTo>
                      <a:pt x="22" y="23"/>
                    </a:lnTo>
                    <a:lnTo>
                      <a:pt x="20" y="23"/>
                    </a:lnTo>
                    <a:lnTo>
                      <a:pt x="18" y="23"/>
                    </a:lnTo>
                    <a:lnTo>
                      <a:pt x="18" y="21"/>
                    </a:lnTo>
                    <a:lnTo>
                      <a:pt x="20" y="21"/>
                    </a:lnTo>
                    <a:lnTo>
                      <a:pt x="18" y="21"/>
                    </a:lnTo>
                    <a:lnTo>
                      <a:pt x="20" y="21"/>
                    </a:lnTo>
                    <a:lnTo>
                      <a:pt x="20" y="20"/>
                    </a:lnTo>
                    <a:lnTo>
                      <a:pt x="18" y="20"/>
                    </a:lnTo>
                    <a:lnTo>
                      <a:pt x="20" y="20"/>
                    </a:lnTo>
                    <a:lnTo>
                      <a:pt x="18" y="20"/>
                    </a:lnTo>
                    <a:lnTo>
                      <a:pt x="20" y="20"/>
                    </a:lnTo>
                    <a:lnTo>
                      <a:pt x="18" y="20"/>
                    </a:lnTo>
                    <a:lnTo>
                      <a:pt x="18" y="18"/>
                    </a:lnTo>
                    <a:lnTo>
                      <a:pt x="16" y="18"/>
                    </a:lnTo>
                    <a:lnTo>
                      <a:pt x="16" y="16"/>
                    </a:lnTo>
                    <a:lnTo>
                      <a:pt x="14" y="16"/>
                    </a:lnTo>
                    <a:lnTo>
                      <a:pt x="12" y="16"/>
                    </a:lnTo>
                    <a:lnTo>
                      <a:pt x="12" y="14"/>
                    </a:lnTo>
                    <a:lnTo>
                      <a:pt x="12" y="16"/>
                    </a:lnTo>
                    <a:lnTo>
                      <a:pt x="10" y="14"/>
                    </a:lnTo>
                    <a:lnTo>
                      <a:pt x="10" y="12"/>
                    </a:lnTo>
                    <a:lnTo>
                      <a:pt x="8" y="12"/>
                    </a:lnTo>
                    <a:lnTo>
                      <a:pt x="8" y="10"/>
                    </a:lnTo>
                    <a:lnTo>
                      <a:pt x="6" y="10"/>
                    </a:lnTo>
                    <a:lnTo>
                      <a:pt x="6" y="8"/>
                    </a:lnTo>
                    <a:lnTo>
                      <a:pt x="4" y="8"/>
                    </a:lnTo>
                    <a:lnTo>
                      <a:pt x="6" y="10"/>
                    </a:lnTo>
                    <a:lnTo>
                      <a:pt x="6" y="12"/>
                    </a:lnTo>
                    <a:lnTo>
                      <a:pt x="8" y="12"/>
                    </a:lnTo>
                    <a:lnTo>
                      <a:pt x="8" y="14"/>
                    </a:lnTo>
                    <a:lnTo>
                      <a:pt x="6" y="14"/>
                    </a:lnTo>
                    <a:lnTo>
                      <a:pt x="8" y="14"/>
                    </a:lnTo>
                    <a:lnTo>
                      <a:pt x="6" y="14"/>
                    </a:lnTo>
                    <a:lnTo>
                      <a:pt x="4" y="14"/>
                    </a:lnTo>
                    <a:lnTo>
                      <a:pt x="4" y="12"/>
                    </a:lnTo>
                    <a:lnTo>
                      <a:pt x="2" y="12"/>
                    </a:lnTo>
                    <a:lnTo>
                      <a:pt x="0" y="10"/>
                    </a:lnTo>
                    <a:lnTo>
                      <a:pt x="0" y="8"/>
                    </a:lnTo>
                    <a:lnTo>
                      <a:pt x="0" y="6"/>
                    </a:lnTo>
                    <a:lnTo>
                      <a:pt x="2" y="6"/>
                    </a:lnTo>
                    <a:lnTo>
                      <a:pt x="2" y="4"/>
                    </a:lnTo>
                    <a:lnTo>
                      <a:pt x="0" y="4"/>
                    </a:lnTo>
                    <a:lnTo>
                      <a:pt x="0" y="2"/>
                    </a:lnTo>
                    <a:lnTo>
                      <a:pt x="0" y="4"/>
                    </a:lnTo>
                    <a:lnTo>
                      <a:pt x="0" y="2"/>
                    </a:lnTo>
                    <a:lnTo>
                      <a:pt x="2" y="2"/>
                    </a:lnTo>
                    <a:lnTo>
                      <a:pt x="0" y="2"/>
                    </a:lnTo>
                    <a:lnTo>
                      <a:pt x="2" y="2"/>
                    </a:lnTo>
                    <a:lnTo>
                      <a:pt x="2" y="0"/>
                    </a:lnTo>
                    <a:lnTo>
                      <a:pt x="4" y="2"/>
                    </a:lnTo>
                    <a:lnTo>
                      <a:pt x="6"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6" name="Freeform 1581"/>
              <p:cNvSpPr>
                <a:spLocks noEditPoints="1"/>
              </p:cNvSpPr>
              <p:nvPr/>
            </p:nvSpPr>
            <p:spPr bwMode="gray">
              <a:xfrm>
                <a:off x="4775934" y="2107224"/>
                <a:ext cx="14496" cy="14496"/>
              </a:xfrm>
              <a:custGeom>
                <a:avLst/>
                <a:gdLst>
                  <a:gd name="T0" fmla="*/ 15 w 15"/>
                  <a:gd name="T1" fmla="*/ 8 h 15"/>
                  <a:gd name="T2" fmla="*/ 15 w 15"/>
                  <a:gd name="T3" fmla="*/ 8 h 15"/>
                  <a:gd name="T4" fmla="*/ 15 w 15"/>
                  <a:gd name="T5" fmla="*/ 8 h 15"/>
                  <a:gd name="T6" fmla="*/ 15 w 15"/>
                  <a:gd name="T7" fmla="*/ 8 h 15"/>
                  <a:gd name="T8" fmla="*/ 15 w 15"/>
                  <a:gd name="T9" fmla="*/ 8 h 15"/>
                  <a:gd name="T10" fmla="*/ 15 w 15"/>
                  <a:gd name="T11" fmla="*/ 4 h 15"/>
                  <a:gd name="T12" fmla="*/ 13 w 15"/>
                  <a:gd name="T13" fmla="*/ 6 h 15"/>
                  <a:gd name="T14" fmla="*/ 13 w 15"/>
                  <a:gd name="T15" fmla="*/ 4 h 15"/>
                  <a:gd name="T16" fmla="*/ 13 w 15"/>
                  <a:gd name="T17" fmla="*/ 4 h 15"/>
                  <a:gd name="T18" fmla="*/ 13 w 15"/>
                  <a:gd name="T19" fmla="*/ 4 h 15"/>
                  <a:gd name="T20" fmla="*/ 13 w 15"/>
                  <a:gd name="T21" fmla="*/ 4 h 15"/>
                  <a:gd name="T22" fmla="*/ 13 w 15"/>
                  <a:gd name="T23" fmla="*/ 4 h 15"/>
                  <a:gd name="T24" fmla="*/ 13 w 15"/>
                  <a:gd name="T25" fmla="*/ 4 h 15"/>
                  <a:gd name="T26" fmla="*/ 13 w 15"/>
                  <a:gd name="T27" fmla="*/ 2 h 15"/>
                  <a:gd name="T28" fmla="*/ 13 w 15"/>
                  <a:gd name="T29" fmla="*/ 2 h 15"/>
                  <a:gd name="T30" fmla="*/ 13 w 15"/>
                  <a:gd name="T31" fmla="*/ 2 h 15"/>
                  <a:gd name="T32" fmla="*/ 13 w 15"/>
                  <a:gd name="T33" fmla="*/ 2 h 15"/>
                  <a:gd name="T34" fmla="*/ 13 w 15"/>
                  <a:gd name="T35" fmla="*/ 2 h 15"/>
                  <a:gd name="T36" fmla="*/ 13 w 15"/>
                  <a:gd name="T37" fmla="*/ 2 h 15"/>
                  <a:gd name="T38" fmla="*/ 13 w 15"/>
                  <a:gd name="T39" fmla="*/ 2 h 15"/>
                  <a:gd name="T40" fmla="*/ 13 w 15"/>
                  <a:gd name="T41" fmla="*/ 2 h 15"/>
                  <a:gd name="T42" fmla="*/ 13 w 15"/>
                  <a:gd name="T43" fmla="*/ 2 h 15"/>
                  <a:gd name="T44" fmla="*/ 13 w 15"/>
                  <a:gd name="T45" fmla="*/ 2 h 15"/>
                  <a:gd name="T46" fmla="*/ 13 w 15"/>
                  <a:gd name="T47" fmla="*/ 4 h 15"/>
                  <a:gd name="T48" fmla="*/ 13 w 15"/>
                  <a:gd name="T49" fmla="*/ 6 h 15"/>
                  <a:gd name="T50" fmla="*/ 13 w 15"/>
                  <a:gd name="T51" fmla="*/ 6 h 15"/>
                  <a:gd name="T52" fmla="*/ 13 w 15"/>
                  <a:gd name="T53" fmla="*/ 6 h 15"/>
                  <a:gd name="T54" fmla="*/ 11 w 15"/>
                  <a:gd name="T55" fmla="*/ 6 h 15"/>
                  <a:gd name="T56" fmla="*/ 11 w 15"/>
                  <a:gd name="T57" fmla="*/ 8 h 15"/>
                  <a:gd name="T58" fmla="*/ 9 w 15"/>
                  <a:gd name="T59" fmla="*/ 8 h 15"/>
                  <a:gd name="T60" fmla="*/ 11 w 15"/>
                  <a:gd name="T61" fmla="*/ 8 h 15"/>
                  <a:gd name="T62" fmla="*/ 11 w 15"/>
                  <a:gd name="T63" fmla="*/ 8 h 15"/>
                  <a:gd name="T64" fmla="*/ 11 w 15"/>
                  <a:gd name="T65" fmla="*/ 8 h 15"/>
                  <a:gd name="T66" fmla="*/ 11 w 15"/>
                  <a:gd name="T67" fmla="*/ 8 h 15"/>
                  <a:gd name="T68" fmla="*/ 11 w 15"/>
                  <a:gd name="T69" fmla="*/ 8 h 15"/>
                  <a:gd name="T70" fmla="*/ 13 w 15"/>
                  <a:gd name="T71" fmla="*/ 8 h 15"/>
                  <a:gd name="T72" fmla="*/ 13 w 15"/>
                  <a:gd name="T73" fmla="*/ 8 h 15"/>
                  <a:gd name="T74" fmla="*/ 13 w 15"/>
                  <a:gd name="T75" fmla="*/ 10 h 15"/>
                  <a:gd name="T76" fmla="*/ 13 w 15"/>
                  <a:gd name="T77" fmla="*/ 12 h 15"/>
                  <a:gd name="T78" fmla="*/ 15 w 15"/>
                  <a:gd name="T79" fmla="*/ 14 h 15"/>
                  <a:gd name="T80" fmla="*/ 15 w 15"/>
                  <a:gd name="T81" fmla="*/ 14 h 15"/>
                  <a:gd name="T82" fmla="*/ 15 w 15"/>
                  <a:gd name="T83" fmla="*/ 14 h 15"/>
                  <a:gd name="T84" fmla="*/ 15 w 15"/>
                  <a:gd name="T85" fmla="*/ 14 h 15"/>
                  <a:gd name="T86" fmla="*/ 15 w 15"/>
                  <a:gd name="T87" fmla="*/ 14 h 15"/>
                  <a:gd name="T88" fmla="*/ 15 w 15"/>
                  <a:gd name="T89" fmla="*/ 15 h 15"/>
                  <a:gd name="T90" fmla="*/ 15 w 15"/>
                  <a:gd name="T91" fmla="*/ 15 h 15"/>
                  <a:gd name="T92" fmla="*/ 15 w 15"/>
                  <a:gd name="T93" fmla="*/ 15 h 15"/>
                  <a:gd name="T94" fmla="*/ 15 w 15"/>
                  <a:gd name="T95" fmla="*/ 15 h 15"/>
                  <a:gd name="T96" fmla="*/ 11 w 15"/>
                  <a:gd name="T97" fmla="*/ 15 h 15"/>
                  <a:gd name="T98" fmla="*/ 9 w 15"/>
                  <a:gd name="T99" fmla="*/ 15 h 15"/>
                  <a:gd name="T100" fmla="*/ 9 w 15"/>
                  <a:gd name="T101" fmla="*/ 15 h 15"/>
                  <a:gd name="T102" fmla="*/ 7 w 15"/>
                  <a:gd name="T103" fmla="*/ 12 h 15"/>
                  <a:gd name="T104" fmla="*/ 7 w 15"/>
                  <a:gd name="T105" fmla="*/ 12 h 15"/>
                  <a:gd name="T106" fmla="*/ 5 w 15"/>
                  <a:gd name="T107" fmla="*/ 12 h 15"/>
                  <a:gd name="T108" fmla="*/ 2 w 15"/>
                  <a:gd name="T109" fmla="*/ 12 h 15"/>
                  <a:gd name="T110" fmla="*/ 2 w 15"/>
                  <a:gd name="T111" fmla="*/ 10 h 15"/>
                  <a:gd name="T112" fmla="*/ 3 w 15"/>
                  <a:gd name="T113" fmla="*/ 6 h 15"/>
                  <a:gd name="T114" fmla="*/ 3 w 15"/>
                  <a:gd name="T115" fmla="*/ 4 h 15"/>
                  <a:gd name="T116" fmla="*/ 5 w 15"/>
                  <a:gd name="T117" fmla="*/ 2 h 15"/>
                  <a:gd name="T118" fmla="*/ 9 w 15"/>
                  <a:gd name="T119" fmla="*/ 0 h 15"/>
                  <a:gd name="T120" fmla="*/ 11 w 15"/>
                  <a:gd name="T121" fmla="*/ 2 h 15"/>
                  <a:gd name="T122" fmla="*/ 11 w 15"/>
                  <a:gd name="T12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5">
                    <a:moveTo>
                      <a:pt x="15" y="8"/>
                    </a:move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close/>
                    <a:moveTo>
                      <a:pt x="13" y="2"/>
                    </a:moveTo>
                    <a:lnTo>
                      <a:pt x="15" y="4"/>
                    </a:lnTo>
                    <a:lnTo>
                      <a:pt x="15" y="4"/>
                    </a:lnTo>
                    <a:lnTo>
                      <a:pt x="15" y="4"/>
                    </a:lnTo>
                    <a:lnTo>
                      <a:pt x="15" y="6"/>
                    </a:lnTo>
                    <a:lnTo>
                      <a:pt x="15" y="6"/>
                    </a:lnTo>
                    <a:lnTo>
                      <a:pt x="15" y="6"/>
                    </a:lnTo>
                    <a:lnTo>
                      <a:pt x="13" y="6"/>
                    </a:lnTo>
                    <a:lnTo>
                      <a:pt x="13" y="6"/>
                    </a:lnTo>
                    <a:lnTo>
                      <a:pt x="13" y="6"/>
                    </a:lnTo>
                    <a:lnTo>
                      <a:pt x="13" y="6"/>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2"/>
                    </a:lnTo>
                    <a:lnTo>
                      <a:pt x="13" y="4"/>
                    </a:lnTo>
                    <a:lnTo>
                      <a:pt x="13" y="4"/>
                    </a:lnTo>
                    <a:lnTo>
                      <a:pt x="13" y="4"/>
                    </a:lnTo>
                    <a:lnTo>
                      <a:pt x="13" y="4"/>
                    </a:lnTo>
                    <a:lnTo>
                      <a:pt x="13" y="4"/>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close/>
                    <a:moveTo>
                      <a:pt x="13" y="2"/>
                    </a:move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close/>
                    <a:moveTo>
                      <a:pt x="13" y="4"/>
                    </a:moveTo>
                    <a:lnTo>
                      <a:pt x="13" y="4"/>
                    </a:lnTo>
                    <a:lnTo>
                      <a:pt x="13" y="4"/>
                    </a:lnTo>
                    <a:lnTo>
                      <a:pt x="13" y="4"/>
                    </a:lnTo>
                    <a:lnTo>
                      <a:pt x="13" y="6"/>
                    </a:lnTo>
                    <a:lnTo>
                      <a:pt x="13" y="6"/>
                    </a:lnTo>
                    <a:lnTo>
                      <a:pt x="13" y="6"/>
                    </a:lnTo>
                    <a:lnTo>
                      <a:pt x="13" y="6"/>
                    </a:lnTo>
                    <a:lnTo>
                      <a:pt x="13" y="6"/>
                    </a:lnTo>
                    <a:lnTo>
                      <a:pt x="13" y="6"/>
                    </a:lnTo>
                    <a:lnTo>
                      <a:pt x="13" y="6"/>
                    </a:lnTo>
                    <a:lnTo>
                      <a:pt x="13" y="6"/>
                    </a:lnTo>
                    <a:lnTo>
                      <a:pt x="13" y="6"/>
                    </a:lnTo>
                    <a:lnTo>
                      <a:pt x="13" y="6"/>
                    </a:lnTo>
                    <a:lnTo>
                      <a:pt x="13" y="6"/>
                    </a:lnTo>
                    <a:lnTo>
                      <a:pt x="11" y="6"/>
                    </a:lnTo>
                    <a:lnTo>
                      <a:pt x="11" y="6"/>
                    </a:lnTo>
                    <a:lnTo>
                      <a:pt x="11" y="6"/>
                    </a:lnTo>
                    <a:lnTo>
                      <a:pt x="11" y="6"/>
                    </a:lnTo>
                    <a:lnTo>
                      <a:pt x="11" y="8"/>
                    </a:lnTo>
                    <a:lnTo>
                      <a:pt x="11" y="8"/>
                    </a:lnTo>
                    <a:lnTo>
                      <a:pt x="9" y="8"/>
                    </a:lnTo>
                    <a:lnTo>
                      <a:pt x="9" y="8"/>
                    </a:lnTo>
                    <a:lnTo>
                      <a:pt x="9" y="8"/>
                    </a:lnTo>
                    <a:lnTo>
                      <a:pt x="9" y="8"/>
                    </a:lnTo>
                    <a:lnTo>
                      <a:pt x="9" y="8"/>
                    </a:lnTo>
                    <a:lnTo>
                      <a:pt x="9" y="8"/>
                    </a:lnTo>
                    <a:lnTo>
                      <a:pt x="11" y="8"/>
                    </a:lnTo>
                    <a:lnTo>
                      <a:pt x="11" y="8"/>
                    </a:lnTo>
                    <a:lnTo>
                      <a:pt x="11" y="8"/>
                    </a:lnTo>
                    <a:lnTo>
                      <a:pt x="11" y="8"/>
                    </a:lnTo>
                    <a:lnTo>
                      <a:pt x="11" y="8"/>
                    </a:lnTo>
                    <a:lnTo>
                      <a:pt x="11" y="8"/>
                    </a:lnTo>
                    <a:lnTo>
                      <a:pt x="11" y="8"/>
                    </a:lnTo>
                    <a:lnTo>
                      <a:pt x="11" y="8"/>
                    </a:lnTo>
                    <a:lnTo>
                      <a:pt x="11" y="8"/>
                    </a:lnTo>
                    <a:lnTo>
                      <a:pt x="11" y="8"/>
                    </a:lnTo>
                    <a:lnTo>
                      <a:pt x="11" y="8"/>
                    </a:lnTo>
                    <a:lnTo>
                      <a:pt x="11" y="8"/>
                    </a:lnTo>
                    <a:lnTo>
                      <a:pt x="11" y="8"/>
                    </a:lnTo>
                    <a:lnTo>
                      <a:pt x="11" y="8"/>
                    </a:lnTo>
                    <a:lnTo>
                      <a:pt x="11" y="8"/>
                    </a:lnTo>
                    <a:lnTo>
                      <a:pt x="11" y="8"/>
                    </a:lnTo>
                    <a:lnTo>
                      <a:pt x="11" y="8"/>
                    </a:lnTo>
                    <a:lnTo>
                      <a:pt x="11" y="8"/>
                    </a:lnTo>
                    <a:lnTo>
                      <a:pt x="13" y="8"/>
                    </a:lnTo>
                    <a:lnTo>
                      <a:pt x="13" y="8"/>
                    </a:lnTo>
                    <a:lnTo>
                      <a:pt x="13" y="8"/>
                    </a:lnTo>
                    <a:lnTo>
                      <a:pt x="13" y="8"/>
                    </a:lnTo>
                    <a:lnTo>
                      <a:pt x="13" y="8"/>
                    </a:lnTo>
                    <a:lnTo>
                      <a:pt x="13" y="8"/>
                    </a:lnTo>
                    <a:lnTo>
                      <a:pt x="13" y="8"/>
                    </a:lnTo>
                    <a:lnTo>
                      <a:pt x="13" y="8"/>
                    </a:lnTo>
                    <a:lnTo>
                      <a:pt x="13" y="10"/>
                    </a:lnTo>
                    <a:lnTo>
                      <a:pt x="13" y="10"/>
                    </a:lnTo>
                    <a:lnTo>
                      <a:pt x="13" y="10"/>
                    </a:lnTo>
                    <a:lnTo>
                      <a:pt x="13" y="10"/>
                    </a:lnTo>
                    <a:lnTo>
                      <a:pt x="13" y="10"/>
                    </a:lnTo>
                    <a:lnTo>
                      <a:pt x="13" y="12"/>
                    </a:lnTo>
                    <a:lnTo>
                      <a:pt x="13" y="12"/>
                    </a:lnTo>
                    <a:lnTo>
                      <a:pt x="13" y="12"/>
                    </a:lnTo>
                    <a:lnTo>
                      <a:pt x="13" y="12"/>
                    </a:lnTo>
                    <a:lnTo>
                      <a:pt x="15" y="12"/>
                    </a:lnTo>
                    <a:lnTo>
                      <a:pt x="15" y="12"/>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5"/>
                    </a:lnTo>
                    <a:lnTo>
                      <a:pt x="15" y="15"/>
                    </a:lnTo>
                    <a:lnTo>
                      <a:pt x="15" y="15"/>
                    </a:lnTo>
                    <a:lnTo>
                      <a:pt x="15" y="15"/>
                    </a:lnTo>
                    <a:lnTo>
                      <a:pt x="15" y="15"/>
                    </a:lnTo>
                    <a:lnTo>
                      <a:pt x="15" y="15"/>
                    </a:lnTo>
                    <a:lnTo>
                      <a:pt x="15" y="15"/>
                    </a:lnTo>
                    <a:lnTo>
                      <a:pt x="15" y="15"/>
                    </a:lnTo>
                    <a:lnTo>
                      <a:pt x="15" y="15"/>
                    </a:lnTo>
                    <a:lnTo>
                      <a:pt x="15" y="15"/>
                    </a:lnTo>
                    <a:lnTo>
                      <a:pt x="15" y="15"/>
                    </a:lnTo>
                    <a:lnTo>
                      <a:pt x="15" y="15"/>
                    </a:lnTo>
                    <a:lnTo>
                      <a:pt x="15" y="15"/>
                    </a:lnTo>
                    <a:lnTo>
                      <a:pt x="15" y="15"/>
                    </a:lnTo>
                    <a:lnTo>
                      <a:pt x="15" y="15"/>
                    </a:lnTo>
                    <a:lnTo>
                      <a:pt x="15" y="15"/>
                    </a:lnTo>
                    <a:lnTo>
                      <a:pt x="15" y="15"/>
                    </a:lnTo>
                    <a:lnTo>
                      <a:pt x="15" y="15"/>
                    </a:lnTo>
                    <a:lnTo>
                      <a:pt x="13" y="15"/>
                    </a:lnTo>
                    <a:lnTo>
                      <a:pt x="11" y="15"/>
                    </a:lnTo>
                    <a:lnTo>
                      <a:pt x="9" y="15"/>
                    </a:lnTo>
                    <a:lnTo>
                      <a:pt x="9" y="15"/>
                    </a:lnTo>
                    <a:lnTo>
                      <a:pt x="9" y="15"/>
                    </a:lnTo>
                    <a:lnTo>
                      <a:pt x="9" y="15"/>
                    </a:lnTo>
                    <a:lnTo>
                      <a:pt x="9" y="15"/>
                    </a:lnTo>
                    <a:lnTo>
                      <a:pt x="9" y="15"/>
                    </a:lnTo>
                    <a:lnTo>
                      <a:pt x="9" y="15"/>
                    </a:lnTo>
                    <a:lnTo>
                      <a:pt x="9" y="15"/>
                    </a:lnTo>
                    <a:lnTo>
                      <a:pt x="9" y="14"/>
                    </a:lnTo>
                    <a:lnTo>
                      <a:pt x="9" y="14"/>
                    </a:lnTo>
                    <a:lnTo>
                      <a:pt x="9" y="14"/>
                    </a:lnTo>
                    <a:lnTo>
                      <a:pt x="7" y="12"/>
                    </a:lnTo>
                    <a:lnTo>
                      <a:pt x="7" y="12"/>
                    </a:lnTo>
                    <a:lnTo>
                      <a:pt x="7" y="12"/>
                    </a:lnTo>
                    <a:lnTo>
                      <a:pt x="7" y="12"/>
                    </a:lnTo>
                    <a:lnTo>
                      <a:pt x="7" y="12"/>
                    </a:lnTo>
                    <a:lnTo>
                      <a:pt x="7" y="12"/>
                    </a:lnTo>
                    <a:lnTo>
                      <a:pt x="7" y="12"/>
                    </a:lnTo>
                    <a:lnTo>
                      <a:pt x="5" y="12"/>
                    </a:lnTo>
                    <a:lnTo>
                      <a:pt x="5" y="12"/>
                    </a:lnTo>
                    <a:lnTo>
                      <a:pt x="5" y="12"/>
                    </a:lnTo>
                    <a:lnTo>
                      <a:pt x="3" y="12"/>
                    </a:lnTo>
                    <a:lnTo>
                      <a:pt x="3" y="12"/>
                    </a:lnTo>
                    <a:lnTo>
                      <a:pt x="2" y="12"/>
                    </a:lnTo>
                    <a:lnTo>
                      <a:pt x="2" y="10"/>
                    </a:lnTo>
                    <a:lnTo>
                      <a:pt x="0" y="10"/>
                    </a:lnTo>
                    <a:lnTo>
                      <a:pt x="0" y="10"/>
                    </a:lnTo>
                    <a:lnTo>
                      <a:pt x="2" y="10"/>
                    </a:lnTo>
                    <a:lnTo>
                      <a:pt x="2" y="8"/>
                    </a:lnTo>
                    <a:lnTo>
                      <a:pt x="3" y="8"/>
                    </a:lnTo>
                    <a:lnTo>
                      <a:pt x="3" y="8"/>
                    </a:lnTo>
                    <a:lnTo>
                      <a:pt x="3" y="6"/>
                    </a:lnTo>
                    <a:lnTo>
                      <a:pt x="3" y="6"/>
                    </a:lnTo>
                    <a:lnTo>
                      <a:pt x="3" y="6"/>
                    </a:lnTo>
                    <a:lnTo>
                      <a:pt x="3" y="6"/>
                    </a:lnTo>
                    <a:lnTo>
                      <a:pt x="3" y="4"/>
                    </a:lnTo>
                    <a:lnTo>
                      <a:pt x="3" y="4"/>
                    </a:lnTo>
                    <a:lnTo>
                      <a:pt x="3" y="4"/>
                    </a:lnTo>
                    <a:lnTo>
                      <a:pt x="5" y="2"/>
                    </a:lnTo>
                    <a:lnTo>
                      <a:pt x="5" y="2"/>
                    </a:lnTo>
                    <a:lnTo>
                      <a:pt x="5" y="2"/>
                    </a:lnTo>
                    <a:lnTo>
                      <a:pt x="7" y="2"/>
                    </a:lnTo>
                    <a:lnTo>
                      <a:pt x="7" y="0"/>
                    </a:lnTo>
                    <a:lnTo>
                      <a:pt x="9" y="0"/>
                    </a:lnTo>
                    <a:lnTo>
                      <a:pt x="9" y="2"/>
                    </a:lnTo>
                    <a:lnTo>
                      <a:pt x="11" y="2"/>
                    </a:lnTo>
                    <a:lnTo>
                      <a:pt x="11" y="2"/>
                    </a:lnTo>
                    <a:lnTo>
                      <a:pt x="11" y="2"/>
                    </a:lnTo>
                    <a:lnTo>
                      <a:pt x="11" y="2"/>
                    </a:lnTo>
                    <a:lnTo>
                      <a:pt x="11" y="2"/>
                    </a:lnTo>
                    <a:lnTo>
                      <a:pt x="11" y="4"/>
                    </a:lnTo>
                    <a:lnTo>
                      <a:pt x="11" y="4"/>
                    </a:lnTo>
                    <a:lnTo>
                      <a:pt x="11" y="4"/>
                    </a:lnTo>
                    <a:lnTo>
                      <a:pt x="13"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7" name="Freeform 1582"/>
              <p:cNvSpPr>
                <a:spLocks/>
              </p:cNvSpPr>
              <p:nvPr/>
            </p:nvSpPr>
            <p:spPr bwMode="gray">
              <a:xfrm>
                <a:off x="3669405" y="2215461"/>
                <a:ext cx="31891" cy="33824"/>
              </a:xfrm>
              <a:custGeom>
                <a:avLst/>
                <a:gdLst>
                  <a:gd name="T0" fmla="*/ 25 w 33"/>
                  <a:gd name="T1" fmla="*/ 14 h 35"/>
                  <a:gd name="T2" fmla="*/ 25 w 33"/>
                  <a:gd name="T3" fmla="*/ 18 h 35"/>
                  <a:gd name="T4" fmla="*/ 27 w 33"/>
                  <a:gd name="T5" fmla="*/ 18 h 35"/>
                  <a:gd name="T6" fmla="*/ 29 w 33"/>
                  <a:gd name="T7" fmla="*/ 18 h 35"/>
                  <a:gd name="T8" fmla="*/ 29 w 33"/>
                  <a:gd name="T9" fmla="*/ 18 h 35"/>
                  <a:gd name="T10" fmla="*/ 29 w 33"/>
                  <a:gd name="T11" fmla="*/ 18 h 35"/>
                  <a:gd name="T12" fmla="*/ 29 w 33"/>
                  <a:gd name="T13" fmla="*/ 18 h 35"/>
                  <a:gd name="T14" fmla="*/ 29 w 33"/>
                  <a:gd name="T15" fmla="*/ 18 h 35"/>
                  <a:gd name="T16" fmla="*/ 31 w 33"/>
                  <a:gd name="T17" fmla="*/ 18 h 35"/>
                  <a:gd name="T18" fmla="*/ 33 w 33"/>
                  <a:gd name="T19" fmla="*/ 18 h 35"/>
                  <a:gd name="T20" fmla="*/ 33 w 33"/>
                  <a:gd name="T21" fmla="*/ 19 h 35"/>
                  <a:gd name="T22" fmla="*/ 31 w 33"/>
                  <a:gd name="T23" fmla="*/ 19 h 35"/>
                  <a:gd name="T24" fmla="*/ 25 w 33"/>
                  <a:gd name="T25" fmla="*/ 23 h 35"/>
                  <a:gd name="T26" fmla="*/ 25 w 33"/>
                  <a:gd name="T27" fmla="*/ 25 h 35"/>
                  <a:gd name="T28" fmla="*/ 25 w 33"/>
                  <a:gd name="T29" fmla="*/ 27 h 35"/>
                  <a:gd name="T30" fmla="*/ 25 w 33"/>
                  <a:gd name="T31" fmla="*/ 27 h 35"/>
                  <a:gd name="T32" fmla="*/ 25 w 33"/>
                  <a:gd name="T33" fmla="*/ 27 h 35"/>
                  <a:gd name="T34" fmla="*/ 23 w 33"/>
                  <a:gd name="T35" fmla="*/ 29 h 35"/>
                  <a:gd name="T36" fmla="*/ 23 w 33"/>
                  <a:gd name="T37" fmla="*/ 29 h 35"/>
                  <a:gd name="T38" fmla="*/ 21 w 33"/>
                  <a:gd name="T39" fmla="*/ 29 h 35"/>
                  <a:gd name="T40" fmla="*/ 21 w 33"/>
                  <a:gd name="T41" fmla="*/ 29 h 35"/>
                  <a:gd name="T42" fmla="*/ 21 w 33"/>
                  <a:gd name="T43" fmla="*/ 31 h 35"/>
                  <a:gd name="T44" fmla="*/ 21 w 33"/>
                  <a:gd name="T45" fmla="*/ 31 h 35"/>
                  <a:gd name="T46" fmla="*/ 19 w 33"/>
                  <a:gd name="T47" fmla="*/ 31 h 35"/>
                  <a:gd name="T48" fmla="*/ 19 w 33"/>
                  <a:gd name="T49" fmla="*/ 33 h 35"/>
                  <a:gd name="T50" fmla="*/ 18 w 33"/>
                  <a:gd name="T51" fmla="*/ 33 h 35"/>
                  <a:gd name="T52" fmla="*/ 18 w 33"/>
                  <a:gd name="T53" fmla="*/ 35 h 35"/>
                  <a:gd name="T54" fmla="*/ 14 w 33"/>
                  <a:gd name="T55" fmla="*/ 33 h 35"/>
                  <a:gd name="T56" fmla="*/ 8 w 33"/>
                  <a:gd name="T57" fmla="*/ 33 h 35"/>
                  <a:gd name="T58" fmla="*/ 0 w 33"/>
                  <a:gd name="T59" fmla="*/ 27 h 35"/>
                  <a:gd name="T60" fmla="*/ 0 w 33"/>
                  <a:gd name="T61" fmla="*/ 27 h 35"/>
                  <a:gd name="T62" fmla="*/ 0 w 33"/>
                  <a:gd name="T63" fmla="*/ 25 h 35"/>
                  <a:gd name="T64" fmla="*/ 0 w 33"/>
                  <a:gd name="T65" fmla="*/ 21 h 35"/>
                  <a:gd name="T66" fmla="*/ 2 w 33"/>
                  <a:gd name="T67" fmla="*/ 18 h 35"/>
                  <a:gd name="T68" fmla="*/ 6 w 33"/>
                  <a:gd name="T69" fmla="*/ 16 h 35"/>
                  <a:gd name="T70" fmla="*/ 14 w 33"/>
                  <a:gd name="T71" fmla="*/ 16 h 35"/>
                  <a:gd name="T72" fmla="*/ 14 w 33"/>
                  <a:gd name="T73" fmla="*/ 16 h 35"/>
                  <a:gd name="T74" fmla="*/ 14 w 33"/>
                  <a:gd name="T75" fmla="*/ 14 h 35"/>
                  <a:gd name="T76" fmla="*/ 14 w 33"/>
                  <a:gd name="T77" fmla="*/ 14 h 35"/>
                  <a:gd name="T78" fmla="*/ 14 w 33"/>
                  <a:gd name="T79" fmla="*/ 14 h 35"/>
                  <a:gd name="T80" fmla="*/ 14 w 33"/>
                  <a:gd name="T81" fmla="*/ 14 h 35"/>
                  <a:gd name="T82" fmla="*/ 14 w 33"/>
                  <a:gd name="T83" fmla="*/ 14 h 35"/>
                  <a:gd name="T84" fmla="*/ 16 w 33"/>
                  <a:gd name="T85" fmla="*/ 12 h 35"/>
                  <a:gd name="T86" fmla="*/ 14 w 33"/>
                  <a:gd name="T87" fmla="*/ 12 h 35"/>
                  <a:gd name="T88" fmla="*/ 14 w 33"/>
                  <a:gd name="T89" fmla="*/ 12 h 35"/>
                  <a:gd name="T90" fmla="*/ 14 w 33"/>
                  <a:gd name="T91" fmla="*/ 12 h 35"/>
                  <a:gd name="T92" fmla="*/ 14 w 33"/>
                  <a:gd name="T93" fmla="*/ 12 h 35"/>
                  <a:gd name="T94" fmla="*/ 12 w 33"/>
                  <a:gd name="T95" fmla="*/ 10 h 35"/>
                  <a:gd name="T96" fmla="*/ 12 w 33"/>
                  <a:gd name="T97" fmla="*/ 10 h 35"/>
                  <a:gd name="T98" fmla="*/ 12 w 33"/>
                  <a:gd name="T99" fmla="*/ 10 h 35"/>
                  <a:gd name="T100" fmla="*/ 10 w 33"/>
                  <a:gd name="T101" fmla="*/ 8 h 35"/>
                  <a:gd name="T102" fmla="*/ 10 w 33"/>
                  <a:gd name="T103" fmla="*/ 8 h 35"/>
                  <a:gd name="T104" fmla="*/ 8 w 33"/>
                  <a:gd name="T105" fmla="*/ 8 h 35"/>
                  <a:gd name="T106" fmla="*/ 8 w 33"/>
                  <a:gd name="T107" fmla="*/ 6 h 35"/>
                  <a:gd name="T108" fmla="*/ 6 w 33"/>
                  <a:gd name="T109" fmla="*/ 6 h 35"/>
                  <a:gd name="T110" fmla="*/ 10 w 33"/>
                  <a:gd name="T111" fmla="*/ 6 h 35"/>
                  <a:gd name="T112" fmla="*/ 16 w 33"/>
                  <a:gd name="T11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35">
                    <a:moveTo>
                      <a:pt x="25" y="0"/>
                    </a:moveTo>
                    <a:lnTo>
                      <a:pt x="25" y="2"/>
                    </a:lnTo>
                    <a:lnTo>
                      <a:pt x="25" y="4"/>
                    </a:lnTo>
                    <a:lnTo>
                      <a:pt x="25" y="8"/>
                    </a:lnTo>
                    <a:lnTo>
                      <a:pt x="25" y="10"/>
                    </a:lnTo>
                    <a:lnTo>
                      <a:pt x="25" y="12"/>
                    </a:lnTo>
                    <a:lnTo>
                      <a:pt x="25" y="12"/>
                    </a:lnTo>
                    <a:lnTo>
                      <a:pt x="25" y="14"/>
                    </a:lnTo>
                    <a:lnTo>
                      <a:pt x="23" y="16"/>
                    </a:lnTo>
                    <a:lnTo>
                      <a:pt x="23" y="18"/>
                    </a:lnTo>
                    <a:lnTo>
                      <a:pt x="23" y="18"/>
                    </a:lnTo>
                    <a:lnTo>
                      <a:pt x="25" y="18"/>
                    </a:lnTo>
                    <a:lnTo>
                      <a:pt x="25" y="18"/>
                    </a:lnTo>
                    <a:lnTo>
                      <a:pt x="25" y="18"/>
                    </a:lnTo>
                    <a:lnTo>
                      <a:pt x="25" y="18"/>
                    </a:lnTo>
                    <a:lnTo>
                      <a:pt x="25" y="18"/>
                    </a:lnTo>
                    <a:lnTo>
                      <a:pt x="25" y="18"/>
                    </a:lnTo>
                    <a:lnTo>
                      <a:pt x="25" y="18"/>
                    </a:lnTo>
                    <a:lnTo>
                      <a:pt x="25" y="18"/>
                    </a:lnTo>
                    <a:lnTo>
                      <a:pt x="25" y="18"/>
                    </a:lnTo>
                    <a:lnTo>
                      <a:pt x="27" y="18"/>
                    </a:lnTo>
                    <a:lnTo>
                      <a:pt x="27" y="18"/>
                    </a:lnTo>
                    <a:lnTo>
                      <a:pt x="27" y="18"/>
                    </a:lnTo>
                    <a:lnTo>
                      <a:pt x="27" y="18"/>
                    </a:lnTo>
                    <a:lnTo>
                      <a:pt x="27" y="18"/>
                    </a:lnTo>
                    <a:lnTo>
                      <a:pt x="27"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29" y="18"/>
                    </a:lnTo>
                    <a:lnTo>
                      <a:pt x="31" y="18"/>
                    </a:lnTo>
                    <a:lnTo>
                      <a:pt x="31" y="18"/>
                    </a:lnTo>
                    <a:lnTo>
                      <a:pt x="31" y="18"/>
                    </a:lnTo>
                    <a:lnTo>
                      <a:pt x="31" y="18"/>
                    </a:lnTo>
                    <a:lnTo>
                      <a:pt x="29" y="18"/>
                    </a:lnTo>
                    <a:lnTo>
                      <a:pt x="29" y="18"/>
                    </a:lnTo>
                    <a:lnTo>
                      <a:pt x="29" y="18"/>
                    </a:lnTo>
                    <a:lnTo>
                      <a:pt x="29" y="18"/>
                    </a:lnTo>
                    <a:lnTo>
                      <a:pt x="29" y="16"/>
                    </a:lnTo>
                    <a:lnTo>
                      <a:pt x="29" y="16"/>
                    </a:lnTo>
                    <a:lnTo>
                      <a:pt x="29" y="16"/>
                    </a:lnTo>
                    <a:lnTo>
                      <a:pt x="29" y="16"/>
                    </a:lnTo>
                    <a:lnTo>
                      <a:pt x="29" y="16"/>
                    </a:lnTo>
                    <a:lnTo>
                      <a:pt x="29" y="16"/>
                    </a:lnTo>
                    <a:lnTo>
                      <a:pt x="31" y="18"/>
                    </a:lnTo>
                    <a:lnTo>
                      <a:pt x="31" y="18"/>
                    </a:lnTo>
                    <a:lnTo>
                      <a:pt x="31" y="18"/>
                    </a:lnTo>
                    <a:lnTo>
                      <a:pt x="31" y="18"/>
                    </a:lnTo>
                    <a:lnTo>
                      <a:pt x="31" y="18"/>
                    </a:lnTo>
                    <a:lnTo>
                      <a:pt x="31" y="18"/>
                    </a:lnTo>
                    <a:lnTo>
                      <a:pt x="33" y="18"/>
                    </a:lnTo>
                    <a:lnTo>
                      <a:pt x="33" y="18"/>
                    </a:lnTo>
                    <a:lnTo>
                      <a:pt x="33" y="18"/>
                    </a:lnTo>
                    <a:lnTo>
                      <a:pt x="33" y="18"/>
                    </a:lnTo>
                    <a:lnTo>
                      <a:pt x="33" y="18"/>
                    </a:lnTo>
                    <a:lnTo>
                      <a:pt x="33" y="18"/>
                    </a:lnTo>
                    <a:lnTo>
                      <a:pt x="33" y="18"/>
                    </a:lnTo>
                    <a:lnTo>
                      <a:pt x="33" y="19"/>
                    </a:lnTo>
                    <a:lnTo>
                      <a:pt x="33" y="18"/>
                    </a:lnTo>
                    <a:lnTo>
                      <a:pt x="33" y="19"/>
                    </a:lnTo>
                    <a:lnTo>
                      <a:pt x="33" y="19"/>
                    </a:lnTo>
                    <a:lnTo>
                      <a:pt x="31" y="19"/>
                    </a:lnTo>
                    <a:lnTo>
                      <a:pt x="31" y="19"/>
                    </a:lnTo>
                    <a:lnTo>
                      <a:pt x="31" y="19"/>
                    </a:lnTo>
                    <a:lnTo>
                      <a:pt x="31" y="19"/>
                    </a:lnTo>
                    <a:lnTo>
                      <a:pt x="31" y="19"/>
                    </a:lnTo>
                    <a:lnTo>
                      <a:pt x="31" y="19"/>
                    </a:lnTo>
                    <a:lnTo>
                      <a:pt x="31" y="19"/>
                    </a:lnTo>
                    <a:lnTo>
                      <a:pt x="31" y="19"/>
                    </a:lnTo>
                    <a:lnTo>
                      <a:pt x="29" y="21"/>
                    </a:lnTo>
                    <a:lnTo>
                      <a:pt x="29" y="21"/>
                    </a:lnTo>
                    <a:lnTo>
                      <a:pt x="29" y="21"/>
                    </a:lnTo>
                    <a:lnTo>
                      <a:pt x="27" y="23"/>
                    </a:lnTo>
                    <a:lnTo>
                      <a:pt x="27" y="23"/>
                    </a:lnTo>
                    <a:lnTo>
                      <a:pt x="25" y="23"/>
                    </a:lnTo>
                    <a:lnTo>
                      <a:pt x="25" y="23"/>
                    </a:lnTo>
                    <a:lnTo>
                      <a:pt x="25" y="23"/>
                    </a:lnTo>
                    <a:lnTo>
                      <a:pt x="25" y="23"/>
                    </a:lnTo>
                    <a:lnTo>
                      <a:pt x="25" y="23"/>
                    </a:lnTo>
                    <a:lnTo>
                      <a:pt x="25" y="23"/>
                    </a:lnTo>
                    <a:lnTo>
                      <a:pt x="25" y="25"/>
                    </a:lnTo>
                    <a:lnTo>
                      <a:pt x="25" y="25"/>
                    </a:lnTo>
                    <a:lnTo>
                      <a:pt x="25" y="25"/>
                    </a:lnTo>
                    <a:lnTo>
                      <a:pt x="25" y="25"/>
                    </a:lnTo>
                    <a:lnTo>
                      <a:pt x="25" y="25"/>
                    </a:lnTo>
                    <a:lnTo>
                      <a:pt x="25" y="25"/>
                    </a:lnTo>
                    <a:lnTo>
                      <a:pt x="25" y="25"/>
                    </a:lnTo>
                    <a:lnTo>
                      <a:pt x="23" y="25"/>
                    </a:lnTo>
                    <a:lnTo>
                      <a:pt x="23" y="25"/>
                    </a:lnTo>
                    <a:lnTo>
                      <a:pt x="25" y="25"/>
                    </a:lnTo>
                    <a:lnTo>
                      <a:pt x="25" y="25"/>
                    </a:lnTo>
                    <a:lnTo>
                      <a:pt x="25" y="25"/>
                    </a:lnTo>
                    <a:lnTo>
                      <a:pt x="25" y="27"/>
                    </a:lnTo>
                    <a:lnTo>
                      <a:pt x="25" y="27"/>
                    </a:lnTo>
                    <a:lnTo>
                      <a:pt x="25" y="27"/>
                    </a:lnTo>
                    <a:lnTo>
                      <a:pt x="25" y="27"/>
                    </a:lnTo>
                    <a:lnTo>
                      <a:pt x="25" y="27"/>
                    </a:lnTo>
                    <a:lnTo>
                      <a:pt x="25" y="27"/>
                    </a:lnTo>
                    <a:lnTo>
                      <a:pt x="25" y="27"/>
                    </a:lnTo>
                    <a:lnTo>
                      <a:pt x="25" y="27"/>
                    </a:lnTo>
                    <a:lnTo>
                      <a:pt x="25" y="27"/>
                    </a:lnTo>
                    <a:lnTo>
                      <a:pt x="25" y="27"/>
                    </a:lnTo>
                    <a:lnTo>
                      <a:pt x="25" y="27"/>
                    </a:lnTo>
                    <a:lnTo>
                      <a:pt x="25" y="27"/>
                    </a:lnTo>
                    <a:lnTo>
                      <a:pt x="25" y="27"/>
                    </a:lnTo>
                    <a:lnTo>
                      <a:pt x="25" y="27"/>
                    </a:lnTo>
                    <a:lnTo>
                      <a:pt x="25" y="27"/>
                    </a:lnTo>
                    <a:lnTo>
                      <a:pt x="25" y="27"/>
                    </a:lnTo>
                    <a:lnTo>
                      <a:pt x="25" y="27"/>
                    </a:lnTo>
                    <a:lnTo>
                      <a:pt x="23" y="27"/>
                    </a:lnTo>
                    <a:lnTo>
                      <a:pt x="23" y="27"/>
                    </a:lnTo>
                    <a:lnTo>
                      <a:pt x="23" y="27"/>
                    </a:lnTo>
                    <a:lnTo>
                      <a:pt x="23" y="29"/>
                    </a:lnTo>
                    <a:lnTo>
                      <a:pt x="23" y="29"/>
                    </a:lnTo>
                    <a:lnTo>
                      <a:pt x="23" y="29"/>
                    </a:lnTo>
                    <a:lnTo>
                      <a:pt x="23" y="29"/>
                    </a:lnTo>
                    <a:lnTo>
                      <a:pt x="23" y="29"/>
                    </a:lnTo>
                    <a:lnTo>
                      <a:pt x="23" y="29"/>
                    </a:lnTo>
                    <a:lnTo>
                      <a:pt x="23" y="29"/>
                    </a:lnTo>
                    <a:lnTo>
                      <a:pt x="23" y="29"/>
                    </a:lnTo>
                    <a:lnTo>
                      <a:pt x="23" y="29"/>
                    </a:lnTo>
                    <a:lnTo>
                      <a:pt x="23" y="29"/>
                    </a:lnTo>
                    <a:lnTo>
                      <a:pt x="23" y="29"/>
                    </a:lnTo>
                    <a:lnTo>
                      <a:pt x="23" y="29"/>
                    </a:lnTo>
                    <a:lnTo>
                      <a:pt x="23" y="29"/>
                    </a:lnTo>
                    <a:lnTo>
                      <a:pt x="23" y="29"/>
                    </a:lnTo>
                    <a:lnTo>
                      <a:pt x="23" y="29"/>
                    </a:lnTo>
                    <a:lnTo>
                      <a:pt x="23" y="29"/>
                    </a:lnTo>
                    <a:lnTo>
                      <a:pt x="23" y="29"/>
                    </a:lnTo>
                    <a:lnTo>
                      <a:pt x="23" y="29"/>
                    </a:lnTo>
                    <a:lnTo>
                      <a:pt x="21" y="29"/>
                    </a:lnTo>
                    <a:lnTo>
                      <a:pt x="21" y="29"/>
                    </a:lnTo>
                    <a:lnTo>
                      <a:pt x="21" y="29"/>
                    </a:lnTo>
                    <a:lnTo>
                      <a:pt x="21" y="29"/>
                    </a:lnTo>
                    <a:lnTo>
                      <a:pt x="21" y="29"/>
                    </a:lnTo>
                    <a:lnTo>
                      <a:pt x="21" y="29"/>
                    </a:lnTo>
                    <a:lnTo>
                      <a:pt x="21" y="29"/>
                    </a:lnTo>
                    <a:lnTo>
                      <a:pt x="21" y="29"/>
                    </a:lnTo>
                    <a:lnTo>
                      <a:pt x="21" y="29"/>
                    </a:lnTo>
                    <a:lnTo>
                      <a:pt x="21" y="29"/>
                    </a:lnTo>
                    <a:lnTo>
                      <a:pt x="21" y="29"/>
                    </a:lnTo>
                    <a:lnTo>
                      <a:pt x="21" y="29"/>
                    </a:lnTo>
                    <a:lnTo>
                      <a:pt x="21" y="29"/>
                    </a:lnTo>
                    <a:lnTo>
                      <a:pt x="21" y="29"/>
                    </a:lnTo>
                    <a:lnTo>
                      <a:pt x="21" y="29"/>
                    </a:lnTo>
                    <a:lnTo>
                      <a:pt x="21" y="31"/>
                    </a:lnTo>
                    <a:lnTo>
                      <a:pt x="21" y="31"/>
                    </a:lnTo>
                    <a:lnTo>
                      <a:pt x="21" y="31"/>
                    </a:lnTo>
                    <a:lnTo>
                      <a:pt x="21" y="31"/>
                    </a:lnTo>
                    <a:lnTo>
                      <a:pt x="21" y="31"/>
                    </a:lnTo>
                    <a:lnTo>
                      <a:pt x="21" y="31"/>
                    </a:lnTo>
                    <a:lnTo>
                      <a:pt x="21" y="31"/>
                    </a:lnTo>
                    <a:lnTo>
                      <a:pt x="21" y="31"/>
                    </a:lnTo>
                    <a:lnTo>
                      <a:pt x="21" y="31"/>
                    </a:lnTo>
                    <a:lnTo>
                      <a:pt x="21" y="31"/>
                    </a:lnTo>
                    <a:lnTo>
                      <a:pt x="21" y="31"/>
                    </a:lnTo>
                    <a:lnTo>
                      <a:pt x="21" y="31"/>
                    </a:lnTo>
                    <a:lnTo>
                      <a:pt x="21" y="31"/>
                    </a:lnTo>
                    <a:lnTo>
                      <a:pt x="21" y="31"/>
                    </a:lnTo>
                    <a:lnTo>
                      <a:pt x="21" y="31"/>
                    </a:lnTo>
                    <a:lnTo>
                      <a:pt x="21" y="31"/>
                    </a:lnTo>
                    <a:lnTo>
                      <a:pt x="21" y="31"/>
                    </a:lnTo>
                    <a:lnTo>
                      <a:pt x="21" y="31"/>
                    </a:lnTo>
                    <a:lnTo>
                      <a:pt x="21" y="31"/>
                    </a:lnTo>
                    <a:lnTo>
                      <a:pt x="19" y="31"/>
                    </a:lnTo>
                    <a:lnTo>
                      <a:pt x="19" y="33"/>
                    </a:lnTo>
                    <a:lnTo>
                      <a:pt x="19" y="33"/>
                    </a:lnTo>
                    <a:lnTo>
                      <a:pt x="19" y="33"/>
                    </a:lnTo>
                    <a:lnTo>
                      <a:pt x="19" y="33"/>
                    </a:lnTo>
                    <a:lnTo>
                      <a:pt x="19" y="33"/>
                    </a:lnTo>
                    <a:lnTo>
                      <a:pt x="19" y="33"/>
                    </a:lnTo>
                    <a:lnTo>
                      <a:pt x="19" y="33"/>
                    </a:lnTo>
                    <a:lnTo>
                      <a:pt x="19" y="33"/>
                    </a:lnTo>
                    <a:lnTo>
                      <a:pt x="19" y="33"/>
                    </a:lnTo>
                    <a:lnTo>
                      <a:pt x="19" y="33"/>
                    </a:lnTo>
                    <a:lnTo>
                      <a:pt x="19" y="33"/>
                    </a:lnTo>
                    <a:lnTo>
                      <a:pt x="19" y="33"/>
                    </a:lnTo>
                    <a:lnTo>
                      <a:pt x="19" y="33"/>
                    </a:lnTo>
                    <a:lnTo>
                      <a:pt x="19" y="33"/>
                    </a:lnTo>
                    <a:lnTo>
                      <a:pt x="18" y="33"/>
                    </a:lnTo>
                    <a:lnTo>
                      <a:pt x="18" y="33"/>
                    </a:lnTo>
                    <a:lnTo>
                      <a:pt x="18" y="33"/>
                    </a:lnTo>
                    <a:lnTo>
                      <a:pt x="18" y="33"/>
                    </a:lnTo>
                    <a:lnTo>
                      <a:pt x="18" y="33"/>
                    </a:lnTo>
                    <a:lnTo>
                      <a:pt x="18" y="33"/>
                    </a:lnTo>
                    <a:lnTo>
                      <a:pt x="18" y="35"/>
                    </a:lnTo>
                    <a:lnTo>
                      <a:pt x="18" y="35"/>
                    </a:lnTo>
                    <a:lnTo>
                      <a:pt x="18" y="35"/>
                    </a:lnTo>
                    <a:lnTo>
                      <a:pt x="18" y="35"/>
                    </a:lnTo>
                    <a:lnTo>
                      <a:pt x="18" y="35"/>
                    </a:lnTo>
                    <a:lnTo>
                      <a:pt x="18" y="35"/>
                    </a:lnTo>
                    <a:lnTo>
                      <a:pt x="18" y="35"/>
                    </a:lnTo>
                    <a:lnTo>
                      <a:pt x="18" y="35"/>
                    </a:lnTo>
                    <a:lnTo>
                      <a:pt x="16" y="35"/>
                    </a:lnTo>
                    <a:lnTo>
                      <a:pt x="14" y="35"/>
                    </a:lnTo>
                    <a:lnTo>
                      <a:pt x="14" y="33"/>
                    </a:lnTo>
                    <a:lnTo>
                      <a:pt x="14" y="33"/>
                    </a:lnTo>
                    <a:lnTo>
                      <a:pt x="12" y="33"/>
                    </a:lnTo>
                    <a:lnTo>
                      <a:pt x="12" y="33"/>
                    </a:lnTo>
                    <a:lnTo>
                      <a:pt x="12" y="33"/>
                    </a:lnTo>
                    <a:lnTo>
                      <a:pt x="12" y="33"/>
                    </a:lnTo>
                    <a:lnTo>
                      <a:pt x="10" y="33"/>
                    </a:lnTo>
                    <a:lnTo>
                      <a:pt x="10" y="33"/>
                    </a:lnTo>
                    <a:lnTo>
                      <a:pt x="8" y="33"/>
                    </a:lnTo>
                    <a:lnTo>
                      <a:pt x="8" y="33"/>
                    </a:lnTo>
                    <a:lnTo>
                      <a:pt x="6" y="33"/>
                    </a:lnTo>
                    <a:lnTo>
                      <a:pt x="4" y="33"/>
                    </a:lnTo>
                    <a:lnTo>
                      <a:pt x="4" y="31"/>
                    </a:lnTo>
                    <a:lnTo>
                      <a:pt x="2" y="31"/>
                    </a:lnTo>
                    <a:lnTo>
                      <a:pt x="0" y="29"/>
                    </a:lnTo>
                    <a:lnTo>
                      <a:pt x="0" y="29"/>
                    </a:lnTo>
                    <a:lnTo>
                      <a:pt x="0" y="29"/>
                    </a:lnTo>
                    <a:lnTo>
                      <a:pt x="0" y="27"/>
                    </a:lnTo>
                    <a:lnTo>
                      <a:pt x="0" y="27"/>
                    </a:lnTo>
                    <a:lnTo>
                      <a:pt x="0" y="27"/>
                    </a:lnTo>
                    <a:lnTo>
                      <a:pt x="0" y="27"/>
                    </a:lnTo>
                    <a:lnTo>
                      <a:pt x="0" y="27"/>
                    </a:lnTo>
                    <a:lnTo>
                      <a:pt x="0" y="27"/>
                    </a:lnTo>
                    <a:lnTo>
                      <a:pt x="0" y="27"/>
                    </a:lnTo>
                    <a:lnTo>
                      <a:pt x="0" y="27"/>
                    </a:lnTo>
                    <a:lnTo>
                      <a:pt x="0" y="27"/>
                    </a:lnTo>
                    <a:lnTo>
                      <a:pt x="0" y="25"/>
                    </a:lnTo>
                    <a:lnTo>
                      <a:pt x="0" y="25"/>
                    </a:lnTo>
                    <a:lnTo>
                      <a:pt x="0" y="25"/>
                    </a:lnTo>
                    <a:lnTo>
                      <a:pt x="0" y="25"/>
                    </a:lnTo>
                    <a:lnTo>
                      <a:pt x="0" y="25"/>
                    </a:lnTo>
                    <a:lnTo>
                      <a:pt x="0" y="25"/>
                    </a:lnTo>
                    <a:lnTo>
                      <a:pt x="0" y="25"/>
                    </a:lnTo>
                    <a:lnTo>
                      <a:pt x="0" y="25"/>
                    </a:lnTo>
                    <a:lnTo>
                      <a:pt x="0" y="25"/>
                    </a:lnTo>
                    <a:lnTo>
                      <a:pt x="0" y="25"/>
                    </a:lnTo>
                    <a:lnTo>
                      <a:pt x="0" y="25"/>
                    </a:lnTo>
                    <a:lnTo>
                      <a:pt x="0" y="23"/>
                    </a:lnTo>
                    <a:lnTo>
                      <a:pt x="0" y="23"/>
                    </a:lnTo>
                    <a:lnTo>
                      <a:pt x="0" y="23"/>
                    </a:lnTo>
                    <a:lnTo>
                      <a:pt x="0" y="23"/>
                    </a:lnTo>
                    <a:lnTo>
                      <a:pt x="0" y="21"/>
                    </a:lnTo>
                    <a:lnTo>
                      <a:pt x="0" y="21"/>
                    </a:lnTo>
                    <a:lnTo>
                      <a:pt x="0" y="21"/>
                    </a:lnTo>
                    <a:lnTo>
                      <a:pt x="0" y="21"/>
                    </a:lnTo>
                    <a:lnTo>
                      <a:pt x="0" y="21"/>
                    </a:lnTo>
                    <a:lnTo>
                      <a:pt x="0" y="21"/>
                    </a:lnTo>
                    <a:lnTo>
                      <a:pt x="0" y="19"/>
                    </a:lnTo>
                    <a:lnTo>
                      <a:pt x="2" y="19"/>
                    </a:lnTo>
                    <a:lnTo>
                      <a:pt x="2" y="18"/>
                    </a:lnTo>
                    <a:lnTo>
                      <a:pt x="2" y="18"/>
                    </a:lnTo>
                    <a:lnTo>
                      <a:pt x="4" y="16"/>
                    </a:lnTo>
                    <a:lnTo>
                      <a:pt x="4" y="16"/>
                    </a:lnTo>
                    <a:lnTo>
                      <a:pt x="4" y="16"/>
                    </a:lnTo>
                    <a:lnTo>
                      <a:pt x="4" y="16"/>
                    </a:lnTo>
                    <a:lnTo>
                      <a:pt x="4" y="16"/>
                    </a:lnTo>
                    <a:lnTo>
                      <a:pt x="4" y="16"/>
                    </a:lnTo>
                    <a:lnTo>
                      <a:pt x="6" y="16"/>
                    </a:lnTo>
                    <a:lnTo>
                      <a:pt x="6" y="16"/>
                    </a:lnTo>
                    <a:lnTo>
                      <a:pt x="8" y="16"/>
                    </a:lnTo>
                    <a:lnTo>
                      <a:pt x="8" y="16"/>
                    </a:lnTo>
                    <a:lnTo>
                      <a:pt x="10" y="16"/>
                    </a:lnTo>
                    <a:lnTo>
                      <a:pt x="10" y="16"/>
                    </a:lnTo>
                    <a:lnTo>
                      <a:pt x="12" y="16"/>
                    </a:lnTo>
                    <a:lnTo>
                      <a:pt x="12"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6" y="14"/>
                    </a:lnTo>
                    <a:lnTo>
                      <a:pt x="14" y="14"/>
                    </a:lnTo>
                    <a:lnTo>
                      <a:pt x="14" y="14"/>
                    </a:lnTo>
                    <a:lnTo>
                      <a:pt x="14" y="14"/>
                    </a:lnTo>
                    <a:lnTo>
                      <a:pt x="14" y="14"/>
                    </a:lnTo>
                    <a:lnTo>
                      <a:pt x="14" y="14"/>
                    </a:lnTo>
                    <a:lnTo>
                      <a:pt x="14" y="12"/>
                    </a:lnTo>
                    <a:lnTo>
                      <a:pt x="16" y="12"/>
                    </a:lnTo>
                    <a:lnTo>
                      <a:pt x="16" y="14"/>
                    </a:lnTo>
                    <a:lnTo>
                      <a:pt x="16" y="12"/>
                    </a:lnTo>
                    <a:lnTo>
                      <a:pt x="16" y="12"/>
                    </a:lnTo>
                    <a:lnTo>
                      <a:pt x="16" y="12"/>
                    </a:lnTo>
                    <a:lnTo>
                      <a:pt x="16"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4" y="12"/>
                    </a:lnTo>
                    <a:lnTo>
                      <a:pt x="12" y="12"/>
                    </a:lnTo>
                    <a:lnTo>
                      <a:pt x="12" y="12"/>
                    </a:lnTo>
                    <a:lnTo>
                      <a:pt x="12" y="12"/>
                    </a:lnTo>
                    <a:lnTo>
                      <a:pt x="12" y="12"/>
                    </a:lnTo>
                    <a:lnTo>
                      <a:pt x="12" y="12"/>
                    </a:lnTo>
                    <a:lnTo>
                      <a:pt x="14" y="12"/>
                    </a:lnTo>
                    <a:lnTo>
                      <a:pt x="12" y="10"/>
                    </a:lnTo>
                    <a:lnTo>
                      <a:pt x="12" y="12"/>
                    </a:lnTo>
                    <a:lnTo>
                      <a:pt x="12" y="12"/>
                    </a:lnTo>
                    <a:lnTo>
                      <a:pt x="12" y="12"/>
                    </a:lnTo>
                    <a:lnTo>
                      <a:pt x="12" y="12"/>
                    </a:lnTo>
                    <a:lnTo>
                      <a:pt x="12" y="12"/>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8" y="8"/>
                    </a:lnTo>
                    <a:lnTo>
                      <a:pt x="8" y="8"/>
                    </a:lnTo>
                    <a:lnTo>
                      <a:pt x="8" y="8"/>
                    </a:lnTo>
                    <a:lnTo>
                      <a:pt x="8" y="8"/>
                    </a:lnTo>
                    <a:lnTo>
                      <a:pt x="8" y="8"/>
                    </a:lnTo>
                    <a:lnTo>
                      <a:pt x="8" y="8"/>
                    </a:lnTo>
                    <a:lnTo>
                      <a:pt x="8" y="8"/>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6" y="6"/>
                    </a:lnTo>
                    <a:lnTo>
                      <a:pt x="6" y="6"/>
                    </a:lnTo>
                    <a:lnTo>
                      <a:pt x="6" y="6"/>
                    </a:lnTo>
                    <a:lnTo>
                      <a:pt x="6" y="6"/>
                    </a:lnTo>
                    <a:lnTo>
                      <a:pt x="6" y="6"/>
                    </a:lnTo>
                    <a:lnTo>
                      <a:pt x="6" y="6"/>
                    </a:lnTo>
                    <a:lnTo>
                      <a:pt x="6" y="6"/>
                    </a:lnTo>
                    <a:lnTo>
                      <a:pt x="6" y="6"/>
                    </a:lnTo>
                    <a:lnTo>
                      <a:pt x="10" y="6"/>
                    </a:lnTo>
                    <a:lnTo>
                      <a:pt x="10" y="2"/>
                    </a:lnTo>
                    <a:lnTo>
                      <a:pt x="10" y="0"/>
                    </a:lnTo>
                    <a:lnTo>
                      <a:pt x="10" y="0"/>
                    </a:lnTo>
                    <a:lnTo>
                      <a:pt x="10" y="0"/>
                    </a:lnTo>
                    <a:lnTo>
                      <a:pt x="10" y="0"/>
                    </a:lnTo>
                    <a:lnTo>
                      <a:pt x="12" y="0"/>
                    </a:lnTo>
                    <a:lnTo>
                      <a:pt x="14" y="0"/>
                    </a:lnTo>
                    <a:lnTo>
                      <a:pt x="16" y="0"/>
                    </a:lnTo>
                    <a:lnTo>
                      <a:pt x="18" y="0"/>
                    </a:lnTo>
                    <a:lnTo>
                      <a:pt x="19" y="0"/>
                    </a:lnTo>
                    <a:lnTo>
                      <a:pt x="21" y="0"/>
                    </a:lnTo>
                    <a:lnTo>
                      <a:pt x="23" y="0"/>
                    </a:lnTo>
                    <a:lnTo>
                      <a:pt x="25"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8" name="Freeform 1583"/>
              <p:cNvSpPr>
                <a:spLocks noEditPoints="1"/>
              </p:cNvSpPr>
              <p:nvPr/>
            </p:nvSpPr>
            <p:spPr bwMode="gray">
              <a:xfrm>
                <a:off x="4750808" y="1997054"/>
                <a:ext cx="27059" cy="26093"/>
              </a:xfrm>
              <a:custGeom>
                <a:avLst/>
                <a:gdLst>
                  <a:gd name="T0" fmla="*/ 18 w 28"/>
                  <a:gd name="T1" fmla="*/ 8 h 27"/>
                  <a:gd name="T2" fmla="*/ 14 w 28"/>
                  <a:gd name="T3" fmla="*/ 0 h 27"/>
                  <a:gd name="T4" fmla="*/ 14 w 28"/>
                  <a:gd name="T5" fmla="*/ 2 h 27"/>
                  <a:gd name="T6" fmla="*/ 14 w 28"/>
                  <a:gd name="T7" fmla="*/ 4 h 27"/>
                  <a:gd name="T8" fmla="*/ 16 w 28"/>
                  <a:gd name="T9" fmla="*/ 4 h 27"/>
                  <a:gd name="T10" fmla="*/ 16 w 28"/>
                  <a:gd name="T11" fmla="*/ 4 h 27"/>
                  <a:gd name="T12" fmla="*/ 18 w 28"/>
                  <a:gd name="T13" fmla="*/ 6 h 27"/>
                  <a:gd name="T14" fmla="*/ 18 w 28"/>
                  <a:gd name="T15" fmla="*/ 6 h 27"/>
                  <a:gd name="T16" fmla="*/ 16 w 28"/>
                  <a:gd name="T17" fmla="*/ 8 h 27"/>
                  <a:gd name="T18" fmla="*/ 18 w 28"/>
                  <a:gd name="T19" fmla="*/ 10 h 27"/>
                  <a:gd name="T20" fmla="*/ 20 w 28"/>
                  <a:gd name="T21" fmla="*/ 11 h 27"/>
                  <a:gd name="T22" fmla="*/ 22 w 28"/>
                  <a:gd name="T23" fmla="*/ 11 h 27"/>
                  <a:gd name="T24" fmla="*/ 22 w 28"/>
                  <a:gd name="T25" fmla="*/ 13 h 27"/>
                  <a:gd name="T26" fmla="*/ 18 w 28"/>
                  <a:gd name="T27" fmla="*/ 15 h 27"/>
                  <a:gd name="T28" fmla="*/ 20 w 28"/>
                  <a:gd name="T29" fmla="*/ 17 h 27"/>
                  <a:gd name="T30" fmla="*/ 22 w 28"/>
                  <a:gd name="T31" fmla="*/ 17 h 27"/>
                  <a:gd name="T32" fmla="*/ 24 w 28"/>
                  <a:gd name="T33" fmla="*/ 19 h 27"/>
                  <a:gd name="T34" fmla="*/ 26 w 28"/>
                  <a:gd name="T35" fmla="*/ 19 h 27"/>
                  <a:gd name="T36" fmla="*/ 26 w 28"/>
                  <a:gd name="T37" fmla="*/ 19 h 27"/>
                  <a:gd name="T38" fmla="*/ 26 w 28"/>
                  <a:gd name="T39" fmla="*/ 21 h 27"/>
                  <a:gd name="T40" fmla="*/ 26 w 28"/>
                  <a:gd name="T41" fmla="*/ 21 h 27"/>
                  <a:gd name="T42" fmla="*/ 26 w 28"/>
                  <a:gd name="T43" fmla="*/ 23 h 27"/>
                  <a:gd name="T44" fmla="*/ 26 w 28"/>
                  <a:gd name="T45" fmla="*/ 23 h 27"/>
                  <a:gd name="T46" fmla="*/ 26 w 28"/>
                  <a:gd name="T47" fmla="*/ 25 h 27"/>
                  <a:gd name="T48" fmla="*/ 26 w 28"/>
                  <a:gd name="T49" fmla="*/ 25 h 27"/>
                  <a:gd name="T50" fmla="*/ 24 w 28"/>
                  <a:gd name="T51" fmla="*/ 27 h 27"/>
                  <a:gd name="T52" fmla="*/ 24 w 28"/>
                  <a:gd name="T53" fmla="*/ 27 h 27"/>
                  <a:gd name="T54" fmla="*/ 22 w 28"/>
                  <a:gd name="T55" fmla="*/ 23 h 27"/>
                  <a:gd name="T56" fmla="*/ 22 w 28"/>
                  <a:gd name="T57" fmla="*/ 23 h 27"/>
                  <a:gd name="T58" fmla="*/ 20 w 28"/>
                  <a:gd name="T59" fmla="*/ 21 h 27"/>
                  <a:gd name="T60" fmla="*/ 20 w 28"/>
                  <a:gd name="T61" fmla="*/ 19 h 27"/>
                  <a:gd name="T62" fmla="*/ 18 w 28"/>
                  <a:gd name="T63" fmla="*/ 19 h 27"/>
                  <a:gd name="T64" fmla="*/ 16 w 28"/>
                  <a:gd name="T65" fmla="*/ 21 h 27"/>
                  <a:gd name="T66" fmla="*/ 16 w 28"/>
                  <a:gd name="T67" fmla="*/ 19 h 27"/>
                  <a:gd name="T68" fmla="*/ 14 w 28"/>
                  <a:gd name="T69" fmla="*/ 19 h 27"/>
                  <a:gd name="T70" fmla="*/ 14 w 28"/>
                  <a:gd name="T71" fmla="*/ 17 h 27"/>
                  <a:gd name="T72" fmla="*/ 12 w 28"/>
                  <a:gd name="T73" fmla="*/ 17 h 27"/>
                  <a:gd name="T74" fmla="*/ 10 w 28"/>
                  <a:gd name="T75" fmla="*/ 17 h 27"/>
                  <a:gd name="T76" fmla="*/ 10 w 28"/>
                  <a:gd name="T77" fmla="*/ 17 h 27"/>
                  <a:gd name="T78" fmla="*/ 8 w 28"/>
                  <a:gd name="T79" fmla="*/ 15 h 27"/>
                  <a:gd name="T80" fmla="*/ 6 w 28"/>
                  <a:gd name="T81" fmla="*/ 15 h 27"/>
                  <a:gd name="T82" fmla="*/ 6 w 28"/>
                  <a:gd name="T83" fmla="*/ 15 h 27"/>
                  <a:gd name="T84" fmla="*/ 2 w 28"/>
                  <a:gd name="T85" fmla="*/ 13 h 27"/>
                  <a:gd name="T86" fmla="*/ 2 w 28"/>
                  <a:gd name="T87" fmla="*/ 11 h 27"/>
                  <a:gd name="T88" fmla="*/ 2 w 28"/>
                  <a:gd name="T89" fmla="*/ 10 h 27"/>
                  <a:gd name="T90" fmla="*/ 2 w 28"/>
                  <a:gd name="T91" fmla="*/ 10 h 27"/>
                  <a:gd name="T92" fmla="*/ 2 w 28"/>
                  <a:gd name="T93" fmla="*/ 10 h 27"/>
                  <a:gd name="T94" fmla="*/ 2 w 28"/>
                  <a:gd name="T95" fmla="*/ 8 h 27"/>
                  <a:gd name="T96" fmla="*/ 2 w 28"/>
                  <a:gd name="T97" fmla="*/ 6 h 27"/>
                  <a:gd name="T98" fmla="*/ 0 w 28"/>
                  <a:gd name="T99" fmla="*/ 4 h 27"/>
                  <a:gd name="T100" fmla="*/ 0 w 28"/>
                  <a:gd name="T101" fmla="*/ 2 h 27"/>
                  <a:gd name="T102" fmla="*/ 4 w 28"/>
                  <a:gd name="T103" fmla="*/ 2 h 27"/>
                  <a:gd name="T104" fmla="*/ 6 w 28"/>
                  <a:gd name="T105" fmla="*/ 2 h 27"/>
                  <a:gd name="T106" fmla="*/ 6 w 28"/>
                  <a:gd name="T107" fmla="*/ 2 h 27"/>
                  <a:gd name="T108" fmla="*/ 8 w 28"/>
                  <a:gd name="T109" fmla="*/ 2 h 27"/>
                  <a:gd name="T110" fmla="*/ 10 w 28"/>
                  <a:gd name="T111" fmla="*/ 2 h 27"/>
                  <a:gd name="T112" fmla="*/ 10 w 28"/>
                  <a:gd name="T113" fmla="*/ 2 h 27"/>
                  <a:gd name="T114" fmla="*/ 12 w 28"/>
                  <a:gd name="T115" fmla="*/ 2 h 27"/>
                  <a:gd name="T116" fmla="*/ 12 w 28"/>
                  <a:gd name="T117" fmla="*/ 2 h 27"/>
                  <a:gd name="T118" fmla="*/ 14 w 28"/>
                  <a:gd name="T119" fmla="*/ 4 h 27"/>
                  <a:gd name="T120" fmla="*/ 14 w 28"/>
                  <a:gd name="T121" fmla="*/ 4 h 27"/>
                  <a:gd name="T122" fmla="*/ 14 w 28"/>
                  <a:gd name="T12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 h="27">
                    <a:moveTo>
                      <a:pt x="18" y="8"/>
                    </a:moveTo>
                    <a:lnTo>
                      <a:pt x="18" y="8"/>
                    </a:lnTo>
                    <a:lnTo>
                      <a:pt x="18" y="8"/>
                    </a:lnTo>
                    <a:lnTo>
                      <a:pt x="18" y="8"/>
                    </a:lnTo>
                    <a:lnTo>
                      <a:pt x="18" y="8"/>
                    </a:lnTo>
                    <a:lnTo>
                      <a:pt x="18" y="8"/>
                    </a:lnTo>
                    <a:lnTo>
                      <a:pt x="18" y="8"/>
                    </a:lnTo>
                    <a:lnTo>
                      <a:pt x="18" y="8"/>
                    </a:lnTo>
                    <a:lnTo>
                      <a:pt x="18" y="8"/>
                    </a:lnTo>
                    <a:lnTo>
                      <a:pt x="18" y="8"/>
                    </a:lnTo>
                    <a:lnTo>
                      <a:pt x="18" y="8"/>
                    </a:lnTo>
                    <a:lnTo>
                      <a:pt x="18" y="8"/>
                    </a:lnTo>
                    <a:lnTo>
                      <a:pt x="18" y="8"/>
                    </a:lnTo>
                    <a:close/>
                    <a:moveTo>
                      <a:pt x="14" y="0"/>
                    </a:moveTo>
                    <a:lnTo>
                      <a:pt x="14" y="2"/>
                    </a:lnTo>
                    <a:lnTo>
                      <a:pt x="14" y="2"/>
                    </a:lnTo>
                    <a:lnTo>
                      <a:pt x="14" y="2"/>
                    </a:lnTo>
                    <a:lnTo>
                      <a:pt x="14" y="2"/>
                    </a:lnTo>
                    <a:lnTo>
                      <a:pt x="14" y="2"/>
                    </a:lnTo>
                    <a:lnTo>
                      <a:pt x="14" y="2"/>
                    </a:lnTo>
                    <a:lnTo>
                      <a:pt x="14" y="2"/>
                    </a:lnTo>
                    <a:lnTo>
                      <a:pt x="16" y="2"/>
                    </a:lnTo>
                    <a:lnTo>
                      <a:pt x="16" y="2"/>
                    </a:lnTo>
                    <a:lnTo>
                      <a:pt x="14" y="2"/>
                    </a:lnTo>
                    <a:lnTo>
                      <a:pt x="14" y="2"/>
                    </a:lnTo>
                    <a:lnTo>
                      <a:pt x="14" y="4"/>
                    </a:lnTo>
                    <a:lnTo>
                      <a:pt x="14" y="4"/>
                    </a:lnTo>
                    <a:lnTo>
                      <a:pt x="14" y="4"/>
                    </a:lnTo>
                    <a:lnTo>
                      <a:pt x="14" y="4"/>
                    </a:lnTo>
                    <a:lnTo>
                      <a:pt x="14" y="4"/>
                    </a:lnTo>
                    <a:lnTo>
                      <a:pt x="14" y="4"/>
                    </a:lnTo>
                    <a:lnTo>
                      <a:pt x="14" y="4"/>
                    </a:lnTo>
                    <a:lnTo>
                      <a:pt x="14" y="4"/>
                    </a:lnTo>
                    <a:lnTo>
                      <a:pt x="14" y="4"/>
                    </a:lnTo>
                    <a:lnTo>
                      <a:pt x="16" y="4"/>
                    </a:lnTo>
                    <a:lnTo>
                      <a:pt x="16" y="4"/>
                    </a:lnTo>
                    <a:lnTo>
                      <a:pt x="16" y="4"/>
                    </a:lnTo>
                    <a:lnTo>
                      <a:pt x="16" y="4"/>
                    </a:lnTo>
                    <a:lnTo>
                      <a:pt x="16" y="4"/>
                    </a:lnTo>
                    <a:lnTo>
                      <a:pt x="16" y="4"/>
                    </a:lnTo>
                    <a:lnTo>
                      <a:pt x="16" y="4"/>
                    </a:lnTo>
                    <a:lnTo>
                      <a:pt x="16" y="4"/>
                    </a:lnTo>
                    <a:lnTo>
                      <a:pt x="16" y="4"/>
                    </a:lnTo>
                    <a:lnTo>
                      <a:pt x="16" y="4"/>
                    </a:lnTo>
                    <a:lnTo>
                      <a:pt x="16" y="4"/>
                    </a:lnTo>
                    <a:lnTo>
                      <a:pt x="18" y="4"/>
                    </a:lnTo>
                    <a:lnTo>
                      <a:pt x="18" y="4"/>
                    </a:lnTo>
                    <a:lnTo>
                      <a:pt x="18" y="6"/>
                    </a:lnTo>
                    <a:lnTo>
                      <a:pt x="18" y="6"/>
                    </a:lnTo>
                    <a:lnTo>
                      <a:pt x="18" y="6"/>
                    </a:lnTo>
                    <a:lnTo>
                      <a:pt x="18" y="6"/>
                    </a:lnTo>
                    <a:lnTo>
                      <a:pt x="18" y="6"/>
                    </a:lnTo>
                    <a:lnTo>
                      <a:pt x="18" y="6"/>
                    </a:lnTo>
                    <a:lnTo>
                      <a:pt x="18" y="6"/>
                    </a:lnTo>
                    <a:lnTo>
                      <a:pt x="18" y="6"/>
                    </a:lnTo>
                    <a:lnTo>
                      <a:pt x="18" y="6"/>
                    </a:lnTo>
                    <a:lnTo>
                      <a:pt x="18" y="8"/>
                    </a:lnTo>
                    <a:lnTo>
                      <a:pt x="18" y="8"/>
                    </a:lnTo>
                    <a:lnTo>
                      <a:pt x="16" y="8"/>
                    </a:lnTo>
                    <a:lnTo>
                      <a:pt x="16" y="8"/>
                    </a:lnTo>
                    <a:lnTo>
                      <a:pt x="16" y="8"/>
                    </a:lnTo>
                    <a:lnTo>
                      <a:pt x="16" y="8"/>
                    </a:lnTo>
                    <a:lnTo>
                      <a:pt x="16" y="8"/>
                    </a:lnTo>
                    <a:lnTo>
                      <a:pt x="16" y="8"/>
                    </a:lnTo>
                    <a:lnTo>
                      <a:pt x="16" y="8"/>
                    </a:lnTo>
                    <a:lnTo>
                      <a:pt x="18" y="10"/>
                    </a:lnTo>
                    <a:lnTo>
                      <a:pt x="18" y="10"/>
                    </a:lnTo>
                    <a:lnTo>
                      <a:pt x="18" y="10"/>
                    </a:lnTo>
                    <a:lnTo>
                      <a:pt x="18" y="10"/>
                    </a:lnTo>
                    <a:lnTo>
                      <a:pt x="18" y="10"/>
                    </a:lnTo>
                    <a:lnTo>
                      <a:pt x="18" y="10"/>
                    </a:lnTo>
                    <a:lnTo>
                      <a:pt x="18" y="10"/>
                    </a:lnTo>
                    <a:lnTo>
                      <a:pt x="18" y="10"/>
                    </a:lnTo>
                    <a:lnTo>
                      <a:pt x="18" y="10"/>
                    </a:lnTo>
                    <a:lnTo>
                      <a:pt x="20" y="11"/>
                    </a:lnTo>
                    <a:lnTo>
                      <a:pt x="20" y="11"/>
                    </a:lnTo>
                    <a:lnTo>
                      <a:pt x="20" y="11"/>
                    </a:lnTo>
                    <a:lnTo>
                      <a:pt x="20" y="11"/>
                    </a:lnTo>
                    <a:lnTo>
                      <a:pt x="20" y="11"/>
                    </a:lnTo>
                    <a:lnTo>
                      <a:pt x="22" y="11"/>
                    </a:lnTo>
                    <a:lnTo>
                      <a:pt x="22" y="11"/>
                    </a:lnTo>
                    <a:lnTo>
                      <a:pt x="22" y="11"/>
                    </a:lnTo>
                    <a:lnTo>
                      <a:pt x="22" y="11"/>
                    </a:lnTo>
                    <a:lnTo>
                      <a:pt x="22" y="11"/>
                    </a:lnTo>
                    <a:lnTo>
                      <a:pt x="22" y="13"/>
                    </a:lnTo>
                    <a:lnTo>
                      <a:pt x="22" y="13"/>
                    </a:lnTo>
                    <a:lnTo>
                      <a:pt x="22" y="13"/>
                    </a:lnTo>
                    <a:lnTo>
                      <a:pt x="22" y="13"/>
                    </a:lnTo>
                    <a:lnTo>
                      <a:pt x="22" y="13"/>
                    </a:lnTo>
                    <a:lnTo>
                      <a:pt x="22" y="13"/>
                    </a:lnTo>
                    <a:lnTo>
                      <a:pt x="22" y="13"/>
                    </a:lnTo>
                    <a:lnTo>
                      <a:pt x="22" y="13"/>
                    </a:lnTo>
                    <a:lnTo>
                      <a:pt x="20" y="15"/>
                    </a:lnTo>
                    <a:lnTo>
                      <a:pt x="20" y="15"/>
                    </a:lnTo>
                    <a:lnTo>
                      <a:pt x="20" y="15"/>
                    </a:lnTo>
                    <a:lnTo>
                      <a:pt x="20" y="15"/>
                    </a:lnTo>
                    <a:lnTo>
                      <a:pt x="18" y="15"/>
                    </a:lnTo>
                    <a:lnTo>
                      <a:pt x="18" y="15"/>
                    </a:lnTo>
                    <a:lnTo>
                      <a:pt x="18" y="15"/>
                    </a:lnTo>
                    <a:lnTo>
                      <a:pt x="18" y="15"/>
                    </a:lnTo>
                    <a:lnTo>
                      <a:pt x="18" y="15"/>
                    </a:lnTo>
                    <a:lnTo>
                      <a:pt x="20" y="15"/>
                    </a:lnTo>
                    <a:lnTo>
                      <a:pt x="20" y="15"/>
                    </a:lnTo>
                    <a:lnTo>
                      <a:pt x="20" y="15"/>
                    </a:lnTo>
                    <a:lnTo>
                      <a:pt x="20" y="17"/>
                    </a:lnTo>
                    <a:lnTo>
                      <a:pt x="20" y="17"/>
                    </a:lnTo>
                    <a:lnTo>
                      <a:pt x="20" y="17"/>
                    </a:lnTo>
                    <a:lnTo>
                      <a:pt x="20" y="17"/>
                    </a:lnTo>
                    <a:lnTo>
                      <a:pt x="22" y="17"/>
                    </a:lnTo>
                    <a:lnTo>
                      <a:pt x="22" y="17"/>
                    </a:lnTo>
                    <a:lnTo>
                      <a:pt x="22" y="17"/>
                    </a:lnTo>
                    <a:lnTo>
                      <a:pt x="22" y="17"/>
                    </a:lnTo>
                    <a:lnTo>
                      <a:pt x="22" y="19"/>
                    </a:lnTo>
                    <a:lnTo>
                      <a:pt x="22" y="19"/>
                    </a:lnTo>
                    <a:lnTo>
                      <a:pt x="22" y="19"/>
                    </a:lnTo>
                    <a:lnTo>
                      <a:pt x="24" y="19"/>
                    </a:lnTo>
                    <a:lnTo>
                      <a:pt x="24" y="19"/>
                    </a:lnTo>
                    <a:lnTo>
                      <a:pt x="24" y="19"/>
                    </a:lnTo>
                    <a:lnTo>
                      <a:pt x="24" y="19"/>
                    </a:lnTo>
                    <a:lnTo>
                      <a:pt x="24" y="19"/>
                    </a:lnTo>
                    <a:lnTo>
                      <a:pt x="24" y="19"/>
                    </a:lnTo>
                    <a:lnTo>
                      <a:pt x="24" y="19"/>
                    </a:lnTo>
                    <a:lnTo>
                      <a:pt x="24"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21"/>
                    </a:lnTo>
                    <a:lnTo>
                      <a:pt x="26" y="21"/>
                    </a:lnTo>
                    <a:lnTo>
                      <a:pt x="26" y="21"/>
                    </a:lnTo>
                    <a:lnTo>
                      <a:pt x="26" y="21"/>
                    </a:lnTo>
                    <a:lnTo>
                      <a:pt x="26" y="21"/>
                    </a:lnTo>
                    <a:lnTo>
                      <a:pt x="26" y="21"/>
                    </a:lnTo>
                    <a:lnTo>
                      <a:pt x="26" y="21"/>
                    </a:lnTo>
                    <a:lnTo>
                      <a:pt x="26" y="21"/>
                    </a:lnTo>
                    <a:lnTo>
                      <a:pt x="24" y="21"/>
                    </a:lnTo>
                    <a:lnTo>
                      <a:pt x="26" y="21"/>
                    </a:lnTo>
                    <a:lnTo>
                      <a:pt x="26" y="21"/>
                    </a:lnTo>
                    <a:lnTo>
                      <a:pt x="26" y="21"/>
                    </a:lnTo>
                    <a:lnTo>
                      <a:pt x="26" y="21"/>
                    </a:lnTo>
                    <a:lnTo>
                      <a:pt x="26" y="23"/>
                    </a:lnTo>
                    <a:lnTo>
                      <a:pt x="26" y="23"/>
                    </a:lnTo>
                    <a:lnTo>
                      <a:pt x="26" y="23"/>
                    </a:lnTo>
                    <a:lnTo>
                      <a:pt x="26" y="23"/>
                    </a:lnTo>
                    <a:lnTo>
                      <a:pt x="26" y="23"/>
                    </a:lnTo>
                    <a:lnTo>
                      <a:pt x="26" y="23"/>
                    </a:lnTo>
                    <a:lnTo>
                      <a:pt x="26" y="23"/>
                    </a:lnTo>
                    <a:lnTo>
                      <a:pt x="26" y="23"/>
                    </a:lnTo>
                    <a:lnTo>
                      <a:pt x="28" y="23"/>
                    </a:lnTo>
                    <a:lnTo>
                      <a:pt x="26" y="23"/>
                    </a:lnTo>
                    <a:lnTo>
                      <a:pt x="26" y="23"/>
                    </a:lnTo>
                    <a:lnTo>
                      <a:pt x="26" y="23"/>
                    </a:lnTo>
                    <a:lnTo>
                      <a:pt x="26" y="23"/>
                    </a:lnTo>
                    <a:lnTo>
                      <a:pt x="26" y="23"/>
                    </a:lnTo>
                    <a:lnTo>
                      <a:pt x="26" y="23"/>
                    </a:lnTo>
                    <a:lnTo>
                      <a:pt x="26" y="23"/>
                    </a:lnTo>
                    <a:lnTo>
                      <a:pt x="26" y="23"/>
                    </a:lnTo>
                    <a:lnTo>
                      <a:pt x="26" y="23"/>
                    </a:lnTo>
                    <a:lnTo>
                      <a:pt x="26" y="25"/>
                    </a:lnTo>
                    <a:lnTo>
                      <a:pt x="26" y="25"/>
                    </a:lnTo>
                    <a:lnTo>
                      <a:pt x="26" y="25"/>
                    </a:lnTo>
                    <a:lnTo>
                      <a:pt x="26" y="25"/>
                    </a:lnTo>
                    <a:lnTo>
                      <a:pt x="26" y="25"/>
                    </a:lnTo>
                    <a:lnTo>
                      <a:pt x="26" y="25"/>
                    </a:lnTo>
                    <a:lnTo>
                      <a:pt x="26" y="25"/>
                    </a:lnTo>
                    <a:lnTo>
                      <a:pt x="26" y="25"/>
                    </a:lnTo>
                    <a:lnTo>
                      <a:pt x="26" y="25"/>
                    </a:lnTo>
                    <a:lnTo>
                      <a:pt x="26" y="25"/>
                    </a:lnTo>
                    <a:lnTo>
                      <a:pt x="26" y="27"/>
                    </a:lnTo>
                    <a:lnTo>
                      <a:pt x="26" y="27"/>
                    </a:lnTo>
                    <a:lnTo>
                      <a:pt x="26" y="27"/>
                    </a:lnTo>
                    <a:lnTo>
                      <a:pt x="26" y="27"/>
                    </a:lnTo>
                    <a:lnTo>
                      <a:pt x="26" y="27"/>
                    </a:lnTo>
                    <a:lnTo>
                      <a:pt x="26" y="27"/>
                    </a:lnTo>
                    <a:lnTo>
                      <a:pt x="24" y="27"/>
                    </a:lnTo>
                    <a:lnTo>
                      <a:pt x="24" y="27"/>
                    </a:lnTo>
                    <a:lnTo>
                      <a:pt x="24" y="27"/>
                    </a:lnTo>
                    <a:lnTo>
                      <a:pt x="24" y="27"/>
                    </a:lnTo>
                    <a:lnTo>
                      <a:pt x="24" y="27"/>
                    </a:lnTo>
                    <a:lnTo>
                      <a:pt x="24" y="27"/>
                    </a:lnTo>
                    <a:lnTo>
                      <a:pt x="24" y="27"/>
                    </a:lnTo>
                    <a:lnTo>
                      <a:pt x="24" y="27"/>
                    </a:lnTo>
                    <a:lnTo>
                      <a:pt x="22" y="27"/>
                    </a:lnTo>
                    <a:lnTo>
                      <a:pt x="22" y="25"/>
                    </a:lnTo>
                    <a:lnTo>
                      <a:pt x="22" y="25"/>
                    </a:lnTo>
                    <a:lnTo>
                      <a:pt x="22" y="25"/>
                    </a:lnTo>
                    <a:lnTo>
                      <a:pt x="22" y="23"/>
                    </a:lnTo>
                    <a:lnTo>
                      <a:pt x="22" y="23"/>
                    </a:lnTo>
                    <a:lnTo>
                      <a:pt x="22" y="23"/>
                    </a:lnTo>
                    <a:lnTo>
                      <a:pt x="22" y="23"/>
                    </a:lnTo>
                    <a:lnTo>
                      <a:pt x="22" y="23"/>
                    </a:lnTo>
                    <a:lnTo>
                      <a:pt x="22" y="23"/>
                    </a:lnTo>
                    <a:lnTo>
                      <a:pt x="22" y="23"/>
                    </a:lnTo>
                    <a:lnTo>
                      <a:pt x="22" y="23"/>
                    </a:lnTo>
                    <a:lnTo>
                      <a:pt x="22" y="23"/>
                    </a:lnTo>
                    <a:lnTo>
                      <a:pt x="22" y="23"/>
                    </a:lnTo>
                    <a:lnTo>
                      <a:pt x="20" y="23"/>
                    </a:lnTo>
                    <a:lnTo>
                      <a:pt x="20" y="23"/>
                    </a:lnTo>
                    <a:lnTo>
                      <a:pt x="20" y="21"/>
                    </a:lnTo>
                    <a:lnTo>
                      <a:pt x="20" y="21"/>
                    </a:lnTo>
                    <a:lnTo>
                      <a:pt x="20" y="21"/>
                    </a:lnTo>
                    <a:lnTo>
                      <a:pt x="20" y="21"/>
                    </a:lnTo>
                    <a:lnTo>
                      <a:pt x="20" y="21"/>
                    </a:lnTo>
                    <a:lnTo>
                      <a:pt x="20" y="21"/>
                    </a:lnTo>
                    <a:lnTo>
                      <a:pt x="20" y="21"/>
                    </a:lnTo>
                    <a:lnTo>
                      <a:pt x="20" y="21"/>
                    </a:lnTo>
                    <a:lnTo>
                      <a:pt x="20" y="21"/>
                    </a:lnTo>
                    <a:lnTo>
                      <a:pt x="20" y="21"/>
                    </a:lnTo>
                    <a:lnTo>
                      <a:pt x="20" y="21"/>
                    </a:lnTo>
                    <a:lnTo>
                      <a:pt x="20" y="19"/>
                    </a:lnTo>
                    <a:lnTo>
                      <a:pt x="20" y="19"/>
                    </a:lnTo>
                    <a:lnTo>
                      <a:pt x="20" y="19"/>
                    </a:lnTo>
                    <a:lnTo>
                      <a:pt x="20" y="19"/>
                    </a:lnTo>
                    <a:lnTo>
                      <a:pt x="20" y="19"/>
                    </a:lnTo>
                    <a:lnTo>
                      <a:pt x="20" y="19"/>
                    </a:lnTo>
                    <a:lnTo>
                      <a:pt x="20" y="19"/>
                    </a:lnTo>
                    <a:lnTo>
                      <a:pt x="18" y="19"/>
                    </a:lnTo>
                    <a:lnTo>
                      <a:pt x="18" y="19"/>
                    </a:lnTo>
                    <a:lnTo>
                      <a:pt x="18" y="21"/>
                    </a:lnTo>
                    <a:lnTo>
                      <a:pt x="18" y="21"/>
                    </a:lnTo>
                    <a:lnTo>
                      <a:pt x="18" y="21"/>
                    </a:lnTo>
                    <a:lnTo>
                      <a:pt x="18" y="21"/>
                    </a:lnTo>
                    <a:lnTo>
                      <a:pt x="18" y="21"/>
                    </a:lnTo>
                    <a:lnTo>
                      <a:pt x="16" y="21"/>
                    </a:lnTo>
                    <a:lnTo>
                      <a:pt x="16" y="21"/>
                    </a:lnTo>
                    <a:lnTo>
                      <a:pt x="16" y="19"/>
                    </a:lnTo>
                    <a:lnTo>
                      <a:pt x="16" y="19"/>
                    </a:lnTo>
                    <a:lnTo>
                      <a:pt x="16" y="19"/>
                    </a:lnTo>
                    <a:lnTo>
                      <a:pt x="16" y="19"/>
                    </a:lnTo>
                    <a:lnTo>
                      <a:pt x="16" y="19"/>
                    </a:lnTo>
                    <a:lnTo>
                      <a:pt x="16" y="19"/>
                    </a:lnTo>
                    <a:lnTo>
                      <a:pt x="16" y="19"/>
                    </a:lnTo>
                    <a:lnTo>
                      <a:pt x="16" y="19"/>
                    </a:lnTo>
                    <a:lnTo>
                      <a:pt x="16" y="19"/>
                    </a:lnTo>
                    <a:lnTo>
                      <a:pt x="16" y="19"/>
                    </a:lnTo>
                    <a:lnTo>
                      <a:pt x="14" y="19"/>
                    </a:lnTo>
                    <a:lnTo>
                      <a:pt x="14" y="19"/>
                    </a:lnTo>
                    <a:lnTo>
                      <a:pt x="14" y="19"/>
                    </a:lnTo>
                    <a:lnTo>
                      <a:pt x="14" y="19"/>
                    </a:lnTo>
                    <a:lnTo>
                      <a:pt x="14" y="19"/>
                    </a:lnTo>
                    <a:lnTo>
                      <a:pt x="14" y="19"/>
                    </a:lnTo>
                    <a:lnTo>
                      <a:pt x="14" y="17"/>
                    </a:lnTo>
                    <a:lnTo>
                      <a:pt x="14" y="17"/>
                    </a:lnTo>
                    <a:lnTo>
                      <a:pt x="14" y="17"/>
                    </a:lnTo>
                    <a:lnTo>
                      <a:pt x="14" y="17"/>
                    </a:lnTo>
                    <a:lnTo>
                      <a:pt x="14" y="17"/>
                    </a:lnTo>
                    <a:lnTo>
                      <a:pt x="12" y="17"/>
                    </a:lnTo>
                    <a:lnTo>
                      <a:pt x="12" y="17"/>
                    </a:lnTo>
                    <a:lnTo>
                      <a:pt x="12" y="17"/>
                    </a:lnTo>
                    <a:lnTo>
                      <a:pt x="12" y="17"/>
                    </a:lnTo>
                    <a:lnTo>
                      <a:pt x="12" y="17"/>
                    </a:lnTo>
                    <a:lnTo>
                      <a:pt x="12" y="17"/>
                    </a:lnTo>
                    <a:lnTo>
                      <a:pt x="12" y="17"/>
                    </a:lnTo>
                    <a:lnTo>
                      <a:pt x="12" y="17"/>
                    </a:lnTo>
                    <a:lnTo>
                      <a:pt x="10" y="17"/>
                    </a:lnTo>
                    <a:lnTo>
                      <a:pt x="10" y="17"/>
                    </a:lnTo>
                    <a:lnTo>
                      <a:pt x="10" y="17"/>
                    </a:lnTo>
                    <a:lnTo>
                      <a:pt x="10" y="17"/>
                    </a:lnTo>
                    <a:lnTo>
                      <a:pt x="10" y="17"/>
                    </a:lnTo>
                    <a:lnTo>
                      <a:pt x="10" y="17"/>
                    </a:lnTo>
                    <a:lnTo>
                      <a:pt x="10" y="17"/>
                    </a:lnTo>
                    <a:lnTo>
                      <a:pt x="10" y="17"/>
                    </a:lnTo>
                    <a:lnTo>
                      <a:pt x="10" y="17"/>
                    </a:lnTo>
                    <a:lnTo>
                      <a:pt x="10" y="17"/>
                    </a:lnTo>
                    <a:lnTo>
                      <a:pt x="10" y="17"/>
                    </a:lnTo>
                    <a:lnTo>
                      <a:pt x="10" y="17"/>
                    </a:lnTo>
                    <a:lnTo>
                      <a:pt x="10" y="15"/>
                    </a:lnTo>
                    <a:lnTo>
                      <a:pt x="10" y="15"/>
                    </a:lnTo>
                    <a:lnTo>
                      <a:pt x="10" y="15"/>
                    </a:lnTo>
                    <a:lnTo>
                      <a:pt x="10" y="15"/>
                    </a:lnTo>
                    <a:lnTo>
                      <a:pt x="10" y="15"/>
                    </a:lnTo>
                    <a:lnTo>
                      <a:pt x="10" y="15"/>
                    </a:lnTo>
                    <a:lnTo>
                      <a:pt x="8" y="15"/>
                    </a:lnTo>
                    <a:lnTo>
                      <a:pt x="8" y="15"/>
                    </a:lnTo>
                    <a:lnTo>
                      <a:pt x="8" y="15"/>
                    </a:lnTo>
                    <a:lnTo>
                      <a:pt x="8" y="13"/>
                    </a:lnTo>
                    <a:lnTo>
                      <a:pt x="6" y="13"/>
                    </a:lnTo>
                    <a:lnTo>
                      <a:pt x="6" y="15"/>
                    </a:lnTo>
                    <a:lnTo>
                      <a:pt x="6" y="15"/>
                    </a:lnTo>
                    <a:lnTo>
                      <a:pt x="6" y="15"/>
                    </a:lnTo>
                    <a:lnTo>
                      <a:pt x="6" y="15"/>
                    </a:lnTo>
                    <a:lnTo>
                      <a:pt x="6" y="15"/>
                    </a:lnTo>
                    <a:lnTo>
                      <a:pt x="6" y="15"/>
                    </a:lnTo>
                    <a:lnTo>
                      <a:pt x="6" y="15"/>
                    </a:lnTo>
                    <a:lnTo>
                      <a:pt x="6" y="15"/>
                    </a:lnTo>
                    <a:lnTo>
                      <a:pt x="6" y="15"/>
                    </a:lnTo>
                    <a:lnTo>
                      <a:pt x="6" y="15"/>
                    </a:lnTo>
                    <a:lnTo>
                      <a:pt x="4" y="15"/>
                    </a:lnTo>
                    <a:lnTo>
                      <a:pt x="4" y="13"/>
                    </a:lnTo>
                    <a:lnTo>
                      <a:pt x="2" y="13"/>
                    </a:lnTo>
                    <a:lnTo>
                      <a:pt x="2" y="13"/>
                    </a:lnTo>
                    <a:lnTo>
                      <a:pt x="2" y="13"/>
                    </a:lnTo>
                    <a:lnTo>
                      <a:pt x="2" y="13"/>
                    </a:lnTo>
                    <a:lnTo>
                      <a:pt x="2" y="13"/>
                    </a:lnTo>
                    <a:lnTo>
                      <a:pt x="2" y="13"/>
                    </a:lnTo>
                    <a:lnTo>
                      <a:pt x="2" y="13"/>
                    </a:lnTo>
                    <a:lnTo>
                      <a:pt x="2" y="13"/>
                    </a:lnTo>
                    <a:lnTo>
                      <a:pt x="2" y="11"/>
                    </a:lnTo>
                    <a:lnTo>
                      <a:pt x="2" y="11"/>
                    </a:lnTo>
                    <a:lnTo>
                      <a:pt x="2" y="11"/>
                    </a:lnTo>
                    <a:lnTo>
                      <a:pt x="2" y="11"/>
                    </a:lnTo>
                    <a:lnTo>
                      <a:pt x="2" y="11"/>
                    </a:lnTo>
                    <a:lnTo>
                      <a:pt x="2" y="11"/>
                    </a:lnTo>
                    <a:lnTo>
                      <a:pt x="2" y="11"/>
                    </a:lnTo>
                    <a:lnTo>
                      <a:pt x="2" y="11"/>
                    </a:lnTo>
                    <a:lnTo>
                      <a:pt x="2" y="11"/>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8"/>
                    </a:lnTo>
                    <a:lnTo>
                      <a:pt x="2" y="8"/>
                    </a:lnTo>
                    <a:lnTo>
                      <a:pt x="2" y="8"/>
                    </a:lnTo>
                    <a:lnTo>
                      <a:pt x="2" y="8"/>
                    </a:lnTo>
                    <a:lnTo>
                      <a:pt x="2" y="8"/>
                    </a:lnTo>
                    <a:lnTo>
                      <a:pt x="2" y="8"/>
                    </a:lnTo>
                    <a:lnTo>
                      <a:pt x="2" y="6"/>
                    </a:lnTo>
                    <a:lnTo>
                      <a:pt x="2" y="6"/>
                    </a:lnTo>
                    <a:lnTo>
                      <a:pt x="2" y="6"/>
                    </a:lnTo>
                    <a:lnTo>
                      <a:pt x="2" y="6"/>
                    </a:lnTo>
                    <a:lnTo>
                      <a:pt x="2" y="6"/>
                    </a:lnTo>
                    <a:lnTo>
                      <a:pt x="2" y="6"/>
                    </a:lnTo>
                    <a:lnTo>
                      <a:pt x="2" y="6"/>
                    </a:lnTo>
                    <a:lnTo>
                      <a:pt x="2" y="4"/>
                    </a:lnTo>
                    <a:lnTo>
                      <a:pt x="2" y="4"/>
                    </a:lnTo>
                    <a:lnTo>
                      <a:pt x="2" y="4"/>
                    </a:lnTo>
                    <a:lnTo>
                      <a:pt x="0" y="4"/>
                    </a:lnTo>
                    <a:lnTo>
                      <a:pt x="0" y="4"/>
                    </a:lnTo>
                    <a:lnTo>
                      <a:pt x="0" y="4"/>
                    </a:lnTo>
                    <a:lnTo>
                      <a:pt x="0" y="4"/>
                    </a:lnTo>
                    <a:lnTo>
                      <a:pt x="0" y="4"/>
                    </a:lnTo>
                    <a:lnTo>
                      <a:pt x="0" y="4"/>
                    </a:lnTo>
                    <a:lnTo>
                      <a:pt x="0" y="4"/>
                    </a:lnTo>
                    <a:lnTo>
                      <a:pt x="0" y="4"/>
                    </a:lnTo>
                    <a:lnTo>
                      <a:pt x="0" y="4"/>
                    </a:lnTo>
                    <a:lnTo>
                      <a:pt x="0" y="2"/>
                    </a:lnTo>
                    <a:lnTo>
                      <a:pt x="2" y="2"/>
                    </a:lnTo>
                    <a:lnTo>
                      <a:pt x="2" y="4"/>
                    </a:lnTo>
                    <a:lnTo>
                      <a:pt x="2" y="2"/>
                    </a:lnTo>
                    <a:lnTo>
                      <a:pt x="2" y="2"/>
                    </a:lnTo>
                    <a:lnTo>
                      <a:pt x="4" y="2"/>
                    </a:lnTo>
                    <a:lnTo>
                      <a:pt x="4" y="2"/>
                    </a:lnTo>
                    <a:lnTo>
                      <a:pt x="4" y="2"/>
                    </a:lnTo>
                    <a:lnTo>
                      <a:pt x="4" y="2"/>
                    </a:lnTo>
                    <a:lnTo>
                      <a:pt x="4" y="2"/>
                    </a:lnTo>
                    <a:lnTo>
                      <a:pt x="4"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2" y="2"/>
                    </a:lnTo>
                    <a:lnTo>
                      <a:pt x="12" y="2"/>
                    </a:lnTo>
                    <a:lnTo>
                      <a:pt x="12" y="2"/>
                    </a:lnTo>
                    <a:lnTo>
                      <a:pt x="12" y="2"/>
                    </a:lnTo>
                    <a:lnTo>
                      <a:pt x="12" y="2"/>
                    </a:lnTo>
                    <a:lnTo>
                      <a:pt x="12" y="2"/>
                    </a:lnTo>
                    <a:lnTo>
                      <a:pt x="12" y="2"/>
                    </a:lnTo>
                    <a:lnTo>
                      <a:pt x="12" y="2"/>
                    </a:lnTo>
                    <a:lnTo>
                      <a:pt x="12" y="2"/>
                    </a:lnTo>
                    <a:lnTo>
                      <a:pt x="12" y="2"/>
                    </a:lnTo>
                    <a:lnTo>
                      <a:pt x="14" y="2"/>
                    </a:lnTo>
                    <a:lnTo>
                      <a:pt x="14" y="0"/>
                    </a:lnTo>
                    <a:lnTo>
                      <a:pt x="14" y="0"/>
                    </a:lnTo>
                    <a:close/>
                    <a:moveTo>
                      <a:pt x="14" y="4"/>
                    </a:moveTo>
                    <a:lnTo>
                      <a:pt x="14" y="4"/>
                    </a:lnTo>
                    <a:lnTo>
                      <a:pt x="14" y="4"/>
                    </a:lnTo>
                    <a:lnTo>
                      <a:pt x="14" y="4"/>
                    </a:lnTo>
                    <a:lnTo>
                      <a:pt x="14" y="4"/>
                    </a:lnTo>
                    <a:lnTo>
                      <a:pt x="14" y="4"/>
                    </a:lnTo>
                    <a:lnTo>
                      <a:pt x="12" y="4"/>
                    </a:lnTo>
                    <a:lnTo>
                      <a:pt x="14" y="4"/>
                    </a:lnTo>
                    <a:lnTo>
                      <a:pt x="14" y="4"/>
                    </a:lnTo>
                    <a:close/>
                    <a:moveTo>
                      <a:pt x="14" y="4"/>
                    </a:moveTo>
                    <a:lnTo>
                      <a:pt x="16" y="4"/>
                    </a:lnTo>
                    <a:lnTo>
                      <a:pt x="16" y="4"/>
                    </a:lnTo>
                    <a:lnTo>
                      <a:pt x="14" y="4"/>
                    </a:lnTo>
                    <a:lnTo>
                      <a:pt x="14" y="4"/>
                    </a:lnTo>
                    <a:lnTo>
                      <a:pt x="14" y="4"/>
                    </a:lnTo>
                    <a:lnTo>
                      <a:pt x="14" y="4"/>
                    </a:lnTo>
                    <a:lnTo>
                      <a:pt x="14" y="4"/>
                    </a:lnTo>
                    <a:lnTo>
                      <a:pt x="14"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9" name="Freeform 1584"/>
              <p:cNvSpPr>
                <a:spLocks noEditPoints="1"/>
              </p:cNvSpPr>
              <p:nvPr/>
            </p:nvSpPr>
            <p:spPr bwMode="gray">
              <a:xfrm>
                <a:off x="3755414" y="2199032"/>
                <a:ext cx="13530" cy="5798"/>
              </a:xfrm>
              <a:custGeom>
                <a:avLst/>
                <a:gdLst>
                  <a:gd name="T0" fmla="*/ 0 w 14"/>
                  <a:gd name="T1" fmla="*/ 4 h 6"/>
                  <a:gd name="T2" fmla="*/ 0 w 14"/>
                  <a:gd name="T3" fmla="*/ 4 h 6"/>
                  <a:gd name="T4" fmla="*/ 0 w 14"/>
                  <a:gd name="T5" fmla="*/ 4 h 6"/>
                  <a:gd name="T6" fmla="*/ 0 w 14"/>
                  <a:gd name="T7" fmla="*/ 4 h 6"/>
                  <a:gd name="T8" fmla="*/ 0 w 14"/>
                  <a:gd name="T9" fmla="*/ 4 h 6"/>
                  <a:gd name="T10" fmla="*/ 0 w 14"/>
                  <a:gd name="T11" fmla="*/ 4 h 6"/>
                  <a:gd name="T12" fmla="*/ 0 w 14"/>
                  <a:gd name="T13" fmla="*/ 4 h 6"/>
                  <a:gd name="T14" fmla="*/ 0 w 14"/>
                  <a:gd name="T15" fmla="*/ 4 h 6"/>
                  <a:gd name="T16" fmla="*/ 0 w 14"/>
                  <a:gd name="T17" fmla="*/ 4 h 6"/>
                  <a:gd name="T18" fmla="*/ 0 w 14"/>
                  <a:gd name="T19" fmla="*/ 4 h 6"/>
                  <a:gd name="T20" fmla="*/ 2 w 14"/>
                  <a:gd name="T21" fmla="*/ 4 h 6"/>
                  <a:gd name="T22" fmla="*/ 2 w 14"/>
                  <a:gd name="T23" fmla="*/ 4 h 6"/>
                  <a:gd name="T24" fmla="*/ 2 w 14"/>
                  <a:gd name="T25" fmla="*/ 4 h 6"/>
                  <a:gd name="T26" fmla="*/ 2 w 14"/>
                  <a:gd name="T27" fmla="*/ 4 h 6"/>
                  <a:gd name="T28" fmla="*/ 2 w 14"/>
                  <a:gd name="T29" fmla="*/ 4 h 6"/>
                  <a:gd name="T30" fmla="*/ 2 w 14"/>
                  <a:gd name="T31" fmla="*/ 4 h 6"/>
                  <a:gd name="T32" fmla="*/ 2 w 14"/>
                  <a:gd name="T33" fmla="*/ 4 h 6"/>
                  <a:gd name="T34" fmla="*/ 2 w 14"/>
                  <a:gd name="T35" fmla="*/ 6 h 6"/>
                  <a:gd name="T36" fmla="*/ 0 w 14"/>
                  <a:gd name="T37" fmla="*/ 4 h 6"/>
                  <a:gd name="T38" fmla="*/ 0 w 14"/>
                  <a:gd name="T39" fmla="*/ 4 h 6"/>
                  <a:gd name="T40" fmla="*/ 0 w 14"/>
                  <a:gd name="T41" fmla="*/ 4 h 6"/>
                  <a:gd name="T42" fmla="*/ 0 w 14"/>
                  <a:gd name="T43" fmla="*/ 4 h 6"/>
                  <a:gd name="T44" fmla="*/ 0 w 14"/>
                  <a:gd name="T45" fmla="*/ 4 h 6"/>
                  <a:gd name="T46" fmla="*/ 0 w 14"/>
                  <a:gd name="T47" fmla="*/ 4 h 6"/>
                  <a:gd name="T48" fmla="*/ 0 w 14"/>
                  <a:gd name="T49" fmla="*/ 4 h 6"/>
                  <a:gd name="T50" fmla="*/ 0 w 14"/>
                  <a:gd name="T51" fmla="*/ 4 h 6"/>
                  <a:gd name="T52" fmla="*/ 0 w 14"/>
                  <a:gd name="T53" fmla="*/ 4 h 6"/>
                  <a:gd name="T54" fmla="*/ 0 w 14"/>
                  <a:gd name="T55" fmla="*/ 4 h 6"/>
                  <a:gd name="T56" fmla="*/ 0 w 14"/>
                  <a:gd name="T57" fmla="*/ 4 h 6"/>
                  <a:gd name="T58" fmla="*/ 12 w 14"/>
                  <a:gd name="T59" fmla="*/ 2 h 6"/>
                  <a:gd name="T60" fmla="*/ 12 w 14"/>
                  <a:gd name="T61" fmla="*/ 2 h 6"/>
                  <a:gd name="T62" fmla="*/ 10 w 14"/>
                  <a:gd name="T63" fmla="*/ 2 h 6"/>
                  <a:gd name="T64" fmla="*/ 12 w 14"/>
                  <a:gd name="T65" fmla="*/ 2 h 6"/>
                  <a:gd name="T66" fmla="*/ 12 w 14"/>
                  <a:gd name="T67" fmla="*/ 2 h 6"/>
                  <a:gd name="T68" fmla="*/ 12 w 14"/>
                  <a:gd name="T69" fmla="*/ 0 h 6"/>
                  <a:gd name="T70" fmla="*/ 14 w 14"/>
                  <a:gd name="T71" fmla="*/ 2 h 6"/>
                  <a:gd name="T72" fmla="*/ 12 w 14"/>
                  <a:gd name="T73" fmla="*/ 2 h 6"/>
                  <a:gd name="T74" fmla="*/ 14 w 14"/>
                  <a:gd name="T75" fmla="*/ 0 h 6"/>
                  <a:gd name="T76" fmla="*/ 14 w 14"/>
                  <a:gd name="T77" fmla="*/ 0 h 6"/>
                  <a:gd name="T78" fmla="*/ 14 w 14"/>
                  <a:gd name="T7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6">
                    <a:moveTo>
                      <a:pt x="0" y="4"/>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6"/>
                    </a:lnTo>
                    <a:lnTo>
                      <a:pt x="0" y="6"/>
                    </a:lnTo>
                    <a:lnTo>
                      <a:pt x="0" y="4"/>
                    </a:lnTo>
                    <a:lnTo>
                      <a:pt x="0" y="4"/>
                    </a:lnTo>
                    <a:lnTo>
                      <a:pt x="0" y="4"/>
                    </a:lnTo>
                    <a:lnTo>
                      <a:pt x="0" y="6"/>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close/>
                    <a:moveTo>
                      <a:pt x="12" y="2"/>
                    </a:moveTo>
                    <a:lnTo>
                      <a:pt x="12" y="2"/>
                    </a:lnTo>
                    <a:lnTo>
                      <a:pt x="12" y="2"/>
                    </a:lnTo>
                    <a:lnTo>
                      <a:pt x="12" y="2"/>
                    </a:lnTo>
                    <a:lnTo>
                      <a:pt x="12" y="2"/>
                    </a:lnTo>
                    <a:lnTo>
                      <a:pt x="10" y="2"/>
                    </a:lnTo>
                    <a:lnTo>
                      <a:pt x="10" y="2"/>
                    </a:lnTo>
                    <a:lnTo>
                      <a:pt x="12" y="2"/>
                    </a:lnTo>
                    <a:lnTo>
                      <a:pt x="12" y="2"/>
                    </a:lnTo>
                    <a:lnTo>
                      <a:pt x="12" y="2"/>
                    </a:lnTo>
                    <a:lnTo>
                      <a:pt x="12" y="2"/>
                    </a:lnTo>
                    <a:lnTo>
                      <a:pt x="12" y="0"/>
                    </a:lnTo>
                    <a:lnTo>
                      <a:pt x="12" y="2"/>
                    </a:lnTo>
                    <a:close/>
                    <a:moveTo>
                      <a:pt x="14" y="2"/>
                    </a:moveTo>
                    <a:lnTo>
                      <a:pt x="12" y="2"/>
                    </a:lnTo>
                    <a:lnTo>
                      <a:pt x="12" y="2"/>
                    </a:lnTo>
                    <a:lnTo>
                      <a:pt x="14" y="0"/>
                    </a:lnTo>
                    <a:lnTo>
                      <a:pt x="14" y="0"/>
                    </a:lnTo>
                    <a:lnTo>
                      <a:pt x="14" y="0"/>
                    </a:lnTo>
                    <a:lnTo>
                      <a:pt x="14" y="0"/>
                    </a:lnTo>
                    <a:lnTo>
                      <a:pt x="14" y="0"/>
                    </a:lnTo>
                    <a:lnTo>
                      <a:pt x="14" y="0"/>
                    </a:lnTo>
                    <a:lnTo>
                      <a:pt x="14"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0" name="Freeform 1585"/>
              <p:cNvSpPr>
                <a:spLocks/>
              </p:cNvSpPr>
              <p:nvPr/>
            </p:nvSpPr>
            <p:spPr bwMode="gray">
              <a:xfrm>
                <a:off x="4808792" y="2144914"/>
                <a:ext cx="7731" cy="12563"/>
              </a:xfrm>
              <a:custGeom>
                <a:avLst/>
                <a:gdLst>
                  <a:gd name="T0" fmla="*/ 2 w 8"/>
                  <a:gd name="T1" fmla="*/ 13 h 13"/>
                  <a:gd name="T2" fmla="*/ 0 w 8"/>
                  <a:gd name="T3" fmla="*/ 11 h 13"/>
                  <a:gd name="T4" fmla="*/ 2 w 8"/>
                  <a:gd name="T5" fmla="*/ 11 h 13"/>
                  <a:gd name="T6" fmla="*/ 0 w 8"/>
                  <a:gd name="T7" fmla="*/ 9 h 13"/>
                  <a:gd name="T8" fmla="*/ 0 w 8"/>
                  <a:gd name="T9" fmla="*/ 9 h 13"/>
                  <a:gd name="T10" fmla="*/ 0 w 8"/>
                  <a:gd name="T11" fmla="*/ 7 h 13"/>
                  <a:gd name="T12" fmla="*/ 0 w 8"/>
                  <a:gd name="T13" fmla="*/ 7 h 13"/>
                  <a:gd name="T14" fmla="*/ 0 w 8"/>
                  <a:gd name="T15" fmla="*/ 5 h 13"/>
                  <a:gd name="T16" fmla="*/ 0 w 8"/>
                  <a:gd name="T17" fmla="*/ 5 h 13"/>
                  <a:gd name="T18" fmla="*/ 2 w 8"/>
                  <a:gd name="T19" fmla="*/ 5 h 13"/>
                  <a:gd name="T20" fmla="*/ 2 w 8"/>
                  <a:gd name="T21" fmla="*/ 4 h 13"/>
                  <a:gd name="T22" fmla="*/ 2 w 8"/>
                  <a:gd name="T23" fmla="*/ 4 h 13"/>
                  <a:gd name="T24" fmla="*/ 0 w 8"/>
                  <a:gd name="T25" fmla="*/ 4 h 13"/>
                  <a:gd name="T26" fmla="*/ 2 w 8"/>
                  <a:gd name="T27" fmla="*/ 4 h 13"/>
                  <a:gd name="T28" fmla="*/ 2 w 8"/>
                  <a:gd name="T29" fmla="*/ 4 h 13"/>
                  <a:gd name="T30" fmla="*/ 2 w 8"/>
                  <a:gd name="T31" fmla="*/ 4 h 13"/>
                  <a:gd name="T32" fmla="*/ 2 w 8"/>
                  <a:gd name="T33" fmla="*/ 5 h 13"/>
                  <a:gd name="T34" fmla="*/ 2 w 8"/>
                  <a:gd name="T35" fmla="*/ 4 h 13"/>
                  <a:gd name="T36" fmla="*/ 2 w 8"/>
                  <a:gd name="T37" fmla="*/ 4 h 13"/>
                  <a:gd name="T38" fmla="*/ 2 w 8"/>
                  <a:gd name="T39" fmla="*/ 4 h 13"/>
                  <a:gd name="T40" fmla="*/ 2 w 8"/>
                  <a:gd name="T41" fmla="*/ 4 h 13"/>
                  <a:gd name="T42" fmla="*/ 2 w 8"/>
                  <a:gd name="T43" fmla="*/ 4 h 13"/>
                  <a:gd name="T44" fmla="*/ 2 w 8"/>
                  <a:gd name="T45" fmla="*/ 2 h 13"/>
                  <a:gd name="T46" fmla="*/ 2 w 8"/>
                  <a:gd name="T47" fmla="*/ 2 h 13"/>
                  <a:gd name="T48" fmla="*/ 2 w 8"/>
                  <a:gd name="T49" fmla="*/ 2 h 13"/>
                  <a:gd name="T50" fmla="*/ 2 w 8"/>
                  <a:gd name="T51" fmla="*/ 2 h 13"/>
                  <a:gd name="T52" fmla="*/ 2 w 8"/>
                  <a:gd name="T53" fmla="*/ 2 h 13"/>
                  <a:gd name="T54" fmla="*/ 2 w 8"/>
                  <a:gd name="T55" fmla="*/ 0 h 13"/>
                  <a:gd name="T56" fmla="*/ 2 w 8"/>
                  <a:gd name="T57" fmla="*/ 0 h 13"/>
                  <a:gd name="T58" fmla="*/ 4 w 8"/>
                  <a:gd name="T59" fmla="*/ 0 h 13"/>
                  <a:gd name="T60" fmla="*/ 4 w 8"/>
                  <a:gd name="T61" fmla="*/ 0 h 13"/>
                  <a:gd name="T62" fmla="*/ 4 w 8"/>
                  <a:gd name="T63" fmla="*/ 0 h 13"/>
                  <a:gd name="T64" fmla="*/ 6 w 8"/>
                  <a:gd name="T65" fmla="*/ 0 h 13"/>
                  <a:gd name="T66" fmla="*/ 6 w 8"/>
                  <a:gd name="T67" fmla="*/ 0 h 13"/>
                  <a:gd name="T68" fmla="*/ 6 w 8"/>
                  <a:gd name="T69" fmla="*/ 2 h 13"/>
                  <a:gd name="T70" fmla="*/ 6 w 8"/>
                  <a:gd name="T71" fmla="*/ 2 h 13"/>
                  <a:gd name="T72" fmla="*/ 8 w 8"/>
                  <a:gd name="T73" fmla="*/ 2 h 13"/>
                  <a:gd name="T74" fmla="*/ 8 w 8"/>
                  <a:gd name="T75" fmla="*/ 4 h 13"/>
                  <a:gd name="T76" fmla="*/ 8 w 8"/>
                  <a:gd name="T77" fmla="*/ 2 h 13"/>
                  <a:gd name="T78" fmla="*/ 8 w 8"/>
                  <a:gd name="T79" fmla="*/ 4 h 13"/>
                  <a:gd name="T80" fmla="*/ 8 w 8"/>
                  <a:gd name="T81" fmla="*/ 4 h 13"/>
                  <a:gd name="T82" fmla="*/ 8 w 8"/>
                  <a:gd name="T83" fmla="*/ 4 h 13"/>
                  <a:gd name="T84" fmla="*/ 8 w 8"/>
                  <a:gd name="T85" fmla="*/ 4 h 13"/>
                  <a:gd name="T86" fmla="*/ 8 w 8"/>
                  <a:gd name="T87" fmla="*/ 4 h 13"/>
                  <a:gd name="T88" fmla="*/ 6 w 8"/>
                  <a:gd name="T89" fmla="*/ 4 h 13"/>
                  <a:gd name="T90" fmla="*/ 6 w 8"/>
                  <a:gd name="T91" fmla="*/ 5 h 13"/>
                  <a:gd name="T92" fmla="*/ 6 w 8"/>
                  <a:gd name="T93" fmla="*/ 5 h 13"/>
                  <a:gd name="T94" fmla="*/ 6 w 8"/>
                  <a:gd name="T95" fmla="*/ 7 h 13"/>
                  <a:gd name="T96" fmla="*/ 8 w 8"/>
                  <a:gd name="T97" fmla="*/ 7 h 13"/>
                  <a:gd name="T98" fmla="*/ 8 w 8"/>
                  <a:gd name="T99" fmla="*/ 7 h 13"/>
                  <a:gd name="T100" fmla="*/ 8 w 8"/>
                  <a:gd name="T101" fmla="*/ 9 h 13"/>
                  <a:gd name="T102" fmla="*/ 8 w 8"/>
                  <a:gd name="T103" fmla="*/ 11 h 13"/>
                  <a:gd name="T104" fmla="*/ 6 w 8"/>
                  <a:gd name="T105" fmla="*/ 11 h 13"/>
                  <a:gd name="T106" fmla="*/ 6 w 8"/>
                  <a:gd name="T107" fmla="*/ 11 h 13"/>
                  <a:gd name="T108" fmla="*/ 6 w 8"/>
                  <a:gd name="T109" fmla="*/ 13 h 13"/>
                  <a:gd name="T110" fmla="*/ 6 w 8"/>
                  <a:gd name="T111" fmla="*/ 13 h 13"/>
                  <a:gd name="T112" fmla="*/ 6 w 8"/>
                  <a:gd name="T113" fmla="*/ 13 h 13"/>
                  <a:gd name="T114" fmla="*/ 6 w 8"/>
                  <a:gd name="T115" fmla="*/ 13 h 13"/>
                  <a:gd name="T116" fmla="*/ 4 w 8"/>
                  <a:gd name="T117" fmla="*/ 13 h 13"/>
                  <a:gd name="T118" fmla="*/ 4 w 8"/>
                  <a:gd name="T1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 h="13">
                    <a:moveTo>
                      <a:pt x="4" y="13"/>
                    </a:moveTo>
                    <a:lnTo>
                      <a:pt x="4" y="13"/>
                    </a:lnTo>
                    <a:lnTo>
                      <a:pt x="4" y="13"/>
                    </a:lnTo>
                    <a:lnTo>
                      <a:pt x="2" y="13"/>
                    </a:lnTo>
                    <a:lnTo>
                      <a:pt x="2" y="13"/>
                    </a:lnTo>
                    <a:lnTo>
                      <a:pt x="2" y="13"/>
                    </a:lnTo>
                    <a:lnTo>
                      <a:pt x="2" y="13"/>
                    </a:lnTo>
                    <a:lnTo>
                      <a:pt x="0" y="11"/>
                    </a:lnTo>
                    <a:lnTo>
                      <a:pt x="2" y="11"/>
                    </a:lnTo>
                    <a:lnTo>
                      <a:pt x="2" y="11"/>
                    </a:lnTo>
                    <a:lnTo>
                      <a:pt x="2" y="11"/>
                    </a:lnTo>
                    <a:lnTo>
                      <a:pt x="2" y="11"/>
                    </a:lnTo>
                    <a:lnTo>
                      <a:pt x="2" y="9"/>
                    </a:lnTo>
                    <a:lnTo>
                      <a:pt x="0" y="9"/>
                    </a:lnTo>
                    <a:lnTo>
                      <a:pt x="0" y="9"/>
                    </a:lnTo>
                    <a:lnTo>
                      <a:pt x="0" y="9"/>
                    </a:lnTo>
                    <a:lnTo>
                      <a:pt x="0" y="9"/>
                    </a:lnTo>
                    <a:lnTo>
                      <a:pt x="0" y="9"/>
                    </a:lnTo>
                    <a:lnTo>
                      <a:pt x="0" y="9"/>
                    </a:lnTo>
                    <a:lnTo>
                      <a:pt x="0" y="9"/>
                    </a:lnTo>
                    <a:lnTo>
                      <a:pt x="0" y="7"/>
                    </a:lnTo>
                    <a:lnTo>
                      <a:pt x="0" y="7"/>
                    </a:lnTo>
                    <a:lnTo>
                      <a:pt x="0" y="7"/>
                    </a:lnTo>
                    <a:lnTo>
                      <a:pt x="0" y="7"/>
                    </a:lnTo>
                    <a:lnTo>
                      <a:pt x="0" y="7"/>
                    </a:lnTo>
                    <a:lnTo>
                      <a:pt x="0" y="7"/>
                    </a:lnTo>
                    <a:lnTo>
                      <a:pt x="0" y="7"/>
                    </a:lnTo>
                    <a:lnTo>
                      <a:pt x="0" y="7"/>
                    </a:lnTo>
                    <a:lnTo>
                      <a:pt x="0" y="5"/>
                    </a:lnTo>
                    <a:lnTo>
                      <a:pt x="0" y="5"/>
                    </a:lnTo>
                    <a:lnTo>
                      <a:pt x="0" y="5"/>
                    </a:lnTo>
                    <a:lnTo>
                      <a:pt x="0" y="5"/>
                    </a:lnTo>
                    <a:lnTo>
                      <a:pt x="0" y="5"/>
                    </a:lnTo>
                    <a:lnTo>
                      <a:pt x="0" y="5"/>
                    </a:lnTo>
                    <a:lnTo>
                      <a:pt x="0" y="5"/>
                    </a:lnTo>
                    <a:lnTo>
                      <a:pt x="0" y="5"/>
                    </a:lnTo>
                    <a:lnTo>
                      <a:pt x="0" y="5"/>
                    </a:lnTo>
                    <a:lnTo>
                      <a:pt x="2" y="5"/>
                    </a:lnTo>
                    <a:lnTo>
                      <a:pt x="2" y="5"/>
                    </a:lnTo>
                    <a:lnTo>
                      <a:pt x="2" y="5"/>
                    </a:lnTo>
                    <a:lnTo>
                      <a:pt x="2" y="5"/>
                    </a:lnTo>
                    <a:lnTo>
                      <a:pt x="2" y="5"/>
                    </a:lnTo>
                    <a:lnTo>
                      <a:pt x="2" y="4"/>
                    </a:lnTo>
                    <a:lnTo>
                      <a:pt x="2" y="4"/>
                    </a:lnTo>
                    <a:lnTo>
                      <a:pt x="2" y="4"/>
                    </a:lnTo>
                    <a:lnTo>
                      <a:pt x="2" y="4"/>
                    </a:lnTo>
                    <a:lnTo>
                      <a:pt x="2" y="4"/>
                    </a:lnTo>
                    <a:lnTo>
                      <a:pt x="2" y="4"/>
                    </a:lnTo>
                    <a:lnTo>
                      <a:pt x="0" y="4"/>
                    </a:lnTo>
                    <a:lnTo>
                      <a:pt x="0" y="4"/>
                    </a:lnTo>
                    <a:lnTo>
                      <a:pt x="0" y="4"/>
                    </a:lnTo>
                    <a:lnTo>
                      <a:pt x="0"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4" y="0"/>
                    </a:lnTo>
                    <a:lnTo>
                      <a:pt x="4" y="0"/>
                    </a:lnTo>
                    <a:lnTo>
                      <a:pt x="4" y="0"/>
                    </a:lnTo>
                    <a:lnTo>
                      <a:pt x="6" y="0"/>
                    </a:lnTo>
                    <a:lnTo>
                      <a:pt x="6" y="0"/>
                    </a:lnTo>
                    <a:lnTo>
                      <a:pt x="6" y="0"/>
                    </a:lnTo>
                    <a:lnTo>
                      <a:pt x="6" y="0"/>
                    </a:lnTo>
                    <a:lnTo>
                      <a:pt x="6" y="0"/>
                    </a:lnTo>
                    <a:lnTo>
                      <a:pt x="6" y="0"/>
                    </a:lnTo>
                    <a:lnTo>
                      <a:pt x="6" y="0"/>
                    </a:lnTo>
                    <a:lnTo>
                      <a:pt x="6" y="0"/>
                    </a:lnTo>
                    <a:lnTo>
                      <a:pt x="6" y="0"/>
                    </a:lnTo>
                    <a:lnTo>
                      <a:pt x="6" y="0"/>
                    </a:lnTo>
                    <a:lnTo>
                      <a:pt x="6" y="2"/>
                    </a:lnTo>
                    <a:lnTo>
                      <a:pt x="6" y="2"/>
                    </a:lnTo>
                    <a:lnTo>
                      <a:pt x="6" y="2"/>
                    </a:lnTo>
                    <a:lnTo>
                      <a:pt x="6" y="2"/>
                    </a:lnTo>
                    <a:lnTo>
                      <a:pt x="6" y="2"/>
                    </a:lnTo>
                    <a:lnTo>
                      <a:pt x="6" y="2"/>
                    </a:lnTo>
                    <a:lnTo>
                      <a:pt x="8" y="2"/>
                    </a:lnTo>
                    <a:lnTo>
                      <a:pt x="8" y="2"/>
                    </a:lnTo>
                    <a:lnTo>
                      <a:pt x="8" y="2"/>
                    </a:lnTo>
                    <a:lnTo>
                      <a:pt x="8" y="2"/>
                    </a:lnTo>
                    <a:lnTo>
                      <a:pt x="8" y="2"/>
                    </a:lnTo>
                    <a:lnTo>
                      <a:pt x="8" y="2"/>
                    </a:lnTo>
                    <a:lnTo>
                      <a:pt x="8" y="2"/>
                    </a:lnTo>
                    <a:lnTo>
                      <a:pt x="8" y="4"/>
                    </a:lnTo>
                    <a:lnTo>
                      <a:pt x="8" y="4"/>
                    </a:lnTo>
                    <a:lnTo>
                      <a:pt x="8" y="4"/>
                    </a:lnTo>
                    <a:lnTo>
                      <a:pt x="8" y="2"/>
                    </a:lnTo>
                    <a:lnTo>
                      <a:pt x="8" y="2"/>
                    </a:lnTo>
                    <a:lnTo>
                      <a:pt x="8" y="2"/>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6" y="4"/>
                    </a:lnTo>
                    <a:lnTo>
                      <a:pt x="6" y="4"/>
                    </a:lnTo>
                    <a:lnTo>
                      <a:pt x="8" y="4"/>
                    </a:lnTo>
                    <a:lnTo>
                      <a:pt x="8" y="4"/>
                    </a:lnTo>
                    <a:lnTo>
                      <a:pt x="8" y="4"/>
                    </a:lnTo>
                    <a:lnTo>
                      <a:pt x="8" y="4"/>
                    </a:lnTo>
                    <a:lnTo>
                      <a:pt x="8" y="4"/>
                    </a:lnTo>
                    <a:lnTo>
                      <a:pt x="6" y="4"/>
                    </a:lnTo>
                    <a:lnTo>
                      <a:pt x="6" y="4"/>
                    </a:lnTo>
                    <a:lnTo>
                      <a:pt x="6" y="4"/>
                    </a:lnTo>
                    <a:lnTo>
                      <a:pt x="6" y="4"/>
                    </a:lnTo>
                    <a:lnTo>
                      <a:pt x="6" y="4"/>
                    </a:lnTo>
                    <a:lnTo>
                      <a:pt x="6" y="4"/>
                    </a:lnTo>
                    <a:lnTo>
                      <a:pt x="6" y="4"/>
                    </a:lnTo>
                    <a:lnTo>
                      <a:pt x="6" y="5"/>
                    </a:lnTo>
                    <a:lnTo>
                      <a:pt x="6" y="5"/>
                    </a:lnTo>
                    <a:lnTo>
                      <a:pt x="6" y="5"/>
                    </a:lnTo>
                    <a:lnTo>
                      <a:pt x="6" y="5"/>
                    </a:lnTo>
                    <a:lnTo>
                      <a:pt x="6" y="5"/>
                    </a:lnTo>
                    <a:lnTo>
                      <a:pt x="6" y="5"/>
                    </a:lnTo>
                    <a:lnTo>
                      <a:pt x="6" y="5"/>
                    </a:lnTo>
                    <a:lnTo>
                      <a:pt x="6" y="5"/>
                    </a:lnTo>
                    <a:lnTo>
                      <a:pt x="6" y="7"/>
                    </a:lnTo>
                    <a:lnTo>
                      <a:pt x="6" y="7"/>
                    </a:lnTo>
                    <a:lnTo>
                      <a:pt x="6" y="7"/>
                    </a:lnTo>
                    <a:lnTo>
                      <a:pt x="8" y="7"/>
                    </a:lnTo>
                    <a:lnTo>
                      <a:pt x="8" y="7"/>
                    </a:lnTo>
                    <a:lnTo>
                      <a:pt x="8" y="7"/>
                    </a:lnTo>
                    <a:lnTo>
                      <a:pt x="8" y="7"/>
                    </a:lnTo>
                    <a:lnTo>
                      <a:pt x="8" y="7"/>
                    </a:lnTo>
                    <a:lnTo>
                      <a:pt x="8" y="7"/>
                    </a:lnTo>
                    <a:lnTo>
                      <a:pt x="8" y="7"/>
                    </a:lnTo>
                    <a:lnTo>
                      <a:pt x="8" y="9"/>
                    </a:lnTo>
                    <a:lnTo>
                      <a:pt x="8" y="9"/>
                    </a:lnTo>
                    <a:lnTo>
                      <a:pt x="8" y="9"/>
                    </a:lnTo>
                    <a:lnTo>
                      <a:pt x="8" y="9"/>
                    </a:lnTo>
                    <a:lnTo>
                      <a:pt x="8" y="9"/>
                    </a:lnTo>
                    <a:lnTo>
                      <a:pt x="8" y="11"/>
                    </a:lnTo>
                    <a:lnTo>
                      <a:pt x="8" y="11"/>
                    </a:lnTo>
                    <a:lnTo>
                      <a:pt x="8" y="11"/>
                    </a:lnTo>
                    <a:lnTo>
                      <a:pt x="6" y="11"/>
                    </a:lnTo>
                    <a:lnTo>
                      <a:pt x="6" y="11"/>
                    </a:lnTo>
                    <a:lnTo>
                      <a:pt x="6" y="11"/>
                    </a:lnTo>
                    <a:lnTo>
                      <a:pt x="6" y="11"/>
                    </a:lnTo>
                    <a:lnTo>
                      <a:pt x="6" y="11"/>
                    </a:lnTo>
                    <a:lnTo>
                      <a:pt x="6" y="11"/>
                    </a:lnTo>
                    <a:lnTo>
                      <a:pt x="6" y="11"/>
                    </a:lnTo>
                    <a:lnTo>
                      <a:pt x="6" y="11"/>
                    </a:lnTo>
                    <a:lnTo>
                      <a:pt x="6" y="13"/>
                    </a:lnTo>
                    <a:lnTo>
                      <a:pt x="6" y="13"/>
                    </a:lnTo>
                    <a:lnTo>
                      <a:pt x="6" y="13"/>
                    </a:lnTo>
                    <a:lnTo>
                      <a:pt x="6" y="13"/>
                    </a:lnTo>
                    <a:lnTo>
                      <a:pt x="6" y="13"/>
                    </a:lnTo>
                    <a:lnTo>
                      <a:pt x="6" y="13"/>
                    </a:lnTo>
                    <a:lnTo>
                      <a:pt x="6" y="13"/>
                    </a:lnTo>
                    <a:lnTo>
                      <a:pt x="6" y="13"/>
                    </a:lnTo>
                    <a:lnTo>
                      <a:pt x="6" y="13"/>
                    </a:lnTo>
                    <a:lnTo>
                      <a:pt x="6" y="13"/>
                    </a:lnTo>
                    <a:lnTo>
                      <a:pt x="6" y="13"/>
                    </a:lnTo>
                    <a:lnTo>
                      <a:pt x="6" y="13"/>
                    </a:lnTo>
                    <a:lnTo>
                      <a:pt x="6" y="13"/>
                    </a:lnTo>
                    <a:lnTo>
                      <a:pt x="6" y="13"/>
                    </a:lnTo>
                    <a:lnTo>
                      <a:pt x="6" y="13"/>
                    </a:lnTo>
                    <a:lnTo>
                      <a:pt x="4" y="13"/>
                    </a:lnTo>
                    <a:lnTo>
                      <a:pt x="4" y="13"/>
                    </a:lnTo>
                    <a:lnTo>
                      <a:pt x="4" y="13"/>
                    </a:lnTo>
                    <a:lnTo>
                      <a:pt x="4" y="13"/>
                    </a:lnTo>
                    <a:lnTo>
                      <a:pt x="4" y="13"/>
                    </a:lnTo>
                    <a:lnTo>
                      <a:pt x="4" y="13"/>
                    </a:lnTo>
                    <a:lnTo>
                      <a:pt x="4" y="13"/>
                    </a:lnTo>
                    <a:lnTo>
                      <a:pt x="4" y="13"/>
                    </a:lnTo>
                    <a:lnTo>
                      <a:pt x="4" y="13"/>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1" name="Freeform 1586"/>
              <p:cNvSpPr>
                <a:spLocks noEditPoints="1"/>
              </p:cNvSpPr>
              <p:nvPr/>
            </p:nvSpPr>
            <p:spPr bwMode="gray">
              <a:xfrm>
                <a:off x="3861719" y="2209662"/>
                <a:ext cx="22227" cy="5798"/>
              </a:xfrm>
              <a:custGeom>
                <a:avLst/>
                <a:gdLst>
                  <a:gd name="T0" fmla="*/ 2 w 23"/>
                  <a:gd name="T1" fmla="*/ 4 h 6"/>
                  <a:gd name="T2" fmla="*/ 2 w 23"/>
                  <a:gd name="T3" fmla="*/ 4 h 6"/>
                  <a:gd name="T4" fmla="*/ 2 w 23"/>
                  <a:gd name="T5" fmla="*/ 4 h 6"/>
                  <a:gd name="T6" fmla="*/ 23 w 23"/>
                  <a:gd name="T7" fmla="*/ 4 h 6"/>
                  <a:gd name="T8" fmla="*/ 23 w 23"/>
                  <a:gd name="T9" fmla="*/ 4 h 6"/>
                  <a:gd name="T10" fmla="*/ 22 w 23"/>
                  <a:gd name="T11" fmla="*/ 4 h 6"/>
                  <a:gd name="T12" fmla="*/ 20 w 23"/>
                  <a:gd name="T13" fmla="*/ 4 h 6"/>
                  <a:gd name="T14" fmla="*/ 22 w 23"/>
                  <a:gd name="T15" fmla="*/ 4 h 6"/>
                  <a:gd name="T16" fmla="*/ 22 w 23"/>
                  <a:gd name="T17" fmla="*/ 4 h 6"/>
                  <a:gd name="T18" fmla="*/ 23 w 23"/>
                  <a:gd name="T19" fmla="*/ 2 h 6"/>
                  <a:gd name="T20" fmla="*/ 23 w 23"/>
                  <a:gd name="T21" fmla="*/ 2 h 6"/>
                  <a:gd name="T22" fmla="*/ 23 w 23"/>
                  <a:gd name="T23" fmla="*/ 2 h 6"/>
                  <a:gd name="T24" fmla="*/ 23 w 23"/>
                  <a:gd name="T25" fmla="*/ 2 h 6"/>
                  <a:gd name="T26" fmla="*/ 10 w 23"/>
                  <a:gd name="T27" fmla="*/ 0 h 6"/>
                  <a:gd name="T28" fmla="*/ 12 w 23"/>
                  <a:gd name="T29" fmla="*/ 0 h 6"/>
                  <a:gd name="T30" fmla="*/ 14 w 23"/>
                  <a:gd name="T31" fmla="*/ 0 h 6"/>
                  <a:gd name="T32" fmla="*/ 16 w 23"/>
                  <a:gd name="T33" fmla="*/ 0 h 6"/>
                  <a:gd name="T34" fmla="*/ 16 w 23"/>
                  <a:gd name="T35" fmla="*/ 0 h 6"/>
                  <a:gd name="T36" fmla="*/ 16 w 23"/>
                  <a:gd name="T37" fmla="*/ 0 h 6"/>
                  <a:gd name="T38" fmla="*/ 16 w 23"/>
                  <a:gd name="T39" fmla="*/ 0 h 6"/>
                  <a:gd name="T40" fmla="*/ 18 w 23"/>
                  <a:gd name="T41" fmla="*/ 0 h 6"/>
                  <a:gd name="T42" fmla="*/ 18 w 23"/>
                  <a:gd name="T43" fmla="*/ 0 h 6"/>
                  <a:gd name="T44" fmla="*/ 18 w 23"/>
                  <a:gd name="T45" fmla="*/ 0 h 6"/>
                  <a:gd name="T46" fmla="*/ 20 w 23"/>
                  <a:gd name="T47" fmla="*/ 0 h 6"/>
                  <a:gd name="T48" fmla="*/ 20 w 23"/>
                  <a:gd name="T49" fmla="*/ 0 h 6"/>
                  <a:gd name="T50" fmla="*/ 20 w 23"/>
                  <a:gd name="T51" fmla="*/ 2 h 6"/>
                  <a:gd name="T52" fmla="*/ 20 w 23"/>
                  <a:gd name="T53" fmla="*/ 0 h 6"/>
                  <a:gd name="T54" fmla="*/ 20 w 23"/>
                  <a:gd name="T55" fmla="*/ 2 h 6"/>
                  <a:gd name="T56" fmla="*/ 20 w 23"/>
                  <a:gd name="T57" fmla="*/ 2 h 6"/>
                  <a:gd name="T58" fmla="*/ 20 w 23"/>
                  <a:gd name="T59" fmla="*/ 2 h 6"/>
                  <a:gd name="T60" fmla="*/ 20 w 23"/>
                  <a:gd name="T61" fmla="*/ 2 h 6"/>
                  <a:gd name="T62" fmla="*/ 20 w 23"/>
                  <a:gd name="T63" fmla="*/ 2 h 6"/>
                  <a:gd name="T64" fmla="*/ 18 w 23"/>
                  <a:gd name="T65" fmla="*/ 4 h 6"/>
                  <a:gd name="T66" fmla="*/ 18 w 23"/>
                  <a:gd name="T67" fmla="*/ 4 h 6"/>
                  <a:gd name="T68" fmla="*/ 18 w 23"/>
                  <a:gd name="T69" fmla="*/ 4 h 6"/>
                  <a:gd name="T70" fmla="*/ 16 w 23"/>
                  <a:gd name="T71" fmla="*/ 6 h 6"/>
                  <a:gd name="T72" fmla="*/ 16 w 23"/>
                  <a:gd name="T73" fmla="*/ 6 h 6"/>
                  <a:gd name="T74" fmla="*/ 16 w 23"/>
                  <a:gd name="T75" fmla="*/ 4 h 6"/>
                  <a:gd name="T76" fmla="*/ 14 w 23"/>
                  <a:gd name="T77" fmla="*/ 4 h 6"/>
                  <a:gd name="T78" fmla="*/ 14 w 23"/>
                  <a:gd name="T79" fmla="*/ 4 h 6"/>
                  <a:gd name="T80" fmla="*/ 14 w 23"/>
                  <a:gd name="T81" fmla="*/ 4 h 6"/>
                  <a:gd name="T82" fmla="*/ 14 w 23"/>
                  <a:gd name="T83" fmla="*/ 4 h 6"/>
                  <a:gd name="T84" fmla="*/ 12 w 23"/>
                  <a:gd name="T85" fmla="*/ 4 h 6"/>
                  <a:gd name="T86" fmla="*/ 12 w 23"/>
                  <a:gd name="T87" fmla="*/ 4 h 6"/>
                  <a:gd name="T88" fmla="*/ 10 w 23"/>
                  <a:gd name="T89" fmla="*/ 4 h 6"/>
                  <a:gd name="T90" fmla="*/ 10 w 23"/>
                  <a:gd name="T91" fmla="*/ 4 h 6"/>
                  <a:gd name="T92" fmla="*/ 10 w 23"/>
                  <a:gd name="T93" fmla="*/ 4 h 6"/>
                  <a:gd name="T94" fmla="*/ 10 w 23"/>
                  <a:gd name="T95" fmla="*/ 4 h 6"/>
                  <a:gd name="T96" fmla="*/ 8 w 23"/>
                  <a:gd name="T97" fmla="*/ 4 h 6"/>
                  <a:gd name="T98" fmla="*/ 8 w 23"/>
                  <a:gd name="T99" fmla="*/ 4 h 6"/>
                  <a:gd name="T100" fmla="*/ 8 w 23"/>
                  <a:gd name="T101" fmla="*/ 4 h 6"/>
                  <a:gd name="T102" fmla="*/ 8 w 23"/>
                  <a:gd name="T103" fmla="*/ 4 h 6"/>
                  <a:gd name="T104" fmla="*/ 8 w 23"/>
                  <a:gd name="T105" fmla="*/ 4 h 6"/>
                  <a:gd name="T106" fmla="*/ 8 w 23"/>
                  <a:gd name="T107" fmla="*/ 4 h 6"/>
                  <a:gd name="T108" fmla="*/ 8 w 23"/>
                  <a:gd name="T109" fmla="*/ 4 h 6"/>
                  <a:gd name="T110" fmla="*/ 8 w 23"/>
                  <a:gd name="T111" fmla="*/ 2 h 6"/>
                  <a:gd name="T112" fmla="*/ 8 w 23"/>
                  <a:gd name="T113" fmla="*/ 2 h 6"/>
                  <a:gd name="T114" fmla="*/ 6 w 23"/>
                  <a:gd name="T115" fmla="*/ 2 h 6"/>
                  <a:gd name="T116" fmla="*/ 8 w 23"/>
                  <a:gd name="T117" fmla="*/ 0 h 6"/>
                  <a:gd name="T118" fmla="*/ 8 w 23"/>
                  <a:gd name="T1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6">
                    <a:moveTo>
                      <a:pt x="2" y="4"/>
                    </a:moveTo>
                    <a:lnTo>
                      <a:pt x="2" y="4"/>
                    </a:lnTo>
                    <a:lnTo>
                      <a:pt x="2" y="4"/>
                    </a:lnTo>
                    <a:lnTo>
                      <a:pt x="2" y="4"/>
                    </a:lnTo>
                    <a:lnTo>
                      <a:pt x="2" y="4"/>
                    </a:lnTo>
                    <a:lnTo>
                      <a:pt x="0" y="4"/>
                    </a:lnTo>
                    <a:lnTo>
                      <a:pt x="0" y="4"/>
                    </a:lnTo>
                    <a:lnTo>
                      <a:pt x="0" y="4"/>
                    </a:lnTo>
                    <a:lnTo>
                      <a:pt x="0" y="4"/>
                    </a:lnTo>
                    <a:lnTo>
                      <a:pt x="2" y="4"/>
                    </a:lnTo>
                    <a:lnTo>
                      <a:pt x="2" y="4"/>
                    </a:lnTo>
                    <a:lnTo>
                      <a:pt x="2" y="4"/>
                    </a:lnTo>
                    <a:lnTo>
                      <a:pt x="2" y="4"/>
                    </a:lnTo>
                    <a:lnTo>
                      <a:pt x="2" y="4"/>
                    </a:lnTo>
                    <a:lnTo>
                      <a:pt x="2" y="4"/>
                    </a:lnTo>
                    <a:lnTo>
                      <a:pt x="2" y="4"/>
                    </a:lnTo>
                    <a:lnTo>
                      <a:pt x="2" y="4"/>
                    </a:lnTo>
                    <a:lnTo>
                      <a:pt x="2" y="4"/>
                    </a:lnTo>
                    <a:lnTo>
                      <a:pt x="2" y="4"/>
                    </a:lnTo>
                    <a:close/>
                    <a:moveTo>
                      <a:pt x="23" y="4"/>
                    </a:moveTo>
                    <a:lnTo>
                      <a:pt x="23" y="4"/>
                    </a:lnTo>
                    <a:lnTo>
                      <a:pt x="23" y="4"/>
                    </a:lnTo>
                    <a:lnTo>
                      <a:pt x="23" y="4"/>
                    </a:lnTo>
                    <a:lnTo>
                      <a:pt x="23" y="4"/>
                    </a:lnTo>
                    <a:lnTo>
                      <a:pt x="23" y="4"/>
                    </a:lnTo>
                    <a:lnTo>
                      <a:pt x="22" y="4"/>
                    </a:lnTo>
                    <a:lnTo>
                      <a:pt x="22" y="4"/>
                    </a:lnTo>
                    <a:lnTo>
                      <a:pt x="22" y="4"/>
                    </a:lnTo>
                    <a:lnTo>
                      <a:pt x="22" y="4"/>
                    </a:lnTo>
                    <a:lnTo>
                      <a:pt x="22" y="4"/>
                    </a:lnTo>
                    <a:lnTo>
                      <a:pt x="22" y="4"/>
                    </a:lnTo>
                    <a:lnTo>
                      <a:pt x="22" y="4"/>
                    </a:lnTo>
                    <a:lnTo>
                      <a:pt x="22" y="4"/>
                    </a:lnTo>
                    <a:lnTo>
                      <a:pt x="22" y="4"/>
                    </a:lnTo>
                    <a:lnTo>
                      <a:pt x="20" y="4"/>
                    </a:lnTo>
                    <a:lnTo>
                      <a:pt x="22" y="4"/>
                    </a:lnTo>
                    <a:lnTo>
                      <a:pt x="22" y="4"/>
                    </a:lnTo>
                    <a:lnTo>
                      <a:pt x="22" y="4"/>
                    </a:lnTo>
                    <a:lnTo>
                      <a:pt x="22" y="4"/>
                    </a:lnTo>
                    <a:lnTo>
                      <a:pt x="22" y="4"/>
                    </a:lnTo>
                    <a:lnTo>
                      <a:pt x="22" y="4"/>
                    </a:lnTo>
                    <a:lnTo>
                      <a:pt x="22" y="4"/>
                    </a:lnTo>
                    <a:lnTo>
                      <a:pt x="22" y="2"/>
                    </a:lnTo>
                    <a:lnTo>
                      <a:pt x="22" y="2"/>
                    </a:lnTo>
                    <a:lnTo>
                      <a:pt x="22" y="4"/>
                    </a:lnTo>
                    <a:lnTo>
                      <a:pt x="23" y="4"/>
                    </a:lnTo>
                    <a:lnTo>
                      <a:pt x="23" y="4"/>
                    </a:lnTo>
                    <a:lnTo>
                      <a:pt x="23" y="4"/>
                    </a:lnTo>
                    <a:close/>
                    <a:moveTo>
                      <a:pt x="23" y="2"/>
                    </a:move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close/>
                    <a:moveTo>
                      <a:pt x="8" y="0"/>
                    </a:moveTo>
                    <a:lnTo>
                      <a:pt x="10" y="0"/>
                    </a:lnTo>
                    <a:lnTo>
                      <a:pt x="10" y="0"/>
                    </a:lnTo>
                    <a:lnTo>
                      <a:pt x="10" y="0"/>
                    </a:lnTo>
                    <a:lnTo>
                      <a:pt x="10" y="0"/>
                    </a:lnTo>
                    <a:lnTo>
                      <a:pt x="12" y="0"/>
                    </a:lnTo>
                    <a:lnTo>
                      <a:pt x="12" y="0"/>
                    </a:lnTo>
                    <a:lnTo>
                      <a:pt x="12" y="0"/>
                    </a:lnTo>
                    <a:lnTo>
                      <a:pt x="12" y="0"/>
                    </a:lnTo>
                    <a:lnTo>
                      <a:pt x="12" y="0"/>
                    </a:lnTo>
                    <a:lnTo>
                      <a:pt x="12" y="0"/>
                    </a:lnTo>
                    <a:lnTo>
                      <a:pt x="14" y="0"/>
                    </a:lnTo>
                    <a:lnTo>
                      <a:pt x="14" y="0"/>
                    </a:lnTo>
                    <a:lnTo>
                      <a:pt x="14" y="0"/>
                    </a:lnTo>
                    <a:lnTo>
                      <a:pt x="14"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8" y="0"/>
                    </a:lnTo>
                    <a:lnTo>
                      <a:pt x="18" y="0"/>
                    </a:lnTo>
                    <a:lnTo>
                      <a:pt x="18" y="0"/>
                    </a:lnTo>
                    <a:lnTo>
                      <a:pt x="18" y="0"/>
                    </a:lnTo>
                    <a:lnTo>
                      <a:pt x="18" y="0"/>
                    </a:lnTo>
                    <a:lnTo>
                      <a:pt x="18" y="0"/>
                    </a:lnTo>
                    <a:lnTo>
                      <a:pt x="18" y="0"/>
                    </a:lnTo>
                    <a:lnTo>
                      <a:pt x="18" y="0"/>
                    </a:lnTo>
                    <a:lnTo>
                      <a:pt x="18" y="0"/>
                    </a:lnTo>
                    <a:lnTo>
                      <a:pt x="18" y="0"/>
                    </a:lnTo>
                    <a:lnTo>
                      <a:pt x="18" y="0"/>
                    </a:lnTo>
                    <a:lnTo>
                      <a:pt x="18" y="0"/>
                    </a:lnTo>
                    <a:lnTo>
                      <a:pt x="18"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2"/>
                    </a:lnTo>
                    <a:lnTo>
                      <a:pt x="20" y="2"/>
                    </a:lnTo>
                    <a:lnTo>
                      <a:pt x="20" y="2"/>
                    </a:lnTo>
                    <a:lnTo>
                      <a:pt x="20" y="0"/>
                    </a:lnTo>
                    <a:lnTo>
                      <a:pt x="20" y="0"/>
                    </a:lnTo>
                    <a:lnTo>
                      <a:pt x="20" y="0"/>
                    </a:lnTo>
                    <a:lnTo>
                      <a:pt x="20" y="0"/>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4"/>
                    </a:lnTo>
                    <a:lnTo>
                      <a:pt x="20" y="4"/>
                    </a:lnTo>
                    <a:lnTo>
                      <a:pt x="20" y="4"/>
                    </a:lnTo>
                    <a:lnTo>
                      <a:pt x="18" y="4"/>
                    </a:lnTo>
                    <a:lnTo>
                      <a:pt x="18" y="4"/>
                    </a:lnTo>
                    <a:lnTo>
                      <a:pt x="18" y="4"/>
                    </a:lnTo>
                    <a:lnTo>
                      <a:pt x="18" y="4"/>
                    </a:lnTo>
                    <a:lnTo>
                      <a:pt x="18" y="4"/>
                    </a:lnTo>
                    <a:lnTo>
                      <a:pt x="18" y="4"/>
                    </a:lnTo>
                    <a:lnTo>
                      <a:pt x="18" y="4"/>
                    </a:lnTo>
                    <a:lnTo>
                      <a:pt x="18" y="4"/>
                    </a:lnTo>
                    <a:lnTo>
                      <a:pt x="18" y="4"/>
                    </a:lnTo>
                    <a:lnTo>
                      <a:pt x="18" y="4"/>
                    </a:lnTo>
                    <a:lnTo>
                      <a:pt x="18" y="4"/>
                    </a:lnTo>
                    <a:lnTo>
                      <a:pt x="16" y="4"/>
                    </a:lnTo>
                    <a:lnTo>
                      <a:pt x="16" y="4"/>
                    </a:lnTo>
                    <a:lnTo>
                      <a:pt x="16" y="4"/>
                    </a:lnTo>
                    <a:lnTo>
                      <a:pt x="16" y="4"/>
                    </a:lnTo>
                    <a:lnTo>
                      <a:pt x="16" y="6"/>
                    </a:lnTo>
                    <a:lnTo>
                      <a:pt x="16" y="6"/>
                    </a:lnTo>
                    <a:lnTo>
                      <a:pt x="16" y="6"/>
                    </a:lnTo>
                    <a:lnTo>
                      <a:pt x="16" y="6"/>
                    </a:lnTo>
                    <a:lnTo>
                      <a:pt x="16" y="6"/>
                    </a:lnTo>
                    <a:lnTo>
                      <a:pt x="16" y="6"/>
                    </a:lnTo>
                    <a:lnTo>
                      <a:pt x="16" y="6"/>
                    </a:lnTo>
                    <a:lnTo>
                      <a:pt x="16" y="4"/>
                    </a:lnTo>
                    <a:lnTo>
                      <a:pt x="16" y="4"/>
                    </a:lnTo>
                    <a:lnTo>
                      <a:pt x="16" y="4"/>
                    </a:lnTo>
                    <a:lnTo>
                      <a:pt x="16" y="4"/>
                    </a:lnTo>
                    <a:lnTo>
                      <a:pt x="16" y="4"/>
                    </a:lnTo>
                    <a:lnTo>
                      <a:pt x="16" y="4"/>
                    </a:lnTo>
                    <a:lnTo>
                      <a:pt x="16" y="4"/>
                    </a:lnTo>
                    <a:lnTo>
                      <a:pt x="16" y="4"/>
                    </a:lnTo>
                    <a:lnTo>
                      <a:pt x="14" y="4"/>
                    </a:lnTo>
                    <a:lnTo>
                      <a:pt x="14" y="4"/>
                    </a:lnTo>
                    <a:lnTo>
                      <a:pt x="14" y="4"/>
                    </a:lnTo>
                    <a:lnTo>
                      <a:pt x="14" y="4"/>
                    </a:lnTo>
                    <a:lnTo>
                      <a:pt x="14" y="4"/>
                    </a:lnTo>
                    <a:lnTo>
                      <a:pt x="14" y="4"/>
                    </a:lnTo>
                    <a:lnTo>
                      <a:pt x="14" y="4"/>
                    </a:lnTo>
                    <a:lnTo>
                      <a:pt x="14" y="4"/>
                    </a:lnTo>
                    <a:lnTo>
                      <a:pt x="14" y="4"/>
                    </a:lnTo>
                    <a:lnTo>
                      <a:pt x="14" y="4"/>
                    </a:lnTo>
                    <a:lnTo>
                      <a:pt x="14" y="4"/>
                    </a:lnTo>
                    <a:lnTo>
                      <a:pt x="14" y="4"/>
                    </a:lnTo>
                    <a:lnTo>
                      <a:pt x="14" y="4"/>
                    </a:lnTo>
                    <a:lnTo>
                      <a:pt x="14" y="4"/>
                    </a:lnTo>
                    <a:lnTo>
                      <a:pt x="14" y="4"/>
                    </a:lnTo>
                    <a:lnTo>
                      <a:pt x="14" y="4"/>
                    </a:lnTo>
                    <a:lnTo>
                      <a:pt x="14"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6"/>
                    </a:lnTo>
                    <a:lnTo>
                      <a:pt x="10" y="6"/>
                    </a:lnTo>
                    <a:lnTo>
                      <a:pt x="10"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6"/>
                    </a:lnTo>
                    <a:lnTo>
                      <a:pt x="8" y="6"/>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2"/>
                    </a:lnTo>
                    <a:lnTo>
                      <a:pt x="8" y="2"/>
                    </a:lnTo>
                    <a:lnTo>
                      <a:pt x="8" y="2"/>
                    </a:lnTo>
                    <a:lnTo>
                      <a:pt x="8" y="2"/>
                    </a:lnTo>
                    <a:lnTo>
                      <a:pt x="8" y="2"/>
                    </a:lnTo>
                    <a:lnTo>
                      <a:pt x="8" y="2"/>
                    </a:lnTo>
                    <a:lnTo>
                      <a:pt x="8" y="2"/>
                    </a:lnTo>
                    <a:lnTo>
                      <a:pt x="8" y="2"/>
                    </a:lnTo>
                    <a:lnTo>
                      <a:pt x="6" y="2"/>
                    </a:lnTo>
                    <a:lnTo>
                      <a:pt x="6" y="2"/>
                    </a:lnTo>
                    <a:lnTo>
                      <a:pt x="6" y="2"/>
                    </a:lnTo>
                    <a:lnTo>
                      <a:pt x="6" y="2"/>
                    </a:lnTo>
                    <a:lnTo>
                      <a:pt x="6" y="2"/>
                    </a:lnTo>
                    <a:lnTo>
                      <a:pt x="6" y="2"/>
                    </a:lnTo>
                    <a:lnTo>
                      <a:pt x="6" y="2"/>
                    </a:lnTo>
                    <a:lnTo>
                      <a:pt x="6" y="0"/>
                    </a:lnTo>
                    <a:lnTo>
                      <a:pt x="8" y="0"/>
                    </a:lnTo>
                    <a:lnTo>
                      <a:pt x="8" y="0"/>
                    </a:lnTo>
                    <a:lnTo>
                      <a:pt x="8" y="0"/>
                    </a:lnTo>
                    <a:lnTo>
                      <a:pt x="8" y="0"/>
                    </a:lnTo>
                    <a:lnTo>
                      <a:pt x="8" y="0"/>
                    </a:lnTo>
                    <a:lnTo>
                      <a:pt x="8" y="0"/>
                    </a:lnTo>
                    <a:lnTo>
                      <a:pt x="8" y="0"/>
                    </a:lnTo>
                    <a:lnTo>
                      <a:pt x="8" y="0"/>
                    </a:lnTo>
                    <a:lnTo>
                      <a:pt x="8" y="0"/>
                    </a:lnTo>
                    <a:lnTo>
                      <a:pt x="8"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2" name="Freeform 1587"/>
              <p:cNvSpPr>
                <a:spLocks/>
              </p:cNvSpPr>
              <p:nvPr/>
            </p:nvSpPr>
            <p:spPr bwMode="gray">
              <a:xfrm>
                <a:off x="4530468" y="1953566"/>
                <a:ext cx="29958" cy="29958"/>
              </a:xfrm>
              <a:custGeom>
                <a:avLst/>
                <a:gdLst>
                  <a:gd name="T0" fmla="*/ 27 w 31"/>
                  <a:gd name="T1" fmla="*/ 4 h 31"/>
                  <a:gd name="T2" fmla="*/ 29 w 31"/>
                  <a:gd name="T3" fmla="*/ 6 h 31"/>
                  <a:gd name="T4" fmla="*/ 27 w 31"/>
                  <a:gd name="T5" fmla="*/ 8 h 31"/>
                  <a:gd name="T6" fmla="*/ 27 w 31"/>
                  <a:gd name="T7" fmla="*/ 12 h 31"/>
                  <a:gd name="T8" fmla="*/ 29 w 31"/>
                  <a:gd name="T9" fmla="*/ 14 h 31"/>
                  <a:gd name="T10" fmla="*/ 31 w 31"/>
                  <a:gd name="T11" fmla="*/ 16 h 31"/>
                  <a:gd name="T12" fmla="*/ 29 w 31"/>
                  <a:gd name="T13" fmla="*/ 18 h 31"/>
                  <a:gd name="T14" fmla="*/ 31 w 31"/>
                  <a:gd name="T15" fmla="*/ 20 h 31"/>
                  <a:gd name="T16" fmla="*/ 27 w 31"/>
                  <a:gd name="T17" fmla="*/ 20 h 31"/>
                  <a:gd name="T18" fmla="*/ 27 w 31"/>
                  <a:gd name="T19" fmla="*/ 20 h 31"/>
                  <a:gd name="T20" fmla="*/ 25 w 31"/>
                  <a:gd name="T21" fmla="*/ 22 h 31"/>
                  <a:gd name="T22" fmla="*/ 27 w 31"/>
                  <a:gd name="T23" fmla="*/ 24 h 31"/>
                  <a:gd name="T24" fmla="*/ 24 w 31"/>
                  <a:gd name="T25" fmla="*/ 24 h 31"/>
                  <a:gd name="T26" fmla="*/ 22 w 31"/>
                  <a:gd name="T27" fmla="*/ 27 h 31"/>
                  <a:gd name="T28" fmla="*/ 24 w 31"/>
                  <a:gd name="T29" fmla="*/ 29 h 31"/>
                  <a:gd name="T30" fmla="*/ 22 w 31"/>
                  <a:gd name="T31" fmla="*/ 31 h 31"/>
                  <a:gd name="T32" fmla="*/ 20 w 31"/>
                  <a:gd name="T33" fmla="*/ 29 h 31"/>
                  <a:gd name="T34" fmla="*/ 18 w 31"/>
                  <a:gd name="T35" fmla="*/ 27 h 31"/>
                  <a:gd name="T36" fmla="*/ 14 w 31"/>
                  <a:gd name="T37" fmla="*/ 27 h 31"/>
                  <a:gd name="T38" fmla="*/ 16 w 31"/>
                  <a:gd name="T39" fmla="*/ 26 h 31"/>
                  <a:gd name="T40" fmla="*/ 14 w 31"/>
                  <a:gd name="T41" fmla="*/ 24 h 31"/>
                  <a:gd name="T42" fmla="*/ 12 w 31"/>
                  <a:gd name="T43" fmla="*/ 22 h 31"/>
                  <a:gd name="T44" fmla="*/ 10 w 31"/>
                  <a:gd name="T45" fmla="*/ 20 h 31"/>
                  <a:gd name="T46" fmla="*/ 6 w 31"/>
                  <a:gd name="T47" fmla="*/ 16 h 31"/>
                  <a:gd name="T48" fmla="*/ 4 w 31"/>
                  <a:gd name="T49" fmla="*/ 14 h 31"/>
                  <a:gd name="T50" fmla="*/ 4 w 31"/>
                  <a:gd name="T51" fmla="*/ 10 h 31"/>
                  <a:gd name="T52" fmla="*/ 4 w 31"/>
                  <a:gd name="T53" fmla="*/ 10 h 31"/>
                  <a:gd name="T54" fmla="*/ 2 w 31"/>
                  <a:gd name="T55" fmla="*/ 8 h 31"/>
                  <a:gd name="T56" fmla="*/ 0 w 31"/>
                  <a:gd name="T57" fmla="*/ 6 h 31"/>
                  <a:gd name="T58" fmla="*/ 0 w 31"/>
                  <a:gd name="T59" fmla="*/ 6 h 31"/>
                  <a:gd name="T60" fmla="*/ 0 w 31"/>
                  <a:gd name="T61" fmla="*/ 2 h 31"/>
                  <a:gd name="T62" fmla="*/ 2 w 31"/>
                  <a:gd name="T63" fmla="*/ 0 h 31"/>
                  <a:gd name="T64" fmla="*/ 4 w 31"/>
                  <a:gd name="T65" fmla="*/ 4 h 31"/>
                  <a:gd name="T66" fmla="*/ 6 w 31"/>
                  <a:gd name="T67" fmla="*/ 2 h 31"/>
                  <a:gd name="T68" fmla="*/ 8 w 31"/>
                  <a:gd name="T69" fmla="*/ 2 h 31"/>
                  <a:gd name="T70" fmla="*/ 10 w 31"/>
                  <a:gd name="T71" fmla="*/ 0 h 31"/>
                  <a:gd name="T72" fmla="*/ 12 w 31"/>
                  <a:gd name="T73" fmla="*/ 2 h 31"/>
                  <a:gd name="T74" fmla="*/ 16 w 31"/>
                  <a:gd name="T75" fmla="*/ 2 h 31"/>
                  <a:gd name="T76" fmla="*/ 20 w 31"/>
                  <a:gd name="T77" fmla="*/ 2 h 31"/>
                  <a:gd name="T78" fmla="*/ 24 w 31"/>
                  <a:gd name="T79" fmla="*/ 2 h 31"/>
                  <a:gd name="T80" fmla="*/ 25 w 31"/>
                  <a:gd name="T81" fmla="*/ 4 h 31"/>
                  <a:gd name="T82" fmla="*/ 27 w 31"/>
                  <a:gd name="T83"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31">
                    <a:moveTo>
                      <a:pt x="27" y="6"/>
                    </a:moveTo>
                    <a:lnTo>
                      <a:pt x="27" y="4"/>
                    </a:lnTo>
                    <a:lnTo>
                      <a:pt x="29" y="4"/>
                    </a:lnTo>
                    <a:lnTo>
                      <a:pt x="29" y="6"/>
                    </a:lnTo>
                    <a:lnTo>
                      <a:pt x="29" y="8"/>
                    </a:lnTo>
                    <a:lnTo>
                      <a:pt x="27" y="8"/>
                    </a:lnTo>
                    <a:lnTo>
                      <a:pt x="27" y="10"/>
                    </a:lnTo>
                    <a:lnTo>
                      <a:pt x="27" y="12"/>
                    </a:lnTo>
                    <a:lnTo>
                      <a:pt x="29" y="12"/>
                    </a:lnTo>
                    <a:lnTo>
                      <a:pt x="29" y="14"/>
                    </a:lnTo>
                    <a:lnTo>
                      <a:pt x="31" y="14"/>
                    </a:lnTo>
                    <a:lnTo>
                      <a:pt x="31" y="16"/>
                    </a:lnTo>
                    <a:lnTo>
                      <a:pt x="29" y="16"/>
                    </a:lnTo>
                    <a:lnTo>
                      <a:pt x="29" y="18"/>
                    </a:lnTo>
                    <a:lnTo>
                      <a:pt x="31" y="18"/>
                    </a:lnTo>
                    <a:lnTo>
                      <a:pt x="31" y="20"/>
                    </a:lnTo>
                    <a:lnTo>
                      <a:pt x="29" y="20"/>
                    </a:lnTo>
                    <a:lnTo>
                      <a:pt x="27" y="20"/>
                    </a:lnTo>
                    <a:lnTo>
                      <a:pt x="27" y="22"/>
                    </a:lnTo>
                    <a:lnTo>
                      <a:pt x="27" y="20"/>
                    </a:lnTo>
                    <a:lnTo>
                      <a:pt x="25" y="20"/>
                    </a:lnTo>
                    <a:lnTo>
                      <a:pt x="25" y="22"/>
                    </a:lnTo>
                    <a:lnTo>
                      <a:pt x="27" y="22"/>
                    </a:lnTo>
                    <a:lnTo>
                      <a:pt x="27" y="24"/>
                    </a:lnTo>
                    <a:lnTo>
                      <a:pt x="25" y="24"/>
                    </a:lnTo>
                    <a:lnTo>
                      <a:pt x="24" y="24"/>
                    </a:lnTo>
                    <a:lnTo>
                      <a:pt x="24" y="26"/>
                    </a:lnTo>
                    <a:lnTo>
                      <a:pt x="22" y="27"/>
                    </a:lnTo>
                    <a:lnTo>
                      <a:pt x="22" y="29"/>
                    </a:lnTo>
                    <a:lnTo>
                      <a:pt x="24" y="29"/>
                    </a:lnTo>
                    <a:lnTo>
                      <a:pt x="24" y="31"/>
                    </a:lnTo>
                    <a:lnTo>
                      <a:pt x="22" y="31"/>
                    </a:lnTo>
                    <a:lnTo>
                      <a:pt x="20" y="31"/>
                    </a:lnTo>
                    <a:lnTo>
                      <a:pt x="20" y="29"/>
                    </a:lnTo>
                    <a:lnTo>
                      <a:pt x="18" y="29"/>
                    </a:lnTo>
                    <a:lnTo>
                      <a:pt x="18" y="27"/>
                    </a:lnTo>
                    <a:lnTo>
                      <a:pt x="16" y="27"/>
                    </a:lnTo>
                    <a:lnTo>
                      <a:pt x="14" y="27"/>
                    </a:lnTo>
                    <a:lnTo>
                      <a:pt x="16" y="27"/>
                    </a:lnTo>
                    <a:lnTo>
                      <a:pt x="16" y="26"/>
                    </a:lnTo>
                    <a:lnTo>
                      <a:pt x="14" y="26"/>
                    </a:lnTo>
                    <a:lnTo>
                      <a:pt x="14" y="24"/>
                    </a:lnTo>
                    <a:lnTo>
                      <a:pt x="12" y="24"/>
                    </a:lnTo>
                    <a:lnTo>
                      <a:pt x="12" y="22"/>
                    </a:lnTo>
                    <a:lnTo>
                      <a:pt x="10" y="22"/>
                    </a:lnTo>
                    <a:lnTo>
                      <a:pt x="10" y="20"/>
                    </a:lnTo>
                    <a:lnTo>
                      <a:pt x="8" y="18"/>
                    </a:lnTo>
                    <a:lnTo>
                      <a:pt x="6" y="16"/>
                    </a:lnTo>
                    <a:lnTo>
                      <a:pt x="6" y="14"/>
                    </a:lnTo>
                    <a:lnTo>
                      <a:pt x="4" y="14"/>
                    </a:lnTo>
                    <a:lnTo>
                      <a:pt x="4" y="12"/>
                    </a:lnTo>
                    <a:lnTo>
                      <a:pt x="4" y="10"/>
                    </a:lnTo>
                    <a:lnTo>
                      <a:pt x="2" y="10"/>
                    </a:lnTo>
                    <a:lnTo>
                      <a:pt x="4" y="10"/>
                    </a:lnTo>
                    <a:lnTo>
                      <a:pt x="2" y="10"/>
                    </a:lnTo>
                    <a:lnTo>
                      <a:pt x="2" y="8"/>
                    </a:lnTo>
                    <a:lnTo>
                      <a:pt x="0" y="8"/>
                    </a:lnTo>
                    <a:lnTo>
                      <a:pt x="0" y="6"/>
                    </a:lnTo>
                    <a:lnTo>
                      <a:pt x="0" y="8"/>
                    </a:lnTo>
                    <a:lnTo>
                      <a:pt x="0" y="6"/>
                    </a:lnTo>
                    <a:lnTo>
                      <a:pt x="0" y="4"/>
                    </a:lnTo>
                    <a:lnTo>
                      <a:pt x="0" y="2"/>
                    </a:lnTo>
                    <a:lnTo>
                      <a:pt x="0" y="0"/>
                    </a:lnTo>
                    <a:lnTo>
                      <a:pt x="2" y="0"/>
                    </a:lnTo>
                    <a:lnTo>
                      <a:pt x="2" y="2"/>
                    </a:lnTo>
                    <a:lnTo>
                      <a:pt x="4" y="4"/>
                    </a:lnTo>
                    <a:lnTo>
                      <a:pt x="4" y="2"/>
                    </a:lnTo>
                    <a:lnTo>
                      <a:pt x="6" y="2"/>
                    </a:lnTo>
                    <a:lnTo>
                      <a:pt x="6" y="0"/>
                    </a:lnTo>
                    <a:lnTo>
                      <a:pt x="8" y="2"/>
                    </a:lnTo>
                    <a:lnTo>
                      <a:pt x="8" y="0"/>
                    </a:lnTo>
                    <a:lnTo>
                      <a:pt x="10" y="0"/>
                    </a:lnTo>
                    <a:lnTo>
                      <a:pt x="10" y="2"/>
                    </a:lnTo>
                    <a:lnTo>
                      <a:pt x="12" y="2"/>
                    </a:lnTo>
                    <a:lnTo>
                      <a:pt x="14" y="2"/>
                    </a:lnTo>
                    <a:lnTo>
                      <a:pt x="16" y="2"/>
                    </a:lnTo>
                    <a:lnTo>
                      <a:pt x="18" y="2"/>
                    </a:lnTo>
                    <a:lnTo>
                      <a:pt x="20" y="2"/>
                    </a:lnTo>
                    <a:lnTo>
                      <a:pt x="22" y="2"/>
                    </a:lnTo>
                    <a:lnTo>
                      <a:pt x="24" y="2"/>
                    </a:lnTo>
                    <a:lnTo>
                      <a:pt x="24" y="4"/>
                    </a:lnTo>
                    <a:lnTo>
                      <a:pt x="25" y="4"/>
                    </a:lnTo>
                    <a:lnTo>
                      <a:pt x="25" y="6"/>
                    </a:lnTo>
                    <a:lnTo>
                      <a:pt x="27" y="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3" name="Freeform 1588"/>
              <p:cNvSpPr>
                <a:spLocks/>
              </p:cNvSpPr>
              <p:nvPr/>
            </p:nvSpPr>
            <p:spPr bwMode="gray">
              <a:xfrm>
                <a:off x="4635806" y="2369119"/>
                <a:ext cx="14496" cy="12563"/>
              </a:xfrm>
              <a:custGeom>
                <a:avLst/>
                <a:gdLst>
                  <a:gd name="T0" fmla="*/ 13 w 15"/>
                  <a:gd name="T1" fmla="*/ 0 h 13"/>
                  <a:gd name="T2" fmla="*/ 13 w 15"/>
                  <a:gd name="T3" fmla="*/ 0 h 13"/>
                  <a:gd name="T4" fmla="*/ 13 w 15"/>
                  <a:gd name="T5" fmla="*/ 2 h 13"/>
                  <a:gd name="T6" fmla="*/ 13 w 15"/>
                  <a:gd name="T7" fmla="*/ 2 h 13"/>
                  <a:gd name="T8" fmla="*/ 15 w 15"/>
                  <a:gd name="T9" fmla="*/ 2 h 13"/>
                  <a:gd name="T10" fmla="*/ 15 w 15"/>
                  <a:gd name="T11" fmla="*/ 4 h 13"/>
                  <a:gd name="T12" fmla="*/ 15 w 15"/>
                  <a:gd name="T13" fmla="*/ 4 h 13"/>
                  <a:gd name="T14" fmla="*/ 15 w 15"/>
                  <a:gd name="T15" fmla="*/ 5 h 13"/>
                  <a:gd name="T16" fmla="*/ 15 w 15"/>
                  <a:gd name="T17" fmla="*/ 7 h 13"/>
                  <a:gd name="T18" fmla="*/ 15 w 15"/>
                  <a:gd name="T19" fmla="*/ 7 h 13"/>
                  <a:gd name="T20" fmla="*/ 15 w 15"/>
                  <a:gd name="T21" fmla="*/ 9 h 13"/>
                  <a:gd name="T22" fmla="*/ 15 w 15"/>
                  <a:gd name="T23" fmla="*/ 11 h 13"/>
                  <a:gd name="T24" fmla="*/ 13 w 15"/>
                  <a:gd name="T25" fmla="*/ 11 h 13"/>
                  <a:gd name="T26" fmla="*/ 11 w 15"/>
                  <a:gd name="T27" fmla="*/ 9 h 13"/>
                  <a:gd name="T28" fmla="*/ 11 w 15"/>
                  <a:gd name="T29" fmla="*/ 9 h 13"/>
                  <a:gd name="T30" fmla="*/ 11 w 15"/>
                  <a:gd name="T31" fmla="*/ 9 h 13"/>
                  <a:gd name="T32" fmla="*/ 9 w 15"/>
                  <a:gd name="T33" fmla="*/ 9 h 13"/>
                  <a:gd name="T34" fmla="*/ 9 w 15"/>
                  <a:gd name="T35" fmla="*/ 9 h 13"/>
                  <a:gd name="T36" fmla="*/ 7 w 15"/>
                  <a:gd name="T37" fmla="*/ 9 h 13"/>
                  <a:gd name="T38" fmla="*/ 7 w 15"/>
                  <a:gd name="T39" fmla="*/ 11 h 13"/>
                  <a:gd name="T40" fmla="*/ 7 w 15"/>
                  <a:gd name="T41" fmla="*/ 13 h 13"/>
                  <a:gd name="T42" fmla="*/ 5 w 15"/>
                  <a:gd name="T43" fmla="*/ 13 h 13"/>
                  <a:gd name="T44" fmla="*/ 5 w 15"/>
                  <a:gd name="T45" fmla="*/ 13 h 13"/>
                  <a:gd name="T46" fmla="*/ 5 w 15"/>
                  <a:gd name="T47" fmla="*/ 13 h 13"/>
                  <a:gd name="T48" fmla="*/ 3 w 15"/>
                  <a:gd name="T49" fmla="*/ 13 h 13"/>
                  <a:gd name="T50" fmla="*/ 3 w 15"/>
                  <a:gd name="T51" fmla="*/ 13 h 13"/>
                  <a:gd name="T52" fmla="*/ 3 w 15"/>
                  <a:gd name="T53" fmla="*/ 13 h 13"/>
                  <a:gd name="T54" fmla="*/ 2 w 15"/>
                  <a:gd name="T55" fmla="*/ 11 h 13"/>
                  <a:gd name="T56" fmla="*/ 0 w 15"/>
                  <a:gd name="T57" fmla="*/ 13 h 13"/>
                  <a:gd name="T58" fmla="*/ 0 w 15"/>
                  <a:gd name="T59" fmla="*/ 11 h 13"/>
                  <a:gd name="T60" fmla="*/ 0 w 15"/>
                  <a:gd name="T61" fmla="*/ 11 h 13"/>
                  <a:gd name="T62" fmla="*/ 0 w 15"/>
                  <a:gd name="T63" fmla="*/ 9 h 13"/>
                  <a:gd name="T64" fmla="*/ 2 w 15"/>
                  <a:gd name="T65" fmla="*/ 9 h 13"/>
                  <a:gd name="T66" fmla="*/ 2 w 15"/>
                  <a:gd name="T67" fmla="*/ 9 h 13"/>
                  <a:gd name="T68" fmla="*/ 2 w 15"/>
                  <a:gd name="T69" fmla="*/ 9 h 13"/>
                  <a:gd name="T70" fmla="*/ 2 w 15"/>
                  <a:gd name="T71" fmla="*/ 9 h 13"/>
                  <a:gd name="T72" fmla="*/ 2 w 15"/>
                  <a:gd name="T73" fmla="*/ 9 h 13"/>
                  <a:gd name="T74" fmla="*/ 3 w 15"/>
                  <a:gd name="T75" fmla="*/ 9 h 13"/>
                  <a:gd name="T76" fmla="*/ 2 w 15"/>
                  <a:gd name="T77" fmla="*/ 7 h 13"/>
                  <a:gd name="T78" fmla="*/ 3 w 15"/>
                  <a:gd name="T79" fmla="*/ 7 h 13"/>
                  <a:gd name="T80" fmla="*/ 3 w 15"/>
                  <a:gd name="T81" fmla="*/ 7 h 13"/>
                  <a:gd name="T82" fmla="*/ 3 w 15"/>
                  <a:gd name="T83" fmla="*/ 7 h 13"/>
                  <a:gd name="T84" fmla="*/ 3 w 15"/>
                  <a:gd name="T85" fmla="*/ 7 h 13"/>
                  <a:gd name="T86" fmla="*/ 3 w 15"/>
                  <a:gd name="T87" fmla="*/ 5 h 13"/>
                  <a:gd name="T88" fmla="*/ 3 w 15"/>
                  <a:gd name="T89" fmla="*/ 5 h 13"/>
                  <a:gd name="T90" fmla="*/ 2 w 15"/>
                  <a:gd name="T91" fmla="*/ 5 h 13"/>
                  <a:gd name="T92" fmla="*/ 3 w 15"/>
                  <a:gd name="T93" fmla="*/ 4 h 13"/>
                  <a:gd name="T94" fmla="*/ 3 w 15"/>
                  <a:gd name="T95" fmla="*/ 4 h 13"/>
                  <a:gd name="T96" fmla="*/ 5 w 15"/>
                  <a:gd name="T97" fmla="*/ 2 h 13"/>
                  <a:gd name="T98" fmla="*/ 7 w 15"/>
                  <a:gd name="T99" fmla="*/ 2 h 13"/>
                  <a:gd name="T100" fmla="*/ 7 w 15"/>
                  <a:gd name="T101" fmla="*/ 2 h 13"/>
                  <a:gd name="T102" fmla="*/ 7 w 15"/>
                  <a:gd name="T103" fmla="*/ 4 h 13"/>
                  <a:gd name="T104" fmla="*/ 9 w 15"/>
                  <a:gd name="T105" fmla="*/ 2 h 13"/>
                  <a:gd name="T106" fmla="*/ 9 w 15"/>
                  <a:gd name="T107" fmla="*/ 2 h 13"/>
                  <a:gd name="T108" fmla="*/ 11 w 15"/>
                  <a:gd name="T109" fmla="*/ 0 h 13"/>
                  <a:gd name="T110" fmla="*/ 11 w 15"/>
                  <a:gd name="T111" fmla="*/ 0 h 13"/>
                  <a:gd name="T112" fmla="*/ 11 w 15"/>
                  <a:gd name="T11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 h="13">
                    <a:moveTo>
                      <a:pt x="13" y="0"/>
                    </a:move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5" y="2"/>
                    </a:lnTo>
                    <a:lnTo>
                      <a:pt x="15" y="2"/>
                    </a:lnTo>
                    <a:lnTo>
                      <a:pt x="15" y="2"/>
                    </a:lnTo>
                    <a:lnTo>
                      <a:pt x="15" y="2"/>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5"/>
                    </a:lnTo>
                    <a:lnTo>
                      <a:pt x="15" y="5"/>
                    </a:lnTo>
                    <a:lnTo>
                      <a:pt x="15" y="5"/>
                    </a:lnTo>
                    <a:lnTo>
                      <a:pt x="15" y="5"/>
                    </a:lnTo>
                    <a:lnTo>
                      <a:pt x="15" y="5"/>
                    </a:lnTo>
                    <a:lnTo>
                      <a:pt x="15" y="5"/>
                    </a:lnTo>
                    <a:lnTo>
                      <a:pt x="15" y="5"/>
                    </a:lnTo>
                    <a:lnTo>
                      <a:pt x="15" y="5"/>
                    </a:lnTo>
                    <a:lnTo>
                      <a:pt x="15" y="5"/>
                    </a:lnTo>
                    <a:lnTo>
                      <a:pt x="15" y="5"/>
                    </a:lnTo>
                    <a:lnTo>
                      <a:pt x="15" y="5"/>
                    </a:lnTo>
                    <a:lnTo>
                      <a:pt x="15" y="5"/>
                    </a:lnTo>
                    <a:lnTo>
                      <a:pt x="15" y="7"/>
                    </a:lnTo>
                    <a:lnTo>
                      <a:pt x="15" y="7"/>
                    </a:lnTo>
                    <a:lnTo>
                      <a:pt x="15" y="7"/>
                    </a:lnTo>
                    <a:lnTo>
                      <a:pt x="15" y="7"/>
                    </a:lnTo>
                    <a:lnTo>
                      <a:pt x="15" y="7"/>
                    </a:lnTo>
                    <a:lnTo>
                      <a:pt x="15" y="7"/>
                    </a:lnTo>
                    <a:lnTo>
                      <a:pt x="15" y="7"/>
                    </a:lnTo>
                    <a:lnTo>
                      <a:pt x="15" y="7"/>
                    </a:lnTo>
                    <a:lnTo>
                      <a:pt x="15" y="7"/>
                    </a:lnTo>
                    <a:lnTo>
                      <a:pt x="15" y="7"/>
                    </a:lnTo>
                    <a:lnTo>
                      <a:pt x="15" y="7"/>
                    </a:lnTo>
                    <a:lnTo>
                      <a:pt x="15" y="9"/>
                    </a:lnTo>
                    <a:lnTo>
                      <a:pt x="15" y="9"/>
                    </a:lnTo>
                    <a:lnTo>
                      <a:pt x="15" y="9"/>
                    </a:lnTo>
                    <a:lnTo>
                      <a:pt x="15" y="9"/>
                    </a:lnTo>
                    <a:lnTo>
                      <a:pt x="15" y="9"/>
                    </a:lnTo>
                    <a:lnTo>
                      <a:pt x="15" y="9"/>
                    </a:lnTo>
                    <a:lnTo>
                      <a:pt x="15" y="9"/>
                    </a:lnTo>
                    <a:lnTo>
                      <a:pt x="15" y="9"/>
                    </a:lnTo>
                    <a:lnTo>
                      <a:pt x="15" y="11"/>
                    </a:lnTo>
                    <a:lnTo>
                      <a:pt x="15" y="11"/>
                    </a:lnTo>
                    <a:lnTo>
                      <a:pt x="15" y="11"/>
                    </a:lnTo>
                    <a:lnTo>
                      <a:pt x="15" y="11"/>
                    </a:lnTo>
                    <a:lnTo>
                      <a:pt x="15" y="9"/>
                    </a:lnTo>
                    <a:lnTo>
                      <a:pt x="15" y="9"/>
                    </a:lnTo>
                    <a:lnTo>
                      <a:pt x="13" y="9"/>
                    </a:lnTo>
                    <a:lnTo>
                      <a:pt x="13" y="9"/>
                    </a:lnTo>
                    <a:lnTo>
                      <a:pt x="13" y="11"/>
                    </a:lnTo>
                    <a:lnTo>
                      <a:pt x="13" y="11"/>
                    </a:lnTo>
                    <a:lnTo>
                      <a:pt x="13" y="11"/>
                    </a:lnTo>
                    <a:lnTo>
                      <a:pt x="13" y="11"/>
                    </a:lnTo>
                    <a:lnTo>
                      <a:pt x="13" y="11"/>
                    </a:lnTo>
                    <a:lnTo>
                      <a:pt x="13" y="11"/>
                    </a:lnTo>
                    <a:lnTo>
                      <a:pt x="13" y="11"/>
                    </a:lnTo>
                    <a:lnTo>
                      <a:pt x="13" y="11"/>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9" y="9"/>
                    </a:lnTo>
                    <a:lnTo>
                      <a:pt x="9" y="9"/>
                    </a:lnTo>
                    <a:lnTo>
                      <a:pt x="9" y="9"/>
                    </a:lnTo>
                    <a:lnTo>
                      <a:pt x="9" y="9"/>
                    </a:lnTo>
                    <a:lnTo>
                      <a:pt x="9" y="11"/>
                    </a:lnTo>
                    <a:lnTo>
                      <a:pt x="9" y="11"/>
                    </a:lnTo>
                    <a:lnTo>
                      <a:pt x="9" y="11"/>
                    </a:lnTo>
                    <a:lnTo>
                      <a:pt x="9" y="11"/>
                    </a:lnTo>
                    <a:lnTo>
                      <a:pt x="9" y="11"/>
                    </a:lnTo>
                    <a:lnTo>
                      <a:pt x="9" y="11"/>
                    </a:lnTo>
                    <a:lnTo>
                      <a:pt x="9" y="9"/>
                    </a:lnTo>
                    <a:lnTo>
                      <a:pt x="9" y="9"/>
                    </a:lnTo>
                    <a:lnTo>
                      <a:pt x="9" y="9"/>
                    </a:lnTo>
                    <a:lnTo>
                      <a:pt x="9" y="9"/>
                    </a:lnTo>
                    <a:lnTo>
                      <a:pt x="9" y="9"/>
                    </a:lnTo>
                    <a:lnTo>
                      <a:pt x="9" y="9"/>
                    </a:lnTo>
                    <a:lnTo>
                      <a:pt x="7" y="9"/>
                    </a:lnTo>
                    <a:lnTo>
                      <a:pt x="7" y="9"/>
                    </a:lnTo>
                    <a:lnTo>
                      <a:pt x="7" y="9"/>
                    </a:lnTo>
                    <a:lnTo>
                      <a:pt x="7" y="9"/>
                    </a:lnTo>
                    <a:lnTo>
                      <a:pt x="7" y="9"/>
                    </a:lnTo>
                    <a:lnTo>
                      <a:pt x="7" y="9"/>
                    </a:lnTo>
                    <a:lnTo>
                      <a:pt x="7" y="9"/>
                    </a:lnTo>
                    <a:lnTo>
                      <a:pt x="7" y="11"/>
                    </a:lnTo>
                    <a:lnTo>
                      <a:pt x="7" y="11"/>
                    </a:lnTo>
                    <a:lnTo>
                      <a:pt x="7" y="11"/>
                    </a:lnTo>
                    <a:lnTo>
                      <a:pt x="7" y="13"/>
                    </a:lnTo>
                    <a:lnTo>
                      <a:pt x="7" y="13"/>
                    </a:lnTo>
                    <a:lnTo>
                      <a:pt x="7" y="13"/>
                    </a:lnTo>
                    <a:lnTo>
                      <a:pt x="7" y="13"/>
                    </a:lnTo>
                    <a:lnTo>
                      <a:pt x="7" y="13"/>
                    </a:lnTo>
                    <a:lnTo>
                      <a:pt x="7" y="13"/>
                    </a:lnTo>
                    <a:lnTo>
                      <a:pt x="7" y="13"/>
                    </a:lnTo>
                    <a:lnTo>
                      <a:pt x="7" y="13"/>
                    </a:lnTo>
                    <a:lnTo>
                      <a:pt x="7" y="13"/>
                    </a:lnTo>
                    <a:lnTo>
                      <a:pt x="7" y="13"/>
                    </a:lnTo>
                    <a:lnTo>
                      <a:pt x="7" y="13"/>
                    </a:lnTo>
                    <a:lnTo>
                      <a:pt x="7"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3" y="13"/>
                    </a:lnTo>
                    <a:lnTo>
                      <a:pt x="2" y="13"/>
                    </a:lnTo>
                    <a:lnTo>
                      <a:pt x="2" y="13"/>
                    </a:lnTo>
                    <a:lnTo>
                      <a:pt x="2" y="13"/>
                    </a:lnTo>
                    <a:lnTo>
                      <a:pt x="2" y="11"/>
                    </a:lnTo>
                    <a:lnTo>
                      <a:pt x="2" y="11"/>
                    </a:lnTo>
                    <a:lnTo>
                      <a:pt x="2" y="11"/>
                    </a:lnTo>
                    <a:lnTo>
                      <a:pt x="0" y="13"/>
                    </a:lnTo>
                    <a:lnTo>
                      <a:pt x="0" y="13"/>
                    </a:lnTo>
                    <a:lnTo>
                      <a:pt x="0" y="13"/>
                    </a:lnTo>
                    <a:lnTo>
                      <a:pt x="0" y="13"/>
                    </a:lnTo>
                    <a:lnTo>
                      <a:pt x="0" y="13"/>
                    </a:lnTo>
                    <a:lnTo>
                      <a:pt x="0" y="13"/>
                    </a:lnTo>
                    <a:lnTo>
                      <a:pt x="0" y="13"/>
                    </a:lnTo>
                    <a:lnTo>
                      <a:pt x="0" y="13"/>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9"/>
                    </a:lnTo>
                    <a:lnTo>
                      <a:pt x="0" y="9"/>
                    </a:lnTo>
                    <a:lnTo>
                      <a:pt x="0" y="9"/>
                    </a:lnTo>
                    <a:lnTo>
                      <a:pt x="0" y="9"/>
                    </a:lnTo>
                    <a:lnTo>
                      <a:pt x="0" y="9"/>
                    </a:lnTo>
                    <a:lnTo>
                      <a:pt x="0" y="9"/>
                    </a:lnTo>
                    <a:lnTo>
                      <a:pt x="0" y="9"/>
                    </a:lnTo>
                    <a:lnTo>
                      <a:pt x="0" y="9"/>
                    </a:lnTo>
                    <a:lnTo>
                      <a:pt x="2" y="9"/>
                    </a:lnTo>
                    <a:lnTo>
                      <a:pt x="2" y="9"/>
                    </a:lnTo>
                    <a:lnTo>
                      <a:pt x="2" y="9"/>
                    </a:lnTo>
                    <a:lnTo>
                      <a:pt x="2" y="9"/>
                    </a:lnTo>
                    <a:lnTo>
                      <a:pt x="2" y="11"/>
                    </a:lnTo>
                    <a:lnTo>
                      <a:pt x="2" y="11"/>
                    </a:lnTo>
                    <a:lnTo>
                      <a:pt x="2" y="11"/>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3" y="9"/>
                    </a:lnTo>
                    <a:lnTo>
                      <a:pt x="3" y="9"/>
                    </a:lnTo>
                    <a:lnTo>
                      <a:pt x="2" y="9"/>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5"/>
                    </a:lnTo>
                    <a:lnTo>
                      <a:pt x="3" y="5"/>
                    </a:lnTo>
                    <a:lnTo>
                      <a:pt x="3" y="5"/>
                    </a:lnTo>
                    <a:lnTo>
                      <a:pt x="3" y="5"/>
                    </a:lnTo>
                    <a:lnTo>
                      <a:pt x="2" y="5"/>
                    </a:lnTo>
                    <a:lnTo>
                      <a:pt x="2" y="5"/>
                    </a:lnTo>
                    <a:lnTo>
                      <a:pt x="3" y="5"/>
                    </a:lnTo>
                    <a:lnTo>
                      <a:pt x="3"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3" y="4"/>
                    </a:lnTo>
                    <a:lnTo>
                      <a:pt x="3" y="4"/>
                    </a:lnTo>
                    <a:lnTo>
                      <a:pt x="3" y="4"/>
                    </a:lnTo>
                    <a:lnTo>
                      <a:pt x="3" y="4"/>
                    </a:lnTo>
                    <a:lnTo>
                      <a:pt x="3" y="4"/>
                    </a:lnTo>
                    <a:lnTo>
                      <a:pt x="3" y="4"/>
                    </a:lnTo>
                    <a:lnTo>
                      <a:pt x="3" y="4"/>
                    </a:lnTo>
                    <a:lnTo>
                      <a:pt x="3" y="4"/>
                    </a:lnTo>
                    <a:lnTo>
                      <a:pt x="3" y="4"/>
                    </a:lnTo>
                    <a:lnTo>
                      <a:pt x="3" y="4"/>
                    </a:lnTo>
                    <a:lnTo>
                      <a:pt x="3" y="4"/>
                    </a:lnTo>
                    <a:lnTo>
                      <a:pt x="3" y="2"/>
                    </a:lnTo>
                    <a:lnTo>
                      <a:pt x="5" y="2"/>
                    </a:lnTo>
                    <a:lnTo>
                      <a:pt x="5" y="2"/>
                    </a:lnTo>
                    <a:lnTo>
                      <a:pt x="5" y="2"/>
                    </a:lnTo>
                    <a:lnTo>
                      <a:pt x="5" y="2"/>
                    </a:lnTo>
                    <a:lnTo>
                      <a:pt x="5" y="2"/>
                    </a:lnTo>
                    <a:lnTo>
                      <a:pt x="5" y="2"/>
                    </a:lnTo>
                    <a:lnTo>
                      <a:pt x="5" y="2"/>
                    </a:lnTo>
                    <a:lnTo>
                      <a:pt x="5" y="2"/>
                    </a:lnTo>
                    <a:lnTo>
                      <a:pt x="5"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4"/>
                    </a:lnTo>
                    <a:lnTo>
                      <a:pt x="7" y="4"/>
                    </a:lnTo>
                    <a:lnTo>
                      <a:pt x="7" y="4"/>
                    </a:lnTo>
                    <a:lnTo>
                      <a:pt x="7" y="4"/>
                    </a:lnTo>
                    <a:lnTo>
                      <a:pt x="7" y="4"/>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11" y="2"/>
                    </a:lnTo>
                    <a:lnTo>
                      <a:pt x="11" y="2"/>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3" y="0"/>
                    </a:lnTo>
                    <a:lnTo>
                      <a:pt x="13" y="0"/>
                    </a:lnTo>
                    <a:lnTo>
                      <a:pt x="13"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4" name="Freeform 1589"/>
              <p:cNvSpPr>
                <a:spLocks/>
              </p:cNvSpPr>
              <p:nvPr/>
            </p:nvSpPr>
            <p:spPr bwMode="gray">
              <a:xfrm>
                <a:off x="4605847" y="2487020"/>
                <a:ext cx="62816" cy="57018"/>
              </a:xfrm>
              <a:custGeom>
                <a:avLst/>
                <a:gdLst>
                  <a:gd name="T0" fmla="*/ 42 w 65"/>
                  <a:gd name="T1" fmla="*/ 3 h 59"/>
                  <a:gd name="T2" fmla="*/ 48 w 65"/>
                  <a:gd name="T3" fmla="*/ 3 h 59"/>
                  <a:gd name="T4" fmla="*/ 54 w 65"/>
                  <a:gd name="T5" fmla="*/ 5 h 59"/>
                  <a:gd name="T6" fmla="*/ 58 w 65"/>
                  <a:gd name="T7" fmla="*/ 7 h 59"/>
                  <a:gd name="T8" fmla="*/ 62 w 65"/>
                  <a:gd name="T9" fmla="*/ 9 h 59"/>
                  <a:gd name="T10" fmla="*/ 63 w 65"/>
                  <a:gd name="T11" fmla="*/ 13 h 59"/>
                  <a:gd name="T12" fmla="*/ 63 w 65"/>
                  <a:gd name="T13" fmla="*/ 15 h 59"/>
                  <a:gd name="T14" fmla="*/ 63 w 65"/>
                  <a:gd name="T15" fmla="*/ 17 h 59"/>
                  <a:gd name="T16" fmla="*/ 63 w 65"/>
                  <a:gd name="T17" fmla="*/ 23 h 59"/>
                  <a:gd name="T18" fmla="*/ 63 w 65"/>
                  <a:gd name="T19" fmla="*/ 25 h 59"/>
                  <a:gd name="T20" fmla="*/ 62 w 65"/>
                  <a:gd name="T21" fmla="*/ 29 h 59"/>
                  <a:gd name="T22" fmla="*/ 62 w 65"/>
                  <a:gd name="T23" fmla="*/ 32 h 59"/>
                  <a:gd name="T24" fmla="*/ 65 w 65"/>
                  <a:gd name="T25" fmla="*/ 36 h 59"/>
                  <a:gd name="T26" fmla="*/ 63 w 65"/>
                  <a:gd name="T27" fmla="*/ 40 h 59"/>
                  <a:gd name="T28" fmla="*/ 60 w 65"/>
                  <a:gd name="T29" fmla="*/ 42 h 59"/>
                  <a:gd name="T30" fmla="*/ 60 w 65"/>
                  <a:gd name="T31" fmla="*/ 48 h 59"/>
                  <a:gd name="T32" fmla="*/ 60 w 65"/>
                  <a:gd name="T33" fmla="*/ 50 h 59"/>
                  <a:gd name="T34" fmla="*/ 56 w 65"/>
                  <a:gd name="T35" fmla="*/ 52 h 59"/>
                  <a:gd name="T36" fmla="*/ 54 w 65"/>
                  <a:gd name="T37" fmla="*/ 56 h 59"/>
                  <a:gd name="T38" fmla="*/ 50 w 65"/>
                  <a:gd name="T39" fmla="*/ 58 h 59"/>
                  <a:gd name="T40" fmla="*/ 48 w 65"/>
                  <a:gd name="T41" fmla="*/ 58 h 59"/>
                  <a:gd name="T42" fmla="*/ 42 w 65"/>
                  <a:gd name="T43" fmla="*/ 58 h 59"/>
                  <a:gd name="T44" fmla="*/ 38 w 65"/>
                  <a:gd name="T45" fmla="*/ 56 h 59"/>
                  <a:gd name="T46" fmla="*/ 36 w 65"/>
                  <a:gd name="T47" fmla="*/ 56 h 59"/>
                  <a:gd name="T48" fmla="*/ 34 w 65"/>
                  <a:gd name="T49" fmla="*/ 56 h 59"/>
                  <a:gd name="T50" fmla="*/ 31 w 65"/>
                  <a:gd name="T51" fmla="*/ 54 h 59"/>
                  <a:gd name="T52" fmla="*/ 29 w 65"/>
                  <a:gd name="T53" fmla="*/ 52 h 59"/>
                  <a:gd name="T54" fmla="*/ 23 w 65"/>
                  <a:gd name="T55" fmla="*/ 52 h 59"/>
                  <a:gd name="T56" fmla="*/ 21 w 65"/>
                  <a:gd name="T57" fmla="*/ 46 h 59"/>
                  <a:gd name="T58" fmla="*/ 19 w 65"/>
                  <a:gd name="T59" fmla="*/ 42 h 59"/>
                  <a:gd name="T60" fmla="*/ 17 w 65"/>
                  <a:gd name="T61" fmla="*/ 38 h 59"/>
                  <a:gd name="T62" fmla="*/ 13 w 65"/>
                  <a:gd name="T63" fmla="*/ 36 h 59"/>
                  <a:gd name="T64" fmla="*/ 9 w 65"/>
                  <a:gd name="T65" fmla="*/ 34 h 59"/>
                  <a:gd name="T66" fmla="*/ 7 w 65"/>
                  <a:gd name="T67" fmla="*/ 30 h 59"/>
                  <a:gd name="T68" fmla="*/ 5 w 65"/>
                  <a:gd name="T69" fmla="*/ 27 h 59"/>
                  <a:gd name="T70" fmla="*/ 2 w 65"/>
                  <a:gd name="T71" fmla="*/ 23 h 59"/>
                  <a:gd name="T72" fmla="*/ 0 w 65"/>
                  <a:gd name="T73" fmla="*/ 19 h 59"/>
                  <a:gd name="T74" fmla="*/ 5 w 65"/>
                  <a:gd name="T75" fmla="*/ 19 h 59"/>
                  <a:gd name="T76" fmla="*/ 9 w 65"/>
                  <a:gd name="T77" fmla="*/ 19 h 59"/>
                  <a:gd name="T78" fmla="*/ 13 w 65"/>
                  <a:gd name="T79" fmla="*/ 21 h 59"/>
                  <a:gd name="T80" fmla="*/ 17 w 65"/>
                  <a:gd name="T81" fmla="*/ 19 h 59"/>
                  <a:gd name="T82" fmla="*/ 17 w 65"/>
                  <a:gd name="T83" fmla="*/ 17 h 59"/>
                  <a:gd name="T84" fmla="*/ 19 w 65"/>
                  <a:gd name="T85" fmla="*/ 17 h 59"/>
                  <a:gd name="T86" fmla="*/ 23 w 65"/>
                  <a:gd name="T87" fmla="*/ 13 h 59"/>
                  <a:gd name="T88" fmla="*/ 23 w 65"/>
                  <a:gd name="T89" fmla="*/ 11 h 59"/>
                  <a:gd name="T90" fmla="*/ 25 w 65"/>
                  <a:gd name="T91" fmla="*/ 11 h 59"/>
                  <a:gd name="T92" fmla="*/ 23 w 65"/>
                  <a:gd name="T93" fmla="*/ 11 h 59"/>
                  <a:gd name="T94" fmla="*/ 27 w 65"/>
                  <a:gd name="T95" fmla="*/ 11 h 59"/>
                  <a:gd name="T96" fmla="*/ 31 w 65"/>
                  <a:gd name="T97" fmla="*/ 9 h 59"/>
                  <a:gd name="T98" fmla="*/ 31 w 65"/>
                  <a:gd name="T99" fmla="*/ 7 h 59"/>
                  <a:gd name="T100" fmla="*/ 31 w 65"/>
                  <a:gd name="T101" fmla="*/ 5 h 59"/>
                  <a:gd name="T102" fmla="*/ 33 w 65"/>
                  <a:gd name="T103" fmla="*/ 1 h 59"/>
                  <a:gd name="T104" fmla="*/ 38 w 65"/>
                  <a:gd name="T10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 h="59">
                    <a:moveTo>
                      <a:pt x="42" y="0"/>
                    </a:moveTo>
                    <a:lnTo>
                      <a:pt x="42" y="1"/>
                    </a:lnTo>
                    <a:lnTo>
                      <a:pt x="42" y="3"/>
                    </a:lnTo>
                    <a:lnTo>
                      <a:pt x="44" y="3"/>
                    </a:lnTo>
                    <a:lnTo>
                      <a:pt x="46" y="3"/>
                    </a:lnTo>
                    <a:lnTo>
                      <a:pt x="48" y="3"/>
                    </a:lnTo>
                    <a:lnTo>
                      <a:pt x="50" y="3"/>
                    </a:lnTo>
                    <a:lnTo>
                      <a:pt x="52" y="3"/>
                    </a:lnTo>
                    <a:lnTo>
                      <a:pt x="54" y="5"/>
                    </a:lnTo>
                    <a:lnTo>
                      <a:pt x="56" y="5"/>
                    </a:lnTo>
                    <a:lnTo>
                      <a:pt x="56" y="7"/>
                    </a:lnTo>
                    <a:lnTo>
                      <a:pt x="58" y="7"/>
                    </a:lnTo>
                    <a:lnTo>
                      <a:pt x="60" y="7"/>
                    </a:lnTo>
                    <a:lnTo>
                      <a:pt x="62" y="7"/>
                    </a:lnTo>
                    <a:lnTo>
                      <a:pt x="62" y="9"/>
                    </a:lnTo>
                    <a:lnTo>
                      <a:pt x="63" y="9"/>
                    </a:lnTo>
                    <a:lnTo>
                      <a:pt x="63" y="11"/>
                    </a:lnTo>
                    <a:lnTo>
                      <a:pt x="63" y="13"/>
                    </a:lnTo>
                    <a:lnTo>
                      <a:pt x="63" y="15"/>
                    </a:lnTo>
                    <a:lnTo>
                      <a:pt x="65" y="15"/>
                    </a:lnTo>
                    <a:lnTo>
                      <a:pt x="63" y="15"/>
                    </a:lnTo>
                    <a:lnTo>
                      <a:pt x="63" y="17"/>
                    </a:lnTo>
                    <a:lnTo>
                      <a:pt x="65" y="17"/>
                    </a:lnTo>
                    <a:lnTo>
                      <a:pt x="63" y="17"/>
                    </a:lnTo>
                    <a:lnTo>
                      <a:pt x="63" y="19"/>
                    </a:lnTo>
                    <a:lnTo>
                      <a:pt x="63" y="21"/>
                    </a:lnTo>
                    <a:lnTo>
                      <a:pt x="63" y="23"/>
                    </a:lnTo>
                    <a:lnTo>
                      <a:pt x="65" y="23"/>
                    </a:lnTo>
                    <a:lnTo>
                      <a:pt x="63" y="23"/>
                    </a:lnTo>
                    <a:lnTo>
                      <a:pt x="63" y="25"/>
                    </a:lnTo>
                    <a:lnTo>
                      <a:pt x="63" y="27"/>
                    </a:lnTo>
                    <a:lnTo>
                      <a:pt x="62" y="27"/>
                    </a:lnTo>
                    <a:lnTo>
                      <a:pt x="62" y="29"/>
                    </a:lnTo>
                    <a:lnTo>
                      <a:pt x="63" y="29"/>
                    </a:lnTo>
                    <a:lnTo>
                      <a:pt x="63" y="30"/>
                    </a:lnTo>
                    <a:lnTo>
                      <a:pt x="62" y="32"/>
                    </a:lnTo>
                    <a:lnTo>
                      <a:pt x="63" y="32"/>
                    </a:lnTo>
                    <a:lnTo>
                      <a:pt x="63" y="34"/>
                    </a:lnTo>
                    <a:lnTo>
                      <a:pt x="65" y="36"/>
                    </a:lnTo>
                    <a:lnTo>
                      <a:pt x="63" y="36"/>
                    </a:lnTo>
                    <a:lnTo>
                      <a:pt x="63" y="38"/>
                    </a:lnTo>
                    <a:lnTo>
                      <a:pt x="63" y="40"/>
                    </a:lnTo>
                    <a:lnTo>
                      <a:pt x="62" y="40"/>
                    </a:lnTo>
                    <a:lnTo>
                      <a:pt x="62" y="42"/>
                    </a:lnTo>
                    <a:lnTo>
                      <a:pt x="60" y="42"/>
                    </a:lnTo>
                    <a:lnTo>
                      <a:pt x="60" y="44"/>
                    </a:lnTo>
                    <a:lnTo>
                      <a:pt x="60" y="46"/>
                    </a:lnTo>
                    <a:lnTo>
                      <a:pt x="60" y="48"/>
                    </a:lnTo>
                    <a:lnTo>
                      <a:pt x="60" y="50"/>
                    </a:lnTo>
                    <a:lnTo>
                      <a:pt x="60" y="48"/>
                    </a:lnTo>
                    <a:lnTo>
                      <a:pt x="60" y="50"/>
                    </a:lnTo>
                    <a:lnTo>
                      <a:pt x="58" y="50"/>
                    </a:lnTo>
                    <a:lnTo>
                      <a:pt x="58" y="52"/>
                    </a:lnTo>
                    <a:lnTo>
                      <a:pt x="56" y="52"/>
                    </a:lnTo>
                    <a:lnTo>
                      <a:pt x="56" y="54"/>
                    </a:lnTo>
                    <a:lnTo>
                      <a:pt x="54" y="54"/>
                    </a:lnTo>
                    <a:lnTo>
                      <a:pt x="54" y="56"/>
                    </a:lnTo>
                    <a:lnTo>
                      <a:pt x="52" y="56"/>
                    </a:lnTo>
                    <a:lnTo>
                      <a:pt x="52" y="58"/>
                    </a:lnTo>
                    <a:lnTo>
                      <a:pt x="50" y="58"/>
                    </a:lnTo>
                    <a:lnTo>
                      <a:pt x="50" y="59"/>
                    </a:lnTo>
                    <a:lnTo>
                      <a:pt x="50" y="58"/>
                    </a:lnTo>
                    <a:lnTo>
                      <a:pt x="48" y="58"/>
                    </a:lnTo>
                    <a:lnTo>
                      <a:pt x="46" y="58"/>
                    </a:lnTo>
                    <a:lnTo>
                      <a:pt x="44" y="58"/>
                    </a:lnTo>
                    <a:lnTo>
                      <a:pt x="42" y="58"/>
                    </a:lnTo>
                    <a:lnTo>
                      <a:pt x="40" y="58"/>
                    </a:lnTo>
                    <a:lnTo>
                      <a:pt x="38" y="58"/>
                    </a:lnTo>
                    <a:lnTo>
                      <a:pt x="38" y="56"/>
                    </a:lnTo>
                    <a:lnTo>
                      <a:pt x="36" y="56"/>
                    </a:lnTo>
                    <a:lnTo>
                      <a:pt x="36" y="58"/>
                    </a:lnTo>
                    <a:lnTo>
                      <a:pt x="36" y="56"/>
                    </a:lnTo>
                    <a:lnTo>
                      <a:pt x="34" y="56"/>
                    </a:lnTo>
                    <a:lnTo>
                      <a:pt x="34" y="58"/>
                    </a:lnTo>
                    <a:lnTo>
                      <a:pt x="34" y="56"/>
                    </a:lnTo>
                    <a:lnTo>
                      <a:pt x="33" y="56"/>
                    </a:lnTo>
                    <a:lnTo>
                      <a:pt x="31" y="56"/>
                    </a:lnTo>
                    <a:lnTo>
                      <a:pt x="31" y="54"/>
                    </a:lnTo>
                    <a:lnTo>
                      <a:pt x="33" y="54"/>
                    </a:lnTo>
                    <a:lnTo>
                      <a:pt x="31" y="54"/>
                    </a:lnTo>
                    <a:lnTo>
                      <a:pt x="29" y="52"/>
                    </a:lnTo>
                    <a:lnTo>
                      <a:pt x="27" y="52"/>
                    </a:lnTo>
                    <a:lnTo>
                      <a:pt x="25" y="52"/>
                    </a:lnTo>
                    <a:lnTo>
                      <a:pt x="23" y="52"/>
                    </a:lnTo>
                    <a:lnTo>
                      <a:pt x="23" y="50"/>
                    </a:lnTo>
                    <a:lnTo>
                      <a:pt x="21" y="48"/>
                    </a:lnTo>
                    <a:lnTo>
                      <a:pt x="21" y="46"/>
                    </a:lnTo>
                    <a:lnTo>
                      <a:pt x="21" y="44"/>
                    </a:lnTo>
                    <a:lnTo>
                      <a:pt x="21" y="42"/>
                    </a:lnTo>
                    <a:lnTo>
                      <a:pt x="19" y="42"/>
                    </a:lnTo>
                    <a:lnTo>
                      <a:pt x="17" y="42"/>
                    </a:lnTo>
                    <a:lnTo>
                      <a:pt x="17" y="40"/>
                    </a:lnTo>
                    <a:lnTo>
                      <a:pt x="17" y="38"/>
                    </a:lnTo>
                    <a:lnTo>
                      <a:pt x="15" y="38"/>
                    </a:lnTo>
                    <a:lnTo>
                      <a:pt x="13" y="38"/>
                    </a:lnTo>
                    <a:lnTo>
                      <a:pt x="13" y="36"/>
                    </a:lnTo>
                    <a:lnTo>
                      <a:pt x="11" y="36"/>
                    </a:lnTo>
                    <a:lnTo>
                      <a:pt x="11" y="34"/>
                    </a:lnTo>
                    <a:lnTo>
                      <a:pt x="9" y="34"/>
                    </a:lnTo>
                    <a:lnTo>
                      <a:pt x="7" y="34"/>
                    </a:lnTo>
                    <a:lnTo>
                      <a:pt x="7" y="32"/>
                    </a:lnTo>
                    <a:lnTo>
                      <a:pt x="7" y="30"/>
                    </a:lnTo>
                    <a:lnTo>
                      <a:pt x="5" y="30"/>
                    </a:lnTo>
                    <a:lnTo>
                      <a:pt x="5" y="29"/>
                    </a:lnTo>
                    <a:lnTo>
                      <a:pt x="5" y="27"/>
                    </a:lnTo>
                    <a:lnTo>
                      <a:pt x="5" y="25"/>
                    </a:lnTo>
                    <a:lnTo>
                      <a:pt x="4" y="25"/>
                    </a:lnTo>
                    <a:lnTo>
                      <a:pt x="2" y="23"/>
                    </a:lnTo>
                    <a:lnTo>
                      <a:pt x="2" y="21"/>
                    </a:lnTo>
                    <a:lnTo>
                      <a:pt x="0" y="21"/>
                    </a:lnTo>
                    <a:lnTo>
                      <a:pt x="0" y="19"/>
                    </a:lnTo>
                    <a:lnTo>
                      <a:pt x="2" y="19"/>
                    </a:lnTo>
                    <a:lnTo>
                      <a:pt x="4" y="19"/>
                    </a:lnTo>
                    <a:lnTo>
                      <a:pt x="5" y="19"/>
                    </a:lnTo>
                    <a:lnTo>
                      <a:pt x="5" y="21"/>
                    </a:lnTo>
                    <a:lnTo>
                      <a:pt x="7" y="19"/>
                    </a:lnTo>
                    <a:lnTo>
                      <a:pt x="9" y="19"/>
                    </a:lnTo>
                    <a:lnTo>
                      <a:pt x="11" y="19"/>
                    </a:lnTo>
                    <a:lnTo>
                      <a:pt x="11" y="21"/>
                    </a:lnTo>
                    <a:lnTo>
                      <a:pt x="13" y="21"/>
                    </a:lnTo>
                    <a:lnTo>
                      <a:pt x="13" y="19"/>
                    </a:lnTo>
                    <a:lnTo>
                      <a:pt x="15" y="19"/>
                    </a:lnTo>
                    <a:lnTo>
                      <a:pt x="17" y="19"/>
                    </a:lnTo>
                    <a:lnTo>
                      <a:pt x="15" y="19"/>
                    </a:lnTo>
                    <a:lnTo>
                      <a:pt x="17" y="19"/>
                    </a:lnTo>
                    <a:lnTo>
                      <a:pt x="17" y="17"/>
                    </a:lnTo>
                    <a:lnTo>
                      <a:pt x="19" y="17"/>
                    </a:lnTo>
                    <a:lnTo>
                      <a:pt x="19" y="15"/>
                    </a:lnTo>
                    <a:lnTo>
                      <a:pt x="19" y="17"/>
                    </a:lnTo>
                    <a:lnTo>
                      <a:pt x="19" y="15"/>
                    </a:lnTo>
                    <a:lnTo>
                      <a:pt x="21" y="13"/>
                    </a:lnTo>
                    <a:lnTo>
                      <a:pt x="23" y="13"/>
                    </a:lnTo>
                    <a:lnTo>
                      <a:pt x="23" y="11"/>
                    </a:lnTo>
                    <a:lnTo>
                      <a:pt x="25" y="11"/>
                    </a:lnTo>
                    <a:lnTo>
                      <a:pt x="23" y="11"/>
                    </a:lnTo>
                    <a:lnTo>
                      <a:pt x="25" y="11"/>
                    </a:lnTo>
                    <a:lnTo>
                      <a:pt x="23" y="11"/>
                    </a:lnTo>
                    <a:lnTo>
                      <a:pt x="25" y="11"/>
                    </a:lnTo>
                    <a:lnTo>
                      <a:pt x="23" y="11"/>
                    </a:lnTo>
                    <a:lnTo>
                      <a:pt x="25" y="11"/>
                    </a:lnTo>
                    <a:lnTo>
                      <a:pt x="23" y="11"/>
                    </a:lnTo>
                    <a:lnTo>
                      <a:pt x="25" y="9"/>
                    </a:lnTo>
                    <a:lnTo>
                      <a:pt x="27" y="9"/>
                    </a:lnTo>
                    <a:lnTo>
                      <a:pt x="27" y="11"/>
                    </a:lnTo>
                    <a:lnTo>
                      <a:pt x="27" y="9"/>
                    </a:lnTo>
                    <a:lnTo>
                      <a:pt x="29" y="9"/>
                    </a:lnTo>
                    <a:lnTo>
                      <a:pt x="31" y="9"/>
                    </a:lnTo>
                    <a:lnTo>
                      <a:pt x="29" y="9"/>
                    </a:lnTo>
                    <a:lnTo>
                      <a:pt x="31" y="9"/>
                    </a:lnTo>
                    <a:lnTo>
                      <a:pt x="31" y="7"/>
                    </a:lnTo>
                    <a:lnTo>
                      <a:pt x="29" y="7"/>
                    </a:lnTo>
                    <a:lnTo>
                      <a:pt x="31" y="7"/>
                    </a:lnTo>
                    <a:lnTo>
                      <a:pt x="31" y="5"/>
                    </a:lnTo>
                    <a:lnTo>
                      <a:pt x="31" y="3"/>
                    </a:lnTo>
                    <a:lnTo>
                      <a:pt x="31" y="1"/>
                    </a:lnTo>
                    <a:lnTo>
                      <a:pt x="33" y="1"/>
                    </a:lnTo>
                    <a:lnTo>
                      <a:pt x="34" y="0"/>
                    </a:lnTo>
                    <a:lnTo>
                      <a:pt x="36" y="0"/>
                    </a:lnTo>
                    <a:lnTo>
                      <a:pt x="38" y="0"/>
                    </a:lnTo>
                    <a:lnTo>
                      <a:pt x="40" y="0"/>
                    </a:lnTo>
                    <a:lnTo>
                      <a:pt x="4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5" name="Freeform 1590"/>
              <p:cNvSpPr>
                <a:spLocks noEditPoints="1"/>
              </p:cNvSpPr>
              <p:nvPr/>
            </p:nvSpPr>
            <p:spPr bwMode="gray">
              <a:xfrm>
                <a:off x="4568158" y="1985457"/>
                <a:ext cx="20294" cy="17395"/>
              </a:xfrm>
              <a:custGeom>
                <a:avLst/>
                <a:gdLst>
                  <a:gd name="T0" fmla="*/ 17 w 21"/>
                  <a:gd name="T1" fmla="*/ 2 h 18"/>
                  <a:gd name="T2" fmla="*/ 17 w 21"/>
                  <a:gd name="T3" fmla="*/ 4 h 18"/>
                  <a:gd name="T4" fmla="*/ 19 w 21"/>
                  <a:gd name="T5" fmla="*/ 4 h 18"/>
                  <a:gd name="T6" fmla="*/ 19 w 21"/>
                  <a:gd name="T7" fmla="*/ 4 h 18"/>
                  <a:gd name="T8" fmla="*/ 19 w 21"/>
                  <a:gd name="T9" fmla="*/ 6 h 18"/>
                  <a:gd name="T10" fmla="*/ 19 w 21"/>
                  <a:gd name="T11" fmla="*/ 6 h 18"/>
                  <a:gd name="T12" fmla="*/ 19 w 21"/>
                  <a:gd name="T13" fmla="*/ 8 h 18"/>
                  <a:gd name="T14" fmla="*/ 21 w 21"/>
                  <a:gd name="T15" fmla="*/ 8 h 18"/>
                  <a:gd name="T16" fmla="*/ 19 w 21"/>
                  <a:gd name="T17" fmla="*/ 8 h 18"/>
                  <a:gd name="T18" fmla="*/ 21 w 21"/>
                  <a:gd name="T19" fmla="*/ 10 h 18"/>
                  <a:gd name="T20" fmla="*/ 21 w 21"/>
                  <a:gd name="T21" fmla="*/ 12 h 18"/>
                  <a:gd name="T22" fmla="*/ 19 w 21"/>
                  <a:gd name="T23" fmla="*/ 12 h 18"/>
                  <a:gd name="T24" fmla="*/ 19 w 21"/>
                  <a:gd name="T25" fmla="*/ 12 h 18"/>
                  <a:gd name="T26" fmla="*/ 17 w 21"/>
                  <a:gd name="T27" fmla="*/ 14 h 18"/>
                  <a:gd name="T28" fmla="*/ 17 w 21"/>
                  <a:gd name="T29" fmla="*/ 14 h 18"/>
                  <a:gd name="T30" fmla="*/ 17 w 21"/>
                  <a:gd name="T31" fmla="*/ 14 h 18"/>
                  <a:gd name="T32" fmla="*/ 15 w 21"/>
                  <a:gd name="T33" fmla="*/ 14 h 18"/>
                  <a:gd name="T34" fmla="*/ 15 w 21"/>
                  <a:gd name="T35" fmla="*/ 14 h 18"/>
                  <a:gd name="T36" fmla="*/ 14 w 21"/>
                  <a:gd name="T37" fmla="*/ 14 h 18"/>
                  <a:gd name="T38" fmla="*/ 14 w 21"/>
                  <a:gd name="T39" fmla="*/ 14 h 18"/>
                  <a:gd name="T40" fmla="*/ 12 w 21"/>
                  <a:gd name="T41" fmla="*/ 14 h 18"/>
                  <a:gd name="T42" fmla="*/ 12 w 21"/>
                  <a:gd name="T43" fmla="*/ 16 h 18"/>
                  <a:gd name="T44" fmla="*/ 12 w 21"/>
                  <a:gd name="T45" fmla="*/ 16 h 18"/>
                  <a:gd name="T46" fmla="*/ 10 w 21"/>
                  <a:gd name="T47" fmla="*/ 18 h 18"/>
                  <a:gd name="T48" fmla="*/ 10 w 21"/>
                  <a:gd name="T49" fmla="*/ 18 h 18"/>
                  <a:gd name="T50" fmla="*/ 8 w 21"/>
                  <a:gd name="T51" fmla="*/ 18 h 18"/>
                  <a:gd name="T52" fmla="*/ 6 w 21"/>
                  <a:gd name="T53" fmla="*/ 18 h 18"/>
                  <a:gd name="T54" fmla="*/ 6 w 21"/>
                  <a:gd name="T55" fmla="*/ 18 h 18"/>
                  <a:gd name="T56" fmla="*/ 4 w 21"/>
                  <a:gd name="T57" fmla="*/ 16 h 18"/>
                  <a:gd name="T58" fmla="*/ 4 w 21"/>
                  <a:gd name="T59" fmla="*/ 16 h 18"/>
                  <a:gd name="T60" fmla="*/ 4 w 21"/>
                  <a:gd name="T61" fmla="*/ 16 h 18"/>
                  <a:gd name="T62" fmla="*/ 4 w 21"/>
                  <a:gd name="T63" fmla="*/ 18 h 18"/>
                  <a:gd name="T64" fmla="*/ 4 w 21"/>
                  <a:gd name="T65" fmla="*/ 18 h 18"/>
                  <a:gd name="T66" fmla="*/ 2 w 21"/>
                  <a:gd name="T67" fmla="*/ 18 h 18"/>
                  <a:gd name="T68" fmla="*/ 2 w 21"/>
                  <a:gd name="T69" fmla="*/ 16 h 18"/>
                  <a:gd name="T70" fmla="*/ 2 w 21"/>
                  <a:gd name="T71" fmla="*/ 14 h 18"/>
                  <a:gd name="T72" fmla="*/ 2 w 21"/>
                  <a:gd name="T73" fmla="*/ 14 h 18"/>
                  <a:gd name="T74" fmla="*/ 0 w 21"/>
                  <a:gd name="T75" fmla="*/ 16 h 18"/>
                  <a:gd name="T76" fmla="*/ 0 w 21"/>
                  <a:gd name="T77" fmla="*/ 14 h 18"/>
                  <a:gd name="T78" fmla="*/ 0 w 21"/>
                  <a:gd name="T79" fmla="*/ 12 h 18"/>
                  <a:gd name="T80" fmla="*/ 0 w 21"/>
                  <a:gd name="T81" fmla="*/ 12 h 18"/>
                  <a:gd name="T82" fmla="*/ 0 w 21"/>
                  <a:gd name="T83" fmla="*/ 10 h 18"/>
                  <a:gd name="T84" fmla="*/ 0 w 21"/>
                  <a:gd name="T85" fmla="*/ 10 h 18"/>
                  <a:gd name="T86" fmla="*/ 0 w 21"/>
                  <a:gd name="T87" fmla="*/ 8 h 18"/>
                  <a:gd name="T88" fmla="*/ 0 w 21"/>
                  <a:gd name="T89" fmla="*/ 8 h 18"/>
                  <a:gd name="T90" fmla="*/ 0 w 21"/>
                  <a:gd name="T91" fmla="*/ 6 h 18"/>
                  <a:gd name="T92" fmla="*/ 2 w 21"/>
                  <a:gd name="T93" fmla="*/ 6 h 18"/>
                  <a:gd name="T94" fmla="*/ 2 w 21"/>
                  <a:gd name="T95" fmla="*/ 6 h 18"/>
                  <a:gd name="T96" fmla="*/ 2 w 21"/>
                  <a:gd name="T97" fmla="*/ 4 h 18"/>
                  <a:gd name="T98" fmla="*/ 6 w 21"/>
                  <a:gd name="T99" fmla="*/ 2 h 18"/>
                  <a:gd name="T100" fmla="*/ 6 w 21"/>
                  <a:gd name="T101" fmla="*/ 4 h 18"/>
                  <a:gd name="T102" fmla="*/ 6 w 21"/>
                  <a:gd name="T103" fmla="*/ 4 h 18"/>
                  <a:gd name="T104" fmla="*/ 8 w 21"/>
                  <a:gd name="T105" fmla="*/ 2 h 18"/>
                  <a:gd name="T106" fmla="*/ 8 w 21"/>
                  <a:gd name="T107" fmla="*/ 2 h 18"/>
                  <a:gd name="T108" fmla="*/ 8 w 21"/>
                  <a:gd name="T109" fmla="*/ 2 h 18"/>
                  <a:gd name="T110" fmla="*/ 10 w 21"/>
                  <a:gd name="T111" fmla="*/ 2 h 18"/>
                  <a:gd name="T112" fmla="*/ 12 w 21"/>
                  <a:gd name="T113" fmla="*/ 2 h 18"/>
                  <a:gd name="T114" fmla="*/ 14 w 21"/>
                  <a:gd name="T115" fmla="*/ 2 h 18"/>
                  <a:gd name="T116" fmla="*/ 15 w 21"/>
                  <a:gd name="T1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18">
                    <a:moveTo>
                      <a:pt x="4" y="18"/>
                    </a:moveTo>
                    <a:lnTo>
                      <a:pt x="4" y="18"/>
                    </a:lnTo>
                    <a:lnTo>
                      <a:pt x="4" y="18"/>
                    </a:lnTo>
                    <a:lnTo>
                      <a:pt x="4" y="18"/>
                    </a:lnTo>
                    <a:close/>
                    <a:moveTo>
                      <a:pt x="15" y="2"/>
                    </a:moveTo>
                    <a:lnTo>
                      <a:pt x="15" y="2"/>
                    </a:lnTo>
                    <a:lnTo>
                      <a:pt x="17" y="2"/>
                    </a:lnTo>
                    <a:lnTo>
                      <a:pt x="17" y="2"/>
                    </a:lnTo>
                    <a:lnTo>
                      <a:pt x="17" y="4"/>
                    </a:lnTo>
                    <a:lnTo>
                      <a:pt x="17" y="4"/>
                    </a:lnTo>
                    <a:lnTo>
                      <a:pt x="17" y="4"/>
                    </a:lnTo>
                    <a:lnTo>
                      <a:pt x="17" y="4"/>
                    </a:lnTo>
                    <a:lnTo>
                      <a:pt x="17" y="4"/>
                    </a:lnTo>
                    <a:lnTo>
                      <a:pt x="17" y="4"/>
                    </a:lnTo>
                    <a:lnTo>
                      <a:pt x="17" y="4"/>
                    </a:lnTo>
                    <a:lnTo>
                      <a:pt x="17" y="4"/>
                    </a:lnTo>
                    <a:lnTo>
                      <a:pt x="17" y="4"/>
                    </a:lnTo>
                    <a:lnTo>
                      <a:pt x="19" y="4"/>
                    </a:lnTo>
                    <a:lnTo>
                      <a:pt x="19" y="4"/>
                    </a:lnTo>
                    <a:lnTo>
                      <a:pt x="19" y="4"/>
                    </a:lnTo>
                    <a:lnTo>
                      <a:pt x="19" y="4"/>
                    </a:lnTo>
                    <a:lnTo>
                      <a:pt x="19" y="4"/>
                    </a:lnTo>
                    <a:lnTo>
                      <a:pt x="19" y="4"/>
                    </a:lnTo>
                    <a:lnTo>
                      <a:pt x="19" y="4"/>
                    </a:lnTo>
                    <a:lnTo>
                      <a:pt x="19" y="4"/>
                    </a:lnTo>
                    <a:lnTo>
                      <a:pt x="19" y="4"/>
                    </a:lnTo>
                    <a:lnTo>
                      <a:pt x="19" y="4"/>
                    </a:lnTo>
                    <a:lnTo>
                      <a:pt x="19" y="4"/>
                    </a:lnTo>
                    <a:lnTo>
                      <a:pt x="19" y="4"/>
                    </a:lnTo>
                    <a:lnTo>
                      <a:pt x="19" y="4"/>
                    </a:lnTo>
                    <a:lnTo>
                      <a:pt x="19" y="4"/>
                    </a:lnTo>
                    <a:lnTo>
                      <a:pt x="19" y="4"/>
                    </a:lnTo>
                    <a:lnTo>
                      <a:pt x="19" y="4"/>
                    </a:lnTo>
                    <a:lnTo>
                      <a:pt x="19" y="4"/>
                    </a:lnTo>
                    <a:lnTo>
                      <a:pt x="19" y="6"/>
                    </a:lnTo>
                    <a:lnTo>
                      <a:pt x="19" y="6"/>
                    </a:lnTo>
                    <a:lnTo>
                      <a:pt x="19" y="6"/>
                    </a:lnTo>
                    <a:lnTo>
                      <a:pt x="19" y="6"/>
                    </a:lnTo>
                    <a:lnTo>
                      <a:pt x="19" y="6"/>
                    </a:lnTo>
                    <a:lnTo>
                      <a:pt x="19" y="6"/>
                    </a:lnTo>
                    <a:lnTo>
                      <a:pt x="19" y="6"/>
                    </a:lnTo>
                    <a:lnTo>
                      <a:pt x="19" y="6"/>
                    </a:lnTo>
                    <a:lnTo>
                      <a:pt x="19" y="6"/>
                    </a:lnTo>
                    <a:lnTo>
                      <a:pt x="19" y="6"/>
                    </a:lnTo>
                    <a:lnTo>
                      <a:pt x="19" y="6"/>
                    </a:lnTo>
                    <a:lnTo>
                      <a:pt x="19" y="6"/>
                    </a:lnTo>
                    <a:lnTo>
                      <a:pt x="19" y="6"/>
                    </a:lnTo>
                    <a:lnTo>
                      <a:pt x="19" y="6"/>
                    </a:lnTo>
                    <a:lnTo>
                      <a:pt x="19" y="8"/>
                    </a:lnTo>
                    <a:lnTo>
                      <a:pt x="19" y="8"/>
                    </a:lnTo>
                    <a:lnTo>
                      <a:pt x="21" y="8"/>
                    </a:lnTo>
                    <a:lnTo>
                      <a:pt x="21" y="8"/>
                    </a:lnTo>
                    <a:lnTo>
                      <a:pt x="21" y="8"/>
                    </a:lnTo>
                    <a:lnTo>
                      <a:pt x="21" y="8"/>
                    </a:lnTo>
                    <a:lnTo>
                      <a:pt x="21" y="8"/>
                    </a:lnTo>
                    <a:lnTo>
                      <a:pt x="21" y="8"/>
                    </a:lnTo>
                    <a:lnTo>
                      <a:pt x="21" y="8"/>
                    </a:lnTo>
                    <a:lnTo>
                      <a:pt x="21" y="8"/>
                    </a:lnTo>
                    <a:lnTo>
                      <a:pt x="21" y="8"/>
                    </a:lnTo>
                    <a:lnTo>
                      <a:pt x="21" y="8"/>
                    </a:lnTo>
                    <a:lnTo>
                      <a:pt x="21" y="8"/>
                    </a:lnTo>
                    <a:lnTo>
                      <a:pt x="19" y="8"/>
                    </a:lnTo>
                    <a:lnTo>
                      <a:pt x="19" y="8"/>
                    </a:lnTo>
                    <a:lnTo>
                      <a:pt x="19" y="10"/>
                    </a:lnTo>
                    <a:lnTo>
                      <a:pt x="19" y="10"/>
                    </a:lnTo>
                    <a:lnTo>
                      <a:pt x="19" y="10"/>
                    </a:lnTo>
                    <a:lnTo>
                      <a:pt x="19" y="10"/>
                    </a:lnTo>
                    <a:lnTo>
                      <a:pt x="19" y="10"/>
                    </a:lnTo>
                    <a:lnTo>
                      <a:pt x="19" y="10"/>
                    </a:lnTo>
                    <a:lnTo>
                      <a:pt x="21" y="10"/>
                    </a:lnTo>
                    <a:lnTo>
                      <a:pt x="19" y="10"/>
                    </a:lnTo>
                    <a:lnTo>
                      <a:pt x="19" y="10"/>
                    </a:lnTo>
                    <a:lnTo>
                      <a:pt x="19" y="10"/>
                    </a:lnTo>
                    <a:lnTo>
                      <a:pt x="19" y="12"/>
                    </a:lnTo>
                    <a:lnTo>
                      <a:pt x="19" y="12"/>
                    </a:lnTo>
                    <a:lnTo>
                      <a:pt x="21" y="12"/>
                    </a:lnTo>
                    <a:lnTo>
                      <a:pt x="21" y="12"/>
                    </a:lnTo>
                    <a:lnTo>
                      <a:pt x="21" y="12"/>
                    </a:lnTo>
                    <a:lnTo>
                      <a:pt x="19" y="12"/>
                    </a:lnTo>
                    <a:lnTo>
                      <a:pt x="19" y="12"/>
                    </a:lnTo>
                    <a:lnTo>
                      <a:pt x="19" y="12"/>
                    </a:lnTo>
                    <a:lnTo>
                      <a:pt x="19" y="12"/>
                    </a:lnTo>
                    <a:lnTo>
                      <a:pt x="19" y="12"/>
                    </a:lnTo>
                    <a:lnTo>
                      <a:pt x="19" y="12"/>
                    </a:lnTo>
                    <a:lnTo>
                      <a:pt x="19" y="12"/>
                    </a:lnTo>
                    <a:lnTo>
                      <a:pt x="19" y="12"/>
                    </a:lnTo>
                    <a:lnTo>
                      <a:pt x="19" y="12"/>
                    </a:lnTo>
                    <a:lnTo>
                      <a:pt x="19" y="12"/>
                    </a:lnTo>
                    <a:lnTo>
                      <a:pt x="19" y="12"/>
                    </a:lnTo>
                    <a:lnTo>
                      <a:pt x="19" y="12"/>
                    </a:lnTo>
                    <a:lnTo>
                      <a:pt x="19" y="12"/>
                    </a:lnTo>
                    <a:lnTo>
                      <a:pt x="19" y="14"/>
                    </a:lnTo>
                    <a:lnTo>
                      <a:pt x="19" y="14"/>
                    </a:lnTo>
                    <a:lnTo>
                      <a:pt x="19"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7"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5"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4" y="14"/>
                    </a:lnTo>
                    <a:lnTo>
                      <a:pt x="12" y="14"/>
                    </a:lnTo>
                    <a:lnTo>
                      <a:pt x="12" y="14"/>
                    </a:lnTo>
                    <a:lnTo>
                      <a:pt x="12" y="16"/>
                    </a:lnTo>
                    <a:lnTo>
                      <a:pt x="12" y="16"/>
                    </a:lnTo>
                    <a:lnTo>
                      <a:pt x="12" y="16"/>
                    </a:lnTo>
                    <a:lnTo>
                      <a:pt x="12" y="16"/>
                    </a:lnTo>
                    <a:lnTo>
                      <a:pt x="12" y="16"/>
                    </a:lnTo>
                    <a:lnTo>
                      <a:pt x="12" y="16"/>
                    </a:lnTo>
                    <a:lnTo>
                      <a:pt x="12" y="16"/>
                    </a:lnTo>
                    <a:lnTo>
                      <a:pt x="12" y="16"/>
                    </a:lnTo>
                    <a:lnTo>
                      <a:pt x="12" y="16"/>
                    </a:lnTo>
                    <a:lnTo>
                      <a:pt x="12" y="16"/>
                    </a:lnTo>
                    <a:lnTo>
                      <a:pt x="12" y="16"/>
                    </a:lnTo>
                    <a:lnTo>
                      <a:pt x="12" y="16"/>
                    </a:lnTo>
                    <a:lnTo>
                      <a:pt x="12" y="16"/>
                    </a:lnTo>
                    <a:lnTo>
                      <a:pt x="12" y="16"/>
                    </a:lnTo>
                    <a:lnTo>
                      <a:pt x="12" y="16"/>
                    </a:lnTo>
                    <a:lnTo>
                      <a:pt x="12" y="16"/>
                    </a:lnTo>
                    <a:lnTo>
                      <a:pt x="12" y="16"/>
                    </a:lnTo>
                    <a:lnTo>
                      <a:pt x="12" y="16"/>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8" y="18"/>
                    </a:lnTo>
                    <a:lnTo>
                      <a:pt x="8" y="18"/>
                    </a:lnTo>
                    <a:lnTo>
                      <a:pt x="8" y="18"/>
                    </a:lnTo>
                    <a:lnTo>
                      <a:pt x="8" y="18"/>
                    </a:lnTo>
                    <a:lnTo>
                      <a:pt x="8" y="18"/>
                    </a:lnTo>
                    <a:lnTo>
                      <a:pt x="8" y="18"/>
                    </a:lnTo>
                    <a:lnTo>
                      <a:pt x="8" y="18"/>
                    </a:lnTo>
                    <a:lnTo>
                      <a:pt x="6" y="18"/>
                    </a:lnTo>
                    <a:lnTo>
                      <a:pt x="6" y="18"/>
                    </a:lnTo>
                    <a:lnTo>
                      <a:pt x="6" y="18"/>
                    </a:lnTo>
                    <a:lnTo>
                      <a:pt x="6" y="18"/>
                    </a:lnTo>
                    <a:lnTo>
                      <a:pt x="6" y="18"/>
                    </a:lnTo>
                    <a:lnTo>
                      <a:pt x="6" y="18"/>
                    </a:lnTo>
                    <a:lnTo>
                      <a:pt x="6" y="18"/>
                    </a:lnTo>
                    <a:lnTo>
                      <a:pt x="6" y="18"/>
                    </a:lnTo>
                    <a:lnTo>
                      <a:pt x="6" y="18"/>
                    </a:lnTo>
                    <a:lnTo>
                      <a:pt x="6"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6"/>
                    </a:lnTo>
                    <a:lnTo>
                      <a:pt x="4" y="18"/>
                    </a:lnTo>
                    <a:lnTo>
                      <a:pt x="4" y="18"/>
                    </a:lnTo>
                    <a:lnTo>
                      <a:pt x="4" y="18"/>
                    </a:lnTo>
                    <a:lnTo>
                      <a:pt x="4" y="18"/>
                    </a:lnTo>
                    <a:lnTo>
                      <a:pt x="4" y="18"/>
                    </a:lnTo>
                    <a:lnTo>
                      <a:pt x="4" y="18"/>
                    </a:lnTo>
                    <a:lnTo>
                      <a:pt x="4" y="18"/>
                    </a:lnTo>
                    <a:lnTo>
                      <a:pt x="4" y="18"/>
                    </a:lnTo>
                    <a:lnTo>
                      <a:pt x="4" y="18"/>
                    </a:lnTo>
                    <a:lnTo>
                      <a:pt x="4" y="18"/>
                    </a:lnTo>
                    <a:lnTo>
                      <a:pt x="4" y="18"/>
                    </a:lnTo>
                    <a:lnTo>
                      <a:pt x="2" y="18"/>
                    </a:lnTo>
                    <a:lnTo>
                      <a:pt x="2" y="18"/>
                    </a:lnTo>
                    <a:lnTo>
                      <a:pt x="2" y="18"/>
                    </a:lnTo>
                    <a:lnTo>
                      <a:pt x="2" y="18"/>
                    </a:lnTo>
                    <a:lnTo>
                      <a:pt x="2" y="18"/>
                    </a:lnTo>
                    <a:lnTo>
                      <a:pt x="2" y="18"/>
                    </a:lnTo>
                    <a:lnTo>
                      <a:pt x="2" y="18"/>
                    </a:lnTo>
                    <a:lnTo>
                      <a:pt x="2" y="18"/>
                    </a:lnTo>
                    <a:lnTo>
                      <a:pt x="2" y="18"/>
                    </a:lnTo>
                    <a:lnTo>
                      <a:pt x="2" y="18"/>
                    </a:lnTo>
                    <a:lnTo>
                      <a:pt x="2" y="18"/>
                    </a:lnTo>
                    <a:lnTo>
                      <a:pt x="2" y="16"/>
                    </a:lnTo>
                    <a:lnTo>
                      <a:pt x="2" y="16"/>
                    </a:lnTo>
                    <a:lnTo>
                      <a:pt x="2" y="16"/>
                    </a:lnTo>
                    <a:lnTo>
                      <a:pt x="2" y="16"/>
                    </a:lnTo>
                    <a:lnTo>
                      <a:pt x="2" y="16"/>
                    </a:lnTo>
                    <a:lnTo>
                      <a:pt x="2" y="16"/>
                    </a:lnTo>
                    <a:lnTo>
                      <a:pt x="2" y="16"/>
                    </a:lnTo>
                    <a:lnTo>
                      <a:pt x="2" y="16"/>
                    </a:lnTo>
                    <a:lnTo>
                      <a:pt x="2" y="14"/>
                    </a:lnTo>
                    <a:lnTo>
                      <a:pt x="2" y="14"/>
                    </a:lnTo>
                    <a:lnTo>
                      <a:pt x="2" y="14"/>
                    </a:lnTo>
                    <a:lnTo>
                      <a:pt x="2" y="14"/>
                    </a:lnTo>
                    <a:lnTo>
                      <a:pt x="2" y="14"/>
                    </a:lnTo>
                    <a:lnTo>
                      <a:pt x="2" y="14"/>
                    </a:lnTo>
                    <a:lnTo>
                      <a:pt x="2" y="14"/>
                    </a:lnTo>
                    <a:lnTo>
                      <a:pt x="2" y="14"/>
                    </a:lnTo>
                    <a:lnTo>
                      <a:pt x="2" y="14"/>
                    </a:lnTo>
                    <a:lnTo>
                      <a:pt x="2" y="14"/>
                    </a:lnTo>
                    <a:lnTo>
                      <a:pt x="2" y="14"/>
                    </a:lnTo>
                    <a:lnTo>
                      <a:pt x="2" y="16"/>
                    </a:lnTo>
                    <a:lnTo>
                      <a:pt x="2" y="16"/>
                    </a:lnTo>
                    <a:lnTo>
                      <a:pt x="2" y="16"/>
                    </a:lnTo>
                    <a:lnTo>
                      <a:pt x="0" y="16"/>
                    </a:lnTo>
                    <a:lnTo>
                      <a:pt x="0" y="16"/>
                    </a:lnTo>
                    <a:lnTo>
                      <a:pt x="0" y="16"/>
                    </a:lnTo>
                    <a:lnTo>
                      <a:pt x="0" y="16"/>
                    </a:lnTo>
                    <a:lnTo>
                      <a:pt x="0" y="14"/>
                    </a:lnTo>
                    <a:lnTo>
                      <a:pt x="0" y="14"/>
                    </a:lnTo>
                    <a:lnTo>
                      <a:pt x="0" y="14"/>
                    </a:lnTo>
                    <a:lnTo>
                      <a:pt x="0" y="14"/>
                    </a:lnTo>
                    <a:lnTo>
                      <a:pt x="0" y="14"/>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8"/>
                    </a:lnTo>
                    <a:lnTo>
                      <a:pt x="0" y="8"/>
                    </a:lnTo>
                    <a:lnTo>
                      <a:pt x="0" y="8"/>
                    </a:lnTo>
                    <a:lnTo>
                      <a:pt x="0" y="8"/>
                    </a:lnTo>
                    <a:lnTo>
                      <a:pt x="0" y="8"/>
                    </a:lnTo>
                    <a:lnTo>
                      <a:pt x="0" y="8"/>
                    </a:lnTo>
                    <a:lnTo>
                      <a:pt x="0" y="8"/>
                    </a:lnTo>
                    <a:lnTo>
                      <a:pt x="0" y="8"/>
                    </a:lnTo>
                    <a:lnTo>
                      <a:pt x="0" y="8"/>
                    </a:lnTo>
                    <a:lnTo>
                      <a:pt x="0" y="6"/>
                    </a:lnTo>
                    <a:lnTo>
                      <a:pt x="0" y="6"/>
                    </a:lnTo>
                    <a:lnTo>
                      <a:pt x="0" y="6"/>
                    </a:lnTo>
                    <a:lnTo>
                      <a:pt x="0" y="6"/>
                    </a:lnTo>
                    <a:lnTo>
                      <a:pt x="0" y="6"/>
                    </a:lnTo>
                    <a:lnTo>
                      <a:pt x="0" y="6"/>
                    </a:lnTo>
                    <a:lnTo>
                      <a:pt x="0"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4"/>
                    </a:lnTo>
                    <a:lnTo>
                      <a:pt x="2" y="4"/>
                    </a:lnTo>
                    <a:lnTo>
                      <a:pt x="2" y="4"/>
                    </a:lnTo>
                    <a:lnTo>
                      <a:pt x="2" y="4"/>
                    </a:lnTo>
                    <a:lnTo>
                      <a:pt x="2" y="4"/>
                    </a:lnTo>
                    <a:lnTo>
                      <a:pt x="4" y="4"/>
                    </a:lnTo>
                    <a:lnTo>
                      <a:pt x="4" y="4"/>
                    </a:lnTo>
                    <a:lnTo>
                      <a:pt x="4" y="4"/>
                    </a:lnTo>
                    <a:lnTo>
                      <a:pt x="4" y="4"/>
                    </a:lnTo>
                    <a:lnTo>
                      <a:pt x="4" y="2"/>
                    </a:lnTo>
                    <a:lnTo>
                      <a:pt x="4" y="2"/>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10" y="2"/>
                    </a:lnTo>
                    <a:lnTo>
                      <a:pt x="10" y="2"/>
                    </a:lnTo>
                    <a:lnTo>
                      <a:pt x="10" y="2"/>
                    </a:lnTo>
                    <a:lnTo>
                      <a:pt x="10" y="2"/>
                    </a:lnTo>
                    <a:lnTo>
                      <a:pt x="10" y="2"/>
                    </a:lnTo>
                    <a:lnTo>
                      <a:pt x="10" y="2"/>
                    </a:lnTo>
                    <a:lnTo>
                      <a:pt x="10" y="2"/>
                    </a:lnTo>
                    <a:lnTo>
                      <a:pt x="10" y="2"/>
                    </a:lnTo>
                    <a:lnTo>
                      <a:pt x="10" y="2"/>
                    </a:lnTo>
                    <a:lnTo>
                      <a:pt x="10" y="2"/>
                    </a:lnTo>
                    <a:lnTo>
                      <a:pt x="12" y="2"/>
                    </a:lnTo>
                    <a:lnTo>
                      <a:pt x="12" y="2"/>
                    </a:lnTo>
                    <a:lnTo>
                      <a:pt x="12" y="2"/>
                    </a:lnTo>
                    <a:lnTo>
                      <a:pt x="12" y="2"/>
                    </a:lnTo>
                    <a:lnTo>
                      <a:pt x="12" y="0"/>
                    </a:lnTo>
                    <a:lnTo>
                      <a:pt x="12" y="0"/>
                    </a:lnTo>
                    <a:lnTo>
                      <a:pt x="12" y="0"/>
                    </a:lnTo>
                    <a:lnTo>
                      <a:pt x="12" y="2"/>
                    </a:lnTo>
                    <a:lnTo>
                      <a:pt x="14" y="2"/>
                    </a:lnTo>
                    <a:lnTo>
                      <a:pt x="14" y="2"/>
                    </a:lnTo>
                    <a:lnTo>
                      <a:pt x="14" y="2"/>
                    </a:lnTo>
                    <a:lnTo>
                      <a:pt x="14" y="2"/>
                    </a:lnTo>
                    <a:lnTo>
                      <a:pt x="14" y="0"/>
                    </a:lnTo>
                    <a:lnTo>
                      <a:pt x="15" y="0"/>
                    </a:lnTo>
                    <a:lnTo>
                      <a:pt x="15" y="0"/>
                    </a:lnTo>
                    <a:lnTo>
                      <a:pt x="15" y="0"/>
                    </a:lnTo>
                    <a:lnTo>
                      <a:pt x="15" y="0"/>
                    </a:lnTo>
                    <a:lnTo>
                      <a:pt x="15" y="0"/>
                    </a:lnTo>
                    <a:lnTo>
                      <a:pt x="15" y="2"/>
                    </a:lnTo>
                    <a:lnTo>
                      <a:pt x="15" y="2"/>
                    </a:lnTo>
                    <a:lnTo>
                      <a:pt x="15" y="2"/>
                    </a:lnTo>
                    <a:lnTo>
                      <a:pt x="15"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6" name="Freeform 1591"/>
              <p:cNvSpPr>
                <a:spLocks noEditPoints="1"/>
              </p:cNvSpPr>
              <p:nvPr/>
            </p:nvSpPr>
            <p:spPr bwMode="gray">
              <a:xfrm>
                <a:off x="4775934" y="1826968"/>
                <a:ext cx="324711" cy="177818"/>
              </a:xfrm>
              <a:custGeom>
                <a:avLst/>
                <a:gdLst>
                  <a:gd name="T0" fmla="*/ 52 w 336"/>
                  <a:gd name="T1" fmla="*/ 129 h 184"/>
                  <a:gd name="T2" fmla="*/ 104 w 336"/>
                  <a:gd name="T3" fmla="*/ 128 h 184"/>
                  <a:gd name="T4" fmla="*/ 27 w 336"/>
                  <a:gd name="T5" fmla="*/ 118 h 184"/>
                  <a:gd name="T6" fmla="*/ 203 w 336"/>
                  <a:gd name="T7" fmla="*/ 6 h 184"/>
                  <a:gd name="T8" fmla="*/ 206 w 336"/>
                  <a:gd name="T9" fmla="*/ 17 h 184"/>
                  <a:gd name="T10" fmla="*/ 216 w 336"/>
                  <a:gd name="T11" fmla="*/ 21 h 184"/>
                  <a:gd name="T12" fmla="*/ 222 w 336"/>
                  <a:gd name="T13" fmla="*/ 27 h 184"/>
                  <a:gd name="T14" fmla="*/ 239 w 336"/>
                  <a:gd name="T15" fmla="*/ 19 h 184"/>
                  <a:gd name="T16" fmla="*/ 249 w 336"/>
                  <a:gd name="T17" fmla="*/ 17 h 184"/>
                  <a:gd name="T18" fmla="*/ 263 w 336"/>
                  <a:gd name="T19" fmla="*/ 37 h 184"/>
                  <a:gd name="T20" fmla="*/ 278 w 336"/>
                  <a:gd name="T21" fmla="*/ 62 h 184"/>
                  <a:gd name="T22" fmla="*/ 293 w 336"/>
                  <a:gd name="T23" fmla="*/ 64 h 184"/>
                  <a:gd name="T24" fmla="*/ 313 w 336"/>
                  <a:gd name="T25" fmla="*/ 71 h 184"/>
                  <a:gd name="T26" fmla="*/ 324 w 336"/>
                  <a:gd name="T27" fmla="*/ 79 h 184"/>
                  <a:gd name="T28" fmla="*/ 334 w 336"/>
                  <a:gd name="T29" fmla="*/ 85 h 184"/>
                  <a:gd name="T30" fmla="*/ 322 w 336"/>
                  <a:gd name="T31" fmla="*/ 110 h 184"/>
                  <a:gd name="T32" fmla="*/ 301 w 336"/>
                  <a:gd name="T33" fmla="*/ 110 h 184"/>
                  <a:gd name="T34" fmla="*/ 295 w 336"/>
                  <a:gd name="T35" fmla="*/ 131 h 184"/>
                  <a:gd name="T36" fmla="*/ 280 w 336"/>
                  <a:gd name="T37" fmla="*/ 137 h 184"/>
                  <a:gd name="T38" fmla="*/ 278 w 336"/>
                  <a:gd name="T39" fmla="*/ 166 h 184"/>
                  <a:gd name="T40" fmla="*/ 253 w 336"/>
                  <a:gd name="T41" fmla="*/ 158 h 184"/>
                  <a:gd name="T42" fmla="*/ 228 w 336"/>
                  <a:gd name="T43" fmla="*/ 155 h 184"/>
                  <a:gd name="T44" fmla="*/ 210 w 336"/>
                  <a:gd name="T45" fmla="*/ 160 h 184"/>
                  <a:gd name="T46" fmla="*/ 191 w 336"/>
                  <a:gd name="T47" fmla="*/ 172 h 184"/>
                  <a:gd name="T48" fmla="*/ 183 w 336"/>
                  <a:gd name="T49" fmla="*/ 184 h 184"/>
                  <a:gd name="T50" fmla="*/ 164 w 336"/>
                  <a:gd name="T51" fmla="*/ 168 h 184"/>
                  <a:gd name="T52" fmla="*/ 150 w 336"/>
                  <a:gd name="T53" fmla="*/ 149 h 184"/>
                  <a:gd name="T54" fmla="*/ 125 w 336"/>
                  <a:gd name="T55" fmla="*/ 151 h 184"/>
                  <a:gd name="T56" fmla="*/ 112 w 336"/>
                  <a:gd name="T57" fmla="*/ 128 h 184"/>
                  <a:gd name="T58" fmla="*/ 119 w 336"/>
                  <a:gd name="T59" fmla="*/ 120 h 184"/>
                  <a:gd name="T60" fmla="*/ 114 w 336"/>
                  <a:gd name="T61" fmla="*/ 118 h 184"/>
                  <a:gd name="T62" fmla="*/ 110 w 336"/>
                  <a:gd name="T63" fmla="*/ 122 h 184"/>
                  <a:gd name="T64" fmla="*/ 98 w 336"/>
                  <a:gd name="T65" fmla="*/ 129 h 184"/>
                  <a:gd name="T66" fmla="*/ 79 w 336"/>
                  <a:gd name="T67" fmla="*/ 151 h 184"/>
                  <a:gd name="T68" fmla="*/ 71 w 336"/>
                  <a:gd name="T69" fmla="*/ 174 h 184"/>
                  <a:gd name="T70" fmla="*/ 50 w 336"/>
                  <a:gd name="T71" fmla="*/ 170 h 184"/>
                  <a:gd name="T72" fmla="*/ 44 w 336"/>
                  <a:gd name="T73" fmla="*/ 160 h 184"/>
                  <a:gd name="T74" fmla="*/ 34 w 336"/>
                  <a:gd name="T75" fmla="*/ 143 h 184"/>
                  <a:gd name="T76" fmla="*/ 38 w 336"/>
                  <a:gd name="T77" fmla="*/ 137 h 184"/>
                  <a:gd name="T78" fmla="*/ 48 w 336"/>
                  <a:gd name="T79" fmla="*/ 129 h 184"/>
                  <a:gd name="T80" fmla="*/ 54 w 336"/>
                  <a:gd name="T81" fmla="*/ 118 h 184"/>
                  <a:gd name="T82" fmla="*/ 44 w 336"/>
                  <a:gd name="T83" fmla="*/ 112 h 184"/>
                  <a:gd name="T84" fmla="*/ 27 w 336"/>
                  <a:gd name="T85" fmla="*/ 116 h 184"/>
                  <a:gd name="T86" fmla="*/ 17 w 336"/>
                  <a:gd name="T87" fmla="*/ 116 h 184"/>
                  <a:gd name="T88" fmla="*/ 5 w 336"/>
                  <a:gd name="T89" fmla="*/ 99 h 184"/>
                  <a:gd name="T90" fmla="*/ 7 w 336"/>
                  <a:gd name="T91" fmla="*/ 71 h 184"/>
                  <a:gd name="T92" fmla="*/ 19 w 336"/>
                  <a:gd name="T93" fmla="*/ 75 h 184"/>
                  <a:gd name="T94" fmla="*/ 27 w 336"/>
                  <a:gd name="T95" fmla="*/ 60 h 184"/>
                  <a:gd name="T96" fmla="*/ 38 w 336"/>
                  <a:gd name="T97" fmla="*/ 52 h 184"/>
                  <a:gd name="T98" fmla="*/ 58 w 336"/>
                  <a:gd name="T99" fmla="*/ 54 h 184"/>
                  <a:gd name="T100" fmla="*/ 67 w 336"/>
                  <a:gd name="T101" fmla="*/ 60 h 184"/>
                  <a:gd name="T102" fmla="*/ 87 w 336"/>
                  <a:gd name="T103" fmla="*/ 60 h 184"/>
                  <a:gd name="T104" fmla="*/ 104 w 336"/>
                  <a:gd name="T105" fmla="*/ 66 h 184"/>
                  <a:gd name="T106" fmla="*/ 123 w 336"/>
                  <a:gd name="T107" fmla="*/ 64 h 184"/>
                  <a:gd name="T108" fmla="*/ 112 w 336"/>
                  <a:gd name="T109" fmla="*/ 48 h 184"/>
                  <a:gd name="T110" fmla="*/ 119 w 336"/>
                  <a:gd name="T111" fmla="*/ 35 h 184"/>
                  <a:gd name="T112" fmla="*/ 121 w 336"/>
                  <a:gd name="T113" fmla="*/ 29 h 184"/>
                  <a:gd name="T114" fmla="*/ 123 w 336"/>
                  <a:gd name="T115" fmla="*/ 21 h 184"/>
                  <a:gd name="T116" fmla="*/ 145 w 336"/>
                  <a:gd name="T117" fmla="*/ 15 h 184"/>
                  <a:gd name="T118" fmla="*/ 168 w 336"/>
                  <a:gd name="T119" fmla="*/ 10 h 184"/>
                  <a:gd name="T120" fmla="*/ 185 w 336"/>
                  <a:gd name="T121" fmla="*/ 0 h 184"/>
                  <a:gd name="T122" fmla="*/ 143 w 336"/>
                  <a:gd name="T123"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6" h="184">
                    <a:moveTo>
                      <a:pt x="34" y="135"/>
                    </a:moveTo>
                    <a:lnTo>
                      <a:pt x="34" y="137"/>
                    </a:lnTo>
                    <a:lnTo>
                      <a:pt x="34" y="135"/>
                    </a:lnTo>
                    <a:close/>
                    <a:moveTo>
                      <a:pt x="29" y="135"/>
                    </a:moveTo>
                    <a:lnTo>
                      <a:pt x="29" y="137"/>
                    </a:lnTo>
                    <a:lnTo>
                      <a:pt x="31" y="137"/>
                    </a:lnTo>
                    <a:lnTo>
                      <a:pt x="29" y="137"/>
                    </a:lnTo>
                    <a:lnTo>
                      <a:pt x="29" y="135"/>
                    </a:lnTo>
                    <a:lnTo>
                      <a:pt x="29" y="133"/>
                    </a:lnTo>
                    <a:lnTo>
                      <a:pt x="29" y="135"/>
                    </a:lnTo>
                    <a:close/>
                    <a:moveTo>
                      <a:pt x="31" y="133"/>
                    </a:moveTo>
                    <a:lnTo>
                      <a:pt x="32" y="133"/>
                    </a:lnTo>
                    <a:lnTo>
                      <a:pt x="31" y="133"/>
                    </a:lnTo>
                    <a:lnTo>
                      <a:pt x="31" y="135"/>
                    </a:lnTo>
                    <a:lnTo>
                      <a:pt x="31" y="133"/>
                    </a:lnTo>
                    <a:close/>
                    <a:moveTo>
                      <a:pt x="52" y="129"/>
                    </a:moveTo>
                    <a:lnTo>
                      <a:pt x="50" y="129"/>
                    </a:lnTo>
                    <a:lnTo>
                      <a:pt x="52" y="129"/>
                    </a:lnTo>
                    <a:close/>
                    <a:moveTo>
                      <a:pt x="104" y="128"/>
                    </a:moveTo>
                    <a:lnTo>
                      <a:pt x="106" y="128"/>
                    </a:lnTo>
                    <a:lnTo>
                      <a:pt x="106" y="129"/>
                    </a:lnTo>
                    <a:lnTo>
                      <a:pt x="106" y="131"/>
                    </a:lnTo>
                    <a:lnTo>
                      <a:pt x="106" y="133"/>
                    </a:lnTo>
                    <a:lnTo>
                      <a:pt x="106" y="131"/>
                    </a:lnTo>
                    <a:lnTo>
                      <a:pt x="104" y="131"/>
                    </a:lnTo>
                    <a:lnTo>
                      <a:pt x="102" y="131"/>
                    </a:lnTo>
                    <a:lnTo>
                      <a:pt x="102" y="129"/>
                    </a:lnTo>
                    <a:lnTo>
                      <a:pt x="100" y="129"/>
                    </a:lnTo>
                    <a:lnTo>
                      <a:pt x="102" y="128"/>
                    </a:lnTo>
                    <a:lnTo>
                      <a:pt x="102" y="126"/>
                    </a:lnTo>
                    <a:lnTo>
                      <a:pt x="104" y="126"/>
                    </a:lnTo>
                    <a:lnTo>
                      <a:pt x="104" y="128"/>
                    </a:lnTo>
                    <a:lnTo>
                      <a:pt x="104" y="126"/>
                    </a:lnTo>
                    <a:lnTo>
                      <a:pt x="104" y="128"/>
                    </a:lnTo>
                    <a:close/>
                    <a:moveTo>
                      <a:pt x="114" y="124"/>
                    </a:moveTo>
                    <a:lnTo>
                      <a:pt x="116" y="124"/>
                    </a:lnTo>
                    <a:lnTo>
                      <a:pt x="114" y="124"/>
                    </a:lnTo>
                    <a:lnTo>
                      <a:pt x="112" y="124"/>
                    </a:lnTo>
                    <a:lnTo>
                      <a:pt x="114" y="124"/>
                    </a:lnTo>
                    <a:lnTo>
                      <a:pt x="114" y="122"/>
                    </a:lnTo>
                    <a:lnTo>
                      <a:pt x="114" y="124"/>
                    </a:lnTo>
                    <a:close/>
                    <a:moveTo>
                      <a:pt x="116" y="124"/>
                    </a:moveTo>
                    <a:lnTo>
                      <a:pt x="114" y="124"/>
                    </a:lnTo>
                    <a:lnTo>
                      <a:pt x="114" y="122"/>
                    </a:lnTo>
                    <a:lnTo>
                      <a:pt x="116" y="122"/>
                    </a:lnTo>
                    <a:lnTo>
                      <a:pt x="116" y="124"/>
                    </a:lnTo>
                    <a:close/>
                    <a:moveTo>
                      <a:pt x="27" y="120"/>
                    </a:moveTo>
                    <a:lnTo>
                      <a:pt x="27" y="118"/>
                    </a:lnTo>
                    <a:lnTo>
                      <a:pt x="27" y="120"/>
                    </a:lnTo>
                    <a:close/>
                    <a:moveTo>
                      <a:pt x="187" y="0"/>
                    </a:moveTo>
                    <a:lnTo>
                      <a:pt x="187" y="2"/>
                    </a:lnTo>
                    <a:lnTo>
                      <a:pt x="187" y="0"/>
                    </a:lnTo>
                    <a:lnTo>
                      <a:pt x="189" y="0"/>
                    </a:lnTo>
                    <a:lnTo>
                      <a:pt x="191" y="0"/>
                    </a:lnTo>
                    <a:lnTo>
                      <a:pt x="193" y="2"/>
                    </a:lnTo>
                    <a:lnTo>
                      <a:pt x="193" y="4"/>
                    </a:lnTo>
                    <a:lnTo>
                      <a:pt x="195" y="4"/>
                    </a:lnTo>
                    <a:lnTo>
                      <a:pt x="197" y="4"/>
                    </a:lnTo>
                    <a:lnTo>
                      <a:pt x="197" y="2"/>
                    </a:lnTo>
                    <a:lnTo>
                      <a:pt x="199" y="2"/>
                    </a:lnTo>
                    <a:lnTo>
                      <a:pt x="201" y="2"/>
                    </a:lnTo>
                    <a:lnTo>
                      <a:pt x="201" y="4"/>
                    </a:lnTo>
                    <a:lnTo>
                      <a:pt x="203" y="4"/>
                    </a:lnTo>
                    <a:lnTo>
                      <a:pt x="203" y="6"/>
                    </a:lnTo>
                    <a:lnTo>
                      <a:pt x="201" y="6"/>
                    </a:lnTo>
                    <a:lnTo>
                      <a:pt x="203" y="6"/>
                    </a:lnTo>
                    <a:lnTo>
                      <a:pt x="201" y="8"/>
                    </a:lnTo>
                    <a:lnTo>
                      <a:pt x="203" y="8"/>
                    </a:lnTo>
                    <a:lnTo>
                      <a:pt x="203" y="10"/>
                    </a:lnTo>
                    <a:lnTo>
                      <a:pt x="205" y="10"/>
                    </a:lnTo>
                    <a:lnTo>
                      <a:pt x="205" y="12"/>
                    </a:lnTo>
                    <a:lnTo>
                      <a:pt x="203" y="12"/>
                    </a:lnTo>
                    <a:lnTo>
                      <a:pt x="203" y="13"/>
                    </a:lnTo>
                    <a:lnTo>
                      <a:pt x="205" y="13"/>
                    </a:lnTo>
                    <a:lnTo>
                      <a:pt x="205" y="15"/>
                    </a:lnTo>
                    <a:lnTo>
                      <a:pt x="203" y="15"/>
                    </a:lnTo>
                    <a:lnTo>
                      <a:pt x="203" y="17"/>
                    </a:lnTo>
                    <a:lnTo>
                      <a:pt x="203" y="19"/>
                    </a:lnTo>
                    <a:lnTo>
                      <a:pt x="205" y="17"/>
                    </a:lnTo>
                    <a:lnTo>
                      <a:pt x="206" y="17"/>
                    </a:lnTo>
                    <a:lnTo>
                      <a:pt x="206" y="19"/>
                    </a:lnTo>
                    <a:lnTo>
                      <a:pt x="206" y="17"/>
                    </a:lnTo>
                    <a:lnTo>
                      <a:pt x="206" y="19"/>
                    </a:lnTo>
                    <a:lnTo>
                      <a:pt x="208" y="17"/>
                    </a:lnTo>
                    <a:lnTo>
                      <a:pt x="210" y="17"/>
                    </a:lnTo>
                    <a:lnTo>
                      <a:pt x="212" y="17"/>
                    </a:lnTo>
                    <a:lnTo>
                      <a:pt x="210" y="17"/>
                    </a:lnTo>
                    <a:lnTo>
                      <a:pt x="210" y="15"/>
                    </a:lnTo>
                    <a:lnTo>
                      <a:pt x="212" y="15"/>
                    </a:lnTo>
                    <a:lnTo>
                      <a:pt x="212" y="17"/>
                    </a:lnTo>
                    <a:lnTo>
                      <a:pt x="214" y="17"/>
                    </a:lnTo>
                    <a:lnTo>
                      <a:pt x="214" y="19"/>
                    </a:lnTo>
                    <a:lnTo>
                      <a:pt x="212" y="19"/>
                    </a:lnTo>
                    <a:lnTo>
                      <a:pt x="214" y="19"/>
                    </a:lnTo>
                    <a:lnTo>
                      <a:pt x="214" y="21"/>
                    </a:lnTo>
                    <a:lnTo>
                      <a:pt x="216" y="21"/>
                    </a:lnTo>
                    <a:lnTo>
                      <a:pt x="216" y="19"/>
                    </a:lnTo>
                    <a:lnTo>
                      <a:pt x="214" y="19"/>
                    </a:lnTo>
                    <a:lnTo>
                      <a:pt x="214" y="17"/>
                    </a:lnTo>
                    <a:lnTo>
                      <a:pt x="216" y="17"/>
                    </a:lnTo>
                    <a:lnTo>
                      <a:pt x="218" y="17"/>
                    </a:lnTo>
                    <a:lnTo>
                      <a:pt x="218" y="19"/>
                    </a:lnTo>
                    <a:lnTo>
                      <a:pt x="220" y="21"/>
                    </a:lnTo>
                    <a:lnTo>
                      <a:pt x="222" y="21"/>
                    </a:lnTo>
                    <a:lnTo>
                      <a:pt x="222" y="19"/>
                    </a:lnTo>
                    <a:lnTo>
                      <a:pt x="224" y="19"/>
                    </a:lnTo>
                    <a:lnTo>
                      <a:pt x="224" y="21"/>
                    </a:lnTo>
                    <a:lnTo>
                      <a:pt x="222" y="21"/>
                    </a:lnTo>
                    <a:lnTo>
                      <a:pt x="222" y="23"/>
                    </a:lnTo>
                    <a:lnTo>
                      <a:pt x="222" y="25"/>
                    </a:lnTo>
                    <a:lnTo>
                      <a:pt x="220" y="25"/>
                    </a:lnTo>
                    <a:lnTo>
                      <a:pt x="222" y="27"/>
                    </a:lnTo>
                    <a:lnTo>
                      <a:pt x="224" y="27"/>
                    </a:lnTo>
                    <a:lnTo>
                      <a:pt x="224" y="25"/>
                    </a:lnTo>
                    <a:lnTo>
                      <a:pt x="224" y="27"/>
                    </a:lnTo>
                    <a:lnTo>
                      <a:pt x="224" y="25"/>
                    </a:lnTo>
                    <a:lnTo>
                      <a:pt x="226" y="25"/>
                    </a:lnTo>
                    <a:lnTo>
                      <a:pt x="228" y="25"/>
                    </a:lnTo>
                    <a:lnTo>
                      <a:pt x="230" y="25"/>
                    </a:lnTo>
                    <a:lnTo>
                      <a:pt x="230" y="27"/>
                    </a:lnTo>
                    <a:lnTo>
                      <a:pt x="230" y="25"/>
                    </a:lnTo>
                    <a:lnTo>
                      <a:pt x="232" y="25"/>
                    </a:lnTo>
                    <a:lnTo>
                      <a:pt x="232" y="23"/>
                    </a:lnTo>
                    <a:lnTo>
                      <a:pt x="234" y="23"/>
                    </a:lnTo>
                    <a:lnTo>
                      <a:pt x="235" y="23"/>
                    </a:lnTo>
                    <a:lnTo>
                      <a:pt x="235" y="21"/>
                    </a:lnTo>
                    <a:lnTo>
                      <a:pt x="237" y="21"/>
                    </a:lnTo>
                    <a:lnTo>
                      <a:pt x="239" y="19"/>
                    </a:lnTo>
                    <a:lnTo>
                      <a:pt x="237" y="19"/>
                    </a:lnTo>
                    <a:lnTo>
                      <a:pt x="239" y="19"/>
                    </a:lnTo>
                    <a:lnTo>
                      <a:pt x="241" y="19"/>
                    </a:lnTo>
                    <a:lnTo>
                      <a:pt x="241" y="17"/>
                    </a:lnTo>
                    <a:lnTo>
                      <a:pt x="243" y="17"/>
                    </a:lnTo>
                    <a:lnTo>
                      <a:pt x="245" y="17"/>
                    </a:lnTo>
                    <a:lnTo>
                      <a:pt x="245" y="15"/>
                    </a:lnTo>
                    <a:lnTo>
                      <a:pt x="247" y="15"/>
                    </a:lnTo>
                    <a:lnTo>
                      <a:pt x="249" y="15"/>
                    </a:lnTo>
                    <a:lnTo>
                      <a:pt x="249" y="13"/>
                    </a:lnTo>
                    <a:lnTo>
                      <a:pt x="251" y="13"/>
                    </a:lnTo>
                    <a:lnTo>
                      <a:pt x="249" y="13"/>
                    </a:lnTo>
                    <a:lnTo>
                      <a:pt x="249" y="15"/>
                    </a:lnTo>
                    <a:lnTo>
                      <a:pt x="251" y="15"/>
                    </a:lnTo>
                    <a:lnTo>
                      <a:pt x="249" y="15"/>
                    </a:lnTo>
                    <a:lnTo>
                      <a:pt x="249" y="17"/>
                    </a:lnTo>
                    <a:lnTo>
                      <a:pt x="247" y="17"/>
                    </a:lnTo>
                    <a:lnTo>
                      <a:pt x="247" y="19"/>
                    </a:lnTo>
                    <a:lnTo>
                      <a:pt x="247" y="21"/>
                    </a:lnTo>
                    <a:lnTo>
                      <a:pt x="249" y="21"/>
                    </a:lnTo>
                    <a:lnTo>
                      <a:pt x="251" y="23"/>
                    </a:lnTo>
                    <a:lnTo>
                      <a:pt x="253" y="25"/>
                    </a:lnTo>
                    <a:lnTo>
                      <a:pt x="255" y="25"/>
                    </a:lnTo>
                    <a:lnTo>
                      <a:pt x="255" y="27"/>
                    </a:lnTo>
                    <a:lnTo>
                      <a:pt x="257" y="27"/>
                    </a:lnTo>
                    <a:lnTo>
                      <a:pt x="257" y="29"/>
                    </a:lnTo>
                    <a:lnTo>
                      <a:pt x="259" y="29"/>
                    </a:lnTo>
                    <a:lnTo>
                      <a:pt x="259" y="31"/>
                    </a:lnTo>
                    <a:lnTo>
                      <a:pt x="261" y="33"/>
                    </a:lnTo>
                    <a:lnTo>
                      <a:pt x="261" y="35"/>
                    </a:lnTo>
                    <a:lnTo>
                      <a:pt x="263" y="35"/>
                    </a:lnTo>
                    <a:lnTo>
                      <a:pt x="263" y="37"/>
                    </a:lnTo>
                    <a:lnTo>
                      <a:pt x="264" y="39"/>
                    </a:lnTo>
                    <a:lnTo>
                      <a:pt x="264" y="41"/>
                    </a:lnTo>
                    <a:lnTo>
                      <a:pt x="266" y="42"/>
                    </a:lnTo>
                    <a:lnTo>
                      <a:pt x="266" y="44"/>
                    </a:lnTo>
                    <a:lnTo>
                      <a:pt x="268" y="48"/>
                    </a:lnTo>
                    <a:lnTo>
                      <a:pt x="270" y="50"/>
                    </a:lnTo>
                    <a:lnTo>
                      <a:pt x="270" y="52"/>
                    </a:lnTo>
                    <a:lnTo>
                      <a:pt x="272" y="54"/>
                    </a:lnTo>
                    <a:lnTo>
                      <a:pt x="272" y="56"/>
                    </a:lnTo>
                    <a:lnTo>
                      <a:pt x="274" y="58"/>
                    </a:lnTo>
                    <a:lnTo>
                      <a:pt x="274" y="60"/>
                    </a:lnTo>
                    <a:lnTo>
                      <a:pt x="276" y="62"/>
                    </a:lnTo>
                    <a:lnTo>
                      <a:pt x="276" y="64"/>
                    </a:lnTo>
                    <a:lnTo>
                      <a:pt x="276" y="62"/>
                    </a:lnTo>
                    <a:lnTo>
                      <a:pt x="278" y="64"/>
                    </a:lnTo>
                    <a:lnTo>
                      <a:pt x="278" y="62"/>
                    </a:lnTo>
                    <a:lnTo>
                      <a:pt x="280" y="62"/>
                    </a:lnTo>
                    <a:lnTo>
                      <a:pt x="280" y="60"/>
                    </a:lnTo>
                    <a:lnTo>
                      <a:pt x="280" y="58"/>
                    </a:lnTo>
                    <a:lnTo>
                      <a:pt x="282" y="58"/>
                    </a:lnTo>
                    <a:lnTo>
                      <a:pt x="282" y="56"/>
                    </a:lnTo>
                    <a:lnTo>
                      <a:pt x="284" y="58"/>
                    </a:lnTo>
                    <a:lnTo>
                      <a:pt x="284" y="56"/>
                    </a:lnTo>
                    <a:lnTo>
                      <a:pt x="284" y="58"/>
                    </a:lnTo>
                    <a:lnTo>
                      <a:pt x="286" y="58"/>
                    </a:lnTo>
                    <a:lnTo>
                      <a:pt x="286" y="60"/>
                    </a:lnTo>
                    <a:lnTo>
                      <a:pt x="286" y="62"/>
                    </a:lnTo>
                    <a:lnTo>
                      <a:pt x="288" y="62"/>
                    </a:lnTo>
                    <a:lnTo>
                      <a:pt x="288" y="64"/>
                    </a:lnTo>
                    <a:lnTo>
                      <a:pt x="290" y="64"/>
                    </a:lnTo>
                    <a:lnTo>
                      <a:pt x="292" y="64"/>
                    </a:lnTo>
                    <a:lnTo>
                      <a:pt x="293" y="64"/>
                    </a:lnTo>
                    <a:lnTo>
                      <a:pt x="295" y="64"/>
                    </a:lnTo>
                    <a:lnTo>
                      <a:pt x="297" y="64"/>
                    </a:lnTo>
                    <a:lnTo>
                      <a:pt x="299" y="64"/>
                    </a:lnTo>
                    <a:lnTo>
                      <a:pt x="299" y="62"/>
                    </a:lnTo>
                    <a:lnTo>
                      <a:pt x="301" y="62"/>
                    </a:lnTo>
                    <a:lnTo>
                      <a:pt x="301" y="60"/>
                    </a:lnTo>
                    <a:lnTo>
                      <a:pt x="303" y="60"/>
                    </a:lnTo>
                    <a:lnTo>
                      <a:pt x="305" y="60"/>
                    </a:lnTo>
                    <a:lnTo>
                      <a:pt x="305" y="62"/>
                    </a:lnTo>
                    <a:lnTo>
                      <a:pt x="307" y="62"/>
                    </a:lnTo>
                    <a:lnTo>
                      <a:pt x="309" y="64"/>
                    </a:lnTo>
                    <a:lnTo>
                      <a:pt x="309" y="66"/>
                    </a:lnTo>
                    <a:lnTo>
                      <a:pt x="311" y="66"/>
                    </a:lnTo>
                    <a:lnTo>
                      <a:pt x="311" y="68"/>
                    </a:lnTo>
                    <a:lnTo>
                      <a:pt x="311" y="70"/>
                    </a:lnTo>
                    <a:lnTo>
                      <a:pt x="313" y="71"/>
                    </a:lnTo>
                    <a:lnTo>
                      <a:pt x="313" y="70"/>
                    </a:lnTo>
                    <a:lnTo>
                      <a:pt x="313" y="71"/>
                    </a:lnTo>
                    <a:lnTo>
                      <a:pt x="315" y="71"/>
                    </a:lnTo>
                    <a:lnTo>
                      <a:pt x="317" y="71"/>
                    </a:lnTo>
                    <a:lnTo>
                      <a:pt x="317" y="73"/>
                    </a:lnTo>
                    <a:lnTo>
                      <a:pt x="317" y="71"/>
                    </a:lnTo>
                    <a:lnTo>
                      <a:pt x="317" y="73"/>
                    </a:lnTo>
                    <a:lnTo>
                      <a:pt x="319" y="73"/>
                    </a:lnTo>
                    <a:lnTo>
                      <a:pt x="317" y="73"/>
                    </a:lnTo>
                    <a:lnTo>
                      <a:pt x="317" y="75"/>
                    </a:lnTo>
                    <a:lnTo>
                      <a:pt x="319" y="75"/>
                    </a:lnTo>
                    <a:lnTo>
                      <a:pt x="319" y="77"/>
                    </a:lnTo>
                    <a:lnTo>
                      <a:pt x="319" y="79"/>
                    </a:lnTo>
                    <a:lnTo>
                      <a:pt x="321" y="79"/>
                    </a:lnTo>
                    <a:lnTo>
                      <a:pt x="322" y="79"/>
                    </a:lnTo>
                    <a:lnTo>
                      <a:pt x="324" y="79"/>
                    </a:lnTo>
                    <a:lnTo>
                      <a:pt x="326" y="81"/>
                    </a:lnTo>
                    <a:lnTo>
                      <a:pt x="326" y="79"/>
                    </a:lnTo>
                    <a:lnTo>
                      <a:pt x="326" y="81"/>
                    </a:lnTo>
                    <a:lnTo>
                      <a:pt x="328" y="79"/>
                    </a:lnTo>
                    <a:lnTo>
                      <a:pt x="330" y="77"/>
                    </a:lnTo>
                    <a:lnTo>
                      <a:pt x="330" y="75"/>
                    </a:lnTo>
                    <a:lnTo>
                      <a:pt x="332" y="77"/>
                    </a:lnTo>
                    <a:lnTo>
                      <a:pt x="330" y="77"/>
                    </a:lnTo>
                    <a:lnTo>
                      <a:pt x="330" y="79"/>
                    </a:lnTo>
                    <a:lnTo>
                      <a:pt x="332" y="79"/>
                    </a:lnTo>
                    <a:lnTo>
                      <a:pt x="332" y="81"/>
                    </a:lnTo>
                    <a:lnTo>
                      <a:pt x="334" y="81"/>
                    </a:lnTo>
                    <a:lnTo>
                      <a:pt x="334" y="83"/>
                    </a:lnTo>
                    <a:lnTo>
                      <a:pt x="336" y="83"/>
                    </a:lnTo>
                    <a:lnTo>
                      <a:pt x="336" y="85"/>
                    </a:lnTo>
                    <a:lnTo>
                      <a:pt x="334" y="85"/>
                    </a:lnTo>
                    <a:lnTo>
                      <a:pt x="332" y="85"/>
                    </a:lnTo>
                    <a:lnTo>
                      <a:pt x="332" y="87"/>
                    </a:lnTo>
                    <a:lnTo>
                      <a:pt x="332" y="89"/>
                    </a:lnTo>
                    <a:lnTo>
                      <a:pt x="332" y="91"/>
                    </a:lnTo>
                    <a:lnTo>
                      <a:pt x="330" y="91"/>
                    </a:lnTo>
                    <a:lnTo>
                      <a:pt x="330" y="93"/>
                    </a:lnTo>
                    <a:lnTo>
                      <a:pt x="328" y="93"/>
                    </a:lnTo>
                    <a:lnTo>
                      <a:pt x="326" y="93"/>
                    </a:lnTo>
                    <a:lnTo>
                      <a:pt x="324" y="95"/>
                    </a:lnTo>
                    <a:lnTo>
                      <a:pt x="322" y="97"/>
                    </a:lnTo>
                    <a:lnTo>
                      <a:pt x="322" y="99"/>
                    </a:lnTo>
                    <a:lnTo>
                      <a:pt x="322" y="100"/>
                    </a:lnTo>
                    <a:lnTo>
                      <a:pt x="322" y="104"/>
                    </a:lnTo>
                    <a:lnTo>
                      <a:pt x="322" y="106"/>
                    </a:lnTo>
                    <a:lnTo>
                      <a:pt x="322" y="108"/>
                    </a:lnTo>
                    <a:lnTo>
                      <a:pt x="322" y="110"/>
                    </a:lnTo>
                    <a:lnTo>
                      <a:pt x="321" y="110"/>
                    </a:lnTo>
                    <a:lnTo>
                      <a:pt x="319" y="110"/>
                    </a:lnTo>
                    <a:lnTo>
                      <a:pt x="319" y="112"/>
                    </a:lnTo>
                    <a:lnTo>
                      <a:pt x="317" y="112"/>
                    </a:lnTo>
                    <a:lnTo>
                      <a:pt x="315" y="114"/>
                    </a:lnTo>
                    <a:lnTo>
                      <a:pt x="315" y="112"/>
                    </a:lnTo>
                    <a:lnTo>
                      <a:pt x="313" y="112"/>
                    </a:lnTo>
                    <a:lnTo>
                      <a:pt x="313" y="110"/>
                    </a:lnTo>
                    <a:lnTo>
                      <a:pt x="311" y="110"/>
                    </a:lnTo>
                    <a:lnTo>
                      <a:pt x="311" y="112"/>
                    </a:lnTo>
                    <a:lnTo>
                      <a:pt x="309" y="112"/>
                    </a:lnTo>
                    <a:lnTo>
                      <a:pt x="305" y="110"/>
                    </a:lnTo>
                    <a:lnTo>
                      <a:pt x="303" y="110"/>
                    </a:lnTo>
                    <a:lnTo>
                      <a:pt x="303" y="108"/>
                    </a:lnTo>
                    <a:lnTo>
                      <a:pt x="301" y="108"/>
                    </a:lnTo>
                    <a:lnTo>
                      <a:pt x="301" y="110"/>
                    </a:lnTo>
                    <a:lnTo>
                      <a:pt x="301" y="112"/>
                    </a:lnTo>
                    <a:lnTo>
                      <a:pt x="299" y="114"/>
                    </a:lnTo>
                    <a:lnTo>
                      <a:pt x="299" y="118"/>
                    </a:lnTo>
                    <a:lnTo>
                      <a:pt x="299" y="120"/>
                    </a:lnTo>
                    <a:lnTo>
                      <a:pt x="297" y="120"/>
                    </a:lnTo>
                    <a:lnTo>
                      <a:pt x="297" y="122"/>
                    </a:lnTo>
                    <a:lnTo>
                      <a:pt x="297" y="124"/>
                    </a:lnTo>
                    <a:lnTo>
                      <a:pt x="297" y="126"/>
                    </a:lnTo>
                    <a:lnTo>
                      <a:pt x="295" y="126"/>
                    </a:lnTo>
                    <a:lnTo>
                      <a:pt x="295" y="128"/>
                    </a:lnTo>
                    <a:lnTo>
                      <a:pt x="295" y="129"/>
                    </a:lnTo>
                    <a:lnTo>
                      <a:pt x="297" y="129"/>
                    </a:lnTo>
                    <a:lnTo>
                      <a:pt x="297" y="131"/>
                    </a:lnTo>
                    <a:lnTo>
                      <a:pt x="297" y="133"/>
                    </a:lnTo>
                    <a:lnTo>
                      <a:pt x="295" y="133"/>
                    </a:lnTo>
                    <a:lnTo>
                      <a:pt x="295" y="131"/>
                    </a:lnTo>
                    <a:lnTo>
                      <a:pt x="293" y="131"/>
                    </a:lnTo>
                    <a:lnTo>
                      <a:pt x="293" y="133"/>
                    </a:lnTo>
                    <a:lnTo>
                      <a:pt x="292" y="133"/>
                    </a:lnTo>
                    <a:lnTo>
                      <a:pt x="292" y="131"/>
                    </a:lnTo>
                    <a:lnTo>
                      <a:pt x="290" y="131"/>
                    </a:lnTo>
                    <a:lnTo>
                      <a:pt x="286" y="133"/>
                    </a:lnTo>
                    <a:lnTo>
                      <a:pt x="284" y="133"/>
                    </a:lnTo>
                    <a:lnTo>
                      <a:pt x="282" y="133"/>
                    </a:lnTo>
                    <a:lnTo>
                      <a:pt x="280" y="133"/>
                    </a:lnTo>
                    <a:lnTo>
                      <a:pt x="278" y="133"/>
                    </a:lnTo>
                    <a:lnTo>
                      <a:pt x="278" y="135"/>
                    </a:lnTo>
                    <a:lnTo>
                      <a:pt x="276" y="135"/>
                    </a:lnTo>
                    <a:lnTo>
                      <a:pt x="274" y="137"/>
                    </a:lnTo>
                    <a:lnTo>
                      <a:pt x="276" y="137"/>
                    </a:lnTo>
                    <a:lnTo>
                      <a:pt x="278" y="137"/>
                    </a:lnTo>
                    <a:lnTo>
                      <a:pt x="280" y="137"/>
                    </a:lnTo>
                    <a:lnTo>
                      <a:pt x="280" y="139"/>
                    </a:lnTo>
                    <a:lnTo>
                      <a:pt x="280" y="141"/>
                    </a:lnTo>
                    <a:lnTo>
                      <a:pt x="280" y="143"/>
                    </a:lnTo>
                    <a:lnTo>
                      <a:pt x="280" y="145"/>
                    </a:lnTo>
                    <a:lnTo>
                      <a:pt x="280" y="147"/>
                    </a:lnTo>
                    <a:lnTo>
                      <a:pt x="282" y="151"/>
                    </a:lnTo>
                    <a:lnTo>
                      <a:pt x="282" y="153"/>
                    </a:lnTo>
                    <a:lnTo>
                      <a:pt x="282" y="155"/>
                    </a:lnTo>
                    <a:lnTo>
                      <a:pt x="282" y="157"/>
                    </a:lnTo>
                    <a:lnTo>
                      <a:pt x="280" y="157"/>
                    </a:lnTo>
                    <a:lnTo>
                      <a:pt x="280" y="158"/>
                    </a:lnTo>
                    <a:lnTo>
                      <a:pt x="280" y="160"/>
                    </a:lnTo>
                    <a:lnTo>
                      <a:pt x="278" y="160"/>
                    </a:lnTo>
                    <a:lnTo>
                      <a:pt x="278" y="162"/>
                    </a:lnTo>
                    <a:lnTo>
                      <a:pt x="278" y="164"/>
                    </a:lnTo>
                    <a:lnTo>
                      <a:pt x="278" y="166"/>
                    </a:lnTo>
                    <a:lnTo>
                      <a:pt x="276" y="166"/>
                    </a:lnTo>
                    <a:lnTo>
                      <a:pt x="276" y="164"/>
                    </a:lnTo>
                    <a:lnTo>
                      <a:pt x="274" y="164"/>
                    </a:lnTo>
                    <a:lnTo>
                      <a:pt x="272" y="164"/>
                    </a:lnTo>
                    <a:lnTo>
                      <a:pt x="270" y="162"/>
                    </a:lnTo>
                    <a:lnTo>
                      <a:pt x="270" y="160"/>
                    </a:lnTo>
                    <a:lnTo>
                      <a:pt x="268" y="160"/>
                    </a:lnTo>
                    <a:lnTo>
                      <a:pt x="266" y="160"/>
                    </a:lnTo>
                    <a:lnTo>
                      <a:pt x="264" y="160"/>
                    </a:lnTo>
                    <a:lnTo>
                      <a:pt x="264" y="158"/>
                    </a:lnTo>
                    <a:lnTo>
                      <a:pt x="263" y="158"/>
                    </a:lnTo>
                    <a:lnTo>
                      <a:pt x="261" y="158"/>
                    </a:lnTo>
                    <a:lnTo>
                      <a:pt x="259" y="158"/>
                    </a:lnTo>
                    <a:lnTo>
                      <a:pt x="257" y="158"/>
                    </a:lnTo>
                    <a:lnTo>
                      <a:pt x="255" y="158"/>
                    </a:lnTo>
                    <a:lnTo>
                      <a:pt x="253" y="158"/>
                    </a:lnTo>
                    <a:lnTo>
                      <a:pt x="251" y="158"/>
                    </a:lnTo>
                    <a:lnTo>
                      <a:pt x="249" y="158"/>
                    </a:lnTo>
                    <a:lnTo>
                      <a:pt x="247" y="158"/>
                    </a:lnTo>
                    <a:lnTo>
                      <a:pt x="245" y="158"/>
                    </a:lnTo>
                    <a:lnTo>
                      <a:pt x="243" y="158"/>
                    </a:lnTo>
                    <a:lnTo>
                      <a:pt x="241" y="158"/>
                    </a:lnTo>
                    <a:lnTo>
                      <a:pt x="241" y="160"/>
                    </a:lnTo>
                    <a:lnTo>
                      <a:pt x="239" y="160"/>
                    </a:lnTo>
                    <a:lnTo>
                      <a:pt x="237" y="160"/>
                    </a:lnTo>
                    <a:lnTo>
                      <a:pt x="237" y="158"/>
                    </a:lnTo>
                    <a:lnTo>
                      <a:pt x="235" y="158"/>
                    </a:lnTo>
                    <a:lnTo>
                      <a:pt x="234" y="158"/>
                    </a:lnTo>
                    <a:lnTo>
                      <a:pt x="232" y="157"/>
                    </a:lnTo>
                    <a:lnTo>
                      <a:pt x="230" y="157"/>
                    </a:lnTo>
                    <a:lnTo>
                      <a:pt x="230" y="155"/>
                    </a:lnTo>
                    <a:lnTo>
                      <a:pt x="228" y="155"/>
                    </a:lnTo>
                    <a:lnTo>
                      <a:pt x="228" y="157"/>
                    </a:lnTo>
                    <a:lnTo>
                      <a:pt x="226" y="155"/>
                    </a:lnTo>
                    <a:lnTo>
                      <a:pt x="226" y="157"/>
                    </a:lnTo>
                    <a:lnTo>
                      <a:pt x="224" y="157"/>
                    </a:lnTo>
                    <a:lnTo>
                      <a:pt x="224" y="158"/>
                    </a:lnTo>
                    <a:lnTo>
                      <a:pt x="222" y="158"/>
                    </a:lnTo>
                    <a:lnTo>
                      <a:pt x="222" y="160"/>
                    </a:lnTo>
                    <a:lnTo>
                      <a:pt x="222" y="162"/>
                    </a:lnTo>
                    <a:lnTo>
                      <a:pt x="222" y="164"/>
                    </a:lnTo>
                    <a:lnTo>
                      <a:pt x="222" y="162"/>
                    </a:lnTo>
                    <a:lnTo>
                      <a:pt x="220" y="162"/>
                    </a:lnTo>
                    <a:lnTo>
                      <a:pt x="218" y="162"/>
                    </a:lnTo>
                    <a:lnTo>
                      <a:pt x="216" y="162"/>
                    </a:lnTo>
                    <a:lnTo>
                      <a:pt x="214" y="160"/>
                    </a:lnTo>
                    <a:lnTo>
                      <a:pt x="212" y="160"/>
                    </a:lnTo>
                    <a:lnTo>
                      <a:pt x="210" y="160"/>
                    </a:lnTo>
                    <a:lnTo>
                      <a:pt x="208" y="160"/>
                    </a:lnTo>
                    <a:lnTo>
                      <a:pt x="206" y="160"/>
                    </a:lnTo>
                    <a:lnTo>
                      <a:pt x="205" y="160"/>
                    </a:lnTo>
                    <a:lnTo>
                      <a:pt x="203" y="160"/>
                    </a:lnTo>
                    <a:lnTo>
                      <a:pt x="203" y="162"/>
                    </a:lnTo>
                    <a:lnTo>
                      <a:pt x="203" y="164"/>
                    </a:lnTo>
                    <a:lnTo>
                      <a:pt x="201" y="164"/>
                    </a:lnTo>
                    <a:lnTo>
                      <a:pt x="201" y="166"/>
                    </a:lnTo>
                    <a:lnTo>
                      <a:pt x="199" y="166"/>
                    </a:lnTo>
                    <a:lnTo>
                      <a:pt x="199" y="168"/>
                    </a:lnTo>
                    <a:lnTo>
                      <a:pt x="197" y="168"/>
                    </a:lnTo>
                    <a:lnTo>
                      <a:pt x="197" y="170"/>
                    </a:lnTo>
                    <a:lnTo>
                      <a:pt x="195" y="170"/>
                    </a:lnTo>
                    <a:lnTo>
                      <a:pt x="195" y="172"/>
                    </a:lnTo>
                    <a:lnTo>
                      <a:pt x="193" y="172"/>
                    </a:lnTo>
                    <a:lnTo>
                      <a:pt x="191" y="172"/>
                    </a:lnTo>
                    <a:lnTo>
                      <a:pt x="191" y="174"/>
                    </a:lnTo>
                    <a:lnTo>
                      <a:pt x="189" y="174"/>
                    </a:lnTo>
                    <a:lnTo>
                      <a:pt x="187" y="174"/>
                    </a:lnTo>
                    <a:lnTo>
                      <a:pt x="187" y="176"/>
                    </a:lnTo>
                    <a:lnTo>
                      <a:pt x="187" y="174"/>
                    </a:lnTo>
                    <a:lnTo>
                      <a:pt x="187" y="176"/>
                    </a:lnTo>
                    <a:lnTo>
                      <a:pt x="185" y="176"/>
                    </a:lnTo>
                    <a:lnTo>
                      <a:pt x="185" y="178"/>
                    </a:lnTo>
                    <a:lnTo>
                      <a:pt x="183" y="178"/>
                    </a:lnTo>
                    <a:lnTo>
                      <a:pt x="183" y="180"/>
                    </a:lnTo>
                    <a:lnTo>
                      <a:pt x="181" y="180"/>
                    </a:lnTo>
                    <a:lnTo>
                      <a:pt x="181" y="182"/>
                    </a:lnTo>
                    <a:lnTo>
                      <a:pt x="181" y="184"/>
                    </a:lnTo>
                    <a:lnTo>
                      <a:pt x="183" y="184"/>
                    </a:lnTo>
                    <a:lnTo>
                      <a:pt x="181" y="184"/>
                    </a:lnTo>
                    <a:lnTo>
                      <a:pt x="183" y="184"/>
                    </a:lnTo>
                    <a:lnTo>
                      <a:pt x="181" y="184"/>
                    </a:lnTo>
                    <a:lnTo>
                      <a:pt x="179" y="184"/>
                    </a:lnTo>
                    <a:lnTo>
                      <a:pt x="177" y="182"/>
                    </a:lnTo>
                    <a:lnTo>
                      <a:pt x="177" y="180"/>
                    </a:lnTo>
                    <a:lnTo>
                      <a:pt x="177" y="178"/>
                    </a:lnTo>
                    <a:lnTo>
                      <a:pt x="176" y="178"/>
                    </a:lnTo>
                    <a:lnTo>
                      <a:pt x="174" y="178"/>
                    </a:lnTo>
                    <a:lnTo>
                      <a:pt x="172" y="178"/>
                    </a:lnTo>
                    <a:lnTo>
                      <a:pt x="170" y="178"/>
                    </a:lnTo>
                    <a:lnTo>
                      <a:pt x="168" y="178"/>
                    </a:lnTo>
                    <a:lnTo>
                      <a:pt x="166" y="178"/>
                    </a:lnTo>
                    <a:lnTo>
                      <a:pt x="166" y="176"/>
                    </a:lnTo>
                    <a:lnTo>
                      <a:pt x="166" y="174"/>
                    </a:lnTo>
                    <a:lnTo>
                      <a:pt x="166" y="172"/>
                    </a:lnTo>
                    <a:lnTo>
                      <a:pt x="166" y="170"/>
                    </a:lnTo>
                    <a:lnTo>
                      <a:pt x="164" y="168"/>
                    </a:lnTo>
                    <a:lnTo>
                      <a:pt x="162" y="168"/>
                    </a:lnTo>
                    <a:lnTo>
                      <a:pt x="160" y="168"/>
                    </a:lnTo>
                    <a:lnTo>
                      <a:pt x="160" y="166"/>
                    </a:lnTo>
                    <a:lnTo>
                      <a:pt x="160" y="164"/>
                    </a:lnTo>
                    <a:lnTo>
                      <a:pt x="162" y="164"/>
                    </a:lnTo>
                    <a:lnTo>
                      <a:pt x="162" y="160"/>
                    </a:lnTo>
                    <a:lnTo>
                      <a:pt x="162" y="158"/>
                    </a:lnTo>
                    <a:lnTo>
                      <a:pt x="160" y="158"/>
                    </a:lnTo>
                    <a:lnTo>
                      <a:pt x="158" y="158"/>
                    </a:lnTo>
                    <a:lnTo>
                      <a:pt x="158" y="157"/>
                    </a:lnTo>
                    <a:lnTo>
                      <a:pt x="156" y="155"/>
                    </a:lnTo>
                    <a:lnTo>
                      <a:pt x="156" y="153"/>
                    </a:lnTo>
                    <a:lnTo>
                      <a:pt x="154" y="153"/>
                    </a:lnTo>
                    <a:lnTo>
                      <a:pt x="152" y="151"/>
                    </a:lnTo>
                    <a:lnTo>
                      <a:pt x="152" y="149"/>
                    </a:lnTo>
                    <a:lnTo>
                      <a:pt x="150" y="149"/>
                    </a:lnTo>
                    <a:lnTo>
                      <a:pt x="150" y="151"/>
                    </a:lnTo>
                    <a:lnTo>
                      <a:pt x="148" y="151"/>
                    </a:lnTo>
                    <a:lnTo>
                      <a:pt x="147" y="151"/>
                    </a:lnTo>
                    <a:lnTo>
                      <a:pt x="145" y="151"/>
                    </a:lnTo>
                    <a:lnTo>
                      <a:pt x="143" y="151"/>
                    </a:lnTo>
                    <a:lnTo>
                      <a:pt x="141" y="151"/>
                    </a:lnTo>
                    <a:lnTo>
                      <a:pt x="139" y="151"/>
                    </a:lnTo>
                    <a:lnTo>
                      <a:pt x="137" y="151"/>
                    </a:lnTo>
                    <a:lnTo>
                      <a:pt x="135" y="151"/>
                    </a:lnTo>
                    <a:lnTo>
                      <a:pt x="133" y="151"/>
                    </a:lnTo>
                    <a:lnTo>
                      <a:pt x="131" y="151"/>
                    </a:lnTo>
                    <a:lnTo>
                      <a:pt x="131" y="153"/>
                    </a:lnTo>
                    <a:lnTo>
                      <a:pt x="129" y="153"/>
                    </a:lnTo>
                    <a:lnTo>
                      <a:pt x="127" y="153"/>
                    </a:lnTo>
                    <a:lnTo>
                      <a:pt x="127" y="151"/>
                    </a:lnTo>
                    <a:lnTo>
                      <a:pt x="125" y="151"/>
                    </a:lnTo>
                    <a:lnTo>
                      <a:pt x="125" y="149"/>
                    </a:lnTo>
                    <a:lnTo>
                      <a:pt x="123" y="149"/>
                    </a:lnTo>
                    <a:lnTo>
                      <a:pt x="123" y="147"/>
                    </a:lnTo>
                    <a:lnTo>
                      <a:pt x="121" y="147"/>
                    </a:lnTo>
                    <a:lnTo>
                      <a:pt x="121" y="145"/>
                    </a:lnTo>
                    <a:lnTo>
                      <a:pt x="119" y="143"/>
                    </a:lnTo>
                    <a:lnTo>
                      <a:pt x="119" y="141"/>
                    </a:lnTo>
                    <a:lnTo>
                      <a:pt x="118" y="141"/>
                    </a:lnTo>
                    <a:lnTo>
                      <a:pt x="116" y="139"/>
                    </a:lnTo>
                    <a:lnTo>
                      <a:pt x="114" y="137"/>
                    </a:lnTo>
                    <a:lnTo>
                      <a:pt x="112" y="137"/>
                    </a:lnTo>
                    <a:lnTo>
                      <a:pt x="112" y="135"/>
                    </a:lnTo>
                    <a:lnTo>
                      <a:pt x="112" y="133"/>
                    </a:lnTo>
                    <a:lnTo>
                      <a:pt x="112" y="131"/>
                    </a:lnTo>
                    <a:lnTo>
                      <a:pt x="112" y="129"/>
                    </a:lnTo>
                    <a:lnTo>
                      <a:pt x="112" y="128"/>
                    </a:lnTo>
                    <a:lnTo>
                      <a:pt x="110" y="128"/>
                    </a:lnTo>
                    <a:lnTo>
                      <a:pt x="110" y="126"/>
                    </a:lnTo>
                    <a:lnTo>
                      <a:pt x="110" y="124"/>
                    </a:lnTo>
                    <a:lnTo>
                      <a:pt x="110" y="126"/>
                    </a:lnTo>
                    <a:lnTo>
                      <a:pt x="110" y="124"/>
                    </a:lnTo>
                    <a:lnTo>
                      <a:pt x="112" y="124"/>
                    </a:lnTo>
                    <a:lnTo>
                      <a:pt x="114" y="124"/>
                    </a:lnTo>
                    <a:lnTo>
                      <a:pt x="114" y="126"/>
                    </a:lnTo>
                    <a:lnTo>
                      <a:pt x="114" y="124"/>
                    </a:lnTo>
                    <a:lnTo>
                      <a:pt x="114" y="126"/>
                    </a:lnTo>
                    <a:lnTo>
                      <a:pt x="116" y="126"/>
                    </a:lnTo>
                    <a:lnTo>
                      <a:pt x="116" y="124"/>
                    </a:lnTo>
                    <a:lnTo>
                      <a:pt x="118" y="124"/>
                    </a:lnTo>
                    <a:lnTo>
                      <a:pt x="118" y="122"/>
                    </a:lnTo>
                    <a:lnTo>
                      <a:pt x="119" y="122"/>
                    </a:lnTo>
                    <a:lnTo>
                      <a:pt x="119" y="120"/>
                    </a:lnTo>
                    <a:lnTo>
                      <a:pt x="121" y="120"/>
                    </a:lnTo>
                    <a:lnTo>
                      <a:pt x="121" y="118"/>
                    </a:lnTo>
                    <a:lnTo>
                      <a:pt x="119" y="118"/>
                    </a:lnTo>
                    <a:lnTo>
                      <a:pt x="118" y="118"/>
                    </a:lnTo>
                    <a:lnTo>
                      <a:pt x="118" y="116"/>
                    </a:lnTo>
                    <a:lnTo>
                      <a:pt x="118" y="114"/>
                    </a:lnTo>
                    <a:lnTo>
                      <a:pt x="116" y="114"/>
                    </a:lnTo>
                    <a:lnTo>
                      <a:pt x="118" y="114"/>
                    </a:lnTo>
                    <a:lnTo>
                      <a:pt x="118" y="116"/>
                    </a:lnTo>
                    <a:lnTo>
                      <a:pt x="116" y="116"/>
                    </a:lnTo>
                    <a:lnTo>
                      <a:pt x="114" y="118"/>
                    </a:lnTo>
                    <a:lnTo>
                      <a:pt x="114" y="116"/>
                    </a:lnTo>
                    <a:lnTo>
                      <a:pt x="114" y="114"/>
                    </a:lnTo>
                    <a:lnTo>
                      <a:pt x="112" y="116"/>
                    </a:lnTo>
                    <a:lnTo>
                      <a:pt x="112" y="118"/>
                    </a:lnTo>
                    <a:lnTo>
                      <a:pt x="114" y="118"/>
                    </a:lnTo>
                    <a:lnTo>
                      <a:pt x="116" y="118"/>
                    </a:lnTo>
                    <a:lnTo>
                      <a:pt x="116" y="120"/>
                    </a:lnTo>
                    <a:lnTo>
                      <a:pt x="116" y="118"/>
                    </a:lnTo>
                    <a:lnTo>
                      <a:pt x="118" y="118"/>
                    </a:lnTo>
                    <a:lnTo>
                      <a:pt x="118" y="120"/>
                    </a:lnTo>
                    <a:lnTo>
                      <a:pt x="118" y="122"/>
                    </a:lnTo>
                    <a:lnTo>
                      <a:pt x="116" y="122"/>
                    </a:lnTo>
                    <a:lnTo>
                      <a:pt x="114" y="122"/>
                    </a:lnTo>
                    <a:lnTo>
                      <a:pt x="112" y="122"/>
                    </a:lnTo>
                    <a:lnTo>
                      <a:pt x="110" y="122"/>
                    </a:lnTo>
                    <a:lnTo>
                      <a:pt x="110" y="120"/>
                    </a:lnTo>
                    <a:lnTo>
                      <a:pt x="108" y="120"/>
                    </a:lnTo>
                    <a:lnTo>
                      <a:pt x="108" y="118"/>
                    </a:lnTo>
                    <a:lnTo>
                      <a:pt x="108" y="120"/>
                    </a:lnTo>
                    <a:lnTo>
                      <a:pt x="108" y="122"/>
                    </a:lnTo>
                    <a:lnTo>
                      <a:pt x="110" y="122"/>
                    </a:lnTo>
                    <a:lnTo>
                      <a:pt x="108" y="124"/>
                    </a:lnTo>
                    <a:lnTo>
                      <a:pt x="108" y="126"/>
                    </a:lnTo>
                    <a:lnTo>
                      <a:pt x="106" y="126"/>
                    </a:lnTo>
                    <a:lnTo>
                      <a:pt x="106" y="128"/>
                    </a:lnTo>
                    <a:lnTo>
                      <a:pt x="106" y="126"/>
                    </a:lnTo>
                    <a:lnTo>
                      <a:pt x="106" y="128"/>
                    </a:lnTo>
                    <a:lnTo>
                      <a:pt x="106" y="126"/>
                    </a:lnTo>
                    <a:lnTo>
                      <a:pt x="104" y="126"/>
                    </a:lnTo>
                    <a:lnTo>
                      <a:pt x="106" y="124"/>
                    </a:lnTo>
                    <a:lnTo>
                      <a:pt x="104" y="124"/>
                    </a:lnTo>
                    <a:lnTo>
                      <a:pt x="102" y="124"/>
                    </a:lnTo>
                    <a:lnTo>
                      <a:pt x="100" y="124"/>
                    </a:lnTo>
                    <a:lnTo>
                      <a:pt x="100" y="126"/>
                    </a:lnTo>
                    <a:lnTo>
                      <a:pt x="100" y="128"/>
                    </a:lnTo>
                    <a:lnTo>
                      <a:pt x="98" y="128"/>
                    </a:lnTo>
                    <a:lnTo>
                      <a:pt x="98" y="129"/>
                    </a:lnTo>
                    <a:lnTo>
                      <a:pt x="96" y="129"/>
                    </a:lnTo>
                    <a:lnTo>
                      <a:pt x="94" y="129"/>
                    </a:lnTo>
                    <a:lnTo>
                      <a:pt x="92" y="129"/>
                    </a:lnTo>
                    <a:lnTo>
                      <a:pt x="90" y="131"/>
                    </a:lnTo>
                    <a:lnTo>
                      <a:pt x="89" y="131"/>
                    </a:lnTo>
                    <a:lnTo>
                      <a:pt x="87" y="131"/>
                    </a:lnTo>
                    <a:lnTo>
                      <a:pt x="85" y="133"/>
                    </a:lnTo>
                    <a:lnTo>
                      <a:pt x="83" y="133"/>
                    </a:lnTo>
                    <a:lnTo>
                      <a:pt x="81" y="133"/>
                    </a:lnTo>
                    <a:lnTo>
                      <a:pt x="79" y="135"/>
                    </a:lnTo>
                    <a:lnTo>
                      <a:pt x="79" y="137"/>
                    </a:lnTo>
                    <a:lnTo>
                      <a:pt x="79" y="141"/>
                    </a:lnTo>
                    <a:lnTo>
                      <a:pt x="79" y="143"/>
                    </a:lnTo>
                    <a:lnTo>
                      <a:pt x="79" y="145"/>
                    </a:lnTo>
                    <a:lnTo>
                      <a:pt x="79" y="149"/>
                    </a:lnTo>
                    <a:lnTo>
                      <a:pt x="79" y="151"/>
                    </a:lnTo>
                    <a:lnTo>
                      <a:pt x="79" y="153"/>
                    </a:lnTo>
                    <a:lnTo>
                      <a:pt x="79" y="157"/>
                    </a:lnTo>
                    <a:lnTo>
                      <a:pt x="79" y="158"/>
                    </a:lnTo>
                    <a:lnTo>
                      <a:pt x="79" y="160"/>
                    </a:lnTo>
                    <a:lnTo>
                      <a:pt x="79" y="164"/>
                    </a:lnTo>
                    <a:lnTo>
                      <a:pt x="79" y="166"/>
                    </a:lnTo>
                    <a:lnTo>
                      <a:pt x="79" y="168"/>
                    </a:lnTo>
                    <a:lnTo>
                      <a:pt x="79" y="172"/>
                    </a:lnTo>
                    <a:lnTo>
                      <a:pt x="79" y="174"/>
                    </a:lnTo>
                    <a:lnTo>
                      <a:pt x="79" y="176"/>
                    </a:lnTo>
                    <a:lnTo>
                      <a:pt x="77" y="176"/>
                    </a:lnTo>
                    <a:lnTo>
                      <a:pt x="75" y="178"/>
                    </a:lnTo>
                    <a:lnTo>
                      <a:pt x="73" y="178"/>
                    </a:lnTo>
                    <a:lnTo>
                      <a:pt x="73" y="176"/>
                    </a:lnTo>
                    <a:lnTo>
                      <a:pt x="71" y="176"/>
                    </a:lnTo>
                    <a:lnTo>
                      <a:pt x="71" y="174"/>
                    </a:lnTo>
                    <a:lnTo>
                      <a:pt x="71" y="172"/>
                    </a:lnTo>
                    <a:lnTo>
                      <a:pt x="69" y="172"/>
                    </a:lnTo>
                    <a:lnTo>
                      <a:pt x="69" y="170"/>
                    </a:lnTo>
                    <a:lnTo>
                      <a:pt x="67" y="168"/>
                    </a:lnTo>
                    <a:lnTo>
                      <a:pt x="65" y="168"/>
                    </a:lnTo>
                    <a:lnTo>
                      <a:pt x="65" y="166"/>
                    </a:lnTo>
                    <a:lnTo>
                      <a:pt x="63" y="166"/>
                    </a:lnTo>
                    <a:lnTo>
                      <a:pt x="63" y="164"/>
                    </a:lnTo>
                    <a:lnTo>
                      <a:pt x="61" y="164"/>
                    </a:lnTo>
                    <a:lnTo>
                      <a:pt x="60" y="166"/>
                    </a:lnTo>
                    <a:lnTo>
                      <a:pt x="58" y="166"/>
                    </a:lnTo>
                    <a:lnTo>
                      <a:pt x="56" y="166"/>
                    </a:lnTo>
                    <a:lnTo>
                      <a:pt x="54" y="166"/>
                    </a:lnTo>
                    <a:lnTo>
                      <a:pt x="54" y="168"/>
                    </a:lnTo>
                    <a:lnTo>
                      <a:pt x="52" y="168"/>
                    </a:lnTo>
                    <a:lnTo>
                      <a:pt x="50" y="170"/>
                    </a:lnTo>
                    <a:lnTo>
                      <a:pt x="50" y="172"/>
                    </a:lnTo>
                    <a:lnTo>
                      <a:pt x="48" y="172"/>
                    </a:lnTo>
                    <a:lnTo>
                      <a:pt x="50" y="170"/>
                    </a:lnTo>
                    <a:lnTo>
                      <a:pt x="48" y="168"/>
                    </a:lnTo>
                    <a:lnTo>
                      <a:pt x="48" y="166"/>
                    </a:lnTo>
                    <a:lnTo>
                      <a:pt x="50" y="166"/>
                    </a:lnTo>
                    <a:lnTo>
                      <a:pt x="50" y="164"/>
                    </a:lnTo>
                    <a:lnTo>
                      <a:pt x="50" y="162"/>
                    </a:lnTo>
                    <a:lnTo>
                      <a:pt x="50" y="160"/>
                    </a:lnTo>
                    <a:lnTo>
                      <a:pt x="50" y="162"/>
                    </a:lnTo>
                    <a:lnTo>
                      <a:pt x="52" y="162"/>
                    </a:lnTo>
                    <a:lnTo>
                      <a:pt x="52" y="160"/>
                    </a:lnTo>
                    <a:lnTo>
                      <a:pt x="50" y="160"/>
                    </a:lnTo>
                    <a:lnTo>
                      <a:pt x="48" y="160"/>
                    </a:lnTo>
                    <a:lnTo>
                      <a:pt x="46" y="158"/>
                    </a:lnTo>
                    <a:lnTo>
                      <a:pt x="44" y="160"/>
                    </a:lnTo>
                    <a:lnTo>
                      <a:pt x="44" y="158"/>
                    </a:lnTo>
                    <a:lnTo>
                      <a:pt x="44" y="157"/>
                    </a:lnTo>
                    <a:lnTo>
                      <a:pt x="42" y="157"/>
                    </a:lnTo>
                    <a:lnTo>
                      <a:pt x="42" y="155"/>
                    </a:lnTo>
                    <a:lnTo>
                      <a:pt x="42" y="157"/>
                    </a:lnTo>
                    <a:lnTo>
                      <a:pt x="40" y="157"/>
                    </a:lnTo>
                    <a:lnTo>
                      <a:pt x="38" y="157"/>
                    </a:lnTo>
                    <a:lnTo>
                      <a:pt x="40" y="155"/>
                    </a:lnTo>
                    <a:lnTo>
                      <a:pt x="40" y="153"/>
                    </a:lnTo>
                    <a:lnTo>
                      <a:pt x="38" y="153"/>
                    </a:lnTo>
                    <a:lnTo>
                      <a:pt x="38" y="151"/>
                    </a:lnTo>
                    <a:lnTo>
                      <a:pt x="36" y="149"/>
                    </a:lnTo>
                    <a:lnTo>
                      <a:pt x="36" y="147"/>
                    </a:lnTo>
                    <a:lnTo>
                      <a:pt x="36" y="145"/>
                    </a:lnTo>
                    <a:lnTo>
                      <a:pt x="36" y="143"/>
                    </a:lnTo>
                    <a:lnTo>
                      <a:pt x="34" y="143"/>
                    </a:lnTo>
                    <a:lnTo>
                      <a:pt x="31" y="143"/>
                    </a:lnTo>
                    <a:lnTo>
                      <a:pt x="31" y="141"/>
                    </a:lnTo>
                    <a:lnTo>
                      <a:pt x="31" y="139"/>
                    </a:lnTo>
                    <a:lnTo>
                      <a:pt x="32" y="139"/>
                    </a:lnTo>
                    <a:lnTo>
                      <a:pt x="34" y="139"/>
                    </a:lnTo>
                    <a:lnTo>
                      <a:pt x="36" y="139"/>
                    </a:lnTo>
                    <a:lnTo>
                      <a:pt x="36" y="141"/>
                    </a:lnTo>
                    <a:lnTo>
                      <a:pt x="38" y="141"/>
                    </a:lnTo>
                    <a:lnTo>
                      <a:pt x="38" y="139"/>
                    </a:lnTo>
                    <a:lnTo>
                      <a:pt x="40" y="139"/>
                    </a:lnTo>
                    <a:lnTo>
                      <a:pt x="40" y="141"/>
                    </a:lnTo>
                    <a:lnTo>
                      <a:pt x="42" y="141"/>
                    </a:lnTo>
                    <a:lnTo>
                      <a:pt x="42" y="139"/>
                    </a:lnTo>
                    <a:lnTo>
                      <a:pt x="40" y="139"/>
                    </a:lnTo>
                    <a:lnTo>
                      <a:pt x="38" y="139"/>
                    </a:lnTo>
                    <a:lnTo>
                      <a:pt x="38" y="137"/>
                    </a:lnTo>
                    <a:lnTo>
                      <a:pt x="36" y="137"/>
                    </a:lnTo>
                    <a:lnTo>
                      <a:pt x="36" y="135"/>
                    </a:lnTo>
                    <a:lnTo>
                      <a:pt x="38" y="135"/>
                    </a:lnTo>
                    <a:lnTo>
                      <a:pt x="38" y="133"/>
                    </a:lnTo>
                    <a:lnTo>
                      <a:pt x="38" y="135"/>
                    </a:lnTo>
                    <a:lnTo>
                      <a:pt x="38" y="133"/>
                    </a:lnTo>
                    <a:lnTo>
                      <a:pt x="40" y="131"/>
                    </a:lnTo>
                    <a:lnTo>
                      <a:pt x="40" y="129"/>
                    </a:lnTo>
                    <a:lnTo>
                      <a:pt x="40" y="131"/>
                    </a:lnTo>
                    <a:lnTo>
                      <a:pt x="42" y="131"/>
                    </a:lnTo>
                    <a:lnTo>
                      <a:pt x="42" y="129"/>
                    </a:lnTo>
                    <a:lnTo>
                      <a:pt x="44" y="129"/>
                    </a:lnTo>
                    <a:lnTo>
                      <a:pt x="44" y="131"/>
                    </a:lnTo>
                    <a:lnTo>
                      <a:pt x="44" y="129"/>
                    </a:lnTo>
                    <a:lnTo>
                      <a:pt x="46" y="129"/>
                    </a:lnTo>
                    <a:lnTo>
                      <a:pt x="48" y="129"/>
                    </a:lnTo>
                    <a:lnTo>
                      <a:pt x="50" y="129"/>
                    </a:lnTo>
                    <a:lnTo>
                      <a:pt x="52" y="131"/>
                    </a:lnTo>
                    <a:lnTo>
                      <a:pt x="54" y="131"/>
                    </a:lnTo>
                    <a:lnTo>
                      <a:pt x="56" y="131"/>
                    </a:lnTo>
                    <a:lnTo>
                      <a:pt x="56" y="129"/>
                    </a:lnTo>
                    <a:lnTo>
                      <a:pt x="54" y="129"/>
                    </a:lnTo>
                    <a:lnTo>
                      <a:pt x="52" y="129"/>
                    </a:lnTo>
                    <a:lnTo>
                      <a:pt x="52" y="128"/>
                    </a:lnTo>
                    <a:lnTo>
                      <a:pt x="52" y="126"/>
                    </a:lnTo>
                    <a:lnTo>
                      <a:pt x="54" y="126"/>
                    </a:lnTo>
                    <a:lnTo>
                      <a:pt x="54" y="124"/>
                    </a:lnTo>
                    <a:lnTo>
                      <a:pt x="54" y="122"/>
                    </a:lnTo>
                    <a:lnTo>
                      <a:pt x="54" y="120"/>
                    </a:lnTo>
                    <a:lnTo>
                      <a:pt x="54" y="118"/>
                    </a:lnTo>
                    <a:lnTo>
                      <a:pt x="54" y="116"/>
                    </a:lnTo>
                    <a:lnTo>
                      <a:pt x="54" y="118"/>
                    </a:lnTo>
                    <a:lnTo>
                      <a:pt x="54" y="116"/>
                    </a:lnTo>
                    <a:lnTo>
                      <a:pt x="56" y="116"/>
                    </a:lnTo>
                    <a:lnTo>
                      <a:pt x="56" y="114"/>
                    </a:lnTo>
                    <a:lnTo>
                      <a:pt x="54" y="114"/>
                    </a:lnTo>
                    <a:lnTo>
                      <a:pt x="54" y="112"/>
                    </a:lnTo>
                    <a:lnTo>
                      <a:pt x="52" y="112"/>
                    </a:lnTo>
                    <a:lnTo>
                      <a:pt x="50" y="112"/>
                    </a:lnTo>
                    <a:lnTo>
                      <a:pt x="50" y="110"/>
                    </a:lnTo>
                    <a:lnTo>
                      <a:pt x="48" y="110"/>
                    </a:lnTo>
                    <a:lnTo>
                      <a:pt x="48" y="112"/>
                    </a:lnTo>
                    <a:lnTo>
                      <a:pt x="46" y="112"/>
                    </a:lnTo>
                    <a:lnTo>
                      <a:pt x="48" y="112"/>
                    </a:lnTo>
                    <a:lnTo>
                      <a:pt x="48" y="114"/>
                    </a:lnTo>
                    <a:lnTo>
                      <a:pt x="46" y="114"/>
                    </a:lnTo>
                    <a:lnTo>
                      <a:pt x="46" y="112"/>
                    </a:lnTo>
                    <a:lnTo>
                      <a:pt x="44" y="112"/>
                    </a:lnTo>
                    <a:lnTo>
                      <a:pt x="42" y="112"/>
                    </a:lnTo>
                    <a:lnTo>
                      <a:pt x="42" y="110"/>
                    </a:lnTo>
                    <a:lnTo>
                      <a:pt x="42" y="112"/>
                    </a:lnTo>
                    <a:lnTo>
                      <a:pt x="42" y="110"/>
                    </a:lnTo>
                    <a:lnTo>
                      <a:pt x="40" y="110"/>
                    </a:lnTo>
                    <a:lnTo>
                      <a:pt x="38" y="110"/>
                    </a:lnTo>
                    <a:lnTo>
                      <a:pt x="36" y="110"/>
                    </a:lnTo>
                    <a:lnTo>
                      <a:pt x="34" y="112"/>
                    </a:lnTo>
                    <a:lnTo>
                      <a:pt x="32" y="114"/>
                    </a:lnTo>
                    <a:lnTo>
                      <a:pt x="32" y="112"/>
                    </a:lnTo>
                    <a:lnTo>
                      <a:pt x="32" y="114"/>
                    </a:lnTo>
                    <a:lnTo>
                      <a:pt x="32" y="112"/>
                    </a:lnTo>
                    <a:lnTo>
                      <a:pt x="31" y="114"/>
                    </a:lnTo>
                    <a:lnTo>
                      <a:pt x="29" y="114"/>
                    </a:lnTo>
                    <a:lnTo>
                      <a:pt x="29" y="116"/>
                    </a:lnTo>
                    <a:lnTo>
                      <a:pt x="27" y="116"/>
                    </a:lnTo>
                    <a:lnTo>
                      <a:pt x="25" y="116"/>
                    </a:lnTo>
                    <a:lnTo>
                      <a:pt x="25" y="118"/>
                    </a:lnTo>
                    <a:lnTo>
                      <a:pt x="25" y="116"/>
                    </a:lnTo>
                    <a:lnTo>
                      <a:pt x="25" y="118"/>
                    </a:lnTo>
                    <a:lnTo>
                      <a:pt x="25" y="116"/>
                    </a:lnTo>
                    <a:lnTo>
                      <a:pt x="23" y="116"/>
                    </a:lnTo>
                    <a:lnTo>
                      <a:pt x="23" y="118"/>
                    </a:lnTo>
                    <a:lnTo>
                      <a:pt x="23" y="116"/>
                    </a:lnTo>
                    <a:lnTo>
                      <a:pt x="23" y="118"/>
                    </a:lnTo>
                    <a:lnTo>
                      <a:pt x="21" y="118"/>
                    </a:lnTo>
                    <a:lnTo>
                      <a:pt x="23" y="118"/>
                    </a:lnTo>
                    <a:lnTo>
                      <a:pt x="23" y="120"/>
                    </a:lnTo>
                    <a:lnTo>
                      <a:pt x="21" y="118"/>
                    </a:lnTo>
                    <a:lnTo>
                      <a:pt x="19" y="118"/>
                    </a:lnTo>
                    <a:lnTo>
                      <a:pt x="19" y="116"/>
                    </a:lnTo>
                    <a:lnTo>
                      <a:pt x="17" y="116"/>
                    </a:lnTo>
                    <a:lnTo>
                      <a:pt x="15" y="116"/>
                    </a:lnTo>
                    <a:lnTo>
                      <a:pt x="17" y="114"/>
                    </a:lnTo>
                    <a:lnTo>
                      <a:pt x="19" y="114"/>
                    </a:lnTo>
                    <a:lnTo>
                      <a:pt x="21" y="114"/>
                    </a:lnTo>
                    <a:lnTo>
                      <a:pt x="17" y="110"/>
                    </a:lnTo>
                    <a:lnTo>
                      <a:pt x="17" y="106"/>
                    </a:lnTo>
                    <a:lnTo>
                      <a:pt x="15" y="106"/>
                    </a:lnTo>
                    <a:lnTo>
                      <a:pt x="15" y="104"/>
                    </a:lnTo>
                    <a:lnTo>
                      <a:pt x="13" y="102"/>
                    </a:lnTo>
                    <a:lnTo>
                      <a:pt x="9" y="102"/>
                    </a:lnTo>
                    <a:lnTo>
                      <a:pt x="7" y="100"/>
                    </a:lnTo>
                    <a:lnTo>
                      <a:pt x="7" y="102"/>
                    </a:lnTo>
                    <a:lnTo>
                      <a:pt x="5" y="102"/>
                    </a:lnTo>
                    <a:lnTo>
                      <a:pt x="5" y="100"/>
                    </a:lnTo>
                    <a:lnTo>
                      <a:pt x="3" y="99"/>
                    </a:lnTo>
                    <a:lnTo>
                      <a:pt x="5" y="99"/>
                    </a:lnTo>
                    <a:lnTo>
                      <a:pt x="5" y="97"/>
                    </a:lnTo>
                    <a:lnTo>
                      <a:pt x="5" y="95"/>
                    </a:lnTo>
                    <a:lnTo>
                      <a:pt x="3" y="95"/>
                    </a:lnTo>
                    <a:lnTo>
                      <a:pt x="2" y="95"/>
                    </a:lnTo>
                    <a:lnTo>
                      <a:pt x="0" y="93"/>
                    </a:lnTo>
                    <a:lnTo>
                      <a:pt x="2" y="91"/>
                    </a:lnTo>
                    <a:lnTo>
                      <a:pt x="2" y="87"/>
                    </a:lnTo>
                    <a:lnTo>
                      <a:pt x="3" y="87"/>
                    </a:lnTo>
                    <a:lnTo>
                      <a:pt x="3" y="85"/>
                    </a:lnTo>
                    <a:lnTo>
                      <a:pt x="3" y="83"/>
                    </a:lnTo>
                    <a:lnTo>
                      <a:pt x="2" y="83"/>
                    </a:lnTo>
                    <a:lnTo>
                      <a:pt x="3" y="79"/>
                    </a:lnTo>
                    <a:lnTo>
                      <a:pt x="3" y="75"/>
                    </a:lnTo>
                    <a:lnTo>
                      <a:pt x="5" y="73"/>
                    </a:lnTo>
                    <a:lnTo>
                      <a:pt x="7" y="73"/>
                    </a:lnTo>
                    <a:lnTo>
                      <a:pt x="7" y="71"/>
                    </a:lnTo>
                    <a:lnTo>
                      <a:pt x="5" y="71"/>
                    </a:lnTo>
                    <a:lnTo>
                      <a:pt x="7" y="71"/>
                    </a:lnTo>
                    <a:lnTo>
                      <a:pt x="7" y="70"/>
                    </a:lnTo>
                    <a:lnTo>
                      <a:pt x="5" y="70"/>
                    </a:lnTo>
                    <a:lnTo>
                      <a:pt x="7" y="70"/>
                    </a:lnTo>
                    <a:lnTo>
                      <a:pt x="7" y="68"/>
                    </a:lnTo>
                    <a:lnTo>
                      <a:pt x="9" y="68"/>
                    </a:lnTo>
                    <a:lnTo>
                      <a:pt x="9" y="70"/>
                    </a:lnTo>
                    <a:lnTo>
                      <a:pt x="11" y="70"/>
                    </a:lnTo>
                    <a:lnTo>
                      <a:pt x="11" y="71"/>
                    </a:lnTo>
                    <a:lnTo>
                      <a:pt x="13" y="71"/>
                    </a:lnTo>
                    <a:lnTo>
                      <a:pt x="13" y="73"/>
                    </a:lnTo>
                    <a:lnTo>
                      <a:pt x="13" y="75"/>
                    </a:lnTo>
                    <a:lnTo>
                      <a:pt x="15" y="75"/>
                    </a:lnTo>
                    <a:lnTo>
                      <a:pt x="17" y="75"/>
                    </a:lnTo>
                    <a:lnTo>
                      <a:pt x="19" y="75"/>
                    </a:lnTo>
                    <a:lnTo>
                      <a:pt x="19" y="73"/>
                    </a:lnTo>
                    <a:lnTo>
                      <a:pt x="19" y="71"/>
                    </a:lnTo>
                    <a:lnTo>
                      <a:pt x="19" y="70"/>
                    </a:lnTo>
                    <a:lnTo>
                      <a:pt x="17" y="70"/>
                    </a:lnTo>
                    <a:lnTo>
                      <a:pt x="17" y="68"/>
                    </a:lnTo>
                    <a:lnTo>
                      <a:pt x="17" y="66"/>
                    </a:lnTo>
                    <a:lnTo>
                      <a:pt x="19" y="66"/>
                    </a:lnTo>
                    <a:lnTo>
                      <a:pt x="21" y="66"/>
                    </a:lnTo>
                    <a:lnTo>
                      <a:pt x="21" y="64"/>
                    </a:lnTo>
                    <a:lnTo>
                      <a:pt x="23" y="64"/>
                    </a:lnTo>
                    <a:lnTo>
                      <a:pt x="23" y="62"/>
                    </a:lnTo>
                    <a:lnTo>
                      <a:pt x="25" y="62"/>
                    </a:lnTo>
                    <a:lnTo>
                      <a:pt x="23" y="62"/>
                    </a:lnTo>
                    <a:lnTo>
                      <a:pt x="23" y="60"/>
                    </a:lnTo>
                    <a:lnTo>
                      <a:pt x="25" y="60"/>
                    </a:lnTo>
                    <a:lnTo>
                      <a:pt x="27" y="60"/>
                    </a:lnTo>
                    <a:lnTo>
                      <a:pt x="27" y="58"/>
                    </a:lnTo>
                    <a:lnTo>
                      <a:pt x="29" y="58"/>
                    </a:lnTo>
                    <a:lnTo>
                      <a:pt x="31" y="58"/>
                    </a:lnTo>
                    <a:lnTo>
                      <a:pt x="31" y="56"/>
                    </a:lnTo>
                    <a:lnTo>
                      <a:pt x="32" y="56"/>
                    </a:lnTo>
                    <a:lnTo>
                      <a:pt x="31" y="56"/>
                    </a:lnTo>
                    <a:lnTo>
                      <a:pt x="32" y="56"/>
                    </a:lnTo>
                    <a:lnTo>
                      <a:pt x="32" y="54"/>
                    </a:lnTo>
                    <a:lnTo>
                      <a:pt x="32" y="52"/>
                    </a:lnTo>
                    <a:lnTo>
                      <a:pt x="34" y="52"/>
                    </a:lnTo>
                    <a:lnTo>
                      <a:pt x="34" y="54"/>
                    </a:lnTo>
                    <a:lnTo>
                      <a:pt x="34" y="52"/>
                    </a:lnTo>
                    <a:lnTo>
                      <a:pt x="34" y="50"/>
                    </a:lnTo>
                    <a:lnTo>
                      <a:pt x="36" y="50"/>
                    </a:lnTo>
                    <a:lnTo>
                      <a:pt x="36" y="52"/>
                    </a:lnTo>
                    <a:lnTo>
                      <a:pt x="38" y="52"/>
                    </a:lnTo>
                    <a:lnTo>
                      <a:pt x="40" y="52"/>
                    </a:lnTo>
                    <a:lnTo>
                      <a:pt x="40" y="54"/>
                    </a:lnTo>
                    <a:lnTo>
                      <a:pt x="38" y="54"/>
                    </a:lnTo>
                    <a:lnTo>
                      <a:pt x="40" y="54"/>
                    </a:lnTo>
                    <a:lnTo>
                      <a:pt x="42" y="54"/>
                    </a:lnTo>
                    <a:lnTo>
                      <a:pt x="44" y="54"/>
                    </a:lnTo>
                    <a:lnTo>
                      <a:pt x="44" y="52"/>
                    </a:lnTo>
                    <a:lnTo>
                      <a:pt x="46" y="52"/>
                    </a:lnTo>
                    <a:lnTo>
                      <a:pt x="46" y="50"/>
                    </a:lnTo>
                    <a:lnTo>
                      <a:pt x="48" y="50"/>
                    </a:lnTo>
                    <a:lnTo>
                      <a:pt x="48" y="52"/>
                    </a:lnTo>
                    <a:lnTo>
                      <a:pt x="50" y="54"/>
                    </a:lnTo>
                    <a:lnTo>
                      <a:pt x="52" y="54"/>
                    </a:lnTo>
                    <a:lnTo>
                      <a:pt x="54" y="54"/>
                    </a:lnTo>
                    <a:lnTo>
                      <a:pt x="56" y="54"/>
                    </a:lnTo>
                    <a:lnTo>
                      <a:pt x="58" y="54"/>
                    </a:lnTo>
                    <a:lnTo>
                      <a:pt x="58" y="56"/>
                    </a:lnTo>
                    <a:lnTo>
                      <a:pt x="60" y="58"/>
                    </a:lnTo>
                    <a:lnTo>
                      <a:pt x="61" y="58"/>
                    </a:lnTo>
                    <a:lnTo>
                      <a:pt x="61" y="60"/>
                    </a:lnTo>
                    <a:lnTo>
                      <a:pt x="63" y="60"/>
                    </a:lnTo>
                    <a:lnTo>
                      <a:pt x="63" y="62"/>
                    </a:lnTo>
                    <a:lnTo>
                      <a:pt x="65" y="62"/>
                    </a:lnTo>
                    <a:lnTo>
                      <a:pt x="65" y="64"/>
                    </a:lnTo>
                    <a:lnTo>
                      <a:pt x="65" y="66"/>
                    </a:lnTo>
                    <a:lnTo>
                      <a:pt x="65" y="68"/>
                    </a:lnTo>
                    <a:lnTo>
                      <a:pt x="67" y="66"/>
                    </a:lnTo>
                    <a:lnTo>
                      <a:pt x="67" y="64"/>
                    </a:lnTo>
                    <a:lnTo>
                      <a:pt x="67" y="62"/>
                    </a:lnTo>
                    <a:lnTo>
                      <a:pt x="65" y="62"/>
                    </a:lnTo>
                    <a:lnTo>
                      <a:pt x="65" y="60"/>
                    </a:lnTo>
                    <a:lnTo>
                      <a:pt x="67" y="60"/>
                    </a:lnTo>
                    <a:lnTo>
                      <a:pt x="69" y="62"/>
                    </a:lnTo>
                    <a:lnTo>
                      <a:pt x="71" y="62"/>
                    </a:lnTo>
                    <a:lnTo>
                      <a:pt x="71" y="64"/>
                    </a:lnTo>
                    <a:lnTo>
                      <a:pt x="73" y="66"/>
                    </a:lnTo>
                    <a:lnTo>
                      <a:pt x="75" y="66"/>
                    </a:lnTo>
                    <a:lnTo>
                      <a:pt x="75" y="68"/>
                    </a:lnTo>
                    <a:lnTo>
                      <a:pt x="77" y="66"/>
                    </a:lnTo>
                    <a:lnTo>
                      <a:pt x="79" y="64"/>
                    </a:lnTo>
                    <a:lnTo>
                      <a:pt x="79" y="62"/>
                    </a:lnTo>
                    <a:lnTo>
                      <a:pt x="81" y="62"/>
                    </a:lnTo>
                    <a:lnTo>
                      <a:pt x="81" y="60"/>
                    </a:lnTo>
                    <a:lnTo>
                      <a:pt x="83" y="60"/>
                    </a:lnTo>
                    <a:lnTo>
                      <a:pt x="83" y="62"/>
                    </a:lnTo>
                    <a:lnTo>
                      <a:pt x="85" y="62"/>
                    </a:lnTo>
                    <a:lnTo>
                      <a:pt x="85" y="60"/>
                    </a:lnTo>
                    <a:lnTo>
                      <a:pt x="87" y="60"/>
                    </a:lnTo>
                    <a:lnTo>
                      <a:pt x="89" y="60"/>
                    </a:lnTo>
                    <a:lnTo>
                      <a:pt x="89" y="62"/>
                    </a:lnTo>
                    <a:lnTo>
                      <a:pt x="90" y="62"/>
                    </a:lnTo>
                    <a:lnTo>
                      <a:pt x="92" y="62"/>
                    </a:lnTo>
                    <a:lnTo>
                      <a:pt x="92" y="60"/>
                    </a:lnTo>
                    <a:lnTo>
                      <a:pt x="94" y="60"/>
                    </a:lnTo>
                    <a:lnTo>
                      <a:pt x="96" y="60"/>
                    </a:lnTo>
                    <a:lnTo>
                      <a:pt x="96" y="58"/>
                    </a:lnTo>
                    <a:lnTo>
                      <a:pt x="98" y="58"/>
                    </a:lnTo>
                    <a:lnTo>
                      <a:pt x="98" y="60"/>
                    </a:lnTo>
                    <a:lnTo>
                      <a:pt x="100" y="60"/>
                    </a:lnTo>
                    <a:lnTo>
                      <a:pt x="100" y="62"/>
                    </a:lnTo>
                    <a:lnTo>
                      <a:pt x="100" y="64"/>
                    </a:lnTo>
                    <a:lnTo>
                      <a:pt x="102" y="64"/>
                    </a:lnTo>
                    <a:lnTo>
                      <a:pt x="102" y="66"/>
                    </a:lnTo>
                    <a:lnTo>
                      <a:pt x="104" y="66"/>
                    </a:lnTo>
                    <a:lnTo>
                      <a:pt x="106" y="66"/>
                    </a:lnTo>
                    <a:lnTo>
                      <a:pt x="108" y="66"/>
                    </a:lnTo>
                    <a:lnTo>
                      <a:pt x="106" y="66"/>
                    </a:lnTo>
                    <a:lnTo>
                      <a:pt x="106" y="68"/>
                    </a:lnTo>
                    <a:lnTo>
                      <a:pt x="108" y="68"/>
                    </a:lnTo>
                    <a:lnTo>
                      <a:pt x="110" y="68"/>
                    </a:lnTo>
                    <a:lnTo>
                      <a:pt x="110" y="66"/>
                    </a:lnTo>
                    <a:lnTo>
                      <a:pt x="110" y="64"/>
                    </a:lnTo>
                    <a:lnTo>
                      <a:pt x="112" y="64"/>
                    </a:lnTo>
                    <a:lnTo>
                      <a:pt x="112" y="62"/>
                    </a:lnTo>
                    <a:lnTo>
                      <a:pt x="112" y="64"/>
                    </a:lnTo>
                    <a:lnTo>
                      <a:pt x="114" y="64"/>
                    </a:lnTo>
                    <a:lnTo>
                      <a:pt x="114" y="66"/>
                    </a:lnTo>
                    <a:lnTo>
                      <a:pt x="118" y="66"/>
                    </a:lnTo>
                    <a:lnTo>
                      <a:pt x="119" y="64"/>
                    </a:lnTo>
                    <a:lnTo>
                      <a:pt x="123" y="64"/>
                    </a:lnTo>
                    <a:lnTo>
                      <a:pt x="123" y="62"/>
                    </a:lnTo>
                    <a:lnTo>
                      <a:pt x="123" y="60"/>
                    </a:lnTo>
                    <a:lnTo>
                      <a:pt x="123" y="58"/>
                    </a:lnTo>
                    <a:lnTo>
                      <a:pt x="125" y="58"/>
                    </a:lnTo>
                    <a:lnTo>
                      <a:pt x="125" y="56"/>
                    </a:lnTo>
                    <a:lnTo>
                      <a:pt x="123" y="56"/>
                    </a:lnTo>
                    <a:lnTo>
                      <a:pt x="123" y="54"/>
                    </a:lnTo>
                    <a:lnTo>
                      <a:pt x="121" y="54"/>
                    </a:lnTo>
                    <a:lnTo>
                      <a:pt x="119" y="54"/>
                    </a:lnTo>
                    <a:lnTo>
                      <a:pt x="119" y="52"/>
                    </a:lnTo>
                    <a:lnTo>
                      <a:pt x="116" y="52"/>
                    </a:lnTo>
                    <a:lnTo>
                      <a:pt x="114" y="52"/>
                    </a:lnTo>
                    <a:lnTo>
                      <a:pt x="114" y="50"/>
                    </a:lnTo>
                    <a:lnTo>
                      <a:pt x="116" y="50"/>
                    </a:lnTo>
                    <a:lnTo>
                      <a:pt x="114" y="50"/>
                    </a:lnTo>
                    <a:lnTo>
                      <a:pt x="112" y="48"/>
                    </a:lnTo>
                    <a:lnTo>
                      <a:pt x="112" y="50"/>
                    </a:lnTo>
                    <a:lnTo>
                      <a:pt x="112" y="48"/>
                    </a:lnTo>
                    <a:lnTo>
                      <a:pt x="114" y="48"/>
                    </a:lnTo>
                    <a:lnTo>
                      <a:pt x="114" y="46"/>
                    </a:lnTo>
                    <a:lnTo>
                      <a:pt x="116" y="46"/>
                    </a:lnTo>
                    <a:lnTo>
                      <a:pt x="116" y="44"/>
                    </a:lnTo>
                    <a:lnTo>
                      <a:pt x="116" y="46"/>
                    </a:lnTo>
                    <a:lnTo>
                      <a:pt x="118" y="46"/>
                    </a:lnTo>
                    <a:lnTo>
                      <a:pt x="118" y="44"/>
                    </a:lnTo>
                    <a:lnTo>
                      <a:pt x="119" y="44"/>
                    </a:lnTo>
                    <a:lnTo>
                      <a:pt x="119" y="42"/>
                    </a:lnTo>
                    <a:lnTo>
                      <a:pt x="119" y="41"/>
                    </a:lnTo>
                    <a:lnTo>
                      <a:pt x="118" y="41"/>
                    </a:lnTo>
                    <a:lnTo>
                      <a:pt x="118" y="39"/>
                    </a:lnTo>
                    <a:lnTo>
                      <a:pt x="118" y="37"/>
                    </a:lnTo>
                    <a:lnTo>
                      <a:pt x="119" y="35"/>
                    </a:lnTo>
                    <a:lnTo>
                      <a:pt x="121" y="35"/>
                    </a:lnTo>
                    <a:lnTo>
                      <a:pt x="121" y="33"/>
                    </a:lnTo>
                    <a:lnTo>
                      <a:pt x="121" y="35"/>
                    </a:lnTo>
                    <a:lnTo>
                      <a:pt x="123" y="35"/>
                    </a:lnTo>
                    <a:lnTo>
                      <a:pt x="123" y="33"/>
                    </a:lnTo>
                    <a:lnTo>
                      <a:pt x="123" y="35"/>
                    </a:lnTo>
                    <a:lnTo>
                      <a:pt x="125" y="35"/>
                    </a:lnTo>
                    <a:lnTo>
                      <a:pt x="127" y="35"/>
                    </a:lnTo>
                    <a:lnTo>
                      <a:pt x="129" y="35"/>
                    </a:lnTo>
                    <a:lnTo>
                      <a:pt x="129" y="33"/>
                    </a:lnTo>
                    <a:lnTo>
                      <a:pt x="127" y="33"/>
                    </a:lnTo>
                    <a:lnTo>
                      <a:pt x="127" y="31"/>
                    </a:lnTo>
                    <a:lnTo>
                      <a:pt x="125" y="31"/>
                    </a:lnTo>
                    <a:lnTo>
                      <a:pt x="123" y="31"/>
                    </a:lnTo>
                    <a:lnTo>
                      <a:pt x="121" y="31"/>
                    </a:lnTo>
                    <a:lnTo>
                      <a:pt x="121" y="29"/>
                    </a:lnTo>
                    <a:lnTo>
                      <a:pt x="121" y="27"/>
                    </a:lnTo>
                    <a:lnTo>
                      <a:pt x="123" y="27"/>
                    </a:lnTo>
                    <a:lnTo>
                      <a:pt x="123" y="25"/>
                    </a:lnTo>
                    <a:lnTo>
                      <a:pt x="121" y="27"/>
                    </a:lnTo>
                    <a:lnTo>
                      <a:pt x="121" y="25"/>
                    </a:lnTo>
                    <a:lnTo>
                      <a:pt x="119" y="25"/>
                    </a:lnTo>
                    <a:lnTo>
                      <a:pt x="118" y="25"/>
                    </a:lnTo>
                    <a:lnTo>
                      <a:pt x="119" y="25"/>
                    </a:lnTo>
                    <a:lnTo>
                      <a:pt x="119" y="23"/>
                    </a:lnTo>
                    <a:lnTo>
                      <a:pt x="121" y="23"/>
                    </a:lnTo>
                    <a:lnTo>
                      <a:pt x="121" y="21"/>
                    </a:lnTo>
                    <a:lnTo>
                      <a:pt x="119" y="21"/>
                    </a:lnTo>
                    <a:lnTo>
                      <a:pt x="121" y="21"/>
                    </a:lnTo>
                    <a:lnTo>
                      <a:pt x="121" y="19"/>
                    </a:lnTo>
                    <a:lnTo>
                      <a:pt x="123" y="19"/>
                    </a:lnTo>
                    <a:lnTo>
                      <a:pt x="123" y="21"/>
                    </a:lnTo>
                    <a:lnTo>
                      <a:pt x="125" y="21"/>
                    </a:lnTo>
                    <a:lnTo>
                      <a:pt x="125" y="19"/>
                    </a:lnTo>
                    <a:lnTo>
                      <a:pt x="127" y="21"/>
                    </a:lnTo>
                    <a:lnTo>
                      <a:pt x="127" y="19"/>
                    </a:lnTo>
                    <a:lnTo>
                      <a:pt x="131" y="19"/>
                    </a:lnTo>
                    <a:lnTo>
                      <a:pt x="131" y="21"/>
                    </a:lnTo>
                    <a:lnTo>
                      <a:pt x="133" y="21"/>
                    </a:lnTo>
                    <a:lnTo>
                      <a:pt x="133" y="19"/>
                    </a:lnTo>
                    <a:lnTo>
                      <a:pt x="135" y="19"/>
                    </a:lnTo>
                    <a:lnTo>
                      <a:pt x="137" y="19"/>
                    </a:lnTo>
                    <a:lnTo>
                      <a:pt x="137" y="17"/>
                    </a:lnTo>
                    <a:lnTo>
                      <a:pt x="139" y="17"/>
                    </a:lnTo>
                    <a:lnTo>
                      <a:pt x="141" y="17"/>
                    </a:lnTo>
                    <a:lnTo>
                      <a:pt x="143" y="17"/>
                    </a:lnTo>
                    <a:lnTo>
                      <a:pt x="145" y="17"/>
                    </a:lnTo>
                    <a:lnTo>
                      <a:pt x="145" y="15"/>
                    </a:lnTo>
                    <a:lnTo>
                      <a:pt x="147" y="15"/>
                    </a:lnTo>
                    <a:lnTo>
                      <a:pt x="148" y="15"/>
                    </a:lnTo>
                    <a:lnTo>
                      <a:pt x="150" y="15"/>
                    </a:lnTo>
                    <a:lnTo>
                      <a:pt x="152" y="13"/>
                    </a:lnTo>
                    <a:lnTo>
                      <a:pt x="152" y="15"/>
                    </a:lnTo>
                    <a:lnTo>
                      <a:pt x="154" y="15"/>
                    </a:lnTo>
                    <a:lnTo>
                      <a:pt x="154" y="13"/>
                    </a:lnTo>
                    <a:lnTo>
                      <a:pt x="154" y="12"/>
                    </a:lnTo>
                    <a:lnTo>
                      <a:pt x="156" y="12"/>
                    </a:lnTo>
                    <a:lnTo>
                      <a:pt x="158" y="12"/>
                    </a:lnTo>
                    <a:lnTo>
                      <a:pt x="160" y="10"/>
                    </a:lnTo>
                    <a:lnTo>
                      <a:pt x="160" y="12"/>
                    </a:lnTo>
                    <a:lnTo>
                      <a:pt x="162" y="12"/>
                    </a:lnTo>
                    <a:lnTo>
                      <a:pt x="164" y="10"/>
                    </a:lnTo>
                    <a:lnTo>
                      <a:pt x="166" y="10"/>
                    </a:lnTo>
                    <a:lnTo>
                      <a:pt x="168" y="10"/>
                    </a:lnTo>
                    <a:lnTo>
                      <a:pt x="170" y="10"/>
                    </a:lnTo>
                    <a:lnTo>
                      <a:pt x="172" y="8"/>
                    </a:lnTo>
                    <a:lnTo>
                      <a:pt x="174" y="8"/>
                    </a:lnTo>
                    <a:lnTo>
                      <a:pt x="176" y="8"/>
                    </a:lnTo>
                    <a:lnTo>
                      <a:pt x="176" y="6"/>
                    </a:lnTo>
                    <a:lnTo>
                      <a:pt x="177" y="6"/>
                    </a:lnTo>
                    <a:lnTo>
                      <a:pt x="179" y="6"/>
                    </a:lnTo>
                    <a:lnTo>
                      <a:pt x="179" y="4"/>
                    </a:lnTo>
                    <a:lnTo>
                      <a:pt x="181" y="4"/>
                    </a:lnTo>
                    <a:lnTo>
                      <a:pt x="181" y="2"/>
                    </a:lnTo>
                    <a:lnTo>
                      <a:pt x="183" y="2"/>
                    </a:lnTo>
                    <a:lnTo>
                      <a:pt x="181" y="2"/>
                    </a:lnTo>
                    <a:lnTo>
                      <a:pt x="183" y="2"/>
                    </a:lnTo>
                    <a:lnTo>
                      <a:pt x="183" y="0"/>
                    </a:lnTo>
                    <a:lnTo>
                      <a:pt x="185" y="2"/>
                    </a:lnTo>
                    <a:lnTo>
                      <a:pt x="185" y="0"/>
                    </a:lnTo>
                    <a:lnTo>
                      <a:pt x="187" y="0"/>
                    </a:lnTo>
                    <a:close/>
                    <a:moveTo>
                      <a:pt x="135" y="120"/>
                    </a:moveTo>
                    <a:lnTo>
                      <a:pt x="135" y="122"/>
                    </a:lnTo>
                    <a:lnTo>
                      <a:pt x="135" y="124"/>
                    </a:lnTo>
                    <a:lnTo>
                      <a:pt x="135" y="126"/>
                    </a:lnTo>
                    <a:lnTo>
                      <a:pt x="135" y="128"/>
                    </a:lnTo>
                    <a:lnTo>
                      <a:pt x="137" y="128"/>
                    </a:lnTo>
                    <a:lnTo>
                      <a:pt x="139" y="128"/>
                    </a:lnTo>
                    <a:lnTo>
                      <a:pt x="141" y="128"/>
                    </a:lnTo>
                    <a:lnTo>
                      <a:pt x="143" y="128"/>
                    </a:lnTo>
                    <a:lnTo>
                      <a:pt x="143" y="126"/>
                    </a:lnTo>
                    <a:lnTo>
                      <a:pt x="145" y="126"/>
                    </a:lnTo>
                    <a:lnTo>
                      <a:pt x="145" y="124"/>
                    </a:lnTo>
                    <a:lnTo>
                      <a:pt x="145" y="122"/>
                    </a:lnTo>
                    <a:lnTo>
                      <a:pt x="143" y="122"/>
                    </a:lnTo>
                    <a:lnTo>
                      <a:pt x="143" y="120"/>
                    </a:lnTo>
                    <a:lnTo>
                      <a:pt x="141" y="120"/>
                    </a:lnTo>
                    <a:lnTo>
                      <a:pt x="141" y="118"/>
                    </a:lnTo>
                    <a:lnTo>
                      <a:pt x="139" y="118"/>
                    </a:lnTo>
                    <a:lnTo>
                      <a:pt x="137" y="118"/>
                    </a:lnTo>
                    <a:lnTo>
                      <a:pt x="137" y="120"/>
                    </a:lnTo>
                    <a:lnTo>
                      <a:pt x="135" y="12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7" name="Freeform 1592"/>
              <p:cNvSpPr>
                <a:spLocks/>
              </p:cNvSpPr>
              <p:nvPr/>
            </p:nvSpPr>
            <p:spPr bwMode="gray">
              <a:xfrm>
                <a:off x="3845290" y="2258949"/>
                <a:ext cx="1933" cy="1933"/>
              </a:xfrm>
              <a:custGeom>
                <a:avLst/>
                <a:gdLst>
                  <a:gd name="T0" fmla="*/ 2 w 2"/>
                  <a:gd name="T1" fmla="*/ 2 h 2"/>
                  <a:gd name="T2" fmla="*/ 2 w 2"/>
                  <a:gd name="T3" fmla="*/ 2 h 2"/>
                  <a:gd name="T4" fmla="*/ 2 w 2"/>
                  <a:gd name="T5" fmla="*/ 2 h 2"/>
                  <a:gd name="T6" fmla="*/ 2 w 2"/>
                  <a:gd name="T7" fmla="*/ 2 h 2"/>
                  <a:gd name="T8" fmla="*/ 2 w 2"/>
                  <a:gd name="T9" fmla="*/ 2 h 2"/>
                  <a:gd name="T10" fmla="*/ 2 w 2"/>
                  <a:gd name="T11" fmla="*/ 2 h 2"/>
                  <a:gd name="T12" fmla="*/ 2 w 2"/>
                  <a:gd name="T13" fmla="*/ 2 h 2"/>
                  <a:gd name="T14" fmla="*/ 2 w 2"/>
                  <a:gd name="T15" fmla="*/ 2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2 w 2"/>
                  <a:gd name="T39" fmla="*/ 0 h 2"/>
                  <a:gd name="T40" fmla="*/ 2 w 2"/>
                  <a:gd name="T41" fmla="*/ 0 h 2"/>
                  <a:gd name="T42" fmla="*/ 2 w 2"/>
                  <a:gd name="T43" fmla="*/ 0 h 2"/>
                  <a:gd name="T44" fmla="*/ 2 w 2"/>
                  <a:gd name="T45" fmla="*/ 0 h 2"/>
                  <a:gd name="T46" fmla="*/ 2 w 2"/>
                  <a:gd name="T47" fmla="*/ 2 h 2"/>
                  <a:gd name="T48" fmla="*/ 2 w 2"/>
                  <a:gd name="T49" fmla="*/ 2 h 2"/>
                  <a:gd name="T50" fmla="*/ 2 w 2"/>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2">
                    <a:moveTo>
                      <a:pt x="2" y="2"/>
                    </a:moveTo>
                    <a:lnTo>
                      <a:pt x="2" y="2"/>
                    </a:lnTo>
                    <a:lnTo>
                      <a:pt x="2" y="2"/>
                    </a:lnTo>
                    <a:lnTo>
                      <a:pt x="2" y="2"/>
                    </a:lnTo>
                    <a:lnTo>
                      <a:pt x="2" y="2"/>
                    </a:lnTo>
                    <a:lnTo>
                      <a:pt x="2" y="2"/>
                    </a:lnTo>
                    <a:lnTo>
                      <a:pt x="2" y="2"/>
                    </a:lnTo>
                    <a:lnTo>
                      <a:pt x="2" y="2"/>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2"/>
                    </a:lnTo>
                    <a:lnTo>
                      <a:pt x="2" y="2"/>
                    </a:lnTo>
                    <a:lnTo>
                      <a:pt x="2"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8" name="Freeform 1593"/>
              <p:cNvSpPr>
                <a:spLocks noEditPoints="1"/>
              </p:cNvSpPr>
              <p:nvPr/>
            </p:nvSpPr>
            <p:spPr bwMode="gray">
              <a:xfrm>
                <a:off x="3829827" y="2197099"/>
                <a:ext cx="29958" cy="20294"/>
              </a:xfrm>
              <a:custGeom>
                <a:avLst/>
                <a:gdLst>
                  <a:gd name="T0" fmla="*/ 29 w 31"/>
                  <a:gd name="T1" fmla="*/ 15 h 21"/>
                  <a:gd name="T2" fmla="*/ 27 w 31"/>
                  <a:gd name="T3" fmla="*/ 17 h 21"/>
                  <a:gd name="T4" fmla="*/ 8 w 31"/>
                  <a:gd name="T5" fmla="*/ 2 h 21"/>
                  <a:gd name="T6" fmla="*/ 12 w 31"/>
                  <a:gd name="T7" fmla="*/ 2 h 21"/>
                  <a:gd name="T8" fmla="*/ 14 w 31"/>
                  <a:gd name="T9" fmla="*/ 4 h 21"/>
                  <a:gd name="T10" fmla="*/ 18 w 31"/>
                  <a:gd name="T11" fmla="*/ 4 h 21"/>
                  <a:gd name="T12" fmla="*/ 20 w 31"/>
                  <a:gd name="T13" fmla="*/ 6 h 21"/>
                  <a:gd name="T14" fmla="*/ 24 w 31"/>
                  <a:gd name="T15" fmla="*/ 6 h 21"/>
                  <a:gd name="T16" fmla="*/ 22 w 31"/>
                  <a:gd name="T17" fmla="*/ 8 h 21"/>
                  <a:gd name="T18" fmla="*/ 22 w 31"/>
                  <a:gd name="T19" fmla="*/ 8 h 21"/>
                  <a:gd name="T20" fmla="*/ 24 w 31"/>
                  <a:gd name="T21" fmla="*/ 8 h 21"/>
                  <a:gd name="T22" fmla="*/ 26 w 31"/>
                  <a:gd name="T23" fmla="*/ 9 h 21"/>
                  <a:gd name="T24" fmla="*/ 29 w 31"/>
                  <a:gd name="T25" fmla="*/ 11 h 21"/>
                  <a:gd name="T26" fmla="*/ 31 w 31"/>
                  <a:gd name="T27" fmla="*/ 13 h 21"/>
                  <a:gd name="T28" fmla="*/ 29 w 31"/>
                  <a:gd name="T29" fmla="*/ 15 h 21"/>
                  <a:gd name="T30" fmla="*/ 29 w 31"/>
                  <a:gd name="T31" fmla="*/ 15 h 21"/>
                  <a:gd name="T32" fmla="*/ 26 w 31"/>
                  <a:gd name="T33" fmla="*/ 13 h 21"/>
                  <a:gd name="T34" fmla="*/ 22 w 31"/>
                  <a:gd name="T35" fmla="*/ 13 h 21"/>
                  <a:gd name="T36" fmla="*/ 18 w 31"/>
                  <a:gd name="T37" fmla="*/ 13 h 21"/>
                  <a:gd name="T38" fmla="*/ 16 w 31"/>
                  <a:gd name="T39" fmla="*/ 15 h 21"/>
                  <a:gd name="T40" fmla="*/ 12 w 31"/>
                  <a:gd name="T41" fmla="*/ 15 h 21"/>
                  <a:gd name="T42" fmla="*/ 10 w 31"/>
                  <a:gd name="T43" fmla="*/ 15 h 21"/>
                  <a:gd name="T44" fmla="*/ 8 w 31"/>
                  <a:gd name="T45" fmla="*/ 17 h 21"/>
                  <a:gd name="T46" fmla="*/ 6 w 31"/>
                  <a:gd name="T47" fmla="*/ 21 h 21"/>
                  <a:gd name="T48" fmla="*/ 4 w 31"/>
                  <a:gd name="T49" fmla="*/ 19 h 21"/>
                  <a:gd name="T50" fmla="*/ 4 w 31"/>
                  <a:gd name="T51" fmla="*/ 19 h 21"/>
                  <a:gd name="T52" fmla="*/ 4 w 31"/>
                  <a:gd name="T53" fmla="*/ 17 h 21"/>
                  <a:gd name="T54" fmla="*/ 2 w 31"/>
                  <a:gd name="T55" fmla="*/ 15 h 21"/>
                  <a:gd name="T56" fmla="*/ 0 w 31"/>
                  <a:gd name="T57" fmla="*/ 13 h 21"/>
                  <a:gd name="T58" fmla="*/ 2 w 31"/>
                  <a:gd name="T59" fmla="*/ 11 h 21"/>
                  <a:gd name="T60" fmla="*/ 2 w 31"/>
                  <a:gd name="T61" fmla="*/ 8 h 21"/>
                  <a:gd name="T62" fmla="*/ 2 w 31"/>
                  <a:gd name="T63" fmla="*/ 8 h 21"/>
                  <a:gd name="T64" fmla="*/ 2 w 31"/>
                  <a:gd name="T65" fmla="*/ 4 h 21"/>
                  <a:gd name="T66" fmla="*/ 2 w 31"/>
                  <a:gd name="T67" fmla="*/ 4 h 21"/>
                  <a:gd name="T68" fmla="*/ 4 w 31"/>
                  <a:gd name="T69" fmla="*/ 2 h 21"/>
                  <a:gd name="T70" fmla="*/ 4 w 31"/>
                  <a:gd name="T71" fmla="*/ 2 h 21"/>
                  <a:gd name="T72" fmla="*/ 8 w 31"/>
                  <a:gd name="T73" fmla="*/ 2 h 21"/>
                  <a:gd name="T74" fmla="*/ 8 w 31"/>
                  <a:gd name="T75" fmla="*/ 2 h 21"/>
                  <a:gd name="T76" fmla="*/ 8 w 3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 h="21">
                    <a:moveTo>
                      <a:pt x="27" y="15"/>
                    </a:moveTo>
                    <a:lnTo>
                      <a:pt x="29" y="15"/>
                    </a:lnTo>
                    <a:lnTo>
                      <a:pt x="29" y="17"/>
                    </a:lnTo>
                    <a:lnTo>
                      <a:pt x="27" y="17"/>
                    </a:lnTo>
                    <a:lnTo>
                      <a:pt x="27" y="15"/>
                    </a:lnTo>
                    <a:close/>
                    <a:moveTo>
                      <a:pt x="8" y="2"/>
                    </a:moveTo>
                    <a:lnTo>
                      <a:pt x="10" y="2"/>
                    </a:lnTo>
                    <a:lnTo>
                      <a:pt x="12" y="2"/>
                    </a:lnTo>
                    <a:lnTo>
                      <a:pt x="14" y="2"/>
                    </a:lnTo>
                    <a:lnTo>
                      <a:pt x="14" y="4"/>
                    </a:lnTo>
                    <a:lnTo>
                      <a:pt x="16" y="4"/>
                    </a:lnTo>
                    <a:lnTo>
                      <a:pt x="18" y="4"/>
                    </a:lnTo>
                    <a:lnTo>
                      <a:pt x="18" y="6"/>
                    </a:lnTo>
                    <a:lnTo>
                      <a:pt x="20" y="6"/>
                    </a:lnTo>
                    <a:lnTo>
                      <a:pt x="22" y="6"/>
                    </a:lnTo>
                    <a:lnTo>
                      <a:pt x="24" y="6"/>
                    </a:lnTo>
                    <a:lnTo>
                      <a:pt x="24" y="8"/>
                    </a:lnTo>
                    <a:lnTo>
                      <a:pt x="22" y="8"/>
                    </a:lnTo>
                    <a:lnTo>
                      <a:pt x="20" y="8"/>
                    </a:lnTo>
                    <a:lnTo>
                      <a:pt x="22" y="8"/>
                    </a:lnTo>
                    <a:lnTo>
                      <a:pt x="24" y="9"/>
                    </a:lnTo>
                    <a:lnTo>
                      <a:pt x="24" y="8"/>
                    </a:lnTo>
                    <a:lnTo>
                      <a:pt x="24" y="9"/>
                    </a:lnTo>
                    <a:lnTo>
                      <a:pt x="26" y="9"/>
                    </a:lnTo>
                    <a:lnTo>
                      <a:pt x="27" y="9"/>
                    </a:lnTo>
                    <a:lnTo>
                      <a:pt x="29" y="11"/>
                    </a:lnTo>
                    <a:lnTo>
                      <a:pt x="31" y="11"/>
                    </a:lnTo>
                    <a:lnTo>
                      <a:pt x="31" y="13"/>
                    </a:lnTo>
                    <a:lnTo>
                      <a:pt x="29" y="13"/>
                    </a:lnTo>
                    <a:lnTo>
                      <a:pt x="29" y="15"/>
                    </a:lnTo>
                    <a:lnTo>
                      <a:pt x="29" y="13"/>
                    </a:lnTo>
                    <a:lnTo>
                      <a:pt x="29" y="15"/>
                    </a:lnTo>
                    <a:lnTo>
                      <a:pt x="27" y="15"/>
                    </a:lnTo>
                    <a:lnTo>
                      <a:pt x="26" y="13"/>
                    </a:lnTo>
                    <a:lnTo>
                      <a:pt x="24" y="13"/>
                    </a:lnTo>
                    <a:lnTo>
                      <a:pt x="22" y="13"/>
                    </a:lnTo>
                    <a:lnTo>
                      <a:pt x="20" y="13"/>
                    </a:lnTo>
                    <a:lnTo>
                      <a:pt x="18" y="13"/>
                    </a:lnTo>
                    <a:lnTo>
                      <a:pt x="16" y="13"/>
                    </a:lnTo>
                    <a:lnTo>
                      <a:pt x="16" y="15"/>
                    </a:lnTo>
                    <a:lnTo>
                      <a:pt x="14" y="15"/>
                    </a:lnTo>
                    <a:lnTo>
                      <a:pt x="12" y="15"/>
                    </a:lnTo>
                    <a:lnTo>
                      <a:pt x="12" y="13"/>
                    </a:lnTo>
                    <a:lnTo>
                      <a:pt x="10" y="15"/>
                    </a:lnTo>
                    <a:lnTo>
                      <a:pt x="8" y="15"/>
                    </a:lnTo>
                    <a:lnTo>
                      <a:pt x="8" y="17"/>
                    </a:lnTo>
                    <a:lnTo>
                      <a:pt x="6" y="19"/>
                    </a:lnTo>
                    <a:lnTo>
                      <a:pt x="6" y="21"/>
                    </a:lnTo>
                    <a:lnTo>
                      <a:pt x="4" y="21"/>
                    </a:lnTo>
                    <a:lnTo>
                      <a:pt x="4" y="19"/>
                    </a:lnTo>
                    <a:lnTo>
                      <a:pt x="2" y="19"/>
                    </a:lnTo>
                    <a:lnTo>
                      <a:pt x="4" y="19"/>
                    </a:lnTo>
                    <a:lnTo>
                      <a:pt x="2" y="19"/>
                    </a:lnTo>
                    <a:lnTo>
                      <a:pt x="4" y="17"/>
                    </a:lnTo>
                    <a:lnTo>
                      <a:pt x="2" y="17"/>
                    </a:lnTo>
                    <a:lnTo>
                      <a:pt x="2" y="15"/>
                    </a:lnTo>
                    <a:lnTo>
                      <a:pt x="2" y="13"/>
                    </a:lnTo>
                    <a:lnTo>
                      <a:pt x="0" y="13"/>
                    </a:lnTo>
                    <a:lnTo>
                      <a:pt x="0" y="11"/>
                    </a:lnTo>
                    <a:lnTo>
                      <a:pt x="2" y="11"/>
                    </a:lnTo>
                    <a:lnTo>
                      <a:pt x="2" y="9"/>
                    </a:lnTo>
                    <a:lnTo>
                      <a:pt x="2" y="8"/>
                    </a:lnTo>
                    <a:lnTo>
                      <a:pt x="4" y="8"/>
                    </a:lnTo>
                    <a:lnTo>
                      <a:pt x="2" y="8"/>
                    </a:lnTo>
                    <a:lnTo>
                      <a:pt x="2" y="6"/>
                    </a:lnTo>
                    <a:lnTo>
                      <a:pt x="2" y="4"/>
                    </a:lnTo>
                    <a:lnTo>
                      <a:pt x="2" y="2"/>
                    </a:lnTo>
                    <a:lnTo>
                      <a:pt x="2" y="4"/>
                    </a:lnTo>
                    <a:lnTo>
                      <a:pt x="2" y="2"/>
                    </a:lnTo>
                    <a:lnTo>
                      <a:pt x="4" y="2"/>
                    </a:lnTo>
                    <a:lnTo>
                      <a:pt x="2" y="2"/>
                    </a:lnTo>
                    <a:lnTo>
                      <a:pt x="4" y="2"/>
                    </a:lnTo>
                    <a:lnTo>
                      <a:pt x="6" y="2"/>
                    </a:lnTo>
                    <a:lnTo>
                      <a:pt x="8" y="2"/>
                    </a:lnTo>
                    <a:lnTo>
                      <a:pt x="8" y="0"/>
                    </a:lnTo>
                    <a:lnTo>
                      <a:pt x="8" y="2"/>
                    </a:lnTo>
                    <a:lnTo>
                      <a:pt x="10" y="2"/>
                    </a:lnTo>
                    <a:lnTo>
                      <a:pt x="8"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9" name="Freeform 1594"/>
              <p:cNvSpPr>
                <a:spLocks noEditPoints="1"/>
              </p:cNvSpPr>
              <p:nvPr/>
            </p:nvSpPr>
            <p:spPr bwMode="gray">
              <a:xfrm>
                <a:off x="3826928" y="2179704"/>
                <a:ext cx="10630" cy="5798"/>
              </a:xfrm>
              <a:custGeom>
                <a:avLst/>
                <a:gdLst>
                  <a:gd name="T0" fmla="*/ 5 w 11"/>
                  <a:gd name="T1" fmla="*/ 6 h 6"/>
                  <a:gd name="T2" fmla="*/ 7 w 11"/>
                  <a:gd name="T3" fmla="*/ 6 h 6"/>
                  <a:gd name="T4" fmla="*/ 7 w 11"/>
                  <a:gd name="T5" fmla="*/ 6 h 6"/>
                  <a:gd name="T6" fmla="*/ 9 w 11"/>
                  <a:gd name="T7" fmla="*/ 6 h 6"/>
                  <a:gd name="T8" fmla="*/ 11 w 11"/>
                  <a:gd name="T9" fmla="*/ 6 h 6"/>
                  <a:gd name="T10" fmla="*/ 11 w 11"/>
                  <a:gd name="T11" fmla="*/ 6 h 6"/>
                  <a:gd name="T12" fmla="*/ 11 w 11"/>
                  <a:gd name="T13" fmla="*/ 4 h 6"/>
                  <a:gd name="T14" fmla="*/ 7 w 11"/>
                  <a:gd name="T15" fmla="*/ 4 h 6"/>
                  <a:gd name="T16" fmla="*/ 7 w 11"/>
                  <a:gd name="T17" fmla="*/ 4 h 6"/>
                  <a:gd name="T18" fmla="*/ 7 w 11"/>
                  <a:gd name="T19" fmla="*/ 4 h 6"/>
                  <a:gd name="T20" fmla="*/ 7 w 11"/>
                  <a:gd name="T21" fmla="*/ 4 h 6"/>
                  <a:gd name="T22" fmla="*/ 0 w 11"/>
                  <a:gd name="T23" fmla="*/ 4 h 6"/>
                  <a:gd name="T24" fmla="*/ 0 w 11"/>
                  <a:gd name="T25" fmla="*/ 2 h 6"/>
                  <a:gd name="T26" fmla="*/ 7 w 11"/>
                  <a:gd name="T27" fmla="*/ 4 h 6"/>
                  <a:gd name="T28" fmla="*/ 7 w 11"/>
                  <a:gd name="T29" fmla="*/ 2 h 6"/>
                  <a:gd name="T30" fmla="*/ 7 w 11"/>
                  <a:gd name="T31" fmla="*/ 2 h 6"/>
                  <a:gd name="T32" fmla="*/ 7 w 11"/>
                  <a:gd name="T33" fmla="*/ 2 h 6"/>
                  <a:gd name="T34" fmla="*/ 7 w 11"/>
                  <a:gd name="T35" fmla="*/ 4 h 6"/>
                  <a:gd name="T36" fmla="*/ 5 w 11"/>
                  <a:gd name="T37" fmla="*/ 2 h 6"/>
                  <a:gd name="T38" fmla="*/ 5 w 11"/>
                  <a:gd name="T39" fmla="*/ 2 h 6"/>
                  <a:gd name="T40" fmla="*/ 7 w 11"/>
                  <a:gd name="T41" fmla="*/ 2 h 6"/>
                  <a:gd name="T42" fmla="*/ 7 w 11"/>
                  <a:gd name="T43" fmla="*/ 2 h 6"/>
                  <a:gd name="T44" fmla="*/ 5 w 11"/>
                  <a:gd name="T45" fmla="*/ 2 h 6"/>
                  <a:gd name="T46" fmla="*/ 5 w 11"/>
                  <a:gd name="T47" fmla="*/ 2 h 6"/>
                  <a:gd name="T48" fmla="*/ 5 w 11"/>
                  <a:gd name="T49" fmla="*/ 2 h 6"/>
                  <a:gd name="T50" fmla="*/ 5 w 11"/>
                  <a:gd name="T51" fmla="*/ 2 h 6"/>
                  <a:gd name="T52" fmla="*/ 3 w 11"/>
                  <a:gd name="T53" fmla="*/ 2 h 6"/>
                  <a:gd name="T54" fmla="*/ 3 w 11"/>
                  <a:gd name="T55" fmla="*/ 2 h 6"/>
                  <a:gd name="T56" fmla="*/ 1 w 11"/>
                  <a:gd name="T57" fmla="*/ 2 h 6"/>
                  <a:gd name="T58" fmla="*/ 1 w 11"/>
                  <a:gd name="T59" fmla="*/ 2 h 6"/>
                  <a:gd name="T60" fmla="*/ 3 w 11"/>
                  <a:gd name="T61" fmla="*/ 2 h 6"/>
                  <a:gd name="T62" fmla="*/ 1 w 11"/>
                  <a:gd name="T63" fmla="*/ 2 h 6"/>
                  <a:gd name="T64" fmla="*/ 1 w 11"/>
                  <a:gd name="T65" fmla="*/ 2 h 6"/>
                  <a:gd name="T66" fmla="*/ 1 w 11"/>
                  <a:gd name="T67" fmla="*/ 2 h 6"/>
                  <a:gd name="T68" fmla="*/ 1 w 11"/>
                  <a:gd name="T69" fmla="*/ 2 h 6"/>
                  <a:gd name="T70" fmla="*/ 1 w 11"/>
                  <a:gd name="T71" fmla="*/ 2 h 6"/>
                  <a:gd name="T72" fmla="*/ 1 w 11"/>
                  <a:gd name="T73" fmla="*/ 2 h 6"/>
                  <a:gd name="T74" fmla="*/ 1 w 11"/>
                  <a:gd name="T75" fmla="*/ 2 h 6"/>
                  <a:gd name="T76" fmla="*/ 1 w 11"/>
                  <a:gd name="T77" fmla="*/ 2 h 6"/>
                  <a:gd name="T78" fmla="*/ 1 w 11"/>
                  <a:gd name="T79" fmla="*/ 2 h 6"/>
                  <a:gd name="T80" fmla="*/ 1 w 11"/>
                  <a:gd name="T81" fmla="*/ 2 h 6"/>
                  <a:gd name="T82" fmla="*/ 1 w 11"/>
                  <a:gd name="T83" fmla="*/ 2 h 6"/>
                  <a:gd name="T84" fmla="*/ 3 w 11"/>
                  <a:gd name="T85" fmla="*/ 2 h 6"/>
                  <a:gd name="T86" fmla="*/ 3 w 11"/>
                  <a:gd name="T87" fmla="*/ 2 h 6"/>
                  <a:gd name="T88" fmla="*/ 3 w 11"/>
                  <a:gd name="T89" fmla="*/ 2 h 6"/>
                  <a:gd name="T90" fmla="*/ 5 w 11"/>
                  <a:gd name="T91" fmla="*/ 2 h 6"/>
                  <a:gd name="T92" fmla="*/ 3 w 11"/>
                  <a:gd name="T93" fmla="*/ 2 h 6"/>
                  <a:gd name="T94" fmla="*/ 3 w 11"/>
                  <a:gd name="T95" fmla="*/ 0 h 6"/>
                  <a:gd name="T96" fmla="*/ 3 w 11"/>
                  <a:gd name="T97" fmla="*/ 0 h 6"/>
                  <a:gd name="T98" fmla="*/ 3 w 11"/>
                  <a:gd name="T99" fmla="*/ 0 h 6"/>
                  <a:gd name="T100" fmla="*/ 3 w 11"/>
                  <a:gd name="T101" fmla="*/ 0 h 6"/>
                  <a:gd name="T102" fmla="*/ 3 w 11"/>
                  <a:gd name="T103" fmla="*/ 0 h 6"/>
                  <a:gd name="T104" fmla="*/ 3 w 11"/>
                  <a:gd name="T10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6">
                    <a:moveTo>
                      <a:pt x="5" y="6"/>
                    </a:moveTo>
                    <a:lnTo>
                      <a:pt x="5" y="6"/>
                    </a:lnTo>
                    <a:lnTo>
                      <a:pt x="5" y="6"/>
                    </a:lnTo>
                    <a:lnTo>
                      <a:pt x="5" y="6"/>
                    </a:lnTo>
                    <a:lnTo>
                      <a:pt x="5" y="6"/>
                    </a:lnTo>
                    <a:lnTo>
                      <a:pt x="5" y="6"/>
                    </a:lnTo>
                    <a:lnTo>
                      <a:pt x="5" y="6"/>
                    </a:lnTo>
                    <a:close/>
                    <a:moveTo>
                      <a:pt x="7" y="6"/>
                    </a:moveTo>
                    <a:lnTo>
                      <a:pt x="7" y="6"/>
                    </a:lnTo>
                    <a:lnTo>
                      <a:pt x="7" y="6"/>
                    </a:lnTo>
                    <a:lnTo>
                      <a:pt x="7" y="6"/>
                    </a:lnTo>
                    <a:lnTo>
                      <a:pt x="7" y="6"/>
                    </a:lnTo>
                    <a:lnTo>
                      <a:pt x="7" y="6"/>
                    </a:lnTo>
                    <a:close/>
                    <a:moveTo>
                      <a:pt x="9" y="6"/>
                    </a:moveTo>
                    <a:lnTo>
                      <a:pt x="9" y="6"/>
                    </a:lnTo>
                    <a:lnTo>
                      <a:pt x="9" y="6"/>
                    </a:lnTo>
                    <a:lnTo>
                      <a:pt x="9" y="6"/>
                    </a:lnTo>
                    <a:lnTo>
                      <a:pt x="9" y="6"/>
                    </a:lnTo>
                    <a:lnTo>
                      <a:pt x="9" y="6"/>
                    </a:lnTo>
                    <a:lnTo>
                      <a:pt x="11" y="6"/>
                    </a:lnTo>
                    <a:lnTo>
                      <a:pt x="9" y="6"/>
                    </a:lnTo>
                    <a:close/>
                    <a:moveTo>
                      <a:pt x="11" y="6"/>
                    </a:moveTo>
                    <a:lnTo>
                      <a:pt x="11" y="6"/>
                    </a:lnTo>
                    <a:lnTo>
                      <a:pt x="11" y="6"/>
                    </a:lnTo>
                    <a:lnTo>
                      <a:pt x="11" y="4"/>
                    </a:lnTo>
                    <a:lnTo>
                      <a:pt x="11" y="4"/>
                    </a:lnTo>
                    <a:lnTo>
                      <a:pt x="11" y="4"/>
                    </a:lnTo>
                    <a:lnTo>
                      <a:pt x="11" y="4"/>
                    </a:lnTo>
                    <a:lnTo>
                      <a:pt x="11" y="4"/>
                    </a:lnTo>
                    <a:lnTo>
                      <a:pt x="11" y="6"/>
                    </a:lnTo>
                    <a:close/>
                    <a:moveTo>
                      <a:pt x="7" y="4"/>
                    </a:moveTo>
                    <a:lnTo>
                      <a:pt x="7" y="4"/>
                    </a:lnTo>
                    <a:lnTo>
                      <a:pt x="7" y="4"/>
                    </a:lnTo>
                    <a:lnTo>
                      <a:pt x="7" y="4"/>
                    </a:lnTo>
                    <a:lnTo>
                      <a:pt x="7" y="4"/>
                    </a:lnTo>
                    <a:lnTo>
                      <a:pt x="7" y="4"/>
                    </a:lnTo>
                    <a:lnTo>
                      <a:pt x="7" y="4"/>
                    </a:lnTo>
                    <a:lnTo>
                      <a:pt x="7" y="4"/>
                    </a:lnTo>
                    <a:lnTo>
                      <a:pt x="7" y="4"/>
                    </a:lnTo>
                    <a:lnTo>
                      <a:pt x="7" y="4"/>
                    </a:lnTo>
                    <a:lnTo>
                      <a:pt x="7" y="4"/>
                    </a:lnTo>
                    <a:lnTo>
                      <a:pt x="7" y="4"/>
                    </a:lnTo>
                    <a:lnTo>
                      <a:pt x="7" y="4"/>
                    </a:lnTo>
                    <a:lnTo>
                      <a:pt x="7" y="4"/>
                    </a:lnTo>
                    <a:close/>
                    <a:moveTo>
                      <a:pt x="0" y="4"/>
                    </a:moveTo>
                    <a:lnTo>
                      <a:pt x="0" y="4"/>
                    </a:lnTo>
                    <a:lnTo>
                      <a:pt x="0" y="4"/>
                    </a:lnTo>
                    <a:lnTo>
                      <a:pt x="0" y="4"/>
                    </a:lnTo>
                    <a:lnTo>
                      <a:pt x="0" y="4"/>
                    </a:lnTo>
                    <a:lnTo>
                      <a:pt x="0" y="2"/>
                    </a:lnTo>
                    <a:lnTo>
                      <a:pt x="0" y="2"/>
                    </a:lnTo>
                    <a:lnTo>
                      <a:pt x="0" y="2"/>
                    </a:lnTo>
                    <a:lnTo>
                      <a:pt x="0" y="4"/>
                    </a:lnTo>
                    <a:lnTo>
                      <a:pt x="0" y="4"/>
                    </a:lnTo>
                    <a:close/>
                    <a:moveTo>
                      <a:pt x="7" y="4"/>
                    </a:moveTo>
                    <a:lnTo>
                      <a:pt x="7" y="4"/>
                    </a:lnTo>
                    <a:lnTo>
                      <a:pt x="7" y="4"/>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4"/>
                    </a:lnTo>
                    <a:close/>
                    <a:moveTo>
                      <a:pt x="5" y="2"/>
                    </a:moveTo>
                    <a:lnTo>
                      <a:pt x="5" y="2"/>
                    </a:lnTo>
                    <a:lnTo>
                      <a:pt x="5" y="2"/>
                    </a:lnTo>
                    <a:lnTo>
                      <a:pt x="5" y="2"/>
                    </a:lnTo>
                    <a:lnTo>
                      <a:pt x="5" y="2"/>
                    </a:lnTo>
                    <a:lnTo>
                      <a:pt x="5" y="2"/>
                    </a:lnTo>
                    <a:lnTo>
                      <a:pt x="5" y="2"/>
                    </a:lnTo>
                    <a:lnTo>
                      <a:pt x="5" y="2"/>
                    </a:lnTo>
                    <a:lnTo>
                      <a:pt x="7" y="2"/>
                    </a:lnTo>
                    <a:lnTo>
                      <a:pt x="7" y="2"/>
                    </a:lnTo>
                    <a:lnTo>
                      <a:pt x="7" y="2"/>
                    </a:lnTo>
                    <a:lnTo>
                      <a:pt x="7" y="2"/>
                    </a:lnTo>
                    <a:lnTo>
                      <a:pt x="5" y="2"/>
                    </a:lnTo>
                    <a:lnTo>
                      <a:pt x="5" y="2"/>
                    </a:lnTo>
                    <a:lnTo>
                      <a:pt x="5" y="2"/>
                    </a:lnTo>
                    <a:lnTo>
                      <a:pt x="7" y="2"/>
                    </a:lnTo>
                    <a:lnTo>
                      <a:pt x="7" y="2"/>
                    </a:lnTo>
                    <a:lnTo>
                      <a:pt x="7"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close/>
                    <a:moveTo>
                      <a:pt x="3" y="2"/>
                    </a:moveTo>
                    <a:lnTo>
                      <a:pt x="3" y="2"/>
                    </a:lnTo>
                    <a:lnTo>
                      <a:pt x="3" y="2"/>
                    </a:lnTo>
                    <a:lnTo>
                      <a:pt x="3" y="2"/>
                    </a:lnTo>
                    <a:lnTo>
                      <a:pt x="3" y="2"/>
                    </a:lnTo>
                    <a:lnTo>
                      <a:pt x="3" y="2"/>
                    </a:lnTo>
                    <a:close/>
                    <a:moveTo>
                      <a:pt x="1" y="2"/>
                    </a:moveTo>
                    <a:lnTo>
                      <a:pt x="1" y="2"/>
                    </a:lnTo>
                    <a:lnTo>
                      <a:pt x="1" y="2"/>
                    </a:lnTo>
                    <a:lnTo>
                      <a:pt x="1" y="2"/>
                    </a:lnTo>
                    <a:lnTo>
                      <a:pt x="1" y="2"/>
                    </a:lnTo>
                    <a:lnTo>
                      <a:pt x="1" y="2"/>
                    </a:lnTo>
                    <a:lnTo>
                      <a:pt x="1" y="2"/>
                    </a:lnTo>
                    <a:lnTo>
                      <a:pt x="1" y="2"/>
                    </a:lnTo>
                    <a:lnTo>
                      <a:pt x="1" y="2"/>
                    </a:lnTo>
                    <a:lnTo>
                      <a:pt x="3" y="2"/>
                    </a:lnTo>
                    <a:lnTo>
                      <a:pt x="3"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close/>
                    <a:moveTo>
                      <a:pt x="3" y="2"/>
                    </a:moveTo>
                    <a:lnTo>
                      <a:pt x="3" y="2"/>
                    </a:lnTo>
                    <a:lnTo>
                      <a:pt x="3" y="2"/>
                    </a:lnTo>
                    <a:lnTo>
                      <a:pt x="3" y="2"/>
                    </a:lnTo>
                    <a:lnTo>
                      <a:pt x="3" y="2"/>
                    </a:lnTo>
                    <a:lnTo>
                      <a:pt x="3" y="2"/>
                    </a:lnTo>
                    <a:lnTo>
                      <a:pt x="3" y="2"/>
                    </a:lnTo>
                    <a:lnTo>
                      <a:pt x="3" y="2"/>
                    </a:lnTo>
                    <a:close/>
                    <a:moveTo>
                      <a:pt x="3" y="0"/>
                    </a:moveTo>
                    <a:lnTo>
                      <a:pt x="3" y="0"/>
                    </a:lnTo>
                    <a:lnTo>
                      <a:pt x="3" y="0"/>
                    </a:lnTo>
                    <a:lnTo>
                      <a:pt x="3" y="2"/>
                    </a:lnTo>
                    <a:lnTo>
                      <a:pt x="5" y="2"/>
                    </a:lnTo>
                    <a:lnTo>
                      <a:pt x="5" y="2"/>
                    </a:lnTo>
                    <a:lnTo>
                      <a:pt x="5" y="2"/>
                    </a:lnTo>
                    <a:lnTo>
                      <a:pt x="5"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2"/>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0" name="Freeform 1595"/>
              <p:cNvSpPr>
                <a:spLocks/>
              </p:cNvSpPr>
              <p:nvPr/>
            </p:nvSpPr>
            <p:spPr bwMode="gray">
              <a:xfrm>
                <a:off x="4722782" y="1972894"/>
                <a:ext cx="55085" cy="28026"/>
              </a:xfrm>
              <a:custGeom>
                <a:avLst/>
                <a:gdLst>
                  <a:gd name="T0" fmla="*/ 55 w 57"/>
                  <a:gd name="T1" fmla="*/ 21 h 29"/>
                  <a:gd name="T2" fmla="*/ 53 w 57"/>
                  <a:gd name="T3" fmla="*/ 23 h 29"/>
                  <a:gd name="T4" fmla="*/ 55 w 57"/>
                  <a:gd name="T5" fmla="*/ 25 h 29"/>
                  <a:gd name="T6" fmla="*/ 57 w 57"/>
                  <a:gd name="T7" fmla="*/ 27 h 29"/>
                  <a:gd name="T8" fmla="*/ 53 w 57"/>
                  <a:gd name="T9" fmla="*/ 29 h 29"/>
                  <a:gd name="T10" fmla="*/ 51 w 57"/>
                  <a:gd name="T11" fmla="*/ 27 h 29"/>
                  <a:gd name="T12" fmla="*/ 49 w 57"/>
                  <a:gd name="T13" fmla="*/ 25 h 29"/>
                  <a:gd name="T14" fmla="*/ 45 w 57"/>
                  <a:gd name="T15" fmla="*/ 25 h 29"/>
                  <a:gd name="T16" fmla="*/ 43 w 57"/>
                  <a:gd name="T17" fmla="*/ 27 h 29"/>
                  <a:gd name="T18" fmla="*/ 39 w 57"/>
                  <a:gd name="T19" fmla="*/ 27 h 29"/>
                  <a:gd name="T20" fmla="*/ 35 w 57"/>
                  <a:gd name="T21" fmla="*/ 27 h 29"/>
                  <a:gd name="T22" fmla="*/ 31 w 57"/>
                  <a:gd name="T23" fmla="*/ 27 h 29"/>
                  <a:gd name="T24" fmla="*/ 31 w 57"/>
                  <a:gd name="T25" fmla="*/ 27 h 29"/>
                  <a:gd name="T26" fmla="*/ 29 w 57"/>
                  <a:gd name="T27" fmla="*/ 29 h 29"/>
                  <a:gd name="T28" fmla="*/ 28 w 57"/>
                  <a:gd name="T29" fmla="*/ 27 h 29"/>
                  <a:gd name="T30" fmla="*/ 26 w 57"/>
                  <a:gd name="T31" fmla="*/ 25 h 29"/>
                  <a:gd name="T32" fmla="*/ 24 w 57"/>
                  <a:gd name="T33" fmla="*/ 23 h 29"/>
                  <a:gd name="T34" fmla="*/ 22 w 57"/>
                  <a:gd name="T35" fmla="*/ 25 h 29"/>
                  <a:gd name="T36" fmla="*/ 18 w 57"/>
                  <a:gd name="T37" fmla="*/ 23 h 29"/>
                  <a:gd name="T38" fmla="*/ 16 w 57"/>
                  <a:gd name="T39" fmla="*/ 25 h 29"/>
                  <a:gd name="T40" fmla="*/ 14 w 57"/>
                  <a:gd name="T41" fmla="*/ 23 h 29"/>
                  <a:gd name="T42" fmla="*/ 16 w 57"/>
                  <a:gd name="T43" fmla="*/ 21 h 29"/>
                  <a:gd name="T44" fmla="*/ 16 w 57"/>
                  <a:gd name="T45" fmla="*/ 17 h 29"/>
                  <a:gd name="T46" fmla="*/ 14 w 57"/>
                  <a:gd name="T47" fmla="*/ 15 h 29"/>
                  <a:gd name="T48" fmla="*/ 14 w 57"/>
                  <a:gd name="T49" fmla="*/ 11 h 29"/>
                  <a:gd name="T50" fmla="*/ 12 w 57"/>
                  <a:gd name="T51" fmla="*/ 9 h 29"/>
                  <a:gd name="T52" fmla="*/ 10 w 57"/>
                  <a:gd name="T53" fmla="*/ 7 h 29"/>
                  <a:gd name="T54" fmla="*/ 8 w 57"/>
                  <a:gd name="T55" fmla="*/ 6 h 29"/>
                  <a:gd name="T56" fmla="*/ 4 w 57"/>
                  <a:gd name="T57" fmla="*/ 6 h 29"/>
                  <a:gd name="T58" fmla="*/ 2 w 57"/>
                  <a:gd name="T59" fmla="*/ 2 h 29"/>
                  <a:gd name="T60" fmla="*/ 2 w 57"/>
                  <a:gd name="T61" fmla="*/ 0 h 29"/>
                  <a:gd name="T62" fmla="*/ 6 w 57"/>
                  <a:gd name="T63" fmla="*/ 2 h 29"/>
                  <a:gd name="T64" fmla="*/ 6 w 57"/>
                  <a:gd name="T65" fmla="*/ 2 h 29"/>
                  <a:gd name="T66" fmla="*/ 10 w 57"/>
                  <a:gd name="T67" fmla="*/ 2 h 29"/>
                  <a:gd name="T68" fmla="*/ 14 w 57"/>
                  <a:gd name="T69" fmla="*/ 4 h 29"/>
                  <a:gd name="T70" fmla="*/ 18 w 57"/>
                  <a:gd name="T71" fmla="*/ 4 h 29"/>
                  <a:gd name="T72" fmla="*/ 20 w 57"/>
                  <a:gd name="T73" fmla="*/ 4 h 29"/>
                  <a:gd name="T74" fmla="*/ 22 w 57"/>
                  <a:gd name="T75" fmla="*/ 6 h 29"/>
                  <a:gd name="T76" fmla="*/ 26 w 57"/>
                  <a:gd name="T77" fmla="*/ 6 h 29"/>
                  <a:gd name="T78" fmla="*/ 28 w 57"/>
                  <a:gd name="T79" fmla="*/ 7 h 29"/>
                  <a:gd name="T80" fmla="*/ 31 w 57"/>
                  <a:gd name="T81" fmla="*/ 9 h 29"/>
                  <a:gd name="T82" fmla="*/ 31 w 57"/>
                  <a:gd name="T83" fmla="*/ 9 h 29"/>
                  <a:gd name="T84" fmla="*/ 33 w 57"/>
                  <a:gd name="T85" fmla="*/ 11 h 29"/>
                  <a:gd name="T86" fmla="*/ 35 w 57"/>
                  <a:gd name="T87" fmla="*/ 9 h 29"/>
                  <a:gd name="T88" fmla="*/ 39 w 57"/>
                  <a:gd name="T89" fmla="*/ 9 h 29"/>
                  <a:gd name="T90" fmla="*/ 41 w 57"/>
                  <a:gd name="T91" fmla="*/ 11 h 29"/>
                  <a:gd name="T92" fmla="*/ 43 w 57"/>
                  <a:gd name="T93" fmla="*/ 9 h 29"/>
                  <a:gd name="T94" fmla="*/ 45 w 57"/>
                  <a:gd name="T95" fmla="*/ 11 h 29"/>
                  <a:gd name="T96" fmla="*/ 49 w 57"/>
                  <a:gd name="T97" fmla="*/ 11 h 29"/>
                  <a:gd name="T98" fmla="*/ 47 w 57"/>
                  <a:gd name="T99" fmla="*/ 15 h 29"/>
                  <a:gd name="T100" fmla="*/ 49 w 57"/>
                  <a:gd name="T101" fmla="*/ 17 h 29"/>
                  <a:gd name="T102" fmla="*/ 53 w 57"/>
                  <a:gd name="T103" fmla="*/ 17 h 29"/>
                  <a:gd name="T104" fmla="*/ 55 w 57"/>
                  <a:gd name="T10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 h="29">
                    <a:moveTo>
                      <a:pt x="55" y="19"/>
                    </a:moveTo>
                    <a:lnTo>
                      <a:pt x="55" y="21"/>
                    </a:lnTo>
                    <a:lnTo>
                      <a:pt x="53" y="21"/>
                    </a:lnTo>
                    <a:lnTo>
                      <a:pt x="53" y="23"/>
                    </a:lnTo>
                    <a:lnTo>
                      <a:pt x="55" y="23"/>
                    </a:lnTo>
                    <a:lnTo>
                      <a:pt x="55" y="25"/>
                    </a:lnTo>
                    <a:lnTo>
                      <a:pt x="57" y="25"/>
                    </a:lnTo>
                    <a:lnTo>
                      <a:pt x="57" y="27"/>
                    </a:lnTo>
                    <a:lnTo>
                      <a:pt x="55" y="29"/>
                    </a:lnTo>
                    <a:lnTo>
                      <a:pt x="53" y="29"/>
                    </a:lnTo>
                    <a:lnTo>
                      <a:pt x="53" y="27"/>
                    </a:lnTo>
                    <a:lnTo>
                      <a:pt x="51" y="27"/>
                    </a:lnTo>
                    <a:lnTo>
                      <a:pt x="49" y="27"/>
                    </a:lnTo>
                    <a:lnTo>
                      <a:pt x="49" y="25"/>
                    </a:lnTo>
                    <a:lnTo>
                      <a:pt x="47" y="25"/>
                    </a:lnTo>
                    <a:lnTo>
                      <a:pt x="45" y="25"/>
                    </a:lnTo>
                    <a:lnTo>
                      <a:pt x="43" y="25"/>
                    </a:lnTo>
                    <a:lnTo>
                      <a:pt x="43" y="27"/>
                    </a:lnTo>
                    <a:lnTo>
                      <a:pt x="41" y="27"/>
                    </a:lnTo>
                    <a:lnTo>
                      <a:pt x="39" y="27"/>
                    </a:lnTo>
                    <a:lnTo>
                      <a:pt x="37" y="27"/>
                    </a:lnTo>
                    <a:lnTo>
                      <a:pt x="35" y="27"/>
                    </a:lnTo>
                    <a:lnTo>
                      <a:pt x="33" y="27"/>
                    </a:lnTo>
                    <a:lnTo>
                      <a:pt x="31" y="27"/>
                    </a:lnTo>
                    <a:lnTo>
                      <a:pt x="31" y="29"/>
                    </a:lnTo>
                    <a:lnTo>
                      <a:pt x="31" y="27"/>
                    </a:lnTo>
                    <a:lnTo>
                      <a:pt x="29" y="27"/>
                    </a:lnTo>
                    <a:lnTo>
                      <a:pt x="29" y="29"/>
                    </a:lnTo>
                    <a:lnTo>
                      <a:pt x="29" y="27"/>
                    </a:lnTo>
                    <a:lnTo>
                      <a:pt x="28" y="27"/>
                    </a:lnTo>
                    <a:lnTo>
                      <a:pt x="28" y="25"/>
                    </a:lnTo>
                    <a:lnTo>
                      <a:pt x="26" y="25"/>
                    </a:lnTo>
                    <a:lnTo>
                      <a:pt x="26" y="23"/>
                    </a:lnTo>
                    <a:lnTo>
                      <a:pt x="24" y="23"/>
                    </a:lnTo>
                    <a:lnTo>
                      <a:pt x="22" y="23"/>
                    </a:lnTo>
                    <a:lnTo>
                      <a:pt x="22" y="25"/>
                    </a:lnTo>
                    <a:lnTo>
                      <a:pt x="20" y="23"/>
                    </a:lnTo>
                    <a:lnTo>
                      <a:pt x="18" y="23"/>
                    </a:lnTo>
                    <a:lnTo>
                      <a:pt x="16" y="23"/>
                    </a:lnTo>
                    <a:lnTo>
                      <a:pt x="16" y="25"/>
                    </a:lnTo>
                    <a:lnTo>
                      <a:pt x="16" y="23"/>
                    </a:lnTo>
                    <a:lnTo>
                      <a:pt x="14" y="23"/>
                    </a:lnTo>
                    <a:lnTo>
                      <a:pt x="14" y="21"/>
                    </a:lnTo>
                    <a:lnTo>
                      <a:pt x="16" y="21"/>
                    </a:lnTo>
                    <a:lnTo>
                      <a:pt x="16" y="19"/>
                    </a:lnTo>
                    <a:lnTo>
                      <a:pt x="16" y="17"/>
                    </a:lnTo>
                    <a:lnTo>
                      <a:pt x="14" y="17"/>
                    </a:lnTo>
                    <a:lnTo>
                      <a:pt x="14" y="15"/>
                    </a:lnTo>
                    <a:lnTo>
                      <a:pt x="14" y="13"/>
                    </a:lnTo>
                    <a:lnTo>
                      <a:pt x="14" y="11"/>
                    </a:lnTo>
                    <a:lnTo>
                      <a:pt x="14" y="9"/>
                    </a:lnTo>
                    <a:lnTo>
                      <a:pt x="12" y="9"/>
                    </a:lnTo>
                    <a:lnTo>
                      <a:pt x="10" y="9"/>
                    </a:lnTo>
                    <a:lnTo>
                      <a:pt x="10" y="7"/>
                    </a:lnTo>
                    <a:lnTo>
                      <a:pt x="8" y="7"/>
                    </a:lnTo>
                    <a:lnTo>
                      <a:pt x="8" y="6"/>
                    </a:lnTo>
                    <a:lnTo>
                      <a:pt x="6" y="6"/>
                    </a:lnTo>
                    <a:lnTo>
                      <a:pt x="4" y="6"/>
                    </a:lnTo>
                    <a:lnTo>
                      <a:pt x="2" y="4"/>
                    </a:lnTo>
                    <a:lnTo>
                      <a:pt x="2" y="2"/>
                    </a:lnTo>
                    <a:lnTo>
                      <a:pt x="0" y="2"/>
                    </a:lnTo>
                    <a:lnTo>
                      <a:pt x="2" y="0"/>
                    </a:lnTo>
                    <a:lnTo>
                      <a:pt x="4" y="2"/>
                    </a:lnTo>
                    <a:lnTo>
                      <a:pt x="6" y="2"/>
                    </a:lnTo>
                    <a:lnTo>
                      <a:pt x="6" y="0"/>
                    </a:lnTo>
                    <a:lnTo>
                      <a:pt x="6" y="2"/>
                    </a:lnTo>
                    <a:lnTo>
                      <a:pt x="8" y="2"/>
                    </a:lnTo>
                    <a:lnTo>
                      <a:pt x="10" y="2"/>
                    </a:lnTo>
                    <a:lnTo>
                      <a:pt x="12" y="4"/>
                    </a:lnTo>
                    <a:lnTo>
                      <a:pt x="14" y="4"/>
                    </a:lnTo>
                    <a:lnTo>
                      <a:pt x="16" y="4"/>
                    </a:lnTo>
                    <a:lnTo>
                      <a:pt x="18" y="4"/>
                    </a:lnTo>
                    <a:lnTo>
                      <a:pt x="18" y="6"/>
                    </a:lnTo>
                    <a:lnTo>
                      <a:pt x="20" y="4"/>
                    </a:lnTo>
                    <a:lnTo>
                      <a:pt x="22" y="4"/>
                    </a:lnTo>
                    <a:lnTo>
                      <a:pt x="22" y="6"/>
                    </a:lnTo>
                    <a:lnTo>
                      <a:pt x="24" y="6"/>
                    </a:lnTo>
                    <a:lnTo>
                      <a:pt x="26" y="6"/>
                    </a:lnTo>
                    <a:lnTo>
                      <a:pt x="26" y="7"/>
                    </a:lnTo>
                    <a:lnTo>
                      <a:pt x="28" y="7"/>
                    </a:lnTo>
                    <a:lnTo>
                      <a:pt x="29" y="7"/>
                    </a:lnTo>
                    <a:lnTo>
                      <a:pt x="31" y="9"/>
                    </a:lnTo>
                    <a:lnTo>
                      <a:pt x="33" y="9"/>
                    </a:lnTo>
                    <a:lnTo>
                      <a:pt x="31" y="9"/>
                    </a:lnTo>
                    <a:lnTo>
                      <a:pt x="31" y="11"/>
                    </a:lnTo>
                    <a:lnTo>
                      <a:pt x="33" y="11"/>
                    </a:lnTo>
                    <a:lnTo>
                      <a:pt x="35" y="11"/>
                    </a:lnTo>
                    <a:lnTo>
                      <a:pt x="35" y="9"/>
                    </a:lnTo>
                    <a:lnTo>
                      <a:pt x="37" y="9"/>
                    </a:lnTo>
                    <a:lnTo>
                      <a:pt x="39" y="9"/>
                    </a:lnTo>
                    <a:lnTo>
                      <a:pt x="41" y="9"/>
                    </a:lnTo>
                    <a:lnTo>
                      <a:pt x="41" y="11"/>
                    </a:lnTo>
                    <a:lnTo>
                      <a:pt x="41" y="9"/>
                    </a:lnTo>
                    <a:lnTo>
                      <a:pt x="43" y="9"/>
                    </a:lnTo>
                    <a:lnTo>
                      <a:pt x="43" y="11"/>
                    </a:lnTo>
                    <a:lnTo>
                      <a:pt x="45" y="11"/>
                    </a:lnTo>
                    <a:lnTo>
                      <a:pt x="47" y="11"/>
                    </a:lnTo>
                    <a:lnTo>
                      <a:pt x="49" y="11"/>
                    </a:lnTo>
                    <a:lnTo>
                      <a:pt x="49" y="13"/>
                    </a:lnTo>
                    <a:lnTo>
                      <a:pt x="47" y="15"/>
                    </a:lnTo>
                    <a:lnTo>
                      <a:pt x="49" y="15"/>
                    </a:lnTo>
                    <a:lnTo>
                      <a:pt x="49" y="17"/>
                    </a:lnTo>
                    <a:lnTo>
                      <a:pt x="51" y="17"/>
                    </a:lnTo>
                    <a:lnTo>
                      <a:pt x="53" y="17"/>
                    </a:lnTo>
                    <a:lnTo>
                      <a:pt x="53" y="19"/>
                    </a:lnTo>
                    <a:lnTo>
                      <a:pt x="55" y="19"/>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1" name="Freeform 1596"/>
              <p:cNvSpPr>
                <a:spLocks noEditPoints="1"/>
              </p:cNvSpPr>
              <p:nvPr/>
            </p:nvSpPr>
            <p:spPr bwMode="gray">
              <a:xfrm>
                <a:off x="4818456" y="2141048"/>
                <a:ext cx="63782" cy="84077"/>
              </a:xfrm>
              <a:custGeom>
                <a:avLst/>
                <a:gdLst>
                  <a:gd name="T0" fmla="*/ 35 w 66"/>
                  <a:gd name="T1" fmla="*/ 79 h 87"/>
                  <a:gd name="T2" fmla="*/ 58 w 66"/>
                  <a:gd name="T3" fmla="*/ 54 h 87"/>
                  <a:gd name="T4" fmla="*/ 58 w 66"/>
                  <a:gd name="T5" fmla="*/ 56 h 87"/>
                  <a:gd name="T6" fmla="*/ 39 w 66"/>
                  <a:gd name="T7" fmla="*/ 17 h 87"/>
                  <a:gd name="T8" fmla="*/ 41 w 66"/>
                  <a:gd name="T9" fmla="*/ 21 h 87"/>
                  <a:gd name="T10" fmla="*/ 45 w 66"/>
                  <a:gd name="T11" fmla="*/ 23 h 87"/>
                  <a:gd name="T12" fmla="*/ 50 w 66"/>
                  <a:gd name="T13" fmla="*/ 25 h 87"/>
                  <a:gd name="T14" fmla="*/ 54 w 66"/>
                  <a:gd name="T15" fmla="*/ 25 h 87"/>
                  <a:gd name="T16" fmla="*/ 58 w 66"/>
                  <a:gd name="T17" fmla="*/ 27 h 87"/>
                  <a:gd name="T18" fmla="*/ 60 w 66"/>
                  <a:gd name="T19" fmla="*/ 31 h 87"/>
                  <a:gd name="T20" fmla="*/ 62 w 66"/>
                  <a:gd name="T21" fmla="*/ 35 h 87"/>
                  <a:gd name="T22" fmla="*/ 66 w 66"/>
                  <a:gd name="T23" fmla="*/ 37 h 87"/>
                  <a:gd name="T24" fmla="*/ 64 w 66"/>
                  <a:gd name="T25" fmla="*/ 42 h 87"/>
                  <a:gd name="T26" fmla="*/ 60 w 66"/>
                  <a:gd name="T27" fmla="*/ 46 h 87"/>
                  <a:gd name="T28" fmla="*/ 56 w 66"/>
                  <a:gd name="T29" fmla="*/ 50 h 87"/>
                  <a:gd name="T30" fmla="*/ 54 w 66"/>
                  <a:gd name="T31" fmla="*/ 54 h 87"/>
                  <a:gd name="T32" fmla="*/ 52 w 66"/>
                  <a:gd name="T33" fmla="*/ 54 h 87"/>
                  <a:gd name="T34" fmla="*/ 52 w 66"/>
                  <a:gd name="T35" fmla="*/ 52 h 87"/>
                  <a:gd name="T36" fmla="*/ 50 w 66"/>
                  <a:gd name="T37" fmla="*/ 56 h 87"/>
                  <a:gd name="T38" fmla="*/ 50 w 66"/>
                  <a:gd name="T39" fmla="*/ 58 h 87"/>
                  <a:gd name="T40" fmla="*/ 48 w 66"/>
                  <a:gd name="T41" fmla="*/ 62 h 87"/>
                  <a:gd name="T42" fmla="*/ 48 w 66"/>
                  <a:gd name="T43" fmla="*/ 67 h 87"/>
                  <a:gd name="T44" fmla="*/ 43 w 66"/>
                  <a:gd name="T45" fmla="*/ 67 h 87"/>
                  <a:gd name="T46" fmla="*/ 39 w 66"/>
                  <a:gd name="T47" fmla="*/ 71 h 87"/>
                  <a:gd name="T48" fmla="*/ 37 w 66"/>
                  <a:gd name="T49" fmla="*/ 75 h 87"/>
                  <a:gd name="T50" fmla="*/ 31 w 66"/>
                  <a:gd name="T51" fmla="*/ 77 h 87"/>
                  <a:gd name="T52" fmla="*/ 27 w 66"/>
                  <a:gd name="T53" fmla="*/ 79 h 87"/>
                  <a:gd name="T54" fmla="*/ 27 w 66"/>
                  <a:gd name="T55" fmla="*/ 81 h 87"/>
                  <a:gd name="T56" fmla="*/ 25 w 66"/>
                  <a:gd name="T57" fmla="*/ 85 h 87"/>
                  <a:gd name="T58" fmla="*/ 19 w 66"/>
                  <a:gd name="T59" fmla="*/ 85 h 87"/>
                  <a:gd name="T60" fmla="*/ 16 w 66"/>
                  <a:gd name="T61" fmla="*/ 87 h 87"/>
                  <a:gd name="T62" fmla="*/ 10 w 66"/>
                  <a:gd name="T63" fmla="*/ 87 h 87"/>
                  <a:gd name="T64" fmla="*/ 8 w 66"/>
                  <a:gd name="T65" fmla="*/ 81 h 87"/>
                  <a:gd name="T66" fmla="*/ 6 w 66"/>
                  <a:gd name="T67" fmla="*/ 77 h 87"/>
                  <a:gd name="T68" fmla="*/ 4 w 66"/>
                  <a:gd name="T69" fmla="*/ 71 h 87"/>
                  <a:gd name="T70" fmla="*/ 2 w 66"/>
                  <a:gd name="T71" fmla="*/ 67 h 87"/>
                  <a:gd name="T72" fmla="*/ 4 w 66"/>
                  <a:gd name="T73" fmla="*/ 66 h 87"/>
                  <a:gd name="T74" fmla="*/ 10 w 66"/>
                  <a:gd name="T75" fmla="*/ 64 h 87"/>
                  <a:gd name="T76" fmla="*/ 16 w 66"/>
                  <a:gd name="T77" fmla="*/ 62 h 87"/>
                  <a:gd name="T78" fmla="*/ 21 w 66"/>
                  <a:gd name="T79" fmla="*/ 60 h 87"/>
                  <a:gd name="T80" fmla="*/ 27 w 66"/>
                  <a:gd name="T81" fmla="*/ 56 h 87"/>
                  <a:gd name="T82" fmla="*/ 29 w 66"/>
                  <a:gd name="T83" fmla="*/ 50 h 87"/>
                  <a:gd name="T84" fmla="*/ 31 w 66"/>
                  <a:gd name="T85" fmla="*/ 44 h 87"/>
                  <a:gd name="T86" fmla="*/ 29 w 66"/>
                  <a:gd name="T87" fmla="*/ 38 h 87"/>
                  <a:gd name="T88" fmla="*/ 27 w 66"/>
                  <a:gd name="T89" fmla="*/ 33 h 87"/>
                  <a:gd name="T90" fmla="*/ 29 w 66"/>
                  <a:gd name="T91" fmla="*/ 27 h 87"/>
                  <a:gd name="T92" fmla="*/ 31 w 66"/>
                  <a:gd name="T93" fmla="*/ 23 h 87"/>
                  <a:gd name="T94" fmla="*/ 33 w 66"/>
                  <a:gd name="T95" fmla="*/ 23 h 87"/>
                  <a:gd name="T96" fmla="*/ 33 w 66"/>
                  <a:gd name="T97" fmla="*/ 19 h 87"/>
                  <a:gd name="T98" fmla="*/ 33 w 66"/>
                  <a:gd name="T99" fmla="*/ 13 h 87"/>
                  <a:gd name="T100" fmla="*/ 33 w 66"/>
                  <a:gd name="T101" fmla="*/ 15 h 87"/>
                  <a:gd name="T102" fmla="*/ 37 w 66"/>
                  <a:gd name="T103" fmla="*/ 13 h 87"/>
                  <a:gd name="T104" fmla="*/ 37 w 66"/>
                  <a:gd name="T105" fmla="*/ 0 h 87"/>
                  <a:gd name="T106" fmla="*/ 37 w 66"/>
                  <a:gd name="T107" fmla="*/ 2 h 87"/>
                  <a:gd name="T108" fmla="*/ 39 w 66"/>
                  <a:gd name="T109" fmla="*/ 2 h 87"/>
                  <a:gd name="T110" fmla="*/ 37 w 66"/>
                  <a:gd name="T111" fmla="*/ 2 h 87"/>
                  <a:gd name="T112" fmla="*/ 37 w 66"/>
                  <a:gd name="T113" fmla="*/ 4 h 87"/>
                  <a:gd name="T114" fmla="*/ 37 w 66"/>
                  <a:gd name="T115" fmla="*/ 6 h 87"/>
                  <a:gd name="T116" fmla="*/ 37 w 66"/>
                  <a:gd name="T117" fmla="*/ 8 h 87"/>
                  <a:gd name="T118" fmla="*/ 35 w 66"/>
                  <a:gd name="T119" fmla="*/ 8 h 87"/>
                  <a:gd name="T120" fmla="*/ 35 w 66"/>
                  <a:gd name="T121"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87">
                    <a:moveTo>
                      <a:pt x="35" y="79"/>
                    </a:moveTo>
                    <a:lnTo>
                      <a:pt x="33" y="79"/>
                    </a:lnTo>
                    <a:lnTo>
                      <a:pt x="35" y="79"/>
                    </a:lnTo>
                    <a:close/>
                    <a:moveTo>
                      <a:pt x="56" y="56"/>
                    </a:moveTo>
                    <a:lnTo>
                      <a:pt x="56" y="54"/>
                    </a:lnTo>
                    <a:lnTo>
                      <a:pt x="58" y="54"/>
                    </a:lnTo>
                    <a:lnTo>
                      <a:pt x="58" y="52"/>
                    </a:lnTo>
                    <a:lnTo>
                      <a:pt x="58" y="54"/>
                    </a:lnTo>
                    <a:lnTo>
                      <a:pt x="58" y="56"/>
                    </a:lnTo>
                    <a:lnTo>
                      <a:pt x="56" y="56"/>
                    </a:lnTo>
                    <a:close/>
                    <a:moveTo>
                      <a:pt x="39" y="15"/>
                    </a:moveTo>
                    <a:lnTo>
                      <a:pt x="39" y="17"/>
                    </a:lnTo>
                    <a:lnTo>
                      <a:pt x="39" y="19"/>
                    </a:lnTo>
                    <a:lnTo>
                      <a:pt x="41" y="19"/>
                    </a:lnTo>
                    <a:lnTo>
                      <a:pt x="41" y="21"/>
                    </a:lnTo>
                    <a:lnTo>
                      <a:pt x="43" y="21"/>
                    </a:lnTo>
                    <a:lnTo>
                      <a:pt x="43" y="23"/>
                    </a:lnTo>
                    <a:lnTo>
                      <a:pt x="45" y="23"/>
                    </a:lnTo>
                    <a:lnTo>
                      <a:pt x="46" y="25"/>
                    </a:lnTo>
                    <a:lnTo>
                      <a:pt x="48" y="25"/>
                    </a:lnTo>
                    <a:lnTo>
                      <a:pt x="50" y="25"/>
                    </a:lnTo>
                    <a:lnTo>
                      <a:pt x="52" y="25"/>
                    </a:lnTo>
                    <a:lnTo>
                      <a:pt x="54" y="27"/>
                    </a:lnTo>
                    <a:lnTo>
                      <a:pt x="54" y="25"/>
                    </a:lnTo>
                    <a:lnTo>
                      <a:pt x="56" y="25"/>
                    </a:lnTo>
                    <a:lnTo>
                      <a:pt x="56" y="27"/>
                    </a:lnTo>
                    <a:lnTo>
                      <a:pt x="58" y="27"/>
                    </a:lnTo>
                    <a:lnTo>
                      <a:pt x="58" y="29"/>
                    </a:lnTo>
                    <a:lnTo>
                      <a:pt x="58" y="31"/>
                    </a:lnTo>
                    <a:lnTo>
                      <a:pt x="60" y="31"/>
                    </a:lnTo>
                    <a:lnTo>
                      <a:pt x="60" y="33"/>
                    </a:lnTo>
                    <a:lnTo>
                      <a:pt x="62" y="33"/>
                    </a:lnTo>
                    <a:lnTo>
                      <a:pt x="62" y="35"/>
                    </a:lnTo>
                    <a:lnTo>
                      <a:pt x="64" y="35"/>
                    </a:lnTo>
                    <a:lnTo>
                      <a:pt x="64" y="37"/>
                    </a:lnTo>
                    <a:lnTo>
                      <a:pt x="66" y="37"/>
                    </a:lnTo>
                    <a:lnTo>
                      <a:pt x="66" y="38"/>
                    </a:lnTo>
                    <a:lnTo>
                      <a:pt x="64" y="40"/>
                    </a:lnTo>
                    <a:lnTo>
                      <a:pt x="64" y="42"/>
                    </a:lnTo>
                    <a:lnTo>
                      <a:pt x="62" y="44"/>
                    </a:lnTo>
                    <a:lnTo>
                      <a:pt x="62" y="46"/>
                    </a:lnTo>
                    <a:lnTo>
                      <a:pt x="60" y="46"/>
                    </a:lnTo>
                    <a:lnTo>
                      <a:pt x="58" y="48"/>
                    </a:lnTo>
                    <a:lnTo>
                      <a:pt x="58" y="50"/>
                    </a:lnTo>
                    <a:lnTo>
                      <a:pt x="56" y="50"/>
                    </a:lnTo>
                    <a:lnTo>
                      <a:pt x="56" y="52"/>
                    </a:lnTo>
                    <a:lnTo>
                      <a:pt x="56" y="54"/>
                    </a:lnTo>
                    <a:lnTo>
                      <a:pt x="54" y="54"/>
                    </a:lnTo>
                    <a:lnTo>
                      <a:pt x="54" y="56"/>
                    </a:lnTo>
                    <a:lnTo>
                      <a:pt x="54" y="54"/>
                    </a:lnTo>
                    <a:lnTo>
                      <a:pt x="52" y="54"/>
                    </a:lnTo>
                    <a:lnTo>
                      <a:pt x="52" y="56"/>
                    </a:lnTo>
                    <a:lnTo>
                      <a:pt x="52" y="54"/>
                    </a:lnTo>
                    <a:lnTo>
                      <a:pt x="52" y="52"/>
                    </a:lnTo>
                    <a:lnTo>
                      <a:pt x="52" y="54"/>
                    </a:lnTo>
                    <a:lnTo>
                      <a:pt x="50" y="54"/>
                    </a:lnTo>
                    <a:lnTo>
                      <a:pt x="50" y="56"/>
                    </a:lnTo>
                    <a:lnTo>
                      <a:pt x="48" y="56"/>
                    </a:lnTo>
                    <a:lnTo>
                      <a:pt x="48" y="58"/>
                    </a:lnTo>
                    <a:lnTo>
                      <a:pt x="50" y="58"/>
                    </a:lnTo>
                    <a:lnTo>
                      <a:pt x="48" y="58"/>
                    </a:lnTo>
                    <a:lnTo>
                      <a:pt x="48" y="60"/>
                    </a:lnTo>
                    <a:lnTo>
                      <a:pt x="48" y="62"/>
                    </a:lnTo>
                    <a:lnTo>
                      <a:pt x="48" y="64"/>
                    </a:lnTo>
                    <a:lnTo>
                      <a:pt x="48" y="66"/>
                    </a:lnTo>
                    <a:lnTo>
                      <a:pt x="48" y="67"/>
                    </a:lnTo>
                    <a:lnTo>
                      <a:pt x="46" y="67"/>
                    </a:lnTo>
                    <a:lnTo>
                      <a:pt x="45" y="67"/>
                    </a:lnTo>
                    <a:lnTo>
                      <a:pt x="43" y="67"/>
                    </a:lnTo>
                    <a:lnTo>
                      <a:pt x="43" y="69"/>
                    </a:lnTo>
                    <a:lnTo>
                      <a:pt x="41" y="69"/>
                    </a:lnTo>
                    <a:lnTo>
                      <a:pt x="39" y="71"/>
                    </a:lnTo>
                    <a:lnTo>
                      <a:pt x="39" y="73"/>
                    </a:lnTo>
                    <a:lnTo>
                      <a:pt x="39" y="75"/>
                    </a:lnTo>
                    <a:lnTo>
                      <a:pt x="37" y="75"/>
                    </a:lnTo>
                    <a:lnTo>
                      <a:pt x="35" y="75"/>
                    </a:lnTo>
                    <a:lnTo>
                      <a:pt x="33" y="77"/>
                    </a:lnTo>
                    <a:lnTo>
                      <a:pt x="31" y="77"/>
                    </a:lnTo>
                    <a:lnTo>
                      <a:pt x="29" y="77"/>
                    </a:lnTo>
                    <a:lnTo>
                      <a:pt x="29" y="79"/>
                    </a:lnTo>
                    <a:lnTo>
                      <a:pt x="27" y="79"/>
                    </a:lnTo>
                    <a:lnTo>
                      <a:pt x="27" y="81"/>
                    </a:lnTo>
                    <a:lnTo>
                      <a:pt x="29" y="81"/>
                    </a:lnTo>
                    <a:lnTo>
                      <a:pt x="27" y="81"/>
                    </a:lnTo>
                    <a:lnTo>
                      <a:pt x="27" y="83"/>
                    </a:lnTo>
                    <a:lnTo>
                      <a:pt x="27" y="85"/>
                    </a:lnTo>
                    <a:lnTo>
                      <a:pt x="25" y="85"/>
                    </a:lnTo>
                    <a:lnTo>
                      <a:pt x="23" y="85"/>
                    </a:lnTo>
                    <a:lnTo>
                      <a:pt x="21" y="85"/>
                    </a:lnTo>
                    <a:lnTo>
                      <a:pt x="19" y="85"/>
                    </a:lnTo>
                    <a:lnTo>
                      <a:pt x="17" y="85"/>
                    </a:lnTo>
                    <a:lnTo>
                      <a:pt x="16" y="85"/>
                    </a:lnTo>
                    <a:lnTo>
                      <a:pt x="16" y="87"/>
                    </a:lnTo>
                    <a:lnTo>
                      <a:pt x="14" y="87"/>
                    </a:lnTo>
                    <a:lnTo>
                      <a:pt x="12" y="87"/>
                    </a:lnTo>
                    <a:lnTo>
                      <a:pt x="10" y="87"/>
                    </a:lnTo>
                    <a:lnTo>
                      <a:pt x="10" y="85"/>
                    </a:lnTo>
                    <a:lnTo>
                      <a:pt x="8" y="83"/>
                    </a:lnTo>
                    <a:lnTo>
                      <a:pt x="8" y="81"/>
                    </a:lnTo>
                    <a:lnTo>
                      <a:pt x="6" y="81"/>
                    </a:lnTo>
                    <a:lnTo>
                      <a:pt x="6" y="79"/>
                    </a:lnTo>
                    <a:lnTo>
                      <a:pt x="6" y="77"/>
                    </a:lnTo>
                    <a:lnTo>
                      <a:pt x="4" y="75"/>
                    </a:lnTo>
                    <a:lnTo>
                      <a:pt x="4" y="73"/>
                    </a:lnTo>
                    <a:lnTo>
                      <a:pt x="4" y="71"/>
                    </a:lnTo>
                    <a:lnTo>
                      <a:pt x="2" y="71"/>
                    </a:lnTo>
                    <a:lnTo>
                      <a:pt x="2" y="69"/>
                    </a:lnTo>
                    <a:lnTo>
                      <a:pt x="2" y="67"/>
                    </a:lnTo>
                    <a:lnTo>
                      <a:pt x="0" y="67"/>
                    </a:lnTo>
                    <a:lnTo>
                      <a:pt x="2" y="67"/>
                    </a:lnTo>
                    <a:lnTo>
                      <a:pt x="4" y="66"/>
                    </a:lnTo>
                    <a:lnTo>
                      <a:pt x="6" y="66"/>
                    </a:lnTo>
                    <a:lnTo>
                      <a:pt x="8" y="66"/>
                    </a:lnTo>
                    <a:lnTo>
                      <a:pt x="10" y="64"/>
                    </a:lnTo>
                    <a:lnTo>
                      <a:pt x="12" y="64"/>
                    </a:lnTo>
                    <a:lnTo>
                      <a:pt x="14" y="62"/>
                    </a:lnTo>
                    <a:lnTo>
                      <a:pt x="16" y="62"/>
                    </a:lnTo>
                    <a:lnTo>
                      <a:pt x="17" y="62"/>
                    </a:lnTo>
                    <a:lnTo>
                      <a:pt x="19" y="60"/>
                    </a:lnTo>
                    <a:lnTo>
                      <a:pt x="21" y="60"/>
                    </a:lnTo>
                    <a:lnTo>
                      <a:pt x="23" y="60"/>
                    </a:lnTo>
                    <a:lnTo>
                      <a:pt x="25" y="58"/>
                    </a:lnTo>
                    <a:lnTo>
                      <a:pt x="27" y="56"/>
                    </a:lnTo>
                    <a:lnTo>
                      <a:pt x="27" y="54"/>
                    </a:lnTo>
                    <a:lnTo>
                      <a:pt x="27" y="52"/>
                    </a:lnTo>
                    <a:lnTo>
                      <a:pt x="29" y="50"/>
                    </a:lnTo>
                    <a:lnTo>
                      <a:pt x="29" y="48"/>
                    </a:lnTo>
                    <a:lnTo>
                      <a:pt x="29" y="46"/>
                    </a:lnTo>
                    <a:lnTo>
                      <a:pt x="31" y="44"/>
                    </a:lnTo>
                    <a:lnTo>
                      <a:pt x="31" y="42"/>
                    </a:lnTo>
                    <a:lnTo>
                      <a:pt x="31" y="40"/>
                    </a:lnTo>
                    <a:lnTo>
                      <a:pt x="29" y="38"/>
                    </a:lnTo>
                    <a:lnTo>
                      <a:pt x="29" y="37"/>
                    </a:lnTo>
                    <a:lnTo>
                      <a:pt x="27" y="35"/>
                    </a:lnTo>
                    <a:lnTo>
                      <a:pt x="27" y="33"/>
                    </a:lnTo>
                    <a:lnTo>
                      <a:pt x="27" y="31"/>
                    </a:lnTo>
                    <a:lnTo>
                      <a:pt x="29" y="29"/>
                    </a:lnTo>
                    <a:lnTo>
                      <a:pt x="29" y="27"/>
                    </a:lnTo>
                    <a:lnTo>
                      <a:pt x="29" y="25"/>
                    </a:lnTo>
                    <a:lnTo>
                      <a:pt x="31" y="25"/>
                    </a:lnTo>
                    <a:lnTo>
                      <a:pt x="31" y="23"/>
                    </a:lnTo>
                    <a:lnTo>
                      <a:pt x="29" y="23"/>
                    </a:lnTo>
                    <a:lnTo>
                      <a:pt x="31" y="23"/>
                    </a:lnTo>
                    <a:lnTo>
                      <a:pt x="33" y="23"/>
                    </a:lnTo>
                    <a:lnTo>
                      <a:pt x="35" y="21"/>
                    </a:lnTo>
                    <a:lnTo>
                      <a:pt x="33" y="21"/>
                    </a:lnTo>
                    <a:lnTo>
                      <a:pt x="33" y="19"/>
                    </a:lnTo>
                    <a:lnTo>
                      <a:pt x="33" y="17"/>
                    </a:lnTo>
                    <a:lnTo>
                      <a:pt x="33" y="15"/>
                    </a:lnTo>
                    <a:lnTo>
                      <a:pt x="33" y="13"/>
                    </a:lnTo>
                    <a:lnTo>
                      <a:pt x="35" y="13"/>
                    </a:lnTo>
                    <a:lnTo>
                      <a:pt x="35" y="15"/>
                    </a:lnTo>
                    <a:lnTo>
                      <a:pt x="33" y="15"/>
                    </a:lnTo>
                    <a:lnTo>
                      <a:pt x="35" y="15"/>
                    </a:lnTo>
                    <a:lnTo>
                      <a:pt x="37" y="15"/>
                    </a:lnTo>
                    <a:lnTo>
                      <a:pt x="37" y="13"/>
                    </a:lnTo>
                    <a:lnTo>
                      <a:pt x="37" y="15"/>
                    </a:lnTo>
                    <a:lnTo>
                      <a:pt x="39" y="15"/>
                    </a:lnTo>
                    <a:close/>
                    <a:moveTo>
                      <a:pt x="37" y="0"/>
                    </a:moveTo>
                    <a:lnTo>
                      <a:pt x="37" y="2"/>
                    </a:lnTo>
                    <a:lnTo>
                      <a:pt x="39" y="2"/>
                    </a:lnTo>
                    <a:lnTo>
                      <a:pt x="37" y="2"/>
                    </a:lnTo>
                    <a:lnTo>
                      <a:pt x="39" y="2"/>
                    </a:lnTo>
                    <a:lnTo>
                      <a:pt x="37" y="2"/>
                    </a:lnTo>
                    <a:lnTo>
                      <a:pt x="39" y="2"/>
                    </a:lnTo>
                    <a:lnTo>
                      <a:pt x="39" y="4"/>
                    </a:lnTo>
                    <a:lnTo>
                      <a:pt x="37" y="4"/>
                    </a:lnTo>
                    <a:lnTo>
                      <a:pt x="37" y="2"/>
                    </a:lnTo>
                    <a:lnTo>
                      <a:pt x="37" y="4"/>
                    </a:lnTo>
                    <a:lnTo>
                      <a:pt x="37" y="2"/>
                    </a:lnTo>
                    <a:lnTo>
                      <a:pt x="37" y="4"/>
                    </a:lnTo>
                    <a:lnTo>
                      <a:pt x="39" y="4"/>
                    </a:lnTo>
                    <a:lnTo>
                      <a:pt x="37" y="4"/>
                    </a:lnTo>
                    <a:lnTo>
                      <a:pt x="37" y="6"/>
                    </a:lnTo>
                    <a:lnTo>
                      <a:pt x="39" y="6"/>
                    </a:lnTo>
                    <a:lnTo>
                      <a:pt x="37" y="6"/>
                    </a:lnTo>
                    <a:lnTo>
                      <a:pt x="37" y="8"/>
                    </a:lnTo>
                    <a:lnTo>
                      <a:pt x="37" y="6"/>
                    </a:lnTo>
                    <a:lnTo>
                      <a:pt x="37" y="8"/>
                    </a:lnTo>
                    <a:lnTo>
                      <a:pt x="35" y="8"/>
                    </a:lnTo>
                    <a:lnTo>
                      <a:pt x="35" y="6"/>
                    </a:lnTo>
                    <a:lnTo>
                      <a:pt x="35" y="4"/>
                    </a:lnTo>
                    <a:lnTo>
                      <a:pt x="35" y="2"/>
                    </a:lnTo>
                    <a:lnTo>
                      <a:pt x="37" y="2"/>
                    </a:lnTo>
                    <a:lnTo>
                      <a:pt x="37"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2" name="Freeform 1597"/>
              <p:cNvSpPr>
                <a:spLocks noEditPoints="1"/>
              </p:cNvSpPr>
              <p:nvPr/>
            </p:nvSpPr>
            <p:spPr bwMode="gray">
              <a:xfrm>
                <a:off x="4744043" y="2205797"/>
                <a:ext cx="94707" cy="56051"/>
              </a:xfrm>
              <a:custGeom>
                <a:avLst/>
                <a:gdLst>
                  <a:gd name="T0" fmla="*/ 79 w 98"/>
                  <a:gd name="T1" fmla="*/ 58 h 58"/>
                  <a:gd name="T2" fmla="*/ 94 w 98"/>
                  <a:gd name="T3" fmla="*/ 55 h 58"/>
                  <a:gd name="T4" fmla="*/ 98 w 98"/>
                  <a:gd name="T5" fmla="*/ 57 h 58"/>
                  <a:gd name="T6" fmla="*/ 93 w 98"/>
                  <a:gd name="T7" fmla="*/ 57 h 58"/>
                  <a:gd name="T8" fmla="*/ 91 w 98"/>
                  <a:gd name="T9" fmla="*/ 55 h 58"/>
                  <a:gd name="T10" fmla="*/ 0 w 98"/>
                  <a:gd name="T11" fmla="*/ 31 h 58"/>
                  <a:gd name="T12" fmla="*/ 85 w 98"/>
                  <a:gd name="T13" fmla="*/ 16 h 58"/>
                  <a:gd name="T14" fmla="*/ 85 w 98"/>
                  <a:gd name="T15" fmla="*/ 22 h 58"/>
                  <a:gd name="T16" fmla="*/ 81 w 98"/>
                  <a:gd name="T17" fmla="*/ 24 h 58"/>
                  <a:gd name="T18" fmla="*/ 81 w 98"/>
                  <a:gd name="T19" fmla="*/ 26 h 58"/>
                  <a:gd name="T20" fmla="*/ 81 w 98"/>
                  <a:gd name="T21" fmla="*/ 28 h 58"/>
                  <a:gd name="T22" fmla="*/ 79 w 98"/>
                  <a:gd name="T23" fmla="*/ 29 h 58"/>
                  <a:gd name="T24" fmla="*/ 75 w 98"/>
                  <a:gd name="T25" fmla="*/ 31 h 58"/>
                  <a:gd name="T26" fmla="*/ 71 w 98"/>
                  <a:gd name="T27" fmla="*/ 33 h 58"/>
                  <a:gd name="T28" fmla="*/ 65 w 98"/>
                  <a:gd name="T29" fmla="*/ 33 h 58"/>
                  <a:gd name="T30" fmla="*/ 62 w 98"/>
                  <a:gd name="T31" fmla="*/ 35 h 58"/>
                  <a:gd name="T32" fmla="*/ 56 w 98"/>
                  <a:gd name="T33" fmla="*/ 37 h 58"/>
                  <a:gd name="T34" fmla="*/ 54 w 98"/>
                  <a:gd name="T35" fmla="*/ 41 h 58"/>
                  <a:gd name="T36" fmla="*/ 50 w 98"/>
                  <a:gd name="T37" fmla="*/ 43 h 58"/>
                  <a:gd name="T38" fmla="*/ 44 w 98"/>
                  <a:gd name="T39" fmla="*/ 43 h 58"/>
                  <a:gd name="T40" fmla="*/ 40 w 98"/>
                  <a:gd name="T41" fmla="*/ 45 h 58"/>
                  <a:gd name="T42" fmla="*/ 36 w 98"/>
                  <a:gd name="T43" fmla="*/ 47 h 58"/>
                  <a:gd name="T44" fmla="*/ 35 w 98"/>
                  <a:gd name="T45" fmla="*/ 47 h 58"/>
                  <a:gd name="T46" fmla="*/ 31 w 98"/>
                  <a:gd name="T47" fmla="*/ 49 h 58"/>
                  <a:gd name="T48" fmla="*/ 29 w 98"/>
                  <a:gd name="T49" fmla="*/ 49 h 58"/>
                  <a:gd name="T50" fmla="*/ 25 w 98"/>
                  <a:gd name="T51" fmla="*/ 51 h 58"/>
                  <a:gd name="T52" fmla="*/ 21 w 98"/>
                  <a:gd name="T53" fmla="*/ 53 h 58"/>
                  <a:gd name="T54" fmla="*/ 19 w 98"/>
                  <a:gd name="T55" fmla="*/ 53 h 58"/>
                  <a:gd name="T56" fmla="*/ 15 w 98"/>
                  <a:gd name="T57" fmla="*/ 53 h 58"/>
                  <a:gd name="T58" fmla="*/ 11 w 98"/>
                  <a:gd name="T59" fmla="*/ 55 h 58"/>
                  <a:gd name="T60" fmla="*/ 7 w 98"/>
                  <a:gd name="T61" fmla="*/ 55 h 58"/>
                  <a:gd name="T62" fmla="*/ 6 w 98"/>
                  <a:gd name="T63" fmla="*/ 51 h 58"/>
                  <a:gd name="T64" fmla="*/ 6 w 98"/>
                  <a:gd name="T65" fmla="*/ 45 h 58"/>
                  <a:gd name="T66" fmla="*/ 4 w 98"/>
                  <a:gd name="T67" fmla="*/ 39 h 58"/>
                  <a:gd name="T68" fmla="*/ 4 w 98"/>
                  <a:gd name="T69" fmla="*/ 33 h 58"/>
                  <a:gd name="T70" fmla="*/ 0 w 98"/>
                  <a:gd name="T71" fmla="*/ 31 h 58"/>
                  <a:gd name="T72" fmla="*/ 2 w 98"/>
                  <a:gd name="T73" fmla="*/ 31 h 58"/>
                  <a:gd name="T74" fmla="*/ 2 w 98"/>
                  <a:gd name="T75" fmla="*/ 29 h 58"/>
                  <a:gd name="T76" fmla="*/ 2 w 98"/>
                  <a:gd name="T77" fmla="*/ 24 h 58"/>
                  <a:gd name="T78" fmla="*/ 4 w 98"/>
                  <a:gd name="T79" fmla="*/ 20 h 58"/>
                  <a:gd name="T80" fmla="*/ 6 w 98"/>
                  <a:gd name="T81" fmla="*/ 16 h 58"/>
                  <a:gd name="T82" fmla="*/ 9 w 98"/>
                  <a:gd name="T83" fmla="*/ 14 h 58"/>
                  <a:gd name="T84" fmla="*/ 15 w 98"/>
                  <a:gd name="T85" fmla="*/ 14 h 58"/>
                  <a:gd name="T86" fmla="*/ 21 w 98"/>
                  <a:gd name="T87" fmla="*/ 14 h 58"/>
                  <a:gd name="T88" fmla="*/ 27 w 98"/>
                  <a:gd name="T89" fmla="*/ 14 h 58"/>
                  <a:gd name="T90" fmla="*/ 33 w 98"/>
                  <a:gd name="T91" fmla="*/ 16 h 58"/>
                  <a:gd name="T92" fmla="*/ 36 w 98"/>
                  <a:gd name="T93" fmla="*/ 16 h 58"/>
                  <a:gd name="T94" fmla="*/ 40 w 98"/>
                  <a:gd name="T95" fmla="*/ 18 h 58"/>
                  <a:gd name="T96" fmla="*/ 42 w 98"/>
                  <a:gd name="T97" fmla="*/ 14 h 58"/>
                  <a:gd name="T98" fmla="*/ 44 w 98"/>
                  <a:gd name="T99" fmla="*/ 8 h 58"/>
                  <a:gd name="T100" fmla="*/ 48 w 98"/>
                  <a:gd name="T101" fmla="*/ 6 h 58"/>
                  <a:gd name="T102" fmla="*/ 52 w 98"/>
                  <a:gd name="T103" fmla="*/ 4 h 58"/>
                  <a:gd name="T104" fmla="*/ 56 w 98"/>
                  <a:gd name="T105" fmla="*/ 2 h 58"/>
                  <a:gd name="T106" fmla="*/ 62 w 98"/>
                  <a:gd name="T107" fmla="*/ 2 h 58"/>
                  <a:gd name="T108" fmla="*/ 67 w 98"/>
                  <a:gd name="T109" fmla="*/ 2 h 58"/>
                  <a:gd name="T110" fmla="*/ 73 w 98"/>
                  <a:gd name="T111" fmla="*/ 0 h 58"/>
                  <a:gd name="T112" fmla="*/ 79 w 98"/>
                  <a:gd name="T113" fmla="*/ 0 h 58"/>
                  <a:gd name="T114" fmla="*/ 81 w 98"/>
                  <a:gd name="T115" fmla="*/ 4 h 58"/>
                  <a:gd name="T116" fmla="*/ 83 w 98"/>
                  <a:gd name="T117" fmla="*/ 10 h 58"/>
                  <a:gd name="T118" fmla="*/ 85 w 98"/>
                  <a:gd name="T119"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58">
                    <a:moveTo>
                      <a:pt x="79" y="58"/>
                    </a:moveTo>
                    <a:lnTo>
                      <a:pt x="81" y="58"/>
                    </a:lnTo>
                    <a:lnTo>
                      <a:pt x="79" y="58"/>
                    </a:lnTo>
                    <a:close/>
                    <a:moveTo>
                      <a:pt x="91" y="55"/>
                    </a:moveTo>
                    <a:lnTo>
                      <a:pt x="93" y="55"/>
                    </a:lnTo>
                    <a:lnTo>
                      <a:pt x="94" y="55"/>
                    </a:lnTo>
                    <a:lnTo>
                      <a:pt x="96" y="55"/>
                    </a:lnTo>
                    <a:lnTo>
                      <a:pt x="98" y="55"/>
                    </a:lnTo>
                    <a:lnTo>
                      <a:pt x="98" y="57"/>
                    </a:lnTo>
                    <a:lnTo>
                      <a:pt x="96" y="57"/>
                    </a:lnTo>
                    <a:lnTo>
                      <a:pt x="94" y="57"/>
                    </a:lnTo>
                    <a:lnTo>
                      <a:pt x="93" y="57"/>
                    </a:lnTo>
                    <a:lnTo>
                      <a:pt x="91" y="57"/>
                    </a:lnTo>
                    <a:lnTo>
                      <a:pt x="89" y="55"/>
                    </a:lnTo>
                    <a:lnTo>
                      <a:pt x="91" y="55"/>
                    </a:lnTo>
                    <a:close/>
                    <a:moveTo>
                      <a:pt x="0" y="31"/>
                    </a:moveTo>
                    <a:lnTo>
                      <a:pt x="2" y="31"/>
                    </a:lnTo>
                    <a:lnTo>
                      <a:pt x="0" y="31"/>
                    </a:lnTo>
                    <a:lnTo>
                      <a:pt x="2" y="31"/>
                    </a:lnTo>
                    <a:lnTo>
                      <a:pt x="0" y="31"/>
                    </a:lnTo>
                    <a:close/>
                    <a:moveTo>
                      <a:pt x="85" y="16"/>
                    </a:moveTo>
                    <a:lnTo>
                      <a:pt x="87" y="18"/>
                    </a:lnTo>
                    <a:lnTo>
                      <a:pt x="87" y="20"/>
                    </a:lnTo>
                    <a:lnTo>
                      <a:pt x="85" y="22"/>
                    </a:lnTo>
                    <a:lnTo>
                      <a:pt x="83" y="22"/>
                    </a:lnTo>
                    <a:lnTo>
                      <a:pt x="81" y="22"/>
                    </a:lnTo>
                    <a:lnTo>
                      <a:pt x="81" y="24"/>
                    </a:lnTo>
                    <a:lnTo>
                      <a:pt x="79" y="24"/>
                    </a:lnTo>
                    <a:lnTo>
                      <a:pt x="79" y="26"/>
                    </a:lnTo>
                    <a:lnTo>
                      <a:pt x="81" y="26"/>
                    </a:lnTo>
                    <a:lnTo>
                      <a:pt x="79" y="26"/>
                    </a:lnTo>
                    <a:lnTo>
                      <a:pt x="79" y="28"/>
                    </a:lnTo>
                    <a:lnTo>
                      <a:pt x="81" y="28"/>
                    </a:lnTo>
                    <a:lnTo>
                      <a:pt x="79" y="28"/>
                    </a:lnTo>
                    <a:lnTo>
                      <a:pt x="81" y="29"/>
                    </a:lnTo>
                    <a:lnTo>
                      <a:pt x="79" y="29"/>
                    </a:lnTo>
                    <a:lnTo>
                      <a:pt x="77" y="29"/>
                    </a:lnTo>
                    <a:lnTo>
                      <a:pt x="77" y="31"/>
                    </a:lnTo>
                    <a:lnTo>
                      <a:pt x="75" y="31"/>
                    </a:lnTo>
                    <a:lnTo>
                      <a:pt x="73" y="31"/>
                    </a:lnTo>
                    <a:lnTo>
                      <a:pt x="73" y="33"/>
                    </a:lnTo>
                    <a:lnTo>
                      <a:pt x="71" y="33"/>
                    </a:lnTo>
                    <a:lnTo>
                      <a:pt x="69" y="33"/>
                    </a:lnTo>
                    <a:lnTo>
                      <a:pt x="67" y="33"/>
                    </a:lnTo>
                    <a:lnTo>
                      <a:pt x="65" y="33"/>
                    </a:lnTo>
                    <a:lnTo>
                      <a:pt x="65" y="35"/>
                    </a:lnTo>
                    <a:lnTo>
                      <a:pt x="64" y="35"/>
                    </a:lnTo>
                    <a:lnTo>
                      <a:pt x="62" y="35"/>
                    </a:lnTo>
                    <a:lnTo>
                      <a:pt x="60" y="35"/>
                    </a:lnTo>
                    <a:lnTo>
                      <a:pt x="58" y="37"/>
                    </a:lnTo>
                    <a:lnTo>
                      <a:pt x="56" y="37"/>
                    </a:lnTo>
                    <a:lnTo>
                      <a:pt x="56" y="39"/>
                    </a:lnTo>
                    <a:lnTo>
                      <a:pt x="54" y="39"/>
                    </a:lnTo>
                    <a:lnTo>
                      <a:pt x="54" y="41"/>
                    </a:lnTo>
                    <a:lnTo>
                      <a:pt x="52" y="41"/>
                    </a:lnTo>
                    <a:lnTo>
                      <a:pt x="52" y="43"/>
                    </a:lnTo>
                    <a:lnTo>
                      <a:pt x="50" y="43"/>
                    </a:lnTo>
                    <a:lnTo>
                      <a:pt x="48" y="43"/>
                    </a:lnTo>
                    <a:lnTo>
                      <a:pt x="46" y="43"/>
                    </a:lnTo>
                    <a:lnTo>
                      <a:pt x="44" y="43"/>
                    </a:lnTo>
                    <a:lnTo>
                      <a:pt x="42" y="43"/>
                    </a:lnTo>
                    <a:lnTo>
                      <a:pt x="42" y="45"/>
                    </a:lnTo>
                    <a:lnTo>
                      <a:pt x="40" y="45"/>
                    </a:lnTo>
                    <a:lnTo>
                      <a:pt x="40" y="47"/>
                    </a:lnTo>
                    <a:lnTo>
                      <a:pt x="38" y="47"/>
                    </a:lnTo>
                    <a:lnTo>
                      <a:pt x="36" y="47"/>
                    </a:lnTo>
                    <a:lnTo>
                      <a:pt x="35" y="47"/>
                    </a:lnTo>
                    <a:lnTo>
                      <a:pt x="35" y="49"/>
                    </a:lnTo>
                    <a:lnTo>
                      <a:pt x="35" y="47"/>
                    </a:lnTo>
                    <a:lnTo>
                      <a:pt x="33" y="47"/>
                    </a:lnTo>
                    <a:lnTo>
                      <a:pt x="33" y="49"/>
                    </a:lnTo>
                    <a:lnTo>
                      <a:pt x="31" y="49"/>
                    </a:lnTo>
                    <a:lnTo>
                      <a:pt x="31" y="47"/>
                    </a:lnTo>
                    <a:lnTo>
                      <a:pt x="31" y="49"/>
                    </a:lnTo>
                    <a:lnTo>
                      <a:pt x="29" y="49"/>
                    </a:lnTo>
                    <a:lnTo>
                      <a:pt x="27" y="49"/>
                    </a:lnTo>
                    <a:lnTo>
                      <a:pt x="25" y="49"/>
                    </a:lnTo>
                    <a:lnTo>
                      <a:pt x="25" y="51"/>
                    </a:lnTo>
                    <a:lnTo>
                      <a:pt x="23" y="51"/>
                    </a:lnTo>
                    <a:lnTo>
                      <a:pt x="21" y="51"/>
                    </a:lnTo>
                    <a:lnTo>
                      <a:pt x="21" y="53"/>
                    </a:lnTo>
                    <a:lnTo>
                      <a:pt x="19" y="53"/>
                    </a:lnTo>
                    <a:lnTo>
                      <a:pt x="19" y="55"/>
                    </a:lnTo>
                    <a:lnTo>
                      <a:pt x="19" y="53"/>
                    </a:lnTo>
                    <a:lnTo>
                      <a:pt x="17" y="55"/>
                    </a:lnTo>
                    <a:lnTo>
                      <a:pt x="17" y="53"/>
                    </a:lnTo>
                    <a:lnTo>
                      <a:pt x="15" y="53"/>
                    </a:lnTo>
                    <a:lnTo>
                      <a:pt x="15" y="55"/>
                    </a:lnTo>
                    <a:lnTo>
                      <a:pt x="13" y="55"/>
                    </a:lnTo>
                    <a:lnTo>
                      <a:pt x="11" y="55"/>
                    </a:lnTo>
                    <a:lnTo>
                      <a:pt x="9" y="55"/>
                    </a:lnTo>
                    <a:lnTo>
                      <a:pt x="9" y="53"/>
                    </a:lnTo>
                    <a:lnTo>
                      <a:pt x="7" y="55"/>
                    </a:lnTo>
                    <a:lnTo>
                      <a:pt x="7" y="53"/>
                    </a:lnTo>
                    <a:lnTo>
                      <a:pt x="7" y="51"/>
                    </a:lnTo>
                    <a:lnTo>
                      <a:pt x="6" y="51"/>
                    </a:lnTo>
                    <a:lnTo>
                      <a:pt x="6" y="49"/>
                    </a:lnTo>
                    <a:lnTo>
                      <a:pt x="6" y="47"/>
                    </a:lnTo>
                    <a:lnTo>
                      <a:pt x="6" y="45"/>
                    </a:lnTo>
                    <a:lnTo>
                      <a:pt x="6" y="43"/>
                    </a:lnTo>
                    <a:lnTo>
                      <a:pt x="4" y="41"/>
                    </a:lnTo>
                    <a:lnTo>
                      <a:pt x="4" y="39"/>
                    </a:lnTo>
                    <a:lnTo>
                      <a:pt x="4" y="37"/>
                    </a:lnTo>
                    <a:lnTo>
                      <a:pt x="4" y="35"/>
                    </a:lnTo>
                    <a:lnTo>
                      <a:pt x="4" y="33"/>
                    </a:lnTo>
                    <a:lnTo>
                      <a:pt x="2" y="33"/>
                    </a:lnTo>
                    <a:lnTo>
                      <a:pt x="0" y="33"/>
                    </a:lnTo>
                    <a:lnTo>
                      <a:pt x="0" y="31"/>
                    </a:lnTo>
                    <a:lnTo>
                      <a:pt x="2" y="31"/>
                    </a:lnTo>
                    <a:lnTo>
                      <a:pt x="2" y="33"/>
                    </a:lnTo>
                    <a:lnTo>
                      <a:pt x="2" y="31"/>
                    </a:lnTo>
                    <a:lnTo>
                      <a:pt x="2" y="33"/>
                    </a:lnTo>
                    <a:lnTo>
                      <a:pt x="2" y="31"/>
                    </a:lnTo>
                    <a:lnTo>
                      <a:pt x="2" y="29"/>
                    </a:lnTo>
                    <a:lnTo>
                      <a:pt x="2" y="28"/>
                    </a:lnTo>
                    <a:lnTo>
                      <a:pt x="2" y="26"/>
                    </a:lnTo>
                    <a:lnTo>
                      <a:pt x="2" y="24"/>
                    </a:lnTo>
                    <a:lnTo>
                      <a:pt x="2" y="22"/>
                    </a:lnTo>
                    <a:lnTo>
                      <a:pt x="4" y="22"/>
                    </a:lnTo>
                    <a:lnTo>
                      <a:pt x="4" y="20"/>
                    </a:lnTo>
                    <a:lnTo>
                      <a:pt x="6" y="20"/>
                    </a:lnTo>
                    <a:lnTo>
                      <a:pt x="6" y="18"/>
                    </a:lnTo>
                    <a:lnTo>
                      <a:pt x="6" y="16"/>
                    </a:lnTo>
                    <a:lnTo>
                      <a:pt x="6" y="14"/>
                    </a:lnTo>
                    <a:lnTo>
                      <a:pt x="7" y="12"/>
                    </a:lnTo>
                    <a:lnTo>
                      <a:pt x="9" y="14"/>
                    </a:lnTo>
                    <a:lnTo>
                      <a:pt x="11" y="14"/>
                    </a:lnTo>
                    <a:lnTo>
                      <a:pt x="13" y="14"/>
                    </a:lnTo>
                    <a:lnTo>
                      <a:pt x="15" y="14"/>
                    </a:lnTo>
                    <a:lnTo>
                      <a:pt x="17" y="14"/>
                    </a:lnTo>
                    <a:lnTo>
                      <a:pt x="19" y="14"/>
                    </a:lnTo>
                    <a:lnTo>
                      <a:pt x="21" y="14"/>
                    </a:lnTo>
                    <a:lnTo>
                      <a:pt x="23" y="14"/>
                    </a:lnTo>
                    <a:lnTo>
                      <a:pt x="25" y="14"/>
                    </a:lnTo>
                    <a:lnTo>
                      <a:pt x="27" y="14"/>
                    </a:lnTo>
                    <a:lnTo>
                      <a:pt x="29" y="16"/>
                    </a:lnTo>
                    <a:lnTo>
                      <a:pt x="31" y="16"/>
                    </a:lnTo>
                    <a:lnTo>
                      <a:pt x="33" y="16"/>
                    </a:lnTo>
                    <a:lnTo>
                      <a:pt x="35" y="14"/>
                    </a:lnTo>
                    <a:lnTo>
                      <a:pt x="35" y="16"/>
                    </a:lnTo>
                    <a:lnTo>
                      <a:pt x="36" y="16"/>
                    </a:lnTo>
                    <a:lnTo>
                      <a:pt x="36" y="18"/>
                    </a:lnTo>
                    <a:lnTo>
                      <a:pt x="38" y="18"/>
                    </a:lnTo>
                    <a:lnTo>
                      <a:pt x="40" y="18"/>
                    </a:lnTo>
                    <a:lnTo>
                      <a:pt x="40" y="16"/>
                    </a:lnTo>
                    <a:lnTo>
                      <a:pt x="40" y="14"/>
                    </a:lnTo>
                    <a:lnTo>
                      <a:pt x="42" y="14"/>
                    </a:lnTo>
                    <a:lnTo>
                      <a:pt x="42" y="12"/>
                    </a:lnTo>
                    <a:lnTo>
                      <a:pt x="44" y="10"/>
                    </a:lnTo>
                    <a:lnTo>
                      <a:pt x="44" y="8"/>
                    </a:lnTo>
                    <a:lnTo>
                      <a:pt x="46" y="8"/>
                    </a:lnTo>
                    <a:lnTo>
                      <a:pt x="46" y="6"/>
                    </a:lnTo>
                    <a:lnTo>
                      <a:pt x="48" y="6"/>
                    </a:lnTo>
                    <a:lnTo>
                      <a:pt x="50" y="6"/>
                    </a:lnTo>
                    <a:lnTo>
                      <a:pt x="50" y="4"/>
                    </a:lnTo>
                    <a:lnTo>
                      <a:pt x="52" y="4"/>
                    </a:lnTo>
                    <a:lnTo>
                      <a:pt x="54" y="4"/>
                    </a:lnTo>
                    <a:lnTo>
                      <a:pt x="54" y="2"/>
                    </a:lnTo>
                    <a:lnTo>
                      <a:pt x="56" y="2"/>
                    </a:lnTo>
                    <a:lnTo>
                      <a:pt x="58" y="2"/>
                    </a:lnTo>
                    <a:lnTo>
                      <a:pt x="60" y="2"/>
                    </a:lnTo>
                    <a:lnTo>
                      <a:pt x="62" y="2"/>
                    </a:lnTo>
                    <a:lnTo>
                      <a:pt x="64" y="2"/>
                    </a:lnTo>
                    <a:lnTo>
                      <a:pt x="65" y="2"/>
                    </a:lnTo>
                    <a:lnTo>
                      <a:pt x="67" y="2"/>
                    </a:lnTo>
                    <a:lnTo>
                      <a:pt x="69" y="0"/>
                    </a:lnTo>
                    <a:lnTo>
                      <a:pt x="71" y="0"/>
                    </a:lnTo>
                    <a:lnTo>
                      <a:pt x="73" y="0"/>
                    </a:lnTo>
                    <a:lnTo>
                      <a:pt x="75" y="0"/>
                    </a:lnTo>
                    <a:lnTo>
                      <a:pt x="77" y="0"/>
                    </a:lnTo>
                    <a:lnTo>
                      <a:pt x="79" y="0"/>
                    </a:lnTo>
                    <a:lnTo>
                      <a:pt x="79" y="2"/>
                    </a:lnTo>
                    <a:lnTo>
                      <a:pt x="79" y="4"/>
                    </a:lnTo>
                    <a:lnTo>
                      <a:pt x="81" y="4"/>
                    </a:lnTo>
                    <a:lnTo>
                      <a:pt x="81" y="6"/>
                    </a:lnTo>
                    <a:lnTo>
                      <a:pt x="81" y="8"/>
                    </a:lnTo>
                    <a:lnTo>
                      <a:pt x="83" y="10"/>
                    </a:lnTo>
                    <a:lnTo>
                      <a:pt x="83" y="12"/>
                    </a:lnTo>
                    <a:lnTo>
                      <a:pt x="83" y="14"/>
                    </a:lnTo>
                    <a:lnTo>
                      <a:pt x="85" y="14"/>
                    </a:lnTo>
                    <a:lnTo>
                      <a:pt x="85" y="1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3" name="Freeform 1598"/>
              <p:cNvSpPr>
                <a:spLocks noEditPoints="1"/>
              </p:cNvSpPr>
              <p:nvPr/>
            </p:nvSpPr>
            <p:spPr bwMode="gray">
              <a:xfrm>
                <a:off x="4974046" y="2402943"/>
                <a:ext cx="8698" cy="16429"/>
              </a:xfrm>
              <a:custGeom>
                <a:avLst/>
                <a:gdLst>
                  <a:gd name="T0" fmla="*/ 9 w 9"/>
                  <a:gd name="T1" fmla="*/ 17 h 17"/>
                  <a:gd name="T2" fmla="*/ 9 w 9"/>
                  <a:gd name="T3" fmla="*/ 17 h 17"/>
                  <a:gd name="T4" fmla="*/ 9 w 9"/>
                  <a:gd name="T5" fmla="*/ 17 h 17"/>
                  <a:gd name="T6" fmla="*/ 9 w 9"/>
                  <a:gd name="T7" fmla="*/ 17 h 17"/>
                  <a:gd name="T8" fmla="*/ 9 w 9"/>
                  <a:gd name="T9" fmla="*/ 17 h 17"/>
                  <a:gd name="T10" fmla="*/ 9 w 9"/>
                  <a:gd name="T11" fmla="*/ 17 h 17"/>
                  <a:gd name="T12" fmla="*/ 9 w 9"/>
                  <a:gd name="T13" fmla="*/ 17 h 17"/>
                  <a:gd name="T14" fmla="*/ 9 w 9"/>
                  <a:gd name="T15" fmla="*/ 17 h 17"/>
                  <a:gd name="T16" fmla="*/ 9 w 9"/>
                  <a:gd name="T17" fmla="*/ 17 h 17"/>
                  <a:gd name="T18" fmla="*/ 9 w 9"/>
                  <a:gd name="T19" fmla="*/ 17 h 17"/>
                  <a:gd name="T20" fmla="*/ 9 w 9"/>
                  <a:gd name="T21" fmla="*/ 17 h 17"/>
                  <a:gd name="T22" fmla="*/ 9 w 9"/>
                  <a:gd name="T23" fmla="*/ 15 h 17"/>
                  <a:gd name="T24" fmla="*/ 9 w 9"/>
                  <a:gd name="T25" fmla="*/ 17 h 17"/>
                  <a:gd name="T26" fmla="*/ 9 w 9"/>
                  <a:gd name="T27" fmla="*/ 17 h 17"/>
                  <a:gd name="T28" fmla="*/ 9 w 9"/>
                  <a:gd name="T29" fmla="*/ 17 h 17"/>
                  <a:gd name="T30" fmla="*/ 9 w 9"/>
                  <a:gd name="T31" fmla="*/ 17 h 17"/>
                  <a:gd name="T32" fmla="*/ 9 w 9"/>
                  <a:gd name="T33" fmla="*/ 17 h 17"/>
                  <a:gd name="T34" fmla="*/ 9 w 9"/>
                  <a:gd name="T35" fmla="*/ 15 h 17"/>
                  <a:gd name="T36" fmla="*/ 9 w 9"/>
                  <a:gd name="T37" fmla="*/ 15 h 17"/>
                  <a:gd name="T38" fmla="*/ 9 w 9"/>
                  <a:gd name="T39" fmla="*/ 17 h 17"/>
                  <a:gd name="T40" fmla="*/ 9 w 9"/>
                  <a:gd name="T41" fmla="*/ 17 h 17"/>
                  <a:gd name="T42" fmla="*/ 9 w 9"/>
                  <a:gd name="T43" fmla="*/ 17 h 17"/>
                  <a:gd name="T44" fmla="*/ 0 w 9"/>
                  <a:gd name="T45" fmla="*/ 11 h 17"/>
                  <a:gd name="T46" fmla="*/ 0 w 9"/>
                  <a:gd name="T47" fmla="*/ 11 h 17"/>
                  <a:gd name="T48" fmla="*/ 0 w 9"/>
                  <a:gd name="T49" fmla="*/ 11 h 17"/>
                  <a:gd name="T50" fmla="*/ 0 w 9"/>
                  <a:gd name="T51" fmla="*/ 9 h 17"/>
                  <a:gd name="T52" fmla="*/ 0 w 9"/>
                  <a:gd name="T53" fmla="*/ 9 h 17"/>
                  <a:gd name="T54" fmla="*/ 0 w 9"/>
                  <a:gd name="T55" fmla="*/ 9 h 17"/>
                  <a:gd name="T56" fmla="*/ 0 w 9"/>
                  <a:gd name="T57" fmla="*/ 9 h 17"/>
                  <a:gd name="T58" fmla="*/ 0 w 9"/>
                  <a:gd name="T59" fmla="*/ 7 h 17"/>
                  <a:gd name="T60" fmla="*/ 0 w 9"/>
                  <a:gd name="T61" fmla="*/ 7 h 17"/>
                  <a:gd name="T62" fmla="*/ 0 w 9"/>
                  <a:gd name="T63" fmla="*/ 7 h 17"/>
                  <a:gd name="T64" fmla="*/ 0 w 9"/>
                  <a:gd name="T65" fmla="*/ 7 h 17"/>
                  <a:gd name="T66" fmla="*/ 0 w 9"/>
                  <a:gd name="T67" fmla="*/ 7 h 17"/>
                  <a:gd name="T68" fmla="*/ 3 w 9"/>
                  <a:gd name="T69" fmla="*/ 1 h 17"/>
                  <a:gd name="T70" fmla="*/ 3 w 9"/>
                  <a:gd name="T71" fmla="*/ 1 h 17"/>
                  <a:gd name="T72" fmla="*/ 3 w 9"/>
                  <a:gd name="T73" fmla="*/ 1 h 17"/>
                  <a:gd name="T74" fmla="*/ 7 w 9"/>
                  <a:gd name="T75" fmla="*/ 0 h 17"/>
                  <a:gd name="T76" fmla="*/ 7 w 9"/>
                  <a:gd name="T77" fmla="*/ 0 h 17"/>
                  <a:gd name="T78" fmla="*/ 7 w 9"/>
                  <a:gd name="T79" fmla="*/ 0 h 17"/>
                  <a:gd name="T80" fmla="*/ 3 w 9"/>
                  <a:gd name="T81" fmla="*/ 0 h 17"/>
                  <a:gd name="T82" fmla="*/ 3 w 9"/>
                  <a:gd name="T83" fmla="*/ 0 h 17"/>
                  <a:gd name="T84" fmla="*/ 3 w 9"/>
                  <a:gd name="T85" fmla="*/ 0 h 17"/>
                  <a:gd name="T86" fmla="*/ 3 w 9"/>
                  <a:gd name="T87" fmla="*/ 0 h 17"/>
                  <a:gd name="T88" fmla="*/ 3 w 9"/>
                  <a:gd name="T89" fmla="*/ 0 h 17"/>
                  <a:gd name="T90" fmla="*/ 3 w 9"/>
                  <a:gd name="T91" fmla="*/ 0 h 17"/>
                  <a:gd name="T92" fmla="*/ 5 w 9"/>
                  <a:gd name="T93" fmla="*/ 0 h 17"/>
                  <a:gd name="T94" fmla="*/ 5 w 9"/>
                  <a:gd name="T95" fmla="*/ 0 h 17"/>
                  <a:gd name="T96" fmla="*/ 5 w 9"/>
                  <a:gd name="T97" fmla="*/ 0 h 17"/>
                  <a:gd name="T98" fmla="*/ 5 w 9"/>
                  <a:gd name="T99" fmla="*/ 0 h 17"/>
                  <a:gd name="T100" fmla="*/ 5 w 9"/>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 h="17">
                    <a:moveTo>
                      <a:pt x="9" y="17"/>
                    </a:move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7" y="15"/>
                    </a:lnTo>
                    <a:lnTo>
                      <a:pt x="9" y="15"/>
                    </a:lnTo>
                    <a:lnTo>
                      <a:pt x="9" y="17"/>
                    </a:lnTo>
                    <a:lnTo>
                      <a:pt x="9" y="17"/>
                    </a:lnTo>
                    <a:lnTo>
                      <a:pt x="9" y="17"/>
                    </a:lnTo>
                    <a:close/>
                    <a:moveTo>
                      <a:pt x="9" y="17"/>
                    </a:moveTo>
                    <a:lnTo>
                      <a:pt x="9" y="17"/>
                    </a:lnTo>
                    <a:lnTo>
                      <a:pt x="9" y="17"/>
                    </a:lnTo>
                    <a:lnTo>
                      <a:pt x="9" y="17"/>
                    </a:lnTo>
                    <a:lnTo>
                      <a:pt x="9" y="17"/>
                    </a:lnTo>
                    <a:lnTo>
                      <a:pt x="9" y="17"/>
                    </a:lnTo>
                    <a:lnTo>
                      <a:pt x="9" y="17"/>
                    </a:lnTo>
                    <a:lnTo>
                      <a:pt x="9" y="17"/>
                    </a:lnTo>
                    <a:lnTo>
                      <a:pt x="9" y="15"/>
                    </a:lnTo>
                    <a:lnTo>
                      <a:pt x="9" y="15"/>
                    </a:lnTo>
                    <a:lnTo>
                      <a:pt x="9" y="15"/>
                    </a:lnTo>
                    <a:lnTo>
                      <a:pt x="9" y="17"/>
                    </a:lnTo>
                    <a:lnTo>
                      <a:pt x="9" y="17"/>
                    </a:lnTo>
                    <a:lnTo>
                      <a:pt x="9" y="17"/>
                    </a:lnTo>
                    <a:lnTo>
                      <a:pt x="9" y="17"/>
                    </a:lnTo>
                    <a:lnTo>
                      <a:pt x="9" y="17"/>
                    </a:lnTo>
                    <a:lnTo>
                      <a:pt x="9" y="17"/>
                    </a:lnTo>
                    <a:lnTo>
                      <a:pt x="9" y="17"/>
                    </a:lnTo>
                    <a:close/>
                    <a:moveTo>
                      <a:pt x="0" y="11"/>
                    </a:moveTo>
                    <a:lnTo>
                      <a:pt x="0" y="11"/>
                    </a:lnTo>
                    <a:lnTo>
                      <a:pt x="0" y="11"/>
                    </a:lnTo>
                    <a:lnTo>
                      <a:pt x="0" y="11"/>
                    </a:lnTo>
                    <a:lnTo>
                      <a:pt x="0" y="11"/>
                    </a:lnTo>
                    <a:lnTo>
                      <a:pt x="0" y="11"/>
                    </a:lnTo>
                    <a:close/>
                    <a:moveTo>
                      <a:pt x="0" y="9"/>
                    </a:moveTo>
                    <a:lnTo>
                      <a:pt x="0" y="9"/>
                    </a:lnTo>
                    <a:lnTo>
                      <a:pt x="0" y="9"/>
                    </a:lnTo>
                    <a:lnTo>
                      <a:pt x="0" y="9"/>
                    </a:lnTo>
                    <a:lnTo>
                      <a:pt x="0" y="9"/>
                    </a:lnTo>
                    <a:lnTo>
                      <a:pt x="0" y="9"/>
                    </a:lnTo>
                    <a:lnTo>
                      <a:pt x="0" y="9"/>
                    </a:lnTo>
                    <a:lnTo>
                      <a:pt x="0" y="9"/>
                    </a:lnTo>
                    <a:close/>
                    <a:moveTo>
                      <a:pt x="0" y="7"/>
                    </a:moveTo>
                    <a:lnTo>
                      <a:pt x="0" y="7"/>
                    </a:lnTo>
                    <a:lnTo>
                      <a:pt x="0" y="7"/>
                    </a:lnTo>
                    <a:lnTo>
                      <a:pt x="0" y="7"/>
                    </a:lnTo>
                    <a:lnTo>
                      <a:pt x="0" y="7"/>
                    </a:lnTo>
                    <a:lnTo>
                      <a:pt x="0" y="7"/>
                    </a:lnTo>
                    <a:lnTo>
                      <a:pt x="0" y="7"/>
                    </a:lnTo>
                    <a:lnTo>
                      <a:pt x="0" y="7"/>
                    </a:lnTo>
                    <a:lnTo>
                      <a:pt x="0" y="7"/>
                    </a:lnTo>
                    <a:close/>
                    <a:moveTo>
                      <a:pt x="3" y="1"/>
                    </a:moveTo>
                    <a:lnTo>
                      <a:pt x="3" y="1"/>
                    </a:lnTo>
                    <a:lnTo>
                      <a:pt x="3" y="1"/>
                    </a:lnTo>
                    <a:lnTo>
                      <a:pt x="3" y="1"/>
                    </a:lnTo>
                    <a:lnTo>
                      <a:pt x="3" y="1"/>
                    </a:lnTo>
                    <a:lnTo>
                      <a:pt x="3" y="1"/>
                    </a:lnTo>
                    <a:lnTo>
                      <a:pt x="3" y="1"/>
                    </a:lnTo>
                    <a:close/>
                    <a:moveTo>
                      <a:pt x="7" y="0"/>
                    </a:moveTo>
                    <a:lnTo>
                      <a:pt x="7" y="0"/>
                    </a:lnTo>
                    <a:lnTo>
                      <a:pt x="7" y="0"/>
                    </a:lnTo>
                    <a:lnTo>
                      <a:pt x="7" y="0"/>
                    </a:lnTo>
                    <a:lnTo>
                      <a:pt x="7" y="0"/>
                    </a:lnTo>
                    <a:lnTo>
                      <a:pt x="7" y="0"/>
                    </a:lnTo>
                    <a:close/>
                    <a:moveTo>
                      <a:pt x="3" y="0"/>
                    </a:moveTo>
                    <a:lnTo>
                      <a:pt x="3" y="0"/>
                    </a:lnTo>
                    <a:lnTo>
                      <a:pt x="3" y="0"/>
                    </a:lnTo>
                    <a:lnTo>
                      <a:pt x="3" y="0"/>
                    </a:lnTo>
                    <a:lnTo>
                      <a:pt x="3" y="0"/>
                    </a:lnTo>
                    <a:lnTo>
                      <a:pt x="3" y="0"/>
                    </a:lnTo>
                    <a:close/>
                    <a:moveTo>
                      <a:pt x="3" y="0"/>
                    </a:moveTo>
                    <a:lnTo>
                      <a:pt x="3" y="0"/>
                    </a:lnTo>
                    <a:lnTo>
                      <a:pt x="3" y="0"/>
                    </a:lnTo>
                    <a:lnTo>
                      <a:pt x="3" y="0"/>
                    </a:lnTo>
                    <a:lnTo>
                      <a:pt x="3" y="0"/>
                    </a:lnTo>
                    <a:lnTo>
                      <a:pt x="3" y="0"/>
                    </a:lnTo>
                    <a:close/>
                    <a:moveTo>
                      <a:pt x="5" y="0"/>
                    </a:moveTo>
                    <a:lnTo>
                      <a:pt x="5" y="0"/>
                    </a:lnTo>
                    <a:lnTo>
                      <a:pt x="5" y="0"/>
                    </a:lnTo>
                    <a:lnTo>
                      <a:pt x="5" y="0"/>
                    </a:lnTo>
                    <a:lnTo>
                      <a:pt x="5" y="0"/>
                    </a:lnTo>
                    <a:lnTo>
                      <a:pt x="5" y="0"/>
                    </a:lnTo>
                    <a:lnTo>
                      <a:pt x="5" y="0"/>
                    </a:lnTo>
                    <a:lnTo>
                      <a:pt x="5" y="0"/>
                    </a:lnTo>
                    <a:lnTo>
                      <a:pt x="5"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4" name="Freeform 1599"/>
              <p:cNvSpPr>
                <a:spLocks/>
              </p:cNvSpPr>
              <p:nvPr/>
            </p:nvSpPr>
            <p:spPr bwMode="gray">
              <a:xfrm>
                <a:off x="4616478" y="1916843"/>
                <a:ext cx="28026" cy="34790"/>
              </a:xfrm>
              <a:custGeom>
                <a:avLst/>
                <a:gdLst>
                  <a:gd name="T0" fmla="*/ 14 w 29"/>
                  <a:gd name="T1" fmla="*/ 35 h 36"/>
                  <a:gd name="T2" fmla="*/ 14 w 29"/>
                  <a:gd name="T3" fmla="*/ 35 h 36"/>
                  <a:gd name="T4" fmla="*/ 14 w 29"/>
                  <a:gd name="T5" fmla="*/ 31 h 36"/>
                  <a:gd name="T6" fmla="*/ 12 w 29"/>
                  <a:gd name="T7" fmla="*/ 29 h 36"/>
                  <a:gd name="T8" fmla="*/ 14 w 29"/>
                  <a:gd name="T9" fmla="*/ 27 h 36"/>
                  <a:gd name="T10" fmla="*/ 14 w 29"/>
                  <a:gd name="T11" fmla="*/ 23 h 36"/>
                  <a:gd name="T12" fmla="*/ 14 w 29"/>
                  <a:gd name="T13" fmla="*/ 19 h 36"/>
                  <a:gd name="T14" fmla="*/ 14 w 29"/>
                  <a:gd name="T15" fmla="*/ 19 h 36"/>
                  <a:gd name="T16" fmla="*/ 12 w 29"/>
                  <a:gd name="T17" fmla="*/ 17 h 36"/>
                  <a:gd name="T18" fmla="*/ 10 w 29"/>
                  <a:gd name="T19" fmla="*/ 15 h 36"/>
                  <a:gd name="T20" fmla="*/ 8 w 29"/>
                  <a:gd name="T21" fmla="*/ 11 h 36"/>
                  <a:gd name="T22" fmla="*/ 6 w 29"/>
                  <a:gd name="T23" fmla="*/ 9 h 36"/>
                  <a:gd name="T24" fmla="*/ 4 w 29"/>
                  <a:gd name="T25" fmla="*/ 7 h 36"/>
                  <a:gd name="T26" fmla="*/ 6 w 29"/>
                  <a:gd name="T27" fmla="*/ 6 h 36"/>
                  <a:gd name="T28" fmla="*/ 6 w 29"/>
                  <a:gd name="T29" fmla="*/ 6 h 36"/>
                  <a:gd name="T30" fmla="*/ 4 w 29"/>
                  <a:gd name="T31" fmla="*/ 4 h 36"/>
                  <a:gd name="T32" fmla="*/ 2 w 29"/>
                  <a:gd name="T33" fmla="*/ 2 h 36"/>
                  <a:gd name="T34" fmla="*/ 2 w 29"/>
                  <a:gd name="T35" fmla="*/ 2 h 36"/>
                  <a:gd name="T36" fmla="*/ 2 w 29"/>
                  <a:gd name="T37" fmla="*/ 2 h 36"/>
                  <a:gd name="T38" fmla="*/ 6 w 29"/>
                  <a:gd name="T39" fmla="*/ 2 h 36"/>
                  <a:gd name="T40" fmla="*/ 8 w 29"/>
                  <a:gd name="T41" fmla="*/ 0 h 36"/>
                  <a:gd name="T42" fmla="*/ 10 w 29"/>
                  <a:gd name="T43" fmla="*/ 2 h 36"/>
                  <a:gd name="T44" fmla="*/ 12 w 29"/>
                  <a:gd name="T45" fmla="*/ 4 h 36"/>
                  <a:gd name="T46" fmla="*/ 14 w 29"/>
                  <a:gd name="T47" fmla="*/ 2 h 36"/>
                  <a:gd name="T48" fmla="*/ 16 w 29"/>
                  <a:gd name="T49" fmla="*/ 4 h 36"/>
                  <a:gd name="T50" fmla="*/ 16 w 29"/>
                  <a:gd name="T51" fmla="*/ 4 h 36"/>
                  <a:gd name="T52" fmla="*/ 16 w 29"/>
                  <a:gd name="T53" fmla="*/ 4 h 36"/>
                  <a:gd name="T54" fmla="*/ 20 w 29"/>
                  <a:gd name="T55" fmla="*/ 4 h 36"/>
                  <a:gd name="T56" fmla="*/ 20 w 29"/>
                  <a:gd name="T57" fmla="*/ 7 h 36"/>
                  <a:gd name="T58" fmla="*/ 22 w 29"/>
                  <a:gd name="T59" fmla="*/ 7 h 36"/>
                  <a:gd name="T60" fmla="*/ 22 w 29"/>
                  <a:gd name="T61" fmla="*/ 11 h 36"/>
                  <a:gd name="T62" fmla="*/ 23 w 29"/>
                  <a:gd name="T63" fmla="*/ 13 h 36"/>
                  <a:gd name="T64" fmla="*/ 23 w 29"/>
                  <a:gd name="T65" fmla="*/ 13 h 36"/>
                  <a:gd name="T66" fmla="*/ 25 w 29"/>
                  <a:gd name="T67" fmla="*/ 15 h 36"/>
                  <a:gd name="T68" fmla="*/ 23 w 29"/>
                  <a:gd name="T69" fmla="*/ 17 h 36"/>
                  <a:gd name="T70" fmla="*/ 25 w 29"/>
                  <a:gd name="T71" fmla="*/ 19 h 36"/>
                  <a:gd name="T72" fmla="*/ 27 w 29"/>
                  <a:gd name="T73" fmla="*/ 21 h 36"/>
                  <a:gd name="T74" fmla="*/ 27 w 29"/>
                  <a:gd name="T75" fmla="*/ 25 h 36"/>
                  <a:gd name="T76" fmla="*/ 27 w 29"/>
                  <a:gd name="T77" fmla="*/ 25 h 36"/>
                  <a:gd name="T78" fmla="*/ 27 w 29"/>
                  <a:gd name="T79" fmla="*/ 25 h 36"/>
                  <a:gd name="T80" fmla="*/ 23 w 29"/>
                  <a:gd name="T81" fmla="*/ 25 h 36"/>
                  <a:gd name="T82" fmla="*/ 22 w 29"/>
                  <a:gd name="T83" fmla="*/ 23 h 36"/>
                  <a:gd name="T84" fmla="*/ 20 w 29"/>
                  <a:gd name="T85" fmla="*/ 25 h 36"/>
                  <a:gd name="T86" fmla="*/ 20 w 29"/>
                  <a:gd name="T87" fmla="*/ 29 h 36"/>
                  <a:gd name="T88" fmla="*/ 18 w 29"/>
                  <a:gd name="T89" fmla="*/ 31 h 36"/>
                  <a:gd name="T90" fmla="*/ 16 w 29"/>
                  <a:gd name="T91" fmla="*/ 33 h 36"/>
                  <a:gd name="T92" fmla="*/ 16 w 29"/>
                  <a:gd name="T9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6">
                    <a:moveTo>
                      <a:pt x="14" y="36"/>
                    </a:moveTo>
                    <a:lnTo>
                      <a:pt x="14" y="35"/>
                    </a:lnTo>
                    <a:lnTo>
                      <a:pt x="12" y="35"/>
                    </a:lnTo>
                    <a:lnTo>
                      <a:pt x="14" y="35"/>
                    </a:lnTo>
                    <a:lnTo>
                      <a:pt x="14" y="33"/>
                    </a:lnTo>
                    <a:lnTo>
                      <a:pt x="14" y="31"/>
                    </a:lnTo>
                    <a:lnTo>
                      <a:pt x="12" y="31"/>
                    </a:lnTo>
                    <a:lnTo>
                      <a:pt x="12" y="29"/>
                    </a:lnTo>
                    <a:lnTo>
                      <a:pt x="14" y="29"/>
                    </a:lnTo>
                    <a:lnTo>
                      <a:pt x="14" y="27"/>
                    </a:lnTo>
                    <a:lnTo>
                      <a:pt x="14" y="25"/>
                    </a:lnTo>
                    <a:lnTo>
                      <a:pt x="14" y="23"/>
                    </a:lnTo>
                    <a:lnTo>
                      <a:pt x="14" y="21"/>
                    </a:lnTo>
                    <a:lnTo>
                      <a:pt x="14" y="19"/>
                    </a:lnTo>
                    <a:lnTo>
                      <a:pt x="12" y="19"/>
                    </a:lnTo>
                    <a:lnTo>
                      <a:pt x="14" y="19"/>
                    </a:lnTo>
                    <a:lnTo>
                      <a:pt x="12" y="19"/>
                    </a:lnTo>
                    <a:lnTo>
                      <a:pt x="12" y="17"/>
                    </a:lnTo>
                    <a:lnTo>
                      <a:pt x="10" y="17"/>
                    </a:lnTo>
                    <a:lnTo>
                      <a:pt x="10" y="15"/>
                    </a:lnTo>
                    <a:lnTo>
                      <a:pt x="8" y="13"/>
                    </a:lnTo>
                    <a:lnTo>
                      <a:pt x="8" y="11"/>
                    </a:lnTo>
                    <a:lnTo>
                      <a:pt x="6" y="11"/>
                    </a:lnTo>
                    <a:lnTo>
                      <a:pt x="6" y="9"/>
                    </a:lnTo>
                    <a:lnTo>
                      <a:pt x="6" y="7"/>
                    </a:lnTo>
                    <a:lnTo>
                      <a:pt x="4" y="7"/>
                    </a:lnTo>
                    <a:lnTo>
                      <a:pt x="6" y="7"/>
                    </a:lnTo>
                    <a:lnTo>
                      <a:pt x="6" y="6"/>
                    </a:lnTo>
                    <a:lnTo>
                      <a:pt x="4" y="6"/>
                    </a:lnTo>
                    <a:lnTo>
                      <a:pt x="6" y="6"/>
                    </a:lnTo>
                    <a:lnTo>
                      <a:pt x="4" y="6"/>
                    </a:lnTo>
                    <a:lnTo>
                      <a:pt x="4" y="4"/>
                    </a:lnTo>
                    <a:lnTo>
                      <a:pt x="2" y="4"/>
                    </a:lnTo>
                    <a:lnTo>
                      <a:pt x="2" y="2"/>
                    </a:lnTo>
                    <a:lnTo>
                      <a:pt x="2" y="4"/>
                    </a:lnTo>
                    <a:lnTo>
                      <a:pt x="2" y="2"/>
                    </a:lnTo>
                    <a:lnTo>
                      <a:pt x="0" y="2"/>
                    </a:lnTo>
                    <a:lnTo>
                      <a:pt x="2" y="2"/>
                    </a:lnTo>
                    <a:lnTo>
                      <a:pt x="4" y="2"/>
                    </a:lnTo>
                    <a:lnTo>
                      <a:pt x="6" y="2"/>
                    </a:lnTo>
                    <a:lnTo>
                      <a:pt x="6" y="0"/>
                    </a:lnTo>
                    <a:lnTo>
                      <a:pt x="8" y="0"/>
                    </a:lnTo>
                    <a:lnTo>
                      <a:pt x="10" y="0"/>
                    </a:lnTo>
                    <a:lnTo>
                      <a:pt x="10" y="2"/>
                    </a:lnTo>
                    <a:lnTo>
                      <a:pt x="12" y="2"/>
                    </a:lnTo>
                    <a:lnTo>
                      <a:pt x="12" y="4"/>
                    </a:lnTo>
                    <a:lnTo>
                      <a:pt x="14" y="4"/>
                    </a:lnTo>
                    <a:lnTo>
                      <a:pt x="14" y="2"/>
                    </a:lnTo>
                    <a:lnTo>
                      <a:pt x="14" y="4"/>
                    </a:lnTo>
                    <a:lnTo>
                      <a:pt x="16" y="4"/>
                    </a:lnTo>
                    <a:lnTo>
                      <a:pt x="14" y="4"/>
                    </a:lnTo>
                    <a:lnTo>
                      <a:pt x="16" y="4"/>
                    </a:lnTo>
                    <a:lnTo>
                      <a:pt x="16" y="6"/>
                    </a:lnTo>
                    <a:lnTo>
                      <a:pt x="16" y="4"/>
                    </a:lnTo>
                    <a:lnTo>
                      <a:pt x="18" y="4"/>
                    </a:lnTo>
                    <a:lnTo>
                      <a:pt x="20" y="4"/>
                    </a:lnTo>
                    <a:lnTo>
                      <a:pt x="20" y="6"/>
                    </a:lnTo>
                    <a:lnTo>
                      <a:pt x="20" y="7"/>
                    </a:lnTo>
                    <a:lnTo>
                      <a:pt x="22" y="6"/>
                    </a:lnTo>
                    <a:lnTo>
                      <a:pt x="22" y="7"/>
                    </a:lnTo>
                    <a:lnTo>
                      <a:pt x="22" y="9"/>
                    </a:lnTo>
                    <a:lnTo>
                      <a:pt x="22" y="11"/>
                    </a:lnTo>
                    <a:lnTo>
                      <a:pt x="22" y="13"/>
                    </a:lnTo>
                    <a:lnTo>
                      <a:pt x="23" y="13"/>
                    </a:lnTo>
                    <a:lnTo>
                      <a:pt x="23" y="15"/>
                    </a:lnTo>
                    <a:lnTo>
                      <a:pt x="23" y="13"/>
                    </a:lnTo>
                    <a:lnTo>
                      <a:pt x="25" y="13"/>
                    </a:lnTo>
                    <a:lnTo>
                      <a:pt x="25" y="15"/>
                    </a:lnTo>
                    <a:lnTo>
                      <a:pt x="25" y="17"/>
                    </a:lnTo>
                    <a:lnTo>
                      <a:pt x="23" y="17"/>
                    </a:lnTo>
                    <a:lnTo>
                      <a:pt x="25" y="17"/>
                    </a:lnTo>
                    <a:lnTo>
                      <a:pt x="25" y="19"/>
                    </a:lnTo>
                    <a:lnTo>
                      <a:pt x="27" y="19"/>
                    </a:lnTo>
                    <a:lnTo>
                      <a:pt x="27" y="21"/>
                    </a:lnTo>
                    <a:lnTo>
                      <a:pt x="27" y="23"/>
                    </a:lnTo>
                    <a:lnTo>
                      <a:pt x="27" y="25"/>
                    </a:lnTo>
                    <a:lnTo>
                      <a:pt x="29" y="25"/>
                    </a:lnTo>
                    <a:lnTo>
                      <a:pt x="27" y="25"/>
                    </a:lnTo>
                    <a:lnTo>
                      <a:pt x="27" y="27"/>
                    </a:lnTo>
                    <a:lnTo>
                      <a:pt x="27" y="25"/>
                    </a:lnTo>
                    <a:lnTo>
                      <a:pt x="25" y="25"/>
                    </a:lnTo>
                    <a:lnTo>
                      <a:pt x="23" y="25"/>
                    </a:lnTo>
                    <a:lnTo>
                      <a:pt x="22" y="25"/>
                    </a:lnTo>
                    <a:lnTo>
                      <a:pt x="22" y="23"/>
                    </a:lnTo>
                    <a:lnTo>
                      <a:pt x="22" y="25"/>
                    </a:lnTo>
                    <a:lnTo>
                      <a:pt x="20" y="25"/>
                    </a:lnTo>
                    <a:lnTo>
                      <a:pt x="20" y="27"/>
                    </a:lnTo>
                    <a:lnTo>
                      <a:pt x="20" y="29"/>
                    </a:lnTo>
                    <a:lnTo>
                      <a:pt x="20" y="31"/>
                    </a:lnTo>
                    <a:lnTo>
                      <a:pt x="18" y="31"/>
                    </a:lnTo>
                    <a:lnTo>
                      <a:pt x="18" y="33"/>
                    </a:lnTo>
                    <a:lnTo>
                      <a:pt x="16" y="33"/>
                    </a:lnTo>
                    <a:lnTo>
                      <a:pt x="16" y="35"/>
                    </a:lnTo>
                    <a:lnTo>
                      <a:pt x="16" y="36"/>
                    </a:lnTo>
                    <a:lnTo>
                      <a:pt x="14" y="3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5" name="Freeform 1600"/>
              <p:cNvSpPr>
                <a:spLocks noEditPoints="1"/>
              </p:cNvSpPr>
              <p:nvPr/>
            </p:nvSpPr>
            <p:spPr bwMode="gray">
              <a:xfrm>
                <a:off x="3771843" y="2137182"/>
                <a:ext cx="53152" cy="52186"/>
              </a:xfrm>
              <a:custGeom>
                <a:avLst/>
                <a:gdLst>
                  <a:gd name="T0" fmla="*/ 49 w 55"/>
                  <a:gd name="T1" fmla="*/ 54 h 54"/>
                  <a:gd name="T2" fmla="*/ 51 w 55"/>
                  <a:gd name="T3" fmla="*/ 52 h 54"/>
                  <a:gd name="T4" fmla="*/ 53 w 55"/>
                  <a:gd name="T5" fmla="*/ 48 h 54"/>
                  <a:gd name="T6" fmla="*/ 51 w 55"/>
                  <a:gd name="T7" fmla="*/ 41 h 54"/>
                  <a:gd name="T8" fmla="*/ 53 w 55"/>
                  <a:gd name="T9" fmla="*/ 41 h 54"/>
                  <a:gd name="T10" fmla="*/ 49 w 55"/>
                  <a:gd name="T11" fmla="*/ 39 h 54"/>
                  <a:gd name="T12" fmla="*/ 45 w 55"/>
                  <a:gd name="T13" fmla="*/ 39 h 54"/>
                  <a:gd name="T14" fmla="*/ 43 w 55"/>
                  <a:gd name="T15" fmla="*/ 42 h 54"/>
                  <a:gd name="T16" fmla="*/ 43 w 55"/>
                  <a:gd name="T17" fmla="*/ 39 h 54"/>
                  <a:gd name="T18" fmla="*/ 43 w 55"/>
                  <a:gd name="T19" fmla="*/ 39 h 54"/>
                  <a:gd name="T20" fmla="*/ 43 w 55"/>
                  <a:gd name="T21" fmla="*/ 39 h 54"/>
                  <a:gd name="T22" fmla="*/ 31 w 55"/>
                  <a:gd name="T23" fmla="*/ 31 h 54"/>
                  <a:gd name="T24" fmla="*/ 31 w 55"/>
                  <a:gd name="T25" fmla="*/ 31 h 54"/>
                  <a:gd name="T26" fmla="*/ 28 w 55"/>
                  <a:gd name="T27" fmla="*/ 29 h 54"/>
                  <a:gd name="T28" fmla="*/ 35 w 55"/>
                  <a:gd name="T29" fmla="*/ 33 h 54"/>
                  <a:gd name="T30" fmla="*/ 37 w 55"/>
                  <a:gd name="T31" fmla="*/ 35 h 54"/>
                  <a:gd name="T32" fmla="*/ 33 w 55"/>
                  <a:gd name="T33" fmla="*/ 35 h 54"/>
                  <a:gd name="T34" fmla="*/ 35 w 55"/>
                  <a:gd name="T35" fmla="*/ 33 h 54"/>
                  <a:gd name="T36" fmla="*/ 33 w 55"/>
                  <a:gd name="T37" fmla="*/ 31 h 54"/>
                  <a:gd name="T38" fmla="*/ 37 w 55"/>
                  <a:gd name="T39" fmla="*/ 29 h 54"/>
                  <a:gd name="T40" fmla="*/ 35 w 55"/>
                  <a:gd name="T41" fmla="*/ 27 h 54"/>
                  <a:gd name="T42" fmla="*/ 24 w 55"/>
                  <a:gd name="T43" fmla="*/ 25 h 54"/>
                  <a:gd name="T44" fmla="*/ 41 w 55"/>
                  <a:gd name="T45" fmla="*/ 27 h 54"/>
                  <a:gd name="T46" fmla="*/ 41 w 55"/>
                  <a:gd name="T47" fmla="*/ 27 h 54"/>
                  <a:gd name="T48" fmla="*/ 12 w 55"/>
                  <a:gd name="T49" fmla="*/ 23 h 54"/>
                  <a:gd name="T50" fmla="*/ 24 w 55"/>
                  <a:gd name="T51" fmla="*/ 25 h 54"/>
                  <a:gd name="T52" fmla="*/ 14 w 55"/>
                  <a:gd name="T53" fmla="*/ 27 h 54"/>
                  <a:gd name="T54" fmla="*/ 14 w 55"/>
                  <a:gd name="T55" fmla="*/ 29 h 54"/>
                  <a:gd name="T56" fmla="*/ 14 w 55"/>
                  <a:gd name="T57" fmla="*/ 29 h 54"/>
                  <a:gd name="T58" fmla="*/ 12 w 55"/>
                  <a:gd name="T59" fmla="*/ 25 h 54"/>
                  <a:gd name="T60" fmla="*/ 14 w 55"/>
                  <a:gd name="T61" fmla="*/ 25 h 54"/>
                  <a:gd name="T62" fmla="*/ 12 w 55"/>
                  <a:gd name="T63" fmla="*/ 23 h 54"/>
                  <a:gd name="T64" fmla="*/ 33 w 55"/>
                  <a:gd name="T65" fmla="*/ 25 h 54"/>
                  <a:gd name="T66" fmla="*/ 29 w 55"/>
                  <a:gd name="T67" fmla="*/ 21 h 54"/>
                  <a:gd name="T68" fmla="*/ 29 w 55"/>
                  <a:gd name="T69" fmla="*/ 21 h 54"/>
                  <a:gd name="T70" fmla="*/ 33 w 55"/>
                  <a:gd name="T71" fmla="*/ 25 h 54"/>
                  <a:gd name="T72" fmla="*/ 14 w 55"/>
                  <a:gd name="T73" fmla="*/ 17 h 54"/>
                  <a:gd name="T74" fmla="*/ 10 w 55"/>
                  <a:gd name="T75" fmla="*/ 15 h 54"/>
                  <a:gd name="T76" fmla="*/ 14 w 55"/>
                  <a:gd name="T77" fmla="*/ 19 h 54"/>
                  <a:gd name="T78" fmla="*/ 10 w 55"/>
                  <a:gd name="T79" fmla="*/ 23 h 54"/>
                  <a:gd name="T80" fmla="*/ 8 w 55"/>
                  <a:gd name="T81" fmla="*/ 21 h 54"/>
                  <a:gd name="T82" fmla="*/ 8 w 55"/>
                  <a:gd name="T83" fmla="*/ 21 h 54"/>
                  <a:gd name="T84" fmla="*/ 8 w 55"/>
                  <a:gd name="T85" fmla="*/ 21 h 54"/>
                  <a:gd name="T86" fmla="*/ 10 w 55"/>
                  <a:gd name="T87" fmla="*/ 15 h 54"/>
                  <a:gd name="T88" fmla="*/ 26 w 55"/>
                  <a:gd name="T89" fmla="*/ 15 h 54"/>
                  <a:gd name="T90" fmla="*/ 26 w 55"/>
                  <a:gd name="T91" fmla="*/ 21 h 54"/>
                  <a:gd name="T92" fmla="*/ 24 w 55"/>
                  <a:gd name="T93" fmla="*/ 15 h 54"/>
                  <a:gd name="T94" fmla="*/ 0 w 55"/>
                  <a:gd name="T95" fmla="*/ 10 h 54"/>
                  <a:gd name="T96" fmla="*/ 0 w 55"/>
                  <a:gd name="T97" fmla="*/ 10 h 54"/>
                  <a:gd name="T98" fmla="*/ 12 w 55"/>
                  <a:gd name="T99" fmla="*/ 2 h 54"/>
                  <a:gd name="T100" fmla="*/ 12 w 55"/>
                  <a:gd name="T101" fmla="*/ 2 h 54"/>
                  <a:gd name="T102" fmla="*/ 12 w 55"/>
                  <a:gd name="T103" fmla="*/ 2 h 54"/>
                  <a:gd name="T104" fmla="*/ 4 w 55"/>
                  <a:gd name="T105" fmla="*/ 4 h 54"/>
                  <a:gd name="T106" fmla="*/ 6 w 55"/>
                  <a:gd name="T107" fmla="*/ 4 h 54"/>
                  <a:gd name="T108" fmla="*/ 12 w 55"/>
                  <a:gd name="T109" fmla="*/ 0 h 54"/>
                  <a:gd name="T110" fmla="*/ 18 w 55"/>
                  <a:gd name="T111" fmla="*/ 2 h 54"/>
                  <a:gd name="T112" fmla="*/ 20 w 55"/>
                  <a:gd name="T113" fmla="*/ 4 h 54"/>
                  <a:gd name="T114" fmla="*/ 18 w 55"/>
                  <a:gd name="T115" fmla="*/ 6 h 54"/>
                  <a:gd name="T116" fmla="*/ 16 w 55"/>
                  <a:gd name="T117" fmla="*/ 8 h 54"/>
                  <a:gd name="T118" fmla="*/ 16 w 55"/>
                  <a:gd name="T1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54">
                    <a:moveTo>
                      <a:pt x="53" y="52"/>
                    </a:moveTo>
                    <a:lnTo>
                      <a:pt x="51" y="52"/>
                    </a:lnTo>
                    <a:lnTo>
                      <a:pt x="51" y="54"/>
                    </a:lnTo>
                    <a:lnTo>
                      <a:pt x="49" y="54"/>
                    </a:lnTo>
                    <a:lnTo>
                      <a:pt x="47" y="54"/>
                    </a:lnTo>
                    <a:lnTo>
                      <a:pt x="47" y="52"/>
                    </a:lnTo>
                    <a:lnTo>
                      <a:pt x="49" y="52"/>
                    </a:lnTo>
                    <a:lnTo>
                      <a:pt x="51" y="52"/>
                    </a:lnTo>
                    <a:lnTo>
                      <a:pt x="53" y="50"/>
                    </a:lnTo>
                    <a:lnTo>
                      <a:pt x="53" y="52"/>
                    </a:lnTo>
                    <a:close/>
                    <a:moveTo>
                      <a:pt x="53" y="50"/>
                    </a:moveTo>
                    <a:lnTo>
                      <a:pt x="53" y="48"/>
                    </a:lnTo>
                    <a:lnTo>
                      <a:pt x="51" y="48"/>
                    </a:lnTo>
                    <a:lnTo>
                      <a:pt x="53" y="48"/>
                    </a:lnTo>
                    <a:lnTo>
                      <a:pt x="53" y="50"/>
                    </a:lnTo>
                    <a:close/>
                    <a:moveTo>
                      <a:pt x="51" y="41"/>
                    </a:moveTo>
                    <a:lnTo>
                      <a:pt x="53" y="41"/>
                    </a:lnTo>
                    <a:lnTo>
                      <a:pt x="55" y="41"/>
                    </a:lnTo>
                    <a:lnTo>
                      <a:pt x="55" y="42"/>
                    </a:lnTo>
                    <a:lnTo>
                      <a:pt x="53" y="41"/>
                    </a:lnTo>
                    <a:lnTo>
                      <a:pt x="51" y="41"/>
                    </a:lnTo>
                    <a:close/>
                    <a:moveTo>
                      <a:pt x="49" y="39"/>
                    </a:moveTo>
                    <a:lnTo>
                      <a:pt x="47" y="39"/>
                    </a:lnTo>
                    <a:lnTo>
                      <a:pt x="49" y="39"/>
                    </a:lnTo>
                    <a:close/>
                    <a:moveTo>
                      <a:pt x="41" y="39"/>
                    </a:moveTo>
                    <a:lnTo>
                      <a:pt x="41" y="41"/>
                    </a:lnTo>
                    <a:lnTo>
                      <a:pt x="41" y="39"/>
                    </a:lnTo>
                    <a:close/>
                    <a:moveTo>
                      <a:pt x="45" y="39"/>
                    </a:moveTo>
                    <a:lnTo>
                      <a:pt x="45" y="41"/>
                    </a:lnTo>
                    <a:lnTo>
                      <a:pt x="43" y="42"/>
                    </a:lnTo>
                    <a:lnTo>
                      <a:pt x="41" y="42"/>
                    </a:lnTo>
                    <a:lnTo>
                      <a:pt x="43" y="42"/>
                    </a:lnTo>
                    <a:lnTo>
                      <a:pt x="43" y="41"/>
                    </a:lnTo>
                    <a:lnTo>
                      <a:pt x="45" y="41"/>
                    </a:lnTo>
                    <a:lnTo>
                      <a:pt x="45" y="39"/>
                    </a:lnTo>
                    <a:lnTo>
                      <a:pt x="43" y="39"/>
                    </a:lnTo>
                    <a:lnTo>
                      <a:pt x="45" y="39"/>
                    </a:lnTo>
                    <a:lnTo>
                      <a:pt x="43" y="39"/>
                    </a:lnTo>
                    <a:lnTo>
                      <a:pt x="45" y="39"/>
                    </a:lnTo>
                    <a:close/>
                    <a:moveTo>
                      <a:pt x="43" y="39"/>
                    </a:moveTo>
                    <a:lnTo>
                      <a:pt x="41" y="39"/>
                    </a:lnTo>
                    <a:lnTo>
                      <a:pt x="41" y="37"/>
                    </a:lnTo>
                    <a:lnTo>
                      <a:pt x="43" y="37"/>
                    </a:lnTo>
                    <a:lnTo>
                      <a:pt x="43" y="39"/>
                    </a:lnTo>
                    <a:close/>
                    <a:moveTo>
                      <a:pt x="45" y="35"/>
                    </a:moveTo>
                    <a:lnTo>
                      <a:pt x="47" y="35"/>
                    </a:lnTo>
                    <a:lnTo>
                      <a:pt x="45" y="35"/>
                    </a:lnTo>
                    <a:close/>
                    <a:moveTo>
                      <a:pt x="31" y="31"/>
                    </a:moveTo>
                    <a:lnTo>
                      <a:pt x="31" y="33"/>
                    </a:lnTo>
                    <a:lnTo>
                      <a:pt x="31" y="31"/>
                    </a:lnTo>
                    <a:lnTo>
                      <a:pt x="29" y="31"/>
                    </a:lnTo>
                    <a:lnTo>
                      <a:pt x="31" y="31"/>
                    </a:lnTo>
                    <a:close/>
                    <a:moveTo>
                      <a:pt x="28" y="29"/>
                    </a:moveTo>
                    <a:lnTo>
                      <a:pt x="29" y="31"/>
                    </a:lnTo>
                    <a:lnTo>
                      <a:pt x="28" y="31"/>
                    </a:lnTo>
                    <a:lnTo>
                      <a:pt x="28" y="29"/>
                    </a:lnTo>
                    <a:close/>
                    <a:moveTo>
                      <a:pt x="33" y="29"/>
                    </a:moveTo>
                    <a:lnTo>
                      <a:pt x="33" y="31"/>
                    </a:lnTo>
                    <a:lnTo>
                      <a:pt x="35" y="31"/>
                    </a:lnTo>
                    <a:lnTo>
                      <a:pt x="35" y="33"/>
                    </a:lnTo>
                    <a:lnTo>
                      <a:pt x="35" y="35"/>
                    </a:lnTo>
                    <a:lnTo>
                      <a:pt x="37" y="35"/>
                    </a:lnTo>
                    <a:lnTo>
                      <a:pt x="37" y="37"/>
                    </a:lnTo>
                    <a:lnTo>
                      <a:pt x="37" y="35"/>
                    </a:lnTo>
                    <a:lnTo>
                      <a:pt x="35" y="35"/>
                    </a:lnTo>
                    <a:lnTo>
                      <a:pt x="33" y="35"/>
                    </a:lnTo>
                    <a:lnTo>
                      <a:pt x="33" y="33"/>
                    </a:lnTo>
                    <a:lnTo>
                      <a:pt x="33" y="35"/>
                    </a:lnTo>
                    <a:lnTo>
                      <a:pt x="35" y="35"/>
                    </a:lnTo>
                    <a:lnTo>
                      <a:pt x="33" y="35"/>
                    </a:lnTo>
                    <a:lnTo>
                      <a:pt x="35" y="35"/>
                    </a:lnTo>
                    <a:lnTo>
                      <a:pt x="35" y="33"/>
                    </a:lnTo>
                    <a:lnTo>
                      <a:pt x="33" y="33"/>
                    </a:lnTo>
                    <a:lnTo>
                      <a:pt x="33" y="31"/>
                    </a:lnTo>
                    <a:lnTo>
                      <a:pt x="33" y="29"/>
                    </a:lnTo>
                    <a:lnTo>
                      <a:pt x="33" y="31"/>
                    </a:lnTo>
                    <a:lnTo>
                      <a:pt x="33" y="29"/>
                    </a:lnTo>
                    <a:lnTo>
                      <a:pt x="33" y="31"/>
                    </a:lnTo>
                    <a:lnTo>
                      <a:pt x="33" y="29"/>
                    </a:lnTo>
                    <a:close/>
                    <a:moveTo>
                      <a:pt x="37" y="29"/>
                    </a:moveTo>
                    <a:lnTo>
                      <a:pt x="35" y="29"/>
                    </a:lnTo>
                    <a:lnTo>
                      <a:pt x="37" y="29"/>
                    </a:lnTo>
                    <a:close/>
                    <a:moveTo>
                      <a:pt x="35" y="29"/>
                    </a:moveTo>
                    <a:lnTo>
                      <a:pt x="35" y="27"/>
                    </a:lnTo>
                    <a:lnTo>
                      <a:pt x="35" y="29"/>
                    </a:lnTo>
                    <a:close/>
                    <a:moveTo>
                      <a:pt x="26" y="27"/>
                    </a:moveTo>
                    <a:lnTo>
                      <a:pt x="24" y="27"/>
                    </a:lnTo>
                    <a:lnTo>
                      <a:pt x="24" y="25"/>
                    </a:lnTo>
                    <a:lnTo>
                      <a:pt x="26" y="27"/>
                    </a:lnTo>
                    <a:close/>
                    <a:moveTo>
                      <a:pt x="41" y="27"/>
                    </a:moveTo>
                    <a:lnTo>
                      <a:pt x="39" y="27"/>
                    </a:lnTo>
                    <a:lnTo>
                      <a:pt x="41" y="27"/>
                    </a:lnTo>
                    <a:lnTo>
                      <a:pt x="39" y="27"/>
                    </a:lnTo>
                    <a:lnTo>
                      <a:pt x="39" y="25"/>
                    </a:lnTo>
                    <a:lnTo>
                      <a:pt x="41" y="25"/>
                    </a:lnTo>
                    <a:lnTo>
                      <a:pt x="41" y="27"/>
                    </a:lnTo>
                    <a:close/>
                    <a:moveTo>
                      <a:pt x="12" y="25"/>
                    </a:moveTo>
                    <a:lnTo>
                      <a:pt x="10" y="25"/>
                    </a:lnTo>
                    <a:lnTo>
                      <a:pt x="12" y="25"/>
                    </a:lnTo>
                    <a:lnTo>
                      <a:pt x="12" y="23"/>
                    </a:lnTo>
                    <a:lnTo>
                      <a:pt x="12" y="25"/>
                    </a:lnTo>
                    <a:close/>
                    <a:moveTo>
                      <a:pt x="24" y="25"/>
                    </a:moveTo>
                    <a:lnTo>
                      <a:pt x="24" y="23"/>
                    </a:lnTo>
                    <a:lnTo>
                      <a:pt x="24" y="25"/>
                    </a:lnTo>
                    <a:close/>
                    <a:moveTo>
                      <a:pt x="14" y="25"/>
                    </a:moveTo>
                    <a:lnTo>
                      <a:pt x="14" y="27"/>
                    </a:lnTo>
                    <a:lnTo>
                      <a:pt x="14" y="25"/>
                    </a:lnTo>
                    <a:lnTo>
                      <a:pt x="14" y="27"/>
                    </a:lnTo>
                    <a:lnTo>
                      <a:pt x="16" y="27"/>
                    </a:lnTo>
                    <a:lnTo>
                      <a:pt x="14" y="27"/>
                    </a:lnTo>
                    <a:lnTo>
                      <a:pt x="16" y="27"/>
                    </a:lnTo>
                    <a:lnTo>
                      <a:pt x="14" y="29"/>
                    </a:lnTo>
                    <a:lnTo>
                      <a:pt x="12" y="29"/>
                    </a:lnTo>
                    <a:lnTo>
                      <a:pt x="14" y="29"/>
                    </a:lnTo>
                    <a:lnTo>
                      <a:pt x="14" y="27"/>
                    </a:lnTo>
                    <a:lnTo>
                      <a:pt x="14" y="29"/>
                    </a:lnTo>
                    <a:lnTo>
                      <a:pt x="12" y="29"/>
                    </a:lnTo>
                    <a:lnTo>
                      <a:pt x="14" y="27"/>
                    </a:lnTo>
                    <a:lnTo>
                      <a:pt x="12" y="27"/>
                    </a:lnTo>
                    <a:lnTo>
                      <a:pt x="12" y="25"/>
                    </a:lnTo>
                    <a:lnTo>
                      <a:pt x="14" y="23"/>
                    </a:lnTo>
                    <a:lnTo>
                      <a:pt x="14" y="25"/>
                    </a:lnTo>
                    <a:lnTo>
                      <a:pt x="12" y="25"/>
                    </a:lnTo>
                    <a:lnTo>
                      <a:pt x="14" y="25"/>
                    </a:lnTo>
                    <a:lnTo>
                      <a:pt x="12" y="25"/>
                    </a:lnTo>
                    <a:lnTo>
                      <a:pt x="14" y="25"/>
                    </a:lnTo>
                    <a:close/>
                    <a:moveTo>
                      <a:pt x="14" y="23"/>
                    </a:moveTo>
                    <a:lnTo>
                      <a:pt x="12" y="23"/>
                    </a:lnTo>
                    <a:lnTo>
                      <a:pt x="14" y="23"/>
                    </a:lnTo>
                    <a:close/>
                    <a:moveTo>
                      <a:pt x="33" y="25"/>
                    </a:moveTo>
                    <a:lnTo>
                      <a:pt x="31" y="25"/>
                    </a:lnTo>
                    <a:lnTo>
                      <a:pt x="33" y="25"/>
                    </a:lnTo>
                    <a:lnTo>
                      <a:pt x="33" y="23"/>
                    </a:lnTo>
                    <a:lnTo>
                      <a:pt x="31" y="23"/>
                    </a:lnTo>
                    <a:lnTo>
                      <a:pt x="31" y="21"/>
                    </a:lnTo>
                    <a:lnTo>
                      <a:pt x="29" y="21"/>
                    </a:lnTo>
                    <a:lnTo>
                      <a:pt x="31" y="21"/>
                    </a:lnTo>
                    <a:lnTo>
                      <a:pt x="29" y="21"/>
                    </a:lnTo>
                    <a:lnTo>
                      <a:pt x="29" y="19"/>
                    </a:lnTo>
                    <a:lnTo>
                      <a:pt x="29" y="21"/>
                    </a:lnTo>
                    <a:lnTo>
                      <a:pt x="31" y="21"/>
                    </a:lnTo>
                    <a:lnTo>
                      <a:pt x="31" y="23"/>
                    </a:lnTo>
                    <a:lnTo>
                      <a:pt x="33" y="23"/>
                    </a:lnTo>
                    <a:lnTo>
                      <a:pt x="33" y="25"/>
                    </a:lnTo>
                    <a:close/>
                    <a:moveTo>
                      <a:pt x="16" y="17"/>
                    </a:moveTo>
                    <a:lnTo>
                      <a:pt x="18" y="17"/>
                    </a:lnTo>
                    <a:lnTo>
                      <a:pt x="16" y="17"/>
                    </a:lnTo>
                    <a:lnTo>
                      <a:pt x="14" y="17"/>
                    </a:lnTo>
                    <a:lnTo>
                      <a:pt x="16" y="17"/>
                    </a:lnTo>
                    <a:close/>
                    <a:moveTo>
                      <a:pt x="10" y="15"/>
                    </a:moveTo>
                    <a:lnTo>
                      <a:pt x="12" y="15"/>
                    </a:lnTo>
                    <a:lnTo>
                      <a:pt x="10" y="15"/>
                    </a:lnTo>
                    <a:lnTo>
                      <a:pt x="10" y="17"/>
                    </a:lnTo>
                    <a:lnTo>
                      <a:pt x="12" y="17"/>
                    </a:lnTo>
                    <a:lnTo>
                      <a:pt x="12" y="19"/>
                    </a:lnTo>
                    <a:lnTo>
                      <a:pt x="14" y="19"/>
                    </a:lnTo>
                    <a:lnTo>
                      <a:pt x="14" y="21"/>
                    </a:lnTo>
                    <a:lnTo>
                      <a:pt x="14" y="23"/>
                    </a:lnTo>
                    <a:lnTo>
                      <a:pt x="12" y="23"/>
                    </a:lnTo>
                    <a:lnTo>
                      <a:pt x="10" y="23"/>
                    </a:lnTo>
                    <a:lnTo>
                      <a:pt x="10" y="21"/>
                    </a:lnTo>
                    <a:lnTo>
                      <a:pt x="10" y="23"/>
                    </a:lnTo>
                    <a:lnTo>
                      <a:pt x="8" y="23"/>
                    </a:lnTo>
                    <a:lnTo>
                      <a:pt x="8" y="21"/>
                    </a:lnTo>
                    <a:lnTo>
                      <a:pt x="8" y="19"/>
                    </a:lnTo>
                    <a:lnTo>
                      <a:pt x="8" y="21"/>
                    </a:lnTo>
                    <a:lnTo>
                      <a:pt x="10" y="21"/>
                    </a:lnTo>
                    <a:lnTo>
                      <a:pt x="8" y="21"/>
                    </a:lnTo>
                    <a:lnTo>
                      <a:pt x="10" y="21"/>
                    </a:lnTo>
                    <a:lnTo>
                      <a:pt x="8" y="21"/>
                    </a:lnTo>
                    <a:lnTo>
                      <a:pt x="8" y="19"/>
                    </a:lnTo>
                    <a:lnTo>
                      <a:pt x="8" y="21"/>
                    </a:lnTo>
                    <a:lnTo>
                      <a:pt x="8" y="19"/>
                    </a:lnTo>
                    <a:lnTo>
                      <a:pt x="10" y="19"/>
                    </a:lnTo>
                    <a:lnTo>
                      <a:pt x="10" y="17"/>
                    </a:lnTo>
                    <a:lnTo>
                      <a:pt x="10" y="15"/>
                    </a:lnTo>
                    <a:close/>
                    <a:moveTo>
                      <a:pt x="22" y="12"/>
                    </a:moveTo>
                    <a:lnTo>
                      <a:pt x="22" y="13"/>
                    </a:lnTo>
                    <a:lnTo>
                      <a:pt x="24" y="13"/>
                    </a:lnTo>
                    <a:lnTo>
                      <a:pt x="26" y="15"/>
                    </a:lnTo>
                    <a:lnTo>
                      <a:pt x="28" y="17"/>
                    </a:lnTo>
                    <a:lnTo>
                      <a:pt x="26" y="17"/>
                    </a:lnTo>
                    <a:lnTo>
                      <a:pt x="26" y="19"/>
                    </a:lnTo>
                    <a:lnTo>
                      <a:pt x="26" y="21"/>
                    </a:lnTo>
                    <a:lnTo>
                      <a:pt x="26" y="19"/>
                    </a:lnTo>
                    <a:lnTo>
                      <a:pt x="26" y="17"/>
                    </a:lnTo>
                    <a:lnTo>
                      <a:pt x="26" y="15"/>
                    </a:lnTo>
                    <a:lnTo>
                      <a:pt x="24" y="15"/>
                    </a:lnTo>
                    <a:lnTo>
                      <a:pt x="24" y="13"/>
                    </a:lnTo>
                    <a:lnTo>
                      <a:pt x="22" y="13"/>
                    </a:lnTo>
                    <a:lnTo>
                      <a:pt x="22" y="12"/>
                    </a:lnTo>
                    <a:close/>
                    <a:moveTo>
                      <a:pt x="0" y="10"/>
                    </a:moveTo>
                    <a:lnTo>
                      <a:pt x="0" y="12"/>
                    </a:lnTo>
                    <a:lnTo>
                      <a:pt x="0" y="10"/>
                    </a:lnTo>
                    <a:lnTo>
                      <a:pt x="0" y="12"/>
                    </a:lnTo>
                    <a:lnTo>
                      <a:pt x="0" y="10"/>
                    </a:lnTo>
                    <a:close/>
                    <a:moveTo>
                      <a:pt x="12" y="12"/>
                    </a:moveTo>
                    <a:lnTo>
                      <a:pt x="12" y="10"/>
                    </a:lnTo>
                    <a:lnTo>
                      <a:pt x="12" y="12"/>
                    </a:lnTo>
                    <a:close/>
                    <a:moveTo>
                      <a:pt x="12" y="2"/>
                    </a:moveTo>
                    <a:lnTo>
                      <a:pt x="12" y="4"/>
                    </a:lnTo>
                    <a:lnTo>
                      <a:pt x="12" y="2"/>
                    </a:lnTo>
                    <a:lnTo>
                      <a:pt x="12" y="4"/>
                    </a:lnTo>
                    <a:lnTo>
                      <a:pt x="12" y="2"/>
                    </a:lnTo>
                    <a:close/>
                    <a:moveTo>
                      <a:pt x="6" y="2"/>
                    </a:moveTo>
                    <a:lnTo>
                      <a:pt x="8" y="2"/>
                    </a:lnTo>
                    <a:lnTo>
                      <a:pt x="10" y="2"/>
                    </a:lnTo>
                    <a:lnTo>
                      <a:pt x="12" y="2"/>
                    </a:lnTo>
                    <a:lnTo>
                      <a:pt x="10" y="2"/>
                    </a:lnTo>
                    <a:lnTo>
                      <a:pt x="8" y="2"/>
                    </a:lnTo>
                    <a:lnTo>
                      <a:pt x="6" y="4"/>
                    </a:lnTo>
                    <a:lnTo>
                      <a:pt x="4" y="4"/>
                    </a:lnTo>
                    <a:lnTo>
                      <a:pt x="2" y="2"/>
                    </a:lnTo>
                    <a:lnTo>
                      <a:pt x="4" y="2"/>
                    </a:lnTo>
                    <a:lnTo>
                      <a:pt x="4" y="4"/>
                    </a:lnTo>
                    <a:lnTo>
                      <a:pt x="6" y="4"/>
                    </a:lnTo>
                    <a:lnTo>
                      <a:pt x="6" y="2"/>
                    </a:lnTo>
                    <a:lnTo>
                      <a:pt x="6" y="0"/>
                    </a:lnTo>
                    <a:lnTo>
                      <a:pt x="6" y="2"/>
                    </a:lnTo>
                    <a:close/>
                    <a:moveTo>
                      <a:pt x="12" y="0"/>
                    </a:moveTo>
                    <a:lnTo>
                      <a:pt x="14" y="0"/>
                    </a:lnTo>
                    <a:lnTo>
                      <a:pt x="16" y="0"/>
                    </a:lnTo>
                    <a:lnTo>
                      <a:pt x="16" y="2"/>
                    </a:lnTo>
                    <a:lnTo>
                      <a:pt x="18" y="2"/>
                    </a:lnTo>
                    <a:lnTo>
                      <a:pt x="16" y="2"/>
                    </a:lnTo>
                    <a:lnTo>
                      <a:pt x="18" y="2"/>
                    </a:lnTo>
                    <a:lnTo>
                      <a:pt x="18" y="4"/>
                    </a:lnTo>
                    <a:lnTo>
                      <a:pt x="20" y="4"/>
                    </a:lnTo>
                    <a:lnTo>
                      <a:pt x="18" y="4"/>
                    </a:lnTo>
                    <a:lnTo>
                      <a:pt x="20" y="4"/>
                    </a:lnTo>
                    <a:lnTo>
                      <a:pt x="20" y="6"/>
                    </a:lnTo>
                    <a:lnTo>
                      <a:pt x="18" y="6"/>
                    </a:lnTo>
                    <a:lnTo>
                      <a:pt x="18" y="8"/>
                    </a:lnTo>
                    <a:lnTo>
                      <a:pt x="18" y="10"/>
                    </a:lnTo>
                    <a:lnTo>
                      <a:pt x="16" y="10"/>
                    </a:lnTo>
                    <a:lnTo>
                      <a:pt x="16" y="8"/>
                    </a:lnTo>
                    <a:lnTo>
                      <a:pt x="18" y="8"/>
                    </a:lnTo>
                    <a:lnTo>
                      <a:pt x="18" y="6"/>
                    </a:lnTo>
                    <a:lnTo>
                      <a:pt x="18" y="4"/>
                    </a:lnTo>
                    <a:lnTo>
                      <a:pt x="16" y="2"/>
                    </a:lnTo>
                    <a:lnTo>
                      <a:pt x="16" y="0"/>
                    </a:lnTo>
                    <a:lnTo>
                      <a:pt x="14" y="0"/>
                    </a:lnTo>
                    <a:lnTo>
                      <a:pt x="1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6" name="Freeform 1601"/>
              <p:cNvSpPr>
                <a:spLocks noEditPoints="1"/>
              </p:cNvSpPr>
              <p:nvPr/>
            </p:nvSpPr>
            <p:spPr bwMode="gray">
              <a:xfrm>
                <a:off x="3727389" y="2169074"/>
                <a:ext cx="86010" cy="29958"/>
              </a:xfrm>
              <a:custGeom>
                <a:avLst/>
                <a:gdLst>
                  <a:gd name="T0" fmla="*/ 52 w 89"/>
                  <a:gd name="T1" fmla="*/ 23 h 31"/>
                  <a:gd name="T2" fmla="*/ 50 w 89"/>
                  <a:gd name="T3" fmla="*/ 21 h 31"/>
                  <a:gd name="T4" fmla="*/ 48 w 89"/>
                  <a:gd name="T5" fmla="*/ 21 h 31"/>
                  <a:gd name="T6" fmla="*/ 27 w 89"/>
                  <a:gd name="T7" fmla="*/ 15 h 31"/>
                  <a:gd name="T8" fmla="*/ 17 w 89"/>
                  <a:gd name="T9" fmla="*/ 13 h 31"/>
                  <a:gd name="T10" fmla="*/ 16 w 89"/>
                  <a:gd name="T11" fmla="*/ 17 h 31"/>
                  <a:gd name="T12" fmla="*/ 16 w 89"/>
                  <a:gd name="T13" fmla="*/ 11 h 31"/>
                  <a:gd name="T14" fmla="*/ 58 w 89"/>
                  <a:gd name="T15" fmla="*/ 9 h 31"/>
                  <a:gd name="T16" fmla="*/ 56 w 89"/>
                  <a:gd name="T17" fmla="*/ 9 h 31"/>
                  <a:gd name="T18" fmla="*/ 54 w 89"/>
                  <a:gd name="T19" fmla="*/ 8 h 31"/>
                  <a:gd name="T20" fmla="*/ 54 w 89"/>
                  <a:gd name="T21" fmla="*/ 8 h 31"/>
                  <a:gd name="T22" fmla="*/ 52 w 89"/>
                  <a:gd name="T23" fmla="*/ 8 h 31"/>
                  <a:gd name="T24" fmla="*/ 45 w 89"/>
                  <a:gd name="T25" fmla="*/ 6 h 31"/>
                  <a:gd name="T26" fmla="*/ 45 w 89"/>
                  <a:gd name="T27" fmla="*/ 4 h 31"/>
                  <a:gd name="T28" fmla="*/ 43 w 89"/>
                  <a:gd name="T29" fmla="*/ 4 h 31"/>
                  <a:gd name="T30" fmla="*/ 39 w 89"/>
                  <a:gd name="T31" fmla="*/ 2 h 31"/>
                  <a:gd name="T32" fmla="*/ 35 w 89"/>
                  <a:gd name="T33" fmla="*/ 0 h 31"/>
                  <a:gd name="T34" fmla="*/ 35 w 89"/>
                  <a:gd name="T35" fmla="*/ 0 h 31"/>
                  <a:gd name="T36" fmla="*/ 37 w 89"/>
                  <a:gd name="T37" fmla="*/ 4 h 31"/>
                  <a:gd name="T38" fmla="*/ 43 w 89"/>
                  <a:gd name="T39" fmla="*/ 4 h 31"/>
                  <a:gd name="T40" fmla="*/ 48 w 89"/>
                  <a:gd name="T41" fmla="*/ 8 h 31"/>
                  <a:gd name="T42" fmla="*/ 52 w 89"/>
                  <a:gd name="T43" fmla="*/ 9 h 31"/>
                  <a:gd name="T44" fmla="*/ 58 w 89"/>
                  <a:gd name="T45" fmla="*/ 13 h 31"/>
                  <a:gd name="T46" fmla="*/ 62 w 89"/>
                  <a:gd name="T47" fmla="*/ 15 h 31"/>
                  <a:gd name="T48" fmla="*/ 64 w 89"/>
                  <a:gd name="T49" fmla="*/ 13 h 31"/>
                  <a:gd name="T50" fmla="*/ 64 w 89"/>
                  <a:gd name="T51" fmla="*/ 15 h 31"/>
                  <a:gd name="T52" fmla="*/ 68 w 89"/>
                  <a:gd name="T53" fmla="*/ 17 h 31"/>
                  <a:gd name="T54" fmla="*/ 70 w 89"/>
                  <a:gd name="T55" fmla="*/ 17 h 31"/>
                  <a:gd name="T56" fmla="*/ 77 w 89"/>
                  <a:gd name="T57" fmla="*/ 19 h 31"/>
                  <a:gd name="T58" fmla="*/ 77 w 89"/>
                  <a:gd name="T59" fmla="*/ 21 h 31"/>
                  <a:gd name="T60" fmla="*/ 81 w 89"/>
                  <a:gd name="T61" fmla="*/ 23 h 31"/>
                  <a:gd name="T62" fmla="*/ 87 w 89"/>
                  <a:gd name="T63" fmla="*/ 27 h 31"/>
                  <a:gd name="T64" fmla="*/ 83 w 89"/>
                  <a:gd name="T65" fmla="*/ 29 h 31"/>
                  <a:gd name="T66" fmla="*/ 79 w 89"/>
                  <a:gd name="T67" fmla="*/ 31 h 31"/>
                  <a:gd name="T68" fmla="*/ 70 w 89"/>
                  <a:gd name="T69" fmla="*/ 29 h 31"/>
                  <a:gd name="T70" fmla="*/ 62 w 89"/>
                  <a:gd name="T71" fmla="*/ 31 h 31"/>
                  <a:gd name="T72" fmla="*/ 64 w 89"/>
                  <a:gd name="T73" fmla="*/ 27 h 31"/>
                  <a:gd name="T74" fmla="*/ 58 w 89"/>
                  <a:gd name="T75" fmla="*/ 23 h 31"/>
                  <a:gd name="T76" fmla="*/ 52 w 89"/>
                  <a:gd name="T77" fmla="*/ 17 h 31"/>
                  <a:gd name="T78" fmla="*/ 48 w 89"/>
                  <a:gd name="T79" fmla="*/ 15 h 31"/>
                  <a:gd name="T80" fmla="*/ 43 w 89"/>
                  <a:gd name="T81" fmla="*/ 15 h 31"/>
                  <a:gd name="T82" fmla="*/ 37 w 89"/>
                  <a:gd name="T83" fmla="*/ 9 h 31"/>
                  <a:gd name="T84" fmla="*/ 31 w 89"/>
                  <a:gd name="T85" fmla="*/ 9 h 31"/>
                  <a:gd name="T86" fmla="*/ 29 w 89"/>
                  <a:gd name="T87" fmla="*/ 9 h 31"/>
                  <a:gd name="T88" fmla="*/ 25 w 89"/>
                  <a:gd name="T89" fmla="*/ 8 h 31"/>
                  <a:gd name="T90" fmla="*/ 21 w 89"/>
                  <a:gd name="T91" fmla="*/ 6 h 31"/>
                  <a:gd name="T92" fmla="*/ 14 w 89"/>
                  <a:gd name="T93" fmla="*/ 8 h 31"/>
                  <a:gd name="T94" fmla="*/ 8 w 89"/>
                  <a:gd name="T95" fmla="*/ 11 h 31"/>
                  <a:gd name="T96" fmla="*/ 2 w 89"/>
                  <a:gd name="T97" fmla="*/ 11 h 31"/>
                  <a:gd name="T98" fmla="*/ 0 w 89"/>
                  <a:gd name="T99" fmla="*/ 11 h 31"/>
                  <a:gd name="T100" fmla="*/ 4 w 89"/>
                  <a:gd name="T101" fmla="*/ 9 h 31"/>
                  <a:gd name="T102" fmla="*/ 10 w 89"/>
                  <a:gd name="T103" fmla="*/ 6 h 31"/>
                  <a:gd name="T104" fmla="*/ 14 w 89"/>
                  <a:gd name="T105" fmla="*/ 4 h 31"/>
                  <a:gd name="T106" fmla="*/ 16 w 89"/>
                  <a:gd name="T107" fmla="*/ 4 h 31"/>
                  <a:gd name="T108" fmla="*/ 23 w 89"/>
                  <a:gd name="T109" fmla="*/ 2 h 31"/>
                  <a:gd name="T110" fmla="*/ 29 w 89"/>
                  <a:gd name="T111" fmla="*/ 2 h 31"/>
                  <a:gd name="T112" fmla="*/ 31 w 89"/>
                  <a:gd name="T113" fmla="*/ 2 h 31"/>
                  <a:gd name="T114" fmla="*/ 33 w 89"/>
                  <a:gd name="T11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31">
                    <a:moveTo>
                      <a:pt x="54" y="25"/>
                    </a:moveTo>
                    <a:lnTo>
                      <a:pt x="52" y="23"/>
                    </a:lnTo>
                    <a:lnTo>
                      <a:pt x="54" y="23"/>
                    </a:lnTo>
                    <a:lnTo>
                      <a:pt x="54" y="25"/>
                    </a:lnTo>
                    <a:close/>
                    <a:moveTo>
                      <a:pt x="52" y="23"/>
                    </a:moveTo>
                    <a:lnTo>
                      <a:pt x="54" y="23"/>
                    </a:lnTo>
                    <a:lnTo>
                      <a:pt x="52" y="23"/>
                    </a:lnTo>
                    <a:close/>
                    <a:moveTo>
                      <a:pt x="48" y="21"/>
                    </a:moveTo>
                    <a:lnTo>
                      <a:pt x="48" y="23"/>
                    </a:lnTo>
                    <a:lnTo>
                      <a:pt x="50" y="21"/>
                    </a:lnTo>
                    <a:lnTo>
                      <a:pt x="50" y="23"/>
                    </a:lnTo>
                    <a:lnTo>
                      <a:pt x="48" y="23"/>
                    </a:lnTo>
                    <a:lnTo>
                      <a:pt x="48" y="21"/>
                    </a:lnTo>
                    <a:close/>
                    <a:moveTo>
                      <a:pt x="46" y="21"/>
                    </a:moveTo>
                    <a:lnTo>
                      <a:pt x="48" y="21"/>
                    </a:lnTo>
                    <a:lnTo>
                      <a:pt x="46" y="21"/>
                    </a:lnTo>
                    <a:lnTo>
                      <a:pt x="48" y="21"/>
                    </a:lnTo>
                    <a:lnTo>
                      <a:pt x="46" y="21"/>
                    </a:lnTo>
                    <a:close/>
                    <a:moveTo>
                      <a:pt x="29" y="15"/>
                    </a:moveTo>
                    <a:lnTo>
                      <a:pt x="27" y="15"/>
                    </a:lnTo>
                    <a:lnTo>
                      <a:pt x="29" y="15"/>
                    </a:lnTo>
                    <a:lnTo>
                      <a:pt x="29" y="13"/>
                    </a:lnTo>
                    <a:lnTo>
                      <a:pt x="29" y="15"/>
                    </a:lnTo>
                    <a:close/>
                    <a:moveTo>
                      <a:pt x="17" y="11"/>
                    </a:moveTo>
                    <a:lnTo>
                      <a:pt x="17" y="13"/>
                    </a:lnTo>
                    <a:lnTo>
                      <a:pt x="19" y="13"/>
                    </a:lnTo>
                    <a:lnTo>
                      <a:pt x="19" y="15"/>
                    </a:lnTo>
                    <a:lnTo>
                      <a:pt x="17" y="15"/>
                    </a:lnTo>
                    <a:lnTo>
                      <a:pt x="17" y="17"/>
                    </a:lnTo>
                    <a:lnTo>
                      <a:pt x="16" y="17"/>
                    </a:lnTo>
                    <a:lnTo>
                      <a:pt x="16" y="15"/>
                    </a:lnTo>
                    <a:lnTo>
                      <a:pt x="14" y="15"/>
                    </a:lnTo>
                    <a:lnTo>
                      <a:pt x="16" y="15"/>
                    </a:lnTo>
                    <a:lnTo>
                      <a:pt x="16" y="13"/>
                    </a:lnTo>
                    <a:lnTo>
                      <a:pt x="16" y="11"/>
                    </a:lnTo>
                    <a:lnTo>
                      <a:pt x="17" y="11"/>
                    </a:lnTo>
                    <a:close/>
                    <a:moveTo>
                      <a:pt x="58" y="11"/>
                    </a:moveTo>
                    <a:lnTo>
                      <a:pt x="60" y="11"/>
                    </a:lnTo>
                    <a:lnTo>
                      <a:pt x="58" y="11"/>
                    </a:lnTo>
                    <a:close/>
                    <a:moveTo>
                      <a:pt x="58" y="9"/>
                    </a:moveTo>
                    <a:lnTo>
                      <a:pt x="58" y="11"/>
                    </a:lnTo>
                    <a:lnTo>
                      <a:pt x="58" y="9"/>
                    </a:lnTo>
                    <a:lnTo>
                      <a:pt x="56" y="9"/>
                    </a:lnTo>
                    <a:lnTo>
                      <a:pt x="58" y="9"/>
                    </a:lnTo>
                    <a:lnTo>
                      <a:pt x="56" y="9"/>
                    </a:lnTo>
                    <a:lnTo>
                      <a:pt x="58" y="9"/>
                    </a:lnTo>
                    <a:close/>
                    <a:moveTo>
                      <a:pt x="56" y="8"/>
                    </a:moveTo>
                    <a:lnTo>
                      <a:pt x="56" y="9"/>
                    </a:lnTo>
                    <a:lnTo>
                      <a:pt x="56" y="8"/>
                    </a:lnTo>
                    <a:lnTo>
                      <a:pt x="54" y="8"/>
                    </a:lnTo>
                    <a:lnTo>
                      <a:pt x="56" y="8"/>
                    </a:lnTo>
                    <a:close/>
                    <a:moveTo>
                      <a:pt x="50" y="8"/>
                    </a:moveTo>
                    <a:lnTo>
                      <a:pt x="50" y="6"/>
                    </a:lnTo>
                    <a:lnTo>
                      <a:pt x="50" y="8"/>
                    </a:lnTo>
                    <a:close/>
                    <a:moveTo>
                      <a:pt x="54" y="8"/>
                    </a:moveTo>
                    <a:lnTo>
                      <a:pt x="52" y="8"/>
                    </a:lnTo>
                    <a:lnTo>
                      <a:pt x="50" y="8"/>
                    </a:lnTo>
                    <a:lnTo>
                      <a:pt x="52" y="8"/>
                    </a:lnTo>
                    <a:lnTo>
                      <a:pt x="52" y="6"/>
                    </a:lnTo>
                    <a:lnTo>
                      <a:pt x="52" y="8"/>
                    </a:lnTo>
                    <a:lnTo>
                      <a:pt x="54" y="8"/>
                    </a:lnTo>
                    <a:lnTo>
                      <a:pt x="54" y="6"/>
                    </a:lnTo>
                    <a:lnTo>
                      <a:pt x="54" y="8"/>
                    </a:lnTo>
                    <a:close/>
                    <a:moveTo>
                      <a:pt x="45" y="4"/>
                    </a:moveTo>
                    <a:lnTo>
                      <a:pt x="45" y="6"/>
                    </a:lnTo>
                    <a:lnTo>
                      <a:pt x="46" y="6"/>
                    </a:lnTo>
                    <a:lnTo>
                      <a:pt x="45" y="6"/>
                    </a:lnTo>
                    <a:lnTo>
                      <a:pt x="45" y="4"/>
                    </a:lnTo>
                    <a:lnTo>
                      <a:pt x="43" y="4"/>
                    </a:lnTo>
                    <a:lnTo>
                      <a:pt x="45" y="4"/>
                    </a:lnTo>
                    <a:close/>
                    <a:moveTo>
                      <a:pt x="43" y="4"/>
                    </a:moveTo>
                    <a:lnTo>
                      <a:pt x="41" y="4"/>
                    </a:lnTo>
                    <a:lnTo>
                      <a:pt x="43" y="4"/>
                    </a:lnTo>
                    <a:lnTo>
                      <a:pt x="41" y="4"/>
                    </a:lnTo>
                    <a:lnTo>
                      <a:pt x="43" y="4"/>
                    </a:lnTo>
                    <a:close/>
                    <a:moveTo>
                      <a:pt x="39" y="2"/>
                    </a:moveTo>
                    <a:lnTo>
                      <a:pt x="39" y="4"/>
                    </a:lnTo>
                    <a:lnTo>
                      <a:pt x="37" y="4"/>
                    </a:lnTo>
                    <a:lnTo>
                      <a:pt x="37" y="2"/>
                    </a:lnTo>
                    <a:lnTo>
                      <a:pt x="39" y="2"/>
                    </a:lnTo>
                    <a:close/>
                    <a:moveTo>
                      <a:pt x="37" y="2"/>
                    </a:moveTo>
                    <a:lnTo>
                      <a:pt x="37" y="0"/>
                    </a:lnTo>
                    <a:lnTo>
                      <a:pt x="37" y="2"/>
                    </a:lnTo>
                    <a:lnTo>
                      <a:pt x="35" y="2"/>
                    </a:lnTo>
                    <a:lnTo>
                      <a:pt x="35" y="0"/>
                    </a:lnTo>
                    <a:lnTo>
                      <a:pt x="37" y="0"/>
                    </a:lnTo>
                    <a:lnTo>
                      <a:pt x="37" y="2"/>
                    </a:lnTo>
                    <a:close/>
                    <a:moveTo>
                      <a:pt x="35" y="0"/>
                    </a:moveTo>
                    <a:lnTo>
                      <a:pt x="35" y="2"/>
                    </a:lnTo>
                    <a:lnTo>
                      <a:pt x="35" y="0"/>
                    </a:lnTo>
                    <a:close/>
                    <a:moveTo>
                      <a:pt x="31" y="2"/>
                    </a:moveTo>
                    <a:lnTo>
                      <a:pt x="33" y="2"/>
                    </a:lnTo>
                    <a:lnTo>
                      <a:pt x="35" y="2"/>
                    </a:lnTo>
                    <a:lnTo>
                      <a:pt x="37" y="2"/>
                    </a:lnTo>
                    <a:lnTo>
                      <a:pt x="37" y="4"/>
                    </a:lnTo>
                    <a:lnTo>
                      <a:pt x="39" y="4"/>
                    </a:lnTo>
                    <a:lnTo>
                      <a:pt x="41" y="4"/>
                    </a:lnTo>
                    <a:lnTo>
                      <a:pt x="43" y="4"/>
                    </a:lnTo>
                    <a:lnTo>
                      <a:pt x="41" y="4"/>
                    </a:lnTo>
                    <a:lnTo>
                      <a:pt x="43" y="4"/>
                    </a:lnTo>
                    <a:lnTo>
                      <a:pt x="43" y="6"/>
                    </a:lnTo>
                    <a:lnTo>
                      <a:pt x="45" y="6"/>
                    </a:lnTo>
                    <a:lnTo>
                      <a:pt x="45" y="8"/>
                    </a:lnTo>
                    <a:lnTo>
                      <a:pt x="46" y="8"/>
                    </a:lnTo>
                    <a:lnTo>
                      <a:pt x="48" y="8"/>
                    </a:lnTo>
                    <a:lnTo>
                      <a:pt x="50" y="8"/>
                    </a:lnTo>
                    <a:lnTo>
                      <a:pt x="50" y="9"/>
                    </a:lnTo>
                    <a:lnTo>
                      <a:pt x="50" y="8"/>
                    </a:lnTo>
                    <a:lnTo>
                      <a:pt x="52" y="8"/>
                    </a:lnTo>
                    <a:lnTo>
                      <a:pt x="52" y="9"/>
                    </a:lnTo>
                    <a:lnTo>
                      <a:pt x="54" y="9"/>
                    </a:lnTo>
                    <a:lnTo>
                      <a:pt x="56" y="9"/>
                    </a:lnTo>
                    <a:lnTo>
                      <a:pt x="56" y="11"/>
                    </a:lnTo>
                    <a:lnTo>
                      <a:pt x="58" y="11"/>
                    </a:lnTo>
                    <a:lnTo>
                      <a:pt x="58" y="13"/>
                    </a:lnTo>
                    <a:lnTo>
                      <a:pt x="58" y="11"/>
                    </a:lnTo>
                    <a:lnTo>
                      <a:pt x="58" y="13"/>
                    </a:lnTo>
                    <a:lnTo>
                      <a:pt x="60" y="13"/>
                    </a:lnTo>
                    <a:lnTo>
                      <a:pt x="62" y="13"/>
                    </a:lnTo>
                    <a:lnTo>
                      <a:pt x="62" y="15"/>
                    </a:lnTo>
                    <a:lnTo>
                      <a:pt x="62" y="13"/>
                    </a:lnTo>
                    <a:lnTo>
                      <a:pt x="60" y="13"/>
                    </a:lnTo>
                    <a:lnTo>
                      <a:pt x="60" y="11"/>
                    </a:lnTo>
                    <a:lnTo>
                      <a:pt x="62" y="13"/>
                    </a:lnTo>
                    <a:lnTo>
                      <a:pt x="64" y="13"/>
                    </a:lnTo>
                    <a:lnTo>
                      <a:pt x="64" y="15"/>
                    </a:lnTo>
                    <a:lnTo>
                      <a:pt x="62" y="15"/>
                    </a:lnTo>
                    <a:lnTo>
                      <a:pt x="64" y="15"/>
                    </a:lnTo>
                    <a:lnTo>
                      <a:pt x="64" y="17"/>
                    </a:lnTo>
                    <a:lnTo>
                      <a:pt x="64" y="15"/>
                    </a:lnTo>
                    <a:lnTo>
                      <a:pt x="66" y="15"/>
                    </a:lnTo>
                    <a:lnTo>
                      <a:pt x="66" y="17"/>
                    </a:lnTo>
                    <a:lnTo>
                      <a:pt x="68" y="17"/>
                    </a:lnTo>
                    <a:lnTo>
                      <a:pt x="66" y="17"/>
                    </a:lnTo>
                    <a:lnTo>
                      <a:pt x="68" y="17"/>
                    </a:lnTo>
                    <a:lnTo>
                      <a:pt x="70" y="17"/>
                    </a:lnTo>
                    <a:lnTo>
                      <a:pt x="70" y="19"/>
                    </a:lnTo>
                    <a:lnTo>
                      <a:pt x="68" y="19"/>
                    </a:lnTo>
                    <a:lnTo>
                      <a:pt x="70" y="19"/>
                    </a:lnTo>
                    <a:lnTo>
                      <a:pt x="70" y="17"/>
                    </a:lnTo>
                    <a:lnTo>
                      <a:pt x="72" y="17"/>
                    </a:lnTo>
                    <a:lnTo>
                      <a:pt x="72" y="19"/>
                    </a:lnTo>
                    <a:lnTo>
                      <a:pt x="74" y="19"/>
                    </a:lnTo>
                    <a:lnTo>
                      <a:pt x="75" y="19"/>
                    </a:lnTo>
                    <a:lnTo>
                      <a:pt x="77" y="19"/>
                    </a:lnTo>
                    <a:lnTo>
                      <a:pt x="77" y="21"/>
                    </a:lnTo>
                    <a:lnTo>
                      <a:pt x="75" y="21"/>
                    </a:lnTo>
                    <a:lnTo>
                      <a:pt x="77" y="21"/>
                    </a:lnTo>
                    <a:lnTo>
                      <a:pt x="77" y="23"/>
                    </a:lnTo>
                    <a:lnTo>
                      <a:pt x="77" y="21"/>
                    </a:lnTo>
                    <a:lnTo>
                      <a:pt x="75" y="21"/>
                    </a:lnTo>
                    <a:lnTo>
                      <a:pt x="75" y="23"/>
                    </a:lnTo>
                    <a:lnTo>
                      <a:pt x="77" y="23"/>
                    </a:lnTo>
                    <a:lnTo>
                      <a:pt x="79" y="23"/>
                    </a:lnTo>
                    <a:lnTo>
                      <a:pt x="81" y="23"/>
                    </a:lnTo>
                    <a:lnTo>
                      <a:pt x="83" y="23"/>
                    </a:lnTo>
                    <a:lnTo>
                      <a:pt x="83" y="25"/>
                    </a:lnTo>
                    <a:lnTo>
                      <a:pt x="85" y="25"/>
                    </a:lnTo>
                    <a:lnTo>
                      <a:pt x="85" y="27"/>
                    </a:lnTo>
                    <a:lnTo>
                      <a:pt x="87" y="27"/>
                    </a:lnTo>
                    <a:lnTo>
                      <a:pt x="89" y="27"/>
                    </a:lnTo>
                    <a:lnTo>
                      <a:pt x="89" y="29"/>
                    </a:lnTo>
                    <a:lnTo>
                      <a:pt x="87" y="29"/>
                    </a:lnTo>
                    <a:lnTo>
                      <a:pt x="85" y="29"/>
                    </a:lnTo>
                    <a:lnTo>
                      <a:pt x="83" y="29"/>
                    </a:lnTo>
                    <a:lnTo>
                      <a:pt x="81" y="29"/>
                    </a:lnTo>
                    <a:lnTo>
                      <a:pt x="81" y="31"/>
                    </a:lnTo>
                    <a:lnTo>
                      <a:pt x="81" y="29"/>
                    </a:lnTo>
                    <a:lnTo>
                      <a:pt x="79" y="29"/>
                    </a:lnTo>
                    <a:lnTo>
                      <a:pt x="79" y="31"/>
                    </a:lnTo>
                    <a:lnTo>
                      <a:pt x="77" y="31"/>
                    </a:lnTo>
                    <a:lnTo>
                      <a:pt x="75" y="29"/>
                    </a:lnTo>
                    <a:lnTo>
                      <a:pt x="74" y="29"/>
                    </a:lnTo>
                    <a:lnTo>
                      <a:pt x="72" y="29"/>
                    </a:lnTo>
                    <a:lnTo>
                      <a:pt x="70" y="29"/>
                    </a:lnTo>
                    <a:lnTo>
                      <a:pt x="68" y="29"/>
                    </a:lnTo>
                    <a:lnTo>
                      <a:pt x="66" y="29"/>
                    </a:lnTo>
                    <a:lnTo>
                      <a:pt x="66" y="31"/>
                    </a:lnTo>
                    <a:lnTo>
                      <a:pt x="64" y="31"/>
                    </a:lnTo>
                    <a:lnTo>
                      <a:pt x="62" y="31"/>
                    </a:lnTo>
                    <a:lnTo>
                      <a:pt x="60" y="31"/>
                    </a:lnTo>
                    <a:lnTo>
                      <a:pt x="60" y="29"/>
                    </a:lnTo>
                    <a:lnTo>
                      <a:pt x="62" y="29"/>
                    </a:lnTo>
                    <a:lnTo>
                      <a:pt x="62" y="27"/>
                    </a:lnTo>
                    <a:lnTo>
                      <a:pt x="64" y="27"/>
                    </a:lnTo>
                    <a:lnTo>
                      <a:pt x="64" y="25"/>
                    </a:lnTo>
                    <a:lnTo>
                      <a:pt x="64" y="23"/>
                    </a:lnTo>
                    <a:lnTo>
                      <a:pt x="62" y="23"/>
                    </a:lnTo>
                    <a:lnTo>
                      <a:pt x="60" y="23"/>
                    </a:lnTo>
                    <a:lnTo>
                      <a:pt x="58" y="23"/>
                    </a:lnTo>
                    <a:lnTo>
                      <a:pt x="56" y="23"/>
                    </a:lnTo>
                    <a:lnTo>
                      <a:pt x="56" y="21"/>
                    </a:lnTo>
                    <a:lnTo>
                      <a:pt x="54" y="21"/>
                    </a:lnTo>
                    <a:lnTo>
                      <a:pt x="52" y="19"/>
                    </a:lnTo>
                    <a:lnTo>
                      <a:pt x="52" y="17"/>
                    </a:lnTo>
                    <a:lnTo>
                      <a:pt x="52" y="15"/>
                    </a:lnTo>
                    <a:lnTo>
                      <a:pt x="50" y="15"/>
                    </a:lnTo>
                    <a:lnTo>
                      <a:pt x="52" y="15"/>
                    </a:lnTo>
                    <a:lnTo>
                      <a:pt x="50" y="15"/>
                    </a:lnTo>
                    <a:lnTo>
                      <a:pt x="48" y="15"/>
                    </a:lnTo>
                    <a:lnTo>
                      <a:pt x="46" y="15"/>
                    </a:lnTo>
                    <a:lnTo>
                      <a:pt x="45" y="15"/>
                    </a:lnTo>
                    <a:lnTo>
                      <a:pt x="43" y="15"/>
                    </a:lnTo>
                    <a:lnTo>
                      <a:pt x="43" y="13"/>
                    </a:lnTo>
                    <a:lnTo>
                      <a:pt x="43" y="15"/>
                    </a:lnTo>
                    <a:lnTo>
                      <a:pt x="41" y="13"/>
                    </a:lnTo>
                    <a:lnTo>
                      <a:pt x="39" y="13"/>
                    </a:lnTo>
                    <a:lnTo>
                      <a:pt x="39" y="11"/>
                    </a:lnTo>
                    <a:lnTo>
                      <a:pt x="37" y="11"/>
                    </a:lnTo>
                    <a:lnTo>
                      <a:pt x="37" y="9"/>
                    </a:lnTo>
                    <a:lnTo>
                      <a:pt x="37" y="11"/>
                    </a:lnTo>
                    <a:lnTo>
                      <a:pt x="35" y="11"/>
                    </a:lnTo>
                    <a:lnTo>
                      <a:pt x="33" y="11"/>
                    </a:lnTo>
                    <a:lnTo>
                      <a:pt x="31" y="11"/>
                    </a:lnTo>
                    <a:lnTo>
                      <a:pt x="31" y="9"/>
                    </a:lnTo>
                    <a:lnTo>
                      <a:pt x="31" y="11"/>
                    </a:lnTo>
                    <a:lnTo>
                      <a:pt x="31" y="9"/>
                    </a:lnTo>
                    <a:lnTo>
                      <a:pt x="29" y="9"/>
                    </a:lnTo>
                    <a:lnTo>
                      <a:pt x="29" y="11"/>
                    </a:lnTo>
                    <a:lnTo>
                      <a:pt x="29" y="9"/>
                    </a:lnTo>
                    <a:lnTo>
                      <a:pt x="27" y="9"/>
                    </a:lnTo>
                    <a:lnTo>
                      <a:pt x="25" y="9"/>
                    </a:lnTo>
                    <a:lnTo>
                      <a:pt x="23" y="9"/>
                    </a:lnTo>
                    <a:lnTo>
                      <a:pt x="23" y="8"/>
                    </a:lnTo>
                    <a:lnTo>
                      <a:pt x="25" y="8"/>
                    </a:lnTo>
                    <a:lnTo>
                      <a:pt x="27" y="8"/>
                    </a:lnTo>
                    <a:lnTo>
                      <a:pt x="27" y="6"/>
                    </a:lnTo>
                    <a:lnTo>
                      <a:pt x="25" y="6"/>
                    </a:lnTo>
                    <a:lnTo>
                      <a:pt x="23" y="6"/>
                    </a:lnTo>
                    <a:lnTo>
                      <a:pt x="21" y="6"/>
                    </a:lnTo>
                    <a:lnTo>
                      <a:pt x="19" y="6"/>
                    </a:lnTo>
                    <a:lnTo>
                      <a:pt x="17" y="6"/>
                    </a:lnTo>
                    <a:lnTo>
                      <a:pt x="16" y="6"/>
                    </a:lnTo>
                    <a:lnTo>
                      <a:pt x="16" y="8"/>
                    </a:lnTo>
                    <a:lnTo>
                      <a:pt x="14" y="8"/>
                    </a:lnTo>
                    <a:lnTo>
                      <a:pt x="14" y="9"/>
                    </a:lnTo>
                    <a:lnTo>
                      <a:pt x="12" y="9"/>
                    </a:lnTo>
                    <a:lnTo>
                      <a:pt x="10" y="9"/>
                    </a:lnTo>
                    <a:lnTo>
                      <a:pt x="8" y="9"/>
                    </a:lnTo>
                    <a:lnTo>
                      <a:pt x="8" y="11"/>
                    </a:lnTo>
                    <a:lnTo>
                      <a:pt x="6" y="11"/>
                    </a:lnTo>
                    <a:lnTo>
                      <a:pt x="6" y="13"/>
                    </a:lnTo>
                    <a:lnTo>
                      <a:pt x="4" y="13"/>
                    </a:lnTo>
                    <a:lnTo>
                      <a:pt x="4" y="11"/>
                    </a:lnTo>
                    <a:lnTo>
                      <a:pt x="2" y="11"/>
                    </a:lnTo>
                    <a:lnTo>
                      <a:pt x="2" y="13"/>
                    </a:lnTo>
                    <a:lnTo>
                      <a:pt x="0" y="13"/>
                    </a:lnTo>
                    <a:lnTo>
                      <a:pt x="0" y="11"/>
                    </a:lnTo>
                    <a:lnTo>
                      <a:pt x="0" y="13"/>
                    </a:lnTo>
                    <a:lnTo>
                      <a:pt x="0" y="11"/>
                    </a:lnTo>
                    <a:lnTo>
                      <a:pt x="2" y="11"/>
                    </a:lnTo>
                    <a:lnTo>
                      <a:pt x="4" y="11"/>
                    </a:lnTo>
                    <a:lnTo>
                      <a:pt x="6" y="11"/>
                    </a:lnTo>
                    <a:lnTo>
                      <a:pt x="4" y="11"/>
                    </a:lnTo>
                    <a:lnTo>
                      <a:pt x="4" y="9"/>
                    </a:lnTo>
                    <a:lnTo>
                      <a:pt x="4" y="8"/>
                    </a:lnTo>
                    <a:lnTo>
                      <a:pt x="6" y="8"/>
                    </a:lnTo>
                    <a:lnTo>
                      <a:pt x="6" y="6"/>
                    </a:lnTo>
                    <a:lnTo>
                      <a:pt x="8" y="6"/>
                    </a:lnTo>
                    <a:lnTo>
                      <a:pt x="10" y="6"/>
                    </a:lnTo>
                    <a:lnTo>
                      <a:pt x="10" y="4"/>
                    </a:lnTo>
                    <a:lnTo>
                      <a:pt x="12" y="4"/>
                    </a:lnTo>
                    <a:lnTo>
                      <a:pt x="14" y="4"/>
                    </a:lnTo>
                    <a:lnTo>
                      <a:pt x="14" y="2"/>
                    </a:lnTo>
                    <a:lnTo>
                      <a:pt x="14" y="4"/>
                    </a:lnTo>
                    <a:lnTo>
                      <a:pt x="14" y="2"/>
                    </a:lnTo>
                    <a:lnTo>
                      <a:pt x="16" y="2"/>
                    </a:lnTo>
                    <a:lnTo>
                      <a:pt x="16" y="4"/>
                    </a:lnTo>
                    <a:lnTo>
                      <a:pt x="16" y="2"/>
                    </a:lnTo>
                    <a:lnTo>
                      <a:pt x="16" y="4"/>
                    </a:lnTo>
                    <a:lnTo>
                      <a:pt x="16" y="2"/>
                    </a:lnTo>
                    <a:lnTo>
                      <a:pt x="17" y="2"/>
                    </a:lnTo>
                    <a:lnTo>
                      <a:pt x="19" y="2"/>
                    </a:lnTo>
                    <a:lnTo>
                      <a:pt x="21" y="2"/>
                    </a:lnTo>
                    <a:lnTo>
                      <a:pt x="23" y="2"/>
                    </a:lnTo>
                    <a:lnTo>
                      <a:pt x="23" y="0"/>
                    </a:lnTo>
                    <a:lnTo>
                      <a:pt x="23" y="2"/>
                    </a:lnTo>
                    <a:lnTo>
                      <a:pt x="25" y="2"/>
                    </a:lnTo>
                    <a:lnTo>
                      <a:pt x="27" y="2"/>
                    </a:lnTo>
                    <a:lnTo>
                      <a:pt x="29" y="2"/>
                    </a:lnTo>
                    <a:lnTo>
                      <a:pt x="31" y="2"/>
                    </a:lnTo>
                    <a:lnTo>
                      <a:pt x="31" y="0"/>
                    </a:lnTo>
                    <a:lnTo>
                      <a:pt x="31" y="2"/>
                    </a:lnTo>
                    <a:lnTo>
                      <a:pt x="29" y="2"/>
                    </a:lnTo>
                    <a:lnTo>
                      <a:pt x="31" y="2"/>
                    </a:lnTo>
                    <a:close/>
                    <a:moveTo>
                      <a:pt x="35" y="0"/>
                    </a:moveTo>
                    <a:lnTo>
                      <a:pt x="35" y="2"/>
                    </a:lnTo>
                    <a:lnTo>
                      <a:pt x="35" y="0"/>
                    </a:lnTo>
                    <a:lnTo>
                      <a:pt x="33" y="2"/>
                    </a:lnTo>
                    <a:lnTo>
                      <a:pt x="33" y="0"/>
                    </a:lnTo>
                    <a:lnTo>
                      <a:pt x="35"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7" name="Freeform 1602"/>
              <p:cNvSpPr>
                <a:spLocks noEditPoints="1"/>
              </p:cNvSpPr>
              <p:nvPr/>
            </p:nvSpPr>
            <p:spPr bwMode="gray">
              <a:xfrm>
                <a:off x="5220479" y="2241554"/>
                <a:ext cx="42522" cy="35757"/>
              </a:xfrm>
              <a:custGeom>
                <a:avLst/>
                <a:gdLst>
                  <a:gd name="T0" fmla="*/ 13 w 44"/>
                  <a:gd name="T1" fmla="*/ 35 h 37"/>
                  <a:gd name="T2" fmla="*/ 7 w 44"/>
                  <a:gd name="T3" fmla="*/ 35 h 37"/>
                  <a:gd name="T4" fmla="*/ 6 w 44"/>
                  <a:gd name="T5" fmla="*/ 27 h 37"/>
                  <a:gd name="T6" fmla="*/ 6 w 44"/>
                  <a:gd name="T7" fmla="*/ 29 h 37"/>
                  <a:gd name="T8" fmla="*/ 7 w 44"/>
                  <a:gd name="T9" fmla="*/ 27 h 37"/>
                  <a:gd name="T10" fmla="*/ 42 w 44"/>
                  <a:gd name="T11" fmla="*/ 2 h 37"/>
                  <a:gd name="T12" fmla="*/ 42 w 44"/>
                  <a:gd name="T13" fmla="*/ 8 h 37"/>
                  <a:gd name="T14" fmla="*/ 44 w 44"/>
                  <a:gd name="T15" fmla="*/ 12 h 37"/>
                  <a:gd name="T16" fmla="*/ 44 w 44"/>
                  <a:gd name="T17" fmla="*/ 16 h 37"/>
                  <a:gd name="T18" fmla="*/ 42 w 44"/>
                  <a:gd name="T19" fmla="*/ 20 h 37"/>
                  <a:gd name="T20" fmla="*/ 40 w 44"/>
                  <a:gd name="T21" fmla="*/ 20 h 37"/>
                  <a:gd name="T22" fmla="*/ 36 w 44"/>
                  <a:gd name="T23" fmla="*/ 21 h 37"/>
                  <a:gd name="T24" fmla="*/ 35 w 44"/>
                  <a:gd name="T25" fmla="*/ 25 h 37"/>
                  <a:gd name="T26" fmla="*/ 29 w 44"/>
                  <a:gd name="T27" fmla="*/ 25 h 37"/>
                  <a:gd name="T28" fmla="*/ 29 w 44"/>
                  <a:gd name="T29" fmla="*/ 29 h 37"/>
                  <a:gd name="T30" fmla="*/ 33 w 44"/>
                  <a:gd name="T31" fmla="*/ 31 h 37"/>
                  <a:gd name="T32" fmla="*/ 29 w 44"/>
                  <a:gd name="T33" fmla="*/ 33 h 37"/>
                  <a:gd name="T34" fmla="*/ 25 w 44"/>
                  <a:gd name="T35" fmla="*/ 33 h 37"/>
                  <a:gd name="T36" fmla="*/ 23 w 44"/>
                  <a:gd name="T37" fmla="*/ 33 h 37"/>
                  <a:gd name="T38" fmla="*/ 19 w 44"/>
                  <a:gd name="T39" fmla="*/ 35 h 37"/>
                  <a:gd name="T40" fmla="*/ 17 w 44"/>
                  <a:gd name="T41" fmla="*/ 35 h 37"/>
                  <a:gd name="T42" fmla="*/ 15 w 44"/>
                  <a:gd name="T43" fmla="*/ 35 h 37"/>
                  <a:gd name="T44" fmla="*/ 13 w 44"/>
                  <a:gd name="T45" fmla="*/ 35 h 37"/>
                  <a:gd name="T46" fmla="*/ 11 w 44"/>
                  <a:gd name="T47" fmla="*/ 35 h 37"/>
                  <a:gd name="T48" fmla="*/ 11 w 44"/>
                  <a:gd name="T49" fmla="*/ 33 h 37"/>
                  <a:gd name="T50" fmla="*/ 9 w 44"/>
                  <a:gd name="T51" fmla="*/ 29 h 37"/>
                  <a:gd name="T52" fmla="*/ 9 w 44"/>
                  <a:gd name="T53" fmla="*/ 31 h 37"/>
                  <a:gd name="T54" fmla="*/ 7 w 44"/>
                  <a:gd name="T55" fmla="*/ 33 h 37"/>
                  <a:gd name="T56" fmla="*/ 7 w 44"/>
                  <a:gd name="T57" fmla="*/ 27 h 37"/>
                  <a:gd name="T58" fmla="*/ 6 w 44"/>
                  <a:gd name="T59" fmla="*/ 25 h 37"/>
                  <a:gd name="T60" fmla="*/ 7 w 44"/>
                  <a:gd name="T61" fmla="*/ 25 h 37"/>
                  <a:gd name="T62" fmla="*/ 6 w 44"/>
                  <a:gd name="T63" fmla="*/ 25 h 37"/>
                  <a:gd name="T64" fmla="*/ 6 w 44"/>
                  <a:gd name="T65" fmla="*/ 23 h 37"/>
                  <a:gd name="T66" fmla="*/ 4 w 44"/>
                  <a:gd name="T67" fmla="*/ 20 h 37"/>
                  <a:gd name="T68" fmla="*/ 2 w 44"/>
                  <a:gd name="T69" fmla="*/ 16 h 37"/>
                  <a:gd name="T70" fmla="*/ 0 w 44"/>
                  <a:gd name="T71" fmla="*/ 10 h 37"/>
                  <a:gd name="T72" fmla="*/ 2 w 44"/>
                  <a:gd name="T73" fmla="*/ 10 h 37"/>
                  <a:gd name="T74" fmla="*/ 4 w 44"/>
                  <a:gd name="T75" fmla="*/ 6 h 37"/>
                  <a:gd name="T76" fmla="*/ 7 w 44"/>
                  <a:gd name="T77" fmla="*/ 4 h 37"/>
                  <a:gd name="T78" fmla="*/ 11 w 44"/>
                  <a:gd name="T79" fmla="*/ 2 h 37"/>
                  <a:gd name="T80" fmla="*/ 17 w 44"/>
                  <a:gd name="T81" fmla="*/ 2 h 37"/>
                  <a:gd name="T82" fmla="*/ 23 w 44"/>
                  <a:gd name="T83" fmla="*/ 2 h 37"/>
                  <a:gd name="T84" fmla="*/ 25 w 44"/>
                  <a:gd name="T85" fmla="*/ 2 h 37"/>
                  <a:gd name="T86" fmla="*/ 27 w 44"/>
                  <a:gd name="T87" fmla="*/ 6 h 37"/>
                  <a:gd name="T88" fmla="*/ 29 w 44"/>
                  <a:gd name="T89" fmla="*/ 4 h 37"/>
                  <a:gd name="T90" fmla="*/ 33 w 44"/>
                  <a:gd name="T91" fmla="*/ 6 h 37"/>
                  <a:gd name="T92" fmla="*/ 31 w 44"/>
                  <a:gd name="T93" fmla="*/ 2 h 37"/>
                  <a:gd name="T94" fmla="*/ 35 w 44"/>
                  <a:gd name="T95" fmla="*/ 0 h 37"/>
                  <a:gd name="T96" fmla="*/ 38 w 44"/>
                  <a:gd name="T97" fmla="*/ 4 h 37"/>
                  <a:gd name="T98" fmla="*/ 42 w 44"/>
                  <a:gd name="T99" fmla="*/ 0 h 37"/>
                  <a:gd name="T100" fmla="*/ 44 w 44"/>
                  <a:gd name="T10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7">
                    <a:moveTo>
                      <a:pt x="13" y="35"/>
                    </a:moveTo>
                    <a:lnTo>
                      <a:pt x="11" y="35"/>
                    </a:lnTo>
                    <a:lnTo>
                      <a:pt x="13" y="35"/>
                    </a:lnTo>
                    <a:close/>
                    <a:moveTo>
                      <a:pt x="9" y="33"/>
                    </a:moveTo>
                    <a:lnTo>
                      <a:pt x="9" y="35"/>
                    </a:lnTo>
                    <a:lnTo>
                      <a:pt x="7" y="35"/>
                    </a:lnTo>
                    <a:lnTo>
                      <a:pt x="7" y="33"/>
                    </a:lnTo>
                    <a:lnTo>
                      <a:pt x="9" y="33"/>
                    </a:lnTo>
                    <a:close/>
                    <a:moveTo>
                      <a:pt x="6" y="27"/>
                    </a:moveTo>
                    <a:lnTo>
                      <a:pt x="6" y="29"/>
                    </a:lnTo>
                    <a:lnTo>
                      <a:pt x="7" y="29"/>
                    </a:lnTo>
                    <a:lnTo>
                      <a:pt x="6" y="29"/>
                    </a:lnTo>
                    <a:lnTo>
                      <a:pt x="6" y="27"/>
                    </a:lnTo>
                    <a:close/>
                    <a:moveTo>
                      <a:pt x="6" y="27"/>
                    </a:moveTo>
                    <a:lnTo>
                      <a:pt x="7" y="27"/>
                    </a:lnTo>
                    <a:lnTo>
                      <a:pt x="6" y="27"/>
                    </a:lnTo>
                    <a:close/>
                    <a:moveTo>
                      <a:pt x="44" y="2"/>
                    </a:moveTo>
                    <a:lnTo>
                      <a:pt x="42" y="2"/>
                    </a:lnTo>
                    <a:lnTo>
                      <a:pt x="42" y="4"/>
                    </a:lnTo>
                    <a:lnTo>
                      <a:pt x="42" y="6"/>
                    </a:lnTo>
                    <a:lnTo>
                      <a:pt x="42" y="8"/>
                    </a:lnTo>
                    <a:lnTo>
                      <a:pt x="44" y="8"/>
                    </a:lnTo>
                    <a:lnTo>
                      <a:pt x="44" y="10"/>
                    </a:lnTo>
                    <a:lnTo>
                      <a:pt x="44" y="12"/>
                    </a:lnTo>
                    <a:lnTo>
                      <a:pt x="42" y="14"/>
                    </a:lnTo>
                    <a:lnTo>
                      <a:pt x="42" y="16"/>
                    </a:lnTo>
                    <a:lnTo>
                      <a:pt x="44" y="16"/>
                    </a:lnTo>
                    <a:lnTo>
                      <a:pt x="44" y="18"/>
                    </a:lnTo>
                    <a:lnTo>
                      <a:pt x="44" y="20"/>
                    </a:lnTo>
                    <a:lnTo>
                      <a:pt x="42" y="20"/>
                    </a:lnTo>
                    <a:lnTo>
                      <a:pt x="42" y="21"/>
                    </a:lnTo>
                    <a:lnTo>
                      <a:pt x="42" y="20"/>
                    </a:lnTo>
                    <a:lnTo>
                      <a:pt x="40" y="20"/>
                    </a:lnTo>
                    <a:lnTo>
                      <a:pt x="40" y="21"/>
                    </a:lnTo>
                    <a:lnTo>
                      <a:pt x="38" y="21"/>
                    </a:lnTo>
                    <a:lnTo>
                      <a:pt x="36" y="21"/>
                    </a:lnTo>
                    <a:lnTo>
                      <a:pt x="36" y="23"/>
                    </a:lnTo>
                    <a:lnTo>
                      <a:pt x="35" y="23"/>
                    </a:lnTo>
                    <a:lnTo>
                      <a:pt x="35" y="25"/>
                    </a:lnTo>
                    <a:lnTo>
                      <a:pt x="33" y="25"/>
                    </a:lnTo>
                    <a:lnTo>
                      <a:pt x="31" y="25"/>
                    </a:lnTo>
                    <a:lnTo>
                      <a:pt x="29" y="25"/>
                    </a:lnTo>
                    <a:lnTo>
                      <a:pt x="29" y="27"/>
                    </a:lnTo>
                    <a:lnTo>
                      <a:pt x="31" y="27"/>
                    </a:lnTo>
                    <a:lnTo>
                      <a:pt x="29" y="29"/>
                    </a:lnTo>
                    <a:lnTo>
                      <a:pt x="31" y="29"/>
                    </a:lnTo>
                    <a:lnTo>
                      <a:pt x="31" y="31"/>
                    </a:lnTo>
                    <a:lnTo>
                      <a:pt x="33" y="31"/>
                    </a:lnTo>
                    <a:lnTo>
                      <a:pt x="33" y="33"/>
                    </a:lnTo>
                    <a:lnTo>
                      <a:pt x="31" y="33"/>
                    </a:lnTo>
                    <a:lnTo>
                      <a:pt x="29" y="33"/>
                    </a:lnTo>
                    <a:lnTo>
                      <a:pt x="29" y="31"/>
                    </a:lnTo>
                    <a:lnTo>
                      <a:pt x="27" y="31"/>
                    </a:lnTo>
                    <a:lnTo>
                      <a:pt x="25" y="33"/>
                    </a:lnTo>
                    <a:lnTo>
                      <a:pt x="23" y="33"/>
                    </a:lnTo>
                    <a:lnTo>
                      <a:pt x="23" y="31"/>
                    </a:lnTo>
                    <a:lnTo>
                      <a:pt x="23" y="33"/>
                    </a:lnTo>
                    <a:lnTo>
                      <a:pt x="23" y="35"/>
                    </a:lnTo>
                    <a:lnTo>
                      <a:pt x="21" y="35"/>
                    </a:lnTo>
                    <a:lnTo>
                      <a:pt x="19" y="35"/>
                    </a:lnTo>
                    <a:lnTo>
                      <a:pt x="19" y="37"/>
                    </a:lnTo>
                    <a:lnTo>
                      <a:pt x="17" y="37"/>
                    </a:lnTo>
                    <a:lnTo>
                      <a:pt x="17" y="35"/>
                    </a:lnTo>
                    <a:lnTo>
                      <a:pt x="17" y="37"/>
                    </a:lnTo>
                    <a:lnTo>
                      <a:pt x="17" y="35"/>
                    </a:lnTo>
                    <a:lnTo>
                      <a:pt x="15" y="35"/>
                    </a:lnTo>
                    <a:lnTo>
                      <a:pt x="13" y="35"/>
                    </a:lnTo>
                    <a:lnTo>
                      <a:pt x="13" y="33"/>
                    </a:lnTo>
                    <a:lnTo>
                      <a:pt x="13" y="35"/>
                    </a:lnTo>
                    <a:lnTo>
                      <a:pt x="11" y="35"/>
                    </a:lnTo>
                    <a:lnTo>
                      <a:pt x="13" y="35"/>
                    </a:lnTo>
                    <a:lnTo>
                      <a:pt x="11" y="35"/>
                    </a:lnTo>
                    <a:lnTo>
                      <a:pt x="9" y="35"/>
                    </a:lnTo>
                    <a:lnTo>
                      <a:pt x="11" y="35"/>
                    </a:lnTo>
                    <a:lnTo>
                      <a:pt x="11" y="33"/>
                    </a:lnTo>
                    <a:lnTo>
                      <a:pt x="11" y="31"/>
                    </a:lnTo>
                    <a:lnTo>
                      <a:pt x="11" y="29"/>
                    </a:lnTo>
                    <a:lnTo>
                      <a:pt x="9" y="29"/>
                    </a:lnTo>
                    <a:lnTo>
                      <a:pt x="9" y="31"/>
                    </a:lnTo>
                    <a:lnTo>
                      <a:pt x="9" y="29"/>
                    </a:lnTo>
                    <a:lnTo>
                      <a:pt x="9" y="31"/>
                    </a:lnTo>
                    <a:lnTo>
                      <a:pt x="9" y="33"/>
                    </a:lnTo>
                    <a:lnTo>
                      <a:pt x="9" y="31"/>
                    </a:lnTo>
                    <a:lnTo>
                      <a:pt x="7" y="33"/>
                    </a:lnTo>
                    <a:lnTo>
                      <a:pt x="7" y="31"/>
                    </a:lnTo>
                    <a:lnTo>
                      <a:pt x="7" y="29"/>
                    </a:lnTo>
                    <a:lnTo>
                      <a:pt x="7" y="27"/>
                    </a:lnTo>
                    <a:lnTo>
                      <a:pt x="6" y="25"/>
                    </a:lnTo>
                    <a:lnTo>
                      <a:pt x="6" y="27"/>
                    </a:lnTo>
                    <a:lnTo>
                      <a:pt x="6" y="25"/>
                    </a:lnTo>
                    <a:lnTo>
                      <a:pt x="7" y="25"/>
                    </a:lnTo>
                    <a:lnTo>
                      <a:pt x="6" y="25"/>
                    </a:lnTo>
                    <a:lnTo>
                      <a:pt x="7" y="25"/>
                    </a:lnTo>
                    <a:lnTo>
                      <a:pt x="6" y="25"/>
                    </a:lnTo>
                    <a:lnTo>
                      <a:pt x="6" y="23"/>
                    </a:lnTo>
                    <a:lnTo>
                      <a:pt x="6" y="25"/>
                    </a:lnTo>
                    <a:lnTo>
                      <a:pt x="6" y="27"/>
                    </a:lnTo>
                    <a:lnTo>
                      <a:pt x="6" y="25"/>
                    </a:lnTo>
                    <a:lnTo>
                      <a:pt x="6" y="23"/>
                    </a:lnTo>
                    <a:lnTo>
                      <a:pt x="4" y="23"/>
                    </a:lnTo>
                    <a:lnTo>
                      <a:pt x="4" y="21"/>
                    </a:lnTo>
                    <a:lnTo>
                      <a:pt x="4" y="20"/>
                    </a:lnTo>
                    <a:lnTo>
                      <a:pt x="4" y="18"/>
                    </a:lnTo>
                    <a:lnTo>
                      <a:pt x="2" y="18"/>
                    </a:lnTo>
                    <a:lnTo>
                      <a:pt x="2" y="16"/>
                    </a:lnTo>
                    <a:lnTo>
                      <a:pt x="2" y="14"/>
                    </a:lnTo>
                    <a:lnTo>
                      <a:pt x="0" y="12"/>
                    </a:lnTo>
                    <a:lnTo>
                      <a:pt x="0" y="10"/>
                    </a:lnTo>
                    <a:lnTo>
                      <a:pt x="2" y="10"/>
                    </a:lnTo>
                    <a:lnTo>
                      <a:pt x="4" y="10"/>
                    </a:lnTo>
                    <a:lnTo>
                      <a:pt x="2" y="10"/>
                    </a:lnTo>
                    <a:lnTo>
                      <a:pt x="2" y="8"/>
                    </a:lnTo>
                    <a:lnTo>
                      <a:pt x="4" y="8"/>
                    </a:lnTo>
                    <a:lnTo>
                      <a:pt x="4" y="6"/>
                    </a:lnTo>
                    <a:lnTo>
                      <a:pt x="6" y="6"/>
                    </a:lnTo>
                    <a:lnTo>
                      <a:pt x="6" y="4"/>
                    </a:lnTo>
                    <a:lnTo>
                      <a:pt x="7" y="4"/>
                    </a:lnTo>
                    <a:lnTo>
                      <a:pt x="7" y="2"/>
                    </a:lnTo>
                    <a:lnTo>
                      <a:pt x="9" y="2"/>
                    </a:lnTo>
                    <a:lnTo>
                      <a:pt x="11" y="2"/>
                    </a:lnTo>
                    <a:lnTo>
                      <a:pt x="13" y="2"/>
                    </a:lnTo>
                    <a:lnTo>
                      <a:pt x="15" y="2"/>
                    </a:lnTo>
                    <a:lnTo>
                      <a:pt x="17" y="2"/>
                    </a:lnTo>
                    <a:lnTo>
                      <a:pt x="19" y="2"/>
                    </a:lnTo>
                    <a:lnTo>
                      <a:pt x="21" y="2"/>
                    </a:lnTo>
                    <a:lnTo>
                      <a:pt x="23" y="2"/>
                    </a:lnTo>
                    <a:lnTo>
                      <a:pt x="23" y="4"/>
                    </a:lnTo>
                    <a:lnTo>
                      <a:pt x="25" y="4"/>
                    </a:lnTo>
                    <a:lnTo>
                      <a:pt x="25" y="2"/>
                    </a:lnTo>
                    <a:lnTo>
                      <a:pt x="25" y="4"/>
                    </a:lnTo>
                    <a:lnTo>
                      <a:pt x="25" y="6"/>
                    </a:lnTo>
                    <a:lnTo>
                      <a:pt x="27" y="6"/>
                    </a:lnTo>
                    <a:lnTo>
                      <a:pt x="27" y="4"/>
                    </a:lnTo>
                    <a:lnTo>
                      <a:pt x="27" y="6"/>
                    </a:lnTo>
                    <a:lnTo>
                      <a:pt x="29" y="4"/>
                    </a:lnTo>
                    <a:lnTo>
                      <a:pt x="29" y="6"/>
                    </a:lnTo>
                    <a:lnTo>
                      <a:pt x="31" y="6"/>
                    </a:lnTo>
                    <a:lnTo>
                      <a:pt x="33" y="6"/>
                    </a:lnTo>
                    <a:lnTo>
                      <a:pt x="33" y="4"/>
                    </a:lnTo>
                    <a:lnTo>
                      <a:pt x="31" y="4"/>
                    </a:lnTo>
                    <a:lnTo>
                      <a:pt x="31" y="2"/>
                    </a:lnTo>
                    <a:lnTo>
                      <a:pt x="33" y="2"/>
                    </a:lnTo>
                    <a:lnTo>
                      <a:pt x="35" y="2"/>
                    </a:lnTo>
                    <a:lnTo>
                      <a:pt x="35" y="0"/>
                    </a:lnTo>
                    <a:lnTo>
                      <a:pt x="35" y="2"/>
                    </a:lnTo>
                    <a:lnTo>
                      <a:pt x="36" y="2"/>
                    </a:lnTo>
                    <a:lnTo>
                      <a:pt x="38" y="4"/>
                    </a:lnTo>
                    <a:lnTo>
                      <a:pt x="38" y="2"/>
                    </a:lnTo>
                    <a:lnTo>
                      <a:pt x="40" y="2"/>
                    </a:lnTo>
                    <a:lnTo>
                      <a:pt x="42" y="0"/>
                    </a:lnTo>
                    <a:lnTo>
                      <a:pt x="42" y="2"/>
                    </a:lnTo>
                    <a:lnTo>
                      <a:pt x="42" y="0"/>
                    </a:lnTo>
                    <a:lnTo>
                      <a:pt x="44" y="0"/>
                    </a:lnTo>
                    <a:lnTo>
                      <a:pt x="44"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8" name="Freeform 1603"/>
              <p:cNvSpPr>
                <a:spLocks/>
              </p:cNvSpPr>
              <p:nvPr/>
            </p:nvSpPr>
            <p:spPr bwMode="gray">
              <a:xfrm>
                <a:off x="4366180" y="1839531"/>
                <a:ext cx="3866" cy="5798"/>
              </a:xfrm>
              <a:custGeom>
                <a:avLst/>
                <a:gdLst>
                  <a:gd name="T0" fmla="*/ 2 w 4"/>
                  <a:gd name="T1" fmla="*/ 6 h 6"/>
                  <a:gd name="T2" fmla="*/ 2 w 4"/>
                  <a:gd name="T3" fmla="*/ 6 h 6"/>
                  <a:gd name="T4" fmla="*/ 2 w 4"/>
                  <a:gd name="T5" fmla="*/ 6 h 6"/>
                  <a:gd name="T6" fmla="*/ 2 w 4"/>
                  <a:gd name="T7" fmla="*/ 6 h 6"/>
                  <a:gd name="T8" fmla="*/ 0 w 4"/>
                  <a:gd name="T9" fmla="*/ 6 h 6"/>
                  <a:gd name="T10" fmla="*/ 0 w 4"/>
                  <a:gd name="T11" fmla="*/ 6 h 6"/>
                  <a:gd name="T12" fmla="*/ 0 w 4"/>
                  <a:gd name="T13" fmla="*/ 6 h 6"/>
                  <a:gd name="T14" fmla="*/ 0 w 4"/>
                  <a:gd name="T15" fmla="*/ 6 h 6"/>
                  <a:gd name="T16" fmla="*/ 0 w 4"/>
                  <a:gd name="T17" fmla="*/ 6 h 6"/>
                  <a:gd name="T18" fmla="*/ 0 w 4"/>
                  <a:gd name="T19" fmla="*/ 6 h 6"/>
                  <a:gd name="T20" fmla="*/ 0 w 4"/>
                  <a:gd name="T21" fmla="*/ 4 h 6"/>
                  <a:gd name="T22" fmla="*/ 0 w 4"/>
                  <a:gd name="T23" fmla="*/ 4 h 6"/>
                  <a:gd name="T24" fmla="*/ 0 w 4"/>
                  <a:gd name="T25" fmla="*/ 4 h 6"/>
                  <a:gd name="T26" fmla="*/ 0 w 4"/>
                  <a:gd name="T27" fmla="*/ 4 h 6"/>
                  <a:gd name="T28" fmla="*/ 2 w 4"/>
                  <a:gd name="T29" fmla="*/ 4 h 6"/>
                  <a:gd name="T30" fmla="*/ 2 w 4"/>
                  <a:gd name="T31" fmla="*/ 2 h 6"/>
                  <a:gd name="T32" fmla="*/ 2 w 4"/>
                  <a:gd name="T33" fmla="*/ 2 h 6"/>
                  <a:gd name="T34" fmla="*/ 2 w 4"/>
                  <a:gd name="T35" fmla="*/ 2 h 6"/>
                  <a:gd name="T36" fmla="*/ 4 w 4"/>
                  <a:gd name="T37" fmla="*/ 0 h 6"/>
                  <a:gd name="T38" fmla="*/ 4 w 4"/>
                  <a:gd name="T39" fmla="*/ 0 h 6"/>
                  <a:gd name="T40" fmla="*/ 4 w 4"/>
                  <a:gd name="T41" fmla="*/ 0 h 6"/>
                  <a:gd name="T42" fmla="*/ 4 w 4"/>
                  <a:gd name="T43" fmla="*/ 2 h 6"/>
                  <a:gd name="T44" fmla="*/ 4 w 4"/>
                  <a:gd name="T45" fmla="*/ 2 h 6"/>
                  <a:gd name="T46" fmla="*/ 4 w 4"/>
                  <a:gd name="T47" fmla="*/ 2 h 6"/>
                  <a:gd name="T48" fmla="*/ 4 w 4"/>
                  <a:gd name="T49" fmla="*/ 2 h 6"/>
                  <a:gd name="T50" fmla="*/ 4 w 4"/>
                  <a:gd name="T51" fmla="*/ 2 h 6"/>
                  <a:gd name="T52" fmla="*/ 4 w 4"/>
                  <a:gd name="T53" fmla="*/ 2 h 6"/>
                  <a:gd name="T54" fmla="*/ 4 w 4"/>
                  <a:gd name="T55" fmla="*/ 2 h 6"/>
                  <a:gd name="T56" fmla="*/ 4 w 4"/>
                  <a:gd name="T57" fmla="*/ 4 h 6"/>
                  <a:gd name="T58" fmla="*/ 4 w 4"/>
                  <a:gd name="T59" fmla="*/ 4 h 6"/>
                  <a:gd name="T60" fmla="*/ 4 w 4"/>
                  <a:gd name="T61" fmla="*/ 4 h 6"/>
                  <a:gd name="T62" fmla="*/ 4 w 4"/>
                  <a:gd name="T63" fmla="*/ 4 h 6"/>
                  <a:gd name="T64" fmla="*/ 2 w 4"/>
                  <a:gd name="T65" fmla="*/ 4 h 6"/>
                  <a:gd name="T66" fmla="*/ 2 w 4"/>
                  <a:gd name="T67" fmla="*/ 4 h 6"/>
                  <a:gd name="T68" fmla="*/ 2 w 4"/>
                  <a:gd name="T69" fmla="*/ 6 h 6"/>
                  <a:gd name="T70" fmla="*/ 2 w 4"/>
                  <a:gd name="T7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 h="6">
                    <a:moveTo>
                      <a:pt x="2" y="6"/>
                    </a:moveTo>
                    <a:lnTo>
                      <a:pt x="2" y="6"/>
                    </a:lnTo>
                    <a:lnTo>
                      <a:pt x="2" y="6"/>
                    </a:lnTo>
                    <a:lnTo>
                      <a:pt x="2" y="6"/>
                    </a:lnTo>
                    <a:lnTo>
                      <a:pt x="2" y="6"/>
                    </a:lnTo>
                    <a:lnTo>
                      <a:pt x="2" y="6"/>
                    </a:lnTo>
                    <a:lnTo>
                      <a:pt x="2" y="6"/>
                    </a:lnTo>
                    <a:lnTo>
                      <a:pt x="2"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4"/>
                    </a:lnTo>
                    <a:lnTo>
                      <a:pt x="0" y="4"/>
                    </a:lnTo>
                    <a:lnTo>
                      <a:pt x="0" y="4"/>
                    </a:lnTo>
                    <a:lnTo>
                      <a:pt x="0" y="4"/>
                    </a:lnTo>
                    <a:lnTo>
                      <a:pt x="0" y="4"/>
                    </a:lnTo>
                    <a:lnTo>
                      <a:pt x="0" y="4"/>
                    </a:lnTo>
                    <a:lnTo>
                      <a:pt x="0" y="4"/>
                    </a:lnTo>
                    <a:lnTo>
                      <a:pt x="0" y="4"/>
                    </a:lnTo>
                    <a:lnTo>
                      <a:pt x="0" y="4"/>
                    </a:lnTo>
                    <a:lnTo>
                      <a:pt x="2" y="4"/>
                    </a:lnTo>
                    <a:lnTo>
                      <a:pt x="2" y="4"/>
                    </a:lnTo>
                    <a:lnTo>
                      <a:pt x="2" y="2"/>
                    </a:lnTo>
                    <a:lnTo>
                      <a:pt x="2" y="2"/>
                    </a:lnTo>
                    <a:lnTo>
                      <a:pt x="2" y="2"/>
                    </a:lnTo>
                    <a:lnTo>
                      <a:pt x="2" y="2"/>
                    </a:lnTo>
                    <a:lnTo>
                      <a:pt x="2" y="2"/>
                    </a:lnTo>
                    <a:lnTo>
                      <a:pt x="4" y="0"/>
                    </a:lnTo>
                    <a:lnTo>
                      <a:pt x="4" y="0"/>
                    </a:lnTo>
                    <a:lnTo>
                      <a:pt x="4" y="0"/>
                    </a:lnTo>
                    <a:lnTo>
                      <a:pt x="4" y="0"/>
                    </a:lnTo>
                    <a:lnTo>
                      <a:pt x="4" y="0"/>
                    </a:lnTo>
                    <a:lnTo>
                      <a:pt x="4" y="0"/>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4"/>
                    </a:lnTo>
                    <a:lnTo>
                      <a:pt x="4" y="4"/>
                    </a:lnTo>
                    <a:lnTo>
                      <a:pt x="4" y="4"/>
                    </a:lnTo>
                    <a:lnTo>
                      <a:pt x="4" y="4"/>
                    </a:lnTo>
                    <a:lnTo>
                      <a:pt x="4" y="4"/>
                    </a:lnTo>
                    <a:lnTo>
                      <a:pt x="4" y="4"/>
                    </a:lnTo>
                    <a:lnTo>
                      <a:pt x="4" y="4"/>
                    </a:lnTo>
                    <a:lnTo>
                      <a:pt x="4" y="4"/>
                    </a:lnTo>
                    <a:lnTo>
                      <a:pt x="2" y="4"/>
                    </a:lnTo>
                    <a:lnTo>
                      <a:pt x="2" y="4"/>
                    </a:lnTo>
                    <a:lnTo>
                      <a:pt x="2" y="4"/>
                    </a:lnTo>
                    <a:lnTo>
                      <a:pt x="2" y="6"/>
                    </a:lnTo>
                    <a:lnTo>
                      <a:pt x="2" y="6"/>
                    </a:lnTo>
                    <a:lnTo>
                      <a:pt x="2" y="6"/>
                    </a:lnTo>
                    <a:lnTo>
                      <a:pt x="2" y="6"/>
                    </a:lnTo>
                    <a:lnTo>
                      <a:pt x="2" y="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9" name="Freeform 1604"/>
              <p:cNvSpPr>
                <a:spLocks noEditPoints="1"/>
              </p:cNvSpPr>
              <p:nvPr/>
            </p:nvSpPr>
            <p:spPr bwMode="gray">
              <a:xfrm>
                <a:off x="3040278" y="2449330"/>
                <a:ext cx="22227" cy="28026"/>
              </a:xfrm>
              <a:custGeom>
                <a:avLst/>
                <a:gdLst>
                  <a:gd name="T0" fmla="*/ 23 w 23"/>
                  <a:gd name="T1" fmla="*/ 29 h 29"/>
                  <a:gd name="T2" fmla="*/ 23 w 23"/>
                  <a:gd name="T3" fmla="*/ 29 h 29"/>
                  <a:gd name="T4" fmla="*/ 23 w 23"/>
                  <a:gd name="T5" fmla="*/ 29 h 29"/>
                  <a:gd name="T6" fmla="*/ 23 w 23"/>
                  <a:gd name="T7" fmla="*/ 29 h 29"/>
                  <a:gd name="T8" fmla="*/ 23 w 23"/>
                  <a:gd name="T9" fmla="*/ 29 h 29"/>
                  <a:gd name="T10" fmla="*/ 4 w 23"/>
                  <a:gd name="T11" fmla="*/ 27 h 29"/>
                  <a:gd name="T12" fmla="*/ 4 w 23"/>
                  <a:gd name="T13" fmla="*/ 27 h 29"/>
                  <a:gd name="T14" fmla="*/ 4 w 23"/>
                  <a:gd name="T15" fmla="*/ 27 h 29"/>
                  <a:gd name="T16" fmla="*/ 4 w 23"/>
                  <a:gd name="T17" fmla="*/ 27 h 29"/>
                  <a:gd name="T18" fmla="*/ 4 w 23"/>
                  <a:gd name="T19" fmla="*/ 27 h 29"/>
                  <a:gd name="T20" fmla="*/ 4 w 23"/>
                  <a:gd name="T21" fmla="*/ 27 h 29"/>
                  <a:gd name="T22" fmla="*/ 4 w 23"/>
                  <a:gd name="T23" fmla="*/ 27 h 29"/>
                  <a:gd name="T24" fmla="*/ 4 w 23"/>
                  <a:gd name="T25" fmla="*/ 27 h 29"/>
                  <a:gd name="T26" fmla="*/ 4 w 23"/>
                  <a:gd name="T27" fmla="*/ 27 h 29"/>
                  <a:gd name="T28" fmla="*/ 4 w 23"/>
                  <a:gd name="T29" fmla="*/ 27 h 29"/>
                  <a:gd name="T30" fmla="*/ 2 w 23"/>
                  <a:gd name="T31" fmla="*/ 27 h 29"/>
                  <a:gd name="T32" fmla="*/ 2 w 23"/>
                  <a:gd name="T33" fmla="*/ 27 h 29"/>
                  <a:gd name="T34" fmla="*/ 2 w 23"/>
                  <a:gd name="T35" fmla="*/ 27 h 29"/>
                  <a:gd name="T36" fmla="*/ 2 w 23"/>
                  <a:gd name="T37" fmla="*/ 27 h 29"/>
                  <a:gd name="T38" fmla="*/ 2 w 23"/>
                  <a:gd name="T39" fmla="*/ 27 h 29"/>
                  <a:gd name="T40" fmla="*/ 2 w 23"/>
                  <a:gd name="T41" fmla="*/ 27 h 29"/>
                  <a:gd name="T42" fmla="*/ 2 w 23"/>
                  <a:gd name="T43" fmla="*/ 27 h 29"/>
                  <a:gd name="T44" fmla="*/ 2 w 23"/>
                  <a:gd name="T45" fmla="*/ 27 h 29"/>
                  <a:gd name="T46" fmla="*/ 4 w 23"/>
                  <a:gd name="T47" fmla="*/ 27 h 29"/>
                  <a:gd name="T48" fmla="*/ 4 w 23"/>
                  <a:gd name="T49" fmla="*/ 27 h 29"/>
                  <a:gd name="T50" fmla="*/ 4 w 23"/>
                  <a:gd name="T51" fmla="*/ 27 h 29"/>
                  <a:gd name="T52" fmla="*/ 4 w 23"/>
                  <a:gd name="T53" fmla="*/ 27 h 29"/>
                  <a:gd name="T54" fmla="*/ 13 w 23"/>
                  <a:gd name="T55" fmla="*/ 27 h 29"/>
                  <a:gd name="T56" fmla="*/ 13 w 23"/>
                  <a:gd name="T57" fmla="*/ 27 h 29"/>
                  <a:gd name="T58" fmla="*/ 13 w 23"/>
                  <a:gd name="T59" fmla="*/ 27 h 29"/>
                  <a:gd name="T60" fmla="*/ 13 w 23"/>
                  <a:gd name="T61" fmla="*/ 27 h 29"/>
                  <a:gd name="T62" fmla="*/ 13 w 23"/>
                  <a:gd name="T63" fmla="*/ 27 h 29"/>
                  <a:gd name="T64" fmla="*/ 13 w 23"/>
                  <a:gd name="T65" fmla="*/ 27 h 29"/>
                  <a:gd name="T66" fmla="*/ 13 w 23"/>
                  <a:gd name="T67" fmla="*/ 27 h 29"/>
                  <a:gd name="T68" fmla="*/ 13 w 23"/>
                  <a:gd name="T69" fmla="*/ 27 h 29"/>
                  <a:gd name="T70" fmla="*/ 13 w 23"/>
                  <a:gd name="T71" fmla="*/ 27 h 29"/>
                  <a:gd name="T72" fmla="*/ 13 w 23"/>
                  <a:gd name="T73" fmla="*/ 27 h 29"/>
                  <a:gd name="T74" fmla="*/ 13 w 23"/>
                  <a:gd name="T75" fmla="*/ 27 h 29"/>
                  <a:gd name="T76" fmla="*/ 13 w 23"/>
                  <a:gd name="T77" fmla="*/ 27 h 29"/>
                  <a:gd name="T78" fmla="*/ 13 w 23"/>
                  <a:gd name="T79" fmla="*/ 27 h 29"/>
                  <a:gd name="T80" fmla="*/ 13 w 23"/>
                  <a:gd name="T81" fmla="*/ 27 h 29"/>
                  <a:gd name="T82" fmla="*/ 13 w 23"/>
                  <a:gd name="T83" fmla="*/ 27 h 29"/>
                  <a:gd name="T84" fmla="*/ 13 w 23"/>
                  <a:gd name="T85" fmla="*/ 27 h 29"/>
                  <a:gd name="T86" fmla="*/ 13 w 23"/>
                  <a:gd name="T87" fmla="*/ 27 h 29"/>
                  <a:gd name="T88" fmla="*/ 13 w 23"/>
                  <a:gd name="T89" fmla="*/ 27 h 29"/>
                  <a:gd name="T90" fmla="*/ 13 w 23"/>
                  <a:gd name="T91" fmla="*/ 27 h 29"/>
                  <a:gd name="T92" fmla="*/ 13 w 23"/>
                  <a:gd name="T93" fmla="*/ 27 h 29"/>
                  <a:gd name="T94" fmla="*/ 11 w 23"/>
                  <a:gd name="T95" fmla="*/ 27 h 29"/>
                  <a:gd name="T96" fmla="*/ 11 w 23"/>
                  <a:gd name="T97" fmla="*/ 27 h 29"/>
                  <a:gd name="T98" fmla="*/ 11 w 23"/>
                  <a:gd name="T99" fmla="*/ 27 h 29"/>
                  <a:gd name="T100" fmla="*/ 11 w 23"/>
                  <a:gd name="T101" fmla="*/ 27 h 29"/>
                  <a:gd name="T102" fmla="*/ 11 w 23"/>
                  <a:gd name="T103" fmla="*/ 27 h 29"/>
                  <a:gd name="T104" fmla="*/ 11 w 23"/>
                  <a:gd name="T105" fmla="*/ 25 h 29"/>
                  <a:gd name="T106" fmla="*/ 11 w 23"/>
                  <a:gd name="T107" fmla="*/ 25 h 29"/>
                  <a:gd name="T108" fmla="*/ 11 w 23"/>
                  <a:gd name="T109" fmla="*/ 27 h 29"/>
                  <a:gd name="T110" fmla="*/ 11 w 23"/>
                  <a:gd name="T111" fmla="*/ 27 h 29"/>
                  <a:gd name="T112" fmla="*/ 0 w 23"/>
                  <a:gd name="T113" fmla="*/ 0 h 29"/>
                  <a:gd name="T114" fmla="*/ 0 w 23"/>
                  <a:gd name="T115" fmla="*/ 0 h 29"/>
                  <a:gd name="T116" fmla="*/ 0 w 23"/>
                  <a:gd name="T117" fmla="*/ 0 h 29"/>
                  <a:gd name="T118" fmla="*/ 0 w 23"/>
                  <a:gd name="T119" fmla="*/ 0 h 29"/>
                  <a:gd name="T120" fmla="*/ 0 w 23"/>
                  <a:gd name="T121" fmla="*/ 0 h 29"/>
                  <a:gd name="T122" fmla="*/ 0 w 23"/>
                  <a:gd name="T1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29">
                    <a:moveTo>
                      <a:pt x="23" y="29"/>
                    </a:moveTo>
                    <a:lnTo>
                      <a:pt x="23" y="29"/>
                    </a:lnTo>
                    <a:lnTo>
                      <a:pt x="23" y="29"/>
                    </a:lnTo>
                    <a:lnTo>
                      <a:pt x="23" y="29"/>
                    </a:lnTo>
                    <a:lnTo>
                      <a:pt x="23" y="29"/>
                    </a:lnTo>
                    <a:close/>
                    <a:moveTo>
                      <a:pt x="4" y="27"/>
                    </a:moveTo>
                    <a:lnTo>
                      <a:pt x="4" y="27"/>
                    </a:lnTo>
                    <a:lnTo>
                      <a:pt x="4" y="27"/>
                    </a:lnTo>
                    <a:lnTo>
                      <a:pt x="4" y="27"/>
                    </a:lnTo>
                    <a:lnTo>
                      <a:pt x="4" y="27"/>
                    </a:lnTo>
                    <a:lnTo>
                      <a:pt x="4" y="27"/>
                    </a:lnTo>
                    <a:lnTo>
                      <a:pt x="4" y="27"/>
                    </a:lnTo>
                    <a:lnTo>
                      <a:pt x="4" y="27"/>
                    </a:lnTo>
                    <a:lnTo>
                      <a:pt x="4" y="27"/>
                    </a:lnTo>
                    <a:lnTo>
                      <a:pt x="4" y="27"/>
                    </a:lnTo>
                    <a:lnTo>
                      <a:pt x="2" y="27"/>
                    </a:lnTo>
                    <a:lnTo>
                      <a:pt x="2" y="27"/>
                    </a:lnTo>
                    <a:lnTo>
                      <a:pt x="2" y="27"/>
                    </a:lnTo>
                    <a:lnTo>
                      <a:pt x="2" y="27"/>
                    </a:lnTo>
                    <a:lnTo>
                      <a:pt x="2" y="27"/>
                    </a:lnTo>
                    <a:lnTo>
                      <a:pt x="2" y="27"/>
                    </a:lnTo>
                    <a:lnTo>
                      <a:pt x="2" y="27"/>
                    </a:lnTo>
                    <a:lnTo>
                      <a:pt x="2" y="27"/>
                    </a:lnTo>
                    <a:lnTo>
                      <a:pt x="4" y="27"/>
                    </a:lnTo>
                    <a:lnTo>
                      <a:pt x="4" y="27"/>
                    </a:lnTo>
                    <a:lnTo>
                      <a:pt x="4" y="27"/>
                    </a:lnTo>
                    <a:lnTo>
                      <a:pt x="4" y="27"/>
                    </a:lnTo>
                    <a:close/>
                    <a:moveTo>
                      <a:pt x="13" y="27"/>
                    </a:moveTo>
                    <a:lnTo>
                      <a:pt x="13" y="27"/>
                    </a:lnTo>
                    <a:lnTo>
                      <a:pt x="13" y="27"/>
                    </a:lnTo>
                    <a:lnTo>
                      <a:pt x="13" y="27"/>
                    </a:lnTo>
                    <a:lnTo>
                      <a:pt x="13" y="27"/>
                    </a:lnTo>
                    <a:lnTo>
                      <a:pt x="13" y="27"/>
                    </a:lnTo>
                    <a:lnTo>
                      <a:pt x="13" y="27"/>
                    </a:lnTo>
                    <a:lnTo>
                      <a:pt x="13" y="27"/>
                    </a:lnTo>
                    <a:lnTo>
                      <a:pt x="13" y="27"/>
                    </a:lnTo>
                    <a:lnTo>
                      <a:pt x="13" y="27"/>
                    </a:lnTo>
                    <a:lnTo>
                      <a:pt x="13" y="27"/>
                    </a:lnTo>
                    <a:lnTo>
                      <a:pt x="13" y="27"/>
                    </a:lnTo>
                    <a:lnTo>
                      <a:pt x="13" y="27"/>
                    </a:lnTo>
                    <a:lnTo>
                      <a:pt x="13" y="27"/>
                    </a:lnTo>
                    <a:lnTo>
                      <a:pt x="13" y="27"/>
                    </a:lnTo>
                    <a:lnTo>
                      <a:pt x="13" y="27"/>
                    </a:lnTo>
                    <a:lnTo>
                      <a:pt x="13" y="27"/>
                    </a:lnTo>
                    <a:lnTo>
                      <a:pt x="13" y="27"/>
                    </a:lnTo>
                    <a:lnTo>
                      <a:pt x="13" y="27"/>
                    </a:lnTo>
                    <a:lnTo>
                      <a:pt x="13" y="27"/>
                    </a:lnTo>
                    <a:close/>
                    <a:moveTo>
                      <a:pt x="11" y="27"/>
                    </a:moveTo>
                    <a:lnTo>
                      <a:pt x="11" y="27"/>
                    </a:lnTo>
                    <a:lnTo>
                      <a:pt x="11" y="27"/>
                    </a:lnTo>
                    <a:lnTo>
                      <a:pt x="11" y="27"/>
                    </a:lnTo>
                    <a:lnTo>
                      <a:pt x="11" y="27"/>
                    </a:lnTo>
                    <a:lnTo>
                      <a:pt x="11" y="25"/>
                    </a:lnTo>
                    <a:lnTo>
                      <a:pt x="11" y="25"/>
                    </a:lnTo>
                    <a:lnTo>
                      <a:pt x="11" y="27"/>
                    </a:lnTo>
                    <a:lnTo>
                      <a:pt x="11" y="27"/>
                    </a:lnTo>
                    <a:close/>
                    <a:moveTo>
                      <a:pt x="0" y="0"/>
                    </a:move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30" name="Freeform 1605"/>
              <p:cNvSpPr>
                <a:spLocks noEditPoints="1"/>
              </p:cNvSpPr>
              <p:nvPr/>
            </p:nvSpPr>
            <p:spPr bwMode="gray">
              <a:xfrm>
                <a:off x="3080866" y="2431935"/>
                <a:ext cx="69581" cy="107271"/>
              </a:xfrm>
              <a:custGeom>
                <a:avLst/>
                <a:gdLst>
                  <a:gd name="T0" fmla="*/ 66 w 72"/>
                  <a:gd name="T1" fmla="*/ 111 h 111"/>
                  <a:gd name="T2" fmla="*/ 66 w 72"/>
                  <a:gd name="T3" fmla="*/ 111 h 111"/>
                  <a:gd name="T4" fmla="*/ 66 w 72"/>
                  <a:gd name="T5" fmla="*/ 111 h 111"/>
                  <a:gd name="T6" fmla="*/ 66 w 72"/>
                  <a:gd name="T7" fmla="*/ 111 h 111"/>
                  <a:gd name="T8" fmla="*/ 66 w 72"/>
                  <a:gd name="T9" fmla="*/ 111 h 111"/>
                  <a:gd name="T10" fmla="*/ 50 w 72"/>
                  <a:gd name="T11" fmla="*/ 105 h 111"/>
                  <a:gd name="T12" fmla="*/ 50 w 72"/>
                  <a:gd name="T13" fmla="*/ 105 h 111"/>
                  <a:gd name="T14" fmla="*/ 50 w 72"/>
                  <a:gd name="T15" fmla="*/ 105 h 111"/>
                  <a:gd name="T16" fmla="*/ 50 w 72"/>
                  <a:gd name="T17" fmla="*/ 105 h 111"/>
                  <a:gd name="T18" fmla="*/ 50 w 72"/>
                  <a:gd name="T19" fmla="*/ 105 h 111"/>
                  <a:gd name="T20" fmla="*/ 50 w 72"/>
                  <a:gd name="T21" fmla="*/ 105 h 111"/>
                  <a:gd name="T22" fmla="*/ 72 w 72"/>
                  <a:gd name="T23" fmla="*/ 95 h 111"/>
                  <a:gd name="T24" fmla="*/ 72 w 72"/>
                  <a:gd name="T25" fmla="*/ 95 h 111"/>
                  <a:gd name="T26" fmla="*/ 72 w 72"/>
                  <a:gd name="T27" fmla="*/ 95 h 111"/>
                  <a:gd name="T28" fmla="*/ 64 w 72"/>
                  <a:gd name="T29" fmla="*/ 95 h 111"/>
                  <a:gd name="T30" fmla="*/ 64 w 72"/>
                  <a:gd name="T31" fmla="*/ 93 h 111"/>
                  <a:gd name="T32" fmla="*/ 66 w 72"/>
                  <a:gd name="T33" fmla="*/ 95 h 111"/>
                  <a:gd name="T34" fmla="*/ 64 w 72"/>
                  <a:gd name="T35" fmla="*/ 93 h 111"/>
                  <a:gd name="T36" fmla="*/ 64 w 72"/>
                  <a:gd name="T37" fmla="*/ 93 h 111"/>
                  <a:gd name="T38" fmla="*/ 64 w 72"/>
                  <a:gd name="T39" fmla="*/ 93 h 111"/>
                  <a:gd name="T40" fmla="*/ 68 w 72"/>
                  <a:gd name="T41" fmla="*/ 93 h 111"/>
                  <a:gd name="T42" fmla="*/ 68 w 72"/>
                  <a:gd name="T43" fmla="*/ 93 h 111"/>
                  <a:gd name="T44" fmla="*/ 68 w 72"/>
                  <a:gd name="T45" fmla="*/ 93 h 111"/>
                  <a:gd name="T46" fmla="*/ 68 w 72"/>
                  <a:gd name="T47" fmla="*/ 93 h 111"/>
                  <a:gd name="T48" fmla="*/ 68 w 72"/>
                  <a:gd name="T49" fmla="*/ 93 h 111"/>
                  <a:gd name="T50" fmla="*/ 58 w 72"/>
                  <a:gd name="T51" fmla="*/ 87 h 111"/>
                  <a:gd name="T52" fmla="*/ 58 w 72"/>
                  <a:gd name="T53" fmla="*/ 87 h 111"/>
                  <a:gd name="T54" fmla="*/ 58 w 72"/>
                  <a:gd name="T55" fmla="*/ 87 h 111"/>
                  <a:gd name="T56" fmla="*/ 58 w 72"/>
                  <a:gd name="T57" fmla="*/ 87 h 111"/>
                  <a:gd name="T58" fmla="*/ 50 w 72"/>
                  <a:gd name="T59" fmla="*/ 84 h 111"/>
                  <a:gd name="T60" fmla="*/ 50 w 72"/>
                  <a:gd name="T61" fmla="*/ 84 h 111"/>
                  <a:gd name="T62" fmla="*/ 50 w 72"/>
                  <a:gd name="T63" fmla="*/ 84 h 111"/>
                  <a:gd name="T64" fmla="*/ 50 w 72"/>
                  <a:gd name="T65" fmla="*/ 84 h 111"/>
                  <a:gd name="T66" fmla="*/ 50 w 72"/>
                  <a:gd name="T67" fmla="*/ 84 h 111"/>
                  <a:gd name="T68" fmla="*/ 0 w 72"/>
                  <a:gd name="T69" fmla="*/ 16 h 111"/>
                  <a:gd name="T70" fmla="*/ 0 w 72"/>
                  <a:gd name="T71" fmla="*/ 16 h 111"/>
                  <a:gd name="T72" fmla="*/ 2 w 72"/>
                  <a:gd name="T73" fmla="*/ 16 h 111"/>
                  <a:gd name="T74" fmla="*/ 41 w 72"/>
                  <a:gd name="T75" fmla="*/ 12 h 111"/>
                  <a:gd name="T76" fmla="*/ 41 w 72"/>
                  <a:gd name="T77" fmla="*/ 12 h 111"/>
                  <a:gd name="T78" fmla="*/ 41 w 72"/>
                  <a:gd name="T79" fmla="*/ 8 h 111"/>
                  <a:gd name="T80" fmla="*/ 41 w 72"/>
                  <a:gd name="T81" fmla="*/ 8 h 111"/>
                  <a:gd name="T82" fmla="*/ 66 w 72"/>
                  <a:gd name="T83" fmla="*/ 0 h 111"/>
                  <a:gd name="T84" fmla="*/ 66 w 72"/>
                  <a:gd name="T85" fmla="*/ 0 h 111"/>
                  <a:gd name="T86" fmla="*/ 66 w 7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111">
                    <a:moveTo>
                      <a:pt x="66" y="111"/>
                    </a:moveTo>
                    <a:lnTo>
                      <a:pt x="66" y="111"/>
                    </a:lnTo>
                    <a:lnTo>
                      <a:pt x="66" y="111"/>
                    </a:lnTo>
                    <a:lnTo>
                      <a:pt x="66" y="111"/>
                    </a:lnTo>
                    <a:lnTo>
                      <a:pt x="66" y="111"/>
                    </a:lnTo>
                    <a:lnTo>
                      <a:pt x="66" y="111"/>
                    </a:lnTo>
                    <a:lnTo>
                      <a:pt x="66" y="111"/>
                    </a:lnTo>
                    <a:lnTo>
                      <a:pt x="66" y="111"/>
                    </a:lnTo>
                    <a:lnTo>
                      <a:pt x="66" y="111"/>
                    </a:lnTo>
                    <a:lnTo>
                      <a:pt x="66" y="111"/>
                    </a:lnTo>
                    <a:lnTo>
                      <a:pt x="66" y="111"/>
                    </a:lnTo>
                    <a:lnTo>
                      <a:pt x="66" y="111"/>
                    </a:lnTo>
                    <a:lnTo>
                      <a:pt x="66" y="111"/>
                    </a:lnTo>
                    <a:lnTo>
                      <a:pt x="66" y="111"/>
                    </a:lnTo>
                    <a:lnTo>
                      <a:pt x="66" y="111"/>
                    </a:lnTo>
                    <a:lnTo>
                      <a:pt x="66" y="111"/>
                    </a:lnTo>
                    <a:close/>
                    <a:moveTo>
                      <a:pt x="50" y="105"/>
                    </a:moveTo>
                    <a:lnTo>
                      <a:pt x="50" y="105"/>
                    </a:lnTo>
                    <a:lnTo>
                      <a:pt x="50" y="105"/>
                    </a:lnTo>
                    <a:lnTo>
                      <a:pt x="50" y="105"/>
                    </a:lnTo>
                    <a:lnTo>
                      <a:pt x="50" y="105"/>
                    </a:lnTo>
                    <a:lnTo>
                      <a:pt x="50" y="105"/>
                    </a:lnTo>
                    <a:lnTo>
                      <a:pt x="50" y="105"/>
                    </a:lnTo>
                    <a:lnTo>
                      <a:pt x="50" y="105"/>
                    </a:lnTo>
                    <a:lnTo>
                      <a:pt x="50" y="105"/>
                    </a:lnTo>
                    <a:lnTo>
                      <a:pt x="50" y="105"/>
                    </a:lnTo>
                    <a:lnTo>
                      <a:pt x="50" y="105"/>
                    </a:lnTo>
                    <a:lnTo>
                      <a:pt x="50" y="105"/>
                    </a:lnTo>
                    <a:lnTo>
                      <a:pt x="50" y="105"/>
                    </a:lnTo>
                    <a:lnTo>
                      <a:pt x="50" y="105"/>
                    </a:lnTo>
                    <a:lnTo>
                      <a:pt x="50" y="105"/>
                    </a:lnTo>
                    <a:lnTo>
                      <a:pt x="50" y="105"/>
                    </a:lnTo>
                    <a:lnTo>
                      <a:pt x="50" y="105"/>
                    </a:lnTo>
                    <a:lnTo>
                      <a:pt x="50" y="105"/>
                    </a:lnTo>
                    <a:close/>
                    <a:moveTo>
                      <a:pt x="72" y="95"/>
                    </a:moveTo>
                    <a:lnTo>
                      <a:pt x="72" y="95"/>
                    </a:lnTo>
                    <a:lnTo>
                      <a:pt x="72" y="95"/>
                    </a:lnTo>
                    <a:lnTo>
                      <a:pt x="72" y="95"/>
                    </a:lnTo>
                    <a:lnTo>
                      <a:pt x="72" y="95"/>
                    </a:lnTo>
                    <a:lnTo>
                      <a:pt x="72" y="95"/>
                    </a:lnTo>
                    <a:lnTo>
                      <a:pt x="72" y="95"/>
                    </a:lnTo>
                    <a:lnTo>
                      <a:pt x="72" y="95"/>
                    </a:lnTo>
                    <a:lnTo>
                      <a:pt x="72" y="95"/>
                    </a:lnTo>
                    <a:close/>
                    <a:moveTo>
                      <a:pt x="66" y="95"/>
                    </a:moveTo>
                    <a:lnTo>
                      <a:pt x="64" y="95"/>
                    </a:lnTo>
                    <a:lnTo>
                      <a:pt x="64" y="95"/>
                    </a:lnTo>
                    <a:lnTo>
                      <a:pt x="64" y="95"/>
                    </a:lnTo>
                    <a:lnTo>
                      <a:pt x="64" y="93"/>
                    </a:lnTo>
                    <a:lnTo>
                      <a:pt x="64" y="93"/>
                    </a:lnTo>
                    <a:lnTo>
                      <a:pt x="64" y="93"/>
                    </a:lnTo>
                    <a:lnTo>
                      <a:pt x="66" y="95"/>
                    </a:lnTo>
                    <a:lnTo>
                      <a:pt x="66" y="95"/>
                    </a:lnTo>
                    <a:close/>
                    <a:moveTo>
                      <a:pt x="64" y="93"/>
                    </a:moveTo>
                    <a:lnTo>
                      <a:pt x="64" y="93"/>
                    </a:lnTo>
                    <a:lnTo>
                      <a:pt x="64" y="93"/>
                    </a:lnTo>
                    <a:lnTo>
                      <a:pt x="64" y="93"/>
                    </a:lnTo>
                    <a:lnTo>
                      <a:pt x="64" y="93"/>
                    </a:lnTo>
                    <a:close/>
                    <a:moveTo>
                      <a:pt x="64" y="93"/>
                    </a:moveTo>
                    <a:lnTo>
                      <a:pt x="64" y="93"/>
                    </a:lnTo>
                    <a:lnTo>
                      <a:pt x="64" y="93"/>
                    </a:lnTo>
                    <a:lnTo>
                      <a:pt x="64" y="93"/>
                    </a:lnTo>
                    <a:lnTo>
                      <a:pt x="64" y="93"/>
                    </a:lnTo>
                    <a:close/>
                    <a:moveTo>
                      <a:pt x="68" y="93"/>
                    </a:moveTo>
                    <a:lnTo>
                      <a:pt x="68" y="93"/>
                    </a:lnTo>
                    <a:lnTo>
                      <a:pt x="68" y="93"/>
                    </a:lnTo>
                    <a:lnTo>
                      <a:pt x="68" y="93"/>
                    </a:lnTo>
                    <a:lnTo>
                      <a:pt x="68" y="93"/>
                    </a:lnTo>
                    <a:lnTo>
                      <a:pt x="68" y="93"/>
                    </a:lnTo>
                    <a:lnTo>
                      <a:pt x="68" y="93"/>
                    </a:lnTo>
                    <a:lnTo>
                      <a:pt x="68" y="93"/>
                    </a:lnTo>
                    <a:lnTo>
                      <a:pt x="68" y="93"/>
                    </a:lnTo>
                    <a:lnTo>
                      <a:pt x="68" y="93"/>
                    </a:lnTo>
                    <a:lnTo>
                      <a:pt x="68" y="93"/>
                    </a:lnTo>
                    <a:lnTo>
                      <a:pt x="68" y="93"/>
                    </a:lnTo>
                    <a:lnTo>
                      <a:pt x="68" y="93"/>
                    </a:lnTo>
                    <a:close/>
                    <a:moveTo>
                      <a:pt x="58" y="87"/>
                    </a:moveTo>
                    <a:lnTo>
                      <a:pt x="58" y="87"/>
                    </a:lnTo>
                    <a:lnTo>
                      <a:pt x="58" y="87"/>
                    </a:lnTo>
                    <a:lnTo>
                      <a:pt x="58" y="87"/>
                    </a:lnTo>
                    <a:lnTo>
                      <a:pt x="58" y="87"/>
                    </a:lnTo>
                    <a:lnTo>
                      <a:pt x="58" y="87"/>
                    </a:lnTo>
                    <a:lnTo>
                      <a:pt x="58" y="87"/>
                    </a:lnTo>
                    <a:lnTo>
                      <a:pt x="58" y="87"/>
                    </a:lnTo>
                    <a:lnTo>
                      <a:pt x="58" y="87"/>
                    </a:lnTo>
                    <a:lnTo>
                      <a:pt x="58" y="87"/>
                    </a:lnTo>
                    <a:lnTo>
                      <a:pt x="58" y="87"/>
                    </a:lnTo>
                    <a:lnTo>
                      <a:pt x="58" y="87"/>
                    </a:lnTo>
                    <a:close/>
                    <a:moveTo>
                      <a:pt x="50" y="84"/>
                    </a:moveTo>
                    <a:lnTo>
                      <a:pt x="50" y="84"/>
                    </a:lnTo>
                    <a:lnTo>
                      <a:pt x="50" y="84"/>
                    </a:lnTo>
                    <a:lnTo>
                      <a:pt x="50" y="84"/>
                    </a:lnTo>
                    <a:lnTo>
                      <a:pt x="50" y="84"/>
                    </a:lnTo>
                    <a:lnTo>
                      <a:pt x="50" y="84"/>
                    </a:lnTo>
                    <a:lnTo>
                      <a:pt x="50" y="84"/>
                    </a:lnTo>
                    <a:lnTo>
                      <a:pt x="50" y="84"/>
                    </a:lnTo>
                    <a:lnTo>
                      <a:pt x="50" y="84"/>
                    </a:lnTo>
                    <a:lnTo>
                      <a:pt x="50" y="86"/>
                    </a:lnTo>
                    <a:lnTo>
                      <a:pt x="50" y="86"/>
                    </a:lnTo>
                    <a:lnTo>
                      <a:pt x="50" y="84"/>
                    </a:lnTo>
                    <a:lnTo>
                      <a:pt x="50" y="84"/>
                    </a:lnTo>
                    <a:lnTo>
                      <a:pt x="50" y="84"/>
                    </a:lnTo>
                    <a:lnTo>
                      <a:pt x="50" y="84"/>
                    </a:lnTo>
                    <a:lnTo>
                      <a:pt x="50" y="84"/>
                    </a:lnTo>
                    <a:lnTo>
                      <a:pt x="50" y="84"/>
                    </a:lnTo>
                    <a:close/>
                    <a:moveTo>
                      <a:pt x="0" y="16"/>
                    </a:moveTo>
                    <a:lnTo>
                      <a:pt x="0" y="16"/>
                    </a:lnTo>
                    <a:lnTo>
                      <a:pt x="0" y="16"/>
                    </a:lnTo>
                    <a:lnTo>
                      <a:pt x="0" y="16"/>
                    </a:lnTo>
                    <a:lnTo>
                      <a:pt x="0" y="16"/>
                    </a:lnTo>
                    <a:lnTo>
                      <a:pt x="0" y="16"/>
                    </a:lnTo>
                    <a:lnTo>
                      <a:pt x="2" y="16"/>
                    </a:lnTo>
                    <a:lnTo>
                      <a:pt x="0" y="16"/>
                    </a:lnTo>
                    <a:close/>
                    <a:moveTo>
                      <a:pt x="41" y="12"/>
                    </a:moveTo>
                    <a:lnTo>
                      <a:pt x="41" y="12"/>
                    </a:lnTo>
                    <a:lnTo>
                      <a:pt x="41" y="12"/>
                    </a:lnTo>
                    <a:lnTo>
                      <a:pt x="41" y="12"/>
                    </a:lnTo>
                    <a:lnTo>
                      <a:pt x="41" y="12"/>
                    </a:lnTo>
                    <a:lnTo>
                      <a:pt x="41" y="12"/>
                    </a:lnTo>
                    <a:lnTo>
                      <a:pt x="41" y="12"/>
                    </a:lnTo>
                    <a:close/>
                    <a:moveTo>
                      <a:pt x="41" y="8"/>
                    </a:moveTo>
                    <a:lnTo>
                      <a:pt x="41" y="8"/>
                    </a:lnTo>
                    <a:lnTo>
                      <a:pt x="41" y="8"/>
                    </a:lnTo>
                    <a:lnTo>
                      <a:pt x="41" y="8"/>
                    </a:lnTo>
                    <a:lnTo>
                      <a:pt x="41" y="8"/>
                    </a:lnTo>
                    <a:close/>
                    <a:moveTo>
                      <a:pt x="66" y="0"/>
                    </a:moveTo>
                    <a:lnTo>
                      <a:pt x="66" y="0"/>
                    </a:lnTo>
                    <a:lnTo>
                      <a:pt x="66" y="0"/>
                    </a:lnTo>
                    <a:lnTo>
                      <a:pt x="66" y="0"/>
                    </a:lnTo>
                    <a:lnTo>
                      <a:pt x="66" y="0"/>
                    </a:lnTo>
                    <a:lnTo>
                      <a:pt x="66" y="0"/>
                    </a:lnTo>
                    <a:lnTo>
                      <a:pt x="66" y="0"/>
                    </a:lnTo>
                    <a:lnTo>
                      <a:pt x="66"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31" name="Freeform 1606"/>
              <p:cNvSpPr>
                <a:spLocks/>
              </p:cNvSpPr>
              <p:nvPr/>
            </p:nvSpPr>
            <p:spPr bwMode="gray">
              <a:xfrm>
                <a:off x="3048975" y="2515045"/>
                <a:ext cx="1933" cy="966"/>
              </a:xfrm>
              <a:custGeom>
                <a:avLst/>
                <a:gdLst>
                  <a:gd name="T0" fmla="*/ 0 w 2"/>
                  <a:gd name="T1" fmla="*/ 0 h 1"/>
                  <a:gd name="T2" fmla="*/ 0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0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 name="T48" fmla="*/ 0 w 2"/>
                  <a:gd name="T49" fmla="*/ 0 h 1"/>
                  <a:gd name="T50" fmla="*/ 0 w 2"/>
                  <a:gd name="T51" fmla="*/ 0 h 1"/>
                  <a:gd name="T52" fmla="*/ 0 w 2"/>
                  <a:gd name="T53" fmla="*/ 0 h 1"/>
                  <a:gd name="T54" fmla="*/ 0 w 2"/>
                  <a:gd name="T55" fmla="*/ 0 h 1"/>
                  <a:gd name="T56" fmla="*/ 0 w 2"/>
                  <a:gd name="T57" fmla="*/ 0 h 1"/>
                  <a:gd name="T58" fmla="*/ 0 w 2"/>
                  <a:gd name="T59" fmla="*/ 0 h 1"/>
                  <a:gd name="T60" fmla="*/ 0 w 2"/>
                  <a:gd name="T61" fmla="*/ 0 h 1"/>
                  <a:gd name="T62" fmla="*/ 0 w 2"/>
                  <a:gd name="T63" fmla="*/ 0 h 1"/>
                  <a:gd name="T64" fmla="*/ 2 w 2"/>
                  <a:gd name="T65" fmla="*/ 0 h 1"/>
                  <a:gd name="T66" fmla="*/ 0 w 2"/>
                  <a:gd name="T67" fmla="*/ 0 h 1"/>
                  <a:gd name="T68" fmla="*/ 0 w 2"/>
                  <a:gd name="T69" fmla="*/ 0 h 1"/>
                  <a:gd name="T70" fmla="*/ 0 w 2"/>
                  <a:gd name="T7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1">
                    <a:moveTo>
                      <a:pt x="0" y="0"/>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32" name="Freeform 1607"/>
              <p:cNvSpPr>
                <a:spLocks noEditPoints="1"/>
              </p:cNvSpPr>
              <p:nvPr/>
            </p:nvSpPr>
            <p:spPr bwMode="gray">
              <a:xfrm>
                <a:off x="5313253" y="2319832"/>
                <a:ext cx="11597" cy="7731"/>
              </a:xfrm>
              <a:custGeom>
                <a:avLst/>
                <a:gdLst>
                  <a:gd name="T0" fmla="*/ 10 w 12"/>
                  <a:gd name="T1" fmla="*/ 0 h 8"/>
                  <a:gd name="T2" fmla="*/ 10 w 12"/>
                  <a:gd name="T3" fmla="*/ 2 h 8"/>
                  <a:gd name="T4" fmla="*/ 12 w 12"/>
                  <a:gd name="T5" fmla="*/ 4 h 8"/>
                  <a:gd name="T6" fmla="*/ 12 w 12"/>
                  <a:gd name="T7" fmla="*/ 4 h 8"/>
                  <a:gd name="T8" fmla="*/ 12 w 12"/>
                  <a:gd name="T9" fmla="*/ 4 h 8"/>
                  <a:gd name="T10" fmla="*/ 12 w 12"/>
                  <a:gd name="T11" fmla="*/ 6 h 8"/>
                  <a:gd name="T12" fmla="*/ 12 w 12"/>
                  <a:gd name="T13" fmla="*/ 6 h 8"/>
                  <a:gd name="T14" fmla="*/ 12 w 12"/>
                  <a:gd name="T15" fmla="*/ 6 h 8"/>
                  <a:gd name="T16" fmla="*/ 12 w 12"/>
                  <a:gd name="T17" fmla="*/ 6 h 8"/>
                  <a:gd name="T18" fmla="*/ 10 w 12"/>
                  <a:gd name="T19" fmla="*/ 6 h 8"/>
                  <a:gd name="T20" fmla="*/ 10 w 12"/>
                  <a:gd name="T21" fmla="*/ 6 h 8"/>
                  <a:gd name="T22" fmla="*/ 10 w 12"/>
                  <a:gd name="T23" fmla="*/ 4 h 8"/>
                  <a:gd name="T24" fmla="*/ 10 w 12"/>
                  <a:gd name="T25" fmla="*/ 2 h 8"/>
                  <a:gd name="T26" fmla="*/ 10 w 12"/>
                  <a:gd name="T27" fmla="*/ 2 h 8"/>
                  <a:gd name="T28" fmla="*/ 10 w 12"/>
                  <a:gd name="T29" fmla="*/ 2 h 8"/>
                  <a:gd name="T30" fmla="*/ 10 w 12"/>
                  <a:gd name="T31" fmla="*/ 0 h 8"/>
                  <a:gd name="T32" fmla="*/ 10 w 12"/>
                  <a:gd name="T33" fmla="*/ 0 h 8"/>
                  <a:gd name="T34" fmla="*/ 8 w 12"/>
                  <a:gd name="T35" fmla="*/ 2 h 8"/>
                  <a:gd name="T36" fmla="*/ 8 w 12"/>
                  <a:gd name="T37" fmla="*/ 2 h 8"/>
                  <a:gd name="T38" fmla="*/ 8 w 12"/>
                  <a:gd name="T39" fmla="*/ 2 h 8"/>
                  <a:gd name="T40" fmla="*/ 6 w 12"/>
                  <a:gd name="T41" fmla="*/ 2 h 8"/>
                  <a:gd name="T42" fmla="*/ 8 w 12"/>
                  <a:gd name="T43" fmla="*/ 2 h 8"/>
                  <a:gd name="T44" fmla="*/ 8 w 12"/>
                  <a:gd name="T45" fmla="*/ 4 h 8"/>
                  <a:gd name="T46" fmla="*/ 8 w 12"/>
                  <a:gd name="T47" fmla="*/ 4 h 8"/>
                  <a:gd name="T48" fmla="*/ 8 w 12"/>
                  <a:gd name="T49" fmla="*/ 6 h 8"/>
                  <a:gd name="T50" fmla="*/ 8 w 12"/>
                  <a:gd name="T51" fmla="*/ 6 h 8"/>
                  <a:gd name="T52" fmla="*/ 8 w 12"/>
                  <a:gd name="T53" fmla="*/ 6 h 8"/>
                  <a:gd name="T54" fmla="*/ 8 w 12"/>
                  <a:gd name="T55" fmla="*/ 6 h 8"/>
                  <a:gd name="T56" fmla="*/ 8 w 12"/>
                  <a:gd name="T57" fmla="*/ 6 h 8"/>
                  <a:gd name="T58" fmla="*/ 6 w 12"/>
                  <a:gd name="T59" fmla="*/ 8 h 8"/>
                  <a:gd name="T60" fmla="*/ 6 w 12"/>
                  <a:gd name="T61" fmla="*/ 8 h 8"/>
                  <a:gd name="T62" fmla="*/ 6 w 12"/>
                  <a:gd name="T63" fmla="*/ 8 h 8"/>
                  <a:gd name="T64" fmla="*/ 4 w 12"/>
                  <a:gd name="T65" fmla="*/ 8 h 8"/>
                  <a:gd name="T66" fmla="*/ 4 w 12"/>
                  <a:gd name="T67" fmla="*/ 6 h 8"/>
                  <a:gd name="T68" fmla="*/ 4 w 12"/>
                  <a:gd name="T69" fmla="*/ 6 h 8"/>
                  <a:gd name="T70" fmla="*/ 2 w 12"/>
                  <a:gd name="T71" fmla="*/ 6 h 8"/>
                  <a:gd name="T72" fmla="*/ 4 w 12"/>
                  <a:gd name="T73" fmla="*/ 6 h 8"/>
                  <a:gd name="T74" fmla="*/ 2 w 12"/>
                  <a:gd name="T75" fmla="*/ 6 h 8"/>
                  <a:gd name="T76" fmla="*/ 2 w 12"/>
                  <a:gd name="T77" fmla="*/ 4 h 8"/>
                  <a:gd name="T78" fmla="*/ 2 w 12"/>
                  <a:gd name="T79" fmla="*/ 4 h 8"/>
                  <a:gd name="T80" fmla="*/ 2 w 12"/>
                  <a:gd name="T81" fmla="*/ 4 h 8"/>
                  <a:gd name="T82" fmla="*/ 2 w 12"/>
                  <a:gd name="T83" fmla="*/ 4 h 8"/>
                  <a:gd name="T84" fmla="*/ 2 w 12"/>
                  <a:gd name="T85" fmla="*/ 4 h 8"/>
                  <a:gd name="T86" fmla="*/ 4 w 12"/>
                  <a:gd name="T87" fmla="*/ 4 h 8"/>
                  <a:gd name="T88" fmla="*/ 6 w 12"/>
                  <a:gd name="T89" fmla="*/ 2 h 8"/>
                  <a:gd name="T90" fmla="*/ 6 w 12"/>
                  <a:gd name="T91" fmla="*/ 2 h 8"/>
                  <a:gd name="T92" fmla="*/ 8 w 12"/>
                  <a:gd name="T93" fmla="*/ 0 h 8"/>
                  <a:gd name="T94" fmla="*/ 10 w 12"/>
                  <a:gd name="T95" fmla="*/ 0 h 8"/>
                  <a:gd name="T96" fmla="*/ 10 w 12"/>
                  <a:gd name="T97" fmla="*/ 0 h 8"/>
                  <a:gd name="T98" fmla="*/ 10 w 12"/>
                  <a:gd name="T99" fmla="*/ 0 h 8"/>
                  <a:gd name="T100" fmla="*/ 8 w 12"/>
                  <a:gd name="T101" fmla="*/ 0 h 8"/>
                  <a:gd name="T102" fmla="*/ 8 w 12"/>
                  <a:gd name="T10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8">
                    <a:moveTo>
                      <a:pt x="10" y="0"/>
                    </a:moveTo>
                    <a:lnTo>
                      <a:pt x="10" y="0"/>
                    </a:lnTo>
                    <a:lnTo>
                      <a:pt x="10" y="0"/>
                    </a:lnTo>
                    <a:lnTo>
                      <a:pt x="10" y="0"/>
                    </a:lnTo>
                    <a:lnTo>
                      <a:pt x="10" y="2"/>
                    </a:lnTo>
                    <a:lnTo>
                      <a:pt x="10" y="2"/>
                    </a:lnTo>
                    <a:lnTo>
                      <a:pt x="10" y="2"/>
                    </a:lnTo>
                    <a:lnTo>
                      <a:pt x="10" y="2"/>
                    </a:lnTo>
                    <a:lnTo>
                      <a:pt x="12" y="4"/>
                    </a:lnTo>
                    <a:lnTo>
                      <a:pt x="12" y="4"/>
                    </a:lnTo>
                    <a:lnTo>
                      <a:pt x="12" y="4"/>
                    </a:lnTo>
                    <a:lnTo>
                      <a:pt x="12" y="4"/>
                    </a:lnTo>
                    <a:lnTo>
                      <a:pt x="12" y="4"/>
                    </a:lnTo>
                    <a:lnTo>
                      <a:pt x="12" y="4"/>
                    </a:lnTo>
                    <a:lnTo>
                      <a:pt x="12" y="4"/>
                    </a:lnTo>
                    <a:lnTo>
                      <a:pt x="12" y="6"/>
                    </a:lnTo>
                    <a:lnTo>
                      <a:pt x="12" y="6"/>
                    </a:lnTo>
                    <a:lnTo>
                      <a:pt x="12" y="6"/>
                    </a:lnTo>
                    <a:lnTo>
                      <a:pt x="12" y="6"/>
                    </a:lnTo>
                    <a:lnTo>
                      <a:pt x="12" y="6"/>
                    </a:lnTo>
                    <a:lnTo>
                      <a:pt x="12" y="6"/>
                    </a:lnTo>
                    <a:lnTo>
                      <a:pt x="12" y="6"/>
                    </a:lnTo>
                    <a:lnTo>
                      <a:pt x="12" y="6"/>
                    </a:lnTo>
                    <a:lnTo>
                      <a:pt x="12" y="6"/>
                    </a:lnTo>
                    <a:lnTo>
                      <a:pt x="12" y="6"/>
                    </a:lnTo>
                    <a:lnTo>
                      <a:pt x="12" y="6"/>
                    </a:lnTo>
                    <a:lnTo>
                      <a:pt x="12" y="6"/>
                    </a:lnTo>
                    <a:lnTo>
                      <a:pt x="12" y="6"/>
                    </a:lnTo>
                    <a:lnTo>
                      <a:pt x="10" y="6"/>
                    </a:lnTo>
                    <a:lnTo>
                      <a:pt x="10" y="6"/>
                    </a:lnTo>
                    <a:lnTo>
                      <a:pt x="10" y="6"/>
                    </a:lnTo>
                    <a:lnTo>
                      <a:pt x="10" y="6"/>
                    </a:lnTo>
                    <a:lnTo>
                      <a:pt x="10" y="6"/>
                    </a:lnTo>
                    <a:lnTo>
                      <a:pt x="10" y="4"/>
                    </a:lnTo>
                    <a:lnTo>
                      <a:pt x="10" y="4"/>
                    </a:lnTo>
                    <a:lnTo>
                      <a:pt x="10" y="4"/>
                    </a:lnTo>
                    <a:lnTo>
                      <a:pt x="10" y="2"/>
                    </a:lnTo>
                    <a:lnTo>
                      <a:pt x="10" y="2"/>
                    </a:lnTo>
                    <a:lnTo>
                      <a:pt x="10" y="2"/>
                    </a:lnTo>
                    <a:lnTo>
                      <a:pt x="10" y="2"/>
                    </a:lnTo>
                    <a:lnTo>
                      <a:pt x="10" y="2"/>
                    </a:lnTo>
                    <a:lnTo>
                      <a:pt x="10" y="2"/>
                    </a:lnTo>
                    <a:lnTo>
                      <a:pt x="10" y="2"/>
                    </a:lnTo>
                    <a:lnTo>
                      <a:pt x="10" y="2"/>
                    </a:lnTo>
                    <a:lnTo>
                      <a:pt x="10" y="2"/>
                    </a:lnTo>
                    <a:lnTo>
                      <a:pt x="10" y="2"/>
                    </a:lnTo>
                    <a:lnTo>
                      <a:pt x="10" y="2"/>
                    </a:lnTo>
                    <a:lnTo>
                      <a:pt x="10" y="0"/>
                    </a:lnTo>
                    <a:lnTo>
                      <a:pt x="10" y="0"/>
                    </a:lnTo>
                    <a:lnTo>
                      <a:pt x="10" y="0"/>
                    </a:lnTo>
                    <a:lnTo>
                      <a:pt x="10" y="0"/>
                    </a:lnTo>
                    <a:close/>
                    <a:moveTo>
                      <a:pt x="8" y="2"/>
                    </a:moveTo>
                    <a:lnTo>
                      <a:pt x="8" y="2"/>
                    </a:lnTo>
                    <a:lnTo>
                      <a:pt x="8" y="2"/>
                    </a:lnTo>
                    <a:lnTo>
                      <a:pt x="8" y="2"/>
                    </a:lnTo>
                    <a:lnTo>
                      <a:pt x="8" y="2"/>
                    </a:lnTo>
                    <a:lnTo>
                      <a:pt x="8" y="2"/>
                    </a:lnTo>
                    <a:lnTo>
                      <a:pt x="8" y="2"/>
                    </a:lnTo>
                    <a:lnTo>
                      <a:pt x="8" y="2"/>
                    </a:lnTo>
                    <a:lnTo>
                      <a:pt x="8" y="2"/>
                    </a:lnTo>
                    <a:lnTo>
                      <a:pt x="8" y="2"/>
                    </a:lnTo>
                    <a:lnTo>
                      <a:pt x="6" y="2"/>
                    </a:lnTo>
                    <a:lnTo>
                      <a:pt x="6" y="2"/>
                    </a:lnTo>
                    <a:lnTo>
                      <a:pt x="6" y="2"/>
                    </a:lnTo>
                    <a:lnTo>
                      <a:pt x="6" y="2"/>
                    </a:lnTo>
                    <a:lnTo>
                      <a:pt x="8" y="2"/>
                    </a:lnTo>
                    <a:lnTo>
                      <a:pt x="8" y="4"/>
                    </a:lnTo>
                    <a:lnTo>
                      <a:pt x="8" y="4"/>
                    </a:lnTo>
                    <a:lnTo>
                      <a:pt x="8" y="4"/>
                    </a:lnTo>
                    <a:lnTo>
                      <a:pt x="8" y="4"/>
                    </a:lnTo>
                    <a:lnTo>
                      <a:pt x="8" y="4"/>
                    </a:lnTo>
                    <a:lnTo>
                      <a:pt x="8" y="4"/>
                    </a:lnTo>
                    <a:lnTo>
                      <a:pt x="8" y="4"/>
                    </a:lnTo>
                    <a:lnTo>
                      <a:pt x="8" y="4"/>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8"/>
                    </a:lnTo>
                    <a:lnTo>
                      <a:pt x="8" y="8"/>
                    </a:lnTo>
                    <a:lnTo>
                      <a:pt x="6" y="8"/>
                    </a:lnTo>
                    <a:lnTo>
                      <a:pt x="6" y="8"/>
                    </a:lnTo>
                    <a:lnTo>
                      <a:pt x="6" y="8"/>
                    </a:lnTo>
                    <a:lnTo>
                      <a:pt x="6" y="8"/>
                    </a:lnTo>
                    <a:lnTo>
                      <a:pt x="6" y="8"/>
                    </a:lnTo>
                    <a:lnTo>
                      <a:pt x="6" y="8"/>
                    </a:lnTo>
                    <a:lnTo>
                      <a:pt x="6" y="8"/>
                    </a:lnTo>
                    <a:lnTo>
                      <a:pt x="6" y="8"/>
                    </a:lnTo>
                    <a:lnTo>
                      <a:pt x="4" y="8"/>
                    </a:lnTo>
                    <a:lnTo>
                      <a:pt x="4" y="8"/>
                    </a:lnTo>
                    <a:lnTo>
                      <a:pt x="4" y="6"/>
                    </a:lnTo>
                    <a:lnTo>
                      <a:pt x="4" y="6"/>
                    </a:lnTo>
                    <a:lnTo>
                      <a:pt x="4" y="6"/>
                    </a:lnTo>
                    <a:lnTo>
                      <a:pt x="4" y="6"/>
                    </a:lnTo>
                    <a:lnTo>
                      <a:pt x="4" y="6"/>
                    </a:lnTo>
                    <a:lnTo>
                      <a:pt x="4" y="6"/>
                    </a:lnTo>
                    <a:lnTo>
                      <a:pt x="2" y="6"/>
                    </a:lnTo>
                    <a:lnTo>
                      <a:pt x="2" y="6"/>
                    </a:lnTo>
                    <a:lnTo>
                      <a:pt x="2" y="6"/>
                    </a:lnTo>
                    <a:lnTo>
                      <a:pt x="2" y="6"/>
                    </a:lnTo>
                    <a:lnTo>
                      <a:pt x="4" y="6"/>
                    </a:lnTo>
                    <a:lnTo>
                      <a:pt x="4" y="6"/>
                    </a:lnTo>
                    <a:lnTo>
                      <a:pt x="4" y="6"/>
                    </a:lnTo>
                    <a:lnTo>
                      <a:pt x="2" y="6"/>
                    </a:lnTo>
                    <a:lnTo>
                      <a:pt x="2" y="6"/>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0" y="4"/>
                    </a:lnTo>
                    <a:lnTo>
                      <a:pt x="2" y="4"/>
                    </a:lnTo>
                    <a:lnTo>
                      <a:pt x="4" y="4"/>
                    </a:lnTo>
                    <a:lnTo>
                      <a:pt x="4" y="4"/>
                    </a:lnTo>
                    <a:lnTo>
                      <a:pt x="4" y="2"/>
                    </a:lnTo>
                    <a:lnTo>
                      <a:pt x="6" y="2"/>
                    </a:lnTo>
                    <a:lnTo>
                      <a:pt x="6" y="2"/>
                    </a:lnTo>
                    <a:lnTo>
                      <a:pt x="6" y="2"/>
                    </a:lnTo>
                    <a:lnTo>
                      <a:pt x="6" y="2"/>
                    </a:lnTo>
                    <a:lnTo>
                      <a:pt x="6" y="2"/>
                    </a:lnTo>
                    <a:lnTo>
                      <a:pt x="8" y="0"/>
                    </a:lnTo>
                    <a:lnTo>
                      <a:pt x="8" y="0"/>
                    </a:lnTo>
                    <a:lnTo>
                      <a:pt x="10" y="0"/>
                    </a:lnTo>
                    <a:lnTo>
                      <a:pt x="10" y="0"/>
                    </a:lnTo>
                    <a:lnTo>
                      <a:pt x="10" y="0"/>
                    </a:lnTo>
                    <a:lnTo>
                      <a:pt x="10" y="0"/>
                    </a:lnTo>
                    <a:lnTo>
                      <a:pt x="10" y="0"/>
                    </a:lnTo>
                    <a:lnTo>
                      <a:pt x="10" y="0"/>
                    </a:lnTo>
                    <a:lnTo>
                      <a:pt x="10" y="0"/>
                    </a:lnTo>
                    <a:lnTo>
                      <a:pt x="10" y="0"/>
                    </a:lnTo>
                    <a:lnTo>
                      <a:pt x="10" y="0"/>
                    </a:lnTo>
                    <a:lnTo>
                      <a:pt x="10" y="0"/>
                    </a:lnTo>
                    <a:lnTo>
                      <a:pt x="10" y="0"/>
                    </a:lnTo>
                    <a:lnTo>
                      <a:pt x="8" y="0"/>
                    </a:lnTo>
                    <a:lnTo>
                      <a:pt x="8" y="2"/>
                    </a:lnTo>
                    <a:lnTo>
                      <a:pt x="8" y="2"/>
                    </a:lnTo>
                    <a:lnTo>
                      <a:pt x="8" y="2"/>
                    </a:lnTo>
                    <a:lnTo>
                      <a:pt x="8"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33" name="Freeform 1608"/>
              <p:cNvSpPr>
                <a:spLocks noEditPoints="1"/>
              </p:cNvSpPr>
              <p:nvPr/>
            </p:nvSpPr>
            <p:spPr bwMode="gray">
              <a:xfrm>
                <a:off x="5313253" y="2271512"/>
                <a:ext cx="15462" cy="11597"/>
              </a:xfrm>
              <a:custGeom>
                <a:avLst/>
                <a:gdLst>
                  <a:gd name="T0" fmla="*/ 4 w 16"/>
                  <a:gd name="T1" fmla="*/ 12 h 12"/>
                  <a:gd name="T2" fmla="*/ 4 w 16"/>
                  <a:gd name="T3" fmla="*/ 12 h 12"/>
                  <a:gd name="T4" fmla="*/ 4 w 16"/>
                  <a:gd name="T5" fmla="*/ 12 h 12"/>
                  <a:gd name="T6" fmla="*/ 4 w 16"/>
                  <a:gd name="T7" fmla="*/ 12 h 12"/>
                  <a:gd name="T8" fmla="*/ 4 w 16"/>
                  <a:gd name="T9" fmla="*/ 12 h 12"/>
                  <a:gd name="T10" fmla="*/ 4 w 16"/>
                  <a:gd name="T11" fmla="*/ 12 h 12"/>
                  <a:gd name="T12" fmla="*/ 4 w 16"/>
                  <a:gd name="T13" fmla="*/ 10 h 12"/>
                  <a:gd name="T14" fmla="*/ 4 w 16"/>
                  <a:gd name="T15" fmla="*/ 10 h 12"/>
                  <a:gd name="T16" fmla="*/ 0 w 16"/>
                  <a:gd name="T17" fmla="*/ 8 h 12"/>
                  <a:gd name="T18" fmla="*/ 0 w 16"/>
                  <a:gd name="T19" fmla="*/ 8 h 12"/>
                  <a:gd name="T20" fmla="*/ 0 w 16"/>
                  <a:gd name="T21" fmla="*/ 8 h 12"/>
                  <a:gd name="T22" fmla="*/ 4 w 16"/>
                  <a:gd name="T23" fmla="*/ 8 h 12"/>
                  <a:gd name="T24" fmla="*/ 4 w 16"/>
                  <a:gd name="T25" fmla="*/ 8 h 12"/>
                  <a:gd name="T26" fmla="*/ 4 w 16"/>
                  <a:gd name="T27" fmla="*/ 8 h 12"/>
                  <a:gd name="T28" fmla="*/ 4 w 16"/>
                  <a:gd name="T29" fmla="*/ 8 h 12"/>
                  <a:gd name="T30" fmla="*/ 4 w 16"/>
                  <a:gd name="T31" fmla="*/ 8 h 12"/>
                  <a:gd name="T32" fmla="*/ 12 w 16"/>
                  <a:gd name="T33" fmla="*/ 6 h 12"/>
                  <a:gd name="T34" fmla="*/ 12 w 16"/>
                  <a:gd name="T35" fmla="*/ 6 h 12"/>
                  <a:gd name="T36" fmla="*/ 4 w 16"/>
                  <a:gd name="T37" fmla="*/ 6 h 12"/>
                  <a:gd name="T38" fmla="*/ 4 w 16"/>
                  <a:gd name="T39" fmla="*/ 6 h 12"/>
                  <a:gd name="T40" fmla="*/ 4 w 16"/>
                  <a:gd name="T41" fmla="*/ 6 h 12"/>
                  <a:gd name="T42" fmla="*/ 4 w 16"/>
                  <a:gd name="T43" fmla="*/ 6 h 12"/>
                  <a:gd name="T44" fmla="*/ 4 w 16"/>
                  <a:gd name="T45" fmla="*/ 6 h 12"/>
                  <a:gd name="T46" fmla="*/ 4 w 16"/>
                  <a:gd name="T47" fmla="*/ 6 h 12"/>
                  <a:gd name="T48" fmla="*/ 4 w 16"/>
                  <a:gd name="T49" fmla="*/ 6 h 12"/>
                  <a:gd name="T50" fmla="*/ 4 w 16"/>
                  <a:gd name="T51" fmla="*/ 6 h 12"/>
                  <a:gd name="T52" fmla="*/ 4 w 16"/>
                  <a:gd name="T53" fmla="*/ 6 h 12"/>
                  <a:gd name="T54" fmla="*/ 4 w 16"/>
                  <a:gd name="T55" fmla="*/ 6 h 12"/>
                  <a:gd name="T56" fmla="*/ 4 w 16"/>
                  <a:gd name="T57" fmla="*/ 6 h 12"/>
                  <a:gd name="T58" fmla="*/ 4 w 16"/>
                  <a:gd name="T59" fmla="*/ 6 h 12"/>
                  <a:gd name="T60" fmla="*/ 16 w 16"/>
                  <a:gd name="T61" fmla="*/ 2 h 12"/>
                  <a:gd name="T62" fmla="*/ 16 w 16"/>
                  <a:gd name="T63" fmla="*/ 2 h 12"/>
                  <a:gd name="T64" fmla="*/ 16 w 16"/>
                  <a:gd name="T65" fmla="*/ 2 h 12"/>
                  <a:gd name="T66" fmla="*/ 16 w 16"/>
                  <a:gd name="T67" fmla="*/ 2 h 12"/>
                  <a:gd name="T68" fmla="*/ 16 w 16"/>
                  <a:gd name="T69" fmla="*/ 2 h 12"/>
                  <a:gd name="T70" fmla="*/ 16 w 16"/>
                  <a:gd name="T71" fmla="*/ 2 h 12"/>
                  <a:gd name="T72" fmla="*/ 16 w 16"/>
                  <a:gd name="T73" fmla="*/ 2 h 12"/>
                  <a:gd name="T74" fmla="*/ 16 w 16"/>
                  <a:gd name="T75" fmla="*/ 2 h 12"/>
                  <a:gd name="T76" fmla="*/ 16 w 16"/>
                  <a:gd name="T77" fmla="*/ 2 h 12"/>
                  <a:gd name="T78" fmla="*/ 16 w 16"/>
                  <a:gd name="T79" fmla="*/ 2 h 12"/>
                  <a:gd name="T80" fmla="*/ 16 w 16"/>
                  <a:gd name="T81" fmla="*/ 2 h 12"/>
                  <a:gd name="T82" fmla="*/ 16 w 16"/>
                  <a:gd name="T83" fmla="*/ 2 h 12"/>
                  <a:gd name="T84" fmla="*/ 2 w 16"/>
                  <a:gd name="T85" fmla="*/ 0 h 12"/>
                  <a:gd name="T86" fmla="*/ 2 w 16"/>
                  <a:gd name="T87" fmla="*/ 0 h 12"/>
                  <a:gd name="T88" fmla="*/ 2 w 16"/>
                  <a:gd name="T89" fmla="*/ 0 h 12"/>
                  <a:gd name="T90" fmla="*/ 4 w 16"/>
                  <a:gd name="T91" fmla="*/ 0 h 12"/>
                  <a:gd name="T92" fmla="*/ 10 w 16"/>
                  <a:gd name="T93" fmla="*/ 0 h 12"/>
                  <a:gd name="T94" fmla="*/ 10 w 16"/>
                  <a:gd name="T95" fmla="*/ 0 h 12"/>
                  <a:gd name="T96" fmla="*/ 10 w 16"/>
                  <a:gd name="T97" fmla="*/ 0 h 12"/>
                  <a:gd name="T98" fmla="*/ 10 w 16"/>
                  <a:gd name="T99" fmla="*/ 0 h 12"/>
                  <a:gd name="T100" fmla="*/ 10 w 16"/>
                  <a:gd name="T10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2">
                    <a:moveTo>
                      <a:pt x="4" y="12"/>
                    </a:moveTo>
                    <a:lnTo>
                      <a:pt x="4" y="12"/>
                    </a:lnTo>
                    <a:lnTo>
                      <a:pt x="4" y="12"/>
                    </a:lnTo>
                    <a:lnTo>
                      <a:pt x="4" y="12"/>
                    </a:lnTo>
                    <a:lnTo>
                      <a:pt x="4" y="12"/>
                    </a:lnTo>
                    <a:lnTo>
                      <a:pt x="4" y="12"/>
                    </a:lnTo>
                    <a:lnTo>
                      <a:pt x="4" y="12"/>
                    </a:lnTo>
                    <a:lnTo>
                      <a:pt x="4" y="12"/>
                    </a:lnTo>
                    <a:lnTo>
                      <a:pt x="4" y="12"/>
                    </a:lnTo>
                    <a:lnTo>
                      <a:pt x="4" y="12"/>
                    </a:lnTo>
                    <a:lnTo>
                      <a:pt x="4" y="12"/>
                    </a:lnTo>
                    <a:lnTo>
                      <a:pt x="4" y="12"/>
                    </a:lnTo>
                    <a:close/>
                    <a:moveTo>
                      <a:pt x="4" y="10"/>
                    </a:moveTo>
                    <a:lnTo>
                      <a:pt x="4" y="10"/>
                    </a:lnTo>
                    <a:lnTo>
                      <a:pt x="4" y="10"/>
                    </a:lnTo>
                    <a:lnTo>
                      <a:pt x="4" y="10"/>
                    </a:lnTo>
                    <a:close/>
                    <a:moveTo>
                      <a:pt x="0" y="8"/>
                    </a:moveTo>
                    <a:lnTo>
                      <a:pt x="0" y="8"/>
                    </a:lnTo>
                    <a:lnTo>
                      <a:pt x="0" y="8"/>
                    </a:lnTo>
                    <a:lnTo>
                      <a:pt x="0" y="8"/>
                    </a:lnTo>
                    <a:lnTo>
                      <a:pt x="0" y="8"/>
                    </a:lnTo>
                    <a:lnTo>
                      <a:pt x="0" y="8"/>
                    </a:lnTo>
                    <a:lnTo>
                      <a:pt x="0" y="8"/>
                    </a:lnTo>
                    <a:close/>
                    <a:moveTo>
                      <a:pt x="4" y="8"/>
                    </a:moveTo>
                    <a:lnTo>
                      <a:pt x="4" y="8"/>
                    </a:lnTo>
                    <a:lnTo>
                      <a:pt x="4" y="8"/>
                    </a:lnTo>
                    <a:lnTo>
                      <a:pt x="4" y="8"/>
                    </a:lnTo>
                    <a:lnTo>
                      <a:pt x="4" y="8"/>
                    </a:lnTo>
                    <a:lnTo>
                      <a:pt x="4" y="8"/>
                    </a:lnTo>
                    <a:lnTo>
                      <a:pt x="4" y="8"/>
                    </a:lnTo>
                    <a:lnTo>
                      <a:pt x="4" y="8"/>
                    </a:lnTo>
                    <a:lnTo>
                      <a:pt x="4" y="8"/>
                    </a:lnTo>
                    <a:close/>
                    <a:moveTo>
                      <a:pt x="12" y="6"/>
                    </a:moveTo>
                    <a:lnTo>
                      <a:pt x="12" y="6"/>
                    </a:lnTo>
                    <a:lnTo>
                      <a:pt x="12" y="6"/>
                    </a:lnTo>
                    <a:lnTo>
                      <a:pt x="12" y="6"/>
                    </a:lnTo>
                    <a:close/>
                    <a:moveTo>
                      <a:pt x="4" y="6"/>
                    </a:moveTo>
                    <a:lnTo>
                      <a:pt x="4" y="6"/>
                    </a:lnTo>
                    <a:lnTo>
                      <a:pt x="4" y="6"/>
                    </a:lnTo>
                    <a:lnTo>
                      <a:pt x="4" y="6"/>
                    </a:lnTo>
                    <a:lnTo>
                      <a:pt x="4" y="6"/>
                    </a:lnTo>
                    <a:lnTo>
                      <a:pt x="4" y="6"/>
                    </a:lnTo>
                    <a:lnTo>
                      <a:pt x="4" y="6"/>
                    </a:lnTo>
                    <a:lnTo>
                      <a:pt x="4" y="6"/>
                    </a:lnTo>
                    <a:close/>
                    <a:moveTo>
                      <a:pt x="4" y="6"/>
                    </a:moveTo>
                    <a:lnTo>
                      <a:pt x="4" y="6"/>
                    </a:lnTo>
                    <a:lnTo>
                      <a:pt x="4" y="6"/>
                    </a:lnTo>
                    <a:lnTo>
                      <a:pt x="4" y="6"/>
                    </a:lnTo>
                    <a:lnTo>
                      <a:pt x="4" y="6"/>
                    </a:lnTo>
                    <a:lnTo>
                      <a:pt x="4" y="6"/>
                    </a:lnTo>
                    <a:lnTo>
                      <a:pt x="4" y="6"/>
                    </a:lnTo>
                    <a:lnTo>
                      <a:pt x="4" y="6"/>
                    </a:lnTo>
                    <a:close/>
                    <a:moveTo>
                      <a:pt x="4" y="6"/>
                    </a:moveTo>
                    <a:lnTo>
                      <a:pt x="4" y="6"/>
                    </a:lnTo>
                    <a:lnTo>
                      <a:pt x="4" y="6"/>
                    </a:lnTo>
                    <a:lnTo>
                      <a:pt x="4" y="6"/>
                    </a:lnTo>
                    <a:lnTo>
                      <a:pt x="4" y="6"/>
                    </a:lnTo>
                    <a:lnTo>
                      <a:pt x="4" y="6"/>
                    </a:lnTo>
                    <a:lnTo>
                      <a:pt x="4" y="6"/>
                    </a:lnTo>
                    <a:lnTo>
                      <a:pt x="4" y="6"/>
                    </a:lnTo>
                    <a:close/>
                    <a:moveTo>
                      <a:pt x="16" y="2"/>
                    </a:move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close/>
                    <a:moveTo>
                      <a:pt x="16" y="2"/>
                    </a:moveTo>
                    <a:lnTo>
                      <a:pt x="16" y="2"/>
                    </a:lnTo>
                    <a:lnTo>
                      <a:pt x="16" y="2"/>
                    </a:lnTo>
                    <a:lnTo>
                      <a:pt x="16" y="2"/>
                    </a:lnTo>
                    <a:lnTo>
                      <a:pt x="16" y="2"/>
                    </a:lnTo>
                    <a:lnTo>
                      <a:pt x="16" y="2"/>
                    </a:lnTo>
                    <a:lnTo>
                      <a:pt x="16" y="2"/>
                    </a:lnTo>
                    <a:lnTo>
                      <a:pt x="16" y="2"/>
                    </a:lnTo>
                    <a:lnTo>
                      <a:pt x="16" y="2"/>
                    </a:lnTo>
                    <a:lnTo>
                      <a:pt x="16" y="2"/>
                    </a:lnTo>
                    <a:lnTo>
                      <a:pt x="16" y="2"/>
                    </a:lnTo>
                    <a:lnTo>
                      <a:pt x="16" y="2"/>
                    </a:lnTo>
                    <a:close/>
                    <a:moveTo>
                      <a:pt x="2" y="0"/>
                    </a:moveTo>
                    <a:lnTo>
                      <a:pt x="2" y="0"/>
                    </a:lnTo>
                    <a:lnTo>
                      <a:pt x="2" y="0"/>
                    </a:lnTo>
                    <a:lnTo>
                      <a:pt x="2" y="0"/>
                    </a:lnTo>
                    <a:lnTo>
                      <a:pt x="2" y="0"/>
                    </a:lnTo>
                    <a:lnTo>
                      <a:pt x="2" y="0"/>
                    </a:lnTo>
                    <a:lnTo>
                      <a:pt x="4" y="0"/>
                    </a:lnTo>
                    <a:lnTo>
                      <a:pt x="2" y="0"/>
                    </a:lnTo>
                    <a:close/>
                    <a:moveTo>
                      <a:pt x="10" y="0"/>
                    </a:moveTo>
                    <a:lnTo>
                      <a:pt x="10" y="0"/>
                    </a:lnTo>
                    <a:lnTo>
                      <a:pt x="10" y="0"/>
                    </a:lnTo>
                    <a:lnTo>
                      <a:pt x="10" y="0"/>
                    </a:lnTo>
                    <a:lnTo>
                      <a:pt x="10" y="0"/>
                    </a:lnTo>
                    <a:lnTo>
                      <a:pt x="10" y="0"/>
                    </a:lnTo>
                    <a:lnTo>
                      <a:pt x="10" y="0"/>
                    </a:lnTo>
                    <a:lnTo>
                      <a:pt x="10" y="0"/>
                    </a:lnTo>
                    <a:lnTo>
                      <a:pt x="1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34" name="Freeform 1609"/>
              <p:cNvSpPr>
                <a:spLocks/>
              </p:cNvSpPr>
              <p:nvPr/>
            </p:nvSpPr>
            <p:spPr bwMode="gray">
              <a:xfrm>
                <a:off x="4411601" y="2260882"/>
                <a:ext cx="24160" cy="50253"/>
              </a:xfrm>
              <a:custGeom>
                <a:avLst/>
                <a:gdLst>
                  <a:gd name="T0" fmla="*/ 21 w 25"/>
                  <a:gd name="T1" fmla="*/ 7 h 52"/>
                  <a:gd name="T2" fmla="*/ 23 w 25"/>
                  <a:gd name="T3" fmla="*/ 11 h 52"/>
                  <a:gd name="T4" fmla="*/ 23 w 25"/>
                  <a:gd name="T5" fmla="*/ 13 h 52"/>
                  <a:gd name="T6" fmla="*/ 25 w 25"/>
                  <a:gd name="T7" fmla="*/ 15 h 52"/>
                  <a:gd name="T8" fmla="*/ 23 w 25"/>
                  <a:gd name="T9" fmla="*/ 17 h 52"/>
                  <a:gd name="T10" fmla="*/ 23 w 25"/>
                  <a:gd name="T11" fmla="*/ 21 h 52"/>
                  <a:gd name="T12" fmla="*/ 21 w 25"/>
                  <a:gd name="T13" fmla="*/ 23 h 52"/>
                  <a:gd name="T14" fmla="*/ 19 w 25"/>
                  <a:gd name="T15" fmla="*/ 25 h 52"/>
                  <a:gd name="T16" fmla="*/ 17 w 25"/>
                  <a:gd name="T17" fmla="*/ 29 h 52"/>
                  <a:gd name="T18" fmla="*/ 17 w 25"/>
                  <a:gd name="T19" fmla="*/ 29 h 52"/>
                  <a:gd name="T20" fmla="*/ 15 w 25"/>
                  <a:gd name="T21" fmla="*/ 30 h 52"/>
                  <a:gd name="T22" fmla="*/ 15 w 25"/>
                  <a:gd name="T23" fmla="*/ 34 h 52"/>
                  <a:gd name="T24" fmla="*/ 15 w 25"/>
                  <a:gd name="T25" fmla="*/ 38 h 52"/>
                  <a:gd name="T26" fmla="*/ 15 w 25"/>
                  <a:gd name="T27" fmla="*/ 42 h 52"/>
                  <a:gd name="T28" fmla="*/ 15 w 25"/>
                  <a:gd name="T29" fmla="*/ 46 h 52"/>
                  <a:gd name="T30" fmla="*/ 15 w 25"/>
                  <a:gd name="T31" fmla="*/ 50 h 52"/>
                  <a:gd name="T32" fmla="*/ 9 w 25"/>
                  <a:gd name="T33" fmla="*/ 52 h 52"/>
                  <a:gd name="T34" fmla="*/ 7 w 25"/>
                  <a:gd name="T35" fmla="*/ 52 h 52"/>
                  <a:gd name="T36" fmla="*/ 7 w 25"/>
                  <a:gd name="T37" fmla="*/ 48 h 52"/>
                  <a:gd name="T38" fmla="*/ 5 w 25"/>
                  <a:gd name="T39" fmla="*/ 46 h 52"/>
                  <a:gd name="T40" fmla="*/ 5 w 25"/>
                  <a:gd name="T41" fmla="*/ 42 h 52"/>
                  <a:gd name="T42" fmla="*/ 5 w 25"/>
                  <a:gd name="T43" fmla="*/ 38 h 52"/>
                  <a:gd name="T44" fmla="*/ 5 w 25"/>
                  <a:gd name="T45" fmla="*/ 34 h 52"/>
                  <a:gd name="T46" fmla="*/ 7 w 25"/>
                  <a:gd name="T47" fmla="*/ 32 h 52"/>
                  <a:gd name="T48" fmla="*/ 5 w 25"/>
                  <a:gd name="T49" fmla="*/ 30 h 52"/>
                  <a:gd name="T50" fmla="*/ 5 w 25"/>
                  <a:gd name="T51" fmla="*/ 27 h 52"/>
                  <a:gd name="T52" fmla="*/ 4 w 25"/>
                  <a:gd name="T53" fmla="*/ 23 h 52"/>
                  <a:gd name="T54" fmla="*/ 4 w 25"/>
                  <a:gd name="T55" fmla="*/ 19 h 52"/>
                  <a:gd name="T56" fmla="*/ 2 w 25"/>
                  <a:gd name="T57" fmla="*/ 17 h 52"/>
                  <a:gd name="T58" fmla="*/ 0 w 25"/>
                  <a:gd name="T59" fmla="*/ 15 h 52"/>
                  <a:gd name="T60" fmla="*/ 0 w 25"/>
                  <a:gd name="T61" fmla="*/ 11 h 52"/>
                  <a:gd name="T62" fmla="*/ 2 w 25"/>
                  <a:gd name="T63" fmla="*/ 9 h 52"/>
                  <a:gd name="T64" fmla="*/ 4 w 25"/>
                  <a:gd name="T65" fmla="*/ 7 h 52"/>
                  <a:gd name="T66" fmla="*/ 7 w 25"/>
                  <a:gd name="T67" fmla="*/ 7 h 52"/>
                  <a:gd name="T68" fmla="*/ 11 w 25"/>
                  <a:gd name="T69" fmla="*/ 7 h 52"/>
                  <a:gd name="T70" fmla="*/ 13 w 25"/>
                  <a:gd name="T71" fmla="*/ 5 h 52"/>
                  <a:gd name="T72" fmla="*/ 13 w 25"/>
                  <a:gd name="T73" fmla="*/ 1 h 52"/>
                  <a:gd name="T74" fmla="*/ 17 w 25"/>
                  <a:gd name="T75" fmla="*/ 0 h 52"/>
                  <a:gd name="T76" fmla="*/ 19 w 25"/>
                  <a:gd name="T77" fmla="*/ 1 h 52"/>
                  <a:gd name="T78" fmla="*/ 21 w 25"/>
                  <a:gd name="T7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52">
                    <a:moveTo>
                      <a:pt x="23" y="5"/>
                    </a:moveTo>
                    <a:lnTo>
                      <a:pt x="21" y="7"/>
                    </a:lnTo>
                    <a:lnTo>
                      <a:pt x="23" y="9"/>
                    </a:lnTo>
                    <a:lnTo>
                      <a:pt x="23" y="11"/>
                    </a:lnTo>
                    <a:lnTo>
                      <a:pt x="25" y="13"/>
                    </a:lnTo>
                    <a:lnTo>
                      <a:pt x="23" y="13"/>
                    </a:lnTo>
                    <a:lnTo>
                      <a:pt x="25" y="13"/>
                    </a:lnTo>
                    <a:lnTo>
                      <a:pt x="25" y="15"/>
                    </a:lnTo>
                    <a:lnTo>
                      <a:pt x="25" y="17"/>
                    </a:lnTo>
                    <a:lnTo>
                      <a:pt x="23" y="17"/>
                    </a:lnTo>
                    <a:lnTo>
                      <a:pt x="23" y="19"/>
                    </a:lnTo>
                    <a:lnTo>
                      <a:pt x="23" y="21"/>
                    </a:lnTo>
                    <a:lnTo>
                      <a:pt x="21" y="21"/>
                    </a:lnTo>
                    <a:lnTo>
                      <a:pt x="21" y="23"/>
                    </a:lnTo>
                    <a:lnTo>
                      <a:pt x="19" y="23"/>
                    </a:lnTo>
                    <a:lnTo>
                      <a:pt x="19" y="25"/>
                    </a:lnTo>
                    <a:lnTo>
                      <a:pt x="19" y="27"/>
                    </a:lnTo>
                    <a:lnTo>
                      <a:pt x="17" y="29"/>
                    </a:lnTo>
                    <a:lnTo>
                      <a:pt x="17" y="27"/>
                    </a:lnTo>
                    <a:lnTo>
                      <a:pt x="17" y="29"/>
                    </a:lnTo>
                    <a:lnTo>
                      <a:pt x="15" y="29"/>
                    </a:lnTo>
                    <a:lnTo>
                      <a:pt x="15" y="30"/>
                    </a:lnTo>
                    <a:lnTo>
                      <a:pt x="15" y="32"/>
                    </a:lnTo>
                    <a:lnTo>
                      <a:pt x="15" y="34"/>
                    </a:lnTo>
                    <a:lnTo>
                      <a:pt x="15" y="36"/>
                    </a:lnTo>
                    <a:lnTo>
                      <a:pt x="15" y="38"/>
                    </a:lnTo>
                    <a:lnTo>
                      <a:pt x="15" y="40"/>
                    </a:lnTo>
                    <a:lnTo>
                      <a:pt x="15" y="42"/>
                    </a:lnTo>
                    <a:lnTo>
                      <a:pt x="15" y="44"/>
                    </a:lnTo>
                    <a:lnTo>
                      <a:pt x="15" y="46"/>
                    </a:lnTo>
                    <a:lnTo>
                      <a:pt x="15" y="48"/>
                    </a:lnTo>
                    <a:lnTo>
                      <a:pt x="15" y="50"/>
                    </a:lnTo>
                    <a:lnTo>
                      <a:pt x="11" y="50"/>
                    </a:lnTo>
                    <a:lnTo>
                      <a:pt x="9" y="52"/>
                    </a:lnTo>
                    <a:lnTo>
                      <a:pt x="5" y="52"/>
                    </a:lnTo>
                    <a:lnTo>
                      <a:pt x="7" y="52"/>
                    </a:lnTo>
                    <a:lnTo>
                      <a:pt x="7" y="50"/>
                    </a:lnTo>
                    <a:lnTo>
                      <a:pt x="7" y="48"/>
                    </a:lnTo>
                    <a:lnTo>
                      <a:pt x="5" y="48"/>
                    </a:lnTo>
                    <a:lnTo>
                      <a:pt x="5" y="46"/>
                    </a:lnTo>
                    <a:lnTo>
                      <a:pt x="5" y="44"/>
                    </a:lnTo>
                    <a:lnTo>
                      <a:pt x="5" y="42"/>
                    </a:lnTo>
                    <a:lnTo>
                      <a:pt x="5" y="40"/>
                    </a:lnTo>
                    <a:lnTo>
                      <a:pt x="5" y="38"/>
                    </a:lnTo>
                    <a:lnTo>
                      <a:pt x="5" y="36"/>
                    </a:lnTo>
                    <a:lnTo>
                      <a:pt x="5" y="34"/>
                    </a:lnTo>
                    <a:lnTo>
                      <a:pt x="5" y="32"/>
                    </a:lnTo>
                    <a:lnTo>
                      <a:pt x="7" y="32"/>
                    </a:lnTo>
                    <a:lnTo>
                      <a:pt x="5" y="32"/>
                    </a:lnTo>
                    <a:lnTo>
                      <a:pt x="5" y="30"/>
                    </a:lnTo>
                    <a:lnTo>
                      <a:pt x="5" y="29"/>
                    </a:lnTo>
                    <a:lnTo>
                      <a:pt x="5" y="27"/>
                    </a:lnTo>
                    <a:lnTo>
                      <a:pt x="4" y="25"/>
                    </a:lnTo>
                    <a:lnTo>
                      <a:pt x="4" y="23"/>
                    </a:lnTo>
                    <a:lnTo>
                      <a:pt x="4" y="21"/>
                    </a:lnTo>
                    <a:lnTo>
                      <a:pt x="4" y="19"/>
                    </a:lnTo>
                    <a:lnTo>
                      <a:pt x="2" y="19"/>
                    </a:lnTo>
                    <a:lnTo>
                      <a:pt x="2" y="17"/>
                    </a:lnTo>
                    <a:lnTo>
                      <a:pt x="0" y="17"/>
                    </a:lnTo>
                    <a:lnTo>
                      <a:pt x="0" y="15"/>
                    </a:lnTo>
                    <a:lnTo>
                      <a:pt x="0" y="13"/>
                    </a:lnTo>
                    <a:lnTo>
                      <a:pt x="0" y="11"/>
                    </a:lnTo>
                    <a:lnTo>
                      <a:pt x="2" y="11"/>
                    </a:lnTo>
                    <a:lnTo>
                      <a:pt x="2" y="9"/>
                    </a:lnTo>
                    <a:lnTo>
                      <a:pt x="4" y="9"/>
                    </a:lnTo>
                    <a:lnTo>
                      <a:pt x="4" y="7"/>
                    </a:lnTo>
                    <a:lnTo>
                      <a:pt x="5" y="7"/>
                    </a:lnTo>
                    <a:lnTo>
                      <a:pt x="7" y="7"/>
                    </a:lnTo>
                    <a:lnTo>
                      <a:pt x="9" y="7"/>
                    </a:lnTo>
                    <a:lnTo>
                      <a:pt x="11" y="7"/>
                    </a:lnTo>
                    <a:lnTo>
                      <a:pt x="11" y="5"/>
                    </a:lnTo>
                    <a:lnTo>
                      <a:pt x="13" y="5"/>
                    </a:lnTo>
                    <a:lnTo>
                      <a:pt x="13" y="3"/>
                    </a:lnTo>
                    <a:lnTo>
                      <a:pt x="13" y="1"/>
                    </a:lnTo>
                    <a:lnTo>
                      <a:pt x="15" y="0"/>
                    </a:lnTo>
                    <a:lnTo>
                      <a:pt x="17" y="0"/>
                    </a:lnTo>
                    <a:lnTo>
                      <a:pt x="17" y="1"/>
                    </a:lnTo>
                    <a:lnTo>
                      <a:pt x="19" y="1"/>
                    </a:lnTo>
                    <a:lnTo>
                      <a:pt x="19" y="3"/>
                    </a:lnTo>
                    <a:lnTo>
                      <a:pt x="21" y="3"/>
                    </a:lnTo>
                    <a:lnTo>
                      <a:pt x="23" y="5"/>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35" name="Freeform 1610"/>
              <p:cNvSpPr>
                <a:spLocks noEditPoints="1"/>
              </p:cNvSpPr>
              <p:nvPr/>
            </p:nvSpPr>
            <p:spPr bwMode="gray">
              <a:xfrm>
                <a:off x="4780766" y="2453196"/>
                <a:ext cx="243533" cy="366266"/>
              </a:xfrm>
              <a:custGeom>
                <a:avLst/>
                <a:gdLst>
                  <a:gd name="T0" fmla="*/ 188 w 252"/>
                  <a:gd name="T1" fmla="*/ 375 h 379"/>
                  <a:gd name="T2" fmla="*/ 186 w 252"/>
                  <a:gd name="T3" fmla="*/ 371 h 379"/>
                  <a:gd name="T4" fmla="*/ 186 w 252"/>
                  <a:gd name="T5" fmla="*/ 371 h 379"/>
                  <a:gd name="T6" fmla="*/ 182 w 252"/>
                  <a:gd name="T7" fmla="*/ 369 h 379"/>
                  <a:gd name="T8" fmla="*/ 182 w 252"/>
                  <a:gd name="T9" fmla="*/ 369 h 379"/>
                  <a:gd name="T10" fmla="*/ 182 w 252"/>
                  <a:gd name="T11" fmla="*/ 369 h 379"/>
                  <a:gd name="T12" fmla="*/ 184 w 252"/>
                  <a:gd name="T13" fmla="*/ 367 h 379"/>
                  <a:gd name="T14" fmla="*/ 182 w 252"/>
                  <a:gd name="T15" fmla="*/ 367 h 379"/>
                  <a:gd name="T16" fmla="*/ 182 w 252"/>
                  <a:gd name="T17" fmla="*/ 367 h 379"/>
                  <a:gd name="T18" fmla="*/ 182 w 252"/>
                  <a:gd name="T19" fmla="*/ 365 h 379"/>
                  <a:gd name="T20" fmla="*/ 180 w 252"/>
                  <a:gd name="T21" fmla="*/ 367 h 379"/>
                  <a:gd name="T22" fmla="*/ 182 w 252"/>
                  <a:gd name="T23" fmla="*/ 369 h 379"/>
                  <a:gd name="T24" fmla="*/ 180 w 252"/>
                  <a:gd name="T25" fmla="*/ 371 h 379"/>
                  <a:gd name="T26" fmla="*/ 182 w 252"/>
                  <a:gd name="T27" fmla="*/ 369 h 379"/>
                  <a:gd name="T28" fmla="*/ 184 w 252"/>
                  <a:gd name="T29" fmla="*/ 371 h 379"/>
                  <a:gd name="T30" fmla="*/ 184 w 252"/>
                  <a:gd name="T31" fmla="*/ 371 h 379"/>
                  <a:gd name="T32" fmla="*/ 186 w 252"/>
                  <a:gd name="T33" fmla="*/ 369 h 379"/>
                  <a:gd name="T34" fmla="*/ 184 w 252"/>
                  <a:gd name="T35" fmla="*/ 371 h 379"/>
                  <a:gd name="T36" fmla="*/ 184 w 252"/>
                  <a:gd name="T37" fmla="*/ 371 h 379"/>
                  <a:gd name="T38" fmla="*/ 186 w 252"/>
                  <a:gd name="T39" fmla="*/ 373 h 379"/>
                  <a:gd name="T40" fmla="*/ 188 w 252"/>
                  <a:gd name="T41" fmla="*/ 371 h 379"/>
                  <a:gd name="T42" fmla="*/ 192 w 252"/>
                  <a:gd name="T43" fmla="*/ 371 h 379"/>
                  <a:gd name="T44" fmla="*/ 192 w 252"/>
                  <a:gd name="T45" fmla="*/ 371 h 379"/>
                  <a:gd name="T46" fmla="*/ 194 w 252"/>
                  <a:gd name="T47" fmla="*/ 373 h 379"/>
                  <a:gd name="T48" fmla="*/ 192 w 252"/>
                  <a:gd name="T49" fmla="*/ 375 h 379"/>
                  <a:gd name="T50" fmla="*/ 188 w 252"/>
                  <a:gd name="T51" fmla="*/ 373 h 379"/>
                  <a:gd name="T52" fmla="*/ 186 w 252"/>
                  <a:gd name="T53" fmla="*/ 375 h 379"/>
                  <a:gd name="T54" fmla="*/ 188 w 252"/>
                  <a:gd name="T55" fmla="*/ 377 h 379"/>
                  <a:gd name="T56" fmla="*/ 190 w 252"/>
                  <a:gd name="T57" fmla="*/ 375 h 379"/>
                  <a:gd name="T58" fmla="*/ 192 w 252"/>
                  <a:gd name="T59" fmla="*/ 377 h 379"/>
                  <a:gd name="T60" fmla="*/ 192 w 252"/>
                  <a:gd name="T61" fmla="*/ 377 h 379"/>
                  <a:gd name="T62" fmla="*/ 188 w 252"/>
                  <a:gd name="T63" fmla="*/ 379 h 379"/>
                  <a:gd name="T64" fmla="*/ 186 w 252"/>
                  <a:gd name="T65" fmla="*/ 377 h 379"/>
                  <a:gd name="T66" fmla="*/ 186 w 252"/>
                  <a:gd name="T67" fmla="*/ 377 h 379"/>
                  <a:gd name="T68" fmla="*/ 186 w 252"/>
                  <a:gd name="T69" fmla="*/ 377 h 379"/>
                  <a:gd name="T70" fmla="*/ 182 w 252"/>
                  <a:gd name="T71" fmla="*/ 377 h 379"/>
                  <a:gd name="T72" fmla="*/ 182 w 252"/>
                  <a:gd name="T73" fmla="*/ 377 h 379"/>
                  <a:gd name="T74" fmla="*/ 182 w 252"/>
                  <a:gd name="T75" fmla="*/ 377 h 379"/>
                  <a:gd name="T76" fmla="*/ 182 w 252"/>
                  <a:gd name="T77" fmla="*/ 377 h 379"/>
                  <a:gd name="T78" fmla="*/ 178 w 252"/>
                  <a:gd name="T79" fmla="*/ 379 h 379"/>
                  <a:gd name="T80" fmla="*/ 178 w 252"/>
                  <a:gd name="T81" fmla="*/ 375 h 379"/>
                  <a:gd name="T82" fmla="*/ 180 w 252"/>
                  <a:gd name="T83" fmla="*/ 373 h 379"/>
                  <a:gd name="T84" fmla="*/ 180 w 252"/>
                  <a:gd name="T85" fmla="*/ 373 h 379"/>
                  <a:gd name="T86" fmla="*/ 178 w 252"/>
                  <a:gd name="T87" fmla="*/ 371 h 379"/>
                  <a:gd name="T88" fmla="*/ 178 w 252"/>
                  <a:gd name="T89" fmla="*/ 371 h 379"/>
                  <a:gd name="T90" fmla="*/ 180 w 252"/>
                  <a:gd name="T91" fmla="*/ 369 h 379"/>
                  <a:gd name="T92" fmla="*/ 180 w 252"/>
                  <a:gd name="T93" fmla="*/ 367 h 379"/>
                  <a:gd name="T94" fmla="*/ 182 w 252"/>
                  <a:gd name="T95" fmla="*/ 365 h 379"/>
                  <a:gd name="T96" fmla="*/ 178 w 252"/>
                  <a:gd name="T97" fmla="*/ 365 h 379"/>
                  <a:gd name="T98" fmla="*/ 178 w 252"/>
                  <a:gd name="T99" fmla="*/ 365 h 379"/>
                  <a:gd name="T100" fmla="*/ 178 w 252"/>
                  <a:gd name="T101" fmla="*/ 365 h 379"/>
                  <a:gd name="T102" fmla="*/ 39 w 252"/>
                  <a:gd name="T103" fmla="*/ 338 h 379"/>
                  <a:gd name="T104" fmla="*/ 37 w 252"/>
                  <a:gd name="T105" fmla="*/ 336 h 379"/>
                  <a:gd name="T106" fmla="*/ 39 w 252"/>
                  <a:gd name="T107" fmla="*/ 338 h 379"/>
                  <a:gd name="T108" fmla="*/ 26 w 252"/>
                  <a:gd name="T109" fmla="*/ 332 h 379"/>
                  <a:gd name="T110" fmla="*/ 252 w 252"/>
                  <a:gd name="T111" fmla="*/ 251 h 379"/>
                  <a:gd name="T112" fmla="*/ 252 w 252"/>
                  <a:gd name="T113" fmla="*/ 251 h 379"/>
                  <a:gd name="T114" fmla="*/ 250 w 252"/>
                  <a:gd name="T115" fmla="*/ 241 h 379"/>
                  <a:gd name="T116" fmla="*/ 0 w 252"/>
                  <a:gd name="T117" fmla="*/ 0 h 379"/>
                  <a:gd name="T118" fmla="*/ 0 w 252"/>
                  <a:gd name="T119"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2" h="379">
                    <a:moveTo>
                      <a:pt x="188" y="377"/>
                    </a:moveTo>
                    <a:lnTo>
                      <a:pt x="188" y="375"/>
                    </a:lnTo>
                    <a:lnTo>
                      <a:pt x="188" y="377"/>
                    </a:lnTo>
                    <a:close/>
                    <a:moveTo>
                      <a:pt x="186" y="371"/>
                    </a:moveTo>
                    <a:lnTo>
                      <a:pt x="184" y="371"/>
                    </a:lnTo>
                    <a:lnTo>
                      <a:pt x="186" y="371"/>
                    </a:lnTo>
                    <a:close/>
                    <a:moveTo>
                      <a:pt x="184" y="369"/>
                    </a:moveTo>
                    <a:lnTo>
                      <a:pt x="182" y="369"/>
                    </a:lnTo>
                    <a:lnTo>
                      <a:pt x="184" y="369"/>
                    </a:lnTo>
                    <a:lnTo>
                      <a:pt x="182" y="369"/>
                    </a:lnTo>
                    <a:lnTo>
                      <a:pt x="182" y="371"/>
                    </a:lnTo>
                    <a:lnTo>
                      <a:pt x="182" y="369"/>
                    </a:lnTo>
                    <a:lnTo>
                      <a:pt x="182" y="367"/>
                    </a:lnTo>
                    <a:lnTo>
                      <a:pt x="184" y="367"/>
                    </a:lnTo>
                    <a:lnTo>
                      <a:pt x="184" y="369"/>
                    </a:lnTo>
                    <a:close/>
                    <a:moveTo>
                      <a:pt x="182" y="367"/>
                    </a:moveTo>
                    <a:lnTo>
                      <a:pt x="182" y="369"/>
                    </a:lnTo>
                    <a:lnTo>
                      <a:pt x="182" y="367"/>
                    </a:lnTo>
                    <a:close/>
                    <a:moveTo>
                      <a:pt x="180" y="367"/>
                    </a:moveTo>
                    <a:lnTo>
                      <a:pt x="182" y="365"/>
                    </a:lnTo>
                    <a:lnTo>
                      <a:pt x="182" y="367"/>
                    </a:lnTo>
                    <a:lnTo>
                      <a:pt x="180" y="367"/>
                    </a:lnTo>
                    <a:lnTo>
                      <a:pt x="180" y="369"/>
                    </a:lnTo>
                    <a:lnTo>
                      <a:pt x="182" y="369"/>
                    </a:lnTo>
                    <a:lnTo>
                      <a:pt x="180" y="369"/>
                    </a:lnTo>
                    <a:lnTo>
                      <a:pt x="180" y="371"/>
                    </a:lnTo>
                    <a:lnTo>
                      <a:pt x="180" y="369"/>
                    </a:lnTo>
                    <a:lnTo>
                      <a:pt x="182" y="369"/>
                    </a:lnTo>
                    <a:lnTo>
                      <a:pt x="182" y="371"/>
                    </a:lnTo>
                    <a:lnTo>
                      <a:pt x="184" y="371"/>
                    </a:lnTo>
                    <a:lnTo>
                      <a:pt x="184" y="369"/>
                    </a:lnTo>
                    <a:lnTo>
                      <a:pt x="184" y="371"/>
                    </a:lnTo>
                    <a:lnTo>
                      <a:pt x="184" y="369"/>
                    </a:lnTo>
                    <a:lnTo>
                      <a:pt x="186" y="369"/>
                    </a:lnTo>
                    <a:lnTo>
                      <a:pt x="186" y="371"/>
                    </a:lnTo>
                    <a:lnTo>
                      <a:pt x="184" y="371"/>
                    </a:lnTo>
                    <a:lnTo>
                      <a:pt x="182" y="371"/>
                    </a:lnTo>
                    <a:lnTo>
                      <a:pt x="184" y="371"/>
                    </a:lnTo>
                    <a:lnTo>
                      <a:pt x="184" y="373"/>
                    </a:lnTo>
                    <a:lnTo>
                      <a:pt x="186" y="373"/>
                    </a:lnTo>
                    <a:lnTo>
                      <a:pt x="188" y="373"/>
                    </a:lnTo>
                    <a:lnTo>
                      <a:pt x="188" y="371"/>
                    </a:lnTo>
                    <a:lnTo>
                      <a:pt x="190" y="371"/>
                    </a:lnTo>
                    <a:lnTo>
                      <a:pt x="192" y="371"/>
                    </a:lnTo>
                    <a:lnTo>
                      <a:pt x="192" y="369"/>
                    </a:lnTo>
                    <a:lnTo>
                      <a:pt x="192" y="371"/>
                    </a:lnTo>
                    <a:lnTo>
                      <a:pt x="194" y="371"/>
                    </a:lnTo>
                    <a:lnTo>
                      <a:pt x="194" y="373"/>
                    </a:lnTo>
                    <a:lnTo>
                      <a:pt x="192" y="373"/>
                    </a:lnTo>
                    <a:lnTo>
                      <a:pt x="192" y="375"/>
                    </a:lnTo>
                    <a:lnTo>
                      <a:pt x="190" y="373"/>
                    </a:lnTo>
                    <a:lnTo>
                      <a:pt x="188" y="373"/>
                    </a:lnTo>
                    <a:lnTo>
                      <a:pt x="188" y="375"/>
                    </a:lnTo>
                    <a:lnTo>
                      <a:pt x="186" y="375"/>
                    </a:lnTo>
                    <a:lnTo>
                      <a:pt x="188" y="375"/>
                    </a:lnTo>
                    <a:lnTo>
                      <a:pt x="188" y="377"/>
                    </a:lnTo>
                    <a:lnTo>
                      <a:pt x="190" y="377"/>
                    </a:lnTo>
                    <a:lnTo>
                      <a:pt x="190" y="375"/>
                    </a:lnTo>
                    <a:lnTo>
                      <a:pt x="190" y="377"/>
                    </a:lnTo>
                    <a:lnTo>
                      <a:pt x="192" y="377"/>
                    </a:lnTo>
                    <a:lnTo>
                      <a:pt x="190" y="377"/>
                    </a:lnTo>
                    <a:lnTo>
                      <a:pt x="192" y="377"/>
                    </a:lnTo>
                    <a:lnTo>
                      <a:pt x="190" y="379"/>
                    </a:lnTo>
                    <a:lnTo>
                      <a:pt x="188" y="379"/>
                    </a:lnTo>
                    <a:lnTo>
                      <a:pt x="188" y="377"/>
                    </a:lnTo>
                    <a:lnTo>
                      <a:pt x="186" y="377"/>
                    </a:lnTo>
                    <a:lnTo>
                      <a:pt x="186" y="375"/>
                    </a:lnTo>
                    <a:lnTo>
                      <a:pt x="186" y="377"/>
                    </a:lnTo>
                    <a:lnTo>
                      <a:pt x="186" y="375"/>
                    </a:lnTo>
                    <a:lnTo>
                      <a:pt x="186" y="377"/>
                    </a:lnTo>
                    <a:lnTo>
                      <a:pt x="184" y="377"/>
                    </a:lnTo>
                    <a:lnTo>
                      <a:pt x="182" y="377"/>
                    </a:lnTo>
                    <a:lnTo>
                      <a:pt x="182" y="375"/>
                    </a:lnTo>
                    <a:lnTo>
                      <a:pt x="182" y="377"/>
                    </a:lnTo>
                    <a:lnTo>
                      <a:pt x="182" y="375"/>
                    </a:lnTo>
                    <a:lnTo>
                      <a:pt x="182" y="377"/>
                    </a:lnTo>
                    <a:lnTo>
                      <a:pt x="180" y="377"/>
                    </a:lnTo>
                    <a:lnTo>
                      <a:pt x="182" y="377"/>
                    </a:lnTo>
                    <a:lnTo>
                      <a:pt x="180" y="379"/>
                    </a:lnTo>
                    <a:lnTo>
                      <a:pt x="178" y="379"/>
                    </a:lnTo>
                    <a:lnTo>
                      <a:pt x="178" y="377"/>
                    </a:lnTo>
                    <a:lnTo>
                      <a:pt x="178" y="375"/>
                    </a:lnTo>
                    <a:lnTo>
                      <a:pt x="180" y="375"/>
                    </a:lnTo>
                    <a:lnTo>
                      <a:pt x="180" y="373"/>
                    </a:lnTo>
                    <a:lnTo>
                      <a:pt x="178" y="373"/>
                    </a:lnTo>
                    <a:lnTo>
                      <a:pt x="180" y="373"/>
                    </a:lnTo>
                    <a:lnTo>
                      <a:pt x="178" y="373"/>
                    </a:lnTo>
                    <a:lnTo>
                      <a:pt x="178" y="371"/>
                    </a:lnTo>
                    <a:lnTo>
                      <a:pt x="180" y="371"/>
                    </a:lnTo>
                    <a:lnTo>
                      <a:pt x="178" y="371"/>
                    </a:lnTo>
                    <a:lnTo>
                      <a:pt x="178" y="369"/>
                    </a:lnTo>
                    <a:lnTo>
                      <a:pt x="180" y="369"/>
                    </a:lnTo>
                    <a:lnTo>
                      <a:pt x="178" y="367"/>
                    </a:lnTo>
                    <a:lnTo>
                      <a:pt x="180" y="367"/>
                    </a:lnTo>
                    <a:lnTo>
                      <a:pt x="180" y="365"/>
                    </a:lnTo>
                    <a:lnTo>
                      <a:pt x="182" y="365"/>
                    </a:lnTo>
                    <a:lnTo>
                      <a:pt x="180" y="367"/>
                    </a:lnTo>
                    <a:close/>
                    <a:moveTo>
                      <a:pt x="178" y="365"/>
                    </a:moveTo>
                    <a:lnTo>
                      <a:pt x="176" y="365"/>
                    </a:lnTo>
                    <a:lnTo>
                      <a:pt x="178" y="365"/>
                    </a:lnTo>
                    <a:close/>
                    <a:moveTo>
                      <a:pt x="178" y="363"/>
                    </a:moveTo>
                    <a:lnTo>
                      <a:pt x="178" y="365"/>
                    </a:lnTo>
                    <a:lnTo>
                      <a:pt x="178" y="363"/>
                    </a:lnTo>
                    <a:close/>
                    <a:moveTo>
                      <a:pt x="39" y="338"/>
                    </a:moveTo>
                    <a:lnTo>
                      <a:pt x="37" y="338"/>
                    </a:lnTo>
                    <a:lnTo>
                      <a:pt x="37" y="336"/>
                    </a:lnTo>
                    <a:lnTo>
                      <a:pt x="39" y="336"/>
                    </a:lnTo>
                    <a:lnTo>
                      <a:pt x="39" y="338"/>
                    </a:lnTo>
                    <a:close/>
                    <a:moveTo>
                      <a:pt x="26" y="334"/>
                    </a:moveTo>
                    <a:lnTo>
                      <a:pt x="26" y="332"/>
                    </a:lnTo>
                    <a:lnTo>
                      <a:pt x="26" y="334"/>
                    </a:lnTo>
                    <a:close/>
                    <a:moveTo>
                      <a:pt x="252" y="251"/>
                    </a:moveTo>
                    <a:lnTo>
                      <a:pt x="250" y="251"/>
                    </a:lnTo>
                    <a:lnTo>
                      <a:pt x="252" y="251"/>
                    </a:lnTo>
                    <a:close/>
                    <a:moveTo>
                      <a:pt x="252" y="241"/>
                    </a:moveTo>
                    <a:lnTo>
                      <a:pt x="250" y="241"/>
                    </a:lnTo>
                    <a:lnTo>
                      <a:pt x="252" y="241"/>
                    </a:lnTo>
                    <a:close/>
                    <a:moveTo>
                      <a:pt x="0" y="0"/>
                    </a:moveTo>
                    <a:lnTo>
                      <a:pt x="2"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36" name="Freeform 1611"/>
              <p:cNvSpPr>
                <a:spLocks noEditPoints="1"/>
              </p:cNvSpPr>
              <p:nvPr/>
            </p:nvSpPr>
            <p:spPr bwMode="gray">
              <a:xfrm>
                <a:off x="4749841" y="2451263"/>
                <a:ext cx="10630" cy="8698"/>
              </a:xfrm>
              <a:custGeom>
                <a:avLst/>
                <a:gdLst>
                  <a:gd name="T0" fmla="*/ 5 w 11"/>
                  <a:gd name="T1" fmla="*/ 9 h 9"/>
                  <a:gd name="T2" fmla="*/ 3 w 11"/>
                  <a:gd name="T3" fmla="*/ 9 h 9"/>
                  <a:gd name="T4" fmla="*/ 3 w 11"/>
                  <a:gd name="T5" fmla="*/ 8 h 9"/>
                  <a:gd name="T6" fmla="*/ 3 w 11"/>
                  <a:gd name="T7" fmla="*/ 8 h 9"/>
                  <a:gd name="T8" fmla="*/ 3 w 11"/>
                  <a:gd name="T9" fmla="*/ 8 h 9"/>
                  <a:gd name="T10" fmla="*/ 3 w 11"/>
                  <a:gd name="T11" fmla="*/ 8 h 9"/>
                  <a:gd name="T12" fmla="*/ 3 w 11"/>
                  <a:gd name="T13" fmla="*/ 8 h 9"/>
                  <a:gd name="T14" fmla="*/ 3 w 11"/>
                  <a:gd name="T15" fmla="*/ 8 h 9"/>
                  <a:gd name="T16" fmla="*/ 3 w 11"/>
                  <a:gd name="T17" fmla="*/ 8 h 9"/>
                  <a:gd name="T18" fmla="*/ 3 w 11"/>
                  <a:gd name="T19" fmla="*/ 8 h 9"/>
                  <a:gd name="T20" fmla="*/ 5 w 11"/>
                  <a:gd name="T21" fmla="*/ 9 h 9"/>
                  <a:gd name="T22" fmla="*/ 5 w 11"/>
                  <a:gd name="T23" fmla="*/ 9 h 9"/>
                  <a:gd name="T24" fmla="*/ 9 w 11"/>
                  <a:gd name="T25" fmla="*/ 6 h 9"/>
                  <a:gd name="T26" fmla="*/ 11 w 11"/>
                  <a:gd name="T27" fmla="*/ 8 h 9"/>
                  <a:gd name="T28" fmla="*/ 11 w 11"/>
                  <a:gd name="T29" fmla="*/ 9 h 9"/>
                  <a:gd name="T30" fmla="*/ 11 w 11"/>
                  <a:gd name="T31" fmla="*/ 9 h 9"/>
                  <a:gd name="T32" fmla="*/ 9 w 11"/>
                  <a:gd name="T33" fmla="*/ 9 h 9"/>
                  <a:gd name="T34" fmla="*/ 9 w 11"/>
                  <a:gd name="T35" fmla="*/ 8 h 9"/>
                  <a:gd name="T36" fmla="*/ 9 w 11"/>
                  <a:gd name="T37" fmla="*/ 8 h 9"/>
                  <a:gd name="T38" fmla="*/ 9 w 11"/>
                  <a:gd name="T39" fmla="*/ 8 h 9"/>
                  <a:gd name="T40" fmla="*/ 9 w 11"/>
                  <a:gd name="T41" fmla="*/ 8 h 9"/>
                  <a:gd name="T42" fmla="*/ 9 w 11"/>
                  <a:gd name="T43" fmla="*/ 8 h 9"/>
                  <a:gd name="T44" fmla="*/ 7 w 11"/>
                  <a:gd name="T45" fmla="*/ 8 h 9"/>
                  <a:gd name="T46" fmla="*/ 7 w 11"/>
                  <a:gd name="T47" fmla="*/ 8 h 9"/>
                  <a:gd name="T48" fmla="*/ 9 w 11"/>
                  <a:gd name="T49" fmla="*/ 8 h 9"/>
                  <a:gd name="T50" fmla="*/ 9 w 11"/>
                  <a:gd name="T51" fmla="*/ 8 h 9"/>
                  <a:gd name="T52" fmla="*/ 9 w 11"/>
                  <a:gd name="T53" fmla="*/ 8 h 9"/>
                  <a:gd name="T54" fmla="*/ 9 w 11"/>
                  <a:gd name="T55" fmla="*/ 8 h 9"/>
                  <a:gd name="T56" fmla="*/ 9 w 11"/>
                  <a:gd name="T57" fmla="*/ 8 h 9"/>
                  <a:gd name="T58" fmla="*/ 9 w 11"/>
                  <a:gd name="T59" fmla="*/ 6 h 9"/>
                  <a:gd name="T60" fmla="*/ 9 w 11"/>
                  <a:gd name="T61" fmla="*/ 6 h 9"/>
                  <a:gd name="T62" fmla="*/ 9 w 11"/>
                  <a:gd name="T63" fmla="*/ 6 h 9"/>
                  <a:gd name="T64" fmla="*/ 9 w 11"/>
                  <a:gd name="T65" fmla="*/ 6 h 9"/>
                  <a:gd name="T66" fmla="*/ 9 w 11"/>
                  <a:gd name="T67" fmla="*/ 6 h 9"/>
                  <a:gd name="T68" fmla="*/ 1 w 11"/>
                  <a:gd name="T69" fmla="*/ 6 h 9"/>
                  <a:gd name="T70" fmla="*/ 1 w 11"/>
                  <a:gd name="T71" fmla="*/ 6 h 9"/>
                  <a:gd name="T72" fmla="*/ 1 w 11"/>
                  <a:gd name="T73" fmla="*/ 6 h 9"/>
                  <a:gd name="T74" fmla="*/ 1 w 11"/>
                  <a:gd name="T75" fmla="*/ 4 h 9"/>
                  <a:gd name="T76" fmla="*/ 0 w 11"/>
                  <a:gd name="T77" fmla="*/ 4 h 9"/>
                  <a:gd name="T78" fmla="*/ 0 w 11"/>
                  <a:gd name="T79" fmla="*/ 4 h 9"/>
                  <a:gd name="T80" fmla="*/ 0 w 11"/>
                  <a:gd name="T81" fmla="*/ 4 h 9"/>
                  <a:gd name="T82" fmla="*/ 0 w 11"/>
                  <a:gd name="T83" fmla="*/ 4 h 9"/>
                  <a:gd name="T84" fmla="*/ 0 w 11"/>
                  <a:gd name="T85" fmla="*/ 4 h 9"/>
                  <a:gd name="T86" fmla="*/ 0 w 11"/>
                  <a:gd name="T87" fmla="*/ 4 h 9"/>
                  <a:gd name="T88" fmla="*/ 0 w 11"/>
                  <a:gd name="T89" fmla="*/ 4 h 9"/>
                  <a:gd name="T90" fmla="*/ 0 w 11"/>
                  <a:gd name="T91" fmla="*/ 2 h 9"/>
                  <a:gd name="T92" fmla="*/ 0 w 11"/>
                  <a:gd name="T93" fmla="*/ 2 h 9"/>
                  <a:gd name="T94" fmla="*/ 0 w 11"/>
                  <a:gd name="T95" fmla="*/ 2 h 9"/>
                  <a:gd name="T96" fmla="*/ 0 w 11"/>
                  <a:gd name="T97" fmla="*/ 0 h 9"/>
                  <a:gd name="T98" fmla="*/ 0 w 11"/>
                  <a:gd name="T99" fmla="*/ 0 h 9"/>
                  <a:gd name="T100" fmla="*/ 1 w 11"/>
                  <a:gd name="T101" fmla="*/ 0 h 9"/>
                  <a:gd name="T102" fmla="*/ 1 w 11"/>
                  <a:gd name="T103" fmla="*/ 0 h 9"/>
                  <a:gd name="T104" fmla="*/ 1 w 11"/>
                  <a:gd name="T105" fmla="*/ 0 h 9"/>
                  <a:gd name="T106" fmla="*/ 1 w 11"/>
                  <a:gd name="T107" fmla="*/ 2 h 9"/>
                  <a:gd name="T108" fmla="*/ 1 w 11"/>
                  <a:gd name="T109" fmla="*/ 4 h 9"/>
                  <a:gd name="T110" fmla="*/ 1 w 11"/>
                  <a:gd name="T111" fmla="*/ 4 h 9"/>
                  <a:gd name="T112" fmla="*/ 1 w 11"/>
                  <a:gd name="T113" fmla="*/ 4 h 9"/>
                  <a:gd name="T114" fmla="*/ 1 w 11"/>
                  <a:gd name="T115" fmla="*/ 4 h 9"/>
                  <a:gd name="T116" fmla="*/ 1 w 11"/>
                  <a:gd name="T117" fmla="*/ 4 h 9"/>
                  <a:gd name="T118" fmla="*/ 1 w 11"/>
                  <a:gd name="T119" fmla="*/ 4 h 9"/>
                  <a:gd name="T120" fmla="*/ 1 w 11"/>
                  <a:gd name="T121" fmla="*/ 6 h 9"/>
                  <a:gd name="T122" fmla="*/ 1 w 11"/>
                  <a:gd name="T123" fmla="*/ 6 h 9"/>
                  <a:gd name="T124" fmla="*/ 1 w 11"/>
                  <a:gd name="T1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 h="9">
                    <a:moveTo>
                      <a:pt x="5" y="9"/>
                    </a:moveTo>
                    <a:lnTo>
                      <a:pt x="5" y="9"/>
                    </a:lnTo>
                    <a:lnTo>
                      <a:pt x="3" y="9"/>
                    </a:lnTo>
                    <a:lnTo>
                      <a:pt x="3" y="9"/>
                    </a:lnTo>
                    <a:lnTo>
                      <a:pt x="3" y="9"/>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5" y="8"/>
                    </a:lnTo>
                    <a:lnTo>
                      <a:pt x="5" y="9"/>
                    </a:lnTo>
                    <a:lnTo>
                      <a:pt x="5" y="9"/>
                    </a:lnTo>
                    <a:lnTo>
                      <a:pt x="5" y="9"/>
                    </a:lnTo>
                    <a:lnTo>
                      <a:pt x="5" y="9"/>
                    </a:lnTo>
                    <a:close/>
                    <a:moveTo>
                      <a:pt x="9" y="6"/>
                    </a:moveTo>
                    <a:lnTo>
                      <a:pt x="11" y="8"/>
                    </a:lnTo>
                    <a:lnTo>
                      <a:pt x="11" y="8"/>
                    </a:lnTo>
                    <a:lnTo>
                      <a:pt x="11" y="9"/>
                    </a:lnTo>
                    <a:lnTo>
                      <a:pt x="11" y="9"/>
                    </a:lnTo>
                    <a:lnTo>
                      <a:pt x="11" y="9"/>
                    </a:lnTo>
                    <a:lnTo>
                      <a:pt x="11" y="9"/>
                    </a:lnTo>
                    <a:lnTo>
                      <a:pt x="9" y="9"/>
                    </a:lnTo>
                    <a:lnTo>
                      <a:pt x="9" y="9"/>
                    </a:lnTo>
                    <a:lnTo>
                      <a:pt x="9" y="9"/>
                    </a:lnTo>
                    <a:lnTo>
                      <a:pt x="9" y="8"/>
                    </a:lnTo>
                    <a:lnTo>
                      <a:pt x="9" y="8"/>
                    </a:lnTo>
                    <a:lnTo>
                      <a:pt x="9" y="8"/>
                    </a:lnTo>
                    <a:lnTo>
                      <a:pt x="9" y="8"/>
                    </a:lnTo>
                    <a:lnTo>
                      <a:pt x="9" y="8"/>
                    </a:lnTo>
                    <a:lnTo>
                      <a:pt x="9" y="8"/>
                    </a:lnTo>
                    <a:lnTo>
                      <a:pt x="9" y="8"/>
                    </a:lnTo>
                    <a:lnTo>
                      <a:pt x="9" y="8"/>
                    </a:lnTo>
                    <a:lnTo>
                      <a:pt x="9" y="8"/>
                    </a:lnTo>
                    <a:lnTo>
                      <a:pt x="7" y="8"/>
                    </a:lnTo>
                    <a:lnTo>
                      <a:pt x="7" y="8"/>
                    </a:lnTo>
                    <a:lnTo>
                      <a:pt x="7" y="8"/>
                    </a:lnTo>
                    <a:lnTo>
                      <a:pt x="7" y="8"/>
                    </a:lnTo>
                    <a:lnTo>
                      <a:pt x="9" y="8"/>
                    </a:lnTo>
                    <a:lnTo>
                      <a:pt x="9" y="8"/>
                    </a:lnTo>
                    <a:lnTo>
                      <a:pt x="9" y="8"/>
                    </a:lnTo>
                    <a:lnTo>
                      <a:pt x="9" y="8"/>
                    </a:lnTo>
                    <a:lnTo>
                      <a:pt x="9" y="8"/>
                    </a:lnTo>
                    <a:lnTo>
                      <a:pt x="9" y="8"/>
                    </a:lnTo>
                    <a:lnTo>
                      <a:pt x="9" y="8"/>
                    </a:lnTo>
                    <a:lnTo>
                      <a:pt x="9" y="8"/>
                    </a:lnTo>
                    <a:lnTo>
                      <a:pt x="9" y="8"/>
                    </a:lnTo>
                    <a:lnTo>
                      <a:pt x="9" y="8"/>
                    </a:lnTo>
                    <a:lnTo>
                      <a:pt x="9" y="6"/>
                    </a:lnTo>
                    <a:lnTo>
                      <a:pt x="9" y="6"/>
                    </a:lnTo>
                    <a:lnTo>
                      <a:pt x="9" y="6"/>
                    </a:lnTo>
                    <a:lnTo>
                      <a:pt x="9" y="6"/>
                    </a:lnTo>
                    <a:lnTo>
                      <a:pt x="9" y="6"/>
                    </a:lnTo>
                    <a:lnTo>
                      <a:pt x="9" y="6"/>
                    </a:lnTo>
                    <a:lnTo>
                      <a:pt x="9" y="6"/>
                    </a:lnTo>
                    <a:lnTo>
                      <a:pt x="9" y="6"/>
                    </a:lnTo>
                    <a:lnTo>
                      <a:pt x="9" y="6"/>
                    </a:lnTo>
                    <a:lnTo>
                      <a:pt x="9" y="6"/>
                    </a:lnTo>
                    <a:lnTo>
                      <a:pt x="9" y="6"/>
                    </a:lnTo>
                    <a:close/>
                    <a:moveTo>
                      <a:pt x="1" y="6"/>
                    </a:moveTo>
                    <a:lnTo>
                      <a:pt x="1" y="6"/>
                    </a:lnTo>
                    <a:lnTo>
                      <a:pt x="1" y="6"/>
                    </a:lnTo>
                    <a:lnTo>
                      <a:pt x="1" y="6"/>
                    </a:lnTo>
                    <a:lnTo>
                      <a:pt x="1" y="6"/>
                    </a:lnTo>
                    <a:lnTo>
                      <a:pt x="1" y="4"/>
                    </a:lnTo>
                    <a:lnTo>
                      <a:pt x="1"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0"/>
                    </a:lnTo>
                    <a:lnTo>
                      <a:pt x="0" y="0"/>
                    </a:lnTo>
                    <a:lnTo>
                      <a:pt x="0" y="0"/>
                    </a:lnTo>
                    <a:lnTo>
                      <a:pt x="0" y="0"/>
                    </a:lnTo>
                    <a:lnTo>
                      <a:pt x="1" y="0"/>
                    </a:lnTo>
                    <a:lnTo>
                      <a:pt x="1" y="0"/>
                    </a:lnTo>
                    <a:lnTo>
                      <a:pt x="1" y="0"/>
                    </a:lnTo>
                    <a:lnTo>
                      <a:pt x="1" y="0"/>
                    </a:lnTo>
                    <a:lnTo>
                      <a:pt x="1" y="0"/>
                    </a:lnTo>
                    <a:lnTo>
                      <a:pt x="1" y="0"/>
                    </a:lnTo>
                    <a:lnTo>
                      <a:pt x="1" y="2"/>
                    </a:lnTo>
                    <a:lnTo>
                      <a:pt x="1" y="2"/>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6"/>
                    </a:lnTo>
                    <a:lnTo>
                      <a:pt x="1" y="6"/>
                    </a:lnTo>
                    <a:lnTo>
                      <a:pt x="1" y="6"/>
                    </a:lnTo>
                    <a:lnTo>
                      <a:pt x="1" y="6"/>
                    </a:lnTo>
                    <a:lnTo>
                      <a:pt x="1" y="6"/>
                    </a:lnTo>
                    <a:lnTo>
                      <a:pt x="1" y="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39" name="Freeform 1613"/>
              <p:cNvSpPr>
                <a:spLocks noEditPoints="1"/>
              </p:cNvSpPr>
              <p:nvPr/>
            </p:nvSpPr>
            <p:spPr bwMode="gray">
              <a:xfrm>
                <a:off x="4749841" y="2457061"/>
                <a:ext cx="57018" cy="115002"/>
              </a:xfrm>
              <a:custGeom>
                <a:avLst/>
                <a:gdLst>
                  <a:gd name="T0" fmla="*/ 54 w 59"/>
                  <a:gd name="T1" fmla="*/ 42 h 119"/>
                  <a:gd name="T2" fmla="*/ 40 w 59"/>
                  <a:gd name="T3" fmla="*/ 11 h 119"/>
                  <a:gd name="T4" fmla="*/ 50 w 59"/>
                  <a:gd name="T5" fmla="*/ 2 h 119"/>
                  <a:gd name="T6" fmla="*/ 54 w 59"/>
                  <a:gd name="T7" fmla="*/ 7 h 119"/>
                  <a:gd name="T8" fmla="*/ 56 w 59"/>
                  <a:gd name="T9" fmla="*/ 7 h 119"/>
                  <a:gd name="T10" fmla="*/ 58 w 59"/>
                  <a:gd name="T11" fmla="*/ 17 h 119"/>
                  <a:gd name="T12" fmla="*/ 59 w 59"/>
                  <a:gd name="T13" fmla="*/ 25 h 119"/>
                  <a:gd name="T14" fmla="*/ 58 w 59"/>
                  <a:gd name="T15" fmla="*/ 34 h 119"/>
                  <a:gd name="T16" fmla="*/ 54 w 59"/>
                  <a:gd name="T17" fmla="*/ 29 h 119"/>
                  <a:gd name="T18" fmla="*/ 54 w 59"/>
                  <a:gd name="T19" fmla="*/ 36 h 119"/>
                  <a:gd name="T20" fmla="*/ 52 w 59"/>
                  <a:gd name="T21" fmla="*/ 44 h 119"/>
                  <a:gd name="T22" fmla="*/ 50 w 59"/>
                  <a:gd name="T23" fmla="*/ 54 h 119"/>
                  <a:gd name="T24" fmla="*/ 46 w 59"/>
                  <a:gd name="T25" fmla="*/ 65 h 119"/>
                  <a:gd name="T26" fmla="*/ 44 w 59"/>
                  <a:gd name="T27" fmla="*/ 69 h 119"/>
                  <a:gd name="T28" fmla="*/ 42 w 59"/>
                  <a:gd name="T29" fmla="*/ 81 h 119"/>
                  <a:gd name="T30" fmla="*/ 38 w 59"/>
                  <a:gd name="T31" fmla="*/ 92 h 119"/>
                  <a:gd name="T32" fmla="*/ 36 w 59"/>
                  <a:gd name="T33" fmla="*/ 102 h 119"/>
                  <a:gd name="T34" fmla="*/ 32 w 59"/>
                  <a:gd name="T35" fmla="*/ 112 h 119"/>
                  <a:gd name="T36" fmla="*/ 27 w 59"/>
                  <a:gd name="T37" fmla="*/ 114 h 119"/>
                  <a:gd name="T38" fmla="*/ 17 w 59"/>
                  <a:gd name="T39" fmla="*/ 118 h 119"/>
                  <a:gd name="T40" fmla="*/ 13 w 59"/>
                  <a:gd name="T41" fmla="*/ 116 h 119"/>
                  <a:gd name="T42" fmla="*/ 9 w 59"/>
                  <a:gd name="T43" fmla="*/ 114 h 119"/>
                  <a:gd name="T44" fmla="*/ 5 w 59"/>
                  <a:gd name="T45" fmla="*/ 108 h 119"/>
                  <a:gd name="T46" fmla="*/ 3 w 59"/>
                  <a:gd name="T47" fmla="*/ 100 h 119"/>
                  <a:gd name="T48" fmla="*/ 1 w 59"/>
                  <a:gd name="T49" fmla="*/ 92 h 119"/>
                  <a:gd name="T50" fmla="*/ 0 w 59"/>
                  <a:gd name="T51" fmla="*/ 85 h 119"/>
                  <a:gd name="T52" fmla="*/ 5 w 59"/>
                  <a:gd name="T53" fmla="*/ 79 h 119"/>
                  <a:gd name="T54" fmla="*/ 7 w 59"/>
                  <a:gd name="T55" fmla="*/ 71 h 119"/>
                  <a:gd name="T56" fmla="*/ 9 w 59"/>
                  <a:gd name="T57" fmla="*/ 63 h 119"/>
                  <a:gd name="T58" fmla="*/ 9 w 59"/>
                  <a:gd name="T59" fmla="*/ 58 h 119"/>
                  <a:gd name="T60" fmla="*/ 5 w 59"/>
                  <a:gd name="T61" fmla="*/ 52 h 119"/>
                  <a:gd name="T62" fmla="*/ 5 w 59"/>
                  <a:gd name="T63" fmla="*/ 46 h 119"/>
                  <a:gd name="T64" fmla="*/ 9 w 59"/>
                  <a:gd name="T65" fmla="*/ 40 h 119"/>
                  <a:gd name="T66" fmla="*/ 13 w 59"/>
                  <a:gd name="T67" fmla="*/ 34 h 119"/>
                  <a:gd name="T68" fmla="*/ 17 w 59"/>
                  <a:gd name="T69" fmla="*/ 32 h 119"/>
                  <a:gd name="T70" fmla="*/ 19 w 59"/>
                  <a:gd name="T71" fmla="*/ 32 h 119"/>
                  <a:gd name="T72" fmla="*/ 25 w 59"/>
                  <a:gd name="T73" fmla="*/ 32 h 119"/>
                  <a:gd name="T74" fmla="*/ 27 w 59"/>
                  <a:gd name="T75" fmla="*/ 29 h 119"/>
                  <a:gd name="T76" fmla="*/ 32 w 59"/>
                  <a:gd name="T77" fmla="*/ 29 h 119"/>
                  <a:gd name="T78" fmla="*/ 32 w 59"/>
                  <a:gd name="T79" fmla="*/ 27 h 119"/>
                  <a:gd name="T80" fmla="*/ 32 w 59"/>
                  <a:gd name="T81" fmla="*/ 25 h 119"/>
                  <a:gd name="T82" fmla="*/ 32 w 59"/>
                  <a:gd name="T83" fmla="*/ 23 h 119"/>
                  <a:gd name="T84" fmla="*/ 36 w 59"/>
                  <a:gd name="T85" fmla="*/ 25 h 119"/>
                  <a:gd name="T86" fmla="*/ 38 w 59"/>
                  <a:gd name="T87" fmla="*/ 21 h 119"/>
                  <a:gd name="T88" fmla="*/ 36 w 59"/>
                  <a:gd name="T89" fmla="*/ 19 h 119"/>
                  <a:gd name="T90" fmla="*/ 40 w 59"/>
                  <a:gd name="T91" fmla="*/ 19 h 119"/>
                  <a:gd name="T92" fmla="*/ 38 w 59"/>
                  <a:gd name="T93" fmla="*/ 13 h 119"/>
                  <a:gd name="T94" fmla="*/ 42 w 59"/>
                  <a:gd name="T95" fmla="*/ 15 h 119"/>
                  <a:gd name="T96" fmla="*/ 46 w 59"/>
                  <a:gd name="T97" fmla="*/ 9 h 119"/>
                  <a:gd name="T98" fmla="*/ 46 w 59"/>
                  <a:gd name="T99" fmla="*/ 3 h 119"/>
                  <a:gd name="T100" fmla="*/ 48 w 59"/>
                  <a:gd name="T101"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 h="119">
                    <a:moveTo>
                      <a:pt x="54" y="42"/>
                    </a:moveTo>
                    <a:lnTo>
                      <a:pt x="56" y="42"/>
                    </a:lnTo>
                    <a:lnTo>
                      <a:pt x="56" y="40"/>
                    </a:lnTo>
                    <a:lnTo>
                      <a:pt x="56" y="42"/>
                    </a:lnTo>
                    <a:lnTo>
                      <a:pt x="54" y="42"/>
                    </a:lnTo>
                    <a:close/>
                    <a:moveTo>
                      <a:pt x="42" y="9"/>
                    </a:moveTo>
                    <a:lnTo>
                      <a:pt x="42" y="11"/>
                    </a:lnTo>
                    <a:lnTo>
                      <a:pt x="40" y="11"/>
                    </a:lnTo>
                    <a:lnTo>
                      <a:pt x="40" y="9"/>
                    </a:lnTo>
                    <a:lnTo>
                      <a:pt x="40" y="11"/>
                    </a:lnTo>
                    <a:lnTo>
                      <a:pt x="42" y="9"/>
                    </a:lnTo>
                    <a:lnTo>
                      <a:pt x="42" y="11"/>
                    </a:lnTo>
                    <a:lnTo>
                      <a:pt x="42" y="9"/>
                    </a:lnTo>
                    <a:close/>
                    <a:moveTo>
                      <a:pt x="50" y="0"/>
                    </a:moveTo>
                    <a:lnTo>
                      <a:pt x="50" y="2"/>
                    </a:lnTo>
                    <a:lnTo>
                      <a:pt x="52" y="2"/>
                    </a:lnTo>
                    <a:lnTo>
                      <a:pt x="52" y="3"/>
                    </a:lnTo>
                    <a:lnTo>
                      <a:pt x="52" y="5"/>
                    </a:lnTo>
                    <a:lnTo>
                      <a:pt x="54" y="5"/>
                    </a:lnTo>
                    <a:lnTo>
                      <a:pt x="54" y="7"/>
                    </a:lnTo>
                    <a:lnTo>
                      <a:pt x="54" y="5"/>
                    </a:lnTo>
                    <a:lnTo>
                      <a:pt x="54" y="7"/>
                    </a:lnTo>
                    <a:lnTo>
                      <a:pt x="54" y="5"/>
                    </a:lnTo>
                    <a:lnTo>
                      <a:pt x="54" y="7"/>
                    </a:lnTo>
                    <a:lnTo>
                      <a:pt x="56" y="7"/>
                    </a:lnTo>
                    <a:lnTo>
                      <a:pt x="56" y="9"/>
                    </a:lnTo>
                    <a:lnTo>
                      <a:pt x="56" y="11"/>
                    </a:lnTo>
                    <a:lnTo>
                      <a:pt x="56" y="13"/>
                    </a:lnTo>
                    <a:lnTo>
                      <a:pt x="58" y="15"/>
                    </a:lnTo>
                    <a:lnTo>
                      <a:pt x="58" y="17"/>
                    </a:lnTo>
                    <a:lnTo>
                      <a:pt x="58" y="19"/>
                    </a:lnTo>
                    <a:lnTo>
                      <a:pt x="58" y="21"/>
                    </a:lnTo>
                    <a:lnTo>
                      <a:pt x="58" y="23"/>
                    </a:lnTo>
                    <a:lnTo>
                      <a:pt x="58" y="25"/>
                    </a:lnTo>
                    <a:lnTo>
                      <a:pt x="59" y="25"/>
                    </a:lnTo>
                    <a:lnTo>
                      <a:pt x="59" y="27"/>
                    </a:lnTo>
                    <a:lnTo>
                      <a:pt x="59" y="29"/>
                    </a:lnTo>
                    <a:lnTo>
                      <a:pt x="59" y="31"/>
                    </a:lnTo>
                    <a:lnTo>
                      <a:pt x="58" y="32"/>
                    </a:lnTo>
                    <a:lnTo>
                      <a:pt x="58" y="34"/>
                    </a:lnTo>
                    <a:lnTo>
                      <a:pt x="58" y="32"/>
                    </a:lnTo>
                    <a:lnTo>
                      <a:pt x="56" y="32"/>
                    </a:lnTo>
                    <a:lnTo>
                      <a:pt x="56" y="31"/>
                    </a:lnTo>
                    <a:lnTo>
                      <a:pt x="56" y="29"/>
                    </a:lnTo>
                    <a:lnTo>
                      <a:pt x="54" y="29"/>
                    </a:lnTo>
                    <a:lnTo>
                      <a:pt x="52" y="31"/>
                    </a:lnTo>
                    <a:lnTo>
                      <a:pt x="54" y="31"/>
                    </a:lnTo>
                    <a:lnTo>
                      <a:pt x="54" y="32"/>
                    </a:lnTo>
                    <a:lnTo>
                      <a:pt x="54" y="34"/>
                    </a:lnTo>
                    <a:lnTo>
                      <a:pt x="54" y="36"/>
                    </a:lnTo>
                    <a:lnTo>
                      <a:pt x="54" y="38"/>
                    </a:lnTo>
                    <a:lnTo>
                      <a:pt x="54" y="40"/>
                    </a:lnTo>
                    <a:lnTo>
                      <a:pt x="54" y="42"/>
                    </a:lnTo>
                    <a:lnTo>
                      <a:pt x="52" y="42"/>
                    </a:lnTo>
                    <a:lnTo>
                      <a:pt x="52" y="44"/>
                    </a:lnTo>
                    <a:lnTo>
                      <a:pt x="52" y="46"/>
                    </a:lnTo>
                    <a:lnTo>
                      <a:pt x="52" y="48"/>
                    </a:lnTo>
                    <a:lnTo>
                      <a:pt x="52" y="50"/>
                    </a:lnTo>
                    <a:lnTo>
                      <a:pt x="52" y="52"/>
                    </a:lnTo>
                    <a:lnTo>
                      <a:pt x="50" y="54"/>
                    </a:lnTo>
                    <a:lnTo>
                      <a:pt x="50" y="56"/>
                    </a:lnTo>
                    <a:lnTo>
                      <a:pt x="50" y="58"/>
                    </a:lnTo>
                    <a:lnTo>
                      <a:pt x="48" y="60"/>
                    </a:lnTo>
                    <a:lnTo>
                      <a:pt x="48" y="63"/>
                    </a:lnTo>
                    <a:lnTo>
                      <a:pt x="46" y="65"/>
                    </a:lnTo>
                    <a:lnTo>
                      <a:pt x="46" y="67"/>
                    </a:lnTo>
                    <a:lnTo>
                      <a:pt x="46" y="69"/>
                    </a:lnTo>
                    <a:lnTo>
                      <a:pt x="46" y="67"/>
                    </a:lnTo>
                    <a:lnTo>
                      <a:pt x="46" y="69"/>
                    </a:lnTo>
                    <a:lnTo>
                      <a:pt x="44" y="69"/>
                    </a:lnTo>
                    <a:lnTo>
                      <a:pt x="44" y="71"/>
                    </a:lnTo>
                    <a:lnTo>
                      <a:pt x="44" y="73"/>
                    </a:lnTo>
                    <a:lnTo>
                      <a:pt x="42" y="77"/>
                    </a:lnTo>
                    <a:lnTo>
                      <a:pt x="42" y="79"/>
                    </a:lnTo>
                    <a:lnTo>
                      <a:pt x="42" y="81"/>
                    </a:lnTo>
                    <a:lnTo>
                      <a:pt x="40" y="85"/>
                    </a:lnTo>
                    <a:lnTo>
                      <a:pt x="40" y="87"/>
                    </a:lnTo>
                    <a:lnTo>
                      <a:pt x="38" y="89"/>
                    </a:lnTo>
                    <a:lnTo>
                      <a:pt x="38" y="90"/>
                    </a:lnTo>
                    <a:lnTo>
                      <a:pt x="38" y="92"/>
                    </a:lnTo>
                    <a:lnTo>
                      <a:pt x="38" y="94"/>
                    </a:lnTo>
                    <a:lnTo>
                      <a:pt x="36" y="96"/>
                    </a:lnTo>
                    <a:lnTo>
                      <a:pt x="36" y="98"/>
                    </a:lnTo>
                    <a:lnTo>
                      <a:pt x="36" y="100"/>
                    </a:lnTo>
                    <a:lnTo>
                      <a:pt x="36" y="102"/>
                    </a:lnTo>
                    <a:lnTo>
                      <a:pt x="34" y="104"/>
                    </a:lnTo>
                    <a:lnTo>
                      <a:pt x="34" y="106"/>
                    </a:lnTo>
                    <a:lnTo>
                      <a:pt x="34" y="108"/>
                    </a:lnTo>
                    <a:lnTo>
                      <a:pt x="32" y="110"/>
                    </a:lnTo>
                    <a:lnTo>
                      <a:pt x="32" y="112"/>
                    </a:lnTo>
                    <a:lnTo>
                      <a:pt x="32" y="114"/>
                    </a:lnTo>
                    <a:lnTo>
                      <a:pt x="30" y="114"/>
                    </a:lnTo>
                    <a:lnTo>
                      <a:pt x="29" y="114"/>
                    </a:lnTo>
                    <a:lnTo>
                      <a:pt x="29" y="116"/>
                    </a:lnTo>
                    <a:lnTo>
                      <a:pt x="27" y="114"/>
                    </a:lnTo>
                    <a:lnTo>
                      <a:pt x="25" y="116"/>
                    </a:lnTo>
                    <a:lnTo>
                      <a:pt x="23" y="116"/>
                    </a:lnTo>
                    <a:lnTo>
                      <a:pt x="21" y="118"/>
                    </a:lnTo>
                    <a:lnTo>
                      <a:pt x="19" y="118"/>
                    </a:lnTo>
                    <a:lnTo>
                      <a:pt x="17" y="118"/>
                    </a:lnTo>
                    <a:lnTo>
                      <a:pt x="15" y="118"/>
                    </a:lnTo>
                    <a:lnTo>
                      <a:pt x="15" y="119"/>
                    </a:lnTo>
                    <a:lnTo>
                      <a:pt x="15" y="118"/>
                    </a:lnTo>
                    <a:lnTo>
                      <a:pt x="13" y="118"/>
                    </a:lnTo>
                    <a:lnTo>
                      <a:pt x="13" y="116"/>
                    </a:lnTo>
                    <a:lnTo>
                      <a:pt x="11" y="116"/>
                    </a:lnTo>
                    <a:lnTo>
                      <a:pt x="9" y="116"/>
                    </a:lnTo>
                    <a:lnTo>
                      <a:pt x="9" y="114"/>
                    </a:lnTo>
                    <a:lnTo>
                      <a:pt x="9" y="116"/>
                    </a:lnTo>
                    <a:lnTo>
                      <a:pt x="9" y="114"/>
                    </a:lnTo>
                    <a:lnTo>
                      <a:pt x="7" y="114"/>
                    </a:lnTo>
                    <a:lnTo>
                      <a:pt x="5" y="114"/>
                    </a:lnTo>
                    <a:lnTo>
                      <a:pt x="5" y="112"/>
                    </a:lnTo>
                    <a:lnTo>
                      <a:pt x="5" y="110"/>
                    </a:lnTo>
                    <a:lnTo>
                      <a:pt x="5" y="108"/>
                    </a:lnTo>
                    <a:lnTo>
                      <a:pt x="3" y="108"/>
                    </a:lnTo>
                    <a:lnTo>
                      <a:pt x="3" y="106"/>
                    </a:lnTo>
                    <a:lnTo>
                      <a:pt x="3" y="104"/>
                    </a:lnTo>
                    <a:lnTo>
                      <a:pt x="3" y="102"/>
                    </a:lnTo>
                    <a:lnTo>
                      <a:pt x="3" y="100"/>
                    </a:lnTo>
                    <a:lnTo>
                      <a:pt x="3" y="98"/>
                    </a:lnTo>
                    <a:lnTo>
                      <a:pt x="3" y="96"/>
                    </a:lnTo>
                    <a:lnTo>
                      <a:pt x="1" y="96"/>
                    </a:lnTo>
                    <a:lnTo>
                      <a:pt x="1" y="94"/>
                    </a:lnTo>
                    <a:lnTo>
                      <a:pt x="1" y="92"/>
                    </a:lnTo>
                    <a:lnTo>
                      <a:pt x="0" y="92"/>
                    </a:lnTo>
                    <a:lnTo>
                      <a:pt x="0" y="90"/>
                    </a:lnTo>
                    <a:lnTo>
                      <a:pt x="0" y="89"/>
                    </a:lnTo>
                    <a:lnTo>
                      <a:pt x="0" y="87"/>
                    </a:lnTo>
                    <a:lnTo>
                      <a:pt x="0" y="85"/>
                    </a:lnTo>
                    <a:lnTo>
                      <a:pt x="1" y="85"/>
                    </a:lnTo>
                    <a:lnTo>
                      <a:pt x="1" y="83"/>
                    </a:lnTo>
                    <a:lnTo>
                      <a:pt x="1" y="81"/>
                    </a:lnTo>
                    <a:lnTo>
                      <a:pt x="3" y="79"/>
                    </a:lnTo>
                    <a:lnTo>
                      <a:pt x="5" y="79"/>
                    </a:lnTo>
                    <a:lnTo>
                      <a:pt x="5" y="77"/>
                    </a:lnTo>
                    <a:lnTo>
                      <a:pt x="5" y="75"/>
                    </a:lnTo>
                    <a:lnTo>
                      <a:pt x="7" y="75"/>
                    </a:lnTo>
                    <a:lnTo>
                      <a:pt x="7" y="73"/>
                    </a:lnTo>
                    <a:lnTo>
                      <a:pt x="7" y="71"/>
                    </a:lnTo>
                    <a:lnTo>
                      <a:pt x="9" y="71"/>
                    </a:lnTo>
                    <a:lnTo>
                      <a:pt x="9" y="69"/>
                    </a:lnTo>
                    <a:lnTo>
                      <a:pt x="9" y="67"/>
                    </a:lnTo>
                    <a:lnTo>
                      <a:pt x="9" y="65"/>
                    </a:lnTo>
                    <a:lnTo>
                      <a:pt x="9" y="63"/>
                    </a:lnTo>
                    <a:lnTo>
                      <a:pt x="9" y="61"/>
                    </a:lnTo>
                    <a:lnTo>
                      <a:pt x="7" y="61"/>
                    </a:lnTo>
                    <a:lnTo>
                      <a:pt x="7" y="60"/>
                    </a:lnTo>
                    <a:lnTo>
                      <a:pt x="7" y="58"/>
                    </a:lnTo>
                    <a:lnTo>
                      <a:pt x="9" y="58"/>
                    </a:lnTo>
                    <a:lnTo>
                      <a:pt x="7" y="58"/>
                    </a:lnTo>
                    <a:lnTo>
                      <a:pt x="7" y="56"/>
                    </a:lnTo>
                    <a:lnTo>
                      <a:pt x="7" y="54"/>
                    </a:lnTo>
                    <a:lnTo>
                      <a:pt x="7" y="52"/>
                    </a:lnTo>
                    <a:lnTo>
                      <a:pt x="5" y="52"/>
                    </a:lnTo>
                    <a:lnTo>
                      <a:pt x="5" y="50"/>
                    </a:lnTo>
                    <a:lnTo>
                      <a:pt x="7" y="50"/>
                    </a:lnTo>
                    <a:lnTo>
                      <a:pt x="7" y="48"/>
                    </a:lnTo>
                    <a:lnTo>
                      <a:pt x="5" y="48"/>
                    </a:lnTo>
                    <a:lnTo>
                      <a:pt x="5" y="46"/>
                    </a:lnTo>
                    <a:lnTo>
                      <a:pt x="7" y="46"/>
                    </a:lnTo>
                    <a:lnTo>
                      <a:pt x="7" y="44"/>
                    </a:lnTo>
                    <a:lnTo>
                      <a:pt x="7" y="42"/>
                    </a:lnTo>
                    <a:lnTo>
                      <a:pt x="9" y="42"/>
                    </a:lnTo>
                    <a:lnTo>
                      <a:pt x="9" y="40"/>
                    </a:lnTo>
                    <a:lnTo>
                      <a:pt x="9" y="38"/>
                    </a:lnTo>
                    <a:lnTo>
                      <a:pt x="9" y="36"/>
                    </a:lnTo>
                    <a:lnTo>
                      <a:pt x="9" y="34"/>
                    </a:lnTo>
                    <a:lnTo>
                      <a:pt x="11" y="34"/>
                    </a:lnTo>
                    <a:lnTo>
                      <a:pt x="13" y="34"/>
                    </a:lnTo>
                    <a:lnTo>
                      <a:pt x="13" y="36"/>
                    </a:lnTo>
                    <a:lnTo>
                      <a:pt x="13" y="34"/>
                    </a:lnTo>
                    <a:lnTo>
                      <a:pt x="15" y="34"/>
                    </a:lnTo>
                    <a:lnTo>
                      <a:pt x="15" y="32"/>
                    </a:lnTo>
                    <a:lnTo>
                      <a:pt x="17" y="32"/>
                    </a:lnTo>
                    <a:lnTo>
                      <a:pt x="17" y="34"/>
                    </a:lnTo>
                    <a:lnTo>
                      <a:pt x="17" y="32"/>
                    </a:lnTo>
                    <a:lnTo>
                      <a:pt x="19" y="32"/>
                    </a:lnTo>
                    <a:lnTo>
                      <a:pt x="19" y="34"/>
                    </a:lnTo>
                    <a:lnTo>
                      <a:pt x="19" y="32"/>
                    </a:lnTo>
                    <a:lnTo>
                      <a:pt x="21" y="32"/>
                    </a:lnTo>
                    <a:lnTo>
                      <a:pt x="23" y="32"/>
                    </a:lnTo>
                    <a:lnTo>
                      <a:pt x="23" y="31"/>
                    </a:lnTo>
                    <a:lnTo>
                      <a:pt x="25" y="31"/>
                    </a:lnTo>
                    <a:lnTo>
                      <a:pt x="25" y="32"/>
                    </a:lnTo>
                    <a:lnTo>
                      <a:pt x="27" y="32"/>
                    </a:lnTo>
                    <a:lnTo>
                      <a:pt x="25" y="32"/>
                    </a:lnTo>
                    <a:lnTo>
                      <a:pt x="25" y="31"/>
                    </a:lnTo>
                    <a:lnTo>
                      <a:pt x="27" y="31"/>
                    </a:lnTo>
                    <a:lnTo>
                      <a:pt x="27" y="29"/>
                    </a:lnTo>
                    <a:lnTo>
                      <a:pt x="29" y="29"/>
                    </a:lnTo>
                    <a:lnTo>
                      <a:pt x="29" y="27"/>
                    </a:lnTo>
                    <a:lnTo>
                      <a:pt x="30" y="27"/>
                    </a:lnTo>
                    <a:lnTo>
                      <a:pt x="30" y="29"/>
                    </a:lnTo>
                    <a:lnTo>
                      <a:pt x="32" y="29"/>
                    </a:lnTo>
                    <a:lnTo>
                      <a:pt x="30" y="29"/>
                    </a:lnTo>
                    <a:lnTo>
                      <a:pt x="30" y="31"/>
                    </a:lnTo>
                    <a:lnTo>
                      <a:pt x="30" y="29"/>
                    </a:lnTo>
                    <a:lnTo>
                      <a:pt x="32" y="29"/>
                    </a:lnTo>
                    <a:lnTo>
                      <a:pt x="32" y="27"/>
                    </a:lnTo>
                    <a:lnTo>
                      <a:pt x="32" y="29"/>
                    </a:lnTo>
                    <a:lnTo>
                      <a:pt x="32" y="27"/>
                    </a:lnTo>
                    <a:lnTo>
                      <a:pt x="30" y="27"/>
                    </a:lnTo>
                    <a:lnTo>
                      <a:pt x="32" y="27"/>
                    </a:lnTo>
                    <a:lnTo>
                      <a:pt x="32" y="25"/>
                    </a:lnTo>
                    <a:lnTo>
                      <a:pt x="34" y="25"/>
                    </a:lnTo>
                    <a:lnTo>
                      <a:pt x="34" y="23"/>
                    </a:lnTo>
                    <a:lnTo>
                      <a:pt x="34" y="25"/>
                    </a:lnTo>
                    <a:lnTo>
                      <a:pt x="32" y="25"/>
                    </a:lnTo>
                    <a:lnTo>
                      <a:pt x="32" y="23"/>
                    </a:lnTo>
                    <a:lnTo>
                      <a:pt x="34" y="23"/>
                    </a:lnTo>
                    <a:lnTo>
                      <a:pt x="34" y="25"/>
                    </a:lnTo>
                    <a:lnTo>
                      <a:pt x="34" y="27"/>
                    </a:lnTo>
                    <a:lnTo>
                      <a:pt x="34" y="25"/>
                    </a:lnTo>
                    <a:lnTo>
                      <a:pt x="36" y="25"/>
                    </a:lnTo>
                    <a:lnTo>
                      <a:pt x="36" y="23"/>
                    </a:lnTo>
                    <a:lnTo>
                      <a:pt x="36" y="21"/>
                    </a:lnTo>
                    <a:lnTo>
                      <a:pt x="38" y="21"/>
                    </a:lnTo>
                    <a:lnTo>
                      <a:pt x="38" y="23"/>
                    </a:lnTo>
                    <a:lnTo>
                      <a:pt x="38" y="21"/>
                    </a:lnTo>
                    <a:lnTo>
                      <a:pt x="38" y="23"/>
                    </a:lnTo>
                    <a:lnTo>
                      <a:pt x="40" y="23"/>
                    </a:lnTo>
                    <a:lnTo>
                      <a:pt x="38" y="21"/>
                    </a:lnTo>
                    <a:lnTo>
                      <a:pt x="36" y="21"/>
                    </a:lnTo>
                    <a:lnTo>
                      <a:pt x="36" y="19"/>
                    </a:lnTo>
                    <a:lnTo>
                      <a:pt x="38" y="19"/>
                    </a:lnTo>
                    <a:lnTo>
                      <a:pt x="38" y="17"/>
                    </a:lnTo>
                    <a:lnTo>
                      <a:pt x="40" y="17"/>
                    </a:lnTo>
                    <a:lnTo>
                      <a:pt x="38" y="19"/>
                    </a:lnTo>
                    <a:lnTo>
                      <a:pt x="40" y="19"/>
                    </a:lnTo>
                    <a:lnTo>
                      <a:pt x="40" y="17"/>
                    </a:lnTo>
                    <a:lnTo>
                      <a:pt x="38" y="17"/>
                    </a:lnTo>
                    <a:lnTo>
                      <a:pt x="40" y="17"/>
                    </a:lnTo>
                    <a:lnTo>
                      <a:pt x="38" y="15"/>
                    </a:lnTo>
                    <a:lnTo>
                      <a:pt x="38" y="13"/>
                    </a:lnTo>
                    <a:lnTo>
                      <a:pt x="40" y="13"/>
                    </a:lnTo>
                    <a:lnTo>
                      <a:pt x="38" y="13"/>
                    </a:lnTo>
                    <a:lnTo>
                      <a:pt x="40" y="13"/>
                    </a:lnTo>
                    <a:lnTo>
                      <a:pt x="40" y="15"/>
                    </a:lnTo>
                    <a:lnTo>
                      <a:pt x="42" y="15"/>
                    </a:lnTo>
                    <a:lnTo>
                      <a:pt x="42" y="13"/>
                    </a:lnTo>
                    <a:lnTo>
                      <a:pt x="44" y="13"/>
                    </a:lnTo>
                    <a:lnTo>
                      <a:pt x="44" y="11"/>
                    </a:lnTo>
                    <a:lnTo>
                      <a:pt x="46" y="11"/>
                    </a:lnTo>
                    <a:lnTo>
                      <a:pt x="46" y="9"/>
                    </a:lnTo>
                    <a:lnTo>
                      <a:pt x="46" y="7"/>
                    </a:lnTo>
                    <a:lnTo>
                      <a:pt x="48" y="7"/>
                    </a:lnTo>
                    <a:lnTo>
                      <a:pt x="48" y="5"/>
                    </a:lnTo>
                    <a:lnTo>
                      <a:pt x="46" y="5"/>
                    </a:lnTo>
                    <a:lnTo>
                      <a:pt x="46" y="3"/>
                    </a:lnTo>
                    <a:lnTo>
                      <a:pt x="48" y="3"/>
                    </a:lnTo>
                    <a:lnTo>
                      <a:pt x="48" y="2"/>
                    </a:lnTo>
                    <a:lnTo>
                      <a:pt x="50" y="2"/>
                    </a:lnTo>
                    <a:lnTo>
                      <a:pt x="48" y="2"/>
                    </a:lnTo>
                    <a:lnTo>
                      <a:pt x="48" y="0"/>
                    </a:lnTo>
                    <a:lnTo>
                      <a:pt x="5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0" name="Freeform 1614"/>
              <p:cNvSpPr>
                <a:spLocks noEditPoints="1"/>
              </p:cNvSpPr>
              <p:nvPr/>
            </p:nvSpPr>
            <p:spPr bwMode="gray">
              <a:xfrm>
                <a:off x="4984677" y="2305336"/>
                <a:ext cx="7731" cy="39622"/>
              </a:xfrm>
              <a:custGeom>
                <a:avLst/>
                <a:gdLst>
                  <a:gd name="T0" fmla="*/ 6 w 8"/>
                  <a:gd name="T1" fmla="*/ 41 h 41"/>
                  <a:gd name="T2" fmla="*/ 8 w 8"/>
                  <a:gd name="T3" fmla="*/ 41 h 41"/>
                  <a:gd name="T4" fmla="*/ 6 w 8"/>
                  <a:gd name="T5" fmla="*/ 41 h 41"/>
                  <a:gd name="T6" fmla="*/ 8 w 8"/>
                  <a:gd name="T7" fmla="*/ 41 h 41"/>
                  <a:gd name="T8" fmla="*/ 8 w 8"/>
                  <a:gd name="T9" fmla="*/ 39 h 41"/>
                  <a:gd name="T10" fmla="*/ 8 w 8"/>
                  <a:gd name="T11" fmla="*/ 41 h 41"/>
                  <a:gd name="T12" fmla="*/ 6 w 8"/>
                  <a:gd name="T13" fmla="*/ 33 h 41"/>
                  <a:gd name="T14" fmla="*/ 6 w 8"/>
                  <a:gd name="T15" fmla="*/ 35 h 41"/>
                  <a:gd name="T16" fmla="*/ 6 w 8"/>
                  <a:gd name="T17" fmla="*/ 33 h 41"/>
                  <a:gd name="T18" fmla="*/ 2 w 8"/>
                  <a:gd name="T19" fmla="*/ 29 h 41"/>
                  <a:gd name="T20" fmla="*/ 2 w 8"/>
                  <a:gd name="T21" fmla="*/ 31 h 41"/>
                  <a:gd name="T22" fmla="*/ 2 w 8"/>
                  <a:gd name="T23" fmla="*/ 29 h 41"/>
                  <a:gd name="T24" fmla="*/ 2 w 8"/>
                  <a:gd name="T25" fmla="*/ 29 h 41"/>
                  <a:gd name="T26" fmla="*/ 0 w 8"/>
                  <a:gd name="T27" fmla="*/ 29 h 41"/>
                  <a:gd name="T28" fmla="*/ 2 w 8"/>
                  <a:gd name="T29" fmla="*/ 29 h 41"/>
                  <a:gd name="T30" fmla="*/ 2 w 8"/>
                  <a:gd name="T31" fmla="*/ 27 h 41"/>
                  <a:gd name="T32" fmla="*/ 0 w 8"/>
                  <a:gd name="T33" fmla="*/ 27 h 41"/>
                  <a:gd name="T34" fmla="*/ 2 w 8"/>
                  <a:gd name="T35" fmla="*/ 27 h 41"/>
                  <a:gd name="T36" fmla="*/ 8 w 8"/>
                  <a:gd name="T37" fmla="*/ 21 h 41"/>
                  <a:gd name="T38" fmla="*/ 6 w 8"/>
                  <a:gd name="T39" fmla="*/ 23 h 41"/>
                  <a:gd name="T40" fmla="*/ 6 w 8"/>
                  <a:gd name="T41" fmla="*/ 21 h 41"/>
                  <a:gd name="T42" fmla="*/ 8 w 8"/>
                  <a:gd name="T43" fmla="*/ 21 h 41"/>
                  <a:gd name="T44" fmla="*/ 2 w 8"/>
                  <a:gd name="T45" fmla="*/ 17 h 41"/>
                  <a:gd name="T46" fmla="*/ 2 w 8"/>
                  <a:gd name="T47" fmla="*/ 15 h 41"/>
                  <a:gd name="T48" fmla="*/ 2 w 8"/>
                  <a:gd name="T49" fmla="*/ 17 h 41"/>
                  <a:gd name="T50" fmla="*/ 8 w 8"/>
                  <a:gd name="T51" fmla="*/ 12 h 41"/>
                  <a:gd name="T52" fmla="*/ 6 w 8"/>
                  <a:gd name="T53" fmla="*/ 12 h 41"/>
                  <a:gd name="T54" fmla="*/ 8 w 8"/>
                  <a:gd name="T55" fmla="*/ 12 h 41"/>
                  <a:gd name="T56" fmla="*/ 4 w 8"/>
                  <a:gd name="T57" fmla="*/ 2 h 41"/>
                  <a:gd name="T58" fmla="*/ 2 w 8"/>
                  <a:gd name="T59" fmla="*/ 2 h 41"/>
                  <a:gd name="T60" fmla="*/ 4 w 8"/>
                  <a:gd name="T61" fmla="*/ 2 h 41"/>
                  <a:gd name="T62" fmla="*/ 4 w 8"/>
                  <a:gd name="T63" fmla="*/ 2 h 41"/>
                  <a:gd name="T64" fmla="*/ 4 w 8"/>
                  <a:gd name="T65" fmla="*/ 0 h 41"/>
                  <a:gd name="T66" fmla="*/ 4 w 8"/>
                  <a:gd name="T67"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41">
                    <a:moveTo>
                      <a:pt x="6" y="41"/>
                    </a:moveTo>
                    <a:lnTo>
                      <a:pt x="8" y="41"/>
                    </a:lnTo>
                    <a:lnTo>
                      <a:pt x="6" y="41"/>
                    </a:lnTo>
                    <a:close/>
                    <a:moveTo>
                      <a:pt x="8" y="41"/>
                    </a:moveTo>
                    <a:lnTo>
                      <a:pt x="8" y="39"/>
                    </a:lnTo>
                    <a:lnTo>
                      <a:pt x="8" y="41"/>
                    </a:lnTo>
                    <a:close/>
                    <a:moveTo>
                      <a:pt x="6" y="33"/>
                    </a:moveTo>
                    <a:lnTo>
                      <a:pt x="6" y="35"/>
                    </a:lnTo>
                    <a:lnTo>
                      <a:pt x="6" y="33"/>
                    </a:lnTo>
                    <a:close/>
                    <a:moveTo>
                      <a:pt x="2" y="29"/>
                    </a:moveTo>
                    <a:lnTo>
                      <a:pt x="2" y="31"/>
                    </a:lnTo>
                    <a:lnTo>
                      <a:pt x="2" y="29"/>
                    </a:lnTo>
                    <a:close/>
                    <a:moveTo>
                      <a:pt x="2" y="29"/>
                    </a:moveTo>
                    <a:lnTo>
                      <a:pt x="0" y="29"/>
                    </a:lnTo>
                    <a:lnTo>
                      <a:pt x="2" y="29"/>
                    </a:lnTo>
                    <a:close/>
                    <a:moveTo>
                      <a:pt x="2" y="27"/>
                    </a:moveTo>
                    <a:lnTo>
                      <a:pt x="0" y="27"/>
                    </a:lnTo>
                    <a:lnTo>
                      <a:pt x="2" y="27"/>
                    </a:lnTo>
                    <a:close/>
                    <a:moveTo>
                      <a:pt x="8" y="21"/>
                    </a:moveTo>
                    <a:lnTo>
                      <a:pt x="6" y="23"/>
                    </a:lnTo>
                    <a:lnTo>
                      <a:pt x="6" y="21"/>
                    </a:lnTo>
                    <a:lnTo>
                      <a:pt x="8" y="21"/>
                    </a:lnTo>
                    <a:close/>
                    <a:moveTo>
                      <a:pt x="2" y="17"/>
                    </a:moveTo>
                    <a:lnTo>
                      <a:pt x="2" y="15"/>
                    </a:lnTo>
                    <a:lnTo>
                      <a:pt x="2" y="17"/>
                    </a:lnTo>
                    <a:close/>
                    <a:moveTo>
                      <a:pt x="8" y="12"/>
                    </a:moveTo>
                    <a:lnTo>
                      <a:pt x="6" y="12"/>
                    </a:lnTo>
                    <a:lnTo>
                      <a:pt x="8" y="12"/>
                    </a:lnTo>
                    <a:close/>
                    <a:moveTo>
                      <a:pt x="4" y="2"/>
                    </a:moveTo>
                    <a:lnTo>
                      <a:pt x="2" y="2"/>
                    </a:lnTo>
                    <a:lnTo>
                      <a:pt x="4" y="2"/>
                    </a:lnTo>
                    <a:close/>
                    <a:moveTo>
                      <a:pt x="4" y="2"/>
                    </a:moveTo>
                    <a:lnTo>
                      <a:pt x="4" y="0"/>
                    </a:lnTo>
                    <a:lnTo>
                      <a:pt x="4"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1" name="Freeform 1615"/>
              <p:cNvSpPr>
                <a:spLocks/>
              </p:cNvSpPr>
              <p:nvPr/>
            </p:nvSpPr>
            <p:spPr bwMode="gray">
              <a:xfrm>
                <a:off x="4362314" y="205117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2" name="Freeform 1616"/>
              <p:cNvSpPr>
                <a:spLocks/>
              </p:cNvSpPr>
              <p:nvPr/>
            </p:nvSpPr>
            <p:spPr bwMode="gray">
              <a:xfrm>
                <a:off x="4493745" y="2331429"/>
                <a:ext cx="59917" cy="69581"/>
              </a:xfrm>
              <a:custGeom>
                <a:avLst/>
                <a:gdLst>
                  <a:gd name="T0" fmla="*/ 60 w 62"/>
                  <a:gd name="T1" fmla="*/ 8 h 72"/>
                  <a:gd name="T2" fmla="*/ 58 w 62"/>
                  <a:gd name="T3" fmla="*/ 17 h 72"/>
                  <a:gd name="T4" fmla="*/ 56 w 62"/>
                  <a:gd name="T5" fmla="*/ 23 h 72"/>
                  <a:gd name="T6" fmla="*/ 54 w 62"/>
                  <a:gd name="T7" fmla="*/ 31 h 72"/>
                  <a:gd name="T8" fmla="*/ 52 w 62"/>
                  <a:gd name="T9" fmla="*/ 39 h 72"/>
                  <a:gd name="T10" fmla="*/ 46 w 62"/>
                  <a:gd name="T11" fmla="*/ 41 h 72"/>
                  <a:gd name="T12" fmla="*/ 44 w 62"/>
                  <a:gd name="T13" fmla="*/ 46 h 72"/>
                  <a:gd name="T14" fmla="*/ 42 w 62"/>
                  <a:gd name="T15" fmla="*/ 52 h 72"/>
                  <a:gd name="T16" fmla="*/ 40 w 62"/>
                  <a:gd name="T17" fmla="*/ 58 h 72"/>
                  <a:gd name="T18" fmla="*/ 36 w 62"/>
                  <a:gd name="T19" fmla="*/ 64 h 72"/>
                  <a:gd name="T20" fmla="*/ 33 w 62"/>
                  <a:gd name="T21" fmla="*/ 68 h 72"/>
                  <a:gd name="T22" fmla="*/ 27 w 62"/>
                  <a:gd name="T23" fmla="*/ 70 h 72"/>
                  <a:gd name="T24" fmla="*/ 23 w 62"/>
                  <a:gd name="T25" fmla="*/ 66 h 72"/>
                  <a:gd name="T26" fmla="*/ 21 w 62"/>
                  <a:gd name="T27" fmla="*/ 68 h 72"/>
                  <a:gd name="T28" fmla="*/ 17 w 62"/>
                  <a:gd name="T29" fmla="*/ 68 h 72"/>
                  <a:gd name="T30" fmla="*/ 13 w 62"/>
                  <a:gd name="T31" fmla="*/ 68 h 72"/>
                  <a:gd name="T32" fmla="*/ 7 w 62"/>
                  <a:gd name="T33" fmla="*/ 70 h 72"/>
                  <a:gd name="T34" fmla="*/ 4 w 62"/>
                  <a:gd name="T35" fmla="*/ 66 h 72"/>
                  <a:gd name="T36" fmla="*/ 0 w 62"/>
                  <a:gd name="T37" fmla="*/ 60 h 72"/>
                  <a:gd name="T38" fmla="*/ 4 w 62"/>
                  <a:gd name="T39" fmla="*/ 60 h 72"/>
                  <a:gd name="T40" fmla="*/ 7 w 62"/>
                  <a:gd name="T41" fmla="*/ 56 h 72"/>
                  <a:gd name="T42" fmla="*/ 6 w 62"/>
                  <a:gd name="T43" fmla="*/ 54 h 72"/>
                  <a:gd name="T44" fmla="*/ 4 w 62"/>
                  <a:gd name="T45" fmla="*/ 52 h 72"/>
                  <a:gd name="T46" fmla="*/ 6 w 62"/>
                  <a:gd name="T47" fmla="*/ 50 h 72"/>
                  <a:gd name="T48" fmla="*/ 11 w 62"/>
                  <a:gd name="T49" fmla="*/ 48 h 72"/>
                  <a:gd name="T50" fmla="*/ 11 w 62"/>
                  <a:gd name="T51" fmla="*/ 44 h 72"/>
                  <a:gd name="T52" fmla="*/ 15 w 62"/>
                  <a:gd name="T53" fmla="*/ 48 h 72"/>
                  <a:gd name="T54" fmla="*/ 17 w 62"/>
                  <a:gd name="T55" fmla="*/ 48 h 72"/>
                  <a:gd name="T56" fmla="*/ 21 w 62"/>
                  <a:gd name="T57" fmla="*/ 46 h 72"/>
                  <a:gd name="T58" fmla="*/ 25 w 62"/>
                  <a:gd name="T59" fmla="*/ 50 h 72"/>
                  <a:gd name="T60" fmla="*/ 27 w 62"/>
                  <a:gd name="T61" fmla="*/ 44 h 72"/>
                  <a:gd name="T62" fmla="*/ 27 w 62"/>
                  <a:gd name="T63" fmla="*/ 37 h 72"/>
                  <a:gd name="T64" fmla="*/ 25 w 62"/>
                  <a:gd name="T65" fmla="*/ 31 h 72"/>
                  <a:gd name="T66" fmla="*/ 23 w 62"/>
                  <a:gd name="T67" fmla="*/ 29 h 72"/>
                  <a:gd name="T68" fmla="*/ 23 w 62"/>
                  <a:gd name="T69" fmla="*/ 25 h 72"/>
                  <a:gd name="T70" fmla="*/ 27 w 62"/>
                  <a:gd name="T71" fmla="*/ 21 h 72"/>
                  <a:gd name="T72" fmla="*/ 23 w 62"/>
                  <a:gd name="T73" fmla="*/ 17 h 72"/>
                  <a:gd name="T74" fmla="*/ 21 w 62"/>
                  <a:gd name="T75" fmla="*/ 19 h 72"/>
                  <a:gd name="T76" fmla="*/ 17 w 62"/>
                  <a:gd name="T77" fmla="*/ 15 h 72"/>
                  <a:gd name="T78" fmla="*/ 21 w 62"/>
                  <a:gd name="T79" fmla="*/ 12 h 72"/>
                  <a:gd name="T80" fmla="*/ 29 w 62"/>
                  <a:gd name="T81" fmla="*/ 12 h 72"/>
                  <a:gd name="T82" fmla="*/ 31 w 62"/>
                  <a:gd name="T83" fmla="*/ 14 h 72"/>
                  <a:gd name="T84" fmla="*/ 38 w 62"/>
                  <a:gd name="T85" fmla="*/ 14 h 72"/>
                  <a:gd name="T86" fmla="*/ 40 w 62"/>
                  <a:gd name="T87" fmla="*/ 14 h 72"/>
                  <a:gd name="T88" fmla="*/ 42 w 62"/>
                  <a:gd name="T89" fmla="*/ 8 h 72"/>
                  <a:gd name="T90" fmla="*/ 44 w 62"/>
                  <a:gd name="T91" fmla="*/ 2 h 72"/>
                  <a:gd name="T92" fmla="*/ 50 w 62"/>
                  <a:gd name="T93" fmla="*/ 0 h 72"/>
                  <a:gd name="T94" fmla="*/ 58 w 62"/>
                  <a:gd name="T95" fmla="*/ 0 h 72"/>
                  <a:gd name="T96" fmla="*/ 62 w 62"/>
                  <a:gd name="T9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72">
                    <a:moveTo>
                      <a:pt x="62" y="2"/>
                    </a:moveTo>
                    <a:lnTo>
                      <a:pt x="62" y="4"/>
                    </a:lnTo>
                    <a:lnTo>
                      <a:pt x="60" y="6"/>
                    </a:lnTo>
                    <a:lnTo>
                      <a:pt x="60" y="8"/>
                    </a:lnTo>
                    <a:lnTo>
                      <a:pt x="58" y="10"/>
                    </a:lnTo>
                    <a:lnTo>
                      <a:pt x="58" y="12"/>
                    </a:lnTo>
                    <a:lnTo>
                      <a:pt x="58" y="14"/>
                    </a:lnTo>
                    <a:lnTo>
                      <a:pt x="58" y="17"/>
                    </a:lnTo>
                    <a:lnTo>
                      <a:pt x="56" y="17"/>
                    </a:lnTo>
                    <a:lnTo>
                      <a:pt x="56" y="19"/>
                    </a:lnTo>
                    <a:lnTo>
                      <a:pt x="56" y="21"/>
                    </a:lnTo>
                    <a:lnTo>
                      <a:pt x="56" y="23"/>
                    </a:lnTo>
                    <a:lnTo>
                      <a:pt x="56" y="25"/>
                    </a:lnTo>
                    <a:lnTo>
                      <a:pt x="56" y="27"/>
                    </a:lnTo>
                    <a:lnTo>
                      <a:pt x="54" y="29"/>
                    </a:lnTo>
                    <a:lnTo>
                      <a:pt x="54" y="31"/>
                    </a:lnTo>
                    <a:lnTo>
                      <a:pt x="54" y="33"/>
                    </a:lnTo>
                    <a:lnTo>
                      <a:pt x="54" y="35"/>
                    </a:lnTo>
                    <a:lnTo>
                      <a:pt x="52" y="37"/>
                    </a:lnTo>
                    <a:lnTo>
                      <a:pt x="52" y="39"/>
                    </a:lnTo>
                    <a:lnTo>
                      <a:pt x="50" y="39"/>
                    </a:lnTo>
                    <a:lnTo>
                      <a:pt x="48" y="39"/>
                    </a:lnTo>
                    <a:lnTo>
                      <a:pt x="48" y="41"/>
                    </a:lnTo>
                    <a:lnTo>
                      <a:pt x="46" y="41"/>
                    </a:lnTo>
                    <a:lnTo>
                      <a:pt x="46" y="43"/>
                    </a:lnTo>
                    <a:lnTo>
                      <a:pt x="44" y="43"/>
                    </a:lnTo>
                    <a:lnTo>
                      <a:pt x="44" y="44"/>
                    </a:lnTo>
                    <a:lnTo>
                      <a:pt x="44" y="46"/>
                    </a:lnTo>
                    <a:lnTo>
                      <a:pt x="42" y="46"/>
                    </a:lnTo>
                    <a:lnTo>
                      <a:pt x="42" y="48"/>
                    </a:lnTo>
                    <a:lnTo>
                      <a:pt x="42" y="50"/>
                    </a:lnTo>
                    <a:lnTo>
                      <a:pt x="42" y="52"/>
                    </a:lnTo>
                    <a:lnTo>
                      <a:pt x="42" y="54"/>
                    </a:lnTo>
                    <a:lnTo>
                      <a:pt x="42" y="56"/>
                    </a:lnTo>
                    <a:lnTo>
                      <a:pt x="42" y="58"/>
                    </a:lnTo>
                    <a:lnTo>
                      <a:pt x="40" y="58"/>
                    </a:lnTo>
                    <a:lnTo>
                      <a:pt x="40" y="60"/>
                    </a:lnTo>
                    <a:lnTo>
                      <a:pt x="40" y="62"/>
                    </a:lnTo>
                    <a:lnTo>
                      <a:pt x="38" y="62"/>
                    </a:lnTo>
                    <a:lnTo>
                      <a:pt x="36" y="64"/>
                    </a:lnTo>
                    <a:lnTo>
                      <a:pt x="34" y="64"/>
                    </a:lnTo>
                    <a:lnTo>
                      <a:pt x="34" y="66"/>
                    </a:lnTo>
                    <a:lnTo>
                      <a:pt x="33" y="66"/>
                    </a:lnTo>
                    <a:lnTo>
                      <a:pt x="33" y="68"/>
                    </a:lnTo>
                    <a:lnTo>
                      <a:pt x="31" y="68"/>
                    </a:lnTo>
                    <a:lnTo>
                      <a:pt x="31" y="70"/>
                    </a:lnTo>
                    <a:lnTo>
                      <a:pt x="29" y="70"/>
                    </a:lnTo>
                    <a:lnTo>
                      <a:pt x="27" y="70"/>
                    </a:lnTo>
                    <a:lnTo>
                      <a:pt x="27" y="68"/>
                    </a:lnTo>
                    <a:lnTo>
                      <a:pt x="27" y="66"/>
                    </a:lnTo>
                    <a:lnTo>
                      <a:pt x="25" y="66"/>
                    </a:lnTo>
                    <a:lnTo>
                      <a:pt x="23" y="66"/>
                    </a:lnTo>
                    <a:lnTo>
                      <a:pt x="23" y="68"/>
                    </a:lnTo>
                    <a:lnTo>
                      <a:pt x="23" y="66"/>
                    </a:lnTo>
                    <a:lnTo>
                      <a:pt x="21" y="66"/>
                    </a:lnTo>
                    <a:lnTo>
                      <a:pt x="21" y="68"/>
                    </a:lnTo>
                    <a:lnTo>
                      <a:pt x="21" y="70"/>
                    </a:lnTo>
                    <a:lnTo>
                      <a:pt x="19" y="70"/>
                    </a:lnTo>
                    <a:lnTo>
                      <a:pt x="17" y="70"/>
                    </a:lnTo>
                    <a:lnTo>
                      <a:pt x="17" y="68"/>
                    </a:lnTo>
                    <a:lnTo>
                      <a:pt x="15" y="68"/>
                    </a:lnTo>
                    <a:lnTo>
                      <a:pt x="15" y="66"/>
                    </a:lnTo>
                    <a:lnTo>
                      <a:pt x="13" y="66"/>
                    </a:lnTo>
                    <a:lnTo>
                      <a:pt x="13" y="68"/>
                    </a:lnTo>
                    <a:lnTo>
                      <a:pt x="11" y="68"/>
                    </a:lnTo>
                    <a:lnTo>
                      <a:pt x="9" y="68"/>
                    </a:lnTo>
                    <a:lnTo>
                      <a:pt x="9" y="70"/>
                    </a:lnTo>
                    <a:lnTo>
                      <a:pt x="7" y="70"/>
                    </a:lnTo>
                    <a:lnTo>
                      <a:pt x="7" y="72"/>
                    </a:lnTo>
                    <a:lnTo>
                      <a:pt x="6" y="70"/>
                    </a:lnTo>
                    <a:lnTo>
                      <a:pt x="6" y="68"/>
                    </a:lnTo>
                    <a:lnTo>
                      <a:pt x="4" y="66"/>
                    </a:lnTo>
                    <a:lnTo>
                      <a:pt x="2" y="66"/>
                    </a:lnTo>
                    <a:lnTo>
                      <a:pt x="2" y="64"/>
                    </a:lnTo>
                    <a:lnTo>
                      <a:pt x="0" y="62"/>
                    </a:lnTo>
                    <a:lnTo>
                      <a:pt x="0" y="60"/>
                    </a:lnTo>
                    <a:lnTo>
                      <a:pt x="2" y="60"/>
                    </a:lnTo>
                    <a:lnTo>
                      <a:pt x="2" y="58"/>
                    </a:lnTo>
                    <a:lnTo>
                      <a:pt x="4" y="58"/>
                    </a:lnTo>
                    <a:lnTo>
                      <a:pt x="4" y="60"/>
                    </a:lnTo>
                    <a:lnTo>
                      <a:pt x="6" y="60"/>
                    </a:lnTo>
                    <a:lnTo>
                      <a:pt x="6" y="58"/>
                    </a:lnTo>
                    <a:lnTo>
                      <a:pt x="7" y="58"/>
                    </a:lnTo>
                    <a:lnTo>
                      <a:pt x="7" y="56"/>
                    </a:lnTo>
                    <a:lnTo>
                      <a:pt x="6" y="56"/>
                    </a:lnTo>
                    <a:lnTo>
                      <a:pt x="4" y="56"/>
                    </a:lnTo>
                    <a:lnTo>
                      <a:pt x="4" y="54"/>
                    </a:lnTo>
                    <a:lnTo>
                      <a:pt x="6" y="54"/>
                    </a:lnTo>
                    <a:lnTo>
                      <a:pt x="4" y="54"/>
                    </a:lnTo>
                    <a:lnTo>
                      <a:pt x="4" y="52"/>
                    </a:lnTo>
                    <a:lnTo>
                      <a:pt x="4" y="54"/>
                    </a:lnTo>
                    <a:lnTo>
                      <a:pt x="4" y="52"/>
                    </a:lnTo>
                    <a:lnTo>
                      <a:pt x="4" y="50"/>
                    </a:lnTo>
                    <a:lnTo>
                      <a:pt x="4" y="48"/>
                    </a:lnTo>
                    <a:lnTo>
                      <a:pt x="4" y="50"/>
                    </a:lnTo>
                    <a:lnTo>
                      <a:pt x="6" y="50"/>
                    </a:lnTo>
                    <a:lnTo>
                      <a:pt x="6" y="48"/>
                    </a:lnTo>
                    <a:lnTo>
                      <a:pt x="7" y="48"/>
                    </a:lnTo>
                    <a:lnTo>
                      <a:pt x="7" y="50"/>
                    </a:lnTo>
                    <a:lnTo>
                      <a:pt x="11" y="48"/>
                    </a:lnTo>
                    <a:lnTo>
                      <a:pt x="11" y="46"/>
                    </a:lnTo>
                    <a:lnTo>
                      <a:pt x="11" y="44"/>
                    </a:lnTo>
                    <a:lnTo>
                      <a:pt x="11" y="46"/>
                    </a:lnTo>
                    <a:lnTo>
                      <a:pt x="11" y="44"/>
                    </a:lnTo>
                    <a:lnTo>
                      <a:pt x="13" y="44"/>
                    </a:lnTo>
                    <a:lnTo>
                      <a:pt x="13" y="46"/>
                    </a:lnTo>
                    <a:lnTo>
                      <a:pt x="15" y="46"/>
                    </a:lnTo>
                    <a:lnTo>
                      <a:pt x="15" y="48"/>
                    </a:lnTo>
                    <a:lnTo>
                      <a:pt x="15" y="50"/>
                    </a:lnTo>
                    <a:lnTo>
                      <a:pt x="15" y="48"/>
                    </a:lnTo>
                    <a:lnTo>
                      <a:pt x="17" y="50"/>
                    </a:lnTo>
                    <a:lnTo>
                      <a:pt x="17" y="48"/>
                    </a:lnTo>
                    <a:lnTo>
                      <a:pt x="19" y="50"/>
                    </a:lnTo>
                    <a:lnTo>
                      <a:pt x="19" y="48"/>
                    </a:lnTo>
                    <a:lnTo>
                      <a:pt x="21" y="48"/>
                    </a:lnTo>
                    <a:lnTo>
                      <a:pt x="21" y="46"/>
                    </a:lnTo>
                    <a:lnTo>
                      <a:pt x="21" y="48"/>
                    </a:lnTo>
                    <a:lnTo>
                      <a:pt x="23" y="48"/>
                    </a:lnTo>
                    <a:lnTo>
                      <a:pt x="23" y="50"/>
                    </a:lnTo>
                    <a:lnTo>
                      <a:pt x="25" y="50"/>
                    </a:lnTo>
                    <a:lnTo>
                      <a:pt x="25" y="48"/>
                    </a:lnTo>
                    <a:lnTo>
                      <a:pt x="25" y="46"/>
                    </a:lnTo>
                    <a:lnTo>
                      <a:pt x="27" y="46"/>
                    </a:lnTo>
                    <a:lnTo>
                      <a:pt x="27" y="44"/>
                    </a:lnTo>
                    <a:lnTo>
                      <a:pt x="27" y="43"/>
                    </a:lnTo>
                    <a:lnTo>
                      <a:pt x="27" y="41"/>
                    </a:lnTo>
                    <a:lnTo>
                      <a:pt x="27" y="39"/>
                    </a:lnTo>
                    <a:lnTo>
                      <a:pt x="27" y="37"/>
                    </a:lnTo>
                    <a:lnTo>
                      <a:pt x="27" y="35"/>
                    </a:lnTo>
                    <a:lnTo>
                      <a:pt x="27" y="33"/>
                    </a:lnTo>
                    <a:lnTo>
                      <a:pt x="25" y="33"/>
                    </a:lnTo>
                    <a:lnTo>
                      <a:pt x="25" y="31"/>
                    </a:lnTo>
                    <a:lnTo>
                      <a:pt x="23" y="31"/>
                    </a:lnTo>
                    <a:lnTo>
                      <a:pt x="23" y="33"/>
                    </a:lnTo>
                    <a:lnTo>
                      <a:pt x="23" y="31"/>
                    </a:lnTo>
                    <a:lnTo>
                      <a:pt x="23" y="29"/>
                    </a:lnTo>
                    <a:lnTo>
                      <a:pt x="23" y="27"/>
                    </a:lnTo>
                    <a:lnTo>
                      <a:pt x="25" y="27"/>
                    </a:lnTo>
                    <a:lnTo>
                      <a:pt x="25" y="25"/>
                    </a:lnTo>
                    <a:lnTo>
                      <a:pt x="23" y="25"/>
                    </a:lnTo>
                    <a:lnTo>
                      <a:pt x="25" y="25"/>
                    </a:lnTo>
                    <a:lnTo>
                      <a:pt x="27" y="25"/>
                    </a:lnTo>
                    <a:lnTo>
                      <a:pt x="27" y="23"/>
                    </a:lnTo>
                    <a:lnTo>
                      <a:pt x="27" y="21"/>
                    </a:lnTo>
                    <a:lnTo>
                      <a:pt x="25" y="21"/>
                    </a:lnTo>
                    <a:lnTo>
                      <a:pt x="25" y="19"/>
                    </a:lnTo>
                    <a:lnTo>
                      <a:pt x="25" y="17"/>
                    </a:lnTo>
                    <a:lnTo>
                      <a:pt x="23" y="17"/>
                    </a:lnTo>
                    <a:lnTo>
                      <a:pt x="21" y="17"/>
                    </a:lnTo>
                    <a:lnTo>
                      <a:pt x="21" y="19"/>
                    </a:lnTo>
                    <a:lnTo>
                      <a:pt x="21" y="17"/>
                    </a:lnTo>
                    <a:lnTo>
                      <a:pt x="21" y="19"/>
                    </a:lnTo>
                    <a:lnTo>
                      <a:pt x="19" y="19"/>
                    </a:lnTo>
                    <a:lnTo>
                      <a:pt x="17" y="19"/>
                    </a:lnTo>
                    <a:lnTo>
                      <a:pt x="17" y="17"/>
                    </a:lnTo>
                    <a:lnTo>
                      <a:pt x="17" y="15"/>
                    </a:lnTo>
                    <a:lnTo>
                      <a:pt x="17" y="14"/>
                    </a:lnTo>
                    <a:lnTo>
                      <a:pt x="17" y="12"/>
                    </a:lnTo>
                    <a:lnTo>
                      <a:pt x="19" y="12"/>
                    </a:lnTo>
                    <a:lnTo>
                      <a:pt x="21" y="12"/>
                    </a:lnTo>
                    <a:lnTo>
                      <a:pt x="23" y="12"/>
                    </a:lnTo>
                    <a:lnTo>
                      <a:pt x="25" y="12"/>
                    </a:lnTo>
                    <a:lnTo>
                      <a:pt x="27" y="12"/>
                    </a:lnTo>
                    <a:lnTo>
                      <a:pt x="29" y="12"/>
                    </a:lnTo>
                    <a:lnTo>
                      <a:pt x="31" y="12"/>
                    </a:lnTo>
                    <a:lnTo>
                      <a:pt x="31" y="14"/>
                    </a:lnTo>
                    <a:lnTo>
                      <a:pt x="31" y="12"/>
                    </a:lnTo>
                    <a:lnTo>
                      <a:pt x="31" y="14"/>
                    </a:lnTo>
                    <a:lnTo>
                      <a:pt x="33" y="14"/>
                    </a:lnTo>
                    <a:lnTo>
                      <a:pt x="34" y="14"/>
                    </a:lnTo>
                    <a:lnTo>
                      <a:pt x="36" y="14"/>
                    </a:lnTo>
                    <a:lnTo>
                      <a:pt x="38" y="14"/>
                    </a:lnTo>
                    <a:lnTo>
                      <a:pt x="38" y="15"/>
                    </a:lnTo>
                    <a:lnTo>
                      <a:pt x="40" y="15"/>
                    </a:lnTo>
                    <a:lnTo>
                      <a:pt x="42" y="15"/>
                    </a:lnTo>
                    <a:lnTo>
                      <a:pt x="40" y="14"/>
                    </a:lnTo>
                    <a:lnTo>
                      <a:pt x="40" y="12"/>
                    </a:lnTo>
                    <a:lnTo>
                      <a:pt x="42" y="12"/>
                    </a:lnTo>
                    <a:lnTo>
                      <a:pt x="42" y="10"/>
                    </a:lnTo>
                    <a:lnTo>
                      <a:pt x="42" y="8"/>
                    </a:lnTo>
                    <a:lnTo>
                      <a:pt x="44" y="8"/>
                    </a:lnTo>
                    <a:lnTo>
                      <a:pt x="44" y="6"/>
                    </a:lnTo>
                    <a:lnTo>
                      <a:pt x="44" y="4"/>
                    </a:lnTo>
                    <a:lnTo>
                      <a:pt x="44" y="2"/>
                    </a:lnTo>
                    <a:lnTo>
                      <a:pt x="44" y="0"/>
                    </a:lnTo>
                    <a:lnTo>
                      <a:pt x="46" y="0"/>
                    </a:lnTo>
                    <a:lnTo>
                      <a:pt x="48" y="0"/>
                    </a:lnTo>
                    <a:lnTo>
                      <a:pt x="50" y="0"/>
                    </a:lnTo>
                    <a:lnTo>
                      <a:pt x="52" y="0"/>
                    </a:lnTo>
                    <a:lnTo>
                      <a:pt x="54" y="0"/>
                    </a:lnTo>
                    <a:lnTo>
                      <a:pt x="56" y="0"/>
                    </a:lnTo>
                    <a:lnTo>
                      <a:pt x="58" y="0"/>
                    </a:lnTo>
                    <a:lnTo>
                      <a:pt x="58" y="2"/>
                    </a:lnTo>
                    <a:lnTo>
                      <a:pt x="58" y="0"/>
                    </a:lnTo>
                    <a:lnTo>
                      <a:pt x="60" y="0"/>
                    </a:lnTo>
                    <a:lnTo>
                      <a:pt x="62" y="0"/>
                    </a:lnTo>
                    <a:lnTo>
                      <a:pt x="62"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3" name="Freeform 1617"/>
              <p:cNvSpPr>
                <a:spLocks noEditPoints="1"/>
              </p:cNvSpPr>
              <p:nvPr/>
            </p:nvSpPr>
            <p:spPr bwMode="gray">
              <a:xfrm>
                <a:off x="3691632" y="2227057"/>
                <a:ext cx="51219" cy="28026"/>
              </a:xfrm>
              <a:custGeom>
                <a:avLst/>
                <a:gdLst>
                  <a:gd name="T0" fmla="*/ 14 w 53"/>
                  <a:gd name="T1" fmla="*/ 27 h 29"/>
                  <a:gd name="T2" fmla="*/ 33 w 53"/>
                  <a:gd name="T3" fmla="*/ 6 h 29"/>
                  <a:gd name="T4" fmla="*/ 37 w 53"/>
                  <a:gd name="T5" fmla="*/ 4 h 29"/>
                  <a:gd name="T6" fmla="*/ 39 w 53"/>
                  <a:gd name="T7" fmla="*/ 6 h 29"/>
                  <a:gd name="T8" fmla="*/ 45 w 53"/>
                  <a:gd name="T9" fmla="*/ 7 h 29"/>
                  <a:gd name="T10" fmla="*/ 45 w 53"/>
                  <a:gd name="T11" fmla="*/ 7 h 29"/>
                  <a:gd name="T12" fmla="*/ 43 w 53"/>
                  <a:gd name="T13" fmla="*/ 7 h 29"/>
                  <a:gd name="T14" fmla="*/ 43 w 53"/>
                  <a:gd name="T15" fmla="*/ 9 h 29"/>
                  <a:gd name="T16" fmla="*/ 45 w 53"/>
                  <a:gd name="T17" fmla="*/ 9 h 29"/>
                  <a:gd name="T18" fmla="*/ 47 w 53"/>
                  <a:gd name="T19" fmla="*/ 9 h 29"/>
                  <a:gd name="T20" fmla="*/ 47 w 53"/>
                  <a:gd name="T21" fmla="*/ 11 h 29"/>
                  <a:gd name="T22" fmla="*/ 49 w 53"/>
                  <a:gd name="T23" fmla="*/ 11 h 29"/>
                  <a:gd name="T24" fmla="*/ 49 w 53"/>
                  <a:gd name="T25" fmla="*/ 9 h 29"/>
                  <a:gd name="T26" fmla="*/ 51 w 53"/>
                  <a:gd name="T27" fmla="*/ 13 h 29"/>
                  <a:gd name="T28" fmla="*/ 47 w 53"/>
                  <a:gd name="T29" fmla="*/ 13 h 29"/>
                  <a:gd name="T30" fmla="*/ 45 w 53"/>
                  <a:gd name="T31" fmla="*/ 15 h 29"/>
                  <a:gd name="T32" fmla="*/ 43 w 53"/>
                  <a:gd name="T33" fmla="*/ 15 h 29"/>
                  <a:gd name="T34" fmla="*/ 39 w 53"/>
                  <a:gd name="T35" fmla="*/ 13 h 29"/>
                  <a:gd name="T36" fmla="*/ 35 w 53"/>
                  <a:gd name="T37" fmla="*/ 15 h 29"/>
                  <a:gd name="T38" fmla="*/ 35 w 53"/>
                  <a:gd name="T39" fmla="*/ 17 h 29"/>
                  <a:gd name="T40" fmla="*/ 33 w 53"/>
                  <a:gd name="T41" fmla="*/ 21 h 29"/>
                  <a:gd name="T42" fmla="*/ 29 w 53"/>
                  <a:gd name="T43" fmla="*/ 23 h 29"/>
                  <a:gd name="T44" fmla="*/ 25 w 53"/>
                  <a:gd name="T45" fmla="*/ 21 h 29"/>
                  <a:gd name="T46" fmla="*/ 22 w 53"/>
                  <a:gd name="T47" fmla="*/ 23 h 29"/>
                  <a:gd name="T48" fmla="*/ 20 w 53"/>
                  <a:gd name="T49" fmla="*/ 27 h 29"/>
                  <a:gd name="T50" fmla="*/ 16 w 53"/>
                  <a:gd name="T51" fmla="*/ 29 h 29"/>
                  <a:gd name="T52" fmla="*/ 14 w 53"/>
                  <a:gd name="T53" fmla="*/ 25 h 29"/>
                  <a:gd name="T54" fmla="*/ 14 w 53"/>
                  <a:gd name="T55" fmla="*/ 23 h 29"/>
                  <a:gd name="T56" fmla="*/ 12 w 53"/>
                  <a:gd name="T57" fmla="*/ 23 h 29"/>
                  <a:gd name="T58" fmla="*/ 12 w 53"/>
                  <a:gd name="T59" fmla="*/ 21 h 29"/>
                  <a:gd name="T60" fmla="*/ 8 w 53"/>
                  <a:gd name="T61" fmla="*/ 23 h 29"/>
                  <a:gd name="T62" fmla="*/ 6 w 53"/>
                  <a:gd name="T63" fmla="*/ 19 h 29"/>
                  <a:gd name="T64" fmla="*/ 4 w 53"/>
                  <a:gd name="T65" fmla="*/ 19 h 29"/>
                  <a:gd name="T66" fmla="*/ 0 w 53"/>
                  <a:gd name="T67" fmla="*/ 17 h 29"/>
                  <a:gd name="T68" fmla="*/ 2 w 53"/>
                  <a:gd name="T69" fmla="*/ 13 h 29"/>
                  <a:gd name="T70" fmla="*/ 2 w 53"/>
                  <a:gd name="T71" fmla="*/ 11 h 29"/>
                  <a:gd name="T72" fmla="*/ 8 w 53"/>
                  <a:gd name="T73" fmla="*/ 7 h 29"/>
                  <a:gd name="T74" fmla="*/ 10 w 53"/>
                  <a:gd name="T75" fmla="*/ 7 h 29"/>
                  <a:gd name="T76" fmla="*/ 10 w 53"/>
                  <a:gd name="T77" fmla="*/ 6 h 29"/>
                  <a:gd name="T78" fmla="*/ 14 w 53"/>
                  <a:gd name="T79" fmla="*/ 4 h 29"/>
                  <a:gd name="T80" fmla="*/ 14 w 53"/>
                  <a:gd name="T81" fmla="*/ 6 h 29"/>
                  <a:gd name="T82" fmla="*/ 20 w 53"/>
                  <a:gd name="T83" fmla="*/ 6 h 29"/>
                  <a:gd name="T84" fmla="*/ 25 w 53"/>
                  <a:gd name="T85" fmla="*/ 6 h 29"/>
                  <a:gd name="T86" fmla="*/ 27 w 53"/>
                  <a:gd name="T87" fmla="*/ 4 h 29"/>
                  <a:gd name="T88" fmla="*/ 22 w 53"/>
                  <a:gd name="T89" fmla="*/ 4 h 29"/>
                  <a:gd name="T90" fmla="*/ 25 w 53"/>
                  <a:gd name="T91" fmla="*/ 0 h 29"/>
                  <a:gd name="T92" fmla="*/ 24 w 53"/>
                  <a:gd name="T93" fmla="*/ 0 h 29"/>
                  <a:gd name="T94" fmla="*/ 25 w 53"/>
                  <a:gd name="T9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 h="29">
                    <a:moveTo>
                      <a:pt x="14" y="27"/>
                    </a:moveTo>
                    <a:lnTo>
                      <a:pt x="16" y="27"/>
                    </a:lnTo>
                    <a:lnTo>
                      <a:pt x="14" y="27"/>
                    </a:lnTo>
                    <a:close/>
                    <a:moveTo>
                      <a:pt x="31" y="4"/>
                    </a:moveTo>
                    <a:lnTo>
                      <a:pt x="31" y="6"/>
                    </a:lnTo>
                    <a:lnTo>
                      <a:pt x="33" y="6"/>
                    </a:lnTo>
                    <a:lnTo>
                      <a:pt x="35" y="6"/>
                    </a:lnTo>
                    <a:lnTo>
                      <a:pt x="35" y="4"/>
                    </a:lnTo>
                    <a:lnTo>
                      <a:pt x="37" y="4"/>
                    </a:lnTo>
                    <a:lnTo>
                      <a:pt x="39" y="6"/>
                    </a:lnTo>
                    <a:lnTo>
                      <a:pt x="41" y="6"/>
                    </a:lnTo>
                    <a:lnTo>
                      <a:pt x="39" y="6"/>
                    </a:lnTo>
                    <a:lnTo>
                      <a:pt x="41" y="6"/>
                    </a:lnTo>
                    <a:lnTo>
                      <a:pt x="43" y="6"/>
                    </a:lnTo>
                    <a:lnTo>
                      <a:pt x="45" y="7"/>
                    </a:lnTo>
                    <a:lnTo>
                      <a:pt x="47" y="9"/>
                    </a:lnTo>
                    <a:lnTo>
                      <a:pt x="45" y="9"/>
                    </a:lnTo>
                    <a:lnTo>
                      <a:pt x="45" y="7"/>
                    </a:lnTo>
                    <a:lnTo>
                      <a:pt x="43" y="7"/>
                    </a:lnTo>
                    <a:lnTo>
                      <a:pt x="45" y="7"/>
                    </a:lnTo>
                    <a:lnTo>
                      <a:pt x="43" y="7"/>
                    </a:lnTo>
                    <a:lnTo>
                      <a:pt x="45" y="7"/>
                    </a:lnTo>
                    <a:lnTo>
                      <a:pt x="43" y="7"/>
                    </a:lnTo>
                    <a:lnTo>
                      <a:pt x="43" y="9"/>
                    </a:lnTo>
                    <a:lnTo>
                      <a:pt x="45" y="9"/>
                    </a:lnTo>
                    <a:lnTo>
                      <a:pt x="47" y="9"/>
                    </a:lnTo>
                    <a:lnTo>
                      <a:pt x="45" y="9"/>
                    </a:lnTo>
                    <a:lnTo>
                      <a:pt x="47" y="9"/>
                    </a:lnTo>
                    <a:lnTo>
                      <a:pt x="47" y="11"/>
                    </a:lnTo>
                    <a:lnTo>
                      <a:pt x="47" y="9"/>
                    </a:lnTo>
                    <a:lnTo>
                      <a:pt x="49" y="9"/>
                    </a:lnTo>
                    <a:lnTo>
                      <a:pt x="49" y="11"/>
                    </a:lnTo>
                    <a:lnTo>
                      <a:pt x="47" y="11"/>
                    </a:lnTo>
                    <a:lnTo>
                      <a:pt x="49" y="11"/>
                    </a:lnTo>
                    <a:lnTo>
                      <a:pt x="47" y="11"/>
                    </a:lnTo>
                    <a:lnTo>
                      <a:pt x="49" y="11"/>
                    </a:lnTo>
                    <a:lnTo>
                      <a:pt x="49" y="9"/>
                    </a:lnTo>
                    <a:lnTo>
                      <a:pt x="47" y="9"/>
                    </a:lnTo>
                    <a:lnTo>
                      <a:pt x="49" y="9"/>
                    </a:lnTo>
                    <a:lnTo>
                      <a:pt x="51" y="11"/>
                    </a:lnTo>
                    <a:lnTo>
                      <a:pt x="53" y="13"/>
                    </a:lnTo>
                    <a:lnTo>
                      <a:pt x="51" y="13"/>
                    </a:lnTo>
                    <a:lnTo>
                      <a:pt x="49" y="11"/>
                    </a:lnTo>
                    <a:lnTo>
                      <a:pt x="49" y="13"/>
                    </a:lnTo>
                    <a:lnTo>
                      <a:pt x="47" y="13"/>
                    </a:lnTo>
                    <a:lnTo>
                      <a:pt x="45" y="15"/>
                    </a:lnTo>
                    <a:lnTo>
                      <a:pt x="45" y="13"/>
                    </a:lnTo>
                    <a:lnTo>
                      <a:pt x="45" y="15"/>
                    </a:lnTo>
                    <a:lnTo>
                      <a:pt x="43" y="15"/>
                    </a:lnTo>
                    <a:lnTo>
                      <a:pt x="43" y="13"/>
                    </a:lnTo>
                    <a:lnTo>
                      <a:pt x="43" y="15"/>
                    </a:lnTo>
                    <a:lnTo>
                      <a:pt x="41" y="15"/>
                    </a:lnTo>
                    <a:lnTo>
                      <a:pt x="39" y="15"/>
                    </a:lnTo>
                    <a:lnTo>
                      <a:pt x="39" y="13"/>
                    </a:lnTo>
                    <a:lnTo>
                      <a:pt x="37" y="13"/>
                    </a:lnTo>
                    <a:lnTo>
                      <a:pt x="37" y="15"/>
                    </a:lnTo>
                    <a:lnTo>
                      <a:pt x="35" y="15"/>
                    </a:lnTo>
                    <a:lnTo>
                      <a:pt x="35" y="17"/>
                    </a:lnTo>
                    <a:lnTo>
                      <a:pt x="35" y="15"/>
                    </a:lnTo>
                    <a:lnTo>
                      <a:pt x="35" y="17"/>
                    </a:lnTo>
                    <a:lnTo>
                      <a:pt x="35" y="19"/>
                    </a:lnTo>
                    <a:lnTo>
                      <a:pt x="33" y="19"/>
                    </a:lnTo>
                    <a:lnTo>
                      <a:pt x="33" y="21"/>
                    </a:lnTo>
                    <a:lnTo>
                      <a:pt x="31" y="21"/>
                    </a:lnTo>
                    <a:lnTo>
                      <a:pt x="29" y="21"/>
                    </a:lnTo>
                    <a:lnTo>
                      <a:pt x="29" y="23"/>
                    </a:lnTo>
                    <a:lnTo>
                      <a:pt x="29" y="21"/>
                    </a:lnTo>
                    <a:lnTo>
                      <a:pt x="27" y="21"/>
                    </a:lnTo>
                    <a:lnTo>
                      <a:pt x="25" y="21"/>
                    </a:lnTo>
                    <a:lnTo>
                      <a:pt x="25" y="23"/>
                    </a:lnTo>
                    <a:lnTo>
                      <a:pt x="24" y="23"/>
                    </a:lnTo>
                    <a:lnTo>
                      <a:pt x="22" y="23"/>
                    </a:lnTo>
                    <a:lnTo>
                      <a:pt x="22" y="25"/>
                    </a:lnTo>
                    <a:lnTo>
                      <a:pt x="22" y="27"/>
                    </a:lnTo>
                    <a:lnTo>
                      <a:pt x="20" y="27"/>
                    </a:lnTo>
                    <a:lnTo>
                      <a:pt x="20" y="29"/>
                    </a:lnTo>
                    <a:lnTo>
                      <a:pt x="18" y="29"/>
                    </a:lnTo>
                    <a:lnTo>
                      <a:pt x="16" y="29"/>
                    </a:lnTo>
                    <a:lnTo>
                      <a:pt x="16" y="27"/>
                    </a:lnTo>
                    <a:lnTo>
                      <a:pt x="14" y="27"/>
                    </a:lnTo>
                    <a:lnTo>
                      <a:pt x="14" y="25"/>
                    </a:lnTo>
                    <a:lnTo>
                      <a:pt x="14" y="27"/>
                    </a:lnTo>
                    <a:lnTo>
                      <a:pt x="14" y="25"/>
                    </a:lnTo>
                    <a:lnTo>
                      <a:pt x="14" y="23"/>
                    </a:lnTo>
                    <a:lnTo>
                      <a:pt x="14" y="21"/>
                    </a:lnTo>
                    <a:lnTo>
                      <a:pt x="12" y="21"/>
                    </a:lnTo>
                    <a:lnTo>
                      <a:pt x="12" y="23"/>
                    </a:lnTo>
                    <a:lnTo>
                      <a:pt x="12" y="21"/>
                    </a:lnTo>
                    <a:lnTo>
                      <a:pt x="12" y="23"/>
                    </a:lnTo>
                    <a:lnTo>
                      <a:pt x="12" y="21"/>
                    </a:lnTo>
                    <a:lnTo>
                      <a:pt x="10" y="21"/>
                    </a:lnTo>
                    <a:lnTo>
                      <a:pt x="8" y="21"/>
                    </a:lnTo>
                    <a:lnTo>
                      <a:pt x="8" y="23"/>
                    </a:lnTo>
                    <a:lnTo>
                      <a:pt x="8" y="21"/>
                    </a:lnTo>
                    <a:lnTo>
                      <a:pt x="6" y="21"/>
                    </a:lnTo>
                    <a:lnTo>
                      <a:pt x="6" y="19"/>
                    </a:lnTo>
                    <a:lnTo>
                      <a:pt x="6" y="21"/>
                    </a:lnTo>
                    <a:lnTo>
                      <a:pt x="4" y="21"/>
                    </a:lnTo>
                    <a:lnTo>
                      <a:pt x="4" y="19"/>
                    </a:lnTo>
                    <a:lnTo>
                      <a:pt x="2" y="19"/>
                    </a:lnTo>
                    <a:lnTo>
                      <a:pt x="2" y="17"/>
                    </a:lnTo>
                    <a:lnTo>
                      <a:pt x="0" y="17"/>
                    </a:lnTo>
                    <a:lnTo>
                      <a:pt x="0" y="15"/>
                    </a:lnTo>
                    <a:lnTo>
                      <a:pt x="2" y="15"/>
                    </a:lnTo>
                    <a:lnTo>
                      <a:pt x="2" y="13"/>
                    </a:lnTo>
                    <a:lnTo>
                      <a:pt x="0" y="13"/>
                    </a:lnTo>
                    <a:lnTo>
                      <a:pt x="2" y="13"/>
                    </a:lnTo>
                    <a:lnTo>
                      <a:pt x="2" y="11"/>
                    </a:lnTo>
                    <a:lnTo>
                      <a:pt x="4" y="11"/>
                    </a:lnTo>
                    <a:lnTo>
                      <a:pt x="6" y="9"/>
                    </a:lnTo>
                    <a:lnTo>
                      <a:pt x="8" y="7"/>
                    </a:lnTo>
                    <a:lnTo>
                      <a:pt x="10" y="7"/>
                    </a:lnTo>
                    <a:lnTo>
                      <a:pt x="10" y="6"/>
                    </a:lnTo>
                    <a:lnTo>
                      <a:pt x="10" y="7"/>
                    </a:lnTo>
                    <a:lnTo>
                      <a:pt x="10" y="6"/>
                    </a:lnTo>
                    <a:lnTo>
                      <a:pt x="10" y="7"/>
                    </a:lnTo>
                    <a:lnTo>
                      <a:pt x="10" y="6"/>
                    </a:lnTo>
                    <a:lnTo>
                      <a:pt x="12" y="6"/>
                    </a:lnTo>
                    <a:lnTo>
                      <a:pt x="14" y="6"/>
                    </a:lnTo>
                    <a:lnTo>
                      <a:pt x="14" y="4"/>
                    </a:lnTo>
                    <a:lnTo>
                      <a:pt x="14" y="6"/>
                    </a:lnTo>
                    <a:lnTo>
                      <a:pt x="14" y="4"/>
                    </a:lnTo>
                    <a:lnTo>
                      <a:pt x="14" y="6"/>
                    </a:lnTo>
                    <a:lnTo>
                      <a:pt x="16" y="6"/>
                    </a:lnTo>
                    <a:lnTo>
                      <a:pt x="18" y="6"/>
                    </a:lnTo>
                    <a:lnTo>
                      <a:pt x="20" y="6"/>
                    </a:lnTo>
                    <a:lnTo>
                      <a:pt x="22" y="6"/>
                    </a:lnTo>
                    <a:lnTo>
                      <a:pt x="24" y="6"/>
                    </a:lnTo>
                    <a:lnTo>
                      <a:pt x="25" y="6"/>
                    </a:lnTo>
                    <a:lnTo>
                      <a:pt x="27" y="6"/>
                    </a:lnTo>
                    <a:lnTo>
                      <a:pt x="29" y="4"/>
                    </a:lnTo>
                    <a:lnTo>
                      <a:pt x="27" y="4"/>
                    </a:lnTo>
                    <a:lnTo>
                      <a:pt x="29" y="4"/>
                    </a:lnTo>
                    <a:lnTo>
                      <a:pt x="31" y="4"/>
                    </a:lnTo>
                    <a:close/>
                    <a:moveTo>
                      <a:pt x="22" y="4"/>
                    </a:moveTo>
                    <a:lnTo>
                      <a:pt x="20" y="4"/>
                    </a:lnTo>
                    <a:lnTo>
                      <a:pt x="22" y="4"/>
                    </a:lnTo>
                    <a:close/>
                    <a:moveTo>
                      <a:pt x="25" y="0"/>
                    </a:moveTo>
                    <a:lnTo>
                      <a:pt x="25" y="2"/>
                    </a:lnTo>
                    <a:lnTo>
                      <a:pt x="24" y="2"/>
                    </a:lnTo>
                    <a:lnTo>
                      <a:pt x="24" y="0"/>
                    </a:lnTo>
                    <a:lnTo>
                      <a:pt x="25" y="0"/>
                    </a:lnTo>
                    <a:lnTo>
                      <a:pt x="27" y="0"/>
                    </a:lnTo>
                    <a:lnTo>
                      <a:pt x="25"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4" name="Freeform 1618"/>
              <p:cNvSpPr>
                <a:spLocks/>
              </p:cNvSpPr>
              <p:nvPr/>
            </p:nvSpPr>
            <p:spPr bwMode="gray">
              <a:xfrm>
                <a:off x="4665764" y="2435800"/>
                <a:ext cx="26093" cy="63782"/>
              </a:xfrm>
              <a:custGeom>
                <a:avLst/>
                <a:gdLst>
                  <a:gd name="T0" fmla="*/ 5 w 27"/>
                  <a:gd name="T1" fmla="*/ 2 h 66"/>
                  <a:gd name="T2" fmla="*/ 9 w 27"/>
                  <a:gd name="T3" fmla="*/ 2 h 66"/>
                  <a:gd name="T4" fmla="*/ 11 w 27"/>
                  <a:gd name="T5" fmla="*/ 6 h 66"/>
                  <a:gd name="T6" fmla="*/ 13 w 27"/>
                  <a:gd name="T7" fmla="*/ 10 h 66"/>
                  <a:gd name="T8" fmla="*/ 13 w 27"/>
                  <a:gd name="T9" fmla="*/ 12 h 66"/>
                  <a:gd name="T10" fmla="*/ 13 w 27"/>
                  <a:gd name="T11" fmla="*/ 18 h 66"/>
                  <a:gd name="T12" fmla="*/ 13 w 27"/>
                  <a:gd name="T13" fmla="*/ 22 h 66"/>
                  <a:gd name="T14" fmla="*/ 11 w 27"/>
                  <a:gd name="T15" fmla="*/ 25 h 66"/>
                  <a:gd name="T16" fmla="*/ 11 w 27"/>
                  <a:gd name="T17" fmla="*/ 27 h 66"/>
                  <a:gd name="T18" fmla="*/ 13 w 27"/>
                  <a:gd name="T19" fmla="*/ 31 h 66"/>
                  <a:gd name="T20" fmla="*/ 15 w 27"/>
                  <a:gd name="T21" fmla="*/ 35 h 66"/>
                  <a:gd name="T22" fmla="*/ 15 w 27"/>
                  <a:gd name="T23" fmla="*/ 41 h 66"/>
                  <a:gd name="T24" fmla="*/ 19 w 27"/>
                  <a:gd name="T25" fmla="*/ 39 h 66"/>
                  <a:gd name="T26" fmla="*/ 21 w 27"/>
                  <a:gd name="T27" fmla="*/ 43 h 66"/>
                  <a:gd name="T28" fmla="*/ 19 w 27"/>
                  <a:gd name="T29" fmla="*/ 37 h 66"/>
                  <a:gd name="T30" fmla="*/ 19 w 27"/>
                  <a:gd name="T31" fmla="*/ 35 h 66"/>
                  <a:gd name="T32" fmla="*/ 23 w 27"/>
                  <a:gd name="T33" fmla="*/ 41 h 66"/>
                  <a:gd name="T34" fmla="*/ 27 w 27"/>
                  <a:gd name="T35" fmla="*/ 45 h 66"/>
                  <a:gd name="T36" fmla="*/ 25 w 27"/>
                  <a:gd name="T37" fmla="*/ 51 h 66"/>
                  <a:gd name="T38" fmla="*/ 25 w 27"/>
                  <a:gd name="T39" fmla="*/ 53 h 66"/>
                  <a:gd name="T40" fmla="*/ 23 w 27"/>
                  <a:gd name="T41" fmla="*/ 56 h 66"/>
                  <a:gd name="T42" fmla="*/ 21 w 27"/>
                  <a:gd name="T43" fmla="*/ 60 h 66"/>
                  <a:gd name="T44" fmla="*/ 21 w 27"/>
                  <a:gd name="T45" fmla="*/ 66 h 66"/>
                  <a:gd name="T46" fmla="*/ 21 w 27"/>
                  <a:gd name="T47" fmla="*/ 64 h 66"/>
                  <a:gd name="T48" fmla="*/ 17 w 27"/>
                  <a:gd name="T49" fmla="*/ 62 h 66"/>
                  <a:gd name="T50" fmla="*/ 15 w 27"/>
                  <a:gd name="T51" fmla="*/ 58 h 66"/>
                  <a:gd name="T52" fmla="*/ 13 w 27"/>
                  <a:gd name="T53" fmla="*/ 53 h 66"/>
                  <a:gd name="T54" fmla="*/ 15 w 27"/>
                  <a:gd name="T55" fmla="*/ 49 h 66"/>
                  <a:gd name="T56" fmla="*/ 15 w 27"/>
                  <a:gd name="T57" fmla="*/ 43 h 66"/>
                  <a:gd name="T58" fmla="*/ 13 w 27"/>
                  <a:gd name="T59" fmla="*/ 43 h 66"/>
                  <a:gd name="T60" fmla="*/ 7 w 27"/>
                  <a:gd name="T61" fmla="*/ 43 h 66"/>
                  <a:gd name="T62" fmla="*/ 5 w 27"/>
                  <a:gd name="T63" fmla="*/ 39 h 66"/>
                  <a:gd name="T64" fmla="*/ 3 w 27"/>
                  <a:gd name="T65" fmla="*/ 39 h 66"/>
                  <a:gd name="T66" fmla="*/ 0 w 27"/>
                  <a:gd name="T67" fmla="*/ 37 h 66"/>
                  <a:gd name="T68" fmla="*/ 0 w 27"/>
                  <a:gd name="T69" fmla="*/ 35 h 66"/>
                  <a:gd name="T70" fmla="*/ 1 w 27"/>
                  <a:gd name="T71" fmla="*/ 31 h 66"/>
                  <a:gd name="T72" fmla="*/ 3 w 27"/>
                  <a:gd name="T73" fmla="*/ 27 h 66"/>
                  <a:gd name="T74" fmla="*/ 7 w 27"/>
                  <a:gd name="T75" fmla="*/ 25 h 66"/>
                  <a:gd name="T76" fmla="*/ 3 w 27"/>
                  <a:gd name="T77" fmla="*/ 24 h 66"/>
                  <a:gd name="T78" fmla="*/ 5 w 27"/>
                  <a:gd name="T79" fmla="*/ 20 h 66"/>
                  <a:gd name="T80" fmla="*/ 3 w 27"/>
                  <a:gd name="T81" fmla="*/ 16 h 66"/>
                  <a:gd name="T82" fmla="*/ 5 w 27"/>
                  <a:gd name="T83" fmla="*/ 12 h 66"/>
                  <a:gd name="T84" fmla="*/ 7 w 27"/>
                  <a:gd name="T85" fmla="*/ 12 h 66"/>
                  <a:gd name="T86" fmla="*/ 7 w 27"/>
                  <a:gd name="T87" fmla="*/ 6 h 66"/>
                  <a:gd name="T88" fmla="*/ 5 w 27"/>
                  <a:gd name="T89" fmla="*/ 2 h 66"/>
                  <a:gd name="T90" fmla="*/ 1 w 27"/>
                  <a:gd name="T9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66">
                    <a:moveTo>
                      <a:pt x="3" y="0"/>
                    </a:moveTo>
                    <a:lnTo>
                      <a:pt x="5" y="0"/>
                    </a:lnTo>
                    <a:lnTo>
                      <a:pt x="5" y="2"/>
                    </a:lnTo>
                    <a:lnTo>
                      <a:pt x="7" y="2"/>
                    </a:lnTo>
                    <a:lnTo>
                      <a:pt x="9" y="0"/>
                    </a:lnTo>
                    <a:lnTo>
                      <a:pt x="9" y="2"/>
                    </a:lnTo>
                    <a:lnTo>
                      <a:pt x="9" y="4"/>
                    </a:lnTo>
                    <a:lnTo>
                      <a:pt x="11" y="4"/>
                    </a:lnTo>
                    <a:lnTo>
                      <a:pt x="11" y="6"/>
                    </a:lnTo>
                    <a:lnTo>
                      <a:pt x="11" y="8"/>
                    </a:lnTo>
                    <a:lnTo>
                      <a:pt x="13" y="8"/>
                    </a:lnTo>
                    <a:lnTo>
                      <a:pt x="13" y="10"/>
                    </a:lnTo>
                    <a:lnTo>
                      <a:pt x="11" y="10"/>
                    </a:lnTo>
                    <a:lnTo>
                      <a:pt x="13" y="10"/>
                    </a:lnTo>
                    <a:lnTo>
                      <a:pt x="13" y="12"/>
                    </a:lnTo>
                    <a:lnTo>
                      <a:pt x="13" y="14"/>
                    </a:lnTo>
                    <a:lnTo>
                      <a:pt x="13" y="16"/>
                    </a:lnTo>
                    <a:lnTo>
                      <a:pt x="13" y="18"/>
                    </a:lnTo>
                    <a:lnTo>
                      <a:pt x="13" y="20"/>
                    </a:lnTo>
                    <a:lnTo>
                      <a:pt x="11" y="20"/>
                    </a:lnTo>
                    <a:lnTo>
                      <a:pt x="13" y="22"/>
                    </a:lnTo>
                    <a:lnTo>
                      <a:pt x="11" y="22"/>
                    </a:lnTo>
                    <a:lnTo>
                      <a:pt x="11" y="24"/>
                    </a:lnTo>
                    <a:lnTo>
                      <a:pt x="11" y="25"/>
                    </a:lnTo>
                    <a:lnTo>
                      <a:pt x="13" y="25"/>
                    </a:lnTo>
                    <a:lnTo>
                      <a:pt x="11" y="25"/>
                    </a:lnTo>
                    <a:lnTo>
                      <a:pt x="11" y="27"/>
                    </a:lnTo>
                    <a:lnTo>
                      <a:pt x="13" y="27"/>
                    </a:lnTo>
                    <a:lnTo>
                      <a:pt x="13" y="29"/>
                    </a:lnTo>
                    <a:lnTo>
                      <a:pt x="13" y="31"/>
                    </a:lnTo>
                    <a:lnTo>
                      <a:pt x="13" y="33"/>
                    </a:lnTo>
                    <a:lnTo>
                      <a:pt x="13" y="35"/>
                    </a:lnTo>
                    <a:lnTo>
                      <a:pt x="15" y="35"/>
                    </a:lnTo>
                    <a:lnTo>
                      <a:pt x="15" y="37"/>
                    </a:lnTo>
                    <a:lnTo>
                      <a:pt x="15" y="39"/>
                    </a:lnTo>
                    <a:lnTo>
                      <a:pt x="15" y="41"/>
                    </a:lnTo>
                    <a:lnTo>
                      <a:pt x="17" y="41"/>
                    </a:lnTo>
                    <a:lnTo>
                      <a:pt x="17" y="39"/>
                    </a:lnTo>
                    <a:lnTo>
                      <a:pt x="19" y="39"/>
                    </a:lnTo>
                    <a:lnTo>
                      <a:pt x="19" y="41"/>
                    </a:lnTo>
                    <a:lnTo>
                      <a:pt x="21" y="41"/>
                    </a:lnTo>
                    <a:lnTo>
                      <a:pt x="21" y="43"/>
                    </a:lnTo>
                    <a:lnTo>
                      <a:pt x="21" y="41"/>
                    </a:lnTo>
                    <a:lnTo>
                      <a:pt x="21" y="39"/>
                    </a:lnTo>
                    <a:lnTo>
                      <a:pt x="19" y="37"/>
                    </a:lnTo>
                    <a:lnTo>
                      <a:pt x="17" y="37"/>
                    </a:lnTo>
                    <a:lnTo>
                      <a:pt x="17" y="35"/>
                    </a:lnTo>
                    <a:lnTo>
                      <a:pt x="19" y="35"/>
                    </a:lnTo>
                    <a:lnTo>
                      <a:pt x="21" y="37"/>
                    </a:lnTo>
                    <a:lnTo>
                      <a:pt x="23" y="39"/>
                    </a:lnTo>
                    <a:lnTo>
                      <a:pt x="23" y="41"/>
                    </a:lnTo>
                    <a:lnTo>
                      <a:pt x="25" y="41"/>
                    </a:lnTo>
                    <a:lnTo>
                      <a:pt x="25" y="43"/>
                    </a:lnTo>
                    <a:lnTo>
                      <a:pt x="27" y="45"/>
                    </a:lnTo>
                    <a:lnTo>
                      <a:pt x="27" y="47"/>
                    </a:lnTo>
                    <a:lnTo>
                      <a:pt x="25" y="49"/>
                    </a:lnTo>
                    <a:lnTo>
                      <a:pt x="25" y="51"/>
                    </a:lnTo>
                    <a:lnTo>
                      <a:pt x="27" y="51"/>
                    </a:lnTo>
                    <a:lnTo>
                      <a:pt x="27" y="53"/>
                    </a:lnTo>
                    <a:lnTo>
                      <a:pt x="25" y="53"/>
                    </a:lnTo>
                    <a:lnTo>
                      <a:pt x="25" y="54"/>
                    </a:lnTo>
                    <a:lnTo>
                      <a:pt x="25" y="56"/>
                    </a:lnTo>
                    <a:lnTo>
                      <a:pt x="23" y="56"/>
                    </a:lnTo>
                    <a:lnTo>
                      <a:pt x="21" y="56"/>
                    </a:lnTo>
                    <a:lnTo>
                      <a:pt x="21" y="58"/>
                    </a:lnTo>
                    <a:lnTo>
                      <a:pt x="21" y="60"/>
                    </a:lnTo>
                    <a:lnTo>
                      <a:pt x="21" y="62"/>
                    </a:lnTo>
                    <a:lnTo>
                      <a:pt x="21" y="64"/>
                    </a:lnTo>
                    <a:lnTo>
                      <a:pt x="21" y="66"/>
                    </a:lnTo>
                    <a:lnTo>
                      <a:pt x="19" y="66"/>
                    </a:lnTo>
                    <a:lnTo>
                      <a:pt x="19" y="64"/>
                    </a:lnTo>
                    <a:lnTo>
                      <a:pt x="21" y="64"/>
                    </a:lnTo>
                    <a:lnTo>
                      <a:pt x="21" y="62"/>
                    </a:lnTo>
                    <a:lnTo>
                      <a:pt x="19" y="62"/>
                    </a:lnTo>
                    <a:lnTo>
                      <a:pt x="17" y="62"/>
                    </a:lnTo>
                    <a:lnTo>
                      <a:pt x="17" y="60"/>
                    </a:lnTo>
                    <a:lnTo>
                      <a:pt x="15" y="60"/>
                    </a:lnTo>
                    <a:lnTo>
                      <a:pt x="15" y="58"/>
                    </a:lnTo>
                    <a:lnTo>
                      <a:pt x="13" y="56"/>
                    </a:lnTo>
                    <a:lnTo>
                      <a:pt x="13" y="54"/>
                    </a:lnTo>
                    <a:lnTo>
                      <a:pt x="13" y="53"/>
                    </a:lnTo>
                    <a:lnTo>
                      <a:pt x="13" y="51"/>
                    </a:lnTo>
                    <a:lnTo>
                      <a:pt x="15" y="51"/>
                    </a:lnTo>
                    <a:lnTo>
                      <a:pt x="15" y="49"/>
                    </a:lnTo>
                    <a:lnTo>
                      <a:pt x="15" y="47"/>
                    </a:lnTo>
                    <a:lnTo>
                      <a:pt x="15" y="45"/>
                    </a:lnTo>
                    <a:lnTo>
                      <a:pt x="15" y="43"/>
                    </a:lnTo>
                    <a:lnTo>
                      <a:pt x="13" y="43"/>
                    </a:lnTo>
                    <a:lnTo>
                      <a:pt x="13" y="41"/>
                    </a:lnTo>
                    <a:lnTo>
                      <a:pt x="13" y="43"/>
                    </a:lnTo>
                    <a:lnTo>
                      <a:pt x="11" y="43"/>
                    </a:lnTo>
                    <a:lnTo>
                      <a:pt x="9" y="43"/>
                    </a:lnTo>
                    <a:lnTo>
                      <a:pt x="7" y="43"/>
                    </a:lnTo>
                    <a:lnTo>
                      <a:pt x="5" y="43"/>
                    </a:lnTo>
                    <a:lnTo>
                      <a:pt x="5" y="41"/>
                    </a:lnTo>
                    <a:lnTo>
                      <a:pt x="5" y="39"/>
                    </a:lnTo>
                    <a:lnTo>
                      <a:pt x="3" y="39"/>
                    </a:lnTo>
                    <a:lnTo>
                      <a:pt x="3" y="37"/>
                    </a:lnTo>
                    <a:lnTo>
                      <a:pt x="3" y="39"/>
                    </a:lnTo>
                    <a:lnTo>
                      <a:pt x="1" y="39"/>
                    </a:lnTo>
                    <a:lnTo>
                      <a:pt x="1" y="37"/>
                    </a:lnTo>
                    <a:lnTo>
                      <a:pt x="0" y="37"/>
                    </a:lnTo>
                    <a:lnTo>
                      <a:pt x="1" y="37"/>
                    </a:lnTo>
                    <a:lnTo>
                      <a:pt x="1" y="35"/>
                    </a:lnTo>
                    <a:lnTo>
                      <a:pt x="0" y="35"/>
                    </a:lnTo>
                    <a:lnTo>
                      <a:pt x="1" y="35"/>
                    </a:lnTo>
                    <a:lnTo>
                      <a:pt x="1" y="33"/>
                    </a:lnTo>
                    <a:lnTo>
                      <a:pt x="1" y="31"/>
                    </a:lnTo>
                    <a:lnTo>
                      <a:pt x="1" y="29"/>
                    </a:lnTo>
                    <a:lnTo>
                      <a:pt x="1" y="27"/>
                    </a:lnTo>
                    <a:lnTo>
                      <a:pt x="3" y="27"/>
                    </a:lnTo>
                    <a:lnTo>
                      <a:pt x="3" y="25"/>
                    </a:lnTo>
                    <a:lnTo>
                      <a:pt x="5" y="25"/>
                    </a:lnTo>
                    <a:lnTo>
                      <a:pt x="7" y="25"/>
                    </a:lnTo>
                    <a:lnTo>
                      <a:pt x="7" y="24"/>
                    </a:lnTo>
                    <a:lnTo>
                      <a:pt x="5" y="24"/>
                    </a:lnTo>
                    <a:lnTo>
                      <a:pt x="3" y="24"/>
                    </a:lnTo>
                    <a:lnTo>
                      <a:pt x="3" y="22"/>
                    </a:lnTo>
                    <a:lnTo>
                      <a:pt x="5" y="22"/>
                    </a:lnTo>
                    <a:lnTo>
                      <a:pt x="5" y="20"/>
                    </a:lnTo>
                    <a:lnTo>
                      <a:pt x="5" y="18"/>
                    </a:lnTo>
                    <a:lnTo>
                      <a:pt x="3" y="18"/>
                    </a:lnTo>
                    <a:lnTo>
                      <a:pt x="3" y="16"/>
                    </a:lnTo>
                    <a:lnTo>
                      <a:pt x="5" y="16"/>
                    </a:lnTo>
                    <a:lnTo>
                      <a:pt x="5" y="14"/>
                    </a:lnTo>
                    <a:lnTo>
                      <a:pt x="5" y="12"/>
                    </a:lnTo>
                    <a:lnTo>
                      <a:pt x="3" y="12"/>
                    </a:lnTo>
                    <a:lnTo>
                      <a:pt x="5" y="12"/>
                    </a:lnTo>
                    <a:lnTo>
                      <a:pt x="7" y="12"/>
                    </a:lnTo>
                    <a:lnTo>
                      <a:pt x="7" y="10"/>
                    </a:lnTo>
                    <a:lnTo>
                      <a:pt x="7" y="8"/>
                    </a:lnTo>
                    <a:lnTo>
                      <a:pt x="7" y="6"/>
                    </a:lnTo>
                    <a:lnTo>
                      <a:pt x="5" y="6"/>
                    </a:lnTo>
                    <a:lnTo>
                      <a:pt x="5" y="4"/>
                    </a:lnTo>
                    <a:lnTo>
                      <a:pt x="5" y="2"/>
                    </a:lnTo>
                    <a:lnTo>
                      <a:pt x="3" y="2"/>
                    </a:lnTo>
                    <a:lnTo>
                      <a:pt x="1" y="2"/>
                    </a:lnTo>
                    <a:lnTo>
                      <a:pt x="1" y="0"/>
                    </a:lnTo>
                    <a:lnTo>
                      <a:pt x="3"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5" name="Freeform 1619"/>
              <p:cNvSpPr>
                <a:spLocks noEditPoints="1"/>
              </p:cNvSpPr>
              <p:nvPr/>
            </p:nvSpPr>
            <p:spPr bwMode="gray">
              <a:xfrm>
                <a:off x="4579755" y="2177771"/>
                <a:ext cx="132397" cy="112103"/>
              </a:xfrm>
              <a:custGeom>
                <a:avLst/>
                <a:gdLst>
                  <a:gd name="T0" fmla="*/ 81 w 137"/>
                  <a:gd name="T1" fmla="*/ 2 h 116"/>
                  <a:gd name="T2" fmla="*/ 90 w 137"/>
                  <a:gd name="T3" fmla="*/ 2 h 116"/>
                  <a:gd name="T4" fmla="*/ 100 w 137"/>
                  <a:gd name="T5" fmla="*/ 2 h 116"/>
                  <a:gd name="T6" fmla="*/ 110 w 137"/>
                  <a:gd name="T7" fmla="*/ 2 h 116"/>
                  <a:gd name="T8" fmla="*/ 119 w 137"/>
                  <a:gd name="T9" fmla="*/ 2 h 116"/>
                  <a:gd name="T10" fmla="*/ 125 w 137"/>
                  <a:gd name="T11" fmla="*/ 8 h 116"/>
                  <a:gd name="T12" fmla="*/ 125 w 137"/>
                  <a:gd name="T13" fmla="*/ 10 h 116"/>
                  <a:gd name="T14" fmla="*/ 125 w 137"/>
                  <a:gd name="T15" fmla="*/ 16 h 116"/>
                  <a:gd name="T16" fmla="*/ 127 w 137"/>
                  <a:gd name="T17" fmla="*/ 26 h 116"/>
                  <a:gd name="T18" fmla="*/ 131 w 137"/>
                  <a:gd name="T19" fmla="*/ 33 h 116"/>
                  <a:gd name="T20" fmla="*/ 137 w 137"/>
                  <a:gd name="T21" fmla="*/ 37 h 116"/>
                  <a:gd name="T22" fmla="*/ 133 w 137"/>
                  <a:gd name="T23" fmla="*/ 41 h 116"/>
                  <a:gd name="T24" fmla="*/ 127 w 137"/>
                  <a:gd name="T25" fmla="*/ 47 h 116"/>
                  <a:gd name="T26" fmla="*/ 123 w 137"/>
                  <a:gd name="T27" fmla="*/ 47 h 116"/>
                  <a:gd name="T28" fmla="*/ 121 w 137"/>
                  <a:gd name="T29" fmla="*/ 57 h 116"/>
                  <a:gd name="T30" fmla="*/ 119 w 137"/>
                  <a:gd name="T31" fmla="*/ 64 h 116"/>
                  <a:gd name="T32" fmla="*/ 119 w 137"/>
                  <a:gd name="T33" fmla="*/ 74 h 116"/>
                  <a:gd name="T34" fmla="*/ 118 w 137"/>
                  <a:gd name="T35" fmla="*/ 84 h 116"/>
                  <a:gd name="T36" fmla="*/ 110 w 137"/>
                  <a:gd name="T37" fmla="*/ 89 h 116"/>
                  <a:gd name="T38" fmla="*/ 108 w 137"/>
                  <a:gd name="T39" fmla="*/ 97 h 116"/>
                  <a:gd name="T40" fmla="*/ 102 w 137"/>
                  <a:gd name="T41" fmla="*/ 101 h 116"/>
                  <a:gd name="T42" fmla="*/ 98 w 137"/>
                  <a:gd name="T43" fmla="*/ 111 h 116"/>
                  <a:gd name="T44" fmla="*/ 96 w 137"/>
                  <a:gd name="T45" fmla="*/ 103 h 116"/>
                  <a:gd name="T46" fmla="*/ 92 w 137"/>
                  <a:gd name="T47" fmla="*/ 91 h 116"/>
                  <a:gd name="T48" fmla="*/ 87 w 137"/>
                  <a:gd name="T49" fmla="*/ 89 h 116"/>
                  <a:gd name="T50" fmla="*/ 87 w 137"/>
                  <a:gd name="T51" fmla="*/ 97 h 116"/>
                  <a:gd name="T52" fmla="*/ 79 w 137"/>
                  <a:gd name="T53" fmla="*/ 105 h 116"/>
                  <a:gd name="T54" fmla="*/ 69 w 137"/>
                  <a:gd name="T55" fmla="*/ 105 h 116"/>
                  <a:gd name="T56" fmla="*/ 61 w 137"/>
                  <a:gd name="T57" fmla="*/ 107 h 116"/>
                  <a:gd name="T58" fmla="*/ 50 w 137"/>
                  <a:gd name="T59" fmla="*/ 111 h 116"/>
                  <a:gd name="T60" fmla="*/ 42 w 137"/>
                  <a:gd name="T61" fmla="*/ 109 h 116"/>
                  <a:gd name="T62" fmla="*/ 32 w 137"/>
                  <a:gd name="T63" fmla="*/ 105 h 116"/>
                  <a:gd name="T64" fmla="*/ 25 w 137"/>
                  <a:gd name="T65" fmla="*/ 105 h 116"/>
                  <a:gd name="T66" fmla="*/ 23 w 137"/>
                  <a:gd name="T67" fmla="*/ 113 h 116"/>
                  <a:gd name="T68" fmla="*/ 13 w 137"/>
                  <a:gd name="T69" fmla="*/ 116 h 116"/>
                  <a:gd name="T70" fmla="*/ 15 w 137"/>
                  <a:gd name="T71" fmla="*/ 109 h 116"/>
                  <a:gd name="T72" fmla="*/ 9 w 137"/>
                  <a:gd name="T73" fmla="*/ 99 h 116"/>
                  <a:gd name="T74" fmla="*/ 7 w 137"/>
                  <a:gd name="T75" fmla="*/ 95 h 116"/>
                  <a:gd name="T76" fmla="*/ 5 w 137"/>
                  <a:gd name="T77" fmla="*/ 87 h 116"/>
                  <a:gd name="T78" fmla="*/ 3 w 137"/>
                  <a:gd name="T79" fmla="*/ 84 h 116"/>
                  <a:gd name="T80" fmla="*/ 2 w 137"/>
                  <a:gd name="T81" fmla="*/ 80 h 116"/>
                  <a:gd name="T82" fmla="*/ 2 w 137"/>
                  <a:gd name="T83" fmla="*/ 72 h 116"/>
                  <a:gd name="T84" fmla="*/ 3 w 137"/>
                  <a:gd name="T85" fmla="*/ 68 h 116"/>
                  <a:gd name="T86" fmla="*/ 7 w 137"/>
                  <a:gd name="T87" fmla="*/ 62 h 116"/>
                  <a:gd name="T88" fmla="*/ 9 w 137"/>
                  <a:gd name="T89" fmla="*/ 58 h 116"/>
                  <a:gd name="T90" fmla="*/ 17 w 137"/>
                  <a:gd name="T91" fmla="*/ 58 h 116"/>
                  <a:gd name="T92" fmla="*/ 17 w 137"/>
                  <a:gd name="T93" fmla="*/ 49 h 116"/>
                  <a:gd name="T94" fmla="*/ 17 w 137"/>
                  <a:gd name="T95" fmla="*/ 39 h 116"/>
                  <a:gd name="T96" fmla="*/ 17 w 137"/>
                  <a:gd name="T97" fmla="*/ 29 h 116"/>
                  <a:gd name="T98" fmla="*/ 19 w 137"/>
                  <a:gd name="T99" fmla="*/ 20 h 116"/>
                  <a:gd name="T100" fmla="*/ 25 w 137"/>
                  <a:gd name="T101" fmla="*/ 16 h 116"/>
                  <a:gd name="T102" fmla="*/ 25 w 137"/>
                  <a:gd name="T103" fmla="*/ 6 h 116"/>
                  <a:gd name="T104" fmla="*/ 31 w 137"/>
                  <a:gd name="T105" fmla="*/ 2 h 116"/>
                  <a:gd name="T106" fmla="*/ 40 w 137"/>
                  <a:gd name="T107" fmla="*/ 2 h 116"/>
                  <a:gd name="T108" fmla="*/ 50 w 137"/>
                  <a:gd name="T109" fmla="*/ 2 h 116"/>
                  <a:gd name="T110" fmla="*/ 60 w 137"/>
                  <a:gd name="T111" fmla="*/ 2 h 116"/>
                  <a:gd name="T112" fmla="*/ 69 w 137"/>
                  <a:gd name="T113" fmla="*/ 2 h 116"/>
                  <a:gd name="T114" fmla="*/ 77 w 137"/>
                  <a:gd name="T11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16">
                    <a:moveTo>
                      <a:pt x="127" y="14"/>
                    </a:moveTo>
                    <a:lnTo>
                      <a:pt x="127" y="12"/>
                    </a:lnTo>
                    <a:lnTo>
                      <a:pt x="127" y="14"/>
                    </a:lnTo>
                    <a:close/>
                    <a:moveTo>
                      <a:pt x="79" y="2"/>
                    </a:moveTo>
                    <a:lnTo>
                      <a:pt x="81" y="2"/>
                    </a:lnTo>
                    <a:lnTo>
                      <a:pt x="83" y="2"/>
                    </a:lnTo>
                    <a:lnTo>
                      <a:pt x="85" y="2"/>
                    </a:lnTo>
                    <a:lnTo>
                      <a:pt x="87" y="2"/>
                    </a:lnTo>
                    <a:lnTo>
                      <a:pt x="89" y="2"/>
                    </a:lnTo>
                    <a:lnTo>
                      <a:pt x="90" y="2"/>
                    </a:lnTo>
                    <a:lnTo>
                      <a:pt x="92" y="2"/>
                    </a:lnTo>
                    <a:lnTo>
                      <a:pt x="94" y="2"/>
                    </a:lnTo>
                    <a:lnTo>
                      <a:pt x="96" y="2"/>
                    </a:lnTo>
                    <a:lnTo>
                      <a:pt x="98" y="2"/>
                    </a:lnTo>
                    <a:lnTo>
                      <a:pt x="100" y="2"/>
                    </a:lnTo>
                    <a:lnTo>
                      <a:pt x="102" y="2"/>
                    </a:lnTo>
                    <a:lnTo>
                      <a:pt x="104" y="2"/>
                    </a:lnTo>
                    <a:lnTo>
                      <a:pt x="106" y="2"/>
                    </a:lnTo>
                    <a:lnTo>
                      <a:pt x="108" y="2"/>
                    </a:lnTo>
                    <a:lnTo>
                      <a:pt x="110" y="2"/>
                    </a:lnTo>
                    <a:lnTo>
                      <a:pt x="112" y="2"/>
                    </a:lnTo>
                    <a:lnTo>
                      <a:pt x="114" y="2"/>
                    </a:lnTo>
                    <a:lnTo>
                      <a:pt x="116" y="2"/>
                    </a:lnTo>
                    <a:lnTo>
                      <a:pt x="118" y="2"/>
                    </a:lnTo>
                    <a:lnTo>
                      <a:pt x="119" y="2"/>
                    </a:lnTo>
                    <a:lnTo>
                      <a:pt x="121" y="2"/>
                    </a:lnTo>
                    <a:lnTo>
                      <a:pt x="123" y="2"/>
                    </a:lnTo>
                    <a:lnTo>
                      <a:pt x="123" y="4"/>
                    </a:lnTo>
                    <a:lnTo>
                      <a:pt x="123" y="6"/>
                    </a:lnTo>
                    <a:lnTo>
                      <a:pt x="125" y="8"/>
                    </a:lnTo>
                    <a:lnTo>
                      <a:pt x="125" y="10"/>
                    </a:lnTo>
                    <a:lnTo>
                      <a:pt x="127" y="10"/>
                    </a:lnTo>
                    <a:lnTo>
                      <a:pt x="127" y="12"/>
                    </a:lnTo>
                    <a:lnTo>
                      <a:pt x="125" y="12"/>
                    </a:lnTo>
                    <a:lnTo>
                      <a:pt x="125" y="10"/>
                    </a:lnTo>
                    <a:lnTo>
                      <a:pt x="127" y="10"/>
                    </a:lnTo>
                    <a:lnTo>
                      <a:pt x="125" y="10"/>
                    </a:lnTo>
                    <a:lnTo>
                      <a:pt x="125" y="12"/>
                    </a:lnTo>
                    <a:lnTo>
                      <a:pt x="125" y="14"/>
                    </a:lnTo>
                    <a:lnTo>
                      <a:pt x="125" y="16"/>
                    </a:lnTo>
                    <a:lnTo>
                      <a:pt x="125" y="18"/>
                    </a:lnTo>
                    <a:lnTo>
                      <a:pt x="125" y="20"/>
                    </a:lnTo>
                    <a:lnTo>
                      <a:pt x="127" y="22"/>
                    </a:lnTo>
                    <a:lnTo>
                      <a:pt x="127" y="24"/>
                    </a:lnTo>
                    <a:lnTo>
                      <a:pt x="127" y="26"/>
                    </a:lnTo>
                    <a:lnTo>
                      <a:pt x="127" y="28"/>
                    </a:lnTo>
                    <a:lnTo>
                      <a:pt x="127" y="29"/>
                    </a:lnTo>
                    <a:lnTo>
                      <a:pt x="129" y="31"/>
                    </a:lnTo>
                    <a:lnTo>
                      <a:pt x="131" y="31"/>
                    </a:lnTo>
                    <a:lnTo>
                      <a:pt x="131" y="33"/>
                    </a:lnTo>
                    <a:lnTo>
                      <a:pt x="133" y="33"/>
                    </a:lnTo>
                    <a:lnTo>
                      <a:pt x="133" y="35"/>
                    </a:lnTo>
                    <a:lnTo>
                      <a:pt x="135" y="35"/>
                    </a:lnTo>
                    <a:lnTo>
                      <a:pt x="137" y="35"/>
                    </a:lnTo>
                    <a:lnTo>
                      <a:pt x="137" y="37"/>
                    </a:lnTo>
                    <a:lnTo>
                      <a:pt x="137" y="39"/>
                    </a:lnTo>
                    <a:lnTo>
                      <a:pt x="135" y="41"/>
                    </a:lnTo>
                    <a:lnTo>
                      <a:pt x="133" y="41"/>
                    </a:lnTo>
                    <a:lnTo>
                      <a:pt x="133" y="43"/>
                    </a:lnTo>
                    <a:lnTo>
                      <a:pt x="133" y="41"/>
                    </a:lnTo>
                    <a:lnTo>
                      <a:pt x="131" y="43"/>
                    </a:lnTo>
                    <a:lnTo>
                      <a:pt x="129" y="43"/>
                    </a:lnTo>
                    <a:lnTo>
                      <a:pt x="129" y="45"/>
                    </a:lnTo>
                    <a:lnTo>
                      <a:pt x="127" y="45"/>
                    </a:lnTo>
                    <a:lnTo>
                      <a:pt x="127" y="47"/>
                    </a:lnTo>
                    <a:lnTo>
                      <a:pt x="127" y="45"/>
                    </a:lnTo>
                    <a:lnTo>
                      <a:pt x="125" y="47"/>
                    </a:lnTo>
                    <a:lnTo>
                      <a:pt x="125" y="45"/>
                    </a:lnTo>
                    <a:lnTo>
                      <a:pt x="123" y="45"/>
                    </a:lnTo>
                    <a:lnTo>
                      <a:pt x="123" y="47"/>
                    </a:lnTo>
                    <a:lnTo>
                      <a:pt x="123" y="49"/>
                    </a:lnTo>
                    <a:lnTo>
                      <a:pt x="123" y="51"/>
                    </a:lnTo>
                    <a:lnTo>
                      <a:pt x="123" y="53"/>
                    </a:lnTo>
                    <a:lnTo>
                      <a:pt x="123" y="55"/>
                    </a:lnTo>
                    <a:lnTo>
                      <a:pt x="121" y="57"/>
                    </a:lnTo>
                    <a:lnTo>
                      <a:pt x="121" y="58"/>
                    </a:lnTo>
                    <a:lnTo>
                      <a:pt x="121" y="60"/>
                    </a:lnTo>
                    <a:lnTo>
                      <a:pt x="119" y="60"/>
                    </a:lnTo>
                    <a:lnTo>
                      <a:pt x="119" y="62"/>
                    </a:lnTo>
                    <a:lnTo>
                      <a:pt x="119" y="64"/>
                    </a:lnTo>
                    <a:lnTo>
                      <a:pt x="119" y="66"/>
                    </a:lnTo>
                    <a:lnTo>
                      <a:pt x="119" y="68"/>
                    </a:lnTo>
                    <a:lnTo>
                      <a:pt x="119" y="70"/>
                    </a:lnTo>
                    <a:lnTo>
                      <a:pt x="119" y="72"/>
                    </a:lnTo>
                    <a:lnTo>
                      <a:pt x="119" y="74"/>
                    </a:lnTo>
                    <a:lnTo>
                      <a:pt x="119" y="76"/>
                    </a:lnTo>
                    <a:lnTo>
                      <a:pt x="118" y="78"/>
                    </a:lnTo>
                    <a:lnTo>
                      <a:pt x="118" y="80"/>
                    </a:lnTo>
                    <a:lnTo>
                      <a:pt x="118" y="82"/>
                    </a:lnTo>
                    <a:lnTo>
                      <a:pt x="118" y="84"/>
                    </a:lnTo>
                    <a:lnTo>
                      <a:pt x="116" y="84"/>
                    </a:lnTo>
                    <a:lnTo>
                      <a:pt x="114" y="84"/>
                    </a:lnTo>
                    <a:lnTo>
                      <a:pt x="112" y="87"/>
                    </a:lnTo>
                    <a:lnTo>
                      <a:pt x="110" y="87"/>
                    </a:lnTo>
                    <a:lnTo>
                      <a:pt x="110" y="89"/>
                    </a:lnTo>
                    <a:lnTo>
                      <a:pt x="108" y="89"/>
                    </a:lnTo>
                    <a:lnTo>
                      <a:pt x="108" y="91"/>
                    </a:lnTo>
                    <a:lnTo>
                      <a:pt x="108" y="93"/>
                    </a:lnTo>
                    <a:lnTo>
                      <a:pt x="108" y="95"/>
                    </a:lnTo>
                    <a:lnTo>
                      <a:pt x="108" y="97"/>
                    </a:lnTo>
                    <a:lnTo>
                      <a:pt x="108" y="99"/>
                    </a:lnTo>
                    <a:lnTo>
                      <a:pt x="106" y="99"/>
                    </a:lnTo>
                    <a:lnTo>
                      <a:pt x="104" y="99"/>
                    </a:lnTo>
                    <a:lnTo>
                      <a:pt x="102" y="99"/>
                    </a:lnTo>
                    <a:lnTo>
                      <a:pt x="102" y="101"/>
                    </a:lnTo>
                    <a:lnTo>
                      <a:pt x="102" y="103"/>
                    </a:lnTo>
                    <a:lnTo>
                      <a:pt x="102" y="105"/>
                    </a:lnTo>
                    <a:lnTo>
                      <a:pt x="100" y="109"/>
                    </a:lnTo>
                    <a:lnTo>
                      <a:pt x="100" y="111"/>
                    </a:lnTo>
                    <a:lnTo>
                      <a:pt x="98" y="111"/>
                    </a:lnTo>
                    <a:lnTo>
                      <a:pt x="98" y="109"/>
                    </a:lnTo>
                    <a:lnTo>
                      <a:pt x="100" y="107"/>
                    </a:lnTo>
                    <a:lnTo>
                      <a:pt x="100" y="105"/>
                    </a:lnTo>
                    <a:lnTo>
                      <a:pt x="98" y="105"/>
                    </a:lnTo>
                    <a:lnTo>
                      <a:pt x="96" y="103"/>
                    </a:lnTo>
                    <a:lnTo>
                      <a:pt x="94" y="101"/>
                    </a:lnTo>
                    <a:lnTo>
                      <a:pt x="92" y="99"/>
                    </a:lnTo>
                    <a:lnTo>
                      <a:pt x="92" y="95"/>
                    </a:lnTo>
                    <a:lnTo>
                      <a:pt x="92" y="93"/>
                    </a:lnTo>
                    <a:lnTo>
                      <a:pt x="92" y="91"/>
                    </a:lnTo>
                    <a:lnTo>
                      <a:pt x="92" y="89"/>
                    </a:lnTo>
                    <a:lnTo>
                      <a:pt x="92" y="87"/>
                    </a:lnTo>
                    <a:lnTo>
                      <a:pt x="89" y="87"/>
                    </a:lnTo>
                    <a:lnTo>
                      <a:pt x="89" y="89"/>
                    </a:lnTo>
                    <a:lnTo>
                      <a:pt x="87" y="89"/>
                    </a:lnTo>
                    <a:lnTo>
                      <a:pt x="85" y="89"/>
                    </a:lnTo>
                    <a:lnTo>
                      <a:pt x="87" y="91"/>
                    </a:lnTo>
                    <a:lnTo>
                      <a:pt x="87" y="93"/>
                    </a:lnTo>
                    <a:lnTo>
                      <a:pt x="87" y="95"/>
                    </a:lnTo>
                    <a:lnTo>
                      <a:pt x="87" y="97"/>
                    </a:lnTo>
                    <a:lnTo>
                      <a:pt x="85" y="99"/>
                    </a:lnTo>
                    <a:lnTo>
                      <a:pt x="83" y="101"/>
                    </a:lnTo>
                    <a:lnTo>
                      <a:pt x="81" y="103"/>
                    </a:lnTo>
                    <a:lnTo>
                      <a:pt x="81" y="105"/>
                    </a:lnTo>
                    <a:lnTo>
                      <a:pt x="79" y="105"/>
                    </a:lnTo>
                    <a:lnTo>
                      <a:pt x="77" y="107"/>
                    </a:lnTo>
                    <a:lnTo>
                      <a:pt x="75" y="109"/>
                    </a:lnTo>
                    <a:lnTo>
                      <a:pt x="73" y="109"/>
                    </a:lnTo>
                    <a:lnTo>
                      <a:pt x="71" y="107"/>
                    </a:lnTo>
                    <a:lnTo>
                      <a:pt x="69" y="105"/>
                    </a:lnTo>
                    <a:lnTo>
                      <a:pt x="67" y="103"/>
                    </a:lnTo>
                    <a:lnTo>
                      <a:pt x="65" y="103"/>
                    </a:lnTo>
                    <a:lnTo>
                      <a:pt x="63" y="105"/>
                    </a:lnTo>
                    <a:lnTo>
                      <a:pt x="63" y="107"/>
                    </a:lnTo>
                    <a:lnTo>
                      <a:pt x="61" y="107"/>
                    </a:lnTo>
                    <a:lnTo>
                      <a:pt x="60" y="109"/>
                    </a:lnTo>
                    <a:lnTo>
                      <a:pt x="58" y="109"/>
                    </a:lnTo>
                    <a:lnTo>
                      <a:pt x="58" y="111"/>
                    </a:lnTo>
                    <a:lnTo>
                      <a:pt x="54" y="111"/>
                    </a:lnTo>
                    <a:lnTo>
                      <a:pt x="50" y="111"/>
                    </a:lnTo>
                    <a:lnTo>
                      <a:pt x="50" y="109"/>
                    </a:lnTo>
                    <a:lnTo>
                      <a:pt x="48" y="109"/>
                    </a:lnTo>
                    <a:lnTo>
                      <a:pt x="46" y="109"/>
                    </a:lnTo>
                    <a:lnTo>
                      <a:pt x="44" y="109"/>
                    </a:lnTo>
                    <a:lnTo>
                      <a:pt x="42" y="109"/>
                    </a:lnTo>
                    <a:lnTo>
                      <a:pt x="38" y="111"/>
                    </a:lnTo>
                    <a:lnTo>
                      <a:pt x="36" y="109"/>
                    </a:lnTo>
                    <a:lnTo>
                      <a:pt x="34" y="107"/>
                    </a:lnTo>
                    <a:lnTo>
                      <a:pt x="34" y="105"/>
                    </a:lnTo>
                    <a:lnTo>
                      <a:pt x="32" y="105"/>
                    </a:lnTo>
                    <a:lnTo>
                      <a:pt x="32" y="103"/>
                    </a:lnTo>
                    <a:lnTo>
                      <a:pt x="31" y="103"/>
                    </a:lnTo>
                    <a:lnTo>
                      <a:pt x="29" y="103"/>
                    </a:lnTo>
                    <a:lnTo>
                      <a:pt x="27" y="103"/>
                    </a:lnTo>
                    <a:lnTo>
                      <a:pt x="25" y="105"/>
                    </a:lnTo>
                    <a:lnTo>
                      <a:pt x="25" y="107"/>
                    </a:lnTo>
                    <a:lnTo>
                      <a:pt x="23" y="107"/>
                    </a:lnTo>
                    <a:lnTo>
                      <a:pt x="23" y="109"/>
                    </a:lnTo>
                    <a:lnTo>
                      <a:pt x="23" y="111"/>
                    </a:lnTo>
                    <a:lnTo>
                      <a:pt x="23" y="113"/>
                    </a:lnTo>
                    <a:lnTo>
                      <a:pt x="21" y="115"/>
                    </a:lnTo>
                    <a:lnTo>
                      <a:pt x="19" y="116"/>
                    </a:lnTo>
                    <a:lnTo>
                      <a:pt x="17" y="116"/>
                    </a:lnTo>
                    <a:lnTo>
                      <a:pt x="15" y="116"/>
                    </a:lnTo>
                    <a:lnTo>
                      <a:pt x="13" y="116"/>
                    </a:lnTo>
                    <a:lnTo>
                      <a:pt x="13" y="115"/>
                    </a:lnTo>
                    <a:lnTo>
                      <a:pt x="13" y="113"/>
                    </a:lnTo>
                    <a:lnTo>
                      <a:pt x="13" y="111"/>
                    </a:lnTo>
                    <a:lnTo>
                      <a:pt x="13" y="109"/>
                    </a:lnTo>
                    <a:lnTo>
                      <a:pt x="15" y="109"/>
                    </a:lnTo>
                    <a:lnTo>
                      <a:pt x="13" y="107"/>
                    </a:lnTo>
                    <a:lnTo>
                      <a:pt x="13" y="105"/>
                    </a:lnTo>
                    <a:lnTo>
                      <a:pt x="11" y="103"/>
                    </a:lnTo>
                    <a:lnTo>
                      <a:pt x="9" y="101"/>
                    </a:lnTo>
                    <a:lnTo>
                      <a:pt x="9" y="99"/>
                    </a:lnTo>
                    <a:lnTo>
                      <a:pt x="7" y="99"/>
                    </a:lnTo>
                    <a:lnTo>
                      <a:pt x="7" y="97"/>
                    </a:lnTo>
                    <a:lnTo>
                      <a:pt x="7" y="95"/>
                    </a:lnTo>
                    <a:lnTo>
                      <a:pt x="9" y="95"/>
                    </a:lnTo>
                    <a:lnTo>
                      <a:pt x="7" y="95"/>
                    </a:lnTo>
                    <a:lnTo>
                      <a:pt x="7" y="93"/>
                    </a:lnTo>
                    <a:lnTo>
                      <a:pt x="5" y="93"/>
                    </a:lnTo>
                    <a:lnTo>
                      <a:pt x="5" y="91"/>
                    </a:lnTo>
                    <a:lnTo>
                      <a:pt x="5" y="89"/>
                    </a:lnTo>
                    <a:lnTo>
                      <a:pt x="5" y="87"/>
                    </a:lnTo>
                    <a:lnTo>
                      <a:pt x="5" y="89"/>
                    </a:lnTo>
                    <a:lnTo>
                      <a:pt x="3" y="89"/>
                    </a:lnTo>
                    <a:lnTo>
                      <a:pt x="5" y="87"/>
                    </a:lnTo>
                    <a:lnTo>
                      <a:pt x="3" y="86"/>
                    </a:lnTo>
                    <a:lnTo>
                      <a:pt x="3" y="84"/>
                    </a:lnTo>
                    <a:lnTo>
                      <a:pt x="2" y="84"/>
                    </a:lnTo>
                    <a:lnTo>
                      <a:pt x="0" y="84"/>
                    </a:lnTo>
                    <a:lnTo>
                      <a:pt x="0" y="82"/>
                    </a:lnTo>
                    <a:lnTo>
                      <a:pt x="0" y="80"/>
                    </a:lnTo>
                    <a:lnTo>
                      <a:pt x="2" y="80"/>
                    </a:lnTo>
                    <a:lnTo>
                      <a:pt x="2" y="78"/>
                    </a:lnTo>
                    <a:lnTo>
                      <a:pt x="3" y="78"/>
                    </a:lnTo>
                    <a:lnTo>
                      <a:pt x="2" y="76"/>
                    </a:lnTo>
                    <a:lnTo>
                      <a:pt x="2" y="74"/>
                    </a:lnTo>
                    <a:lnTo>
                      <a:pt x="2" y="72"/>
                    </a:lnTo>
                    <a:lnTo>
                      <a:pt x="3" y="72"/>
                    </a:lnTo>
                    <a:lnTo>
                      <a:pt x="5" y="72"/>
                    </a:lnTo>
                    <a:lnTo>
                      <a:pt x="5" y="70"/>
                    </a:lnTo>
                    <a:lnTo>
                      <a:pt x="3" y="70"/>
                    </a:lnTo>
                    <a:lnTo>
                      <a:pt x="3" y="68"/>
                    </a:lnTo>
                    <a:lnTo>
                      <a:pt x="3" y="66"/>
                    </a:lnTo>
                    <a:lnTo>
                      <a:pt x="5" y="66"/>
                    </a:lnTo>
                    <a:lnTo>
                      <a:pt x="5" y="64"/>
                    </a:lnTo>
                    <a:lnTo>
                      <a:pt x="7" y="64"/>
                    </a:lnTo>
                    <a:lnTo>
                      <a:pt x="7" y="62"/>
                    </a:lnTo>
                    <a:lnTo>
                      <a:pt x="9" y="62"/>
                    </a:lnTo>
                    <a:lnTo>
                      <a:pt x="9" y="60"/>
                    </a:lnTo>
                    <a:lnTo>
                      <a:pt x="7" y="60"/>
                    </a:lnTo>
                    <a:lnTo>
                      <a:pt x="7" y="58"/>
                    </a:lnTo>
                    <a:lnTo>
                      <a:pt x="9" y="58"/>
                    </a:lnTo>
                    <a:lnTo>
                      <a:pt x="9" y="57"/>
                    </a:lnTo>
                    <a:lnTo>
                      <a:pt x="11" y="58"/>
                    </a:lnTo>
                    <a:lnTo>
                      <a:pt x="13" y="57"/>
                    </a:lnTo>
                    <a:lnTo>
                      <a:pt x="15" y="57"/>
                    </a:lnTo>
                    <a:lnTo>
                      <a:pt x="17" y="58"/>
                    </a:lnTo>
                    <a:lnTo>
                      <a:pt x="17" y="57"/>
                    </a:lnTo>
                    <a:lnTo>
                      <a:pt x="17" y="55"/>
                    </a:lnTo>
                    <a:lnTo>
                      <a:pt x="17" y="53"/>
                    </a:lnTo>
                    <a:lnTo>
                      <a:pt x="17" y="51"/>
                    </a:lnTo>
                    <a:lnTo>
                      <a:pt x="17" y="49"/>
                    </a:lnTo>
                    <a:lnTo>
                      <a:pt x="17" y="47"/>
                    </a:lnTo>
                    <a:lnTo>
                      <a:pt x="17" y="45"/>
                    </a:lnTo>
                    <a:lnTo>
                      <a:pt x="17" y="43"/>
                    </a:lnTo>
                    <a:lnTo>
                      <a:pt x="17" y="41"/>
                    </a:lnTo>
                    <a:lnTo>
                      <a:pt x="17" y="39"/>
                    </a:lnTo>
                    <a:lnTo>
                      <a:pt x="17" y="37"/>
                    </a:lnTo>
                    <a:lnTo>
                      <a:pt x="17" y="35"/>
                    </a:lnTo>
                    <a:lnTo>
                      <a:pt x="17" y="33"/>
                    </a:lnTo>
                    <a:lnTo>
                      <a:pt x="17" y="31"/>
                    </a:lnTo>
                    <a:lnTo>
                      <a:pt x="17" y="29"/>
                    </a:lnTo>
                    <a:lnTo>
                      <a:pt x="17" y="28"/>
                    </a:lnTo>
                    <a:lnTo>
                      <a:pt x="17" y="24"/>
                    </a:lnTo>
                    <a:lnTo>
                      <a:pt x="17" y="22"/>
                    </a:lnTo>
                    <a:lnTo>
                      <a:pt x="17" y="20"/>
                    </a:lnTo>
                    <a:lnTo>
                      <a:pt x="19" y="20"/>
                    </a:lnTo>
                    <a:lnTo>
                      <a:pt x="21" y="20"/>
                    </a:lnTo>
                    <a:lnTo>
                      <a:pt x="23" y="20"/>
                    </a:lnTo>
                    <a:lnTo>
                      <a:pt x="25" y="20"/>
                    </a:lnTo>
                    <a:lnTo>
                      <a:pt x="25" y="18"/>
                    </a:lnTo>
                    <a:lnTo>
                      <a:pt x="25" y="16"/>
                    </a:lnTo>
                    <a:lnTo>
                      <a:pt x="25" y="14"/>
                    </a:lnTo>
                    <a:lnTo>
                      <a:pt x="25" y="12"/>
                    </a:lnTo>
                    <a:lnTo>
                      <a:pt x="25" y="10"/>
                    </a:lnTo>
                    <a:lnTo>
                      <a:pt x="25" y="8"/>
                    </a:lnTo>
                    <a:lnTo>
                      <a:pt x="25" y="6"/>
                    </a:lnTo>
                    <a:lnTo>
                      <a:pt x="25" y="4"/>
                    </a:lnTo>
                    <a:lnTo>
                      <a:pt x="25" y="2"/>
                    </a:lnTo>
                    <a:lnTo>
                      <a:pt x="27" y="2"/>
                    </a:lnTo>
                    <a:lnTo>
                      <a:pt x="29" y="2"/>
                    </a:lnTo>
                    <a:lnTo>
                      <a:pt x="31" y="2"/>
                    </a:lnTo>
                    <a:lnTo>
                      <a:pt x="32" y="2"/>
                    </a:lnTo>
                    <a:lnTo>
                      <a:pt x="34" y="2"/>
                    </a:lnTo>
                    <a:lnTo>
                      <a:pt x="36" y="2"/>
                    </a:lnTo>
                    <a:lnTo>
                      <a:pt x="38" y="2"/>
                    </a:lnTo>
                    <a:lnTo>
                      <a:pt x="40" y="2"/>
                    </a:lnTo>
                    <a:lnTo>
                      <a:pt x="42" y="2"/>
                    </a:lnTo>
                    <a:lnTo>
                      <a:pt x="44" y="2"/>
                    </a:lnTo>
                    <a:lnTo>
                      <a:pt x="46" y="2"/>
                    </a:lnTo>
                    <a:lnTo>
                      <a:pt x="48" y="2"/>
                    </a:lnTo>
                    <a:lnTo>
                      <a:pt x="50" y="2"/>
                    </a:lnTo>
                    <a:lnTo>
                      <a:pt x="52" y="2"/>
                    </a:lnTo>
                    <a:lnTo>
                      <a:pt x="54" y="2"/>
                    </a:lnTo>
                    <a:lnTo>
                      <a:pt x="56" y="2"/>
                    </a:lnTo>
                    <a:lnTo>
                      <a:pt x="58" y="2"/>
                    </a:lnTo>
                    <a:lnTo>
                      <a:pt x="60" y="2"/>
                    </a:lnTo>
                    <a:lnTo>
                      <a:pt x="61" y="2"/>
                    </a:lnTo>
                    <a:lnTo>
                      <a:pt x="63" y="2"/>
                    </a:lnTo>
                    <a:lnTo>
                      <a:pt x="65" y="2"/>
                    </a:lnTo>
                    <a:lnTo>
                      <a:pt x="67" y="2"/>
                    </a:lnTo>
                    <a:lnTo>
                      <a:pt x="69" y="2"/>
                    </a:lnTo>
                    <a:lnTo>
                      <a:pt x="71" y="2"/>
                    </a:lnTo>
                    <a:lnTo>
                      <a:pt x="73" y="2"/>
                    </a:lnTo>
                    <a:lnTo>
                      <a:pt x="75" y="2"/>
                    </a:lnTo>
                    <a:lnTo>
                      <a:pt x="77" y="2"/>
                    </a:lnTo>
                    <a:lnTo>
                      <a:pt x="77" y="0"/>
                    </a:lnTo>
                    <a:lnTo>
                      <a:pt x="79" y="0"/>
                    </a:lnTo>
                    <a:lnTo>
                      <a:pt x="79"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 name="Freeform 1620"/>
              <p:cNvSpPr>
                <a:spLocks/>
              </p:cNvSpPr>
              <p:nvPr/>
            </p:nvSpPr>
            <p:spPr bwMode="gray">
              <a:xfrm>
                <a:off x="5016568" y="2055038"/>
                <a:ext cx="9664" cy="5798"/>
              </a:xfrm>
              <a:custGeom>
                <a:avLst/>
                <a:gdLst>
                  <a:gd name="T0" fmla="*/ 10 w 10"/>
                  <a:gd name="T1" fmla="*/ 2 h 6"/>
                  <a:gd name="T2" fmla="*/ 6 w 10"/>
                  <a:gd name="T3" fmla="*/ 4 h 6"/>
                  <a:gd name="T4" fmla="*/ 4 w 10"/>
                  <a:gd name="T5" fmla="*/ 6 h 6"/>
                  <a:gd name="T6" fmla="*/ 2 w 10"/>
                  <a:gd name="T7" fmla="*/ 4 h 6"/>
                  <a:gd name="T8" fmla="*/ 0 w 10"/>
                  <a:gd name="T9" fmla="*/ 0 h 6"/>
                  <a:gd name="T10" fmla="*/ 0 w 10"/>
                  <a:gd name="T11" fmla="*/ 0 h 6"/>
                  <a:gd name="T12" fmla="*/ 2 w 10"/>
                  <a:gd name="T13" fmla="*/ 0 h 6"/>
                  <a:gd name="T14" fmla="*/ 2 w 10"/>
                  <a:gd name="T15" fmla="*/ 0 h 6"/>
                  <a:gd name="T16" fmla="*/ 2 w 10"/>
                  <a:gd name="T17" fmla="*/ 0 h 6"/>
                  <a:gd name="T18" fmla="*/ 2 w 10"/>
                  <a:gd name="T19" fmla="*/ 2 h 6"/>
                  <a:gd name="T20" fmla="*/ 2 w 10"/>
                  <a:gd name="T21" fmla="*/ 2 h 6"/>
                  <a:gd name="T22" fmla="*/ 2 w 10"/>
                  <a:gd name="T23" fmla="*/ 2 h 6"/>
                  <a:gd name="T24" fmla="*/ 2 w 10"/>
                  <a:gd name="T25" fmla="*/ 2 h 6"/>
                  <a:gd name="T26" fmla="*/ 2 w 10"/>
                  <a:gd name="T27" fmla="*/ 2 h 6"/>
                  <a:gd name="T28" fmla="*/ 2 w 10"/>
                  <a:gd name="T29" fmla="*/ 2 h 6"/>
                  <a:gd name="T30" fmla="*/ 2 w 10"/>
                  <a:gd name="T31" fmla="*/ 2 h 6"/>
                  <a:gd name="T32" fmla="*/ 4 w 10"/>
                  <a:gd name="T33" fmla="*/ 2 h 6"/>
                  <a:gd name="T34" fmla="*/ 4 w 10"/>
                  <a:gd name="T35" fmla="*/ 2 h 6"/>
                  <a:gd name="T36" fmla="*/ 4 w 10"/>
                  <a:gd name="T37" fmla="*/ 2 h 6"/>
                  <a:gd name="T38" fmla="*/ 4 w 10"/>
                  <a:gd name="T39" fmla="*/ 2 h 6"/>
                  <a:gd name="T40" fmla="*/ 4 w 10"/>
                  <a:gd name="T41" fmla="*/ 2 h 6"/>
                  <a:gd name="T42" fmla="*/ 4 w 10"/>
                  <a:gd name="T43" fmla="*/ 2 h 6"/>
                  <a:gd name="T44" fmla="*/ 4 w 10"/>
                  <a:gd name="T45" fmla="*/ 2 h 6"/>
                  <a:gd name="T46" fmla="*/ 6 w 10"/>
                  <a:gd name="T47" fmla="*/ 2 h 6"/>
                  <a:gd name="T48" fmla="*/ 6 w 10"/>
                  <a:gd name="T49" fmla="*/ 2 h 6"/>
                  <a:gd name="T50" fmla="*/ 6 w 10"/>
                  <a:gd name="T51" fmla="*/ 2 h 6"/>
                  <a:gd name="T52" fmla="*/ 6 w 10"/>
                  <a:gd name="T53" fmla="*/ 2 h 6"/>
                  <a:gd name="T54" fmla="*/ 6 w 10"/>
                  <a:gd name="T55" fmla="*/ 2 h 6"/>
                  <a:gd name="T56" fmla="*/ 6 w 10"/>
                  <a:gd name="T57" fmla="*/ 2 h 6"/>
                  <a:gd name="T58" fmla="*/ 6 w 10"/>
                  <a:gd name="T59" fmla="*/ 2 h 6"/>
                  <a:gd name="T60" fmla="*/ 8 w 10"/>
                  <a:gd name="T61" fmla="*/ 2 h 6"/>
                  <a:gd name="T62" fmla="*/ 8 w 10"/>
                  <a:gd name="T63" fmla="*/ 2 h 6"/>
                  <a:gd name="T64" fmla="*/ 8 w 10"/>
                  <a:gd name="T65" fmla="*/ 2 h 6"/>
                  <a:gd name="T66" fmla="*/ 8 w 10"/>
                  <a:gd name="T67" fmla="*/ 2 h 6"/>
                  <a:gd name="T68" fmla="*/ 8 w 10"/>
                  <a:gd name="T69" fmla="*/ 2 h 6"/>
                  <a:gd name="T70" fmla="*/ 10 w 10"/>
                  <a:gd name="T71" fmla="*/ 2 h 6"/>
                  <a:gd name="T72" fmla="*/ 10 w 10"/>
                  <a:gd name="T73" fmla="*/ 2 h 6"/>
                  <a:gd name="T74" fmla="*/ 10 w 10"/>
                  <a:gd name="T7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6">
                    <a:moveTo>
                      <a:pt x="10" y="2"/>
                    </a:moveTo>
                    <a:lnTo>
                      <a:pt x="6" y="4"/>
                    </a:lnTo>
                    <a:lnTo>
                      <a:pt x="4" y="6"/>
                    </a:lnTo>
                    <a:lnTo>
                      <a:pt x="2" y="4"/>
                    </a:lnTo>
                    <a:lnTo>
                      <a:pt x="0" y="0"/>
                    </a:lnTo>
                    <a:lnTo>
                      <a:pt x="0" y="0"/>
                    </a:lnTo>
                    <a:lnTo>
                      <a:pt x="2" y="0"/>
                    </a:lnTo>
                    <a:lnTo>
                      <a:pt x="2" y="0"/>
                    </a:lnTo>
                    <a:lnTo>
                      <a:pt x="2" y="0"/>
                    </a:lnTo>
                    <a:lnTo>
                      <a:pt x="2" y="2"/>
                    </a:lnTo>
                    <a:lnTo>
                      <a:pt x="2" y="2"/>
                    </a:lnTo>
                    <a:lnTo>
                      <a:pt x="2" y="2"/>
                    </a:lnTo>
                    <a:lnTo>
                      <a:pt x="2" y="2"/>
                    </a:lnTo>
                    <a:lnTo>
                      <a:pt x="2" y="2"/>
                    </a:lnTo>
                    <a:lnTo>
                      <a:pt x="2" y="2"/>
                    </a:lnTo>
                    <a:lnTo>
                      <a:pt x="2" y="2"/>
                    </a:lnTo>
                    <a:lnTo>
                      <a:pt x="4" y="2"/>
                    </a:lnTo>
                    <a:lnTo>
                      <a:pt x="4" y="2"/>
                    </a:lnTo>
                    <a:lnTo>
                      <a:pt x="4" y="2"/>
                    </a:lnTo>
                    <a:lnTo>
                      <a:pt x="4" y="2"/>
                    </a:lnTo>
                    <a:lnTo>
                      <a:pt x="4" y="2"/>
                    </a:lnTo>
                    <a:lnTo>
                      <a:pt x="4" y="2"/>
                    </a:lnTo>
                    <a:lnTo>
                      <a:pt x="4" y="2"/>
                    </a:lnTo>
                    <a:lnTo>
                      <a:pt x="6" y="2"/>
                    </a:lnTo>
                    <a:lnTo>
                      <a:pt x="6" y="2"/>
                    </a:lnTo>
                    <a:lnTo>
                      <a:pt x="6" y="2"/>
                    </a:lnTo>
                    <a:lnTo>
                      <a:pt x="6" y="2"/>
                    </a:lnTo>
                    <a:lnTo>
                      <a:pt x="6" y="2"/>
                    </a:lnTo>
                    <a:lnTo>
                      <a:pt x="6" y="2"/>
                    </a:lnTo>
                    <a:lnTo>
                      <a:pt x="6" y="2"/>
                    </a:lnTo>
                    <a:lnTo>
                      <a:pt x="8" y="2"/>
                    </a:lnTo>
                    <a:lnTo>
                      <a:pt x="8" y="2"/>
                    </a:lnTo>
                    <a:lnTo>
                      <a:pt x="8" y="2"/>
                    </a:lnTo>
                    <a:lnTo>
                      <a:pt x="8" y="2"/>
                    </a:lnTo>
                    <a:lnTo>
                      <a:pt x="8" y="2"/>
                    </a:lnTo>
                    <a:lnTo>
                      <a:pt x="10" y="2"/>
                    </a:lnTo>
                    <a:lnTo>
                      <a:pt x="10" y="2"/>
                    </a:lnTo>
                    <a:lnTo>
                      <a:pt x="1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7" name="Freeform 1621"/>
              <p:cNvSpPr>
                <a:spLocks noEditPoints="1"/>
              </p:cNvSpPr>
              <p:nvPr/>
            </p:nvSpPr>
            <p:spPr bwMode="gray">
              <a:xfrm>
                <a:off x="4956651" y="1976760"/>
                <a:ext cx="87943" cy="42522"/>
              </a:xfrm>
              <a:custGeom>
                <a:avLst/>
                <a:gdLst>
                  <a:gd name="T0" fmla="*/ 87 w 91"/>
                  <a:gd name="T1" fmla="*/ 13 h 44"/>
                  <a:gd name="T2" fmla="*/ 83 w 91"/>
                  <a:gd name="T3" fmla="*/ 17 h 44"/>
                  <a:gd name="T4" fmla="*/ 77 w 91"/>
                  <a:gd name="T5" fmla="*/ 21 h 44"/>
                  <a:gd name="T6" fmla="*/ 74 w 91"/>
                  <a:gd name="T7" fmla="*/ 25 h 44"/>
                  <a:gd name="T8" fmla="*/ 66 w 91"/>
                  <a:gd name="T9" fmla="*/ 25 h 44"/>
                  <a:gd name="T10" fmla="*/ 62 w 91"/>
                  <a:gd name="T11" fmla="*/ 29 h 44"/>
                  <a:gd name="T12" fmla="*/ 58 w 91"/>
                  <a:gd name="T13" fmla="*/ 31 h 44"/>
                  <a:gd name="T14" fmla="*/ 52 w 91"/>
                  <a:gd name="T15" fmla="*/ 32 h 44"/>
                  <a:gd name="T16" fmla="*/ 50 w 91"/>
                  <a:gd name="T17" fmla="*/ 31 h 44"/>
                  <a:gd name="T18" fmla="*/ 45 w 91"/>
                  <a:gd name="T19" fmla="*/ 32 h 44"/>
                  <a:gd name="T20" fmla="*/ 39 w 91"/>
                  <a:gd name="T21" fmla="*/ 34 h 44"/>
                  <a:gd name="T22" fmla="*/ 39 w 91"/>
                  <a:gd name="T23" fmla="*/ 42 h 44"/>
                  <a:gd name="T24" fmla="*/ 31 w 91"/>
                  <a:gd name="T25" fmla="*/ 42 h 44"/>
                  <a:gd name="T26" fmla="*/ 25 w 91"/>
                  <a:gd name="T27" fmla="*/ 44 h 44"/>
                  <a:gd name="T28" fmla="*/ 21 w 91"/>
                  <a:gd name="T29" fmla="*/ 42 h 44"/>
                  <a:gd name="T30" fmla="*/ 16 w 91"/>
                  <a:gd name="T31" fmla="*/ 40 h 44"/>
                  <a:gd name="T32" fmla="*/ 12 w 91"/>
                  <a:gd name="T33" fmla="*/ 40 h 44"/>
                  <a:gd name="T34" fmla="*/ 4 w 91"/>
                  <a:gd name="T35" fmla="*/ 40 h 44"/>
                  <a:gd name="T36" fmla="*/ 0 w 91"/>
                  <a:gd name="T37" fmla="*/ 36 h 44"/>
                  <a:gd name="T38" fmla="*/ 6 w 91"/>
                  <a:gd name="T39" fmla="*/ 34 h 44"/>
                  <a:gd name="T40" fmla="*/ 12 w 91"/>
                  <a:gd name="T41" fmla="*/ 36 h 44"/>
                  <a:gd name="T42" fmla="*/ 14 w 91"/>
                  <a:gd name="T43" fmla="*/ 34 h 44"/>
                  <a:gd name="T44" fmla="*/ 19 w 91"/>
                  <a:gd name="T45" fmla="*/ 32 h 44"/>
                  <a:gd name="T46" fmla="*/ 21 w 91"/>
                  <a:gd name="T47" fmla="*/ 32 h 44"/>
                  <a:gd name="T48" fmla="*/ 25 w 91"/>
                  <a:gd name="T49" fmla="*/ 32 h 44"/>
                  <a:gd name="T50" fmla="*/ 27 w 91"/>
                  <a:gd name="T51" fmla="*/ 29 h 44"/>
                  <a:gd name="T52" fmla="*/ 29 w 91"/>
                  <a:gd name="T53" fmla="*/ 31 h 44"/>
                  <a:gd name="T54" fmla="*/ 31 w 91"/>
                  <a:gd name="T55" fmla="*/ 27 h 44"/>
                  <a:gd name="T56" fmla="*/ 25 w 91"/>
                  <a:gd name="T57" fmla="*/ 25 h 44"/>
                  <a:gd name="T58" fmla="*/ 21 w 91"/>
                  <a:gd name="T59" fmla="*/ 21 h 44"/>
                  <a:gd name="T60" fmla="*/ 18 w 91"/>
                  <a:gd name="T61" fmla="*/ 21 h 44"/>
                  <a:gd name="T62" fmla="*/ 14 w 91"/>
                  <a:gd name="T63" fmla="*/ 21 h 44"/>
                  <a:gd name="T64" fmla="*/ 10 w 91"/>
                  <a:gd name="T65" fmla="*/ 21 h 44"/>
                  <a:gd name="T66" fmla="*/ 12 w 91"/>
                  <a:gd name="T67" fmla="*/ 17 h 44"/>
                  <a:gd name="T68" fmla="*/ 16 w 91"/>
                  <a:gd name="T69" fmla="*/ 13 h 44"/>
                  <a:gd name="T70" fmla="*/ 14 w 91"/>
                  <a:gd name="T71" fmla="*/ 11 h 44"/>
                  <a:gd name="T72" fmla="*/ 16 w 91"/>
                  <a:gd name="T73" fmla="*/ 5 h 44"/>
                  <a:gd name="T74" fmla="*/ 23 w 91"/>
                  <a:gd name="T75" fmla="*/ 5 h 44"/>
                  <a:gd name="T76" fmla="*/ 31 w 91"/>
                  <a:gd name="T77" fmla="*/ 7 h 44"/>
                  <a:gd name="T78" fmla="*/ 35 w 91"/>
                  <a:gd name="T79" fmla="*/ 7 h 44"/>
                  <a:gd name="T80" fmla="*/ 37 w 91"/>
                  <a:gd name="T81" fmla="*/ 2 h 44"/>
                  <a:gd name="T82" fmla="*/ 41 w 91"/>
                  <a:gd name="T83" fmla="*/ 0 h 44"/>
                  <a:gd name="T84" fmla="*/ 47 w 91"/>
                  <a:gd name="T85" fmla="*/ 3 h 44"/>
                  <a:gd name="T86" fmla="*/ 52 w 91"/>
                  <a:gd name="T87" fmla="*/ 5 h 44"/>
                  <a:gd name="T88" fmla="*/ 58 w 91"/>
                  <a:gd name="T89" fmla="*/ 3 h 44"/>
                  <a:gd name="T90" fmla="*/ 66 w 91"/>
                  <a:gd name="T91" fmla="*/ 3 h 44"/>
                  <a:gd name="T92" fmla="*/ 74 w 91"/>
                  <a:gd name="T93" fmla="*/ 3 h 44"/>
                  <a:gd name="T94" fmla="*/ 79 w 91"/>
                  <a:gd name="T95" fmla="*/ 5 h 44"/>
                  <a:gd name="T96" fmla="*/ 85 w 91"/>
                  <a:gd name="T97" fmla="*/ 9 h 44"/>
                  <a:gd name="T98" fmla="*/ 91 w 91"/>
                  <a:gd name="T99" fmla="*/ 11 h 44"/>
                  <a:gd name="T100" fmla="*/ 16 w 91"/>
                  <a:gd name="T101" fmla="*/ 36 h 44"/>
                  <a:gd name="T102" fmla="*/ 18 w 91"/>
                  <a:gd name="T103" fmla="*/ 34 h 44"/>
                  <a:gd name="T104" fmla="*/ 10 w 91"/>
                  <a:gd name="T10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 h="44">
                    <a:moveTo>
                      <a:pt x="91" y="11"/>
                    </a:moveTo>
                    <a:lnTo>
                      <a:pt x="91" y="13"/>
                    </a:lnTo>
                    <a:lnTo>
                      <a:pt x="89" y="13"/>
                    </a:lnTo>
                    <a:lnTo>
                      <a:pt x="87" y="13"/>
                    </a:lnTo>
                    <a:lnTo>
                      <a:pt x="87" y="15"/>
                    </a:lnTo>
                    <a:lnTo>
                      <a:pt x="85" y="15"/>
                    </a:lnTo>
                    <a:lnTo>
                      <a:pt x="85" y="17"/>
                    </a:lnTo>
                    <a:lnTo>
                      <a:pt x="83" y="17"/>
                    </a:lnTo>
                    <a:lnTo>
                      <a:pt x="81" y="17"/>
                    </a:lnTo>
                    <a:lnTo>
                      <a:pt x="79" y="19"/>
                    </a:lnTo>
                    <a:lnTo>
                      <a:pt x="77" y="19"/>
                    </a:lnTo>
                    <a:lnTo>
                      <a:pt x="77" y="21"/>
                    </a:lnTo>
                    <a:lnTo>
                      <a:pt x="76" y="21"/>
                    </a:lnTo>
                    <a:lnTo>
                      <a:pt x="76" y="23"/>
                    </a:lnTo>
                    <a:lnTo>
                      <a:pt x="74" y="23"/>
                    </a:lnTo>
                    <a:lnTo>
                      <a:pt x="74" y="25"/>
                    </a:lnTo>
                    <a:lnTo>
                      <a:pt x="72" y="25"/>
                    </a:lnTo>
                    <a:lnTo>
                      <a:pt x="70" y="25"/>
                    </a:lnTo>
                    <a:lnTo>
                      <a:pt x="68" y="25"/>
                    </a:lnTo>
                    <a:lnTo>
                      <a:pt x="66" y="25"/>
                    </a:lnTo>
                    <a:lnTo>
                      <a:pt x="64" y="25"/>
                    </a:lnTo>
                    <a:lnTo>
                      <a:pt x="62" y="25"/>
                    </a:lnTo>
                    <a:lnTo>
                      <a:pt x="62" y="27"/>
                    </a:lnTo>
                    <a:lnTo>
                      <a:pt x="62" y="29"/>
                    </a:lnTo>
                    <a:lnTo>
                      <a:pt x="60" y="31"/>
                    </a:lnTo>
                    <a:lnTo>
                      <a:pt x="60" y="32"/>
                    </a:lnTo>
                    <a:lnTo>
                      <a:pt x="58" y="32"/>
                    </a:lnTo>
                    <a:lnTo>
                      <a:pt x="58" y="31"/>
                    </a:lnTo>
                    <a:lnTo>
                      <a:pt x="58" y="32"/>
                    </a:lnTo>
                    <a:lnTo>
                      <a:pt x="56" y="32"/>
                    </a:lnTo>
                    <a:lnTo>
                      <a:pt x="54" y="32"/>
                    </a:lnTo>
                    <a:lnTo>
                      <a:pt x="52" y="32"/>
                    </a:lnTo>
                    <a:lnTo>
                      <a:pt x="54" y="31"/>
                    </a:lnTo>
                    <a:lnTo>
                      <a:pt x="52" y="31"/>
                    </a:lnTo>
                    <a:lnTo>
                      <a:pt x="52" y="29"/>
                    </a:lnTo>
                    <a:lnTo>
                      <a:pt x="50" y="31"/>
                    </a:lnTo>
                    <a:lnTo>
                      <a:pt x="48" y="31"/>
                    </a:lnTo>
                    <a:lnTo>
                      <a:pt x="47" y="31"/>
                    </a:lnTo>
                    <a:lnTo>
                      <a:pt x="47" y="32"/>
                    </a:lnTo>
                    <a:lnTo>
                      <a:pt x="45" y="32"/>
                    </a:lnTo>
                    <a:lnTo>
                      <a:pt x="45" y="34"/>
                    </a:lnTo>
                    <a:lnTo>
                      <a:pt x="43" y="34"/>
                    </a:lnTo>
                    <a:lnTo>
                      <a:pt x="41" y="34"/>
                    </a:lnTo>
                    <a:lnTo>
                      <a:pt x="39" y="34"/>
                    </a:lnTo>
                    <a:lnTo>
                      <a:pt x="39" y="36"/>
                    </a:lnTo>
                    <a:lnTo>
                      <a:pt x="39" y="38"/>
                    </a:lnTo>
                    <a:lnTo>
                      <a:pt x="39" y="40"/>
                    </a:lnTo>
                    <a:lnTo>
                      <a:pt x="39" y="42"/>
                    </a:lnTo>
                    <a:lnTo>
                      <a:pt x="37" y="42"/>
                    </a:lnTo>
                    <a:lnTo>
                      <a:pt x="35" y="42"/>
                    </a:lnTo>
                    <a:lnTo>
                      <a:pt x="33" y="42"/>
                    </a:lnTo>
                    <a:lnTo>
                      <a:pt x="31" y="42"/>
                    </a:lnTo>
                    <a:lnTo>
                      <a:pt x="29" y="42"/>
                    </a:lnTo>
                    <a:lnTo>
                      <a:pt x="27" y="42"/>
                    </a:lnTo>
                    <a:lnTo>
                      <a:pt x="25" y="42"/>
                    </a:lnTo>
                    <a:lnTo>
                      <a:pt x="25" y="44"/>
                    </a:lnTo>
                    <a:lnTo>
                      <a:pt x="23" y="44"/>
                    </a:lnTo>
                    <a:lnTo>
                      <a:pt x="23" y="42"/>
                    </a:lnTo>
                    <a:lnTo>
                      <a:pt x="21" y="44"/>
                    </a:lnTo>
                    <a:lnTo>
                      <a:pt x="21" y="42"/>
                    </a:lnTo>
                    <a:lnTo>
                      <a:pt x="19" y="42"/>
                    </a:lnTo>
                    <a:lnTo>
                      <a:pt x="19" y="40"/>
                    </a:lnTo>
                    <a:lnTo>
                      <a:pt x="18" y="40"/>
                    </a:lnTo>
                    <a:lnTo>
                      <a:pt x="16" y="40"/>
                    </a:lnTo>
                    <a:lnTo>
                      <a:pt x="16" y="42"/>
                    </a:lnTo>
                    <a:lnTo>
                      <a:pt x="14" y="42"/>
                    </a:lnTo>
                    <a:lnTo>
                      <a:pt x="12" y="42"/>
                    </a:lnTo>
                    <a:lnTo>
                      <a:pt x="12" y="40"/>
                    </a:lnTo>
                    <a:lnTo>
                      <a:pt x="10" y="40"/>
                    </a:lnTo>
                    <a:lnTo>
                      <a:pt x="8" y="40"/>
                    </a:lnTo>
                    <a:lnTo>
                      <a:pt x="6" y="40"/>
                    </a:lnTo>
                    <a:lnTo>
                      <a:pt x="4" y="40"/>
                    </a:lnTo>
                    <a:lnTo>
                      <a:pt x="2" y="40"/>
                    </a:lnTo>
                    <a:lnTo>
                      <a:pt x="0" y="40"/>
                    </a:lnTo>
                    <a:lnTo>
                      <a:pt x="0" y="38"/>
                    </a:lnTo>
                    <a:lnTo>
                      <a:pt x="0" y="36"/>
                    </a:lnTo>
                    <a:lnTo>
                      <a:pt x="2" y="36"/>
                    </a:lnTo>
                    <a:lnTo>
                      <a:pt x="2" y="34"/>
                    </a:lnTo>
                    <a:lnTo>
                      <a:pt x="4" y="34"/>
                    </a:lnTo>
                    <a:lnTo>
                      <a:pt x="6" y="34"/>
                    </a:lnTo>
                    <a:lnTo>
                      <a:pt x="8" y="34"/>
                    </a:lnTo>
                    <a:lnTo>
                      <a:pt x="10" y="34"/>
                    </a:lnTo>
                    <a:lnTo>
                      <a:pt x="12" y="34"/>
                    </a:lnTo>
                    <a:lnTo>
                      <a:pt x="12" y="36"/>
                    </a:lnTo>
                    <a:lnTo>
                      <a:pt x="10" y="36"/>
                    </a:lnTo>
                    <a:lnTo>
                      <a:pt x="12" y="36"/>
                    </a:lnTo>
                    <a:lnTo>
                      <a:pt x="12" y="34"/>
                    </a:lnTo>
                    <a:lnTo>
                      <a:pt x="14" y="34"/>
                    </a:lnTo>
                    <a:lnTo>
                      <a:pt x="16" y="34"/>
                    </a:lnTo>
                    <a:lnTo>
                      <a:pt x="16" y="32"/>
                    </a:lnTo>
                    <a:lnTo>
                      <a:pt x="18" y="32"/>
                    </a:lnTo>
                    <a:lnTo>
                      <a:pt x="19" y="32"/>
                    </a:lnTo>
                    <a:lnTo>
                      <a:pt x="19" y="34"/>
                    </a:lnTo>
                    <a:lnTo>
                      <a:pt x="19" y="32"/>
                    </a:lnTo>
                    <a:lnTo>
                      <a:pt x="21" y="34"/>
                    </a:lnTo>
                    <a:lnTo>
                      <a:pt x="21" y="32"/>
                    </a:lnTo>
                    <a:lnTo>
                      <a:pt x="23" y="32"/>
                    </a:lnTo>
                    <a:lnTo>
                      <a:pt x="23" y="31"/>
                    </a:lnTo>
                    <a:lnTo>
                      <a:pt x="25" y="31"/>
                    </a:lnTo>
                    <a:lnTo>
                      <a:pt x="25" y="32"/>
                    </a:lnTo>
                    <a:lnTo>
                      <a:pt x="27" y="32"/>
                    </a:lnTo>
                    <a:lnTo>
                      <a:pt x="27" y="31"/>
                    </a:lnTo>
                    <a:lnTo>
                      <a:pt x="25" y="29"/>
                    </a:lnTo>
                    <a:lnTo>
                      <a:pt x="27" y="29"/>
                    </a:lnTo>
                    <a:lnTo>
                      <a:pt x="27" y="31"/>
                    </a:lnTo>
                    <a:lnTo>
                      <a:pt x="29" y="31"/>
                    </a:lnTo>
                    <a:lnTo>
                      <a:pt x="29" y="29"/>
                    </a:lnTo>
                    <a:lnTo>
                      <a:pt x="29" y="31"/>
                    </a:lnTo>
                    <a:lnTo>
                      <a:pt x="29" y="29"/>
                    </a:lnTo>
                    <a:lnTo>
                      <a:pt x="31" y="29"/>
                    </a:lnTo>
                    <a:lnTo>
                      <a:pt x="33" y="27"/>
                    </a:lnTo>
                    <a:lnTo>
                      <a:pt x="31" y="27"/>
                    </a:lnTo>
                    <a:lnTo>
                      <a:pt x="29" y="27"/>
                    </a:lnTo>
                    <a:lnTo>
                      <a:pt x="27" y="27"/>
                    </a:lnTo>
                    <a:lnTo>
                      <a:pt x="27" y="25"/>
                    </a:lnTo>
                    <a:lnTo>
                      <a:pt x="25" y="25"/>
                    </a:lnTo>
                    <a:lnTo>
                      <a:pt x="25" y="23"/>
                    </a:lnTo>
                    <a:lnTo>
                      <a:pt x="23" y="23"/>
                    </a:lnTo>
                    <a:lnTo>
                      <a:pt x="21" y="23"/>
                    </a:lnTo>
                    <a:lnTo>
                      <a:pt x="21" y="21"/>
                    </a:lnTo>
                    <a:lnTo>
                      <a:pt x="21" y="19"/>
                    </a:lnTo>
                    <a:lnTo>
                      <a:pt x="19" y="19"/>
                    </a:lnTo>
                    <a:lnTo>
                      <a:pt x="19" y="21"/>
                    </a:lnTo>
                    <a:lnTo>
                      <a:pt x="18" y="21"/>
                    </a:lnTo>
                    <a:lnTo>
                      <a:pt x="18" y="23"/>
                    </a:lnTo>
                    <a:lnTo>
                      <a:pt x="16" y="23"/>
                    </a:lnTo>
                    <a:lnTo>
                      <a:pt x="14" y="23"/>
                    </a:lnTo>
                    <a:lnTo>
                      <a:pt x="14" y="21"/>
                    </a:lnTo>
                    <a:lnTo>
                      <a:pt x="12" y="21"/>
                    </a:lnTo>
                    <a:lnTo>
                      <a:pt x="12" y="19"/>
                    </a:lnTo>
                    <a:lnTo>
                      <a:pt x="12" y="21"/>
                    </a:lnTo>
                    <a:lnTo>
                      <a:pt x="10" y="21"/>
                    </a:lnTo>
                    <a:lnTo>
                      <a:pt x="10" y="19"/>
                    </a:lnTo>
                    <a:lnTo>
                      <a:pt x="8" y="19"/>
                    </a:lnTo>
                    <a:lnTo>
                      <a:pt x="10" y="17"/>
                    </a:lnTo>
                    <a:lnTo>
                      <a:pt x="12" y="17"/>
                    </a:lnTo>
                    <a:lnTo>
                      <a:pt x="12" y="15"/>
                    </a:lnTo>
                    <a:lnTo>
                      <a:pt x="14" y="15"/>
                    </a:lnTo>
                    <a:lnTo>
                      <a:pt x="14" y="13"/>
                    </a:lnTo>
                    <a:lnTo>
                      <a:pt x="16" y="13"/>
                    </a:lnTo>
                    <a:lnTo>
                      <a:pt x="18" y="13"/>
                    </a:lnTo>
                    <a:lnTo>
                      <a:pt x="18" y="11"/>
                    </a:lnTo>
                    <a:lnTo>
                      <a:pt x="16" y="11"/>
                    </a:lnTo>
                    <a:lnTo>
                      <a:pt x="14" y="11"/>
                    </a:lnTo>
                    <a:lnTo>
                      <a:pt x="14" y="9"/>
                    </a:lnTo>
                    <a:lnTo>
                      <a:pt x="16" y="9"/>
                    </a:lnTo>
                    <a:lnTo>
                      <a:pt x="16" y="7"/>
                    </a:lnTo>
                    <a:lnTo>
                      <a:pt x="16" y="5"/>
                    </a:lnTo>
                    <a:lnTo>
                      <a:pt x="18" y="5"/>
                    </a:lnTo>
                    <a:lnTo>
                      <a:pt x="19" y="5"/>
                    </a:lnTo>
                    <a:lnTo>
                      <a:pt x="21" y="5"/>
                    </a:lnTo>
                    <a:lnTo>
                      <a:pt x="23" y="5"/>
                    </a:lnTo>
                    <a:lnTo>
                      <a:pt x="25" y="5"/>
                    </a:lnTo>
                    <a:lnTo>
                      <a:pt x="27" y="5"/>
                    </a:lnTo>
                    <a:lnTo>
                      <a:pt x="29" y="7"/>
                    </a:lnTo>
                    <a:lnTo>
                      <a:pt x="31" y="7"/>
                    </a:lnTo>
                    <a:lnTo>
                      <a:pt x="33" y="7"/>
                    </a:lnTo>
                    <a:lnTo>
                      <a:pt x="35" y="7"/>
                    </a:lnTo>
                    <a:lnTo>
                      <a:pt x="35" y="9"/>
                    </a:lnTo>
                    <a:lnTo>
                      <a:pt x="35" y="7"/>
                    </a:lnTo>
                    <a:lnTo>
                      <a:pt x="35" y="5"/>
                    </a:lnTo>
                    <a:lnTo>
                      <a:pt x="35" y="3"/>
                    </a:lnTo>
                    <a:lnTo>
                      <a:pt x="37" y="3"/>
                    </a:lnTo>
                    <a:lnTo>
                      <a:pt x="37" y="2"/>
                    </a:lnTo>
                    <a:lnTo>
                      <a:pt x="39" y="2"/>
                    </a:lnTo>
                    <a:lnTo>
                      <a:pt x="39" y="0"/>
                    </a:lnTo>
                    <a:lnTo>
                      <a:pt x="41" y="2"/>
                    </a:lnTo>
                    <a:lnTo>
                      <a:pt x="41" y="0"/>
                    </a:lnTo>
                    <a:lnTo>
                      <a:pt x="43" y="0"/>
                    </a:lnTo>
                    <a:lnTo>
                      <a:pt x="43" y="2"/>
                    </a:lnTo>
                    <a:lnTo>
                      <a:pt x="45" y="2"/>
                    </a:lnTo>
                    <a:lnTo>
                      <a:pt x="47" y="3"/>
                    </a:lnTo>
                    <a:lnTo>
                      <a:pt x="48" y="3"/>
                    </a:lnTo>
                    <a:lnTo>
                      <a:pt x="50" y="3"/>
                    </a:lnTo>
                    <a:lnTo>
                      <a:pt x="50" y="5"/>
                    </a:lnTo>
                    <a:lnTo>
                      <a:pt x="52" y="5"/>
                    </a:lnTo>
                    <a:lnTo>
                      <a:pt x="54" y="5"/>
                    </a:lnTo>
                    <a:lnTo>
                      <a:pt x="54" y="3"/>
                    </a:lnTo>
                    <a:lnTo>
                      <a:pt x="56" y="3"/>
                    </a:lnTo>
                    <a:lnTo>
                      <a:pt x="58" y="3"/>
                    </a:lnTo>
                    <a:lnTo>
                      <a:pt x="60" y="3"/>
                    </a:lnTo>
                    <a:lnTo>
                      <a:pt x="62" y="3"/>
                    </a:lnTo>
                    <a:lnTo>
                      <a:pt x="64" y="3"/>
                    </a:lnTo>
                    <a:lnTo>
                      <a:pt x="66" y="3"/>
                    </a:lnTo>
                    <a:lnTo>
                      <a:pt x="68" y="3"/>
                    </a:lnTo>
                    <a:lnTo>
                      <a:pt x="70" y="3"/>
                    </a:lnTo>
                    <a:lnTo>
                      <a:pt x="72" y="3"/>
                    </a:lnTo>
                    <a:lnTo>
                      <a:pt x="74" y="3"/>
                    </a:lnTo>
                    <a:lnTo>
                      <a:pt x="76" y="3"/>
                    </a:lnTo>
                    <a:lnTo>
                      <a:pt x="77" y="3"/>
                    </a:lnTo>
                    <a:lnTo>
                      <a:pt x="77" y="5"/>
                    </a:lnTo>
                    <a:lnTo>
                      <a:pt x="79" y="5"/>
                    </a:lnTo>
                    <a:lnTo>
                      <a:pt x="81" y="5"/>
                    </a:lnTo>
                    <a:lnTo>
                      <a:pt x="83" y="5"/>
                    </a:lnTo>
                    <a:lnTo>
                      <a:pt x="83" y="7"/>
                    </a:lnTo>
                    <a:lnTo>
                      <a:pt x="85" y="9"/>
                    </a:lnTo>
                    <a:lnTo>
                      <a:pt x="87" y="9"/>
                    </a:lnTo>
                    <a:lnTo>
                      <a:pt x="89" y="9"/>
                    </a:lnTo>
                    <a:lnTo>
                      <a:pt x="89" y="11"/>
                    </a:lnTo>
                    <a:lnTo>
                      <a:pt x="91" y="11"/>
                    </a:lnTo>
                    <a:close/>
                    <a:moveTo>
                      <a:pt x="16" y="34"/>
                    </a:moveTo>
                    <a:lnTo>
                      <a:pt x="14" y="34"/>
                    </a:lnTo>
                    <a:lnTo>
                      <a:pt x="16" y="34"/>
                    </a:lnTo>
                    <a:lnTo>
                      <a:pt x="16" y="36"/>
                    </a:lnTo>
                    <a:lnTo>
                      <a:pt x="18" y="36"/>
                    </a:lnTo>
                    <a:lnTo>
                      <a:pt x="16" y="36"/>
                    </a:lnTo>
                    <a:lnTo>
                      <a:pt x="18" y="36"/>
                    </a:lnTo>
                    <a:lnTo>
                      <a:pt x="18" y="34"/>
                    </a:lnTo>
                    <a:lnTo>
                      <a:pt x="16" y="34"/>
                    </a:lnTo>
                    <a:close/>
                    <a:moveTo>
                      <a:pt x="12" y="38"/>
                    </a:moveTo>
                    <a:lnTo>
                      <a:pt x="12" y="36"/>
                    </a:lnTo>
                    <a:lnTo>
                      <a:pt x="10" y="36"/>
                    </a:lnTo>
                    <a:lnTo>
                      <a:pt x="12" y="38"/>
                    </a:lnTo>
                    <a:lnTo>
                      <a:pt x="12" y="36"/>
                    </a:lnTo>
                    <a:lnTo>
                      <a:pt x="12" y="38"/>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8" name="Freeform 1622"/>
              <p:cNvSpPr>
                <a:spLocks noEditPoints="1"/>
              </p:cNvSpPr>
              <p:nvPr/>
            </p:nvSpPr>
            <p:spPr bwMode="gray">
              <a:xfrm>
                <a:off x="4942155" y="2000920"/>
                <a:ext cx="60883" cy="44454"/>
              </a:xfrm>
              <a:custGeom>
                <a:avLst/>
                <a:gdLst>
                  <a:gd name="T0" fmla="*/ 25 w 63"/>
                  <a:gd name="T1" fmla="*/ 11 h 46"/>
                  <a:gd name="T2" fmla="*/ 27 w 63"/>
                  <a:gd name="T3" fmla="*/ 2 h 46"/>
                  <a:gd name="T4" fmla="*/ 27 w 63"/>
                  <a:gd name="T5" fmla="*/ 6 h 46"/>
                  <a:gd name="T6" fmla="*/ 27 w 63"/>
                  <a:gd name="T7" fmla="*/ 9 h 46"/>
                  <a:gd name="T8" fmla="*/ 29 w 63"/>
                  <a:gd name="T9" fmla="*/ 9 h 46"/>
                  <a:gd name="T10" fmla="*/ 27 w 63"/>
                  <a:gd name="T11" fmla="*/ 11 h 46"/>
                  <a:gd name="T12" fmla="*/ 21 w 63"/>
                  <a:gd name="T13" fmla="*/ 9 h 46"/>
                  <a:gd name="T14" fmla="*/ 15 w 63"/>
                  <a:gd name="T15" fmla="*/ 11 h 46"/>
                  <a:gd name="T16" fmla="*/ 19 w 63"/>
                  <a:gd name="T17" fmla="*/ 15 h 46"/>
                  <a:gd name="T18" fmla="*/ 27 w 63"/>
                  <a:gd name="T19" fmla="*/ 15 h 46"/>
                  <a:gd name="T20" fmla="*/ 31 w 63"/>
                  <a:gd name="T21" fmla="*/ 15 h 46"/>
                  <a:gd name="T22" fmla="*/ 36 w 63"/>
                  <a:gd name="T23" fmla="*/ 17 h 46"/>
                  <a:gd name="T24" fmla="*/ 40 w 63"/>
                  <a:gd name="T25" fmla="*/ 19 h 46"/>
                  <a:gd name="T26" fmla="*/ 46 w 63"/>
                  <a:gd name="T27" fmla="*/ 17 h 46"/>
                  <a:gd name="T28" fmla="*/ 52 w 63"/>
                  <a:gd name="T29" fmla="*/ 19 h 46"/>
                  <a:gd name="T30" fmla="*/ 52 w 63"/>
                  <a:gd name="T31" fmla="*/ 23 h 46"/>
                  <a:gd name="T32" fmla="*/ 56 w 63"/>
                  <a:gd name="T33" fmla="*/ 27 h 46"/>
                  <a:gd name="T34" fmla="*/ 60 w 63"/>
                  <a:gd name="T35" fmla="*/ 27 h 46"/>
                  <a:gd name="T36" fmla="*/ 62 w 63"/>
                  <a:gd name="T37" fmla="*/ 33 h 46"/>
                  <a:gd name="T38" fmla="*/ 62 w 63"/>
                  <a:gd name="T39" fmla="*/ 37 h 46"/>
                  <a:gd name="T40" fmla="*/ 62 w 63"/>
                  <a:gd name="T41" fmla="*/ 40 h 46"/>
                  <a:gd name="T42" fmla="*/ 56 w 63"/>
                  <a:gd name="T43" fmla="*/ 38 h 46"/>
                  <a:gd name="T44" fmla="*/ 50 w 63"/>
                  <a:gd name="T45" fmla="*/ 38 h 46"/>
                  <a:gd name="T46" fmla="*/ 44 w 63"/>
                  <a:gd name="T47" fmla="*/ 40 h 46"/>
                  <a:gd name="T48" fmla="*/ 40 w 63"/>
                  <a:gd name="T49" fmla="*/ 44 h 46"/>
                  <a:gd name="T50" fmla="*/ 34 w 63"/>
                  <a:gd name="T51" fmla="*/ 44 h 46"/>
                  <a:gd name="T52" fmla="*/ 34 w 63"/>
                  <a:gd name="T53" fmla="*/ 37 h 46"/>
                  <a:gd name="T54" fmla="*/ 33 w 63"/>
                  <a:gd name="T55" fmla="*/ 31 h 46"/>
                  <a:gd name="T56" fmla="*/ 29 w 63"/>
                  <a:gd name="T57" fmla="*/ 27 h 46"/>
                  <a:gd name="T58" fmla="*/ 25 w 63"/>
                  <a:gd name="T59" fmla="*/ 31 h 46"/>
                  <a:gd name="T60" fmla="*/ 23 w 63"/>
                  <a:gd name="T61" fmla="*/ 33 h 46"/>
                  <a:gd name="T62" fmla="*/ 23 w 63"/>
                  <a:gd name="T63" fmla="*/ 37 h 46"/>
                  <a:gd name="T64" fmla="*/ 19 w 63"/>
                  <a:gd name="T65" fmla="*/ 37 h 46"/>
                  <a:gd name="T66" fmla="*/ 15 w 63"/>
                  <a:gd name="T67" fmla="*/ 40 h 46"/>
                  <a:gd name="T68" fmla="*/ 13 w 63"/>
                  <a:gd name="T69" fmla="*/ 38 h 46"/>
                  <a:gd name="T70" fmla="*/ 11 w 63"/>
                  <a:gd name="T71" fmla="*/ 40 h 46"/>
                  <a:gd name="T72" fmla="*/ 7 w 63"/>
                  <a:gd name="T73" fmla="*/ 40 h 46"/>
                  <a:gd name="T74" fmla="*/ 4 w 63"/>
                  <a:gd name="T75" fmla="*/ 40 h 46"/>
                  <a:gd name="T76" fmla="*/ 5 w 63"/>
                  <a:gd name="T77" fmla="*/ 35 h 46"/>
                  <a:gd name="T78" fmla="*/ 7 w 63"/>
                  <a:gd name="T79" fmla="*/ 29 h 46"/>
                  <a:gd name="T80" fmla="*/ 5 w 63"/>
                  <a:gd name="T81" fmla="*/ 23 h 46"/>
                  <a:gd name="T82" fmla="*/ 4 w 63"/>
                  <a:gd name="T83" fmla="*/ 21 h 46"/>
                  <a:gd name="T84" fmla="*/ 0 w 63"/>
                  <a:gd name="T85" fmla="*/ 17 h 46"/>
                  <a:gd name="T86" fmla="*/ 5 w 63"/>
                  <a:gd name="T87" fmla="*/ 15 h 46"/>
                  <a:gd name="T88" fmla="*/ 11 w 63"/>
                  <a:gd name="T89" fmla="*/ 13 h 46"/>
                  <a:gd name="T90" fmla="*/ 13 w 63"/>
                  <a:gd name="T91" fmla="*/ 11 h 46"/>
                  <a:gd name="T92" fmla="*/ 11 w 63"/>
                  <a:gd name="T93" fmla="*/ 9 h 46"/>
                  <a:gd name="T94" fmla="*/ 11 w 63"/>
                  <a:gd name="T95" fmla="*/ 9 h 46"/>
                  <a:gd name="T96" fmla="*/ 15 w 63"/>
                  <a:gd name="T97" fmla="*/ 9 h 46"/>
                  <a:gd name="T98" fmla="*/ 17 w 63"/>
                  <a:gd name="T99" fmla="*/ 2 h 46"/>
                  <a:gd name="T100" fmla="*/ 23 w 63"/>
                  <a:gd name="T10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46">
                    <a:moveTo>
                      <a:pt x="27" y="13"/>
                    </a:moveTo>
                    <a:lnTo>
                      <a:pt x="27" y="11"/>
                    </a:lnTo>
                    <a:lnTo>
                      <a:pt x="27" y="13"/>
                    </a:lnTo>
                    <a:lnTo>
                      <a:pt x="25" y="11"/>
                    </a:lnTo>
                    <a:lnTo>
                      <a:pt x="27" y="11"/>
                    </a:lnTo>
                    <a:lnTo>
                      <a:pt x="27" y="13"/>
                    </a:lnTo>
                    <a:close/>
                    <a:moveTo>
                      <a:pt x="27" y="0"/>
                    </a:moveTo>
                    <a:lnTo>
                      <a:pt x="27" y="2"/>
                    </a:lnTo>
                    <a:lnTo>
                      <a:pt x="29" y="2"/>
                    </a:lnTo>
                    <a:lnTo>
                      <a:pt x="29" y="4"/>
                    </a:lnTo>
                    <a:lnTo>
                      <a:pt x="27" y="4"/>
                    </a:lnTo>
                    <a:lnTo>
                      <a:pt x="27" y="6"/>
                    </a:lnTo>
                    <a:lnTo>
                      <a:pt x="25" y="6"/>
                    </a:lnTo>
                    <a:lnTo>
                      <a:pt x="25" y="7"/>
                    </a:lnTo>
                    <a:lnTo>
                      <a:pt x="27" y="7"/>
                    </a:lnTo>
                    <a:lnTo>
                      <a:pt x="27" y="9"/>
                    </a:lnTo>
                    <a:lnTo>
                      <a:pt x="29" y="7"/>
                    </a:lnTo>
                    <a:lnTo>
                      <a:pt x="31" y="7"/>
                    </a:lnTo>
                    <a:lnTo>
                      <a:pt x="31" y="9"/>
                    </a:lnTo>
                    <a:lnTo>
                      <a:pt x="29" y="9"/>
                    </a:lnTo>
                    <a:lnTo>
                      <a:pt x="27" y="9"/>
                    </a:lnTo>
                    <a:lnTo>
                      <a:pt x="27" y="11"/>
                    </a:lnTo>
                    <a:lnTo>
                      <a:pt x="25" y="11"/>
                    </a:lnTo>
                    <a:lnTo>
                      <a:pt x="27" y="11"/>
                    </a:lnTo>
                    <a:lnTo>
                      <a:pt x="27" y="9"/>
                    </a:lnTo>
                    <a:lnTo>
                      <a:pt x="25" y="9"/>
                    </a:lnTo>
                    <a:lnTo>
                      <a:pt x="23" y="9"/>
                    </a:lnTo>
                    <a:lnTo>
                      <a:pt x="21" y="9"/>
                    </a:lnTo>
                    <a:lnTo>
                      <a:pt x="19" y="9"/>
                    </a:lnTo>
                    <a:lnTo>
                      <a:pt x="17" y="9"/>
                    </a:lnTo>
                    <a:lnTo>
                      <a:pt x="17" y="11"/>
                    </a:lnTo>
                    <a:lnTo>
                      <a:pt x="15" y="11"/>
                    </a:lnTo>
                    <a:lnTo>
                      <a:pt x="15" y="13"/>
                    </a:lnTo>
                    <a:lnTo>
                      <a:pt x="15" y="15"/>
                    </a:lnTo>
                    <a:lnTo>
                      <a:pt x="17" y="15"/>
                    </a:lnTo>
                    <a:lnTo>
                      <a:pt x="19" y="15"/>
                    </a:lnTo>
                    <a:lnTo>
                      <a:pt x="21" y="15"/>
                    </a:lnTo>
                    <a:lnTo>
                      <a:pt x="23" y="15"/>
                    </a:lnTo>
                    <a:lnTo>
                      <a:pt x="25" y="15"/>
                    </a:lnTo>
                    <a:lnTo>
                      <a:pt x="27" y="15"/>
                    </a:lnTo>
                    <a:lnTo>
                      <a:pt x="27" y="17"/>
                    </a:lnTo>
                    <a:lnTo>
                      <a:pt x="29" y="17"/>
                    </a:lnTo>
                    <a:lnTo>
                      <a:pt x="31" y="17"/>
                    </a:lnTo>
                    <a:lnTo>
                      <a:pt x="31" y="15"/>
                    </a:lnTo>
                    <a:lnTo>
                      <a:pt x="33" y="15"/>
                    </a:lnTo>
                    <a:lnTo>
                      <a:pt x="34" y="15"/>
                    </a:lnTo>
                    <a:lnTo>
                      <a:pt x="34" y="17"/>
                    </a:lnTo>
                    <a:lnTo>
                      <a:pt x="36" y="17"/>
                    </a:lnTo>
                    <a:lnTo>
                      <a:pt x="36" y="19"/>
                    </a:lnTo>
                    <a:lnTo>
                      <a:pt x="38" y="17"/>
                    </a:lnTo>
                    <a:lnTo>
                      <a:pt x="38" y="19"/>
                    </a:lnTo>
                    <a:lnTo>
                      <a:pt x="40" y="19"/>
                    </a:lnTo>
                    <a:lnTo>
                      <a:pt x="40" y="17"/>
                    </a:lnTo>
                    <a:lnTo>
                      <a:pt x="42" y="17"/>
                    </a:lnTo>
                    <a:lnTo>
                      <a:pt x="44" y="17"/>
                    </a:lnTo>
                    <a:lnTo>
                      <a:pt x="46" y="17"/>
                    </a:lnTo>
                    <a:lnTo>
                      <a:pt x="48" y="17"/>
                    </a:lnTo>
                    <a:lnTo>
                      <a:pt x="50" y="17"/>
                    </a:lnTo>
                    <a:lnTo>
                      <a:pt x="52" y="17"/>
                    </a:lnTo>
                    <a:lnTo>
                      <a:pt x="52" y="19"/>
                    </a:lnTo>
                    <a:lnTo>
                      <a:pt x="52" y="21"/>
                    </a:lnTo>
                    <a:lnTo>
                      <a:pt x="54" y="21"/>
                    </a:lnTo>
                    <a:lnTo>
                      <a:pt x="54" y="23"/>
                    </a:lnTo>
                    <a:lnTo>
                      <a:pt x="52" y="23"/>
                    </a:lnTo>
                    <a:lnTo>
                      <a:pt x="52" y="25"/>
                    </a:lnTo>
                    <a:lnTo>
                      <a:pt x="54" y="25"/>
                    </a:lnTo>
                    <a:lnTo>
                      <a:pt x="54" y="27"/>
                    </a:lnTo>
                    <a:lnTo>
                      <a:pt x="56" y="27"/>
                    </a:lnTo>
                    <a:lnTo>
                      <a:pt x="56" y="25"/>
                    </a:lnTo>
                    <a:lnTo>
                      <a:pt x="58" y="25"/>
                    </a:lnTo>
                    <a:lnTo>
                      <a:pt x="60" y="25"/>
                    </a:lnTo>
                    <a:lnTo>
                      <a:pt x="60" y="27"/>
                    </a:lnTo>
                    <a:lnTo>
                      <a:pt x="62" y="27"/>
                    </a:lnTo>
                    <a:lnTo>
                      <a:pt x="62" y="29"/>
                    </a:lnTo>
                    <a:lnTo>
                      <a:pt x="62" y="31"/>
                    </a:lnTo>
                    <a:lnTo>
                      <a:pt x="62" y="33"/>
                    </a:lnTo>
                    <a:lnTo>
                      <a:pt x="62" y="35"/>
                    </a:lnTo>
                    <a:lnTo>
                      <a:pt x="63" y="35"/>
                    </a:lnTo>
                    <a:lnTo>
                      <a:pt x="62" y="35"/>
                    </a:lnTo>
                    <a:lnTo>
                      <a:pt x="62" y="37"/>
                    </a:lnTo>
                    <a:lnTo>
                      <a:pt x="63" y="37"/>
                    </a:lnTo>
                    <a:lnTo>
                      <a:pt x="63" y="38"/>
                    </a:lnTo>
                    <a:lnTo>
                      <a:pt x="63" y="40"/>
                    </a:lnTo>
                    <a:lnTo>
                      <a:pt x="62" y="40"/>
                    </a:lnTo>
                    <a:lnTo>
                      <a:pt x="62" y="38"/>
                    </a:lnTo>
                    <a:lnTo>
                      <a:pt x="60" y="38"/>
                    </a:lnTo>
                    <a:lnTo>
                      <a:pt x="58" y="38"/>
                    </a:lnTo>
                    <a:lnTo>
                      <a:pt x="56" y="38"/>
                    </a:lnTo>
                    <a:lnTo>
                      <a:pt x="54" y="40"/>
                    </a:lnTo>
                    <a:lnTo>
                      <a:pt x="52" y="40"/>
                    </a:lnTo>
                    <a:lnTo>
                      <a:pt x="52" y="38"/>
                    </a:lnTo>
                    <a:lnTo>
                      <a:pt x="50" y="38"/>
                    </a:lnTo>
                    <a:lnTo>
                      <a:pt x="48" y="38"/>
                    </a:lnTo>
                    <a:lnTo>
                      <a:pt x="46" y="38"/>
                    </a:lnTo>
                    <a:lnTo>
                      <a:pt x="46" y="40"/>
                    </a:lnTo>
                    <a:lnTo>
                      <a:pt x="44" y="40"/>
                    </a:lnTo>
                    <a:lnTo>
                      <a:pt x="44" y="42"/>
                    </a:lnTo>
                    <a:lnTo>
                      <a:pt x="42" y="42"/>
                    </a:lnTo>
                    <a:lnTo>
                      <a:pt x="40" y="42"/>
                    </a:lnTo>
                    <a:lnTo>
                      <a:pt x="40" y="44"/>
                    </a:lnTo>
                    <a:lnTo>
                      <a:pt x="38" y="44"/>
                    </a:lnTo>
                    <a:lnTo>
                      <a:pt x="36" y="46"/>
                    </a:lnTo>
                    <a:lnTo>
                      <a:pt x="34" y="46"/>
                    </a:lnTo>
                    <a:lnTo>
                      <a:pt x="34" y="44"/>
                    </a:lnTo>
                    <a:lnTo>
                      <a:pt x="34" y="42"/>
                    </a:lnTo>
                    <a:lnTo>
                      <a:pt x="34" y="40"/>
                    </a:lnTo>
                    <a:lnTo>
                      <a:pt x="34" y="38"/>
                    </a:lnTo>
                    <a:lnTo>
                      <a:pt x="34" y="37"/>
                    </a:lnTo>
                    <a:lnTo>
                      <a:pt x="34" y="35"/>
                    </a:lnTo>
                    <a:lnTo>
                      <a:pt x="34" y="33"/>
                    </a:lnTo>
                    <a:lnTo>
                      <a:pt x="33" y="33"/>
                    </a:lnTo>
                    <a:lnTo>
                      <a:pt x="33" y="31"/>
                    </a:lnTo>
                    <a:lnTo>
                      <a:pt x="33" y="29"/>
                    </a:lnTo>
                    <a:lnTo>
                      <a:pt x="31" y="29"/>
                    </a:lnTo>
                    <a:lnTo>
                      <a:pt x="31" y="27"/>
                    </a:lnTo>
                    <a:lnTo>
                      <a:pt x="29" y="27"/>
                    </a:lnTo>
                    <a:lnTo>
                      <a:pt x="27" y="27"/>
                    </a:lnTo>
                    <a:lnTo>
                      <a:pt x="27" y="29"/>
                    </a:lnTo>
                    <a:lnTo>
                      <a:pt x="27" y="31"/>
                    </a:lnTo>
                    <a:lnTo>
                      <a:pt x="25" y="31"/>
                    </a:lnTo>
                    <a:lnTo>
                      <a:pt x="25" y="33"/>
                    </a:lnTo>
                    <a:lnTo>
                      <a:pt x="23" y="33"/>
                    </a:lnTo>
                    <a:lnTo>
                      <a:pt x="25" y="33"/>
                    </a:lnTo>
                    <a:lnTo>
                      <a:pt x="23" y="33"/>
                    </a:lnTo>
                    <a:lnTo>
                      <a:pt x="23" y="35"/>
                    </a:lnTo>
                    <a:lnTo>
                      <a:pt x="25" y="35"/>
                    </a:lnTo>
                    <a:lnTo>
                      <a:pt x="25" y="37"/>
                    </a:lnTo>
                    <a:lnTo>
                      <a:pt x="23" y="37"/>
                    </a:lnTo>
                    <a:lnTo>
                      <a:pt x="25" y="37"/>
                    </a:lnTo>
                    <a:lnTo>
                      <a:pt x="23" y="37"/>
                    </a:lnTo>
                    <a:lnTo>
                      <a:pt x="21" y="37"/>
                    </a:lnTo>
                    <a:lnTo>
                      <a:pt x="19" y="37"/>
                    </a:lnTo>
                    <a:lnTo>
                      <a:pt x="17" y="37"/>
                    </a:lnTo>
                    <a:lnTo>
                      <a:pt x="17" y="38"/>
                    </a:lnTo>
                    <a:lnTo>
                      <a:pt x="17" y="40"/>
                    </a:lnTo>
                    <a:lnTo>
                      <a:pt x="15" y="40"/>
                    </a:lnTo>
                    <a:lnTo>
                      <a:pt x="15" y="42"/>
                    </a:lnTo>
                    <a:lnTo>
                      <a:pt x="15" y="40"/>
                    </a:lnTo>
                    <a:lnTo>
                      <a:pt x="13" y="40"/>
                    </a:lnTo>
                    <a:lnTo>
                      <a:pt x="13" y="38"/>
                    </a:lnTo>
                    <a:lnTo>
                      <a:pt x="13" y="40"/>
                    </a:lnTo>
                    <a:lnTo>
                      <a:pt x="13" y="38"/>
                    </a:lnTo>
                    <a:lnTo>
                      <a:pt x="11" y="38"/>
                    </a:lnTo>
                    <a:lnTo>
                      <a:pt x="11" y="40"/>
                    </a:lnTo>
                    <a:lnTo>
                      <a:pt x="9" y="40"/>
                    </a:lnTo>
                    <a:lnTo>
                      <a:pt x="9" y="42"/>
                    </a:lnTo>
                    <a:lnTo>
                      <a:pt x="7" y="42"/>
                    </a:lnTo>
                    <a:lnTo>
                      <a:pt x="7" y="40"/>
                    </a:lnTo>
                    <a:lnTo>
                      <a:pt x="7" y="42"/>
                    </a:lnTo>
                    <a:lnTo>
                      <a:pt x="5" y="42"/>
                    </a:lnTo>
                    <a:lnTo>
                      <a:pt x="4" y="42"/>
                    </a:lnTo>
                    <a:lnTo>
                      <a:pt x="4" y="40"/>
                    </a:lnTo>
                    <a:lnTo>
                      <a:pt x="4" y="38"/>
                    </a:lnTo>
                    <a:lnTo>
                      <a:pt x="4" y="37"/>
                    </a:lnTo>
                    <a:lnTo>
                      <a:pt x="5" y="37"/>
                    </a:lnTo>
                    <a:lnTo>
                      <a:pt x="5" y="35"/>
                    </a:lnTo>
                    <a:lnTo>
                      <a:pt x="5" y="33"/>
                    </a:lnTo>
                    <a:lnTo>
                      <a:pt x="7" y="33"/>
                    </a:lnTo>
                    <a:lnTo>
                      <a:pt x="7" y="31"/>
                    </a:lnTo>
                    <a:lnTo>
                      <a:pt x="7" y="29"/>
                    </a:lnTo>
                    <a:lnTo>
                      <a:pt x="5" y="29"/>
                    </a:lnTo>
                    <a:lnTo>
                      <a:pt x="5" y="27"/>
                    </a:lnTo>
                    <a:lnTo>
                      <a:pt x="5" y="25"/>
                    </a:lnTo>
                    <a:lnTo>
                      <a:pt x="5" y="23"/>
                    </a:lnTo>
                    <a:lnTo>
                      <a:pt x="7" y="23"/>
                    </a:lnTo>
                    <a:lnTo>
                      <a:pt x="5" y="23"/>
                    </a:lnTo>
                    <a:lnTo>
                      <a:pt x="5" y="21"/>
                    </a:lnTo>
                    <a:lnTo>
                      <a:pt x="4" y="21"/>
                    </a:lnTo>
                    <a:lnTo>
                      <a:pt x="2" y="21"/>
                    </a:lnTo>
                    <a:lnTo>
                      <a:pt x="2" y="19"/>
                    </a:lnTo>
                    <a:lnTo>
                      <a:pt x="0" y="19"/>
                    </a:lnTo>
                    <a:lnTo>
                      <a:pt x="0" y="17"/>
                    </a:lnTo>
                    <a:lnTo>
                      <a:pt x="2" y="17"/>
                    </a:lnTo>
                    <a:lnTo>
                      <a:pt x="2" y="15"/>
                    </a:lnTo>
                    <a:lnTo>
                      <a:pt x="4" y="15"/>
                    </a:lnTo>
                    <a:lnTo>
                      <a:pt x="5" y="15"/>
                    </a:lnTo>
                    <a:lnTo>
                      <a:pt x="7" y="15"/>
                    </a:lnTo>
                    <a:lnTo>
                      <a:pt x="9" y="15"/>
                    </a:lnTo>
                    <a:lnTo>
                      <a:pt x="9" y="13"/>
                    </a:lnTo>
                    <a:lnTo>
                      <a:pt x="11" y="13"/>
                    </a:lnTo>
                    <a:lnTo>
                      <a:pt x="11" y="11"/>
                    </a:lnTo>
                    <a:lnTo>
                      <a:pt x="11" y="13"/>
                    </a:lnTo>
                    <a:lnTo>
                      <a:pt x="11" y="11"/>
                    </a:lnTo>
                    <a:lnTo>
                      <a:pt x="13" y="11"/>
                    </a:lnTo>
                    <a:lnTo>
                      <a:pt x="11" y="11"/>
                    </a:lnTo>
                    <a:lnTo>
                      <a:pt x="11" y="9"/>
                    </a:lnTo>
                    <a:lnTo>
                      <a:pt x="11" y="11"/>
                    </a:lnTo>
                    <a:lnTo>
                      <a:pt x="11" y="9"/>
                    </a:lnTo>
                    <a:lnTo>
                      <a:pt x="13" y="9"/>
                    </a:lnTo>
                    <a:lnTo>
                      <a:pt x="11" y="9"/>
                    </a:lnTo>
                    <a:lnTo>
                      <a:pt x="9" y="9"/>
                    </a:lnTo>
                    <a:lnTo>
                      <a:pt x="11" y="9"/>
                    </a:lnTo>
                    <a:lnTo>
                      <a:pt x="13" y="9"/>
                    </a:lnTo>
                    <a:lnTo>
                      <a:pt x="13" y="7"/>
                    </a:lnTo>
                    <a:lnTo>
                      <a:pt x="13" y="9"/>
                    </a:lnTo>
                    <a:lnTo>
                      <a:pt x="15" y="9"/>
                    </a:lnTo>
                    <a:lnTo>
                      <a:pt x="15" y="7"/>
                    </a:lnTo>
                    <a:lnTo>
                      <a:pt x="15" y="6"/>
                    </a:lnTo>
                    <a:lnTo>
                      <a:pt x="15" y="4"/>
                    </a:lnTo>
                    <a:lnTo>
                      <a:pt x="17" y="2"/>
                    </a:lnTo>
                    <a:lnTo>
                      <a:pt x="19" y="4"/>
                    </a:lnTo>
                    <a:lnTo>
                      <a:pt x="21" y="4"/>
                    </a:lnTo>
                    <a:lnTo>
                      <a:pt x="21" y="2"/>
                    </a:lnTo>
                    <a:lnTo>
                      <a:pt x="23" y="2"/>
                    </a:lnTo>
                    <a:lnTo>
                      <a:pt x="25" y="2"/>
                    </a:lnTo>
                    <a:lnTo>
                      <a:pt x="25" y="0"/>
                    </a:lnTo>
                    <a:lnTo>
                      <a:pt x="27"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9" name="Freeform 1623"/>
              <p:cNvSpPr>
                <a:spLocks noEditPoints="1"/>
              </p:cNvSpPr>
              <p:nvPr/>
            </p:nvSpPr>
            <p:spPr bwMode="gray">
              <a:xfrm>
                <a:off x="3691632" y="2209662"/>
                <a:ext cx="13530" cy="23194"/>
              </a:xfrm>
              <a:custGeom>
                <a:avLst/>
                <a:gdLst>
                  <a:gd name="T0" fmla="*/ 14 w 14"/>
                  <a:gd name="T1" fmla="*/ 10 h 24"/>
                  <a:gd name="T2" fmla="*/ 14 w 14"/>
                  <a:gd name="T3" fmla="*/ 10 h 24"/>
                  <a:gd name="T4" fmla="*/ 10 w 14"/>
                  <a:gd name="T5" fmla="*/ 10 h 24"/>
                  <a:gd name="T6" fmla="*/ 10 w 14"/>
                  <a:gd name="T7" fmla="*/ 8 h 24"/>
                  <a:gd name="T8" fmla="*/ 14 w 14"/>
                  <a:gd name="T9" fmla="*/ 10 h 24"/>
                  <a:gd name="T10" fmla="*/ 12 w 14"/>
                  <a:gd name="T11" fmla="*/ 10 h 24"/>
                  <a:gd name="T12" fmla="*/ 12 w 14"/>
                  <a:gd name="T13" fmla="*/ 10 h 24"/>
                  <a:gd name="T14" fmla="*/ 12 w 14"/>
                  <a:gd name="T15" fmla="*/ 10 h 24"/>
                  <a:gd name="T16" fmla="*/ 14 w 14"/>
                  <a:gd name="T17" fmla="*/ 8 h 24"/>
                  <a:gd name="T18" fmla="*/ 14 w 14"/>
                  <a:gd name="T19" fmla="*/ 8 h 24"/>
                  <a:gd name="T20" fmla="*/ 12 w 14"/>
                  <a:gd name="T21" fmla="*/ 8 h 24"/>
                  <a:gd name="T22" fmla="*/ 10 w 14"/>
                  <a:gd name="T23" fmla="*/ 6 h 24"/>
                  <a:gd name="T24" fmla="*/ 12 w 14"/>
                  <a:gd name="T25" fmla="*/ 4 h 24"/>
                  <a:gd name="T26" fmla="*/ 12 w 14"/>
                  <a:gd name="T27" fmla="*/ 4 h 24"/>
                  <a:gd name="T28" fmla="*/ 12 w 14"/>
                  <a:gd name="T29" fmla="*/ 4 h 24"/>
                  <a:gd name="T30" fmla="*/ 12 w 14"/>
                  <a:gd name="T31" fmla="*/ 4 h 24"/>
                  <a:gd name="T32" fmla="*/ 12 w 14"/>
                  <a:gd name="T33" fmla="*/ 4 h 24"/>
                  <a:gd name="T34" fmla="*/ 12 w 14"/>
                  <a:gd name="T35" fmla="*/ 6 h 24"/>
                  <a:gd name="T36" fmla="*/ 12 w 14"/>
                  <a:gd name="T37" fmla="*/ 4 h 24"/>
                  <a:gd name="T38" fmla="*/ 12 w 14"/>
                  <a:gd name="T39" fmla="*/ 4 h 24"/>
                  <a:gd name="T40" fmla="*/ 12 w 14"/>
                  <a:gd name="T41" fmla="*/ 2 h 24"/>
                  <a:gd name="T42" fmla="*/ 12 w 14"/>
                  <a:gd name="T43" fmla="*/ 2 h 24"/>
                  <a:gd name="T44" fmla="*/ 8 w 14"/>
                  <a:gd name="T45" fmla="*/ 0 h 24"/>
                  <a:gd name="T46" fmla="*/ 8 w 14"/>
                  <a:gd name="T47" fmla="*/ 2 h 24"/>
                  <a:gd name="T48" fmla="*/ 8 w 14"/>
                  <a:gd name="T49" fmla="*/ 2 h 24"/>
                  <a:gd name="T50" fmla="*/ 10 w 14"/>
                  <a:gd name="T51" fmla="*/ 2 h 24"/>
                  <a:gd name="T52" fmla="*/ 10 w 14"/>
                  <a:gd name="T53" fmla="*/ 2 h 24"/>
                  <a:gd name="T54" fmla="*/ 10 w 14"/>
                  <a:gd name="T55" fmla="*/ 2 h 24"/>
                  <a:gd name="T56" fmla="*/ 10 w 14"/>
                  <a:gd name="T57" fmla="*/ 4 h 24"/>
                  <a:gd name="T58" fmla="*/ 10 w 14"/>
                  <a:gd name="T59" fmla="*/ 8 h 24"/>
                  <a:gd name="T60" fmla="*/ 10 w 14"/>
                  <a:gd name="T61" fmla="*/ 8 h 24"/>
                  <a:gd name="T62" fmla="*/ 10 w 14"/>
                  <a:gd name="T63" fmla="*/ 10 h 24"/>
                  <a:gd name="T64" fmla="*/ 10 w 14"/>
                  <a:gd name="T65" fmla="*/ 12 h 24"/>
                  <a:gd name="T66" fmla="*/ 10 w 14"/>
                  <a:gd name="T67" fmla="*/ 14 h 24"/>
                  <a:gd name="T68" fmla="*/ 10 w 14"/>
                  <a:gd name="T69" fmla="*/ 14 h 24"/>
                  <a:gd name="T70" fmla="*/ 10 w 14"/>
                  <a:gd name="T71" fmla="*/ 16 h 24"/>
                  <a:gd name="T72" fmla="*/ 8 w 14"/>
                  <a:gd name="T73" fmla="*/ 16 h 24"/>
                  <a:gd name="T74" fmla="*/ 8 w 14"/>
                  <a:gd name="T75" fmla="*/ 16 h 24"/>
                  <a:gd name="T76" fmla="*/ 8 w 14"/>
                  <a:gd name="T77" fmla="*/ 18 h 24"/>
                  <a:gd name="T78" fmla="*/ 8 w 14"/>
                  <a:gd name="T79" fmla="*/ 18 h 24"/>
                  <a:gd name="T80" fmla="*/ 8 w 14"/>
                  <a:gd name="T81" fmla="*/ 18 h 24"/>
                  <a:gd name="T82" fmla="*/ 8 w 14"/>
                  <a:gd name="T83" fmla="*/ 18 h 24"/>
                  <a:gd name="T84" fmla="*/ 8 w 14"/>
                  <a:gd name="T85" fmla="*/ 18 h 24"/>
                  <a:gd name="T86" fmla="*/ 8 w 14"/>
                  <a:gd name="T87" fmla="*/ 20 h 24"/>
                  <a:gd name="T88" fmla="*/ 6 w 14"/>
                  <a:gd name="T89" fmla="*/ 20 h 24"/>
                  <a:gd name="T90" fmla="*/ 6 w 14"/>
                  <a:gd name="T91" fmla="*/ 20 h 24"/>
                  <a:gd name="T92" fmla="*/ 6 w 14"/>
                  <a:gd name="T93" fmla="*/ 20 h 24"/>
                  <a:gd name="T94" fmla="*/ 6 w 14"/>
                  <a:gd name="T95" fmla="*/ 20 h 24"/>
                  <a:gd name="T96" fmla="*/ 4 w 14"/>
                  <a:gd name="T97" fmla="*/ 22 h 24"/>
                  <a:gd name="T98" fmla="*/ 4 w 14"/>
                  <a:gd name="T99" fmla="*/ 22 h 24"/>
                  <a:gd name="T100" fmla="*/ 4 w 14"/>
                  <a:gd name="T101" fmla="*/ 22 h 24"/>
                  <a:gd name="T102" fmla="*/ 2 w 14"/>
                  <a:gd name="T103" fmla="*/ 24 h 24"/>
                  <a:gd name="T104" fmla="*/ 0 w 14"/>
                  <a:gd name="T105" fmla="*/ 24 h 24"/>
                  <a:gd name="T106" fmla="*/ 2 w 14"/>
                  <a:gd name="T107" fmla="*/ 10 h 24"/>
                  <a:gd name="T108" fmla="*/ 2 w 14"/>
                  <a:gd name="T109" fmla="*/ 4 h 24"/>
                  <a:gd name="T110" fmla="*/ 4 w 14"/>
                  <a:gd name="T111" fmla="*/ 6 h 24"/>
                  <a:gd name="T112" fmla="*/ 4 w 14"/>
                  <a:gd name="T113" fmla="*/ 4 h 24"/>
                  <a:gd name="T114" fmla="*/ 6 w 14"/>
                  <a:gd name="T115" fmla="*/ 4 h 24"/>
                  <a:gd name="T116" fmla="*/ 6 w 14"/>
                  <a:gd name="T117" fmla="*/ 2 h 24"/>
                  <a:gd name="T118" fmla="*/ 6 w 14"/>
                  <a:gd name="T119" fmla="*/ 0 h 24"/>
                  <a:gd name="T120" fmla="*/ 8 w 14"/>
                  <a:gd name="T1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 h="24">
                    <a:moveTo>
                      <a:pt x="14" y="10"/>
                    </a:moveTo>
                    <a:lnTo>
                      <a:pt x="14" y="10"/>
                    </a:lnTo>
                    <a:lnTo>
                      <a:pt x="14" y="10"/>
                    </a:lnTo>
                    <a:lnTo>
                      <a:pt x="14" y="10"/>
                    </a:lnTo>
                    <a:lnTo>
                      <a:pt x="14" y="10"/>
                    </a:lnTo>
                    <a:lnTo>
                      <a:pt x="14" y="10"/>
                    </a:lnTo>
                    <a:lnTo>
                      <a:pt x="14" y="10"/>
                    </a:lnTo>
                    <a:lnTo>
                      <a:pt x="14" y="10"/>
                    </a:lnTo>
                    <a:lnTo>
                      <a:pt x="12" y="10"/>
                    </a:lnTo>
                    <a:lnTo>
                      <a:pt x="14" y="10"/>
                    </a:lnTo>
                    <a:lnTo>
                      <a:pt x="12" y="10"/>
                    </a:lnTo>
                    <a:lnTo>
                      <a:pt x="12" y="10"/>
                    </a:lnTo>
                    <a:lnTo>
                      <a:pt x="12" y="10"/>
                    </a:lnTo>
                    <a:lnTo>
                      <a:pt x="14" y="10"/>
                    </a:lnTo>
                    <a:lnTo>
                      <a:pt x="14" y="10"/>
                    </a:lnTo>
                    <a:lnTo>
                      <a:pt x="14" y="10"/>
                    </a:lnTo>
                    <a:lnTo>
                      <a:pt x="14" y="10"/>
                    </a:lnTo>
                    <a:close/>
                    <a:moveTo>
                      <a:pt x="10" y="8"/>
                    </a:moveTo>
                    <a:lnTo>
                      <a:pt x="10" y="8"/>
                    </a:lnTo>
                    <a:lnTo>
                      <a:pt x="10" y="10"/>
                    </a:lnTo>
                    <a:lnTo>
                      <a:pt x="10" y="10"/>
                    </a:lnTo>
                    <a:lnTo>
                      <a:pt x="10" y="10"/>
                    </a:lnTo>
                    <a:lnTo>
                      <a:pt x="10" y="10"/>
                    </a:lnTo>
                    <a:lnTo>
                      <a:pt x="10" y="10"/>
                    </a:lnTo>
                    <a:lnTo>
                      <a:pt x="10" y="10"/>
                    </a:lnTo>
                    <a:lnTo>
                      <a:pt x="10" y="8"/>
                    </a:lnTo>
                    <a:lnTo>
                      <a:pt x="10" y="8"/>
                    </a:lnTo>
                    <a:lnTo>
                      <a:pt x="10" y="8"/>
                    </a:lnTo>
                    <a:lnTo>
                      <a:pt x="10" y="8"/>
                    </a:lnTo>
                    <a:lnTo>
                      <a:pt x="10" y="8"/>
                    </a:lnTo>
                    <a:lnTo>
                      <a:pt x="10" y="8"/>
                    </a:lnTo>
                    <a:lnTo>
                      <a:pt x="10" y="8"/>
                    </a:lnTo>
                    <a:lnTo>
                      <a:pt x="10" y="8"/>
                    </a:lnTo>
                    <a:lnTo>
                      <a:pt x="10" y="8"/>
                    </a:lnTo>
                    <a:lnTo>
                      <a:pt x="10" y="8"/>
                    </a:lnTo>
                    <a:lnTo>
                      <a:pt x="10" y="8"/>
                    </a:lnTo>
                    <a:close/>
                    <a:moveTo>
                      <a:pt x="14" y="8"/>
                    </a:moveTo>
                    <a:lnTo>
                      <a:pt x="14" y="8"/>
                    </a:lnTo>
                    <a:lnTo>
                      <a:pt x="14" y="8"/>
                    </a:lnTo>
                    <a:lnTo>
                      <a:pt x="14" y="10"/>
                    </a:lnTo>
                    <a:lnTo>
                      <a:pt x="14"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4" y="10"/>
                    </a:lnTo>
                    <a:lnTo>
                      <a:pt x="14" y="10"/>
                    </a:lnTo>
                    <a:lnTo>
                      <a:pt x="14" y="8"/>
                    </a:lnTo>
                    <a:lnTo>
                      <a:pt x="14" y="8"/>
                    </a:lnTo>
                    <a:lnTo>
                      <a:pt x="14" y="8"/>
                    </a:lnTo>
                    <a:lnTo>
                      <a:pt x="14" y="8"/>
                    </a:lnTo>
                    <a:lnTo>
                      <a:pt x="12" y="8"/>
                    </a:lnTo>
                    <a:lnTo>
                      <a:pt x="12" y="8"/>
                    </a:lnTo>
                    <a:lnTo>
                      <a:pt x="12" y="8"/>
                    </a:lnTo>
                    <a:lnTo>
                      <a:pt x="12" y="8"/>
                    </a:lnTo>
                    <a:lnTo>
                      <a:pt x="14" y="8"/>
                    </a:lnTo>
                    <a:lnTo>
                      <a:pt x="14" y="8"/>
                    </a:lnTo>
                    <a:lnTo>
                      <a:pt x="14" y="8"/>
                    </a:lnTo>
                    <a:close/>
                    <a:moveTo>
                      <a:pt x="12" y="8"/>
                    </a:moveTo>
                    <a:lnTo>
                      <a:pt x="12" y="8"/>
                    </a:lnTo>
                    <a:lnTo>
                      <a:pt x="12" y="8"/>
                    </a:lnTo>
                    <a:lnTo>
                      <a:pt x="10" y="8"/>
                    </a:lnTo>
                    <a:lnTo>
                      <a:pt x="10" y="8"/>
                    </a:lnTo>
                    <a:lnTo>
                      <a:pt x="10" y="8"/>
                    </a:lnTo>
                    <a:lnTo>
                      <a:pt x="12" y="8"/>
                    </a:lnTo>
                    <a:lnTo>
                      <a:pt x="12" y="8"/>
                    </a:lnTo>
                    <a:close/>
                    <a:moveTo>
                      <a:pt x="10" y="8"/>
                    </a:moveTo>
                    <a:lnTo>
                      <a:pt x="10" y="8"/>
                    </a:lnTo>
                    <a:lnTo>
                      <a:pt x="10" y="8"/>
                    </a:lnTo>
                    <a:lnTo>
                      <a:pt x="10" y="8"/>
                    </a:lnTo>
                    <a:lnTo>
                      <a:pt x="10" y="8"/>
                    </a:lnTo>
                    <a:lnTo>
                      <a:pt x="10" y="8"/>
                    </a:lnTo>
                    <a:lnTo>
                      <a:pt x="10" y="6"/>
                    </a:lnTo>
                    <a:lnTo>
                      <a:pt x="10" y="6"/>
                    </a:lnTo>
                    <a:lnTo>
                      <a:pt x="10" y="8"/>
                    </a:lnTo>
                    <a:lnTo>
                      <a:pt x="10" y="8"/>
                    </a:lnTo>
                    <a:lnTo>
                      <a:pt x="10" y="8"/>
                    </a:lnTo>
                    <a:close/>
                    <a:moveTo>
                      <a:pt x="12" y="4"/>
                    </a:moveTo>
                    <a:lnTo>
                      <a:pt x="12" y="4"/>
                    </a:lnTo>
                    <a:lnTo>
                      <a:pt x="12" y="4"/>
                    </a:lnTo>
                    <a:lnTo>
                      <a:pt x="12" y="4"/>
                    </a:lnTo>
                    <a:lnTo>
                      <a:pt x="12" y="4"/>
                    </a:lnTo>
                    <a:lnTo>
                      <a:pt x="12" y="4"/>
                    </a:lnTo>
                    <a:lnTo>
                      <a:pt x="12" y="4"/>
                    </a:lnTo>
                    <a:lnTo>
                      <a:pt x="12" y="4"/>
                    </a:lnTo>
                    <a:lnTo>
                      <a:pt x="12" y="4"/>
                    </a:lnTo>
                    <a:lnTo>
                      <a:pt x="12" y="4"/>
                    </a:lnTo>
                    <a:close/>
                    <a:moveTo>
                      <a:pt x="12" y="4"/>
                    </a:move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close/>
                    <a:moveTo>
                      <a:pt x="12" y="4"/>
                    </a:move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4"/>
                    </a:lnTo>
                    <a:lnTo>
                      <a:pt x="12" y="6"/>
                    </a:lnTo>
                    <a:lnTo>
                      <a:pt x="12" y="6"/>
                    </a:lnTo>
                    <a:lnTo>
                      <a:pt x="12" y="6"/>
                    </a:lnTo>
                    <a:lnTo>
                      <a:pt x="12" y="6"/>
                    </a:lnTo>
                    <a:lnTo>
                      <a:pt x="12" y="6"/>
                    </a:lnTo>
                    <a:lnTo>
                      <a:pt x="12" y="6"/>
                    </a:lnTo>
                    <a:lnTo>
                      <a:pt x="12" y="4"/>
                    </a:lnTo>
                    <a:lnTo>
                      <a:pt x="12" y="4"/>
                    </a:lnTo>
                    <a:lnTo>
                      <a:pt x="12" y="4"/>
                    </a:lnTo>
                    <a:lnTo>
                      <a:pt x="12" y="4"/>
                    </a:lnTo>
                    <a:lnTo>
                      <a:pt x="12" y="4"/>
                    </a:lnTo>
                    <a:lnTo>
                      <a:pt x="12" y="4"/>
                    </a:lnTo>
                    <a:lnTo>
                      <a:pt x="12" y="4"/>
                    </a:lnTo>
                    <a:lnTo>
                      <a:pt x="12" y="4"/>
                    </a:lnTo>
                    <a:lnTo>
                      <a:pt x="12" y="4"/>
                    </a:lnTo>
                    <a:lnTo>
                      <a:pt x="12" y="4"/>
                    </a:lnTo>
                    <a:lnTo>
                      <a:pt x="12" y="4"/>
                    </a:lnTo>
                    <a:lnTo>
                      <a:pt x="12" y="2"/>
                    </a:lnTo>
                    <a:lnTo>
                      <a:pt x="12" y="4"/>
                    </a:lnTo>
                    <a:lnTo>
                      <a:pt x="12" y="2"/>
                    </a:lnTo>
                    <a:lnTo>
                      <a:pt x="12" y="4"/>
                    </a:lnTo>
                    <a:close/>
                    <a:moveTo>
                      <a:pt x="12" y="2"/>
                    </a:move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close/>
                    <a:moveTo>
                      <a:pt x="8" y="0"/>
                    </a:moveTo>
                    <a:lnTo>
                      <a:pt x="8" y="0"/>
                    </a:lnTo>
                    <a:lnTo>
                      <a:pt x="8" y="0"/>
                    </a:lnTo>
                    <a:lnTo>
                      <a:pt x="8" y="0"/>
                    </a:lnTo>
                    <a:lnTo>
                      <a:pt x="8" y="0"/>
                    </a:lnTo>
                    <a:lnTo>
                      <a:pt x="8" y="0"/>
                    </a:lnTo>
                    <a:lnTo>
                      <a:pt x="8" y="0"/>
                    </a:lnTo>
                    <a:lnTo>
                      <a:pt x="8" y="0"/>
                    </a:lnTo>
                    <a:lnTo>
                      <a:pt x="8" y="0"/>
                    </a:lnTo>
                    <a:lnTo>
                      <a:pt x="10" y="0"/>
                    </a:lnTo>
                    <a:lnTo>
                      <a:pt x="8" y="0"/>
                    </a:lnTo>
                    <a:lnTo>
                      <a:pt x="8" y="0"/>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4"/>
                    </a:lnTo>
                    <a:lnTo>
                      <a:pt x="10" y="4"/>
                    </a:lnTo>
                    <a:lnTo>
                      <a:pt x="10" y="4"/>
                    </a:lnTo>
                    <a:lnTo>
                      <a:pt x="10" y="4"/>
                    </a:lnTo>
                    <a:lnTo>
                      <a:pt x="10" y="4"/>
                    </a:lnTo>
                    <a:lnTo>
                      <a:pt x="10" y="4"/>
                    </a:lnTo>
                    <a:lnTo>
                      <a:pt x="10" y="4"/>
                    </a:lnTo>
                    <a:lnTo>
                      <a:pt x="10" y="6"/>
                    </a:lnTo>
                    <a:lnTo>
                      <a:pt x="10" y="6"/>
                    </a:lnTo>
                    <a:lnTo>
                      <a:pt x="10" y="6"/>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10"/>
                    </a:lnTo>
                    <a:lnTo>
                      <a:pt x="10" y="10"/>
                    </a:lnTo>
                    <a:lnTo>
                      <a:pt x="10" y="10"/>
                    </a:lnTo>
                    <a:lnTo>
                      <a:pt x="10" y="10"/>
                    </a:lnTo>
                    <a:lnTo>
                      <a:pt x="8" y="12"/>
                    </a:lnTo>
                    <a:lnTo>
                      <a:pt x="8" y="12"/>
                    </a:lnTo>
                    <a:lnTo>
                      <a:pt x="8" y="12"/>
                    </a:lnTo>
                    <a:lnTo>
                      <a:pt x="8" y="12"/>
                    </a:lnTo>
                    <a:lnTo>
                      <a:pt x="10" y="12"/>
                    </a:lnTo>
                    <a:lnTo>
                      <a:pt x="10" y="12"/>
                    </a:lnTo>
                    <a:lnTo>
                      <a:pt x="10" y="12"/>
                    </a:lnTo>
                    <a:lnTo>
                      <a:pt x="10" y="12"/>
                    </a:lnTo>
                    <a:lnTo>
                      <a:pt x="10" y="12"/>
                    </a:lnTo>
                    <a:lnTo>
                      <a:pt x="10" y="12"/>
                    </a:lnTo>
                    <a:lnTo>
                      <a:pt x="10" y="12"/>
                    </a:lnTo>
                    <a:lnTo>
                      <a:pt x="10" y="12"/>
                    </a:lnTo>
                    <a:lnTo>
                      <a:pt x="10" y="12"/>
                    </a:lnTo>
                    <a:lnTo>
                      <a:pt x="10" y="14"/>
                    </a:lnTo>
                    <a:lnTo>
                      <a:pt x="10" y="14"/>
                    </a:lnTo>
                    <a:lnTo>
                      <a:pt x="10" y="14"/>
                    </a:lnTo>
                    <a:lnTo>
                      <a:pt x="10" y="14"/>
                    </a:lnTo>
                    <a:lnTo>
                      <a:pt x="10" y="14"/>
                    </a:lnTo>
                    <a:lnTo>
                      <a:pt x="10" y="14"/>
                    </a:lnTo>
                    <a:lnTo>
                      <a:pt x="10" y="14"/>
                    </a:lnTo>
                    <a:lnTo>
                      <a:pt x="10" y="14"/>
                    </a:lnTo>
                    <a:lnTo>
                      <a:pt x="10" y="14"/>
                    </a:lnTo>
                    <a:lnTo>
                      <a:pt x="10" y="14"/>
                    </a:lnTo>
                    <a:lnTo>
                      <a:pt x="10" y="14"/>
                    </a:lnTo>
                    <a:lnTo>
                      <a:pt x="10" y="14"/>
                    </a:lnTo>
                    <a:lnTo>
                      <a:pt x="10" y="14"/>
                    </a:lnTo>
                    <a:lnTo>
                      <a:pt x="10" y="14"/>
                    </a:lnTo>
                    <a:lnTo>
                      <a:pt x="10" y="14"/>
                    </a:lnTo>
                    <a:lnTo>
                      <a:pt x="10" y="14"/>
                    </a:lnTo>
                    <a:lnTo>
                      <a:pt x="10" y="14"/>
                    </a:lnTo>
                    <a:lnTo>
                      <a:pt x="10" y="16"/>
                    </a:lnTo>
                    <a:lnTo>
                      <a:pt x="10" y="16"/>
                    </a:lnTo>
                    <a:lnTo>
                      <a:pt x="10" y="16"/>
                    </a:lnTo>
                    <a:lnTo>
                      <a:pt x="10" y="16"/>
                    </a:lnTo>
                    <a:lnTo>
                      <a:pt x="10" y="16"/>
                    </a:lnTo>
                    <a:lnTo>
                      <a:pt x="10" y="16"/>
                    </a:lnTo>
                    <a:lnTo>
                      <a:pt x="10" y="16"/>
                    </a:lnTo>
                    <a:lnTo>
                      <a:pt x="10" y="16"/>
                    </a:lnTo>
                    <a:lnTo>
                      <a:pt x="8" y="16"/>
                    </a:lnTo>
                    <a:lnTo>
                      <a:pt x="8" y="16"/>
                    </a:lnTo>
                    <a:lnTo>
                      <a:pt x="8" y="16"/>
                    </a:lnTo>
                    <a:lnTo>
                      <a:pt x="8" y="16"/>
                    </a:lnTo>
                    <a:lnTo>
                      <a:pt x="8" y="16"/>
                    </a:lnTo>
                    <a:lnTo>
                      <a:pt x="8" y="16"/>
                    </a:lnTo>
                    <a:lnTo>
                      <a:pt x="8" y="16"/>
                    </a:lnTo>
                    <a:lnTo>
                      <a:pt x="8" y="16"/>
                    </a:lnTo>
                    <a:lnTo>
                      <a:pt x="8" y="16"/>
                    </a:lnTo>
                    <a:lnTo>
                      <a:pt x="8" y="16"/>
                    </a:lnTo>
                    <a:lnTo>
                      <a:pt x="8" y="18"/>
                    </a:lnTo>
                    <a:lnTo>
                      <a:pt x="8" y="18"/>
                    </a:lnTo>
                    <a:lnTo>
                      <a:pt x="8" y="18"/>
                    </a:lnTo>
                    <a:lnTo>
                      <a:pt x="8" y="18"/>
                    </a:lnTo>
                    <a:lnTo>
                      <a:pt x="8" y="18"/>
                    </a:lnTo>
                    <a:lnTo>
                      <a:pt x="8" y="18"/>
                    </a:lnTo>
                    <a:lnTo>
                      <a:pt x="8" y="18"/>
                    </a:lnTo>
                    <a:lnTo>
                      <a:pt x="8" y="18"/>
                    </a:lnTo>
                    <a:lnTo>
                      <a:pt x="8" y="16"/>
                    </a:lnTo>
                    <a:lnTo>
                      <a:pt x="8" y="16"/>
                    </a:lnTo>
                    <a:lnTo>
                      <a:pt x="8" y="16"/>
                    </a:lnTo>
                    <a:lnTo>
                      <a:pt x="8" y="16"/>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8" y="20"/>
                    </a:lnTo>
                    <a:lnTo>
                      <a:pt x="8" y="20"/>
                    </a:lnTo>
                    <a:lnTo>
                      <a:pt x="8" y="20"/>
                    </a:lnTo>
                    <a:lnTo>
                      <a:pt x="8"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6"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4"/>
                    </a:lnTo>
                    <a:lnTo>
                      <a:pt x="4" y="24"/>
                    </a:lnTo>
                    <a:lnTo>
                      <a:pt x="4" y="24"/>
                    </a:lnTo>
                    <a:lnTo>
                      <a:pt x="2" y="24"/>
                    </a:lnTo>
                    <a:lnTo>
                      <a:pt x="2" y="24"/>
                    </a:lnTo>
                    <a:lnTo>
                      <a:pt x="2" y="24"/>
                    </a:lnTo>
                    <a:lnTo>
                      <a:pt x="2" y="24"/>
                    </a:lnTo>
                    <a:lnTo>
                      <a:pt x="2" y="24"/>
                    </a:lnTo>
                    <a:lnTo>
                      <a:pt x="2" y="24"/>
                    </a:lnTo>
                    <a:lnTo>
                      <a:pt x="2" y="24"/>
                    </a:lnTo>
                    <a:lnTo>
                      <a:pt x="2" y="24"/>
                    </a:lnTo>
                    <a:lnTo>
                      <a:pt x="2" y="24"/>
                    </a:lnTo>
                    <a:lnTo>
                      <a:pt x="0" y="24"/>
                    </a:lnTo>
                    <a:lnTo>
                      <a:pt x="0" y="24"/>
                    </a:lnTo>
                    <a:lnTo>
                      <a:pt x="0" y="22"/>
                    </a:lnTo>
                    <a:lnTo>
                      <a:pt x="2" y="20"/>
                    </a:lnTo>
                    <a:lnTo>
                      <a:pt x="2" y="18"/>
                    </a:lnTo>
                    <a:lnTo>
                      <a:pt x="2" y="18"/>
                    </a:lnTo>
                    <a:lnTo>
                      <a:pt x="2" y="16"/>
                    </a:lnTo>
                    <a:lnTo>
                      <a:pt x="2" y="14"/>
                    </a:lnTo>
                    <a:lnTo>
                      <a:pt x="2" y="10"/>
                    </a:lnTo>
                    <a:lnTo>
                      <a:pt x="2" y="8"/>
                    </a:lnTo>
                    <a:lnTo>
                      <a:pt x="2" y="6"/>
                    </a:lnTo>
                    <a:lnTo>
                      <a:pt x="2" y="6"/>
                    </a:lnTo>
                    <a:lnTo>
                      <a:pt x="2" y="4"/>
                    </a:lnTo>
                    <a:lnTo>
                      <a:pt x="2" y="4"/>
                    </a:lnTo>
                    <a:lnTo>
                      <a:pt x="2" y="4"/>
                    </a:lnTo>
                    <a:lnTo>
                      <a:pt x="2" y="4"/>
                    </a:lnTo>
                    <a:lnTo>
                      <a:pt x="2" y="4"/>
                    </a:lnTo>
                    <a:lnTo>
                      <a:pt x="2" y="4"/>
                    </a:lnTo>
                    <a:lnTo>
                      <a:pt x="4" y="4"/>
                    </a:lnTo>
                    <a:lnTo>
                      <a:pt x="4" y="4"/>
                    </a:lnTo>
                    <a:lnTo>
                      <a:pt x="4" y="4"/>
                    </a:lnTo>
                    <a:lnTo>
                      <a:pt x="4" y="4"/>
                    </a:lnTo>
                    <a:lnTo>
                      <a:pt x="4" y="6"/>
                    </a:lnTo>
                    <a:lnTo>
                      <a:pt x="4" y="6"/>
                    </a:lnTo>
                    <a:lnTo>
                      <a:pt x="4" y="6"/>
                    </a:lnTo>
                    <a:lnTo>
                      <a:pt x="4" y="6"/>
                    </a:lnTo>
                    <a:lnTo>
                      <a:pt x="4" y="6"/>
                    </a:lnTo>
                    <a:lnTo>
                      <a:pt x="4" y="6"/>
                    </a:lnTo>
                    <a:lnTo>
                      <a:pt x="4" y="6"/>
                    </a:lnTo>
                    <a:lnTo>
                      <a:pt x="4" y="4"/>
                    </a:lnTo>
                    <a:lnTo>
                      <a:pt x="4" y="4"/>
                    </a:lnTo>
                    <a:lnTo>
                      <a:pt x="4" y="4"/>
                    </a:lnTo>
                    <a:lnTo>
                      <a:pt x="4" y="4"/>
                    </a:lnTo>
                    <a:lnTo>
                      <a:pt x="4" y="4"/>
                    </a:lnTo>
                    <a:lnTo>
                      <a:pt x="6" y="4"/>
                    </a:lnTo>
                    <a:lnTo>
                      <a:pt x="6" y="4"/>
                    </a:lnTo>
                    <a:lnTo>
                      <a:pt x="6" y="4"/>
                    </a:lnTo>
                    <a:lnTo>
                      <a:pt x="6" y="4"/>
                    </a:lnTo>
                    <a:lnTo>
                      <a:pt x="6" y="4"/>
                    </a:lnTo>
                    <a:lnTo>
                      <a:pt x="6" y="4"/>
                    </a:lnTo>
                    <a:lnTo>
                      <a:pt x="6" y="4"/>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0"/>
                    </a:lnTo>
                    <a:lnTo>
                      <a:pt x="6" y="0"/>
                    </a:lnTo>
                    <a:lnTo>
                      <a:pt x="6" y="0"/>
                    </a:lnTo>
                    <a:lnTo>
                      <a:pt x="6"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0" name="Freeform 1624"/>
              <p:cNvSpPr>
                <a:spLocks/>
              </p:cNvSpPr>
              <p:nvPr/>
            </p:nvSpPr>
            <p:spPr bwMode="gray">
              <a:xfrm>
                <a:off x="4480215" y="1931339"/>
                <a:ext cx="1933" cy="1933"/>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0 w 2"/>
                  <a:gd name="T13" fmla="*/ 2 h 2"/>
                  <a:gd name="T14" fmla="*/ 0 w 2"/>
                  <a:gd name="T15" fmla="*/ 2 h 2"/>
                  <a:gd name="T16" fmla="*/ 0 w 2"/>
                  <a:gd name="T17" fmla="*/ 2 h 2"/>
                  <a:gd name="T18" fmla="*/ 0 w 2"/>
                  <a:gd name="T19" fmla="*/ 2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0 h 2"/>
                  <a:gd name="T46" fmla="*/ 0 w 2"/>
                  <a:gd name="T47" fmla="*/ 0 h 2"/>
                  <a:gd name="T48" fmla="*/ 0 w 2"/>
                  <a:gd name="T49" fmla="*/ 0 h 2"/>
                  <a:gd name="T50" fmla="*/ 2 w 2"/>
                  <a:gd name="T51" fmla="*/ 2 h 2"/>
                  <a:gd name="T52" fmla="*/ 2 w 2"/>
                  <a:gd name="T53" fmla="*/ 2 h 2"/>
                  <a:gd name="T54" fmla="*/ 2 w 2"/>
                  <a:gd name="T55" fmla="*/ 2 h 2"/>
                  <a:gd name="T56" fmla="*/ 0 w 2"/>
                  <a:gd name="T5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2">
                    <a:moveTo>
                      <a:pt x="0" y="2"/>
                    </a:move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2"/>
                    </a:lnTo>
                    <a:lnTo>
                      <a:pt x="2" y="2"/>
                    </a:lnTo>
                    <a:lnTo>
                      <a:pt x="2" y="2"/>
                    </a:lnTo>
                    <a:lnTo>
                      <a:pt x="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1" name="Freeform 1625"/>
              <p:cNvSpPr>
                <a:spLocks/>
              </p:cNvSpPr>
              <p:nvPr/>
            </p:nvSpPr>
            <p:spPr bwMode="gray">
              <a:xfrm>
                <a:off x="4888037" y="2027012"/>
                <a:ext cx="114035" cy="87942"/>
              </a:xfrm>
              <a:custGeom>
                <a:avLst/>
                <a:gdLst>
                  <a:gd name="T0" fmla="*/ 114 w 118"/>
                  <a:gd name="T1" fmla="*/ 13 h 91"/>
                  <a:gd name="T2" fmla="*/ 110 w 118"/>
                  <a:gd name="T3" fmla="*/ 17 h 91"/>
                  <a:gd name="T4" fmla="*/ 100 w 118"/>
                  <a:gd name="T5" fmla="*/ 17 h 91"/>
                  <a:gd name="T6" fmla="*/ 94 w 118"/>
                  <a:gd name="T7" fmla="*/ 21 h 91"/>
                  <a:gd name="T8" fmla="*/ 89 w 118"/>
                  <a:gd name="T9" fmla="*/ 25 h 91"/>
                  <a:gd name="T10" fmla="*/ 90 w 118"/>
                  <a:gd name="T11" fmla="*/ 29 h 91"/>
                  <a:gd name="T12" fmla="*/ 89 w 118"/>
                  <a:gd name="T13" fmla="*/ 37 h 91"/>
                  <a:gd name="T14" fmla="*/ 87 w 118"/>
                  <a:gd name="T15" fmla="*/ 40 h 91"/>
                  <a:gd name="T16" fmla="*/ 83 w 118"/>
                  <a:gd name="T17" fmla="*/ 46 h 91"/>
                  <a:gd name="T18" fmla="*/ 79 w 118"/>
                  <a:gd name="T19" fmla="*/ 48 h 91"/>
                  <a:gd name="T20" fmla="*/ 77 w 118"/>
                  <a:gd name="T21" fmla="*/ 54 h 91"/>
                  <a:gd name="T22" fmla="*/ 73 w 118"/>
                  <a:gd name="T23" fmla="*/ 58 h 91"/>
                  <a:gd name="T24" fmla="*/ 71 w 118"/>
                  <a:gd name="T25" fmla="*/ 66 h 91"/>
                  <a:gd name="T26" fmla="*/ 65 w 118"/>
                  <a:gd name="T27" fmla="*/ 68 h 91"/>
                  <a:gd name="T28" fmla="*/ 58 w 118"/>
                  <a:gd name="T29" fmla="*/ 69 h 91"/>
                  <a:gd name="T30" fmla="*/ 56 w 118"/>
                  <a:gd name="T31" fmla="*/ 73 h 91"/>
                  <a:gd name="T32" fmla="*/ 50 w 118"/>
                  <a:gd name="T33" fmla="*/ 73 h 91"/>
                  <a:gd name="T34" fmla="*/ 48 w 118"/>
                  <a:gd name="T35" fmla="*/ 81 h 91"/>
                  <a:gd name="T36" fmla="*/ 48 w 118"/>
                  <a:gd name="T37" fmla="*/ 87 h 91"/>
                  <a:gd name="T38" fmla="*/ 40 w 118"/>
                  <a:gd name="T39" fmla="*/ 89 h 91"/>
                  <a:gd name="T40" fmla="*/ 31 w 118"/>
                  <a:gd name="T41" fmla="*/ 89 h 91"/>
                  <a:gd name="T42" fmla="*/ 23 w 118"/>
                  <a:gd name="T43" fmla="*/ 91 h 91"/>
                  <a:gd name="T44" fmla="*/ 13 w 118"/>
                  <a:gd name="T45" fmla="*/ 91 h 91"/>
                  <a:gd name="T46" fmla="*/ 7 w 118"/>
                  <a:gd name="T47" fmla="*/ 87 h 91"/>
                  <a:gd name="T48" fmla="*/ 5 w 118"/>
                  <a:gd name="T49" fmla="*/ 83 h 91"/>
                  <a:gd name="T50" fmla="*/ 11 w 118"/>
                  <a:gd name="T51" fmla="*/ 75 h 91"/>
                  <a:gd name="T52" fmla="*/ 5 w 118"/>
                  <a:gd name="T53" fmla="*/ 71 h 91"/>
                  <a:gd name="T54" fmla="*/ 2 w 118"/>
                  <a:gd name="T55" fmla="*/ 66 h 91"/>
                  <a:gd name="T56" fmla="*/ 0 w 118"/>
                  <a:gd name="T57" fmla="*/ 58 h 91"/>
                  <a:gd name="T58" fmla="*/ 2 w 118"/>
                  <a:gd name="T59" fmla="*/ 50 h 91"/>
                  <a:gd name="T60" fmla="*/ 0 w 118"/>
                  <a:gd name="T61" fmla="*/ 46 h 91"/>
                  <a:gd name="T62" fmla="*/ 2 w 118"/>
                  <a:gd name="T63" fmla="*/ 42 h 91"/>
                  <a:gd name="T64" fmla="*/ 3 w 118"/>
                  <a:gd name="T65" fmla="*/ 35 h 91"/>
                  <a:gd name="T66" fmla="*/ 5 w 118"/>
                  <a:gd name="T67" fmla="*/ 31 h 91"/>
                  <a:gd name="T68" fmla="*/ 9 w 118"/>
                  <a:gd name="T69" fmla="*/ 31 h 91"/>
                  <a:gd name="T70" fmla="*/ 15 w 118"/>
                  <a:gd name="T71" fmla="*/ 33 h 91"/>
                  <a:gd name="T72" fmla="*/ 19 w 118"/>
                  <a:gd name="T73" fmla="*/ 31 h 91"/>
                  <a:gd name="T74" fmla="*/ 25 w 118"/>
                  <a:gd name="T75" fmla="*/ 27 h 91"/>
                  <a:gd name="T76" fmla="*/ 31 w 118"/>
                  <a:gd name="T77" fmla="*/ 23 h 91"/>
                  <a:gd name="T78" fmla="*/ 34 w 118"/>
                  <a:gd name="T79" fmla="*/ 15 h 91"/>
                  <a:gd name="T80" fmla="*/ 42 w 118"/>
                  <a:gd name="T81" fmla="*/ 10 h 91"/>
                  <a:gd name="T82" fmla="*/ 52 w 118"/>
                  <a:gd name="T83" fmla="*/ 11 h 91"/>
                  <a:gd name="T84" fmla="*/ 60 w 118"/>
                  <a:gd name="T85" fmla="*/ 13 h 91"/>
                  <a:gd name="T86" fmla="*/ 63 w 118"/>
                  <a:gd name="T87" fmla="*/ 15 h 91"/>
                  <a:gd name="T88" fmla="*/ 69 w 118"/>
                  <a:gd name="T89" fmla="*/ 11 h 91"/>
                  <a:gd name="T90" fmla="*/ 71 w 118"/>
                  <a:gd name="T91" fmla="*/ 15 h 91"/>
                  <a:gd name="T92" fmla="*/ 75 w 118"/>
                  <a:gd name="T93" fmla="*/ 10 h 91"/>
                  <a:gd name="T94" fmla="*/ 81 w 118"/>
                  <a:gd name="T95" fmla="*/ 10 h 91"/>
                  <a:gd name="T96" fmla="*/ 79 w 118"/>
                  <a:gd name="T97" fmla="*/ 6 h 91"/>
                  <a:gd name="T98" fmla="*/ 83 w 118"/>
                  <a:gd name="T99" fmla="*/ 0 h 91"/>
                  <a:gd name="T100" fmla="*/ 89 w 118"/>
                  <a:gd name="T101" fmla="*/ 4 h 91"/>
                  <a:gd name="T102" fmla="*/ 90 w 118"/>
                  <a:gd name="T103" fmla="*/ 11 h 91"/>
                  <a:gd name="T104" fmla="*/ 92 w 118"/>
                  <a:gd name="T105" fmla="*/ 19 h 91"/>
                  <a:gd name="T106" fmla="*/ 100 w 118"/>
                  <a:gd name="T107" fmla="*/ 15 h 91"/>
                  <a:gd name="T108" fmla="*/ 106 w 118"/>
                  <a:gd name="T109" fmla="*/ 11 h 91"/>
                  <a:gd name="T110" fmla="*/ 114 w 118"/>
                  <a:gd name="T111" fmla="*/ 1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1">
                    <a:moveTo>
                      <a:pt x="118" y="13"/>
                    </a:moveTo>
                    <a:lnTo>
                      <a:pt x="118" y="11"/>
                    </a:lnTo>
                    <a:lnTo>
                      <a:pt x="118" y="13"/>
                    </a:lnTo>
                    <a:lnTo>
                      <a:pt x="116" y="13"/>
                    </a:lnTo>
                    <a:lnTo>
                      <a:pt x="114" y="13"/>
                    </a:lnTo>
                    <a:lnTo>
                      <a:pt x="114" y="15"/>
                    </a:lnTo>
                    <a:lnTo>
                      <a:pt x="116" y="15"/>
                    </a:lnTo>
                    <a:lnTo>
                      <a:pt x="114" y="15"/>
                    </a:lnTo>
                    <a:lnTo>
                      <a:pt x="112" y="17"/>
                    </a:lnTo>
                    <a:lnTo>
                      <a:pt x="110" y="17"/>
                    </a:lnTo>
                    <a:lnTo>
                      <a:pt x="108" y="17"/>
                    </a:lnTo>
                    <a:lnTo>
                      <a:pt x="106" y="17"/>
                    </a:lnTo>
                    <a:lnTo>
                      <a:pt x="104" y="17"/>
                    </a:lnTo>
                    <a:lnTo>
                      <a:pt x="102" y="17"/>
                    </a:lnTo>
                    <a:lnTo>
                      <a:pt x="100" y="17"/>
                    </a:lnTo>
                    <a:lnTo>
                      <a:pt x="98" y="17"/>
                    </a:lnTo>
                    <a:lnTo>
                      <a:pt x="96" y="17"/>
                    </a:lnTo>
                    <a:lnTo>
                      <a:pt x="96" y="19"/>
                    </a:lnTo>
                    <a:lnTo>
                      <a:pt x="94" y="19"/>
                    </a:lnTo>
                    <a:lnTo>
                      <a:pt x="94" y="21"/>
                    </a:lnTo>
                    <a:lnTo>
                      <a:pt x="92" y="21"/>
                    </a:lnTo>
                    <a:lnTo>
                      <a:pt x="90" y="21"/>
                    </a:lnTo>
                    <a:lnTo>
                      <a:pt x="90" y="23"/>
                    </a:lnTo>
                    <a:lnTo>
                      <a:pt x="89" y="23"/>
                    </a:lnTo>
                    <a:lnTo>
                      <a:pt x="89" y="25"/>
                    </a:lnTo>
                    <a:lnTo>
                      <a:pt x="87" y="25"/>
                    </a:lnTo>
                    <a:lnTo>
                      <a:pt x="89" y="25"/>
                    </a:lnTo>
                    <a:lnTo>
                      <a:pt x="89" y="27"/>
                    </a:lnTo>
                    <a:lnTo>
                      <a:pt x="90" y="27"/>
                    </a:lnTo>
                    <a:lnTo>
                      <a:pt x="90" y="29"/>
                    </a:lnTo>
                    <a:lnTo>
                      <a:pt x="90" y="31"/>
                    </a:lnTo>
                    <a:lnTo>
                      <a:pt x="90" y="33"/>
                    </a:lnTo>
                    <a:lnTo>
                      <a:pt x="90" y="35"/>
                    </a:lnTo>
                    <a:lnTo>
                      <a:pt x="90" y="37"/>
                    </a:lnTo>
                    <a:lnTo>
                      <a:pt x="89" y="37"/>
                    </a:lnTo>
                    <a:lnTo>
                      <a:pt x="89" y="39"/>
                    </a:lnTo>
                    <a:lnTo>
                      <a:pt x="87" y="39"/>
                    </a:lnTo>
                    <a:lnTo>
                      <a:pt x="87" y="40"/>
                    </a:lnTo>
                    <a:lnTo>
                      <a:pt x="85" y="40"/>
                    </a:lnTo>
                    <a:lnTo>
                      <a:pt x="87" y="40"/>
                    </a:lnTo>
                    <a:lnTo>
                      <a:pt x="87" y="42"/>
                    </a:lnTo>
                    <a:lnTo>
                      <a:pt x="87" y="44"/>
                    </a:lnTo>
                    <a:lnTo>
                      <a:pt x="87" y="46"/>
                    </a:lnTo>
                    <a:lnTo>
                      <a:pt x="85" y="46"/>
                    </a:lnTo>
                    <a:lnTo>
                      <a:pt x="83" y="46"/>
                    </a:lnTo>
                    <a:lnTo>
                      <a:pt x="81" y="46"/>
                    </a:lnTo>
                    <a:lnTo>
                      <a:pt x="79" y="46"/>
                    </a:lnTo>
                    <a:lnTo>
                      <a:pt x="77" y="46"/>
                    </a:lnTo>
                    <a:lnTo>
                      <a:pt x="77" y="48"/>
                    </a:lnTo>
                    <a:lnTo>
                      <a:pt x="79" y="48"/>
                    </a:lnTo>
                    <a:lnTo>
                      <a:pt x="79" y="50"/>
                    </a:lnTo>
                    <a:lnTo>
                      <a:pt x="79" y="52"/>
                    </a:lnTo>
                    <a:lnTo>
                      <a:pt x="81" y="52"/>
                    </a:lnTo>
                    <a:lnTo>
                      <a:pt x="79" y="54"/>
                    </a:lnTo>
                    <a:lnTo>
                      <a:pt x="77" y="54"/>
                    </a:lnTo>
                    <a:lnTo>
                      <a:pt x="77" y="56"/>
                    </a:lnTo>
                    <a:lnTo>
                      <a:pt x="75" y="54"/>
                    </a:lnTo>
                    <a:lnTo>
                      <a:pt x="75" y="56"/>
                    </a:lnTo>
                    <a:lnTo>
                      <a:pt x="73" y="56"/>
                    </a:lnTo>
                    <a:lnTo>
                      <a:pt x="73" y="58"/>
                    </a:lnTo>
                    <a:lnTo>
                      <a:pt x="73" y="60"/>
                    </a:lnTo>
                    <a:lnTo>
                      <a:pt x="71" y="60"/>
                    </a:lnTo>
                    <a:lnTo>
                      <a:pt x="71" y="62"/>
                    </a:lnTo>
                    <a:lnTo>
                      <a:pt x="71" y="64"/>
                    </a:lnTo>
                    <a:lnTo>
                      <a:pt x="71" y="66"/>
                    </a:lnTo>
                    <a:lnTo>
                      <a:pt x="71" y="68"/>
                    </a:lnTo>
                    <a:lnTo>
                      <a:pt x="69" y="69"/>
                    </a:lnTo>
                    <a:lnTo>
                      <a:pt x="67" y="69"/>
                    </a:lnTo>
                    <a:lnTo>
                      <a:pt x="67" y="68"/>
                    </a:lnTo>
                    <a:lnTo>
                      <a:pt x="65" y="68"/>
                    </a:lnTo>
                    <a:lnTo>
                      <a:pt x="63" y="68"/>
                    </a:lnTo>
                    <a:lnTo>
                      <a:pt x="61" y="68"/>
                    </a:lnTo>
                    <a:lnTo>
                      <a:pt x="61" y="69"/>
                    </a:lnTo>
                    <a:lnTo>
                      <a:pt x="60" y="69"/>
                    </a:lnTo>
                    <a:lnTo>
                      <a:pt x="58" y="69"/>
                    </a:lnTo>
                    <a:lnTo>
                      <a:pt x="58" y="71"/>
                    </a:lnTo>
                    <a:lnTo>
                      <a:pt x="60" y="71"/>
                    </a:lnTo>
                    <a:lnTo>
                      <a:pt x="58" y="71"/>
                    </a:lnTo>
                    <a:lnTo>
                      <a:pt x="58" y="73"/>
                    </a:lnTo>
                    <a:lnTo>
                      <a:pt x="56" y="73"/>
                    </a:lnTo>
                    <a:lnTo>
                      <a:pt x="54" y="73"/>
                    </a:lnTo>
                    <a:lnTo>
                      <a:pt x="54" y="71"/>
                    </a:lnTo>
                    <a:lnTo>
                      <a:pt x="52" y="71"/>
                    </a:lnTo>
                    <a:lnTo>
                      <a:pt x="52" y="73"/>
                    </a:lnTo>
                    <a:lnTo>
                      <a:pt x="50" y="73"/>
                    </a:lnTo>
                    <a:lnTo>
                      <a:pt x="50" y="75"/>
                    </a:lnTo>
                    <a:lnTo>
                      <a:pt x="48" y="75"/>
                    </a:lnTo>
                    <a:lnTo>
                      <a:pt x="46" y="79"/>
                    </a:lnTo>
                    <a:lnTo>
                      <a:pt x="48" y="79"/>
                    </a:lnTo>
                    <a:lnTo>
                      <a:pt x="48" y="81"/>
                    </a:lnTo>
                    <a:lnTo>
                      <a:pt x="48" y="83"/>
                    </a:lnTo>
                    <a:lnTo>
                      <a:pt x="46" y="83"/>
                    </a:lnTo>
                    <a:lnTo>
                      <a:pt x="46" y="85"/>
                    </a:lnTo>
                    <a:lnTo>
                      <a:pt x="48" y="85"/>
                    </a:lnTo>
                    <a:lnTo>
                      <a:pt x="48" y="87"/>
                    </a:lnTo>
                    <a:lnTo>
                      <a:pt x="46" y="87"/>
                    </a:lnTo>
                    <a:lnTo>
                      <a:pt x="44" y="87"/>
                    </a:lnTo>
                    <a:lnTo>
                      <a:pt x="42" y="87"/>
                    </a:lnTo>
                    <a:lnTo>
                      <a:pt x="42" y="89"/>
                    </a:lnTo>
                    <a:lnTo>
                      <a:pt x="40" y="89"/>
                    </a:lnTo>
                    <a:lnTo>
                      <a:pt x="38" y="89"/>
                    </a:lnTo>
                    <a:lnTo>
                      <a:pt x="36" y="89"/>
                    </a:lnTo>
                    <a:lnTo>
                      <a:pt x="34" y="89"/>
                    </a:lnTo>
                    <a:lnTo>
                      <a:pt x="32" y="89"/>
                    </a:lnTo>
                    <a:lnTo>
                      <a:pt x="31" y="89"/>
                    </a:lnTo>
                    <a:lnTo>
                      <a:pt x="31" y="91"/>
                    </a:lnTo>
                    <a:lnTo>
                      <a:pt x="29" y="91"/>
                    </a:lnTo>
                    <a:lnTo>
                      <a:pt x="27" y="91"/>
                    </a:lnTo>
                    <a:lnTo>
                      <a:pt x="25" y="89"/>
                    </a:lnTo>
                    <a:lnTo>
                      <a:pt x="23" y="91"/>
                    </a:lnTo>
                    <a:lnTo>
                      <a:pt x="21" y="91"/>
                    </a:lnTo>
                    <a:lnTo>
                      <a:pt x="19" y="91"/>
                    </a:lnTo>
                    <a:lnTo>
                      <a:pt x="17" y="91"/>
                    </a:lnTo>
                    <a:lnTo>
                      <a:pt x="15" y="91"/>
                    </a:lnTo>
                    <a:lnTo>
                      <a:pt x="13" y="91"/>
                    </a:lnTo>
                    <a:lnTo>
                      <a:pt x="13" y="89"/>
                    </a:lnTo>
                    <a:lnTo>
                      <a:pt x="11" y="89"/>
                    </a:lnTo>
                    <a:lnTo>
                      <a:pt x="9" y="89"/>
                    </a:lnTo>
                    <a:lnTo>
                      <a:pt x="7" y="89"/>
                    </a:lnTo>
                    <a:lnTo>
                      <a:pt x="7" y="87"/>
                    </a:lnTo>
                    <a:lnTo>
                      <a:pt x="5" y="87"/>
                    </a:lnTo>
                    <a:lnTo>
                      <a:pt x="3" y="87"/>
                    </a:lnTo>
                    <a:lnTo>
                      <a:pt x="2" y="87"/>
                    </a:lnTo>
                    <a:lnTo>
                      <a:pt x="3" y="85"/>
                    </a:lnTo>
                    <a:lnTo>
                      <a:pt x="5" y="83"/>
                    </a:lnTo>
                    <a:lnTo>
                      <a:pt x="7" y="81"/>
                    </a:lnTo>
                    <a:lnTo>
                      <a:pt x="7" y="79"/>
                    </a:lnTo>
                    <a:lnTo>
                      <a:pt x="9" y="77"/>
                    </a:lnTo>
                    <a:lnTo>
                      <a:pt x="9" y="75"/>
                    </a:lnTo>
                    <a:lnTo>
                      <a:pt x="11" y="75"/>
                    </a:lnTo>
                    <a:lnTo>
                      <a:pt x="9" y="75"/>
                    </a:lnTo>
                    <a:lnTo>
                      <a:pt x="9" y="73"/>
                    </a:lnTo>
                    <a:lnTo>
                      <a:pt x="9" y="71"/>
                    </a:lnTo>
                    <a:lnTo>
                      <a:pt x="7" y="71"/>
                    </a:lnTo>
                    <a:lnTo>
                      <a:pt x="5" y="71"/>
                    </a:lnTo>
                    <a:lnTo>
                      <a:pt x="3" y="71"/>
                    </a:lnTo>
                    <a:lnTo>
                      <a:pt x="2" y="71"/>
                    </a:lnTo>
                    <a:lnTo>
                      <a:pt x="2" y="69"/>
                    </a:lnTo>
                    <a:lnTo>
                      <a:pt x="2" y="68"/>
                    </a:lnTo>
                    <a:lnTo>
                      <a:pt x="2" y="66"/>
                    </a:lnTo>
                    <a:lnTo>
                      <a:pt x="2" y="64"/>
                    </a:lnTo>
                    <a:lnTo>
                      <a:pt x="2" y="62"/>
                    </a:lnTo>
                    <a:lnTo>
                      <a:pt x="2" y="60"/>
                    </a:lnTo>
                    <a:lnTo>
                      <a:pt x="2" y="58"/>
                    </a:lnTo>
                    <a:lnTo>
                      <a:pt x="0" y="58"/>
                    </a:lnTo>
                    <a:lnTo>
                      <a:pt x="0" y="56"/>
                    </a:lnTo>
                    <a:lnTo>
                      <a:pt x="0" y="54"/>
                    </a:lnTo>
                    <a:lnTo>
                      <a:pt x="2" y="54"/>
                    </a:lnTo>
                    <a:lnTo>
                      <a:pt x="2" y="52"/>
                    </a:lnTo>
                    <a:lnTo>
                      <a:pt x="2" y="50"/>
                    </a:lnTo>
                    <a:lnTo>
                      <a:pt x="3" y="50"/>
                    </a:lnTo>
                    <a:lnTo>
                      <a:pt x="2" y="50"/>
                    </a:lnTo>
                    <a:lnTo>
                      <a:pt x="0" y="50"/>
                    </a:lnTo>
                    <a:lnTo>
                      <a:pt x="0" y="48"/>
                    </a:lnTo>
                    <a:lnTo>
                      <a:pt x="0" y="46"/>
                    </a:lnTo>
                    <a:lnTo>
                      <a:pt x="0" y="44"/>
                    </a:lnTo>
                    <a:lnTo>
                      <a:pt x="0" y="42"/>
                    </a:lnTo>
                    <a:lnTo>
                      <a:pt x="2" y="42"/>
                    </a:lnTo>
                    <a:lnTo>
                      <a:pt x="3" y="42"/>
                    </a:lnTo>
                    <a:lnTo>
                      <a:pt x="2" y="42"/>
                    </a:lnTo>
                    <a:lnTo>
                      <a:pt x="2" y="40"/>
                    </a:lnTo>
                    <a:lnTo>
                      <a:pt x="3" y="40"/>
                    </a:lnTo>
                    <a:lnTo>
                      <a:pt x="3" y="39"/>
                    </a:lnTo>
                    <a:lnTo>
                      <a:pt x="3" y="37"/>
                    </a:lnTo>
                    <a:lnTo>
                      <a:pt x="3" y="35"/>
                    </a:lnTo>
                    <a:lnTo>
                      <a:pt x="5" y="35"/>
                    </a:lnTo>
                    <a:lnTo>
                      <a:pt x="3" y="35"/>
                    </a:lnTo>
                    <a:lnTo>
                      <a:pt x="3" y="33"/>
                    </a:lnTo>
                    <a:lnTo>
                      <a:pt x="5" y="33"/>
                    </a:lnTo>
                    <a:lnTo>
                      <a:pt x="5" y="31"/>
                    </a:lnTo>
                    <a:lnTo>
                      <a:pt x="5" y="29"/>
                    </a:lnTo>
                    <a:lnTo>
                      <a:pt x="7" y="29"/>
                    </a:lnTo>
                    <a:lnTo>
                      <a:pt x="5" y="29"/>
                    </a:lnTo>
                    <a:lnTo>
                      <a:pt x="7" y="31"/>
                    </a:lnTo>
                    <a:lnTo>
                      <a:pt x="9" y="31"/>
                    </a:lnTo>
                    <a:lnTo>
                      <a:pt x="11" y="31"/>
                    </a:lnTo>
                    <a:lnTo>
                      <a:pt x="13" y="33"/>
                    </a:lnTo>
                    <a:lnTo>
                      <a:pt x="13" y="35"/>
                    </a:lnTo>
                    <a:lnTo>
                      <a:pt x="15" y="35"/>
                    </a:lnTo>
                    <a:lnTo>
                      <a:pt x="15" y="33"/>
                    </a:lnTo>
                    <a:lnTo>
                      <a:pt x="17" y="33"/>
                    </a:lnTo>
                    <a:lnTo>
                      <a:pt x="17" y="35"/>
                    </a:lnTo>
                    <a:lnTo>
                      <a:pt x="17" y="33"/>
                    </a:lnTo>
                    <a:lnTo>
                      <a:pt x="19" y="33"/>
                    </a:lnTo>
                    <a:lnTo>
                      <a:pt x="19" y="31"/>
                    </a:lnTo>
                    <a:lnTo>
                      <a:pt x="21" y="31"/>
                    </a:lnTo>
                    <a:lnTo>
                      <a:pt x="21" y="29"/>
                    </a:lnTo>
                    <a:lnTo>
                      <a:pt x="21" y="27"/>
                    </a:lnTo>
                    <a:lnTo>
                      <a:pt x="23" y="27"/>
                    </a:lnTo>
                    <a:lnTo>
                      <a:pt x="25" y="27"/>
                    </a:lnTo>
                    <a:lnTo>
                      <a:pt x="27" y="27"/>
                    </a:lnTo>
                    <a:lnTo>
                      <a:pt x="27" y="25"/>
                    </a:lnTo>
                    <a:lnTo>
                      <a:pt x="29" y="25"/>
                    </a:lnTo>
                    <a:lnTo>
                      <a:pt x="31" y="25"/>
                    </a:lnTo>
                    <a:lnTo>
                      <a:pt x="31" y="23"/>
                    </a:lnTo>
                    <a:lnTo>
                      <a:pt x="32" y="23"/>
                    </a:lnTo>
                    <a:lnTo>
                      <a:pt x="32" y="21"/>
                    </a:lnTo>
                    <a:lnTo>
                      <a:pt x="32" y="19"/>
                    </a:lnTo>
                    <a:lnTo>
                      <a:pt x="34" y="17"/>
                    </a:lnTo>
                    <a:lnTo>
                      <a:pt x="34" y="15"/>
                    </a:lnTo>
                    <a:lnTo>
                      <a:pt x="34" y="13"/>
                    </a:lnTo>
                    <a:lnTo>
                      <a:pt x="36" y="13"/>
                    </a:lnTo>
                    <a:lnTo>
                      <a:pt x="40" y="13"/>
                    </a:lnTo>
                    <a:lnTo>
                      <a:pt x="42" y="11"/>
                    </a:lnTo>
                    <a:lnTo>
                      <a:pt x="42" y="10"/>
                    </a:lnTo>
                    <a:lnTo>
                      <a:pt x="44" y="10"/>
                    </a:lnTo>
                    <a:lnTo>
                      <a:pt x="46" y="11"/>
                    </a:lnTo>
                    <a:lnTo>
                      <a:pt x="48" y="11"/>
                    </a:lnTo>
                    <a:lnTo>
                      <a:pt x="50" y="11"/>
                    </a:lnTo>
                    <a:lnTo>
                      <a:pt x="52" y="11"/>
                    </a:lnTo>
                    <a:lnTo>
                      <a:pt x="54" y="11"/>
                    </a:lnTo>
                    <a:lnTo>
                      <a:pt x="54" y="13"/>
                    </a:lnTo>
                    <a:lnTo>
                      <a:pt x="56" y="13"/>
                    </a:lnTo>
                    <a:lnTo>
                      <a:pt x="58" y="13"/>
                    </a:lnTo>
                    <a:lnTo>
                      <a:pt x="60" y="13"/>
                    </a:lnTo>
                    <a:lnTo>
                      <a:pt x="60" y="15"/>
                    </a:lnTo>
                    <a:lnTo>
                      <a:pt x="61" y="15"/>
                    </a:lnTo>
                    <a:lnTo>
                      <a:pt x="63" y="15"/>
                    </a:lnTo>
                    <a:lnTo>
                      <a:pt x="63" y="13"/>
                    </a:lnTo>
                    <a:lnTo>
                      <a:pt x="63" y="15"/>
                    </a:lnTo>
                    <a:lnTo>
                      <a:pt x="65" y="15"/>
                    </a:lnTo>
                    <a:lnTo>
                      <a:pt x="65" y="13"/>
                    </a:lnTo>
                    <a:lnTo>
                      <a:pt x="67" y="13"/>
                    </a:lnTo>
                    <a:lnTo>
                      <a:pt x="67" y="11"/>
                    </a:lnTo>
                    <a:lnTo>
                      <a:pt x="69" y="11"/>
                    </a:lnTo>
                    <a:lnTo>
                      <a:pt x="69" y="13"/>
                    </a:lnTo>
                    <a:lnTo>
                      <a:pt x="69" y="11"/>
                    </a:lnTo>
                    <a:lnTo>
                      <a:pt x="69" y="13"/>
                    </a:lnTo>
                    <a:lnTo>
                      <a:pt x="71" y="13"/>
                    </a:lnTo>
                    <a:lnTo>
                      <a:pt x="71" y="15"/>
                    </a:lnTo>
                    <a:lnTo>
                      <a:pt x="71" y="13"/>
                    </a:lnTo>
                    <a:lnTo>
                      <a:pt x="73" y="13"/>
                    </a:lnTo>
                    <a:lnTo>
                      <a:pt x="73" y="11"/>
                    </a:lnTo>
                    <a:lnTo>
                      <a:pt x="73" y="10"/>
                    </a:lnTo>
                    <a:lnTo>
                      <a:pt x="75" y="10"/>
                    </a:lnTo>
                    <a:lnTo>
                      <a:pt x="77" y="10"/>
                    </a:lnTo>
                    <a:lnTo>
                      <a:pt x="79" y="10"/>
                    </a:lnTo>
                    <a:lnTo>
                      <a:pt x="81" y="10"/>
                    </a:lnTo>
                    <a:lnTo>
                      <a:pt x="79" y="10"/>
                    </a:lnTo>
                    <a:lnTo>
                      <a:pt x="81" y="10"/>
                    </a:lnTo>
                    <a:lnTo>
                      <a:pt x="81" y="8"/>
                    </a:lnTo>
                    <a:lnTo>
                      <a:pt x="79" y="8"/>
                    </a:lnTo>
                    <a:lnTo>
                      <a:pt x="79" y="6"/>
                    </a:lnTo>
                    <a:lnTo>
                      <a:pt x="81" y="6"/>
                    </a:lnTo>
                    <a:lnTo>
                      <a:pt x="79" y="6"/>
                    </a:lnTo>
                    <a:lnTo>
                      <a:pt x="81" y="6"/>
                    </a:lnTo>
                    <a:lnTo>
                      <a:pt x="81" y="4"/>
                    </a:lnTo>
                    <a:lnTo>
                      <a:pt x="83" y="4"/>
                    </a:lnTo>
                    <a:lnTo>
                      <a:pt x="83" y="2"/>
                    </a:lnTo>
                    <a:lnTo>
                      <a:pt x="83" y="0"/>
                    </a:lnTo>
                    <a:lnTo>
                      <a:pt x="85" y="0"/>
                    </a:lnTo>
                    <a:lnTo>
                      <a:pt x="87" y="0"/>
                    </a:lnTo>
                    <a:lnTo>
                      <a:pt x="87" y="2"/>
                    </a:lnTo>
                    <a:lnTo>
                      <a:pt x="89" y="2"/>
                    </a:lnTo>
                    <a:lnTo>
                      <a:pt x="89" y="4"/>
                    </a:lnTo>
                    <a:lnTo>
                      <a:pt x="89" y="6"/>
                    </a:lnTo>
                    <a:lnTo>
                      <a:pt x="90" y="6"/>
                    </a:lnTo>
                    <a:lnTo>
                      <a:pt x="90" y="8"/>
                    </a:lnTo>
                    <a:lnTo>
                      <a:pt x="90" y="10"/>
                    </a:lnTo>
                    <a:lnTo>
                      <a:pt x="90" y="11"/>
                    </a:lnTo>
                    <a:lnTo>
                      <a:pt x="90" y="13"/>
                    </a:lnTo>
                    <a:lnTo>
                      <a:pt x="90" y="15"/>
                    </a:lnTo>
                    <a:lnTo>
                      <a:pt x="90" y="17"/>
                    </a:lnTo>
                    <a:lnTo>
                      <a:pt x="90" y="19"/>
                    </a:lnTo>
                    <a:lnTo>
                      <a:pt x="92" y="19"/>
                    </a:lnTo>
                    <a:lnTo>
                      <a:pt x="94" y="17"/>
                    </a:lnTo>
                    <a:lnTo>
                      <a:pt x="96" y="17"/>
                    </a:lnTo>
                    <a:lnTo>
                      <a:pt x="96" y="15"/>
                    </a:lnTo>
                    <a:lnTo>
                      <a:pt x="98" y="15"/>
                    </a:lnTo>
                    <a:lnTo>
                      <a:pt x="100" y="15"/>
                    </a:lnTo>
                    <a:lnTo>
                      <a:pt x="100" y="13"/>
                    </a:lnTo>
                    <a:lnTo>
                      <a:pt x="102" y="13"/>
                    </a:lnTo>
                    <a:lnTo>
                      <a:pt x="102" y="11"/>
                    </a:lnTo>
                    <a:lnTo>
                      <a:pt x="104" y="11"/>
                    </a:lnTo>
                    <a:lnTo>
                      <a:pt x="106" y="11"/>
                    </a:lnTo>
                    <a:lnTo>
                      <a:pt x="108" y="11"/>
                    </a:lnTo>
                    <a:lnTo>
                      <a:pt x="108" y="13"/>
                    </a:lnTo>
                    <a:lnTo>
                      <a:pt x="110" y="13"/>
                    </a:lnTo>
                    <a:lnTo>
                      <a:pt x="112" y="11"/>
                    </a:lnTo>
                    <a:lnTo>
                      <a:pt x="114" y="11"/>
                    </a:lnTo>
                    <a:lnTo>
                      <a:pt x="116" y="11"/>
                    </a:lnTo>
                    <a:lnTo>
                      <a:pt x="118" y="11"/>
                    </a:lnTo>
                    <a:lnTo>
                      <a:pt x="118" y="13"/>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2" name="Freeform 1626"/>
              <p:cNvSpPr>
                <a:spLocks/>
              </p:cNvSpPr>
              <p:nvPr/>
            </p:nvSpPr>
            <p:spPr bwMode="gray">
              <a:xfrm>
                <a:off x="4745976" y="2267646"/>
                <a:ext cx="48320" cy="28026"/>
              </a:xfrm>
              <a:custGeom>
                <a:avLst/>
                <a:gdLst>
                  <a:gd name="T0" fmla="*/ 50 w 50"/>
                  <a:gd name="T1" fmla="*/ 6 h 29"/>
                  <a:gd name="T2" fmla="*/ 50 w 50"/>
                  <a:gd name="T3" fmla="*/ 12 h 29"/>
                  <a:gd name="T4" fmla="*/ 50 w 50"/>
                  <a:gd name="T5" fmla="*/ 18 h 29"/>
                  <a:gd name="T6" fmla="*/ 48 w 50"/>
                  <a:gd name="T7" fmla="*/ 22 h 29"/>
                  <a:gd name="T8" fmla="*/ 44 w 50"/>
                  <a:gd name="T9" fmla="*/ 27 h 29"/>
                  <a:gd name="T10" fmla="*/ 40 w 50"/>
                  <a:gd name="T11" fmla="*/ 29 h 29"/>
                  <a:gd name="T12" fmla="*/ 34 w 50"/>
                  <a:gd name="T13" fmla="*/ 29 h 29"/>
                  <a:gd name="T14" fmla="*/ 31 w 50"/>
                  <a:gd name="T15" fmla="*/ 27 h 29"/>
                  <a:gd name="T16" fmla="*/ 27 w 50"/>
                  <a:gd name="T17" fmla="*/ 27 h 29"/>
                  <a:gd name="T18" fmla="*/ 23 w 50"/>
                  <a:gd name="T19" fmla="*/ 25 h 29"/>
                  <a:gd name="T20" fmla="*/ 19 w 50"/>
                  <a:gd name="T21" fmla="*/ 23 h 29"/>
                  <a:gd name="T22" fmla="*/ 13 w 50"/>
                  <a:gd name="T23" fmla="*/ 22 h 29"/>
                  <a:gd name="T24" fmla="*/ 9 w 50"/>
                  <a:gd name="T25" fmla="*/ 22 h 29"/>
                  <a:gd name="T26" fmla="*/ 7 w 50"/>
                  <a:gd name="T27" fmla="*/ 18 h 29"/>
                  <a:gd name="T28" fmla="*/ 5 w 50"/>
                  <a:gd name="T29" fmla="*/ 18 h 29"/>
                  <a:gd name="T30" fmla="*/ 5 w 50"/>
                  <a:gd name="T31" fmla="*/ 16 h 29"/>
                  <a:gd name="T32" fmla="*/ 4 w 50"/>
                  <a:gd name="T33" fmla="*/ 16 h 29"/>
                  <a:gd name="T34" fmla="*/ 2 w 50"/>
                  <a:gd name="T35" fmla="*/ 14 h 29"/>
                  <a:gd name="T36" fmla="*/ 2 w 50"/>
                  <a:gd name="T37" fmla="*/ 12 h 29"/>
                  <a:gd name="T38" fmla="*/ 0 w 50"/>
                  <a:gd name="T39" fmla="*/ 8 h 29"/>
                  <a:gd name="T40" fmla="*/ 0 w 50"/>
                  <a:gd name="T41" fmla="*/ 8 h 29"/>
                  <a:gd name="T42" fmla="*/ 0 w 50"/>
                  <a:gd name="T43" fmla="*/ 6 h 29"/>
                  <a:gd name="T44" fmla="*/ 0 w 50"/>
                  <a:gd name="T45" fmla="*/ 6 h 29"/>
                  <a:gd name="T46" fmla="*/ 2 w 50"/>
                  <a:gd name="T47" fmla="*/ 4 h 29"/>
                  <a:gd name="T48" fmla="*/ 4 w 50"/>
                  <a:gd name="T49" fmla="*/ 0 h 29"/>
                  <a:gd name="T50" fmla="*/ 5 w 50"/>
                  <a:gd name="T51" fmla="*/ 0 h 29"/>
                  <a:gd name="T52" fmla="*/ 5 w 50"/>
                  <a:gd name="T53" fmla="*/ 0 h 29"/>
                  <a:gd name="T54" fmla="*/ 5 w 50"/>
                  <a:gd name="T55" fmla="*/ 2 h 29"/>
                  <a:gd name="T56" fmla="*/ 7 w 50"/>
                  <a:gd name="T57" fmla="*/ 4 h 29"/>
                  <a:gd name="T58" fmla="*/ 11 w 50"/>
                  <a:gd name="T59" fmla="*/ 8 h 29"/>
                  <a:gd name="T60" fmla="*/ 13 w 50"/>
                  <a:gd name="T61" fmla="*/ 10 h 29"/>
                  <a:gd name="T62" fmla="*/ 15 w 50"/>
                  <a:gd name="T63" fmla="*/ 10 h 29"/>
                  <a:gd name="T64" fmla="*/ 19 w 50"/>
                  <a:gd name="T65" fmla="*/ 10 h 29"/>
                  <a:gd name="T66" fmla="*/ 21 w 50"/>
                  <a:gd name="T67" fmla="*/ 8 h 29"/>
                  <a:gd name="T68" fmla="*/ 21 w 50"/>
                  <a:gd name="T69" fmla="*/ 8 h 29"/>
                  <a:gd name="T70" fmla="*/ 23 w 50"/>
                  <a:gd name="T71" fmla="*/ 6 h 29"/>
                  <a:gd name="T72" fmla="*/ 25 w 50"/>
                  <a:gd name="T73" fmla="*/ 6 h 29"/>
                  <a:gd name="T74" fmla="*/ 25 w 50"/>
                  <a:gd name="T75" fmla="*/ 6 h 29"/>
                  <a:gd name="T76" fmla="*/ 25 w 50"/>
                  <a:gd name="T77" fmla="*/ 6 h 29"/>
                  <a:gd name="T78" fmla="*/ 27 w 50"/>
                  <a:gd name="T79" fmla="*/ 6 h 29"/>
                  <a:gd name="T80" fmla="*/ 29 w 50"/>
                  <a:gd name="T81" fmla="*/ 6 h 29"/>
                  <a:gd name="T82" fmla="*/ 31 w 50"/>
                  <a:gd name="T83" fmla="*/ 6 h 29"/>
                  <a:gd name="T84" fmla="*/ 33 w 50"/>
                  <a:gd name="T85" fmla="*/ 6 h 29"/>
                  <a:gd name="T86" fmla="*/ 34 w 50"/>
                  <a:gd name="T87" fmla="*/ 6 h 29"/>
                  <a:gd name="T88" fmla="*/ 36 w 50"/>
                  <a:gd name="T89" fmla="*/ 4 h 29"/>
                  <a:gd name="T90" fmla="*/ 38 w 50"/>
                  <a:gd name="T91" fmla="*/ 2 h 29"/>
                  <a:gd name="T92" fmla="*/ 40 w 50"/>
                  <a:gd name="T93" fmla="*/ 4 h 29"/>
                  <a:gd name="T94" fmla="*/ 44 w 50"/>
                  <a:gd name="T95" fmla="*/ 2 h 29"/>
                  <a:gd name="T96" fmla="*/ 44 w 50"/>
                  <a:gd name="T97" fmla="*/ 2 h 29"/>
                  <a:gd name="T98" fmla="*/ 46 w 50"/>
                  <a:gd name="T99" fmla="*/ 2 h 29"/>
                  <a:gd name="T100" fmla="*/ 46 w 50"/>
                  <a:gd name="T101" fmla="*/ 2 h 29"/>
                  <a:gd name="T102" fmla="*/ 48 w 50"/>
                  <a:gd name="T103" fmla="*/ 2 h 29"/>
                  <a:gd name="T104" fmla="*/ 50 w 50"/>
                  <a:gd name="T105"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 h="29">
                    <a:moveTo>
                      <a:pt x="50" y="2"/>
                    </a:moveTo>
                    <a:lnTo>
                      <a:pt x="50" y="4"/>
                    </a:lnTo>
                    <a:lnTo>
                      <a:pt x="50" y="4"/>
                    </a:lnTo>
                    <a:lnTo>
                      <a:pt x="50" y="4"/>
                    </a:lnTo>
                    <a:lnTo>
                      <a:pt x="50" y="6"/>
                    </a:lnTo>
                    <a:lnTo>
                      <a:pt x="50" y="6"/>
                    </a:lnTo>
                    <a:lnTo>
                      <a:pt x="50" y="8"/>
                    </a:lnTo>
                    <a:lnTo>
                      <a:pt x="50" y="8"/>
                    </a:lnTo>
                    <a:lnTo>
                      <a:pt x="50" y="10"/>
                    </a:lnTo>
                    <a:lnTo>
                      <a:pt x="50" y="10"/>
                    </a:lnTo>
                    <a:lnTo>
                      <a:pt x="50" y="12"/>
                    </a:lnTo>
                    <a:lnTo>
                      <a:pt x="50" y="12"/>
                    </a:lnTo>
                    <a:lnTo>
                      <a:pt x="50" y="14"/>
                    </a:lnTo>
                    <a:lnTo>
                      <a:pt x="50" y="14"/>
                    </a:lnTo>
                    <a:lnTo>
                      <a:pt x="50" y="16"/>
                    </a:lnTo>
                    <a:lnTo>
                      <a:pt x="50" y="16"/>
                    </a:lnTo>
                    <a:lnTo>
                      <a:pt x="50" y="16"/>
                    </a:lnTo>
                    <a:lnTo>
                      <a:pt x="50" y="18"/>
                    </a:lnTo>
                    <a:lnTo>
                      <a:pt x="50" y="18"/>
                    </a:lnTo>
                    <a:lnTo>
                      <a:pt x="50" y="20"/>
                    </a:lnTo>
                    <a:lnTo>
                      <a:pt x="50" y="20"/>
                    </a:lnTo>
                    <a:lnTo>
                      <a:pt x="48" y="20"/>
                    </a:lnTo>
                    <a:lnTo>
                      <a:pt x="48" y="22"/>
                    </a:lnTo>
                    <a:lnTo>
                      <a:pt x="48" y="22"/>
                    </a:lnTo>
                    <a:lnTo>
                      <a:pt x="48" y="23"/>
                    </a:lnTo>
                    <a:lnTo>
                      <a:pt x="46" y="23"/>
                    </a:lnTo>
                    <a:lnTo>
                      <a:pt x="46" y="23"/>
                    </a:lnTo>
                    <a:lnTo>
                      <a:pt x="46" y="25"/>
                    </a:lnTo>
                    <a:lnTo>
                      <a:pt x="46" y="25"/>
                    </a:lnTo>
                    <a:lnTo>
                      <a:pt x="44" y="27"/>
                    </a:lnTo>
                    <a:lnTo>
                      <a:pt x="44" y="27"/>
                    </a:lnTo>
                    <a:lnTo>
                      <a:pt x="44" y="27"/>
                    </a:lnTo>
                    <a:lnTo>
                      <a:pt x="44" y="29"/>
                    </a:lnTo>
                    <a:lnTo>
                      <a:pt x="42" y="29"/>
                    </a:lnTo>
                    <a:lnTo>
                      <a:pt x="42" y="29"/>
                    </a:lnTo>
                    <a:lnTo>
                      <a:pt x="40" y="29"/>
                    </a:lnTo>
                    <a:lnTo>
                      <a:pt x="38" y="29"/>
                    </a:lnTo>
                    <a:lnTo>
                      <a:pt x="38" y="29"/>
                    </a:lnTo>
                    <a:lnTo>
                      <a:pt x="36" y="29"/>
                    </a:lnTo>
                    <a:lnTo>
                      <a:pt x="34" y="29"/>
                    </a:lnTo>
                    <a:lnTo>
                      <a:pt x="34" y="29"/>
                    </a:lnTo>
                    <a:lnTo>
                      <a:pt x="34" y="29"/>
                    </a:lnTo>
                    <a:lnTo>
                      <a:pt x="34" y="29"/>
                    </a:lnTo>
                    <a:lnTo>
                      <a:pt x="33" y="29"/>
                    </a:lnTo>
                    <a:lnTo>
                      <a:pt x="33" y="29"/>
                    </a:lnTo>
                    <a:lnTo>
                      <a:pt x="33" y="29"/>
                    </a:lnTo>
                    <a:lnTo>
                      <a:pt x="31" y="27"/>
                    </a:lnTo>
                    <a:lnTo>
                      <a:pt x="31" y="27"/>
                    </a:lnTo>
                    <a:lnTo>
                      <a:pt x="29" y="27"/>
                    </a:lnTo>
                    <a:lnTo>
                      <a:pt x="29" y="27"/>
                    </a:lnTo>
                    <a:lnTo>
                      <a:pt x="29" y="27"/>
                    </a:lnTo>
                    <a:lnTo>
                      <a:pt x="27" y="27"/>
                    </a:lnTo>
                    <a:lnTo>
                      <a:pt x="27" y="27"/>
                    </a:lnTo>
                    <a:lnTo>
                      <a:pt x="27" y="27"/>
                    </a:lnTo>
                    <a:lnTo>
                      <a:pt x="25" y="25"/>
                    </a:lnTo>
                    <a:lnTo>
                      <a:pt x="25" y="25"/>
                    </a:lnTo>
                    <a:lnTo>
                      <a:pt x="25" y="25"/>
                    </a:lnTo>
                    <a:lnTo>
                      <a:pt x="23" y="25"/>
                    </a:lnTo>
                    <a:lnTo>
                      <a:pt x="23" y="25"/>
                    </a:lnTo>
                    <a:lnTo>
                      <a:pt x="23" y="25"/>
                    </a:lnTo>
                    <a:lnTo>
                      <a:pt x="21" y="25"/>
                    </a:lnTo>
                    <a:lnTo>
                      <a:pt x="21" y="25"/>
                    </a:lnTo>
                    <a:lnTo>
                      <a:pt x="21" y="25"/>
                    </a:lnTo>
                    <a:lnTo>
                      <a:pt x="19" y="23"/>
                    </a:lnTo>
                    <a:lnTo>
                      <a:pt x="19" y="23"/>
                    </a:lnTo>
                    <a:lnTo>
                      <a:pt x="19" y="23"/>
                    </a:lnTo>
                    <a:lnTo>
                      <a:pt x="17" y="23"/>
                    </a:lnTo>
                    <a:lnTo>
                      <a:pt x="17" y="23"/>
                    </a:lnTo>
                    <a:lnTo>
                      <a:pt x="15" y="23"/>
                    </a:lnTo>
                    <a:lnTo>
                      <a:pt x="15" y="23"/>
                    </a:lnTo>
                    <a:lnTo>
                      <a:pt x="15" y="23"/>
                    </a:lnTo>
                    <a:lnTo>
                      <a:pt x="13" y="22"/>
                    </a:lnTo>
                    <a:lnTo>
                      <a:pt x="13" y="22"/>
                    </a:lnTo>
                    <a:lnTo>
                      <a:pt x="13" y="22"/>
                    </a:lnTo>
                    <a:lnTo>
                      <a:pt x="11" y="22"/>
                    </a:lnTo>
                    <a:lnTo>
                      <a:pt x="11" y="22"/>
                    </a:lnTo>
                    <a:lnTo>
                      <a:pt x="9" y="22"/>
                    </a:lnTo>
                    <a:lnTo>
                      <a:pt x="9" y="22"/>
                    </a:lnTo>
                    <a:lnTo>
                      <a:pt x="9" y="20"/>
                    </a:lnTo>
                    <a:lnTo>
                      <a:pt x="7" y="20"/>
                    </a:lnTo>
                    <a:lnTo>
                      <a:pt x="7" y="20"/>
                    </a:lnTo>
                    <a:lnTo>
                      <a:pt x="7" y="18"/>
                    </a:lnTo>
                    <a:lnTo>
                      <a:pt x="7" y="18"/>
                    </a:lnTo>
                    <a:lnTo>
                      <a:pt x="7" y="18"/>
                    </a:lnTo>
                    <a:lnTo>
                      <a:pt x="7" y="18"/>
                    </a:lnTo>
                    <a:lnTo>
                      <a:pt x="5" y="18"/>
                    </a:lnTo>
                    <a:lnTo>
                      <a:pt x="5" y="18"/>
                    </a:lnTo>
                    <a:lnTo>
                      <a:pt x="5" y="18"/>
                    </a:lnTo>
                    <a:lnTo>
                      <a:pt x="5" y="18"/>
                    </a:lnTo>
                    <a:lnTo>
                      <a:pt x="5" y="18"/>
                    </a:lnTo>
                    <a:lnTo>
                      <a:pt x="5" y="18"/>
                    </a:lnTo>
                    <a:lnTo>
                      <a:pt x="5" y="18"/>
                    </a:lnTo>
                    <a:lnTo>
                      <a:pt x="5" y="16"/>
                    </a:lnTo>
                    <a:lnTo>
                      <a:pt x="5" y="16"/>
                    </a:lnTo>
                    <a:lnTo>
                      <a:pt x="5" y="16"/>
                    </a:lnTo>
                    <a:lnTo>
                      <a:pt x="5" y="16"/>
                    </a:lnTo>
                    <a:lnTo>
                      <a:pt x="5" y="16"/>
                    </a:lnTo>
                    <a:lnTo>
                      <a:pt x="4" y="16"/>
                    </a:lnTo>
                    <a:lnTo>
                      <a:pt x="4" y="16"/>
                    </a:lnTo>
                    <a:lnTo>
                      <a:pt x="4" y="16"/>
                    </a:lnTo>
                    <a:lnTo>
                      <a:pt x="4" y="16"/>
                    </a:lnTo>
                    <a:lnTo>
                      <a:pt x="4" y="16"/>
                    </a:lnTo>
                    <a:lnTo>
                      <a:pt x="4" y="16"/>
                    </a:lnTo>
                    <a:lnTo>
                      <a:pt x="4" y="14"/>
                    </a:lnTo>
                    <a:lnTo>
                      <a:pt x="4" y="14"/>
                    </a:lnTo>
                    <a:lnTo>
                      <a:pt x="4" y="14"/>
                    </a:lnTo>
                    <a:lnTo>
                      <a:pt x="4" y="14"/>
                    </a:lnTo>
                    <a:lnTo>
                      <a:pt x="2" y="14"/>
                    </a:lnTo>
                    <a:lnTo>
                      <a:pt x="2" y="14"/>
                    </a:lnTo>
                    <a:lnTo>
                      <a:pt x="2" y="12"/>
                    </a:lnTo>
                    <a:lnTo>
                      <a:pt x="2" y="12"/>
                    </a:lnTo>
                    <a:lnTo>
                      <a:pt x="2" y="12"/>
                    </a:lnTo>
                    <a:lnTo>
                      <a:pt x="2" y="12"/>
                    </a:lnTo>
                    <a:lnTo>
                      <a:pt x="2" y="12"/>
                    </a:lnTo>
                    <a:lnTo>
                      <a:pt x="2" y="12"/>
                    </a:lnTo>
                    <a:lnTo>
                      <a:pt x="0" y="12"/>
                    </a:lnTo>
                    <a:lnTo>
                      <a:pt x="0" y="10"/>
                    </a:lnTo>
                    <a:lnTo>
                      <a:pt x="0" y="10"/>
                    </a:lnTo>
                    <a:lnTo>
                      <a:pt x="0" y="10"/>
                    </a:lnTo>
                    <a:lnTo>
                      <a:pt x="0" y="8"/>
                    </a:lnTo>
                    <a:lnTo>
                      <a:pt x="0" y="8"/>
                    </a:lnTo>
                    <a:lnTo>
                      <a:pt x="0" y="8"/>
                    </a:lnTo>
                    <a:lnTo>
                      <a:pt x="0" y="8"/>
                    </a:lnTo>
                    <a:lnTo>
                      <a:pt x="0" y="8"/>
                    </a:lnTo>
                    <a:lnTo>
                      <a:pt x="0" y="8"/>
                    </a:lnTo>
                    <a:lnTo>
                      <a:pt x="0" y="8"/>
                    </a:lnTo>
                    <a:lnTo>
                      <a:pt x="0" y="8"/>
                    </a:lnTo>
                    <a:lnTo>
                      <a:pt x="0" y="8"/>
                    </a:lnTo>
                    <a:lnTo>
                      <a:pt x="0" y="8"/>
                    </a:lnTo>
                    <a:lnTo>
                      <a:pt x="0" y="6"/>
                    </a:lnTo>
                    <a:lnTo>
                      <a:pt x="0" y="6"/>
                    </a:lnTo>
                    <a:lnTo>
                      <a:pt x="0" y="6"/>
                    </a:lnTo>
                    <a:lnTo>
                      <a:pt x="0" y="6"/>
                    </a:lnTo>
                    <a:lnTo>
                      <a:pt x="0" y="6"/>
                    </a:lnTo>
                    <a:lnTo>
                      <a:pt x="0" y="6"/>
                    </a:lnTo>
                    <a:lnTo>
                      <a:pt x="0" y="6"/>
                    </a:lnTo>
                    <a:lnTo>
                      <a:pt x="0" y="6"/>
                    </a:lnTo>
                    <a:lnTo>
                      <a:pt x="0" y="6"/>
                    </a:lnTo>
                    <a:lnTo>
                      <a:pt x="0" y="6"/>
                    </a:lnTo>
                    <a:lnTo>
                      <a:pt x="2" y="6"/>
                    </a:lnTo>
                    <a:lnTo>
                      <a:pt x="2" y="4"/>
                    </a:lnTo>
                    <a:lnTo>
                      <a:pt x="2" y="4"/>
                    </a:lnTo>
                    <a:lnTo>
                      <a:pt x="2" y="4"/>
                    </a:lnTo>
                    <a:lnTo>
                      <a:pt x="2" y="4"/>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2"/>
                    </a:lnTo>
                    <a:lnTo>
                      <a:pt x="5" y="2"/>
                    </a:lnTo>
                    <a:lnTo>
                      <a:pt x="5" y="2"/>
                    </a:lnTo>
                    <a:lnTo>
                      <a:pt x="5" y="0"/>
                    </a:lnTo>
                    <a:lnTo>
                      <a:pt x="5" y="0"/>
                    </a:lnTo>
                    <a:lnTo>
                      <a:pt x="5" y="2"/>
                    </a:lnTo>
                    <a:lnTo>
                      <a:pt x="5" y="2"/>
                    </a:lnTo>
                    <a:lnTo>
                      <a:pt x="5" y="2"/>
                    </a:lnTo>
                    <a:lnTo>
                      <a:pt x="5" y="2"/>
                    </a:lnTo>
                    <a:lnTo>
                      <a:pt x="5" y="2"/>
                    </a:lnTo>
                    <a:lnTo>
                      <a:pt x="5" y="2"/>
                    </a:lnTo>
                    <a:lnTo>
                      <a:pt x="5" y="2"/>
                    </a:lnTo>
                    <a:lnTo>
                      <a:pt x="7" y="2"/>
                    </a:lnTo>
                    <a:lnTo>
                      <a:pt x="7" y="2"/>
                    </a:lnTo>
                    <a:lnTo>
                      <a:pt x="7" y="2"/>
                    </a:lnTo>
                    <a:lnTo>
                      <a:pt x="7" y="4"/>
                    </a:lnTo>
                    <a:lnTo>
                      <a:pt x="7" y="4"/>
                    </a:lnTo>
                    <a:lnTo>
                      <a:pt x="7" y="4"/>
                    </a:lnTo>
                    <a:lnTo>
                      <a:pt x="7" y="4"/>
                    </a:lnTo>
                    <a:lnTo>
                      <a:pt x="7" y="6"/>
                    </a:lnTo>
                    <a:lnTo>
                      <a:pt x="9" y="6"/>
                    </a:lnTo>
                    <a:lnTo>
                      <a:pt x="9" y="6"/>
                    </a:lnTo>
                    <a:lnTo>
                      <a:pt x="11" y="8"/>
                    </a:lnTo>
                    <a:lnTo>
                      <a:pt x="11" y="8"/>
                    </a:lnTo>
                    <a:lnTo>
                      <a:pt x="11" y="8"/>
                    </a:lnTo>
                    <a:lnTo>
                      <a:pt x="13" y="8"/>
                    </a:lnTo>
                    <a:lnTo>
                      <a:pt x="13" y="10"/>
                    </a:lnTo>
                    <a:lnTo>
                      <a:pt x="13" y="10"/>
                    </a:lnTo>
                    <a:lnTo>
                      <a:pt x="13" y="10"/>
                    </a:lnTo>
                    <a:lnTo>
                      <a:pt x="13" y="10"/>
                    </a:lnTo>
                    <a:lnTo>
                      <a:pt x="15" y="10"/>
                    </a:lnTo>
                    <a:lnTo>
                      <a:pt x="15" y="10"/>
                    </a:lnTo>
                    <a:lnTo>
                      <a:pt x="15" y="10"/>
                    </a:lnTo>
                    <a:lnTo>
                      <a:pt x="15" y="10"/>
                    </a:lnTo>
                    <a:lnTo>
                      <a:pt x="15" y="10"/>
                    </a:lnTo>
                    <a:lnTo>
                      <a:pt x="17" y="10"/>
                    </a:lnTo>
                    <a:lnTo>
                      <a:pt x="17" y="10"/>
                    </a:lnTo>
                    <a:lnTo>
                      <a:pt x="17" y="10"/>
                    </a:lnTo>
                    <a:lnTo>
                      <a:pt x="17" y="10"/>
                    </a:lnTo>
                    <a:lnTo>
                      <a:pt x="17" y="10"/>
                    </a:lnTo>
                    <a:lnTo>
                      <a:pt x="19" y="10"/>
                    </a:lnTo>
                    <a:lnTo>
                      <a:pt x="19" y="8"/>
                    </a:lnTo>
                    <a:lnTo>
                      <a:pt x="19" y="8"/>
                    </a:lnTo>
                    <a:lnTo>
                      <a:pt x="19" y="8"/>
                    </a:lnTo>
                    <a:lnTo>
                      <a:pt x="19" y="8"/>
                    </a:lnTo>
                    <a:lnTo>
                      <a:pt x="19" y="8"/>
                    </a:lnTo>
                    <a:lnTo>
                      <a:pt x="21" y="8"/>
                    </a:lnTo>
                    <a:lnTo>
                      <a:pt x="21" y="8"/>
                    </a:lnTo>
                    <a:lnTo>
                      <a:pt x="21" y="8"/>
                    </a:lnTo>
                    <a:lnTo>
                      <a:pt x="21" y="8"/>
                    </a:lnTo>
                    <a:lnTo>
                      <a:pt x="21" y="8"/>
                    </a:lnTo>
                    <a:lnTo>
                      <a:pt x="21" y="8"/>
                    </a:lnTo>
                    <a:lnTo>
                      <a:pt x="21" y="8"/>
                    </a:lnTo>
                    <a:lnTo>
                      <a:pt x="23" y="8"/>
                    </a:lnTo>
                    <a:lnTo>
                      <a:pt x="23" y="6"/>
                    </a:lnTo>
                    <a:lnTo>
                      <a:pt x="23" y="6"/>
                    </a:lnTo>
                    <a:lnTo>
                      <a:pt x="23" y="6"/>
                    </a:lnTo>
                    <a:lnTo>
                      <a:pt x="23" y="6"/>
                    </a:lnTo>
                    <a:lnTo>
                      <a:pt x="23" y="6"/>
                    </a:lnTo>
                    <a:lnTo>
                      <a:pt x="23" y="6"/>
                    </a:lnTo>
                    <a:lnTo>
                      <a:pt x="25" y="6"/>
                    </a:lnTo>
                    <a:lnTo>
                      <a:pt x="25" y="6"/>
                    </a:lnTo>
                    <a:lnTo>
                      <a:pt x="25" y="6"/>
                    </a:lnTo>
                    <a:lnTo>
                      <a:pt x="25" y="6"/>
                    </a:lnTo>
                    <a:lnTo>
                      <a:pt x="25" y="6"/>
                    </a:lnTo>
                    <a:lnTo>
                      <a:pt x="25" y="6"/>
                    </a:lnTo>
                    <a:lnTo>
                      <a:pt x="25" y="6"/>
                    </a:lnTo>
                    <a:lnTo>
                      <a:pt x="25" y="6"/>
                    </a:lnTo>
                    <a:lnTo>
                      <a:pt x="25" y="6"/>
                    </a:lnTo>
                    <a:lnTo>
                      <a:pt x="25" y="6"/>
                    </a:lnTo>
                    <a:lnTo>
                      <a:pt x="25" y="6"/>
                    </a:lnTo>
                    <a:lnTo>
                      <a:pt x="25" y="6"/>
                    </a:lnTo>
                    <a:lnTo>
                      <a:pt x="25" y="6"/>
                    </a:lnTo>
                    <a:lnTo>
                      <a:pt x="25" y="6"/>
                    </a:lnTo>
                    <a:lnTo>
                      <a:pt x="25" y="6"/>
                    </a:lnTo>
                    <a:lnTo>
                      <a:pt x="25" y="6"/>
                    </a:lnTo>
                    <a:lnTo>
                      <a:pt x="25" y="6"/>
                    </a:lnTo>
                    <a:lnTo>
                      <a:pt x="25" y="6"/>
                    </a:lnTo>
                    <a:lnTo>
                      <a:pt x="27" y="6"/>
                    </a:lnTo>
                    <a:lnTo>
                      <a:pt x="27" y="6"/>
                    </a:lnTo>
                    <a:lnTo>
                      <a:pt x="27" y="6"/>
                    </a:lnTo>
                    <a:lnTo>
                      <a:pt x="27" y="6"/>
                    </a:lnTo>
                    <a:lnTo>
                      <a:pt x="27" y="6"/>
                    </a:lnTo>
                    <a:lnTo>
                      <a:pt x="29" y="6"/>
                    </a:lnTo>
                    <a:lnTo>
                      <a:pt x="29" y="6"/>
                    </a:lnTo>
                    <a:lnTo>
                      <a:pt x="29" y="6"/>
                    </a:lnTo>
                    <a:lnTo>
                      <a:pt x="29" y="6"/>
                    </a:lnTo>
                    <a:lnTo>
                      <a:pt x="29" y="6"/>
                    </a:lnTo>
                    <a:lnTo>
                      <a:pt x="29" y="6"/>
                    </a:lnTo>
                    <a:lnTo>
                      <a:pt x="31" y="6"/>
                    </a:lnTo>
                    <a:lnTo>
                      <a:pt x="31" y="6"/>
                    </a:lnTo>
                    <a:lnTo>
                      <a:pt x="31" y="6"/>
                    </a:lnTo>
                    <a:lnTo>
                      <a:pt x="31" y="6"/>
                    </a:lnTo>
                    <a:lnTo>
                      <a:pt x="31" y="6"/>
                    </a:lnTo>
                    <a:lnTo>
                      <a:pt x="31" y="6"/>
                    </a:lnTo>
                    <a:lnTo>
                      <a:pt x="31" y="6"/>
                    </a:lnTo>
                    <a:lnTo>
                      <a:pt x="31" y="6"/>
                    </a:lnTo>
                    <a:lnTo>
                      <a:pt x="33" y="6"/>
                    </a:lnTo>
                    <a:lnTo>
                      <a:pt x="33" y="6"/>
                    </a:lnTo>
                    <a:lnTo>
                      <a:pt x="33" y="6"/>
                    </a:lnTo>
                    <a:lnTo>
                      <a:pt x="33" y="6"/>
                    </a:lnTo>
                    <a:lnTo>
                      <a:pt x="33" y="6"/>
                    </a:lnTo>
                    <a:lnTo>
                      <a:pt x="33" y="6"/>
                    </a:lnTo>
                    <a:lnTo>
                      <a:pt x="34" y="6"/>
                    </a:lnTo>
                    <a:lnTo>
                      <a:pt x="34" y="6"/>
                    </a:lnTo>
                    <a:lnTo>
                      <a:pt x="34" y="6"/>
                    </a:lnTo>
                    <a:lnTo>
                      <a:pt x="34" y="6"/>
                    </a:lnTo>
                    <a:lnTo>
                      <a:pt x="34" y="6"/>
                    </a:lnTo>
                    <a:lnTo>
                      <a:pt x="34" y="6"/>
                    </a:lnTo>
                    <a:lnTo>
                      <a:pt x="34" y="6"/>
                    </a:lnTo>
                    <a:lnTo>
                      <a:pt x="34" y="4"/>
                    </a:lnTo>
                    <a:lnTo>
                      <a:pt x="36" y="4"/>
                    </a:lnTo>
                    <a:lnTo>
                      <a:pt x="36" y="4"/>
                    </a:lnTo>
                    <a:lnTo>
                      <a:pt x="36" y="4"/>
                    </a:lnTo>
                    <a:lnTo>
                      <a:pt x="36" y="4"/>
                    </a:lnTo>
                    <a:lnTo>
                      <a:pt x="36" y="4"/>
                    </a:lnTo>
                    <a:lnTo>
                      <a:pt x="36" y="4"/>
                    </a:lnTo>
                    <a:lnTo>
                      <a:pt x="36" y="4"/>
                    </a:lnTo>
                    <a:lnTo>
                      <a:pt x="38" y="2"/>
                    </a:lnTo>
                    <a:lnTo>
                      <a:pt x="38" y="2"/>
                    </a:lnTo>
                    <a:lnTo>
                      <a:pt x="38" y="2"/>
                    </a:lnTo>
                    <a:lnTo>
                      <a:pt x="38" y="2"/>
                    </a:lnTo>
                    <a:lnTo>
                      <a:pt x="38" y="2"/>
                    </a:lnTo>
                    <a:lnTo>
                      <a:pt x="38" y="2"/>
                    </a:lnTo>
                    <a:lnTo>
                      <a:pt x="40" y="4"/>
                    </a:lnTo>
                    <a:lnTo>
                      <a:pt x="40" y="4"/>
                    </a:lnTo>
                    <a:lnTo>
                      <a:pt x="40" y="4"/>
                    </a:lnTo>
                    <a:lnTo>
                      <a:pt x="42" y="4"/>
                    </a:lnTo>
                    <a:lnTo>
                      <a:pt x="42" y="4"/>
                    </a:lnTo>
                    <a:lnTo>
                      <a:pt x="44" y="4"/>
                    </a:lnTo>
                    <a:lnTo>
                      <a:pt x="44" y="2"/>
                    </a:lnTo>
                    <a:lnTo>
                      <a:pt x="44" y="2"/>
                    </a:lnTo>
                    <a:lnTo>
                      <a:pt x="44" y="2"/>
                    </a:lnTo>
                    <a:lnTo>
                      <a:pt x="44" y="2"/>
                    </a:lnTo>
                    <a:lnTo>
                      <a:pt x="44" y="2"/>
                    </a:lnTo>
                    <a:lnTo>
                      <a:pt x="44" y="2"/>
                    </a:lnTo>
                    <a:lnTo>
                      <a:pt x="44" y="2"/>
                    </a:lnTo>
                    <a:lnTo>
                      <a:pt x="46" y="2"/>
                    </a:lnTo>
                    <a:lnTo>
                      <a:pt x="46" y="2"/>
                    </a:lnTo>
                    <a:lnTo>
                      <a:pt x="46" y="2"/>
                    </a:lnTo>
                    <a:lnTo>
                      <a:pt x="46" y="2"/>
                    </a:lnTo>
                    <a:lnTo>
                      <a:pt x="46" y="2"/>
                    </a:lnTo>
                    <a:lnTo>
                      <a:pt x="46" y="2"/>
                    </a:lnTo>
                    <a:lnTo>
                      <a:pt x="46" y="2"/>
                    </a:lnTo>
                    <a:lnTo>
                      <a:pt x="46" y="2"/>
                    </a:lnTo>
                    <a:lnTo>
                      <a:pt x="46" y="2"/>
                    </a:lnTo>
                    <a:lnTo>
                      <a:pt x="46" y="2"/>
                    </a:lnTo>
                    <a:lnTo>
                      <a:pt x="46" y="2"/>
                    </a:lnTo>
                    <a:lnTo>
                      <a:pt x="46" y="2"/>
                    </a:lnTo>
                    <a:lnTo>
                      <a:pt x="46" y="2"/>
                    </a:lnTo>
                    <a:lnTo>
                      <a:pt x="48" y="2"/>
                    </a:lnTo>
                    <a:lnTo>
                      <a:pt x="48" y="2"/>
                    </a:lnTo>
                    <a:lnTo>
                      <a:pt x="48" y="2"/>
                    </a:lnTo>
                    <a:lnTo>
                      <a:pt x="48" y="2"/>
                    </a:lnTo>
                    <a:lnTo>
                      <a:pt x="48" y="2"/>
                    </a:lnTo>
                    <a:lnTo>
                      <a:pt x="48" y="2"/>
                    </a:lnTo>
                    <a:lnTo>
                      <a:pt x="50" y="2"/>
                    </a:lnTo>
                    <a:lnTo>
                      <a:pt x="50" y="2"/>
                    </a:lnTo>
                    <a:lnTo>
                      <a:pt x="50" y="2"/>
                    </a:lnTo>
                    <a:lnTo>
                      <a:pt x="50" y="2"/>
                    </a:lnTo>
                    <a:lnTo>
                      <a:pt x="50" y="2"/>
                    </a:lnTo>
                    <a:lnTo>
                      <a:pt x="50" y="2"/>
                    </a:lnTo>
                    <a:lnTo>
                      <a:pt x="5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3" name="Freeform 1627"/>
              <p:cNvSpPr>
                <a:spLocks/>
              </p:cNvSpPr>
              <p:nvPr/>
            </p:nvSpPr>
            <p:spPr bwMode="gray">
              <a:xfrm>
                <a:off x="4730513" y="2263781"/>
                <a:ext cx="84077" cy="110170"/>
              </a:xfrm>
              <a:custGeom>
                <a:avLst/>
                <a:gdLst>
                  <a:gd name="T0" fmla="*/ 4 w 87"/>
                  <a:gd name="T1" fmla="*/ 111 h 114"/>
                  <a:gd name="T2" fmla="*/ 0 w 87"/>
                  <a:gd name="T3" fmla="*/ 105 h 114"/>
                  <a:gd name="T4" fmla="*/ 0 w 87"/>
                  <a:gd name="T5" fmla="*/ 97 h 114"/>
                  <a:gd name="T6" fmla="*/ 0 w 87"/>
                  <a:gd name="T7" fmla="*/ 89 h 114"/>
                  <a:gd name="T8" fmla="*/ 0 w 87"/>
                  <a:gd name="T9" fmla="*/ 82 h 114"/>
                  <a:gd name="T10" fmla="*/ 2 w 87"/>
                  <a:gd name="T11" fmla="*/ 76 h 114"/>
                  <a:gd name="T12" fmla="*/ 6 w 87"/>
                  <a:gd name="T13" fmla="*/ 72 h 114"/>
                  <a:gd name="T14" fmla="*/ 10 w 87"/>
                  <a:gd name="T15" fmla="*/ 66 h 114"/>
                  <a:gd name="T16" fmla="*/ 16 w 87"/>
                  <a:gd name="T17" fmla="*/ 64 h 114"/>
                  <a:gd name="T18" fmla="*/ 20 w 87"/>
                  <a:gd name="T19" fmla="*/ 60 h 114"/>
                  <a:gd name="T20" fmla="*/ 25 w 87"/>
                  <a:gd name="T21" fmla="*/ 58 h 114"/>
                  <a:gd name="T22" fmla="*/ 33 w 87"/>
                  <a:gd name="T23" fmla="*/ 58 h 114"/>
                  <a:gd name="T24" fmla="*/ 37 w 87"/>
                  <a:gd name="T25" fmla="*/ 55 h 114"/>
                  <a:gd name="T26" fmla="*/ 41 w 87"/>
                  <a:gd name="T27" fmla="*/ 51 h 114"/>
                  <a:gd name="T28" fmla="*/ 45 w 87"/>
                  <a:gd name="T29" fmla="*/ 47 h 114"/>
                  <a:gd name="T30" fmla="*/ 49 w 87"/>
                  <a:gd name="T31" fmla="*/ 43 h 114"/>
                  <a:gd name="T32" fmla="*/ 52 w 87"/>
                  <a:gd name="T33" fmla="*/ 39 h 114"/>
                  <a:gd name="T34" fmla="*/ 56 w 87"/>
                  <a:gd name="T35" fmla="*/ 35 h 114"/>
                  <a:gd name="T36" fmla="*/ 60 w 87"/>
                  <a:gd name="T37" fmla="*/ 31 h 114"/>
                  <a:gd name="T38" fmla="*/ 64 w 87"/>
                  <a:gd name="T39" fmla="*/ 26 h 114"/>
                  <a:gd name="T40" fmla="*/ 66 w 87"/>
                  <a:gd name="T41" fmla="*/ 20 h 114"/>
                  <a:gd name="T42" fmla="*/ 66 w 87"/>
                  <a:gd name="T43" fmla="*/ 12 h 114"/>
                  <a:gd name="T44" fmla="*/ 68 w 87"/>
                  <a:gd name="T45" fmla="*/ 6 h 114"/>
                  <a:gd name="T46" fmla="*/ 74 w 87"/>
                  <a:gd name="T47" fmla="*/ 4 h 114"/>
                  <a:gd name="T48" fmla="*/ 79 w 87"/>
                  <a:gd name="T49" fmla="*/ 2 h 114"/>
                  <a:gd name="T50" fmla="*/ 85 w 87"/>
                  <a:gd name="T51" fmla="*/ 0 h 114"/>
                  <a:gd name="T52" fmla="*/ 85 w 87"/>
                  <a:gd name="T53" fmla="*/ 6 h 114"/>
                  <a:gd name="T54" fmla="*/ 83 w 87"/>
                  <a:gd name="T55" fmla="*/ 12 h 114"/>
                  <a:gd name="T56" fmla="*/ 87 w 87"/>
                  <a:gd name="T57" fmla="*/ 12 h 114"/>
                  <a:gd name="T58" fmla="*/ 83 w 87"/>
                  <a:gd name="T59" fmla="*/ 16 h 114"/>
                  <a:gd name="T60" fmla="*/ 83 w 87"/>
                  <a:gd name="T61" fmla="*/ 22 h 114"/>
                  <a:gd name="T62" fmla="*/ 79 w 87"/>
                  <a:gd name="T63" fmla="*/ 26 h 114"/>
                  <a:gd name="T64" fmla="*/ 78 w 87"/>
                  <a:gd name="T65" fmla="*/ 31 h 114"/>
                  <a:gd name="T66" fmla="*/ 74 w 87"/>
                  <a:gd name="T67" fmla="*/ 35 h 114"/>
                  <a:gd name="T68" fmla="*/ 70 w 87"/>
                  <a:gd name="T69" fmla="*/ 43 h 114"/>
                  <a:gd name="T70" fmla="*/ 68 w 87"/>
                  <a:gd name="T71" fmla="*/ 51 h 114"/>
                  <a:gd name="T72" fmla="*/ 62 w 87"/>
                  <a:gd name="T73" fmla="*/ 56 h 114"/>
                  <a:gd name="T74" fmla="*/ 58 w 87"/>
                  <a:gd name="T75" fmla="*/ 62 h 114"/>
                  <a:gd name="T76" fmla="*/ 52 w 87"/>
                  <a:gd name="T77" fmla="*/ 70 h 114"/>
                  <a:gd name="T78" fmla="*/ 45 w 87"/>
                  <a:gd name="T79" fmla="*/ 76 h 114"/>
                  <a:gd name="T80" fmla="*/ 41 w 87"/>
                  <a:gd name="T81" fmla="*/ 82 h 114"/>
                  <a:gd name="T82" fmla="*/ 33 w 87"/>
                  <a:gd name="T83" fmla="*/ 85 h 114"/>
                  <a:gd name="T84" fmla="*/ 27 w 87"/>
                  <a:gd name="T85" fmla="*/ 89 h 114"/>
                  <a:gd name="T86" fmla="*/ 23 w 87"/>
                  <a:gd name="T87" fmla="*/ 93 h 114"/>
                  <a:gd name="T88" fmla="*/ 16 w 87"/>
                  <a:gd name="T89" fmla="*/ 101 h 114"/>
                  <a:gd name="T90" fmla="*/ 12 w 87"/>
                  <a:gd name="T91" fmla="*/ 107 h 114"/>
                  <a:gd name="T92" fmla="*/ 10 w 87"/>
                  <a:gd name="T93" fmla="*/ 109 h 114"/>
                  <a:gd name="T94" fmla="*/ 8 w 87"/>
                  <a:gd name="T95"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7" h="114">
                    <a:moveTo>
                      <a:pt x="6" y="114"/>
                    </a:moveTo>
                    <a:lnTo>
                      <a:pt x="6" y="113"/>
                    </a:lnTo>
                    <a:lnTo>
                      <a:pt x="4" y="113"/>
                    </a:lnTo>
                    <a:lnTo>
                      <a:pt x="4" y="111"/>
                    </a:lnTo>
                    <a:lnTo>
                      <a:pt x="2" y="109"/>
                    </a:lnTo>
                    <a:lnTo>
                      <a:pt x="2" y="107"/>
                    </a:lnTo>
                    <a:lnTo>
                      <a:pt x="0" y="107"/>
                    </a:lnTo>
                    <a:lnTo>
                      <a:pt x="0" y="105"/>
                    </a:lnTo>
                    <a:lnTo>
                      <a:pt x="0" y="103"/>
                    </a:lnTo>
                    <a:lnTo>
                      <a:pt x="0" y="101"/>
                    </a:lnTo>
                    <a:lnTo>
                      <a:pt x="0" y="99"/>
                    </a:lnTo>
                    <a:lnTo>
                      <a:pt x="0" y="97"/>
                    </a:lnTo>
                    <a:lnTo>
                      <a:pt x="0" y="95"/>
                    </a:lnTo>
                    <a:lnTo>
                      <a:pt x="0" y="93"/>
                    </a:lnTo>
                    <a:lnTo>
                      <a:pt x="0" y="91"/>
                    </a:lnTo>
                    <a:lnTo>
                      <a:pt x="0" y="89"/>
                    </a:lnTo>
                    <a:lnTo>
                      <a:pt x="0" y="87"/>
                    </a:lnTo>
                    <a:lnTo>
                      <a:pt x="0" y="85"/>
                    </a:lnTo>
                    <a:lnTo>
                      <a:pt x="0" y="84"/>
                    </a:lnTo>
                    <a:lnTo>
                      <a:pt x="0" y="82"/>
                    </a:lnTo>
                    <a:lnTo>
                      <a:pt x="0" y="80"/>
                    </a:lnTo>
                    <a:lnTo>
                      <a:pt x="0" y="78"/>
                    </a:lnTo>
                    <a:lnTo>
                      <a:pt x="0" y="76"/>
                    </a:lnTo>
                    <a:lnTo>
                      <a:pt x="2" y="76"/>
                    </a:lnTo>
                    <a:lnTo>
                      <a:pt x="2" y="74"/>
                    </a:lnTo>
                    <a:lnTo>
                      <a:pt x="4" y="74"/>
                    </a:lnTo>
                    <a:lnTo>
                      <a:pt x="4" y="72"/>
                    </a:lnTo>
                    <a:lnTo>
                      <a:pt x="6" y="72"/>
                    </a:lnTo>
                    <a:lnTo>
                      <a:pt x="6" y="70"/>
                    </a:lnTo>
                    <a:lnTo>
                      <a:pt x="8" y="68"/>
                    </a:lnTo>
                    <a:lnTo>
                      <a:pt x="8" y="66"/>
                    </a:lnTo>
                    <a:lnTo>
                      <a:pt x="10" y="66"/>
                    </a:lnTo>
                    <a:lnTo>
                      <a:pt x="10" y="64"/>
                    </a:lnTo>
                    <a:lnTo>
                      <a:pt x="12" y="64"/>
                    </a:lnTo>
                    <a:lnTo>
                      <a:pt x="14" y="64"/>
                    </a:lnTo>
                    <a:lnTo>
                      <a:pt x="16" y="64"/>
                    </a:lnTo>
                    <a:lnTo>
                      <a:pt x="18" y="64"/>
                    </a:lnTo>
                    <a:lnTo>
                      <a:pt x="18" y="62"/>
                    </a:lnTo>
                    <a:lnTo>
                      <a:pt x="20" y="62"/>
                    </a:lnTo>
                    <a:lnTo>
                      <a:pt x="20" y="60"/>
                    </a:lnTo>
                    <a:lnTo>
                      <a:pt x="21" y="60"/>
                    </a:lnTo>
                    <a:lnTo>
                      <a:pt x="23" y="60"/>
                    </a:lnTo>
                    <a:lnTo>
                      <a:pt x="23" y="58"/>
                    </a:lnTo>
                    <a:lnTo>
                      <a:pt x="25" y="58"/>
                    </a:lnTo>
                    <a:lnTo>
                      <a:pt x="27" y="58"/>
                    </a:lnTo>
                    <a:lnTo>
                      <a:pt x="29" y="58"/>
                    </a:lnTo>
                    <a:lnTo>
                      <a:pt x="31" y="58"/>
                    </a:lnTo>
                    <a:lnTo>
                      <a:pt x="33" y="58"/>
                    </a:lnTo>
                    <a:lnTo>
                      <a:pt x="35" y="58"/>
                    </a:lnTo>
                    <a:lnTo>
                      <a:pt x="35" y="56"/>
                    </a:lnTo>
                    <a:lnTo>
                      <a:pt x="37" y="56"/>
                    </a:lnTo>
                    <a:lnTo>
                      <a:pt x="37" y="55"/>
                    </a:lnTo>
                    <a:lnTo>
                      <a:pt x="39" y="55"/>
                    </a:lnTo>
                    <a:lnTo>
                      <a:pt x="39" y="53"/>
                    </a:lnTo>
                    <a:lnTo>
                      <a:pt x="41" y="53"/>
                    </a:lnTo>
                    <a:lnTo>
                      <a:pt x="41" y="51"/>
                    </a:lnTo>
                    <a:lnTo>
                      <a:pt x="43" y="51"/>
                    </a:lnTo>
                    <a:lnTo>
                      <a:pt x="43" y="49"/>
                    </a:lnTo>
                    <a:lnTo>
                      <a:pt x="45" y="49"/>
                    </a:lnTo>
                    <a:lnTo>
                      <a:pt x="45" y="47"/>
                    </a:lnTo>
                    <a:lnTo>
                      <a:pt x="47" y="47"/>
                    </a:lnTo>
                    <a:lnTo>
                      <a:pt x="47" y="45"/>
                    </a:lnTo>
                    <a:lnTo>
                      <a:pt x="49" y="45"/>
                    </a:lnTo>
                    <a:lnTo>
                      <a:pt x="49" y="43"/>
                    </a:lnTo>
                    <a:lnTo>
                      <a:pt x="50" y="43"/>
                    </a:lnTo>
                    <a:lnTo>
                      <a:pt x="50" y="41"/>
                    </a:lnTo>
                    <a:lnTo>
                      <a:pt x="52" y="41"/>
                    </a:lnTo>
                    <a:lnTo>
                      <a:pt x="52" y="39"/>
                    </a:lnTo>
                    <a:lnTo>
                      <a:pt x="54" y="39"/>
                    </a:lnTo>
                    <a:lnTo>
                      <a:pt x="54" y="37"/>
                    </a:lnTo>
                    <a:lnTo>
                      <a:pt x="56" y="37"/>
                    </a:lnTo>
                    <a:lnTo>
                      <a:pt x="56" y="35"/>
                    </a:lnTo>
                    <a:lnTo>
                      <a:pt x="58" y="35"/>
                    </a:lnTo>
                    <a:lnTo>
                      <a:pt x="58" y="33"/>
                    </a:lnTo>
                    <a:lnTo>
                      <a:pt x="60" y="33"/>
                    </a:lnTo>
                    <a:lnTo>
                      <a:pt x="60" y="31"/>
                    </a:lnTo>
                    <a:lnTo>
                      <a:pt x="62" y="29"/>
                    </a:lnTo>
                    <a:lnTo>
                      <a:pt x="62" y="27"/>
                    </a:lnTo>
                    <a:lnTo>
                      <a:pt x="64" y="27"/>
                    </a:lnTo>
                    <a:lnTo>
                      <a:pt x="64" y="26"/>
                    </a:lnTo>
                    <a:lnTo>
                      <a:pt x="64" y="24"/>
                    </a:lnTo>
                    <a:lnTo>
                      <a:pt x="66" y="24"/>
                    </a:lnTo>
                    <a:lnTo>
                      <a:pt x="66" y="22"/>
                    </a:lnTo>
                    <a:lnTo>
                      <a:pt x="66" y="20"/>
                    </a:lnTo>
                    <a:lnTo>
                      <a:pt x="66" y="18"/>
                    </a:lnTo>
                    <a:lnTo>
                      <a:pt x="66" y="16"/>
                    </a:lnTo>
                    <a:lnTo>
                      <a:pt x="66" y="14"/>
                    </a:lnTo>
                    <a:lnTo>
                      <a:pt x="66" y="12"/>
                    </a:lnTo>
                    <a:lnTo>
                      <a:pt x="66" y="10"/>
                    </a:lnTo>
                    <a:lnTo>
                      <a:pt x="66" y="8"/>
                    </a:lnTo>
                    <a:lnTo>
                      <a:pt x="66" y="6"/>
                    </a:lnTo>
                    <a:lnTo>
                      <a:pt x="68" y="6"/>
                    </a:lnTo>
                    <a:lnTo>
                      <a:pt x="70" y="6"/>
                    </a:lnTo>
                    <a:lnTo>
                      <a:pt x="72" y="6"/>
                    </a:lnTo>
                    <a:lnTo>
                      <a:pt x="72" y="4"/>
                    </a:lnTo>
                    <a:lnTo>
                      <a:pt x="74" y="4"/>
                    </a:lnTo>
                    <a:lnTo>
                      <a:pt x="76" y="4"/>
                    </a:lnTo>
                    <a:lnTo>
                      <a:pt x="78" y="4"/>
                    </a:lnTo>
                    <a:lnTo>
                      <a:pt x="78" y="2"/>
                    </a:lnTo>
                    <a:lnTo>
                      <a:pt x="79" y="2"/>
                    </a:lnTo>
                    <a:lnTo>
                      <a:pt x="79" y="0"/>
                    </a:lnTo>
                    <a:lnTo>
                      <a:pt x="81" y="0"/>
                    </a:lnTo>
                    <a:lnTo>
                      <a:pt x="83" y="0"/>
                    </a:lnTo>
                    <a:lnTo>
                      <a:pt x="85" y="0"/>
                    </a:lnTo>
                    <a:lnTo>
                      <a:pt x="87" y="0"/>
                    </a:lnTo>
                    <a:lnTo>
                      <a:pt x="85" y="2"/>
                    </a:lnTo>
                    <a:lnTo>
                      <a:pt x="85" y="4"/>
                    </a:lnTo>
                    <a:lnTo>
                      <a:pt x="85" y="6"/>
                    </a:lnTo>
                    <a:lnTo>
                      <a:pt x="85" y="8"/>
                    </a:lnTo>
                    <a:lnTo>
                      <a:pt x="85" y="10"/>
                    </a:lnTo>
                    <a:lnTo>
                      <a:pt x="85" y="12"/>
                    </a:lnTo>
                    <a:lnTo>
                      <a:pt x="83" y="12"/>
                    </a:lnTo>
                    <a:lnTo>
                      <a:pt x="83" y="14"/>
                    </a:lnTo>
                    <a:lnTo>
                      <a:pt x="85" y="14"/>
                    </a:lnTo>
                    <a:lnTo>
                      <a:pt x="85" y="12"/>
                    </a:lnTo>
                    <a:lnTo>
                      <a:pt x="87" y="12"/>
                    </a:lnTo>
                    <a:lnTo>
                      <a:pt x="87" y="14"/>
                    </a:lnTo>
                    <a:lnTo>
                      <a:pt x="85" y="14"/>
                    </a:lnTo>
                    <a:lnTo>
                      <a:pt x="83" y="14"/>
                    </a:lnTo>
                    <a:lnTo>
                      <a:pt x="83" y="16"/>
                    </a:lnTo>
                    <a:lnTo>
                      <a:pt x="83" y="18"/>
                    </a:lnTo>
                    <a:lnTo>
                      <a:pt x="83" y="20"/>
                    </a:lnTo>
                    <a:lnTo>
                      <a:pt x="81" y="20"/>
                    </a:lnTo>
                    <a:lnTo>
                      <a:pt x="83" y="22"/>
                    </a:lnTo>
                    <a:lnTo>
                      <a:pt x="81" y="22"/>
                    </a:lnTo>
                    <a:lnTo>
                      <a:pt x="81" y="24"/>
                    </a:lnTo>
                    <a:lnTo>
                      <a:pt x="81" y="26"/>
                    </a:lnTo>
                    <a:lnTo>
                      <a:pt x="79" y="26"/>
                    </a:lnTo>
                    <a:lnTo>
                      <a:pt x="79" y="27"/>
                    </a:lnTo>
                    <a:lnTo>
                      <a:pt x="78" y="27"/>
                    </a:lnTo>
                    <a:lnTo>
                      <a:pt x="78" y="29"/>
                    </a:lnTo>
                    <a:lnTo>
                      <a:pt x="78" y="31"/>
                    </a:lnTo>
                    <a:lnTo>
                      <a:pt x="76" y="31"/>
                    </a:lnTo>
                    <a:lnTo>
                      <a:pt x="76" y="33"/>
                    </a:lnTo>
                    <a:lnTo>
                      <a:pt x="74" y="33"/>
                    </a:lnTo>
                    <a:lnTo>
                      <a:pt x="74" y="35"/>
                    </a:lnTo>
                    <a:lnTo>
                      <a:pt x="74" y="37"/>
                    </a:lnTo>
                    <a:lnTo>
                      <a:pt x="72" y="39"/>
                    </a:lnTo>
                    <a:lnTo>
                      <a:pt x="70" y="41"/>
                    </a:lnTo>
                    <a:lnTo>
                      <a:pt x="70" y="43"/>
                    </a:lnTo>
                    <a:lnTo>
                      <a:pt x="70" y="45"/>
                    </a:lnTo>
                    <a:lnTo>
                      <a:pt x="68" y="47"/>
                    </a:lnTo>
                    <a:lnTo>
                      <a:pt x="68" y="49"/>
                    </a:lnTo>
                    <a:lnTo>
                      <a:pt x="68" y="51"/>
                    </a:lnTo>
                    <a:lnTo>
                      <a:pt x="66" y="51"/>
                    </a:lnTo>
                    <a:lnTo>
                      <a:pt x="64" y="53"/>
                    </a:lnTo>
                    <a:lnTo>
                      <a:pt x="64" y="55"/>
                    </a:lnTo>
                    <a:lnTo>
                      <a:pt x="62" y="56"/>
                    </a:lnTo>
                    <a:lnTo>
                      <a:pt x="62" y="58"/>
                    </a:lnTo>
                    <a:lnTo>
                      <a:pt x="60" y="58"/>
                    </a:lnTo>
                    <a:lnTo>
                      <a:pt x="60" y="62"/>
                    </a:lnTo>
                    <a:lnTo>
                      <a:pt x="58" y="62"/>
                    </a:lnTo>
                    <a:lnTo>
                      <a:pt x="58" y="64"/>
                    </a:lnTo>
                    <a:lnTo>
                      <a:pt x="56" y="66"/>
                    </a:lnTo>
                    <a:lnTo>
                      <a:pt x="54" y="68"/>
                    </a:lnTo>
                    <a:lnTo>
                      <a:pt x="52" y="70"/>
                    </a:lnTo>
                    <a:lnTo>
                      <a:pt x="50" y="72"/>
                    </a:lnTo>
                    <a:lnTo>
                      <a:pt x="49" y="74"/>
                    </a:lnTo>
                    <a:lnTo>
                      <a:pt x="47" y="76"/>
                    </a:lnTo>
                    <a:lnTo>
                      <a:pt x="45" y="76"/>
                    </a:lnTo>
                    <a:lnTo>
                      <a:pt x="45" y="78"/>
                    </a:lnTo>
                    <a:lnTo>
                      <a:pt x="43" y="78"/>
                    </a:lnTo>
                    <a:lnTo>
                      <a:pt x="43" y="80"/>
                    </a:lnTo>
                    <a:lnTo>
                      <a:pt x="41" y="82"/>
                    </a:lnTo>
                    <a:lnTo>
                      <a:pt x="39" y="82"/>
                    </a:lnTo>
                    <a:lnTo>
                      <a:pt x="37" y="84"/>
                    </a:lnTo>
                    <a:lnTo>
                      <a:pt x="35" y="84"/>
                    </a:lnTo>
                    <a:lnTo>
                      <a:pt x="33" y="85"/>
                    </a:lnTo>
                    <a:lnTo>
                      <a:pt x="31" y="85"/>
                    </a:lnTo>
                    <a:lnTo>
                      <a:pt x="31" y="87"/>
                    </a:lnTo>
                    <a:lnTo>
                      <a:pt x="29" y="87"/>
                    </a:lnTo>
                    <a:lnTo>
                      <a:pt x="27" y="89"/>
                    </a:lnTo>
                    <a:lnTo>
                      <a:pt x="27" y="91"/>
                    </a:lnTo>
                    <a:lnTo>
                      <a:pt x="25" y="91"/>
                    </a:lnTo>
                    <a:lnTo>
                      <a:pt x="23" y="91"/>
                    </a:lnTo>
                    <a:lnTo>
                      <a:pt x="23" y="93"/>
                    </a:lnTo>
                    <a:lnTo>
                      <a:pt x="21" y="95"/>
                    </a:lnTo>
                    <a:lnTo>
                      <a:pt x="20" y="97"/>
                    </a:lnTo>
                    <a:lnTo>
                      <a:pt x="18" y="99"/>
                    </a:lnTo>
                    <a:lnTo>
                      <a:pt x="16" y="101"/>
                    </a:lnTo>
                    <a:lnTo>
                      <a:pt x="14" y="103"/>
                    </a:lnTo>
                    <a:lnTo>
                      <a:pt x="14" y="105"/>
                    </a:lnTo>
                    <a:lnTo>
                      <a:pt x="12" y="105"/>
                    </a:lnTo>
                    <a:lnTo>
                      <a:pt x="12" y="107"/>
                    </a:lnTo>
                    <a:lnTo>
                      <a:pt x="10" y="107"/>
                    </a:lnTo>
                    <a:lnTo>
                      <a:pt x="10" y="109"/>
                    </a:lnTo>
                    <a:lnTo>
                      <a:pt x="10" y="107"/>
                    </a:lnTo>
                    <a:lnTo>
                      <a:pt x="10" y="109"/>
                    </a:lnTo>
                    <a:lnTo>
                      <a:pt x="8" y="109"/>
                    </a:lnTo>
                    <a:lnTo>
                      <a:pt x="8" y="111"/>
                    </a:lnTo>
                    <a:lnTo>
                      <a:pt x="8" y="109"/>
                    </a:lnTo>
                    <a:lnTo>
                      <a:pt x="8" y="111"/>
                    </a:lnTo>
                    <a:lnTo>
                      <a:pt x="8" y="113"/>
                    </a:lnTo>
                    <a:lnTo>
                      <a:pt x="6" y="113"/>
                    </a:lnTo>
                    <a:lnTo>
                      <a:pt x="6" y="11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4" name="Freeform 1628"/>
              <p:cNvSpPr>
                <a:spLocks noEditPoints="1"/>
              </p:cNvSpPr>
              <p:nvPr/>
            </p:nvSpPr>
            <p:spPr bwMode="gray">
              <a:xfrm>
                <a:off x="3809533" y="2197099"/>
                <a:ext cx="24160" cy="16429"/>
              </a:xfrm>
              <a:custGeom>
                <a:avLst/>
                <a:gdLst>
                  <a:gd name="T0" fmla="*/ 6 w 25"/>
                  <a:gd name="T1" fmla="*/ 13 h 17"/>
                  <a:gd name="T2" fmla="*/ 8 w 25"/>
                  <a:gd name="T3" fmla="*/ 11 h 17"/>
                  <a:gd name="T4" fmla="*/ 16 w 25"/>
                  <a:gd name="T5" fmla="*/ 11 h 17"/>
                  <a:gd name="T6" fmla="*/ 12 w 25"/>
                  <a:gd name="T7" fmla="*/ 11 h 17"/>
                  <a:gd name="T8" fmla="*/ 14 w 25"/>
                  <a:gd name="T9" fmla="*/ 9 h 17"/>
                  <a:gd name="T10" fmla="*/ 16 w 25"/>
                  <a:gd name="T11" fmla="*/ 0 h 17"/>
                  <a:gd name="T12" fmla="*/ 18 w 25"/>
                  <a:gd name="T13" fmla="*/ 2 h 17"/>
                  <a:gd name="T14" fmla="*/ 21 w 25"/>
                  <a:gd name="T15" fmla="*/ 2 h 17"/>
                  <a:gd name="T16" fmla="*/ 21 w 25"/>
                  <a:gd name="T17" fmla="*/ 2 h 17"/>
                  <a:gd name="T18" fmla="*/ 23 w 25"/>
                  <a:gd name="T19" fmla="*/ 4 h 17"/>
                  <a:gd name="T20" fmla="*/ 23 w 25"/>
                  <a:gd name="T21" fmla="*/ 4 h 17"/>
                  <a:gd name="T22" fmla="*/ 23 w 25"/>
                  <a:gd name="T23" fmla="*/ 4 h 17"/>
                  <a:gd name="T24" fmla="*/ 23 w 25"/>
                  <a:gd name="T25" fmla="*/ 8 h 17"/>
                  <a:gd name="T26" fmla="*/ 23 w 25"/>
                  <a:gd name="T27" fmla="*/ 8 h 17"/>
                  <a:gd name="T28" fmla="*/ 23 w 25"/>
                  <a:gd name="T29" fmla="*/ 11 h 17"/>
                  <a:gd name="T30" fmla="*/ 21 w 25"/>
                  <a:gd name="T31" fmla="*/ 13 h 17"/>
                  <a:gd name="T32" fmla="*/ 21 w 25"/>
                  <a:gd name="T33" fmla="*/ 13 h 17"/>
                  <a:gd name="T34" fmla="*/ 23 w 25"/>
                  <a:gd name="T35" fmla="*/ 15 h 17"/>
                  <a:gd name="T36" fmla="*/ 23 w 25"/>
                  <a:gd name="T37" fmla="*/ 15 h 17"/>
                  <a:gd name="T38" fmla="*/ 19 w 25"/>
                  <a:gd name="T39" fmla="*/ 15 h 17"/>
                  <a:gd name="T40" fmla="*/ 16 w 25"/>
                  <a:gd name="T41" fmla="*/ 15 h 17"/>
                  <a:gd name="T42" fmla="*/ 16 w 25"/>
                  <a:gd name="T43" fmla="*/ 15 h 17"/>
                  <a:gd name="T44" fmla="*/ 14 w 25"/>
                  <a:gd name="T45" fmla="*/ 17 h 17"/>
                  <a:gd name="T46" fmla="*/ 12 w 25"/>
                  <a:gd name="T47" fmla="*/ 15 h 17"/>
                  <a:gd name="T48" fmla="*/ 8 w 25"/>
                  <a:gd name="T49" fmla="*/ 15 h 17"/>
                  <a:gd name="T50" fmla="*/ 6 w 25"/>
                  <a:gd name="T51" fmla="*/ 17 h 17"/>
                  <a:gd name="T52" fmla="*/ 4 w 25"/>
                  <a:gd name="T53" fmla="*/ 15 h 17"/>
                  <a:gd name="T54" fmla="*/ 2 w 25"/>
                  <a:gd name="T55" fmla="*/ 13 h 17"/>
                  <a:gd name="T56" fmla="*/ 2 w 25"/>
                  <a:gd name="T57" fmla="*/ 13 h 17"/>
                  <a:gd name="T58" fmla="*/ 4 w 25"/>
                  <a:gd name="T59" fmla="*/ 11 h 17"/>
                  <a:gd name="T60" fmla="*/ 8 w 25"/>
                  <a:gd name="T61" fmla="*/ 13 h 17"/>
                  <a:gd name="T62" fmla="*/ 12 w 25"/>
                  <a:gd name="T63" fmla="*/ 13 h 17"/>
                  <a:gd name="T64" fmla="*/ 16 w 25"/>
                  <a:gd name="T65" fmla="*/ 13 h 17"/>
                  <a:gd name="T66" fmla="*/ 19 w 25"/>
                  <a:gd name="T67" fmla="*/ 13 h 17"/>
                  <a:gd name="T68" fmla="*/ 18 w 25"/>
                  <a:gd name="T69" fmla="*/ 11 h 17"/>
                  <a:gd name="T70" fmla="*/ 16 w 25"/>
                  <a:gd name="T71" fmla="*/ 8 h 17"/>
                  <a:gd name="T72" fmla="*/ 16 w 25"/>
                  <a:gd name="T73" fmla="*/ 4 h 17"/>
                  <a:gd name="T74" fmla="*/ 12 w 25"/>
                  <a:gd name="T75" fmla="*/ 4 h 17"/>
                  <a:gd name="T76" fmla="*/ 10 w 25"/>
                  <a:gd name="T77" fmla="*/ 2 h 17"/>
                  <a:gd name="T78" fmla="*/ 12 w 25"/>
                  <a:gd name="T79" fmla="*/ 0 h 17"/>
                  <a:gd name="T80" fmla="*/ 14 w 25"/>
                  <a:gd name="T81" fmla="*/ 2 h 17"/>
                  <a:gd name="T82" fmla="*/ 14 w 25"/>
                  <a:gd name="T83" fmla="*/ 2 h 17"/>
                  <a:gd name="T84" fmla="*/ 16 w 25"/>
                  <a:gd name="T85" fmla="*/ 0 h 17"/>
                  <a:gd name="T86" fmla="*/ 14 w 25"/>
                  <a:gd name="T8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17">
                    <a:moveTo>
                      <a:pt x="8" y="13"/>
                    </a:moveTo>
                    <a:lnTo>
                      <a:pt x="6" y="13"/>
                    </a:lnTo>
                    <a:lnTo>
                      <a:pt x="6" y="11"/>
                    </a:lnTo>
                    <a:lnTo>
                      <a:pt x="8" y="11"/>
                    </a:lnTo>
                    <a:lnTo>
                      <a:pt x="8" y="13"/>
                    </a:lnTo>
                    <a:close/>
                    <a:moveTo>
                      <a:pt x="16" y="11"/>
                    </a:moveTo>
                    <a:lnTo>
                      <a:pt x="14" y="11"/>
                    </a:lnTo>
                    <a:lnTo>
                      <a:pt x="12" y="11"/>
                    </a:lnTo>
                    <a:lnTo>
                      <a:pt x="12" y="9"/>
                    </a:lnTo>
                    <a:lnTo>
                      <a:pt x="14" y="9"/>
                    </a:lnTo>
                    <a:lnTo>
                      <a:pt x="16" y="11"/>
                    </a:lnTo>
                    <a:close/>
                    <a:moveTo>
                      <a:pt x="16" y="0"/>
                    </a:moveTo>
                    <a:lnTo>
                      <a:pt x="16" y="2"/>
                    </a:lnTo>
                    <a:lnTo>
                      <a:pt x="18" y="2"/>
                    </a:lnTo>
                    <a:lnTo>
                      <a:pt x="19" y="2"/>
                    </a:lnTo>
                    <a:lnTo>
                      <a:pt x="21" y="2"/>
                    </a:lnTo>
                    <a:lnTo>
                      <a:pt x="21" y="4"/>
                    </a:lnTo>
                    <a:lnTo>
                      <a:pt x="21" y="2"/>
                    </a:lnTo>
                    <a:lnTo>
                      <a:pt x="23" y="2"/>
                    </a:lnTo>
                    <a:lnTo>
                      <a:pt x="23" y="4"/>
                    </a:lnTo>
                    <a:lnTo>
                      <a:pt x="21" y="4"/>
                    </a:lnTo>
                    <a:lnTo>
                      <a:pt x="23" y="4"/>
                    </a:lnTo>
                    <a:lnTo>
                      <a:pt x="23" y="2"/>
                    </a:lnTo>
                    <a:lnTo>
                      <a:pt x="23" y="4"/>
                    </a:lnTo>
                    <a:lnTo>
                      <a:pt x="23" y="6"/>
                    </a:lnTo>
                    <a:lnTo>
                      <a:pt x="23" y="8"/>
                    </a:lnTo>
                    <a:lnTo>
                      <a:pt x="25" y="8"/>
                    </a:lnTo>
                    <a:lnTo>
                      <a:pt x="23" y="8"/>
                    </a:lnTo>
                    <a:lnTo>
                      <a:pt x="23" y="9"/>
                    </a:lnTo>
                    <a:lnTo>
                      <a:pt x="23" y="11"/>
                    </a:lnTo>
                    <a:lnTo>
                      <a:pt x="21" y="11"/>
                    </a:lnTo>
                    <a:lnTo>
                      <a:pt x="21" y="13"/>
                    </a:lnTo>
                    <a:lnTo>
                      <a:pt x="21" y="11"/>
                    </a:lnTo>
                    <a:lnTo>
                      <a:pt x="21" y="13"/>
                    </a:lnTo>
                    <a:lnTo>
                      <a:pt x="23" y="13"/>
                    </a:lnTo>
                    <a:lnTo>
                      <a:pt x="23" y="15"/>
                    </a:lnTo>
                    <a:lnTo>
                      <a:pt x="23" y="17"/>
                    </a:lnTo>
                    <a:lnTo>
                      <a:pt x="23" y="15"/>
                    </a:lnTo>
                    <a:lnTo>
                      <a:pt x="21" y="15"/>
                    </a:lnTo>
                    <a:lnTo>
                      <a:pt x="19" y="15"/>
                    </a:lnTo>
                    <a:lnTo>
                      <a:pt x="18" y="15"/>
                    </a:lnTo>
                    <a:lnTo>
                      <a:pt x="16" y="15"/>
                    </a:lnTo>
                    <a:lnTo>
                      <a:pt x="16" y="17"/>
                    </a:lnTo>
                    <a:lnTo>
                      <a:pt x="16" y="15"/>
                    </a:lnTo>
                    <a:lnTo>
                      <a:pt x="16" y="17"/>
                    </a:lnTo>
                    <a:lnTo>
                      <a:pt x="14" y="17"/>
                    </a:lnTo>
                    <a:lnTo>
                      <a:pt x="14" y="15"/>
                    </a:lnTo>
                    <a:lnTo>
                      <a:pt x="12" y="15"/>
                    </a:lnTo>
                    <a:lnTo>
                      <a:pt x="10" y="15"/>
                    </a:lnTo>
                    <a:lnTo>
                      <a:pt x="8" y="15"/>
                    </a:lnTo>
                    <a:lnTo>
                      <a:pt x="6" y="15"/>
                    </a:lnTo>
                    <a:lnTo>
                      <a:pt x="6" y="17"/>
                    </a:lnTo>
                    <a:lnTo>
                      <a:pt x="6" y="15"/>
                    </a:lnTo>
                    <a:lnTo>
                      <a:pt x="4" y="15"/>
                    </a:lnTo>
                    <a:lnTo>
                      <a:pt x="2" y="15"/>
                    </a:lnTo>
                    <a:lnTo>
                      <a:pt x="2" y="13"/>
                    </a:lnTo>
                    <a:lnTo>
                      <a:pt x="0" y="13"/>
                    </a:lnTo>
                    <a:lnTo>
                      <a:pt x="2" y="13"/>
                    </a:lnTo>
                    <a:lnTo>
                      <a:pt x="2" y="11"/>
                    </a:lnTo>
                    <a:lnTo>
                      <a:pt x="4" y="11"/>
                    </a:lnTo>
                    <a:lnTo>
                      <a:pt x="6" y="13"/>
                    </a:lnTo>
                    <a:lnTo>
                      <a:pt x="8" y="13"/>
                    </a:lnTo>
                    <a:lnTo>
                      <a:pt x="10" y="13"/>
                    </a:lnTo>
                    <a:lnTo>
                      <a:pt x="12" y="13"/>
                    </a:lnTo>
                    <a:lnTo>
                      <a:pt x="14" y="13"/>
                    </a:lnTo>
                    <a:lnTo>
                      <a:pt x="16" y="13"/>
                    </a:lnTo>
                    <a:lnTo>
                      <a:pt x="18" y="13"/>
                    </a:lnTo>
                    <a:lnTo>
                      <a:pt x="19" y="13"/>
                    </a:lnTo>
                    <a:lnTo>
                      <a:pt x="19" y="11"/>
                    </a:lnTo>
                    <a:lnTo>
                      <a:pt x="18" y="11"/>
                    </a:lnTo>
                    <a:lnTo>
                      <a:pt x="16" y="9"/>
                    </a:lnTo>
                    <a:lnTo>
                      <a:pt x="16" y="8"/>
                    </a:lnTo>
                    <a:lnTo>
                      <a:pt x="16" y="6"/>
                    </a:lnTo>
                    <a:lnTo>
                      <a:pt x="16" y="4"/>
                    </a:lnTo>
                    <a:lnTo>
                      <a:pt x="14" y="4"/>
                    </a:lnTo>
                    <a:lnTo>
                      <a:pt x="12" y="4"/>
                    </a:lnTo>
                    <a:lnTo>
                      <a:pt x="10" y="4"/>
                    </a:lnTo>
                    <a:lnTo>
                      <a:pt x="10" y="2"/>
                    </a:lnTo>
                    <a:lnTo>
                      <a:pt x="12" y="2"/>
                    </a:lnTo>
                    <a:lnTo>
                      <a:pt x="12" y="0"/>
                    </a:lnTo>
                    <a:lnTo>
                      <a:pt x="12" y="2"/>
                    </a:lnTo>
                    <a:lnTo>
                      <a:pt x="14" y="2"/>
                    </a:lnTo>
                    <a:lnTo>
                      <a:pt x="14" y="0"/>
                    </a:lnTo>
                    <a:lnTo>
                      <a:pt x="14" y="2"/>
                    </a:lnTo>
                    <a:lnTo>
                      <a:pt x="14" y="0"/>
                    </a:lnTo>
                    <a:lnTo>
                      <a:pt x="16" y="0"/>
                    </a:lnTo>
                    <a:close/>
                    <a:moveTo>
                      <a:pt x="16" y="0"/>
                    </a:moveTo>
                    <a:lnTo>
                      <a:pt x="14" y="0"/>
                    </a:lnTo>
                    <a:lnTo>
                      <a:pt x="16"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5" name="Freeform 1629"/>
              <p:cNvSpPr>
                <a:spLocks noEditPoints="1"/>
              </p:cNvSpPr>
              <p:nvPr/>
            </p:nvSpPr>
            <p:spPr bwMode="gray">
              <a:xfrm>
                <a:off x="3803734" y="2197099"/>
                <a:ext cx="1933" cy="1933"/>
              </a:xfrm>
              <a:custGeom>
                <a:avLst/>
                <a:gdLst>
                  <a:gd name="T0" fmla="*/ 0 w 2"/>
                  <a:gd name="T1" fmla="*/ 0 h 2"/>
                  <a:gd name="T2" fmla="*/ 0 w 2"/>
                  <a:gd name="T3" fmla="*/ 2 h 2"/>
                  <a:gd name="T4" fmla="*/ 0 w 2"/>
                  <a:gd name="T5" fmla="*/ 2 h 2"/>
                  <a:gd name="T6" fmla="*/ 0 w 2"/>
                  <a:gd name="T7" fmla="*/ 2 h 2"/>
                  <a:gd name="T8" fmla="*/ 0 w 2"/>
                  <a:gd name="T9" fmla="*/ 2 h 2"/>
                  <a:gd name="T10" fmla="*/ 0 w 2"/>
                  <a:gd name="T11" fmla="*/ 2 h 2"/>
                  <a:gd name="T12" fmla="*/ 0 w 2"/>
                  <a:gd name="T13" fmla="*/ 2 h 2"/>
                  <a:gd name="T14" fmla="*/ 0 w 2"/>
                  <a:gd name="T15" fmla="*/ 2 h 2"/>
                  <a:gd name="T16" fmla="*/ 0 w 2"/>
                  <a:gd name="T17" fmla="*/ 2 h 2"/>
                  <a:gd name="T18" fmla="*/ 0 w 2"/>
                  <a:gd name="T19" fmla="*/ 2 h 2"/>
                  <a:gd name="T20" fmla="*/ 0 w 2"/>
                  <a:gd name="T21" fmla="*/ 2 h 2"/>
                  <a:gd name="T22" fmla="*/ 0 w 2"/>
                  <a:gd name="T23" fmla="*/ 2 h 2"/>
                  <a:gd name="T24" fmla="*/ 0 w 2"/>
                  <a:gd name="T25" fmla="*/ 2 h 2"/>
                  <a:gd name="T26" fmla="*/ 0 w 2"/>
                  <a:gd name="T27" fmla="*/ 2 h 2"/>
                  <a:gd name="T28" fmla="*/ 0 w 2"/>
                  <a:gd name="T29" fmla="*/ 2 h 2"/>
                  <a:gd name="T30" fmla="*/ 0 w 2"/>
                  <a:gd name="T31" fmla="*/ 0 h 2"/>
                  <a:gd name="T32" fmla="*/ 0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0 h 2"/>
                  <a:gd name="T46" fmla="*/ 0 w 2"/>
                  <a:gd name="T47" fmla="*/ 0 h 2"/>
                  <a:gd name="T48" fmla="*/ 2 w 2"/>
                  <a:gd name="T49" fmla="*/ 0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0 h 2"/>
                  <a:gd name="T68" fmla="*/ 2 w 2"/>
                  <a:gd name="T69" fmla="*/ 0 h 2"/>
                  <a:gd name="T70" fmla="*/ 2 w 2"/>
                  <a:gd name="T71" fmla="*/ 0 h 2"/>
                  <a:gd name="T72" fmla="*/ 2 w 2"/>
                  <a:gd name="T73" fmla="*/ 0 h 2"/>
                  <a:gd name="T74" fmla="*/ 2 w 2"/>
                  <a:gd name="T75" fmla="*/ 0 h 2"/>
                  <a:gd name="T76" fmla="*/ 2 w 2"/>
                  <a:gd name="T77" fmla="*/ 0 h 2"/>
                  <a:gd name="T78" fmla="*/ 2 w 2"/>
                  <a:gd name="T79" fmla="*/ 0 h 2"/>
                  <a:gd name="T80" fmla="*/ 2 w 2"/>
                  <a:gd name="T81" fmla="*/ 0 h 2"/>
                  <a:gd name="T82" fmla="*/ 2 w 2"/>
                  <a:gd name="T83" fmla="*/ 0 h 2"/>
                  <a:gd name="T84" fmla="*/ 2 w 2"/>
                  <a:gd name="T85" fmla="*/ 0 h 2"/>
                  <a:gd name="T86" fmla="*/ 2 w 2"/>
                  <a:gd name="T8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 h="2">
                    <a:moveTo>
                      <a:pt x="0" y="0"/>
                    </a:move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2" y="0"/>
                    </a:lnTo>
                    <a:lnTo>
                      <a:pt x="2" y="0"/>
                    </a:lnTo>
                    <a:lnTo>
                      <a:pt x="2" y="0"/>
                    </a:lnTo>
                    <a:lnTo>
                      <a:pt x="2" y="0"/>
                    </a:lnTo>
                    <a:lnTo>
                      <a:pt x="2" y="0"/>
                    </a:lnTo>
                    <a:lnTo>
                      <a:pt x="2" y="0"/>
                    </a:lnTo>
                    <a:lnTo>
                      <a:pt x="0" y="0"/>
                    </a:lnTo>
                    <a:close/>
                    <a:moveTo>
                      <a:pt x="2" y="0"/>
                    </a:move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6" name="Rectangle 1630"/>
              <p:cNvSpPr>
                <a:spLocks noChangeArrowheads="1"/>
              </p:cNvSpPr>
              <p:nvPr/>
            </p:nvSpPr>
            <p:spPr bwMode="gray">
              <a:xfrm>
                <a:off x="3767011" y="2232856"/>
                <a:ext cx="966" cy="966"/>
              </a:xfrm>
              <a:prstGeom prst="rect">
                <a:avLst/>
              </a:prstGeom>
              <a:grpFill/>
              <a:ln w="3175">
                <a:solidFill>
                  <a:srgbClr val="FFFFFF"/>
                </a:solidFill>
                <a:prstDash val="solid"/>
                <a:miter lim="800000"/>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7" name="Freeform 1631"/>
              <p:cNvSpPr>
                <a:spLocks/>
              </p:cNvSpPr>
              <p:nvPr/>
            </p:nvSpPr>
            <p:spPr bwMode="gray">
              <a:xfrm>
                <a:off x="3779574" y="2209662"/>
                <a:ext cx="17395" cy="7731"/>
              </a:xfrm>
              <a:custGeom>
                <a:avLst/>
                <a:gdLst>
                  <a:gd name="T0" fmla="*/ 8 w 18"/>
                  <a:gd name="T1" fmla="*/ 0 h 8"/>
                  <a:gd name="T2" fmla="*/ 10 w 18"/>
                  <a:gd name="T3" fmla="*/ 0 h 8"/>
                  <a:gd name="T4" fmla="*/ 10 w 18"/>
                  <a:gd name="T5" fmla="*/ 0 h 8"/>
                  <a:gd name="T6" fmla="*/ 10 w 18"/>
                  <a:gd name="T7" fmla="*/ 0 h 8"/>
                  <a:gd name="T8" fmla="*/ 10 w 18"/>
                  <a:gd name="T9" fmla="*/ 0 h 8"/>
                  <a:gd name="T10" fmla="*/ 12 w 18"/>
                  <a:gd name="T11" fmla="*/ 0 h 8"/>
                  <a:gd name="T12" fmla="*/ 12 w 18"/>
                  <a:gd name="T13" fmla="*/ 0 h 8"/>
                  <a:gd name="T14" fmla="*/ 12 w 18"/>
                  <a:gd name="T15" fmla="*/ 2 h 8"/>
                  <a:gd name="T16" fmla="*/ 14 w 18"/>
                  <a:gd name="T17" fmla="*/ 2 h 8"/>
                  <a:gd name="T18" fmla="*/ 14 w 18"/>
                  <a:gd name="T19" fmla="*/ 2 h 8"/>
                  <a:gd name="T20" fmla="*/ 14 w 18"/>
                  <a:gd name="T21" fmla="*/ 2 h 8"/>
                  <a:gd name="T22" fmla="*/ 16 w 18"/>
                  <a:gd name="T23" fmla="*/ 2 h 8"/>
                  <a:gd name="T24" fmla="*/ 16 w 18"/>
                  <a:gd name="T25" fmla="*/ 2 h 8"/>
                  <a:gd name="T26" fmla="*/ 16 w 18"/>
                  <a:gd name="T27" fmla="*/ 2 h 8"/>
                  <a:gd name="T28" fmla="*/ 18 w 18"/>
                  <a:gd name="T29" fmla="*/ 4 h 8"/>
                  <a:gd name="T30" fmla="*/ 18 w 18"/>
                  <a:gd name="T31" fmla="*/ 4 h 8"/>
                  <a:gd name="T32" fmla="*/ 18 w 18"/>
                  <a:gd name="T33" fmla="*/ 6 h 8"/>
                  <a:gd name="T34" fmla="*/ 18 w 18"/>
                  <a:gd name="T35" fmla="*/ 6 h 8"/>
                  <a:gd name="T36" fmla="*/ 18 w 18"/>
                  <a:gd name="T37" fmla="*/ 6 h 8"/>
                  <a:gd name="T38" fmla="*/ 16 w 18"/>
                  <a:gd name="T39" fmla="*/ 6 h 8"/>
                  <a:gd name="T40" fmla="*/ 14 w 18"/>
                  <a:gd name="T41" fmla="*/ 6 h 8"/>
                  <a:gd name="T42" fmla="*/ 14 w 18"/>
                  <a:gd name="T43" fmla="*/ 6 h 8"/>
                  <a:gd name="T44" fmla="*/ 14 w 18"/>
                  <a:gd name="T45" fmla="*/ 6 h 8"/>
                  <a:gd name="T46" fmla="*/ 14 w 18"/>
                  <a:gd name="T47" fmla="*/ 6 h 8"/>
                  <a:gd name="T48" fmla="*/ 14 w 18"/>
                  <a:gd name="T49" fmla="*/ 4 h 8"/>
                  <a:gd name="T50" fmla="*/ 14 w 18"/>
                  <a:gd name="T51" fmla="*/ 4 h 8"/>
                  <a:gd name="T52" fmla="*/ 14 w 18"/>
                  <a:gd name="T53" fmla="*/ 4 h 8"/>
                  <a:gd name="T54" fmla="*/ 12 w 18"/>
                  <a:gd name="T55" fmla="*/ 4 h 8"/>
                  <a:gd name="T56" fmla="*/ 12 w 18"/>
                  <a:gd name="T57" fmla="*/ 4 h 8"/>
                  <a:gd name="T58" fmla="*/ 12 w 18"/>
                  <a:gd name="T59" fmla="*/ 6 h 8"/>
                  <a:gd name="T60" fmla="*/ 12 w 18"/>
                  <a:gd name="T61" fmla="*/ 6 h 8"/>
                  <a:gd name="T62" fmla="*/ 12 w 18"/>
                  <a:gd name="T63" fmla="*/ 6 h 8"/>
                  <a:gd name="T64" fmla="*/ 10 w 18"/>
                  <a:gd name="T65" fmla="*/ 6 h 8"/>
                  <a:gd name="T66" fmla="*/ 10 w 18"/>
                  <a:gd name="T67" fmla="*/ 6 h 8"/>
                  <a:gd name="T68" fmla="*/ 10 w 18"/>
                  <a:gd name="T69" fmla="*/ 6 h 8"/>
                  <a:gd name="T70" fmla="*/ 10 w 18"/>
                  <a:gd name="T71" fmla="*/ 6 h 8"/>
                  <a:gd name="T72" fmla="*/ 10 w 18"/>
                  <a:gd name="T73" fmla="*/ 6 h 8"/>
                  <a:gd name="T74" fmla="*/ 10 w 18"/>
                  <a:gd name="T75" fmla="*/ 6 h 8"/>
                  <a:gd name="T76" fmla="*/ 10 w 18"/>
                  <a:gd name="T77" fmla="*/ 8 h 8"/>
                  <a:gd name="T78" fmla="*/ 8 w 18"/>
                  <a:gd name="T79" fmla="*/ 6 h 8"/>
                  <a:gd name="T80" fmla="*/ 8 w 18"/>
                  <a:gd name="T81" fmla="*/ 6 h 8"/>
                  <a:gd name="T82" fmla="*/ 6 w 18"/>
                  <a:gd name="T83" fmla="*/ 6 h 8"/>
                  <a:gd name="T84" fmla="*/ 6 w 18"/>
                  <a:gd name="T85" fmla="*/ 6 h 8"/>
                  <a:gd name="T86" fmla="*/ 4 w 18"/>
                  <a:gd name="T87" fmla="*/ 6 h 8"/>
                  <a:gd name="T88" fmla="*/ 4 w 18"/>
                  <a:gd name="T89" fmla="*/ 4 h 8"/>
                  <a:gd name="T90" fmla="*/ 4 w 18"/>
                  <a:gd name="T91" fmla="*/ 4 h 8"/>
                  <a:gd name="T92" fmla="*/ 4 w 18"/>
                  <a:gd name="T93" fmla="*/ 4 h 8"/>
                  <a:gd name="T94" fmla="*/ 2 w 18"/>
                  <a:gd name="T95" fmla="*/ 4 h 8"/>
                  <a:gd name="T96" fmla="*/ 2 w 18"/>
                  <a:gd name="T97" fmla="*/ 2 h 8"/>
                  <a:gd name="T98" fmla="*/ 2 w 18"/>
                  <a:gd name="T99" fmla="*/ 2 h 8"/>
                  <a:gd name="T100" fmla="*/ 0 w 18"/>
                  <a:gd name="T101" fmla="*/ 2 h 8"/>
                  <a:gd name="T102" fmla="*/ 0 w 18"/>
                  <a:gd name="T103" fmla="*/ 2 h 8"/>
                  <a:gd name="T104" fmla="*/ 0 w 18"/>
                  <a:gd name="T105" fmla="*/ 2 h 8"/>
                  <a:gd name="T106" fmla="*/ 0 w 18"/>
                  <a:gd name="T107" fmla="*/ 2 h 8"/>
                  <a:gd name="T108" fmla="*/ 0 w 18"/>
                  <a:gd name="T109" fmla="*/ 2 h 8"/>
                  <a:gd name="T110" fmla="*/ 0 w 18"/>
                  <a:gd name="T111" fmla="*/ 0 h 8"/>
                  <a:gd name="T112" fmla="*/ 2 w 18"/>
                  <a:gd name="T113" fmla="*/ 0 h 8"/>
                  <a:gd name="T114" fmla="*/ 2 w 18"/>
                  <a:gd name="T115" fmla="*/ 0 h 8"/>
                  <a:gd name="T116" fmla="*/ 2 w 18"/>
                  <a:gd name="T117" fmla="*/ 0 h 8"/>
                  <a:gd name="T118" fmla="*/ 4 w 18"/>
                  <a:gd name="T119" fmla="*/ 0 h 8"/>
                  <a:gd name="T120" fmla="*/ 4 w 18"/>
                  <a:gd name="T121" fmla="*/ 0 h 8"/>
                  <a:gd name="T122" fmla="*/ 4 w 18"/>
                  <a:gd name="T123" fmla="*/ 0 h 8"/>
                  <a:gd name="T124" fmla="*/ 6 w 18"/>
                  <a:gd name="T1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 h="8">
                    <a:moveTo>
                      <a:pt x="8" y="0"/>
                    </a:moveTo>
                    <a:lnTo>
                      <a:pt x="8" y="0"/>
                    </a:lnTo>
                    <a:lnTo>
                      <a:pt x="8" y="0"/>
                    </a:lnTo>
                    <a:lnTo>
                      <a:pt x="8"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2" y="0"/>
                    </a:lnTo>
                    <a:lnTo>
                      <a:pt x="12" y="0"/>
                    </a:lnTo>
                    <a:lnTo>
                      <a:pt x="12" y="0"/>
                    </a:lnTo>
                    <a:lnTo>
                      <a:pt x="12" y="0"/>
                    </a:lnTo>
                    <a:lnTo>
                      <a:pt x="12" y="0"/>
                    </a:lnTo>
                    <a:lnTo>
                      <a:pt x="12" y="0"/>
                    </a:lnTo>
                    <a:lnTo>
                      <a:pt x="12" y="0"/>
                    </a:lnTo>
                    <a:lnTo>
                      <a:pt x="12" y="0"/>
                    </a:lnTo>
                    <a:lnTo>
                      <a:pt x="12" y="0"/>
                    </a:lnTo>
                    <a:lnTo>
                      <a:pt x="12" y="0"/>
                    </a:lnTo>
                    <a:lnTo>
                      <a:pt x="12" y="2"/>
                    </a:lnTo>
                    <a:lnTo>
                      <a:pt x="12" y="2"/>
                    </a:lnTo>
                    <a:lnTo>
                      <a:pt x="12"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6" y="2"/>
                    </a:lnTo>
                    <a:lnTo>
                      <a:pt x="16" y="2"/>
                    </a:lnTo>
                    <a:lnTo>
                      <a:pt x="16" y="2"/>
                    </a:lnTo>
                    <a:lnTo>
                      <a:pt x="16" y="2"/>
                    </a:lnTo>
                    <a:lnTo>
                      <a:pt x="16" y="2"/>
                    </a:lnTo>
                    <a:lnTo>
                      <a:pt x="16" y="2"/>
                    </a:lnTo>
                    <a:lnTo>
                      <a:pt x="16" y="2"/>
                    </a:lnTo>
                    <a:lnTo>
                      <a:pt x="16" y="2"/>
                    </a:lnTo>
                    <a:lnTo>
                      <a:pt x="16" y="2"/>
                    </a:lnTo>
                    <a:lnTo>
                      <a:pt x="16" y="2"/>
                    </a:lnTo>
                    <a:lnTo>
                      <a:pt x="16" y="4"/>
                    </a:lnTo>
                    <a:lnTo>
                      <a:pt x="18" y="4"/>
                    </a:lnTo>
                    <a:lnTo>
                      <a:pt x="18" y="4"/>
                    </a:lnTo>
                    <a:lnTo>
                      <a:pt x="18" y="4"/>
                    </a:lnTo>
                    <a:lnTo>
                      <a:pt x="18" y="4"/>
                    </a:lnTo>
                    <a:lnTo>
                      <a:pt x="18" y="4"/>
                    </a:lnTo>
                    <a:lnTo>
                      <a:pt x="18" y="4"/>
                    </a:lnTo>
                    <a:lnTo>
                      <a:pt x="18" y="4"/>
                    </a:lnTo>
                    <a:lnTo>
                      <a:pt x="18" y="6"/>
                    </a:lnTo>
                    <a:lnTo>
                      <a:pt x="18" y="6"/>
                    </a:lnTo>
                    <a:lnTo>
                      <a:pt x="18" y="6"/>
                    </a:lnTo>
                    <a:lnTo>
                      <a:pt x="18" y="6"/>
                    </a:lnTo>
                    <a:lnTo>
                      <a:pt x="18" y="6"/>
                    </a:lnTo>
                    <a:lnTo>
                      <a:pt x="18" y="6"/>
                    </a:lnTo>
                    <a:lnTo>
                      <a:pt x="18" y="6"/>
                    </a:lnTo>
                    <a:lnTo>
                      <a:pt x="18" y="6"/>
                    </a:lnTo>
                    <a:lnTo>
                      <a:pt x="18" y="6"/>
                    </a:lnTo>
                    <a:lnTo>
                      <a:pt x="18" y="6"/>
                    </a:lnTo>
                    <a:lnTo>
                      <a:pt x="18" y="6"/>
                    </a:lnTo>
                    <a:lnTo>
                      <a:pt x="18" y="6"/>
                    </a:lnTo>
                    <a:lnTo>
                      <a:pt x="16" y="6"/>
                    </a:lnTo>
                    <a:lnTo>
                      <a:pt x="16" y="6"/>
                    </a:lnTo>
                    <a:lnTo>
                      <a:pt x="16" y="6"/>
                    </a:lnTo>
                    <a:lnTo>
                      <a:pt x="16" y="6"/>
                    </a:lnTo>
                    <a:lnTo>
                      <a:pt x="16" y="6"/>
                    </a:lnTo>
                    <a:lnTo>
                      <a:pt x="16" y="6"/>
                    </a:lnTo>
                    <a:lnTo>
                      <a:pt x="16" y="6"/>
                    </a:lnTo>
                    <a:lnTo>
                      <a:pt x="14" y="6"/>
                    </a:lnTo>
                    <a:lnTo>
                      <a:pt x="14" y="6"/>
                    </a:lnTo>
                    <a:lnTo>
                      <a:pt x="14" y="6"/>
                    </a:lnTo>
                    <a:lnTo>
                      <a:pt x="14" y="6"/>
                    </a:lnTo>
                    <a:lnTo>
                      <a:pt x="14" y="6"/>
                    </a:lnTo>
                    <a:lnTo>
                      <a:pt x="14" y="6"/>
                    </a:lnTo>
                    <a:lnTo>
                      <a:pt x="14" y="6"/>
                    </a:lnTo>
                    <a:lnTo>
                      <a:pt x="14" y="6"/>
                    </a:lnTo>
                    <a:lnTo>
                      <a:pt x="14" y="6"/>
                    </a:lnTo>
                    <a:lnTo>
                      <a:pt x="14" y="6"/>
                    </a:lnTo>
                    <a:lnTo>
                      <a:pt x="14" y="6"/>
                    </a:lnTo>
                    <a:lnTo>
                      <a:pt x="14" y="6"/>
                    </a:lnTo>
                    <a:lnTo>
                      <a:pt x="14" y="6"/>
                    </a:lnTo>
                    <a:lnTo>
                      <a:pt x="14" y="4"/>
                    </a:lnTo>
                    <a:lnTo>
                      <a:pt x="14" y="4"/>
                    </a:lnTo>
                    <a:lnTo>
                      <a:pt x="14" y="4"/>
                    </a:lnTo>
                    <a:lnTo>
                      <a:pt x="14" y="4"/>
                    </a:lnTo>
                    <a:lnTo>
                      <a:pt x="14" y="6"/>
                    </a:lnTo>
                    <a:lnTo>
                      <a:pt x="12" y="4"/>
                    </a:lnTo>
                    <a:lnTo>
                      <a:pt x="12" y="4"/>
                    </a:lnTo>
                    <a:lnTo>
                      <a:pt x="14" y="4"/>
                    </a:lnTo>
                    <a:lnTo>
                      <a:pt x="14" y="4"/>
                    </a:lnTo>
                    <a:lnTo>
                      <a:pt x="14" y="4"/>
                    </a:lnTo>
                    <a:lnTo>
                      <a:pt x="14" y="4"/>
                    </a:lnTo>
                    <a:lnTo>
                      <a:pt x="14" y="4"/>
                    </a:lnTo>
                    <a:lnTo>
                      <a:pt x="14" y="4"/>
                    </a:lnTo>
                    <a:lnTo>
                      <a:pt x="12" y="4"/>
                    </a:lnTo>
                    <a:lnTo>
                      <a:pt x="12" y="4"/>
                    </a:lnTo>
                    <a:lnTo>
                      <a:pt x="12" y="4"/>
                    </a:lnTo>
                    <a:lnTo>
                      <a:pt x="12" y="4"/>
                    </a:lnTo>
                    <a:lnTo>
                      <a:pt x="12" y="4"/>
                    </a:lnTo>
                    <a:lnTo>
                      <a:pt x="12" y="4"/>
                    </a:lnTo>
                    <a:lnTo>
                      <a:pt x="12" y="4"/>
                    </a:lnTo>
                    <a:lnTo>
                      <a:pt x="12" y="4"/>
                    </a:lnTo>
                    <a:lnTo>
                      <a:pt x="12" y="4"/>
                    </a:lnTo>
                    <a:lnTo>
                      <a:pt x="12" y="6"/>
                    </a:lnTo>
                    <a:lnTo>
                      <a:pt x="12" y="6"/>
                    </a:lnTo>
                    <a:lnTo>
                      <a:pt x="12" y="6"/>
                    </a:lnTo>
                    <a:lnTo>
                      <a:pt x="12" y="6"/>
                    </a:lnTo>
                    <a:lnTo>
                      <a:pt x="12" y="6"/>
                    </a:lnTo>
                    <a:lnTo>
                      <a:pt x="12" y="6"/>
                    </a:lnTo>
                    <a:lnTo>
                      <a:pt x="12" y="6"/>
                    </a:lnTo>
                    <a:lnTo>
                      <a:pt x="12" y="6"/>
                    </a:lnTo>
                    <a:lnTo>
                      <a:pt x="12" y="6"/>
                    </a:lnTo>
                    <a:lnTo>
                      <a:pt x="12" y="6"/>
                    </a:lnTo>
                    <a:lnTo>
                      <a:pt x="12" y="6"/>
                    </a:lnTo>
                    <a:lnTo>
                      <a:pt x="12" y="6"/>
                    </a:lnTo>
                    <a:lnTo>
                      <a:pt x="12"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8"/>
                    </a:lnTo>
                    <a:lnTo>
                      <a:pt x="10" y="8"/>
                    </a:lnTo>
                    <a:lnTo>
                      <a:pt x="10" y="8"/>
                    </a:lnTo>
                    <a:lnTo>
                      <a:pt x="10" y="8"/>
                    </a:lnTo>
                    <a:lnTo>
                      <a:pt x="10" y="6"/>
                    </a:lnTo>
                    <a:lnTo>
                      <a:pt x="8" y="6"/>
                    </a:lnTo>
                    <a:lnTo>
                      <a:pt x="8" y="6"/>
                    </a:lnTo>
                    <a:lnTo>
                      <a:pt x="8" y="6"/>
                    </a:lnTo>
                    <a:lnTo>
                      <a:pt x="8" y="6"/>
                    </a:lnTo>
                    <a:lnTo>
                      <a:pt x="8" y="6"/>
                    </a:lnTo>
                    <a:lnTo>
                      <a:pt x="8" y="6"/>
                    </a:lnTo>
                    <a:lnTo>
                      <a:pt x="8" y="6"/>
                    </a:lnTo>
                    <a:lnTo>
                      <a:pt x="8" y="6"/>
                    </a:lnTo>
                    <a:lnTo>
                      <a:pt x="6" y="6"/>
                    </a:lnTo>
                    <a:lnTo>
                      <a:pt x="6" y="6"/>
                    </a:lnTo>
                    <a:lnTo>
                      <a:pt x="6" y="6"/>
                    </a:lnTo>
                    <a:lnTo>
                      <a:pt x="6" y="6"/>
                    </a:lnTo>
                    <a:lnTo>
                      <a:pt x="6" y="6"/>
                    </a:lnTo>
                    <a:lnTo>
                      <a:pt x="4" y="6"/>
                    </a:lnTo>
                    <a:lnTo>
                      <a:pt x="4" y="6"/>
                    </a:lnTo>
                    <a:lnTo>
                      <a:pt x="4" y="6"/>
                    </a:lnTo>
                    <a:lnTo>
                      <a:pt x="4" y="6"/>
                    </a:lnTo>
                    <a:lnTo>
                      <a:pt x="4" y="6"/>
                    </a:lnTo>
                    <a:lnTo>
                      <a:pt x="4" y="4"/>
                    </a:lnTo>
                    <a:lnTo>
                      <a:pt x="4" y="4"/>
                    </a:lnTo>
                    <a:lnTo>
                      <a:pt x="4" y="4"/>
                    </a:lnTo>
                    <a:lnTo>
                      <a:pt x="4" y="4"/>
                    </a:lnTo>
                    <a:lnTo>
                      <a:pt x="4" y="4"/>
                    </a:lnTo>
                    <a:lnTo>
                      <a:pt x="4" y="4"/>
                    </a:lnTo>
                    <a:lnTo>
                      <a:pt x="4" y="4"/>
                    </a:lnTo>
                    <a:lnTo>
                      <a:pt x="4" y="4"/>
                    </a:lnTo>
                    <a:lnTo>
                      <a:pt x="4" y="4"/>
                    </a:lnTo>
                    <a:lnTo>
                      <a:pt x="4" y="4"/>
                    </a:lnTo>
                    <a:lnTo>
                      <a:pt x="4" y="4"/>
                    </a:lnTo>
                    <a:lnTo>
                      <a:pt x="2" y="4"/>
                    </a:lnTo>
                    <a:lnTo>
                      <a:pt x="2" y="4"/>
                    </a:lnTo>
                    <a:lnTo>
                      <a:pt x="2" y="4"/>
                    </a:lnTo>
                    <a:lnTo>
                      <a:pt x="2" y="4"/>
                    </a:lnTo>
                    <a:lnTo>
                      <a:pt x="2" y="4"/>
                    </a:lnTo>
                    <a:lnTo>
                      <a:pt x="2" y="4"/>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4" y="0"/>
                    </a:lnTo>
                    <a:lnTo>
                      <a:pt x="4" y="0"/>
                    </a:lnTo>
                    <a:lnTo>
                      <a:pt x="4" y="0"/>
                    </a:lnTo>
                    <a:lnTo>
                      <a:pt x="4" y="0"/>
                    </a:lnTo>
                    <a:lnTo>
                      <a:pt x="6" y="0"/>
                    </a:lnTo>
                    <a:lnTo>
                      <a:pt x="6" y="0"/>
                    </a:lnTo>
                    <a:lnTo>
                      <a:pt x="6" y="0"/>
                    </a:lnTo>
                    <a:lnTo>
                      <a:pt x="6" y="0"/>
                    </a:lnTo>
                    <a:lnTo>
                      <a:pt x="8" y="0"/>
                    </a:lnTo>
                    <a:lnTo>
                      <a:pt x="8"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8" name="Rectangle 1632"/>
              <p:cNvSpPr>
                <a:spLocks noChangeArrowheads="1"/>
              </p:cNvSpPr>
              <p:nvPr/>
            </p:nvSpPr>
            <p:spPr bwMode="gray">
              <a:xfrm>
                <a:off x="3777642" y="2232856"/>
                <a:ext cx="966" cy="966"/>
              </a:xfrm>
              <a:prstGeom prst="rect">
                <a:avLst/>
              </a:prstGeom>
              <a:grpFill/>
              <a:ln w="3175">
                <a:solidFill>
                  <a:srgbClr val="FFFFFF"/>
                </a:solidFill>
                <a:prstDash val="solid"/>
                <a:miter lim="800000"/>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59" name="Freeform 1633"/>
              <p:cNvSpPr>
                <a:spLocks noEditPoints="1"/>
              </p:cNvSpPr>
              <p:nvPr/>
            </p:nvSpPr>
            <p:spPr bwMode="gray">
              <a:xfrm>
                <a:off x="2989058" y="2125585"/>
                <a:ext cx="2744579" cy="237735"/>
              </a:xfrm>
              <a:custGeom>
                <a:avLst/>
                <a:gdLst>
                  <a:gd name="T0" fmla="*/ 144 w 2840"/>
                  <a:gd name="T1" fmla="*/ 246 h 246"/>
                  <a:gd name="T2" fmla="*/ 144 w 2840"/>
                  <a:gd name="T3" fmla="*/ 246 h 246"/>
                  <a:gd name="T4" fmla="*/ 144 w 2840"/>
                  <a:gd name="T5" fmla="*/ 246 h 246"/>
                  <a:gd name="T6" fmla="*/ 8 w 2840"/>
                  <a:gd name="T7" fmla="*/ 242 h 246"/>
                  <a:gd name="T8" fmla="*/ 8 w 2840"/>
                  <a:gd name="T9" fmla="*/ 242 h 246"/>
                  <a:gd name="T10" fmla="*/ 8 w 2840"/>
                  <a:gd name="T11" fmla="*/ 242 h 246"/>
                  <a:gd name="T12" fmla="*/ 8 w 2840"/>
                  <a:gd name="T13" fmla="*/ 242 h 246"/>
                  <a:gd name="T14" fmla="*/ 8 w 2840"/>
                  <a:gd name="T15" fmla="*/ 240 h 246"/>
                  <a:gd name="T16" fmla="*/ 8 w 2840"/>
                  <a:gd name="T17" fmla="*/ 240 h 246"/>
                  <a:gd name="T18" fmla="*/ 6 w 2840"/>
                  <a:gd name="T19" fmla="*/ 236 h 246"/>
                  <a:gd name="T20" fmla="*/ 6 w 2840"/>
                  <a:gd name="T21" fmla="*/ 236 h 246"/>
                  <a:gd name="T22" fmla="*/ 6 w 2840"/>
                  <a:gd name="T23" fmla="*/ 236 h 246"/>
                  <a:gd name="T24" fmla="*/ 6 w 2840"/>
                  <a:gd name="T25" fmla="*/ 236 h 246"/>
                  <a:gd name="T26" fmla="*/ 128 w 2840"/>
                  <a:gd name="T27" fmla="*/ 194 h 246"/>
                  <a:gd name="T28" fmla="*/ 126 w 2840"/>
                  <a:gd name="T29" fmla="*/ 194 h 246"/>
                  <a:gd name="T30" fmla="*/ 126 w 2840"/>
                  <a:gd name="T31" fmla="*/ 194 h 246"/>
                  <a:gd name="T32" fmla="*/ 126 w 2840"/>
                  <a:gd name="T33" fmla="*/ 194 h 246"/>
                  <a:gd name="T34" fmla="*/ 126 w 2840"/>
                  <a:gd name="T35" fmla="*/ 194 h 246"/>
                  <a:gd name="T36" fmla="*/ 126 w 2840"/>
                  <a:gd name="T37" fmla="*/ 194 h 246"/>
                  <a:gd name="T38" fmla="*/ 126 w 2840"/>
                  <a:gd name="T39" fmla="*/ 194 h 246"/>
                  <a:gd name="T40" fmla="*/ 126 w 2840"/>
                  <a:gd name="T41" fmla="*/ 194 h 246"/>
                  <a:gd name="T42" fmla="*/ 128 w 2840"/>
                  <a:gd name="T43" fmla="*/ 194 h 246"/>
                  <a:gd name="T44" fmla="*/ 124 w 2840"/>
                  <a:gd name="T45" fmla="*/ 190 h 246"/>
                  <a:gd name="T46" fmla="*/ 124 w 2840"/>
                  <a:gd name="T47" fmla="*/ 190 h 246"/>
                  <a:gd name="T48" fmla="*/ 66 w 2840"/>
                  <a:gd name="T49" fmla="*/ 103 h 246"/>
                  <a:gd name="T50" fmla="*/ 66 w 2840"/>
                  <a:gd name="T51" fmla="*/ 103 h 246"/>
                  <a:gd name="T52" fmla="*/ 66 w 2840"/>
                  <a:gd name="T53" fmla="*/ 103 h 246"/>
                  <a:gd name="T54" fmla="*/ 66 w 2840"/>
                  <a:gd name="T55" fmla="*/ 103 h 246"/>
                  <a:gd name="T56" fmla="*/ 66 w 2840"/>
                  <a:gd name="T57" fmla="*/ 103 h 246"/>
                  <a:gd name="T58" fmla="*/ 66 w 2840"/>
                  <a:gd name="T59" fmla="*/ 103 h 246"/>
                  <a:gd name="T60" fmla="*/ 66 w 2840"/>
                  <a:gd name="T61" fmla="*/ 103 h 246"/>
                  <a:gd name="T62" fmla="*/ 66 w 2840"/>
                  <a:gd name="T63" fmla="*/ 103 h 246"/>
                  <a:gd name="T64" fmla="*/ 66 w 2840"/>
                  <a:gd name="T65" fmla="*/ 103 h 246"/>
                  <a:gd name="T66" fmla="*/ 66 w 2840"/>
                  <a:gd name="T67" fmla="*/ 103 h 246"/>
                  <a:gd name="T68" fmla="*/ 66 w 2840"/>
                  <a:gd name="T69" fmla="*/ 103 h 246"/>
                  <a:gd name="T70" fmla="*/ 845 w 2840"/>
                  <a:gd name="T71" fmla="*/ 87 h 246"/>
                  <a:gd name="T72" fmla="*/ 845 w 2840"/>
                  <a:gd name="T73" fmla="*/ 87 h 246"/>
                  <a:gd name="T74" fmla="*/ 845 w 2840"/>
                  <a:gd name="T75" fmla="*/ 87 h 246"/>
                  <a:gd name="T76" fmla="*/ 845 w 2840"/>
                  <a:gd name="T77" fmla="*/ 87 h 246"/>
                  <a:gd name="T78" fmla="*/ 845 w 2840"/>
                  <a:gd name="T79" fmla="*/ 87 h 246"/>
                  <a:gd name="T80" fmla="*/ 845 w 2840"/>
                  <a:gd name="T81" fmla="*/ 87 h 246"/>
                  <a:gd name="T82" fmla="*/ 845 w 2840"/>
                  <a:gd name="T83" fmla="*/ 87 h 246"/>
                  <a:gd name="T84" fmla="*/ 845 w 2840"/>
                  <a:gd name="T85" fmla="*/ 87 h 246"/>
                  <a:gd name="T86" fmla="*/ 845 w 2840"/>
                  <a:gd name="T87" fmla="*/ 87 h 246"/>
                  <a:gd name="T88" fmla="*/ 845 w 2840"/>
                  <a:gd name="T89" fmla="*/ 87 h 246"/>
                  <a:gd name="T90" fmla="*/ 845 w 2840"/>
                  <a:gd name="T91" fmla="*/ 87 h 246"/>
                  <a:gd name="T92" fmla="*/ 845 w 2840"/>
                  <a:gd name="T93" fmla="*/ 87 h 246"/>
                  <a:gd name="T94" fmla="*/ 845 w 2840"/>
                  <a:gd name="T95" fmla="*/ 87 h 246"/>
                  <a:gd name="T96" fmla="*/ 845 w 2840"/>
                  <a:gd name="T97" fmla="*/ 87 h 246"/>
                  <a:gd name="T98" fmla="*/ 2840 w 2840"/>
                  <a:gd name="T99" fmla="*/ 80 h 246"/>
                  <a:gd name="T100" fmla="*/ 2840 w 2840"/>
                  <a:gd name="T101" fmla="*/ 80 h 246"/>
                  <a:gd name="T102" fmla="*/ 2840 w 2840"/>
                  <a:gd name="T103" fmla="*/ 80 h 246"/>
                  <a:gd name="T104" fmla="*/ 2840 w 2840"/>
                  <a:gd name="T105" fmla="*/ 80 h 246"/>
                  <a:gd name="T106" fmla="*/ 2840 w 2840"/>
                  <a:gd name="T107" fmla="*/ 80 h 246"/>
                  <a:gd name="T108" fmla="*/ 0 w 2840"/>
                  <a:gd name="T109" fmla="*/ 0 h 246"/>
                  <a:gd name="T110" fmla="*/ 0 w 2840"/>
                  <a:gd name="T111" fmla="*/ 0 h 246"/>
                  <a:gd name="T112" fmla="*/ 0 w 2840"/>
                  <a:gd name="T113" fmla="*/ 0 h 246"/>
                  <a:gd name="T114" fmla="*/ 0 w 2840"/>
                  <a:gd name="T115" fmla="*/ 0 h 246"/>
                  <a:gd name="T116" fmla="*/ 0 w 2840"/>
                  <a:gd name="T117" fmla="*/ 0 h 246"/>
                  <a:gd name="T118" fmla="*/ 0 w 2840"/>
                  <a:gd name="T119" fmla="*/ 0 h 246"/>
                  <a:gd name="T120" fmla="*/ 0 w 2840"/>
                  <a:gd name="T12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0" h="246">
                    <a:moveTo>
                      <a:pt x="144" y="246"/>
                    </a:moveTo>
                    <a:lnTo>
                      <a:pt x="144" y="246"/>
                    </a:lnTo>
                    <a:lnTo>
                      <a:pt x="144" y="246"/>
                    </a:lnTo>
                    <a:lnTo>
                      <a:pt x="144" y="246"/>
                    </a:lnTo>
                    <a:lnTo>
                      <a:pt x="144" y="246"/>
                    </a:lnTo>
                    <a:lnTo>
                      <a:pt x="144" y="246"/>
                    </a:lnTo>
                    <a:close/>
                    <a:moveTo>
                      <a:pt x="8" y="242"/>
                    </a:moveTo>
                    <a:lnTo>
                      <a:pt x="8" y="242"/>
                    </a:lnTo>
                    <a:lnTo>
                      <a:pt x="8" y="242"/>
                    </a:lnTo>
                    <a:lnTo>
                      <a:pt x="8" y="242"/>
                    </a:lnTo>
                    <a:lnTo>
                      <a:pt x="8" y="242"/>
                    </a:lnTo>
                    <a:lnTo>
                      <a:pt x="8" y="242"/>
                    </a:lnTo>
                    <a:lnTo>
                      <a:pt x="8" y="242"/>
                    </a:lnTo>
                    <a:lnTo>
                      <a:pt x="8" y="242"/>
                    </a:lnTo>
                    <a:lnTo>
                      <a:pt x="8" y="242"/>
                    </a:lnTo>
                    <a:close/>
                    <a:moveTo>
                      <a:pt x="8" y="240"/>
                    </a:moveTo>
                    <a:lnTo>
                      <a:pt x="8" y="240"/>
                    </a:lnTo>
                    <a:lnTo>
                      <a:pt x="8" y="240"/>
                    </a:lnTo>
                    <a:lnTo>
                      <a:pt x="8" y="240"/>
                    </a:lnTo>
                    <a:close/>
                    <a:moveTo>
                      <a:pt x="6" y="236"/>
                    </a:moveTo>
                    <a:lnTo>
                      <a:pt x="6" y="236"/>
                    </a:lnTo>
                    <a:lnTo>
                      <a:pt x="6" y="236"/>
                    </a:lnTo>
                    <a:lnTo>
                      <a:pt x="6" y="236"/>
                    </a:lnTo>
                    <a:lnTo>
                      <a:pt x="6" y="236"/>
                    </a:lnTo>
                    <a:lnTo>
                      <a:pt x="6" y="236"/>
                    </a:lnTo>
                    <a:lnTo>
                      <a:pt x="6" y="236"/>
                    </a:lnTo>
                    <a:close/>
                    <a:moveTo>
                      <a:pt x="128" y="194"/>
                    </a:moveTo>
                    <a:lnTo>
                      <a:pt x="128" y="194"/>
                    </a:lnTo>
                    <a:lnTo>
                      <a:pt x="128" y="194"/>
                    </a:lnTo>
                    <a:lnTo>
                      <a:pt x="126" y="194"/>
                    </a:lnTo>
                    <a:lnTo>
                      <a:pt x="126" y="194"/>
                    </a:lnTo>
                    <a:lnTo>
                      <a:pt x="126" y="194"/>
                    </a:lnTo>
                    <a:lnTo>
                      <a:pt x="126" y="194"/>
                    </a:lnTo>
                    <a:lnTo>
                      <a:pt x="126" y="194"/>
                    </a:lnTo>
                    <a:lnTo>
                      <a:pt x="126" y="194"/>
                    </a:lnTo>
                    <a:lnTo>
                      <a:pt x="126" y="194"/>
                    </a:lnTo>
                    <a:lnTo>
                      <a:pt x="126" y="194"/>
                    </a:lnTo>
                    <a:lnTo>
                      <a:pt x="126" y="194"/>
                    </a:lnTo>
                    <a:lnTo>
                      <a:pt x="126" y="194"/>
                    </a:lnTo>
                    <a:lnTo>
                      <a:pt x="126" y="194"/>
                    </a:lnTo>
                    <a:lnTo>
                      <a:pt x="126" y="194"/>
                    </a:lnTo>
                    <a:lnTo>
                      <a:pt x="126" y="194"/>
                    </a:lnTo>
                    <a:lnTo>
                      <a:pt x="126" y="194"/>
                    </a:lnTo>
                    <a:lnTo>
                      <a:pt x="128" y="194"/>
                    </a:lnTo>
                    <a:close/>
                    <a:moveTo>
                      <a:pt x="124" y="190"/>
                    </a:moveTo>
                    <a:lnTo>
                      <a:pt x="124" y="190"/>
                    </a:lnTo>
                    <a:lnTo>
                      <a:pt x="124" y="190"/>
                    </a:lnTo>
                    <a:lnTo>
                      <a:pt x="124" y="190"/>
                    </a:lnTo>
                    <a:lnTo>
                      <a:pt x="124" y="190"/>
                    </a:lnTo>
                    <a:close/>
                    <a:moveTo>
                      <a:pt x="66" y="103"/>
                    </a:moveTo>
                    <a:lnTo>
                      <a:pt x="66" y="103"/>
                    </a:lnTo>
                    <a:lnTo>
                      <a:pt x="66" y="103"/>
                    </a:lnTo>
                    <a:lnTo>
                      <a:pt x="66" y="103"/>
                    </a:lnTo>
                    <a:lnTo>
                      <a:pt x="66" y="103"/>
                    </a:lnTo>
                    <a:lnTo>
                      <a:pt x="66" y="103"/>
                    </a:lnTo>
                    <a:lnTo>
                      <a:pt x="66" y="103"/>
                    </a:lnTo>
                    <a:close/>
                    <a:moveTo>
                      <a:pt x="66" y="103"/>
                    </a:moveTo>
                    <a:lnTo>
                      <a:pt x="66" y="103"/>
                    </a:lnTo>
                    <a:lnTo>
                      <a:pt x="66" y="103"/>
                    </a:lnTo>
                    <a:lnTo>
                      <a:pt x="66" y="103"/>
                    </a:lnTo>
                    <a:close/>
                    <a:moveTo>
                      <a:pt x="66" y="103"/>
                    </a:moveTo>
                    <a:lnTo>
                      <a:pt x="66" y="103"/>
                    </a:lnTo>
                    <a:lnTo>
                      <a:pt x="66" y="103"/>
                    </a:lnTo>
                    <a:lnTo>
                      <a:pt x="66" y="103"/>
                    </a:lnTo>
                    <a:lnTo>
                      <a:pt x="66" y="103"/>
                    </a:lnTo>
                    <a:lnTo>
                      <a:pt x="66" y="103"/>
                    </a:lnTo>
                    <a:lnTo>
                      <a:pt x="66" y="103"/>
                    </a:lnTo>
                    <a:lnTo>
                      <a:pt x="66" y="103"/>
                    </a:lnTo>
                    <a:lnTo>
                      <a:pt x="66" y="103"/>
                    </a:lnTo>
                    <a:lnTo>
                      <a:pt x="66" y="103"/>
                    </a:lnTo>
                    <a:close/>
                    <a:moveTo>
                      <a:pt x="845" y="87"/>
                    </a:move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lnTo>
                      <a:pt x="845" y="87"/>
                    </a:lnTo>
                    <a:close/>
                    <a:moveTo>
                      <a:pt x="2840" y="80"/>
                    </a:moveTo>
                    <a:lnTo>
                      <a:pt x="2840" y="80"/>
                    </a:lnTo>
                    <a:lnTo>
                      <a:pt x="2840" y="80"/>
                    </a:lnTo>
                    <a:lnTo>
                      <a:pt x="2840" y="80"/>
                    </a:lnTo>
                    <a:lnTo>
                      <a:pt x="2840" y="80"/>
                    </a:lnTo>
                    <a:lnTo>
                      <a:pt x="2840" y="80"/>
                    </a:lnTo>
                    <a:lnTo>
                      <a:pt x="2840" y="80"/>
                    </a:lnTo>
                    <a:lnTo>
                      <a:pt x="2840" y="80"/>
                    </a:lnTo>
                    <a:lnTo>
                      <a:pt x="2840" y="80"/>
                    </a:lnTo>
                    <a:close/>
                    <a:moveTo>
                      <a:pt x="0" y="0"/>
                    </a:moveTo>
                    <a:lnTo>
                      <a:pt x="0" y="0"/>
                    </a:lnTo>
                    <a:lnTo>
                      <a:pt x="0" y="0"/>
                    </a:lnTo>
                    <a:lnTo>
                      <a:pt x="0" y="0"/>
                    </a:lnTo>
                    <a:lnTo>
                      <a:pt x="0" y="0"/>
                    </a:lnTo>
                    <a:lnTo>
                      <a:pt x="0" y="0"/>
                    </a:lnTo>
                    <a:close/>
                    <a:moveTo>
                      <a:pt x="0" y="0"/>
                    </a:move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0" name="Freeform 1634"/>
              <p:cNvSpPr>
                <a:spLocks/>
              </p:cNvSpPr>
              <p:nvPr/>
            </p:nvSpPr>
            <p:spPr bwMode="gray">
              <a:xfrm>
                <a:off x="3705162" y="2237688"/>
                <a:ext cx="37690" cy="35757"/>
              </a:xfrm>
              <a:custGeom>
                <a:avLst/>
                <a:gdLst>
                  <a:gd name="T0" fmla="*/ 39 w 39"/>
                  <a:gd name="T1" fmla="*/ 2 h 37"/>
                  <a:gd name="T2" fmla="*/ 35 w 39"/>
                  <a:gd name="T3" fmla="*/ 2 h 37"/>
                  <a:gd name="T4" fmla="*/ 37 w 39"/>
                  <a:gd name="T5" fmla="*/ 4 h 37"/>
                  <a:gd name="T6" fmla="*/ 37 w 39"/>
                  <a:gd name="T7" fmla="*/ 8 h 37"/>
                  <a:gd name="T8" fmla="*/ 35 w 39"/>
                  <a:gd name="T9" fmla="*/ 10 h 37"/>
                  <a:gd name="T10" fmla="*/ 35 w 39"/>
                  <a:gd name="T11" fmla="*/ 14 h 37"/>
                  <a:gd name="T12" fmla="*/ 35 w 39"/>
                  <a:gd name="T13" fmla="*/ 18 h 37"/>
                  <a:gd name="T14" fmla="*/ 35 w 39"/>
                  <a:gd name="T15" fmla="*/ 22 h 37"/>
                  <a:gd name="T16" fmla="*/ 33 w 39"/>
                  <a:gd name="T17" fmla="*/ 24 h 37"/>
                  <a:gd name="T18" fmla="*/ 33 w 39"/>
                  <a:gd name="T19" fmla="*/ 24 h 37"/>
                  <a:gd name="T20" fmla="*/ 35 w 39"/>
                  <a:gd name="T21" fmla="*/ 22 h 37"/>
                  <a:gd name="T22" fmla="*/ 33 w 39"/>
                  <a:gd name="T23" fmla="*/ 20 h 37"/>
                  <a:gd name="T24" fmla="*/ 35 w 39"/>
                  <a:gd name="T25" fmla="*/ 22 h 37"/>
                  <a:gd name="T26" fmla="*/ 33 w 39"/>
                  <a:gd name="T27" fmla="*/ 24 h 37"/>
                  <a:gd name="T28" fmla="*/ 33 w 39"/>
                  <a:gd name="T29" fmla="*/ 24 h 37"/>
                  <a:gd name="T30" fmla="*/ 33 w 39"/>
                  <a:gd name="T31" fmla="*/ 27 h 37"/>
                  <a:gd name="T32" fmla="*/ 33 w 39"/>
                  <a:gd name="T33" fmla="*/ 27 h 37"/>
                  <a:gd name="T34" fmla="*/ 33 w 39"/>
                  <a:gd name="T35" fmla="*/ 27 h 37"/>
                  <a:gd name="T36" fmla="*/ 33 w 39"/>
                  <a:gd name="T37" fmla="*/ 27 h 37"/>
                  <a:gd name="T38" fmla="*/ 33 w 39"/>
                  <a:gd name="T39" fmla="*/ 31 h 37"/>
                  <a:gd name="T40" fmla="*/ 33 w 39"/>
                  <a:gd name="T41" fmla="*/ 31 h 37"/>
                  <a:gd name="T42" fmla="*/ 31 w 39"/>
                  <a:gd name="T43" fmla="*/ 33 h 37"/>
                  <a:gd name="T44" fmla="*/ 33 w 39"/>
                  <a:gd name="T45" fmla="*/ 35 h 37"/>
                  <a:gd name="T46" fmla="*/ 31 w 39"/>
                  <a:gd name="T47" fmla="*/ 37 h 37"/>
                  <a:gd name="T48" fmla="*/ 29 w 39"/>
                  <a:gd name="T49" fmla="*/ 35 h 37"/>
                  <a:gd name="T50" fmla="*/ 25 w 39"/>
                  <a:gd name="T51" fmla="*/ 35 h 37"/>
                  <a:gd name="T52" fmla="*/ 21 w 39"/>
                  <a:gd name="T53" fmla="*/ 35 h 37"/>
                  <a:gd name="T54" fmla="*/ 17 w 39"/>
                  <a:gd name="T55" fmla="*/ 33 h 37"/>
                  <a:gd name="T56" fmla="*/ 15 w 39"/>
                  <a:gd name="T57" fmla="*/ 35 h 37"/>
                  <a:gd name="T58" fmla="*/ 13 w 39"/>
                  <a:gd name="T59" fmla="*/ 33 h 37"/>
                  <a:gd name="T60" fmla="*/ 11 w 39"/>
                  <a:gd name="T61" fmla="*/ 31 h 37"/>
                  <a:gd name="T62" fmla="*/ 10 w 39"/>
                  <a:gd name="T63" fmla="*/ 29 h 37"/>
                  <a:gd name="T64" fmla="*/ 8 w 39"/>
                  <a:gd name="T65" fmla="*/ 27 h 37"/>
                  <a:gd name="T66" fmla="*/ 6 w 39"/>
                  <a:gd name="T67" fmla="*/ 24 h 37"/>
                  <a:gd name="T68" fmla="*/ 6 w 39"/>
                  <a:gd name="T69" fmla="*/ 24 h 37"/>
                  <a:gd name="T70" fmla="*/ 4 w 39"/>
                  <a:gd name="T71" fmla="*/ 22 h 37"/>
                  <a:gd name="T72" fmla="*/ 4 w 39"/>
                  <a:gd name="T73" fmla="*/ 22 h 37"/>
                  <a:gd name="T74" fmla="*/ 0 w 39"/>
                  <a:gd name="T75" fmla="*/ 20 h 37"/>
                  <a:gd name="T76" fmla="*/ 2 w 39"/>
                  <a:gd name="T77" fmla="*/ 18 h 37"/>
                  <a:gd name="T78" fmla="*/ 4 w 39"/>
                  <a:gd name="T79" fmla="*/ 20 h 37"/>
                  <a:gd name="T80" fmla="*/ 4 w 39"/>
                  <a:gd name="T81" fmla="*/ 18 h 37"/>
                  <a:gd name="T82" fmla="*/ 6 w 39"/>
                  <a:gd name="T83" fmla="*/ 16 h 37"/>
                  <a:gd name="T84" fmla="*/ 8 w 39"/>
                  <a:gd name="T85" fmla="*/ 14 h 37"/>
                  <a:gd name="T86" fmla="*/ 10 w 39"/>
                  <a:gd name="T87" fmla="*/ 12 h 37"/>
                  <a:gd name="T88" fmla="*/ 11 w 39"/>
                  <a:gd name="T89" fmla="*/ 10 h 37"/>
                  <a:gd name="T90" fmla="*/ 15 w 39"/>
                  <a:gd name="T91" fmla="*/ 10 h 37"/>
                  <a:gd name="T92" fmla="*/ 15 w 39"/>
                  <a:gd name="T93" fmla="*/ 10 h 37"/>
                  <a:gd name="T94" fmla="*/ 19 w 39"/>
                  <a:gd name="T95" fmla="*/ 10 h 37"/>
                  <a:gd name="T96" fmla="*/ 21 w 39"/>
                  <a:gd name="T97" fmla="*/ 8 h 37"/>
                  <a:gd name="T98" fmla="*/ 21 w 39"/>
                  <a:gd name="T99" fmla="*/ 4 h 37"/>
                  <a:gd name="T100" fmla="*/ 21 w 39"/>
                  <a:gd name="T101" fmla="*/ 4 h 37"/>
                  <a:gd name="T102" fmla="*/ 23 w 39"/>
                  <a:gd name="T103" fmla="*/ 2 h 37"/>
                  <a:gd name="T104" fmla="*/ 25 w 39"/>
                  <a:gd name="T105" fmla="*/ 4 h 37"/>
                  <a:gd name="T106" fmla="*/ 29 w 39"/>
                  <a:gd name="T107" fmla="*/ 4 h 37"/>
                  <a:gd name="T108" fmla="*/ 29 w 39"/>
                  <a:gd name="T109" fmla="*/ 4 h 37"/>
                  <a:gd name="T110" fmla="*/ 31 w 39"/>
                  <a:gd name="T111" fmla="*/ 2 h 37"/>
                  <a:gd name="T112" fmla="*/ 33 w 39"/>
                  <a:gd name="T113" fmla="*/ 2 h 37"/>
                  <a:gd name="T114" fmla="*/ 35 w 39"/>
                  <a:gd name="T11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7" y="2"/>
                    </a:moveTo>
                    <a:lnTo>
                      <a:pt x="39" y="2"/>
                    </a:lnTo>
                    <a:lnTo>
                      <a:pt x="37" y="2"/>
                    </a:lnTo>
                    <a:lnTo>
                      <a:pt x="35" y="2"/>
                    </a:lnTo>
                    <a:lnTo>
                      <a:pt x="35" y="4"/>
                    </a:lnTo>
                    <a:lnTo>
                      <a:pt x="37" y="4"/>
                    </a:lnTo>
                    <a:lnTo>
                      <a:pt x="37" y="6"/>
                    </a:lnTo>
                    <a:lnTo>
                      <a:pt x="37" y="8"/>
                    </a:lnTo>
                    <a:lnTo>
                      <a:pt x="37" y="10"/>
                    </a:lnTo>
                    <a:lnTo>
                      <a:pt x="35" y="10"/>
                    </a:lnTo>
                    <a:lnTo>
                      <a:pt x="35" y="12"/>
                    </a:lnTo>
                    <a:lnTo>
                      <a:pt x="35" y="14"/>
                    </a:lnTo>
                    <a:lnTo>
                      <a:pt x="35" y="16"/>
                    </a:lnTo>
                    <a:lnTo>
                      <a:pt x="35" y="18"/>
                    </a:lnTo>
                    <a:lnTo>
                      <a:pt x="35" y="20"/>
                    </a:lnTo>
                    <a:lnTo>
                      <a:pt x="35" y="22"/>
                    </a:lnTo>
                    <a:lnTo>
                      <a:pt x="35" y="24"/>
                    </a:lnTo>
                    <a:lnTo>
                      <a:pt x="33" y="24"/>
                    </a:lnTo>
                    <a:lnTo>
                      <a:pt x="35" y="24"/>
                    </a:lnTo>
                    <a:lnTo>
                      <a:pt x="33" y="24"/>
                    </a:lnTo>
                    <a:lnTo>
                      <a:pt x="33" y="22"/>
                    </a:lnTo>
                    <a:lnTo>
                      <a:pt x="35" y="22"/>
                    </a:lnTo>
                    <a:lnTo>
                      <a:pt x="35" y="20"/>
                    </a:lnTo>
                    <a:lnTo>
                      <a:pt x="33" y="20"/>
                    </a:lnTo>
                    <a:lnTo>
                      <a:pt x="33" y="22"/>
                    </a:lnTo>
                    <a:lnTo>
                      <a:pt x="35" y="22"/>
                    </a:lnTo>
                    <a:lnTo>
                      <a:pt x="33" y="22"/>
                    </a:lnTo>
                    <a:lnTo>
                      <a:pt x="33" y="24"/>
                    </a:lnTo>
                    <a:lnTo>
                      <a:pt x="33" y="25"/>
                    </a:lnTo>
                    <a:lnTo>
                      <a:pt x="33" y="24"/>
                    </a:lnTo>
                    <a:lnTo>
                      <a:pt x="33" y="25"/>
                    </a:lnTo>
                    <a:lnTo>
                      <a:pt x="33" y="27"/>
                    </a:lnTo>
                    <a:lnTo>
                      <a:pt x="33" y="25"/>
                    </a:lnTo>
                    <a:lnTo>
                      <a:pt x="33" y="27"/>
                    </a:lnTo>
                    <a:lnTo>
                      <a:pt x="33" y="25"/>
                    </a:lnTo>
                    <a:lnTo>
                      <a:pt x="33" y="27"/>
                    </a:lnTo>
                    <a:lnTo>
                      <a:pt x="33" y="29"/>
                    </a:lnTo>
                    <a:lnTo>
                      <a:pt x="33" y="27"/>
                    </a:lnTo>
                    <a:lnTo>
                      <a:pt x="33" y="29"/>
                    </a:lnTo>
                    <a:lnTo>
                      <a:pt x="33" y="31"/>
                    </a:lnTo>
                    <a:lnTo>
                      <a:pt x="33" y="29"/>
                    </a:lnTo>
                    <a:lnTo>
                      <a:pt x="33" y="31"/>
                    </a:lnTo>
                    <a:lnTo>
                      <a:pt x="31" y="31"/>
                    </a:lnTo>
                    <a:lnTo>
                      <a:pt x="31" y="33"/>
                    </a:lnTo>
                    <a:lnTo>
                      <a:pt x="33" y="33"/>
                    </a:lnTo>
                    <a:lnTo>
                      <a:pt x="33" y="35"/>
                    </a:lnTo>
                    <a:lnTo>
                      <a:pt x="33" y="37"/>
                    </a:lnTo>
                    <a:lnTo>
                      <a:pt x="31" y="37"/>
                    </a:lnTo>
                    <a:lnTo>
                      <a:pt x="29" y="37"/>
                    </a:lnTo>
                    <a:lnTo>
                      <a:pt x="29" y="35"/>
                    </a:lnTo>
                    <a:lnTo>
                      <a:pt x="27" y="35"/>
                    </a:lnTo>
                    <a:lnTo>
                      <a:pt x="25" y="35"/>
                    </a:lnTo>
                    <a:lnTo>
                      <a:pt x="23" y="35"/>
                    </a:lnTo>
                    <a:lnTo>
                      <a:pt x="21" y="35"/>
                    </a:lnTo>
                    <a:lnTo>
                      <a:pt x="19" y="35"/>
                    </a:lnTo>
                    <a:lnTo>
                      <a:pt x="17" y="33"/>
                    </a:lnTo>
                    <a:lnTo>
                      <a:pt x="17" y="35"/>
                    </a:lnTo>
                    <a:lnTo>
                      <a:pt x="15" y="35"/>
                    </a:lnTo>
                    <a:lnTo>
                      <a:pt x="15" y="33"/>
                    </a:lnTo>
                    <a:lnTo>
                      <a:pt x="13" y="33"/>
                    </a:lnTo>
                    <a:lnTo>
                      <a:pt x="13" y="31"/>
                    </a:lnTo>
                    <a:lnTo>
                      <a:pt x="11" y="31"/>
                    </a:lnTo>
                    <a:lnTo>
                      <a:pt x="11" y="29"/>
                    </a:lnTo>
                    <a:lnTo>
                      <a:pt x="10" y="29"/>
                    </a:lnTo>
                    <a:lnTo>
                      <a:pt x="10" y="27"/>
                    </a:lnTo>
                    <a:lnTo>
                      <a:pt x="8" y="27"/>
                    </a:lnTo>
                    <a:lnTo>
                      <a:pt x="8" y="25"/>
                    </a:lnTo>
                    <a:lnTo>
                      <a:pt x="6" y="24"/>
                    </a:lnTo>
                    <a:lnTo>
                      <a:pt x="4" y="24"/>
                    </a:lnTo>
                    <a:lnTo>
                      <a:pt x="6" y="24"/>
                    </a:lnTo>
                    <a:lnTo>
                      <a:pt x="4" y="24"/>
                    </a:lnTo>
                    <a:lnTo>
                      <a:pt x="4" y="22"/>
                    </a:lnTo>
                    <a:lnTo>
                      <a:pt x="4" y="24"/>
                    </a:lnTo>
                    <a:lnTo>
                      <a:pt x="4" y="22"/>
                    </a:lnTo>
                    <a:lnTo>
                      <a:pt x="2" y="20"/>
                    </a:lnTo>
                    <a:lnTo>
                      <a:pt x="0" y="20"/>
                    </a:lnTo>
                    <a:lnTo>
                      <a:pt x="0" y="18"/>
                    </a:lnTo>
                    <a:lnTo>
                      <a:pt x="2" y="18"/>
                    </a:lnTo>
                    <a:lnTo>
                      <a:pt x="2" y="20"/>
                    </a:lnTo>
                    <a:lnTo>
                      <a:pt x="4" y="20"/>
                    </a:lnTo>
                    <a:lnTo>
                      <a:pt x="2" y="20"/>
                    </a:lnTo>
                    <a:lnTo>
                      <a:pt x="4" y="18"/>
                    </a:lnTo>
                    <a:lnTo>
                      <a:pt x="6" y="18"/>
                    </a:lnTo>
                    <a:lnTo>
                      <a:pt x="6" y="16"/>
                    </a:lnTo>
                    <a:lnTo>
                      <a:pt x="8" y="16"/>
                    </a:lnTo>
                    <a:lnTo>
                      <a:pt x="8" y="14"/>
                    </a:lnTo>
                    <a:lnTo>
                      <a:pt x="8" y="12"/>
                    </a:lnTo>
                    <a:lnTo>
                      <a:pt x="10" y="12"/>
                    </a:lnTo>
                    <a:lnTo>
                      <a:pt x="11" y="12"/>
                    </a:lnTo>
                    <a:lnTo>
                      <a:pt x="11" y="10"/>
                    </a:lnTo>
                    <a:lnTo>
                      <a:pt x="13" y="10"/>
                    </a:lnTo>
                    <a:lnTo>
                      <a:pt x="15" y="10"/>
                    </a:lnTo>
                    <a:lnTo>
                      <a:pt x="15" y="12"/>
                    </a:lnTo>
                    <a:lnTo>
                      <a:pt x="15" y="10"/>
                    </a:lnTo>
                    <a:lnTo>
                      <a:pt x="17" y="10"/>
                    </a:lnTo>
                    <a:lnTo>
                      <a:pt x="19" y="10"/>
                    </a:lnTo>
                    <a:lnTo>
                      <a:pt x="19" y="8"/>
                    </a:lnTo>
                    <a:lnTo>
                      <a:pt x="21" y="8"/>
                    </a:lnTo>
                    <a:lnTo>
                      <a:pt x="21" y="6"/>
                    </a:lnTo>
                    <a:lnTo>
                      <a:pt x="21" y="4"/>
                    </a:lnTo>
                    <a:lnTo>
                      <a:pt x="21" y="6"/>
                    </a:lnTo>
                    <a:lnTo>
                      <a:pt x="21" y="4"/>
                    </a:lnTo>
                    <a:lnTo>
                      <a:pt x="23" y="4"/>
                    </a:lnTo>
                    <a:lnTo>
                      <a:pt x="23" y="2"/>
                    </a:lnTo>
                    <a:lnTo>
                      <a:pt x="25" y="2"/>
                    </a:lnTo>
                    <a:lnTo>
                      <a:pt x="25" y="4"/>
                    </a:lnTo>
                    <a:lnTo>
                      <a:pt x="27" y="4"/>
                    </a:lnTo>
                    <a:lnTo>
                      <a:pt x="29" y="4"/>
                    </a:lnTo>
                    <a:lnTo>
                      <a:pt x="29" y="2"/>
                    </a:lnTo>
                    <a:lnTo>
                      <a:pt x="29" y="4"/>
                    </a:lnTo>
                    <a:lnTo>
                      <a:pt x="31" y="4"/>
                    </a:lnTo>
                    <a:lnTo>
                      <a:pt x="31" y="2"/>
                    </a:lnTo>
                    <a:lnTo>
                      <a:pt x="31" y="4"/>
                    </a:lnTo>
                    <a:lnTo>
                      <a:pt x="33" y="2"/>
                    </a:lnTo>
                    <a:lnTo>
                      <a:pt x="35" y="2"/>
                    </a:lnTo>
                    <a:lnTo>
                      <a:pt x="35" y="0"/>
                    </a:lnTo>
                    <a:lnTo>
                      <a:pt x="37"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1" name="Freeform 1635"/>
              <p:cNvSpPr>
                <a:spLocks/>
              </p:cNvSpPr>
              <p:nvPr/>
            </p:nvSpPr>
            <p:spPr bwMode="gray">
              <a:xfrm>
                <a:off x="4403870" y="2271512"/>
                <a:ext cx="14496" cy="39622"/>
              </a:xfrm>
              <a:custGeom>
                <a:avLst/>
                <a:gdLst>
                  <a:gd name="T0" fmla="*/ 8 w 15"/>
                  <a:gd name="T1" fmla="*/ 2 h 41"/>
                  <a:gd name="T2" fmla="*/ 8 w 15"/>
                  <a:gd name="T3" fmla="*/ 4 h 41"/>
                  <a:gd name="T4" fmla="*/ 12 w 15"/>
                  <a:gd name="T5" fmla="*/ 8 h 41"/>
                  <a:gd name="T6" fmla="*/ 12 w 15"/>
                  <a:gd name="T7" fmla="*/ 12 h 41"/>
                  <a:gd name="T8" fmla="*/ 12 w 15"/>
                  <a:gd name="T9" fmla="*/ 14 h 41"/>
                  <a:gd name="T10" fmla="*/ 13 w 15"/>
                  <a:gd name="T11" fmla="*/ 16 h 41"/>
                  <a:gd name="T12" fmla="*/ 13 w 15"/>
                  <a:gd name="T13" fmla="*/ 21 h 41"/>
                  <a:gd name="T14" fmla="*/ 13 w 15"/>
                  <a:gd name="T15" fmla="*/ 21 h 41"/>
                  <a:gd name="T16" fmla="*/ 13 w 15"/>
                  <a:gd name="T17" fmla="*/ 23 h 41"/>
                  <a:gd name="T18" fmla="*/ 13 w 15"/>
                  <a:gd name="T19" fmla="*/ 33 h 41"/>
                  <a:gd name="T20" fmla="*/ 13 w 15"/>
                  <a:gd name="T21" fmla="*/ 35 h 41"/>
                  <a:gd name="T22" fmla="*/ 13 w 15"/>
                  <a:gd name="T23" fmla="*/ 37 h 41"/>
                  <a:gd name="T24" fmla="*/ 13 w 15"/>
                  <a:gd name="T25" fmla="*/ 37 h 41"/>
                  <a:gd name="T26" fmla="*/ 15 w 15"/>
                  <a:gd name="T27" fmla="*/ 37 h 41"/>
                  <a:gd name="T28" fmla="*/ 15 w 15"/>
                  <a:gd name="T29" fmla="*/ 39 h 41"/>
                  <a:gd name="T30" fmla="*/ 13 w 15"/>
                  <a:gd name="T31" fmla="*/ 41 h 41"/>
                  <a:gd name="T32" fmla="*/ 12 w 15"/>
                  <a:gd name="T33" fmla="*/ 41 h 41"/>
                  <a:gd name="T34" fmla="*/ 10 w 15"/>
                  <a:gd name="T35" fmla="*/ 41 h 41"/>
                  <a:gd name="T36" fmla="*/ 8 w 15"/>
                  <a:gd name="T37" fmla="*/ 39 h 41"/>
                  <a:gd name="T38" fmla="*/ 8 w 15"/>
                  <a:gd name="T39" fmla="*/ 37 h 41"/>
                  <a:gd name="T40" fmla="*/ 6 w 15"/>
                  <a:gd name="T41" fmla="*/ 37 h 41"/>
                  <a:gd name="T42" fmla="*/ 6 w 15"/>
                  <a:gd name="T43" fmla="*/ 35 h 41"/>
                  <a:gd name="T44" fmla="*/ 6 w 15"/>
                  <a:gd name="T45" fmla="*/ 35 h 41"/>
                  <a:gd name="T46" fmla="*/ 6 w 15"/>
                  <a:gd name="T47" fmla="*/ 33 h 41"/>
                  <a:gd name="T48" fmla="*/ 6 w 15"/>
                  <a:gd name="T49" fmla="*/ 31 h 41"/>
                  <a:gd name="T50" fmla="*/ 6 w 15"/>
                  <a:gd name="T51" fmla="*/ 29 h 41"/>
                  <a:gd name="T52" fmla="*/ 6 w 15"/>
                  <a:gd name="T53" fmla="*/ 29 h 41"/>
                  <a:gd name="T54" fmla="*/ 6 w 15"/>
                  <a:gd name="T55" fmla="*/ 27 h 41"/>
                  <a:gd name="T56" fmla="*/ 6 w 15"/>
                  <a:gd name="T57" fmla="*/ 25 h 41"/>
                  <a:gd name="T58" fmla="*/ 6 w 15"/>
                  <a:gd name="T59" fmla="*/ 23 h 41"/>
                  <a:gd name="T60" fmla="*/ 8 w 15"/>
                  <a:gd name="T61" fmla="*/ 23 h 41"/>
                  <a:gd name="T62" fmla="*/ 6 w 15"/>
                  <a:gd name="T63" fmla="*/ 21 h 41"/>
                  <a:gd name="T64" fmla="*/ 4 w 15"/>
                  <a:gd name="T65" fmla="*/ 19 h 41"/>
                  <a:gd name="T66" fmla="*/ 4 w 15"/>
                  <a:gd name="T67" fmla="*/ 19 h 41"/>
                  <a:gd name="T68" fmla="*/ 6 w 15"/>
                  <a:gd name="T69" fmla="*/ 19 h 41"/>
                  <a:gd name="T70" fmla="*/ 4 w 15"/>
                  <a:gd name="T71" fmla="*/ 18 h 41"/>
                  <a:gd name="T72" fmla="*/ 6 w 15"/>
                  <a:gd name="T73" fmla="*/ 16 h 41"/>
                  <a:gd name="T74" fmla="*/ 6 w 15"/>
                  <a:gd name="T75" fmla="*/ 14 h 41"/>
                  <a:gd name="T76" fmla="*/ 6 w 15"/>
                  <a:gd name="T77" fmla="*/ 14 h 41"/>
                  <a:gd name="T78" fmla="*/ 4 w 15"/>
                  <a:gd name="T79" fmla="*/ 14 h 41"/>
                  <a:gd name="T80" fmla="*/ 2 w 15"/>
                  <a:gd name="T81" fmla="*/ 14 h 41"/>
                  <a:gd name="T82" fmla="*/ 4 w 15"/>
                  <a:gd name="T83" fmla="*/ 14 h 41"/>
                  <a:gd name="T84" fmla="*/ 2 w 15"/>
                  <a:gd name="T85" fmla="*/ 12 h 41"/>
                  <a:gd name="T86" fmla="*/ 4 w 15"/>
                  <a:gd name="T87" fmla="*/ 12 h 41"/>
                  <a:gd name="T88" fmla="*/ 4 w 15"/>
                  <a:gd name="T89" fmla="*/ 12 h 41"/>
                  <a:gd name="T90" fmla="*/ 4 w 15"/>
                  <a:gd name="T91" fmla="*/ 12 h 41"/>
                  <a:gd name="T92" fmla="*/ 4 w 15"/>
                  <a:gd name="T93" fmla="*/ 10 h 41"/>
                  <a:gd name="T94" fmla="*/ 4 w 15"/>
                  <a:gd name="T95" fmla="*/ 8 h 41"/>
                  <a:gd name="T96" fmla="*/ 4 w 15"/>
                  <a:gd name="T97" fmla="*/ 8 h 41"/>
                  <a:gd name="T98" fmla="*/ 4 w 15"/>
                  <a:gd name="T99" fmla="*/ 6 h 41"/>
                  <a:gd name="T100" fmla="*/ 4 w 15"/>
                  <a:gd name="T101" fmla="*/ 6 h 41"/>
                  <a:gd name="T102" fmla="*/ 4 w 15"/>
                  <a:gd name="T103" fmla="*/ 6 h 41"/>
                  <a:gd name="T104" fmla="*/ 2 w 15"/>
                  <a:gd name="T105" fmla="*/ 6 h 41"/>
                  <a:gd name="T106" fmla="*/ 2 w 15"/>
                  <a:gd name="T107" fmla="*/ 4 h 41"/>
                  <a:gd name="T108" fmla="*/ 0 w 15"/>
                  <a:gd name="T109" fmla="*/ 4 h 41"/>
                  <a:gd name="T110" fmla="*/ 0 w 15"/>
                  <a:gd name="T111" fmla="*/ 2 h 41"/>
                  <a:gd name="T112" fmla="*/ 2 w 15"/>
                  <a:gd name="T113" fmla="*/ 0 h 41"/>
                  <a:gd name="T114" fmla="*/ 0 w 15"/>
                  <a:gd name="T115" fmla="*/ 0 h 41"/>
                  <a:gd name="T116" fmla="*/ 2 w 15"/>
                  <a:gd name="T117" fmla="*/ 0 h 41"/>
                  <a:gd name="T118" fmla="*/ 6 w 15"/>
                  <a:gd name="T119" fmla="*/ 0 h 41"/>
                  <a:gd name="T120" fmla="*/ 8 w 15"/>
                  <a:gd name="T1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41">
                    <a:moveTo>
                      <a:pt x="8" y="0"/>
                    </a:moveTo>
                    <a:lnTo>
                      <a:pt x="8" y="0"/>
                    </a:lnTo>
                    <a:lnTo>
                      <a:pt x="8" y="0"/>
                    </a:lnTo>
                    <a:lnTo>
                      <a:pt x="8" y="2"/>
                    </a:lnTo>
                    <a:lnTo>
                      <a:pt x="8" y="2"/>
                    </a:lnTo>
                    <a:lnTo>
                      <a:pt x="8" y="2"/>
                    </a:lnTo>
                    <a:lnTo>
                      <a:pt x="8" y="2"/>
                    </a:lnTo>
                    <a:lnTo>
                      <a:pt x="8" y="2"/>
                    </a:lnTo>
                    <a:lnTo>
                      <a:pt x="8" y="2"/>
                    </a:lnTo>
                    <a:lnTo>
                      <a:pt x="8" y="2"/>
                    </a:lnTo>
                    <a:lnTo>
                      <a:pt x="8" y="2"/>
                    </a:lnTo>
                    <a:lnTo>
                      <a:pt x="8" y="2"/>
                    </a:lnTo>
                    <a:lnTo>
                      <a:pt x="8" y="2"/>
                    </a:lnTo>
                    <a:lnTo>
                      <a:pt x="8" y="4"/>
                    </a:lnTo>
                    <a:lnTo>
                      <a:pt x="8" y="4"/>
                    </a:lnTo>
                    <a:lnTo>
                      <a:pt x="8" y="4"/>
                    </a:lnTo>
                    <a:lnTo>
                      <a:pt x="8" y="6"/>
                    </a:lnTo>
                    <a:lnTo>
                      <a:pt x="8" y="6"/>
                    </a:lnTo>
                    <a:lnTo>
                      <a:pt x="8" y="6"/>
                    </a:lnTo>
                    <a:lnTo>
                      <a:pt x="8" y="6"/>
                    </a:lnTo>
                    <a:lnTo>
                      <a:pt x="10" y="6"/>
                    </a:lnTo>
                    <a:lnTo>
                      <a:pt x="10" y="8"/>
                    </a:lnTo>
                    <a:lnTo>
                      <a:pt x="10" y="8"/>
                    </a:lnTo>
                    <a:lnTo>
                      <a:pt x="12" y="8"/>
                    </a:lnTo>
                    <a:lnTo>
                      <a:pt x="12" y="8"/>
                    </a:lnTo>
                    <a:lnTo>
                      <a:pt x="12" y="10"/>
                    </a:lnTo>
                    <a:lnTo>
                      <a:pt x="12" y="10"/>
                    </a:lnTo>
                    <a:lnTo>
                      <a:pt x="12" y="10"/>
                    </a:lnTo>
                    <a:lnTo>
                      <a:pt x="12" y="10"/>
                    </a:lnTo>
                    <a:lnTo>
                      <a:pt x="12" y="12"/>
                    </a:lnTo>
                    <a:lnTo>
                      <a:pt x="12" y="12"/>
                    </a:lnTo>
                    <a:lnTo>
                      <a:pt x="12" y="12"/>
                    </a:lnTo>
                    <a:lnTo>
                      <a:pt x="12" y="12"/>
                    </a:lnTo>
                    <a:lnTo>
                      <a:pt x="12" y="12"/>
                    </a:lnTo>
                    <a:lnTo>
                      <a:pt x="12" y="12"/>
                    </a:lnTo>
                    <a:lnTo>
                      <a:pt x="12" y="12"/>
                    </a:lnTo>
                    <a:lnTo>
                      <a:pt x="12" y="12"/>
                    </a:lnTo>
                    <a:lnTo>
                      <a:pt x="12" y="12"/>
                    </a:lnTo>
                    <a:lnTo>
                      <a:pt x="12" y="14"/>
                    </a:lnTo>
                    <a:lnTo>
                      <a:pt x="12" y="14"/>
                    </a:lnTo>
                    <a:lnTo>
                      <a:pt x="12" y="14"/>
                    </a:lnTo>
                    <a:lnTo>
                      <a:pt x="12" y="14"/>
                    </a:lnTo>
                    <a:lnTo>
                      <a:pt x="12" y="14"/>
                    </a:lnTo>
                    <a:lnTo>
                      <a:pt x="12" y="14"/>
                    </a:lnTo>
                    <a:lnTo>
                      <a:pt x="12" y="14"/>
                    </a:lnTo>
                    <a:lnTo>
                      <a:pt x="13" y="16"/>
                    </a:lnTo>
                    <a:lnTo>
                      <a:pt x="13" y="16"/>
                    </a:lnTo>
                    <a:lnTo>
                      <a:pt x="13" y="16"/>
                    </a:lnTo>
                    <a:lnTo>
                      <a:pt x="13" y="16"/>
                    </a:lnTo>
                    <a:lnTo>
                      <a:pt x="13" y="16"/>
                    </a:lnTo>
                    <a:lnTo>
                      <a:pt x="13" y="16"/>
                    </a:lnTo>
                    <a:lnTo>
                      <a:pt x="13" y="18"/>
                    </a:lnTo>
                    <a:lnTo>
                      <a:pt x="13" y="18"/>
                    </a:lnTo>
                    <a:lnTo>
                      <a:pt x="13" y="19"/>
                    </a:lnTo>
                    <a:lnTo>
                      <a:pt x="13" y="19"/>
                    </a:lnTo>
                    <a:lnTo>
                      <a:pt x="13" y="21"/>
                    </a:lnTo>
                    <a:lnTo>
                      <a:pt x="13" y="21"/>
                    </a:lnTo>
                    <a:lnTo>
                      <a:pt x="13" y="21"/>
                    </a:lnTo>
                    <a:lnTo>
                      <a:pt x="13" y="21"/>
                    </a:lnTo>
                    <a:lnTo>
                      <a:pt x="15" y="21"/>
                    </a:lnTo>
                    <a:lnTo>
                      <a:pt x="15" y="21"/>
                    </a:lnTo>
                    <a:lnTo>
                      <a:pt x="15" y="21"/>
                    </a:lnTo>
                    <a:lnTo>
                      <a:pt x="13" y="21"/>
                    </a:lnTo>
                    <a:lnTo>
                      <a:pt x="13" y="21"/>
                    </a:lnTo>
                    <a:lnTo>
                      <a:pt x="13" y="21"/>
                    </a:lnTo>
                    <a:lnTo>
                      <a:pt x="13" y="21"/>
                    </a:lnTo>
                    <a:lnTo>
                      <a:pt x="13" y="23"/>
                    </a:lnTo>
                    <a:lnTo>
                      <a:pt x="13" y="23"/>
                    </a:lnTo>
                    <a:lnTo>
                      <a:pt x="13" y="23"/>
                    </a:lnTo>
                    <a:lnTo>
                      <a:pt x="13" y="23"/>
                    </a:lnTo>
                    <a:lnTo>
                      <a:pt x="13" y="23"/>
                    </a:lnTo>
                    <a:lnTo>
                      <a:pt x="13" y="23"/>
                    </a:lnTo>
                    <a:lnTo>
                      <a:pt x="13" y="25"/>
                    </a:lnTo>
                    <a:lnTo>
                      <a:pt x="13" y="27"/>
                    </a:lnTo>
                    <a:lnTo>
                      <a:pt x="13" y="29"/>
                    </a:lnTo>
                    <a:lnTo>
                      <a:pt x="13" y="29"/>
                    </a:lnTo>
                    <a:lnTo>
                      <a:pt x="13" y="29"/>
                    </a:lnTo>
                    <a:lnTo>
                      <a:pt x="13" y="31"/>
                    </a:lnTo>
                    <a:lnTo>
                      <a:pt x="13" y="31"/>
                    </a:lnTo>
                    <a:lnTo>
                      <a:pt x="13" y="33"/>
                    </a:lnTo>
                    <a:lnTo>
                      <a:pt x="13" y="33"/>
                    </a:lnTo>
                    <a:lnTo>
                      <a:pt x="13" y="33"/>
                    </a:lnTo>
                    <a:lnTo>
                      <a:pt x="13" y="33"/>
                    </a:lnTo>
                    <a:lnTo>
                      <a:pt x="13" y="35"/>
                    </a:lnTo>
                    <a:lnTo>
                      <a:pt x="13" y="35"/>
                    </a:lnTo>
                    <a:lnTo>
                      <a:pt x="13" y="35"/>
                    </a:lnTo>
                    <a:lnTo>
                      <a:pt x="13" y="35"/>
                    </a:lnTo>
                    <a:lnTo>
                      <a:pt x="13" y="35"/>
                    </a:lnTo>
                    <a:lnTo>
                      <a:pt x="13" y="35"/>
                    </a:lnTo>
                    <a:lnTo>
                      <a:pt x="13" y="35"/>
                    </a:lnTo>
                    <a:lnTo>
                      <a:pt x="13" y="35"/>
                    </a:lnTo>
                    <a:lnTo>
                      <a:pt x="13" y="35"/>
                    </a:lnTo>
                    <a:lnTo>
                      <a:pt x="13" y="35"/>
                    </a:lnTo>
                    <a:lnTo>
                      <a:pt x="13" y="35"/>
                    </a:lnTo>
                    <a:lnTo>
                      <a:pt x="13" y="37"/>
                    </a:lnTo>
                    <a:lnTo>
                      <a:pt x="13" y="37"/>
                    </a:lnTo>
                    <a:lnTo>
                      <a:pt x="13" y="37"/>
                    </a:lnTo>
                    <a:lnTo>
                      <a:pt x="13" y="37"/>
                    </a:lnTo>
                    <a:lnTo>
                      <a:pt x="13" y="37"/>
                    </a:lnTo>
                    <a:lnTo>
                      <a:pt x="13" y="37"/>
                    </a:lnTo>
                    <a:lnTo>
                      <a:pt x="13" y="37"/>
                    </a:lnTo>
                    <a:lnTo>
                      <a:pt x="13" y="37"/>
                    </a:lnTo>
                    <a:lnTo>
                      <a:pt x="13" y="37"/>
                    </a:lnTo>
                    <a:lnTo>
                      <a:pt x="13" y="37"/>
                    </a:lnTo>
                    <a:lnTo>
                      <a:pt x="13" y="37"/>
                    </a:lnTo>
                    <a:lnTo>
                      <a:pt x="13" y="37"/>
                    </a:lnTo>
                    <a:lnTo>
                      <a:pt x="13" y="37"/>
                    </a:lnTo>
                    <a:lnTo>
                      <a:pt x="13" y="37"/>
                    </a:lnTo>
                    <a:lnTo>
                      <a:pt x="13" y="37"/>
                    </a:lnTo>
                    <a:lnTo>
                      <a:pt x="13" y="37"/>
                    </a:lnTo>
                    <a:lnTo>
                      <a:pt x="15" y="37"/>
                    </a:lnTo>
                    <a:lnTo>
                      <a:pt x="15" y="37"/>
                    </a:lnTo>
                    <a:lnTo>
                      <a:pt x="15" y="37"/>
                    </a:lnTo>
                    <a:lnTo>
                      <a:pt x="15" y="37"/>
                    </a:lnTo>
                    <a:lnTo>
                      <a:pt x="15" y="37"/>
                    </a:lnTo>
                    <a:lnTo>
                      <a:pt x="15" y="37"/>
                    </a:lnTo>
                    <a:lnTo>
                      <a:pt x="15" y="37"/>
                    </a:lnTo>
                    <a:lnTo>
                      <a:pt x="15" y="39"/>
                    </a:lnTo>
                    <a:lnTo>
                      <a:pt x="15" y="39"/>
                    </a:lnTo>
                    <a:lnTo>
                      <a:pt x="15" y="39"/>
                    </a:lnTo>
                    <a:lnTo>
                      <a:pt x="15" y="39"/>
                    </a:lnTo>
                    <a:lnTo>
                      <a:pt x="15" y="39"/>
                    </a:lnTo>
                    <a:lnTo>
                      <a:pt x="15" y="39"/>
                    </a:lnTo>
                    <a:lnTo>
                      <a:pt x="15" y="39"/>
                    </a:lnTo>
                    <a:lnTo>
                      <a:pt x="15" y="41"/>
                    </a:lnTo>
                    <a:lnTo>
                      <a:pt x="15" y="41"/>
                    </a:lnTo>
                    <a:lnTo>
                      <a:pt x="13" y="41"/>
                    </a:lnTo>
                    <a:lnTo>
                      <a:pt x="13" y="41"/>
                    </a:lnTo>
                    <a:lnTo>
                      <a:pt x="13" y="41"/>
                    </a:lnTo>
                    <a:lnTo>
                      <a:pt x="13" y="41"/>
                    </a:lnTo>
                    <a:lnTo>
                      <a:pt x="13" y="41"/>
                    </a:lnTo>
                    <a:lnTo>
                      <a:pt x="13" y="41"/>
                    </a:lnTo>
                    <a:lnTo>
                      <a:pt x="12" y="41"/>
                    </a:lnTo>
                    <a:lnTo>
                      <a:pt x="12" y="41"/>
                    </a:lnTo>
                    <a:lnTo>
                      <a:pt x="12" y="41"/>
                    </a:lnTo>
                    <a:lnTo>
                      <a:pt x="12" y="41"/>
                    </a:lnTo>
                    <a:lnTo>
                      <a:pt x="12" y="41"/>
                    </a:lnTo>
                    <a:lnTo>
                      <a:pt x="12" y="41"/>
                    </a:lnTo>
                    <a:lnTo>
                      <a:pt x="10" y="41"/>
                    </a:lnTo>
                    <a:lnTo>
                      <a:pt x="10" y="41"/>
                    </a:lnTo>
                    <a:lnTo>
                      <a:pt x="10" y="41"/>
                    </a:lnTo>
                    <a:lnTo>
                      <a:pt x="10" y="41"/>
                    </a:lnTo>
                    <a:lnTo>
                      <a:pt x="10" y="41"/>
                    </a:lnTo>
                    <a:lnTo>
                      <a:pt x="10" y="41"/>
                    </a:lnTo>
                    <a:lnTo>
                      <a:pt x="10" y="41"/>
                    </a:lnTo>
                    <a:lnTo>
                      <a:pt x="10" y="41"/>
                    </a:lnTo>
                    <a:lnTo>
                      <a:pt x="10" y="41"/>
                    </a:lnTo>
                    <a:lnTo>
                      <a:pt x="10" y="39"/>
                    </a:lnTo>
                    <a:lnTo>
                      <a:pt x="8" y="39"/>
                    </a:lnTo>
                    <a:lnTo>
                      <a:pt x="8" y="39"/>
                    </a:lnTo>
                    <a:lnTo>
                      <a:pt x="8" y="39"/>
                    </a:lnTo>
                    <a:lnTo>
                      <a:pt x="8" y="39"/>
                    </a:lnTo>
                    <a:lnTo>
                      <a:pt x="8" y="39"/>
                    </a:lnTo>
                    <a:lnTo>
                      <a:pt x="8" y="39"/>
                    </a:lnTo>
                    <a:lnTo>
                      <a:pt x="8" y="39"/>
                    </a:lnTo>
                    <a:lnTo>
                      <a:pt x="8" y="39"/>
                    </a:lnTo>
                    <a:lnTo>
                      <a:pt x="8" y="39"/>
                    </a:lnTo>
                    <a:lnTo>
                      <a:pt x="8" y="37"/>
                    </a:lnTo>
                    <a:lnTo>
                      <a:pt x="8" y="37"/>
                    </a:lnTo>
                    <a:lnTo>
                      <a:pt x="8" y="37"/>
                    </a:lnTo>
                    <a:lnTo>
                      <a:pt x="8" y="37"/>
                    </a:lnTo>
                    <a:lnTo>
                      <a:pt x="8" y="37"/>
                    </a:lnTo>
                    <a:lnTo>
                      <a:pt x="8" y="37"/>
                    </a:lnTo>
                    <a:lnTo>
                      <a:pt x="8" y="37"/>
                    </a:lnTo>
                    <a:lnTo>
                      <a:pt x="8" y="37"/>
                    </a:lnTo>
                    <a:lnTo>
                      <a:pt x="6" y="37"/>
                    </a:lnTo>
                    <a:lnTo>
                      <a:pt x="6" y="37"/>
                    </a:lnTo>
                    <a:lnTo>
                      <a:pt x="6" y="37"/>
                    </a:lnTo>
                    <a:lnTo>
                      <a:pt x="6" y="37"/>
                    </a:lnTo>
                    <a:lnTo>
                      <a:pt x="6" y="37"/>
                    </a:lnTo>
                    <a:lnTo>
                      <a:pt x="6" y="37"/>
                    </a:lnTo>
                    <a:lnTo>
                      <a:pt x="6" y="37"/>
                    </a:lnTo>
                    <a:lnTo>
                      <a:pt x="6" y="37"/>
                    </a:lnTo>
                    <a:lnTo>
                      <a:pt x="6" y="37"/>
                    </a:lnTo>
                    <a:lnTo>
                      <a:pt x="6" y="37"/>
                    </a:lnTo>
                    <a:lnTo>
                      <a:pt x="6" y="35"/>
                    </a:lnTo>
                    <a:lnTo>
                      <a:pt x="6" y="35"/>
                    </a:lnTo>
                    <a:lnTo>
                      <a:pt x="6" y="35"/>
                    </a:lnTo>
                    <a:lnTo>
                      <a:pt x="6" y="35"/>
                    </a:lnTo>
                    <a:lnTo>
                      <a:pt x="6" y="35"/>
                    </a:lnTo>
                    <a:lnTo>
                      <a:pt x="6" y="35"/>
                    </a:lnTo>
                    <a:lnTo>
                      <a:pt x="6" y="35"/>
                    </a:lnTo>
                    <a:lnTo>
                      <a:pt x="6" y="35"/>
                    </a:lnTo>
                    <a:lnTo>
                      <a:pt x="6" y="35"/>
                    </a:lnTo>
                    <a:lnTo>
                      <a:pt x="6" y="35"/>
                    </a:lnTo>
                    <a:lnTo>
                      <a:pt x="6" y="35"/>
                    </a:lnTo>
                    <a:lnTo>
                      <a:pt x="6" y="35"/>
                    </a:lnTo>
                    <a:lnTo>
                      <a:pt x="6" y="35"/>
                    </a:lnTo>
                    <a:lnTo>
                      <a:pt x="6" y="35"/>
                    </a:lnTo>
                    <a:lnTo>
                      <a:pt x="6" y="33"/>
                    </a:lnTo>
                    <a:lnTo>
                      <a:pt x="6" y="33"/>
                    </a:lnTo>
                    <a:lnTo>
                      <a:pt x="6" y="33"/>
                    </a:lnTo>
                    <a:lnTo>
                      <a:pt x="6" y="33"/>
                    </a:lnTo>
                    <a:lnTo>
                      <a:pt x="6" y="33"/>
                    </a:lnTo>
                    <a:lnTo>
                      <a:pt x="6" y="33"/>
                    </a:lnTo>
                    <a:lnTo>
                      <a:pt x="6" y="33"/>
                    </a:lnTo>
                    <a:lnTo>
                      <a:pt x="6" y="31"/>
                    </a:lnTo>
                    <a:lnTo>
                      <a:pt x="6" y="31"/>
                    </a:lnTo>
                    <a:lnTo>
                      <a:pt x="6" y="31"/>
                    </a:lnTo>
                    <a:lnTo>
                      <a:pt x="6" y="31"/>
                    </a:lnTo>
                    <a:lnTo>
                      <a:pt x="6" y="31"/>
                    </a:lnTo>
                    <a:lnTo>
                      <a:pt x="6" y="31"/>
                    </a:lnTo>
                    <a:lnTo>
                      <a:pt x="6" y="31"/>
                    </a:lnTo>
                    <a:lnTo>
                      <a:pt x="6" y="31"/>
                    </a:lnTo>
                    <a:lnTo>
                      <a:pt x="6" y="31"/>
                    </a:lnTo>
                    <a:lnTo>
                      <a:pt x="6" y="31"/>
                    </a:lnTo>
                    <a:lnTo>
                      <a:pt x="6" y="29"/>
                    </a:lnTo>
                    <a:lnTo>
                      <a:pt x="6" y="29"/>
                    </a:lnTo>
                    <a:lnTo>
                      <a:pt x="6" y="29"/>
                    </a:lnTo>
                    <a:lnTo>
                      <a:pt x="6" y="29"/>
                    </a:lnTo>
                    <a:lnTo>
                      <a:pt x="6" y="29"/>
                    </a:lnTo>
                    <a:lnTo>
                      <a:pt x="6" y="29"/>
                    </a:lnTo>
                    <a:lnTo>
                      <a:pt x="6" y="29"/>
                    </a:lnTo>
                    <a:lnTo>
                      <a:pt x="6" y="29"/>
                    </a:lnTo>
                    <a:lnTo>
                      <a:pt x="6" y="29"/>
                    </a:lnTo>
                    <a:lnTo>
                      <a:pt x="6" y="29"/>
                    </a:lnTo>
                    <a:lnTo>
                      <a:pt x="6" y="29"/>
                    </a:lnTo>
                    <a:lnTo>
                      <a:pt x="6" y="27"/>
                    </a:lnTo>
                    <a:lnTo>
                      <a:pt x="6" y="27"/>
                    </a:lnTo>
                    <a:lnTo>
                      <a:pt x="6" y="27"/>
                    </a:lnTo>
                    <a:lnTo>
                      <a:pt x="6" y="27"/>
                    </a:lnTo>
                    <a:lnTo>
                      <a:pt x="6" y="27"/>
                    </a:lnTo>
                    <a:lnTo>
                      <a:pt x="6" y="27"/>
                    </a:lnTo>
                    <a:lnTo>
                      <a:pt x="6" y="27"/>
                    </a:lnTo>
                    <a:lnTo>
                      <a:pt x="6" y="27"/>
                    </a:lnTo>
                    <a:lnTo>
                      <a:pt x="6" y="25"/>
                    </a:lnTo>
                    <a:lnTo>
                      <a:pt x="6" y="25"/>
                    </a:lnTo>
                    <a:lnTo>
                      <a:pt x="6" y="25"/>
                    </a:lnTo>
                    <a:lnTo>
                      <a:pt x="6" y="25"/>
                    </a:lnTo>
                    <a:lnTo>
                      <a:pt x="6" y="25"/>
                    </a:lnTo>
                    <a:lnTo>
                      <a:pt x="6" y="25"/>
                    </a:lnTo>
                    <a:lnTo>
                      <a:pt x="6" y="25"/>
                    </a:lnTo>
                    <a:lnTo>
                      <a:pt x="6" y="25"/>
                    </a:lnTo>
                    <a:lnTo>
                      <a:pt x="6" y="23"/>
                    </a:lnTo>
                    <a:lnTo>
                      <a:pt x="6" y="23"/>
                    </a:lnTo>
                    <a:lnTo>
                      <a:pt x="6" y="23"/>
                    </a:lnTo>
                    <a:lnTo>
                      <a:pt x="6" y="23"/>
                    </a:lnTo>
                    <a:lnTo>
                      <a:pt x="6" y="23"/>
                    </a:lnTo>
                    <a:lnTo>
                      <a:pt x="6" y="23"/>
                    </a:lnTo>
                    <a:lnTo>
                      <a:pt x="6" y="23"/>
                    </a:lnTo>
                    <a:lnTo>
                      <a:pt x="6" y="23"/>
                    </a:lnTo>
                    <a:lnTo>
                      <a:pt x="6" y="23"/>
                    </a:lnTo>
                    <a:lnTo>
                      <a:pt x="6" y="23"/>
                    </a:lnTo>
                    <a:lnTo>
                      <a:pt x="6" y="23"/>
                    </a:lnTo>
                    <a:lnTo>
                      <a:pt x="6" y="23"/>
                    </a:lnTo>
                    <a:lnTo>
                      <a:pt x="8" y="23"/>
                    </a:lnTo>
                    <a:lnTo>
                      <a:pt x="8" y="23"/>
                    </a:lnTo>
                    <a:lnTo>
                      <a:pt x="8" y="23"/>
                    </a:lnTo>
                    <a:lnTo>
                      <a:pt x="8" y="23"/>
                    </a:lnTo>
                    <a:lnTo>
                      <a:pt x="6" y="23"/>
                    </a:lnTo>
                    <a:lnTo>
                      <a:pt x="6" y="23"/>
                    </a:lnTo>
                    <a:lnTo>
                      <a:pt x="6" y="23"/>
                    </a:lnTo>
                    <a:lnTo>
                      <a:pt x="6" y="23"/>
                    </a:lnTo>
                    <a:lnTo>
                      <a:pt x="6" y="23"/>
                    </a:lnTo>
                    <a:lnTo>
                      <a:pt x="6" y="21"/>
                    </a:lnTo>
                    <a:lnTo>
                      <a:pt x="6" y="21"/>
                    </a:lnTo>
                    <a:lnTo>
                      <a:pt x="6" y="21"/>
                    </a:lnTo>
                    <a:lnTo>
                      <a:pt x="6" y="21"/>
                    </a:lnTo>
                    <a:lnTo>
                      <a:pt x="6" y="21"/>
                    </a:lnTo>
                    <a:lnTo>
                      <a:pt x="6" y="21"/>
                    </a:lnTo>
                    <a:lnTo>
                      <a:pt x="6" y="21"/>
                    </a:lnTo>
                    <a:lnTo>
                      <a:pt x="6" y="21"/>
                    </a:lnTo>
                    <a:lnTo>
                      <a:pt x="6" y="21"/>
                    </a:lnTo>
                    <a:lnTo>
                      <a:pt x="4" y="19"/>
                    </a:lnTo>
                    <a:lnTo>
                      <a:pt x="4" y="19"/>
                    </a:lnTo>
                    <a:lnTo>
                      <a:pt x="4" y="19"/>
                    </a:lnTo>
                    <a:lnTo>
                      <a:pt x="4" y="19"/>
                    </a:lnTo>
                    <a:lnTo>
                      <a:pt x="4" y="19"/>
                    </a:lnTo>
                    <a:lnTo>
                      <a:pt x="4" y="19"/>
                    </a:lnTo>
                    <a:lnTo>
                      <a:pt x="4" y="19"/>
                    </a:lnTo>
                    <a:lnTo>
                      <a:pt x="4" y="19"/>
                    </a:lnTo>
                    <a:lnTo>
                      <a:pt x="4" y="19"/>
                    </a:lnTo>
                    <a:lnTo>
                      <a:pt x="4" y="19"/>
                    </a:lnTo>
                    <a:lnTo>
                      <a:pt x="4" y="19"/>
                    </a:lnTo>
                    <a:lnTo>
                      <a:pt x="4" y="19"/>
                    </a:lnTo>
                    <a:lnTo>
                      <a:pt x="4" y="19"/>
                    </a:lnTo>
                    <a:lnTo>
                      <a:pt x="4" y="19"/>
                    </a:lnTo>
                    <a:lnTo>
                      <a:pt x="4" y="19"/>
                    </a:lnTo>
                    <a:lnTo>
                      <a:pt x="4" y="19"/>
                    </a:lnTo>
                    <a:lnTo>
                      <a:pt x="6" y="19"/>
                    </a:lnTo>
                    <a:lnTo>
                      <a:pt x="6" y="19"/>
                    </a:lnTo>
                    <a:lnTo>
                      <a:pt x="6" y="19"/>
                    </a:lnTo>
                    <a:lnTo>
                      <a:pt x="6" y="18"/>
                    </a:lnTo>
                    <a:lnTo>
                      <a:pt x="6" y="18"/>
                    </a:lnTo>
                    <a:lnTo>
                      <a:pt x="6" y="18"/>
                    </a:lnTo>
                    <a:lnTo>
                      <a:pt x="6" y="18"/>
                    </a:lnTo>
                    <a:lnTo>
                      <a:pt x="4" y="18"/>
                    </a:lnTo>
                    <a:lnTo>
                      <a:pt x="4" y="18"/>
                    </a:lnTo>
                    <a:lnTo>
                      <a:pt x="4" y="18"/>
                    </a:lnTo>
                    <a:lnTo>
                      <a:pt x="4" y="18"/>
                    </a:lnTo>
                    <a:lnTo>
                      <a:pt x="4" y="18"/>
                    </a:lnTo>
                    <a:lnTo>
                      <a:pt x="4" y="16"/>
                    </a:lnTo>
                    <a:lnTo>
                      <a:pt x="4" y="16"/>
                    </a:lnTo>
                    <a:lnTo>
                      <a:pt x="4" y="16"/>
                    </a:lnTo>
                    <a:lnTo>
                      <a:pt x="6" y="16"/>
                    </a:lnTo>
                    <a:lnTo>
                      <a:pt x="6" y="16"/>
                    </a:lnTo>
                    <a:lnTo>
                      <a:pt x="6" y="16"/>
                    </a:lnTo>
                    <a:lnTo>
                      <a:pt x="6" y="16"/>
                    </a:lnTo>
                    <a:lnTo>
                      <a:pt x="6" y="16"/>
                    </a:lnTo>
                    <a:lnTo>
                      <a:pt x="6" y="16"/>
                    </a:lnTo>
                    <a:lnTo>
                      <a:pt x="6" y="16"/>
                    </a:lnTo>
                    <a:lnTo>
                      <a:pt x="6" y="16"/>
                    </a:lnTo>
                    <a:lnTo>
                      <a:pt x="6" y="16"/>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4" y="14"/>
                    </a:lnTo>
                    <a:lnTo>
                      <a:pt x="4" y="14"/>
                    </a:lnTo>
                    <a:lnTo>
                      <a:pt x="4" y="14"/>
                    </a:lnTo>
                    <a:lnTo>
                      <a:pt x="4" y="14"/>
                    </a:lnTo>
                    <a:lnTo>
                      <a:pt x="4" y="14"/>
                    </a:lnTo>
                    <a:lnTo>
                      <a:pt x="4" y="14"/>
                    </a:lnTo>
                    <a:lnTo>
                      <a:pt x="4" y="14"/>
                    </a:lnTo>
                    <a:lnTo>
                      <a:pt x="4" y="14"/>
                    </a:lnTo>
                    <a:lnTo>
                      <a:pt x="4" y="14"/>
                    </a:lnTo>
                    <a:lnTo>
                      <a:pt x="4" y="14"/>
                    </a:lnTo>
                    <a:lnTo>
                      <a:pt x="4" y="14"/>
                    </a:lnTo>
                    <a:lnTo>
                      <a:pt x="2" y="14"/>
                    </a:lnTo>
                    <a:lnTo>
                      <a:pt x="2" y="14"/>
                    </a:lnTo>
                    <a:lnTo>
                      <a:pt x="4" y="14"/>
                    </a:lnTo>
                    <a:lnTo>
                      <a:pt x="2" y="14"/>
                    </a:lnTo>
                    <a:lnTo>
                      <a:pt x="2" y="14"/>
                    </a:lnTo>
                    <a:lnTo>
                      <a:pt x="4" y="14"/>
                    </a:lnTo>
                    <a:lnTo>
                      <a:pt x="4" y="14"/>
                    </a:lnTo>
                    <a:lnTo>
                      <a:pt x="4" y="14"/>
                    </a:lnTo>
                    <a:lnTo>
                      <a:pt x="4" y="14"/>
                    </a:lnTo>
                    <a:lnTo>
                      <a:pt x="4" y="14"/>
                    </a:lnTo>
                    <a:lnTo>
                      <a:pt x="4" y="14"/>
                    </a:lnTo>
                    <a:lnTo>
                      <a:pt x="4" y="14"/>
                    </a:lnTo>
                    <a:lnTo>
                      <a:pt x="4" y="14"/>
                    </a:lnTo>
                    <a:lnTo>
                      <a:pt x="4" y="14"/>
                    </a:lnTo>
                    <a:lnTo>
                      <a:pt x="2" y="12"/>
                    </a:lnTo>
                    <a:lnTo>
                      <a:pt x="2" y="12"/>
                    </a:lnTo>
                    <a:lnTo>
                      <a:pt x="2" y="12"/>
                    </a:lnTo>
                    <a:lnTo>
                      <a:pt x="2" y="12"/>
                    </a:lnTo>
                    <a:lnTo>
                      <a:pt x="2"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2"/>
                    </a:lnTo>
                    <a:lnTo>
                      <a:pt x="4" y="10"/>
                    </a:lnTo>
                    <a:lnTo>
                      <a:pt x="4" y="10"/>
                    </a:lnTo>
                    <a:lnTo>
                      <a:pt x="4" y="10"/>
                    </a:lnTo>
                    <a:lnTo>
                      <a:pt x="4" y="10"/>
                    </a:lnTo>
                    <a:lnTo>
                      <a:pt x="4" y="10"/>
                    </a:lnTo>
                    <a:lnTo>
                      <a:pt x="4" y="10"/>
                    </a:lnTo>
                    <a:lnTo>
                      <a:pt x="4" y="10"/>
                    </a:lnTo>
                    <a:lnTo>
                      <a:pt x="4" y="10"/>
                    </a:lnTo>
                    <a:lnTo>
                      <a:pt x="4" y="10"/>
                    </a:lnTo>
                    <a:lnTo>
                      <a:pt x="4" y="10"/>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2" y="6"/>
                    </a:lnTo>
                    <a:lnTo>
                      <a:pt x="2" y="6"/>
                    </a:lnTo>
                    <a:lnTo>
                      <a:pt x="2" y="6"/>
                    </a:lnTo>
                    <a:lnTo>
                      <a:pt x="2" y="6"/>
                    </a:lnTo>
                    <a:lnTo>
                      <a:pt x="2" y="6"/>
                    </a:lnTo>
                    <a:lnTo>
                      <a:pt x="2" y="6"/>
                    </a:lnTo>
                    <a:lnTo>
                      <a:pt x="2" y="6"/>
                    </a:lnTo>
                    <a:lnTo>
                      <a:pt x="2" y="4"/>
                    </a:lnTo>
                    <a:lnTo>
                      <a:pt x="2" y="4"/>
                    </a:lnTo>
                    <a:lnTo>
                      <a:pt x="2" y="4"/>
                    </a:ln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2" y="0"/>
                    </a:lnTo>
                    <a:lnTo>
                      <a:pt x="4" y="0"/>
                    </a:lnTo>
                    <a:lnTo>
                      <a:pt x="4"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8" y="0"/>
                    </a:lnTo>
                    <a:lnTo>
                      <a:pt x="8"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2" name="Freeform 1636"/>
              <p:cNvSpPr>
                <a:spLocks/>
              </p:cNvSpPr>
              <p:nvPr/>
            </p:nvSpPr>
            <p:spPr bwMode="gray">
              <a:xfrm>
                <a:off x="4360382" y="2237688"/>
                <a:ext cx="63782" cy="47354"/>
              </a:xfrm>
              <a:custGeom>
                <a:avLst/>
                <a:gdLst>
                  <a:gd name="T0" fmla="*/ 47 w 66"/>
                  <a:gd name="T1" fmla="*/ 6 h 49"/>
                  <a:gd name="T2" fmla="*/ 51 w 66"/>
                  <a:gd name="T3" fmla="*/ 10 h 49"/>
                  <a:gd name="T4" fmla="*/ 53 w 66"/>
                  <a:gd name="T5" fmla="*/ 14 h 49"/>
                  <a:gd name="T6" fmla="*/ 57 w 66"/>
                  <a:gd name="T7" fmla="*/ 16 h 49"/>
                  <a:gd name="T8" fmla="*/ 57 w 66"/>
                  <a:gd name="T9" fmla="*/ 20 h 49"/>
                  <a:gd name="T10" fmla="*/ 60 w 66"/>
                  <a:gd name="T11" fmla="*/ 22 h 49"/>
                  <a:gd name="T12" fmla="*/ 64 w 66"/>
                  <a:gd name="T13" fmla="*/ 24 h 49"/>
                  <a:gd name="T14" fmla="*/ 64 w 66"/>
                  <a:gd name="T15" fmla="*/ 27 h 49"/>
                  <a:gd name="T16" fmla="*/ 64 w 66"/>
                  <a:gd name="T17" fmla="*/ 29 h 49"/>
                  <a:gd name="T18" fmla="*/ 60 w 66"/>
                  <a:gd name="T19" fmla="*/ 31 h 49"/>
                  <a:gd name="T20" fmla="*/ 57 w 66"/>
                  <a:gd name="T21" fmla="*/ 33 h 49"/>
                  <a:gd name="T22" fmla="*/ 53 w 66"/>
                  <a:gd name="T23" fmla="*/ 35 h 49"/>
                  <a:gd name="T24" fmla="*/ 47 w 66"/>
                  <a:gd name="T25" fmla="*/ 35 h 49"/>
                  <a:gd name="T26" fmla="*/ 43 w 66"/>
                  <a:gd name="T27" fmla="*/ 35 h 49"/>
                  <a:gd name="T28" fmla="*/ 41 w 66"/>
                  <a:gd name="T29" fmla="*/ 35 h 49"/>
                  <a:gd name="T30" fmla="*/ 35 w 66"/>
                  <a:gd name="T31" fmla="*/ 35 h 49"/>
                  <a:gd name="T32" fmla="*/ 29 w 66"/>
                  <a:gd name="T33" fmla="*/ 35 h 49"/>
                  <a:gd name="T34" fmla="*/ 24 w 66"/>
                  <a:gd name="T35" fmla="*/ 35 h 49"/>
                  <a:gd name="T36" fmla="*/ 22 w 66"/>
                  <a:gd name="T37" fmla="*/ 39 h 49"/>
                  <a:gd name="T38" fmla="*/ 22 w 66"/>
                  <a:gd name="T39" fmla="*/ 41 h 49"/>
                  <a:gd name="T40" fmla="*/ 24 w 66"/>
                  <a:gd name="T41" fmla="*/ 45 h 49"/>
                  <a:gd name="T42" fmla="*/ 22 w 66"/>
                  <a:gd name="T43" fmla="*/ 47 h 49"/>
                  <a:gd name="T44" fmla="*/ 18 w 66"/>
                  <a:gd name="T45" fmla="*/ 45 h 49"/>
                  <a:gd name="T46" fmla="*/ 12 w 66"/>
                  <a:gd name="T47" fmla="*/ 45 h 49"/>
                  <a:gd name="T48" fmla="*/ 8 w 66"/>
                  <a:gd name="T49" fmla="*/ 47 h 49"/>
                  <a:gd name="T50" fmla="*/ 6 w 66"/>
                  <a:gd name="T51" fmla="*/ 47 h 49"/>
                  <a:gd name="T52" fmla="*/ 4 w 66"/>
                  <a:gd name="T53" fmla="*/ 43 h 49"/>
                  <a:gd name="T54" fmla="*/ 4 w 66"/>
                  <a:gd name="T55" fmla="*/ 41 h 49"/>
                  <a:gd name="T56" fmla="*/ 0 w 66"/>
                  <a:gd name="T57" fmla="*/ 39 h 49"/>
                  <a:gd name="T58" fmla="*/ 2 w 66"/>
                  <a:gd name="T59" fmla="*/ 35 h 49"/>
                  <a:gd name="T60" fmla="*/ 2 w 66"/>
                  <a:gd name="T61" fmla="*/ 29 h 49"/>
                  <a:gd name="T62" fmla="*/ 2 w 66"/>
                  <a:gd name="T63" fmla="*/ 27 h 49"/>
                  <a:gd name="T64" fmla="*/ 4 w 66"/>
                  <a:gd name="T65" fmla="*/ 27 h 49"/>
                  <a:gd name="T66" fmla="*/ 8 w 66"/>
                  <a:gd name="T67" fmla="*/ 25 h 49"/>
                  <a:gd name="T68" fmla="*/ 10 w 66"/>
                  <a:gd name="T69" fmla="*/ 22 h 49"/>
                  <a:gd name="T70" fmla="*/ 12 w 66"/>
                  <a:gd name="T71" fmla="*/ 20 h 49"/>
                  <a:gd name="T72" fmla="*/ 10 w 66"/>
                  <a:gd name="T73" fmla="*/ 16 h 49"/>
                  <a:gd name="T74" fmla="*/ 14 w 66"/>
                  <a:gd name="T75" fmla="*/ 14 h 49"/>
                  <a:gd name="T76" fmla="*/ 14 w 66"/>
                  <a:gd name="T77" fmla="*/ 16 h 49"/>
                  <a:gd name="T78" fmla="*/ 16 w 66"/>
                  <a:gd name="T79" fmla="*/ 16 h 49"/>
                  <a:gd name="T80" fmla="*/ 18 w 66"/>
                  <a:gd name="T81" fmla="*/ 16 h 49"/>
                  <a:gd name="T82" fmla="*/ 20 w 66"/>
                  <a:gd name="T83" fmla="*/ 14 h 49"/>
                  <a:gd name="T84" fmla="*/ 20 w 66"/>
                  <a:gd name="T85" fmla="*/ 12 h 49"/>
                  <a:gd name="T86" fmla="*/ 22 w 66"/>
                  <a:gd name="T87" fmla="*/ 12 h 49"/>
                  <a:gd name="T88" fmla="*/ 26 w 66"/>
                  <a:gd name="T89" fmla="*/ 8 h 49"/>
                  <a:gd name="T90" fmla="*/ 29 w 66"/>
                  <a:gd name="T91" fmla="*/ 6 h 49"/>
                  <a:gd name="T92" fmla="*/ 37 w 66"/>
                  <a:gd name="T93" fmla="*/ 4 h 49"/>
                  <a:gd name="T94" fmla="*/ 39 w 66"/>
                  <a:gd name="T95" fmla="*/ 0 h 49"/>
                  <a:gd name="T96" fmla="*/ 43 w 66"/>
                  <a:gd name="T97" fmla="*/ 2 h 49"/>
                  <a:gd name="T98" fmla="*/ 45 w 66"/>
                  <a:gd name="T9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49">
                    <a:moveTo>
                      <a:pt x="47" y="2"/>
                    </a:moveTo>
                    <a:lnTo>
                      <a:pt x="47" y="4"/>
                    </a:lnTo>
                    <a:lnTo>
                      <a:pt x="47" y="6"/>
                    </a:lnTo>
                    <a:lnTo>
                      <a:pt x="49" y="8"/>
                    </a:lnTo>
                    <a:lnTo>
                      <a:pt x="49" y="10"/>
                    </a:lnTo>
                    <a:lnTo>
                      <a:pt x="51" y="10"/>
                    </a:lnTo>
                    <a:lnTo>
                      <a:pt x="51" y="12"/>
                    </a:lnTo>
                    <a:lnTo>
                      <a:pt x="53" y="12"/>
                    </a:lnTo>
                    <a:lnTo>
                      <a:pt x="53" y="14"/>
                    </a:lnTo>
                    <a:lnTo>
                      <a:pt x="55" y="14"/>
                    </a:lnTo>
                    <a:lnTo>
                      <a:pt x="55" y="16"/>
                    </a:lnTo>
                    <a:lnTo>
                      <a:pt x="57" y="16"/>
                    </a:lnTo>
                    <a:lnTo>
                      <a:pt x="55" y="16"/>
                    </a:lnTo>
                    <a:lnTo>
                      <a:pt x="55" y="18"/>
                    </a:lnTo>
                    <a:lnTo>
                      <a:pt x="57" y="20"/>
                    </a:lnTo>
                    <a:lnTo>
                      <a:pt x="58" y="20"/>
                    </a:lnTo>
                    <a:lnTo>
                      <a:pt x="58" y="22"/>
                    </a:lnTo>
                    <a:lnTo>
                      <a:pt x="60" y="22"/>
                    </a:lnTo>
                    <a:lnTo>
                      <a:pt x="62" y="22"/>
                    </a:lnTo>
                    <a:lnTo>
                      <a:pt x="64" y="22"/>
                    </a:lnTo>
                    <a:lnTo>
                      <a:pt x="64" y="24"/>
                    </a:lnTo>
                    <a:lnTo>
                      <a:pt x="62" y="24"/>
                    </a:lnTo>
                    <a:lnTo>
                      <a:pt x="64" y="25"/>
                    </a:lnTo>
                    <a:lnTo>
                      <a:pt x="64" y="27"/>
                    </a:lnTo>
                    <a:lnTo>
                      <a:pt x="66" y="27"/>
                    </a:lnTo>
                    <a:lnTo>
                      <a:pt x="66" y="29"/>
                    </a:lnTo>
                    <a:lnTo>
                      <a:pt x="64" y="29"/>
                    </a:lnTo>
                    <a:lnTo>
                      <a:pt x="64" y="31"/>
                    </a:lnTo>
                    <a:lnTo>
                      <a:pt x="62" y="31"/>
                    </a:lnTo>
                    <a:lnTo>
                      <a:pt x="60" y="31"/>
                    </a:lnTo>
                    <a:lnTo>
                      <a:pt x="58" y="31"/>
                    </a:lnTo>
                    <a:lnTo>
                      <a:pt x="57" y="31"/>
                    </a:lnTo>
                    <a:lnTo>
                      <a:pt x="57" y="33"/>
                    </a:lnTo>
                    <a:lnTo>
                      <a:pt x="55" y="33"/>
                    </a:lnTo>
                    <a:lnTo>
                      <a:pt x="55" y="35"/>
                    </a:lnTo>
                    <a:lnTo>
                      <a:pt x="53" y="35"/>
                    </a:lnTo>
                    <a:lnTo>
                      <a:pt x="51" y="35"/>
                    </a:lnTo>
                    <a:lnTo>
                      <a:pt x="49" y="35"/>
                    </a:lnTo>
                    <a:lnTo>
                      <a:pt x="47" y="35"/>
                    </a:lnTo>
                    <a:lnTo>
                      <a:pt x="45" y="35"/>
                    </a:lnTo>
                    <a:lnTo>
                      <a:pt x="43" y="33"/>
                    </a:lnTo>
                    <a:lnTo>
                      <a:pt x="43" y="35"/>
                    </a:lnTo>
                    <a:lnTo>
                      <a:pt x="41" y="35"/>
                    </a:lnTo>
                    <a:lnTo>
                      <a:pt x="41" y="37"/>
                    </a:lnTo>
                    <a:lnTo>
                      <a:pt x="41" y="35"/>
                    </a:lnTo>
                    <a:lnTo>
                      <a:pt x="39" y="35"/>
                    </a:lnTo>
                    <a:lnTo>
                      <a:pt x="37" y="35"/>
                    </a:lnTo>
                    <a:lnTo>
                      <a:pt x="35" y="35"/>
                    </a:lnTo>
                    <a:lnTo>
                      <a:pt x="33" y="35"/>
                    </a:lnTo>
                    <a:lnTo>
                      <a:pt x="31" y="35"/>
                    </a:lnTo>
                    <a:lnTo>
                      <a:pt x="29" y="35"/>
                    </a:lnTo>
                    <a:lnTo>
                      <a:pt x="28" y="35"/>
                    </a:lnTo>
                    <a:lnTo>
                      <a:pt x="26" y="35"/>
                    </a:lnTo>
                    <a:lnTo>
                      <a:pt x="24" y="35"/>
                    </a:lnTo>
                    <a:lnTo>
                      <a:pt x="22" y="35"/>
                    </a:lnTo>
                    <a:lnTo>
                      <a:pt x="22" y="37"/>
                    </a:lnTo>
                    <a:lnTo>
                      <a:pt x="22" y="39"/>
                    </a:lnTo>
                    <a:lnTo>
                      <a:pt x="22" y="41"/>
                    </a:lnTo>
                    <a:lnTo>
                      <a:pt x="24" y="41"/>
                    </a:lnTo>
                    <a:lnTo>
                      <a:pt x="22" y="41"/>
                    </a:lnTo>
                    <a:lnTo>
                      <a:pt x="24" y="41"/>
                    </a:lnTo>
                    <a:lnTo>
                      <a:pt x="24" y="43"/>
                    </a:lnTo>
                    <a:lnTo>
                      <a:pt x="24" y="45"/>
                    </a:lnTo>
                    <a:lnTo>
                      <a:pt x="24" y="47"/>
                    </a:lnTo>
                    <a:lnTo>
                      <a:pt x="24" y="49"/>
                    </a:lnTo>
                    <a:lnTo>
                      <a:pt x="22" y="47"/>
                    </a:lnTo>
                    <a:lnTo>
                      <a:pt x="20" y="47"/>
                    </a:lnTo>
                    <a:lnTo>
                      <a:pt x="20" y="45"/>
                    </a:lnTo>
                    <a:lnTo>
                      <a:pt x="18" y="45"/>
                    </a:lnTo>
                    <a:lnTo>
                      <a:pt x="16" y="45"/>
                    </a:lnTo>
                    <a:lnTo>
                      <a:pt x="14" y="45"/>
                    </a:lnTo>
                    <a:lnTo>
                      <a:pt x="12" y="45"/>
                    </a:lnTo>
                    <a:lnTo>
                      <a:pt x="12" y="47"/>
                    </a:lnTo>
                    <a:lnTo>
                      <a:pt x="10" y="47"/>
                    </a:lnTo>
                    <a:lnTo>
                      <a:pt x="8" y="47"/>
                    </a:lnTo>
                    <a:lnTo>
                      <a:pt x="6" y="47"/>
                    </a:lnTo>
                    <a:lnTo>
                      <a:pt x="6" y="45"/>
                    </a:lnTo>
                    <a:lnTo>
                      <a:pt x="6" y="47"/>
                    </a:lnTo>
                    <a:lnTo>
                      <a:pt x="6" y="45"/>
                    </a:lnTo>
                    <a:lnTo>
                      <a:pt x="4" y="45"/>
                    </a:lnTo>
                    <a:lnTo>
                      <a:pt x="4" y="43"/>
                    </a:lnTo>
                    <a:lnTo>
                      <a:pt x="4" y="41"/>
                    </a:lnTo>
                    <a:lnTo>
                      <a:pt x="4" y="43"/>
                    </a:lnTo>
                    <a:lnTo>
                      <a:pt x="4" y="41"/>
                    </a:lnTo>
                    <a:lnTo>
                      <a:pt x="2" y="41"/>
                    </a:lnTo>
                    <a:lnTo>
                      <a:pt x="0" y="41"/>
                    </a:lnTo>
                    <a:lnTo>
                      <a:pt x="0" y="39"/>
                    </a:lnTo>
                    <a:lnTo>
                      <a:pt x="0" y="37"/>
                    </a:lnTo>
                    <a:lnTo>
                      <a:pt x="0" y="35"/>
                    </a:lnTo>
                    <a:lnTo>
                      <a:pt x="2" y="35"/>
                    </a:lnTo>
                    <a:lnTo>
                      <a:pt x="2" y="33"/>
                    </a:lnTo>
                    <a:lnTo>
                      <a:pt x="2" y="31"/>
                    </a:lnTo>
                    <a:lnTo>
                      <a:pt x="2" y="29"/>
                    </a:lnTo>
                    <a:lnTo>
                      <a:pt x="0" y="29"/>
                    </a:lnTo>
                    <a:lnTo>
                      <a:pt x="0" y="27"/>
                    </a:lnTo>
                    <a:lnTo>
                      <a:pt x="2" y="27"/>
                    </a:lnTo>
                    <a:lnTo>
                      <a:pt x="2" y="29"/>
                    </a:lnTo>
                    <a:lnTo>
                      <a:pt x="2" y="27"/>
                    </a:lnTo>
                    <a:lnTo>
                      <a:pt x="4" y="27"/>
                    </a:lnTo>
                    <a:lnTo>
                      <a:pt x="6" y="27"/>
                    </a:lnTo>
                    <a:lnTo>
                      <a:pt x="6" y="25"/>
                    </a:lnTo>
                    <a:lnTo>
                      <a:pt x="8" y="25"/>
                    </a:lnTo>
                    <a:lnTo>
                      <a:pt x="8" y="24"/>
                    </a:lnTo>
                    <a:lnTo>
                      <a:pt x="10" y="24"/>
                    </a:lnTo>
                    <a:lnTo>
                      <a:pt x="10" y="22"/>
                    </a:lnTo>
                    <a:lnTo>
                      <a:pt x="8" y="22"/>
                    </a:lnTo>
                    <a:lnTo>
                      <a:pt x="10" y="22"/>
                    </a:lnTo>
                    <a:lnTo>
                      <a:pt x="12" y="20"/>
                    </a:lnTo>
                    <a:lnTo>
                      <a:pt x="10" y="20"/>
                    </a:lnTo>
                    <a:lnTo>
                      <a:pt x="10" y="18"/>
                    </a:lnTo>
                    <a:lnTo>
                      <a:pt x="10" y="16"/>
                    </a:lnTo>
                    <a:lnTo>
                      <a:pt x="12" y="16"/>
                    </a:lnTo>
                    <a:lnTo>
                      <a:pt x="12" y="14"/>
                    </a:lnTo>
                    <a:lnTo>
                      <a:pt x="14" y="14"/>
                    </a:lnTo>
                    <a:lnTo>
                      <a:pt x="12" y="14"/>
                    </a:lnTo>
                    <a:lnTo>
                      <a:pt x="14" y="14"/>
                    </a:lnTo>
                    <a:lnTo>
                      <a:pt x="14" y="16"/>
                    </a:lnTo>
                    <a:lnTo>
                      <a:pt x="12" y="16"/>
                    </a:lnTo>
                    <a:lnTo>
                      <a:pt x="14" y="16"/>
                    </a:lnTo>
                    <a:lnTo>
                      <a:pt x="16" y="16"/>
                    </a:lnTo>
                    <a:lnTo>
                      <a:pt x="16" y="18"/>
                    </a:lnTo>
                    <a:lnTo>
                      <a:pt x="18" y="18"/>
                    </a:lnTo>
                    <a:lnTo>
                      <a:pt x="18" y="16"/>
                    </a:lnTo>
                    <a:lnTo>
                      <a:pt x="20" y="16"/>
                    </a:lnTo>
                    <a:lnTo>
                      <a:pt x="18" y="14"/>
                    </a:lnTo>
                    <a:lnTo>
                      <a:pt x="20" y="14"/>
                    </a:lnTo>
                    <a:lnTo>
                      <a:pt x="20" y="12"/>
                    </a:lnTo>
                    <a:lnTo>
                      <a:pt x="18" y="12"/>
                    </a:lnTo>
                    <a:lnTo>
                      <a:pt x="20" y="12"/>
                    </a:lnTo>
                    <a:lnTo>
                      <a:pt x="20" y="14"/>
                    </a:lnTo>
                    <a:lnTo>
                      <a:pt x="22" y="14"/>
                    </a:lnTo>
                    <a:lnTo>
                      <a:pt x="22" y="12"/>
                    </a:lnTo>
                    <a:lnTo>
                      <a:pt x="22" y="10"/>
                    </a:lnTo>
                    <a:lnTo>
                      <a:pt x="24" y="8"/>
                    </a:lnTo>
                    <a:lnTo>
                      <a:pt x="26" y="8"/>
                    </a:lnTo>
                    <a:lnTo>
                      <a:pt x="28" y="8"/>
                    </a:lnTo>
                    <a:lnTo>
                      <a:pt x="29" y="8"/>
                    </a:lnTo>
                    <a:lnTo>
                      <a:pt x="29" y="6"/>
                    </a:lnTo>
                    <a:lnTo>
                      <a:pt x="31" y="6"/>
                    </a:lnTo>
                    <a:lnTo>
                      <a:pt x="35" y="4"/>
                    </a:lnTo>
                    <a:lnTo>
                      <a:pt x="37" y="4"/>
                    </a:lnTo>
                    <a:lnTo>
                      <a:pt x="37" y="2"/>
                    </a:lnTo>
                    <a:lnTo>
                      <a:pt x="39" y="2"/>
                    </a:lnTo>
                    <a:lnTo>
                      <a:pt x="39" y="0"/>
                    </a:lnTo>
                    <a:lnTo>
                      <a:pt x="41" y="0"/>
                    </a:lnTo>
                    <a:lnTo>
                      <a:pt x="43" y="0"/>
                    </a:lnTo>
                    <a:lnTo>
                      <a:pt x="43" y="2"/>
                    </a:lnTo>
                    <a:lnTo>
                      <a:pt x="43" y="0"/>
                    </a:lnTo>
                    <a:lnTo>
                      <a:pt x="45" y="0"/>
                    </a:lnTo>
                    <a:lnTo>
                      <a:pt x="45" y="2"/>
                    </a:lnTo>
                    <a:lnTo>
                      <a:pt x="47"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3" name="Freeform 1637"/>
              <p:cNvSpPr>
                <a:spLocks/>
              </p:cNvSpPr>
              <p:nvPr/>
            </p:nvSpPr>
            <p:spPr bwMode="gray">
              <a:xfrm>
                <a:off x="4387441" y="1907179"/>
                <a:ext cx="966" cy="1933"/>
              </a:xfrm>
              <a:custGeom>
                <a:avLst/>
                <a:gdLst>
                  <a:gd name="T0" fmla="*/ 0 w 1"/>
                  <a:gd name="T1" fmla="*/ 0 h 2"/>
                  <a:gd name="T2" fmla="*/ 0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1 w 1"/>
                  <a:gd name="T19" fmla="*/ 0 h 2"/>
                  <a:gd name="T20" fmla="*/ 1 w 1"/>
                  <a:gd name="T21" fmla="*/ 0 h 2"/>
                  <a:gd name="T22" fmla="*/ 1 w 1"/>
                  <a:gd name="T23" fmla="*/ 0 h 2"/>
                  <a:gd name="T24" fmla="*/ 1 w 1"/>
                  <a:gd name="T25" fmla="*/ 0 h 2"/>
                  <a:gd name="T26" fmla="*/ 1 w 1"/>
                  <a:gd name="T27" fmla="*/ 0 h 2"/>
                  <a:gd name="T28" fmla="*/ 1 w 1"/>
                  <a:gd name="T29" fmla="*/ 0 h 2"/>
                  <a:gd name="T30" fmla="*/ 1 w 1"/>
                  <a:gd name="T31" fmla="*/ 2 h 2"/>
                  <a:gd name="T32" fmla="*/ 1 w 1"/>
                  <a:gd name="T33" fmla="*/ 2 h 2"/>
                  <a:gd name="T34" fmla="*/ 1 w 1"/>
                  <a:gd name="T35" fmla="*/ 2 h 2"/>
                  <a:gd name="T36" fmla="*/ 1 w 1"/>
                  <a:gd name="T37" fmla="*/ 2 h 2"/>
                  <a:gd name="T38" fmla="*/ 1 w 1"/>
                  <a:gd name="T39" fmla="*/ 2 h 2"/>
                  <a:gd name="T40" fmla="*/ 1 w 1"/>
                  <a:gd name="T41" fmla="*/ 0 h 2"/>
                  <a:gd name="T42" fmla="*/ 0 w 1"/>
                  <a:gd name="T43" fmla="*/ 0 h 2"/>
                  <a:gd name="T44" fmla="*/ 0 w 1"/>
                  <a:gd name="T45" fmla="*/ 0 h 2"/>
                  <a:gd name="T46" fmla="*/ 0 w 1"/>
                  <a:gd name="T47" fmla="*/ 0 h 2"/>
                  <a:gd name="T48" fmla="*/ 0 w 1"/>
                  <a:gd name="T49" fmla="*/ 0 h 2"/>
                  <a:gd name="T50" fmla="*/ 0 w 1"/>
                  <a:gd name="T51" fmla="*/ 0 h 2"/>
                  <a:gd name="T52" fmla="*/ 0 w 1"/>
                  <a:gd name="T53" fmla="*/ 0 h 2"/>
                  <a:gd name="T54" fmla="*/ 0 w 1"/>
                  <a:gd name="T55" fmla="*/ 2 h 2"/>
                  <a:gd name="T56" fmla="*/ 0 w 1"/>
                  <a:gd name="T57" fmla="*/ 2 h 2"/>
                  <a:gd name="T58" fmla="*/ 0 w 1"/>
                  <a:gd name="T59" fmla="*/ 0 h 2"/>
                  <a:gd name="T60" fmla="*/ 0 w 1"/>
                  <a:gd name="T61" fmla="*/ 0 h 2"/>
                  <a:gd name="T62" fmla="*/ 0 w 1"/>
                  <a:gd name="T63" fmla="*/ 0 h 2"/>
                  <a:gd name="T64" fmla="*/ 0 w 1"/>
                  <a:gd name="T65" fmla="*/ 0 h 2"/>
                  <a:gd name="T66" fmla="*/ 0 w 1"/>
                  <a:gd name="T67" fmla="*/ 0 h 2"/>
                  <a:gd name="T68" fmla="*/ 0 w 1"/>
                  <a:gd name="T69" fmla="*/ 0 h 2"/>
                  <a:gd name="T70" fmla="*/ 0 w 1"/>
                  <a:gd name="T71" fmla="*/ 0 h 2"/>
                  <a:gd name="T72" fmla="*/ 0 w 1"/>
                  <a:gd name="T73" fmla="*/ 0 h 2"/>
                  <a:gd name="T74" fmla="*/ 0 w 1"/>
                  <a:gd name="T75" fmla="*/ 0 h 2"/>
                  <a:gd name="T76" fmla="*/ 0 w 1"/>
                  <a:gd name="T77" fmla="*/ 0 h 2"/>
                  <a:gd name="T78" fmla="*/ 0 w 1"/>
                  <a:gd name="T79" fmla="*/ 0 h 2"/>
                  <a:gd name="T80" fmla="*/ 0 w 1"/>
                  <a:gd name="T81" fmla="*/ 0 h 2"/>
                  <a:gd name="T82" fmla="*/ 0 w 1"/>
                  <a:gd name="T83" fmla="*/ 0 h 2"/>
                  <a:gd name="T84" fmla="*/ 0 w 1"/>
                  <a:gd name="T85" fmla="*/ 0 h 2"/>
                  <a:gd name="T86" fmla="*/ 0 w 1"/>
                  <a:gd name="T87" fmla="*/ 0 h 2"/>
                  <a:gd name="T88" fmla="*/ 0 w 1"/>
                  <a:gd name="T89" fmla="*/ 0 h 2"/>
                  <a:gd name="T90" fmla="*/ 0 w 1"/>
                  <a:gd name="T91" fmla="*/ 0 h 2"/>
                  <a:gd name="T92" fmla="*/ 0 w 1"/>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2">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0"/>
                    </a:lnTo>
                    <a:lnTo>
                      <a:pt x="0" y="0"/>
                    </a:lnTo>
                    <a:lnTo>
                      <a:pt x="0" y="0"/>
                    </a:lnTo>
                    <a:lnTo>
                      <a:pt x="0" y="0"/>
                    </a:lnTo>
                    <a:lnTo>
                      <a:pt x="0" y="0"/>
                    </a:lnTo>
                    <a:lnTo>
                      <a:pt x="0" y="0"/>
                    </a:lnTo>
                    <a:lnTo>
                      <a:pt x="0" y="0"/>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4" name="Freeform 1638"/>
              <p:cNvSpPr>
                <a:spLocks noEditPoints="1"/>
              </p:cNvSpPr>
              <p:nvPr/>
            </p:nvSpPr>
            <p:spPr bwMode="gray">
              <a:xfrm>
                <a:off x="3885879" y="2209662"/>
                <a:ext cx="3866" cy="7731"/>
              </a:xfrm>
              <a:custGeom>
                <a:avLst/>
                <a:gdLst>
                  <a:gd name="T0" fmla="*/ 2 w 4"/>
                  <a:gd name="T1" fmla="*/ 6 h 8"/>
                  <a:gd name="T2" fmla="*/ 2 w 4"/>
                  <a:gd name="T3" fmla="*/ 6 h 8"/>
                  <a:gd name="T4" fmla="*/ 4 w 4"/>
                  <a:gd name="T5" fmla="*/ 6 h 8"/>
                  <a:gd name="T6" fmla="*/ 4 w 4"/>
                  <a:gd name="T7" fmla="*/ 6 h 8"/>
                  <a:gd name="T8" fmla="*/ 4 w 4"/>
                  <a:gd name="T9" fmla="*/ 6 h 8"/>
                  <a:gd name="T10" fmla="*/ 2 w 4"/>
                  <a:gd name="T11" fmla="*/ 6 h 8"/>
                  <a:gd name="T12" fmla="*/ 0 w 4"/>
                  <a:gd name="T13" fmla="*/ 8 h 8"/>
                  <a:gd name="T14" fmla="*/ 0 w 4"/>
                  <a:gd name="T15" fmla="*/ 8 h 8"/>
                  <a:gd name="T16" fmla="*/ 0 w 4"/>
                  <a:gd name="T17" fmla="*/ 6 h 8"/>
                  <a:gd name="T18" fmla="*/ 0 w 4"/>
                  <a:gd name="T19" fmla="*/ 6 h 8"/>
                  <a:gd name="T20" fmla="*/ 2 w 4"/>
                  <a:gd name="T21" fmla="*/ 6 h 8"/>
                  <a:gd name="T22" fmla="*/ 2 w 4"/>
                  <a:gd name="T23" fmla="*/ 6 h 8"/>
                  <a:gd name="T24" fmla="*/ 2 w 4"/>
                  <a:gd name="T25" fmla="*/ 6 h 8"/>
                  <a:gd name="T26" fmla="*/ 2 w 4"/>
                  <a:gd name="T27" fmla="*/ 2 h 8"/>
                  <a:gd name="T28" fmla="*/ 2 w 4"/>
                  <a:gd name="T29" fmla="*/ 2 h 8"/>
                  <a:gd name="T30" fmla="*/ 2 w 4"/>
                  <a:gd name="T31" fmla="*/ 2 h 8"/>
                  <a:gd name="T32" fmla="*/ 2 w 4"/>
                  <a:gd name="T33" fmla="*/ 2 h 8"/>
                  <a:gd name="T34" fmla="*/ 2 w 4"/>
                  <a:gd name="T35" fmla="*/ 2 h 8"/>
                  <a:gd name="T36" fmla="*/ 2 w 4"/>
                  <a:gd name="T37" fmla="*/ 2 h 8"/>
                  <a:gd name="T38" fmla="*/ 2 w 4"/>
                  <a:gd name="T39" fmla="*/ 2 h 8"/>
                  <a:gd name="T40" fmla="*/ 2 w 4"/>
                  <a:gd name="T41" fmla="*/ 2 h 8"/>
                  <a:gd name="T42" fmla="*/ 2 w 4"/>
                  <a:gd name="T43" fmla="*/ 2 h 8"/>
                  <a:gd name="T44" fmla="*/ 0 w 4"/>
                  <a:gd name="T45" fmla="*/ 2 h 8"/>
                  <a:gd name="T46" fmla="*/ 2 w 4"/>
                  <a:gd name="T47" fmla="*/ 2 h 8"/>
                  <a:gd name="T48" fmla="*/ 2 w 4"/>
                  <a:gd name="T49" fmla="*/ 2 h 8"/>
                  <a:gd name="T50" fmla="*/ 2 w 4"/>
                  <a:gd name="T51" fmla="*/ 2 h 8"/>
                  <a:gd name="T52" fmla="*/ 0 w 4"/>
                  <a:gd name="T53" fmla="*/ 2 h 8"/>
                  <a:gd name="T54" fmla="*/ 0 w 4"/>
                  <a:gd name="T55" fmla="*/ 2 h 8"/>
                  <a:gd name="T56" fmla="*/ 0 w 4"/>
                  <a:gd name="T57" fmla="*/ 2 h 8"/>
                  <a:gd name="T58" fmla="*/ 0 w 4"/>
                  <a:gd name="T59" fmla="*/ 2 h 8"/>
                  <a:gd name="T60" fmla="*/ 0 w 4"/>
                  <a:gd name="T61" fmla="*/ 2 h 8"/>
                  <a:gd name="T62" fmla="*/ 0 w 4"/>
                  <a:gd name="T63" fmla="*/ 2 h 8"/>
                  <a:gd name="T64" fmla="*/ 0 w 4"/>
                  <a:gd name="T65" fmla="*/ 2 h 8"/>
                  <a:gd name="T66" fmla="*/ 0 w 4"/>
                  <a:gd name="T67" fmla="*/ 2 h 8"/>
                  <a:gd name="T68" fmla="*/ 0 w 4"/>
                  <a:gd name="T6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2" y="6"/>
                    </a:moveTo>
                    <a:lnTo>
                      <a:pt x="2" y="6"/>
                    </a:lnTo>
                    <a:lnTo>
                      <a:pt x="2" y="6"/>
                    </a:lnTo>
                    <a:lnTo>
                      <a:pt x="2" y="6"/>
                    </a:lnTo>
                    <a:lnTo>
                      <a:pt x="2" y="6"/>
                    </a:lnTo>
                    <a:lnTo>
                      <a:pt x="4" y="6"/>
                    </a:lnTo>
                    <a:lnTo>
                      <a:pt x="4" y="6"/>
                    </a:lnTo>
                    <a:lnTo>
                      <a:pt x="4" y="6"/>
                    </a:lnTo>
                    <a:lnTo>
                      <a:pt x="4" y="6"/>
                    </a:lnTo>
                    <a:lnTo>
                      <a:pt x="4" y="6"/>
                    </a:lnTo>
                    <a:lnTo>
                      <a:pt x="4" y="6"/>
                    </a:lnTo>
                    <a:lnTo>
                      <a:pt x="2" y="6"/>
                    </a:lnTo>
                    <a:lnTo>
                      <a:pt x="2" y="6"/>
                    </a:lnTo>
                    <a:lnTo>
                      <a:pt x="0" y="8"/>
                    </a:lnTo>
                    <a:lnTo>
                      <a:pt x="0" y="8"/>
                    </a:lnTo>
                    <a:lnTo>
                      <a:pt x="0" y="8"/>
                    </a:lnTo>
                    <a:lnTo>
                      <a:pt x="0" y="6"/>
                    </a:lnTo>
                    <a:lnTo>
                      <a:pt x="0" y="6"/>
                    </a:lnTo>
                    <a:lnTo>
                      <a:pt x="0" y="6"/>
                    </a:lnTo>
                    <a:lnTo>
                      <a:pt x="0" y="6"/>
                    </a:lnTo>
                    <a:lnTo>
                      <a:pt x="2" y="6"/>
                    </a:lnTo>
                    <a:lnTo>
                      <a:pt x="2" y="6"/>
                    </a:lnTo>
                    <a:lnTo>
                      <a:pt x="2" y="6"/>
                    </a:lnTo>
                    <a:lnTo>
                      <a:pt x="2" y="6"/>
                    </a:lnTo>
                    <a:lnTo>
                      <a:pt x="2" y="6"/>
                    </a:lnTo>
                    <a:lnTo>
                      <a:pt x="2" y="6"/>
                    </a:lnTo>
                    <a:close/>
                    <a:moveTo>
                      <a:pt x="2" y="2"/>
                    </a:move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close/>
                    <a:moveTo>
                      <a:pt x="0" y="2"/>
                    </a:moveTo>
                    <a:lnTo>
                      <a:pt x="0"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5" name="Freeform 1639"/>
              <p:cNvSpPr>
                <a:spLocks/>
              </p:cNvSpPr>
              <p:nvPr/>
            </p:nvSpPr>
            <p:spPr bwMode="gray">
              <a:xfrm>
                <a:off x="3929367" y="2253150"/>
                <a:ext cx="1933" cy="1933"/>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0 w 2"/>
                  <a:gd name="T13" fmla="*/ 2 h 2"/>
                  <a:gd name="T14" fmla="*/ 0 w 2"/>
                  <a:gd name="T15" fmla="*/ 2 h 2"/>
                  <a:gd name="T16" fmla="*/ 0 w 2"/>
                  <a:gd name="T17" fmla="*/ 2 h 2"/>
                  <a:gd name="T18" fmla="*/ 0 w 2"/>
                  <a:gd name="T19" fmla="*/ 2 h 2"/>
                  <a:gd name="T20" fmla="*/ 0 w 2"/>
                  <a:gd name="T21" fmla="*/ 2 h 2"/>
                  <a:gd name="T22" fmla="*/ 0 w 2"/>
                  <a:gd name="T23" fmla="*/ 2 h 2"/>
                  <a:gd name="T24" fmla="*/ 0 w 2"/>
                  <a:gd name="T25" fmla="*/ 2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0 h 2"/>
                  <a:gd name="T46" fmla="*/ 0 w 2"/>
                  <a:gd name="T47" fmla="*/ 0 h 2"/>
                  <a:gd name="T48" fmla="*/ 0 w 2"/>
                  <a:gd name="T49" fmla="*/ 0 h 2"/>
                  <a:gd name="T50" fmla="*/ 0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0 w 2"/>
                  <a:gd name="T67" fmla="*/ 2 h 2"/>
                  <a:gd name="T68" fmla="*/ 0 w 2"/>
                  <a:gd name="T6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2">
                    <a:moveTo>
                      <a:pt x="0" y="2"/>
                    </a:move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2" y="2"/>
                    </a:lnTo>
                    <a:lnTo>
                      <a:pt x="2" y="2"/>
                    </a:lnTo>
                    <a:lnTo>
                      <a:pt x="2" y="2"/>
                    </a:lnTo>
                    <a:lnTo>
                      <a:pt x="2" y="2"/>
                    </a:lnTo>
                    <a:lnTo>
                      <a:pt x="2" y="2"/>
                    </a:lnTo>
                    <a:lnTo>
                      <a:pt x="2" y="2"/>
                    </a:lnTo>
                    <a:lnTo>
                      <a:pt x="2" y="2"/>
                    </a:lnTo>
                    <a:lnTo>
                      <a:pt x="0" y="2"/>
                    </a:lnTo>
                    <a:lnTo>
                      <a:pt x="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6" name="Freeform 1640"/>
              <p:cNvSpPr>
                <a:spLocks/>
              </p:cNvSpPr>
              <p:nvPr/>
            </p:nvSpPr>
            <p:spPr bwMode="gray">
              <a:xfrm>
                <a:off x="4416433" y="1983524"/>
                <a:ext cx="1933" cy="1933"/>
              </a:xfrm>
              <a:custGeom>
                <a:avLst/>
                <a:gdLst>
                  <a:gd name="T0" fmla="*/ 2 w 2"/>
                  <a:gd name="T1" fmla="*/ 2 h 2"/>
                  <a:gd name="T2" fmla="*/ 2 w 2"/>
                  <a:gd name="T3" fmla="*/ 2 h 2"/>
                  <a:gd name="T4" fmla="*/ 2 w 2"/>
                  <a:gd name="T5" fmla="*/ 2 h 2"/>
                  <a:gd name="T6" fmla="*/ 2 w 2"/>
                  <a:gd name="T7" fmla="*/ 2 h 2"/>
                  <a:gd name="T8" fmla="*/ 2 w 2"/>
                  <a:gd name="T9" fmla="*/ 2 h 2"/>
                  <a:gd name="T10" fmla="*/ 2 w 2"/>
                  <a:gd name="T11" fmla="*/ 2 h 2"/>
                  <a:gd name="T12" fmla="*/ 2 w 2"/>
                  <a:gd name="T13" fmla="*/ 2 h 2"/>
                  <a:gd name="T14" fmla="*/ 2 w 2"/>
                  <a:gd name="T15" fmla="*/ 2 h 2"/>
                  <a:gd name="T16" fmla="*/ 2 w 2"/>
                  <a:gd name="T17" fmla="*/ 2 h 2"/>
                  <a:gd name="T18" fmla="*/ 2 w 2"/>
                  <a:gd name="T19" fmla="*/ 2 h 2"/>
                  <a:gd name="T20" fmla="*/ 0 w 2"/>
                  <a:gd name="T21" fmla="*/ 2 h 2"/>
                  <a:gd name="T22" fmla="*/ 0 w 2"/>
                  <a:gd name="T23" fmla="*/ 2 h 2"/>
                  <a:gd name="T24" fmla="*/ 0 w 2"/>
                  <a:gd name="T25" fmla="*/ 2 h 2"/>
                  <a:gd name="T26" fmla="*/ 0 w 2"/>
                  <a:gd name="T27" fmla="*/ 2 h 2"/>
                  <a:gd name="T28" fmla="*/ 0 w 2"/>
                  <a:gd name="T29" fmla="*/ 2 h 2"/>
                  <a:gd name="T30" fmla="*/ 0 w 2"/>
                  <a:gd name="T31" fmla="*/ 2 h 2"/>
                  <a:gd name="T32" fmla="*/ 0 w 2"/>
                  <a:gd name="T33" fmla="*/ 2 h 2"/>
                  <a:gd name="T34" fmla="*/ 0 w 2"/>
                  <a:gd name="T35" fmla="*/ 2 h 2"/>
                  <a:gd name="T36" fmla="*/ 0 w 2"/>
                  <a:gd name="T37" fmla="*/ 2 h 2"/>
                  <a:gd name="T38" fmla="*/ 0 w 2"/>
                  <a:gd name="T39" fmla="*/ 2 h 2"/>
                  <a:gd name="T40" fmla="*/ 0 w 2"/>
                  <a:gd name="T41" fmla="*/ 2 h 2"/>
                  <a:gd name="T42" fmla="*/ 0 w 2"/>
                  <a:gd name="T43" fmla="*/ 2 h 2"/>
                  <a:gd name="T44" fmla="*/ 0 w 2"/>
                  <a:gd name="T45" fmla="*/ 2 h 2"/>
                  <a:gd name="T46" fmla="*/ 0 w 2"/>
                  <a:gd name="T47" fmla="*/ 0 h 2"/>
                  <a:gd name="T48" fmla="*/ 0 w 2"/>
                  <a:gd name="T49" fmla="*/ 0 h 2"/>
                  <a:gd name="T50" fmla="*/ 0 w 2"/>
                  <a:gd name="T51" fmla="*/ 0 h 2"/>
                  <a:gd name="T52" fmla="*/ 0 w 2"/>
                  <a:gd name="T53" fmla="*/ 0 h 2"/>
                  <a:gd name="T54" fmla="*/ 0 w 2"/>
                  <a:gd name="T55" fmla="*/ 0 h 2"/>
                  <a:gd name="T56" fmla="*/ 0 w 2"/>
                  <a:gd name="T57" fmla="*/ 0 h 2"/>
                  <a:gd name="T58" fmla="*/ 0 w 2"/>
                  <a:gd name="T59" fmla="*/ 0 h 2"/>
                  <a:gd name="T60" fmla="*/ 0 w 2"/>
                  <a:gd name="T61" fmla="*/ 0 h 2"/>
                  <a:gd name="T62" fmla="*/ 0 w 2"/>
                  <a:gd name="T63" fmla="*/ 0 h 2"/>
                  <a:gd name="T64" fmla="*/ 0 w 2"/>
                  <a:gd name="T65" fmla="*/ 0 h 2"/>
                  <a:gd name="T66" fmla="*/ 0 w 2"/>
                  <a:gd name="T67" fmla="*/ 0 h 2"/>
                  <a:gd name="T68" fmla="*/ 0 w 2"/>
                  <a:gd name="T69" fmla="*/ 0 h 2"/>
                  <a:gd name="T70" fmla="*/ 0 w 2"/>
                  <a:gd name="T71" fmla="*/ 0 h 2"/>
                  <a:gd name="T72" fmla="*/ 0 w 2"/>
                  <a:gd name="T73" fmla="*/ 0 h 2"/>
                  <a:gd name="T74" fmla="*/ 0 w 2"/>
                  <a:gd name="T75" fmla="*/ 0 h 2"/>
                  <a:gd name="T76" fmla="*/ 0 w 2"/>
                  <a:gd name="T77" fmla="*/ 0 h 2"/>
                  <a:gd name="T78" fmla="*/ 0 w 2"/>
                  <a:gd name="T79" fmla="*/ 0 h 2"/>
                  <a:gd name="T80" fmla="*/ 0 w 2"/>
                  <a:gd name="T81" fmla="*/ 0 h 2"/>
                  <a:gd name="T82" fmla="*/ 2 w 2"/>
                  <a:gd name="T83" fmla="*/ 0 h 2"/>
                  <a:gd name="T84" fmla="*/ 2 w 2"/>
                  <a:gd name="T85" fmla="*/ 0 h 2"/>
                  <a:gd name="T86" fmla="*/ 2 w 2"/>
                  <a:gd name="T87" fmla="*/ 0 h 2"/>
                  <a:gd name="T88" fmla="*/ 2 w 2"/>
                  <a:gd name="T89" fmla="*/ 0 h 2"/>
                  <a:gd name="T90" fmla="*/ 2 w 2"/>
                  <a:gd name="T91" fmla="*/ 0 h 2"/>
                  <a:gd name="T92" fmla="*/ 2 w 2"/>
                  <a:gd name="T93" fmla="*/ 0 h 2"/>
                  <a:gd name="T94" fmla="*/ 2 w 2"/>
                  <a:gd name="T95" fmla="*/ 0 h 2"/>
                  <a:gd name="T96" fmla="*/ 2 w 2"/>
                  <a:gd name="T97" fmla="*/ 0 h 2"/>
                  <a:gd name="T98" fmla="*/ 2 w 2"/>
                  <a:gd name="T99" fmla="*/ 0 h 2"/>
                  <a:gd name="T100" fmla="*/ 2 w 2"/>
                  <a:gd name="T10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 h="2">
                    <a:moveTo>
                      <a:pt x="2" y="2"/>
                    </a:move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7" name="Freeform 1641"/>
              <p:cNvSpPr>
                <a:spLocks noEditPoints="1"/>
              </p:cNvSpPr>
              <p:nvPr/>
            </p:nvSpPr>
            <p:spPr bwMode="gray">
              <a:xfrm>
                <a:off x="4383575" y="1901380"/>
                <a:ext cx="3866" cy="3866"/>
              </a:xfrm>
              <a:custGeom>
                <a:avLst/>
                <a:gdLst>
                  <a:gd name="T0" fmla="*/ 2 w 4"/>
                  <a:gd name="T1" fmla="*/ 4 h 4"/>
                  <a:gd name="T2" fmla="*/ 2 w 4"/>
                  <a:gd name="T3" fmla="*/ 4 h 4"/>
                  <a:gd name="T4" fmla="*/ 2 w 4"/>
                  <a:gd name="T5" fmla="*/ 4 h 4"/>
                  <a:gd name="T6" fmla="*/ 2 w 4"/>
                  <a:gd name="T7" fmla="*/ 4 h 4"/>
                  <a:gd name="T8" fmla="*/ 2 w 4"/>
                  <a:gd name="T9" fmla="*/ 4 h 4"/>
                  <a:gd name="T10" fmla="*/ 2 w 4"/>
                  <a:gd name="T11" fmla="*/ 4 h 4"/>
                  <a:gd name="T12" fmla="*/ 2 w 4"/>
                  <a:gd name="T13" fmla="*/ 4 h 4"/>
                  <a:gd name="T14" fmla="*/ 2 w 4"/>
                  <a:gd name="T15" fmla="*/ 4 h 4"/>
                  <a:gd name="T16" fmla="*/ 2 w 4"/>
                  <a:gd name="T17" fmla="*/ 4 h 4"/>
                  <a:gd name="T18" fmla="*/ 2 w 4"/>
                  <a:gd name="T19" fmla="*/ 4 h 4"/>
                  <a:gd name="T20" fmla="*/ 2 w 4"/>
                  <a:gd name="T21" fmla="*/ 4 h 4"/>
                  <a:gd name="T22" fmla="*/ 2 w 4"/>
                  <a:gd name="T23" fmla="*/ 4 h 4"/>
                  <a:gd name="T24" fmla="*/ 2 w 4"/>
                  <a:gd name="T25" fmla="*/ 4 h 4"/>
                  <a:gd name="T26" fmla="*/ 2 w 4"/>
                  <a:gd name="T27" fmla="*/ 4 h 4"/>
                  <a:gd name="T28" fmla="*/ 2 w 4"/>
                  <a:gd name="T29" fmla="*/ 4 h 4"/>
                  <a:gd name="T30" fmla="*/ 2 w 4"/>
                  <a:gd name="T31" fmla="*/ 4 h 4"/>
                  <a:gd name="T32" fmla="*/ 2 w 4"/>
                  <a:gd name="T33" fmla="*/ 4 h 4"/>
                  <a:gd name="T34" fmla="*/ 2 w 4"/>
                  <a:gd name="T35" fmla="*/ 4 h 4"/>
                  <a:gd name="T36" fmla="*/ 2 w 4"/>
                  <a:gd name="T37" fmla="*/ 4 h 4"/>
                  <a:gd name="T38" fmla="*/ 2 w 4"/>
                  <a:gd name="T39" fmla="*/ 4 h 4"/>
                  <a:gd name="T40" fmla="*/ 2 w 4"/>
                  <a:gd name="T41" fmla="*/ 4 h 4"/>
                  <a:gd name="T42" fmla="*/ 2 w 4"/>
                  <a:gd name="T43" fmla="*/ 4 h 4"/>
                  <a:gd name="T44" fmla="*/ 2 w 4"/>
                  <a:gd name="T45" fmla="*/ 4 h 4"/>
                  <a:gd name="T46" fmla="*/ 2 w 4"/>
                  <a:gd name="T47" fmla="*/ 4 h 4"/>
                  <a:gd name="T48" fmla="*/ 2 w 4"/>
                  <a:gd name="T49" fmla="*/ 4 h 4"/>
                  <a:gd name="T50" fmla="*/ 2 w 4"/>
                  <a:gd name="T51" fmla="*/ 4 h 4"/>
                  <a:gd name="T52" fmla="*/ 0 w 4"/>
                  <a:gd name="T53" fmla="*/ 4 h 4"/>
                  <a:gd name="T54" fmla="*/ 0 w 4"/>
                  <a:gd name="T55" fmla="*/ 4 h 4"/>
                  <a:gd name="T56" fmla="*/ 0 w 4"/>
                  <a:gd name="T57" fmla="*/ 4 h 4"/>
                  <a:gd name="T58" fmla="*/ 0 w 4"/>
                  <a:gd name="T59" fmla="*/ 4 h 4"/>
                  <a:gd name="T60" fmla="*/ 0 w 4"/>
                  <a:gd name="T61" fmla="*/ 4 h 4"/>
                  <a:gd name="T62" fmla="*/ 0 w 4"/>
                  <a:gd name="T63" fmla="*/ 4 h 4"/>
                  <a:gd name="T64" fmla="*/ 0 w 4"/>
                  <a:gd name="T65" fmla="*/ 4 h 4"/>
                  <a:gd name="T66" fmla="*/ 0 w 4"/>
                  <a:gd name="T67" fmla="*/ 4 h 4"/>
                  <a:gd name="T68" fmla="*/ 0 w 4"/>
                  <a:gd name="T69" fmla="*/ 4 h 4"/>
                  <a:gd name="T70" fmla="*/ 0 w 4"/>
                  <a:gd name="T71" fmla="*/ 2 h 4"/>
                  <a:gd name="T72" fmla="*/ 2 w 4"/>
                  <a:gd name="T73" fmla="*/ 2 h 4"/>
                  <a:gd name="T74" fmla="*/ 2 w 4"/>
                  <a:gd name="T75" fmla="*/ 2 h 4"/>
                  <a:gd name="T76" fmla="*/ 2 w 4"/>
                  <a:gd name="T77" fmla="*/ 2 h 4"/>
                  <a:gd name="T78" fmla="*/ 2 w 4"/>
                  <a:gd name="T79" fmla="*/ 2 h 4"/>
                  <a:gd name="T80" fmla="*/ 2 w 4"/>
                  <a:gd name="T81" fmla="*/ 2 h 4"/>
                  <a:gd name="T82" fmla="*/ 2 w 4"/>
                  <a:gd name="T83" fmla="*/ 4 h 4"/>
                  <a:gd name="T84" fmla="*/ 2 w 4"/>
                  <a:gd name="T85" fmla="*/ 4 h 4"/>
                  <a:gd name="T86" fmla="*/ 2 w 4"/>
                  <a:gd name="T87" fmla="*/ 4 h 4"/>
                  <a:gd name="T88" fmla="*/ 2 w 4"/>
                  <a:gd name="T89" fmla="*/ 4 h 4"/>
                  <a:gd name="T90" fmla="*/ 2 w 4"/>
                  <a:gd name="T91" fmla="*/ 4 h 4"/>
                  <a:gd name="T92" fmla="*/ 2 w 4"/>
                  <a:gd name="T93" fmla="*/ 4 h 4"/>
                  <a:gd name="T94" fmla="*/ 4 w 4"/>
                  <a:gd name="T95" fmla="*/ 0 h 4"/>
                  <a:gd name="T96" fmla="*/ 4 w 4"/>
                  <a:gd name="T97" fmla="*/ 0 h 4"/>
                  <a:gd name="T98" fmla="*/ 4 w 4"/>
                  <a:gd name="T99" fmla="*/ 0 h 4"/>
                  <a:gd name="T100" fmla="*/ 4 w 4"/>
                  <a:gd name="T101" fmla="*/ 0 h 4"/>
                  <a:gd name="T102" fmla="*/ 4 w 4"/>
                  <a:gd name="T103" fmla="*/ 0 h 4"/>
                  <a:gd name="T104" fmla="*/ 4 w 4"/>
                  <a:gd name="T105" fmla="*/ 0 h 4"/>
                  <a:gd name="T106" fmla="*/ 4 w 4"/>
                  <a:gd name="T107" fmla="*/ 0 h 4"/>
                  <a:gd name="T108" fmla="*/ 4 w 4"/>
                  <a:gd name="T109" fmla="*/ 0 h 4"/>
                  <a:gd name="T110" fmla="*/ 4 w 4"/>
                  <a:gd name="T111" fmla="*/ 0 h 4"/>
                  <a:gd name="T112" fmla="*/ 4 w 4"/>
                  <a:gd name="T113" fmla="*/ 0 h 4"/>
                  <a:gd name="T114" fmla="*/ 4 w 4"/>
                  <a:gd name="T115" fmla="*/ 0 h 4"/>
                  <a:gd name="T116" fmla="*/ 4 w 4"/>
                  <a:gd name="T1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 h="4">
                    <a:moveTo>
                      <a:pt x="2" y="4"/>
                    </a:move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close/>
                    <a:moveTo>
                      <a:pt x="2" y="4"/>
                    </a:moveTo>
                    <a:lnTo>
                      <a:pt x="2" y="4"/>
                    </a:lnTo>
                    <a:lnTo>
                      <a:pt x="2" y="4"/>
                    </a:lnTo>
                    <a:lnTo>
                      <a:pt x="2" y="4"/>
                    </a:lnTo>
                    <a:lnTo>
                      <a:pt x="2" y="4"/>
                    </a:lnTo>
                    <a:lnTo>
                      <a:pt x="2" y="4"/>
                    </a:lnTo>
                    <a:lnTo>
                      <a:pt x="2" y="4"/>
                    </a:lnTo>
                    <a:close/>
                    <a:moveTo>
                      <a:pt x="2" y="4"/>
                    </a:move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4"/>
                    </a:lnTo>
                    <a:lnTo>
                      <a:pt x="0" y="2"/>
                    </a:lnTo>
                    <a:lnTo>
                      <a:pt x="2" y="2"/>
                    </a:lnTo>
                    <a:lnTo>
                      <a:pt x="2" y="2"/>
                    </a:lnTo>
                    <a:lnTo>
                      <a:pt x="2" y="2"/>
                    </a:lnTo>
                    <a:lnTo>
                      <a:pt x="2" y="2"/>
                    </a:lnTo>
                    <a:lnTo>
                      <a:pt x="2" y="2"/>
                    </a:lnTo>
                    <a:lnTo>
                      <a:pt x="2" y="4"/>
                    </a:lnTo>
                    <a:lnTo>
                      <a:pt x="2" y="4"/>
                    </a:lnTo>
                    <a:lnTo>
                      <a:pt x="2" y="4"/>
                    </a:lnTo>
                    <a:lnTo>
                      <a:pt x="2" y="4"/>
                    </a:lnTo>
                    <a:lnTo>
                      <a:pt x="2" y="4"/>
                    </a:lnTo>
                    <a:lnTo>
                      <a:pt x="2" y="4"/>
                    </a:lnTo>
                    <a:close/>
                    <a:moveTo>
                      <a:pt x="4" y="0"/>
                    </a:moveTo>
                    <a:lnTo>
                      <a:pt x="4" y="0"/>
                    </a:lnTo>
                    <a:lnTo>
                      <a:pt x="4" y="0"/>
                    </a:lnTo>
                    <a:lnTo>
                      <a:pt x="4" y="0"/>
                    </a:lnTo>
                    <a:lnTo>
                      <a:pt x="4" y="0"/>
                    </a:lnTo>
                    <a:lnTo>
                      <a:pt x="4" y="0"/>
                    </a:lnTo>
                    <a:lnTo>
                      <a:pt x="4" y="0"/>
                    </a:lnTo>
                    <a:lnTo>
                      <a:pt x="4" y="0"/>
                    </a:lnTo>
                    <a:lnTo>
                      <a:pt x="4" y="0"/>
                    </a:lnTo>
                    <a:lnTo>
                      <a:pt x="4" y="0"/>
                    </a:lnTo>
                    <a:lnTo>
                      <a:pt x="4" y="0"/>
                    </a:lnTo>
                    <a:lnTo>
                      <a:pt x="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8" name="Freeform 1642"/>
              <p:cNvSpPr>
                <a:spLocks/>
              </p:cNvSpPr>
              <p:nvPr/>
            </p:nvSpPr>
            <p:spPr bwMode="gray">
              <a:xfrm>
                <a:off x="4579755" y="2427102"/>
                <a:ext cx="92775" cy="80211"/>
              </a:xfrm>
              <a:custGeom>
                <a:avLst/>
                <a:gdLst>
                  <a:gd name="T0" fmla="*/ 81 w 96"/>
                  <a:gd name="T1" fmla="*/ 4 h 83"/>
                  <a:gd name="T2" fmla="*/ 89 w 96"/>
                  <a:gd name="T3" fmla="*/ 7 h 83"/>
                  <a:gd name="T4" fmla="*/ 94 w 96"/>
                  <a:gd name="T5" fmla="*/ 13 h 83"/>
                  <a:gd name="T6" fmla="*/ 96 w 96"/>
                  <a:gd name="T7" fmla="*/ 21 h 83"/>
                  <a:gd name="T8" fmla="*/ 94 w 96"/>
                  <a:gd name="T9" fmla="*/ 25 h 83"/>
                  <a:gd name="T10" fmla="*/ 94 w 96"/>
                  <a:gd name="T11" fmla="*/ 31 h 83"/>
                  <a:gd name="T12" fmla="*/ 96 w 96"/>
                  <a:gd name="T13" fmla="*/ 34 h 83"/>
                  <a:gd name="T14" fmla="*/ 90 w 96"/>
                  <a:gd name="T15" fmla="*/ 38 h 83"/>
                  <a:gd name="T16" fmla="*/ 90 w 96"/>
                  <a:gd name="T17" fmla="*/ 44 h 83"/>
                  <a:gd name="T18" fmla="*/ 92 w 96"/>
                  <a:gd name="T19" fmla="*/ 48 h 83"/>
                  <a:gd name="T20" fmla="*/ 89 w 96"/>
                  <a:gd name="T21" fmla="*/ 50 h 83"/>
                  <a:gd name="T22" fmla="*/ 79 w 96"/>
                  <a:gd name="T23" fmla="*/ 52 h 83"/>
                  <a:gd name="T24" fmla="*/ 71 w 96"/>
                  <a:gd name="T25" fmla="*/ 54 h 83"/>
                  <a:gd name="T26" fmla="*/ 69 w 96"/>
                  <a:gd name="T27" fmla="*/ 62 h 83"/>
                  <a:gd name="T28" fmla="*/ 60 w 96"/>
                  <a:gd name="T29" fmla="*/ 63 h 83"/>
                  <a:gd name="T30" fmla="*/ 56 w 96"/>
                  <a:gd name="T31" fmla="*/ 69 h 83"/>
                  <a:gd name="T32" fmla="*/ 52 w 96"/>
                  <a:gd name="T33" fmla="*/ 71 h 83"/>
                  <a:gd name="T34" fmla="*/ 50 w 96"/>
                  <a:gd name="T35" fmla="*/ 71 h 83"/>
                  <a:gd name="T36" fmla="*/ 50 w 96"/>
                  <a:gd name="T37" fmla="*/ 73 h 83"/>
                  <a:gd name="T38" fmla="*/ 44 w 96"/>
                  <a:gd name="T39" fmla="*/ 77 h 83"/>
                  <a:gd name="T40" fmla="*/ 40 w 96"/>
                  <a:gd name="T41" fmla="*/ 83 h 83"/>
                  <a:gd name="T42" fmla="*/ 32 w 96"/>
                  <a:gd name="T43" fmla="*/ 83 h 83"/>
                  <a:gd name="T44" fmla="*/ 27 w 96"/>
                  <a:gd name="T45" fmla="*/ 79 h 83"/>
                  <a:gd name="T46" fmla="*/ 19 w 96"/>
                  <a:gd name="T47" fmla="*/ 77 h 83"/>
                  <a:gd name="T48" fmla="*/ 11 w 96"/>
                  <a:gd name="T49" fmla="*/ 77 h 83"/>
                  <a:gd name="T50" fmla="*/ 5 w 96"/>
                  <a:gd name="T51" fmla="*/ 73 h 83"/>
                  <a:gd name="T52" fmla="*/ 2 w 96"/>
                  <a:gd name="T53" fmla="*/ 67 h 83"/>
                  <a:gd name="T54" fmla="*/ 0 w 96"/>
                  <a:gd name="T55" fmla="*/ 58 h 83"/>
                  <a:gd name="T56" fmla="*/ 0 w 96"/>
                  <a:gd name="T57" fmla="*/ 48 h 83"/>
                  <a:gd name="T58" fmla="*/ 0 w 96"/>
                  <a:gd name="T59" fmla="*/ 38 h 83"/>
                  <a:gd name="T60" fmla="*/ 9 w 96"/>
                  <a:gd name="T61" fmla="*/ 38 h 83"/>
                  <a:gd name="T62" fmla="*/ 15 w 96"/>
                  <a:gd name="T63" fmla="*/ 38 h 83"/>
                  <a:gd name="T64" fmla="*/ 17 w 96"/>
                  <a:gd name="T65" fmla="*/ 31 h 83"/>
                  <a:gd name="T66" fmla="*/ 17 w 96"/>
                  <a:gd name="T67" fmla="*/ 21 h 83"/>
                  <a:gd name="T68" fmla="*/ 19 w 96"/>
                  <a:gd name="T69" fmla="*/ 25 h 83"/>
                  <a:gd name="T70" fmla="*/ 25 w 96"/>
                  <a:gd name="T71" fmla="*/ 25 h 83"/>
                  <a:gd name="T72" fmla="*/ 29 w 96"/>
                  <a:gd name="T73" fmla="*/ 25 h 83"/>
                  <a:gd name="T74" fmla="*/ 32 w 96"/>
                  <a:gd name="T75" fmla="*/ 29 h 83"/>
                  <a:gd name="T76" fmla="*/ 40 w 96"/>
                  <a:gd name="T77" fmla="*/ 31 h 83"/>
                  <a:gd name="T78" fmla="*/ 44 w 96"/>
                  <a:gd name="T79" fmla="*/ 29 h 83"/>
                  <a:gd name="T80" fmla="*/ 50 w 96"/>
                  <a:gd name="T81" fmla="*/ 34 h 83"/>
                  <a:gd name="T82" fmla="*/ 56 w 96"/>
                  <a:gd name="T83" fmla="*/ 38 h 83"/>
                  <a:gd name="T84" fmla="*/ 63 w 96"/>
                  <a:gd name="T85" fmla="*/ 40 h 83"/>
                  <a:gd name="T86" fmla="*/ 65 w 96"/>
                  <a:gd name="T87" fmla="*/ 36 h 83"/>
                  <a:gd name="T88" fmla="*/ 61 w 96"/>
                  <a:gd name="T89" fmla="*/ 34 h 83"/>
                  <a:gd name="T90" fmla="*/ 58 w 96"/>
                  <a:gd name="T91" fmla="*/ 33 h 83"/>
                  <a:gd name="T92" fmla="*/ 54 w 96"/>
                  <a:gd name="T93" fmla="*/ 27 h 83"/>
                  <a:gd name="T94" fmla="*/ 56 w 96"/>
                  <a:gd name="T95" fmla="*/ 19 h 83"/>
                  <a:gd name="T96" fmla="*/ 56 w 96"/>
                  <a:gd name="T97" fmla="*/ 9 h 83"/>
                  <a:gd name="T98" fmla="*/ 58 w 96"/>
                  <a:gd name="T99" fmla="*/ 5 h 83"/>
                  <a:gd name="T100" fmla="*/ 60 w 96"/>
                  <a:gd name="T101" fmla="*/ 0 h 83"/>
                  <a:gd name="T102" fmla="*/ 69 w 96"/>
                  <a:gd name="T103" fmla="*/ 0 h 83"/>
                  <a:gd name="T104" fmla="*/ 75 w 96"/>
                  <a:gd name="T10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 h="83">
                    <a:moveTo>
                      <a:pt x="77" y="2"/>
                    </a:moveTo>
                    <a:lnTo>
                      <a:pt x="79" y="2"/>
                    </a:lnTo>
                    <a:lnTo>
                      <a:pt x="79" y="4"/>
                    </a:lnTo>
                    <a:lnTo>
                      <a:pt x="81" y="5"/>
                    </a:lnTo>
                    <a:lnTo>
                      <a:pt x="81" y="4"/>
                    </a:lnTo>
                    <a:lnTo>
                      <a:pt x="83" y="5"/>
                    </a:lnTo>
                    <a:lnTo>
                      <a:pt x="85" y="5"/>
                    </a:lnTo>
                    <a:lnTo>
                      <a:pt x="85" y="7"/>
                    </a:lnTo>
                    <a:lnTo>
                      <a:pt x="87" y="7"/>
                    </a:lnTo>
                    <a:lnTo>
                      <a:pt x="89" y="7"/>
                    </a:lnTo>
                    <a:lnTo>
                      <a:pt x="90" y="9"/>
                    </a:lnTo>
                    <a:lnTo>
                      <a:pt x="90" y="11"/>
                    </a:lnTo>
                    <a:lnTo>
                      <a:pt x="92" y="11"/>
                    </a:lnTo>
                    <a:lnTo>
                      <a:pt x="94" y="11"/>
                    </a:lnTo>
                    <a:lnTo>
                      <a:pt x="94" y="13"/>
                    </a:lnTo>
                    <a:lnTo>
                      <a:pt x="94" y="15"/>
                    </a:lnTo>
                    <a:lnTo>
                      <a:pt x="96" y="15"/>
                    </a:lnTo>
                    <a:lnTo>
                      <a:pt x="96" y="17"/>
                    </a:lnTo>
                    <a:lnTo>
                      <a:pt x="96" y="19"/>
                    </a:lnTo>
                    <a:lnTo>
                      <a:pt x="96" y="21"/>
                    </a:lnTo>
                    <a:lnTo>
                      <a:pt x="94" y="21"/>
                    </a:lnTo>
                    <a:lnTo>
                      <a:pt x="92" y="21"/>
                    </a:lnTo>
                    <a:lnTo>
                      <a:pt x="94" y="21"/>
                    </a:lnTo>
                    <a:lnTo>
                      <a:pt x="94" y="23"/>
                    </a:lnTo>
                    <a:lnTo>
                      <a:pt x="94" y="25"/>
                    </a:lnTo>
                    <a:lnTo>
                      <a:pt x="92" y="25"/>
                    </a:lnTo>
                    <a:lnTo>
                      <a:pt x="92" y="27"/>
                    </a:lnTo>
                    <a:lnTo>
                      <a:pt x="94" y="27"/>
                    </a:lnTo>
                    <a:lnTo>
                      <a:pt x="94" y="29"/>
                    </a:lnTo>
                    <a:lnTo>
                      <a:pt x="94" y="31"/>
                    </a:lnTo>
                    <a:lnTo>
                      <a:pt x="92" y="31"/>
                    </a:lnTo>
                    <a:lnTo>
                      <a:pt x="92" y="33"/>
                    </a:lnTo>
                    <a:lnTo>
                      <a:pt x="94" y="33"/>
                    </a:lnTo>
                    <a:lnTo>
                      <a:pt x="96" y="33"/>
                    </a:lnTo>
                    <a:lnTo>
                      <a:pt x="96" y="34"/>
                    </a:lnTo>
                    <a:lnTo>
                      <a:pt x="94" y="34"/>
                    </a:lnTo>
                    <a:lnTo>
                      <a:pt x="92" y="34"/>
                    </a:lnTo>
                    <a:lnTo>
                      <a:pt x="92" y="36"/>
                    </a:lnTo>
                    <a:lnTo>
                      <a:pt x="90" y="36"/>
                    </a:lnTo>
                    <a:lnTo>
                      <a:pt x="90" y="38"/>
                    </a:lnTo>
                    <a:lnTo>
                      <a:pt x="90" y="40"/>
                    </a:lnTo>
                    <a:lnTo>
                      <a:pt x="90" y="42"/>
                    </a:lnTo>
                    <a:lnTo>
                      <a:pt x="90" y="44"/>
                    </a:lnTo>
                    <a:lnTo>
                      <a:pt x="89" y="44"/>
                    </a:lnTo>
                    <a:lnTo>
                      <a:pt x="90" y="44"/>
                    </a:lnTo>
                    <a:lnTo>
                      <a:pt x="90" y="46"/>
                    </a:lnTo>
                    <a:lnTo>
                      <a:pt x="89" y="46"/>
                    </a:lnTo>
                    <a:lnTo>
                      <a:pt x="90" y="46"/>
                    </a:lnTo>
                    <a:lnTo>
                      <a:pt x="90" y="48"/>
                    </a:lnTo>
                    <a:lnTo>
                      <a:pt x="92" y="48"/>
                    </a:lnTo>
                    <a:lnTo>
                      <a:pt x="92" y="46"/>
                    </a:lnTo>
                    <a:lnTo>
                      <a:pt x="92" y="48"/>
                    </a:lnTo>
                    <a:lnTo>
                      <a:pt x="90" y="48"/>
                    </a:lnTo>
                    <a:lnTo>
                      <a:pt x="89" y="48"/>
                    </a:lnTo>
                    <a:lnTo>
                      <a:pt x="89" y="50"/>
                    </a:lnTo>
                    <a:lnTo>
                      <a:pt x="87" y="50"/>
                    </a:lnTo>
                    <a:lnTo>
                      <a:pt x="85" y="50"/>
                    </a:lnTo>
                    <a:lnTo>
                      <a:pt x="83" y="52"/>
                    </a:lnTo>
                    <a:lnTo>
                      <a:pt x="81" y="52"/>
                    </a:lnTo>
                    <a:lnTo>
                      <a:pt x="79" y="52"/>
                    </a:lnTo>
                    <a:lnTo>
                      <a:pt x="79" y="54"/>
                    </a:lnTo>
                    <a:lnTo>
                      <a:pt x="77" y="54"/>
                    </a:lnTo>
                    <a:lnTo>
                      <a:pt x="75" y="54"/>
                    </a:lnTo>
                    <a:lnTo>
                      <a:pt x="73" y="54"/>
                    </a:lnTo>
                    <a:lnTo>
                      <a:pt x="71" y="54"/>
                    </a:lnTo>
                    <a:lnTo>
                      <a:pt x="71" y="56"/>
                    </a:lnTo>
                    <a:lnTo>
                      <a:pt x="69" y="56"/>
                    </a:lnTo>
                    <a:lnTo>
                      <a:pt x="69" y="58"/>
                    </a:lnTo>
                    <a:lnTo>
                      <a:pt x="69" y="60"/>
                    </a:lnTo>
                    <a:lnTo>
                      <a:pt x="69" y="62"/>
                    </a:lnTo>
                    <a:lnTo>
                      <a:pt x="67" y="62"/>
                    </a:lnTo>
                    <a:lnTo>
                      <a:pt x="65" y="62"/>
                    </a:lnTo>
                    <a:lnTo>
                      <a:pt x="63" y="62"/>
                    </a:lnTo>
                    <a:lnTo>
                      <a:pt x="61" y="62"/>
                    </a:lnTo>
                    <a:lnTo>
                      <a:pt x="60" y="63"/>
                    </a:lnTo>
                    <a:lnTo>
                      <a:pt x="58" y="63"/>
                    </a:lnTo>
                    <a:lnTo>
                      <a:pt x="58" y="65"/>
                    </a:lnTo>
                    <a:lnTo>
                      <a:pt x="58" y="67"/>
                    </a:lnTo>
                    <a:lnTo>
                      <a:pt x="58" y="69"/>
                    </a:lnTo>
                    <a:lnTo>
                      <a:pt x="56" y="69"/>
                    </a:lnTo>
                    <a:lnTo>
                      <a:pt x="54" y="69"/>
                    </a:lnTo>
                    <a:lnTo>
                      <a:pt x="56" y="69"/>
                    </a:lnTo>
                    <a:lnTo>
                      <a:pt x="54" y="69"/>
                    </a:lnTo>
                    <a:lnTo>
                      <a:pt x="52" y="69"/>
                    </a:lnTo>
                    <a:lnTo>
                      <a:pt x="52" y="71"/>
                    </a:lnTo>
                    <a:lnTo>
                      <a:pt x="52" y="69"/>
                    </a:lnTo>
                    <a:lnTo>
                      <a:pt x="52" y="71"/>
                    </a:lnTo>
                    <a:lnTo>
                      <a:pt x="52" y="69"/>
                    </a:lnTo>
                    <a:lnTo>
                      <a:pt x="52" y="71"/>
                    </a:lnTo>
                    <a:lnTo>
                      <a:pt x="50" y="71"/>
                    </a:lnTo>
                    <a:lnTo>
                      <a:pt x="48" y="71"/>
                    </a:lnTo>
                    <a:lnTo>
                      <a:pt x="50" y="71"/>
                    </a:lnTo>
                    <a:lnTo>
                      <a:pt x="48" y="71"/>
                    </a:lnTo>
                    <a:lnTo>
                      <a:pt x="48" y="73"/>
                    </a:lnTo>
                    <a:lnTo>
                      <a:pt x="50" y="73"/>
                    </a:lnTo>
                    <a:lnTo>
                      <a:pt x="48" y="73"/>
                    </a:lnTo>
                    <a:lnTo>
                      <a:pt x="46" y="73"/>
                    </a:lnTo>
                    <a:lnTo>
                      <a:pt x="46" y="75"/>
                    </a:lnTo>
                    <a:lnTo>
                      <a:pt x="46" y="77"/>
                    </a:lnTo>
                    <a:lnTo>
                      <a:pt x="44" y="77"/>
                    </a:lnTo>
                    <a:lnTo>
                      <a:pt x="44" y="79"/>
                    </a:lnTo>
                    <a:lnTo>
                      <a:pt x="42" y="79"/>
                    </a:lnTo>
                    <a:lnTo>
                      <a:pt x="42" y="81"/>
                    </a:lnTo>
                    <a:lnTo>
                      <a:pt x="40" y="81"/>
                    </a:lnTo>
                    <a:lnTo>
                      <a:pt x="40" y="83"/>
                    </a:lnTo>
                    <a:lnTo>
                      <a:pt x="38" y="83"/>
                    </a:lnTo>
                    <a:lnTo>
                      <a:pt x="38" y="81"/>
                    </a:lnTo>
                    <a:lnTo>
                      <a:pt x="36" y="81"/>
                    </a:lnTo>
                    <a:lnTo>
                      <a:pt x="34" y="81"/>
                    </a:lnTo>
                    <a:lnTo>
                      <a:pt x="32" y="83"/>
                    </a:lnTo>
                    <a:lnTo>
                      <a:pt x="32" y="81"/>
                    </a:lnTo>
                    <a:lnTo>
                      <a:pt x="31" y="81"/>
                    </a:lnTo>
                    <a:lnTo>
                      <a:pt x="29" y="81"/>
                    </a:lnTo>
                    <a:lnTo>
                      <a:pt x="27" y="81"/>
                    </a:lnTo>
                    <a:lnTo>
                      <a:pt x="27" y="79"/>
                    </a:lnTo>
                    <a:lnTo>
                      <a:pt x="25" y="79"/>
                    </a:lnTo>
                    <a:lnTo>
                      <a:pt x="25" y="77"/>
                    </a:lnTo>
                    <a:lnTo>
                      <a:pt x="23" y="77"/>
                    </a:lnTo>
                    <a:lnTo>
                      <a:pt x="21" y="77"/>
                    </a:lnTo>
                    <a:lnTo>
                      <a:pt x="19" y="77"/>
                    </a:lnTo>
                    <a:lnTo>
                      <a:pt x="17" y="77"/>
                    </a:lnTo>
                    <a:lnTo>
                      <a:pt x="15" y="79"/>
                    </a:lnTo>
                    <a:lnTo>
                      <a:pt x="13" y="79"/>
                    </a:lnTo>
                    <a:lnTo>
                      <a:pt x="11" y="79"/>
                    </a:lnTo>
                    <a:lnTo>
                      <a:pt x="11" y="77"/>
                    </a:lnTo>
                    <a:lnTo>
                      <a:pt x="9" y="77"/>
                    </a:lnTo>
                    <a:lnTo>
                      <a:pt x="9" y="75"/>
                    </a:lnTo>
                    <a:lnTo>
                      <a:pt x="7" y="75"/>
                    </a:lnTo>
                    <a:lnTo>
                      <a:pt x="7" y="73"/>
                    </a:lnTo>
                    <a:lnTo>
                      <a:pt x="5" y="73"/>
                    </a:lnTo>
                    <a:lnTo>
                      <a:pt x="5" y="71"/>
                    </a:lnTo>
                    <a:lnTo>
                      <a:pt x="3" y="71"/>
                    </a:lnTo>
                    <a:lnTo>
                      <a:pt x="2" y="71"/>
                    </a:lnTo>
                    <a:lnTo>
                      <a:pt x="2" y="69"/>
                    </a:lnTo>
                    <a:lnTo>
                      <a:pt x="2" y="67"/>
                    </a:lnTo>
                    <a:lnTo>
                      <a:pt x="0" y="65"/>
                    </a:lnTo>
                    <a:lnTo>
                      <a:pt x="0" y="63"/>
                    </a:lnTo>
                    <a:lnTo>
                      <a:pt x="0" y="62"/>
                    </a:lnTo>
                    <a:lnTo>
                      <a:pt x="0" y="60"/>
                    </a:lnTo>
                    <a:lnTo>
                      <a:pt x="0" y="58"/>
                    </a:lnTo>
                    <a:lnTo>
                      <a:pt x="0" y="56"/>
                    </a:lnTo>
                    <a:lnTo>
                      <a:pt x="0" y="54"/>
                    </a:lnTo>
                    <a:lnTo>
                      <a:pt x="0" y="52"/>
                    </a:lnTo>
                    <a:lnTo>
                      <a:pt x="0" y="50"/>
                    </a:lnTo>
                    <a:lnTo>
                      <a:pt x="0" y="48"/>
                    </a:lnTo>
                    <a:lnTo>
                      <a:pt x="0" y="46"/>
                    </a:lnTo>
                    <a:lnTo>
                      <a:pt x="0" y="44"/>
                    </a:lnTo>
                    <a:lnTo>
                      <a:pt x="0" y="42"/>
                    </a:lnTo>
                    <a:lnTo>
                      <a:pt x="0" y="40"/>
                    </a:lnTo>
                    <a:lnTo>
                      <a:pt x="0" y="38"/>
                    </a:lnTo>
                    <a:lnTo>
                      <a:pt x="2" y="38"/>
                    </a:lnTo>
                    <a:lnTo>
                      <a:pt x="3" y="38"/>
                    </a:lnTo>
                    <a:lnTo>
                      <a:pt x="5" y="38"/>
                    </a:lnTo>
                    <a:lnTo>
                      <a:pt x="7" y="38"/>
                    </a:lnTo>
                    <a:lnTo>
                      <a:pt x="9" y="38"/>
                    </a:lnTo>
                    <a:lnTo>
                      <a:pt x="11" y="38"/>
                    </a:lnTo>
                    <a:lnTo>
                      <a:pt x="13" y="38"/>
                    </a:lnTo>
                    <a:lnTo>
                      <a:pt x="15" y="38"/>
                    </a:lnTo>
                    <a:lnTo>
                      <a:pt x="17" y="38"/>
                    </a:lnTo>
                    <a:lnTo>
                      <a:pt x="15" y="38"/>
                    </a:lnTo>
                    <a:lnTo>
                      <a:pt x="15" y="36"/>
                    </a:lnTo>
                    <a:lnTo>
                      <a:pt x="17" y="36"/>
                    </a:lnTo>
                    <a:lnTo>
                      <a:pt x="17" y="34"/>
                    </a:lnTo>
                    <a:lnTo>
                      <a:pt x="17" y="33"/>
                    </a:lnTo>
                    <a:lnTo>
                      <a:pt x="17" y="31"/>
                    </a:lnTo>
                    <a:lnTo>
                      <a:pt x="17" y="29"/>
                    </a:lnTo>
                    <a:lnTo>
                      <a:pt x="17" y="27"/>
                    </a:lnTo>
                    <a:lnTo>
                      <a:pt x="17" y="25"/>
                    </a:lnTo>
                    <a:lnTo>
                      <a:pt x="17" y="23"/>
                    </a:lnTo>
                    <a:lnTo>
                      <a:pt x="17" y="21"/>
                    </a:lnTo>
                    <a:lnTo>
                      <a:pt x="17" y="23"/>
                    </a:lnTo>
                    <a:lnTo>
                      <a:pt x="19" y="23"/>
                    </a:lnTo>
                    <a:lnTo>
                      <a:pt x="21" y="23"/>
                    </a:lnTo>
                    <a:lnTo>
                      <a:pt x="21" y="25"/>
                    </a:lnTo>
                    <a:lnTo>
                      <a:pt x="19" y="25"/>
                    </a:lnTo>
                    <a:lnTo>
                      <a:pt x="21" y="25"/>
                    </a:lnTo>
                    <a:lnTo>
                      <a:pt x="21" y="27"/>
                    </a:lnTo>
                    <a:lnTo>
                      <a:pt x="21" y="25"/>
                    </a:lnTo>
                    <a:lnTo>
                      <a:pt x="23" y="25"/>
                    </a:lnTo>
                    <a:lnTo>
                      <a:pt x="25" y="25"/>
                    </a:lnTo>
                    <a:lnTo>
                      <a:pt x="27" y="25"/>
                    </a:lnTo>
                    <a:lnTo>
                      <a:pt x="29" y="23"/>
                    </a:lnTo>
                    <a:lnTo>
                      <a:pt x="29" y="25"/>
                    </a:lnTo>
                    <a:lnTo>
                      <a:pt x="27" y="25"/>
                    </a:lnTo>
                    <a:lnTo>
                      <a:pt x="29" y="25"/>
                    </a:lnTo>
                    <a:lnTo>
                      <a:pt x="27" y="25"/>
                    </a:lnTo>
                    <a:lnTo>
                      <a:pt x="29" y="27"/>
                    </a:lnTo>
                    <a:lnTo>
                      <a:pt x="29" y="29"/>
                    </a:lnTo>
                    <a:lnTo>
                      <a:pt x="31" y="29"/>
                    </a:lnTo>
                    <a:lnTo>
                      <a:pt x="32" y="29"/>
                    </a:lnTo>
                    <a:lnTo>
                      <a:pt x="32" y="31"/>
                    </a:lnTo>
                    <a:lnTo>
                      <a:pt x="34" y="31"/>
                    </a:lnTo>
                    <a:lnTo>
                      <a:pt x="36" y="31"/>
                    </a:lnTo>
                    <a:lnTo>
                      <a:pt x="38" y="31"/>
                    </a:lnTo>
                    <a:lnTo>
                      <a:pt x="40" y="31"/>
                    </a:lnTo>
                    <a:lnTo>
                      <a:pt x="42" y="31"/>
                    </a:lnTo>
                    <a:lnTo>
                      <a:pt x="42" y="29"/>
                    </a:lnTo>
                    <a:lnTo>
                      <a:pt x="42" y="27"/>
                    </a:lnTo>
                    <a:lnTo>
                      <a:pt x="44" y="27"/>
                    </a:lnTo>
                    <a:lnTo>
                      <a:pt x="44" y="29"/>
                    </a:lnTo>
                    <a:lnTo>
                      <a:pt x="46" y="31"/>
                    </a:lnTo>
                    <a:lnTo>
                      <a:pt x="46" y="33"/>
                    </a:lnTo>
                    <a:lnTo>
                      <a:pt x="48" y="33"/>
                    </a:lnTo>
                    <a:lnTo>
                      <a:pt x="50" y="33"/>
                    </a:lnTo>
                    <a:lnTo>
                      <a:pt x="50" y="34"/>
                    </a:lnTo>
                    <a:lnTo>
                      <a:pt x="52" y="34"/>
                    </a:lnTo>
                    <a:lnTo>
                      <a:pt x="54" y="34"/>
                    </a:lnTo>
                    <a:lnTo>
                      <a:pt x="54" y="36"/>
                    </a:lnTo>
                    <a:lnTo>
                      <a:pt x="54" y="38"/>
                    </a:lnTo>
                    <a:lnTo>
                      <a:pt x="56" y="38"/>
                    </a:lnTo>
                    <a:lnTo>
                      <a:pt x="58" y="40"/>
                    </a:lnTo>
                    <a:lnTo>
                      <a:pt x="58" y="42"/>
                    </a:lnTo>
                    <a:lnTo>
                      <a:pt x="60" y="42"/>
                    </a:lnTo>
                    <a:lnTo>
                      <a:pt x="61" y="42"/>
                    </a:lnTo>
                    <a:lnTo>
                      <a:pt x="63" y="40"/>
                    </a:lnTo>
                    <a:lnTo>
                      <a:pt x="63" y="42"/>
                    </a:lnTo>
                    <a:lnTo>
                      <a:pt x="65" y="42"/>
                    </a:lnTo>
                    <a:lnTo>
                      <a:pt x="65" y="40"/>
                    </a:lnTo>
                    <a:lnTo>
                      <a:pt x="65" y="38"/>
                    </a:lnTo>
                    <a:lnTo>
                      <a:pt x="65" y="36"/>
                    </a:lnTo>
                    <a:lnTo>
                      <a:pt x="65" y="34"/>
                    </a:lnTo>
                    <a:lnTo>
                      <a:pt x="65" y="33"/>
                    </a:lnTo>
                    <a:lnTo>
                      <a:pt x="63" y="33"/>
                    </a:lnTo>
                    <a:lnTo>
                      <a:pt x="61" y="33"/>
                    </a:lnTo>
                    <a:lnTo>
                      <a:pt x="61" y="34"/>
                    </a:lnTo>
                    <a:lnTo>
                      <a:pt x="63" y="34"/>
                    </a:lnTo>
                    <a:lnTo>
                      <a:pt x="61" y="34"/>
                    </a:lnTo>
                    <a:lnTo>
                      <a:pt x="60" y="34"/>
                    </a:lnTo>
                    <a:lnTo>
                      <a:pt x="58" y="34"/>
                    </a:lnTo>
                    <a:lnTo>
                      <a:pt x="58" y="33"/>
                    </a:lnTo>
                    <a:lnTo>
                      <a:pt x="58" y="31"/>
                    </a:lnTo>
                    <a:lnTo>
                      <a:pt x="56" y="31"/>
                    </a:lnTo>
                    <a:lnTo>
                      <a:pt x="54" y="31"/>
                    </a:lnTo>
                    <a:lnTo>
                      <a:pt x="54" y="29"/>
                    </a:lnTo>
                    <a:lnTo>
                      <a:pt x="54" y="27"/>
                    </a:lnTo>
                    <a:lnTo>
                      <a:pt x="54" y="25"/>
                    </a:lnTo>
                    <a:lnTo>
                      <a:pt x="54" y="23"/>
                    </a:lnTo>
                    <a:lnTo>
                      <a:pt x="54" y="21"/>
                    </a:lnTo>
                    <a:lnTo>
                      <a:pt x="56" y="21"/>
                    </a:lnTo>
                    <a:lnTo>
                      <a:pt x="56" y="19"/>
                    </a:lnTo>
                    <a:lnTo>
                      <a:pt x="56" y="17"/>
                    </a:lnTo>
                    <a:lnTo>
                      <a:pt x="56" y="15"/>
                    </a:lnTo>
                    <a:lnTo>
                      <a:pt x="56" y="13"/>
                    </a:lnTo>
                    <a:lnTo>
                      <a:pt x="56" y="11"/>
                    </a:lnTo>
                    <a:lnTo>
                      <a:pt x="56" y="9"/>
                    </a:lnTo>
                    <a:lnTo>
                      <a:pt x="54" y="9"/>
                    </a:lnTo>
                    <a:lnTo>
                      <a:pt x="56" y="9"/>
                    </a:lnTo>
                    <a:lnTo>
                      <a:pt x="56" y="7"/>
                    </a:lnTo>
                    <a:lnTo>
                      <a:pt x="58" y="7"/>
                    </a:lnTo>
                    <a:lnTo>
                      <a:pt x="58" y="5"/>
                    </a:lnTo>
                    <a:lnTo>
                      <a:pt x="60" y="5"/>
                    </a:lnTo>
                    <a:lnTo>
                      <a:pt x="60" y="4"/>
                    </a:lnTo>
                    <a:lnTo>
                      <a:pt x="60" y="2"/>
                    </a:lnTo>
                    <a:lnTo>
                      <a:pt x="58" y="2"/>
                    </a:lnTo>
                    <a:lnTo>
                      <a:pt x="60" y="0"/>
                    </a:lnTo>
                    <a:lnTo>
                      <a:pt x="61" y="0"/>
                    </a:lnTo>
                    <a:lnTo>
                      <a:pt x="63" y="0"/>
                    </a:lnTo>
                    <a:lnTo>
                      <a:pt x="65" y="0"/>
                    </a:lnTo>
                    <a:lnTo>
                      <a:pt x="67" y="0"/>
                    </a:lnTo>
                    <a:lnTo>
                      <a:pt x="69" y="0"/>
                    </a:lnTo>
                    <a:lnTo>
                      <a:pt x="71" y="0"/>
                    </a:lnTo>
                    <a:lnTo>
                      <a:pt x="69" y="2"/>
                    </a:lnTo>
                    <a:lnTo>
                      <a:pt x="71" y="2"/>
                    </a:lnTo>
                    <a:lnTo>
                      <a:pt x="73" y="2"/>
                    </a:lnTo>
                    <a:lnTo>
                      <a:pt x="75" y="4"/>
                    </a:lnTo>
                    <a:lnTo>
                      <a:pt x="77" y="4"/>
                    </a:lnTo>
                    <a:lnTo>
                      <a:pt x="77"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9" name="Freeform 1643"/>
              <p:cNvSpPr>
                <a:spLocks/>
              </p:cNvSpPr>
              <p:nvPr/>
            </p:nvSpPr>
            <p:spPr bwMode="gray">
              <a:xfrm>
                <a:off x="4306263" y="2153611"/>
                <a:ext cx="133363" cy="125632"/>
              </a:xfrm>
              <a:custGeom>
                <a:avLst/>
                <a:gdLst>
                  <a:gd name="T0" fmla="*/ 138 w 138"/>
                  <a:gd name="T1" fmla="*/ 62 h 130"/>
                  <a:gd name="T2" fmla="*/ 136 w 138"/>
                  <a:gd name="T3" fmla="*/ 72 h 130"/>
                  <a:gd name="T4" fmla="*/ 134 w 138"/>
                  <a:gd name="T5" fmla="*/ 80 h 130"/>
                  <a:gd name="T6" fmla="*/ 126 w 138"/>
                  <a:gd name="T7" fmla="*/ 85 h 130"/>
                  <a:gd name="T8" fmla="*/ 114 w 138"/>
                  <a:gd name="T9" fmla="*/ 85 h 130"/>
                  <a:gd name="T10" fmla="*/ 107 w 138"/>
                  <a:gd name="T11" fmla="*/ 89 h 130"/>
                  <a:gd name="T12" fmla="*/ 99 w 138"/>
                  <a:gd name="T13" fmla="*/ 89 h 130"/>
                  <a:gd name="T14" fmla="*/ 93 w 138"/>
                  <a:gd name="T15" fmla="*/ 91 h 130"/>
                  <a:gd name="T16" fmla="*/ 82 w 138"/>
                  <a:gd name="T17" fmla="*/ 95 h 130"/>
                  <a:gd name="T18" fmla="*/ 76 w 138"/>
                  <a:gd name="T19" fmla="*/ 99 h 130"/>
                  <a:gd name="T20" fmla="*/ 74 w 138"/>
                  <a:gd name="T21" fmla="*/ 103 h 130"/>
                  <a:gd name="T22" fmla="*/ 70 w 138"/>
                  <a:gd name="T23" fmla="*/ 103 h 130"/>
                  <a:gd name="T24" fmla="*/ 66 w 138"/>
                  <a:gd name="T25" fmla="*/ 103 h 130"/>
                  <a:gd name="T26" fmla="*/ 66 w 138"/>
                  <a:gd name="T27" fmla="*/ 109 h 130"/>
                  <a:gd name="T28" fmla="*/ 60 w 138"/>
                  <a:gd name="T29" fmla="*/ 114 h 130"/>
                  <a:gd name="T30" fmla="*/ 58 w 138"/>
                  <a:gd name="T31" fmla="*/ 116 h 130"/>
                  <a:gd name="T32" fmla="*/ 56 w 138"/>
                  <a:gd name="T33" fmla="*/ 126 h 130"/>
                  <a:gd name="T34" fmla="*/ 53 w 138"/>
                  <a:gd name="T35" fmla="*/ 130 h 130"/>
                  <a:gd name="T36" fmla="*/ 49 w 138"/>
                  <a:gd name="T37" fmla="*/ 126 h 130"/>
                  <a:gd name="T38" fmla="*/ 43 w 138"/>
                  <a:gd name="T39" fmla="*/ 128 h 130"/>
                  <a:gd name="T40" fmla="*/ 39 w 138"/>
                  <a:gd name="T41" fmla="*/ 128 h 130"/>
                  <a:gd name="T42" fmla="*/ 33 w 138"/>
                  <a:gd name="T43" fmla="*/ 128 h 130"/>
                  <a:gd name="T44" fmla="*/ 31 w 138"/>
                  <a:gd name="T45" fmla="*/ 122 h 130"/>
                  <a:gd name="T46" fmla="*/ 29 w 138"/>
                  <a:gd name="T47" fmla="*/ 116 h 130"/>
                  <a:gd name="T48" fmla="*/ 24 w 138"/>
                  <a:gd name="T49" fmla="*/ 111 h 130"/>
                  <a:gd name="T50" fmla="*/ 20 w 138"/>
                  <a:gd name="T51" fmla="*/ 114 h 130"/>
                  <a:gd name="T52" fmla="*/ 12 w 138"/>
                  <a:gd name="T53" fmla="*/ 114 h 130"/>
                  <a:gd name="T54" fmla="*/ 6 w 138"/>
                  <a:gd name="T55" fmla="*/ 112 h 130"/>
                  <a:gd name="T56" fmla="*/ 8 w 138"/>
                  <a:gd name="T57" fmla="*/ 107 h 130"/>
                  <a:gd name="T58" fmla="*/ 4 w 138"/>
                  <a:gd name="T59" fmla="*/ 103 h 130"/>
                  <a:gd name="T60" fmla="*/ 2 w 138"/>
                  <a:gd name="T61" fmla="*/ 93 h 130"/>
                  <a:gd name="T62" fmla="*/ 0 w 138"/>
                  <a:gd name="T63" fmla="*/ 91 h 130"/>
                  <a:gd name="T64" fmla="*/ 4 w 138"/>
                  <a:gd name="T65" fmla="*/ 83 h 130"/>
                  <a:gd name="T66" fmla="*/ 12 w 138"/>
                  <a:gd name="T67" fmla="*/ 87 h 130"/>
                  <a:gd name="T68" fmla="*/ 22 w 138"/>
                  <a:gd name="T69" fmla="*/ 85 h 130"/>
                  <a:gd name="T70" fmla="*/ 29 w 138"/>
                  <a:gd name="T71" fmla="*/ 83 h 130"/>
                  <a:gd name="T72" fmla="*/ 41 w 138"/>
                  <a:gd name="T73" fmla="*/ 83 h 130"/>
                  <a:gd name="T74" fmla="*/ 53 w 138"/>
                  <a:gd name="T75" fmla="*/ 83 h 130"/>
                  <a:gd name="T76" fmla="*/ 56 w 138"/>
                  <a:gd name="T77" fmla="*/ 78 h 130"/>
                  <a:gd name="T78" fmla="*/ 55 w 138"/>
                  <a:gd name="T79" fmla="*/ 68 h 130"/>
                  <a:gd name="T80" fmla="*/ 53 w 138"/>
                  <a:gd name="T81" fmla="*/ 56 h 130"/>
                  <a:gd name="T82" fmla="*/ 53 w 138"/>
                  <a:gd name="T83" fmla="*/ 45 h 130"/>
                  <a:gd name="T84" fmla="*/ 51 w 138"/>
                  <a:gd name="T85" fmla="*/ 35 h 130"/>
                  <a:gd name="T86" fmla="*/ 51 w 138"/>
                  <a:gd name="T87" fmla="*/ 24 h 130"/>
                  <a:gd name="T88" fmla="*/ 49 w 138"/>
                  <a:gd name="T89" fmla="*/ 12 h 130"/>
                  <a:gd name="T90" fmla="*/ 47 w 138"/>
                  <a:gd name="T91" fmla="*/ 0 h 130"/>
                  <a:gd name="T92" fmla="*/ 58 w 138"/>
                  <a:gd name="T93" fmla="*/ 0 h 130"/>
                  <a:gd name="T94" fmla="*/ 68 w 138"/>
                  <a:gd name="T95" fmla="*/ 4 h 130"/>
                  <a:gd name="T96" fmla="*/ 76 w 138"/>
                  <a:gd name="T97" fmla="*/ 10 h 130"/>
                  <a:gd name="T98" fmla="*/ 82 w 138"/>
                  <a:gd name="T99" fmla="*/ 16 h 130"/>
                  <a:gd name="T100" fmla="*/ 89 w 138"/>
                  <a:gd name="T101" fmla="*/ 20 h 130"/>
                  <a:gd name="T102" fmla="*/ 99 w 138"/>
                  <a:gd name="T103" fmla="*/ 25 h 130"/>
                  <a:gd name="T104" fmla="*/ 105 w 138"/>
                  <a:gd name="T105" fmla="*/ 31 h 130"/>
                  <a:gd name="T106" fmla="*/ 111 w 138"/>
                  <a:gd name="T107" fmla="*/ 37 h 130"/>
                  <a:gd name="T108" fmla="*/ 116 w 138"/>
                  <a:gd name="T109" fmla="*/ 43 h 130"/>
                  <a:gd name="T110" fmla="*/ 128 w 138"/>
                  <a:gd name="T111" fmla="*/ 47 h 130"/>
                  <a:gd name="T112" fmla="*/ 132 w 138"/>
                  <a:gd name="T113" fmla="*/ 5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 h="130">
                    <a:moveTo>
                      <a:pt x="138" y="53"/>
                    </a:moveTo>
                    <a:lnTo>
                      <a:pt x="138" y="54"/>
                    </a:lnTo>
                    <a:lnTo>
                      <a:pt x="138" y="56"/>
                    </a:lnTo>
                    <a:lnTo>
                      <a:pt x="138" y="58"/>
                    </a:lnTo>
                    <a:lnTo>
                      <a:pt x="138" y="60"/>
                    </a:lnTo>
                    <a:lnTo>
                      <a:pt x="138" y="62"/>
                    </a:lnTo>
                    <a:lnTo>
                      <a:pt x="138" y="64"/>
                    </a:lnTo>
                    <a:lnTo>
                      <a:pt x="138" y="66"/>
                    </a:lnTo>
                    <a:lnTo>
                      <a:pt x="138" y="68"/>
                    </a:lnTo>
                    <a:lnTo>
                      <a:pt x="138" y="70"/>
                    </a:lnTo>
                    <a:lnTo>
                      <a:pt x="138" y="72"/>
                    </a:lnTo>
                    <a:lnTo>
                      <a:pt x="136" y="72"/>
                    </a:lnTo>
                    <a:lnTo>
                      <a:pt x="136" y="74"/>
                    </a:lnTo>
                    <a:lnTo>
                      <a:pt x="136" y="76"/>
                    </a:lnTo>
                    <a:lnTo>
                      <a:pt x="136" y="78"/>
                    </a:lnTo>
                    <a:lnTo>
                      <a:pt x="134" y="80"/>
                    </a:lnTo>
                    <a:lnTo>
                      <a:pt x="136" y="80"/>
                    </a:lnTo>
                    <a:lnTo>
                      <a:pt x="134" y="80"/>
                    </a:lnTo>
                    <a:lnTo>
                      <a:pt x="134" y="82"/>
                    </a:lnTo>
                    <a:lnTo>
                      <a:pt x="134" y="83"/>
                    </a:lnTo>
                    <a:lnTo>
                      <a:pt x="132" y="83"/>
                    </a:lnTo>
                    <a:lnTo>
                      <a:pt x="130" y="85"/>
                    </a:lnTo>
                    <a:lnTo>
                      <a:pt x="128" y="85"/>
                    </a:lnTo>
                    <a:lnTo>
                      <a:pt x="126" y="85"/>
                    </a:lnTo>
                    <a:lnTo>
                      <a:pt x="124" y="85"/>
                    </a:lnTo>
                    <a:lnTo>
                      <a:pt x="122" y="85"/>
                    </a:lnTo>
                    <a:lnTo>
                      <a:pt x="120" y="85"/>
                    </a:lnTo>
                    <a:lnTo>
                      <a:pt x="118" y="85"/>
                    </a:lnTo>
                    <a:lnTo>
                      <a:pt x="116" y="85"/>
                    </a:lnTo>
                    <a:lnTo>
                      <a:pt x="114" y="85"/>
                    </a:lnTo>
                    <a:lnTo>
                      <a:pt x="113" y="85"/>
                    </a:lnTo>
                    <a:lnTo>
                      <a:pt x="113" y="87"/>
                    </a:lnTo>
                    <a:lnTo>
                      <a:pt x="111" y="87"/>
                    </a:lnTo>
                    <a:lnTo>
                      <a:pt x="111" y="89"/>
                    </a:lnTo>
                    <a:lnTo>
                      <a:pt x="109" y="89"/>
                    </a:lnTo>
                    <a:lnTo>
                      <a:pt x="107" y="89"/>
                    </a:lnTo>
                    <a:lnTo>
                      <a:pt x="105" y="89"/>
                    </a:lnTo>
                    <a:lnTo>
                      <a:pt x="103" y="89"/>
                    </a:lnTo>
                    <a:lnTo>
                      <a:pt x="101" y="89"/>
                    </a:lnTo>
                    <a:lnTo>
                      <a:pt x="101" y="87"/>
                    </a:lnTo>
                    <a:lnTo>
                      <a:pt x="99" y="87"/>
                    </a:lnTo>
                    <a:lnTo>
                      <a:pt x="99" y="89"/>
                    </a:lnTo>
                    <a:lnTo>
                      <a:pt x="99" y="87"/>
                    </a:lnTo>
                    <a:lnTo>
                      <a:pt x="97" y="87"/>
                    </a:lnTo>
                    <a:lnTo>
                      <a:pt x="95" y="87"/>
                    </a:lnTo>
                    <a:lnTo>
                      <a:pt x="95" y="89"/>
                    </a:lnTo>
                    <a:lnTo>
                      <a:pt x="93" y="89"/>
                    </a:lnTo>
                    <a:lnTo>
                      <a:pt x="93" y="91"/>
                    </a:lnTo>
                    <a:lnTo>
                      <a:pt x="91" y="91"/>
                    </a:lnTo>
                    <a:lnTo>
                      <a:pt x="87" y="93"/>
                    </a:lnTo>
                    <a:lnTo>
                      <a:pt x="85" y="93"/>
                    </a:lnTo>
                    <a:lnTo>
                      <a:pt x="85" y="95"/>
                    </a:lnTo>
                    <a:lnTo>
                      <a:pt x="84" y="95"/>
                    </a:lnTo>
                    <a:lnTo>
                      <a:pt x="82" y="95"/>
                    </a:lnTo>
                    <a:lnTo>
                      <a:pt x="80" y="95"/>
                    </a:lnTo>
                    <a:lnTo>
                      <a:pt x="78" y="97"/>
                    </a:lnTo>
                    <a:lnTo>
                      <a:pt x="78" y="99"/>
                    </a:lnTo>
                    <a:lnTo>
                      <a:pt x="78" y="101"/>
                    </a:lnTo>
                    <a:lnTo>
                      <a:pt x="76" y="101"/>
                    </a:lnTo>
                    <a:lnTo>
                      <a:pt x="76" y="99"/>
                    </a:lnTo>
                    <a:lnTo>
                      <a:pt x="74" y="99"/>
                    </a:lnTo>
                    <a:lnTo>
                      <a:pt x="76" y="99"/>
                    </a:lnTo>
                    <a:lnTo>
                      <a:pt x="76" y="101"/>
                    </a:lnTo>
                    <a:lnTo>
                      <a:pt x="74" y="101"/>
                    </a:lnTo>
                    <a:lnTo>
                      <a:pt x="76" y="103"/>
                    </a:lnTo>
                    <a:lnTo>
                      <a:pt x="74" y="103"/>
                    </a:lnTo>
                    <a:lnTo>
                      <a:pt x="74" y="105"/>
                    </a:lnTo>
                    <a:lnTo>
                      <a:pt x="72" y="105"/>
                    </a:lnTo>
                    <a:lnTo>
                      <a:pt x="72" y="103"/>
                    </a:lnTo>
                    <a:lnTo>
                      <a:pt x="70" y="103"/>
                    </a:lnTo>
                    <a:lnTo>
                      <a:pt x="68" y="103"/>
                    </a:lnTo>
                    <a:lnTo>
                      <a:pt x="70" y="103"/>
                    </a:lnTo>
                    <a:lnTo>
                      <a:pt x="70" y="101"/>
                    </a:lnTo>
                    <a:lnTo>
                      <a:pt x="68" y="101"/>
                    </a:lnTo>
                    <a:lnTo>
                      <a:pt x="70" y="101"/>
                    </a:lnTo>
                    <a:lnTo>
                      <a:pt x="68" y="101"/>
                    </a:lnTo>
                    <a:lnTo>
                      <a:pt x="68" y="103"/>
                    </a:lnTo>
                    <a:lnTo>
                      <a:pt x="66" y="103"/>
                    </a:lnTo>
                    <a:lnTo>
                      <a:pt x="66" y="105"/>
                    </a:lnTo>
                    <a:lnTo>
                      <a:pt x="66" y="107"/>
                    </a:lnTo>
                    <a:lnTo>
                      <a:pt x="68" y="107"/>
                    </a:lnTo>
                    <a:lnTo>
                      <a:pt x="66" y="109"/>
                    </a:lnTo>
                    <a:lnTo>
                      <a:pt x="64" y="109"/>
                    </a:lnTo>
                    <a:lnTo>
                      <a:pt x="66" y="109"/>
                    </a:lnTo>
                    <a:lnTo>
                      <a:pt x="66" y="111"/>
                    </a:lnTo>
                    <a:lnTo>
                      <a:pt x="64" y="111"/>
                    </a:lnTo>
                    <a:lnTo>
                      <a:pt x="64" y="112"/>
                    </a:lnTo>
                    <a:lnTo>
                      <a:pt x="62" y="112"/>
                    </a:lnTo>
                    <a:lnTo>
                      <a:pt x="62" y="114"/>
                    </a:lnTo>
                    <a:lnTo>
                      <a:pt x="60" y="114"/>
                    </a:lnTo>
                    <a:lnTo>
                      <a:pt x="58" y="114"/>
                    </a:lnTo>
                    <a:lnTo>
                      <a:pt x="58" y="116"/>
                    </a:lnTo>
                    <a:lnTo>
                      <a:pt x="58" y="114"/>
                    </a:lnTo>
                    <a:lnTo>
                      <a:pt x="56" y="114"/>
                    </a:lnTo>
                    <a:lnTo>
                      <a:pt x="56" y="116"/>
                    </a:lnTo>
                    <a:lnTo>
                      <a:pt x="58" y="116"/>
                    </a:lnTo>
                    <a:lnTo>
                      <a:pt x="58" y="118"/>
                    </a:lnTo>
                    <a:lnTo>
                      <a:pt x="58" y="120"/>
                    </a:lnTo>
                    <a:lnTo>
                      <a:pt x="58" y="122"/>
                    </a:lnTo>
                    <a:lnTo>
                      <a:pt x="56" y="122"/>
                    </a:lnTo>
                    <a:lnTo>
                      <a:pt x="56" y="124"/>
                    </a:lnTo>
                    <a:lnTo>
                      <a:pt x="56" y="126"/>
                    </a:lnTo>
                    <a:lnTo>
                      <a:pt x="56" y="128"/>
                    </a:lnTo>
                    <a:lnTo>
                      <a:pt x="56" y="126"/>
                    </a:lnTo>
                    <a:lnTo>
                      <a:pt x="56" y="128"/>
                    </a:lnTo>
                    <a:lnTo>
                      <a:pt x="55" y="128"/>
                    </a:lnTo>
                    <a:lnTo>
                      <a:pt x="53" y="128"/>
                    </a:lnTo>
                    <a:lnTo>
                      <a:pt x="53" y="130"/>
                    </a:lnTo>
                    <a:lnTo>
                      <a:pt x="51" y="130"/>
                    </a:lnTo>
                    <a:lnTo>
                      <a:pt x="51" y="128"/>
                    </a:lnTo>
                    <a:lnTo>
                      <a:pt x="51" y="126"/>
                    </a:lnTo>
                    <a:lnTo>
                      <a:pt x="51" y="124"/>
                    </a:lnTo>
                    <a:lnTo>
                      <a:pt x="49" y="124"/>
                    </a:lnTo>
                    <a:lnTo>
                      <a:pt x="49" y="126"/>
                    </a:lnTo>
                    <a:lnTo>
                      <a:pt x="47" y="126"/>
                    </a:lnTo>
                    <a:lnTo>
                      <a:pt x="47" y="128"/>
                    </a:lnTo>
                    <a:lnTo>
                      <a:pt x="45" y="128"/>
                    </a:lnTo>
                    <a:lnTo>
                      <a:pt x="45" y="130"/>
                    </a:lnTo>
                    <a:lnTo>
                      <a:pt x="43" y="130"/>
                    </a:lnTo>
                    <a:lnTo>
                      <a:pt x="43" y="128"/>
                    </a:lnTo>
                    <a:lnTo>
                      <a:pt x="41" y="128"/>
                    </a:lnTo>
                    <a:lnTo>
                      <a:pt x="41" y="126"/>
                    </a:lnTo>
                    <a:lnTo>
                      <a:pt x="39" y="126"/>
                    </a:lnTo>
                    <a:lnTo>
                      <a:pt x="39" y="128"/>
                    </a:lnTo>
                    <a:lnTo>
                      <a:pt x="37" y="128"/>
                    </a:lnTo>
                    <a:lnTo>
                      <a:pt x="39" y="128"/>
                    </a:lnTo>
                    <a:lnTo>
                      <a:pt x="37" y="128"/>
                    </a:lnTo>
                    <a:lnTo>
                      <a:pt x="37" y="130"/>
                    </a:lnTo>
                    <a:lnTo>
                      <a:pt x="35" y="130"/>
                    </a:lnTo>
                    <a:lnTo>
                      <a:pt x="37" y="128"/>
                    </a:lnTo>
                    <a:lnTo>
                      <a:pt x="35" y="128"/>
                    </a:lnTo>
                    <a:lnTo>
                      <a:pt x="33" y="128"/>
                    </a:lnTo>
                    <a:lnTo>
                      <a:pt x="33" y="126"/>
                    </a:lnTo>
                    <a:lnTo>
                      <a:pt x="33" y="124"/>
                    </a:lnTo>
                    <a:lnTo>
                      <a:pt x="33" y="122"/>
                    </a:lnTo>
                    <a:lnTo>
                      <a:pt x="31" y="122"/>
                    </a:lnTo>
                    <a:lnTo>
                      <a:pt x="29" y="122"/>
                    </a:lnTo>
                    <a:lnTo>
                      <a:pt x="31" y="122"/>
                    </a:lnTo>
                    <a:lnTo>
                      <a:pt x="31" y="120"/>
                    </a:lnTo>
                    <a:lnTo>
                      <a:pt x="33" y="120"/>
                    </a:lnTo>
                    <a:lnTo>
                      <a:pt x="33" y="118"/>
                    </a:lnTo>
                    <a:lnTo>
                      <a:pt x="31" y="118"/>
                    </a:lnTo>
                    <a:lnTo>
                      <a:pt x="29" y="118"/>
                    </a:lnTo>
                    <a:lnTo>
                      <a:pt x="29" y="116"/>
                    </a:lnTo>
                    <a:lnTo>
                      <a:pt x="29" y="114"/>
                    </a:lnTo>
                    <a:lnTo>
                      <a:pt x="27" y="114"/>
                    </a:lnTo>
                    <a:lnTo>
                      <a:pt x="27" y="112"/>
                    </a:lnTo>
                    <a:lnTo>
                      <a:pt x="27" y="111"/>
                    </a:lnTo>
                    <a:lnTo>
                      <a:pt x="26" y="111"/>
                    </a:lnTo>
                    <a:lnTo>
                      <a:pt x="24" y="111"/>
                    </a:lnTo>
                    <a:lnTo>
                      <a:pt x="26" y="111"/>
                    </a:lnTo>
                    <a:lnTo>
                      <a:pt x="26" y="112"/>
                    </a:lnTo>
                    <a:lnTo>
                      <a:pt x="24" y="112"/>
                    </a:lnTo>
                    <a:lnTo>
                      <a:pt x="22" y="112"/>
                    </a:lnTo>
                    <a:lnTo>
                      <a:pt x="22" y="114"/>
                    </a:lnTo>
                    <a:lnTo>
                      <a:pt x="20" y="114"/>
                    </a:lnTo>
                    <a:lnTo>
                      <a:pt x="20" y="112"/>
                    </a:lnTo>
                    <a:lnTo>
                      <a:pt x="18" y="112"/>
                    </a:lnTo>
                    <a:lnTo>
                      <a:pt x="16" y="112"/>
                    </a:lnTo>
                    <a:lnTo>
                      <a:pt x="16" y="114"/>
                    </a:lnTo>
                    <a:lnTo>
                      <a:pt x="14" y="114"/>
                    </a:lnTo>
                    <a:lnTo>
                      <a:pt x="12" y="114"/>
                    </a:lnTo>
                    <a:lnTo>
                      <a:pt x="12" y="112"/>
                    </a:lnTo>
                    <a:lnTo>
                      <a:pt x="10" y="112"/>
                    </a:lnTo>
                    <a:lnTo>
                      <a:pt x="10" y="114"/>
                    </a:lnTo>
                    <a:lnTo>
                      <a:pt x="8" y="114"/>
                    </a:lnTo>
                    <a:lnTo>
                      <a:pt x="8" y="112"/>
                    </a:lnTo>
                    <a:lnTo>
                      <a:pt x="6" y="112"/>
                    </a:lnTo>
                    <a:lnTo>
                      <a:pt x="8" y="112"/>
                    </a:lnTo>
                    <a:lnTo>
                      <a:pt x="8" y="111"/>
                    </a:lnTo>
                    <a:lnTo>
                      <a:pt x="8" y="109"/>
                    </a:lnTo>
                    <a:lnTo>
                      <a:pt x="8" y="111"/>
                    </a:lnTo>
                    <a:lnTo>
                      <a:pt x="8" y="109"/>
                    </a:lnTo>
                    <a:lnTo>
                      <a:pt x="8" y="107"/>
                    </a:lnTo>
                    <a:lnTo>
                      <a:pt x="8" y="105"/>
                    </a:lnTo>
                    <a:lnTo>
                      <a:pt x="8" y="107"/>
                    </a:lnTo>
                    <a:lnTo>
                      <a:pt x="8" y="105"/>
                    </a:lnTo>
                    <a:lnTo>
                      <a:pt x="6" y="105"/>
                    </a:lnTo>
                    <a:lnTo>
                      <a:pt x="6" y="103"/>
                    </a:lnTo>
                    <a:lnTo>
                      <a:pt x="4" y="103"/>
                    </a:lnTo>
                    <a:lnTo>
                      <a:pt x="4" y="101"/>
                    </a:lnTo>
                    <a:lnTo>
                      <a:pt x="2" y="101"/>
                    </a:lnTo>
                    <a:lnTo>
                      <a:pt x="2" y="99"/>
                    </a:lnTo>
                    <a:lnTo>
                      <a:pt x="2" y="97"/>
                    </a:lnTo>
                    <a:lnTo>
                      <a:pt x="2" y="95"/>
                    </a:lnTo>
                    <a:lnTo>
                      <a:pt x="2" y="93"/>
                    </a:lnTo>
                    <a:lnTo>
                      <a:pt x="0" y="93"/>
                    </a:lnTo>
                    <a:lnTo>
                      <a:pt x="0" y="91"/>
                    </a:lnTo>
                    <a:lnTo>
                      <a:pt x="2" y="91"/>
                    </a:lnTo>
                    <a:lnTo>
                      <a:pt x="0" y="91"/>
                    </a:lnTo>
                    <a:lnTo>
                      <a:pt x="2" y="91"/>
                    </a:lnTo>
                    <a:lnTo>
                      <a:pt x="0" y="91"/>
                    </a:lnTo>
                    <a:lnTo>
                      <a:pt x="2" y="91"/>
                    </a:lnTo>
                    <a:lnTo>
                      <a:pt x="2" y="89"/>
                    </a:lnTo>
                    <a:lnTo>
                      <a:pt x="4" y="89"/>
                    </a:lnTo>
                    <a:lnTo>
                      <a:pt x="4" y="87"/>
                    </a:lnTo>
                    <a:lnTo>
                      <a:pt x="4" y="85"/>
                    </a:lnTo>
                    <a:lnTo>
                      <a:pt x="4" y="83"/>
                    </a:lnTo>
                    <a:lnTo>
                      <a:pt x="6" y="83"/>
                    </a:lnTo>
                    <a:lnTo>
                      <a:pt x="8" y="83"/>
                    </a:lnTo>
                    <a:lnTo>
                      <a:pt x="8" y="85"/>
                    </a:lnTo>
                    <a:lnTo>
                      <a:pt x="10" y="85"/>
                    </a:lnTo>
                    <a:lnTo>
                      <a:pt x="10" y="87"/>
                    </a:lnTo>
                    <a:lnTo>
                      <a:pt x="12" y="87"/>
                    </a:lnTo>
                    <a:lnTo>
                      <a:pt x="12" y="85"/>
                    </a:lnTo>
                    <a:lnTo>
                      <a:pt x="14" y="85"/>
                    </a:lnTo>
                    <a:lnTo>
                      <a:pt x="16" y="85"/>
                    </a:lnTo>
                    <a:lnTo>
                      <a:pt x="18" y="85"/>
                    </a:lnTo>
                    <a:lnTo>
                      <a:pt x="20" y="85"/>
                    </a:lnTo>
                    <a:lnTo>
                      <a:pt x="22" y="85"/>
                    </a:lnTo>
                    <a:lnTo>
                      <a:pt x="24" y="85"/>
                    </a:lnTo>
                    <a:lnTo>
                      <a:pt x="24" y="83"/>
                    </a:lnTo>
                    <a:lnTo>
                      <a:pt x="26" y="82"/>
                    </a:lnTo>
                    <a:lnTo>
                      <a:pt x="26" y="83"/>
                    </a:lnTo>
                    <a:lnTo>
                      <a:pt x="27" y="83"/>
                    </a:lnTo>
                    <a:lnTo>
                      <a:pt x="29" y="83"/>
                    </a:lnTo>
                    <a:lnTo>
                      <a:pt x="31" y="83"/>
                    </a:lnTo>
                    <a:lnTo>
                      <a:pt x="33" y="83"/>
                    </a:lnTo>
                    <a:lnTo>
                      <a:pt x="35" y="83"/>
                    </a:lnTo>
                    <a:lnTo>
                      <a:pt x="37" y="83"/>
                    </a:lnTo>
                    <a:lnTo>
                      <a:pt x="39" y="83"/>
                    </a:lnTo>
                    <a:lnTo>
                      <a:pt x="41" y="83"/>
                    </a:lnTo>
                    <a:lnTo>
                      <a:pt x="43" y="83"/>
                    </a:lnTo>
                    <a:lnTo>
                      <a:pt x="45" y="83"/>
                    </a:lnTo>
                    <a:lnTo>
                      <a:pt x="47" y="83"/>
                    </a:lnTo>
                    <a:lnTo>
                      <a:pt x="49" y="83"/>
                    </a:lnTo>
                    <a:lnTo>
                      <a:pt x="51" y="83"/>
                    </a:lnTo>
                    <a:lnTo>
                      <a:pt x="53" y="83"/>
                    </a:lnTo>
                    <a:lnTo>
                      <a:pt x="55" y="83"/>
                    </a:lnTo>
                    <a:lnTo>
                      <a:pt x="56" y="83"/>
                    </a:lnTo>
                    <a:lnTo>
                      <a:pt x="56" y="82"/>
                    </a:lnTo>
                    <a:lnTo>
                      <a:pt x="56" y="80"/>
                    </a:lnTo>
                    <a:lnTo>
                      <a:pt x="58" y="78"/>
                    </a:lnTo>
                    <a:lnTo>
                      <a:pt x="56" y="78"/>
                    </a:lnTo>
                    <a:lnTo>
                      <a:pt x="56" y="76"/>
                    </a:lnTo>
                    <a:lnTo>
                      <a:pt x="55" y="76"/>
                    </a:lnTo>
                    <a:lnTo>
                      <a:pt x="55" y="74"/>
                    </a:lnTo>
                    <a:lnTo>
                      <a:pt x="55" y="72"/>
                    </a:lnTo>
                    <a:lnTo>
                      <a:pt x="55" y="70"/>
                    </a:lnTo>
                    <a:lnTo>
                      <a:pt x="55" y="68"/>
                    </a:lnTo>
                    <a:lnTo>
                      <a:pt x="55" y="66"/>
                    </a:lnTo>
                    <a:lnTo>
                      <a:pt x="55" y="64"/>
                    </a:lnTo>
                    <a:lnTo>
                      <a:pt x="55" y="62"/>
                    </a:lnTo>
                    <a:lnTo>
                      <a:pt x="55" y="60"/>
                    </a:lnTo>
                    <a:lnTo>
                      <a:pt x="55" y="58"/>
                    </a:lnTo>
                    <a:lnTo>
                      <a:pt x="53" y="56"/>
                    </a:lnTo>
                    <a:lnTo>
                      <a:pt x="53" y="54"/>
                    </a:lnTo>
                    <a:lnTo>
                      <a:pt x="53" y="53"/>
                    </a:lnTo>
                    <a:lnTo>
                      <a:pt x="53" y="51"/>
                    </a:lnTo>
                    <a:lnTo>
                      <a:pt x="53" y="49"/>
                    </a:lnTo>
                    <a:lnTo>
                      <a:pt x="53" y="47"/>
                    </a:lnTo>
                    <a:lnTo>
                      <a:pt x="53" y="45"/>
                    </a:lnTo>
                    <a:lnTo>
                      <a:pt x="53" y="43"/>
                    </a:lnTo>
                    <a:lnTo>
                      <a:pt x="53" y="41"/>
                    </a:lnTo>
                    <a:lnTo>
                      <a:pt x="53" y="39"/>
                    </a:lnTo>
                    <a:lnTo>
                      <a:pt x="51" y="39"/>
                    </a:lnTo>
                    <a:lnTo>
                      <a:pt x="51" y="37"/>
                    </a:lnTo>
                    <a:lnTo>
                      <a:pt x="51" y="35"/>
                    </a:lnTo>
                    <a:lnTo>
                      <a:pt x="51" y="33"/>
                    </a:lnTo>
                    <a:lnTo>
                      <a:pt x="51" y="31"/>
                    </a:lnTo>
                    <a:lnTo>
                      <a:pt x="51" y="29"/>
                    </a:lnTo>
                    <a:lnTo>
                      <a:pt x="51" y="27"/>
                    </a:lnTo>
                    <a:lnTo>
                      <a:pt x="51" y="25"/>
                    </a:lnTo>
                    <a:lnTo>
                      <a:pt x="51" y="24"/>
                    </a:lnTo>
                    <a:lnTo>
                      <a:pt x="51" y="22"/>
                    </a:lnTo>
                    <a:lnTo>
                      <a:pt x="49" y="20"/>
                    </a:lnTo>
                    <a:lnTo>
                      <a:pt x="49" y="18"/>
                    </a:lnTo>
                    <a:lnTo>
                      <a:pt x="49" y="16"/>
                    </a:lnTo>
                    <a:lnTo>
                      <a:pt x="49" y="14"/>
                    </a:lnTo>
                    <a:lnTo>
                      <a:pt x="49" y="12"/>
                    </a:lnTo>
                    <a:lnTo>
                      <a:pt x="49" y="10"/>
                    </a:lnTo>
                    <a:lnTo>
                      <a:pt x="49" y="8"/>
                    </a:lnTo>
                    <a:lnTo>
                      <a:pt x="49" y="6"/>
                    </a:lnTo>
                    <a:lnTo>
                      <a:pt x="49" y="4"/>
                    </a:lnTo>
                    <a:lnTo>
                      <a:pt x="47" y="2"/>
                    </a:lnTo>
                    <a:lnTo>
                      <a:pt x="47" y="0"/>
                    </a:lnTo>
                    <a:lnTo>
                      <a:pt x="49" y="0"/>
                    </a:lnTo>
                    <a:lnTo>
                      <a:pt x="51" y="0"/>
                    </a:lnTo>
                    <a:lnTo>
                      <a:pt x="53" y="0"/>
                    </a:lnTo>
                    <a:lnTo>
                      <a:pt x="55" y="0"/>
                    </a:lnTo>
                    <a:lnTo>
                      <a:pt x="56" y="0"/>
                    </a:lnTo>
                    <a:lnTo>
                      <a:pt x="58" y="0"/>
                    </a:lnTo>
                    <a:lnTo>
                      <a:pt x="60" y="0"/>
                    </a:lnTo>
                    <a:lnTo>
                      <a:pt x="62" y="0"/>
                    </a:lnTo>
                    <a:lnTo>
                      <a:pt x="64" y="2"/>
                    </a:lnTo>
                    <a:lnTo>
                      <a:pt x="66" y="2"/>
                    </a:lnTo>
                    <a:lnTo>
                      <a:pt x="66" y="4"/>
                    </a:lnTo>
                    <a:lnTo>
                      <a:pt x="68" y="4"/>
                    </a:lnTo>
                    <a:lnTo>
                      <a:pt x="68" y="6"/>
                    </a:lnTo>
                    <a:lnTo>
                      <a:pt x="70" y="6"/>
                    </a:lnTo>
                    <a:lnTo>
                      <a:pt x="72" y="8"/>
                    </a:lnTo>
                    <a:lnTo>
                      <a:pt x="74" y="8"/>
                    </a:lnTo>
                    <a:lnTo>
                      <a:pt x="74" y="10"/>
                    </a:lnTo>
                    <a:lnTo>
                      <a:pt x="76" y="10"/>
                    </a:lnTo>
                    <a:lnTo>
                      <a:pt x="78" y="10"/>
                    </a:lnTo>
                    <a:lnTo>
                      <a:pt x="78" y="12"/>
                    </a:lnTo>
                    <a:lnTo>
                      <a:pt x="80" y="12"/>
                    </a:lnTo>
                    <a:lnTo>
                      <a:pt x="80" y="14"/>
                    </a:lnTo>
                    <a:lnTo>
                      <a:pt x="82" y="14"/>
                    </a:lnTo>
                    <a:lnTo>
                      <a:pt x="82" y="16"/>
                    </a:lnTo>
                    <a:lnTo>
                      <a:pt x="84" y="16"/>
                    </a:lnTo>
                    <a:lnTo>
                      <a:pt x="85" y="16"/>
                    </a:lnTo>
                    <a:lnTo>
                      <a:pt x="85" y="18"/>
                    </a:lnTo>
                    <a:lnTo>
                      <a:pt x="87" y="18"/>
                    </a:lnTo>
                    <a:lnTo>
                      <a:pt x="87" y="20"/>
                    </a:lnTo>
                    <a:lnTo>
                      <a:pt x="89" y="20"/>
                    </a:lnTo>
                    <a:lnTo>
                      <a:pt x="91" y="22"/>
                    </a:lnTo>
                    <a:lnTo>
                      <a:pt x="93" y="22"/>
                    </a:lnTo>
                    <a:lnTo>
                      <a:pt x="93" y="24"/>
                    </a:lnTo>
                    <a:lnTo>
                      <a:pt x="95" y="24"/>
                    </a:lnTo>
                    <a:lnTo>
                      <a:pt x="97" y="25"/>
                    </a:lnTo>
                    <a:lnTo>
                      <a:pt x="99" y="25"/>
                    </a:lnTo>
                    <a:lnTo>
                      <a:pt x="99" y="27"/>
                    </a:lnTo>
                    <a:lnTo>
                      <a:pt x="101" y="27"/>
                    </a:lnTo>
                    <a:lnTo>
                      <a:pt x="101" y="29"/>
                    </a:lnTo>
                    <a:lnTo>
                      <a:pt x="103" y="29"/>
                    </a:lnTo>
                    <a:lnTo>
                      <a:pt x="105" y="29"/>
                    </a:lnTo>
                    <a:lnTo>
                      <a:pt x="105" y="31"/>
                    </a:lnTo>
                    <a:lnTo>
                      <a:pt x="107" y="31"/>
                    </a:lnTo>
                    <a:lnTo>
                      <a:pt x="107" y="33"/>
                    </a:lnTo>
                    <a:lnTo>
                      <a:pt x="109" y="33"/>
                    </a:lnTo>
                    <a:lnTo>
                      <a:pt x="111" y="35"/>
                    </a:lnTo>
                    <a:lnTo>
                      <a:pt x="113" y="37"/>
                    </a:lnTo>
                    <a:lnTo>
                      <a:pt x="111" y="37"/>
                    </a:lnTo>
                    <a:lnTo>
                      <a:pt x="111" y="39"/>
                    </a:lnTo>
                    <a:lnTo>
                      <a:pt x="113" y="39"/>
                    </a:lnTo>
                    <a:lnTo>
                      <a:pt x="114" y="39"/>
                    </a:lnTo>
                    <a:lnTo>
                      <a:pt x="114" y="41"/>
                    </a:lnTo>
                    <a:lnTo>
                      <a:pt x="116" y="41"/>
                    </a:lnTo>
                    <a:lnTo>
                      <a:pt x="116" y="43"/>
                    </a:lnTo>
                    <a:lnTo>
                      <a:pt x="118" y="43"/>
                    </a:lnTo>
                    <a:lnTo>
                      <a:pt x="120" y="43"/>
                    </a:lnTo>
                    <a:lnTo>
                      <a:pt x="122" y="45"/>
                    </a:lnTo>
                    <a:lnTo>
                      <a:pt x="124" y="45"/>
                    </a:lnTo>
                    <a:lnTo>
                      <a:pt x="126" y="45"/>
                    </a:lnTo>
                    <a:lnTo>
                      <a:pt x="128" y="47"/>
                    </a:lnTo>
                    <a:lnTo>
                      <a:pt x="128" y="49"/>
                    </a:lnTo>
                    <a:lnTo>
                      <a:pt x="128" y="51"/>
                    </a:lnTo>
                    <a:lnTo>
                      <a:pt x="128" y="53"/>
                    </a:lnTo>
                    <a:lnTo>
                      <a:pt x="130" y="54"/>
                    </a:lnTo>
                    <a:lnTo>
                      <a:pt x="132" y="54"/>
                    </a:lnTo>
                    <a:lnTo>
                      <a:pt x="132" y="53"/>
                    </a:lnTo>
                    <a:lnTo>
                      <a:pt x="134" y="53"/>
                    </a:lnTo>
                    <a:lnTo>
                      <a:pt x="136" y="53"/>
                    </a:lnTo>
                    <a:lnTo>
                      <a:pt x="138" y="53"/>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0" name="Freeform 1644"/>
              <p:cNvSpPr>
                <a:spLocks/>
              </p:cNvSpPr>
              <p:nvPr/>
            </p:nvSpPr>
            <p:spPr bwMode="gray">
              <a:xfrm>
                <a:off x="4620343" y="2599122"/>
                <a:ext cx="18362" cy="18362"/>
              </a:xfrm>
              <a:custGeom>
                <a:avLst/>
                <a:gdLst>
                  <a:gd name="T0" fmla="*/ 16 w 19"/>
                  <a:gd name="T1" fmla="*/ 1 h 19"/>
                  <a:gd name="T2" fmla="*/ 16 w 19"/>
                  <a:gd name="T3" fmla="*/ 1 h 19"/>
                  <a:gd name="T4" fmla="*/ 18 w 19"/>
                  <a:gd name="T5" fmla="*/ 3 h 19"/>
                  <a:gd name="T6" fmla="*/ 19 w 19"/>
                  <a:gd name="T7" fmla="*/ 3 h 19"/>
                  <a:gd name="T8" fmla="*/ 19 w 19"/>
                  <a:gd name="T9" fmla="*/ 5 h 19"/>
                  <a:gd name="T10" fmla="*/ 19 w 19"/>
                  <a:gd name="T11" fmla="*/ 5 h 19"/>
                  <a:gd name="T12" fmla="*/ 19 w 19"/>
                  <a:gd name="T13" fmla="*/ 7 h 19"/>
                  <a:gd name="T14" fmla="*/ 19 w 19"/>
                  <a:gd name="T15" fmla="*/ 7 h 19"/>
                  <a:gd name="T16" fmla="*/ 19 w 19"/>
                  <a:gd name="T17" fmla="*/ 9 h 19"/>
                  <a:gd name="T18" fmla="*/ 18 w 19"/>
                  <a:gd name="T19" fmla="*/ 9 h 19"/>
                  <a:gd name="T20" fmla="*/ 18 w 19"/>
                  <a:gd name="T21" fmla="*/ 11 h 19"/>
                  <a:gd name="T22" fmla="*/ 18 w 19"/>
                  <a:gd name="T23" fmla="*/ 11 h 19"/>
                  <a:gd name="T24" fmla="*/ 18 w 19"/>
                  <a:gd name="T25" fmla="*/ 11 h 19"/>
                  <a:gd name="T26" fmla="*/ 14 w 19"/>
                  <a:gd name="T27" fmla="*/ 13 h 19"/>
                  <a:gd name="T28" fmla="*/ 12 w 19"/>
                  <a:gd name="T29" fmla="*/ 13 h 19"/>
                  <a:gd name="T30" fmla="*/ 12 w 19"/>
                  <a:gd name="T31" fmla="*/ 15 h 19"/>
                  <a:gd name="T32" fmla="*/ 10 w 19"/>
                  <a:gd name="T33" fmla="*/ 15 h 19"/>
                  <a:gd name="T34" fmla="*/ 10 w 19"/>
                  <a:gd name="T35" fmla="*/ 15 h 19"/>
                  <a:gd name="T36" fmla="*/ 10 w 19"/>
                  <a:gd name="T37" fmla="*/ 17 h 19"/>
                  <a:gd name="T38" fmla="*/ 10 w 19"/>
                  <a:gd name="T39" fmla="*/ 17 h 19"/>
                  <a:gd name="T40" fmla="*/ 8 w 19"/>
                  <a:gd name="T41" fmla="*/ 19 h 19"/>
                  <a:gd name="T42" fmla="*/ 8 w 19"/>
                  <a:gd name="T43" fmla="*/ 19 h 19"/>
                  <a:gd name="T44" fmla="*/ 6 w 19"/>
                  <a:gd name="T45" fmla="*/ 19 h 19"/>
                  <a:gd name="T46" fmla="*/ 6 w 19"/>
                  <a:gd name="T47" fmla="*/ 17 h 19"/>
                  <a:gd name="T48" fmla="*/ 4 w 19"/>
                  <a:gd name="T49" fmla="*/ 17 h 19"/>
                  <a:gd name="T50" fmla="*/ 4 w 19"/>
                  <a:gd name="T51" fmla="*/ 15 h 19"/>
                  <a:gd name="T52" fmla="*/ 2 w 19"/>
                  <a:gd name="T53" fmla="*/ 15 h 19"/>
                  <a:gd name="T54" fmla="*/ 2 w 19"/>
                  <a:gd name="T55" fmla="*/ 15 h 19"/>
                  <a:gd name="T56" fmla="*/ 2 w 19"/>
                  <a:gd name="T57" fmla="*/ 13 h 19"/>
                  <a:gd name="T58" fmla="*/ 2 w 19"/>
                  <a:gd name="T59" fmla="*/ 13 h 19"/>
                  <a:gd name="T60" fmla="*/ 0 w 19"/>
                  <a:gd name="T61" fmla="*/ 11 h 19"/>
                  <a:gd name="T62" fmla="*/ 0 w 19"/>
                  <a:gd name="T63" fmla="*/ 9 h 19"/>
                  <a:gd name="T64" fmla="*/ 0 w 19"/>
                  <a:gd name="T65" fmla="*/ 9 h 19"/>
                  <a:gd name="T66" fmla="*/ 0 w 19"/>
                  <a:gd name="T67" fmla="*/ 9 h 19"/>
                  <a:gd name="T68" fmla="*/ 2 w 19"/>
                  <a:gd name="T69" fmla="*/ 9 h 19"/>
                  <a:gd name="T70" fmla="*/ 2 w 19"/>
                  <a:gd name="T71" fmla="*/ 7 h 19"/>
                  <a:gd name="T72" fmla="*/ 2 w 19"/>
                  <a:gd name="T73" fmla="*/ 7 h 19"/>
                  <a:gd name="T74" fmla="*/ 4 w 19"/>
                  <a:gd name="T75" fmla="*/ 7 h 19"/>
                  <a:gd name="T76" fmla="*/ 4 w 19"/>
                  <a:gd name="T77" fmla="*/ 7 h 19"/>
                  <a:gd name="T78" fmla="*/ 4 w 19"/>
                  <a:gd name="T79" fmla="*/ 5 h 19"/>
                  <a:gd name="T80" fmla="*/ 4 w 19"/>
                  <a:gd name="T81" fmla="*/ 5 h 19"/>
                  <a:gd name="T82" fmla="*/ 6 w 19"/>
                  <a:gd name="T83" fmla="*/ 3 h 19"/>
                  <a:gd name="T84" fmla="*/ 6 w 19"/>
                  <a:gd name="T85" fmla="*/ 3 h 19"/>
                  <a:gd name="T86" fmla="*/ 6 w 19"/>
                  <a:gd name="T87" fmla="*/ 3 h 19"/>
                  <a:gd name="T88" fmla="*/ 6 w 19"/>
                  <a:gd name="T89" fmla="*/ 3 h 19"/>
                  <a:gd name="T90" fmla="*/ 6 w 19"/>
                  <a:gd name="T91" fmla="*/ 3 h 19"/>
                  <a:gd name="T92" fmla="*/ 8 w 19"/>
                  <a:gd name="T93" fmla="*/ 1 h 19"/>
                  <a:gd name="T94" fmla="*/ 8 w 19"/>
                  <a:gd name="T95" fmla="*/ 1 h 19"/>
                  <a:gd name="T96" fmla="*/ 8 w 19"/>
                  <a:gd name="T97" fmla="*/ 1 h 19"/>
                  <a:gd name="T98" fmla="*/ 10 w 19"/>
                  <a:gd name="T99" fmla="*/ 0 h 19"/>
                  <a:gd name="T100" fmla="*/ 10 w 19"/>
                  <a:gd name="T101" fmla="*/ 0 h 19"/>
                  <a:gd name="T102" fmla="*/ 12 w 19"/>
                  <a:gd name="T103" fmla="*/ 0 h 19"/>
                  <a:gd name="T104" fmla="*/ 14 w 19"/>
                  <a:gd name="T105" fmla="*/ 0 h 19"/>
                  <a:gd name="T106" fmla="*/ 14 w 19"/>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19">
                    <a:moveTo>
                      <a:pt x="14" y="0"/>
                    </a:moveTo>
                    <a:lnTo>
                      <a:pt x="14" y="1"/>
                    </a:lnTo>
                    <a:lnTo>
                      <a:pt x="14" y="1"/>
                    </a:lnTo>
                    <a:lnTo>
                      <a:pt x="16" y="1"/>
                    </a:lnTo>
                    <a:lnTo>
                      <a:pt x="16" y="1"/>
                    </a:lnTo>
                    <a:lnTo>
                      <a:pt x="16" y="1"/>
                    </a:lnTo>
                    <a:lnTo>
                      <a:pt x="16" y="1"/>
                    </a:lnTo>
                    <a:lnTo>
                      <a:pt x="16" y="1"/>
                    </a:lnTo>
                    <a:lnTo>
                      <a:pt x="16" y="1"/>
                    </a:lnTo>
                    <a:lnTo>
                      <a:pt x="16" y="1"/>
                    </a:lnTo>
                    <a:lnTo>
                      <a:pt x="16" y="1"/>
                    </a:lnTo>
                    <a:lnTo>
                      <a:pt x="16" y="1"/>
                    </a:lnTo>
                    <a:lnTo>
                      <a:pt x="16" y="1"/>
                    </a:lnTo>
                    <a:lnTo>
                      <a:pt x="16" y="1"/>
                    </a:lnTo>
                    <a:lnTo>
                      <a:pt x="18" y="1"/>
                    </a:lnTo>
                    <a:lnTo>
                      <a:pt x="18" y="3"/>
                    </a:lnTo>
                    <a:lnTo>
                      <a:pt x="18" y="3"/>
                    </a:lnTo>
                    <a:lnTo>
                      <a:pt x="18" y="3"/>
                    </a:lnTo>
                    <a:lnTo>
                      <a:pt x="18" y="3"/>
                    </a:lnTo>
                    <a:lnTo>
                      <a:pt x="18" y="3"/>
                    </a:lnTo>
                    <a:lnTo>
                      <a:pt x="18" y="3"/>
                    </a:lnTo>
                    <a:lnTo>
                      <a:pt x="18" y="3"/>
                    </a:lnTo>
                    <a:lnTo>
                      <a:pt x="18" y="3"/>
                    </a:lnTo>
                    <a:lnTo>
                      <a:pt x="19" y="3"/>
                    </a:lnTo>
                    <a:lnTo>
                      <a:pt x="19" y="3"/>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9"/>
                    </a:lnTo>
                    <a:lnTo>
                      <a:pt x="19" y="9"/>
                    </a:lnTo>
                    <a:lnTo>
                      <a:pt x="19" y="9"/>
                    </a:lnTo>
                    <a:lnTo>
                      <a:pt x="19" y="9"/>
                    </a:lnTo>
                    <a:lnTo>
                      <a:pt x="19" y="9"/>
                    </a:lnTo>
                    <a:lnTo>
                      <a:pt x="18" y="9"/>
                    </a:lnTo>
                    <a:lnTo>
                      <a:pt x="18" y="9"/>
                    </a:lnTo>
                    <a:lnTo>
                      <a:pt x="18" y="9"/>
                    </a:lnTo>
                    <a:lnTo>
                      <a:pt x="18" y="9"/>
                    </a:lnTo>
                    <a:lnTo>
                      <a:pt x="18" y="9"/>
                    </a:lnTo>
                    <a:lnTo>
                      <a:pt x="18" y="11"/>
                    </a:lnTo>
                    <a:lnTo>
                      <a:pt x="18" y="11"/>
                    </a:lnTo>
                    <a:lnTo>
                      <a:pt x="18" y="11"/>
                    </a:lnTo>
                    <a:lnTo>
                      <a:pt x="18" y="11"/>
                    </a:lnTo>
                    <a:lnTo>
                      <a:pt x="18" y="11"/>
                    </a:lnTo>
                    <a:lnTo>
                      <a:pt x="18" y="11"/>
                    </a:lnTo>
                    <a:lnTo>
                      <a:pt x="18" y="11"/>
                    </a:lnTo>
                    <a:lnTo>
                      <a:pt x="18" y="11"/>
                    </a:lnTo>
                    <a:lnTo>
                      <a:pt x="18" y="11"/>
                    </a:lnTo>
                    <a:lnTo>
                      <a:pt x="18" y="11"/>
                    </a:lnTo>
                    <a:lnTo>
                      <a:pt x="18" y="11"/>
                    </a:lnTo>
                    <a:lnTo>
                      <a:pt x="18" y="11"/>
                    </a:lnTo>
                    <a:lnTo>
                      <a:pt x="18" y="11"/>
                    </a:lnTo>
                    <a:lnTo>
                      <a:pt x="18" y="11"/>
                    </a:lnTo>
                    <a:lnTo>
                      <a:pt x="18" y="11"/>
                    </a:lnTo>
                    <a:lnTo>
                      <a:pt x="18" y="11"/>
                    </a:lnTo>
                    <a:lnTo>
                      <a:pt x="16" y="13"/>
                    </a:lnTo>
                    <a:lnTo>
                      <a:pt x="16" y="13"/>
                    </a:lnTo>
                    <a:lnTo>
                      <a:pt x="16" y="13"/>
                    </a:lnTo>
                    <a:lnTo>
                      <a:pt x="14" y="13"/>
                    </a:lnTo>
                    <a:lnTo>
                      <a:pt x="14" y="13"/>
                    </a:lnTo>
                    <a:lnTo>
                      <a:pt x="14" y="13"/>
                    </a:lnTo>
                    <a:lnTo>
                      <a:pt x="14" y="13"/>
                    </a:lnTo>
                    <a:lnTo>
                      <a:pt x="12" y="13"/>
                    </a:lnTo>
                    <a:lnTo>
                      <a:pt x="12" y="13"/>
                    </a:lnTo>
                    <a:lnTo>
                      <a:pt x="12" y="13"/>
                    </a:lnTo>
                    <a:lnTo>
                      <a:pt x="12" y="13"/>
                    </a:lnTo>
                    <a:lnTo>
                      <a:pt x="12" y="13"/>
                    </a:lnTo>
                    <a:lnTo>
                      <a:pt x="12" y="13"/>
                    </a:lnTo>
                    <a:lnTo>
                      <a:pt x="12" y="13"/>
                    </a:lnTo>
                    <a:lnTo>
                      <a:pt x="12" y="15"/>
                    </a:lnTo>
                    <a:lnTo>
                      <a:pt x="12" y="15"/>
                    </a:lnTo>
                    <a:lnTo>
                      <a:pt x="12"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7"/>
                    </a:lnTo>
                    <a:lnTo>
                      <a:pt x="10" y="17"/>
                    </a:lnTo>
                    <a:lnTo>
                      <a:pt x="10" y="17"/>
                    </a:lnTo>
                    <a:lnTo>
                      <a:pt x="10" y="17"/>
                    </a:lnTo>
                    <a:lnTo>
                      <a:pt x="10" y="17"/>
                    </a:lnTo>
                    <a:lnTo>
                      <a:pt x="10" y="17"/>
                    </a:lnTo>
                    <a:lnTo>
                      <a:pt x="10" y="17"/>
                    </a:lnTo>
                    <a:lnTo>
                      <a:pt x="10" y="17"/>
                    </a:lnTo>
                    <a:lnTo>
                      <a:pt x="10" y="17"/>
                    </a:lnTo>
                    <a:lnTo>
                      <a:pt x="10" y="17"/>
                    </a:lnTo>
                    <a:lnTo>
                      <a:pt x="10" y="19"/>
                    </a:lnTo>
                    <a:lnTo>
                      <a:pt x="10" y="19"/>
                    </a:lnTo>
                    <a:lnTo>
                      <a:pt x="8" y="19"/>
                    </a:lnTo>
                    <a:lnTo>
                      <a:pt x="8" y="19"/>
                    </a:lnTo>
                    <a:lnTo>
                      <a:pt x="8" y="19"/>
                    </a:lnTo>
                    <a:lnTo>
                      <a:pt x="8" y="19"/>
                    </a:lnTo>
                    <a:lnTo>
                      <a:pt x="8" y="19"/>
                    </a:lnTo>
                    <a:lnTo>
                      <a:pt x="8" y="19"/>
                    </a:lnTo>
                    <a:lnTo>
                      <a:pt x="8" y="19"/>
                    </a:lnTo>
                    <a:lnTo>
                      <a:pt x="8" y="19"/>
                    </a:lnTo>
                    <a:lnTo>
                      <a:pt x="8" y="19"/>
                    </a:lnTo>
                    <a:lnTo>
                      <a:pt x="8" y="19"/>
                    </a:lnTo>
                    <a:lnTo>
                      <a:pt x="8" y="19"/>
                    </a:lnTo>
                    <a:lnTo>
                      <a:pt x="8" y="19"/>
                    </a:lnTo>
                    <a:lnTo>
                      <a:pt x="8" y="19"/>
                    </a:lnTo>
                    <a:lnTo>
                      <a:pt x="8" y="19"/>
                    </a:lnTo>
                    <a:lnTo>
                      <a:pt x="6" y="19"/>
                    </a:lnTo>
                    <a:lnTo>
                      <a:pt x="6" y="19"/>
                    </a:lnTo>
                    <a:lnTo>
                      <a:pt x="6" y="19"/>
                    </a:lnTo>
                    <a:lnTo>
                      <a:pt x="6" y="19"/>
                    </a:lnTo>
                    <a:lnTo>
                      <a:pt x="6" y="19"/>
                    </a:lnTo>
                    <a:lnTo>
                      <a:pt x="6" y="19"/>
                    </a:lnTo>
                    <a:lnTo>
                      <a:pt x="6" y="19"/>
                    </a:lnTo>
                    <a:lnTo>
                      <a:pt x="6" y="17"/>
                    </a:lnTo>
                    <a:lnTo>
                      <a:pt x="4" y="17"/>
                    </a:lnTo>
                    <a:lnTo>
                      <a:pt x="4" y="17"/>
                    </a:lnTo>
                    <a:lnTo>
                      <a:pt x="4" y="17"/>
                    </a:lnTo>
                    <a:lnTo>
                      <a:pt x="4" y="17"/>
                    </a:lnTo>
                    <a:lnTo>
                      <a:pt x="4" y="17"/>
                    </a:lnTo>
                    <a:lnTo>
                      <a:pt x="4" y="17"/>
                    </a:lnTo>
                    <a:lnTo>
                      <a:pt x="4" y="17"/>
                    </a:lnTo>
                    <a:lnTo>
                      <a:pt x="4" y="17"/>
                    </a:lnTo>
                    <a:lnTo>
                      <a:pt x="4" y="17"/>
                    </a:lnTo>
                    <a:lnTo>
                      <a:pt x="4" y="17"/>
                    </a:lnTo>
                    <a:lnTo>
                      <a:pt x="4" y="17"/>
                    </a:lnTo>
                    <a:lnTo>
                      <a:pt x="4" y="15"/>
                    </a:lnTo>
                    <a:lnTo>
                      <a:pt x="4" y="15"/>
                    </a:lnTo>
                    <a:lnTo>
                      <a:pt x="4" y="15"/>
                    </a:lnTo>
                    <a:lnTo>
                      <a:pt x="4" y="15"/>
                    </a:lnTo>
                    <a:lnTo>
                      <a:pt x="4" y="15"/>
                    </a:lnTo>
                    <a:lnTo>
                      <a:pt x="4" y="15"/>
                    </a:lnTo>
                    <a:lnTo>
                      <a:pt x="2" y="15"/>
                    </a:lnTo>
                    <a:lnTo>
                      <a:pt x="2" y="15"/>
                    </a:lnTo>
                    <a:lnTo>
                      <a:pt x="2" y="15"/>
                    </a:lnTo>
                    <a:lnTo>
                      <a:pt x="2" y="15"/>
                    </a:lnTo>
                    <a:lnTo>
                      <a:pt x="2" y="15"/>
                    </a:lnTo>
                    <a:lnTo>
                      <a:pt x="2" y="15"/>
                    </a:lnTo>
                    <a:lnTo>
                      <a:pt x="2" y="15"/>
                    </a:lnTo>
                    <a:lnTo>
                      <a:pt x="2" y="15"/>
                    </a:lnTo>
                    <a:lnTo>
                      <a:pt x="2" y="15"/>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1"/>
                    </a:lnTo>
                    <a:lnTo>
                      <a:pt x="0" y="11"/>
                    </a:lnTo>
                    <a:lnTo>
                      <a:pt x="0" y="11"/>
                    </a:lnTo>
                    <a:lnTo>
                      <a:pt x="0" y="11"/>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2" y="9"/>
                    </a:lnTo>
                    <a:lnTo>
                      <a:pt x="2" y="9"/>
                    </a:lnTo>
                    <a:lnTo>
                      <a:pt x="2" y="9"/>
                    </a:lnTo>
                    <a:lnTo>
                      <a:pt x="2" y="9"/>
                    </a:lnTo>
                    <a:lnTo>
                      <a:pt x="2" y="9"/>
                    </a:lnTo>
                    <a:lnTo>
                      <a:pt x="2" y="7"/>
                    </a:lnTo>
                    <a:lnTo>
                      <a:pt x="2" y="7"/>
                    </a:lnTo>
                    <a:lnTo>
                      <a:pt x="2" y="7"/>
                    </a:lnTo>
                    <a:lnTo>
                      <a:pt x="2" y="7"/>
                    </a:lnTo>
                    <a:lnTo>
                      <a:pt x="2" y="7"/>
                    </a:lnTo>
                    <a:lnTo>
                      <a:pt x="2" y="7"/>
                    </a:lnTo>
                    <a:lnTo>
                      <a:pt x="2" y="7"/>
                    </a:lnTo>
                    <a:lnTo>
                      <a:pt x="2" y="7"/>
                    </a:lnTo>
                    <a:lnTo>
                      <a:pt x="2" y="7"/>
                    </a:lnTo>
                    <a:lnTo>
                      <a:pt x="2" y="7"/>
                    </a:lnTo>
                    <a:lnTo>
                      <a:pt x="2" y="7"/>
                    </a:lnTo>
                    <a:lnTo>
                      <a:pt x="4" y="7"/>
                    </a:lnTo>
                    <a:lnTo>
                      <a:pt x="4" y="7"/>
                    </a:lnTo>
                    <a:lnTo>
                      <a:pt x="4" y="7"/>
                    </a:lnTo>
                    <a:lnTo>
                      <a:pt x="4" y="7"/>
                    </a:lnTo>
                    <a:lnTo>
                      <a:pt x="4" y="7"/>
                    </a:lnTo>
                    <a:lnTo>
                      <a:pt x="4" y="7"/>
                    </a:lnTo>
                    <a:lnTo>
                      <a:pt x="4" y="7"/>
                    </a:lnTo>
                    <a:lnTo>
                      <a:pt x="4" y="7"/>
                    </a:lnTo>
                    <a:lnTo>
                      <a:pt x="4" y="7"/>
                    </a:lnTo>
                    <a:lnTo>
                      <a:pt x="4" y="7"/>
                    </a:lnTo>
                    <a:lnTo>
                      <a:pt x="4" y="7"/>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6" y="3"/>
                    </a:lnTo>
                    <a:lnTo>
                      <a:pt x="6" y="3"/>
                    </a:lnTo>
                    <a:lnTo>
                      <a:pt x="4"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1"/>
                    </a:lnTo>
                    <a:lnTo>
                      <a:pt x="6" y="1"/>
                    </a:lnTo>
                    <a:lnTo>
                      <a:pt x="6"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10" y="1"/>
                    </a:lnTo>
                    <a:lnTo>
                      <a:pt x="10" y="1"/>
                    </a:lnTo>
                    <a:lnTo>
                      <a:pt x="10" y="1"/>
                    </a:lnTo>
                    <a:lnTo>
                      <a:pt x="10" y="0"/>
                    </a:lnTo>
                    <a:lnTo>
                      <a:pt x="10" y="0"/>
                    </a:lnTo>
                    <a:lnTo>
                      <a:pt x="10" y="0"/>
                    </a:lnTo>
                    <a:lnTo>
                      <a:pt x="10" y="0"/>
                    </a:lnTo>
                    <a:lnTo>
                      <a:pt x="10" y="0"/>
                    </a:lnTo>
                    <a:lnTo>
                      <a:pt x="10" y="0"/>
                    </a:lnTo>
                    <a:lnTo>
                      <a:pt x="10" y="0"/>
                    </a:lnTo>
                    <a:lnTo>
                      <a:pt x="10" y="0"/>
                    </a:lnTo>
                    <a:lnTo>
                      <a:pt x="10" y="0"/>
                    </a:lnTo>
                    <a:lnTo>
                      <a:pt x="12" y="0"/>
                    </a:lnTo>
                    <a:lnTo>
                      <a:pt x="12" y="0"/>
                    </a:lnTo>
                    <a:lnTo>
                      <a:pt x="12" y="0"/>
                    </a:lnTo>
                    <a:lnTo>
                      <a:pt x="12" y="0"/>
                    </a:lnTo>
                    <a:lnTo>
                      <a:pt x="12" y="0"/>
                    </a:lnTo>
                    <a:lnTo>
                      <a:pt x="12" y="0"/>
                    </a:lnTo>
                    <a:lnTo>
                      <a:pt x="14" y="0"/>
                    </a:lnTo>
                    <a:lnTo>
                      <a:pt x="14" y="0"/>
                    </a:lnTo>
                    <a:lnTo>
                      <a:pt x="14" y="0"/>
                    </a:lnTo>
                    <a:lnTo>
                      <a:pt x="14" y="0"/>
                    </a:lnTo>
                    <a:lnTo>
                      <a:pt x="14" y="0"/>
                    </a:lnTo>
                    <a:lnTo>
                      <a:pt x="14" y="0"/>
                    </a:lnTo>
                    <a:lnTo>
                      <a:pt x="14" y="0"/>
                    </a:lnTo>
                    <a:lnTo>
                      <a:pt x="14" y="0"/>
                    </a:lnTo>
                    <a:lnTo>
                      <a:pt x="14" y="0"/>
                    </a:lnTo>
                    <a:lnTo>
                      <a:pt x="1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1" name="Freeform 1645"/>
              <p:cNvSpPr>
                <a:spLocks/>
              </p:cNvSpPr>
              <p:nvPr/>
            </p:nvSpPr>
            <p:spPr bwMode="gray">
              <a:xfrm>
                <a:off x="4564292" y="1976760"/>
                <a:ext cx="13530" cy="14496"/>
              </a:xfrm>
              <a:custGeom>
                <a:avLst/>
                <a:gdLst>
                  <a:gd name="T0" fmla="*/ 12 w 14"/>
                  <a:gd name="T1" fmla="*/ 11 h 15"/>
                  <a:gd name="T2" fmla="*/ 12 w 14"/>
                  <a:gd name="T3" fmla="*/ 11 h 15"/>
                  <a:gd name="T4" fmla="*/ 12 w 14"/>
                  <a:gd name="T5" fmla="*/ 11 h 15"/>
                  <a:gd name="T6" fmla="*/ 10 w 14"/>
                  <a:gd name="T7" fmla="*/ 13 h 15"/>
                  <a:gd name="T8" fmla="*/ 10 w 14"/>
                  <a:gd name="T9" fmla="*/ 13 h 15"/>
                  <a:gd name="T10" fmla="*/ 10 w 14"/>
                  <a:gd name="T11" fmla="*/ 13 h 15"/>
                  <a:gd name="T12" fmla="*/ 10 w 14"/>
                  <a:gd name="T13" fmla="*/ 11 h 15"/>
                  <a:gd name="T14" fmla="*/ 8 w 14"/>
                  <a:gd name="T15" fmla="*/ 11 h 15"/>
                  <a:gd name="T16" fmla="*/ 8 w 14"/>
                  <a:gd name="T17" fmla="*/ 13 h 15"/>
                  <a:gd name="T18" fmla="*/ 6 w 14"/>
                  <a:gd name="T19" fmla="*/ 13 h 15"/>
                  <a:gd name="T20" fmla="*/ 6 w 14"/>
                  <a:gd name="T21" fmla="*/ 15 h 15"/>
                  <a:gd name="T22" fmla="*/ 6 w 14"/>
                  <a:gd name="T23" fmla="*/ 15 h 15"/>
                  <a:gd name="T24" fmla="*/ 6 w 14"/>
                  <a:gd name="T25" fmla="*/ 15 h 15"/>
                  <a:gd name="T26" fmla="*/ 4 w 14"/>
                  <a:gd name="T27" fmla="*/ 15 h 15"/>
                  <a:gd name="T28" fmla="*/ 4 w 14"/>
                  <a:gd name="T29" fmla="*/ 15 h 15"/>
                  <a:gd name="T30" fmla="*/ 4 w 14"/>
                  <a:gd name="T31" fmla="*/ 13 h 15"/>
                  <a:gd name="T32" fmla="*/ 4 w 14"/>
                  <a:gd name="T33" fmla="*/ 13 h 15"/>
                  <a:gd name="T34" fmla="*/ 2 w 14"/>
                  <a:gd name="T35" fmla="*/ 11 h 15"/>
                  <a:gd name="T36" fmla="*/ 2 w 14"/>
                  <a:gd name="T37" fmla="*/ 9 h 15"/>
                  <a:gd name="T38" fmla="*/ 2 w 14"/>
                  <a:gd name="T39" fmla="*/ 9 h 15"/>
                  <a:gd name="T40" fmla="*/ 2 w 14"/>
                  <a:gd name="T41" fmla="*/ 9 h 15"/>
                  <a:gd name="T42" fmla="*/ 2 w 14"/>
                  <a:gd name="T43" fmla="*/ 9 h 15"/>
                  <a:gd name="T44" fmla="*/ 0 w 14"/>
                  <a:gd name="T45" fmla="*/ 7 h 15"/>
                  <a:gd name="T46" fmla="*/ 0 w 14"/>
                  <a:gd name="T47" fmla="*/ 7 h 15"/>
                  <a:gd name="T48" fmla="*/ 0 w 14"/>
                  <a:gd name="T49" fmla="*/ 5 h 15"/>
                  <a:gd name="T50" fmla="*/ 0 w 14"/>
                  <a:gd name="T51" fmla="*/ 5 h 15"/>
                  <a:gd name="T52" fmla="*/ 2 w 14"/>
                  <a:gd name="T53" fmla="*/ 5 h 15"/>
                  <a:gd name="T54" fmla="*/ 2 w 14"/>
                  <a:gd name="T55" fmla="*/ 5 h 15"/>
                  <a:gd name="T56" fmla="*/ 4 w 14"/>
                  <a:gd name="T57" fmla="*/ 3 h 15"/>
                  <a:gd name="T58" fmla="*/ 4 w 14"/>
                  <a:gd name="T59" fmla="*/ 3 h 15"/>
                  <a:gd name="T60" fmla="*/ 4 w 14"/>
                  <a:gd name="T61" fmla="*/ 3 h 15"/>
                  <a:gd name="T62" fmla="*/ 4 w 14"/>
                  <a:gd name="T63" fmla="*/ 3 h 15"/>
                  <a:gd name="T64" fmla="*/ 6 w 14"/>
                  <a:gd name="T65" fmla="*/ 2 h 15"/>
                  <a:gd name="T66" fmla="*/ 6 w 14"/>
                  <a:gd name="T67" fmla="*/ 2 h 15"/>
                  <a:gd name="T68" fmla="*/ 4 w 14"/>
                  <a:gd name="T69" fmla="*/ 2 h 15"/>
                  <a:gd name="T70" fmla="*/ 6 w 14"/>
                  <a:gd name="T71" fmla="*/ 0 h 15"/>
                  <a:gd name="T72" fmla="*/ 6 w 14"/>
                  <a:gd name="T73" fmla="*/ 0 h 15"/>
                  <a:gd name="T74" fmla="*/ 8 w 14"/>
                  <a:gd name="T75" fmla="*/ 0 h 15"/>
                  <a:gd name="T76" fmla="*/ 6 w 14"/>
                  <a:gd name="T77" fmla="*/ 2 h 15"/>
                  <a:gd name="T78" fmla="*/ 8 w 14"/>
                  <a:gd name="T79" fmla="*/ 2 h 15"/>
                  <a:gd name="T80" fmla="*/ 10 w 14"/>
                  <a:gd name="T81" fmla="*/ 3 h 15"/>
                  <a:gd name="T82" fmla="*/ 10 w 14"/>
                  <a:gd name="T83" fmla="*/ 3 h 15"/>
                  <a:gd name="T84" fmla="*/ 10 w 14"/>
                  <a:gd name="T85" fmla="*/ 3 h 15"/>
                  <a:gd name="T86" fmla="*/ 12 w 14"/>
                  <a:gd name="T87" fmla="*/ 3 h 15"/>
                  <a:gd name="T88" fmla="*/ 12 w 14"/>
                  <a:gd name="T89" fmla="*/ 5 h 15"/>
                  <a:gd name="T90" fmla="*/ 12 w 14"/>
                  <a:gd name="T91" fmla="*/ 5 h 15"/>
                  <a:gd name="T92" fmla="*/ 12 w 14"/>
                  <a:gd name="T93" fmla="*/ 5 h 15"/>
                  <a:gd name="T94" fmla="*/ 14 w 14"/>
                  <a:gd name="T95" fmla="*/ 7 h 15"/>
                  <a:gd name="T96" fmla="*/ 14 w 14"/>
                  <a:gd name="T97" fmla="*/ 7 h 15"/>
                  <a:gd name="T98" fmla="*/ 14 w 14"/>
                  <a:gd name="T99" fmla="*/ 7 h 15"/>
                  <a:gd name="T100" fmla="*/ 14 w 14"/>
                  <a:gd name="T101" fmla="*/ 7 h 15"/>
                  <a:gd name="T102" fmla="*/ 14 w 14"/>
                  <a:gd name="T103" fmla="*/ 7 h 15"/>
                  <a:gd name="T104" fmla="*/ 14 w 14"/>
                  <a:gd name="T105" fmla="*/ 9 h 15"/>
                  <a:gd name="T106" fmla="*/ 12 w 14"/>
                  <a:gd name="T10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15">
                    <a:moveTo>
                      <a:pt x="14" y="11"/>
                    </a:moveTo>
                    <a:lnTo>
                      <a:pt x="14" y="11"/>
                    </a:lnTo>
                    <a:lnTo>
                      <a:pt x="12" y="11"/>
                    </a:lnTo>
                    <a:lnTo>
                      <a:pt x="12" y="11"/>
                    </a:lnTo>
                    <a:lnTo>
                      <a:pt x="12" y="11"/>
                    </a:lnTo>
                    <a:lnTo>
                      <a:pt x="12" y="11"/>
                    </a:lnTo>
                    <a:lnTo>
                      <a:pt x="12" y="11"/>
                    </a:lnTo>
                    <a:lnTo>
                      <a:pt x="12" y="11"/>
                    </a:lnTo>
                    <a:lnTo>
                      <a:pt x="12" y="11"/>
                    </a:lnTo>
                    <a:lnTo>
                      <a:pt x="12" y="11"/>
                    </a:lnTo>
                    <a:lnTo>
                      <a:pt x="12" y="11"/>
                    </a:lnTo>
                    <a:lnTo>
                      <a:pt x="12" y="11"/>
                    </a:lnTo>
                    <a:lnTo>
                      <a:pt x="12" y="11"/>
                    </a:lnTo>
                    <a:lnTo>
                      <a:pt x="12" y="11"/>
                    </a:lnTo>
                    <a:lnTo>
                      <a:pt x="12" y="11"/>
                    </a:lnTo>
                    <a:lnTo>
                      <a:pt x="12" y="11"/>
                    </a:lnTo>
                    <a:lnTo>
                      <a:pt x="12" y="11"/>
                    </a:lnTo>
                    <a:lnTo>
                      <a:pt x="12" y="11"/>
                    </a:lnTo>
                    <a:lnTo>
                      <a:pt x="12" y="11"/>
                    </a:lnTo>
                    <a:lnTo>
                      <a:pt x="10" y="13"/>
                    </a:lnTo>
                    <a:lnTo>
                      <a:pt x="10" y="13"/>
                    </a:lnTo>
                    <a:lnTo>
                      <a:pt x="10" y="13"/>
                    </a:lnTo>
                    <a:lnTo>
                      <a:pt x="10" y="13"/>
                    </a:lnTo>
                    <a:lnTo>
                      <a:pt x="10" y="13"/>
                    </a:lnTo>
                    <a:lnTo>
                      <a:pt x="10" y="13"/>
                    </a:lnTo>
                    <a:lnTo>
                      <a:pt x="10" y="13"/>
                    </a:lnTo>
                    <a:lnTo>
                      <a:pt x="10" y="13"/>
                    </a:lnTo>
                    <a:lnTo>
                      <a:pt x="10" y="13"/>
                    </a:lnTo>
                    <a:lnTo>
                      <a:pt x="10" y="13"/>
                    </a:lnTo>
                    <a:lnTo>
                      <a:pt x="10" y="13"/>
                    </a:lnTo>
                    <a:lnTo>
                      <a:pt x="10" y="13"/>
                    </a:lnTo>
                    <a:lnTo>
                      <a:pt x="10" y="13"/>
                    </a:lnTo>
                    <a:lnTo>
                      <a:pt x="10" y="13"/>
                    </a:lnTo>
                    <a:lnTo>
                      <a:pt x="10" y="13"/>
                    </a:lnTo>
                    <a:lnTo>
                      <a:pt x="10" y="11"/>
                    </a:lnTo>
                    <a:lnTo>
                      <a:pt x="10" y="11"/>
                    </a:lnTo>
                    <a:lnTo>
                      <a:pt x="10" y="11"/>
                    </a:lnTo>
                    <a:lnTo>
                      <a:pt x="10" y="11"/>
                    </a:lnTo>
                    <a:lnTo>
                      <a:pt x="10" y="11"/>
                    </a:lnTo>
                    <a:lnTo>
                      <a:pt x="8" y="11"/>
                    </a:lnTo>
                    <a:lnTo>
                      <a:pt x="8" y="11"/>
                    </a:lnTo>
                    <a:lnTo>
                      <a:pt x="8" y="13"/>
                    </a:lnTo>
                    <a:lnTo>
                      <a:pt x="8" y="13"/>
                    </a:lnTo>
                    <a:lnTo>
                      <a:pt x="8" y="13"/>
                    </a:lnTo>
                    <a:lnTo>
                      <a:pt x="8" y="13"/>
                    </a:lnTo>
                    <a:lnTo>
                      <a:pt x="6" y="13"/>
                    </a:lnTo>
                    <a:lnTo>
                      <a:pt x="6" y="13"/>
                    </a:lnTo>
                    <a:lnTo>
                      <a:pt x="6" y="13"/>
                    </a:lnTo>
                    <a:lnTo>
                      <a:pt x="6" y="13"/>
                    </a:lnTo>
                    <a:lnTo>
                      <a:pt x="6" y="13"/>
                    </a:lnTo>
                    <a:lnTo>
                      <a:pt x="6" y="15"/>
                    </a:lnTo>
                    <a:lnTo>
                      <a:pt x="6" y="15"/>
                    </a:lnTo>
                    <a:lnTo>
                      <a:pt x="6" y="15"/>
                    </a:lnTo>
                    <a:lnTo>
                      <a:pt x="6" y="15"/>
                    </a:lnTo>
                    <a:lnTo>
                      <a:pt x="6" y="15"/>
                    </a:lnTo>
                    <a:lnTo>
                      <a:pt x="6" y="15"/>
                    </a:lnTo>
                    <a:lnTo>
                      <a:pt x="6" y="15"/>
                    </a:lnTo>
                    <a:lnTo>
                      <a:pt x="6" y="15"/>
                    </a:lnTo>
                    <a:lnTo>
                      <a:pt x="6" y="15"/>
                    </a:lnTo>
                    <a:lnTo>
                      <a:pt x="6" y="15"/>
                    </a:lnTo>
                    <a:lnTo>
                      <a:pt x="6" y="15"/>
                    </a:lnTo>
                    <a:lnTo>
                      <a:pt x="6" y="15"/>
                    </a:lnTo>
                    <a:lnTo>
                      <a:pt x="6" y="15"/>
                    </a:lnTo>
                    <a:lnTo>
                      <a:pt x="6" y="15"/>
                    </a:lnTo>
                    <a:lnTo>
                      <a:pt x="6" y="15"/>
                    </a:lnTo>
                    <a:lnTo>
                      <a:pt x="6" y="15"/>
                    </a:lnTo>
                    <a:lnTo>
                      <a:pt x="4" y="15"/>
                    </a:lnTo>
                    <a:lnTo>
                      <a:pt x="4" y="15"/>
                    </a:lnTo>
                    <a:lnTo>
                      <a:pt x="4" y="15"/>
                    </a:lnTo>
                    <a:lnTo>
                      <a:pt x="4" y="15"/>
                    </a:lnTo>
                    <a:lnTo>
                      <a:pt x="4" y="15"/>
                    </a:lnTo>
                    <a:lnTo>
                      <a:pt x="4" y="15"/>
                    </a:lnTo>
                    <a:lnTo>
                      <a:pt x="4" y="15"/>
                    </a:lnTo>
                    <a:lnTo>
                      <a:pt x="4" y="15"/>
                    </a:lnTo>
                    <a:lnTo>
                      <a:pt x="4" y="15"/>
                    </a:lnTo>
                    <a:lnTo>
                      <a:pt x="4" y="15"/>
                    </a:lnTo>
                    <a:lnTo>
                      <a:pt x="4" y="15"/>
                    </a:lnTo>
                    <a:lnTo>
                      <a:pt x="4" y="15"/>
                    </a:lnTo>
                    <a:lnTo>
                      <a:pt x="4" y="15"/>
                    </a:lnTo>
                    <a:lnTo>
                      <a:pt x="4" y="13"/>
                    </a:lnTo>
                    <a:lnTo>
                      <a:pt x="4" y="13"/>
                    </a:lnTo>
                    <a:lnTo>
                      <a:pt x="4" y="13"/>
                    </a:lnTo>
                    <a:lnTo>
                      <a:pt x="4" y="13"/>
                    </a:lnTo>
                    <a:lnTo>
                      <a:pt x="4" y="13"/>
                    </a:lnTo>
                    <a:lnTo>
                      <a:pt x="4" y="13"/>
                    </a:lnTo>
                    <a:lnTo>
                      <a:pt x="4" y="11"/>
                    </a:lnTo>
                    <a:lnTo>
                      <a:pt x="4" y="11"/>
                    </a:lnTo>
                    <a:lnTo>
                      <a:pt x="4" y="11"/>
                    </a:lnTo>
                    <a:lnTo>
                      <a:pt x="4" y="11"/>
                    </a:lnTo>
                    <a:lnTo>
                      <a:pt x="2" y="11"/>
                    </a:lnTo>
                    <a:lnTo>
                      <a:pt x="2" y="11"/>
                    </a:lnTo>
                    <a:lnTo>
                      <a:pt x="2" y="11"/>
                    </a:lnTo>
                    <a:lnTo>
                      <a:pt x="2" y="11"/>
                    </a:lnTo>
                    <a:lnTo>
                      <a:pt x="2" y="11"/>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5"/>
                    </a:lnTo>
                    <a:lnTo>
                      <a:pt x="0" y="5"/>
                    </a:lnTo>
                    <a:lnTo>
                      <a:pt x="0" y="5"/>
                    </a:lnTo>
                    <a:lnTo>
                      <a:pt x="0" y="5"/>
                    </a:lnTo>
                    <a:lnTo>
                      <a:pt x="0" y="5"/>
                    </a:lnTo>
                    <a:lnTo>
                      <a:pt x="0" y="5"/>
                    </a:lnTo>
                    <a:lnTo>
                      <a:pt x="0" y="5"/>
                    </a:lnTo>
                    <a:lnTo>
                      <a:pt x="0" y="5"/>
                    </a:lnTo>
                    <a:lnTo>
                      <a:pt x="0" y="5"/>
                    </a:lnTo>
                    <a:lnTo>
                      <a:pt x="2" y="5"/>
                    </a:lnTo>
                    <a:lnTo>
                      <a:pt x="2" y="5"/>
                    </a:lnTo>
                    <a:lnTo>
                      <a:pt x="2" y="5"/>
                    </a:lnTo>
                    <a:lnTo>
                      <a:pt x="2" y="5"/>
                    </a:lnTo>
                    <a:lnTo>
                      <a:pt x="2" y="5"/>
                    </a:lnTo>
                    <a:lnTo>
                      <a:pt x="2" y="5"/>
                    </a:lnTo>
                    <a:lnTo>
                      <a:pt x="2" y="5"/>
                    </a:lnTo>
                    <a:lnTo>
                      <a:pt x="2" y="5"/>
                    </a:lnTo>
                    <a:lnTo>
                      <a:pt x="2" y="5"/>
                    </a:lnTo>
                    <a:lnTo>
                      <a:pt x="2" y="5"/>
                    </a:lnTo>
                    <a:lnTo>
                      <a:pt x="4" y="5"/>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6" y="2"/>
                    </a:lnTo>
                    <a:lnTo>
                      <a:pt x="6" y="2"/>
                    </a:lnTo>
                    <a:lnTo>
                      <a:pt x="6" y="2"/>
                    </a:lnTo>
                    <a:lnTo>
                      <a:pt x="6" y="2"/>
                    </a:lnTo>
                    <a:lnTo>
                      <a:pt x="6" y="2"/>
                    </a:lnTo>
                    <a:lnTo>
                      <a:pt x="6" y="2"/>
                    </a:lnTo>
                    <a:lnTo>
                      <a:pt x="6" y="2"/>
                    </a:lnTo>
                    <a:lnTo>
                      <a:pt x="6" y="2"/>
                    </a:lnTo>
                    <a:lnTo>
                      <a:pt x="6" y="2"/>
                    </a:lnTo>
                    <a:lnTo>
                      <a:pt x="6" y="2"/>
                    </a:lnTo>
                    <a:lnTo>
                      <a:pt x="6" y="2"/>
                    </a:lnTo>
                    <a:lnTo>
                      <a:pt x="4" y="2"/>
                    </a:lnTo>
                    <a:lnTo>
                      <a:pt x="4" y="2"/>
                    </a:lnTo>
                    <a:lnTo>
                      <a:pt x="4" y="0"/>
                    </a:lnTo>
                    <a:lnTo>
                      <a:pt x="6" y="0"/>
                    </a:lnTo>
                    <a:lnTo>
                      <a:pt x="6" y="0"/>
                    </a:lnTo>
                    <a:lnTo>
                      <a:pt x="6" y="0"/>
                    </a:lnTo>
                    <a:lnTo>
                      <a:pt x="6" y="0"/>
                    </a:lnTo>
                    <a:lnTo>
                      <a:pt x="6" y="0"/>
                    </a:lnTo>
                    <a:lnTo>
                      <a:pt x="6" y="0"/>
                    </a:lnTo>
                    <a:lnTo>
                      <a:pt x="6" y="0"/>
                    </a:lnTo>
                    <a:lnTo>
                      <a:pt x="6" y="0"/>
                    </a:lnTo>
                    <a:lnTo>
                      <a:pt x="6" y="0"/>
                    </a:lnTo>
                    <a:lnTo>
                      <a:pt x="8" y="0"/>
                    </a:lnTo>
                    <a:lnTo>
                      <a:pt x="8" y="0"/>
                    </a:lnTo>
                    <a:lnTo>
                      <a:pt x="8" y="0"/>
                    </a:lnTo>
                    <a:lnTo>
                      <a:pt x="8" y="0"/>
                    </a:lnTo>
                    <a:lnTo>
                      <a:pt x="8" y="0"/>
                    </a:lnTo>
                    <a:lnTo>
                      <a:pt x="6" y="0"/>
                    </a:lnTo>
                    <a:lnTo>
                      <a:pt x="6" y="0"/>
                    </a:lnTo>
                    <a:lnTo>
                      <a:pt x="6" y="0"/>
                    </a:lnTo>
                    <a:lnTo>
                      <a:pt x="6" y="2"/>
                    </a:lnTo>
                    <a:lnTo>
                      <a:pt x="6" y="2"/>
                    </a:lnTo>
                    <a:lnTo>
                      <a:pt x="6" y="2"/>
                    </a:lnTo>
                    <a:lnTo>
                      <a:pt x="8" y="2"/>
                    </a:lnTo>
                    <a:lnTo>
                      <a:pt x="8" y="2"/>
                    </a:lnTo>
                    <a:lnTo>
                      <a:pt x="8" y="2"/>
                    </a:lnTo>
                    <a:lnTo>
                      <a:pt x="8" y="2"/>
                    </a:lnTo>
                    <a:lnTo>
                      <a:pt x="10" y="2"/>
                    </a:lnTo>
                    <a:lnTo>
                      <a:pt x="10" y="2"/>
                    </a:lnTo>
                    <a:lnTo>
                      <a:pt x="10" y="2"/>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2" y="3"/>
                    </a:lnTo>
                    <a:lnTo>
                      <a:pt x="12" y="3"/>
                    </a:lnTo>
                    <a:lnTo>
                      <a:pt x="12" y="3"/>
                    </a:lnTo>
                    <a:lnTo>
                      <a:pt x="12" y="3"/>
                    </a:lnTo>
                    <a:lnTo>
                      <a:pt x="12" y="3"/>
                    </a:lnTo>
                    <a:lnTo>
                      <a:pt x="12" y="5"/>
                    </a:lnTo>
                    <a:lnTo>
                      <a:pt x="12" y="5"/>
                    </a:lnTo>
                    <a:lnTo>
                      <a:pt x="12" y="5"/>
                    </a:lnTo>
                    <a:lnTo>
                      <a:pt x="12" y="5"/>
                    </a:lnTo>
                    <a:lnTo>
                      <a:pt x="12" y="5"/>
                    </a:lnTo>
                    <a:lnTo>
                      <a:pt x="12" y="5"/>
                    </a:lnTo>
                    <a:lnTo>
                      <a:pt x="12" y="5"/>
                    </a:lnTo>
                    <a:lnTo>
                      <a:pt x="12" y="5"/>
                    </a:lnTo>
                    <a:lnTo>
                      <a:pt x="12" y="5"/>
                    </a:lnTo>
                    <a:lnTo>
                      <a:pt x="12" y="5"/>
                    </a:lnTo>
                    <a:lnTo>
                      <a:pt x="12" y="5"/>
                    </a:lnTo>
                    <a:lnTo>
                      <a:pt x="12" y="5"/>
                    </a:lnTo>
                    <a:lnTo>
                      <a:pt x="12" y="5"/>
                    </a:lnTo>
                    <a:lnTo>
                      <a:pt x="12" y="5"/>
                    </a:lnTo>
                    <a:lnTo>
                      <a:pt x="14" y="5"/>
                    </a:lnTo>
                    <a:lnTo>
                      <a:pt x="14" y="5"/>
                    </a:lnTo>
                    <a:lnTo>
                      <a:pt x="14" y="5"/>
                    </a:lnTo>
                    <a:lnTo>
                      <a:pt x="14" y="7"/>
                    </a:lnTo>
                    <a:lnTo>
                      <a:pt x="14" y="7"/>
                    </a:lnTo>
                    <a:lnTo>
                      <a:pt x="14" y="5"/>
                    </a:lnTo>
                    <a:lnTo>
                      <a:pt x="14" y="5"/>
                    </a:lnTo>
                    <a:lnTo>
                      <a:pt x="14" y="5"/>
                    </a:lnTo>
                    <a:lnTo>
                      <a:pt x="14" y="5"/>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9"/>
                    </a:lnTo>
                    <a:lnTo>
                      <a:pt x="14" y="9"/>
                    </a:lnTo>
                    <a:lnTo>
                      <a:pt x="14" y="9"/>
                    </a:lnTo>
                    <a:lnTo>
                      <a:pt x="14" y="9"/>
                    </a:lnTo>
                    <a:lnTo>
                      <a:pt x="14" y="9"/>
                    </a:lnTo>
                    <a:lnTo>
                      <a:pt x="14" y="9"/>
                    </a:lnTo>
                    <a:lnTo>
                      <a:pt x="14" y="9"/>
                    </a:lnTo>
                    <a:lnTo>
                      <a:pt x="12" y="9"/>
                    </a:lnTo>
                    <a:lnTo>
                      <a:pt x="12" y="9"/>
                    </a:lnTo>
                    <a:lnTo>
                      <a:pt x="12" y="11"/>
                    </a:lnTo>
                    <a:lnTo>
                      <a:pt x="14" y="11"/>
                    </a:lnTo>
                    <a:lnTo>
                      <a:pt x="14" y="11"/>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2" name="Freeform 1646"/>
              <p:cNvSpPr>
                <a:spLocks noEditPoints="1"/>
              </p:cNvSpPr>
              <p:nvPr/>
            </p:nvSpPr>
            <p:spPr bwMode="gray">
              <a:xfrm>
                <a:off x="3911005" y="2269579"/>
                <a:ext cx="10630" cy="9664"/>
              </a:xfrm>
              <a:custGeom>
                <a:avLst/>
                <a:gdLst>
                  <a:gd name="T0" fmla="*/ 7 w 11"/>
                  <a:gd name="T1" fmla="*/ 4 h 10"/>
                  <a:gd name="T2" fmla="*/ 7 w 11"/>
                  <a:gd name="T3" fmla="*/ 6 h 10"/>
                  <a:gd name="T4" fmla="*/ 7 w 11"/>
                  <a:gd name="T5" fmla="*/ 6 h 10"/>
                  <a:gd name="T6" fmla="*/ 7 w 11"/>
                  <a:gd name="T7" fmla="*/ 8 h 10"/>
                  <a:gd name="T8" fmla="*/ 7 w 11"/>
                  <a:gd name="T9" fmla="*/ 10 h 10"/>
                  <a:gd name="T10" fmla="*/ 7 w 11"/>
                  <a:gd name="T11" fmla="*/ 10 h 10"/>
                  <a:gd name="T12" fmla="*/ 5 w 11"/>
                  <a:gd name="T13" fmla="*/ 10 h 10"/>
                  <a:gd name="T14" fmla="*/ 5 w 11"/>
                  <a:gd name="T15" fmla="*/ 10 h 10"/>
                  <a:gd name="T16" fmla="*/ 3 w 11"/>
                  <a:gd name="T17" fmla="*/ 10 h 10"/>
                  <a:gd name="T18" fmla="*/ 3 w 11"/>
                  <a:gd name="T19" fmla="*/ 10 h 10"/>
                  <a:gd name="T20" fmla="*/ 1 w 11"/>
                  <a:gd name="T21" fmla="*/ 10 h 10"/>
                  <a:gd name="T22" fmla="*/ 1 w 11"/>
                  <a:gd name="T23" fmla="*/ 10 h 10"/>
                  <a:gd name="T24" fmla="*/ 0 w 11"/>
                  <a:gd name="T25" fmla="*/ 10 h 10"/>
                  <a:gd name="T26" fmla="*/ 0 w 11"/>
                  <a:gd name="T27" fmla="*/ 10 h 10"/>
                  <a:gd name="T28" fmla="*/ 0 w 11"/>
                  <a:gd name="T29" fmla="*/ 10 h 10"/>
                  <a:gd name="T30" fmla="*/ 1 w 11"/>
                  <a:gd name="T31" fmla="*/ 10 h 10"/>
                  <a:gd name="T32" fmla="*/ 1 w 11"/>
                  <a:gd name="T33" fmla="*/ 10 h 10"/>
                  <a:gd name="T34" fmla="*/ 1 w 11"/>
                  <a:gd name="T35" fmla="*/ 8 h 10"/>
                  <a:gd name="T36" fmla="*/ 3 w 11"/>
                  <a:gd name="T37" fmla="*/ 8 h 10"/>
                  <a:gd name="T38" fmla="*/ 3 w 11"/>
                  <a:gd name="T39" fmla="*/ 8 h 10"/>
                  <a:gd name="T40" fmla="*/ 3 w 11"/>
                  <a:gd name="T41" fmla="*/ 8 h 10"/>
                  <a:gd name="T42" fmla="*/ 3 w 11"/>
                  <a:gd name="T43" fmla="*/ 8 h 10"/>
                  <a:gd name="T44" fmla="*/ 3 w 11"/>
                  <a:gd name="T45" fmla="*/ 8 h 10"/>
                  <a:gd name="T46" fmla="*/ 3 w 11"/>
                  <a:gd name="T47" fmla="*/ 8 h 10"/>
                  <a:gd name="T48" fmla="*/ 3 w 11"/>
                  <a:gd name="T49" fmla="*/ 6 h 10"/>
                  <a:gd name="T50" fmla="*/ 3 w 11"/>
                  <a:gd name="T51" fmla="*/ 6 h 10"/>
                  <a:gd name="T52" fmla="*/ 1 w 11"/>
                  <a:gd name="T53" fmla="*/ 4 h 10"/>
                  <a:gd name="T54" fmla="*/ 1 w 11"/>
                  <a:gd name="T55" fmla="*/ 4 h 10"/>
                  <a:gd name="T56" fmla="*/ 3 w 11"/>
                  <a:gd name="T57" fmla="*/ 4 h 10"/>
                  <a:gd name="T58" fmla="*/ 3 w 11"/>
                  <a:gd name="T59" fmla="*/ 4 h 10"/>
                  <a:gd name="T60" fmla="*/ 3 w 11"/>
                  <a:gd name="T61" fmla="*/ 4 h 10"/>
                  <a:gd name="T62" fmla="*/ 3 w 11"/>
                  <a:gd name="T63" fmla="*/ 4 h 10"/>
                  <a:gd name="T64" fmla="*/ 3 w 11"/>
                  <a:gd name="T65" fmla="*/ 4 h 10"/>
                  <a:gd name="T66" fmla="*/ 3 w 11"/>
                  <a:gd name="T67" fmla="*/ 4 h 10"/>
                  <a:gd name="T68" fmla="*/ 3 w 11"/>
                  <a:gd name="T69" fmla="*/ 4 h 10"/>
                  <a:gd name="T70" fmla="*/ 5 w 11"/>
                  <a:gd name="T71" fmla="*/ 4 h 10"/>
                  <a:gd name="T72" fmla="*/ 7 w 11"/>
                  <a:gd name="T73" fmla="*/ 4 h 10"/>
                  <a:gd name="T74" fmla="*/ 11 w 11"/>
                  <a:gd name="T75" fmla="*/ 0 h 10"/>
                  <a:gd name="T76" fmla="*/ 11 w 11"/>
                  <a:gd name="T77" fmla="*/ 0 h 10"/>
                  <a:gd name="T78" fmla="*/ 11 w 11"/>
                  <a:gd name="T79" fmla="*/ 0 h 10"/>
                  <a:gd name="T80" fmla="*/ 11 w 11"/>
                  <a:gd name="T81" fmla="*/ 0 h 10"/>
                  <a:gd name="T82" fmla="*/ 9 w 11"/>
                  <a:gd name="T83" fmla="*/ 0 h 10"/>
                  <a:gd name="T84" fmla="*/ 9 w 11"/>
                  <a:gd name="T85" fmla="*/ 0 h 10"/>
                  <a:gd name="T86" fmla="*/ 9 w 11"/>
                  <a:gd name="T87" fmla="*/ 0 h 10"/>
                  <a:gd name="T88" fmla="*/ 9 w 11"/>
                  <a:gd name="T89" fmla="*/ 0 h 10"/>
                  <a:gd name="T90" fmla="*/ 9 w 11"/>
                  <a:gd name="T91" fmla="*/ 0 h 10"/>
                  <a:gd name="T92" fmla="*/ 11 w 11"/>
                  <a:gd name="T93" fmla="*/ 0 h 10"/>
                  <a:gd name="T94" fmla="*/ 11 w 11"/>
                  <a:gd name="T95" fmla="*/ 0 h 10"/>
                  <a:gd name="T96" fmla="*/ 11 w 11"/>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0">
                    <a:moveTo>
                      <a:pt x="7" y="4"/>
                    </a:moveTo>
                    <a:lnTo>
                      <a:pt x="7" y="4"/>
                    </a:lnTo>
                    <a:lnTo>
                      <a:pt x="7" y="4"/>
                    </a:lnTo>
                    <a:lnTo>
                      <a:pt x="7" y="4"/>
                    </a:lnTo>
                    <a:lnTo>
                      <a:pt x="7" y="4"/>
                    </a:lnTo>
                    <a:lnTo>
                      <a:pt x="7" y="6"/>
                    </a:lnTo>
                    <a:lnTo>
                      <a:pt x="7" y="6"/>
                    </a:lnTo>
                    <a:lnTo>
                      <a:pt x="7" y="6"/>
                    </a:lnTo>
                    <a:lnTo>
                      <a:pt x="7" y="6"/>
                    </a:lnTo>
                    <a:lnTo>
                      <a:pt x="7" y="6"/>
                    </a:lnTo>
                    <a:lnTo>
                      <a:pt x="7" y="6"/>
                    </a:lnTo>
                    <a:lnTo>
                      <a:pt x="7" y="6"/>
                    </a:lnTo>
                    <a:lnTo>
                      <a:pt x="7" y="8"/>
                    </a:lnTo>
                    <a:lnTo>
                      <a:pt x="7" y="8"/>
                    </a:lnTo>
                    <a:lnTo>
                      <a:pt x="7" y="8"/>
                    </a:lnTo>
                    <a:lnTo>
                      <a:pt x="7" y="8"/>
                    </a:lnTo>
                    <a:lnTo>
                      <a:pt x="7" y="8"/>
                    </a:lnTo>
                    <a:lnTo>
                      <a:pt x="7" y="8"/>
                    </a:lnTo>
                    <a:lnTo>
                      <a:pt x="7" y="8"/>
                    </a:lnTo>
                    <a:lnTo>
                      <a:pt x="7" y="10"/>
                    </a:lnTo>
                    <a:lnTo>
                      <a:pt x="7" y="10"/>
                    </a:lnTo>
                    <a:lnTo>
                      <a:pt x="7" y="10"/>
                    </a:lnTo>
                    <a:lnTo>
                      <a:pt x="7" y="10"/>
                    </a:lnTo>
                    <a:lnTo>
                      <a:pt x="7" y="10"/>
                    </a:lnTo>
                    <a:lnTo>
                      <a:pt x="7" y="10"/>
                    </a:lnTo>
                    <a:lnTo>
                      <a:pt x="7" y="10"/>
                    </a:lnTo>
                    <a:lnTo>
                      <a:pt x="7" y="10"/>
                    </a:lnTo>
                    <a:lnTo>
                      <a:pt x="5" y="10"/>
                    </a:lnTo>
                    <a:lnTo>
                      <a:pt x="5" y="10"/>
                    </a:lnTo>
                    <a:lnTo>
                      <a:pt x="5" y="10"/>
                    </a:lnTo>
                    <a:lnTo>
                      <a:pt x="5" y="10"/>
                    </a:lnTo>
                    <a:lnTo>
                      <a:pt x="5" y="10"/>
                    </a:lnTo>
                    <a:lnTo>
                      <a:pt x="5" y="10"/>
                    </a:lnTo>
                    <a:lnTo>
                      <a:pt x="3" y="10"/>
                    </a:lnTo>
                    <a:lnTo>
                      <a:pt x="3" y="10"/>
                    </a:lnTo>
                    <a:lnTo>
                      <a:pt x="3" y="10"/>
                    </a:lnTo>
                    <a:lnTo>
                      <a:pt x="3" y="10"/>
                    </a:lnTo>
                    <a:lnTo>
                      <a:pt x="3" y="10"/>
                    </a:lnTo>
                    <a:lnTo>
                      <a:pt x="3" y="10"/>
                    </a:lnTo>
                    <a:lnTo>
                      <a:pt x="3" y="10"/>
                    </a:lnTo>
                    <a:lnTo>
                      <a:pt x="1" y="10"/>
                    </a:lnTo>
                    <a:lnTo>
                      <a:pt x="1" y="10"/>
                    </a:lnTo>
                    <a:lnTo>
                      <a:pt x="1" y="10"/>
                    </a:lnTo>
                    <a:lnTo>
                      <a:pt x="1" y="10"/>
                    </a:lnTo>
                    <a:lnTo>
                      <a:pt x="1" y="10"/>
                    </a:lnTo>
                    <a:lnTo>
                      <a:pt x="1" y="10"/>
                    </a:lnTo>
                    <a:lnTo>
                      <a:pt x="1" y="10"/>
                    </a:lnTo>
                    <a:lnTo>
                      <a:pt x="1" y="10"/>
                    </a:lnTo>
                    <a:lnTo>
                      <a:pt x="1" y="10"/>
                    </a:lnTo>
                    <a:lnTo>
                      <a:pt x="1"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1" y="10"/>
                    </a:lnTo>
                    <a:lnTo>
                      <a:pt x="1" y="10"/>
                    </a:lnTo>
                    <a:lnTo>
                      <a:pt x="1" y="10"/>
                    </a:lnTo>
                    <a:lnTo>
                      <a:pt x="1" y="10"/>
                    </a:lnTo>
                    <a:lnTo>
                      <a:pt x="1" y="10"/>
                    </a:lnTo>
                    <a:lnTo>
                      <a:pt x="1" y="10"/>
                    </a:lnTo>
                    <a:lnTo>
                      <a:pt x="1" y="10"/>
                    </a:lnTo>
                    <a:lnTo>
                      <a:pt x="1" y="10"/>
                    </a:lnTo>
                    <a:lnTo>
                      <a:pt x="1" y="8"/>
                    </a:lnTo>
                    <a:lnTo>
                      <a:pt x="1" y="8"/>
                    </a:lnTo>
                    <a:lnTo>
                      <a:pt x="1"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8"/>
                    </a:lnTo>
                    <a:lnTo>
                      <a:pt x="3" y="6"/>
                    </a:lnTo>
                    <a:lnTo>
                      <a:pt x="3" y="6"/>
                    </a:lnTo>
                    <a:lnTo>
                      <a:pt x="3" y="6"/>
                    </a:lnTo>
                    <a:lnTo>
                      <a:pt x="3" y="6"/>
                    </a:lnTo>
                    <a:lnTo>
                      <a:pt x="3" y="6"/>
                    </a:lnTo>
                    <a:lnTo>
                      <a:pt x="3" y="6"/>
                    </a:lnTo>
                    <a:lnTo>
                      <a:pt x="3" y="6"/>
                    </a:lnTo>
                    <a:lnTo>
                      <a:pt x="3" y="6"/>
                    </a:lnTo>
                    <a:lnTo>
                      <a:pt x="3" y="6"/>
                    </a:lnTo>
                    <a:lnTo>
                      <a:pt x="3" y="6"/>
                    </a:lnTo>
                    <a:lnTo>
                      <a:pt x="1" y="4"/>
                    </a:lnTo>
                    <a:lnTo>
                      <a:pt x="1" y="4"/>
                    </a:lnTo>
                    <a:lnTo>
                      <a:pt x="1" y="4"/>
                    </a:lnTo>
                    <a:lnTo>
                      <a:pt x="1" y="4"/>
                    </a:lnTo>
                    <a:lnTo>
                      <a:pt x="1" y="4"/>
                    </a:lnTo>
                    <a:lnTo>
                      <a:pt x="1" y="4"/>
                    </a:lnTo>
                    <a:lnTo>
                      <a:pt x="1"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5" y="4"/>
                    </a:lnTo>
                    <a:lnTo>
                      <a:pt x="5" y="4"/>
                    </a:lnTo>
                    <a:lnTo>
                      <a:pt x="5" y="4"/>
                    </a:lnTo>
                    <a:lnTo>
                      <a:pt x="5" y="4"/>
                    </a:lnTo>
                    <a:lnTo>
                      <a:pt x="5" y="4"/>
                    </a:lnTo>
                    <a:lnTo>
                      <a:pt x="5" y="4"/>
                    </a:lnTo>
                    <a:lnTo>
                      <a:pt x="7" y="4"/>
                    </a:lnTo>
                    <a:lnTo>
                      <a:pt x="7" y="4"/>
                    </a:lnTo>
                    <a:lnTo>
                      <a:pt x="7" y="4"/>
                    </a:lnTo>
                    <a:lnTo>
                      <a:pt x="7" y="4"/>
                    </a:lnTo>
                    <a:close/>
                    <a:moveTo>
                      <a:pt x="11" y="0"/>
                    </a:move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1" y="0"/>
                    </a:lnTo>
                    <a:lnTo>
                      <a:pt x="11" y="0"/>
                    </a:lnTo>
                    <a:lnTo>
                      <a:pt x="11" y="0"/>
                    </a:lnTo>
                    <a:lnTo>
                      <a:pt x="11" y="0"/>
                    </a:lnTo>
                    <a:lnTo>
                      <a:pt x="11" y="0"/>
                    </a:lnTo>
                    <a:lnTo>
                      <a:pt x="11" y="0"/>
                    </a:lnTo>
                    <a:lnTo>
                      <a:pt x="11" y="0"/>
                    </a:lnTo>
                    <a:lnTo>
                      <a:pt x="11" y="0"/>
                    </a:lnTo>
                    <a:lnTo>
                      <a:pt x="11"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3" name="Freeform 1647"/>
              <p:cNvSpPr>
                <a:spLocks/>
              </p:cNvSpPr>
              <p:nvPr/>
            </p:nvSpPr>
            <p:spPr bwMode="gray">
              <a:xfrm>
                <a:off x="5558719" y="2251217"/>
                <a:ext cx="1933" cy="1933"/>
              </a:xfrm>
              <a:custGeom>
                <a:avLst/>
                <a:gdLst>
                  <a:gd name="T0" fmla="*/ 2 w 2"/>
                  <a:gd name="T1" fmla="*/ 0 h 2"/>
                  <a:gd name="T2" fmla="*/ 2 w 2"/>
                  <a:gd name="T3" fmla="*/ 2 h 2"/>
                  <a:gd name="T4" fmla="*/ 2 w 2"/>
                  <a:gd name="T5" fmla="*/ 2 h 2"/>
                  <a:gd name="T6" fmla="*/ 2 w 2"/>
                  <a:gd name="T7" fmla="*/ 2 h 2"/>
                  <a:gd name="T8" fmla="*/ 2 w 2"/>
                  <a:gd name="T9" fmla="*/ 2 h 2"/>
                  <a:gd name="T10" fmla="*/ 0 w 2"/>
                  <a:gd name="T11" fmla="*/ 2 h 2"/>
                  <a:gd name="T12" fmla="*/ 0 w 2"/>
                  <a:gd name="T13" fmla="*/ 2 h 2"/>
                  <a:gd name="T14" fmla="*/ 0 w 2"/>
                  <a:gd name="T15" fmla="*/ 2 h 2"/>
                  <a:gd name="T16" fmla="*/ 0 w 2"/>
                  <a:gd name="T17" fmla="*/ 2 h 2"/>
                  <a:gd name="T18" fmla="*/ 0 w 2"/>
                  <a:gd name="T19" fmla="*/ 2 h 2"/>
                  <a:gd name="T20" fmla="*/ 0 w 2"/>
                  <a:gd name="T21" fmla="*/ 2 h 2"/>
                  <a:gd name="T22" fmla="*/ 0 w 2"/>
                  <a:gd name="T23" fmla="*/ 2 h 2"/>
                  <a:gd name="T24" fmla="*/ 0 w 2"/>
                  <a:gd name="T25" fmla="*/ 2 h 2"/>
                  <a:gd name="T26" fmla="*/ 0 w 2"/>
                  <a:gd name="T27" fmla="*/ 2 h 2"/>
                  <a:gd name="T28" fmla="*/ 0 w 2"/>
                  <a:gd name="T29" fmla="*/ 2 h 2"/>
                  <a:gd name="T30" fmla="*/ 0 w 2"/>
                  <a:gd name="T31" fmla="*/ 2 h 2"/>
                  <a:gd name="T32" fmla="*/ 0 w 2"/>
                  <a:gd name="T33" fmla="*/ 2 h 2"/>
                  <a:gd name="T34" fmla="*/ 0 w 2"/>
                  <a:gd name="T35" fmla="*/ 2 h 2"/>
                  <a:gd name="T36" fmla="*/ 0 w 2"/>
                  <a:gd name="T37" fmla="*/ 2 h 2"/>
                  <a:gd name="T38" fmla="*/ 0 w 2"/>
                  <a:gd name="T39" fmla="*/ 2 h 2"/>
                  <a:gd name="T40" fmla="*/ 0 w 2"/>
                  <a:gd name="T41" fmla="*/ 2 h 2"/>
                  <a:gd name="T42" fmla="*/ 0 w 2"/>
                  <a:gd name="T43" fmla="*/ 2 h 2"/>
                  <a:gd name="T44" fmla="*/ 0 w 2"/>
                  <a:gd name="T45" fmla="*/ 2 h 2"/>
                  <a:gd name="T46" fmla="*/ 0 w 2"/>
                  <a:gd name="T47" fmla="*/ 0 h 2"/>
                  <a:gd name="T48" fmla="*/ 0 w 2"/>
                  <a:gd name="T49" fmla="*/ 0 h 2"/>
                  <a:gd name="T50" fmla="*/ 0 w 2"/>
                  <a:gd name="T51" fmla="*/ 0 h 2"/>
                  <a:gd name="T52" fmla="*/ 0 w 2"/>
                  <a:gd name="T53" fmla="*/ 0 h 2"/>
                  <a:gd name="T54" fmla="*/ 0 w 2"/>
                  <a:gd name="T55" fmla="*/ 0 h 2"/>
                  <a:gd name="T56" fmla="*/ 0 w 2"/>
                  <a:gd name="T57" fmla="*/ 0 h 2"/>
                  <a:gd name="T58" fmla="*/ 2 w 2"/>
                  <a:gd name="T59" fmla="*/ 0 h 2"/>
                  <a:gd name="T60" fmla="*/ 2 w 2"/>
                  <a:gd name="T61" fmla="*/ 0 h 2"/>
                  <a:gd name="T62" fmla="*/ 2 w 2"/>
                  <a:gd name="T63" fmla="*/ 0 h 2"/>
                  <a:gd name="T64" fmla="*/ 2 w 2"/>
                  <a:gd name="T65" fmla="*/ 0 h 2"/>
                  <a:gd name="T66" fmla="*/ 2 w 2"/>
                  <a:gd name="T67" fmla="*/ 0 h 2"/>
                  <a:gd name="T68" fmla="*/ 2 w 2"/>
                  <a:gd name="T69" fmla="*/ 0 h 2"/>
                  <a:gd name="T70" fmla="*/ 2 w 2"/>
                  <a:gd name="T71" fmla="*/ 0 h 2"/>
                  <a:gd name="T72" fmla="*/ 2 w 2"/>
                  <a:gd name="T73" fmla="*/ 0 h 2"/>
                  <a:gd name="T74" fmla="*/ 2 w 2"/>
                  <a:gd name="T75" fmla="*/ 0 h 2"/>
                  <a:gd name="T76" fmla="*/ 2 w 2"/>
                  <a:gd name="T77" fmla="*/ 0 h 2"/>
                  <a:gd name="T78" fmla="*/ 2 w 2"/>
                  <a:gd name="T79" fmla="*/ 0 h 2"/>
                  <a:gd name="T80" fmla="*/ 2 w 2"/>
                  <a:gd name="T81" fmla="*/ 0 h 2"/>
                  <a:gd name="T82" fmla="*/ 2 w 2"/>
                  <a:gd name="T83" fmla="*/ 0 h 2"/>
                  <a:gd name="T84" fmla="*/ 2 w 2"/>
                  <a:gd name="T85" fmla="*/ 0 h 2"/>
                  <a:gd name="T86" fmla="*/ 2 w 2"/>
                  <a:gd name="T87" fmla="*/ 0 h 2"/>
                  <a:gd name="T88" fmla="*/ 2 w 2"/>
                  <a:gd name="T89" fmla="*/ 0 h 2"/>
                  <a:gd name="T90" fmla="*/ 2 w 2"/>
                  <a:gd name="T91" fmla="*/ 0 h 2"/>
                  <a:gd name="T92" fmla="*/ 2 w 2"/>
                  <a:gd name="T93" fmla="*/ 0 h 2"/>
                  <a:gd name="T94" fmla="*/ 2 w 2"/>
                  <a:gd name="T95" fmla="*/ 0 h 2"/>
                  <a:gd name="T96" fmla="*/ 2 w 2"/>
                  <a:gd name="T9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 h="2">
                    <a:moveTo>
                      <a:pt x="2" y="0"/>
                    </a:move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4" name="Freeform 1648"/>
              <p:cNvSpPr>
                <a:spLocks noEditPoints="1"/>
              </p:cNvSpPr>
              <p:nvPr/>
            </p:nvSpPr>
            <p:spPr bwMode="gray">
              <a:xfrm>
                <a:off x="5528761" y="2371051"/>
                <a:ext cx="118867" cy="82144"/>
              </a:xfrm>
              <a:custGeom>
                <a:avLst/>
                <a:gdLst>
                  <a:gd name="T0" fmla="*/ 110 w 123"/>
                  <a:gd name="T1" fmla="*/ 83 h 85"/>
                  <a:gd name="T2" fmla="*/ 98 w 123"/>
                  <a:gd name="T3" fmla="*/ 77 h 85"/>
                  <a:gd name="T4" fmla="*/ 83 w 123"/>
                  <a:gd name="T5" fmla="*/ 77 h 85"/>
                  <a:gd name="T6" fmla="*/ 83 w 123"/>
                  <a:gd name="T7" fmla="*/ 71 h 85"/>
                  <a:gd name="T8" fmla="*/ 83 w 123"/>
                  <a:gd name="T9" fmla="*/ 69 h 85"/>
                  <a:gd name="T10" fmla="*/ 77 w 123"/>
                  <a:gd name="T11" fmla="*/ 67 h 85"/>
                  <a:gd name="T12" fmla="*/ 98 w 123"/>
                  <a:gd name="T13" fmla="*/ 65 h 85"/>
                  <a:gd name="T14" fmla="*/ 23 w 123"/>
                  <a:gd name="T15" fmla="*/ 60 h 85"/>
                  <a:gd name="T16" fmla="*/ 21 w 123"/>
                  <a:gd name="T17" fmla="*/ 60 h 85"/>
                  <a:gd name="T18" fmla="*/ 21 w 123"/>
                  <a:gd name="T19" fmla="*/ 60 h 85"/>
                  <a:gd name="T20" fmla="*/ 58 w 123"/>
                  <a:gd name="T21" fmla="*/ 36 h 85"/>
                  <a:gd name="T22" fmla="*/ 122 w 123"/>
                  <a:gd name="T23" fmla="*/ 40 h 85"/>
                  <a:gd name="T24" fmla="*/ 118 w 123"/>
                  <a:gd name="T25" fmla="*/ 40 h 85"/>
                  <a:gd name="T26" fmla="*/ 52 w 123"/>
                  <a:gd name="T27" fmla="*/ 34 h 85"/>
                  <a:gd name="T28" fmla="*/ 114 w 123"/>
                  <a:gd name="T29" fmla="*/ 31 h 85"/>
                  <a:gd name="T30" fmla="*/ 71 w 123"/>
                  <a:gd name="T31" fmla="*/ 29 h 85"/>
                  <a:gd name="T32" fmla="*/ 110 w 123"/>
                  <a:gd name="T33" fmla="*/ 27 h 85"/>
                  <a:gd name="T34" fmla="*/ 94 w 123"/>
                  <a:gd name="T35" fmla="*/ 27 h 85"/>
                  <a:gd name="T36" fmla="*/ 89 w 123"/>
                  <a:gd name="T37" fmla="*/ 36 h 85"/>
                  <a:gd name="T38" fmla="*/ 73 w 123"/>
                  <a:gd name="T39" fmla="*/ 40 h 85"/>
                  <a:gd name="T40" fmla="*/ 62 w 123"/>
                  <a:gd name="T41" fmla="*/ 36 h 85"/>
                  <a:gd name="T42" fmla="*/ 75 w 123"/>
                  <a:gd name="T43" fmla="*/ 31 h 85"/>
                  <a:gd name="T44" fmla="*/ 85 w 123"/>
                  <a:gd name="T45" fmla="*/ 33 h 85"/>
                  <a:gd name="T46" fmla="*/ 89 w 123"/>
                  <a:gd name="T47" fmla="*/ 25 h 85"/>
                  <a:gd name="T48" fmla="*/ 94 w 123"/>
                  <a:gd name="T49" fmla="*/ 23 h 85"/>
                  <a:gd name="T50" fmla="*/ 23 w 123"/>
                  <a:gd name="T51" fmla="*/ 17 h 85"/>
                  <a:gd name="T52" fmla="*/ 96 w 123"/>
                  <a:gd name="T53" fmla="*/ 15 h 85"/>
                  <a:gd name="T54" fmla="*/ 91 w 123"/>
                  <a:gd name="T55" fmla="*/ 11 h 85"/>
                  <a:gd name="T56" fmla="*/ 7 w 123"/>
                  <a:gd name="T57" fmla="*/ 13 h 85"/>
                  <a:gd name="T58" fmla="*/ 23 w 123"/>
                  <a:gd name="T59" fmla="*/ 19 h 85"/>
                  <a:gd name="T60" fmla="*/ 38 w 123"/>
                  <a:gd name="T61" fmla="*/ 27 h 85"/>
                  <a:gd name="T62" fmla="*/ 50 w 123"/>
                  <a:gd name="T63" fmla="*/ 36 h 85"/>
                  <a:gd name="T64" fmla="*/ 54 w 123"/>
                  <a:gd name="T65" fmla="*/ 44 h 85"/>
                  <a:gd name="T66" fmla="*/ 52 w 123"/>
                  <a:gd name="T67" fmla="*/ 50 h 85"/>
                  <a:gd name="T68" fmla="*/ 62 w 123"/>
                  <a:gd name="T69" fmla="*/ 60 h 85"/>
                  <a:gd name="T70" fmla="*/ 71 w 123"/>
                  <a:gd name="T71" fmla="*/ 69 h 85"/>
                  <a:gd name="T72" fmla="*/ 79 w 123"/>
                  <a:gd name="T73" fmla="*/ 73 h 85"/>
                  <a:gd name="T74" fmla="*/ 79 w 123"/>
                  <a:gd name="T75" fmla="*/ 77 h 85"/>
                  <a:gd name="T76" fmla="*/ 75 w 123"/>
                  <a:gd name="T77" fmla="*/ 77 h 85"/>
                  <a:gd name="T78" fmla="*/ 60 w 123"/>
                  <a:gd name="T79" fmla="*/ 73 h 85"/>
                  <a:gd name="T80" fmla="*/ 50 w 123"/>
                  <a:gd name="T81" fmla="*/ 67 h 85"/>
                  <a:gd name="T82" fmla="*/ 44 w 123"/>
                  <a:gd name="T83" fmla="*/ 58 h 85"/>
                  <a:gd name="T84" fmla="*/ 31 w 123"/>
                  <a:gd name="T85" fmla="*/ 52 h 85"/>
                  <a:gd name="T86" fmla="*/ 27 w 123"/>
                  <a:gd name="T87" fmla="*/ 52 h 85"/>
                  <a:gd name="T88" fmla="*/ 25 w 123"/>
                  <a:gd name="T89" fmla="*/ 54 h 85"/>
                  <a:gd name="T90" fmla="*/ 21 w 123"/>
                  <a:gd name="T91" fmla="*/ 58 h 85"/>
                  <a:gd name="T92" fmla="*/ 11 w 123"/>
                  <a:gd name="T93" fmla="*/ 58 h 85"/>
                  <a:gd name="T94" fmla="*/ 19 w 123"/>
                  <a:gd name="T95" fmla="*/ 63 h 85"/>
                  <a:gd name="T96" fmla="*/ 2 w 123"/>
                  <a:gd name="T97" fmla="*/ 65 h 85"/>
                  <a:gd name="T98" fmla="*/ 0 w 123"/>
                  <a:gd name="T99" fmla="*/ 46 h 85"/>
                  <a:gd name="T100" fmla="*/ 0 w 123"/>
                  <a:gd name="T101" fmla="*/ 27 h 85"/>
                  <a:gd name="T102" fmla="*/ 2 w 123"/>
                  <a:gd name="T103" fmla="*/ 9 h 85"/>
                  <a:gd name="T104" fmla="*/ 93 w 123"/>
                  <a:gd name="T105" fmla="*/ 17 h 85"/>
                  <a:gd name="T106" fmla="*/ 100 w 123"/>
                  <a:gd name="T107" fmla="*/ 29 h 85"/>
                  <a:gd name="T108" fmla="*/ 96 w 123"/>
                  <a:gd name="T109" fmla="*/ 21 h 85"/>
                  <a:gd name="T110" fmla="*/ 85 w 123"/>
                  <a:gd name="T111" fmla="*/ 11 h 85"/>
                  <a:gd name="T112" fmla="*/ 79 w 123"/>
                  <a:gd name="T113" fmla="*/ 11 h 85"/>
                  <a:gd name="T114" fmla="*/ 54 w 123"/>
                  <a:gd name="T115" fmla="*/ 5 h 85"/>
                  <a:gd name="T116" fmla="*/ 46 w 123"/>
                  <a:gd name="T117" fmla="*/ 5 h 85"/>
                  <a:gd name="T118" fmla="*/ 73 w 123"/>
                  <a:gd name="T1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85">
                    <a:moveTo>
                      <a:pt x="102" y="83"/>
                    </a:moveTo>
                    <a:lnTo>
                      <a:pt x="104" y="83"/>
                    </a:lnTo>
                    <a:lnTo>
                      <a:pt x="104" y="85"/>
                    </a:lnTo>
                    <a:lnTo>
                      <a:pt x="106" y="85"/>
                    </a:lnTo>
                    <a:lnTo>
                      <a:pt x="104" y="85"/>
                    </a:lnTo>
                    <a:lnTo>
                      <a:pt x="102" y="85"/>
                    </a:lnTo>
                    <a:lnTo>
                      <a:pt x="102" y="83"/>
                    </a:lnTo>
                    <a:close/>
                    <a:moveTo>
                      <a:pt x="110" y="83"/>
                    </a:moveTo>
                    <a:lnTo>
                      <a:pt x="110" y="85"/>
                    </a:lnTo>
                    <a:lnTo>
                      <a:pt x="110" y="83"/>
                    </a:lnTo>
                    <a:lnTo>
                      <a:pt x="108" y="83"/>
                    </a:lnTo>
                    <a:lnTo>
                      <a:pt x="110" y="83"/>
                    </a:lnTo>
                    <a:lnTo>
                      <a:pt x="108" y="83"/>
                    </a:lnTo>
                    <a:lnTo>
                      <a:pt x="110" y="83"/>
                    </a:lnTo>
                    <a:close/>
                    <a:moveTo>
                      <a:pt x="102" y="83"/>
                    </a:moveTo>
                    <a:lnTo>
                      <a:pt x="100" y="83"/>
                    </a:lnTo>
                    <a:lnTo>
                      <a:pt x="100" y="81"/>
                    </a:lnTo>
                    <a:lnTo>
                      <a:pt x="102" y="83"/>
                    </a:lnTo>
                    <a:close/>
                    <a:moveTo>
                      <a:pt x="96" y="77"/>
                    </a:moveTo>
                    <a:lnTo>
                      <a:pt x="98" y="77"/>
                    </a:lnTo>
                    <a:lnTo>
                      <a:pt x="96" y="77"/>
                    </a:lnTo>
                    <a:close/>
                    <a:moveTo>
                      <a:pt x="83" y="77"/>
                    </a:moveTo>
                    <a:lnTo>
                      <a:pt x="85" y="77"/>
                    </a:lnTo>
                    <a:lnTo>
                      <a:pt x="83" y="77"/>
                    </a:lnTo>
                    <a:lnTo>
                      <a:pt x="85" y="77"/>
                    </a:lnTo>
                    <a:lnTo>
                      <a:pt x="83" y="77"/>
                    </a:lnTo>
                    <a:close/>
                    <a:moveTo>
                      <a:pt x="81" y="77"/>
                    </a:moveTo>
                    <a:lnTo>
                      <a:pt x="83" y="77"/>
                    </a:lnTo>
                    <a:lnTo>
                      <a:pt x="81" y="77"/>
                    </a:lnTo>
                    <a:lnTo>
                      <a:pt x="83" y="77"/>
                    </a:lnTo>
                    <a:lnTo>
                      <a:pt x="81" y="77"/>
                    </a:lnTo>
                    <a:close/>
                    <a:moveTo>
                      <a:pt x="83" y="71"/>
                    </a:moveTo>
                    <a:lnTo>
                      <a:pt x="85" y="71"/>
                    </a:lnTo>
                    <a:lnTo>
                      <a:pt x="83" y="71"/>
                    </a:lnTo>
                    <a:lnTo>
                      <a:pt x="85" y="71"/>
                    </a:lnTo>
                    <a:lnTo>
                      <a:pt x="87" y="71"/>
                    </a:lnTo>
                    <a:lnTo>
                      <a:pt x="85" y="71"/>
                    </a:lnTo>
                    <a:lnTo>
                      <a:pt x="85" y="73"/>
                    </a:lnTo>
                    <a:lnTo>
                      <a:pt x="83" y="73"/>
                    </a:lnTo>
                    <a:lnTo>
                      <a:pt x="83" y="71"/>
                    </a:lnTo>
                    <a:lnTo>
                      <a:pt x="81" y="71"/>
                    </a:lnTo>
                    <a:lnTo>
                      <a:pt x="81" y="69"/>
                    </a:lnTo>
                    <a:lnTo>
                      <a:pt x="83" y="69"/>
                    </a:lnTo>
                    <a:lnTo>
                      <a:pt x="83" y="71"/>
                    </a:lnTo>
                    <a:close/>
                    <a:moveTo>
                      <a:pt x="83" y="69"/>
                    </a:moveTo>
                    <a:lnTo>
                      <a:pt x="83" y="67"/>
                    </a:lnTo>
                    <a:lnTo>
                      <a:pt x="83" y="69"/>
                    </a:lnTo>
                    <a:close/>
                    <a:moveTo>
                      <a:pt x="81" y="67"/>
                    </a:moveTo>
                    <a:lnTo>
                      <a:pt x="83" y="67"/>
                    </a:lnTo>
                    <a:lnTo>
                      <a:pt x="83" y="69"/>
                    </a:lnTo>
                    <a:lnTo>
                      <a:pt x="81" y="69"/>
                    </a:lnTo>
                    <a:lnTo>
                      <a:pt x="79" y="69"/>
                    </a:lnTo>
                    <a:lnTo>
                      <a:pt x="79" y="67"/>
                    </a:lnTo>
                    <a:lnTo>
                      <a:pt x="79" y="65"/>
                    </a:lnTo>
                    <a:lnTo>
                      <a:pt x="79" y="67"/>
                    </a:lnTo>
                    <a:lnTo>
                      <a:pt x="81" y="67"/>
                    </a:lnTo>
                    <a:close/>
                    <a:moveTo>
                      <a:pt x="79" y="67"/>
                    </a:moveTo>
                    <a:lnTo>
                      <a:pt x="77" y="67"/>
                    </a:lnTo>
                    <a:lnTo>
                      <a:pt x="79" y="67"/>
                    </a:lnTo>
                    <a:lnTo>
                      <a:pt x="77" y="67"/>
                    </a:lnTo>
                    <a:lnTo>
                      <a:pt x="75" y="67"/>
                    </a:lnTo>
                    <a:lnTo>
                      <a:pt x="75" y="65"/>
                    </a:lnTo>
                    <a:lnTo>
                      <a:pt x="77" y="65"/>
                    </a:lnTo>
                    <a:lnTo>
                      <a:pt x="79" y="65"/>
                    </a:lnTo>
                    <a:lnTo>
                      <a:pt x="79" y="67"/>
                    </a:lnTo>
                    <a:close/>
                    <a:moveTo>
                      <a:pt x="96" y="63"/>
                    </a:moveTo>
                    <a:lnTo>
                      <a:pt x="98" y="63"/>
                    </a:lnTo>
                    <a:lnTo>
                      <a:pt x="100" y="63"/>
                    </a:lnTo>
                    <a:lnTo>
                      <a:pt x="100" y="65"/>
                    </a:lnTo>
                    <a:lnTo>
                      <a:pt x="98" y="65"/>
                    </a:lnTo>
                    <a:lnTo>
                      <a:pt x="96" y="65"/>
                    </a:lnTo>
                    <a:lnTo>
                      <a:pt x="98" y="65"/>
                    </a:lnTo>
                    <a:lnTo>
                      <a:pt x="96" y="65"/>
                    </a:lnTo>
                    <a:lnTo>
                      <a:pt x="98" y="65"/>
                    </a:lnTo>
                    <a:lnTo>
                      <a:pt x="96" y="65"/>
                    </a:lnTo>
                    <a:lnTo>
                      <a:pt x="96" y="63"/>
                    </a:lnTo>
                    <a:lnTo>
                      <a:pt x="94" y="63"/>
                    </a:lnTo>
                    <a:lnTo>
                      <a:pt x="96" y="63"/>
                    </a:lnTo>
                    <a:close/>
                    <a:moveTo>
                      <a:pt x="25" y="60"/>
                    </a:moveTo>
                    <a:lnTo>
                      <a:pt x="23" y="60"/>
                    </a:lnTo>
                    <a:lnTo>
                      <a:pt x="25" y="60"/>
                    </a:lnTo>
                    <a:close/>
                    <a:moveTo>
                      <a:pt x="85" y="58"/>
                    </a:moveTo>
                    <a:lnTo>
                      <a:pt x="85" y="60"/>
                    </a:lnTo>
                    <a:lnTo>
                      <a:pt x="85" y="62"/>
                    </a:lnTo>
                    <a:lnTo>
                      <a:pt x="83" y="62"/>
                    </a:lnTo>
                    <a:lnTo>
                      <a:pt x="85" y="60"/>
                    </a:lnTo>
                    <a:lnTo>
                      <a:pt x="83" y="60"/>
                    </a:lnTo>
                    <a:lnTo>
                      <a:pt x="85" y="58"/>
                    </a:lnTo>
                    <a:close/>
                    <a:moveTo>
                      <a:pt x="23" y="62"/>
                    </a:moveTo>
                    <a:lnTo>
                      <a:pt x="21" y="60"/>
                    </a:lnTo>
                    <a:lnTo>
                      <a:pt x="19" y="60"/>
                    </a:lnTo>
                    <a:lnTo>
                      <a:pt x="19" y="58"/>
                    </a:lnTo>
                    <a:lnTo>
                      <a:pt x="19" y="60"/>
                    </a:lnTo>
                    <a:lnTo>
                      <a:pt x="21" y="60"/>
                    </a:lnTo>
                    <a:lnTo>
                      <a:pt x="23" y="60"/>
                    </a:lnTo>
                    <a:lnTo>
                      <a:pt x="23" y="62"/>
                    </a:lnTo>
                    <a:close/>
                    <a:moveTo>
                      <a:pt x="21" y="58"/>
                    </a:moveTo>
                    <a:lnTo>
                      <a:pt x="23" y="58"/>
                    </a:lnTo>
                    <a:lnTo>
                      <a:pt x="23" y="60"/>
                    </a:lnTo>
                    <a:lnTo>
                      <a:pt x="21" y="60"/>
                    </a:lnTo>
                    <a:lnTo>
                      <a:pt x="21" y="58"/>
                    </a:lnTo>
                    <a:lnTo>
                      <a:pt x="19" y="58"/>
                    </a:lnTo>
                    <a:lnTo>
                      <a:pt x="21" y="58"/>
                    </a:lnTo>
                    <a:close/>
                    <a:moveTo>
                      <a:pt x="23" y="58"/>
                    </a:moveTo>
                    <a:lnTo>
                      <a:pt x="21" y="58"/>
                    </a:lnTo>
                    <a:lnTo>
                      <a:pt x="23" y="58"/>
                    </a:lnTo>
                    <a:close/>
                    <a:moveTo>
                      <a:pt x="58" y="34"/>
                    </a:moveTo>
                    <a:lnTo>
                      <a:pt x="60" y="34"/>
                    </a:lnTo>
                    <a:lnTo>
                      <a:pt x="60" y="36"/>
                    </a:lnTo>
                    <a:lnTo>
                      <a:pt x="58" y="36"/>
                    </a:lnTo>
                    <a:lnTo>
                      <a:pt x="58" y="34"/>
                    </a:lnTo>
                    <a:lnTo>
                      <a:pt x="56" y="34"/>
                    </a:lnTo>
                    <a:lnTo>
                      <a:pt x="58" y="34"/>
                    </a:lnTo>
                    <a:close/>
                    <a:moveTo>
                      <a:pt x="116" y="34"/>
                    </a:moveTo>
                    <a:lnTo>
                      <a:pt x="118" y="34"/>
                    </a:lnTo>
                    <a:lnTo>
                      <a:pt x="118" y="36"/>
                    </a:lnTo>
                    <a:lnTo>
                      <a:pt x="118" y="38"/>
                    </a:lnTo>
                    <a:lnTo>
                      <a:pt x="120" y="38"/>
                    </a:lnTo>
                    <a:lnTo>
                      <a:pt x="120" y="40"/>
                    </a:lnTo>
                    <a:lnTo>
                      <a:pt x="122" y="40"/>
                    </a:lnTo>
                    <a:lnTo>
                      <a:pt x="123" y="40"/>
                    </a:lnTo>
                    <a:lnTo>
                      <a:pt x="123" y="42"/>
                    </a:lnTo>
                    <a:lnTo>
                      <a:pt x="123" y="44"/>
                    </a:lnTo>
                    <a:lnTo>
                      <a:pt x="123" y="46"/>
                    </a:lnTo>
                    <a:lnTo>
                      <a:pt x="123" y="44"/>
                    </a:lnTo>
                    <a:lnTo>
                      <a:pt x="123" y="46"/>
                    </a:lnTo>
                    <a:lnTo>
                      <a:pt x="122" y="46"/>
                    </a:lnTo>
                    <a:lnTo>
                      <a:pt x="120" y="44"/>
                    </a:lnTo>
                    <a:lnTo>
                      <a:pt x="118" y="42"/>
                    </a:lnTo>
                    <a:lnTo>
                      <a:pt x="118" y="40"/>
                    </a:lnTo>
                    <a:lnTo>
                      <a:pt x="116" y="40"/>
                    </a:lnTo>
                    <a:lnTo>
                      <a:pt x="116" y="38"/>
                    </a:lnTo>
                    <a:lnTo>
                      <a:pt x="114" y="38"/>
                    </a:lnTo>
                    <a:lnTo>
                      <a:pt x="114" y="36"/>
                    </a:lnTo>
                    <a:lnTo>
                      <a:pt x="114" y="34"/>
                    </a:lnTo>
                    <a:lnTo>
                      <a:pt x="116" y="34"/>
                    </a:lnTo>
                    <a:close/>
                    <a:moveTo>
                      <a:pt x="60" y="34"/>
                    </a:moveTo>
                    <a:lnTo>
                      <a:pt x="60" y="33"/>
                    </a:lnTo>
                    <a:lnTo>
                      <a:pt x="60" y="34"/>
                    </a:lnTo>
                    <a:close/>
                    <a:moveTo>
                      <a:pt x="52" y="34"/>
                    </a:moveTo>
                    <a:lnTo>
                      <a:pt x="50" y="33"/>
                    </a:lnTo>
                    <a:lnTo>
                      <a:pt x="52" y="33"/>
                    </a:lnTo>
                    <a:lnTo>
                      <a:pt x="52" y="34"/>
                    </a:lnTo>
                    <a:close/>
                    <a:moveTo>
                      <a:pt x="114" y="31"/>
                    </a:moveTo>
                    <a:lnTo>
                      <a:pt x="114" y="33"/>
                    </a:lnTo>
                    <a:lnTo>
                      <a:pt x="114" y="34"/>
                    </a:lnTo>
                    <a:lnTo>
                      <a:pt x="114" y="33"/>
                    </a:lnTo>
                    <a:lnTo>
                      <a:pt x="112" y="33"/>
                    </a:lnTo>
                    <a:lnTo>
                      <a:pt x="114" y="33"/>
                    </a:lnTo>
                    <a:lnTo>
                      <a:pt x="114" y="31"/>
                    </a:lnTo>
                    <a:lnTo>
                      <a:pt x="112" y="31"/>
                    </a:lnTo>
                    <a:lnTo>
                      <a:pt x="114" y="31"/>
                    </a:lnTo>
                    <a:close/>
                    <a:moveTo>
                      <a:pt x="85" y="31"/>
                    </a:moveTo>
                    <a:lnTo>
                      <a:pt x="85" y="29"/>
                    </a:lnTo>
                    <a:lnTo>
                      <a:pt x="85" y="31"/>
                    </a:lnTo>
                    <a:close/>
                    <a:moveTo>
                      <a:pt x="67" y="29"/>
                    </a:moveTo>
                    <a:lnTo>
                      <a:pt x="69" y="29"/>
                    </a:lnTo>
                    <a:lnTo>
                      <a:pt x="67" y="29"/>
                    </a:lnTo>
                    <a:close/>
                    <a:moveTo>
                      <a:pt x="71" y="27"/>
                    </a:moveTo>
                    <a:lnTo>
                      <a:pt x="71" y="29"/>
                    </a:lnTo>
                    <a:lnTo>
                      <a:pt x="71" y="27"/>
                    </a:lnTo>
                    <a:lnTo>
                      <a:pt x="71" y="29"/>
                    </a:lnTo>
                    <a:lnTo>
                      <a:pt x="71" y="27"/>
                    </a:lnTo>
                    <a:close/>
                    <a:moveTo>
                      <a:pt x="42" y="29"/>
                    </a:moveTo>
                    <a:lnTo>
                      <a:pt x="40" y="29"/>
                    </a:lnTo>
                    <a:lnTo>
                      <a:pt x="40" y="27"/>
                    </a:lnTo>
                    <a:lnTo>
                      <a:pt x="42" y="27"/>
                    </a:lnTo>
                    <a:lnTo>
                      <a:pt x="42" y="29"/>
                    </a:lnTo>
                    <a:close/>
                    <a:moveTo>
                      <a:pt x="110" y="25"/>
                    </a:moveTo>
                    <a:lnTo>
                      <a:pt x="110" y="27"/>
                    </a:lnTo>
                    <a:lnTo>
                      <a:pt x="110" y="25"/>
                    </a:lnTo>
                    <a:lnTo>
                      <a:pt x="110" y="27"/>
                    </a:lnTo>
                    <a:lnTo>
                      <a:pt x="110" y="25"/>
                    </a:lnTo>
                    <a:close/>
                    <a:moveTo>
                      <a:pt x="94" y="23"/>
                    </a:moveTo>
                    <a:lnTo>
                      <a:pt x="94" y="25"/>
                    </a:lnTo>
                    <a:lnTo>
                      <a:pt x="93" y="25"/>
                    </a:lnTo>
                    <a:lnTo>
                      <a:pt x="93" y="23"/>
                    </a:lnTo>
                    <a:lnTo>
                      <a:pt x="93" y="25"/>
                    </a:lnTo>
                    <a:lnTo>
                      <a:pt x="94" y="25"/>
                    </a:lnTo>
                    <a:lnTo>
                      <a:pt x="94" y="27"/>
                    </a:lnTo>
                    <a:lnTo>
                      <a:pt x="94" y="29"/>
                    </a:lnTo>
                    <a:lnTo>
                      <a:pt x="94" y="31"/>
                    </a:lnTo>
                    <a:lnTo>
                      <a:pt x="93" y="31"/>
                    </a:lnTo>
                    <a:lnTo>
                      <a:pt x="91" y="31"/>
                    </a:lnTo>
                    <a:lnTo>
                      <a:pt x="93" y="33"/>
                    </a:lnTo>
                    <a:lnTo>
                      <a:pt x="93" y="34"/>
                    </a:lnTo>
                    <a:lnTo>
                      <a:pt x="91" y="34"/>
                    </a:lnTo>
                    <a:lnTo>
                      <a:pt x="89" y="34"/>
                    </a:lnTo>
                    <a:lnTo>
                      <a:pt x="87" y="34"/>
                    </a:lnTo>
                    <a:lnTo>
                      <a:pt x="89" y="36"/>
                    </a:lnTo>
                    <a:lnTo>
                      <a:pt x="87" y="36"/>
                    </a:lnTo>
                    <a:lnTo>
                      <a:pt x="85" y="36"/>
                    </a:lnTo>
                    <a:lnTo>
                      <a:pt x="85" y="38"/>
                    </a:lnTo>
                    <a:lnTo>
                      <a:pt x="83" y="38"/>
                    </a:lnTo>
                    <a:lnTo>
                      <a:pt x="81" y="38"/>
                    </a:lnTo>
                    <a:lnTo>
                      <a:pt x="81" y="40"/>
                    </a:lnTo>
                    <a:lnTo>
                      <a:pt x="79" y="40"/>
                    </a:lnTo>
                    <a:lnTo>
                      <a:pt x="77" y="40"/>
                    </a:lnTo>
                    <a:lnTo>
                      <a:pt x="75" y="40"/>
                    </a:lnTo>
                    <a:lnTo>
                      <a:pt x="73" y="40"/>
                    </a:lnTo>
                    <a:lnTo>
                      <a:pt x="71" y="40"/>
                    </a:lnTo>
                    <a:lnTo>
                      <a:pt x="71" y="38"/>
                    </a:lnTo>
                    <a:lnTo>
                      <a:pt x="69" y="38"/>
                    </a:lnTo>
                    <a:lnTo>
                      <a:pt x="67" y="38"/>
                    </a:lnTo>
                    <a:lnTo>
                      <a:pt x="67" y="40"/>
                    </a:lnTo>
                    <a:lnTo>
                      <a:pt x="67" y="38"/>
                    </a:lnTo>
                    <a:lnTo>
                      <a:pt x="65" y="38"/>
                    </a:lnTo>
                    <a:lnTo>
                      <a:pt x="65" y="36"/>
                    </a:lnTo>
                    <a:lnTo>
                      <a:pt x="64" y="36"/>
                    </a:lnTo>
                    <a:lnTo>
                      <a:pt x="62" y="36"/>
                    </a:lnTo>
                    <a:lnTo>
                      <a:pt x="62" y="34"/>
                    </a:lnTo>
                    <a:lnTo>
                      <a:pt x="64" y="34"/>
                    </a:lnTo>
                    <a:lnTo>
                      <a:pt x="65" y="34"/>
                    </a:lnTo>
                    <a:lnTo>
                      <a:pt x="67" y="34"/>
                    </a:lnTo>
                    <a:lnTo>
                      <a:pt x="69" y="34"/>
                    </a:lnTo>
                    <a:lnTo>
                      <a:pt x="71" y="34"/>
                    </a:lnTo>
                    <a:lnTo>
                      <a:pt x="73" y="34"/>
                    </a:lnTo>
                    <a:lnTo>
                      <a:pt x="75" y="34"/>
                    </a:lnTo>
                    <a:lnTo>
                      <a:pt x="75" y="33"/>
                    </a:lnTo>
                    <a:lnTo>
                      <a:pt x="75" y="31"/>
                    </a:lnTo>
                    <a:lnTo>
                      <a:pt x="77" y="31"/>
                    </a:lnTo>
                    <a:lnTo>
                      <a:pt x="75" y="31"/>
                    </a:lnTo>
                    <a:lnTo>
                      <a:pt x="75" y="33"/>
                    </a:lnTo>
                    <a:lnTo>
                      <a:pt x="75" y="34"/>
                    </a:lnTo>
                    <a:lnTo>
                      <a:pt x="77" y="34"/>
                    </a:lnTo>
                    <a:lnTo>
                      <a:pt x="79" y="34"/>
                    </a:lnTo>
                    <a:lnTo>
                      <a:pt x="81" y="34"/>
                    </a:lnTo>
                    <a:lnTo>
                      <a:pt x="83" y="34"/>
                    </a:lnTo>
                    <a:lnTo>
                      <a:pt x="83" y="33"/>
                    </a:lnTo>
                    <a:lnTo>
                      <a:pt x="85" y="33"/>
                    </a:lnTo>
                    <a:lnTo>
                      <a:pt x="85" y="31"/>
                    </a:lnTo>
                    <a:lnTo>
                      <a:pt x="87" y="31"/>
                    </a:lnTo>
                    <a:lnTo>
                      <a:pt x="87" y="29"/>
                    </a:lnTo>
                    <a:lnTo>
                      <a:pt x="87" y="31"/>
                    </a:lnTo>
                    <a:lnTo>
                      <a:pt x="87" y="29"/>
                    </a:lnTo>
                    <a:lnTo>
                      <a:pt x="89" y="29"/>
                    </a:lnTo>
                    <a:lnTo>
                      <a:pt x="89" y="31"/>
                    </a:lnTo>
                    <a:lnTo>
                      <a:pt x="89" y="29"/>
                    </a:lnTo>
                    <a:lnTo>
                      <a:pt x="89" y="27"/>
                    </a:lnTo>
                    <a:lnTo>
                      <a:pt x="89" y="25"/>
                    </a:lnTo>
                    <a:lnTo>
                      <a:pt x="87" y="25"/>
                    </a:lnTo>
                    <a:lnTo>
                      <a:pt x="89" y="25"/>
                    </a:lnTo>
                    <a:lnTo>
                      <a:pt x="87" y="25"/>
                    </a:lnTo>
                    <a:lnTo>
                      <a:pt x="87" y="23"/>
                    </a:lnTo>
                    <a:lnTo>
                      <a:pt x="89" y="23"/>
                    </a:lnTo>
                    <a:lnTo>
                      <a:pt x="91" y="23"/>
                    </a:lnTo>
                    <a:lnTo>
                      <a:pt x="91" y="25"/>
                    </a:lnTo>
                    <a:lnTo>
                      <a:pt x="93" y="25"/>
                    </a:lnTo>
                    <a:lnTo>
                      <a:pt x="93" y="23"/>
                    </a:lnTo>
                    <a:lnTo>
                      <a:pt x="94" y="23"/>
                    </a:lnTo>
                    <a:close/>
                    <a:moveTo>
                      <a:pt x="96" y="23"/>
                    </a:moveTo>
                    <a:lnTo>
                      <a:pt x="94" y="23"/>
                    </a:lnTo>
                    <a:lnTo>
                      <a:pt x="96" y="23"/>
                    </a:lnTo>
                    <a:close/>
                    <a:moveTo>
                      <a:pt x="106" y="23"/>
                    </a:moveTo>
                    <a:lnTo>
                      <a:pt x="104" y="23"/>
                    </a:lnTo>
                    <a:lnTo>
                      <a:pt x="106" y="23"/>
                    </a:lnTo>
                    <a:close/>
                    <a:moveTo>
                      <a:pt x="106" y="23"/>
                    </a:moveTo>
                    <a:lnTo>
                      <a:pt x="106" y="21"/>
                    </a:lnTo>
                    <a:lnTo>
                      <a:pt x="106" y="23"/>
                    </a:lnTo>
                    <a:close/>
                    <a:moveTo>
                      <a:pt x="23" y="17"/>
                    </a:moveTo>
                    <a:lnTo>
                      <a:pt x="21" y="17"/>
                    </a:lnTo>
                    <a:lnTo>
                      <a:pt x="23" y="17"/>
                    </a:lnTo>
                    <a:close/>
                    <a:moveTo>
                      <a:pt x="114" y="17"/>
                    </a:moveTo>
                    <a:lnTo>
                      <a:pt x="114" y="15"/>
                    </a:lnTo>
                    <a:lnTo>
                      <a:pt x="112" y="15"/>
                    </a:lnTo>
                    <a:lnTo>
                      <a:pt x="114" y="15"/>
                    </a:lnTo>
                    <a:lnTo>
                      <a:pt x="114" y="17"/>
                    </a:lnTo>
                    <a:close/>
                    <a:moveTo>
                      <a:pt x="96" y="15"/>
                    </a:moveTo>
                    <a:lnTo>
                      <a:pt x="96" y="13"/>
                    </a:lnTo>
                    <a:lnTo>
                      <a:pt x="96" y="15"/>
                    </a:lnTo>
                    <a:close/>
                    <a:moveTo>
                      <a:pt x="83" y="13"/>
                    </a:moveTo>
                    <a:lnTo>
                      <a:pt x="81" y="13"/>
                    </a:lnTo>
                    <a:lnTo>
                      <a:pt x="83" y="13"/>
                    </a:lnTo>
                    <a:close/>
                    <a:moveTo>
                      <a:pt x="93" y="13"/>
                    </a:moveTo>
                    <a:lnTo>
                      <a:pt x="91" y="13"/>
                    </a:lnTo>
                    <a:lnTo>
                      <a:pt x="93" y="13"/>
                    </a:lnTo>
                    <a:close/>
                    <a:moveTo>
                      <a:pt x="93" y="11"/>
                    </a:moveTo>
                    <a:lnTo>
                      <a:pt x="91" y="11"/>
                    </a:lnTo>
                    <a:lnTo>
                      <a:pt x="91" y="13"/>
                    </a:lnTo>
                    <a:lnTo>
                      <a:pt x="91" y="11"/>
                    </a:lnTo>
                    <a:lnTo>
                      <a:pt x="93" y="11"/>
                    </a:lnTo>
                    <a:close/>
                    <a:moveTo>
                      <a:pt x="93" y="11"/>
                    </a:moveTo>
                    <a:lnTo>
                      <a:pt x="91" y="11"/>
                    </a:lnTo>
                    <a:lnTo>
                      <a:pt x="91" y="9"/>
                    </a:lnTo>
                    <a:lnTo>
                      <a:pt x="93" y="9"/>
                    </a:lnTo>
                    <a:lnTo>
                      <a:pt x="93" y="11"/>
                    </a:lnTo>
                    <a:close/>
                    <a:moveTo>
                      <a:pt x="2" y="11"/>
                    </a:moveTo>
                    <a:lnTo>
                      <a:pt x="4" y="11"/>
                    </a:lnTo>
                    <a:lnTo>
                      <a:pt x="6" y="11"/>
                    </a:lnTo>
                    <a:lnTo>
                      <a:pt x="7" y="13"/>
                    </a:lnTo>
                    <a:lnTo>
                      <a:pt x="9" y="13"/>
                    </a:lnTo>
                    <a:lnTo>
                      <a:pt x="11" y="13"/>
                    </a:lnTo>
                    <a:lnTo>
                      <a:pt x="11" y="15"/>
                    </a:lnTo>
                    <a:lnTo>
                      <a:pt x="13" y="15"/>
                    </a:lnTo>
                    <a:lnTo>
                      <a:pt x="15" y="15"/>
                    </a:lnTo>
                    <a:lnTo>
                      <a:pt x="17" y="17"/>
                    </a:lnTo>
                    <a:lnTo>
                      <a:pt x="19" y="17"/>
                    </a:lnTo>
                    <a:lnTo>
                      <a:pt x="21" y="17"/>
                    </a:lnTo>
                    <a:lnTo>
                      <a:pt x="23" y="17"/>
                    </a:lnTo>
                    <a:lnTo>
                      <a:pt x="23" y="19"/>
                    </a:lnTo>
                    <a:lnTo>
                      <a:pt x="25" y="19"/>
                    </a:lnTo>
                    <a:lnTo>
                      <a:pt x="25" y="21"/>
                    </a:lnTo>
                    <a:lnTo>
                      <a:pt x="27" y="21"/>
                    </a:lnTo>
                    <a:lnTo>
                      <a:pt x="29" y="21"/>
                    </a:lnTo>
                    <a:lnTo>
                      <a:pt x="31" y="21"/>
                    </a:lnTo>
                    <a:lnTo>
                      <a:pt x="33" y="23"/>
                    </a:lnTo>
                    <a:lnTo>
                      <a:pt x="35" y="23"/>
                    </a:lnTo>
                    <a:lnTo>
                      <a:pt x="35" y="25"/>
                    </a:lnTo>
                    <a:lnTo>
                      <a:pt x="36" y="25"/>
                    </a:lnTo>
                    <a:lnTo>
                      <a:pt x="38" y="27"/>
                    </a:lnTo>
                    <a:lnTo>
                      <a:pt x="40" y="29"/>
                    </a:lnTo>
                    <a:lnTo>
                      <a:pt x="40" y="31"/>
                    </a:lnTo>
                    <a:lnTo>
                      <a:pt x="40" y="33"/>
                    </a:lnTo>
                    <a:lnTo>
                      <a:pt x="40" y="34"/>
                    </a:lnTo>
                    <a:lnTo>
                      <a:pt x="42" y="34"/>
                    </a:lnTo>
                    <a:lnTo>
                      <a:pt x="44" y="34"/>
                    </a:lnTo>
                    <a:lnTo>
                      <a:pt x="46" y="34"/>
                    </a:lnTo>
                    <a:lnTo>
                      <a:pt x="46" y="36"/>
                    </a:lnTo>
                    <a:lnTo>
                      <a:pt x="48" y="36"/>
                    </a:lnTo>
                    <a:lnTo>
                      <a:pt x="50" y="36"/>
                    </a:lnTo>
                    <a:lnTo>
                      <a:pt x="50" y="38"/>
                    </a:lnTo>
                    <a:lnTo>
                      <a:pt x="52" y="38"/>
                    </a:lnTo>
                    <a:lnTo>
                      <a:pt x="54" y="38"/>
                    </a:lnTo>
                    <a:lnTo>
                      <a:pt x="56" y="38"/>
                    </a:lnTo>
                    <a:lnTo>
                      <a:pt x="56" y="40"/>
                    </a:lnTo>
                    <a:lnTo>
                      <a:pt x="58" y="40"/>
                    </a:lnTo>
                    <a:lnTo>
                      <a:pt x="58" y="42"/>
                    </a:lnTo>
                    <a:lnTo>
                      <a:pt x="58" y="44"/>
                    </a:lnTo>
                    <a:lnTo>
                      <a:pt x="56" y="44"/>
                    </a:lnTo>
                    <a:lnTo>
                      <a:pt x="54" y="44"/>
                    </a:lnTo>
                    <a:lnTo>
                      <a:pt x="52" y="44"/>
                    </a:lnTo>
                    <a:lnTo>
                      <a:pt x="50" y="44"/>
                    </a:lnTo>
                    <a:lnTo>
                      <a:pt x="50" y="46"/>
                    </a:lnTo>
                    <a:lnTo>
                      <a:pt x="52" y="46"/>
                    </a:lnTo>
                    <a:lnTo>
                      <a:pt x="50" y="46"/>
                    </a:lnTo>
                    <a:lnTo>
                      <a:pt x="50" y="48"/>
                    </a:lnTo>
                    <a:lnTo>
                      <a:pt x="52" y="48"/>
                    </a:lnTo>
                    <a:lnTo>
                      <a:pt x="50" y="48"/>
                    </a:lnTo>
                    <a:lnTo>
                      <a:pt x="52" y="48"/>
                    </a:lnTo>
                    <a:lnTo>
                      <a:pt x="52" y="50"/>
                    </a:lnTo>
                    <a:lnTo>
                      <a:pt x="54" y="50"/>
                    </a:lnTo>
                    <a:lnTo>
                      <a:pt x="54" y="52"/>
                    </a:lnTo>
                    <a:lnTo>
                      <a:pt x="56" y="52"/>
                    </a:lnTo>
                    <a:lnTo>
                      <a:pt x="56" y="54"/>
                    </a:lnTo>
                    <a:lnTo>
                      <a:pt x="58" y="54"/>
                    </a:lnTo>
                    <a:lnTo>
                      <a:pt x="58" y="56"/>
                    </a:lnTo>
                    <a:lnTo>
                      <a:pt x="60" y="56"/>
                    </a:lnTo>
                    <a:lnTo>
                      <a:pt x="60" y="58"/>
                    </a:lnTo>
                    <a:lnTo>
                      <a:pt x="60" y="60"/>
                    </a:lnTo>
                    <a:lnTo>
                      <a:pt x="62" y="60"/>
                    </a:lnTo>
                    <a:lnTo>
                      <a:pt x="62" y="62"/>
                    </a:lnTo>
                    <a:lnTo>
                      <a:pt x="64" y="62"/>
                    </a:lnTo>
                    <a:lnTo>
                      <a:pt x="64" y="63"/>
                    </a:lnTo>
                    <a:lnTo>
                      <a:pt x="65" y="63"/>
                    </a:lnTo>
                    <a:lnTo>
                      <a:pt x="67" y="63"/>
                    </a:lnTo>
                    <a:lnTo>
                      <a:pt x="69" y="63"/>
                    </a:lnTo>
                    <a:lnTo>
                      <a:pt x="69" y="65"/>
                    </a:lnTo>
                    <a:lnTo>
                      <a:pt x="69" y="67"/>
                    </a:lnTo>
                    <a:lnTo>
                      <a:pt x="71" y="67"/>
                    </a:lnTo>
                    <a:lnTo>
                      <a:pt x="71" y="69"/>
                    </a:lnTo>
                    <a:lnTo>
                      <a:pt x="73" y="69"/>
                    </a:lnTo>
                    <a:lnTo>
                      <a:pt x="75" y="69"/>
                    </a:lnTo>
                    <a:lnTo>
                      <a:pt x="73" y="69"/>
                    </a:lnTo>
                    <a:lnTo>
                      <a:pt x="73" y="71"/>
                    </a:lnTo>
                    <a:lnTo>
                      <a:pt x="75" y="71"/>
                    </a:lnTo>
                    <a:lnTo>
                      <a:pt x="75" y="73"/>
                    </a:lnTo>
                    <a:lnTo>
                      <a:pt x="77" y="73"/>
                    </a:lnTo>
                    <a:lnTo>
                      <a:pt x="79" y="73"/>
                    </a:lnTo>
                    <a:lnTo>
                      <a:pt x="81" y="73"/>
                    </a:lnTo>
                    <a:lnTo>
                      <a:pt x="79" y="73"/>
                    </a:lnTo>
                    <a:lnTo>
                      <a:pt x="81" y="73"/>
                    </a:lnTo>
                    <a:lnTo>
                      <a:pt x="83" y="73"/>
                    </a:lnTo>
                    <a:lnTo>
                      <a:pt x="81" y="73"/>
                    </a:lnTo>
                    <a:lnTo>
                      <a:pt x="81" y="75"/>
                    </a:lnTo>
                    <a:lnTo>
                      <a:pt x="79" y="75"/>
                    </a:lnTo>
                    <a:lnTo>
                      <a:pt x="77" y="75"/>
                    </a:lnTo>
                    <a:lnTo>
                      <a:pt x="79" y="75"/>
                    </a:lnTo>
                    <a:lnTo>
                      <a:pt x="81" y="75"/>
                    </a:lnTo>
                    <a:lnTo>
                      <a:pt x="81" y="77"/>
                    </a:lnTo>
                    <a:lnTo>
                      <a:pt x="79" y="77"/>
                    </a:lnTo>
                    <a:lnTo>
                      <a:pt x="77" y="77"/>
                    </a:lnTo>
                    <a:lnTo>
                      <a:pt x="75" y="77"/>
                    </a:lnTo>
                    <a:lnTo>
                      <a:pt x="73" y="77"/>
                    </a:lnTo>
                    <a:lnTo>
                      <a:pt x="75" y="77"/>
                    </a:lnTo>
                    <a:lnTo>
                      <a:pt x="75" y="75"/>
                    </a:lnTo>
                    <a:lnTo>
                      <a:pt x="75" y="77"/>
                    </a:lnTo>
                    <a:lnTo>
                      <a:pt x="73" y="77"/>
                    </a:lnTo>
                    <a:lnTo>
                      <a:pt x="73" y="75"/>
                    </a:lnTo>
                    <a:lnTo>
                      <a:pt x="75" y="75"/>
                    </a:lnTo>
                    <a:lnTo>
                      <a:pt x="75" y="77"/>
                    </a:lnTo>
                    <a:lnTo>
                      <a:pt x="75" y="75"/>
                    </a:lnTo>
                    <a:lnTo>
                      <a:pt x="73" y="75"/>
                    </a:lnTo>
                    <a:lnTo>
                      <a:pt x="71" y="75"/>
                    </a:lnTo>
                    <a:lnTo>
                      <a:pt x="69" y="73"/>
                    </a:lnTo>
                    <a:lnTo>
                      <a:pt x="69" y="75"/>
                    </a:lnTo>
                    <a:lnTo>
                      <a:pt x="67" y="73"/>
                    </a:lnTo>
                    <a:lnTo>
                      <a:pt x="65" y="73"/>
                    </a:lnTo>
                    <a:lnTo>
                      <a:pt x="64" y="73"/>
                    </a:lnTo>
                    <a:lnTo>
                      <a:pt x="62" y="73"/>
                    </a:lnTo>
                    <a:lnTo>
                      <a:pt x="60" y="73"/>
                    </a:lnTo>
                    <a:lnTo>
                      <a:pt x="58" y="73"/>
                    </a:lnTo>
                    <a:lnTo>
                      <a:pt x="58" y="71"/>
                    </a:lnTo>
                    <a:lnTo>
                      <a:pt x="58" y="73"/>
                    </a:lnTo>
                    <a:lnTo>
                      <a:pt x="56" y="73"/>
                    </a:lnTo>
                    <a:lnTo>
                      <a:pt x="56" y="71"/>
                    </a:lnTo>
                    <a:lnTo>
                      <a:pt x="54" y="71"/>
                    </a:lnTo>
                    <a:lnTo>
                      <a:pt x="54" y="69"/>
                    </a:lnTo>
                    <a:lnTo>
                      <a:pt x="54" y="67"/>
                    </a:lnTo>
                    <a:lnTo>
                      <a:pt x="52" y="67"/>
                    </a:lnTo>
                    <a:lnTo>
                      <a:pt x="50" y="67"/>
                    </a:lnTo>
                    <a:lnTo>
                      <a:pt x="50" y="65"/>
                    </a:lnTo>
                    <a:lnTo>
                      <a:pt x="50" y="63"/>
                    </a:lnTo>
                    <a:lnTo>
                      <a:pt x="48" y="63"/>
                    </a:lnTo>
                    <a:lnTo>
                      <a:pt x="46" y="63"/>
                    </a:lnTo>
                    <a:lnTo>
                      <a:pt x="46" y="62"/>
                    </a:lnTo>
                    <a:lnTo>
                      <a:pt x="48" y="62"/>
                    </a:lnTo>
                    <a:lnTo>
                      <a:pt x="46" y="62"/>
                    </a:lnTo>
                    <a:lnTo>
                      <a:pt x="46" y="60"/>
                    </a:lnTo>
                    <a:lnTo>
                      <a:pt x="44" y="60"/>
                    </a:lnTo>
                    <a:lnTo>
                      <a:pt x="44" y="58"/>
                    </a:lnTo>
                    <a:lnTo>
                      <a:pt x="42" y="58"/>
                    </a:lnTo>
                    <a:lnTo>
                      <a:pt x="42" y="56"/>
                    </a:lnTo>
                    <a:lnTo>
                      <a:pt x="40" y="56"/>
                    </a:lnTo>
                    <a:lnTo>
                      <a:pt x="40" y="54"/>
                    </a:lnTo>
                    <a:lnTo>
                      <a:pt x="38" y="54"/>
                    </a:lnTo>
                    <a:lnTo>
                      <a:pt x="36" y="54"/>
                    </a:lnTo>
                    <a:lnTo>
                      <a:pt x="35" y="54"/>
                    </a:lnTo>
                    <a:lnTo>
                      <a:pt x="33" y="54"/>
                    </a:lnTo>
                    <a:lnTo>
                      <a:pt x="33" y="52"/>
                    </a:lnTo>
                    <a:lnTo>
                      <a:pt x="31" y="52"/>
                    </a:lnTo>
                    <a:lnTo>
                      <a:pt x="31" y="50"/>
                    </a:lnTo>
                    <a:lnTo>
                      <a:pt x="31" y="52"/>
                    </a:lnTo>
                    <a:lnTo>
                      <a:pt x="29" y="52"/>
                    </a:lnTo>
                    <a:lnTo>
                      <a:pt x="29" y="54"/>
                    </a:lnTo>
                    <a:lnTo>
                      <a:pt x="31" y="54"/>
                    </a:lnTo>
                    <a:lnTo>
                      <a:pt x="29" y="54"/>
                    </a:lnTo>
                    <a:lnTo>
                      <a:pt x="29" y="52"/>
                    </a:lnTo>
                    <a:lnTo>
                      <a:pt x="29" y="54"/>
                    </a:lnTo>
                    <a:lnTo>
                      <a:pt x="29" y="52"/>
                    </a:lnTo>
                    <a:lnTo>
                      <a:pt x="27" y="52"/>
                    </a:lnTo>
                    <a:lnTo>
                      <a:pt x="29" y="52"/>
                    </a:lnTo>
                    <a:lnTo>
                      <a:pt x="27" y="52"/>
                    </a:lnTo>
                    <a:lnTo>
                      <a:pt x="29" y="54"/>
                    </a:lnTo>
                    <a:lnTo>
                      <a:pt x="27" y="54"/>
                    </a:lnTo>
                    <a:lnTo>
                      <a:pt x="25" y="52"/>
                    </a:lnTo>
                    <a:lnTo>
                      <a:pt x="23" y="52"/>
                    </a:lnTo>
                    <a:lnTo>
                      <a:pt x="23" y="50"/>
                    </a:lnTo>
                    <a:lnTo>
                      <a:pt x="23" y="52"/>
                    </a:lnTo>
                    <a:lnTo>
                      <a:pt x="25" y="52"/>
                    </a:lnTo>
                    <a:lnTo>
                      <a:pt x="25" y="54"/>
                    </a:lnTo>
                    <a:lnTo>
                      <a:pt x="25" y="56"/>
                    </a:lnTo>
                    <a:lnTo>
                      <a:pt x="25" y="54"/>
                    </a:lnTo>
                    <a:lnTo>
                      <a:pt x="25" y="56"/>
                    </a:lnTo>
                    <a:lnTo>
                      <a:pt x="23" y="56"/>
                    </a:lnTo>
                    <a:lnTo>
                      <a:pt x="21" y="56"/>
                    </a:lnTo>
                    <a:lnTo>
                      <a:pt x="21" y="54"/>
                    </a:lnTo>
                    <a:lnTo>
                      <a:pt x="21" y="56"/>
                    </a:lnTo>
                    <a:lnTo>
                      <a:pt x="23" y="56"/>
                    </a:lnTo>
                    <a:lnTo>
                      <a:pt x="23" y="58"/>
                    </a:lnTo>
                    <a:lnTo>
                      <a:pt x="21" y="58"/>
                    </a:lnTo>
                    <a:lnTo>
                      <a:pt x="19" y="58"/>
                    </a:lnTo>
                    <a:lnTo>
                      <a:pt x="17" y="58"/>
                    </a:lnTo>
                    <a:lnTo>
                      <a:pt x="15" y="58"/>
                    </a:lnTo>
                    <a:lnTo>
                      <a:pt x="13" y="58"/>
                    </a:lnTo>
                    <a:lnTo>
                      <a:pt x="11" y="56"/>
                    </a:lnTo>
                    <a:lnTo>
                      <a:pt x="11" y="58"/>
                    </a:lnTo>
                    <a:lnTo>
                      <a:pt x="9" y="58"/>
                    </a:lnTo>
                    <a:lnTo>
                      <a:pt x="11" y="58"/>
                    </a:lnTo>
                    <a:lnTo>
                      <a:pt x="11" y="56"/>
                    </a:lnTo>
                    <a:lnTo>
                      <a:pt x="11" y="58"/>
                    </a:lnTo>
                    <a:lnTo>
                      <a:pt x="11" y="56"/>
                    </a:lnTo>
                    <a:lnTo>
                      <a:pt x="11" y="58"/>
                    </a:lnTo>
                    <a:lnTo>
                      <a:pt x="13" y="58"/>
                    </a:lnTo>
                    <a:lnTo>
                      <a:pt x="15" y="58"/>
                    </a:lnTo>
                    <a:lnTo>
                      <a:pt x="17" y="58"/>
                    </a:lnTo>
                    <a:lnTo>
                      <a:pt x="17" y="60"/>
                    </a:lnTo>
                    <a:lnTo>
                      <a:pt x="19" y="60"/>
                    </a:lnTo>
                    <a:lnTo>
                      <a:pt x="21" y="62"/>
                    </a:lnTo>
                    <a:lnTo>
                      <a:pt x="21" y="63"/>
                    </a:lnTo>
                    <a:lnTo>
                      <a:pt x="19" y="63"/>
                    </a:lnTo>
                    <a:lnTo>
                      <a:pt x="17" y="63"/>
                    </a:lnTo>
                    <a:lnTo>
                      <a:pt x="17" y="65"/>
                    </a:lnTo>
                    <a:lnTo>
                      <a:pt x="15" y="65"/>
                    </a:lnTo>
                    <a:lnTo>
                      <a:pt x="13" y="65"/>
                    </a:lnTo>
                    <a:lnTo>
                      <a:pt x="11" y="65"/>
                    </a:lnTo>
                    <a:lnTo>
                      <a:pt x="9" y="65"/>
                    </a:lnTo>
                    <a:lnTo>
                      <a:pt x="7" y="65"/>
                    </a:lnTo>
                    <a:lnTo>
                      <a:pt x="6" y="65"/>
                    </a:lnTo>
                    <a:lnTo>
                      <a:pt x="4" y="65"/>
                    </a:lnTo>
                    <a:lnTo>
                      <a:pt x="2" y="65"/>
                    </a:lnTo>
                    <a:lnTo>
                      <a:pt x="2" y="63"/>
                    </a:lnTo>
                    <a:lnTo>
                      <a:pt x="0" y="63"/>
                    </a:lnTo>
                    <a:lnTo>
                      <a:pt x="0" y="62"/>
                    </a:lnTo>
                    <a:lnTo>
                      <a:pt x="0" y="60"/>
                    </a:lnTo>
                    <a:lnTo>
                      <a:pt x="0" y="56"/>
                    </a:lnTo>
                    <a:lnTo>
                      <a:pt x="0" y="54"/>
                    </a:lnTo>
                    <a:lnTo>
                      <a:pt x="0" y="52"/>
                    </a:lnTo>
                    <a:lnTo>
                      <a:pt x="0" y="50"/>
                    </a:lnTo>
                    <a:lnTo>
                      <a:pt x="0" y="48"/>
                    </a:lnTo>
                    <a:lnTo>
                      <a:pt x="0" y="46"/>
                    </a:lnTo>
                    <a:lnTo>
                      <a:pt x="0" y="44"/>
                    </a:lnTo>
                    <a:lnTo>
                      <a:pt x="0" y="42"/>
                    </a:lnTo>
                    <a:lnTo>
                      <a:pt x="0" y="40"/>
                    </a:lnTo>
                    <a:lnTo>
                      <a:pt x="0" y="38"/>
                    </a:lnTo>
                    <a:lnTo>
                      <a:pt x="0" y="36"/>
                    </a:lnTo>
                    <a:lnTo>
                      <a:pt x="0" y="34"/>
                    </a:lnTo>
                    <a:lnTo>
                      <a:pt x="0" y="33"/>
                    </a:lnTo>
                    <a:lnTo>
                      <a:pt x="0" y="31"/>
                    </a:lnTo>
                    <a:lnTo>
                      <a:pt x="0" y="29"/>
                    </a:lnTo>
                    <a:lnTo>
                      <a:pt x="0" y="27"/>
                    </a:lnTo>
                    <a:lnTo>
                      <a:pt x="0" y="23"/>
                    </a:lnTo>
                    <a:lnTo>
                      <a:pt x="0" y="21"/>
                    </a:lnTo>
                    <a:lnTo>
                      <a:pt x="0" y="19"/>
                    </a:lnTo>
                    <a:lnTo>
                      <a:pt x="0" y="15"/>
                    </a:lnTo>
                    <a:lnTo>
                      <a:pt x="0" y="13"/>
                    </a:lnTo>
                    <a:lnTo>
                      <a:pt x="0" y="11"/>
                    </a:lnTo>
                    <a:lnTo>
                      <a:pt x="0" y="9"/>
                    </a:lnTo>
                    <a:lnTo>
                      <a:pt x="2" y="9"/>
                    </a:lnTo>
                    <a:lnTo>
                      <a:pt x="2" y="11"/>
                    </a:lnTo>
                    <a:lnTo>
                      <a:pt x="2" y="9"/>
                    </a:lnTo>
                    <a:lnTo>
                      <a:pt x="2" y="11"/>
                    </a:lnTo>
                    <a:close/>
                    <a:moveTo>
                      <a:pt x="83" y="11"/>
                    </a:moveTo>
                    <a:lnTo>
                      <a:pt x="85" y="11"/>
                    </a:lnTo>
                    <a:lnTo>
                      <a:pt x="85" y="13"/>
                    </a:lnTo>
                    <a:lnTo>
                      <a:pt x="87" y="13"/>
                    </a:lnTo>
                    <a:lnTo>
                      <a:pt x="89" y="13"/>
                    </a:lnTo>
                    <a:lnTo>
                      <a:pt x="89" y="15"/>
                    </a:lnTo>
                    <a:lnTo>
                      <a:pt x="91" y="15"/>
                    </a:lnTo>
                    <a:lnTo>
                      <a:pt x="93" y="15"/>
                    </a:lnTo>
                    <a:lnTo>
                      <a:pt x="93" y="17"/>
                    </a:lnTo>
                    <a:lnTo>
                      <a:pt x="94" y="17"/>
                    </a:lnTo>
                    <a:lnTo>
                      <a:pt x="94" y="19"/>
                    </a:lnTo>
                    <a:lnTo>
                      <a:pt x="96" y="19"/>
                    </a:lnTo>
                    <a:lnTo>
                      <a:pt x="96" y="21"/>
                    </a:lnTo>
                    <a:lnTo>
                      <a:pt x="98" y="21"/>
                    </a:lnTo>
                    <a:lnTo>
                      <a:pt x="100" y="21"/>
                    </a:lnTo>
                    <a:lnTo>
                      <a:pt x="100" y="23"/>
                    </a:lnTo>
                    <a:lnTo>
                      <a:pt x="100" y="25"/>
                    </a:lnTo>
                    <a:lnTo>
                      <a:pt x="100" y="27"/>
                    </a:lnTo>
                    <a:lnTo>
                      <a:pt x="100" y="29"/>
                    </a:lnTo>
                    <a:lnTo>
                      <a:pt x="98" y="29"/>
                    </a:lnTo>
                    <a:lnTo>
                      <a:pt x="98" y="27"/>
                    </a:lnTo>
                    <a:lnTo>
                      <a:pt x="96" y="27"/>
                    </a:lnTo>
                    <a:lnTo>
                      <a:pt x="96" y="25"/>
                    </a:lnTo>
                    <a:lnTo>
                      <a:pt x="98" y="25"/>
                    </a:lnTo>
                    <a:lnTo>
                      <a:pt x="98" y="23"/>
                    </a:lnTo>
                    <a:lnTo>
                      <a:pt x="96" y="23"/>
                    </a:lnTo>
                    <a:lnTo>
                      <a:pt x="98" y="23"/>
                    </a:lnTo>
                    <a:lnTo>
                      <a:pt x="96" y="23"/>
                    </a:lnTo>
                    <a:lnTo>
                      <a:pt x="96" y="21"/>
                    </a:lnTo>
                    <a:lnTo>
                      <a:pt x="94" y="21"/>
                    </a:lnTo>
                    <a:lnTo>
                      <a:pt x="94" y="19"/>
                    </a:lnTo>
                    <a:lnTo>
                      <a:pt x="94" y="17"/>
                    </a:lnTo>
                    <a:lnTo>
                      <a:pt x="93" y="17"/>
                    </a:lnTo>
                    <a:lnTo>
                      <a:pt x="91" y="17"/>
                    </a:lnTo>
                    <a:lnTo>
                      <a:pt x="89" y="15"/>
                    </a:lnTo>
                    <a:lnTo>
                      <a:pt x="87" y="15"/>
                    </a:lnTo>
                    <a:lnTo>
                      <a:pt x="87" y="13"/>
                    </a:lnTo>
                    <a:lnTo>
                      <a:pt x="85" y="13"/>
                    </a:lnTo>
                    <a:lnTo>
                      <a:pt x="85" y="11"/>
                    </a:lnTo>
                    <a:lnTo>
                      <a:pt x="83" y="11"/>
                    </a:lnTo>
                    <a:lnTo>
                      <a:pt x="81" y="11"/>
                    </a:lnTo>
                    <a:lnTo>
                      <a:pt x="83" y="11"/>
                    </a:lnTo>
                    <a:lnTo>
                      <a:pt x="81" y="11"/>
                    </a:lnTo>
                    <a:lnTo>
                      <a:pt x="81" y="9"/>
                    </a:lnTo>
                    <a:lnTo>
                      <a:pt x="83" y="9"/>
                    </a:lnTo>
                    <a:lnTo>
                      <a:pt x="83" y="11"/>
                    </a:lnTo>
                    <a:close/>
                    <a:moveTo>
                      <a:pt x="77" y="9"/>
                    </a:moveTo>
                    <a:lnTo>
                      <a:pt x="79" y="9"/>
                    </a:lnTo>
                    <a:lnTo>
                      <a:pt x="79" y="11"/>
                    </a:lnTo>
                    <a:lnTo>
                      <a:pt x="77" y="11"/>
                    </a:lnTo>
                    <a:lnTo>
                      <a:pt x="75" y="11"/>
                    </a:lnTo>
                    <a:lnTo>
                      <a:pt x="75" y="9"/>
                    </a:lnTo>
                    <a:lnTo>
                      <a:pt x="77" y="9"/>
                    </a:lnTo>
                    <a:close/>
                    <a:moveTo>
                      <a:pt x="58" y="7"/>
                    </a:moveTo>
                    <a:lnTo>
                      <a:pt x="56" y="7"/>
                    </a:lnTo>
                    <a:lnTo>
                      <a:pt x="58" y="7"/>
                    </a:lnTo>
                    <a:close/>
                    <a:moveTo>
                      <a:pt x="50" y="5"/>
                    </a:moveTo>
                    <a:lnTo>
                      <a:pt x="52" y="5"/>
                    </a:lnTo>
                    <a:lnTo>
                      <a:pt x="54" y="5"/>
                    </a:lnTo>
                    <a:lnTo>
                      <a:pt x="52" y="5"/>
                    </a:lnTo>
                    <a:lnTo>
                      <a:pt x="52" y="7"/>
                    </a:lnTo>
                    <a:lnTo>
                      <a:pt x="50" y="7"/>
                    </a:lnTo>
                    <a:lnTo>
                      <a:pt x="48" y="7"/>
                    </a:lnTo>
                    <a:lnTo>
                      <a:pt x="48" y="5"/>
                    </a:lnTo>
                    <a:lnTo>
                      <a:pt x="48" y="7"/>
                    </a:lnTo>
                    <a:lnTo>
                      <a:pt x="46" y="7"/>
                    </a:lnTo>
                    <a:lnTo>
                      <a:pt x="46" y="5"/>
                    </a:lnTo>
                    <a:lnTo>
                      <a:pt x="48" y="5"/>
                    </a:lnTo>
                    <a:lnTo>
                      <a:pt x="46" y="5"/>
                    </a:lnTo>
                    <a:lnTo>
                      <a:pt x="48" y="5"/>
                    </a:lnTo>
                    <a:lnTo>
                      <a:pt x="50" y="5"/>
                    </a:lnTo>
                    <a:close/>
                    <a:moveTo>
                      <a:pt x="15" y="3"/>
                    </a:moveTo>
                    <a:lnTo>
                      <a:pt x="17" y="3"/>
                    </a:lnTo>
                    <a:lnTo>
                      <a:pt x="15" y="3"/>
                    </a:lnTo>
                    <a:close/>
                    <a:moveTo>
                      <a:pt x="75" y="2"/>
                    </a:moveTo>
                    <a:lnTo>
                      <a:pt x="75" y="3"/>
                    </a:lnTo>
                    <a:lnTo>
                      <a:pt x="75" y="2"/>
                    </a:lnTo>
                    <a:close/>
                    <a:moveTo>
                      <a:pt x="71" y="0"/>
                    </a:moveTo>
                    <a:lnTo>
                      <a:pt x="73" y="0"/>
                    </a:lnTo>
                    <a:lnTo>
                      <a:pt x="73" y="2"/>
                    </a:lnTo>
                    <a:lnTo>
                      <a:pt x="71" y="2"/>
                    </a:lnTo>
                    <a:lnTo>
                      <a:pt x="71"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5" name="Freeform 1649"/>
              <p:cNvSpPr>
                <a:spLocks noEditPoints="1"/>
              </p:cNvSpPr>
              <p:nvPr/>
            </p:nvSpPr>
            <p:spPr bwMode="gray">
              <a:xfrm>
                <a:off x="4474417" y="2341093"/>
                <a:ext cx="45421" cy="50253"/>
              </a:xfrm>
              <a:custGeom>
                <a:avLst/>
                <a:gdLst>
                  <a:gd name="T0" fmla="*/ 26 w 47"/>
                  <a:gd name="T1" fmla="*/ 2 h 52"/>
                  <a:gd name="T2" fmla="*/ 29 w 47"/>
                  <a:gd name="T3" fmla="*/ 2 h 52"/>
                  <a:gd name="T4" fmla="*/ 37 w 47"/>
                  <a:gd name="T5" fmla="*/ 2 h 52"/>
                  <a:gd name="T6" fmla="*/ 37 w 47"/>
                  <a:gd name="T7" fmla="*/ 9 h 52"/>
                  <a:gd name="T8" fmla="*/ 41 w 47"/>
                  <a:gd name="T9" fmla="*/ 9 h 52"/>
                  <a:gd name="T10" fmla="*/ 45 w 47"/>
                  <a:gd name="T11" fmla="*/ 9 h 52"/>
                  <a:gd name="T12" fmla="*/ 47 w 47"/>
                  <a:gd name="T13" fmla="*/ 15 h 52"/>
                  <a:gd name="T14" fmla="*/ 45 w 47"/>
                  <a:gd name="T15" fmla="*/ 17 h 52"/>
                  <a:gd name="T16" fmla="*/ 43 w 47"/>
                  <a:gd name="T17" fmla="*/ 23 h 52"/>
                  <a:gd name="T18" fmla="*/ 47 w 47"/>
                  <a:gd name="T19" fmla="*/ 23 h 52"/>
                  <a:gd name="T20" fmla="*/ 47 w 47"/>
                  <a:gd name="T21" fmla="*/ 31 h 52"/>
                  <a:gd name="T22" fmla="*/ 45 w 47"/>
                  <a:gd name="T23" fmla="*/ 36 h 52"/>
                  <a:gd name="T24" fmla="*/ 43 w 47"/>
                  <a:gd name="T25" fmla="*/ 38 h 52"/>
                  <a:gd name="T26" fmla="*/ 39 w 47"/>
                  <a:gd name="T27" fmla="*/ 38 h 52"/>
                  <a:gd name="T28" fmla="*/ 35 w 47"/>
                  <a:gd name="T29" fmla="*/ 38 h 52"/>
                  <a:gd name="T30" fmla="*/ 33 w 47"/>
                  <a:gd name="T31" fmla="*/ 36 h 52"/>
                  <a:gd name="T32" fmla="*/ 31 w 47"/>
                  <a:gd name="T33" fmla="*/ 34 h 52"/>
                  <a:gd name="T34" fmla="*/ 27 w 47"/>
                  <a:gd name="T35" fmla="*/ 38 h 52"/>
                  <a:gd name="T36" fmla="*/ 24 w 47"/>
                  <a:gd name="T37" fmla="*/ 38 h 52"/>
                  <a:gd name="T38" fmla="*/ 24 w 47"/>
                  <a:gd name="T39" fmla="*/ 42 h 52"/>
                  <a:gd name="T40" fmla="*/ 24 w 47"/>
                  <a:gd name="T41" fmla="*/ 46 h 52"/>
                  <a:gd name="T42" fmla="*/ 26 w 47"/>
                  <a:gd name="T43" fmla="*/ 48 h 52"/>
                  <a:gd name="T44" fmla="*/ 22 w 47"/>
                  <a:gd name="T45" fmla="*/ 48 h 52"/>
                  <a:gd name="T46" fmla="*/ 18 w 47"/>
                  <a:gd name="T47" fmla="*/ 52 h 52"/>
                  <a:gd name="T48" fmla="*/ 14 w 47"/>
                  <a:gd name="T49" fmla="*/ 46 h 52"/>
                  <a:gd name="T50" fmla="*/ 8 w 47"/>
                  <a:gd name="T51" fmla="*/ 40 h 52"/>
                  <a:gd name="T52" fmla="*/ 10 w 47"/>
                  <a:gd name="T53" fmla="*/ 42 h 52"/>
                  <a:gd name="T54" fmla="*/ 8 w 47"/>
                  <a:gd name="T55" fmla="*/ 40 h 52"/>
                  <a:gd name="T56" fmla="*/ 6 w 47"/>
                  <a:gd name="T57" fmla="*/ 36 h 52"/>
                  <a:gd name="T58" fmla="*/ 4 w 47"/>
                  <a:gd name="T59" fmla="*/ 34 h 52"/>
                  <a:gd name="T60" fmla="*/ 6 w 47"/>
                  <a:gd name="T61" fmla="*/ 36 h 52"/>
                  <a:gd name="T62" fmla="*/ 2 w 47"/>
                  <a:gd name="T63" fmla="*/ 31 h 52"/>
                  <a:gd name="T64" fmla="*/ 6 w 47"/>
                  <a:gd name="T65" fmla="*/ 33 h 52"/>
                  <a:gd name="T66" fmla="*/ 4 w 47"/>
                  <a:gd name="T67" fmla="*/ 31 h 52"/>
                  <a:gd name="T68" fmla="*/ 2 w 47"/>
                  <a:gd name="T69" fmla="*/ 29 h 52"/>
                  <a:gd name="T70" fmla="*/ 0 w 47"/>
                  <a:gd name="T71" fmla="*/ 29 h 52"/>
                  <a:gd name="T72" fmla="*/ 0 w 47"/>
                  <a:gd name="T73" fmla="*/ 25 h 52"/>
                  <a:gd name="T74" fmla="*/ 2 w 47"/>
                  <a:gd name="T75" fmla="*/ 27 h 52"/>
                  <a:gd name="T76" fmla="*/ 4 w 47"/>
                  <a:gd name="T77" fmla="*/ 21 h 52"/>
                  <a:gd name="T78" fmla="*/ 4 w 47"/>
                  <a:gd name="T79" fmla="*/ 17 h 52"/>
                  <a:gd name="T80" fmla="*/ 6 w 47"/>
                  <a:gd name="T81" fmla="*/ 19 h 52"/>
                  <a:gd name="T82" fmla="*/ 10 w 47"/>
                  <a:gd name="T83" fmla="*/ 19 h 52"/>
                  <a:gd name="T84" fmla="*/ 6 w 47"/>
                  <a:gd name="T85" fmla="*/ 15 h 52"/>
                  <a:gd name="T86" fmla="*/ 6 w 47"/>
                  <a:gd name="T87" fmla="*/ 15 h 52"/>
                  <a:gd name="T88" fmla="*/ 6 w 47"/>
                  <a:gd name="T89" fmla="*/ 11 h 52"/>
                  <a:gd name="T90" fmla="*/ 14 w 47"/>
                  <a:gd name="T91" fmla="*/ 11 h 52"/>
                  <a:gd name="T92" fmla="*/ 22 w 47"/>
                  <a:gd name="T93" fmla="*/ 11 h 52"/>
                  <a:gd name="T94" fmla="*/ 22 w 47"/>
                  <a:gd name="T95" fmla="*/ 4 h 52"/>
                  <a:gd name="T96" fmla="*/ 24 w 47"/>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52">
                    <a:moveTo>
                      <a:pt x="2" y="27"/>
                    </a:moveTo>
                    <a:lnTo>
                      <a:pt x="2" y="25"/>
                    </a:lnTo>
                    <a:lnTo>
                      <a:pt x="2" y="27"/>
                    </a:lnTo>
                    <a:close/>
                    <a:moveTo>
                      <a:pt x="26" y="2"/>
                    </a:moveTo>
                    <a:lnTo>
                      <a:pt x="27" y="2"/>
                    </a:lnTo>
                    <a:lnTo>
                      <a:pt x="29" y="2"/>
                    </a:lnTo>
                    <a:lnTo>
                      <a:pt x="29" y="0"/>
                    </a:lnTo>
                    <a:lnTo>
                      <a:pt x="29" y="2"/>
                    </a:lnTo>
                    <a:lnTo>
                      <a:pt x="31" y="2"/>
                    </a:lnTo>
                    <a:lnTo>
                      <a:pt x="33" y="2"/>
                    </a:lnTo>
                    <a:lnTo>
                      <a:pt x="35" y="2"/>
                    </a:lnTo>
                    <a:lnTo>
                      <a:pt x="37" y="2"/>
                    </a:lnTo>
                    <a:lnTo>
                      <a:pt x="37" y="4"/>
                    </a:lnTo>
                    <a:lnTo>
                      <a:pt x="37" y="5"/>
                    </a:lnTo>
                    <a:lnTo>
                      <a:pt x="37" y="7"/>
                    </a:lnTo>
                    <a:lnTo>
                      <a:pt x="37" y="9"/>
                    </a:lnTo>
                    <a:lnTo>
                      <a:pt x="39" y="9"/>
                    </a:lnTo>
                    <a:lnTo>
                      <a:pt x="41" y="9"/>
                    </a:lnTo>
                    <a:lnTo>
                      <a:pt x="41" y="7"/>
                    </a:lnTo>
                    <a:lnTo>
                      <a:pt x="41" y="9"/>
                    </a:lnTo>
                    <a:lnTo>
                      <a:pt x="41" y="7"/>
                    </a:lnTo>
                    <a:lnTo>
                      <a:pt x="43" y="7"/>
                    </a:lnTo>
                    <a:lnTo>
                      <a:pt x="45" y="7"/>
                    </a:lnTo>
                    <a:lnTo>
                      <a:pt x="45" y="9"/>
                    </a:lnTo>
                    <a:lnTo>
                      <a:pt x="45" y="11"/>
                    </a:lnTo>
                    <a:lnTo>
                      <a:pt x="47" y="11"/>
                    </a:lnTo>
                    <a:lnTo>
                      <a:pt x="47" y="13"/>
                    </a:lnTo>
                    <a:lnTo>
                      <a:pt x="47" y="15"/>
                    </a:lnTo>
                    <a:lnTo>
                      <a:pt x="45" y="15"/>
                    </a:lnTo>
                    <a:lnTo>
                      <a:pt x="43" y="15"/>
                    </a:lnTo>
                    <a:lnTo>
                      <a:pt x="45" y="15"/>
                    </a:lnTo>
                    <a:lnTo>
                      <a:pt x="45" y="17"/>
                    </a:lnTo>
                    <a:lnTo>
                      <a:pt x="43" y="17"/>
                    </a:lnTo>
                    <a:lnTo>
                      <a:pt x="43" y="19"/>
                    </a:lnTo>
                    <a:lnTo>
                      <a:pt x="43" y="21"/>
                    </a:lnTo>
                    <a:lnTo>
                      <a:pt x="43" y="23"/>
                    </a:lnTo>
                    <a:lnTo>
                      <a:pt x="43" y="21"/>
                    </a:lnTo>
                    <a:lnTo>
                      <a:pt x="45" y="21"/>
                    </a:lnTo>
                    <a:lnTo>
                      <a:pt x="45" y="23"/>
                    </a:lnTo>
                    <a:lnTo>
                      <a:pt x="47" y="23"/>
                    </a:lnTo>
                    <a:lnTo>
                      <a:pt x="47" y="25"/>
                    </a:lnTo>
                    <a:lnTo>
                      <a:pt x="47" y="27"/>
                    </a:lnTo>
                    <a:lnTo>
                      <a:pt x="47" y="29"/>
                    </a:lnTo>
                    <a:lnTo>
                      <a:pt x="47" y="31"/>
                    </a:lnTo>
                    <a:lnTo>
                      <a:pt x="47" y="33"/>
                    </a:lnTo>
                    <a:lnTo>
                      <a:pt x="47" y="34"/>
                    </a:lnTo>
                    <a:lnTo>
                      <a:pt x="47" y="36"/>
                    </a:lnTo>
                    <a:lnTo>
                      <a:pt x="45" y="36"/>
                    </a:lnTo>
                    <a:lnTo>
                      <a:pt x="45" y="38"/>
                    </a:lnTo>
                    <a:lnTo>
                      <a:pt x="45" y="40"/>
                    </a:lnTo>
                    <a:lnTo>
                      <a:pt x="43" y="40"/>
                    </a:lnTo>
                    <a:lnTo>
                      <a:pt x="43" y="38"/>
                    </a:lnTo>
                    <a:lnTo>
                      <a:pt x="41" y="38"/>
                    </a:lnTo>
                    <a:lnTo>
                      <a:pt x="41" y="36"/>
                    </a:lnTo>
                    <a:lnTo>
                      <a:pt x="41" y="38"/>
                    </a:lnTo>
                    <a:lnTo>
                      <a:pt x="39" y="38"/>
                    </a:lnTo>
                    <a:lnTo>
                      <a:pt x="39" y="40"/>
                    </a:lnTo>
                    <a:lnTo>
                      <a:pt x="37" y="38"/>
                    </a:lnTo>
                    <a:lnTo>
                      <a:pt x="37" y="40"/>
                    </a:lnTo>
                    <a:lnTo>
                      <a:pt x="35" y="38"/>
                    </a:lnTo>
                    <a:lnTo>
                      <a:pt x="35" y="40"/>
                    </a:lnTo>
                    <a:lnTo>
                      <a:pt x="35" y="38"/>
                    </a:lnTo>
                    <a:lnTo>
                      <a:pt x="35" y="36"/>
                    </a:lnTo>
                    <a:lnTo>
                      <a:pt x="33" y="36"/>
                    </a:lnTo>
                    <a:lnTo>
                      <a:pt x="33" y="34"/>
                    </a:lnTo>
                    <a:lnTo>
                      <a:pt x="31" y="34"/>
                    </a:lnTo>
                    <a:lnTo>
                      <a:pt x="31" y="36"/>
                    </a:lnTo>
                    <a:lnTo>
                      <a:pt x="31" y="34"/>
                    </a:lnTo>
                    <a:lnTo>
                      <a:pt x="31" y="36"/>
                    </a:lnTo>
                    <a:lnTo>
                      <a:pt x="31" y="38"/>
                    </a:lnTo>
                    <a:lnTo>
                      <a:pt x="27" y="40"/>
                    </a:lnTo>
                    <a:lnTo>
                      <a:pt x="27" y="38"/>
                    </a:lnTo>
                    <a:lnTo>
                      <a:pt x="26" y="38"/>
                    </a:lnTo>
                    <a:lnTo>
                      <a:pt x="26" y="40"/>
                    </a:lnTo>
                    <a:lnTo>
                      <a:pt x="24" y="40"/>
                    </a:lnTo>
                    <a:lnTo>
                      <a:pt x="24" y="38"/>
                    </a:lnTo>
                    <a:lnTo>
                      <a:pt x="24" y="40"/>
                    </a:lnTo>
                    <a:lnTo>
                      <a:pt x="24" y="42"/>
                    </a:lnTo>
                    <a:lnTo>
                      <a:pt x="24" y="44"/>
                    </a:lnTo>
                    <a:lnTo>
                      <a:pt x="24" y="42"/>
                    </a:lnTo>
                    <a:lnTo>
                      <a:pt x="24" y="44"/>
                    </a:lnTo>
                    <a:lnTo>
                      <a:pt x="26" y="44"/>
                    </a:lnTo>
                    <a:lnTo>
                      <a:pt x="24" y="44"/>
                    </a:lnTo>
                    <a:lnTo>
                      <a:pt x="24" y="46"/>
                    </a:lnTo>
                    <a:lnTo>
                      <a:pt x="26" y="46"/>
                    </a:lnTo>
                    <a:lnTo>
                      <a:pt x="27" y="46"/>
                    </a:lnTo>
                    <a:lnTo>
                      <a:pt x="27" y="48"/>
                    </a:lnTo>
                    <a:lnTo>
                      <a:pt x="26" y="48"/>
                    </a:lnTo>
                    <a:lnTo>
                      <a:pt x="26" y="50"/>
                    </a:lnTo>
                    <a:lnTo>
                      <a:pt x="24" y="50"/>
                    </a:lnTo>
                    <a:lnTo>
                      <a:pt x="24" y="48"/>
                    </a:lnTo>
                    <a:lnTo>
                      <a:pt x="22" y="48"/>
                    </a:lnTo>
                    <a:lnTo>
                      <a:pt x="22" y="50"/>
                    </a:lnTo>
                    <a:lnTo>
                      <a:pt x="20" y="50"/>
                    </a:lnTo>
                    <a:lnTo>
                      <a:pt x="20" y="52"/>
                    </a:lnTo>
                    <a:lnTo>
                      <a:pt x="18" y="52"/>
                    </a:lnTo>
                    <a:lnTo>
                      <a:pt x="18" y="50"/>
                    </a:lnTo>
                    <a:lnTo>
                      <a:pt x="16" y="48"/>
                    </a:lnTo>
                    <a:lnTo>
                      <a:pt x="16" y="46"/>
                    </a:lnTo>
                    <a:lnTo>
                      <a:pt x="14" y="46"/>
                    </a:lnTo>
                    <a:lnTo>
                      <a:pt x="14" y="44"/>
                    </a:lnTo>
                    <a:lnTo>
                      <a:pt x="12" y="44"/>
                    </a:lnTo>
                    <a:lnTo>
                      <a:pt x="10" y="42"/>
                    </a:lnTo>
                    <a:lnTo>
                      <a:pt x="8" y="40"/>
                    </a:lnTo>
                    <a:lnTo>
                      <a:pt x="10" y="40"/>
                    </a:lnTo>
                    <a:lnTo>
                      <a:pt x="8" y="40"/>
                    </a:lnTo>
                    <a:lnTo>
                      <a:pt x="10" y="40"/>
                    </a:lnTo>
                    <a:lnTo>
                      <a:pt x="10" y="42"/>
                    </a:lnTo>
                    <a:lnTo>
                      <a:pt x="10" y="40"/>
                    </a:lnTo>
                    <a:lnTo>
                      <a:pt x="12" y="40"/>
                    </a:lnTo>
                    <a:lnTo>
                      <a:pt x="10" y="40"/>
                    </a:lnTo>
                    <a:lnTo>
                      <a:pt x="8" y="40"/>
                    </a:lnTo>
                    <a:lnTo>
                      <a:pt x="8" y="38"/>
                    </a:lnTo>
                    <a:lnTo>
                      <a:pt x="8" y="40"/>
                    </a:lnTo>
                    <a:lnTo>
                      <a:pt x="6" y="38"/>
                    </a:lnTo>
                    <a:lnTo>
                      <a:pt x="6" y="36"/>
                    </a:lnTo>
                    <a:lnTo>
                      <a:pt x="4" y="36"/>
                    </a:lnTo>
                    <a:lnTo>
                      <a:pt x="4" y="34"/>
                    </a:lnTo>
                    <a:lnTo>
                      <a:pt x="4" y="36"/>
                    </a:lnTo>
                    <a:lnTo>
                      <a:pt x="4" y="34"/>
                    </a:lnTo>
                    <a:lnTo>
                      <a:pt x="4" y="36"/>
                    </a:lnTo>
                    <a:lnTo>
                      <a:pt x="6" y="36"/>
                    </a:lnTo>
                    <a:lnTo>
                      <a:pt x="6" y="34"/>
                    </a:lnTo>
                    <a:lnTo>
                      <a:pt x="6" y="36"/>
                    </a:lnTo>
                    <a:lnTo>
                      <a:pt x="6" y="34"/>
                    </a:lnTo>
                    <a:lnTo>
                      <a:pt x="4" y="34"/>
                    </a:lnTo>
                    <a:lnTo>
                      <a:pt x="4" y="33"/>
                    </a:lnTo>
                    <a:lnTo>
                      <a:pt x="2" y="31"/>
                    </a:lnTo>
                    <a:lnTo>
                      <a:pt x="4" y="33"/>
                    </a:lnTo>
                    <a:lnTo>
                      <a:pt x="4" y="34"/>
                    </a:lnTo>
                    <a:lnTo>
                      <a:pt x="4" y="33"/>
                    </a:lnTo>
                    <a:lnTo>
                      <a:pt x="6" y="33"/>
                    </a:lnTo>
                    <a:lnTo>
                      <a:pt x="6" y="34"/>
                    </a:lnTo>
                    <a:lnTo>
                      <a:pt x="6" y="33"/>
                    </a:lnTo>
                    <a:lnTo>
                      <a:pt x="4" y="33"/>
                    </a:lnTo>
                    <a:lnTo>
                      <a:pt x="4" y="31"/>
                    </a:lnTo>
                    <a:lnTo>
                      <a:pt x="2" y="31"/>
                    </a:lnTo>
                    <a:lnTo>
                      <a:pt x="2" y="29"/>
                    </a:lnTo>
                    <a:lnTo>
                      <a:pt x="2" y="31"/>
                    </a:lnTo>
                    <a:lnTo>
                      <a:pt x="2" y="29"/>
                    </a:lnTo>
                    <a:lnTo>
                      <a:pt x="0" y="29"/>
                    </a:lnTo>
                    <a:lnTo>
                      <a:pt x="2" y="29"/>
                    </a:lnTo>
                    <a:lnTo>
                      <a:pt x="2" y="27"/>
                    </a:lnTo>
                    <a:lnTo>
                      <a:pt x="0" y="29"/>
                    </a:lnTo>
                    <a:lnTo>
                      <a:pt x="0" y="27"/>
                    </a:lnTo>
                    <a:lnTo>
                      <a:pt x="0" y="25"/>
                    </a:lnTo>
                    <a:lnTo>
                      <a:pt x="0" y="27"/>
                    </a:lnTo>
                    <a:lnTo>
                      <a:pt x="0" y="25"/>
                    </a:lnTo>
                    <a:lnTo>
                      <a:pt x="2" y="25"/>
                    </a:lnTo>
                    <a:lnTo>
                      <a:pt x="0" y="25"/>
                    </a:lnTo>
                    <a:lnTo>
                      <a:pt x="2" y="25"/>
                    </a:lnTo>
                    <a:lnTo>
                      <a:pt x="2" y="27"/>
                    </a:lnTo>
                    <a:lnTo>
                      <a:pt x="2" y="25"/>
                    </a:lnTo>
                    <a:lnTo>
                      <a:pt x="4" y="25"/>
                    </a:lnTo>
                    <a:lnTo>
                      <a:pt x="4" y="23"/>
                    </a:lnTo>
                    <a:lnTo>
                      <a:pt x="4" y="21"/>
                    </a:lnTo>
                    <a:lnTo>
                      <a:pt x="4" y="19"/>
                    </a:lnTo>
                    <a:lnTo>
                      <a:pt x="4" y="17"/>
                    </a:lnTo>
                    <a:lnTo>
                      <a:pt x="6" y="17"/>
                    </a:lnTo>
                    <a:lnTo>
                      <a:pt x="4" y="17"/>
                    </a:lnTo>
                    <a:lnTo>
                      <a:pt x="4" y="19"/>
                    </a:lnTo>
                    <a:lnTo>
                      <a:pt x="6" y="19"/>
                    </a:lnTo>
                    <a:lnTo>
                      <a:pt x="6" y="17"/>
                    </a:lnTo>
                    <a:lnTo>
                      <a:pt x="6" y="19"/>
                    </a:lnTo>
                    <a:lnTo>
                      <a:pt x="8" y="19"/>
                    </a:lnTo>
                    <a:lnTo>
                      <a:pt x="10" y="19"/>
                    </a:lnTo>
                    <a:lnTo>
                      <a:pt x="10" y="17"/>
                    </a:lnTo>
                    <a:lnTo>
                      <a:pt x="10" y="19"/>
                    </a:lnTo>
                    <a:lnTo>
                      <a:pt x="8" y="19"/>
                    </a:lnTo>
                    <a:lnTo>
                      <a:pt x="8" y="17"/>
                    </a:lnTo>
                    <a:lnTo>
                      <a:pt x="6" y="17"/>
                    </a:lnTo>
                    <a:lnTo>
                      <a:pt x="6" y="15"/>
                    </a:lnTo>
                    <a:lnTo>
                      <a:pt x="4" y="15"/>
                    </a:lnTo>
                    <a:lnTo>
                      <a:pt x="6" y="15"/>
                    </a:lnTo>
                    <a:lnTo>
                      <a:pt x="6" y="13"/>
                    </a:lnTo>
                    <a:lnTo>
                      <a:pt x="6" y="15"/>
                    </a:lnTo>
                    <a:lnTo>
                      <a:pt x="8" y="15"/>
                    </a:lnTo>
                    <a:lnTo>
                      <a:pt x="8" y="13"/>
                    </a:lnTo>
                    <a:lnTo>
                      <a:pt x="6" y="13"/>
                    </a:lnTo>
                    <a:lnTo>
                      <a:pt x="6" y="11"/>
                    </a:lnTo>
                    <a:lnTo>
                      <a:pt x="8" y="11"/>
                    </a:lnTo>
                    <a:lnTo>
                      <a:pt x="10" y="11"/>
                    </a:lnTo>
                    <a:lnTo>
                      <a:pt x="12" y="11"/>
                    </a:lnTo>
                    <a:lnTo>
                      <a:pt x="14" y="11"/>
                    </a:lnTo>
                    <a:lnTo>
                      <a:pt x="16" y="11"/>
                    </a:lnTo>
                    <a:lnTo>
                      <a:pt x="18" y="11"/>
                    </a:lnTo>
                    <a:lnTo>
                      <a:pt x="20" y="11"/>
                    </a:lnTo>
                    <a:lnTo>
                      <a:pt x="22" y="11"/>
                    </a:lnTo>
                    <a:lnTo>
                      <a:pt x="22" y="9"/>
                    </a:lnTo>
                    <a:lnTo>
                      <a:pt x="22" y="7"/>
                    </a:lnTo>
                    <a:lnTo>
                      <a:pt x="22" y="5"/>
                    </a:lnTo>
                    <a:lnTo>
                      <a:pt x="22" y="4"/>
                    </a:lnTo>
                    <a:lnTo>
                      <a:pt x="22" y="2"/>
                    </a:lnTo>
                    <a:lnTo>
                      <a:pt x="24" y="2"/>
                    </a:lnTo>
                    <a:lnTo>
                      <a:pt x="24" y="0"/>
                    </a:lnTo>
                    <a:lnTo>
                      <a:pt x="24" y="2"/>
                    </a:lnTo>
                    <a:lnTo>
                      <a:pt x="26"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6" name="Freeform 1650"/>
              <p:cNvSpPr>
                <a:spLocks noEditPoints="1"/>
              </p:cNvSpPr>
              <p:nvPr/>
            </p:nvSpPr>
            <p:spPr bwMode="gray">
              <a:xfrm>
                <a:off x="4448324" y="2329496"/>
                <a:ext cx="47354" cy="43488"/>
              </a:xfrm>
              <a:custGeom>
                <a:avLst/>
                <a:gdLst>
                  <a:gd name="T0" fmla="*/ 0 w 49"/>
                  <a:gd name="T1" fmla="*/ 45 h 45"/>
                  <a:gd name="T2" fmla="*/ 2 w 49"/>
                  <a:gd name="T3" fmla="*/ 43 h 45"/>
                  <a:gd name="T4" fmla="*/ 2 w 49"/>
                  <a:gd name="T5" fmla="*/ 45 h 45"/>
                  <a:gd name="T6" fmla="*/ 39 w 49"/>
                  <a:gd name="T7" fmla="*/ 14 h 45"/>
                  <a:gd name="T8" fmla="*/ 47 w 49"/>
                  <a:gd name="T9" fmla="*/ 14 h 45"/>
                  <a:gd name="T10" fmla="*/ 49 w 49"/>
                  <a:gd name="T11" fmla="*/ 17 h 45"/>
                  <a:gd name="T12" fmla="*/ 49 w 49"/>
                  <a:gd name="T13" fmla="*/ 23 h 45"/>
                  <a:gd name="T14" fmla="*/ 41 w 49"/>
                  <a:gd name="T15" fmla="*/ 23 h 45"/>
                  <a:gd name="T16" fmla="*/ 37 w 49"/>
                  <a:gd name="T17" fmla="*/ 23 h 45"/>
                  <a:gd name="T18" fmla="*/ 37 w 49"/>
                  <a:gd name="T19" fmla="*/ 23 h 45"/>
                  <a:gd name="T20" fmla="*/ 37 w 49"/>
                  <a:gd name="T21" fmla="*/ 23 h 45"/>
                  <a:gd name="T22" fmla="*/ 37 w 49"/>
                  <a:gd name="T23" fmla="*/ 23 h 45"/>
                  <a:gd name="T24" fmla="*/ 35 w 49"/>
                  <a:gd name="T25" fmla="*/ 23 h 45"/>
                  <a:gd name="T26" fmla="*/ 35 w 49"/>
                  <a:gd name="T27" fmla="*/ 23 h 45"/>
                  <a:gd name="T28" fmla="*/ 35 w 49"/>
                  <a:gd name="T29" fmla="*/ 23 h 45"/>
                  <a:gd name="T30" fmla="*/ 35 w 49"/>
                  <a:gd name="T31" fmla="*/ 23 h 45"/>
                  <a:gd name="T32" fmla="*/ 35 w 49"/>
                  <a:gd name="T33" fmla="*/ 23 h 45"/>
                  <a:gd name="T34" fmla="*/ 35 w 49"/>
                  <a:gd name="T35" fmla="*/ 23 h 45"/>
                  <a:gd name="T36" fmla="*/ 35 w 49"/>
                  <a:gd name="T37" fmla="*/ 23 h 45"/>
                  <a:gd name="T38" fmla="*/ 33 w 49"/>
                  <a:gd name="T39" fmla="*/ 23 h 45"/>
                  <a:gd name="T40" fmla="*/ 33 w 49"/>
                  <a:gd name="T41" fmla="*/ 23 h 45"/>
                  <a:gd name="T42" fmla="*/ 33 w 49"/>
                  <a:gd name="T43" fmla="*/ 23 h 45"/>
                  <a:gd name="T44" fmla="*/ 31 w 49"/>
                  <a:gd name="T45" fmla="*/ 21 h 45"/>
                  <a:gd name="T46" fmla="*/ 31 w 49"/>
                  <a:gd name="T47" fmla="*/ 21 h 45"/>
                  <a:gd name="T48" fmla="*/ 33 w 49"/>
                  <a:gd name="T49" fmla="*/ 21 h 45"/>
                  <a:gd name="T50" fmla="*/ 33 w 49"/>
                  <a:gd name="T51" fmla="*/ 21 h 45"/>
                  <a:gd name="T52" fmla="*/ 33 w 49"/>
                  <a:gd name="T53" fmla="*/ 19 h 45"/>
                  <a:gd name="T54" fmla="*/ 33 w 49"/>
                  <a:gd name="T55" fmla="*/ 19 h 45"/>
                  <a:gd name="T56" fmla="*/ 33 w 49"/>
                  <a:gd name="T57" fmla="*/ 19 h 45"/>
                  <a:gd name="T58" fmla="*/ 35 w 49"/>
                  <a:gd name="T59" fmla="*/ 19 h 45"/>
                  <a:gd name="T60" fmla="*/ 35 w 49"/>
                  <a:gd name="T61" fmla="*/ 19 h 45"/>
                  <a:gd name="T62" fmla="*/ 35 w 49"/>
                  <a:gd name="T63" fmla="*/ 19 h 45"/>
                  <a:gd name="T64" fmla="*/ 35 w 49"/>
                  <a:gd name="T65" fmla="*/ 17 h 45"/>
                  <a:gd name="T66" fmla="*/ 35 w 49"/>
                  <a:gd name="T67" fmla="*/ 17 h 45"/>
                  <a:gd name="T68" fmla="*/ 35 w 49"/>
                  <a:gd name="T69" fmla="*/ 17 h 45"/>
                  <a:gd name="T70" fmla="*/ 35 w 49"/>
                  <a:gd name="T71" fmla="*/ 16 h 45"/>
                  <a:gd name="T72" fmla="*/ 35 w 49"/>
                  <a:gd name="T73" fmla="*/ 16 h 45"/>
                  <a:gd name="T74" fmla="*/ 35 w 49"/>
                  <a:gd name="T75" fmla="*/ 16 h 45"/>
                  <a:gd name="T76" fmla="*/ 35 w 49"/>
                  <a:gd name="T77" fmla="*/ 14 h 45"/>
                  <a:gd name="T78" fmla="*/ 35 w 49"/>
                  <a:gd name="T79" fmla="*/ 14 h 45"/>
                  <a:gd name="T80" fmla="*/ 35 w 49"/>
                  <a:gd name="T81" fmla="*/ 12 h 45"/>
                  <a:gd name="T82" fmla="*/ 35 w 49"/>
                  <a:gd name="T83" fmla="*/ 14 h 45"/>
                  <a:gd name="T84" fmla="*/ 37 w 49"/>
                  <a:gd name="T85" fmla="*/ 14 h 45"/>
                  <a:gd name="T86" fmla="*/ 27 w 49"/>
                  <a:gd name="T87" fmla="*/ 0 h 45"/>
                  <a:gd name="T88" fmla="*/ 27 w 49"/>
                  <a:gd name="T89" fmla="*/ 0 h 45"/>
                  <a:gd name="T90" fmla="*/ 29 w 49"/>
                  <a:gd name="T91" fmla="*/ 0 h 45"/>
                  <a:gd name="T92" fmla="*/ 29 w 49"/>
                  <a:gd name="T93" fmla="*/ 2 h 45"/>
                  <a:gd name="T94" fmla="*/ 29 w 49"/>
                  <a:gd name="T95" fmla="*/ 2 h 45"/>
                  <a:gd name="T96" fmla="*/ 27 w 49"/>
                  <a:gd name="T97" fmla="*/ 4 h 45"/>
                  <a:gd name="T98" fmla="*/ 27 w 49"/>
                  <a:gd name="T99" fmla="*/ 4 h 45"/>
                  <a:gd name="T100" fmla="*/ 27 w 49"/>
                  <a:gd name="T101" fmla="*/ 4 h 45"/>
                  <a:gd name="T102" fmla="*/ 27 w 49"/>
                  <a:gd name="T103" fmla="*/ 6 h 45"/>
                  <a:gd name="T104" fmla="*/ 25 w 49"/>
                  <a:gd name="T105" fmla="*/ 6 h 45"/>
                  <a:gd name="T106" fmla="*/ 25 w 49"/>
                  <a:gd name="T107" fmla="*/ 6 h 45"/>
                  <a:gd name="T108" fmla="*/ 25 w 49"/>
                  <a:gd name="T109" fmla="*/ 4 h 45"/>
                  <a:gd name="T110" fmla="*/ 25 w 49"/>
                  <a:gd name="T111" fmla="*/ 4 h 45"/>
                  <a:gd name="T112" fmla="*/ 25 w 49"/>
                  <a:gd name="T113" fmla="*/ 4 h 45"/>
                  <a:gd name="T114" fmla="*/ 25 w 49"/>
                  <a:gd name="T115" fmla="*/ 4 h 45"/>
                  <a:gd name="T116" fmla="*/ 25 w 49"/>
                  <a:gd name="T117" fmla="*/ 4 h 45"/>
                  <a:gd name="T118" fmla="*/ 25 w 49"/>
                  <a:gd name="T119" fmla="*/ 2 h 45"/>
                  <a:gd name="T120" fmla="*/ 25 w 49"/>
                  <a:gd name="T121" fmla="*/ 2 h 45"/>
                  <a:gd name="T122" fmla="*/ 27 w 49"/>
                  <a:gd name="T123" fmla="*/ 0 h 45"/>
                  <a:gd name="T124" fmla="*/ 27 w 49"/>
                  <a:gd name="T12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45">
                    <a:moveTo>
                      <a:pt x="2" y="45"/>
                    </a:moveTo>
                    <a:lnTo>
                      <a:pt x="2" y="45"/>
                    </a:lnTo>
                    <a:lnTo>
                      <a:pt x="0" y="45"/>
                    </a:lnTo>
                    <a:lnTo>
                      <a:pt x="0" y="45"/>
                    </a:lnTo>
                    <a:lnTo>
                      <a:pt x="2" y="45"/>
                    </a:lnTo>
                    <a:lnTo>
                      <a:pt x="2" y="45"/>
                    </a:lnTo>
                    <a:lnTo>
                      <a:pt x="2" y="45"/>
                    </a:lnTo>
                    <a:lnTo>
                      <a:pt x="2" y="43"/>
                    </a:lnTo>
                    <a:lnTo>
                      <a:pt x="2" y="43"/>
                    </a:lnTo>
                    <a:lnTo>
                      <a:pt x="2" y="43"/>
                    </a:lnTo>
                    <a:lnTo>
                      <a:pt x="2" y="45"/>
                    </a:lnTo>
                    <a:lnTo>
                      <a:pt x="2" y="45"/>
                    </a:lnTo>
                    <a:close/>
                    <a:moveTo>
                      <a:pt x="37" y="14"/>
                    </a:moveTo>
                    <a:lnTo>
                      <a:pt x="37" y="14"/>
                    </a:lnTo>
                    <a:lnTo>
                      <a:pt x="39" y="14"/>
                    </a:lnTo>
                    <a:lnTo>
                      <a:pt x="39" y="14"/>
                    </a:lnTo>
                    <a:lnTo>
                      <a:pt x="41" y="14"/>
                    </a:lnTo>
                    <a:lnTo>
                      <a:pt x="41" y="14"/>
                    </a:lnTo>
                    <a:lnTo>
                      <a:pt x="43" y="14"/>
                    </a:lnTo>
                    <a:lnTo>
                      <a:pt x="47" y="14"/>
                    </a:lnTo>
                    <a:lnTo>
                      <a:pt x="49" y="14"/>
                    </a:lnTo>
                    <a:lnTo>
                      <a:pt x="49" y="14"/>
                    </a:lnTo>
                    <a:lnTo>
                      <a:pt x="49" y="16"/>
                    </a:lnTo>
                    <a:lnTo>
                      <a:pt x="49" y="17"/>
                    </a:lnTo>
                    <a:lnTo>
                      <a:pt x="49" y="17"/>
                    </a:lnTo>
                    <a:lnTo>
                      <a:pt x="49" y="19"/>
                    </a:lnTo>
                    <a:lnTo>
                      <a:pt x="49" y="21"/>
                    </a:lnTo>
                    <a:lnTo>
                      <a:pt x="49" y="23"/>
                    </a:lnTo>
                    <a:lnTo>
                      <a:pt x="47" y="23"/>
                    </a:lnTo>
                    <a:lnTo>
                      <a:pt x="45" y="23"/>
                    </a:lnTo>
                    <a:lnTo>
                      <a:pt x="43" y="23"/>
                    </a:lnTo>
                    <a:lnTo>
                      <a:pt x="41" y="23"/>
                    </a:lnTo>
                    <a:lnTo>
                      <a:pt x="41" y="23"/>
                    </a:lnTo>
                    <a:lnTo>
                      <a:pt x="39" y="23"/>
                    </a:lnTo>
                    <a:lnTo>
                      <a:pt x="37" y="23"/>
                    </a:lnTo>
                    <a:lnTo>
                      <a:pt x="37" y="23"/>
                    </a:lnTo>
                    <a:lnTo>
                      <a:pt x="37" y="23"/>
                    </a:lnTo>
                    <a:lnTo>
                      <a:pt x="37" y="23"/>
                    </a:lnTo>
                    <a:lnTo>
                      <a:pt x="37" y="23"/>
                    </a:lnTo>
                    <a:lnTo>
                      <a:pt x="37" y="23"/>
                    </a:lnTo>
                    <a:lnTo>
                      <a:pt x="37" y="23"/>
                    </a:lnTo>
                    <a:lnTo>
                      <a:pt x="37" y="23"/>
                    </a:lnTo>
                    <a:lnTo>
                      <a:pt x="37" y="23"/>
                    </a:lnTo>
                    <a:lnTo>
                      <a:pt x="37" y="23"/>
                    </a:lnTo>
                    <a:lnTo>
                      <a:pt x="37" y="23"/>
                    </a:lnTo>
                    <a:lnTo>
                      <a:pt x="37" y="23"/>
                    </a:lnTo>
                    <a:lnTo>
                      <a:pt x="37" y="23"/>
                    </a:lnTo>
                    <a:lnTo>
                      <a:pt x="37" y="23"/>
                    </a:lnTo>
                    <a:lnTo>
                      <a:pt x="35" y="23"/>
                    </a:lnTo>
                    <a:lnTo>
                      <a:pt x="35" y="23"/>
                    </a:lnTo>
                    <a:lnTo>
                      <a:pt x="35" y="23"/>
                    </a:lnTo>
                    <a:lnTo>
                      <a:pt x="35" y="23"/>
                    </a:lnTo>
                    <a:lnTo>
                      <a:pt x="35" y="23"/>
                    </a:lnTo>
                    <a:lnTo>
                      <a:pt x="35" y="23"/>
                    </a:lnTo>
                    <a:lnTo>
                      <a:pt x="35" y="23"/>
                    </a:lnTo>
                    <a:lnTo>
                      <a:pt x="35" y="23"/>
                    </a:lnTo>
                    <a:lnTo>
                      <a:pt x="37" y="23"/>
                    </a:lnTo>
                    <a:lnTo>
                      <a:pt x="37" y="23"/>
                    </a:lnTo>
                    <a:lnTo>
                      <a:pt x="37" y="23"/>
                    </a:lnTo>
                    <a:lnTo>
                      <a:pt x="35" y="23"/>
                    </a:lnTo>
                    <a:lnTo>
                      <a:pt x="35" y="23"/>
                    </a:lnTo>
                    <a:lnTo>
                      <a:pt x="35" y="23"/>
                    </a:lnTo>
                    <a:lnTo>
                      <a:pt x="35" y="23"/>
                    </a:lnTo>
                    <a:lnTo>
                      <a:pt x="35" y="23"/>
                    </a:lnTo>
                    <a:lnTo>
                      <a:pt x="35" y="23"/>
                    </a:lnTo>
                    <a:lnTo>
                      <a:pt x="35" y="23"/>
                    </a:lnTo>
                    <a:lnTo>
                      <a:pt x="35" y="23"/>
                    </a:lnTo>
                    <a:lnTo>
                      <a:pt x="35" y="23"/>
                    </a:lnTo>
                    <a:lnTo>
                      <a:pt x="35" y="23"/>
                    </a:lnTo>
                    <a:lnTo>
                      <a:pt x="35" y="23"/>
                    </a:lnTo>
                    <a:lnTo>
                      <a:pt x="35" y="23"/>
                    </a:lnTo>
                    <a:lnTo>
                      <a:pt x="35" y="23"/>
                    </a:lnTo>
                    <a:lnTo>
                      <a:pt x="35" y="23"/>
                    </a:lnTo>
                    <a:lnTo>
                      <a:pt x="35" y="23"/>
                    </a:lnTo>
                    <a:lnTo>
                      <a:pt x="35" y="23"/>
                    </a:lnTo>
                    <a:lnTo>
                      <a:pt x="35" y="23"/>
                    </a:lnTo>
                    <a:lnTo>
                      <a:pt x="35" y="23"/>
                    </a:lnTo>
                    <a:lnTo>
                      <a:pt x="33" y="23"/>
                    </a:lnTo>
                    <a:lnTo>
                      <a:pt x="33" y="23"/>
                    </a:lnTo>
                    <a:lnTo>
                      <a:pt x="33" y="23"/>
                    </a:lnTo>
                    <a:lnTo>
                      <a:pt x="33" y="23"/>
                    </a:lnTo>
                    <a:lnTo>
                      <a:pt x="33" y="23"/>
                    </a:lnTo>
                    <a:lnTo>
                      <a:pt x="33" y="23"/>
                    </a:lnTo>
                    <a:lnTo>
                      <a:pt x="33" y="23"/>
                    </a:lnTo>
                    <a:lnTo>
                      <a:pt x="33" y="23"/>
                    </a:lnTo>
                    <a:lnTo>
                      <a:pt x="33" y="23"/>
                    </a:lnTo>
                    <a:lnTo>
                      <a:pt x="33" y="23"/>
                    </a:lnTo>
                    <a:lnTo>
                      <a:pt x="33" y="23"/>
                    </a:lnTo>
                    <a:lnTo>
                      <a:pt x="33" y="23"/>
                    </a:lnTo>
                    <a:lnTo>
                      <a:pt x="33" y="23"/>
                    </a:lnTo>
                    <a:lnTo>
                      <a:pt x="33" y="23"/>
                    </a:lnTo>
                    <a:lnTo>
                      <a:pt x="31" y="21"/>
                    </a:lnTo>
                    <a:lnTo>
                      <a:pt x="31" y="21"/>
                    </a:lnTo>
                    <a:lnTo>
                      <a:pt x="31" y="21"/>
                    </a:lnTo>
                    <a:lnTo>
                      <a:pt x="31" y="21"/>
                    </a:lnTo>
                    <a:lnTo>
                      <a:pt x="31" y="21"/>
                    </a:lnTo>
                    <a:lnTo>
                      <a:pt x="33" y="21"/>
                    </a:lnTo>
                    <a:lnTo>
                      <a:pt x="33" y="21"/>
                    </a:lnTo>
                    <a:lnTo>
                      <a:pt x="33" y="21"/>
                    </a:lnTo>
                    <a:lnTo>
                      <a:pt x="33" y="21"/>
                    </a:lnTo>
                    <a:lnTo>
                      <a:pt x="33" y="21"/>
                    </a:lnTo>
                    <a:lnTo>
                      <a:pt x="33" y="21"/>
                    </a:lnTo>
                    <a:lnTo>
                      <a:pt x="33" y="21"/>
                    </a:lnTo>
                    <a:lnTo>
                      <a:pt x="33" y="21"/>
                    </a:lnTo>
                    <a:lnTo>
                      <a:pt x="33" y="21"/>
                    </a:lnTo>
                    <a:lnTo>
                      <a:pt x="33" y="19"/>
                    </a:lnTo>
                    <a:lnTo>
                      <a:pt x="33" y="19"/>
                    </a:lnTo>
                    <a:lnTo>
                      <a:pt x="33" y="19"/>
                    </a:lnTo>
                    <a:lnTo>
                      <a:pt x="33" y="19"/>
                    </a:lnTo>
                    <a:lnTo>
                      <a:pt x="33" y="19"/>
                    </a:lnTo>
                    <a:lnTo>
                      <a:pt x="33" y="19"/>
                    </a:lnTo>
                    <a:lnTo>
                      <a:pt x="33" y="19"/>
                    </a:lnTo>
                    <a:lnTo>
                      <a:pt x="33" y="19"/>
                    </a:lnTo>
                    <a:lnTo>
                      <a:pt x="33" y="19"/>
                    </a:lnTo>
                    <a:lnTo>
                      <a:pt x="33" y="19"/>
                    </a:lnTo>
                    <a:lnTo>
                      <a:pt x="33" y="19"/>
                    </a:lnTo>
                    <a:lnTo>
                      <a:pt x="33" y="19"/>
                    </a:lnTo>
                    <a:lnTo>
                      <a:pt x="35" y="19"/>
                    </a:lnTo>
                    <a:lnTo>
                      <a:pt x="35" y="19"/>
                    </a:lnTo>
                    <a:lnTo>
                      <a:pt x="35" y="19"/>
                    </a:lnTo>
                    <a:lnTo>
                      <a:pt x="35" y="19"/>
                    </a:lnTo>
                    <a:lnTo>
                      <a:pt x="35" y="19"/>
                    </a:lnTo>
                    <a:lnTo>
                      <a:pt x="35" y="19"/>
                    </a:lnTo>
                    <a:lnTo>
                      <a:pt x="35" y="19"/>
                    </a:lnTo>
                    <a:lnTo>
                      <a:pt x="35" y="19"/>
                    </a:lnTo>
                    <a:lnTo>
                      <a:pt x="35" y="19"/>
                    </a:lnTo>
                    <a:lnTo>
                      <a:pt x="35" y="19"/>
                    </a:lnTo>
                    <a:lnTo>
                      <a:pt x="35" y="19"/>
                    </a:lnTo>
                    <a:lnTo>
                      <a:pt x="35" y="17"/>
                    </a:lnTo>
                    <a:lnTo>
                      <a:pt x="35" y="17"/>
                    </a:lnTo>
                    <a:lnTo>
                      <a:pt x="35" y="17"/>
                    </a:lnTo>
                    <a:lnTo>
                      <a:pt x="35" y="17"/>
                    </a:lnTo>
                    <a:lnTo>
                      <a:pt x="35" y="17"/>
                    </a:lnTo>
                    <a:lnTo>
                      <a:pt x="35" y="17"/>
                    </a:lnTo>
                    <a:lnTo>
                      <a:pt x="35" y="17"/>
                    </a:lnTo>
                    <a:lnTo>
                      <a:pt x="35" y="17"/>
                    </a:lnTo>
                    <a:lnTo>
                      <a:pt x="35" y="17"/>
                    </a:lnTo>
                    <a:lnTo>
                      <a:pt x="35" y="17"/>
                    </a:lnTo>
                    <a:lnTo>
                      <a:pt x="35" y="17"/>
                    </a:lnTo>
                    <a:lnTo>
                      <a:pt x="35" y="17"/>
                    </a:lnTo>
                    <a:lnTo>
                      <a:pt x="35" y="17"/>
                    </a:lnTo>
                    <a:lnTo>
                      <a:pt x="35" y="17"/>
                    </a:lnTo>
                    <a:lnTo>
                      <a:pt x="35" y="17"/>
                    </a:lnTo>
                    <a:lnTo>
                      <a:pt x="35" y="16"/>
                    </a:lnTo>
                    <a:lnTo>
                      <a:pt x="35" y="16"/>
                    </a:lnTo>
                    <a:lnTo>
                      <a:pt x="35" y="16"/>
                    </a:lnTo>
                    <a:lnTo>
                      <a:pt x="35" y="16"/>
                    </a:lnTo>
                    <a:lnTo>
                      <a:pt x="35" y="16"/>
                    </a:lnTo>
                    <a:lnTo>
                      <a:pt x="35" y="16"/>
                    </a:lnTo>
                    <a:lnTo>
                      <a:pt x="35" y="16"/>
                    </a:lnTo>
                    <a:lnTo>
                      <a:pt x="35" y="16"/>
                    </a:lnTo>
                    <a:lnTo>
                      <a:pt x="35" y="16"/>
                    </a:lnTo>
                    <a:lnTo>
                      <a:pt x="35" y="14"/>
                    </a:lnTo>
                    <a:lnTo>
                      <a:pt x="35" y="14"/>
                    </a:lnTo>
                    <a:lnTo>
                      <a:pt x="35" y="14"/>
                    </a:lnTo>
                    <a:lnTo>
                      <a:pt x="35" y="14"/>
                    </a:lnTo>
                    <a:lnTo>
                      <a:pt x="35" y="14"/>
                    </a:lnTo>
                    <a:lnTo>
                      <a:pt x="35" y="14"/>
                    </a:lnTo>
                    <a:lnTo>
                      <a:pt x="35" y="14"/>
                    </a:lnTo>
                    <a:lnTo>
                      <a:pt x="35" y="14"/>
                    </a:lnTo>
                    <a:lnTo>
                      <a:pt x="35" y="14"/>
                    </a:lnTo>
                    <a:lnTo>
                      <a:pt x="35" y="14"/>
                    </a:lnTo>
                    <a:lnTo>
                      <a:pt x="35" y="12"/>
                    </a:lnTo>
                    <a:lnTo>
                      <a:pt x="35" y="12"/>
                    </a:lnTo>
                    <a:lnTo>
                      <a:pt x="35" y="12"/>
                    </a:lnTo>
                    <a:lnTo>
                      <a:pt x="35" y="14"/>
                    </a:lnTo>
                    <a:lnTo>
                      <a:pt x="35" y="14"/>
                    </a:lnTo>
                    <a:lnTo>
                      <a:pt x="35" y="14"/>
                    </a:lnTo>
                    <a:lnTo>
                      <a:pt x="35" y="14"/>
                    </a:lnTo>
                    <a:lnTo>
                      <a:pt x="37" y="14"/>
                    </a:lnTo>
                    <a:lnTo>
                      <a:pt x="37" y="14"/>
                    </a:lnTo>
                    <a:lnTo>
                      <a:pt x="37" y="14"/>
                    </a:lnTo>
                    <a:lnTo>
                      <a:pt x="37" y="14"/>
                    </a:lnTo>
                    <a:lnTo>
                      <a:pt x="37" y="14"/>
                    </a:lnTo>
                    <a:close/>
                    <a:moveTo>
                      <a:pt x="27" y="0"/>
                    </a:moveTo>
                    <a:lnTo>
                      <a:pt x="27" y="0"/>
                    </a:lnTo>
                    <a:lnTo>
                      <a:pt x="27" y="0"/>
                    </a:lnTo>
                    <a:lnTo>
                      <a:pt x="27" y="0"/>
                    </a:lnTo>
                    <a:lnTo>
                      <a:pt x="27" y="0"/>
                    </a:lnTo>
                    <a:lnTo>
                      <a:pt x="27" y="0"/>
                    </a:lnTo>
                    <a:lnTo>
                      <a:pt x="29" y="0"/>
                    </a:lnTo>
                    <a:lnTo>
                      <a:pt x="29" y="0"/>
                    </a:lnTo>
                    <a:lnTo>
                      <a:pt x="29" y="0"/>
                    </a:lnTo>
                    <a:lnTo>
                      <a:pt x="29" y="0"/>
                    </a:lnTo>
                    <a:lnTo>
                      <a:pt x="29" y="0"/>
                    </a:lnTo>
                    <a:lnTo>
                      <a:pt x="29" y="2"/>
                    </a:lnTo>
                    <a:lnTo>
                      <a:pt x="29" y="2"/>
                    </a:lnTo>
                    <a:lnTo>
                      <a:pt x="29" y="2"/>
                    </a:lnTo>
                    <a:lnTo>
                      <a:pt x="29" y="2"/>
                    </a:lnTo>
                    <a:lnTo>
                      <a:pt x="29" y="2"/>
                    </a:lnTo>
                    <a:lnTo>
                      <a:pt x="29" y="2"/>
                    </a:lnTo>
                    <a:lnTo>
                      <a:pt x="29" y="2"/>
                    </a:lnTo>
                    <a:lnTo>
                      <a:pt x="27" y="2"/>
                    </a:lnTo>
                    <a:lnTo>
                      <a:pt x="27" y="2"/>
                    </a:lnTo>
                    <a:lnTo>
                      <a:pt x="27" y="2"/>
                    </a:lnTo>
                    <a:lnTo>
                      <a:pt x="27" y="4"/>
                    </a:lnTo>
                    <a:lnTo>
                      <a:pt x="27" y="4"/>
                    </a:lnTo>
                    <a:lnTo>
                      <a:pt x="27" y="4"/>
                    </a:lnTo>
                    <a:lnTo>
                      <a:pt x="27" y="4"/>
                    </a:lnTo>
                    <a:lnTo>
                      <a:pt x="27" y="4"/>
                    </a:lnTo>
                    <a:lnTo>
                      <a:pt x="27" y="4"/>
                    </a:lnTo>
                    <a:lnTo>
                      <a:pt x="27" y="4"/>
                    </a:lnTo>
                    <a:lnTo>
                      <a:pt x="27" y="4"/>
                    </a:lnTo>
                    <a:lnTo>
                      <a:pt x="27" y="4"/>
                    </a:lnTo>
                    <a:lnTo>
                      <a:pt x="27" y="4"/>
                    </a:lnTo>
                    <a:lnTo>
                      <a:pt x="27" y="6"/>
                    </a:lnTo>
                    <a:lnTo>
                      <a:pt x="27" y="6"/>
                    </a:lnTo>
                    <a:lnTo>
                      <a:pt x="27" y="6"/>
                    </a:lnTo>
                    <a:lnTo>
                      <a:pt x="25" y="6"/>
                    </a:lnTo>
                    <a:lnTo>
                      <a:pt x="25" y="6"/>
                    </a:lnTo>
                    <a:lnTo>
                      <a:pt x="25" y="6"/>
                    </a:lnTo>
                    <a:lnTo>
                      <a:pt x="25" y="6"/>
                    </a:lnTo>
                    <a:lnTo>
                      <a:pt x="25" y="6"/>
                    </a:lnTo>
                    <a:lnTo>
                      <a:pt x="25" y="6"/>
                    </a:lnTo>
                    <a:lnTo>
                      <a:pt x="25" y="6"/>
                    </a:lnTo>
                    <a:lnTo>
                      <a:pt x="25" y="6"/>
                    </a:lnTo>
                    <a:lnTo>
                      <a:pt x="25" y="6"/>
                    </a:lnTo>
                    <a:lnTo>
                      <a:pt x="25" y="4"/>
                    </a:lnTo>
                    <a:lnTo>
                      <a:pt x="25" y="4"/>
                    </a:lnTo>
                    <a:lnTo>
                      <a:pt x="25" y="4"/>
                    </a:lnTo>
                    <a:lnTo>
                      <a:pt x="25" y="4"/>
                    </a:lnTo>
                    <a:lnTo>
                      <a:pt x="25" y="4"/>
                    </a:lnTo>
                    <a:lnTo>
                      <a:pt x="25" y="4"/>
                    </a:lnTo>
                    <a:lnTo>
                      <a:pt x="25" y="4"/>
                    </a:lnTo>
                    <a:lnTo>
                      <a:pt x="25" y="4"/>
                    </a:lnTo>
                    <a:lnTo>
                      <a:pt x="24" y="4"/>
                    </a:lnTo>
                    <a:lnTo>
                      <a:pt x="24" y="4"/>
                    </a:lnTo>
                    <a:lnTo>
                      <a:pt x="25" y="4"/>
                    </a:lnTo>
                    <a:lnTo>
                      <a:pt x="25" y="4"/>
                    </a:lnTo>
                    <a:lnTo>
                      <a:pt x="25" y="4"/>
                    </a:lnTo>
                    <a:lnTo>
                      <a:pt x="25" y="4"/>
                    </a:lnTo>
                    <a:lnTo>
                      <a:pt x="25" y="4"/>
                    </a:lnTo>
                    <a:lnTo>
                      <a:pt x="25" y="4"/>
                    </a:lnTo>
                    <a:lnTo>
                      <a:pt x="25" y="4"/>
                    </a:lnTo>
                    <a:lnTo>
                      <a:pt x="25" y="4"/>
                    </a:lnTo>
                    <a:lnTo>
                      <a:pt x="25" y="4"/>
                    </a:lnTo>
                    <a:lnTo>
                      <a:pt x="25" y="4"/>
                    </a:lnTo>
                    <a:lnTo>
                      <a:pt x="25" y="4"/>
                    </a:lnTo>
                    <a:lnTo>
                      <a:pt x="25" y="2"/>
                    </a:lnTo>
                    <a:lnTo>
                      <a:pt x="25" y="2"/>
                    </a:lnTo>
                    <a:lnTo>
                      <a:pt x="25" y="2"/>
                    </a:lnTo>
                    <a:lnTo>
                      <a:pt x="25" y="2"/>
                    </a:lnTo>
                    <a:lnTo>
                      <a:pt x="25" y="2"/>
                    </a:lnTo>
                    <a:lnTo>
                      <a:pt x="25" y="2"/>
                    </a:lnTo>
                    <a:lnTo>
                      <a:pt x="25" y="2"/>
                    </a:lnTo>
                    <a:lnTo>
                      <a:pt x="25" y="2"/>
                    </a:lnTo>
                    <a:lnTo>
                      <a:pt x="27" y="0"/>
                    </a:lnTo>
                    <a:lnTo>
                      <a:pt x="27" y="0"/>
                    </a:lnTo>
                    <a:lnTo>
                      <a:pt x="27" y="0"/>
                    </a:lnTo>
                    <a:lnTo>
                      <a:pt x="27" y="0"/>
                    </a:lnTo>
                    <a:lnTo>
                      <a:pt x="27" y="0"/>
                    </a:lnTo>
                    <a:lnTo>
                      <a:pt x="27"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7" name="Freeform 1651"/>
              <p:cNvSpPr>
                <a:spLocks noEditPoints="1"/>
              </p:cNvSpPr>
              <p:nvPr/>
            </p:nvSpPr>
            <p:spPr bwMode="gray">
              <a:xfrm>
                <a:off x="3887811" y="2207729"/>
                <a:ext cx="3866" cy="3866"/>
              </a:xfrm>
              <a:custGeom>
                <a:avLst/>
                <a:gdLst>
                  <a:gd name="T0" fmla="*/ 2 w 4"/>
                  <a:gd name="T1" fmla="*/ 4 h 4"/>
                  <a:gd name="T2" fmla="*/ 2 w 4"/>
                  <a:gd name="T3" fmla="*/ 4 h 4"/>
                  <a:gd name="T4" fmla="*/ 2 w 4"/>
                  <a:gd name="T5" fmla="*/ 4 h 4"/>
                  <a:gd name="T6" fmla="*/ 2 w 4"/>
                  <a:gd name="T7" fmla="*/ 4 h 4"/>
                  <a:gd name="T8" fmla="*/ 2 w 4"/>
                  <a:gd name="T9" fmla="*/ 4 h 4"/>
                  <a:gd name="T10" fmla="*/ 2 w 4"/>
                  <a:gd name="T11" fmla="*/ 4 h 4"/>
                  <a:gd name="T12" fmla="*/ 2 w 4"/>
                  <a:gd name="T13" fmla="*/ 2 h 4"/>
                  <a:gd name="T14" fmla="*/ 2 w 4"/>
                  <a:gd name="T15" fmla="*/ 2 h 4"/>
                  <a:gd name="T16" fmla="*/ 2 w 4"/>
                  <a:gd name="T17" fmla="*/ 2 h 4"/>
                  <a:gd name="T18" fmla="*/ 2 w 4"/>
                  <a:gd name="T19" fmla="*/ 2 h 4"/>
                  <a:gd name="T20" fmla="*/ 2 w 4"/>
                  <a:gd name="T21" fmla="*/ 2 h 4"/>
                  <a:gd name="T22" fmla="*/ 2 w 4"/>
                  <a:gd name="T23" fmla="*/ 2 h 4"/>
                  <a:gd name="T24" fmla="*/ 2 w 4"/>
                  <a:gd name="T25" fmla="*/ 2 h 4"/>
                  <a:gd name="T26" fmla="*/ 2 w 4"/>
                  <a:gd name="T27" fmla="*/ 2 h 4"/>
                  <a:gd name="T28" fmla="*/ 2 w 4"/>
                  <a:gd name="T29" fmla="*/ 2 h 4"/>
                  <a:gd name="T30" fmla="*/ 0 w 4"/>
                  <a:gd name="T31" fmla="*/ 2 h 4"/>
                  <a:gd name="T32" fmla="*/ 0 w 4"/>
                  <a:gd name="T33" fmla="*/ 2 h 4"/>
                  <a:gd name="T34" fmla="*/ 0 w 4"/>
                  <a:gd name="T35" fmla="*/ 2 h 4"/>
                  <a:gd name="T36" fmla="*/ 0 w 4"/>
                  <a:gd name="T37" fmla="*/ 2 h 4"/>
                  <a:gd name="T38" fmla="*/ 0 w 4"/>
                  <a:gd name="T39" fmla="*/ 2 h 4"/>
                  <a:gd name="T40" fmla="*/ 2 w 4"/>
                  <a:gd name="T41" fmla="*/ 2 h 4"/>
                  <a:gd name="T42" fmla="*/ 2 w 4"/>
                  <a:gd name="T43" fmla="*/ 2 h 4"/>
                  <a:gd name="T44" fmla="*/ 2 w 4"/>
                  <a:gd name="T45" fmla="*/ 2 h 4"/>
                  <a:gd name="T46" fmla="*/ 0 w 4"/>
                  <a:gd name="T47" fmla="*/ 2 h 4"/>
                  <a:gd name="T48" fmla="*/ 0 w 4"/>
                  <a:gd name="T49" fmla="*/ 2 h 4"/>
                  <a:gd name="T50" fmla="*/ 0 w 4"/>
                  <a:gd name="T51" fmla="*/ 2 h 4"/>
                  <a:gd name="T52" fmla="*/ 0 w 4"/>
                  <a:gd name="T53" fmla="*/ 2 h 4"/>
                  <a:gd name="T54" fmla="*/ 2 w 4"/>
                  <a:gd name="T55" fmla="*/ 2 h 4"/>
                  <a:gd name="T56" fmla="*/ 2 w 4"/>
                  <a:gd name="T57" fmla="*/ 2 h 4"/>
                  <a:gd name="T58" fmla="*/ 2 w 4"/>
                  <a:gd name="T59" fmla="*/ 2 h 4"/>
                  <a:gd name="T60" fmla="*/ 2 w 4"/>
                  <a:gd name="T61" fmla="*/ 2 h 4"/>
                  <a:gd name="T62" fmla="*/ 2 w 4"/>
                  <a:gd name="T63" fmla="*/ 2 h 4"/>
                  <a:gd name="T64" fmla="*/ 2 w 4"/>
                  <a:gd name="T65" fmla="*/ 2 h 4"/>
                  <a:gd name="T66" fmla="*/ 4 w 4"/>
                  <a:gd name="T67" fmla="*/ 2 h 4"/>
                  <a:gd name="T68" fmla="*/ 4 w 4"/>
                  <a:gd name="T69" fmla="*/ 2 h 4"/>
                  <a:gd name="T70" fmla="*/ 4 w 4"/>
                  <a:gd name="T71" fmla="*/ 2 h 4"/>
                  <a:gd name="T72" fmla="*/ 2 w 4"/>
                  <a:gd name="T73" fmla="*/ 2 h 4"/>
                  <a:gd name="T74" fmla="*/ 2 w 4"/>
                  <a:gd name="T75" fmla="*/ 2 h 4"/>
                  <a:gd name="T76" fmla="*/ 2 w 4"/>
                  <a:gd name="T77" fmla="*/ 2 h 4"/>
                  <a:gd name="T78" fmla="*/ 2 w 4"/>
                  <a:gd name="T79" fmla="*/ 2 h 4"/>
                  <a:gd name="T80" fmla="*/ 4 w 4"/>
                  <a:gd name="T81" fmla="*/ 2 h 4"/>
                  <a:gd name="T82" fmla="*/ 4 w 4"/>
                  <a:gd name="T83" fmla="*/ 2 h 4"/>
                  <a:gd name="T84" fmla="*/ 4 w 4"/>
                  <a:gd name="T85" fmla="*/ 0 h 4"/>
                  <a:gd name="T86" fmla="*/ 4 w 4"/>
                  <a:gd name="T87" fmla="*/ 0 h 4"/>
                  <a:gd name="T88" fmla="*/ 4 w 4"/>
                  <a:gd name="T89" fmla="*/ 0 h 4"/>
                  <a:gd name="T90" fmla="*/ 4 w 4"/>
                  <a:gd name="T9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 h="4">
                    <a:moveTo>
                      <a:pt x="2" y="4"/>
                    </a:moveTo>
                    <a:lnTo>
                      <a:pt x="2" y="4"/>
                    </a:lnTo>
                    <a:lnTo>
                      <a:pt x="2" y="4"/>
                    </a:lnTo>
                    <a:lnTo>
                      <a:pt x="2" y="4"/>
                    </a:lnTo>
                    <a:lnTo>
                      <a:pt x="2" y="4"/>
                    </a:lnTo>
                    <a:lnTo>
                      <a:pt x="2" y="4"/>
                    </a:lnTo>
                    <a:lnTo>
                      <a:pt x="2" y="4"/>
                    </a:lnTo>
                    <a:lnTo>
                      <a:pt x="2" y="4"/>
                    </a:lnTo>
                    <a:lnTo>
                      <a:pt x="2" y="4"/>
                    </a:lnTo>
                    <a:lnTo>
                      <a:pt x="2" y="4"/>
                    </a:lnTo>
                    <a:lnTo>
                      <a:pt x="2" y="4"/>
                    </a:lnTo>
                    <a:lnTo>
                      <a:pt x="2" y="4"/>
                    </a:lnTo>
                    <a:lnTo>
                      <a:pt x="2" y="4"/>
                    </a:lnTo>
                    <a:close/>
                    <a:moveTo>
                      <a:pt x="2" y="2"/>
                    </a:move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2" y="2"/>
                    </a:lnTo>
                    <a:lnTo>
                      <a:pt x="2" y="2"/>
                    </a:lnTo>
                    <a:lnTo>
                      <a:pt x="2" y="2"/>
                    </a:lnTo>
                    <a:lnTo>
                      <a:pt x="2" y="2"/>
                    </a:lnTo>
                    <a:lnTo>
                      <a:pt x="2" y="2"/>
                    </a:lnTo>
                    <a:close/>
                    <a:moveTo>
                      <a:pt x="0" y="2"/>
                    </a:moveTo>
                    <a:lnTo>
                      <a:pt x="0" y="2"/>
                    </a:lnTo>
                    <a:lnTo>
                      <a:pt x="0" y="2"/>
                    </a:lnTo>
                    <a:lnTo>
                      <a:pt x="0" y="2"/>
                    </a:lnTo>
                    <a:lnTo>
                      <a:pt x="0" y="2"/>
                    </a:lnTo>
                    <a:lnTo>
                      <a:pt x="0" y="2"/>
                    </a:lnTo>
                    <a:lnTo>
                      <a:pt x="0" y="2"/>
                    </a:lnTo>
                    <a:lnTo>
                      <a:pt x="0" y="2"/>
                    </a:lnTo>
                    <a:lnTo>
                      <a:pt x="0" y="2"/>
                    </a:lnTo>
                    <a:close/>
                    <a:moveTo>
                      <a:pt x="2" y="2"/>
                    </a:moveTo>
                    <a:lnTo>
                      <a:pt x="2" y="2"/>
                    </a:lnTo>
                    <a:lnTo>
                      <a:pt x="2" y="2"/>
                    </a:lnTo>
                    <a:lnTo>
                      <a:pt x="2" y="2"/>
                    </a:lnTo>
                    <a:lnTo>
                      <a:pt x="2" y="2"/>
                    </a:lnTo>
                    <a:lnTo>
                      <a:pt x="2" y="2"/>
                    </a:lnTo>
                    <a:lnTo>
                      <a:pt x="2" y="2"/>
                    </a:lnTo>
                    <a:lnTo>
                      <a:pt x="2" y="2"/>
                    </a:lnTo>
                    <a:lnTo>
                      <a:pt x="2" y="2"/>
                    </a:lnTo>
                    <a:lnTo>
                      <a:pt x="2" y="2"/>
                    </a:lnTo>
                    <a:lnTo>
                      <a:pt x="2" y="2"/>
                    </a:lnTo>
                    <a:close/>
                    <a:moveTo>
                      <a:pt x="4" y="2"/>
                    </a:move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2" y="2"/>
                    </a:lnTo>
                    <a:lnTo>
                      <a:pt x="4" y="2"/>
                    </a:lnTo>
                    <a:lnTo>
                      <a:pt x="4" y="2"/>
                    </a:lnTo>
                    <a:lnTo>
                      <a:pt x="4" y="2"/>
                    </a:lnTo>
                    <a:close/>
                    <a:moveTo>
                      <a:pt x="4" y="0"/>
                    </a:moveTo>
                    <a:lnTo>
                      <a:pt x="4" y="0"/>
                    </a:lnTo>
                    <a:lnTo>
                      <a:pt x="4" y="0"/>
                    </a:lnTo>
                    <a:lnTo>
                      <a:pt x="4" y="0"/>
                    </a:lnTo>
                    <a:lnTo>
                      <a:pt x="4" y="0"/>
                    </a:lnTo>
                    <a:lnTo>
                      <a:pt x="4" y="0"/>
                    </a:lnTo>
                    <a:lnTo>
                      <a:pt x="2" y="0"/>
                    </a:lnTo>
                    <a:lnTo>
                      <a:pt x="4" y="0"/>
                    </a:lnTo>
                    <a:lnTo>
                      <a:pt x="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8" name="Freeform 1652"/>
              <p:cNvSpPr>
                <a:spLocks noEditPoints="1"/>
              </p:cNvSpPr>
              <p:nvPr/>
            </p:nvSpPr>
            <p:spPr bwMode="gray">
              <a:xfrm>
                <a:off x="4456055" y="2345925"/>
                <a:ext cx="7731" cy="13530"/>
              </a:xfrm>
              <a:custGeom>
                <a:avLst/>
                <a:gdLst>
                  <a:gd name="T0" fmla="*/ 2 w 8"/>
                  <a:gd name="T1" fmla="*/ 14 h 14"/>
                  <a:gd name="T2" fmla="*/ 2 w 8"/>
                  <a:gd name="T3" fmla="*/ 14 h 14"/>
                  <a:gd name="T4" fmla="*/ 0 w 8"/>
                  <a:gd name="T5" fmla="*/ 14 h 14"/>
                  <a:gd name="T6" fmla="*/ 0 w 8"/>
                  <a:gd name="T7" fmla="*/ 14 h 14"/>
                  <a:gd name="T8" fmla="*/ 0 w 8"/>
                  <a:gd name="T9" fmla="*/ 14 h 14"/>
                  <a:gd name="T10" fmla="*/ 0 w 8"/>
                  <a:gd name="T11" fmla="*/ 14 h 14"/>
                  <a:gd name="T12" fmla="*/ 0 w 8"/>
                  <a:gd name="T13" fmla="*/ 14 h 14"/>
                  <a:gd name="T14" fmla="*/ 0 w 8"/>
                  <a:gd name="T15" fmla="*/ 14 h 14"/>
                  <a:gd name="T16" fmla="*/ 0 w 8"/>
                  <a:gd name="T17" fmla="*/ 12 h 14"/>
                  <a:gd name="T18" fmla="*/ 0 w 8"/>
                  <a:gd name="T19" fmla="*/ 12 h 14"/>
                  <a:gd name="T20" fmla="*/ 0 w 8"/>
                  <a:gd name="T21" fmla="*/ 12 h 14"/>
                  <a:gd name="T22" fmla="*/ 0 w 8"/>
                  <a:gd name="T23" fmla="*/ 12 h 14"/>
                  <a:gd name="T24" fmla="*/ 0 w 8"/>
                  <a:gd name="T25" fmla="*/ 12 h 14"/>
                  <a:gd name="T26" fmla="*/ 0 w 8"/>
                  <a:gd name="T27" fmla="*/ 12 h 14"/>
                  <a:gd name="T28" fmla="*/ 2 w 8"/>
                  <a:gd name="T29" fmla="*/ 12 h 14"/>
                  <a:gd name="T30" fmla="*/ 2 w 8"/>
                  <a:gd name="T31" fmla="*/ 12 h 14"/>
                  <a:gd name="T32" fmla="*/ 2 w 8"/>
                  <a:gd name="T33" fmla="*/ 12 h 14"/>
                  <a:gd name="T34" fmla="*/ 2 w 8"/>
                  <a:gd name="T35" fmla="*/ 12 h 14"/>
                  <a:gd name="T36" fmla="*/ 2 w 8"/>
                  <a:gd name="T37" fmla="*/ 12 h 14"/>
                  <a:gd name="T38" fmla="*/ 2 w 8"/>
                  <a:gd name="T39" fmla="*/ 12 h 14"/>
                  <a:gd name="T40" fmla="*/ 2 w 8"/>
                  <a:gd name="T41" fmla="*/ 12 h 14"/>
                  <a:gd name="T42" fmla="*/ 2 w 8"/>
                  <a:gd name="T43" fmla="*/ 14 h 14"/>
                  <a:gd name="T44" fmla="*/ 2 w 8"/>
                  <a:gd name="T45" fmla="*/ 14 h 14"/>
                  <a:gd name="T46" fmla="*/ 2 w 8"/>
                  <a:gd name="T47" fmla="*/ 14 h 14"/>
                  <a:gd name="T48" fmla="*/ 2 w 8"/>
                  <a:gd name="T49" fmla="*/ 14 h 14"/>
                  <a:gd name="T50" fmla="*/ 2 w 8"/>
                  <a:gd name="T51" fmla="*/ 14 h 14"/>
                  <a:gd name="T52" fmla="*/ 2 w 8"/>
                  <a:gd name="T53" fmla="*/ 14 h 14"/>
                  <a:gd name="T54" fmla="*/ 8 w 8"/>
                  <a:gd name="T55" fmla="*/ 2 h 14"/>
                  <a:gd name="T56" fmla="*/ 8 w 8"/>
                  <a:gd name="T57" fmla="*/ 2 h 14"/>
                  <a:gd name="T58" fmla="*/ 8 w 8"/>
                  <a:gd name="T59" fmla="*/ 2 h 14"/>
                  <a:gd name="T60" fmla="*/ 8 w 8"/>
                  <a:gd name="T61" fmla="*/ 2 h 14"/>
                  <a:gd name="T62" fmla="*/ 8 w 8"/>
                  <a:gd name="T63" fmla="*/ 2 h 14"/>
                  <a:gd name="T64" fmla="*/ 8 w 8"/>
                  <a:gd name="T65" fmla="*/ 2 h 14"/>
                  <a:gd name="T66" fmla="*/ 8 w 8"/>
                  <a:gd name="T67" fmla="*/ 2 h 14"/>
                  <a:gd name="T68" fmla="*/ 8 w 8"/>
                  <a:gd name="T69" fmla="*/ 2 h 14"/>
                  <a:gd name="T70" fmla="*/ 8 w 8"/>
                  <a:gd name="T71" fmla="*/ 2 h 14"/>
                  <a:gd name="T72" fmla="*/ 8 w 8"/>
                  <a:gd name="T73" fmla="*/ 0 h 14"/>
                  <a:gd name="T74" fmla="*/ 8 w 8"/>
                  <a:gd name="T75" fmla="*/ 0 h 14"/>
                  <a:gd name="T76" fmla="*/ 8 w 8"/>
                  <a:gd name="T77" fmla="*/ 0 h 14"/>
                  <a:gd name="T78" fmla="*/ 8 w 8"/>
                  <a:gd name="T79" fmla="*/ 0 h 14"/>
                  <a:gd name="T80" fmla="*/ 8 w 8"/>
                  <a:gd name="T81" fmla="*/ 0 h 14"/>
                  <a:gd name="T82" fmla="*/ 8 w 8"/>
                  <a:gd name="T83" fmla="*/ 0 h 14"/>
                  <a:gd name="T84" fmla="*/ 8 w 8"/>
                  <a:gd name="T85" fmla="*/ 0 h 14"/>
                  <a:gd name="T86" fmla="*/ 8 w 8"/>
                  <a:gd name="T87" fmla="*/ 0 h 14"/>
                  <a:gd name="T88" fmla="*/ 8 w 8"/>
                  <a:gd name="T89" fmla="*/ 0 h 14"/>
                  <a:gd name="T90" fmla="*/ 8 w 8"/>
                  <a:gd name="T91" fmla="*/ 0 h 14"/>
                  <a:gd name="T92" fmla="*/ 8 w 8"/>
                  <a:gd name="T93" fmla="*/ 0 h 14"/>
                  <a:gd name="T94" fmla="*/ 8 w 8"/>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14">
                    <a:moveTo>
                      <a:pt x="2" y="14"/>
                    </a:moveTo>
                    <a:lnTo>
                      <a:pt x="2" y="14"/>
                    </a:lnTo>
                    <a:lnTo>
                      <a:pt x="2" y="14"/>
                    </a:lnTo>
                    <a:lnTo>
                      <a:pt x="2" y="14"/>
                    </a:lnTo>
                    <a:lnTo>
                      <a:pt x="2"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4"/>
                    </a:lnTo>
                    <a:lnTo>
                      <a:pt x="2" y="14"/>
                    </a:lnTo>
                    <a:lnTo>
                      <a:pt x="2" y="14"/>
                    </a:lnTo>
                    <a:lnTo>
                      <a:pt x="2" y="14"/>
                    </a:lnTo>
                    <a:lnTo>
                      <a:pt x="2" y="14"/>
                    </a:lnTo>
                    <a:lnTo>
                      <a:pt x="2" y="14"/>
                    </a:lnTo>
                    <a:lnTo>
                      <a:pt x="2" y="14"/>
                    </a:lnTo>
                    <a:lnTo>
                      <a:pt x="2" y="14"/>
                    </a:lnTo>
                    <a:lnTo>
                      <a:pt x="2" y="14"/>
                    </a:lnTo>
                    <a:lnTo>
                      <a:pt x="2" y="14"/>
                    </a:lnTo>
                    <a:lnTo>
                      <a:pt x="2" y="14"/>
                    </a:lnTo>
                    <a:lnTo>
                      <a:pt x="2" y="14"/>
                    </a:lnTo>
                    <a:close/>
                    <a:moveTo>
                      <a:pt x="8" y="0"/>
                    </a:move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79" name="Freeform 1653"/>
              <p:cNvSpPr>
                <a:spLocks/>
              </p:cNvSpPr>
              <p:nvPr/>
            </p:nvSpPr>
            <p:spPr bwMode="gray">
              <a:xfrm>
                <a:off x="4650302" y="2572063"/>
                <a:ext cx="11597" cy="15462"/>
              </a:xfrm>
              <a:custGeom>
                <a:avLst/>
                <a:gdLst>
                  <a:gd name="T0" fmla="*/ 10 w 12"/>
                  <a:gd name="T1" fmla="*/ 2 h 16"/>
                  <a:gd name="T2" fmla="*/ 10 w 12"/>
                  <a:gd name="T3" fmla="*/ 2 h 16"/>
                  <a:gd name="T4" fmla="*/ 10 w 12"/>
                  <a:gd name="T5" fmla="*/ 4 h 16"/>
                  <a:gd name="T6" fmla="*/ 10 w 12"/>
                  <a:gd name="T7" fmla="*/ 4 h 16"/>
                  <a:gd name="T8" fmla="*/ 10 w 12"/>
                  <a:gd name="T9" fmla="*/ 6 h 16"/>
                  <a:gd name="T10" fmla="*/ 10 w 12"/>
                  <a:gd name="T11" fmla="*/ 6 h 16"/>
                  <a:gd name="T12" fmla="*/ 12 w 12"/>
                  <a:gd name="T13" fmla="*/ 8 h 16"/>
                  <a:gd name="T14" fmla="*/ 12 w 12"/>
                  <a:gd name="T15" fmla="*/ 10 h 16"/>
                  <a:gd name="T16" fmla="*/ 10 w 12"/>
                  <a:gd name="T17" fmla="*/ 10 h 16"/>
                  <a:gd name="T18" fmla="*/ 10 w 12"/>
                  <a:gd name="T19" fmla="*/ 10 h 16"/>
                  <a:gd name="T20" fmla="*/ 10 w 12"/>
                  <a:gd name="T21" fmla="*/ 12 h 16"/>
                  <a:gd name="T22" fmla="*/ 10 w 12"/>
                  <a:gd name="T23" fmla="*/ 14 h 16"/>
                  <a:gd name="T24" fmla="*/ 10 w 12"/>
                  <a:gd name="T25" fmla="*/ 14 h 16"/>
                  <a:gd name="T26" fmla="*/ 10 w 12"/>
                  <a:gd name="T27" fmla="*/ 14 h 16"/>
                  <a:gd name="T28" fmla="*/ 10 w 12"/>
                  <a:gd name="T29" fmla="*/ 16 h 16"/>
                  <a:gd name="T30" fmla="*/ 10 w 12"/>
                  <a:gd name="T31" fmla="*/ 16 h 16"/>
                  <a:gd name="T32" fmla="*/ 8 w 12"/>
                  <a:gd name="T33" fmla="*/ 16 h 16"/>
                  <a:gd name="T34" fmla="*/ 6 w 12"/>
                  <a:gd name="T35" fmla="*/ 16 h 16"/>
                  <a:gd name="T36" fmla="*/ 4 w 12"/>
                  <a:gd name="T37" fmla="*/ 14 h 16"/>
                  <a:gd name="T38" fmla="*/ 4 w 12"/>
                  <a:gd name="T39" fmla="*/ 14 h 16"/>
                  <a:gd name="T40" fmla="*/ 2 w 12"/>
                  <a:gd name="T41" fmla="*/ 14 h 16"/>
                  <a:gd name="T42" fmla="*/ 2 w 12"/>
                  <a:gd name="T43" fmla="*/ 14 h 16"/>
                  <a:gd name="T44" fmla="*/ 2 w 12"/>
                  <a:gd name="T45" fmla="*/ 12 h 16"/>
                  <a:gd name="T46" fmla="*/ 2 w 12"/>
                  <a:gd name="T47" fmla="*/ 12 h 16"/>
                  <a:gd name="T48" fmla="*/ 2 w 12"/>
                  <a:gd name="T49" fmla="*/ 12 h 16"/>
                  <a:gd name="T50" fmla="*/ 2 w 12"/>
                  <a:gd name="T51" fmla="*/ 10 h 16"/>
                  <a:gd name="T52" fmla="*/ 0 w 12"/>
                  <a:gd name="T53" fmla="*/ 10 h 16"/>
                  <a:gd name="T54" fmla="*/ 0 w 12"/>
                  <a:gd name="T55" fmla="*/ 10 h 16"/>
                  <a:gd name="T56" fmla="*/ 0 w 12"/>
                  <a:gd name="T57" fmla="*/ 10 h 16"/>
                  <a:gd name="T58" fmla="*/ 0 w 12"/>
                  <a:gd name="T59" fmla="*/ 10 h 16"/>
                  <a:gd name="T60" fmla="*/ 0 w 12"/>
                  <a:gd name="T61" fmla="*/ 10 h 16"/>
                  <a:gd name="T62" fmla="*/ 0 w 12"/>
                  <a:gd name="T63" fmla="*/ 8 h 16"/>
                  <a:gd name="T64" fmla="*/ 0 w 12"/>
                  <a:gd name="T65" fmla="*/ 6 h 16"/>
                  <a:gd name="T66" fmla="*/ 2 w 12"/>
                  <a:gd name="T67" fmla="*/ 4 h 16"/>
                  <a:gd name="T68" fmla="*/ 2 w 12"/>
                  <a:gd name="T69" fmla="*/ 2 h 16"/>
                  <a:gd name="T70" fmla="*/ 2 w 12"/>
                  <a:gd name="T71" fmla="*/ 2 h 16"/>
                  <a:gd name="T72" fmla="*/ 4 w 12"/>
                  <a:gd name="T73" fmla="*/ 0 h 16"/>
                  <a:gd name="T74" fmla="*/ 4 w 12"/>
                  <a:gd name="T75" fmla="*/ 0 h 16"/>
                  <a:gd name="T76" fmla="*/ 6 w 12"/>
                  <a:gd name="T77" fmla="*/ 0 h 16"/>
                  <a:gd name="T78" fmla="*/ 8 w 12"/>
                  <a:gd name="T79" fmla="*/ 2 h 16"/>
                  <a:gd name="T80" fmla="*/ 8 w 12"/>
                  <a:gd name="T81" fmla="*/ 2 h 16"/>
                  <a:gd name="T82" fmla="*/ 10 w 12"/>
                  <a:gd name="T83" fmla="*/ 2 h 16"/>
                  <a:gd name="T84" fmla="*/ 10 w 12"/>
                  <a:gd name="T8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6">
                    <a:moveTo>
                      <a:pt x="10" y="2"/>
                    </a:moveTo>
                    <a:lnTo>
                      <a:pt x="10" y="2"/>
                    </a:lnTo>
                    <a:lnTo>
                      <a:pt x="10" y="2"/>
                    </a:lnTo>
                    <a:lnTo>
                      <a:pt x="10" y="2"/>
                    </a:lnTo>
                    <a:lnTo>
                      <a:pt x="10" y="4"/>
                    </a:lnTo>
                    <a:lnTo>
                      <a:pt x="10" y="4"/>
                    </a:lnTo>
                    <a:lnTo>
                      <a:pt x="10" y="4"/>
                    </a:lnTo>
                    <a:lnTo>
                      <a:pt x="10" y="4"/>
                    </a:lnTo>
                    <a:lnTo>
                      <a:pt x="10" y="4"/>
                    </a:lnTo>
                    <a:lnTo>
                      <a:pt x="10" y="6"/>
                    </a:lnTo>
                    <a:lnTo>
                      <a:pt x="10" y="6"/>
                    </a:lnTo>
                    <a:lnTo>
                      <a:pt x="10" y="6"/>
                    </a:lnTo>
                    <a:lnTo>
                      <a:pt x="10" y="6"/>
                    </a:lnTo>
                    <a:lnTo>
                      <a:pt x="12" y="8"/>
                    </a:lnTo>
                    <a:lnTo>
                      <a:pt x="12" y="8"/>
                    </a:lnTo>
                    <a:lnTo>
                      <a:pt x="12" y="10"/>
                    </a:lnTo>
                    <a:lnTo>
                      <a:pt x="12" y="10"/>
                    </a:lnTo>
                    <a:lnTo>
                      <a:pt x="10" y="10"/>
                    </a:lnTo>
                    <a:lnTo>
                      <a:pt x="10" y="10"/>
                    </a:lnTo>
                    <a:lnTo>
                      <a:pt x="10" y="10"/>
                    </a:lnTo>
                    <a:lnTo>
                      <a:pt x="10" y="10"/>
                    </a:lnTo>
                    <a:lnTo>
                      <a:pt x="10" y="12"/>
                    </a:lnTo>
                    <a:lnTo>
                      <a:pt x="10" y="12"/>
                    </a:lnTo>
                    <a:lnTo>
                      <a:pt x="10" y="14"/>
                    </a:lnTo>
                    <a:lnTo>
                      <a:pt x="10" y="14"/>
                    </a:lnTo>
                    <a:lnTo>
                      <a:pt x="10" y="14"/>
                    </a:lnTo>
                    <a:lnTo>
                      <a:pt x="10" y="14"/>
                    </a:lnTo>
                    <a:lnTo>
                      <a:pt x="10" y="14"/>
                    </a:lnTo>
                    <a:lnTo>
                      <a:pt x="10" y="16"/>
                    </a:lnTo>
                    <a:lnTo>
                      <a:pt x="10" y="16"/>
                    </a:lnTo>
                    <a:lnTo>
                      <a:pt x="10" y="16"/>
                    </a:lnTo>
                    <a:lnTo>
                      <a:pt x="10" y="16"/>
                    </a:lnTo>
                    <a:lnTo>
                      <a:pt x="10" y="16"/>
                    </a:lnTo>
                    <a:lnTo>
                      <a:pt x="8" y="16"/>
                    </a:lnTo>
                    <a:lnTo>
                      <a:pt x="8" y="16"/>
                    </a:lnTo>
                    <a:lnTo>
                      <a:pt x="6" y="16"/>
                    </a:lnTo>
                    <a:lnTo>
                      <a:pt x="6" y="16"/>
                    </a:lnTo>
                    <a:lnTo>
                      <a:pt x="4" y="14"/>
                    </a:lnTo>
                    <a:lnTo>
                      <a:pt x="4" y="14"/>
                    </a:lnTo>
                    <a:lnTo>
                      <a:pt x="4" y="14"/>
                    </a:lnTo>
                    <a:lnTo>
                      <a:pt x="4" y="14"/>
                    </a:lnTo>
                    <a:lnTo>
                      <a:pt x="2" y="14"/>
                    </a:lnTo>
                    <a:lnTo>
                      <a:pt x="2" y="14"/>
                    </a:lnTo>
                    <a:lnTo>
                      <a:pt x="2" y="14"/>
                    </a:lnTo>
                    <a:lnTo>
                      <a:pt x="2" y="12"/>
                    </a:lnTo>
                    <a:lnTo>
                      <a:pt x="2" y="12"/>
                    </a:lnTo>
                    <a:lnTo>
                      <a:pt x="2" y="12"/>
                    </a:lnTo>
                    <a:lnTo>
                      <a:pt x="2" y="12"/>
                    </a:lnTo>
                    <a:lnTo>
                      <a:pt x="2" y="12"/>
                    </a:lnTo>
                    <a:lnTo>
                      <a:pt x="2" y="12"/>
                    </a:lnTo>
                    <a:lnTo>
                      <a:pt x="2" y="12"/>
                    </a:lnTo>
                    <a:lnTo>
                      <a:pt x="2" y="10"/>
                    </a:lnTo>
                    <a:lnTo>
                      <a:pt x="0" y="10"/>
                    </a:lnTo>
                    <a:lnTo>
                      <a:pt x="0" y="10"/>
                    </a:lnTo>
                    <a:lnTo>
                      <a:pt x="0" y="10"/>
                    </a:lnTo>
                    <a:lnTo>
                      <a:pt x="0" y="10"/>
                    </a:lnTo>
                    <a:lnTo>
                      <a:pt x="0" y="10"/>
                    </a:lnTo>
                    <a:lnTo>
                      <a:pt x="0" y="10"/>
                    </a:lnTo>
                    <a:lnTo>
                      <a:pt x="0" y="10"/>
                    </a:lnTo>
                    <a:lnTo>
                      <a:pt x="0" y="10"/>
                    </a:lnTo>
                    <a:lnTo>
                      <a:pt x="0" y="10"/>
                    </a:lnTo>
                    <a:lnTo>
                      <a:pt x="0" y="10"/>
                    </a:lnTo>
                    <a:lnTo>
                      <a:pt x="0" y="8"/>
                    </a:lnTo>
                    <a:lnTo>
                      <a:pt x="0" y="8"/>
                    </a:lnTo>
                    <a:lnTo>
                      <a:pt x="0" y="6"/>
                    </a:lnTo>
                    <a:lnTo>
                      <a:pt x="0" y="6"/>
                    </a:lnTo>
                    <a:lnTo>
                      <a:pt x="0" y="6"/>
                    </a:lnTo>
                    <a:lnTo>
                      <a:pt x="2" y="4"/>
                    </a:lnTo>
                    <a:lnTo>
                      <a:pt x="2" y="4"/>
                    </a:lnTo>
                    <a:lnTo>
                      <a:pt x="2" y="2"/>
                    </a:lnTo>
                    <a:lnTo>
                      <a:pt x="2" y="2"/>
                    </a:lnTo>
                    <a:lnTo>
                      <a:pt x="2" y="2"/>
                    </a:lnTo>
                    <a:lnTo>
                      <a:pt x="4" y="2"/>
                    </a:lnTo>
                    <a:lnTo>
                      <a:pt x="4" y="0"/>
                    </a:lnTo>
                    <a:lnTo>
                      <a:pt x="4" y="0"/>
                    </a:lnTo>
                    <a:lnTo>
                      <a:pt x="4" y="0"/>
                    </a:lnTo>
                    <a:lnTo>
                      <a:pt x="6" y="0"/>
                    </a:lnTo>
                    <a:lnTo>
                      <a:pt x="6" y="0"/>
                    </a:lnTo>
                    <a:lnTo>
                      <a:pt x="6" y="0"/>
                    </a:lnTo>
                    <a:lnTo>
                      <a:pt x="8" y="2"/>
                    </a:lnTo>
                    <a:lnTo>
                      <a:pt x="8" y="2"/>
                    </a:lnTo>
                    <a:lnTo>
                      <a:pt x="8" y="2"/>
                    </a:lnTo>
                    <a:lnTo>
                      <a:pt x="8" y="2"/>
                    </a:lnTo>
                    <a:lnTo>
                      <a:pt x="10" y="2"/>
                    </a:lnTo>
                    <a:lnTo>
                      <a:pt x="10" y="2"/>
                    </a:lnTo>
                    <a:lnTo>
                      <a:pt x="1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0" name="Freeform 1654"/>
              <p:cNvSpPr>
                <a:spLocks/>
              </p:cNvSpPr>
              <p:nvPr/>
            </p:nvSpPr>
            <p:spPr bwMode="gray">
              <a:xfrm>
                <a:off x="5203083" y="2176805"/>
                <a:ext cx="59917" cy="70547"/>
              </a:xfrm>
              <a:custGeom>
                <a:avLst/>
                <a:gdLst>
                  <a:gd name="T0" fmla="*/ 20 w 62"/>
                  <a:gd name="T1" fmla="*/ 3 h 73"/>
                  <a:gd name="T2" fmla="*/ 22 w 62"/>
                  <a:gd name="T3" fmla="*/ 5 h 73"/>
                  <a:gd name="T4" fmla="*/ 22 w 62"/>
                  <a:gd name="T5" fmla="*/ 9 h 73"/>
                  <a:gd name="T6" fmla="*/ 25 w 62"/>
                  <a:gd name="T7" fmla="*/ 13 h 73"/>
                  <a:gd name="T8" fmla="*/ 29 w 62"/>
                  <a:gd name="T9" fmla="*/ 15 h 73"/>
                  <a:gd name="T10" fmla="*/ 35 w 62"/>
                  <a:gd name="T11" fmla="*/ 13 h 73"/>
                  <a:gd name="T12" fmla="*/ 35 w 62"/>
                  <a:gd name="T13" fmla="*/ 17 h 73"/>
                  <a:gd name="T14" fmla="*/ 37 w 62"/>
                  <a:gd name="T15" fmla="*/ 19 h 73"/>
                  <a:gd name="T16" fmla="*/ 39 w 62"/>
                  <a:gd name="T17" fmla="*/ 21 h 73"/>
                  <a:gd name="T18" fmla="*/ 35 w 62"/>
                  <a:gd name="T19" fmla="*/ 25 h 73"/>
                  <a:gd name="T20" fmla="*/ 31 w 62"/>
                  <a:gd name="T21" fmla="*/ 29 h 73"/>
                  <a:gd name="T22" fmla="*/ 37 w 62"/>
                  <a:gd name="T23" fmla="*/ 30 h 73"/>
                  <a:gd name="T24" fmla="*/ 43 w 62"/>
                  <a:gd name="T25" fmla="*/ 34 h 73"/>
                  <a:gd name="T26" fmla="*/ 43 w 62"/>
                  <a:gd name="T27" fmla="*/ 36 h 73"/>
                  <a:gd name="T28" fmla="*/ 47 w 62"/>
                  <a:gd name="T29" fmla="*/ 40 h 73"/>
                  <a:gd name="T30" fmla="*/ 51 w 62"/>
                  <a:gd name="T31" fmla="*/ 46 h 73"/>
                  <a:gd name="T32" fmla="*/ 53 w 62"/>
                  <a:gd name="T33" fmla="*/ 48 h 73"/>
                  <a:gd name="T34" fmla="*/ 56 w 62"/>
                  <a:gd name="T35" fmla="*/ 52 h 73"/>
                  <a:gd name="T36" fmla="*/ 60 w 62"/>
                  <a:gd name="T37" fmla="*/ 56 h 73"/>
                  <a:gd name="T38" fmla="*/ 60 w 62"/>
                  <a:gd name="T39" fmla="*/ 59 h 73"/>
                  <a:gd name="T40" fmla="*/ 60 w 62"/>
                  <a:gd name="T41" fmla="*/ 63 h 73"/>
                  <a:gd name="T42" fmla="*/ 62 w 62"/>
                  <a:gd name="T43" fmla="*/ 67 h 73"/>
                  <a:gd name="T44" fmla="*/ 58 w 62"/>
                  <a:gd name="T45" fmla="*/ 69 h 73"/>
                  <a:gd name="T46" fmla="*/ 53 w 62"/>
                  <a:gd name="T47" fmla="*/ 69 h 73"/>
                  <a:gd name="T48" fmla="*/ 49 w 62"/>
                  <a:gd name="T49" fmla="*/ 69 h 73"/>
                  <a:gd name="T50" fmla="*/ 49 w 62"/>
                  <a:gd name="T51" fmla="*/ 73 h 73"/>
                  <a:gd name="T52" fmla="*/ 45 w 62"/>
                  <a:gd name="T53" fmla="*/ 71 h 73"/>
                  <a:gd name="T54" fmla="*/ 43 w 62"/>
                  <a:gd name="T55" fmla="*/ 69 h 73"/>
                  <a:gd name="T56" fmla="*/ 45 w 62"/>
                  <a:gd name="T57" fmla="*/ 63 h 73"/>
                  <a:gd name="T58" fmla="*/ 45 w 62"/>
                  <a:gd name="T59" fmla="*/ 58 h 73"/>
                  <a:gd name="T60" fmla="*/ 43 w 62"/>
                  <a:gd name="T61" fmla="*/ 56 h 73"/>
                  <a:gd name="T62" fmla="*/ 39 w 62"/>
                  <a:gd name="T63" fmla="*/ 52 h 73"/>
                  <a:gd name="T64" fmla="*/ 39 w 62"/>
                  <a:gd name="T65" fmla="*/ 44 h 73"/>
                  <a:gd name="T66" fmla="*/ 35 w 62"/>
                  <a:gd name="T67" fmla="*/ 40 h 73"/>
                  <a:gd name="T68" fmla="*/ 29 w 62"/>
                  <a:gd name="T69" fmla="*/ 36 h 73"/>
                  <a:gd name="T70" fmla="*/ 25 w 62"/>
                  <a:gd name="T71" fmla="*/ 36 h 73"/>
                  <a:gd name="T72" fmla="*/ 24 w 62"/>
                  <a:gd name="T73" fmla="*/ 38 h 73"/>
                  <a:gd name="T74" fmla="*/ 18 w 62"/>
                  <a:gd name="T75" fmla="*/ 38 h 73"/>
                  <a:gd name="T76" fmla="*/ 14 w 62"/>
                  <a:gd name="T77" fmla="*/ 38 h 73"/>
                  <a:gd name="T78" fmla="*/ 12 w 62"/>
                  <a:gd name="T79" fmla="*/ 40 h 73"/>
                  <a:gd name="T80" fmla="*/ 8 w 62"/>
                  <a:gd name="T81" fmla="*/ 44 h 73"/>
                  <a:gd name="T82" fmla="*/ 8 w 62"/>
                  <a:gd name="T83" fmla="*/ 40 h 73"/>
                  <a:gd name="T84" fmla="*/ 8 w 62"/>
                  <a:gd name="T85" fmla="*/ 32 h 73"/>
                  <a:gd name="T86" fmla="*/ 10 w 62"/>
                  <a:gd name="T87" fmla="*/ 27 h 73"/>
                  <a:gd name="T88" fmla="*/ 6 w 62"/>
                  <a:gd name="T89" fmla="*/ 27 h 73"/>
                  <a:gd name="T90" fmla="*/ 2 w 62"/>
                  <a:gd name="T91" fmla="*/ 23 h 73"/>
                  <a:gd name="T92" fmla="*/ 4 w 62"/>
                  <a:gd name="T93" fmla="*/ 21 h 73"/>
                  <a:gd name="T94" fmla="*/ 0 w 62"/>
                  <a:gd name="T95" fmla="*/ 19 h 73"/>
                  <a:gd name="T96" fmla="*/ 2 w 62"/>
                  <a:gd name="T97" fmla="*/ 13 h 73"/>
                  <a:gd name="T98" fmla="*/ 4 w 62"/>
                  <a:gd name="T99" fmla="*/ 11 h 73"/>
                  <a:gd name="T100" fmla="*/ 10 w 62"/>
                  <a:gd name="T101" fmla="*/ 7 h 73"/>
                  <a:gd name="T102" fmla="*/ 12 w 62"/>
                  <a:gd name="T103" fmla="*/ 11 h 73"/>
                  <a:gd name="T104" fmla="*/ 14 w 62"/>
                  <a:gd name="T105" fmla="*/ 5 h 73"/>
                  <a:gd name="T106" fmla="*/ 12 w 62"/>
                  <a:gd name="T10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73">
                    <a:moveTo>
                      <a:pt x="18" y="0"/>
                    </a:moveTo>
                    <a:lnTo>
                      <a:pt x="18" y="1"/>
                    </a:lnTo>
                    <a:lnTo>
                      <a:pt x="20" y="1"/>
                    </a:lnTo>
                    <a:lnTo>
                      <a:pt x="20" y="3"/>
                    </a:lnTo>
                    <a:lnTo>
                      <a:pt x="22" y="3"/>
                    </a:lnTo>
                    <a:lnTo>
                      <a:pt x="22" y="5"/>
                    </a:lnTo>
                    <a:lnTo>
                      <a:pt x="22" y="7"/>
                    </a:lnTo>
                    <a:lnTo>
                      <a:pt x="22" y="5"/>
                    </a:lnTo>
                    <a:lnTo>
                      <a:pt x="24" y="5"/>
                    </a:lnTo>
                    <a:lnTo>
                      <a:pt x="24" y="7"/>
                    </a:lnTo>
                    <a:lnTo>
                      <a:pt x="24" y="9"/>
                    </a:lnTo>
                    <a:lnTo>
                      <a:pt x="22" y="9"/>
                    </a:lnTo>
                    <a:lnTo>
                      <a:pt x="24" y="9"/>
                    </a:lnTo>
                    <a:lnTo>
                      <a:pt x="24" y="11"/>
                    </a:lnTo>
                    <a:lnTo>
                      <a:pt x="24" y="13"/>
                    </a:lnTo>
                    <a:lnTo>
                      <a:pt x="25" y="13"/>
                    </a:lnTo>
                    <a:lnTo>
                      <a:pt x="27" y="15"/>
                    </a:lnTo>
                    <a:lnTo>
                      <a:pt x="27" y="13"/>
                    </a:lnTo>
                    <a:lnTo>
                      <a:pt x="27" y="15"/>
                    </a:lnTo>
                    <a:lnTo>
                      <a:pt x="29" y="15"/>
                    </a:lnTo>
                    <a:lnTo>
                      <a:pt x="31" y="15"/>
                    </a:lnTo>
                    <a:lnTo>
                      <a:pt x="31" y="13"/>
                    </a:lnTo>
                    <a:lnTo>
                      <a:pt x="33" y="13"/>
                    </a:lnTo>
                    <a:lnTo>
                      <a:pt x="35" y="13"/>
                    </a:lnTo>
                    <a:lnTo>
                      <a:pt x="35" y="15"/>
                    </a:lnTo>
                    <a:lnTo>
                      <a:pt x="37" y="15"/>
                    </a:lnTo>
                    <a:lnTo>
                      <a:pt x="37" y="17"/>
                    </a:lnTo>
                    <a:lnTo>
                      <a:pt x="35" y="17"/>
                    </a:lnTo>
                    <a:lnTo>
                      <a:pt x="37" y="17"/>
                    </a:lnTo>
                    <a:lnTo>
                      <a:pt x="37" y="19"/>
                    </a:lnTo>
                    <a:lnTo>
                      <a:pt x="39" y="19"/>
                    </a:lnTo>
                    <a:lnTo>
                      <a:pt x="37" y="19"/>
                    </a:lnTo>
                    <a:lnTo>
                      <a:pt x="39" y="19"/>
                    </a:lnTo>
                    <a:lnTo>
                      <a:pt x="39" y="21"/>
                    </a:lnTo>
                    <a:lnTo>
                      <a:pt x="41" y="21"/>
                    </a:lnTo>
                    <a:lnTo>
                      <a:pt x="39" y="21"/>
                    </a:lnTo>
                    <a:lnTo>
                      <a:pt x="39" y="23"/>
                    </a:lnTo>
                    <a:lnTo>
                      <a:pt x="37" y="23"/>
                    </a:lnTo>
                    <a:lnTo>
                      <a:pt x="37" y="25"/>
                    </a:lnTo>
                    <a:lnTo>
                      <a:pt x="35" y="25"/>
                    </a:lnTo>
                    <a:lnTo>
                      <a:pt x="33" y="25"/>
                    </a:lnTo>
                    <a:lnTo>
                      <a:pt x="33" y="27"/>
                    </a:lnTo>
                    <a:lnTo>
                      <a:pt x="31" y="27"/>
                    </a:lnTo>
                    <a:lnTo>
                      <a:pt x="31" y="29"/>
                    </a:lnTo>
                    <a:lnTo>
                      <a:pt x="33" y="29"/>
                    </a:lnTo>
                    <a:lnTo>
                      <a:pt x="35" y="29"/>
                    </a:lnTo>
                    <a:lnTo>
                      <a:pt x="35" y="30"/>
                    </a:lnTo>
                    <a:lnTo>
                      <a:pt x="37" y="30"/>
                    </a:lnTo>
                    <a:lnTo>
                      <a:pt x="39" y="32"/>
                    </a:lnTo>
                    <a:lnTo>
                      <a:pt x="41" y="32"/>
                    </a:lnTo>
                    <a:lnTo>
                      <a:pt x="43" y="32"/>
                    </a:lnTo>
                    <a:lnTo>
                      <a:pt x="43" y="34"/>
                    </a:lnTo>
                    <a:lnTo>
                      <a:pt x="41" y="34"/>
                    </a:lnTo>
                    <a:lnTo>
                      <a:pt x="43" y="36"/>
                    </a:lnTo>
                    <a:lnTo>
                      <a:pt x="43" y="38"/>
                    </a:lnTo>
                    <a:lnTo>
                      <a:pt x="43" y="36"/>
                    </a:lnTo>
                    <a:lnTo>
                      <a:pt x="45" y="36"/>
                    </a:lnTo>
                    <a:lnTo>
                      <a:pt x="45" y="38"/>
                    </a:lnTo>
                    <a:lnTo>
                      <a:pt x="45" y="40"/>
                    </a:lnTo>
                    <a:lnTo>
                      <a:pt x="47" y="40"/>
                    </a:lnTo>
                    <a:lnTo>
                      <a:pt x="47" y="42"/>
                    </a:lnTo>
                    <a:lnTo>
                      <a:pt x="49" y="42"/>
                    </a:lnTo>
                    <a:lnTo>
                      <a:pt x="49" y="44"/>
                    </a:lnTo>
                    <a:lnTo>
                      <a:pt x="51" y="46"/>
                    </a:lnTo>
                    <a:lnTo>
                      <a:pt x="51" y="44"/>
                    </a:lnTo>
                    <a:lnTo>
                      <a:pt x="51" y="46"/>
                    </a:lnTo>
                    <a:lnTo>
                      <a:pt x="53" y="46"/>
                    </a:lnTo>
                    <a:lnTo>
                      <a:pt x="53" y="48"/>
                    </a:lnTo>
                    <a:lnTo>
                      <a:pt x="53" y="50"/>
                    </a:lnTo>
                    <a:lnTo>
                      <a:pt x="54" y="50"/>
                    </a:lnTo>
                    <a:lnTo>
                      <a:pt x="54" y="52"/>
                    </a:lnTo>
                    <a:lnTo>
                      <a:pt x="56" y="52"/>
                    </a:lnTo>
                    <a:lnTo>
                      <a:pt x="56" y="54"/>
                    </a:lnTo>
                    <a:lnTo>
                      <a:pt x="58" y="54"/>
                    </a:lnTo>
                    <a:lnTo>
                      <a:pt x="58" y="56"/>
                    </a:lnTo>
                    <a:lnTo>
                      <a:pt x="60" y="56"/>
                    </a:lnTo>
                    <a:lnTo>
                      <a:pt x="60" y="58"/>
                    </a:lnTo>
                    <a:lnTo>
                      <a:pt x="58" y="58"/>
                    </a:lnTo>
                    <a:lnTo>
                      <a:pt x="58" y="59"/>
                    </a:lnTo>
                    <a:lnTo>
                      <a:pt x="60" y="59"/>
                    </a:lnTo>
                    <a:lnTo>
                      <a:pt x="60" y="61"/>
                    </a:lnTo>
                    <a:lnTo>
                      <a:pt x="62" y="61"/>
                    </a:lnTo>
                    <a:lnTo>
                      <a:pt x="62" y="63"/>
                    </a:lnTo>
                    <a:lnTo>
                      <a:pt x="60" y="63"/>
                    </a:lnTo>
                    <a:lnTo>
                      <a:pt x="60" y="65"/>
                    </a:lnTo>
                    <a:lnTo>
                      <a:pt x="62" y="65"/>
                    </a:lnTo>
                    <a:lnTo>
                      <a:pt x="60" y="65"/>
                    </a:lnTo>
                    <a:lnTo>
                      <a:pt x="62" y="67"/>
                    </a:lnTo>
                    <a:lnTo>
                      <a:pt x="60" y="67"/>
                    </a:lnTo>
                    <a:lnTo>
                      <a:pt x="60" y="69"/>
                    </a:lnTo>
                    <a:lnTo>
                      <a:pt x="60" y="67"/>
                    </a:lnTo>
                    <a:lnTo>
                      <a:pt x="58" y="69"/>
                    </a:lnTo>
                    <a:lnTo>
                      <a:pt x="56" y="69"/>
                    </a:lnTo>
                    <a:lnTo>
                      <a:pt x="56" y="71"/>
                    </a:lnTo>
                    <a:lnTo>
                      <a:pt x="54" y="69"/>
                    </a:lnTo>
                    <a:lnTo>
                      <a:pt x="53" y="69"/>
                    </a:lnTo>
                    <a:lnTo>
                      <a:pt x="53" y="67"/>
                    </a:lnTo>
                    <a:lnTo>
                      <a:pt x="53" y="69"/>
                    </a:lnTo>
                    <a:lnTo>
                      <a:pt x="51" y="69"/>
                    </a:lnTo>
                    <a:lnTo>
                      <a:pt x="49" y="69"/>
                    </a:lnTo>
                    <a:lnTo>
                      <a:pt x="49" y="71"/>
                    </a:lnTo>
                    <a:lnTo>
                      <a:pt x="51" y="71"/>
                    </a:lnTo>
                    <a:lnTo>
                      <a:pt x="51" y="73"/>
                    </a:lnTo>
                    <a:lnTo>
                      <a:pt x="49" y="73"/>
                    </a:lnTo>
                    <a:lnTo>
                      <a:pt x="47" y="73"/>
                    </a:lnTo>
                    <a:lnTo>
                      <a:pt x="47" y="71"/>
                    </a:lnTo>
                    <a:lnTo>
                      <a:pt x="45" y="73"/>
                    </a:lnTo>
                    <a:lnTo>
                      <a:pt x="45" y="71"/>
                    </a:lnTo>
                    <a:lnTo>
                      <a:pt x="45" y="73"/>
                    </a:lnTo>
                    <a:lnTo>
                      <a:pt x="43" y="73"/>
                    </a:lnTo>
                    <a:lnTo>
                      <a:pt x="43" y="71"/>
                    </a:lnTo>
                    <a:lnTo>
                      <a:pt x="43" y="69"/>
                    </a:lnTo>
                    <a:lnTo>
                      <a:pt x="45" y="69"/>
                    </a:lnTo>
                    <a:lnTo>
                      <a:pt x="45" y="67"/>
                    </a:lnTo>
                    <a:lnTo>
                      <a:pt x="45" y="65"/>
                    </a:lnTo>
                    <a:lnTo>
                      <a:pt x="45" y="63"/>
                    </a:lnTo>
                    <a:lnTo>
                      <a:pt x="45" y="61"/>
                    </a:lnTo>
                    <a:lnTo>
                      <a:pt x="45" y="59"/>
                    </a:lnTo>
                    <a:lnTo>
                      <a:pt x="47" y="59"/>
                    </a:lnTo>
                    <a:lnTo>
                      <a:pt x="45" y="58"/>
                    </a:lnTo>
                    <a:lnTo>
                      <a:pt x="43" y="58"/>
                    </a:lnTo>
                    <a:lnTo>
                      <a:pt x="43" y="56"/>
                    </a:lnTo>
                    <a:lnTo>
                      <a:pt x="45" y="56"/>
                    </a:lnTo>
                    <a:lnTo>
                      <a:pt x="43" y="56"/>
                    </a:lnTo>
                    <a:lnTo>
                      <a:pt x="41" y="56"/>
                    </a:lnTo>
                    <a:lnTo>
                      <a:pt x="41" y="54"/>
                    </a:lnTo>
                    <a:lnTo>
                      <a:pt x="39" y="54"/>
                    </a:lnTo>
                    <a:lnTo>
                      <a:pt x="39" y="52"/>
                    </a:lnTo>
                    <a:lnTo>
                      <a:pt x="39" y="50"/>
                    </a:lnTo>
                    <a:lnTo>
                      <a:pt x="39" y="48"/>
                    </a:lnTo>
                    <a:lnTo>
                      <a:pt x="39" y="46"/>
                    </a:lnTo>
                    <a:lnTo>
                      <a:pt x="39" y="44"/>
                    </a:lnTo>
                    <a:lnTo>
                      <a:pt x="39" y="42"/>
                    </a:lnTo>
                    <a:lnTo>
                      <a:pt x="37" y="42"/>
                    </a:lnTo>
                    <a:lnTo>
                      <a:pt x="35" y="42"/>
                    </a:lnTo>
                    <a:lnTo>
                      <a:pt x="35" y="40"/>
                    </a:lnTo>
                    <a:lnTo>
                      <a:pt x="33" y="38"/>
                    </a:lnTo>
                    <a:lnTo>
                      <a:pt x="33" y="36"/>
                    </a:lnTo>
                    <a:lnTo>
                      <a:pt x="31" y="36"/>
                    </a:lnTo>
                    <a:lnTo>
                      <a:pt x="29" y="36"/>
                    </a:lnTo>
                    <a:lnTo>
                      <a:pt x="29" y="34"/>
                    </a:lnTo>
                    <a:lnTo>
                      <a:pt x="27" y="34"/>
                    </a:lnTo>
                    <a:lnTo>
                      <a:pt x="25" y="34"/>
                    </a:lnTo>
                    <a:lnTo>
                      <a:pt x="25" y="36"/>
                    </a:lnTo>
                    <a:lnTo>
                      <a:pt x="27" y="36"/>
                    </a:lnTo>
                    <a:lnTo>
                      <a:pt x="25" y="36"/>
                    </a:lnTo>
                    <a:lnTo>
                      <a:pt x="25" y="38"/>
                    </a:lnTo>
                    <a:lnTo>
                      <a:pt x="24" y="38"/>
                    </a:lnTo>
                    <a:lnTo>
                      <a:pt x="22" y="40"/>
                    </a:lnTo>
                    <a:lnTo>
                      <a:pt x="22" y="38"/>
                    </a:lnTo>
                    <a:lnTo>
                      <a:pt x="20" y="38"/>
                    </a:lnTo>
                    <a:lnTo>
                      <a:pt x="18" y="38"/>
                    </a:lnTo>
                    <a:lnTo>
                      <a:pt x="18" y="36"/>
                    </a:lnTo>
                    <a:lnTo>
                      <a:pt x="16" y="36"/>
                    </a:lnTo>
                    <a:lnTo>
                      <a:pt x="16" y="38"/>
                    </a:lnTo>
                    <a:lnTo>
                      <a:pt x="14" y="38"/>
                    </a:lnTo>
                    <a:lnTo>
                      <a:pt x="14" y="40"/>
                    </a:lnTo>
                    <a:lnTo>
                      <a:pt x="12" y="40"/>
                    </a:lnTo>
                    <a:lnTo>
                      <a:pt x="10" y="40"/>
                    </a:lnTo>
                    <a:lnTo>
                      <a:pt x="12" y="40"/>
                    </a:lnTo>
                    <a:lnTo>
                      <a:pt x="12" y="42"/>
                    </a:lnTo>
                    <a:lnTo>
                      <a:pt x="10" y="42"/>
                    </a:lnTo>
                    <a:lnTo>
                      <a:pt x="8" y="42"/>
                    </a:lnTo>
                    <a:lnTo>
                      <a:pt x="8" y="44"/>
                    </a:lnTo>
                    <a:lnTo>
                      <a:pt x="8" y="42"/>
                    </a:lnTo>
                    <a:lnTo>
                      <a:pt x="6" y="42"/>
                    </a:lnTo>
                    <a:lnTo>
                      <a:pt x="8" y="42"/>
                    </a:lnTo>
                    <a:lnTo>
                      <a:pt x="8" y="40"/>
                    </a:lnTo>
                    <a:lnTo>
                      <a:pt x="8" y="38"/>
                    </a:lnTo>
                    <a:lnTo>
                      <a:pt x="8" y="36"/>
                    </a:lnTo>
                    <a:lnTo>
                      <a:pt x="8" y="34"/>
                    </a:lnTo>
                    <a:lnTo>
                      <a:pt x="8" y="32"/>
                    </a:lnTo>
                    <a:lnTo>
                      <a:pt x="10" y="32"/>
                    </a:lnTo>
                    <a:lnTo>
                      <a:pt x="10" y="30"/>
                    </a:lnTo>
                    <a:lnTo>
                      <a:pt x="10" y="29"/>
                    </a:lnTo>
                    <a:lnTo>
                      <a:pt x="10" y="27"/>
                    </a:lnTo>
                    <a:lnTo>
                      <a:pt x="10" y="25"/>
                    </a:lnTo>
                    <a:lnTo>
                      <a:pt x="8" y="25"/>
                    </a:lnTo>
                    <a:lnTo>
                      <a:pt x="6" y="25"/>
                    </a:lnTo>
                    <a:lnTo>
                      <a:pt x="6" y="27"/>
                    </a:lnTo>
                    <a:lnTo>
                      <a:pt x="6" y="25"/>
                    </a:lnTo>
                    <a:lnTo>
                      <a:pt x="4" y="25"/>
                    </a:lnTo>
                    <a:lnTo>
                      <a:pt x="2" y="25"/>
                    </a:lnTo>
                    <a:lnTo>
                      <a:pt x="2" y="23"/>
                    </a:lnTo>
                    <a:lnTo>
                      <a:pt x="4" y="23"/>
                    </a:lnTo>
                    <a:lnTo>
                      <a:pt x="4" y="21"/>
                    </a:lnTo>
                    <a:lnTo>
                      <a:pt x="4" y="19"/>
                    </a:lnTo>
                    <a:lnTo>
                      <a:pt x="4" y="21"/>
                    </a:lnTo>
                    <a:lnTo>
                      <a:pt x="4" y="19"/>
                    </a:lnTo>
                    <a:lnTo>
                      <a:pt x="2" y="19"/>
                    </a:lnTo>
                    <a:lnTo>
                      <a:pt x="2" y="17"/>
                    </a:lnTo>
                    <a:lnTo>
                      <a:pt x="0" y="19"/>
                    </a:lnTo>
                    <a:lnTo>
                      <a:pt x="0" y="17"/>
                    </a:lnTo>
                    <a:lnTo>
                      <a:pt x="0" y="15"/>
                    </a:lnTo>
                    <a:lnTo>
                      <a:pt x="2" y="15"/>
                    </a:lnTo>
                    <a:lnTo>
                      <a:pt x="2" y="13"/>
                    </a:lnTo>
                    <a:lnTo>
                      <a:pt x="4" y="13"/>
                    </a:lnTo>
                    <a:lnTo>
                      <a:pt x="4" y="15"/>
                    </a:lnTo>
                    <a:lnTo>
                      <a:pt x="4" y="13"/>
                    </a:lnTo>
                    <a:lnTo>
                      <a:pt x="4" y="11"/>
                    </a:lnTo>
                    <a:lnTo>
                      <a:pt x="6" y="9"/>
                    </a:lnTo>
                    <a:lnTo>
                      <a:pt x="8" y="9"/>
                    </a:lnTo>
                    <a:lnTo>
                      <a:pt x="8" y="7"/>
                    </a:lnTo>
                    <a:lnTo>
                      <a:pt x="10" y="7"/>
                    </a:lnTo>
                    <a:lnTo>
                      <a:pt x="8" y="9"/>
                    </a:lnTo>
                    <a:lnTo>
                      <a:pt x="10" y="9"/>
                    </a:lnTo>
                    <a:lnTo>
                      <a:pt x="10" y="11"/>
                    </a:lnTo>
                    <a:lnTo>
                      <a:pt x="12" y="11"/>
                    </a:lnTo>
                    <a:lnTo>
                      <a:pt x="14" y="11"/>
                    </a:lnTo>
                    <a:lnTo>
                      <a:pt x="14" y="9"/>
                    </a:lnTo>
                    <a:lnTo>
                      <a:pt x="14" y="7"/>
                    </a:lnTo>
                    <a:lnTo>
                      <a:pt x="14" y="5"/>
                    </a:lnTo>
                    <a:lnTo>
                      <a:pt x="14" y="3"/>
                    </a:lnTo>
                    <a:lnTo>
                      <a:pt x="12" y="3"/>
                    </a:lnTo>
                    <a:lnTo>
                      <a:pt x="12" y="1"/>
                    </a:lnTo>
                    <a:lnTo>
                      <a:pt x="12" y="0"/>
                    </a:lnTo>
                    <a:lnTo>
                      <a:pt x="14" y="0"/>
                    </a:lnTo>
                    <a:lnTo>
                      <a:pt x="16" y="0"/>
                    </a:lnTo>
                    <a:lnTo>
                      <a:pt x="18"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1" name="Freeform 1655"/>
              <p:cNvSpPr>
                <a:spLocks noEditPoints="1"/>
              </p:cNvSpPr>
              <p:nvPr/>
            </p:nvSpPr>
            <p:spPr bwMode="gray">
              <a:xfrm>
                <a:off x="2968764" y="2459960"/>
                <a:ext cx="2872144" cy="69581"/>
              </a:xfrm>
              <a:custGeom>
                <a:avLst/>
                <a:gdLst>
                  <a:gd name="T0" fmla="*/ 2972 w 2972"/>
                  <a:gd name="T1" fmla="*/ 39 h 72"/>
                  <a:gd name="T2" fmla="*/ 0 w 2972"/>
                  <a:gd name="T3" fmla="*/ 37 h 72"/>
                  <a:gd name="T4" fmla="*/ 2972 w 2972"/>
                  <a:gd name="T5" fmla="*/ 31 h 72"/>
                  <a:gd name="T6" fmla="*/ 2970 w 2972"/>
                  <a:gd name="T7" fmla="*/ 35 h 72"/>
                  <a:gd name="T8" fmla="*/ 2970 w 2972"/>
                  <a:gd name="T9" fmla="*/ 37 h 72"/>
                  <a:gd name="T10" fmla="*/ 2970 w 2972"/>
                  <a:gd name="T11" fmla="*/ 37 h 72"/>
                  <a:gd name="T12" fmla="*/ 2968 w 2972"/>
                  <a:gd name="T13" fmla="*/ 37 h 72"/>
                  <a:gd name="T14" fmla="*/ 2964 w 2972"/>
                  <a:gd name="T15" fmla="*/ 39 h 72"/>
                  <a:gd name="T16" fmla="*/ 2962 w 2972"/>
                  <a:gd name="T17" fmla="*/ 39 h 72"/>
                  <a:gd name="T18" fmla="*/ 2960 w 2972"/>
                  <a:gd name="T19" fmla="*/ 35 h 72"/>
                  <a:gd name="T20" fmla="*/ 2960 w 2972"/>
                  <a:gd name="T21" fmla="*/ 37 h 72"/>
                  <a:gd name="T22" fmla="*/ 2964 w 2972"/>
                  <a:gd name="T23" fmla="*/ 35 h 72"/>
                  <a:gd name="T24" fmla="*/ 2966 w 2972"/>
                  <a:gd name="T25" fmla="*/ 35 h 72"/>
                  <a:gd name="T26" fmla="*/ 2966 w 2972"/>
                  <a:gd name="T27" fmla="*/ 33 h 72"/>
                  <a:gd name="T28" fmla="*/ 2970 w 2972"/>
                  <a:gd name="T29" fmla="*/ 31 h 72"/>
                  <a:gd name="T30" fmla="*/ 2972 w 2972"/>
                  <a:gd name="T31" fmla="*/ 31 h 72"/>
                  <a:gd name="T32" fmla="*/ 10 w 2972"/>
                  <a:gd name="T33" fmla="*/ 72 h 72"/>
                  <a:gd name="T34" fmla="*/ 16 w 2972"/>
                  <a:gd name="T35" fmla="*/ 64 h 72"/>
                  <a:gd name="T36" fmla="*/ 2958 w 2972"/>
                  <a:gd name="T37" fmla="*/ 57 h 72"/>
                  <a:gd name="T38" fmla="*/ 2954 w 2972"/>
                  <a:gd name="T39" fmla="*/ 58 h 72"/>
                  <a:gd name="T40" fmla="*/ 2958 w 2972"/>
                  <a:gd name="T41" fmla="*/ 57 h 72"/>
                  <a:gd name="T42" fmla="*/ 2 w 2972"/>
                  <a:gd name="T43" fmla="*/ 57 h 72"/>
                  <a:gd name="T44" fmla="*/ 2960 w 2972"/>
                  <a:gd name="T45" fmla="*/ 57 h 72"/>
                  <a:gd name="T46" fmla="*/ 10 w 2972"/>
                  <a:gd name="T47" fmla="*/ 55 h 72"/>
                  <a:gd name="T48" fmla="*/ 12 w 2972"/>
                  <a:gd name="T49" fmla="*/ 55 h 72"/>
                  <a:gd name="T50" fmla="*/ 2972 w 2972"/>
                  <a:gd name="T51" fmla="*/ 55 h 72"/>
                  <a:gd name="T52" fmla="*/ 2972 w 2972"/>
                  <a:gd name="T53" fmla="*/ 53 h 72"/>
                  <a:gd name="T54" fmla="*/ 10 w 2972"/>
                  <a:gd name="T55" fmla="*/ 51 h 72"/>
                  <a:gd name="T56" fmla="*/ 8 w 2972"/>
                  <a:gd name="T57" fmla="*/ 49 h 72"/>
                  <a:gd name="T58" fmla="*/ 2966 w 2972"/>
                  <a:gd name="T59" fmla="*/ 47 h 72"/>
                  <a:gd name="T60" fmla="*/ 6 w 2972"/>
                  <a:gd name="T61" fmla="*/ 45 h 72"/>
                  <a:gd name="T62" fmla="*/ 2962 w 2972"/>
                  <a:gd name="T63" fmla="*/ 45 h 72"/>
                  <a:gd name="T64" fmla="*/ 8 w 2972"/>
                  <a:gd name="T65" fmla="*/ 43 h 72"/>
                  <a:gd name="T66" fmla="*/ 2960 w 2972"/>
                  <a:gd name="T67" fmla="*/ 45 h 72"/>
                  <a:gd name="T68" fmla="*/ 2962 w 2972"/>
                  <a:gd name="T69" fmla="*/ 49 h 72"/>
                  <a:gd name="T70" fmla="*/ 2960 w 2972"/>
                  <a:gd name="T71" fmla="*/ 49 h 72"/>
                  <a:gd name="T72" fmla="*/ 2956 w 2972"/>
                  <a:gd name="T73" fmla="*/ 51 h 72"/>
                  <a:gd name="T74" fmla="*/ 2950 w 2972"/>
                  <a:gd name="T75" fmla="*/ 49 h 72"/>
                  <a:gd name="T76" fmla="*/ 2950 w 2972"/>
                  <a:gd name="T77" fmla="*/ 45 h 72"/>
                  <a:gd name="T78" fmla="*/ 2950 w 2972"/>
                  <a:gd name="T79" fmla="*/ 43 h 72"/>
                  <a:gd name="T80" fmla="*/ 2956 w 2972"/>
                  <a:gd name="T81" fmla="*/ 43 h 72"/>
                  <a:gd name="T82" fmla="*/ 2958 w 2972"/>
                  <a:gd name="T83" fmla="*/ 43 h 72"/>
                  <a:gd name="T84" fmla="*/ 2966 w 2972"/>
                  <a:gd name="T85" fmla="*/ 41 h 72"/>
                  <a:gd name="T86" fmla="*/ 8 w 2972"/>
                  <a:gd name="T87" fmla="*/ 41 h 72"/>
                  <a:gd name="T88" fmla="*/ 2950 w 2972"/>
                  <a:gd name="T89" fmla="*/ 39 h 72"/>
                  <a:gd name="T90" fmla="*/ 2948 w 2972"/>
                  <a:gd name="T91" fmla="*/ 39 h 72"/>
                  <a:gd name="T92" fmla="*/ 2950 w 2972"/>
                  <a:gd name="T93" fmla="*/ 37 h 72"/>
                  <a:gd name="T94" fmla="*/ 2952 w 2972"/>
                  <a:gd name="T95" fmla="*/ 37 h 72"/>
                  <a:gd name="T96" fmla="*/ 2972 w 2972"/>
                  <a:gd name="T97" fmla="*/ 35 h 72"/>
                  <a:gd name="T98" fmla="*/ 2968 w 2972"/>
                  <a:gd name="T99" fmla="*/ 33 h 72"/>
                  <a:gd name="T100" fmla="*/ 2946 w 2972"/>
                  <a:gd name="T10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72" h="72">
                    <a:moveTo>
                      <a:pt x="2972" y="39"/>
                    </a:moveTo>
                    <a:lnTo>
                      <a:pt x="2972" y="37"/>
                    </a:lnTo>
                    <a:lnTo>
                      <a:pt x="2972" y="39"/>
                    </a:lnTo>
                    <a:close/>
                    <a:moveTo>
                      <a:pt x="0" y="37"/>
                    </a:moveTo>
                    <a:lnTo>
                      <a:pt x="2" y="37"/>
                    </a:lnTo>
                    <a:lnTo>
                      <a:pt x="0" y="37"/>
                    </a:lnTo>
                    <a:lnTo>
                      <a:pt x="0" y="39"/>
                    </a:lnTo>
                    <a:lnTo>
                      <a:pt x="0" y="37"/>
                    </a:lnTo>
                    <a:close/>
                    <a:moveTo>
                      <a:pt x="2972" y="31"/>
                    </a:moveTo>
                    <a:lnTo>
                      <a:pt x="2972" y="33"/>
                    </a:lnTo>
                    <a:lnTo>
                      <a:pt x="2970" y="33"/>
                    </a:lnTo>
                    <a:lnTo>
                      <a:pt x="2970" y="35"/>
                    </a:lnTo>
                    <a:lnTo>
                      <a:pt x="2968" y="35"/>
                    </a:lnTo>
                    <a:lnTo>
                      <a:pt x="2968" y="37"/>
                    </a:lnTo>
                    <a:lnTo>
                      <a:pt x="2970" y="37"/>
                    </a:lnTo>
                    <a:lnTo>
                      <a:pt x="2970" y="35"/>
                    </a:lnTo>
                    <a:lnTo>
                      <a:pt x="2972" y="35"/>
                    </a:lnTo>
                    <a:lnTo>
                      <a:pt x="2970" y="37"/>
                    </a:lnTo>
                    <a:lnTo>
                      <a:pt x="2972" y="37"/>
                    </a:lnTo>
                    <a:lnTo>
                      <a:pt x="2970" y="37"/>
                    </a:lnTo>
                    <a:lnTo>
                      <a:pt x="2968" y="37"/>
                    </a:lnTo>
                    <a:lnTo>
                      <a:pt x="2966" y="37"/>
                    </a:lnTo>
                    <a:lnTo>
                      <a:pt x="2964" y="37"/>
                    </a:lnTo>
                    <a:lnTo>
                      <a:pt x="2964" y="39"/>
                    </a:lnTo>
                    <a:lnTo>
                      <a:pt x="2964" y="37"/>
                    </a:lnTo>
                    <a:lnTo>
                      <a:pt x="2962" y="37"/>
                    </a:lnTo>
                    <a:lnTo>
                      <a:pt x="2962" y="39"/>
                    </a:lnTo>
                    <a:lnTo>
                      <a:pt x="2960" y="39"/>
                    </a:lnTo>
                    <a:lnTo>
                      <a:pt x="2960" y="37"/>
                    </a:lnTo>
                    <a:lnTo>
                      <a:pt x="2960" y="35"/>
                    </a:lnTo>
                    <a:lnTo>
                      <a:pt x="2960" y="37"/>
                    </a:lnTo>
                    <a:lnTo>
                      <a:pt x="2960" y="35"/>
                    </a:lnTo>
                    <a:lnTo>
                      <a:pt x="2960" y="37"/>
                    </a:lnTo>
                    <a:lnTo>
                      <a:pt x="2962" y="37"/>
                    </a:lnTo>
                    <a:lnTo>
                      <a:pt x="2962" y="35"/>
                    </a:lnTo>
                    <a:lnTo>
                      <a:pt x="2964" y="35"/>
                    </a:lnTo>
                    <a:lnTo>
                      <a:pt x="2962" y="35"/>
                    </a:lnTo>
                    <a:lnTo>
                      <a:pt x="2964" y="35"/>
                    </a:lnTo>
                    <a:lnTo>
                      <a:pt x="2966" y="35"/>
                    </a:lnTo>
                    <a:lnTo>
                      <a:pt x="2966" y="33"/>
                    </a:lnTo>
                    <a:lnTo>
                      <a:pt x="2968" y="33"/>
                    </a:lnTo>
                    <a:lnTo>
                      <a:pt x="2966" y="33"/>
                    </a:lnTo>
                    <a:lnTo>
                      <a:pt x="2968" y="33"/>
                    </a:lnTo>
                    <a:lnTo>
                      <a:pt x="2970" y="33"/>
                    </a:lnTo>
                    <a:lnTo>
                      <a:pt x="2970" y="31"/>
                    </a:lnTo>
                    <a:lnTo>
                      <a:pt x="2970" y="33"/>
                    </a:lnTo>
                    <a:lnTo>
                      <a:pt x="2972" y="33"/>
                    </a:lnTo>
                    <a:lnTo>
                      <a:pt x="2972" y="31"/>
                    </a:lnTo>
                    <a:close/>
                    <a:moveTo>
                      <a:pt x="10" y="72"/>
                    </a:moveTo>
                    <a:lnTo>
                      <a:pt x="10" y="70"/>
                    </a:lnTo>
                    <a:lnTo>
                      <a:pt x="10" y="72"/>
                    </a:lnTo>
                    <a:close/>
                    <a:moveTo>
                      <a:pt x="16" y="64"/>
                    </a:moveTo>
                    <a:lnTo>
                      <a:pt x="14" y="64"/>
                    </a:lnTo>
                    <a:lnTo>
                      <a:pt x="16" y="64"/>
                    </a:lnTo>
                    <a:close/>
                    <a:moveTo>
                      <a:pt x="2958" y="57"/>
                    </a:moveTo>
                    <a:lnTo>
                      <a:pt x="2960" y="57"/>
                    </a:lnTo>
                    <a:lnTo>
                      <a:pt x="2958" y="57"/>
                    </a:lnTo>
                    <a:lnTo>
                      <a:pt x="2956" y="57"/>
                    </a:lnTo>
                    <a:lnTo>
                      <a:pt x="2956" y="58"/>
                    </a:lnTo>
                    <a:lnTo>
                      <a:pt x="2954" y="58"/>
                    </a:lnTo>
                    <a:lnTo>
                      <a:pt x="2954" y="57"/>
                    </a:lnTo>
                    <a:lnTo>
                      <a:pt x="2956" y="57"/>
                    </a:lnTo>
                    <a:lnTo>
                      <a:pt x="2958" y="57"/>
                    </a:lnTo>
                    <a:close/>
                    <a:moveTo>
                      <a:pt x="2" y="57"/>
                    </a:moveTo>
                    <a:lnTo>
                      <a:pt x="0" y="57"/>
                    </a:lnTo>
                    <a:lnTo>
                      <a:pt x="2" y="57"/>
                    </a:lnTo>
                    <a:close/>
                    <a:moveTo>
                      <a:pt x="2960" y="57"/>
                    </a:moveTo>
                    <a:lnTo>
                      <a:pt x="2960" y="55"/>
                    </a:lnTo>
                    <a:lnTo>
                      <a:pt x="2960" y="57"/>
                    </a:lnTo>
                    <a:close/>
                    <a:moveTo>
                      <a:pt x="10" y="57"/>
                    </a:moveTo>
                    <a:lnTo>
                      <a:pt x="8" y="55"/>
                    </a:lnTo>
                    <a:lnTo>
                      <a:pt x="10" y="55"/>
                    </a:lnTo>
                    <a:lnTo>
                      <a:pt x="10" y="57"/>
                    </a:lnTo>
                    <a:close/>
                    <a:moveTo>
                      <a:pt x="12" y="53"/>
                    </a:moveTo>
                    <a:lnTo>
                      <a:pt x="12" y="55"/>
                    </a:lnTo>
                    <a:lnTo>
                      <a:pt x="12" y="53"/>
                    </a:lnTo>
                    <a:close/>
                    <a:moveTo>
                      <a:pt x="2972" y="53"/>
                    </a:moveTo>
                    <a:lnTo>
                      <a:pt x="2972" y="55"/>
                    </a:lnTo>
                    <a:lnTo>
                      <a:pt x="2972" y="53"/>
                    </a:lnTo>
                    <a:lnTo>
                      <a:pt x="2970" y="53"/>
                    </a:lnTo>
                    <a:lnTo>
                      <a:pt x="2972" y="53"/>
                    </a:lnTo>
                    <a:close/>
                    <a:moveTo>
                      <a:pt x="10" y="51"/>
                    </a:moveTo>
                    <a:lnTo>
                      <a:pt x="10" y="49"/>
                    </a:lnTo>
                    <a:lnTo>
                      <a:pt x="10" y="51"/>
                    </a:lnTo>
                    <a:close/>
                    <a:moveTo>
                      <a:pt x="8" y="49"/>
                    </a:moveTo>
                    <a:lnTo>
                      <a:pt x="8" y="47"/>
                    </a:lnTo>
                    <a:lnTo>
                      <a:pt x="8" y="49"/>
                    </a:lnTo>
                    <a:close/>
                    <a:moveTo>
                      <a:pt x="2966" y="47"/>
                    </a:moveTo>
                    <a:lnTo>
                      <a:pt x="2966" y="49"/>
                    </a:lnTo>
                    <a:lnTo>
                      <a:pt x="2966" y="47"/>
                    </a:lnTo>
                    <a:close/>
                    <a:moveTo>
                      <a:pt x="6" y="45"/>
                    </a:moveTo>
                    <a:lnTo>
                      <a:pt x="6" y="47"/>
                    </a:lnTo>
                    <a:lnTo>
                      <a:pt x="6" y="45"/>
                    </a:lnTo>
                    <a:close/>
                    <a:moveTo>
                      <a:pt x="2962" y="45"/>
                    </a:moveTo>
                    <a:lnTo>
                      <a:pt x="2962" y="47"/>
                    </a:lnTo>
                    <a:lnTo>
                      <a:pt x="2962" y="45"/>
                    </a:lnTo>
                    <a:close/>
                    <a:moveTo>
                      <a:pt x="8" y="43"/>
                    </a:moveTo>
                    <a:lnTo>
                      <a:pt x="6" y="43"/>
                    </a:lnTo>
                    <a:lnTo>
                      <a:pt x="8" y="43"/>
                    </a:lnTo>
                    <a:close/>
                    <a:moveTo>
                      <a:pt x="2958" y="43"/>
                    </a:moveTo>
                    <a:lnTo>
                      <a:pt x="2958" y="45"/>
                    </a:lnTo>
                    <a:lnTo>
                      <a:pt x="2960" y="45"/>
                    </a:lnTo>
                    <a:lnTo>
                      <a:pt x="2960" y="47"/>
                    </a:lnTo>
                    <a:lnTo>
                      <a:pt x="2960" y="49"/>
                    </a:lnTo>
                    <a:lnTo>
                      <a:pt x="2962" y="49"/>
                    </a:lnTo>
                    <a:lnTo>
                      <a:pt x="2962" y="47"/>
                    </a:lnTo>
                    <a:lnTo>
                      <a:pt x="2962" y="49"/>
                    </a:lnTo>
                    <a:lnTo>
                      <a:pt x="2960" y="49"/>
                    </a:lnTo>
                    <a:lnTo>
                      <a:pt x="2958" y="49"/>
                    </a:lnTo>
                    <a:lnTo>
                      <a:pt x="2956" y="49"/>
                    </a:lnTo>
                    <a:lnTo>
                      <a:pt x="2956" y="51"/>
                    </a:lnTo>
                    <a:lnTo>
                      <a:pt x="2954" y="51"/>
                    </a:lnTo>
                    <a:lnTo>
                      <a:pt x="2952" y="49"/>
                    </a:lnTo>
                    <a:lnTo>
                      <a:pt x="2950" y="49"/>
                    </a:lnTo>
                    <a:lnTo>
                      <a:pt x="2948" y="47"/>
                    </a:lnTo>
                    <a:lnTo>
                      <a:pt x="2950" y="47"/>
                    </a:lnTo>
                    <a:lnTo>
                      <a:pt x="2950" y="45"/>
                    </a:lnTo>
                    <a:lnTo>
                      <a:pt x="2950" y="43"/>
                    </a:lnTo>
                    <a:lnTo>
                      <a:pt x="2950" y="45"/>
                    </a:lnTo>
                    <a:lnTo>
                      <a:pt x="2950" y="43"/>
                    </a:lnTo>
                    <a:lnTo>
                      <a:pt x="2952" y="43"/>
                    </a:lnTo>
                    <a:lnTo>
                      <a:pt x="2954" y="43"/>
                    </a:lnTo>
                    <a:lnTo>
                      <a:pt x="2956" y="43"/>
                    </a:lnTo>
                    <a:lnTo>
                      <a:pt x="2956" y="41"/>
                    </a:lnTo>
                    <a:lnTo>
                      <a:pt x="2958" y="41"/>
                    </a:lnTo>
                    <a:lnTo>
                      <a:pt x="2958" y="43"/>
                    </a:lnTo>
                    <a:close/>
                    <a:moveTo>
                      <a:pt x="2968" y="43"/>
                    </a:moveTo>
                    <a:lnTo>
                      <a:pt x="2966" y="43"/>
                    </a:lnTo>
                    <a:lnTo>
                      <a:pt x="2966" y="41"/>
                    </a:lnTo>
                    <a:lnTo>
                      <a:pt x="2968" y="41"/>
                    </a:lnTo>
                    <a:lnTo>
                      <a:pt x="2968" y="43"/>
                    </a:lnTo>
                    <a:close/>
                    <a:moveTo>
                      <a:pt x="8" y="41"/>
                    </a:moveTo>
                    <a:lnTo>
                      <a:pt x="10" y="41"/>
                    </a:lnTo>
                    <a:lnTo>
                      <a:pt x="8" y="41"/>
                    </a:lnTo>
                    <a:close/>
                    <a:moveTo>
                      <a:pt x="2950" y="39"/>
                    </a:moveTo>
                    <a:lnTo>
                      <a:pt x="2948" y="39"/>
                    </a:lnTo>
                    <a:lnTo>
                      <a:pt x="2948" y="41"/>
                    </a:lnTo>
                    <a:lnTo>
                      <a:pt x="2948" y="39"/>
                    </a:lnTo>
                    <a:lnTo>
                      <a:pt x="2950" y="39"/>
                    </a:lnTo>
                    <a:close/>
                    <a:moveTo>
                      <a:pt x="2950" y="39"/>
                    </a:moveTo>
                    <a:lnTo>
                      <a:pt x="2950" y="37"/>
                    </a:lnTo>
                    <a:lnTo>
                      <a:pt x="2950" y="39"/>
                    </a:lnTo>
                    <a:close/>
                    <a:moveTo>
                      <a:pt x="2950" y="37"/>
                    </a:moveTo>
                    <a:lnTo>
                      <a:pt x="2952" y="37"/>
                    </a:lnTo>
                    <a:lnTo>
                      <a:pt x="2950" y="37"/>
                    </a:lnTo>
                    <a:close/>
                    <a:moveTo>
                      <a:pt x="2972" y="37"/>
                    </a:moveTo>
                    <a:lnTo>
                      <a:pt x="2972" y="35"/>
                    </a:lnTo>
                    <a:lnTo>
                      <a:pt x="2972" y="37"/>
                    </a:lnTo>
                    <a:close/>
                    <a:moveTo>
                      <a:pt x="2966" y="33"/>
                    </a:moveTo>
                    <a:lnTo>
                      <a:pt x="2968" y="33"/>
                    </a:lnTo>
                    <a:lnTo>
                      <a:pt x="2966" y="33"/>
                    </a:lnTo>
                    <a:close/>
                    <a:moveTo>
                      <a:pt x="2948" y="0"/>
                    </a:moveTo>
                    <a:lnTo>
                      <a:pt x="2946" y="0"/>
                    </a:lnTo>
                    <a:lnTo>
                      <a:pt x="2948"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2" name="Freeform 1656"/>
              <p:cNvSpPr>
                <a:spLocks noEditPoints="1"/>
              </p:cNvSpPr>
              <p:nvPr/>
            </p:nvSpPr>
            <p:spPr bwMode="gray">
              <a:xfrm>
                <a:off x="5709478" y="2519877"/>
                <a:ext cx="35757" cy="26093"/>
              </a:xfrm>
              <a:custGeom>
                <a:avLst/>
                <a:gdLst>
                  <a:gd name="T0" fmla="*/ 33 w 37"/>
                  <a:gd name="T1" fmla="*/ 27 h 27"/>
                  <a:gd name="T2" fmla="*/ 33 w 37"/>
                  <a:gd name="T3" fmla="*/ 27 h 27"/>
                  <a:gd name="T4" fmla="*/ 31 w 37"/>
                  <a:gd name="T5" fmla="*/ 25 h 27"/>
                  <a:gd name="T6" fmla="*/ 37 w 37"/>
                  <a:gd name="T7" fmla="*/ 16 h 27"/>
                  <a:gd name="T8" fmla="*/ 35 w 37"/>
                  <a:gd name="T9" fmla="*/ 18 h 27"/>
                  <a:gd name="T10" fmla="*/ 37 w 37"/>
                  <a:gd name="T11" fmla="*/ 16 h 27"/>
                  <a:gd name="T12" fmla="*/ 31 w 37"/>
                  <a:gd name="T13" fmla="*/ 12 h 27"/>
                  <a:gd name="T14" fmla="*/ 31 w 37"/>
                  <a:gd name="T15" fmla="*/ 12 h 27"/>
                  <a:gd name="T16" fmla="*/ 29 w 37"/>
                  <a:gd name="T17" fmla="*/ 12 h 27"/>
                  <a:gd name="T18" fmla="*/ 31 w 37"/>
                  <a:gd name="T19" fmla="*/ 10 h 27"/>
                  <a:gd name="T20" fmla="*/ 25 w 37"/>
                  <a:gd name="T21" fmla="*/ 8 h 27"/>
                  <a:gd name="T22" fmla="*/ 23 w 37"/>
                  <a:gd name="T23" fmla="*/ 10 h 27"/>
                  <a:gd name="T24" fmla="*/ 25 w 37"/>
                  <a:gd name="T25" fmla="*/ 8 h 27"/>
                  <a:gd name="T26" fmla="*/ 4 w 37"/>
                  <a:gd name="T27" fmla="*/ 4 h 27"/>
                  <a:gd name="T28" fmla="*/ 8 w 37"/>
                  <a:gd name="T29" fmla="*/ 6 h 27"/>
                  <a:gd name="T30" fmla="*/ 12 w 37"/>
                  <a:gd name="T31" fmla="*/ 8 h 27"/>
                  <a:gd name="T32" fmla="*/ 14 w 37"/>
                  <a:gd name="T33" fmla="*/ 10 h 27"/>
                  <a:gd name="T34" fmla="*/ 16 w 37"/>
                  <a:gd name="T35" fmla="*/ 12 h 27"/>
                  <a:gd name="T36" fmla="*/ 18 w 37"/>
                  <a:gd name="T37" fmla="*/ 14 h 27"/>
                  <a:gd name="T38" fmla="*/ 18 w 37"/>
                  <a:gd name="T39" fmla="*/ 14 h 27"/>
                  <a:gd name="T40" fmla="*/ 20 w 37"/>
                  <a:gd name="T41" fmla="*/ 16 h 27"/>
                  <a:gd name="T42" fmla="*/ 21 w 37"/>
                  <a:gd name="T43" fmla="*/ 18 h 27"/>
                  <a:gd name="T44" fmla="*/ 21 w 37"/>
                  <a:gd name="T45" fmla="*/ 18 h 27"/>
                  <a:gd name="T46" fmla="*/ 23 w 37"/>
                  <a:gd name="T47" fmla="*/ 20 h 27"/>
                  <a:gd name="T48" fmla="*/ 23 w 37"/>
                  <a:gd name="T49" fmla="*/ 20 h 27"/>
                  <a:gd name="T50" fmla="*/ 25 w 37"/>
                  <a:gd name="T51" fmla="*/ 22 h 27"/>
                  <a:gd name="T52" fmla="*/ 29 w 37"/>
                  <a:gd name="T53" fmla="*/ 24 h 27"/>
                  <a:gd name="T54" fmla="*/ 27 w 37"/>
                  <a:gd name="T55" fmla="*/ 25 h 27"/>
                  <a:gd name="T56" fmla="*/ 27 w 37"/>
                  <a:gd name="T57" fmla="*/ 25 h 27"/>
                  <a:gd name="T58" fmla="*/ 25 w 37"/>
                  <a:gd name="T59" fmla="*/ 24 h 27"/>
                  <a:gd name="T60" fmla="*/ 25 w 37"/>
                  <a:gd name="T61" fmla="*/ 24 h 27"/>
                  <a:gd name="T62" fmla="*/ 23 w 37"/>
                  <a:gd name="T63" fmla="*/ 22 h 27"/>
                  <a:gd name="T64" fmla="*/ 23 w 37"/>
                  <a:gd name="T65" fmla="*/ 22 h 27"/>
                  <a:gd name="T66" fmla="*/ 21 w 37"/>
                  <a:gd name="T67" fmla="*/ 20 h 27"/>
                  <a:gd name="T68" fmla="*/ 20 w 37"/>
                  <a:gd name="T69" fmla="*/ 22 h 27"/>
                  <a:gd name="T70" fmla="*/ 18 w 37"/>
                  <a:gd name="T71" fmla="*/ 20 h 27"/>
                  <a:gd name="T72" fmla="*/ 18 w 37"/>
                  <a:gd name="T73" fmla="*/ 20 h 27"/>
                  <a:gd name="T74" fmla="*/ 18 w 37"/>
                  <a:gd name="T75" fmla="*/ 20 h 27"/>
                  <a:gd name="T76" fmla="*/ 14 w 37"/>
                  <a:gd name="T77" fmla="*/ 18 h 27"/>
                  <a:gd name="T78" fmla="*/ 12 w 37"/>
                  <a:gd name="T79" fmla="*/ 16 h 27"/>
                  <a:gd name="T80" fmla="*/ 10 w 37"/>
                  <a:gd name="T81" fmla="*/ 14 h 27"/>
                  <a:gd name="T82" fmla="*/ 10 w 37"/>
                  <a:gd name="T83" fmla="*/ 14 h 27"/>
                  <a:gd name="T84" fmla="*/ 8 w 37"/>
                  <a:gd name="T85" fmla="*/ 12 h 27"/>
                  <a:gd name="T86" fmla="*/ 6 w 37"/>
                  <a:gd name="T87" fmla="*/ 10 h 27"/>
                  <a:gd name="T88" fmla="*/ 6 w 37"/>
                  <a:gd name="T89" fmla="*/ 10 h 27"/>
                  <a:gd name="T90" fmla="*/ 4 w 37"/>
                  <a:gd name="T91" fmla="*/ 8 h 27"/>
                  <a:gd name="T92" fmla="*/ 6 w 37"/>
                  <a:gd name="T93" fmla="*/ 6 h 27"/>
                  <a:gd name="T94" fmla="*/ 4 w 37"/>
                  <a:gd name="T95" fmla="*/ 4 h 27"/>
                  <a:gd name="T96" fmla="*/ 4 w 37"/>
                  <a:gd name="T97" fmla="*/ 4 h 27"/>
                  <a:gd name="T98" fmla="*/ 0 w 37"/>
                  <a:gd name="T99" fmla="*/ 0 h 27"/>
                  <a:gd name="T100" fmla="*/ 0 w 37"/>
                  <a:gd name="T10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7">
                    <a:moveTo>
                      <a:pt x="33" y="25"/>
                    </a:moveTo>
                    <a:lnTo>
                      <a:pt x="33" y="27"/>
                    </a:lnTo>
                    <a:lnTo>
                      <a:pt x="33" y="25"/>
                    </a:lnTo>
                    <a:lnTo>
                      <a:pt x="33" y="27"/>
                    </a:lnTo>
                    <a:lnTo>
                      <a:pt x="31" y="27"/>
                    </a:lnTo>
                    <a:lnTo>
                      <a:pt x="31" y="25"/>
                    </a:lnTo>
                    <a:lnTo>
                      <a:pt x="33" y="25"/>
                    </a:lnTo>
                    <a:close/>
                    <a:moveTo>
                      <a:pt x="37" y="16"/>
                    </a:moveTo>
                    <a:lnTo>
                      <a:pt x="37" y="18"/>
                    </a:lnTo>
                    <a:lnTo>
                      <a:pt x="35" y="18"/>
                    </a:lnTo>
                    <a:lnTo>
                      <a:pt x="35" y="16"/>
                    </a:lnTo>
                    <a:lnTo>
                      <a:pt x="37" y="16"/>
                    </a:lnTo>
                    <a:close/>
                    <a:moveTo>
                      <a:pt x="31" y="10"/>
                    </a:moveTo>
                    <a:lnTo>
                      <a:pt x="31" y="12"/>
                    </a:lnTo>
                    <a:lnTo>
                      <a:pt x="33" y="12"/>
                    </a:lnTo>
                    <a:lnTo>
                      <a:pt x="31" y="12"/>
                    </a:lnTo>
                    <a:lnTo>
                      <a:pt x="31" y="14"/>
                    </a:lnTo>
                    <a:lnTo>
                      <a:pt x="29" y="12"/>
                    </a:lnTo>
                    <a:lnTo>
                      <a:pt x="29" y="10"/>
                    </a:lnTo>
                    <a:lnTo>
                      <a:pt x="31" y="10"/>
                    </a:lnTo>
                    <a:close/>
                    <a:moveTo>
                      <a:pt x="25" y="6"/>
                    </a:moveTo>
                    <a:lnTo>
                      <a:pt x="25" y="8"/>
                    </a:lnTo>
                    <a:lnTo>
                      <a:pt x="25" y="10"/>
                    </a:lnTo>
                    <a:lnTo>
                      <a:pt x="23" y="10"/>
                    </a:lnTo>
                    <a:lnTo>
                      <a:pt x="25" y="10"/>
                    </a:lnTo>
                    <a:lnTo>
                      <a:pt x="25" y="8"/>
                    </a:lnTo>
                    <a:lnTo>
                      <a:pt x="25" y="6"/>
                    </a:lnTo>
                    <a:close/>
                    <a:moveTo>
                      <a:pt x="4" y="4"/>
                    </a:moveTo>
                    <a:lnTo>
                      <a:pt x="6" y="6"/>
                    </a:lnTo>
                    <a:lnTo>
                      <a:pt x="8" y="6"/>
                    </a:lnTo>
                    <a:lnTo>
                      <a:pt x="10" y="8"/>
                    </a:lnTo>
                    <a:lnTo>
                      <a:pt x="12" y="8"/>
                    </a:lnTo>
                    <a:lnTo>
                      <a:pt x="12" y="10"/>
                    </a:lnTo>
                    <a:lnTo>
                      <a:pt x="14" y="10"/>
                    </a:lnTo>
                    <a:lnTo>
                      <a:pt x="14" y="12"/>
                    </a:lnTo>
                    <a:lnTo>
                      <a:pt x="16" y="12"/>
                    </a:lnTo>
                    <a:lnTo>
                      <a:pt x="16" y="14"/>
                    </a:lnTo>
                    <a:lnTo>
                      <a:pt x="18" y="14"/>
                    </a:lnTo>
                    <a:lnTo>
                      <a:pt x="16" y="14"/>
                    </a:lnTo>
                    <a:lnTo>
                      <a:pt x="18" y="14"/>
                    </a:lnTo>
                    <a:lnTo>
                      <a:pt x="18" y="16"/>
                    </a:lnTo>
                    <a:lnTo>
                      <a:pt x="20" y="16"/>
                    </a:lnTo>
                    <a:lnTo>
                      <a:pt x="21" y="16"/>
                    </a:lnTo>
                    <a:lnTo>
                      <a:pt x="21" y="18"/>
                    </a:lnTo>
                    <a:lnTo>
                      <a:pt x="21" y="16"/>
                    </a:lnTo>
                    <a:lnTo>
                      <a:pt x="21" y="18"/>
                    </a:lnTo>
                    <a:lnTo>
                      <a:pt x="23" y="18"/>
                    </a:lnTo>
                    <a:lnTo>
                      <a:pt x="23" y="20"/>
                    </a:lnTo>
                    <a:lnTo>
                      <a:pt x="25" y="20"/>
                    </a:lnTo>
                    <a:lnTo>
                      <a:pt x="23" y="20"/>
                    </a:lnTo>
                    <a:lnTo>
                      <a:pt x="25" y="20"/>
                    </a:lnTo>
                    <a:lnTo>
                      <a:pt x="25" y="22"/>
                    </a:lnTo>
                    <a:lnTo>
                      <a:pt x="27" y="22"/>
                    </a:lnTo>
                    <a:lnTo>
                      <a:pt x="29" y="24"/>
                    </a:lnTo>
                    <a:lnTo>
                      <a:pt x="27" y="24"/>
                    </a:lnTo>
                    <a:lnTo>
                      <a:pt x="27" y="25"/>
                    </a:lnTo>
                    <a:lnTo>
                      <a:pt x="27" y="24"/>
                    </a:lnTo>
                    <a:lnTo>
                      <a:pt x="27" y="25"/>
                    </a:lnTo>
                    <a:lnTo>
                      <a:pt x="27" y="24"/>
                    </a:lnTo>
                    <a:lnTo>
                      <a:pt x="25" y="24"/>
                    </a:lnTo>
                    <a:lnTo>
                      <a:pt x="27" y="24"/>
                    </a:lnTo>
                    <a:lnTo>
                      <a:pt x="25" y="24"/>
                    </a:lnTo>
                    <a:lnTo>
                      <a:pt x="23" y="24"/>
                    </a:lnTo>
                    <a:lnTo>
                      <a:pt x="23" y="22"/>
                    </a:lnTo>
                    <a:lnTo>
                      <a:pt x="23" y="24"/>
                    </a:lnTo>
                    <a:lnTo>
                      <a:pt x="23" y="22"/>
                    </a:lnTo>
                    <a:lnTo>
                      <a:pt x="21" y="22"/>
                    </a:lnTo>
                    <a:lnTo>
                      <a:pt x="21" y="20"/>
                    </a:lnTo>
                    <a:lnTo>
                      <a:pt x="20" y="20"/>
                    </a:lnTo>
                    <a:lnTo>
                      <a:pt x="20" y="22"/>
                    </a:lnTo>
                    <a:lnTo>
                      <a:pt x="20" y="20"/>
                    </a:lnTo>
                    <a:lnTo>
                      <a:pt x="18" y="20"/>
                    </a:lnTo>
                    <a:lnTo>
                      <a:pt x="18" y="18"/>
                    </a:lnTo>
                    <a:lnTo>
                      <a:pt x="18" y="20"/>
                    </a:lnTo>
                    <a:lnTo>
                      <a:pt x="18" y="18"/>
                    </a:lnTo>
                    <a:lnTo>
                      <a:pt x="18" y="20"/>
                    </a:lnTo>
                    <a:lnTo>
                      <a:pt x="16" y="18"/>
                    </a:lnTo>
                    <a:lnTo>
                      <a:pt x="14" y="18"/>
                    </a:lnTo>
                    <a:lnTo>
                      <a:pt x="14" y="16"/>
                    </a:lnTo>
                    <a:lnTo>
                      <a:pt x="12" y="16"/>
                    </a:lnTo>
                    <a:lnTo>
                      <a:pt x="12" y="14"/>
                    </a:lnTo>
                    <a:lnTo>
                      <a:pt x="10" y="14"/>
                    </a:lnTo>
                    <a:lnTo>
                      <a:pt x="10" y="12"/>
                    </a:lnTo>
                    <a:lnTo>
                      <a:pt x="10" y="14"/>
                    </a:lnTo>
                    <a:lnTo>
                      <a:pt x="10" y="12"/>
                    </a:lnTo>
                    <a:lnTo>
                      <a:pt x="8" y="12"/>
                    </a:lnTo>
                    <a:lnTo>
                      <a:pt x="8" y="10"/>
                    </a:lnTo>
                    <a:lnTo>
                      <a:pt x="6" y="10"/>
                    </a:lnTo>
                    <a:lnTo>
                      <a:pt x="8" y="10"/>
                    </a:lnTo>
                    <a:lnTo>
                      <a:pt x="6" y="10"/>
                    </a:lnTo>
                    <a:lnTo>
                      <a:pt x="6" y="8"/>
                    </a:lnTo>
                    <a:lnTo>
                      <a:pt x="4" y="8"/>
                    </a:lnTo>
                    <a:lnTo>
                      <a:pt x="4" y="6"/>
                    </a:lnTo>
                    <a:lnTo>
                      <a:pt x="6" y="6"/>
                    </a:lnTo>
                    <a:lnTo>
                      <a:pt x="4" y="6"/>
                    </a:lnTo>
                    <a:lnTo>
                      <a:pt x="4" y="4"/>
                    </a:lnTo>
                    <a:close/>
                    <a:moveTo>
                      <a:pt x="6" y="4"/>
                    </a:moveTo>
                    <a:lnTo>
                      <a:pt x="4" y="4"/>
                    </a:lnTo>
                    <a:lnTo>
                      <a:pt x="6" y="4"/>
                    </a:lnTo>
                    <a:close/>
                    <a:moveTo>
                      <a:pt x="0" y="0"/>
                    </a:moveTo>
                    <a:lnTo>
                      <a:pt x="0" y="2"/>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3" name="Freeform 1657"/>
              <p:cNvSpPr>
                <a:spLocks/>
              </p:cNvSpPr>
              <p:nvPr/>
            </p:nvSpPr>
            <p:spPr bwMode="gray">
              <a:xfrm>
                <a:off x="5743302" y="2602021"/>
                <a:ext cx="1933" cy="0"/>
              </a:xfrm>
              <a:custGeom>
                <a:avLst/>
                <a:gdLst>
                  <a:gd name="T0" fmla="*/ 2 w 2"/>
                  <a:gd name="T1" fmla="*/ 2 w 2"/>
                  <a:gd name="T2" fmla="*/ 2 w 2"/>
                  <a:gd name="T3" fmla="*/ 2 w 2"/>
                  <a:gd name="T4" fmla="*/ 2 w 2"/>
                  <a:gd name="T5" fmla="*/ 2 w 2"/>
                  <a:gd name="T6" fmla="*/ 2 w 2"/>
                  <a:gd name="T7" fmla="*/ 2 w 2"/>
                  <a:gd name="T8" fmla="*/ 2 w 2"/>
                  <a:gd name="T9" fmla="*/ 2 w 2"/>
                  <a:gd name="T10" fmla="*/ 2 w 2"/>
                  <a:gd name="T11" fmla="*/ 2 w 2"/>
                  <a:gd name="T12" fmla="*/ 2 w 2"/>
                  <a:gd name="T13" fmla="*/ 2 w 2"/>
                  <a:gd name="T14" fmla="*/ 2 w 2"/>
                  <a:gd name="T15" fmla="*/ 2 w 2"/>
                  <a:gd name="T16" fmla="*/ 2 w 2"/>
                  <a:gd name="T17" fmla="*/ 2 w 2"/>
                  <a:gd name="T18" fmla="*/ 2 w 2"/>
                  <a:gd name="T19" fmla="*/ 2 w 2"/>
                  <a:gd name="T20" fmla="*/ 2 w 2"/>
                  <a:gd name="T21" fmla="*/ 2 w 2"/>
                  <a:gd name="T22" fmla="*/ 2 w 2"/>
                  <a:gd name="T23" fmla="*/ 0 w 2"/>
                  <a:gd name="T24" fmla="*/ 2 w 2"/>
                  <a:gd name="T2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Lst>
                <a:rect l="0" t="0" r="r" b="b"/>
                <a:pathLst>
                  <a:path w="2">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0"/>
                    </a:lnTo>
                    <a:lnTo>
                      <a:pt x="2" y="0"/>
                    </a:lnTo>
                    <a:lnTo>
                      <a:pt x="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4" name="Freeform 1658"/>
              <p:cNvSpPr>
                <a:spLocks noEditPoints="1"/>
              </p:cNvSpPr>
              <p:nvPr/>
            </p:nvSpPr>
            <p:spPr bwMode="gray">
              <a:xfrm>
                <a:off x="5810950" y="2405842"/>
                <a:ext cx="29958" cy="29958"/>
              </a:xfrm>
              <a:custGeom>
                <a:avLst/>
                <a:gdLst>
                  <a:gd name="T0" fmla="*/ 31 w 31"/>
                  <a:gd name="T1" fmla="*/ 31 h 31"/>
                  <a:gd name="T2" fmla="*/ 31 w 31"/>
                  <a:gd name="T3" fmla="*/ 31 h 31"/>
                  <a:gd name="T4" fmla="*/ 31 w 31"/>
                  <a:gd name="T5" fmla="*/ 31 h 31"/>
                  <a:gd name="T6" fmla="*/ 31 w 31"/>
                  <a:gd name="T7" fmla="*/ 31 h 31"/>
                  <a:gd name="T8" fmla="*/ 31 w 31"/>
                  <a:gd name="T9" fmla="*/ 29 h 31"/>
                  <a:gd name="T10" fmla="*/ 31 w 31"/>
                  <a:gd name="T11" fmla="*/ 29 h 31"/>
                  <a:gd name="T12" fmla="*/ 31 w 31"/>
                  <a:gd name="T13" fmla="*/ 31 h 31"/>
                  <a:gd name="T14" fmla="*/ 25 w 31"/>
                  <a:gd name="T15" fmla="*/ 24 h 31"/>
                  <a:gd name="T16" fmla="*/ 25 w 31"/>
                  <a:gd name="T17" fmla="*/ 24 h 31"/>
                  <a:gd name="T18" fmla="*/ 25 w 31"/>
                  <a:gd name="T19" fmla="*/ 24 h 31"/>
                  <a:gd name="T20" fmla="*/ 25 w 31"/>
                  <a:gd name="T21" fmla="*/ 24 h 31"/>
                  <a:gd name="T22" fmla="*/ 25 w 31"/>
                  <a:gd name="T23" fmla="*/ 24 h 31"/>
                  <a:gd name="T24" fmla="*/ 25 w 31"/>
                  <a:gd name="T25" fmla="*/ 24 h 31"/>
                  <a:gd name="T26" fmla="*/ 17 w 31"/>
                  <a:gd name="T27" fmla="*/ 20 h 31"/>
                  <a:gd name="T28" fmla="*/ 17 w 31"/>
                  <a:gd name="T29" fmla="*/ 20 h 31"/>
                  <a:gd name="T30" fmla="*/ 17 w 31"/>
                  <a:gd name="T31" fmla="*/ 20 h 31"/>
                  <a:gd name="T32" fmla="*/ 21 w 31"/>
                  <a:gd name="T33" fmla="*/ 14 h 31"/>
                  <a:gd name="T34" fmla="*/ 19 w 31"/>
                  <a:gd name="T35" fmla="*/ 14 h 31"/>
                  <a:gd name="T36" fmla="*/ 19 w 31"/>
                  <a:gd name="T37" fmla="*/ 14 h 31"/>
                  <a:gd name="T38" fmla="*/ 21 w 31"/>
                  <a:gd name="T39" fmla="*/ 14 h 31"/>
                  <a:gd name="T40" fmla="*/ 21 w 31"/>
                  <a:gd name="T41" fmla="*/ 14 h 31"/>
                  <a:gd name="T42" fmla="*/ 7 w 31"/>
                  <a:gd name="T43" fmla="*/ 12 h 31"/>
                  <a:gd name="T44" fmla="*/ 7 w 31"/>
                  <a:gd name="T45" fmla="*/ 12 h 31"/>
                  <a:gd name="T46" fmla="*/ 7 w 31"/>
                  <a:gd name="T47" fmla="*/ 12 h 31"/>
                  <a:gd name="T48" fmla="*/ 7 w 31"/>
                  <a:gd name="T49" fmla="*/ 12 h 31"/>
                  <a:gd name="T50" fmla="*/ 0 w 31"/>
                  <a:gd name="T51" fmla="*/ 4 h 31"/>
                  <a:gd name="T52" fmla="*/ 0 w 31"/>
                  <a:gd name="T53" fmla="*/ 4 h 31"/>
                  <a:gd name="T54" fmla="*/ 9 w 31"/>
                  <a:gd name="T55" fmla="*/ 4 h 31"/>
                  <a:gd name="T56" fmla="*/ 9 w 31"/>
                  <a:gd name="T57" fmla="*/ 4 h 31"/>
                  <a:gd name="T58" fmla="*/ 9 w 31"/>
                  <a:gd name="T59" fmla="*/ 4 h 31"/>
                  <a:gd name="T60" fmla="*/ 9 w 31"/>
                  <a:gd name="T61" fmla="*/ 4 h 31"/>
                  <a:gd name="T62" fmla="*/ 0 w 31"/>
                  <a:gd name="T63" fmla="*/ 0 h 31"/>
                  <a:gd name="T64" fmla="*/ 0 w 31"/>
                  <a:gd name="T65" fmla="*/ 0 h 31"/>
                  <a:gd name="T66" fmla="*/ 0 w 31"/>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1">
                    <a:moveTo>
                      <a:pt x="31" y="31"/>
                    </a:moveTo>
                    <a:lnTo>
                      <a:pt x="31" y="31"/>
                    </a:lnTo>
                    <a:lnTo>
                      <a:pt x="31" y="31"/>
                    </a:lnTo>
                    <a:lnTo>
                      <a:pt x="31" y="31"/>
                    </a:lnTo>
                    <a:lnTo>
                      <a:pt x="31" y="31"/>
                    </a:lnTo>
                    <a:lnTo>
                      <a:pt x="31" y="31"/>
                    </a:lnTo>
                    <a:lnTo>
                      <a:pt x="31" y="31"/>
                    </a:lnTo>
                    <a:close/>
                    <a:moveTo>
                      <a:pt x="31" y="31"/>
                    </a:moveTo>
                    <a:lnTo>
                      <a:pt x="31" y="31"/>
                    </a:lnTo>
                    <a:lnTo>
                      <a:pt x="31" y="29"/>
                    </a:lnTo>
                    <a:lnTo>
                      <a:pt x="31" y="29"/>
                    </a:lnTo>
                    <a:lnTo>
                      <a:pt x="31" y="29"/>
                    </a:lnTo>
                    <a:lnTo>
                      <a:pt x="31" y="29"/>
                    </a:lnTo>
                    <a:lnTo>
                      <a:pt x="31" y="31"/>
                    </a:lnTo>
                    <a:close/>
                    <a:moveTo>
                      <a:pt x="25" y="24"/>
                    </a:moveTo>
                    <a:lnTo>
                      <a:pt x="25" y="24"/>
                    </a:lnTo>
                    <a:lnTo>
                      <a:pt x="25" y="24"/>
                    </a:lnTo>
                    <a:lnTo>
                      <a:pt x="25" y="24"/>
                    </a:lnTo>
                    <a:lnTo>
                      <a:pt x="25" y="24"/>
                    </a:lnTo>
                    <a:lnTo>
                      <a:pt x="25" y="24"/>
                    </a:lnTo>
                    <a:lnTo>
                      <a:pt x="25" y="24"/>
                    </a:lnTo>
                    <a:lnTo>
                      <a:pt x="25" y="24"/>
                    </a:lnTo>
                    <a:lnTo>
                      <a:pt x="25" y="24"/>
                    </a:lnTo>
                    <a:lnTo>
                      <a:pt x="25" y="24"/>
                    </a:lnTo>
                    <a:lnTo>
                      <a:pt x="25" y="24"/>
                    </a:lnTo>
                    <a:lnTo>
                      <a:pt x="25" y="24"/>
                    </a:lnTo>
                    <a:lnTo>
                      <a:pt x="25" y="24"/>
                    </a:lnTo>
                    <a:close/>
                    <a:moveTo>
                      <a:pt x="17" y="20"/>
                    </a:moveTo>
                    <a:lnTo>
                      <a:pt x="17" y="20"/>
                    </a:lnTo>
                    <a:lnTo>
                      <a:pt x="17" y="20"/>
                    </a:lnTo>
                    <a:lnTo>
                      <a:pt x="17" y="20"/>
                    </a:lnTo>
                    <a:lnTo>
                      <a:pt x="17" y="20"/>
                    </a:lnTo>
                    <a:lnTo>
                      <a:pt x="17" y="20"/>
                    </a:lnTo>
                    <a:close/>
                    <a:moveTo>
                      <a:pt x="21" y="14"/>
                    </a:moveTo>
                    <a:lnTo>
                      <a:pt x="21" y="14"/>
                    </a:lnTo>
                    <a:lnTo>
                      <a:pt x="19" y="14"/>
                    </a:lnTo>
                    <a:lnTo>
                      <a:pt x="19" y="14"/>
                    </a:lnTo>
                    <a:lnTo>
                      <a:pt x="19" y="14"/>
                    </a:lnTo>
                    <a:lnTo>
                      <a:pt x="21" y="14"/>
                    </a:lnTo>
                    <a:lnTo>
                      <a:pt x="21" y="14"/>
                    </a:lnTo>
                    <a:lnTo>
                      <a:pt x="21" y="14"/>
                    </a:lnTo>
                    <a:lnTo>
                      <a:pt x="21" y="14"/>
                    </a:lnTo>
                    <a:close/>
                    <a:moveTo>
                      <a:pt x="7" y="12"/>
                    </a:moveTo>
                    <a:lnTo>
                      <a:pt x="7" y="12"/>
                    </a:lnTo>
                    <a:lnTo>
                      <a:pt x="7" y="12"/>
                    </a:lnTo>
                    <a:lnTo>
                      <a:pt x="7" y="12"/>
                    </a:lnTo>
                    <a:lnTo>
                      <a:pt x="7" y="12"/>
                    </a:lnTo>
                    <a:lnTo>
                      <a:pt x="7" y="12"/>
                    </a:lnTo>
                    <a:lnTo>
                      <a:pt x="7" y="12"/>
                    </a:lnTo>
                    <a:lnTo>
                      <a:pt x="7" y="12"/>
                    </a:lnTo>
                    <a:close/>
                    <a:moveTo>
                      <a:pt x="0" y="4"/>
                    </a:moveTo>
                    <a:lnTo>
                      <a:pt x="0" y="4"/>
                    </a:lnTo>
                    <a:lnTo>
                      <a:pt x="0" y="4"/>
                    </a:lnTo>
                    <a:lnTo>
                      <a:pt x="0" y="4"/>
                    </a:lnTo>
                    <a:lnTo>
                      <a:pt x="0" y="4"/>
                    </a:lnTo>
                    <a:close/>
                    <a:moveTo>
                      <a:pt x="9" y="4"/>
                    </a:moveTo>
                    <a:lnTo>
                      <a:pt x="9" y="4"/>
                    </a:lnTo>
                    <a:lnTo>
                      <a:pt x="9" y="4"/>
                    </a:lnTo>
                    <a:lnTo>
                      <a:pt x="9" y="4"/>
                    </a:lnTo>
                    <a:lnTo>
                      <a:pt x="9" y="4"/>
                    </a:lnTo>
                    <a:lnTo>
                      <a:pt x="9" y="4"/>
                    </a:lnTo>
                    <a:lnTo>
                      <a:pt x="9" y="4"/>
                    </a:lnTo>
                    <a:lnTo>
                      <a:pt x="9" y="4"/>
                    </a:lnTo>
                    <a:close/>
                    <a:moveTo>
                      <a:pt x="0" y="0"/>
                    </a:move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5" name="Freeform 1659"/>
              <p:cNvSpPr>
                <a:spLocks/>
              </p:cNvSpPr>
              <p:nvPr/>
            </p:nvSpPr>
            <p:spPr bwMode="gray">
              <a:xfrm>
                <a:off x="4478282" y="2079198"/>
                <a:ext cx="127565" cy="121767"/>
              </a:xfrm>
              <a:custGeom>
                <a:avLst/>
                <a:gdLst>
                  <a:gd name="T0" fmla="*/ 130 w 132"/>
                  <a:gd name="T1" fmla="*/ 23 h 126"/>
                  <a:gd name="T2" fmla="*/ 128 w 132"/>
                  <a:gd name="T3" fmla="*/ 31 h 126"/>
                  <a:gd name="T4" fmla="*/ 130 w 132"/>
                  <a:gd name="T5" fmla="*/ 41 h 126"/>
                  <a:gd name="T6" fmla="*/ 130 w 132"/>
                  <a:gd name="T7" fmla="*/ 54 h 126"/>
                  <a:gd name="T8" fmla="*/ 130 w 132"/>
                  <a:gd name="T9" fmla="*/ 68 h 126"/>
                  <a:gd name="T10" fmla="*/ 130 w 132"/>
                  <a:gd name="T11" fmla="*/ 81 h 126"/>
                  <a:gd name="T12" fmla="*/ 130 w 132"/>
                  <a:gd name="T13" fmla="*/ 95 h 126"/>
                  <a:gd name="T14" fmla="*/ 130 w 132"/>
                  <a:gd name="T15" fmla="*/ 106 h 126"/>
                  <a:gd name="T16" fmla="*/ 130 w 132"/>
                  <a:gd name="T17" fmla="*/ 116 h 126"/>
                  <a:gd name="T18" fmla="*/ 126 w 132"/>
                  <a:gd name="T19" fmla="*/ 122 h 126"/>
                  <a:gd name="T20" fmla="*/ 120 w 132"/>
                  <a:gd name="T21" fmla="*/ 126 h 126"/>
                  <a:gd name="T22" fmla="*/ 114 w 132"/>
                  <a:gd name="T23" fmla="*/ 122 h 126"/>
                  <a:gd name="T24" fmla="*/ 105 w 132"/>
                  <a:gd name="T25" fmla="*/ 118 h 126"/>
                  <a:gd name="T26" fmla="*/ 95 w 132"/>
                  <a:gd name="T27" fmla="*/ 112 h 126"/>
                  <a:gd name="T28" fmla="*/ 89 w 132"/>
                  <a:gd name="T29" fmla="*/ 108 h 126"/>
                  <a:gd name="T30" fmla="*/ 81 w 132"/>
                  <a:gd name="T31" fmla="*/ 106 h 126"/>
                  <a:gd name="T32" fmla="*/ 74 w 132"/>
                  <a:gd name="T33" fmla="*/ 101 h 126"/>
                  <a:gd name="T34" fmla="*/ 64 w 132"/>
                  <a:gd name="T35" fmla="*/ 97 h 126"/>
                  <a:gd name="T36" fmla="*/ 56 w 132"/>
                  <a:gd name="T37" fmla="*/ 93 h 126"/>
                  <a:gd name="T38" fmla="*/ 50 w 132"/>
                  <a:gd name="T39" fmla="*/ 95 h 126"/>
                  <a:gd name="T40" fmla="*/ 43 w 132"/>
                  <a:gd name="T41" fmla="*/ 99 h 126"/>
                  <a:gd name="T42" fmla="*/ 37 w 132"/>
                  <a:gd name="T43" fmla="*/ 95 h 126"/>
                  <a:gd name="T44" fmla="*/ 29 w 132"/>
                  <a:gd name="T45" fmla="*/ 93 h 126"/>
                  <a:gd name="T46" fmla="*/ 22 w 132"/>
                  <a:gd name="T47" fmla="*/ 89 h 126"/>
                  <a:gd name="T48" fmla="*/ 16 w 132"/>
                  <a:gd name="T49" fmla="*/ 83 h 126"/>
                  <a:gd name="T50" fmla="*/ 8 w 132"/>
                  <a:gd name="T51" fmla="*/ 79 h 126"/>
                  <a:gd name="T52" fmla="*/ 4 w 132"/>
                  <a:gd name="T53" fmla="*/ 72 h 126"/>
                  <a:gd name="T54" fmla="*/ 6 w 132"/>
                  <a:gd name="T55" fmla="*/ 62 h 126"/>
                  <a:gd name="T56" fmla="*/ 4 w 132"/>
                  <a:gd name="T57" fmla="*/ 54 h 126"/>
                  <a:gd name="T58" fmla="*/ 4 w 132"/>
                  <a:gd name="T59" fmla="*/ 46 h 126"/>
                  <a:gd name="T60" fmla="*/ 4 w 132"/>
                  <a:gd name="T61" fmla="*/ 37 h 126"/>
                  <a:gd name="T62" fmla="*/ 0 w 132"/>
                  <a:gd name="T63" fmla="*/ 29 h 126"/>
                  <a:gd name="T64" fmla="*/ 8 w 132"/>
                  <a:gd name="T65" fmla="*/ 23 h 126"/>
                  <a:gd name="T66" fmla="*/ 10 w 132"/>
                  <a:gd name="T67" fmla="*/ 14 h 126"/>
                  <a:gd name="T68" fmla="*/ 16 w 132"/>
                  <a:gd name="T69" fmla="*/ 10 h 126"/>
                  <a:gd name="T70" fmla="*/ 18 w 132"/>
                  <a:gd name="T71" fmla="*/ 4 h 126"/>
                  <a:gd name="T72" fmla="*/ 22 w 132"/>
                  <a:gd name="T73" fmla="*/ 2 h 126"/>
                  <a:gd name="T74" fmla="*/ 23 w 132"/>
                  <a:gd name="T75" fmla="*/ 2 h 126"/>
                  <a:gd name="T76" fmla="*/ 33 w 132"/>
                  <a:gd name="T77" fmla="*/ 2 h 126"/>
                  <a:gd name="T78" fmla="*/ 41 w 132"/>
                  <a:gd name="T79" fmla="*/ 4 h 126"/>
                  <a:gd name="T80" fmla="*/ 49 w 132"/>
                  <a:gd name="T81" fmla="*/ 8 h 126"/>
                  <a:gd name="T82" fmla="*/ 52 w 132"/>
                  <a:gd name="T83" fmla="*/ 17 h 126"/>
                  <a:gd name="T84" fmla="*/ 64 w 132"/>
                  <a:gd name="T85" fmla="*/ 19 h 126"/>
                  <a:gd name="T86" fmla="*/ 72 w 132"/>
                  <a:gd name="T87" fmla="*/ 23 h 126"/>
                  <a:gd name="T88" fmla="*/ 79 w 132"/>
                  <a:gd name="T89" fmla="*/ 29 h 126"/>
                  <a:gd name="T90" fmla="*/ 87 w 132"/>
                  <a:gd name="T91" fmla="*/ 25 h 126"/>
                  <a:gd name="T92" fmla="*/ 91 w 132"/>
                  <a:gd name="T93" fmla="*/ 19 h 126"/>
                  <a:gd name="T94" fmla="*/ 89 w 132"/>
                  <a:gd name="T95" fmla="*/ 12 h 126"/>
                  <a:gd name="T96" fmla="*/ 95 w 132"/>
                  <a:gd name="T97" fmla="*/ 6 h 126"/>
                  <a:gd name="T98" fmla="*/ 105 w 132"/>
                  <a:gd name="T99" fmla="*/ 2 h 126"/>
                  <a:gd name="T100" fmla="*/ 112 w 132"/>
                  <a:gd name="T101" fmla="*/ 4 h 126"/>
                  <a:gd name="T102" fmla="*/ 116 w 132"/>
                  <a:gd name="T103" fmla="*/ 10 h 126"/>
                  <a:gd name="T104" fmla="*/ 126 w 132"/>
                  <a:gd name="T105" fmla="*/ 12 h 126"/>
                  <a:gd name="T106" fmla="*/ 132 w 132"/>
                  <a:gd name="T107" fmla="*/ 1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2" h="126">
                    <a:moveTo>
                      <a:pt x="132" y="15"/>
                    </a:moveTo>
                    <a:lnTo>
                      <a:pt x="130" y="17"/>
                    </a:lnTo>
                    <a:lnTo>
                      <a:pt x="130" y="19"/>
                    </a:lnTo>
                    <a:lnTo>
                      <a:pt x="130" y="21"/>
                    </a:lnTo>
                    <a:lnTo>
                      <a:pt x="130" y="23"/>
                    </a:lnTo>
                    <a:lnTo>
                      <a:pt x="130" y="25"/>
                    </a:lnTo>
                    <a:lnTo>
                      <a:pt x="130" y="27"/>
                    </a:lnTo>
                    <a:lnTo>
                      <a:pt x="128" y="27"/>
                    </a:lnTo>
                    <a:lnTo>
                      <a:pt x="128" y="29"/>
                    </a:lnTo>
                    <a:lnTo>
                      <a:pt x="128" y="31"/>
                    </a:lnTo>
                    <a:lnTo>
                      <a:pt x="128" y="33"/>
                    </a:lnTo>
                    <a:lnTo>
                      <a:pt x="130" y="35"/>
                    </a:lnTo>
                    <a:lnTo>
                      <a:pt x="130" y="37"/>
                    </a:lnTo>
                    <a:lnTo>
                      <a:pt x="130" y="39"/>
                    </a:lnTo>
                    <a:lnTo>
                      <a:pt x="130" y="41"/>
                    </a:lnTo>
                    <a:lnTo>
                      <a:pt x="130" y="44"/>
                    </a:lnTo>
                    <a:lnTo>
                      <a:pt x="130" y="48"/>
                    </a:lnTo>
                    <a:lnTo>
                      <a:pt x="130" y="50"/>
                    </a:lnTo>
                    <a:lnTo>
                      <a:pt x="130" y="52"/>
                    </a:lnTo>
                    <a:lnTo>
                      <a:pt x="130" y="54"/>
                    </a:lnTo>
                    <a:lnTo>
                      <a:pt x="130" y="58"/>
                    </a:lnTo>
                    <a:lnTo>
                      <a:pt x="130" y="60"/>
                    </a:lnTo>
                    <a:lnTo>
                      <a:pt x="130" y="62"/>
                    </a:lnTo>
                    <a:lnTo>
                      <a:pt x="130" y="66"/>
                    </a:lnTo>
                    <a:lnTo>
                      <a:pt x="130" y="68"/>
                    </a:lnTo>
                    <a:lnTo>
                      <a:pt x="130" y="70"/>
                    </a:lnTo>
                    <a:lnTo>
                      <a:pt x="130" y="73"/>
                    </a:lnTo>
                    <a:lnTo>
                      <a:pt x="130" y="75"/>
                    </a:lnTo>
                    <a:lnTo>
                      <a:pt x="130" y="77"/>
                    </a:lnTo>
                    <a:lnTo>
                      <a:pt x="130" y="81"/>
                    </a:lnTo>
                    <a:lnTo>
                      <a:pt x="130" y="83"/>
                    </a:lnTo>
                    <a:lnTo>
                      <a:pt x="130" y="87"/>
                    </a:lnTo>
                    <a:lnTo>
                      <a:pt x="130" y="89"/>
                    </a:lnTo>
                    <a:lnTo>
                      <a:pt x="130" y="91"/>
                    </a:lnTo>
                    <a:lnTo>
                      <a:pt x="130" y="95"/>
                    </a:lnTo>
                    <a:lnTo>
                      <a:pt x="130" y="97"/>
                    </a:lnTo>
                    <a:lnTo>
                      <a:pt x="130" y="99"/>
                    </a:lnTo>
                    <a:lnTo>
                      <a:pt x="130" y="102"/>
                    </a:lnTo>
                    <a:lnTo>
                      <a:pt x="130" y="104"/>
                    </a:lnTo>
                    <a:lnTo>
                      <a:pt x="130" y="106"/>
                    </a:lnTo>
                    <a:lnTo>
                      <a:pt x="130" y="108"/>
                    </a:lnTo>
                    <a:lnTo>
                      <a:pt x="130" y="110"/>
                    </a:lnTo>
                    <a:lnTo>
                      <a:pt x="130" y="112"/>
                    </a:lnTo>
                    <a:lnTo>
                      <a:pt x="130" y="114"/>
                    </a:lnTo>
                    <a:lnTo>
                      <a:pt x="130" y="116"/>
                    </a:lnTo>
                    <a:lnTo>
                      <a:pt x="130" y="118"/>
                    </a:lnTo>
                    <a:lnTo>
                      <a:pt x="130" y="120"/>
                    </a:lnTo>
                    <a:lnTo>
                      <a:pt x="130" y="122"/>
                    </a:lnTo>
                    <a:lnTo>
                      <a:pt x="128" y="122"/>
                    </a:lnTo>
                    <a:lnTo>
                      <a:pt x="126" y="122"/>
                    </a:lnTo>
                    <a:lnTo>
                      <a:pt x="124" y="122"/>
                    </a:lnTo>
                    <a:lnTo>
                      <a:pt x="122" y="122"/>
                    </a:lnTo>
                    <a:lnTo>
                      <a:pt x="122" y="124"/>
                    </a:lnTo>
                    <a:lnTo>
                      <a:pt x="122" y="126"/>
                    </a:lnTo>
                    <a:lnTo>
                      <a:pt x="120" y="126"/>
                    </a:lnTo>
                    <a:lnTo>
                      <a:pt x="118" y="126"/>
                    </a:lnTo>
                    <a:lnTo>
                      <a:pt x="118" y="124"/>
                    </a:lnTo>
                    <a:lnTo>
                      <a:pt x="116" y="124"/>
                    </a:lnTo>
                    <a:lnTo>
                      <a:pt x="114" y="124"/>
                    </a:lnTo>
                    <a:lnTo>
                      <a:pt x="114" y="122"/>
                    </a:lnTo>
                    <a:lnTo>
                      <a:pt x="112" y="122"/>
                    </a:lnTo>
                    <a:lnTo>
                      <a:pt x="110" y="120"/>
                    </a:lnTo>
                    <a:lnTo>
                      <a:pt x="108" y="120"/>
                    </a:lnTo>
                    <a:lnTo>
                      <a:pt x="107" y="118"/>
                    </a:lnTo>
                    <a:lnTo>
                      <a:pt x="105" y="118"/>
                    </a:lnTo>
                    <a:lnTo>
                      <a:pt x="103" y="116"/>
                    </a:lnTo>
                    <a:lnTo>
                      <a:pt x="101" y="116"/>
                    </a:lnTo>
                    <a:lnTo>
                      <a:pt x="99" y="114"/>
                    </a:lnTo>
                    <a:lnTo>
                      <a:pt x="97" y="114"/>
                    </a:lnTo>
                    <a:lnTo>
                      <a:pt x="95" y="112"/>
                    </a:lnTo>
                    <a:lnTo>
                      <a:pt x="93" y="112"/>
                    </a:lnTo>
                    <a:lnTo>
                      <a:pt x="93" y="110"/>
                    </a:lnTo>
                    <a:lnTo>
                      <a:pt x="91" y="110"/>
                    </a:lnTo>
                    <a:lnTo>
                      <a:pt x="89" y="110"/>
                    </a:lnTo>
                    <a:lnTo>
                      <a:pt x="89" y="108"/>
                    </a:lnTo>
                    <a:lnTo>
                      <a:pt x="87" y="108"/>
                    </a:lnTo>
                    <a:lnTo>
                      <a:pt x="85" y="108"/>
                    </a:lnTo>
                    <a:lnTo>
                      <a:pt x="85" y="106"/>
                    </a:lnTo>
                    <a:lnTo>
                      <a:pt x="83" y="106"/>
                    </a:lnTo>
                    <a:lnTo>
                      <a:pt x="81" y="106"/>
                    </a:lnTo>
                    <a:lnTo>
                      <a:pt x="81" y="104"/>
                    </a:lnTo>
                    <a:lnTo>
                      <a:pt x="79" y="104"/>
                    </a:lnTo>
                    <a:lnTo>
                      <a:pt x="78" y="102"/>
                    </a:lnTo>
                    <a:lnTo>
                      <a:pt x="76" y="102"/>
                    </a:lnTo>
                    <a:lnTo>
                      <a:pt x="74" y="101"/>
                    </a:lnTo>
                    <a:lnTo>
                      <a:pt x="72" y="101"/>
                    </a:lnTo>
                    <a:lnTo>
                      <a:pt x="70" y="99"/>
                    </a:lnTo>
                    <a:lnTo>
                      <a:pt x="68" y="99"/>
                    </a:lnTo>
                    <a:lnTo>
                      <a:pt x="66" y="97"/>
                    </a:lnTo>
                    <a:lnTo>
                      <a:pt x="64" y="97"/>
                    </a:lnTo>
                    <a:lnTo>
                      <a:pt x="62" y="95"/>
                    </a:lnTo>
                    <a:lnTo>
                      <a:pt x="60" y="95"/>
                    </a:lnTo>
                    <a:lnTo>
                      <a:pt x="60" y="93"/>
                    </a:lnTo>
                    <a:lnTo>
                      <a:pt x="58" y="93"/>
                    </a:lnTo>
                    <a:lnTo>
                      <a:pt x="56" y="93"/>
                    </a:lnTo>
                    <a:lnTo>
                      <a:pt x="56" y="91"/>
                    </a:lnTo>
                    <a:lnTo>
                      <a:pt x="54" y="91"/>
                    </a:lnTo>
                    <a:lnTo>
                      <a:pt x="54" y="93"/>
                    </a:lnTo>
                    <a:lnTo>
                      <a:pt x="52" y="93"/>
                    </a:lnTo>
                    <a:lnTo>
                      <a:pt x="50" y="95"/>
                    </a:lnTo>
                    <a:lnTo>
                      <a:pt x="49" y="95"/>
                    </a:lnTo>
                    <a:lnTo>
                      <a:pt x="47" y="95"/>
                    </a:lnTo>
                    <a:lnTo>
                      <a:pt x="47" y="97"/>
                    </a:lnTo>
                    <a:lnTo>
                      <a:pt x="45" y="97"/>
                    </a:lnTo>
                    <a:lnTo>
                      <a:pt x="43" y="99"/>
                    </a:lnTo>
                    <a:lnTo>
                      <a:pt x="41" y="99"/>
                    </a:lnTo>
                    <a:lnTo>
                      <a:pt x="39" y="99"/>
                    </a:lnTo>
                    <a:lnTo>
                      <a:pt x="39" y="97"/>
                    </a:lnTo>
                    <a:lnTo>
                      <a:pt x="37" y="97"/>
                    </a:lnTo>
                    <a:lnTo>
                      <a:pt x="37" y="95"/>
                    </a:lnTo>
                    <a:lnTo>
                      <a:pt x="35" y="95"/>
                    </a:lnTo>
                    <a:lnTo>
                      <a:pt x="35" y="93"/>
                    </a:lnTo>
                    <a:lnTo>
                      <a:pt x="33" y="93"/>
                    </a:lnTo>
                    <a:lnTo>
                      <a:pt x="31" y="93"/>
                    </a:lnTo>
                    <a:lnTo>
                      <a:pt x="29" y="93"/>
                    </a:lnTo>
                    <a:lnTo>
                      <a:pt x="27" y="93"/>
                    </a:lnTo>
                    <a:lnTo>
                      <a:pt x="27" y="91"/>
                    </a:lnTo>
                    <a:lnTo>
                      <a:pt x="25" y="91"/>
                    </a:lnTo>
                    <a:lnTo>
                      <a:pt x="23" y="91"/>
                    </a:lnTo>
                    <a:lnTo>
                      <a:pt x="22" y="89"/>
                    </a:lnTo>
                    <a:lnTo>
                      <a:pt x="22" y="87"/>
                    </a:lnTo>
                    <a:lnTo>
                      <a:pt x="20" y="85"/>
                    </a:lnTo>
                    <a:lnTo>
                      <a:pt x="20" y="83"/>
                    </a:lnTo>
                    <a:lnTo>
                      <a:pt x="18" y="83"/>
                    </a:lnTo>
                    <a:lnTo>
                      <a:pt x="16" y="83"/>
                    </a:lnTo>
                    <a:lnTo>
                      <a:pt x="14" y="81"/>
                    </a:lnTo>
                    <a:lnTo>
                      <a:pt x="12" y="81"/>
                    </a:lnTo>
                    <a:lnTo>
                      <a:pt x="10" y="83"/>
                    </a:lnTo>
                    <a:lnTo>
                      <a:pt x="8" y="81"/>
                    </a:lnTo>
                    <a:lnTo>
                      <a:pt x="8" y="79"/>
                    </a:lnTo>
                    <a:lnTo>
                      <a:pt x="6" y="79"/>
                    </a:lnTo>
                    <a:lnTo>
                      <a:pt x="6" y="77"/>
                    </a:lnTo>
                    <a:lnTo>
                      <a:pt x="6" y="75"/>
                    </a:lnTo>
                    <a:lnTo>
                      <a:pt x="6" y="73"/>
                    </a:lnTo>
                    <a:lnTo>
                      <a:pt x="4" y="72"/>
                    </a:lnTo>
                    <a:lnTo>
                      <a:pt x="2" y="70"/>
                    </a:lnTo>
                    <a:lnTo>
                      <a:pt x="2" y="68"/>
                    </a:lnTo>
                    <a:lnTo>
                      <a:pt x="2" y="66"/>
                    </a:lnTo>
                    <a:lnTo>
                      <a:pt x="6" y="64"/>
                    </a:lnTo>
                    <a:lnTo>
                      <a:pt x="6" y="62"/>
                    </a:lnTo>
                    <a:lnTo>
                      <a:pt x="6" y="60"/>
                    </a:lnTo>
                    <a:lnTo>
                      <a:pt x="4" y="60"/>
                    </a:lnTo>
                    <a:lnTo>
                      <a:pt x="4" y="58"/>
                    </a:lnTo>
                    <a:lnTo>
                      <a:pt x="4" y="56"/>
                    </a:lnTo>
                    <a:lnTo>
                      <a:pt x="4" y="54"/>
                    </a:lnTo>
                    <a:lnTo>
                      <a:pt x="6" y="54"/>
                    </a:lnTo>
                    <a:lnTo>
                      <a:pt x="6" y="52"/>
                    </a:lnTo>
                    <a:lnTo>
                      <a:pt x="6" y="50"/>
                    </a:lnTo>
                    <a:lnTo>
                      <a:pt x="4" y="48"/>
                    </a:lnTo>
                    <a:lnTo>
                      <a:pt x="4" y="46"/>
                    </a:lnTo>
                    <a:lnTo>
                      <a:pt x="4" y="44"/>
                    </a:lnTo>
                    <a:lnTo>
                      <a:pt x="6" y="43"/>
                    </a:lnTo>
                    <a:lnTo>
                      <a:pt x="6" y="41"/>
                    </a:lnTo>
                    <a:lnTo>
                      <a:pt x="4" y="39"/>
                    </a:lnTo>
                    <a:lnTo>
                      <a:pt x="4" y="37"/>
                    </a:lnTo>
                    <a:lnTo>
                      <a:pt x="4" y="35"/>
                    </a:lnTo>
                    <a:lnTo>
                      <a:pt x="2" y="33"/>
                    </a:lnTo>
                    <a:lnTo>
                      <a:pt x="2" y="31"/>
                    </a:lnTo>
                    <a:lnTo>
                      <a:pt x="0" y="31"/>
                    </a:lnTo>
                    <a:lnTo>
                      <a:pt x="0" y="29"/>
                    </a:lnTo>
                    <a:lnTo>
                      <a:pt x="2" y="29"/>
                    </a:lnTo>
                    <a:lnTo>
                      <a:pt x="4" y="27"/>
                    </a:lnTo>
                    <a:lnTo>
                      <a:pt x="6" y="27"/>
                    </a:lnTo>
                    <a:lnTo>
                      <a:pt x="8" y="25"/>
                    </a:lnTo>
                    <a:lnTo>
                      <a:pt x="8" y="23"/>
                    </a:lnTo>
                    <a:lnTo>
                      <a:pt x="8" y="21"/>
                    </a:lnTo>
                    <a:lnTo>
                      <a:pt x="8" y="19"/>
                    </a:lnTo>
                    <a:lnTo>
                      <a:pt x="8" y="17"/>
                    </a:lnTo>
                    <a:lnTo>
                      <a:pt x="8" y="15"/>
                    </a:lnTo>
                    <a:lnTo>
                      <a:pt x="10" y="14"/>
                    </a:lnTo>
                    <a:lnTo>
                      <a:pt x="12" y="14"/>
                    </a:lnTo>
                    <a:lnTo>
                      <a:pt x="12" y="12"/>
                    </a:lnTo>
                    <a:lnTo>
                      <a:pt x="14" y="12"/>
                    </a:lnTo>
                    <a:lnTo>
                      <a:pt x="14" y="10"/>
                    </a:lnTo>
                    <a:lnTo>
                      <a:pt x="16" y="10"/>
                    </a:lnTo>
                    <a:lnTo>
                      <a:pt x="18" y="8"/>
                    </a:lnTo>
                    <a:lnTo>
                      <a:pt x="20" y="8"/>
                    </a:lnTo>
                    <a:lnTo>
                      <a:pt x="20" y="6"/>
                    </a:lnTo>
                    <a:lnTo>
                      <a:pt x="18" y="6"/>
                    </a:lnTo>
                    <a:lnTo>
                      <a:pt x="18" y="4"/>
                    </a:lnTo>
                    <a:lnTo>
                      <a:pt x="18" y="2"/>
                    </a:lnTo>
                    <a:lnTo>
                      <a:pt x="20" y="2"/>
                    </a:lnTo>
                    <a:lnTo>
                      <a:pt x="20" y="0"/>
                    </a:lnTo>
                    <a:lnTo>
                      <a:pt x="22" y="0"/>
                    </a:lnTo>
                    <a:lnTo>
                      <a:pt x="22" y="2"/>
                    </a:lnTo>
                    <a:lnTo>
                      <a:pt x="22" y="0"/>
                    </a:lnTo>
                    <a:lnTo>
                      <a:pt x="20" y="0"/>
                    </a:lnTo>
                    <a:lnTo>
                      <a:pt x="22" y="0"/>
                    </a:lnTo>
                    <a:lnTo>
                      <a:pt x="22" y="2"/>
                    </a:lnTo>
                    <a:lnTo>
                      <a:pt x="23" y="2"/>
                    </a:lnTo>
                    <a:lnTo>
                      <a:pt x="25" y="4"/>
                    </a:lnTo>
                    <a:lnTo>
                      <a:pt x="29" y="4"/>
                    </a:lnTo>
                    <a:lnTo>
                      <a:pt x="31" y="4"/>
                    </a:lnTo>
                    <a:lnTo>
                      <a:pt x="33" y="4"/>
                    </a:lnTo>
                    <a:lnTo>
                      <a:pt x="33" y="2"/>
                    </a:lnTo>
                    <a:lnTo>
                      <a:pt x="35" y="2"/>
                    </a:lnTo>
                    <a:lnTo>
                      <a:pt x="35" y="4"/>
                    </a:lnTo>
                    <a:lnTo>
                      <a:pt x="37" y="4"/>
                    </a:lnTo>
                    <a:lnTo>
                      <a:pt x="39" y="4"/>
                    </a:lnTo>
                    <a:lnTo>
                      <a:pt x="41" y="4"/>
                    </a:lnTo>
                    <a:lnTo>
                      <a:pt x="41" y="6"/>
                    </a:lnTo>
                    <a:lnTo>
                      <a:pt x="43" y="6"/>
                    </a:lnTo>
                    <a:lnTo>
                      <a:pt x="45" y="8"/>
                    </a:lnTo>
                    <a:lnTo>
                      <a:pt x="47" y="8"/>
                    </a:lnTo>
                    <a:lnTo>
                      <a:pt x="49" y="8"/>
                    </a:lnTo>
                    <a:lnTo>
                      <a:pt x="50" y="8"/>
                    </a:lnTo>
                    <a:lnTo>
                      <a:pt x="50" y="10"/>
                    </a:lnTo>
                    <a:lnTo>
                      <a:pt x="50" y="12"/>
                    </a:lnTo>
                    <a:lnTo>
                      <a:pt x="52" y="15"/>
                    </a:lnTo>
                    <a:lnTo>
                      <a:pt x="52" y="17"/>
                    </a:lnTo>
                    <a:lnTo>
                      <a:pt x="54" y="17"/>
                    </a:lnTo>
                    <a:lnTo>
                      <a:pt x="56" y="19"/>
                    </a:lnTo>
                    <a:lnTo>
                      <a:pt x="58" y="19"/>
                    </a:lnTo>
                    <a:lnTo>
                      <a:pt x="62" y="19"/>
                    </a:lnTo>
                    <a:lnTo>
                      <a:pt x="64" y="19"/>
                    </a:lnTo>
                    <a:lnTo>
                      <a:pt x="66" y="19"/>
                    </a:lnTo>
                    <a:lnTo>
                      <a:pt x="68" y="21"/>
                    </a:lnTo>
                    <a:lnTo>
                      <a:pt x="70" y="21"/>
                    </a:lnTo>
                    <a:lnTo>
                      <a:pt x="72" y="21"/>
                    </a:lnTo>
                    <a:lnTo>
                      <a:pt x="72" y="23"/>
                    </a:lnTo>
                    <a:lnTo>
                      <a:pt x="74" y="23"/>
                    </a:lnTo>
                    <a:lnTo>
                      <a:pt x="76" y="25"/>
                    </a:lnTo>
                    <a:lnTo>
                      <a:pt x="78" y="27"/>
                    </a:lnTo>
                    <a:lnTo>
                      <a:pt x="79" y="27"/>
                    </a:lnTo>
                    <a:lnTo>
                      <a:pt x="79" y="29"/>
                    </a:lnTo>
                    <a:lnTo>
                      <a:pt x="81" y="29"/>
                    </a:lnTo>
                    <a:lnTo>
                      <a:pt x="83" y="29"/>
                    </a:lnTo>
                    <a:lnTo>
                      <a:pt x="83" y="27"/>
                    </a:lnTo>
                    <a:lnTo>
                      <a:pt x="85" y="27"/>
                    </a:lnTo>
                    <a:lnTo>
                      <a:pt x="87" y="25"/>
                    </a:lnTo>
                    <a:lnTo>
                      <a:pt x="89" y="25"/>
                    </a:lnTo>
                    <a:lnTo>
                      <a:pt x="89" y="23"/>
                    </a:lnTo>
                    <a:lnTo>
                      <a:pt x="89" y="21"/>
                    </a:lnTo>
                    <a:lnTo>
                      <a:pt x="91" y="21"/>
                    </a:lnTo>
                    <a:lnTo>
                      <a:pt x="91" y="19"/>
                    </a:lnTo>
                    <a:lnTo>
                      <a:pt x="89" y="19"/>
                    </a:lnTo>
                    <a:lnTo>
                      <a:pt x="89" y="17"/>
                    </a:lnTo>
                    <a:lnTo>
                      <a:pt x="89" y="15"/>
                    </a:lnTo>
                    <a:lnTo>
                      <a:pt x="89" y="14"/>
                    </a:lnTo>
                    <a:lnTo>
                      <a:pt x="89" y="12"/>
                    </a:lnTo>
                    <a:lnTo>
                      <a:pt x="89" y="10"/>
                    </a:lnTo>
                    <a:lnTo>
                      <a:pt x="91" y="8"/>
                    </a:lnTo>
                    <a:lnTo>
                      <a:pt x="93" y="8"/>
                    </a:lnTo>
                    <a:lnTo>
                      <a:pt x="93" y="6"/>
                    </a:lnTo>
                    <a:lnTo>
                      <a:pt x="95" y="6"/>
                    </a:lnTo>
                    <a:lnTo>
                      <a:pt x="97" y="4"/>
                    </a:lnTo>
                    <a:lnTo>
                      <a:pt x="99" y="4"/>
                    </a:lnTo>
                    <a:lnTo>
                      <a:pt x="101" y="4"/>
                    </a:lnTo>
                    <a:lnTo>
                      <a:pt x="103" y="2"/>
                    </a:lnTo>
                    <a:lnTo>
                      <a:pt x="105" y="2"/>
                    </a:lnTo>
                    <a:lnTo>
                      <a:pt x="107" y="2"/>
                    </a:lnTo>
                    <a:lnTo>
                      <a:pt x="107" y="4"/>
                    </a:lnTo>
                    <a:lnTo>
                      <a:pt x="108" y="4"/>
                    </a:lnTo>
                    <a:lnTo>
                      <a:pt x="110" y="4"/>
                    </a:lnTo>
                    <a:lnTo>
                      <a:pt x="112" y="4"/>
                    </a:lnTo>
                    <a:lnTo>
                      <a:pt x="112" y="6"/>
                    </a:lnTo>
                    <a:lnTo>
                      <a:pt x="114" y="6"/>
                    </a:lnTo>
                    <a:lnTo>
                      <a:pt x="114" y="8"/>
                    </a:lnTo>
                    <a:lnTo>
                      <a:pt x="114" y="10"/>
                    </a:lnTo>
                    <a:lnTo>
                      <a:pt x="116" y="10"/>
                    </a:lnTo>
                    <a:lnTo>
                      <a:pt x="118" y="10"/>
                    </a:lnTo>
                    <a:lnTo>
                      <a:pt x="120" y="10"/>
                    </a:lnTo>
                    <a:lnTo>
                      <a:pt x="122" y="12"/>
                    </a:lnTo>
                    <a:lnTo>
                      <a:pt x="124" y="12"/>
                    </a:lnTo>
                    <a:lnTo>
                      <a:pt x="126" y="12"/>
                    </a:lnTo>
                    <a:lnTo>
                      <a:pt x="128" y="12"/>
                    </a:lnTo>
                    <a:lnTo>
                      <a:pt x="130" y="12"/>
                    </a:lnTo>
                    <a:lnTo>
                      <a:pt x="130" y="14"/>
                    </a:lnTo>
                    <a:lnTo>
                      <a:pt x="132" y="14"/>
                    </a:lnTo>
                    <a:lnTo>
                      <a:pt x="132" y="15"/>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6" name="Freeform 1660"/>
              <p:cNvSpPr>
                <a:spLocks/>
              </p:cNvSpPr>
              <p:nvPr/>
            </p:nvSpPr>
            <p:spPr bwMode="gray">
              <a:xfrm>
                <a:off x="4906398" y="1941003"/>
                <a:ext cx="9664" cy="9664"/>
              </a:xfrm>
              <a:custGeom>
                <a:avLst/>
                <a:gdLst>
                  <a:gd name="T0" fmla="*/ 4 w 10"/>
                  <a:gd name="T1" fmla="*/ 10 h 10"/>
                  <a:gd name="T2" fmla="*/ 4 w 10"/>
                  <a:gd name="T3" fmla="*/ 10 h 10"/>
                  <a:gd name="T4" fmla="*/ 2 w 10"/>
                  <a:gd name="T5" fmla="*/ 10 h 10"/>
                  <a:gd name="T6" fmla="*/ 2 w 10"/>
                  <a:gd name="T7" fmla="*/ 10 h 10"/>
                  <a:gd name="T8" fmla="*/ 0 w 10"/>
                  <a:gd name="T9" fmla="*/ 10 h 10"/>
                  <a:gd name="T10" fmla="*/ 0 w 10"/>
                  <a:gd name="T11" fmla="*/ 8 h 10"/>
                  <a:gd name="T12" fmla="*/ 0 w 10"/>
                  <a:gd name="T13" fmla="*/ 8 h 10"/>
                  <a:gd name="T14" fmla="*/ 0 w 10"/>
                  <a:gd name="T15" fmla="*/ 6 h 10"/>
                  <a:gd name="T16" fmla="*/ 0 w 10"/>
                  <a:gd name="T17" fmla="*/ 6 h 10"/>
                  <a:gd name="T18" fmla="*/ 0 w 10"/>
                  <a:gd name="T19" fmla="*/ 4 h 10"/>
                  <a:gd name="T20" fmla="*/ 0 w 10"/>
                  <a:gd name="T21" fmla="*/ 4 h 10"/>
                  <a:gd name="T22" fmla="*/ 0 w 10"/>
                  <a:gd name="T23" fmla="*/ 2 h 10"/>
                  <a:gd name="T24" fmla="*/ 0 w 10"/>
                  <a:gd name="T25" fmla="*/ 2 h 10"/>
                  <a:gd name="T26" fmla="*/ 2 w 10"/>
                  <a:gd name="T27" fmla="*/ 2 h 10"/>
                  <a:gd name="T28" fmla="*/ 2 w 10"/>
                  <a:gd name="T29" fmla="*/ 0 h 10"/>
                  <a:gd name="T30" fmla="*/ 4 w 10"/>
                  <a:gd name="T31" fmla="*/ 0 h 10"/>
                  <a:gd name="T32" fmla="*/ 4 w 10"/>
                  <a:gd name="T33" fmla="*/ 0 h 10"/>
                  <a:gd name="T34" fmla="*/ 6 w 10"/>
                  <a:gd name="T35" fmla="*/ 0 h 10"/>
                  <a:gd name="T36" fmla="*/ 6 w 10"/>
                  <a:gd name="T37" fmla="*/ 0 h 10"/>
                  <a:gd name="T38" fmla="*/ 8 w 10"/>
                  <a:gd name="T39" fmla="*/ 2 h 10"/>
                  <a:gd name="T40" fmla="*/ 8 w 10"/>
                  <a:gd name="T41" fmla="*/ 2 h 10"/>
                  <a:gd name="T42" fmla="*/ 8 w 10"/>
                  <a:gd name="T43" fmla="*/ 2 h 10"/>
                  <a:gd name="T44" fmla="*/ 8 w 10"/>
                  <a:gd name="T45" fmla="*/ 4 h 10"/>
                  <a:gd name="T46" fmla="*/ 10 w 10"/>
                  <a:gd name="T47" fmla="*/ 4 h 10"/>
                  <a:gd name="T48" fmla="*/ 10 w 10"/>
                  <a:gd name="T49" fmla="*/ 6 h 10"/>
                  <a:gd name="T50" fmla="*/ 10 w 10"/>
                  <a:gd name="T51" fmla="*/ 6 h 10"/>
                  <a:gd name="T52" fmla="*/ 8 w 10"/>
                  <a:gd name="T53" fmla="*/ 8 h 10"/>
                  <a:gd name="T54" fmla="*/ 8 w 10"/>
                  <a:gd name="T55" fmla="*/ 8 h 10"/>
                  <a:gd name="T56" fmla="*/ 8 w 10"/>
                  <a:gd name="T57" fmla="*/ 10 h 10"/>
                  <a:gd name="T58" fmla="*/ 8 w 10"/>
                  <a:gd name="T59" fmla="*/ 10 h 10"/>
                  <a:gd name="T60" fmla="*/ 6 w 10"/>
                  <a:gd name="T61" fmla="*/ 10 h 10"/>
                  <a:gd name="T62" fmla="*/ 6 w 10"/>
                  <a:gd name="T6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10">
                    <a:moveTo>
                      <a:pt x="4" y="10"/>
                    </a:moveTo>
                    <a:lnTo>
                      <a:pt x="4" y="10"/>
                    </a:lnTo>
                    <a:lnTo>
                      <a:pt x="4" y="10"/>
                    </a:lnTo>
                    <a:lnTo>
                      <a:pt x="4" y="10"/>
                    </a:lnTo>
                    <a:lnTo>
                      <a:pt x="2" y="10"/>
                    </a:lnTo>
                    <a:lnTo>
                      <a:pt x="2" y="10"/>
                    </a:lnTo>
                    <a:lnTo>
                      <a:pt x="2" y="10"/>
                    </a:lnTo>
                    <a:lnTo>
                      <a:pt x="2" y="10"/>
                    </a:lnTo>
                    <a:lnTo>
                      <a:pt x="2" y="10"/>
                    </a:lnTo>
                    <a:lnTo>
                      <a:pt x="0" y="10"/>
                    </a:lnTo>
                    <a:lnTo>
                      <a:pt x="0" y="8"/>
                    </a:lnTo>
                    <a:lnTo>
                      <a:pt x="0" y="8"/>
                    </a:lnTo>
                    <a:lnTo>
                      <a:pt x="0" y="8"/>
                    </a:lnTo>
                    <a:lnTo>
                      <a:pt x="0" y="8"/>
                    </a:lnTo>
                    <a:lnTo>
                      <a:pt x="0" y="8"/>
                    </a:lnTo>
                    <a:lnTo>
                      <a:pt x="0" y="6"/>
                    </a:lnTo>
                    <a:lnTo>
                      <a:pt x="0" y="6"/>
                    </a:lnTo>
                    <a:lnTo>
                      <a:pt x="0" y="6"/>
                    </a:lnTo>
                    <a:lnTo>
                      <a:pt x="0" y="6"/>
                    </a:lnTo>
                    <a:lnTo>
                      <a:pt x="0" y="4"/>
                    </a:lnTo>
                    <a:lnTo>
                      <a:pt x="0" y="4"/>
                    </a:lnTo>
                    <a:lnTo>
                      <a:pt x="0" y="4"/>
                    </a:lnTo>
                    <a:lnTo>
                      <a:pt x="0" y="4"/>
                    </a:lnTo>
                    <a:lnTo>
                      <a:pt x="0" y="2"/>
                    </a:lnTo>
                    <a:lnTo>
                      <a:pt x="0" y="2"/>
                    </a:lnTo>
                    <a:lnTo>
                      <a:pt x="0" y="2"/>
                    </a:lnTo>
                    <a:lnTo>
                      <a:pt x="2" y="2"/>
                    </a:lnTo>
                    <a:lnTo>
                      <a:pt x="2" y="2"/>
                    </a:lnTo>
                    <a:lnTo>
                      <a:pt x="2" y="2"/>
                    </a:lnTo>
                    <a:lnTo>
                      <a:pt x="2" y="0"/>
                    </a:lnTo>
                    <a:lnTo>
                      <a:pt x="2" y="0"/>
                    </a:lnTo>
                    <a:lnTo>
                      <a:pt x="4" y="0"/>
                    </a:lnTo>
                    <a:lnTo>
                      <a:pt x="4" y="0"/>
                    </a:lnTo>
                    <a:lnTo>
                      <a:pt x="4" y="0"/>
                    </a:lnTo>
                    <a:lnTo>
                      <a:pt x="4" y="0"/>
                    </a:lnTo>
                    <a:lnTo>
                      <a:pt x="6" y="0"/>
                    </a:lnTo>
                    <a:lnTo>
                      <a:pt x="6" y="0"/>
                    </a:lnTo>
                    <a:lnTo>
                      <a:pt x="6" y="0"/>
                    </a:lnTo>
                    <a:lnTo>
                      <a:pt x="6" y="2"/>
                    </a:lnTo>
                    <a:lnTo>
                      <a:pt x="8" y="2"/>
                    </a:lnTo>
                    <a:lnTo>
                      <a:pt x="8" y="2"/>
                    </a:lnTo>
                    <a:lnTo>
                      <a:pt x="8" y="2"/>
                    </a:lnTo>
                    <a:lnTo>
                      <a:pt x="8" y="2"/>
                    </a:lnTo>
                    <a:lnTo>
                      <a:pt x="8" y="2"/>
                    </a:lnTo>
                    <a:lnTo>
                      <a:pt x="8" y="4"/>
                    </a:lnTo>
                    <a:lnTo>
                      <a:pt x="8" y="4"/>
                    </a:lnTo>
                    <a:lnTo>
                      <a:pt x="10" y="4"/>
                    </a:lnTo>
                    <a:lnTo>
                      <a:pt x="10" y="4"/>
                    </a:lnTo>
                    <a:lnTo>
                      <a:pt x="10" y="6"/>
                    </a:lnTo>
                    <a:lnTo>
                      <a:pt x="10" y="6"/>
                    </a:lnTo>
                    <a:lnTo>
                      <a:pt x="10" y="6"/>
                    </a:lnTo>
                    <a:lnTo>
                      <a:pt x="10" y="6"/>
                    </a:lnTo>
                    <a:lnTo>
                      <a:pt x="10" y="8"/>
                    </a:lnTo>
                    <a:lnTo>
                      <a:pt x="8" y="8"/>
                    </a:lnTo>
                    <a:lnTo>
                      <a:pt x="8" y="8"/>
                    </a:lnTo>
                    <a:lnTo>
                      <a:pt x="8" y="8"/>
                    </a:lnTo>
                    <a:lnTo>
                      <a:pt x="8" y="8"/>
                    </a:lnTo>
                    <a:lnTo>
                      <a:pt x="8" y="10"/>
                    </a:lnTo>
                    <a:lnTo>
                      <a:pt x="8" y="10"/>
                    </a:lnTo>
                    <a:lnTo>
                      <a:pt x="8" y="10"/>
                    </a:lnTo>
                    <a:lnTo>
                      <a:pt x="6" y="10"/>
                    </a:lnTo>
                    <a:lnTo>
                      <a:pt x="6" y="10"/>
                    </a:lnTo>
                    <a:lnTo>
                      <a:pt x="6" y="10"/>
                    </a:lnTo>
                    <a:lnTo>
                      <a:pt x="6" y="10"/>
                    </a:lnTo>
                    <a:lnTo>
                      <a:pt x="4" y="1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7" name="Freeform 1661"/>
              <p:cNvSpPr>
                <a:spLocks noEditPoints="1"/>
              </p:cNvSpPr>
              <p:nvPr/>
            </p:nvSpPr>
            <p:spPr bwMode="gray">
              <a:xfrm>
                <a:off x="4822321" y="1981592"/>
                <a:ext cx="114035" cy="79245"/>
              </a:xfrm>
              <a:custGeom>
                <a:avLst/>
                <a:gdLst>
                  <a:gd name="T0" fmla="*/ 52 w 118"/>
                  <a:gd name="T1" fmla="*/ 0 h 82"/>
                  <a:gd name="T2" fmla="*/ 60 w 118"/>
                  <a:gd name="T3" fmla="*/ 6 h 82"/>
                  <a:gd name="T4" fmla="*/ 64 w 118"/>
                  <a:gd name="T5" fmla="*/ 10 h 82"/>
                  <a:gd name="T6" fmla="*/ 66 w 118"/>
                  <a:gd name="T7" fmla="*/ 16 h 82"/>
                  <a:gd name="T8" fmla="*/ 75 w 118"/>
                  <a:gd name="T9" fmla="*/ 18 h 82"/>
                  <a:gd name="T10" fmla="*/ 79 w 118"/>
                  <a:gd name="T11" fmla="*/ 22 h 82"/>
                  <a:gd name="T12" fmla="*/ 83 w 118"/>
                  <a:gd name="T13" fmla="*/ 29 h 82"/>
                  <a:gd name="T14" fmla="*/ 91 w 118"/>
                  <a:gd name="T15" fmla="*/ 37 h 82"/>
                  <a:gd name="T16" fmla="*/ 97 w 118"/>
                  <a:gd name="T17" fmla="*/ 43 h 82"/>
                  <a:gd name="T18" fmla="*/ 104 w 118"/>
                  <a:gd name="T19" fmla="*/ 45 h 82"/>
                  <a:gd name="T20" fmla="*/ 112 w 118"/>
                  <a:gd name="T21" fmla="*/ 49 h 82"/>
                  <a:gd name="T22" fmla="*/ 118 w 118"/>
                  <a:gd name="T23" fmla="*/ 55 h 82"/>
                  <a:gd name="T24" fmla="*/ 116 w 118"/>
                  <a:gd name="T25" fmla="*/ 58 h 82"/>
                  <a:gd name="T26" fmla="*/ 104 w 118"/>
                  <a:gd name="T27" fmla="*/ 60 h 82"/>
                  <a:gd name="T28" fmla="*/ 100 w 118"/>
                  <a:gd name="T29" fmla="*/ 70 h 82"/>
                  <a:gd name="T30" fmla="*/ 93 w 118"/>
                  <a:gd name="T31" fmla="*/ 74 h 82"/>
                  <a:gd name="T32" fmla="*/ 87 w 118"/>
                  <a:gd name="T33" fmla="*/ 80 h 82"/>
                  <a:gd name="T34" fmla="*/ 81 w 118"/>
                  <a:gd name="T35" fmla="*/ 82 h 82"/>
                  <a:gd name="T36" fmla="*/ 75 w 118"/>
                  <a:gd name="T37" fmla="*/ 76 h 82"/>
                  <a:gd name="T38" fmla="*/ 73 w 118"/>
                  <a:gd name="T39" fmla="*/ 66 h 82"/>
                  <a:gd name="T40" fmla="*/ 64 w 118"/>
                  <a:gd name="T41" fmla="*/ 64 h 82"/>
                  <a:gd name="T42" fmla="*/ 58 w 118"/>
                  <a:gd name="T43" fmla="*/ 58 h 82"/>
                  <a:gd name="T44" fmla="*/ 52 w 118"/>
                  <a:gd name="T45" fmla="*/ 55 h 82"/>
                  <a:gd name="T46" fmla="*/ 46 w 118"/>
                  <a:gd name="T47" fmla="*/ 53 h 82"/>
                  <a:gd name="T48" fmla="*/ 39 w 118"/>
                  <a:gd name="T49" fmla="*/ 49 h 82"/>
                  <a:gd name="T50" fmla="*/ 31 w 118"/>
                  <a:gd name="T51" fmla="*/ 51 h 82"/>
                  <a:gd name="T52" fmla="*/ 21 w 118"/>
                  <a:gd name="T53" fmla="*/ 55 h 82"/>
                  <a:gd name="T54" fmla="*/ 15 w 118"/>
                  <a:gd name="T55" fmla="*/ 58 h 82"/>
                  <a:gd name="T56" fmla="*/ 12 w 118"/>
                  <a:gd name="T57" fmla="*/ 51 h 82"/>
                  <a:gd name="T58" fmla="*/ 13 w 118"/>
                  <a:gd name="T59" fmla="*/ 45 h 82"/>
                  <a:gd name="T60" fmla="*/ 12 w 118"/>
                  <a:gd name="T61" fmla="*/ 39 h 82"/>
                  <a:gd name="T62" fmla="*/ 8 w 118"/>
                  <a:gd name="T63" fmla="*/ 39 h 82"/>
                  <a:gd name="T64" fmla="*/ 8 w 118"/>
                  <a:gd name="T65" fmla="*/ 39 h 82"/>
                  <a:gd name="T66" fmla="*/ 10 w 118"/>
                  <a:gd name="T67" fmla="*/ 35 h 82"/>
                  <a:gd name="T68" fmla="*/ 10 w 118"/>
                  <a:gd name="T69" fmla="*/ 35 h 82"/>
                  <a:gd name="T70" fmla="*/ 8 w 118"/>
                  <a:gd name="T71" fmla="*/ 33 h 82"/>
                  <a:gd name="T72" fmla="*/ 6 w 118"/>
                  <a:gd name="T73" fmla="*/ 31 h 82"/>
                  <a:gd name="T74" fmla="*/ 4 w 118"/>
                  <a:gd name="T75" fmla="*/ 26 h 82"/>
                  <a:gd name="T76" fmla="*/ 6 w 118"/>
                  <a:gd name="T77" fmla="*/ 20 h 82"/>
                  <a:gd name="T78" fmla="*/ 12 w 118"/>
                  <a:gd name="T79" fmla="*/ 22 h 82"/>
                  <a:gd name="T80" fmla="*/ 15 w 118"/>
                  <a:gd name="T81" fmla="*/ 22 h 82"/>
                  <a:gd name="T82" fmla="*/ 15 w 118"/>
                  <a:gd name="T83" fmla="*/ 16 h 82"/>
                  <a:gd name="T84" fmla="*/ 12 w 118"/>
                  <a:gd name="T85" fmla="*/ 8 h 82"/>
                  <a:gd name="T86" fmla="*/ 4 w 118"/>
                  <a:gd name="T87" fmla="*/ 16 h 82"/>
                  <a:gd name="T88" fmla="*/ 2 w 118"/>
                  <a:gd name="T89" fmla="*/ 14 h 82"/>
                  <a:gd name="T90" fmla="*/ 6 w 118"/>
                  <a:gd name="T91" fmla="*/ 8 h 82"/>
                  <a:gd name="T92" fmla="*/ 15 w 118"/>
                  <a:gd name="T93" fmla="*/ 4 h 82"/>
                  <a:gd name="T94" fmla="*/ 21 w 118"/>
                  <a:gd name="T95" fmla="*/ 12 h 82"/>
                  <a:gd name="T96" fmla="*/ 27 w 118"/>
                  <a:gd name="T97" fmla="*/ 18 h 82"/>
                  <a:gd name="T98" fmla="*/ 37 w 118"/>
                  <a:gd name="T99" fmla="*/ 18 h 82"/>
                  <a:gd name="T100" fmla="*/ 39 w 118"/>
                  <a:gd name="T101" fmla="*/ 12 h 82"/>
                  <a:gd name="T102" fmla="*/ 44 w 118"/>
                  <a:gd name="T103" fmla="*/ 14 h 82"/>
                  <a:gd name="T104" fmla="*/ 42 w 118"/>
                  <a:gd name="T105" fmla="*/ 8 h 82"/>
                  <a:gd name="T106" fmla="*/ 46 w 118"/>
                  <a:gd name="T107" fmla="*/ 4 h 82"/>
                  <a:gd name="T108" fmla="*/ 48 w 118"/>
                  <a:gd name="T10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82">
                    <a:moveTo>
                      <a:pt x="6" y="45"/>
                    </a:moveTo>
                    <a:lnTo>
                      <a:pt x="6" y="43"/>
                    </a:lnTo>
                    <a:lnTo>
                      <a:pt x="6" y="41"/>
                    </a:lnTo>
                    <a:lnTo>
                      <a:pt x="6" y="43"/>
                    </a:lnTo>
                    <a:lnTo>
                      <a:pt x="6" y="45"/>
                    </a:lnTo>
                    <a:close/>
                    <a:moveTo>
                      <a:pt x="52" y="0"/>
                    </a:moveTo>
                    <a:lnTo>
                      <a:pt x="54" y="2"/>
                    </a:lnTo>
                    <a:lnTo>
                      <a:pt x="56" y="2"/>
                    </a:lnTo>
                    <a:lnTo>
                      <a:pt x="56" y="4"/>
                    </a:lnTo>
                    <a:lnTo>
                      <a:pt x="58" y="4"/>
                    </a:lnTo>
                    <a:lnTo>
                      <a:pt x="58" y="6"/>
                    </a:lnTo>
                    <a:lnTo>
                      <a:pt x="60" y="6"/>
                    </a:lnTo>
                    <a:lnTo>
                      <a:pt x="62" y="6"/>
                    </a:lnTo>
                    <a:lnTo>
                      <a:pt x="64" y="6"/>
                    </a:lnTo>
                    <a:lnTo>
                      <a:pt x="64" y="8"/>
                    </a:lnTo>
                    <a:lnTo>
                      <a:pt x="62" y="8"/>
                    </a:lnTo>
                    <a:lnTo>
                      <a:pt x="62" y="10"/>
                    </a:lnTo>
                    <a:lnTo>
                      <a:pt x="64" y="10"/>
                    </a:lnTo>
                    <a:lnTo>
                      <a:pt x="66" y="10"/>
                    </a:lnTo>
                    <a:lnTo>
                      <a:pt x="66" y="12"/>
                    </a:lnTo>
                    <a:lnTo>
                      <a:pt x="64" y="12"/>
                    </a:lnTo>
                    <a:lnTo>
                      <a:pt x="64" y="14"/>
                    </a:lnTo>
                    <a:lnTo>
                      <a:pt x="64" y="16"/>
                    </a:lnTo>
                    <a:lnTo>
                      <a:pt x="66" y="16"/>
                    </a:lnTo>
                    <a:lnTo>
                      <a:pt x="66" y="18"/>
                    </a:lnTo>
                    <a:lnTo>
                      <a:pt x="68" y="18"/>
                    </a:lnTo>
                    <a:lnTo>
                      <a:pt x="70" y="18"/>
                    </a:lnTo>
                    <a:lnTo>
                      <a:pt x="71" y="18"/>
                    </a:lnTo>
                    <a:lnTo>
                      <a:pt x="73" y="18"/>
                    </a:lnTo>
                    <a:lnTo>
                      <a:pt x="75" y="18"/>
                    </a:lnTo>
                    <a:lnTo>
                      <a:pt x="75" y="16"/>
                    </a:lnTo>
                    <a:lnTo>
                      <a:pt x="75" y="18"/>
                    </a:lnTo>
                    <a:lnTo>
                      <a:pt x="77" y="18"/>
                    </a:lnTo>
                    <a:lnTo>
                      <a:pt x="79" y="18"/>
                    </a:lnTo>
                    <a:lnTo>
                      <a:pt x="79" y="20"/>
                    </a:lnTo>
                    <a:lnTo>
                      <a:pt x="79" y="22"/>
                    </a:lnTo>
                    <a:lnTo>
                      <a:pt x="79" y="24"/>
                    </a:lnTo>
                    <a:lnTo>
                      <a:pt x="81" y="24"/>
                    </a:lnTo>
                    <a:lnTo>
                      <a:pt x="81" y="26"/>
                    </a:lnTo>
                    <a:lnTo>
                      <a:pt x="83" y="26"/>
                    </a:lnTo>
                    <a:lnTo>
                      <a:pt x="83" y="27"/>
                    </a:lnTo>
                    <a:lnTo>
                      <a:pt x="83" y="29"/>
                    </a:lnTo>
                    <a:lnTo>
                      <a:pt x="83" y="31"/>
                    </a:lnTo>
                    <a:lnTo>
                      <a:pt x="85" y="31"/>
                    </a:lnTo>
                    <a:lnTo>
                      <a:pt x="85" y="33"/>
                    </a:lnTo>
                    <a:lnTo>
                      <a:pt x="87" y="33"/>
                    </a:lnTo>
                    <a:lnTo>
                      <a:pt x="89" y="35"/>
                    </a:lnTo>
                    <a:lnTo>
                      <a:pt x="91" y="37"/>
                    </a:lnTo>
                    <a:lnTo>
                      <a:pt x="93" y="37"/>
                    </a:lnTo>
                    <a:lnTo>
                      <a:pt x="93" y="39"/>
                    </a:lnTo>
                    <a:lnTo>
                      <a:pt x="95" y="39"/>
                    </a:lnTo>
                    <a:lnTo>
                      <a:pt x="95" y="41"/>
                    </a:lnTo>
                    <a:lnTo>
                      <a:pt x="97" y="41"/>
                    </a:lnTo>
                    <a:lnTo>
                      <a:pt x="97" y="43"/>
                    </a:lnTo>
                    <a:lnTo>
                      <a:pt x="99" y="43"/>
                    </a:lnTo>
                    <a:lnTo>
                      <a:pt x="99" y="41"/>
                    </a:lnTo>
                    <a:lnTo>
                      <a:pt x="99" y="43"/>
                    </a:lnTo>
                    <a:lnTo>
                      <a:pt x="100" y="43"/>
                    </a:lnTo>
                    <a:lnTo>
                      <a:pt x="102" y="45"/>
                    </a:lnTo>
                    <a:lnTo>
                      <a:pt x="104" y="45"/>
                    </a:lnTo>
                    <a:lnTo>
                      <a:pt x="106" y="47"/>
                    </a:lnTo>
                    <a:lnTo>
                      <a:pt x="108" y="49"/>
                    </a:lnTo>
                    <a:lnTo>
                      <a:pt x="110" y="49"/>
                    </a:lnTo>
                    <a:lnTo>
                      <a:pt x="110" y="51"/>
                    </a:lnTo>
                    <a:lnTo>
                      <a:pt x="110" y="49"/>
                    </a:lnTo>
                    <a:lnTo>
                      <a:pt x="112" y="49"/>
                    </a:lnTo>
                    <a:lnTo>
                      <a:pt x="114" y="49"/>
                    </a:lnTo>
                    <a:lnTo>
                      <a:pt x="114" y="51"/>
                    </a:lnTo>
                    <a:lnTo>
                      <a:pt x="116" y="51"/>
                    </a:lnTo>
                    <a:lnTo>
                      <a:pt x="116" y="53"/>
                    </a:lnTo>
                    <a:lnTo>
                      <a:pt x="118" y="53"/>
                    </a:lnTo>
                    <a:lnTo>
                      <a:pt x="118" y="55"/>
                    </a:lnTo>
                    <a:lnTo>
                      <a:pt x="118" y="57"/>
                    </a:lnTo>
                    <a:lnTo>
                      <a:pt x="116" y="57"/>
                    </a:lnTo>
                    <a:lnTo>
                      <a:pt x="118" y="58"/>
                    </a:lnTo>
                    <a:lnTo>
                      <a:pt x="116" y="58"/>
                    </a:lnTo>
                    <a:lnTo>
                      <a:pt x="118" y="58"/>
                    </a:lnTo>
                    <a:lnTo>
                      <a:pt x="116" y="58"/>
                    </a:lnTo>
                    <a:lnTo>
                      <a:pt x="114" y="58"/>
                    </a:lnTo>
                    <a:lnTo>
                      <a:pt x="112" y="57"/>
                    </a:lnTo>
                    <a:lnTo>
                      <a:pt x="110" y="57"/>
                    </a:lnTo>
                    <a:lnTo>
                      <a:pt x="110" y="58"/>
                    </a:lnTo>
                    <a:lnTo>
                      <a:pt x="108" y="60"/>
                    </a:lnTo>
                    <a:lnTo>
                      <a:pt x="104" y="60"/>
                    </a:lnTo>
                    <a:lnTo>
                      <a:pt x="102" y="60"/>
                    </a:lnTo>
                    <a:lnTo>
                      <a:pt x="102" y="62"/>
                    </a:lnTo>
                    <a:lnTo>
                      <a:pt x="102" y="64"/>
                    </a:lnTo>
                    <a:lnTo>
                      <a:pt x="100" y="66"/>
                    </a:lnTo>
                    <a:lnTo>
                      <a:pt x="100" y="68"/>
                    </a:lnTo>
                    <a:lnTo>
                      <a:pt x="100" y="70"/>
                    </a:lnTo>
                    <a:lnTo>
                      <a:pt x="99" y="70"/>
                    </a:lnTo>
                    <a:lnTo>
                      <a:pt x="99" y="72"/>
                    </a:lnTo>
                    <a:lnTo>
                      <a:pt x="97" y="72"/>
                    </a:lnTo>
                    <a:lnTo>
                      <a:pt x="95" y="72"/>
                    </a:lnTo>
                    <a:lnTo>
                      <a:pt x="95" y="74"/>
                    </a:lnTo>
                    <a:lnTo>
                      <a:pt x="93" y="74"/>
                    </a:lnTo>
                    <a:lnTo>
                      <a:pt x="91" y="74"/>
                    </a:lnTo>
                    <a:lnTo>
                      <a:pt x="89" y="74"/>
                    </a:lnTo>
                    <a:lnTo>
                      <a:pt x="89" y="76"/>
                    </a:lnTo>
                    <a:lnTo>
                      <a:pt x="89" y="78"/>
                    </a:lnTo>
                    <a:lnTo>
                      <a:pt x="87" y="78"/>
                    </a:lnTo>
                    <a:lnTo>
                      <a:pt x="87" y="80"/>
                    </a:lnTo>
                    <a:lnTo>
                      <a:pt x="85" y="80"/>
                    </a:lnTo>
                    <a:lnTo>
                      <a:pt x="85" y="82"/>
                    </a:lnTo>
                    <a:lnTo>
                      <a:pt x="85" y="80"/>
                    </a:lnTo>
                    <a:lnTo>
                      <a:pt x="83" y="80"/>
                    </a:lnTo>
                    <a:lnTo>
                      <a:pt x="83" y="82"/>
                    </a:lnTo>
                    <a:lnTo>
                      <a:pt x="81" y="82"/>
                    </a:lnTo>
                    <a:lnTo>
                      <a:pt x="81" y="80"/>
                    </a:lnTo>
                    <a:lnTo>
                      <a:pt x="79" y="78"/>
                    </a:lnTo>
                    <a:lnTo>
                      <a:pt x="77" y="78"/>
                    </a:lnTo>
                    <a:lnTo>
                      <a:pt x="75" y="78"/>
                    </a:lnTo>
                    <a:lnTo>
                      <a:pt x="73" y="76"/>
                    </a:lnTo>
                    <a:lnTo>
                      <a:pt x="75" y="76"/>
                    </a:lnTo>
                    <a:lnTo>
                      <a:pt x="73" y="76"/>
                    </a:lnTo>
                    <a:lnTo>
                      <a:pt x="73" y="74"/>
                    </a:lnTo>
                    <a:lnTo>
                      <a:pt x="73" y="72"/>
                    </a:lnTo>
                    <a:lnTo>
                      <a:pt x="73" y="70"/>
                    </a:lnTo>
                    <a:lnTo>
                      <a:pt x="73" y="68"/>
                    </a:lnTo>
                    <a:lnTo>
                      <a:pt x="73" y="66"/>
                    </a:lnTo>
                    <a:lnTo>
                      <a:pt x="71" y="66"/>
                    </a:lnTo>
                    <a:lnTo>
                      <a:pt x="70" y="66"/>
                    </a:lnTo>
                    <a:lnTo>
                      <a:pt x="68" y="66"/>
                    </a:lnTo>
                    <a:lnTo>
                      <a:pt x="66" y="66"/>
                    </a:lnTo>
                    <a:lnTo>
                      <a:pt x="66" y="64"/>
                    </a:lnTo>
                    <a:lnTo>
                      <a:pt x="64" y="64"/>
                    </a:lnTo>
                    <a:lnTo>
                      <a:pt x="64" y="62"/>
                    </a:lnTo>
                    <a:lnTo>
                      <a:pt x="62" y="62"/>
                    </a:lnTo>
                    <a:lnTo>
                      <a:pt x="62" y="60"/>
                    </a:lnTo>
                    <a:lnTo>
                      <a:pt x="60" y="60"/>
                    </a:lnTo>
                    <a:lnTo>
                      <a:pt x="58" y="60"/>
                    </a:lnTo>
                    <a:lnTo>
                      <a:pt x="58" y="58"/>
                    </a:lnTo>
                    <a:lnTo>
                      <a:pt x="58" y="57"/>
                    </a:lnTo>
                    <a:lnTo>
                      <a:pt x="56" y="57"/>
                    </a:lnTo>
                    <a:lnTo>
                      <a:pt x="54" y="57"/>
                    </a:lnTo>
                    <a:lnTo>
                      <a:pt x="54" y="55"/>
                    </a:lnTo>
                    <a:lnTo>
                      <a:pt x="52" y="57"/>
                    </a:lnTo>
                    <a:lnTo>
                      <a:pt x="52" y="55"/>
                    </a:lnTo>
                    <a:lnTo>
                      <a:pt x="50" y="55"/>
                    </a:lnTo>
                    <a:lnTo>
                      <a:pt x="50" y="57"/>
                    </a:lnTo>
                    <a:lnTo>
                      <a:pt x="48" y="57"/>
                    </a:lnTo>
                    <a:lnTo>
                      <a:pt x="48" y="55"/>
                    </a:lnTo>
                    <a:lnTo>
                      <a:pt x="46" y="55"/>
                    </a:lnTo>
                    <a:lnTo>
                      <a:pt x="46" y="53"/>
                    </a:lnTo>
                    <a:lnTo>
                      <a:pt x="44" y="53"/>
                    </a:lnTo>
                    <a:lnTo>
                      <a:pt x="42" y="53"/>
                    </a:lnTo>
                    <a:lnTo>
                      <a:pt x="41" y="53"/>
                    </a:lnTo>
                    <a:lnTo>
                      <a:pt x="41" y="51"/>
                    </a:lnTo>
                    <a:lnTo>
                      <a:pt x="41" y="49"/>
                    </a:lnTo>
                    <a:lnTo>
                      <a:pt x="39" y="49"/>
                    </a:lnTo>
                    <a:lnTo>
                      <a:pt x="39" y="51"/>
                    </a:lnTo>
                    <a:lnTo>
                      <a:pt x="37" y="49"/>
                    </a:lnTo>
                    <a:lnTo>
                      <a:pt x="35" y="49"/>
                    </a:lnTo>
                    <a:lnTo>
                      <a:pt x="33" y="49"/>
                    </a:lnTo>
                    <a:lnTo>
                      <a:pt x="33" y="51"/>
                    </a:lnTo>
                    <a:lnTo>
                      <a:pt x="31" y="51"/>
                    </a:lnTo>
                    <a:lnTo>
                      <a:pt x="29" y="51"/>
                    </a:lnTo>
                    <a:lnTo>
                      <a:pt x="27" y="51"/>
                    </a:lnTo>
                    <a:lnTo>
                      <a:pt x="25" y="51"/>
                    </a:lnTo>
                    <a:lnTo>
                      <a:pt x="25" y="53"/>
                    </a:lnTo>
                    <a:lnTo>
                      <a:pt x="23" y="53"/>
                    </a:lnTo>
                    <a:lnTo>
                      <a:pt x="21" y="55"/>
                    </a:lnTo>
                    <a:lnTo>
                      <a:pt x="19" y="57"/>
                    </a:lnTo>
                    <a:lnTo>
                      <a:pt x="21" y="57"/>
                    </a:lnTo>
                    <a:lnTo>
                      <a:pt x="19" y="57"/>
                    </a:lnTo>
                    <a:lnTo>
                      <a:pt x="19" y="58"/>
                    </a:lnTo>
                    <a:lnTo>
                      <a:pt x="17" y="58"/>
                    </a:lnTo>
                    <a:lnTo>
                      <a:pt x="15" y="58"/>
                    </a:lnTo>
                    <a:lnTo>
                      <a:pt x="13" y="58"/>
                    </a:lnTo>
                    <a:lnTo>
                      <a:pt x="13" y="57"/>
                    </a:lnTo>
                    <a:lnTo>
                      <a:pt x="12" y="57"/>
                    </a:lnTo>
                    <a:lnTo>
                      <a:pt x="12" y="55"/>
                    </a:lnTo>
                    <a:lnTo>
                      <a:pt x="12" y="53"/>
                    </a:lnTo>
                    <a:lnTo>
                      <a:pt x="12" y="51"/>
                    </a:lnTo>
                    <a:lnTo>
                      <a:pt x="12" y="49"/>
                    </a:lnTo>
                    <a:lnTo>
                      <a:pt x="13" y="49"/>
                    </a:lnTo>
                    <a:lnTo>
                      <a:pt x="12" y="49"/>
                    </a:lnTo>
                    <a:lnTo>
                      <a:pt x="12" y="47"/>
                    </a:lnTo>
                    <a:lnTo>
                      <a:pt x="12" y="45"/>
                    </a:lnTo>
                    <a:lnTo>
                      <a:pt x="13" y="45"/>
                    </a:lnTo>
                    <a:lnTo>
                      <a:pt x="13" y="43"/>
                    </a:lnTo>
                    <a:lnTo>
                      <a:pt x="13" y="41"/>
                    </a:lnTo>
                    <a:lnTo>
                      <a:pt x="12" y="41"/>
                    </a:lnTo>
                    <a:lnTo>
                      <a:pt x="12" y="39"/>
                    </a:lnTo>
                    <a:lnTo>
                      <a:pt x="12" y="41"/>
                    </a:lnTo>
                    <a:lnTo>
                      <a:pt x="12" y="39"/>
                    </a:lnTo>
                    <a:lnTo>
                      <a:pt x="10" y="39"/>
                    </a:lnTo>
                    <a:lnTo>
                      <a:pt x="10" y="37"/>
                    </a:lnTo>
                    <a:lnTo>
                      <a:pt x="10" y="39"/>
                    </a:lnTo>
                    <a:lnTo>
                      <a:pt x="10" y="37"/>
                    </a:lnTo>
                    <a:lnTo>
                      <a:pt x="10" y="39"/>
                    </a:lnTo>
                    <a:lnTo>
                      <a:pt x="8" y="39"/>
                    </a:lnTo>
                    <a:lnTo>
                      <a:pt x="10" y="39"/>
                    </a:lnTo>
                    <a:lnTo>
                      <a:pt x="10" y="37"/>
                    </a:lnTo>
                    <a:lnTo>
                      <a:pt x="8" y="37"/>
                    </a:lnTo>
                    <a:lnTo>
                      <a:pt x="6" y="37"/>
                    </a:lnTo>
                    <a:lnTo>
                      <a:pt x="8" y="37"/>
                    </a:lnTo>
                    <a:lnTo>
                      <a:pt x="8" y="39"/>
                    </a:lnTo>
                    <a:lnTo>
                      <a:pt x="6" y="37"/>
                    </a:lnTo>
                    <a:lnTo>
                      <a:pt x="8" y="37"/>
                    </a:lnTo>
                    <a:lnTo>
                      <a:pt x="8" y="35"/>
                    </a:lnTo>
                    <a:lnTo>
                      <a:pt x="10" y="35"/>
                    </a:lnTo>
                    <a:lnTo>
                      <a:pt x="10" y="37"/>
                    </a:lnTo>
                    <a:lnTo>
                      <a:pt x="10" y="35"/>
                    </a:lnTo>
                    <a:lnTo>
                      <a:pt x="10" y="37"/>
                    </a:lnTo>
                    <a:lnTo>
                      <a:pt x="12" y="37"/>
                    </a:lnTo>
                    <a:lnTo>
                      <a:pt x="12" y="35"/>
                    </a:lnTo>
                    <a:lnTo>
                      <a:pt x="10" y="35"/>
                    </a:lnTo>
                    <a:lnTo>
                      <a:pt x="10" y="33"/>
                    </a:lnTo>
                    <a:lnTo>
                      <a:pt x="10" y="35"/>
                    </a:lnTo>
                    <a:lnTo>
                      <a:pt x="10" y="33"/>
                    </a:lnTo>
                    <a:lnTo>
                      <a:pt x="10" y="35"/>
                    </a:lnTo>
                    <a:lnTo>
                      <a:pt x="10" y="33"/>
                    </a:lnTo>
                    <a:lnTo>
                      <a:pt x="10" y="35"/>
                    </a:lnTo>
                    <a:lnTo>
                      <a:pt x="10" y="33"/>
                    </a:lnTo>
                    <a:lnTo>
                      <a:pt x="8" y="33"/>
                    </a:lnTo>
                    <a:lnTo>
                      <a:pt x="10" y="33"/>
                    </a:lnTo>
                    <a:lnTo>
                      <a:pt x="10" y="31"/>
                    </a:lnTo>
                    <a:lnTo>
                      <a:pt x="8" y="31"/>
                    </a:lnTo>
                    <a:lnTo>
                      <a:pt x="6" y="31"/>
                    </a:lnTo>
                    <a:lnTo>
                      <a:pt x="4" y="31"/>
                    </a:lnTo>
                    <a:lnTo>
                      <a:pt x="6" y="31"/>
                    </a:lnTo>
                    <a:lnTo>
                      <a:pt x="6" y="33"/>
                    </a:lnTo>
                    <a:lnTo>
                      <a:pt x="4" y="33"/>
                    </a:lnTo>
                    <a:lnTo>
                      <a:pt x="4" y="31"/>
                    </a:lnTo>
                    <a:lnTo>
                      <a:pt x="4" y="29"/>
                    </a:lnTo>
                    <a:lnTo>
                      <a:pt x="4" y="27"/>
                    </a:lnTo>
                    <a:lnTo>
                      <a:pt x="4" y="26"/>
                    </a:lnTo>
                    <a:lnTo>
                      <a:pt x="4" y="24"/>
                    </a:lnTo>
                    <a:lnTo>
                      <a:pt x="4" y="22"/>
                    </a:lnTo>
                    <a:lnTo>
                      <a:pt x="4" y="20"/>
                    </a:lnTo>
                    <a:lnTo>
                      <a:pt x="6" y="20"/>
                    </a:lnTo>
                    <a:lnTo>
                      <a:pt x="4" y="20"/>
                    </a:lnTo>
                    <a:lnTo>
                      <a:pt x="6" y="20"/>
                    </a:lnTo>
                    <a:lnTo>
                      <a:pt x="6" y="22"/>
                    </a:lnTo>
                    <a:lnTo>
                      <a:pt x="8" y="22"/>
                    </a:lnTo>
                    <a:lnTo>
                      <a:pt x="10" y="22"/>
                    </a:lnTo>
                    <a:lnTo>
                      <a:pt x="10" y="24"/>
                    </a:lnTo>
                    <a:lnTo>
                      <a:pt x="10" y="22"/>
                    </a:lnTo>
                    <a:lnTo>
                      <a:pt x="12" y="22"/>
                    </a:lnTo>
                    <a:lnTo>
                      <a:pt x="12" y="24"/>
                    </a:lnTo>
                    <a:lnTo>
                      <a:pt x="13" y="24"/>
                    </a:lnTo>
                    <a:lnTo>
                      <a:pt x="15" y="24"/>
                    </a:lnTo>
                    <a:lnTo>
                      <a:pt x="17" y="24"/>
                    </a:lnTo>
                    <a:lnTo>
                      <a:pt x="15" y="24"/>
                    </a:lnTo>
                    <a:lnTo>
                      <a:pt x="15" y="22"/>
                    </a:lnTo>
                    <a:lnTo>
                      <a:pt x="17" y="22"/>
                    </a:lnTo>
                    <a:lnTo>
                      <a:pt x="19" y="22"/>
                    </a:lnTo>
                    <a:lnTo>
                      <a:pt x="19" y="20"/>
                    </a:lnTo>
                    <a:lnTo>
                      <a:pt x="19" y="18"/>
                    </a:lnTo>
                    <a:lnTo>
                      <a:pt x="17" y="16"/>
                    </a:lnTo>
                    <a:lnTo>
                      <a:pt x="15" y="16"/>
                    </a:lnTo>
                    <a:lnTo>
                      <a:pt x="15" y="14"/>
                    </a:lnTo>
                    <a:lnTo>
                      <a:pt x="13" y="14"/>
                    </a:lnTo>
                    <a:lnTo>
                      <a:pt x="13" y="12"/>
                    </a:lnTo>
                    <a:lnTo>
                      <a:pt x="13" y="10"/>
                    </a:lnTo>
                    <a:lnTo>
                      <a:pt x="13" y="8"/>
                    </a:lnTo>
                    <a:lnTo>
                      <a:pt x="12" y="8"/>
                    </a:lnTo>
                    <a:lnTo>
                      <a:pt x="8" y="8"/>
                    </a:lnTo>
                    <a:lnTo>
                      <a:pt x="6" y="8"/>
                    </a:lnTo>
                    <a:lnTo>
                      <a:pt x="6" y="10"/>
                    </a:lnTo>
                    <a:lnTo>
                      <a:pt x="4" y="12"/>
                    </a:lnTo>
                    <a:lnTo>
                      <a:pt x="4" y="14"/>
                    </a:lnTo>
                    <a:lnTo>
                      <a:pt x="4" y="16"/>
                    </a:lnTo>
                    <a:lnTo>
                      <a:pt x="4" y="18"/>
                    </a:lnTo>
                    <a:lnTo>
                      <a:pt x="4" y="20"/>
                    </a:lnTo>
                    <a:lnTo>
                      <a:pt x="4" y="18"/>
                    </a:lnTo>
                    <a:lnTo>
                      <a:pt x="4" y="16"/>
                    </a:lnTo>
                    <a:lnTo>
                      <a:pt x="2" y="16"/>
                    </a:lnTo>
                    <a:lnTo>
                      <a:pt x="2" y="14"/>
                    </a:lnTo>
                    <a:lnTo>
                      <a:pt x="2" y="12"/>
                    </a:lnTo>
                    <a:lnTo>
                      <a:pt x="0" y="12"/>
                    </a:lnTo>
                    <a:lnTo>
                      <a:pt x="2" y="12"/>
                    </a:lnTo>
                    <a:lnTo>
                      <a:pt x="2" y="10"/>
                    </a:lnTo>
                    <a:lnTo>
                      <a:pt x="4" y="8"/>
                    </a:lnTo>
                    <a:lnTo>
                      <a:pt x="6" y="8"/>
                    </a:lnTo>
                    <a:lnTo>
                      <a:pt x="6" y="6"/>
                    </a:lnTo>
                    <a:lnTo>
                      <a:pt x="8" y="6"/>
                    </a:lnTo>
                    <a:lnTo>
                      <a:pt x="10" y="6"/>
                    </a:lnTo>
                    <a:lnTo>
                      <a:pt x="12" y="6"/>
                    </a:lnTo>
                    <a:lnTo>
                      <a:pt x="13" y="4"/>
                    </a:lnTo>
                    <a:lnTo>
                      <a:pt x="15" y="4"/>
                    </a:lnTo>
                    <a:lnTo>
                      <a:pt x="15" y="6"/>
                    </a:lnTo>
                    <a:lnTo>
                      <a:pt x="17" y="6"/>
                    </a:lnTo>
                    <a:lnTo>
                      <a:pt x="17" y="8"/>
                    </a:lnTo>
                    <a:lnTo>
                      <a:pt x="19" y="8"/>
                    </a:lnTo>
                    <a:lnTo>
                      <a:pt x="21" y="10"/>
                    </a:lnTo>
                    <a:lnTo>
                      <a:pt x="21" y="12"/>
                    </a:lnTo>
                    <a:lnTo>
                      <a:pt x="23" y="12"/>
                    </a:lnTo>
                    <a:lnTo>
                      <a:pt x="23" y="14"/>
                    </a:lnTo>
                    <a:lnTo>
                      <a:pt x="23" y="16"/>
                    </a:lnTo>
                    <a:lnTo>
                      <a:pt x="25" y="16"/>
                    </a:lnTo>
                    <a:lnTo>
                      <a:pt x="25" y="18"/>
                    </a:lnTo>
                    <a:lnTo>
                      <a:pt x="27" y="18"/>
                    </a:lnTo>
                    <a:lnTo>
                      <a:pt x="29" y="16"/>
                    </a:lnTo>
                    <a:lnTo>
                      <a:pt x="31" y="16"/>
                    </a:lnTo>
                    <a:lnTo>
                      <a:pt x="33" y="16"/>
                    </a:lnTo>
                    <a:lnTo>
                      <a:pt x="35" y="16"/>
                    </a:lnTo>
                    <a:lnTo>
                      <a:pt x="37" y="16"/>
                    </a:lnTo>
                    <a:lnTo>
                      <a:pt x="37" y="18"/>
                    </a:lnTo>
                    <a:lnTo>
                      <a:pt x="39" y="18"/>
                    </a:lnTo>
                    <a:lnTo>
                      <a:pt x="39" y="16"/>
                    </a:lnTo>
                    <a:lnTo>
                      <a:pt x="41" y="16"/>
                    </a:lnTo>
                    <a:lnTo>
                      <a:pt x="39" y="16"/>
                    </a:lnTo>
                    <a:lnTo>
                      <a:pt x="39" y="14"/>
                    </a:lnTo>
                    <a:lnTo>
                      <a:pt x="39" y="12"/>
                    </a:lnTo>
                    <a:lnTo>
                      <a:pt x="39" y="10"/>
                    </a:lnTo>
                    <a:lnTo>
                      <a:pt x="39" y="12"/>
                    </a:lnTo>
                    <a:lnTo>
                      <a:pt x="41" y="12"/>
                    </a:lnTo>
                    <a:lnTo>
                      <a:pt x="41" y="14"/>
                    </a:lnTo>
                    <a:lnTo>
                      <a:pt x="42" y="14"/>
                    </a:lnTo>
                    <a:lnTo>
                      <a:pt x="44" y="14"/>
                    </a:lnTo>
                    <a:lnTo>
                      <a:pt x="44" y="12"/>
                    </a:lnTo>
                    <a:lnTo>
                      <a:pt x="46" y="12"/>
                    </a:lnTo>
                    <a:lnTo>
                      <a:pt x="46" y="10"/>
                    </a:lnTo>
                    <a:lnTo>
                      <a:pt x="44" y="10"/>
                    </a:lnTo>
                    <a:lnTo>
                      <a:pt x="44" y="8"/>
                    </a:lnTo>
                    <a:lnTo>
                      <a:pt x="42" y="8"/>
                    </a:lnTo>
                    <a:lnTo>
                      <a:pt x="44" y="8"/>
                    </a:lnTo>
                    <a:lnTo>
                      <a:pt x="44" y="6"/>
                    </a:lnTo>
                    <a:lnTo>
                      <a:pt x="46" y="6"/>
                    </a:lnTo>
                    <a:lnTo>
                      <a:pt x="44" y="6"/>
                    </a:lnTo>
                    <a:lnTo>
                      <a:pt x="46" y="6"/>
                    </a:lnTo>
                    <a:lnTo>
                      <a:pt x="46" y="4"/>
                    </a:lnTo>
                    <a:lnTo>
                      <a:pt x="48" y="4"/>
                    </a:lnTo>
                    <a:lnTo>
                      <a:pt x="50" y="4"/>
                    </a:lnTo>
                    <a:lnTo>
                      <a:pt x="50" y="6"/>
                    </a:lnTo>
                    <a:lnTo>
                      <a:pt x="50" y="4"/>
                    </a:lnTo>
                    <a:lnTo>
                      <a:pt x="48" y="2"/>
                    </a:lnTo>
                    <a:lnTo>
                      <a:pt x="48" y="0"/>
                    </a:lnTo>
                    <a:lnTo>
                      <a:pt x="50" y="2"/>
                    </a:lnTo>
                    <a:lnTo>
                      <a:pt x="5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8" name="Freeform 1662"/>
              <p:cNvSpPr>
                <a:spLocks noEditPoints="1"/>
              </p:cNvSpPr>
              <p:nvPr/>
            </p:nvSpPr>
            <p:spPr bwMode="gray">
              <a:xfrm>
                <a:off x="4852280" y="1950667"/>
                <a:ext cx="136263" cy="88909"/>
              </a:xfrm>
              <a:custGeom>
                <a:avLst/>
                <a:gdLst>
                  <a:gd name="T0" fmla="*/ 124 w 141"/>
                  <a:gd name="T1" fmla="*/ 61 h 92"/>
                  <a:gd name="T2" fmla="*/ 21 w 141"/>
                  <a:gd name="T3" fmla="*/ 9 h 92"/>
                  <a:gd name="T4" fmla="*/ 23 w 141"/>
                  <a:gd name="T5" fmla="*/ 5 h 92"/>
                  <a:gd name="T6" fmla="*/ 23 w 141"/>
                  <a:gd name="T7" fmla="*/ 3 h 92"/>
                  <a:gd name="T8" fmla="*/ 25 w 141"/>
                  <a:gd name="T9" fmla="*/ 11 h 92"/>
                  <a:gd name="T10" fmla="*/ 31 w 141"/>
                  <a:gd name="T11" fmla="*/ 15 h 92"/>
                  <a:gd name="T12" fmla="*/ 39 w 141"/>
                  <a:gd name="T13" fmla="*/ 13 h 92"/>
                  <a:gd name="T14" fmla="*/ 46 w 141"/>
                  <a:gd name="T15" fmla="*/ 21 h 92"/>
                  <a:gd name="T16" fmla="*/ 54 w 141"/>
                  <a:gd name="T17" fmla="*/ 23 h 92"/>
                  <a:gd name="T18" fmla="*/ 68 w 141"/>
                  <a:gd name="T19" fmla="*/ 23 h 92"/>
                  <a:gd name="T20" fmla="*/ 77 w 141"/>
                  <a:gd name="T21" fmla="*/ 25 h 92"/>
                  <a:gd name="T22" fmla="*/ 83 w 141"/>
                  <a:gd name="T23" fmla="*/ 36 h 92"/>
                  <a:gd name="T24" fmla="*/ 87 w 141"/>
                  <a:gd name="T25" fmla="*/ 44 h 92"/>
                  <a:gd name="T26" fmla="*/ 95 w 141"/>
                  <a:gd name="T27" fmla="*/ 50 h 92"/>
                  <a:gd name="T28" fmla="*/ 104 w 141"/>
                  <a:gd name="T29" fmla="*/ 56 h 92"/>
                  <a:gd name="T30" fmla="*/ 104 w 141"/>
                  <a:gd name="T31" fmla="*/ 50 h 92"/>
                  <a:gd name="T32" fmla="*/ 110 w 141"/>
                  <a:gd name="T33" fmla="*/ 46 h 92"/>
                  <a:gd name="T34" fmla="*/ 118 w 141"/>
                  <a:gd name="T35" fmla="*/ 40 h 92"/>
                  <a:gd name="T36" fmla="*/ 124 w 141"/>
                  <a:gd name="T37" fmla="*/ 40 h 92"/>
                  <a:gd name="T38" fmla="*/ 118 w 141"/>
                  <a:gd name="T39" fmla="*/ 46 h 92"/>
                  <a:gd name="T40" fmla="*/ 124 w 141"/>
                  <a:gd name="T41" fmla="*/ 50 h 92"/>
                  <a:gd name="T42" fmla="*/ 129 w 141"/>
                  <a:gd name="T43" fmla="*/ 50 h 92"/>
                  <a:gd name="T44" fmla="*/ 139 w 141"/>
                  <a:gd name="T45" fmla="*/ 54 h 92"/>
                  <a:gd name="T46" fmla="*/ 135 w 141"/>
                  <a:gd name="T47" fmla="*/ 58 h 92"/>
                  <a:gd name="T48" fmla="*/ 131 w 141"/>
                  <a:gd name="T49" fmla="*/ 58 h 92"/>
                  <a:gd name="T50" fmla="*/ 126 w 141"/>
                  <a:gd name="T51" fmla="*/ 59 h 92"/>
                  <a:gd name="T52" fmla="*/ 120 w 141"/>
                  <a:gd name="T53" fmla="*/ 58 h 92"/>
                  <a:gd name="T54" fmla="*/ 118 w 141"/>
                  <a:gd name="T55" fmla="*/ 54 h 92"/>
                  <a:gd name="T56" fmla="*/ 108 w 141"/>
                  <a:gd name="T57" fmla="*/ 58 h 92"/>
                  <a:gd name="T58" fmla="*/ 102 w 141"/>
                  <a:gd name="T59" fmla="*/ 61 h 92"/>
                  <a:gd name="T60" fmla="*/ 106 w 141"/>
                  <a:gd name="T61" fmla="*/ 63 h 92"/>
                  <a:gd name="T62" fmla="*/ 100 w 141"/>
                  <a:gd name="T63" fmla="*/ 67 h 92"/>
                  <a:gd name="T64" fmla="*/ 95 w 141"/>
                  <a:gd name="T65" fmla="*/ 71 h 92"/>
                  <a:gd name="T66" fmla="*/ 98 w 141"/>
                  <a:gd name="T67" fmla="*/ 77 h 92"/>
                  <a:gd name="T68" fmla="*/ 98 w 141"/>
                  <a:gd name="T69" fmla="*/ 87 h 92"/>
                  <a:gd name="T70" fmla="*/ 91 w 141"/>
                  <a:gd name="T71" fmla="*/ 92 h 92"/>
                  <a:gd name="T72" fmla="*/ 87 w 141"/>
                  <a:gd name="T73" fmla="*/ 89 h 92"/>
                  <a:gd name="T74" fmla="*/ 81 w 141"/>
                  <a:gd name="T75" fmla="*/ 81 h 92"/>
                  <a:gd name="T76" fmla="*/ 71 w 141"/>
                  <a:gd name="T77" fmla="*/ 77 h 92"/>
                  <a:gd name="T78" fmla="*/ 64 w 141"/>
                  <a:gd name="T79" fmla="*/ 73 h 92"/>
                  <a:gd name="T80" fmla="*/ 54 w 141"/>
                  <a:gd name="T81" fmla="*/ 65 h 92"/>
                  <a:gd name="T82" fmla="*/ 50 w 141"/>
                  <a:gd name="T83" fmla="*/ 56 h 92"/>
                  <a:gd name="T84" fmla="*/ 44 w 141"/>
                  <a:gd name="T85" fmla="*/ 48 h 92"/>
                  <a:gd name="T86" fmla="*/ 35 w 141"/>
                  <a:gd name="T87" fmla="*/ 48 h 92"/>
                  <a:gd name="T88" fmla="*/ 31 w 141"/>
                  <a:gd name="T89" fmla="*/ 42 h 92"/>
                  <a:gd name="T90" fmla="*/ 27 w 141"/>
                  <a:gd name="T91" fmla="*/ 36 h 92"/>
                  <a:gd name="T92" fmla="*/ 17 w 141"/>
                  <a:gd name="T93" fmla="*/ 34 h 92"/>
                  <a:gd name="T94" fmla="*/ 13 w 141"/>
                  <a:gd name="T95" fmla="*/ 38 h 92"/>
                  <a:gd name="T96" fmla="*/ 10 w 141"/>
                  <a:gd name="T97" fmla="*/ 36 h 92"/>
                  <a:gd name="T98" fmla="*/ 8 w 141"/>
                  <a:gd name="T99" fmla="*/ 48 h 92"/>
                  <a:gd name="T100" fmla="*/ 0 w 141"/>
                  <a:gd name="T101" fmla="*/ 46 h 92"/>
                  <a:gd name="T102" fmla="*/ 0 w 141"/>
                  <a:gd name="T103" fmla="*/ 29 h 92"/>
                  <a:gd name="T104" fmla="*/ 0 w 141"/>
                  <a:gd name="T105" fmla="*/ 9 h 92"/>
                  <a:gd name="T106" fmla="*/ 11 w 141"/>
                  <a:gd name="T107" fmla="*/ 3 h 92"/>
                  <a:gd name="T108" fmla="*/ 21 w 141"/>
                  <a:gd name="T109" fmla="*/ 1 h 92"/>
                  <a:gd name="T110" fmla="*/ 19 w 141"/>
                  <a:gd name="T111" fmla="*/ 1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1" h="92">
                    <a:moveTo>
                      <a:pt x="124" y="61"/>
                    </a:moveTo>
                    <a:lnTo>
                      <a:pt x="126" y="61"/>
                    </a:lnTo>
                    <a:lnTo>
                      <a:pt x="126" y="63"/>
                    </a:lnTo>
                    <a:lnTo>
                      <a:pt x="124" y="63"/>
                    </a:lnTo>
                    <a:lnTo>
                      <a:pt x="126" y="63"/>
                    </a:lnTo>
                    <a:lnTo>
                      <a:pt x="124" y="63"/>
                    </a:lnTo>
                    <a:lnTo>
                      <a:pt x="124" y="61"/>
                    </a:lnTo>
                    <a:lnTo>
                      <a:pt x="122" y="61"/>
                    </a:lnTo>
                    <a:lnTo>
                      <a:pt x="124" y="61"/>
                    </a:lnTo>
                    <a:close/>
                    <a:moveTo>
                      <a:pt x="17" y="13"/>
                    </a:moveTo>
                    <a:lnTo>
                      <a:pt x="19" y="13"/>
                    </a:lnTo>
                    <a:lnTo>
                      <a:pt x="21" y="13"/>
                    </a:lnTo>
                    <a:lnTo>
                      <a:pt x="21" y="11"/>
                    </a:lnTo>
                    <a:lnTo>
                      <a:pt x="21" y="9"/>
                    </a:lnTo>
                    <a:lnTo>
                      <a:pt x="21" y="11"/>
                    </a:lnTo>
                    <a:lnTo>
                      <a:pt x="21" y="9"/>
                    </a:lnTo>
                    <a:lnTo>
                      <a:pt x="23" y="9"/>
                    </a:lnTo>
                    <a:lnTo>
                      <a:pt x="21" y="9"/>
                    </a:lnTo>
                    <a:lnTo>
                      <a:pt x="21" y="7"/>
                    </a:lnTo>
                    <a:lnTo>
                      <a:pt x="23" y="7"/>
                    </a:lnTo>
                    <a:lnTo>
                      <a:pt x="23" y="5"/>
                    </a:lnTo>
                    <a:lnTo>
                      <a:pt x="21" y="7"/>
                    </a:lnTo>
                    <a:lnTo>
                      <a:pt x="21" y="5"/>
                    </a:lnTo>
                    <a:lnTo>
                      <a:pt x="23" y="5"/>
                    </a:lnTo>
                    <a:lnTo>
                      <a:pt x="21" y="3"/>
                    </a:lnTo>
                    <a:lnTo>
                      <a:pt x="21" y="1"/>
                    </a:lnTo>
                    <a:lnTo>
                      <a:pt x="23" y="1"/>
                    </a:lnTo>
                    <a:lnTo>
                      <a:pt x="23" y="3"/>
                    </a:lnTo>
                    <a:lnTo>
                      <a:pt x="25" y="3"/>
                    </a:lnTo>
                    <a:lnTo>
                      <a:pt x="27" y="3"/>
                    </a:lnTo>
                    <a:lnTo>
                      <a:pt x="27" y="5"/>
                    </a:lnTo>
                    <a:lnTo>
                      <a:pt x="27" y="7"/>
                    </a:lnTo>
                    <a:lnTo>
                      <a:pt x="27" y="9"/>
                    </a:lnTo>
                    <a:lnTo>
                      <a:pt x="25" y="9"/>
                    </a:lnTo>
                    <a:lnTo>
                      <a:pt x="25" y="11"/>
                    </a:lnTo>
                    <a:lnTo>
                      <a:pt x="27" y="11"/>
                    </a:lnTo>
                    <a:lnTo>
                      <a:pt x="27" y="13"/>
                    </a:lnTo>
                    <a:lnTo>
                      <a:pt x="29" y="13"/>
                    </a:lnTo>
                    <a:lnTo>
                      <a:pt x="29" y="15"/>
                    </a:lnTo>
                    <a:lnTo>
                      <a:pt x="29" y="17"/>
                    </a:lnTo>
                    <a:lnTo>
                      <a:pt x="31" y="17"/>
                    </a:lnTo>
                    <a:lnTo>
                      <a:pt x="31" y="15"/>
                    </a:lnTo>
                    <a:lnTo>
                      <a:pt x="33" y="15"/>
                    </a:lnTo>
                    <a:lnTo>
                      <a:pt x="33" y="13"/>
                    </a:lnTo>
                    <a:lnTo>
                      <a:pt x="33" y="11"/>
                    </a:lnTo>
                    <a:lnTo>
                      <a:pt x="33" y="9"/>
                    </a:lnTo>
                    <a:lnTo>
                      <a:pt x="35" y="9"/>
                    </a:lnTo>
                    <a:lnTo>
                      <a:pt x="37" y="11"/>
                    </a:lnTo>
                    <a:lnTo>
                      <a:pt x="39" y="13"/>
                    </a:lnTo>
                    <a:lnTo>
                      <a:pt x="40" y="13"/>
                    </a:lnTo>
                    <a:lnTo>
                      <a:pt x="40" y="15"/>
                    </a:lnTo>
                    <a:lnTo>
                      <a:pt x="42" y="17"/>
                    </a:lnTo>
                    <a:lnTo>
                      <a:pt x="42" y="19"/>
                    </a:lnTo>
                    <a:lnTo>
                      <a:pt x="44" y="19"/>
                    </a:lnTo>
                    <a:lnTo>
                      <a:pt x="44" y="21"/>
                    </a:lnTo>
                    <a:lnTo>
                      <a:pt x="46" y="21"/>
                    </a:lnTo>
                    <a:lnTo>
                      <a:pt x="46" y="23"/>
                    </a:lnTo>
                    <a:lnTo>
                      <a:pt x="48" y="23"/>
                    </a:lnTo>
                    <a:lnTo>
                      <a:pt x="48" y="25"/>
                    </a:lnTo>
                    <a:lnTo>
                      <a:pt x="50" y="25"/>
                    </a:lnTo>
                    <a:lnTo>
                      <a:pt x="52" y="25"/>
                    </a:lnTo>
                    <a:lnTo>
                      <a:pt x="52" y="23"/>
                    </a:lnTo>
                    <a:lnTo>
                      <a:pt x="54" y="23"/>
                    </a:lnTo>
                    <a:lnTo>
                      <a:pt x="56" y="23"/>
                    </a:lnTo>
                    <a:lnTo>
                      <a:pt x="58" y="23"/>
                    </a:lnTo>
                    <a:lnTo>
                      <a:pt x="60" y="23"/>
                    </a:lnTo>
                    <a:lnTo>
                      <a:pt x="62" y="23"/>
                    </a:lnTo>
                    <a:lnTo>
                      <a:pt x="64" y="23"/>
                    </a:lnTo>
                    <a:lnTo>
                      <a:pt x="66" y="23"/>
                    </a:lnTo>
                    <a:lnTo>
                      <a:pt x="68" y="23"/>
                    </a:lnTo>
                    <a:lnTo>
                      <a:pt x="69" y="23"/>
                    </a:lnTo>
                    <a:lnTo>
                      <a:pt x="71" y="23"/>
                    </a:lnTo>
                    <a:lnTo>
                      <a:pt x="71" y="21"/>
                    </a:lnTo>
                    <a:lnTo>
                      <a:pt x="73" y="21"/>
                    </a:lnTo>
                    <a:lnTo>
                      <a:pt x="73" y="23"/>
                    </a:lnTo>
                    <a:lnTo>
                      <a:pt x="75" y="25"/>
                    </a:lnTo>
                    <a:lnTo>
                      <a:pt x="77" y="25"/>
                    </a:lnTo>
                    <a:lnTo>
                      <a:pt x="77" y="27"/>
                    </a:lnTo>
                    <a:lnTo>
                      <a:pt x="79" y="29"/>
                    </a:lnTo>
                    <a:lnTo>
                      <a:pt x="79" y="30"/>
                    </a:lnTo>
                    <a:lnTo>
                      <a:pt x="81" y="30"/>
                    </a:lnTo>
                    <a:lnTo>
                      <a:pt x="83" y="30"/>
                    </a:lnTo>
                    <a:lnTo>
                      <a:pt x="83" y="32"/>
                    </a:lnTo>
                    <a:lnTo>
                      <a:pt x="83" y="36"/>
                    </a:lnTo>
                    <a:lnTo>
                      <a:pt x="81" y="36"/>
                    </a:lnTo>
                    <a:lnTo>
                      <a:pt x="81" y="38"/>
                    </a:lnTo>
                    <a:lnTo>
                      <a:pt x="81" y="40"/>
                    </a:lnTo>
                    <a:lnTo>
                      <a:pt x="83" y="40"/>
                    </a:lnTo>
                    <a:lnTo>
                      <a:pt x="85" y="40"/>
                    </a:lnTo>
                    <a:lnTo>
                      <a:pt x="87" y="42"/>
                    </a:lnTo>
                    <a:lnTo>
                      <a:pt x="87" y="44"/>
                    </a:lnTo>
                    <a:lnTo>
                      <a:pt x="87" y="46"/>
                    </a:lnTo>
                    <a:lnTo>
                      <a:pt x="87" y="48"/>
                    </a:lnTo>
                    <a:lnTo>
                      <a:pt x="87" y="50"/>
                    </a:lnTo>
                    <a:lnTo>
                      <a:pt x="89" y="50"/>
                    </a:lnTo>
                    <a:lnTo>
                      <a:pt x="91" y="50"/>
                    </a:lnTo>
                    <a:lnTo>
                      <a:pt x="93" y="50"/>
                    </a:lnTo>
                    <a:lnTo>
                      <a:pt x="95" y="50"/>
                    </a:lnTo>
                    <a:lnTo>
                      <a:pt x="97" y="50"/>
                    </a:lnTo>
                    <a:lnTo>
                      <a:pt x="98" y="50"/>
                    </a:lnTo>
                    <a:lnTo>
                      <a:pt x="98" y="52"/>
                    </a:lnTo>
                    <a:lnTo>
                      <a:pt x="98" y="54"/>
                    </a:lnTo>
                    <a:lnTo>
                      <a:pt x="100" y="56"/>
                    </a:lnTo>
                    <a:lnTo>
                      <a:pt x="102" y="56"/>
                    </a:lnTo>
                    <a:lnTo>
                      <a:pt x="104" y="56"/>
                    </a:lnTo>
                    <a:lnTo>
                      <a:pt x="102" y="56"/>
                    </a:lnTo>
                    <a:lnTo>
                      <a:pt x="104" y="56"/>
                    </a:lnTo>
                    <a:lnTo>
                      <a:pt x="102" y="56"/>
                    </a:lnTo>
                    <a:lnTo>
                      <a:pt x="102" y="54"/>
                    </a:lnTo>
                    <a:lnTo>
                      <a:pt x="102" y="52"/>
                    </a:lnTo>
                    <a:lnTo>
                      <a:pt x="104" y="52"/>
                    </a:lnTo>
                    <a:lnTo>
                      <a:pt x="104" y="50"/>
                    </a:lnTo>
                    <a:lnTo>
                      <a:pt x="106" y="50"/>
                    </a:lnTo>
                    <a:lnTo>
                      <a:pt x="106" y="48"/>
                    </a:lnTo>
                    <a:lnTo>
                      <a:pt x="108" y="48"/>
                    </a:lnTo>
                    <a:lnTo>
                      <a:pt x="108" y="46"/>
                    </a:lnTo>
                    <a:lnTo>
                      <a:pt x="108" y="48"/>
                    </a:lnTo>
                    <a:lnTo>
                      <a:pt x="108" y="46"/>
                    </a:lnTo>
                    <a:lnTo>
                      <a:pt x="110" y="46"/>
                    </a:lnTo>
                    <a:lnTo>
                      <a:pt x="112" y="46"/>
                    </a:lnTo>
                    <a:lnTo>
                      <a:pt x="112" y="44"/>
                    </a:lnTo>
                    <a:lnTo>
                      <a:pt x="114" y="44"/>
                    </a:lnTo>
                    <a:lnTo>
                      <a:pt x="116" y="44"/>
                    </a:lnTo>
                    <a:lnTo>
                      <a:pt x="116" y="42"/>
                    </a:lnTo>
                    <a:lnTo>
                      <a:pt x="118" y="42"/>
                    </a:lnTo>
                    <a:lnTo>
                      <a:pt x="118" y="40"/>
                    </a:lnTo>
                    <a:lnTo>
                      <a:pt x="120" y="40"/>
                    </a:lnTo>
                    <a:lnTo>
                      <a:pt x="120" y="38"/>
                    </a:lnTo>
                    <a:lnTo>
                      <a:pt x="122" y="38"/>
                    </a:lnTo>
                    <a:lnTo>
                      <a:pt x="124" y="38"/>
                    </a:lnTo>
                    <a:lnTo>
                      <a:pt x="126" y="38"/>
                    </a:lnTo>
                    <a:lnTo>
                      <a:pt x="126" y="40"/>
                    </a:lnTo>
                    <a:lnTo>
                      <a:pt x="124" y="40"/>
                    </a:lnTo>
                    <a:lnTo>
                      <a:pt x="122" y="40"/>
                    </a:lnTo>
                    <a:lnTo>
                      <a:pt x="122" y="42"/>
                    </a:lnTo>
                    <a:lnTo>
                      <a:pt x="120" y="42"/>
                    </a:lnTo>
                    <a:lnTo>
                      <a:pt x="120" y="44"/>
                    </a:lnTo>
                    <a:lnTo>
                      <a:pt x="118" y="44"/>
                    </a:lnTo>
                    <a:lnTo>
                      <a:pt x="116" y="46"/>
                    </a:lnTo>
                    <a:lnTo>
                      <a:pt x="118" y="46"/>
                    </a:lnTo>
                    <a:lnTo>
                      <a:pt x="118" y="48"/>
                    </a:lnTo>
                    <a:lnTo>
                      <a:pt x="120" y="48"/>
                    </a:lnTo>
                    <a:lnTo>
                      <a:pt x="120" y="46"/>
                    </a:lnTo>
                    <a:lnTo>
                      <a:pt x="120" y="48"/>
                    </a:lnTo>
                    <a:lnTo>
                      <a:pt x="122" y="48"/>
                    </a:lnTo>
                    <a:lnTo>
                      <a:pt x="122" y="50"/>
                    </a:lnTo>
                    <a:lnTo>
                      <a:pt x="124" y="50"/>
                    </a:lnTo>
                    <a:lnTo>
                      <a:pt x="126" y="50"/>
                    </a:lnTo>
                    <a:lnTo>
                      <a:pt x="126" y="48"/>
                    </a:lnTo>
                    <a:lnTo>
                      <a:pt x="127" y="48"/>
                    </a:lnTo>
                    <a:lnTo>
                      <a:pt x="127" y="46"/>
                    </a:lnTo>
                    <a:lnTo>
                      <a:pt x="129" y="46"/>
                    </a:lnTo>
                    <a:lnTo>
                      <a:pt x="129" y="48"/>
                    </a:lnTo>
                    <a:lnTo>
                      <a:pt x="129" y="50"/>
                    </a:lnTo>
                    <a:lnTo>
                      <a:pt x="131" y="50"/>
                    </a:lnTo>
                    <a:lnTo>
                      <a:pt x="133" y="50"/>
                    </a:lnTo>
                    <a:lnTo>
                      <a:pt x="133" y="52"/>
                    </a:lnTo>
                    <a:lnTo>
                      <a:pt x="135" y="52"/>
                    </a:lnTo>
                    <a:lnTo>
                      <a:pt x="135" y="54"/>
                    </a:lnTo>
                    <a:lnTo>
                      <a:pt x="137" y="54"/>
                    </a:lnTo>
                    <a:lnTo>
                      <a:pt x="139" y="54"/>
                    </a:lnTo>
                    <a:lnTo>
                      <a:pt x="141" y="54"/>
                    </a:lnTo>
                    <a:lnTo>
                      <a:pt x="139" y="56"/>
                    </a:lnTo>
                    <a:lnTo>
                      <a:pt x="137" y="56"/>
                    </a:lnTo>
                    <a:lnTo>
                      <a:pt x="137" y="58"/>
                    </a:lnTo>
                    <a:lnTo>
                      <a:pt x="137" y="56"/>
                    </a:lnTo>
                    <a:lnTo>
                      <a:pt x="137" y="58"/>
                    </a:lnTo>
                    <a:lnTo>
                      <a:pt x="135" y="58"/>
                    </a:lnTo>
                    <a:lnTo>
                      <a:pt x="135" y="56"/>
                    </a:lnTo>
                    <a:lnTo>
                      <a:pt x="133" y="56"/>
                    </a:lnTo>
                    <a:lnTo>
                      <a:pt x="135" y="58"/>
                    </a:lnTo>
                    <a:lnTo>
                      <a:pt x="135" y="59"/>
                    </a:lnTo>
                    <a:lnTo>
                      <a:pt x="133" y="59"/>
                    </a:lnTo>
                    <a:lnTo>
                      <a:pt x="133" y="58"/>
                    </a:lnTo>
                    <a:lnTo>
                      <a:pt x="131" y="58"/>
                    </a:lnTo>
                    <a:lnTo>
                      <a:pt x="131" y="59"/>
                    </a:lnTo>
                    <a:lnTo>
                      <a:pt x="129" y="59"/>
                    </a:lnTo>
                    <a:lnTo>
                      <a:pt x="129" y="61"/>
                    </a:lnTo>
                    <a:lnTo>
                      <a:pt x="127" y="59"/>
                    </a:lnTo>
                    <a:lnTo>
                      <a:pt x="127" y="61"/>
                    </a:lnTo>
                    <a:lnTo>
                      <a:pt x="127" y="59"/>
                    </a:lnTo>
                    <a:lnTo>
                      <a:pt x="126" y="59"/>
                    </a:lnTo>
                    <a:lnTo>
                      <a:pt x="124" y="59"/>
                    </a:lnTo>
                    <a:lnTo>
                      <a:pt x="122" y="59"/>
                    </a:lnTo>
                    <a:lnTo>
                      <a:pt x="120" y="61"/>
                    </a:lnTo>
                    <a:lnTo>
                      <a:pt x="120" y="59"/>
                    </a:lnTo>
                    <a:lnTo>
                      <a:pt x="118" y="59"/>
                    </a:lnTo>
                    <a:lnTo>
                      <a:pt x="118" y="58"/>
                    </a:lnTo>
                    <a:lnTo>
                      <a:pt x="120" y="58"/>
                    </a:lnTo>
                    <a:lnTo>
                      <a:pt x="120" y="56"/>
                    </a:lnTo>
                    <a:lnTo>
                      <a:pt x="122" y="56"/>
                    </a:lnTo>
                    <a:lnTo>
                      <a:pt x="122" y="54"/>
                    </a:lnTo>
                    <a:lnTo>
                      <a:pt x="120" y="54"/>
                    </a:lnTo>
                    <a:lnTo>
                      <a:pt x="120" y="52"/>
                    </a:lnTo>
                    <a:lnTo>
                      <a:pt x="118" y="52"/>
                    </a:lnTo>
                    <a:lnTo>
                      <a:pt x="118" y="54"/>
                    </a:lnTo>
                    <a:lnTo>
                      <a:pt x="116" y="54"/>
                    </a:lnTo>
                    <a:lnTo>
                      <a:pt x="114" y="54"/>
                    </a:lnTo>
                    <a:lnTo>
                      <a:pt x="114" y="56"/>
                    </a:lnTo>
                    <a:lnTo>
                      <a:pt x="112" y="56"/>
                    </a:lnTo>
                    <a:lnTo>
                      <a:pt x="110" y="54"/>
                    </a:lnTo>
                    <a:lnTo>
                      <a:pt x="108" y="56"/>
                    </a:lnTo>
                    <a:lnTo>
                      <a:pt x="108" y="58"/>
                    </a:lnTo>
                    <a:lnTo>
                      <a:pt x="108" y="59"/>
                    </a:lnTo>
                    <a:lnTo>
                      <a:pt x="108" y="61"/>
                    </a:lnTo>
                    <a:lnTo>
                      <a:pt x="106" y="61"/>
                    </a:lnTo>
                    <a:lnTo>
                      <a:pt x="106" y="59"/>
                    </a:lnTo>
                    <a:lnTo>
                      <a:pt x="106" y="61"/>
                    </a:lnTo>
                    <a:lnTo>
                      <a:pt x="104" y="61"/>
                    </a:lnTo>
                    <a:lnTo>
                      <a:pt x="102" y="61"/>
                    </a:lnTo>
                    <a:lnTo>
                      <a:pt x="104" y="61"/>
                    </a:lnTo>
                    <a:lnTo>
                      <a:pt x="106" y="61"/>
                    </a:lnTo>
                    <a:lnTo>
                      <a:pt x="104" y="61"/>
                    </a:lnTo>
                    <a:lnTo>
                      <a:pt x="104" y="63"/>
                    </a:lnTo>
                    <a:lnTo>
                      <a:pt x="104" y="61"/>
                    </a:lnTo>
                    <a:lnTo>
                      <a:pt x="104" y="63"/>
                    </a:lnTo>
                    <a:lnTo>
                      <a:pt x="106" y="63"/>
                    </a:lnTo>
                    <a:lnTo>
                      <a:pt x="104" y="63"/>
                    </a:lnTo>
                    <a:lnTo>
                      <a:pt x="104" y="65"/>
                    </a:lnTo>
                    <a:lnTo>
                      <a:pt x="104" y="63"/>
                    </a:lnTo>
                    <a:lnTo>
                      <a:pt x="104" y="65"/>
                    </a:lnTo>
                    <a:lnTo>
                      <a:pt x="102" y="65"/>
                    </a:lnTo>
                    <a:lnTo>
                      <a:pt x="102" y="67"/>
                    </a:lnTo>
                    <a:lnTo>
                      <a:pt x="100" y="67"/>
                    </a:lnTo>
                    <a:lnTo>
                      <a:pt x="98" y="67"/>
                    </a:lnTo>
                    <a:lnTo>
                      <a:pt x="97" y="67"/>
                    </a:lnTo>
                    <a:lnTo>
                      <a:pt x="95" y="67"/>
                    </a:lnTo>
                    <a:lnTo>
                      <a:pt x="95" y="69"/>
                    </a:lnTo>
                    <a:lnTo>
                      <a:pt x="93" y="69"/>
                    </a:lnTo>
                    <a:lnTo>
                      <a:pt x="93" y="71"/>
                    </a:lnTo>
                    <a:lnTo>
                      <a:pt x="95" y="71"/>
                    </a:lnTo>
                    <a:lnTo>
                      <a:pt x="95" y="73"/>
                    </a:lnTo>
                    <a:lnTo>
                      <a:pt x="97" y="73"/>
                    </a:lnTo>
                    <a:lnTo>
                      <a:pt x="98" y="73"/>
                    </a:lnTo>
                    <a:lnTo>
                      <a:pt x="98" y="75"/>
                    </a:lnTo>
                    <a:lnTo>
                      <a:pt x="100" y="75"/>
                    </a:lnTo>
                    <a:lnTo>
                      <a:pt x="98" y="75"/>
                    </a:lnTo>
                    <a:lnTo>
                      <a:pt x="98" y="77"/>
                    </a:lnTo>
                    <a:lnTo>
                      <a:pt x="98" y="79"/>
                    </a:lnTo>
                    <a:lnTo>
                      <a:pt x="98" y="81"/>
                    </a:lnTo>
                    <a:lnTo>
                      <a:pt x="100" y="81"/>
                    </a:lnTo>
                    <a:lnTo>
                      <a:pt x="100" y="83"/>
                    </a:lnTo>
                    <a:lnTo>
                      <a:pt x="100" y="85"/>
                    </a:lnTo>
                    <a:lnTo>
                      <a:pt x="98" y="85"/>
                    </a:lnTo>
                    <a:lnTo>
                      <a:pt x="98" y="87"/>
                    </a:lnTo>
                    <a:lnTo>
                      <a:pt x="98" y="89"/>
                    </a:lnTo>
                    <a:lnTo>
                      <a:pt x="97" y="89"/>
                    </a:lnTo>
                    <a:lnTo>
                      <a:pt x="97" y="90"/>
                    </a:lnTo>
                    <a:lnTo>
                      <a:pt x="97" y="92"/>
                    </a:lnTo>
                    <a:lnTo>
                      <a:pt x="95" y="92"/>
                    </a:lnTo>
                    <a:lnTo>
                      <a:pt x="93" y="92"/>
                    </a:lnTo>
                    <a:lnTo>
                      <a:pt x="91" y="92"/>
                    </a:lnTo>
                    <a:lnTo>
                      <a:pt x="91" y="90"/>
                    </a:lnTo>
                    <a:lnTo>
                      <a:pt x="89" y="90"/>
                    </a:lnTo>
                    <a:lnTo>
                      <a:pt x="87" y="90"/>
                    </a:lnTo>
                    <a:lnTo>
                      <a:pt x="85" y="90"/>
                    </a:lnTo>
                    <a:lnTo>
                      <a:pt x="87" y="90"/>
                    </a:lnTo>
                    <a:lnTo>
                      <a:pt x="85" y="89"/>
                    </a:lnTo>
                    <a:lnTo>
                      <a:pt x="87" y="89"/>
                    </a:lnTo>
                    <a:lnTo>
                      <a:pt x="87" y="87"/>
                    </a:lnTo>
                    <a:lnTo>
                      <a:pt x="87" y="85"/>
                    </a:lnTo>
                    <a:lnTo>
                      <a:pt x="85" y="85"/>
                    </a:lnTo>
                    <a:lnTo>
                      <a:pt x="85" y="83"/>
                    </a:lnTo>
                    <a:lnTo>
                      <a:pt x="83" y="83"/>
                    </a:lnTo>
                    <a:lnTo>
                      <a:pt x="83" y="81"/>
                    </a:lnTo>
                    <a:lnTo>
                      <a:pt x="81" y="81"/>
                    </a:lnTo>
                    <a:lnTo>
                      <a:pt x="79" y="81"/>
                    </a:lnTo>
                    <a:lnTo>
                      <a:pt x="79" y="83"/>
                    </a:lnTo>
                    <a:lnTo>
                      <a:pt x="79" y="81"/>
                    </a:lnTo>
                    <a:lnTo>
                      <a:pt x="77" y="81"/>
                    </a:lnTo>
                    <a:lnTo>
                      <a:pt x="75" y="79"/>
                    </a:lnTo>
                    <a:lnTo>
                      <a:pt x="73" y="77"/>
                    </a:lnTo>
                    <a:lnTo>
                      <a:pt x="71" y="77"/>
                    </a:lnTo>
                    <a:lnTo>
                      <a:pt x="69" y="75"/>
                    </a:lnTo>
                    <a:lnTo>
                      <a:pt x="68" y="75"/>
                    </a:lnTo>
                    <a:lnTo>
                      <a:pt x="68" y="73"/>
                    </a:lnTo>
                    <a:lnTo>
                      <a:pt x="68" y="75"/>
                    </a:lnTo>
                    <a:lnTo>
                      <a:pt x="66" y="75"/>
                    </a:lnTo>
                    <a:lnTo>
                      <a:pt x="66" y="73"/>
                    </a:lnTo>
                    <a:lnTo>
                      <a:pt x="64" y="73"/>
                    </a:lnTo>
                    <a:lnTo>
                      <a:pt x="64" y="71"/>
                    </a:lnTo>
                    <a:lnTo>
                      <a:pt x="62" y="71"/>
                    </a:lnTo>
                    <a:lnTo>
                      <a:pt x="62" y="69"/>
                    </a:lnTo>
                    <a:lnTo>
                      <a:pt x="60" y="69"/>
                    </a:lnTo>
                    <a:lnTo>
                      <a:pt x="58" y="67"/>
                    </a:lnTo>
                    <a:lnTo>
                      <a:pt x="56" y="65"/>
                    </a:lnTo>
                    <a:lnTo>
                      <a:pt x="54" y="65"/>
                    </a:lnTo>
                    <a:lnTo>
                      <a:pt x="54" y="63"/>
                    </a:lnTo>
                    <a:lnTo>
                      <a:pt x="52" y="63"/>
                    </a:lnTo>
                    <a:lnTo>
                      <a:pt x="52" y="61"/>
                    </a:lnTo>
                    <a:lnTo>
                      <a:pt x="52" y="59"/>
                    </a:lnTo>
                    <a:lnTo>
                      <a:pt x="52" y="58"/>
                    </a:lnTo>
                    <a:lnTo>
                      <a:pt x="50" y="58"/>
                    </a:lnTo>
                    <a:lnTo>
                      <a:pt x="50" y="56"/>
                    </a:lnTo>
                    <a:lnTo>
                      <a:pt x="48" y="56"/>
                    </a:lnTo>
                    <a:lnTo>
                      <a:pt x="48" y="54"/>
                    </a:lnTo>
                    <a:lnTo>
                      <a:pt x="48" y="52"/>
                    </a:lnTo>
                    <a:lnTo>
                      <a:pt x="48" y="50"/>
                    </a:lnTo>
                    <a:lnTo>
                      <a:pt x="46" y="50"/>
                    </a:lnTo>
                    <a:lnTo>
                      <a:pt x="44" y="50"/>
                    </a:lnTo>
                    <a:lnTo>
                      <a:pt x="44" y="48"/>
                    </a:lnTo>
                    <a:lnTo>
                      <a:pt x="44" y="50"/>
                    </a:lnTo>
                    <a:lnTo>
                      <a:pt x="42" y="50"/>
                    </a:lnTo>
                    <a:lnTo>
                      <a:pt x="40" y="50"/>
                    </a:lnTo>
                    <a:lnTo>
                      <a:pt x="39" y="50"/>
                    </a:lnTo>
                    <a:lnTo>
                      <a:pt x="37" y="50"/>
                    </a:lnTo>
                    <a:lnTo>
                      <a:pt x="35" y="50"/>
                    </a:lnTo>
                    <a:lnTo>
                      <a:pt x="35" y="48"/>
                    </a:lnTo>
                    <a:lnTo>
                      <a:pt x="33" y="48"/>
                    </a:lnTo>
                    <a:lnTo>
                      <a:pt x="33" y="46"/>
                    </a:lnTo>
                    <a:lnTo>
                      <a:pt x="33" y="44"/>
                    </a:lnTo>
                    <a:lnTo>
                      <a:pt x="35" y="44"/>
                    </a:lnTo>
                    <a:lnTo>
                      <a:pt x="35" y="42"/>
                    </a:lnTo>
                    <a:lnTo>
                      <a:pt x="33" y="42"/>
                    </a:lnTo>
                    <a:lnTo>
                      <a:pt x="31" y="42"/>
                    </a:lnTo>
                    <a:lnTo>
                      <a:pt x="31" y="40"/>
                    </a:lnTo>
                    <a:lnTo>
                      <a:pt x="33" y="40"/>
                    </a:lnTo>
                    <a:lnTo>
                      <a:pt x="33" y="38"/>
                    </a:lnTo>
                    <a:lnTo>
                      <a:pt x="31" y="38"/>
                    </a:lnTo>
                    <a:lnTo>
                      <a:pt x="29" y="38"/>
                    </a:lnTo>
                    <a:lnTo>
                      <a:pt x="27" y="38"/>
                    </a:lnTo>
                    <a:lnTo>
                      <a:pt x="27" y="36"/>
                    </a:lnTo>
                    <a:lnTo>
                      <a:pt x="25" y="36"/>
                    </a:lnTo>
                    <a:lnTo>
                      <a:pt x="25" y="34"/>
                    </a:lnTo>
                    <a:lnTo>
                      <a:pt x="23" y="34"/>
                    </a:lnTo>
                    <a:lnTo>
                      <a:pt x="21" y="32"/>
                    </a:lnTo>
                    <a:lnTo>
                      <a:pt x="19" y="34"/>
                    </a:lnTo>
                    <a:lnTo>
                      <a:pt x="17" y="32"/>
                    </a:lnTo>
                    <a:lnTo>
                      <a:pt x="17" y="34"/>
                    </a:lnTo>
                    <a:lnTo>
                      <a:pt x="19" y="36"/>
                    </a:lnTo>
                    <a:lnTo>
                      <a:pt x="19" y="38"/>
                    </a:lnTo>
                    <a:lnTo>
                      <a:pt x="19" y="36"/>
                    </a:lnTo>
                    <a:lnTo>
                      <a:pt x="17" y="36"/>
                    </a:lnTo>
                    <a:lnTo>
                      <a:pt x="15" y="36"/>
                    </a:lnTo>
                    <a:lnTo>
                      <a:pt x="15" y="38"/>
                    </a:lnTo>
                    <a:lnTo>
                      <a:pt x="13" y="38"/>
                    </a:lnTo>
                    <a:lnTo>
                      <a:pt x="15" y="38"/>
                    </a:lnTo>
                    <a:lnTo>
                      <a:pt x="13" y="38"/>
                    </a:lnTo>
                    <a:lnTo>
                      <a:pt x="13" y="40"/>
                    </a:lnTo>
                    <a:lnTo>
                      <a:pt x="13" y="38"/>
                    </a:lnTo>
                    <a:lnTo>
                      <a:pt x="11" y="38"/>
                    </a:lnTo>
                    <a:lnTo>
                      <a:pt x="11" y="36"/>
                    </a:lnTo>
                    <a:lnTo>
                      <a:pt x="10" y="36"/>
                    </a:lnTo>
                    <a:lnTo>
                      <a:pt x="10" y="38"/>
                    </a:lnTo>
                    <a:lnTo>
                      <a:pt x="8" y="42"/>
                    </a:lnTo>
                    <a:lnTo>
                      <a:pt x="8" y="44"/>
                    </a:lnTo>
                    <a:lnTo>
                      <a:pt x="8" y="46"/>
                    </a:lnTo>
                    <a:lnTo>
                      <a:pt x="8" y="48"/>
                    </a:lnTo>
                    <a:lnTo>
                      <a:pt x="10" y="48"/>
                    </a:lnTo>
                    <a:lnTo>
                      <a:pt x="8" y="48"/>
                    </a:lnTo>
                    <a:lnTo>
                      <a:pt x="8" y="50"/>
                    </a:lnTo>
                    <a:lnTo>
                      <a:pt x="6" y="50"/>
                    </a:lnTo>
                    <a:lnTo>
                      <a:pt x="6" y="48"/>
                    </a:lnTo>
                    <a:lnTo>
                      <a:pt x="4" y="48"/>
                    </a:lnTo>
                    <a:lnTo>
                      <a:pt x="2" y="48"/>
                    </a:lnTo>
                    <a:lnTo>
                      <a:pt x="0" y="48"/>
                    </a:lnTo>
                    <a:lnTo>
                      <a:pt x="0" y="46"/>
                    </a:lnTo>
                    <a:lnTo>
                      <a:pt x="0" y="44"/>
                    </a:lnTo>
                    <a:lnTo>
                      <a:pt x="0" y="40"/>
                    </a:lnTo>
                    <a:lnTo>
                      <a:pt x="0" y="38"/>
                    </a:lnTo>
                    <a:lnTo>
                      <a:pt x="0" y="36"/>
                    </a:lnTo>
                    <a:lnTo>
                      <a:pt x="0" y="32"/>
                    </a:lnTo>
                    <a:lnTo>
                      <a:pt x="0" y="30"/>
                    </a:lnTo>
                    <a:lnTo>
                      <a:pt x="0" y="29"/>
                    </a:lnTo>
                    <a:lnTo>
                      <a:pt x="0" y="25"/>
                    </a:lnTo>
                    <a:lnTo>
                      <a:pt x="0" y="23"/>
                    </a:lnTo>
                    <a:lnTo>
                      <a:pt x="0" y="21"/>
                    </a:lnTo>
                    <a:lnTo>
                      <a:pt x="0" y="17"/>
                    </a:lnTo>
                    <a:lnTo>
                      <a:pt x="0" y="15"/>
                    </a:lnTo>
                    <a:lnTo>
                      <a:pt x="0" y="13"/>
                    </a:lnTo>
                    <a:lnTo>
                      <a:pt x="0" y="9"/>
                    </a:lnTo>
                    <a:lnTo>
                      <a:pt x="0" y="7"/>
                    </a:lnTo>
                    <a:lnTo>
                      <a:pt x="2" y="5"/>
                    </a:lnTo>
                    <a:lnTo>
                      <a:pt x="4" y="5"/>
                    </a:lnTo>
                    <a:lnTo>
                      <a:pt x="6" y="5"/>
                    </a:lnTo>
                    <a:lnTo>
                      <a:pt x="8" y="3"/>
                    </a:lnTo>
                    <a:lnTo>
                      <a:pt x="10" y="3"/>
                    </a:lnTo>
                    <a:lnTo>
                      <a:pt x="11" y="3"/>
                    </a:lnTo>
                    <a:lnTo>
                      <a:pt x="13" y="1"/>
                    </a:lnTo>
                    <a:lnTo>
                      <a:pt x="15" y="1"/>
                    </a:lnTo>
                    <a:lnTo>
                      <a:pt x="17" y="1"/>
                    </a:lnTo>
                    <a:lnTo>
                      <a:pt x="19" y="1"/>
                    </a:lnTo>
                    <a:lnTo>
                      <a:pt x="19" y="0"/>
                    </a:lnTo>
                    <a:lnTo>
                      <a:pt x="21" y="0"/>
                    </a:lnTo>
                    <a:lnTo>
                      <a:pt x="21" y="1"/>
                    </a:lnTo>
                    <a:lnTo>
                      <a:pt x="19" y="1"/>
                    </a:lnTo>
                    <a:lnTo>
                      <a:pt x="19" y="3"/>
                    </a:lnTo>
                    <a:lnTo>
                      <a:pt x="19" y="5"/>
                    </a:lnTo>
                    <a:lnTo>
                      <a:pt x="17" y="5"/>
                    </a:lnTo>
                    <a:lnTo>
                      <a:pt x="17" y="7"/>
                    </a:lnTo>
                    <a:lnTo>
                      <a:pt x="17" y="9"/>
                    </a:lnTo>
                    <a:lnTo>
                      <a:pt x="19" y="11"/>
                    </a:lnTo>
                    <a:lnTo>
                      <a:pt x="17" y="11"/>
                    </a:lnTo>
                    <a:lnTo>
                      <a:pt x="17" y="13"/>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89" name="Freeform 1663"/>
              <p:cNvSpPr>
                <a:spLocks noEditPoints="1"/>
              </p:cNvSpPr>
              <p:nvPr/>
            </p:nvSpPr>
            <p:spPr bwMode="gray">
              <a:xfrm>
                <a:off x="3686800" y="2243486"/>
                <a:ext cx="18362" cy="11597"/>
              </a:xfrm>
              <a:custGeom>
                <a:avLst/>
                <a:gdLst>
                  <a:gd name="T0" fmla="*/ 19 w 19"/>
                  <a:gd name="T1" fmla="*/ 12 h 12"/>
                  <a:gd name="T2" fmla="*/ 19 w 19"/>
                  <a:gd name="T3" fmla="*/ 12 h 12"/>
                  <a:gd name="T4" fmla="*/ 19 w 19"/>
                  <a:gd name="T5" fmla="*/ 10 h 12"/>
                  <a:gd name="T6" fmla="*/ 5 w 19"/>
                  <a:gd name="T7" fmla="*/ 0 h 12"/>
                  <a:gd name="T8" fmla="*/ 5 w 19"/>
                  <a:gd name="T9" fmla="*/ 0 h 12"/>
                  <a:gd name="T10" fmla="*/ 7 w 19"/>
                  <a:gd name="T11" fmla="*/ 0 h 12"/>
                  <a:gd name="T12" fmla="*/ 7 w 19"/>
                  <a:gd name="T13" fmla="*/ 0 h 12"/>
                  <a:gd name="T14" fmla="*/ 7 w 19"/>
                  <a:gd name="T15" fmla="*/ 2 h 12"/>
                  <a:gd name="T16" fmla="*/ 9 w 19"/>
                  <a:gd name="T17" fmla="*/ 2 h 12"/>
                  <a:gd name="T18" fmla="*/ 9 w 19"/>
                  <a:gd name="T19" fmla="*/ 2 h 12"/>
                  <a:gd name="T20" fmla="*/ 9 w 19"/>
                  <a:gd name="T21" fmla="*/ 4 h 12"/>
                  <a:gd name="T22" fmla="*/ 11 w 19"/>
                  <a:gd name="T23" fmla="*/ 4 h 12"/>
                  <a:gd name="T24" fmla="*/ 11 w 19"/>
                  <a:gd name="T25" fmla="*/ 4 h 12"/>
                  <a:gd name="T26" fmla="*/ 11 w 19"/>
                  <a:gd name="T27" fmla="*/ 4 h 12"/>
                  <a:gd name="T28" fmla="*/ 13 w 19"/>
                  <a:gd name="T29" fmla="*/ 4 h 12"/>
                  <a:gd name="T30" fmla="*/ 13 w 19"/>
                  <a:gd name="T31" fmla="*/ 4 h 12"/>
                  <a:gd name="T32" fmla="*/ 13 w 19"/>
                  <a:gd name="T33" fmla="*/ 4 h 12"/>
                  <a:gd name="T34" fmla="*/ 13 w 19"/>
                  <a:gd name="T35" fmla="*/ 6 h 12"/>
                  <a:gd name="T36" fmla="*/ 13 w 19"/>
                  <a:gd name="T37" fmla="*/ 6 h 12"/>
                  <a:gd name="T38" fmla="*/ 13 w 19"/>
                  <a:gd name="T39" fmla="*/ 4 h 12"/>
                  <a:gd name="T40" fmla="*/ 15 w 19"/>
                  <a:gd name="T41" fmla="*/ 4 h 12"/>
                  <a:gd name="T42" fmla="*/ 15 w 19"/>
                  <a:gd name="T43" fmla="*/ 4 h 12"/>
                  <a:gd name="T44" fmla="*/ 15 w 19"/>
                  <a:gd name="T45" fmla="*/ 4 h 12"/>
                  <a:gd name="T46" fmla="*/ 15 w 19"/>
                  <a:gd name="T47" fmla="*/ 4 h 12"/>
                  <a:gd name="T48" fmla="*/ 17 w 19"/>
                  <a:gd name="T49" fmla="*/ 6 h 12"/>
                  <a:gd name="T50" fmla="*/ 17 w 19"/>
                  <a:gd name="T51" fmla="*/ 6 h 12"/>
                  <a:gd name="T52" fmla="*/ 17 w 19"/>
                  <a:gd name="T53" fmla="*/ 4 h 12"/>
                  <a:gd name="T54" fmla="*/ 19 w 19"/>
                  <a:gd name="T55" fmla="*/ 6 h 12"/>
                  <a:gd name="T56" fmla="*/ 19 w 19"/>
                  <a:gd name="T57" fmla="*/ 6 h 12"/>
                  <a:gd name="T58" fmla="*/ 19 w 19"/>
                  <a:gd name="T59" fmla="*/ 6 h 12"/>
                  <a:gd name="T60" fmla="*/ 19 w 19"/>
                  <a:gd name="T61" fmla="*/ 8 h 12"/>
                  <a:gd name="T62" fmla="*/ 19 w 19"/>
                  <a:gd name="T63" fmla="*/ 8 h 12"/>
                  <a:gd name="T64" fmla="*/ 19 w 19"/>
                  <a:gd name="T65" fmla="*/ 10 h 12"/>
                  <a:gd name="T66" fmla="*/ 17 w 19"/>
                  <a:gd name="T67" fmla="*/ 10 h 12"/>
                  <a:gd name="T68" fmla="*/ 19 w 19"/>
                  <a:gd name="T69" fmla="*/ 10 h 12"/>
                  <a:gd name="T70" fmla="*/ 17 w 19"/>
                  <a:gd name="T71" fmla="*/ 12 h 12"/>
                  <a:gd name="T72" fmla="*/ 15 w 19"/>
                  <a:gd name="T73" fmla="*/ 12 h 12"/>
                  <a:gd name="T74" fmla="*/ 13 w 19"/>
                  <a:gd name="T75" fmla="*/ 12 h 12"/>
                  <a:gd name="T76" fmla="*/ 13 w 19"/>
                  <a:gd name="T77" fmla="*/ 12 h 12"/>
                  <a:gd name="T78" fmla="*/ 13 w 19"/>
                  <a:gd name="T79" fmla="*/ 12 h 12"/>
                  <a:gd name="T80" fmla="*/ 13 w 19"/>
                  <a:gd name="T81" fmla="*/ 10 h 12"/>
                  <a:gd name="T82" fmla="*/ 13 w 19"/>
                  <a:gd name="T83" fmla="*/ 10 h 12"/>
                  <a:gd name="T84" fmla="*/ 13 w 19"/>
                  <a:gd name="T85" fmla="*/ 10 h 12"/>
                  <a:gd name="T86" fmla="*/ 11 w 19"/>
                  <a:gd name="T87" fmla="*/ 10 h 12"/>
                  <a:gd name="T88" fmla="*/ 11 w 19"/>
                  <a:gd name="T89" fmla="*/ 10 h 12"/>
                  <a:gd name="T90" fmla="*/ 11 w 19"/>
                  <a:gd name="T91" fmla="*/ 10 h 12"/>
                  <a:gd name="T92" fmla="*/ 11 w 19"/>
                  <a:gd name="T93" fmla="*/ 10 h 12"/>
                  <a:gd name="T94" fmla="*/ 13 w 19"/>
                  <a:gd name="T95" fmla="*/ 12 h 12"/>
                  <a:gd name="T96" fmla="*/ 9 w 19"/>
                  <a:gd name="T97" fmla="*/ 10 h 12"/>
                  <a:gd name="T98" fmla="*/ 5 w 19"/>
                  <a:gd name="T99" fmla="*/ 8 h 12"/>
                  <a:gd name="T100" fmla="*/ 1 w 19"/>
                  <a:gd name="T101" fmla="*/ 8 h 12"/>
                  <a:gd name="T102" fmla="*/ 0 w 19"/>
                  <a:gd name="T103" fmla="*/ 6 h 12"/>
                  <a:gd name="T104" fmla="*/ 0 w 19"/>
                  <a:gd name="T105" fmla="*/ 6 h 12"/>
                  <a:gd name="T106" fmla="*/ 0 w 19"/>
                  <a:gd name="T107" fmla="*/ 4 h 12"/>
                  <a:gd name="T108" fmla="*/ 1 w 19"/>
                  <a:gd name="T109" fmla="*/ 4 h 12"/>
                  <a:gd name="T110" fmla="*/ 1 w 19"/>
                  <a:gd name="T111" fmla="*/ 4 h 12"/>
                  <a:gd name="T112" fmla="*/ 3 w 19"/>
                  <a:gd name="T113" fmla="*/ 2 h 12"/>
                  <a:gd name="T114" fmla="*/ 3 w 19"/>
                  <a:gd name="T115" fmla="*/ 2 h 12"/>
                  <a:gd name="T116" fmla="*/ 3 w 19"/>
                  <a:gd name="T117" fmla="*/ 2 h 12"/>
                  <a:gd name="T118" fmla="*/ 3 w 19"/>
                  <a:gd name="T119" fmla="*/ 2 h 12"/>
                  <a:gd name="T120" fmla="*/ 3 w 19"/>
                  <a:gd name="T121" fmla="*/ 0 h 12"/>
                  <a:gd name="T122" fmla="*/ 3 w 19"/>
                  <a:gd name="T123" fmla="*/ 0 h 12"/>
                  <a:gd name="T124" fmla="*/ 5 w 19"/>
                  <a:gd name="T1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 h="12">
                    <a:moveTo>
                      <a:pt x="19" y="12"/>
                    </a:moveTo>
                    <a:lnTo>
                      <a:pt x="19" y="12"/>
                    </a:lnTo>
                    <a:lnTo>
                      <a:pt x="19" y="12"/>
                    </a:lnTo>
                    <a:lnTo>
                      <a:pt x="19" y="12"/>
                    </a:lnTo>
                    <a:lnTo>
                      <a:pt x="19" y="12"/>
                    </a:lnTo>
                    <a:lnTo>
                      <a:pt x="19" y="12"/>
                    </a:lnTo>
                    <a:lnTo>
                      <a:pt x="19" y="12"/>
                    </a:lnTo>
                    <a:lnTo>
                      <a:pt x="19" y="12"/>
                    </a:lnTo>
                    <a:lnTo>
                      <a:pt x="19" y="10"/>
                    </a:lnTo>
                    <a:lnTo>
                      <a:pt x="19" y="10"/>
                    </a:lnTo>
                    <a:lnTo>
                      <a:pt x="19" y="10"/>
                    </a:lnTo>
                    <a:lnTo>
                      <a:pt x="19" y="12"/>
                    </a:lnTo>
                    <a:lnTo>
                      <a:pt x="19" y="12"/>
                    </a:lnTo>
                    <a:close/>
                    <a:moveTo>
                      <a:pt x="19" y="10"/>
                    </a:moveTo>
                    <a:lnTo>
                      <a:pt x="19" y="10"/>
                    </a:lnTo>
                    <a:lnTo>
                      <a:pt x="19" y="10"/>
                    </a:lnTo>
                    <a:lnTo>
                      <a:pt x="19" y="10"/>
                    </a:lnTo>
                    <a:lnTo>
                      <a:pt x="19" y="10"/>
                    </a:lnTo>
                    <a:lnTo>
                      <a:pt x="19" y="10"/>
                    </a:lnTo>
                    <a:lnTo>
                      <a:pt x="19" y="10"/>
                    </a:lnTo>
                    <a:lnTo>
                      <a:pt x="19" y="10"/>
                    </a:lnTo>
                    <a:lnTo>
                      <a:pt x="19" y="10"/>
                    </a:lnTo>
                    <a:close/>
                    <a:moveTo>
                      <a:pt x="5" y="0"/>
                    </a:moveTo>
                    <a:lnTo>
                      <a:pt x="5" y="0"/>
                    </a:lnTo>
                    <a:lnTo>
                      <a:pt x="5" y="0"/>
                    </a:lnTo>
                    <a:lnTo>
                      <a:pt x="5" y="0"/>
                    </a:lnTo>
                    <a:lnTo>
                      <a:pt x="5" y="0"/>
                    </a:lnTo>
                    <a:lnTo>
                      <a:pt x="5" y="0"/>
                    </a:lnTo>
                    <a:lnTo>
                      <a:pt x="5" y="0"/>
                    </a:lnTo>
                    <a:lnTo>
                      <a:pt x="5"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2"/>
                    </a:lnTo>
                    <a:lnTo>
                      <a:pt x="7" y="2"/>
                    </a:lnTo>
                    <a:lnTo>
                      <a:pt x="7" y="2"/>
                    </a:lnTo>
                    <a:lnTo>
                      <a:pt x="7" y="2"/>
                    </a:lnTo>
                    <a:lnTo>
                      <a:pt x="7" y="2"/>
                    </a:lnTo>
                    <a:lnTo>
                      <a:pt x="7"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4"/>
                    </a:lnTo>
                    <a:lnTo>
                      <a:pt x="9" y="4"/>
                    </a:lnTo>
                    <a:lnTo>
                      <a:pt x="9" y="4"/>
                    </a:lnTo>
                    <a:lnTo>
                      <a:pt x="9" y="4"/>
                    </a:lnTo>
                    <a:lnTo>
                      <a:pt x="11" y="4"/>
                    </a:lnTo>
                    <a:lnTo>
                      <a:pt x="11" y="2"/>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4"/>
                    </a:lnTo>
                    <a:lnTo>
                      <a:pt x="13" y="4"/>
                    </a:lnTo>
                    <a:lnTo>
                      <a:pt x="13" y="4"/>
                    </a:lnTo>
                    <a:lnTo>
                      <a:pt x="13" y="4"/>
                    </a:lnTo>
                    <a:lnTo>
                      <a:pt x="13" y="4"/>
                    </a:lnTo>
                    <a:lnTo>
                      <a:pt x="13" y="4"/>
                    </a:lnTo>
                    <a:lnTo>
                      <a:pt x="13" y="4"/>
                    </a:lnTo>
                    <a:lnTo>
                      <a:pt x="13" y="4"/>
                    </a:lnTo>
                    <a:lnTo>
                      <a:pt x="13"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7" y="4"/>
                    </a:lnTo>
                    <a:lnTo>
                      <a:pt x="17" y="4"/>
                    </a:lnTo>
                    <a:lnTo>
                      <a:pt x="17" y="4"/>
                    </a:lnTo>
                    <a:lnTo>
                      <a:pt x="17" y="6"/>
                    </a:lnTo>
                    <a:lnTo>
                      <a:pt x="17" y="4"/>
                    </a:lnTo>
                    <a:lnTo>
                      <a:pt x="17" y="4"/>
                    </a:lnTo>
                    <a:lnTo>
                      <a:pt x="17" y="4"/>
                    </a:lnTo>
                    <a:lnTo>
                      <a:pt x="17" y="4"/>
                    </a:lnTo>
                    <a:lnTo>
                      <a:pt x="17" y="6"/>
                    </a:lnTo>
                    <a:lnTo>
                      <a:pt x="17" y="6"/>
                    </a:lnTo>
                    <a:lnTo>
                      <a:pt x="17" y="6"/>
                    </a:lnTo>
                    <a:lnTo>
                      <a:pt x="17" y="4"/>
                    </a:lnTo>
                    <a:lnTo>
                      <a:pt x="17" y="4"/>
                    </a:lnTo>
                    <a:lnTo>
                      <a:pt x="17" y="4"/>
                    </a:lnTo>
                    <a:lnTo>
                      <a:pt x="17" y="4"/>
                    </a:lnTo>
                    <a:lnTo>
                      <a:pt x="17" y="4"/>
                    </a:lnTo>
                    <a:lnTo>
                      <a:pt x="17" y="4"/>
                    </a:lnTo>
                    <a:lnTo>
                      <a:pt x="17" y="4"/>
                    </a:lnTo>
                    <a:lnTo>
                      <a:pt x="17" y="4"/>
                    </a:lnTo>
                    <a:lnTo>
                      <a:pt x="19" y="4"/>
                    </a:lnTo>
                    <a:lnTo>
                      <a:pt x="19" y="4"/>
                    </a:lnTo>
                    <a:lnTo>
                      <a:pt x="19" y="6"/>
                    </a:lnTo>
                    <a:lnTo>
                      <a:pt x="19" y="6"/>
                    </a:lnTo>
                    <a:lnTo>
                      <a:pt x="19" y="6"/>
                    </a:lnTo>
                    <a:lnTo>
                      <a:pt x="19" y="6"/>
                    </a:lnTo>
                    <a:lnTo>
                      <a:pt x="19" y="6"/>
                    </a:lnTo>
                    <a:lnTo>
                      <a:pt x="19" y="6"/>
                    </a:lnTo>
                    <a:lnTo>
                      <a:pt x="19" y="6"/>
                    </a:lnTo>
                    <a:lnTo>
                      <a:pt x="19" y="6"/>
                    </a:lnTo>
                    <a:lnTo>
                      <a:pt x="19" y="6"/>
                    </a:lnTo>
                    <a:lnTo>
                      <a:pt x="19" y="6"/>
                    </a:lnTo>
                    <a:lnTo>
                      <a:pt x="19" y="6"/>
                    </a:lnTo>
                    <a:lnTo>
                      <a:pt x="19" y="6"/>
                    </a:lnTo>
                    <a:lnTo>
                      <a:pt x="19" y="6"/>
                    </a:lnTo>
                    <a:lnTo>
                      <a:pt x="19" y="6"/>
                    </a:lnTo>
                    <a:lnTo>
                      <a:pt x="19" y="6"/>
                    </a:lnTo>
                    <a:lnTo>
                      <a:pt x="19" y="6"/>
                    </a:lnTo>
                    <a:lnTo>
                      <a:pt x="19" y="8"/>
                    </a:lnTo>
                    <a:lnTo>
                      <a:pt x="19" y="8"/>
                    </a:lnTo>
                    <a:lnTo>
                      <a:pt x="19" y="8"/>
                    </a:lnTo>
                    <a:lnTo>
                      <a:pt x="19" y="8"/>
                    </a:lnTo>
                    <a:lnTo>
                      <a:pt x="19" y="8"/>
                    </a:lnTo>
                    <a:lnTo>
                      <a:pt x="19" y="8"/>
                    </a:lnTo>
                    <a:lnTo>
                      <a:pt x="19" y="8"/>
                    </a:lnTo>
                    <a:lnTo>
                      <a:pt x="19" y="8"/>
                    </a:lnTo>
                    <a:lnTo>
                      <a:pt x="19" y="8"/>
                    </a:lnTo>
                    <a:lnTo>
                      <a:pt x="19" y="8"/>
                    </a:lnTo>
                    <a:lnTo>
                      <a:pt x="19" y="8"/>
                    </a:lnTo>
                    <a:lnTo>
                      <a:pt x="19" y="8"/>
                    </a:lnTo>
                    <a:lnTo>
                      <a:pt x="19" y="8"/>
                    </a:lnTo>
                    <a:lnTo>
                      <a:pt x="19" y="10"/>
                    </a:lnTo>
                    <a:lnTo>
                      <a:pt x="19" y="10"/>
                    </a:lnTo>
                    <a:lnTo>
                      <a:pt x="19" y="10"/>
                    </a:lnTo>
                    <a:lnTo>
                      <a:pt x="17" y="10"/>
                    </a:lnTo>
                    <a:lnTo>
                      <a:pt x="17" y="10"/>
                    </a:lnTo>
                    <a:lnTo>
                      <a:pt x="17" y="8"/>
                    </a:lnTo>
                    <a:lnTo>
                      <a:pt x="17" y="10"/>
                    </a:lnTo>
                    <a:lnTo>
                      <a:pt x="17" y="10"/>
                    </a:lnTo>
                    <a:lnTo>
                      <a:pt x="17" y="10"/>
                    </a:lnTo>
                    <a:lnTo>
                      <a:pt x="17" y="10"/>
                    </a:lnTo>
                    <a:lnTo>
                      <a:pt x="19" y="10"/>
                    </a:lnTo>
                    <a:lnTo>
                      <a:pt x="19" y="10"/>
                    </a:lnTo>
                    <a:lnTo>
                      <a:pt x="19" y="10"/>
                    </a:lnTo>
                    <a:lnTo>
                      <a:pt x="19" y="10"/>
                    </a:lnTo>
                    <a:lnTo>
                      <a:pt x="19" y="10"/>
                    </a:lnTo>
                    <a:lnTo>
                      <a:pt x="19" y="10"/>
                    </a:lnTo>
                    <a:lnTo>
                      <a:pt x="17" y="10"/>
                    </a:lnTo>
                    <a:lnTo>
                      <a:pt x="17" y="12"/>
                    </a:lnTo>
                    <a:lnTo>
                      <a:pt x="17" y="12"/>
                    </a:lnTo>
                    <a:lnTo>
                      <a:pt x="17" y="12"/>
                    </a:lnTo>
                    <a:lnTo>
                      <a:pt x="17" y="12"/>
                    </a:lnTo>
                    <a:lnTo>
                      <a:pt x="15" y="12"/>
                    </a:lnTo>
                    <a:lnTo>
                      <a:pt x="15" y="12"/>
                    </a:lnTo>
                    <a:lnTo>
                      <a:pt x="15" y="12"/>
                    </a:lnTo>
                    <a:lnTo>
                      <a:pt x="15" y="12"/>
                    </a:lnTo>
                    <a:lnTo>
                      <a:pt x="15" y="12"/>
                    </a:lnTo>
                    <a:lnTo>
                      <a:pt x="13" y="12"/>
                    </a:lnTo>
                    <a:lnTo>
                      <a:pt x="13" y="12"/>
                    </a:lnTo>
                    <a:lnTo>
                      <a:pt x="13" y="12"/>
                    </a:lnTo>
                    <a:lnTo>
                      <a:pt x="13" y="12"/>
                    </a:lnTo>
                    <a:lnTo>
                      <a:pt x="13" y="12"/>
                    </a:lnTo>
                    <a:lnTo>
                      <a:pt x="13" y="12"/>
                    </a:lnTo>
                    <a:lnTo>
                      <a:pt x="13" y="12"/>
                    </a:lnTo>
                    <a:lnTo>
                      <a:pt x="13" y="10"/>
                    </a:lnTo>
                    <a:lnTo>
                      <a:pt x="13" y="10"/>
                    </a:lnTo>
                    <a:lnTo>
                      <a:pt x="13" y="10"/>
                    </a:lnTo>
                    <a:lnTo>
                      <a:pt x="13" y="10"/>
                    </a:lnTo>
                    <a:lnTo>
                      <a:pt x="13" y="12"/>
                    </a:lnTo>
                    <a:lnTo>
                      <a:pt x="13" y="12"/>
                    </a:lnTo>
                    <a:lnTo>
                      <a:pt x="13" y="12"/>
                    </a:lnTo>
                    <a:lnTo>
                      <a:pt x="13" y="12"/>
                    </a:lnTo>
                    <a:lnTo>
                      <a:pt x="13" y="12"/>
                    </a:lnTo>
                    <a:lnTo>
                      <a:pt x="13" y="12"/>
                    </a:lnTo>
                    <a:lnTo>
                      <a:pt x="13" y="12"/>
                    </a:lnTo>
                    <a:lnTo>
                      <a:pt x="13" y="12"/>
                    </a:lnTo>
                    <a:lnTo>
                      <a:pt x="13" y="12"/>
                    </a:lnTo>
                    <a:lnTo>
                      <a:pt x="13" y="12"/>
                    </a:lnTo>
                    <a:lnTo>
                      <a:pt x="13" y="12"/>
                    </a:lnTo>
                    <a:lnTo>
                      <a:pt x="13" y="12"/>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3" y="10"/>
                    </a:lnTo>
                    <a:lnTo>
                      <a:pt x="13" y="12"/>
                    </a:lnTo>
                    <a:lnTo>
                      <a:pt x="13" y="12"/>
                    </a:lnTo>
                    <a:lnTo>
                      <a:pt x="13" y="12"/>
                    </a:lnTo>
                    <a:lnTo>
                      <a:pt x="13" y="12"/>
                    </a:lnTo>
                    <a:lnTo>
                      <a:pt x="13" y="12"/>
                    </a:lnTo>
                    <a:lnTo>
                      <a:pt x="13" y="12"/>
                    </a:lnTo>
                    <a:lnTo>
                      <a:pt x="11" y="12"/>
                    </a:lnTo>
                    <a:lnTo>
                      <a:pt x="9" y="10"/>
                    </a:lnTo>
                    <a:lnTo>
                      <a:pt x="9" y="10"/>
                    </a:lnTo>
                    <a:lnTo>
                      <a:pt x="7" y="10"/>
                    </a:lnTo>
                    <a:lnTo>
                      <a:pt x="7" y="8"/>
                    </a:lnTo>
                    <a:lnTo>
                      <a:pt x="5" y="8"/>
                    </a:lnTo>
                    <a:lnTo>
                      <a:pt x="5" y="8"/>
                    </a:lnTo>
                    <a:lnTo>
                      <a:pt x="5" y="8"/>
                    </a:lnTo>
                    <a:lnTo>
                      <a:pt x="5" y="8"/>
                    </a:lnTo>
                    <a:lnTo>
                      <a:pt x="3" y="8"/>
                    </a:lnTo>
                    <a:lnTo>
                      <a:pt x="3" y="8"/>
                    </a:lnTo>
                    <a:lnTo>
                      <a:pt x="3" y="8"/>
                    </a:lnTo>
                    <a:lnTo>
                      <a:pt x="3" y="8"/>
                    </a:lnTo>
                    <a:lnTo>
                      <a:pt x="1" y="8"/>
                    </a:lnTo>
                    <a:lnTo>
                      <a:pt x="1" y="8"/>
                    </a:lnTo>
                    <a:lnTo>
                      <a:pt x="1" y="8"/>
                    </a:lnTo>
                    <a:lnTo>
                      <a:pt x="1" y="8"/>
                    </a:lnTo>
                    <a:lnTo>
                      <a:pt x="1" y="8"/>
                    </a:lnTo>
                    <a:lnTo>
                      <a:pt x="1" y="8"/>
                    </a:lnTo>
                    <a:lnTo>
                      <a:pt x="1" y="8"/>
                    </a:lnTo>
                    <a:lnTo>
                      <a:pt x="0" y="6"/>
                    </a:lnTo>
                    <a:lnTo>
                      <a:pt x="0" y="6"/>
                    </a:lnTo>
                    <a:lnTo>
                      <a:pt x="0" y="6"/>
                    </a:lnTo>
                    <a:lnTo>
                      <a:pt x="0" y="6"/>
                    </a:lnTo>
                    <a:lnTo>
                      <a:pt x="0" y="6"/>
                    </a:lnTo>
                    <a:lnTo>
                      <a:pt x="0" y="6"/>
                    </a:lnTo>
                    <a:lnTo>
                      <a:pt x="0" y="6"/>
                    </a:lnTo>
                    <a:lnTo>
                      <a:pt x="0" y="6"/>
                    </a:lnTo>
                    <a:lnTo>
                      <a:pt x="0" y="6"/>
                    </a:lnTo>
                    <a:lnTo>
                      <a:pt x="0" y="4"/>
                    </a:lnTo>
                    <a:lnTo>
                      <a:pt x="0" y="4"/>
                    </a:lnTo>
                    <a:lnTo>
                      <a:pt x="0" y="4"/>
                    </a:lnTo>
                    <a:lnTo>
                      <a:pt x="0" y="4"/>
                    </a:lnTo>
                    <a:lnTo>
                      <a:pt x="0" y="4"/>
                    </a:lnTo>
                    <a:lnTo>
                      <a:pt x="0"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5" y="0"/>
                    </a:lnTo>
                    <a:lnTo>
                      <a:pt x="5" y="0"/>
                    </a:lnTo>
                    <a:lnTo>
                      <a:pt x="5" y="0"/>
                    </a:lnTo>
                    <a:lnTo>
                      <a:pt x="5" y="0"/>
                    </a:lnTo>
                    <a:lnTo>
                      <a:pt x="5"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0" name="Freeform 1664"/>
              <p:cNvSpPr>
                <a:spLocks noEditPoints="1"/>
              </p:cNvSpPr>
              <p:nvPr/>
            </p:nvSpPr>
            <p:spPr bwMode="gray">
              <a:xfrm>
                <a:off x="4774001" y="2391346"/>
                <a:ext cx="80211" cy="46387"/>
              </a:xfrm>
              <a:custGeom>
                <a:avLst/>
                <a:gdLst>
                  <a:gd name="T0" fmla="*/ 2 w 83"/>
                  <a:gd name="T1" fmla="*/ 48 h 48"/>
                  <a:gd name="T2" fmla="*/ 9 w 83"/>
                  <a:gd name="T3" fmla="*/ 48 h 48"/>
                  <a:gd name="T4" fmla="*/ 2 w 83"/>
                  <a:gd name="T5" fmla="*/ 46 h 48"/>
                  <a:gd name="T6" fmla="*/ 0 w 83"/>
                  <a:gd name="T7" fmla="*/ 46 h 48"/>
                  <a:gd name="T8" fmla="*/ 2 w 83"/>
                  <a:gd name="T9" fmla="*/ 46 h 48"/>
                  <a:gd name="T10" fmla="*/ 2 w 83"/>
                  <a:gd name="T11" fmla="*/ 46 h 48"/>
                  <a:gd name="T12" fmla="*/ 2 w 83"/>
                  <a:gd name="T13" fmla="*/ 46 h 48"/>
                  <a:gd name="T14" fmla="*/ 0 w 83"/>
                  <a:gd name="T15" fmla="*/ 44 h 48"/>
                  <a:gd name="T16" fmla="*/ 0 w 83"/>
                  <a:gd name="T17" fmla="*/ 44 h 48"/>
                  <a:gd name="T18" fmla="*/ 0 w 83"/>
                  <a:gd name="T19" fmla="*/ 44 h 48"/>
                  <a:gd name="T20" fmla="*/ 83 w 83"/>
                  <a:gd name="T21" fmla="*/ 27 h 48"/>
                  <a:gd name="T22" fmla="*/ 54 w 83"/>
                  <a:gd name="T23" fmla="*/ 25 h 48"/>
                  <a:gd name="T24" fmla="*/ 75 w 83"/>
                  <a:gd name="T25" fmla="*/ 15 h 48"/>
                  <a:gd name="T26" fmla="*/ 58 w 83"/>
                  <a:gd name="T27" fmla="*/ 13 h 48"/>
                  <a:gd name="T28" fmla="*/ 75 w 83"/>
                  <a:gd name="T29" fmla="*/ 6 h 48"/>
                  <a:gd name="T30" fmla="*/ 75 w 83"/>
                  <a:gd name="T31" fmla="*/ 6 h 48"/>
                  <a:gd name="T32" fmla="*/ 75 w 83"/>
                  <a:gd name="T33" fmla="*/ 6 h 48"/>
                  <a:gd name="T34" fmla="*/ 75 w 83"/>
                  <a:gd name="T35" fmla="*/ 6 h 48"/>
                  <a:gd name="T36" fmla="*/ 77 w 83"/>
                  <a:gd name="T37" fmla="*/ 6 h 48"/>
                  <a:gd name="T38" fmla="*/ 75 w 83"/>
                  <a:gd name="T39" fmla="*/ 6 h 48"/>
                  <a:gd name="T40" fmla="*/ 77 w 83"/>
                  <a:gd name="T41" fmla="*/ 6 h 48"/>
                  <a:gd name="T42" fmla="*/ 77 w 83"/>
                  <a:gd name="T43" fmla="*/ 6 h 48"/>
                  <a:gd name="T44" fmla="*/ 77 w 83"/>
                  <a:gd name="T45" fmla="*/ 6 h 48"/>
                  <a:gd name="T46" fmla="*/ 75 w 83"/>
                  <a:gd name="T47" fmla="*/ 6 h 48"/>
                  <a:gd name="T48" fmla="*/ 79 w 83"/>
                  <a:gd name="T49" fmla="*/ 6 h 48"/>
                  <a:gd name="T50" fmla="*/ 79 w 83"/>
                  <a:gd name="T51" fmla="*/ 6 h 48"/>
                  <a:gd name="T52" fmla="*/ 75 w 83"/>
                  <a:gd name="T53" fmla="*/ 6 h 48"/>
                  <a:gd name="T54" fmla="*/ 77 w 83"/>
                  <a:gd name="T55" fmla="*/ 8 h 48"/>
                  <a:gd name="T56" fmla="*/ 77 w 83"/>
                  <a:gd name="T57" fmla="*/ 8 h 48"/>
                  <a:gd name="T58" fmla="*/ 75 w 83"/>
                  <a:gd name="T59" fmla="*/ 8 h 48"/>
                  <a:gd name="T60" fmla="*/ 75 w 83"/>
                  <a:gd name="T61" fmla="*/ 8 h 48"/>
                  <a:gd name="T62" fmla="*/ 75 w 83"/>
                  <a:gd name="T63" fmla="*/ 6 h 48"/>
                  <a:gd name="T64" fmla="*/ 75 w 83"/>
                  <a:gd name="T65" fmla="*/ 6 h 48"/>
                  <a:gd name="T66" fmla="*/ 75 w 83"/>
                  <a:gd name="T67" fmla="*/ 6 h 48"/>
                  <a:gd name="T68" fmla="*/ 75 w 83"/>
                  <a:gd name="T69" fmla="*/ 6 h 48"/>
                  <a:gd name="T70" fmla="*/ 75 w 83"/>
                  <a:gd name="T71" fmla="*/ 6 h 48"/>
                  <a:gd name="T72" fmla="*/ 75 w 83"/>
                  <a:gd name="T73" fmla="*/ 6 h 48"/>
                  <a:gd name="T74" fmla="*/ 73 w 83"/>
                  <a:gd name="T75" fmla="*/ 6 h 48"/>
                  <a:gd name="T76" fmla="*/ 73 w 83"/>
                  <a:gd name="T77" fmla="*/ 4 h 48"/>
                  <a:gd name="T78" fmla="*/ 77 w 83"/>
                  <a:gd name="T79" fmla="*/ 4 h 48"/>
                  <a:gd name="T80" fmla="*/ 79 w 83"/>
                  <a:gd name="T81" fmla="*/ 4 h 48"/>
                  <a:gd name="T82" fmla="*/ 79 w 83"/>
                  <a:gd name="T83" fmla="*/ 4 h 48"/>
                  <a:gd name="T84" fmla="*/ 79 w 83"/>
                  <a:gd name="T85" fmla="*/ 4 h 48"/>
                  <a:gd name="T86" fmla="*/ 77 w 83"/>
                  <a:gd name="T87" fmla="*/ 4 h 48"/>
                  <a:gd name="T88" fmla="*/ 79 w 83"/>
                  <a:gd name="T89" fmla="*/ 4 h 48"/>
                  <a:gd name="T90" fmla="*/ 79 w 83"/>
                  <a:gd name="T91" fmla="*/ 4 h 48"/>
                  <a:gd name="T92" fmla="*/ 79 w 83"/>
                  <a:gd name="T93" fmla="*/ 4 h 48"/>
                  <a:gd name="T94" fmla="*/ 77 w 83"/>
                  <a:gd name="T95" fmla="*/ 4 h 48"/>
                  <a:gd name="T96" fmla="*/ 77 w 83"/>
                  <a:gd name="T97" fmla="*/ 4 h 48"/>
                  <a:gd name="T98" fmla="*/ 79 w 83"/>
                  <a:gd name="T99" fmla="*/ 4 h 48"/>
                  <a:gd name="T100" fmla="*/ 79 w 83"/>
                  <a:gd name="T101" fmla="*/ 4 h 48"/>
                  <a:gd name="T102" fmla="*/ 77 w 83"/>
                  <a:gd name="T103" fmla="*/ 4 h 48"/>
                  <a:gd name="T104" fmla="*/ 77 w 83"/>
                  <a:gd name="T105" fmla="*/ 2 h 48"/>
                  <a:gd name="T106" fmla="*/ 77 w 83"/>
                  <a:gd name="T107" fmla="*/ 2 h 48"/>
                  <a:gd name="T108" fmla="*/ 77 w 83"/>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48">
                    <a:moveTo>
                      <a:pt x="2" y="48"/>
                    </a:moveTo>
                    <a:lnTo>
                      <a:pt x="2" y="48"/>
                    </a:lnTo>
                    <a:lnTo>
                      <a:pt x="2" y="48"/>
                    </a:lnTo>
                    <a:lnTo>
                      <a:pt x="2" y="48"/>
                    </a:lnTo>
                    <a:lnTo>
                      <a:pt x="2" y="48"/>
                    </a:lnTo>
                    <a:lnTo>
                      <a:pt x="2" y="48"/>
                    </a:lnTo>
                    <a:lnTo>
                      <a:pt x="2" y="48"/>
                    </a:lnTo>
                    <a:lnTo>
                      <a:pt x="2" y="48"/>
                    </a:lnTo>
                    <a:lnTo>
                      <a:pt x="2" y="48"/>
                    </a:lnTo>
                    <a:close/>
                    <a:moveTo>
                      <a:pt x="9" y="48"/>
                    </a:moveTo>
                    <a:lnTo>
                      <a:pt x="9" y="48"/>
                    </a:lnTo>
                    <a:lnTo>
                      <a:pt x="9" y="48"/>
                    </a:lnTo>
                    <a:lnTo>
                      <a:pt x="9" y="48"/>
                    </a:lnTo>
                    <a:lnTo>
                      <a:pt x="9" y="48"/>
                    </a:lnTo>
                    <a:close/>
                    <a:moveTo>
                      <a:pt x="2" y="46"/>
                    </a:moveTo>
                    <a:lnTo>
                      <a:pt x="2" y="46"/>
                    </a:lnTo>
                    <a:lnTo>
                      <a:pt x="2" y="46"/>
                    </a:lnTo>
                    <a:lnTo>
                      <a:pt x="2" y="46"/>
                    </a:lnTo>
                    <a:lnTo>
                      <a:pt x="2" y="46"/>
                    </a:lnTo>
                    <a:lnTo>
                      <a:pt x="0" y="46"/>
                    </a:lnTo>
                    <a:lnTo>
                      <a:pt x="0" y="46"/>
                    </a:lnTo>
                    <a:lnTo>
                      <a:pt x="0" y="46"/>
                    </a:lnTo>
                    <a:lnTo>
                      <a:pt x="0" y="46"/>
                    </a:lnTo>
                    <a:lnTo>
                      <a:pt x="0" y="46"/>
                    </a:lnTo>
                    <a:lnTo>
                      <a:pt x="0" y="46"/>
                    </a:lnTo>
                    <a:lnTo>
                      <a:pt x="0" y="46"/>
                    </a:lnTo>
                    <a:lnTo>
                      <a:pt x="2" y="46"/>
                    </a:lnTo>
                    <a:lnTo>
                      <a:pt x="2" y="46"/>
                    </a:lnTo>
                    <a:lnTo>
                      <a:pt x="2" y="46"/>
                    </a:lnTo>
                    <a:lnTo>
                      <a:pt x="2" y="46"/>
                    </a:lnTo>
                    <a:lnTo>
                      <a:pt x="2" y="46"/>
                    </a:lnTo>
                    <a:lnTo>
                      <a:pt x="2" y="46"/>
                    </a:lnTo>
                    <a:lnTo>
                      <a:pt x="2" y="46"/>
                    </a:lnTo>
                    <a:lnTo>
                      <a:pt x="2" y="46"/>
                    </a:lnTo>
                    <a:lnTo>
                      <a:pt x="2" y="46"/>
                    </a:lnTo>
                    <a:lnTo>
                      <a:pt x="2" y="46"/>
                    </a:lnTo>
                    <a:lnTo>
                      <a:pt x="2" y="46"/>
                    </a:lnTo>
                    <a:lnTo>
                      <a:pt x="2" y="44"/>
                    </a:lnTo>
                    <a:lnTo>
                      <a:pt x="2" y="44"/>
                    </a:lnTo>
                    <a:lnTo>
                      <a:pt x="2" y="46"/>
                    </a:lnTo>
                    <a:lnTo>
                      <a:pt x="2" y="46"/>
                    </a:lnTo>
                    <a:lnTo>
                      <a:pt x="2" y="46"/>
                    </a:lnTo>
                    <a:lnTo>
                      <a:pt x="2" y="46"/>
                    </a:lnTo>
                    <a:close/>
                    <a:moveTo>
                      <a:pt x="2" y="44"/>
                    </a:moveTo>
                    <a:lnTo>
                      <a:pt x="2" y="44"/>
                    </a:lnTo>
                    <a:lnTo>
                      <a:pt x="2" y="46"/>
                    </a:lnTo>
                    <a:lnTo>
                      <a:pt x="0" y="44"/>
                    </a:lnTo>
                    <a:lnTo>
                      <a:pt x="0" y="44"/>
                    </a:lnTo>
                    <a:lnTo>
                      <a:pt x="0" y="44"/>
                    </a:lnTo>
                    <a:lnTo>
                      <a:pt x="0" y="44"/>
                    </a:lnTo>
                    <a:lnTo>
                      <a:pt x="0" y="44"/>
                    </a:lnTo>
                    <a:lnTo>
                      <a:pt x="0" y="44"/>
                    </a:lnTo>
                    <a:lnTo>
                      <a:pt x="0" y="44"/>
                    </a:lnTo>
                    <a:lnTo>
                      <a:pt x="0" y="44"/>
                    </a:lnTo>
                    <a:lnTo>
                      <a:pt x="0" y="44"/>
                    </a:lnTo>
                    <a:lnTo>
                      <a:pt x="0" y="44"/>
                    </a:lnTo>
                    <a:lnTo>
                      <a:pt x="0" y="44"/>
                    </a:lnTo>
                    <a:lnTo>
                      <a:pt x="0" y="44"/>
                    </a:lnTo>
                    <a:lnTo>
                      <a:pt x="0" y="44"/>
                    </a:lnTo>
                    <a:lnTo>
                      <a:pt x="0" y="44"/>
                    </a:lnTo>
                    <a:lnTo>
                      <a:pt x="2" y="44"/>
                    </a:lnTo>
                    <a:lnTo>
                      <a:pt x="2" y="44"/>
                    </a:lnTo>
                    <a:close/>
                    <a:moveTo>
                      <a:pt x="83" y="27"/>
                    </a:moveTo>
                    <a:lnTo>
                      <a:pt x="83" y="27"/>
                    </a:lnTo>
                    <a:lnTo>
                      <a:pt x="83" y="27"/>
                    </a:lnTo>
                    <a:lnTo>
                      <a:pt x="83" y="27"/>
                    </a:lnTo>
                    <a:lnTo>
                      <a:pt x="83" y="27"/>
                    </a:lnTo>
                    <a:lnTo>
                      <a:pt x="83" y="27"/>
                    </a:lnTo>
                    <a:lnTo>
                      <a:pt x="83" y="27"/>
                    </a:lnTo>
                    <a:close/>
                    <a:moveTo>
                      <a:pt x="54" y="25"/>
                    </a:moveTo>
                    <a:lnTo>
                      <a:pt x="54" y="25"/>
                    </a:lnTo>
                    <a:lnTo>
                      <a:pt x="54" y="25"/>
                    </a:lnTo>
                    <a:lnTo>
                      <a:pt x="54" y="25"/>
                    </a:lnTo>
                    <a:lnTo>
                      <a:pt x="54" y="25"/>
                    </a:lnTo>
                    <a:lnTo>
                      <a:pt x="54" y="25"/>
                    </a:lnTo>
                    <a:close/>
                    <a:moveTo>
                      <a:pt x="75" y="15"/>
                    </a:moveTo>
                    <a:lnTo>
                      <a:pt x="75" y="15"/>
                    </a:lnTo>
                    <a:lnTo>
                      <a:pt x="75" y="15"/>
                    </a:lnTo>
                    <a:lnTo>
                      <a:pt x="75" y="15"/>
                    </a:lnTo>
                    <a:lnTo>
                      <a:pt x="75" y="15"/>
                    </a:lnTo>
                    <a:close/>
                    <a:moveTo>
                      <a:pt x="58" y="13"/>
                    </a:moveTo>
                    <a:lnTo>
                      <a:pt x="58" y="13"/>
                    </a:lnTo>
                    <a:lnTo>
                      <a:pt x="58" y="13"/>
                    </a:lnTo>
                    <a:lnTo>
                      <a:pt x="58" y="13"/>
                    </a:lnTo>
                    <a:lnTo>
                      <a:pt x="58" y="13"/>
                    </a:lnTo>
                    <a:lnTo>
                      <a:pt x="58" y="13"/>
                    </a:lnTo>
                    <a:lnTo>
                      <a:pt x="58" y="13"/>
                    </a:lnTo>
                    <a:close/>
                    <a:moveTo>
                      <a:pt x="75" y="6"/>
                    </a:move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close/>
                    <a:moveTo>
                      <a:pt x="75" y="6"/>
                    </a:moveTo>
                    <a:lnTo>
                      <a:pt x="75" y="6"/>
                    </a:lnTo>
                    <a:lnTo>
                      <a:pt x="75" y="6"/>
                    </a:lnTo>
                    <a:lnTo>
                      <a:pt x="75" y="6"/>
                    </a:lnTo>
                    <a:lnTo>
                      <a:pt x="75" y="6"/>
                    </a:lnTo>
                    <a:lnTo>
                      <a:pt x="75" y="6"/>
                    </a:lnTo>
                    <a:lnTo>
                      <a:pt x="75" y="6"/>
                    </a:lnTo>
                    <a:lnTo>
                      <a:pt x="75" y="6"/>
                    </a:lnTo>
                    <a:lnTo>
                      <a:pt x="75" y="6"/>
                    </a:lnTo>
                    <a:lnTo>
                      <a:pt x="75" y="6"/>
                    </a:lnTo>
                    <a:close/>
                    <a:moveTo>
                      <a:pt x="75" y="6"/>
                    </a:moveTo>
                    <a:lnTo>
                      <a:pt x="75" y="6"/>
                    </a:lnTo>
                    <a:lnTo>
                      <a:pt x="77" y="6"/>
                    </a:lnTo>
                    <a:lnTo>
                      <a:pt x="77" y="6"/>
                    </a:lnTo>
                    <a:lnTo>
                      <a:pt x="77" y="6"/>
                    </a:lnTo>
                    <a:lnTo>
                      <a:pt x="77" y="6"/>
                    </a:lnTo>
                    <a:lnTo>
                      <a:pt x="77" y="6"/>
                    </a:lnTo>
                    <a:lnTo>
                      <a:pt x="75" y="6"/>
                    </a:lnTo>
                    <a:lnTo>
                      <a:pt x="75" y="6"/>
                    </a:lnTo>
                    <a:lnTo>
                      <a:pt x="75" y="6"/>
                    </a:lnTo>
                    <a:lnTo>
                      <a:pt x="75" y="6"/>
                    </a:lnTo>
                    <a:lnTo>
                      <a:pt x="75" y="6"/>
                    </a:lnTo>
                    <a:lnTo>
                      <a:pt x="75" y="6"/>
                    </a:lnTo>
                    <a:close/>
                    <a:moveTo>
                      <a:pt x="77" y="6"/>
                    </a:moveTo>
                    <a:lnTo>
                      <a:pt x="77" y="6"/>
                    </a:lnTo>
                    <a:lnTo>
                      <a:pt x="77" y="6"/>
                    </a:lnTo>
                    <a:lnTo>
                      <a:pt x="77" y="6"/>
                    </a:lnTo>
                    <a:lnTo>
                      <a:pt x="77" y="6"/>
                    </a:lnTo>
                    <a:lnTo>
                      <a:pt x="77" y="6"/>
                    </a:lnTo>
                    <a:lnTo>
                      <a:pt x="77" y="6"/>
                    </a:lnTo>
                    <a:lnTo>
                      <a:pt x="77" y="6"/>
                    </a:lnTo>
                    <a:lnTo>
                      <a:pt x="77" y="6"/>
                    </a:lnTo>
                    <a:lnTo>
                      <a:pt x="77" y="6"/>
                    </a:lnTo>
                    <a:close/>
                    <a:moveTo>
                      <a:pt x="77" y="6"/>
                    </a:moveTo>
                    <a:lnTo>
                      <a:pt x="77" y="6"/>
                    </a:lnTo>
                    <a:lnTo>
                      <a:pt x="77" y="6"/>
                    </a:lnTo>
                    <a:lnTo>
                      <a:pt x="77" y="6"/>
                    </a:lnTo>
                    <a:lnTo>
                      <a:pt x="77" y="6"/>
                    </a:lnTo>
                    <a:lnTo>
                      <a:pt x="77" y="6"/>
                    </a:lnTo>
                    <a:lnTo>
                      <a:pt x="77" y="6"/>
                    </a:lnTo>
                    <a:lnTo>
                      <a:pt x="75" y="6"/>
                    </a:lnTo>
                    <a:lnTo>
                      <a:pt x="75" y="6"/>
                    </a:lnTo>
                    <a:lnTo>
                      <a:pt x="75" y="6"/>
                    </a:lnTo>
                    <a:lnTo>
                      <a:pt x="75" y="6"/>
                    </a:lnTo>
                    <a:lnTo>
                      <a:pt x="75" y="6"/>
                    </a:lnTo>
                    <a:lnTo>
                      <a:pt x="75" y="6"/>
                    </a:lnTo>
                    <a:lnTo>
                      <a:pt x="75" y="6"/>
                    </a:lnTo>
                    <a:lnTo>
                      <a:pt x="77" y="6"/>
                    </a:lnTo>
                    <a:close/>
                    <a:moveTo>
                      <a:pt x="79" y="6"/>
                    </a:moveTo>
                    <a:lnTo>
                      <a:pt x="79" y="6"/>
                    </a:lnTo>
                    <a:lnTo>
                      <a:pt x="79" y="6"/>
                    </a:lnTo>
                    <a:lnTo>
                      <a:pt x="79" y="6"/>
                    </a:lnTo>
                    <a:lnTo>
                      <a:pt x="79" y="6"/>
                    </a:lnTo>
                    <a:lnTo>
                      <a:pt x="79" y="6"/>
                    </a:lnTo>
                    <a:lnTo>
                      <a:pt x="79" y="6"/>
                    </a:lnTo>
                    <a:lnTo>
                      <a:pt x="79" y="6"/>
                    </a:lnTo>
                    <a:lnTo>
                      <a:pt x="79" y="6"/>
                    </a:lnTo>
                    <a:lnTo>
                      <a:pt x="79" y="6"/>
                    </a:lnTo>
                    <a:close/>
                    <a:moveTo>
                      <a:pt x="75" y="6"/>
                    </a:moveTo>
                    <a:lnTo>
                      <a:pt x="75" y="6"/>
                    </a:lnTo>
                    <a:lnTo>
                      <a:pt x="75" y="6"/>
                    </a:lnTo>
                    <a:lnTo>
                      <a:pt x="75" y="6"/>
                    </a:lnTo>
                    <a:lnTo>
                      <a:pt x="75" y="6"/>
                    </a:lnTo>
                    <a:lnTo>
                      <a:pt x="77" y="6"/>
                    </a:lnTo>
                    <a:lnTo>
                      <a:pt x="77" y="6"/>
                    </a:lnTo>
                    <a:lnTo>
                      <a:pt x="77" y="6"/>
                    </a:lnTo>
                    <a:lnTo>
                      <a:pt x="77" y="8"/>
                    </a:lnTo>
                    <a:lnTo>
                      <a:pt x="77" y="8"/>
                    </a:lnTo>
                    <a:lnTo>
                      <a:pt x="77" y="8"/>
                    </a:lnTo>
                    <a:lnTo>
                      <a:pt x="77" y="8"/>
                    </a:lnTo>
                    <a:lnTo>
                      <a:pt x="77" y="8"/>
                    </a:lnTo>
                    <a:lnTo>
                      <a:pt x="77" y="8"/>
                    </a:lnTo>
                    <a:lnTo>
                      <a:pt x="77" y="8"/>
                    </a:lnTo>
                    <a:lnTo>
                      <a:pt x="77" y="8"/>
                    </a:lnTo>
                    <a:lnTo>
                      <a:pt x="77" y="8"/>
                    </a:lnTo>
                    <a:lnTo>
                      <a:pt x="77" y="8"/>
                    </a:lnTo>
                    <a:lnTo>
                      <a:pt x="75" y="8"/>
                    </a:lnTo>
                    <a:lnTo>
                      <a:pt x="75" y="8"/>
                    </a:lnTo>
                    <a:lnTo>
                      <a:pt x="75" y="8"/>
                    </a:lnTo>
                    <a:lnTo>
                      <a:pt x="75" y="8"/>
                    </a:lnTo>
                    <a:lnTo>
                      <a:pt x="75" y="8"/>
                    </a:lnTo>
                    <a:lnTo>
                      <a:pt x="75" y="8"/>
                    </a:lnTo>
                    <a:lnTo>
                      <a:pt x="75" y="8"/>
                    </a:lnTo>
                    <a:lnTo>
                      <a:pt x="75" y="8"/>
                    </a:lnTo>
                    <a:lnTo>
                      <a:pt x="75" y="8"/>
                    </a:lnTo>
                    <a:lnTo>
                      <a:pt x="75" y="8"/>
                    </a:lnTo>
                    <a:lnTo>
                      <a:pt x="75" y="8"/>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lnTo>
                      <a:pt x="75" y="6"/>
                    </a:lnTo>
                    <a:close/>
                    <a:moveTo>
                      <a:pt x="73" y="6"/>
                    </a:moveTo>
                    <a:lnTo>
                      <a:pt x="73" y="6"/>
                    </a:lnTo>
                    <a:lnTo>
                      <a:pt x="73" y="6"/>
                    </a:lnTo>
                    <a:lnTo>
                      <a:pt x="73" y="4"/>
                    </a:lnTo>
                    <a:lnTo>
                      <a:pt x="73" y="4"/>
                    </a:lnTo>
                    <a:lnTo>
                      <a:pt x="73" y="4"/>
                    </a:lnTo>
                    <a:lnTo>
                      <a:pt x="73" y="4"/>
                    </a:lnTo>
                    <a:lnTo>
                      <a:pt x="75" y="6"/>
                    </a:lnTo>
                    <a:lnTo>
                      <a:pt x="73" y="6"/>
                    </a:lnTo>
                    <a:close/>
                    <a:moveTo>
                      <a:pt x="77" y="4"/>
                    </a:moveTo>
                    <a:lnTo>
                      <a:pt x="77" y="4"/>
                    </a:lnTo>
                    <a:lnTo>
                      <a:pt x="77" y="4"/>
                    </a:lnTo>
                    <a:lnTo>
                      <a:pt x="77" y="4"/>
                    </a:lnTo>
                    <a:lnTo>
                      <a:pt x="77" y="4"/>
                    </a:lnTo>
                    <a:lnTo>
                      <a:pt x="77" y="4"/>
                    </a:lnTo>
                    <a:close/>
                    <a:moveTo>
                      <a:pt x="79" y="4"/>
                    </a:moveTo>
                    <a:lnTo>
                      <a:pt x="79" y="4"/>
                    </a:lnTo>
                    <a:lnTo>
                      <a:pt x="79" y="4"/>
                    </a:lnTo>
                    <a:lnTo>
                      <a:pt x="79" y="4"/>
                    </a:lnTo>
                    <a:lnTo>
                      <a:pt x="79" y="4"/>
                    </a:lnTo>
                    <a:lnTo>
                      <a:pt x="79" y="4"/>
                    </a:lnTo>
                    <a:lnTo>
                      <a:pt x="79" y="4"/>
                    </a:lnTo>
                    <a:lnTo>
                      <a:pt x="79" y="4"/>
                    </a:lnTo>
                    <a:lnTo>
                      <a:pt x="79" y="4"/>
                    </a:lnTo>
                    <a:lnTo>
                      <a:pt x="79" y="4"/>
                    </a:lnTo>
                    <a:lnTo>
                      <a:pt x="79" y="4"/>
                    </a:lnTo>
                    <a:lnTo>
                      <a:pt x="79" y="4"/>
                    </a:lnTo>
                    <a:close/>
                    <a:moveTo>
                      <a:pt x="79" y="4"/>
                    </a:moveTo>
                    <a:lnTo>
                      <a:pt x="79" y="4"/>
                    </a:lnTo>
                    <a:lnTo>
                      <a:pt x="79" y="4"/>
                    </a:lnTo>
                    <a:lnTo>
                      <a:pt x="79" y="4"/>
                    </a:lnTo>
                    <a:lnTo>
                      <a:pt x="79" y="4"/>
                    </a:lnTo>
                    <a:lnTo>
                      <a:pt x="79" y="4"/>
                    </a:lnTo>
                    <a:lnTo>
                      <a:pt x="79" y="4"/>
                    </a:lnTo>
                    <a:close/>
                    <a:moveTo>
                      <a:pt x="77" y="4"/>
                    </a:moveTo>
                    <a:lnTo>
                      <a:pt x="77" y="4"/>
                    </a:lnTo>
                    <a:lnTo>
                      <a:pt x="77" y="4"/>
                    </a:lnTo>
                    <a:lnTo>
                      <a:pt x="77" y="4"/>
                    </a:lnTo>
                    <a:lnTo>
                      <a:pt x="77" y="4"/>
                    </a:lnTo>
                    <a:lnTo>
                      <a:pt x="77" y="4"/>
                    </a:lnTo>
                    <a:close/>
                    <a:moveTo>
                      <a:pt x="79" y="4"/>
                    </a:moveTo>
                    <a:lnTo>
                      <a:pt x="79" y="4"/>
                    </a:lnTo>
                    <a:lnTo>
                      <a:pt x="79" y="4"/>
                    </a:lnTo>
                    <a:lnTo>
                      <a:pt x="79" y="4"/>
                    </a:lnTo>
                    <a:lnTo>
                      <a:pt x="79" y="4"/>
                    </a:lnTo>
                    <a:lnTo>
                      <a:pt x="79" y="4"/>
                    </a:lnTo>
                    <a:lnTo>
                      <a:pt x="79" y="4"/>
                    </a:lnTo>
                    <a:lnTo>
                      <a:pt x="79" y="4"/>
                    </a:lnTo>
                    <a:close/>
                    <a:moveTo>
                      <a:pt x="79" y="4"/>
                    </a:moveTo>
                    <a:lnTo>
                      <a:pt x="79" y="4"/>
                    </a:lnTo>
                    <a:lnTo>
                      <a:pt x="79" y="4"/>
                    </a:lnTo>
                    <a:lnTo>
                      <a:pt x="79" y="4"/>
                    </a:lnTo>
                    <a:lnTo>
                      <a:pt x="79" y="4"/>
                    </a:lnTo>
                    <a:lnTo>
                      <a:pt x="79" y="4"/>
                    </a:lnTo>
                    <a:lnTo>
                      <a:pt x="79" y="4"/>
                    </a:lnTo>
                    <a:lnTo>
                      <a:pt x="79" y="4"/>
                    </a:lnTo>
                    <a:lnTo>
                      <a:pt x="79" y="4"/>
                    </a:lnTo>
                    <a:lnTo>
                      <a:pt x="79" y="4"/>
                    </a:lnTo>
                    <a:lnTo>
                      <a:pt x="77" y="4"/>
                    </a:lnTo>
                    <a:lnTo>
                      <a:pt x="77" y="4"/>
                    </a:lnTo>
                    <a:lnTo>
                      <a:pt x="77" y="4"/>
                    </a:lnTo>
                    <a:lnTo>
                      <a:pt x="77" y="4"/>
                    </a:lnTo>
                    <a:lnTo>
                      <a:pt x="77" y="4"/>
                    </a:lnTo>
                    <a:lnTo>
                      <a:pt x="77" y="4"/>
                    </a:lnTo>
                    <a:lnTo>
                      <a:pt x="77" y="4"/>
                    </a:lnTo>
                    <a:lnTo>
                      <a:pt x="77" y="4"/>
                    </a:lnTo>
                    <a:lnTo>
                      <a:pt x="77" y="4"/>
                    </a:lnTo>
                    <a:lnTo>
                      <a:pt x="77" y="4"/>
                    </a:lnTo>
                    <a:lnTo>
                      <a:pt x="77" y="4"/>
                    </a:lnTo>
                    <a:lnTo>
                      <a:pt x="77" y="4"/>
                    </a:lnTo>
                    <a:lnTo>
                      <a:pt x="77" y="4"/>
                    </a:lnTo>
                    <a:lnTo>
                      <a:pt x="79" y="4"/>
                    </a:lnTo>
                    <a:close/>
                    <a:moveTo>
                      <a:pt x="79" y="4"/>
                    </a:moveTo>
                    <a:lnTo>
                      <a:pt x="79" y="4"/>
                    </a:lnTo>
                    <a:lnTo>
                      <a:pt x="79" y="4"/>
                    </a:lnTo>
                    <a:lnTo>
                      <a:pt x="79" y="4"/>
                    </a:lnTo>
                    <a:lnTo>
                      <a:pt x="79" y="4"/>
                    </a:lnTo>
                    <a:lnTo>
                      <a:pt x="79" y="4"/>
                    </a:lnTo>
                    <a:lnTo>
                      <a:pt x="79" y="4"/>
                    </a:lnTo>
                    <a:close/>
                    <a:moveTo>
                      <a:pt x="77" y="4"/>
                    </a:moveTo>
                    <a:lnTo>
                      <a:pt x="77" y="4"/>
                    </a:lnTo>
                    <a:lnTo>
                      <a:pt x="77" y="4"/>
                    </a:lnTo>
                    <a:lnTo>
                      <a:pt x="77" y="4"/>
                    </a:lnTo>
                    <a:lnTo>
                      <a:pt x="77" y="4"/>
                    </a:lnTo>
                    <a:lnTo>
                      <a:pt x="77" y="4"/>
                    </a:lnTo>
                    <a:lnTo>
                      <a:pt x="79" y="4"/>
                    </a:lnTo>
                    <a:lnTo>
                      <a:pt x="79" y="4"/>
                    </a:lnTo>
                    <a:lnTo>
                      <a:pt x="79" y="4"/>
                    </a:lnTo>
                    <a:lnTo>
                      <a:pt x="77" y="4"/>
                    </a:lnTo>
                    <a:lnTo>
                      <a:pt x="77" y="4"/>
                    </a:lnTo>
                    <a:close/>
                    <a:moveTo>
                      <a:pt x="77" y="2"/>
                    </a:moveTo>
                    <a:lnTo>
                      <a:pt x="77" y="2"/>
                    </a:lnTo>
                    <a:lnTo>
                      <a:pt x="77" y="2"/>
                    </a:lnTo>
                    <a:lnTo>
                      <a:pt x="77" y="2"/>
                    </a:lnTo>
                    <a:lnTo>
                      <a:pt x="77" y="2"/>
                    </a:lnTo>
                    <a:lnTo>
                      <a:pt x="77" y="2"/>
                    </a:lnTo>
                    <a:lnTo>
                      <a:pt x="77" y="2"/>
                    </a:lnTo>
                    <a:lnTo>
                      <a:pt x="77" y="2"/>
                    </a:lnTo>
                    <a:close/>
                    <a:moveTo>
                      <a:pt x="77" y="0"/>
                    </a:moveTo>
                    <a:lnTo>
                      <a:pt x="77" y="0"/>
                    </a:lnTo>
                    <a:lnTo>
                      <a:pt x="77" y="0"/>
                    </a:lnTo>
                    <a:lnTo>
                      <a:pt x="77" y="0"/>
                    </a:lnTo>
                    <a:lnTo>
                      <a:pt x="77"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1" name="Freeform 1665"/>
              <p:cNvSpPr>
                <a:spLocks/>
              </p:cNvSpPr>
              <p:nvPr/>
            </p:nvSpPr>
            <p:spPr bwMode="gray">
              <a:xfrm>
                <a:off x="4284036" y="2258949"/>
                <a:ext cx="59917" cy="44454"/>
              </a:xfrm>
              <a:custGeom>
                <a:avLst/>
                <a:gdLst>
                  <a:gd name="T0" fmla="*/ 29 w 62"/>
                  <a:gd name="T1" fmla="*/ 3 h 46"/>
                  <a:gd name="T2" fmla="*/ 33 w 62"/>
                  <a:gd name="T3" fmla="*/ 5 h 46"/>
                  <a:gd name="T4" fmla="*/ 35 w 62"/>
                  <a:gd name="T5" fmla="*/ 5 h 46"/>
                  <a:gd name="T6" fmla="*/ 39 w 62"/>
                  <a:gd name="T7" fmla="*/ 3 h 46"/>
                  <a:gd name="T8" fmla="*/ 43 w 62"/>
                  <a:gd name="T9" fmla="*/ 5 h 46"/>
                  <a:gd name="T10" fmla="*/ 47 w 62"/>
                  <a:gd name="T11" fmla="*/ 3 h 46"/>
                  <a:gd name="T12" fmla="*/ 47 w 62"/>
                  <a:gd name="T13" fmla="*/ 2 h 46"/>
                  <a:gd name="T14" fmla="*/ 50 w 62"/>
                  <a:gd name="T15" fmla="*/ 3 h 46"/>
                  <a:gd name="T16" fmla="*/ 52 w 62"/>
                  <a:gd name="T17" fmla="*/ 7 h 46"/>
                  <a:gd name="T18" fmla="*/ 56 w 62"/>
                  <a:gd name="T19" fmla="*/ 9 h 46"/>
                  <a:gd name="T20" fmla="*/ 54 w 62"/>
                  <a:gd name="T21" fmla="*/ 13 h 46"/>
                  <a:gd name="T22" fmla="*/ 56 w 62"/>
                  <a:gd name="T23" fmla="*/ 13 h 46"/>
                  <a:gd name="T24" fmla="*/ 56 w 62"/>
                  <a:gd name="T25" fmla="*/ 19 h 46"/>
                  <a:gd name="T26" fmla="*/ 58 w 62"/>
                  <a:gd name="T27" fmla="*/ 21 h 46"/>
                  <a:gd name="T28" fmla="*/ 58 w 62"/>
                  <a:gd name="T29" fmla="*/ 27 h 46"/>
                  <a:gd name="T30" fmla="*/ 60 w 62"/>
                  <a:gd name="T31" fmla="*/ 31 h 46"/>
                  <a:gd name="T32" fmla="*/ 62 w 62"/>
                  <a:gd name="T33" fmla="*/ 32 h 46"/>
                  <a:gd name="T34" fmla="*/ 60 w 62"/>
                  <a:gd name="T35" fmla="*/ 34 h 46"/>
                  <a:gd name="T36" fmla="*/ 56 w 62"/>
                  <a:gd name="T37" fmla="*/ 36 h 46"/>
                  <a:gd name="T38" fmla="*/ 60 w 62"/>
                  <a:gd name="T39" fmla="*/ 38 h 46"/>
                  <a:gd name="T40" fmla="*/ 58 w 62"/>
                  <a:gd name="T41" fmla="*/ 42 h 46"/>
                  <a:gd name="T42" fmla="*/ 54 w 62"/>
                  <a:gd name="T43" fmla="*/ 40 h 46"/>
                  <a:gd name="T44" fmla="*/ 52 w 62"/>
                  <a:gd name="T45" fmla="*/ 44 h 46"/>
                  <a:gd name="T46" fmla="*/ 50 w 62"/>
                  <a:gd name="T47" fmla="*/ 44 h 46"/>
                  <a:gd name="T48" fmla="*/ 47 w 62"/>
                  <a:gd name="T49" fmla="*/ 42 h 46"/>
                  <a:gd name="T50" fmla="*/ 47 w 62"/>
                  <a:gd name="T51" fmla="*/ 40 h 46"/>
                  <a:gd name="T52" fmla="*/ 47 w 62"/>
                  <a:gd name="T53" fmla="*/ 38 h 46"/>
                  <a:gd name="T54" fmla="*/ 45 w 62"/>
                  <a:gd name="T55" fmla="*/ 34 h 46"/>
                  <a:gd name="T56" fmla="*/ 43 w 62"/>
                  <a:gd name="T57" fmla="*/ 34 h 46"/>
                  <a:gd name="T58" fmla="*/ 39 w 62"/>
                  <a:gd name="T59" fmla="*/ 36 h 46"/>
                  <a:gd name="T60" fmla="*/ 37 w 62"/>
                  <a:gd name="T61" fmla="*/ 32 h 46"/>
                  <a:gd name="T62" fmla="*/ 37 w 62"/>
                  <a:gd name="T63" fmla="*/ 31 h 46"/>
                  <a:gd name="T64" fmla="*/ 35 w 62"/>
                  <a:gd name="T65" fmla="*/ 27 h 46"/>
                  <a:gd name="T66" fmla="*/ 33 w 62"/>
                  <a:gd name="T67" fmla="*/ 23 h 46"/>
                  <a:gd name="T68" fmla="*/ 27 w 62"/>
                  <a:gd name="T69" fmla="*/ 21 h 46"/>
                  <a:gd name="T70" fmla="*/ 23 w 62"/>
                  <a:gd name="T71" fmla="*/ 23 h 46"/>
                  <a:gd name="T72" fmla="*/ 20 w 62"/>
                  <a:gd name="T73" fmla="*/ 25 h 46"/>
                  <a:gd name="T74" fmla="*/ 18 w 62"/>
                  <a:gd name="T75" fmla="*/ 29 h 46"/>
                  <a:gd name="T76" fmla="*/ 16 w 62"/>
                  <a:gd name="T77" fmla="*/ 29 h 46"/>
                  <a:gd name="T78" fmla="*/ 16 w 62"/>
                  <a:gd name="T79" fmla="*/ 27 h 46"/>
                  <a:gd name="T80" fmla="*/ 14 w 62"/>
                  <a:gd name="T81" fmla="*/ 27 h 46"/>
                  <a:gd name="T82" fmla="*/ 14 w 62"/>
                  <a:gd name="T83" fmla="*/ 25 h 46"/>
                  <a:gd name="T84" fmla="*/ 12 w 62"/>
                  <a:gd name="T85" fmla="*/ 25 h 46"/>
                  <a:gd name="T86" fmla="*/ 12 w 62"/>
                  <a:gd name="T87" fmla="*/ 25 h 46"/>
                  <a:gd name="T88" fmla="*/ 10 w 62"/>
                  <a:gd name="T89" fmla="*/ 21 h 46"/>
                  <a:gd name="T90" fmla="*/ 8 w 62"/>
                  <a:gd name="T91" fmla="*/ 21 h 46"/>
                  <a:gd name="T92" fmla="*/ 6 w 62"/>
                  <a:gd name="T93" fmla="*/ 21 h 46"/>
                  <a:gd name="T94" fmla="*/ 6 w 62"/>
                  <a:gd name="T95" fmla="*/ 19 h 46"/>
                  <a:gd name="T96" fmla="*/ 4 w 62"/>
                  <a:gd name="T97" fmla="*/ 15 h 46"/>
                  <a:gd name="T98" fmla="*/ 6 w 62"/>
                  <a:gd name="T99" fmla="*/ 15 h 46"/>
                  <a:gd name="T100" fmla="*/ 4 w 62"/>
                  <a:gd name="T101" fmla="*/ 15 h 46"/>
                  <a:gd name="T102" fmla="*/ 2 w 62"/>
                  <a:gd name="T103" fmla="*/ 15 h 46"/>
                  <a:gd name="T104" fmla="*/ 2 w 62"/>
                  <a:gd name="T105" fmla="*/ 13 h 46"/>
                  <a:gd name="T106" fmla="*/ 0 w 62"/>
                  <a:gd name="T107" fmla="*/ 13 h 46"/>
                  <a:gd name="T108" fmla="*/ 4 w 62"/>
                  <a:gd name="T109" fmla="*/ 9 h 46"/>
                  <a:gd name="T110" fmla="*/ 8 w 62"/>
                  <a:gd name="T111" fmla="*/ 7 h 46"/>
                  <a:gd name="T112" fmla="*/ 10 w 62"/>
                  <a:gd name="T113" fmla="*/ 7 h 46"/>
                  <a:gd name="T114" fmla="*/ 10 w 62"/>
                  <a:gd name="T115" fmla="*/ 3 h 46"/>
                  <a:gd name="T116" fmla="*/ 12 w 62"/>
                  <a:gd name="T117" fmla="*/ 0 h 46"/>
                  <a:gd name="T118" fmla="*/ 18 w 62"/>
                  <a:gd name="T119" fmla="*/ 0 h 46"/>
                  <a:gd name="T120" fmla="*/ 20 w 62"/>
                  <a:gd name="T121" fmla="*/ 0 h 46"/>
                  <a:gd name="T122" fmla="*/ 23 w 62"/>
                  <a:gd name="T123" fmla="*/ 2 h 46"/>
                  <a:gd name="T124" fmla="*/ 29 w 62"/>
                  <a:gd name="T125"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 h="46">
                    <a:moveTo>
                      <a:pt x="31" y="2"/>
                    </a:moveTo>
                    <a:lnTo>
                      <a:pt x="31" y="3"/>
                    </a:lnTo>
                    <a:lnTo>
                      <a:pt x="29" y="3"/>
                    </a:lnTo>
                    <a:lnTo>
                      <a:pt x="31" y="3"/>
                    </a:lnTo>
                    <a:lnTo>
                      <a:pt x="31" y="5"/>
                    </a:lnTo>
                    <a:lnTo>
                      <a:pt x="33" y="5"/>
                    </a:lnTo>
                    <a:lnTo>
                      <a:pt x="33" y="3"/>
                    </a:lnTo>
                    <a:lnTo>
                      <a:pt x="35" y="3"/>
                    </a:lnTo>
                    <a:lnTo>
                      <a:pt x="35" y="5"/>
                    </a:lnTo>
                    <a:lnTo>
                      <a:pt x="37" y="5"/>
                    </a:lnTo>
                    <a:lnTo>
                      <a:pt x="39" y="5"/>
                    </a:lnTo>
                    <a:lnTo>
                      <a:pt x="39" y="3"/>
                    </a:lnTo>
                    <a:lnTo>
                      <a:pt x="41" y="3"/>
                    </a:lnTo>
                    <a:lnTo>
                      <a:pt x="43" y="3"/>
                    </a:lnTo>
                    <a:lnTo>
                      <a:pt x="43" y="5"/>
                    </a:lnTo>
                    <a:lnTo>
                      <a:pt x="45" y="5"/>
                    </a:lnTo>
                    <a:lnTo>
                      <a:pt x="45" y="3"/>
                    </a:lnTo>
                    <a:lnTo>
                      <a:pt x="47" y="3"/>
                    </a:lnTo>
                    <a:lnTo>
                      <a:pt x="49" y="3"/>
                    </a:lnTo>
                    <a:lnTo>
                      <a:pt x="49" y="2"/>
                    </a:lnTo>
                    <a:lnTo>
                      <a:pt x="47" y="2"/>
                    </a:lnTo>
                    <a:lnTo>
                      <a:pt x="49" y="2"/>
                    </a:lnTo>
                    <a:lnTo>
                      <a:pt x="50" y="2"/>
                    </a:lnTo>
                    <a:lnTo>
                      <a:pt x="50" y="3"/>
                    </a:lnTo>
                    <a:lnTo>
                      <a:pt x="50" y="5"/>
                    </a:lnTo>
                    <a:lnTo>
                      <a:pt x="52" y="5"/>
                    </a:lnTo>
                    <a:lnTo>
                      <a:pt x="52" y="7"/>
                    </a:lnTo>
                    <a:lnTo>
                      <a:pt x="52" y="9"/>
                    </a:lnTo>
                    <a:lnTo>
                      <a:pt x="54" y="9"/>
                    </a:lnTo>
                    <a:lnTo>
                      <a:pt x="56" y="9"/>
                    </a:lnTo>
                    <a:lnTo>
                      <a:pt x="56" y="11"/>
                    </a:lnTo>
                    <a:lnTo>
                      <a:pt x="54" y="11"/>
                    </a:lnTo>
                    <a:lnTo>
                      <a:pt x="54" y="13"/>
                    </a:lnTo>
                    <a:lnTo>
                      <a:pt x="52" y="13"/>
                    </a:lnTo>
                    <a:lnTo>
                      <a:pt x="54" y="13"/>
                    </a:lnTo>
                    <a:lnTo>
                      <a:pt x="56" y="13"/>
                    </a:lnTo>
                    <a:lnTo>
                      <a:pt x="56" y="15"/>
                    </a:lnTo>
                    <a:lnTo>
                      <a:pt x="56" y="17"/>
                    </a:lnTo>
                    <a:lnTo>
                      <a:pt x="56" y="19"/>
                    </a:lnTo>
                    <a:lnTo>
                      <a:pt x="58" y="19"/>
                    </a:lnTo>
                    <a:lnTo>
                      <a:pt x="60" y="19"/>
                    </a:lnTo>
                    <a:lnTo>
                      <a:pt x="58" y="21"/>
                    </a:lnTo>
                    <a:lnTo>
                      <a:pt x="58" y="23"/>
                    </a:lnTo>
                    <a:lnTo>
                      <a:pt x="58" y="25"/>
                    </a:lnTo>
                    <a:lnTo>
                      <a:pt x="58" y="27"/>
                    </a:lnTo>
                    <a:lnTo>
                      <a:pt x="60" y="27"/>
                    </a:lnTo>
                    <a:lnTo>
                      <a:pt x="60" y="29"/>
                    </a:lnTo>
                    <a:lnTo>
                      <a:pt x="60" y="31"/>
                    </a:lnTo>
                    <a:lnTo>
                      <a:pt x="58" y="32"/>
                    </a:lnTo>
                    <a:lnTo>
                      <a:pt x="60" y="32"/>
                    </a:lnTo>
                    <a:lnTo>
                      <a:pt x="62" y="32"/>
                    </a:lnTo>
                    <a:lnTo>
                      <a:pt x="62" y="34"/>
                    </a:lnTo>
                    <a:lnTo>
                      <a:pt x="62" y="36"/>
                    </a:lnTo>
                    <a:lnTo>
                      <a:pt x="60" y="34"/>
                    </a:lnTo>
                    <a:lnTo>
                      <a:pt x="58" y="34"/>
                    </a:lnTo>
                    <a:lnTo>
                      <a:pt x="56" y="34"/>
                    </a:lnTo>
                    <a:lnTo>
                      <a:pt x="56" y="36"/>
                    </a:lnTo>
                    <a:lnTo>
                      <a:pt x="58" y="36"/>
                    </a:lnTo>
                    <a:lnTo>
                      <a:pt x="58" y="38"/>
                    </a:lnTo>
                    <a:lnTo>
                      <a:pt x="60" y="38"/>
                    </a:lnTo>
                    <a:lnTo>
                      <a:pt x="58" y="38"/>
                    </a:lnTo>
                    <a:lnTo>
                      <a:pt x="58" y="40"/>
                    </a:lnTo>
                    <a:lnTo>
                      <a:pt x="58" y="42"/>
                    </a:lnTo>
                    <a:lnTo>
                      <a:pt x="56" y="42"/>
                    </a:lnTo>
                    <a:lnTo>
                      <a:pt x="54" y="42"/>
                    </a:lnTo>
                    <a:lnTo>
                      <a:pt x="54" y="40"/>
                    </a:lnTo>
                    <a:lnTo>
                      <a:pt x="52" y="40"/>
                    </a:lnTo>
                    <a:lnTo>
                      <a:pt x="52" y="42"/>
                    </a:lnTo>
                    <a:lnTo>
                      <a:pt x="52" y="44"/>
                    </a:lnTo>
                    <a:lnTo>
                      <a:pt x="50" y="44"/>
                    </a:lnTo>
                    <a:lnTo>
                      <a:pt x="50" y="46"/>
                    </a:lnTo>
                    <a:lnTo>
                      <a:pt x="50" y="44"/>
                    </a:lnTo>
                    <a:lnTo>
                      <a:pt x="49" y="44"/>
                    </a:lnTo>
                    <a:lnTo>
                      <a:pt x="47" y="44"/>
                    </a:lnTo>
                    <a:lnTo>
                      <a:pt x="47" y="42"/>
                    </a:lnTo>
                    <a:lnTo>
                      <a:pt x="49" y="42"/>
                    </a:lnTo>
                    <a:lnTo>
                      <a:pt x="47" y="42"/>
                    </a:lnTo>
                    <a:lnTo>
                      <a:pt x="47" y="40"/>
                    </a:lnTo>
                    <a:lnTo>
                      <a:pt x="49" y="40"/>
                    </a:lnTo>
                    <a:lnTo>
                      <a:pt x="47" y="40"/>
                    </a:lnTo>
                    <a:lnTo>
                      <a:pt x="47" y="38"/>
                    </a:lnTo>
                    <a:lnTo>
                      <a:pt x="47" y="36"/>
                    </a:lnTo>
                    <a:lnTo>
                      <a:pt x="47" y="34"/>
                    </a:lnTo>
                    <a:lnTo>
                      <a:pt x="45" y="34"/>
                    </a:lnTo>
                    <a:lnTo>
                      <a:pt x="43" y="34"/>
                    </a:lnTo>
                    <a:lnTo>
                      <a:pt x="41" y="34"/>
                    </a:lnTo>
                    <a:lnTo>
                      <a:pt x="43" y="34"/>
                    </a:lnTo>
                    <a:lnTo>
                      <a:pt x="41" y="34"/>
                    </a:lnTo>
                    <a:lnTo>
                      <a:pt x="39" y="34"/>
                    </a:lnTo>
                    <a:lnTo>
                      <a:pt x="39" y="36"/>
                    </a:lnTo>
                    <a:lnTo>
                      <a:pt x="37" y="36"/>
                    </a:lnTo>
                    <a:lnTo>
                      <a:pt x="37" y="34"/>
                    </a:lnTo>
                    <a:lnTo>
                      <a:pt x="37" y="32"/>
                    </a:lnTo>
                    <a:lnTo>
                      <a:pt x="39" y="32"/>
                    </a:lnTo>
                    <a:lnTo>
                      <a:pt x="37" y="32"/>
                    </a:lnTo>
                    <a:lnTo>
                      <a:pt x="37" y="31"/>
                    </a:lnTo>
                    <a:lnTo>
                      <a:pt x="37" y="29"/>
                    </a:lnTo>
                    <a:lnTo>
                      <a:pt x="37" y="27"/>
                    </a:lnTo>
                    <a:lnTo>
                      <a:pt x="35" y="27"/>
                    </a:lnTo>
                    <a:lnTo>
                      <a:pt x="35" y="25"/>
                    </a:lnTo>
                    <a:lnTo>
                      <a:pt x="33" y="25"/>
                    </a:lnTo>
                    <a:lnTo>
                      <a:pt x="33" y="23"/>
                    </a:lnTo>
                    <a:lnTo>
                      <a:pt x="31" y="21"/>
                    </a:lnTo>
                    <a:lnTo>
                      <a:pt x="29" y="21"/>
                    </a:lnTo>
                    <a:lnTo>
                      <a:pt x="27" y="21"/>
                    </a:lnTo>
                    <a:lnTo>
                      <a:pt x="27" y="23"/>
                    </a:lnTo>
                    <a:lnTo>
                      <a:pt x="25" y="23"/>
                    </a:lnTo>
                    <a:lnTo>
                      <a:pt x="23" y="23"/>
                    </a:lnTo>
                    <a:lnTo>
                      <a:pt x="21" y="23"/>
                    </a:lnTo>
                    <a:lnTo>
                      <a:pt x="21" y="25"/>
                    </a:lnTo>
                    <a:lnTo>
                      <a:pt x="20" y="25"/>
                    </a:lnTo>
                    <a:lnTo>
                      <a:pt x="20" y="27"/>
                    </a:lnTo>
                    <a:lnTo>
                      <a:pt x="20" y="29"/>
                    </a:lnTo>
                    <a:lnTo>
                      <a:pt x="18" y="29"/>
                    </a:lnTo>
                    <a:lnTo>
                      <a:pt x="18" y="31"/>
                    </a:lnTo>
                    <a:lnTo>
                      <a:pt x="16" y="31"/>
                    </a:lnTo>
                    <a:lnTo>
                      <a:pt x="16" y="29"/>
                    </a:lnTo>
                    <a:lnTo>
                      <a:pt x="16" y="31"/>
                    </a:lnTo>
                    <a:lnTo>
                      <a:pt x="16" y="29"/>
                    </a:lnTo>
                    <a:lnTo>
                      <a:pt x="16" y="27"/>
                    </a:lnTo>
                    <a:lnTo>
                      <a:pt x="14" y="27"/>
                    </a:lnTo>
                    <a:lnTo>
                      <a:pt x="14" y="29"/>
                    </a:lnTo>
                    <a:lnTo>
                      <a:pt x="14" y="27"/>
                    </a:lnTo>
                    <a:lnTo>
                      <a:pt x="14" y="25"/>
                    </a:lnTo>
                    <a:lnTo>
                      <a:pt x="14" y="27"/>
                    </a:lnTo>
                    <a:lnTo>
                      <a:pt x="14" y="25"/>
                    </a:lnTo>
                    <a:lnTo>
                      <a:pt x="12" y="25"/>
                    </a:lnTo>
                    <a:lnTo>
                      <a:pt x="12" y="27"/>
                    </a:lnTo>
                    <a:lnTo>
                      <a:pt x="12" y="25"/>
                    </a:lnTo>
                    <a:lnTo>
                      <a:pt x="14" y="23"/>
                    </a:lnTo>
                    <a:lnTo>
                      <a:pt x="12" y="23"/>
                    </a:lnTo>
                    <a:lnTo>
                      <a:pt x="12" y="25"/>
                    </a:lnTo>
                    <a:lnTo>
                      <a:pt x="12" y="23"/>
                    </a:lnTo>
                    <a:lnTo>
                      <a:pt x="10" y="23"/>
                    </a:lnTo>
                    <a:lnTo>
                      <a:pt x="10" y="21"/>
                    </a:lnTo>
                    <a:lnTo>
                      <a:pt x="8" y="21"/>
                    </a:lnTo>
                    <a:lnTo>
                      <a:pt x="10" y="21"/>
                    </a:lnTo>
                    <a:lnTo>
                      <a:pt x="8" y="21"/>
                    </a:lnTo>
                    <a:lnTo>
                      <a:pt x="10" y="21"/>
                    </a:lnTo>
                    <a:lnTo>
                      <a:pt x="8" y="21"/>
                    </a:lnTo>
                    <a:lnTo>
                      <a:pt x="6" y="21"/>
                    </a:lnTo>
                    <a:lnTo>
                      <a:pt x="6" y="19"/>
                    </a:lnTo>
                    <a:lnTo>
                      <a:pt x="6" y="21"/>
                    </a:lnTo>
                    <a:lnTo>
                      <a:pt x="6" y="19"/>
                    </a:lnTo>
                    <a:lnTo>
                      <a:pt x="4" y="19"/>
                    </a:lnTo>
                    <a:lnTo>
                      <a:pt x="4" y="17"/>
                    </a:lnTo>
                    <a:lnTo>
                      <a:pt x="4" y="15"/>
                    </a:lnTo>
                    <a:lnTo>
                      <a:pt x="6" y="15"/>
                    </a:lnTo>
                    <a:lnTo>
                      <a:pt x="4" y="15"/>
                    </a:lnTo>
                    <a:lnTo>
                      <a:pt x="6" y="15"/>
                    </a:lnTo>
                    <a:lnTo>
                      <a:pt x="4" y="15"/>
                    </a:lnTo>
                    <a:lnTo>
                      <a:pt x="4" y="17"/>
                    </a:lnTo>
                    <a:lnTo>
                      <a:pt x="4" y="15"/>
                    </a:lnTo>
                    <a:lnTo>
                      <a:pt x="2" y="15"/>
                    </a:lnTo>
                    <a:lnTo>
                      <a:pt x="4" y="15"/>
                    </a:lnTo>
                    <a:lnTo>
                      <a:pt x="2" y="15"/>
                    </a:lnTo>
                    <a:lnTo>
                      <a:pt x="2" y="13"/>
                    </a:lnTo>
                    <a:lnTo>
                      <a:pt x="4" y="13"/>
                    </a:lnTo>
                    <a:lnTo>
                      <a:pt x="2" y="13"/>
                    </a:lnTo>
                    <a:lnTo>
                      <a:pt x="2" y="15"/>
                    </a:lnTo>
                    <a:lnTo>
                      <a:pt x="0" y="15"/>
                    </a:lnTo>
                    <a:lnTo>
                      <a:pt x="0" y="13"/>
                    </a:lnTo>
                    <a:lnTo>
                      <a:pt x="2" y="13"/>
                    </a:lnTo>
                    <a:lnTo>
                      <a:pt x="2" y="11"/>
                    </a:lnTo>
                    <a:lnTo>
                      <a:pt x="4" y="9"/>
                    </a:lnTo>
                    <a:lnTo>
                      <a:pt x="6" y="9"/>
                    </a:lnTo>
                    <a:lnTo>
                      <a:pt x="6" y="7"/>
                    </a:lnTo>
                    <a:lnTo>
                      <a:pt x="8" y="7"/>
                    </a:lnTo>
                    <a:lnTo>
                      <a:pt x="10" y="7"/>
                    </a:lnTo>
                    <a:lnTo>
                      <a:pt x="12" y="7"/>
                    </a:lnTo>
                    <a:lnTo>
                      <a:pt x="10" y="7"/>
                    </a:lnTo>
                    <a:lnTo>
                      <a:pt x="12" y="7"/>
                    </a:lnTo>
                    <a:lnTo>
                      <a:pt x="12" y="5"/>
                    </a:lnTo>
                    <a:lnTo>
                      <a:pt x="10" y="3"/>
                    </a:lnTo>
                    <a:lnTo>
                      <a:pt x="12" y="3"/>
                    </a:lnTo>
                    <a:lnTo>
                      <a:pt x="12" y="2"/>
                    </a:lnTo>
                    <a:lnTo>
                      <a:pt x="12" y="0"/>
                    </a:lnTo>
                    <a:lnTo>
                      <a:pt x="14" y="0"/>
                    </a:lnTo>
                    <a:lnTo>
                      <a:pt x="16" y="0"/>
                    </a:lnTo>
                    <a:lnTo>
                      <a:pt x="18" y="0"/>
                    </a:lnTo>
                    <a:lnTo>
                      <a:pt x="18" y="2"/>
                    </a:lnTo>
                    <a:lnTo>
                      <a:pt x="18" y="0"/>
                    </a:lnTo>
                    <a:lnTo>
                      <a:pt x="20" y="0"/>
                    </a:lnTo>
                    <a:lnTo>
                      <a:pt x="20" y="2"/>
                    </a:lnTo>
                    <a:lnTo>
                      <a:pt x="21" y="2"/>
                    </a:lnTo>
                    <a:lnTo>
                      <a:pt x="23" y="2"/>
                    </a:lnTo>
                    <a:lnTo>
                      <a:pt x="25" y="2"/>
                    </a:lnTo>
                    <a:lnTo>
                      <a:pt x="27" y="2"/>
                    </a:lnTo>
                    <a:lnTo>
                      <a:pt x="29" y="2"/>
                    </a:lnTo>
                    <a:lnTo>
                      <a:pt x="31"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2" name="Freeform 1666"/>
              <p:cNvSpPr>
                <a:spLocks noEditPoints="1"/>
              </p:cNvSpPr>
              <p:nvPr/>
            </p:nvSpPr>
            <p:spPr bwMode="gray">
              <a:xfrm>
                <a:off x="4201892" y="2221259"/>
                <a:ext cx="22227" cy="18362"/>
              </a:xfrm>
              <a:custGeom>
                <a:avLst/>
                <a:gdLst>
                  <a:gd name="T0" fmla="*/ 6 w 23"/>
                  <a:gd name="T1" fmla="*/ 19 h 19"/>
                  <a:gd name="T2" fmla="*/ 6 w 23"/>
                  <a:gd name="T3" fmla="*/ 19 h 19"/>
                  <a:gd name="T4" fmla="*/ 6 w 23"/>
                  <a:gd name="T5" fmla="*/ 19 h 19"/>
                  <a:gd name="T6" fmla="*/ 8 w 23"/>
                  <a:gd name="T7" fmla="*/ 19 h 19"/>
                  <a:gd name="T8" fmla="*/ 8 w 23"/>
                  <a:gd name="T9" fmla="*/ 17 h 19"/>
                  <a:gd name="T10" fmla="*/ 10 w 23"/>
                  <a:gd name="T11" fmla="*/ 19 h 19"/>
                  <a:gd name="T12" fmla="*/ 10 w 23"/>
                  <a:gd name="T13" fmla="*/ 19 h 19"/>
                  <a:gd name="T14" fmla="*/ 14 w 23"/>
                  <a:gd name="T15" fmla="*/ 15 h 19"/>
                  <a:gd name="T16" fmla="*/ 16 w 23"/>
                  <a:gd name="T17" fmla="*/ 17 h 19"/>
                  <a:gd name="T18" fmla="*/ 16 w 23"/>
                  <a:gd name="T19" fmla="*/ 17 h 19"/>
                  <a:gd name="T20" fmla="*/ 16 w 23"/>
                  <a:gd name="T21" fmla="*/ 17 h 19"/>
                  <a:gd name="T22" fmla="*/ 16 w 23"/>
                  <a:gd name="T23" fmla="*/ 17 h 19"/>
                  <a:gd name="T24" fmla="*/ 16 w 23"/>
                  <a:gd name="T25" fmla="*/ 19 h 19"/>
                  <a:gd name="T26" fmla="*/ 16 w 23"/>
                  <a:gd name="T27" fmla="*/ 19 h 19"/>
                  <a:gd name="T28" fmla="*/ 16 w 23"/>
                  <a:gd name="T29" fmla="*/ 19 h 19"/>
                  <a:gd name="T30" fmla="*/ 14 w 23"/>
                  <a:gd name="T31" fmla="*/ 17 h 19"/>
                  <a:gd name="T32" fmla="*/ 14 w 23"/>
                  <a:gd name="T33" fmla="*/ 17 h 19"/>
                  <a:gd name="T34" fmla="*/ 14 w 23"/>
                  <a:gd name="T35" fmla="*/ 17 h 19"/>
                  <a:gd name="T36" fmla="*/ 14 w 23"/>
                  <a:gd name="T37" fmla="*/ 15 h 19"/>
                  <a:gd name="T38" fmla="*/ 14 w 23"/>
                  <a:gd name="T39" fmla="*/ 15 h 19"/>
                  <a:gd name="T40" fmla="*/ 19 w 23"/>
                  <a:gd name="T41" fmla="*/ 15 h 19"/>
                  <a:gd name="T42" fmla="*/ 19 w 23"/>
                  <a:gd name="T43" fmla="*/ 17 h 19"/>
                  <a:gd name="T44" fmla="*/ 19 w 23"/>
                  <a:gd name="T45" fmla="*/ 17 h 19"/>
                  <a:gd name="T46" fmla="*/ 18 w 23"/>
                  <a:gd name="T47" fmla="*/ 17 h 19"/>
                  <a:gd name="T48" fmla="*/ 18 w 23"/>
                  <a:gd name="T49" fmla="*/ 15 h 19"/>
                  <a:gd name="T50" fmla="*/ 18 w 23"/>
                  <a:gd name="T51" fmla="*/ 15 h 19"/>
                  <a:gd name="T52" fmla="*/ 19 w 23"/>
                  <a:gd name="T53" fmla="*/ 15 h 19"/>
                  <a:gd name="T54" fmla="*/ 21 w 23"/>
                  <a:gd name="T55" fmla="*/ 8 h 19"/>
                  <a:gd name="T56" fmla="*/ 23 w 23"/>
                  <a:gd name="T57" fmla="*/ 8 h 19"/>
                  <a:gd name="T58" fmla="*/ 23 w 23"/>
                  <a:gd name="T59" fmla="*/ 10 h 19"/>
                  <a:gd name="T60" fmla="*/ 21 w 23"/>
                  <a:gd name="T61" fmla="*/ 10 h 19"/>
                  <a:gd name="T62" fmla="*/ 19 w 23"/>
                  <a:gd name="T63" fmla="*/ 10 h 19"/>
                  <a:gd name="T64" fmla="*/ 21 w 23"/>
                  <a:gd name="T65" fmla="*/ 8 h 19"/>
                  <a:gd name="T66" fmla="*/ 10 w 23"/>
                  <a:gd name="T67" fmla="*/ 4 h 19"/>
                  <a:gd name="T68" fmla="*/ 12 w 23"/>
                  <a:gd name="T69" fmla="*/ 6 h 19"/>
                  <a:gd name="T70" fmla="*/ 10 w 23"/>
                  <a:gd name="T71" fmla="*/ 6 h 19"/>
                  <a:gd name="T72" fmla="*/ 8 w 23"/>
                  <a:gd name="T73" fmla="*/ 6 h 19"/>
                  <a:gd name="T74" fmla="*/ 8 w 23"/>
                  <a:gd name="T75" fmla="*/ 4 h 19"/>
                  <a:gd name="T76" fmla="*/ 10 w 23"/>
                  <a:gd name="T77" fmla="*/ 4 h 19"/>
                  <a:gd name="T78" fmla="*/ 21 w 23"/>
                  <a:gd name="T79" fmla="*/ 4 h 19"/>
                  <a:gd name="T80" fmla="*/ 21 w 23"/>
                  <a:gd name="T81" fmla="*/ 4 h 19"/>
                  <a:gd name="T82" fmla="*/ 19 w 23"/>
                  <a:gd name="T83" fmla="*/ 4 h 19"/>
                  <a:gd name="T84" fmla="*/ 19 w 23"/>
                  <a:gd name="T85" fmla="*/ 4 h 19"/>
                  <a:gd name="T86" fmla="*/ 21 w 23"/>
                  <a:gd name="T87" fmla="*/ 2 h 19"/>
                  <a:gd name="T88" fmla="*/ 21 w 23"/>
                  <a:gd name="T89" fmla="*/ 4 h 19"/>
                  <a:gd name="T90" fmla="*/ 4 w 23"/>
                  <a:gd name="T91" fmla="*/ 2 h 19"/>
                  <a:gd name="T92" fmla="*/ 4 w 23"/>
                  <a:gd name="T93" fmla="*/ 2 h 19"/>
                  <a:gd name="T94" fmla="*/ 4 w 23"/>
                  <a:gd name="T95" fmla="*/ 4 h 19"/>
                  <a:gd name="T96" fmla="*/ 2 w 23"/>
                  <a:gd name="T97" fmla="*/ 2 h 19"/>
                  <a:gd name="T98" fmla="*/ 4 w 23"/>
                  <a:gd name="T99" fmla="*/ 2 h 19"/>
                  <a:gd name="T100" fmla="*/ 4 w 23"/>
                  <a:gd name="T101" fmla="*/ 2 h 19"/>
                  <a:gd name="T102" fmla="*/ 4 w 23"/>
                  <a:gd name="T103" fmla="*/ 0 h 19"/>
                  <a:gd name="T104" fmla="*/ 4 w 23"/>
                  <a:gd name="T105" fmla="*/ 0 h 19"/>
                  <a:gd name="T106" fmla="*/ 4 w 23"/>
                  <a:gd name="T107" fmla="*/ 2 h 19"/>
                  <a:gd name="T108" fmla="*/ 2 w 23"/>
                  <a:gd name="T109" fmla="*/ 2 h 19"/>
                  <a:gd name="T110" fmla="*/ 0 w 23"/>
                  <a:gd name="T111" fmla="*/ 2 h 19"/>
                  <a:gd name="T112" fmla="*/ 0 w 23"/>
                  <a:gd name="T113" fmla="*/ 0 h 19"/>
                  <a:gd name="T114" fmla="*/ 2 w 23"/>
                  <a:gd name="T11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6" y="19"/>
                    </a:move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close/>
                    <a:moveTo>
                      <a:pt x="10" y="19"/>
                    </a:moveTo>
                    <a:lnTo>
                      <a:pt x="8" y="19"/>
                    </a:lnTo>
                    <a:lnTo>
                      <a:pt x="8" y="19"/>
                    </a:lnTo>
                    <a:lnTo>
                      <a:pt x="8" y="19"/>
                    </a:lnTo>
                    <a:lnTo>
                      <a:pt x="8" y="19"/>
                    </a:lnTo>
                    <a:lnTo>
                      <a:pt x="8" y="19"/>
                    </a:lnTo>
                    <a:lnTo>
                      <a:pt x="8" y="19"/>
                    </a:lnTo>
                    <a:lnTo>
                      <a:pt x="8" y="19"/>
                    </a:lnTo>
                    <a:lnTo>
                      <a:pt x="8" y="19"/>
                    </a:lnTo>
                    <a:lnTo>
                      <a:pt x="8" y="19"/>
                    </a:lnTo>
                    <a:lnTo>
                      <a:pt x="8" y="19"/>
                    </a:lnTo>
                    <a:lnTo>
                      <a:pt x="8" y="17"/>
                    </a:lnTo>
                    <a:lnTo>
                      <a:pt x="8" y="17"/>
                    </a:lnTo>
                    <a:lnTo>
                      <a:pt x="8" y="17"/>
                    </a:lnTo>
                    <a:lnTo>
                      <a:pt x="10" y="17"/>
                    </a:lnTo>
                    <a:lnTo>
                      <a:pt x="10" y="17"/>
                    </a:lnTo>
                    <a:lnTo>
                      <a:pt x="10" y="19"/>
                    </a:lnTo>
                    <a:lnTo>
                      <a:pt x="10" y="19"/>
                    </a:lnTo>
                    <a:lnTo>
                      <a:pt x="10" y="19"/>
                    </a:lnTo>
                    <a:lnTo>
                      <a:pt x="10" y="19"/>
                    </a:lnTo>
                    <a:lnTo>
                      <a:pt x="10" y="19"/>
                    </a:lnTo>
                    <a:lnTo>
                      <a:pt x="10" y="19"/>
                    </a:lnTo>
                    <a:lnTo>
                      <a:pt x="10" y="19"/>
                    </a:lnTo>
                    <a:lnTo>
                      <a:pt x="10" y="19"/>
                    </a:lnTo>
                    <a:lnTo>
                      <a:pt x="10" y="19"/>
                    </a:lnTo>
                    <a:lnTo>
                      <a:pt x="10" y="19"/>
                    </a:lnTo>
                    <a:close/>
                    <a:moveTo>
                      <a:pt x="14" y="15"/>
                    </a:moveTo>
                    <a:lnTo>
                      <a:pt x="14" y="15"/>
                    </a:lnTo>
                    <a:lnTo>
                      <a:pt x="14" y="15"/>
                    </a:lnTo>
                    <a:lnTo>
                      <a:pt x="14" y="15"/>
                    </a:lnTo>
                    <a:lnTo>
                      <a:pt x="14" y="15"/>
                    </a:lnTo>
                    <a:lnTo>
                      <a:pt x="14" y="15"/>
                    </a:lnTo>
                    <a:lnTo>
                      <a:pt x="14" y="15"/>
                    </a:lnTo>
                    <a:lnTo>
                      <a:pt x="14" y="15"/>
                    </a:lnTo>
                    <a:lnTo>
                      <a:pt x="16" y="17"/>
                    </a:lnTo>
                    <a:lnTo>
                      <a:pt x="14"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7"/>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4" y="19"/>
                    </a:lnTo>
                    <a:lnTo>
                      <a:pt x="14" y="19"/>
                    </a:lnTo>
                    <a:lnTo>
                      <a:pt x="14" y="19"/>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7"/>
                    </a:lnTo>
                    <a:lnTo>
                      <a:pt x="14" y="15"/>
                    </a:lnTo>
                    <a:lnTo>
                      <a:pt x="14" y="15"/>
                    </a:lnTo>
                    <a:lnTo>
                      <a:pt x="14" y="15"/>
                    </a:lnTo>
                    <a:lnTo>
                      <a:pt x="14" y="15"/>
                    </a:lnTo>
                    <a:lnTo>
                      <a:pt x="14" y="15"/>
                    </a:lnTo>
                    <a:lnTo>
                      <a:pt x="14" y="15"/>
                    </a:lnTo>
                    <a:lnTo>
                      <a:pt x="14" y="15"/>
                    </a:lnTo>
                    <a:lnTo>
                      <a:pt x="14" y="15"/>
                    </a:lnTo>
                    <a:lnTo>
                      <a:pt x="14" y="15"/>
                    </a:lnTo>
                    <a:lnTo>
                      <a:pt x="14" y="15"/>
                    </a:lnTo>
                    <a:lnTo>
                      <a:pt x="14" y="15"/>
                    </a:lnTo>
                    <a:lnTo>
                      <a:pt x="14" y="15"/>
                    </a:lnTo>
                    <a:lnTo>
                      <a:pt x="14" y="15"/>
                    </a:lnTo>
                    <a:close/>
                    <a:moveTo>
                      <a:pt x="19" y="15"/>
                    </a:moveTo>
                    <a:lnTo>
                      <a:pt x="19" y="15"/>
                    </a:lnTo>
                    <a:lnTo>
                      <a:pt x="19" y="15"/>
                    </a:lnTo>
                    <a:lnTo>
                      <a:pt x="19" y="15"/>
                    </a:lnTo>
                    <a:lnTo>
                      <a:pt x="19" y="15"/>
                    </a:lnTo>
                    <a:lnTo>
                      <a:pt x="19" y="15"/>
                    </a:lnTo>
                    <a:lnTo>
                      <a:pt x="19" y="15"/>
                    </a:lnTo>
                    <a:lnTo>
                      <a:pt x="19" y="17"/>
                    </a:lnTo>
                    <a:lnTo>
                      <a:pt x="19" y="17"/>
                    </a:lnTo>
                    <a:lnTo>
                      <a:pt x="19" y="17"/>
                    </a:lnTo>
                    <a:lnTo>
                      <a:pt x="19" y="17"/>
                    </a:lnTo>
                    <a:lnTo>
                      <a:pt x="19" y="17"/>
                    </a:lnTo>
                    <a:lnTo>
                      <a:pt x="19" y="17"/>
                    </a:lnTo>
                    <a:lnTo>
                      <a:pt x="19" y="17"/>
                    </a:lnTo>
                    <a:lnTo>
                      <a:pt x="19" y="17"/>
                    </a:lnTo>
                    <a:lnTo>
                      <a:pt x="19" y="17"/>
                    </a:lnTo>
                    <a:lnTo>
                      <a:pt x="19" y="17"/>
                    </a:lnTo>
                    <a:lnTo>
                      <a:pt x="18" y="17"/>
                    </a:lnTo>
                    <a:lnTo>
                      <a:pt x="18" y="17"/>
                    </a:lnTo>
                    <a:lnTo>
                      <a:pt x="18" y="17"/>
                    </a:lnTo>
                    <a:lnTo>
                      <a:pt x="18" y="17"/>
                    </a:lnTo>
                    <a:lnTo>
                      <a:pt x="18" y="17"/>
                    </a:lnTo>
                    <a:lnTo>
                      <a:pt x="18" y="17"/>
                    </a:lnTo>
                    <a:lnTo>
                      <a:pt x="18" y="17"/>
                    </a:lnTo>
                    <a:lnTo>
                      <a:pt x="18" y="17"/>
                    </a:lnTo>
                    <a:lnTo>
                      <a:pt x="18" y="17"/>
                    </a:lnTo>
                    <a:lnTo>
                      <a:pt x="18" y="17"/>
                    </a:lnTo>
                    <a:lnTo>
                      <a:pt x="18" y="15"/>
                    </a:lnTo>
                    <a:lnTo>
                      <a:pt x="18" y="15"/>
                    </a:lnTo>
                    <a:lnTo>
                      <a:pt x="18" y="15"/>
                    </a:lnTo>
                    <a:lnTo>
                      <a:pt x="18" y="15"/>
                    </a:lnTo>
                    <a:lnTo>
                      <a:pt x="18" y="15"/>
                    </a:lnTo>
                    <a:lnTo>
                      <a:pt x="18" y="15"/>
                    </a:lnTo>
                    <a:lnTo>
                      <a:pt x="18" y="15"/>
                    </a:lnTo>
                    <a:lnTo>
                      <a:pt x="18" y="15"/>
                    </a:lnTo>
                    <a:lnTo>
                      <a:pt x="18" y="15"/>
                    </a:lnTo>
                    <a:lnTo>
                      <a:pt x="18" y="15"/>
                    </a:lnTo>
                    <a:lnTo>
                      <a:pt x="18" y="15"/>
                    </a:lnTo>
                    <a:lnTo>
                      <a:pt x="18" y="15"/>
                    </a:lnTo>
                    <a:lnTo>
                      <a:pt x="18" y="15"/>
                    </a:lnTo>
                    <a:lnTo>
                      <a:pt x="18" y="15"/>
                    </a:lnTo>
                    <a:lnTo>
                      <a:pt x="19" y="15"/>
                    </a:lnTo>
                    <a:lnTo>
                      <a:pt x="19" y="15"/>
                    </a:lnTo>
                    <a:lnTo>
                      <a:pt x="19" y="15"/>
                    </a:lnTo>
                    <a:lnTo>
                      <a:pt x="19" y="15"/>
                    </a:lnTo>
                    <a:lnTo>
                      <a:pt x="19" y="15"/>
                    </a:lnTo>
                    <a:close/>
                    <a:moveTo>
                      <a:pt x="21" y="8"/>
                    </a:moveTo>
                    <a:lnTo>
                      <a:pt x="21" y="8"/>
                    </a:lnTo>
                    <a:lnTo>
                      <a:pt x="21" y="8"/>
                    </a:lnTo>
                    <a:lnTo>
                      <a:pt x="21" y="8"/>
                    </a:lnTo>
                    <a:lnTo>
                      <a:pt x="21" y="8"/>
                    </a:lnTo>
                    <a:lnTo>
                      <a:pt x="21" y="8"/>
                    </a:lnTo>
                    <a:lnTo>
                      <a:pt x="21" y="8"/>
                    </a:lnTo>
                    <a:lnTo>
                      <a:pt x="23" y="8"/>
                    </a:lnTo>
                    <a:lnTo>
                      <a:pt x="23" y="8"/>
                    </a:lnTo>
                    <a:lnTo>
                      <a:pt x="23" y="8"/>
                    </a:lnTo>
                    <a:lnTo>
                      <a:pt x="23" y="8"/>
                    </a:lnTo>
                    <a:lnTo>
                      <a:pt x="23" y="8"/>
                    </a:lnTo>
                    <a:lnTo>
                      <a:pt x="23" y="8"/>
                    </a:lnTo>
                    <a:lnTo>
                      <a:pt x="23" y="10"/>
                    </a:lnTo>
                    <a:lnTo>
                      <a:pt x="23" y="10"/>
                    </a:lnTo>
                    <a:lnTo>
                      <a:pt x="23" y="10"/>
                    </a:lnTo>
                    <a:lnTo>
                      <a:pt x="23" y="10"/>
                    </a:lnTo>
                    <a:lnTo>
                      <a:pt x="23" y="10"/>
                    </a:lnTo>
                    <a:lnTo>
                      <a:pt x="23" y="10"/>
                    </a:lnTo>
                    <a:lnTo>
                      <a:pt x="23" y="10"/>
                    </a:lnTo>
                    <a:lnTo>
                      <a:pt x="23" y="10"/>
                    </a:lnTo>
                    <a:lnTo>
                      <a:pt x="23" y="10"/>
                    </a:lnTo>
                    <a:lnTo>
                      <a:pt x="21" y="10"/>
                    </a:lnTo>
                    <a:lnTo>
                      <a:pt x="21" y="10"/>
                    </a:lnTo>
                    <a:lnTo>
                      <a:pt x="21" y="10"/>
                    </a:lnTo>
                    <a:lnTo>
                      <a:pt x="21" y="10"/>
                    </a:lnTo>
                    <a:lnTo>
                      <a:pt x="21" y="10"/>
                    </a:lnTo>
                    <a:lnTo>
                      <a:pt x="21" y="10"/>
                    </a:lnTo>
                    <a:lnTo>
                      <a:pt x="21" y="10"/>
                    </a:lnTo>
                    <a:lnTo>
                      <a:pt x="21" y="10"/>
                    </a:lnTo>
                    <a:lnTo>
                      <a:pt x="21" y="10"/>
                    </a:lnTo>
                    <a:lnTo>
                      <a:pt x="19" y="10"/>
                    </a:lnTo>
                    <a:lnTo>
                      <a:pt x="19" y="10"/>
                    </a:lnTo>
                    <a:lnTo>
                      <a:pt x="19" y="10"/>
                    </a:lnTo>
                    <a:lnTo>
                      <a:pt x="19" y="10"/>
                    </a:lnTo>
                    <a:lnTo>
                      <a:pt x="21" y="10"/>
                    </a:lnTo>
                    <a:lnTo>
                      <a:pt x="21" y="10"/>
                    </a:lnTo>
                    <a:lnTo>
                      <a:pt x="21" y="10"/>
                    </a:lnTo>
                    <a:lnTo>
                      <a:pt x="21" y="8"/>
                    </a:lnTo>
                    <a:lnTo>
                      <a:pt x="21" y="8"/>
                    </a:lnTo>
                    <a:lnTo>
                      <a:pt x="21" y="8"/>
                    </a:lnTo>
                    <a:lnTo>
                      <a:pt x="21" y="8"/>
                    </a:lnTo>
                    <a:lnTo>
                      <a:pt x="21" y="8"/>
                    </a:lnTo>
                    <a:lnTo>
                      <a:pt x="21" y="8"/>
                    </a:lnTo>
                    <a:lnTo>
                      <a:pt x="21" y="8"/>
                    </a:lnTo>
                    <a:close/>
                    <a:moveTo>
                      <a:pt x="10" y="4"/>
                    </a:moveTo>
                    <a:lnTo>
                      <a:pt x="10" y="4"/>
                    </a:lnTo>
                    <a:lnTo>
                      <a:pt x="10" y="4"/>
                    </a:lnTo>
                    <a:lnTo>
                      <a:pt x="10" y="4"/>
                    </a:lnTo>
                    <a:lnTo>
                      <a:pt x="10" y="4"/>
                    </a:lnTo>
                    <a:lnTo>
                      <a:pt x="10" y="4"/>
                    </a:lnTo>
                    <a:lnTo>
                      <a:pt x="12" y="4"/>
                    </a:lnTo>
                    <a:lnTo>
                      <a:pt x="12" y="4"/>
                    </a:lnTo>
                    <a:lnTo>
                      <a:pt x="12" y="4"/>
                    </a:lnTo>
                    <a:lnTo>
                      <a:pt x="12" y="6"/>
                    </a:lnTo>
                    <a:lnTo>
                      <a:pt x="12" y="4"/>
                    </a:lnTo>
                    <a:lnTo>
                      <a:pt x="12" y="6"/>
                    </a:lnTo>
                    <a:lnTo>
                      <a:pt x="12" y="6"/>
                    </a:lnTo>
                    <a:lnTo>
                      <a:pt x="12" y="6"/>
                    </a:lnTo>
                    <a:lnTo>
                      <a:pt x="10" y="6"/>
                    </a:lnTo>
                    <a:lnTo>
                      <a:pt x="10" y="4"/>
                    </a:lnTo>
                    <a:lnTo>
                      <a:pt x="10" y="6"/>
                    </a:lnTo>
                    <a:lnTo>
                      <a:pt x="10" y="6"/>
                    </a:lnTo>
                    <a:lnTo>
                      <a:pt x="10" y="6"/>
                    </a:lnTo>
                    <a:lnTo>
                      <a:pt x="10" y="6"/>
                    </a:lnTo>
                    <a:lnTo>
                      <a:pt x="10" y="6"/>
                    </a:lnTo>
                    <a:lnTo>
                      <a:pt x="10" y="6"/>
                    </a:lnTo>
                    <a:lnTo>
                      <a:pt x="10" y="6"/>
                    </a:lnTo>
                    <a:lnTo>
                      <a:pt x="8" y="6"/>
                    </a:lnTo>
                    <a:lnTo>
                      <a:pt x="8" y="6"/>
                    </a:lnTo>
                    <a:lnTo>
                      <a:pt x="8" y="6"/>
                    </a:lnTo>
                    <a:lnTo>
                      <a:pt x="8" y="6"/>
                    </a:lnTo>
                    <a:lnTo>
                      <a:pt x="8" y="6"/>
                    </a:lnTo>
                    <a:lnTo>
                      <a:pt x="8" y="6"/>
                    </a:lnTo>
                    <a:lnTo>
                      <a:pt x="8" y="6"/>
                    </a:lnTo>
                    <a:lnTo>
                      <a:pt x="8" y="4"/>
                    </a:lnTo>
                    <a:lnTo>
                      <a:pt x="8" y="4"/>
                    </a:lnTo>
                    <a:lnTo>
                      <a:pt x="8" y="4"/>
                    </a:lnTo>
                    <a:lnTo>
                      <a:pt x="8" y="4"/>
                    </a:lnTo>
                    <a:lnTo>
                      <a:pt x="8" y="4"/>
                    </a:lnTo>
                    <a:lnTo>
                      <a:pt x="10" y="4"/>
                    </a:lnTo>
                    <a:lnTo>
                      <a:pt x="10" y="4"/>
                    </a:lnTo>
                    <a:lnTo>
                      <a:pt x="10" y="4"/>
                    </a:lnTo>
                    <a:lnTo>
                      <a:pt x="10" y="4"/>
                    </a:lnTo>
                    <a:lnTo>
                      <a:pt x="10" y="4"/>
                    </a:lnTo>
                    <a:close/>
                    <a:moveTo>
                      <a:pt x="21" y="4"/>
                    </a:moveTo>
                    <a:lnTo>
                      <a:pt x="21" y="4"/>
                    </a:lnTo>
                    <a:lnTo>
                      <a:pt x="21" y="4"/>
                    </a:lnTo>
                    <a:lnTo>
                      <a:pt x="21" y="4"/>
                    </a:lnTo>
                    <a:lnTo>
                      <a:pt x="21" y="4"/>
                    </a:lnTo>
                    <a:lnTo>
                      <a:pt x="21" y="4"/>
                    </a:lnTo>
                    <a:lnTo>
                      <a:pt x="21" y="4"/>
                    </a:lnTo>
                    <a:lnTo>
                      <a:pt x="21" y="4"/>
                    </a:lnTo>
                    <a:lnTo>
                      <a:pt x="21" y="4"/>
                    </a:lnTo>
                    <a:lnTo>
                      <a:pt x="21" y="4"/>
                    </a:lnTo>
                    <a:lnTo>
                      <a:pt x="21" y="4"/>
                    </a:lnTo>
                    <a:lnTo>
                      <a:pt x="21" y="4"/>
                    </a:lnTo>
                    <a:lnTo>
                      <a:pt x="21" y="4"/>
                    </a:lnTo>
                    <a:lnTo>
                      <a:pt x="21" y="4"/>
                    </a:lnTo>
                    <a:lnTo>
                      <a:pt x="21" y="4"/>
                    </a:lnTo>
                    <a:lnTo>
                      <a:pt x="21" y="4"/>
                    </a:lnTo>
                    <a:lnTo>
                      <a:pt x="21" y="6"/>
                    </a:lnTo>
                    <a:lnTo>
                      <a:pt x="21" y="4"/>
                    </a:lnTo>
                    <a:lnTo>
                      <a:pt x="19" y="4"/>
                    </a:lnTo>
                    <a:lnTo>
                      <a:pt x="19" y="4"/>
                    </a:lnTo>
                    <a:lnTo>
                      <a:pt x="19" y="4"/>
                    </a:lnTo>
                    <a:lnTo>
                      <a:pt x="19" y="4"/>
                    </a:lnTo>
                    <a:lnTo>
                      <a:pt x="19" y="4"/>
                    </a:lnTo>
                    <a:lnTo>
                      <a:pt x="19" y="4"/>
                    </a:lnTo>
                    <a:lnTo>
                      <a:pt x="19" y="4"/>
                    </a:lnTo>
                    <a:lnTo>
                      <a:pt x="19" y="4"/>
                    </a:lnTo>
                    <a:lnTo>
                      <a:pt x="19" y="4"/>
                    </a:lnTo>
                    <a:lnTo>
                      <a:pt x="19" y="4"/>
                    </a:lnTo>
                    <a:lnTo>
                      <a:pt x="19" y="4"/>
                    </a:lnTo>
                    <a:lnTo>
                      <a:pt x="19" y="2"/>
                    </a:lnTo>
                    <a:lnTo>
                      <a:pt x="21" y="2"/>
                    </a:lnTo>
                    <a:lnTo>
                      <a:pt x="21" y="2"/>
                    </a:lnTo>
                    <a:lnTo>
                      <a:pt x="21" y="2"/>
                    </a:lnTo>
                    <a:lnTo>
                      <a:pt x="21" y="2"/>
                    </a:lnTo>
                    <a:lnTo>
                      <a:pt x="21" y="2"/>
                    </a:lnTo>
                    <a:lnTo>
                      <a:pt x="21" y="4"/>
                    </a:lnTo>
                    <a:lnTo>
                      <a:pt x="21" y="4"/>
                    </a:lnTo>
                    <a:lnTo>
                      <a:pt x="21" y="4"/>
                    </a:lnTo>
                    <a:lnTo>
                      <a:pt x="21" y="4"/>
                    </a:lnTo>
                    <a:lnTo>
                      <a:pt x="21" y="4"/>
                    </a:lnTo>
                    <a:lnTo>
                      <a:pt x="21" y="4"/>
                    </a:lnTo>
                    <a:lnTo>
                      <a:pt x="21" y="4"/>
                    </a:lnTo>
                    <a:lnTo>
                      <a:pt x="21" y="4"/>
                    </a:lnTo>
                    <a:close/>
                    <a:moveTo>
                      <a:pt x="4" y="2"/>
                    </a:moveTo>
                    <a:lnTo>
                      <a:pt x="4" y="2"/>
                    </a:lnTo>
                    <a:lnTo>
                      <a:pt x="4" y="2"/>
                    </a:lnTo>
                    <a:lnTo>
                      <a:pt x="4" y="2"/>
                    </a:lnTo>
                    <a:lnTo>
                      <a:pt x="4" y="2"/>
                    </a:lnTo>
                    <a:lnTo>
                      <a:pt x="4" y="2"/>
                    </a:lnTo>
                    <a:lnTo>
                      <a:pt x="4" y="2"/>
                    </a:lnTo>
                    <a:lnTo>
                      <a:pt x="4" y="2"/>
                    </a:lnTo>
                    <a:lnTo>
                      <a:pt x="4" y="2"/>
                    </a:lnTo>
                    <a:lnTo>
                      <a:pt x="4" y="2"/>
                    </a:lnTo>
                    <a:lnTo>
                      <a:pt x="4" y="2"/>
                    </a:lnTo>
                    <a:lnTo>
                      <a:pt x="4" y="2"/>
                    </a:lnTo>
                    <a:lnTo>
                      <a:pt x="4" y="4"/>
                    </a:lnTo>
                    <a:lnTo>
                      <a:pt x="4" y="4"/>
                    </a:lnTo>
                    <a:lnTo>
                      <a:pt x="4" y="4"/>
                    </a:lnTo>
                    <a:lnTo>
                      <a:pt x="4" y="4"/>
                    </a:lnTo>
                    <a:lnTo>
                      <a:pt x="4" y="4"/>
                    </a:lnTo>
                    <a:lnTo>
                      <a:pt x="4" y="4"/>
                    </a:lnTo>
                    <a:lnTo>
                      <a:pt x="4" y="4"/>
                    </a:lnTo>
                    <a:lnTo>
                      <a:pt x="4" y="4"/>
                    </a:lnTo>
                    <a:lnTo>
                      <a:pt x="4" y="4"/>
                    </a:lnTo>
                    <a:lnTo>
                      <a:pt x="2" y="4"/>
                    </a:lnTo>
                    <a:lnTo>
                      <a:pt x="2" y="2"/>
                    </a:lnTo>
                    <a:lnTo>
                      <a:pt x="2" y="2"/>
                    </a:lnTo>
                    <a:lnTo>
                      <a:pt x="2" y="2"/>
                    </a:lnTo>
                    <a:lnTo>
                      <a:pt x="2" y="2"/>
                    </a:lnTo>
                    <a:lnTo>
                      <a:pt x="2" y="2"/>
                    </a:lnTo>
                    <a:lnTo>
                      <a:pt x="2" y="2"/>
                    </a:lnTo>
                    <a:lnTo>
                      <a:pt x="4" y="2"/>
                    </a:lnTo>
                    <a:lnTo>
                      <a:pt x="4" y="2"/>
                    </a:lnTo>
                    <a:lnTo>
                      <a:pt x="4" y="2"/>
                    </a:lnTo>
                    <a:lnTo>
                      <a:pt x="4" y="2"/>
                    </a:lnTo>
                    <a:lnTo>
                      <a:pt x="4" y="2"/>
                    </a:lnTo>
                    <a:lnTo>
                      <a:pt x="4" y="2"/>
                    </a:lnTo>
                    <a:lnTo>
                      <a:pt x="4" y="2"/>
                    </a:lnTo>
                    <a:lnTo>
                      <a:pt x="4" y="2"/>
                    </a:lnTo>
                    <a:lnTo>
                      <a:pt x="4" y="2"/>
                    </a:lnTo>
                    <a:lnTo>
                      <a:pt x="4" y="2"/>
                    </a:lnTo>
                    <a:lnTo>
                      <a:pt x="4" y="2"/>
                    </a:lnTo>
                    <a:close/>
                    <a:moveTo>
                      <a:pt x="2" y="0"/>
                    </a:moveTo>
                    <a:lnTo>
                      <a:pt x="2"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2"/>
                    </a:lnTo>
                    <a:lnTo>
                      <a:pt x="4"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3" name="Freeform 1667"/>
              <p:cNvSpPr>
                <a:spLocks noEditPoints="1"/>
              </p:cNvSpPr>
              <p:nvPr/>
            </p:nvSpPr>
            <p:spPr bwMode="gray">
              <a:xfrm>
                <a:off x="3034479" y="2329496"/>
                <a:ext cx="2781302" cy="123699"/>
              </a:xfrm>
              <a:custGeom>
                <a:avLst/>
                <a:gdLst>
                  <a:gd name="T0" fmla="*/ 164 w 2878"/>
                  <a:gd name="T1" fmla="*/ 126 h 128"/>
                  <a:gd name="T2" fmla="*/ 0 w 2878"/>
                  <a:gd name="T3" fmla="*/ 54 h 128"/>
                  <a:gd name="T4" fmla="*/ 2 w 2878"/>
                  <a:gd name="T5" fmla="*/ 56 h 128"/>
                  <a:gd name="T6" fmla="*/ 2 w 2878"/>
                  <a:gd name="T7" fmla="*/ 54 h 128"/>
                  <a:gd name="T8" fmla="*/ 2 w 2878"/>
                  <a:gd name="T9" fmla="*/ 54 h 128"/>
                  <a:gd name="T10" fmla="*/ 2878 w 2878"/>
                  <a:gd name="T11" fmla="*/ 54 h 128"/>
                  <a:gd name="T12" fmla="*/ 2876 w 2878"/>
                  <a:gd name="T13" fmla="*/ 52 h 128"/>
                  <a:gd name="T14" fmla="*/ 2878 w 2878"/>
                  <a:gd name="T15" fmla="*/ 54 h 128"/>
                  <a:gd name="T16" fmla="*/ 2867 w 2878"/>
                  <a:gd name="T17" fmla="*/ 48 h 128"/>
                  <a:gd name="T18" fmla="*/ 2863 w 2878"/>
                  <a:gd name="T19" fmla="*/ 45 h 128"/>
                  <a:gd name="T20" fmla="*/ 2863 w 2878"/>
                  <a:gd name="T21" fmla="*/ 45 h 128"/>
                  <a:gd name="T22" fmla="*/ 2875 w 2878"/>
                  <a:gd name="T23" fmla="*/ 45 h 128"/>
                  <a:gd name="T24" fmla="*/ 2861 w 2878"/>
                  <a:gd name="T25" fmla="*/ 43 h 128"/>
                  <a:gd name="T26" fmla="*/ 2861 w 2878"/>
                  <a:gd name="T27" fmla="*/ 43 h 128"/>
                  <a:gd name="T28" fmla="*/ 2817 w 2878"/>
                  <a:gd name="T29" fmla="*/ 39 h 128"/>
                  <a:gd name="T30" fmla="*/ 2859 w 2878"/>
                  <a:gd name="T31" fmla="*/ 39 h 128"/>
                  <a:gd name="T32" fmla="*/ 2859 w 2878"/>
                  <a:gd name="T33" fmla="*/ 39 h 128"/>
                  <a:gd name="T34" fmla="*/ 2859 w 2878"/>
                  <a:gd name="T35" fmla="*/ 37 h 128"/>
                  <a:gd name="T36" fmla="*/ 2851 w 2878"/>
                  <a:gd name="T37" fmla="*/ 31 h 128"/>
                  <a:gd name="T38" fmla="*/ 2851 w 2878"/>
                  <a:gd name="T39" fmla="*/ 31 h 128"/>
                  <a:gd name="T40" fmla="*/ 2853 w 2878"/>
                  <a:gd name="T41" fmla="*/ 29 h 128"/>
                  <a:gd name="T42" fmla="*/ 2846 w 2878"/>
                  <a:gd name="T43" fmla="*/ 23 h 128"/>
                  <a:gd name="T44" fmla="*/ 2846 w 2878"/>
                  <a:gd name="T45" fmla="*/ 23 h 128"/>
                  <a:gd name="T46" fmla="*/ 2846 w 2878"/>
                  <a:gd name="T47" fmla="*/ 23 h 128"/>
                  <a:gd name="T48" fmla="*/ 2846 w 2878"/>
                  <a:gd name="T49" fmla="*/ 23 h 128"/>
                  <a:gd name="T50" fmla="*/ 2846 w 2878"/>
                  <a:gd name="T51" fmla="*/ 21 h 128"/>
                  <a:gd name="T52" fmla="*/ 2847 w 2878"/>
                  <a:gd name="T53" fmla="*/ 19 h 128"/>
                  <a:gd name="T54" fmla="*/ 2846 w 2878"/>
                  <a:gd name="T55" fmla="*/ 19 h 128"/>
                  <a:gd name="T56" fmla="*/ 2846 w 2878"/>
                  <a:gd name="T57" fmla="*/ 19 h 128"/>
                  <a:gd name="T58" fmla="*/ 2846 w 2878"/>
                  <a:gd name="T59" fmla="*/ 16 h 128"/>
                  <a:gd name="T60" fmla="*/ 118 w 2878"/>
                  <a:gd name="T61" fmla="*/ 16 h 128"/>
                  <a:gd name="T62" fmla="*/ 120 w 2878"/>
                  <a:gd name="T63" fmla="*/ 17 h 128"/>
                  <a:gd name="T64" fmla="*/ 118 w 2878"/>
                  <a:gd name="T65" fmla="*/ 16 h 128"/>
                  <a:gd name="T66" fmla="*/ 118 w 2878"/>
                  <a:gd name="T67" fmla="*/ 16 h 128"/>
                  <a:gd name="T68" fmla="*/ 118 w 2878"/>
                  <a:gd name="T69" fmla="*/ 16 h 128"/>
                  <a:gd name="T70" fmla="*/ 2849 w 2878"/>
                  <a:gd name="T71" fmla="*/ 16 h 128"/>
                  <a:gd name="T72" fmla="*/ 2849 w 2878"/>
                  <a:gd name="T73" fmla="*/ 16 h 128"/>
                  <a:gd name="T74" fmla="*/ 2846 w 2878"/>
                  <a:gd name="T75" fmla="*/ 6 h 128"/>
                  <a:gd name="T76" fmla="*/ 2844 w 2878"/>
                  <a:gd name="T77" fmla="*/ 8 h 128"/>
                  <a:gd name="T78" fmla="*/ 2846 w 2878"/>
                  <a:gd name="T79" fmla="*/ 6 h 128"/>
                  <a:gd name="T80" fmla="*/ 104 w 2878"/>
                  <a:gd name="T8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78" h="128">
                    <a:moveTo>
                      <a:pt x="164" y="128"/>
                    </a:moveTo>
                    <a:lnTo>
                      <a:pt x="164" y="126"/>
                    </a:lnTo>
                    <a:lnTo>
                      <a:pt x="164" y="128"/>
                    </a:lnTo>
                    <a:close/>
                    <a:moveTo>
                      <a:pt x="0" y="54"/>
                    </a:moveTo>
                    <a:lnTo>
                      <a:pt x="2" y="54"/>
                    </a:lnTo>
                    <a:lnTo>
                      <a:pt x="2" y="56"/>
                    </a:lnTo>
                    <a:lnTo>
                      <a:pt x="0" y="54"/>
                    </a:lnTo>
                    <a:lnTo>
                      <a:pt x="2" y="54"/>
                    </a:lnTo>
                    <a:lnTo>
                      <a:pt x="2" y="56"/>
                    </a:lnTo>
                    <a:lnTo>
                      <a:pt x="2" y="54"/>
                    </a:lnTo>
                    <a:lnTo>
                      <a:pt x="0" y="54"/>
                    </a:lnTo>
                    <a:close/>
                    <a:moveTo>
                      <a:pt x="2878" y="54"/>
                    </a:moveTo>
                    <a:lnTo>
                      <a:pt x="2876" y="54"/>
                    </a:lnTo>
                    <a:lnTo>
                      <a:pt x="2876" y="52"/>
                    </a:lnTo>
                    <a:lnTo>
                      <a:pt x="2876" y="54"/>
                    </a:lnTo>
                    <a:lnTo>
                      <a:pt x="2878" y="54"/>
                    </a:lnTo>
                    <a:close/>
                    <a:moveTo>
                      <a:pt x="2867" y="46"/>
                    </a:moveTo>
                    <a:lnTo>
                      <a:pt x="2867" y="48"/>
                    </a:lnTo>
                    <a:lnTo>
                      <a:pt x="2867" y="46"/>
                    </a:lnTo>
                    <a:close/>
                    <a:moveTo>
                      <a:pt x="2863" y="45"/>
                    </a:moveTo>
                    <a:lnTo>
                      <a:pt x="2863" y="43"/>
                    </a:lnTo>
                    <a:lnTo>
                      <a:pt x="2863" y="45"/>
                    </a:lnTo>
                    <a:close/>
                    <a:moveTo>
                      <a:pt x="2875" y="43"/>
                    </a:moveTo>
                    <a:lnTo>
                      <a:pt x="2875" y="45"/>
                    </a:lnTo>
                    <a:lnTo>
                      <a:pt x="2875" y="43"/>
                    </a:lnTo>
                    <a:close/>
                    <a:moveTo>
                      <a:pt x="2861" y="43"/>
                    </a:moveTo>
                    <a:lnTo>
                      <a:pt x="2861" y="41"/>
                    </a:lnTo>
                    <a:lnTo>
                      <a:pt x="2861" y="43"/>
                    </a:lnTo>
                    <a:close/>
                    <a:moveTo>
                      <a:pt x="2818" y="39"/>
                    </a:moveTo>
                    <a:lnTo>
                      <a:pt x="2817" y="39"/>
                    </a:lnTo>
                    <a:lnTo>
                      <a:pt x="2818" y="39"/>
                    </a:lnTo>
                    <a:close/>
                    <a:moveTo>
                      <a:pt x="2859" y="39"/>
                    </a:moveTo>
                    <a:lnTo>
                      <a:pt x="2857" y="39"/>
                    </a:lnTo>
                    <a:lnTo>
                      <a:pt x="2859" y="39"/>
                    </a:lnTo>
                    <a:lnTo>
                      <a:pt x="2857" y="37"/>
                    </a:lnTo>
                    <a:lnTo>
                      <a:pt x="2859" y="37"/>
                    </a:lnTo>
                    <a:lnTo>
                      <a:pt x="2859" y="39"/>
                    </a:lnTo>
                    <a:close/>
                    <a:moveTo>
                      <a:pt x="2851" y="31"/>
                    </a:moveTo>
                    <a:lnTo>
                      <a:pt x="2851" y="29"/>
                    </a:lnTo>
                    <a:lnTo>
                      <a:pt x="2851" y="31"/>
                    </a:lnTo>
                    <a:close/>
                    <a:moveTo>
                      <a:pt x="2853" y="27"/>
                    </a:moveTo>
                    <a:lnTo>
                      <a:pt x="2853" y="29"/>
                    </a:lnTo>
                    <a:lnTo>
                      <a:pt x="2853" y="27"/>
                    </a:lnTo>
                    <a:close/>
                    <a:moveTo>
                      <a:pt x="2846" y="23"/>
                    </a:moveTo>
                    <a:lnTo>
                      <a:pt x="2847" y="23"/>
                    </a:lnTo>
                    <a:lnTo>
                      <a:pt x="2846" y="23"/>
                    </a:lnTo>
                    <a:lnTo>
                      <a:pt x="2846" y="25"/>
                    </a:lnTo>
                    <a:lnTo>
                      <a:pt x="2846" y="23"/>
                    </a:lnTo>
                    <a:lnTo>
                      <a:pt x="2847" y="23"/>
                    </a:lnTo>
                    <a:lnTo>
                      <a:pt x="2846" y="23"/>
                    </a:lnTo>
                    <a:close/>
                    <a:moveTo>
                      <a:pt x="2847" y="21"/>
                    </a:moveTo>
                    <a:lnTo>
                      <a:pt x="2846" y="21"/>
                    </a:lnTo>
                    <a:lnTo>
                      <a:pt x="2847" y="21"/>
                    </a:lnTo>
                    <a:lnTo>
                      <a:pt x="2847" y="19"/>
                    </a:lnTo>
                    <a:lnTo>
                      <a:pt x="2847" y="21"/>
                    </a:lnTo>
                    <a:close/>
                    <a:moveTo>
                      <a:pt x="2846" y="19"/>
                    </a:moveTo>
                    <a:lnTo>
                      <a:pt x="2846" y="17"/>
                    </a:lnTo>
                    <a:lnTo>
                      <a:pt x="2846" y="19"/>
                    </a:lnTo>
                    <a:close/>
                    <a:moveTo>
                      <a:pt x="2846" y="17"/>
                    </a:moveTo>
                    <a:lnTo>
                      <a:pt x="2846" y="16"/>
                    </a:lnTo>
                    <a:lnTo>
                      <a:pt x="2846" y="17"/>
                    </a:lnTo>
                    <a:close/>
                    <a:moveTo>
                      <a:pt x="118" y="16"/>
                    </a:moveTo>
                    <a:lnTo>
                      <a:pt x="120" y="16"/>
                    </a:lnTo>
                    <a:lnTo>
                      <a:pt x="120" y="17"/>
                    </a:lnTo>
                    <a:lnTo>
                      <a:pt x="118" y="17"/>
                    </a:lnTo>
                    <a:lnTo>
                      <a:pt x="118" y="16"/>
                    </a:lnTo>
                    <a:lnTo>
                      <a:pt x="118" y="17"/>
                    </a:lnTo>
                    <a:lnTo>
                      <a:pt x="118" y="16"/>
                    </a:lnTo>
                    <a:lnTo>
                      <a:pt x="120" y="16"/>
                    </a:lnTo>
                    <a:lnTo>
                      <a:pt x="118" y="16"/>
                    </a:lnTo>
                    <a:close/>
                    <a:moveTo>
                      <a:pt x="2847" y="16"/>
                    </a:moveTo>
                    <a:lnTo>
                      <a:pt x="2849" y="16"/>
                    </a:lnTo>
                    <a:lnTo>
                      <a:pt x="2847" y="16"/>
                    </a:lnTo>
                    <a:lnTo>
                      <a:pt x="2849" y="16"/>
                    </a:lnTo>
                    <a:lnTo>
                      <a:pt x="2847" y="16"/>
                    </a:lnTo>
                    <a:close/>
                    <a:moveTo>
                      <a:pt x="2846" y="6"/>
                    </a:moveTo>
                    <a:lnTo>
                      <a:pt x="2844" y="6"/>
                    </a:lnTo>
                    <a:lnTo>
                      <a:pt x="2844" y="8"/>
                    </a:lnTo>
                    <a:lnTo>
                      <a:pt x="2844" y="6"/>
                    </a:lnTo>
                    <a:lnTo>
                      <a:pt x="2846" y="6"/>
                    </a:lnTo>
                    <a:close/>
                    <a:moveTo>
                      <a:pt x="102" y="0"/>
                    </a:moveTo>
                    <a:lnTo>
                      <a:pt x="104" y="0"/>
                    </a:lnTo>
                    <a:lnTo>
                      <a:pt x="10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4" name="Freeform 1668"/>
              <p:cNvSpPr>
                <a:spLocks noEditPoints="1"/>
              </p:cNvSpPr>
              <p:nvPr/>
            </p:nvSpPr>
            <p:spPr bwMode="gray">
              <a:xfrm>
                <a:off x="3361123" y="2557567"/>
                <a:ext cx="48320" cy="9664"/>
              </a:xfrm>
              <a:custGeom>
                <a:avLst/>
                <a:gdLst>
                  <a:gd name="T0" fmla="*/ 6 w 50"/>
                  <a:gd name="T1" fmla="*/ 10 h 10"/>
                  <a:gd name="T2" fmla="*/ 6 w 50"/>
                  <a:gd name="T3" fmla="*/ 10 h 10"/>
                  <a:gd name="T4" fmla="*/ 6 w 50"/>
                  <a:gd name="T5" fmla="*/ 10 h 10"/>
                  <a:gd name="T6" fmla="*/ 6 w 50"/>
                  <a:gd name="T7" fmla="*/ 10 h 10"/>
                  <a:gd name="T8" fmla="*/ 6 w 50"/>
                  <a:gd name="T9" fmla="*/ 10 h 10"/>
                  <a:gd name="T10" fmla="*/ 6 w 50"/>
                  <a:gd name="T11" fmla="*/ 10 h 10"/>
                  <a:gd name="T12" fmla="*/ 6 w 50"/>
                  <a:gd name="T13" fmla="*/ 10 h 10"/>
                  <a:gd name="T14" fmla="*/ 6 w 50"/>
                  <a:gd name="T15" fmla="*/ 10 h 10"/>
                  <a:gd name="T16" fmla="*/ 6 w 50"/>
                  <a:gd name="T17" fmla="*/ 10 h 10"/>
                  <a:gd name="T18" fmla="*/ 50 w 50"/>
                  <a:gd name="T19" fmla="*/ 6 h 10"/>
                  <a:gd name="T20" fmla="*/ 50 w 50"/>
                  <a:gd name="T21" fmla="*/ 6 h 10"/>
                  <a:gd name="T22" fmla="*/ 50 w 50"/>
                  <a:gd name="T23" fmla="*/ 6 h 10"/>
                  <a:gd name="T24" fmla="*/ 50 w 50"/>
                  <a:gd name="T25" fmla="*/ 6 h 10"/>
                  <a:gd name="T26" fmla="*/ 50 w 50"/>
                  <a:gd name="T27" fmla="*/ 6 h 10"/>
                  <a:gd name="T28" fmla="*/ 50 w 50"/>
                  <a:gd name="T29" fmla="*/ 6 h 10"/>
                  <a:gd name="T30" fmla="*/ 50 w 50"/>
                  <a:gd name="T31" fmla="*/ 6 h 10"/>
                  <a:gd name="T32" fmla="*/ 50 w 50"/>
                  <a:gd name="T33" fmla="*/ 6 h 10"/>
                  <a:gd name="T34" fmla="*/ 50 w 50"/>
                  <a:gd name="T35" fmla="*/ 6 h 10"/>
                  <a:gd name="T36" fmla="*/ 50 w 50"/>
                  <a:gd name="T37" fmla="*/ 6 h 10"/>
                  <a:gd name="T38" fmla="*/ 50 w 50"/>
                  <a:gd name="T39" fmla="*/ 6 h 10"/>
                  <a:gd name="T40" fmla="*/ 21 w 50"/>
                  <a:gd name="T41" fmla="*/ 4 h 10"/>
                  <a:gd name="T42" fmla="*/ 21 w 50"/>
                  <a:gd name="T43" fmla="*/ 4 h 10"/>
                  <a:gd name="T44" fmla="*/ 21 w 50"/>
                  <a:gd name="T45" fmla="*/ 4 h 10"/>
                  <a:gd name="T46" fmla="*/ 19 w 50"/>
                  <a:gd name="T47" fmla="*/ 4 h 10"/>
                  <a:gd name="T48" fmla="*/ 19 w 50"/>
                  <a:gd name="T49" fmla="*/ 4 h 10"/>
                  <a:gd name="T50" fmla="*/ 21 w 50"/>
                  <a:gd name="T51" fmla="*/ 4 h 10"/>
                  <a:gd name="T52" fmla="*/ 21 w 50"/>
                  <a:gd name="T53" fmla="*/ 4 h 10"/>
                  <a:gd name="T54" fmla="*/ 21 w 50"/>
                  <a:gd name="T55" fmla="*/ 4 h 10"/>
                  <a:gd name="T56" fmla="*/ 21 w 50"/>
                  <a:gd name="T57" fmla="*/ 4 h 10"/>
                  <a:gd name="T58" fmla="*/ 0 w 50"/>
                  <a:gd name="T59" fmla="*/ 0 h 10"/>
                  <a:gd name="T60" fmla="*/ 0 w 50"/>
                  <a:gd name="T61" fmla="*/ 0 h 10"/>
                  <a:gd name="T62" fmla="*/ 0 w 50"/>
                  <a:gd name="T63" fmla="*/ 0 h 10"/>
                  <a:gd name="T64" fmla="*/ 0 w 50"/>
                  <a:gd name="T65" fmla="*/ 0 h 10"/>
                  <a:gd name="T66" fmla="*/ 0 w 50"/>
                  <a:gd name="T67" fmla="*/ 0 h 10"/>
                  <a:gd name="T68" fmla="*/ 0 w 50"/>
                  <a:gd name="T69" fmla="*/ 0 h 10"/>
                  <a:gd name="T70" fmla="*/ 0 w 50"/>
                  <a:gd name="T71" fmla="*/ 0 h 10"/>
                  <a:gd name="T72" fmla="*/ 0 w 50"/>
                  <a:gd name="T73" fmla="*/ 0 h 10"/>
                  <a:gd name="T74" fmla="*/ 0 w 50"/>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10">
                    <a:moveTo>
                      <a:pt x="6" y="10"/>
                    </a:moveTo>
                    <a:lnTo>
                      <a:pt x="6" y="10"/>
                    </a:lnTo>
                    <a:lnTo>
                      <a:pt x="6" y="10"/>
                    </a:lnTo>
                    <a:lnTo>
                      <a:pt x="6" y="10"/>
                    </a:lnTo>
                    <a:lnTo>
                      <a:pt x="6" y="10"/>
                    </a:lnTo>
                    <a:lnTo>
                      <a:pt x="6" y="10"/>
                    </a:lnTo>
                    <a:lnTo>
                      <a:pt x="6" y="10"/>
                    </a:lnTo>
                    <a:lnTo>
                      <a:pt x="6" y="10"/>
                    </a:lnTo>
                    <a:lnTo>
                      <a:pt x="6" y="10"/>
                    </a:lnTo>
                    <a:close/>
                    <a:moveTo>
                      <a:pt x="50" y="6"/>
                    </a:moveTo>
                    <a:lnTo>
                      <a:pt x="50" y="6"/>
                    </a:lnTo>
                    <a:lnTo>
                      <a:pt x="50" y="6"/>
                    </a:lnTo>
                    <a:lnTo>
                      <a:pt x="50" y="6"/>
                    </a:lnTo>
                    <a:lnTo>
                      <a:pt x="50" y="6"/>
                    </a:lnTo>
                    <a:lnTo>
                      <a:pt x="50" y="6"/>
                    </a:lnTo>
                    <a:lnTo>
                      <a:pt x="50" y="6"/>
                    </a:lnTo>
                    <a:lnTo>
                      <a:pt x="50" y="6"/>
                    </a:lnTo>
                    <a:lnTo>
                      <a:pt x="50" y="6"/>
                    </a:lnTo>
                    <a:lnTo>
                      <a:pt x="50" y="6"/>
                    </a:lnTo>
                    <a:lnTo>
                      <a:pt x="50" y="6"/>
                    </a:lnTo>
                    <a:close/>
                    <a:moveTo>
                      <a:pt x="21" y="4"/>
                    </a:moveTo>
                    <a:lnTo>
                      <a:pt x="21" y="4"/>
                    </a:lnTo>
                    <a:lnTo>
                      <a:pt x="21" y="4"/>
                    </a:lnTo>
                    <a:lnTo>
                      <a:pt x="19" y="4"/>
                    </a:lnTo>
                    <a:lnTo>
                      <a:pt x="19" y="4"/>
                    </a:lnTo>
                    <a:lnTo>
                      <a:pt x="21" y="4"/>
                    </a:lnTo>
                    <a:lnTo>
                      <a:pt x="21" y="4"/>
                    </a:lnTo>
                    <a:lnTo>
                      <a:pt x="21" y="4"/>
                    </a:lnTo>
                    <a:lnTo>
                      <a:pt x="21" y="4"/>
                    </a:lnTo>
                    <a:close/>
                    <a:moveTo>
                      <a:pt x="0" y="0"/>
                    </a:move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5" name="Freeform 1669"/>
              <p:cNvSpPr>
                <a:spLocks noEditPoints="1"/>
              </p:cNvSpPr>
              <p:nvPr/>
            </p:nvSpPr>
            <p:spPr bwMode="gray">
              <a:xfrm>
                <a:off x="3192969" y="2423237"/>
                <a:ext cx="130464" cy="115968"/>
              </a:xfrm>
              <a:custGeom>
                <a:avLst/>
                <a:gdLst>
                  <a:gd name="T0" fmla="*/ 108 w 135"/>
                  <a:gd name="T1" fmla="*/ 120 h 120"/>
                  <a:gd name="T2" fmla="*/ 135 w 135"/>
                  <a:gd name="T3" fmla="*/ 116 h 120"/>
                  <a:gd name="T4" fmla="*/ 128 w 135"/>
                  <a:gd name="T5" fmla="*/ 116 h 120"/>
                  <a:gd name="T6" fmla="*/ 126 w 135"/>
                  <a:gd name="T7" fmla="*/ 114 h 120"/>
                  <a:gd name="T8" fmla="*/ 110 w 135"/>
                  <a:gd name="T9" fmla="*/ 110 h 120"/>
                  <a:gd name="T10" fmla="*/ 93 w 135"/>
                  <a:gd name="T11" fmla="*/ 89 h 120"/>
                  <a:gd name="T12" fmla="*/ 124 w 135"/>
                  <a:gd name="T13" fmla="*/ 89 h 120"/>
                  <a:gd name="T14" fmla="*/ 91 w 135"/>
                  <a:gd name="T15" fmla="*/ 87 h 120"/>
                  <a:gd name="T16" fmla="*/ 91 w 135"/>
                  <a:gd name="T17" fmla="*/ 85 h 120"/>
                  <a:gd name="T18" fmla="*/ 93 w 135"/>
                  <a:gd name="T19" fmla="*/ 85 h 120"/>
                  <a:gd name="T20" fmla="*/ 76 w 135"/>
                  <a:gd name="T21" fmla="*/ 81 h 120"/>
                  <a:gd name="T22" fmla="*/ 21 w 135"/>
                  <a:gd name="T23" fmla="*/ 83 h 120"/>
                  <a:gd name="T24" fmla="*/ 21 w 135"/>
                  <a:gd name="T25" fmla="*/ 85 h 120"/>
                  <a:gd name="T26" fmla="*/ 20 w 135"/>
                  <a:gd name="T27" fmla="*/ 81 h 120"/>
                  <a:gd name="T28" fmla="*/ 18 w 135"/>
                  <a:gd name="T29" fmla="*/ 81 h 120"/>
                  <a:gd name="T30" fmla="*/ 18 w 135"/>
                  <a:gd name="T31" fmla="*/ 81 h 120"/>
                  <a:gd name="T32" fmla="*/ 87 w 135"/>
                  <a:gd name="T33" fmla="*/ 81 h 120"/>
                  <a:gd name="T34" fmla="*/ 74 w 135"/>
                  <a:gd name="T35" fmla="*/ 77 h 120"/>
                  <a:gd name="T36" fmla="*/ 4 w 135"/>
                  <a:gd name="T37" fmla="*/ 75 h 120"/>
                  <a:gd name="T38" fmla="*/ 64 w 135"/>
                  <a:gd name="T39" fmla="*/ 75 h 120"/>
                  <a:gd name="T40" fmla="*/ 70 w 135"/>
                  <a:gd name="T41" fmla="*/ 73 h 120"/>
                  <a:gd name="T42" fmla="*/ 2 w 135"/>
                  <a:gd name="T43" fmla="*/ 73 h 120"/>
                  <a:gd name="T44" fmla="*/ 0 w 135"/>
                  <a:gd name="T45" fmla="*/ 73 h 120"/>
                  <a:gd name="T46" fmla="*/ 62 w 135"/>
                  <a:gd name="T47" fmla="*/ 71 h 120"/>
                  <a:gd name="T48" fmla="*/ 45 w 135"/>
                  <a:gd name="T49" fmla="*/ 69 h 120"/>
                  <a:gd name="T50" fmla="*/ 52 w 135"/>
                  <a:gd name="T51" fmla="*/ 69 h 120"/>
                  <a:gd name="T52" fmla="*/ 50 w 135"/>
                  <a:gd name="T53" fmla="*/ 69 h 120"/>
                  <a:gd name="T54" fmla="*/ 56 w 135"/>
                  <a:gd name="T55" fmla="*/ 67 h 120"/>
                  <a:gd name="T56" fmla="*/ 49 w 135"/>
                  <a:gd name="T57" fmla="*/ 67 h 120"/>
                  <a:gd name="T58" fmla="*/ 29 w 135"/>
                  <a:gd name="T59" fmla="*/ 67 h 120"/>
                  <a:gd name="T60" fmla="*/ 60 w 135"/>
                  <a:gd name="T61" fmla="*/ 67 h 120"/>
                  <a:gd name="T62" fmla="*/ 52 w 135"/>
                  <a:gd name="T63" fmla="*/ 64 h 120"/>
                  <a:gd name="T64" fmla="*/ 43 w 135"/>
                  <a:gd name="T65" fmla="*/ 62 h 120"/>
                  <a:gd name="T66" fmla="*/ 33 w 135"/>
                  <a:gd name="T67" fmla="*/ 62 h 120"/>
                  <a:gd name="T68" fmla="*/ 37 w 135"/>
                  <a:gd name="T69" fmla="*/ 60 h 120"/>
                  <a:gd name="T70" fmla="*/ 33 w 135"/>
                  <a:gd name="T71" fmla="*/ 62 h 120"/>
                  <a:gd name="T72" fmla="*/ 56 w 135"/>
                  <a:gd name="T73" fmla="*/ 58 h 120"/>
                  <a:gd name="T74" fmla="*/ 54 w 135"/>
                  <a:gd name="T75" fmla="*/ 58 h 120"/>
                  <a:gd name="T76" fmla="*/ 58 w 135"/>
                  <a:gd name="T77" fmla="*/ 56 h 120"/>
                  <a:gd name="T78" fmla="*/ 50 w 135"/>
                  <a:gd name="T79" fmla="*/ 54 h 120"/>
                  <a:gd name="T80" fmla="*/ 89 w 135"/>
                  <a:gd name="T81" fmla="*/ 54 h 120"/>
                  <a:gd name="T82" fmla="*/ 110 w 135"/>
                  <a:gd name="T83" fmla="*/ 23 h 120"/>
                  <a:gd name="T84" fmla="*/ 110 w 135"/>
                  <a:gd name="T85" fmla="*/ 21 h 120"/>
                  <a:gd name="T86" fmla="*/ 107 w 135"/>
                  <a:gd name="T87" fmla="*/ 17 h 120"/>
                  <a:gd name="T88" fmla="*/ 107 w 135"/>
                  <a:gd name="T89" fmla="*/ 15 h 120"/>
                  <a:gd name="T90" fmla="*/ 105 w 135"/>
                  <a:gd name="T91" fmla="*/ 15 h 120"/>
                  <a:gd name="T92" fmla="*/ 97 w 135"/>
                  <a:gd name="T93" fmla="*/ 11 h 120"/>
                  <a:gd name="T94" fmla="*/ 97 w 135"/>
                  <a:gd name="T95" fmla="*/ 13 h 120"/>
                  <a:gd name="T96" fmla="*/ 103 w 135"/>
                  <a:gd name="T97" fmla="*/ 8 h 120"/>
                  <a:gd name="T98" fmla="*/ 101 w 135"/>
                  <a:gd name="T99" fmla="*/ 8 h 120"/>
                  <a:gd name="T100" fmla="*/ 97 w 135"/>
                  <a:gd name="T101" fmla="*/ 8 h 120"/>
                  <a:gd name="T102" fmla="*/ 97 w 135"/>
                  <a:gd name="T103" fmla="*/ 8 h 120"/>
                  <a:gd name="T104" fmla="*/ 93 w 135"/>
                  <a:gd name="T105"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 h="120">
                    <a:moveTo>
                      <a:pt x="108" y="120"/>
                    </a:moveTo>
                    <a:lnTo>
                      <a:pt x="107" y="120"/>
                    </a:lnTo>
                    <a:lnTo>
                      <a:pt x="108" y="120"/>
                    </a:lnTo>
                    <a:close/>
                    <a:moveTo>
                      <a:pt x="135" y="116"/>
                    </a:moveTo>
                    <a:lnTo>
                      <a:pt x="135" y="118"/>
                    </a:lnTo>
                    <a:lnTo>
                      <a:pt x="135" y="116"/>
                    </a:lnTo>
                    <a:close/>
                    <a:moveTo>
                      <a:pt x="128" y="116"/>
                    </a:moveTo>
                    <a:lnTo>
                      <a:pt x="126" y="116"/>
                    </a:lnTo>
                    <a:lnTo>
                      <a:pt x="128" y="116"/>
                    </a:lnTo>
                    <a:lnTo>
                      <a:pt x="126" y="116"/>
                    </a:lnTo>
                    <a:lnTo>
                      <a:pt x="128" y="116"/>
                    </a:lnTo>
                    <a:close/>
                    <a:moveTo>
                      <a:pt x="126" y="114"/>
                    </a:moveTo>
                    <a:lnTo>
                      <a:pt x="126" y="116"/>
                    </a:lnTo>
                    <a:lnTo>
                      <a:pt x="126" y="114"/>
                    </a:lnTo>
                    <a:close/>
                    <a:moveTo>
                      <a:pt x="110" y="110"/>
                    </a:moveTo>
                    <a:lnTo>
                      <a:pt x="110" y="112"/>
                    </a:lnTo>
                    <a:lnTo>
                      <a:pt x="110" y="110"/>
                    </a:lnTo>
                    <a:close/>
                    <a:moveTo>
                      <a:pt x="93" y="89"/>
                    </a:moveTo>
                    <a:lnTo>
                      <a:pt x="91" y="89"/>
                    </a:lnTo>
                    <a:lnTo>
                      <a:pt x="93" y="89"/>
                    </a:lnTo>
                    <a:close/>
                    <a:moveTo>
                      <a:pt x="124" y="89"/>
                    </a:moveTo>
                    <a:lnTo>
                      <a:pt x="122" y="89"/>
                    </a:lnTo>
                    <a:lnTo>
                      <a:pt x="124" y="89"/>
                    </a:lnTo>
                    <a:close/>
                    <a:moveTo>
                      <a:pt x="91" y="87"/>
                    </a:moveTo>
                    <a:lnTo>
                      <a:pt x="91" y="89"/>
                    </a:lnTo>
                    <a:lnTo>
                      <a:pt x="91" y="87"/>
                    </a:lnTo>
                    <a:close/>
                    <a:moveTo>
                      <a:pt x="91" y="85"/>
                    </a:moveTo>
                    <a:lnTo>
                      <a:pt x="91" y="83"/>
                    </a:lnTo>
                    <a:lnTo>
                      <a:pt x="93" y="83"/>
                    </a:lnTo>
                    <a:lnTo>
                      <a:pt x="93" y="85"/>
                    </a:lnTo>
                    <a:lnTo>
                      <a:pt x="91" y="85"/>
                    </a:lnTo>
                    <a:close/>
                    <a:moveTo>
                      <a:pt x="78" y="83"/>
                    </a:moveTo>
                    <a:lnTo>
                      <a:pt x="76" y="81"/>
                    </a:lnTo>
                    <a:lnTo>
                      <a:pt x="78" y="81"/>
                    </a:lnTo>
                    <a:lnTo>
                      <a:pt x="78" y="83"/>
                    </a:lnTo>
                    <a:close/>
                    <a:moveTo>
                      <a:pt x="21" y="83"/>
                    </a:moveTo>
                    <a:lnTo>
                      <a:pt x="23" y="83"/>
                    </a:lnTo>
                    <a:lnTo>
                      <a:pt x="23" y="85"/>
                    </a:lnTo>
                    <a:lnTo>
                      <a:pt x="21" y="85"/>
                    </a:lnTo>
                    <a:lnTo>
                      <a:pt x="21" y="83"/>
                    </a:lnTo>
                    <a:lnTo>
                      <a:pt x="20" y="83"/>
                    </a:lnTo>
                    <a:lnTo>
                      <a:pt x="20" y="81"/>
                    </a:lnTo>
                    <a:lnTo>
                      <a:pt x="21" y="81"/>
                    </a:lnTo>
                    <a:lnTo>
                      <a:pt x="21" y="83"/>
                    </a:lnTo>
                    <a:close/>
                    <a:moveTo>
                      <a:pt x="18" y="81"/>
                    </a:moveTo>
                    <a:lnTo>
                      <a:pt x="18" y="83"/>
                    </a:lnTo>
                    <a:lnTo>
                      <a:pt x="16" y="81"/>
                    </a:lnTo>
                    <a:lnTo>
                      <a:pt x="18" y="81"/>
                    </a:lnTo>
                    <a:close/>
                    <a:moveTo>
                      <a:pt x="87" y="81"/>
                    </a:moveTo>
                    <a:lnTo>
                      <a:pt x="85" y="81"/>
                    </a:lnTo>
                    <a:lnTo>
                      <a:pt x="87" y="81"/>
                    </a:lnTo>
                    <a:close/>
                    <a:moveTo>
                      <a:pt x="74" y="77"/>
                    </a:moveTo>
                    <a:lnTo>
                      <a:pt x="72" y="77"/>
                    </a:lnTo>
                    <a:lnTo>
                      <a:pt x="74" y="77"/>
                    </a:lnTo>
                    <a:close/>
                    <a:moveTo>
                      <a:pt x="4" y="75"/>
                    </a:moveTo>
                    <a:lnTo>
                      <a:pt x="4" y="77"/>
                    </a:lnTo>
                    <a:lnTo>
                      <a:pt x="4" y="75"/>
                    </a:lnTo>
                    <a:close/>
                    <a:moveTo>
                      <a:pt x="64" y="75"/>
                    </a:moveTo>
                    <a:lnTo>
                      <a:pt x="64" y="73"/>
                    </a:lnTo>
                    <a:lnTo>
                      <a:pt x="64" y="75"/>
                    </a:lnTo>
                    <a:close/>
                    <a:moveTo>
                      <a:pt x="70" y="73"/>
                    </a:moveTo>
                    <a:lnTo>
                      <a:pt x="70" y="75"/>
                    </a:lnTo>
                    <a:lnTo>
                      <a:pt x="70" y="73"/>
                    </a:lnTo>
                    <a:close/>
                    <a:moveTo>
                      <a:pt x="4" y="73"/>
                    </a:moveTo>
                    <a:lnTo>
                      <a:pt x="4" y="75"/>
                    </a:lnTo>
                    <a:lnTo>
                      <a:pt x="2" y="73"/>
                    </a:lnTo>
                    <a:lnTo>
                      <a:pt x="4" y="73"/>
                    </a:lnTo>
                    <a:close/>
                    <a:moveTo>
                      <a:pt x="2" y="73"/>
                    </a:moveTo>
                    <a:lnTo>
                      <a:pt x="0" y="73"/>
                    </a:lnTo>
                    <a:lnTo>
                      <a:pt x="2" y="73"/>
                    </a:lnTo>
                    <a:close/>
                    <a:moveTo>
                      <a:pt x="64" y="73"/>
                    </a:moveTo>
                    <a:lnTo>
                      <a:pt x="62" y="71"/>
                    </a:lnTo>
                    <a:lnTo>
                      <a:pt x="64" y="73"/>
                    </a:lnTo>
                    <a:close/>
                    <a:moveTo>
                      <a:pt x="47" y="69"/>
                    </a:moveTo>
                    <a:lnTo>
                      <a:pt x="45" y="69"/>
                    </a:lnTo>
                    <a:lnTo>
                      <a:pt x="47" y="69"/>
                    </a:lnTo>
                    <a:close/>
                    <a:moveTo>
                      <a:pt x="52" y="71"/>
                    </a:moveTo>
                    <a:lnTo>
                      <a:pt x="52" y="69"/>
                    </a:lnTo>
                    <a:lnTo>
                      <a:pt x="52" y="71"/>
                    </a:lnTo>
                    <a:close/>
                    <a:moveTo>
                      <a:pt x="52" y="69"/>
                    </a:moveTo>
                    <a:lnTo>
                      <a:pt x="50" y="69"/>
                    </a:lnTo>
                    <a:lnTo>
                      <a:pt x="52" y="69"/>
                    </a:lnTo>
                    <a:close/>
                    <a:moveTo>
                      <a:pt x="54" y="67"/>
                    </a:moveTo>
                    <a:lnTo>
                      <a:pt x="56" y="67"/>
                    </a:lnTo>
                    <a:lnTo>
                      <a:pt x="54" y="67"/>
                    </a:lnTo>
                    <a:close/>
                    <a:moveTo>
                      <a:pt x="50" y="67"/>
                    </a:moveTo>
                    <a:lnTo>
                      <a:pt x="49" y="67"/>
                    </a:lnTo>
                    <a:lnTo>
                      <a:pt x="50" y="67"/>
                    </a:lnTo>
                    <a:close/>
                    <a:moveTo>
                      <a:pt x="31" y="67"/>
                    </a:moveTo>
                    <a:lnTo>
                      <a:pt x="29" y="67"/>
                    </a:lnTo>
                    <a:lnTo>
                      <a:pt x="31" y="67"/>
                    </a:lnTo>
                    <a:close/>
                    <a:moveTo>
                      <a:pt x="60" y="66"/>
                    </a:moveTo>
                    <a:lnTo>
                      <a:pt x="60" y="67"/>
                    </a:lnTo>
                    <a:lnTo>
                      <a:pt x="60" y="66"/>
                    </a:lnTo>
                    <a:close/>
                    <a:moveTo>
                      <a:pt x="54" y="64"/>
                    </a:moveTo>
                    <a:lnTo>
                      <a:pt x="52" y="64"/>
                    </a:lnTo>
                    <a:lnTo>
                      <a:pt x="54" y="64"/>
                    </a:lnTo>
                    <a:close/>
                    <a:moveTo>
                      <a:pt x="45" y="62"/>
                    </a:moveTo>
                    <a:lnTo>
                      <a:pt x="43" y="62"/>
                    </a:lnTo>
                    <a:lnTo>
                      <a:pt x="45" y="62"/>
                    </a:lnTo>
                    <a:close/>
                    <a:moveTo>
                      <a:pt x="35" y="62"/>
                    </a:moveTo>
                    <a:lnTo>
                      <a:pt x="33" y="62"/>
                    </a:lnTo>
                    <a:lnTo>
                      <a:pt x="35" y="62"/>
                    </a:lnTo>
                    <a:close/>
                    <a:moveTo>
                      <a:pt x="37" y="62"/>
                    </a:moveTo>
                    <a:lnTo>
                      <a:pt x="37" y="60"/>
                    </a:lnTo>
                    <a:lnTo>
                      <a:pt x="37" y="62"/>
                    </a:lnTo>
                    <a:close/>
                    <a:moveTo>
                      <a:pt x="33" y="60"/>
                    </a:moveTo>
                    <a:lnTo>
                      <a:pt x="33" y="62"/>
                    </a:lnTo>
                    <a:lnTo>
                      <a:pt x="33" y="60"/>
                    </a:lnTo>
                    <a:close/>
                    <a:moveTo>
                      <a:pt x="54" y="58"/>
                    </a:moveTo>
                    <a:lnTo>
                      <a:pt x="56" y="58"/>
                    </a:lnTo>
                    <a:lnTo>
                      <a:pt x="54" y="58"/>
                    </a:lnTo>
                    <a:lnTo>
                      <a:pt x="54" y="56"/>
                    </a:lnTo>
                    <a:lnTo>
                      <a:pt x="54" y="58"/>
                    </a:lnTo>
                    <a:close/>
                    <a:moveTo>
                      <a:pt x="58" y="56"/>
                    </a:moveTo>
                    <a:lnTo>
                      <a:pt x="56" y="56"/>
                    </a:lnTo>
                    <a:lnTo>
                      <a:pt x="58" y="56"/>
                    </a:lnTo>
                    <a:lnTo>
                      <a:pt x="56" y="56"/>
                    </a:lnTo>
                    <a:lnTo>
                      <a:pt x="58" y="56"/>
                    </a:lnTo>
                    <a:close/>
                    <a:moveTo>
                      <a:pt x="50" y="54"/>
                    </a:moveTo>
                    <a:lnTo>
                      <a:pt x="49" y="54"/>
                    </a:lnTo>
                    <a:lnTo>
                      <a:pt x="50" y="54"/>
                    </a:lnTo>
                    <a:close/>
                    <a:moveTo>
                      <a:pt x="89" y="54"/>
                    </a:moveTo>
                    <a:lnTo>
                      <a:pt x="89" y="52"/>
                    </a:lnTo>
                    <a:lnTo>
                      <a:pt x="89" y="54"/>
                    </a:lnTo>
                    <a:close/>
                    <a:moveTo>
                      <a:pt x="110" y="23"/>
                    </a:moveTo>
                    <a:lnTo>
                      <a:pt x="108" y="23"/>
                    </a:lnTo>
                    <a:lnTo>
                      <a:pt x="108" y="21"/>
                    </a:lnTo>
                    <a:lnTo>
                      <a:pt x="110" y="21"/>
                    </a:lnTo>
                    <a:lnTo>
                      <a:pt x="110" y="23"/>
                    </a:lnTo>
                    <a:close/>
                    <a:moveTo>
                      <a:pt x="105" y="17"/>
                    </a:moveTo>
                    <a:lnTo>
                      <a:pt x="107" y="17"/>
                    </a:lnTo>
                    <a:lnTo>
                      <a:pt x="105" y="17"/>
                    </a:lnTo>
                    <a:close/>
                    <a:moveTo>
                      <a:pt x="108" y="15"/>
                    </a:moveTo>
                    <a:lnTo>
                      <a:pt x="107" y="15"/>
                    </a:lnTo>
                    <a:lnTo>
                      <a:pt x="107" y="17"/>
                    </a:lnTo>
                    <a:lnTo>
                      <a:pt x="105" y="17"/>
                    </a:lnTo>
                    <a:lnTo>
                      <a:pt x="105" y="15"/>
                    </a:lnTo>
                    <a:lnTo>
                      <a:pt x="107" y="15"/>
                    </a:lnTo>
                    <a:lnTo>
                      <a:pt x="108" y="15"/>
                    </a:lnTo>
                    <a:close/>
                    <a:moveTo>
                      <a:pt x="97" y="11"/>
                    </a:moveTo>
                    <a:lnTo>
                      <a:pt x="99" y="11"/>
                    </a:lnTo>
                    <a:lnTo>
                      <a:pt x="99" y="13"/>
                    </a:lnTo>
                    <a:lnTo>
                      <a:pt x="97" y="13"/>
                    </a:lnTo>
                    <a:lnTo>
                      <a:pt x="97" y="11"/>
                    </a:lnTo>
                    <a:close/>
                    <a:moveTo>
                      <a:pt x="101" y="8"/>
                    </a:moveTo>
                    <a:lnTo>
                      <a:pt x="103" y="8"/>
                    </a:lnTo>
                    <a:lnTo>
                      <a:pt x="103" y="9"/>
                    </a:lnTo>
                    <a:lnTo>
                      <a:pt x="101" y="9"/>
                    </a:lnTo>
                    <a:lnTo>
                      <a:pt x="101" y="8"/>
                    </a:lnTo>
                    <a:close/>
                    <a:moveTo>
                      <a:pt x="97" y="8"/>
                    </a:moveTo>
                    <a:lnTo>
                      <a:pt x="99" y="8"/>
                    </a:lnTo>
                    <a:lnTo>
                      <a:pt x="97" y="8"/>
                    </a:lnTo>
                    <a:lnTo>
                      <a:pt x="99" y="8"/>
                    </a:lnTo>
                    <a:lnTo>
                      <a:pt x="99" y="9"/>
                    </a:lnTo>
                    <a:lnTo>
                      <a:pt x="97" y="8"/>
                    </a:lnTo>
                    <a:lnTo>
                      <a:pt x="97" y="9"/>
                    </a:lnTo>
                    <a:lnTo>
                      <a:pt x="97" y="8"/>
                    </a:lnTo>
                    <a:close/>
                    <a:moveTo>
                      <a:pt x="93" y="2"/>
                    </a:moveTo>
                    <a:lnTo>
                      <a:pt x="93" y="0"/>
                    </a:lnTo>
                    <a:lnTo>
                      <a:pt x="93"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6" name="Freeform 1670"/>
              <p:cNvSpPr>
                <a:spLocks noEditPoints="1"/>
              </p:cNvSpPr>
              <p:nvPr/>
            </p:nvSpPr>
            <p:spPr bwMode="gray">
              <a:xfrm>
                <a:off x="5310354" y="2177771"/>
                <a:ext cx="966" cy="1933"/>
              </a:xfrm>
              <a:custGeom>
                <a:avLst/>
                <a:gdLst>
                  <a:gd name="T0" fmla="*/ 0 w 1"/>
                  <a:gd name="T1" fmla="*/ 0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1 w 1"/>
                  <a:gd name="T15" fmla="*/ 0 h 2"/>
                  <a:gd name="T16" fmla="*/ 1 w 1"/>
                  <a:gd name="T17" fmla="*/ 0 h 2"/>
                  <a:gd name="T18" fmla="*/ 1 w 1"/>
                  <a:gd name="T19" fmla="*/ 0 h 2"/>
                  <a:gd name="T20" fmla="*/ 0 w 1"/>
                  <a:gd name="T21" fmla="*/ 0 h 2"/>
                  <a:gd name="T22" fmla="*/ 0 w 1"/>
                  <a:gd name="T23" fmla="*/ 0 h 2"/>
                  <a:gd name="T24" fmla="*/ 0 w 1"/>
                  <a:gd name="T25" fmla="*/ 0 h 2"/>
                  <a:gd name="T26" fmla="*/ 0 w 1"/>
                  <a:gd name="T27" fmla="*/ 2 h 2"/>
                  <a:gd name="T28" fmla="*/ 0 w 1"/>
                  <a:gd name="T29" fmla="*/ 2 h 2"/>
                  <a:gd name="T30" fmla="*/ 0 w 1"/>
                  <a:gd name="T31" fmla="*/ 2 h 2"/>
                  <a:gd name="T32" fmla="*/ 0 w 1"/>
                  <a:gd name="T33" fmla="*/ 2 h 2"/>
                  <a:gd name="T34" fmla="*/ 0 w 1"/>
                  <a:gd name="T35" fmla="*/ 2 h 2"/>
                  <a:gd name="T36" fmla="*/ 0 w 1"/>
                  <a:gd name="T37" fmla="*/ 0 h 2"/>
                  <a:gd name="T38" fmla="*/ 0 w 1"/>
                  <a:gd name="T39" fmla="*/ 0 h 2"/>
                  <a:gd name="T40" fmla="*/ 0 w 1"/>
                  <a:gd name="T41" fmla="*/ 0 h 2"/>
                  <a:gd name="T42" fmla="*/ 0 w 1"/>
                  <a:gd name="T43" fmla="*/ 0 h 2"/>
                  <a:gd name="T44" fmla="*/ 0 w 1"/>
                  <a:gd name="T45" fmla="*/ 0 h 2"/>
                  <a:gd name="T46" fmla="*/ 0 w 1"/>
                  <a:gd name="T47" fmla="*/ 0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0 h 2"/>
                  <a:gd name="T62" fmla="*/ 0 w 1"/>
                  <a:gd name="T63" fmla="*/ 0 h 2"/>
                  <a:gd name="T64" fmla="*/ 0 w 1"/>
                  <a:gd name="T65" fmla="*/ 0 h 2"/>
                  <a:gd name="T66" fmla="*/ 0 w 1"/>
                  <a:gd name="T67" fmla="*/ 0 h 2"/>
                  <a:gd name="T68" fmla="*/ 0 w 1"/>
                  <a:gd name="T69" fmla="*/ 0 h 2"/>
                  <a:gd name="T70" fmla="*/ 0 w 1"/>
                  <a:gd name="T71" fmla="*/ 0 h 2"/>
                  <a:gd name="T72" fmla="*/ 0 w 1"/>
                  <a:gd name="T73" fmla="*/ 0 h 2"/>
                  <a:gd name="T74" fmla="*/ 0 w 1"/>
                  <a:gd name="T75" fmla="*/ 0 h 2"/>
                  <a:gd name="T76" fmla="*/ 0 w 1"/>
                  <a:gd name="T77" fmla="*/ 0 h 2"/>
                  <a:gd name="T78" fmla="*/ 0 w 1"/>
                  <a:gd name="T79" fmla="*/ 0 h 2"/>
                  <a:gd name="T80" fmla="*/ 0 w 1"/>
                  <a:gd name="T81" fmla="*/ 0 h 2"/>
                  <a:gd name="T82" fmla="*/ 0 w 1"/>
                  <a:gd name="T83" fmla="*/ 0 h 2"/>
                  <a:gd name="T84" fmla="*/ 0 w 1"/>
                  <a:gd name="T85" fmla="*/ 0 h 2"/>
                  <a:gd name="T86" fmla="*/ 0 w 1"/>
                  <a:gd name="T87" fmla="*/ 0 h 2"/>
                  <a:gd name="T88" fmla="*/ 0 w 1"/>
                  <a:gd name="T89" fmla="*/ 0 h 2"/>
                  <a:gd name="T90" fmla="*/ 0 w 1"/>
                  <a:gd name="T9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7" name="Rectangle 1671"/>
              <p:cNvSpPr>
                <a:spLocks noChangeArrowheads="1"/>
              </p:cNvSpPr>
              <p:nvPr/>
            </p:nvSpPr>
            <p:spPr bwMode="gray">
              <a:xfrm>
                <a:off x="5390565" y="2459960"/>
                <a:ext cx="966" cy="966"/>
              </a:xfrm>
              <a:prstGeom prst="rect">
                <a:avLst/>
              </a:prstGeom>
              <a:grpFill/>
              <a:ln w="3175">
                <a:solidFill>
                  <a:srgbClr val="FFFFFF"/>
                </a:solidFill>
                <a:prstDash val="solid"/>
                <a:miter lim="800000"/>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8" name="Freeform 1672"/>
              <p:cNvSpPr>
                <a:spLocks noEditPoints="1"/>
              </p:cNvSpPr>
              <p:nvPr/>
            </p:nvSpPr>
            <p:spPr bwMode="gray">
              <a:xfrm>
                <a:off x="5450482" y="2295672"/>
                <a:ext cx="28992" cy="41555"/>
              </a:xfrm>
              <a:custGeom>
                <a:avLst/>
                <a:gdLst>
                  <a:gd name="T0" fmla="*/ 5 w 30"/>
                  <a:gd name="T1" fmla="*/ 43 h 43"/>
                  <a:gd name="T2" fmla="*/ 5 w 30"/>
                  <a:gd name="T3" fmla="*/ 43 h 43"/>
                  <a:gd name="T4" fmla="*/ 1 w 30"/>
                  <a:gd name="T5" fmla="*/ 41 h 43"/>
                  <a:gd name="T6" fmla="*/ 0 w 30"/>
                  <a:gd name="T7" fmla="*/ 41 h 43"/>
                  <a:gd name="T8" fmla="*/ 1 w 30"/>
                  <a:gd name="T9" fmla="*/ 41 h 43"/>
                  <a:gd name="T10" fmla="*/ 9 w 30"/>
                  <a:gd name="T11" fmla="*/ 23 h 43"/>
                  <a:gd name="T12" fmla="*/ 9 w 30"/>
                  <a:gd name="T13" fmla="*/ 23 h 43"/>
                  <a:gd name="T14" fmla="*/ 25 w 30"/>
                  <a:gd name="T15" fmla="*/ 10 h 43"/>
                  <a:gd name="T16" fmla="*/ 25 w 30"/>
                  <a:gd name="T17" fmla="*/ 10 h 43"/>
                  <a:gd name="T18" fmla="*/ 25 w 30"/>
                  <a:gd name="T19" fmla="*/ 10 h 43"/>
                  <a:gd name="T20" fmla="*/ 27 w 30"/>
                  <a:gd name="T21" fmla="*/ 8 h 43"/>
                  <a:gd name="T22" fmla="*/ 27 w 30"/>
                  <a:gd name="T23" fmla="*/ 8 h 43"/>
                  <a:gd name="T24" fmla="*/ 27 w 30"/>
                  <a:gd name="T25" fmla="*/ 8 h 43"/>
                  <a:gd name="T26" fmla="*/ 27 w 30"/>
                  <a:gd name="T27" fmla="*/ 8 h 43"/>
                  <a:gd name="T28" fmla="*/ 27 w 30"/>
                  <a:gd name="T29" fmla="*/ 8 h 43"/>
                  <a:gd name="T30" fmla="*/ 27 w 30"/>
                  <a:gd name="T31" fmla="*/ 6 h 43"/>
                  <a:gd name="T32" fmla="*/ 27 w 30"/>
                  <a:gd name="T33" fmla="*/ 6 h 43"/>
                  <a:gd name="T34" fmla="*/ 27 w 30"/>
                  <a:gd name="T35" fmla="*/ 6 h 43"/>
                  <a:gd name="T36" fmla="*/ 27 w 30"/>
                  <a:gd name="T37" fmla="*/ 6 h 43"/>
                  <a:gd name="T38" fmla="*/ 29 w 30"/>
                  <a:gd name="T39" fmla="*/ 6 h 43"/>
                  <a:gd name="T40" fmla="*/ 29 w 30"/>
                  <a:gd name="T41" fmla="*/ 6 h 43"/>
                  <a:gd name="T42" fmla="*/ 29 w 30"/>
                  <a:gd name="T43" fmla="*/ 6 h 43"/>
                  <a:gd name="T44" fmla="*/ 29 w 30"/>
                  <a:gd name="T45" fmla="*/ 6 h 43"/>
                  <a:gd name="T46" fmla="*/ 29 w 30"/>
                  <a:gd name="T47" fmla="*/ 6 h 43"/>
                  <a:gd name="T48" fmla="*/ 29 w 30"/>
                  <a:gd name="T49" fmla="*/ 6 h 43"/>
                  <a:gd name="T50" fmla="*/ 29 w 30"/>
                  <a:gd name="T51" fmla="*/ 6 h 43"/>
                  <a:gd name="T52" fmla="*/ 29 w 30"/>
                  <a:gd name="T53" fmla="*/ 6 h 43"/>
                  <a:gd name="T54" fmla="*/ 29 w 30"/>
                  <a:gd name="T55" fmla="*/ 6 h 43"/>
                  <a:gd name="T56" fmla="*/ 29 w 30"/>
                  <a:gd name="T57" fmla="*/ 6 h 43"/>
                  <a:gd name="T58" fmla="*/ 29 w 30"/>
                  <a:gd name="T59" fmla="*/ 6 h 43"/>
                  <a:gd name="T60" fmla="*/ 29 w 30"/>
                  <a:gd name="T61" fmla="*/ 6 h 43"/>
                  <a:gd name="T62" fmla="*/ 29 w 30"/>
                  <a:gd name="T63" fmla="*/ 4 h 43"/>
                  <a:gd name="T64" fmla="*/ 29 w 30"/>
                  <a:gd name="T65" fmla="*/ 4 h 43"/>
                  <a:gd name="T66" fmla="*/ 29 w 30"/>
                  <a:gd name="T67" fmla="*/ 6 h 43"/>
                  <a:gd name="T68" fmla="*/ 29 w 30"/>
                  <a:gd name="T69" fmla="*/ 6 h 43"/>
                  <a:gd name="T70" fmla="*/ 29 w 30"/>
                  <a:gd name="T71" fmla="*/ 6 h 43"/>
                  <a:gd name="T72" fmla="*/ 29 w 30"/>
                  <a:gd name="T73" fmla="*/ 6 h 43"/>
                  <a:gd name="T74" fmla="*/ 29 w 30"/>
                  <a:gd name="T75" fmla="*/ 6 h 43"/>
                  <a:gd name="T76" fmla="*/ 29 w 30"/>
                  <a:gd name="T77" fmla="*/ 6 h 43"/>
                  <a:gd name="T78" fmla="*/ 29 w 30"/>
                  <a:gd name="T79" fmla="*/ 4 h 43"/>
                  <a:gd name="T80" fmla="*/ 29 w 30"/>
                  <a:gd name="T81" fmla="*/ 4 h 43"/>
                  <a:gd name="T82" fmla="*/ 29 w 30"/>
                  <a:gd name="T83" fmla="*/ 4 h 43"/>
                  <a:gd name="T84" fmla="*/ 29 w 30"/>
                  <a:gd name="T85" fmla="*/ 4 h 43"/>
                  <a:gd name="T86" fmla="*/ 29 w 30"/>
                  <a:gd name="T87" fmla="*/ 4 h 43"/>
                  <a:gd name="T88" fmla="*/ 29 w 30"/>
                  <a:gd name="T89" fmla="*/ 4 h 43"/>
                  <a:gd name="T90" fmla="*/ 29 w 30"/>
                  <a:gd name="T91" fmla="*/ 4 h 43"/>
                  <a:gd name="T92" fmla="*/ 29 w 30"/>
                  <a:gd name="T93" fmla="*/ 4 h 43"/>
                  <a:gd name="T94" fmla="*/ 29 w 30"/>
                  <a:gd name="T95" fmla="*/ 4 h 43"/>
                  <a:gd name="T96" fmla="*/ 29 w 30"/>
                  <a:gd name="T97" fmla="*/ 4 h 43"/>
                  <a:gd name="T98" fmla="*/ 29 w 30"/>
                  <a:gd name="T99" fmla="*/ 2 h 43"/>
                  <a:gd name="T100" fmla="*/ 29 w 30"/>
                  <a:gd name="T101" fmla="*/ 2 h 43"/>
                  <a:gd name="T102" fmla="*/ 30 w 30"/>
                  <a:gd name="T103" fmla="*/ 4 h 43"/>
                  <a:gd name="T104" fmla="*/ 30 w 30"/>
                  <a:gd name="T105" fmla="*/ 0 h 43"/>
                  <a:gd name="T106" fmla="*/ 30 w 30"/>
                  <a:gd name="T107" fmla="*/ 0 h 43"/>
                  <a:gd name="T108" fmla="*/ 30 w 30"/>
                  <a:gd name="T10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43">
                    <a:moveTo>
                      <a:pt x="5" y="43"/>
                    </a:moveTo>
                    <a:lnTo>
                      <a:pt x="5" y="43"/>
                    </a:lnTo>
                    <a:lnTo>
                      <a:pt x="5" y="43"/>
                    </a:lnTo>
                    <a:lnTo>
                      <a:pt x="5" y="43"/>
                    </a:lnTo>
                    <a:lnTo>
                      <a:pt x="5" y="43"/>
                    </a:lnTo>
                    <a:lnTo>
                      <a:pt x="5" y="43"/>
                    </a:lnTo>
                    <a:lnTo>
                      <a:pt x="5" y="43"/>
                    </a:lnTo>
                    <a:lnTo>
                      <a:pt x="5" y="43"/>
                    </a:lnTo>
                    <a:close/>
                    <a:moveTo>
                      <a:pt x="1" y="41"/>
                    </a:moveTo>
                    <a:lnTo>
                      <a:pt x="0" y="41"/>
                    </a:lnTo>
                    <a:lnTo>
                      <a:pt x="0" y="41"/>
                    </a:lnTo>
                    <a:lnTo>
                      <a:pt x="0" y="41"/>
                    </a:lnTo>
                    <a:lnTo>
                      <a:pt x="1" y="41"/>
                    </a:lnTo>
                    <a:lnTo>
                      <a:pt x="1" y="41"/>
                    </a:lnTo>
                    <a:lnTo>
                      <a:pt x="1" y="41"/>
                    </a:lnTo>
                    <a:lnTo>
                      <a:pt x="1" y="41"/>
                    </a:lnTo>
                    <a:lnTo>
                      <a:pt x="1" y="41"/>
                    </a:lnTo>
                    <a:close/>
                    <a:moveTo>
                      <a:pt x="9" y="23"/>
                    </a:moveTo>
                    <a:lnTo>
                      <a:pt x="9" y="23"/>
                    </a:lnTo>
                    <a:lnTo>
                      <a:pt x="9" y="23"/>
                    </a:lnTo>
                    <a:lnTo>
                      <a:pt x="9" y="23"/>
                    </a:lnTo>
                    <a:lnTo>
                      <a:pt x="9" y="23"/>
                    </a:lnTo>
                    <a:close/>
                    <a:moveTo>
                      <a:pt x="25" y="10"/>
                    </a:moveTo>
                    <a:lnTo>
                      <a:pt x="25" y="10"/>
                    </a:lnTo>
                    <a:lnTo>
                      <a:pt x="25" y="10"/>
                    </a:lnTo>
                    <a:lnTo>
                      <a:pt x="25" y="10"/>
                    </a:lnTo>
                    <a:lnTo>
                      <a:pt x="25" y="10"/>
                    </a:lnTo>
                    <a:lnTo>
                      <a:pt x="25" y="10"/>
                    </a:lnTo>
                    <a:lnTo>
                      <a:pt x="25" y="10"/>
                    </a:lnTo>
                    <a:lnTo>
                      <a:pt x="25" y="10"/>
                    </a:lnTo>
                    <a:lnTo>
                      <a:pt x="25" y="10"/>
                    </a:lnTo>
                    <a:close/>
                    <a:moveTo>
                      <a:pt x="27" y="8"/>
                    </a:moveTo>
                    <a:lnTo>
                      <a:pt x="27" y="8"/>
                    </a:lnTo>
                    <a:lnTo>
                      <a:pt x="27" y="8"/>
                    </a:lnTo>
                    <a:lnTo>
                      <a:pt x="27" y="8"/>
                    </a:lnTo>
                    <a:lnTo>
                      <a:pt x="27" y="8"/>
                    </a:lnTo>
                    <a:lnTo>
                      <a:pt x="27" y="8"/>
                    </a:lnTo>
                    <a:lnTo>
                      <a:pt x="27" y="8"/>
                    </a:lnTo>
                    <a:lnTo>
                      <a:pt x="27" y="8"/>
                    </a:lnTo>
                    <a:lnTo>
                      <a:pt x="27" y="8"/>
                    </a:lnTo>
                    <a:lnTo>
                      <a:pt x="27" y="8"/>
                    </a:lnTo>
                    <a:lnTo>
                      <a:pt x="27" y="8"/>
                    </a:lnTo>
                    <a:lnTo>
                      <a:pt x="27" y="8"/>
                    </a:lnTo>
                    <a:lnTo>
                      <a:pt x="27" y="8"/>
                    </a:lnTo>
                    <a:lnTo>
                      <a:pt x="27" y="8"/>
                    </a:lnTo>
                    <a:lnTo>
                      <a:pt x="27" y="8"/>
                    </a:lnTo>
                    <a:lnTo>
                      <a:pt x="27" y="8"/>
                    </a:lnTo>
                    <a:close/>
                    <a:moveTo>
                      <a:pt x="27" y="6"/>
                    </a:moveTo>
                    <a:lnTo>
                      <a:pt x="27" y="6"/>
                    </a:lnTo>
                    <a:lnTo>
                      <a:pt x="27" y="6"/>
                    </a:lnTo>
                    <a:lnTo>
                      <a:pt x="27" y="6"/>
                    </a:lnTo>
                    <a:lnTo>
                      <a:pt x="27" y="6"/>
                    </a:lnTo>
                    <a:lnTo>
                      <a:pt x="27" y="6"/>
                    </a:lnTo>
                    <a:lnTo>
                      <a:pt x="27" y="6"/>
                    </a:lnTo>
                    <a:lnTo>
                      <a:pt x="27" y="6"/>
                    </a:lnTo>
                    <a:lnTo>
                      <a:pt x="27" y="6"/>
                    </a:lnTo>
                    <a:lnTo>
                      <a:pt x="27" y="6"/>
                    </a:lnTo>
                    <a:lnTo>
                      <a:pt x="27" y="6"/>
                    </a:lnTo>
                    <a:lnTo>
                      <a:pt x="27"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7" y="6"/>
                    </a:lnTo>
                    <a:close/>
                    <a:moveTo>
                      <a:pt x="29" y="6"/>
                    </a:move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close/>
                    <a:moveTo>
                      <a:pt x="30" y="4"/>
                    </a:moveTo>
                    <a:lnTo>
                      <a:pt x="29" y="4"/>
                    </a:lnTo>
                    <a:lnTo>
                      <a:pt x="29" y="4"/>
                    </a:lnTo>
                    <a:lnTo>
                      <a:pt x="29" y="4"/>
                    </a:lnTo>
                    <a:lnTo>
                      <a:pt x="29" y="4"/>
                    </a:lnTo>
                    <a:lnTo>
                      <a:pt x="29" y="4"/>
                    </a:lnTo>
                    <a:lnTo>
                      <a:pt x="29" y="4"/>
                    </a:lnTo>
                    <a:lnTo>
                      <a:pt x="29" y="4"/>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6"/>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4"/>
                    </a:lnTo>
                    <a:lnTo>
                      <a:pt x="29" y="2"/>
                    </a:lnTo>
                    <a:lnTo>
                      <a:pt x="29" y="2"/>
                    </a:lnTo>
                    <a:lnTo>
                      <a:pt x="29" y="2"/>
                    </a:lnTo>
                    <a:lnTo>
                      <a:pt x="29" y="2"/>
                    </a:lnTo>
                    <a:lnTo>
                      <a:pt x="29" y="2"/>
                    </a:lnTo>
                    <a:lnTo>
                      <a:pt x="29" y="2"/>
                    </a:lnTo>
                    <a:lnTo>
                      <a:pt x="29" y="2"/>
                    </a:lnTo>
                    <a:lnTo>
                      <a:pt x="30" y="2"/>
                    </a:lnTo>
                    <a:lnTo>
                      <a:pt x="30" y="4"/>
                    </a:lnTo>
                    <a:lnTo>
                      <a:pt x="30" y="4"/>
                    </a:lnTo>
                    <a:close/>
                    <a:moveTo>
                      <a:pt x="30" y="0"/>
                    </a:moveTo>
                    <a:lnTo>
                      <a:pt x="30" y="0"/>
                    </a:lnTo>
                    <a:lnTo>
                      <a:pt x="30" y="0"/>
                    </a:lnTo>
                    <a:lnTo>
                      <a:pt x="30" y="0"/>
                    </a:lnTo>
                    <a:lnTo>
                      <a:pt x="30" y="0"/>
                    </a:lnTo>
                    <a:lnTo>
                      <a:pt x="30" y="0"/>
                    </a:lnTo>
                    <a:lnTo>
                      <a:pt x="30" y="0"/>
                    </a:lnTo>
                    <a:lnTo>
                      <a:pt x="3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99" name="Freeform 1673"/>
              <p:cNvSpPr>
                <a:spLocks noEditPoints="1"/>
              </p:cNvSpPr>
              <p:nvPr/>
            </p:nvSpPr>
            <p:spPr bwMode="gray">
              <a:xfrm>
                <a:off x="5394431" y="2425170"/>
                <a:ext cx="26093" cy="10630"/>
              </a:xfrm>
              <a:custGeom>
                <a:avLst/>
                <a:gdLst>
                  <a:gd name="T0" fmla="*/ 1 w 27"/>
                  <a:gd name="T1" fmla="*/ 11 h 11"/>
                  <a:gd name="T2" fmla="*/ 1 w 27"/>
                  <a:gd name="T3" fmla="*/ 11 h 11"/>
                  <a:gd name="T4" fmla="*/ 1 w 27"/>
                  <a:gd name="T5" fmla="*/ 11 h 11"/>
                  <a:gd name="T6" fmla="*/ 1 w 27"/>
                  <a:gd name="T7" fmla="*/ 11 h 11"/>
                  <a:gd name="T8" fmla="*/ 1 w 27"/>
                  <a:gd name="T9" fmla="*/ 11 h 11"/>
                  <a:gd name="T10" fmla="*/ 1 w 27"/>
                  <a:gd name="T11" fmla="*/ 11 h 11"/>
                  <a:gd name="T12" fmla="*/ 0 w 27"/>
                  <a:gd name="T13" fmla="*/ 9 h 11"/>
                  <a:gd name="T14" fmla="*/ 1 w 27"/>
                  <a:gd name="T15" fmla="*/ 9 h 11"/>
                  <a:gd name="T16" fmla="*/ 3 w 27"/>
                  <a:gd name="T17" fmla="*/ 9 h 11"/>
                  <a:gd name="T18" fmla="*/ 3 w 27"/>
                  <a:gd name="T19" fmla="*/ 9 h 11"/>
                  <a:gd name="T20" fmla="*/ 3 w 27"/>
                  <a:gd name="T21" fmla="*/ 9 h 11"/>
                  <a:gd name="T22" fmla="*/ 25 w 27"/>
                  <a:gd name="T23" fmla="*/ 2 h 11"/>
                  <a:gd name="T24" fmla="*/ 27 w 27"/>
                  <a:gd name="T25" fmla="*/ 2 h 11"/>
                  <a:gd name="T26" fmla="*/ 27 w 27"/>
                  <a:gd name="T27" fmla="*/ 2 h 11"/>
                  <a:gd name="T28" fmla="*/ 27 w 27"/>
                  <a:gd name="T29" fmla="*/ 4 h 11"/>
                  <a:gd name="T30" fmla="*/ 25 w 27"/>
                  <a:gd name="T31" fmla="*/ 6 h 11"/>
                  <a:gd name="T32" fmla="*/ 21 w 27"/>
                  <a:gd name="T33" fmla="*/ 6 h 11"/>
                  <a:gd name="T34" fmla="*/ 21 w 27"/>
                  <a:gd name="T35" fmla="*/ 6 h 11"/>
                  <a:gd name="T36" fmla="*/ 19 w 27"/>
                  <a:gd name="T37" fmla="*/ 7 h 11"/>
                  <a:gd name="T38" fmla="*/ 15 w 27"/>
                  <a:gd name="T39" fmla="*/ 9 h 11"/>
                  <a:gd name="T40" fmla="*/ 15 w 27"/>
                  <a:gd name="T41" fmla="*/ 9 h 11"/>
                  <a:gd name="T42" fmla="*/ 13 w 27"/>
                  <a:gd name="T43" fmla="*/ 9 h 11"/>
                  <a:gd name="T44" fmla="*/ 11 w 27"/>
                  <a:gd name="T45" fmla="*/ 9 h 11"/>
                  <a:gd name="T46" fmla="*/ 9 w 27"/>
                  <a:gd name="T47" fmla="*/ 11 h 11"/>
                  <a:gd name="T48" fmla="*/ 9 w 27"/>
                  <a:gd name="T49" fmla="*/ 11 h 11"/>
                  <a:gd name="T50" fmla="*/ 7 w 27"/>
                  <a:gd name="T51" fmla="*/ 11 h 11"/>
                  <a:gd name="T52" fmla="*/ 7 w 27"/>
                  <a:gd name="T53" fmla="*/ 9 h 11"/>
                  <a:gd name="T54" fmla="*/ 7 w 27"/>
                  <a:gd name="T55" fmla="*/ 9 h 11"/>
                  <a:gd name="T56" fmla="*/ 7 w 27"/>
                  <a:gd name="T57" fmla="*/ 9 h 11"/>
                  <a:gd name="T58" fmla="*/ 9 w 27"/>
                  <a:gd name="T59" fmla="*/ 9 h 11"/>
                  <a:gd name="T60" fmla="*/ 9 w 27"/>
                  <a:gd name="T61" fmla="*/ 9 h 11"/>
                  <a:gd name="T62" fmla="*/ 9 w 27"/>
                  <a:gd name="T63" fmla="*/ 9 h 11"/>
                  <a:gd name="T64" fmla="*/ 9 w 27"/>
                  <a:gd name="T65" fmla="*/ 7 h 11"/>
                  <a:gd name="T66" fmla="*/ 9 w 27"/>
                  <a:gd name="T67" fmla="*/ 7 h 11"/>
                  <a:gd name="T68" fmla="*/ 7 w 27"/>
                  <a:gd name="T69" fmla="*/ 7 h 11"/>
                  <a:gd name="T70" fmla="*/ 7 w 27"/>
                  <a:gd name="T71" fmla="*/ 7 h 11"/>
                  <a:gd name="T72" fmla="*/ 7 w 27"/>
                  <a:gd name="T73" fmla="*/ 7 h 11"/>
                  <a:gd name="T74" fmla="*/ 7 w 27"/>
                  <a:gd name="T75" fmla="*/ 6 h 11"/>
                  <a:gd name="T76" fmla="*/ 9 w 27"/>
                  <a:gd name="T77" fmla="*/ 6 h 11"/>
                  <a:gd name="T78" fmla="*/ 9 w 27"/>
                  <a:gd name="T79" fmla="*/ 4 h 11"/>
                  <a:gd name="T80" fmla="*/ 9 w 27"/>
                  <a:gd name="T81" fmla="*/ 4 h 11"/>
                  <a:gd name="T82" fmla="*/ 11 w 27"/>
                  <a:gd name="T83" fmla="*/ 4 h 11"/>
                  <a:gd name="T84" fmla="*/ 13 w 27"/>
                  <a:gd name="T85" fmla="*/ 4 h 11"/>
                  <a:gd name="T86" fmla="*/ 15 w 27"/>
                  <a:gd name="T87" fmla="*/ 4 h 11"/>
                  <a:gd name="T88" fmla="*/ 17 w 27"/>
                  <a:gd name="T89" fmla="*/ 4 h 11"/>
                  <a:gd name="T90" fmla="*/ 19 w 27"/>
                  <a:gd name="T91" fmla="*/ 4 h 11"/>
                  <a:gd name="T92" fmla="*/ 19 w 27"/>
                  <a:gd name="T93" fmla="*/ 2 h 11"/>
                  <a:gd name="T94" fmla="*/ 21 w 27"/>
                  <a:gd name="T95" fmla="*/ 4 h 11"/>
                  <a:gd name="T96" fmla="*/ 21 w 27"/>
                  <a:gd name="T97" fmla="*/ 2 h 11"/>
                  <a:gd name="T98" fmla="*/ 23 w 27"/>
                  <a:gd name="T99" fmla="*/ 2 h 11"/>
                  <a:gd name="T100" fmla="*/ 25 w 27"/>
                  <a:gd name="T101" fmla="*/ 2 h 11"/>
                  <a:gd name="T102" fmla="*/ 13 w 27"/>
                  <a:gd name="T103" fmla="*/ 2 h 11"/>
                  <a:gd name="T104" fmla="*/ 11 w 27"/>
                  <a:gd name="T105" fmla="*/ 2 h 11"/>
                  <a:gd name="T106" fmla="*/ 13 w 27"/>
                  <a:gd name="T107" fmla="*/ 2 h 11"/>
                  <a:gd name="T108" fmla="*/ 13 w 27"/>
                  <a:gd name="T109" fmla="*/ 0 h 11"/>
                  <a:gd name="T110" fmla="*/ 13 w 27"/>
                  <a:gd name="T11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11">
                    <a:moveTo>
                      <a:pt x="3" y="11"/>
                    </a:move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0" y="11"/>
                    </a:lnTo>
                    <a:lnTo>
                      <a:pt x="0" y="11"/>
                    </a:lnTo>
                    <a:lnTo>
                      <a:pt x="0" y="9"/>
                    </a:lnTo>
                    <a:lnTo>
                      <a:pt x="0" y="9"/>
                    </a:lnTo>
                    <a:lnTo>
                      <a:pt x="1" y="9"/>
                    </a:lnTo>
                    <a:lnTo>
                      <a:pt x="1" y="9"/>
                    </a:lnTo>
                    <a:lnTo>
                      <a:pt x="1" y="9"/>
                    </a:lnTo>
                    <a:lnTo>
                      <a:pt x="1" y="9"/>
                    </a:lnTo>
                    <a:lnTo>
                      <a:pt x="1" y="9"/>
                    </a:lnTo>
                    <a:lnTo>
                      <a:pt x="1" y="9"/>
                    </a:lnTo>
                    <a:lnTo>
                      <a:pt x="1"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11"/>
                    </a:lnTo>
                    <a:lnTo>
                      <a:pt x="3" y="11"/>
                    </a:lnTo>
                    <a:lnTo>
                      <a:pt x="3" y="11"/>
                    </a:lnTo>
                    <a:lnTo>
                      <a:pt x="3" y="11"/>
                    </a:lnTo>
                    <a:close/>
                    <a:moveTo>
                      <a:pt x="25" y="2"/>
                    </a:moveTo>
                    <a:lnTo>
                      <a:pt x="25" y="2"/>
                    </a:lnTo>
                    <a:lnTo>
                      <a:pt x="25" y="2"/>
                    </a:lnTo>
                    <a:lnTo>
                      <a:pt x="25" y="2"/>
                    </a:lnTo>
                    <a:lnTo>
                      <a:pt x="27" y="2"/>
                    </a:lnTo>
                    <a:lnTo>
                      <a:pt x="27" y="2"/>
                    </a:lnTo>
                    <a:lnTo>
                      <a:pt x="27" y="2"/>
                    </a:lnTo>
                    <a:lnTo>
                      <a:pt x="27" y="2"/>
                    </a:lnTo>
                    <a:lnTo>
                      <a:pt x="27" y="2"/>
                    </a:lnTo>
                    <a:lnTo>
                      <a:pt x="27" y="2"/>
                    </a:lnTo>
                    <a:lnTo>
                      <a:pt x="27" y="2"/>
                    </a:lnTo>
                    <a:lnTo>
                      <a:pt x="27" y="2"/>
                    </a:lnTo>
                    <a:lnTo>
                      <a:pt x="27" y="2"/>
                    </a:lnTo>
                    <a:lnTo>
                      <a:pt x="27" y="2"/>
                    </a:lnTo>
                    <a:lnTo>
                      <a:pt x="27" y="4"/>
                    </a:lnTo>
                    <a:lnTo>
                      <a:pt x="27" y="4"/>
                    </a:lnTo>
                    <a:lnTo>
                      <a:pt x="27" y="4"/>
                    </a:lnTo>
                    <a:lnTo>
                      <a:pt x="25" y="4"/>
                    </a:lnTo>
                    <a:lnTo>
                      <a:pt x="25" y="6"/>
                    </a:lnTo>
                    <a:lnTo>
                      <a:pt x="25" y="6"/>
                    </a:lnTo>
                    <a:lnTo>
                      <a:pt x="25" y="6"/>
                    </a:lnTo>
                    <a:lnTo>
                      <a:pt x="25" y="6"/>
                    </a:lnTo>
                    <a:lnTo>
                      <a:pt x="23" y="6"/>
                    </a:lnTo>
                    <a:lnTo>
                      <a:pt x="23" y="6"/>
                    </a:lnTo>
                    <a:lnTo>
                      <a:pt x="21" y="6"/>
                    </a:lnTo>
                    <a:lnTo>
                      <a:pt x="21" y="6"/>
                    </a:lnTo>
                    <a:lnTo>
                      <a:pt x="21" y="6"/>
                    </a:lnTo>
                    <a:lnTo>
                      <a:pt x="21" y="6"/>
                    </a:lnTo>
                    <a:lnTo>
                      <a:pt x="21" y="6"/>
                    </a:lnTo>
                    <a:lnTo>
                      <a:pt x="21" y="6"/>
                    </a:lnTo>
                    <a:lnTo>
                      <a:pt x="21" y="6"/>
                    </a:lnTo>
                    <a:lnTo>
                      <a:pt x="21" y="6"/>
                    </a:lnTo>
                    <a:lnTo>
                      <a:pt x="21" y="6"/>
                    </a:lnTo>
                    <a:lnTo>
                      <a:pt x="21" y="7"/>
                    </a:lnTo>
                    <a:lnTo>
                      <a:pt x="21" y="7"/>
                    </a:lnTo>
                    <a:lnTo>
                      <a:pt x="19" y="7"/>
                    </a:lnTo>
                    <a:lnTo>
                      <a:pt x="17" y="7"/>
                    </a:lnTo>
                    <a:lnTo>
                      <a:pt x="17" y="7"/>
                    </a:lnTo>
                    <a:lnTo>
                      <a:pt x="17" y="7"/>
                    </a:lnTo>
                    <a:lnTo>
                      <a:pt x="17" y="7"/>
                    </a:lnTo>
                    <a:lnTo>
                      <a:pt x="15" y="9"/>
                    </a:lnTo>
                    <a:lnTo>
                      <a:pt x="15" y="9"/>
                    </a:lnTo>
                    <a:lnTo>
                      <a:pt x="15" y="7"/>
                    </a:lnTo>
                    <a:lnTo>
                      <a:pt x="15" y="7"/>
                    </a:lnTo>
                    <a:lnTo>
                      <a:pt x="15" y="9"/>
                    </a:lnTo>
                    <a:lnTo>
                      <a:pt x="15" y="9"/>
                    </a:lnTo>
                    <a:lnTo>
                      <a:pt x="15" y="9"/>
                    </a:lnTo>
                    <a:lnTo>
                      <a:pt x="15" y="9"/>
                    </a:lnTo>
                    <a:lnTo>
                      <a:pt x="13" y="9"/>
                    </a:lnTo>
                    <a:lnTo>
                      <a:pt x="13" y="9"/>
                    </a:lnTo>
                    <a:lnTo>
                      <a:pt x="13" y="9"/>
                    </a:lnTo>
                    <a:lnTo>
                      <a:pt x="13" y="9"/>
                    </a:lnTo>
                    <a:lnTo>
                      <a:pt x="13" y="9"/>
                    </a:lnTo>
                    <a:lnTo>
                      <a:pt x="13" y="9"/>
                    </a:lnTo>
                    <a:lnTo>
                      <a:pt x="13" y="9"/>
                    </a:lnTo>
                    <a:lnTo>
                      <a:pt x="11" y="9"/>
                    </a:lnTo>
                    <a:lnTo>
                      <a:pt x="11" y="9"/>
                    </a:lnTo>
                    <a:lnTo>
                      <a:pt x="11" y="9"/>
                    </a:lnTo>
                    <a:lnTo>
                      <a:pt x="11" y="9"/>
                    </a:lnTo>
                    <a:lnTo>
                      <a:pt x="9" y="11"/>
                    </a:lnTo>
                    <a:lnTo>
                      <a:pt x="9" y="11"/>
                    </a:lnTo>
                    <a:lnTo>
                      <a:pt x="9" y="11"/>
                    </a:lnTo>
                    <a:lnTo>
                      <a:pt x="9" y="11"/>
                    </a:lnTo>
                    <a:lnTo>
                      <a:pt x="9" y="11"/>
                    </a:lnTo>
                    <a:lnTo>
                      <a:pt x="9" y="11"/>
                    </a:lnTo>
                    <a:lnTo>
                      <a:pt x="9" y="11"/>
                    </a:lnTo>
                    <a:lnTo>
                      <a:pt x="9" y="11"/>
                    </a:lnTo>
                    <a:lnTo>
                      <a:pt x="9" y="11"/>
                    </a:lnTo>
                    <a:lnTo>
                      <a:pt x="9" y="11"/>
                    </a:lnTo>
                    <a:lnTo>
                      <a:pt x="9" y="11"/>
                    </a:lnTo>
                    <a:lnTo>
                      <a:pt x="7" y="11"/>
                    </a:lnTo>
                    <a:lnTo>
                      <a:pt x="7" y="11"/>
                    </a:lnTo>
                    <a:lnTo>
                      <a:pt x="7" y="11"/>
                    </a:lnTo>
                    <a:lnTo>
                      <a:pt x="7" y="11"/>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6"/>
                    </a:lnTo>
                    <a:lnTo>
                      <a:pt x="7" y="6"/>
                    </a:lnTo>
                    <a:lnTo>
                      <a:pt x="7" y="6"/>
                    </a:lnTo>
                    <a:lnTo>
                      <a:pt x="9" y="6"/>
                    </a:lnTo>
                    <a:lnTo>
                      <a:pt x="9" y="6"/>
                    </a:lnTo>
                    <a:lnTo>
                      <a:pt x="9" y="6"/>
                    </a:lnTo>
                    <a:lnTo>
                      <a:pt x="9" y="6"/>
                    </a:lnTo>
                    <a:lnTo>
                      <a:pt x="9" y="6"/>
                    </a:lnTo>
                    <a:lnTo>
                      <a:pt x="9" y="4"/>
                    </a:lnTo>
                    <a:lnTo>
                      <a:pt x="9" y="4"/>
                    </a:lnTo>
                    <a:lnTo>
                      <a:pt x="9" y="4"/>
                    </a:lnTo>
                    <a:lnTo>
                      <a:pt x="9" y="4"/>
                    </a:lnTo>
                    <a:lnTo>
                      <a:pt x="9" y="4"/>
                    </a:lnTo>
                    <a:lnTo>
                      <a:pt x="9" y="4"/>
                    </a:lnTo>
                    <a:lnTo>
                      <a:pt x="9" y="4"/>
                    </a:lnTo>
                    <a:lnTo>
                      <a:pt x="9" y="4"/>
                    </a:lnTo>
                    <a:lnTo>
                      <a:pt x="11" y="4"/>
                    </a:lnTo>
                    <a:lnTo>
                      <a:pt x="11" y="4"/>
                    </a:lnTo>
                    <a:lnTo>
                      <a:pt x="11" y="4"/>
                    </a:lnTo>
                    <a:lnTo>
                      <a:pt x="11" y="4"/>
                    </a:lnTo>
                    <a:lnTo>
                      <a:pt x="11" y="4"/>
                    </a:lnTo>
                    <a:lnTo>
                      <a:pt x="13" y="4"/>
                    </a:lnTo>
                    <a:lnTo>
                      <a:pt x="13" y="4"/>
                    </a:lnTo>
                    <a:lnTo>
                      <a:pt x="13" y="4"/>
                    </a:lnTo>
                    <a:lnTo>
                      <a:pt x="13" y="4"/>
                    </a:lnTo>
                    <a:lnTo>
                      <a:pt x="13" y="4"/>
                    </a:lnTo>
                    <a:lnTo>
                      <a:pt x="13" y="4"/>
                    </a:lnTo>
                    <a:lnTo>
                      <a:pt x="13" y="4"/>
                    </a:lnTo>
                    <a:lnTo>
                      <a:pt x="13" y="4"/>
                    </a:lnTo>
                    <a:lnTo>
                      <a:pt x="15" y="4"/>
                    </a:lnTo>
                    <a:lnTo>
                      <a:pt x="15" y="4"/>
                    </a:lnTo>
                    <a:lnTo>
                      <a:pt x="17" y="4"/>
                    </a:lnTo>
                    <a:lnTo>
                      <a:pt x="17" y="4"/>
                    </a:lnTo>
                    <a:lnTo>
                      <a:pt x="17" y="4"/>
                    </a:lnTo>
                    <a:lnTo>
                      <a:pt x="17" y="4"/>
                    </a:lnTo>
                    <a:lnTo>
                      <a:pt x="17" y="4"/>
                    </a:lnTo>
                    <a:lnTo>
                      <a:pt x="17" y="4"/>
                    </a:lnTo>
                    <a:lnTo>
                      <a:pt x="17" y="4"/>
                    </a:lnTo>
                    <a:lnTo>
                      <a:pt x="17" y="4"/>
                    </a:lnTo>
                    <a:lnTo>
                      <a:pt x="19" y="4"/>
                    </a:lnTo>
                    <a:lnTo>
                      <a:pt x="19" y="4"/>
                    </a:lnTo>
                    <a:lnTo>
                      <a:pt x="19" y="4"/>
                    </a:lnTo>
                    <a:lnTo>
                      <a:pt x="19" y="4"/>
                    </a:lnTo>
                    <a:lnTo>
                      <a:pt x="19" y="2"/>
                    </a:lnTo>
                    <a:lnTo>
                      <a:pt x="19" y="2"/>
                    </a:lnTo>
                    <a:lnTo>
                      <a:pt x="19" y="2"/>
                    </a:lnTo>
                    <a:lnTo>
                      <a:pt x="19" y="2"/>
                    </a:lnTo>
                    <a:lnTo>
                      <a:pt x="19" y="4"/>
                    </a:lnTo>
                    <a:lnTo>
                      <a:pt x="19" y="4"/>
                    </a:lnTo>
                    <a:lnTo>
                      <a:pt x="21" y="4"/>
                    </a:lnTo>
                    <a:lnTo>
                      <a:pt x="21" y="4"/>
                    </a:lnTo>
                    <a:lnTo>
                      <a:pt x="21" y="4"/>
                    </a:lnTo>
                    <a:lnTo>
                      <a:pt x="21" y="4"/>
                    </a:lnTo>
                    <a:lnTo>
                      <a:pt x="21" y="4"/>
                    </a:lnTo>
                    <a:lnTo>
                      <a:pt x="21" y="4"/>
                    </a:lnTo>
                    <a:lnTo>
                      <a:pt x="21" y="2"/>
                    </a:lnTo>
                    <a:lnTo>
                      <a:pt x="23" y="2"/>
                    </a:lnTo>
                    <a:lnTo>
                      <a:pt x="23" y="2"/>
                    </a:lnTo>
                    <a:lnTo>
                      <a:pt x="23" y="2"/>
                    </a:lnTo>
                    <a:lnTo>
                      <a:pt x="23" y="2"/>
                    </a:lnTo>
                    <a:lnTo>
                      <a:pt x="23" y="2"/>
                    </a:lnTo>
                    <a:lnTo>
                      <a:pt x="23" y="2"/>
                    </a:lnTo>
                    <a:lnTo>
                      <a:pt x="23" y="2"/>
                    </a:lnTo>
                    <a:lnTo>
                      <a:pt x="25" y="2"/>
                    </a:lnTo>
                    <a:lnTo>
                      <a:pt x="25" y="2"/>
                    </a:lnTo>
                    <a:lnTo>
                      <a:pt x="25" y="2"/>
                    </a:lnTo>
                    <a:lnTo>
                      <a:pt x="25" y="2"/>
                    </a:lnTo>
                    <a:lnTo>
                      <a:pt x="25" y="2"/>
                    </a:lnTo>
                    <a:lnTo>
                      <a:pt x="25" y="2"/>
                    </a:lnTo>
                    <a:close/>
                    <a:moveTo>
                      <a:pt x="13" y="2"/>
                    </a:moveTo>
                    <a:lnTo>
                      <a:pt x="13" y="2"/>
                    </a:lnTo>
                    <a:lnTo>
                      <a:pt x="13" y="2"/>
                    </a:lnTo>
                    <a:lnTo>
                      <a:pt x="13" y="2"/>
                    </a:lnTo>
                    <a:lnTo>
                      <a:pt x="13" y="2"/>
                    </a:lnTo>
                    <a:lnTo>
                      <a:pt x="11" y="2"/>
                    </a:lnTo>
                    <a:lnTo>
                      <a:pt x="11" y="2"/>
                    </a:lnTo>
                    <a:lnTo>
                      <a:pt x="11" y="2"/>
                    </a:lnTo>
                    <a:lnTo>
                      <a:pt x="11" y="2"/>
                    </a:lnTo>
                    <a:lnTo>
                      <a:pt x="11" y="2"/>
                    </a:lnTo>
                    <a:lnTo>
                      <a:pt x="13" y="2"/>
                    </a:lnTo>
                    <a:lnTo>
                      <a:pt x="13" y="2"/>
                    </a:lnTo>
                    <a:lnTo>
                      <a:pt x="13" y="0"/>
                    </a:lnTo>
                    <a:lnTo>
                      <a:pt x="13" y="0"/>
                    </a:lnTo>
                    <a:lnTo>
                      <a:pt x="13" y="0"/>
                    </a:lnTo>
                    <a:lnTo>
                      <a:pt x="13" y="0"/>
                    </a:lnTo>
                    <a:lnTo>
                      <a:pt x="13" y="0"/>
                    </a:lnTo>
                    <a:lnTo>
                      <a:pt x="13" y="0"/>
                    </a:lnTo>
                    <a:lnTo>
                      <a:pt x="13" y="2"/>
                    </a:lnTo>
                    <a:lnTo>
                      <a:pt x="13" y="2"/>
                    </a:lnTo>
                    <a:lnTo>
                      <a:pt x="13" y="2"/>
                    </a:lnTo>
                    <a:lnTo>
                      <a:pt x="13"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100" name="Freeform 1674"/>
              <p:cNvSpPr>
                <a:spLocks/>
              </p:cNvSpPr>
              <p:nvPr/>
            </p:nvSpPr>
            <p:spPr bwMode="gray">
              <a:xfrm>
                <a:off x="5104510" y="1871422"/>
                <a:ext cx="258029" cy="123699"/>
              </a:xfrm>
              <a:custGeom>
                <a:avLst/>
                <a:gdLst>
                  <a:gd name="T0" fmla="*/ 232 w 267"/>
                  <a:gd name="T1" fmla="*/ 51 h 128"/>
                  <a:gd name="T2" fmla="*/ 236 w 267"/>
                  <a:gd name="T3" fmla="*/ 54 h 128"/>
                  <a:gd name="T4" fmla="*/ 249 w 267"/>
                  <a:gd name="T5" fmla="*/ 56 h 128"/>
                  <a:gd name="T6" fmla="*/ 255 w 267"/>
                  <a:gd name="T7" fmla="*/ 53 h 128"/>
                  <a:gd name="T8" fmla="*/ 263 w 267"/>
                  <a:gd name="T9" fmla="*/ 62 h 128"/>
                  <a:gd name="T10" fmla="*/ 265 w 267"/>
                  <a:gd name="T11" fmla="*/ 70 h 128"/>
                  <a:gd name="T12" fmla="*/ 253 w 267"/>
                  <a:gd name="T13" fmla="*/ 68 h 128"/>
                  <a:gd name="T14" fmla="*/ 243 w 267"/>
                  <a:gd name="T15" fmla="*/ 72 h 128"/>
                  <a:gd name="T16" fmla="*/ 236 w 267"/>
                  <a:gd name="T17" fmla="*/ 80 h 128"/>
                  <a:gd name="T18" fmla="*/ 222 w 267"/>
                  <a:gd name="T19" fmla="*/ 83 h 128"/>
                  <a:gd name="T20" fmla="*/ 214 w 267"/>
                  <a:gd name="T21" fmla="*/ 91 h 128"/>
                  <a:gd name="T22" fmla="*/ 201 w 267"/>
                  <a:gd name="T23" fmla="*/ 87 h 128"/>
                  <a:gd name="T24" fmla="*/ 197 w 267"/>
                  <a:gd name="T25" fmla="*/ 97 h 128"/>
                  <a:gd name="T26" fmla="*/ 195 w 267"/>
                  <a:gd name="T27" fmla="*/ 107 h 128"/>
                  <a:gd name="T28" fmla="*/ 187 w 267"/>
                  <a:gd name="T29" fmla="*/ 114 h 128"/>
                  <a:gd name="T30" fmla="*/ 176 w 267"/>
                  <a:gd name="T31" fmla="*/ 118 h 128"/>
                  <a:gd name="T32" fmla="*/ 156 w 267"/>
                  <a:gd name="T33" fmla="*/ 120 h 128"/>
                  <a:gd name="T34" fmla="*/ 139 w 267"/>
                  <a:gd name="T35" fmla="*/ 126 h 128"/>
                  <a:gd name="T36" fmla="*/ 122 w 267"/>
                  <a:gd name="T37" fmla="*/ 122 h 128"/>
                  <a:gd name="T38" fmla="*/ 104 w 267"/>
                  <a:gd name="T39" fmla="*/ 116 h 128"/>
                  <a:gd name="T40" fmla="*/ 87 w 267"/>
                  <a:gd name="T41" fmla="*/ 114 h 128"/>
                  <a:gd name="T42" fmla="*/ 68 w 267"/>
                  <a:gd name="T43" fmla="*/ 109 h 128"/>
                  <a:gd name="T44" fmla="*/ 60 w 267"/>
                  <a:gd name="T45" fmla="*/ 97 h 128"/>
                  <a:gd name="T46" fmla="*/ 50 w 267"/>
                  <a:gd name="T47" fmla="*/ 91 h 128"/>
                  <a:gd name="T48" fmla="*/ 39 w 267"/>
                  <a:gd name="T49" fmla="*/ 89 h 128"/>
                  <a:gd name="T50" fmla="*/ 29 w 267"/>
                  <a:gd name="T51" fmla="*/ 85 h 128"/>
                  <a:gd name="T52" fmla="*/ 25 w 267"/>
                  <a:gd name="T53" fmla="*/ 80 h 128"/>
                  <a:gd name="T54" fmla="*/ 27 w 267"/>
                  <a:gd name="T55" fmla="*/ 66 h 128"/>
                  <a:gd name="T56" fmla="*/ 21 w 267"/>
                  <a:gd name="T57" fmla="*/ 56 h 128"/>
                  <a:gd name="T58" fmla="*/ 11 w 267"/>
                  <a:gd name="T59" fmla="*/ 53 h 128"/>
                  <a:gd name="T60" fmla="*/ 4 w 267"/>
                  <a:gd name="T61" fmla="*/ 47 h 128"/>
                  <a:gd name="T62" fmla="*/ 2 w 267"/>
                  <a:gd name="T63" fmla="*/ 41 h 128"/>
                  <a:gd name="T64" fmla="*/ 4 w 267"/>
                  <a:gd name="T65" fmla="*/ 37 h 128"/>
                  <a:gd name="T66" fmla="*/ 10 w 267"/>
                  <a:gd name="T67" fmla="*/ 33 h 128"/>
                  <a:gd name="T68" fmla="*/ 17 w 267"/>
                  <a:gd name="T69" fmla="*/ 31 h 128"/>
                  <a:gd name="T70" fmla="*/ 23 w 267"/>
                  <a:gd name="T71" fmla="*/ 25 h 128"/>
                  <a:gd name="T72" fmla="*/ 33 w 267"/>
                  <a:gd name="T73" fmla="*/ 20 h 128"/>
                  <a:gd name="T74" fmla="*/ 40 w 267"/>
                  <a:gd name="T75" fmla="*/ 18 h 128"/>
                  <a:gd name="T76" fmla="*/ 48 w 267"/>
                  <a:gd name="T77" fmla="*/ 20 h 128"/>
                  <a:gd name="T78" fmla="*/ 56 w 267"/>
                  <a:gd name="T79" fmla="*/ 27 h 128"/>
                  <a:gd name="T80" fmla="*/ 68 w 267"/>
                  <a:gd name="T81" fmla="*/ 27 h 128"/>
                  <a:gd name="T82" fmla="*/ 77 w 267"/>
                  <a:gd name="T83" fmla="*/ 31 h 128"/>
                  <a:gd name="T84" fmla="*/ 85 w 267"/>
                  <a:gd name="T85" fmla="*/ 27 h 128"/>
                  <a:gd name="T86" fmla="*/ 83 w 267"/>
                  <a:gd name="T87" fmla="*/ 16 h 128"/>
                  <a:gd name="T88" fmla="*/ 87 w 267"/>
                  <a:gd name="T89" fmla="*/ 4 h 128"/>
                  <a:gd name="T90" fmla="*/ 97 w 267"/>
                  <a:gd name="T91" fmla="*/ 2 h 128"/>
                  <a:gd name="T92" fmla="*/ 112 w 267"/>
                  <a:gd name="T93" fmla="*/ 8 h 128"/>
                  <a:gd name="T94" fmla="*/ 120 w 267"/>
                  <a:gd name="T95" fmla="*/ 14 h 128"/>
                  <a:gd name="T96" fmla="*/ 126 w 267"/>
                  <a:gd name="T97" fmla="*/ 24 h 128"/>
                  <a:gd name="T98" fmla="*/ 137 w 267"/>
                  <a:gd name="T99" fmla="*/ 25 h 128"/>
                  <a:gd name="T100" fmla="*/ 145 w 267"/>
                  <a:gd name="T101" fmla="*/ 22 h 128"/>
                  <a:gd name="T102" fmla="*/ 158 w 267"/>
                  <a:gd name="T103" fmla="*/ 25 h 128"/>
                  <a:gd name="T104" fmla="*/ 168 w 267"/>
                  <a:gd name="T105" fmla="*/ 31 h 128"/>
                  <a:gd name="T106" fmla="*/ 176 w 267"/>
                  <a:gd name="T107" fmla="*/ 35 h 128"/>
                  <a:gd name="T108" fmla="*/ 185 w 267"/>
                  <a:gd name="T109" fmla="*/ 39 h 128"/>
                  <a:gd name="T110" fmla="*/ 195 w 267"/>
                  <a:gd name="T111" fmla="*/ 35 h 128"/>
                  <a:gd name="T112" fmla="*/ 211 w 267"/>
                  <a:gd name="T113" fmla="*/ 31 h 128"/>
                  <a:gd name="T114" fmla="*/ 218 w 267"/>
                  <a:gd name="T115" fmla="*/ 25 h 128"/>
                  <a:gd name="T116" fmla="*/ 226 w 267"/>
                  <a:gd name="T117" fmla="*/ 27 h 128"/>
                  <a:gd name="T118" fmla="*/ 240 w 267"/>
                  <a:gd name="T119" fmla="*/ 2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8">
                    <a:moveTo>
                      <a:pt x="240" y="29"/>
                    </a:moveTo>
                    <a:lnTo>
                      <a:pt x="238" y="33"/>
                    </a:lnTo>
                    <a:lnTo>
                      <a:pt x="236" y="37"/>
                    </a:lnTo>
                    <a:lnTo>
                      <a:pt x="234" y="43"/>
                    </a:lnTo>
                    <a:lnTo>
                      <a:pt x="232" y="47"/>
                    </a:lnTo>
                    <a:lnTo>
                      <a:pt x="232" y="49"/>
                    </a:lnTo>
                    <a:lnTo>
                      <a:pt x="232" y="51"/>
                    </a:lnTo>
                    <a:lnTo>
                      <a:pt x="230" y="51"/>
                    </a:lnTo>
                    <a:lnTo>
                      <a:pt x="230" y="53"/>
                    </a:lnTo>
                    <a:lnTo>
                      <a:pt x="230" y="54"/>
                    </a:lnTo>
                    <a:lnTo>
                      <a:pt x="232" y="56"/>
                    </a:lnTo>
                    <a:lnTo>
                      <a:pt x="234" y="56"/>
                    </a:lnTo>
                    <a:lnTo>
                      <a:pt x="234" y="54"/>
                    </a:lnTo>
                    <a:lnTo>
                      <a:pt x="236" y="54"/>
                    </a:lnTo>
                    <a:lnTo>
                      <a:pt x="238" y="54"/>
                    </a:lnTo>
                    <a:lnTo>
                      <a:pt x="240" y="54"/>
                    </a:lnTo>
                    <a:lnTo>
                      <a:pt x="242" y="54"/>
                    </a:lnTo>
                    <a:lnTo>
                      <a:pt x="243" y="56"/>
                    </a:lnTo>
                    <a:lnTo>
                      <a:pt x="245" y="56"/>
                    </a:lnTo>
                    <a:lnTo>
                      <a:pt x="247" y="56"/>
                    </a:lnTo>
                    <a:lnTo>
                      <a:pt x="249" y="56"/>
                    </a:lnTo>
                    <a:lnTo>
                      <a:pt x="249" y="54"/>
                    </a:lnTo>
                    <a:lnTo>
                      <a:pt x="249" y="53"/>
                    </a:lnTo>
                    <a:lnTo>
                      <a:pt x="247" y="53"/>
                    </a:lnTo>
                    <a:lnTo>
                      <a:pt x="249" y="53"/>
                    </a:lnTo>
                    <a:lnTo>
                      <a:pt x="251" y="53"/>
                    </a:lnTo>
                    <a:lnTo>
                      <a:pt x="253" y="53"/>
                    </a:lnTo>
                    <a:lnTo>
                      <a:pt x="255" y="53"/>
                    </a:lnTo>
                    <a:lnTo>
                      <a:pt x="255" y="54"/>
                    </a:lnTo>
                    <a:lnTo>
                      <a:pt x="257" y="56"/>
                    </a:lnTo>
                    <a:lnTo>
                      <a:pt x="259" y="56"/>
                    </a:lnTo>
                    <a:lnTo>
                      <a:pt x="259" y="58"/>
                    </a:lnTo>
                    <a:lnTo>
                      <a:pt x="261" y="58"/>
                    </a:lnTo>
                    <a:lnTo>
                      <a:pt x="261" y="60"/>
                    </a:lnTo>
                    <a:lnTo>
                      <a:pt x="263" y="62"/>
                    </a:lnTo>
                    <a:lnTo>
                      <a:pt x="265" y="62"/>
                    </a:lnTo>
                    <a:lnTo>
                      <a:pt x="265" y="64"/>
                    </a:lnTo>
                    <a:lnTo>
                      <a:pt x="265" y="66"/>
                    </a:lnTo>
                    <a:lnTo>
                      <a:pt x="265" y="68"/>
                    </a:lnTo>
                    <a:lnTo>
                      <a:pt x="267" y="68"/>
                    </a:lnTo>
                    <a:lnTo>
                      <a:pt x="265" y="68"/>
                    </a:lnTo>
                    <a:lnTo>
                      <a:pt x="265" y="70"/>
                    </a:lnTo>
                    <a:lnTo>
                      <a:pt x="263" y="70"/>
                    </a:lnTo>
                    <a:lnTo>
                      <a:pt x="261" y="70"/>
                    </a:lnTo>
                    <a:lnTo>
                      <a:pt x="259" y="70"/>
                    </a:lnTo>
                    <a:lnTo>
                      <a:pt x="259" y="68"/>
                    </a:lnTo>
                    <a:lnTo>
                      <a:pt x="257" y="68"/>
                    </a:lnTo>
                    <a:lnTo>
                      <a:pt x="255" y="68"/>
                    </a:lnTo>
                    <a:lnTo>
                      <a:pt x="253" y="68"/>
                    </a:lnTo>
                    <a:lnTo>
                      <a:pt x="251" y="68"/>
                    </a:lnTo>
                    <a:lnTo>
                      <a:pt x="251" y="70"/>
                    </a:lnTo>
                    <a:lnTo>
                      <a:pt x="249" y="70"/>
                    </a:lnTo>
                    <a:lnTo>
                      <a:pt x="247" y="70"/>
                    </a:lnTo>
                    <a:lnTo>
                      <a:pt x="245" y="70"/>
                    </a:lnTo>
                    <a:lnTo>
                      <a:pt x="245" y="72"/>
                    </a:lnTo>
                    <a:lnTo>
                      <a:pt x="243" y="72"/>
                    </a:lnTo>
                    <a:lnTo>
                      <a:pt x="242" y="72"/>
                    </a:lnTo>
                    <a:lnTo>
                      <a:pt x="240" y="72"/>
                    </a:lnTo>
                    <a:lnTo>
                      <a:pt x="240" y="74"/>
                    </a:lnTo>
                    <a:lnTo>
                      <a:pt x="238" y="74"/>
                    </a:lnTo>
                    <a:lnTo>
                      <a:pt x="236" y="76"/>
                    </a:lnTo>
                    <a:lnTo>
                      <a:pt x="236" y="78"/>
                    </a:lnTo>
                    <a:lnTo>
                      <a:pt x="236" y="80"/>
                    </a:lnTo>
                    <a:lnTo>
                      <a:pt x="234" y="82"/>
                    </a:lnTo>
                    <a:lnTo>
                      <a:pt x="232" y="83"/>
                    </a:lnTo>
                    <a:lnTo>
                      <a:pt x="230" y="83"/>
                    </a:lnTo>
                    <a:lnTo>
                      <a:pt x="228" y="83"/>
                    </a:lnTo>
                    <a:lnTo>
                      <a:pt x="226" y="83"/>
                    </a:lnTo>
                    <a:lnTo>
                      <a:pt x="224" y="83"/>
                    </a:lnTo>
                    <a:lnTo>
                      <a:pt x="222" y="83"/>
                    </a:lnTo>
                    <a:lnTo>
                      <a:pt x="220" y="85"/>
                    </a:lnTo>
                    <a:lnTo>
                      <a:pt x="220" y="87"/>
                    </a:lnTo>
                    <a:lnTo>
                      <a:pt x="218" y="87"/>
                    </a:lnTo>
                    <a:lnTo>
                      <a:pt x="218" y="89"/>
                    </a:lnTo>
                    <a:lnTo>
                      <a:pt x="216" y="89"/>
                    </a:lnTo>
                    <a:lnTo>
                      <a:pt x="216" y="91"/>
                    </a:lnTo>
                    <a:lnTo>
                      <a:pt x="214" y="91"/>
                    </a:lnTo>
                    <a:lnTo>
                      <a:pt x="213" y="91"/>
                    </a:lnTo>
                    <a:lnTo>
                      <a:pt x="209" y="91"/>
                    </a:lnTo>
                    <a:lnTo>
                      <a:pt x="207" y="91"/>
                    </a:lnTo>
                    <a:lnTo>
                      <a:pt x="205" y="89"/>
                    </a:lnTo>
                    <a:lnTo>
                      <a:pt x="205" y="87"/>
                    </a:lnTo>
                    <a:lnTo>
                      <a:pt x="203" y="87"/>
                    </a:lnTo>
                    <a:lnTo>
                      <a:pt x="201" y="87"/>
                    </a:lnTo>
                    <a:lnTo>
                      <a:pt x="199" y="87"/>
                    </a:lnTo>
                    <a:lnTo>
                      <a:pt x="199" y="89"/>
                    </a:lnTo>
                    <a:lnTo>
                      <a:pt x="197" y="93"/>
                    </a:lnTo>
                    <a:lnTo>
                      <a:pt x="197" y="95"/>
                    </a:lnTo>
                    <a:lnTo>
                      <a:pt x="195" y="95"/>
                    </a:lnTo>
                    <a:lnTo>
                      <a:pt x="195" y="97"/>
                    </a:lnTo>
                    <a:lnTo>
                      <a:pt x="197" y="97"/>
                    </a:lnTo>
                    <a:lnTo>
                      <a:pt x="197" y="99"/>
                    </a:lnTo>
                    <a:lnTo>
                      <a:pt x="199" y="101"/>
                    </a:lnTo>
                    <a:lnTo>
                      <a:pt x="199" y="103"/>
                    </a:lnTo>
                    <a:lnTo>
                      <a:pt x="201" y="103"/>
                    </a:lnTo>
                    <a:lnTo>
                      <a:pt x="199" y="105"/>
                    </a:lnTo>
                    <a:lnTo>
                      <a:pt x="197" y="107"/>
                    </a:lnTo>
                    <a:lnTo>
                      <a:pt x="195" y="107"/>
                    </a:lnTo>
                    <a:lnTo>
                      <a:pt x="193" y="107"/>
                    </a:lnTo>
                    <a:lnTo>
                      <a:pt x="191" y="109"/>
                    </a:lnTo>
                    <a:lnTo>
                      <a:pt x="191" y="111"/>
                    </a:lnTo>
                    <a:lnTo>
                      <a:pt x="189" y="111"/>
                    </a:lnTo>
                    <a:lnTo>
                      <a:pt x="189" y="112"/>
                    </a:lnTo>
                    <a:lnTo>
                      <a:pt x="187" y="112"/>
                    </a:lnTo>
                    <a:lnTo>
                      <a:pt x="187" y="114"/>
                    </a:lnTo>
                    <a:lnTo>
                      <a:pt x="185" y="114"/>
                    </a:lnTo>
                    <a:lnTo>
                      <a:pt x="185" y="116"/>
                    </a:lnTo>
                    <a:lnTo>
                      <a:pt x="184" y="116"/>
                    </a:lnTo>
                    <a:lnTo>
                      <a:pt x="182" y="116"/>
                    </a:lnTo>
                    <a:lnTo>
                      <a:pt x="180" y="118"/>
                    </a:lnTo>
                    <a:lnTo>
                      <a:pt x="178" y="118"/>
                    </a:lnTo>
                    <a:lnTo>
                      <a:pt x="176" y="118"/>
                    </a:lnTo>
                    <a:lnTo>
                      <a:pt x="174" y="118"/>
                    </a:lnTo>
                    <a:lnTo>
                      <a:pt x="172" y="118"/>
                    </a:lnTo>
                    <a:lnTo>
                      <a:pt x="170" y="118"/>
                    </a:lnTo>
                    <a:lnTo>
                      <a:pt x="168" y="118"/>
                    </a:lnTo>
                    <a:lnTo>
                      <a:pt x="164" y="118"/>
                    </a:lnTo>
                    <a:lnTo>
                      <a:pt x="160" y="118"/>
                    </a:lnTo>
                    <a:lnTo>
                      <a:pt x="156" y="120"/>
                    </a:lnTo>
                    <a:lnTo>
                      <a:pt x="153" y="122"/>
                    </a:lnTo>
                    <a:lnTo>
                      <a:pt x="151" y="122"/>
                    </a:lnTo>
                    <a:lnTo>
                      <a:pt x="147" y="124"/>
                    </a:lnTo>
                    <a:lnTo>
                      <a:pt x="145" y="126"/>
                    </a:lnTo>
                    <a:lnTo>
                      <a:pt x="143" y="128"/>
                    </a:lnTo>
                    <a:lnTo>
                      <a:pt x="141" y="126"/>
                    </a:lnTo>
                    <a:lnTo>
                      <a:pt x="139" y="126"/>
                    </a:lnTo>
                    <a:lnTo>
                      <a:pt x="139" y="124"/>
                    </a:lnTo>
                    <a:lnTo>
                      <a:pt x="135" y="124"/>
                    </a:lnTo>
                    <a:lnTo>
                      <a:pt x="131" y="126"/>
                    </a:lnTo>
                    <a:lnTo>
                      <a:pt x="129" y="124"/>
                    </a:lnTo>
                    <a:lnTo>
                      <a:pt x="127" y="122"/>
                    </a:lnTo>
                    <a:lnTo>
                      <a:pt x="124" y="122"/>
                    </a:lnTo>
                    <a:lnTo>
                      <a:pt x="122" y="122"/>
                    </a:lnTo>
                    <a:lnTo>
                      <a:pt x="118" y="120"/>
                    </a:lnTo>
                    <a:lnTo>
                      <a:pt x="116" y="118"/>
                    </a:lnTo>
                    <a:lnTo>
                      <a:pt x="116" y="116"/>
                    </a:lnTo>
                    <a:lnTo>
                      <a:pt x="114" y="116"/>
                    </a:lnTo>
                    <a:lnTo>
                      <a:pt x="112" y="116"/>
                    </a:lnTo>
                    <a:lnTo>
                      <a:pt x="108" y="116"/>
                    </a:lnTo>
                    <a:lnTo>
                      <a:pt x="104" y="116"/>
                    </a:lnTo>
                    <a:lnTo>
                      <a:pt x="102" y="114"/>
                    </a:lnTo>
                    <a:lnTo>
                      <a:pt x="100" y="114"/>
                    </a:lnTo>
                    <a:lnTo>
                      <a:pt x="98" y="116"/>
                    </a:lnTo>
                    <a:lnTo>
                      <a:pt x="97" y="116"/>
                    </a:lnTo>
                    <a:lnTo>
                      <a:pt x="95" y="116"/>
                    </a:lnTo>
                    <a:lnTo>
                      <a:pt x="91" y="116"/>
                    </a:lnTo>
                    <a:lnTo>
                      <a:pt x="87" y="114"/>
                    </a:lnTo>
                    <a:lnTo>
                      <a:pt x="83" y="114"/>
                    </a:lnTo>
                    <a:lnTo>
                      <a:pt x="81" y="114"/>
                    </a:lnTo>
                    <a:lnTo>
                      <a:pt x="79" y="114"/>
                    </a:lnTo>
                    <a:lnTo>
                      <a:pt x="75" y="114"/>
                    </a:lnTo>
                    <a:lnTo>
                      <a:pt x="71" y="114"/>
                    </a:lnTo>
                    <a:lnTo>
                      <a:pt x="71" y="112"/>
                    </a:lnTo>
                    <a:lnTo>
                      <a:pt x="68" y="109"/>
                    </a:lnTo>
                    <a:lnTo>
                      <a:pt x="68" y="107"/>
                    </a:lnTo>
                    <a:lnTo>
                      <a:pt x="66" y="105"/>
                    </a:lnTo>
                    <a:lnTo>
                      <a:pt x="66" y="103"/>
                    </a:lnTo>
                    <a:lnTo>
                      <a:pt x="64" y="101"/>
                    </a:lnTo>
                    <a:lnTo>
                      <a:pt x="64" y="99"/>
                    </a:lnTo>
                    <a:lnTo>
                      <a:pt x="64" y="97"/>
                    </a:lnTo>
                    <a:lnTo>
                      <a:pt x="60" y="97"/>
                    </a:lnTo>
                    <a:lnTo>
                      <a:pt x="58" y="97"/>
                    </a:lnTo>
                    <a:lnTo>
                      <a:pt x="58" y="95"/>
                    </a:lnTo>
                    <a:lnTo>
                      <a:pt x="56" y="95"/>
                    </a:lnTo>
                    <a:lnTo>
                      <a:pt x="54" y="95"/>
                    </a:lnTo>
                    <a:lnTo>
                      <a:pt x="54" y="93"/>
                    </a:lnTo>
                    <a:lnTo>
                      <a:pt x="52" y="93"/>
                    </a:lnTo>
                    <a:lnTo>
                      <a:pt x="50" y="91"/>
                    </a:lnTo>
                    <a:lnTo>
                      <a:pt x="50" y="89"/>
                    </a:lnTo>
                    <a:lnTo>
                      <a:pt x="48" y="89"/>
                    </a:lnTo>
                    <a:lnTo>
                      <a:pt x="46" y="89"/>
                    </a:lnTo>
                    <a:lnTo>
                      <a:pt x="44" y="89"/>
                    </a:lnTo>
                    <a:lnTo>
                      <a:pt x="42" y="89"/>
                    </a:lnTo>
                    <a:lnTo>
                      <a:pt x="40" y="89"/>
                    </a:lnTo>
                    <a:lnTo>
                      <a:pt x="39" y="89"/>
                    </a:lnTo>
                    <a:lnTo>
                      <a:pt x="37" y="89"/>
                    </a:lnTo>
                    <a:lnTo>
                      <a:pt x="37" y="87"/>
                    </a:lnTo>
                    <a:lnTo>
                      <a:pt x="35" y="87"/>
                    </a:lnTo>
                    <a:lnTo>
                      <a:pt x="33" y="87"/>
                    </a:lnTo>
                    <a:lnTo>
                      <a:pt x="31" y="87"/>
                    </a:lnTo>
                    <a:lnTo>
                      <a:pt x="29" y="87"/>
                    </a:lnTo>
                    <a:lnTo>
                      <a:pt x="29" y="85"/>
                    </a:lnTo>
                    <a:lnTo>
                      <a:pt x="27" y="85"/>
                    </a:lnTo>
                    <a:lnTo>
                      <a:pt x="27" y="87"/>
                    </a:lnTo>
                    <a:lnTo>
                      <a:pt x="25" y="85"/>
                    </a:lnTo>
                    <a:lnTo>
                      <a:pt x="27" y="85"/>
                    </a:lnTo>
                    <a:lnTo>
                      <a:pt x="25" y="85"/>
                    </a:lnTo>
                    <a:lnTo>
                      <a:pt x="25" y="83"/>
                    </a:lnTo>
                    <a:lnTo>
                      <a:pt x="25" y="80"/>
                    </a:lnTo>
                    <a:lnTo>
                      <a:pt x="27" y="78"/>
                    </a:lnTo>
                    <a:lnTo>
                      <a:pt x="27" y="76"/>
                    </a:lnTo>
                    <a:lnTo>
                      <a:pt x="27" y="74"/>
                    </a:lnTo>
                    <a:lnTo>
                      <a:pt x="27" y="72"/>
                    </a:lnTo>
                    <a:lnTo>
                      <a:pt x="27" y="70"/>
                    </a:lnTo>
                    <a:lnTo>
                      <a:pt x="27" y="68"/>
                    </a:lnTo>
                    <a:lnTo>
                      <a:pt x="27" y="66"/>
                    </a:lnTo>
                    <a:lnTo>
                      <a:pt x="25" y="66"/>
                    </a:lnTo>
                    <a:lnTo>
                      <a:pt x="25" y="64"/>
                    </a:lnTo>
                    <a:lnTo>
                      <a:pt x="23" y="62"/>
                    </a:lnTo>
                    <a:lnTo>
                      <a:pt x="23" y="60"/>
                    </a:lnTo>
                    <a:lnTo>
                      <a:pt x="23" y="58"/>
                    </a:lnTo>
                    <a:lnTo>
                      <a:pt x="21" y="58"/>
                    </a:lnTo>
                    <a:lnTo>
                      <a:pt x="21" y="56"/>
                    </a:lnTo>
                    <a:lnTo>
                      <a:pt x="19" y="56"/>
                    </a:lnTo>
                    <a:lnTo>
                      <a:pt x="19" y="54"/>
                    </a:lnTo>
                    <a:lnTo>
                      <a:pt x="17" y="54"/>
                    </a:lnTo>
                    <a:lnTo>
                      <a:pt x="15" y="54"/>
                    </a:lnTo>
                    <a:lnTo>
                      <a:pt x="15" y="53"/>
                    </a:lnTo>
                    <a:lnTo>
                      <a:pt x="13" y="53"/>
                    </a:lnTo>
                    <a:lnTo>
                      <a:pt x="11" y="53"/>
                    </a:lnTo>
                    <a:lnTo>
                      <a:pt x="10" y="53"/>
                    </a:lnTo>
                    <a:lnTo>
                      <a:pt x="10" y="51"/>
                    </a:lnTo>
                    <a:lnTo>
                      <a:pt x="8" y="51"/>
                    </a:lnTo>
                    <a:lnTo>
                      <a:pt x="8" y="49"/>
                    </a:lnTo>
                    <a:lnTo>
                      <a:pt x="6" y="49"/>
                    </a:lnTo>
                    <a:lnTo>
                      <a:pt x="6" y="47"/>
                    </a:lnTo>
                    <a:lnTo>
                      <a:pt x="4" y="47"/>
                    </a:lnTo>
                    <a:lnTo>
                      <a:pt x="2" y="47"/>
                    </a:lnTo>
                    <a:lnTo>
                      <a:pt x="2" y="45"/>
                    </a:lnTo>
                    <a:lnTo>
                      <a:pt x="4" y="45"/>
                    </a:lnTo>
                    <a:lnTo>
                      <a:pt x="2" y="43"/>
                    </a:lnTo>
                    <a:lnTo>
                      <a:pt x="0" y="43"/>
                    </a:lnTo>
                    <a:lnTo>
                      <a:pt x="0" y="41"/>
                    </a:lnTo>
                    <a:lnTo>
                      <a:pt x="2" y="41"/>
                    </a:lnTo>
                    <a:lnTo>
                      <a:pt x="2" y="39"/>
                    </a:lnTo>
                    <a:lnTo>
                      <a:pt x="0" y="39"/>
                    </a:lnTo>
                    <a:lnTo>
                      <a:pt x="2" y="39"/>
                    </a:lnTo>
                    <a:lnTo>
                      <a:pt x="0" y="39"/>
                    </a:lnTo>
                    <a:lnTo>
                      <a:pt x="2" y="39"/>
                    </a:lnTo>
                    <a:lnTo>
                      <a:pt x="2" y="37"/>
                    </a:lnTo>
                    <a:lnTo>
                      <a:pt x="4" y="37"/>
                    </a:lnTo>
                    <a:lnTo>
                      <a:pt x="4" y="35"/>
                    </a:lnTo>
                    <a:lnTo>
                      <a:pt x="6" y="35"/>
                    </a:lnTo>
                    <a:lnTo>
                      <a:pt x="8" y="35"/>
                    </a:lnTo>
                    <a:lnTo>
                      <a:pt x="8" y="33"/>
                    </a:lnTo>
                    <a:lnTo>
                      <a:pt x="8" y="35"/>
                    </a:lnTo>
                    <a:lnTo>
                      <a:pt x="10" y="35"/>
                    </a:lnTo>
                    <a:lnTo>
                      <a:pt x="10" y="33"/>
                    </a:lnTo>
                    <a:lnTo>
                      <a:pt x="10" y="35"/>
                    </a:lnTo>
                    <a:lnTo>
                      <a:pt x="11" y="35"/>
                    </a:lnTo>
                    <a:lnTo>
                      <a:pt x="11" y="33"/>
                    </a:lnTo>
                    <a:lnTo>
                      <a:pt x="13" y="33"/>
                    </a:lnTo>
                    <a:lnTo>
                      <a:pt x="13" y="31"/>
                    </a:lnTo>
                    <a:lnTo>
                      <a:pt x="15" y="31"/>
                    </a:lnTo>
                    <a:lnTo>
                      <a:pt x="17" y="31"/>
                    </a:lnTo>
                    <a:lnTo>
                      <a:pt x="15" y="31"/>
                    </a:lnTo>
                    <a:lnTo>
                      <a:pt x="15" y="29"/>
                    </a:lnTo>
                    <a:lnTo>
                      <a:pt x="17" y="29"/>
                    </a:lnTo>
                    <a:lnTo>
                      <a:pt x="17" y="27"/>
                    </a:lnTo>
                    <a:lnTo>
                      <a:pt x="19" y="27"/>
                    </a:lnTo>
                    <a:lnTo>
                      <a:pt x="21" y="25"/>
                    </a:lnTo>
                    <a:lnTo>
                      <a:pt x="23" y="25"/>
                    </a:lnTo>
                    <a:lnTo>
                      <a:pt x="25" y="25"/>
                    </a:lnTo>
                    <a:lnTo>
                      <a:pt x="25" y="24"/>
                    </a:lnTo>
                    <a:lnTo>
                      <a:pt x="27" y="24"/>
                    </a:lnTo>
                    <a:lnTo>
                      <a:pt x="27" y="22"/>
                    </a:lnTo>
                    <a:lnTo>
                      <a:pt x="29" y="22"/>
                    </a:lnTo>
                    <a:lnTo>
                      <a:pt x="31" y="22"/>
                    </a:lnTo>
                    <a:lnTo>
                      <a:pt x="33" y="20"/>
                    </a:lnTo>
                    <a:lnTo>
                      <a:pt x="35" y="18"/>
                    </a:lnTo>
                    <a:lnTo>
                      <a:pt x="37" y="20"/>
                    </a:lnTo>
                    <a:lnTo>
                      <a:pt x="37" y="18"/>
                    </a:lnTo>
                    <a:lnTo>
                      <a:pt x="39" y="18"/>
                    </a:lnTo>
                    <a:lnTo>
                      <a:pt x="39" y="16"/>
                    </a:lnTo>
                    <a:lnTo>
                      <a:pt x="39" y="18"/>
                    </a:lnTo>
                    <a:lnTo>
                      <a:pt x="40" y="18"/>
                    </a:lnTo>
                    <a:lnTo>
                      <a:pt x="40" y="20"/>
                    </a:lnTo>
                    <a:lnTo>
                      <a:pt x="40" y="18"/>
                    </a:lnTo>
                    <a:lnTo>
                      <a:pt x="42" y="18"/>
                    </a:lnTo>
                    <a:lnTo>
                      <a:pt x="44" y="18"/>
                    </a:lnTo>
                    <a:lnTo>
                      <a:pt x="44" y="20"/>
                    </a:lnTo>
                    <a:lnTo>
                      <a:pt x="46" y="20"/>
                    </a:lnTo>
                    <a:lnTo>
                      <a:pt x="48" y="20"/>
                    </a:lnTo>
                    <a:lnTo>
                      <a:pt x="50" y="20"/>
                    </a:lnTo>
                    <a:lnTo>
                      <a:pt x="54" y="20"/>
                    </a:lnTo>
                    <a:lnTo>
                      <a:pt x="54" y="22"/>
                    </a:lnTo>
                    <a:lnTo>
                      <a:pt x="54" y="24"/>
                    </a:lnTo>
                    <a:lnTo>
                      <a:pt x="54" y="25"/>
                    </a:lnTo>
                    <a:lnTo>
                      <a:pt x="56" y="25"/>
                    </a:lnTo>
                    <a:lnTo>
                      <a:pt x="56" y="27"/>
                    </a:lnTo>
                    <a:lnTo>
                      <a:pt x="58" y="27"/>
                    </a:lnTo>
                    <a:lnTo>
                      <a:pt x="60" y="27"/>
                    </a:lnTo>
                    <a:lnTo>
                      <a:pt x="64" y="27"/>
                    </a:lnTo>
                    <a:lnTo>
                      <a:pt x="64" y="29"/>
                    </a:lnTo>
                    <a:lnTo>
                      <a:pt x="66" y="29"/>
                    </a:lnTo>
                    <a:lnTo>
                      <a:pt x="66" y="27"/>
                    </a:lnTo>
                    <a:lnTo>
                      <a:pt x="68" y="27"/>
                    </a:lnTo>
                    <a:lnTo>
                      <a:pt x="68" y="29"/>
                    </a:lnTo>
                    <a:lnTo>
                      <a:pt x="68" y="27"/>
                    </a:lnTo>
                    <a:lnTo>
                      <a:pt x="69" y="27"/>
                    </a:lnTo>
                    <a:lnTo>
                      <a:pt x="71" y="29"/>
                    </a:lnTo>
                    <a:lnTo>
                      <a:pt x="73" y="29"/>
                    </a:lnTo>
                    <a:lnTo>
                      <a:pt x="77" y="29"/>
                    </a:lnTo>
                    <a:lnTo>
                      <a:pt x="77" y="31"/>
                    </a:lnTo>
                    <a:lnTo>
                      <a:pt x="79" y="31"/>
                    </a:lnTo>
                    <a:lnTo>
                      <a:pt x="81" y="31"/>
                    </a:lnTo>
                    <a:lnTo>
                      <a:pt x="81" y="29"/>
                    </a:lnTo>
                    <a:lnTo>
                      <a:pt x="83" y="27"/>
                    </a:lnTo>
                    <a:lnTo>
                      <a:pt x="83" y="29"/>
                    </a:lnTo>
                    <a:lnTo>
                      <a:pt x="83" y="27"/>
                    </a:lnTo>
                    <a:lnTo>
                      <a:pt x="85" y="27"/>
                    </a:lnTo>
                    <a:lnTo>
                      <a:pt x="87" y="24"/>
                    </a:lnTo>
                    <a:lnTo>
                      <a:pt x="87" y="22"/>
                    </a:lnTo>
                    <a:lnTo>
                      <a:pt x="87" y="20"/>
                    </a:lnTo>
                    <a:lnTo>
                      <a:pt x="85" y="20"/>
                    </a:lnTo>
                    <a:lnTo>
                      <a:pt x="85" y="18"/>
                    </a:lnTo>
                    <a:lnTo>
                      <a:pt x="85" y="16"/>
                    </a:lnTo>
                    <a:lnTo>
                      <a:pt x="83" y="16"/>
                    </a:lnTo>
                    <a:lnTo>
                      <a:pt x="83" y="14"/>
                    </a:lnTo>
                    <a:lnTo>
                      <a:pt x="85" y="12"/>
                    </a:lnTo>
                    <a:lnTo>
                      <a:pt x="85" y="10"/>
                    </a:lnTo>
                    <a:lnTo>
                      <a:pt x="85" y="8"/>
                    </a:lnTo>
                    <a:lnTo>
                      <a:pt x="87" y="8"/>
                    </a:lnTo>
                    <a:lnTo>
                      <a:pt x="87" y="6"/>
                    </a:lnTo>
                    <a:lnTo>
                      <a:pt x="87" y="4"/>
                    </a:lnTo>
                    <a:lnTo>
                      <a:pt x="89" y="4"/>
                    </a:lnTo>
                    <a:lnTo>
                      <a:pt x="91" y="4"/>
                    </a:lnTo>
                    <a:lnTo>
                      <a:pt x="91" y="2"/>
                    </a:lnTo>
                    <a:lnTo>
                      <a:pt x="93" y="0"/>
                    </a:lnTo>
                    <a:lnTo>
                      <a:pt x="95" y="0"/>
                    </a:lnTo>
                    <a:lnTo>
                      <a:pt x="95" y="2"/>
                    </a:lnTo>
                    <a:lnTo>
                      <a:pt x="97" y="2"/>
                    </a:lnTo>
                    <a:lnTo>
                      <a:pt x="98" y="2"/>
                    </a:lnTo>
                    <a:lnTo>
                      <a:pt x="100" y="4"/>
                    </a:lnTo>
                    <a:lnTo>
                      <a:pt x="102" y="4"/>
                    </a:lnTo>
                    <a:lnTo>
                      <a:pt x="106" y="4"/>
                    </a:lnTo>
                    <a:lnTo>
                      <a:pt x="106" y="6"/>
                    </a:lnTo>
                    <a:lnTo>
                      <a:pt x="110" y="8"/>
                    </a:lnTo>
                    <a:lnTo>
                      <a:pt x="112" y="8"/>
                    </a:lnTo>
                    <a:lnTo>
                      <a:pt x="114" y="8"/>
                    </a:lnTo>
                    <a:lnTo>
                      <a:pt x="116" y="8"/>
                    </a:lnTo>
                    <a:lnTo>
                      <a:pt x="116" y="10"/>
                    </a:lnTo>
                    <a:lnTo>
                      <a:pt x="118" y="10"/>
                    </a:lnTo>
                    <a:lnTo>
                      <a:pt x="120" y="10"/>
                    </a:lnTo>
                    <a:lnTo>
                      <a:pt x="120" y="12"/>
                    </a:lnTo>
                    <a:lnTo>
                      <a:pt x="120" y="14"/>
                    </a:lnTo>
                    <a:lnTo>
                      <a:pt x="120" y="16"/>
                    </a:lnTo>
                    <a:lnTo>
                      <a:pt x="120" y="18"/>
                    </a:lnTo>
                    <a:lnTo>
                      <a:pt x="120" y="20"/>
                    </a:lnTo>
                    <a:lnTo>
                      <a:pt x="122" y="22"/>
                    </a:lnTo>
                    <a:lnTo>
                      <a:pt x="124" y="22"/>
                    </a:lnTo>
                    <a:lnTo>
                      <a:pt x="124" y="24"/>
                    </a:lnTo>
                    <a:lnTo>
                      <a:pt x="126" y="24"/>
                    </a:lnTo>
                    <a:lnTo>
                      <a:pt x="127" y="24"/>
                    </a:lnTo>
                    <a:lnTo>
                      <a:pt x="127" y="25"/>
                    </a:lnTo>
                    <a:lnTo>
                      <a:pt x="129" y="25"/>
                    </a:lnTo>
                    <a:lnTo>
                      <a:pt x="131" y="25"/>
                    </a:lnTo>
                    <a:lnTo>
                      <a:pt x="133" y="25"/>
                    </a:lnTo>
                    <a:lnTo>
                      <a:pt x="135" y="25"/>
                    </a:lnTo>
                    <a:lnTo>
                      <a:pt x="137" y="25"/>
                    </a:lnTo>
                    <a:lnTo>
                      <a:pt x="137" y="24"/>
                    </a:lnTo>
                    <a:lnTo>
                      <a:pt x="139" y="24"/>
                    </a:lnTo>
                    <a:lnTo>
                      <a:pt x="141" y="24"/>
                    </a:lnTo>
                    <a:lnTo>
                      <a:pt x="143" y="22"/>
                    </a:lnTo>
                    <a:lnTo>
                      <a:pt x="143" y="24"/>
                    </a:lnTo>
                    <a:lnTo>
                      <a:pt x="143" y="22"/>
                    </a:lnTo>
                    <a:lnTo>
                      <a:pt x="145" y="22"/>
                    </a:lnTo>
                    <a:lnTo>
                      <a:pt x="149" y="22"/>
                    </a:lnTo>
                    <a:lnTo>
                      <a:pt x="151" y="22"/>
                    </a:lnTo>
                    <a:lnTo>
                      <a:pt x="151" y="24"/>
                    </a:lnTo>
                    <a:lnTo>
                      <a:pt x="153" y="24"/>
                    </a:lnTo>
                    <a:lnTo>
                      <a:pt x="155" y="24"/>
                    </a:lnTo>
                    <a:lnTo>
                      <a:pt x="156" y="24"/>
                    </a:lnTo>
                    <a:lnTo>
                      <a:pt x="158" y="25"/>
                    </a:lnTo>
                    <a:lnTo>
                      <a:pt x="160" y="25"/>
                    </a:lnTo>
                    <a:lnTo>
                      <a:pt x="160" y="27"/>
                    </a:lnTo>
                    <a:lnTo>
                      <a:pt x="162" y="27"/>
                    </a:lnTo>
                    <a:lnTo>
                      <a:pt x="166" y="27"/>
                    </a:lnTo>
                    <a:lnTo>
                      <a:pt x="166" y="29"/>
                    </a:lnTo>
                    <a:lnTo>
                      <a:pt x="166" y="31"/>
                    </a:lnTo>
                    <a:lnTo>
                      <a:pt x="168" y="31"/>
                    </a:lnTo>
                    <a:lnTo>
                      <a:pt x="168" y="33"/>
                    </a:lnTo>
                    <a:lnTo>
                      <a:pt x="170" y="33"/>
                    </a:lnTo>
                    <a:lnTo>
                      <a:pt x="170" y="35"/>
                    </a:lnTo>
                    <a:lnTo>
                      <a:pt x="172" y="35"/>
                    </a:lnTo>
                    <a:lnTo>
                      <a:pt x="172" y="37"/>
                    </a:lnTo>
                    <a:lnTo>
                      <a:pt x="174" y="35"/>
                    </a:lnTo>
                    <a:lnTo>
                      <a:pt x="176" y="35"/>
                    </a:lnTo>
                    <a:lnTo>
                      <a:pt x="176" y="37"/>
                    </a:lnTo>
                    <a:lnTo>
                      <a:pt x="178" y="35"/>
                    </a:lnTo>
                    <a:lnTo>
                      <a:pt x="178" y="37"/>
                    </a:lnTo>
                    <a:lnTo>
                      <a:pt x="180" y="37"/>
                    </a:lnTo>
                    <a:lnTo>
                      <a:pt x="182" y="37"/>
                    </a:lnTo>
                    <a:lnTo>
                      <a:pt x="184" y="37"/>
                    </a:lnTo>
                    <a:lnTo>
                      <a:pt x="185" y="39"/>
                    </a:lnTo>
                    <a:lnTo>
                      <a:pt x="187" y="37"/>
                    </a:lnTo>
                    <a:lnTo>
                      <a:pt x="189" y="39"/>
                    </a:lnTo>
                    <a:lnTo>
                      <a:pt x="191" y="39"/>
                    </a:lnTo>
                    <a:lnTo>
                      <a:pt x="191" y="37"/>
                    </a:lnTo>
                    <a:lnTo>
                      <a:pt x="193" y="37"/>
                    </a:lnTo>
                    <a:lnTo>
                      <a:pt x="195" y="37"/>
                    </a:lnTo>
                    <a:lnTo>
                      <a:pt x="195" y="35"/>
                    </a:lnTo>
                    <a:lnTo>
                      <a:pt x="197" y="35"/>
                    </a:lnTo>
                    <a:lnTo>
                      <a:pt x="201" y="35"/>
                    </a:lnTo>
                    <a:lnTo>
                      <a:pt x="205" y="33"/>
                    </a:lnTo>
                    <a:lnTo>
                      <a:pt x="207" y="33"/>
                    </a:lnTo>
                    <a:lnTo>
                      <a:pt x="209" y="33"/>
                    </a:lnTo>
                    <a:lnTo>
                      <a:pt x="209" y="31"/>
                    </a:lnTo>
                    <a:lnTo>
                      <a:pt x="211" y="31"/>
                    </a:lnTo>
                    <a:lnTo>
                      <a:pt x="211" y="29"/>
                    </a:lnTo>
                    <a:lnTo>
                      <a:pt x="213" y="29"/>
                    </a:lnTo>
                    <a:lnTo>
                      <a:pt x="213" y="27"/>
                    </a:lnTo>
                    <a:lnTo>
                      <a:pt x="214" y="27"/>
                    </a:lnTo>
                    <a:lnTo>
                      <a:pt x="216" y="27"/>
                    </a:lnTo>
                    <a:lnTo>
                      <a:pt x="216" y="25"/>
                    </a:lnTo>
                    <a:lnTo>
                      <a:pt x="218" y="25"/>
                    </a:lnTo>
                    <a:lnTo>
                      <a:pt x="218" y="24"/>
                    </a:lnTo>
                    <a:lnTo>
                      <a:pt x="220" y="24"/>
                    </a:lnTo>
                    <a:lnTo>
                      <a:pt x="220" y="25"/>
                    </a:lnTo>
                    <a:lnTo>
                      <a:pt x="222" y="24"/>
                    </a:lnTo>
                    <a:lnTo>
                      <a:pt x="224" y="25"/>
                    </a:lnTo>
                    <a:lnTo>
                      <a:pt x="226" y="25"/>
                    </a:lnTo>
                    <a:lnTo>
                      <a:pt x="226" y="27"/>
                    </a:lnTo>
                    <a:lnTo>
                      <a:pt x="228" y="29"/>
                    </a:lnTo>
                    <a:lnTo>
                      <a:pt x="230" y="29"/>
                    </a:lnTo>
                    <a:lnTo>
                      <a:pt x="232" y="29"/>
                    </a:lnTo>
                    <a:lnTo>
                      <a:pt x="234" y="27"/>
                    </a:lnTo>
                    <a:lnTo>
                      <a:pt x="236" y="27"/>
                    </a:lnTo>
                    <a:lnTo>
                      <a:pt x="238" y="29"/>
                    </a:lnTo>
                    <a:lnTo>
                      <a:pt x="240" y="29"/>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101" name="Freeform 1675"/>
              <p:cNvSpPr>
                <a:spLocks noEditPoints="1"/>
              </p:cNvSpPr>
              <p:nvPr/>
            </p:nvSpPr>
            <p:spPr bwMode="gray">
              <a:xfrm>
                <a:off x="3937098" y="1416247"/>
                <a:ext cx="330509" cy="345005"/>
              </a:xfrm>
              <a:custGeom>
                <a:avLst/>
                <a:gdLst>
                  <a:gd name="T0" fmla="*/ 307 w 342"/>
                  <a:gd name="T1" fmla="*/ 19 h 357"/>
                  <a:gd name="T2" fmla="*/ 301 w 342"/>
                  <a:gd name="T3" fmla="*/ 44 h 357"/>
                  <a:gd name="T4" fmla="*/ 297 w 342"/>
                  <a:gd name="T5" fmla="*/ 61 h 357"/>
                  <a:gd name="T6" fmla="*/ 257 w 342"/>
                  <a:gd name="T7" fmla="*/ 73 h 357"/>
                  <a:gd name="T8" fmla="*/ 280 w 342"/>
                  <a:gd name="T9" fmla="*/ 90 h 357"/>
                  <a:gd name="T10" fmla="*/ 301 w 342"/>
                  <a:gd name="T11" fmla="*/ 114 h 357"/>
                  <a:gd name="T12" fmla="*/ 305 w 342"/>
                  <a:gd name="T13" fmla="*/ 139 h 357"/>
                  <a:gd name="T14" fmla="*/ 257 w 342"/>
                  <a:gd name="T15" fmla="*/ 108 h 357"/>
                  <a:gd name="T16" fmla="*/ 255 w 342"/>
                  <a:gd name="T17" fmla="*/ 127 h 357"/>
                  <a:gd name="T18" fmla="*/ 259 w 342"/>
                  <a:gd name="T19" fmla="*/ 154 h 357"/>
                  <a:gd name="T20" fmla="*/ 284 w 342"/>
                  <a:gd name="T21" fmla="*/ 168 h 357"/>
                  <a:gd name="T22" fmla="*/ 251 w 342"/>
                  <a:gd name="T23" fmla="*/ 191 h 357"/>
                  <a:gd name="T24" fmla="*/ 216 w 342"/>
                  <a:gd name="T25" fmla="*/ 189 h 357"/>
                  <a:gd name="T26" fmla="*/ 199 w 342"/>
                  <a:gd name="T27" fmla="*/ 232 h 357"/>
                  <a:gd name="T28" fmla="*/ 174 w 342"/>
                  <a:gd name="T29" fmla="*/ 247 h 357"/>
                  <a:gd name="T30" fmla="*/ 158 w 342"/>
                  <a:gd name="T31" fmla="*/ 249 h 357"/>
                  <a:gd name="T32" fmla="*/ 148 w 342"/>
                  <a:gd name="T33" fmla="*/ 278 h 357"/>
                  <a:gd name="T34" fmla="*/ 141 w 342"/>
                  <a:gd name="T35" fmla="*/ 292 h 357"/>
                  <a:gd name="T36" fmla="*/ 133 w 342"/>
                  <a:gd name="T37" fmla="*/ 311 h 357"/>
                  <a:gd name="T38" fmla="*/ 129 w 342"/>
                  <a:gd name="T39" fmla="*/ 336 h 357"/>
                  <a:gd name="T40" fmla="*/ 125 w 342"/>
                  <a:gd name="T41" fmla="*/ 348 h 357"/>
                  <a:gd name="T42" fmla="*/ 112 w 342"/>
                  <a:gd name="T43" fmla="*/ 351 h 357"/>
                  <a:gd name="T44" fmla="*/ 106 w 342"/>
                  <a:gd name="T45" fmla="*/ 338 h 357"/>
                  <a:gd name="T46" fmla="*/ 90 w 342"/>
                  <a:gd name="T47" fmla="*/ 338 h 357"/>
                  <a:gd name="T48" fmla="*/ 81 w 342"/>
                  <a:gd name="T49" fmla="*/ 324 h 357"/>
                  <a:gd name="T50" fmla="*/ 71 w 342"/>
                  <a:gd name="T51" fmla="*/ 315 h 357"/>
                  <a:gd name="T52" fmla="*/ 63 w 342"/>
                  <a:gd name="T53" fmla="*/ 295 h 357"/>
                  <a:gd name="T54" fmla="*/ 60 w 342"/>
                  <a:gd name="T55" fmla="*/ 282 h 357"/>
                  <a:gd name="T56" fmla="*/ 63 w 342"/>
                  <a:gd name="T57" fmla="*/ 261 h 357"/>
                  <a:gd name="T58" fmla="*/ 52 w 342"/>
                  <a:gd name="T59" fmla="*/ 261 h 357"/>
                  <a:gd name="T60" fmla="*/ 46 w 342"/>
                  <a:gd name="T61" fmla="*/ 251 h 357"/>
                  <a:gd name="T62" fmla="*/ 60 w 342"/>
                  <a:gd name="T63" fmla="*/ 230 h 357"/>
                  <a:gd name="T64" fmla="*/ 42 w 342"/>
                  <a:gd name="T65" fmla="*/ 233 h 357"/>
                  <a:gd name="T66" fmla="*/ 42 w 342"/>
                  <a:gd name="T67" fmla="*/ 220 h 357"/>
                  <a:gd name="T68" fmla="*/ 48 w 342"/>
                  <a:gd name="T69" fmla="*/ 206 h 357"/>
                  <a:gd name="T70" fmla="*/ 60 w 342"/>
                  <a:gd name="T71" fmla="*/ 204 h 357"/>
                  <a:gd name="T72" fmla="*/ 50 w 342"/>
                  <a:gd name="T73" fmla="*/ 203 h 357"/>
                  <a:gd name="T74" fmla="*/ 60 w 342"/>
                  <a:gd name="T75" fmla="*/ 195 h 357"/>
                  <a:gd name="T76" fmla="*/ 61 w 342"/>
                  <a:gd name="T77" fmla="*/ 181 h 357"/>
                  <a:gd name="T78" fmla="*/ 65 w 342"/>
                  <a:gd name="T79" fmla="*/ 160 h 357"/>
                  <a:gd name="T80" fmla="*/ 67 w 342"/>
                  <a:gd name="T81" fmla="*/ 146 h 357"/>
                  <a:gd name="T82" fmla="*/ 54 w 342"/>
                  <a:gd name="T83" fmla="*/ 125 h 357"/>
                  <a:gd name="T84" fmla="*/ 40 w 342"/>
                  <a:gd name="T85" fmla="*/ 98 h 357"/>
                  <a:gd name="T86" fmla="*/ 31 w 342"/>
                  <a:gd name="T87" fmla="*/ 98 h 357"/>
                  <a:gd name="T88" fmla="*/ 29 w 342"/>
                  <a:gd name="T89" fmla="*/ 71 h 357"/>
                  <a:gd name="T90" fmla="*/ 17 w 342"/>
                  <a:gd name="T91" fmla="*/ 34 h 357"/>
                  <a:gd name="T92" fmla="*/ 121 w 342"/>
                  <a:gd name="T93" fmla="*/ 355 h 357"/>
                  <a:gd name="T94" fmla="*/ 119 w 342"/>
                  <a:gd name="T95" fmla="*/ 351 h 357"/>
                  <a:gd name="T96" fmla="*/ 89 w 342"/>
                  <a:gd name="T97" fmla="*/ 342 h 357"/>
                  <a:gd name="T98" fmla="*/ 139 w 342"/>
                  <a:gd name="T99" fmla="*/ 307 h 357"/>
                  <a:gd name="T100" fmla="*/ 61 w 342"/>
                  <a:gd name="T101" fmla="*/ 293 h 357"/>
                  <a:gd name="T102" fmla="*/ 150 w 342"/>
                  <a:gd name="T103" fmla="*/ 270 h 357"/>
                  <a:gd name="T104" fmla="*/ 181 w 342"/>
                  <a:gd name="T105" fmla="*/ 247 h 357"/>
                  <a:gd name="T106" fmla="*/ 63 w 342"/>
                  <a:gd name="T107" fmla="*/ 158 h 357"/>
                  <a:gd name="T108" fmla="*/ 32 w 342"/>
                  <a:gd name="T109" fmla="*/ 162 h 357"/>
                  <a:gd name="T110" fmla="*/ 56 w 342"/>
                  <a:gd name="T111" fmla="*/ 131 h 357"/>
                  <a:gd name="T112" fmla="*/ 44 w 342"/>
                  <a:gd name="T113" fmla="*/ 127 h 357"/>
                  <a:gd name="T114" fmla="*/ 23 w 342"/>
                  <a:gd name="T115" fmla="*/ 85 h 357"/>
                  <a:gd name="T116" fmla="*/ 290 w 342"/>
                  <a:gd name="T117" fmla="*/ 94 h 357"/>
                  <a:gd name="T118" fmla="*/ 284 w 342"/>
                  <a:gd name="T119" fmla="*/ 77 h 357"/>
                  <a:gd name="T120" fmla="*/ 23 w 342"/>
                  <a:gd name="T121" fmla="*/ 61 h 357"/>
                  <a:gd name="T122" fmla="*/ 328 w 342"/>
                  <a:gd name="T123" fmla="*/ 29 h 357"/>
                  <a:gd name="T124" fmla="*/ 334 w 342"/>
                  <a:gd name="T125" fmla="*/ 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2" h="357">
                    <a:moveTo>
                      <a:pt x="324" y="0"/>
                    </a:moveTo>
                    <a:lnTo>
                      <a:pt x="324" y="2"/>
                    </a:lnTo>
                    <a:lnTo>
                      <a:pt x="324" y="3"/>
                    </a:lnTo>
                    <a:lnTo>
                      <a:pt x="324" y="5"/>
                    </a:lnTo>
                    <a:lnTo>
                      <a:pt x="324" y="7"/>
                    </a:lnTo>
                    <a:lnTo>
                      <a:pt x="324" y="9"/>
                    </a:lnTo>
                    <a:lnTo>
                      <a:pt x="324" y="11"/>
                    </a:lnTo>
                    <a:lnTo>
                      <a:pt x="322" y="11"/>
                    </a:lnTo>
                    <a:lnTo>
                      <a:pt x="322" y="13"/>
                    </a:lnTo>
                    <a:lnTo>
                      <a:pt x="321" y="13"/>
                    </a:lnTo>
                    <a:lnTo>
                      <a:pt x="319" y="11"/>
                    </a:lnTo>
                    <a:lnTo>
                      <a:pt x="319" y="9"/>
                    </a:lnTo>
                    <a:lnTo>
                      <a:pt x="319" y="7"/>
                    </a:lnTo>
                    <a:lnTo>
                      <a:pt x="317" y="7"/>
                    </a:lnTo>
                    <a:lnTo>
                      <a:pt x="315" y="7"/>
                    </a:lnTo>
                    <a:lnTo>
                      <a:pt x="313" y="7"/>
                    </a:lnTo>
                    <a:lnTo>
                      <a:pt x="311" y="7"/>
                    </a:lnTo>
                    <a:lnTo>
                      <a:pt x="311" y="5"/>
                    </a:lnTo>
                    <a:lnTo>
                      <a:pt x="309" y="5"/>
                    </a:lnTo>
                    <a:lnTo>
                      <a:pt x="309" y="3"/>
                    </a:lnTo>
                    <a:lnTo>
                      <a:pt x="309" y="2"/>
                    </a:lnTo>
                    <a:lnTo>
                      <a:pt x="307" y="0"/>
                    </a:lnTo>
                    <a:lnTo>
                      <a:pt x="324" y="0"/>
                    </a:lnTo>
                    <a:close/>
                    <a:moveTo>
                      <a:pt x="305" y="0"/>
                    </a:moveTo>
                    <a:lnTo>
                      <a:pt x="305" y="2"/>
                    </a:lnTo>
                    <a:lnTo>
                      <a:pt x="307" y="3"/>
                    </a:lnTo>
                    <a:lnTo>
                      <a:pt x="303" y="2"/>
                    </a:lnTo>
                    <a:lnTo>
                      <a:pt x="299" y="2"/>
                    </a:lnTo>
                    <a:lnTo>
                      <a:pt x="299" y="0"/>
                    </a:lnTo>
                    <a:lnTo>
                      <a:pt x="305" y="0"/>
                    </a:lnTo>
                    <a:close/>
                    <a:moveTo>
                      <a:pt x="297" y="0"/>
                    </a:moveTo>
                    <a:lnTo>
                      <a:pt x="299" y="2"/>
                    </a:lnTo>
                    <a:lnTo>
                      <a:pt x="301" y="2"/>
                    </a:lnTo>
                    <a:lnTo>
                      <a:pt x="305" y="3"/>
                    </a:lnTo>
                    <a:lnTo>
                      <a:pt x="307" y="3"/>
                    </a:lnTo>
                    <a:lnTo>
                      <a:pt x="307" y="5"/>
                    </a:lnTo>
                    <a:lnTo>
                      <a:pt x="309" y="5"/>
                    </a:lnTo>
                    <a:lnTo>
                      <a:pt x="311" y="7"/>
                    </a:lnTo>
                    <a:lnTo>
                      <a:pt x="311" y="9"/>
                    </a:lnTo>
                    <a:lnTo>
                      <a:pt x="313" y="9"/>
                    </a:lnTo>
                    <a:lnTo>
                      <a:pt x="313" y="11"/>
                    </a:lnTo>
                    <a:lnTo>
                      <a:pt x="315" y="11"/>
                    </a:lnTo>
                    <a:lnTo>
                      <a:pt x="315" y="13"/>
                    </a:lnTo>
                    <a:lnTo>
                      <a:pt x="313" y="13"/>
                    </a:lnTo>
                    <a:lnTo>
                      <a:pt x="311" y="13"/>
                    </a:lnTo>
                    <a:lnTo>
                      <a:pt x="309" y="13"/>
                    </a:lnTo>
                    <a:lnTo>
                      <a:pt x="305" y="17"/>
                    </a:lnTo>
                    <a:lnTo>
                      <a:pt x="305" y="19"/>
                    </a:lnTo>
                    <a:lnTo>
                      <a:pt x="303" y="17"/>
                    </a:lnTo>
                    <a:lnTo>
                      <a:pt x="303" y="15"/>
                    </a:lnTo>
                    <a:lnTo>
                      <a:pt x="299" y="13"/>
                    </a:lnTo>
                    <a:lnTo>
                      <a:pt x="299" y="11"/>
                    </a:lnTo>
                    <a:lnTo>
                      <a:pt x="299" y="13"/>
                    </a:lnTo>
                    <a:lnTo>
                      <a:pt x="301" y="15"/>
                    </a:lnTo>
                    <a:lnTo>
                      <a:pt x="303" y="15"/>
                    </a:lnTo>
                    <a:lnTo>
                      <a:pt x="303" y="17"/>
                    </a:lnTo>
                    <a:lnTo>
                      <a:pt x="301" y="17"/>
                    </a:lnTo>
                    <a:lnTo>
                      <a:pt x="303" y="17"/>
                    </a:lnTo>
                    <a:lnTo>
                      <a:pt x="303" y="19"/>
                    </a:lnTo>
                    <a:lnTo>
                      <a:pt x="305" y="19"/>
                    </a:lnTo>
                    <a:lnTo>
                      <a:pt x="307" y="19"/>
                    </a:lnTo>
                    <a:lnTo>
                      <a:pt x="309" y="15"/>
                    </a:lnTo>
                    <a:lnTo>
                      <a:pt x="311" y="15"/>
                    </a:lnTo>
                    <a:lnTo>
                      <a:pt x="313" y="15"/>
                    </a:lnTo>
                    <a:lnTo>
                      <a:pt x="313" y="17"/>
                    </a:lnTo>
                    <a:lnTo>
                      <a:pt x="313" y="19"/>
                    </a:lnTo>
                    <a:lnTo>
                      <a:pt x="313" y="21"/>
                    </a:lnTo>
                    <a:lnTo>
                      <a:pt x="313" y="23"/>
                    </a:lnTo>
                    <a:lnTo>
                      <a:pt x="313" y="25"/>
                    </a:lnTo>
                    <a:lnTo>
                      <a:pt x="315" y="27"/>
                    </a:lnTo>
                    <a:lnTo>
                      <a:pt x="313" y="27"/>
                    </a:lnTo>
                    <a:lnTo>
                      <a:pt x="313" y="29"/>
                    </a:lnTo>
                    <a:lnTo>
                      <a:pt x="309" y="29"/>
                    </a:lnTo>
                    <a:lnTo>
                      <a:pt x="311" y="29"/>
                    </a:lnTo>
                    <a:lnTo>
                      <a:pt x="313" y="29"/>
                    </a:lnTo>
                    <a:lnTo>
                      <a:pt x="315" y="29"/>
                    </a:lnTo>
                    <a:lnTo>
                      <a:pt x="315" y="27"/>
                    </a:lnTo>
                    <a:lnTo>
                      <a:pt x="317" y="29"/>
                    </a:lnTo>
                    <a:lnTo>
                      <a:pt x="319" y="29"/>
                    </a:lnTo>
                    <a:lnTo>
                      <a:pt x="321" y="29"/>
                    </a:lnTo>
                    <a:lnTo>
                      <a:pt x="321" y="31"/>
                    </a:lnTo>
                    <a:lnTo>
                      <a:pt x="322" y="29"/>
                    </a:lnTo>
                    <a:lnTo>
                      <a:pt x="322" y="27"/>
                    </a:lnTo>
                    <a:lnTo>
                      <a:pt x="324" y="27"/>
                    </a:lnTo>
                    <a:lnTo>
                      <a:pt x="324" y="29"/>
                    </a:lnTo>
                    <a:lnTo>
                      <a:pt x="324" y="31"/>
                    </a:lnTo>
                    <a:lnTo>
                      <a:pt x="324" y="32"/>
                    </a:lnTo>
                    <a:lnTo>
                      <a:pt x="324" y="31"/>
                    </a:lnTo>
                    <a:lnTo>
                      <a:pt x="324" y="32"/>
                    </a:lnTo>
                    <a:lnTo>
                      <a:pt x="326" y="32"/>
                    </a:lnTo>
                    <a:lnTo>
                      <a:pt x="326" y="34"/>
                    </a:lnTo>
                    <a:lnTo>
                      <a:pt x="326" y="36"/>
                    </a:lnTo>
                    <a:lnTo>
                      <a:pt x="326" y="38"/>
                    </a:lnTo>
                    <a:lnTo>
                      <a:pt x="324" y="40"/>
                    </a:lnTo>
                    <a:lnTo>
                      <a:pt x="322" y="42"/>
                    </a:lnTo>
                    <a:lnTo>
                      <a:pt x="319" y="40"/>
                    </a:lnTo>
                    <a:lnTo>
                      <a:pt x="317" y="40"/>
                    </a:lnTo>
                    <a:lnTo>
                      <a:pt x="317" y="38"/>
                    </a:lnTo>
                    <a:lnTo>
                      <a:pt x="317" y="36"/>
                    </a:lnTo>
                    <a:lnTo>
                      <a:pt x="317" y="34"/>
                    </a:lnTo>
                    <a:lnTo>
                      <a:pt x="315" y="34"/>
                    </a:lnTo>
                    <a:lnTo>
                      <a:pt x="313" y="34"/>
                    </a:lnTo>
                    <a:lnTo>
                      <a:pt x="309" y="34"/>
                    </a:lnTo>
                    <a:lnTo>
                      <a:pt x="307" y="34"/>
                    </a:lnTo>
                    <a:lnTo>
                      <a:pt x="305" y="34"/>
                    </a:lnTo>
                    <a:lnTo>
                      <a:pt x="303" y="34"/>
                    </a:lnTo>
                    <a:lnTo>
                      <a:pt x="303" y="32"/>
                    </a:lnTo>
                    <a:lnTo>
                      <a:pt x="301" y="31"/>
                    </a:lnTo>
                    <a:lnTo>
                      <a:pt x="303" y="32"/>
                    </a:lnTo>
                    <a:lnTo>
                      <a:pt x="303" y="34"/>
                    </a:lnTo>
                    <a:lnTo>
                      <a:pt x="305" y="34"/>
                    </a:lnTo>
                    <a:lnTo>
                      <a:pt x="305" y="36"/>
                    </a:lnTo>
                    <a:lnTo>
                      <a:pt x="303" y="36"/>
                    </a:lnTo>
                    <a:lnTo>
                      <a:pt x="303" y="38"/>
                    </a:lnTo>
                    <a:lnTo>
                      <a:pt x="301" y="38"/>
                    </a:lnTo>
                    <a:lnTo>
                      <a:pt x="299" y="40"/>
                    </a:lnTo>
                    <a:lnTo>
                      <a:pt x="299" y="38"/>
                    </a:lnTo>
                    <a:lnTo>
                      <a:pt x="299" y="40"/>
                    </a:lnTo>
                    <a:lnTo>
                      <a:pt x="301" y="40"/>
                    </a:lnTo>
                    <a:lnTo>
                      <a:pt x="301" y="42"/>
                    </a:lnTo>
                    <a:lnTo>
                      <a:pt x="299" y="44"/>
                    </a:lnTo>
                    <a:lnTo>
                      <a:pt x="301" y="44"/>
                    </a:lnTo>
                    <a:lnTo>
                      <a:pt x="301" y="46"/>
                    </a:lnTo>
                    <a:lnTo>
                      <a:pt x="299" y="46"/>
                    </a:lnTo>
                    <a:lnTo>
                      <a:pt x="297" y="46"/>
                    </a:lnTo>
                    <a:lnTo>
                      <a:pt x="299" y="46"/>
                    </a:lnTo>
                    <a:lnTo>
                      <a:pt x="299" y="48"/>
                    </a:lnTo>
                    <a:lnTo>
                      <a:pt x="301" y="48"/>
                    </a:lnTo>
                    <a:lnTo>
                      <a:pt x="303" y="48"/>
                    </a:lnTo>
                    <a:lnTo>
                      <a:pt x="303" y="50"/>
                    </a:lnTo>
                    <a:lnTo>
                      <a:pt x="303" y="52"/>
                    </a:lnTo>
                    <a:lnTo>
                      <a:pt x="303" y="54"/>
                    </a:lnTo>
                    <a:lnTo>
                      <a:pt x="303" y="56"/>
                    </a:lnTo>
                    <a:lnTo>
                      <a:pt x="303" y="58"/>
                    </a:lnTo>
                    <a:lnTo>
                      <a:pt x="303" y="60"/>
                    </a:lnTo>
                    <a:lnTo>
                      <a:pt x="303" y="58"/>
                    </a:lnTo>
                    <a:lnTo>
                      <a:pt x="303" y="60"/>
                    </a:lnTo>
                    <a:lnTo>
                      <a:pt x="305" y="60"/>
                    </a:lnTo>
                    <a:lnTo>
                      <a:pt x="305" y="58"/>
                    </a:lnTo>
                    <a:lnTo>
                      <a:pt x="305" y="56"/>
                    </a:lnTo>
                    <a:lnTo>
                      <a:pt x="305" y="54"/>
                    </a:lnTo>
                    <a:lnTo>
                      <a:pt x="305" y="52"/>
                    </a:lnTo>
                    <a:lnTo>
                      <a:pt x="303" y="52"/>
                    </a:lnTo>
                    <a:lnTo>
                      <a:pt x="303" y="50"/>
                    </a:lnTo>
                    <a:lnTo>
                      <a:pt x="303" y="48"/>
                    </a:lnTo>
                    <a:lnTo>
                      <a:pt x="303" y="46"/>
                    </a:lnTo>
                    <a:lnTo>
                      <a:pt x="305" y="46"/>
                    </a:lnTo>
                    <a:lnTo>
                      <a:pt x="309" y="50"/>
                    </a:lnTo>
                    <a:lnTo>
                      <a:pt x="313" y="52"/>
                    </a:lnTo>
                    <a:lnTo>
                      <a:pt x="317" y="52"/>
                    </a:lnTo>
                    <a:lnTo>
                      <a:pt x="317" y="54"/>
                    </a:lnTo>
                    <a:lnTo>
                      <a:pt x="317" y="56"/>
                    </a:lnTo>
                    <a:lnTo>
                      <a:pt x="315" y="56"/>
                    </a:lnTo>
                    <a:lnTo>
                      <a:pt x="315" y="58"/>
                    </a:lnTo>
                    <a:lnTo>
                      <a:pt x="315" y="60"/>
                    </a:lnTo>
                    <a:lnTo>
                      <a:pt x="315" y="61"/>
                    </a:lnTo>
                    <a:lnTo>
                      <a:pt x="315" y="63"/>
                    </a:lnTo>
                    <a:lnTo>
                      <a:pt x="315" y="65"/>
                    </a:lnTo>
                    <a:lnTo>
                      <a:pt x="311" y="65"/>
                    </a:lnTo>
                    <a:lnTo>
                      <a:pt x="309" y="65"/>
                    </a:lnTo>
                    <a:lnTo>
                      <a:pt x="307" y="63"/>
                    </a:lnTo>
                    <a:lnTo>
                      <a:pt x="305" y="65"/>
                    </a:lnTo>
                    <a:lnTo>
                      <a:pt x="305" y="67"/>
                    </a:lnTo>
                    <a:lnTo>
                      <a:pt x="303" y="67"/>
                    </a:lnTo>
                    <a:lnTo>
                      <a:pt x="301" y="69"/>
                    </a:lnTo>
                    <a:lnTo>
                      <a:pt x="301" y="71"/>
                    </a:lnTo>
                    <a:lnTo>
                      <a:pt x="299" y="71"/>
                    </a:lnTo>
                    <a:lnTo>
                      <a:pt x="297" y="69"/>
                    </a:lnTo>
                    <a:lnTo>
                      <a:pt x="293" y="67"/>
                    </a:lnTo>
                    <a:lnTo>
                      <a:pt x="292" y="65"/>
                    </a:lnTo>
                    <a:lnTo>
                      <a:pt x="290" y="65"/>
                    </a:lnTo>
                    <a:lnTo>
                      <a:pt x="290" y="63"/>
                    </a:lnTo>
                    <a:lnTo>
                      <a:pt x="288" y="61"/>
                    </a:lnTo>
                    <a:lnTo>
                      <a:pt x="286" y="61"/>
                    </a:lnTo>
                    <a:lnTo>
                      <a:pt x="286" y="60"/>
                    </a:lnTo>
                    <a:lnTo>
                      <a:pt x="286" y="58"/>
                    </a:lnTo>
                    <a:lnTo>
                      <a:pt x="288" y="58"/>
                    </a:lnTo>
                    <a:lnTo>
                      <a:pt x="290" y="58"/>
                    </a:lnTo>
                    <a:lnTo>
                      <a:pt x="292" y="58"/>
                    </a:lnTo>
                    <a:lnTo>
                      <a:pt x="292" y="60"/>
                    </a:lnTo>
                    <a:lnTo>
                      <a:pt x="293" y="60"/>
                    </a:lnTo>
                    <a:lnTo>
                      <a:pt x="295" y="61"/>
                    </a:lnTo>
                    <a:lnTo>
                      <a:pt x="297" y="61"/>
                    </a:lnTo>
                    <a:lnTo>
                      <a:pt x="299" y="60"/>
                    </a:lnTo>
                    <a:lnTo>
                      <a:pt x="301" y="60"/>
                    </a:lnTo>
                    <a:lnTo>
                      <a:pt x="299" y="60"/>
                    </a:lnTo>
                    <a:lnTo>
                      <a:pt x="297" y="61"/>
                    </a:lnTo>
                    <a:lnTo>
                      <a:pt x="295" y="61"/>
                    </a:lnTo>
                    <a:lnTo>
                      <a:pt x="295" y="60"/>
                    </a:lnTo>
                    <a:lnTo>
                      <a:pt x="293" y="60"/>
                    </a:lnTo>
                    <a:lnTo>
                      <a:pt x="290" y="56"/>
                    </a:lnTo>
                    <a:lnTo>
                      <a:pt x="288" y="56"/>
                    </a:lnTo>
                    <a:lnTo>
                      <a:pt x="286" y="56"/>
                    </a:lnTo>
                    <a:lnTo>
                      <a:pt x="286" y="54"/>
                    </a:lnTo>
                    <a:lnTo>
                      <a:pt x="284" y="54"/>
                    </a:lnTo>
                    <a:lnTo>
                      <a:pt x="284" y="56"/>
                    </a:lnTo>
                    <a:lnTo>
                      <a:pt x="282" y="56"/>
                    </a:lnTo>
                    <a:lnTo>
                      <a:pt x="282" y="58"/>
                    </a:lnTo>
                    <a:lnTo>
                      <a:pt x="282" y="60"/>
                    </a:lnTo>
                    <a:lnTo>
                      <a:pt x="282" y="61"/>
                    </a:lnTo>
                    <a:lnTo>
                      <a:pt x="278" y="60"/>
                    </a:lnTo>
                    <a:lnTo>
                      <a:pt x="278" y="58"/>
                    </a:lnTo>
                    <a:lnTo>
                      <a:pt x="276" y="56"/>
                    </a:lnTo>
                    <a:lnTo>
                      <a:pt x="274" y="54"/>
                    </a:lnTo>
                    <a:lnTo>
                      <a:pt x="274" y="52"/>
                    </a:lnTo>
                    <a:lnTo>
                      <a:pt x="272" y="50"/>
                    </a:lnTo>
                    <a:lnTo>
                      <a:pt x="272" y="52"/>
                    </a:lnTo>
                    <a:lnTo>
                      <a:pt x="272" y="54"/>
                    </a:lnTo>
                    <a:lnTo>
                      <a:pt x="274" y="56"/>
                    </a:lnTo>
                    <a:lnTo>
                      <a:pt x="276" y="56"/>
                    </a:lnTo>
                    <a:lnTo>
                      <a:pt x="276" y="58"/>
                    </a:lnTo>
                    <a:lnTo>
                      <a:pt x="276" y="60"/>
                    </a:lnTo>
                    <a:lnTo>
                      <a:pt x="278" y="60"/>
                    </a:lnTo>
                    <a:lnTo>
                      <a:pt x="278" y="61"/>
                    </a:lnTo>
                    <a:lnTo>
                      <a:pt x="280" y="61"/>
                    </a:lnTo>
                    <a:lnTo>
                      <a:pt x="280" y="63"/>
                    </a:lnTo>
                    <a:lnTo>
                      <a:pt x="278" y="63"/>
                    </a:lnTo>
                    <a:lnTo>
                      <a:pt x="276" y="63"/>
                    </a:lnTo>
                    <a:lnTo>
                      <a:pt x="274" y="65"/>
                    </a:lnTo>
                    <a:lnTo>
                      <a:pt x="274" y="67"/>
                    </a:lnTo>
                    <a:lnTo>
                      <a:pt x="272" y="69"/>
                    </a:lnTo>
                    <a:lnTo>
                      <a:pt x="272" y="71"/>
                    </a:lnTo>
                    <a:lnTo>
                      <a:pt x="270" y="71"/>
                    </a:lnTo>
                    <a:lnTo>
                      <a:pt x="268" y="71"/>
                    </a:lnTo>
                    <a:lnTo>
                      <a:pt x="266" y="69"/>
                    </a:lnTo>
                    <a:lnTo>
                      <a:pt x="266" y="67"/>
                    </a:lnTo>
                    <a:lnTo>
                      <a:pt x="264" y="67"/>
                    </a:lnTo>
                    <a:lnTo>
                      <a:pt x="264" y="69"/>
                    </a:lnTo>
                    <a:lnTo>
                      <a:pt x="263" y="67"/>
                    </a:lnTo>
                    <a:lnTo>
                      <a:pt x="259" y="65"/>
                    </a:lnTo>
                    <a:lnTo>
                      <a:pt x="259" y="63"/>
                    </a:lnTo>
                    <a:lnTo>
                      <a:pt x="257" y="63"/>
                    </a:lnTo>
                    <a:lnTo>
                      <a:pt x="257" y="65"/>
                    </a:lnTo>
                    <a:lnTo>
                      <a:pt x="259" y="65"/>
                    </a:lnTo>
                    <a:lnTo>
                      <a:pt x="261" y="67"/>
                    </a:lnTo>
                    <a:lnTo>
                      <a:pt x="263" y="69"/>
                    </a:lnTo>
                    <a:lnTo>
                      <a:pt x="266" y="69"/>
                    </a:lnTo>
                    <a:lnTo>
                      <a:pt x="266" y="71"/>
                    </a:lnTo>
                    <a:lnTo>
                      <a:pt x="264" y="71"/>
                    </a:lnTo>
                    <a:lnTo>
                      <a:pt x="264" y="73"/>
                    </a:lnTo>
                    <a:lnTo>
                      <a:pt x="263" y="73"/>
                    </a:lnTo>
                    <a:lnTo>
                      <a:pt x="261" y="73"/>
                    </a:lnTo>
                    <a:lnTo>
                      <a:pt x="259" y="73"/>
                    </a:lnTo>
                    <a:lnTo>
                      <a:pt x="257" y="73"/>
                    </a:lnTo>
                    <a:lnTo>
                      <a:pt x="255" y="73"/>
                    </a:lnTo>
                    <a:lnTo>
                      <a:pt x="255" y="75"/>
                    </a:lnTo>
                    <a:lnTo>
                      <a:pt x="257" y="73"/>
                    </a:lnTo>
                    <a:lnTo>
                      <a:pt x="257" y="75"/>
                    </a:lnTo>
                    <a:lnTo>
                      <a:pt x="259" y="77"/>
                    </a:lnTo>
                    <a:lnTo>
                      <a:pt x="259" y="79"/>
                    </a:lnTo>
                    <a:lnTo>
                      <a:pt x="257" y="79"/>
                    </a:lnTo>
                    <a:lnTo>
                      <a:pt x="259" y="79"/>
                    </a:lnTo>
                    <a:lnTo>
                      <a:pt x="259" y="77"/>
                    </a:lnTo>
                    <a:lnTo>
                      <a:pt x="259" y="75"/>
                    </a:lnTo>
                    <a:lnTo>
                      <a:pt x="259" y="73"/>
                    </a:lnTo>
                    <a:lnTo>
                      <a:pt x="261" y="73"/>
                    </a:lnTo>
                    <a:lnTo>
                      <a:pt x="263" y="75"/>
                    </a:lnTo>
                    <a:lnTo>
                      <a:pt x="264" y="75"/>
                    </a:lnTo>
                    <a:lnTo>
                      <a:pt x="264" y="73"/>
                    </a:lnTo>
                    <a:lnTo>
                      <a:pt x="266" y="71"/>
                    </a:lnTo>
                    <a:lnTo>
                      <a:pt x="268" y="71"/>
                    </a:lnTo>
                    <a:lnTo>
                      <a:pt x="270" y="73"/>
                    </a:lnTo>
                    <a:lnTo>
                      <a:pt x="272" y="73"/>
                    </a:lnTo>
                    <a:lnTo>
                      <a:pt x="274" y="75"/>
                    </a:lnTo>
                    <a:lnTo>
                      <a:pt x="278" y="75"/>
                    </a:lnTo>
                    <a:lnTo>
                      <a:pt x="278" y="77"/>
                    </a:lnTo>
                    <a:lnTo>
                      <a:pt x="278" y="79"/>
                    </a:lnTo>
                    <a:lnTo>
                      <a:pt x="276" y="79"/>
                    </a:lnTo>
                    <a:lnTo>
                      <a:pt x="276" y="81"/>
                    </a:lnTo>
                    <a:lnTo>
                      <a:pt x="274" y="81"/>
                    </a:lnTo>
                    <a:lnTo>
                      <a:pt x="272" y="81"/>
                    </a:lnTo>
                    <a:lnTo>
                      <a:pt x="270" y="81"/>
                    </a:lnTo>
                    <a:lnTo>
                      <a:pt x="270" y="83"/>
                    </a:lnTo>
                    <a:lnTo>
                      <a:pt x="268" y="83"/>
                    </a:lnTo>
                    <a:lnTo>
                      <a:pt x="268" y="85"/>
                    </a:lnTo>
                    <a:lnTo>
                      <a:pt x="266" y="83"/>
                    </a:lnTo>
                    <a:lnTo>
                      <a:pt x="264" y="81"/>
                    </a:lnTo>
                    <a:lnTo>
                      <a:pt x="263" y="81"/>
                    </a:lnTo>
                    <a:lnTo>
                      <a:pt x="261" y="83"/>
                    </a:lnTo>
                    <a:lnTo>
                      <a:pt x="259" y="81"/>
                    </a:lnTo>
                    <a:lnTo>
                      <a:pt x="259" y="83"/>
                    </a:lnTo>
                    <a:lnTo>
                      <a:pt x="261" y="83"/>
                    </a:lnTo>
                    <a:lnTo>
                      <a:pt x="263" y="83"/>
                    </a:lnTo>
                    <a:lnTo>
                      <a:pt x="264" y="83"/>
                    </a:lnTo>
                    <a:lnTo>
                      <a:pt x="266" y="83"/>
                    </a:lnTo>
                    <a:lnTo>
                      <a:pt x="266" y="85"/>
                    </a:lnTo>
                    <a:lnTo>
                      <a:pt x="264" y="85"/>
                    </a:lnTo>
                    <a:lnTo>
                      <a:pt x="263" y="85"/>
                    </a:lnTo>
                    <a:lnTo>
                      <a:pt x="263" y="87"/>
                    </a:lnTo>
                    <a:lnTo>
                      <a:pt x="266" y="85"/>
                    </a:lnTo>
                    <a:lnTo>
                      <a:pt x="266" y="87"/>
                    </a:lnTo>
                    <a:lnTo>
                      <a:pt x="266" y="88"/>
                    </a:lnTo>
                    <a:lnTo>
                      <a:pt x="264" y="88"/>
                    </a:lnTo>
                    <a:lnTo>
                      <a:pt x="266" y="88"/>
                    </a:lnTo>
                    <a:lnTo>
                      <a:pt x="266" y="87"/>
                    </a:lnTo>
                    <a:lnTo>
                      <a:pt x="268" y="85"/>
                    </a:lnTo>
                    <a:lnTo>
                      <a:pt x="270" y="85"/>
                    </a:lnTo>
                    <a:lnTo>
                      <a:pt x="272" y="83"/>
                    </a:lnTo>
                    <a:lnTo>
                      <a:pt x="274" y="83"/>
                    </a:lnTo>
                    <a:lnTo>
                      <a:pt x="276" y="83"/>
                    </a:lnTo>
                    <a:lnTo>
                      <a:pt x="276" y="85"/>
                    </a:lnTo>
                    <a:lnTo>
                      <a:pt x="278" y="85"/>
                    </a:lnTo>
                    <a:lnTo>
                      <a:pt x="280" y="87"/>
                    </a:lnTo>
                    <a:lnTo>
                      <a:pt x="280" y="88"/>
                    </a:lnTo>
                    <a:lnTo>
                      <a:pt x="280" y="90"/>
                    </a:lnTo>
                    <a:lnTo>
                      <a:pt x="280" y="92"/>
                    </a:lnTo>
                    <a:lnTo>
                      <a:pt x="278" y="92"/>
                    </a:lnTo>
                    <a:lnTo>
                      <a:pt x="276" y="92"/>
                    </a:lnTo>
                    <a:lnTo>
                      <a:pt x="274" y="94"/>
                    </a:lnTo>
                    <a:lnTo>
                      <a:pt x="270" y="94"/>
                    </a:lnTo>
                    <a:lnTo>
                      <a:pt x="272" y="94"/>
                    </a:lnTo>
                    <a:lnTo>
                      <a:pt x="274" y="94"/>
                    </a:lnTo>
                    <a:lnTo>
                      <a:pt x="276" y="94"/>
                    </a:lnTo>
                    <a:lnTo>
                      <a:pt x="274" y="94"/>
                    </a:lnTo>
                    <a:lnTo>
                      <a:pt x="274" y="98"/>
                    </a:lnTo>
                    <a:lnTo>
                      <a:pt x="274" y="100"/>
                    </a:lnTo>
                    <a:lnTo>
                      <a:pt x="274" y="102"/>
                    </a:lnTo>
                    <a:lnTo>
                      <a:pt x="274" y="100"/>
                    </a:lnTo>
                    <a:lnTo>
                      <a:pt x="274" y="98"/>
                    </a:lnTo>
                    <a:lnTo>
                      <a:pt x="276" y="96"/>
                    </a:lnTo>
                    <a:lnTo>
                      <a:pt x="276" y="94"/>
                    </a:lnTo>
                    <a:lnTo>
                      <a:pt x="278" y="94"/>
                    </a:lnTo>
                    <a:lnTo>
                      <a:pt x="278" y="92"/>
                    </a:lnTo>
                    <a:lnTo>
                      <a:pt x="280" y="94"/>
                    </a:lnTo>
                    <a:lnTo>
                      <a:pt x="282" y="94"/>
                    </a:lnTo>
                    <a:lnTo>
                      <a:pt x="284" y="96"/>
                    </a:lnTo>
                    <a:lnTo>
                      <a:pt x="286" y="98"/>
                    </a:lnTo>
                    <a:lnTo>
                      <a:pt x="288" y="98"/>
                    </a:lnTo>
                    <a:lnTo>
                      <a:pt x="286" y="98"/>
                    </a:lnTo>
                    <a:lnTo>
                      <a:pt x="288" y="98"/>
                    </a:lnTo>
                    <a:lnTo>
                      <a:pt x="288" y="100"/>
                    </a:lnTo>
                    <a:lnTo>
                      <a:pt x="288" y="98"/>
                    </a:lnTo>
                    <a:lnTo>
                      <a:pt x="288" y="100"/>
                    </a:lnTo>
                    <a:lnTo>
                      <a:pt x="288" y="102"/>
                    </a:lnTo>
                    <a:lnTo>
                      <a:pt x="288" y="100"/>
                    </a:lnTo>
                    <a:lnTo>
                      <a:pt x="290" y="100"/>
                    </a:lnTo>
                    <a:lnTo>
                      <a:pt x="293" y="104"/>
                    </a:lnTo>
                    <a:lnTo>
                      <a:pt x="292" y="104"/>
                    </a:lnTo>
                    <a:lnTo>
                      <a:pt x="293" y="106"/>
                    </a:lnTo>
                    <a:lnTo>
                      <a:pt x="293" y="104"/>
                    </a:lnTo>
                    <a:lnTo>
                      <a:pt x="295" y="106"/>
                    </a:lnTo>
                    <a:lnTo>
                      <a:pt x="297" y="106"/>
                    </a:lnTo>
                    <a:lnTo>
                      <a:pt x="297" y="108"/>
                    </a:lnTo>
                    <a:lnTo>
                      <a:pt x="295" y="110"/>
                    </a:lnTo>
                    <a:lnTo>
                      <a:pt x="293" y="112"/>
                    </a:lnTo>
                    <a:lnTo>
                      <a:pt x="293" y="114"/>
                    </a:lnTo>
                    <a:lnTo>
                      <a:pt x="293" y="116"/>
                    </a:lnTo>
                    <a:lnTo>
                      <a:pt x="293" y="114"/>
                    </a:lnTo>
                    <a:lnTo>
                      <a:pt x="295" y="114"/>
                    </a:lnTo>
                    <a:lnTo>
                      <a:pt x="297" y="112"/>
                    </a:lnTo>
                    <a:lnTo>
                      <a:pt x="299" y="110"/>
                    </a:lnTo>
                    <a:lnTo>
                      <a:pt x="299" y="112"/>
                    </a:lnTo>
                    <a:lnTo>
                      <a:pt x="297" y="112"/>
                    </a:lnTo>
                    <a:lnTo>
                      <a:pt x="297" y="114"/>
                    </a:lnTo>
                    <a:lnTo>
                      <a:pt x="297" y="116"/>
                    </a:lnTo>
                    <a:lnTo>
                      <a:pt x="297" y="114"/>
                    </a:lnTo>
                    <a:lnTo>
                      <a:pt x="299" y="114"/>
                    </a:lnTo>
                    <a:lnTo>
                      <a:pt x="299" y="116"/>
                    </a:lnTo>
                    <a:lnTo>
                      <a:pt x="299" y="114"/>
                    </a:lnTo>
                    <a:lnTo>
                      <a:pt x="299" y="112"/>
                    </a:lnTo>
                    <a:lnTo>
                      <a:pt x="301" y="112"/>
                    </a:lnTo>
                    <a:lnTo>
                      <a:pt x="303" y="112"/>
                    </a:lnTo>
                    <a:lnTo>
                      <a:pt x="303" y="114"/>
                    </a:lnTo>
                    <a:lnTo>
                      <a:pt x="301" y="114"/>
                    </a:lnTo>
                    <a:lnTo>
                      <a:pt x="303" y="114"/>
                    </a:lnTo>
                    <a:lnTo>
                      <a:pt x="301" y="114"/>
                    </a:lnTo>
                    <a:lnTo>
                      <a:pt x="301" y="116"/>
                    </a:lnTo>
                    <a:lnTo>
                      <a:pt x="299" y="116"/>
                    </a:lnTo>
                    <a:lnTo>
                      <a:pt x="297" y="117"/>
                    </a:lnTo>
                    <a:lnTo>
                      <a:pt x="297" y="119"/>
                    </a:lnTo>
                    <a:lnTo>
                      <a:pt x="297" y="121"/>
                    </a:lnTo>
                    <a:lnTo>
                      <a:pt x="299" y="121"/>
                    </a:lnTo>
                    <a:lnTo>
                      <a:pt x="299" y="123"/>
                    </a:lnTo>
                    <a:lnTo>
                      <a:pt x="299" y="125"/>
                    </a:lnTo>
                    <a:lnTo>
                      <a:pt x="299" y="123"/>
                    </a:lnTo>
                    <a:lnTo>
                      <a:pt x="299" y="121"/>
                    </a:lnTo>
                    <a:lnTo>
                      <a:pt x="299" y="119"/>
                    </a:lnTo>
                    <a:lnTo>
                      <a:pt x="301" y="117"/>
                    </a:lnTo>
                    <a:lnTo>
                      <a:pt x="303" y="117"/>
                    </a:lnTo>
                    <a:lnTo>
                      <a:pt x="303" y="119"/>
                    </a:lnTo>
                    <a:lnTo>
                      <a:pt x="303" y="117"/>
                    </a:lnTo>
                    <a:lnTo>
                      <a:pt x="305" y="117"/>
                    </a:lnTo>
                    <a:lnTo>
                      <a:pt x="305" y="119"/>
                    </a:lnTo>
                    <a:lnTo>
                      <a:pt x="303" y="119"/>
                    </a:lnTo>
                    <a:lnTo>
                      <a:pt x="305" y="119"/>
                    </a:lnTo>
                    <a:lnTo>
                      <a:pt x="303" y="119"/>
                    </a:lnTo>
                    <a:lnTo>
                      <a:pt x="305" y="119"/>
                    </a:lnTo>
                    <a:lnTo>
                      <a:pt x="305" y="121"/>
                    </a:lnTo>
                    <a:lnTo>
                      <a:pt x="303" y="121"/>
                    </a:lnTo>
                    <a:lnTo>
                      <a:pt x="305" y="121"/>
                    </a:lnTo>
                    <a:lnTo>
                      <a:pt x="303" y="123"/>
                    </a:lnTo>
                    <a:lnTo>
                      <a:pt x="305" y="123"/>
                    </a:lnTo>
                    <a:lnTo>
                      <a:pt x="303" y="123"/>
                    </a:lnTo>
                    <a:lnTo>
                      <a:pt x="303" y="125"/>
                    </a:lnTo>
                    <a:lnTo>
                      <a:pt x="303" y="123"/>
                    </a:lnTo>
                    <a:lnTo>
                      <a:pt x="305" y="125"/>
                    </a:lnTo>
                    <a:lnTo>
                      <a:pt x="305" y="127"/>
                    </a:lnTo>
                    <a:lnTo>
                      <a:pt x="303" y="127"/>
                    </a:lnTo>
                    <a:lnTo>
                      <a:pt x="303" y="125"/>
                    </a:lnTo>
                    <a:lnTo>
                      <a:pt x="303" y="127"/>
                    </a:lnTo>
                    <a:lnTo>
                      <a:pt x="305" y="127"/>
                    </a:lnTo>
                    <a:lnTo>
                      <a:pt x="305" y="129"/>
                    </a:lnTo>
                    <a:lnTo>
                      <a:pt x="301" y="129"/>
                    </a:lnTo>
                    <a:lnTo>
                      <a:pt x="299" y="129"/>
                    </a:lnTo>
                    <a:lnTo>
                      <a:pt x="303" y="129"/>
                    </a:lnTo>
                    <a:lnTo>
                      <a:pt x="305" y="129"/>
                    </a:lnTo>
                    <a:lnTo>
                      <a:pt x="305" y="131"/>
                    </a:lnTo>
                    <a:lnTo>
                      <a:pt x="303" y="131"/>
                    </a:lnTo>
                    <a:lnTo>
                      <a:pt x="305" y="131"/>
                    </a:lnTo>
                    <a:lnTo>
                      <a:pt x="305" y="133"/>
                    </a:lnTo>
                    <a:lnTo>
                      <a:pt x="303" y="133"/>
                    </a:lnTo>
                    <a:lnTo>
                      <a:pt x="305" y="133"/>
                    </a:lnTo>
                    <a:lnTo>
                      <a:pt x="305" y="131"/>
                    </a:lnTo>
                    <a:lnTo>
                      <a:pt x="305" y="133"/>
                    </a:lnTo>
                    <a:lnTo>
                      <a:pt x="305" y="131"/>
                    </a:lnTo>
                    <a:lnTo>
                      <a:pt x="305" y="133"/>
                    </a:lnTo>
                    <a:lnTo>
                      <a:pt x="305" y="135"/>
                    </a:lnTo>
                    <a:lnTo>
                      <a:pt x="305" y="137"/>
                    </a:lnTo>
                    <a:lnTo>
                      <a:pt x="303" y="137"/>
                    </a:lnTo>
                    <a:lnTo>
                      <a:pt x="303" y="135"/>
                    </a:lnTo>
                    <a:lnTo>
                      <a:pt x="303" y="137"/>
                    </a:lnTo>
                    <a:lnTo>
                      <a:pt x="305" y="137"/>
                    </a:lnTo>
                    <a:lnTo>
                      <a:pt x="303" y="137"/>
                    </a:lnTo>
                    <a:lnTo>
                      <a:pt x="305" y="137"/>
                    </a:lnTo>
                    <a:lnTo>
                      <a:pt x="305" y="139"/>
                    </a:lnTo>
                    <a:lnTo>
                      <a:pt x="307" y="139"/>
                    </a:lnTo>
                    <a:lnTo>
                      <a:pt x="305" y="139"/>
                    </a:lnTo>
                    <a:lnTo>
                      <a:pt x="305" y="141"/>
                    </a:lnTo>
                    <a:lnTo>
                      <a:pt x="305" y="143"/>
                    </a:lnTo>
                    <a:lnTo>
                      <a:pt x="307" y="143"/>
                    </a:lnTo>
                    <a:lnTo>
                      <a:pt x="307" y="145"/>
                    </a:lnTo>
                    <a:lnTo>
                      <a:pt x="305" y="145"/>
                    </a:lnTo>
                    <a:lnTo>
                      <a:pt x="303" y="145"/>
                    </a:lnTo>
                    <a:lnTo>
                      <a:pt x="303" y="146"/>
                    </a:lnTo>
                    <a:lnTo>
                      <a:pt x="303" y="145"/>
                    </a:lnTo>
                    <a:lnTo>
                      <a:pt x="301" y="143"/>
                    </a:lnTo>
                    <a:lnTo>
                      <a:pt x="301" y="145"/>
                    </a:lnTo>
                    <a:lnTo>
                      <a:pt x="299" y="145"/>
                    </a:lnTo>
                    <a:lnTo>
                      <a:pt x="299" y="143"/>
                    </a:lnTo>
                    <a:lnTo>
                      <a:pt x="299" y="141"/>
                    </a:lnTo>
                    <a:lnTo>
                      <a:pt x="299" y="139"/>
                    </a:lnTo>
                    <a:lnTo>
                      <a:pt x="299" y="137"/>
                    </a:lnTo>
                    <a:lnTo>
                      <a:pt x="299" y="135"/>
                    </a:lnTo>
                    <a:lnTo>
                      <a:pt x="297" y="135"/>
                    </a:lnTo>
                    <a:lnTo>
                      <a:pt x="297" y="137"/>
                    </a:lnTo>
                    <a:lnTo>
                      <a:pt x="297" y="139"/>
                    </a:lnTo>
                    <a:lnTo>
                      <a:pt x="297" y="141"/>
                    </a:lnTo>
                    <a:lnTo>
                      <a:pt x="297" y="143"/>
                    </a:lnTo>
                    <a:lnTo>
                      <a:pt x="297" y="145"/>
                    </a:lnTo>
                    <a:lnTo>
                      <a:pt x="293" y="145"/>
                    </a:lnTo>
                    <a:lnTo>
                      <a:pt x="292" y="145"/>
                    </a:lnTo>
                    <a:lnTo>
                      <a:pt x="288" y="143"/>
                    </a:lnTo>
                    <a:lnTo>
                      <a:pt x="286" y="141"/>
                    </a:lnTo>
                    <a:lnTo>
                      <a:pt x="286" y="139"/>
                    </a:lnTo>
                    <a:lnTo>
                      <a:pt x="286" y="137"/>
                    </a:lnTo>
                    <a:lnTo>
                      <a:pt x="284" y="137"/>
                    </a:lnTo>
                    <a:lnTo>
                      <a:pt x="284" y="135"/>
                    </a:lnTo>
                    <a:lnTo>
                      <a:pt x="284" y="133"/>
                    </a:lnTo>
                    <a:lnTo>
                      <a:pt x="284" y="131"/>
                    </a:lnTo>
                    <a:lnTo>
                      <a:pt x="284" y="129"/>
                    </a:lnTo>
                    <a:lnTo>
                      <a:pt x="282" y="127"/>
                    </a:lnTo>
                    <a:lnTo>
                      <a:pt x="282" y="125"/>
                    </a:lnTo>
                    <a:lnTo>
                      <a:pt x="280" y="123"/>
                    </a:lnTo>
                    <a:lnTo>
                      <a:pt x="280" y="121"/>
                    </a:lnTo>
                    <a:lnTo>
                      <a:pt x="280" y="123"/>
                    </a:lnTo>
                    <a:lnTo>
                      <a:pt x="278" y="123"/>
                    </a:lnTo>
                    <a:lnTo>
                      <a:pt x="276" y="123"/>
                    </a:lnTo>
                    <a:lnTo>
                      <a:pt x="276" y="121"/>
                    </a:lnTo>
                    <a:lnTo>
                      <a:pt x="274" y="121"/>
                    </a:lnTo>
                    <a:lnTo>
                      <a:pt x="274" y="119"/>
                    </a:lnTo>
                    <a:lnTo>
                      <a:pt x="272" y="117"/>
                    </a:lnTo>
                    <a:lnTo>
                      <a:pt x="270" y="117"/>
                    </a:lnTo>
                    <a:lnTo>
                      <a:pt x="270" y="116"/>
                    </a:lnTo>
                    <a:lnTo>
                      <a:pt x="268" y="116"/>
                    </a:lnTo>
                    <a:lnTo>
                      <a:pt x="266" y="116"/>
                    </a:lnTo>
                    <a:lnTo>
                      <a:pt x="266" y="114"/>
                    </a:lnTo>
                    <a:lnTo>
                      <a:pt x="266" y="116"/>
                    </a:lnTo>
                    <a:lnTo>
                      <a:pt x="264" y="116"/>
                    </a:lnTo>
                    <a:lnTo>
                      <a:pt x="264" y="117"/>
                    </a:lnTo>
                    <a:lnTo>
                      <a:pt x="263" y="117"/>
                    </a:lnTo>
                    <a:lnTo>
                      <a:pt x="263" y="116"/>
                    </a:lnTo>
                    <a:lnTo>
                      <a:pt x="261" y="116"/>
                    </a:lnTo>
                    <a:lnTo>
                      <a:pt x="261" y="114"/>
                    </a:lnTo>
                    <a:lnTo>
                      <a:pt x="259" y="114"/>
                    </a:lnTo>
                    <a:lnTo>
                      <a:pt x="259" y="112"/>
                    </a:lnTo>
                    <a:lnTo>
                      <a:pt x="259" y="110"/>
                    </a:lnTo>
                    <a:lnTo>
                      <a:pt x="257" y="110"/>
                    </a:lnTo>
                    <a:lnTo>
                      <a:pt x="257" y="108"/>
                    </a:lnTo>
                    <a:lnTo>
                      <a:pt x="253" y="106"/>
                    </a:lnTo>
                    <a:lnTo>
                      <a:pt x="253" y="104"/>
                    </a:lnTo>
                    <a:lnTo>
                      <a:pt x="253" y="106"/>
                    </a:lnTo>
                    <a:lnTo>
                      <a:pt x="251" y="106"/>
                    </a:lnTo>
                    <a:lnTo>
                      <a:pt x="251" y="104"/>
                    </a:lnTo>
                    <a:lnTo>
                      <a:pt x="249" y="102"/>
                    </a:lnTo>
                    <a:lnTo>
                      <a:pt x="247" y="102"/>
                    </a:lnTo>
                    <a:lnTo>
                      <a:pt x="249" y="102"/>
                    </a:lnTo>
                    <a:lnTo>
                      <a:pt x="249" y="104"/>
                    </a:lnTo>
                    <a:lnTo>
                      <a:pt x="249" y="106"/>
                    </a:lnTo>
                    <a:lnTo>
                      <a:pt x="251" y="108"/>
                    </a:lnTo>
                    <a:lnTo>
                      <a:pt x="255" y="108"/>
                    </a:lnTo>
                    <a:lnTo>
                      <a:pt x="253" y="108"/>
                    </a:lnTo>
                    <a:lnTo>
                      <a:pt x="255" y="110"/>
                    </a:lnTo>
                    <a:lnTo>
                      <a:pt x="259" y="112"/>
                    </a:lnTo>
                    <a:lnTo>
                      <a:pt x="259" y="114"/>
                    </a:lnTo>
                    <a:lnTo>
                      <a:pt x="257" y="114"/>
                    </a:lnTo>
                    <a:lnTo>
                      <a:pt x="255" y="114"/>
                    </a:lnTo>
                    <a:lnTo>
                      <a:pt x="255" y="116"/>
                    </a:lnTo>
                    <a:lnTo>
                      <a:pt x="253" y="116"/>
                    </a:lnTo>
                    <a:lnTo>
                      <a:pt x="249" y="116"/>
                    </a:lnTo>
                    <a:lnTo>
                      <a:pt x="249" y="117"/>
                    </a:lnTo>
                    <a:lnTo>
                      <a:pt x="251" y="117"/>
                    </a:lnTo>
                    <a:lnTo>
                      <a:pt x="253" y="116"/>
                    </a:lnTo>
                    <a:lnTo>
                      <a:pt x="255" y="116"/>
                    </a:lnTo>
                    <a:lnTo>
                      <a:pt x="259" y="116"/>
                    </a:lnTo>
                    <a:lnTo>
                      <a:pt x="261" y="116"/>
                    </a:lnTo>
                    <a:lnTo>
                      <a:pt x="261" y="117"/>
                    </a:lnTo>
                    <a:lnTo>
                      <a:pt x="259" y="117"/>
                    </a:lnTo>
                    <a:lnTo>
                      <a:pt x="259" y="119"/>
                    </a:lnTo>
                    <a:lnTo>
                      <a:pt x="259" y="117"/>
                    </a:lnTo>
                    <a:lnTo>
                      <a:pt x="261" y="117"/>
                    </a:lnTo>
                    <a:lnTo>
                      <a:pt x="263" y="117"/>
                    </a:lnTo>
                    <a:lnTo>
                      <a:pt x="263" y="119"/>
                    </a:lnTo>
                    <a:lnTo>
                      <a:pt x="264" y="119"/>
                    </a:lnTo>
                    <a:lnTo>
                      <a:pt x="266" y="117"/>
                    </a:lnTo>
                    <a:lnTo>
                      <a:pt x="268" y="117"/>
                    </a:lnTo>
                    <a:lnTo>
                      <a:pt x="268" y="119"/>
                    </a:lnTo>
                    <a:lnTo>
                      <a:pt x="268" y="117"/>
                    </a:lnTo>
                    <a:lnTo>
                      <a:pt x="270" y="117"/>
                    </a:lnTo>
                    <a:lnTo>
                      <a:pt x="272" y="119"/>
                    </a:lnTo>
                    <a:lnTo>
                      <a:pt x="272" y="121"/>
                    </a:lnTo>
                    <a:lnTo>
                      <a:pt x="274" y="121"/>
                    </a:lnTo>
                    <a:lnTo>
                      <a:pt x="274" y="123"/>
                    </a:lnTo>
                    <a:lnTo>
                      <a:pt x="274" y="125"/>
                    </a:lnTo>
                    <a:lnTo>
                      <a:pt x="272" y="125"/>
                    </a:lnTo>
                    <a:lnTo>
                      <a:pt x="270" y="125"/>
                    </a:lnTo>
                    <a:lnTo>
                      <a:pt x="272" y="125"/>
                    </a:lnTo>
                    <a:lnTo>
                      <a:pt x="272" y="127"/>
                    </a:lnTo>
                    <a:lnTo>
                      <a:pt x="270" y="127"/>
                    </a:lnTo>
                    <a:lnTo>
                      <a:pt x="270" y="129"/>
                    </a:lnTo>
                    <a:lnTo>
                      <a:pt x="268" y="129"/>
                    </a:lnTo>
                    <a:lnTo>
                      <a:pt x="266" y="129"/>
                    </a:lnTo>
                    <a:lnTo>
                      <a:pt x="266" y="131"/>
                    </a:lnTo>
                    <a:lnTo>
                      <a:pt x="263" y="133"/>
                    </a:lnTo>
                    <a:lnTo>
                      <a:pt x="261" y="133"/>
                    </a:lnTo>
                    <a:lnTo>
                      <a:pt x="259" y="133"/>
                    </a:lnTo>
                    <a:lnTo>
                      <a:pt x="257" y="133"/>
                    </a:lnTo>
                    <a:lnTo>
                      <a:pt x="257" y="131"/>
                    </a:lnTo>
                    <a:lnTo>
                      <a:pt x="255" y="129"/>
                    </a:lnTo>
                    <a:lnTo>
                      <a:pt x="255" y="127"/>
                    </a:lnTo>
                    <a:lnTo>
                      <a:pt x="253" y="127"/>
                    </a:lnTo>
                    <a:lnTo>
                      <a:pt x="255" y="129"/>
                    </a:lnTo>
                    <a:lnTo>
                      <a:pt x="255" y="131"/>
                    </a:lnTo>
                    <a:lnTo>
                      <a:pt x="257" y="133"/>
                    </a:lnTo>
                    <a:lnTo>
                      <a:pt x="255" y="133"/>
                    </a:lnTo>
                    <a:lnTo>
                      <a:pt x="255" y="131"/>
                    </a:lnTo>
                    <a:lnTo>
                      <a:pt x="253" y="131"/>
                    </a:lnTo>
                    <a:lnTo>
                      <a:pt x="251" y="131"/>
                    </a:lnTo>
                    <a:lnTo>
                      <a:pt x="249" y="131"/>
                    </a:lnTo>
                    <a:lnTo>
                      <a:pt x="251" y="133"/>
                    </a:lnTo>
                    <a:lnTo>
                      <a:pt x="253" y="133"/>
                    </a:lnTo>
                    <a:lnTo>
                      <a:pt x="253" y="135"/>
                    </a:lnTo>
                    <a:lnTo>
                      <a:pt x="253" y="137"/>
                    </a:lnTo>
                    <a:lnTo>
                      <a:pt x="253" y="139"/>
                    </a:lnTo>
                    <a:lnTo>
                      <a:pt x="251" y="141"/>
                    </a:lnTo>
                    <a:lnTo>
                      <a:pt x="251" y="143"/>
                    </a:lnTo>
                    <a:lnTo>
                      <a:pt x="249" y="143"/>
                    </a:lnTo>
                    <a:lnTo>
                      <a:pt x="247" y="143"/>
                    </a:lnTo>
                    <a:lnTo>
                      <a:pt x="245" y="145"/>
                    </a:lnTo>
                    <a:lnTo>
                      <a:pt x="243" y="145"/>
                    </a:lnTo>
                    <a:lnTo>
                      <a:pt x="243" y="146"/>
                    </a:lnTo>
                    <a:lnTo>
                      <a:pt x="245" y="146"/>
                    </a:lnTo>
                    <a:lnTo>
                      <a:pt x="245" y="145"/>
                    </a:lnTo>
                    <a:lnTo>
                      <a:pt x="247" y="145"/>
                    </a:lnTo>
                    <a:lnTo>
                      <a:pt x="249" y="145"/>
                    </a:lnTo>
                    <a:lnTo>
                      <a:pt x="249" y="143"/>
                    </a:lnTo>
                    <a:lnTo>
                      <a:pt x="251" y="143"/>
                    </a:lnTo>
                    <a:lnTo>
                      <a:pt x="251" y="145"/>
                    </a:lnTo>
                    <a:lnTo>
                      <a:pt x="249" y="145"/>
                    </a:lnTo>
                    <a:lnTo>
                      <a:pt x="251" y="146"/>
                    </a:lnTo>
                    <a:lnTo>
                      <a:pt x="253" y="146"/>
                    </a:lnTo>
                    <a:lnTo>
                      <a:pt x="257" y="145"/>
                    </a:lnTo>
                    <a:lnTo>
                      <a:pt x="259" y="145"/>
                    </a:lnTo>
                    <a:lnTo>
                      <a:pt x="261" y="145"/>
                    </a:lnTo>
                    <a:lnTo>
                      <a:pt x="263" y="145"/>
                    </a:lnTo>
                    <a:lnTo>
                      <a:pt x="264" y="145"/>
                    </a:lnTo>
                    <a:lnTo>
                      <a:pt x="266" y="146"/>
                    </a:lnTo>
                    <a:lnTo>
                      <a:pt x="266" y="148"/>
                    </a:lnTo>
                    <a:lnTo>
                      <a:pt x="264" y="148"/>
                    </a:lnTo>
                    <a:lnTo>
                      <a:pt x="263" y="148"/>
                    </a:lnTo>
                    <a:lnTo>
                      <a:pt x="261" y="148"/>
                    </a:lnTo>
                    <a:lnTo>
                      <a:pt x="259" y="148"/>
                    </a:lnTo>
                    <a:lnTo>
                      <a:pt x="259" y="150"/>
                    </a:lnTo>
                    <a:lnTo>
                      <a:pt x="257" y="150"/>
                    </a:lnTo>
                    <a:lnTo>
                      <a:pt x="257" y="152"/>
                    </a:lnTo>
                    <a:lnTo>
                      <a:pt x="255" y="152"/>
                    </a:lnTo>
                    <a:lnTo>
                      <a:pt x="255" y="154"/>
                    </a:lnTo>
                    <a:lnTo>
                      <a:pt x="253" y="154"/>
                    </a:lnTo>
                    <a:lnTo>
                      <a:pt x="251" y="152"/>
                    </a:lnTo>
                    <a:lnTo>
                      <a:pt x="249" y="154"/>
                    </a:lnTo>
                    <a:lnTo>
                      <a:pt x="247" y="154"/>
                    </a:lnTo>
                    <a:lnTo>
                      <a:pt x="249" y="154"/>
                    </a:lnTo>
                    <a:lnTo>
                      <a:pt x="251" y="154"/>
                    </a:lnTo>
                    <a:lnTo>
                      <a:pt x="253" y="154"/>
                    </a:lnTo>
                    <a:lnTo>
                      <a:pt x="253" y="156"/>
                    </a:lnTo>
                    <a:lnTo>
                      <a:pt x="255" y="156"/>
                    </a:lnTo>
                    <a:lnTo>
                      <a:pt x="255" y="154"/>
                    </a:lnTo>
                    <a:lnTo>
                      <a:pt x="257" y="154"/>
                    </a:lnTo>
                    <a:lnTo>
                      <a:pt x="257" y="156"/>
                    </a:lnTo>
                    <a:lnTo>
                      <a:pt x="259" y="156"/>
                    </a:lnTo>
                    <a:lnTo>
                      <a:pt x="259" y="154"/>
                    </a:lnTo>
                    <a:lnTo>
                      <a:pt x="259" y="152"/>
                    </a:lnTo>
                    <a:lnTo>
                      <a:pt x="261" y="150"/>
                    </a:lnTo>
                    <a:lnTo>
                      <a:pt x="263" y="150"/>
                    </a:lnTo>
                    <a:lnTo>
                      <a:pt x="264" y="150"/>
                    </a:lnTo>
                    <a:lnTo>
                      <a:pt x="266" y="150"/>
                    </a:lnTo>
                    <a:lnTo>
                      <a:pt x="270" y="148"/>
                    </a:lnTo>
                    <a:lnTo>
                      <a:pt x="274" y="146"/>
                    </a:lnTo>
                    <a:lnTo>
                      <a:pt x="276" y="146"/>
                    </a:lnTo>
                    <a:lnTo>
                      <a:pt x="274" y="146"/>
                    </a:lnTo>
                    <a:lnTo>
                      <a:pt x="276" y="146"/>
                    </a:lnTo>
                    <a:lnTo>
                      <a:pt x="274" y="148"/>
                    </a:lnTo>
                    <a:lnTo>
                      <a:pt x="276" y="148"/>
                    </a:lnTo>
                    <a:lnTo>
                      <a:pt x="278" y="146"/>
                    </a:lnTo>
                    <a:lnTo>
                      <a:pt x="278" y="148"/>
                    </a:lnTo>
                    <a:lnTo>
                      <a:pt x="280" y="148"/>
                    </a:lnTo>
                    <a:lnTo>
                      <a:pt x="282" y="148"/>
                    </a:lnTo>
                    <a:lnTo>
                      <a:pt x="282" y="150"/>
                    </a:lnTo>
                    <a:lnTo>
                      <a:pt x="284" y="150"/>
                    </a:lnTo>
                    <a:lnTo>
                      <a:pt x="286" y="150"/>
                    </a:lnTo>
                    <a:lnTo>
                      <a:pt x="286" y="152"/>
                    </a:lnTo>
                    <a:lnTo>
                      <a:pt x="288" y="152"/>
                    </a:lnTo>
                    <a:lnTo>
                      <a:pt x="290" y="152"/>
                    </a:lnTo>
                    <a:lnTo>
                      <a:pt x="293" y="152"/>
                    </a:lnTo>
                    <a:lnTo>
                      <a:pt x="295" y="152"/>
                    </a:lnTo>
                    <a:lnTo>
                      <a:pt x="299" y="152"/>
                    </a:lnTo>
                    <a:lnTo>
                      <a:pt x="301" y="152"/>
                    </a:lnTo>
                    <a:lnTo>
                      <a:pt x="301" y="154"/>
                    </a:lnTo>
                    <a:lnTo>
                      <a:pt x="299" y="156"/>
                    </a:lnTo>
                    <a:lnTo>
                      <a:pt x="297" y="156"/>
                    </a:lnTo>
                    <a:lnTo>
                      <a:pt x="297" y="158"/>
                    </a:lnTo>
                    <a:lnTo>
                      <a:pt x="295" y="156"/>
                    </a:lnTo>
                    <a:lnTo>
                      <a:pt x="295" y="158"/>
                    </a:lnTo>
                    <a:lnTo>
                      <a:pt x="295" y="156"/>
                    </a:lnTo>
                    <a:lnTo>
                      <a:pt x="295" y="158"/>
                    </a:lnTo>
                    <a:lnTo>
                      <a:pt x="293" y="158"/>
                    </a:lnTo>
                    <a:lnTo>
                      <a:pt x="293" y="156"/>
                    </a:lnTo>
                    <a:lnTo>
                      <a:pt x="293" y="158"/>
                    </a:lnTo>
                    <a:lnTo>
                      <a:pt x="292" y="158"/>
                    </a:lnTo>
                    <a:lnTo>
                      <a:pt x="292" y="160"/>
                    </a:lnTo>
                    <a:lnTo>
                      <a:pt x="293" y="160"/>
                    </a:lnTo>
                    <a:lnTo>
                      <a:pt x="295" y="160"/>
                    </a:lnTo>
                    <a:lnTo>
                      <a:pt x="293" y="162"/>
                    </a:lnTo>
                    <a:lnTo>
                      <a:pt x="293" y="160"/>
                    </a:lnTo>
                    <a:lnTo>
                      <a:pt x="292" y="160"/>
                    </a:lnTo>
                    <a:lnTo>
                      <a:pt x="292" y="162"/>
                    </a:lnTo>
                    <a:lnTo>
                      <a:pt x="290" y="162"/>
                    </a:lnTo>
                    <a:lnTo>
                      <a:pt x="286" y="162"/>
                    </a:lnTo>
                    <a:lnTo>
                      <a:pt x="288" y="162"/>
                    </a:lnTo>
                    <a:lnTo>
                      <a:pt x="288" y="164"/>
                    </a:lnTo>
                    <a:lnTo>
                      <a:pt x="290" y="164"/>
                    </a:lnTo>
                    <a:lnTo>
                      <a:pt x="290" y="166"/>
                    </a:lnTo>
                    <a:lnTo>
                      <a:pt x="288" y="166"/>
                    </a:lnTo>
                    <a:lnTo>
                      <a:pt x="290" y="166"/>
                    </a:lnTo>
                    <a:lnTo>
                      <a:pt x="288" y="166"/>
                    </a:lnTo>
                    <a:lnTo>
                      <a:pt x="288" y="168"/>
                    </a:lnTo>
                    <a:lnTo>
                      <a:pt x="286" y="168"/>
                    </a:lnTo>
                    <a:lnTo>
                      <a:pt x="286" y="166"/>
                    </a:lnTo>
                    <a:lnTo>
                      <a:pt x="284" y="166"/>
                    </a:lnTo>
                    <a:lnTo>
                      <a:pt x="286" y="166"/>
                    </a:lnTo>
                    <a:lnTo>
                      <a:pt x="286" y="168"/>
                    </a:lnTo>
                    <a:lnTo>
                      <a:pt x="284" y="168"/>
                    </a:lnTo>
                    <a:lnTo>
                      <a:pt x="284" y="170"/>
                    </a:lnTo>
                    <a:lnTo>
                      <a:pt x="286" y="170"/>
                    </a:lnTo>
                    <a:lnTo>
                      <a:pt x="284" y="170"/>
                    </a:lnTo>
                    <a:lnTo>
                      <a:pt x="282" y="170"/>
                    </a:lnTo>
                    <a:lnTo>
                      <a:pt x="284" y="170"/>
                    </a:lnTo>
                    <a:lnTo>
                      <a:pt x="282" y="170"/>
                    </a:lnTo>
                    <a:lnTo>
                      <a:pt x="282" y="172"/>
                    </a:lnTo>
                    <a:lnTo>
                      <a:pt x="282" y="170"/>
                    </a:lnTo>
                    <a:lnTo>
                      <a:pt x="280" y="170"/>
                    </a:lnTo>
                    <a:lnTo>
                      <a:pt x="280" y="172"/>
                    </a:lnTo>
                    <a:lnTo>
                      <a:pt x="280" y="174"/>
                    </a:lnTo>
                    <a:lnTo>
                      <a:pt x="278" y="174"/>
                    </a:lnTo>
                    <a:lnTo>
                      <a:pt x="276" y="172"/>
                    </a:lnTo>
                    <a:lnTo>
                      <a:pt x="276" y="174"/>
                    </a:lnTo>
                    <a:lnTo>
                      <a:pt x="278" y="174"/>
                    </a:lnTo>
                    <a:lnTo>
                      <a:pt x="278" y="175"/>
                    </a:lnTo>
                    <a:lnTo>
                      <a:pt x="276" y="175"/>
                    </a:lnTo>
                    <a:lnTo>
                      <a:pt x="278" y="175"/>
                    </a:lnTo>
                    <a:lnTo>
                      <a:pt x="276" y="177"/>
                    </a:lnTo>
                    <a:lnTo>
                      <a:pt x="276" y="175"/>
                    </a:lnTo>
                    <a:lnTo>
                      <a:pt x="274" y="175"/>
                    </a:lnTo>
                    <a:lnTo>
                      <a:pt x="276" y="177"/>
                    </a:lnTo>
                    <a:lnTo>
                      <a:pt x="276" y="179"/>
                    </a:lnTo>
                    <a:lnTo>
                      <a:pt x="274" y="179"/>
                    </a:lnTo>
                    <a:lnTo>
                      <a:pt x="274" y="177"/>
                    </a:lnTo>
                    <a:lnTo>
                      <a:pt x="272" y="177"/>
                    </a:lnTo>
                    <a:lnTo>
                      <a:pt x="272" y="179"/>
                    </a:lnTo>
                    <a:lnTo>
                      <a:pt x="274" y="179"/>
                    </a:lnTo>
                    <a:lnTo>
                      <a:pt x="272" y="179"/>
                    </a:lnTo>
                    <a:lnTo>
                      <a:pt x="272" y="181"/>
                    </a:lnTo>
                    <a:lnTo>
                      <a:pt x="272" y="183"/>
                    </a:lnTo>
                    <a:lnTo>
                      <a:pt x="270" y="181"/>
                    </a:lnTo>
                    <a:lnTo>
                      <a:pt x="270" y="183"/>
                    </a:lnTo>
                    <a:lnTo>
                      <a:pt x="268" y="185"/>
                    </a:lnTo>
                    <a:lnTo>
                      <a:pt x="268" y="183"/>
                    </a:lnTo>
                    <a:lnTo>
                      <a:pt x="268" y="185"/>
                    </a:lnTo>
                    <a:lnTo>
                      <a:pt x="268" y="183"/>
                    </a:lnTo>
                    <a:lnTo>
                      <a:pt x="266" y="183"/>
                    </a:lnTo>
                    <a:lnTo>
                      <a:pt x="266" y="185"/>
                    </a:lnTo>
                    <a:lnTo>
                      <a:pt x="266" y="187"/>
                    </a:lnTo>
                    <a:lnTo>
                      <a:pt x="264" y="187"/>
                    </a:lnTo>
                    <a:lnTo>
                      <a:pt x="263" y="187"/>
                    </a:lnTo>
                    <a:lnTo>
                      <a:pt x="264" y="187"/>
                    </a:lnTo>
                    <a:lnTo>
                      <a:pt x="263" y="185"/>
                    </a:lnTo>
                    <a:lnTo>
                      <a:pt x="263" y="187"/>
                    </a:lnTo>
                    <a:lnTo>
                      <a:pt x="261" y="187"/>
                    </a:lnTo>
                    <a:lnTo>
                      <a:pt x="261" y="189"/>
                    </a:lnTo>
                    <a:lnTo>
                      <a:pt x="259" y="189"/>
                    </a:lnTo>
                    <a:lnTo>
                      <a:pt x="257" y="189"/>
                    </a:lnTo>
                    <a:lnTo>
                      <a:pt x="255" y="189"/>
                    </a:lnTo>
                    <a:lnTo>
                      <a:pt x="255" y="191"/>
                    </a:lnTo>
                    <a:lnTo>
                      <a:pt x="257" y="191"/>
                    </a:lnTo>
                    <a:lnTo>
                      <a:pt x="255" y="191"/>
                    </a:lnTo>
                    <a:lnTo>
                      <a:pt x="253" y="191"/>
                    </a:lnTo>
                    <a:lnTo>
                      <a:pt x="253" y="189"/>
                    </a:lnTo>
                    <a:lnTo>
                      <a:pt x="253" y="191"/>
                    </a:lnTo>
                    <a:lnTo>
                      <a:pt x="253" y="193"/>
                    </a:lnTo>
                    <a:lnTo>
                      <a:pt x="251" y="193"/>
                    </a:lnTo>
                    <a:lnTo>
                      <a:pt x="251" y="191"/>
                    </a:lnTo>
                    <a:lnTo>
                      <a:pt x="249" y="191"/>
                    </a:lnTo>
                    <a:lnTo>
                      <a:pt x="251" y="191"/>
                    </a:lnTo>
                    <a:lnTo>
                      <a:pt x="251" y="193"/>
                    </a:lnTo>
                    <a:lnTo>
                      <a:pt x="249" y="191"/>
                    </a:lnTo>
                    <a:lnTo>
                      <a:pt x="249" y="193"/>
                    </a:lnTo>
                    <a:lnTo>
                      <a:pt x="247" y="193"/>
                    </a:lnTo>
                    <a:lnTo>
                      <a:pt x="245" y="193"/>
                    </a:lnTo>
                    <a:lnTo>
                      <a:pt x="245" y="195"/>
                    </a:lnTo>
                    <a:lnTo>
                      <a:pt x="245" y="193"/>
                    </a:lnTo>
                    <a:lnTo>
                      <a:pt x="245" y="195"/>
                    </a:lnTo>
                    <a:lnTo>
                      <a:pt x="243" y="193"/>
                    </a:lnTo>
                    <a:lnTo>
                      <a:pt x="243" y="195"/>
                    </a:lnTo>
                    <a:lnTo>
                      <a:pt x="243" y="197"/>
                    </a:lnTo>
                    <a:lnTo>
                      <a:pt x="243" y="195"/>
                    </a:lnTo>
                    <a:lnTo>
                      <a:pt x="241" y="195"/>
                    </a:lnTo>
                    <a:lnTo>
                      <a:pt x="241" y="197"/>
                    </a:lnTo>
                    <a:lnTo>
                      <a:pt x="239" y="197"/>
                    </a:lnTo>
                    <a:lnTo>
                      <a:pt x="239" y="195"/>
                    </a:lnTo>
                    <a:lnTo>
                      <a:pt x="237" y="195"/>
                    </a:lnTo>
                    <a:lnTo>
                      <a:pt x="237" y="193"/>
                    </a:lnTo>
                    <a:lnTo>
                      <a:pt x="235" y="193"/>
                    </a:lnTo>
                    <a:lnTo>
                      <a:pt x="235" y="195"/>
                    </a:lnTo>
                    <a:lnTo>
                      <a:pt x="235" y="197"/>
                    </a:lnTo>
                    <a:lnTo>
                      <a:pt x="234" y="197"/>
                    </a:lnTo>
                    <a:lnTo>
                      <a:pt x="235" y="197"/>
                    </a:lnTo>
                    <a:lnTo>
                      <a:pt x="235" y="199"/>
                    </a:lnTo>
                    <a:lnTo>
                      <a:pt x="234" y="199"/>
                    </a:lnTo>
                    <a:lnTo>
                      <a:pt x="234" y="201"/>
                    </a:lnTo>
                    <a:lnTo>
                      <a:pt x="234" y="199"/>
                    </a:lnTo>
                    <a:lnTo>
                      <a:pt x="234" y="197"/>
                    </a:lnTo>
                    <a:lnTo>
                      <a:pt x="232" y="197"/>
                    </a:lnTo>
                    <a:lnTo>
                      <a:pt x="230" y="197"/>
                    </a:lnTo>
                    <a:lnTo>
                      <a:pt x="232" y="199"/>
                    </a:lnTo>
                    <a:lnTo>
                      <a:pt x="234" y="201"/>
                    </a:lnTo>
                    <a:lnTo>
                      <a:pt x="232" y="201"/>
                    </a:lnTo>
                    <a:lnTo>
                      <a:pt x="234" y="201"/>
                    </a:lnTo>
                    <a:lnTo>
                      <a:pt x="232" y="201"/>
                    </a:lnTo>
                    <a:lnTo>
                      <a:pt x="230" y="201"/>
                    </a:lnTo>
                    <a:lnTo>
                      <a:pt x="228" y="201"/>
                    </a:lnTo>
                    <a:lnTo>
                      <a:pt x="230" y="201"/>
                    </a:lnTo>
                    <a:lnTo>
                      <a:pt x="228" y="201"/>
                    </a:lnTo>
                    <a:lnTo>
                      <a:pt x="226" y="201"/>
                    </a:lnTo>
                    <a:lnTo>
                      <a:pt x="224" y="199"/>
                    </a:lnTo>
                    <a:lnTo>
                      <a:pt x="226" y="199"/>
                    </a:lnTo>
                    <a:lnTo>
                      <a:pt x="224" y="199"/>
                    </a:lnTo>
                    <a:lnTo>
                      <a:pt x="224" y="201"/>
                    </a:lnTo>
                    <a:lnTo>
                      <a:pt x="222" y="201"/>
                    </a:lnTo>
                    <a:lnTo>
                      <a:pt x="222" y="199"/>
                    </a:lnTo>
                    <a:lnTo>
                      <a:pt x="224" y="199"/>
                    </a:lnTo>
                    <a:lnTo>
                      <a:pt x="222" y="201"/>
                    </a:lnTo>
                    <a:lnTo>
                      <a:pt x="222" y="199"/>
                    </a:lnTo>
                    <a:lnTo>
                      <a:pt x="222" y="197"/>
                    </a:lnTo>
                    <a:lnTo>
                      <a:pt x="224" y="197"/>
                    </a:lnTo>
                    <a:lnTo>
                      <a:pt x="220" y="197"/>
                    </a:lnTo>
                    <a:lnTo>
                      <a:pt x="220" y="195"/>
                    </a:lnTo>
                    <a:lnTo>
                      <a:pt x="220" y="193"/>
                    </a:lnTo>
                    <a:lnTo>
                      <a:pt x="218" y="193"/>
                    </a:lnTo>
                    <a:lnTo>
                      <a:pt x="218" y="191"/>
                    </a:lnTo>
                    <a:lnTo>
                      <a:pt x="218" y="193"/>
                    </a:lnTo>
                    <a:lnTo>
                      <a:pt x="216" y="191"/>
                    </a:lnTo>
                    <a:lnTo>
                      <a:pt x="218" y="191"/>
                    </a:lnTo>
                    <a:lnTo>
                      <a:pt x="216" y="191"/>
                    </a:lnTo>
                    <a:lnTo>
                      <a:pt x="216" y="189"/>
                    </a:lnTo>
                    <a:lnTo>
                      <a:pt x="216" y="187"/>
                    </a:lnTo>
                    <a:lnTo>
                      <a:pt x="216" y="189"/>
                    </a:lnTo>
                    <a:lnTo>
                      <a:pt x="216" y="191"/>
                    </a:lnTo>
                    <a:lnTo>
                      <a:pt x="214" y="191"/>
                    </a:lnTo>
                    <a:lnTo>
                      <a:pt x="216" y="193"/>
                    </a:lnTo>
                    <a:lnTo>
                      <a:pt x="218" y="195"/>
                    </a:lnTo>
                    <a:lnTo>
                      <a:pt x="220" y="197"/>
                    </a:lnTo>
                    <a:lnTo>
                      <a:pt x="218" y="197"/>
                    </a:lnTo>
                    <a:lnTo>
                      <a:pt x="216" y="197"/>
                    </a:lnTo>
                    <a:lnTo>
                      <a:pt x="218" y="197"/>
                    </a:lnTo>
                    <a:lnTo>
                      <a:pt x="218" y="199"/>
                    </a:lnTo>
                    <a:lnTo>
                      <a:pt x="220" y="199"/>
                    </a:lnTo>
                    <a:lnTo>
                      <a:pt x="220" y="201"/>
                    </a:lnTo>
                    <a:lnTo>
                      <a:pt x="218" y="201"/>
                    </a:lnTo>
                    <a:lnTo>
                      <a:pt x="218" y="203"/>
                    </a:lnTo>
                    <a:lnTo>
                      <a:pt x="220" y="203"/>
                    </a:lnTo>
                    <a:lnTo>
                      <a:pt x="218" y="203"/>
                    </a:lnTo>
                    <a:lnTo>
                      <a:pt x="220" y="203"/>
                    </a:lnTo>
                    <a:lnTo>
                      <a:pt x="218" y="203"/>
                    </a:lnTo>
                    <a:lnTo>
                      <a:pt x="218" y="204"/>
                    </a:lnTo>
                    <a:lnTo>
                      <a:pt x="216" y="204"/>
                    </a:lnTo>
                    <a:lnTo>
                      <a:pt x="216" y="206"/>
                    </a:lnTo>
                    <a:lnTo>
                      <a:pt x="214" y="206"/>
                    </a:lnTo>
                    <a:lnTo>
                      <a:pt x="214" y="208"/>
                    </a:lnTo>
                    <a:lnTo>
                      <a:pt x="212" y="208"/>
                    </a:lnTo>
                    <a:lnTo>
                      <a:pt x="210" y="208"/>
                    </a:lnTo>
                    <a:lnTo>
                      <a:pt x="210" y="210"/>
                    </a:lnTo>
                    <a:lnTo>
                      <a:pt x="210" y="212"/>
                    </a:lnTo>
                    <a:lnTo>
                      <a:pt x="208" y="212"/>
                    </a:lnTo>
                    <a:lnTo>
                      <a:pt x="208" y="214"/>
                    </a:lnTo>
                    <a:lnTo>
                      <a:pt x="208" y="216"/>
                    </a:lnTo>
                    <a:lnTo>
                      <a:pt x="208" y="214"/>
                    </a:lnTo>
                    <a:lnTo>
                      <a:pt x="208" y="216"/>
                    </a:lnTo>
                    <a:lnTo>
                      <a:pt x="206" y="216"/>
                    </a:lnTo>
                    <a:lnTo>
                      <a:pt x="208" y="216"/>
                    </a:lnTo>
                    <a:lnTo>
                      <a:pt x="208" y="218"/>
                    </a:lnTo>
                    <a:lnTo>
                      <a:pt x="206" y="218"/>
                    </a:lnTo>
                    <a:lnTo>
                      <a:pt x="206" y="220"/>
                    </a:lnTo>
                    <a:lnTo>
                      <a:pt x="206" y="222"/>
                    </a:lnTo>
                    <a:lnTo>
                      <a:pt x="205" y="222"/>
                    </a:lnTo>
                    <a:lnTo>
                      <a:pt x="205" y="224"/>
                    </a:lnTo>
                    <a:lnTo>
                      <a:pt x="203" y="224"/>
                    </a:lnTo>
                    <a:lnTo>
                      <a:pt x="205" y="224"/>
                    </a:lnTo>
                    <a:lnTo>
                      <a:pt x="203" y="224"/>
                    </a:lnTo>
                    <a:lnTo>
                      <a:pt x="203" y="226"/>
                    </a:lnTo>
                    <a:lnTo>
                      <a:pt x="205" y="226"/>
                    </a:lnTo>
                    <a:lnTo>
                      <a:pt x="203" y="226"/>
                    </a:lnTo>
                    <a:lnTo>
                      <a:pt x="203" y="228"/>
                    </a:lnTo>
                    <a:lnTo>
                      <a:pt x="205" y="228"/>
                    </a:lnTo>
                    <a:lnTo>
                      <a:pt x="203" y="230"/>
                    </a:lnTo>
                    <a:lnTo>
                      <a:pt x="203" y="228"/>
                    </a:lnTo>
                    <a:lnTo>
                      <a:pt x="203" y="230"/>
                    </a:lnTo>
                    <a:lnTo>
                      <a:pt x="203" y="228"/>
                    </a:lnTo>
                    <a:lnTo>
                      <a:pt x="203" y="230"/>
                    </a:lnTo>
                    <a:lnTo>
                      <a:pt x="203" y="232"/>
                    </a:lnTo>
                    <a:lnTo>
                      <a:pt x="201" y="232"/>
                    </a:lnTo>
                    <a:lnTo>
                      <a:pt x="201" y="230"/>
                    </a:lnTo>
                    <a:lnTo>
                      <a:pt x="201" y="232"/>
                    </a:lnTo>
                    <a:lnTo>
                      <a:pt x="201" y="230"/>
                    </a:lnTo>
                    <a:lnTo>
                      <a:pt x="199" y="230"/>
                    </a:lnTo>
                    <a:lnTo>
                      <a:pt x="199" y="232"/>
                    </a:lnTo>
                    <a:lnTo>
                      <a:pt x="199" y="233"/>
                    </a:lnTo>
                    <a:lnTo>
                      <a:pt x="201" y="233"/>
                    </a:lnTo>
                    <a:lnTo>
                      <a:pt x="199" y="233"/>
                    </a:lnTo>
                    <a:lnTo>
                      <a:pt x="199" y="235"/>
                    </a:lnTo>
                    <a:lnTo>
                      <a:pt x="197" y="235"/>
                    </a:lnTo>
                    <a:lnTo>
                      <a:pt x="199" y="235"/>
                    </a:lnTo>
                    <a:lnTo>
                      <a:pt x="199" y="237"/>
                    </a:lnTo>
                    <a:lnTo>
                      <a:pt x="197" y="237"/>
                    </a:lnTo>
                    <a:lnTo>
                      <a:pt x="197" y="235"/>
                    </a:lnTo>
                    <a:lnTo>
                      <a:pt x="197" y="237"/>
                    </a:lnTo>
                    <a:lnTo>
                      <a:pt x="195" y="237"/>
                    </a:lnTo>
                    <a:lnTo>
                      <a:pt x="193" y="237"/>
                    </a:lnTo>
                    <a:lnTo>
                      <a:pt x="195" y="237"/>
                    </a:lnTo>
                    <a:lnTo>
                      <a:pt x="195" y="235"/>
                    </a:lnTo>
                    <a:lnTo>
                      <a:pt x="193" y="235"/>
                    </a:lnTo>
                    <a:lnTo>
                      <a:pt x="193" y="237"/>
                    </a:lnTo>
                    <a:lnTo>
                      <a:pt x="195" y="239"/>
                    </a:lnTo>
                    <a:lnTo>
                      <a:pt x="193" y="239"/>
                    </a:lnTo>
                    <a:lnTo>
                      <a:pt x="191" y="237"/>
                    </a:lnTo>
                    <a:lnTo>
                      <a:pt x="189" y="237"/>
                    </a:lnTo>
                    <a:lnTo>
                      <a:pt x="189" y="235"/>
                    </a:lnTo>
                    <a:lnTo>
                      <a:pt x="187" y="235"/>
                    </a:lnTo>
                    <a:lnTo>
                      <a:pt x="189" y="235"/>
                    </a:lnTo>
                    <a:lnTo>
                      <a:pt x="189" y="237"/>
                    </a:lnTo>
                    <a:lnTo>
                      <a:pt x="189" y="239"/>
                    </a:lnTo>
                    <a:lnTo>
                      <a:pt x="191" y="239"/>
                    </a:lnTo>
                    <a:lnTo>
                      <a:pt x="189" y="239"/>
                    </a:lnTo>
                    <a:lnTo>
                      <a:pt x="189" y="241"/>
                    </a:lnTo>
                    <a:lnTo>
                      <a:pt x="191" y="241"/>
                    </a:lnTo>
                    <a:lnTo>
                      <a:pt x="189" y="241"/>
                    </a:lnTo>
                    <a:lnTo>
                      <a:pt x="189" y="239"/>
                    </a:lnTo>
                    <a:lnTo>
                      <a:pt x="189" y="241"/>
                    </a:lnTo>
                    <a:lnTo>
                      <a:pt x="187" y="241"/>
                    </a:lnTo>
                    <a:lnTo>
                      <a:pt x="189" y="241"/>
                    </a:lnTo>
                    <a:lnTo>
                      <a:pt x="189" y="243"/>
                    </a:lnTo>
                    <a:lnTo>
                      <a:pt x="187" y="243"/>
                    </a:lnTo>
                    <a:lnTo>
                      <a:pt x="187" y="245"/>
                    </a:lnTo>
                    <a:lnTo>
                      <a:pt x="185" y="245"/>
                    </a:lnTo>
                    <a:lnTo>
                      <a:pt x="185" y="243"/>
                    </a:lnTo>
                    <a:lnTo>
                      <a:pt x="185" y="245"/>
                    </a:lnTo>
                    <a:lnTo>
                      <a:pt x="183" y="245"/>
                    </a:lnTo>
                    <a:lnTo>
                      <a:pt x="183" y="243"/>
                    </a:lnTo>
                    <a:lnTo>
                      <a:pt x="181" y="243"/>
                    </a:lnTo>
                    <a:lnTo>
                      <a:pt x="183" y="243"/>
                    </a:lnTo>
                    <a:lnTo>
                      <a:pt x="183" y="245"/>
                    </a:lnTo>
                    <a:lnTo>
                      <a:pt x="181" y="245"/>
                    </a:lnTo>
                    <a:lnTo>
                      <a:pt x="179" y="245"/>
                    </a:lnTo>
                    <a:lnTo>
                      <a:pt x="179" y="247"/>
                    </a:lnTo>
                    <a:lnTo>
                      <a:pt x="177" y="247"/>
                    </a:lnTo>
                    <a:lnTo>
                      <a:pt x="177" y="245"/>
                    </a:lnTo>
                    <a:lnTo>
                      <a:pt x="177" y="243"/>
                    </a:lnTo>
                    <a:lnTo>
                      <a:pt x="177" y="245"/>
                    </a:lnTo>
                    <a:lnTo>
                      <a:pt x="177" y="243"/>
                    </a:lnTo>
                    <a:lnTo>
                      <a:pt x="177" y="245"/>
                    </a:lnTo>
                    <a:lnTo>
                      <a:pt x="177" y="247"/>
                    </a:lnTo>
                    <a:lnTo>
                      <a:pt x="177" y="249"/>
                    </a:lnTo>
                    <a:lnTo>
                      <a:pt x="177" y="247"/>
                    </a:lnTo>
                    <a:lnTo>
                      <a:pt x="176" y="247"/>
                    </a:lnTo>
                    <a:lnTo>
                      <a:pt x="177" y="249"/>
                    </a:lnTo>
                    <a:lnTo>
                      <a:pt x="176" y="247"/>
                    </a:lnTo>
                    <a:lnTo>
                      <a:pt x="174" y="247"/>
                    </a:lnTo>
                    <a:lnTo>
                      <a:pt x="174" y="245"/>
                    </a:lnTo>
                    <a:lnTo>
                      <a:pt x="172" y="245"/>
                    </a:lnTo>
                    <a:lnTo>
                      <a:pt x="172" y="247"/>
                    </a:lnTo>
                    <a:lnTo>
                      <a:pt x="172" y="245"/>
                    </a:lnTo>
                    <a:lnTo>
                      <a:pt x="172" y="243"/>
                    </a:lnTo>
                    <a:lnTo>
                      <a:pt x="174" y="243"/>
                    </a:lnTo>
                    <a:lnTo>
                      <a:pt x="174" y="241"/>
                    </a:lnTo>
                    <a:lnTo>
                      <a:pt x="174" y="239"/>
                    </a:lnTo>
                    <a:lnTo>
                      <a:pt x="176" y="239"/>
                    </a:lnTo>
                    <a:lnTo>
                      <a:pt x="176" y="237"/>
                    </a:lnTo>
                    <a:lnTo>
                      <a:pt x="177" y="237"/>
                    </a:lnTo>
                    <a:lnTo>
                      <a:pt x="176" y="237"/>
                    </a:lnTo>
                    <a:lnTo>
                      <a:pt x="174" y="237"/>
                    </a:lnTo>
                    <a:lnTo>
                      <a:pt x="172" y="237"/>
                    </a:lnTo>
                    <a:lnTo>
                      <a:pt x="172" y="235"/>
                    </a:lnTo>
                    <a:lnTo>
                      <a:pt x="172" y="237"/>
                    </a:lnTo>
                    <a:lnTo>
                      <a:pt x="170" y="235"/>
                    </a:lnTo>
                    <a:lnTo>
                      <a:pt x="170" y="237"/>
                    </a:lnTo>
                    <a:lnTo>
                      <a:pt x="172" y="237"/>
                    </a:lnTo>
                    <a:lnTo>
                      <a:pt x="172" y="239"/>
                    </a:lnTo>
                    <a:lnTo>
                      <a:pt x="174" y="239"/>
                    </a:lnTo>
                    <a:lnTo>
                      <a:pt x="172" y="239"/>
                    </a:lnTo>
                    <a:lnTo>
                      <a:pt x="170" y="239"/>
                    </a:lnTo>
                    <a:lnTo>
                      <a:pt x="172" y="239"/>
                    </a:lnTo>
                    <a:lnTo>
                      <a:pt x="172" y="241"/>
                    </a:lnTo>
                    <a:lnTo>
                      <a:pt x="170" y="241"/>
                    </a:lnTo>
                    <a:lnTo>
                      <a:pt x="170" y="243"/>
                    </a:lnTo>
                    <a:lnTo>
                      <a:pt x="170" y="245"/>
                    </a:lnTo>
                    <a:lnTo>
                      <a:pt x="168" y="245"/>
                    </a:lnTo>
                    <a:lnTo>
                      <a:pt x="170" y="245"/>
                    </a:lnTo>
                    <a:lnTo>
                      <a:pt x="170" y="247"/>
                    </a:lnTo>
                    <a:lnTo>
                      <a:pt x="168" y="247"/>
                    </a:lnTo>
                    <a:lnTo>
                      <a:pt x="168" y="245"/>
                    </a:lnTo>
                    <a:lnTo>
                      <a:pt x="168" y="243"/>
                    </a:lnTo>
                    <a:lnTo>
                      <a:pt x="166" y="243"/>
                    </a:lnTo>
                    <a:lnTo>
                      <a:pt x="166" y="245"/>
                    </a:lnTo>
                    <a:lnTo>
                      <a:pt x="166" y="247"/>
                    </a:lnTo>
                    <a:lnTo>
                      <a:pt x="168" y="247"/>
                    </a:lnTo>
                    <a:lnTo>
                      <a:pt x="170" y="247"/>
                    </a:lnTo>
                    <a:lnTo>
                      <a:pt x="170" y="249"/>
                    </a:lnTo>
                    <a:lnTo>
                      <a:pt x="168" y="249"/>
                    </a:lnTo>
                    <a:lnTo>
                      <a:pt x="170" y="249"/>
                    </a:lnTo>
                    <a:lnTo>
                      <a:pt x="168" y="249"/>
                    </a:lnTo>
                    <a:lnTo>
                      <a:pt x="170" y="249"/>
                    </a:lnTo>
                    <a:lnTo>
                      <a:pt x="168" y="251"/>
                    </a:lnTo>
                    <a:lnTo>
                      <a:pt x="166" y="251"/>
                    </a:lnTo>
                    <a:lnTo>
                      <a:pt x="166" y="253"/>
                    </a:lnTo>
                    <a:lnTo>
                      <a:pt x="166" y="251"/>
                    </a:lnTo>
                    <a:lnTo>
                      <a:pt x="164" y="251"/>
                    </a:lnTo>
                    <a:lnTo>
                      <a:pt x="166" y="251"/>
                    </a:lnTo>
                    <a:lnTo>
                      <a:pt x="164" y="251"/>
                    </a:lnTo>
                    <a:lnTo>
                      <a:pt x="166" y="251"/>
                    </a:lnTo>
                    <a:lnTo>
                      <a:pt x="166" y="253"/>
                    </a:lnTo>
                    <a:lnTo>
                      <a:pt x="164" y="253"/>
                    </a:lnTo>
                    <a:lnTo>
                      <a:pt x="164" y="251"/>
                    </a:lnTo>
                    <a:lnTo>
                      <a:pt x="164" y="253"/>
                    </a:lnTo>
                    <a:lnTo>
                      <a:pt x="162" y="253"/>
                    </a:lnTo>
                    <a:lnTo>
                      <a:pt x="162" y="251"/>
                    </a:lnTo>
                    <a:lnTo>
                      <a:pt x="160" y="251"/>
                    </a:lnTo>
                    <a:lnTo>
                      <a:pt x="160" y="249"/>
                    </a:lnTo>
                    <a:lnTo>
                      <a:pt x="158" y="249"/>
                    </a:lnTo>
                    <a:lnTo>
                      <a:pt x="158" y="251"/>
                    </a:lnTo>
                    <a:lnTo>
                      <a:pt x="160" y="251"/>
                    </a:lnTo>
                    <a:lnTo>
                      <a:pt x="160" y="253"/>
                    </a:lnTo>
                    <a:lnTo>
                      <a:pt x="158" y="253"/>
                    </a:lnTo>
                    <a:lnTo>
                      <a:pt x="160" y="253"/>
                    </a:lnTo>
                    <a:lnTo>
                      <a:pt x="160" y="251"/>
                    </a:lnTo>
                    <a:lnTo>
                      <a:pt x="158" y="251"/>
                    </a:lnTo>
                    <a:lnTo>
                      <a:pt x="158" y="253"/>
                    </a:lnTo>
                    <a:lnTo>
                      <a:pt x="158" y="251"/>
                    </a:lnTo>
                    <a:lnTo>
                      <a:pt x="156" y="251"/>
                    </a:lnTo>
                    <a:lnTo>
                      <a:pt x="156" y="253"/>
                    </a:lnTo>
                    <a:lnTo>
                      <a:pt x="154" y="253"/>
                    </a:lnTo>
                    <a:lnTo>
                      <a:pt x="156" y="253"/>
                    </a:lnTo>
                    <a:lnTo>
                      <a:pt x="154" y="253"/>
                    </a:lnTo>
                    <a:lnTo>
                      <a:pt x="156" y="255"/>
                    </a:lnTo>
                    <a:lnTo>
                      <a:pt x="154" y="255"/>
                    </a:lnTo>
                    <a:lnTo>
                      <a:pt x="154" y="253"/>
                    </a:lnTo>
                    <a:lnTo>
                      <a:pt x="152" y="253"/>
                    </a:lnTo>
                    <a:lnTo>
                      <a:pt x="152" y="255"/>
                    </a:lnTo>
                    <a:lnTo>
                      <a:pt x="154" y="255"/>
                    </a:lnTo>
                    <a:lnTo>
                      <a:pt x="152" y="255"/>
                    </a:lnTo>
                    <a:lnTo>
                      <a:pt x="154" y="255"/>
                    </a:lnTo>
                    <a:lnTo>
                      <a:pt x="154" y="257"/>
                    </a:lnTo>
                    <a:lnTo>
                      <a:pt x="154" y="255"/>
                    </a:lnTo>
                    <a:lnTo>
                      <a:pt x="156" y="257"/>
                    </a:lnTo>
                    <a:lnTo>
                      <a:pt x="154" y="257"/>
                    </a:lnTo>
                    <a:lnTo>
                      <a:pt x="154" y="259"/>
                    </a:lnTo>
                    <a:lnTo>
                      <a:pt x="156" y="259"/>
                    </a:lnTo>
                    <a:lnTo>
                      <a:pt x="154" y="259"/>
                    </a:lnTo>
                    <a:lnTo>
                      <a:pt x="154" y="261"/>
                    </a:lnTo>
                    <a:lnTo>
                      <a:pt x="152" y="261"/>
                    </a:lnTo>
                    <a:lnTo>
                      <a:pt x="152" y="263"/>
                    </a:lnTo>
                    <a:lnTo>
                      <a:pt x="154" y="263"/>
                    </a:lnTo>
                    <a:lnTo>
                      <a:pt x="152" y="263"/>
                    </a:lnTo>
                    <a:lnTo>
                      <a:pt x="152" y="264"/>
                    </a:lnTo>
                    <a:lnTo>
                      <a:pt x="152" y="263"/>
                    </a:lnTo>
                    <a:lnTo>
                      <a:pt x="152" y="264"/>
                    </a:lnTo>
                    <a:lnTo>
                      <a:pt x="150" y="264"/>
                    </a:lnTo>
                    <a:lnTo>
                      <a:pt x="150" y="263"/>
                    </a:lnTo>
                    <a:lnTo>
                      <a:pt x="148" y="263"/>
                    </a:lnTo>
                    <a:lnTo>
                      <a:pt x="148" y="261"/>
                    </a:lnTo>
                    <a:lnTo>
                      <a:pt x="148" y="263"/>
                    </a:lnTo>
                    <a:lnTo>
                      <a:pt x="148" y="264"/>
                    </a:lnTo>
                    <a:lnTo>
                      <a:pt x="148" y="263"/>
                    </a:lnTo>
                    <a:lnTo>
                      <a:pt x="147" y="263"/>
                    </a:lnTo>
                    <a:lnTo>
                      <a:pt x="145" y="263"/>
                    </a:lnTo>
                    <a:lnTo>
                      <a:pt x="145" y="261"/>
                    </a:lnTo>
                    <a:lnTo>
                      <a:pt x="145" y="263"/>
                    </a:lnTo>
                    <a:lnTo>
                      <a:pt x="145" y="264"/>
                    </a:lnTo>
                    <a:lnTo>
                      <a:pt x="147" y="264"/>
                    </a:lnTo>
                    <a:lnTo>
                      <a:pt x="145" y="264"/>
                    </a:lnTo>
                    <a:lnTo>
                      <a:pt x="145" y="266"/>
                    </a:lnTo>
                    <a:lnTo>
                      <a:pt x="147" y="266"/>
                    </a:lnTo>
                    <a:lnTo>
                      <a:pt x="145" y="268"/>
                    </a:lnTo>
                    <a:lnTo>
                      <a:pt x="147" y="268"/>
                    </a:lnTo>
                    <a:lnTo>
                      <a:pt x="148" y="268"/>
                    </a:lnTo>
                    <a:lnTo>
                      <a:pt x="148" y="270"/>
                    </a:lnTo>
                    <a:lnTo>
                      <a:pt x="148" y="272"/>
                    </a:lnTo>
                    <a:lnTo>
                      <a:pt x="148" y="274"/>
                    </a:lnTo>
                    <a:lnTo>
                      <a:pt x="150" y="276"/>
                    </a:lnTo>
                    <a:lnTo>
                      <a:pt x="148" y="278"/>
                    </a:lnTo>
                    <a:lnTo>
                      <a:pt x="148" y="276"/>
                    </a:lnTo>
                    <a:lnTo>
                      <a:pt x="147" y="276"/>
                    </a:lnTo>
                    <a:lnTo>
                      <a:pt x="147" y="278"/>
                    </a:lnTo>
                    <a:lnTo>
                      <a:pt x="145" y="278"/>
                    </a:lnTo>
                    <a:lnTo>
                      <a:pt x="143" y="278"/>
                    </a:lnTo>
                    <a:lnTo>
                      <a:pt x="143" y="276"/>
                    </a:lnTo>
                    <a:lnTo>
                      <a:pt x="141" y="278"/>
                    </a:lnTo>
                    <a:lnTo>
                      <a:pt x="141" y="276"/>
                    </a:lnTo>
                    <a:lnTo>
                      <a:pt x="141" y="278"/>
                    </a:lnTo>
                    <a:lnTo>
                      <a:pt x="143" y="278"/>
                    </a:lnTo>
                    <a:lnTo>
                      <a:pt x="141" y="280"/>
                    </a:lnTo>
                    <a:lnTo>
                      <a:pt x="143" y="280"/>
                    </a:lnTo>
                    <a:lnTo>
                      <a:pt x="145" y="280"/>
                    </a:lnTo>
                    <a:lnTo>
                      <a:pt x="145" y="282"/>
                    </a:lnTo>
                    <a:lnTo>
                      <a:pt x="147" y="282"/>
                    </a:lnTo>
                    <a:lnTo>
                      <a:pt x="147" y="280"/>
                    </a:lnTo>
                    <a:lnTo>
                      <a:pt x="148" y="280"/>
                    </a:lnTo>
                    <a:lnTo>
                      <a:pt x="148" y="282"/>
                    </a:lnTo>
                    <a:lnTo>
                      <a:pt x="148" y="284"/>
                    </a:lnTo>
                    <a:lnTo>
                      <a:pt x="147" y="284"/>
                    </a:lnTo>
                    <a:lnTo>
                      <a:pt x="148" y="284"/>
                    </a:lnTo>
                    <a:lnTo>
                      <a:pt x="148" y="286"/>
                    </a:lnTo>
                    <a:lnTo>
                      <a:pt x="148" y="288"/>
                    </a:lnTo>
                    <a:lnTo>
                      <a:pt x="150" y="288"/>
                    </a:lnTo>
                    <a:lnTo>
                      <a:pt x="148" y="290"/>
                    </a:lnTo>
                    <a:lnTo>
                      <a:pt x="145" y="290"/>
                    </a:lnTo>
                    <a:lnTo>
                      <a:pt x="145" y="288"/>
                    </a:lnTo>
                    <a:lnTo>
                      <a:pt x="143" y="288"/>
                    </a:lnTo>
                    <a:lnTo>
                      <a:pt x="143" y="286"/>
                    </a:lnTo>
                    <a:lnTo>
                      <a:pt x="141" y="286"/>
                    </a:lnTo>
                    <a:lnTo>
                      <a:pt x="141" y="288"/>
                    </a:lnTo>
                    <a:lnTo>
                      <a:pt x="143" y="288"/>
                    </a:lnTo>
                    <a:lnTo>
                      <a:pt x="143" y="290"/>
                    </a:lnTo>
                    <a:lnTo>
                      <a:pt x="145" y="290"/>
                    </a:lnTo>
                    <a:lnTo>
                      <a:pt x="147" y="290"/>
                    </a:lnTo>
                    <a:lnTo>
                      <a:pt x="147" y="292"/>
                    </a:lnTo>
                    <a:lnTo>
                      <a:pt x="148" y="292"/>
                    </a:lnTo>
                    <a:lnTo>
                      <a:pt x="147" y="292"/>
                    </a:lnTo>
                    <a:lnTo>
                      <a:pt x="148" y="292"/>
                    </a:lnTo>
                    <a:lnTo>
                      <a:pt x="147" y="293"/>
                    </a:lnTo>
                    <a:lnTo>
                      <a:pt x="147" y="292"/>
                    </a:lnTo>
                    <a:lnTo>
                      <a:pt x="145" y="292"/>
                    </a:lnTo>
                    <a:lnTo>
                      <a:pt x="145" y="293"/>
                    </a:lnTo>
                    <a:lnTo>
                      <a:pt x="145" y="292"/>
                    </a:lnTo>
                    <a:lnTo>
                      <a:pt x="143" y="292"/>
                    </a:lnTo>
                    <a:lnTo>
                      <a:pt x="145" y="292"/>
                    </a:lnTo>
                    <a:lnTo>
                      <a:pt x="145" y="293"/>
                    </a:lnTo>
                    <a:lnTo>
                      <a:pt x="145" y="295"/>
                    </a:lnTo>
                    <a:lnTo>
                      <a:pt x="145" y="293"/>
                    </a:lnTo>
                    <a:lnTo>
                      <a:pt x="143" y="293"/>
                    </a:lnTo>
                    <a:lnTo>
                      <a:pt x="143" y="292"/>
                    </a:lnTo>
                    <a:lnTo>
                      <a:pt x="143" y="293"/>
                    </a:lnTo>
                    <a:lnTo>
                      <a:pt x="141" y="292"/>
                    </a:lnTo>
                    <a:lnTo>
                      <a:pt x="141" y="293"/>
                    </a:lnTo>
                    <a:lnTo>
                      <a:pt x="143" y="293"/>
                    </a:lnTo>
                    <a:lnTo>
                      <a:pt x="143" y="295"/>
                    </a:lnTo>
                    <a:lnTo>
                      <a:pt x="145" y="295"/>
                    </a:lnTo>
                    <a:lnTo>
                      <a:pt x="143" y="295"/>
                    </a:lnTo>
                    <a:lnTo>
                      <a:pt x="143" y="293"/>
                    </a:lnTo>
                    <a:lnTo>
                      <a:pt x="141" y="293"/>
                    </a:lnTo>
                    <a:lnTo>
                      <a:pt x="141" y="292"/>
                    </a:lnTo>
                    <a:lnTo>
                      <a:pt x="139" y="292"/>
                    </a:lnTo>
                    <a:lnTo>
                      <a:pt x="139" y="293"/>
                    </a:lnTo>
                    <a:lnTo>
                      <a:pt x="139" y="295"/>
                    </a:lnTo>
                    <a:lnTo>
                      <a:pt x="141" y="295"/>
                    </a:lnTo>
                    <a:lnTo>
                      <a:pt x="139" y="295"/>
                    </a:lnTo>
                    <a:lnTo>
                      <a:pt x="141" y="295"/>
                    </a:lnTo>
                    <a:lnTo>
                      <a:pt x="141" y="297"/>
                    </a:lnTo>
                    <a:lnTo>
                      <a:pt x="141" y="299"/>
                    </a:lnTo>
                    <a:lnTo>
                      <a:pt x="143" y="299"/>
                    </a:lnTo>
                    <a:lnTo>
                      <a:pt x="141" y="299"/>
                    </a:lnTo>
                    <a:lnTo>
                      <a:pt x="139" y="297"/>
                    </a:lnTo>
                    <a:lnTo>
                      <a:pt x="137" y="297"/>
                    </a:lnTo>
                    <a:lnTo>
                      <a:pt x="139" y="297"/>
                    </a:lnTo>
                    <a:lnTo>
                      <a:pt x="139" y="299"/>
                    </a:lnTo>
                    <a:lnTo>
                      <a:pt x="141" y="299"/>
                    </a:lnTo>
                    <a:lnTo>
                      <a:pt x="141" y="301"/>
                    </a:lnTo>
                    <a:lnTo>
                      <a:pt x="139" y="301"/>
                    </a:lnTo>
                    <a:lnTo>
                      <a:pt x="139" y="299"/>
                    </a:lnTo>
                    <a:lnTo>
                      <a:pt x="137" y="299"/>
                    </a:lnTo>
                    <a:lnTo>
                      <a:pt x="137" y="301"/>
                    </a:lnTo>
                    <a:lnTo>
                      <a:pt x="137" y="299"/>
                    </a:lnTo>
                    <a:lnTo>
                      <a:pt x="137" y="297"/>
                    </a:lnTo>
                    <a:lnTo>
                      <a:pt x="135" y="297"/>
                    </a:lnTo>
                    <a:lnTo>
                      <a:pt x="137" y="299"/>
                    </a:lnTo>
                    <a:lnTo>
                      <a:pt x="135" y="299"/>
                    </a:lnTo>
                    <a:lnTo>
                      <a:pt x="137" y="299"/>
                    </a:lnTo>
                    <a:lnTo>
                      <a:pt x="137" y="301"/>
                    </a:lnTo>
                    <a:lnTo>
                      <a:pt x="139" y="301"/>
                    </a:lnTo>
                    <a:lnTo>
                      <a:pt x="141" y="301"/>
                    </a:lnTo>
                    <a:lnTo>
                      <a:pt x="141" y="303"/>
                    </a:lnTo>
                    <a:lnTo>
                      <a:pt x="139" y="303"/>
                    </a:lnTo>
                    <a:lnTo>
                      <a:pt x="139" y="305"/>
                    </a:lnTo>
                    <a:lnTo>
                      <a:pt x="137" y="305"/>
                    </a:lnTo>
                    <a:lnTo>
                      <a:pt x="137" y="303"/>
                    </a:lnTo>
                    <a:lnTo>
                      <a:pt x="137" y="305"/>
                    </a:lnTo>
                    <a:lnTo>
                      <a:pt x="135" y="305"/>
                    </a:lnTo>
                    <a:lnTo>
                      <a:pt x="135" y="303"/>
                    </a:lnTo>
                    <a:lnTo>
                      <a:pt x="133" y="303"/>
                    </a:lnTo>
                    <a:lnTo>
                      <a:pt x="133" y="305"/>
                    </a:lnTo>
                    <a:lnTo>
                      <a:pt x="133" y="303"/>
                    </a:lnTo>
                    <a:lnTo>
                      <a:pt x="133" y="305"/>
                    </a:lnTo>
                    <a:lnTo>
                      <a:pt x="133" y="307"/>
                    </a:lnTo>
                    <a:lnTo>
                      <a:pt x="133" y="305"/>
                    </a:lnTo>
                    <a:lnTo>
                      <a:pt x="133" y="307"/>
                    </a:lnTo>
                    <a:lnTo>
                      <a:pt x="131" y="307"/>
                    </a:lnTo>
                    <a:lnTo>
                      <a:pt x="131" y="305"/>
                    </a:lnTo>
                    <a:lnTo>
                      <a:pt x="131" y="307"/>
                    </a:lnTo>
                    <a:lnTo>
                      <a:pt x="129" y="307"/>
                    </a:lnTo>
                    <a:lnTo>
                      <a:pt x="127" y="307"/>
                    </a:lnTo>
                    <a:lnTo>
                      <a:pt x="127" y="305"/>
                    </a:lnTo>
                    <a:lnTo>
                      <a:pt x="127" y="307"/>
                    </a:lnTo>
                    <a:lnTo>
                      <a:pt x="129" y="307"/>
                    </a:lnTo>
                    <a:lnTo>
                      <a:pt x="131" y="309"/>
                    </a:lnTo>
                    <a:lnTo>
                      <a:pt x="133" y="309"/>
                    </a:lnTo>
                    <a:lnTo>
                      <a:pt x="135" y="309"/>
                    </a:lnTo>
                    <a:lnTo>
                      <a:pt x="135" y="311"/>
                    </a:lnTo>
                    <a:lnTo>
                      <a:pt x="133" y="311"/>
                    </a:lnTo>
                    <a:lnTo>
                      <a:pt x="133" y="313"/>
                    </a:lnTo>
                    <a:lnTo>
                      <a:pt x="135" y="313"/>
                    </a:lnTo>
                    <a:lnTo>
                      <a:pt x="133" y="313"/>
                    </a:lnTo>
                    <a:lnTo>
                      <a:pt x="133" y="311"/>
                    </a:lnTo>
                    <a:lnTo>
                      <a:pt x="131" y="311"/>
                    </a:lnTo>
                    <a:lnTo>
                      <a:pt x="129" y="311"/>
                    </a:lnTo>
                    <a:lnTo>
                      <a:pt x="131" y="313"/>
                    </a:lnTo>
                    <a:lnTo>
                      <a:pt x="133" y="313"/>
                    </a:lnTo>
                    <a:lnTo>
                      <a:pt x="135" y="315"/>
                    </a:lnTo>
                    <a:lnTo>
                      <a:pt x="135" y="317"/>
                    </a:lnTo>
                    <a:lnTo>
                      <a:pt x="135" y="319"/>
                    </a:lnTo>
                    <a:lnTo>
                      <a:pt x="133" y="319"/>
                    </a:lnTo>
                    <a:lnTo>
                      <a:pt x="135" y="319"/>
                    </a:lnTo>
                    <a:lnTo>
                      <a:pt x="133" y="319"/>
                    </a:lnTo>
                    <a:lnTo>
                      <a:pt x="133" y="321"/>
                    </a:lnTo>
                    <a:lnTo>
                      <a:pt x="135" y="321"/>
                    </a:lnTo>
                    <a:lnTo>
                      <a:pt x="135" y="319"/>
                    </a:lnTo>
                    <a:lnTo>
                      <a:pt x="137" y="319"/>
                    </a:lnTo>
                    <a:lnTo>
                      <a:pt x="137" y="321"/>
                    </a:lnTo>
                    <a:lnTo>
                      <a:pt x="135" y="321"/>
                    </a:lnTo>
                    <a:lnTo>
                      <a:pt x="133" y="321"/>
                    </a:lnTo>
                    <a:lnTo>
                      <a:pt x="135" y="321"/>
                    </a:lnTo>
                    <a:lnTo>
                      <a:pt x="135" y="322"/>
                    </a:lnTo>
                    <a:lnTo>
                      <a:pt x="135" y="324"/>
                    </a:lnTo>
                    <a:lnTo>
                      <a:pt x="133" y="324"/>
                    </a:lnTo>
                    <a:lnTo>
                      <a:pt x="131" y="324"/>
                    </a:lnTo>
                    <a:lnTo>
                      <a:pt x="131" y="322"/>
                    </a:lnTo>
                    <a:lnTo>
                      <a:pt x="129" y="324"/>
                    </a:lnTo>
                    <a:lnTo>
                      <a:pt x="131" y="324"/>
                    </a:lnTo>
                    <a:lnTo>
                      <a:pt x="131" y="322"/>
                    </a:lnTo>
                    <a:lnTo>
                      <a:pt x="133" y="324"/>
                    </a:lnTo>
                    <a:lnTo>
                      <a:pt x="135" y="324"/>
                    </a:lnTo>
                    <a:lnTo>
                      <a:pt x="133" y="324"/>
                    </a:lnTo>
                    <a:lnTo>
                      <a:pt x="133" y="326"/>
                    </a:lnTo>
                    <a:lnTo>
                      <a:pt x="135" y="326"/>
                    </a:lnTo>
                    <a:lnTo>
                      <a:pt x="133" y="326"/>
                    </a:lnTo>
                    <a:lnTo>
                      <a:pt x="135" y="326"/>
                    </a:lnTo>
                    <a:lnTo>
                      <a:pt x="133" y="326"/>
                    </a:lnTo>
                    <a:lnTo>
                      <a:pt x="133" y="328"/>
                    </a:lnTo>
                    <a:lnTo>
                      <a:pt x="131" y="328"/>
                    </a:lnTo>
                    <a:lnTo>
                      <a:pt x="129" y="326"/>
                    </a:lnTo>
                    <a:lnTo>
                      <a:pt x="129" y="328"/>
                    </a:lnTo>
                    <a:lnTo>
                      <a:pt x="131" y="328"/>
                    </a:lnTo>
                    <a:lnTo>
                      <a:pt x="133" y="328"/>
                    </a:lnTo>
                    <a:lnTo>
                      <a:pt x="133" y="330"/>
                    </a:lnTo>
                    <a:lnTo>
                      <a:pt x="133" y="332"/>
                    </a:lnTo>
                    <a:lnTo>
                      <a:pt x="131" y="332"/>
                    </a:lnTo>
                    <a:lnTo>
                      <a:pt x="129" y="330"/>
                    </a:lnTo>
                    <a:lnTo>
                      <a:pt x="129" y="332"/>
                    </a:lnTo>
                    <a:lnTo>
                      <a:pt x="127" y="330"/>
                    </a:lnTo>
                    <a:lnTo>
                      <a:pt x="127" y="332"/>
                    </a:lnTo>
                    <a:lnTo>
                      <a:pt x="129" y="332"/>
                    </a:lnTo>
                    <a:lnTo>
                      <a:pt x="131" y="332"/>
                    </a:lnTo>
                    <a:lnTo>
                      <a:pt x="129" y="332"/>
                    </a:lnTo>
                    <a:lnTo>
                      <a:pt x="131" y="332"/>
                    </a:lnTo>
                    <a:lnTo>
                      <a:pt x="133" y="334"/>
                    </a:lnTo>
                    <a:lnTo>
                      <a:pt x="131" y="334"/>
                    </a:lnTo>
                    <a:lnTo>
                      <a:pt x="129" y="334"/>
                    </a:lnTo>
                    <a:lnTo>
                      <a:pt x="127" y="334"/>
                    </a:lnTo>
                    <a:lnTo>
                      <a:pt x="129" y="334"/>
                    </a:lnTo>
                    <a:lnTo>
                      <a:pt x="131" y="334"/>
                    </a:lnTo>
                    <a:lnTo>
                      <a:pt x="131" y="336"/>
                    </a:lnTo>
                    <a:lnTo>
                      <a:pt x="131" y="334"/>
                    </a:lnTo>
                    <a:lnTo>
                      <a:pt x="129" y="334"/>
                    </a:lnTo>
                    <a:lnTo>
                      <a:pt x="129" y="336"/>
                    </a:lnTo>
                    <a:lnTo>
                      <a:pt x="127" y="334"/>
                    </a:lnTo>
                    <a:lnTo>
                      <a:pt x="125" y="334"/>
                    </a:lnTo>
                    <a:lnTo>
                      <a:pt x="123" y="334"/>
                    </a:lnTo>
                    <a:lnTo>
                      <a:pt x="125" y="334"/>
                    </a:lnTo>
                    <a:lnTo>
                      <a:pt x="125" y="336"/>
                    </a:lnTo>
                    <a:lnTo>
                      <a:pt x="127" y="336"/>
                    </a:lnTo>
                    <a:lnTo>
                      <a:pt x="129" y="336"/>
                    </a:lnTo>
                    <a:lnTo>
                      <a:pt x="131" y="336"/>
                    </a:lnTo>
                    <a:lnTo>
                      <a:pt x="131" y="338"/>
                    </a:lnTo>
                    <a:lnTo>
                      <a:pt x="131" y="336"/>
                    </a:lnTo>
                    <a:lnTo>
                      <a:pt x="131" y="338"/>
                    </a:lnTo>
                    <a:lnTo>
                      <a:pt x="129" y="338"/>
                    </a:lnTo>
                    <a:lnTo>
                      <a:pt x="129" y="340"/>
                    </a:lnTo>
                    <a:lnTo>
                      <a:pt x="127" y="338"/>
                    </a:lnTo>
                    <a:lnTo>
                      <a:pt x="125" y="338"/>
                    </a:lnTo>
                    <a:lnTo>
                      <a:pt x="127" y="340"/>
                    </a:lnTo>
                    <a:lnTo>
                      <a:pt x="129" y="340"/>
                    </a:lnTo>
                    <a:lnTo>
                      <a:pt x="131" y="340"/>
                    </a:lnTo>
                    <a:lnTo>
                      <a:pt x="129" y="340"/>
                    </a:lnTo>
                    <a:lnTo>
                      <a:pt x="131" y="340"/>
                    </a:lnTo>
                    <a:lnTo>
                      <a:pt x="129" y="340"/>
                    </a:lnTo>
                    <a:lnTo>
                      <a:pt x="127" y="340"/>
                    </a:lnTo>
                    <a:lnTo>
                      <a:pt x="125" y="340"/>
                    </a:lnTo>
                    <a:lnTo>
                      <a:pt x="127" y="340"/>
                    </a:lnTo>
                    <a:lnTo>
                      <a:pt x="129" y="340"/>
                    </a:lnTo>
                    <a:lnTo>
                      <a:pt x="129" y="342"/>
                    </a:lnTo>
                    <a:lnTo>
                      <a:pt x="131" y="342"/>
                    </a:lnTo>
                    <a:lnTo>
                      <a:pt x="129" y="342"/>
                    </a:lnTo>
                    <a:lnTo>
                      <a:pt x="129" y="344"/>
                    </a:lnTo>
                    <a:lnTo>
                      <a:pt x="129" y="342"/>
                    </a:lnTo>
                    <a:lnTo>
                      <a:pt x="127" y="342"/>
                    </a:lnTo>
                    <a:lnTo>
                      <a:pt x="127" y="344"/>
                    </a:lnTo>
                    <a:lnTo>
                      <a:pt x="129" y="344"/>
                    </a:lnTo>
                    <a:lnTo>
                      <a:pt x="131" y="342"/>
                    </a:lnTo>
                    <a:lnTo>
                      <a:pt x="131" y="344"/>
                    </a:lnTo>
                    <a:lnTo>
                      <a:pt x="129" y="344"/>
                    </a:lnTo>
                    <a:lnTo>
                      <a:pt x="127" y="344"/>
                    </a:lnTo>
                    <a:lnTo>
                      <a:pt x="129" y="344"/>
                    </a:lnTo>
                    <a:lnTo>
                      <a:pt x="131" y="344"/>
                    </a:lnTo>
                    <a:lnTo>
                      <a:pt x="129" y="344"/>
                    </a:lnTo>
                    <a:lnTo>
                      <a:pt x="127" y="344"/>
                    </a:lnTo>
                    <a:lnTo>
                      <a:pt x="127" y="346"/>
                    </a:lnTo>
                    <a:lnTo>
                      <a:pt x="129" y="346"/>
                    </a:lnTo>
                    <a:lnTo>
                      <a:pt x="127" y="346"/>
                    </a:lnTo>
                    <a:lnTo>
                      <a:pt x="127" y="344"/>
                    </a:lnTo>
                    <a:lnTo>
                      <a:pt x="127" y="346"/>
                    </a:lnTo>
                    <a:lnTo>
                      <a:pt x="125" y="346"/>
                    </a:lnTo>
                    <a:lnTo>
                      <a:pt x="125" y="344"/>
                    </a:lnTo>
                    <a:lnTo>
                      <a:pt x="123" y="344"/>
                    </a:lnTo>
                    <a:lnTo>
                      <a:pt x="123" y="342"/>
                    </a:lnTo>
                    <a:lnTo>
                      <a:pt x="123" y="344"/>
                    </a:lnTo>
                    <a:lnTo>
                      <a:pt x="119" y="344"/>
                    </a:lnTo>
                    <a:lnTo>
                      <a:pt x="121" y="344"/>
                    </a:lnTo>
                    <a:lnTo>
                      <a:pt x="121" y="346"/>
                    </a:lnTo>
                    <a:lnTo>
                      <a:pt x="123" y="346"/>
                    </a:lnTo>
                    <a:lnTo>
                      <a:pt x="121" y="346"/>
                    </a:lnTo>
                    <a:lnTo>
                      <a:pt x="123" y="346"/>
                    </a:lnTo>
                    <a:lnTo>
                      <a:pt x="125" y="346"/>
                    </a:lnTo>
                    <a:lnTo>
                      <a:pt x="127" y="346"/>
                    </a:lnTo>
                    <a:lnTo>
                      <a:pt x="125" y="346"/>
                    </a:lnTo>
                    <a:lnTo>
                      <a:pt x="125" y="348"/>
                    </a:lnTo>
                    <a:lnTo>
                      <a:pt x="123" y="348"/>
                    </a:lnTo>
                    <a:lnTo>
                      <a:pt x="123" y="350"/>
                    </a:lnTo>
                    <a:lnTo>
                      <a:pt x="123" y="348"/>
                    </a:lnTo>
                    <a:lnTo>
                      <a:pt x="125" y="348"/>
                    </a:lnTo>
                    <a:lnTo>
                      <a:pt x="127" y="348"/>
                    </a:lnTo>
                    <a:lnTo>
                      <a:pt x="125" y="348"/>
                    </a:lnTo>
                    <a:lnTo>
                      <a:pt x="127" y="348"/>
                    </a:lnTo>
                    <a:lnTo>
                      <a:pt x="127" y="350"/>
                    </a:lnTo>
                    <a:lnTo>
                      <a:pt x="129" y="350"/>
                    </a:lnTo>
                    <a:lnTo>
                      <a:pt x="127" y="350"/>
                    </a:lnTo>
                    <a:lnTo>
                      <a:pt x="125" y="350"/>
                    </a:lnTo>
                    <a:lnTo>
                      <a:pt x="127" y="350"/>
                    </a:lnTo>
                    <a:lnTo>
                      <a:pt x="127" y="351"/>
                    </a:lnTo>
                    <a:lnTo>
                      <a:pt x="129" y="351"/>
                    </a:lnTo>
                    <a:lnTo>
                      <a:pt x="127" y="351"/>
                    </a:lnTo>
                    <a:lnTo>
                      <a:pt x="125" y="351"/>
                    </a:lnTo>
                    <a:lnTo>
                      <a:pt x="123" y="351"/>
                    </a:lnTo>
                    <a:lnTo>
                      <a:pt x="121" y="351"/>
                    </a:lnTo>
                    <a:lnTo>
                      <a:pt x="119" y="351"/>
                    </a:lnTo>
                    <a:lnTo>
                      <a:pt x="119" y="350"/>
                    </a:lnTo>
                    <a:lnTo>
                      <a:pt x="121" y="350"/>
                    </a:lnTo>
                    <a:lnTo>
                      <a:pt x="121" y="348"/>
                    </a:lnTo>
                    <a:lnTo>
                      <a:pt x="119" y="348"/>
                    </a:lnTo>
                    <a:lnTo>
                      <a:pt x="119" y="350"/>
                    </a:lnTo>
                    <a:lnTo>
                      <a:pt x="119" y="348"/>
                    </a:lnTo>
                    <a:lnTo>
                      <a:pt x="118" y="348"/>
                    </a:lnTo>
                    <a:lnTo>
                      <a:pt x="119" y="350"/>
                    </a:lnTo>
                    <a:lnTo>
                      <a:pt x="118" y="350"/>
                    </a:lnTo>
                    <a:lnTo>
                      <a:pt x="119" y="350"/>
                    </a:lnTo>
                    <a:lnTo>
                      <a:pt x="119" y="351"/>
                    </a:lnTo>
                    <a:lnTo>
                      <a:pt x="118" y="351"/>
                    </a:lnTo>
                    <a:lnTo>
                      <a:pt x="116" y="353"/>
                    </a:lnTo>
                    <a:lnTo>
                      <a:pt x="116" y="351"/>
                    </a:lnTo>
                    <a:lnTo>
                      <a:pt x="116" y="353"/>
                    </a:lnTo>
                    <a:lnTo>
                      <a:pt x="114" y="353"/>
                    </a:lnTo>
                    <a:lnTo>
                      <a:pt x="114" y="351"/>
                    </a:lnTo>
                    <a:lnTo>
                      <a:pt x="114" y="353"/>
                    </a:lnTo>
                    <a:lnTo>
                      <a:pt x="112" y="353"/>
                    </a:lnTo>
                    <a:lnTo>
                      <a:pt x="114" y="353"/>
                    </a:lnTo>
                    <a:lnTo>
                      <a:pt x="112" y="353"/>
                    </a:lnTo>
                    <a:lnTo>
                      <a:pt x="112" y="351"/>
                    </a:lnTo>
                    <a:lnTo>
                      <a:pt x="112" y="353"/>
                    </a:lnTo>
                    <a:lnTo>
                      <a:pt x="114" y="353"/>
                    </a:lnTo>
                    <a:lnTo>
                      <a:pt x="114" y="351"/>
                    </a:lnTo>
                    <a:lnTo>
                      <a:pt x="112" y="351"/>
                    </a:lnTo>
                    <a:lnTo>
                      <a:pt x="112" y="353"/>
                    </a:lnTo>
                    <a:lnTo>
                      <a:pt x="112" y="351"/>
                    </a:lnTo>
                    <a:lnTo>
                      <a:pt x="114" y="351"/>
                    </a:lnTo>
                    <a:lnTo>
                      <a:pt x="114" y="350"/>
                    </a:lnTo>
                    <a:lnTo>
                      <a:pt x="116" y="348"/>
                    </a:lnTo>
                    <a:lnTo>
                      <a:pt x="116" y="346"/>
                    </a:lnTo>
                    <a:lnTo>
                      <a:pt x="118" y="346"/>
                    </a:lnTo>
                    <a:lnTo>
                      <a:pt x="118" y="344"/>
                    </a:lnTo>
                    <a:lnTo>
                      <a:pt x="116" y="346"/>
                    </a:lnTo>
                    <a:lnTo>
                      <a:pt x="116" y="348"/>
                    </a:lnTo>
                    <a:lnTo>
                      <a:pt x="114" y="348"/>
                    </a:lnTo>
                    <a:lnTo>
                      <a:pt x="114" y="350"/>
                    </a:lnTo>
                    <a:lnTo>
                      <a:pt x="112" y="350"/>
                    </a:lnTo>
                    <a:lnTo>
                      <a:pt x="112" y="351"/>
                    </a:lnTo>
                    <a:lnTo>
                      <a:pt x="110" y="351"/>
                    </a:lnTo>
                    <a:lnTo>
                      <a:pt x="112" y="351"/>
                    </a:lnTo>
                    <a:lnTo>
                      <a:pt x="110" y="351"/>
                    </a:lnTo>
                    <a:lnTo>
                      <a:pt x="112" y="350"/>
                    </a:lnTo>
                    <a:lnTo>
                      <a:pt x="112" y="348"/>
                    </a:lnTo>
                    <a:lnTo>
                      <a:pt x="114" y="348"/>
                    </a:lnTo>
                    <a:lnTo>
                      <a:pt x="114" y="346"/>
                    </a:lnTo>
                    <a:lnTo>
                      <a:pt x="114" y="344"/>
                    </a:lnTo>
                    <a:lnTo>
                      <a:pt x="116" y="342"/>
                    </a:lnTo>
                    <a:lnTo>
                      <a:pt x="114" y="342"/>
                    </a:lnTo>
                    <a:lnTo>
                      <a:pt x="114" y="344"/>
                    </a:lnTo>
                    <a:lnTo>
                      <a:pt x="112" y="346"/>
                    </a:lnTo>
                    <a:lnTo>
                      <a:pt x="110" y="346"/>
                    </a:lnTo>
                    <a:lnTo>
                      <a:pt x="110" y="344"/>
                    </a:lnTo>
                    <a:lnTo>
                      <a:pt x="112" y="344"/>
                    </a:lnTo>
                    <a:lnTo>
                      <a:pt x="112" y="342"/>
                    </a:lnTo>
                    <a:lnTo>
                      <a:pt x="112" y="344"/>
                    </a:lnTo>
                    <a:lnTo>
                      <a:pt x="110" y="344"/>
                    </a:lnTo>
                    <a:lnTo>
                      <a:pt x="110" y="346"/>
                    </a:lnTo>
                    <a:lnTo>
                      <a:pt x="108" y="346"/>
                    </a:lnTo>
                    <a:lnTo>
                      <a:pt x="110" y="346"/>
                    </a:lnTo>
                    <a:lnTo>
                      <a:pt x="110" y="344"/>
                    </a:lnTo>
                    <a:lnTo>
                      <a:pt x="112" y="342"/>
                    </a:lnTo>
                    <a:lnTo>
                      <a:pt x="110" y="342"/>
                    </a:lnTo>
                    <a:lnTo>
                      <a:pt x="110" y="344"/>
                    </a:lnTo>
                    <a:lnTo>
                      <a:pt x="108" y="344"/>
                    </a:lnTo>
                    <a:lnTo>
                      <a:pt x="108" y="346"/>
                    </a:lnTo>
                    <a:lnTo>
                      <a:pt x="106" y="346"/>
                    </a:lnTo>
                    <a:lnTo>
                      <a:pt x="108" y="346"/>
                    </a:lnTo>
                    <a:lnTo>
                      <a:pt x="108" y="344"/>
                    </a:lnTo>
                    <a:lnTo>
                      <a:pt x="106" y="344"/>
                    </a:lnTo>
                    <a:lnTo>
                      <a:pt x="108" y="344"/>
                    </a:lnTo>
                    <a:lnTo>
                      <a:pt x="106" y="344"/>
                    </a:lnTo>
                    <a:lnTo>
                      <a:pt x="106" y="346"/>
                    </a:lnTo>
                    <a:lnTo>
                      <a:pt x="106" y="344"/>
                    </a:lnTo>
                    <a:lnTo>
                      <a:pt x="104" y="344"/>
                    </a:lnTo>
                    <a:lnTo>
                      <a:pt x="106" y="344"/>
                    </a:lnTo>
                    <a:lnTo>
                      <a:pt x="106" y="342"/>
                    </a:lnTo>
                    <a:lnTo>
                      <a:pt x="108" y="342"/>
                    </a:lnTo>
                    <a:lnTo>
                      <a:pt x="106" y="342"/>
                    </a:lnTo>
                    <a:lnTo>
                      <a:pt x="108" y="342"/>
                    </a:lnTo>
                    <a:lnTo>
                      <a:pt x="108" y="340"/>
                    </a:lnTo>
                    <a:lnTo>
                      <a:pt x="108" y="342"/>
                    </a:lnTo>
                    <a:lnTo>
                      <a:pt x="108" y="340"/>
                    </a:lnTo>
                    <a:lnTo>
                      <a:pt x="110" y="340"/>
                    </a:lnTo>
                    <a:lnTo>
                      <a:pt x="110" y="338"/>
                    </a:lnTo>
                    <a:lnTo>
                      <a:pt x="110" y="336"/>
                    </a:lnTo>
                    <a:lnTo>
                      <a:pt x="110" y="338"/>
                    </a:lnTo>
                    <a:lnTo>
                      <a:pt x="108" y="338"/>
                    </a:lnTo>
                    <a:lnTo>
                      <a:pt x="108" y="340"/>
                    </a:lnTo>
                    <a:lnTo>
                      <a:pt x="106" y="340"/>
                    </a:lnTo>
                    <a:lnTo>
                      <a:pt x="106" y="342"/>
                    </a:lnTo>
                    <a:lnTo>
                      <a:pt x="106" y="340"/>
                    </a:lnTo>
                    <a:lnTo>
                      <a:pt x="104" y="340"/>
                    </a:lnTo>
                    <a:lnTo>
                      <a:pt x="104" y="342"/>
                    </a:lnTo>
                    <a:lnTo>
                      <a:pt x="102" y="342"/>
                    </a:lnTo>
                    <a:lnTo>
                      <a:pt x="102" y="340"/>
                    </a:lnTo>
                    <a:lnTo>
                      <a:pt x="104" y="340"/>
                    </a:lnTo>
                    <a:lnTo>
                      <a:pt x="106" y="340"/>
                    </a:lnTo>
                    <a:lnTo>
                      <a:pt x="106" y="338"/>
                    </a:lnTo>
                    <a:lnTo>
                      <a:pt x="104" y="340"/>
                    </a:lnTo>
                    <a:lnTo>
                      <a:pt x="102" y="340"/>
                    </a:lnTo>
                    <a:lnTo>
                      <a:pt x="106" y="338"/>
                    </a:lnTo>
                    <a:lnTo>
                      <a:pt x="108" y="338"/>
                    </a:lnTo>
                    <a:lnTo>
                      <a:pt x="108" y="336"/>
                    </a:lnTo>
                    <a:lnTo>
                      <a:pt x="110" y="336"/>
                    </a:lnTo>
                    <a:lnTo>
                      <a:pt x="110" y="334"/>
                    </a:lnTo>
                    <a:lnTo>
                      <a:pt x="110" y="336"/>
                    </a:lnTo>
                    <a:lnTo>
                      <a:pt x="110" y="334"/>
                    </a:lnTo>
                    <a:lnTo>
                      <a:pt x="108" y="334"/>
                    </a:lnTo>
                    <a:lnTo>
                      <a:pt x="110" y="334"/>
                    </a:lnTo>
                    <a:lnTo>
                      <a:pt x="108" y="334"/>
                    </a:lnTo>
                    <a:lnTo>
                      <a:pt x="108" y="332"/>
                    </a:lnTo>
                    <a:lnTo>
                      <a:pt x="108" y="334"/>
                    </a:lnTo>
                    <a:lnTo>
                      <a:pt x="108" y="336"/>
                    </a:lnTo>
                    <a:lnTo>
                      <a:pt x="106" y="338"/>
                    </a:lnTo>
                    <a:lnTo>
                      <a:pt x="104" y="338"/>
                    </a:lnTo>
                    <a:lnTo>
                      <a:pt x="104" y="336"/>
                    </a:lnTo>
                    <a:lnTo>
                      <a:pt x="106" y="336"/>
                    </a:lnTo>
                    <a:lnTo>
                      <a:pt x="106" y="334"/>
                    </a:lnTo>
                    <a:lnTo>
                      <a:pt x="108" y="334"/>
                    </a:lnTo>
                    <a:lnTo>
                      <a:pt x="106" y="334"/>
                    </a:lnTo>
                    <a:lnTo>
                      <a:pt x="106" y="332"/>
                    </a:lnTo>
                    <a:lnTo>
                      <a:pt x="104" y="332"/>
                    </a:lnTo>
                    <a:lnTo>
                      <a:pt x="104" y="334"/>
                    </a:lnTo>
                    <a:lnTo>
                      <a:pt x="106" y="334"/>
                    </a:lnTo>
                    <a:lnTo>
                      <a:pt x="104" y="334"/>
                    </a:lnTo>
                    <a:lnTo>
                      <a:pt x="104" y="336"/>
                    </a:lnTo>
                    <a:lnTo>
                      <a:pt x="102" y="336"/>
                    </a:lnTo>
                    <a:lnTo>
                      <a:pt x="104" y="336"/>
                    </a:lnTo>
                    <a:lnTo>
                      <a:pt x="102" y="336"/>
                    </a:lnTo>
                    <a:lnTo>
                      <a:pt x="102" y="338"/>
                    </a:lnTo>
                    <a:lnTo>
                      <a:pt x="102" y="336"/>
                    </a:lnTo>
                    <a:lnTo>
                      <a:pt x="100" y="336"/>
                    </a:lnTo>
                    <a:lnTo>
                      <a:pt x="100" y="338"/>
                    </a:lnTo>
                    <a:lnTo>
                      <a:pt x="100" y="336"/>
                    </a:lnTo>
                    <a:lnTo>
                      <a:pt x="100" y="338"/>
                    </a:lnTo>
                    <a:lnTo>
                      <a:pt x="98" y="338"/>
                    </a:lnTo>
                    <a:lnTo>
                      <a:pt x="100" y="338"/>
                    </a:lnTo>
                    <a:lnTo>
                      <a:pt x="98" y="338"/>
                    </a:lnTo>
                    <a:lnTo>
                      <a:pt x="96" y="338"/>
                    </a:lnTo>
                    <a:lnTo>
                      <a:pt x="98" y="338"/>
                    </a:lnTo>
                    <a:lnTo>
                      <a:pt x="98" y="340"/>
                    </a:lnTo>
                    <a:lnTo>
                      <a:pt x="96" y="340"/>
                    </a:lnTo>
                    <a:lnTo>
                      <a:pt x="96" y="338"/>
                    </a:lnTo>
                    <a:lnTo>
                      <a:pt x="94" y="338"/>
                    </a:lnTo>
                    <a:lnTo>
                      <a:pt x="96" y="338"/>
                    </a:lnTo>
                    <a:lnTo>
                      <a:pt x="94" y="338"/>
                    </a:lnTo>
                    <a:lnTo>
                      <a:pt x="92" y="338"/>
                    </a:lnTo>
                    <a:lnTo>
                      <a:pt x="90" y="338"/>
                    </a:lnTo>
                    <a:lnTo>
                      <a:pt x="92" y="338"/>
                    </a:lnTo>
                    <a:lnTo>
                      <a:pt x="90" y="338"/>
                    </a:lnTo>
                    <a:lnTo>
                      <a:pt x="89" y="338"/>
                    </a:lnTo>
                    <a:lnTo>
                      <a:pt x="89" y="340"/>
                    </a:lnTo>
                    <a:lnTo>
                      <a:pt x="90" y="340"/>
                    </a:lnTo>
                    <a:lnTo>
                      <a:pt x="92" y="340"/>
                    </a:lnTo>
                    <a:lnTo>
                      <a:pt x="92" y="338"/>
                    </a:lnTo>
                    <a:lnTo>
                      <a:pt x="92" y="340"/>
                    </a:lnTo>
                    <a:lnTo>
                      <a:pt x="90" y="340"/>
                    </a:lnTo>
                    <a:lnTo>
                      <a:pt x="89" y="340"/>
                    </a:lnTo>
                    <a:lnTo>
                      <a:pt x="87" y="340"/>
                    </a:lnTo>
                    <a:lnTo>
                      <a:pt x="87" y="338"/>
                    </a:lnTo>
                    <a:lnTo>
                      <a:pt x="89" y="338"/>
                    </a:lnTo>
                    <a:lnTo>
                      <a:pt x="90" y="338"/>
                    </a:lnTo>
                    <a:lnTo>
                      <a:pt x="90" y="336"/>
                    </a:lnTo>
                    <a:lnTo>
                      <a:pt x="89" y="336"/>
                    </a:lnTo>
                    <a:lnTo>
                      <a:pt x="89" y="338"/>
                    </a:lnTo>
                    <a:lnTo>
                      <a:pt x="87" y="338"/>
                    </a:lnTo>
                    <a:lnTo>
                      <a:pt x="85" y="338"/>
                    </a:lnTo>
                    <a:lnTo>
                      <a:pt x="85" y="336"/>
                    </a:lnTo>
                    <a:lnTo>
                      <a:pt x="87" y="336"/>
                    </a:lnTo>
                    <a:lnTo>
                      <a:pt x="89" y="336"/>
                    </a:lnTo>
                    <a:lnTo>
                      <a:pt x="89" y="334"/>
                    </a:lnTo>
                    <a:lnTo>
                      <a:pt x="90" y="334"/>
                    </a:lnTo>
                    <a:lnTo>
                      <a:pt x="89" y="334"/>
                    </a:lnTo>
                    <a:lnTo>
                      <a:pt x="89" y="336"/>
                    </a:lnTo>
                    <a:lnTo>
                      <a:pt x="87" y="336"/>
                    </a:lnTo>
                    <a:lnTo>
                      <a:pt x="87" y="334"/>
                    </a:lnTo>
                    <a:lnTo>
                      <a:pt x="87" y="332"/>
                    </a:lnTo>
                    <a:lnTo>
                      <a:pt x="89" y="332"/>
                    </a:lnTo>
                    <a:lnTo>
                      <a:pt x="89" y="330"/>
                    </a:lnTo>
                    <a:lnTo>
                      <a:pt x="87" y="332"/>
                    </a:lnTo>
                    <a:lnTo>
                      <a:pt x="85" y="332"/>
                    </a:lnTo>
                    <a:lnTo>
                      <a:pt x="85" y="334"/>
                    </a:lnTo>
                    <a:lnTo>
                      <a:pt x="87" y="334"/>
                    </a:lnTo>
                    <a:lnTo>
                      <a:pt x="85" y="334"/>
                    </a:lnTo>
                    <a:lnTo>
                      <a:pt x="85" y="332"/>
                    </a:lnTo>
                    <a:lnTo>
                      <a:pt x="85" y="334"/>
                    </a:lnTo>
                    <a:lnTo>
                      <a:pt x="83" y="334"/>
                    </a:lnTo>
                    <a:lnTo>
                      <a:pt x="85" y="334"/>
                    </a:lnTo>
                    <a:lnTo>
                      <a:pt x="83" y="334"/>
                    </a:lnTo>
                    <a:lnTo>
                      <a:pt x="83" y="332"/>
                    </a:lnTo>
                    <a:lnTo>
                      <a:pt x="83" y="334"/>
                    </a:lnTo>
                    <a:lnTo>
                      <a:pt x="83" y="332"/>
                    </a:lnTo>
                    <a:lnTo>
                      <a:pt x="83" y="334"/>
                    </a:lnTo>
                    <a:lnTo>
                      <a:pt x="83" y="332"/>
                    </a:lnTo>
                    <a:lnTo>
                      <a:pt x="85" y="332"/>
                    </a:lnTo>
                    <a:lnTo>
                      <a:pt x="83" y="332"/>
                    </a:lnTo>
                    <a:lnTo>
                      <a:pt x="83" y="330"/>
                    </a:lnTo>
                    <a:lnTo>
                      <a:pt x="85" y="330"/>
                    </a:lnTo>
                    <a:lnTo>
                      <a:pt x="83" y="330"/>
                    </a:lnTo>
                    <a:lnTo>
                      <a:pt x="81" y="330"/>
                    </a:lnTo>
                    <a:lnTo>
                      <a:pt x="79" y="330"/>
                    </a:lnTo>
                    <a:lnTo>
                      <a:pt x="81" y="330"/>
                    </a:lnTo>
                    <a:lnTo>
                      <a:pt x="79" y="330"/>
                    </a:lnTo>
                    <a:lnTo>
                      <a:pt x="81" y="330"/>
                    </a:lnTo>
                    <a:lnTo>
                      <a:pt x="81" y="328"/>
                    </a:lnTo>
                    <a:lnTo>
                      <a:pt x="83" y="328"/>
                    </a:lnTo>
                    <a:lnTo>
                      <a:pt x="85" y="328"/>
                    </a:lnTo>
                    <a:lnTo>
                      <a:pt x="87" y="328"/>
                    </a:lnTo>
                    <a:lnTo>
                      <a:pt x="85" y="328"/>
                    </a:lnTo>
                    <a:lnTo>
                      <a:pt x="85" y="326"/>
                    </a:lnTo>
                    <a:lnTo>
                      <a:pt x="83" y="328"/>
                    </a:lnTo>
                    <a:lnTo>
                      <a:pt x="81" y="328"/>
                    </a:lnTo>
                    <a:lnTo>
                      <a:pt x="79" y="328"/>
                    </a:lnTo>
                    <a:lnTo>
                      <a:pt x="77" y="328"/>
                    </a:lnTo>
                    <a:lnTo>
                      <a:pt x="77" y="326"/>
                    </a:lnTo>
                    <a:lnTo>
                      <a:pt x="79" y="326"/>
                    </a:lnTo>
                    <a:lnTo>
                      <a:pt x="83" y="326"/>
                    </a:lnTo>
                    <a:lnTo>
                      <a:pt x="81" y="326"/>
                    </a:lnTo>
                    <a:lnTo>
                      <a:pt x="79" y="326"/>
                    </a:lnTo>
                    <a:lnTo>
                      <a:pt x="81" y="326"/>
                    </a:lnTo>
                    <a:lnTo>
                      <a:pt x="79" y="326"/>
                    </a:lnTo>
                    <a:lnTo>
                      <a:pt x="79" y="324"/>
                    </a:lnTo>
                    <a:lnTo>
                      <a:pt x="81" y="324"/>
                    </a:lnTo>
                    <a:lnTo>
                      <a:pt x="81" y="322"/>
                    </a:lnTo>
                    <a:lnTo>
                      <a:pt x="81" y="324"/>
                    </a:lnTo>
                    <a:lnTo>
                      <a:pt x="79" y="324"/>
                    </a:lnTo>
                    <a:lnTo>
                      <a:pt x="79" y="322"/>
                    </a:lnTo>
                    <a:lnTo>
                      <a:pt x="81" y="322"/>
                    </a:lnTo>
                    <a:lnTo>
                      <a:pt x="81" y="321"/>
                    </a:lnTo>
                    <a:lnTo>
                      <a:pt x="79" y="321"/>
                    </a:lnTo>
                    <a:lnTo>
                      <a:pt x="79" y="322"/>
                    </a:lnTo>
                    <a:lnTo>
                      <a:pt x="77" y="322"/>
                    </a:lnTo>
                    <a:lnTo>
                      <a:pt x="79" y="322"/>
                    </a:lnTo>
                    <a:lnTo>
                      <a:pt x="79" y="324"/>
                    </a:lnTo>
                    <a:lnTo>
                      <a:pt x="77" y="324"/>
                    </a:lnTo>
                    <a:lnTo>
                      <a:pt x="79" y="324"/>
                    </a:lnTo>
                    <a:lnTo>
                      <a:pt x="77" y="324"/>
                    </a:lnTo>
                    <a:lnTo>
                      <a:pt x="77" y="322"/>
                    </a:lnTo>
                    <a:lnTo>
                      <a:pt x="79" y="321"/>
                    </a:lnTo>
                    <a:lnTo>
                      <a:pt x="77" y="321"/>
                    </a:lnTo>
                    <a:lnTo>
                      <a:pt x="77" y="322"/>
                    </a:lnTo>
                    <a:lnTo>
                      <a:pt x="75" y="322"/>
                    </a:lnTo>
                    <a:lnTo>
                      <a:pt x="77" y="322"/>
                    </a:lnTo>
                    <a:lnTo>
                      <a:pt x="75" y="322"/>
                    </a:lnTo>
                    <a:lnTo>
                      <a:pt x="77" y="322"/>
                    </a:lnTo>
                    <a:lnTo>
                      <a:pt x="77" y="321"/>
                    </a:lnTo>
                    <a:lnTo>
                      <a:pt x="79" y="321"/>
                    </a:lnTo>
                    <a:lnTo>
                      <a:pt x="79" y="319"/>
                    </a:lnTo>
                    <a:lnTo>
                      <a:pt x="81" y="319"/>
                    </a:lnTo>
                    <a:lnTo>
                      <a:pt x="79" y="319"/>
                    </a:lnTo>
                    <a:lnTo>
                      <a:pt x="79" y="317"/>
                    </a:lnTo>
                    <a:lnTo>
                      <a:pt x="79" y="319"/>
                    </a:lnTo>
                    <a:lnTo>
                      <a:pt x="79" y="317"/>
                    </a:lnTo>
                    <a:lnTo>
                      <a:pt x="79" y="319"/>
                    </a:lnTo>
                    <a:lnTo>
                      <a:pt x="77" y="319"/>
                    </a:lnTo>
                    <a:lnTo>
                      <a:pt x="77" y="321"/>
                    </a:lnTo>
                    <a:lnTo>
                      <a:pt x="75" y="321"/>
                    </a:lnTo>
                    <a:lnTo>
                      <a:pt x="77" y="321"/>
                    </a:lnTo>
                    <a:lnTo>
                      <a:pt x="77" y="319"/>
                    </a:lnTo>
                    <a:lnTo>
                      <a:pt x="75" y="319"/>
                    </a:lnTo>
                    <a:lnTo>
                      <a:pt x="77" y="319"/>
                    </a:lnTo>
                    <a:lnTo>
                      <a:pt x="75" y="319"/>
                    </a:lnTo>
                    <a:lnTo>
                      <a:pt x="75" y="321"/>
                    </a:lnTo>
                    <a:lnTo>
                      <a:pt x="73" y="321"/>
                    </a:lnTo>
                    <a:lnTo>
                      <a:pt x="73" y="319"/>
                    </a:lnTo>
                    <a:lnTo>
                      <a:pt x="75" y="319"/>
                    </a:lnTo>
                    <a:lnTo>
                      <a:pt x="73" y="319"/>
                    </a:lnTo>
                    <a:lnTo>
                      <a:pt x="73" y="317"/>
                    </a:lnTo>
                    <a:lnTo>
                      <a:pt x="75" y="317"/>
                    </a:lnTo>
                    <a:lnTo>
                      <a:pt x="77" y="319"/>
                    </a:lnTo>
                    <a:lnTo>
                      <a:pt x="75" y="317"/>
                    </a:lnTo>
                    <a:lnTo>
                      <a:pt x="77" y="317"/>
                    </a:lnTo>
                    <a:lnTo>
                      <a:pt x="75" y="317"/>
                    </a:lnTo>
                    <a:lnTo>
                      <a:pt x="73" y="317"/>
                    </a:lnTo>
                    <a:lnTo>
                      <a:pt x="75" y="317"/>
                    </a:lnTo>
                    <a:lnTo>
                      <a:pt x="75" y="315"/>
                    </a:lnTo>
                    <a:lnTo>
                      <a:pt x="77" y="315"/>
                    </a:lnTo>
                    <a:lnTo>
                      <a:pt x="75" y="315"/>
                    </a:lnTo>
                    <a:lnTo>
                      <a:pt x="73" y="315"/>
                    </a:lnTo>
                    <a:lnTo>
                      <a:pt x="71" y="315"/>
                    </a:lnTo>
                    <a:lnTo>
                      <a:pt x="73" y="315"/>
                    </a:lnTo>
                    <a:lnTo>
                      <a:pt x="71" y="315"/>
                    </a:lnTo>
                    <a:lnTo>
                      <a:pt x="71" y="313"/>
                    </a:lnTo>
                    <a:lnTo>
                      <a:pt x="71" y="315"/>
                    </a:lnTo>
                    <a:lnTo>
                      <a:pt x="71" y="313"/>
                    </a:lnTo>
                    <a:lnTo>
                      <a:pt x="69" y="313"/>
                    </a:lnTo>
                    <a:lnTo>
                      <a:pt x="69" y="311"/>
                    </a:lnTo>
                    <a:lnTo>
                      <a:pt x="69" y="309"/>
                    </a:lnTo>
                    <a:lnTo>
                      <a:pt x="69" y="307"/>
                    </a:lnTo>
                    <a:lnTo>
                      <a:pt x="71" y="307"/>
                    </a:lnTo>
                    <a:lnTo>
                      <a:pt x="71" y="305"/>
                    </a:lnTo>
                    <a:lnTo>
                      <a:pt x="71" y="303"/>
                    </a:lnTo>
                    <a:lnTo>
                      <a:pt x="73" y="303"/>
                    </a:lnTo>
                    <a:lnTo>
                      <a:pt x="71" y="303"/>
                    </a:lnTo>
                    <a:lnTo>
                      <a:pt x="71" y="305"/>
                    </a:lnTo>
                    <a:lnTo>
                      <a:pt x="69" y="305"/>
                    </a:lnTo>
                    <a:lnTo>
                      <a:pt x="69" y="307"/>
                    </a:lnTo>
                    <a:lnTo>
                      <a:pt x="69" y="305"/>
                    </a:lnTo>
                    <a:lnTo>
                      <a:pt x="69" y="303"/>
                    </a:lnTo>
                    <a:lnTo>
                      <a:pt x="73" y="301"/>
                    </a:lnTo>
                    <a:lnTo>
                      <a:pt x="71" y="303"/>
                    </a:lnTo>
                    <a:lnTo>
                      <a:pt x="69" y="303"/>
                    </a:lnTo>
                    <a:lnTo>
                      <a:pt x="69" y="305"/>
                    </a:lnTo>
                    <a:lnTo>
                      <a:pt x="67" y="305"/>
                    </a:lnTo>
                    <a:lnTo>
                      <a:pt x="69" y="305"/>
                    </a:lnTo>
                    <a:lnTo>
                      <a:pt x="67" y="305"/>
                    </a:lnTo>
                    <a:lnTo>
                      <a:pt x="67" y="303"/>
                    </a:lnTo>
                    <a:lnTo>
                      <a:pt x="69" y="303"/>
                    </a:lnTo>
                    <a:lnTo>
                      <a:pt x="69" y="301"/>
                    </a:lnTo>
                    <a:lnTo>
                      <a:pt x="67" y="303"/>
                    </a:lnTo>
                    <a:lnTo>
                      <a:pt x="67" y="301"/>
                    </a:lnTo>
                    <a:lnTo>
                      <a:pt x="67" y="303"/>
                    </a:lnTo>
                    <a:lnTo>
                      <a:pt x="67" y="301"/>
                    </a:lnTo>
                    <a:lnTo>
                      <a:pt x="65" y="303"/>
                    </a:lnTo>
                    <a:lnTo>
                      <a:pt x="65" y="301"/>
                    </a:lnTo>
                    <a:lnTo>
                      <a:pt x="67" y="301"/>
                    </a:lnTo>
                    <a:lnTo>
                      <a:pt x="65" y="301"/>
                    </a:lnTo>
                    <a:lnTo>
                      <a:pt x="67" y="301"/>
                    </a:lnTo>
                    <a:lnTo>
                      <a:pt x="65" y="301"/>
                    </a:lnTo>
                    <a:lnTo>
                      <a:pt x="65" y="299"/>
                    </a:lnTo>
                    <a:lnTo>
                      <a:pt x="67" y="299"/>
                    </a:lnTo>
                    <a:lnTo>
                      <a:pt x="71" y="297"/>
                    </a:lnTo>
                    <a:lnTo>
                      <a:pt x="69" y="297"/>
                    </a:lnTo>
                    <a:lnTo>
                      <a:pt x="67" y="297"/>
                    </a:lnTo>
                    <a:lnTo>
                      <a:pt x="67" y="299"/>
                    </a:lnTo>
                    <a:lnTo>
                      <a:pt x="67" y="297"/>
                    </a:lnTo>
                    <a:lnTo>
                      <a:pt x="65" y="297"/>
                    </a:lnTo>
                    <a:lnTo>
                      <a:pt x="63" y="299"/>
                    </a:lnTo>
                    <a:lnTo>
                      <a:pt x="63" y="297"/>
                    </a:lnTo>
                    <a:lnTo>
                      <a:pt x="65" y="297"/>
                    </a:lnTo>
                    <a:lnTo>
                      <a:pt x="63" y="297"/>
                    </a:lnTo>
                    <a:lnTo>
                      <a:pt x="63" y="299"/>
                    </a:lnTo>
                    <a:lnTo>
                      <a:pt x="61" y="299"/>
                    </a:lnTo>
                    <a:lnTo>
                      <a:pt x="63" y="297"/>
                    </a:lnTo>
                    <a:lnTo>
                      <a:pt x="61" y="297"/>
                    </a:lnTo>
                    <a:lnTo>
                      <a:pt x="63" y="297"/>
                    </a:lnTo>
                    <a:lnTo>
                      <a:pt x="61" y="297"/>
                    </a:lnTo>
                    <a:lnTo>
                      <a:pt x="61" y="295"/>
                    </a:lnTo>
                    <a:lnTo>
                      <a:pt x="63" y="295"/>
                    </a:lnTo>
                    <a:lnTo>
                      <a:pt x="67" y="295"/>
                    </a:lnTo>
                    <a:lnTo>
                      <a:pt x="69" y="293"/>
                    </a:lnTo>
                    <a:lnTo>
                      <a:pt x="67" y="293"/>
                    </a:lnTo>
                    <a:lnTo>
                      <a:pt x="67" y="295"/>
                    </a:lnTo>
                    <a:lnTo>
                      <a:pt x="65" y="295"/>
                    </a:lnTo>
                    <a:lnTo>
                      <a:pt x="63" y="295"/>
                    </a:lnTo>
                    <a:lnTo>
                      <a:pt x="61" y="295"/>
                    </a:lnTo>
                    <a:lnTo>
                      <a:pt x="63" y="293"/>
                    </a:lnTo>
                    <a:lnTo>
                      <a:pt x="61" y="293"/>
                    </a:lnTo>
                    <a:lnTo>
                      <a:pt x="61" y="295"/>
                    </a:lnTo>
                    <a:lnTo>
                      <a:pt x="61" y="293"/>
                    </a:lnTo>
                    <a:lnTo>
                      <a:pt x="63" y="293"/>
                    </a:lnTo>
                    <a:lnTo>
                      <a:pt x="65" y="292"/>
                    </a:lnTo>
                    <a:lnTo>
                      <a:pt x="63" y="292"/>
                    </a:lnTo>
                    <a:lnTo>
                      <a:pt x="61" y="292"/>
                    </a:lnTo>
                    <a:lnTo>
                      <a:pt x="61" y="290"/>
                    </a:lnTo>
                    <a:lnTo>
                      <a:pt x="63" y="290"/>
                    </a:lnTo>
                    <a:lnTo>
                      <a:pt x="63" y="292"/>
                    </a:lnTo>
                    <a:lnTo>
                      <a:pt x="63" y="290"/>
                    </a:lnTo>
                    <a:lnTo>
                      <a:pt x="67" y="290"/>
                    </a:lnTo>
                    <a:lnTo>
                      <a:pt x="67" y="292"/>
                    </a:lnTo>
                    <a:lnTo>
                      <a:pt x="67" y="290"/>
                    </a:lnTo>
                    <a:lnTo>
                      <a:pt x="63" y="290"/>
                    </a:lnTo>
                    <a:lnTo>
                      <a:pt x="61" y="290"/>
                    </a:lnTo>
                    <a:lnTo>
                      <a:pt x="61" y="292"/>
                    </a:lnTo>
                    <a:lnTo>
                      <a:pt x="60" y="292"/>
                    </a:lnTo>
                    <a:lnTo>
                      <a:pt x="60" y="290"/>
                    </a:lnTo>
                    <a:lnTo>
                      <a:pt x="58" y="290"/>
                    </a:lnTo>
                    <a:lnTo>
                      <a:pt x="60" y="290"/>
                    </a:lnTo>
                    <a:lnTo>
                      <a:pt x="60" y="288"/>
                    </a:lnTo>
                    <a:lnTo>
                      <a:pt x="58" y="290"/>
                    </a:lnTo>
                    <a:lnTo>
                      <a:pt x="58" y="288"/>
                    </a:lnTo>
                    <a:lnTo>
                      <a:pt x="60" y="288"/>
                    </a:lnTo>
                    <a:lnTo>
                      <a:pt x="61" y="288"/>
                    </a:lnTo>
                    <a:lnTo>
                      <a:pt x="61" y="286"/>
                    </a:lnTo>
                    <a:lnTo>
                      <a:pt x="63" y="286"/>
                    </a:lnTo>
                    <a:lnTo>
                      <a:pt x="63" y="284"/>
                    </a:lnTo>
                    <a:lnTo>
                      <a:pt x="61" y="286"/>
                    </a:lnTo>
                    <a:lnTo>
                      <a:pt x="60" y="286"/>
                    </a:lnTo>
                    <a:lnTo>
                      <a:pt x="60" y="288"/>
                    </a:lnTo>
                    <a:lnTo>
                      <a:pt x="60" y="286"/>
                    </a:lnTo>
                    <a:lnTo>
                      <a:pt x="60" y="284"/>
                    </a:lnTo>
                    <a:lnTo>
                      <a:pt x="58" y="284"/>
                    </a:lnTo>
                    <a:lnTo>
                      <a:pt x="58" y="282"/>
                    </a:lnTo>
                    <a:lnTo>
                      <a:pt x="60" y="282"/>
                    </a:lnTo>
                    <a:lnTo>
                      <a:pt x="60" y="284"/>
                    </a:lnTo>
                    <a:lnTo>
                      <a:pt x="60" y="282"/>
                    </a:lnTo>
                    <a:lnTo>
                      <a:pt x="61" y="282"/>
                    </a:lnTo>
                    <a:lnTo>
                      <a:pt x="63" y="282"/>
                    </a:lnTo>
                    <a:lnTo>
                      <a:pt x="65" y="280"/>
                    </a:lnTo>
                    <a:lnTo>
                      <a:pt x="67" y="280"/>
                    </a:lnTo>
                    <a:lnTo>
                      <a:pt x="69" y="280"/>
                    </a:lnTo>
                    <a:lnTo>
                      <a:pt x="71" y="280"/>
                    </a:lnTo>
                    <a:lnTo>
                      <a:pt x="71" y="282"/>
                    </a:lnTo>
                    <a:lnTo>
                      <a:pt x="71" y="280"/>
                    </a:lnTo>
                    <a:lnTo>
                      <a:pt x="69" y="280"/>
                    </a:lnTo>
                    <a:lnTo>
                      <a:pt x="71" y="278"/>
                    </a:lnTo>
                    <a:lnTo>
                      <a:pt x="69" y="278"/>
                    </a:lnTo>
                    <a:lnTo>
                      <a:pt x="67" y="280"/>
                    </a:lnTo>
                    <a:lnTo>
                      <a:pt x="67" y="278"/>
                    </a:lnTo>
                    <a:lnTo>
                      <a:pt x="69" y="276"/>
                    </a:lnTo>
                    <a:lnTo>
                      <a:pt x="67" y="276"/>
                    </a:lnTo>
                    <a:lnTo>
                      <a:pt x="67" y="278"/>
                    </a:lnTo>
                    <a:lnTo>
                      <a:pt x="65" y="278"/>
                    </a:lnTo>
                    <a:lnTo>
                      <a:pt x="65" y="280"/>
                    </a:lnTo>
                    <a:lnTo>
                      <a:pt x="61" y="280"/>
                    </a:lnTo>
                    <a:lnTo>
                      <a:pt x="60" y="282"/>
                    </a:lnTo>
                    <a:lnTo>
                      <a:pt x="58" y="282"/>
                    </a:lnTo>
                    <a:lnTo>
                      <a:pt x="58" y="280"/>
                    </a:lnTo>
                    <a:lnTo>
                      <a:pt x="60" y="280"/>
                    </a:lnTo>
                    <a:lnTo>
                      <a:pt x="58" y="280"/>
                    </a:lnTo>
                    <a:lnTo>
                      <a:pt x="56" y="280"/>
                    </a:lnTo>
                    <a:lnTo>
                      <a:pt x="58" y="280"/>
                    </a:lnTo>
                    <a:lnTo>
                      <a:pt x="60" y="280"/>
                    </a:lnTo>
                    <a:lnTo>
                      <a:pt x="61" y="280"/>
                    </a:lnTo>
                    <a:lnTo>
                      <a:pt x="61" y="278"/>
                    </a:lnTo>
                    <a:lnTo>
                      <a:pt x="63" y="278"/>
                    </a:lnTo>
                    <a:lnTo>
                      <a:pt x="63" y="280"/>
                    </a:lnTo>
                    <a:lnTo>
                      <a:pt x="63" y="278"/>
                    </a:lnTo>
                    <a:lnTo>
                      <a:pt x="63" y="276"/>
                    </a:lnTo>
                    <a:lnTo>
                      <a:pt x="65" y="276"/>
                    </a:lnTo>
                    <a:lnTo>
                      <a:pt x="67" y="276"/>
                    </a:lnTo>
                    <a:lnTo>
                      <a:pt x="65" y="276"/>
                    </a:lnTo>
                    <a:lnTo>
                      <a:pt x="65" y="274"/>
                    </a:lnTo>
                    <a:lnTo>
                      <a:pt x="67" y="276"/>
                    </a:lnTo>
                    <a:lnTo>
                      <a:pt x="69" y="276"/>
                    </a:lnTo>
                    <a:lnTo>
                      <a:pt x="69" y="274"/>
                    </a:lnTo>
                    <a:lnTo>
                      <a:pt x="67" y="276"/>
                    </a:lnTo>
                    <a:lnTo>
                      <a:pt x="65" y="274"/>
                    </a:lnTo>
                    <a:lnTo>
                      <a:pt x="67" y="274"/>
                    </a:lnTo>
                    <a:lnTo>
                      <a:pt x="67" y="272"/>
                    </a:lnTo>
                    <a:lnTo>
                      <a:pt x="65" y="274"/>
                    </a:lnTo>
                    <a:lnTo>
                      <a:pt x="65" y="272"/>
                    </a:lnTo>
                    <a:lnTo>
                      <a:pt x="63" y="272"/>
                    </a:lnTo>
                    <a:lnTo>
                      <a:pt x="63" y="270"/>
                    </a:lnTo>
                    <a:lnTo>
                      <a:pt x="65" y="270"/>
                    </a:lnTo>
                    <a:lnTo>
                      <a:pt x="65" y="272"/>
                    </a:lnTo>
                    <a:lnTo>
                      <a:pt x="65" y="270"/>
                    </a:lnTo>
                    <a:lnTo>
                      <a:pt x="67" y="270"/>
                    </a:lnTo>
                    <a:lnTo>
                      <a:pt x="65" y="270"/>
                    </a:lnTo>
                    <a:lnTo>
                      <a:pt x="67" y="270"/>
                    </a:lnTo>
                    <a:lnTo>
                      <a:pt x="69" y="270"/>
                    </a:lnTo>
                    <a:lnTo>
                      <a:pt x="69" y="272"/>
                    </a:lnTo>
                    <a:lnTo>
                      <a:pt x="69" y="274"/>
                    </a:lnTo>
                    <a:lnTo>
                      <a:pt x="71" y="274"/>
                    </a:lnTo>
                    <a:lnTo>
                      <a:pt x="71" y="276"/>
                    </a:lnTo>
                    <a:lnTo>
                      <a:pt x="73" y="276"/>
                    </a:lnTo>
                    <a:lnTo>
                      <a:pt x="75" y="276"/>
                    </a:lnTo>
                    <a:lnTo>
                      <a:pt x="73" y="276"/>
                    </a:lnTo>
                    <a:lnTo>
                      <a:pt x="73" y="274"/>
                    </a:lnTo>
                    <a:lnTo>
                      <a:pt x="71" y="274"/>
                    </a:lnTo>
                    <a:lnTo>
                      <a:pt x="71" y="272"/>
                    </a:lnTo>
                    <a:lnTo>
                      <a:pt x="69" y="272"/>
                    </a:lnTo>
                    <a:lnTo>
                      <a:pt x="69" y="270"/>
                    </a:lnTo>
                    <a:lnTo>
                      <a:pt x="71" y="270"/>
                    </a:lnTo>
                    <a:lnTo>
                      <a:pt x="69" y="270"/>
                    </a:lnTo>
                    <a:lnTo>
                      <a:pt x="69" y="268"/>
                    </a:lnTo>
                    <a:lnTo>
                      <a:pt x="71" y="266"/>
                    </a:lnTo>
                    <a:lnTo>
                      <a:pt x="69" y="266"/>
                    </a:lnTo>
                    <a:lnTo>
                      <a:pt x="69" y="268"/>
                    </a:lnTo>
                    <a:lnTo>
                      <a:pt x="67" y="268"/>
                    </a:lnTo>
                    <a:lnTo>
                      <a:pt x="65" y="266"/>
                    </a:lnTo>
                    <a:lnTo>
                      <a:pt x="65" y="264"/>
                    </a:lnTo>
                    <a:lnTo>
                      <a:pt x="65" y="263"/>
                    </a:lnTo>
                    <a:lnTo>
                      <a:pt x="63" y="263"/>
                    </a:lnTo>
                    <a:lnTo>
                      <a:pt x="63" y="261"/>
                    </a:lnTo>
                    <a:lnTo>
                      <a:pt x="65" y="261"/>
                    </a:lnTo>
                    <a:lnTo>
                      <a:pt x="63" y="261"/>
                    </a:lnTo>
                    <a:lnTo>
                      <a:pt x="63" y="263"/>
                    </a:lnTo>
                    <a:lnTo>
                      <a:pt x="63" y="264"/>
                    </a:lnTo>
                    <a:lnTo>
                      <a:pt x="65" y="264"/>
                    </a:lnTo>
                    <a:lnTo>
                      <a:pt x="65" y="266"/>
                    </a:lnTo>
                    <a:lnTo>
                      <a:pt x="65" y="268"/>
                    </a:lnTo>
                    <a:lnTo>
                      <a:pt x="63" y="270"/>
                    </a:lnTo>
                    <a:lnTo>
                      <a:pt x="61" y="270"/>
                    </a:lnTo>
                    <a:lnTo>
                      <a:pt x="63" y="270"/>
                    </a:lnTo>
                    <a:lnTo>
                      <a:pt x="63" y="272"/>
                    </a:lnTo>
                    <a:lnTo>
                      <a:pt x="61" y="272"/>
                    </a:lnTo>
                    <a:lnTo>
                      <a:pt x="61" y="270"/>
                    </a:lnTo>
                    <a:lnTo>
                      <a:pt x="61" y="268"/>
                    </a:lnTo>
                    <a:lnTo>
                      <a:pt x="63" y="268"/>
                    </a:lnTo>
                    <a:lnTo>
                      <a:pt x="61" y="268"/>
                    </a:lnTo>
                    <a:lnTo>
                      <a:pt x="60" y="270"/>
                    </a:lnTo>
                    <a:lnTo>
                      <a:pt x="60" y="272"/>
                    </a:lnTo>
                    <a:lnTo>
                      <a:pt x="60" y="274"/>
                    </a:lnTo>
                    <a:lnTo>
                      <a:pt x="58" y="274"/>
                    </a:lnTo>
                    <a:lnTo>
                      <a:pt x="58" y="276"/>
                    </a:lnTo>
                    <a:lnTo>
                      <a:pt x="58" y="278"/>
                    </a:lnTo>
                    <a:lnTo>
                      <a:pt x="56" y="278"/>
                    </a:lnTo>
                    <a:lnTo>
                      <a:pt x="56" y="280"/>
                    </a:lnTo>
                    <a:lnTo>
                      <a:pt x="54" y="280"/>
                    </a:lnTo>
                    <a:lnTo>
                      <a:pt x="54" y="278"/>
                    </a:lnTo>
                    <a:lnTo>
                      <a:pt x="54" y="280"/>
                    </a:lnTo>
                    <a:lnTo>
                      <a:pt x="54" y="278"/>
                    </a:lnTo>
                    <a:lnTo>
                      <a:pt x="54" y="276"/>
                    </a:lnTo>
                    <a:lnTo>
                      <a:pt x="54" y="274"/>
                    </a:lnTo>
                    <a:lnTo>
                      <a:pt x="54" y="272"/>
                    </a:lnTo>
                    <a:lnTo>
                      <a:pt x="54" y="270"/>
                    </a:lnTo>
                    <a:lnTo>
                      <a:pt x="54" y="268"/>
                    </a:lnTo>
                    <a:lnTo>
                      <a:pt x="56" y="268"/>
                    </a:lnTo>
                    <a:lnTo>
                      <a:pt x="58" y="266"/>
                    </a:lnTo>
                    <a:lnTo>
                      <a:pt x="60" y="266"/>
                    </a:lnTo>
                    <a:lnTo>
                      <a:pt x="60" y="264"/>
                    </a:lnTo>
                    <a:lnTo>
                      <a:pt x="61" y="264"/>
                    </a:lnTo>
                    <a:lnTo>
                      <a:pt x="61" y="263"/>
                    </a:lnTo>
                    <a:lnTo>
                      <a:pt x="60" y="264"/>
                    </a:lnTo>
                    <a:lnTo>
                      <a:pt x="58" y="266"/>
                    </a:lnTo>
                    <a:lnTo>
                      <a:pt x="58" y="264"/>
                    </a:lnTo>
                    <a:lnTo>
                      <a:pt x="56" y="264"/>
                    </a:lnTo>
                    <a:lnTo>
                      <a:pt x="56" y="266"/>
                    </a:lnTo>
                    <a:lnTo>
                      <a:pt x="58" y="266"/>
                    </a:lnTo>
                    <a:lnTo>
                      <a:pt x="56" y="266"/>
                    </a:lnTo>
                    <a:lnTo>
                      <a:pt x="56" y="268"/>
                    </a:lnTo>
                    <a:lnTo>
                      <a:pt x="54" y="268"/>
                    </a:lnTo>
                    <a:lnTo>
                      <a:pt x="54" y="266"/>
                    </a:lnTo>
                    <a:lnTo>
                      <a:pt x="56" y="266"/>
                    </a:lnTo>
                    <a:lnTo>
                      <a:pt x="54" y="266"/>
                    </a:lnTo>
                    <a:lnTo>
                      <a:pt x="54" y="268"/>
                    </a:lnTo>
                    <a:lnTo>
                      <a:pt x="54" y="266"/>
                    </a:lnTo>
                    <a:lnTo>
                      <a:pt x="54" y="264"/>
                    </a:lnTo>
                    <a:lnTo>
                      <a:pt x="54" y="263"/>
                    </a:lnTo>
                    <a:lnTo>
                      <a:pt x="52" y="263"/>
                    </a:lnTo>
                    <a:lnTo>
                      <a:pt x="54" y="263"/>
                    </a:lnTo>
                    <a:lnTo>
                      <a:pt x="54" y="261"/>
                    </a:lnTo>
                    <a:lnTo>
                      <a:pt x="54" y="263"/>
                    </a:lnTo>
                    <a:lnTo>
                      <a:pt x="54" y="261"/>
                    </a:lnTo>
                    <a:lnTo>
                      <a:pt x="54" y="259"/>
                    </a:lnTo>
                    <a:lnTo>
                      <a:pt x="54" y="261"/>
                    </a:lnTo>
                    <a:lnTo>
                      <a:pt x="52" y="261"/>
                    </a:lnTo>
                    <a:lnTo>
                      <a:pt x="52" y="259"/>
                    </a:lnTo>
                    <a:lnTo>
                      <a:pt x="54" y="259"/>
                    </a:lnTo>
                    <a:lnTo>
                      <a:pt x="54" y="257"/>
                    </a:lnTo>
                    <a:lnTo>
                      <a:pt x="52" y="257"/>
                    </a:lnTo>
                    <a:lnTo>
                      <a:pt x="52" y="259"/>
                    </a:lnTo>
                    <a:lnTo>
                      <a:pt x="52" y="257"/>
                    </a:lnTo>
                    <a:lnTo>
                      <a:pt x="52" y="259"/>
                    </a:lnTo>
                    <a:lnTo>
                      <a:pt x="52" y="261"/>
                    </a:lnTo>
                    <a:lnTo>
                      <a:pt x="50" y="261"/>
                    </a:lnTo>
                    <a:lnTo>
                      <a:pt x="50" y="259"/>
                    </a:lnTo>
                    <a:lnTo>
                      <a:pt x="52" y="259"/>
                    </a:lnTo>
                    <a:lnTo>
                      <a:pt x="50" y="259"/>
                    </a:lnTo>
                    <a:lnTo>
                      <a:pt x="52" y="259"/>
                    </a:lnTo>
                    <a:lnTo>
                      <a:pt x="50" y="259"/>
                    </a:lnTo>
                    <a:lnTo>
                      <a:pt x="52" y="259"/>
                    </a:lnTo>
                    <a:lnTo>
                      <a:pt x="50" y="259"/>
                    </a:lnTo>
                    <a:lnTo>
                      <a:pt x="50" y="257"/>
                    </a:lnTo>
                    <a:lnTo>
                      <a:pt x="52" y="257"/>
                    </a:lnTo>
                    <a:lnTo>
                      <a:pt x="52" y="255"/>
                    </a:lnTo>
                    <a:lnTo>
                      <a:pt x="54" y="255"/>
                    </a:lnTo>
                    <a:lnTo>
                      <a:pt x="56" y="255"/>
                    </a:lnTo>
                    <a:lnTo>
                      <a:pt x="56" y="253"/>
                    </a:lnTo>
                    <a:lnTo>
                      <a:pt x="58" y="253"/>
                    </a:lnTo>
                    <a:lnTo>
                      <a:pt x="56" y="253"/>
                    </a:lnTo>
                    <a:lnTo>
                      <a:pt x="56" y="251"/>
                    </a:lnTo>
                    <a:lnTo>
                      <a:pt x="58" y="251"/>
                    </a:lnTo>
                    <a:lnTo>
                      <a:pt x="60" y="249"/>
                    </a:lnTo>
                    <a:lnTo>
                      <a:pt x="61" y="249"/>
                    </a:lnTo>
                    <a:lnTo>
                      <a:pt x="63" y="249"/>
                    </a:lnTo>
                    <a:lnTo>
                      <a:pt x="65" y="251"/>
                    </a:lnTo>
                    <a:lnTo>
                      <a:pt x="67" y="251"/>
                    </a:lnTo>
                    <a:lnTo>
                      <a:pt x="65" y="251"/>
                    </a:lnTo>
                    <a:lnTo>
                      <a:pt x="65" y="249"/>
                    </a:lnTo>
                    <a:lnTo>
                      <a:pt x="63" y="249"/>
                    </a:lnTo>
                    <a:lnTo>
                      <a:pt x="61" y="249"/>
                    </a:lnTo>
                    <a:lnTo>
                      <a:pt x="60" y="249"/>
                    </a:lnTo>
                    <a:lnTo>
                      <a:pt x="56" y="251"/>
                    </a:lnTo>
                    <a:lnTo>
                      <a:pt x="56" y="253"/>
                    </a:lnTo>
                    <a:lnTo>
                      <a:pt x="54" y="253"/>
                    </a:lnTo>
                    <a:lnTo>
                      <a:pt x="54" y="255"/>
                    </a:lnTo>
                    <a:lnTo>
                      <a:pt x="52" y="255"/>
                    </a:lnTo>
                    <a:lnTo>
                      <a:pt x="50" y="257"/>
                    </a:lnTo>
                    <a:lnTo>
                      <a:pt x="50" y="255"/>
                    </a:lnTo>
                    <a:lnTo>
                      <a:pt x="52" y="255"/>
                    </a:lnTo>
                    <a:lnTo>
                      <a:pt x="52" y="253"/>
                    </a:lnTo>
                    <a:lnTo>
                      <a:pt x="50" y="255"/>
                    </a:lnTo>
                    <a:lnTo>
                      <a:pt x="50" y="253"/>
                    </a:lnTo>
                    <a:lnTo>
                      <a:pt x="50" y="251"/>
                    </a:lnTo>
                    <a:lnTo>
                      <a:pt x="50" y="253"/>
                    </a:lnTo>
                    <a:lnTo>
                      <a:pt x="50" y="255"/>
                    </a:lnTo>
                    <a:lnTo>
                      <a:pt x="48" y="255"/>
                    </a:lnTo>
                    <a:lnTo>
                      <a:pt x="48" y="253"/>
                    </a:lnTo>
                    <a:lnTo>
                      <a:pt x="50" y="251"/>
                    </a:lnTo>
                    <a:lnTo>
                      <a:pt x="48" y="253"/>
                    </a:lnTo>
                    <a:lnTo>
                      <a:pt x="50" y="251"/>
                    </a:lnTo>
                    <a:lnTo>
                      <a:pt x="48" y="251"/>
                    </a:lnTo>
                    <a:lnTo>
                      <a:pt x="50" y="251"/>
                    </a:lnTo>
                    <a:lnTo>
                      <a:pt x="50" y="249"/>
                    </a:lnTo>
                    <a:lnTo>
                      <a:pt x="48" y="249"/>
                    </a:lnTo>
                    <a:lnTo>
                      <a:pt x="48" y="251"/>
                    </a:lnTo>
                    <a:lnTo>
                      <a:pt x="46" y="251"/>
                    </a:lnTo>
                    <a:lnTo>
                      <a:pt x="44" y="251"/>
                    </a:lnTo>
                    <a:lnTo>
                      <a:pt x="46" y="249"/>
                    </a:lnTo>
                    <a:lnTo>
                      <a:pt x="48" y="249"/>
                    </a:lnTo>
                    <a:lnTo>
                      <a:pt x="46" y="249"/>
                    </a:lnTo>
                    <a:lnTo>
                      <a:pt x="44" y="249"/>
                    </a:lnTo>
                    <a:lnTo>
                      <a:pt x="46" y="249"/>
                    </a:lnTo>
                    <a:lnTo>
                      <a:pt x="46" y="247"/>
                    </a:lnTo>
                    <a:lnTo>
                      <a:pt x="48" y="247"/>
                    </a:lnTo>
                    <a:lnTo>
                      <a:pt x="48" y="245"/>
                    </a:lnTo>
                    <a:lnTo>
                      <a:pt x="50" y="245"/>
                    </a:lnTo>
                    <a:lnTo>
                      <a:pt x="50" y="247"/>
                    </a:lnTo>
                    <a:lnTo>
                      <a:pt x="52" y="247"/>
                    </a:lnTo>
                    <a:lnTo>
                      <a:pt x="54" y="247"/>
                    </a:lnTo>
                    <a:lnTo>
                      <a:pt x="52" y="247"/>
                    </a:lnTo>
                    <a:lnTo>
                      <a:pt x="52" y="245"/>
                    </a:lnTo>
                    <a:lnTo>
                      <a:pt x="54" y="245"/>
                    </a:lnTo>
                    <a:lnTo>
                      <a:pt x="56" y="243"/>
                    </a:lnTo>
                    <a:lnTo>
                      <a:pt x="56" y="245"/>
                    </a:lnTo>
                    <a:lnTo>
                      <a:pt x="58" y="245"/>
                    </a:lnTo>
                    <a:lnTo>
                      <a:pt x="56" y="245"/>
                    </a:lnTo>
                    <a:lnTo>
                      <a:pt x="56" y="243"/>
                    </a:lnTo>
                    <a:lnTo>
                      <a:pt x="58" y="243"/>
                    </a:lnTo>
                    <a:lnTo>
                      <a:pt x="56" y="243"/>
                    </a:lnTo>
                    <a:lnTo>
                      <a:pt x="54" y="243"/>
                    </a:lnTo>
                    <a:lnTo>
                      <a:pt x="54" y="245"/>
                    </a:lnTo>
                    <a:lnTo>
                      <a:pt x="52" y="245"/>
                    </a:lnTo>
                    <a:lnTo>
                      <a:pt x="52" y="247"/>
                    </a:lnTo>
                    <a:lnTo>
                      <a:pt x="50" y="247"/>
                    </a:lnTo>
                    <a:lnTo>
                      <a:pt x="50" y="245"/>
                    </a:lnTo>
                    <a:lnTo>
                      <a:pt x="50" y="243"/>
                    </a:lnTo>
                    <a:lnTo>
                      <a:pt x="50" y="245"/>
                    </a:lnTo>
                    <a:lnTo>
                      <a:pt x="48" y="245"/>
                    </a:lnTo>
                    <a:lnTo>
                      <a:pt x="46" y="245"/>
                    </a:lnTo>
                    <a:lnTo>
                      <a:pt x="46" y="247"/>
                    </a:lnTo>
                    <a:lnTo>
                      <a:pt x="44" y="247"/>
                    </a:lnTo>
                    <a:lnTo>
                      <a:pt x="46" y="247"/>
                    </a:lnTo>
                    <a:lnTo>
                      <a:pt x="44" y="245"/>
                    </a:lnTo>
                    <a:lnTo>
                      <a:pt x="46" y="245"/>
                    </a:lnTo>
                    <a:lnTo>
                      <a:pt x="48" y="243"/>
                    </a:lnTo>
                    <a:lnTo>
                      <a:pt x="46" y="243"/>
                    </a:lnTo>
                    <a:lnTo>
                      <a:pt x="46" y="245"/>
                    </a:lnTo>
                    <a:lnTo>
                      <a:pt x="44" y="245"/>
                    </a:lnTo>
                    <a:lnTo>
                      <a:pt x="42" y="245"/>
                    </a:lnTo>
                    <a:lnTo>
                      <a:pt x="44" y="243"/>
                    </a:lnTo>
                    <a:lnTo>
                      <a:pt x="46" y="243"/>
                    </a:lnTo>
                    <a:lnTo>
                      <a:pt x="44" y="243"/>
                    </a:lnTo>
                    <a:lnTo>
                      <a:pt x="42" y="243"/>
                    </a:lnTo>
                    <a:lnTo>
                      <a:pt x="44" y="243"/>
                    </a:lnTo>
                    <a:lnTo>
                      <a:pt x="46" y="241"/>
                    </a:lnTo>
                    <a:lnTo>
                      <a:pt x="48" y="239"/>
                    </a:lnTo>
                    <a:lnTo>
                      <a:pt x="48" y="237"/>
                    </a:lnTo>
                    <a:lnTo>
                      <a:pt x="50" y="237"/>
                    </a:lnTo>
                    <a:lnTo>
                      <a:pt x="50" y="235"/>
                    </a:lnTo>
                    <a:lnTo>
                      <a:pt x="52" y="235"/>
                    </a:lnTo>
                    <a:lnTo>
                      <a:pt x="54" y="233"/>
                    </a:lnTo>
                    <a:lnTo>
                      <a:pt x="56" y="233"/>
                    </a:lnTo>
                    <a:lnTo>
                      <a:pt x="54" y="233"/>
                    </a:lnTo>
                    <a:lnTo>
                      <a:pt x="56" y="233"/>
                    </a:lnTo>
                    <a:lnTo>
                      <a:pt x="56" y="232"/>
                    </a:lnTo>
                    <a:lnTo>
                      <a:pt x="58" y="230"/>
                    </a:lnTo>
                    <a:lnTo>
                      <a:pt x="60" y="230"/>
                    </a:lnTo>
                    <a:lnTo>
                      <a:pt x="58" y="230"/>
                    </a:lnTo>
                    <a:lnTo>
                      <a:pt x="60" y="228"/>
                    </a:lnTo>
                    <a:lnTo>
                      <a:pt x="61" y="226"/>
                    </a:lnTo>
                    <a:lnTo>
                      <a:pt x="61" y="228"/>
                    </a:lnTo>
                    <a:lnTo>
                      <a:pt x="61" y="226"/>
                    </a:lnTo>
                    <a:lnTo>
                      <a:pt x="63" y="226"/>
                    </a:lnTo>
                    <a:lnTo>
                      <a:pt x="63" y="228"/>
                    </a:lnTo>
                    <a:lnTo>
                      <a:pt x="65" y="228"/>
                    </a:lnTo>
                    <a:lnTo>
                      <a:pt x="65" y="226"/>
                    </a:lnTo>
                    <a:lnTo>
                      <a:pt x="67" y="228"/>
                    </a:lnTo>
                    <a:lnTo>
                      <a:pt x="69" y="226"/>
                    </a:lnTo>
                    <a:lnTo>
                      <a:pt x="65" y="226"/>
                    </a:lnTo>
                    <a:lnTo>
                      <a:pt x="63" y="226"/>
                    </a:lnTo>
                    <a:lnTo>
                      <a:pt x="63" y="224"/>
                    </a:lnTo>
                    <a:lnTo>
                      <a:pt x="65" y="224"/>
                    </a:lnTo>
                    <a:lnTo>
                      <a:pt x="67" y="224"/>
                    </a:lnTo>
                    <a:lnTo>
                      <a:pt x="69" y="224"/>
                    </a:lnTo>
                    <a:lnTo>
                      <a:pt x="71" y="224"/>
                    </a:lnTo>
                    <a:lnTo>
                      <a:pt x="69" y="224"/>
                    </a:lnTo>
                    <a:lnTo>
                      <a:pt x="67" y="224"/>
                    </a:lnTo>
                    <a:lnTo>
                      <a:pt x="65" y="224"/>
                    </a:lnTo>
                    <a:lnTo>
                      <a:pt x="67" y="222"/>
                    </a:lnTo>
                    <a:lnTo>
                      <a:pt x="69" y="222"/>
                    </a:lnTo>
                    <a:lnTo>
                      <a:pt x="65" y="222"/>
                    </a:lnTo>
                    <a:lnTo>
                      <a:pt x="65" y="224"/>
                    </a:lnTo>
                    <a:lnTo>
                      <a:pt x="63" y="224"/>
                    </a:lnTo>
                    <a:lnTo>
                      <a:pt x="61" y="226"/>
                    </a:lnTo>
                    <a:lnTo>
                      <a:pt x="60" y="226"/>
                    </a:lnTo>
                    <a:lnTo>
                      <a:pt x="60" y="228"/>
                    </a:lnTo>
                    <a:lnTo>
                      <a:pt x="58" y="230"/>
                    </a:lnTo>
                    <a:lnTo>
                      <a:pt x="56" y="230"/>
                    </a:lnTo>
                    <a:lnTo>
                      <a:pt x="54" y="232"/>
                    </a:lnTo>
                    <a:lnTo>
                      <a:pt x="54" y="233"/>
                    </a:lnTo>
                    <a:lnTo>
                      <a:pt x="52" y="233"/>
                    </a:lnTo>
                    <a:lnTo>
                      <a:pt x="48" y="237"/>
                    </a:lnTo>
                    <a:lnTo>
                      <a:pt x="48" y="239"/>
                    </a:lnTo>
                    <a:lnTo>
                      <a:pt x="46" y="239"/>
                    </a:lnTo>
                    <a:lnTo>
                      <a:pt x="44" y="241"/>
                    </a:lnTo>
                    <a:lnTo>
                      <a:pt x="42" y="241"/>
                    </a:lnTo>
                    <a:lnTo>
                      <a:pt x="40" y="241"/>
                    </a:lnTo>
                    <a:lnTo>
                      <a:pt x="42" y="241"/>
                    </a:lnTo>
                    <a:lnTo>
                      <a:pt x="40" y="241"/>
                    </a:lnTo>
                    <a:lnTo>
                      <a:pt x="42" y="241"/>
                    </a:lnTo>
                    <a:lnTo>
                      <a:pt x="42" y="239"/>
                    </a:lnTo>
                    <a:lnTo>
                      <a:pt x="44" y="239"/>
                    </a:lnTo>
                    <a:lnTo>
                      <a:pt x="46" y="237"/>
                    </a:lnTo>
                    <a:lnTo>
                      <a:pt x="44" y="239"/>
                    </a:lnTo>
                    <a:lnTo>
                      <a:pt x="44" y="237"/>
                    </a:lnTo>
                    <a:lnTo>
                      <a:pt x="44" y="239"/>
                    </a:lnTo>
                    <a:lnTo>
                      <a:pt x="42" y="239"/>
                    </a:lnTo>
                    <a:lnTo>
                      <a:pt x="40" y="239"/>
                    </a:lnTo>
                    <a:lnTo>
                      <a:pt x="40" y="237"/>
                    </a:lnTo>
                    <a:lnTo>
                      <a:pt x="40" y="235"/>
                    </a:lnTo>
                    <a:lnTo>
                      <a:pt x="42" y="235"/>
                    </a:lnTo>
                    <a:lnTo>
                      <a:pt x="42" y="233"/>
                    </a:lnTo>
                    <a:lnTo>
                      <a:pt x="42" y="235"/>
                    </a:lnTo>
                    <a:lnTo>
                      <a:pt x="40" y="235"/>
                    </a:lnTo>
                    <a:lnTo>
                      <a:pt x="42" y="235"/>
                    </a:lnTo>
                    <a:lnTo>
                      <a:pt x="42" y="233"/>
                    </a:lnTo>
                    <a:lnTo>
                      <a:pt x="40" y="233"/>
                    </a:lnTo>
                    <a:lnTo>
                      <a:pt x="42" y="233"/>
                    </a:lnTo>
                    <a:lnTo>
                      <a:pt x="44" y="233"/>
                    </a:lnTo>
                    <a:lnTo>
                      <a:pt x="46" y="233"/>
                    </a:lnTo>
                    <a:lnTo>
                      <a:pt x="48" y="233"/>
                    </a:lnTo>
                    <a:lnTo>
                      <a:pt x="52" y="233"/>
                    </a:lnTo>
                    <a:lnTo>
                      <a:pt x="50" y="233"/>
                    </a:lnTo>
                    <a:lnTo>
                      <a:pt x="48" y="233"/>
                    </a:lnTo>
                    <a:lnTo>
                      <a:pt x="48" y="232"/>
                    </a:lnTo>
                    <a:lnTo>
                      <a:pt x="46" y="232"/>
                    </a:lnTo>
                    <a:lnTo>
                      <a:pt x="46" y="233"/>
                    </a:lnTo>
                    <a:lnTo>
                      <a:pt x="44" y="233"/>
                    </a:lnTo>
                    <a:lnTo>
                      <a:pt x="42" y="232"/>
                    </a:lnTo>
                    <a:lnTo>
                      <a:pt x="44" y="232"/>
                    </a:lnTo>
                    <a:lnTo>
                      <a:pt x="42" y="232"/>
                    </a:lnTo>
                    <a:lnTo>
                      <a:pt x="44" y="230"/>
                    </a:lnTo>
                    <a:lnTo>
                      <a:pt x="46" y="230"/>
                    </a:lnTo>
                    <a:lnTo>
                      <a:pt x="48" y="230"/>
                    </a:lnTo>
                    <a:lnTo>
                      <a:pt x="50" y="230"/>
                    </a:lnTo>
                    <a:lnTo>
                      <a:pt x="48" y="230"/>
                    </a:lnTo>
                    <a:lnTo>
                      <a:pt x="46" y="230"/>
                    </a:lnTo>
                    <a:lnTo>
                      <a:pt x="44" y="230"/>
                    </a:lnTo>
                    <a:lnTo>
                      <a:pt x="46" y="230"/>
                    </a:lnTo>
                    <a:lnTo>
                      <a:pt x="46" y="228"/>
                    </a:lnTo>
                    <a:lnTo>
                      <a:pt x="48" y="228"/>
                    </a:lnTo>
                    <a:lnTo>
                      <a:pt x="50" y="228"/>
                    </a:lnTo>
                    <a:lnTo>
                      <a:pt x="48" y="228"/>
                    </a:lnTo>
                    <a:lnTo>
                      <a:pt x="46" y="228"/>
                    </a:lnTo>
                    <a:lnTo>
                      <a:pt x="46" y="226"/>
                    </a:lnTo>
                    <a:lnTo>
                      <a:pt x="48" y="228"/>
                    </a:lnTo>
                    <a:lnTo>
                      <a:pt x="48" y="226"/>
                    </a:lnTo>
                    <a:lnTo>
                      <a:pt x="50" y="226"/>
                    </a:lnTo>
                    <a:lnTo>
                      <a:pt x="52" y="228"/>
                    </a:lnTo>
                    <a:lnTo>
                      <a:pt x="52" y="226"/>
                    </a:lnTo>
                    <a:lnTo>
                      <a:pt x="52" y="228"/>
                    </a:lnTo>
                    <a:lnTo>
                      <a:pt x="52" y="226"/>
                    </a:lnTo>
                    <a:lnTo>
                      <a:pt x="50" y="226"/>
                    </a:lnTo>
                    <a:lnTo>
                      <a:pt x="52" y="226"/>
                    </a:lnTo>
                    <a:lnTo>
                      <a:pt x="50" y="226"/>
                    </a:lnTo>
                    <a:lnTo>
                      <a:pt x="50" y="224"/>
                    </a:lnTo>
                    <a:lnTo>
                      <a:pt x="52" y="224"/>
                    </a:lnTo>
                    <a:lnTo>
                      <a:pt x="50" y="224"/>
                    </a:lnTo>
                    <a:lnTo>
                      <a:pt x="50" y="226"/>
                    </a:lnTo>
                    <a:lnTo>
                      <a:pt x="48" y="226"/>
                    </a:lnTo>
                    <a:lnTo>
                      <a:pt x="46" y="226"/>
                    </a:lnTo>
                    <a:lnTo>
                      <a:pt x="44" y="226"/>
                    </a:lnTo>
                    <a:lnTo>
                      <a:pt x="42" y="226"/>
                    </a:lnTo>
                    <a:lnTo>
                      <a:pt x="40" y="226"/>
                    </a:lnTo>
                    <a:lnTo>
                      <a:pt x="40" y="224"/>
                    </a:lnTo>
                    <a:lnTo>
                      <a:pt x="42" y="224"/>
                    </a:lnTo>
                    <a:lnTo>
                      <a:pt x="44" y="224"/>
                    </a:lnTo>
                    <a:lnTo>
                      <a:pt x="42" y="224"/>
                    </a:lnTo>
                    <a:lnTo>
                      <a:pt x="40" y="224"/>
                    </a:lnTo>
                    <a:lnTo>
                      <a:pt x="40" y="222"/>
                    </a:lnTo>
                    <a:lnTo>
                      <a:pt x="42" y="222"/>
                    </a:lnTo>
                    <a:lnTo>
                      <a:pt x="44" y="222"/>
                    </a:lnTo>
                    <a:lnTo>
                      <a:pt x="42" y="222"/>
                    </a:lnTo>
                    <a:lnTo>
                      <a:pt x="38" y="222"/>
                    </a:lnTo>
                    <a:lnTo>
                      <a:pt x="38" y="220"/>
                    </a:lnTo>
                    <a:lnTo>
                      <a:pt x="40" y="220"/>
                    </a:lnTo>
                    <a:lnTo>
                      <a:pt x="42" y="220"/>
                    </a:lnTo>
                    <a:lnTo>
                      <a:pt x="44" y="220"/>
                    </a:lnTo>
                    <a:lnTo>
                      <a:pt x="42" y="220"/>
                    </a:lnTo>
                    <a:lnTo>
                      <a:pt x="42" y="218"/>
                    </a:lnTo>
                    <a:lnTo>
                      <a:pt x="42" y="220"/>
                    </a:lnTo>
                    <a:lnTo>
                      <a:pt x="42" y="218"/>
                    </a:lnTo>
                    <a:lnTo>
                      <a:pt x="44" y="218"/>
                    </a:lnTo>
                    <a:lnTo>
                      <a:pt x="46" y="218"/>
                    </a:lnTo>
                    <a:lnTo>
                      <a:pt x="48" y="218"/>
                    </a:lnTo>
                    <a:lnTo>
                      <a:pt x="50" y="216"/>
                    </a:lnTo>
                    <a:lnTo>
                      <a:pt x="52" y="216"/>
                    </a:lnTo>
                    <a:lnTo>
                      <a:pt x="54" y="216"/>
                    </a:lnTo>
                    <a:lnTo>
                      <a:pt x="58" y="216"/>
                    </a:lnTo>
                    <a:lnTo>
                      <a:pt x="60" y="216"/>
                    </a:lnTo>
                    <a:lnTo>
                      <a:pt x="60" y="218"/>
                    </a:lnTo>
                    <a:lnTo>
                      <a:pt x="60" y="220"/>
                    </a:lnTo>
                    <a:lnTo>
                      <a:pt x="61" y="220"/>
                    </a:lnTo>
                    <a:lnTo>
                      <a:pt x="63" y="220"/>
                    </a:lnTo>
                    <a:lnTo>
                      <a:pt x="65" y="220"/>
                    </a:lnTo>
                    <a:lnTo>
                      <a:pt x="67" y="220"/>
                    </a:lnTo>
                    <a:lnTo>
                      <a:pt x="69" y="220"/>
                    </a:lnTo>
                    <a:lnTo>
                      <a:pt x="67" y="220"/>
                    </a:lnTo>
                    <a:lnTo>
                      <a:pt x="67" y="218"/>
                    </a:lnTo>
                    <a:lnTo>
                      <a:pt x="63" y="220"/>
                    </a:lnTo>
                    <a:lnTo>
                      <a:pt x="61" y="220"/>
                    </a:lnTo>
                    <a:lnTo>
                      <a:pt x="60" y="218"/>
                    </a:lnTo>
                    <a:lnTo>
                      <a:pt x="60" y="216"/>
                    </a:lnTo>
                    <a:lnTo>
                      <a:pt x="61" y="216"/>
                    </a:lnTo>
                    <a:lnTo>
                      <a:pt x="61" y="214"/>
                    </a:lnTo>
                    <a:lnTo>
                      <a:pt x="58" y="214"/>
                    </a:lnTo>
                    <a:lnTo>
                      <a:pt x="56" y="216"/>
                    </a:lnTo>
                    <a:lnTo>
                      <a:pt x="54" y="216"/>
                    </a:lnTo>
                    <a:lnTo>
                      <a:pt x="54" y="214"/>
                    </a:lnTo>
                    <a:lnTo>
                      <a:pt x="52" y="216"/>
                    </a:lnTo>
                    <a:lnTo>
                      <a:pt x="50" y="216"/>
                    </a:lnTo>
                    <a:lnTo>
                      <a:pt x="48" y="216"/>
                    </a:lnTo>
                    <a:lnTo>
                      <a:pt x="46" y="218"/>
                    </a:lnTo>
                    <a:lnTo>
                      <a:pt x="44" y="218"/>
                    </a:lnTo>
                    <a:lnTo>
                      <a:pt x="44" y="216"/>
                    </a:lnTo>
                    <a:lnTo>
                      <a:pt x="44" y="218"/>
                    </a:lnTo>
                    <a:lnTo>
                      <a:pt x="42" y="218"/>
                    </a:lnTo>
                    <a:lnTo>
                      <a:pt x="40" y="218"/>
                    </a:lnTo>
                    <a:lnTo>
                      <a:pt x="40" y="220"/>
                    </a:lnTo>
                    <a:lnTo>
                      <a:pt x="40" y="218"/>
                    </a:lnTo>
                    <a:lnTo>
                      <a:pt x="38" y="218"/>
                    </a:lnTo>
                    <a:lnTo>
                      <a:pt x="40" y="218"/>
                    </a:lnTo>
                    <a:lnTo>
                      <a:pt x="38" y="218"/>
                    </a:lnTo>
                    <a:lnTo>
                      <a:pt x="40" y="218"/>
                    </a:lnTo>
                    <a:lnTo>
                      <a:pt x="38" y="216"/>
                    </a:lnTo>
                    <a:lnTo>
                      <a:pt x="40" y="216"/>
                    </a:lnTo>
                    <a:lnTo>
                      <a:pt x="40" y="214"/>
                    </a:lnTo>
                    <a:lnTo>
                      <a:pt x="42" y="212"/>
                    </a:lnTo>
                    <a:lnTo>
                      <a:pt x="44" y="212"/>
                    </a:lnTo>
                    <a:lnTo>
                      <a:pt x="46" y="210"/>
                    </a:lnTo>
                    <a:lnTo>
                      <a:pt x="44" y="210"/>
                    </a:lnTo>
                    <a:lnTo>
                      <a:pt x="46" y="210"/>
                    </a:lnTo>
                    <a:lnTo>
                      <a:pt x="48" y="208"/>
                    </a:lnTo>
                    <a:lnTo>
                      <a:pt x="46" y="208"/>
                    </a:lnTo>
                    <a:lnTo>
                      <a:pt x="46" y="210"/>
                    </a:lnTo>
                    <a:lnTo>
                      <a:pt x="46" y="208"/>
                    </a:lnTo>
                    <a:lnTo>
                      <a:pt x="48" y="208"/>
                    </a:lnTo>
                    <a:lnTo>
                      <a:pt x="50" y="208"/>
                    </a:lnTo>
                    <a:lnTo>
                      <a:pt x="48" y="208"/>
                    </a:lnTo>
                    <a:lnTo>
                      <a:pt x="48" y="206"/>
                    </a:lnTo>
                    <a:lnTo>
                      <a:pt x="50" y="206"/>
                    </a:lnTo>
                    <a:lnTo>
                      <a:pt x="52" y="206"/>
                    </a:lnTo>
                    <a:lnTo>
                      <a:pt x="52" y="208"/>
                    </a:lnTo>
                    <a:lnTo>
                      <a:pt x="54" y="208"/>
                    </a:lnTo>
                    <a:lnTo>
                      <a:pt x="56" y="208"/>
                    </a:lnTo>
                    <a:lnTo>
                      <a:pt x="56" y="210"/>
                    </a:lnTo>
                    <a:lnTo>
                      <a:pt x="58" y="210"/>
                    </a:lnTo>
                    <a:lnTo>
                      <a:pt x="58" y="208"/>
                    </a:lnTo>
                    <a:lnTo>
                      <a:pt x="60" y="210"/>
                    </a:lnTo>
                    <a:lnTo>
                      <a:pt x="60" y="208"/>
                    </a:lnTo>
                    <a:lnTo>
                      <a:pt x="61" y="210"/>
                    </a:lnTo>
                    <a:lnTo>
                      <a:pt x="63" y="210"/>
                    </a:lnTo>
                    <a:lnTo>
                      <a:pt x="63" y="212"/>
                    </a:lnTo>
                    <a:lnTo>
                      <a:pt x="65" y="212"/>
                    </a:lnTo>
                    <a:lnTo>
                      <a:pt x="67" y="212"/>
                    </a:lnTo>
                    <a:lnTo>
                      <a:pt x="69" y="214"/>
                    </a:lnTo>
                    <a:lnTo>
                      <a:pt x="69" y="212"/>
                    </a:lnTo>
                    <a:lnTo>
                      <a:pt x="71" y="212"/>
                    </a:lnTo>
                    <a:lnTo>
                      <a:pt x="69" y="212"/>
                    </a:lnTo>
                    <a:lnTo>
                      <a:pt x="67" y="212"/>
                    </a:lnTo>
                    <a:lnTo>
                      <a:pt x="65" y="212"/>
                    </a:lnTo>
                    <a:lnTo>
                      <a:pt x="63" y="210"/>
                    </a:lnTo>
                    <a:lnTo>
                      <a:pt x="65" y="210"/>
                    </a:lnTo>
                    <a:lnTo>
                      <a:pt x="67" y="208"/>
                    </a:lnTo>
                    <a:lnTo>
                      <a:pt x="69" y="208"/>
                    </a:lnTo>
                    <a:lnTo>
                      <a:pt x="71" y="208"/>
                    </a:lnTo>
                    <a:lnTo>
                      <a:pt x="69" y="208"/>
                    </a:lnTo>
                    <a:lnTo>
                      <a:pt x="67" y="208"/>
                    </a:lnTo>
                    <a:lnTo>
                      <a:pt x="65" y="208"/>
                    </a:lnTo>
                    <a:lnTo>
                      <a:pt x="65" y="210"/>
                    </a:lnTo>
                    <a:lnTo>
                      <a:pt x="63" y="210"/>
                    </a:lnTo>
                    <a:lnTo>
                      <a:pt x="63" y="208"/>
                    </a:lnTo>
                    <a:lnTo>
                      <a:pt x="63" y="210"/>
                    </a:lnTo>
                    <a:lnTo>
                      <a:pt x="61" y="208"/>
                    </a:lnTo>
                    <a:lnTo>
                      <a:pt x="60" y="208"/>
                    </a:lnTo>
                    <a:lnTo>
                      <a:pt x="61" y="208"/>
                    </a:lnTo>
                    <a:lnTo>
                      <a:pt x="63" y="208"/>
                    </a:lnTo>
                    <a:lnTo>
                      <a:pt x="63" y="206"/>
                    </a:lnTo>
                    <a:lnTo>
                      <a:pt x="65" y="206"/>
                    </a:lnTo>
                    <a:lnTo>
                      <a:pt x="67" y="206"/>
                    </a:lnTo>
                    <a:lnTo>
                      <a:pt x="69" y="206"/>
                    </a:lnTo>
                    <a:lnTo>
                      <a:pt x="69" y="204"/>
                    </a:lnTo>
                    <a:lnTo>
                      <a:pt x="67" y="204"/>
                    </a:lnTo>
                    <a:lnTo>
                      <a:pt x="65" y="204"/>
                    </a:lnTo>
                    <a:lnTo>
                      <a:pt x="63" y="204"/>
                    </a:lnTo>
                    <a:lnTo>
                      <a:pt x="65" y="204"/>
                    </a:lnTo>
                    <a:lnTo>
                      <a:pt x="63" y="204"/>
                    </a:lnTo>
                    <a:lnTo>
                      <a:pt x="65" y="204"/>
                    </a:lnTo>
                    <a:lnTo>
                      <a:pt x="65" y="206"/>
                    </a:lnTo>
                    <a:lnTo>
                      <a:pt x="63" y="206"/>
                    </a:lnTo>
                    <a:lnTo>
                      <a:pt x="61" y="206"/>
                    </a:lnTo>
                    <a:lnTo>
                      <a:pt x="61" y="204"/>
                    </a:lnTo>
                    <a:lnTo>
                      <a:pt x="60" y="204"/>
                    </a:lnTo>
                    <a:lnTo>
                      <a:pt x="61" y="204"/>
                    </a:lnTo>
                    <a:lnTo>
                      <a:pt x="63" y="204"/>
                    </a:lnTo>
                    <a:lnTo>
                      <a:pt x="63" y="203"/>
                    </a:lnTo>
                    <a:lnTo>
                      <a:pt x="61" y="203"/>
                    </a:lnTo>
                    <a:lnTo>
                      <a:pt x="63" y="203"/>
                    </a:lnTo>
                    <a:lnTo>
                      <a:pt x="61" y="203"/>
                    </a:lnTo>
                    <a:lnTo>
                      <a:pt x="60" y="203"/>
                    </a:lnTo>
                    <a:lnTo>
                      <a:pt x="60" y="204"/>
                    </a:lnTo>
                    <a:lnTo>
                      <a:pt x="60" y="203"/>
                    </a:lnTo>
                    <a:lnTo>
                      <a:pt x="58" y="203"/>
                    </a:lnTo>
                    <a:lnTo>
                      <a:pt x="58" y="204"/>
                    </a:lnTo>
                    <a:lnTo>
                      <a:pt x="60" y="204"/>
                    </a:lnTo>
                    <a:lnTo>
                      <a:pt x="60" y="206"/>
                    </a:lnTo>
                    <a:lnTo>
                      <a:pt x="60" y="208"/>
                    </a:lnTo>
                    <a:lnTo>
                      <a:pt x="58" y="208"/>
                    </a:lnTo>
                    <a:lnTo>
                      <a:pt x="60" y="208"/>
                    </a:lnTo>
                    <a:lnTo>
                      <a:pt x="60" y="206"/>
                    </a:lnTo>
                    <a:lnTo>
                      <a:pt x="58" y="206"/>
                    </a:lnTo>
                    <a:lnTo>
                      <a:pt x="58" y="208"/>
                    </a:lnTo>
                    <a:lnTo>
                      <a:pt x="56" y="208"/>
                    </a:lnTo>
                    <a:lnTo>
                      <a:pt x="56" y="206"/>
                    </a:lnTo>
                    <a:lnTo>
                      <a:pt x="58" y="206"/>
                    </a:lnTo>
                    <a:lnTo>
                      <a:pt x="56" y="206"/>
                    </a:lnTo>
                    <a:lnTo>
                      <a:pt x="52" y="206"/>
                    </a:lnTo>
                    <a:lnTo>
                      <a:pt x="52" y="204"/>
                    </a:lnTo>
                    <a:lnTo>
                      <a:pt x="54" y="204"/>
                    </a:lnTo>
                    <a:lnTo>
                      <a:pt x="56" y="204"/>
                    </a:lnTo>
                    <a:lnTo>
                      <a:pt x="56" y="203"/>
                    </a:lnTo>
                    <a:lnTo>
                      <a:pt x="58" y="203"/>
                    </a:lnTo>
                    <a:lnTo>
                      <a:pt x="56" y="203"/>
                    </a:lnTo>
                    <a:lnTo>
                      <a:pt x="56" y="204"/>
                    </a:lnTo>
                    <a:lnTo>
                      <a:pt x="54" y="204"/>
                    </a:lnTo>
                    <a:lnTo>
                      <a:pt x="52" y="204"/>
                    </a:lnTo>
                    <a:lnTo>
                      <a:pt x="52" y="206"/>
                    </a:lnTo>
                    <a:lnTo>
                      <a:pt x="50" y="206"/>
                    </a:lnTo>
                    <a:lnTo>
                      <a:pt x="48" y="206"/>
                    </a:lnTo>
                    <a:lnTo>
                      <a:pt x="46" y="206"/>
                    </a:lnTo>
                    <a:lnTo>
                      <a:pt x="46" y="208"/>
                    </a:lnTo>
                    <a:lnTo>
                      <a:pt x="44" y="210"/>
                    </a:lnTo>
                    <a:lnTo>
                      <a:pt x="42" y="212"/>
                    </a:lnTo>
                    <a:lnTo>
                      <a:pt x="40" y="212"/>
                    </a:lnTo>
                    <a:lnTo>
                      <a:pt x="40" y="210"/>
                    </a:lnTo>
                    <a:lnTo>
                      <a:pt x="42" y="210"/>
                    </a:lnTo>
                    <a:lnTo>
                      <a:pt x="42" y="208"/>
                    </a:lnTo>
                    <a:lnTo>
                      <a:pt x="40" y="210"/>
                    </a:lnTo>
                    <a:lnTo>
                      <a:pt x="42" y="208"/>
                    </a:lnTo>
                    <a:lnTo>
                      <a:pt x="42" y="206"/>
                    </a:lnTo>
                    <a:lnTo>
                      <a:pt x="40" y="206"/>
                    </a:lnTo>
                    <a:lnTo>
                      <a:pt x="42" y="206"/>
                    </a:lnTo>
                    <a:lnTo>
                      <a:pt x="42" y="204"/>
                    </a:lnTo>
                    <a:lnTo>
                      <a:pt x="42" y="206"/>
                    </a:lnTo>
                    <a:lnTo>
                      <a:pt x="44" y="206"/>
                    </a:lnTo>
                    <a:lnTo>
                      <a:pt x="42" y="204"/>
                    </a:lnTo>
                    <a:lnTo>
                      <a:pt x="44" y="204"/>
                    </a:lnTo>
                    <a:lnTo>
                      <a:pt x="42" y="204"/>
                    </a:lnTo>
                    <a:lnTo>
                      <a:pt x="44" y="204"/>
                    </a:lnTo>
                    <a:lnTo>
                      <a:pt x="44" y="206"/>
                    </a:lnTo>
                    <a:lnTo>
                      <a:pt x="44" y="204"/>
                    </a:lnTo>
                    <a:lnTo>
                      <a:pt x="46" y="204"/>
                    </a:lnTo>
                    <a:lnTo>
                      <a:pt x="44" y="204"/>
                    </a:lnTo>
                    <a:lnTo>
                      <a:pt x="44" y="203"/>
                    </a:lnTo>
                    <a:lnTo>
                      <a:pt x="46" y="203"/>
                    </a:lnTo>
                    <a:lnTo>
                      <a:pt x="48" y="203"/>
                    </a:lnTo>
                    <a:lnTo>
                      <a:pt x="46" y="203"/>
                    </a:lnTo>
                    <a:lnTo>
                      <a:pt x="44" y="203"/>
                    </a:lnTo>
                    <a:lnTo>
                      <a:pt x="44" y="201"/>
                    </a:lnTo>
                    <a:lnTo>
                      <a:pt x="46" y="201"/>
                    </a:lnTo>
                    <a:lnTo>
                      <a:pt x="48" y="203"/>
                    </a:lnTo>
                    <a:lnTo>
                      <a:pt x="50" y="203"/>
                    </a:lnTo>
                    <a:lnTo>
                      <a:pt x="52" y="203"/>
                    </a:lnTo>
                    <a:lnTo>
                      <a:pt x="54" y="203"/>
                    </a:lnTo>
                    <a:lnTo>
                      <a:pt x="50" y="203"/>
                    </a:lnTo>
                    <a:lnTo>
                      <a:pt x="48" y="203"/>
                    </a:lnTo>
                    <a:lnTo>
                      <a:pt x="46" y="201"/>
                    </a:lnTo>
                    <a:lnTo>
                      <a:pt x="46" y="199"/>
                    </a:lnTo>
                    <a:lnTo>
                      <a:pt x="44" y="199"/>
                    </a:lnTo>
                    <a:lnTo>
                      <a:pt x="42" y="199"/>
                    </a:lnTo>
                    <a:lnTo>
                      <a:pt x="44" y="199"/>
                    </a:lnTo>
                    <a:lnTo>
                      <a:pt x="46" y="197"/>
                    </a:lnTo>
                    <a:lnTo>
                      <a:pt x="46" y="199"/>
                    </a:lnTo>
                    <a:lnTo>
                      <a:pt x="48" y="199"/>
                    </a:lnTo>
                    <a:lnTo>
                      <a:pt x="50" y="201"/>
                    </a:lnTo>
                    <a:lnTo>
                      <a:pt x="52" y="201"/>
                    </a:lnTo>
                    <a:lnTo>
                      <a:pt x="50" y="199"/>
                    </a:lnTo>
                    <a:lnTo>
                      <a:pt x="48" y="199"/>
                    </a:lnTo>
                    <a:lnTo>
                      <a:pt x="50" y="199"/>
                    </a:lnTo>
                    <a:lnTo>
                      <a:pt x="48" y="199"/>
                    </a:lnTo>
                    <a:lnTo>
                      <a:pt x="48" y="197"/>
                    </a:lnTo>
                    <a:lnTo>
                      <a:pt x="50" y="197"/>
                    </a:lnTo>
                    <a:lnTo>
                      <a:pt x="50" y="199"/>
                    </a:lnTo>
                    <a:lnTo>
                      <a:pt x="50" y="197"/>
                    </a:lnTo>
                    <a:lnTo>
                      <a:pt x="50" y="199"/>
                    </a:lnTo>
                    <a:lnTo>
                      <a:pt x="52" y="199"/>
                    </a:lnTo>
                    <a:lnTo>
                      <a:pt x="54" y="201"/>
                    </a:lnTo>
                    <a:lnTo>
                      <a:pt x="56" y="201"/>
                    </a:lnTo>
                    <a:lnTo>
                      <a:pt x="58" y="201"/>
                    </a:lnTo>
                    <a:lnTo>
                      <a:pt x="61" y="201"/>
                    </a:lnTo>
                    <a:lnTo>
                      <a:pt x="63" y="203"/>
                    </a:lnTo>
                    <a:lnTo>
                      <a:pt x="65" y="203"/>
                    </a:lnTo>
                    <a:lnTo>
                      <a:pt x="65" y="204"/>
                    </a:lnTo>
                    <a:lnTo>
                      <a:pt x="67" y="204"/>
                    </a:lnTo>
                    <a:lnTo>
                      <a:pt x="67" y="203"/>
                    </a:lnTo>
                    <a:lnTo>
                      <a:pt x="69" y="204"/>
                    </a:lnTo>
                    <a:lnTo>
                      <a:pt x="69" y="203"/>
                    </a:lnTo>
                    <a:lnTo>
                      <a:pt x="67" y="203"/>
                    </a:lnTo>
                    <a:lnTo>
                      <a:pt x="65" y="203"/>
                    </a:lnTo>
                    <a:lnTo>
                      <a:pt x="65" y="201"/>
                    </a:lnTo>
                    <a:lnTo>
                      <a:pt x="63" y="201"/>
                    </a:lnTo>
                    <a:lnTo>
                      <a:pt x="63" y="199"/>
                    </a:lnTo>
                    <a:lnTo>
                      <a:pt x="61" y="199"/>
                    </a:lnTo>
                    <a:lnTo>
                      <a:pt x="60" y="199"/>
                    </a:lnTo>
                    <a:lnTo>
                      <a:pt x="60" y="197"/>
                    </a:lnTo>
                    <a:lnTo>
                      <a:pt x="63" y="199"/>
                    </a:lnTo>
                    <a:lnTo>
                      <a:pt x="63" y="197"/>
                    </a:lnTo>
                    <a:lnTo>
                      <a:pt x="61" y="197"/>
                    </a:lnTo>
                    <a:lnTo>
                      <a:pt x="60" y="197"/>
                    </a:lnTo>
                    <a:lnTo>
                      <a:pt x="61" y="195"/>
                    </a:lnTo>
                    <a:lnTo>
                      <a:pt x="61" y="193"/>
                    </a:lnTo>
                    <a:lnTo>
                      <a:pt x="63" y="193"/>
                    </a:lnTo>
                    <a:lnTo>
                      <a:pt x="63" y="191"/>
                    </a:lnTo>
                    <a:lnTo>
                      <a:pt x="65" y="191"/>
                    </a:lnTo>
                    <a:lnTo>
                      <a:pt x="63" y="191"/>
                    </a:lnTo>
                    <a:lnTo>
                      <a:pt x="61" y="193"/>
                    </a:lnTo>
                    <a:lnTo>
                      <a:pt x="60" y="193"/>
                    </a:lnTo>
                    <a:lnTo>
                      <a:pt x="58" y="193"/>
                    </a:lnTo>
                    <a:lnTo>
                      <a:pt x="60" y="193"/>
                    </a:lnTo>
                    <a:lnTo>
                      <a:pt x="60" y="195"/>
                    </a:lnTo>
                    <a:lnTo>
                      <a:pt x="60" y="193"/>
                    </a:lnTo>
                    <a:lnTo>
                      <a:pt x="61" y="195"/>
                    </a:lnTo>
                    <a:lnTo>
                      <a:pt x="60" y="195"/>
                    </a:lnTo>
                    <a:lnTo>
                      <a:pt x="58" y="195"/>
                    </a:lnTo>
                    <a:lnTo>
                      <a:pt x="58" y="197"/>
                    </a:lnTo>
                    <a:lnTo>
                      <a:pt x="56" y="197"/>
                    </a:lnTo>
                    <a:lnTo>
                      <a:pt x="54" y="197"/>
                    </a:lnTo>
                    <a:lnTo>
                      <a:pt x="52" y="197"/>
                    </a:lnTo>
                    <a:lnTo>
                      <a:pt x="52" y="199"/>
                    </a:lnTo>
                    <a:lnTo>
                      <a:pt x="50" y="199"/>
                    </a:lnTo>
                    <a:lnTo>
                      <a:pt x="50" y="197"/>
                    </a:lnTo>
                    <a:lnTo>
                      <a:pt x="52" y="197"/>
                    </a:lnTo>
                    <a:lnTo>
                      <a:pt x="50" y="197"/>
                    </a:lnTo>
                    <a:lnTo>
                      <a:pt x="50" y="195"/>
                    </a:lnTo>
                    <a:lnTo>
                      <a:pt x="48" y="195"/>
                    </a:lnTo>
                    <a:lnTo>
                      <a:pt x="48" y="197"/>
                    </a:lnTo>
                    <a:lnTo>
                      <a:pt x="50" y="197"/>
                    </a:lnTo>
                    <a:lnTo>
                      <a:pt x="48" y="197"/>
                    </a:lnTo>
                    <a:lnTo>
                      <a:pt x="46" y="197"/>
                    </a:lnTo>
                    <a:lnTo>
                      <a:pt x="48" y="195"/>
                    </a:lnTo>
                    <a:lnTo>
                      <a:pt x="50" y="195"/>
                    </a:lnTo>
                    <a:lnTo>
                      <a:pt x="48" y="195"/>
                    </a:lnTo>
                    <a:lnTo>
                      <a:pt x="46" y="195"/>
                    </a:lnTo>
                    <a:lnTo>
                      <a:pt x="44" y="195"/>
                    </a:lnTo>
                    <a:lnTo>
                      <a:pt x="44" y="197"/>
                    </a:lnTo>
                    <a:lnTo>
                      <a:pt x="44" y="195"/>
                    </a:lnTo>
                    <a:lnTo>
                      <a:pt x="46" y="195"/>
                    </a:lnTo>
                    <a:lnTo>
                      <a:pt x="46" y="193"/>
                    </a:lnTo>
                    <a:lnTo>
                      <a:pt x="48" y="193"/>
                    </a:lnTo>
                    <a:lnTo>
                      <a:pt x="50" y="193"/>
                    </a:lnTo>
                    <a:lnTo>
                      <a:pt x="50" y="191"/>
                    </a:lnTo>
                    <a:lnTo>
                      <a:pt x="52" y="191"/>
                    </a:lnTo>
                    <a:lnTo>
                      <a:pt x="50" y="191"/>
                    </a:lnTo>
                    <a:lnTo>
                      <a:pt x="52" y="191"/>
                    </a:lnTo>
                    <a:lnTo>
                      <a:pt x="50" y="191"/>
                    </a:lnTo>
                    <a:lnTo>
                      <a:pt x="54" y="189"/>
                    </a:lnTo>
                    <a:lnTo>
                      <a:pt x="56" y="189"/>
                    </a:lnTo>
                    <a:lnTo>
                      <a:pt x="56" y="191"/>
                    </a:lnTo>
                    <a:lnTo>
                      <a:pt x="56" y="189"/>
                    </a:lnTo>
                    <a:lnTo>
                      <a:pt x="58" y="189"/>
                    </a:lnTo>
                    <a:lnTo>
                      <a:pt x="58" y="191"/>
                    </a:lnTo>
                    <a:lnTo>
                      <a:pt x="58" y="189"/>
                    </a:lnTo>
                    <a:lnTo>
                      <a:pt x="60" y="189"/>
                    </a:lnTo>
                    <a:lnTo>
                      <a:pt x="61" y="189"/>
                    </a:lnTo>
                    <a:lnTo>
                      <a:pt x="60" y="189"/>
                    </a:lnTo>
                    <a:lnTo>
                      <a:pt x="61" y="189"/>
                    </a:lnTo>
                    <a:lnTo>
                      <a:pt x="63" y="189"/>
                    </a:lnTo>
                    <a:lnTo>
                      <a:pt x="63" y="187"/>
                    </a:lnTo>
                    <a:lnTo>
                      <a:pt x="61" y="187"/>
                    </a:lnTo>
                    <a:lnTo>
                      <a:pt x="63" y="187"/>
                    </a:lnTo>
                    <a:lnTo>
                      <a:pt x="65" y="187"/>
                    </a:lnTo>
                    <a:lnTo>
                      <a:pt x="63" y="187"/>
                    </a:lnTo>
                    <a:lnTo>
                      <a:pt x="63" y="185"/>
                    </a:lnTo>
                    <a:lnTo>
                      <a:pt x="65" y="185"/>
                    </a:lnTo>
                    <a:lnTo>
                      <a:pt x="65" y="183"/>
                    </a:lnTo>
                    <a:lnTo>
                      <a:pt x="63" y="183"/>
                    </a:lnTo>
                    <a:lnTo>
                      <a:pt x="63" y="185"/>
                    </a:lnTo>
                    <a:lnTo>
                      <a:pt x="61" y="185"/>
                    </a:lnTo>
                    <a:lnTo>
                      <a:pt x="60" y="185"/>
                    </a:lnTo>
                    <a:lnTo>
                      <a:pt x="61" y="185"/>
                    </a:lnTo>
                    <a:lnTo>
                      <a:pt x="61" y="183"/>
                    </a:lnTo>
                    <a:lnTo>
                      <a:pt x="61" y="181"/>
                    </a:lnTo>
                    <a:lnTo>
                      <a:pt x="63" y="181"/>
                    </a:lnTo>
                    <a:lnTo>
                      <a:pt x="61" y="181"/>
                    </a:lnTo>
                    <a:lnTo>
                      <a:pt x="61" y="179"/>
                    </a:lnTo>
                    <a:lnTo>
                      <a:pt x="61" y="177"/>
                    </a:lnTo>
                    <a:lnTo>
                      <a:pt x="61" y="175"/>
                    </a:lnTo>
                    <a:lnTo>
                      <a:pt x="65" y="175"/>
                    </a:lnTo>
                    <a:lnTo>
                      <a:pt x="65" y="177"/>
                    </a:lnTo>
                    <a:lnTo>
                      <a:pt x="63" y="177"/>
                    </a:lnTo>
                    <a:lnTo>
                      <a:pt x="63" y="179"/>
                    </a:lnTo>
                    <a:lnTo>
                      <a:pt x="63" y="177"/>
                    </a:lnTo>
                    <a:lnTo>
                      <a:pt x="65" y="177"/>
                    </a:lnTo>
                    <a:lnTo>
                      <a:pt x="67" y="177"/>
                    </a:lnTo>
                    <a:lnTo>
                      <a:pt x="67" y="179"/>
                    </a:lnTo>
                    <a:lnTo>
                      <a:pt x="67" y="181"/>
                    </a:lnTo>
                    <a:lnTo>
                      <a:pt x="69" y="181"/>
                    </a:lnTo>
                    <a:lnTo>
                      <a:pt x="67" y="179"/>
                    </a:lnTo>
                    <a:lnTo>
                      <a:pt x="69" y="179"/>
                    </a:lnTo>
                    <a:lnTo>
                      <a:pt x="67" y="179"/>
                    </a:lnTo>
                    <a:lnTo>
                      <a:pt x="69" y="177"/>
                    </a:lnTo>
                    <a:lnTo>
                      <a:pt x="69" y="179"/>
                    </a:lnTo>
                    <a:lnTo>
                      <a:pt x="69" y="177"/>
                    </a:lnTo>
                    <a:lnTo>
                      <a:pt x="67" y="177"/>
                    </a:lnTo>
                    <a:lnTo>
                      <a:pt x="65" y="177"/>
                    </a:lnTo>
                    <a:lnTo>
                      <a:pt x="65" y="175"/>
                    </a:lnTo>
                    <a:lnTo>
                      <a:pt x="67" y="175"/>
                    </a:lnTo>
                    <a:lnTo>
                      <a:pt x="69" y="177"/>
                    </a:lnTo>
                    <a:lnTo>
                      <a:pt x="69" y="175"/>
                    </a:lnTo>
                    <a:lnTo>
                      <a:pt x="69" y="174"/>
                    </a:lnTo>
                    <a:lnTo>
                      <a:pt x="69" y="175"/>
                    </a:lnTo>
                    <a:lnTo>
                      <a:pt x="67" y="175"/>
                    </a:lnTo>
                    <a:lnTo>
                      <a:pt x="67" y="174"/>
                    </a:lnTo>
                    <a:lnTo>
                      <a:pt x="67" y="172"/>
                    </a:lnTo>
                    <a:lnTo>
                      <a:pt x="65" y="174"/>
                    </a:lnTo>
                    <a:lnTo>
                      <a:pt x="67" y="174"/>
                    </a:lnTo>
                    <a:lnTo>
                      <a:pt x="65" y="174"/>
                    </a:lnTo>
                    <a:lnTo>
                      <a:pt x="65" y="175"/>
                    </a:lnTo>
                    <a:lnTo>
                      <a:pt x="63" y="175"/>
                    </a:lnTo>
                    <a:lnTo>
                      <a:pt x="61" y="175"/>
                    </a:lnTo>
                    <a:lnTo>
                      <a:pt x="61" y="174"/>
                    </a:lnTo>
                    <a:lnTo>
                      <a:pt x="63" y="174"/>
                    </a:lnTo>
                    <a:lnTo>
                      <a:pt x="63" y="172"/>
                    </a:lnTo>
                    <a:lnTo>
                      <a:pt x="63" y="170"/>
                    </a:lnTo>
                    <a:lnTo>
                      <a:pt x="63" y="168"/>
                    </a:lnTo>
                    <a:lnTo>
                      <a:pt x="65" y="168"/>
                    </a:lnTo>
                    <a:lnTo>
                      <a:pt x="67" y="168"/>
                    </a:lnTo>
                    <a:lnTo>
                      <a:pt x="67" y="170"/>
                    </a:lnTo>
                    <a:lnTo>
                      <a:pt x="67" y="168"/>
                    </a:lnTo>
                    <a:lnTo>
                      <a:pt x="69" y="168"/>
                    </a:lnTo>
                    <a:lnTo>
                      <a:pt x="67" y="168"/>
                    </a:lnTo>
                    <a:lnTo>
                      <a:pt x="67" y="166"/>
                    </a:lnTo>
                    <a:lnTo>
                      <a:pt x="67" y="168"/>
                    </a:lnTo>
                    <a:lnTo>
                      <a:pt x="65" y="168"/>
                    </a:lnTo>
                    <a:lnTo>
                      <a:pt x="63" y="168"/>
                    </a:lnTo>
                    <a:lnTo>
                      <a:pt x="65" y="166"/>
                    </a:lnTo>
                    <a:lnTo>
                      <a:pt x="63" y="166"/>
                    </a:lnTo>
                    <a:lnTo>
                      <a:pt x="63" y="164"/>
                    </a:lnTo>
                    <a:lnTo>
                      <a:pt x="65" y="164"/>
                    </a:lnTo>
                    <a:lnTo>
                      <a:pt x="67" y="166"/>
                    </a:lnTo>
                    <a:lnTo>
                      <a:pt x="67" y="164"/>
                    </a:lnTo>
                    <a:lnTo>
                      <a:pt x="65" y="164"/>
                    </a:lnTo>
                    <a:lnTo>
                      <a:pt x="63" y="162"/>
                    </a:lnTo>
                    <a:lnTo>
                      <a:pt x="65" y="162"/>
                    </a:lnTo>
                    <a:lnTo>
                      <a:pt x="65" y="160"/>
                    </a:lnTo>
                    <a:lnTo>
                      <a:pt x="67" y="160"/>
                    </a:lnTo>
                    <a:lnTo>
                      <a:pt x="67" y="162"/>
                    </a:lnTo>
                    <a:lnTo>
                      <a:pt x="69" y="162"/>
                    </a:lnTo>
                    <a:lnTo>
                      <a:pt x="69" y="160"/>
                    </a:lnTo>
                    <a:lnTo>
                      <a:pt x="69" y="158"/>
                    </a:lnTo>
                    <a:lnTo>
                      <a:pt x="67" y="158"/>
                    </a:lnTo>
                    <a:lnTo>
                      <a:pt x="65" y="158"/>
                    </a:lnTo>
                    <a:lnTo>
                      <a:pt x="67" y="156"/>
                    </a:lnTo>
                    <a:lnTo>
                      <a:pt x="69" y="156"/>
                    </a:lnTo>
                    <a:lnTo>
                      <a:pt x="69" y="154"/>
                    </a:lnTo>
                    <a:lnTo>
                      <a:pt x="67" y="154"/>
                    </a:lnTo>
                    <a:lnTo>
                      <a:pt x="65" y="156"/>
                    </a:lnTo>
                    <a:lnTo>
                      <a:pt x="63" y="156"/>
                    </a:lnTo>
                    <a:lnTo>
                      <a:pt x="61" y="156"/>
                    </a:lnTo>
                    <a:lnTo>
                      <a:pt x="61" y="154"/>
                    </a:lnTo>
                    <a:lnTo>
                      <a:pt x="63" y="154"/>
                    </a:lnTo>
                    <a:lnTo>
                      <a:pt x="63" y="156"/>
                    </a:lnTo>
                    <a:lnTo>
                      <a:pt x="63" y="154"/>
                    </a:lnTo>
                    <a:lnTo>
                      <a:pt x="61" y="154"/>
                    </a:lnTo>
                    <a:lnTo>
                      <a:pt x="60" y="156"/>
                    </a:lnTo>
                    <a:lnTo>
                      <a:pt x="58" y="156"/>
                    </a:lnTo>
                    <a:lnTo>
                      <a:pt x="58" y="154"/>
                    </a:lnTo>
                    <a:lnTo>
                      <a:pt x="58" y="156"/>
                    </a:lnTo>
                    <a:lnTo>
                      <a:pt x="56" y="156"/>
                    </a:lnTo>
                    <a:lnTo>
                      <a:pt x="54" y="156"/>
                    </a:lnTo>
                    <a:lnTo>
                      <a:pt x="54" y="154"/>
                    </a:lnTo>
                    <a:lnTo>
                      <a:pt x="52" y="154"/>
                    </a:lnTo>
                    <a:lnTo>
                      <a:pt x="50" y="152"/>
                    </a:lnTo>
                    <a:lnTo>
                      <a:pt x="50" y="150"/>
                    </a:lnTo>
                    <a:lnTo>
                      <a:pt x="48" y="148"/>
                    </a:lnTo>
                    <a:lnTo>
                      <a:pt x="44" y="146"/>
                    </a:lnTo>
                    <a:lnTo>
                      <a:pt x="42" y="146"/>
                    </a:lnTo>
                    <a:lnTo>
                      <a:pt x="40" y="146"/>
                    </a:lnTo>
                    <a:lnTo>
                      <a:pt x="38" y="146"/>
                    </a:lnTo>
                    <a:lnTo>
                      <a:pt x="38" y="145"/>
                    </a:lnTo>
                    <a:lnTo>
                      <a:pt x="36" y="145"/>
                    </a:lnTo>
                    <a:lnTo>
                      <a:pt x="36" y="143"/>
                    </a:lnTo>
                    <a:lnTo>
                      <a:pt x="34" y="141"/>
                    </a:lnTo>
                    <a:lnTo>
                      <a:pt x="34" y="139"/>
                    </a:lnTo>
                    <a:lnTo>
                      <a:pt x="32" y="139"/>
                    </a:lnTo>
                    <a:lnTo>
                      <a:pt x="34" y="139"/>
                    </a:lnTo>
                    <a:lnTo>
                      <a:pt x="34" y="137"/>
                    </a:lnTo>
                    <a:lnTo>
                      <a:pt x="36" y="137"/>
                    </a:lnTo>
                    <a:lnTo>
                      <a:pt x="36" y="135"/>
                    </a:lnTo>
                    <a:lnTo>
                      <a:pt x="38" y="135"/>
                    </a:lnTo>
                    <a:lnTo>
                      <a:pt x="40" y="137"/>
                    </a:lnTo>
                    <a:lnTo>
                      <a:pt x="42" y="137"/>
                    </a:lnTo>
                    <a:lnTo>
                      <a:pt x="44" y="137"/>
                    </a:lnTo>
                    <a:lnTo>
                      <a:pt x="48" y="137"/>
                    </a:lnTo>
                    <a:lnTo>
                      <a:pt x="52" y="139"/>
                    </a:lnTo>
                    <a:lnTo>
                      <a:pt x="52" y="141"/>
                    </a:lnTo>
                    <a:lnTo>
                      <a:pt x="54" y="141"/>
                    </a:lnTo>
                    <a:lnTo>
                      <a:pt x="54" y="143"/>
                    </a:lnTo>
                    <a:lnTo>
                      <a:pt x="56" y="143"/>
                    </a:lnTo>
                    <a:lnTo>
                      <a:pt x="58" y="145"/>
                    </a:lnTo>
                    <a:lnTo>
                      <a:pt x="60" y="145"/>
                    </a:lnTo>
                    <a:lnTo>
                      <a:pt x="61" y="146"/>
                    </a:lnTo>
                    <a:lnTo>
                      <a:pt x="63" y="146"/>
                    </a:lnTo>
                    <a:lnTo>
                      <a:pt x="65" y="148"/>
                    </a:lnTo>
                    <a:lnTo>
                      <a:pt x="67" y="148"/>
                    </a:lnTo>
                    <a:lnTo>
                      <a:pt x="67" y="146"/>
                    </a:lnTo>
                    <a:lnTo>
                      <a:pt x="65" y="146"/>
                    </a:lnTo>
                    <a:lnTo>
                      <a:pt x="65" y="145"/>
                    </a:lnTo>
                    <a:lnTo>
                      <a:pt x="67" y="145"/>
                    </a:lnTo>
                    <a:lnTo>
                      <a:pt x="67" y="143"/>
                    </a:lnTo>
                    <a:lnTo>
                      <a:pt x="65" y="143"/>
                    </a:lnTo>
                    <a:lnTo>
                      <a:pt x="65" y="145"/>
                    </a:lnTo>
                    <a:lnTo>
                      <a:pt x="63" y="145"/>
                    </a:lnTo>
                    <a:lnTo>
                      <a:pt x="61" y="145"/>
                    </a:lnTo>
                    <a:lnTo>
                      <a:pt x="63" y="145"/>
                    </a:lnTo>
                    <a:lnTo>
                      <a:pt x="61" y="143"/>
                    </a:lnTo>
                    <a:lnTo>
                      <a:pt x="60" y="143"/>
                    </a:lnTo>
                    <a:lnTo>
                      <a:pt x="60" y="141"/>
                    </a:lnTo>
                    <a:lnTo>
                      <a:pt x="61" y="141"/>
                    </a:lnTo>
                    <a:lnTo>
                      <a:pt x="61" y="143"/>
                    </a:lnTo>
                    <a:lnTo>
                      <a:pt x="63" y="143"/>
                    </a:lnTo>
                    <a:lnTo>
                      <a:pt x="65" y="143"/>
                    </a:lnTo>
                    <a:lnTo>
                      <a:pt x="63" y="141"/>
                    </a:lnTo>
                    <a:lnTo>
                      <a:pt x="63" y="139"/>
                    </a:lnTo>
                    <a:lnTo>
                      <a:pt x="65" y="141"/>
                    </a:lnTo>
                    <a:lnTo>
                      <a:pt x="63" y="139"/>
                    </a:lnTo>
                    <a:lnTo>
                      <a:pt x="61" y="139"/>
                    </a:lnTo>
                    <a:lnTo>
                      <a:pt x="61" y="137"/>
                    </a:lnTo>
                    <a:lnTo>
                      <a:pt x="61" y="139"/>
                    </a:lnTo>
                    <a:lnTo>
                      <a:pt x="60" y="139"/>
                    </a:lnTo>
                    <a:lnTo>
                      <a:pt x="60" y="137"/>
                    </a:lnTo>
                    <a:lnTo>
                      <a:pt x="61" y="137"/>
                    </a:lnTo>
                    <a:lnTo>
                      <a:pt x="61" y="135"/>
                    </a:lnTo>
                    <a:lnTo>
                      <a:pt x="61" y="137"/>
                    </a:lnTo>
                    <a:lnTo>
                      <a:pt x="63" y="137"/>
                    </a:lnTo>
                    <a:lnTo>
                      <a:pt x="65" y="139"/>
                    </a:lnTo>
                    <a:lnTo>
                      <a:pt x="65" y="137"/>
                    </a:lnTo>
                    <a:lnTo>
                      <a:pt x="63" y="137"/>
                    </a:lnTo>
                    <a:lnTo>
                      <a:pt x="63" y="135"/>
                    </a:lnTo>
                    <a:lnTo>
                      <a:pt x="61" y="135"/>
                    </a:lnTo>
                    <a:lnTo>
                      <a:pt x="61" y="133"/>
                    </a:lnTo>
                    <a:lnTo>
                      <a:pt x="60" y="133"/>
                    </a:lnTo>
                    <a:lnTo>
                      <a:pt x="58" y="133"/>
                    </a:lnTo>
                    <a:lnTo>
                      <a:pt x="56" y="131"/>
                    </a:lnTo>
                    <a:lnTo>
                      <a:pt x="56" y="129"/>
                    </a:lnTo>
                    <a:lnTo>
                      <a:pt x="60" y="131"/>
                    </a:lnTo>
                    <a:lnTo>
                      <a:pt x="61" y="131"/>
                    </a:lnTo>
                    <a:lnTo>
                      <a:pt x="63" y="131"/>
                    </a:lnTo>
                    <a:lnTo>
                      <a:pt x="61" y="131"/>
                    </a:lnTo>
                    <a:lnTo>
                      <a:pt x="60" y="129"/>
                    </a:lnTo>
                    <a:lnTo>
                      <a:pt x="61" y="127"/>
                    </a:lnTo>
                    <a:lnTo>
                      <a:pt x="60" y="127"/>
                    </a:lnTo>
                    <a:lnTo>
                      <a:pt x="58" y="129"/>
                    </a:lnTo>
                    <a:lnTo>
                      <a:pt x="58" y="127"/>
                    </a:lnTo>
                    <a:lnTo>
                      <a:pt x="56" y="127"/>
                    </a:lnTo>
                    <a:lnTo>
                      <a:pt x="54" y="129"/>
                    </a:lnTo>
                    <a:lnTo>
                      <a:pt x="54" y="127"/>
                    </a:lnTo>
                    <a:lnTo>
                      <a:pt x="52" y="127"/>
                    </a:lnTo>
                    <a:lnTo>
                      <a:pt x="54" y="127"/>
                    </a:lnTo>
                    <a:lnTo>
                      <a:pt x="54" y="125"/>
                    </a:lnTo>
                    <a:lnTo>
                      <a:pt x="56" y="125"/>
                    </a:lnTo>
                    <a:lnTo>
                      <a:pt x="58" y="125"/>
                    </a:lnTo>
                    <a:lnTo>
                      <a:pt x="58" y="123"/>
                    </a:lnTo>
                    <a:lnTo>
                      <a:pt x="60" y="123"/>
                    </a:lnTo>
                    <a:lnTo>
                      <a:pt x="58" y="123"/>
                    </a:lnTo>
                    <a:lnTo>
                      <a:pt x="58" y="121"/>
                    </a:lnTo>
                    <a:lnTo>
                      <a:pt x="54" y="125"/>
                    </a:lnTo>
                    <a:lnTo>
                      <a:pt x="52" y="125"/>
                    </a:lnTo>
                    <a:lnTo>
                      <a:pt x="52" y="127"/>
                    </a:lnTo>
                    <a:lnTo>
                      <a:pt x="50" y="127"/>
                    </a:lnTo>
                    <a:lnTo>
                      <a:pt x="50" y="125"/>
                    </a:lnTo>
                    <a:lnTo>
                      <a:pt x="52" y="125"/>
                    </a:lnTo>
                    <a:lnTo>
                      <a:pt x="52" y="123"/>
                    </a:lnTo>
                    <a:lnTo>
                      <a:pt x="52" y="121"/>
                    </a:lnTo>
                    <a:lnTo>
                      <a:pt x="54" y="121"/>
                    </a:lnTo>
                    <a:lnTo>
                      <a:pt x="54" y="119"/>
                    </a:lnTo>
                    <a:lnTo>
                      <a:pt x="56" y="119"/>
                    </a:lnTo>
                    <a:lnTo>
                      <a:pt x="58" y="119"/>
                    </a:lnTo>
                    <a:lnTo>
                      <a:pt x="60" y="119"/>
                    </a:lnTo>
                    <a:lnTo>
                      <a:pt x="60" y="117"/>
                    </a:lnTo>
                    <a:lnTo>
                      <a:pt x="58" y="117"/>
                    </a:lnTo>
                    <a:lnTo>
                      <a:pt x="54" y="119"/>
                    </a:lnTo>
                    <a:lnTo>
                      <a:pt x="52" y="121"/>
                    </a:lnTo>
                    <a:lnTo>
                      <a:pt x="48" y="121"/>
                    </a:lnTo>
                    <a:lnTo>
                      <a:pt x="46" y="119"/>
                    </a:lnTo>
                    <a:lnTo>
                      <a:pt x="48" y="119"/>
                    </a:lnTo>
                    <a:lnTo>
                      <a:pt x="48" y="117"/>
                    </a:lnTo>
                    <a:lnTo>
                      <a:pt x="52" y="116"/>
                    </a:lnTo>
                    <a:lnTo>
                      <a:pt x="54" y="116"/>
                    </a:lnTo>
                    <a:lnTo>
                      <a:pt x="56" y="116"/>
                    </a:lnTo>
                    <a:lnTo>
                      <a:pt x="58" y="116"/>
                    </a:lnTo>
                    <a:lnTo>
                      <a:pt x="58" y="114"/>
                    </a:lnTo>
                    <a:lnTo>
                      <a:pt x="58" y="112"/>
                    </a:lnTo>
                    <a:lnTo>
                      <a:pt x="56" y="112"/>
                    </a:lnTo>
                    <a:lnTo>
                      <a:pt x="56" y="114"/>
                    </a:lnTo>
                    <a:lnTo>
                      <a:pt x="54" y="116"/>
                    </a:lnTo>
                    <a:lnTo>
                      <a:pt x="50" y="114"/>
                    </a:lnTo>
                    <a:lnTo>
                      <a:pt x="46" y="114"/>
                    </a:lnTo>
                    <a:lnTo>
                      <a:pt x="44" y="114"/>
                    </a:lnTo>
                    <a:lnTo>
                      <a:pt x="44" y="112"/>
                    </a:lnTo>
                    <a:lnTo>
                      <a:pt x="46" y="112"/>
                    </a:lnTo>
                    <a:lnTo>
                      <a:pt x="46" y="110"/>
                    </a:lnTo>
                    <a:lnTo>
                      <a:pt x="48" y="110"/>
                    </a:lnTo>
                    <a:lnTo>
                      <a:pt x="48" y="108"/>
                    </a:lnTo>
                    <a:lnTo>
                      <a:pt x="48" y="106"/>
                    </a:lnTo>
                    <a:lnTo>
                      <a:pt x="50" y="104"/>
                    </a:lnTo>
                    <a:lnTo>
                      <a:pt x="48" y="104"/>
                    </a:lnTo>
                    <a:lnTo>
                      <a:pt x="48" y="106"/>
                    </a:lnTo>
                    <a:lnTo>
                      <a:pt x="46" y="108"/>
                    </a:lnTo>
                    <a:lnTo>
                      <a:pt x="46" y="110"/>
                    </a:lnTo>
                    <a:lnTo>
                      <a:pt x="44" y="110"/>
                    </a:lnTo>
                    <a:lnTo>
                      <a:pt x="44" y="112"/>
                    </a:lnTo>
                    <a:lnTo>
                      <a:pt x="44" y="110"/>
                    </a:lnTo>
                    <a:lnTo>
                      <a:pt x="44" y="108"/>
                    </a:lnTo>
                    <a:lnTo>
                      <a:pt x="44" y="106"/>
                    </a:lnTo>
                    <a:lnTo>
                      <a:pt x="42" y="106"/>
                    </a:lnTo>
                    <a:lnTo>
                      <a:pt x="42" y="104"/>
                    </a:lnTo>
                    <a:lnTo>
                      <a:pt x="44" y="104"/>
                    </a:lnTo>
                    <a:lnTo>
                      <a:pt x="42" y="104"/>
                    </a:lnTo>
                    <a:lnTo>
                      <a:pt x="42" y="102"/>
                    </a:lnTo>
                    <a:lnTo>
                      <a:pt x="40" y="102"/>
                    </a:lnTo>
                    <a:lnTo>
                      <a:pt x="40" y="100"/>
                    </a:lnTo>
                    <a:lnTo>
                      <a:pt x="40" y="98"/>
                    </a:lnTo>
                    <a:lnTo>
                      <a:pt x="40" y="96"/>
                    </a:lnTo>
                    <a:lnTo>
                      <a:pt x="42" y="96"/>
                    </a:lnTo>
                    <a:lnTo>
                      <a:pt x="38" y="96"/>
                    </a:lnTo>
                    <a:lnTo>
                      <a:pt x="38" y="98"/>
                    </a:lnTo>
                    <a:lnTo>
                      <a:pt x="40" y="98"/>
                    </a:lnTo>
                    <a:lnTo>
                      <a:pt x="40" y="100"/>
                    </a:lnTo>
                    <a:lnTo>
                      <a:pt x="40" y="102"/>
                    </a:lnTo>
                    <a:lnTo>
                      <a:pt x="42" y="104"/>
                    </a:lnTo>
                    <a:lnTo>
                      <a:pt x="42" y="106"/>
                    </a:lnTo>
                    <a:lnTo>
                      <a:pt x="42" y="108"/>
                    </a:lnTo>
                    <a:lnTo>
                      <a:pt x="42" y="110"/>
                    </a:lnTo>
                    <a:lnTo>
                      <a:pt x="40" y="112"/>
                    </a:lnTo>
                    <a:lnTo>
                      <a:pt x="38" y="112"/>
                    </a:lnTo>
                    <a:lnTo>
                      <a:pt x="40" y="112"/>
                    </a:lnTo>
                    <a:lnTo>
                      <a:pt x="40" y="114"/>
                    </a:lnTo>
                    <a:lnTo>
                      <a:pt x="40" y="116"/>
                    </a:lnTo>
                    <a:lnTo>
                      <a:pt x="38" y="114"/>
                    </a:lnTo>
                    <a:lnTo>
                      <a:pt x="38" y="112"/>
                    </a:lnTo>
                    <a:lnTo>
                      <a:pt x="36" y="114"/>
                    </a:lnTo>
                    <a:lnTo>
                      <a:pt x="38" y="114"/>
                    </a:lnTo>
                    <a:lnTo>
                      <a:pt x="36" y="116"/>
                    </a:lnTo>
                    <a:lnTo>
                      <a:pt x="38" y="116"/>
                    </a:lnTo>
                    <a:lnTo>
                      <a:pt x="40" y="116"/>
                    </a:lnTo>
                    <a:lnTo>
                      <a:pt x="40" y="117"/>
                    </a:lnTo>
                    <a:lnTo>
                      <a:pt x="38" y="119"/>
                    </a:lnTo>
                    <a:lnTo>
                      <a:pt x="36" y="121"/>
                    </a:lnTo>
                    <a:lnTo>
                      <a:pt x="34" y="121"/>
                    </a:lnTo>
                    <a:lnTo>
                      <a:pt x="32" y="121"/>
                    </a:lnTo>
                    <a:lnTo>
                      <a:pt x="31" y="121"/>
                    </a:lnTo>
                    <a:lnTo>
                      <a:pt x="31" y="119"/>
                    </a:lnTo>
                    <a:lnTo>
                      <a:pt x="29" y="119"/>
                    </a:lnTo>
                    <a:lnTo>
                      <a:pt x="29" y="117"/>
                    </a:lnTo>
                    <a:lnTo>
                      <a:pt x="29" y="119"/>
                    </a:lnTo>
                    <a:lnTo>
                      <a:pt x="29" y="121"/>
                    </a:lnTo>
                    <a:lnTo>
                      <a:pt x="27" y="121"/>
                    </a:lnTo>
                    <a:lnTo>
                      <a:pt x="27" y="119"/>
                    </a:lnTo>
                    <a:lnTo>
                      <a:pt x="25" y="119"/>
                    </a:lnTo>
                    <a:lnTo>
                      <a:pt x="25" y="116"/>
                    </a:lnTo>
                    <a:lnTo>
                      <a:pt x="25" y="114"/>
                    </a:lnTo>
                    <a:lnTo>
                      <a:pt x="23" y="114"/>
                    </a:lnTo>
                    <a:lnTo>
                      <a:pt x="23" y="112"/>
                    </a:lnTo>
                    <a:lnTo>
                      <a:pt x="25" y="112"/>
                    </a:lnTo>
                    <a:lnTo>
                      <a:pt x="27" y="110"/>
                    </a:lnTo>
                    <a:lnTo>
                      <a:pt x="27" y="112"/>
                    </a:lnTo>
                    <a:lnTo>
                      <a:pt x="29" y="112"/>
                    </a:lnTo>
                    <a:lnTo>
                      <a:pt x="27" y="110"/>
                    </a:lnTo>
                    <a:lnTo>
                      <a:pt x="27" y="108"/>
                    </a:lnTo>
                    <a:lnTo>
                      <a:pt x="31" y="108"/>
                    </a:lnTo>
                    <a:lnTo>
                      <a:pt x="34" y="104"/>
                    </a:lnTo>
                    <a:lnTo>
                      <a:pt x="34" y="102"/>
                    </a:lnTo>
                    <a:lnTo>
                      <a:pt x="34" y="100"/>
                    </a:lnTo>
                    <a:lnTo>
                      <a:pt x="34" y="98"/>
                    </a:lnTo>
                    <a:lnTo>
                      <a:pt x="34" y="100"/>
                    </a:lnTo>
                    <a:lnTo>
                      <a:pt x="34" y="102"/>
                    </a:lnTo>
                    <a:lnTo>
                      <a:pt x="32" y="102"/>
                    </a:lnTo>
                    <a:lnTo>
                      <a:pt x="32" y="104"/>
                    </a:lnTo>
                    <a:lnTo>
                      <a:pt x="32" y="106"/>
                    </a:lnTo>
                    <a:lnTo>
                      <a:pt x="31" y="106"/>
                    </a:lnTo>
                    <a:lnTo>
                      <a:pt x="29" y="108"/>
                    </a:lnTo>
                    <a:lnTo>
                      <a:pt x="25" y="106"/>
                    </a:lnTo>
                    <a:lnTo>
                      <a:pt x="25" y="104"/>
                    </a:lnTo>
                    <a:lnTo>
                      <a:pt x="27" y="104"/>
                    </a:lnTo>
                    <a:lnTo>
                      <a:pt x="27" y="102"/>
                    </a:lnTo>
                    <a:lnTo>
                      <a:pt x="29" y="102"/>
                    </a:lnTo>
                    <a:lnTo>
                      <a:pt x="29" y="100"/>
                    </a:lnTo>
                    <a:lnTo>
                      <a:pt x="31" y="98"/>
                    </a:lnTo>
                    <a:lnTo>
                      <a:pt x="31" y="96"/>
                    </a:lnTo>
                    <a:lnTo>
                      <a:pt x="31" y="94"/>
                    </a:lnTo>
                    <a:lnTo>
                      <a:pt x="32" y="96"/>
                    </a:lnTo>
                    <a:lnTo>
                      <a:pt x="32" y="94"/>
                    </a:lnTo>
                    <a:lnTo>
                      <a:pt x="31" y="94"/>
                    </a:lnTo>
                    <a:lnTo>
                      <a:pt x="29" y="94"/>
                    </a:lnTo>
                    <a:lnTo>
                      <a:pt x="27" y="94"/>
                    </a:lnTo>
                    <a:lnTo>
                      <a:pt x="29" y="94"/>
                    </a:lnTo>
                    <a:lnTo>
                      <a:pt x="27" y="94"/>
                    </a:lnTo>
                    <a:lnTo>
                      <a:pt x="27" y="92"/>
                    </a:lnTo>
                    <a:lnTo>
                      <a:pt x="27" y="94"/>
                    </a:lnTo>
                    <a:lnTo>
                      <a:pt x="25" y="94"/>
                    </a:lnTo>
                    <a:lnTo>
                      <a:pt x="25" y="92"/>
                    </a:lnTo>
                    <a:lnTo>
                      <a:pt x="25" y="90"/>
                    </a:lnTo>
                    <a:lnTo>
                      <a:pt x="27" y="90"/>
                    </a:lnTo>
                    <a:lnTo>
                      <a:pt x="29" y="92"/>
                    </a:lnTo>
                    <a:lnTo>
                      <a:pt x="29" y="90"/>
                    </a:lnTo>
                    <a:lnTo>
                      <a:pt x="31" y="92"/>
                    </a:lnTo>
                    <a:lnTo>
                      <a:pt x="32" y="92"/>
                    </a:lnTo>
                    <a:lnTo>
                      <a:pt x="34" y="92"/>
                    </a:lnTo>
                    <a:lnTo>
                      <a:pt x="36" y="92"/>
                    </a:lnTo>
                    <a:lnTo>
                      <a:pt x="34" y="90"/>
                    </a:lnTo>
                    <a:lnTo>
                      <a:pt x="34" y="92"/>
                    </a:lnTo>
                    <a:lnTo>
                      <a:pt x="32" y="92"/>
                    </a:lnTo>
                    <a:lnTo>
                      <a:pt x="32" y="90"/>
                    </a:lnTo>
                    <a:lnTo>
                      <a:pt x="31" y="90"/>
                    </a:lnTo>
                    <a:lnTo>
                      <a:pt x="31" y="88"/>
                    </a:lnTo>
                    <a:lnTo>
                      <a:pt x="32" y="88"/>
                    </a:lnTo>
                    <a:lnTo>
                      <a:pt x="31" y="88"/>
                    </a:lnTo>
                    <a:lnTo>
                      <a:pt x="31" y="87"/>
                    </a:lnTo>
                    <a:lnTo>
                      <a:pt x="32" y="87"/>
                    </a:lnTo>
                    <a:lnTo>
                      <a:pt x="32" y="85"/>
                    </a:lnTo>
                    <a:lnTo>
                      <a:pt x="34" y="85"/>
                    </a:lnTo>
                    <a:lnTo>
                      <a:pt x="34" y="83"/>
                    </a:lnTo>
                    <a:lnTo>
                      <a:pt x="32" y="83"/>
                    </a:lnTo>
                    <a:lnTo>
                      <a:pt x="32" y="85"/>
                    </a:lnTo>
                    <a:lnTo>
                      <a:pt x="31" y="85"/>
                    </a:lnTo>
                    <a:lnTo>
                      <a:pt x="31" y="83"/>
                    </a:lnTo>
                    <a:lnTo>
                      <a:pt x="32" y="83"/>
                    </a:lnTo>
                    <a:lnTo>
                      <a:pt x="32" y="81"/>
                    </a:lnTo>
                    <a:lnTo>
                      <a:pt x="31" y="79"/>
                    </a:lnTo>
                    <a:lnTo>
                      <a:pt x="32" y="79"/>
                    </a:lnTo>
                    <a:lnTo>
                      <a:pt x="31" y="79"/>
                    </a:lnTo>
                    <a:lnTo>
                      <a:pt x="32" y="79"/>
                    </a:lnTo>
                    <a:lnTo>
                      <a:pt x="32" y="77"/>
                    </a:lnTo>
                    <a:lnTo>
                      <a:pt x="31" y="77"/>
                    </a:lnTo>
                    <a:lnTo>
                      <a:pt x="29" y="77"/>
                    </a:lnTo>
                    <a:lnTo>
                      <a:pt x="31" y="77"/>
                    </a:lnTo>
                    <a:lnTo>
                      <a:pt x="31" y="75"/>
                    </a:lnTo>
                    <a:lnTo>
                      <a:pt x="29" y="75"/>
                    </a:lnTo>
                    <a:lnTo>
                      <a:pt x="29" y="77"/>
                    </a:lnTo>
                    <a:lnTo>
                      <a:pt x="27" y="77"/>
                    </a:lnTo>
                    <a:lnTo>
                      <a:pt x="27" y="75"/>
                    </a:lnTo>
                    <a:lnTo>
                      <a:pt x="25" y="75"/>
                    </a:lnTo>
                    <a:lnTo>
                      <a:pt x="25" y="73"/>
                    </a:lnTo>
                    <a:lnTo>
                      <a:pt x="25" y="75"/>
                    </a:lnTo>
                    <a:lnTo>
                      <a:pt x="27" y="75"/>
                    </a:lnTo>
                    <a:lnTo>
                      <a:pt x="27" y="73"/>
                    </a:lnTo>
                    <a:lnTo>
                      <a:pt x="27" y="71"/>
                    </a:lnTo>
                    <a:lnTo>
                      <a:pt x="29" y="73"/>
                    </a:lnTo>
                    <a:lnTo>
                      <a:pt x="29" y="71"/>
                    </a:lnTo>
                    <a:lnTo>
                      <a:pt x="27" y="71"/>
                    </a:lnTo>
                    <a:lnTo>
                      <a:pt x="27" y="69"/>
                    </a:lnTo>
                    <a:lnTo>
                      <a:pt x="27" y="67"/>
                    </a:lnTo>
                    <a:lnTo>
                      <a:pt x="29" y="67"/>
                    </a:lnTo>
                    <a:lnTo>
                      <a:pt x="29" y="65"/>
                    </a:lnTo>
                    <a:lnTo>
                      <a:pt x="27" y="63"/>
                    </a:lnTo>
                    <a:lnTo>
                      <a:pt x="25" y="63"/>
                    </a:lnTo>
                    <a:lnTo>
                      <a:pt x="25" y="61"/>
                    </a:lnTo>
                    <a:lnTo>
                      <a:pt x="23" y="61"/>
                    </a:lnTo>
                    <a:lnTo>
                      <a:pt x="23" y="60"/>
                    </a:lnTo>
                    <a:lnTo>
                      <a:pt x="21" y="60"/>
                    </a:lnTo>
                    <a:lnTo>
                      <a:pt x="23" y="60"/>
                    </a:lnTo>
                    <a:lnTo>
                      <a:pt x="23" y="58"/>
                    </a:lnTo>
                    <a:lnTo>
                      <a:pt x="21" y="58"/>
                    </a:lnTo>
                    <a:lnTo>
                      <a:pt x="23" y="58"/>
                    </a:lnTo>
                    <a:lnTo>
                      <a:pt x="23" y="56"/>
                    </a:lnTo>
                    <a:lnTo>
                      <a:pt x="23" y="58"/>
                    </a:lnTo>
                    <a:lnTo>
                      <a:pt x="25" y="58"/>
                    </a:lnTo>
                    <a:lnTo>
                      <a:pt x="23" y="58"/>
                    </a:lnTo>
                    <a:lnTo>
                      <a:pt x="23" y="56"/>
                    </a:lnTo>
                    <a:lnTo>
                      <a:pt x="23" y="54"/>
                    </a:lnTo>
                    <a:lnTo>
                      <a:pt x="23" y="52"/>
                    </a:lnTo>
                    <a:lnTo>
                      <a:pt x="23" y="54"/>
                    </a:lnTo>
                    <a:lnTo>
                      <a:pt x="25" y="54"/>
                    </a:lnTo>
                    <a:lnTo>
                      <a:pt x="25" y="52"/>
                    </a:lnTo>
                    <a:lnTo>
                      <a:pt x="23" y="52"/>
                    </a:lnTo>
                    <a:lnTo>
                      <a:pt x="23" y="50"/>
                    </a:lnTo>
                    <a:lnTo>
                      <a:pt x="21" y="50"/>
                    </a:lnTo>
                    <a:lnTo>
                      <a:pt x="21" y="48"/>
                    </a:lnTo>
                    <a:lnTo>
                      <a:pt x="23" y="48"/>
                    </a:lnTo>
                    <a:lnTo>
                      <a:pt x="21" y="48"/>
                    </a:lnTo>
                    <a:lnTo>
                      <a:pt x="19" y="48"/>
                    </a:lnTo>
                    <a:lnTo>
                      <a:pt x="19" y="46"/>
                    </a:lnTo>
                    <a:lnTo>
                      <a:pt x="21" y="44"/>
                    </a:lnTo>
                    <a:lnTo>
                      <a:pt x="19" y="46"/>
                    </a:lnTo>
                    <a:lnTo>
                      <a:pt x="19" y="44"/>
                    </a:lnTo>
                    <a:lnTo>
                      <a:pt x="19" y="42"/>
                    </a:lnTo>
                    <a:lnTo>
                      <a:pt x="21" y="42"/>
                    </a:lnTo>
                    <a:lnTo>
                      <a:pt x="21" y="40"/>
                    </a:lnTo>
                    <a:lnTo>
                      <a:pt x="19" y="42"/>
                    </a:lnTo>
                    <a:lnTo>
                      <a:pt x="17" y="44"/>
                    </a:lnTo>
                    <a:lnTo>
                      <a:pt x="13" y="44"/>
                    </a:lnTo>
                    <a:lnTo>
                      <a:pt x="11" y="46"/>
                    </a:lnTo>
                    <a:lnTo>
                      <a:pt x="11" y="44"/>
                    </a:lnTo>
                    <a:lnTo>
                      <a:pt x="13" y="44"/>
                    </a:lnTo>
                    <a:lnTo>
                      <a:pt x="11" y="44"/>
                    </a:lnTo>
                    <a:lnTo>
                      <a:pt x="13" y="44"/>
                    </a:lnTo>
                    <a:lnTo>
                      <a:pt x="15" y="42"/>
                    </a:lnTo>
                    <a:lnTo>
                      <a:pt x="17" y="42"/>
                    </a:lnTo>
                    <a:lnTo>
                      <a:pt x="17" y="40"/>
                    </a:lnTo>
                    <a:lnTo>
                      <a:pt x="19" y="40"/>
                    </a:lnTo>
                    <a:lnTo>
                      <a:pt x="19" y="38"/>
                    </a:lnTo>
                    <a:lnTo>
                      <a:pt x="17" y="40"/>
                    </a:lnTo>
                    <a:lnTo>
                      <a:pt x="17" y="38"/>
                    </a:lnTo>
                    <a:lnTo>
                      <a:pt x="15" y="38"/>
                    </a:lnTo>
                    <a:lnTo>
                      <a:pt x="17" y="38"/>
                    </a:lnTo>
                    <a:lnTo>
                      <a:pt x="21" y="38"/>
                    </a:lnTo>
                    <a:lnTo>
                      <a:pt x="21" y="36"/>
                    </a:lnTo>
                    <a:lnTo>
                      <a:pt x="17" y="36"/>
                    </a:lnTo>
                    <a:lnTo>
                      <a:pt x="15" y="34"/>
                    </a:lnTo>
                    <a:lnTo>
                      <a:pt x="17" y="34"/>
                    </a:lnTo>
                    <a:lnTo>
                      <a:pt x="19" y="34"/>
                    </a:lnTo>
                    <a:lnTo>
                      <a:pt x="21" y="34"/>
                    </a:lnTo>
                    <a:lnTo>
                      <a:pt x="19" y="32"/>
                    </a:lnTo>
                    <a:lnTo>
                      <a:pt x="21" y="32"/>
                    </a:lnTo>
                    <a:lnTo>
                      <a:pt x="19" y="31"/>
                    </a:lnTo>
                    <a:lnTo>
                      <a:pt x="19" y="32"/>
                    </a:lnTo>
                    <a:lnTo>
                      <a:pt x="17" y="31"/>
                    </a:lnTo>
                    <a:lnTo>
                      <a:pt x="17" y="29"/>
                    </a:lnTo>
                    <a:lnTo>
                      <a:pt x="15" y="29"/>
                    </a:lnTo>
                    <a:lnTo>
                      <a:pt x="15" y="27"/>
                    </a:lnTo>
                    <a:lnTo>
                      <a:pt x="13" y="27"/>
                    </a:lnTo>
                    <a:lnTo>
                      <a:pt x="13" y="29"/>
                    </a:lnTo>
                    <a:lnTo>
                      <a:pt x="13" y="27"/>
                    </a:lnTo>
                    <a:lnTo>
                      <a:pt x="13" y="25"/>
                    </a:lnTo>
                    <a:lnTo>
                      <a:pt x="11" y="27"/>
                    </a:lnTo>
                    <a:lnTo>
                      <a:pt x="13" y="25"/>
                    </a:lnTo>
                    <a:lnTo>
                      <a:pt x="11" y="25"/>
                    </a:lnTo>
                    <a:lnTo>
                      <a:pt x="13" y="25"/>
                    </a:lnTo>
                    <a:lnTo>
                      <a:pt x="15" y="25"/>
                    </a:lnTo>
                    <a:lnTo>
                      <a:pt x="15" y="23"/>
                    </a:lnTo>
                    <a:lnTo>
                      <a:pt x="13" y="23"/>
                    </a:lnTo>
                    <a:lnTo>
                      <a:pt x="13" y="21"/>
                    </a:lnTo>
                    <a:lnTo>
                      <a:pt x="11" y="21"/>
                    </a:lnTo>
                    <a:lnTo>
                      <a:pt x="11" y="19"/>
                    </a:lnTo>
                    <a:lnTo>
                      <a:pt x="9" y="19"/>
                    </a:lnTo>
                    <a:lnTo>
                      <a:pt x="7" y="17"/>
                    </a:lnTo>
                    <a:lnTo>
                      <a:pt x="5" y="17"/>
                    </a:lnTo>
                    <a:lnTo>
                      <a:pt x="5" y="15"/>
                    </a:lnTo>
                    <a:lnTo>
                      <a:pt x="3" y="17"/>
                    </a:lnTo>
                    <a:lnTo>
                      <a:pt x="3" y="15"/>
                    </a:lnTo>
                    <a:lnTo>
                      <a:pt x="5" y="15"/>
                    </a:lnTo>
                    <a:lnTo>
                      <a:pt x="3" y="15"/>
                    </a:lnTo>
                    <a:lnTo>
                      <a:pt x="5" y="13"/>
                    </a:lnTo>
                    <a:lnTo>
                      <a:pt x="5" y="11"/>
                    </a:lnTo>
                    <a:lnTo>
                      <a:pt x="3" y="11"/>
                    </a:lnTo>
                    <a:lnTo>
                      <a:pt x="3" y="9"/>
                    </a:lnTo>
                    <a:lnTo>
                      <a:pt x="2" y="9"/>
                    </a:lnTo>
                    <a:lnTo>
                      <a:pt x="2" y="7"/>
                    </a:lnTo>
                    <a:lnTo>
                      <a:pt x="3" y="7"/>
                    </a:lnTo>
                    <a:lnTo>
                      <a:pt x="2" y="7"/>
                    </a:lnTo>
                    <a:lnTo>
                      <a:pt x="2" y="5"/>
                    </a:lnTo>
                    <a:lnTo>
                      <a:pt x="3" y="5"/>
                    </a:lnTo>
                    <a:lnTo>
                      <a:pt x="3" y="3"/>
                    </a:lnTo>
                    <a:lnTo>
                      <a:pt x="2" y="3"/>
                    </a:lnTo>
                    <a:lnTo>
                      <a:pt x="2" y="5"/>
                    </a:lnTo>
                    <a:lnTo>
                      <a:pt x="2" y="7"/>
                    </a:lnTo>
                    <a:lnTo>
                      <a:pt x="0" y="5"/>
                    </a:lnTo>
                    <a:lnTo>
                      <a:pt x="2" y="5"/>
                    </a:lnTo>
                    <a:lnTo>
                      <a:pt x="2" y="3"/>
                    </a:lnTo>
                    <a:lnTo>
                      <a:pt x="3" y="3"/>
                    </a:lnTo>
                    <a:lnTo>
                      <a:pt x="3" y="2"/>
                    </a:lnTo>
                    <a:lnTo>
                      <a:pt x="3" y="0"/>
                    </a:lnTo>
                    <a:lnTo>
                      <a:pt x="297" y="0"/>
                    </a:lnTo>
                    <a:close/>
                    <a:moveTo>
                      <a:pt x="123" y="355"/>
                    </a:moveTo>
                    <a:lnTo>
                      <a:pt x="123" y="357"/>
                    </a:lnTo>
                    <a:lnTo>
                      <a:pt x="123" y="355"/>
                    </a:lnTo>
                    <a:lnTo>
                      <a:pt x="123" y="357"/>
                    </a:lnTo>
                    <a:lnTo>
                      <a:pt x="121" y="357"/>
                    </a:lnTo>
                    <a:lnTo>
                      <a:pt x="121" y="355"/>
                    </a:lnTo>
                    <a:lnTo>
                      <a:pt x="123" y="355"/>
                    </a:lnTo>
                    <a:lnTo>
                      <a:pt x="121" y="355"/>
                    </a:lnTo>
                    <a:lnTo>
                      <a:pt x="121" y="357"/>
                    </a:lnTo>
                    <a:lnTo>
                      <a:pt x="121" y="355"/>
                    </a:lnTo>
                    <a:lnTo>
                      <a:pt x="121" y="357"/>
                    </a:lnTo>
                    <a:lnTo>
                      <a:pt x="119" y="357"/>
                    </a:lnTo>
                    <a:lnTo>
                      <a:pt x="119" y="355"/>
                    </a:lnTo>
                    <a:lnTo>
                      <a:pt x="121" y="355"/>
                    </a:lnTo>
                    <a:lnTo>
                      <a:pt x="121" y="353"/>
                    </a:lnTo>
                    <a:lnTo>
                      <a:pt x="121" y="355"/>
                    </a:lnTo>
                    <a:lnTo>
                      <a:pt x="123" y="355"/>
                    </a:lnTo>
                    <a:close/>
                    <a:moveTo>
                      <a:pt x="116" y="355"/>
                    </a:moveTo>
                    <a:lnTo>
                      <a:pt x="116" y="353"/>
                    </a:lnTo>
                    <a:lnTo>
                      <a:pt x="116" y="355"/>
                    </a:lnTo>
                    <a:close/>
                    <a:moveTo>
                      <a:pt x="127" y="353"/>
                    </a:moveTo>
                    <a:lnTo>
                      <a:pt x="127" y="355"/>
                    </a:lnTo>
                    <a:lnTo>
                      <a:pt x="127" y="353"/>
                    </a:lnTo>
                    <a:lnTo>
                      <a:pt x="127" y="355"/>
                    </a:lnTo>
                    <a:lnTo>
                      <a:pt x="125" y="355"/>
                    </a:lnTo>
                    <a:lnTo>
                      <a:pt x="125" y="353"/>
                    </a:lnTo>
                    <a:lnTo>
                      <a:pt x="127" y="353"/>
                    </a:lnTo>
                    <a:close/>
                    <a:moveTo>
                      <a:pt x="121" y="353"/>
                    </a:moveTo>
                    <a:lnTo>
                      <a:pt x="119" y="355"/>
                    </a:lnTo>
                    <a:lnTo>
                      <a:pt x="119" y="353"/>
                    </a:lnTo>
                    <a:lnTo>
                      <a:pt x="119" y="355"/>
                    </a:lnTo>
                    <a:lnTo>
                      <a:pt x="118" y="355"/>
                    </a:lnTo>
                    <a:lnTo>
                      <a:pt x="118" y="353"/>
                    </a:lnTo>
                    <a:lnTo>
                      <a:pt x="119" y="353"/>
                    </a:lnTo>
                    <a:lnTo>
                      <a:pt x="121" y="353"/>
                    </a:lnTo>
                    <a:close/>
                    <a:moveTo>
                      <a:pt x="125" y="355"/>
                    </a:moveTo>
                    <a:lnTo>
                      <a:pt x="125" y="353"/>
                    </a:lnTo>
                    <a:lnTo>
                      <a:pt x="125" y="355"/>
                    </a:lnTo>
                    <a:close/>
                    <a:moveTo>
                      <a:pt x="119" y="351"/>
                    </a:moveTo>
                    <a:lnTo>
                      <a:pt x="119" y="353"/>
                    </a:lnTo>
                    <a:lnTo>
                      <a:pt x="118" y="353"/>
                    </a:lnTo>
                    <a:lnTo>
                      <a:pt x="118" y="355"/>
                    </a:lnTo>
                    <a:lnTo>
                      <a:pt x="118" y="353"/>
                    </a:lnTo>
                    <a:lnTo>
                      <a:pt x="118" y="351"/>
                    </a:lnTo>
                    <a:lnTo>
                      <a:pt x="118" y="353"/>
                    </a:lnTo>
                    <a:lnTo>
                      <a:pt x="118" y="351"/>
                    </a:lnTo>
                    <a:lnTo>
                      <a:pt x="119" y="351"/>
                    </a:lnTo>
                    <a:close/>
                    <a:moveTo>
                      <a:pt x="121" y="353"/>
                    </a:moveTo>
                    <a:lnTo>
                      <a:pt x="119" y="353"/>
                    </a:lnTo>
                    <a:lnTo>
                      <a:pt x="119" y="351"/>
                    </a:lnTo>
                    <a:lnTo>
                      <a:pt x="119" y="353"/>
                    </a:lnTo>
                    <a:lnTo>
                      <a:pt x="121" y="353"/>
                    </a:lnTo>
                    <a:close/>
                    <a:moveTo>
                      <a:pt x="123" y="351"/>
                    </a:moveTo>
                    <a:lnTo>
                      <a:pt x="127" y="353"/>
                    </a:lnTo>
                    <a:lnTo>
                      <a:pt x="125" y="353"/>
                    </a:lnTo>
                    <a:lnTo>
                      <a:pt x="125" y="351"/>
                    </a:lnTo>
                    <a:lnTo>
                      <a:pt x="123" y="351"/>
                    </a:lnTo>
                    <a:lnTo>
                      <a:pt x="123" y="353"/>
                    </a:lnTo>
                    <a:lnTo>
                      <a:pt x="125" y="353"/>
                    </a:lnTo>
                    <a:lnTo>
                      <a:pt x="125" y="355"/>
                    </a:lnTo>
                    <a:lnTo>
                      <a:pt x="123" y="355"/>
                    </a:lnTo>
                    <a:lnTo>
                      <a:pt x="123" y="353"/>
                    </a:lnTo>
                    <a:lnTo>
                      <a:pt x="123" y="355"/>
                    </a:lnTo>
                    <a:lnTo>
                      <a:pt x="123" y="353"/>
                    </a:lnTo>
                    <a:lnTo>
                      <a:pt x="121" y="353"/>
                    </a:lnTo>
                    <a:lnTo>
                      <a:pt x="123" y="353"/>
                    </a:lnTo>
                    <a:lnTo>
                      <a:pt x="121" y="353"/>
                    </a:lnTo>
                    <a:lnTo>
                      <a:pt x="121" y="351"/>
                    </a:lnTo>
                    <a:lnTo>
                      <a:pt x="119" y="351"/>
                    </a:lnTo>
                    <a:lnTo>
                      <a:pt x="123" y="351"/>
                    </a:lnTo>
                    <a:close/>
                    <a:moveTo>
                      <a:pt x="110" y="348"/>
                    </a:moveTo>
                    <a:lnTo>
                      <a:pt x="112" y="348"/>
                    </a:lnTo>
                    <a:lnTo>
                      <a:pt x="112" y="350"/>
                    </a:lnTo>
                    <a:lnTo>
                      <a:pt x="110" y="350"/>
                    </a:lnTo>
                    <a:lnTo>
                      <a:pt x="110" y="351"/>
                    </a:lnTo>
                    <a:lnTo>
                      <a:pt x="110" y="350"/>
                    </a:lnTo>
                    <a:lnTo>
                      <a:pt x="110" y="348"/>
                    </a:lnTo>
                    <a:close/>
                    <a:moveTo>
                      <a:pt x="112" y="348"/>
                    </a:moveTo>
                    <a:lnTo>
                      <a:pt x="112" y="346"/>
                    </a:lnTo>
                    <a:lnTo>
                      <a:pt x="112" y="348"/>
                    </a:lnTo>
                    <a:close/>
                    <a:moveTo>
                      <a:pt x="112" y="348"/>
                    </a:moveTo>
                    <a:lnTo>
                      <a:pt x="112" y="350"/>
                    </a:lnTo>
                    <a:lnTo>
                      <a:pt x="112" y="348"/>
                    </a:lnTo>
                    <a:lnTo>
                      <a:pt x="112" y="346"/>
                    </a:lnTo>
                    <a:lnTo>
                      <a:pt x="114" y="346"/>
                    </a:lnTo>
                    <a:lnTo>
                      <a:pt x="114" y="348"/>
                    </a:lnTo>
                    <a:lnTo>
                      <a:pt x="112" y="348"/>
                    </a:lnTo>
                    <a:close/>
                    <a:moveTo>
                      <a:pt x="110" y="348"/>
                    </a:moveTo>
                    <a:lnTo>
                      <a:pt x="108" y="346"/>
                    </a:lnTo>
                    <a:lnTo>
                      <a:pt x="110" y="346"/>
                    </a:lnTo>
                    <a:lnTo>
                      <a:pt x="110" y="348"/>
                    </a:lnTo>
                    <a:close/>
                    <a:moveTo>
                      <a:pt x="106" y="344"/>
                    </a:moveTo>
                    <a:lnTo>
                      <a:pt x="104" y="344"/>
                    </a:lnTo>
                    <a:lnTo>
                      <a:pt x="104" y="342"/>
                    </a:lnTo>
                    <a:lnTo>
                      <a:pt x="106" y="342"/>
                    </a:lnTo>
                    <a:lnTo>
                      <a:pt x="106" y="344"/>
                    </a:lnTo>
                    <a:close/>
                    <a:moveTo>
                      <a:pt x="104" y="342"/>
                    </a:moveTo>
                    <a:lnTo>
                      <a:pt x="104" y="344"/>
                    </a:lnTo>
                    <a:lnTo>
                      <a:pt x="102" y="344"/>
                    </a:lnTo>
                    <a:lnTo>
                      <a:pt x="102" y="342"/>
                    </a:lnTo>
                    <a:lnTo>
                      <a:pt x="104" y="342"/>
                    </a:lnTo>
                    <a:lnTo>
                      <a:pt x="106" y="342"/>
                    </a:lnTo>
                    <a:lnTo>
                      <a:pt x="104" y="342"/>
                    </a:lnTo>
                    <a:close/>
                    <a:moveTo>
                      <a:pt x="100" y="342"/>
                    </a:moveTo>
                    <a:lnTo>
                      <a:pt x="98" y="342"/>
                    </a:lnTo>
                    <a:lnTo>
                      <a:pt x="100" y="342"/>
                    </a:lnTo>
                    <a:lnTo>
                      <a:pt x="100" y="340"/>
                    </a:lnTo>
                    <a:lnTo>
                      <a:pt x="100" y="342"/>
                    </a:lnTo>
                    <a:close/>
                    <a:moveTo>
                      <a:pt x="102" y="342"/>
                    </a:moveTo>
                    <a:lnTo>
                      <a:pt x="100" y="342"/>
                    </a:lnTo>
                    <a:lnTo>
                      <a:pt x="102" y="342"/>
                    </a:lnTo>
                    <a:lnTo>
                      <a:pt x="100" y="342"/>
                    </a:lnTo>
                    <a:lnTo>
                      <a:pt x="102" y="340"/>
                    </a:lnTo>
                    <a:lnTo>
                      <a:pt x="102" y="342"/>
                    </a:lnTo>
                    <a:close/>
                    <a:moveTo>
                      <a:pt x="92" y="340"/>
                    </a:moveTo>
                    <a:lnTo>
                      <a:pt x="94" y="340"/>
                    </a:lnTo>
                    <a:lnTo>
                      <a:pt x="94" y="342"/>
                    </a:lnTo>
                    <a:lnTo>
                      <a:pt x="94" y="340"/>
                    </a:lnTo>
                    <a:lnTo>
                      <a:pt x="92" y="340"/>
                    </a:lnTo>
                    <a:close/>
                    <a:moveTo>
                      <a:pt x="102" y="340"/>
                    </a:moveTo>
                    <a:lnTo>
                      <a:pt x="100" y="340"/>
                    </a:lnTo>
                    <a:lnTo>
                      <a:pt x="102" y="340"/>
                    </a:lnTo>
                    <a:close/>
                    <a:moveTo>
                      <a:pt x="89" y="340"/>
                    </a:moveTo>
                    <a:lnTo>
                      <a:pt x="90" y="340"/>
                    </a:lnTo>
                    <a:lnTo>
                      <a:pt x="89" y="340"/>
                    </a:lnTo>
                    <a:lnTo>
                      <a:pt x="90" y="340"/>
                    </a:lnTo>
                    <a:lnTo>
                      <a:pt x="90" y="342"/>
                    </a:lnTo>
                    <a:lnTo>
                      <a:pt x="89" y="342"/>
                    </a:lnTo>
                    <a:lnTo>
                      <a:pt x="90" y="342"/>
                    </a:lnTo>
                    <a:lnTo>
                      <a:pt x="89" y="342"/>
                    </a:lnTo>
                    <a:lnTo>
                      <a:pt x="87" y="342"/>
                    </a:lnTo>
                    <a:lnTo>
                      <a:pt x="87" y="340"/>
                    </a:lnTo>
                    <a:lnTo>
                      <a:pt x="89" y="340"/>
                    </a:lnTo>
                    <a:close/>
                    <a:moveTo>
                      <a:pt x="131" y="340"/>
                    </a:moveTo>
                    <a:lnTo>
                      <a:pt x="129" y="340"/>
                    </a:lnTo>
                    <a:lnTo>
                      <a:pt x="129" y="338"/>
                    </a:lnTo>
                    <a:lnTo>
                      <a:pt x="131" y="338"/>
                    </a:lnTo>
                    <a:lnTo>
                      <a:pt x="133" y="338"/>
                    </a:lnTo>
                    <a:lnTo>
                      <a:pt x="131" y="340"/>
                    </a:lnTo>
                    <a:close/>
                    <a:moveTo>
                      <a:pt x="94" y="340"/>
                    </a:moveTo>
                    <a:lnTo>
                      <a:pt x="94" y="338"/>
                    </a:lnTo>
                    <a:lnTo>
                      <a:pt x="96" y="338"/>
                    </a:lnTo>
                    <a:lnTo>
                      <a:pt x="94" y="338"/>
                    </a:lnTo>
                    <a:lnTo>
                      <a:pt x="94" y="340"/>
                    </a:lnTo>
                    <a:close/>
                    <a:moveTo>
                      <a:pt x="102" y="338"/>
                    </a:moveTo>
                    <a:lnTo>
                      <a:pt x="102" y="340"/>
                    </a:lnTo>
                    <a:lnTo>
                      <a:pt x="100" y="340"/>
                    </a:lnTo>
                    <a:lnTo>
                      <a:pt x="98" y="340"/>
                    </a:lnTo>
                    <a:lnTo>
                      <a:pt x="98" y="342"/>
                    </a:lnTo>
                    <a:lnTo>
                      <a:pt x="96" y="340"/>
                    </a:lnTo>
                    <a:lnTo>
                      <a:pt x="98" y="340"/>
                    </a:lnTo>
                    <a:lnTo>
                      <a:pt x="100" y="340"/>
                    </a:lnTo>
                    <a:lnTo>
                      <a:pt x="100" y="338"/>
                    </a:lnTo>
                    <a:lnTo>
                      <a:pt x="102" y="338"/>
                    </a:lnTo>
                    <a:close/>
                    <a:moveTo>
                      <a:pt x="87" y="336"/>
                    </a:moveTo>
                    <a:lnTo>
                      <a:pt x="85" y="336"/>
                    </a:lnTo>
                    <a:lnTo>
                      <a:pt x="87" y="336"/>
                    </a:lnTo>
                    <a:close/>
                    <a:moveTo>
                      <a:pt x="81" y="332"/>
                    </a:moveTo>
                    <a:lnTo>
                      <a:pt x="79" y="332"/>
                    </a:lnTo>
                    <a:lnTo>
                      <a:pt x="81" y="332"/>
                    </a:lnTo>
                    <a:close/>
                    <a:moveTo>
                      <a:pt x="83" y="332"/>
                    </a:moveTo>
                    <a:lnTo>
                      <a:pt x="81" y="332"/>
                    </a:lnTo>
                    <a:lnTo>
                      <a:pt x="81" y="330"/>
                    </a:lnTo>
                    <a:lnTo>
                      <a:pt x="83" y="330"/>
                    </a:lnTo>
                    <a:lnTo>
                      <a:pt x="83" y="332"/>
                    </a:lnTo>
                    <a:close/>
                    <a:moveTo>
                      <a:pt x="133" y="328"/>
                    </a:moveTo>
                    <a:lnTo>
                      <a:pt x="133" y="330"/>
                    </a:lnTo>
                    <a:lnTo>
                      <a:pt x="133" y="328"/>
                    </a:lnTo>
                    <a:lnTo>
                      <a:pt x="135" y="328"/>
                    </a:lnTo>
                    <a:lnTo>
                      <a:pt x="133" y="328"/>
                    </a:lnTo>
                    <a:close/>
                    <a:moveTo>
                      <a:pt x="79" y="326"/>
                    </a:moveTo>
                    <a:lnTo>
                      <a:pt x="77" y="326"/>
                    </a:lnTo>
                    <a:lnTo>
                      <a:pt x="77" y="324"/>
                    </a:lnTo>
                    <a:lnTo>
                      <a:pt x="79" y="324"/>
                    </a:lnTo>
                    <a:lnTo>
                      <a:pt x="79" y="326"/>
                    </a:lnTo>
                    <a:close/>
                    <a:moveTo>
                      <a:pt x="135" y="322"/>
                    </a:moveTo>
                    <a:lnTo>
                      <a:pt x="137" y="322"/>
                    </a:lnTo>
                    <a:lnTo>
                      <a:pt x="137" y="324"/>
                    </a:lnTo>
                    <a:lnTo>
                      <a:pt x="135" y="324"/>
                    </a:lnTo>
                    <a:lnTo>
                      <a:pt x="135" y="322"/>
                    </a:lnTo>
                    <a:lnTo>
                      <a:pt x="137" y="322"/>
                    </a:lnTo>
                    <a:lnTo>
                      <a:pt x="135" y="322"/>
                    </a:lnTo>
                    <a:close/>
                    <a:moveTo>
                      <a:pt x="135" y="309"/>
                    </a:moveTo>
                    <a:lnTo>
                      <a:pt x="137" y="309"/>
                    </a:lnTo>
                    <a:lnTo>
                      <a:pt x="137" y="311"/>
                    </a:lnTo>
                    <a:lnTo>
                      <a:pt x="135" y="311"/>
                    </a:lnTo>
                    <a:lnTo>
                      <a:pt x="135" y="309"/>
                    </a:lnTo>
                    <a:close/>
                    <a:moveTo>
                      <a:pt x="135" y="305"/>
                    </a:moveTo>
                    <a:lnTo>
                      <a:pt x="137" y="305"/>
                    </a:lnTo>
                    <a:lnTo>
                      <a:pt x="137" y="307"/>
                    </a:lnTo>
                    <a:lnTo>
                      <a:pt x="139" y="307"/>
                    </a:lnTo>
                    <a:lnTo>
                      <a:pt x="137" y="307"/>
                    </a:lnTo>
                    <a:lnTo>
                      <a:pt x="135" y="307"/>
                    </a:lnTo>
                    <a:lnTo>
                      <a:pt x="137" y="307"/>
                    </a:lnTo>
                    <a:lnTo>
                      <a:pt x="135" y="307"/>
                    </a:lnTo>
                    <a:lnTo>
                      <a:pt x="133" y="307"/>
                    </a:lnTo>
                    <a:lnTo>
                      <a:pt x="133" y="305"/>
                    </a:lnTo>
                    <a:lnTo>
                      <a:pt x="135" y="305"/>
                    </a:lnTo>
                    <a:close/>
                    <a:moveTo>
                      <a:pt x="139" y="305"/>
                    </a:moveTo>
                    <a:lnTo>
                      <a:pt x="137" y="305"/>
                    </a:lnTo>
                    <a:lnTo>
                      <a:pt x="139" y="305"/>
                    </a:lnTo>
                    <a:close/>
                    <a:moveTo>
                      <a:pt x="141" y="303"/>
                    </a:moveTo>
                    <a:lnTo>
                      <a:pt x="141" y="301"/>
                    </a:lnTo>
                    <a:lnTo>
                      <a:pt x="143" y="301"/>
                    </a:lnTo>
                    <a:lnTo>
                      <a:pt x="141" y="301"/>
                    </a:lnTo>
                    <a:lnTo>
                      <a:pt x="141" y="303"/>
                    </a:lnTo>
                    <a:lnTo>
                      <a:pt x="143" y="303"/>
                    </a:lnTo>
                    <a:lnTo>
                      <a:pt x="141" y="303"/>
                    </a:lnTo>
                    <a:close/>
                    <a:moveTo>
                      <a:pt x="65" y="301"/>
                    </a:moveTo>
                    <a:lnTo>
                      <a:pt x="65" y="299"/>
                    </a:lnTo>
                    <a:lnTo>
                      <a:pt x="65" y="301"/>
                    </a:lnTo>
                    <a:close/>
                    <a:moveTo>
                      <a:pt x="143" y="301"/>
                    </a:moveTo>
                    <a:lnTo>
                      <a:pt x="141" y="301"/>
                    </a:lnTo>
                    <a:lnTo>
                      <a:pt x="141" y="299"/>
                    </a:lnTo>
                    <a:lnTo>
                      <a:pt x="143" y="299"/>
                    </a:lnTo>
                    <a:lnTo>
                      <a:pt x="143" y="301"/>
                    </a:lnTo>
                    <a:close/>
                    <a:moveTo>
                      <a:pt x="65" y="299"/>
                    </a:moveTo>
                    <a:lnTo>
                      <a:pt x="65" y="301"/>
                    </a:lnTo>
                    <a:lnTo>
                      <a:pt x="63" y="299"/>
                    </a:lnTo>
                    <a:lnTo>
                      <a:pt x="65" y="299"/>
                    </a:lnTo>
                    <a:lnTo>
                      <a:pt x="65" y="297"/>
                    </a:lnTo>
                    <a:lnTo>
                      <a:pt x="65" y="299"/>
                    </a:lnTo>
                    <a:close/>
                    <a:moveTo>
                      <a:pt x="65" y="299"/>
                    </a:moveTo>
                    <a:lnTo>
                      <a:pt x="65" y="297"/>
                    </a:lnTo>
                    <a:lnTo>
                      <a:pt x="67" y="297"/>
                    </a:lnTo>
                    <a:lnTo>
                      <a:pt x="67" y="299"/>
                    </a:lnTo>
                    <a:lnTo>
                      <a:pt x="65" y="299"/>
                    </a:lnTo>
                    <a:close/>
                    <a:moveTo>
                      <a:pt x="145" y="299"/>
                    </a:moveTo>
                    <a:lnTo>
                      <a:pt x="143" y="299"/>
                    </a:lnTo>
                    <a:lnTo>
                      <a:pt x="145" y="299"/>
                    </a:lnTo>
                    <a:lnTo>
                      <a:pt x="143" y="299"/>
                    </a:lnTo>
                    <a:lnTo>
                      <a:pt x="141" y="299"/>
                    </a:lnTo>
                    <a:lnTo>
                      <a:pt x="141" y="297"/>
                    </a:lnTo>
                    <a:lnTo>
                      <a:pt x="143" y="297"/>
                    </a:lnTo>
                    <a:lnTo>
                      <a:pt x="145" y="299"/>
                    </a:lnTo>
                    <a:close/>
                    <a:moveTo>
                      <a:pt x="141" y="293"/>
                    </a:moveTo>
                    <a:lnTo>
                      <a:pt x="143" y="295"/>
                    </a:lnTo>
                    <a:lnTo>
                      <a:pt x="145" y="295"/>
                    </a:lnTo>
                    <a:lnTo>
                      <a:pt x="145" y="297"/>
                    </a:lnTo>
                    <a:lnTo>
                      <a:pt x="143" y="297"/>
                    </a:lnTo>
                    <a:lnTo>
                      <a:pt x="145" y="297"/>
                    </a:lnTo>
                    <a:lnTo>
                      <a:pt x="143" y="297"/>
                    </a:lnTo>
                    <a:lnTo>
                      <a:pt x="141" y="297"/>
                    </a:lnTo>
                    <a:lnTo>
                      <a:pt x="141" y="295"/>
                    </a:lnTo>
                    <a:lnTo>
                      <a:pt x="139" y="295"/>
                    </a:lnTo>
                    <a:lnTo>
                      <a:pt x="139" y="293"/>
                    </a:lnTo>
                    <a:lnTo>
                      <a:pt x="141" y="293"/>
                    </a:lnTo>
                    <a:close/>
                    <a:moveTo>
                      <a:pt x="61" y="293"/>
                    </a:moveTo>
                    <a:lnTo>
                      <a:pt x="60" y="293"/>
                    </a:lnTo>
                    <a:lnTo>
                      <a:pt x="60" y="292"/>
                    </a:lnTo>
                    <a:lnTo>
                      <a:pt x="61" y="292"/>
                    </a:lnTo>
                    <a:lnTo>
                      <a:pt x="61" y="293"/>
                    </a:lnTo>
                    <a:close/>
                    <a:moveTo>
                      <a:pt x="148" y="290"/>
                    </a:moveTo>
                    <a:lnTo>
                      <a:pt x="148" y="292"/>
                    </a:lnTo>
                    <a:lnTo>
                      <a:pt x="147" y="292"/>
                    </a:lnTo>
                    <a:lnTo>
                      <a:pt x="147" y="290"/>
                    </a:lnTo>
                    <a:lnTo>
                      <a:pt x="148" y="290"/>
                    </a:lnTo>
                    <a:close/>
                    <a:moveTo>
                      <a:pt x="56" y="280"/>
                    </a:moveTo>
                    <a:lnTo>
                      <a:pt x="54" y="282"/>
                    </a:lnTo>
                    <a:lnTo>
                      <a:pt x="54" y="280"/>
                    </a:lnTo>
                    <a:lnTo>
                      <a:pt x="54" y="282"/>
                    </a:lnTo>
                    <a:lnTo>
                      <a:pt x="54" y="280"/>
                    </a:lnTo>
                    <a:lnTo>
                      <a:pt x="56" y="280"/>
                    </a:lnTo>
                    <a:close/>
                    <a:moveTo>
                      <a:pt x="148" y="280"/>
                    </a:moveTo>
                    <a:lnTo>
                      <a:pt x="148" y="278"/>
                    </a:lnTo>
                    <a:lnTo>
                      <a:pt x="148" y="280"/>
                    </a:lnTo>
                    <a:lnTo>
                      <a:pt x="147" y="280"/>
                    </a:lnTo>
                    <a:lnTo>
                      <a:pt x="145" y="280"/>
                    </a:lnTo>
                    <a:lnTo>
                      <a:pt x="145" y="278"/>
                    </a:lnTo>
                    <a:lnTo>
                      <a:pt x="147" y="278"/>
                    </a:lnTo>
                    <a:lnTo>
                      <a:pt x="148" y="278"/>
                    </a:lnTo>
                    <a:lnTo>
                      <a:pt x="148" y="280"/>
                    </a:lnTo>
                    <a:close/>
                    <a:moveTo>
                      <a:pt x="61" y="278"/>
                    </a:moveTo>
                    <a:lnTo>
                      <a:pt x="61" y="280"/>
                    </a:lnTo>
                    <a:lnTo>
                      <a:pt x="60" y="278"/>
                    </a:lnTo>
                    <a:lnTo>
                      <a:pt x="61" y="278"/>
                    </a:lnTo>
                    <a:lnTo>
                      <a:pt x="61" y="276"/>
                    </a:lnTo>
                    <a:lnTo>
                      <a:pt x="61" y="274"/>
                    </a:lnTo>
                    <a:lnTo>
                      <a:pt x="63" y="274"/>
                    </a:lnTo>
                    <a:lnTo>
                      <a:pt x="63" y="272"/>
                    </a:lnTo>
                    <a:lnTo>
                      <a:pt x="65" y="274"/>
                    </a:lnTo>
                    <a:lnTo>
                      <a:pt x="63" y="274"/>
                    </a:lnTo>
                    <a:lnTo>
                      <a:pt x="63" y="276"/>
                    </a:lnTo>
                    <a:lnTo>
                      <a:pt x="61" y="276"/>
                    </a:lnTo>
                    <a:lnTo>
                      <a:pt x="61" y="278"/>
                    </a:lnTo>
                    <a:close/>
                    <a:moveTo>
                      <a:pt x="61" y="276"/>
                    </a:moveTo>
                    <a:lnTo>
                      <a:pt x="60" y="276"/>
                    </a:lnTo>
                    <a:lnTo>
                      <a:pt x="60" y="274"/>
                    </a:lnTo>
                    <a:lnTo>
                      <a:pt x="61" y="272"/>
                    </a:lnTo>
                    <a:lnTo>
                      <a:pt x="61" y="274"/>
                    </a:lnTo>
                    <a:lnTo>
                      <a:pt x="61" y="276"/>
                    </a:lnTo>
                    <a:close/>
                    <a:moveTo>
                      <a:pt x="150" y="270"/>
                    </a:moveTo>
                    <a:lnTo>
                      <a:pt x="148" y="270"/>
                    </a:lnTo>
                    <a:lnTo>
                      <a:pt x="150" y="270"/>
                    </a:lnTo>
                    <a:lnTo>
                      <a:pt x="150" y="272"/>
                    </a:lnTo>
                    <a:lnTo>
                      <a:pt x="152" y="272"/>
                    </a:lnTo>
                    <a:lnTo>
                      <a:pt x="152" y="274"/>
                    </a:lnTo>
                    <a:lnTo>
                      <a:pt x="150" y="274"/>
                    </a:lnTo>
                    <a:lnTo>
                      <a:pt x="150" y="272"/>
                    </a:lnTo>
                    <a:lnTo>
                      <a:pt x="148" y="272"/>
                    </a:lnTo>
                    <a:lnTo>
                      <a:pt x="150" y="272"/>
                    </a:lnTo>
                    <a:lnTo>
                      <a:pt x="148" y="272"/>
                    </a:lnTo>
                    <a:lnTo>
                      <a:pt x="148" y="270"/>
                    </a:lnTo>
                    <a:lnTo>
                      <a:pt x="148" y="268"/>
                    </a:lnTo>
                    <a:lnTo>
                      <a:pt x="147" y="268"/>
                    </a:lnTo>
                    <a:lnTo>
                      <a:pt x="147" y="266"/>
                    </a:lnTo>
                    <a:lnTo>
                      <a:pt x="147" y="264"/>
                    </a:lnTo>
                    <a:lnTo>
                      <a:pt x="148" y="264"/>
                    </a:lnTo>
                    <a:lnTo>
                      <a:pt x="148" y="266"/>
                    </a:lnTo>
                    <a:lnTo>
                      <a:pt x="150" y="268"/>
                    </a:lnTo>
                    <a:lnTo>
                      <a:pt x="148" y="268"/>
                    </a:lnTo>
                    <a:lnTo>
                      <a:pt x="150" y="268"/>
                    </a:lnTo>
                    <a:lnTo>
                      <a:pt x="150" y="270"/>
                    </a:lnTo>
                    <a:close/>
                    <a:moveTo>
                      <a:pt x="156" y="257"/>
                    </a:moveTo>
                    <a:lnTo>
                      <a:pt x="158" y="257"/>
                    </a:lnTo>
                    <a:lnTo>
                      <a:pt x="158" y="259"/>
                    </a:lnTo>
                    <a:lnTo>
                      <a:pt x="156" y="259"/>
                    </a:lnTo>
                    <a:lnTo>
                      <a:pt x="158" y="259"/>
                    </a:lnTo>
                    <a:lnTo>
                      <a:pt x="156" y="259"/>
                    </a:lnTo>
                    <a:lnTo>
                      <a:pt x="156" y="257"/>
                    </a:lnTo>
                    <a:close/>
                    <a:moveTo>
                      <a:pt x="46" y="253"/>
                    </a:moveTo>
                    <a:lnTo>
                      <a:pt x="44" y="253"/>
                    </a:lnTo>
                    <a:lnTo>
                      <a:pt x="44" y="251"/>
                    </a:lnTo>
                    <a:lnTo>
                      <a:pt x="46" y="251"/>
                    </a:lnTo>
                    <a:lnTo>
                      <a:pt x="48" y="251"/>
                    </a:lnTo>
                    <a:lnTo>
                      <a:pt x="48" y="253"/>
                    </a:lnTo>
                    <a:lnTo>
                      <a:pt x="46" y="253"/>
                    </a:lnTo>
                    <a:close/>
                    <a:moveTo>
                      <a:pt x="179" y="253"/>
                    </a:moveTo>
                    <a:lnTo>
                      <a:pt x="177" y="253"/>
                    </a:lnTo>
                    <a:lnTo>
                      <a:pt x="177" y="251"/>
                    </a:lnTo>
                    <a:lnTo>
                      <a:pt x="177" y="249"/>
                    </a:lnTo>
                    <a:lnTo>
                      <a:pt x="177" y="251"/>
                    </a:lnTo>
                    <a:lnTo>
                      <a:pt x="179" y="251"/>
                    </a:lnTo>
                    <a:lnTo>
                      <a:pt x="177" y="251"/>
                    </a:lnTo>
                    <a:lnTo>
                      <a:pt x="179" y="253"/>
                    </a:lnTo>
                    <a:close/>
                    <a:moveTo>
                      <a:pt x="179" y="249"/>
                    </a:moveTo>
                    <a:lnTo>
                      <a:pt x="179" y="247"/>
                    </a:lnTo>
                    <a:lnTo>
                      <a:pt x="181" y="247"/>
                    </a:lnTo>
                    <a:lnTo>
                      <a:pt x="179" y="247"/>
                    </a:lnTo>
                    <a:lnTo>
                      <a:pt x="179" y="249"/>
                    </a:lnTo>
                    <a:close/>
                    <a:moveTo>
                      <a:pt x="176" y="247"/>
                    </a:moveTo>
                    <a:lnTo>
                      <a:pt x="176" y="249"/>
                    </a:lnTo>
                    <a:lnTo>
                      <a:pt x="174" y="249"/>
                    </a:lnTo>
                    <a:lnTo>
                      <a:pt x="176" y="249"/>
                    </a:lnTo>
                    <a:lnTo>
                      <a:pt x="174" y="249"/>
                    </a:lnTo>
                    <a:lnTo>
                      <a:pt x="176" y="249"/>
                    </a:lnTo>
                    <a:lnTo>
                      <a:pt x="174" y="249"/>
                    </a:lnTo>
                    <a:lnTo>
                      <a:pt x="176" y="251"/>
                    </a:lnTo>
                    <a:lnTo>
                      <a:pt x="176" y="249"/>
                    </a:lnTo>
                    <a:lnTo>
                      <a:pt x="176" y="251"/>
                    </a:lnTo>
                    <a:lnTo>
                      <a:pt x="174" y="251"/>
                    </a:lnTo>
                    <a:lnTo>
                      <a:pt x="174" y="253"/>
                    </a:lnTo>
                    <a:lnTo>
                      <a:pt x="174" y="251"/>
                    </a:lnTo>
                    <a:lnTo>
                      <a:pt x="174" y="253"/>
                    </a:lnTo>
                    <a:lnTo>
                      <a:pt x="174" y="251"/>
                    </a:lnTo>
                    <a:lnTo>
                      <a:pt x="172" y="251"/>
                    </a:lnTo>
                    <a:lnTo>
                      <a:pt x="174" y="251"/>
                    </a:lnTo>
                    <a:lnTo>
                      <a:pt x="174" y="253"/>
                    </a:lnTo>
                    <a:lnTo>
                      <a:pt x="172" y="253"/>
                    </a:lnTo>
                    <a:lnTo>
                      <a:pt x="170" y="251"/>
                    </a:lnTo>
                    <a:lnTo>
                      <a:pt x="170" y="249"/>
                    </a:lnTo>
                    <a:lnTo>
                      <a:pt x="172" y="249"/>
                    </a:lnTo>
                    <a:lnTo>
                      <a:pt x="172" y="247"/>
                    </a:lnTo>
                    <a:lnTo>
                      <a:pt x="174" y="247"/>
                    </a:lnTo>
                    <a:lnTo>
                      <a:pt x="176" y="247"/>
                    </a:lnTo>
                    <a:close/>
                    <a:moveTo>
                      <a:pt x="185" y="247"/>
                    </a:moveTo>
                    <a:lnTo>
                      <a:pt x="183" y="247"/>
                    </a:lnTo>
                    <a:lnTo>
                      <a:pt x="185" y="247"/>
                    </a:lnTo>
                    <a:lnTo>
                      <a:pt x="185" y="245"/>
                    </a:lnTo>
                    <a:lnTo>
                      <a:pt x="185" y="247"/>
                    </a:lnTo>
                    <a:close/>
                    <a:moveTo>
                      <a:pt x="183" y="245"/>
                    </a:moveTo>
                    <a:lnTo>
                      <a:pt x="181" y="247"/>
                    </a:lnTo>
                    <a:lnTo>
                      <a:pt x="181" y="249"/>
                    </a:lnTo>
                    <a:lnTo>
                      <a:pt x="181" y="247"/>
                    </a:lnTo>
                    <a:lnTo>
                      <a:pt x="181" y="245"/>
                    </a:lnTo>
                    <a:lnTo>
                      <a:pt x="183" y="245"/>
                    </a:lnTo>
                    <a:close/>
                    <a:moveTo>
                      <a:pt x="191" y="241"/>
                    </a:moveTo>
                    <a:lnTo>
                      <a:pt x="191" y="239"/>
                    </a:lnTo>
                    <a:lnTo>
                      <a:pt x="191" y="241"/>
                    </a:lnTo>
                    <a:close/>
                    <a:moveTo>
                      <a:pt x="205" y="228"/>
                    </a:moveTo>
                    <a:lnTo>
                      <a:pt x="203" y="228"/>
                    </a:lnTo>
                    <a:lnTo>
                      <a:pt x="203" y="226"/>
                    </a:lnTo>
                    <a:lnTo>
                      <a:pt x="205" y="226"/>
                    </a:lnTo>
                    <a:lnTo>
                      <a:pt x="205" y="228"/>
                    </a:lnTo>
                    <a:lnTo>
                      <a:pt x="205" y="226"/>
                    </a:lnTo>
                    <a:lnTo>
                      <a:pt x="205" y="228"/>
                    </a:lnTo>
                    <a:close/>
                    <a:moveTo>
                      <a:pt x="210" y="216"/>
                    </a:moveTo>
                    <a:lnTo>
                      <a:pt x="210" y="218"/>
                    </a:lnTo>
                    <a:lnTo>
                      <a:pt x="208" y="216"/>
                    </a:lnTo>
                    <a:lnTo>
                      <a:pt x="210" y="216"/>
                    </a:lnTo>
                    <a:lnTo>
                      <a:pt x="208" y="216"/>
                    </a:lnTo>
                    <a:lnTo>
                      <a:pt x="210" y="216"/>
                    </a:lnTo>
                    <a:close/>
                    <a:moveTo>
                      <a:pt x="237" y="199"/>
                    </a:moveTo>
                    <a:lnTo>
                      <a:pt x="235" y="199"/>
                    </a:lnTo>
                    <a:lnTo>
                      <a:pt x="235" y="197"/>
                    </a:lnTo>
                    <a:lnTo>
                      <a:pt x="237" y="197"/>
                    </a:lnTo>
                    <a:lnTo>
                      <a:pt x="239" y="197"/>
                    </a:lnTo>
                    <a:lnTo>
                      <a:pt x="239" y="199"/>
                    </a:lnTo>
                    <a:lnTo>
                      <a:pt x="237" y="199"/>
                    </a:lnTo>
                    <a:close/>
                    <a:moveTo>
                      <a:pt x="46" y="191"/>
                    </a:moveTo>
                    <a:lnTo>
                      <a:pt x="48" y="191"/>
                    </a:lnTo>
                    <a:lnTo>
                      <a:pt x="48" y="193"/>
                    </a:lnTo>
                    <a:lnTo>
                      <a:pt x="46" y="193"/>
                    </a:lnTo>
                    <a:lnTo>
                      <a:pt x="44" y="193"/>
                    </a:lnTo>
                    <a:lnTo>
                      <a:pt x="46" y="191"/>
                    </a:lnTo>
                    <a:lnTo>
                      <a:pt x="46" y="193"/>
                    </a:lnTo>
                    <a:lnTo>
                      <a:pt x="46" y="191"/>
                    </a:lnTo>
                    <a:close/>
                    <a:moveTo>
                      <a:pt x="54" y="189"/>
                    </a:moveTo>
                    <a:lnTo>
                      <a:pt x="52" y="189"/>
                    </a:lnTo>
                    <a:lnTo>
                      <a:pt x="52" y="187"/>
                    </a:lnTo>
                    <a:lnTo>
                      <a:pt x="54" y="187"/>
                    </a:lnTo>
                    <a:lnTo>
                      <a:pt x="54" y="189"/>
                    </a:lnTo>
                    <a:lnTo>
                      <a:pt x="56" y="189"/>
                    </a:lnTo>
                    <a:lnTo>
                      <a:pt x="56" y="187"/>
                    </a:lnTo>
                    <a:lnTo>
                      <a:pt x="56" y="189"/>
                    </a:lnTo>
                    <a:lnTo>
                      <a:pt x="54" y="189"/>
                    </a:lnTo>
                    <a:close/>
                    <a:moveTo>
                      <a:pt x="54" y="187"/>
                    </a:moveTo>
                    <a:lnTo>
                      <a:pt x="52" y="187"/>
                    </a:lnTo>
                    <a:lnTo>
                      <a:pt x="50" y="187"/>
                    </a:lnTo>
                    <a:lnTo>
                      <a:pt x="48" y="187"/>
                    </a:lnTo>
                    <a:lnTo>
                      <a:pt x="46" y="189"/>
                    </a:lnTo>
                    <a:lnTo>
                      <a:pt x="46" y="187"/>
                    </a:lnTo>
                    <a:lnTo>
                      <a:pt x="48" y="187"/>
                    </a:lnTo>
                    <a:lnTo>
                      <a:pt x="50" y="187"/>
                    </a:lnTo>
                    <a:lnTo>
                      <a:pt x="50" y="185"/>
                    </a:lnTo>
                    <a:lnTo>
                      <a:pt x="50" y="187"/>
                    </a:lnTo>
                    <a:lnTo>
                      <a:pt x="52" y="185"/>
                    </a:lnTo>
                    <a:lnTo>
                      <a:pt x="54" y="185"/>
                    </a:lnTo>
                    <a:lnTo>
                      <a:pt x="54" y="187"/>
                    </a:lnTo>
                    <a:close/>
                    <a:moveTo>
                      <a:pt x="292" y="164"/>
                    </a:moveTo>
                    <a:lnTo>
                      <a:pt x="290" y="164"/>
                    </a:lnTo>
                    <a:lnTo>
                      <a:pt x="290" y="162"/>
                    </a:lnTo>
                    <a:lnTo>
                      <a:pt x="292" y="162"/>
                    </a:lnTo>
                    <a:lnTo>
                      <a:pt x="292" y="164"/>
                    </a:lnTo>
                    <a:close/>
                    <a:moveTo>
                      <a:pt x="63" y="158"/>
                    </a:moveTo>
                    <a:lnTo>
                      <a:pt x="65" y="158"/>
                    </a:lnTo>
                    <a:lnTo>
                      <a:pt x="65" y="160"/>
                    </a:lnTo>
                    <a:lnTo>
                      <a:pt x="65" y="162"/>
                    </a:lnTo>
                    <a:lnTo>
                      <a:pt x="63" y="162"/>
                    </a:lnTo>
                    <a:lnTo>
                      <a:pt x="63" y="164"/>
                    </a:lnTo>
                    <a:lnTo>
                      <a:pt x="63" y="166"/>
                    </a:lnTo>
                    <a:lnTo>
                      <a:pt x="61" y="168"/>
                    </a:lnTo>
                    <a:lnTo>
                      <a:pt x="61" y="166"/>
                    </a:lnTo>
                    <a:lnTo>
                      <a:pt x="60" y="164"/>
                    </a:lnTo>
                    <a:lnTo>
                      <a:pt x="60" y="162"/>
                    </a:lnTo>
                    <a:lnTo>
                      <a:pt x="61" y="162"/>
                    </a:lnTo>
                    <a:lnTo>
                      <a:pt x="61" y="160"/>
                    </a:lnTo>
                    <a:lnTo>
                      <a:pt x="63" y="158"/>
                    </a:lnTo>
                    <a:lnTo>
                      <a:pt x="61" y="158"/>
                    </a:lnTo>
                    <a:lnTo>
                      <a:pt x="61" y="160"/>
                    </a:lnTo>
                    <a:lnTo>
                      <a:pt x="60" y="160"/>
                    </a:lnTo>
                    <a:lnTo>
                      <a:pt x="60" y="158"/>
                    </a:lnTo>
                    <a:lnTo>
                      <a:pt x="61" y="158"/>
                    </a:lnTo>
                    <a:lnTo>
                      <a:pt x="63" y="158"/>
                    </a:lnTo>
                    <a:close/>
                    <a:moveTo>
                      <a:pt x="48" y="158"/>
                    </a:moveTo>
                    <a:lnTo>
                      <a:pt x="50" y="158"/>
                    </a:lnTo>
                    <a:lnTo>
                      <a:pt x="52" y="158"/>
                    </a:lnTo>
                    <a:lnTo>
                      <a:pt x="52" y="160"/>
                    </a:lnTo>
                    <a:lnTo>
                      <a:pt x="54" y="160"/>
                    </a:lnTo>
                    <a:lnTo>
                      <a:pt x="56" y="162"/>
                    </a:lnTo>
                    <a:lnTo>
                      <a:pt x="56" y="164"/>
                    </a:lnTo>
                    <a:lnTo>
                      <a:pt x="54" y="164"/>
                    </a:lnTo>
                    <a:lnTo>
                      <a:pt x="56" y="164"/>
                    </a:lnTo>
                    <a:lnTo>
                      <a:pt x="56" y="166"/>
                    </a:lnTo>
                    <a:lnTo>
                      <a:pt x="54" y="168"/>
                    </a:lnTo>
                    <a:lnTo>
                      <a:pt x="52" y="170"/>
                    </a:lnTo>
                    <a:lnTo>
                      <a:pt x="48" y="172"/>
                    </a:lnTo>
                    <a:lnTo>
                      <a:pt x="46" y="172"/>
                    </a:lnTo>
                    <a:lnTo>
                      <a:pt x="44" y="172"/>
                    </a:lnTo>
                    <a:lnTo>
                      <a:pt x="44" y="174"/>
                    </a:lnTo>
                    <a:lnTo>
                      <a:pt x="42" y="174"/>
                    </a:lnTo>
                    <a:lnTo>
                      <a:pt x="40" y="174"/>
                    </a:lnTo>
                    <a:lnTo>
                      <a:pt x="38" y="174"/>
                    </a:lnTo>
                    <a:lnTo>
                      <a:pt x="38" y="172"/>
                    </a:lnTo>
                    <a:lnTo>
                      <a:pt x="36" y="172"/>
                    </a:lnTo>
                    <a:lnTo>
                      <a:pt x="36" y="170"/>
                    </a:lnTo>
                    <a:lnTo>
                      <a:pt x="38" y="170"/>
                    </a:lnTo>
                    <a:lnTo>
                      <a:pt x="40" y="170"/>
                    </a:lnTo>
                    <a:lnTo>
                      <a:pt x="42" y="170"/>
                    </a:lnTo>
                    <a:lnTo>
                      <a:pt x="44" y="170"/>
                    </a:lnTo>
                    <a:lnTo>
                      <a:pt x="42" y="170"/>
                    </a:lnTo>
                    <a:lnTo>
                      <a:pt x="42" y="168"/>
                    </a:lnTo>
                    <a:lnTo>
                      <a:pt x="42" y="166"/>
                    </a:lnTo>
                    <a:lnTo>
                      <a:pt x="44" y="166"/>
                    </a:lnTo>
                    <a:lnTo>
                      <a:pt x="42" y="166"/>
                    </a:lnTo>
                    <a:lnTo>
                      <a:pt x="42" y="168"/>
                    </a:lnTo>
                    <a:lnTo>
                      <a:pt x="40" y="168"/>
                    </a:lnTo>
                    <a:lnTo>
                      <a:pt x="38" y="168"/>
                    </a:lnTo>
                    <a:lnTo>
                      <a:pt x="38" y="166"/>
                    </a:lnTo>
                    <a:lnTo>
                      <a:pt x="36" y="166"/>
                    </a:lnTo>
                    <a:lnTo>
                      <a:pt x="34" y="166"/>
                    </a:lnTo>
                    <a:lnTo>
                      <a:pt x="32" y="166"/>
                    </a:lnTo>
                    <a:lnTo>
                      <a:pt x="31" y="166"/>
                    </a:lnTo>
                    <a:lnTo>
                      <a:pt x="31" y="164"/>
                    </a:lnTo>
                    <a:lnTo>
                      <a:pt x="31" y="162"/>
                    </a:lnTo>
                    <a:lnTo>
                      <a:pt x="32" y="162"/>
                    </a:lnTo>
                    <a:lnTo>
                      <a:pt x="34" y="162"/>
                    </a:lnTo>
                    <a:lnTo>
                      <a:pt x="34" y="164"/>
                    </a:lnTo>
                    <a:lnTo>
                      <a:pt x="34" y="162"/>
                    </a:lnTo>
                    <a:lnTo>
                      <a:pt x="32" y="162"/>
                    </a:lnTo>
                    <a:lnTo>
                      <a:pt x="31" y="160"/>
                    </a:lnTo>
                    <a:lnTo>
                      <a:pt x="31" y="158"/>
                    </a:lnTo>
                    <a:lnTo>
                      <a:pt x="32" y="158"/>
                    </a:lnTo>
                    <a:lnTo>
                      <a:pt x="31" y="158"/>
                    </a:lnTo>
                    <a:lnTo>
                      <a:pt x="31" y="156"/>
                    </a:lnTo>
                    <a:lnTo>
                      <a:pt x="32" y="156"/>
                    </a:lnTo>
                    <a:lnTo>
                      <a:pt x="36" y="158"/>
                    </a:lnTo>
                    <a:lnTo>
                      <a:pt x="36" y="156"/>
                    </a:lnTo>
                    <a:lnTo>
                      <a:pt x="34" y="156"/>
                    </a:lnTo>
                    <a:lnTo>
                      <a:pt x="32" y="154"/>
                    </a:lnTo>
                    <a:lnTo>
                      <a:pt x="31" y="154"/>
                    </a:lnTo>
                    <a:lnTo>
                      <a:pt x="31" y="152"/>
                    </a:lnTo>
                    <a:lnTo>
                      <a:pt x="31" y="150"/>
                    </a:lnTo>
                    <a:lnTo>
                      <a:pt x="32" y="150"/>
                    </a:lnTo>
                    <a:lnTo>
                      <a:pt x="32" y="148"/>
                    </a:lnTo>
                    <a:lnTo>
                      <a:pt x="34" y="148"/>
                    </a:lnTo>
                    <a:lnTo>
                      <a:pt x="36" y="148"/>
                    </a:lnTo>
                    <a:lnTo>
                      <a:pt x="38" y="148"/>
                    </a:lnTo>
                    <a:lnTo>
                      <a:pt x="40" y="150"/>
                    </a:lnTo>
                    <a:lnTo>
                      <a:pt x="42" y="150"/>
                    </a:lnTo>
                    <a:lnTo>
                      <a:pt x="44" y="150"/>
                    </a:lnTo>
                    <a:lnTo>
                      <a:pt x="44" y="152"/>
                    </a:lnTo>
                    <a:lnTo>
                      <a:pt x="46" y="152"/>
                    </a:lnTo>
                    <a:lnTo>
                      <a:pt x="46" y="154"/>
                    </a:lnTo>
                    <a:lnTo>
                      <a:pt x="48" y="156"/>
                    </a:lnTo>
                    <a:lnTo>
                      <a:pt x="48" y="158"/>
                    </a:lnTo>
                    <a:close/>
                    <a:moveTo>
                      <a:pt x="32" y="146"/>
                    </a:moveTo>
                    <a:lnTo>
                      <a:pt x="31" y="146"/>
                    </a:lnTo>
                    <a:lnTo>
                      <a:pt x="31" y="145"/>
                    </a:lnTo>
                    <a:lnTo>
                      <a:pt x="32" y="145"/>
                    </a:lnTo>
                    <a:lnTo>
                      <a:pt x="32" y="146"/>
                    </a:lnTo>
                    <a:close/>
                    <a:moveTo>
                      <a:pt x="268" y="143"/>
                    </a:moveTo>
                    <a:lnTo>
                      <a:pt x="268" y="145"/>
                    </a:lnTo>
                    <a:lnTo>
                      <a:pt x="266" y="145"/>
                    </a:lnTo>
                    <a:lnTo>
                      <a:pt x="266" y="143"/>
                    </a:lnTo>
                    <a:lnTo>
                      <a:pt x="268" y="143"/>
                    </a:lnTo>
                    <a:close/>
                    <a:moveTo>
                      <a:pt x="60" y="139"/>
                    </a:moveTo>
                    <a:lnTo>
                      <a:pt x="58" y="139"/>
                    </a:lnTo>
                    <a:lnTo>
                      <a:pt x="56" y="139"/>
                    </a:lnTo>
                    <a:lnTo>
                      <a:pt x="56" y="137"/>
                    </a:lnTo>
                    <a:lnTo>
                      <a:pt x="58" y="137"/>
                    </a:lnTo>
                    <a:lnTo>
                      <a:pt x="58" y="139"/>
                    </a:lnTo>
                    <a:lnTo>
                      <a:pt x="60" y="139"/>
                    </a:lnTo>
                    <a:close/>
                    <a:moveTo>
                      <a:pt x="257" y="133"/>
                    </a:moveTo>
                    <a:lnTo>
                      <a:pt x="259" y="133"/>
                    </a:lnTo>
                    <a:lnTo>
                      <a:pt x="259" y="135"/>
                    </a:lnTo>
                    <a:lnTo>
                      <a:pt x="257" y="137"/>
                    </a:lnTo>
                    <a:lnTo>
                      <a:pt x="255" y="137"/>
                    </a:lnTo>
                    <a:lnTo>
                      <a:pt x="255" y="135"/>
                    </a:lnTo>
                    <a:lnTo>
                      <a:pt x="255" y="133"/>
                    </a:lnTo>
                    <a:lnTo>
                      <a:pt x="257" y="133"/>
                    </a:lnTo>
                    <a:close/>
                    <a:moveTo>
                      <a:pt x="58" y="135"/>
                    </a:moveTo>
                    <a:lnTo>
                      <a:pt x="56" y="135"/>
                    </a:lnTo>
                    <a:lnTo>
                      <a:pt x="54" y="135"/>
                    </a:lnTo>
                    <a:lnTo>
                      <a:pt x="54" y="133"/>
                    </a:lnTo>
                    <a:lnTo>
                      <a:pt x="54" y="131"/>
                    </a:lnTo>
                    <a:lnTo>
                      <a:pt x="56" y="131"/>
                    </a:lnTo>
                    <a:lnTo>
                      <a:pt x="56" y="133"/>
                    </a:lnTo>
                    <a:lnTo>
                      <a:pt x="58" y="133"/>
                    </a:lnTo>
                    <a:lnTo>
                      <a:pt x="58" y="135"/>
                    </a:lnTo>
                    <a:close/>
                    <a:moveTo>
                      <a:pt x="274" y="137"/>
                    </a:moveTo>
                    <a:lnTo>
                      <a:pt x="274" y="139"/>
                    </a:lnTo>
                    <a:lnTo>
                      <a:pt x="276" y="139"/>
                    </a:lnTo>
                    <a:lnTo>
                      <a:pt x="274" y="139"/>
                    </a:lnTo>
                    <a:lnTo>
                      <a:pt x="274" y="141"/>
                    </a:lnTo>
                    <a:lnTo>
                      <a:pt x="274" y="139"/>
                    </a:lnTo>
                    <a:lnTo>
                      <a:pt x="274" y="141"/>
                    </a:lnTo>
                    <a:lnTo>
                      <a:pt x="272" y="141"/>
                    </a:lnTo>
                    <a:lnTo>
                      <a:pt x="270" y="141"/>
                    </a:lnTo>
                    <a:lnTo>
                      <a:pt x="270" y="143"/>
                    </a:lnTo>
                    <a:lnTo>
                      <a:pt x="268" y="143"/>
                    </a:lnTo>
                    <a:lnTo>
                      <a:pt x="268" y="141"/>
                    </a:lnTo>
                    <a:lnTo>
                      <a:pt x="266" y="141"/>
                    </a:lnTo>
                    <a:lnTo>
                      <a:pt x="266" y="143"/>
                    </a:lnTo>
                    <a:lnTo>
                      <a:pt x="264" y="143"/>
                    </a:lnTo>
                    <a:lnTo>
                      <a:pt x="263" y="143"/>
                    </a:lnTo>
                    <a:lnTo>
                      <a:pt x="261" y="143"/>
                    </a:lnTo>
                    <a:lnTo>
                      <a:pt x="259" y="145"/>
                    </a:lnTo>
                    <a:lnTo>
                      <a:pt x="255" y="145"/>
                    </a:lnTo>
                    <a:lnTo>
                      <a:pt x="253" y="145"/>
                    </a:lnTo>
                    <a:lnTo>
                      <a:pt x="251" y="145"/>
                    </a:lnTo>
                    <a:lnTo>
                      <a:pt x="253" y="145"/>
                    </a:lnTo>
                    <a:lnTo>
                      <a:pt x="253" y="143"/>
                    </a:lnTo>
                    <a:lnTo>
                      <a:pt x="253" y="141"/>
                    </a:lnTo>
                    <a:lnTo>
                      <a:pt x="255" y="139"/>
                    </a:lnTo>
                    <a:lnTo>
                      <a:pt x="257" y="139"/>
                    </a:lnTo>
                    <a:lnTo>
                      <a:pt x="257" y="137"/>
                    </a:lnTo>
                    <a:lnTo>
                      <a:pt x="259" y="137"/>
                    </a:lnTo>
                    <a:lnTo>
                      <a:pt x="259" y="135"/>
                    </a:lnTo>
                    <a:lnTo>
                      <a:pt x="261" y="135"/>
                    </a:lnTo>
                    <a:lnTo>
                      <a:pt x="261" y="133"/>
                    </a:lnTo>
                    <a:lnTo>
                      <a:pt x="264" y="133"/>
                    </a:lnTo>
                    <a:lnTo>
                      <a:pt x="266" y="133"/>
                    </a:lnTo>
                    <a:lnTo>
                      <a:pt x="266" y="131"/>
                    </a:lnTo>
                    <a:lnTo>
                      <a:pt x="268" y="131"/>
                    </a:lnTo>
                    <a:lnTo>
                      <a:pt x="272" y="129"/>
                    </a:lnTo>
                    <a:lnTo>
                      <a:pt x="272" y="131"/>
                    </a:lnTo>
                    <a:lnTo>
                      <a:pt x="274" y="131"/>
                    </a:lnTo>
                    <a:lnTo>
                      <a:pt x="274" y="133"/>
                    </a:lnTo>
                    <a:lnTo>
                      <a:pt x="274" y="135"/>
                    </a:lnTo>
                    <a:lnTo>
                      <a:pt x="274" y="137"/>
                    </a:lnTo>
                    <a:close/>
                    <a:moveTo>
                      <a:pt x="272" y="129"/>
                    </a:moveTo>
                    <a:lnTo>
                      <a:pt x="274" y="129"/>
                    </a:lnTo>
                    <a:lnTo>
                      <a:pt x="274" y="131"/>
                    </a:lnTo>
                    <a:lnTo>
                      <a:pt x="274" y="129"/>
                    </a:lnTo>
                    <a:lnTo>
                      <a:pt x="274" y="131"/>
                    </a:lnTo>
                    <a:lnTo>
                      <a:pt x="274" y="129"/>
                    </a:lnTo>
                    <a:lnTo>
                      <a:pt x="272" y="129"/>
                    </a:lnTo>
                    <a:close/>
                    <a:moveTo>
                      <a:pt x="42" y="131"/>
                    </a:moveTo>
                    <a:lnTo>
                      <a:pt x="40" y="131"/>
                    </a:lnTo>
                    <a:lnTo>
                      <a:pt x="38" y="129"/>
                    </a:lnTo>
                    <a:lnTo>
                      <a:pt x="38" y="127"/>
                    </a:lnTo>
                    <a:lnTo>
                      <a:pt x="40" y="125"/>
                    </a:lnTo>
                    <a:lnTo>
                      <a:pt x="40" y="123"/>
                    </a:lnTo>
                    <a:lnTo>
                      <a:pt x="42" y="123"/>
                    </a:lnTo>
                    <a:lnTo>
                      <a:pt x="42" y="125"/>
                    </a:lnTo>
                    <a:lnTo>
                      <a:pt x="42" y="127"/>
                    </a:lnTo>
                    <a:lnTo>
                      <a:pt x="44" y="127"/>
                    </a:lnTo>
                    <a:lnTo>
                      <a:pt x="42" y="129"/>
                    </a:lnTo>
                    <a:lnTo>
                      <a:pt x="42" y="131"/>
                    </a:lnTo>
                    <a:close/>
                    <a:moveTo>
                      <a:pt x="50" y="127"/>
                    </a:moveTo>
                    <a:lnTo>
                      <a:pt x="46" y="127"/>
                    </a:lnTo>
                    <a:lnTo>
                      <a:pt x="46" y="125"/>
                    </a:lnTo>
                    <a:lnTo>
                      <a:pt x="44" y="123"/>
                    </a:lnTo>
                    <a:lnTo>
                      <a:pt x="44" y="121"/>
                    </a:lnTo>
                    <a:lnTo>
                      <a:pt x="46" y="121"/>
                    </a:lnTo>
                    <a:lnTo>
                      <a:pt x="50" y="121"/>
                    </a:lnTo>
                    <a:lnTo>
                      <a:pt x="52" y="121"/>
                    </a:lnTo>
                    <a:lnTo>
                      <a:pt x="52" y="123"/>
                    </a:lnTo>
                    <a:lnTo>
                      <a:pt x="50" y="125"/>
                    </a:lnTo>
                    <a:lnTo>
                      <a:pt x="50" y="127"/>
                    </a:lnTo>
                    <a:close/>
                    <a:moveTo>
                      <a:pt x="46" y="114"/>
                    </a:moveTo>
                    <a:lnTo>
                      <a:pt x="48" y="114"/>
                    </a:lnTo>
                    <a:lnTo>
                      <a:pt x="48" y="116"/>
                    </a:lnTo>
                    <a:lnTo>
                      <a:pt x="46" y="116"/>
                    </a:lnTo>
                    <a:lnTo>
                      <a:pt x="46" y="117"/>
                    </a:lnTo>
                    <a:lnTo>
                      <a:pt x="44" y="117"/>
                    </a:lnTo>
                    <a:lnTo>
                      <a:pt x="42" y="117"/>
                    </a:lnTo>
                    <a:lnTo>
                      <a:pt x="42" y="116"/>
                    </a:lnTo>
                    <a:lnTo>
                      <a:pt x="42" y="114"/>
                    </a:lnTo>
                    <a:lnTo>
                      <a:pt x="46" y="114"/>
                    </a:lnTo>
                    <a:close/>
                    <a:moveTo>
                      <a:pt x="25" y="110"/>
                    </a:moveTo>
                    <a:lnTo>
                      <a:pt x="23" y="108"/>
                    </a:lnTo>
                    <a:lnTo>
                      <a:pt x="25" y="108"/>
                    </a:lnTo>
                    <a:lnTo>
                      <a:pt x="25" y="106"/>
                    </a:lnTo>
                    <a:lnTo>
                      <a:pt x="27" y="108"/>
                    </a:lnTo>
                    <a:lnTo>
                      <a:pt x="27" y="110"/>
                    </a:lnTo>
                    <a:lnTo>
                      <a:pt x="25" y="110"/>
                    </a:lnTo>
                    <a:close/>
                    <a:moveTo>
                      <a:pt x="29" y="96"/>
                    </a:moveTo>
                    <a:lnTo>
                      <a:pt x="31" y="96"/>
                    </a:lnTo>
                    <a:lnTo>
                      <a:pt x="29" y="96"/>
                    </a:lnTo>
                    <a:lnTo>
                      <a:pt x="29" y="98"/>
                    </a:lnTo>
                    <a:lnTo>
                      <a:pt x="29" y="100"/>
                    </a:lnTo>
                    <a:lnTo>
                      <a:pt x="27" y="100"/>
                    </a:lnTo>
                    <a:lnTo>
                      <a:pt x="25" y="100"/>
                    </a:lnTo>
                    <a:lnTo>
                      <a:pt x="25" y="98"/>
                    </a:lnTo>
                    <a:lnTo>
                      <a:pt x="27" y="98"/>
                    </a:lnTo>
                    <a:lnTo>
                      <a:pt x="25" y="98"/>
                    </a:lnTo>
                    <a:lnTo>
                      <a:pt x="25" y="96"/>
                    </a:lnTo>
                    <a:lnTo>
                      <a:pt x="27" y="96"/>
                    </a:lnTo>
                    <a:lnTo>
                      <a:pt x="29" y="96"/>
                    </a:lnTo>
                    <a:lnTo>
                      <a:pt x="29" y="94"/>
                    </a:lnTo>
                    <a:lnTo>
                      <a:pt x="31" y="94"/>
                    </a:lnTo>
                    <a:lnTo>
                      <a:pt x="31" y="96"/>
                    </a:lnTo>
                    <a:lnTo>
                      <a:pt x="29" y="96"/>
                    </a:lnTo>
                    <a:close/>
                    <a:moveTo>
                      <a:pt x="25" y="85"/>
                    </a:moveTo>
                    <a:lnTo>
                      <a:pt x="25" y="87"/>
                    </a:lnTo>
                    <a:lnTo>
                      <a:pt x="23" y="87"/>
                    </a:lnTo>
                    <a:lnTo>
                      <a:pt x="23" y="85"/>
                    </a:lnTo>
                    <a:lnTo>
                      <a:pt x="23" y="87"/>
                    </a:lnTo>
                    <a:lnTo>
                      <a:pt x="21" y="87"/>
                    </a:lnTo>
                    <a:lnTo>
                      <a:pt x="19" y="87"/>
                    </a:lnTo>
                    <a:lnTo>
                      <a:pt x="21" y="85"/>
                    </a:lnTo>
                    <a:lnTo>
                      <a:pt x="23" y="85"/>
                    </a:lnTo>
                    <a:lnTo>
                      <a:pt x="21" y="85"/>
                    </a:lnTo>
                    <a:lnTo>
                      <a:pt x="23" y="85"/>
                    </a:lnTo>
                    <a:lnTo>
                      <a:pt x="23" y="83"/>
                    </a:lnTo>
                    <a:lnTo>
                      <a:pt x="25" y="85"/>
                    </a:lnTo>
                    <a:lnTo>
                      <a:pt x="23" y="85"/>
                    </a:lnTo>
                    <a:lnTo>
                      <a:pt x="25" y="85"/>
                    </a:lnTo>
                    <a:lnTo>
                      <a:pt x="25" y="83"/>
                    </a:lnTo>
                    <a:lnTo>
                      <a:pt x="25" y="85"/>
                    </a:lnTo>
                    <a:close/>
                    <a:moveTo>
                      <a:pt x="31" y="83"/>
                    </a:moveTo>
                    <a:lnTo>
                      <a:pt x="29" y="83"/>
                    </a:lnTo>
                    <a:lnTo>
                      <a:pt x="29" y="85"/>
                    </a:lnTo>
                    <a:lnTo>
                      <a:pt x="29" y="87"/>
                    </a:lnTo>
                    <a:lnTo>
                      <a:pt x="27" y="87"/>
                    </a:lnTo>
                    <a:lnTo>
                      <a:pt x="27" y="88"/>
                    </a:lnTo>
                    <a:lnTo>
                      <a:pt x="27" y="90"/>
                    </a:lnTo>
                    <a:lnTo>
                      <a:pt x="25" y="90"/>
                    </a:lnTo>
                    <a:lnTo>
                      <a:pt x="25" y="88"/>
                    </a:lnTo>
                    <a:lnTo>
                      <a:pt x="27" y="88"/>
                    </a:lnTo>
                    <a:lnTo>
                      <a:pt x="25" y="88"/>
                    </a:lnTo>
                    <a:lnTo>
                      <a:pt x="25" y="87"/>
                    </a:lnTo>
                    <a:lnTo>
                      <a:pt x="25" y="88"/>
                    </a:lnTo>
                    <a:lnTo>
                      <a:pt x="23" y="88"/>
                    </a:lnTo>
                    <a:lnTo>
                      <a:pt x="23" y="87"/>
                    </a:lnTo>
                    <a:lnTo>
                      <a:pt x="25" y="87"/>
                    </a:lnTo>
                    <a:lnTo>
                      <a:pt x="25" y="85"/>
                    </a:lnTo>
                    <a:lnTo>
                      <a:pt x="27" y="85"/>
                    </a:lnTo>
                    <a:lnTo>
                      <a:pt x="27" y="83"/>
                    </a:lnTo>
                    <a:lnTo>
                      <a:pt x="29" y="83"/>
                    </a:lnTo>
                    <a:lnTo>
                      <a:pt x="31" y="83"/>
                    </a:lnTo>
                    <a:close/>
                    <a:moveTo>
                      <a:pt x="286" y="81"/>
                    </a:moveTo>
                    <a:lnTo>
                      <a:pt x="288" y="81"/>
                    </a:lnTo>
                    <a:lnTo>
                      <a:pt x="290" y="83"/>
                    </a:lnTo>
                    <a:lnTo>
                      <a:pt x="293" y="83"/>
                    </a:lnTo>
                    <a:lnTo>
                      <a:pt x="293" y="85"/>
                    </a:lnTo>
                    <a:lnTo>
                      <a:pt x="295" y="85"/>
                    </a:lnTo>
                    <a:lnTo>
                      <a:pt x="295" y="87"/>
                    </a:lnTo>
                    <a:lnTo>
                      <a:pt x="297" y="87"/>
                    </a:lnTo>
                    <a:lnTo>
                      <a:pt x="297" y="88"/>
                    </a:lnTo>
                    <a:lnTo>
                      <a:pt x="299" y="88"/>
                    </a:lnTo>
                    <a:lnTo>
                      <a:pt x="299" y="90"/>
                    </a:lnTo>
                    <a:lnTo>
                      <a:pt x="301" y="90"/>
                    </a:lnTo>
                    <a:lnTo>
                      <a:pt x="301" y="92"/>
                    </a:lnTo>
                    <a:lnTo>
                      <a:pt x="301" y="90"/>
                    </a:lnTo>
                    <a:lnTo>
                      <a:pt x="303" y="92"/>
                    </a:lnTo>
                    <a:lnTo>
                      <a:pt x="303" y="94"/>
                    </a:lnTo>
                    <a:lnTo>
                      <a:pt x="301" y="94"/>
                    </a:lnTo>
                    <a:lnTo>
                      <a:pt x="299" y="94"/>
                    </a:lnTo>
                    <a:lnTo>
                      <a:pt x="299" y="92"/>
                    </a:lnTo>
                    <a:lnTo>
                      <a:pt x="299" y="94"/>
                    </a:lnTo>
                    <a:lnTo>
                      <a:pt x="297" y="92"/>
                    </a:lnTo>
                    <a:lnTo>
                      <a:pt x="295" y="92"/>
                    </a:lnTo>
                    <a:lnTo>
                      <a:pt x="295" y="94"/>
                    </a:lnTo>
                    <a:lnTo>
                      <a:pt x="297" y="94"/>
                    </a:lnTo>
                    <a:lnTo>
                      <a:pt x="299" y="96"/>
                    </a:lnTo>
                    <a:lnTo>
                      <a:pt x="299" y="98"/>
                    </a:lnTo>
                    <a:lnTo>
                      <a:pt x="301" y="98"/>
                    </a:lnTo>
                    <a:lnTo>
                      <a:pt x="301" y="100"/>
                    </a:lnTo>
                    <a:lnTo>
                      <a:pt x="301" y="102"/>
                    </a:lnTo>
                    <a:lnTo>
                      <a:pt x="297" y="102"/>
                    </a:lnTo>
                    <a:lnTo>
                      <a:pt x="297" y="100"/>
                    </a:lnTo>
                    <a:lnTo>
                      <a:pt x="295" y="100"/>
                    </a:lnTo>
                    <a:lnTo>
                      <a:pt x="295" y="98"/>
                    </a:lnTo>
                    <a:lnTo>
                      <a:pt x="293" y="98"/>
                    </a:lnTo>
                    <a:lnTo>
                      <a:pt x="293" y="96"/>
                    </a:lnTo>
                    <a:lnTo>
                      <a:pt x="292" y="94"/>
                    </a:lnTo>
                    <a:lnTo>
                      <a:pt x="290" y="94"/>
                    </a:lnTo>
                    <a:lnTo>
                      <a:pt x="288" y="94"/>
                    </a:lnTo>
                    <a:lnTo>
                      <a:pt x="286" y="92"/>
                    </a:lnTo>
                    <a:lnTo>
                      <a:pt x="286" y="90"/>
                    </a:lnTo>
                    <a:lnTo>
                      <a:pt x="284" y="90"/>
                    </a:lnTo>
                    <a:lnTo>
                      <a:pt x="284" y="88"/>
                    </a:lnTo>
                    <a:lnTo>
                      <a:pt x="282" y="88"/>
                    </a:lnTo>
                    <a:lnTo>
                      <a:pt x="282" y="87"/>
                    </a:lnTo>
                    <a:lnTo>
                      <a:pt x="282" y="85"/>
                    </a:lnTo>
                    <a:lnTo>
                      <a:pt x="282" y="83"/>
                    </a:lnTo>
                    <a:lnTo>
                      <a:pt x="282" y="81"/>
                    </a:lnTo>
                    <a:lnTo>
                      <a:pt x="286" y="81"/>
                    </a:lnTo>
                    <a:close/>
                    <a:moveTo>
                      <a:pt x="280" y="81"/>
                    </a:moveTo>
                    <a:lnTo>
                      <a:pt x="278" y="81"/>
                    </a:lnTo>
                    <a:lnTo>
                      <a:pt x="278" y="83"/>
                    </a:lnTo>
                    <a:lnTo>
                      <a:pt x="278" y="85"/>
                    </a:lnTo>
                    <a:lnTo>
                      <a:pt x="278" y="83"/>
                    </a:lnTo>
                    <a:lnTo>
                      <a:pt x="276" y="83"/>
                    </a:lnTo>
                    <a:lnTo>
                      <a:pt x="274" y="83"/>
                    </a:lnTo>
                    <a:lnTo>
                      <a:pt x="276" y="83"/>
                    </a:lnTo>
                    <a:lnTo>
                      <a:pt x="276" y="81"/>
                    </a:lnTo>
                    <a:lnTo>
                      <a:pt x="278" y="81"/>
                    </a:lnTo>
                    <a:lnTo>
                      <a:pt x="280" y="81"/>
                    </a:lnTo>
                    <a:close/>
                    <a:moveTo>
                      <a:pt x="25" y="77"/>
                    </a:moveTo>
                    <a:lnTo>
                      <a:pt x="29" y="77"/>
                    </a:lnTo>
                    <a:lnTo>
                      <a:pt x="29" y="79"/>
                    </a:lnTo>
                    <a:lnTo>
                      <a:pt x="27" y="79"/>
                    </a:lnTo>
                    <a:lnTo>
                      <a:pt x="27" y="77"/>
                    </a:lnTo>
                    <a:lnTo>
                      <a:pt x="27" y="79"/>
                    </a:lnTo>
                    <a:lnTo>
                      <a:pt x="25" y="79"/>
                    </a:lnTo>
                    <a:lnTo>
                      <a:pt x="25" y="77"/>
                    </a:lnTo>
                    <a:close/>
                    <a:moveTo>
                      <a:pt x="292" y="75"/>
                    </a:moveTo>
                    <a:lnTo>
                      <a:pt x="295" y="77"/>
                    </a:lnTo>
                    <a:lnTo>
                      <a:pt x="299" y="79"/>
                    </a:lnTo>
                    <a:lnTo>
                      <a:pt x="301" y="79"/>
                    </a:lnTo>
                    <a:lnTo>
                      <a:pt x="303" y="79"/>
                    </a:lnTo>
                    <a:lnTo>
                      <a:pt x="303" y="81"/>
                    </a:lnTo>
                    <a:lnTo>
                      <a:pt x="303" y="83"/>
                    </a:lnTo>
                    <a:lnTo>
                      <a:pt x="301" y="83"/>
                    </a:lnTo>
                    <a:lnTo>
                      <a:pt x="303" y="83"/>
                    </a:lnTo>
                    <a:lnTo>
                      <a:pt x="303" y="85"/>
                    </a:lnTo>
                    <a:lnTo>
                      <a:pt x="301" y="85"/>
                    </a:lnTo>
                    <a:lnTo>
                      <a:pt x="303" y="85"/>
                    </a:lnTo>
                    <a:lnTo>
                      <a:pt x="303" y="87"/>
                    </a:lnTo>
                    <a:lnTo>
                      <a:pt x="301" y="87"/>
                    </a:lnTo>
                    <a:lnTo>
                      <a:pt x="301" y="85"/>
                    </a:lnTo>
                    <a:lnTo>
                      <a:pt x="301" y="87"/>
                    </a:lnTo>
                    <a:lnTo>
                      <a:pt x="299" y="87"/>
                    </a:lnTo>
                    <a:lnTo>
                      <a:pt x="297" y="87"/>
                    </a:lnTo>
                    <a:lnTo>
                      <a:pt x="295" y="85"/>
                    </a:lnTo>
                    <a:lnTo>
                      <a:pt x="297" y="85"/>
                    </a:lnTo>
                    <a:lnTo>
                      <a:pt x="295" y="85"/>
                    </a:lnTo>
                    <a:lnTo>
                      <a:pt x="295" y="83"/>
                    </a:lnTo>
                    <a:lnTo>
                      <a:pt x="293" y="81"/>
                    </a:lnTo>
                    <a:lnTo>
                      <a:pt x="292" y="81"/>
                    </a:lnTo>
                    <a:lnTo>
                      <a:pt x="290" y="81"/>
                    </a:lnTo>
                    <a:lnTo>
                      <a:pt x="288" y="81"/>
                    </a:lnTo>
                    <a:lnTo>
                      <a:pt x="284" y="81"/>
                    </a:lnTo>
                    <a:lnTo>
                      <a:pt x="282" y="81"/>
                    </a:lnTo>
                    <a:lnTo>
                      <a:pt x="282" y="79"/>
                    </a:lnTo>
                    <a:lnTo>
                      <a:pt x="282" y="77"/>
                    </a:lnTo>
                    <a:lnTo>
                      <a:pt x="284" y="77"/>
                    </a:lnTo>
                    <a:lnTo>
                      <a:pt x="288" y="77"/>
                    </a:lnTo>
                    <a:lnTo>
                      <a:pt x="290" y="77"/>
                    </a:lnTo>
                    <a:lnTo>
                      <a:pt x="292" y="75"/>
                    </a:lnTo>
                    <a:close/>
                    <a:moveTo>
                      <a:pt x="307" y="75"/>
                    </a:moveTo>
                    <a:lnTo>
                      <a:pt x="307" y="73"/>
                    </a:lnTo>
                    <a:lnTo>
                      <a:pt x="309" y="73"/>
                    </a:lnTo>
                    <a:lnTo>
                      <a:pt x="309" y="75"/>
                    </a:lnTo>
                    <a:lnTo>
                      <a:pt x="307" y="75"/>
                    </a:lnTo>
                    <a:close/>
                    <a:moveTo>
                      <a:pt x="286" y="67"/>
                    </a:moveTo>
                    <a:lnTo>
                      <a:pt x="290" y="69"/>
                    </a:lnTo>
                    <a:lnTo>
                      <a:pt x="292" y="71"/>
                    </a:lnTo>
                    <a:lnTo>
                      <a:pt x="288" y="71"/>
                    </a:lnTo>
                    <a:lnTo>
                      <a:pt x="286" y="69"/>
                    </a:lnTo>
                    <a:lnTo>
                      <a:pt x="282" y="69"/>
                    </a:lnTo>
                    <a:lnTo>
                      <a:pt x="278" y="69"/>
                    </a:lnTo>
                    <a:lnTo>
                      <a:pt x="280" y="69"/>
                    </a:lnTo>
                    <a:lnTo>
                      <a:pt x="282" y="69"/>
                    </a:lnTo>
                    <a:lnTo>
                      <a:pt x="282" y="71"/>
                    </a:lnTo>
                    <a:lnTo>
                      <a:pt x="284" y="69"/>
                    </a:lnTo>
                    <a:lnTo>
                      <a:pt x="286" y="71"/>
                    </a:lnTo>
                    <a:lnTo>
                      <a:pt x="288" y="71"/>
                    </a:lnTo>
                    <a:lnTo>
                      <a:pt x="290" y="73"/>
                    </a:lnTo>
                    <a:lnTo>
                      <a:pt x="293" y="73"/>
                    </a:lnTo>
                    <a:lnTo>
                      <a:pt x="295" y="73"/>
                    </a:lnTo>
                    <a:lnTo>
                      <a:pt x="293" y="75"/>
                    </a:lnTo>
                    <a:lnTo>
                      <a:pt x="290" y="75"/>
                    </a:lnTo>
                    <a:lnTo>
                      <a:pt x="286" y="75"/>
                    </a:lnTo>
                    <a:lnTo>
                      <a:pt x="282" y="77"/>
                    </a:lnTo>
                    <a:lnTo>
                      <a:pt x="280" y="77"/>
                    </a:lnTo>
                    <a:lnTo>
                      <a:pt x="280" y="75"/>
                    </a:lnTo>
                    <a:lnTo>
                      <a:pt x="278" y="75"/>
                    </a:lnTo>
                    <a:lnTo>
                      <a:pt x="276" y="75"/>
                    </a:lnTo>
                    <a:lnTo>
                      <a:pt x="274" y="75"/>
                    </a:lnTo>
                    <a:lnTo>
                      <a:pt x="272" y="73"/>
                    </a:lnTo>
                    <a:lnTo>
                      <a:pt x="272" y="71"/>
                    </a:lnTo>
                    <a:lnTo>
                      <a:pt x="272" y="69"/>
                    </a:lnTo>
                    <a:lnTo>
                      <a:pt x="274" y="69"/>
                    </a:lnTo>
                    <a:lnTo>
                      <a:pt x="276" y="67"/>
                    </a:lnTo>
                    <a:lnTo>
                      <a:pt x="274" y="67"/>
                    </a:lnTo>
                    <a:lnTo>
                      <a:pt x="276" y="65"/>
                    </a:lnTo>
                    <a:lnTo>
                      <a:pt x="278" y="65"/>
                    </a:lnTo>
                    <a:lnTo>
                      <a:pt x="282" y="65"/>
                    </a:lnTo>
                    <a:lnTo>
                      <a:pt x="286" y="67"/>
                    </a:lnTo>
                    <a:close/>
                    <a:moveTo>
                      <a:pt x="23" y="61"/>
                    </a:moveTo>
                    <a:lnTo>
                      <a:pt x="23" y="63"/>
                    </a:lnTo>
                    <a:lnTo>
                      <a:pt x="25" y="63"/>
                    </a:lnTo>
                    <a:lnTo>
                      <a:pt x="25" y="65"/>
                    </a:lnTo>
                    <a:lnTo>
                      <a:pt x="27" y="65"/>
                    </a:lnTo>
                    <a:lnTo>
                      <a:pt x="25" y="65"/>
                    </a:lnTo>
                    <a:lnTo>
                      <a:pt x="25" y="67"/>
                    </a:lnTo>
                    <a:lnTo>
                      <a:pt x="25" y="65"/>
                    </a:lnTo>
                    <a:lnTo>
                      <a:pt x="25" y="67"/>
                    </a:lnTo>
                    <a:lnTo>
                      <a:pt x="23" y="67"/>
                    </a:lnTo>
                    <a:lnTo>
                      <a:pt x="25" y="65"/>
                    </a:lnTo>
                    <a:lnTo>
                      <a:pt x="25" y="63"/>
                    </a:lnTo>
                    <a:lnTo>
                      <a:pt x="23" y="63"/>
                    </a:lnTo>
                    <a:lnTo>
                      <a:pt x="23" y="61"/>
                    </a:lnTo>
                    <a:lnTo>
                      <a:pt x="23" y="63"/>
                    </a:lnTo>
                    <a:lnTo>
                      <a:pt x="21" y="63"/>
                    </a:lnTo>
                    <a:lnTo>
                      <a:pt x="21" y="61"/>
                    </a:lnTo>
                    <a:lnTo>
                      <a:pt x="23" y="61"/>
                    </a:lnTo>
                    <a:close/>
                    <a:moveTo>
                      <a:pt x="19" y="52"/>
                    </a:moveTo>
                    <a:lnTo>
                      <a:pt x="21" y="54"/>
                    </a:lnTo>
                    <a:lnTo>
                      <a:pt x="23" y="54"/>
                    </a:lnTo>
                    <a:lnTo>
                      <a:pt x="21" y="54"/>
                    </a:lnTo>
                    <a:lnTo>
                      <a:pt x="19" y="54"/>
                    </a:lnTo>
                    <a:lnTo>
                      <a:pt x="19" y="56"/>
                    </a:lnTo>
                    <a:lnTo>
                      <a:pt x="19" y="54"/>
                    </a:lnTo>
                    <a:lnTo>
                      <a:pt x="17" y="54"/>
                    </a:lnTo>
                    <a:lnTo>
                      <a:pt x="15" y="54"/>
                    </a:lnTo>
                    <a:lnTo>
                      <a:pt x="17" y="52"/>
                    </a:lnTo>
                    <a:lnTo>
                      <a:pt x="15" y="52"/>
                    </a:lnTo>
                    <a:lnTo>
                      <a:pt x="17" y="50"/>
                    </a:lnTo>
                    <a:lnTo>
                      <a:pt x="17" y="52"/>
                    </a:lnTo>
                    <a:lnTo>
                      <a:pt x="19" y="52"/>
                    </a:lnTo>
                    <a:close/>
                    <a:moveTo>
                      <a:pt x="311" y="36"/>
                    </a:moveTo>
                    <a:lnTo>
                      <a:pt x="315" y="36"/>
                    </a:lnTo>
                    <a:lnTo>
                      <a:pt x="315" y="38"/>
                    </a:lnTo>
                    <a:lnTo>
                      <a:pt x="315" y="40"/>
                    </a:lnTo>
                    <a:lnTo>
                      <a:pt x="317" y="40"/>
                    </a:lnTo>
                    <a:lnTo>
                      <a:pt x="317" y="42"/>
                    </a:lnTo>
                    <a:lnTo>
                      <a:pt x="319" y="42"/>
                    </a:lnTo>
                    <a:lnTo>
                      <a:pt x="317" y="44"/>
                    </a:lnTo>
                    <a:lnTo>
                      <a:pt x="315" y="44"/>
                    </a:lnTo>
                    <a:lnTo>
                      <a:pt x="313" y="44"/>
                    </a:lnTo>
                    <a:lnTo>
                      <a:pt x="311" y="44"/>
                    </a:lnTo>
                    <a:lnTo>
                      <a:pt x="311" y="46"/>
                    </a:lnTo>
                    <a:lnTo>
                      <a:pt x="309" y="46"/>
                    </a:lnTo>
                    <a:lnTo>
                      <a:pt x="307" y="44"/>
                    </a:lnTo>
                    <a:lnTo>
                      <a:pt x="305" y="44"/>
                    </a:lnTo>
                    <a:lnTo>
                      <a:pt x="303" y="42"/>
                    </a:lnTo>
                    <a:lnTo>
                      <a:pt x="303" y="40"/>
                    </a:lnTo>
                    <a:lnTo>
                      <a:pt x="303" y="38"/>
                    </a:lnTo>
                    <a:lnTo>
                      <a:pt x="307" y="36"/>
                    </a:lnTo>
                    <a:lnTo>
                      <a:pt x="309" y="34"/>
                    </a:lnTo>
                    <a:lnTo>
                      <a:pt x="311" y="34"/>
                    </a:lnTo>
                    <a:lnTo>
                      <a:pt x="311" y="36"/>
                    </a:lnTo>
                    <a:close/>
                    <a:moveTo>
                      <a:pt x="17" y="32"/>
                    </a:moveTo>
                    <a:lnTo>
                      <a:pt x="17" y="34"/>
                    </a:lnTo>
                    <a:lnTo>
                      <a:pt x="15" y="34"/>
                    </a:lnTo>
                    <a:lnTo>
                      <a:pt x="15" y="32"/>
                    </a:lnTo>
                    <a:lnTo>
                      <a:pt x="13" y="34"/>
                    </a:lnTo>
                    <a:lnTo>
                      <a:pt x="11" y="34"/>
                    </a:lnTo>
                    <a:lnTo>
                      <a:pt x="9" y="34"/>
                    </a:lnTo>
                    <a:lnTo>
                      <a:pt x="9" y="32"/>
                    </a:lnTo>
                    <a:lnTo>
                      <a:pt x="11" y="32"/>
                    </a:lnTo>
                    <a:lnTo>
                      <a:pt x="15" y="32"/>
                    </a:lnTo>
                    <a:lnTo>
                      <a:pt x="15" y="31"/>
                    </a:lnTo>
                    <a:lnTo>
                      <a:pt x="17" y="32"/>
                    </a:lnTo>
                    <a:close/>
                    <a:moveTo>
                      <a:pt x="328" y="29"/>
                    </a:moveTo>
                    <a:lnTo>
                      <a:pt x="330" y="29"/>
                    </a:lnTo>
                    <a:lnTo>
                      <a:pt x="330" y="31"/>
                    </a:lnTo>
                    <a:lnTo>
                      <a:pt x="328" y="31"/>
                    </a:lnTo>
                    <a:lnTo>
                      <a:pt x="330" y="31"/>
                    </a:lnTo>
                    <a:lnTo>
                      <a:pt x="328" y="31"/>
                    </a:lnTo>
                    <a:lnTo>
                      <a:pt x="328" y="32"/>
                    </a:lnTo>
                    <a:lnTo>
                      <a:pt x="326" y="32"/>
                    </a:lnTo>
                    <a:lnTo>
                      <a:pt x="326" y="31"/>
                    </a:lnTo>
                    <a:lnTo>
                      <a:pt x="324" y="31"/>
                    </a:lnTo>
                    <a:lnTo>
                      <a:pt x="326" y="31"/>
                    </a:lnTo>
                    <a:lnTo>
                      <a:pt x="326" y="29"/>
                    </a:lnTo>
                    <a:lnTo>
                      <a:pt x="328" y="29"/>
                    </a:lnTo>
                    <a:close/>
                    <a:moveTo>
                      <a:pt x="330" y="27"/>
                    </a:moveTo>
                    <a:lnTo>
                      <a:pt x="332" y="27"/>
                    </a:lnTo>
                    <a:lnTo>
                      <a:pt x="332" y="29"/>
                    </a:lnTo>
                    <a:lnTo>
                      <a:pt x="330" y="29"/>
                    </a:lnTo>
                    <a:lnTo>
                      <a:pt x="330" y="27"/>
                    </a:lnTo>
                    <a:close/>
                    <a:moveTo>
                      <a:pt x="317" y="21"/>
                    </a:moveTo>
                    <a:lnTo>
                      <a:pt x="319" y="21"/>
                    </a:lnTo>
                    <a:lnTo>
                      <a:pt x="319" y="19"/>
                    </a:lnTo>
                    <a:lnTo>
                      <a:pt x="319" y="21"/>
                    </a:lnTo>
                    <a:lnTo>
                      <a:pt x="319" y="19"/>
                    </a:lnTo>
                    <a:lnTo>
                      <a:pt x="319" y="21"/>
                    </a:lnTo>
                    <a:lnTo>
                      <a:pt x="321" y="21"/>
                    </a:lnTo>
                    <a:lnTo>
                      <a:pt x="321" y="23"/>
                    </a:lnTo>
                    <a:lnTo>
                      <a:pt x="321" y="25"/>
                    </a:lnTo>
                    <a:lnTo>
                      <a:pt x="319" y="25"/>
                    </a:lnTo>
                    <a:lnTo>
                      <a:pt x="319" y="27"/>
                    </a:lnTo>
                    <a:lnTo>
                      <a:pt x="317" y="27"/>
                    </a:lnTo>
                    <a:lnTo>
                      <a:pt x="315" y="27"/>
                    </a:lnTo>
                    <a:lnTo>
                      <a:pt x="313" y="25"/>
                    </a:lnTo>
                    <a:lnTo>
                      <a:pt x="313" y="23"/>
                    </a:lnTo>
                    <a:lnTo>
                      <a:pt x="315" y="23"/>
                    </a:lnTo>
                    <a:lnTo>
                      <a:pt x="315" y="21"/>
                    </a:lnTo>
                    <a:lnTo>
                      <a:pt x="315" y="19"/>
                    </a:lnTo>
                    <a:lnTo>
                      <a:pt x="313" y="19"/>
                    </a:lnTo>
                    <a:lnTo>
                      <a:pt x="315" y="17"/>
                    </a:lnTo>
                    <a:lnTo>
                      <a:pt x="317" y="15"/>
                    </a:lnTo>
                    <a:lnTo>
                      <a:pt x="317" y="17"/>
                    </a:lnTo>
                    <a:lnTo>
                      <a:pt x="319" y="17"/>
                    </a:lnTo>
                    <a:lnTo>
                      <a:pt x="319" y="19"/>
                    </a:lnTo>
                    <a:lnTo>
                      <a:pt x="317" y="19"/>
                    </a:lnTo>
                    <a:lnTo>
                      <a:pt x="317" y="21"/>
                    </a:lnTo>
                    <a:close/>
                    <a:moveTo>
                      <a:pt x="336" y="7"/>
                    </a:moveTo>
                    <a:lnTo>
                      <a:pt x="336" y="9"/>
                    </a:lnTo>
                    <a:lnTo>
                      <a:pt x="334" y="9"/>
                    </a:lnTo>
                    <a:lnTo>
                      <a:pt x="334" y="11"/>
                    </a:lnTo>
                    <a:lnTo>
                      <a:pt x="336" y="9"/>
                    </a:lnTo>
                    <a:lnTo>
                      <a:pt x="336" y="11"/>
                    </a:lnTo>
                    <a:lnTo>
                      <a:pt x="334" y="11"/>
                    </a:lnTo>
                    <a:lnTo>
                      <a:pt x="336" y="13"/>
                    </a:lnTo>
                    <a:lnTo>
                      <a:pt x="336" y="15"/>
                    </a:lnTo>
                    <a:lnTo>
                      <a:pt x="338" y="15"/>
                    </a:lnTo>
                    <a:lnTo>
                      <a:pt x="338" y="13"/>
                    </a:lnTo>
                    <a:lnTo>
                      <a:pt x="340" y="13"/>
                    </a:lnTo>
                    <a:lnTo>
                      <a:pt x="342" y="13"/>
                    </a:lnTo>
                    <a:lnTo>
                      <a:pt x="340" y="15"/>
                    </a:lnTo>
                    <a:lnTo>
                      <a:pt x="340" y="17"/>
                    </a:lnTo>
                    <a:lnTo>
                      <a:pt x="340" y="19"/>
                    </a:lnTo>
                    <a:lnTo>
                      <a:pt x="338" y="19"/>
                    </a:lnTo>
                    <a:lnTo>
                      <a:pt x="338" y="17"/>
                    </a:lnTo>
                    <a:lnTo>
                      <a:pt x="336" y="17"/>
                    </a:lnTo>
                    <a:lnTo>
                      <a:pt x="334" y="17"/>
                    </a:lnTo>
                    <a:lnTo>
                      <a:pt x="332" y="19"/>
                    </a:lnTo>
                    <a:lnTo>
                      <a:pt x="328" y="17"/>
                    </a:lnTo>
                    <a:lnTo>
                      <a:pt x="328" y="15"/>
                    </a:lnTo>
                    <a:lnTo>
                      <a:pt x="328" y="13"/>
                    </a:lnTo>
                    <a:lnTo>
                      <a:pt x="328" y="11"/>
                    </a:lnTo>
                    <a:lnTo>
                      <a:pt x="328" y="9"/>
                    </a:lnTo>
                    <a:lnTo>
                      <a:pt x="328" y="7"/>
                    </a:lnTo>
                    <a:lnTo>
                      <a:pt x="330" y="5"/>
                    </a:lnTo>
                    <a:lnTo>
                      <a:pt x="332" y="7"/>
                    </a:lnTo>
                    <a:lnTo>
                      <a:pt x="334" y="7"/>
                    </a:lnTo>
                    <a:lnTo>
                      <a:pt x="334" y="5"/>
                    </a:lnTo>
                    <a:lnTo>
                      <a:pt x="334" y="3"/>
                    </a:lnTo>
                    <a:lnTo>
                      <a:pt x="336" y="3"/>
                    </a:lnTo>
                    <a:lnTo>
                      <a:pt x="336" y="5"/>
                    </a:lnTo>
                    <a:lnTo>
                      <a:pt x="336" y="7"/>
                    </a:lnTo>
                    <a:close/>
                  </a:path>
                </a:pathLst>
              </a:custGeom>
              <a:grpFill/>
              <a:ln>
                <a:noFill/>
              </a:ln>
              <a:extLst/>
            </p:spPr>
            <p:txBody>
              <a:bodyPr vert="horz" wrap="square" lIns="86048" tIns="43024" rIns="86048" bIns="43024" numCol="1" anchor="ctr" anchorCtr="0" compatLnSpc="1">
                <a:prstTxWarp prst="textNoShape">
                  <a:avLst/>
                </a:prstTxWarp>
              </a:bodyPr>
              <a:lstStyle/>
              <a:p>
                <a:endParaRPr lang="en-US" sz="700" dirty="0"/>
              </a:p>
            </p:txBody>
          </p:sp>
          <p:sp>
            <p:nvSpPr>
              <p:cNvPr id="197" name="Rectangle 1771"/>
              <p:cNvSpPr>
                <a:spLocks noChangeArrowheads="1"/>
              </p:cNvSpPr>
              <p:nvPr/>
            </p:nvSpPr>
            <p:spPr bwMode="gray">
              <a:xfrm>
                <a:off x="5636997" y="2531474"/>
                <a:ext cx="966" cy="966"/>
              </a:xfrm>
              <a:prstGeom prst="rect">
                <a:avLst/>
              </a:prstGeom>
              <a:grpFill/>
              <a:ln w="3175">
                <a:solidFill>
                  <a:srgbClr val="FFFFFF"/>
                </a:solidFill>
                <a:prstDash val="solid"/>
                <a:miter lim="800000"/>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198" name="Freeform 1772"/>
              <p:cNvSpPr>
                <a:spLocks noEditPoints="1"/>
              </p:cNvSpPr>
              <p:nvPr/>
            </p:nvSpPr>
            <p:spPr bwMode="gray">
              <a:xfrm>
                <a:off x="5506533" y="2281176"/>
                <a:ext cx="199079" cy="70547"/>
              </a:xfrm>
              <a:custGeom>
                <a:avLst/>
                <a:gdLst>
                  <a:gd name="T0" fmla="*/ 139 w 206"/>
                  <a:gd name="T1" fmla="*/ 73 h 73"/>
                  <a:gd name="T2" fmla="*/ 139 w 206"/>
                  <a:gd name="T3" fmla="*/ 73 h 73"/>
                  <a:gd name="T4" fmla="*/ 137 w 206"/>
                  <a:gd name="T5" fmla="*/ 73 h 73"/>
                  <a:gd name="T6" fmla="*/ 137 w 206"/>
                  <a:gd name="T7" fmla="*/ 73 h 73"/>
                  <a:gd name="T8" fmla="*/ 137 w 206"/>
                  <a:gd name="T9" fmla="*/ 73 h 73"/>
                  <a:gd name="T10" fmla="*/ 139 w 206"/>
                  <a:gd name="T11" fmla="*/ 50 h 73"/>
                  <a:gd name="T12" fmla="*/ 137 w 206"/>
                  <a:gd name="T13" fmla="*/ 50 h 73"/>
                  <a:gd name="T14" fmla="*/ 137 w 206"/>
                  <a:gd name="T15" fmla="*/ 50 h 73"/>
                  <a:gd name="T16" fmla="*/ 129 w 206"/>
                  <a:gd name="T17" fmla="*/ 38 h 73"/>
                  <a:gd name="T18" fmla="*/ 129 w 206"/>
                  <a:gd name="T19" fmla="*/ 38 h 73"/>
                  <a:gd name="T20" fmla="*/ 206 w 206"/>
                  <a:gd name="T21" fmla="*/ 38 h 73"/>
                  <a:gd name="T22" fmla="*/ 204 w 206"/>
                  <a:gd name="T23" fmla="*/ 38 h 73"/>
                  <a:gd name="T24" fmla="*/ 204 w 206"/>
                  <a:gd name="T25" fmla="*/ 38 h 73"/>
                  <a:gd name="T26" fmla="*/ 206 w 206"/>
                  <a:gd name="T27" fmla="*/ 37 h 73"/>
                  <a:gd name="T28" fmla="*/ 206 w 206"/>
                  <a:gd name="T29" fmla="*/ 38 h 73"/>
                  <a:gd name="T30" fmla="*/ 206 w 206"/>
                  <a:gd name="T31" fmla="*/ 38 h 73"/>
                  <a:gd name="T32" fmla="*/ 158 w 206"/>
                  <a:gd name="T33" fmla="*/ 35 h 73"/>
                  <a:gd name="T34" fmla="*/ 158 w 206"/>
                  <a:gd name="T35" fmla="*/ 35 h 73"/>
                  <a:gd name="T36" fmla="*/ 92 w 206"/>
                  <a:gd name="T37" fmla="*/ 27 h 73"/>
                  <a:gd name="T38" fmla="*/ 92 w 206"/>
                  <a:gd name="T39" fmla="*/ 27 h 73"/>
                  <a:gd name="T40" fmla="*/ 164 w 206"/>
                  <a:gd name="T41" fmla="*/ 27 h 73"/>
                  <a:gd name="T42" fmla="*/ 164 w 206"/>
                  <a:gd name="T43" fmla="*/ 27 h 73"/>
                  <a:gd name="T44" fmla="*/ 166 w 206"/>
                  <a:gd name="T45" fmla="*/ 25 h 73"/>
                  <a:gd name="T46" fmla="*/ 166 w 206"/>
                  <a:gd name="T47" fmla="*/ 25 h 73"/>
                  <a:gd name="T48" fmla="*/ 166 w 206"/>
                  <a:gd name="T49" fmla="*/ 25 h 73"/>
                  <a:gd name="T50" fmla="*/ 166 w 206"/>
                  <a:gd name="T51" fmla="*/ 25 h 73"/>
                  <a:gd name="T52" fmla="*/ 168 w 206"/>
                  <a:gd name="T53" fmla="*/ 25 h 73"/>
                  <a:gd name="T54" fmla="*/ 166 w 206"/>
                  <a:gd name="T55" fmla="*/ 25 h 73"/>
                  <a:gd name="T56" fmla="*/ 168 w 206"/>
                  <a:gd name="T57" fmla="*/ 25 h 73"/>
                  <a:gd name="T58" fmla="*/ 166 w 206"/>
                  <a:gd name="T59" fmla="*/ 25 h 73"/>
                  <a:gd name="T60" fmla="*/ 166 w 206"/>
                  <a:gd name="T61" fmla="*/ 25 h 73"/>
                  <a:gd name="T62" fmla="*/ 166 w 206"/>
                  <a:gd name="T63" fmla="*/ 25 h 73"/>
                  <a:gd name="T64" fmla="*/ 166 w 206"/>
                  <a:gd name="T65" fmla="*/ 25 h 73"/>
                  <a:gd name="T66" fmla="*/ 166 w 206"/>
                  <a:gd name="T67" fmla="*/ 25 h 73"/>
                  <a:gd name="T68" fmla="*/ 166 w 206"/>
                  <a:gd name="T69" fmla="*/ 25 h 73"/>
                  <a:gd name="T70" fmla="*/ 114 w 206"/>
                  <a:gd name="T71" fmla="*/ 21 h 73"/>
                  <a:gd name="T72" fmla="*/ 114 w 206"/>
                  <a:gd name="T73" fmla="*/ 21 h 73"/>
                  <a:gd name="T74" fmla="*/ 92 w 206"/>
                  <a:gd name="T75" fmla="*/ 21 h 73"/>
                  <a:gd name="T76" fmla="*/ 112 w 206"/>
                  <a:gd name="T77" fmla="*/ 21 h 73"/>
                  <a:gd name="T78" fmla="*/ 112 w 206"/>
                  <a:gd name="T79" fmla="*/ 21 h 73"/>
                  <a:gd name="T80" fmla="*/ 112 w 206"/>
                  <a:gd name="T81" fmla="*/ 21 h 73"/>
                  <a:gd name="T82" fmla="*/ 112 w 206"/>
                  <a:gd name="T83" fmla="*/ 21 h 73"/>
                  <a:gd name="T84" fmla="*/ 112 w 206"/>
                  <a:gd name="T85" fmla="*/ 21 h 73"/>
                  <a:gd name="T86" fmla="*/ 112 w 206"/>
                  <a:gd name="T87" fmla="*/ 21 h 73"/>
                  <a:gd name="T88" fmla="*/ 114 w 206"/>
                  <a:gd name="T89" fmla="*/ 19 h 73"/>
                  <a:gd name="T90" fmla="*/ 114 w 206"/>
                  <a:gd name="T91" fmla="*/ 21 h 73"/>
                  <a:gd name="T92" fmla="*/ 114 w 206"/>
                  <a:gd name="T93" fmla="*/ 19 h 73"/>
                  <a:gd name="T94" fmla="*/ 102 w 206"/>
                  <a:gd name="T95" fmla="*/ 11 h 73"/>
                  <a:gd name="T96" fmla="*/ 102 w 206"/>
                  <a:gd name="T97" fmla="*/ 11 h 73"/>
                  <a:gd name="T98" fmla="*/ 96 w 206"/>
                  <a:gd name="T99" fmla="*/ 11 h 73"/>
                  <a:gd name="T100" fmla="*/ 96 w 206"/>
                  <a:gd name="T101" fmla="*/ 9 h 73"/>
                  <a:gd name="T102" fmla="*/ 100 w 206"/>
                  <a:gd name="T103" fmla="*/ 8 h 73"/>
                  <a:gd name="T104" fmla="*/ 100 w 206"/>
                  <a:gd name="T105" fmla="*/ 8 h 73"/>
                  <a:gd name="T106" fmla="*/ 1 w 206"/>
                  <a:gd name="T107" fmla="*/ 2 h 73"/>
                  <a:gd name="T108" fmla="*/ 1 w 206"/>
                  <a:gd name="T109" fmla="*/ 4 h 73"/>
                  <a:gd name="T110" fmla="*/ 0 w 206"/>
                  <a:gd name="T111" fmla="*/ 4 h 73"/>
                  <a:gd name="T112" fmla="*/ 0 w 206"/>
                  <a:gd name="T113" fmla="*/ 4 h 73"/>
                  <a:gd name="T114" fmla="*/ 0 w 206"/>
                  <a:gd name="T115" fmla="*/ 4 h 73"/>
                  <a:gd name="T116" fmla="*/ 0 w 206"/>
                  <a:gd name="T117" fmla="*/ 2 h 73"/>
                  <a:gd name="T118" fmla="*/ 0 w 206"/>
                  <a:gd name="T119" fmla="*/ 2 h 73"/>
                  <a:gd name="T120" fmla="*/ 1 w 206"/>
                  <a:gd name="T121" fmla="*/ 2 h 73"/>
                  <a:gd name="T122" fmla="*/ 21 w 206"/>
                  <a:gd name="T123" fmla="*/ 0 h 73"/>
                  <a:gd name="T124" fmla="*/ 21 w 206"/>
                  <a:gd name="T12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 h="73">
                    <a:moveTo>
                      <a:pt x="139" y="73"/>
                    </a:moveTo>
                    <a:lnTo>
                      <a:pt x="139" y="73"/>
                    </a:lnTo>
                    <a:lnTo>
                      <a:pt x="139" y="73"/>
                    </a:lnTo>
                    <a:lnTo>
                      <a:pt x="139" y="73"/>
                    </a:lnTo>
                    <a:lnTo>
                      <a:pt x="139" y="73"/>
                    </a:lnTo>
                    <a:lnTo>
                      <a:pt x="139" y="73"/>
                    </a:lnTo>
                    <a:lnTo>
                      <a:pt x="139" y="73"/>
                    </a:lnTo>
                    <a:lnTo>
                      <a:pt x="139" y="73"/>
                    </a:lnTo>
                    <a:close/>
                    <a:moveTo>
                      <a:pt x="137" y="73"/>
                    </a:moveTo>
                    <a:lnTo>
                      <a:pt x="137" y="73"/>
                    </a:lnTo>
                    <a:lnTo>
                      <a:pt x="137" y="73"/>
                    </a:lnTo>
                    <a:lnTo>
                      <a:pt x="137" y="73"/>
                    </a:lnTo>
                    <a:lnTo>
                      <a:pt x="137" y="73"/>
                    </a:lnTo>
                    <a:lnTo>
                      <a:pt x="137" y="73"/>
                    </a:lnTo>
                    <a:close/>
                    <a:moveTo>
                      <a:pt x="137" y="73"/>
                    </a:moveTo>
                    <a:lnTo>
                      <a:pt x="137" y="73"/>
                    </a:lnTo>
                    <a:lnTo>
                      <a:pt x="137" y="73"/>
                    </a:lnTo>
                    <a:lnTo>
                      <a:pt x="137" y="73"/>
                    </a:lnTo>
                    <a:lnTo>
                      <a:pt x="137" y="73"/>
                    </a:lnTo>
                    <a:lnTo>
                      <a:pt x="137" y="73"/>
                    </a:lnTo>
                    <a:lnTo>
                      <a:pt x="137" y="73"/>
                    </a:lnTo>
                    <a:lnTo>
                      <a:pt x="137" y="73"/>
                    </a:lnTo>
                    <a:close/>
                    <a:moveTo>
                      <a:pt x="139" y="50"/>
                    </a:moveTo>
                    <a:lnTo>
                      <a:pt x="139" y="50"/>
                    </a:lnTo>
                    <a:lnTo>
                      <a:pt x="139" y="50"/>
                    </a:lnTo>
                    <a:lnTo>
                      <a:pt x="139" y="50"/>
                    </a:lnTo>
                    <a:lnTo>
                      <a:pt x="139" y="50"/>
                    </a:lnTo>
                    <a:close/>
                    <a:moveTo>
                      <a:pt x="137" y="50"/>
                    </a:moveTo>
                    <a:lnTo>
                      <a:pt x="137" y="50"/>
                    </a:lnTo>
                    <a:lnTo>
                      <a:pt x="137" y="50"/>
                    </a:lnTo>
                    <a:lnTo>
                      <a:pt x="137" y="50"/>
                    </a:lnTo>
                    <a:lnTo>
                      <a:pt x="137" y="50"/>
                    </a:lnTo>
                    <a:close/>
                    <a:moveTo>
                      <a:pt x="129" y="38"/>
                    </a:moveTo>
                    <a:lnTo>
                      <a:pt x="129" y="38"/>
                    </a:lnTo>
                    <a:lnTo>
                      <a:pt x="129" y="38"/>
                    </a:lnTo>
                    <a:lnTo>
                      <a:pt x="129" y="38"/>
                    </a:lnTo>
                    <a:lnTo>
                      <a:pt x="129" y="38"/>
                    </a:lnTo>
                    <a:lnTo>
                      <a:pt x="129" y="38"/>
                    </a:lnTo>
                    <a:lnTo>
                      <a:pt x="129" y="38"/>
                    </a:lnTo>
                    <a:lnTo>
                      <a:pt x="129" y="38"/>
                    </a:lnTo>
                    <a:lnTo>
                      <a:pt x="129" y="38"/>
                    </a:lnTo>
                    <a:close/>
                    <a:moveTo>
                      <a:pt x="206" y="38"/>
                    </a:moveTo>
                    <a:lnTo>
                      <a:pt x="206" y="38"/>
                    </a:lnTo>
                    <a:lnTo>
                      <a:pt x="206" y="38"/>
                    </a:lnTo>
                    <a:lnTo>
                      <a:pt x="206" y="38"/>
                    </a:lnTo>
                    <a:lnTo>
                      <a:pt x="204" y="38"/>
                    </a:lnTo>
                    <a:lnTo>
                      <a:pt x="204" y="38"/>
                    </a:lnTo>
                    <a:lnTo>
                      <a:pt x="204" y="38"/>
                    </a:lnTo>
                    <a:lnTo>
                      <a:pt x="204" y="38"/>
                    </a:lnTo>
                    <a:lnTo>
                      <a:pt x="204" y="38"/>
                    </a:lnTo>
                    <a:lnTo>
                      <a:pt x="204" y="38"/>
                    </a:lnTo>
                    <a:lnTo>
                      <a:pt x="204" y="38"/>
                    </a:lnTo>
                    <a:lnTo>
                      <a:pt x="204" y="38"/>
                    </a:lnTo>
                    <a:lnTo>
                      <a:pt x="204" y="37"/>
                    </a:lnTo>
                    <a:lnTo>
                      <a:pt x="204" y="37"/>
                    </a:lnTo>
                    <a:lnTo>
                      <a:pt x="206" y="37"/>
                    </a:lnTo>
                    <a:lnTo>
                      <a:pt x="206" y="37"/>
                    </a:lnTo>
                    <a:lnTo>
                      <a:pt x="206" y="37"/>
                    </a:lnTo>
                    <a:lnTo>
                      <a:pt x="206" y="38"/>
                    </a:lnTo>
                    <a:lnTo>
                      <a:pt x="206" y="38"/>
                    </a:lnTo>
                    <a:lnTo>
                      <a:pt x="206" y="38"/>
                    </a:lnTo>
                    <a:lnTo>
                      <a:pt x="206" y="38"/>
                    </a:lnTo>
                    <a:lnTo>
                      <a:pt x="206" y="38"/>
                    </a:lnTo>
                    <a:lnTo>
                      <a:pt x="206" y="38"/>
                    </a:lnTo>
                    <a:lnTo>
                      <a:pt x="206" y="38"/>
                    </a:lnTo>
                    <a:close/>
                    <a:moveTo>
                      <a:pt x="158" y="35"/>
                    </a:moveTo>
                    <a:lnTo>
                      <a:pt x="158" y="35"/>
                    </a:lnTo>
                    <a:lnTo>
                      <a:pt x="158" y="35"/>
                    </a:lnTo>
                    <a:lnTo>
                      <a:pt x="158" y="35"/>
                    </a:lnTo>
                    <a:lnTo>
                      <a:pt x="158" y="35"/>
                    </a:lnTo>
                    <a:lnTo>
                      <a:pt x="158" y="35"/>
                    </a:lnTo>
                    <a:lnTo>
                      <a:pt x="158" y="35"/>
                    </a:lnTo>
                    <a:lnTo>
                      <a:pt x="158" y="35"/>
                    </a:lnTo>
                    <a:lnTo>
                      <a:pt x="158" y="35"/>
                    </a:lnTo>
                    <a:close/>
                    <a:moveTo>
                      <a:pt x="92" y="27"/>
                    </a:moveTo>
                    <a:lnTo>
                      <a:pt x="92" y="27"/>
                    </a:lnTo>
                    <a:lnTo>
                      <a:pt x="92" y="27"/>
                    </a:lnTo>
                    <a:lnTo>
                      <a:pt x="92" y="27"/>
                    </a:lnTo>
                    <a:lnTo>
                      <a:pt x="92" y="27"/>
                    </a:lnTo>
                    <a:lnTo>
                      <a:pt x="92" y="27"/>
                    </a:lnTo>
                    <a:lnTo>
                      <a:pt x="92" y="27"/>
                    </a:lnTo>
                    <a:lnTo>
                      <a:pt x="92" y="27"/>
                    </a:lnTo>
                    <a:lnTo>
                      <a:pt x="92" y="27"/>
                    </a:lnTo>
                    <a:close/>
                    <a:moveTo>
                      <a:pt x="164" y="27"/>
                    </a:moveTo>
                    <a:lnTo>
                      <a:pt x="164" y="27"/>
                    </a:lnTo>
                    <a:lnTo>
                      <a:pt x="164" y="27"/>
                    </a:lnTo>
                    <a:lnTo>
                      <a:pt x="164" y="27"/>
                    </a:lnTo>
                    <a:lnTo>
                      <a:pt x="164" y="27"/>
                    </a:lnTo>
                    <a:lnTo>
                      <a:pt x="164" y="27"/>
                    </a:lnTo>
                    <a:lnTo>
                      <a:pt x="164" y="27"/>
                    </a:lnTo>
                    <a:close/>
                    <a:moveTo>
                      <a:pt x="166" y="25"/>
                    </a:move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8" y="25"/>
                    </a:lnTo>
                    <a:lnTo>
                      <a:pt x="168" y="25"/>
                    </a:lnTo>
                    <a:lnTo>
                      <a:pt x="168" y="25"/>
                    </a:lnTo>
                    <a:lnTo>
                      <a:pt x="168" y="25"/>
                    </a:lnTo>
                    <a:lnTo>
                      <a:pt x="168" y="25"/>
                    </a:lnTo>
                    <a:lnTo>
                      <a:pt x="166" y="25"/>
                    </a:lnTo>
                    <a:lnTo>
                      <a:pt x="166" y="25"/>
                    </a:lnTo>
                    <a:lnTo>
                      <a:pt x="166" y="25"/>
                    </a:lnTo>
                    <a:lnTo>
                      <a:pt x="168" y="25"/>
                    </a:lnTo>
                    <a:lnTo>
                      <a:pt x="168" y="25"/>
                    </a:lnTo>
                    <a:lnTo>
                      <a:pt x="168"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5"/>
                    </a:lnTo>
                    <a:lnTo>
                      <a:pt x="166" y="23"/>
                    </a:lnTo>
                    <a:lnTo>
                      <a:pt x="166" y="25"/>
                    </a:lnTo>
                    <a:close/>
                    <a:moveTo>
                      <a:pt x="114" y="21"/>
                    </a:moveTo>
                    <a:lnTo>
                      <a:pt x="114" y="21"/>
                    </a:lnTo>
                    <a:lnTo>
                      <a:pt x="114" y="21"/>
                    </a:lnTo>
                    <a:lnTo>
                      <a:pt x="114" y="21"/>
                    </a:lnTo>
                    <a:lnTo>
                      <a:pt x="114" y="21"/>
                    </a:lnTo>
                    <a:lnTo>
                      <a:pt x="114" y="21"/>
                    </a:lnTo>
                    <a:lnTo>
                      <a:pt x="114" y="21"/>
                    </a:lnTo>
                    <a:lnTo>
                      <a:pt x="114" y="21"/>
                    </a:lnTo>
                    <a:close/>
                    <a:moveTo>
                      <a:pt x="92" y="21"/>
                    </a:moveTo>
                    <a:lnTo>
                      <a:pt x="92" y="21"/>
                    </a:lnTo>
                    <a:lnTo>
                      <a:pt x="92" y="21"/>
                    </a:lnTo>
                    <a:lnTo>
                      <a:pt x="92" y="21"/>
                    </a:lnTo>
                    <a:lnTo>
                      <a:pt x="92" y="21"/>
                    </a:lnTo>
                    <a:lnTo>
                      <a:pt x="92" y="21"/>
                    </a:lnTo>
                    <a:close/>
                    <a:moveTo>
                      <a:pt x="112" y="21"/>
                    </a:move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lnTo>
                      <a:pt x="112" y="21"/>
                    </a:lnTo>
                    <a:close/>
                    <a:moveTo>
                      <a:pt x="114" y="19"/>
                    </a:moveTo>
                    <a:lnTo>
                      <a:pt x="114" y="19"/>
                    </a:lnTo>
                    <a:lnTo>
                      <a:pt x="114" y="19"/>
                    </a:lnTo>
                    <a:lnTo>
                      <a:pt x="114" y="19"/>
                    </a:lnTo>
                    <a:lnTo>
                      <a:pt x="114" y="19"/>
                    </a:lnTo>
                    <a:lnTo>
                      <a:pt x="114" y="19"/>
                    </a:lnTo>
                    <a:lnTo>
                      <a:pt x="114" y="19"/>
                    </a:lnTo>
                    <a:lnTo>
                      <a:pt x="114" y="21"/>
                    </a:lnTo>
                    <a:lnTo>
                      <a:pt x="114" y="21"/>
                    </a:lnTo>
                    <a:lnTo>
                      <a:pt x="114" y="21"/>
                    </a:lnTo>
                    <a:lnTo>
                      <a:pt x="114" y="21"/>
                    </a:lnTo>
                    <a:lnTo>
                      <a:pt x="114" y="19"/>
                    </a:lnTo>
                    <a:lnTo>
                      <a:pt x="114" y="19"/>
                    </a:lnTo>
                    <a:lnTo>
                      <a:pt x="114" y="19"/>
                    </a:lnTo>
                    <a:lnTo>
                      <a:pt x="114" y="19"/>
                    </a:lnTo>
                    <a:close/>
                    <a:moveTo>
                      <a:pt x="102" y="11"/>
                    </a:moveTo>
                    <a:lnTo>
                      <a:pt x="102" y="11"/>
                    </a:lnTo>
                    <a:lnTo>
                      <a:pt x="102" y="11"/>
                    </a:lnTo>
                    <a:lnTo>
                      <a:pt x="102" y="11"/>
                    </a:lnTo>
                    <a:lnTo>
                      <a:pt x="102" y="11"/>
                    </a:lnTo>
                    <a:lnTo>
                      <a:pt x="102" y="11"/>
                    </a:lnTo>
                    <a:close/>
                    <a:moveTo>
                      <a:pt x="96" y="11"/>
                    </a:moveTo>
                    <a:lnTo>
                      <a:pt x="96" y="11"/>
                    </a:lnTo>
                    <a:lnTo>
                      <a:pt x="96" y="11"/>
                    </a:lnTo>
                    <a:lnTo>
                      <a:pt x="96" y="9"/>
                    </a:lnTo>
                    <a:lnTo>
                      <a:pt x="96" y="9"/>
                    </a:lnTo>
                    <a:lnTo>
                      <a:pt x="96" y="9"/>
                    </a:lnTo>
                    <a:lnTo>
                      <a:pt x="96" y="9"/>
                    </a:lnTo>
                    <a:lnTo>
                      <a:pt x="96" y="11"/>
                    </a:lnTo>
                    <a:lnTo>
                      <a:pt x="96" y="11"/>
                    </a:lnTo>
                    <a:close/>
                    <a:moveTo>
                      <a:pt x="100" y="8"/>
                    </a:moveTo>
                    <a:lnTo>
                      <a:pt x="100" y="8"/>
                    </a:lnTo>
                    <a:lnTo>
                      <a:pt x="100" y="8"/>
                    </a:lnTo>
                    <a:lnTo>
                      <a:pt x="100" y="8"/>
                    </a:lnTo>
                    <a:lnTo>
                      <a:pt x="100" y="8"/>
                    </a:lnTo>
                    <a:lnTo>
                      <a:pt x="100" y="8"/>
                    </a:lnTo>
                    <a:lnTo>
                      <a:pt x="100" y="8"/>
                    </a:lnTo>
                    <a:lnTo>
                      <a:pt x="100" y="8"/>
                    </a:lnTo>
                    <a:close/>
                    <a:moveTo>
                      <a:pt x="1" y="2"/>
                    </a:moveTo>
                    <a:lnTo>
                      <a:pt x="1" y="2"/>
                    </a:lnTo>
                    <a:lnTo>
                      <a:pt x="1" y="2"/>
                    </a:lnTo>
                    <a:lnTo>
                      <a:pt x="1" y="2"/>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close/>
                    <a:moveTo>
                      <a:pt x="21" y="0"/>
                    </a:moveTo>
                    <a:lnTo>
                      <a:pt x="21" y="0"/>
                    </a:lnTo>
                    <a:lnTo>
                      <a:pt x="21" y="0"/>
                    </a:lnTo>
                    <a:lnTo>
                      <a:pt x="21" y="0"/>
                    </a:lnTo>
                    <a:lnTo>
                      <a:pt x="21" y="0"/>
                    </a:lnTo>
                    <a:lnTo>
                      <a:pt x="21" y="0"/>
                    </a:lnTo>
                    <a:lnTo>
                      <a:pt x="21"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199" name="Freeform 1773"/>
              <p:cNvSpPr>
                <a:spLocks noEditPoints="1"/>
              </p:cNvSpPr>
              <p:nvPr/>
            </p:nvSpPr>
            <p:spPr bwMode="gray">
              <a:xfrm>
                <a:off x="5723007" y="2241553"/>
                <a:ext cx="54118" cy="82144"/>
              </a:xfrm>
              <a:custGeom>
                <a:avLst/>
                <a:gdLst>
                  <a:gd name="T0" fmla="*/ 29 w 56"/>
                  <a:gd name="T1" fmla="*/ 85 h 85"/>
                  <a:gd name="T2" fmla="*/ 29 w 56"/>
                  <a:gd name="T3" fmla="*/ 85 h 85"/>
                  <a:gd name="T4" fmla="*/ 23 w 56"/>
                  <a:gd name="T5" fmla="*/ 76 h 85"/>
                  <a:gd name="T6" fmla="*/ 23 w 56"/>
                  <a:gd name="T7" fmla="*/ 76 h 85"/>
                  <a:gd name="T8" fmla="*/ 23 w 56"/>
                  <a:gd name="T9" fmla="*/ 76 h 85"/>
                  <a:gd name="T10" fmla="*/ 33 w 56"/>
                  <a:gd name="T11" fmla="*/ 76 h 85"/>
                  <a:gd name="T12" fmla="*/ 36 w 56"/>
                  <a:gd name="T13" fmla="*/ 76 h 85"/>
                  <a:gd name="T14" fmla="*/ 36 w 56"/>
                  <a:gd name="T15" fmla="*/ 74 h 85"/>
                  <a:gd name="T16" fmla="*/ 36 w 56"/>
                  <a:gd name="T17" fmla="*/ 74 h 85"/>
                  <a:gd name="T18" fmla="*/ 36 w 56"/>
                  <a:gd name="T19" fmla="*/ 74 h 85"/>
                  <a:gd name="T20" fmla="*/ 36 w 56"/>
                  <a:gd name="T21" fmla="*/ 74 h 85"/>
                  <a:gd name="T22" fmla="*/ 56 w 56"/>
                  <a:gd name="T23" fmla="*/ 72 h 85"/>
                  <a:gd name="T24" fmla="*/ 56 w 56"/>
                  <a:gd name="T25" fmla="*/ 72 h 85"/>
                  <a:gd name="T26" fmla="*/ 54 w 56"/>
                  <a:gd name="T27" fmla="*/ 72 h 85"/>
                  <a:gd name="T28" fmla="*/ 54 w 56"/>
                  <a:gd name="T29" fmla="*/ 72 h 85"/>
                  <a:gd name="T30" fmla="*/ 54 w 56"/>
                  <a:gd name="T31" fmla="*/ 72 h 85"/>
                  <a:gd name="T32" fmla="*/ 54 w 56"/>
                  <a:gd name="T33" fmla="*/ 64 h 85"/>
                  <a:gd name="T34" fmla="*/ 54 w 56"/>
                  <a:gd name="T35" fmla="*/ 64 h 85"/>
                  <a:gd name="T36" fmla="*/ 52 w 56"/>
                  <a:gd name="T37" fmla="*/ 64 h 85"/>
                  <a:gd name="T38" fmla="*/ 54 w 56"/>
                  <a:gd name="T39" fmla="*/ 64 h 85"/>
                  <a:gd name="T40" fmla="*/ 54 w 56"/>
                  <a:gd name="T41" fmla="*/ 64 h 85"/>
                  <a:gd name="T42" fmla="*/ 54 w 56"/>
                  <a:gd name="T43" fmla="*/ 64 h 85"/>
                  <a:gd name="T44" fmla="*/ 56 w 56"/>
                  <a:gd name="T45" fmla="*/ 64 h 85"/>
                  <a:gd name="T46" fmla="*/ 56 w 56"/>
                  <a:gd name="T47" fmla="*/ 64 h 85"/>
                  <a:gd name="T48" fmla="*/ 56 w 56"/>
                  <a:gd name="T49" fmla="*/ 64 h 85"/>
                  <a:gd name="T50" fmla="*/ 50 w 56"/>
                  <a:gd name="T51" fmla="*/ 64 h 85"/>
                  <a:gd name="T52" fmla="*/ 50 w 56"/>
                  <a:gd name="T53" fmla="*/ 64 h 85"/>
                  <a:gd name="T54" fmla="*/ 50 w 56"/>
                  <a:gd name="T55" fmla="*/ 64 h 85"/>
                  <a:gd name="T56" fmla="*/ 48 w 56"/>
                  <a:gd name="T57" fmla="*/ 64 h 85"/>
                  <a:gd name="T58" fmla="*/ 29 w 56"/>
                  <a:gd name="T59" fmla="*/ 62 h 85"/>
                  <a:gd name="T60" fmla="*/ 29 w 56"/>
                  <a:gd name="T61" fmla="*/ 62 h 85"/>
                  <a:gd name="T62" fmla="*/ 29 w 56"/>
                  <a:gd name="T63" fmla="*/ 62 h 85"/>
                  <a:gd name="T64" fmla="*/ 27 w 56"/>
                  <a:gd name="T65" fmla="*/ 62 h 85"/>
                  <a:gd name="T66" fmla="*/ 27 w 56"/>
                  <a:gd name="T67" fmla="*/ 60 h 85"/>
                  <a:gd name="T68" fmla="*/ 31 w 56"/>
                  <a:gd name="T69" fmla="*/ 60 h 85"/>
                  <a:gd name="T70" fmla="*/ 31 w 56"/>
                  <a:gd name="T71" fmla="*/ 60 h 85"/>
                  <a:gd name="T72" fmla="*/ 31 w 56"/>
                  <a:gd name="T73" fmla="*/ 60 h 85"/>
                  <a:gd name="T74" fmla="*/ 31 w 56"/>
                  <a:gd name="T75" fmla="*/ 60 h 85"/>
                  <a:gd name="T76" fmla="*/ 17 w 56"/>
                  <a:gd name="T77" fmla="*/ 54 h 85"/>
                  <a:gd name="T78" fmla="*/ 21 w 56"/>
                  <a:gd name="T79" fmla="*/ 50 h 85"/>
                  <a:gd name="T80" fmla="*/ 21 w 56"/>
                  <a:gd name="T81" fmla="*/ 50 h 85"/>
                  <a:gd name="T82" fmla="*/ 46 w 56"/>
                  <a:gd name="T83" fmla="*/ 49 h 85"/>
                  <a:gd name="T84" fmla="*/ 46 w 56"/>
                  <a:gd name="T85" fmla="*/ 49 h 85"/>
                  <a:gd name="T86" fmla="*/ 46 w 56"/>
                  <a:gd name="T87" fmla="*/ 49 h 85"/>
                  <a:gd name="T88" fmla="*/ 40 w 56"/>
                  <a:gd name="T89" fmla="*/ 45 h 85"/>
                  <a:gd name="T90" fmla="*/ 46 w 56"/>
                  <a:gd name="T91" fmla="*/ 37 h 85"/>
                  <a:gd name="T92" fmla="*/ 13 w 56"/>
                  <a:gd name="T93" fmla="*/ 29 h 85"/>
                  <a:gd name="T94" fmla="*/ 13 w 56"/>
                  <a:gd name="T95" fmla="*/ 29 h 85"/>
                  <a:gd name="T96" fmla="*/ 2 w 56"/>
                  <a:gd name="T97" fmla="*/ 25 h 85"/>
                  <a:gd name="T98" fmla="*/ 0 w 56"/>
                  <a:gd name="T99" fmla="*/ 25 h 85"/>
                  <a:gd name="T100" fmla="*/ 0 w 56"/>
                  <a:gd name="T101" fmla="*/ 25 h 85"/>
                  <a:gd name="T102" fmla="*/ 31 w 56"/>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85">
                    <a:moveTo>
                      <a:pt x="29" y="85"/>
                    </a:moveTo>
                    <a:lnTo>
                      <a:pt x="29" y="85"/>
                    </a:lnTo>
                    <a:lnTo>
                      <a:pt x="29" y="85"/>
                    </a:lnTo>
                    <a:lnTo>
                      <a:pt x="29" y="85"/>
                    </a:lnTo>
                    <a:lnTo>
                      <a:pt x="29" y="85"/>
                    </a:lnTo>
                    <a:lnTo>
                      <a:pt x="29" y="85"/>
                    </a:lnTo>
                    <a:lnTo>
                      <a:pt x="29" y="85"/>
                    </a:lnTo>
                    <a:lnTo>
                      <a:pt x="29" y="85"/>
                    </a:lnTo>
                    <a:close/>
                    <a:moveTo>
                      <a:pt x="23" y="76"/>
                    </a:moveTo>
                    <a:lnTo>
                      <a:pt x="23" y="76"/>
                    </a:lnTo>
                    <a:lnTo>
                      <a:pt x="23" y="76"/>
                    </a:lnTo>
                    <a:lnTo>
                      <a:pt x="23" y="76"/>
                    </a:lnTo>
                    <a:lnTo>
                      <a:pt x="23" y="76"/>
                    </a:lnTo>
                    <a:lnTo>
                      <a:pt x="23" y="76"/>
                    </a:lnTo>
                    <a:lnTo>
                      <a:pt x="23" y="76"/>
                    </a:lnTo>
                    <a:lnTo>
                      <a:pt x="23" y="76"/>
                    </a:lnTo>
                    <a:lnTo>
                      <a:pt x="23" y="76"/>
                    </a:lnTo>
                    <a:lnTo>
                      <a:pt x="23" y="76"/>
                    </a:lnTo>
                    <a:lnTo>
                      <a:pt x="23" y="76"/>
                    </a:lnTo>
                    <a:lnTo>
                      <a:pt x="23" y="76"/>
                    </a:lnTo>
                    <a:lnTo>
                      <a:pt x="23" y="76"/>
                    </a:lnTo>
                    <a:close/>
                    <a:moveTo>
                      <a:pt x="33" y="76"/>
                    </a:moveTo>
                    <a:lnTo>
                      <a:pt x="33" y="76"/>
                    </a:lnTo>
                    <a:lnTo>
                      <a:pt x="33" y="76"/>
                    </a:lnTo>
                    <a:lnTo>
                      <a:pt x="33" y="76"/>
                    </a:lnTo>
                    <a:close/>
                    <a:moveTo>
                      <a:pt x="36" y="74"/>
                    </a:moveTo>
                    <a:lnTo>
                      <a:pt x="36" y="76"/>
                    </a:lnTo>
                    <a:lnTo>
                      <a:pt x="36" y="76"/>
                    </a:lnTo>
                    <a:lnTo>
                      <a:pt x="36" y="76"/>
                    </a:lnTo>
                    <a:lnTo>
                      <a:pt x="36" y="74"/>
                    </a:lnTo>
                    <a:lnTo>
                      <a:pt x="36" y="74"/>
                    </a:lnTo>
                    <a:lnTo>
                      <a:pt x="36" y="74"/>
                    </a:lnTo>
                    <a:lnTo>
                      <a:pt x="36" y="74"/>
                    </a:lnTo>
                    <a:lnTo>
                      <a:pt x="36" y="74"/>
                    </a:lnTo>
                    <a:lnTo>
                      <a:pt x="36" y="74"/>
                    </a:lnTo>
                    <a:lnTo>
                      <a:pt x="36" y="74"/>
                    </a:lnTo>
                    <a:lnTo>
                      <a:pt x="36" y="74"/>
                    </a:lnTo>
                    <a:lnTo>
                      <a:pt x="36" y="74"/>
                    </a:lnTo>
                    <a:lnTo>
                      <a:pt x="36" y="74"/>
                    </a:lnTo>
                    <a:lnTo>
                      <a:pt x="36" y="74"/>
                    </a:lnTo>
                    <a:lnTo>
                      <a:pt x="36" y="74"/>
                    </a:lnTo>
                    <a:lnTo>
                      <a:pt x="36" y="74"/>
                    </a:lnTo>
                    <a:lnTo>
                      <a:pt x="36" y="74"/>
                    </a:lnTo>
                    <a:lnTo>
                      <a:pt x="36" y="74"/>
                    </a:lnTo>
                    <a:close/>
                    <a:moveTo>
                      <a:pt x="56" y="72"/>
                    </a:moveTo>
                    <a:lnTo>
                      <a:pt x="56" y="72"/>
                    </a:lnTo>
                    <a:lnTo>
                      <a:pt x="56" y="72"/>
                    </a:lnTo>
                    <a:lnTo>
                      <a:pt x="56" y="72"/>
                    </a:lnTo>
                    <a:lnTo>
                      <a:pt x="56" y="72"/>
                    </a:lnTo>
                    <a:lnTo>
                      <a:pt x="56" y="72"/>
                    </a:lnTo>
                    <a:lnTo>
                      <a:pt x="56" y="72"/>
                    </a:lnTo>
                    <a:lnTo>
                      <a:pt x="56" y="72"/>
                    </a:lnTo>
                    <a:lnTo>
                      <a:pt x="56" y="72"/>
                    </a:lnTo>
                    <a:lnTo>
                      <a:pt x="56" y="72"/>
                    </a:lnTo>
                    <a:close/>
                    <a:moveTo>
                      <a:pt x="54" y="72"/>
                    </a:moveTo>
                    <a:lnTo>
                      <a:pt x="54" y="72"/>
                    </a:lnTo>
                    <a:lnTo>
                      <a:pt x="54" y="72"/>
                    </a:lnTo>
                    <a:lnTo>
                      <a:pt x="54" y="72"/>
                    </a:lnTo>
                    <a:lnTo>
                      <a:pt x="54" y="72"/>
                    </a:lnTo>
                    <a:lnTo>
                      <a:pt x="54" y="72"/>
                    </a:lnTo>
                    <a:lnTo>
                      <a:pt x="54" y="72"/>
                    </a:lnTo>
                    <a:lnTo>
                      <a:pt x="54" y="72"/>
                    </a:lnTo>
                    <a:lnTo>
                      <a:pt x="54" y="72"/>
                    </a:lnTo>
                    <a:lnTo>
                      <a:pt x="54" y="72"/>
                    </a:lnTo>
                    <a:close/>
                    <a:moveTo>
                      <a:pt x="52" y="64"/>
                    </a:moveTo>
                    <a:lnTo>
                      <a:pt x="52" y="64"/>
                    </a:lnTo>
                    <a:lnTo>
                      <a:pt x="54" y="64"/>
                    </a:lnTo>
                    <a:lnTo>
                      <a:pt x="54" y="64"/>
                    </a:lnTo>
                    <a:lnTo>
                      <a:pt x="54" y="64"/>
                    </a:lnTo>
                    <a:lnTo>
                      <a:pt x="54" y="66"/>
                    </a:lnTo>
                    <a:lnTo>
                      <a:pt x="54" y="66"/>
                    </a:lnTo>
                    <a:lnTo>
                      <a:pt x="54" y="64"/>
                    </a:lnTo>
                    <a:lnTo>
                      <a:pt x="54" y="64"/>
                    </a:lnTo>
                    <a:lnTo>
                      <a:pt x="52" y="64"/>
                    </a:lnTo>
                    <a:lnTo>
                      <a:pt x="52" y="64"/>
                    </a:lnTo>
                    <a:lnTo>
                      <a:pt x="52" y="64"/>
                    </a:lnTo>
                    <a:lnTo>
                      <a:pt x="52" y="64"/>
                    </a:lnTo>
                    <a:lnTo>
                      <a:pt x="52" y="64"/>
                    </a:lnTo>
                    <a:close/>
                    <a:moveTo>
                      <a:pt x="54" y="64"/>
                    </a:moveTo>
                    <a:lnTo>
                      <a:pt x="54" y="64"/>
                    </a:lnTo>
                    <a:lnTo>
                      <a:pt x="54" y="64"/>
                    </a:lnTo>
                    <a:lnTo>
                      <a:pt x="54" y="64"/>
                    </a:lnTo>
                    <a:lnTo>
                      <a:pt x="54" y="64"/>
                    </a:lnTo>
                    <a:lnTo>
                      <a:pt x="54" y="64"/>
                    </a:lnTo>
                    <a:lnTo>
                      <a:pt x="54" y="64"/>
                    </a:lnTo>
                    <a:lnTo>
                      <a:pt x="54" y="64"/>
                    </a:lnTo>
                    <a:lnTo>
                      <a:pt x="54" y="64"/>
                    </a:lnTo>
                    <a:lnTo>
                      <a:pt x="54" y="64"/>
                    </a:lnTo>
                    <a:lnTo>
                      <a:pt x="54" y="64"/>
                    </a:lnTo>
                    <a:close/>
                    <a:moveTo>
                      <a:pt x="56" y="64"/>
                    </a:moveTo>
                    <a:lnTo>
                      <a:pt x="54" y="64"/>
                    </a:lnTo>
                    <a:lnTo>
                      <a:pt x="56" y="64"/>
                    </a:lnTo>
                    <a:lnTo>
                      <a:pt x="56" y="64"/>
                    </a:lnTo>
                    <a:lnTo>
                      <a:pt x="56" y="64"/>
                    </a:lnTo>
                    <a:lnTo>
                      <a:pt x="56" y="64"/>
                    </a:lnTo>
                    <a:lnTo>
                      <a:pt x="56" y="64"/>
                    </a:lnTo>
                    <a:lnTo>
                      <a:pt x="56" y="64"/>
                    </a:lnTo>
                    <a:lnTo>
                      <a:pt x="56" y="64"/>
                    </a:lnTo>
                    <a:lnTo>
                      <a:pt x="56" y="64"/>
                    </a:lnTo>
                    <a:lnTo>
                      <a:pt x="56" y="64"/>
                    </a:lnTo>
                    <a:lnTo>
                      <a:pt x="56" y="64"/>
                    </a:lnTo>
                    <a:close/>
                    <a:moveTo>
                      <a:pt x="48" y="64"/>
                    </a:moveTo>
                    <a:lnTo>
                      <a:pt x="50" y="64"/>
                    </a:lnTo>
                    <a:lnTo>
                      <a:pt x="50" y="64"/>
                    </a:lnTo>
                    <a:lnTo>
                      <a:pt x="50" y="64"/>
                    </a:lnTo>
                    <a:lnTo>
                      <a:pt x="50" y="64"/>
                    </a:lnTo>
                    <a:lnTo>
                      <a:pt x="50" y="64"/>
                    </a:lnTo>
                    <a:lnTo>
                      <a:pt x="50" y="64"/>
                    </a:lnTo>
                    <a:lnTo>
                      <a:pt x="50" y="64"/>
                    </a:lnTo>
                    <a:lnTo>
                      <a:pt x="50" y="64"/>
                    </a:lnTo>
                    <a:lnTo>
                      <a:pt x="50" y="64"/>
                    </a:lnTo>
                    <a:lnTo>
                      <a:pt x="50" y="64"/>
                    </a:lnTo>
                    <a:lnTo>
                      <a:pt x="48" y="64"/>
                    </a:lnTo>
                    <a:lnTo>
                      <a:pt x="48" y="64"/>
                    </a:lnTo>
                    <a:lnTo>
                      <a:pt x="48" y="64"/>
                    </a:lnTo>
                    <a:lnTo>
                      <a:pt x="48" y="64"/>
                    </a:lnTo>
                    <a:lnTo>
                      <a:pt x="48" y="64"/>
                    </a:lnTo>
                    <a:lnTo>
                      <a:pt x="48" y="64"/>
                    </a:lnTo>
                    <a:close/>
                    <a:moveTo>
                      <a:pt x="29" y="62"/>
                    </a:moveTo>
                    <a:lnTo>
                      <a:pt x="29" y="62"/>
                    </a:lnTo>
                    <a:lnTo>
                      <a:pt x="29" y="62"/>
                    </a:lnTo>
                    <a:lnTo>
                      <a:pt x="29" y="62"/>
                    </a:lnTo>
                    <a:lnTo>
                      <a:pt x="29" y="62"/>
                    </a:lnTo>
                    <a:lnTo>
                      <a:pt x="29" y="62"/>
                    </a:lnTo>
                    <a:lnTo>
                      <a:pt x="29" y="62"/>
                    </a:lnTo>
                    <a:lnTo>
                      <a:pt x="29" y="62"/>
                    </a:lnTo>
                    <a:lnTo>
                      <a:pt x="29" y="62"/>
                    </a:lnTo>
                    <a:lnTo>
                      <a:pt x="29" y="62"/>
                    </a:lnTo>
                    <a:lnTo>
                      <a:pt x="29" y="62"/>
                    </a:lnTo>
                    <a:lnTo>
                      <a:pt x="29" y="62"/>
                    </a:lnTo>
                    <a:close/>
                    <a:moveTo>
                      <a:pt x="27" y="62"/>
                    </a:moveTo>
                    <a:lnTo>
                      <a:pt x="27" y="62"/>
                    </a:lnTo>
                    <a:lnTo>
                      <a:pt x="27" y="62"/>
                    </a:lnTo>
                    <a:lnTo>
                      <a:pt x="27" y="62"/>
                    </a:lnTo>
                    <a:lnTo>
                      <a:pt x="27" y="60"/>
                    </a:lnTo>
                    <a:lnTo>
                      <a:pt x="27" y="60"/>
                    </a:lnTo>
                    <a:lnTo>
                      <a:pt x="27" y="60"/>
                    </a:lnTo>
                    <a:lnTo>
                      <a:pt x="27" y="62"/>
                    </a:lnTo>
                    <a:close/>
                    <a:moveTo>
                      <a:pt x="31" y="60"/>
                    </a:moveTo>
                    <a:lnTo>
                      <a:pt x="31" y="60"/>
                    </a:lnTo>
                    <a:lnTo>
                      <a:pt x="31" y="60"/>
                    </a:lnTo>
                    <a:lnTo>
                      <a:pt x="31" y="60"/>
                    </a:lnTo>
                    <a:lnTo>
                      <a:pt x="31" y="60"/>
                    </a:lnTo>
                    <a:lnTo>
                      <a:pt x="31" y="60"/>
                    </a:lnTo>
                    <a:lnTo>
                      <a:pt x="31" y="60"/>
                    </a:lnTo>
                    <a:lnTo>
                      <a:pt x="31" y="60"/>
                    </a:lnTo>
                    <a:lnTo>
                      <a:pt x="31" y="60"/>
                    </a:lnTo>
                    <a:lnTo>
                      <a:pt x="31" y="60"/>
                    </a:lnTo>
                    <a:lnTo>
                      <a:pt x="31" y="60"/>
                    </a:lnTo>
                    <a:lnTo>
                      <a:pt x="31" y="60"/>
                    </a:lnTo>
                    <a:lnTo>
                      <a:pt x="31" y="60"/>
                    </a:lnTo>
                    <a:lnTo>
                      <a:pt x="31" y="60"/>
                    </a:lnTo>
                    <a:lnTo>
                      <a:pt x="31" y="60"/>
                    </a:lnTo>
                    <a:close/>
                    <a:moveTo>
                      <a:pt x="17" y="54"/>
                    </a:moveTo>
                    <a:lnTo>
                      <a:pt x="17" y="54"/>
                    </a:lnTo>
                    <a:lnTo>
                      <a:pt x="17" y="54"/>
                    </a:lnTo>
                    <a:lnTo>
                      <a:pt x="17" y="54"/>
                    </a:lnTo>
                    <a:close/>
                    <a:moveTo>
                      <a:pt x="21" y="50"/>
                    </a:moveTo>
                    <a:lnTo>
                      <a:pt x="21" y="50"/>
                    </a:lnTo>
                    <a:lnTo>
                      <a:pt x="21" y="50"/>
                    </a:lnTo>
                    <a:lnTo>
                      <a:pt x="21" y="50"/>
                    </a:lnTo>
                    <a:lnTo>
                      <a:pt x="21" y="50"/>
                    </a:lnTo>
                    <a:lnTo>
                      <a:pt x="21" y="50"/>
                    </a:lnTo>
                    <a:lnTo>
                      <a:pt x="21" y="50"/>
                    </a:lnTo>
                    <a:lnTo>
                      <a:pt x="21" y="50"/>
                    </a:lnTo>
                    <a:close/>
                    <a:moveTo>
                      <a:pt x="46" y="49"/>
                    </a:moveTo>
                    <a:lnTo>
                      <a:pt x="46" y="49"/>
                    </a:lnTo>
                    <a:lnTo>
                      <a:pt x="46" y="49"/>
                    </a:lnTo>
                    <a:lnTo>
                      <a:pt x="46" y="49"/>
                    </a:lnTo>
                    <a:lnTo>
                      <a:pt x="46" y="49"/>
                    </a:lnTo>
                    <a:lnTo>
                      <a:pt x="46" y="49"/>
                    </a:lnTo>
                    <a:lnTo>
                      <a:pt x="46" y="49"/>
                    </a:lnTo>
                    <a:lnTo>
                      <a:pt x="46" y="49"/>
                    </a:lnTo>
                    <a:lnTo>
                      <a:pt x="46" y="49"/>
                    </a:lnTo>
                    <a:lnTo>
                      <a:pt x="46" y="49"/>
                    </a:lnTo>
                    <a:lnTo>
                      <a:pt x="46" y="49"/>
                    </a:lnTo>
                    <a:close/>
                    <a:moveTo>
                      <a:pt x="40" y="45"/>
                    </a:moveTo>
                    <a:lnTo>
                      <a:pt x="40" y="45"/>
                    </a:lnTo>
                    <a:lnTo>
                      <a:pt x="40" y="45"/>
                    </a:lnTo>
                    <a:lnTo>
                      <a:pt x="40" y="45"/>
                    </a:lnTo>
                    <a:lnTo>
                      <a:pt x="40" y="45"/>
                    </a:lnTo>
                    <a:close/>
                    <a:moveTo>
                      <a:pt x="46" y="37"/>
                    </a:moveTo>
                    <a:lnTo>
                      <a:pt x="46" y="37"/>
                    </a:lnTo>
                    <a:lnTo>
                      <a:pt x="46" y="37"/>
                    </a:lnTo>
                    <a:lnTo>
                      <a:pt x="46" y="37"/>
                    </a:lnTo>
                    <a:lnTo>
                      <a:pt x="46" y="37"/>
                    </a:lnTo>
                    <a:close/>
                    <a:moveTo>
                      <a:pt x="13" y="29"/>
                    </a:moveTo>
                    <a:lnTo>
                      <a:pt x="13" y="29"/>
                    </a:lnTo>
                    <a:lnTo>
                      <a:pt x="13" y="29"/>
                    </a:lnTo>
                    <a:lnTo>
                      <a:pt x="13" y="29"/>
                    </a:lnTo>
                    <a:lnTo>
                      <a:pt x="13" y="29"/>
                    </a:lnTo>
                    <a:lnTo>
                      <a:pt x="13" y="29"/>
                    </a:lnTo>
                    <a:lnTo>
                      <a:pt x="13" y="29"/>
                    </a:lnTo>
                    <a:close/>
                    <a:moveTo>
                      <a:pt x="2" y="25"/>
                    </a:moveTo>
                    <a:lnTo>
                      <a:pt x="2" y="25"/>
                    </a:lnTo>
                    <a:lnTo>
                      <a:pt x="2" y="25"/>
                    </a:lnTo>
                    <a:lnTo>
                      <a:pt x="2" y="25"/>
                    </a:lnTo>
                    <a:lnTo>
                      <a:pt x="2" y="25"/>
                    </a:lnTo>
                    <a:lnTo>
                      <a:pt x="2" y="25"/>
                    </a:lnTo>
                    <a:close/>
                    <a:moveTo>
                      <a:pt x="0" y="25"/>
                    </a:moveTo>
                    <a:lnTo>
                      <a:pt x="0" y="25"/>
                    </a:lnTo>
                    <a:lnTo>
                      <a:pt x="0" y="25"/>
                    </a:lnTo>
                    <a:lnTo>
                      <a:pt x="0" y="25"/>
                    </a:lnTo>
                    <a:lnTo>
                      <a:pt x="0" y="25"/>
                    </a:lnTo>
                    <a:close/>
                    <a:moveTo>
                      <a:pt x="31" y="0"/>
                    </a:moveTo>
                    <a:lnTo>
                      <a:pt x="31" y="0"/>
                    </a:lnTo>
                    <a:lnTo>
                      <a:pt x="31" y="0"/>
                    </a:lnTo>
                    <a:lnTo>
                      <a:pt x="31" y="0"/>
                    </a:lnTo>
                    <a:lnTo>
                      <a:pt x="31" y="0"/>
                    </a:lnTo>
                    <a:lnTo>
                      <a:pt x="31" y="0"/>
                    </a:lnTo>
                    <a:lnTo>
                      <a:pt x="31"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0" name="Freeform 1774"/>
              <p:cNvSpPr>
                <a:spLocks/>
              </p:cNvSpPr>
              <p:nvPr/>
            </p:nvSpPr>
            <p:spPr bwMode="gray">
              <a:xfrm>
                <a:off x="5735570" y="2363320"/>
                <a:ext cx="0" cy="1933"/>
              </a:xfrm>
              <a:custGeom>
                <a:avLst/>
                <a:gdLst>
                  <a:gd name="T0" fmla="*/ 2 h 2"/>
                  <a:gd name="T1" fmla="*/ 2 h 2"/>
                  <a:gd name="T2" fmla="*/ 2 h 2"/>
                  <a:gd name="T3" fmla="*/ 2 h 2"/>
                  <a:gd name="T4" fmla="*/ 2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2"/>
                    </a:lnTo>
                    <a:lnTo>
                      <a:pt x="0" y="2"/>
                    </a:lnTo>
                    <a:lnTo>
                      <a:pt x="0" y="0"/>
                    </a:lnTo>
                    <a:lnTo>
                      <a:pt x="0" y="0"/>
                    </a:lnTo>
                    <a:lnTo>
                      <a:pt x="0" y="2"/>
                    </a:lnTo>
                    <a:lnTo>
                      <a:pt x="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1" name="Freeform 1775"/>
              <p:cNvSpPr>
                <a:spLocks noEditPoints="1"/>
              </p:cNvSpPr>
              <p:nvPr/>
            </p:nvSpPr>
            <p:spPr bwMode="gray">
              <a:xfrm>
                <a:off x="5646661" y="2413573"/>
                <a:ext cx="90842" cy="41555"/>
              </a:xfrm>
              <a:custGeom>
                <a:avLst/>
                <a:gdLst>
                  <a:gd name="T0" fmla="*/ 92 w 94"/>
                  <a:gd name="T1" fmla="*/ 41 h 43"/>
                  <a:gd name="T2" fmla="*/ 92 w 94"/>
                  <a:gd name="T3" fmla="*/ 41 h 43"/>
                  <a:gd name="T4" fmla="*/ 38 w 94"/>
                  <a:gd name="T5" fmla="*/ 43 h 43"/>
                  <a:gd name="T6" fmla="*/ 88 w 94"/>
                  <a:gd name="T7" fmla="*/ 39 h 43"/>
                  <a:gd name="T8" fmla="*/ 86 w 94"/>
                  <a:gd name="T9" fmla="*/ 33 h 43"/>
                  <a:gd name="T10" fmla="*/ 83 w 94"/>
                  <a:gd name="T11" fmla="*/ 33 h 43"/>
                  <a:gd name="T12" fmla="*/ 86 w 94"/>
                  <a:gd name="T13" fmla="*/ 33 h 43"/>
                  <a:gd name="T14" fmla="*/ 86 w 94"/>
                  <a:gd name="T15" fmla="*/ 29 h 43"/>
                  <a:gd name="T16" fmla="*/ 46 w 94"/>
                  <a:gd name="T17" fmla="*/ 29 h 43"/>
                  <a:gd name="T18" fmla="*/ 54 w 94"/>
                  <a:gd name="T19" fmla="*/ 31 h 43"/>
                  <a:gd name="T20" fmla="*/ 54 w 94"/>
                  <a:gd name="T21" fmla="*/ 35 h 43"/>
                  <a:gd name="T22" fmla="*/ 50 w 94"/>
                  <a:gd name="T23" fmla="*/ 33 h 43"/>
                  <a:gd name="T24" fmla="*/ 46 w 94"/>
                  <a:gd name="T25" fmla="*/ 29 h 43"/>
                  <a:gd name="T26" fmla="*/ 48 w 94"/>
                  <a:gd name="T27" fmla="*/ 23 h 43"/>
                  <a:gd name="T28" fmla="*/ 48 w 94"/>
                  <a:gd name="T29" fmla="*/ 21 h 43"/>
                  <a:gd name="T30" fmla="*/ 38 w 94"/>
                  <a:gd name="T31" fmla="*/ 23 h 43"/>
                  <a:gd name="T32" fmla="*/ 40 w 94"/>
                  <a:gd name="T33" fmla="*/ 27 h 43"/>
                  <a:gd name="T34" fmla="*/ 36 w 94"/>
                  <a:gd name="T35" fmla="*/ 25 h 43"/>
                  <a:gd name="T36" fmla="*/ 32 w 94"/>
                  <a:gd name="T37" fmla="*/ 21 h 43"/>
                  <a:gd name="T38" fmla="*/ 34 w 94"/>
                  <a:gd name="T39" fmla="*/ 21 h 43"/>
                  <a:gd name="T40" fmla="*/ 38 w 94"/>
                  <a:gd name="T41" fmla="*/ 21 h 43"/>
                  <a:gd name="T42" fmla="*/ 36 w 94"/>
                  <a:gd name="T43" fmla="*/ 19 h 43"/>
                  <a:gd name="T44" fmla="*/ 36 w 94"/>
                  <a:gd name="T45" fmla="*/ 19 h 43"/>
                  <a:gd name="T46" fmla="*/ 19 w 94"/>
                  <a:gd name="T47" fmla="*/ 16 h 43"/>
                  <a:gd name="T48" fmla="*/ 21 w 94"/>
                  <a:gd name="T49" fmla="*/ 18 h 43"/>
                  <a:gd name="T50" fmla="*/ 13 w 94"/>
                  <a:gd name="T51" fmla="*/ 16 h 43"/>
                  <a:gd name="T52" fmla="*/ 13 w 94"/>
                  <a:gd name="T53" fmla="*/ 16 h 43"/>
                  <a:gd name="T54" fmla="*/ 32 w 94"/>
                  <a:gd name="T55" fmla="*/ 16 h 43"/>
                  <a:gd name="T56" fmla="*/ 42 w 94"/>
                  <a:gd name="T57" fmla="*/ 16 h 43"/>
                  <a:gd name="T58" fmla="*/ 46 w 94"/>
                  <a:gd name="T59" fmla="*/ 19 h 43"/>
                  <a:gd name="T60" fmla="*/ 48 w 94"/>
                  <a:gd name="T61" fmla="*/ 25 h 43"/>
                  <a:gd name="T62" fmla="*/ 42 w 94"/>
                  <a:gd name="T63" fmla="*/ 19 h 43"/>
                  <a:gd name="T64" fmla="*/ 40 w 94"/>
                  <a:gd name="T65" fmla="*/ 14 h 43"/>
                  <a:gd name="T66" fmla="*/ 11 w 94"/>
                  <a:gd name="T67" fmla="*/ 12 h 43"/>
                  <a:gd name="T68" fmla="*/ 13 w 94"/>
                  <a:gd name="T69" fmla="*/ 12 h 43"/>
                  <a:gd name="T70" fmla="*/ 17 w 94"/>
                  <a:gd name="T71" fmla="*/ 12 h 43"/>
                  <a:gd name="T72" fmla="*/ 17 w 94"/>
                  <a:gd name="T73" fmla="*/ 16 h 43"/>
                  <a:gd name="T74" fmla="*/ 15 w 94"/>
                  <a:gd name="T75" fmla="*/ 14 h 43"/>
                  <a:gd name="T76" fmla="*/ 15 w 94"/>
                  <a:gd name="T77" fmla="*/ 10 h 43"/>
                  <a:gd name="T78" fmla="*/ 7 w 94"/>
                  <a:gd name="T79" fmla="*/ 14 h 43"/>
                  <a:gd name="T80" fmla="*/ 13 w 94"/>
                  <a:gd name="T81" fmla="*/ 12 h 43"/>
                  <a:gd name="T82" fmla="*/ 13 w 94"/>
                  <a:gd name="T83" fmla="*/ 12 h 43"/>
                  <a:gd name="T84" fmla="*/ 7 w 94"/>
                  <a:gd name="T85" fmla="*/ 10 h 43"/>
                  <a:gd name="T86" fmla="*/ 27 w 94"/>
                  <a:gd name="T87" fmla="*/ 10 h 43"/>
                  <a:gd name="T88" fmla="*/ 32 w 94"/>
                  <a:gd name="T89" fmla="*/ 12 h 43"/>
                  <a:gd name="T90" fmla="*/ 32 w 94"/>
                  <a:gd name="T91" fmla="*/ 14 h 43"/>
                  <a:gd name="T92" fmla="*/ 29 w 94"/>
                  <a:gd name="T93" fmla="*/ 12 h 43"/>
                  <a:gd name="T94" fmla="*/ 25 w 94"/>
                  <a:gd name="T95" fmla="*/ 8 h 43"/>
                  <a:gd name="T96" fmla="*/ 23 w 94"/>
                  <a:gd name="T97" fmla="*/ 6 h 43"/>
                  <a:gd name="T98" fmla="*/ 15 w 94"/>
                  <a:gd name="T99" fmla="*/ 6 h 43"/>
                  <a:gd name="T100" fmla="*/ 1 w 94"/>
                  <a:gd name="T101" fmla="*/ 4 h 43"/>
                  <a:gd name="T102" fmla="*/ 7 w 94"/>
                  <a:gd name="T103" fmla="*/ 0 h 43"/>
                  <a:gd name="T104" fmla="*/ 11 w 94"/>
                  <a:gd name="T105" fmla="*/ 4 h 43"/>
                  <a:gd name="T106" fmla="*/ 13 w 94"/>
                  <a:gd name="T107" fmla="*/ 6 h 43"/>
                  <a:gd name="T108" fmla="*/ 11 w 94"/>
                  <a:gd name="T109" fmla="*/ 4 h 43"/>
                  <a:gd name="T110" fmla="*/ 7 w 94"/>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 h="43">
                    <a:moveTo>
                      <a:pt x="92" y="41"/>
                    </a:moveTo>
                    <a:lnTo>
                      <a:pt x="94" y="41"/>
                    </a:lnTo>
                    <a:lnTo>
                      <a:pt x="92" y="41"/>
                    </a:lnTo>
                    <a:close/>
                    <a:moveTo>
                      <a:pt x="92" y="41"/>
                    </a:moveTo>
                    <a:lnTo>
                      <a:pt x="92" y="43"/>
                    </a:lnTo>
                    <a:lnTo>
                      <a:pt x="94" y="43"/>
                    </a:lnTo>
                    <a:lnTo>
                      <a:pt x="92" y="43"/>
                    </a:lnTo>
                    <a:lnTo>
                      <a:pt x="92" y="41"/>
                    </a:lnTo>
                    <a:close/>
                    <a:moveTo>
                      <a:pt x="36" y="41"/>
                    </a:moveTo>
                    <a:lnTo>
                      <a:pt x="38" y="41"/>
                    </a:lnTo>
                    <a:lnTo>
                      <a:pt x="40" y="43"/>
                    </a:lnTo>
                    <a:lnTo>
                      <a:pt x="38" y="43"/>
                    </a:lnTo>
                    <a:lnTo>
                      <a:pt x="38" y="41"/>
                    </a:lnTo>
                    <a:lnTo>
                      <a:pt x="36" y="41"/>
                    </a:lnTo>
                    <a:close/>
                    <a:moveTo>
                      <a:pt x="90" y="39"/>
                    </a:moveTo>
                    <a:lnTo>
                      <a:pt x="88" y="39"/>
                    </a:lnTo>
                    <a:lnTo>
                      <a:pt x="90" y="39"/>
                    </a:lnTo>
                    <a:lnTo>
                      <a:pt x="88" y="39"/>
                    </a:lnTo>
                    <a:lnTo>
                      <a:pt x="90" y="39"/>
                    </a:lnTo>
                    <a:close/>
                    <a:moveTo>
                      <a:pt x="86" y="33"/>
                    </a:moveTo>
                    <a:lnTo>
                      <a:pt x="86" y="35"/>
                    </a:lnTo>
                    <a:lnTo>
                      <a:pt x="85" y="35"/>
                    </a:lnTo>
                    <a:lnTo>
                      <a:pt x="83" y="35"/>
                    </a:lnTo>
                    <a:lnTo>
                      <a:pt x="83" y="33"/>
                    </a:lnTo>
                    <a:lnTo>
                      <a:pt x="83" y="35"/>
                    </a:lnTo>
                    <a:lnTo>
                      <a:pt x="85" y="35"/>
                    </a:lnTo>
                    <a:lnTo>
                      <a:pt x="85" y="33"/>
                    </a:lnTo>
                    <a:lnTo>
                      <a:pt x="86" y="33"/>
                    </a:lnTo>
                    <a:close/>
                    <a:moveTo>
                      <a:pt x="86" y="29"/>
                    </a:moveTo>
                    <a:lnTo>
                      <a:pt x="88" y="29"/>
                    </a:lnTo>
                    <a:lnTo>
                      <a:pt x="86" y="31"/>
                    </a:lnTo>
                    <a:lnTo>
                      <a:pt x="86" y="29"/>
                    </a:lnTo>
                    <a:close/>
                    <a:moveTo>
                      <a:pt x="50" y="29"/>
                    </a:moveTo>
                    <a:lnTo>
                      <a:pt x="50" y="31"/>
                    </a:lnTo>
                    <a:lnTo>
                      <a:pt x="50" y="29"/>
                    </a:lnTo>
                    <a:close/>
                    <a:moveTo>
                      <a:pt x="46" y="29"/>
                    </a:moveTo>
                    <a:lnTo>
                      <a:pt x="48" y="29"/>
                    </a:lnTo>
                    <a:lnTo>
                      <a:pt x="50" y="31"/>
                    </a:lnTo>
                    <a:lnTo>
                      <a:pt x="52" y="31"/>
                    </a:lnTo>
                    <a:lnTo>
                      <a:pt x="54" y="31"/>
                    </a:lnTo>
                    <a:lnTo>
                      <a:pt x="54" y="33"/>
                    </a:lnTo>
                    <a:lnTo>
                      <a:pt x="54" y="35"/>
                    </a:lnTo>
                    <a:lnTo>
                      <a:pt x="56" y="35"/>
                    </a:lnTo>
                    <a:lnTo>
                      <a:pt x="54" y="35"/>
                    </a:lnTo>
                    <a:lnTo>
                      <a:pt x="52" y="35"/>
                    </a:lnTo>
                    <a:lnTo>
                      <a:pt x="52" y="33"/>
                    </a:lnTo>
                    <a:lnTo>
                      <a:pt x="52" y="35"/>
                    </a:lnTo>
                    <a:lnTo>
                      <a:pt x="50" y="33"/>
                    </a:lnTo>
                    <a:lnTo>
                      <a:pt x="48" y="33"/>
                    </a:lnTo>
                    <a:lnTo>
                      <a:pt x="48" y="31"/>
                    </a:lnTo>
                    <a:lnTo>
                      <a:pt x="46" y="31"/>
                    </a:lnTo>
                    <a:lnTo>
                      <a:pt x="46" y="29"/>
                    </a:lnTo>
                    <a:close/>
                    <a:moveTo>
                      <a:pt x="52" y="25"/>
                    </a:moveTo>
                    <a:lnTo>
                      <a:pt x="52" y="27"/>
                    </a:lnTo>
                    <a:lnTo>
                      <a:pt x="52" y="25"/>
                    </a:lnTo>
                    <a:close/>
                    <a:moveTo>
                      <a:pt x="48" y="23"/>
                    </a:moveTo>
                    <a:lnTo>
                      <a:pt x="48" y="25"/>
                    </a:lnTo>
                    <a:lnTo>
                      <a:pt x="48" y="23"/>
                    </a:lnTo>
                    <a:lnTo>
                      <a:pt x="46" y="21"/>
                    </a:lnTo>
                    <a:lnTo>
                      <a:pt x="48" y="21"/>
                    </a:lnTo>
                    <a:lnTo>
                      <a:pt x="48" y="23"/>
                    </a:lnTo>
                    <a:close/>
                    <a:moveTo>
                      <a:pt x="34" y="23"/>
                    </a:moveTo>
                    <a:lnTo>
                      <a:pt x="36" y="23"/>
                    </a:lnTo>
                    <a:lnTo>
                      <a:pt x="38" y="23"/>
                    </a:lnTo>
                    <a:lnTo>
                      <a:pt x="40" y="23"/>
                    </a:lnTo>
                    <a:lnTo>
                      <a:pt x="42" y="25"/>
                    </a:lnTo>
                    <a:lnTo>
                      <a:pt x="42" y="27"/>
                    </a:lnTo>
                    <a:lnTo>
                      <a:pt x="40" y="27"/>
                    </a:lnTo>
                    <a:lnTo>
                      <a:pt x="38" y="27"/>
                    </a:lnTo>
                    <a:lnTo>
                      <a:pt x="38" y="25"/>
                    </a:lnTo>
                    <a:lnTo>
                      <a:pt x="36" y="27"/>
                    </a:lnTo>
                    <a:lnTo>
                      <a:pt x="36" y="25"/>
                    </a:lnTo>
                    <a:lnTo>
                      <a:pt x="34" y="25"/>
                    </a:lnTo>
                    <a:lnTo>
                      <a:pt x="32" y="25"/>
                    </a:lnTo>
                    <a:lnTo>
                      <a:pt x="32" y="23"/>
                    </a:lnTo>
                    <a:lnTo>
                      <a:pt x="32" y="21"/>
                    </a:lnTo>
                    <a:lnTo>
                      <a:pt x="34" y="21"/>
                    </a:lnTo>
                    <a:lnTo>
                      <a:pt x="34" y="23"/>
                    </a:lnTo>
                    <a:close/>
                    <a:moveTo>
                      <a:pt x="34" y="19"/>
                    </a:moveTo>
                    <a:lnTo>
                      <a:pt x="34" y="21"/>
                    </a:lnTo>
                    <a:lnTo>
                      <a:pt x="34" y="19"/>
                    </a:lnTo>
                    <a:close/>
                    <a:moveTo>
                      <a:pt x="38" y="21"/>
                    </a:moveTo>
                    <a:lnTo>
                      <a:pt x="38" y="19"/>
                    </a:lnTo>
                    <a:lnTo>
                      <a:pt x="38" y="21"/>
                    </a:lnTo>
                    <a:close/>
                    <a:moveTo>
                      <a:pt x="29" y="19"/>
                    </a:moveTo>
                    <a:lnTo>
                      <a:pt x="29" y="21"/>
                    </a:lnTo>
                    <a:lnTo>
                      <a:pt x="29" y="19"/>
                    </a:lnTo>
                    <a:close/>
                    <a:moveTo>
                      <a:pt x="36" y="19"/>
                    </a:moveTo>
                    <a:lnTo>
                      <a:pt x="38" y="19"/>
                    </a:lnTo>
                    <a:lnTo>
                      <a:pt x="38" y="21"/>
                    </a:lnTo>
                    <a:lnTo>
                      <a:pt x="38" y="19"/>
                    </a:lnTo>
                    <a:lnTo>
                      <a:pt x="36" y="19"/>
                    </a:lnTo>
                    <a:close/>
                    <a:moveTo>
                      <a:pt x="15" y="18"/>
                    </a:moveTo>
                    <a:lnTo>
                      <a:pt x="17" y="18"/>
                    </a:lnTo>
                    <a:lnTo>
                      <a:pt x="15" y="18"/>
                    </a:lnTo>
                    <a:close/>
                    <a:moveTo>
                      <a:pt x="19" y="16"/>
                    </a:moveTo>
                    <a:lnTo>
                      <a:pt x="21" y="16"/>
                    </a:lnTo>
                    <a:lnTo>
                      <a:pt x="19" y="16"/>
                    </a:lnTo>
                    <a:lnTo>
                      <a:pt x="21" y="16"/>
                    </a:lnTo>
                    <a:lnTo>
                      <a:pt x="21" y="18"/>
                    </a:lnTo>
                    <a:lnTo>
                      <a:pt x="19" y="18"/>
                    </a:lnTo>
                    <a:lnTo>
                      <a:pt x="19" y="16"/>
                    </a:lnTo>
                    <a:close/>
                    <a:moveTo>
                      <a:pt x="15" y="16"/>
                    </a:moveTo>
                    <a:lnTo>
                      <a:pt x="13" y="16"/>
                    </a:lnTo>
                    <a:lnTo>
                      <a:pt x="13" y="18"/>
                    </a:lnTo>
                    <a:lnTo>
                      <a:pt x="15" y="18"/>
                    </a:lnTo>
                    <a:lnTo>
                      <a:pt x="13" y="18"/>
                    </a:lnTo>
                    <a:lnTo>
                      <a:pt x="13" y="16"/>
                    </a:lnTo>
                    <a:lnTo>
                      <a:pt x="13" y="14"/>
                    </a:lnTo>
                    <a:lnTo>
                      <a:pt x="15" y="14"/>
                    </a:lnTo>
                    <a:lnTo>
                      <a:pt x="15" y="16"/>
                    </a:lnTo>
                    <a:close/>
                    <a:moveTo>
                      <a:pt x="32" y="16"/>
                    </a:moveTo>
                    <a:lnTo>
                      <a:pt x="32" y="14"/>
                    </a:lnTo>
                    <a:lnTo>
                      <a:pt x="32" y="16"/>
                    </a:lnTo>
                    <a:close/>
                    <a:moveTo>
                      <a:pt x="42" y="14"/>
                    </a:moveTo>
                    <a:lnTo>
                      <a:pt x="42" y="16"/>
                    </a:lnTo>
                    <a:lnTo>
                      <a:pt x="44" y="16"/>
                    </a:lnTo>
                    <a:lnTo>
                      <a:pt x="44" y="18"/>
                    </a:lnTo>
                    <a:lnTo>
                      <a:pt x="44" y="19"/>
                    </a:lnTo>
                    <a:lnTo>
                      <a:pt x="46" y="19"/>
                    </a:lnTo>
                    <a:lnTo>
                      <a:pt x="46" y="21"/>
                    </a:lnTo>
                    <a:lnTo>
                      <a:pt x="46" y="23"/>
                    </a:lnTo>
                    <a:lnTo>
                      <a:pt x="48" y="23"/>
                    </a:lnTo>
                    <a:lnTo>
                      <a:pt x="48" y="25"/>
                    </a:lnTo>
                    <a:lnTo>
                      <a:pt x="46" y="23"/>
                    </a:lnTo>
                    <a:lnTo>
                      <a:pt x="44" y="21"/>
                    </a:lnTo>
                    <a:lnTo>
                      <a:pt x="42" y="21"/>
                    </a:lnTo>
                    <a:lnTo>
                      <a:pt x="42" y="19"/>
                    </a:lnTo>
                    <a:lnTo>
                      <a:pt x="42" y="18"/>
                    </a:lnTo>
                    <a:lnTo>
                      <a:pt x="42" y="16"/>
                    </a:lnTo>
                    <a:lnTo>
                      <a:pt x="40" y="16"/>
                    </a:lnTo>
                    <a:lnTo>
                      <a:pt x="40" y="14"/>
                    </a:lnTo>
                    <a:lnTo>
                      <a:pt x="42" y="14"/>
                    </a:lnTo>
                    <a:close/>
                    <a:moveTo>
                      <a:pt x="13" y="14"/>
                    </a:moveTo>
                    <a:lnTo>
                      <a:pt x="11" y="14"/>
                    </a:lnTo>
                    <a:lnTo>
                      <a:pt x="11" y="12"/>
                    </a:lnTo>
                    <a:lnTo>
                      <a:pt x="11" y="14"/>
                    </a:lnTo>
                    <a:lnTo>
                      <a:pt x="13" y="14"/>
                    </a:lnTo>
                    <a:close/>
                    <a:moveTo>
                      <a:pt x="11" y="12"/>
                    </a:moveTo>
                    <a:lnTo>
                      <a:pt x="13" y="12"/>
                    </a:lnTo>
                    <a:lnTo>
                      <a:pt x="13" y="14"/>
                    </a:lnTo>
                    <a:lnTo>
                      <a:pt x="11" y="14"/>
                    </a:lnTo>
                    <a:lnTo>
                      <a:pt x="11" y="12"/>
                    </a:lnTo>
                    <a:close/>
                    <a:moveTo>
                      <a:pt x="17" y="12"/>
                    </a:moveTo>
                    <a:lnTo>
                      <a:pt x="17" y="14"/>
                    </a:lnTo>
                    <a:lnTo>
                      <a:pt x="19" y="14"/>
                    </a:lnTo>
                    <a:lnTo>
                      <a:pt x="19" y="16"/>
                    </a:lnTo>
                    <a:lnTo>
                      <a:pt x="17" y="16"/>
                    </a:lnTo>
                    <a:lnTo>
                      <a:pt x="15" y="16"/>
                    </a:lnTo>
                    <a:lnTo>
                      <a:pt x="15" y="14"/>
                    </a:lnTo>
                    <a:lnTo>
                      <a:pt x="17" y="14"/>
                    </a:lnTo>
                    <a:lnTo>
                      <a:pt x="15" y="14"/>
                    </a:lnTo>
                    <a:lnTo>
                      <a:pt x="13" y="14"/>
                    </a:lnTo>
                    <a:lnTo>
                      <a:pt x="13" y="12"/>
                    </a:lnTo>
                    <a:lnTo>
                      <a:pt x="15" y="12"/>
                    </a:lnTo>
                    <a:lnTo>
                      <a:pt x="15" y="10"/>
                    </a:lnTo>
                    <a:lnTo>
                      <a:pt x="15" y="12"/>
                    </a:lnTo>
                    <a:lnTo>
                      <a:pt x="17" y="12"/>
                    </a:lnTo>
                    <a:close/>
                    <a:moveTo>
                      <a:pt x="7" y="12"/>
                    </a:moveTo>
                    <a:lnTo>
                      <a:pt x="7" y="14"/>
                    </a:lnTo>
                    <a:lnTo>
                      <a:pt x="7" y="12"/>
                    </a:lnTo>
                    <a:lnTo>
                      <a:pt x="7" y="10"/>
                    </a:lnTo>
                    <a:lnTo>
                      <a:pt x="7" y="12"/>
                    </a:lnTo>
                    <a:close/>
                    <a:moveTo>
                      <a:pt x="13" y="12"/>
                    </a:moveTo>
                    <a:lnTo>
                      <a:pt x="11" y="12"/>
                    </a:lnTo>
                    <a:lnTo>
                      <a:pt x="11" y="10"/>
                    </a:lnTo>
                    <a:lnTo>
                      <a:pt x="13" y="10"/>
                    </a:lnTo>
                    <a:lnTo>
                      <a:pt x="13" y="12"/>
                    </a:lnTo>
                    <a:close/>
                    <a:moveTo>
                      <a:pt x="7" y="8"/>
                    </a:moveTo>
                    <a:lnTo>
                      <a:pt x="9" y="8"/>
                    </a:lnTo>
                    <a:lnTo>
                      <a:pt x="9" y="10"/>
                    </a:lnTo>
                    <a:lnTo>
                      <a:pt x="7" y="10"/>
                    </a:lnTo>
                    <a:lnTo>
                      <a:pt x="7" y="8"/>
                    </a:lnTo>
                    <a:close/>
                    <a:moveTo>
                      <a:pt x="25" y="8"/>
                    </a:moveTo>
                    <a:lnTo>
                      <a:pt x="27" y="8"/>
                    </a:lnTo>
                    <a:lnTo>
                      <a:pt x="27" y="10"/>
                    </a:lnTo>
                    <a:lnTo>
                      <a:pt x="29" y="10"/>
                    </a:lnTo>
                    <a:lnTo>
                      <a:pt x="30" y="10"/>
                    </a:lnTo>
                    <a:lnTo>
                      <a:pt x="30" y="12"/>
                    </a:lnTo>
                    <a:lnTo>
                      <a:pt x="32" y="12"/>
                    </a:lnTo>
                    <a:lnTo>
                      <a:pt x="34" y="14"/>
                    </a:lnTo>
                    <a:lnTo>
                      <a:pt x="34" y="16"/>
                    </a:lnTo>
                    <a:lnTo>
                      <a:pt x="32" y="16"/>
                    </a:lnTo>
                    <a:lnTo>
                      <a:pt x="32" y="14"/>
                    </a:lnTo>
                    <a:lnTo>
                      <a:pt x="30" y="14"/>
                    </a:lnTo>
                    <a:lnTo>
                      <a:pt x="30" y="12"/>
                    </a:lnTo>
                    <a:lnTo>
                      <a:pt x="30" y="14"/>
                    </a:lnTo>
                    <a:lnTo>
                      <a:pt x="29" y="12"/>
                    </a:lnTo>
                    <a:lnTo>
                      <a:pt x="27" y="12"/>
                    </a:lnTo>
                    <a:lnTo>
                      <a:pt x="27" y="10"/>
                    </a:lnTo>
                    <a:lnTo>
                      <a:pt x="25" y="10"/>
                    </a:lnTo>
                    <a:lnTo>
                      <a:pt x="25" y="8"/>
                    </a:lnTo>
                    <a:lnTo>
                      <a:pt x="23" y="8"/>
                    </a:lnTo>
                    <a:lnTo>
                      <a:pt x="25" y="8"/>
                    </a:lnTo>
                    <a:close/>
                    <a:moveTo>
                      <a:pt x="21" y="6"/>
                    </a:moveTo>
                    <a:lnTo>
                      <a:pt x="23" y="6"/>
                    </a:lnTo>
                    <a:lnTo>
                      <a:pt x="23" y="8"/>
                    </a:lnTo>
                    <a:lnTo>
                      <a:pt x="21" y="8"/>
                    </a:lnTo>
                    <a:lnTo>
                      <a:pt x="21" y="6"/>
                    </a:lnTo>
                    <a:close/>
                    <a:moveTo>
                      <a:pt x="15" y="6"/>
                    </a:moveTo>
                    <a:lnTo>
                      <a:pt x="17" y="6"/>
                    </a:lnTo>
                    <a:lnTo>
                      <a:pt x="15" y="6"/>
                    </a:lnTo>
                    <a:close/>
                    <a:moveTo>
                      <a:pt x="1" y="2"/>
                    </a:moveTo>
                    <a:lnTo>
                      <a:pt x="1" y="4"/>
                    </a:lnTo>
                    <a:lnTo>
                      <a:pt x="0" y="4"/>
                    </a:lnTo>
                    <a:lnTo>
                      <a:pt x="0" y="2"/>
                    </a:lnTo>
                    <a:lnTo>
                      <a:pt x="1" y="2"/>
                    </a:lnTo>
                    <a:close/>
                    <a:moveTo>
                      <a:pt x="7" y="0"/>
                    </a:moveTo>
                    <a:lnTo>
                      <a:pt x="9" y="0"/>
                    </a:lnTo>
                    <a:lnTo>
                      <a:pt x="9" y="2"/>
                    </a:lnTo>
                    <a:lnTo>
                      <a:pt x="11" y="2"/>
                    </a:lnTo>
                    <a:lnTo>
                      <a:pt x="11" y="4"/>
                    </a:lnTo>
                    <a:lnTo>
                      <a:pt x="13" y="4"/>
                    </a:lnTo>
                    <a:lnTo>
                      <a:pt x="13" y="6"/>
                    </a:lnTo>
                    <a:lnTo>
                      <a:pt x="15" y="6"/>
                    </a:lnTo>
                    <a:lnTo>
                      <a:pt x="13" y="6"/>
                    </a:lnTo>
                    <a:lnTo>
                      <a:pt x="11" y="6"/>
                    </a:lnTo>
                    <a:lnTo>
                      <a:pt x="11" y="4"/>
                    </a:lnTo>
                    <a:lnTo>
                      <a:pt x="11" y="6"/>
                    </a:lnTo>
                    <a:lnTo>
                      <a:pt x="11" y="4"/>
                    </a:lnTo>
                    <a:lnTo>
                      <a:pt x="9" y="4"/>
                    </a:lnTo>
                    <a:lnTo>
                      <a:pt x="9" y="2"/>
                    </a:lnTo>
                    <a:lnTo>
                      <a:pt x="7" y="2"/>
                    </a:lnTo>
                    <a:lnTo>
                      <a:pt x="7"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2" name="Freeform 1776"/>
              <p:cNvSpPr>
                <a:spLocks noEditPoints="1"/>
              </p:cNvSpPr>
              <p:nvPr/>
            </p:nvSpPr>
            <p:spPr bwMode="gray">
              <a:xfrm>
                <a:off x="5733638" y="2465758"/>
                <a:ext cx="26093" cy="59917"/>
              </a:xfrm>
              <a:custGeom>
                <a:avLst/>
                <a:gdLst>
                  <a:gd name="T0" fmla="*/ 25 w 27"/>
                  <a:gd name="T1" fmla="*/ 60 h 62"/>
                  <a:gd name="T2" fmla="*/ 24 w 27"/>
                  <a:gd name="T3" fmla="*/ 56 h 62"/>
                  <a:gd name="T4" fmla="*/ 22 w 27"/>
                  <a:gd name="T5" fmla="*/ 52 h 62"/>
                  <a:gd name="T6" fmla="*/ 24 w 27"/>
                  <a:gd name="T7" fmla="*/ 56 h 62"/>
                  <a:gd name="T8" fmla="*/ 24 w 27"/>
                  <a:gd name="T9" fmla="*/ 51 h 62"/>
                  <a:gd name="T10" fmla="*/ 20 w 27"/>
                  <a:gd name="T11" fmla="*/ 49 h 62"/>
                  <a:gd name="T12" fmla="*/ 22 w 27"/>
                  <a:gd name="T13" fmla="*/ 49 h 62"/>
                  <a:gd name="T14" fmla="*/ 16 w 27"/>
                  <a:gd name="T15" fmla="*/ 37 h 62"/>
                  <a:gd name="T16" fmla="*/ 14 w 27"/>
                  <a:gd name="T17" fmla="*/ 41 h 62"/>
                  <a:gd name="T18" fmla="*/ 14 w 27"/>
                  <a:gd name="T19" fmla="*/ 39 h 62"/>
                  <a:gd name="T20" fmla="*/ 14 w 27"/>
                  <a:gd name="T21" fmla="*/ 39 h 62"/>
                  <a:gd name="T22" fmla="*/ 14 w 27"/>
                  <a:gd name="T23" fmla="*/ 33 h 62"/>
                  <a:gd name="T24" fmla="*/ 16 w 27"/>
                  <a:gd name="T25" fmla="*/ 33 h 62"/>
                  <a:gd name="T26" fmla="*/ 14 w 27"/>
                  <a:gd name="T27" fmla="*/ 29 h 62"/>
                  <a:gd name="T28" fmla="*/ 14 w 27"/>
                  <a:gd name="T29" fmla="*/ 31 h 62"/>
                  <a:gd name="T30" fmla="*/ 14 w 27"/>
                  <a:gd name="T31" fmla="*/ 29 h 62"/>
                  <a:gd name="T32" fmla="*/ 14 w 27"/>
                  <a:gd name="T33" fmla="*/ 27 h 62"/>
                  <a:gd name="T34" fmla="*/ 12 w 27"/>
                  <a:gd name="T35" fmla="*/ 27 h 62"/>
                  <a:gd name="T36" fmla="*/ 14 w 27"/>
                  <a:gd name="T37" fmla="*/ 27 h 62"/>
                  <a:gd name="T38" fmla="*/ 8 w 27"/>
                  <a:gd name="T39" fmla="*/ 27 h 62"/>
                  <a:gd name="T40" fmla="*/ 10 w 27"/>
                  <a:gd name="T41" fmla="*/ 27 h 62"/>
                  <a:gd name="T42" fmla="*/ 6 w 27"/>
                  <a:gd name="T43" fmla="*/ 29 h 62"/>
                  <a:gd name="T44" fmla="*/ 6 w 27"/>
                  <a:gd name="T45" fmla="*/ 27 h 62"/>
                  <a:gd name="T46" fmla="*/ 4 w 27"/>
                  <a:gd name="T47" fmla="*/ 23 h 62"/>
                  <a:gd name="T48" fmla="*/ 6 w 27"/>
                  <a:gd name="T49" fmla="*/ 22 h 62"/>
                  <a:gd name="T50" fmla="*/ 14 w 27"/>
                  <a:gd name="T51" fmla="*/ 25 h 62"/>
                  <a:gd name="T52" fmla="*/ 14 w 27"/>
                  <a:gd name="T53" fmla="*/ 22 h 62"/>
                  <a:gd name="T54" fmla="*/ 14 w 27"/>
                  <a:gd name="T55" fmla="*/ 23 h 62"/>
                  <a:gd name="T56" fmla="*/ 8 w 27"/>
                  <a:gd name="T57" fmla="*/ 20 h 62"/>
                  <a:gd name="T58" fmla="*/ 12 w 27"/>
                  <a:gd name="T59" fmla="*/ 18 h 62"/>
                  <a:gd name="T60" fmla="*/ 14 w 27"/>
                  <a:gd name="T61" fmla="*/ 20 h 62"/>
                  <a:gd name="T62" fmla="*/ 12 w 27"/>
                  <a:gd name="T63" fmla="*/ 16 h 62"/>
                  <a:gd name="T64" fmla="*/ 14 w 27"/>
                  <a:gd name="T65" fmla="*/ 20 h 62"/>
                  <a:gd name="T66" fmla="*/ 4 w 27"/>
                  <a:gd name="T67" fmla="*/ 16 h 62"/>
                  <a:gd name="T68" fmla="*/ 6 w 27"/>
                  <a:gd name="T69" fmla="*/ 20 h 62"/>
                  <a:gd name="T70" fmla="*/ 2 w 27"/>
                  <a:gd name="T71" fmla="*/ 22 h 62"/>
                  <a:gd name="T72" fmla="*/ 0 w 27"/>
                  <a:gd name="T73" fmla="*/ 18 h 62"/>
                  <a:gd name="T74" fmla="*/ 2 w 27"/>
                  <a:gd name="T75" fmla="*/ 14 h 62"/>
                  <a:gd name="T76" fmla="*/ 2 w 27"/>
                  <a:gd name="T77" fmla="*/ 16 h 62"/>
                  <a:gd name="T78" fmla="*/ 8 w 27"/>
                  <a:gd name="T79" fmla="*/ 10 h 62"/>
                  <a:gd name="T80" fmla="*/ 8 w 27"/>
                  <a:gd name="T81" fmla="*/ 6 h 62"/>
                  <a:gd name="T82" fmla="*/ 6 w 27"/>
                  <a:gd name="T83" fmla="*/ 6 h 62"/>
                  <a:gd name="T84" fmla="*/ 10 w 27"/>
                  <a:gd name="T85" fmla="*/ 4 h 62"/>
                  <a:gd name="T86" fmla="*/ 6 w 27"/>
                  <a:gd name="T87" fmla="*/ 4 h 62"/>
                  <a:gd name="T88" fmla="*/ 0 w 27"/>
                  <a:gd name="T89"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 h="62">
                    <a:moveTo>
                      <a:pt x="27" y="62"/>
                    </a:moveTo>
                    <a:lnTo>
                      <a:pt x="25" y="62"/>
                    </a:lnTo>
                    <a:lnTo>
                      <a:pt x="25" y="60"/>
                    </a:lnTo>
                    <a:lnTo>
                      <a:pt x="27" y="60"/>
                    </a:lnTo>
                    <a:lnTo>
                      <a:pt x="27" y="62"/>
                    </a:lnTo>
                    <a:close/>
                    <a:moveTo>
                      <a:pt x="24" y="56"/>
                    </a:moveTo>
                    <a:lnTo>
                      <a:pt x="22" y="56"/>
                    </a:lnTo>
                    <a:lnTo>
                      <a:pt x="22" y="54"/>
                    </a:lnTo>
                    <a:lnTo>
                      <a:pt x="22" y="52"/>
                    </a:lnTo>
                    <a:lnTo>
                      <a:pt x="24" y="52"/>
                    </a:lnTo>
                    <a:lnTo>
                      <a:pt x="24" y="54"/>
                    </a:lnTo>
                    <a:lnTo>
                      <a:pt x="24" y="56"/>
                    </a:lnTo>
                    <a:close/>
                    <a:moveTo>
                      <a:pt x="22" y="49"/>
                    </a:moveTo>
                    <a:lnTo>
                      <a:pt x="24" y="49"/>
                    </a:lnTo>
                    <a:lnTo>
                      <a:pt x="24" y="51"/>
                    </a:lnTo>
                    <a:lnTo>
                      <a:pt x="22" y="51"/>
                    </a:lnTo>
                    <a:lnTo>
                      <a:pt x="20" y="51"/>
                    </a:lnTo>
                    <a:lnTo>
                      <a:pt x="20" y="49"/>
                    </a:lnTo>
                    <a:lnTo>
                      <a:pt x="20" y="47"/>
                    </a:lnTo>
                    <a:lnTo>
                      <a:pt x="22" y="47"/>
                    </a:lnTo>
                    <a:lnTo>
                      <a:pt x="22" y="49"/>
                    </a:lnTo>
                    <a:close/>
                    <a:moveTo>
                      <a:pt x="14" y="39"/>
                    </a:moveTo>
                    <a:lnTo>
                      <a:pt x="14" y="37"/>
                    </a:lnTo>
                    <a:lnTo>
                      <a:pt x="16" y="37"/>
                    </a:lnTo>
                    <a:lnTo>
                      <a:pt x="16" y="39"/>
                    </a:lnTo>
                    <a:lnTo>
                      <a:pt x="16" y="41"/>
                    </a:lnTo>
                    <a:lnTo>
                      <a:pt x="14" y="41"/>
                    </a:lnTo>
                    <a:lnTo>
                      <a:pt x="14" y="39"/>
                    </a:lnTo>
                    <a:lnTo>
                      <a:pt x="14" y="41"/>
                    </a:lnTo>
                    <a:lnTo>
                      <a:pt x="14" y="39"/>
                    </a:lnTo>
                    <a:lnTo>
                      <a:pt x="14" y="37"/>
                    </a:lnTo>
                    <a:lnTo>
                      <a:pt x="14" y="39"/>
                    </a:lnTo>
                    <a:close/>
                    <a:moveTo>
                      <a:pt x="14" y="39"/>
                    </a:moveTo>
                    <a:lnTo>
                      <a:pt x="14" y="37"/>
                    </a:lnTo>
                    <a:lnTo>
                      <a:pt x="14" y="39"/>
                    </a:lnTo>
                    <a:close/>
                    <a:moveTo>
                      <a:pt x="14" y="33"/>
                    </a:moveTo>
                    <a:lnTo>
                      <a:pt x="16" y="33"/>
                    </a:lnTo>
                    <a:lnTo>
                      <a:pt x="14" y="33"/>
                    </a:lnTo>
                    <a:close/>
                    <a:moveTo>
                      <a:pt x="16" y="33"/>
                    </a:moveTo>
                    <a:lnTo>
                      <a:pt x="16" y="31"/>
                    </a:lnTo>
                    <a:lnTo>
                      <a:pt x="16" y="33"/>
                    </a:lnTo>
                    <a:close/>
                    <a:moveTo>
                      <a:pt x="14" y="29"/>
                    </a:moveTo>
                    <a:lnTo>
                      <a:pt x="14" y="31"/>
                    </a:lnTo>
                    <a:lnTo>
                      <a:pt x="16" y="31"/>
                    </a:lnTo>
                    <a:lnTo>
                      <a:pt x="14" y="31"/>
                    </a:lnTo>
                    <a:lnTo>
                      <a:pt x="12" y="31"/>
                    </a:lnTo>
                    <a:lnTo>
                      <a:pt x="12" y="29"/>
                    </a:lnTo>
                    <a:lnTo>
                      <a:pt x="14" y="29"/>
                    </a:lnTo>
                    <a:lnTo>
                      <a:pt x="12" y="29"/>
                    </a:lnTo>
                    <a:lnTo>
                      <a:pt x="14" y="29"/>
                    </a:lnTo>
                    <a:close/>
                    <a:moveTo>
                      <a:pt x="14" y="27"/>
                    </a:moveTo>
                    <a:lnTo>
                      <a:pt x="12" y="27"/>
                    </a:lnTo>
                    <a:lnTo>
                      <a:pt x="10" y="27"/>
                    </a:lnTo>
                    <a:lnTo>
                      <a:pt x="12" y="27"/>
                    </a:lnTo>
                    <a:lnTo>
                      <a:pt x="12" y="25"/>
                    </a:lnTo>
                    <a:lnTo>
                      <a:pt x="14" y="25"/>
                    </a:lnTo>
                    <a:lnTo>
                      <a:pt x="14" y="27"/>
                    </a:lnTo>
                    <a:close/>
                    <a:moveTo>
                      <a:pt x="6" y="25"/>
                    </a:moveTo>
                    <a:lnTo>
                      <a:pt x="8" y="25"/>
                    </a:lnTo>
                    <a:lnTo>
                      <a:pt x="8" y="27"/>
                    </a:lnTo>
                    <a:lnTo>
                      <a:pt x="10" y="27"/>
                    </a:lnTo>
                    <a:lnTo>
                      <a:pt x="10" y="29"/>
                    </a:lnTo>
                    <a:lnTo>
                      <a:pt x="10" y="27"/>
                    </a:lnTo>
                    <a:lnTo>
                      <a:pt x="10" y="29"/>
                    </a:lnTo>
                    <a:lnTo>
                      <a:pt x="8" y="29"/>
                    </a:lnTo>
                    <a:lnTo>
                      <a:pt x="6" y="29"/>
                    </a:lnTo>
                    <a:lnTo>
                      <a:pt x="8" y="29"/>
                    </a:lnTo>
                    <a:lnTo>
                      <a:pt x="6" y="29"/>
                    </a:lnTo>
                    <a:lnTo>
                      <a:pt x="6" y="27"/>
                    </a:lnTo>
                    <a:lnTo>
                      <a:pt x="6" y="25"/>
                    </a:lnTo>
                    <a:lnTo>
                      <a:pt x="4" y="25"/>
                    </a:lnTo>
                    <a:lnTo>
                      <a:pt x="4" y="23"/>
                    </a:lnTo>
                    <a:lnTo>
                      <a:pt x="6" y="23"/>
                    </a:lnTo>
                    <a:lnTo>
                      <a:pt x="6" y="25"/>
                    </a:lnTo>
                    <a:close/>
                    <a:moveTo>
                      <a:pt x="6" y="22"/>
                    </a:moveTo>
                    <a:lnTo>
                      <a:pt x="4" y="22"/>
                    </a:lnTo>
                    <a:lnTo>
                      <a:pt x="6" y="22"/>
                    </a:lnTo>
                    <a:close/>
                    <a:moveTo>
                      <a:pt x="14" y="25"/>
                    </a:moveTo>
                    <a:lnTo>
                      <a:pt x="14" y="23"/>
                    </a:lnTo>
                    <a:lnTo>
                      <a:pt x="12" y="22"/>
                    </a:lnTo>
                    <a:lnTo>
                      <a:pt x="14" y="22"/>
                    </a:lnTo>
                    <a:lnTo>
                      <a:pt x="14" y="20"/>
                    </a:lnTo>
                    <a:lnTo>
                      <a:pt x="14" y="22"/>
                    </a:lnTo>
                    <a:lnTo>
                      <a:pt x="14" y="23"/>
                    </a:lnTo>
                    <a:lnTo>
                      <a:pt x="14" y="25"/>
                    </a:lnTo>
                    <a:close/>
                    <a:moveTo>
                      <a:pt x="10" y="20"/>
                    </a:moveTo>
                    <a:lnTo>
                      <a:pt x="8" y="20"/>
                    </a:lnTo>
                    <a:lnTo>
                      <a:pt x="10" y="20"/>
                    </a:lnTo>
                    <a:lnTo>
                      <a:pt x="10" y="18"/>
                    </a:lnTo>
                    <a:lnTo>
                      <a:pt x="12" y="18"/>
                    </a:lnTo>
                    <a:lnTo>
                      <a:pt x="12" y="20"/>
                    </a:lnTo>
                    <a:lnTo>
                      <a:pt x="10" y="20"/>
                    </a:lnTo>
                    <a:close/>
                    <a:moveTo>
                      <a:pt x="14" y="20"/>
                    </a:moveTo>
                    <a:lnTo>
                      <a:pt x="12" y="20"/>
                    </a:lnTo>
                    <a:lnTo>
                      <a:pt x="12" y="18"/>
                    </a:lnTo>
                    <a:lnTo>
                      <a:pt x="12" y="16"/>
                    </a:lnTo>
                    <a:lnTo>
                      <a:pt x="14" y="16"/>
                    </a:lnTo>
                    <a:lnTo>
                      <a:pt x="14" y="18"/>
                    </a:lnTo>
                    <a:lnTo>
                      <a:pt x="14" y="20"/>
                    </a:lnTo>
                    <a:close/>
                    <a:moveTo>
                      <a:pt x="2" y="18"/>
                    </a:moveTo>
                    <a:lnTo>
                      <a:pt x="2" y="16"/>
                    </a:lnTo>
                    <a:lnTo>
                      <a:pt x="4" y="16"/>
                    </a:lnTo>
                    <a:lnTo>
                      <a:pt x="4" y="18"/>
                    </a:lnTo>
                    <a:lnTo>
                      <a:pt x="4" y="20"/>
                    </a:lnTo>
                    <a:lnTo>
                      <a:pt x="6" y="20"/>
                    </a:lnTo>
                    <a:lnTo>
                      <a:pt x="4" y="20"/>
                    </a:lnTo>
                    <a:lnTo>
                      <a:pt x="4" y="22"/>
                    </a:lnTo>
                    <a:lnTo>
                      <a:pt x="2" y="22"/>
                    </a:lnTo>
                    <a:lnTo>
                      <a:pt x="0" y="22"/>
                    </a:lnTo>
                    <a:lnTo>
                      <a:pt x="0" y="20"/>
                    </a:lnTo>
                    <a:lnTo>
                      <a:pt x="0" y="18"/>
                    </a:lnTo>
                    <a:lnTo>
                      <a:pt x="0" y="16"/>
                    </a:lnTo>
                    <a:lnTo>
                      <a:pt x="0" y="14"/>
                    </a:lnTo>
                    <a:lnTo>
                      <a:pt x="2" y="14"/>
                    </a:lnTo>
                    <a:lnTo>
                      <a:pt x="0" y="14"/>
                    </a:lnTo>
                    <a:lnTo>
                      <a:pt x="0" y="16"/>
                    </a:lnTo>
                    <a:lnTo>
                      <a:pt x="2" y="16"/>
                    </a:lnTo>
                    <a:lnTo>
                      <a:pt x="2" y="18"/>
                    </a:lnTo>
                    <a:close/>
                    <a:moveTo>
                      <a:pt x="8" y="8"/>
                    </a:moveTo>
                    <a:lnTo>
                      <a:pt x="8" y="10"/>
                    </a:lnTo>
                    <a:lnTo>
                      <a:pt x="6" y="10"/>
                    </a:lnTo>
                    <a:lnTo>
                      <a:pt x="8" y="8"/>
                    </a:lnTo>
                    <a:close/>
                    <a:moveTo>
                      <a:pt x="8" y="6"/>
                    </a:moveTo>
                    <a:lnTo>
                      <a:pt x="8" y="8"/>
                    </a:lnTo>
                    <a:lnTo>
                      <a:pt x="8" y="6"/>
                    </a:lnTo>
                    <a:lnTo>
                      <a:pt x="6" y="6"/>
                    </a:lnTo>
                    <a:lnTo>
                      <a:pt x="8" y="4"/>
                    </a:lnTo>
                    <a:lnTo>
                      <a:pt x="8" y="6"/>
                    </a:lnTo>
                    <a:close/>
                    <a:moveTo>
                      <a:pt x="10" y="4"/>
                    </a:moveTo>
                    <a:lnTo>
                      <a:pt x="8" y="4"/>
                    </a:lnTo>
                    <a:lnTo>
                      <a:pt x="10" y="4"/>
                    </a:lnTo>
                    <a:close/>
                    <a:moveTo>
                      <a:pt x="6" y="4"/>
                    </a:moveTo>
                    <a:lnTo>
                      <a:pt x="6" y="2"/>
                    </a:lnTo>
                    <a:lnTo>
                      <a:pt x="6" y="4"/>
                    </a:lnTo>
                    <a:close/>
                    <a:moveTo>
                      <a:pt x="0" y="2"/>
                    </a:moveTo>
                    <a:lnTo>
                      <a:pt x="0" y="0"/>
                    </a:lnTo>
                    <a:lnTo>
                      <a:pt x="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3" name="Freeform 1777"/>
              <p:cNvSpPr>
                <a:spLocks/>
              </p:cNvSpPr>
              <p:nvPr/>
            </p:nvSpPr>
            <p:spPr bwMode="gray">
              <a:xfrm>
                <a:off x="4714084" y="2037643"/>
                <a:ext cx="78278" cy="81178"/>
              </a:xfrm>
              <a:custGeom>
                <a:avLst/>
                <a:gdLst>
                  <a:gd name="T0" fmla="*/ 50 w 81"/>
                  <a:gd name="T1" fmla="*/ 6 h 84"/>
                  <a:gd name="T2" fmla="*/ 52 w 81"/>
                  <a:gd name="T3" fmla="*/ 10 h 84"/>
                  <a:gd name="T4" fmla="*/ 54 w 81"/>
                  <a:gd name="T5" fmla="*/ 14 h 84"/>
                  <a:gd name="T6" fmla="*/ 56 w 81"/>
                  <a:gd name="T7" fmla="*/ 14 h 84"/>
                  <a:gd name="T8" fmla="*/ 60 w 81"/>
                  <a:gd name="T9" fmla="*/ 16 h 84"/>
                  <a:gd name="T10" fmla="*/ 60 w 81"/>
                  <a:gd name="T11" fmla="*/ 18 h 84"/>
                  <a:gd name="T12" fmla="*/ 62 w 81"/>
                  <a:gd name="T13" fmla="*/ 22 h 84"/>
                  <a:gd name="T14" fmla="*/ 62 w 81"/>
                  <a:gd name="T15" fmla="*/ 24 h 84"/>
                  <a:gd name="T16" fmla="*/ 60 w 81"/>
                  <a:gd name="T17" fmla="*/ 24 h 84"/>
                  <a:gd name="T18" fmla="*/ 58 w 81"/>
                  <a:gd name="T19" fmla="*/ 28 h 84"/>
                  <a:gd name="T20" fmla="*/ 56 w 81"/>
                  <a:gd name="T21" fmla="*/ 28 h 84"/>
                  <a:gd name="T22" fmla="*/ 56 w 81"/>
                  <a:gd name="T23" fmla="*/ 29 h 84"/>
                  <a:gd name="T24" fmla="*/ 56 w 81"/>
                  <a:gd name="T25" fmla="*/ 31 h 84"/>
                  <a:gd name="T26" fmla="*/ 54 w 81"/>
                  <a:gd name="T27" fmla="*/ 35 h 84"/>
                  <a:gd name="T28" fmla="*/ 58 w 81"/>
                  <a:gd name="T29" fmla="*/ 39 h 84"/>
                  <a:gd name="T30" fmla="*/ 60 w 81"/>
                  <a:gd name="T31" fmla="*/ 41 h 84"/>
                  <a:gd name="T32" fmla="*/ 62 w 81"/>
                  <a:gd name="T33" fmla="*/ 43 h 84"/>
                  <a:gd name="T34" fmla="*/ 62 w 81"/>
                  <a:gd name="T35" fmla="*/ 45 h 84"/>
                  <a:gd name="T36" fmla="*/ 66 w 81"/>
                  <a:gd name="T37" fmla="*/ 47 h 84"/>
                  <a:gd name="T38" fmla="*/ 71 w 81"/>
                  <a:gd name="T39" fmla="*/ 51 h 84"/>
                  <a:gd name="T40" fmla="*/ 73 w 81"/>
                  <a:gd name="T41" fmla="*/ 55 h 84"/>
                  <a:gd name="T42" fmla="*/ 73 w 81"/>
                  <a:gd name="T43" fmla="*/ 60 h 84"/>
                  <a:gd name="T44" fmla="*/ 75 w 81"/>
                  <a:gd name="T45" fmla="*/ 64 h 84"/>
                  <a:gd name="T46" fmla="*/ 79 w 81"/>
                  <a:gd name="T47" fmla="*/ 70 h 84"/>
                  <a:gd name="T48" fmla="*/ 81 w 81"/>
                  <a:gd name="T49" fmla="*/ 74 h 84"/>
                  <a:gd name="T50" fmla="*/ 75 w 81"/>
                  <a:gd name="T51" fmla="*/ 74 h 84"/>
                  <a:gd name="T52" fmla="*/ 73 w 81"/>
                  <a:gd name="T53" fmla="*/ 74 h 84"/>
                  <a:gd name="T54" fmla="*/ 71 w 81"/>
                  <a:gd name="T55" fmla="*/ 74 h 84"/>
                  <a:gd name="T56" fmla="*/ 67 w 81"/>
                  <a:gd name="T57" fmla="*/ 78 h 84"/>
                  <a:gd name="T58" fmla="*/ 66 w 81"/>
                  <a:gd name="T59" fmla="*/ 82 h 84"/>
                  <a:gd name="T60" fmla="*/ 62 w 81"/>
                  <a:gd name="T61" fmla="*/ 84 h 84"/>
                  <a:gd name="T62" fmla="*/ 56 w 81"/>
                  <a:gd name="T63" fmla="*/ 82 h 84"/>
                  <a:gd name="T64" fmla="*/ 50 w 81"/>
                  <a:gd name="T65" fmla="*/ 82 h 84"/>
                  <a:gd name="T66" fmla="*/ 46 w 81"/>
                  <a:gd name="T67" fmla="*/ 80 h 84"/>
                  <a:gd name="T68" fmla="*/ 42 w 81"/>
                  <a:gd name="T69" fmla="*/ 76 h 84"/>
                  <a:gd name="T70" fmla="*/ 38 w 81"/>
                  <a:gd name="T71" fmla="*/ 74 h 84"/>
                  <a:gd name="T72" fmla="*/ 33 w 81"/>
                  <a:gd name="T73" fmla="*/ 68 h 84"/>
                  <a:gd name="T74" fmla="*/ 29 w 81"/>
                  <a:gd name="T75" fmla="*/ 64 h 84"/>
                  <a:gd name="T76" fmla="*/ 25 w 81"/>
                  <a:gd name="T77" fmla="*/ 62 h 84"/>
                  <a:gd name="T78" fmla="*/ 21 w 81"/>
                  <a:gd name="T79" fmla="*/ 60 h 84"/>
                  <a:gd name="T80" fmla="*/ 17 w 81"/>
                  <a:gd name="T81" fmla="*/ 57 h 84"/>
                  <a:gd name="T82" fmla="*/ 13 w 81"/>
                  <a:gd name="T83" fmla="*/ 55 h 84"/>
                  <a:gd name="T84" fmla="*/ 6 w 81"/>
                  <a:gd name="T85" fmla="*/ 55 h 84"/>
                  <a:gd name="T86" fmla="*/ 2 w 81"/>
                  <a:gd name="T87" fmla="*/ 51 h 84"/>
                  <a:gd name="T88" fmla="*/ 0 w 81"/>
                  <a:gd name="T89" fmla="*/ 43 h 84"/>
                  <a:gd name="T90" fmla="*/ 2 w 81"/>
                  <a:gd name="T91" fmla="*/ 39 h 84"/>
                  <a:gd name="T92" fmla="*/ 8 w 81"/>
                  <a:gd name="T93" fmla="*/ 37 h 84"/>
                  <a:gd name="T94" fmla="*/ 11 w 81"/>
                  <a:gd name="T95" fmla="*/ 33 h 84"/>
                  <a:gd name="T96" fmla="*/ 15 w 81"/>
                  <a:gd name="T97" fmla="*/ 31 h 84"/>
                  <a:gd name="T98" fmla="*/ 19 w 81"/>
                  <a:gd name="T99" fmla="*/ 29 h 84"/>
                  <a:gd name="T100" fmla="*/ 19 w 81"/>
                  <a:gd name="T101" fmla="*/ 24 h 84"/>
                  <a:gd name="T102" fmla="*/ 21 w 81"/>
                  <a:gd name="T103" fmla="*/ 20 h 84"/>
                  <a:gd name="T104" fmla="*/ 21 w 81"/>
                  <a:gd name="T105" fmla="*/ 14 h 84"/>
                  <a:gd name="T106" fmla="*/ 23 w 81"/>
                  <a:gd name="T107" fmla="*/ 10 h 84"/>
                  <a:gd name="T108" fmla="*/ 29 w 81"/>
                  <a:gd name="T109" fmla="*/ 6 h 84"/>
                  <a:gd name="T110" fmla="*/ 33 w 81"/>
                  <a:gd name="T111" fmla="*/ 0 h 84"/>
                  <a:gd name="T112" fmla="*/ 38 w 81"/>
                  <a:gd name="T113" fmla="*/ 0 h 84"/>
                  <a:gd name="T114" fmla="*/ 42 w 81"/>
                  <a:gd name="T115" fmla="*/ 2 h 84"/>
                  <a:gd name="T116" fmla="*/ 44 w 81"/>
                  <a:gd name="T117" fmla="*/ 2 h 84"/>
                  <a:gd name="T118" fmla="*/ 48 w 81"/>
                  <a:gd name="T119"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84">
                    <a:moveTo>
                      <a:pt x="50" y="2"/>
                    </a:moveTo>
                    <a:lnTo>
                      <a:pt x="50" y="4"/>
                    </a:lnTo>
                    <a:lnTo>
                      <a:pt x="50" y="6"/>
                    </a:lnTo>
                    <a:lnTo>
                      <a:pt x="52" y="6"/>
                    </a:lnTo>
                    <a:lnTo>
                      <a:pt x="52" y="8"/>
                    </a:lnTo>
                    <a:lnTo>
                      <a:pt x="52" y="10"/>
                    </a:lnTo>
                    <a:lnTo>
                      <a:pt x="54" y="10"/>
                    </a:lnTo>
                    <a:lnTo>
                      <a:pt x="54" y="12"/>
                    </a:lnTo>
                    <a:lnTo>
                      <a:pt x="54" y="14"/>
                    </a:lnTo>
                    <a:lnTo>
                      <a:pt x="54" y="16"/>
                    </a:lnTo>
                    <a:lnTo>
                      <a:pt x="54" y="14"/>
                    </a:lnTo>
                    <a:lnTo>
                      <a:pt x="56" y="14"/>
                    </a:lnTo>
                    <a:lnTo>
                      <a:pt x="56" y="16"/>
                    </a:lnTo>
                    <a:lnTo>
                      <a:pt x="58" y="16"/>
                    </a:lnTo>
                    <a:lnTo>
                      <a:pt x="60" y="16"/>
                    </a:lnTo>
                    <a:lnTo>
                      <a:pt x="62" y="16"/>
                    </a:lnTo>
                    <a:lnTo>
                      <a:pt x="62" y="18"/>
                    </a:lnTo>
                    <a:lnTo>
                      <a:pt x="60" y="18"/>
                    </a:lnTo>
                    <a:lnTo>
                      <a:pt x="60" y="20"/>
                    </a:lnTo>
                    <a:lnTo>
                      <a:pt x="60" y="22"/>
                    </a:lnTo>
                    <a:lnTo>
                      <a:pt x="62" y="22"/>
                    </a:lnTo>
                    <a:lnTo>
                      <a:pt x="62" y="24"/>
                    </a:lnTo>
                    <a:lnTo>
                      <a:pt x="60" y="24"/>
                    </a:lnTo>
                    <a:lnTo>
                      <a:pt x="62" y="24"/>
                    </a:lnTo>
                    <a:lnTo>
                      <a:pt x="60" y="24"/>
                    </a:lnTo>
                    <a:lnTo>
                      <a:pt x="58" y="24"/>
                    </a:lnTo>
                    <a:lnTo>
                      <a:pt x="60" y="24"/>
                    </a:lnTo>
                    <a:lnTo>
                      <a:pt x="58" y="24"/>
                    </a:lnTo>
                    <a:lnTo>
                      <a:pt x="58" y="26"/>
                    </a:lnTo>
                    <a:lnTo>
                      <a:pt x="58" y="28"/>
                    </a:lnTo>
                    <a:lnTo>
                      <a:pt x="56" y="28"/>
                    </a:lnTo>
                    <a:lnTo>
                      <a:pt x="58" y="28"/>
                    </a:lnTo>
                    <a:lnTo>
                      <a:pt x="56" y="28"/>
                    </a:lnTo>
                    <a:lnTo>
                      <a:pt x="58" y="28"/>
                    </a:lnTo>
                    <a:lnTo>
                      <a:pt x="58" y="29"/>
                    </a:lnTo>
                    <a:lnTo>
                      <a:pt x="56" y="29"/>
                    </a:lnTo>
                    <a:lnTo>
                      <a:pt x="54" y="29"/>
                    </a:lnTo>
                    <a:lnTo>
                      <a:pt x="54" y="31"/>
                    </a:lnTo>
                    <a:lnTo>
                      <a:pt x="56" y="31"/>
                    </a:lnTo>
                    <a:lnTo>
                      <a:pt x="56" y="33"/>
                    </a:lnTo>
                    <a:lnTo>
                      <a:pt x="56" y="35"/>
                    </a:lnTo>
                    <a:lnTo>
                      <a:pt x="54" y="35"/>
                    </a:lnTo>
                    <a:lnTo>
                      <a:pt x="56" y="35"/>
                    </a:lnTo>
                    <a:lnTo>
                      <a:pt x="56" y="37"/>
                    </a:lnTo>
                    <a:lnTo>
                      <a:pt x="58" y="39"/>
                    </a:lnTo>
                    <a:lnTo>
                      <a:pt x="60" y="39"/>
                    </a:lnTo>
                    <a:lnTo>
                      <a:pt x="58" y="39"/>
                    </a:lnTo>
                    <a:lnTo>
                      <a:pt x="60" y="41"/>
                    </a:lnTo>
                    <a:lnTo>
                      <a:pt x="60" y="39"/>
                    </a:lnTo>
                    <a:lnTo>
                      <a:pt x="60" y="41"/>
                    </a:lnTo>
                    <a:lnTo>
                      <a:pt x="62" y="43"/>
                    </a:lnTo>
                    <a:lnTo>
                      <a:pt x="60" y="43"/>
                    </a:lnTo>
                    <a:lnTo>
                      <a:pt x="60" y="45"/>
                    </a:lnTo>
                    <a:lnTo>
                      <a:pt x="62" y="45"/>
                    </a:lnTo>
                    <a:lnTo>
                      <a:pt x="64" y="45"/>
                    </a:lnTo>
                    <a:lnTo>
                      <a:pt x="64" y="47"/>
                    </a:lnTo>
                    <a:lnTo>
                      <a:pt x="66" y="47"/>
                    </a:lnTo>
                    <a:lnTo>
                      <a:pt x="67" y="51"/>
                    </a:lnTo>
                    <a:lnTo>
                      <a:pt x="69" y="51"/>
                    </a:lnTo>
                    <a:lnTo>
                      <a:pt x="71" y="51"/>
                    </a:lnTo>
                    <a:lnTo>
                      <a:pt x="71" y="53"/>
                    </a:lnTo>
                    <a:lnTo>
                      <a:pt x="73" y="53"/>
                    </a:lnTo>
                    <a:lnTo>
                      <a:pt x="73" y="55"/>
                    </a:lnTo>
                    <a:lnTo>
                      <a:pt x="73" y="57"/>
                    </a:lnTo>
                    <a:lnTo>
                      <a:pt x="75" y="57"/>
                    </a:lnTo>
                    <a:lnTo>
                      <a:pt x="73" y="60"/>
                    </a:lnTo>
                    <a:lnTo>
                      <a:pt x="73" y="62"/>
                    </a:lnTo>
                    <a:lnTo>
                      <a:pt x="73" y="64"/>
                    </a:lnTo>
                    <a:lnTo>
                      <a:pt x="75" y="64"/>
                    </a:lnTo>
                    <a:lnTo>
                      <a:pt x="77" y="64"/>
                    </a:lnTo>
                    <a:lnTo>
                      <a:pt x="77" y="70"/>
                    </a:lnTo>
                    <a:lnTo>
                      <a:pt x="79" y="70"/>
                    </a:lnTo>
                    <a:lnTo>
                      <a:pt x="79" y="72"/>
                    </a:lnTo>
                    <a:lnTo>
                      <a:pt x="79" y="74"/>
                    </a:lnTo>
                    <a:lnTo>
                      <a:pt x="81" y="74"/>
                    </a:lnTo>
                    <a:lnTo>
                      <a:pt x="79" y="74"/>
                    </a:lnTo>
                    <a:lnTo>
                      <a:pt x="77" y="74"/>
                    </a:lnTo>
                    <a:lnTo>
                      <a:pt x="75" y="74"/>
                    </a:lnTo>
                    <a:lnTo>
                      <a:pt x="75" y="72"/>
                    </a:lnTo>
                    <a:lnTo>
                      <a:pt x="75" y="74"/>
                    </a:lnTo>
                    <a:lnTo>
                      <a:pt x="73" y="74"/>
                    </a:lnTo>
                    <a:lnTo>
                      <a:pt x="73" y="72"/>
                    </a:lnTo>
                    <a:lnTo>
                      <a:pt x="71" y="72"/>
                    </a:lnTo>
                    <a:lnTo>
                      <a:pt x="71" y="74"/>
                    </a:lnTo>
                    <a:lnTo>
                      <a:pt x="69" y="74"/>
                    </a:lnTo>
                    <a:lnTo>
                      <a:pt x="67" y="76"/>
                    </a:lnTo>
                    <a:lnTo>
                      <a:pt x="67" y="78"/>
                    </a:lnTo>
                    <a:lnTo>
                      <a:pt x="67" y="80"/>
                    </a:lnTo>
                    <a:lnTo>
                      <a:pt x="66" y="80"/>
                    </a:lnTo>
                    <a:lnTo>
                      <a:pt x="66" y="82"/>
                    </a:lnTo>
                    <a:lnTo>
                      <a:pt x="64" y="82"/>
                    </a:lnTo>
                    <a:lnTo>
                      <a:pt x="64" y="84"/>
                    </a:lnTo>
                    <a:lnTo>
                      <a:pt x="62" y="84"/>
                    </a:lnTo>
                    <a:lnTo>
                      <a:pt x="60" y="82"/>
                    </a:lnTo>
                    <a:lnTo>
                      <a:pt x="58" y="82"/>
                    </a:lnTo>
                    <a:lnTo>
                      <a:pt x="56" y="82"/>
                    </a:lnTo>
                    <a:lnTo>
                      <a:pt x="54" y="82"/>
                    </a:lnTo>
                    <a:lnTo>
                      <a:pt x="52" y="82"/>
                    </a:lnTo>
                    <a:lnTo>
                      <a:pt x="50" y="82"/>
                    </a:lnTo>
                    <a:lnTo>
                      <a:pt x="48" y="82"/>
                    </a:lnTo>
                    <a:lnTo>
                      <a:pt x="48" y="80"/>
                    </a:lnTo>
                    <a:lnTo>
                      <a:pt x="46" y="80"/>
                    </a:lnTo>
                    <a:lnTo>
                      <a:pt x="44" y="78"/>
                    </a:lnTo>
                    <a:lnTo>
                      <a:pt x="42" y="78"/>
                    </a:lnTo>
                    <a:lnTo>
                      <a:pt x="42" y="76"/>
                    </a:lnTo>
                    <a:lnTo>
                      <a:pt x="40" y="76"/>
                    </a:lnTo>
                    <a:lnTo>
                      <a:pt x="40" y="74"/>
                    </a:lnTo>
                    <a:lnTo>
                      <a:pt x="38" y="74"/>
                    </a:lnTo>
                    <a:lnTo>
                      <a:pt x="37" y="72"/>
                    </a:lnTo>
                    <a:lnTo>
                      <a:pt x="35" y="70"/>
                    </a:lnTo>
                    <a:lnTo>
                      <a:pt x="33" y="68"/>
                    </a:lnTo>
                    <a:lnTo>
                      <a:pt x="31" y="66"/>
                    </a:lnTo>
                    <a:lnTo>
                      <a:pt x="29" y="66"/>
                    </a:lnTo>
                    <a:lnTo>
                      <a:pt x="29" y="64"/>
                    </a:lnTo>
                    <a:lnTo>
                      <a:pt x="27" y="64"/>
                    </a:lnTo>
                    <a:lnTo>
                      <a:pt x="27" y="62"/>
                    </a:lnTo>
                    <a:lnTo>
                      <a:pt x="25" y="62"/>
                    </a:lnTo>
                    <a:lnTo>
                      <a:pt x="23" y="62"/>
                    </a:lnTo>
                    <a:lnTo>
                      <a:pt x="23" y="60"/>
                    </a:lnTo>
                    <a:lnTo>
                      <a:pt x="21" y="60"/>
                    </a:lnTo>
                    <a:lnTo>
                      <a:pt x="19" y="58"/>
                    </a:lnTo>
                    <a:lnTo>
                      <a:pt x="17" y="58"/>
                    </a:lnTo>
                    <a:lnTo>
                      <a:pt x="17" y="57"/>
                    </a:lnTo>
                    <a:lnTo>
                      <a:pt x="15" y="57"/>
                    </a:lnTo>
                    <a:lnTo>
                      <a:pt x="13" y="57"/>
                    </a:lnTo>
                    <a:lnTo>
                      <a:pt x="13" y="55"/>
                    </a:lnTo>
                    <a:lnTo>
                      <a:pt x="9" y="55"/>
                    </a:lnTo>
                    <a:lnTo>
                      <a:pt x="8" y="55"/>
                    </a:lnTo>
                    <a:lnTo>
                      <a:pt x="6" y="55"/>
                    </a:lnTo>
                    <a:lnTo>
                      <a:pt x="4" y="53"/>
                    </a:lnTo>
                    <a:lnTo>
                      <a:pt x="4" y="51"/>
                    </a:lnTo>
                    <a:lnTo>
                      <a:pt x="2" y="51"/>
                    </a:lnTo>
                    <a:lnTo>
                      <a:pt x="2" y="47"/>
                    </a:lnTo>
                    <a:lnTo>
                      <a:pt x="2" y="45"/>
                    </a:lnTo>
                    <a:lnTo>
                      <a:pt x="0" y="43"/>
                    </a:lnTo>
                    <a:lnTo>
                      <a:pt x="0" y="41"/>
                    </a:lnTo>
                    <a:lnTo>
                      <a:pt x="2" y="41"/>
                    </a:lnTo>
                    <a:lnTo>
                      <a:pt x="2" y="39"/>
                    </a:lnTo>
                    <a:lnTo>
                      <a:pt x="4" y="39"/>
                    </a:lnTo>
                    <a:lnTo>
                      <a:pt x="6" y="37"/>
                    </a:lnTo>
                    <a:lnTo>
                      <a:pt x="8" y="37"/>
                    </a:lnTo>
                    <a:lnTo>
                      <a:pt x="9" y="35"/>
                    </a:lnTo>
                    <a:lnTo>
                      <a:pt x="11" y="35"/>
                    </a:lnTo>
                    <a:lnTo>
                      <a:pt x="11" y="33"/>
                    </a:lnTo>
                    <a:lnTo>
                      <a:pt x="13" y="33"/>
                    </a:lnTo>
                    <a:lnTo>
                      <a:pt x="15" y="33"/>
                    </a:lnTo>
                    <a:lnTo>
                      <a:pt x="15" y="31"/>
                    </a:lnTo>
                    <a:lnTo>
                      <a:pt x="17" y="31"/>
                    </a:lnTo>
                    <a:lnTo>
                      <a:pt x="19" y="31"/>
                    </a:lnTo>
                    <a:lnTo>
                      <a:pt x="19" y="29"/>
                    </a:lnTo>
                    <a:lnTo>
                      <a:pt x="19" y="28"/>
                    </a:lnTo>
                    <a:lnTo>
                      <a:pt x="19" y="26"/>
                    </a:lnTo>
                    <a:lnTo>
                      <a:pt x="19" y="24"/>
                    </a:lnTo>
                    <a:lnTo>
                      <a:pt x="19" y="22"/>
                    </a:lnTo>
                    <a:lnTo>
                      <a:pt x="21" y="22"/>
                    </a:lnTo>
                    <a:lnTo>
                      <a:pt x="21" y="20"/>
                    </a:lnTo>
                    <a:lnTo>
                      <a:pt x="21" y="18"/>
                    </a:lnTo>
                    <a:lnTo>
                      <a:pt x="21" y="16"/>
                    </a:lnTo>
                    <a:lnTo>
                      <a:pt x="21" y="14"/>
                    </a:lnTo>
                    <a:lnTo>
                      <a:pt x="21" y="12"/>
                    </a:lnTo>
                    <a:lnTo>
                      <a:pt x="21" y="10"/>
                    </a:lnTo>
                    <a:lnTo>
                      <a:pt x="23" y="10"/>
                    </a:lnTo>
                    <a:lnTo>
                      <a:pt x="25" y="8"/>
                    </a:lnTo>
                    <a:lnTo>
                      <a:pt x="27" y="8"/>
                    </a:lnTo>
                    <a:lnTo>
                      <a:pt x="29" y="6"/>
                    </a:lnTo>
                    <a:lnTo>
                      <a:pt x="29" y="4"/>
                    </a:lnTo>
                    <a:lnTo>
                      <a:pt x="31" y="2"/>
                    </a:lnTo>
                    <a:lnTo>
                      <a:pt x="33" y="0"/>
                    </a:lnTo>
                    <a:lnTo>
                      <a:pt x="35" y="0"/>
                    </a:lnTo>
                    <a:lnTo>
                      <a:pt x="37" y="0"/>
                    </a:lnTo>
                    <a:lnTo>
                      <a:pt x="38" y="0"/>
                    </a:lnTo>
                    <a:lnTo>
                      <a:pt x="38" y="2"/>
                    </a:lnTo>
                    <a:lnTo>
                      <a:pt x="40" y="2"/>
                    </a:lnTo>
                    <a:lnTo>
                      <a:pt x="42" y="2"/>
                    </a:lnTo>
                    <a:lnTo>
                      <a:pt x="42" y="0"/>
                    </a:lnTo>
                    <a:lnTo>
                      <a:pt x="44" y="0"/>
                    </a:lnTo>
                    <a:lnTo>
                      <a:pt x="44" y="2"/>
                    </a:lnTo>
                    <a:lnTo>
                      <a:pt x="44" y="4"/>
                    </a:lnTo>
                    <a:lnTo>
                      <a:pt x="46" y="4"/>
                    </a:lnTo>
                    <a:lnTo>
                      <a:pt x="48" y="2"/>
                    </a:lnTo>
                    <a:lnTo>
                      <a:pt x="5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4" name="Freeform 1778"/>
              <p:cNvSpPr>
                <a:spLocks noEditPoints="1"/>
              </p:cNvSpPr>
              <p:nvPr/>
            </p:nvSpPr>
            <p:spPr bwMode="gray">
              <a:xfrm>
                <a:off x="4271473" y="2258949"/>
                <a:ext cx="24160" cy="12563"/>
              </a:xfrm>
              <a:custGeom>
                <a:avLst/>
                <a:gdLst>
                  <a:gd name="T0" fmla="*/ 5 w 25"/>
                  <a:gd name="T1" fmla="*/ 13 h 13"/>
                  <a:gd name="T2" fmla="*/ 5 w 25"/>
                  <a:gd name="T3" fmla="*/ 11 h 13"/>
                  <a:gd name="T4" fmla="*/ 5 w 25"/>
                  <a:gd name="T5" fmla="*/ 13 h 13"/>
                  <a:gd name="T6" fmla="*/ 5 w 25"/>
                  <a:gd name="T7" fmla="*/ 13 h 13"/>
                  <a:gd name="T8" fmla="*/ 5 w 25"/>
                  <a:gd name="T9" fmla="*/ 11 h 13"/>
                  <a:gd name="T10" fmla="*/ 9 w 25"/>
                  <a:gd name="T11" fmla="*/ 11 h 13"/>
                  <a:gd name="T12" fmla="*/ 4 w 25"/>
                  <a:gd name="T13" fmla="*/ 11 h 13"/>
                  <a:gd name="T14" fmla="*/ 9 w 25"/>
                  <a:gd name="T15" fmla="*/ 9 h 13"/>
                  <a:gd name="T16" fmla="*/ 4 w 25"/>
                  <a:gd name="T17" fmla="*/ 9 h 13"/>
                  <a:gd name="T18" fmla="*/ 4 w 25"/>
                  <a:gd name="T19" fmla="*/ 9 h 13"/>
                  <a:gd name="T20" fmla="*/ 5 w 25"/>
                  <a:gd name="T21" fmla="*/ 9 h 13"/>
                  <a:gd name="T22" fmla="*/ 9 w 25"/>
                  <a:gd name="T23" fmla="*/ 7 h 13"/>
                  <a:gd name="T24" fmla="*/ 5 w 25"/>
                  <a:gd name="T25" fmla="*/ 5 h 13"/>
                  <a:gd name="T26" fmla="*/ 4 w 25"/>
                  <a:gd name="T27" fmla="*/ 5 h 13"/>
                  <a:gd name="T28" fmla="*/ 25 w 25"/>
                  <a:gd name="T29" fmla="*/ 3 h 13"/>
                  <a:gd name="T30" fmla="*/ 25 w 25"/>
                  <a:gd name="T31" fmla="*/ 7 h 13"/>
                  <a:gd name="T32" fmla="*/ 23 w 25"/>
                  <a:gd name="T33" fmla="*/ 7 h 13"/>
                  <a:gd name="T34" fmla="*/ 19 w 25"/>
                  <a:gd name="T35" fmla="*/ 9 h 13"/>
                  <a:gd name="T36" fmla="*/ 15 w 25"/>
                  <a:gd name="T37" fmla="*/ 13 h 13"/>
                  <a:gd name="T38" fmla="*/ 13 w 25"/>
                  <a:gd name="T39" fmla="*/ 13 h 13"/>
                  <a:gd name="T40" fmla="*/ 11 w 25"/>
                  <a:gd name="T41" fmla="*/ 13 h 13"/>
                  <a:gd name="T42" fmla="*/ 11 w 25"/>
                  <a:gd name="T43" fmla="*/ 11 h 13"/>
                  <a:gd name="T44" fmla="*/ 11 w 25"/>
                  <a:gd name="T45" fmla="*/ 9 h 13"/>
                  <a:gd name="T46" fmla="*/ 11 w 25"/>
                  <a:gd name="T47" fmla="*/ 11 h 13"/>
                  <a:gd name="T48" fmla="*/ 11 w 25"/>
                  <a:gd name="T49" fmla="*/ 9 h 13"/>
                  <a:gd name="T50" fmla="*/ 11 w 25"/>
                  <a:gd name="T51" fmla="*/ 7 h 13"/>
                  <a:gd name="T52" fmla="*/ 11 w 25"/>
                  <a:gd name="T53" fmla="*/ 9 h 13"/>
                  <a:gd name="T54" fmla="*/ 13 w 25"/>
                  <a:gd name="T55" fmla="*/ 9 h 13"/>
                  <a:gd name="T56" fmla="*/ 13 w 25"/>
                  <a:gd name="T57" fmla="*/ 7 h 13"/>
                  <a:gd name="T58" fmla="*/ 11 w 25"/>
                  <a:gd name="T59" fmla="*/ 7 h 13"/>
                  <a:gd name="T60" fmla="*/ 11 w 25"/>
                  <a:gd name="T61" fmla="*/ 9 h 13"/>
                  <a:gd name="T62" fmla="*/ 9 w 25"/>
                  <a:gd name="T63" fmla="*/ 9 h 13"/>
                  <a:gd name="T64" fmla="*/ 9 w 25"/>
                  <a:gd name="T65" fmla="*/ 7 h 13"/>
                  <a:gd name="T66" fmla="*/ 13 w 25"/>
                  <a:gd name="T67" fmla="*/ 5 h 13"/>
                  <a:gd name="T68" fmla="*/ 13 w 25"/>
                  <a:gd name="T69" fmla="*/ 7 h 13"/>
                  <a:gd name="T70" fmla="*/ 9 w 25"/>
                  <a:gd name="T71" fmla="*/ 5 h 13"/>
                  <a:gd name="T72" fmla="*/ 7 w 25"/>
                  <a:gd name="T73" fmla="*/ 5 h 13"/>
                  <a:gd name="T74" fmla="*/ 5 w 25"/>
                  <a:gd name="T75" fmla="*/ 5 h 13"/>
                  <a:gd name="T76" fmla="*/ 7 w 25"/>
                  <a:gd name="T77" fmla="*/ 5 h 13"/>
                  <a:gd name="T78" fmla="*/ 4 w 25"/>
                  <a:gd name="T79" fmla="*/ 3 h 13"/>
                  <a:gd name="T80" fmla="*/ 4 w 25"/>
                  <a:gd name="T81" fmla="*/ 3 h 13"/>
                  <a:gd name="T82" fmla="*/ 0 w 25"/>
                  <a:gd name="T83" fmla="*/ 2 h 13"/>
                  <a:gd name="T84" fmla="*/ 5 w 25"/>
                  <a:gd name="T85" fmla="*/ 2 h 13"/>
                  <a:gd name="T86" fmla="*/ 11 w 25"/>
                  <a:gd name="T87" fmla="*/ 0 h 13"/>
                  <a:gd name="T88" fmla="*/ 19 w 25"/>
                  <a:gd name="T89" fmla="*/ 0 h 13"/>
                  <a:gd name="T90" fmla="*/ 25 w 25"/>
                  <a:gd name="T9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13">
                    <a:moveTo>
                      <a:pt x="7" y="11"/>
                    </a:moveTo>
                    <a:lnTo>
                      <a:pt x="7" y="13"/>
                    </a:lnTo>
                    <a:lnTo>
                      <a:pt x="5" y="13"/>
                    </a:lnTo>
                    <a:lnTo>
                      <a:pt x="7" y="13"/>
                    </a:lnTo>
                    <a:lnTo>
                      <a:pt x="5" y="13"/>
                    </a:lnTo>
                    <a:lnTo>
                      <a:pt x="5" y="11"/>
                    </a:lnTo>
                    <a:lnTo>
                      <a:pt x="7" y="11"/>
                    </a:lnTo>
                    <a:close/>
                    <a:moveTo>
                      <a:pt x="5" y="11"/>
                    </a:moveTo>
                    <a:lnTo>
                      <a:pt x="5" y="13"/>
                    </a:lnTo>
                    <a:lnTo>
                      <a:pt x="5" y="11"/>
                    </a:lnTo>
                    <a:close/>
                    <a:moveTo>
                      <a:pt x="5" y="11"/>
                    </a:moveTo>
                    <a:lnTo>
                      <a:pt x="5" y="13"/>
                    </a:lnTo>
                    <a:lnTo>
                      <a:pt x="4" y="13"/>
                    </a:lnTo>
                    <a:lnTo>
                      <a:pt x="4" y="11"/>
                    </a:lnTo>
                    <a:lnTo>
                      <a:pt x="5" y="11"/>
                    </a:lnTo>
                    <a:close/>
                    <a:moveTo>
                      <a:pt x="9" y="11"/>
                    </a:moveTo>
                    <a:lnTo>
                      <a:pt x="7" y="11"/>
                    </a:lnTo>
                    <a:lnTo>
                      <a:pt x="9" y="11"/>
                    </a:lnTo>
                    <a:close/>
                    <a:moveTo>
                      <a:pt x="4" y="11"/>
                    </a:moveTo>
                    <a:lnTo>
                      <a:pt x="5" y="11"/>
                    </a:lnTo>
                    <a:lnTo>
                      <a:pt x="4" y="11"/>
                    </a:lnTo>
                    <a:close/>
                    <a:moveTo>
                      <a:pt x="9" y="9"/>
                    </a:moveTo>
                    <a:lnTo>
                      <a:pt x="7" y="9"/>
                    </a:lnTo>
                    <a:lnTo>
                      <a:pt x="9" y="9"/>
                    </a:lnTo>
                    <a:close/>
                    <a:moveTo>
                      <a:pt x="4" y="9"/>
                    </a:moveTo>
                    <a:lnTo>
                      <a:pt x="5" y="9"/>
                    </a:lnTo>
                    <a:lnTo>
                      <a:pt x="4" y="9"/>
                    </a:lnTo>
                    <a:close/>
                    <a:moveTo>
                      <a:pt x="4" y="9"/>
                    </a:moveTo>
                    <a:lnTo>
                      <a:pt x="2" y="9"/>
                    </a:lnTo>
                    <a:lnTo>
                      <a:pt x="4" y="9"/>
                    </a:lnTo>
                    <a:close/>
                    <a:moveTo>
                      <a:pt x="5" y="9"/>
                    </a:moveTo>
                    <a:lnTo>
                      <a:pt x="7" y="9"/>
                    </a:lnTo>
                    <a:lnTo>
                      <a:pt x="5" y="9"/>
                    </a:lnTo>
                    <a:lnTo>
                      <a:pt x="5" y="7"/>
                    </a:lnTo>
                    <a:lnTo>
                      <a:pt x="5" y="9"/>
                    </a:lnTo>
                    <a:close/>
                    <a:moveTo>
                      <a:pt x="9" y="7"/>
                    </a:moveTo>
                    <a:lnTo>
                      <a:pt x="9" y="9"/>
                    </a:lnTo>
                    <a:lnTo>
                      <a:pt x="9" y="7"/>
                    </a:lnTo>
                    <a:close/>
                    <a:moveTo>
                      <a:pt x="5" y="5"/>
                    </a:moveTo>
                    <a:lnTo>
                      <a:pt x="5" y="7"/>
                    </a:lnTo>
                    <a:lnTo>
                      <a:pt x="5" y="5"/>
                    </a:lnTo>
                    <a:lnTo>
                      <a:pt x="4" y="5"/>
                    </a:lnTo>
                    <a:lnTo>
                      <a:pt x="5" y="5"/>
                    </a:lnTo>
                    <a:close/>
                    <a:moveTo>
                      <a:pt x="25" y="2"/>
                    </a:moveTo>
                    <a:lnTo>
                      <a:pt x="25" y="3"/>
                    </a:lnTo>
                    <a:lnTo>
                      <a:pt x="23" y="3"/>
                    </a:lnTo>
                    <a:lnTo>
                      <a:pt x="25" y="5"/>
                    </a:lnTo>
                    <a:lnTo>
                      <a:pt x="25" y="7"/>
                    </a:lnTo>
                    <a:lnTo>
                      <a:pt x="23" y="7"/>
                    </a:lnTo>
                    <a:lnTo>
                      <a:pt x="25" y="7"/>
                    </a:lnTo>
                    <a:lnTo>
                      <a:pt x="23" y="7"/>
                    </a:lnTo>
                    <a:lnTo>
                      <a:pt x="21" y="7"/>
                    </a:lnTo>
                    <a:lnTo>
                      <a:pt x="19" y="7"/>
                    </a:lnTo>
                    <a:lnTo>
                      <a:pt x="19" y="9"/>
                    </a:lnTo>
                    <a:lnTo>
                      <a:pt x="17" y="9"/>
                    </a:lnTo>
                    <a:lnTo>
                      <a:pt x="15" y="11"/>
                    </a:lnTo>
                    <a:lnTo>
                      <a:pt x="15" y="13"/>
                    </a:lnTo>
                    <a:lnTo>
                      <a:pt x="13" y="13"/>
                    </a:lnTo>
                    <a:lnTo>
                      <a:pt x="13" y="11"/>
                    </a:lnTo>
                    <a:lnTo>
                      <a:pt x="13" y="13"/>
                    </a:lnTo>
                    <a:lnTo>
                      <a:pt x="13" y="11"/>
                    </a:lnTo>
                    <a:lnTo>
                      <a:pt x="13" y="13"/>
                    </a:lnTo>
                    <a:lnTo>
                      <a:pt x="11" y="13"/>
                    </a:lnTo>
                    <a:lnTo>
                      <a:pt x="13" y="13"/>
                    </a:lnTo>
                    <a:lnTo>
                      <a:pt x="13" y="11"/>
                    </a:lnTo>
                    <a:lnTo>
                      <a:pt x="11" y="11"/>
                    </a:lnTo>
                    <a:lnTo>
                      <a:pt x="11" y="13"/>
                    </a:lnTo>
                    <a:lnTo>
                      <a:pt x="11" y="11"/>
                    </a:lnTo>
                    <a:lnTo>
                      <a:pt x="11" y="9"/>
                    </a:lnTo>
                    <a:lnTo>
                      <a:pt x="11" y="11"/>
                    </a:lnTo>
                    <a:lnTo>
                      <a:pt x="11" y="9"/>
                    </a:lnTo>
                    <a:lnTo>
                      <a:pt x="11" y="11"/>
                    </a:lnTo>
                    <a:lnTo>
                      <a:pt x="9" y="11"/>
                    </a:lnTo>
                    <a:lnTo>
                      <a:pt x="9" y="9"/>
                    </a:lnTo>
                    <a:lnTo>
                      <a:pt x="11" y="9"/>
                    </a:lnTo>
                    <a:lnTo>
                      <a:pt x="9" y="9"/>
                    </a:lnTo>
                    <a:lnTo>
                      <a:pt x="11" y="9"/>
                    </a:lnTo>
                    <a:lnTo>
                      <a:pt x="11" y="7"/>
                    </a:lnTo>
                    <a:lnTo>
                      <a:pt x="11" y="9"/>
                    </a:lnTo>
                    <a:lnTo>
                      <a:pt x="11" y="7"/>
                    </a:lnTo>
                    <a:lnTo>
                      <a:pt x="11" y="9"/>
                    </a:lnTo>
                    <a:lnTo>
                      <a:pt x="13" y="9"/>
                    </a:lnTo>
                    <a:lnTo>
                      <a:pt x="13" y="7"/>
                    </a:lnTo>
                    <a:lnTo>
                      <a:pt x="13" y="9"/>
                    </a:lnTo>
                    <a:lnTo>
                      <a:pt x="13" y="7"/>
                    </a:lnTo>
                    <a:lnTo>
                      <a:pt x="13" y="9"/>
                    </a:lnTo>
                    <a:lnTo>
                      <a:pt x="13" y="7"/>
                    </a:lnTo>
                    <a:lnTo>
                      <a:pt x="13" y="9"/>
                    </a:lnTo>
                    <a:lnTo>
                      <a:pt x="13" y="7"/>
                    </a:lnTo>
                    <a:lnTo>
                      <a:pt x="11" y="7"/>
                    </a:lnTo>
                    <a:lnTo>
                      <a:pt x="13" y="7"/>
                    </a:lnTo>
                    <a:lnTo>
                      <a:pt x="11" y="7"/>
                    </a:lnTo>
                    <a:lnTo>
                      <a:pt x="11" y="9"/>
                    </a:lnTo>
                    <a:lnTo>
                      <a:pt x="11" y="7"/>
                    </a:lnTo>
                    <a:lnTo>
                      <a:pt x="11" y="9"/>
                    </a:lnTo>
                    <a:lnTo>
                      <a:pt x="9" y="9"/>
                    </a:lnTo>
                    <a:lnTo>
                      <a:pt x="9" y="7"/>
                    </a:lnTo>
                    <a:lnTo>
                      <a:pt x="11" y="7"/>
                    </a:lnTo>
                    <a:lnTo>
                      <a:pt x="9" y="7"/>
                    </a:lnTo>
                    <a:lnTo>
                      <a:pt x="9" y="5"/>
                    </a:lnTo>
                    <a:lnTo>
                      <a:pt x="11" y="5"/>
                    </a:lnTo>
                    <a:lnTo>
                      <a:pt x="13" y="5"/>
                    </a:lnTo>
                    <a:lnTo>
                      <a:pt x="13" y="7"/>
                    </a:lnTo>
                    <a:lnTo>
                      <a:pt x="15" y="7"/>
                    </a:lnTo>
                    <a:lnTo>
                      <a:pt x="13" y="7"/>
                    </a:lnTo>
                    <a:lnTo>
                      <a:pt x="13" y="5"/>
                    </a:lnTo>
                    <a:lnTo>
                      <a:pt x="11" y="5"/>
                    </a:lnTo>
                    <a:lnTo>
                      <a:pt x="9" y="5"/>
                    </a:lnTo>
                    <a:lnTo>
                      <a:pt x="9" y="7"/>
                    </a:lnTo>
                    <a:lnTo>
                      <a:pt x="7" y="7"/>
                    </a:lnTo>
                    <a:lnTo>
                      <a:pt x="7" y="5"/>
                    </a:lnTo>
                    <a:lnTo>
                      <a:pt x="7" y="7"/>
                    </a:lnTo>
                    <a:lnTo>
                      <a:pt x="5" y="7"/>
                    </a:lnTo>
                    <a:lnTo>
                      <a:pt x="5" y="5"/>
                    </a:lnTo>
                    <a:lnTo>
                      <a:pt x="7" y="5"/>
                    </a:lnTo>
                    <a:lnTo>
                      <a:pt x="5" y="5"/>
                    </a:lnTo>
                    <a:lnTo>
                      <a:pt x="7" y="5"/>
                    </a:lnTo>
                    <a:lnTo>
                      <a:pt x="5" y="5"/>
                    </a:lnTo>
                    <a:lnTo>
                      <a:pt x="4" y="5"/>
                    </a:lnTo>
                    <a:lnTo>
                      <a:pt x="4" y="3"/>
                    </a:lnTo>
                    <a:lnTo>
                      <a:pt x="5" y="2"/>
                    </a:lnTo>
                    <a:lnTo>
                      <a:pt x="4" y="2"/>
                    </a:lnTo>
                    <a:lnTo>
                      <a:pt x="4" y="3"/>
                    </a:lnTo>
                    <a:lnTo>
                      <a:pt x="2" y="3"/>
                    </a:lnTo>
                    <a:lnTo>
                      <a:pt x="2" y="2"/>
                    </a:lnTo>
                    <a:lnTo>
                      <a:pt x="0" y="2"/>
                    </a:lnTo>
                    <a:lnTo>
                      <a:pt x="2" y="2"/>
                    </a:lnTo>
                    <a:lnTo>
                      <a:pt x="4" y="2"/>
                    </a:lnTo>
                    <a:lnTo>
                      <a:pt x="5" y="2"/>
                    </a:lnTo>
                    <a:lnTo>
                      <a:pt x="7" y="2"/>
                    </a:lnTo>
                    <a:lnTo>
                      <a:pt x="9" y="2"/>
                    </a:lnTo>
                    <a:lnTo>
                      <a:pt x="11" y="0"/>
                    </a:lnTo>
                    <a:lnTo>
                      <a:pt x="13" y="0"/>
                    </a:lnTo>
                    <a:lnTo>
                      <a:pt x="15" y="0"/>
                    </a:lnTo>
                    <a:lnTo>
                      <a:pt x="19" y="0"/>
                    </a:lnTo>
                    <a:lnTo>
                      <a:pt x="21" y="0"/>
                    </a:lnTo>
                    <a:lnTo>
                      <a:pt x="25" y="0"/>
                    </a:lnTo>
                    <a:lnTo>
                      <a:pt x="25"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5" name="Freeform 1779"/>
              <p:cNvSpPr>
                <a:spLocks noEditPoints="1"/>
              </p:cNvSpPr>
              <p:nvPr/>
            </p:nvSpPr>
            <p:spPr bwMode="gray">
              <a:xfrm>
                <a:off x="2998722" y="2487019"/>
                <a:ext cx="18362" cy="56051"/>
              </a:xfrm>
              <a:custGeom>
                <a:avLst/>
                <a:gdLst>
                  <a:gd name="T0" fmla="*/ 0 w 19"/>
                  <a:gd name="T1" fmla="*/ 58 h 58"/>
                  <a:gd name="T2" fmla="*/ 0 w 19"/>
                  <a:gd name="T3" fmla="*/ 58 h 58"/>
                  <a:gd name="T4" fmla="*/ 12 w 19"/>
                  <a:gd name="T5" fmla="*/ 50 h 58"/>
                  <a:gd name="T6" fmla="*/ 10 w 19"/>
                  <a:gd name="T7" fmla="*/ 50 h 58"/>
                  <a:gd name="T8" fmla="*/ 10 w 19"/>
                  <a:gd name="T9" fmla="*/ 50 h 58"/>
                  <a:gd name="T10" fmla="*/ 10 w 19"/>
                  <a:gd name="T11" fmla="*/ 50 h 58"/>
                  <a:gd name="T12" fmla="*/ 12 w 19"/>
                  <a:gd name="T13" fmla="*/ 48 h 58"/>
                  <a:gd name="T14" fmla="*/ 12 w 19"/>
                  <a:gd name="T15" fmla="*/ 50 h 58"/>
                  <a:gd name="T16" fmla="*/ 8 w 19"/>
                  <a:gd name="T17" fmla="*/ 48 h 58"/>
                  <a:gd name="T18" fmla="*/ 8 w 19"/>
                  <a:gd name="T19" fmla="*/ 48 h 58"/>
                  <a:gd name="T20" fmla="*/ 8 w 19"/>
                  <a:gd name="T21" fmla="*/ 48 h 58"/>
                  <a:gd name="T22" fmla="*/ 8 w 19"/>
                  <a:gd name="T23" fmla="*/ 48 h 58"/>
                  <a:gd name="T24" fmla="*/ 10 w 19"/>
                  <a:gd name="T25" fmla="*/ 48 h 58"/>
                  <a:gd name="T26" fmla="*/ 10 w 19"/>
                  <a:gd name="T27" fmla="*/ 48 h 58"/>
                  <a:gd name="T28" fmla="*/ 10 w 19"/>
                  <a:gd name="T29" fmla="*/ 48 h 58"/>
                  <a:gd name="T30" fmla="*/ 10 w 19"/>
                  <a:gd name="T31" fmla="*/ 48 h 58"/>
                  <a:gd name="T32" fmla="*/ 10 w 19"/>
                  <a:gd name="T33" fmla="*/ 48 h 58"/>
                  <a:gd name="T34" fmla="*/ 10 w 19"/>
                  <a:gd name="T35" fmla="*/ 48 h 58"/>
                  <a:gd name="T36" fmla="*/ 8 w 19"/>
                  <a:gd name="T37" fmla="*/ 48 h 58"/>
                  <a:gd name="T38" fmla="*/ 8 w 19"/>
                  <a:gd name="T39" fmla="*/ 48 h 58"/>
                  <a:gd name="T40" fmla="*/ 8 w 19"/>
                  <a:gd name="T41" fmla="*/ 48 h 58"/>
                  <a:gd name="T42" fmla="*/ 8 w 19"/>
                  <a:gd name="T43" fmla="*/ 46 h 58"/>
                  <a:gd name="T44" fmla="*/ 8 w 19"/>
                  <a:gd name="T45" fmla="*/ 48 h 58"/>
                  <a:gd name="T46" fmla="*/ 16 w 19"/>
                  <a:gd name="T47" fmla="*/ 36 h 58"/>
                  <a:gd name="T48" fmla="*/ 16 w 19"/>
                  <a:gd name="T49" fmla="*/ 36 h 58"/>
                  <a:gd name="T50" fmla="*/ 16 w 19"/>
                  <a:gd name="T51" fmla="*/ 34 h 58"/>
                  <a:gd name="T52" fmla="*/ 16 w 19"/>
                  <a:gd name="T53" fmla="*/ 36 h 58"/>
                  <a:gd name="T54" fmla="*/ 10 w 19"/>
                  <a:gd name="T55" fmla="*/ 36 h 58"/>
                  <a:gd name="T56" fmla="*/ 10 w 19"/>
                  <a:gd name="T57" fmla="*/ 36 h 58"/>
                  <a:gd name="T58" fmla="*/ 10 w 19"/>
                  <a:gd name="T59" fmla="*/ 34 h 58"/>
                  <a:gd name="T60" fmla="*/ 10 w 19"/>
                  <a:gd name="T61" fmla="*/ 34 h 58"/>
                  <a:gd name="T62" fmla="*/ 16 w 19"/>
                  <a:gd name="T63" fmla="*/ 34 h 58"/>
                  <a:gd name="T64" fmla="*/ 16 w 19"/>
                  <a:gd name="T65" fmla="*/ 34 h 58"/>
                  <a:gd name="T66" fmla="*/ 16 w 19"/>
                  <a:gd name="T67" fmla="*/ 34 h 58"/>
                  <a:gd name="T68" fmla="*/ 16 w 19"/>
                  <a:gd name="T69" fmla="*/ 34 h 58"/>
                  <a:gd name="T70" fmla="*/ 16 w 19"/>
                  <a:gd name="T71" fmla="*/ 34 h 58"/>
                  <a:gd name="T72" fmla="*/ 16 w 19"/>
                  <a:gd name="T73" fmla="*/ 34 h 58"/>
                  <a:gd name="T74" fmla="*/ 16 w 19"/>
                  <a:gd name="T75" fmla="*/ 34 h 58"/>
                  <a:gd name="T76" fmla="*/ 14 w 19"/>
                  <a:gd name="T77" fmla="*/ 27 h 58"/>
                  <a:gd name="T78" fmla="*/ 14 w 19"/>
                  <a:gd name="T79" fmla="*/ 27 h 58"/>
                  <a:gd name="T80" fmla="*/ 19 w 19"/>
                  <a:gd name="T81" fmla="*/ 25 h 58"/>
                  <a:gd name="T82" fmla="*/ 19 w 19"/>
                  <a:gd name="T83" fmla="*/ 25 h 58"/>
                  <a:gd name="T84" fmla="*/ 19 w 19"/>
                  <a:gd name="T85" fmla="*/ 25 h 58"/>
                  <a:gd name="T86" fmla="*/ 19 w 19"/>
                  <a:gd name="T87" fmla="*/ 27 h 58"/>
                  <a:gd name="T88" fmla="*/ 19 w 19"/>
                  <a:gd name="T89" fmla="*/ 25 h 58"/>
                  <a:gd name="T90" fmla="*/ 18 w 19"/>
                  <a:gd name="T91" fmla="*/ 25 h 58"/>
                  <a:gd name="T92" fmla="*/ 18 w 19"/>
                  <a:gd name="T93" fmla="*/ 27 h 58"/>
                  <a:gd name="T94" fmla="*/ 18 w 19"/>
                  <a:gd name="T95" fmla="*/ 25 h 58"/>
                  <a:gd name="T96" fmla="*/ 19 w 19"/>
                  <a:gd name="T97" fmla="*/ 25 h 58"/>
                  <a:gd name="T98" fmla="*/ 19 w 19"/>
                  <a:gd name="T99" fmla="*/ 25 h 58"/>
                  <a:gd name="T100" fmla="*/ 6 w 19"/>
                  <a:gd name="T101" fmla="*/ 0 h 58"/>
                  <a:gd name="T102" fmla="*/ 4 w 19"/>
                  <a:gd name="T103" fmla="*/ 0 h 58"/>
                  <a:gd name="T104" fmla="*/ 6 w 19"/>
                  <a:gd name="T10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58">
                    <a:moveTo>
                      <a:pt x="0" y="58"/>
                    </a:moveTo>
                    <a:lnTo>
                      <a:pt x="0" y="58"/>
                    </a:lnTo>
                    <a:lnTo>
                      <a:pt x="0" y="58"/>
                    </a:lnTo>
                    <a:lnTo>
                      <a:pt x="0" y="58"/>
                    </a:lnTo>
                    <a:lnTo>
                      <a:pt x="0" y="58"/>
                    </a:lnTo>
                    <a:lnTo>
                      <a:pt x="0" y="58"/>
                    </a:lnTo>
                    <a:lnTo>
                      <a:pt x="0" y="58"/>
                    </a:lnTo>
                    <a:lnTo>
                      <a:pt x="0" y="58"/>
                    </a:lnTo>
                    <a:lnTo>
                      <a:pt x="0" y="58"/>
                    </a:lnTo>
                    <a:lnTo>
                      <a:pt x="0" y="58"/>
                    </a:lnTo>
                    <a:close/>
                    <a:moveTo>
                      <a:pt x="12" y="50"/>
                    </a:moveTo>
                    <a:lnTo>
                      <a:pt x="12" y="50"/>
                    </a:lnTo>
                    <a:lnTo>
                      <a:pt x="12" y="50"/>
                    </a:lnTo>
                    <a:lnTo>
                      <a:pt x="12" y="50"/>
                    </a:lnTo>
                    <a:lnTo>
                      <a:pt x="10" y="50"/>
                    </a:lnTo>
                    <a:lnTo>
                      <a:pt x="10" y="50"/>
                    </a:lnTo>
                    <a:lnTo>
                      <a:pt x="10" y="50"/>
                    </a:lnTo>
                    <a:lnTo>
                      <a:pt x="10" y="50"/>
                    </a:lnTo>
                    <a:lnTo>
                      <a:pt x="10" y="50"/>
                    </a:lnTo>
                    <a:lnTo>
                      <a:pt x="10" y="50"/>
                    </a:lnTo>
                    <a:lnTo>
                      <a:pt x="10" y="50"/>
                    </a:lnTo>
                    <a:lnTo>
                      <a:pt x="10" y="50"/>
                    </a:lnTo>
                    <a:lnTo>
                      <a:pt x="10" y="50"/>
                    </a:lnTo>
                    <a:lnTo>
                      <a:pt x="10" y="50"/>
                    </a:lnTo>
                    <a:lnTo>
                      <a:pt x="12" y="50"/>
                    </a:lnTo>
                    <a:lnTo>
                      <a:pt x="12" y="50"/>
                    </a:lnTo>
                    <a:lnTo>
                      <a:pt x="12" y="48"/>
                    </a:lnTo>
                    <a:lnTo>
                      <a:pt x="12" y="48"/>
                    </a:lnTo>
                    <a:lnTo>
                      <a:pt x="12" y="48"/>
                    </a:lnTo>
                    <a:lnTo>
                      <a:pt x="12" y="50"/>
                    </a:lnTo>
                    <a:lnTo>
                      <a:pt x="12" y="50"/>
                    </a:lnTo>
                    <a:lnTo>
                      <a:pt x="12" y="50"/>
                    </a:lnTo>
                    <a:lnTo>
                      <a:pt x="12" y="50"/>
                    </a:lnTo>
                    <a:close/>
                    <a:moveTo>
                      <a:pt x="8" y="48"/>
                    </a:move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6"/>
                    </a:lnTo>
                    <a:lnTo>
                      <a:pt x="8" y="46"/>
                    </a:lnTo>
                    <a:lnTo>
                      <a:pt x="8" y="46"/>
                    </a:lnTo>
                    <a:lnTo>
                      <a:pt x="8" y="48"/>
                    </a:lnTo>
                    <a:lnTo>
                      <a:pt x="8" y="48"/>
                    </a:lnTo>
                    <a:lnTo>
                      <a:pt x="8" y="48"/>
                    </a:lnTo>
                    <a:lnTo>
                      <a:pt x="8" y="48"/>
                    </a:lnTo>
                    <a:close/>
                    <a:moveTo>
                      <a:pt x="16" y="36"/>
                    </a:moveTo>
                    <a:lnTo>
                      <a:pt x="16" y="36"/>
                    </a:lnTo>
                    <a:lnTo>
                      <a:pt x="16" y="36"/>
                    </a:lnTo>
                    <a:lnTo>
                      <a:pt x="16" y="36"/>
                    </a:lnTo>
                    <a:lnTo>
                      <a:pt x="16" y="36"/>
                    </a:lnTo>
                    <a:lnTo>
                      <a:pt x="16" y="36"/>
                    </a:lnTo>
                    <a:lnTo>
                      <a:pt x="16" y="36"/>
                    </a:lnTo>
                    <a:lnTo>
                      <a:pt x="16" y="36"/>
                    </a:lnTo>
                    <a:lnTo>
                      <a:pt x="16" y="36"/>
                    </a:lnTo>
                    <a:lnTo>
                      <a:pt x="16" y="34"/>
                    </a:lnTo>
                    <a:lnTo>
                      <a:pt x="16" y="34"/>
                    </a:lnTo>
                    <a:lnTo>
                      <a:pt x="16" y="34"/>
                    </a:lnTo>
                    <a:lnTo>
                      <a:pt x="16" y="36"/>
                    </a:lnTo>
                    <a:lnTo>
                      <a:pt x="16" y="36"/>
                    </a:lnTo>
                    <a:lnTo>
                      <a:pt x="16" y="36"/>
                    </a:lnTo>
                    <a:lnTo>
                      <a:pt x="16" y="36"/>
                    </a:lnTo>
                    <a:close/>
                    <a:moveTo>
                      <a:pt x="10" y="36"/>
                    </a:moveTo>
                    <a:lnTo>
                      <a:pt x="10" y="36"/>
                    </a:lnTo>
                    <a:lnTo>
                      <a:pt x="10" y="36"/>
                    </a:lnTo>
                    <a:lnTo>
                      <a:pt x="10" y="36"/>
                    </a:lnTo>
                    <a:lnTo>
                      <a:pt x="10" y="36"/>
                    </a:lnTo>
                    <a:lnTo>
                      <a:pt x="10" y="36"/>
                    </a:lnTo>
                    <a:lnTo>
                      <a:pt x="10" y="36"/>
                    </a:lnTo>
                    <a:lnTo>
                      <a:pt x="10" y="36"/>
                    </a:lnTo>
                    <a:lnTo>
                      <a:pt x="10" y="36"/>
                    </a:lnTo>
                    <a:lnTo>
                      <a:pt x="10" y="36"/>
                    </a:lnTo>
                    <a:lnTo>
                      <a:pt x="10" y="34"/>
                    </a:lnTo>
                    <a:lnTo>
                      <a:pt x="10" y="34"/>
                    </a:lnTo>
                    <a:lnTo>
                      <a:pt x="10" y="34"/>
                    </a:lnTo>
                    <a:lnTo>
                      <a:pt x="10" y="34"/>
                    </a:lnTo>
                    <a:lnTo>
                      <a:pt x="10" y="34"/>
                    </a:lnTo>
                    <a:lnTo>
                      <a:pt x="10" y="34"/>
                    </a:lnTo>
                    <a:lnTo>
                      <a:pt x="10" y="34"/>
                    </a:lnTo>
                    <a:lnTo>
                      <a:pt x="10" y="34"/>
                    </a:lnTo>
                    <a:lnTo>
                      <a:pt x="10" y="36"/>
                    </a:lnTo>
                    <a:close/>
                    <a:moveTo>
                      <a:pt x="16" y="34"/>
                    </a:moveTo>
                    <a:lnTo>
                      <a:pt x="16" y="34"/>
                    </a:lnTo>
                    <a:lnTo>
                      <a:pt x="16" y="34"/>
                    </a:lnTo>
                    <a:lnTo>
                      <a:pt x="16" y="34"/>
                    </a:lnTo>
                    <a:lnTo>
                      <a:pt x="16" y="34"/>
                    </a:lnTo>
                    <a:lnTo>
                      <a:pt x="16" y="34"/>
                    </a:lnTo>
                    <a:lnTo>
                      <a:pt x="16" y="34"/>
                    </a:lnTo>
                    <a:lnTo>
                      <a:pt x="16" y="34"/>
                    </a:lnTo>
                    <a:lnTo>
                      <a:pt x="16" y="34"/>
                    </a:lnTo>
                    <a:lnTo>
                      <a:pt x="16" y="34"/>
                    </a:lnTo>
                    <a:lnTo>
                      <a:pt x="16" y="34"/>
                    </a:lnTo>
                    <a:lnTo>
                      <a:pt x="16" y="34"/>
                    </a:lnTo>
                    <a:lnTo>
                      <a:pt x="16" y="34"/>
                    </a:lnTo>
                    <a:close/>
                    <a:moveTo>
                      <a:pt x="16" y="34"/>
                    </a:moveTo>
                    <a:lnTo>
                      <a:pt x="16" y="34"/>
                    </a:lnTo>
                    <a:lnTo>
                      <a:pt x="16" y="34"/>
                    </a:lnTo>
                    <a:lnTo>
                      <a:pt x="16" y="34"/>
                    </a:lnTo>
                    <a:lnTo>
                      <a:pt x="16" y="34"/>
                    </a:lnTo>
                    <a:lnTo>
                      <a:pt x="16" y="34"/>
                    </a:lnTo>
                    <a:lnTo>
                      <a:pt x="16" y="34"/>
                    </a:lnTo>
                    <a:lnTo>
                      <a:pt x="16" y="34"/>
                    </a:lnTo>
                    <a:lnTo>
                      <a:pt x="16" y="34"/>
                    </a:lnTo>
                    <a:lnTo>
                      <a:pt x="16" y="34"/>
                    </a:lnTo>
                    <a:lnTo>
                      <a:pt x="16" y="34"/>
                    </a:lnTo>
                    <a:lnTo>
                      <a:pt x="16" y="34"/>
                    </a:lnTo>
                    <a:close/>
                    <a:moveTo>
                      <a:pt x="14" y="27"/>
                    </a:moveTo>
                    <a:lnTo>
                      <a:pt x="14" y="27"/>
                    </a:lnTo>
                    <a:lnTo>
                      <a:pt x="14" y="27"/>
                    </a:lnTo>
                    <a:lnTo>
                      <a:pt x="14" y="27"/>
                    </a:lnTo>
                    <a:lnTo>
                      <a:pt x="14" y="27"/>
                    </a:lnTo>
                    <a:lnTo>
                      <a:pt x="14" y="27"/>
                    </a:lnTo>
                    <a:lnTo>
                      <a:pt x="14" y="27"/>
                    </a:lnTo>
                    <a:lnTo>
                      <a:pt x="14" y="27"/>
                    </a:lnTo>
                    <a:lnTo>
                      <a:pt x="14" y="27"/>
                    </a:lnTo>
                    <a:close/>
                    <a:moveTo>
                      <a:pt x="19" y="25"/>
                    </a:moveTo>
                    <a:lnTo>
                      <a:pt x="19" y="25"/>
                    </a:lnTo>
                    <a:lnTo>
                      <a:pt x="19" y="25"/>
                    </a:lnTo>
                    <a:lnTo>
                      <a:pt x="19" y="25"/>
                    </a:lnTo>
                    <a:lnTo>
                      <a:pt x="19" y="25"/>
                    </a:lnTo>
                    <a:lnTo>
                      <a:pt x="19" y="25"/>
                    </a:lnTo>
                    <a:lnTo>
                      <a:pt x="19" y="25"/>
                    </a:lnTo>
                    <a:lnTo>
                      <a:pt x="19" y="25"/>
                    </a:lnTo>
                    <a:lnTo>
                      <a:pt x="19" y="25"/>
                    </a:lnTo>
                    <a:lnTo>
                      <a:pt x="19" y="27"/>
                    </a:lnTo>
                    <a:lnTo>
                      <a:pt x="19" y="25"/>
                    </a:lnTo>
                    <a:lnTo>
                      <a:pt x="19" y="27"/>
                    </a:lnTo>
                    <a:lnTo>
                      <a:pt x="19" y="27"/>
                    </a:lnTo>
                    <a:lnTo>
                      <a:pt x="19" y="27"/>
                    </a:lnTo>
                    <a:lnTo>
                      <a:pt x="19" y="27"/>
                    </a:lnTo>
                    <a:lnTo>
                      <a:pt x="18" y="27"/>
                    </a:lnTo>
                    <a:lnTo>
                      <a:pt x="18" y="27"/>
                    </a:lnTo>
                    <a:lnTo>
                      <a:pt x="19" y="25"/>
                    </a:lnTo>
                    <a:lnTo>
                      <a:pt x="19" y="25"/>
                    </a:lnTo>
                    <a:lnTo>
                      <a:pt x="19" y="25"/>
                    </a:lnTo>
                    <a:lnTo>
                      <a:pt x="18" y="25"/>
                    </a:lnTo>
                    <a:lnTo>
                      <a:pt x="18" y="25"/>
                    </a:lnTo>
                    <a:lnTo>
                      <a:pt x="18" y="25"/>
                    </a:lnTo>
                    <a:lnTo>
                      <a:pt x="18" y="27"/>
                    </a:lnTo>
                    <a:lnTo>
                      <a:pt x="18" y="25"/>
                    </a:lnTo>
                    <a:lnTo>
                      <a:pt x="18" y="27"/>
                    </a:lnTo>
                    <a:lnTo>
                      <a:pt x="18" y="27"/>
                    </a:lnTo>
                    <a:lnTo>
                      <a:pt x="18" y="27"/>
                    </a:lnTo>
                    <a:lnTo>
                      <a:pt x="18" y="27"/>
                    </a:lnTo>
                    <a:lnTo>
                      <a:pt x="18" y="25"/>
                    </a:lnTo>
                    <a:lnTo>
                      <a:pt x="18" y="25"/>
                    </a:lnTo>
                    <a:lnTo>
                      <a:pt x="18" y="25"/>
                    </a:lnTo>
                    <a:lnTo>
                      <a:pt x="18" y="25"/>
                    </a:lnTo>
                    <a:lnTo>
                      <a:pt x="19" y="25"/>
                    </a:lnTo>
                    <a:lnTo>
                      <a:pt x="19" y="25"/>
                    </a:lnTo>
                    <a:lnTo>
                      <a:pt x="19" y="25"/>
                    </a:lnTo>
                    <a:lnTo>
                      <a:pt x="19" y="25"/>
                    </a:lnTo>
                    <a:lnTo>
                      <a:pt x="19" y="25"/>
                    </a:lnTo>
                    <a:lnTo>
                      <a:pt x="19" y="25"/>
                    </a:lnTo>
                    <a:lnTo>
                      <a:pt x="19" y="25"/>
                    </a:lnTo>
                    <a:lnTo>
                      <a:pt x="19" y="25"/>
                    </a:lnTo>
                    <a:lnTo>
                      <a:pt x="19" y="25"/>
                    </a:lnTo>
                    <a:close/>
                    <a:moveTo>
                      <a:pt x="6" y="0"/>
                    </a:moveTo>
                    <a:lnTo>
                      <a:pt x="6" y="0"/>
                    </a:lnTo>
                    <a:lnTo>
                      <a:pt x="4" y="0"/>
                    </a:lnTo>
                    <a:lnTo>
                      <a:pt x="4" y="0"/>
                    </a:lnTo>
                    <a:lnTo>
                      <a:pt x="4" y="0"/>
                    </a:lnTo>
                    <a:lnTo>
                      <a:pt x="4" y="0"/>
                    </a:lnTo>
                    <a:lnTo>
                      <a:pt x="6" y="0"/>
                    </a:lnTo>
                    <a:lnTo>
                      <a:pt x="6" y="0"/>
                    </a:lnTo>
                    <a:lnTo>
                      <a:pt x="6"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6" name="Freeform 1780"/>
              <p:cNvSpPr>
                <a:spLocks/>
              </p:cNvSpPr>
              <p:nvPr/>
            </p:nvSpPr>
            <p:spPr bwMode="gray">
              <a:xfrm>
                <a:off x="3913904" y="2291806"/>
                <a:ext cx="39622" cy="57984"/>
              </a:xfrm>
              <a:custGeom>
                <a:avLst/>
                <a:gdLst>
                  <a:gd name="T0" fmla="*/ 18 w 41"/>
                  <a:gd name="T1" fmla="*/ 2 h 60"/>
                  <a:gd name="T2" fmla="*/ 14 w 41"/>
                  <a:gd name="T3" fmla="*/ 0 h 60"/>
                  <a:gd name="T4" fmla="*/ 18 w 41"/>
                  <a:gd name="T5" fmla="*/ 2 h 60"/>
                  <a:gd name="T6" fmla="*/ 24 w 41"/>
                  <a:gd name="T7" fmla="*/ 8 h 60"/>
                  <a:gd name="T8" fmla="*/ 26 w 41"/>
                  <a:gd name="T9" fmla="*/ 14 h 60"/>
                  <a:gd name="T10" fmla="*/ 24 w 41"/>
                  <a:gd name="T11" fmla="*/ 18 h 60"/>
                  <a:gd name="T12" fmla="*/ 27 w 41"/>
                  <a:gd name="T13" fmla="*/ 14 h 60"/>
                  <a:gd name="T14" fmla="*/ 31 w 41"/>
                  <a:gd name="T15" fmla="*/ 16 h 60"/>
                  <a:gd name="T16" fmla="*/ 33 w 41"/>
                  <a:gd name="T17" fmla="*/ 20 h 60"/>
                  <a:gd name="T18" fmla="*/ 35 w 41"/>
                  <a:gd name="T19" fmla="*/ 20 h 60"/>
                  <a:gd name="T20" fmla="*/ 35 w 41"/>
                  <a:gd name="T21" fmla="*/ 22 h 60"/>
                  <a:gd name="T22" fmla="*/ 35 w 41"/>
                  <a:gd name="T23" fmla="*/ 24 h 60"/>
                  <a:gd name="T24" fmla="*/ 35 w 41"/>
                  <a:gd name="T25" fmla="*/ 29 h 60"/>
                  <a:gd name="T26" fmla="*/ 29 w 41"/>
                  <a:gd name="T27" fmla="*/ 29 h 60"/>
                  <a:gd name="T28" fmla="*/ 31 w 41"/>
                  <a:gd name="T29" fmla="*/ 33 h 60"/>
                  <a:gd name="T30" fmla="*/ 29 w 41"/>
                  <a:gd name="T31" fmla="*/ 37 h 60"/>
                  <a:gd name="T32" fmla="*/ 31 w 41"/>
                  <a:gd name="T33" fmla="*/ 43 h 60"/>
                  <a:gd name="T34" fmla="*/ 35 w 41"/>
                  <a:gd name="T35" fmla="*/ 45 h 60"/>
                  <a:gd name="T36" fmla="*/ 37 w 41"/>
                  <a:gd name="T37" fmla="*/ 49 h 60"/>
                  <a:gd name="T38" fmla="*/ 39 w 41"/>
                  <a:gd name="T39" fmla="*/ 53 h 60"/>
                  <a:gd name="T40" fmla="*/ 39 w 41"/>
                  <a:gd name="T41" fmla="*/ 55 h 60"/>
                  <a:gd name="T42" fmla="*/ 33 w 41"/>
                  <a:gd name="T43" fmla="*/ 55 h 60"/>
                  <a:gd name="T44" fmla="*/ 29 w 41"/>
                  <a:gd name="T45" fmla="*/ 56 h 60"/>
                  <a:gd name="T46" fmla="*/ 26 w 41"/>
                  <a:gd name="T47" fmla="*/ 58 h 60"/>
                  <a:gd name="T48" fmla="*/ 22 w 41"/>
                  <a:gd name="T49" fmla="*/ 60 h 60"/>
                  <a:gd name="T50" fmla="*/ 18 w 41"/>
                  <a:gd name="T51" fmla="*/ 58 h 60"/>
                  <a:gd name="T52" fmla="*/ 16 w 41"/>
                  <a:gd name="T53" fmla="*/ 55 h 60"/>
                  <a:gd name="T54" fmla="*/ 14 w 41"/>
                  <a:gd name="T55" fmla="*/ 51 h 60"/>
                  <a:gd name="T56" fmla="*/ 12 w 41"/>
                  <a:gd name="T57" fmla="*/ 47 h 60"/>
                  <a:gd name="T58" fmla="*/ 14 w 41"/>
                  <a:gd name="T59" fmla="*/ 43 h 60"/>
                  <a:gd name="T60" fmla="*/ 16 w 41"/>
                  <a:gd name="T61" fmla="*/ 39 h 60"/>
                  <a:gd name="T62" fmla="*/ 14 w 41"/>
                  <a:gd name="T63" fmla="*/ 35 h 60"/>
                  <a:gd name="T64" fmla="*/ 14 w 41"/>
                  <a:gd name="T65" fmla="*/ 33 h 60"/>
                  <a:gd name="T66" fmla="*/ 12 w 41"/>
                  <a:gd name="T67" fmla="*/ 29 h 60"/>
                  <a:gd name="T68" fmla="*/ 8 w 41"/>
                  <a:gd name="T69" fmla="*/ 27 h 60"/>
                  <a:gd name="T70" fmla="*/ 4 w 41"/>
                  <a:gd name="T71" fmla="*/ 24 h 60"/>
                  <a:gd name="T72" fmla="*/ 0 w 41"/>
                  <a:gd name="T73" fmla="*/ 22 h 60"/>
                  <a:gd name="T74" fmla="*/ 4 w 41"/>
                  <a:gd name="T75" fmla="*/ 20 h 60"/>
                  <a:gd name="T76" fmla="*/ 4 w 41"/>
                  <a:gd name="T77" fmla="*/ 16 h 60"/>
                  <a:gd name="T78" fmla="*/ 8 w 41"/>
                  <a:gd name="T79" fmla="*/ 14 h 60"/>
                  <a:gd name="T80" fmla="*/ 8 w 41"/>
                  <a:gd name="T81" fmla="*/ 12 h 60"/>
                  <a:gd name="T82" fmla="*/ 6 w 41"/>
                  <a:gd name="T83" fmla="*/ 8 h 60"/>
                  <a:gd name="T84" fmla="*/ 10 w 41"/>
                  <a:gd name="T85" fmla="*/ 6 h 60"/>
                  <a:gd name="T86" fmla="*/ 12 w 41"/>
                  <a:gd name="T87" fmla="*/ 2 h 60"/>
                  <a:gd name="T88" fmla="*/ 14 w 41"/>
                  <a:gd name="T8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60">
                    <a:moveTo>
                      <a:pt x="16" y="2"/>
                    </a:moveTo>
                    <a:lnTo>
                      <a:pt x="18" y="4"/>
                    </a:lnTo>
                    <a:lnTo>
                      <a:pt x="18" y="2"/>
                    </a:lnTo>
                    <a:lnTo>
                      <a:pt x="16" y="2"/>
                    </a:lnTo>
                    <a:lnTo>
                      <a:pt x="14" y="2"/>
                    </a:lnTo>
                    <a:lnTo>
                      <a:pt x="14" y="0"/>
                    </a:lnTo>
                    <a:lnTo>
                      <a:pt x="16" y="0"/>
                    </a:lnTo>
                    <a:lnTo>
                      <a:pt x="16" y="2"/>
                    </a:lnTo>
                    <a:lnTo>
                      <a:pt x="18" y="2"/>
                    </a:lnTo>
                    <a:lnTo>
                      <a:pt x="20" y="4"/>
                    </a:lnTo>
                    <a:lnTo>
                      <a:pt x="22" y="6"/>
                    </a:lnTo>
                    <a:lnTo>
                      <a:pt x="24" y="8"/>
                    </a:lnTo>
                    <a:lnTo>
                      <a:pt x="26" y="10"/>
                    </a:lnTo>
                    <a:lnTo>
                      <a:pt x="26" y="12"/>
                    </a:lnTo>
                    <a:lnTo>
                      <a:pt x="26" y="14"/>
                    </a:lnTo>
                    <a:lnTo>
                      <a:pt x="24" y="14"/>
                    </a:lnTo>
                    <a:lnTo>
                      <a:pt x="24" y="16"/>
                    </a:lnTo>
                    <a:lnTo>
                      <a:pt x="24" y="18"/>
                    </a:lnTo>
                    <a:lnTo>
                      <a:pt x="24" y="16"/>
                    </a:lnTo>
                    <a:lnTo>
                      <a:pt x="26" y="14"/>
                    </a:lnTo>
                    <a:lnTo>
                      <a:pt x="27" y="14"/>
                    </a:lnTo>
                    <a:lnTo>
                      <a:pt x="29" y="14"/>
                    </a:lnTo>
                    <a:lnTo>
                      <a:pt x="29" y="16"/>
                    </a:lnTo>
                    <a:lnTo>
                      <a:pt x="31" y="16"/>
                    </a:lnTo>
                    <a:lnTo>
                      <a:pt x="31" y="18"/>
                    </a:lnTo>
                    <a:lnTo>
                      <a:pt x="33" y="18"/>
                    </a:lnTo>
                    <a:lnTo>
                      <a:pt x="33" y="20"/>
                    </a:lnTo>
                    <a:lnTo>
                      <a:pt x="33" y="18"/>
                    </a:lnTo>
                    <a:lnTo>
                      <a:pt x="35" y="18"/>
                    </a:lnTo>
                    <a:lnTo>
                      <a:pt x="35" y="20"/>
                    </a:lnTo>
                    <a:lnTo>
                      <a:pt x="35" y="22"/>
                    </a:lnTo>
                    <a:lnTo>
                      <a:pt x="37" y="22"/>
                    </a:lnTo>
                    <a:lnTo>
                      <a:pt x="35" y="22"/>
                    </a:lnTo>
                    <a:lnTo>
                      <a:pt x="37" y="22"/>
                    </a:lnTo>
                    <a:lnTo>
                      <a:pt x="35" y="22"/>
                    </a:lnTo>
                    <a:lnTo>
                      <a:pt x="35" y="24"/>
                    </a:lnTo>
                    <a:lnTo>
                      <a:pt x="35" y="26"/>
                    </a:lnTo>
                    <a:lnTo>
                      <a:pt x="35" y="27"/>
                    </a:lnTo>
                    <a:lnTo>
                      <a:pt x="35" y="29"/>
                    </a:lnTo>
                    <a:lnTo>
                      <a:pt x="33" y="29"/>
                    </a:lnTo>
                    <a:lnTo>
                      <a:pt x="31" y="29"/>
                    </a:lnTo>
                    <a:lnTo>
                      <a:pt x="29" y="29"/>
                    </a:lnTo>
                    <a:lnTo>
                      <a:pt x="29" y="31"/>
                    </a:lnTo>
                    <a:lnTo>
                      <a:pt x="31" y="31"/>
                    </a:lnTo>
                    <a:lnTo>
                      <a:pt x="31" y="33"/>
                    </a:lnTo>
                    <a:lnTo>
                      <a:pt x="29" y="33"/>
                    </a:lnTo>
                    <a:lnTo>
                      <a:pt x="29" y="35"/>
                    </a:lnTo>
                    <a:lnTo>
                      <a:pt x="29" y="37"/>
                    </a:lnTo>
                    <a:lnTo>
                      <a:pt x="29" y="39"/>
                    </a:lnTo>
                    <a:lnTo>
                      <a:pt x="31" y="41"/>
                    </a:lnTo>
                    <a:lnTo>
                      <a:pt x="31" y="43"/>
                    </a:lnTo>
                    <a:lnTo>
                      <a:pt x="33" y="43"/>
                    </a:lnTo>
                    <a:lnTo>
                      <a:pt x="35" y="43"/>
                    </a:lnTo>
                    <a:lnTo>
                      <a:pt x="35" y="45"/>
                    </a:lnTo>
                    <a:lnTo>
                      <a:pt x="35" y="47"/>
                    </a:lnTo>
                    <a:lnTo>
                      <a:pt x="37" y="47"/>
                    </a:lnTo>
                    <a:lnTo>
                      <a:pt x="37" y="49"/>
                    </a:lnTo>
                    <a:lnTo>
                      <a:pt x="37" y="51"/>
                    </a:lnTo>
                    <a:lnTo>
                      <a:pt x="39" y="51"/>
                    </a:lnTo>
                    <a:lnTo>
                      <a:pt x="39" y="53"/>
                    </a:lnTo>
                    <a:lnTo>
                      <a:pt x="39" y="55"/>
                    </a:lnTo>
                    <a:lnTo>
                      <a:pt x="41" y="55"/>
                    </a:lnTo>
                    <a:lnTo>
                      <a:pt x="39" y="55"/>
                    </a:lnTo>
                    <a:lnTo>
                      <a:pt x="37" y="55"/>
                    </a:lnTo>
                    <a:lnTo>
                      <a:pt x="35" y="55"/>
                    </a:lnTo>
                    <a:lnTo>
                      <a:pt x="33" y="55"/>
                    </a:lnTo>
                    <a:lnTo>
                      <a:pt x="33" y="56"/>
                    </a:lnTo>
                    <a:lnTo>
                      <a:pt x="31" y="56"/>
                    </a:lnTo>
                    <a:lnTo>
                      <a:pt x="29" y="56"/>
                    </a:lnTo>
                    <a:lnTo>
                      <a:pt x="29" y="58"/>
                    </a:lnTo>
                    <a:lnTo>
                      <a:pt x="27" y="58"/>
                    </a:lnTo>
                    <a:lnTo>
                      <a:pt x="26" y="58"/>
                    </a:lnTo>
                    <a:lnTo>
                      <a:pt x="26" y="60"/>
                    </a:lnTo>
                    <a:lnTo>
                      <a:pt x="24" y="60"/>
                    </a:lnTo>
                    <a:lnTo>
                      <a:pt x="22" y="60"/>
                    </a:lnTo>
                    <a:lnTo>
                      <a:pt x="20" y="60"/>
                    </a:lnTo>
                    <a:lnTo>
                      <a:pt x="20" y="58"/>
                    </a:lnTo>
                    <a:lnTo>
                      <a:pt x="18" y="58"/>
                    </a:lnTo>
                    <a:lnTo>
                      <a:pt x="18" y="56"/>
                    </a:lnTo>
                    <a:lnTo>
                      <a:pt x="16" y="56"/>
                    </a:lnTo>
                    <a:lnTo>
                      <a:pt x="16" y="55"/>
                    </a:lnTo>
                    <a:lnTo>
                      <a:pt x="14" y="55"/>
                    </a:lnTo>
                    <a:lnTo>
                      <a:pt x="14" y="53"/>
                    </a:lnTo>
                    <a:lnTo>
                      <a:pt x="14" y="51"/>
                    </a:lnTo>
                    <a:lnTo>
                      <a:pt x="14" y="49"/>
                    </a:lnTo>
                    <a:lnTo>
                      <a:pt x="12" y="49"/>
                    </a:lnTo>
                    <a:lnTo>
                      <a:pt x="12" y="47"/>
                    </a:lnTo>
                    <a:lnTo>
                      <a:pt x="12" y="45"/>
                    </a:lnTo>
                    <a:lnTo>
                      <a:pt x="14" y="45"/>
                    </a:lnTo>
                    <a:lnTo>
                      <a:pt x="14" y="43"/>
                    </a:lnTo>
                    <a:lnTo>
                      <a:pt x="14" y="41"/>
                    </a:lnTo>
                    <a:lnTo>
                      <a:pt x="16" y="41"/>
                    </a:lnTo>
                    <a:lnTo>
                      <a:pt x="16" y="39"/>
                    </a:lnTo>
                    <a:lnTo>
                      <a:pt x="16" y="37"/>
                    </a:lnTo>
                    <a:lnTo>
                      <a:pt x="14" y="37"/>
                    </a:lnTo>
                    <a:lnTo>
                      <a:pt x="14" y="35"/>
                    </a:lnTo>
                    <a:lnTo>
                      <a:pt x="16" y="35"/>
                    </a:lnTo>
                    <a:lnTo>
                      <a:pt x="14" y="35"/>
                    </a:lnTo>
                    <a:lnTo>
                      <a:pt x="14" y="33"/>
                    </a:lnTo>
                    <a:lnTo>
                      <a:pt x="12" y="33"/>
                    </a:lnTo>
                    <a:lnTo>
                      <a:pt x="12" y="31"/>
                    </a:lnTo>
                    <a:lnTo>
                      <a:pt x="12" y="29"/>
                    </a:lnTo>
                    <a:lnTo>
                      <a:pt x="12" y="27"/>
                    </a:lnTo>
                    <a:lnTo>
                      <a:pt x="10" y="27"/>
                    </a:lnTo>
                    <a:lnTo>
                      <a:pt x="8" y="27"/>
                    </a:lnTo>
                    <a:lnTo>
                      <a:pt x="6" y="27"/>
                    </a:lnTo>
                    <a:lnTo>
                      <a:pt x="4" y="26"/>
                    </a:lnTo>
                    <a:lnTo>
                      <a:pt x="4" y="24"/>
                    </a:lnTo>
                    <a:lnTo>
                      <a:pt x="2" y="24"/>
                    </a:lnTo>
                    <a:lnTo>
                      <a:pt x="2" y="22"/>
                    </a:lnTo>
                    <a:lnTo>
                      <a:pt x="0" y="22"/>
                    </a:lnTo>
                    <a:lnTo>
                      <a:pt x="2" y="22"/>
                    </a:lnTo>
                    <a:lnTo>
                      <a:pt x="2" y="20"/>
                    </a:lnTo>
                    <a:lnTo>
                      <a:pt x="4" y="20"/>
                    </a:lnTo>
                    <a:lnTo>
                      <a:pt x="2" y="18"/>
                    </a:lnTo>
                    <a:lnTo>
                      <a:pt x="2" y="16"/>
                    </a:lnTo>
                    <a:lnTo>
                      <a:pt x="4" y="16"/>
                    </a:lnTo>
                    <a:lnTo>
                      <a:pt x="4" y="14"/>
                    </a:lnTo>
                    <a:lnTo>
                      <a:pt x="6" y="14"/>
                    </a:lnTo>
                    <a:lnTo>
                      <a:pt x="8" y="14"/>
                    </a:lnTo>
                    <a:lnTo>
                      <a:pt x="10" y="14"/>
                    </a:lnTo>
                    <a:lnTo>
                      <a:pt x="10" y="12"/>
                    </a:lnTo>
                    <a:lnTo>
                      <a:pt x="8" y="12"/>
                    </a:lnTo>
                    <a:lnTo>
                      <a:pt x="8" y="10"/>
                    </a:lnTo>
                    <a:lnTo>
                      <a:pt x="6" y="10"/>
                    </a:lnTo>
                    <a:lnTo>
                      <a:pt x="6" y="8"/>
                    </a:lnTo>
                    <a:lnTo>
                      <a:pt x="8" y="8"/>
                    </a:lnTo>
                    <a:lnTo>
                      <a:pt x="8" y="6"/>
                    </a:lnTo>
                    <a:lnTo>
                      <a:pt x="10" y="6"/>
                    </a:lnTo>
                    <a:lnTo>
                      <a:pt x="10" y="4"/>
                    </a:lnTo>
                    <a:lnTo>
                      <a:pt x="12" y="4"/>
                    </a:lnTo>
                    <a:lnTo>
                      <a:pt x="12" y="2"/>
                    </a:lnTo>
                    <a:lnTo>
                      <a:pt x="14" y="2"/>
                    </a:lnTo>
                    <a:lnTo>
                      <a:pt x="12" y="0"/>
                    </a:lnTo>
                    <a:lnTo>
                      <a:pt x="14" y="0"/>
                    </a:lnTo>
                    <a:lnTo>
                      <a:pt x="14" y="2"/>
                    </a:lnTo>
                    <a:lnTo>
                      <a:pt x="16"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7" name="Freeform 1781"/>
              <p:cNvSpPr>
                <a:spLocks/>
              </p:cNvSpPr>
              <p:nvPr/>
            </p:nvSpPr>
            <p:spPr bwMode="gray">
              <a:xfrm>
                <a:off x="3941930" y="2313067"/>
                <a:ext cx="31891" cy="32858"/>
              </a:xfrm>
              <a:custGeom>
                <a:avLst/>
                <a:gdLst>
                  <a:gd name="T0" fmla="*/ 31 w 33"/>
                  <a:gd name="T1" fmla="*/ 5 h 34"/>
                  <a:gd name="T2" fmla="*/ 29 w 33"/>
                  <a:gd name="T3" fmla="*/ 7 h 34"/>
                  <a:gd name="T4" fmla="*/ 29 w 33"/>
                  <a:gd name="T5" fmla="*/ 11 h 34"/>
                  <a:gd name="T6" fmla="*/ 29 w 33"/>
                  <a:gd name="T7" fmla="*/ 15 h 34"/>
                  <a:gd name="T8" fmla="*/ 29 w 33"/>
                  <a:gd name="T9" fmla="*/ 15 h 34"/>
                  <a:gd name="T10" fmla="*/ 31 w 33"/>
                  <a:gd name="T11" fmla="*/ 17 h 34"/>
                  <a:gd name="T12" fmla="*/ 33 w 33"/>
                  <a:gd name="T13" fmla="*/ 19 h 34"/>
                  <a:gd name="T14" fmla="*/ 31 w 33"/>
                  <a:gd name="T15" fmla="*/ 21 h 34"/>
                  <a:gd name="T16" fmla="*/ 31 w 33"/>
                  <a:gd name="T17" fmla="*/ 25 h 34"/>
                  <a:gd name="T18" fmla="*/ 29 w 33"/>
                  <a:gd name="T19" fmla="*/ 29 h 34"/>
                  <a:gd name="T20" fmla="*/ 26 w 33"/>
                  <a:gd name="T21" fmla="*/ 29 h 34"/>
                  <a:gd name="T22" fmla="*/ 24 w 33"/>
                  <a:gd name="T23" fmla="*/ 27 h 34"/>
                  <a:gd name="T24" fmla="*/ 24 w 33"/>
                  <a:gd name="T25" fmla="*/ 27 h 34"/>
                  <a:gd name="T26" fmla="*/ 22 w 33"/>
                  <a:gd name="T27" fmla="*/ 29 h 34"/>
                  <a:gd name="T28" fmla="*/ 18 w 33"/>
                  <a:gd name="T29" fmla="*/ 29 h 34"/>
                  <a:gd name="T30" fmla="*/ 16 w 33"/>
                  <a:gd name="T31" fmla="*/ 31 h 34"/>
                  <a:gd name="T32" fmla="*/ 18 w 33"/>
                  <a:gd name="T33" fmla="*/ 33 h 34"/>
                  <a:gd name="T34" fmla="*/ 16 w 33"/>
                  <a:gd name="T35" fmla="*/ 33 h 34"/>
                  <a:gd name="T36" fmla="*/ 12 w 33"/>
                  <a:gd name="T37" fmla="*/ 33 h 34"/>
                  <a:gd name="T38" fmla="*/ 10 w 33"/>
                  <a:gd name="T39" fmla="*/ 31 h 34"/>
                  <a:gd name="T40" fmla="*/ 8 w 33"/>
                  <a:gd name="T41" fmla="*/ 29 h 34"/>
                  <a:gd name="T42" fmla="*/ 8 w 33"/>
                  <a:gd name="T43" fmla="*/ 25 h 34"/>
                  <a:gd name="T44" fmla="*/ 6 w 33"/>
                  <a:gd name="T45" fmla="*/ 23 h 34"/>
                  <a:gd name="T46" fmla="*/ 4 w 33"/>
                  <a:gd name="T47" fmla="*/ 21 h 34"/>
                  <a:gd name="T48" fmla="*/ 2 w 33"/>
                  <a:gd name="T49" fmla="*/ 19 h 34"/>
                  <a:gd name="T50" fmla="*/ 0 w 33"/>
                  <a:gd name="T51" fmla="*/ 15 h 34"/>
                  <a:gd name="T52" fmla="*/ 0 w 33"/>
                  <a:gd name="T53" fmla="*/ 11 h 34"/>
                  <a:gd name="T54" fmla="*/ 2 w 33"/>
                  <a:gd name="T55" fmla="*/ 9 h 34"/>
                  <a:gd name="T56" fmla="*/ 0 w 33"/>
                  <a:gd name="T57" fmla="*/ 7 h 34"/>
                  <a:gd name="T58" fmla="*/ 4 w 33"/>
                  <a:gd name="T59" fmla="*/ 7 h 34"/>
                  <a:gd name="T60" fmla="*/ 6 w 33"/>
                  <a:gd name="T61" fmla="*/ 5 h 34"/>
                  <a:gd name="T62" fmla="*/ 8 w 33"/>
                  <a:gd name="T63" fmla="*/ 2 h 34"/>
                  <a:gd name="T64" fmla="*/ 10 w 33"/>
                  <a:gd name="T65" fmla="*/ 0 h 34"/>
                  <a:gd name="T66" fmla="*/ 14 w 33"/>
                  <a:gd name="T67" fmla="*/ 0 h 34"/>
                  <a:gd name="T68" fmla="*/ 16 w 33"/>
                  <a:gd name="T69" fmla="*/ 2 h 34"/>
                  <a:gd name="T70" fmla="*/ 18 w 33"/>
                  <a:gd name="T71" fmla="*/ 0 h 34"/>
                  <a:gd name="T72" fmla="*/ 22 w 33"/>
                  <a:gd name="T73" fmla="*/ 0 h 34"/>
                  <a:gd name="T74" fmla="*/ 26 w 33"/>
                  <a:gd name="T75" fmla="*/ 0 h 34"/>
                  <a:gd name="T76" fmla="*/ 26 w 33"/>
                  <a:gd name="T77" fmla="*/ 0 h 34"/>
                  <a:gd name="T78" fmla="*/ 29 w 33"/>
                  <a:gd name="T79" fmla="*/ 0 h 34"/>
                  <a:gd name="T80" fmla="*/ 33 w 33"/>
                  <a:gd name="T81" fmla="*/ 0 h 34"/>
                  <a:gd name="T82" fmla="*/ 33 w 33"/>
                  <a:gd name="T8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34">
                    <a:moveTo>
                      <a:pt x="31" y="4"/>
                    </a:moveTo>
                    <a:lnTo>
                      <a:pt x="31" y="5"/>
                    </a:lnTo>
                    <a:lnTo>
                      <a:pt x="29" y="5"/>
                    </a:lnTo>
                    <a:lnTo>
                      <a:pt x="29" y="7"/>
                    </a:lnTo>
                    <a:lnTo>
                      <a:pt x="29" y="9"/>
                    </a:lnTo>
                    <a:lnTo>
                      <a:pt x="29" y="11"/>
                    </a:lnTo>
                    <a:lnTo>
                      <a:pt x="29" y="13"/>
                    </a:lnTo>
                    <a:lnTo>
                      <a:pt x="29" y="15"/>
                    </a:lnTo>
                    <a:lnTo>
                      <a:pt x="31" y="15"/>
                    </a:lnTo>
                    <a:lnTo>
                      <a:pt x="29" y="15"/>
                    </a:lnTo>
                    <a:lnTo>
                      <a:pt x="31" y="15"/>
                    </a:lnTo>
                    <a:lnTo>
                      <a:pt x="31" y="17"/>
                    </a:lnTo>
                    <a:lnTo>
                      <a:pt x="33" y="17"/>
                    </a:lnTo>
                    <a:lnTo>
                      <a:pt x="33" y="19"/>
                    </a:lnTo>
                    <a:lnTo>
                      <a:pt x="33" y="21"/>
                    </a:lnTo>
                    <a:lnTo>
                      <a:pt x="31" y="21"/>
                    </a:lnTo>
                    <a:lnTo>
                      <a:pt x="31" y="23"/>
                    </a:lnTo>
                    <a:lnTo>
                      <a:pt x="31" y="25"/>
                    </a:lnTo>
                    <a:lnTo>
                      <a:pt x="31" y="27"/>
                    </a:lnTo>
                    <a:lnTo>
                      <a:pt x="29" y="29"/>
                    </a:lnTo>
                    <a:lnTo>
                      <a:pt x="27" y="29"/>
                    </a:lnTo>
                    <a:lnTo>
                      <a:pt x="26" y="29"/>
                    </a:lnTo>
                    <a:lnTo>
                      <a:pt x="26" y="27"/>
                    </a:lnTo>
                    <a:lnTo>
                      <a:pt x="24" y="27"/>
                    </a:lnTo>
                    <a:lnTo>
                      <a:pt x="24" y="29"/>
                    </a:lnTo>
                    <a:lnTo>
                      <a:pt x="24" y="27"/>
                    </a:lnTo>
                    <a:lnTo>
                      <a:pt x="24" y="29"/>
                    </a:lnTo>
                    <a:lnTo>
                      <a:pt x="22" y="29"/>
                    </a:lnTo>
                    <a:lnTo>
                      <a:pt x="20" y="29"/>
                    </a:lnTo>
                    <a:lnTo>
                      <a:pt x="18" y="29"/>
                    </a:lnTo>
                    <a:lnTo>
                      <a:pt x="16" y="29"/>
                    </a:lnTo>
                    <a:lnTo>
                      <a:pt x="16" y="31"/>
                    </a:lnTo>
                    <a:lnTo>
                      <a:pt x="18" y="31"/>
                    </a:lnTo>
                    <a:lnTo>
                      <a:pt x="18" y="33"/>
                    </a:lnTo>
                    <a:lnTo>
                      <a:pt x="16" y="34"/>
                    </a:lnTo>
                    <a:lnTo>
                      <a:pt x="16" y="33"/>
                    </a:lnTo>
                    <a:lnTo>
                      <a:pt x="14" y="33"/>
                    </a:lnTo>
                    <a:lnTo>
                      <a:pt x="12" y="33"/>
                    </a:lnTo>
                    <a:lnTo>
                      <a:pt x="10" y="33"/>
                    </a:lnTo>
                    <a:lnTo>
                      <a:pt x="10" y="31"/>
                    </a:lnTo>
                    <a:lnTo>
                      <a:pt x="10" y="29"/>
                    </a:lnTo>
                    <a:lnTo>
                      <a:pt x="8" y="29"/>
                    </a:lnTo>
                    <a:lnTo>
                      <a:pt x="8" y="27"/>
                    </a:lnTo>
                    <a:lnTo>
                      <a:pt x="8" y="25"/>
                    </a:lnTo>
                    <a:lnTo>
                      <a:pt x="6" y="25"/>
                    </a:lnTo>
                    <a:lnTo>
                      <a:pt x="6" y="23"/>
                    </a:lnTo>
                    <a:lnTo>
                      <a:pt x="6" y="21"/>
                    </a:lnTo>
                    <a:lnTo>
                      <a:pt x="4" y="21"/>
                    </a:lnTo>
                    <a:lnTo>
                      <a:pt x="2" y="21"/>
                    </a:lnTo>
                    <a:lnTo>
                      <a:pt x="2" y="19"/>
                    </a:lnTo>
                    <a:lnTo>
                      <a:pt x="0" y="17"/>
                    </a:lnTo>
                    <a:lnTo>
                      <a:pt x="0" y="15"/>
                    </a:lnTo>
                    <a:lnTo>
                      <a:pt x="0" y="13"/>
                    </a:lnTo>
                    <a:lnTo>
                      <a:pt x="0" y="11"/>
                    </a:lnTo>
                    <a:lnTo>
                      <a:pt x="2" y="11"/>
                    </a:lnTo>
                    <a:lnTo>
                      <a:pt x="2" y="9"/>
                    </a:lnTo>
                    <a:lnTo>
                      <a:pt x="0" y="9"/>
                    </a:lnTo>
                    <a:lnTo>
                      <a:pt x="0" y="7"/>
                    </a:lnTo>
                    <a:lnTo>
                      <a:pt x="2" y="7"/>
                    </a:lnTo>
                    <a:lnTo>
                      <a:pt x="4" y="7"/>
                    </a:lnTo>
                    <a:lnTo>
                      <a:pt x="6" y="7"/>
                    </a:lnTo>
                    <a:lnTo>
                      <a:pt x="6" y="5"/>
                    </a:lnTo>
                    <a:lnTo>
                      <a:pt x="6" y="4"/>
                    </a:lnTo>
                    <a:lnTo>
                      <a:pt x="8" y="2"/>
                    </a:lnTo>
                    <a:lnTo>
                      <a:pt x="8" y="0"/>
                    </a:lnTo>
                    <a:lnTo>
                      <a:pt x="10" y="0"/>
                    </a:lnTo>
                    <a:lnTo>
                      <a:pt x="12" y="0"/>
                    </a:lnTo>
                    <a:lnTo>
                      <a:pt x="14" y="0"/>
                    </a:lnTo>
                    <a:lnTo>
                      <a:pt x="16" y="0"/>
                    </a:lnTo>
                    <a:lnTo>
                      <a:pt x="16" y="2"/>
                    </a:lnTo>
                    <a:lnTo>
                      <a:pt x="18" y="2"/>
                    </a:lnTo>
                    <a:lnTo>
                      <a:pt x="18" y="0"/>
                    </a:lnTo>
                    <a:lnTo>
                      <a:pt x="20" y="0"/>
                    </a:lnTo>
                    <a:lnTo>
                      <a:pt x="22" y="0"/>
                    </a:lnTo>
                    <a:lnTo>
                      <a:pt x="24" y="0"/>
                    </a:lnTo>
                    <a:lnTo>
                      <a:pt x="26" y="0"/>
                    </a:lnTo>
                    <a:lnTo>
                      <a:pt x="24" y="0"/>
                    </a:lnTo>
                    <a:lnTo>
                      <a:pt x="26" y="0"/>
                    </a:lnTo>
                    <a:lnTo>
                      <a:pt x="27" y="0"/>
                    </a:lnTo>
                    <a:lnTo>
                      <a:pt x="29" y="0"/>
                    </a:lnTo>
                    <a:lnTo>
                      <a:pt x="31" y="0"/>
                    </a:lnTo>
                    <a:lnTo>
                      <a:pt x="33" y="0"/>
                    </a:lnTo>
                    <a:lnTo>
                      <a:pt x="33" y="2"/>
                    </a:lnTo>
                    <a:lnTo>
                      <a:pt x="33" y="4"/>
                    </a:lnTo>
                    <a:lnTo>
                      <a:pt x="31"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8" name="Freeform 1782"/>
              <p:cNvSpPr>
                <a:spLocks/>
              </p:cNvSpPr>
              <p:nvPr/>
            </p:nvSpPr>
            <p:spPr bwMode="gray">
              <a:xfrm>
                <a:off x="4635806" y="2377816"/>
                <a:ext cx="14496" cy="17395"/>
              </a:xfrm>
              <a:custGeom>
                <a:avLst/>
                <a:gdLst>
                  <a:gd name="T0" fmla="*/ 13 w 15"/>
                  <a:gd name="T1" fmla="*/ 2 h 18"/>
                  <a:gd name="T2" fmla="*/ 13 w 15"/>
                  <a:gd name="T3" fmla="*/ 4 h 18"/>
                  <a:gd name="T4" fmla="*/ 13 w 15"/>
                  <a:gd name="T5" fmla="*/ 4 h 18"/>
                  <a:gd name="T6" fmla="*/ 11 w 15"/>
                  <a:gd name="T7" fmla="*/ 6 h 18"/>
                  <a:gd name="T8" fmla="*/ 13 w 15"/>
                  <a:gd name="T9" fmla="*/ 6 h 18"/>
                  <a:gd name="T10" fmla="*/ 13 w 15"/>
                  <a:gd name="T11" fmla="*/ 6 h 18"/>
                  <a:gd name="T12" fmla="*/ 13 w 15"/>
                  <a:gd name="T13" fmla="*/ 6 h 18"/>
                  <a:gd name="T14" fmla="*/ 15 w 15"/>
                  <a:gd name="T15" fmla="*/ 6 h 18"/>
                  <a:gd name="T16" fmla="*/ 15 w 15"/>
                  <a:gd name="T17" fmla="*/ 6 h 18"/>
                  <a:gd name="T18" fmla="*/ 15 w 15"/>
                  <a:gd name="T19" fmla="*/ 8 h 18"/>
                  <a:gd name="T20" fmla="*/ 15 w 15"/>
                  <a:gd name="T21" fmla="*/ 8 h 18"/>
                  <a:gd name="T22" fmla="*/ 15 w 15"/>
                  <a:gd name="T23" fmla="*/ 8 h 18"/>
                  <a:gd name="T24" fmla="*/ 15 w 15"/>
                  <a:gd name="T25" fmla="*/ 8 h 18"/>
                  <a:gd name="T26" fmla="*/ 13 w 15"/>
                  <a:gd name="T27" fmla="*/ 10 h 18"/>
                  <a:gd name="T28" fmla="*/ 13 w 15"/>
                  <a:gd name="T29" fmla="*/ 10 h 18"/>
                  <a:gd name="T30" fmla="*/ 13 w 15"/>
                  <a:gd name="T31" fmla="*/ 10 h 18"/>
                  <a:gd name="T32" fmla="*/ 13 w 15"/>
                  <a:gd name="T33" fmla="*/ 10 h 18"/>
                  <a:gd name="T34" fmla="*/ 11 w 15"/>
                  <a:gd name="T35" fmla="*/ 12 h 18"/>
                  <a:gd name="T36" fmla="*/ 11 w 15"/>
                  <a:gd name="T37" fmla="*/ 12 h 18"/>
                  <a:gd name="T38" fmla="*/ 11 w 15"/>
                  <a:gd name="T39" fmla="*/ 14 h 18"/>
                  <a:gd name="T40" fmla="*/ 9 w 15"/>
                  <a:gd name="T41" fmla="*/ 16 h 18"/>
                  <a:gd name="T42" fmla="*/ 7 w 15"/>
                  <a:gd name="T43" fmla="*/ 18 h 18"/>
                  <a:gd name="T44" fmla="*/ 7 w 15"/>
                  <a:gd name="T45" fmla="*/ 18 h 18"/>
                  <a:gd name="T46" fmla="*/ 7 w 15"/>
                  <a:gd name="T47" fmla="*/ 18 h 18"/>
                  <a:gd name="T48" fmla="*/ 5 w 15"/>
                  <a:gd name="T49" fmla="*/ 18 h 18"/>
                  <a:gd name="T50" fmla="*/ 5 w 15"/>
                  <a:gd name="T51" fmla="*/ 18 h 18"/>
                  <a:gd name="T52" fmla="*/ 5 w 15"/>
                  <a:gd name="T53" fmla="*/ 16 h 18"/>
                  <a:gd name="T54" fmla="*/ 3 w 15"/>
                  <a:gd name="T55" fmla="*/ 16 h 18"/>
                  <a:gd name="T56" fmla="*/ 3 w 15"/>
                  <a:gd name="T57" fmla="*/ 14 h 18"/>
                  <a:gd name="T58" fmla="*/ 3 w 15"/>
                  <a:gd name="T59" fmla="*/ 14 h 18"/>
                  <a:gd name="T60" fmla="*/ 3 w 15"/>
                  <a:gd name="T61" fmla="*/ 12 h 18"/>
                  <a:gd name="T62" fmla="*/ 2 w 15"/>
                  <a:gd name="T63" fmla="*/ 8 h 18"/>
                  <a:gd name="T64" fmla="*/ 2 w 15"/>
                  <a:gd name="T65" fmla="*/ 8 h 18"/>
                  <a:gd name="T66" fmla="*/ 2 w 15"/>
                  <a:gd name="T67" fmla="*/ 6 h 18"/>
                  <a:gd name="T68" fmla="*/ 2 w 15"/>
                  <a:gd name="T69" fmla="*/ 6 h 18"/>
                  <a:gd name="T70" fmla="*/ 2 w 15"/>
                  <a:gd name="T71" fmla="*/ 6 h 18"/>
                  <a:gd name="T72" fmla="*/ 0 w 15"/>
                  <a:gd name="T73" fmla="*/ 4 h 18"/>
                  <a:gd name="T74" fmla="*/ 0 w 15"/>
                  <a:gd name="T75" fmla="*/ 4 h 18"/>
                  <a:gd name="T76" fmla="*/ 2 w 15"/>
                  <a:gd name="T77" fmla="*/ 2 h 18"/>
                  <a:gd name="T78" fmla="*/ 3 w 15"/>
                  <a:gd name="T79" fmla="*/ 4 h 18"/>
                  <a:gd name="T80" fmla="*/ 3 w 15"/>
                  <a:gd name="T81" fmla="*/ 4 h 18"/>
                  <a:gd name="T82" fmla="*/ 3 w 15"/>
                  <a:gd name="T83" fmla="*/ 4 h 18"/>
                  <a:gd name="T84" fmla="*/ 3 w 15"/>
                  <a:gd name="T85" fmla="*/ 4 h 18"/>
                  <a:gd name="T86" fmla="*/ 5 w 15"/>
                  <a:gd name="T87" fmla="*/ 4 h 18"/>
                  <a:gd name="T88" fmla="*/ 5 w 15"/>
                  <a:gd name="T89" fmla="*/ 4 h 18"/>
                  <a:gd name="T90" fmla="*/ 7 w 15"/>
                  <a:gd name="T91" fmla="*/ 4 h 18"/>
                  <a:gd name="T92" fmla="*/ 7 w 15"/>
                  <a:gd name="T93" fmla="*/ 4 h 18"/>
                  <a:gd name="T94" fmla="*/ 7 w 15"/>
                  <a:gd name="T95" fmla="*/ 2 h 18"/>
                  <a:gd name="T96" fmla="*/ 7 w 15"/>
                  <a:gd name="T97" fmla="*/ 0 h 18"/>
                  <a:gd name="T98" fmla="*/ 9 w 15"/>
                  <a:gd name="T99" fmla="*/ 0 h 18"/>
                  <a:gd name="T100" fmla="*/ 9 w 15"/>
                  <a:gd name="T101" fmla="*/ 2 h 18"/>
                  <a:gd name="T102" fmla="*/ 9 w 15"/>
                  <a:gd name="T103" fmla="*/ 0 h 18"/>
                  <a:gd name="T104" fmla="*/ 11 w 15"/>
                  <a:gd name="T105" fmla="*/ 0 h 18"/>
                  <a:gd name="T106" fmla="*/ 11 w 15"/>
                  <a:gd name="T107" fmla="*/ 0 h 18"/>
                  <a:gd name="T108" fmla="*/ 11 w 15"/>
                  <a:gd name="T10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18">
                    <a:moveTo>
                      <a:pt x="13" y="2"/>
                    </a:moveTo>
                    <a:lnTo>
                      <a:pt x="13" y="2"/>
                    </a:lnTo>
                    <a:lnTo>
                      <a:pt x="13" y="2"/>
                    </a:lnTo>
                    <a:lnTo>
                      <a:pt x="13" y="2"/>
                    </a:lnTo>
                    <a:lnTo>
                      <a:pt x="13" y="2"/>
                    </a:lnTo>
                    <a:lnTo>
                      <a:pt x="13" y="2"/>
                    </a:lnTo>
                    <a:lnTo>
                      <a:pt x="13" y="4"/>
                    </a:lnTo>
                    <a:lnTo>
                      <a:pt x="11" y="4"/>
                    </a:lnTo>
                    <a:lnTo>
                      <a:pt x="11" y="4"/>
                    </a:lnTo>
                    <a:lnTo>
                      <a:pt x="11" y="4"/>
                    </a:lnTo>
                    <a:lnTo>
                      <a:pt x="11" y="4"/>
                    </a:lnTo>
                    <a:lnTo>
                      <a:pt x="13" y="4"/>
                    </a:lnTo>
                    <a:lnTo>
                      <a:pt x="13" y="4"/>
                    </a:lnTo>
                    <a:lnTo>
                      <a:pt x="13" y="4"/>
                    </a:lnTo>
                    <a:lnTo>
                      <a:pt x="13" y="4"/>
                    </a:lnTo>
                    <a:lnTo>
                      <a:pt x="13" y="4"/>
                    </a:lnTo>
                    <a:lnTo>
                      <a:pt x="13" y="4"/>
                    </a:lnTo>
                    <a:lnTo>
                      <a:pt x="13" y="4"/>
                    </a:lnTo>
                    <a:lnTo>
                      <a:pt x="13" y="4"/>
                    </a:lnTo>
                    <a:lnTo>
                      <a:pt x="13" y="4"/>
                    </a:lnTo>
                    <a:lnTo>
                      <a:pt x="11" y="4"/>
                    </a:lnTo>
                    <a:lnTo>
                      <a:pt x="11" y="4"/>
                    </a:lnTo>
                    <a:lnTo>
                      <a:pt x="11" y="6"/>
                    </a:lnTo>
                    <a:lnTo>
                      <a:pt x="11"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3" y="6"/>
                    </a:lnTo>
                    <a:lnTo>
                      <a:pt x="15" y="6"/>
                    </a:lnTo>
                    <a:lnTo>
                      <a:pt x="15" y="6"/>
                    </a:lnTo>
                    <a:lnTo>
                      <a:pt x="15" y="6"/>
                    </a:lnTo>
                    <a:lnTo>
                      <a:pt x="15" y="6"/>
                    </a:lnTo>
                    <a:lnTo>
                      <a:pt x="15" y="6"/>
                    </a:lnTo>
                    <a:lnTo>
                      <a:pt x="15" y="6"/>
                    </a:lnTo>
                    <a:lnTo>
                      <a:pt x="15" y="6"/>
                    </a:lnTo>
                    <a:lnTo>
                      <a:pt x="15" y="6"/>
                    </a:lnTo>
                    <a:lnTo>
                      <a:pt x="15" y="6"/>
                    </a:lnTo>
                    <a:lnTo>
                      <a:pt x="15" y="6"/>
                    </a:lnTo>
                    <a:lnTo>
                      <a:pt x="15" y="6"/>
                    </a:lnTo>
                    <a:lnTo>
                      <a:pt x="15" y="6"/>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8"/>
                    </a:lnTo>
                    <a:lnTo>
                      <a:pt x="15" y="10"/>
                    </a:lnTo>
                    <a:lnTo>
                      <a:pt x="15"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3" y="10"/>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4"/>
                    </a:lnTo>
                    <a:lnTo>
                      <a:pt x="11" y="12"/>
                    </a:lnTo>
                    <a:lnTo>
                      <a:pt x="11" y="14"/>
                    </a:lnTo>
                    <a:lnTo>
                      <a:pt x="11" y="14"/>
                    </a:lnTo>
                    <a:lnTo>
                      <a:pt x="11" y="14"/>
                    </a:lnTo>
                    <a:lnTo>
                      <a:pt x="11" y="14"/>
                    </a:lnTo>
                    <a:lnTo>
                      <a:pt x="9" y="14"/>
                    </a:lnTo>
                    <a:lnTo>
                      <a:pt x="9" y="16"/>
                    </a:lnTo>
                    <a:lnTo>
                      <a:pt x="9" y="16"/>
                    </a:lnTo>
                    <a:lnTo>
                      <a:pt x="9" y="16"/>
                    </a:lnTo>
                    <a:lnTo>
                      <a:pt x="9" y="16"/>
                    </a:lnTo>
                    <a:lnTo>
                      <a:pt x="9" y="16"/>
                    </a:lnTo>
                    <a:lnTo>
                      <a:pt x="9" y="16"/>
                    </a:lnTo>
                    <a:lnTo>
                      <a:pt x="9" y="18"/>
                    </a:lnTo>
                    <a:lnTo>
                      <a:pt x="9" y="18"/>
                    </a:lnTo>
                    <a:lnTo>
                      <a:pt x="9" y="18"/>
                    </a:lnTo>
                    <a:lnTo>
                      <a:pt x="7" y="18"/>
                    </a:lnTo>
                    <a:lnTo>
                      <a:pt x="7" y="18"/>
                    </a:lnTo>
                    <a:lnTo>
                      <a:pt x="7" y="18"/>
                    </a:lnTo>
                    <a:lnTo>
                      <a:pt x="7" y="18"/>
                    </a:lnTo>
                    <a:lnTo>
                      <a:pt x="7" y="18"/>
                    </a:lnTo>
                    <a:lnTo>
                      <a:pt x="7" y="18"/>
                    </a:lnTo>
                    <a:lnTo>
                      <a:pt x="7" y="18"/>
                    </a:lnTo>
                    <a:lnTo>
                      <a:pt x="7" y="18"/>
                    </a:lnTo>
                    <a:lnTo>
                      <a:pt x="7" y="18"/>
                    </a:lnTo>
                    <a:lnTo>
                      <a:pt x="7" y="18"/>
                    </a:lnTo>
                    <a:lnTo>
                      <a:pt x="7" y="18"/>
                    </a:lnTo>
                    <a:lnTo>
                      <a:pt x="7" y="18"/>
                    </a:lnTo>
                    <a:lnTo>
                      <a:pt x="7" y="18"/>
                    </a:lnTo>
                    <a:lnTo>
                      <a:pt x="7" y="18"/>
                    </a:lnTo>
                    <a:lnTo>
                      <a:pt x="7" y="18"/>
                    </a:lnTo>
                    <a:lnTo>
                      <a:pt x="7" y="18"/>
                    </a:lnTo>
                    <a:lnTo>
                      <a:pt x="7" y="18"/>
                    </a:lnTo>
                    <a:lnTo>
                      <a:pt x="5" y="18"/>
                    </a:lnTo>
                    <a:lnTo>
                      <a:pt x="5" y="18"/>
                    </a:lnTo>
                    <a:lnTo>
                      <a:pt x="5" y="18"/>
                    </a:lnTo>
                    <a:lnTo>
                      <a:pt x="5" y="18"/>
                    </a:lnTo>
                    <a:lnTo>
                      <a:pt x="5" y="18"/>
                    </a:lnTo>
                    <a:lnTo>
                      <a:pt x="5" y="18"/>
                    </a:lnTo>
                    <a:lnTo>
                      <a:pt x="5" y="18"/>
                    </a:lnTo>
                    <a:lnTo>
                      <a:pt x="5" y="18"/>
                    </a:lnTo>
                    <a:lnTo>
                      <a:pt x="5" y="18"/>
                    </a:lnTo>
                    <a:lnTo>
                      <a:pt x="5" y="18"/>
                    </a:lnTo>
                    <a:lnTo>
                      <a:pt x="5" y="18"/>
                    </a:lnTo>
                    <a:lnTo>
                      <a:pt x="5" y="16"/>
                    </a:lnTo>
                    <a:lnTo>
                      <a:pt x="5" y="16"/>
                    </a:lnTo>
                    <a:lnTo>
                      <a:pt x="5" y="16"/>
                    </a:lnTo>
                    <a:lnTo>
                      <a:pt x="5" y="16"/>
                    </a:lnTo>
                    <a:lnTo>
                      <a:pt x="3" y="16"/>
                    </a:lnTo>
                    <a:lnTo>
                      <a:pt x="3" y="16"/>
                    </a:lnTo>
                    <a:lnTo>
                      <a:pt x="3" y="16"/>
                    </a:lnTo>
                    <a:lnTo>
                      <a:pt x="3" y="16"/>
                    </a:lnTo>
                    <a:lnTo>
                      <a:pt x="3" y="16"/>
                    </a:lnTo>
                    <a:lnTo>
                      <a:pt x="3" y="16"/>
                    </a:lnTo>
                    <a:lnTo>
                      <a:pt x="3" y="16"/>
                    </a:lnTo>
                    <a:lnTo>
                      <a:pt x="3" y="16"/>
                    </a:lnTo>
                    <a:lnTo>
                      <a:pt x="3" y="16"/>
                    </a:lnTo>
                    <a:lnTo>
                      <a:pt x="3" y="16"/>
                    </a:lnTo>
                    <a:lnTo>
                      <a:pt x="3" y="14"/>
                    </a:lnTo>
                    <a:lnTo>
                      <a:pt x="3" y="14"/>
                    </a:lnTo>
                    <a:lnTo>
                      <a:pt x="3" y="14"/>
                    </a:lnTo>
                    <a:lnTo>
                      <a:pt x="3" y="14"/>
                    </a:lnTo>
                    <a:lnTo>
                      <a:pt x="3" y="14"/>
                    </a:lnTo>
                    <a:lnTo>
                      <a:pt x="3" y="14"/>
                    </a:lnTo>
                    <a:lnTo>
                      <a:pt x="3" y="14"/>
                    </a:lnTo>
                    <a:lnTo>
                      <a:pt x="3" y="14"/>
                    </a:lnTo>
                    <a:lnTo>
                      <a:pt x="3" y="14"/>
                    </a:lnTo>
                    <a:lnTo>
                      <a:pt x="3" y="14"/>
                    </a:lnTo>
                    <a:lnTo>
                      <a:pt x="3" y="14"/>
                    </a:lnTo>
                    <a:lnTo>
                      <a:pt x="3" y="14"/>
                    </a:lnTo>
                    <a:lnTo>
                      <a:pt x="3" y="12"/>
                    </a:lnTo>
                    <a:lnTo>
                      <a:pt x="3" y="10"/>
                    </a:lnTo>
                    <a:lnTo>
                      <a:pt x="3" y="10"/>
                    </a:lnTo>
                    <a:lnTo>
                      <a:pt x="3" y="10"/>
                    </a:lnTo>
                    <a:lnTo>
                      <a:pt x="2" y="10"/>
                    </a:lnTo>
                    <a:lnTo>
                      <a:pt x="2" y="10"/>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4"/>
                    </a:lnTo>
                    <a:lnTo>
                      <a:pt x="2" y="4"/>
                    </a:lnTo>
                    <a:lnTo>
                      <a:pt x="0" y="4"/>
                    </a:lnTo>
                    <a:lnTo>
                      <a:pt x="0" y="4"/>
                    </a:lnTo>
                    <a:lnTo>
                      <a:pt x="0" y="4"/>
                    </a:lnTo>
                    <a:lnTo>
                      <a:pt x="0" y="4"/>
                    </a:lnTo>
                    <a:lnTo>
                      <a:pt x="0" y="4"/>
                    </a:lnTo>
                    <a:lnTo>
                      <a:pt x="0" y="4"/>
                    </a:lnTo>
                    <a:lnTo>
                      <a:pt x="0" y="4"/>
                    </a:lnTo>
                    <a:lnTo>
                      <a:pt x="0" y="4"/>
                    </a:lnTo>
                    <a:lnTo>
                      <a:pt x="0" y="4"/>
                    </a:lnTo>
                    <a:lnTo>
                      <a:pt x="0" y="4"/>
                    </a:lnTo>
                    <a:lnTo>
                      <a:pt x="2" y="2"/>
                    </a:lnTo>
                    <a:lnTo>
                      <a:pt x="2" y="2"/>
                    </a:lnTo>
                    <a:lnTo>
                      <a:pt x="2" y="2"/>
                    </a:lnTo>
                    <a:lnTo>
                      <a:pt x="2" y="4"/>
                    </a:lnTo>
                    <a:lnTo>
                      <a:pt x="2" y="4"/>
                    </a:lnTo>
                    <a:lnTo>
                      <a:pt x="2"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7" y="4"/>
                    </a:lnTo>
                    <a:lnTo>
                      <a:pt x="7" y="4"/>
                    </a:lnTo>
                    <a:lnTo>
                      <a:pt x="7" y="4"/>
                    </a:lnTo>
                    <a:lnTo>
                      <a:pt x="7" y="4"/>
                    </a:lnTo>
                    <a:lnTo>
                      <a:pt x="7" y="4"/>
                    </a:lnTo>
                    <a:lnTo>
                      <a:pt x="7" y="4"/>
                    </a:lnTo>
                    <a:lnTo>
                      <a:pt x="7" y="4"/>
                    </a:lnTo>
                    <a:lnTo>
                      <a:pt x="7" y="4"/>
                    </a:lnTo>
                    <a:lnTo>
                      <a:pt x="7" y="4"/>
                    </a:lnTo>
                    <a:lnTo>
                      <a:pt x="7" y="4"/>
                    </a:lnTo>
                    <a:lnTo>
                      <a:pt x="7" y="4"/>
                    </a:lnTo>
                    <a:lnTo>
                      <a:pt x="7" y="4"/>
                    </a:lnTo>
                    <a:lnTo>
                      <a:pt x="7" y="2"/>
                    </a:lnTo>
                    <a:lnTo>
                      <a:pt x="7" y="2"/>
                    </a:lnTo>
                    <a:lnTo>
                      <a:pt x="7" y="2"/>
                    </a:lnTo>
                    <a:lnTo>
                      <a:pt x="7" y="0"/>
                    </a:lnTo>
                    <a:lnTo>
                      <a:pt x="7" y="0"/>
                    </a:lnTo>
                    <a:lnTo>
                      <a:pt x="7" y="0"/>
                    </a:lnTo>
                    <a:lnTo>
                      <a:pt x="7" y="0"/>
                    </a:lnTo>
                    <a:lnTo>
                      <a:pt x="7" y="0"/>
                    </a:lnTo>
                    <a:lnTo>
                      <a:pt x="7" y="0"/>
                    </a:lnTo>
                    <a:lnTo>
                      <a:pt x="7" y="0"/>
                    </a:lnTo>
                    <a:lnTo>
                      <a:pt x="9" y="0"/>
                    </a:lnTo>
                    <a:lnTo>
                      <a:pt x="9" y="0"/>
                    </a:lnTo>
                    <a:lnTo>
                      <a:pt x="9" y="0"/>
                    </a:lnTo>
                    <a:lnTo>
                      <a:pt x="9" y="0"/>
                    </a:lnTo>
                    <a:lnTo>
                      <a:pt x="9" y="0"/>
                    </a:lnTo>
                    <a:lnTo>
                      <a:pt x="9" y="0"/>
                    </a:lnTo>
                    <a:lnTo>
                      <a:pt x="9" y="2"/>
                    </a:lnTo>
                    <a:lnTo>
                      <a:pt x="9" y="2"/>
                    </a:lnTo>
                    <a:lnTo>
                      <a:pt x="9" y="2"/>
                    </a:lnTo>
                    <a:lnTo>
                      <a:pt x="9" y="2"/>
                    </a:lnTo>
                    <a:lnTo>
                      <a:pt x="9" y="2"/>
                    </a:lnTo>
                    <a:lnTo>
                      <a:pt x="9" y="2"/>
                    </a:lnTo>
                    <a:lnTo>
                      <a:pt x="9" y="0"/>
                    </a:lnTo>
                    <a:lnTo>
                      <a:pt x="9" y="0"/>
                    </a:lnTo>
                    <a:lnTo>
                      <a:pt x="9" y="0"/>
                    </a:lnTo>
                    <a:lnTo>
                      <a:pt x="9"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3" y="2"/>
                    </a:lnTo>
                    <a:lnTo>
                      <a:pt x="13" y="2"/>
                    </a:lnTo>
                    <a:lnTo>
                      <a:pt x="13"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09" name="Freeform 1783"/>
              <p:cNvSpPr>
                <a:spLocks/>
              </p:cNvSpPr>
              <p:nvPr/>
            </p:nvSpPr>
            <p:spPr bwMode="gray">
              <a:xfrm>
                <a:off x="4551729" y="1972894"/>
                <a:ext cx="14496" cy="18362"/>
              </a:xfrm>
              <a:custGeom>
                <a:avLst/>
                <a:gdLst>
                  <a:gd name="T0" fmla="*/ 7 w 15"/>
                  <a:gd name="T1" fmla="*/ 2 h 19"/>
                  <a:gd name="T2" fmla="*/ 9 w 15"/>
                  <a:gd name="T3" fmla="*/ 4 h 19"/>
                  <a:gd name="T4" fmla="*/ 11 w 15"/>
                  <a:gd name="T5" fmla="*/ 6 h 19"/>
                  <a:gd name="T6" fmla="*/ 11 w 15"/>
                  <a:gd name="T7" fmla="*/ 6 h 19"/>
                  <a:gd name="T8" fmla="*/ 13 w 15"/>
                  <a:gd name="T9" fmla="*/ 6 h 19"/>
                  <a:gd name="T10" fmla="*/ 15 w 15"/>
                  <a:gd name="T11" fmla="*/ 7 h 19"/>
                  <a:gd name="T12" fmla="*/ 15 w 15"/>
                  <a:gd name="T13" fmla="*/ 9 h 19"/>
                  <a:gd name="T14" fmla="*/ 15 w 15"/>
                  <a:gd name="T15" fmla="*/ 9 h 19"/>
                  <a:gd name="T16" fmla="*/ 13 w 15"/>
                  <a:gd name="T17" fmla="*/ 9 h 19"/>
                  <a:gd name="T18" fmla="*/ 13 w 15"/>
                  <a:gd name="T19" fmla="*/ 11 h 19"/>
                  <a:gd name="T20" fmla="*/ 13 w 15"/>
                  <a:gd name="T21" fmla="*/ 11 h 19"/>
                  <a:gd name="T22" fmla="*/ 11 w 15"/>
                  <a:gd name="T23" fmla="*/ 13 h 19"/>
                  <a:gd name="T24" fmla="*/ 11 w 15"/>
                  <a:gd name="T25" fmla="*/ 13 h 19"/>
                  <a:gd name="T26" fmla="*/ 11 w 15"/>
                  <a:gd name="T27" fmla="*/ 11 h 19"/>
                  <a:gd name="T28" fmla="*/ 11 w 15"/>
                  <a:gd name="T29" fmla="*/ 11 h 19"/>
                  <a:gd name="T30" fmla="*/ 9 w 15"/>
                  <a:gd name="T31" fmla="*/ 11 h 19"/>
                  <a:gd name="T32" fmla="*/ 9 w 15"/>
                  <a:gd name="T33" fmla="*/ 13 h 19"/>
                  <a:gd name="T34" fmla="*/ 7 w 15"/>
                  <a:gd name="T35" fmla="*/ 13 h 19"/>
                  <a:gd name="T36" fmla="*/ 7 w 15"/>
                  <a:gd name="T37" fmla="*/ 15 h 19"/>
                  <a:gd name="T38" fmla="*/ 7 w 15"/>
                  <a:gd name="T39" fmla="*/ 15 h 19"/>
                  <a:gd name="T40" fmla="*/ 5 w 15"/>
                  <a:gd name="T41" fmla="*/ 15 h 19"/>
                  <a:gd name="T42" fmla="*/ 5 w 15"/>
                  <a:gd name="T43" fmla="*/ 15 h 19"/>
                  <a:gd name="T44" fmla="*/ 7 w 15"/>
                  <a:gd name="T45" fmla="*/ 15 h 19"/>
                  <a:gd name="T46" fmla="*/ 7 w 15"/>
                  <a:gd name="T47" fmla="*/ 17 h 19"/>
                  <a:gd name="T48" fmla="*/ 7 w 15"/>
                  <a:gd name="T49" fmla="*/ 19 h 19"/>
                  <a:gd name="T50" fmla="*/ 7 w 15"/>
                  <a:gd name="T51" fmla="*/ 19 h 19"/>
                  <a:gd name="T52" fmla="*/ 7 w 15"/>
                  <a:gd name="T53" fmla="*/ 19 h 19"/>
                  <a:gd name="T54" fmla="*/ 5 w 15"/>
                  <a:gd name="T55" fmla="*/ 19 h 19"/>
                  <a:gd name="T56" fmla="*/ 5 w 15"/>
                  <a:gd name="T57" fmla="*/ 17 h 19"/>
                  <a:gd name="T58" fmla="*/ 5 w 15"/>
                  <a:gd name="T59" fmla="*/ 17 h 19"/>
                  <a:gd name="T60" fmla="*/ 5 w 15"/>
                  <a:gd name="T61" fmla="*/ 15 h 19"/>
                  <a:gd name="T62" fmla="*/ 3 w 15"/>
                  <a:gd name="T63" fmla="*/ 15 h 19"/>
                  <a:gd name="T64" fmla="*/ 3 w 15"/>
                  <a:gd name="T65" fmla="*/ 15 h 19"/>
                  <a:gd name="T66" fmla="*/ 2 w 15"/>
                  <a:gd name="T67" fmla="*/ 15 h 19"/>
                  <a:gd name="T68" fmla="*/ 2 w 15"/>
                  <a:gd name="T69" fmla="*/ 13 h 19"/>
                  <a:gd name="T70" fmla="*/ 2 w 15"/>
                  <a:gd name="T71" fmla="*/ 13 h 19"/>
                  <a:gd name="T72" fmla="*/ 2 w 15"/>
                  <a:gd name="T73" fmla="*/ 13 h 19"/>
                  <a:gd name="T74" fmla="*/ 2 w 15"/>
                  <a:gd name="T75" fmla="*/ 13 h 19"/>
                  <a:gd name="T76" fmla="*/ 2 w 15"/>
                  <a:gd name="T77" fmla="*/ 13 h 19"/>
                  <a:gd name="T78" fmla="*/ 2 w 15"/>
                  <a:gd name="T79" fmla="*/ 13 h 19"/>
                  <a:gd name="T80" fmla="*/ 0 w 15"/>
                  <a:gd name="T81" fmla="*/ 13 h 19"/>
                  <a:gd name="T82" fmla="*/ 0 w 15"/>
                  <a:gd name="T83" fmla="*/ 11 h 19"/>
                  <a:gd name="T84" fmla="*/ 2 w 15"/>
                  <a:gd name="T85" fmla="*/ 11 h 19"/>
                  <a:gd name="T86" fmla="*/ 2 w 15"/>
                  <a:gd name="T87" fmla="*/ 9 h 19"/>
                  <a:gd name="T88" fmla="*/ 0 w 15"/>
                  <a:gd name="T89" fmla="*/ 7 h 19"/>
                  <a:gd name="T90" fmla="*/ 2 w 15"/>
                  <a:gd name="T91" fmla="*/ 6 h 19"/>
                  <a:gd name="T92" fmla="*/ 2 w 15"/>
                  <a:gd name="T93" fmla="*/ 6 h 19"/>
                  <a:gd name="T94" fmla="*/ 3 w 15"/>
                  <a:gd name="T95" fmla="*/ 4 h 19"/>
                  <a:gd name="T96" fmla="*/ 3 w 15"/>
                  <a:gd name="T97" fmla="*/ 4 h 19"/>
                  <a:gd name="T98" fmla="*/ 5 w 15"/>
                  <a:gd name="T99" fmla="*/ 4 h 19"/>
                  <a:gd name="T100" fmla="*/ 5 w 15"/>
                  <a:gd name="T101" fmla="*/ 4 h 19"/>
                  <a:gd name="T102" fmla="*/ 3 w 15"/>
                  <a:gd name="T103" fmla="*/ 2 h 19"/>
                  <a:gd name="T104" fmla="*/ 3 w 15"/>
                  <a:gd name="T105" fmla="*/ 2 h 19"/>
                  <a:gd name="T106" fmla="*/ 5 w 15"/>
                  <a:gd name="T107" fmla="*/ 2 h 19"/>
                  <a:gd name="T108" fmla="*/ 5 w 15"/>
                  <a:gd name="T10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19">
                    <a:moveTo>
                      <a:pt x="5" y="0"/>
                    </a:moveTo>
                    <a:lnTo>
                      <a:pt x="5" y="2"/>
                    </a:lnTo>
                    <a:lnTo>
                      <a:pt x="5" y="2"/>
                    </a:lnTo>
                    <a:lnTo>
                      <a:pt x="5" y="2"/>
                    </a:lnTo>
                    <a:lnTo>
                      <a:pt x="7" y="2"/>
                    </a:lnTo>
                    <a:lnTo>
                      <a:pt x="7" y="2"/>
                    </a:lnTo>
                    <a:lnTo>
                      <a:pt x="7" y="2"/>
                    </a:lnTo>
                    <a:lnTo>
                      <a:pt x="7" y="4"/>
                    </a:lnTo>
                    <a:lnTo>
                      <a:pt x="9" y="4"/>
                    </a:lnTo>
                    <a:lnTo>
                      <a:pt x="9" y="4"/>
                    </a:lnTo>
                    <a:lnTo>
                      <a:pt x="9" y="4"/>
                    </a:lnTo>
                    <a:lnTo>
                      <a:pt x="9" y="4"/>
                    </a:lnTo>
                    <a:lnTo>
                      <a:pt x="9" y="4"/>
                    </a:lnTo>
                    <a:lnTo>
                      <a:pt x="9" y="4"/>
                    </a:lnTo>
                    <a:lnTo>
                      <a:pt x="9" y="6"/>
                    </a:lnTo>
                    <a:lnTo>
                      <a:pt x="9" y="6"/>
                    </a:lnTo>
                    <a:lnTo>
                      <a:pt x="9" y="6"/>
                    </a:lnTo>
                    <a:lnTo>
                      <a:pt x="9" y="6"/>
                    </a:lnTo>
                    <a:lnTo>
                      <a:pt x="11" y="6"/>
                    </a:lnTo>
                    <a:lnTo>
                      <a:pt x="11" y="6"/>
                    </a:lnTo>
                    <a:lnTo>
                      <a:pt x="11" y="6"/>
                    </a:lnTo>
                    <a:lnTo>
                      <a:pt x="11" y="6"/>
                    </a:lnTo>
                    <a:lnTo>
                      <a:pt x="11" y="6"/>
                    </a:lnTo>
                    <a:lnTo>
                      <a:pt x="11" y="6"/>
                    </a:lnTo>
                    <a:lnTo>
                      <a:pt x="11" y="6"/>
                    </a:lnTo>
                    <a:lnTo>
                      <a:pt x="11" y="6"/>
                    </a:lnTo>
                    <a:lnTo>
                      <a:pt x="11" y="6"/>
                    </a:lnTo>
                    <a:lnTo>
                      <a:pt x="11" y="6"/>
                    </a:lnTo>
                    <a:lnTo>
                      <a:pt x="11" y="6"/>
                    </a:lnTo>
                    <a:lnTo>
                      <a:pt x="13" y="6"/>
                    </a:lnTo>
                    <a:lnTo>
                      <a:pt x="13" y="6"/>
                    </a:lnTo>
                    <a:lnTo>
                      <a:pt x="13" y="6"/>
                    </a:lnTo>
                    <a:lnTo>
                      <a:pt x="13" y="6"/>
                    </a:lnTo>
                    <a:lnTo>
                      <a:pt x="13" y="6"/>
                    </a:lnTo>
                    <a:lnTo>
                      <a:pt x="13" y="6"/>
                    </a:lnTo>
                    <a:lnTo>
                      <a:pt x="13" y="6"/>
                    </a:lnTo>
                    <a:lnTo>
                      <a:pt x="13" y="6"/>
                    </a:lnTo>
                    <a:lnTo>
                      <a:pt x="13" y="6"/>
                    </a:lnTo>
                    <a:lnTo>
                      <a:pt x="13" y="6"/>
                    </a:lnTo>
                    <a:lnTo>
                      <a:pt x="13" y="7"/>
                    </a:lnTo>
                    <a:lnTo>
                      <a:pt x="13" y="7"/>
                    </a:lnTo>
                    <a:lnTo>
                      <a:pt x="15" y="7"/>
                    </a:lnTo>
                    <a:lnTo>
                      <a:pt x="15" y="7"/>
                    </a:lnTo>
                    <a:lnTo>
                      <a:pt x="15" y="7"/>
                    </a:lnTo>
                    <a:lnTo>
                      <a:pt x="15" y="7"/>
                    </a:lnTo>
                    <a:lnTo>
                      <a:pt x="15" y="7"/>
                    </a:lnTo>
                    <a:lnTo>
                      <a:pt x="15" y="7"/>
                    </a:lnTo>
                    <a:lnTo>
                      <a:pt x="15" y="7"/>
                    </a:lnTo>
                    <a:lnTo>
                      <a:pt x="15" y="9"/>
                    </a:lnTo>
                    <a:lnTo>
                      <a:pt x="15" y="9"/>
                    </a:lnTo>
                    <a:lnTo>
                      <a:pt x="15" y="9"/>
                    </a:lnTo>
                    <a:lnTo>
                      <a:pt x="15" y="9"/>
                    </a:lnTo>
                    <a:lnTo>
                      <a:pt x="15" y="9"/>
                    </a:lnTo>
                    <a:lnTo>
                      <a:pt x="15" y="9"/>
                    </a:lnTo>
                    <a:lnTo>
                      <a:pt x="15" y="9"/>
                    </a:lnTo>
                    <a:lnTo>
                      <a:pt x="15" y="9"/>
                    </a:lnTo>
                    <a:lnTo>
                      <a:pt x="15" y="9"/>
                    </a:lnTo>
                    <a:lnTo>
                      <a:pt x="15" y="9"/>
                    </a:lnTo>
                    <a:lnTo>
                      <a:pt x="13" y="9"/>
                    </a:lnTo>
                    <a:lnTo>
                      <a:pt x="13" y="9"/>
                    </a:lnTo>
                    <a:lnTo>
                      <a:pt x="13" y="9"/>
                    </a:lnTo>
                    <a:lnTo>
                      <a:pt x="13" y="9"/>
                    </a:lnTo>
                    <a:lnTo>
                      <a:pt x="13" y="9"/>
                    </a:lnTo>
                    <a:lnTo>
                      <a:pt x="13" y="9"/>
                    </a:lnTo>
                    <a:lnTo>
                      <a:pt x="13" y="9"/>
                    </a:lnTo>
                    <a:lnTo>
                      <a:pt x="13" y="9"/>
                    </a:lnTo>
                    <a:lnTo>
                      <a:pt x="13" y="9"/>
                    </a:lnTo>
                    <a:lnTo>
                      <a:pt x="13" y="11"/>
                    </a:lnTo>
                    <a:lnTo>
                      <a:pt x="13" y="11"/>
                    </a:lnTo>
                    <a:lnTo>
                      <a:pt x="13" y="11"/>
                    </a:lnTo>
                    <a:lnTo>
                      <a:pt x="13" y="11"/>
                    </a:lnTo>
                    <a:lnTo>
                      <a:pt x="13" y="11"/>
                    </a:lnTo>
                    <a:lnTo>
                      <a:pt x="13" y="11"/>
                    </a:lnTo>
                    <a:lnTo>
                      <a:pt x="13" y="11"/>
                    </a:lnTo>
                    <a:lnTo>
                      <a:pt x="13" y="11"/>
                    </a:lnTo>
                    <a:lnTo>
                      <a:pt x="13" y="11"/>
                    </a:lnTo>
                    <a:lnTo>
                      <a:pt x="13" y="11"/>
                    </a:lnTo>
                    <a:lnTo>
                      <a:pt x="13" y="11"/>
                    </a:lnTo>
                    <a:lnTo>
                      <a:pt x="13" y="11"/>
                    </a:lnTo>
                    <a:lnTo>
                      <a:pt x="13" y="11"/>
                    </a:lnTo>
                    <a:lnTo>
                      <a:pt x="13" y="11"/>
                    </a:lnTo>
                    <a:lnTo>
                      <a:pt x="13" y="11"/>
                    </a:lnTo>
                    <a:lnTo>
                      <a:pt x="11" y="13"/>
                    </a:lnTo>
                    <a:lnTo>
                      <a:pt x="11" y="13"/>
                    </a:lnTo>
                    <a:lnTo>
                      <a:pt x="11" y="13"/>
                    </a:lnTo>
                    <a:lnTo>
                      <a:pt x="11" y="13"/>
                    </a:lnTo>
                    <a:lnTo>
                      <a:pt x="11" y="13"/>
                    </a:lnTo>
                    <a:lnTo>
                      <a:pt x="11" y="13"/>
                    </a:lnTo>
                    <a:lnTo>
                      <a:pt x="11" y="13"/>
                    </a:lnTo>
                    <a:lnTo>
                      <a:pt x="11" y="13"/>
                    </a:lnTo>
                    <a:lnTo>
                      <a:pt x="11" y="13"/>
                    </a:lnTo>
                    <a:lnTo>
                      <a:pt x="11" y="13"/>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9" y="11"/>
                    </a:lnTo>
                    <a:lnTo>
                      <a:pt x="9" y="11"/>
                    </a:lnTo>
                    <a:lnTo>
                      <a:pt x="9" y="11"/>
                    </a:lnTo>
                    <a:lnTo>
                      <a:pt x="9" y="11"/>
                    </a:lnTo>
                    <a:lnTo>
                      <a:pt x="9" y="11"/>
                    </a:lnTo>
                    <a:lnTo>
                      <a:pt x="9" y="11"/>
                    </a:lnTo>
                    <a:lnTo>
                      <a:pt x="9" y="11"/>
                    </a:lnTo>
                    <a:lnTo>
                      <a:pt x="9" y="11"/>
                    </a:lnTo>
                    <a:lnTo>
                      <a:pt x="9" y="11"/>
                    </a:lnTo>
                    <a:lnTo>
                      <a:pt x="9" y="11"/>
                    </a:lnTo>
                    <a:lnTo>
                      <a:pt x="9" y="13"/>
                    </a:lnTo>
                    <a:lnTo>
                      <a:pt x="9" y="13"/>
                    </a:lnTo>
                    <a:lnTo>
                      <a:pt x="9" y="13"/>
                    </a:lnTo>
                    <a:lnTo>
                      <a:pt x="9" y="13"/>
                    </a:lnTo>
                    <a:lnTo>
                      <a:pt x="9" y="13"/>
                    </a:lnTo>
                    <a:lnTo>
                      <a:pt x="9" y="13"/>
                    </a:lnTo>
                    <a:lnTo>
                      <a:pt x="9" y="13"/>
                    </a:lnTo>
                    <a:lnTo>
                      <a:pt x="7" y="13"/>
                    </a:lnTo>
                    <a:lnTo>
                      <a:pt x="7" y="13"/>
                    </a:lnTo>
                    <a:lnTo>
                      <a:pt x="7" y="13"/>
                    </a:lnTo>
                    <a:lnTo>
                      <a:pt x="7" y="13"/>
                    </a:lnTo>
                    <a:lnTo>
                      <a:pt x="7" y="13"/>
                    </a:lnTo>
                    <a:lnTo>
                      <a:pt x="7" y="15"/>
                    </a:lnTo>
                    <a:lnTo>
                      <a:pt x="7" y="15"/>
                    </a:lnTo>
                    <a:lnTo>
                      <a:pt x="7" y="15"/>
                    </a:lnTo>
                    <a:lnTo>
                      <a:pt x="7" y="15"/>
                    </a:lnTo>
                    <a:lnTo>
                      <a:pt x="7" y="15"/>
                    </a:lnTo>
                    <a:lnTo>
                      <a:pt x="7" y="15"/>
                    </a:lnTo>
                    <a:lnTo>
                      <a:pt x="7" y="15"/>
                    </a:lnTo>
                    <a:lnTo>
                      <a:pt x="7" y="15"/>
                    </a:lnTo>
                    <a:lnTo>
                      <a:pt x="7" y="15"/>
                    </a:lnTo>
                    <a:lnTo>
                      <a:pt x="7" y="15"/>
                    </a:lnTo>
                    <a:lnTo>
                      <a:pt x="7" y="15"/>
                    </a:lnTo>
                    <a:lnTo>
                      <a:pt x="7" y="15"/>
                    </a:lnTo>
                    <a:lnTo>
                      <a:pt x="7" y="15"/>
                    </a:lnTo>
                    <a:lnTo>
                      <a:pt x="7"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7" y="15"/>
                    </a:lnTo>
                    <a:lnTo>
                      <a:pt x="7" y="15"/>
                    </a:lnTo>
                    <a:lnTo>
                      <a:pt x="7" y="17"/>
                    </a:lnTo>
                    <a:lnTo>
                      <a:pt x="7" y="17"/>
                    </a:lnTo>
                    <a:lnTo>
                      <a:pt x="7" y="17"/>
                    </a:lnTo>
                    <a:lnTo>
                      <a:pt x="7" y="17"/>
                    </a:lnTo>
                    <a:lnTo>
                      <a:pt x="7" y="17"/>
                    </a:lnTo>
                    <a:lnTo>
                      <a:pt x="7" y="17"/>
                    </a:lnTo>
                    <a:lnTo>
                      <a:pt x="7" y="17"/>
                    </a:lnTo>
                    <a:lnTo>
                      <a:pt x="7" y="17"/>
                    </a:lnTo>
                    <a:lnTo>
                      <a:pt x="7" y="17"/>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7" y="19"/>
                    </a:lnTo>
                    <a:lnTo>
                      <a:pt x="5" y="19"/>
                    </a:lnTo>
                    <a:lnTo>
                      <a:pt x="5" y="19"/>
                    </a:lnTo>
                    <a:lnTo>
                      <a:pt x="5" y="19"/>
                    </a:lnTo>
                    <a:lnTo>
                      <a:pt x="5" y="19"/>
                    </a:lnTo>
                    <a:lnTo>
                      <a:pt x="5" y="19"/>
                    </a:lnTo>
                    <a:lnTo>
                      <a:pt x="5" y="19"/>
                    </a:lnTo>
                    <a:lnTo>
                      <a:pt x="5" y="19"/>
                    </a:lnTo>
                    <a:lnTo>
                      <a:pt x="5" y="19"/>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5"/>
                    </a:lnTo>
                    <a:lnTo>
                      <a:pt x="5" y="15"/>
                    </a:lnTo>
                    <a:lnTo>
                      <a:pt x="5" y="15"/>
                    </a:lnTo>
                    <a:lnTo>
                      <a:pt x="5" y="15"/>
                    </a:lnTo>
                    <a:lnTo>
                      <a:pt x="5" y="15"/>
                    </a:lnTo>
                    <a:lnTo>
                      <a:pt x="3" y="15"/>
                    </a:lnTo>
                    <a:lnTo>
                      <a:pt x="3" y="15"/>
                    </a:lnTo>
                    <a:lnTo>
                      <a:pt x="3" y="15"/>
                    </a:lnTo>
                    <a:lnTo>
                      <a:pt x="3" y="15"/>
                    </a:lnTo>
                    <a:lnTo>
                      <a:pt x="3" y="15"/>
                    </a:lnTo>
                    <a:lnTo>
                      <a:pt x="3" y="15"/>
                    </a:lnTo>
                    <a:lnTo>
                      <a:pt x="3" y="15"/>
                    </a:lnTo>
                    <a:lnTo>
                      <a:pt x="3" y="15"/>
                    </a:lnTo>
                    <a:lnTo>
                      <a:pt x="3" y="15"/>
                    </a:lnTo>
                    <a:lnTo>
                      <a:pt x="3" y="15"/>
                    </a:lnTo>
                    <a:lnTo>
                      <a:pt x="3" y="15"/>
                    </a:lnTo>
                    <a:lnTo>
                      <a:pt x="3" y="15"/>
                    </a:lnTo>
                    <a:lnTo>
                      <a:pt x="3" y="15"/>
                    </a:lnTo>
                    <a:lnTo>
                      <a:pt x="3" y="15"/>
                    </a:lnTo>
                    <a:lnTo>
                      <a:pt x="3" y="15"/>
                    </a:lnTo>
                    <a:lnTo>
                      <a:pt x="3" y="15"/>
                    </a:lnTo>
                    <a:lnTo>
                      <a:pt x="3" y="15"/>
                    </a:lnTo>
                    <a:lnTo>
                      <a:pt x="3" y="15"/>
                    </a:lnTo>
                    <a:lnTo>
                      <a:pt x="3" y="15"/>
                    </a:lnTo>
                    <a:lnTo>
                      <a:pt x="2" y="15"/>
                    </a:lnTo>
                    <a:lnTo>
                      <a:pt x="2" y="15"/>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2" y="13"/>
                    </a:lnTo>
                    <a:lnTo>
                      <a:pt x="0" y="13"/>
                    </a:lnTo>
                    <a:lnTo>
                      <a:pt x="0" y="13"/>
                    </a:lnTo>
                    <a:lnTo>
                      <a:pt x="0" y="13"/>
                    </a:lnTo>
                    <a:lnTo>
                      <a:pt x="0" y="13"/>
                    </a:lnTo>
                    <a:lnTo>
                      <a:pt x="0" y="13"/>
                    </a:lnTo>
                    <a:lnTo>
                      <a:pt x="0" y="13"/>
                    </a:lnTo>
                    <a:lnTo>
                      <a:pt x="0" y="13"/>
                    </a:lnTo>
                    <a:lnTo>
                      <a:pt x="0" y="13"/>
                    </a:lnTo>
                    <a:lnTo>
                      <a:pt x="0" y="11"/>
                    </a:lnTo>
                    <a:lnTo>
                      <a:pt x="0" y="11"/>
                    </a:lnTo>
                    <a:lnTo>
                      <a:pt x="0" y="11"/>
                    </a:lnTo>
                    <a:lnTo>
                      <a:pt x="0" y="11"/>
                    </a:lnTo>
                    <a:lnTo>
                      <a:pt x="0" y="11"/>
                    </a:lnTo>
                    <a:lnTo>
                      <a:pt x="0" y="11"/>
                    </a:lnTo>
                    <a:lnTo>
                      <a:pt x="0" y="11"/>
                    </a:lnTo>
                    <a:lnTo>
                      <a:pt x="0" y="11"/>
                    </a:lnTo>
                    <a:lnTo>
                      <a:pt x="0" y="11"/>
                    </a:lnTo>
                    <a:lnTo>
                      <a:pt x="0" y="11"/>
                    </a:lnTo>
                    <a:lnTo>
                      <a:pt x="0" y="11"/>
                    </a:lnTo>
                    <a:lnTo>
                      <a:pt x="2" y="11"/>
                    </a:lnTo>
                    <a:lnTo>
                      <a:pt x="2" y="11"/>
                    </a:lnTo>
                    <a:lnTo>
                      <a:pt x="2" y="11"/>
                    </a:lnTo>
                    <a:lnTo>
                      <a:pt x="2" y="11"/>
                    </a:lnTo>
                    <a:lnTo>
                      <a:pt x="2" y="11"/>
                    </a:lnTo>
                    <a:lnTo>
                      <a:pt x="2" y="11"/>
                    </a:lnTo>
                    <a:lnTo>
                      <a:pt x="2" y="9"/>
                    </a:lnTo>
                    <a:lnTo>
                      <a:pt x="2" y="9"/>
                    </a:lnTo>
                    <a:lnTo>
                      <a:pt x="2" y="9"/>
                    </a:lnTo>
                    <a:lnTo>
                      <a:pt x="0" y="9"/>
                    </a:lnTo>
                    <a:lnTo>
                      <a:pt x="0" y="9"/>
                    </a:lnTo>
                    <a:lnTo>
                      <a:pt x="0" y="9"/>
                    </a:lnTo>
                    <a:lnTo>
                      <a:pt x="0" y="9"/>
                    </a:lnTo>
                    <a:lnTo>
                      <a:pt x="0" y="9"/>
                    </a:lnTo>
                    <a:lnTo>
                      <a:pt x="0" y="7"/>
                    </a:lnTo>
                    <a:lnTo>
                      <a:pt x="0" y="7"/>
                    </a:lnTo>
                    <a:lnTo>
                      <a:pt x="0" y="7"/>
                    </a:lnTo>
                    <a:lnTo>
                      <a:pt x="0" y="7"/>
                    </a:lnTo>
                    <a:lnTo>
                      <a:pt x="0" y="7"/>
                    </a:lnTo>
                    <a:lnTo>
                      <a:pt x="0" y="7"/>
                    </a:lnTo>
                    <a:lnTo>
                      <a:pt x="0" y="7"/>
                    </a:lnTo>
                    <a:lnTo>
                      <a:pt x="0" y="7"/>
                    </a:lnTo>
                    <a:lnTo>
                      <a:pt x="2" y="6"/>
                    </a:lnTo>
                    <a:lnTo>
                      <a:pt x="2" y="6"/>
                    </a:lnTo>
                    <a:lnTo>
                      <a:pt x="2" y="6"/>
                    </a:lnTo>
                    <a:lnTo>
                      <a:pt x="2" y="6"/>
                    </a:lnTo>
                    <a:lnTo>
                      <a:pt x="2" y="6"/>
                    </a:lnTo>
                    <a:lnTo>
                      <a:pt x="2" y="6"/>
                    </a:lnTo>
                    <a:lnTo>
                      <a:pt x="2" y="6"/>
                    </a:lnTo>
                    <a:lnTo>
                      <a:pt x="2" y="6"/>
                    </a:lnTo>
                    <a:lnTo>
                      <a:pt x="2" y="4"/>
                    </a:lnTo>
                    <a:lnTo>
                      <a:pt x="2" y="4"/>
                    </a:lnTo>
                    <a:lnTo>
                      <a:pt x="2"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2"/>
                    </a:lnTo>
                    <a:lnTo>
                      <a:pt x="5" y="2"/>
                    </a:lnTo>
                    <a:lnTo>
                      <a:pt x="5"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0"/>
                    </a:lnTo>
                    <a:lnTo>
                      <a:pt x="5" y="0"/>
                    </a:lnTo>
                    <a:lnTo>
                      <a:pt x="5" y="0"/>
                    </a:lnTo>
                    <a:lnTo>
                      <a:pt x="5" y="0"/>
                    </a:lnTo>
                    <a:lnTo>
                      <a:pt x="5" y="2"/>
                    </a:lnTo>
                    <a:lnTo>
                      <a:pt x="5" y="2"/>
                    </a:lnTo>
                    <a:lnTo>
                      <a:pt x="5" y="2"/>
                    </a:lnTo>
                    <a:lnTo>
                      <a:pt x="5" y="2"/>
                    </a:lnTo>
                    <a:lnTo>
                      <a:pt x="5" y="2"/>
                    </a:lnTo>
                    <a:lnTo>
                      <a:pt x="5" y="0"/>
                    </a:lnTo>
                    <a:lnTo>
                      <a:pt x="5" y="0"/>
                    </a:lnTo>
                    <a:lnTo>
                      <a:pt x="5"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0" name="Freeform 1784"/>
              <p:cNvSpPr>
                <a:spLocks noEditPoints="1"/>
              </p:cNvSpPr>
              <p:nvPr/>
            </p:nvSpPr>
            <p:spPr bwMode="gray">
              <a:xfrm>
                <a:off x="5395397" y="1979659"/>
                <a:ext cx="53152" cy="55085"/>
              </a:xfrm>
              <a:custGeom>
                <a:avLst/>
                <a:gdLst>
                  <a:gd name="T0" fmla="*/ 6 w 55"/>
                  <a:gd name="T1" fmla="*/ 49 h 57"/>
                  <a:gd name="T2" fmla="*/ 4 w 55"/>
                  <a:gd name="T3" fmla="*/ 39 h 57"/>
                  <a:gd name="T4" fmla="*/ 51 w 55"/>
                  <a:gd name="T5" fmla="*/ 2 h 57"/>
                  <a:gd name="T6" fmla="*/ 53 w 55"/>
                  <a:gd name="T7" fmla="*/ 8 h 57"/>
                  <a:gd name="T8" fmla="*/ 53 w 55"/>
                  <a:gd name="T9" fmla="*/ 8 h 57"/>
                  <a:gd name="T10" fmla="*/ 49 w 55"/>
                  <a:gd name="T11" fmla="*/ 12 h 57"/>
                  <a:gd name="T12" fmla="*/ 45 w 55"/>
                  <a:gd name="T13" fmla="*/ 16 h 57"/>
                  <a:gd name="T14" fmla="*/ 45 w 55"/>
                  <a:gd name="T15" fmla="*/ 22 h 57"/>
                  <a:gd name="T16" fmla="*/ 43 w 55"/>
                  <a:gd name="T17" fmla="*/ 24 h 57"/>
                  <a:gd name="T18" fmla="*/ 39 w 55"/>
                  <a:gd name="T19" fmla="*/ 28 h 57"/>
                  <a:gd name="T20" fmla="*/ 35 w 55"/>
                  <a:gd name="T21" fmla="*/ 31 h 57"/>
                  <a:gd name="T22" fmla="*/ 31 w 55"/>
                  <a:gd name="T23" fmla="*/ 31 h 57"/>
                  <a:gd name="T24" fmla="*/ 28 w 55"/>
                  <a:gd name="T25" fmla="*/ 35 h 57"/>
                  <a:gd name="T26" fmla="*/ 28 w 55"/>
                  <a:gd name="T27" fmla="*/ 39 h 57"/>
                  <a:gd name="T28" fmla="*/ 28 w 55"/>
                  <a:gd name="T29" fmla="*/ 39 h 57"/>
                  <a:gd name="T30" fmla="*/ 29 w 55"/>
                  <a:gd name="T31" fmla="*/ 43 h 57"/>
                  <a:gd name="T32" fmla="*/ 35 w 55"/>
                  <a:gd name="T33" fmla="*/ 47 h 57"/>
                  <a:gd name="T34" fmla="*/ 31 w 55"/>
                  <a:gd name="T35" fmla="*/ 51 h 57"/>
                  <a:gd name="T36" fmla="*/ 24 w 55"/>
                  <a:gd name="T37" fmla="*/ 51 h 57"/>
                  <a:gd name="T38" fmla="*/ 20 w 55"/>
                  <a:gd name="T39" fmla="*/ 55 h 57"/>
                  <a:gd name="T40" fmla="*/ 18 w 55"/>
                  <a:gd name="T41" fmla="*/ 57 h 57"/>
                  <a:gd name="T42" fmla="*/ 16 w 55"/>
                  <a:gd name="T43" fmla="*/ 55 h 57"/>
                  <a:gd name="T44" fmla="*/ 12 w 55"/>
                  <a:gd name="T45" fmla="*/ 55 h 57"/>
                  <a:gd name="T46" fmla="*/ 10 w 55"/>
                  <a:gd name="T47" fmla="*/ 57 h 57"/>
                  <a:gd name="T48" fmla="*/ 10 w 55"/>
                  <a:gd name="T49" fmla="*/ 57 h 57"/>
                  <a:gd name="T50" fmla="*/ 10 w 55"/>
                  <a:gd name="T51" fmla="*/ 55 h 57"/>
                  <a:gd name="T52" fmla="*/ 8 w 55"/>
                  <a:gd name="T53" fmla="*/ 53 h 57"/>
                  <a:gd name="T54" fmla="*/ 4 w 55"/>
                  <a:gd name="T55" fmla="*/ 53 h 57"/>
                  <a:gd name="T56" fmla="*/ 6 w 55"/>
                  <a:gd name="T57" fmla="*/ 51 h 57"/>
                  <a:gd name="T58" fmla="*/ 6 w 55"/>
                  <a:gd name="T59" fmla="*/ 47 h 57"/>
                  <a:gd name="T60" fmla="*/ 8 w 55"/>
                  <a:gd name="T61" fmla="*/ 49 h 57"/>
                  <a:gd name="T62" fmla="*/ 10 w 55"/>
                  <a:gd name="T63" fmla="*/ 47 h 57"/>
                  <a:gd name="T64" fmla="*/ 8 w 55"/>
                  <a:gd name="T65" fmla="*/ 45 h 57"/>
                  <a:gd name="T66" fmla="*/ 10 w 55"/>
                  <a:gd name="T67" fmla="*/ 43 h 57"/>
                  <a:gd name="T68" fmla="*/ 8 w 55"/>
                  <a:gd name="T69" fmla="*/ 41 h 57"/>
                  <a:gd name="T70" fmla="*/ 10 w 55"/>
                  <a:gd name="T71" fmla="*/ 39 h 57"/>
                  <a:gd name="T72" fmla="*/ 6 w 55"/>
                  <a:gd name="T73" fmla="*/ 35 h 57"/>
                  <a:gd name="T74" fmla="*/ 2 w 55"/>
                  <a:gd name="T75" fmla="*/ 35 h 57"/>
                  <a:gd name="T76" fmla="*/ 0 w 55"/>
                  <a:gd name="T77" fmla="*/ 33 h 57"/>
                  <a:gd name="T78" fmla="*/ 4 w 55"/>
                  <a:gd name="T79" fmla="*/ 29 h 57"/>
                  <a:gd name="T80" fmla="*/ 10 w 55"/>
                  <a:gd name="T81" fmla="*/ 26 h 57"/>
                  <a:gd name="T82" fmla="*/ 16 w 55"/>
                  <a:gd name="T83" fmla="*/ 24 h 57"/>
                  <a:gd name="T84" fmla="*/ 18 w 55"/>
                  <a:gd name="T85" fmla="*/ 18 h 57"/>
                  <a:gd name="T86" fmla="*/ 22 w 55"/>
                  <a:gd name="T87" fmla="*/ 14 h 57"/>
                  <a:gd name="T88" fmla="*/ 24 w 55"/>
                  <a:gd name="T89" fmla="*/ 16 h 57"/>
                  <a:gd name="T90" fmla="*/ 28 w 55"/>
                  <a:gd name="T91" fmla="*/ 16 h 57"/>
                  <a:gd name="T92" fmla="*/ 31 w 55"/>
                  <a:gd name="T93" fmla="*/ 16 h 57"/>
                  <a:gd name="T94" fmla="*/ 33 w 55"/>
                  <a:gd name="T95" fmla="*/ 18 h 57"/>
                  <a:gd name="T96" fmla="*/ 31 w 55"/>
                  <a:gd name="T97" fmla="*/ 10 h 57"/>
                  <a:gd name="T98" fmla="*/ 39 w 55"/>
                  <a:gd name="T99" fmla="*/ 10 h 57"/>
                  <a:gd name="T100" fmla="*/ 43 w 55"/>
                  <a:gd name="T101" fmla="*/ 6 h 57"/>
                  <a:gd name="T102" fmla="*/ 47 w 55"/>
                  <a:gd name="T103"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 h="57">
                    <a:moveTo>
                      <a:pt x="10" y="57"/>
                    </a:moveTo>
                    <a:lnTo>
                      <a:pt x="8" y="57"/>
                    </a:lnTo>
                    <a:lnTo>
                      <a:pt x="10" y="57"/>
                    </a:lnTo>
                    <a:close/>
                    <a:moveTo>
                      <a:pt x="6" y="49"/>
                    </a:moveTo>
                    <a:lnTo>
                      <a:pt x="4" y="49"/>
                    </a:lnTo>
                    <a:lnTo>
                      <a:pt x="6" y="49"/>
                    </a:lnTo>
                    <a:close/>
                    <a:moveTo>
                      <a:pt x="6" y="37"/>
                    </a:moveTo>
                    <a:lnTo>
                      <a:pt x="4" y="39"/>
                    </a:lnTo>
                    <a:lnTo>
                      <a:pt x="6" y="37"/>
                    </a:lnTo>
                    <a:close/>
                    <a:moveTo>
                      <a:pt x="49" y="0"/>
                    </a:moveTo>
                    <a:lnTo>
                      <a:pt x="51" y="0"/>
                    </a:lnTo>
                    <a:lnTo>
                      <a:pt x="51" y="2"/>
                    </a:lnTo>
                    <a:lnTo>
                      <a:pt x="51" y="4"/>
                    </a:lnTo>
                    <a:lnTo>
                      <a:pt x="53" y="4"/>
                    </a:lnTo>
                    <a:lnTo>
                      <a:pt x="53" y="6"/>
                    </a:lnTo>
                    <a:lnTo>
                      <a:pt x="53" y="8"/>
                    </a:lnTo>
                    <a:lnTo>
                      <a:pt x="55" y="8"/>
                    </a:lnTo>
                    <a:lnTo>
                      <a:pt x="53" y="8"/>
                    </a:lnTo>
                    <a:lnTo>
                      <a:pt x="53" y="6"/>
                    </a:lnTo>
                    <a:lnTo>
                      <a:pt x="53" y="8"/>
                    </a:lnTo>
                    <a:lnTo>
                      <a:pt x="51" y="8"/>
                    </a:lnTo>
                    <a:lnTo>
                      <a:pt x="49" y="8"/>
                    </a:lnTo>
                    <a:lnTo>
                      <a:pt x="49" y="10"/>
                    </a:lnTo>
                    <a:lnTo>
                      <a:pt x="49" y="12"/>
                    </a:lnTo>
                    <a:lnTo>
                      <a:pt x="47" y="12"/>
                    </a:lnTo>
                    <a:lnTo>
                      <a:pt x="47" y="14"/>
                    </a:lnTo>
                    <a:lnTo>
                      <a:pt x="45" y="14"/>
                    </a:lnTo>
                    <a:lnTo>
                      <a:pt x="45" y="16"/>
                    </a:lnTo>
                    <a:lnTo>
                      <a:pt x="45" y="18"/>
                    </a:lnTo>
                    <a:lnTo>
                      <a:pt x="47" y="18"/>
                    </a:lnTo>
                    <a:lnTo>
                      <a:pt x="45" y="20"/>
                    </a:lnTo>
                    <a:lnTo>
                      <a:pt x="45" y="22"/>
                    </a:lnTo>
                    <a:lnTo>
                      <a:pt x="47" y="22"/>
                    </a:lnTo>
                    <a:lnTo>
                      <a:pt x="47" y="24"/>
                    </a:lnTo>
                    <a:lnTo>
                      <a:pt x="45" y="24"/>
                    </a:lnTo>
                    <a:lnTo>
                      <a:pt x="43" y="24"/>
                    </a:lnTo>
                    <a:lnTo>
                      <a:pt x="43" y="26"/>
                    </a:lnTo>
                    <a:lnTo>
                      <a:pt x="41" y="26"/>
                    </a:lnTo>
                    <a:lnTo>
                      <a:pt x="41" y="28"/>
                    </a:lnTo>
                    <a:lnTo>
                      <a:pt x="39" y="28"/>
                    </a:lnTo>
                    <a:lnTo>
                      <a:pt x="39" y="29"/>
                    </a:lnTo>
                    <a:lnTo>
                      <a:pt x="37" y="29"/>
                    </a:lnTo>
                    <a:lnTo>
                      <a:pt x="37" y="31"/>
                    </a:lnTo>
                    <a:lnTo>
                      <a:pt x="35" y="31"/>
                    </a:lnTo>
                    <a:lnTo>
                      <a:pt x="33" y="33"/>
                    </a:lnTo>
                    <a:lnTo>
                      <a:pt x="33" y="31"/>
                    </a:lnTo>
                    <a:lnTo>
                      <a:pt x="33" y="33"/>
                    </a:lnTo>
                    <a:lnTo>
                      <a:pt x="31" y="31"/>
                    </a:lnTo>
                    <a:lnTo>
                      <a:pt x="31" y="33"/>
                    </a:lnTo>
                    <a:lnTo>
                      <a:pt x="29" y="33"/>
                    </a:lnTo>
                    <a:lnTo>
                      <a:pt x="29" y="35"/>
                    </a:lnTo>
                    <a:lnTo>
                      <a:pt x="28" y="35"/>
                    </a:lnTo>
                    <a:lnTo>
                      <a:pt x="28" y="37"/>
                    </a:lnTo>
                    <a:lnTo>
                      <a:pt x="28" y="39"/>
                    </a:lnTo>
                    <a:lnTo>
                      <a:pt x="28" y="41"/>
                    </a:lnTo>
                    <a:lnTo>
                      <a:pt x="28" y="39"/>
                    </a:lnTo>
                    <a:lnTo>
                      <a:pt x="26" y="39"/>
                    </a:lnTo>
                    <a:lnTo>
                      <a:pt x="28" y="39"/>
                    </a:lnTo>
                    <a:lnTo>
                      <a:pt x="26" y="39"/>
                    </a:lnTo>
                    <a:lnTo>
                      <a:pt x="28" y="39"/>
                    </a:lnTo>
                    <a:lnTo>
                      <a:pt x="26" y="41"/>
                    </a:lnTo>
                    <a:lnTo>
                      <a:pt x="28" y="41"/>
                    </a:lnTo>
                    <a:lnTo>
                      <a:pt x="29" y="41"/>
                    </a:lnTo>
                    <a:lnTo>
                      <a:pt x="29" y="43"/>
                    </a:lnTo>
                    <a:lnTo>
                      <a:pt x="31" y="43"/>
                    </a:lnTo>
                    <a:lnTo>
                      <a:pt x="31" y="45"/>
                    </a:lnTo>
                    <a:lnTo>
                      <a:pt x="33" y="47"/>
                    </a:lnTo>
                    <a:lnTo>
                      <a:pt x="35" y="47"/>
                    </a:lnTo>
                    <a:lnTo>
                      <a:pt x="33" y="47"/>
                    </a:lnTo>
                    <a:lnTo>
                      <a:pt x="33" y="49"/>
                    </a:lnTo>
                    <a:lnTo>
                      <a:pt x="33" y="51"/>
                    </a:lnTo>
                    <a:lnTo>
                      <a:pt x="31" y="51"/>
                    </a:lnTo>
                    <a:lnTo>
                      <a:pt x="29" y="51"/>
                    </a:lnTo>
                    <a:lnTo>
                      <a:pt x="28" y="51"/>
                    </a:lnTo>
                    <a:lnTo>
                      <a:pt x="26" y="51"/>
                    </a:lnTo>
                    <a:lnTo>
                      <a:pt x="24" y="51"/>
                    </a:lnTo>
                    <a:lnTo>
                      <a:pt x="24" y="53"/>
                    </a:lnTo>
                    <a:lnTo>
                      <a:pt x="22" y="53"/>
                    </a:lnTo>
                    <a:lnTo>
                      <a:pt x="22" y="55"/>
                    </a:lnTo>
                    <a:lnTo>
                      <a:pt x="20" y="55"/>
                    </a:lnTo>
                    <a:lnTo>
                      <a:pt x="20" y="57"/>
                    </a:lnTo>
                    <a:lnTo>
                      <a:pt x="18" y="57"/>
                    </a:lnTo>
                    <a:lnTo>
                      <a:pt x="18" y="55"/>
                    </a:lnTo>
                    <a:lnTo>
                      <a:pt x="18" y="57"/>
                    </a:lnTo>
                    <a:lnTo>
                      <a:pt x="16" y="57"/>
                    </a:lnTo>
                    <a:lnTo>
                      <a:pt x="16" y="55"/>
                    </a:lnTo>
                    <a:lnTo>
                      <a:pt x="16" y="57"/>
                    </a:lnTo>
                    <a:lnTo>
                      <a:pt x="16" y="55"/>
                    </a:lnTo>
                    <a:lnTo>
                      <a:pt x="14" y="55"/>
                    </a:lnTo>
                    <a:lnTo>
                      <a:pt x="14" y="57"/>
                    </a:lnTo>
                    <a:lnTo>
                      <a:pt x="14" y="55"/>
                    </a:lnTo>
                    <a:lnTo>
                      <a:pt x="12" y="55"/>
                    </a:lnTo>
                    <a:lnTo>
                      <a:pt x="12" y="57"/>
                    </a:lnTo>
                    <a:lnTo>
                      <a:pt x="10" y="57"/>
                    </a:lnTo>
                    <a:lnTo>
                      <a:pt x="12" y="57"/>
                    </a:lnTo>
                    <a:lnTo>
                      <a:pt x="10" y="57"/>
                    </a:lnTo>
                    <a:lnTo>
                      <a:pt x="12" y="57"/>
                    </a:lnTo>
                    <a:lnTo>
                      <a:pt x="10" y="57"/>
                    </a:lnTo>
                    <a:lnTo>
                      <a:pt x="10" y="55"/>
                    </a:lnTo>
                    <a:lnTo>
                      <a:pt x="10" y="57"/>
                    </a:lnTo>
                    <a:lnTo>
                      <a:pt x="10" y="55"/>
                    </a:lnTo>
                    <a:lnTo>
                      <a:pt x="10" y="57"/>
                    </a:lnTo>
                    <a:lnTo>
                      <a:pt x="8" y="57"/>
                    </a:lnTo>
                    <a:lnTo>
                      <a:pt x="10" y="55"/>
                    </a:lnTo>
                    <a:lnTo>
                      <a:pt x="8" y="55"/>
                    </a:lnTo>
                    <a:lnTo>
                      <a:pt x="6" y="55"/>
                    </a:lnTo>
                    <a:lnTo>
                      <a:pt x="8" y="55"/>
                    </a:lnTo>
                    <a:lnTo>
                      <a:pt x="8" y="53"/>
                    </a:lnTo>
                    <a:lnTo>
                      <a:pt x="8" y="55"/>
                    </a:lnTo>
                    <a:lnTo>
                      <a:pt x="8" y="53"/>
                    </a:lnTo>
                    <a:lnTo>
                      <a:pt x="6" y="53"/>
                    </a:lnTo>
                    <a:lnTo>
                      <a:pt x="4" y="53"/>
                    </a:lnTo>
                    <a:lnTo>
                      <a:pt x="6" y="53"/>
                    </a:lnTo>
                    <a:lnTo>
                      <a:pt x="6" y="51"/>
                    </a:lnTo>
                    <a:lnTo>
                      <a:pt x="6" y="53"/>
                    </a:lnTo>
                    <a:lnTo>
                      <a:pt x="6" y="51"/>
                    </a:lnTo>
                    <a:lnTo>
                      <a:pt x="6" y="49"/>
                    </a:lnTo>
                    <a:lnTo>
                      <a:pt x="6" y="47"/>
                    </a:lnTo>
                    <a:lnTo>
                      <a:pt x="6" y="49"/>
                    </a:lnTo>
                    <a:lnTo>
                      <a:pt x="6" y="47"/>
                    </a:lnTo>
                    <a:lnTo>
                      <a:pt x="6" y="49"/>
                    </a:lnTo>
                    <a:lnTo>
                      <a:pt x="8" y="49"/>
                    </a:lnTo>
                    <a:lnTo>
                      <a:pt x="8" y="47"/>
                    </a:lnTo>
                    <a:lnTo>
                      <a:pt x="8" y="49"/>
                    </a:lnTo>
                    <a:lnTo>
                      <a:pt x="8" y="47"/>
                    </a:lnTo>
                    <a:lnTo>
                      <a:pt x="10" y="47"/>
                    </a:lnTo>
                    <a:lnTo>
                      <a:pt x="12" y="47"/>
                    </a:lnTo>
                    <a:lnTo>
                      <a:pt x="10" y="47"/>
                    </a:lnTo>
                    <a:lnTo>
                      <a:pt x="10" y="45"/>
                    </a:lnTo>
                    <a:lnTo>
                      <a:pt x="10" y="47"/>
                    </a:lnTo>
                    <a:lnTo>
                      <a:pt x="8" y="47"/>
                    </a:lnTo>
                    <a:lnTo>
                      <a:pt x="8" y="45"/>
                    </a:lnTo>
                    <a:lnTo>
                      <a:pt x="8" y="47"/>
                    </a:lnTo>
                    <a:lnTo>
                      <a:pt x="8" y="45"/>
                    </a:lnTo>
                    <a:lnTo>
                      <a:pt x="8" y="43"/>
                    </a:lnTo>
                    <a:lnTo>
                      <a:pt x="10" y="43"/>
                    </a:lnTo>
                    <a:lnTo>
                      <a:pt x="8" y="43"/>
                    </a:lnTo>
                    <a:lnTo>
                      <a:pt x="10" y="43"/>
                    </a:lnTo>
                    <a:lnTo>
                      <a:pt x="8" y="43"/>
                    </a:lnTo>
                    <a:lnTo>
                      <a:pt x="8" y="41"/>
                    </a:lnTo>
                    <a:lnTo>
                      <a:pt x="10" y="41"/>
                    </a:lnTo>
                    <a:lnTo>
                      <a:pt x="8" y="41"/>
                    </a:lnTo>
                    <a:lnTo>
                      <a:pt x="10" y="41"/>
                    </a:lnTo>
                    <a:lnTo>
                      <a:pt x="10" y="39"/>
                    </a:lnTo>
                    <a:lnTo>
                      <a:pt x="10" y="37"/>
                    </a:lnTo>
                    <a:lnTo>
                      <a:pt x="8" y="37"/>
                    </a:lnTo>
                    <a:lnTo>
                      <a:pt x="6" y="37"/>
                    </a:lnTo>
                    <a:lnTo>
                      <a:pt x="6" y="35"/>
                    </a:lnTo>
                    <a:lnTo>
                      <a:pt x="4" y="35"/>
                    </a:lnTo>
                    <a:lnTo>
                      <a:pt x="4" y="37"/>
                    </a:lnTo>
                    <a:lnTo>
                      <a:pt x="4" y="35"/>
                    </a:lnTo>
                    <a:lnTo>
                      <a:pt x="2" y="35"/>
                    </a:lnTo>
                    <a:lnTo>
                      <a:pt x="4" y="35"/>
                    </a:lnTo>
                    <a:lnTo>
                      <a:pt x="2" y="35"/>
                    </a:lnTo>
                    <a:lnTo>
                      <a:pt x="2" y="33"/>
                    </a:lnTo>
                    <a:lnTo>
                      <a:pt x="0" y="33"/>
                    </a:lnTo>
                    <a:lnTo>
                      <a:pt x="2" y="33"/>
                    </a:lnTo>
                    <a:lnTo>
                      <a:pt x="2" y="31"/>
                    </a:lnTo>
                    <a:lnTo>
                      <a:pt x="2" y="29"/>
                    </a:lnTo>
                    <a:lnTo>
                      <a:pt x="4" y="29"/>
                    </a:lnTo>
                    <a:lnTo>
                      <a:pt x="6" y="28"/>
                    </a:lnTo>
                    <a:lnTo>
                      <a:pt x="8" y="28"/>
                    </a:lnTo>
                    <a:lnTo>
                      <a:pt x="8" y="26"/>
                    </a:lnTo>
                    <a:lnTo>
                      <a:pt x="10" y="26"/>
                    </a:lnTo>
                    <a:lnTo>
                      <a:pt x="12" y="26"/>
                    </a:lnTo>
                    <a:lnTo>
                      <a:pt x="12" y="24"/>
                    </a:lnTo>
                    <a:lnTo>
                      <a:pt x="14" y="24"/>
                    </a:lnTo>
                    <a:lnTo>
                      <a:pt x="16" y="24"/>
                    </a:lnTo>
                    <a:lnTo>
                      <a:pt x="14" y="24"/>
                    </a:lnTo>
                    <a:lnTo>
                      <a:pt x="16" y="22"/>
                    </a:lnTo>
                    <a:lnTo>
                      <a:pt x="18" y="20"/>
                    </a:lnTo>
                    <a:lnTo>
                      <a:pt x="18" y="18"/>
                    </a:lnTo>
                    <a:lnTo>
                      <a:pt x="20" y="18"/>
                    </a:lnTo>
                    <a:lnTo>
                      <a:pt x="20" y="16"/>
                    </a:lnTo>
                    <a:lnTo>
                      <a:pt x="20" y="14"/>
                    </a:lnTo>
                    <a:lnTo>
                      <a:pt x="22" y="14"/>
                    </a:lnTo>
                    <a:lnTo>
                      <a:pt x="20" y="14"/>
                    </a:lnTo>
                    <a:lnTo>
                      <a:pt x="22" y="14"/>
                    </a:lnTo>
                    <a:lnTo>
                      <a:pt x="24" y="14"/>
                    </a:lnTo>
                    <a:lnTo>
                      <a:pt x="24" y="16"/>
                    </a:lnTo>
                    <a:lnTo>
                      <a:pt x="26" y="16"/>
                    </a:lnTo>
                    <a:lnTo>
                      <a:pt x="24" y="16"/>
                    </a:lnTo>
                    <a:lnTo>
                      <a:pt x="26" y="16"/>
                    </a:lnTo>
                    <a:lnTo>
                      <a:pt x="28" y="16"/>
                    </a:lnTo>
                    <a:lnTo>
                      <a:pt x="28" y="18"/>
                    </a:lnTo>
                    <a:lnTo>
                      <a:pt x="29" y="18"/>
                    </a:lnTo>
                    <a:lnTo>
                      <a:pt x="31" y="18"/>
                    </a:lnTo>
                    <a:lnTo>
                      <a:pt x="31" y="16"/>
                    </a:lnTo>
                    <a:lnTo>
                      <a:pt x="31" y="18"/>
                    </a:lnTo>
                    <a:lnTo>
                      <a:pt x="31" y="16"/>
                    </a:lnTo>
                    <a:lnTo>
                      <a:pt x="31" y="18"/>
                    </a:lnTo>
                    <a:lnTo>
                      <a:pt x="33" y="18"/>
                    </a:lnTo>
                    <a:lnTo>
                      <a:pt x="33" y="16"/>
                    </a:lnTo>
                    <a:lnTo>
                      <a:pt x="33" y="14"/>
                    </a:lnTo>
                    <a:lnTo>
                      <a:pt x="31" y="12"/>
                    </a:lnTo>
                    <a:lnTo>
                      <a:pt x="31" y="10"/>
                    </a:lnTo>
                    <a:lnTo>
                      <a:pt x="33" y="10"/>
                    </a:lnTo>
                    <a:lnTo>
                      <a:pt x="35" y="10"/>
                    </a:lnTo>
                    <a:lnTo>
                      <a:pt x="37" y="10"/>
                    </a:lnTo>
                    <a:lnTo>
                      <a:pt x="39" y="10"/>
                    </a:lnTo>
                    <a:lnTo>
                      <a:pt x="41" y="10"/>
                    </a:lnTo>
                    <a:lnTo>
                      <a:pt x="41" y="8"/>
                    </a:lnTo>
                    <a:lnTo>
                      <a:pt x="41" y="6"/>
                    </a:lnTo>
                    <a:lnTo>
                      <a:pt x="43" y="6"/>
                    </a:lnTo>
                    <a:lnTo>
                      <a:pt x="45" y="6"/>
                    </a:lnTo>
                    <a:lnTo>
                      <a:pt x="45" y="4"/>
                    </a:lnTo>
                    <a:lnTo>
                      <a:pt x="47" y="4"/>
                    </a:lnTo>
                    <a:lnTo>
                      <a:pt x="47" y="2"/>
                    </a:lnTo>
                    <a:lnTo>
                      <a:pt x="47" y="0"/>
                    </a:lnTo>
                    <a:lnTo>
                      <a:pt x="49"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1" name="Freeform 1785"/>
              <p:cNvSpPr>
                <a:spLocks noEditPoints="1"/>
              </p:cNvSpPr>
              <p:nvPr/>
            </p:nvSpPr>
            <p:spPr bwMode="gray">
              <a:xfrm>
                <a:off x="2984226" y="2465758"/>
                <a:ext cx="14496" cy="9664"/>
              </a:xfrm>
              <a:custGeom>
                <a:avLst/>
                <a:gdLst>
                  <a:gd name="T0" fmla="*/ 0 w 15"/>
                  <a:gd name="T1" fmla="*/ 10 h 10"/>
                  <a:gd name="T2" fmla="*/ 0 w 15"/>
                  <a:gd name="T3" fmla="*/ 10 h 10"/>
                  <a:gd name="T4" fmla="*/ 0 w 15"/>
                  <a:gd name="T5" fmla="*/ 10 h 10"/>
                  <a:gd name="T6" fmla="*/ 0 w 15"/>
                  <a:gd name="T7" fmla="*/ 10 h 10"/>
                  <a:gd name="T8" fmla="*/ 0 w 15"/>
                  <a:gd name="T9" fmla="*/ 10 h 10"/>
                  <a:gd name="T10" fmla="*/ 0 w 15"/>
                  <a:gd name="T11" fmla="*/ 10 h 10"/>
                  <a:gd name="T12" fmla="*/ 0 w 15"/>
                  <a:gd name="T13" fmla="*/ 10 h 10"/>
                  <a:gd name="T14" fmla="*/ 0 w 15"/>
                  <a:gd name="T15" fmla="*/ 10 h 10"/>
                  <a:gd name="T16" fmla="*/ 0 w 15"/>
                  <a:gd name="T17" fmla="*/ 10 h 10"/>
                  <a:gd name="T18" fmla="*/ 0 w 15"/>
                  <a:gd name="T19" fmla="*/ 10 h 10"/>
                  <a:gd name="T20" fmla="*/ 0 w 15"/>
                  <a:gd name="T21" fmla="*/ 10 h 10"/>
                  <a:gd name="T22" fmla="*/ 0 w 15"/>
                  <a:gd name="T23" fmla="*/ 10 h 10"/>
                  <a:gd name="T24" fmla="*/ 0 w 15"/>
                  <a:gd name="T25" fmla="*/ 10 h 10"/>
                  <a:gd name="T26" fmla="*/ 0 w 15"/>
                  <a:gd name="T27" fmla="*/ 10 h 10"/>
                  <a:gd name="T28" fmla="*/ 0 w 15"/>
                  <a:gd name="T29" fmla="*/ 10 h 10"/>
                  <a:gd name="T30" fmla="*/ 15 w 15"/>
                  <a:gd name="T31" fmla="*/ 2 h 10"/>
                  <a:gd name="T32" fmla="*/ 15 w 15"/>
                  <a:gd name="T33" fmla="*/ 2 h 10"/>
                  <a:gd name="T34" fmla="*/ 15 w 15"/>
                  <a:gd name="T35" fmla="*/ 2 h 10"/>
                  <a:gd name="T36" fmla="*/ 15 w 15"/>
                  <a:gd name="T37" fmla="*/ 2 h 10"/>
                  <a:gd name="T38" fmla="*/ 15 w 15"/>
                  <a:gd name="T39" fmla="*/ 2 h 10"/>
                  <a:gd name="T40" fmla="*/ 15 w 15"/>
                  <a:gd name="T41" fmla="*/ 2 h 10"/>
                  <a:gd name="T42" fmla="*/ 15 w 15"/>
                  <a:gd name="T43" fmla="*/ 2 h 10"/>
                  <a:gd name="T44" fmla="*/ 15 w 15"/>
                  <a:gd name="T45" fmla="*/ 2 h 10"/>
                  <a:gd name="T46" fmla="*/ 15 w 15"/>
                  <a:gd name="T47" fmla="*/ 0 h 10"/>
                  <a:gd name="T48" fmla="*/ 15 w 15"/>
                  <a:gd name="T49" fmla="*/ 0 h 10"/>
                  <a:gd name="T50" fmla="*/ 15 w 15"/>
                  <a:gd name="T51" fmla="*/ 0 h 10"/>
                  <a:gd name="T52" fmla="*/ 15 w 15"/>
                  <a:gd name="T53" fmla="*/ 0 h 10"/>
                  <a:gd name="T54" fmla="*/ 15 w 15"/>
                  <a:gd name="T55" fmla="*/ 0 h 10"/>
                  <a:gd name="T56" fmla="*/ 15 w 15"/>
                  <a:gd name="T57" fmla="*/ 0 h 10"/>
                  <a:gd name="T58" fmla="*/ 15 w 15"/>
                  <a:gd name="T59" fmla="*/ 2 h 10"/>
                  <a:gd name="T60" fmla="*/ 15 w 15"/>
                  <a:gd name="T61" fmla="*/ 2 h 10"/>
                  <a:gd name="T62" fmla="*/ 15 w 15"/>
                  <a:gd name="T63" fmla="*/ 2 h 10"/>
                  <a:gd name="T64" fmla="*/ 15 w 15"/>
                  <a:gd name="T65" fmla="*/ 2 h 10"/>
                  <a:gd name="T66" fmla="*/ 15 w 15"/>
                  <a:gd name="T67" fmla="*/ 2 h 10"/>
                  <a:gd name="T68" fmla="*/ 15 w 15"/>
                  <a:gd name="T69" fmla="*/ 2 h 10"/>
                  <a:gd name="T70" fmla="*/ 15 w 15"/>
                  <a:gd name="T71" fmla="*/ 2 h 10"/>
                  <a:gd name="T72" fmla="*/ 15 w 15"/>
                  <a:gd name="T73" fmla="*/ 2 h 10"/>
                  <a:gd name="T74" fmla="*/ 15 w 15"/>
                  <a:gd name="T7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10">
                    <a:moveTo>
                      <a:pt x="0" y="10"/>
                    </a:move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close/>
                    <a:moveTo>
                      <a:pt x="15" y="2"/>
                    </a:moveTo>
                    <a:lnTo>
                      <a:pt x="15" y="2"/>
                    </a:lnTo>
                    <a:lnTo>
                      <a:pt x="15" y="2"/>
                    </a:lnTo>
                    <a:lnTo>
                      <a:pt x="15" y="2"/>
                    </a:lnTo>
                    <a:lnTo>
                      <a:pt x="15" y="2"/>
                    </a:lnTo>
                    <a:lnTo>
                      <a:pt x="15" y="2"/>
                    </a:lnTo>
                    <a:lnTo>
                      <a:pt x="15" y="2"/>
                    </a:lnTo>
                    <a:lnTo>
                      <a:pt x="15" y="2"/>
                    </a:lnTo>
                    <a:lnTo>
                      <a:pt x="15" y="0"/>
                    </a:lnTo>
                    <a:lnTo>
                      <a:pt x="15" y="0"/>
                    </a:lnTo>
                    <a:lnTo>
                      <a:pt x="15" y="0"/>
                    </a:lnTo>
                    <a:lnTo>
                      <a:pt x="15" y="0"/>
                    </a:lnTo>
                    <a:lnTo>
                      <a:pt x="15" y="0"/>
                    </a:lnTo>
                    <a:lnTo>
                      <a:pt x="15" y="0"/>
                    </a:lnTo>
                    <a:lnTo>
                      <a:pt x="15" y="2"/>
                    </a:lnTo>
                    <a:lnTo>
                      <a:pt x="15" y="2"/>
                    </a:lnTo>
                    <a:lnTo>
                      <a:pt x="15" y="2"/>
                    </a:lnTo>
                    <a:lnTo>
                      <a:pt x="15" y="2"/>
                    </a:lnTo>
                    <a:lnTo>
                      <a:pt x="15" y="2"/>
                    </a:lnTo>
                    <a:lnTo>
                      <a:pt x="15" y="2"/>
                    </a:lnTo>
                    <a:lnTo>
                      <a:pt x="15" y="2"/>
                    </a:lnTo>
                    <a:lnTo>
                      <a:pt x="15" y="2"/>
                    </a:lnTo>
                    <a:lnTo>
                      <a:pt x="15"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2" name="Freeform 1786"/>
              <p:cNvSpPr>
                <a:spLocks noEditPoints="1"/>
              </p:cNvSpPr>
              <p:nvPr/>
            </p:nvSpPr>
            <p:spPr bwMode="gray">
              <a:xfrm>
                <a:off x="3026748" y="2467691"/>
                <a:ext cx="9664" cy="5798"/>
              </a:xfrm>
              <a:custGeom>
                <a:avLst/>
                <a:gdLst>
                  <a:gd name="T0" fmla="*/ 10 w 10"/>
                  <a:gd name="T1" fmla="*/ 6 h 6"/>
                  <a:gd name="T2" fmla="*/ 10 w 10"/>
                  <a:gd name="T3" fmla="*/ 6 h 6"/>
                  <a:gd name="T4" fmla="*/ 10 w 10"/>
                  <a:gd name="T5" fmla="*/ 6 h 6"/>
                  <a:gd name="T6" fmla="*/ 10 w 10"/>
                  <a:gd name="T7" fmla="*/ 6 h 6"/>
                  <a:gd name="T8" fmla="*/ 10 w 10"/>
                  <a:gd name="T9" fmla="*/ 6 h 6"/>
                  <a:gd name="T10" fmla="*/ 8 w 10"/>
                  <a:gd name="T11" fmla="*/ 6 h 6"/>
                  <a:gd name="T12" fmla="*/ 8 w 10"/>
                  <a:gd name="T13" fmla="*/ 6 h 6"/>
                  <a:gd name="T14" fmla="*/ 8 w 10"/>
                  <a:gd name="T15" fmla="*/ 6 h 6"/>
                  <a:gd name="T16" fmla="*/ 8 w 10"/>
                  <a:gd name="T17" fmla="*/ 6 h 6"/>
                  <a:gd name="T18" fmla="*/ 6 w 10"/>
                  <a:gd name="T19" fmla="*/ 6 h 6"/>
                  <a:gd name="T20" fmla="*/ 6 w 10"/>
                  <a:gd name="T21" fmla="*/ 6 h 6"/>
                  <a:gd name="T22" fmla="*/ 6 w 10"/>
                  <a:gd name="T23" fmla="*/ 6 h 6"/>
                  <a:gd name="T24" fmla="*/ 6 w 10"/>
                  <a:gd name="T25" fmla="*/ 4 h 6"/>
                  <a:gd name="T26" fmla="*/ 6 w 10"/>
                  <a:gd name="T27" fmla="*/ 4 h 6"/>
                  <a:gd name="T28" fmla="*/ 8 w 10"/>
                  <a:gd name="T29" fmla="*/ 4 h 6"/>
                  <a:gd name="T30" fmla="*/ 10 w 10"/>
                  <a:gd name="T31" fmla="*/ 4 h 6"/>
                  <a:gd name="T32" fmla="*/ 10 w 10"/>
                  <a:gd name="T33" fmla="*/ 4 h 6"/>
                  <a:gd name="T34" fmla="*/ 10 w 10"/>
                  <a:gd name="T35" fmla="*/ 4 h 6"/>
                  <a:gd name="T36" fmla="*/ 4 w 10"/>
                  <a:gd name="T37" fmla="*/ 2 h 6"/>
                  <a:gd name="T38" fmla="*/ 4 w 10"/>
                  <a:gd name="T39" fmla="*/ 2 h 6"/>
                  <a:gd name="T40" fmla="*/ 4 w 10"/>
                  <a:gd name="T41" fmla="*/ 2 h 6"/>
                  <a:gd name="T42" fmla="*/ 4 w 10"/>
                  <a:gd name="T43" fmla="*/ 2 h 6"/>
                  <a:gd name="T44" fmla="*/ 4 w 10"/>
                  <a:gd name="T45" fmla="*/ 2 h 6"/>
                  <a:gd name="T46" fmla="*/ 4 w 10"/>
                  <a:gd name="T47" fmla="*/ 4 h 6"/>
                  <a:gd name="T48" fmla="*/ 4 w 10"/>
                  <a:gd name="T49" fmla="*/ 4 h 6"/>
                  <a:gd name="T50" fmla="*/ 4 w 10"/>
                  <a:gd name="T51" fmla="*/ 4 h 6"/>
                  <a:gd name="T52" fmla="*/ 4 w 10"/>
                  <a:gd name="T53" fmla="*/ 4 h 6"/>
                  <a:gd name="T54" fmla="*/ 4 w 10"/>
                  <a:gd name="T55" fmla="*/ 4 h 6"/>
                  <a:gd name="T56" fmla="*/ 2 w 10"/>
                  <a:gd name="T57" fmla="*/ 4 h 6"/>
                  <a:gd name="T58" fmla="*/ 2 w 10"/>
                  <a:gd name="T59" fmla="*/ 4 h 6"/>
                  <a:gd name="T60" fmla="*/ 2 w 10"/>
                  <a:gd name="T61" fmla="*/ 4 h 6"/>
                  <a:gd name="T62" fmla="*/ 2 w 10"/>
                  <a:gd name="T63" fmla="*/ 2 h 6"/>
                  <a:gd name="T64" fmla="*/ 0 w 10"/>
                  <a:gd name="T65" fmla="*/ 2 h 6"/>
                  <a:gd name="T66" fmla="*/ 0 w 10"/>
                  <a:gd name="T67" fmla="*/ 2 h 6"/>
                  <a:gd name="T68" fmla="*/ 0 w 10"/>
                  <a:gd name="T69" fmla="*/ 2 h 6"/>
                  <a:gd name="T70" fmla="*/ 0 w 10"/>
                  <a:gd name="T71" fmla="*/ 2 h 6"/>
                  <a:gd name="T72" fmla="*/ 0 w 10"/>
                  <a:gd name="T73" fmla="*/ 2 h 6"/>
                  <a:gd name="T74" fmla="*/ 0 w 10"/>
                  <a:gd name="T75" fmla="*/ 2 h 6"/>
                  <a:gd name="T76" fmla="*/ 0 w 10"/>
                  <a:gd name="T77" fmla="*/ 2 h 6"/>
                  <a:gd name="T78" fmla="*/ 0 w 10"/>
                  <a:gd name="T79" fmla="*/ 2 h 6"/>
                  <a:gd name="T80" fmla="*/ 2 w 10"/>
                  <a:gd name="T81" fmla="*/ 2 h 6"/>
                  <a:gd name="T82" fmla="*/ 2 w 10"/>
                  <a:gd name="T83" fmla="*/ 0 h 6"/>
                  <a:gd name="T84" fmla="*/ 4 w 10"/>
                  <a:gd name="T85" fmla="*/ 0 h 6"/>
                  <a:gd name="T86" fmla="*/ 4 w 10"/>
                  <a:gd name="T8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6">
                    <a:moveTo>
                      <a:pt x="10" y="4"/>
                    </a:move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6" y="6"/>
                    </a:lnTo>
                    <a:lnTo>
                      <a:pt x="6" y="6"/>
                    </a:lnTo>
                    <a:lnTo>
                      <a:pt x="6" y="6"/>
                    </a:lnTo>
                    <a:lnTo>
                      <a:pt x="6" y="6"/>
                    </a:lnTo>
                    <a:lnTo>
                      <a:pt x="6" y="6"/>
                    </a:lnTo>
                    <a:lnTo>
                      <a:pt x="6" y="6"/>
                    </a:lnTo>
                    <a:lnTo>
                      <a:pt x="6" y="6"/>
                    </a:lnTo>
                    <a:lnTo>
                      <a:pt x="6" y="4"/>
                    </a:lnTo>
                    <a:lnTo>
                      <a:pt x="6" y="4"/>
                    </a:lnTo>
                    <a:lnTo>
                      <a:pt x="6" y="4"/>
                    </a:lnTo>
                    <a:lnTo>
                      <a:pt x="6" y="4"/>
                    </a:lnTo>
                    <a:lnTo>
                      <a:pt x="6" y="4"/>
                    </a:lnTo>
                    <a:lnTo>
                      <a:pt x="6" y="4"/>
                    </a:lnTo>
                    <a:lnTo>
                      <a:pt x="6" y="4"/>
                    </a:lnTo>
                    <a:lnTo>
                      <a:pt x="6" y="4"/>
                    </a:lnTo>
                    <a:lnTo>
                      <a:pt x="8" y="4"/>
                    </a:lnTo>
                    <a:lnTo>
                      <a:pt x="8" y="4"/>
                    </a:lnTo>
                    <a:lnTo>
                      <a:pt x="8" y="4"/>
                    </a:lnTo>
                    <a:lnTo>
                      <a:pt x="10" y="4"/>
                    </a:lnTo>
                    <a:lnTo>
                      <a:pt x="10" y="4"/>
                    </a:lnTo>
                    <a:lnTo>
                      <a:pt x="10" y="4"/>
                    </a:lnTo>
                    <a:lnTo>
                      <a:pt x="10" y="4"/>
                    </a:lnTo>
                    <a:lnTo>
                      <a:pt x="10" y="4"/>
                    </a:lnTo>
                    <a:lnTo>
                      <a:pt x="10" y="4"/>
                    </a:lnTo>
                    <a:lnTo>
                      <a:pt x="10" y="4"/>
                    </a:lnTo>
                    <a:lnTo>
                      <a:pt x="10" y="4"/>
                    </a:lnTo>
                    <a:close/>
                    <a:moveTo>
                      <a:pt x="4" y="2"/>
                    </a:move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2" y="4"/>
                    </a:lnTo>
                    <a:lnTo>
                      <a:pt x="2" y="4"/>
                    </a:lnTo>
                    <a:lnTo>
                      <a:pt x="2" y="4"/>
                    </a:lnTo>
                    <a:lnTo>
                      <a:pt x="2" y="4"/>
                    </a:lnTo>
                    <a:lnTo>
                      <a:pt x="2" y="4"/>
                    </a:lnTo>
                    <a:lnTo>
                      <a:pt x="2" y="4"/>
                    </a:lnTo>
                    <a:lnTo>
                      <a:pt x="2" y="4"/>
                    </a:lnTo>
                    <a:lnTo>
                      <a:pt x="2" y="4"/>
                    </a:lnTo>
                    <a:lnTo>
                      <a:pt x="2" y="4"/>
                    </a:lnTo>
                    <a:lnTo>
                      <a:pt x="2" y="4"/>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2" y="2"/>
                    </a:lnTo>
                    <a:lnTo>
                      <a:pt x="2" y="2"/>
                    </a:lnTo>
                    <a:lnTo>
                      <a:pt x="2" y="2"/>
                    </a:lnTo>
                    <a:lnTo>
                      <a:pt x="2" y="0"/>
                    </a:lnTo>
                    <a:lnTo>
                      <a:pt x="2" y="0"/>
                    </a:lnTo>
                    <a:lnTo>
                      <a:pt x="2" y="0"/>
                    </a:lnTo>
                    <a:lnTo>
                      <a:pt x="2" y="0"/>
                    </a:lnTo>
                    <a:lnTo>
                      <a:pt x="4" y="0"/>
                    </a:lnTo>
                    <a:lnTo>
                      <a:pt x="4" y="0"/>
                    </a:lnTo>
                    <a:lnTo>
                      <a:pt x="4" y="0"/>
                    </a:lnTo>
                    <a:lnTo>
                      <a:pt x="4" y="0"/>
                    </a:lnTo>
                    <a:lnTo>
                      <a:pt x="4"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3" name="Freeform 1787"/>
              <p:cNvSpPr>
                <a:spLocks/>
              </p:cNvSpPr>
              <p:nvPr/>
            </p:nvSpPr>
            <p:spPr bwMode="gray">
              <a:xfrm>
                <a:off x="3913904" y="2233822"/>
                <a:ext cx="1933" cy="3866"/>
              </a:xfrm>
              <a:custGeom>
                <a:avLst/>
                <a:gdLst>
                  <a:gd name="T0" fmla="*/ 0 w 2"/>
                  <a:gd name="T1" fmla="*/ 0 h 4"/>
                  <a:gd name="T2" fmla="*/ 2 w 2"/>
                  <a:gd name="T3" fmla="*/ 0 h 4"/>
                  <a:gd name="T4" fmla="*/ 2 w 2"/>
                  <a:gd name="T5" fmla="*/ 0 h 4"/>
                  <a:gd name="T6" fmla="*/ 2 w 2"/>
                  <a:gd name="T7" fmla="*/ 0 h 4"/>
                  <a:gd name="T8" fmla="*/ 2 w 2"/>
                  <a:gd name="T9" fmla="*/ 0 h 4"/>
                  <a:gd name="T10" fmla="*/ 2 w 2"/>
                  <a:gd name="T11" fmla="*/ 0 h 4"/>
                  <a:gd name="T12" fmla="*/ 2 w 2"/>
                  <a:gd name="T13" fmla="*/ 2 h 4"/>
                  <a:gd name="T14" fmla="*/ 2 w 2"/>
                  <a:gd name="T15" fmla="*/ 2 h 4"/>
                  <a:gd name="T16" fmla="*/ 2 w 2"/>
                  <a:gd name="T17" fmla="*/ 2 h 4"/>
                  <a:gd name="T18" fmla="*/ 2 w 2"/>
                  <a:gd name="T19" fmla="*/ 2 h 4"/>
                  <a:gd name="T20" fmla="*/ 2 w 2"/>
                  <a:gd name="T21" fmla="*/ 2 h 4"/>
                  <a:gd name="T22" fmla="*/ 2 w 2"/>
                  <a:gd name="T23" fmla="*/ 2 h 4"/>
                  <a:gd name="T24" fmla="*/ 2 w 2"/>
                  <a:gd name="T25" fmla="*/ 4 h 4"/>
                  <a:gd name="T26" fmla="*/ 2 w 2"/>
                  <a:gd name="T27" fmla="*/ 2 h 4"/>
                  <a:gd name="T28" fmla="*/ 2 w 2"/>
                  <a:gd name="T29" fmla="*/ 4 h 4"/>
                  <a:gd name="T30" fmla="*/ 2 w 2"/>
                  <a:gd name="T31" fmla="*/ 4 h 4"/>
                  <a:gd name="T32" fmla="*/ 2 w 2"/>
                  <a:gd name="T33" fmla="*/ 4 h 4"/>
                  <a:gd name="T34" fmla="*/ 0 w 2"/>
                  <a:gd name="T35" fmla="*/ 4 h 4"/>
                  <a:gd name="T36" fmla="*/ 0 w 2"/>
                  <a:gd name="T37" fmla="*/ 4 h 4"/>
                  <a:gd name="T38" fmla="*/ 0 w 2"/>
                  <a:gd name="T39" fmla="*/ 2 h 4"/>
                  <a:gd name="T40" fmla="*/ 0 w 2"/>
                  <a:gd name="T41" fmla="*/ 2 h 4"/>
                  <a:gd name="T42" fmla="*/ 0 w 2"/>
                  <a:gd name="T43" fmla="*/ 2 h 4"/>
                  <a:gd name="T44" fmla="*/ 0 w 2"/>
                  <a:gd name="T45" fmla="*/ 2 h 4"/>
                  <a:gd name="T46" fmla="*/ 0 w 2"/>
                  <a:gd name="T47" fmla="*/ 2 h 4"/>
                  <a:gd name="T48" fmla="*/ 0 w 2"/>
                  <a:gd name="T49" fmla="*/ 2 h 4"/>
                  <a:gd name="T50" fmla="*/ 0 w 2"/>
                  <a:gd name="T51" fmla="*/ 2 h 4"/>
                  <a:gd name="T52" fmla="*/ 0 w 2"/>
                  <a:gd name="T53" fmla="*/ 0 h 4"/>
                  <a:gd name="T54" fmla="*/ 0 w 2"/>
                  <a:gd name="T55" fmla="*/ 0 h 4"/>
                  <a:gd name="T56" fmla="*/ 0 w 2"/>
                  <a:gd name="T57" fmla="*/ 0 h 4"/>
                  <a:gd name="T58" fmla="*/ 0 w 2"/>
                  <a:gd name="T59" fmla="*/ 0 h 4"/>
                  <a:gd name="T60" fmla="*/ 0 w 2"/>
                  <a:gd name="T61" fmla="*/ 0 h 4"/>
                  <a:gd name="T62" fmla="*/ 0 w 2"/>
                  <a:gd name="T63" fmla="*/ 0 h 4"/>
                  <a:gd name="T64" fmla="*/ 0 w 2"/>
                  <a:gd name="T65" fmla="*/ 0 h 4"/>
                  <a:gd name="T66" fmla="*/ 0 w 2"/>
                  <a:gd name="T67" fmla="*/ 0 h 4"/>
                  <a:gd name="T68" fmla="*/ 0 w 2"/>
                  <a:gd name="T69" fmla="*/ 0 h 4"/>
                  <a:gd name="T70" fmla="*/ 0 w 2"/>
                  <a:gd name="T71" fmla="*/ 0 h 4"/>
                  <a:gd name="T72" fmla="*/ 0 w 2"/>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4">
                    <a:moveTo>
                      <a:pt x="0" y="0"/>
                    </a:moveTo>
                    <a:lnTo>
                      <a:pt x="0" y="0"/>
                    </a:lnTo>
                    <a:lnTo>
                      <a:pt x="0"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4"/>
                    </a:lnTo>
                    <a:lnTo>
                      <a:pt x="2" y="2"/>
                    </a:lnTo>
                    <a:lnTo>
                      <a:pt x="2" y="2"/>
                    </a:lnTo>
                    <a:lnTo>
                      <a:pt x="2" y="4"/>
                    </a:lnTo>
                    <a:lnTo>
                      <a:pt x="2" y="4"/>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4" name="Freeform 1788"/>
              <p:cNvSpPr>
                <a:spLocks noEditPoints="1"/>
              </p:cNvSpPr>
              <p:nvPr/>
            </p:nvSpPr>
            <p:spPr bwMode="gray">
              <a:xfrm>
                <a:off x="3911971" y="2258949"/>
                <a:ext cx="1933" cy="4832"/>
              </a:xfrm>
              <a:custGeom>
                <a:avLst/>
                <a:gdLst>
                  <a:gd name="T0" fmla="*/ 0 w 2"/>
                  <a:gd name="T1" fmla="*/ 5 h 5"/>
                  <a:gd name="T2" fmla="*/ 0 w 2"/>
                  <a:gd name="T3" fmla="*/ 5 h 5"/>
                  <a:gd name="T4" fmla="*/ 0 w 2"/>
                  <a:gd name="T5" fmla="*/ 5 h 5"/>
                  <a:gd name="T6" fmla="*/ 0 w 2"/>
                  <a:gd name="T7" fmla="*/ 5 h 5"/>
                  <a:gd name="T8" fmla="*/ 0 w 2"/>
                  <a:gd name="T9" fmla="*/ 5 h 5"/>
                  <a:gd name="T10" fmla="*/ 0 w 2"/>
                  <a:gd name="T11" fmla="*/ 5 h 5"/>
                  <a:gd name="T12" fmla="*/ 0 w 2"/>
                  <a:gd name="T13" fmla="*/ 5 h 5"/>
                  <a:gd name="T14" fmla="*/ 0 w 2"/>
                  <a:gd name="T15" fmla="*/ 5 h 5"/>
                  <a:gd name="T16" fmla="*/ 0 w 2"/>
                  <a:gd name="T17" fmla="*/ 5 h 5"/>
                  <a:gd name="T18" fmla="*/ 0 w 2"/>
                  <a:gd name="T19" fmla="*/ 3 h 5"/>
                  <a:gd name="T20" fmla="*/ 0 w 2"/>
                  <a:gd name="T21" fmla="*/ 3 h 5"/>
                  <a:gd name="T22" fmla="*/ 0 w 2"/>
                  <a:gd name="T23" fmla="*/ 3 h 5"/>
                  <a:gd name="T24" fmla="*/ 0 w 2"/>
                  <a:gd name="T25" fmla="*/ 3 h 5"/>
                  <a:gd name="T26" fmla="*/ 0 w 2"/>
                  <a:gd name="T27" fmla="*/ 3 h 5"/>
                  <a:gd name="T28" fmla="*/ 0 w 2"/>
                  <a:gd name="T29" fmla="*/ 3 h 5"/>
                  <a:gd name="T30" fmla="*/ 0 w 2"/>
                  <a:gd name="T31" fmla="*/ 3 h 5"/>
                  <a:gd name="T32" fmla="*/ 0 w 2"/>
                  <a:gd name="T33" fmla="*/ 3 h 5"/>
                  <a:gd name="T34" fmla="*/ 0 w 2"/>
                  <a:gd name="T35" fmla="*/ 3 h 5"/>
                  <a:gd name="T36" fmla="*/ 0 w 2"/>
                  <a:gd name="T37" fmla="*/ 3 h 5"/>
                  <a:gd name="T38" fmla="*/ 0 w 2"/>
                  <a:gd name="T39" fmla="*/ 3 h 5"/>
                  <a:gd name="T40" fmla="*/ 0 w 2"/>
                  <a:gd name="T41" fmla="*/ 3 h 5"/>
                  <a:gd name="T42" fmla="*/ 0 w 2"/>
                  <a:gd name="T43" fmla="*/ 5 h 5"/>
                  <a:gd name="T44" fmla="*/ 2 w 2"/>
                  <a:gd name="T45" fmla="*/ 2 h 5"/>
                  <a:gd name="T46" fmla="*/ 2 w 2"/>
                  <a:gd name="T47" fmla="*/ 2 h 5"/>
                  <a:gd name="T48" fmla="*/ 2 w 2"/>
                  <a:gd name="T49" fmla="*/ 2 h 5"/>
                  <a:gd name="T50" fmla="*/ 2 w 2"/>
                  <a:gd name="T51" fmla="*/ 2 h 5"/>
                  <a:gd name="T52" fmla="*/ 2 w 2"/>
                  <a:gd name="T53" fmla="*/ 2 h 5"/>
                  <a:gd name="T54" fmla="*/ 2 w 2"/>
                  <a:gd name="T55" fmla="*/ 2 h 5"/>
                  <a:gd name="T56" fmla="*/ 2 w 2"/>
                  <a:gd name="T57" fmla="*/ 2 h 5"/>
                  <a:gd name="T58" fmla="*/ 2 w 2"/>
                  <a:gd name="T59" fmla="*/ 2 h 5"/>
                  <a:gd name="T60" fmla="*/ 2 w 2"/>
                  <a:gd name="T61" fmla="*/ 0 h 5"/>
                  <a:gd name="T62" fmla="*/ 2 w 2"/>
                  <a:gd name="T6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5">
                    <a:moveTo>
                      <a:pt x="0" y="5"/>
                    </a:move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5"/>
                    </a:lnTo>
                    <a:lnTo>
                      <a:pt x="0" y="5"/>
                    </a:lnTo>
                    <a:close/>
                    <a:moveTo>
                      <a:pt x="2" y="2"/>
                    </a:move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2"/>
                    </a:lnTo>
                    <a:lnTo>
                      <a:pt x="2"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5" name="Freeform 1789"/>
              <p:cNvSpPr>
                <a:spLocks/>
              </p:cNvSpPr>
              <p:nvPr/>
            </p:nvSpPr>
            <p:spPr bwMode="gray">
              <a:xfrm>
                <a:off x="3917770" y="2245419"/>
                <a:ext cx="1933" cy="3866"/>
              </a:xfrm>
              <a:custGeom>
                <a:avLst/>
                <a:gdLst>
                  <a:gd name="T0" fmla="*/ 0 w 2"/>
                  <a:gd name="T1" fmla="*/ 4 h 4"/>
                  <a:gd name="T2" fmla="*/ 0 w 2"/>
                  <a:gd name="T3" fmla="*/ 4 h 4"/>
                  <a:gd name="T4" fmla="*/ 0 w 2"/>
                  <a:gd name="T5" fmla="*/ 4 h 4"/>
                  <a:gd name="T6" fmla="*/ 0 w 2"/>
                  <a:gd name="T7" fmla="*/ 4 h 4"/>
                  <a:gd name="T8" fmla="*/ 0 w 2"/>
                  <a:gd name="T9" fmla="*/ 4 h 4"/>
                  <a:gd name="T10" fmla="*/ 0 w 2"/>
                  <a:gd name="T11" fmla="*/ 4 h 4"/>
                  <a:gd name="T12" fmla="*/ 0 w 2"/>
                  <a:gd name="T13" fmla="*/ 4 h 4"/>
                  <a:gd name="T14" fmla="*/ 0 w 2"/>
                  <a:gd name="T15" fmla="*/ 4 h 4"/>
                  <a:gd name="T16" fmla="*/ 0 w 2"/>
                  <a:gd name="T17" fmla="*/ 4 h 4"/>
                  <a:gd name="T18" fmla="*/ 0 w 2"/>
                  <a:gd name="T19" fmla="*/ 4 h 4"/>
                  <a:gd name="T20" fmla="*/ 0 w 2"/>
                  <a:gd name="T21" fmla="*/ 4 h 4"/>
                  <a:gd name="T22" fmla="*/ 0 w 2"/>
                  <a:gd name="T23" fmla="*/ 4 h 4"/>
                  <a:gd name="T24" fmla="*/ 0 w 2"/>
                  <a:gd name="T25" fmla="*/ 4 h 4"/>
                  <a:gd name="T26" fmla="*/ 0 w 2"/>
                  <a:gd name="T27" fmla="*/ 4 h 4"/>
                  <a:gd name="T28" fmla="*/ 0 w 2"/>
                  <a:gd name="T29" fmla="*/ 4 h 4"/>
                  <a:gd name="T30" fmla="*/ 0 w 2"/>
                  <a:gd name="T31" fmla="*/ 2 h 4"/>
                  <a:gd name="T32" fmla="*/ 0 w 2"/>
                  <a:gd name="T33" fmla="*/ 2 h 4"/>
                  <a:gd name="T34" fmla="*/ 0 w 2"/>
                  <a:gd name="T35" fmla="*/ 2 h 4"/>
                  <a:gd name="T36" fmla="*/ 0 w 2"/>
                  <a:gd name="T37" fmla="*/ 2 h 4"/>
                  <a:gd name="T38" fmla="*/ 0 w 2"/>
                  <a:gd name="T39" fmla="*/ 2 h 4"/>
                  <a:gd name="T40" fmla="*/ 0 w 2"/>
                  <a:gd name="T41" fmla="*/ 2 h 4"/>
                  <a:gd name="T42" fmla="*/ 0 w 2"/>
                  <a:gd name="T43" fmla="*/ 2 h 4"/>
                  <a:gd name="T44" fmla="*/ 0 w 2"/>
                  <a:gd name="T45" fmla="*/ 2 h 4"/>
                  <a:gd name="T46" fmla="*/ 0 w 2"/>
                  <a:gd name="T47" fmla="*/ 2 h 4"/>
                  <a:gd name="T48" fmla="*/ 0 w 2"/>
                  <a:gd name="T49" fmla="*/ 2 h 4"/>
                  <a:gd name="T50" fmla="*/ 0 w 2"/>
                  <a:gd name="T51" fmla="*/ 2 h 4"/>
                  <a:gd name="T52" fmla="*/ 0 w 2"/>
                  <a:gd name="T53" fmla="*/ 2 h 4"/>
                  <a:gd name="T54" fmla="*/ 0 w 2"/>
                  <a:gd name="T55" fmla="*/ 2 h 4"/>
                  <a:gd name="T56" fmla="*/ 0 w 2"/>
                  <a:gd name="T57" fmla="*/ 2 h 4"/>
                  <a:gd name="T58" fmla="*/ 0 w 2"/>
                  <a:gd name="T59" fmla="*/ 0 h 4"/>
                  <a:gd name="T60" fmla="*/ 0 w 2"/>
                  <a:gd name="T61" fmla="*/ 2 h 4"/>
                  <a:gd name="T62" fmla="*/ 0 w 2"/>
                  <a:gd name="T63" fmla="*/ 2 h 4"/>
                  <a:gd name="T64" fmla="*/ 0 w 2"/>
                  <a:gd name="T65" fmla="*/ 2 h 4"/>
                  <a:gd name="T66" fmla="*/ 0 w 2"/>
                  <a:gd name="T67" fmla="*/ 2 h 4"/>
                  <a:gd name="T68" fmla="*/ 0 w 2"/>
                  <a:gd name="T69" fmla="*/ 2 h 4"/>
                  <a:gd name="T70" fmla="*/ 2 w 2"/>
                  <a:gd name="T71" fmla="*/ 2 h 4"/>
                  <a:gd name="T72" fmla="*/ 2 w 2"/>
                  <a:gd name="T73" fmla="*/ 2 h 4"/>
                  <a:gd name="T74" fmla="*/ 2 w 2"/>
                  <a:gd name="T75" fmla="*/ 2 h 4"/>
                  <a:gd name="T76" fmla="*/ 2 w 2"/>
                  <a:gd name="T77" fmla="*/ 2 h 4"/>
                  <a:gd name="T78" fmla="*/ 0 w 2"/>
                  <a:gd name="T79" fmla="*/ 4 h 4"/>
                  <a:gd name="T80" fmla="*/ 2 w 2"/>
                  <a:gd name="T81" fmla="*/ 4 h 4"/>
                  <a:gd name="T82" fmla="*/ 0 w 2"/>
                  <a:gd name="T83" fmla="*/ 4 h 4"/>
                  <a:gd name="T84" fmla="*/ 0 w 2"/>
                  <a:gd name="T85" fmla="*/ 4 h 4"/>
                  <a:gd name="T86" fmla="*/ 0 w 2"/>
                  <a:gd name="T87" fmla="*/ 4 h 4"/>
                  <a:gd name="T88" fmla="*/ 0 w 2"/>
                  <a:gd name="T89" fmla="*/ 4 h 4"/>
                  <a:gd name="T90" fmla="*/ 0 w 2"/>
                  <a:gd name="T91" fmla="*/ 4 h 4"/>
                  <a:gd name="T92" fmla="*/ 0 w 2"/>
                  <a:gd name="T93" fmla="*/ 4 h 4"/>
                  <a:gd name="T94" fmla="*/ 0 w 2"/>
                  <a:gd name="T95" fmla="*/ 4 h 4"/>
                  <a:gd name="T96" fmla="*/ 0 w 2"/>
                  <a:gd name="T97" fmla="*/ 4 h 4"/>
                  <a:gd name="T98" fmla="*/ 0 w 2"/>
                  <a:gd name="T9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 h="4">
                    <a:moveTo>
                      <a:pt x="0" y="4"/>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2"/>
                    </a:lnTo>
                    <a:lnTo>
                      <a:pt x="0" y="2"/>
                    </a:lnTo>
                    <a:lnTo>
                      <a:pt x="0" y="2"/>
                    </a:lnTo>
                    <a:lnTo>
                      <a:pt x="0" y="2"/>
                    </a:lnTo>
                    <a:lnTo>
                      <a:pt x="0" y="2"/>
                    </a:lnTo>
                    <a:lnTo>
                      <a:pt x="2" y="2"/>
                    </a:lnTo>
                    <a:lnTo>
                      <a:pt x="2" y="2"/>
                    </a:lnTo>
                    <a:lnTo>
                      <a:pt x="2" y="2"/>
                    </a:lnTo>
                    <a:lnTo>
                      <a:pt x="2" y="2"/>
                    </a:lnTo>
                    <a:lnTo>
                      <a:pt x="0" y="4"/>
                    </a:lnTo>
                    <a:lnTo>
                      <a:pt x="2" y="4"/>
                    </a:lnTo>
                    <a:lnTo>
                      <a:pt x="0" y="4"/>
                    </a:lnTo>
                    <a:lnTo>
                      <a:pt x="0" y="4"/>
                    </a:lnTo>
                    <a:lnTo>
                      <a:pt x="0" y="4"/>
                    </a:lnTo>
                    <a:lnTo>
                      <a:pt x="0" y="4"/>
                    </a:lnTo>
                    <a:lnTo>
                      <a:pt x="0" y="4"/>
                    </a:lnTo>
                    <a:lnTo>
                      <a:pt x="0" y="4"/>
                    </a:lnTo>
                    <a:lnTo>
                      <a:pt x="0" y="4"/>
                    </a:lnTo>
                    <a:lnTo>
                      <a:pt x="0" y="4"/>
                    </a:lnTo>
                    <a:lnTo>
                      <a:pt x="0"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6" name="Freeform 1790"/>
              <p:cNvSpPr>
                <a:spLocks noEditPoints="1"/>
              </p:cNvSpPr>
              <p:nvPr/>
            </p:nvSpPr>
            <p:spPr bwMode="gray">
              <a:xfrm>
                <a:off x="3913904" y="2253150"/>
                <a:ext cx="3866" cy="5798"/>
              </a:xfrm>
              <a:custGeom>
                <a:avLst/>
                <a:gdLst>
                  <a:gd name="T0" fmla="*/ 0 w 4"/>
                  <a:gd name="T1" fmla="*/ 6 h 6"/>
                  <a:gd name="T2" fmla="*/ 0 w 4"/>
                  <a:gd name="T3" fmla="*/ 6 h 6"/>
                  <a:gd name="T4" fmla="*/ 0 w 4"/>
                  <a:gd name="T5" fmla="*/ 6 h 6"/>
                  <a:gd name="T6" fmla="*/ 0 w 4"/>
                  <a:gd name="T7" fmla="*/ 6 h 6"/>
                  <a:gd name="T8" fmla="*/ 0 w 4"/>
                  <a:gd name="T9" fmla="*/ 6 h 6"/>
                  <a:gd name="T10" fmla="*/ 0 w 4"/>
                  <a:gd name="T11" fmla="*/ 6 h 6"/>
                  <a:gd name="T12" fmla="*/ 2 w 4"/>
                  <a:gd name="T13" fmla="*/ 6 h 6"/>
                  <a:gd name="T14" fmla="*/ 2 w 4"/>
                  <a:gd name="T15" fmla="*/ 6 h 6"/>
                  <a:gd name="T16" fmla="*/ 2 w 4"/>
                  <a:gd name="T17" fmla="*/ 6 h 6"/>
                  <a:gd name="T18" fmla="*/ 2 w 4"/>
                  <a:gd name="T19" fmla="*/ 6 h 6"/>
                  <a:gd name="T20" fmla="*/ 2 w 4"/>
                  <a:gd name="T21" fmla="*/ 6 h 6"/>
                  <a:gd name="T22" fmla="*/ 2 w 4"/>
                  <a:gd name="T23" fmla="*/ 6 h 6"/>
                  <a:gd name="T24" fmla="*/ 2 w 4"/>
                  <a:gd name="T25" fmla="*/ 6 h 6"/>
                  <a:gd name="T26" fmla="*/ 2 w 4"/>
                  <a:gd name="T27" fmla="*/ 6 h 6"/>
                  <a:gd name="T28" fmla="*/ 2 w 4"/>
                  <a:gd name="T29" fmla="*/ 4 h 6"/>
                  <a:gd name="T30" fmla="*/ 2 w 4"/>
                  <a:gd name="T31" fmla="*/ 4 h 6"/>
                  <a:gd name="T32" fmla="*/ 2 w 4"/>
                  <a:gd name="T33" fmla="*/ 4 h 6"/>
                  <a:gd name="T34" fmla="*/ 2 w 4"/>
                  <a:gd name="T35" fmla="*/ 4 h 6"/>
                  <a:gd name="T36" fmla="*/ 2 w 4"/>
                  <a:gd name="T37" fmla="*/ 2 h 6"/>
                  <a:gd name="T38" fmla="*/ 2 w 4"/>
                  <a:gd name="T39" fmla="*/ 2 h 6"/>
                  <a:gd name="T40" fmla="*/ 2 w 4"/>
                  <a:gd name="T41" fmla="*/ 2 h 6"/>
                  <a:gd name="T42" fmla="*/ 2 w 4"/>
                  <a:gd name="T43" fmla="*/ 2 h 6"/>
                  <a:gd name="T44" fmla="*/ 2 w 4"/>
                  <a:gd name="T45" fmla="*/ 2 h 6"/>
                  <a:gd name="T46" fmla="*/ 2 w 4"/>
                  <a:gd name="T47" fmla="*/ 2 h 6"/>
                  <a:gd name="T48" fmla="*/ 2 w 4"/>
                  <a:gd name="T49" fmla="*/ 2 h 6"/>
                  <a:gd name="T50" fmla="*/ 2 w 4"/>
                  <a:gd name="T51" fmla="*/ 2 h 6"/>
                  <a:gd name="T52" fmla="*/ 2 w 4"/>
                  <a:gd name="T53" fmla="*/ 2 h 6"/>
                  <a:gd name="T54" fmla="*/ 2 w 4"/>
                  <a:gd name="T55" fmla="*/ 2 h 6"/>
                  <a:gd name="T56" fmla="*/ 2 w 4"/>
                  <a:gd name="T57" fmla="*/ 2 h 6"/>
                  <a:gd name="T58" fmla="*/ 2 w 4"/>
                  <a:gd name="T59" fmla="*/ 2 h 6"/>
                  <a:gd name="T60" fmla="*/ 2 w 4"/>
                  <a:gd name="T61" fmla="*/ 2 h 6"/>
                  <a:gd name="T62" fmla="*/ 2 w 4"/>
                  <a:gd name="T63" fmla="*/ 0 h 6"/>
                  <a:gd name="T64" fmla="*/ 2 w 4"/>
                  <a:gd name="T65" fmla="*/ 0 h 6"/>
                  <a:gd name="T66" fmla="*/ 2 w 4"/>
                  <a:gd name="T67" fmla="*/ 0 h 6"/>
                  <a:gd name="T68" fmla="*/ 2 w 4"/>
                  <a:gd name="T69" fmla="*/ 0 h 6"/>
                  <a:gd name="T70" fmla="*/ 2 w 4"/>
                  <a:gd name="T71" fmla="*/ 0 h 6"/>
                  <a:gd name="T72" fmla="*/ 2 w 4"/>
                  <a:gd name="T73" fmla="*/ 0 h 6"/>
                  <a:gd name="T74" fmla="*/ 2 w 4"/>
                  <a:gd name="T75" fmla="*/ 0 h 6"/>
                  <a:gd name="T76" fmla="*/ 2 w 4"/>
                  <a:gd name="T77" fmla="*/ 0 h 6"/>
                  <a:gd name="T78" fmla="*/ 4 w 4"/>
                  <a:gd name="T79" fmla="*/ 0 h 6"/>
                  <a:gd name="T80" fmla="*/ 2 w 4"/>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6">
                    <a:moveTo>
                      <a:pt x="0" y="6"/>
                    </a:moveTo>
                    <a:lnTo>
                      <a:pt x="0" y="6"/>
                    </a:lnTo>
                    <a:lnTo>
                      <a:pt x="0" y="6"/>
                    </a:lnTo>
                    <a:lnTo>
                      <a:pt x="0" y="6"/>
                    </a:lnTo>
                    <a:lnTo>
                      <a:pt x="0" y="6"/>
                    </a:lnTo>
                    <a:lnTo>
                      <a:pt x="0" y="6"/>
                    </a:lnTo>
                    <a:lnTo>
                      <a:pt x="0" y="6"/>
                    </a:lnTo>
                    <a:lnTo>
                      <a:pt x="0" y="6"/>
                    </a:lnTo>
                    <a:lnTo>
                      <a:pt x="0" y="6"/>
                    </a:lnTo>
                    <a:lnTo>
                      <a:pt x="0" y="6"/>
                    </a:lnTo>
                    <a:lnTo>
                      <a:pt x="0" y="6"/>
                    </a:lnTo>
                    <a:lnTo>
                      <a:pt x="0" y="6"/>
                    </a:lnTo>
                    <a:lnTo>
                      <a:pt x="0" y="6"/>
                    </a:lnTo>
                    <a:close/>
                    <a:moveTo>
                      <a:pt x="2" y="6"/>
                    </a:move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close/>
                    <a:moveTo>
                      <a:pt x="2" y="4"/>
                    </a:moveTo>
                    <a:lnTo>
                      <a:pt x="2" y="4"/>
                    </a:lnTo>
                    <a:lnTo>
                      <a:pt x="2" y="4"/>
                    </a:lnTo>
                    <a:lnTo>
                      <a:pt x="2" y="4"/>
                    </a:lnTo>
                    <a:lnTo>
                      <a:pt x="2" y="4"/>
                    </a:lnTo>
                    <a:lnTo>
                      <a:pt x="2" y="4"/>
                    </a:lnTo>
                    <a:lnTo>
                      <a:pt x="2" y="4"/>
                    </a:lnTo>
                    <a:close/>
                    <a:moveTo>
                      <a:pt x="2" y="2"/>
                    </a:move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close/>
                    <a:moveTo>
                      <a:pt x="2" y="2"/>
                    </a:moveTo>
                    <a:lnTo>
                      <a:pt x="2" y="2"/>
                    </a:lnTo>
                    <a:lnTo>
                      <a:pt x="2" y="2"/>
                    </a:lnTo>
                    <a:lnTo>
                      <a:pt x="2" y="2"/>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4" y="0"/>
                    </a:lnTo>
                    <a:lnTo>
                      <a:pt x="4" y="0"/>
                    </a:lnTo>
                    <a:lnTo>
                      <a:pt x="2" y="2"/>
                    </a:lnTo>
                    <a:lnTo>
                      <a:pt x="2"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7" name="Freeform 1791"/>
              <p:cNvSpPr>
                <a:spLocks/>
              </p:cNvSpPr>
              <p:nvPr/>
            </p:nvSpPr>
            <p:spPr bwMode="gray">
              <a:xfrm>
                <a:off x="4512107" y="2167141"/>
                <a:ext cx="84077" cy="132397"/>
              </a:xfrm>
              <a:custGeom>
                <a:avLst/>
                <a:gdLst>
                  <a:gd name="T0" fmla="*/ 87 w 87"/>
                  <a:gd name="T1" fmla="*/ 44 h 137"/>
                  <a:gd name="T2" fmla="*/ 87 w 87"/>
                  <a:gd name="T3" fmla="*/ 54 h 137"/>
                  <a:gd name="T4" fmla="*/ 87 w 87"/>
                  <a:gd name="T5" fmla="*/ 64 h 137"/>
                  <a:gd name="T6" fmla="*/ 83 w 87"/>
                  <a:gd name="T7" fmla="*/ 68 h 137"/>
                  <a:gd name="T8" fmla="*/ 77 w 87"/>
                  <a:gd name="T9" fmla="*/ 71 h 137"/>
                  <a:gd name="T10" fmla="*/ 75 w 87"/>
                  <a:gd name="T11" fmla="*/ 75 h 137"/>
                  <a:gd name="T12" fmla="*/ 75 w 87"/>
                  <a:gd name="T13" fmla="*/ 81 h 137"/>
                  <a:gd name="T14" fmla="*/ 72 w 87"/>
                  <a:gd name="T15" fmla="*/ 87 h 137"/>
                  <a:gd name="T16" fmla="*/ 70 w 87"/>
                  <a:gd name="T17" fmla="*/ 93 h 137"/>
                  <a:gd name="T18" fmla="*/ 75 w 87"/>
                  <a:gd name="T19" fmla="*/ 98 h 137"/>
                  <a:gd name="T20" fmla="*/ 75 w 87"/>
                  <a:gd name="T21" fmla="*/ 102 h 137"/>
                  <a:gd name="T22" fmla="*/ 77 w 87"/>
                  <a:gd name="T23" fmla="*/ 106 h 137"/>
                  <a:gd name="T24" fmla="*/ 73 w 87"/>
                  <a:gd name="T25" fmla="*/ 108 h 137"/>
                  <a:gd name="T26" fmla="*/ 70 w 87"/>
                  <a:gd name="T27" fmla="*/ 112 h 137"/>
                  <a:gd name="T28" fmla="*/ 66 w 87"/>
                  <a:gd name="T29" fmla="*/ 116 h 137"/>
                  <a:gd name="T30" fmla="*/ 62 w 87"/>
                  <a:gd name="T31" fmla="*/ 120 h 137"/>
                  <a:gd name="T32" fmla="*/ 56 w 87"/>
                  <a:gd name="T33" fmla="*/ 124 h 137"/>
                  <a:gd name="T34" fmla="*/ 50 w 87"/>
                  <a:gd name="T35" fmla="*/ 126 h 137"/>
                  <a:gd name="T36" fmla="*/ 46 w 87"/>
                  <a:gd name="T37" fmla="*/ 127 h 137"/>
                  <a:gd name="T38" fmla="*/ 43 w 87"/>
                  <a:gd name="T39" fmla="*/ 133 h 137"/>
                  <a:gd name="T40" fmla="*/ 33 w 87"/>
                  <a:gd name="T41" fmla="*/ 135 h 137"/>
                  <a:gd name="T42" fmla="*/ 25 w 87"/>
                  <a:gd name="T43" fmla="*/ 137 h 137"/>
                  <a:gd name="T44" fmla="*/ 19 w 87"/>
                  <a:gd name="T45" fmla="*/ 137 h 137"/>
                  <a:gd name="T46" fmla="*/ 14 w 87"/>
                  <a:gd name="T47" fmla="*/ 129 h 137"/>
                  <a:gd name="T48" fmla="*/ 4 w 87"/>
                  <a:gd name="T49" fmla="*/ 120 h 137"/>
                  <a:gd name="T50" fmla="*/ 14 w 87"/>
                  <a:gd name="T51" fmla="*/ 118 h 137"/>
                  <a:gd name="T52" fmla="*/ 15 w 87"/>
                  <a:gd name="T53" fmla="*/ 114 h 137"/>
                  <a:gd name="T54" fmla="*/ 14 w 87"/>
                  <a:gd name="T55" fmla="*/ 106 h 137"/>
                  <a:gd name="T56" fmla="*/ 12 w 87"/>
                  <a:gd name="T57" fmla="*/ 98 h 137"/>
                  <a:gd name="T58" fmla="*/ 8 w 87"/>
                  <a:gd name="T59" fmla="*/ 93 h 137"/>
                  <a:gd name="T60" fmla="*/ 12 w 87"/>
                  <a:gd name="T61" fmla="*/ 91 h 137"/>
                  <a:gd name="T62" fmla="*/ 8 w 87"/>
                  <a:gd name="T63" fmla="*/ 89 h 137"/>
                  <a:gd name="T64" fmla="*/ 4 w 87"/>
                  <a:gd name="T65" fmla="*/ 89 h 137"/>
                  <a:gd name="T66" fmla="*/ 0 w 87"/>
                  <a:gd name="T67" fmla="*/ 79 h 137"/>
                  <a:gd name="T68" fmla="*/ 4 w 87"/>
                  <a:gd name="T69" fmla="*/ 71 h 137"/>
                  <a:gd name="T70" fmla="*/ 10 w 87"/>
                  <a:gd name="T71" fmla="*/ 68 h 137"/>
                  <a:gd name="T72" fmla="*/ 14 w 87"/>
                  <a:gd name="T73" fmla="*/ 60 h 137"/>
                  <a:gd name="T74" fmla="*/ 17 w 87"/>
                  <a:gd name="T75" fmla="*/ 54 h 137"/>
                  <a:gd name="T76" fmla="*/ 17 w 87"/>
                  <a:gd name="T77" fmla="*/ 44 h 137"/>
                  <a:gd name="T78" fmla="*/ 19 w 87"/>
                  <a:gd name="T79" fmla="*/ 37 h 137"/>
                  <a:gd name="T80" fmla="*/ 21 w 87"/>
                  <a:gd name="T81" fmla="*/ 29 h 137"/>
                  <a:gd name="T82" fmla="*/ 17 w 87"/>
                  <a:gd name="T83" fmla="*/ 23 h 137"/>
                  <a:gd name="T84" fmla="*/ 14 w 87"/>
                  <a:gd name="T85" fmla="*/ 15 h 137"/>
                  <a:gd name="T86" fmla="*/ 14 w 87"/>
                  <a:gd name="T87" fmla="*/ 6 h 137"/>
                  <a:gd name="T88" fmla="*/ 19 w 87"/>
                  <a:gd name="T89" fmla="*/ 2 h 137"/>
                  <a:gd name="T90" fmla="*/ 25 w 87"/>
                  <a:gd name="T91" fmla="*/ 2 h 137"/>
                  <a:gd name="T92" fmla="*/ 33 w 87"/>
                  <a:gd name="T93" fmla="*/ 8 h 137"/>
                  <a:gd name="T94" fmla="*/ 43 w 87"/>
                  <a:gd name="T95" fmla="*/ 11 h 137"/>
                  <a:gd name="T96" fmla="*/ 50 w 87"/>
                  <a:gd name="T97" fmla="*/ 15 h 137"/>
                  <a:gd name="T98" fmla="*/ 56 w 87"/>
                  <a:gd name="T99" fmla="*/ 19 h 137"/>
                  <a:gd name="T100" fmla="*/ 64 w 87"/>
                  <a:gd name="T101" fmla="*/ 23 h 137"/>
                  <a:gd name="T102" fmla="*/ 73 w 87"/>
                  <a:gd name="T103" fmla="*/ 29 h 137"/>
                  <a:gd name="T104" fmla="*/ 81 w 87"/>
                  <a:gd name="T105" fmla="*/ 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137">
                    <a:moveTo>
                      <a:pt x="87" y="35"/>
                    </a:moveTo>
                    <a:lnTo>
                      <a:pt x="87" y="39"/>
                    </a:lnTo>
                    <a:lnTo>
                      <a:pt x="87" y="40"/>
                    </a:lnTo>
                    <a:lnTo>
                      <a:pt x="87" y="42"/>
                    </a:lnTo>
                    <a:lnTo>
                      <a:pt x="87" y="44"/>
                    </a:lnTo>
                    <a:lnTo>
                      <a:pt x="87" y="46"/>
                    </a:lnTo>
                    <a:lnTo>
                      <a:pt x="87" y="48"/>
                    </a:lnTo>
                    <a:lnTo>
                      <a:pt x="87" y="50"/>
                    </a:lnTo>
                    <a:lnTo>
                      <a:pt x="87" y="52"/>
                    </a:lnTo>
                    <a:lnTo>
                      <a:pt x="87" y="54"/>
                    </a:lnTo>
                    <a:lnTo>
                      <a:pt x="87" y="56"/>
                    </a:lnTo>
                    <a:lnTo>
                      <a:pt x="87" y="58"/>
                    </a:lnTo>
                    <a:lnTo>
                      <a:pt x="87" y="60"/>
                    </a:lnTo>
                    <a:lnTo>
                      <a:pt x="87" y="62"/>
                    </a:lnTo>
                    <a:lnTo>
                      <a:pt x="87" y="64"/>
                    </a:lnTo>
                    <a:lnTo>
                      <a:pt x="87" y="66"/>
                    </a:lnTo>
                    <a:lnTo>
                      <a:pt x="87" y="68"/>
                    </a:lnTo>
                    <a:lnTo>
                      <a:pt x="87" y="69"/>
                    </a:lnTo>
                    <a:lnTo>
                      <a:pt x="85" y="68"/>
                    </a:lnTo>
                    <a:lnTo>
                      <a:pt x="83" y="68"/>
                    </a:lnTo>
                    <a:lnTo>
                      <a:pt x="81" y="69"/>
                    </a:lnTo>
                    <a:lnTo>
                      <a:pt x="79" y="68"/>
                    </a:lnTo>
                    <a:lnTo>
                      <a:pt x="79" y="69"/>
                    </a:lnTo>
                    <a:lnTo>
                      <a:pt x="77" y="69"/>
                    </a:lnTo>
                    <a:lnTo>
                      <a:pt x="77" y="71"/>
                    </a:lnTo>
                    <a:lnTo>
                      <a:pt x="79" y="71"/>
                    </a:lnTo>
                    <a:lnTo>
                      <a:pt x="79" y="73"/>
                    </a:lnTo>
                    <a:lnTo>
                      <a:pt x="77" y="73"/>
                    </a:lnTo>
                    <a:lnTo>
                      <a:pt x="77" y="75"/>
                    </a:lnTo>
                    <a:lnTo>
                      <a:pt x="75" y="75"/>
                    </a:lnTo>
                    <a:lnTo>
                      <a:pt x="75" y="77"/>
                    </a:lnTo>
                    <a:lnTo>
                      <a:pt x="73" y="77"/>
                    </a:lnTo>
                    <a:lnTo>
                      <a:pt x="73" y="79"/>
                    </a:lnTo>
                    <a:lnTo>
                      <a:pt x="73" y="81"/>
                    </a:lnTo>
                    <a:lnTo>
                      <a:pt x="75" y="81"/>
                    </a:lnTo>
                    <a:lnTo>
                      <a:pt x="75" y="83"/>
                    </a:lnTo>
                    <a:lnTo>
                      <a:pt x="73" y="83"/>
                    </a:lnTo>
                    <a:lnTo>
                      <a:pt x="72" y="83"/>
                    </a:lnTo>
                    <a:lnTo>
                      <a:pt x="72" y="85"/>
                    </a:lnTo>
                    <a:lnTo>
                      <a:pt x="72" y="87"/>
                    </a:lnTo>
                    <a:lnTo>
                      <a:pt x="73" y="89"/>
                    </a:lnTo>
                    <a:lnTo>
                      <a:pt x="72" y="89"/>
                    </a:lnTo>
                    <a:lnTo>
                      <a:pt x="72" y="91"/>
                    </a:lnTo>
                    <a:lnTo>
                      <a:pt x="70" y="91"/>
                    </a:lnTo>
                    <a:lnTo>
                      <a:pt x="70" y="93"/>
                    </a:lnTo>
                    <a:lnTo>
                      <a:pt x="70" y="95"/>
                    </a:lnTo>
                    <a:lnTo>
                      <a:pt x="72" y="95"/>
                    </a:lnTo>
                    <a:lnTo>
                      <a:pt x="73" y="95"/>
                    </a:lnTo>
                    <a:lnTo>
                      <a:pt x="73" y="97"/>
                    </a:lnTo>
                    <a:lnTo>
                      <a:pt x="75" y="98"/>
                    </a:lnTo>
                    <a:lnTo>
                      <a:pt x="73" y="100"/>
                    </a:lnTo>
                    <a:lnTo>
                      <a:pt x="75" y="100"/>
                    </a:lnTo>
                    <a:lnTo>
                      <a:pt x="75" y="98"/>
                    </a:lnTo>
                    <a:lnTo>
                      <a:pt x="75" y="100"/>
                    </a:lnTo>
                    <a:lnTo>
                      <a:pt x="75" y="102"/>
                    </a:lnTo>
                    <a:lnTo>
                      <a:pt x="75" y="104"/>
                    </a:lnTo>
                    <a:lnTo>
                      <a:pt x="77" y="104"/>
                    </a:lnTo>
                    <a:lnTo>
                      <a:pt x="77" y="106"/>
                    </a:lnTo>
                    <a:lnTo>
                      <a:pt x="79" y="106"/>
                    </a:lnTo>
                    <a:lnTo>
                      <a:pt x="77" y="106"/>
                    </a:lnTo>
                    <a:lnTo>
                      <a:pt x="77" y="108"/>
                    </a:lnTo>
                    <a:lnTo>
                      <a:pt x="75" y="108"/>
                    </a:lnTo>
                    <a:lnTo>
                      <a:pt x="73" y="108"/>
                    </a:lnTo>
                    <a:lnTo>
                      <a:pt x="73" y="110"/>
                    </a:lnTo>
                    <a:lnTo>
                      <a:pt x="73" y="108"/>
                    </a:lnTo>
                    <a:lnTo>
                      <a:pt x="72" y="110"/>
                    </a:lnTo>
                    <a:lnTo>
                      <a:pt x="70" y="110"/>
                    </a:lnTo>
                    <a:lnTo>
                      <a:pt x="72" y="110"/>
                    </a:lnTo>
                    <a:lnTo>
                      <a:pt x="70" y="110"/>
                    </a:lnTo>
                    <a:lnTo>
                      <a:pt x="70" y="112"/>
                    </a:lnTo>
                    <a:lnTo>
                      <a:pt x="68" y="112"/>
                    </a:lnTo>
                    <a:lnTo>
                      <a:pt x="68" y="114"/>
                    </a:lnTo>
                    <a:lnTo>
                      <a:pt x="68" y="116"/>
                    </a:lnTo>
                    <a:lnTo>
                      <a:pt x="68" y="114"/>
                    </a:lnTo>
                    <a:lnTo>
                      <a:pt x="66" y="116"/>
                    </a:lnTo>
                    <a:lnTo>
                      <a:pt x="66" y="118"/>
                    </a:lnTo>
                    <a:lnTo>
                      <a:pt x="64" y="118"/>
                    </a:lnTo>
                    <a:lnTo>
                      <a:pt x="62" y="120"/>
                    </a:lnTo>
                    <a:lnTo>
                      <a:pt x="62" y="118"/>
                    </a:lnTo>
                    <a:lnTo>
                      <a:pt x="62" y="120"/>
                    </a:lnTo>
                    <a:lnTo>
                      <a:pt x="62" y="122"/>
                    </a:lnTo>
                    <a:lnTo>
                      <a:pt x="60" y="122"/>
                    </a:lnTo>
                    <a:lnTo>
                      <a:pt x="58" y="122"/>
                    </a:lnTo>
                    <a:lnTo>
                      <a:pt x="58" y="124"/>
                    </a:lnTo>
                    <a:lnTo>
                      <a:pt x="56" y="124"/>
                    </a:lnTo>
                    <a:lnTo>
                      <a:pt x="54" y="124"/>
                    </a:lnTo>
                    <a:lnTo>
                      <a:pt x="54" y="126"/>
                    </a:lnTo>
                    <a:lnTo>
                      <a:pt x="54" y="124"/>
                    </a:lnTo>
                    <a:lnTo>
                      <a:pt x="52" y="126"/>
                    </a:lnTo>
                    <a:lnTo>
                      <a:pt x="50" y="126"/>
                    </a:lnTo>
                    <a:lnTo>
                      <a:pt x="48" y="126"/>
                    </a:lnTo>
                    <a:lnTo>
                      <a:pt x="46" y="126"/>
                    </a:lnTo>
                    <a:lnTo>
                      <a:pt x="44" y="126"/>
                    </a:lnTo>
                    <a:lnTo>
                      <a:pt x="44" y="127"/>
                    </a:lnTo>
                    <a:lnTo>
                      <a:pt x="46" y="127"/>
                    </a:lnTo>
                    <a:lnTo>
                      <a:pt x="46" y="129"/>
                    </a:lnTo>
                    <a:lnTo>
                      <a:pt x="44" y="129"/>
                    </a:lnTo>
                    <a:lnTo>
                      <a:pt x="44" y="131"/>
                    </a:lnTo>
                    <a:lnTo>
                      <a:pt x="43" y="131"/>
                    </a:lnTo>
                    <a:lnTo>
                      <a:pt x="43" y="133"/>
                    </a:lnTo>
                    <a:lnTo>
                      <a:pt x="39" y="133"/>
                    </a:lnTo>
                    <a:lnTo>
                      <a:pt x="37" y="133"/>
                    </a:lnTo>
                    <a:lnTo>
                      <a:pt x="35" y="133"/>
                    </a:lnTo>
                    <a:lnTo>
                      <a:pt x="33" y="133"/>
                    </a:lnTo>
                    <a:lnTo>
                      <a:pt x="33" y="135"/>
                    </a:lnTo>
                    <a:lnTo>
                      <a:pt x="31" y="135"/>
                    </a:lnTo>
                    <a:lnTo>
                      <a:pt x="29" y="135"/>
                    </a:lnTo>
                    <a:lnTo>
                      <a:pt x="29" y="137"/>
                    </a:lnTo>
                    <a:lnTo>
                      <a:pt x="27" y="137"/>
                    </a:lnTo>
                    <a:lnTo>
                      <a:pt x="25" y="137"/>
                    </a:lnTo>
                    <a:lnTo>
                      <a:pt x="25" y="135"/>
                    </a:lnTo>
                    <a:lnTo>
                      <a:pt x="23" y="135"/>
                    </a:lnTo>
                    <a:lnTo>
                      <a:pt x="23" y="137"/>
                    </a:lnTo>
                    <a:lnTo>
                      <a:pt x="21" y="137"/>
                    </a:lnTo>
                    <a:lnTo>
                      <a:pt x="19" y="137"/>
                    </a:lnTo>
                    <a:lnTo>
                      <a:pt x="17" y="137"/>
                    </a:lnTo>
                    <a:lnTo>
                      <a:pt x="17" y="135"/>
                    </a:lnTo>
                    <a:lnTo>
                      <a:pt x="15" y="135"/>
                    </a:lnTo>
                    <a:lnTo>
                      <a:pt x="15" y="133"/>
                    </a:lnTo>
                    <a:lnTo>
                      <a:pt x="14" y="129"/>
                    </a:lnTo>
                    <a:lnTo>
                      <a:pt x="14" y="127"/>
                    </a:lnTo>
                    <a:lnTo>
                      <a:pt x="12" y="127"/>
                    </a:lnTo>
                    <a:lnTo>
                      <a:pt x="10" y="126"/>
                    </a:lnTo>
                    <a:lnTo>
                      <a:pt x="8" y="124"/>
                    </a:lnTo>
                    <a:lnTo>
                      <a:pt x="4" y="120"/>
                    </a:lnTo>
                    <a:lnTo>
                      <a:pt x="6" y="118"/>
                    </a:lnTo>
                    <a:lnTo>
                      <a:pt x="8" y="116"/>
                    </a:lnTo>
                    <a:lnTo>
                      <a:pt x="10" y="118"/>
                    </a:lnTo>
                    <a:lnTo>
                      <a:pt x="12" y="118"/>
                    </a:lnTo>
                    <a:lnTo>
                      <a:pt x="14" y="118"/>
                    </a:lnTo>
                    <a:lnTo>
                      <a:pt x="15" y="118"/>
                    </a:lnTo>
                    <a:lnTo>
                      <a:pt x="17" y="118"/>
                    </a:lnTo>
                    <a:lnTo>
                      <a:pt x="17" y="116"/>
                    </a:lnTo>
                    <a:lnTo>
                      <a:pt x="15" y="116"/>
                    </a:lnTo>
                    <a:lnTo>
                      <a:pt x="15" y="114"/>
                    </a:lnTo>
                    <a:lnTo>
                      <a:pt x="15" y="112"/>
                    </a:lnTo>
                    <a:lnTo>
                      <a:pt x="14" y="112"/>
                    </a:lnTo>
                    <a:lnTo>
                      <a:pt x="14" y="110"/>
                    </a:lnTo>
                    <a:lnTo>
                      <a:pt x="14" y="108"/>
                    </a:lnTo>
                    <a:lnTo>
                      <a:pt x="14" y="106"/>
                    </a:lnTo>
                    <a:lnTo>
                      <a:pt x="14" y="104"/>
                    </a:lnTo>
                    <a:lnTo>
                      <a:pt x="14" y="102"/>
                    </a:lnTo>
                    <a:lnTo>
                      <a:pt x="14" y="100"/>
                    </a:lnTo>
                    <a:lnTo>
                      <a:pt x="14" y="98"/>
                    </a:lnTo>
                    <a:lnTo>
                      <a:pt x="12" y="98"/>
                    </a:lnTo>
                    <a:lnTo>
                      <a:pt x="12" y="97"/>
                    </a:lnTo>
                    <a:lnTo>
                      <a:pt x="12" y="95"/>
                    </a:lnTo>
                    <a:lnTo>
                      <a:pt x="10" y="95"/>
                    </a:lnTo>
                    <a:lnTo>
                      <a:pt x="10" y="93"/>
                    </a:lnTo>
                    <a:lnTo>
                      <a:pt x="8" y="93"/>
                    </a:lnTo>
                    <a:lnTo>
                      <a:pt x="8" y="91"/>
                    </a:lnTo>
                    <a:lnTo>
                      <a:pt x="10" y="91"/>
                    </a:lnTo>
                    <a:lnTo>
                      <a:pt x="10" y="93"/>
                    </a:lnTo>
                    <a:lnTo>
                      <a:pt x="10" y="91"/>
                    </a:lnTo>
                    <a:lnTo>
                      <a:pt x="12" y="91"/>
                    </a:lnTo>
                    <a:lnTo>
                      <a:pt x="10" y="91"/>
                    </a:lnTo>
                    <a:lnTo>
                      <a:pt x="10" y="89"/>
                    </a:lnTo>
                    <a:lnTo>
                      <a:pt x="10" y="91"/>
                    </a:lnTo>
                    <a:lnTo>
                      <a:pt x="10" y="89"/>
                    </a:lnTo>
                    <a:lnTo>
                      <a:pt x="8" y="89"/>
                    </a:lnTo>
                    <a:lnTo>
                      <a:pt x="8" y="91"/>
                    </a:lnTo>
                    <a:lnTo>
                      <a:pt x="6" y="91"/>
                    </a:lnTo>
                    <a:lnTo>
                      <a:pt x="8" y="91"/>
                    </a:lnTo>
                    <a:lnTo>
                      <a:pt x="6" y="91"/>
                    </a:lnTo>
                    <a:lnTo>
                      <a:pt x="4" y="89"/>
                    </a:lnTo>
                    <a:lnTo>
                      <a:pt x="2" y="85"/>
                    </a:lnTo>
                    <a:lnTo>
                      <a:pt x="0" y="85"/>
                    </a:lnTo>
                    <a:lnTo>
                      <a:pt x="0" y="83"/>
                    </a:lnTo>
                    <a:lnTo>
                      <a:pt x="0" y="81"/>
                    </a:lnTo>
                    <a:lnTo>
                      <a:pt x="0" y="79"/>
                    </a:lnTo>
                    <a:lnTo>
                      <a:pt x="2" y="79"/>
                    </a:lnTo>
                    <a:lnTo>
                      <a:pt x="2" y="77"/>
                    </a:lnTo>
                    <a:lnTo>
                      <a:pt x="2" y="75"/>
                    </a:lnTo>
                    <a:lnTo>
                      <a:pt x="4" y="73"/>
                    </a:lnTo>
                    <a:lnTo>
                      <a:pt x="4" y="71"/>
                    </a:lnTo>
                    <a:lnTo>
                      <a:pt x="6" y="71"/>
                    </a:lnTo>
                    <a:lnTo>
                      <a:pt x="6" y="69"/>
                    </a:lnTo>
                    <a:lnTo>
                      <a:pt x="8" y="69"/>
                    </a:lnTo>
                    <a:lnTo>
                      <a:pt x="8" y="68"/>
                    </a:lnTo>
                    <a:lnTo>
                      <a:pt x="10" y="68"/>
                    </a:lnTo>
                    <a:lnTo>
                      <a:pt x="10" y="66"/>
                    </a:lnTo>
                    <a:lnTo>
                      <a:pt x="12" y="64"/>
                    </a:lnTo>
                    <a:lnTo>
                      <a:pt x="12" y="62"/>
                    </a:lnTo>
                    <a:lnTo>
                      <a:pt x="14" y="62"/>
                    </a:lnTo>
                    <a:lnTo>
                      <a:pt x="14" y="60"/>
                    </a:lnTo>
                    <a:lnTo>
                      <a:pt x="15" y="60"/>
                    </a:lnTo>
                    <a:lnTo>
                      <a:pt x="15" y="58"/>
                    </a:lnTo>
                    <a:lnTo>
                      <a:pt x="17" y="58"/>
                    </a:lnTo>
                    <a:lnTo>
                      <a:pt x="17" y="56"/>
                    </a:lnTo>
                    <a:lnTo>
                      <a:pt x="17" y="54"/>
                    </a:lnTo>
                    <a:lnTo>
                      <a:pt x="17" y="52"/>
                    </a:lnTo>
                    <a:lnTo>
                      <a:pt x="17" y="50"/>
                    </a:lnTo>
                    <a:lnTo>
                      <a:pt x="17" y="48"/>
                    </a:lnTo>
                    <a:lnTo>
                      <a:pt x="17" y="46"/>
                    </a:lnTo>
                    <a:lnTo>
                      <a:pt x="17" y="44"/>
                    </a:lnTo>
                    <a:lnTo>
                      <a:pt x="17" y="42"/>
                    </a:lnTo>
                    <a:lnTo>
                      <a:pt x="17" y="40"/>
                    </a:lnTo>
                    <a:lnTo>
                      <a:pt x="17" y="39"/>
                    </a:lnTo>
                    <a:lnTo>
                      <a:pt x="17" y="37"/>
                    </a:lnTo>
                    <a:lnTo>
                      <a:pt x="19" y="37"/>
                    </a:lnTo>
                    <a:lnTo>
                      <a:pt x="19" y="35"/>
                    </a:lnTo>
                    <a:lnTo>
                      <a:pt x="19" y="33"/>
                    </a:lnTo>
                    <a:lnTo>
                      <a:pt x="19" y="31"/>
                    </a:lnTo>
                    <a:lnTo>
                      <a:pt x="19" y="29"/>
                    </a:lnTo>
                    <a:lnTo>
                      <a:pt x="21" y="29"/>
                    </a:lnTo>
                    <a:lnTo>
                      <a:pt x="21" y="27"/>
                    </a:lnTo>
                    <a:lnTo>
                      <a:pt x="19" y="27"/>
                    </a:lnTo>
                    <a:lnTo>
                      <a:pt x="19" y="25"/>
                    </a:lnTo>
                    <a:lnTo>
                      <a:pt x="17" y="25"/>
                    </a:lnTo>
                    <a:lnTo>
                      <a:pt x="17" y="23"/>
                    </a:lnTo>
                    <a:lnTo>
                      <a:pt x="17" y="21"/>
                    </a:lnTo>
                    <a:lnTo>
                      <a:pt x="15" y="21"/>
                    </a:lnTo>
                    <a:lnTo>
                      <a:pt x="15" y="19"/>
                    </a:lnTo>
                    <a:lnTo>
                      <a:pt x="14" y="17"/>
                    </a:lnTo>
                    <a:lnTo>
                      <a:pt x="14" y="15"/>
                    </a:lnTo>
                    <a:lnTo>
                      <a:pt x="14" y="13"/>
                    </a:lnTo>
                    <a:lnTo>
                      <a:pt x="14" y="11"/>
                    </a:lnTo>
                    <a:lnTo>
                      <a:pt x="14" y="10"/>
                    </a:lnTo>
                    <a:lnTo>
                      <a:pt x="14" y="8"/>
                    </a:lnTo>
                    <a:lnTo>
                      <a:pt x="14" y="6"/>
                    </a:lnTo>
                    <a:lnTo>
                      <a:pt x="12" y="4"/>
                    </a:lnTo>
                    <a:lnTo>
                      <a:pt x="14" y="4"/>
                    </a:lnTo>
                    <a:lnTo>
                      <a:pt x="15" y="4"/>
                    </a:lnTo>
                    <a:lnTo>
                      <a:pt x="17" y="2"/>
                    </a:lnTo>
                    <a:lnTo>
                      <a:pt x="19" y="2"/>
                    </a:lnTo>
                    <a:lnTo>
                      <a:pt x="19" y="0"/>
                    </a:lnTo>
                    <a:lnTo>
                      <a:pt x="21" y="0"/>
                    </a:lnTo>
                    <a:lnTo>
                      <a:pt x="21" y="2"/>
                    </a:lnTo>
                    <a:lnTo>
                      <a:pt x="23" y="2"/>
                    </a:lnTo>
                    <a:lnTo>
                      <a:pt x="25" y="2"/>
                    </a:lnTo>
                    <a:lnTo>
                      <a:pt x="25" y="4"/>
                    </a:lnTo>
                    <a:lnTo>
                      <a:pt x="27" y="4"/>
                    </a:lnTo>
                    <a:lnTo>
                      <a:pt x="29" y="6"/>
                    </a:lnTo>
                    <a:lnTo>
                      <a:pt x="31" y="6"/>
                    </a:lnTo>
                    <a:lnTo>
                      <a:pt x="33" y="8"/>
                    </a:lnTo>
                    <a:lnTo>
                      <a:pt x="35" y="8"/>
                    </a:lnTo>
                    <a:lnTo>
                      <a:pt x="37" y="10"/>
                    </a:lnTo>
                    <a:lnTo>
                      <a:pt x="39" y="10"/>
                    </a:lnTo>
                    <a:lnTo>
                      <a:pt x="41" y="11"/>
                    </a:lnTo>
                    <a:lnTo>
                      <a:pt x="43" y="11"/>
                    </a:lnTo>
                    <a:lnTo>
                      <a:pt x="44" y="13"/>
                    </a:lnTo>
                    <a:lnTo>
                      <a:pt x="46" y="13"/>
                    </a:lnTo>
                    <a:lnTo>
                      <a:pt x="46" y="15"/>
                    </a:lnTo>
                    <a:lnTo>
                      <a:pt x="48" y="15"/>
                    </a:lnTo>
                    <a:lnTo>
                      <a:pt x="50" y="15"/>
                    </a:lnTo>
                    <a:lnTo>
                      <a:pt x="50" y="17"/>
                    </a:lnTo>
                    <a:lnTo>
                      <a:pt x="52" y="17"/>
                    </a:lnTo>
                    <a:lnTo>
                      <a:pt x="54" y="17"/>
                    </a:lnTo>
                    <a:lnTo>
                      <a:pt x="54" y="19"/>
                    </a:lnTo>
                    <a:lnTo>
                      <a:pt x="56" y="19"/>
                    </a:lnTo>
                    <a:lnTo>
                      <a:pt x="58" y="19"/>
                    </a:lnTo>
                    <a:lnTo>
                      <a:pt x="58" y="21"/>
                    </a:lnTo>
                    <a:lnTo>
                      <a:pt x="60" y="21"/>
                    </a:lnTo>
                    <a:lnTo>
                      <a:pt x="62" y="23"/>
                    </a:lnTo>
                    <a:lnTo>
                      <a:pt x="64" y="23"/>
                    </a:lnTo>
                    <a:lnTo>
                      <a:pt x="66" y="25"/>
                    </a:lnTo>
                    <a:lnTo>
                      <a:pt x="68" y="25"/>
                    </a:lnTo>
                    <a:lnTo>
                      <a:pt x="70" y="27"/>
                    </a:lnTo>
                    <a:lnTo>
                      <a:pt x="72" y="27"/>
                    </a:lnTo>
                    <a:lnTo>
                      <a:pt x="73" y="29"/>
                    </a:lnTo>
                    <a:lnTo>
                      <a:pt x="75" y="29"/>
                    </a:lnTo>
                    <a:lnTo>
                      <a:pt x="77" y="31"/>
                    </a:lnTo>
                    <a:lnTo>
                      <a:pt x="79" y="31"/>
                    </a:lnTo>
                    <a:lnTo>
                      <a:pt x="79" y="33"/>
                    </a:lnTo>
                    <a:lnTo>
                      <a:pt x="81" y="33"/>
                    </a:lnTo>
                    <a:lnTo>
                      <a:pt x="83" y="33"/>
                    </a:lnTo>
                    <a:lnTo>
                      <a:pt x="83" y="35"/>
                    </a:lnTo>
                    <a:lnTo>
                      <a:pt x="85" y="35"/>
                    </a:lnTo>
                    <a:lnTo>
                      <a:pt x="87" y="35"/>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8" name="Freeform 1792"/>
              <p:cNvSpPr>
                <a:spLocks/>
              </p:cNvSpPr>
              <p:nvPr/>
            </p:nvSpPr>
            <p:spPr bwMode="gray">
              <a:xfrm>
                <a:off x="4499543" y="2497650"/>
                <a:ext cx="106304" cy="104371"/>
              </a:xfrm>
              <a:custGeom>
                <a:avLst/>
                <a:gdLst>
                  <a:gd name="T0" fmla="*/ 100 w 110"/>
                  <a:gd name="T1" fmla="*/ 4 h 108"/>
                  <a:gd name="T2" fmla="*/ 108 w 110"/>
                  <a:gd name="T3" fmla="*/ 4 h 108"/>
                  <a:gd name="T4" fmla="*/ 108 w 110"/>
                  <a:gd name="T5" fmla="*/ 8 h 108"/>
                  <a:gd name="T6" fmla="*/ 104 w 110"/>
                  <a:gd name="T7" fmla="*/ 8 h 108"/>
                  <a:gd name="T8" fmla="*/ 100 w 110"/>
                  <a:gd name="T9" fmla="*/ 12 h 108"/>
                  <a:gd name="T10" fmla="*/ 96 w 110"/>
                  <a:gd name="T11" fmla="*/ 12 h 108"/>
                  <a:gd name="T12" fmla="*/ 90 w 110"/>
                  <a:gd name="T13" fmla="*/ 10 h 108"/>
                  <a:gd name="T14" fmla="*/ 83 w 110"/>
                  <a:gd name="T15" fmla="*/ 10 h 108"/>
                  <a:gd name="T16" fmla="*/ 77 w 110"/>
                  <a:gd name="T17" fmla="*/ 12 h 108"/>
                  <a:gd name="T18" fmla="*/ 75 w 110"/>
                  <a:gd name="T19" fmla="*/ 18 h 108"/>
                  <a:gd name="T20" fmla="*/ 75 w 110"/>
                  <a:gd name="T21" fmla="*/ 25 h 108"/>
                  <a:gd name="T22" fmla="*/ 75 w 110"/>
                  <a:gd name="T23" fmla="*/ 33 h 108"/>
                  <a:gd name="T24" fmla="*/ 75 w 110"/>
                  <a:gd name="T25" fmla="*/ 41 h 108"/>
                  <a:gd name="T26" fmla="*/ 71 w 110"/>
                  <a:gd name="T27" fmla="*/ 45 h 108"/>
                  <a:gd name="T28" fmla="*/ 67 w 110"/>
                  <a:gd name="T29" fmla="*/ 48 h 108"/>
                  <a:gd name="T30" fmla="*/ 67 w 110"/>
                  <a:gd name="T31" fmla="*/ 56 h 108"/>
                  <a:gd name="T32" fmla="*/ 67 w 110"/>
                  <a:gd name="T33" fmla="*/ 64 h 108"/>
                  <a:gd name="T34" fmla="*/ 67 w 110"/>
                  <a:gd name="T35" fmla="*/ 72 h 108"/>
                  <a:gd name="T36" fmla="*/ 67 w 110"/>
                  <a:gd name="T37" fmla="*/ 79 h 108"/>
                  <a:gd name="T38" fmla="*/ 67 w 110"/>
                  <a:gd name="T39" fmla="*/ 87 h 108"/>
                  <a:gd name="T40" fmla="*/ 67 w 110"/>
                  <a:gd name="T41" fmla="*/ 95 h 108"/>
                  <a:gd name="T42" fmla="*/ 67 w 110"/>
                  <a:gd name="T43" fmla="*/ 103 h 108"/>
                  <a:gd name="T44" fmla="*/ 61 w 110"/>
                  <a:gd name="T45" fmla="*/ 106 h 108"/>
                  <a:gd name="T46" fmla="*/ 59 w 110"/>
                  <a:gd name="T47" fmla="*/ 106 h 108"/>
                  <a:gd name="T48" fmla="*/ 52 w 110"/>
                  <a:gd name="T49" fmla="*/ 106 h 108"/>
                  <a:gd name="T50" fmla="*/ 46 w 110"/>
                  <a:gd name="T51" fmla="*/ 105 h 108"/>
                  <a:gd name="T52" fmla="*/ 46 w 110"/>
                  <a:gd name="T53" fmla="*/ 101 h 108"/>
                  <a:gd name="T54" fmla="*/ 42 w 110"/>
                  <a:gd name="T55" fmla="*/ 101 h 108"/>
                  <a:gd name="T56" fmla="*/ 36 w 110"/>
                  <a:gd name="T57" fmla="*/ 105 h 108"/>
                  <a:gd name="T58" fmla="*/ 32 w 110"/>
                  <a:gd name="T59" fmla="*/ 101 h 108"/>
                  <a:gd name="T60" fmla="*/ 30 w 110"/>
                  <a:gd name="T61" fmla="*/ 95 h 108"/>
                  <a:gd name="T62" fmla="*/ 28 w 110"/>
                  <a:gd name="T63" fmla="*/ 89 h 108"/>
                  <a:gd name="T64" fmla="*/ 27 w 110"/>
                  <a:gd name="T65" fmla="*/ 87 h 108"/>
                  <a:gd name="T66" fmla="*/ 25 w 110"/>
                  <a:gd name="T67" fmla="*/ 81 h 108"/>
                  <a:gd name="T68" fmla="*/ 25 w 110"/>
                  <a:gd name="T69" fmla="*/ 74 h 108"/>
                  <a:gd name="T70" fmla="*/ 23 w 110"/>
                  <a:gd name="T71" fmla="*/ 66 h 108"/>
                  <a:gd name="T72" fmla="*/ 21 w 110"/>
                  <a:gd name="T73" fmla="*/ 58 h 108"/>
                  <a:gd name="T74" fmla="*/ 23 w 110"/>
                  <a:gd name="T75" fmla="*/ 52 h 108"/>
                  <a:gd name="T76" fmla="*/ 21 w 110"/>
                  <a:gd name="T77" fmla="*/ 45 h 108"/>
                  <a:gd name="T78" fmla="*/ 17 w 110"/>
                  <a:gd name="T79" fmla="*/ 39 h 108"/>
                  <a:gd name="T80" fmla="*/ 13 w 110"/>
                  <a:gd name="T81" fmla="*/ 33 h 108"/>
                  <a:gd name="T82" fmla="*/ 11 w 110"/>
                  <a:gd name="T83" fmla="*/ 27 h 108"/>
                  <a:gd name="T84" fmla="*/ 7 w 110"/>
                  <a:gd name="T85" fmla="*/ 23 h 108"/>
                  <a:gd name="T86" fmla="*/ 5 w 110"/>
                  <a:gd name="T87" fmla="*/ 18 h 108"/>
                  <a:gd name="T88" fmla="*/ 0 w 110"/>
                  <a:gd name="T89" fmla="*/ 12 h 108"/>
                  <a:gd name="T90" fmla="*/ 0 w 110"/>
                  <a:gd name="T91" fmla="*/ 4 h 108"/>
                  <a:gd name="T92" fmla="*/ 5 w 110"/>
                  <a:gd name="T93" fmla="*/ 2 h 108"/>
                  <a:gd name="T94" fmla="*/ 11 w 110"/>
                  <a:gd name="T95" fmla="*/ 0 h 108"/>
                  <a:gd name="T96" fmla="*/ 17 w 110"/>
                  <a:gd name="T97" fmla="*/ 4 h 108"/>
                  <a:gd name="T98" fmla="*/ 25 w 110"/>
                  <a:gd name="T99" fmla="*/ 4 h 108"/>
                  <a:gd name="T100" fmla="*/ 32 w 110"/>
                  <a:gd name="T101" fmla="*/ 4 h 108"/>
                  <a:gd name="T102" fmla="*/ 40 w 110"/>
                  <a:gd name="T103" fmla="*/ 4 h 108"/>
                  <a:gd name="T104" fmla="*/ 50 w 110"/>
                  <a:gd name="T105" fmla="*/ 4 h 108"/>
                  <a:gd name="T106" fmla="*/ 56 w 110"/>
                  <a:gd name="T107" fmla="*/ 6 h 108"/>
                  <a:gd name="T108" fmla="*/ 61 w 110"/>
                  <a:gd name="T109" fmla="*/ 8 h 108"/>
                  <a:gd name="T110" fmla="*/ 69 w 110"/>
                  <a:gd name="T111" fmla="*/ 8 h 108"/>
                  <a:gd name="T112" fmla="*/ 73 w 110"/>
                  <a:gd name="T113" fmla="*/ 8 h 108"/>
                  <a:gd name="T114" fmla="*/ 77 w 110"/>
                  <a:gd name="T115" fmla="*/ 8 h 108"/>
                  <a:gd name="T116" fmla="*/ 83 w 110"/>
                  <a:gd name="T117" fmla="*/ 8 h 108"/>
                  <a:gd name="T118" fmla="*/ 92 w 110"/>
                  <a:gd name="T119" fmla="*/ 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108">
                    <a:moveTo>
                      <a:pt x="94" y="6"/>
                    </a:moveTo>
                    <a:lnTo>
                      <a:pt x="96" y="6"/>
                    </a:lnTo>
                    <a:lnTo>
                      <a:pt x="98" y="6"/>
                    </a:lnTo>
                    <a:lnTo>
                      <a:pt x="100" y="4"/>
                    </a:lnTo>
                    <a:lnTo>
                      <a:pt x="102" y="4"/>
                    </a:lnTo>
                    <a:lnTo>
                      <a:pt x="104" y="4"/>
                    </a:lnTo>
                    <a:lnTo>
                      <a:pt x="106" y="4"/>
                    </a:lnTo>
                    <a:lnTo>
                      <a:pt x="108" y="4"/>
                    </a:lnTo>
                    <a:lnTo>
                      <a:pt x="108" y="6"/>
                    </a:lnTo>
                    <a:lnTo>
                      <a:pt x="110" y="6"/>
                    </a:lnTo>
                    <a:lnTo>
                      <a:pt x="110" y="8"/>
                    </a:lnTo>
                    <a:lnTo>
                      <a:pt x="108" y="8"/>
                    </a:lnTo>
                    <a:lnTo>
                      <a:pt x="106" y="8"/>
                    </a:lnTo>
                    <a:lnTo>
                      <a:pt x="106" y="10"/>
                    </a:lnTo>
                    <a:lnTo>
                      <a:pt x="104" y="10"/>
                    </a:lnTo>
                    <a:lnTo>
                      <a:pt x="104" y="8"/>
                    </a:lnTo>
                    <a:lnTo>
                      <a:pt x="102" y="8"/>
                    </a:lnTo>
                    <a:lnTo>
                      <a:pt x="102" y="10"/>
                    </a:lnTo>
                    <a:lnTo>
                      <a:pt x="100" y="10"/>
                    </a:lnTo>
                    <a:lnTo>
                      <a:pt x="100" y="12"/>
                    </a:lnTo>
                    <a:lnTo>
                      <a:pt x="98" y="12"/>
                    </a:lnTo>
                    <a:lnTo>
                      <a:pt x="98" y="14"/>
                    </a:lnTo>
                    <a:lnTo>
                      <a:pt x="96" y="14"/>
                    </a:lnTo>
                    <a:lnTo>
                      <a:pt x="96" y="12"/>
                    </a:lnTo>
                    <a:lnTo>
                      <a:pt x="96" y="10"/>
                    </a:lnTo>
                    <a:lnTo>
                      <a:pt x="94" y="10"/>
                    </a:lnTo>
                    <a:lnTo>
                      <a:pt x="92" y="10"/>
                    </a:lnTo>
                    <a:lnTo>
                      <a:pt x="90" y="10"/>
                    </a:lnTo>
                    <a:lnTo>
                      <a:pt x="88" y="10"/>
                    </a:lnTo>
                    <a:lnTo>
                      <a:pt x="86" y="10"/>
                    </a:lnTo>
                    <a:lnTo>
                      <a:pt x="85" y="10"/>
                    </a:lnTo>
                    <a:lnTo>
                      <a:pt x="83" y="10"/>
                    </a:lnTo>
                    <a:lnTo>
                      <a:pt x="83" y="12"/>
                    </a:lnTo>
                    <a:lnTo>
                      <a:pt x="81" y="12"/>
                    </a:lnTo>
                    <a:lnTo>
                      <a:pt x="79" y="12"/>
                    </a:lnTo>
                    <a:lnTo>
                      <a:pt x="77" y="12"/>
                    </a:lnTo>
                    <a:lnTo>
                      <a:pt x="75" y="12"/>
                    </a:lnTo>
                    <a:lnTo>
                      <a:pt x="75" y="14"/>
                    </a:lnTo>
                    <a:lnTo>
                      <a:pt x="75" y="16"/>
                    </a:lnTo>
                    <a:lnTo>
                      <a:pt x="75" y="18"/>
                    </a:lnTo>
                    <a:lnTo>
                      <a:pt x="75" y="19"/>
                    </a:lnTo>
                    <a:lnTo>
                      <a:pt x="75" y="21"/>
                    </a:lnTo>
                    <a:lnTo>
                      <a:pt x="75" y="23"/>
                    </a:lnTo>
                    <a:lnTo>
                      <a:pt x="75" y="25"/>
                    </a:lnTo>
                    <a:lnTo>
                      <a:pt x="75" y="27"/>
                    </a:lnTo>
                    <a:lnTo>
                      <a:pt x="75" y="29"/>
                    </a:lnTo>
                    <a:lnTo>
                      <a:pt x="75" y="31"/>
                    </a:lnTo>
                    <a:lnTo>
                      <a:pt x="75" y="33"/>
                    </a:lnTo>
                    <a:lnTo>
                      <a:pt x="75" y="35"/>
                    </a:lnTo>
                    <a:lnTo>
                      <a:pt x="75" y="37"/>
                    </a:lnTo>
                    <a:lnTo>
                      <a:pt x="75" y="39"/>
                    </a:lnTo>
                    <a:lnTo>
                      <a:pt x="75" y="41"/>
                    </a:lnTo>
                    <a:lnTo>
                      <a:pt x="75" y="43"/>
                    </a:lnTo>
                    <a:lnTo>
                      <a:pt x="75" y="45"/>
                    </a:lnTo>
                    <a:lnTo>
                      <a:pt x="73" y="45"/>
                    </a:lnTo>
                    <a:lnTo>
                      <a:pt x="71" y="45"/>
                    </a:lnTo>
                    <a:lnTo>
                      <a:pt x="69" y="45"/>
                    </a:lnTo>
                    <a:lnTo>
                      <a:pt x="67" y="45"/>
                    </a:lnTo>
                    <a:lnTo>
                      <a:pt x="67" y="47"/>
                    </a:lnTo>
                    <a:lnTo>
                      <a:pt x="67" y="48"/>
                    </a:lnTo>
                    <a:lnTo>
                      <a:pt x="67" y="50"/>
                    </a:lnTo>
                    <a:lnTo>
                      <a:pt x="67" y="52"/>
                    </a:lnTo>
                    <a:lnTo>
                      <a:pt x="67" y="54"/>
                    </a:lnTo>
                    <a:lnTo>
                      <a:pt x="67" y="56"/>
                    </a:lnTo>
                    <a:lnTo>
                      <a:pt x="67" y="58"/>
                    </a:lnTo>
                    <a:lnTo>
                      <a:pt x="67" y="60"/>
                    </a:lnTo>
                    <a:lnTo>
                      <a:pt x="67" y="62"/>
                    </a:lnTo>
                    <a:lnTo>
                      <a:pt x="67" y="64"/>
                    </a:lnTo>
                    <a:lnTo>
                      <a:pt x="67" y="66"/>
                    </a:lnTo>
                    <a:lnTo>
                      <a:pt x="67" y="68"/>
                    </a:lnTo>
                    <a:lnTo>
                      <a:pt x="67" y="70"/>
                    </a:lnTo>
                    <a:lnTo>
                      <a:pt x="67" y="72"/>
                    </a:lnTo>
                    <a:lnTo>
                      <a:pt x="67" y="74"/>
                    </a:lnTo>
                    <a:lnTo>
                      <a:pt x="67" y="76"/>
                    </a:lnTo>
                    <a:lnTo>
                      <a:pt x="67" y="77"/>
                    </a:lnTo>
                    <a:lnTo>
                      <a:pt x="67" y="79"/>
                    </a:lnTo>
                    <a:lnTo>
                      <a:pt x="67" y="81"/>
                    </a:lnTo>
                    <a:lnTo>
                      <a:pt x="67" y="83"/>
                    </a:lnTo>
                    <a:lnTo>
                      <a:pt x="67" y="85"/>
                    </a:lnTo>
                    <a:lnTo>
                      <a:pt x="67" y="87"/>
                    </a:lnTo>
                    <a:lnTo>
                      <a:pt x="67" y="89"/>
                    </a:lnTo>
                    <a:lnTo>
                      <a:pt x="67" y="91"/>
                    </a:lnTo>
                    <a:lnTo>
                      <a:pt x="67" y="93"/>
                    </a:lnTo>
                    <a:lnTo>
                      <a:pt x="67" y="95"/>
                    </a:lnTo>
                    <a:lnTo>
                      <a:pt x="67" y="97"/>
                    </a:lnTo>
                    <a:lnTo>
                      <a:pt x="67" y="99"/>
                    </a:lnTo>
                    <a:lnTo>
                      <a:pt x="67" y="101"/>
                    </a:lnTo>
                    <a:lnTo>
                      <a:pt x="67" y="103"/>
                    </a:lnTo>
                    <a:lnTo>
                      <a:pt x="65" y="103"/>
                    </a:lnTo>
                    <a:lnTo>
                      <a:pt x="63" y="105"/>
                    </a:lnTo>
                    <a:lnTo>
                      <a:pt x="61" y="105"/>
                    </a:lnTo>
                    <a:lnTo>
                      <a:pt x="61" y="106"/>
                    </a:lnTo>
                    <a:lnTo>
                      <a:pt x="61" y="105"/>
                    </a:lnTo>
                    <a:lnTo>
                      <a:pt x="61" y="106"/>
                    </a:lnTo>
                    <a:lnTo>
                      <a:pt x="59" y="108"/>
                    </a:lnTo>
                    <a:lnTo>
                      <a:pt x="59" y="106"/>
                    </a:lnTo>
                    <a:lnTo>
                      <a:pt x="57" y="106"/>
                    </a:lnTo>
                    <a:lnTo>
                      <a:pt x="56" y="106"/>
                    </a:lnTo>
                    <a:lnTo>
                      <a:pt x="54" y="106"/>
                    </a:lnTo>
                    <a:lnTo>
                      <a:pt x="52" y="106"/>
                    </a:lnTo>
                    <a:lnTo>
                      <a:pt x="50" y="106"/>
                    </a:lnTo>
                    <a:lnTo>
                      <a:pt x="48" y="106"/>
                    </a:lnTo>
                    <a:lnTo>
                      <a:pt x="48" y="105"/>
                    </a:lnTo>
                    <a:lnTo>
                      <a:pt x="46" y="105"/>
                    </a:lnTo>
                    <a:lnTo>
                      <a:pt x="46" y="103"/>
                    </a:lnTo>
                    <a:lnTo>
                      <a:pt x="44" y="103"/>
                    </a:lnTo>
                    <a:lnTo>
                      <a:pt x="46" y="103"/>
                    </a:lnTo>
                    <a:lnTo>
                      <a:pt x="46" y="101"/>
                    </a:lnTo>
                    <a:lnTo>
                      <a:pt x="44" y="101"/>
                    </a:lnTo>
                    <a:lnTo>
                      <a:pt x="44" y="99"/>
                    </a:lnTo>
                    <a:lnTo>
                      <a:pt x="42" y="99"/>
                    </a:lnTo>
                    <a:lnTo>
                      <a:pt x="42" y="101"/>
                    </a:lnTo>
                    <a:lnTo>
                      <a:pt x="40" y="101"/>
                    </a:lnTo>
                    <a:lnTo>
                      <a:pt x="40" y="103"/>
                    </a:lnTo>
                    <a:lnTo>
                      <a:pt x="38" y="105"/>
                    </a:lnTo>
                    <a:lnTo>
                      <a:pt x="36" y="105"/>
                    </a:lnTo>
                    <a:lnTo>
                      <a:pt x="36" y="103"/>
                    </a:lnTo>
                    <a:lnTo>
                      <a:pt x="34" y="103"/>
                    </a:lnTo>
                    <a:lnTo>
                      <a:pt x="34" y="101"/>
                    </a:lnTo>
                    <a:lnTo>
                      <a:pt x="32" y="101"/>
                    </a:lnTo>
                    <a:lnTo>
                      <a:pt x="32" y="99"/>
                    </a:lnTo>
                    <a:lnTo>
                      <a:pt x="30" y="99"/>
                    </a:lnTo>
                    <a:lnTo>
                      <a:pt x="30" y="97"/>
                    </a:lnTo>
                    <a:lnTo>
                      <a:pt x="30" y="95"/>
                    </a:lnTo>
                    <a:lnTo>
                      <a:pt x="28" y="95"/>
                    </a:lnTo>
                    <a:lnTo>
                      <a:pt x="28" y="93"/>
                    </a:lnTo>
                    <a:lnTo>
                      <a:pt x="28" y="91"/>
                    </a:lnTo>
                    <a:lnTo>
                      <a:pt x="28" y="89"/>
                    </a:lnTo>
                    <a:lnTo>
                      <a:pt x="27" y="89"/>
                    </a:lnTo>
                    <a:lnTo>
                      <a:pt x="27" y="87"/>
                    </a:lnTo>
                    <a:lnTo>
                      <a:pt x="27" y="85"/>
                    </a:lnTo>
                    <a:lnTo>
                      <a:pt x="27" y="87"/>
                    </a:lnTo>
                    <a:lnTo>
                      <a:pt x="27" y="85"/>
                    </a:lnTo>
                    <a:lnTo>
                      <a:pt x="27" y="83"/>
                    </a:lnTo>
                    <a:lnTo>
                      <a:pt x="25" y="83"/>
                    </a:lnTo>
                    <a:lnTo>
                      <a:pt x="25" y="81"/>
                    </a:lnTo>
                    <a:lnTo>
                      <a:pt x="25" y="79"/>
                    </a:lnTo>
                    <a:lnTo>
                      <a:pt x="25" y="77"/>
                    </a:lnTo>
                    <a:lnTo>
                      <a:pt x="25" y="76"/>
                    </a:lnTo>
                    <a:lnTo>
                      <a:pt x="25" y="74"/>
                    </a:lnTo>
                    <a:lnTo>
                      <a:pt x="25" y="72"/>
                    </a:lnTo>
                    <a:lnTo>
                      <a:pt x="25" y="70"/>
                    </a:lnTo>
                    <a:lnTo>
                      <a:pt x="23" y="68"/>
                    </a:lnTo>
                    <a:lnTo>
                      <a:pt x="23" y="66"/>
                    </a:lnTo>
                    <a:lnTo>
                      <a:pt x="21" y="64"/>
                    </a:lnTo>
                    <a:lnTo>
                      <a:pt x="21" y="62"/>
                    </a:lnTo>
                    <a:lnTo>
                      <a:pt x="21" y="60"/>
                    </a:lnTo>
                    <a:lnTo>
                      <a:pt x="21" y="58"/>
                    </a:lnTo>
                    <a:lnTo>
                      <a:pt x="21" y="56"/>
                    </a:lnTo>
                    <a:lnTo>
                      <a:pt x="21" y="54"/>
                    </a:lnTo>
                    <a:lnTo>
                      <a:pt x="21" y="52"/>
                    </a:lnTo>
                    <a:lnTo>
                      <a:pt x="23" y="52"/>
                    </a:lnTo>
                    <a:lnTo>
                      <a:pt x="23" y="50"/>
                    </a:lnTo>
                    <a:lnTo>
                      <a:pt x="21" y="48"/>
                    </a:lnTo>
                    <a:lnTo>
                      <a:pt x="21" y="47"/>
                    </a:lnTo>
                    <a:lnTo>
                      <a:pt x="21" y="45"/>
                    </a:lnTo>
                    <a:lnTo>
                      <a:pt x="19" y="43"/>
                    </a:lnTo>
                    <a:lnTo>
                      <a:pt x="17" y="43"/>
                    </a:lnTo>
                    <a:lnTo>
                      <a:pt x="17" y="41"/>
                    </a:lnTo>
                    <a:lnTo>
                      <a:pt x="17" y="39"/>
                    </a:lnTo>
                    <a:lnTo>
                      <a:pt x="15" y="39"/>
                    </a:lnTo>
                    <a:lnTo>
                      <a:pt x="15" y="37"/>
                    </a:lnTo>
                    <a:lnTo>
                      <a:pt x="13" y="35"/>
                    </a:lnTo>
                    <a:lnTo>
                      <a:pt x="13" y="33"/>
                    </a:lnTo>
                    <a:lnTo>
                      <a:pt x="13" y="31"/>
                    </a:lnTo>
                    <a:lnTo>
                      <a:pt x="11" y="31"/>
                    </a:lnTo>
                    <a:lnTo>
                      <a:pt x="11" y="29"/>
                    </a:lnTo>
                    <a:lnTo>
                      <a:pt x="11" y="27"/>
                    </a:lnTo>
                    <a:lnTo>
                      <a:pt x="9" y="27"/>
                    </a:lnTo>
                    <a:lnTo>
                      <a:pt x="9" y="25"/>
                    </a:lnTo>
                    <a:lnTo>
                      <a:pt x="9" y="23"/>
                    </a:lnTo>
                    <a:lnTo>
                      <a:pt x="7" y="23"/>
                    </a:lnTo>
                    <a:lnTo>
                      <a:pt x="7" y="21"/>
                    </a:lnTo>
                    <a:lnTo>
                      <a:pt x="7" y="19"/>
                    </a:lnTo>
                    <a:lnTo>
                      <a:pt x="5" y="19"/>
                    </a:lnTo>
                    <a:lnTo>
                      <a:pt x="5" y="18"/>
                    </a:lnTo>
                    <a:lnTo>
                      <a:pt x="3" y="16"/>
                    </a:lnTo>
                    <a:lnTo>
                      <a:pt x="1" y="14"/>
                    </a:lnTo>
                    <a:lnTo>
                      <a:pt x="1" y="12"/>
                    </a:lnTo>
                    <a:lnTo>
                      <a:pt x="0" y="12"/>
                    </a:lnTo>
                    <a:lnTo>
                      <a:pt x="0" y="10"/>
                    </a:lnTo>
                    <a:lnTo>
                      <a:pt x="0" y="8"/>
                    </a:lnTo>
                    <a:lnTo>
                      <a:pt x="0" y="6"/>
                    </a:lnTo>
                    <a:lnTo>
                      <a:pt x="0" y="4"/>
                    </a:lnTo>
                    <a:lnTo>
                      <a:pt x="0" y="2"/>
                    </a:lnTo>
                    <a:lnTo>
                      <a:pt x="1" y="2"/>
                    </a:lnTo>
                    <a:lnTo>
                      <a:pt x="3" y="2"/>
                    </a:lnTo>
                    <a:lnTo>
                      <a:pt x="5" y="2"/>
                    </a:lnTo>
                    <a:lnTo>
                      <a:pt x="7" y="2"/>
                    </a:lnTo>
                    <a:lnTo>
                      <a:pt x="7" y="0"/>
                    </a:lnTo>
                    <a:lnTo>
                      <a:pt x="9" y="0"/>
                    </a:lnTo>
                    <a:lnTo>
                      <a:pt x="11" y="0"/>
                    </a:lnTo>
                    <a:lnTo>
                      <a:pt x="13" y="0"/>
                    </a:lnTo>
                    <a:lnTo>
                      <a:pt x="13" y="2"/>
                    </a:lnTo>
                    <a:lnTo>
                      <a:pt x="15" y="2"/>
                    </a:lnTo>
                    <a:lnTo>
                      <a:pt x="17" y="4"/>
                    </a:lnTo>
                    <a:lnTo>
                      <a:pt x="19" y="4"/>
                    </a:lnTo>
                    <a:lnTo>
                      <a:pt x="21" y="4"/>
                    </a:lnTo>
                    <a:lnTo>
                      <a:pt x="23" y="4"/>
                    </a:lnTo>
                    <a:lnTo>
                      <a:pt x="25" y="4"/>
                    </a:lnTo>
                    <a:lnTo>
                      <a:pt x="27" y="4"/>
                    </a:lnTo>
                    <a:lnTo>
                      <a:pt x="28" y="4"/>
                    </a:lnTo>
                    <a:lnTo>
                      <a:pt x="30" y="4"/>
                    </a:lnTo>
                    <a:lnTo>
                      <a:pt x="32" y="4"/>
                    </a:lnTo>
                    <a:lnTo>
                      <a:pt x="34" y="4"/>
                    </a:lnTo>
                    <a:lnTo>
                      <a:pt x="36" y="4"/>
                    </a:lnTo>
                    <a:lnTo>
                      <a:pt x="38" y="4"/>
                    </a:lnTo>
                    <a:lnTo>
                      <a:pt x="40" y="4"/>
                    </a:lnTo>
                    <a:lnTo>
                      <a:pt x="44" y="4"/>
                    </a:lnTo>
                    <a:lnTo>
                      <a:pt x="46" y="4"/>
                    </a:lnTo>
                    <a:lnTo>
                      <a:pt x="48" y="4"/>
                    </a:lnTo>
                    <a:lnTo>
                      <a:pt x="50" y="4"/>
                    </a:lnTo>
                    <a:lnTo>
                      <a:pt x="52" y="4"/>
                    </a:lnTo>
                    <a:lnTo>
                      <a:pt x="54" y="4"/>
                    </a:lnTo>
                    <a:lnTo>
                      <a:pt x="56" y="4"/>
                    </a:lnTo>
                    <a:lnTo>
                      <a:pt x="56" y="6"/>
                    </a:lnTo>
                    <a:lnTo>
                      <a:pt x="57" y="6"/>
                    </a:lnTo>
                    <a:lnTo>
                      <a:pt x="57" y="8"/>
                    </a:lnTo>
                    <a:lnTo>
                      <a:pt x="59" y="8"/>
                    </a:lnTo>
                    <a:lnTo>
                      <a:pt x="61" y="8"/>
                    </a:lnTo>
                    <a:lnTo>
                      <a:pt x="63" y="8"/>
                    </a:lnTo>
                    <a:lnTo>
                      <a:pt x="65" y="8"/>
                    </a:lnTo>
                    <a:lnTo>
                      <a:pt x="67" y="8"/>
                    </a:lnTo>
                    <a:lnTo>
                      <a:pt x="69" y="8"/>
                    </a:lnTo>
                    <a:lnTo>
                      <a:pt x="71" y="8"/>
                    </a:lnTo>
                    <a:lnTo>
                      <a:pt x="73" y="8"/>
                    </a:lnTo>
                    <a:lnTo>
                      <a:pt x="73" y="10"/>
                    </a:lnTo>
                    <a:lnTo>
                      <a:pt x="73" y="8"/>
                    </a:lnTo>
                    <a:lnTo>
                      <a:pt x="73" y="10"/>
                    </a:lnTo>
                    <a:lnTo>
                      <a:pt x="75" y="10"/>
                    </a:lnTo>
                    <a:lnTo>
                      <a:pt x="75" y="8"/>
                    </a:lnTo>
                    <a:lnTo>
                      <a:pt x="77" y="8"/>
                    </a:lnTo>
                    <a:lnTo>
                      <a:pt x="79" y="8"/>
                    </a:lnTo>
                    <a:lnTo>
                      <a:pt x="79" y="10"/>
                    </a:lnTo>
                    <a:lnTo>
                      <a:pt x="81" y="8"/>
                    </a:lnTo>
                    <a:lnTo>
                      <a:pt x="83" y="8"/>
                    </a:lnTo>
                    <a:lnTo>
                      <a:pt x="85" y="8"/>
                    </a:lnTo>
                    <a:lnTo>
                      <a:pt x="88" y="8"/>
                    </a:lnTo>
                    <a:lnTo>
                      <a:pt x="90" y="6"/>
                    </a:lnTo>
                    <a:lnTo>
                      <a:pt x="92" y="6"/>
                    </a:lnTo>
                    <a:lnTo>
                      <a:pt x="94" y="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19" name="Freeform 1793"/>
              <p:cNvSpPr>
                <a:spLocks noEditPoints="1"/>
              </p:cNvSpPr>
              <p:nvPr/>
            </p:nvSpPr>
            <p:spPr bwMode="gray">
              <a:xfrm>
                <a:off x="3899408" y="2209662"/>
                <a:ext cx="3866" cy="1933"/>
              </a:xfrm>
              <a:custGeom>
                <a:avLst/>
                <a:gdLst>
                  <a:gd name="T0" fmla="*/ 2 w 4"/>
                  <a:gd name="T1" fmla="*/ 2 h 2"/>
                  <a:gd name="T2" fmla="*/ 2 w 4"/>
                  <a:gd name="T3" fmla="*/ 2 h 2"/>
                  <a:gd name="T4" fmla="*/ 2 w 4"/>
                  <a:gd name="T5" fmla="*/ 2 h 2"/>
                  <a:gd name="T6" fmla="*/ 2 w 4"/>
                  <a:gd name="T7" fmla="*/ 2 h 2"/>
                  <a:gd name="T8" fmla="*/ 2 w 4"/>
                  <a:gd name="T9" fmla="*/ 2 h 2"/>
                  <a:gd name="T10" fmla="*/ 2 w 4"/>
                  <a:gd name="T11" fmla="*/ 2 h 2"/>
                  <a:gd name="T12" fmla="*/ 2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2 w 4"/>
                  <a:gd name="T33" fmla="*/ 2 h 2"/>
                  <a:gd name="T34" fmla="*/ 4 w 4"/>
                  <a:gd name="T35" fmla="*/ 2 h 2"/>
                  <a:gd name="T36" fmla="*/ 4 w 4"/>
                  <a:gd name="T37" fmla="*/ 2 h 2"/>
                  <a:gd name="T38" fmla="*/ 4 w 4"/>
                  <a:gd name="T39" fmla="*/ 2 h 2"/>
                  <a:gd name="T40" fmla="*/ 4 w 4"/>
                  <a:gd name="T41" fmla="*/ 2 h 2"/>
                  <a:gd name="T42" fmla="*/ 2 w 4"/>
                  <a:gd name="T43" fmla="*/ 2 h 2"/>
                  <a:gd name="T44" fmla="*/ 2 w 4"/>
                  <a:gd name="T45" fmla="*/ 2 h 2"/>
                  <a:gd name="T46" fmla="*/ 2 w 4"/>
                  <a:gd name="T47" fmla="*/ 2 h 2"/>
                  <a:gd name="T48" fmla="*/ 0 w 4"/>
                  <a:gd name="T49" fmla="*/ 0 h 2"/>
                  <a:gd name="T50" fmla="*/ 0 w 4"/>
                  <a:gd name="T51" fmla="*/ 0 h 2"/>
                  <a:gd name="T52" fmla="*/ 0 w 4"/>
                  <a:gd name="T53" fmla="*/ 0 h 2"/>
                  <a:gd name="T54" fmla="*/ 0 w 4"/>
                  <a:gd name="T5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2">
                    <a:moveTo>
                      <a:pt x="2" y="2"/>
                    </a:move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2"/>
                    </a:lnTo>
                    <a:lnTo>
                      <a:pt x="4" y="2"/>
                    </a:lnTo>
                    <a:lnTo>
                      <a:pt x="4" y="2"/>
                    </a:lnTo>
                    <a:lnTo>
                      <a:pt x="4" y="2"/>
                    </a:lnTo>
                    <a:lnTo>
                      <a:pt x="2" y="2"/>
                    </a:lnTo>
                    <a:lnTo>
                      <a:pt x="2" y="2"/>
                    </a:lnTo>
                    <a:lnTo>
                      <a:pt x="2" y="2"/>
                    </a:lnTo>
                    <a:close/>
                    <a:moveTo>
                      <a:pt x="0" y="0"/>
                    </a:move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0" name="Freeform 1794"/>
              <p:cNvSpPr>
                <a:spLocks noEditPoints="1"/>
              </p:cNvSpPr>
              <p:nvPr/>
            </p:nvSpPr>
            <p:spPr bwMode="gray">
              <a:xfrm>
                <a:off x="3911005" y="2215461"/>
                <a:ext cx="966" cy="7731"/>
              </a:xfrm>
              <a:custGeom>
                <a:avLst/>
                <a:gdLst>
                  <a:gd name="T0" fmla="*/ 1 w 1"/>
                  <a:gd name="T1" fmla="*/ 6 h 8"/>
                  <a:gd name="T2" fmla="*/ 1 w 1"/>
                  <a:gd name="T3" fmla="*/ 6 h 8"/>
                  <a:gd name="T4" fmla="*/ 1 w 1"/>
                  <a:gd name="T5" fmla="*/ 6 h 8"/>
                  <a:gd name="T6" fmla="*/ 1 w 1"/>
                  <a:gd name="T7" fmla="*/ 6 h 8"/>
                  <a:gd name="T8" fmla="*/ 1 w 1"/>
                  <a:gd name="T9" fmla="*/ 6 h 8"/>
                  <a:gd name="T10" fmla="*/ 1 w 1"/>
                  <a:gd name="T11" fmla="*/ 6 h 8"/>
                  <a:gd name="T12" fmla="*/ 1 w 1"/>
                  <a:gd name="T13" fmla="*/ 6 h 8"/>
                  <a:gd name="T14" fmla="*/ 1 w 1"/>
                  <a:gd name="T15" fmla="*/ 6 h 8"/>
                  <a:gd name="T16" fmla="*/ 1 w 1"/>
                  <a:gd name="T17" fmla="*/ 6 h 8"/>
                  <a:gd name="T18" fmla="*/ 1 w 1"/>
                  <a:gd name="T19" fmla="*/ 6 h 8"/>
                  <a:gd name="T20" fmla="*/ 1 w 1"/>
                  <a:gd name="T21" fmla="*/ 6 h 8"/>
                  <a:gd name="T22" fmla="*/ 1 w 1"/>
                  <a:gd name="T23" fmla="*/ 6 h 8"/>
                  <a:gd name="T24" fmla="*/ 1 w 1"/>
                  <a:gd name="T25" fmla="*/ 6 h 8"/>
                  <a:gd name="T26" fmla="*/ 1 w 1"/>
                  <a:gd name="T27" fmla="*/ 6 h 8"/>
                  <a:gd name="T28" fmla="*/ 1 w 1"/>
                  <a:gd name="T29" fmla="*/ 8 h 8"/>
                  <a:gd name="T30" fmla="*/ 1 w 1"/>
                  <a:gd name="T31" fmla="*/ 8 h 8"/>
                  <a:gd name="T32" fmla="*/ 1 w 1"/>
                  <a:gd name="T33" fmla="*/ 8 h 8"/>
                  <a:gd name="T34" fmla="*/ 1 w 1"/>
                  <a:gd name="T35" fmla="*/ 8 h 8"/>
                  <a:gd name="T36" fmla="*/ 1 w 1"/>
                  <a:gd name="T37" fmla="*/ 8 h 8"/>
                  <a:gd name="T38" fmla="*/ 1 w 1"/>
                  <a:gd name="T39" fmla="*/ 8 h 8"/>
                  <a:gd name="T40" fmla="*/ 1 w 1"/>
                  <a:gd name="T41" fmla="*/ 8 h 8"/>
                  <a:gd name="T42" fmla="*/ 0 w 1"/>
                  <a:gd name="T43" fmla="*/ 8 h 8"/>
                  <a:gd name="T44" fmla="*/ 0 w 1"/>
                  <a:gd name="T45" fmla="*/ 8 h 8"/>
                  <a:gd name="T46" fmla="*/ 0 w 1"/>
                  <a:gd name="T47" fmla="*/ 6 h 8"/>
                  <a:gd name="T48" fmla="*/ 0 w 1"/>
                  <a:gd name="T49" fmla="*/ 6 h 8"/>
                  <a:gd name="T50" fmla="*/ 0 w 1"/>
                  <a:gd name="T51" fmla="*/ 6 h 8"/>
                  <a:gd name="T52" fmla="*/ 0 w 1"/>
                  <a:gd name="T53" fmla="*/ 6 h 8"/>
                  <a:gd name="T54" fmla="*/ 0 w 1"/>
                  <a:gd name="T55" fmla="*/ 6 h 8"/>
                  <a:gd name="T56" fmla="*/ 0 w 1"/>
                  <a:gd name="T57" fmla="*/ 6 h 8"/>
                  <a:gd name="T58" fmla="*/ 1 w 1"/>
                  <a:gd name="T59" fmla="*/ 6 h 8"/>
                  <a:gd name="T60" fmla="*/ 1 w 1"/>
                  <a:gd name="T61" fmla="*/ 6 h 8"/>
                  <a:gd name="T62" fmla="*/ 0 w 1"/>
                  <a:gd name="T63" fmla="*/ 2 h 8"/>
                  <a:gd name="T64" fmla="*/ 1 w 1"/>
                  <a:gd name="T65" fmla="*/ 2 h 8"/>
                  <a:gd name="T66" fmla="*/ 1 w 1"/>
                  <a:gd name="T67" fmla="*/ 2 h 8"/>
                  <a:gd name="T68" fmla="*/ 1 w 1"/>
                  <a:gd name="T69" fmla="*/ 2 h 8"/>
                  <a:gd name="T70" fmla="*/ 1 w 1"/>
                  <a:gd name="T71" fmla="*/ 2 h 8"/>
                  <a:gd name="T72" fmla="*/ 1 w 1"/>
                  <a:gd name="T73" fmla="*/ 2 h 8"/>
                  <a:gd name="T74" fmla="*/ 1 w 1"/>
                  <a:gd name="T75" fmla="*/ 2 h 8"/>
                  <a:gd name="T76" fmla="*/ 1 w 1"/>
                  <a:gd name="T77" fmla="*/ 2 h 8"/>
                  <a:gd name="T78" fmla="*/ 1 w 1"/>
                  <a:gd name="T79" fmla="*/ 2 h 8"/>
                  <a:gd name="T80" fmla="*/ 0 w 1"/>
                  <a:gd name="T81" fmla="*/ 2 h 8"/>
                  <a:gd name="T82" fmla="*/ 0 w 1"/>
                  <a:gd name="T83" fmla="*/ 2 h 8"/>
                  <a:gd name="T84" fmla="*/ 0 w 1"/>
                  <a:gd name="T85" fmla="*/ 2 h 8"/>
                  <a:gd name="T86" fmla="*/ 0 w 1"/>
                  <a:gd name="T87" fmla="*/ 2 h 8"/>
                  <a:gd name="T88" fmla="*/ 0 w 1"/>
                  <a:gd name="T89" fmla="*/ 2 h 8"/>
                  <a:gd name="T90" fmla="*/ 0 w 1"/>
                  <a:gd name="T91" fmla="*/ 2 h 8"/>
                  <a:gd name="T92" fmla="*/ 0 w 1"/>
                  <a:gd name="T93" fmla="*/ 2 h 8"/>
                  <a:gd name="T94" fmla="*/ 0 w 1"/>
                  <a:gd name="T95" fmla="*/ 2 h 8"/>
                  <a:gd name="T96" fmla="*/ 0 w 1"/>
                  <a:gd name="T97" fmla="*/ 2 h 8"/>
                  <a:gd name="T98" fmla="*/ 1 w 1"/>
                  <a:gd name="T99" fmla="*/ 2 h 8"/>
                  <a:gd name="T100" fmla="*/ 0 w 1"/>
                  <a:gd name="T101" fmla="*/ 2 h 8"/>
                  <a:gd name="T102" fmla="*/ 0 w 1"/>
                  <a:gd name="T103" fmla="*/ 0 h 8"/>
                  <a:gd name="T104" fmla="*/ 1 w 1"/>
                  <a:gd name="T105" fmla="*/ 2 h 8"/>
                  <a:gd name="T106" fmla="*/ 0 w 1"/>
                  <a:gd name="T10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8">
                    <a:moveTo>
                      <a:pt x="1" y="6"/>
                    </a:move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0" y="8"/>
                    </a:lnTo>
                    <a:lnTo>
                      <a:pt x="0" y="8"/>
                    </a:lnTo>
                    <a:lnTo>
                      <a:pt x="0" y="8"/>
                    </a:lnTo>
                    <a:lnTo>
                      <a:pt x="0" y="8"/>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lnTo>
                      <a:pt x="1" y="6"/>
                    </a:lnTo>
                    <a:close/>
                    <a:moveTo>
                      <a:pt x="0" y="2"/>
                    </a:move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1" y="2"/>
                    </a:lnTo>
                    <a:lnTo>
                      <a:pt x="1" y="2"/>
                    </a:lnTo>
                    <a:lnTo>
                      <a:pt x="0" y="2"/>
                    </a:lnTo>
                    <a:lnTo>
                      <a:pt x="0" y="2"/>
                    </a:lnTo>
                    <a:lnTo>
                      <a:pt x="0" y="2"/>
                    </a:lnTo>
                    <a:lnTo>
                      <a:pt x="0" y="0"/>
                    </a:lnTo>
                    <a:lnTo>
                      <a:pt x="0" y="0"/>
                    </a:lnTo>
                    <a:lnTo>
                      <a:pt x="1" y="2"/>
                    </a:lnTo>
                    <a:lnTo>
                      <a:pt x="1" y="2"/>
                    </a:lnTo>
                    <a:lnTo>
                      <a:pt x="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1" name="Freeform 1795"/>
              <p:cNvSpPr>
                <a:spLocks/>
              </p:cNvSpPr>
              <p:nvPr/>
            </p:nvSpPr>
            <p:spPr bwMode="gray">
              <a:xfrm>
                <a:off x="3903274" y="22154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2" name="Freeform 1796"/>
              <p:cNvSpPr>
                <a:spLocks noEditPoints="1"/>
              </p:cNvSpPr>
              <p:nvPr/>
            </p:nvSpPr>
            <p:spPr bwMode="gray">
              <a:xfrm>
                <a:off x="3903274" y="2219326"/>
                <a:ext cx="1933" cy="1933"/>
              </a:xfrm>
              <a:custGeom>
                <a:avLst/>
                <a:gdLst>
                  <a:gd name="T0" fmla="*/ 2 w 2"/>
                  <a:gd name="T1" fmla="*/ 2 h 2"/>
                  <a:gd name="T2" fmla="*/ 2 w 2"/>
                  <a:gd name="T3" fmla="*/ 2 h 2"/>
                  <a:gd name="T4" fmla="*/ 2 w 2"/>
                  <a:gd name="T5" fmla="*/ 2 h 2"/>
                  <a:gd name="T6" fmla="*/ 2 w 2"/>
                  <a:gd name="T7" fmla="*/ 2 h 2"/>
                  <a:gd name="T8" fmla="*/ 2 w 2"/>
                  <a:gd name="T9" fmla="*/ 2 h 2"/>
                  <a:gd name="T10" fmla="*/ 2 w 2"/>
                  <a:gd name="T11" fmla="*/ 2 h 2"/>
                  <a:gd name="T12" fmla="*/ 2 w 2"/>
                  <a:gd name="T13" fmla="*/ 2 h 2"/>
                  <a:gd name="T14" fmla="*/ 2 w 2"/>
                  <a:gd name="T15" fmla="*/ 2 h 2"/>
                  <a:gd name="T16" fmla="*/ 2 w 2"/>
                  <a:gd name="T17" fmla="*/ 2 h 2"/>
                  <a:gd name="T18" fmla="*/ 2 w 2"/>
                  <a:gd name="T19" fmla="*/ 2 h 2"/>
                  <a:gd name="T20" fmla="*/ 2 w 2"/>
                  <a:gd name="T21" fmla="*/ 2 h 2"/>
                  <a:gd name="T22" fmla="*/ 2 w 2"/>
                  <a:gd name="T23" fmla="*/ 2 h 2"/>
                  <a:gd name="T24" fmla="*/ 2 w 2"/>
                  <a:gd name="T25" fmla="*/ 2 h 2"/>
                  <a:gd name="T26" fmla="*/ 2 w 2"/>
                  <a:gd name="T27" fmla="*/ 2 h 2"/>
                  <a:gd name="T28" fmla="*/ 2 w 2"/>
                  <a:gd name="T29" fmla="*/ 2 h 2"/>
                  <a:gd name="T30" fmla="*/ 2 w 2"/>
                  <a:gd name="T31" fmla="*/ 0 h 2"/>
                  <a:gd name="T32" fmla="*/ 2 w 2"/>
                  <a:gd name="T33" fmla="*/ 0 h 2"/>
                  <a:gd name="T34" fmla="*/ 2 w 2"/>
                  <a:gd name="T35" fmla="*/ 0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2 w 2"/>
                  <a:gd name="T51" fmla="*/ 0 h 2"/>
                  <a:gd name="T52" fmla="*/ 2 w 2"/>
                  <a:gd name="T53" fmla="*/ 0 h 2"/>
                  <a:gd name="T54" fmla="*/ 2 w 2"/>
                  <a:gd name="T55" fmla="*/ 0 h 2"/>
                  <a:gd name="T56" fmla="*/ 2 w 2"/>
                  <a:gd name="T57" fmla="*/ 0 h 2"/>
                  <a:gd name="T58" fmla="*/ 2 w 2"/>
                  <a:gd name="T59" fmla="*/ 0 h 2"/>
                  <a:gd name="T60" fmla="*/ 0 w 2"/>
                  <a:gd name="T61" fmla="*/ 0 h 2"/>
                  <a:gd name="T62" fmla="*/ 0 w 2"/>
                  <a:gd name="T63" fmla="*/ 0 h 2"/>
                  <a:gd name="T64" fmla="*/ 0 w 2"/>
                  <a:gd name="T65" fmla="*/ 0 h 2"/>
                  <a:gd name="T66" fmla="*/ 0 w 2"/>
                  <a:gd name="T67" fmla="*/ 0 h 2"/>
                  <a:gd name="T68" fmla="*/ 0 w 2"/>
                  <a:gd name="T69" fmla="*/ 0 h 2"/>
                  <a:gd name="T70" fmla="*/ 0 w 2"/>
                  <a:gd name="T71" fmla="*/ 0 h 2"/>
                  <a:gd name="T72" fmla="*/ 0 w 2"/>
                  <a:gd name="T73" fmla="*/ 0 h 2"/>
                  <a:gd name="T74" fmla="*/ 0 w 2"/>
                  <a:gd name="T75" fmla="*/ 0 h 2"/>
                  <a:gd name="T76" fmla="*/ 0 w 2"/>
                  <a:gd name="T77" fmla="*/ 0 h 2"/>
                  <a:gd name="T78" fmla="*/ 0 w 2"/>
                  <a:gd name="T79" fmla="*/ 0 h 2"/>
                  <a:gd name="T80" fmla="*/ 0 w 2"/>
                  <a:gd name="T81" fmla="*/ 0 h 2"/>
                  <a:gd name="T82" fmla="*/ 2 w 2"/>
                  <a:gd name="T83" fmla="*/ 0 h 2"/>
                  <a:gd name="T84" fmla="*/ 2 w 2"/>
                  <a:gd name="T8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 h="2">
                    <a:moveTo>
                      <a:pt x="2" y="2"/>
                    </a:move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close/>
                    <a:moveTo>
                      <a:pt x="2" y="0"/>
                    </a:moveTo>
                    <a:lnTo>
                      <a:pt x="2" y="0"/>
                    </a:lnTo>
                    <a:lnTo>
                      <a:pt x="2" y="0"/>
                    </a:lnTo>
                    <a:lnTo>
                      <a:pt x="2" y="2"/>
                    </a:lnTo>
                    <a:lnTo>
                      <a:pt x="2" y="2"/>
                    </a:lnTo>
                    <a:lnTo>
                      <a:pt x="2" y="2"/>
                    </a:lnTo>
                    <a:lnTo>
                      <a:pt x="2" y="2"/>
                    </a:lnTo>
                    <a:lnTo>
                      <a:pt x="2" y="2"/>
                    </a:lnTo>
                    <a:lnTo>
                      <a:pt x="2" y="2"/>
                    </a:lnTo>
                    <a:lnTo>
                      <a:pt x="2" y="2"/>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3" name="Freeform 1797"/>
              <p:cNvSpPr>
                <a:spLocks/>
              </p:cNvSpPr>
              <p:nvPr/>
            </p:nvSpPr>
            <p:spPr bwMode="gray">
              <a:xfrm>
                <a:off x="3901341" y="221352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4" name="Freeform 1798"/>
              <p:cNvSpPr>
                <a:spLocks/>
              </p:cNvSpPr>
              <p:nvPr/>
            </p:nvSpPr>
            <p:spPr bwMode="gray">
              <a:xfrm>
                <a:off x="3909072" y="2223192"/>
                <a:ext cx="0" cy="1933"/>
              </a:xfrm>
              <a:custGeom>
                <a:avLst/>
                <a:gdLst>
                  <a:gd name="T0" fmla="*/ 2 h 2"/>
                  <a:gd name="T1" fmla="*/ 2 h 2"/>
                  <a:gd name="T2" fmla="*/ 2 h 2"/>
                  <a:gd name="T3" fmla="*/ 2 h 2"/>
                  <a:gd name="T4" fmla="*/ 2 h 2"/>
                  <a:gd name="T5" fmla="*/ 2 h 2"/>
                  <a:gd name="T6" fmla="*/ 2 h 2"/>
                  <a:gd name="T7" fmla="*/ 2 h 2"/>
                  <a:gd name="T8" fmla="*/ 2 h 2"/>
                  <a:gd name="T9" fmla="*/ 2 h 2"/>
                  <a:gd name="T10" fmla="*/ 2 h 2"/>
                  <a:gd name="T11" fmla="*/ 2 h 2"/>
                  <a:gd name="T12" fmla="*/ 2 h 2"/>
                  <a:gd name="T13" fmla="*/ 2 h 2"/>
                  <a:gd name="T14" fmla="*/ 2 h 2"/>
                  <a:gd name="T15" fmla="*/ 2 h 2"/>
                  <a:gd name="T16" fmla="*/ 2 h 2"/>
                  <a:gd name="T17" fmla="*/ 2 h 2"/>
                  <a:gd name="T18" fmla="*/ 2 h 2"/>
                  <a:gd name="T19" fmla="*/ 2 h 2"/>
                  <a:gd name="T20" fmla="*/ 2 h 2"/>
                  <a:gd name="T21" fmla="*/ 0 h 2"/>
                  <a:gd name="T22"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Lst>
                <a:rect l="0" t="0" r="r" b="b"/>
                <a:pathLst>
                  <a:path h="2">
                    <a:moveTo>
                      <a:pt x="0" y="2"/>
                    </a:move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5" name="Freeform 1799"/>
              <p:cNvSpPr>
                <a:spLocks/>
              </p:cNvSpPr>
              <p:nvPr/>
            </p:nvSpPr>
            <p:spPr bwMode="gray">
              <a:xfrm>
                <a:off x="3901341" y="221352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6" name="Freeform 1800"/>
              <p:cNvSpPr>
                <a:spLocks/>
              </p:cNvSpPr>
              <p:nvPr/>
            </p:nvSpPr>
            <p:spPr bwMode="gray">
              <a:xfrm>
                <a:off x="4463786" y="19709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7" name="Freeform 1801"/>
              <p:cNvSpPr>
                <a:spLocks noEditPoints="1"/>
              </p:cNvSpPr>
              <p:nvPr/>
            </p:nvSpPr>
            <p:spPr bwMode="gray">
              <a:xfrm>
                <a:off x="4343953" y="1718731"/>
                <a:ext cx="11597" cy="16429"/>
              </a:xfrm>
              <a:custGeom>
                <a:avLst/>
                <a:gdLst>
                  <a:gd name="T0" fmla="*/ 8 w 12"/>
                  <a:gd name="T1" fmla="*/ 13 h 17"/>
                  <a:gd name="T2" fmla="*/ 6 w 12"/>
                  <a:gd name="T3" fmla="*/ 15 h 17"/>
                  <a:gd name="T4" fmla="*/ 8 w 12"/>
                  <a:gd name="T5" fmla="*/ 15 h 17"/>
                  <a:gd name="T6" fmla="*/ 8 w 12"/>
                  <a:gd name="T7" fmla="*/ 15 h 17"/>
                  <a:gd name="T8" fmla="*/ 8 w 12"/>
                  <a:gd name="T9" fmla="*/ 15 h 17"/>
                  <a:gd name="T10" fmla="*/ 8 w 12"/>
                  <a:gd name="T11" fmla="*/ 17 h 17"/>
                  <a:gd name="T12" fmla="*/ 6 w 12"/>
                  <a:gd name="T13" fmla="*/ 15 h 17"/>
                  <a:gd name="T14" fmla="*/ 6 w 12"/>
                  <a:gd name="T15" fmla="*/ 13 h 17"/>
                  <a:gd name="T16" fmla="*/ 6 w 12"/>
                  <a:gd name="T17" fmla="*/ 13 h 17"/>
                  <a:gd name="T18" fmla="*/ 8 w 12"/>
                  <a:gd name="T19" fmla="*/ 9 h 17"/>
                  <a:gd name="T20" fmla="*/ 8 w 12"/>
                  <a:gd name="T21" fmla="*/ 9 h 17"/>
                  <a:gd name="T22" fmla="*/ 8 w 12"/>
                  <a:gd name="T23" fmla="*/ 11 h 17"/>
                  <a:gd name="T24" fmla="*/ 6 w 12"/>
                  <a:gd name="T25" fmla="*/ 9 h 17"/>
                  <a:gd name="T26" fmla="*/ 0 w 12"/>
                  <a:gd name="T27" fmla="*/ 6 h 17"/>
                  <a:gd name="T28" fmla="*/ 4 w 12"/>
                  <a:gd name="T29" fmla="*/ 6 h 17"/>
                  <a:gd name="T30" fmla="*/ 4 w 12"/>
                  <a:gd name="T31" fmla="*/ 6 h 17"/>
                  <a:gd name="T32" fmla="*/ 4 w 12"/>
                  <a:gd name="T33" fmla="*/ 6 h 17"/>
                  <a:gd name="T34" fmla="*/ 4 w 12"/>
                  <a:gd name="T35" fmla="*/ 6 h 17"/>
                  <a:gd name="T36" fmla="*/ 2 w 12"/>
                  <a:gd name="T37" fmla="*/ 6 h 17"/>
                  <a:gd name="T38" fmla="*/ 2 w 12"/>
                  <a:gd name="T39" fmla="*/ 4 h 17"/>
                  <a:gd name="T40" fmla="*/ 2 w 12"/>
                  <a:gd name="T41" fmla="*/ 4 h 17"/>
                  <a:gd name="T42" fmla="*/ 4 w 12"/>
                  <a:gd name="T43" fmla="*/ 4 h 17"/>
                  <a:gd name="T44" fmla="*/ 10 w 12"/>
                  <a:gd name="T45" fmla="*/ 2 h 17"/>
                  <a:gd name="T46" fmla="*/ 12 w 12"/>
                  <a:gd name="T47" fmla="*/ 2 h 17"/>
                  <a:gd name="T48" fmla="*/ 4 w 12"/>
                  <a:gd name="T49" fmla="*/ 2 h 17"/>
                  <a:gd name="T50" fmla="*/ 6 w 12"/>
                  <a:gd name="T51" fmla="*/ 4 h 17"/>
                  <a:gd name="T52" fmla="*/ 6 w 12"/>
                  <a:gd name="T53" fmla="*/ 6 h 17"/>
                  <a:gd name="T54" fmla="*/ 6 w 12"/>
                  <a:gd name="T55" fmla="*/ 6 h 17"/>
                  <a:gd name="T56" fmla="*/ 8 w 12"/>
                  <a:gd name="T57" fmla="*/ 8 h 17"/>
                  <a:gd name="T58" fmla="*/ 6 w 12"/>
                  <a:gd name="T59" fmla="*/ 6 h 17"/>
                  <a:gd name="T60" fmla="*/ 4 w 12"/>
                  <a:gd name="T61" fmla="*/ 4 h 17"/>
                  <a:gd name="T62" fmla="*/ 4 w 12"/>
                  <a:gd name="T63" fmla="*/ 4 h 17"/>
                  <a:gd name="T64" fmla="*/ 4 w 12"/>
                  <a:gd name="T65" fmla="*/ 4 h 17"/>
                  <a:gd name="T66" fmla="*/ 4 w 12"/>
                  <a:gd name="T67" fmla="*/ 2 h 17"/>
                  <a:gd name="T68" fmla="*/ 6 w 12"/>
                  <a:gd name="T69" fmla="*/ 2 h 17"/>
                  <a:gd name="T70" fmla="*/ 6 w 12"/>
                  <a:gd name="T71" fmla="*/ 2 h 17"/>
                  <a:gd name="T72" fmla="*/ 8 w 12"/>
                  <a:gd name="T73" fmla="*/ 2 h 17"/>
                  <a:gd name="T74" fmla="*/ 8 w 12"/>
                  <a:gd name="T75" fmla="*/ 4 h 17"/>
                  <a:gd name="T76" fmla="*/ 8 w 12"/>
                  <a:gd name="T77" fmla="*/ 4 h 17"/>
                  <a:gd name="T78" fmla="*/ 8 w 12"/>
                  <a:gd name="T79" fmla="*/ 6 h 17"/>
                  <a:gd name="T80" fmla="*/ 8 w 12"/>
                  <a:gd name="T81" fmla="*/ 6 h 17"/>
                  <a:gd name="T82" fmla="*/ 8 w 12"/>
                  <a:gd name="T83" fmla="*/ 4 h 17"/>
                  <a:gd name="T84" fmla="*/ 8 w 12"/>
                  <a:gd name="T85" fmla="*/ 4 h 17"/>
                  <a:gd name="T86" fmla="*/ 6 w 12"/>
                  <a:gd name="T87" fmla="*/ 4 h 17"/>
                  <a:gd name="T88" fmla="*/ 4 w 12"/>
                  <a:gd name="T89" fmla="*/ 2 h 17"/>
                  <a:gd name="T90" fmla="*/ 6 w 12"/>
                  <a:gd name="T91" fmla="*/ 2 h 17"/>
                  <a:gd name="T92" fmla="*/ 10 w 12"/>
                  <a:gd name="T93" fmla="*/ 2 h 17"/>
                  <a:gd name="T94" fmla="*/ 10 w 12"/>
                  <a:gd name="T95" fmla="*/ 4 h 17"/>
                  <a:gd name="T96" fmla="*/ 10 w 12"/>
                  <a:gd name="T97" fmla="*/ 4 h 17"/>
                  <a:gd name="T98" fmla="*/ 10 w 12"/>
                  <a:gd name="T99" fmla="*/ 4 h 17"/>
                  <a:gd name="T100" fmla="*/ 10 w 12"/>
                  <a:gd name="T101" fmla="*/ 2 h 17"/>
                  <a:gd name="T102" fmla="*/ 8 w 12"/>
                  <a:gd name="T103" fmla="*/ 0 h 17"/>
                  <a:gd name="T104" fmla="*/ 8 w 12"/>
                  <a:gd name="T105" fmla="*/ 2 h 17"/>
                  <a:gd name="T106" fmla="*/ 8 w 12"/>
                  <a:gd name="T107" fmla="*/ 0 h 17"/>
                  <a:gd name="T108" fmla="*/ 8 w 12"/>
                  <a:gd name="T109" fmla="*/ 2 h 17"/>
                  <a:gd name="T110" fmla="*/ 8 w 12"/>
                  <a:gd name="T111" fmla="*/ 0 h 17"/>
                  <a:gd name="T112" fmla="*/ 8 w 12"/>
                  <a:gd name="T113" fmla="*/ 2 h 17"/>
                  <a:gd name="T114" fmla="*/ 10 w 12"/>
                  <a:gd name="T115" fmla="*/ 2 h 17"/>
                  <a:gd name="T116" fmla="*/ 10 w 12"/>
                  <a:gd name="T117" fmla="*/ 2 h 17"/>
                  <a:gd name="T118" fmla="*/ 10 w 12"/>
                  <a:gd name="T1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 h="17">
                    <a:moveTo>
                      <a:pt x="6" y="13"/>
                    </a:moveTo>
                    <a:lnTo>
                      <a:pt x="6" y="13"/>
                    </a:lnTo>
                    <a:lnTo>
                      <a:pt x="6" y="13"/>
                    </a:lnTo>
                    <a:lnTo>
                      <a:pt x="6" y="13"/>
                    </a:lnTo>
                    <a:lnTo>
                      <a:pt x="6" y="13"/>
                    </a:lnTo>
                    <a:lnTo>
                      <a:pt x="6" y="13"/>
                    </a:lnTo>
                    <a:lnTo>
                      <a:pt x="6" y="13"/>
                    </a:lnTo>
                    <a:lnTo>
                      <a:pt x="8" y="13"/>
                    </a:lnTo>
                    <a:lnTo>
                      <a:pt x="8" y="13"/>
                    </a:lnTo>
                    <a:lnTo>
                      <a:pt x="8" y="15"/>
                    </a:lnTo>
                    <a:lnTo>
                      <a:pt x="8" y="15"/>
                    </a:lnTo>
                    <a:lnTo>
                      <a:pt x="8" y="15"/>
                    </a:lnTo>
                    <a:lnTo>
                      <a:pt x="8" y="15"/>
                    </a:lnTo>
                    <a:lnTo>
                      <a:pt x="8" y="15"/>
                    </a:lnTo>
                    <a:lnTo>
                      <a:pt x="8" y="15"/>
                    </a:lnTo>
                    <a:lnTo>
                      <a:pt x="6" y="15"/>
                    </a:lnTo>
                    <a:lnTo>
                      <a:pt x="6"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5"/>
                    </a:lnTo>
                    <a:lnTo>
                      <a:pt x="8" y="17"/>
                    </a:lnTo>
                    <a:lnTo>
                      <a:pt x="8" y="15"/>
                    </a:lnTo>
                    <a:lnTo>
                      <a:pt x="8" y="15"/>
                    </a:lnTo>
                    <a:lnTo>
                      <a:pt x="8" y="15"/>
                    </a:lnTo>
                    <a:lnTo>
                      <a:pt x="8" y="15"/>
                    </a:lnTo>
                    <a:lnTo>
                      <a:pt x="8" y="17"/>
                    </a:lnTo>
                    <a:lnTo>
                      <a:pt x="8" y="17"/>
                    </a:lnTo>
                    <a:lnTo>
                      <a:pt x="8" y="17"/>
                    </a:lnTo>
                    <a:lnTo>
                      <a:pt x="8" y="17"/>
                    </a:lnTo>
                    <a:lnTo>
                      <a:pt x="8" y="17"/>
                    </a:lnTo>
                    <a:lnTo>
                      <a:pt x="8" y="17"/>
                    </a:lnTo>
                    <a:lnTo>
                      <a:pt x="8" y="17"/>
                    </a:lnTo>
                    <a:lnTo>
                      <a:pt x="8" y="17"/>
                    </a:lnTo>
                    <a:lnTo>
                      <a:pt x="6" y="15"/>
                    </a:lnTo>
                    <a:lnTo>
                      <a:pt x="6" y="15"/>
                    </a:lnTo>
                    <a:lnTo>
                      <a:pt x="6" y="15"/>
                    </a:lnTo>
                    <a:lnTo>
                      <a:pt x="6" y="15"/>
                    </a:lnTo>
                    <a:lnTo>
                      <a:pt x="6" y="13"/>
                    </a:lnTo>
                    <a:lnTo>
                      <a:pt x="6" y="13"/>
                    </a:lnTo>
                    <a:lnTo>
                      <a:pt x="6" y="13"/>
                    </a:lnTo>
                    <a:lnTo>
                      <a:pt x="6" y="13"/>
                    </a:lnTo>
                    <a:lnTo>
                      <a:pt x="6" y="13"/>
                    </a:lnTo>
                    <a:lnTo>
                      <a:pt x="6" y="13"/>
                    </a:lnTo>
                    <a:lnTo>
                      <a:pt x="6" y="13"/>
                    </a:lnTo>
                    <a:lnTo>
                      <a:pt x="6" y="13"/>
                    </a:lnTo>
                    <a:lnTo>
                      <a:pt x="6" y="13"/>
                    </a:lnTo>
                    <a:lnTo>
                      <a:pt x="6" y="13"/>
                    </a:lnTo>
                    <a:lnTo>
                      <a:pt x="6" y="13"/>
                    </a:lnTo>
                    <a:lnTo>
                      <a:pt x="6" y="13"/>
                    </a:lnTo>
                    <a:lnTo>
                      <a:pt x="6" y="13"/>
                    </a:lnTo>
                    <a:lnTo>
                      <a:pt x="6" y="13"/>
                    </a:lnTo>
                    <a:lnTo>
                      <a:pt x="6" y="13"/>
                    </a:lnTo>
                    <a:lnTo>
                      <a:pt x="6" y="13"/>
                    </a:lnTo>
                    <a:close/>
                    <a:moveTo>
                      <a:pt x="6" y="8"/>
                    </a:moveTo>
                    <a:lnTo>
                      <a:pt x="6" y="8"/>
                    </a:lnTo>
                    <a:lnTo>
                      <a:pt x="8" y="8"/>
                    </a:lnTo>
                    <a:lnTo>
                      <a:pt x="8" y="8"/>
                    </a:lnTo>
                    <a:lnTo>
                      <a:pt x="8" y="9"/>
                    </a:lnTo>
                    <a:lnTo>
                      <a:pt x="8" y="9"/>
                    </a:lnTo>
                    <a:lnTo>
                      <a:pt x="8" y="9"/>
                    </a:lnTo>
                    <a:lnTo>
                      <a:pt x="8" y="9"/>
                    </a:lnTo>
                    <a:lnTo>
                      <a:pt x="8" y="9"/>
                    </a:lnTo>
                    <a:lnTo>
                      <a:pt x="8" y="9"/>
                    </a:lnTo>
                    <a:lnTo>
                      <a:pt x="8" y="9"/>
                    </a:lnTo>
                    <a:lnTo>
                      <a:pt x="8" y="9"/>
                    </a:lnTo>
                    <a:lnTo>
                      <a:pt x="8" y="9"/>
                    </a:lnTo>
                    <a:lnTo>
                      <a:pt x="8" y="9"/>
                    </a:lnTo>
                    <a:lnTo>
                      <a:pt x="8" y="9"/>
                    </a:lnTo>
                    <a:lnTo>
                      <a:pt x="8" y="9"/>
                    </a:lnTo>
                    <a:lnTo>
                      <a:pt x="8" y="11"/>
                    </a:lnTo>
                    <a:lnTo>
                      <a:pt x="8" y="11"/>
                    </a:lnTo>
                    <a:lnTo>
                      <a:pt x="8" y="11"/>
                    </a:lnTo>
                    <a:lnTo>
                      <a:pt x="8" y="11"/>
                    </a:lnTo>
                    <a:lnTo>
                      <a:pt x="8" y="11"/>
                    </a:lnTo>
                    <a:lnTo>
                      <a:pt x="8" y="11"/>
                    </a:lnTo>
                    <a:lnTo>
                      <a:pt x="8" y="9"/>
                    </a:lnTo>
                    <a:lnTo>
                      <a:pt x="8" y="9"/>
                    </a:lnTo>
                    <a:lnTo>
                      <a:pt x="6" y="9"/>
                    </a:lnTo>
                    <a:lnTo>
                      <a:pt x="6" y="9"/>
                    </a:lnTo>
                    <a:lnTo>
                      <a:pt x="6" y="9"/>
                    </a:lnTo>
                    <a:lnTo>
                      <a:pt x="6" y="9"/>
                    </a:lnTo>
                    <a:lnTo>
                      <a:pt x="6" y="9"/>
                    </a:lnTo>
                    <a:lnTo>
                      <a:pt x="6" y="9"/>
                    </a:lnTo>
                    <a:lnTo>
                      <a:pt x="6" y="8"/>
                    </a:lnTo>
                    <a:lnTo>
                      <a:pt x="6" y="8"/>
                    </a:lnTo>
                    <a:lnTo>
                      <a:pt x="6" y="8"/>
                    </a:lnTo>
                    <a:close/>
                    <a:moveTo>
                      <a:pt x="0" y="6"/>
                    </a:moveTo>
                    <a:lnTo>
                      <a:pt x="0" y="6"/>
                    </a:lnTo>
                    <a:lnTo>
                      <a:pt x="0" y="6"/>
                    </a:lnTo>
                    <a:lnTo>
                      <a:pt x="0" y="6"/>
                    </a:lnTo>
                    <a:lnTo>
                      <a:pt x="0" y="6"/>
                    </a:lnTo>
                    <a:lnTo>
                      <a:pt x="0" y="6"/>
                    </a:lnTo>
                    <a:lnTo>
                      <a:pt x="0" y="6"/>
                    </a:lnTo>
                    <a:lnTo>
                      <a:pt x="0" y="6"/>
                    </a:lnTo>
                    <a:lnTo>
                      <a:pt x="0" y="6"/>
                    </a:lnTo>
                    <a:lnTo>
                      <a:pt x="0" y="6"/>
                    </a:lnTo>
                    <a:close/>
                    <a:moveTo>
                      <a:pt x="4" y="4"/>
                    </a:moveTo>
                    <a:lnTo>
                      <a:pt x="4" y="4"/>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2" y="6"/>
                    </a:lnTo>
                    <a:lnTo>
                      <a:pt x="2" y="6"/>
                    </a:lnTo>
                    <a:lnTo>
                      <a:pt x="2" y="6"/>
                    </a:lnTo>
                    <a:lnTo>
                      <a:pt x="2" y="6"/>
                    </a:lnTo>
                    <a:lnTo>
                      <a:pt x="2" y="6"/>
                    </a:lnTo>
                    <a:lnTo>
                      <a:pt x="2" y="6"/>
                    </a:lnTo>
                    <a:lnTo>
                      <a:pt x="2" y="6"/>
                    </a:lnTo>
                    <a:lnTo>
                      <a:pt x="2" y="6"/>
                    </a:lnTo>
                    <a:lnTo>
                      <a:pt x="2" y="6"/>
                    </a:lnTo>
                    <a:lnTo>
                      <a:pt x="2" y="6"/>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4" y="4"/>
                    </a:lnTo>
                    <a:lnTo>
                      <a:pt x="4" y="4"/>
                    </a:lnTo>
                    <a:lnTo>
                      <a:pt x="4" y="4"/>
                    </a:lnTo>
                    <a:lnTo>
                      <a:pt x="4" y="4"/>
                    </a:lnTo>
                    <a:lnTo>
                      <a:pt x="4" y="4"/>
                    </a:lnTo>
                    <a:lnTo>
                      <a:pt x="4" y="4"/>
                    </a:lnTo>
                    <a:lnTo>
                      <a:pt x="4" y="4"/>
                    </a:lnTo>
                    <a:close/>
                    <a:moveTo>
                      <a:pt x="10" y="2"/>
                    </a:moveTo>
                    <a:lnTo>
                      <a:pt x="10" y="2"/>
                    </a:lnTo>
                    <a:lnTo>
                      <a:pt x="10" y="2"/>
                    </a:lnTo>
                    <a:lnTo>
                      <a:pt x="10" y="2"/>
                    </a:lnTo>
                    <a:lnTo>
                      <a:pt x="10" y="2"/>
                    </a:lnTo>
                    <a:lnTo>
                      <a:pt x="10" y="2"/>
                    </a:lnTo>
                    <a:lnTo>
                      <a:pt x="10" y="2"/>
                    </a:lnTo>
                    <a:lnTo>
                      <a:pt x="10" y="2"/>
                    </a:lnTo>
                    <a:lnTo>
                      <a:pt x="12" y="2"/>
                    </a:lnTo>
                    <a:lnTo>
                      <a:pt x="12" y="2"/>
                    </a:lnTo>
                    <a:lnTo>
                      <a:pt x="12" y="2"/>
                    </a:lnTo>
                    <a:lnTo>
                      <a:pt x="12" y="2"/>
                    </a:lnTo>
                    <a:lnTo>
                      <a:pt x="12" y="2"/>
                    </a:lnTo>
                    <a:lnTo>
                      <a:pt x="12" y="2"/>
                    </a:lnTo>
                    <a:lnTo>
                      <a:pt x="12" y="2"/>
                    </a:lnTo>
                    <a:lnTo>
                      <a:pt x="12" y="2"/>
                    </a:lnTo>
                    <a:lnTo>
                      <a:pt x="12" y="2"/>
                    </a:lnTo>
                    <a:lnTo>
                      <a:pt x="10" y="2"/>
                    </a:lnTo>
                    <a:close/>
                    <a:moveTo>
                      <a:pt x="4" y="2"/>
                    </a:moveTo>
                    <a:lnTo>
                      <a:pt x="4" y="2"/>
                    </a:lnTo>
                    <a:lnTo>
                      <a:pt x="4" y="2"/>
                    </a:lnTo>
                    <a:lnTo>
                      <a:pt x="4" y="2"/>
                    </a:lnTo>
                    <a:lnTo>
                      <a:pt x="4" y="2"/>
                    </a:lnTo>
                    <a:lnTo>
                      <a:pt x="4" y="2"/>
                    </a:lnTo>
                    <a:lnTo>
                      <a:pt x="4" y="2"/>
                    </a:lnTo>
                    <a:lnTo>
                      <a:pt x="4" y="2"/>
                    </a:lnTo>
                    <a:lnTo>
                      <a:pt x="6" y="4"/>
                    </a:lnTo>
                    <a:lnTo>
                      <a:pt x="6" y="4"/>
                    </a:lnTo>
                    <a:lnTo>
                      <a:pt x="6" y="4"/>
                    </a:lnTo>
                    <a:lnTo>
                      <a:pt x="6" y="4"/>
                    </a:lnTo>
                    <a:lnTo>
                      <a:pt x="6" y="4"/>
                    </a:lnTo>
                    <a:lnTo>
                      <a:pt x="6" y="4"/>
                    </a:lnTo>
                    <a:lnTo>
                      <a:pt x="6" y="4"/>
                    </a:lnTo>
                    <a:lnTo>
                      <a:pt x="6" y="4"/>
                    </a:lnTo>
                    <a:lnTo>
                      <a:pt x="6" y="4"/>
                    </a:lnTo>
                    <a:lnTo>
                      <a:pt x="6" y="6"/>
                    </a:lnTo>
                    <a:lnTo>
                      <a:pt x="6" y="6"/>
                    </a:lnTo>
                    <a:lnTo>
                      <a:pt x="6" y="6"/>
                    </a:lnTo>
                    <a:lnTo>
                      <a:pt x="6" y="6"/>
                    </a:lnTo>
                    <a:lnTo>
                      <a:pt x="6" y="6"/>
                    </a:lnTo>
                    <a:lnTo>
                      <a:pt x="8" y="6"/>
                    </a:lnTo>
                    <a:lnTo>
                      <a:pt x="8" y="6"/>
                    </a:lnTo>
                    <a:lnTo>
                      <a:pt x="8" y="6"/>
                    </a:lnTo>
                    <a:lnTo>
                      <a:pt x="6" y="6"/>
                    </a:lnTo>
                    <a:lnTo>
                      <a:pt x="6" y="6"/>
                    </a:lnTo>
                    <a:lnTo>
                      <a:pt x="6" y="6"/>
                    </a:lnTo>
                    <a:lnTo>
                      <a:pt x="8" y="6"/>
                    </a:lnTo>
                    <a:lnTo>
                      <a:pt x="8" y="6"/>
                    </a:lnTo>
                    <a:lnTo>
                      <a:pt x="8" y="6"/>
                    </a:lnTo>
                    <a:lnTo>
                      <a:pt x="8" y="8"/>
                    </a:lnTo>
                    <a:lnTo>
                      <a:pt x="8" y="8"/>
                    </a:lnTo>
                    <a:lnTo>
                      <a:pt x="8" y="8"/>
                    </a:lnTo>
                    <a:lnTo>
                      <a:pt x="8" y="8"/>
                    </a:lnTo>
                    <a:lnTo>
                      <a:pt x="8" y="8"/>
                    </a:lnTo>
                    <a:lnTo>
                      <a:pt x="8" y="8"/>
                    </a:lnTo>
                    <a:lnTo>
                      <a:pt x="8" y="8"/>
                    </a:lnTo>
                    <a:lnTo>
                      <a:pt x="8" y="8"/>
                    </a:lnTo>
                    <a:lnTo>
                      <a:pt x="8" y="8"/>
                    </a:lnTo>
                    <a:lnTo>
                      <a:pt x="6" y="8"/>
                    </a:lnTo>
                    <a:lnTo>
                      <a:pt x="6" y="6"/>
                    </a:lnTo>
                    <a:lnTo>
                      <a:pt x="6" y="6"/>
                    </a:lnTo>
                    <a:lnTo>
                      <a:pt x="6" y="6"/>
                    </a:lnTo>
                    <a:lnTo>
                      <a:pt x="6" y="6"/>
                    </a:lnTo>
                    <a:lnTo>
                      <a:pt x="6" y="6"/>
                    </a:lnTo>
                    <a:lnTo>
                      <a:pt x="6" y="6"/>
                    </a:lnTo>
                    <a:lnTo>
                      <a:pt x="6" y="6"/>
                    </a:lnTo>
                    <a:lnTo>
                      <a:pt x="6" y="6"/>
                    </a:lnTo>
                    <a:lnTo>
                      <a:pt x="6" y="6"/>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2"/>
                    </a:lnTo>
                    <a:lnTo>
                      <a:pt x="4" y="2"/>
                    </a:lnTo>
                    <a:close/>
                    <a:moveTo>
                      <a:pt x="6" y="2"/>
                    </a:move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8" y="2"/>
                    </a:lnTo>
                    <a:lnTo>
                      <a:pt x="8" y="2"/>
                    </a:lnTo>
                    <a:lnTo>
                      <a:pt x="8" y="2"/>
                    </a:lnTo>
                    <a:lnTo>
                      <a:pt x="8" y="2"/>
                    </a:lnTo>
                    <a:lnTo>
                      <a:pt x="8" y="2"/>
                    </a:lnTo>
                    <a:lnTo>
                      <a:pt x="8" y="2"/>
                    </a:lnTo>
                    <a:lnTo>
                      <a:pt x="8" y="2"/>
                    </a:lnTo>
                    <a:lnTo>
                      <a:pt x="8" y="4"/>
                    </a:lnTo>
                    <a:lnTo>
                      <a:pt x="8" y="4"/>
                    </a:lnTo>
                    <a:lnTo>
                      <a:pt x="8" y="4"/>
                    </a:lnTo>
                    <a:lnTo>
                      <a:pt x="8" y="4"/>
                    </a:lnTo>
                    <a:lnTo>
                      <a:pt x="8" y="2"/>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4"/>
                    </a:lnTo>
                    <a:lnTo>
                      <a:pt x="8" y="4"/>
                    </a:lnTo>
                    <a:lnTo>
                      <a:pt x="8" y="4"/>
                    </a:lnTo>
                    <a:lnTo>
                      <a:pt x="8" y="4"/>
                    </a:lnTo>
                    <a:lnTo>
                      <a:pt x="8" y="4"/>
                    </a:lnTo>
                    <a:lnTo>
                      <a:pt x="6" y="4"/>
                    </a:lnTo>
                    <a:lnTo>
                      <a:pt x="8" y="4"/>
                    </a:lnTo>
                    <a:lnTo>
                      <a:pt x="8" y="4"/>
                    </a:lnTo>
                    <a:lnTo>
                      <a:pt x="8" y="4"/>
                    </a:lnTo>
                    <a:lnTo>
                      <a:pt x="8" y="4"/>
                    </a:lnTo>
                    <a:lnTo>
                      <a:pt x="8" y="6"/>
                    </a:lnTo>
                    <a:lnTo>
                      <a:pt x="8" y="4"/>
                    </a:lnTo>
                    <a:lnTo>
                      <a:pt x="6" y="4"/>
                    </a:lnTo>
                    <a:lnTo>
                      <a:pt x="6" y="4"/>
                    </a:lnTo>
                    <a:lnTo>
                      <a:pt x="6" y="4"/>
                    </a:lnTo>
                    <a:lnTo>
                      <a:pt x="6" y="4"/>
                    </a:lnTo>
                    <a:lnTo>
                      <a:pt x="6" y="4"/>
                    </a:lnTo>
                    <a:lnTo>
                      <a:pt x="6" y="4"/>
                    </a:lnTo>
                    <a:lnTo>
                      <a:pt x="6" y="4"/>
                    </a:lnTo>
                    <a:lnTo>
                      <a:pt x="6" y="2"/>
                    </a:lnTo>
                    <a:lnTo>
                      <a:pt x="4" y="2"/>
                    </a:lnTo>
                    <a:lnTo>
                      <a:pt x="4" y="2"/>
                    </a:lnTo>
                    <a:lnTo>
                      <a:pt x="4" y="2"/>
                    </a:lnTo>
                    <a:lnTo>
                      <a:pt x="4" y="2"/>
                    </a:lnTo>
                    <a:lnTo>
                      <a:pt x="4" y="2"/>
                    </a:lnTo>
                    <a:lnTo>
                      <a:pt x="4" y="2"/>
                    </a:lnTo>
                    <a:lnTo>
                      <a:pt x="4" y="2"/>
                    </a:lnTo>
                    <a:lnTo>
                      <a:pt x="4" y="2"/>
                    </a:lnTo>
                    <a:lnTo>
                      <a:pt x="4" y="2"/>
                    </a:lnTo>
                    <a:lnTo>
                      <a:pt x="6" y="2"/>
                    </a:lnTo>
                    <a:lnTo>
                      <a:pt x="6" y="2"/>
                    </a:lnTo>
                    <a:lnTo>
                      <a:pt x="6" y="0"/>
                    </a:lnTo>
                    <a:lnTo>
                      <a:pt x="6" y="0"/>
                    </a:lnTo>
                    <a:lnTo>
                      <a:pt x="6" y="2"/>
                    </a:lnTo>
                    <a:lnTo>
                      <a:pt x="6" y="2"/>
                    </a:lnTo>
                    <a:lnTo>
                      <a:pt x="6" y="2"/>
                    </a:lnTo>
                    <a:lnTo>
                      <a:pt x="6" y="2"/>
                    </a:lnTo>
                    <a:close/>
                    <a:moveTo>
                      <a:pt x="10" y="2"/>
                    </a:moveTo>
                    <a:lnTo>
                      <a:pt x="10" y="2"/>
                    </a:lnTo>
                    <a:lnTo>
                      <a:pt x="10" y="2"/>
                    </a:lnTo>
                    <a:lnTo>
                      <a:pt x="10" y="2"/>
                    </a:lnTo>
                    <a:lnTo>
                      <a:pt x="10" y="2"/>
                    </a:lnTo>
                    <a:lnTo>
                      <a:pt x="10" y="2"/>
                    </a:lnTo>
                    <a:lnTo>
                      <a:pt x="10" y="2"/>
                    </a:lnTo>
                    <a:lnTo>
                      <a:pt x="10" y="4"/>
                    </a:lnTo>
                    <a:lnTo>
                      <a:pt x="10" y="2"/>
                    </a:lnTo>
                    <a:lnTo>
                      <a:pt x="10" y="4"/>
                    </a:lnTo>
                    <a:lnTo>
                      <a:pt x="10" y="4"/>
                    </a:lnTo>
                    <a:lnTo>
                      <a:pt x="10" y="4"/>
                    </a:lnTo>
                    <a:lnTo>
                      <a:pt x="10" y="4"/>
                    </a:lnTo>
                    <a:lnTo>
                      <a:pt x="10" y="4"/>
                    </a:lnTo>
                    <a:lnTo>
                      <a:pt x="10" y="4"/>
                    </a:lnTo>
                    <a:lnTo>
                      <a:pt x="10" y="4"/>
                    </a:lnTo>
                    <a:lnTo>
                      <a:pt x="10" y="4"/>
                    </a:lnTo>
                    <a:lnTo>
                      <a:pt x="10" y="4"/>
                    </a:lnTo>
                    <a:lnTo>
                      <a:pt x="10" y="2"/>
                    </a:lnTo>
                    <a:lnTo>
                      <a:pt x="10" y="2"/>
                    </a:lnTo>
                    <a:lnTo>
                      <a:pt x="10" y="4"/>
                    </a:lnTo>
                    <a:lnTo>
                      <a:pt x="10" y="4"/>
                    </a:lnTo>
                    <a:lnTo>
                      <a:pt x="10" y="4"/>
                    </a:lnTo>
                    <a:lnTo>
                      <a:pt x="10" y="4"/>
                    </a:lnTo>
                    <a:lnTo>
                      <a:pt x="10" y="4"/>
                    </a:lnTo>
                    <a:lnTo>
                      <a:pt x="10" y="4"/>
                    </a:lnTo>
                    <a:lnTo>
                      <a:pt x="10" y="4"/>
                    </a:lnTo>
                    <a:lnTo>
                      <a:pt x="10" y="4"/>
                    </a:lnTo>
                    <a:lnTo>
                      <a:pt x="10" y="4"/>
                    </a:lnTo>
                    <a:lnTo>
                      <a:pt x="8" y="4"/>
                    </a:lnTo>
                    <a:lnTo>
                      <a:pt x="8" y="2"/>
                    </a:lnTo>
                    <a:lnTo>
                      <a:pt x="8" y="2"/>
                    </a:lnTo>
                    <a:lnTo>
                      <a:pt x="8" y="2"/>
                    </a:lnTo>
                    <a:lnTo>
                      <a:pt x="8" y="2"/>
                    </a:lnTo>
                    <a:lnTo>
                      <a:pt x="8" y="2"/>
                    </a:lnTo>
                    <a:lnTo>
                      <a:pt x="8" y="2"/>
                    </a:lnTo>
                    <a:lnTo>
                      <a:pt x="10" y="2"/>
                    </a:lnTo>
                    <a:lnTo>
                      <a:pt x="10" y="2"/>
                    </a:lnTo>
                    <a:lnTo>
                      <a:pt x="10" y="2"/>
                    </a:lnTo>
                    <a:lnTo>
                      <a:pt x="10" y="2"/>
                    </a:lnTo>
                    <a:lnTo>
                      <a:pt x="10" y="2"/>
                    </a:lnTo>
                    <a:lnTo>
                      <a:pt x="10" y="2"/>
                    </a:lnTo>
                    <a:lnTo>
                      <a:pt x="10" y="2"/>
                    </a:lnTo>
                    <a:lnTo>
                      <a:pt x="8" y="2"/>
                    </a:lnTo>
                    <a:lnTo>
                      <a:pt x="8" y="0"/>
                    </a:lnTo>
                    <a:lnTo>
                      <a:pt x="8" y="0"/>
                    </a:lnTo>
                    <a:lnTo>
                      <a:pt x="10" y="0"/>
                    </a:lnTo>
                    <a:lnTo>
                      <a:pt x="10" y="0"/>
                    </a:lnTo>
                    <a:lnTo>
                      <a:pt x="10" y="2"/>
                    </a:lnTo>
                    <a:lnTo>
                      <a:pt x="10" y="2"/>
                    </a:lnTo>
                    <a:lnTo>
                      <a:pt x="10" y="2"/>
                    </a:lnTo>
                    <a:lnTo>
                      <a:pt x="10" y="2"/>
                    </a:lnTo>
                    <a:close/>
                    <a:moveTo>
                      <a:pt x="8" y="2"/>
                    </a:moveTo>
                    <a:lnTo>
                      <a:pt x="8" y="2"/>
                    </a:lnTo>
                    <a:lnTo>
                      <a:pt x="8" y="2"/>
                    </a:lnTo>
                    <a:lnTo>
                      <a:pt x="8" y="2"/>
                    </a:lnTo>
                    <a:lnTo>
                      <a:pt x="8" y="2"/>
                    </a:lnTo>
                    <a:lnTo>
                      <a:pt x="8" y="2"/>
                    </a:lnTo>
                    <a:lnTo>
                      <a:pt x="8" y="0"/>
                    </a:lnTo>
                    <a:lnTo>
                      <a:pt x="8" y="0"/>
                    </a:lnTo>
                    <a:lnTo>
                      <a:pt x="8" y="0"/>
                    </a:lnTo>
                    <a:lnTo>
                      <a:pt x="8" y="0"/>
                    </a:lnTo>
                    <a:lnTo>
                      <a:pt x="8" y="0"/>
                    </a:lnTo>
                    <a:lnTo>
                      <a:pt x="8" y="2"/>
                    </a:lnTo>
                    <a:lnTo>
                      <a:pt x="8" y="2"/>
                    </a:lnTo>
                    <a:lnTo>
                      <a:pt x="8" y="2"/>
                    </a:lnTo>
                    <a:lnTo>
                      <a:pt x="8" y="2"/>
                    </a:lnTo>
                    <a:close/>
                    <a:moveTo>
                      <a:pt x="8" y="2"/>
                    </a:moveTo>
                    <a:lnTo>
                      <a:pt x="8" y="2"/>
                    </a:lnTo>
                    <a:lnTo>
                      <a:pt x="8" y="2"/>
                    </a:lnTo>
                    <a:lnTo>
                      <a:pt x="8" y="2"/>
                    </a:lnTo>
                    <a:lnTo>
                      <a:pt x="8" y="2"/>
                    </a:lnTo>
                    <a:lnTo>
                      <a:pt x="8" y="2"/>
                    </a:lnTo>
                    <a:lnTo>
                      <a:pt x="8" y="2"/>
                    </a:lnTo>
                    <a:lnTo>
                      <a:pt x="8" y="2"/>
                    </a:lnTo>
                    <a:lnTo>
                      <a:pt x="8" y="2"/>
                    </a:lnTo>
                    <a:lnTo>
                      <a:pt x="8" y="0"/>
                    </a:lnTo>
                    <a:lnTo>
                      <a:pt x="8" y="0"/>
                    </a:lnTo>
                    <a:lnTo>
                      <a:pt x="8" y="0"/>
                    </a:lnTo>
                    <a:lnTo>
                      <a:pt x="8" y="0"/>
                    </a:lnTo>
                    <a:lnTo>
                      <a:pt x="8" y="0"/>
                    </a:lnTo>
                    <a:lnTo>
                      <a:pt x="8" y="0"/>
                    </a:lnTo>
                    <a:lnTo>
                      <a:pt x="8" y="2"/>
                    </a:lnTo>
                    <a:lnTo>
                      <a:pt x="8" y="2"/>
                    </a:lnTo>
                    <a:lnTo>
                      <a:pt x="8" y="2"/>
                    </a:lnTo>
                    <a:lnTo>
                      <a:pt x="8" y="2"/>
                    </a:lnTo>
                    <a:lnTo>
                      <a:pt x="8" y="2"/>
                    </a:lnTo>
                    <a:close/>
                    <a:moveTo>
                      <a:pt x="10" y="2"/>
                    </a:move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0"/>
                    </a:lnTo>
                    <a:lnTo>
                      <a:pt x="10" y="0"/>
                    </a:lnTo>
                    <a:lnTo>
                      <a:pt x="10" y="0"/>
                    </a:lnTo>
                    <a:lnTo>
                      <a:pt x="10" y="0"/>
                    </a:lnTo>
                    <a:lnTo>
                      <a:pt x="10" y="0"/>
                    </a:lnTo>
                    <a:lnTo>
                      <a:pt x="10" y="0"/>
                    </a:lnTo>
                    <a:lnTo>
                      <a:pt x="10" y="0"/>
                    </a:lnTo>
                    <a:lnTo>
                      <a:pt x="10" y="0"/>
                    </a:lnTo>
                    <a:lnTo>
                      <a:pt x="10" y="0"/>
                    </a:lnTo>
                    <a:lnTo>
                      <a:pt x="10" y="0"/>
                    </a:lnTo>
                    <a:lnTo>
                      <a:pt x="10" y="0"/>
                    </a:lnTo>
                    <a:lnTo>
                      <a:pt x="10" y="2"/>
                    </a:lnTo>
                    <a:lnTo>
                      <a:pt x="10"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8" name="Freeform 1802"/>
              <p:cNvSpPr>
                <a:spLocks/>
              </p:cNvSpPr>
              <p:nvPr/>
            </p:nvSpPr>
            <p:spPr bwMode="gray">
              <a:xfrm>
                <a:off x="4313994" y="2291806"/>
                <a:ext cx="31891" cy="33824"/>
              </a:xfrm>
              <a:custGeom>
                <a:avLst/>
                <a:gdLst>
                  <a:gd name="T0" fmla="*/ 25 w 33"/>
                  <a:gd name="T1" fmla="*/ 8 h 35"/>
                  <a:gd name="T2" fmla="*/ 25 w 33"/>
                  <a:gd name="T3" fmla="*/ 12 h 35"/>
                  <a:gd name="T4" fmla="*/ 23 w 33"/>
                  <a:gd name="T5" fmla="*/ 16 h 35"/>
                  <a:gd name="T6" fmla="*/ 25 w 33"/>
                  <a:gd name="T7" fmla="*/ 18 h 35"/>
                  <a:gd name="T8" fmla="*/ 27 w 33"/>
                  <a:gd name="T9" fmla="*/ 20 h 35"/>
                  <a:gd name="T10" fmla="*/ 29 w 33"/>
                  <a:gd name="T11" fmla="*/ 20 h 35"/>
                  <a:gd name="T12" fmla="*/ 31 w 33"/>
                  <a:gd name="T13" fmla="*/ 22 h 35"/>
                  <a:gd name="T14" fmla="*/ 33 w 33"/>
                  <a:gd name="T15" fmla="*/ 24 h 35"/>
                  <a:gd name="T16" fmla="*/ 33 w 33"/>
                  <a:gd name="T17" fmla="*/ 24 h 35"/>
                  <a:gd name="T18" fmla="*/ 33 w 33"/>
                  <a:gd name="T19" fmla="*/ 27 h 35"/>
                  <a:gd name="T20" fmla="*/ 31 w 33"/>
                  <a:gd name="T21" fmla="*/ 31 h 35"/>
                  <a:gd name="T22" fmla="*/ 31 w 33"/>
                  <a:gd name="T23" fmla="*/ 35 h 35"/>
                  <a:gd name="T24" fmla="*/ 29 w 33"/>
                  <a:gd name="T25" fmla="*/ 33 h 35"/>
                  <a:gd name="T26" fmla="*/ 25 w 33"/>
                  <a:gd name="T27" fmla="*/ 33 h 35"/>
                  <a:gd name="T28" fmla="*/ 21 w 33"/>
                  <a:gd name="T29" fmla="*/ 31 h 35"/>
                  <a:gd name="T30" fmla="*/ 19 w 33"/>
                  <a:gd name="T31" fmla="*/ 29 h 35"/>
                  <a:gd name="T32" fmla="*/ 18 w 33"/>
                  <a:gd name="T33" fmla="*/ 27 h 35"/>
                  <a:gd name="T34" fmla="*/ 16 w 33"/>
                  <a:gd name="T35" fmla="*/ 26 h 35"/>
                  <a:gd name="T36" fmla="*/ 12 w 33"/>
                  <a:gd name="T37" fmla="*/ 24 h 35"/>
                  <a:gd name="T38" fmla="*/ 10 w 33"/>
                  <a:gd name="T39" fmla="*/ 22 h 35"/>
                  <a:gd name="T40" fmla="*/ 8 w 33"/>
                  <a:gd name="T41" fmla="*/ 20 h 35"/>
                  <a:gd name="T42" fmla="*/ 4 w 33"/>
                  <a:gd name="T43" fmla="*/ 18 h 35"/>
                  <a:gd name="T44" fmla="*/ 4 w 33"/>
                  <a:gd name="T45" fmla="*/ 18 h 35"/>
                  <a:gd name="T46" fmla="*/ 4 w 33"/>
                  <a:gd name="T47" fmla="*/ 18 h 35"/>
                  <a:gd name="T48" fmla="*/ 0 w 33"/>
                  <a:gd name="T49" fmla="*/ 16 h 35"/>
                  <a:gd name="T50" fmla="*/ 0 w 33"/>
                  <a:gd name="T51" fmla="*/ 12 h 35"/>
                  <a:gd name="T52" fmla="*/ 2 w 33"/>
                  <a:gd name="T53" fmla="*/ 10 h 35"/>
                  <a:gd name="T54" fmla="*/ 6 w 33"/>
                  <a:gd name="T55" fmla="*/ 6 h 35"/>
                  <a:gd name="T56" fmla="*/ 8 w 33"/>
                  <a:gd name="T57" fmla="*/ 4 h 35"/>
                  <a:gd name="T58" fmla="*/ 10 w 33"/>
                  <a:gd name="T59" fmla="*/ 0 h 35"/>
                  <a:gd name="T60" fmla="*/ 10 w 33"/>
                  <a:gd name="T61" fmla="*/ 0 h 35"/>
                  <a:gd name="T62" fmla="*/ 14 w 33"/>
                  <a:gd name="T63" fmla="*/ 0 h 35"/>
                  <a:gd name="T64" fmla="*/ 16 w 33"/>
                  <a:gd name="T65" fmla="*/ 2 h 35"/>
                  <a:gd name="T66" fmla="*/ 16 w 33"/>
                  <a:gd name="T67" fmla="*/ 6 h 35"/>
                  <a:gd name="T68" fmla="*/ 16 w 33"/>
                  <a:gd name="T69" fmla="*/ 6 h 35"/>
                  <a:gd name="T70" fmla="*/ 18 w 33"/>
                  <a:gd name="T71" fmla="*/ 8 h 35"/>
                  <a:gd name="T72" fmla="*/ 16 w 33"/>
                  <a:gd name="T73" fmla="*/ 10 h 35"/>
                  <a:gd name="T74" fmla="*/ 19 w 33"/>
                  <a:gd name="T75" fmla="*/ 10 h 35"/>
                  <a:gd name="T76" fmla="*/ 19 w 33"/>
                  <a:gd name="T77" fmla="*/ 10 h 35"/>
                  <a:gd name="T78" fmla="*/ 21 w 33"/>
                  <a:gd name="T79" fmla="*/ 8 h 35"/>
                  <a:gd name="T80" fmla="*/ 23 w 33"/>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35">
                    <a:moveTo>
                      <a:pt x="23" y="8"/>
                    </a:moveTo>
                    <a:lnTo>
                      <a:pt x="25" y="8"/>
                    </a:lnTo>
                    <a:lnTo>
                      <a:pt x="25" y="10"/>
                    </a:lnTo>
                    <a:lnTo>
                      <a:pt x="25" y="12"/>
                    </a:lnTo>
                    <a:lnTo>
                      <a:pt x="25" y="14"/>
                    </a:lnTo>
                    <a:lnTo>
                      <a:pt x="23" y="16"/>
                    </a:lnTo>
                    <a:lnTo>
                      <a:pt x="23" y="18"/>
                    </a:lnTo>
                    <a:lnTo>
                      <a:pt x="25" y="18"/>
                    </a:lnTo>
                    <a:lnTo>
                      <a:pt x="27" y="18"/>
                    </a:lnTo>
                    <a:lnTo>
                      <a:pt x="27" y="20"/>
                    </a:lnTo>
                    <a:lnTo>
                      <a:pt x="27" y="18"/>
                    </a:lnTo>
                    <a:lnTo>
                      <a:pt x="29" y="20"/>
                    </a:lnTo>
                    <a:lnTo>
                      <a:pt x="29" y="22"/>
                    </a:lnTo>
                    <a:lnTo>
                      <a:pt x="31" y="22"/>
                    </a:lnTo>
                    <a:lnTo>
                      <a:pt x="31" y="24"/>
                    </a:lnTo>
                    <a:lnTo>
                      <a:pt x="33" y="24"/>
                    </a:lnTo>
                    <a:lnTo>
                      <a:pt x="33" y="22"/>
                    </a:lnTo>
                    <a:lnTo>
                      <a:pt x="33" y="24"/>
                    </a:lnTo>
                    <a:lnTo>
                      <a:pt x="33" y="26"/>
                    </a:lnTo>
                    <a:lnTo>
                      <a:pt x="33" y="27"/>
                    </a:lnTo>
                    <a:lnTo>
                      <a:pt x="31" y="29"/>
                    </a:lnTo>
                    <a:lnTo>
                      <a:pt x="31" y="31"/>
                    </a:lnTo>
                    <a:lnTo>
                      <a:pt x="31" y="33"/>
                    </a:lnTo>
                    <a:lnTo>
                      <a:pt x="31" y="35"/>
                    </a:lnTo>
                    <a:lnTo>
                      <a:pt x="29" y="35"/>
                    </a:lnTo>
                    <a:lnTo>
                      <a:pt x="29" y="33"/>
                    </a:lnTo>
                    <a:lnTo>
                      <a:pt x="27" y="33"/>
                    </a:lnTo>
                    <a:lnTo>
                      <a:pt x="25" y="33"/>
                    </a:lnTo>
                    <a:lnTo>
                      <a:pt x="23" y="31"/>
                    </a:lnTo>
                    <a:lnTo>
                      <a:pt x="21" y="31"/>
                    </a:lnTo>
                    <a:lnTo>
                      <a:pt x="21" y="29"/>
                    </a:lnTo>
                    <a:lnTo>
                      <a:pt x="19" y="29"/>
                    </a:lnTo>
                    <a:lnTo>
                      <a:pt x="18" y="29"/>
                    </a:lnTo>
                    <a:lnTo>
                      <a:pt x="18" y="27"/>
                    </a:lnTo>
                    <a:lnTo>
                      <a:pt x="16" y="27"/>
                    </a:lnTo>
                    <a:lnTo>
                      <a:pt x="16" y="26"/>
                    </a:lnTo>
                    <a:lnTo>
                      <a:pt x="14" y="26"/>
                    </a:lnTo>
                    <a:lnTo>
                      <a:pt x="12" y="24"/>
                    </a:lnTo>
                    <a:lnTo>
                      <a:pt x="12" y="22"/>
                    </a:lnTo>
                    <a:lnTo>
                      <a:pt x="10" y="22"/>
                    </a:lnTo>
                    <a:lnTo>
                      <a:pt x="10" y="20"/>
                    </a:lnTo>
                    <a:lnTo>
                      <a:pt x="8" y="20"/>
                    </a:lnTo>
                    <a:lnTo>
                      <a:pt x="6" y="20"/>
                    </a:lnTo>
                    <a:lnTo>
                      <a:pt x="4" y="18"/>
                    </a:lnTo>
                    <a:lnTo>
                      <a:pt x="6" y="18"/>
                    </a:lnTo>
                    <a:lnTo>
                      <a:pt x="4" y="18"/>
                    </a:lnTo>
                    <a:lnTo>
                      <a:pt x="6" y="18"/>
                    </a:lnTo>
                    <a:lnTo>
                      <a:pt x="4" y="18"/>
                    </a:lnTo>
                    <a:lnTo>
                      <a:pt x="2" y="16"/>
                    </a:lnTo>
                    <a:lnTo>
                      <a:pt x="0" y="16"/>
                    </a:lnTo>
                    <a:lnTo>
                      <a:pt x="0" y="14"/>
                    </a:lnTo>
                    <a:lnTo>
                      <a:pt x="0" y="12"/>
                    </a:lnTo>
                    <a:lnTo>
                      <a:pt x="0" y="10"/>
                    </a:lnTo>
                    <a:lnTo>
                      <a:pt x="2" y="10"/>
                    </a:lnTo>
                    <a:lnTo>
                      <a:pt x="4" y="8"/>
                    </a:lnTo>
                    <a:lnTo>
                      <a:pt x="6" y="6"/>
                    </a:lnTo>
                    <a:lnTo>
                      <a:pt x="6" y="4"/>
                    </a:lnTo>
                    <a:lnTo>
                      <a:pt x="8" y="4"/>
                    </a:lnTo>
                    <a:lnTo>
                      <a:pt x="8" y="2"/>
                    </a:lnTo>
                    <a:lnTo>
                      <a:pt x="10" y="0"/>
                    </a:lnTo>
                    <a:lnTo>
                      <a:pt x="12" y="0"/>
                    </a:lnTo>
                    <a:lnTo>
                      <a:pt x="10" y="0"/>
                    </a:lnTo>
                    <a:lnTo>
                      <a:pt x="12" y="0"/>
                    </a:lnTo>
                    <a:lnTo>
                      <a:pt x="14" y="0"/>
                    </a:lnTo>
                    <a:lnTo>
                      <a:pt x="16" y="0"/>
                    </a:lnTo>
                    <a:lnTo>
                      <a:pt x="16" y="2"/>
                    </a:lnTo>
                    <a:lnTo>
                      <a:pt x="16" y="4"/>
                    </a:lnTo>
                    <a:lnTo>
                      <a:pt x="16" y="6"/>
                    </a:lnTo>
                    <a:lnTo>
                      <a:pt x="18" y="6"/>
                    </a:lnTo>
                    <a:lnTo>
                      <a:pt x="16" y="6"/>
                    </a:lnTo>
                    <a:lnTo>
                      <a:pt x="16" y="8"/>
                    </a:lnTo>
                    <a:lnTo>
                      <a:pt x="18" y="8"/>
                    </a:lnTo>
                    <a:lnTo>
                      <a:pt x="16" y="8"/>
                    </a:lnTo>
                    <a:lnTo>
                      <a:pt x="16" y="10"/>
                    </a:lnTo>
                    <a:lnTo>
                      <a:pt x="18" y="10"/>
                    </a:lnTo>
                    <a:lnTo>
                      <a:pt x="19" y="10"/>
                    </a:lnTo>
                    <a:lnTo>
                      <a:pt x="19" y="12"/>
                    </a:lnTo>
                    <a:lnTo>
                      <a:pt x="19" y="10"/>
                    </a:lnTo>
                    <a:lnTo>
                      <a:pt x="21" y="10"/>
                    </a:lnTo>
                    <a:lnTo>
                      <a:pt x="21" y="8"/>
                    </a:lnTo>
                    <a:lnTo>
                      <a:pt x="21" y="6"/>
                    </a:lnTo>
                    <a:lnTo>
                      <a:pt x="23" y="6"/>
                    </a:lnTo>
                    <a:lnTo>
                      <a:pt x="23" y="8"/>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29" name="Freeform 1803"/>
              <p:cNvSpPr>
                <a:spLocks/>
              </p:cNvSpPr>
              <p:nvPr/>
            </p:nvSpPr>
            <p:spPr bwMode="gray">
              <a:xfrm>
                <a:off x="4271473" y="2249285"/>
                <a:ext cx="24160" cy="5798"/>
              </a:xfrm>
              <a:custGeom>
                <a:avLst/>
                <a:gdLst>
                  <a:gd name="T0" fmla="*/ 0 w 25"/>
                  <a:gd name="T1" fmla="*/ 6 h 6"/>
                  <a:gd name="T2" fmla="*/ 0 w 25"/>
                  <a:gd name="T3" fmla="*/ 4 h 6"/>
                  <a:gd name="T4" fmla="*/ 0 w 25"/>
                  <a:gd name="T5" fmla="*/ 4 h 6"/>
                  <a:gd name="T6" fmla="*/ 0 w 25"/>
                  <a:gd name="T7" fmla="*/ 2 h 6"/>
                  <a:gd name="T8" fmla="*/ 2 w 25"/>
                  <a:gd name="T9" fmla="*/ 2 h 6"/>
                  <a:gd name="T10" fmla="*/ 2 w 25"/>
                  <a:gd name="T11" fmla="*/ 4 h 6"/>
                  <a:gd name="T12" fmla="*/ 2 w 25"/>
                  <a:gd name="T13" fmla="*/ 4 h 6"/>
                  <a:gd name="T14" fmla="*/ 4 w 25"/>
                  <a:gd name="T15" fmla="*/ 4 h 6"/>
                  <a:gd name="T16" fmla="*/ 2 w 25"/>
                  <a:gd name="T17" fmla="*/ 4 h 6"/>
                  <a:gd name="T18" fmla="*/ 4 w 25"/>
                  <a:gd name="T19" fmla="*/ 4 h 6"/>
                  <a:gd name="T20" fmla="*/ 4 w 25"/>
                  <a:gd name="T21" fmla="*/ 4 h 6"/>
                  <a:gd name="T22" fmla="*/ 4 w 25"/>
                  <a:gd name="T23" fmla="*/ 4 h 6"/>
                  <a:gd name="T24" fmla="*/ 4 w 25"/>
                  <a:gd name="T25" fmla="*/ 4 h 6"/>
                  <a:gd name="T26" fmla="*/ 4 w 25"/>
                  <a:gd name="T27" fmla="*/ 4 h 6"/>
                  <a:gd name="T28" fmla="*/ 5 w 25"/>
                  <a:gd name="T29" fmla="*/ 4 h 6"/>
                  <a:gd name="T30" fmla="*/ 7 w 25"/>
                  <a:gd name="T31" fmla="*/ 2 h 6"/>
                  <a:gd name="T32" fmla="*/ 7 w 25"/>
                  <a:gd name="T33" fmla="*/ 2 h 6"/>
                  <a:gd name="T34" fmla="*/ 9 w 25"/>
                  <a:gd name="T35" fmla="*/ 2 h 6"/>
                  <a:gd name="T36" fmla="*/ 9 w 25"/>
                  <a:gd name="T37" fmla="*/ 2 h 6"/>
                  <a:gd name="T38" fmla="*/ 9 w 25"/>
                  <a:gd name="T39" fmla="*/ 2 h 6"/>
                  <a:gd name="T40" fmla="*/ 11 w 25"/>
                  <a:gd name="T41" fmla="*/ 2 h 6"/>
                  <a:gd name="T42" fmla="*/ 11 w 25"/>
                  <a:gd name="T43" fmla="*/ 2 h 6"/>
                  <a:gd name="T44" fmla="*/ 11 w 25"/>
                  <a:gd name="T45" fmla="*/ 2 h 6"/>
                  <a:gd name="T46" fmla="*/ 9 w 25"/>
                  <a:gd name="T47" fmla="*/ 2 h 6"/>
                  <a:gd name="T48" fmla="*/ 9 w 25"/>
                  <a:gd name="T49" fmla="*/ 2 h 6"/>
                  <a:gd name="T50" fmla="*/ 7 w 25"/>
                  <a:gd name="T51" fmla="*/ 2 h 6"/>
                  <a:gd name="T52" fmla="*/ 4 w 25"/>
                  <a:gd name="T53" fmla="*/ 4 h 6"/>
                  <a:gd name="T54" fmla="*/ 4 w 25"/>
                  <a:gd name="T55" fmla="*/ 4 h 6"/>
                  <a:gd name="T56" fmla="*/ 4 w 25"/>
                  <a:gd name="T57" fmla="*/ 4 h 6"/>
                  <a:gd name="T58" fmla="*/ 4 w 25"/>
                  <a:gd name="T59" fmla="*/ 4 h 6"/>
                  <a:gd name="T60" fmla="*/ 2 w 25"/>
                  <a:gd name="T61" fmla="*/ 4 h 6"/>
                  <a:gd name="T62" fmla="*/ 2 w 25"/>
                  <a:gd name="T63" fmla="*/ 2 h 6"/>
                  <a:gd name="T64" fmla="*/ 2 w 25"/>
                  <a:gd name="T65" fmla="*/ 2 h 6"/>
                  <a:gd name="T66" fmla="*/ 5 w 25"/>
                  <a:gd name="T67" fmla="*/ 2 h 6"/>
                  <a:gd name="T68" fmla="*/ 9 w 25"/>
                  <a:gd name="T69" fmla="*/ 2 h 6"/>
                  <a:gd name="T70" fmla="*/ 9 w 25"/>
                  <a:gd name="T71" fmla="*/ 2 h 6"/>
                  <a:gd name="T72" fmla="*/ 11 w 25"/>
                  <a:gd name="T73" fmla="*/ 0 h 6"/>
                  <a:gd name="T74" fmla="*/ 13 w 25"/>
                  <a:gd name="T75" fmla="*/ 0 h 6"/>
                  <a:gd name="T76" fmla="*/ 15 w 25"/>
                  <a:gd name="T77" fmla="*/ 0 h 6"/>
                  <a:gd name="T78" fmla="*/ 17 w 25"/>
                  <a:gd name="T79" fmla="*/ 0 h 6"/>
                  <a:gd name="T80" fmla="*/ 19 w 25"/>
                  <a:gd name="T81" fmla="*/ 2 h 6"/>
                  <a:gd name="T82" fmla="*/ 21 w 25"/>
                  <a:gd name="T83" fmla="*/ 2 h 6"/>
                  <a:gd name="T84" fmla="*/ 23 w 25"/>
                  <a:gd name="T85" fmla="*/ 2 h 6"/>
                  <a:gd name="T86" fmla="*/ 23 w 25"/>
                  <a:gd name="T87" fmla="*/ 2 h 6"/>
                  <a:gd name="T88" fmla="*/ 23 w 25"/>
                  <a:gd name="T89" fmla="*/ 2 h 6"/>
                  <a:gd name="T90" fmla="*/ 23 w 25"/>
                  <a:gd name="T91" fmla="*/ 4 h 6"/>
                  <a:gd name="T92" fmla="*/ 21 w 25"/>
                  <a:gd name="T93" fmla="*/ 4 h 6"/>
                  <a:gd name="T94" fmla="*/ 19 w 25"/>
                  <a:gd name="T95" fmla="*/ 4 h 6"/>
                  <a:gd name="T96" fmla="*/ 17 w 25"/>
                  <a:gd name="T97" fmla="*/ 4 h 6"/>
                  <a:gd name="T98" fmla="*/ 15 w 25"/>
                  <a:gd name="T99" fmla="*/ 4 h 6"/>
                  <a:gd name="T100" fmla="*/ 15 w 25"/>
                  <a:gd name="T101" fmla="*/ 2 h 6"/>
                  <a:gd name="T102" fmla="*/ 13 w 25"/>
                  <a:gd name="T103" fmla="*/ 2 h 6"/>
                  <a:gd name="T104" fmla="*/ 11 w 25"/>
                  <a:gd name="T105" fmla="*/ 4 h 6"/>
                  <a:gd name="T106" fmla="*/ 9 w 25"/>
                  <a:gd name="T107" fmla="*/ 4 h 6"/>
                  <a:gd name="T108" fmla="*/ 7 w 25"/>
                  <a:gd name="T109" fmla="*/ 4 h 6"/>
                  <a:gd name="T110" fmla="*/ 7 w 25"/>
                  <a:gd name="T111" fmla="*/ 6 h 6"/>
                  <a:gd name="T112" fmla="*/ 2 w 25"/>
                  <a:gd name="T113" fmla="*/ 6 h 6"/>
                  <a:gd name="T114" fmla="*/ 0 w 25"/>
                  <a:gd name="T11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6">
                    <a:moveTo>
                      <a:pt x="0" y="6"/>
                    </a:moveTo>
                    <a:lnTo>
                      <a:pt x="0" y="6"/>
                    </a:lnTo>
                    <a:lnTo>
                      <a:pt x="0" y="6"/>
                    </a:lnTo>
                    <a:lnTo>
                      <a:pt x="0" y="6"/>
                    </a:lnTo>
                    <a:lnTo>
                      <a:pt x="0" y="6"/>
                    </a:lnTo>
                    <a:lnTo>
                      <a:pt x="0" y="6"/>
                    </a:lnTo>
                    <a:lnTo>
                      <a:pt x="0" y="6"/>
                    </a:lnTo>
                    <a:lnTo>
                      <a:pt x="0" y="6"/>
                    </a:lnTo>
                    <a:lnTo>
                      <a:pt x="0" y="6"/>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0" y="2"/>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4" y="4"/>
                    </a:lnTo>
                    <a:lnTo>
                      <a:pt x="4" y="4"/>
                    </a:lnTo>
                    <a:lnTo>
                      <a:pt x="4" y="4"/>
                    </a:lnTo>
                    <a:lnTo>
                      <a:pt x="2" y="4"/>
                    </a:lnTo>
                    <a:lnTo>
                      <a:pt x="2" y="4"/>
                    </a:lnTo>
                    <a:lnTo>
                      <a:pt x="2" y="4"/>
                    </a:lnTo>
                    <a:lnTo>
                      <a:pt x="2" y="4"/>
                    </a:lnTo>
                    <a:lnTo>
                      <a:pt x="2" y="4"/>
                    </a:lnTo>
                    <a:lnTo>
                      <a:pt x="2" y="4"/>
                    </a:lnTo>
                    <a:lnTo>
                      <a:pt x="2" y="4"/>
                    </a:lnTo>
                    <a:lnTo>
                      <a:pt x="2" y="4"/>
                    </a:lnTo>
                    <a:lnTo>
                      <a:pt x="2"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5" y="4"/>
                    </a:lnTo>
                    <a:lnTo>
                      <a:pt x="5"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5" y="2"/>
                    </a:lnTo>
                    <a:lnTo>
                      <a:pt x="5" y="4"/>
                    </a:lnTo>
                    <a:lnTo>
                      <a:pt x="5" y="4"/>
                    </a:lnTo>
                    <a:lnTo>
                      <a:pt x="5" y="4"/>
                    </a:lnTo>
                    <a:lnTo>
                      <a:pt x="5" y="4"/>
                    </a:lnTo>
                    <a:lnTo>
                      <a:pt x="7" y="4"/>
                    </a:lnTo>
                    <a:lnTo>
                      <a:pt x="7" y="4"/>
                    </a:lnTo>
                    <a:lnTo>
                      <a:pt x="7" y="4"/>
                    </a:lnTo>
                    <a:lnTo>
                      <a:pt x="7" y="4"/>
                    </a:lnTo>
                    <a:lnTo>
                      <a:pt x="7" y="4"/>
                    </a:lnTo>
                    <a:lnTo>
                      <a:pt x="7" y="2"/>
                    </a:lnTo>
                    <a:lnTo>
                      <a:pt x="7" y="2"/>
                    </a:lnTo>
                    <a:lnTo>
                      <a:pt x="7" y="2"/>
                    </a:lnTo>
                    <a:lnTo>
                      <a:pt x="7" y="2"/>
                    </a:lnTo>
                    <a:lnTo>
                      <a:pt x="7" y="2"/>
                    </a:lnTo>
                    <a:lnTo>
                      <a:pt x="7" y="2"/>
                    </a:lnTo>
                    <a:lnTo>
                      <a:pt x="7" y="2"/>
                    </a:lnTo>
                    <a:lnTo>
                      <a:pt x="7" y="2"/>
                    </a:lnTo>
                    <a:lnTo>
                      <a:pt x="7"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7" y="2"/>
                    </a:lnTo>
                    <a:lnTo>
                      <a:pt x="7" y="2"/>
                    </a:lnTo>
                    <a:lnTo>
                      <a:pt x="5" y="2"/>
                    </a:lnTo>
                    <a:lnTo>
                      <a:pt x="5" y="2"/>
                    </a:lnTo>
                    <a:lnTo>
                      <a:pt x="5" y="2"/>
                    </a:lnTo>
                    <a:lnTo>
                      <a:pt x="5" y="2"/>
                    </a:lnTo>
                    <a:lnTo>
                      <a:pt x="4" y="2"/>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2" y="4"/>
                    </a:lnTo>
                    <a:lnTo>
                      <a:pt x="2" y="4"/>
                    </a:lnTo>
                    <a:lnTo>
                      <a:pt x="2" y="4"/>
                    </a:lnTo>
                    <a:lnTo>
                      <a:pt x="2" y="4"/>
                    </a:lnTo>
                    <a:lnTo>
                      <a:pt x="2" y="4"/>
                    </a:lnTo>
                    <a:lnTo>
                      <a:pt x="2" y="4"/>
                    </a:lnTo>
                    <a:lnTo>
                      <a:pt x="2" y="4"/>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2"/>
                    </a:lnTo>
                    <a:lnTo>
                      <a:pt x="4" y="2"/>
                    </a:lnTo>
                    <a:lnTo>
                      <a:pt x="4" y="2"/>
                    </a:lnTo>
                    <a:lnTo>
                      <a:pt x="4" y="2"/>
                    </a:lnTo>
                    <a:lnTo>
                      <a:pt x="5" y="2"/>
                    </a:lnTo>
                    <a:lnTo>
                      <a:pt x="5" y="2"/>
                    </a:lnTo>
                    <a:lnTo>
                      <a:pt x="5" y="2"/>
                    </a:lnTo>
                    <a:lnTo>
                      <a:pt x="5" y="2"/>
                    </a:lnTo>
                    <a:lnTo>
                      <a:pt x="5" y="2"/>
                    </a:lnTo>
                    <a:lnTo>
                      <a:pt x="7" y="2"/>
                    </a:lnTo>
                    <a:lnTo>
                      <a:pt x="7" y="2"/>
                    </a:lnTo>
                    <a:lnTo>
                      <a:pt x="7" y="2"/>
                    </a:lnTo>
                    <a:lnTo>
                      <a:pt x="9" y="2"/>
                    </a:lnTo>
                    <a:lnTo>
                      <a:pt x="9" y="2"/>
                    </a:lnTo>
                    <a:lnTo>
                      <a:pt x="9" y="2"/>
                    </a:lnTo>
                    <a:lnTo>
                      <a:pt x="9" y="2"/>
                    </a:lnTo>
                    <a:lnTo>
                      <a:pt x="9" y="2"/>
                    </a:lnTo>
                    <a:lnTo>
                      <a:pt x="9" y="2"/>
                    </a:lnTo>
                    <a:lnTo>
                      <a:pt x="9" y="2"/>
                    </a:lnTo>
                    <a:lnTo>
                      <a:pt x="9" y="2"/>
                    </a:lnTo>
                    <a:lnTo>
                      <a:pt x="9" y="0"/>
                    </a:lnTo>
                    <a:lnTo>
                      <a:pt x="9" y="0"/>
                    </a:lnTo>
                    <a:lnTo>
                      <a:pt x="9" y="0"/>
                    </a:lnTo>
                    <a:lnTo>
                      <a:pt x="11" y="0"/>
                    </a:lnTo>
                    <a:lnTo>
                      <a:pt x="11" y="0"/>
                    </a:lnTo>
                    <a:lnTo>
                      <a:pt x="11" y="0"/>
                    </a:lnTo>
                    <a:lnTo>
                      <a:pt x="11" y="0"/>
                    </a:lnTo>
                    <a:lnTo>
                      <a:pt x="11" y="0"/>
                    </a:lnTo>
                    <a:lnTo>
                      <a:pt x="11" y="0"/>
                    </a:lnTo>
                    <a:lnTo>
                      <a:pt x="11" y="0"/>
                    </a:lnTo>
                    <a:lnTo>
                      <a:pt x="11" y="0"/>
                    </a:lnTo>
                    <a:lnTo>
                      <a:pt x="13" y="0"/>
                    </a:lnTo>
                    <a:lnTo>
                      <a:pt x="13" y="0"/>
                    </a:lnTo>
                    <a:lnTo>
                      <a:pt x="13" y="0"/>
                    </a:lnTo>
                    <a:lnTo>
                      <a:pt x="13" y="0"/>
                    </a:lnTo>
                    <a:lnTo>
                      <a:pt x="15" y="0"/>
                    </a:lnTo>
                    <a:lnTo>
                      <a:pt x="15" y="0"/>
                    </a:lnTo>
                    <a:lnTo>
                      <a:pt x="15" y="0"/>
                    </a:lnTo>
                    <a:lnTo>
                      <a:pt x="15" y="0"/>
                    </a:lnTo>
                    <a:lnTo>
                      <a:pt x="15" y="0"/>
                    </a:lnTo>
                    <a:lnTo>
                      <a:pt x="15" y="0"/>
                    </a:lnTo>
                    <a:lnTo>
                      <a:pt x="15" y="2"/>
                    </a:lnTo>
                    <a:lnTo>
                      <a:pt x="15" y="2"/>
                    </a:lnTo>
                    <a:lnTo>
                      <a:pt x="17" y="2"/>
                    </a:lnTo>
                    <a:lnTo>
                      <a:pt x="17" y="2"/>
                    </a:lnTo>
                    <a:lnTo>
                      <a:pt x="17" y="2"/>
                    </a:lnTo>
                    <a:lnTo>
                      <a:pt x="17" y="2"/>
                    </a:lnTo>
                    <a:lnTo>
                      <a:pt x="17" y="0"/>
                    </a:lnTo>
                    <a:lnTo>
                      <a:pt x="17" y="0"/>
                    </a:lnTo>
                    <a:lnTo>
                      <a:pt x="17" y="2"/>
                    </a:lnTo>
                    <a:lnTo>
                      <a:pt x="17" y="2"/>
                    </a:lnTo>
                    <a:lnTo>
                      <a:pt x="19" y="2"/>
                    </a:lnTo>
                    <a:lnTo>
                      <a:pt x="19" y="2"/>
                    </a:lnTo>
                    <a:lnTo>
                      <a:pt x="19" y="2"/>
                    </a:lnTo>
                    <a:lnTo>
                      <a:pt x="19" y="2"/>
                    </a:lnTo>
                    <a:lnTo>
                      <a:pt x="19" y="2"/>
                    </a:lnTo>
                    <a:lnTo>
                      <a:pt x="19" y="2"/>
                    </a:lnTo>
                    <a:lnTo>
                      <a:pt x="19" y="2"/>
                    </a:lnTo>
                    <a:lnTo>
                      <a:pt x="19" y="2"/>
                    </a:lnTo>
                    <a:lnTo>
                      <a:pt x="19" y="2"/>
                    </a:lnTo>
                    <a:lnTo>
                      <a:pt x="19" y="2"/>
                    </a:lnTo>
                    <a:lnTo>
                      <a:pt x="21" y="2"/>
                    </a:lnTo>
                    <a:lnTo>
                      <a:pt x="21" y="2"/>
                    </a:lnTo>
                    <a:lnTo>
                      <a:pt x="21" y="2"/>
                    </a:lnTo>
                    <a:lnTo>
                      <a:pt x="21" y="2"/>
                    </a:lnTo>
                    <a:lnTo>
                      <a:pt x="21" y="2"/>
                    </a:lnTo>
                    <a:lnTo>
                      <a:pt x="21" y="2"/>
                    </a:lnTo>
                    <a:lnTo>
                      <a:pt x="21"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5" y="2"/>
                    </a:lnTo>
                    <a:lnTo>
                      <a:pt x="23" y="4"/>
                    </a:lnTo>
                    <a:lnTo>
                      <a:pt x="23" y="4"/>
                    </a:lnTo>
                    <a:lnTo>
                      <a:pt x="23" y="4"/>
                    </a:lnTo>
                    <a:lnTo>
                      <a:pt x="23" y="4"/>
                    </a:lnTo>
                    <a:lnTo>
                      <a:pt x="23" y="4"/>
                    </a:lnTo>
                    <a:lnTo>
                      <a:pt x="21" y="4"/>
                    </a:lnTo>
                    <a:lnTo>
                      <a:pt x="21" y="4"/>
                    </a:lnTo>
                    <a:lnTo>
                      <a:pt x="21" y="4"/>
                    </a:lnTo>
                    <a:lnTo>
                      <a:pt x="21" y="4"/>
                    </a:lnTo>
                    <a:lnTo>
                      <a:pt x="21" y="4"/>
                    </a:lnTo>
                    <a:lnTo>
                      <a:pt x="21" y="4"/>
                    </a:lnTo>
                    <a:lnTo>
                      <a:pt x="21" y="4"/>
                    </a:lnTo>
                    <a:lnTo>
                      <a:pt x="21" y="4"/>
                    </a:lnTo>
                    <a:lnTo>
                      <a:pt x="19" y="4"/>
                    </a:lnTo>
                    <a:lnTo>
                      <a:pt x="19" y="4"/>
                    </a:lnTo>
                    <a:lnTo>
                      <a:pt x="19" y="4"/>
                    </a:lnTo>
                    <a:lnTo>
                      <a:pt x="19" y="4"/>
                    </a:lnTo>
                    <a:lnTo>
                      <a:pt x="19" y="4"/>
                    </a:lnTo>
                    <a:lnTo>
                      <a:pt x="19" y="4"/>
                    </a:lnTo>
                    <a:lnTo>
                      <a:pt x="19" y="4"/>
                    </a:lnTo>
                    <a:lnTo>
                      <a:pt x="19" y="4"/>
                    </a:lnTo>
                    <a:lnTo>
                      <a:pt x="19" y="4"/>
                    </a:lnTo>
                    <a:lnTo>
                      <a:pt x="19" y="4"/>
                    </a:lnTo>
                    <a:lnTo>
                      <a:pt x="17" y="4"/>
                    </a:lnTo>
                    <a:lnTo>
                      <a:pt x="17" y="4"/>
                    </a:lnTo>
                    <a:lnTo>
                      <a:pt x="17" y="4"/>
                    </a:lnTo>
                    <a:lnTo>
                      <a:pt x="17" y="4"/>
                    </a:lnTo>
                    <a:lnTo>
                      <a:pt x="17" y="4"/>
                    </a:lnTo>
                    <a:lnTo>
                      <a:pt x="17" y="4"/>
                    </a:lnTo>
                    <a:lnTo>
                      <a:pt x="17" y="4"/>
                    </a:lnTo>
                    <a:lnTo>
                      <a:pt x="17" y="4"/>
                    </a:lnTo>
                    <a:lnTo>
                      <a:pt x="17" y="4"/>
                    </a:lnTo>
                    <a:lnTo>
                      <a:pt x="15" y="4"/>
                    </a:lnTo>
                    <a:lnTo>
                      <a:pt x="15" y="4"/>
                    </a:lnTo>
                    <a:lnTo>
                      <a:pt x="15" y="4"/>
                    </a:lnTo>
                    <a:lnTo>
                      <a:pt x="15" y="4"/>
                    </a:lnTo>
                    <a:lnTo>
                      <a:pt x="15" y="4"/>
                    </a:lnTo>
                    <a:lnTo>
                      <a:pt x="15" y="2"/>
                    </a:lnTo>
                    <a:lnTo>
                      <a:pt x="15" y="2"/>
                    </a:lnTo>
                    <a:lnTo>
                      <a:pt x="15" y="2"/>
                    </a:lnTo>
                    <a:lnTo>
                      <a:pt x="15"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1" y="4"/>
                    </a:lnTo>
                    <a:lnTo>
                      <a:pt x="11" y="4"/>
                    </a:lnTo>
                    <a:lnTo>
                      <a:pt x="11" y="4"/>
                    </a:lnTo>
                    <a:lnTo>
                      <a:pt x="11" y="4"/>
                    </a:lnTo>
                    <a:lnTo>
                      <a:pt x="11" y="4"/>
                    </a:lnTo>
                    <a:lnTo>
                      <a:pt x="11" y="4"/>
                    </a:lnTo>
                    <a:lnTo>
                      <a:pt x="9" y="4"/>
                    </a:lnTo>
                    <a:lnTo>
                      <a:pt x="9" y="4"/>
                    </a:lnTo>
                    <a:lnTo>
                      <a:pt x="9" y="4"/>
                    </a:lnTo>
                    <a:lnTo>
                      <a:pt x="9" y="4"/>
                    </a:lnTo>
                    <a:lnTo>
                      <a:pt x="9" y="4"/>
                    </a:lnTo>
                    <a:lnTo>
                      <a:pt x="9" y="4"/>
                    </a:lnTo>
                    <a:lnTo>
                      <a:pt x="9" y="4"/>
                    </a:lnTo>
                    <a:lnTo>
                      <a:pt x="9" y="4"/>
                    </a:lnTo>
                    <a:lnTo>
                      <a:pt x="7" y="4"/>
                    </a:lnTo>
                    <a:lnTo>
                      <a:pt x="7" y="4"/>
                    </a:lnTo>
                    <a:lnTo>
                      <a:pt x="7" y="4"/>
                    </a:lnTo>
                    <a:lnTo>
                      <a:pt x="7" y="4"/>
                    </a:lnTo>
                    <a:lnTo>
                      <a:pt x="7" y="4"/>
                    </a:lnTo>
                    <a:lnTo>
                      <a:pt x="7" y="4"/>
                    </a:lnTo>
                    <a:lnTo>
                      <a:pt x="7" y="6"/>
                    </a:lnTo>
                    <a:lnTo>
                      <a:pt x="7" y="6"/>
                    </a:lnTo>
                    <a:lnTo>
                      <a:pt x="7" y="6"/>
                    </a:lnTo>
                    <a:lnTo>
                      <a:pt x="7" y="6"/>
                    </a:lnTo>
                    <a:lnTo>
                      <a:pt x="5" y="6"/>
                    </a:lnTo>
                    <a:lnTo>
                      <a:pt x="5" y="6"/>
                    </a:lnTo>
                    <a:lnTo>
                      <a:pt x="4" y="6"/>
                    </a:lnTo>
                    <a:lnTo>
                      <a:pt x="2" y="6"/>
                    </a:lnTo>
                    <a:lnTo>
                      <a:pt x="2" y="6"/>
                    </a:lnTo>
                    <a:lnTo>
                      <a:pt x="0" y="6"/>
                    </a:lnTo>
                    <a:lnTo>
                      <a:pt x="0" y="6"/>
                    </a:lnTo>
                    <a:lnTo>
                      <a:pt x="0" y="6"/>
                    </a:lnTo>
                    <a:lnTo>
                      <a:pt x="0" y="6"/>
                    </a:lnTo>
                    <a:lnTo>
                      <a:pt x="0" y="6"/>
                    </a:lnTo>
                    <a:lnTo>
                      <a:pt x="0" y="6"/>
                    </a:lnTo>
                    <a:lnTo>
                      <a:pt x="0" y="6"/>
                    </a:lnTo>
                    <a:lnTo>
                      <a:pt x="0" y="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30" name="Freeform 1804"/>
              <p:cNvSpPr>
                <a:spLocks noEditPoints="1"/>
              </p:cNvSpPr>
              <p:nvPr/>
            </p:nvSpPr>
            <p:spPr bwMode="gray">
              <a:xfrm>
                <a:off x="4299498" y="2279243"/>
                <a:ext cx="24160" cy="26093"/>
              </a:xfrm>
              <a:custGeom>
                <a:avLst/>
                <a:gdLst>
                  <a:gd name="T0" fmla="*/ 5 w 25"/>
                  <a:gd name="T1" fmla="*/ 23 h 27"/>
                  <a:gd name="T2" fmla="*/ 4 w 25"/>
                  <a:gd name="T3" fmla="*/ 21 h 27"/>
                  <a:gd name="T4" fmla="*/ 4 w 25"/>
                  <a:gd name="T5" fmla="*/ 21 h 27"/>
                  <a:gd name="T6" fmla="*/ 17 w 25"/>
                  <a:gd name="T7" fmla="*/ 2 h 27"/>
                  <a:gd name="T8" fmla="*/ 19 w 25"/>
                  <a:gd name="T9" fmla="*/ 4 h 27"/>
                  <a:gd name="T10" fmla="*/ 21 w 25"/>
                  <a:gd name="T11" fmla="*/ 6 h 27"/>
                  <a:gd name="T12" fmla="*/ 21 w 25"/>
                  <a:gd name="T13" fmla="*/ 10 h 27"/>
                  <a:gd name="T14" fmla="*/ 23 w 25"/>
                  <a:gd name="T15" fmla="*/ 11 h 27"/>
                  <a:gd name="T16" fmla="*/ 21 w 25"/>
                  <a:gd name="T17" fmla="*/ 13 h 27"/>
                  <a:gd name="T18" fmla="*/ 23 w 25"/>
                  <a:gd name="T19" fmla="*/ 15 h 27"/>
                  <a:gd name="T20" fmla="*/ 25 w 25"/>
                  <a:gd name="T21" fmla="*/ 13 h 27"/>
                  <a:gd name="T22" fmla="*/ 23 w 25"/>
                  <a:gd name="T23" fmla="*/ 17 h 27"/>
                  <a:gd name="T24" fmla="*/ 21 w 25"/>
                  <a:gd name="T25" fmla="*/ 19 h 27"/>
                  <a:gd name="T26" fmla="*/ 17 w 25"/>
                  <a:gd name="T27" fmla="*/ 23 h 27"/>
                  <a:gd name="T28" fmla="*/ 15 w 25"/>
                  <a:gd name="T29" fmla="*/ 25 h 27"/>
                  <a:gd name="T30" fmla="*/ 13 w 25"/>
                  <a:gd name="T31" fmla="*/ 27 h 27"/>
                  <a:gd name="T32" fmla="*/ 11 w 25"/>
                  <a:gd name="T33" fmla="*/ 25 h 27"/>
                  <a:gd name="T34" fmla="*/ 7 w 25"/>
                  <a:gd name="T35" fmla="*/ 23 h 27"/>
                  <a:gd name="T36" fmla="*/ 7 w 25"/>
                  <a:gd name="T37" fmla="*/ 23 h 27"/>
                  <a:gd name="T38" fmla="*/ 5 w 25"/>
                  <a:gd name="T39" fmla="*/ 21 h 27"/>
                  <a:gd name="T40" fmla="*/ 5 w 25"/>
                  <a:gd name="T41" fmla="*/ 21 h 27"/>
                  <a:gd name="T42" fmla="*/ 4 w 25"/>
                  <a:gd name="T43" fmla="*/ 19 h 27"/>
                  <a:gd name="T44" fmla="*/ 2 w 25"/>
                  <a:gd name="T45" fmla="*/ 17 h 27"/>
                  <a:gd name="T46" fmla="*/ 2 w 25"/>
                  <a:gd name="T47" fmla="*/ 17 h 27"/>
                  <a:gd name="T48" fmla="*/ 2 w 25"/>
                  <a:gd name="T49" fmla="*/ 17 h 27"/>
                  <a:gd name="T50" fmla="*/ 0 w 25"/>
                  <a:gd name="T51" fmla="*/ 15 h 27"/>
                  <a:gd name="T52" fmla="*/ 2 w 25"/>
                  <a:gd name="T53" fmla="*/ 13 h 27"/>
                  <a:gd name="T54" fmla="*/ 2 w 25"/>
                  <a:gd name="T55" fmla="*/ 13 h 27"/>
                  <a:gd name="T56" fmla="*/ 2 w 25"/>
                  <a:gd name="T57" fmla="*/ 13 h 27"/>
                  <a:gd name="T58" fmla="*/ 4 w 25"/>
                  <a:gd name="T59" fmla="*/ 11 h 27"/>
                  <a:gd name="T60" fmla="*/ 2 w 25"/>
                  <a:gd name="T61" fmla="*/ 13 h 27"/>
                  <a:gd name="T62" fmla="*/ 0 w 25"/>
                  <a:gd name="T63" fmla="*/ 11 h 27"/>
                  <a:gd name="T64" fmla="*/ 2 w 25"/>
                  <a:gd name="T65" fmla="*/ 13 h 27"/>
                  <a:gd name="T66" fmla="*/ 0 w 25"/>
                  <a:gd name="T67" fmla="*/ 11 h 27"/>
                  <a:gd name="T68" fmla="*/ 2 w 25"/>
                  <a:gd name="T69" fmla="*/ 10 h 27"/>
                  <a:gd name="T70" fmla="*/ 2 w 25"/>
                  <a:gd name="T71" fmla="*/ 10 h 27"/>
                  <a:gd name="T72" fmla="*/ 0 w 25"/>
                  <a:gd name="T73" fmla="*/ 8 h 27"/>
                  <a:gd name="T74" fmla="*/ 2 w 25"/>
                  <a:gd name="T75" fmla="*/ 10 h 27"/>
                  <a:gd name="T76" fmla="*/ 4 w 25"/>
                  <a:gd name="T77" fmla="*/ 8 h 27"/>
                  <a:gd name="T78" fmla="*/ 4 w 25"/>
                  <a:gd name="T79" fmla="*/ 4 h 27"/>
                  <a:gd name="T80" fmla="*/ 5 w 25"/>
                  <a:gd name="T81" fmla="*/ 2 h 27"/>
                  <a:gd name="T82" fmla="*/ 9 w 25"/>
                  <a:gd name="T83" fmla="*/ 2 h 27"/>
                  <a:gd name="T84" fmla="*/ 11 w 25"/>
                  <a:gd name="T85" fmla="*/ 0 h 27"/>
                  <a:gd name="T86" fmla="*/ 15 w 25"/>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27">
                    <a:moveTo>
                      <a:pt x="5" y="21"/>
                    </a:moveTo>
                    <a:lnTo>
                      <a:pt x="5" y="23"/>
                    </a:lnTo>
                    <a:lnTo>
                      <a:pt x="5" y="21"/>
                    </a:lnTo>
                    <a:lnTo>
                      <a:pt x="4" y="21"/>
                    </a:lnTo>
                    <a:lnTo>
                      <a:pt x="2" y="21"/>
                    </a:lnTo>
                    <a:lnTo>
                      <a:pt x="4" y="21"/>
                    </a:lnTo>
                    <a:lnTo>
                      <a:pt x="5" y="21"/>
                    </a:lnTo>
                    <a:close/>
                    <a:moveTo>
                      <a:pt x="17" y="2"/>
                    </a:moveTo>
                    <a:lnTo>
                      <a:pt x="17" y="4"/>
                    </a:lnTo>
                    <a:lnTo>
                      <a:pt x="19" y="4"/>
                    </a:lnTo>
                    <a:lnTo>
                      <a:pt x="19" y="6"/>
                    </a:lnTo>
                    <a:lnTo>
                      <a:pt x="21" y="6"/>
                    </a:lnTo>
                    <a:lnTo>
                      <a:pt x="21" y="8"/>
                    </a:lnTo>
                    <a:lnTo>
                      <a:pt x="21" y="10"/>
                    </a:lnTo>
                    <a:lnTo>
                      <a:pt x="21" y="11"/>
                    </a:lnTo>
                    <a:lnTo>
                      <a:pt x="23" y="11"/>
                    </a:lnTo>
                    <a:lnTo>
                      <a:pt x="21" y="11"/>
                    </a:lnTo>
                    <a:lnTo>
                      <a:pt x="21" y="13"/>
                    </a:lnTo>
                    <a:lnTo>
                      <a:pt x="21" y="15"/>
                    </a:lnTo>
                    <a:lnTo>
                      <a:pt x="23" y="15"/>
                    </a:lnTo>
                    <a:lnTo>
                      <a:pt x="23" y="13"/>
                    </a:lnTo>
                    <a:lnTo>
                      <a:pt x="25" y="13"/>
                    </a:lnTo>
                    <a:lnTo>
                      <a:pt x="23" y="15"/>
                    </a:lnTo>
                    <a:lnTo>
                      <a:pt x="23" y="17"/>
                    </a:lnTo>
                    <a:lnTo>
                      <a:pt x="21" y="17"/>
                    </a:lnTo>
                    <a:lnTo>
                      <a:pt x="21" y="19"/>
                    </a:lnTo>
                    <a:lnTo>
                      <a:pt x="19" y="21"/>
                    </a:lnTo>
                    <a:lnTo>
                      <a:pt x="17" y="23"/>
                    </a:lnTo>
                    <a:lnTo>
                      <a:pt x="15" y="23"/>
                    </a:lnTo>
                    <a:lnTo>
                      <a:pt x="15" y="25"/>
                    </a:lnTo>
                    <a:lnTo>
                      <a:pt x="15" y="27"/>
                    </a:lnTo>
                    <a:lnTo>
                      <a:pt x="13" y="27"/>
                    </a:lnTo>
                    <a:lnTo>
                      <a:pt x="13" y="25"/>
                    </a:lnTo>
                    <a:lnTo>
                      <a:pt x="11" y="25"/>
                    </a:lnTo>
                    <a:lnTo>
                      <a:pt x="9" y="23"/>
                    </a:lnTo>
                    <a:lnTo>
                      <a:pt x="7" y="23"/>
                    </a:lnTo>
                    <a:lnTo>
                      <a:pt x="5" y="23"/>
                    </a:lnTo>
                    <a:lnTo>
                      <a:pt x="7" y="23"/>
                    </a:lnTo>
                    <a:lnTo>
                      <a:pt x="5" y="23"/>
                    </a:lnTo>
                    <a:lnTo>
                      <a:pt x="5" y="21"/>
                    </a:lnTo>
                    <a:lnTo>
                      <a:pt x="7" y="21"/>
                    </a:lnTo>
                    <a:lnTo>
                      <a:pt x="5" y="21"/>
                    </a:lnTo>
                    <a:lnTo>
                      <a:pt x="5" y="19"/>
                    </a:lnTo>
                    <a:lnTo>
                      <a:pt x="4" y="19"/>
                    </a:lnTo>
                    <a:lnTo>
                      <a:pt x="2" y="19"/>
                    </a:lnTo>
                    <a:lnTo>
                      <a:pt x="2" y="17"/>
                    </a:lnTo>
                    <a:lnTo>
                      <a:pt x="4" y="17"/>
                    </a:lnTo>
                    <a:lnTo>
                      <a:pt x="2" y="17"/>
                    </a:lnTo>
                    <a:lnTo>
                      <a:pt x="4" y="17"/>
                    </a:lnTo>
                    <a:lnTo>
                      <a:pt x="2" y="17"/>
                    </a:lnTo>
                    <a:lnTo>
                      <a:pt x="2" y="15"/>
                    </a:lnTo>
                    <a:lnTo>
                      <a:pt x="0" y="15"/>
                    </a:lnTo>
                    <a:lnTo>
                      <a:pt x="0" y="13"/>
                    </a:lnTo>
                    <a:lnTo>
                      <a:pt x="2" y="13"/>
                    </a:lnTo>
                    <a:lnTo>
                      <a:pt x="0" y="13"/>
                    </a:lnTo>
                    <a:lnTo>
                      <a:pt x="2" y="13"/>
                    </a:lnTo>
                    <a:lnTo>
                      <a:pt x="4" y="13"/>
                    </a:lnTo>
                    <a:lnTo>
                      <a:pt x="2" y="13"/>
                    </a:lnTo>
                    <a:lnTo>
                      <a:pt x="2" y="11"/>
                    </a:lnTo>
                    <a:lnTo>
                      <a:pt x="4" y="11"/>
                    </a:lnTo>
                    <a:lnTo>
                      <a:pt x="2" y="11"/>
                    </a:lnTo>
                    <a:lnTo>
                      <a:pt x="2" y="13"/>
                    </a:lnTo>
                    <a:lnTo>
                      <a:pt x="2" y="11"/>
                    </a:lnTo>
                    <a:lnTo>
                      <a:pt x="0" y="11"/>
                    </a:lnTo>
                    <a:lnTo>
                      <a:pt x="2" y="11"/>
                    </a:lnTo>
                    <a:lnTo>
                      <a:pt x="2" y="13"/>
                    </a:lnTo>
                    <a:lnTo>
                      <a:pt x="0" y="13"/>
                    </a:lnTo>
                    <a:lnTo>
                      <a:pt x="0" y="11"/>
                    </a:lnTo>
                    <a:lnTo>
                      <a:pt x="0" y="10"/>
                    </a:lnTo>
                    <a:lnTo>
                      <a:pt x="2" y="10"/>
                    </a:lnTo>
                    <a:lnTo>
                      <a:pt x="0" y="10"/>
                    </a:lnTo>
                    <a:lnTo>
                      <a:pt x="2" y="10"/>
                    </a:lnTo>
                    <a:lnTo>
                      <a:pt x="0" y="10"/>
                    </a:lnTo>
                    <a:lnTo>
                      <a:pt x="0" y="8"/>
                    </a:lnTo>
                    <a:lnTo>
                      <a:pt x="0" y="10"/>
                    </a:lnTo>
                    <a:lnTo>
                      <a:pt x="2" y="10"/>
                    </a:lnTo>
                    <a:lnTo>
                      <a:pt x="2" y="8"/>
                    </a:lnTo>
                    <a:lnTo>
                      <a:pt x="4" y="8"/>
                    </a:lnTo>
                    <a:lnTo>
                      <a:pt x="4" y="6"/>
                    </a:lnTo>
                    <a:lnTo>
                      <a:pt x="4" y="4"/>
                    </a:lnTo>
                    <a:lnTo>
                      <a:pt x="5" y="4"/>
                    </a:lnTo>
                    <a:lnTo>
                      <a:pt x="5" y="2"/>
                    </a:lnTo>
                    <a:lnTo>
                      <a:pt x="7" y="2"/>
                    </a:lnTo>
                    <a:lnTo>
                      <a:pt x="9" y="2"/>
                    </a:lnTo>
                    <a:lnTo>
                      <a:pt x="11" y="2"/>
                    </a:lnTo>
                    <a:lnTo>
                      <a:pt x="11" y="0"/>
                    </a:lnTo>
                    <a:lnTo>
                      <a:pt x="13" y="0"/>
                    </a:lnTo>
                    <a:lnTo>
                      <a:pt x="15" y="0"/>
                    </a:lnTo>
                    <a:lnTo>
                      <a:pt x="17" y="2"/>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31" name="Freeform 1805"/>
              <p:cNvSpPr>
                <a:spLocks noEditPoints="1"/>
              </p:cNvSpPr>
              <p:nvPr/>
            </p:nvSpPr>
            <p:spPr bwMode="gray">
              <a:xfrm>
                <a:off x="4269540" y="2133317"/>
                <a:ext cx="96640" cy="108237"/>
              </a:xfrm>
              <a:custGeom>
                <a:avLst/>
                <a:gdLst>
                  <a:gd name="T0" fmla="*/ 6 w 100"/>
                  <a:gd name="T1" fmla="*/ 70 h 112"/>
                  <a:gd name="T2" fmla="*/ 6 w 100"/>
                  <a:gd name="T3" fmla="*/ 70 h 112"/>
                  <a:gd name="T4" fmla="*/ 4 w 100"/>
                  <a:gd name="T5" fmla="*/ 60 h 112"/>
                  <a:gd name="T6" fmla="*/ 91 w 100"/>
                  <a:gd name="T7" fmla="*/ 60 h 112"/>
                  <a:gd name="T8" fmla="*/ 91 w 100"/>
                  <a:gd name="T9" fmla="*/ 70 h 112"/>
                  <a:gd name="T10" fmla="*/ 93 w 100"/>
                  <a:gd name="T11" fmla="*/ 79 h 112"/>
                  <a:gd name="T12" fmla="*/ 93 w 100"/>
                  <a:gd name="T13" fmla="*/ 89 h 112"/>
                  <a:gd name="T14" fmla="*/ 94 w 100"/>
                  <a:gd name="T15" fmla="*/ 97 h 112"/>
                  <a:gd name="T16" fmla="*/ 94 w 100"/>
                  <a:gd name="T17" fmla="*/ 104 h 112"/>
                  <a:gd name="T18" fmla="*/ 85 w 100"/>
                  <a:gd name="T19" fmla="*/ 104 h 112"/>
                  <a:gd name="T20" fmla="*/ 75 w 100"/>
                  <a:gd name="T21" fmla="*/ 104 h 112"/>
                  <a:gd name="T22" fmla="*/ 65 w 100"/>
                  <a:gd name="T23" fmla="*/ 104 h 112"/>
                  <a:gd name="T24" fmla="*/ 60 w 100"/>
                  <a:gd name="T25" fmla="*/ 106 h 112"/>
                  <a:gd name="T26" fmla="*/ 50 w 100"/>
                  <a:gd name="T27" fmla="*/ 106 h 112"/>
                  <a:gd name="T28" fmla="*/ 46 w 100"/>
                  <a:gd name="T29" fmla="*/ 104 h 112"/>
                  <a:gd name="T30" fmla="*/ 42 w 100"/>
                  <a:gd name="T31" fmla="*/ 110 h 112"/>
                  <a:gd name="T32" fmla="*/ 36 w 100"/>
                  <a:gd name="T33" fmla="*/ 110 h 112"/>
                  <a:gd name="T34" fmla="*/ 33 w 100"/>
                  <a:gd name="T35" fmla="*/ 106 h 112"/>
                  <a:gd name="T36" fmla="*/ 29 w 100"/>
                  <a:gd name="T37" fmla="*/ 101 h 112"/>
                  <a:gd name="T38" fmla="*/ 27 w 100"/>
                  <a:gd name="T39" fmla="*/ 101 h 112"/>
                  <a:gd name="T40" fmla="*/ 21 w 100"/>
                  <a:gd name="T41" fmla="*/ 97 h 112"/>
                  <a:gd name="T42" fmla="*/ 15 w 100"/>
                  <a:gd name="T43" fmla="*/ 97 h 112"/>
                  <a:gd name="T44" fmla="*/ 6 w 100"/>
                  <a:gd name="T45" fmla="*/ 97 h 112"/>
                  <a:gd name="T46" fmla="*/ 4 w 100"/>
                  <a:gd name="T47" fmla="*/ 101 h 112"/>
                  <a:gd name="T48" fmla="*/ 6 w 100"/>
                  <a:gd name="T49" fmla="*/ 91 h 112"/>
                  <a:gd name="T50" fmla="*/ 7 w 100"/>
                  <a:gd name="T51" fmla="*/ 77 h 112"/>
                  <a:gd name="T52" fmla="*/ 4 w 100"/>
                  <a:gd name="T53" fmla="*/ 72 h 112"/>
                  <a:gd name="T54" fmla="*/ 4 w 100"/>
                  <a:gd name="T55" fmla="*/ 70 h 112"/>
                  <a:gd name="T56" fmla="*/ 6 w 100"/>
                  <a:gd name="T57" fmla="*/ 66 h 112"/>
                  <a:gd name="T58" fmla="*/ 4 w 100"/>
                  <a:gd name="T59" fmla="*/ 62 h 112"/>
                  <a:gd name="T60" fmla="*/ 0 w 100"/>
                  <a:gd name="T61" fmla="*/ 56 h 112"/>
                  <a:gd name="T62" fmla="*/ 0 w 100"/>
                  <a:gd name="T63" fmla="*/ 54 h 112"/>
                  <a:gd name="T64" fmla="*/ 11 w 100"/>
                  <a:gd name="T65" fmla="*/ 54 h 112"/>
                  <a:gd name="T66" fmla="*/ 25 w 100"/>
                  <a:gd name="T67" fmla="*/ 54 h 112"/>
                  <a:gd name="T68" fmla="*/ 33 w 100"/>
                  <a:gd name="T69" fmla="*/ 52 h 112"/>
                  <a:gd name="T70" fmla="*/ 31 w 100"/>
                  <a:gd name="T71" fmla="*/ 43 h 112"/>
                  <a:gd name="T72" fmla="*/ 36 w 100"/>
                  <a:gd name="T73" fmla="*/ 37 h 112"/>
                  <a:gd name="T74" fmla="*/ 40 w 100"/>
                  <a:gd name="T75" fmla="*/ 29 h 112"/>
                  <a:gd name="T76" fmla="*/ 40 w 100"/>
                  <a:gd name="T77" fmla="*/ 19 h 112"/>
                  <a:gd name="T78" fmla="*/ 42 w 100"/>
                  <a:gd name="T79" fmla="*/ 12 h 112"/>
                  <a:gd name="T80" fmla="*/ 52 w 100"/>
                  <a:gd name="T81" fmla="*/ 12 h 112"/>
                  <a:gd name="T82" fmla="*/ 62 w 100"/>
                  <a:gd name="T83" fmla="*/ 12 h 112"/>
                  <a:gd name="T84" fmla="*/ 67 w 100"/>
                  <a:gd name="T85" fmla="*/ 8 h 112"/>
                  <a:gd name="T86" fmla="*/ 69 w 100"/>
                  <a:gd name="T87" fmla="*/ 2 h 112"/>
                  <a:gd name="T88" fmla="*/ 79 w 100"/>
                  <a:gd name="T89" fmla="*/ 8 h 112"/>
                  <a:gd name="T90" fmla="*/ 89 w 100"/>
                  <a:gd name="T91" fmla="*/ 14 h 112"/>
                  <a:gd name="T92" fmla="*/ 96 w 100"/>
                  <a:gd name="T93" fmla="*/ 19 h 112"/>
                  <a:gd name="T94" fmla="*/ 94 w 100"/>
                  <a:gd name="T95" fmla="*/ 21 h 112"/>
                  <a:gd name="T96" fmla="*/ 85 w 100"/>
                  <a:gd name="T97" fmla="*/ 21 h 112"/>
                  <a:gd name="T98" fmla="*/ 87 w 100"/>
                  <a:gd name="T99" fmla="*/ 31 h 112"/>
                  <a:gd name="T100" fmla="*/ 87 w 100"/>
                  <a:gd name="T101" fmla="*/ 41 h 112"/>
                  <a:gd name="T102" fmla="*/ 89 w 100"/>
                  <a:gd name="T103" fmla="*/ 5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12">
                    <a:moveTo>
                      <a:pt x="6" y="70"/>
                    </a:moveTo>
                    <a:lnTo>
                      <a:pt x="4" y="70"/>
                    </a:lnTo>
                    <a:lnTo>
                      <a:pt x="6" y="70"/>
                    </a:lnTo>
                    <a:lnTo>
                      <a:pt x="6" y="68"/>
                    </a:lnTo>
                    <a:lnTo>
                      <a:pt x="6" y="70"/>
                    </a:lnTo>
                    <a:close/>
                    <a:moveTo>
                      <a:pt x="4" y="70"/>
                    </a:moveTo>
                    <a:lnTo>
                      <a:pt x="4" y="68"/>
                    </a:lnTo>
                    <a:lnTo>
                      <a:pt x="4" y="70"/>
                    </a:lnTo>
                    <a:close/>
                    <a:moveTo>
                      <a:pt x="6" y="68"/>
                    </a:moveTo>
                    <a:lnTo>
                      <a:pt x="6" y="70"/>
                    </a:lnTo>
                    <a:lnTo>
                      <a:pt x="4" y="70"/>
                    </a:lnTo>
                    <a:lnTo>
                      <a:pt x="4" y="68"/>
                    </a:lnTo>
                    <a:lnTo>
                      <a:pt x="6" y="68"/>
                    </a:lnTo>
                    <a:close/>
                    <a:moveTo>
                      <a:pt x="4" y="62"/>
                    </a:moveTo>
                    <a:lnTo>
                      <a:pt x="4" y="60"/>
                    </a:lnTo>
                    <a:lnTo>
                      <a:pt x="4" y="62"/>
                    </a:lnTo>
                    <a:close/>
                    <a:moveTo>
                      <a:pt x="89" y="56"/>
                    </a:moveTo>
                    <a:lnTo>
                      <a:pt x="89" y="58"/>
                    </a:lnTo>
                    <a:lnTo>
                      <a:pt x="89" y="60"/>
                    </a:lnTo>
                    <a:lnTo>
                      <a:pt x="91" y="60"/>
                    </a:lnTo>
                    <a:lnTo>
                      <a:pt x="91" y="62"/>
                    </a:lnTo>
                    <a:lnTo>
                      <a:pt x="91" y="64"/>
                    </a:lnTo>
                    <a:lnTo>
                      <a:pt x="91" y="66"/>
                    </a:lnTo>
                    <a:lnTo>
                      <a:pt x="91" y="68"/>
                    </a:lnTo>
                    <a:lnTo>
                      <a:pt x="91" y="70"/>
                    </a:lnTo>
                    <a:lnTo>
                      <a:pt x="91" y="72"/>
                    </a:lnTo>
                    <a:lnTo>
                      <a:pt x="91" y="74"/>
                    </a:lnTo>
                    <a:lnTo>
                      <a:pt x="91" y="75"/>
                    </a:lnTo>
                    <a:lnTo>
                      <a:pt x="91" y="77"/>
                    </a:lnTo>
                    <a:lnTo>
                      <a:pt x="93" y="79"/>
                    </a:lnTo>
                    <a:lnTo>
                      <a:pt x="93" y="81"/>
                    </a:lnTo>
                    <a:lnTo>
                      <a:pt x="93" y="83"/>
                    </a:lnTo>
                    <a:lnTo>
                      <a:pt x="93" y="85"/>
                    </a:lnTo>
                    <a:lnTo>
                      <a:pt x="93" y="87"/>
                    </a:lnTo>
                    <a:lnTo>
                      <a:pt x="93" y="89"/>
                    </a:lnTo>
                    <a:lnTo>
                      <a:pt x="93" y="91"/>
                    </a:lnTo>
                    <a:lnTo>
                      <a:pt x="93" y="93"/>
                    </a:lnTo>
                    <a:lnTo>
                      <a:pt x="93" y="95"/>
                    </a:lnTo>
                    <a:lnTo>
                      <a:pt x="93" y="97"/>
                    </a:lnTo>
                    <a:lnTo>
                      <a:pt x="94" y="97"/>
                    </a:lnTo>
                    <a:lnTo>
                      <a:pt x="94" y="99"/>
                    </a:lnTo>
                    <a:lnTo>
                      <a:pt x="96" y="99"/>
                    </a:lnTo>
                    <a:lnTo>
                      <a:pt x="94" y="101"/>
                    </a:lnTo>
                    <a:lnTo>
                      <a:pt x="94" y="103"/>
                    </a:lnTo>
                    <a:lnTo>
                      <a:pt x="94" y="104"/>
                    </a:lnTo>
                    <a:lnTo>
                      <a:pt x="93" y="104"/>
                    </a:lnTo>
                    <a:lnTo>
                      <a:pt x="91" y="104"/>
                    </a:lnTo>
                    <a:lnTo>
                      <a:pt x="89" y="104"/>
                    </a:lnTo>
                    <a:lnTo>
                      <a:pt x="87" y="104"/>
                    </a:lnTo>
                    <a:lnTo>
                      <a:pt x="85" y="104"/>
                    </a:lnTo>
                    <a:lnTo>
                      <a:pt x="83" y="104"/>
                    </a:lnTo>
                    <a:lnTo>
                      <a:pt x="81" y="104"/>
                    </a:lnTo>
                    <a:lnTo>
                      <a:pt x="79" y="104"/>
                    </a:lnTo>
                    <a:lnTo>
                      <a:pt x="77" y="104"/>
                    </a:lnTo>
                    <a:lnTo>
                      <a:pt x="75" y="104"/>
                    </a:lnTo>
                    <a:lnTo>
                      <a:pt x="73" y="104"/>
                    </a:lnTo>
                    <a:lnTo>
                      <a:pt x="71" y="104"/>
                    </a:lnTo>
                    <a:lnTo>
                      <a:pt x="69" y="104"/>
                    </a:lnTo>
                    <a:lnTo>
                      <a:pt x="67" y="104"/>
                    </a:lnTo>
                    <a:lnTo>
                      <a:pt x="65" y="104"/>
                    </a:lnTo>
                    <a:lnTo>
                      <a:pt x="64" y="104"/>
                    </a:lnTo>
                    <a:lnTo>
                      <a:pt x="64" y="103"/>
                    </a:lnTo>
                    <a:lnTo>
                      <a:pt x="62" y="104"/>
                    </a:lnTo>
                    <a:lnTo>
                      <a:pt x="62" y="106"/>
                    </a:lnTo>
                    <a:lnTo>
                      <a:pt x="60" y="106"/>
                    </a:lnTo>
                    <a:lnTo>
                      <a:pt x="58" y="106"/>
                    </a:lnTo>
                    <a:lnTo>
                      <a:pt x="56" y="106"/>
                    </a:lnTo>
                    <a:lnTo>
                      <a:pt x="54" y="106"/>
                    </a:lnTo>
                    <a:lnTo>
                      <a:pt x="52" y="106"/>
                    </a:lnTo>
                    <a:lnTo>
                      <a:pt x="50" y="106"/>
                    </a:lnTo>
                    <a:lnTo>
                      <a:pt x="50" y="108"/>
                    </a:lnTo>
                    <a:lnTo>
                      <a:pt x="48" y="108"/>
                    </a:lnTo>
                    <a:lnTo>
                      <a:pt x="48" y="106"/>
                    </a:lnTo>
                    <a:lnTo>
                      <a:pt x="46" y="106"/>
                    </a:lnTo>
                    <a:lnTo>
                      <a:pt x="46" y="104"/>
                    </a:lnTo>
                    <a:lnTo>
                      <a:pt x="44" y="104"/>
                    </a:lnTo>
                    <a:lnTo>
                      <a:pt x="42" y="104"/>
                    </a:lnTo>
                    <a:lnTo>
                      <a:pt x="42" y="106"/>
                    </a:lnTo>
                    <a:lnTo>
                      <a:pt x="42" y="108"/>
                    </a:lnTo>
                    <a:lnTo>
                      <a:pt x="42" y="110"/>
                    </a:lnTo>
                    <a:lnTo>
                      <a:pt x="40" y="110"/>
                    </a:lnTo>
                    <a:lnTo>
                      <a:pt x="40" y="112"/>
                    </a:lnTo>
                    <a:lnTo>
                      <a:pt x="38" y="112"/>
                    </a:lnTo>
                    <a:lnTo>
                      <a:pt x="38" y="110"/>
                    </a:lnTo>
                    <a:lnTo>
                      <a:pt x="36" y="110"/>
                    </a:lnTo>
                    <a:lnTo>
                      <a:pt x="36" y="108"/>
                    </a:lnTo>
                    <a:lnTo>
                      <a:pt x="35" y="108"/>
                    </a:lnTo>
                    <a:lnTo>
                      <a:pt x="33" y="106"/>
                    </a:lnTo>
                    <a:lnTo>
                      <a:pt x="35" y="106"/>
                    </a:lnTo>
                    <a:lnTo>
                      <a:pt x="33" y="106"/>
                    </a:lnTo>
                    <a:lnTo>
                      <a:pt x="33" y="104"/>
                    </a:lnTo>
                    <a:lnTo>
                      <a:pt x="31" y="104"/>
                    </a:lnTo>
                    <a:lnTo>
                      <a:pt x="31" y="103"/>
                    </a:lnTo>
                    <a:lnTo>
                      <a:pt x="31" y="101"/>
                    </a:lnTo>
                    <a:lnTo>
                      <a:pt x="29" y="101"/>
                    </a:lnTo>
                    <a:lnTo>
                      <a:pt x="29" y="99"/>
                    </a:lnTo>
                    <a:lnTo>
                      <a:pt x="29" y="101"/>
                    </a:lnTo>
                    <a:lnTo>
                      <a:pt x="27" y="101"/>
                    </a:lnTo>
                    <a:lnTo>
                      <a:pt x="27" y="99"/>
                    </a:lnTo>
                    <a:lnTo>
                      <a:pt x="27" y="101"/>
                    </a:lnTo>
                    <a:lnTo>
                      <a:pt x="25" y="101"/>
                    </a:lnTo>
                    <a:lnTo>
                      <a:pt x="25" y="99"/>
                    </a:lnTo>
                    <a:lnTo>
                      <a:pt x="25" y="97"/>
                    </a:lnTo>
                    <a:lnTo>
                      <a:pt x="23" y="97"/>
                    </a:lnTo>
                    <a:lnTo>
                      <a:pt x="21" y="97"/>
                    </a:lnTo>
                    <a:lnTo>
                      <a:pt x="21" y="95"/>
                    </a:lnTo>
                    <a:lnTo>
                      <a:pt x="19" y="95"/>
                    </a:lnTo>
                    <a:lnTo>
                      <a:pt x="17" y="95"/>
                    </a:lnTo>
                    <a:lnTo>
                      <a:pt x="15" y="95"/>
                    </a:lnTo>
                    <a:lnTo>
                      <a:pt x="15" y="97"/>
                    </a:lnTo>
                    <a:lnTo>
                      <a:pt x="13" y="97"/>
                    </a:lnTo>
                    <a:lnTo>
                      <a:pt x="11" y="97"/>
                    </a:lnTo>
                    <a:lnTo>
                      <a:pt x="9" y="97"/>
                    </a:lnTo>
                    <a:lnTo>
                      <a:pt x="7" y="97"/>
                    </a:lnTo>
                    <a:lnTo>
                      <a:pt x="6" y="97"/>
                    </a:lnTo>
                    <a:lnTo>
                      <a:pt x="6" y="99"/>
                    </a:lnTo>
                    <a:lnTo>
                      <a:pt x="4" y="99"/>
                    </a:lnTo>
                    <a:lnTo>
                      <a:pt x="4" y="101"/>
                    </a:lnTo>
                    <a:lnTo>
                      <a:pt x="4" y="103"/>
                    </a:lnTo>
                    <a:lnTo>
                      <a:pt x="4" y="101"/>
                    </a:lnTo>
                    <a:lnTo>
                      <a:pt x="4" y="99"/>
                    </a:lnTo>
                    <a:lnTo>
                      <a:pt x="4" y="97"/>
                    </a:lnTo>
                    <a:lnTo>
                      <a:pt x="4" y="95"/>
                    </a:lnTo>
                    <a:lnTo>
                      <a:pt x="6" y="93"/>
                    </a:lnTo>
                    <a:lnTo>
                      <a:pt x="6" y="91"/>
                    </a:lnTo>
                    <a:lnTo>
                      <a:pt x="7" y="87"/>
                    </a:lnTo>
                    <a:lnTo>
                      <a:pt x="7" y="85"/>
                    </a:lnTo>
                    <a:lnTo>
                      <a:pt x="7" y="83"/>
                    </a:lnTo>
                    <a:lnTo>
                      <a:pt x="7" y="79"/>
                    </a:lnTo>
                    <a:lnTo>
                      <a:pt x="7" y="77"/>
                    </a:lnTo>
                    <a:lnTo>
                      <a:pt x="6" y="77"/>
                    </a:lnTo>
                    <a:lnTo>
                      <a:pt x="6" y="75"/>
                    </a:lnTo>
                    <a:lnTo>
                      <a:pt x="6" y="74"/>
                    </a:lnTo>
                    <a:lnTo>
                      <a:pt x="4" y="74"/>
                    </a:lnTo>
                    <a:lnTo>
                      <a:pt x="4" y="72"/>
                    </a:lnTo>
                    <a:lnTo>
                      <a:pt x="6" y="72"/>
                    </a:lnTo>
                    <a:lnTo>
                      <a:pt x="6" y="70"/>
                    </a:lnTo>
                    <a:lnTo>
                      <a:pt x="6" y="72"/>
                    </a:lnTo>
                    <a:lnTo>
                      <a:pt x="6" y="70"/>
                    </a:lnTo>
                    <a:lnTo>
                      <a:pt x="4" y="70"/>
                    </a:lnTo>
                    <a:lnTo>
                      <a:pt x="4" y="72"/>
                    </a:lnTo>
                    <a:lnTo>
                      <a:pt x="4" y="70"/>
                    </a:lnTo>
                    <a:lnTo>
                      <a:pt x="6" y="70"/>
                    </a:lnTo>
                    <a:lnTo>
                      <a:pt x="6" y="68"/>
                    </a:lnTo>
                    <a:lnTo>
                      <a:pt x="6" y="66"/>
                    </a:lnTo>
                    <a:lnTo>
                      <a:pt x="6" y="64"/>
                    </a:lnTo>
                    <a:lnTo>
                      <a:pt x="6" y="62"/>
                    </a:lnTo>
                    <a:lnTo>
                      <a:pt x="4" y="62"/>
                    </a:lnTo>
                    <a:lnTo>
                      <a:pt x="4" y="60"/>
                    </a:lnTo>
                    <a:lnTo>
                      <a:pt x="4" y="62"/>
                    </a:lnTo>
                    <a:lnTo>
                      <a:pt x="4" y="60"/>
                    </a:lnTo>
                    <a:lnTo>
                      <a:pt x="2" y="60"/>
                    </a:lnTo>
                    <a:lnTo>
                      <a:pt x="2" y="58"/>
                    </a:lnTo>
                    <a:lnTo>
                      <a:pt x="2" y="56"/>
                    </a:lnTo>
                    <a:lnTo>
                      <a:pt x="0" y="56"/>
                    </a:lnTo>
                    <a:lnTo>
                      <a:pt x="0" y="58"/>
                    </a:lnTo>
                    <a:lnTo>
                      <a:pt x="0" y="60"/>
                    </a:lnTo>
                    <a:lnTo>
                      <a:pt x="0" y="58"/>
                    </a:lnTo>
                    <a:lnTo>
                      <a:pt x="0" y="56"/>
                    </a:lnTo>
                    <a:lnTo>
                      <a:pt x="0" y="54"/>
                    </a:lnTo>
                    <a:lnTo>
                      <a:pt x="2" y="54"/>
                    </a:lnTo>
                    <a:lnTo>
                      <a:pt x="4" y="54"/>
                    </a:lnTo>
                    <a:lnTo>
                      <a:pt x="6" y="54"/>
                    </a:lnTo>
                    <a:lnTo>
                      <a:pt x="7" y="54"/>
                    </a:lnTo>
                    <a:lnTo>
                      <a:pt x="11" y="54"/>
                    </a:lnTo>
                    <a:lnTo>
                      <a:pt x="13" y="54"/>
                    </a:lnTo>
                    <a:lnTo>
                      <a:pt x="15" y="54"/>
                    </a:lnTo>
                    <a:lnTo>
                      <a:pt x="19" y="54"/>
                    </a:lnTo>
                    <a:lnTo>
                      <a:pt x="21" y="54"/>
                    </a:lnTo>
                    <a:lnTo>
                      <a:pt x="25" y="54"/>
                    </a:lnTo>
                    <a:lnTo>
                      <a:pt x="27" y="54"/>
                    </a:lnTo>
                    <a:lnTo>
                      <a:pt x="29" y="54"/>
                    </a:lnTo>
                    <a:lnTo>
                      <a:pt x="31" y="54"/>
                    </a:lnTo>
                    <a:lnTo>
                      <a:pt x="33" y="54"/>
                    </a:lnTo>
                    <a:lnTo>
                      <a:pt x="33" y="52"/>
                    </a:lnTo>
                    <a:lnTo>
                      <a:pt x="33" y="48"/>
                    </a:lnTo>
                    <a:lnTo>
                      <a:pt x="33" y="46"/>
                    </a:lnTo>
                    <a:lnTo>
                      <a:pt x="33" y="45"/>
                    </a:lnTo>
                    <a:lnTo>
                      <a:pt x="33" y="43"/>
                    </a:lnTo>
                    <a:lnTo>
                      <a:pt x="31" y="43"/>
                    </a:lnTo>
                    <a:lnTo>
                      <a:pt x="31" y="41"/>
                    </a:lnTo>
                    <a:lnTo>
                      <a:pt x="33" y="39"/>
                    </a:lnTo>
                    <a:lnTo>
                      <a:pt x="35" y="39"/>
                    </a:lnTo>
                    <a:lnTo>
                      <a:pt x="35" y="37"/>
                    </a:lnTo>
                    <a:lnTo>
                      <a:pt x="36" y="37"/>
                    </a:lnTo>
                    <a:lnTo>
                      <a:pt x="38" y="37"/>
                    </a:lnTo>
                    <a:lnTo>
                      <a:pt x="40" y="35"/>
                    </a:lnTo>
                    <a:lnTo>
                      <a:pt x="40" y="33"/>
                    </a:lnTo>
                    <a:lnTo>
                      <a:pt x="40" y="31"/>
                    </a:lnTo>
                    <a:lnTo>
                      <a:pt x="40" y="29"/>
                    </a:lnTo>
                    <a:lnTo>
                      <a:pt x="40" y="27"/>
                    </a:lnTo>
                    <a:lnTo>
                      <a:pt x="40" y="25"/>
                    </a:lnTo>
                    <a:lnTo>
                      <a:pt x="40" y="23"/>
                    </a:lnTo>
                    <a:lnTo>
                      <a:pt x="40" y="21"/>
                    </a:lnTo>
                    <a:lnTo>
                      <a:pt x="40" y="19"/>
                    </a:lnTo>
                    <a:lnTo>
                      <a:pt x="40" y="17"/>
                    </a:lnTo>
                    <a:lnTo>
                      <a:pt x="40" y="16"/>
                    </a:lnTo>
                    <a:lnTo>
                      <a:pt x="40" y="14"/>
                    </a:lnTo>
                    <a:lnTo>
                      <a:pt x="40" y="12"/>
                    </a:lnTo>
                    <a:lnTo>
                      <a:pt x="42" y="12"/>
                    </a:lnTo>
                    <a:lnTo>
                      <a:pt x="44" y="12"/>
                    </a:lnTo>
                    <a:lnTo>
                      <a:pt x="46" y="12"/>
                    </a:lnTo>
                    <a:lnTo>
                      <a:pt x="48" y="12"/>
                    </a:lnTo>
                    <a:lnTo>
                      <a:pt x="50" y="12"/>
                    </a:lnTo>
                    <a:lnTo>
                      <a:pt x="52" y="12"/>
                    </a:lnTo>
                    <a:lnTo>
                      <a:pt x="54" y="12"/>
                    </a:lnTo>
                    <a:lnTo>
                      <a:pt x="56" y="12"/>
                    </a:lnTo>
                    <a:lnTo>
                      <a:pt x="58" y="12"/>
                    </a:lnTo>
                    <a:lnTo>
                      <a:pt x="60" y="12"/>
                    </a:lnTo>
                    <a:lnTo>
                      <a:pt x="62" y="12"/>
                    </a:lnTo>
                    <a:lnTo>
                      <a:pt x="64" y="12"/>
                    </a:lnTo>
                    <a:lnTo>
                      <a:pt x="65" y="12"/>
                    </a:lnTo>
                    <a:lnTo>
                      <a:pt x="67" y="12"/>
                    </a:lnTo>
                    <a:lnTo>
                      <a:pt x="67" y="10"/>
                    </a:lnTo>
                    <a:lnTo>
                      <a:pt x="67" y="8"/>
                    </a:lnTo>
                    <a:lnTo>
                      <a:pt x="67" y="6"/>
                    </a:lnTo>
                    <a:lnTo>
                      <a:pt x="67" y="4"/>
                    </a:lnTo>
                    <a:lnTo>
                      <a:pt x="67" y="2"/>
                    </a:lnTo>
                    <a:lnTo>
                      <a:pt x="67" y="0"/>
                    </a:lnTo>
                    <a:lnTo>
                      <a:pt x="69" y="2"/>
                    </a:lnTo>
                    <a:lnTo>
                      <a:pt x="71" y="2"/>
                    </a:lnTo>
                    <a:lnTo>
                      <a:pt x="73" y="4"/>
                    </a:lnTo>
                    <a:lnTo>
                      <a:pt x="75" y="4"/>
                    </a:lnTo>
                    <a:lnTo>
                      <a:pt x="77" y="6"/>
                    </a:lnTo>
                    <a:lnTo>
                      <a:pt x="79" y="8"/>
                    </a:lnTo>
                    <a:lnTo>
                      <a:pt x="81" y="10"/>
                    </a:lnTo>
                    <a:lnTo>
                      <a:pt x="83" y="10"/>
                    </a:lnTo>
                    <a:lnTo>
                      <a:pt x="85" y="12"/>
                    </a:lnTo>
                    <a:lnTo>
                      <a:pt x="87" y="12"/>
                    </a:lnTo>
                    <a:lnTo>
                      <a:pt x="89" y="14"/>
                    </a:lnTo>
                    <a:lnTo>
                      <a:pt x="91" y="16"/>
                    </a:lnTo>
                    <a:lnTo>
                      <a:pt x="93" y="16"/>
                    </a:lnTo>
                    <a:lnTo>
                      <a:pt x="93" y="17"/>
                    </a:lnTo>
                    <a:lnTo>
                      <a:pt x="94" y="17"/>
                    </a:lnTo>
                    <a:lnTo>
                      <a:pt x="96" y="19"/>
                    </a:lnTo>
                    <a:lnTo>
                      <a:pt x="98" y="21"/>
                    </a:lnTo>
                    <a:lnTo>
                      <a:pt x="100" y="21"/>
                    </a:lnTo>
                    <a:lnTo>
                      <a:pt x="98" y="21"/>
                    </a:lnTo>
                    <a:lnTo>
                      <a:pt x="96" y="21"/>
                    </a:lnTo>
                    <a:lnTo>
                      <a:pt x="94" y="21"/>
                    </a:lnTo>
                    <a:lnTo>
                      <a:pt x="93" y="21"/>
                    </a:lnTo>
                    <a:lnTo>
                      <a:pt x="91" y="21"/>
                    </a:lnTo>
                    <a:lnTo>
                      <a:pt x="89" y="21"/>
                    </a:lnTo>
                    <a:lnTo>
                      <a:pt x="87" y="21"/>
                    </a:lnTo>
                    <a:lnTo>
                      <a:pt x="85" y="21"/>
                    </a:lnTo>
                    <a:lnTo>
                      <a:pt x="85" y="23"/>
                    </a:lnTo>
                    <a:lnTo>
                      <a:pt x="87" y="25"/>
                    </a:lnTo>
                    <a:lnTo>
                      <a:pt x="87" y="27"/>
                    </a:lnTo>
                    <a:lnTo>
                      <a:pt x="87" y="29"/>
                    </a:lnTo>
                    <a:lnTo>
                      <a:pt x="87" y="31"/>
                    </a:lnTo>
                    <a:lnTo>
                      <a:pt x="87" y="33"/>
                    </a:lnTo>
                    <a:lnTo>
                      <a:pt x="87" y="35"/>
                    </a:lnTo>
                    <a:lnTo>
                      <a:pt x="87" y="37"/>
                    </a:lnTo>
                    <a:lnTo>
                      <a:pt x="87" y="39"/>
                    </a:lnTo>
                    <a:lnTo>
                      <a:pt x="87" y="41"/>
                    </a:lnTo>
                    <a:lnTo>
                      <a:pt x="89" y="43"/>
                    </a:lnTo>
                    <a:lnTo>
                      <a:pt x="89" y="45"/>
                    </a:lnTo>
                    <a:lnTo>
                      <a:pt x="89" y="46"/>
                    </a:lnTo>
                    <a:lnTo>
                      <a:pt x="89" y="48"/>
                    </a:lnTo>
                    <a:lnTo>
                      <a:pt x="89" y="50"/>
                    </a:lnTo>
                    <a:lnTo>
                      <a:pt x="89" y="52"/>
                    </a:lnTo>
                    <a:lnTo>
                      <a:pt x="89" y="54"/>
                    </a:lnTo>
                    <a:lnTo>
                      <a:pt x="89" y="56"/>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32" name="Freeform 1806"/>
              <p:cNvSpPr>
                <a:spLocks/>
              </p:cNvSpPr>
              <p:nvPr/>
            </p:nvSpPr>
            <p:spPr bwMode="gray">
              <a:xfrm>
                <a:off x="4267607" y="2129451"/>
                <a:ext cx="66682" cy="61850"/>
              </a:xfrm>
              <a:custGeom>
                <a:avLst/>
                <a:gdLst>
                  <a:gd name="T0" fmla="*/ 69 w 69"/>
                  <a:gd name="T1" fmla="*/ 4 h 64"/>
                  <a:gd name="T2" fmla="*/ 69 w 69"/>
                  <a:gd name="T3" fmla="*/ 8 h 64"/>
                  <a:gd name="T4" fmla="*/ 69 w 69"/>
                  <a:gd name="T5" fmla="*/ 12 h 64"/>
                  <a:gd name="T6" fmla="*/ 69 w 69"/>
                  <a:gd name="T7" fmla="*/ 16 h 64"/>
                  <a:gd name="T8" fmla="*/ 69 w 69"/>
                  <a:gd name="T9" fmla="*/ 16 h 64"/>
                  <a:gd name="T10" fmla="*/ 66 w 69"/>
                  <a:gd name="T11" fmla="*/ 16 h 64"/>
                  <a:gd name="T12" fmla="*/ 62 w 69"/>
                  <a:gd name="T13" fmla="*/ 16 h 64"/>
                  <a:gd name="T14" fmla="*/ 58 w 69"/>
                  <a:gd name="T15" fmla="*/ 16 h 64"/>
                  <a:gd name="T16" fmla="*/ 52 w 69"/>
                  <a:gd name="T17" fmla="*/ 16 h 64"/>
                  <a:gd name="T18" fmla="*/ 48 w 69"/>
                  <a:gd name="T19" fmla="*/ 16 h 64"/>
                  <a:gd name="T20" fmla="*/ 44 w 69"/>
                  <a:gd name="T21" fmla="*/ 16 h 64"/>
                  <a:gd name="T22" fmla="*/ 42 w 69"/>
                  <a:gd name="T23" fmla="*/ 18 h 64"/>
                  <a:gd name="T24" fmla="*/ 42 w 69"/>
                  <a:gd name="T25" fmla="*/ 21 h 64"/>
                  <a:gd name="T26" fmla="*/ 42 w 69"/>
                  <a:gd name="T27" fmla="*/ 25 h 64"/>
                  <a:gd name="T28" fmla="*/ 42 w 69"/>
                  <a:gd name="T29" fmla="*/ 29 h 64"/>
                  <a:gd name="T30" fmla="*/ 42 w 69"/>
                  <a:gd name="T31" fmla="*/ 33 h 64"/>
                  <a:gd name="T32" fmla="*/ 42 w 69"/>
                  <a:gd name="T33" fmla="*/ 35 h 64"/>
                  <a:gd name="T34" fmla="*/ 42 w 69"/>
                  <a:gd name="T35" fmla="*/ 39 h 64"/>
                  <a:gd name="T36" fmla="*/ 40 w 69"/>
                  <a:gd name="T37" fmla="*/ 41 h 64"/>
                  <a:gd name="T38" fmla="*/ 35 w 69"/>
                  <a:gd name="T39" fmla="*/ 43 h 64"/>
                  <a:gd name="T40" fmla="*/ 33 w 69"/>
                  <a:gd name="T41" fmla="*/ 45 h 64"/>
                  <a:gd name="T42" fmla="*/ 35 w 69"/>
                  <a:gd name="T43" fmla="*/ 50 h 64"/>
                  <a:gd name="T44" fmla="*/ 33 w 69"/>
                  <a:gd name="T45" fmla="*/ 58 h 64"/>
                  <a:gd name="T46" fmla="*/ 27 w 69"/>
                  <a:gd name="T47" fmla="*/ 58 h 64"/>
                  <a:gd name="T48" fmla="*/ 15 w 69"/>
                  <a:gd name="T49" fmla="*/ 58 h 64"/>
                  <a:gd name="T50" fmla="*/ 4 w 69"/>
                  <a:gd name="T51" fmla="*/ 58 h 64"/>
                  <a:gd name="T52" fmla="*/ 2 w 69"/>
                  <a:gd name="T53" fmla="*/ 60 h 64"/>
                  <a:gd name="T54" fmla="*/ 2 w 69"/>
                  <a:gd name="T55" fmla="*/ 62 h 64"/>
                  <a:gd name="T56" fmla="*/ 0 w 69"/>
                  <a:gd name="T57" fmla="*/ 62 h 64"/>
                  <a:gd name="T58" fmla="*/ 2 w 69"/>
                  <a:gd name="T59" fmla="*/ 60 h 64"/>
                  <a:gd name="T60" fmla="*/ 2 w 69"/>
                  <a:gd name="T61" fmla="*/ 58 h 64"/>
                  <a:gd name="T62" fmla="*/ 11 w 69"/>
                  <a:gd name="T63" fmla="*/ 56 h 64"/>
                  <a:gd name="T64" fmla="*/ 17 w 69"/>
                  <a:gd name="T65" fmla="*/ 58 h 64"/>
                  <a:gd name="T66" fmla="*/ 21 w 69"/>
                  <a:gd name="T67" fmla="*/ 56 h 64"/>
                  <a:gd name="T68" fmla="*/ 23 w 69"/>
                  <a:gd name="T69" fmla="*/ 52 h 64"/>
                  <a:gd name="T70" fmla="*/ 25 w 69"/>
                  <a:gd name="T71" fmla="*/ 50 h 64"/>
                  <a:gd name="T72" fmla="*/ 25 w 69"/>
                  <a:gd name="T73" fmla="*/ 47 h 64"/>
                  <a:gd name="T74" fmla="*/ 27 w 69"/>
                  <a:gd name="T75" fmla="*/ 41 h 64"/>
                  <a:gd name="T76" fmla="*/ 29 w 69"/>
                  <a:gd name="T77" fmla="*/ 37 h 64"/>
                  <a:gd name="T78" fmla="*/ 33 w 69"/>
                  <a:gd name="T79" fmla="*/ 35 h 64"/>
                  <a:gd name="T80" fmla="*/ 35 w 69"/>
                  <a:gd name="T81" fmla="*/ 31 h 64"/>
                  <a:gd name="T82" fmla="*/ 37 w 69"/>
                  <a:gd name="T83" fmla="*/ 29 h 64"/>
                  <a:gd name="T84" fmla="*/ 38 w 69"/>
                  <a:gd name="T85" fmla="*/ 27 h 64"/>
                  <a:gd name="T86" fmla="*/ 40 w 69"/>
                  <a:gd name="T87" fmla="*/ 21 h 64"/>
                  <a:gd name="T88" fmla="*/ 42 w 69"/>
                  <a:gd name="T89" fmla="*/ 18 h 64"/>
                  <a:gd name="T90" fmla="*/ 42 w 69"/>
                  <a:gd name="T91" fmla="*/ 16 h 64"/>
                  <a:gd name="T92" fmla="*/ 46 w 69"/>
                  <a:gd name="T93" fmla="*/ 16 h 64"/>
                  <a:gd name="T94" fmla="*/ 46 w 69"/>
                  <a:gd name="T95" fmla="*/ 12 h 64"/>
                  <a:gd name="T96" fmla="*/ 48 w 69"/>
                  <a:gd name="T97" fmla="*/ 10 h 64"/>
                  <a:gd name="T98" fmla="*/ 50 w 69"/>
                  <a:gd name="T99" fmla="*/ 8 h 64"/>
                  <a:gd name="T100" fmla="*/ 54 w 69"/>
                  <a:gd name="T101" fmla="*/ 8 h 64"/>
                  <a:gd name="T102" fmla="*/ 58 w 69"/>
                  <a:gd name="T103" fmla="*/ 8 h 64"/>
                  <a:gd name="T104" fmla="*/ 62 w 69"/>
                  <a:gd name="T105" fmla="*/ 8 h 64"/>
                  <a:gd name="T106" fmla="*/ 64 w 69"/>
                  <a:gd name="T107" fmla="*/ 6 h 64"/>
                  <a:gd name="T108" fmla="*/ 67 w 69"/>
                  <a:gd name="T109" fmla="*/ 6 h 64"/>
                  <a:gd name="T110" fmla="*/ 69 w 69"/>
                  <a:gd name="T111" fmla="*/ 4 h 64"/>
                  <a:gd name="T112" fmla="*/ 69 w 69"/>
                  <a:gd name="T113" fmla="*/ 2 h 64"/>
                  <a:gd name="T114" fmla="*/ 69 w 69"/>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 h="64">
                    <a:moveTo>
                      <a:pt x="69" y="0"/>
                    </a:moveTo>
                    <a:lnTo>
                      <a:pt x="69" y="2"/>
                    </a:lnTo>
                    <a:lnTo>
                      <a:pt x="69" y="2"/>
                    </a:lnTo>
                    <a:lnTo>
                      <a:pt x="69" y="4"/>
                    </a:lnTo>
                    <a:lnTo>
                      <a:pt x="69" y="4"/>
                    </a:lnTo>
                    <a:lnTo>
                      <a:pt x="69" y="4"/>
                    </a:lnTo>
                    <a:lnTo>
                      <a:pt x="69" y="4"/>
                    </a:lnTo>
                    <a:lnTo>
                      <a:pt x="69" y="6"/>
                    </a:lnTo>
                    <a:lnTo>
                      <a:pt x="69" y="6"/>
                    </a:lnTo>
                    <a:lnTo>
                      <a:pt x="69" y="8"/>
                    </a:lnTo>
                    <a:lnTo>
                      <a:pt x="69" y="8"/>
                    </a:lnTo>
                    <a:lnTo>
                      <a:pt x="69" y="10"/>
                    </a:lnTo>
                    <a:lnTo>
                      <a:pt x="69" y="10"/>
                    </a:lnTo>
                    <a:lnTo>
                      <a:pt x="69" y="12"/>
                    </a:lnTo>
                    <a:lnTo>
                      <a:pt x="69" y="12"/>
                    </a:lnTo>
                    <a:lnTo>
                      <a:pt x="69" y="14"/>
                    </a:lnTo>
                    <a:lnTo>
                      <a:pt x="69" y="14"/>
                    </a:lnTo>
                    <a:lnTo>
                      <a:pt x="69" y="16"/>
                    </a:lnTo>
                    <a:lnTo>
                      <a:pt x="69" y="16"/>
                    </a:lnTo>
                    <a:lnTo>
                      <a:pt x="69" y="16"/>
                    </a:lnTo>
                    <a:lnTo>
                      <a:pt x="69" y="16"/>
                    </a:lnTo>
                    <a:lnTo>
                      <a:pt x="69" y="16"/>
                    </a:lnTo>
                    <a:lnTo>
                      <a:pt x="69" y="16"/>
                    </a:lnTo>
                    <a:lnTo>
                      <a:pt x="69" y="16"/>
                    </a:lnTo>
                    <a:lnTo>
                      <a:pt x="69" y="16"/>
                    </a:lnTo>
                    <a:lnTo>
                      <a:pt x="69" y="16"/>
                    </a:lnTo>
                    <a:lnTo>
                      <a:pt x="67" y="16"/>
                    </a:lnTo>
                    <a:lnTo>
                      <a:pt x="67" y="16"/>
                    </a:lnTo>
                    <a:lnTo>
                      <a:pt x="66" y="16"/>
                    </a:lnTo>
                    <a:lnTo>
                      <a:pt x="66" y="16"/>
                    </a:lnTo>
                    <a:lnTo>
                      <a:pt x="64" y="16"/>
                    </a:lnTo>
                    <a:lnTo>
                      <a:pt x="64" y="16"/>
                    </a:lnTo>
                    <a:lnTo>
                      <a:pt x="64" y="16"/>
                    </a:lnTo>
                    <a:lnTo>
                      <a:pt x="62" y="16"/>
                    </a:lnTo>
                    <a:lnTo>
                      <a:pt x="62" y="16"/>
                    </a:lnTo>
                    <a:lnTo>
                      <a:pt x="60" y="16"/>
                    </a:lnTo>
                    <a:lnTo>
                      <a:pt x="60" y="16"/>
                    </a:lnTo>
                    <a:lnTo>
                      <a:pt x="58" y="16"/>
                    </a:lnTo>
                    <a:lnTo>
                      <a:pt x="58" y="16"/>
                    </a:lnTo>
                    <a:lnTo>
                      <a:pt x="58" y="16"/>
                    </a:lnTo>
                    <a:lnTo>
                      <a:pt x="56" y="16"/>
                    </a:lnTo>
                    <a:lnTo>
                      <a:pt x="56" y="16"/>
                    </a:lnTo>
                    <a:lnTo>
                      <a:pt x="54" y="16"/>
                    </a:lnTo>
                    <a:lnTo>
                      <a:pt x="54" y="16"/>
                    </a:lnTo>
                    <a:lnTo>
                      <a:pt x="52" y="16"/>
                    </a:lnTo>
                    <a:lnTo>
                      <a:pt x="52" y="16"/>
                    </a:lnTo>
                    <a:lnTo>
                      <a:pt x="52" y="16"/>
                    </a:lnTo>
                    <a:lnTo>
                      <a:pt x="50" y="16"/>
                    </a:lnTo>
                    <a:lnTo>
                      <a:pt x="50" y="16"/>
                    </a:lnTo>
                    <a:lnTo>
                      <a:pt x="48" y="16"/>
                    </a:lnTo>
                    <a:lnTo>
                      <a:pt x="48" y="16"/>
                    </a:lnTo>
                    <a:lnTo>
                      <a:pt x="46" y="16"/>
                    </a:lnTo>
                    <a:lnTo>
                      <a:pt x="46" y="16"/>
                    </a:lnTo>
                    <a:lnTo>
                      <a:pt x="44" y="16"/>
                    </a:lnTo>
                    <a:lnTo>
                      <a:pt x="44" y="16"/>
                    </a:lnTo>
                    <a:lnTo>
                      <a:pt x="44" y="16"/>
                    </a:lnTo>
                    <a:lnTo>
                      <a:pt x="42" y="16"/>
                    </a:lnTo>
                    <a:lnTo>
                      <a:pt x="42" y="18"/>
                    </a:lnTo>
                    <a:lnTo>
                      <a:pt x="42" y="18"/>
                    </a:lnTo>
                    <a:lnTo>
                      <a:pt x="42" y="18"/>
                    </a:lnTo>
                    <a:lnTo>
                      <a:pt x="42" y="20"/>
                    </a:lnTo>
                    <a:lnTo>
                      <a:pt x="42" y="20"/>
                    </a:lnTo>
                    <a:lnTo>
                      <a:pt x="42" y="21"/>
                    </a:lnTo>
                    <a:lnTo>
                      <a:pt x="42" y="21"/>
                    </a:lnTo>
                    <a:lnTo>
                      <a:pt x="42" y="21"/>
                    </a:lnTo>
                    <a:lnTo>
                      <a:pt x="42" y="23"/>
                    </a:lnTo>
                    <a:lnTo>
                      <a:pt x="42" y="23"/>
                    </a:lnTo>
                    <a:lnTo>
                      <a:pt x="42" y="23"/>
                    </a:lnTo>
                    <a:lnTo>
                      <a:pt x="42" y="25"/>
                    </a:lnTo>
                    <a:lnTo>
                      <a:pt x="42" y="25"/>
                    </a:lnTo>
                    <a:lnTo>
                      <a:pt x="42" y="25"/>
                    </a:lnTo>
                    <a:lnTo>
                      <a:pt x="42" y="27"/>
                    </a:lnTo>
                    <a:lnTo>
                      <a:pt x="42" y="27"/>
                    </a:lnTo>
                    <a:lnTo>
                      <a:pt x="42" y="27"/>
                    </a:lnTo>
                    <a:lnTo>
                      <a:pt x="42" y="29"/>
                    </a:lnTo>
                    <a:lnTo>
                      <a:pt x="42" y="29"/>
                    </a:lnTo>
                    <a:lnTo>
                      <a:pt x="42" y="29"/>
                    </a:lnTo>
                    <a:lnTo>
                      <a:pt x="42" y="31"/>
                    </a:lnTo>
                    <a:lnTo>
                      <a:pt x="42" y="31"/>
                    </a:lnTo>
                    <a:lnTo>
                      <a:pt x="42" y="33"/>
                    </a:lnTo>
                    <a:lnTo>
                      <a:pt x="42" y="33"/>
                    </a:lnTo>
                    <a:lnTo>
                      <a:pt x="42" y="33"/>
                    </a:lnTo>
                    <a:lnTo>
                      <a:pt x="42" y="35"/>
                    </a:lnTo>
                    <a:lnTo>
                      <a:pt x="42" y="35"/>
                    </a:lnTo>
                    <a:lnTo>
                      <a:pt x="42" y="35"/>
                    </a:lnTo>
                    <a:lnTo>
                      <a:pt x="42" y="37"/>
                    </a:lnTo>
                    <a:lnTo>
                      <a:pt x="42" y="37"/>
                    </a:lnTo>
                    <a:lnTo>
                      <a:pt x="42" y="37"/>
                    </a:lnTo>
                    <a:lnTo>
                      <a:pt x="42" y="39"/>
                    </a:lnTo>
                    <a:lnTo>
                      <a:pt x="42" y="39"/>
                    </a:lnTo>
                    <a:lnTo>
                      <a:pt x="42" y="39"/>
                    </a:lnTo>
                    <a:lnTo>
                      <a:pt x="42" y="39"/>
                    </a:lnTo>
                    <a:lnTo>
                      <a:pt x="42" y="39"/>
                    </a:lnTo>
                    <a:lnTo>
                      <a:pt x="40" y="41"/>
                    </a:lnTo>
                    <a:lnTo>
                      <a:pt x="40" y="41"/>
                    </a:lnTo>
                    <a:lnTo>
                      <a:pt x="38" y="41"/>
                    </a:lnTo>
                    <a:lnTo>
                      <a:pt x="38" y="41"/>
                    </a:lnTo>
                    <a:lnTo>
                      <a:pt x="37" y="41"/>
                    </a:lnTo>
                    <a:lnTo>
                      <a:pt x="37" y="43"/>
                    </a:lnTo>
                    <a:lnTo>
                      <a:pt x="35" y="43"/>
                    </a:lnTo>
                    <a:lnTo>
                      <a:pt x="35" y="43"/>
                    </a:lnTo>
                    <a:lnTo>
                      <a:pt x="35" y="43"/>
                    </a:lnTo>
                    <a:lnTo>
                      <a:pt x="35" y="43"/>
                    </a:lnTo>
                    <a:lnTo>
                      <a:pt x="33" y="45"/>
                    </a:lnTo>
                    <a:lnTo>
                      <a:pt x="33" y="45"/>
                    </a:lnTo>
                    <a:lnTo>
                      <a:pt x="33" y="47"/>
                    </a:lnTo>
                    <a:lnTo>
                      <a:pt x="33" y="47"/>
                    </a:lnTo>
                    <a:lnTo>
                      <a:pt x="35" y="47"/>
                    </a:lnTo>
                    <a:lnTo>
                      <a:pt x="35" y="49"/>
                    </a:lnTo>
                    <a:lnTo>
                      <a:pt x="35" y="50"/>
                    </a:lnTo>
                    <a:lnTo>
                      <a:pt x="35" y="52"/>
                    </a:lnTo>
                    <a:lnTo>
                      <a:pt x="35" y="56"/>
                    </a:lnTo>
                    <a:lnTo>
                      <a:pt x="35" y="56"/>
                    </a:lnTo>
                    <a:lnTo>
                      <a:pt x="35" y="58"/>
                    </a:lnTo>
                    <a:lnTo>
                      <a:pt x="33" y="58"/>
                    </a:lnTo>
                    <a:lnTo>
                      <a:pt x="33" y="58"/>
                    </a:lnTo>
                    <a:lnTo>
                      <a:pt x="33" y="58"/>
                    </a:lnTo>
                    <a:lnTo>
                      <a:pt x="31" y="58"/>
                    </a:lnTo>
                    <a:lnTo>
                      <a:pt x="29" y="58"/>
                    </a:lnTo>
                    <a:lnTo>
                      <a:pt x="27" y="58"/>
                    </a:lnTo>
                    <a:lnTo>
                      <a:pt x="23" y="58"/>
                    </a:lnTo>
                    <a:lnTo>
                      <a:pt x="23" y="58"/>
                    </a:lnTo>
                    <a:lnTo>
                      <a:pt x="21" y="58"/>
                    </a:lnTo>
                    <a:lnTo>
                      <a:pt x="17" y="58"/>
                    </a:lnTo>
                    <a:lnTo>
                      <a:pt x="15" y="58"/>
                    </a:lnTo>
                    <a:lnTo>
                      <a:pt x="13" y="58"/>
                    </a:lnTo>
                    <a:lnTo>
                      <a:pt x="9" y="58"/>
                    </a:lnTo>
                    <a:lnTo>
                      <a:pt x="8" y="58"/>
                    </a:lnTo>
                    <a:lnTo>
                      <a:pt x="6" y="58"/>
                    </a:lnTo>
                    <a:lnTo>
                      <a:pt x="4" y="58"/>
                    </a:lnTo>
                    <a:lnTo>
                      <a:pt x="4" y="58"/>
                    </a:lnTo>
                    <a:lnTo>
                      <a:pt x="4" y="58"/>
                    </a:lnTo>
                    <a:lnTo>
                      <a:pt x="2" y="58"/>
                    </a:lnTo>
                    <a:lnTo>
                      <a:pt x="2" y="58"/>
                    </a:lnTo>
                    <a:lnTo>
                      <a:pt x="2" y="60"/>
                    </a:lnTo>
                    <a:lnTo>
                      <a:pt x="2" y="60"/>
                    </a:lnTo>
                    <a:lnTo>
                      <a:pt x="2" y="60"/>
                    </a:lnTo>
                    <a:lnTo>
                      <a:pt x="2" y="62"/>
                    </a:lnTo>
                    <a:lnTo>
                      <a:pt x="2" y="62"/>
                    </a:lnTo>
                    <a:lnTo>
                      <a:pt x="2" y="62"/>
                    </a:lnTo>
                    <a:lnTo>
                      <a:pt x="2" y="64"/>
                    </a:lnTo>
                    <a:lnTo>
                      <a:pt x="2" y="64"/>
                    </a:lnTo>
                    <a:lnTo>
                      <a:pt x="0" y="62"/>
                    </a:lnTo>
                    <a:lnTo>
                      <a:pt x="0" y="62"/>
                    </a:lnTo>
                    <a:lnTo>
                      <a:pt x="0" y="62"/>
                    </a:lnTo>
                    <a:lnTo>
                      <a:pt x="2" y="62"/>
                    </a:lnTo>
                    <a:lnTo>
                      <a:pt x="2" y="62"/>
                    </a:lnTo>
                    <a:lnTo>
                      <a:pt x="2" y="62"/>
                    </a:lnTo>
                    <a:lnTo>
                      <a:pt x="2" y="62"/>
                    </a:lnTo>
                    <a:lnTo>
                      <a:pt x="2" y="60"/>
                    </a:lnTo>
                    <a:lnTo>
                      <a:pt x="2" y="58"/>
                    </a:lnTo>
                    <a:lnTo>
                      <a:pt x="2" y="58"/>
                    </a:lnTo>
                    <a:lnTo>
                      <a:pt x="2" y="58"/>
                    </a:lnTo>
                    <a:lnTo>
                      <a:pt x="2" y="58"/>
                    </a:lnTo>
                    <a:lnTo>
                      <a:pt x="2" y="58"/>
                    </a:lnTo>
                    <a:lnTo>
                      <a:pt x="4" y="56"/>
                    </a:lnTo>
                    <a:lnTo>
                      <a:pt x="6" y="56"/>
                    </a:lnTo>
                    <a:lnTo>
                      <a:pt x="8" y="56"/>
                    </a:lnTo>
                    <a:lnTo>
                      <a:pt x="9" y="56"/>
                    </a:lnTo>
                    <a:lnTo>
                      <a:pt x="11" y="56"/>
                    </a:lnTo>
                    <a:lnTo>
                      <a:pt x="11" y="56"/>
                    </a:lnTo>
                    <a:lnTo>
                      <a:pt x="13" y="56"/>
                    </a:lnTo>
                    <a:lnTo>
                      <a:pt x="13" y="58"/>
                    </a:lnTo>
                    <a:lnTo>
                      <a:pt x="15" y="58"/>
                    </a:lnTo>
                    <a:lnTo>
                      <a:pt x="17" y="58"/>
                    </a:lnTo>
                    <a:lnTo>
                      <a:pt x="19" y="58"/>
                    </a:lnTo>
                    <a:lnTo>
                      <a:pt x="19" y="58"/>
                    </a:lnTo>
                    <a:lnTo>
                      <a:pt x="21" y="56"/>
                    </a:lnTo>
                    <a:lnTo>
                      <a:pt x="21" y="56"/>
                    </a:lnTo>
                    <a:lnTo>
                      <a:pt x="21" y="56"/>
                    </a:lnTo>
                    <a:lnTo>
                      <a:pt x="21" y="54"/>
                    </a:lnTo>
                    <a:lnTo>
                      <a:pt x="21" y="54"/>
                    </a:lnTo>
                    <a:lnTo>
                      <a:pt x="21" y="54"/>
                    </a:lnTo>
                    <a:lnTo>
                      <a:pt x="21" y="52"/>
                    </a:lnTo>
                    <a:lnTo>
                      <a:pt x="23" y="52"/>
                    </a:lnTo>
                    <a:lnTo>
                      <a:pt x="23" y="52"/>
                    </a:lnTo>
                    <a:lnTo>
                      <a:pt x="23" y="52"/>
                    </a:lnTo>
                    <a:lnTo>
                      <a:pt x="23" y="50"/>
                    </a:lnTo>
                    <a:lnTo>
                      <a:pt x="23" y="50"/>
                    </a:lnTo>
                    <a:lnTo>
                      <a:pt x="25" y="50"/>
                    </a:lnTo>
                    <a:lnTo>
                      <a:pt x="25" y="50"/>
                    </a:lnTo>
                    <a:lnTo>
                      <a:pt x="25" y="49"/>
                    </a:lnTo>
                    <a:lnTo>
                      <a:pt x="25" y="49"/>
                    </a:lnTo>
                    <a:lnTo>
                      <a:pt x="25" y="47"/>
                    </a:lnTo>
                    <a:lnTo>
                      <a:pt x="25" y="47"/>
                    </a:lnTo>
                    <a:lnTo>
                      <a:pt x="25" y="45"/>
                    </a:lnTo>
                    <a:lnTo>
                      <a:pt x="25" y="45"/>
                    </a:lnTo>
                    <a:lnTo>
                      <a:pt x="25" y="43"/>
                    </a:lnTo>
                    <a:lnTo>
                      <a:pt x="27" y="41"/>
                    </a:lnTo>
                    <a:lnTo>
                      <a:pt x="27" y="41"/>
                    </a:lnTo>
                    <a:lnTo>
                      <a:pt x="27" y="39"/>
                    </a:lnTo>
                    <a:lnTo>
                      <a:pt x="27" y="39"/>
                    </a:lnTo>
                    <a:lnTo>
                      <a:pt x="27" y="37"/>
                    </a:lnTo>
                    <a:lnTo>
                      <a:pt x="27" y="37"/>
                    </a:lnTo>
                    <a:lnTo>
                      <a:pt x="29" y="37"/>
                    </a:lnTo>
                    <a:lnTo>
                      <a:pt x="29" y="37"/>
                    </a:lnTo>
                    <a:lnTo>
                      <a:pt x="31" y="35"/>
                    </a:lnTo>
                    <a:lnTo>
                      <a:pt x="31" y="35"/>
                    </a:lnTo>
                    <a:lnTo>
                      <a:pt x="31" y="35"/>
                    </a:lnTo>
                    <a:lnTo>
                      <a:pt x="33" y="35"/>
                    </a:lnTo>
                    <a:lnTo>
                      <a:pt x="33" y="35"/>
                    </a:lnTo>
                    <a:lnTo>
                      <a:pt x="33" y="33"/>
                    </a:lnTo>
                    <a:lnTo>
                      <a:pt x="33" y="33"/>
                    </a:lnTo>
                    <a:lnTo>
                      <a:pt x="33" y="31"/>
                    </a:lnTo>
                    <a:lnTo>
                      <a:pt x="35" y="31"/>
                    </a:lnTo>
                    <a:lnTo>
                      <a:pt x="35" y="31"/>
                    </a:lnTo>
                    <a:lnTo>
                      <a:pt x="35" y="29"/>
                    </a:lnTo>
                    <a:lnTo>
                      <a:pt x="35" y="29"/>
                    </a:lnTo>
                    <a:lnTo>
                      <a:pt x="35" y="29"/>
                    </a:lnTo>
                    <a:lnTo>
                      <a:pt x="37" y="29"/>
                    </a:lnTo>
                    <a:lnTo>
                      <a:pt x="37" y="29"/>
                    </a:lnTo>
                    <a:lnTo>
                      <a:pt x="38" y="29"/>
                    </a:lnTo>
                    <a:lnTo>
                      <a:pt x="38" y="27"/>
                    </a:lnTo>
                    <a:lnTo>
                      <a:pt x="38" y="27"/>
                    </a:lnTo>
                    <a:lnTo>
                      <a:pt x="38" y="27"/>
                    </a:lnTo>
                    <a:lnTo>
                      <a:pt x="40" y="27"/>
                    </a:lnTo>
                    <a:lnTo>
                      <a:pt x="40" y="25"/>
                    </a:lnTo>
                    <a:lnTo>
                      <a:pt x="40" y="25"/>
                    </a:lnTo>
                    <a:lnTo>
                      <a:pt x="40" y="23"/>
                    </a:lnTo>
                    <a:lnTo>
                      <a:pt x="40" y="21"/>
                    </a:lnTo>
                    <a:lnTo>
                      <a:pt x="40" y="21"/>
                    </a:lnTo>
                    <a:lnTo>
                      <a:pt x="42" y="20"/>
                    </a:lnTo>
                    <a:lnTo>
                      <a:pt x="42" y="20"/>
                    </a:lnTo>
                    <a:lnTo>
                      <a:pt x="42" y="18"/>
                    </a:lnTo>
                    <a:lnTo>
                      <a:pt x="42" y="18"/>
                    </a:lnTo>
                    <a:lnTo>
                      <a:pt x="42" y="18"/>
                    </a:lnTo>
                    <a:lnTo>
                      <a:pt x="42" y="16"/>
                    </a:lnTo>
                    <a:lnTo>
                      <a:pt x="42" y="16"/>
                    </a:lnTo>
                    <a:lnTo>
                      <a:pt x="42" y="16"/>
                    </a:lnTo>
                    <a:lnTo>
                      <a:pt x="42" y="16"/>
                    </a:lnTo>
                    <a:lnTo>
                      <a:pt x="42" y="16"/>
                    </a:lnTo>
                    <a:lnTo>
                      <a:pt x="44" y="16"/>
                    </a:lnTo>
                    <a:lnTo>
                      <a:pt x="44" y="16"/>
                    </a:lnTo>
                    <a:lnTo>
                      <a:pt x="44" y="16"/>
                    </a:lnTo>
                    <a:lnTo>
                      <a:pt x="46" y="16"/>
                    </a:lnTo>
                    <a:lnTo>
                      <a:pt x="46" y="14"/>
                    </a:lnTo>
                    <a:lnTo>
                      <a:pt x="46" y="14"/>
                    </a:lnTo>
                    <a:lnTo>
                      <a:pt x="46" y="14"/>
                    </a:lnTo>
                    <a:lnTo>
                      <a:pt x="46" y="12"/>
                    </a:lnTo>
                    <a:lnTo>
                      <a:pt x="46" y="12"/>
                    </a:lnTo>
                    <a:lnTo>
                      <a:pt x="48" y="12"/>
                    </a:lnTo>
                    <a:lnTo>
                      <a:pt x="48" y="12"/>
                    </a:lnTo>
                    <a:lnTo>
                      <a:pt x="48" y="10"/>
                    </a:lnTo>
                    <a:lnTo>
                      <a:pt x="48" y="10"/>
                    </a:lnTo>
                    <a:lnTo>
                      <a:pt x="48" y="10"/>
                    </a:lnTo>
                    <a:lnTo>
                      <a:pt x="48" y="10"/>
                    </a:lnTo>
                    <a:lnTo>
                      <a:pt x="48" y="8"/>
                    </a:lnTo>
                    <a:lnTo>
                      <a:pt x="48" y="8"/>
                    </a:lnTo>
                    <a:lnTo>
                      <a:pt x="50" y="8"/>
                    </a:lnTo>
                    <a:lnTo>
                      <a:pt x="50" y="8"/>
                    </a:lnTo>
                    <a:lnTo>
                      <a:pt x="52" y="8"/>
                    </a:lnTo>
                    <a:lnTo>
                      <a:pt x="52" y="8"/>
                    </a:lnTo>
                    <a:lnTo>
                      <a:pt x="54" y="6"/>
                    </a:lnTo>
                    <a:lnTo>
                      <a:pt x="54" y="8"/>
                    </a:lnTo>
                    <a:lnTo>
                      <a:pt x="54" y="8"/>
                    </a:lnTo>
                    <a:lnTo>
                      <a:pt x="56" y="8"/>
                    </a:lnTo>
                    <a:lnTo>
                      <a:pt x="56" y="8"/>
                    </a:lnTo>
                    <a:lnTo>
                      <a:pt x="58" y="8"/>
                    </a:lnTo>
                    <a:lnTo>
                      <a:pt x="58" y="8"/>
                    </a:lnTo>
                    <a:lnTo>
                      <a:pt x="58" y="8"/>
                    </a:lnTo>
                    <a:lnTo>
                      <a:pt x="60" y="8"/>
                    </a:lnTo>
                    <a:lnTo>
                      <a:pt x="60" y="8"/>
                    </a:lnTo>
                    <a:lnTo>
                      <a:pt x="60" y="8"/>
                    </a:lnTo>
                    <a:lnTo>
                      <a:pt x="60" y="8"/>
                    </a:lnTo>
                    <a:lnTo>
                      <a:pt x="62" y="8"/>
                    </a:lnTo>
                    <a:lnTo>
                      <a:pt x="62" y="8"/>
                    </a:lnTo>
                    <a:lnTo>
                      <a:pt x="62" y="8"/>
                    </a:lnTo>
                    <a:lnTo>
                      <a:pt x="64" y="8"/>
                    </a:lnTo>
                    <a:lnTo>
                      <a:pt x="64" y="6"/>
                    </a:lnTo>
                    <a:lnTo>
                      <a:pt x="64" y="6"/>
                    </a:lnTo>
                    <a:lnTo>
                      <a:pt x="66" y="6"/>
                    </a:lnTo>
                    <a:lnTo>
                      <a:pt x="66" y="6"/>
                    </a:lnTo>
                    <a:lnTo>
                      <a:pt x="66" y="6"/>
                    </a:lnTo>
                    <a:lnTo>
                      <a:pt x="67" y="6"/>
                    </a:lnTo>
                    <a:lnTo>
                      <a:pt x="67" y="6"/>
                    </a:lnTo>
                    <a:lnTo>
                      <a:pt x="69" y="6"/>
                    </a:lnTo>
                    <a:lnTo>
                      <a:pt x="69" y="6"/>
                    </a:lnTo>
                    <a:lnTo>
                      <a:pt x="69" y="6"/>
                    </a:lnTo>
                    <a:lnTo>
                      <a:pt x="69" y="6"/>
                    </a:lnTo>
                    <a:lnTo>
                      <a:pt x="69" y="4"/>
                    </a:lnTo>
                    <a:lnTo>
                      <a:pt x="69" y="4"/>
                    </a:lnTo>
                    <a:lnTo>
                      <a:pt x="69" y="4"/>
                    </a:lnTo>
                    <a:lnTo>
                      <a:pt x="69" y="4"/>
                    </a:lnTo>
                    <a:lnTo>
                      <a:pt x="69" y="2"/>
                    </a:lnTo>
                    <a:lnTo>
                      <a:pt x="69" y="2"/>
                    </a:lnTo>
                    <a:lnTo>
                      <a:pt x="69" y="2"/>
                    </a:lnTo>
                    <a:lnTo>
                      <a:pt x="69" y="0"/>
                    </a:lnTo>
                    <a:lnTo>
                      <a:pt x="69" y="0"/>
                    </a:lnTo>
                    <a:lnTo>
                      <a:pt x="69" y="0"/>
                    </a:lnTo>
                    <a:lnTo>
                      <a:pt x="69" y="0"/>
                    </a:lnTo>
                    <a:lnTo>
                      <a:pt x="69" y="0"/>
                    </a:lnTo>
                    <a:lnTo>
                      <a:pt x="69"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33" name="Freeform 1807"/>
              <p:cNvSpPr>
                <a:spLocks/>
              </p:cNvSpPr>
              <p:nvPr/>
            </p:nvSpPr>
            <p:spPr bwMode="gray">
              <a:xfrm>
                <a:off x="4405802" y="2167141"/>
                <a:ext cx="126599" cy="98573"/>
              </a:xfrm>
              <a:custGeom>
                <a:avLst/>
                <a:gdLst>
                  <a:gd name="T0" fmla="*/ 124 w 131"/>
                  <a:gd name="T1" fmla="*/ 10 h 102"/>
                  <a:gd name="T2" fmla="*/ 124 w 131"/>
                  <a:gd name="T3" fmla="*/ 17 h 102"/>
                  <a:gd name="T4" fmla="*/ 127 w 131"/>
                  <a:gd name="T5" fmla="*/ 23 h 102"/>
                  <a:gd name="T6" fmla="*/ 131 w 131"/>
                  <a:gd name="T7" fmla="*/ 27 h 102"/>
                  <a:gd name="T8" fmla="*/ 129 w 131"/>
                  <a:gd name="T9" fmla="*/ 33 h 102"/>
                  <a:gd name="T10" fmla="*/ 127 w 131"/>
                  <a:gd name="T11" fmla="*/ 39 h 102"/>
                  <a:gd name="T12" fmla="*/ 127 w 131"/>
                  <a:gd name="T13" fmla="*/ 46 h 102"/>
                  <a:gd name="T14" fmla="*/ 127 w 131"/>
                  <a:gd name="T15" fmla="*/ 54 h 102"/>
                  <a:gd name="T16" fmla="*/ 125 w 131"/>
                  <a:gd name="T17" fmla="*/ 60 h 102"/>
                  <a:gd name="T18" fmla="*/ 122 w 131"/>
                  <a:gd name="T19" fmla="*/ 64 h 102"/>
                  <a:gd name="T20" fmla="*/ 118 w 131"/>
                  <a:gd name="T21" fmla="*/ 69 h 102"/>
                  <a:gd name="T22" fmla="*/ 114 w 131"/>
                  <a:gd name="T23" fmla="*/ 73 h 102"/>
                  <a:gd name="T24" fmla="*/ 110 w 131"/>
                  <a:gd name="T25" fmla="*/ 79 h 102"/>
                  <a:gd name="T26" fmla="*/ 112 w 131"/>
                  <a:gd name="T27" fmla="*/ 85 h 102"/>
                  <a:gd name="T28" fmla="*/ 106 w 131"/>
                  <a:gd name="T29" fmla="*/ 87 h 102"/>
                  <a:gd name="T30" fmla="*/ 102 w 131"/>
                  <a:gd name="T31" fmla="*/ 91 h 102"/>
                  <a:gd name="T32" fmla="*/ 93 w 131"/>
                  <a:gd name="T33" fmla="*/ 89 h 102"/>
                  <a:gd name="T34" fmla="*/ 81 w 131"/>
                  <a:gd name="T35" fmla="*/ 91 h 102"/>
                  <a:gd name="T36" fmla="*/ 75 w 131"/>
                  <a:gd name="T37" fmla="*/ 93 h 102"/>
                  <a:gd name="T38" fmla="*/ 69 w 131"/>
                  <a:gd name="T39" fmla="*/ 91 h 102"/>
                  <a:gd name="T40" fmla="*/ 64 w 131"/>
                  <a:gd name="T41" fmla="*/ 89 h 102"/>
                  <a:gd name="T42" fmla="*/ 54 w 131"/>
                  <a:gd name="T43" fmla="*/ 91 h 102"/>
                  <a:gd name="T44" fmla="*/ 50 w 131"/>
                  <a:gd name="T45" fmla="*/ 87 h 102"/>
                  <a:gd name="T46" fmla="*/ 40 w 131"/>
                  <a:gd name="T47" fmla="*/ 85 h 102"/>
                  <a:gd name="T48" fmla="*/ 33 w 131"/>
                  <a:gd name="T49" fmla="*/ 87 h 102"/>
                  <a:gd name="T50" fmla="*/ 31 w 131"/>
                  <a:gd name="T51" fmla="*/ 95 h 102"/>
                  <a:gd name="T52" fmla="*/ 29 w 131"/>
                  <a:gd name="T53" fmla="*/ 102 h 102"/>
                  <a:gd name="T54" fmla="*/ 23 w 131"/>
                  <a:gd name="T55" fmla="*/ 98 h 102"/>
                  <a:gd name="T56" fmla="*/ 19 w 131"/>
                  <a:gd name="T57" fmla="*/ 100 h 102"/>
                  <a:gd name="T58" fmla="*/ 17 w 131"/>
                  <a:gd name="T59" fmla="*/ 97 h 102"/>
                  <a:gd name="T60" fmla="*/ 11 w 131"/>
                  <a:gd name="T61" fmla="*/ 95 h 102"/>
                  <a:gd name="T62" fmla="*/ 8 w 131"/>
                  <a:gd name="T63" fmla="*/ 89 h 102"/>
                  <a:gd name="T64" fmla="*/ 6 w 131"/>
                  <a:gd name="T65" fmla="*/ 87 h 102"/>
                  <a:gd name="T66" fmla="*/ 2 w 131"/>
                  <a:gd name="T67" fmla="*/ 83 h 102"/>
                  <a:gd name="T68" fmla="*/ 0 w 131"/>
                  <a:gd name="T69" fmla="*/ 75 h 102"/>
                  <a:gd name="T70" fmla="*/ 8 w 131"/>
                  <a:gd name="T71" fmla="*/ 75 h 102"/>
                  <a:gd name="T72" fmla="*/ 11 w 131"/>
                  <a:gd name="T73" fmla="*/ 71 h 102"/>
                  <a:gd name="T74" fmla="*/ 19 w 131"/>
                  <a:gd name="T75" fmla="*/ 71 h 102"/>
                  <a:gd name="T76" fmla="*/ 27 w 131"/>
                  <a:gd name="T77" fmla="*/ 71 h 102"/>
                  <a:gd name="T78" fmla="*/ 31 w 131"/>
                  <a:gd name="T79" fmla="*/ 66 h 102"/>
                  <a:gd name="T80" fmla="*/ 33 w 131"/>
                  <a:gd name="T81" fmla="*/ 62 h 102"/>
                  <a:gd name="T82" fmla="*/ 35 w 131"/>
                  <a:gd name="T83" fmla="*/ 56 h 102"/>
                  <a:gd name="T84" fmla="*/ 35 w 131"/>
                  <a:gd name="T85" fmla="*/ 48 h 102"/>
                  <a:gd name="T86" fmla="*/ 35 w 131"/>
                  <a:gd name="T87" fmla="*/ 40 h 102"/>
                  <a:gd name="T88" fmla="*/ 40 w 131"/>
                  <a:gd name="T89" fmla="*/ 37 h 102"/>
                  <a:gd name="T90" fmla="*/ 48 w 131"/>
                  <a:gd name="T91" fmla="*/ 35 h 102"/>
                  <a:gd name="T92" fmla="*/ 52 w 131"/>
                  <a:gd name="T93" fmla="*/ 31 h 102"/>
                  <a:gd name="T94" fmla="*/ 56 w 131"/>
                  <a:gd name="T95" fmla="*/ 27 h 102"/>
                  <a:gd name="T96" fmla="*/ 60 w 131"/>
                  <a:gd name="T97" fmla="*/ 23 h 102"/>
                  <a:gd name="T98" fmla="*/ 66 w 131"/>
                  <a:gd name="T99" fmla="*/ 19 h 102"/>
                  <a:gd name="T100" fmla="*/ 71 w 131"/>
                  <a:gd name="T101" fmla="*/ 17 h 102"/>
                  <a:gd name="T102" fmla="*/ 77 w 131"/>
                  <a:gd name="T103" fmla="*/ 13 h 102"/>
                  <a:gd name="T104" fmla="*/ 83 w 131"/>
                  <a:gd name="T105" fmla="*/ 10 h 102"/>
                  <a:gd name="T106" fmla="*/ 89 w 131"/>
                  <a:gd name="T107" fmla="*/ 6 h 102"/>
                  <a:gd name="T108" fmla="*/ 93 w 131"/>
                  <a:gd name="T109" fmla="*/ 2 h 102"/>
                  <a:gd name="T110" fmla="*/ 98 w 131"/>
                  <a:gd name="T111" fmla="*/ 0 h 102"/>
                  <a:gd name="T112" fmla="*/ 104 w 131"/>
                  <a:gd name="T113" fmla="*/ 2 h 102"/>
                  <a:gd name="T114" fmla="*/ 110 w 131"/>
                  <a:gd name="T115" fmla="*/ 4 h 102"/>
                  <a:gd name="T116" fmla="*/ 114 w 131"/>
                  <a:gd name="T117" fmla="*/ 8 h 102"/>
                  <a:gd name="T118" fmla="*/ 122 w 131"/>
                  <a:gd name="T119"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102">
                    <a:moveTo>
                      <a:pt x="122" y="4"/>
                    </a:moveTo>
                    <a:lnTo>
                      <a:pt x="124" y="6"/>
                    </a:lnTo>
                    <a:lnTo>
                      <a:pt x="124" y="8"/>
                    </a:lnTo>
                    <a:lnTo>
                      <a:pt x="124" y="10"/>
                    </a:lnTo>
                    <a:lnTo>
                      <a:pt x="124" y="11"/>
                    </a:lnTo>
                    <a:lnTo>
                      <a:pt x="124" y="13"/>
                    </a:lnTo>
                    <a:lnTo>
                      <a:pt x="124" y="15"/>
                    </a:lnTo>
                    <a:lnTo>
                      <a:pt x="124" y="17"/>
                    </a:lnTo>
                    <a:lnTo>
                      <a:pt x="125" y="19"/>
                    </a:lnTo>
                    <a:lnTo>
                      <a:pt x="125" y="21"/>
                    </a:lnTo>
                    <a:lnTo>
                      <a:pt x="127" y="21"/>
                    </a:lnTo>
                    <a:lnTo>
                      <a:pt x="127" y="23"/>
                    </a:lnTo>
                    <a:lnTo>
                      <a:pt x="127" y="25"/>
                    </a:lnTo>
                    <a:lnTo>
                      <a:pt x="129" y="25"/>
                    </a:lnTo>
                    <a:lnTo>
                      <a:pt x="129" y="27"/>
                    </a:lnTo>
                    <a:lnTo>
                      <a:pt x="131" y="27"/>
                    </a:lnTo>
                    <a:lnTo>
                      <a:pt x="131" y="29"/>
                    </a:lnTo>
                    <a:lnTo>
                      <a:pt x="129" y="29"/>
                    </a:lnTo>
                    <a:lnTo>
                      <a:pt x="129" y="31"/>
                    </a:lnTo>
                    <a:lnTo>
                      <a:pt x="129" y="33"/>
                    </a:lnTo>
                    <a:lnTo>
                      <a:pt x="129" y="35"/>
                    </a:lnTo>
                    <a:lnTo>
                      <a:pt x="129" y="37"/>
                    </a:lnTo>
                    <a:lnTo>
                      <a:pt x="127" y="37"/>
                    </a:lnTo>
                    <a:lnTo>
                      <a:pt x="127" y="39"/>
                    </a:lnTo>
                    <a:lnTo>
                      <a:pt x="127" y="40"/>
                    </a:lnTo>
                    <a:lnTo>
                      <a:pt x="127" y="42"/>
                    </a:lnTo>
                    <a:lnTo>
                      <a:pt x="127" y="44"/>
                    </a:lnTo>
                    <a:lnTo>
                      <a:pt x="127" y="46"/>
                    </a:lnTo>
                    <a:lnTo>
                      <a:pt x="127" y="48"/>
                    </a:lnTo>
                    <a:lnTo>
                      <a:pt x="127" y="50"/>
                    </a:lnTo>
                    <a:lnTo>
                      <a:pt x="127" y="52"/>
                    </a:lnTo>
                    <a:lnTo>
                      <a:pt x="127" y="54"/>
                    </a:lnTo>
                    <a:lnTo>
                      <a:pt x="127" y="56"/>
                    </a:lnTo>
                    <a:lnTo>
                      <a:pt x="127" y="58"/>
                    </a:lnTo>
                    <a:lnTo>
                      <a:pt x="125" y="58"/>
                    </a:lnTo>
                    <a:lnTo>
                      <a:pt x="125" y="60"/>
                    </a:lnTo>
                    <a:lnTo>
                      <a:pt x="124" y="60"/>
                    </a:lnTo>
                    <a:lnTo>
                      <a:pt x="124" y="62"/>
                    </a:lnTo>
                    <a:lnTo>
                      <a:pt x="122" y="62"/>
                    </a:lnTo>
                    <a:lnTo>
                      <a:pt x="122" y="64"/>
                    </a:lnTo>
                    <a:lnTo>
                      <a:pt x="120" y="66"/>
                    </a:lnTo>
                    <a:lnTo>
                      <a:pt x="120" y="68"/>
                    </a:lnTo>
                    <a:lnTo>
                      <a:pt x="118" y="68"/>
                    </a:lnTo>
                    <a:lnTo>
                      <a:pt x="118" y="69"/>
                    </a:lnTo>
                    <a:lnTo>
                      <a:pt x="116" y="69"/>
                    </a:lnTo>
                    <a:lnTo>
                      <a:pt x="116" y="71"/>
                    </a:lnTo>
                    <a:lnTo>
                      <a:pt x="114" y="71"/>
                    </a:lnTo>
                    <a:lnTo>
                      <a:pt x="114" y="73"/>
                    </a:lnTo>
                    <a:lnTo>
                      <a:pt x="112" y="75"/>
                    </a:lnTo>
                    <a:lnTo>
                      <a:pt x="112" y="77"/>
                    </a:lnTo>
                    <a:lnTo>
                      <a:pt x="112" y="79"/>
                    </a:lnTo>
                    <a:lnTo>
                      <a:pt x="110" y="79"/>
                    </a:lnTo>
                    <a:lnTo>
                      <a:pt x="110" y="81"/>
                    </a:lnTo>
                    <a:lnTo>
                      <a:pt x="110" y="83"/>
                    </a:lnTo>
                    <a:lnTo>
                      <a:pt x="110" y="85"/>
                    </a:lnTo>
                    <a:lnTo>
                      <a:pt x="112" y="85"/>
                    </a:lnTo>
                    <a:lnTo>
                      <a:pt x="110" y="85"/>
                    </a:lnTo>
                    <a:lnTo>
                      <a:pt x="108" y="85"/>
                    </a:lnTo>
                    <a:lnTo>
                      <a:pt x="108" y="87"/>
                    </a:lnTo>
                    <a:lnTo>
                      <a:pt x="106" y="87"/>
                    </a:lnTo>
                    <a:lnTo>
                      <a:pt x="104" y="87"/>
                    </a:lnTo>
                    <a:lnTo>
                      <a:pt x="104" y="89"/>
                    </a:lnTo>
                    <a:lnTo>
                      <a:pt x="102" y="89"/>
                    </a:lnTo>
                    <a:lnTo>
                      <a:pt x="102" y="91"/>
                    </a:lnTo>
                    <a:lnTo>
                      <a:pt x="100" y="91"/>
                    </a:lnTo>
                    <a:lnTo>
                      <a:pt x="98" y="91"/>
                    </a:lnTo>
                    <a:lnTo>
                      <a:pt x="97" y="89"/>
                    </a:lnTo>
                    <a:lnTo>
                      <a:pt x="93" y="89"/>
                    </a:lnTo>
                    <a:lnTo>
                      <a:pt x="89" y="89"/>
                    </a:lnTo>
                    <a:lnTo>
                      <a:pt x="87" y="89"/>
                    </a:lnTo>
                    <a:lnTo>
                      <a:pt x="83" y="89"/>
                    </a:lnTo>
                    <a:lnTo>
                      <a:pt x="81" y="91"/>
                    </a:lnTo>
                    <a:lnTo>
                      <a:pt x="79" y="91"/>
                    </a:lnTo>
                    <a:lnTo>
                      <a:pt x="79" y="93"/>
                    </a:lnTo>
                    <a:lnTo>
                      <a:pt x="77" y="93"/>
                    </a:lnTo>
                    <a:lnTo>
                      <a:pt x="75" y="93"/>
                    </a:lnTo>
                    <a:lnTo>
                      <a:pt x="73" y="93"/>
                    </a:lnTo>
                    <a:lnTo>
                      <a:pt x="71" y="93"/>
                    </a:lnTo>
                    <a:lnTo>
                      <a:pt x="69" y="93"/>
                    </a:lnTo>
                    <a:lnTo>
                      <a:pt x="69" y="91"/>
                    </a:lnTo>
                    <a:lnTo>
                      <a:pt x="68" y="91"/>
                    </a:lnTo>
                    <a:lnTo>
                      <a:pt x="68" y="89"/>
                    </a:lnTo>
                    <a:lnTo>
                      <a:pt x="66" y="89"/>
                    </a:lnTo>
                    <a:lnTo>
                      <a:pt x="64" y="89"/>
                    </a:lnTo>
                    <a:lnTo>
                      <a:pt x="60" y="91"/>
                    </a:lnTo>
                    <a:lnTo>
                      <a:pt x="58" y="91"/>
                    </a:lnTo>
                    <a:lnTo>
                      <a:pt x="56" y="91"/>
                    </a:lnTo>
                    <a:lnTo>
                      <a:pt x="54" y="91"/>
                    </a:lnTo>
                    <a:lnTo>
                      <a:pt x="54" y="89"/>
                    </a:lnTo>
                    <a:lnTo>
                      <a:pt x="52" y="87"/>
                    </a:lnTo>
                    <a:lnTo>
                      <a:pt x="50" y="85"/>
                    </a:lnTo>
                    <a:lnTo>
                      <a:pt x="50" y="87"/>
                    </a:lnTo>
                    <a:lnTo>
                      <a:pt x="46" y="85"/>
                    </a:lnTo>
                    <a:lnTo>
                      <a:pt x="44" y="85"/>
                    </a:lnTo>
                    <a:lnTo>
                      <a:pt x="42" y="85"/>
                    </a:lnTo>
                    <a:lnTo>
                      <a:pt x="40" y="85"/>
                    </a:lnTo>
                    <a:lnTo>
                      <a:pt x="39" y="85"/>
                    </a:lnTo>
                    <a:lnTo>
                      <a:pt x="37" y="85"/>
                    </a:lnTo>
                    <a:lnTo>
                      <a:pt x="35" y="87"/>
                    </a:lnTo>
                    <a:lnTo>
                      <a:pt x="33" y="87"/>
                    </a:lnTo>
                    <a:lnTo>
                      <a:pt x="33" y="89"/>
                    </a:lnTo>
                    <a:lnTo>
                      <a:pt x="33" y="91"/>
                    </a:lnTo>
                    <a:lnTo>
                      <a:pt x="31" y="93"/>
                    </a:lnTo>
                    <a:lnTo>
                      <a:pt x="31" y="95"/>
                    </a:lnTo>
                    <a:lnTo>
                      <a:pt x="29" y="95"/>
                    </a:lnTo>
                    <a:lnTo>
                      <a:pt x="29" y="98"/>
                    </a:lnTo>
                    <a:lnTo>
                      <a:pt x="29" y="100"/>
                    </a:lnTo>
                    <a:lnTo>
                      <a:pt x="29" y="102"/>
                    </a:lnTo>
                    <a:lnTo>
                      <a:pt x="27" y="100"/>
                    </a:lnTo>
                    <a:lnTo>
                      <a:pt x="25" y="100"/>
                    </a:lnTo>
                    <a:lnTo>
                      <a:pt x="25" y="98"/>
                    </a:lnTo>
                    <a:lnTo>
                      <a:pt x="23" y="98"/>
                    </a:lnTo>
                    <a:lnTo>
                      <a:pt x="23" y="97"/>
                    </a:lnTo>
                    <a:lnTo>
                      <a:pt x="21" y="97"/>
                    </a:lnTo>
                    <a:lnTo>
                      <a:pt x="19" y="98"/>
                    </a:lnTo>
                    <a:lnTo>
                      <a:pt x="19" y="100"/>
                    </a:lnTo>
                    <a:lnTo>
                      <a:pt x="17" y="100"/>
                    </a:lnTo>
                    <a:lnTo>
                      <a:pt x="17" y="98"/>
                    </a:lnTo>
                    <a:lnTo>
                      <a:pt x="15" y="97"/>
                    </a:lnTo>
                    <a:lnTo>
                      <a:pt x="17" y="97"/>
                    </a:lnTo>
                    <a:lnTo>
                      <a:pt x="17" y="95"/>
                    </a:lnTo>
                    <a:lnTo>
                      <a:pt x="15" y="95"/>
                    </a:lnTo>
                    <a:lnTo>
                      <a:pt x="13" y="95"/>
                    </a:lnTo>
                    <a:lnTo>
                      <a:pt x="11" y="95"/>
                    </a:lnTo>
                    <a:lnTo>
                      <a:pt x="11" y="93"/>
                    </a:lnTo>
                    <a:lnTo>
                      <a:pt x="10" y="93"/>
                    </a:lnTo>
                    <a:lnTo>
                      <a:pt x="8" y="91"/>
                    </a:lnTo>
                    <a:lnTo>
                      <a:pt x="8" y="89"/>
                    </a:lnTo>
                    <a:lnTo>
                      <a:pt x="10" y="89"/>
                    </a:lnTo>
                    <a:lnTo>
                      <a:pt x="8" y="89"/>
                    </a:lnTo>
                    <a:lnTo>
                      <a:pt x="8" y="87"/>
                    </a:lnTo>
                    <a:lnTo>
                      <a:pt x="6" y="87"/>
                    </a:lnTo>
                    <a:lnTo>
                      <a:pt x="6" y="85"/>
                    </a:lnTo>
                    <a:lnTo>
                      <a:pt x="4" y="85"/>
                    </a:lnTo>
                    <a:lnTo>
                      <a:pt x="4" y="83"/>
                    </a:lnTo>
                    <a:lnTo>
                      <a:pt x="2" y="83"/>
                    </a:lnTo>
                    <a:lnTo>
                      <a:pt x="2" y="81"/>
                    </a:lnTo>
                    <a:lnTo>
                      <a:pt x="0" y="79"/>
                    </a:lnTo>
                    <a:lnTo>
                      <a:pt x="0" y="77"/>
                    </a:lnTo>
                    <a:lnTo>
                      <a:pt x="0" y="75"/>
                    </a:lnTo>
                    <a:lnTo>
                      <a:pt x="2" y="75"/>
                    </a:lnTo>
                    <a:lnTo>
                      <a:pt x="4" y="75"/>
                    </a:lnTo>
                    <a:lnTo>
                      <a:pt x="6" y="75"/>
                    </a:lnTo>
                    <a:lnTo>
                      <a:pt x="8" y="75"/>
                    </a:lnTo>
                    <a:lnTo>
                      <a:pt x="8" y="73"/>
                    </a:lnTo>
                    <a:lnTo>
                      <a:pt x="10" y="73"/>
                    </a:lnTo>
                    <a:lnTo>
                      <a:pt x="10" y="71"/>
                    </a:lnTo>
                    <a:lnTo>
                      <a:pt x="11" y="71"/>
                    </a:lnTo>
                    <a:lnTo>
                      <a:pt x="13" y="71"/>
                    </a:lnTo>
                    <a:lnTo>
                      <a:pt x="15" y="71"/>
                    </a:lnTo>
                    <a:lnTo>
                      <a:pt x="17" y="71"/>
                    </a:lnTo>
                    <a:lnTo>
                      <a:pt x="19" y="71"/>
                    </a:lnTo>
                    <a:lnTo>
                      <a:pt x="21" y="71"/>
                    </a:lnTo>
                    <a:lnTo>
                      <a:pt x="23" y="71"/>
                    </a:lnTo>
                    <a:lnTo>
                      <a:pt x="25" y="71"/>
                    </a:lnTo>
                    <a:lnTo>
                      <a:pt x="27" y="71"/>
                    </a:lnTo>
                    <a:lnTo>
                      <a:pt x="29" y="69"/>
                    </a:lnTo>
                    <a:lnTo>
                      <a:pt x="31" y="69"/>
                    </a:lnTo>
                    <a:lnTo>
                      <a:pt x="31" y="68"/>
                    </a:lnTo>
                    <a:lnTo>
                      <a:pt x="31" y="66"/>
                    </a:lnTo>
                    <a:lnTo>
                      <a:pt x="33" y="66"/>
                    </a:lnTo>
                    <a:lnTo>
                      <a:pt x="31" y="66"/>
                    </a:lnTo>
                    <a:lnTo>
                      <a:pt x="33" y="64"/>
                    </a:lnTo>
                    <a:lnTo>
                      <a:pt x="33" y="62"/>
                    </a:lnTo>
                    <a:lnTo>
                      <a:pt x="33" y="60"/>
                    </a:lnTo>
                    <a:lnTo>
                      <a:pt x="33" y="58"/>
                    </a:lnTo>
                    <a:lnTo>
                      <a:pt x="35" y="58"/>
                    </a:lnTo>
                    <a:lnTo>
                      <a:pt x="35" y="56"/>
                    </a:lnTo>
                    <a:lnTo>
                      <a:pt x="35" y="54"/>
                    </a:lnTo>
                    <a:lnTo>
                      <a:pt x="35" y="52"/>
                    </a:lnTo>
                    <a:lnTo>
                      <a:pt x="35" y="50"/>
                    </a:lnTo>
                    <a:lnTo>
                      <a:pt x="35" y="48"/>
                    </a:lnTo>
                    <a:lnTo>
                      <a:pt x="35" y="46"/>
                    </a:lnTo>
                    <a:lnTo>
                      <a:pt x="35" y="44"/>
                    </a:lnTo>
                    <a:lnTo>
                      <a:pt x="35" y="42"/>
                    </a:lnTo>
                    <a:lnTo>
                      <a:pt x="35" y="40"/>
                    </a:lnTo>
                    <a:lnTo>
                      <a:pt x="35" y="39"/>
                    </a:lnTo>
                    <a:lnTo>
                      <a:pt x="37" y="39"/>
                    </a:lnTo>
                    <a:lnTo>
                      <a:pt x="39" y="39"/>
                    </a:lnTo>
                    <a:lnTo>
                      <a:pt x="40" y="37"/>
                    </a:lnTo>
                    <a:lnTo>
                      <a:pt x="42" y="37"/>
                    </a:lnTo>
                    <a:lnTo>
                      <a:pt x="44" y="37"/>
                    </a:lnTo>
                    <a:lnTo>
                      <a:pt x="46" y="37"/>
                    </a:lnTo>
                    <a:lnTo>
                      <a:pt x="48" y="35"/>
                    </a:lnTo>
                    <a:lnTo>
                      <a:pt x="50" y="35"/>
                    </a:lnTo>
                    <a:lnTo>
                      <a:pt x="50" y="33"/>
                    </a:lnTo>
                    <a:lnTo>
                      <a:pt x="52" y="33"/>
                    </a:lnTo>
                    <a:lnTo>
                      <a:pt x="52" y="31"/>
                    </a:lnTo>
                    <a:lnTo>
                      <a:pt x="54" y="31"/>
                    </a:lnTo>
                    <a:lnTo>
                      <a:pt x="54" y="29"/>
                    </a:lnTo>
                    <a:lnTo>
                      <a:pt x="56" y="29"/>
                    </a:lnTo>
                    <a:lnTo>
                      <a:pt x="56" y="27"/>
                    </a:lnTo>
                    <a:lnTo>
                      <a:pt x="58" y="27"/>
                    </a:lnTo>
                    <a:lnTo>
                      <a:pt x="58" y="25"/>
                    </a:lnTo>
                    <a:lnTo>
                      <a:pt x="60" y="25"/>
                    </a:lnTo>
                    <a:lnTo>
                      <a:pt x="60" y="23"/>
                    </a:lnTo>
                    <a:lnTo>
                      <a:pt x="62" y="23"/>
                    </a:lnTo>
                    <a:lnTo>
                      <a:pt x="64" y="21"/>
                    </a:lnTo>
                    <a:lnTo>
                      <a:pt x="66" y="21"/>
                    </a:lnTo>
                    <a:lnTo>
                      <a:pt x="66" y="19"/>
                    </a:lnTo>
                    <a:lnTo>
                      <a:pt x="68" y="19"/>
                    </a:lnTo>
                    <a:lnTo>
                      <a:pt x="69" y="19"/>
                    </a:lnTo>
                    <a:lnTo>
                      <a:pt x="69" y="17"/>
                    </a:lnTo>
                    <a:lnTo>
                      <a:pt x="71" y="17"/>
                    </a:lnTo>
                    <a:lnTo>
                      <a:pt x="73" y="15"/>
                    </a:lnTo>
                    <a:lnTo>
                      <a:pt x="75" y="15"/>
                    </a:lnTo>
                    <a:lnTo>
                      <a:pt x="75" y="13"/>
                    </a:lnTo>
                    <a:lnTo>
                      <a:pt x="77" y="13"/>
                    </a:lnTo>
                    <a:lnTo>
                      <a:pt x="79" y="11"/>
                    </a:lnTo>
                    <a:lnTo>
                      <a:pt x="81" y="11"/>
                    </a:lnTo>
                    <a:lnTo>
                      <a:pt x="81" y="10"/>
                    </a:lnTo>
                    <a:lnTo>
                      <a:pt x="83" y="10"/>
                    </a:lnTo>
                    <a:lnTo>
                      <a:pt x="85" y="8"/>
                    </a:lnTo>
                    <a:lnTo>
                      <a:pt x="87" y="8"/>
                    </a:lnTo>
                    <a:lnTo>
                      <a:pt x="87" y="6"/>
                    </a:lnTo>
                    <a:lnTo>
                      <a:pt x="89" y="6"/>
                    </a:lnTo>
                    <a:lnTo>
                      <a:pt x="91" y="6"/>
                    </a:lnTo>
                    <a:lnTo>
                      <a:pt x="91" y="4"/>
                    </a:lnTo>
                    <a:lnTo>
                      <a:pt x="93" y="4"/>
                    </a:lnTo>
                    <a:lnTo>
                      <a:pt x="93" y="2"/>
                    </a:lnTo>
                    <a:lnTo>
                      <a:pt x="95" y="2"/>
                    </a:lnTo>
                    <a:lnTo>
                      <a:pt x="97" y="2"/>
                    </a:lnTo>
                    <a:lnTo>
                      <a:pt x="97" y="0"/>
                    </a:lnTo>
                    <a:lnTo>
                      <a:pt x="98" y="0"/>
                    </a:lnTo>
                    <a:lnTo>
                      <a:pt x="100" y="0"/>
                    </a:lnTo>
                    <a:lnTo>
                      <a:pt x="102" y="0"/>
                    </a:lnTo>
                    <a:lnTo>
                      <a:pt x="102" y="2"/>
                    </a:lnTo>
                    <a:lnTo>
                      <a:pt x="104" y="2"/>
                    </a:lnTo>
                    <a:lnTo>
                      <a:pt x="106" y="2"/>
                    </a:lnTo>
                    <a:lnTo>
                      <a:pt x="108" y="2"/>
                    </a:lnTo>
                    <a:lnTo>
                      <a:pt x="110" y="2"/>
                    </a:lnTo>
                    <a:lnTo>
                      <a:pt x="110" y="4"/>
                    </a:lnTo>
                    <a:lnTo>
                      <a:pt x="112" y="4"/>
                    </a:lnTo>
                    <a:lnTo>
                      <a:pt x="112" y="6"/>
                    </a:lnTo>
                    <a:lnTo>
                      <a:pt x="114" y="6"/>
                    </a:lnTo>
                    <a:lnTo>
                      <a:pt x="114" y="8"/>
                    </a:lnTo>
                    <a:lnTo>
                      <a:pt x="116" y="8"/>
                    </a:lnTo>
                    <a:lnTo>
                      <a:pt x="118" y="8"/>
                    </a:lnTo>
                    <a:lnTo>
                      <a:pt x="120" y="6"/>
                    </a:lnTo>
                    <a:lnTo>
                      <a:pt x="122" y="6"/>
                    </a:lnTo>
                    <a:lnTo>
                      <a:pt x="122" y="4"/>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34" name="Freeform 1808"/>
              <p:cNvSpPr>
                <a:spLocks noEditPoints="1"/>
              </p:cNvSpPr>
              <p:nvPr/>
            </p:nvSpPr>
            <p:spPr bwMode="gray">
              <a:xfrm>
                <a:off x="4678328" y="2084996"/>
                <a:ext cx="9664" cy="12563"/>
              </a:xfrm>
              <a:custGeom>
                <a:avLst/>
                <a:gdLst>
                  <a:gd name="T0" fmla="*/ 0 w 10"/>
                  <a:gd name="T1" fmla="*/ 13 h 13"/>
                  <a:gd name="T2" fmla="*/ 0 w 10"/>
                  <a:gd name="T3" fmla="*/ 11 h 13"/>
                  <a:gd name="T4" fmla="*/ 0 w 10"/>
                  <a:gd name="T5" fmla="*/ 11 h 13"/>
                  <a:gd name="T6" fmla="*/ 0 w 10"/>
                  <a:gd name="T7" fmla="*/ 11 h 13"/>
                  <a:gd name="T8" fmla="*/ 2 w 10"/>
                  <a:gd name="T9" fmla="*/ 9 h 13"/>
                  <a:gd name="T10" fmla="*/ 2 w 10"/>
                  <a:gd name="T11" fmla="*/ 9 h 13"/>
                  <a:gd name="T12" fmla="*/ 2 w 10"/>
                  <a:gd name="T13" fmla="*/ 11 h 13"/>
                  <a:gd name="T14" fmla="*/ 0 w 10"/>
                  <a:gd name="T15" fmla="*/ 11 h 13"/>
                  <a:gd name="T16" fmla="*/ 0 w 10"/>
                  <a:gd name="T17" fmla="*/ 13 h 13"/>
                  <a:gd name="T18" fmla="*/ 8 w 10"/>
                  <a:gd name="T19" fmla="*/ 0 h 13"/>
                  <a:gd name="T20" fmla="*/ 10 w 10"/>
                  <a:gd name="T21" fmla="*/ 2 h 13"/>
                  <a:gd name="T22" fmla="*/ 10 w 10"/>
                  <a:gd name="T23" fmla="*/ 2 h 13"/>
                  <a:gd name="T24" fmla="*/ 10 w 10"/>
                  <a:gd name="T25" fmla="*/ 2 h 13"/>
                  <a:gd name="T26" fmla="*/ 10 w 10"/>
                  <a:gd name="T27" fmla="*/ 2 h 13"/>
                  <a:gd name="T28" fmla="*/ 10 w 10"/>
                  <a:gd name="T29" fmla="*/ 2 h 13"/>
                  <a:gd name="T30" fmla="*/ 10 w 10"/>
                  <a:gd name="T31" fmla="*/ 2 h 13"/>
                  <a:gd name="T32" fmla="*/ 10 w 10"/>
                  <a:gd name="T33" fmla="*/ 4 h 13"/>
                  <a:gd name="T34" fmla="*/ 10 w 10"/>
                  <a:gd name="T35" fmla="*/ 4 h 13"/>
                  <a:gd name="T36" fmla="*/ 10 w 10"/>
                  <a:gd name="T37" fmla="*/ 4 h 13"/>
                  <a:gd name="T38" fmla="*/ 10 w 10"/>
                  <a:gd name="T39" fmla="*/ 4 h 13"/>
                  <a:gd name="T40" fmla="*/ 10 w 10"/>
                  <a:gd name="T41" fmla="*/ 4 h 13"/>
                  <a:gd name="T42" fmla="*/ 10 w 10"/>
                  <a:gd name="T43" fmla="*/ 4 h 13"/>
                  <a:gd name="T44" fmla="*/ 10 w 10"/>
                  <a:gd name="T45" fmla="*/ 6 h 13"/>
                  <a:gd name="T46" fmla="*/ 10 w 10"/>
                  <a:gd name="T47" fmla="*/ 6 h 13"/>
                  <a:gd name="T48" fmla="*/ 10 w 10"/>
                  <a:gd name="T49" fmla="*/ 6 h 13"/>
                  <a:gd name="T50" fmla="*/ 10 w 10"/>
                  <a:gd name="T51" fmla="*/ 6 h 13"/>
                  <a:gd name="T52" fmla="*/ 10 w 10"/>
                  <a:gd name="T53" fmla="*/ 6 h 13"/>
                  <a:gd name="T54" fmla="*/ 10 w 10"/>
                  <a:gd name="T55" fmla="*/ 8 h 13"/>
                  <a:gd name="T56" fmla="*/ 10 w 10"/>
                  <a:gd name="T57" fmla="*/ 8 h 13"/>
                  <a:gd name="T58" fmla="*/ 10 w 10"/>
                  <a:gd name="T59" fmla="*/ 8 h 13"/>
                  <a:gd name="T60" fmla="*/ 10 w 10"/>
                  <a:gd name="T61" fmla="*/ 9 h 13"/>
                  <a:gd name="T62" fmla="*/ 10 w 10"/>
                  <a:gd name="T63" fmla="*/ 9 h 13"/>
                  <a:gd name="T64" fmla="*/ 10 w 10"/>
                  <a:gd name="T65" fmla="*/ 9 h 13"/>
                  <a:gd name="T66" fmla="*/ 10 w 10"/>
                  <a:gd name="T67" fmla="*/ 11 h 13"/>
                  <a:gd name="T68" fmla="*/ 8 w 10"/>
                  <a:gd name="T69" fmla="*/ 11 h 13"/>
                  <a:gd name="T70" fmla="*/ 6 w 10"/>
                  <a:gd name="T71" fmla="*/ 11 h 13"/>
                  <a:gd name="T72" fmla="*/ 4 w 10"/>
                  <a:gd name="T73" fmla="*/ 11 h 13"/>
                  <a:gd name="T74" fmla="*/ 6 w 10"/>
                  <a:gd name="T75" fmla="*/ 11 h 13"/>
                  <a:gd name="T76" fmla="*/ 6 w 10"/>
                  <a:gd name="T77" fmla="*/ 9 h 13"/>
                  <a:gd name="T78" fmla="*/ 6 w 10"/>
                  <a:gd name="T79" fmla="*/ 9 h 13"/>
                  <a:gd name="T80" fmla="*/ 6 w 10"/>
                  <a:gd name="T81" fmla="*/ 8 h 13"/>
                  <a:gd name="T82" fmla="*/ 8 w 10"/>
                  <a:gd name="T83" fmla="*/ 8 h 13"/>
                  <a:gd name="T84" fmla="*/ 8 w 10"/>
                  <a:gd name="T85" fmla="*/ 8 h 13"/>
                  <a:gd name="T86" fmla="*/ 8 w 10"/>
                  <a:gd name="T87" fmla="*/ 8 h 13"/>
                  <a:gd name="T88" fmla="*/ 6 w 10"/>
                  <a:gd name="T89" fmla="*/ 8 h 13"/>
                  <a:gd name="T90" fmla="*/ 6 w 10"/>
                  <a:gd name="T91" fmla="*/ 8 h 13"/>
                  <a:gd name="T92" fmla="*/ 6 w 10"/>
                  <a:gd name="T93" fmla="*/ 8 h 13"/>
                  <a:gd name="T94" fmla="*/ 6 w 10"/>
                  <a:gd name="T95" fmla="*/ 8 h 13"/>
                  <a:gd name="T96" fmla="*/ 6 w 10"/>
                  <a:gd name="T97" fmla="*/ 8 h 13"/>
                  <a:gd name="T98" fmla="*/ 6 w 10"/>
                  <a:gd name="T99" fmla="*/ 6 h 13"/>
                  <a:gd name="T100" fmla="*/ 6 w 10"/>
                  <a:gd name="T101" fmla="*/ 6 h 13"/>
                  <a:gd name="T102" fmla="*/ 6 w 10"/>
                  <a:gd name="T103" fmla="*/ 6 h 13"/>
                  <a:gd name="T104" fmla="*/ 6 w 10"/>
                  <a:gd name="T105" fmla="*/ 6 h 13"/>
                  <a:gd name="T106" fmla="*/ 6 w 10"/>
                  <a:gd name="T107" fmla="*/ 4 h 13"/>
                  <a:gd name="T108" fmla="*/ 6 w 10"/>
                  <a:gd name="T109" fmla="*/ 4 h 13"/>
                  <a:gd name="T110" fmla="*/ 6 w 10"/>
                  <a:gd name="T111" fmla="*/ 4 h 13"/>
                  <a:gd name="T112" fmla="*/ 6 w 10"/>
                  <a:gd name="T113" fmla="*/ 4 h 13"/>
                  <a:gd name="T114" fmla="*/ 6 w 10"/>
                  <a:gd name="T115" fmla="*/ 2 h 13"/>
                  <a:gd name="T116" fmla="*/ 6 w 10"/>
                  <a:gd name="T117" fmla="*/ 2 h 13"/>
                  <a:gd name="T118" fmla="*/ 6 w 10"/>
                  <a:gd name="T119" fmla="*/ 2 h 13"/>
                  <a:gd name="T120" fmla="*/ 6 w 10"/>
                  <a:gd name="T121" fmla="*/ 2 h 13"/>
                  <a:gd name="T122" fmla="*/ 8 w 10"/>
                  <a:gd name="T123" fmla="*/ 0 h 13"/>
                  <a:gd name="T124" fmla="*/ 8 w 10"/>
                  <a:gd name="T1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3">
                    <a:moveTo>
                      <a:pt x="0" y="13"/>
                    </a:moveTo>
                    <a:lnTo>
                      <a:pt x="0" y="13"/>
                    </a:lnTo>
                    <a:lnTo>
                      <a:pt x="0" y="13"/>
                    </a:lnTo>
                    <a:lnTo>
                      <a:pt x="0" y="13"/>
                    </a:lnTo>
                    <a:lnTo>
                      <a:pt x="0" y="11"/>
                    </a:lnTo>
                    <a:lnTo>
                      <a:pt x="0" y="11"/>
                    </a:lnTo>
                    <a:lnTo>
                      <a:pt x="0" y="11"/>
                    </a:lnTo>
                    <a:lnTo>
                      <a:pt x="0" y="11"/>
                    </a:lnTo>
                    <a:lnTo>
                      <a:pt x="0" y="11"/>
                    </a:lnTo>
                    <a:lnTo>
                      <a:pt x="0" y="11"/>
                    </a:lnTo>
                    <a:lnTo>
                      <a:pt x="0" y="11"/>
                    </a:lnTo>
                    <a:lnTo>
                      <a:pt x="0" y="11"/>
                    </a:lnTo>
                    <a:lnTo>
                      <a:pt x="2" y="9"/>
                    </a:lnTo>
                    <a:lnTo>
                      <a:pt x="2" y="9"/>
                    </a:lnTo>
                    <a:lnTo>
                      <a:pt x="2" y="9"/>
                    </a:lnTo>
                    <a:lnTo>
                      <a:pt x="2" y="9"/>
                    </a:lnTo>
                    <a:lnTo>
                      <a:pt x="2" y="9"/>
                    </a:lnTo>
                    <a:lnTo>
                      <a:pt x="2" y="9"/>
                    </a:lnTo>
                    <a:lnTo>
                      <a:pt x="2" y="11"/>
                    </a:lnTo>
                    <a:lnTo>
                      <a:pt x="2" y="11"/>
                    </a:lnTo>
                    <a:lnTo>
                      <a:pt x="2" y="11"/>
                    </a:lnTo>
                    <a:lnTo>
                      <a:pt x="0" y="11"/>
                    </a:lnTo>
                    <a:lnTo>
                      <a:pt x="0" y="11"/>
                    </a:lnTo>
                    <a:lnTo>
                      <a:pt x="0" y="11"/>
                    </a:lnTo>
                    <a:lnTo>
                      <a:pt x="0" y="11"/>
                    </a:lnTo>
                    <a:lnTo>
                      <a:pt x="0" y="13"/>
                    </a:lnTo>
                    <a:lnTo>
                      <a:pt x="0" y="13"/>
                    </a:lnTo>
                    <a:lnTo>
                      <a:pt x="0" y="13"/>
                    </a:lnTo>
                    <a:close/>
                    <a:moveTo>
                      <a:pt x="8" y="0"/>
                    </a:moveTo>
                    <a:lnTo>
                      <a:pt x="8" y="0"/>
                    </a:lnTo>
                    <a:lnTo>
                      <a:pt x="8" y="0"/>
                    </a:lnTo>
                    <a:lnTo>
                      <a:pt x="10" y="0"/>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8"/>
                    </a:lnTo>
                    <a:lnTo>
                      <a:pt x="10" y="8"/>
                    </a:lnTo>
                    <a:lnTo>
                      <a:pt x="10" y="8"/>
                    </a:lnTo>
                    <a:lnTo>
                      <a:pt x="10" y="8"/>
                    </a:lnTo>
                    <a:lnTo>
                      <a:pt x="10" y="8"/>
                    </a:lnTo>
                    <a:lnTo>
                      <a:pt x="10" y="8"/>
                    </a:lnTo>
                    <a:lnTo>
                      <a:pt x="10" y="8"/>
                    </a:lnTo>
                    <a:lnTo>
                      <a:pt x="10" y="8"/>
                    </a:lnTo>
                    <a:lnTo>
                      <a:pt x="10" y="9"/>
                    </a:lnTo>
                    <a:lnTo>
                      <a:pt x="10" y="9"/>
                    </a:lnTo>
                    <a:lnTo>
                      <a:pt x="10" y="9"/>
                    </a:lnTo>
                    <a:lnTo>
                      <a:pt x="10" y="9"/>
                    </a:lnTo>
                    <a:lnTo>
                      <a:pt x="10" y="9"/>
                    </a:lnTo>
                    <a:lnTo>
                      <a:pt x="10" y="9"/>
                    </a:lnTo>
                    <a:lnTo>
                      <a:pt x="10" y="9"/>
                    </a:lnTo>
                    <a:lnTo>
                      <a:pt x="10" y="9"/>
                    </a:lnTo>
                    <a:lnTo>
                      <a:pt x="10" y="9"/>
                    </a:lnTo>
                    <a:lnTo>
                      <a:pt x="10" y="9"/>
                    </a:lnTo>
                    <a:lnTo>
                      <a:pt x="10" y="11"/>
                    </a:lnTo>
                    <a:lnTo>
                      <a:pt x="10" y="11"/>
                    </a:lnTo>
                    <a:lnTo>
                      <a:pt x="8" y="11"/>
                    </a:lnTo>
                    <a:lnTo>
                      <a:pt x="8" y="11"/>
                    </a:lnTo>
                    <a:lnTo>
                      <a:pt x="8" y="11"/>
                    </a:lnTo>
                    <a:lnTo>
                      <a:pt x="6" y="11"/>
                    </a:lnTo>
                    <a:lnTo>
                      <a:pt x="6" y="11"/>
                    </a:lnTo>
                    <a:lnTo>
                      <a:pt x="6" y="11"/>
                    </a:lnTo>
                    <a:lnTo>
                      <a:pt x="6" y="11"/>
                    </a:lnTo>
                    <a:lnTo>
                      <a:pt x="6" y="11"/>
                    </a:lnTo>
                    <a:lnTo>
                      <a:pt x="4" y="11"/>
                    </a:lnTo>
                    <a:lnTo>
                      <a:pt x="4" y="11"/>
                    </a:lnTo>
                    <a:lnTo>
                      <a:pt x="4" y="11"/>
                    </a:lnTo>
                    <a:lnTo>
                      <a:pt x="6" y="11"/>
                    </a:lnTo>
                    <a:lnTo>
                      <a:pt x="6" y="9"/>
                    </a:lnTo>
                    <a:lnTo>
                      <a:pt x="6" y="9"/>
                    </a:lnTo>
                    <a:lnTo>
                      <a:pt x="6" y="9"/>
                    </a:lnTo>
                    <a:lnTo>
                      <a:pt x="6" y="9"/>
                    </a:lnTo>
                    <a:lnTo>
                      <a:pt x="6" y="9"/>
                    </a:lnTo>
                    <a:lnTo>
                      <a:pt x="6" y="9"/>
                    </a:lnTo>
                    <a:lnTo>
                      <a:pt x="6" y="9"/>
                    </a:lnTo>
                    <a:lnTo>
                      <a:pt x="6" y="8"/>
                    </a:lnTo>
                    <a:lnTo>
                      <a:pt x="6" y="8"/>
                    </a:lnTo>
                    <a:lnTo>
                      <a:pt x="6" y="8"/>
                    </a:lnTo>
                    <a:lnTo>
                      <a:pt x="8" y="8"/>
                    </a:lnTo>
                    <a:lnTo>
                      <a:pt x="8" y="8"/>
                    </a:lnTo>
                    <a:lnTo>
                      <a:pt x="8" y="8"/>
                    </a:lnTo>
                    <a:lnTo>
                      <a:pt x="8" y="8"/>
                    </a:lnTo>
                    <a:lnTo>
                      <a:pt x="8" y="8"/>
                    </a:lnTo>
                    <a:lnTo>
                      <a:pt x="8" y="8"/>
                    </a:lnTo>
                    <a:lnTo>
                      <a:pt x="8" y="8"/>
                    </a:lnTo>
                    <a:lnTo>
                      <a:pt x="8" y="8"/>
                    </a:lnTo>
                    <a:lnTo>
                      <a:pt x="8" y="8"/>
                    </a:lnTo>
                    <a:lnTo>
                      <a:pt x="6" y="8"/>
                    </a:lnTo>
                    <a:lnTo>
                      <a:pt x="6" y="8"/>
                    </a:lnTo>
                    <a:lnTo>
                      <a:pt x="6" y="8"/>
                    </a:lnTo>
                    <a:lnTo>
                      <a:pt x="6" y="8"/>
                    </a:lnTo>
                    <a:lnTo>
                      <a:pt x="6" y="8"/>
                    </a:lnTo>
                    <a:lnTo>
                      <a:pt x="6" y="8"/>
                    </a:lnTo>
                    <a:lnTo>
                      <a:pt x="6" y="8"/>
                    </a:lnTo>
                    <a:lnTo>
                      <a:pt x="6" y="8"/>
                    </a:lnTo>
                    <a:lnTo>
                      <a:pt x="6" y="8"/>
                    </a:lnTo>
                    <a:lnTo>
                      <a:pt x="6" y="8"/>
                    </a:lnTo>
                    <a:lnTo>
                      <a:pt x="6" y="8"/>
                    </a:lnTo>
                    <a:lnTo>
                      <a:pt x="6" y="8"/>
                    </a:lnTo>
                    <a:lnTo>
                      <a:pt x="6" y="8"/>
                    </a:lnTo>
                    <a:lnTo>
                      <a:pt x="6" y="8"/>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2"/>
                    </a:lnTo>
                    <a:lnTo>
                      <a:pt x="6" y="2"/>
                    </a:lnTo>
                    <a:lnTo>
                      <a:pt x="6" y="2"/>
                    </a:lnTo>
                    <a:lnTo>
                      <a:pt x="6" y="2"/>
                    </a:lnTo>
                    <a:lnTo>
                      <a:pt x="6" y="2"/>
                    </a:lnTo>
                    <a:lnTo>
                      <a:pt x="6" y="2"/>
                    </a:lnTo>
                    <a:lnTo>
                      <a:pt x="6" y="2"/>
                    </a:lnTo>
                    <a:lnTo>
                      <a:pt x="6" y="2"/>
                    </a:lnTo>
                    <a:lnTo>
                      <a:pt x="6" y="2"/>
                    </a:lnTo>
                    <a:lnTo>
                      <a:pt x="6" y="2"/>
                    </a:lnTo>
                    <a:lnTo>
                      <a:pt x="6" y="2"/>
                    </a:lnTo>
                    <a:lnTo>
                      <a:pt x="8" y="0"/>
                    </a:lnTo>
                    <a:lnTo>
                      <a:pt x="8" y="0"/>
                    </a:lnTo>
                    <a:lnTo>
                      <a:pt x="8" y="0"/>
                    </a:lnTo>
                    <a:lnTo>
                      <a:pt x="8" y="0"/>
                    </a:lnTo>
                    <a:lnTo>
                      <a:pt x="8" y="0"/>
                    </a:lnTo>
                    <a:lnTo>
                      <a:pt x="8" y="0"/>
                    </a:lnTo>
                    <a:lnTo>
                      <a:pt x="8"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35" name="Freeform 1809"/>
              <p:cNvSpPr>
                <a:spLocks noEditPoints="1"/>
              </p:cNvSpPr>
              <p:nvPr/>
            </p:nvSpPr>
            <p:spPr bwMode="gray">
              <a:xfrm>
                <a:off x="4101386" y="2873580"/>
                <a:ext cx="92775" cy="80211"/>
              </a:xfrm>
              <a:custGeom>
                <a:avLst/>
                <a:gdLst>
                  <a:gd name="T0" fmla="*/ 89 w 96"/>
                  <a:gd name="T1" fmla="*/ 83 h 83"/>
                  <a:gd name="T2" fmla="*/ 89 w 96"/>
                  <a:gd name="T3" fmla="*/ 83 h 83"/>
                  <a:gd name="T4" fmla="*/ 89 w 96"/>
                  <a:gd name="T5" fmla="*/ 83 h 83"/>
                  <a:gd name="T6" fmla="*/ 94 w 96"/>
                  <a:gd name="T7" fmla="*/ 75 h 83"/>
                  <a:gd name="T8" fmla="*/ 96 w 96"/>
                  <a:gd name="T9" fmla="*/ 67 h 83"/>
                  <a:gd name="T10" fmla="*/ 96 w 96"/>
                  <a:gd name="T11" fmla="*/ 67 h 83"/>
                  <a:gd name="T12" fmla="*/ 94 w 96"/>
                  <a:gd name="T13" fmla="*/ 56 h 83"/>
                  <a:gd name="T14" fmla="*/ 94 w 96"/>
                  <a:gd name="T15" fmla="*/ 46 h 83"/>
                  <a:gd name="T16" fmla="*/ 94 w 96"/>
                  <a:gd name="T17" fmla="*/ 44 h 83"/>
                  <a:gd name="T18" fmla="*/ 91 w 96"/>
                  <a:gd name="T19" fmla="*/ 40 h 83"/>
                  <a:gd name="T20" fmla="*/ 91 w 96"/>
                  <a:gd name="T21" fmla="*/ 40 h 83"/>
                  <a:gd name="T22" fmla="*/ 87 w 96"/>
                  <a:gd name="T23" fmla="*/ 33 h 83"/>
                  <a:gd name="T24" fmla="*/ 4 w 96"/>
                  <a:gd name="T25" fmla="*/ 0 h 83"/>
                  <a:gd name="T26" fmla="*/ 6 w 96"/>
                  <a:gd name="T27" fmla="*/ 2 h 83"/>
                  <a:gd name="T28" fmla="*/ 9 w 96"/>
                  <a:gd name="T29" fmla="*/ 2 h 83"/>
                  <a:gd name="T30" fmla="*/ 9 w 96"/>
                  <a:gd name="T31" fmla="*/ 2 h 83"/>
                  <a:gd name="T32" fmla="*/ 11 w 96"/>
                  <a:gd name="T33" fmla="*/ 4 h 83"/>
                  <a:gd name="T34" fmla="*/ 11 w 96"/>
                  <a:gd name="T35" fmla="*/ 4 h 83"/>
                  <a:gd name="T36" fmla="*/ 13 w 96"/>
                  <a:gd name="T37" fmla="*/ 6 h 83"/>
                  <a:gd name="T38" fmla="*/ 15 w 96"/>
                  <a:gd name="T39" fmla="*/ 4 h 83"/>
                  <a:gd name="T40" fmla="*/ 15 w 96"/>
                  <a:gd name="T41" fmla="*/ 8 h 83"/>
                  <a:gd name="T42" fmla="*/ 15 w 96"/>
                  <a:gd name="T43" fmla="*/ 8 h 83"/>
                  <a:gd name="T44" fmla="*/ 17 w 96"/>
                  <a:gd name="T45" fmla="*/ 9 h 83"/>
                  <a:gd name="T46" fmla="*/ 17 w 96"/>
                  <a:gd name="T47" fmla="*/ 9 h 83"/>
                  <a:gd name="T48" fmla="*/ 19 w 96"/>
                  <a:gd name="T49" fmla="*/ 11 h 83"/>
                  <a:gd name="T50" fmla="*/ 15 w 96"/>
                  <a:gd name="T51" fmla="*/ 11 h 83"/>
                  <a:gd name="T52" fmla="*/ 17 w 96"/>
                  <a:gd name="T53" fmla="*/ 13 h 83"/>
                  <a:gd name="T54" fmla="*/ 15 w 96"/>
                  <a:gd name="T55" fmla="*/ 11 h 83"/>
                  <a:gd name="T56" fmla="*/ 13 w 96"/>
                  <a:gd name="T57" fmla="*/ 9 h 83"/>
                  <a:gd name="T58" fmla="*/ 11 w 96"/>
                  <a:gd name="T59" fmla="*/ 8 h 83"/>
                  <a:gd name="T60" fmla="*/ 9 w 96"/>
                  <a:gd name="T61" fmla="*/ 6 h 83"/>
                  <a:gd name="T62" fmla="*/ 7 w 96"/>
                  <a:gd name="T63" fmla="*/ 4 h 83"/>
                  <a:gd name="T64" fmla="*/ 7 w 96"/>
                  <a:gd name="T65" fmla="*/ 2 h 83"/>
                  <a:gd name="T66" fmla="*/ 4 w 96"/>
                  <a:gd name="T67" fmla="*/ 2 h 83"/>
                  <a:gd name="T68" fmla="*/ 2 w 96"/>
                  <a:gd name="T69" fmla="*/ 2 h 83"/>
                  <a:gd name="T70" fmla="*/ 2 w 96"/>
                  <a:gd name="T71" fmla="*/ 2 h 83"/>
                  <a:gd name="T72" fmla="*/ 2 w 96"/>
                  <a:gd name="T73" fmla="*/ 2 h 83"/>
                  <a:gd name="T74" fmla="*/ 0 w 96"/>
                  <a:gd name="T75" fmla="*/ 0 h 83"/>
                  <a:gd name="T76" fmla="*/ 4 w 96"/>
                  <a:gd name="T7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6" h="83">
                    <a:moveTo>
                      <a:pt x="91" y="83"/>
                    </a:moveTo>
                    <a:lnTo>
                      <a:pt x="89" y="83"/>
                    </a:lnTo>
                    <a:lnTo>
                      <a:pt x="91" y="83"/>
                    </a:lnTo>
                    <a:close/>
                    <a:moveTo>
                      <a:pt x="89" y="83"/>
                    </a:moveTo>
                    <a:lnTo>
                      <a:pt x="87" y="83"/>
                    </a:lnTo>
                    <a:lnTo>
                      <a:pt x="89" y="83"/>
                    </a:lnTo>
                    <a:close/>
                    <a:moveTo>
                      <a:pt x="94" y="77"/>
                    </a:moveTo>
                    <a:lnTo>
                      <a:pt x="94" y="75"/>
                    </a:lnTo>
                    <a:lnTo>
                      <a:pt x="94" y="77"/>
                    </a:lnTo>
                    <a:close/>
                    <a:moveTo>
                      <a:pt x="96" y="67"/>
                    </a:moveTo>
                    <a:lnTo>
                      <a:pt x="96" y="66"/>
                    </a:lnTo>
                    <a:lnTo>
                      <a:pt x="96" y="67"/>
                    </a:lnTo>
                    <a:close/>
                    <a:moveTo>
                      <a:pt x="96" y="56"/>
                    </a:moveTo>
                    <a:lnTo>
                      <a:pt x="94" y="56"/>
                    </a:lnTo>
                    <a:lnTo>
                      <a:pt x="96" y="56"/>
                    </a:lnTo>
                    <a:close/>
                    <a:moveTo>
                      <a:pt x="94" y="46"/>
                    </a:moveTo>
                    <a:lnTo>
                      <a:pt x="93" y="44"/>
                    </a:lnTo>
                    <a:lnTo>
                      <a:pt x="94" y="44"/>
                    </a:lnTo>
                    <a:lnTo>
                      <a:pt x="94" y="46"/>
                    </a:lnTo>
                    <a:close/>
                    <a:moveTo>
                      <a:pt x="91" y="40"/>
                    </a:moveTo>
                    <a:lnTo>
                      <a:pt x="89" y="40"/>
                    </a:lnTo>
                    <a:lnTo>
                      <a:pt x="91" y="40"/>
                    </a:lnTo>
                    <a:close/>
                    <a:moveTo>
                      <a:pt x="87" y="35"/>
                    </a:moveTo>
                    <a:lnTo>
                      <a:pt x="87" y="33"/>
                    </a:lnTo>
                    <a:lnTo>
                      <a:pt x="87" y="35"/>
                    </a:lnTo>
                    <a:close/>
                    <a:moveTo>
                      <a:pt x="4" y="0"/>
                    </a:moveTo>
                    <a:lnTo>
                      <a:pt x="6" y="0"/>
                    </a:lnTo>
                    <a:lnTo>
                      <a:pt x="6" y="2"/>
                    </a:lnTo>
                    <a:lnTo>
                      <a:pt x="7" y="2"/>
                    </a:lnTo>
                    <a:lnTo>
                      <a:pt x="9" y="2"/>
                    </a:lnTo>
                    <a:lnTo>
                      <a:pt x="7" y="2"/>
                    </a:lnTo>
                    <a:lnTo>
                      <a:pt x="9" y="2"/>
                    </a:lnTo>
                    <a:lnTo>
                      <a:pt x="11" y="2"/>
                    </a:lnTo>
                    <a:lnTo>
                      <a:pt x="11" y="4"/>
                    </a:lnTo>
                    <a:lnTo>
                      <a:pt x="13" y="4"/>
                    </a:lnTo>
                    <a:lnTo>
                      <a:pt x="11" y="4"/>
                    </a:lnTo>
                    <a:lnTo>
                      <a:pt x="13" y="4"/>
                    </a:lnTo>
                    <a:lnTo>
                      <a:pt x="13" y="6"/>
                    </a:lnTo>
                    <a:lnTo>
                      <a:pt x="13" y="4"/>
                    </a:lnTo>
                    <a:lnTo>
                      <a:pt x="15" y="4"/>
                    </a:lnTo>
                    <a:lnTo>
                      <a:pt x="15" y="6"/>
                    </a:lnTo>
                    <a:lnTo>
                      <a:pt x="15" y="8"/>
                    </a:lnTo>
                    <a:lnTo>
                      <a:pt x="17" y="8"/>
                    </a:lnTo>
                    <a:lnTo>
                      <a:pt x="15" y="8"/>
                    </a:lnTo>
                    <a:lnTo>
                      <a:pt x="15" y="9"/>
                    </a:lnTo>
                    <a:lnTo>
                      <a:pt x="17" y="9"/>
                    </a:lnTo>
                    <a:lnTo>
                      <a:pt x="17" y="8"/>
                    </a:lnTo>
                    <a:lnTo>
                      <a:pt x="17" y="9"/>
                    </a:lnTo>
                    <a:lnTo>
                      <a:pt x="17" y="11"/>
                    </a:lnTo>
                    <a:lnTo>
                      <a:pt x="19" y="11"/>
                    </a:lnTo>
                    <a:lnTo>
                      <a:pt x="17" y="11"/>
                    </a:lnTo>
                    <a:lnTo>
                      <a:pt x="15" y="11"/>
                    </a:lnTo>
                    <a:lnTo>
                      <a:pt x="17" y="11"/>
                    </a:lnTo>
                    <a:lnTo>
                      <a:pt x="17" y="13"/>
                    </a:lnTo>
                    <a:lnTo>
                      <a:pt x="15" y="13"/>
                    </a:lnTo>
                    <a:lnTo>
                      <a:pt x="15" y="11"/>
                    </a:lnTo>
                    <a:lnTo>
                      <a:pt x="13" y="11"/>
                    </a:lnTo>
                    <a:lnTo>
                      <a:pt x="13" y="9"/>
                    </a:lnTo>
                    <a:lnTo>
                      <a:pt x="13" y="8"/>
                    </a:lnTo>
                    <a:lnTo>
                      <a:pt x="11" y="8"/>
                    </a:lnTo>
                    <a:lnTo>
                      <a:pt x="9" y="8"/>
                    </a:lnTo>
                    <a:lnTo>
                      <a:pt x="9" y="6"/>
                    </a:lnTo>
                    <a:lnTo>
                      <a:pt x="7" y="6"/>
                    </a:lnTo>
                    <a:lnTo>
                      <a:pt x="7" y="4"/>
                    </a:lnTo>
                    <a:lnTo>
                      <a:pt x="6" y="4"/>
                    </a:lnTo>
                    <a:lnTo>
                      <a:pt x="7" y="2"/>
                    </a:lnTo>
                    <a:lnTo>
                      <a:pt x="6" y="2"/>
                    </a:lnTo>
                    <a:lnTo>
                      <a:pt x="4" y="2"/>
                    </a:lnTo>
                    <a:lnTo>
                      <a:pt x="4" y="4"/>
                    </a:lnTo>
                    <a:lnTo>
                      <a:pt x="2" y="2"/>
                    </a:lnTo>
                    <a:lnTo>
                      <a:pt x="4" y="2"/>
                    </a:lnTo>
                    <a:lnTo>
                      <a:pt x="2" y="2"/>
                    </a:lnTo>
                    <a:lnTo>
                      <a:pt x="4" y="2"/>
                    </a:lnTo>
                    <a:lnTo>
                      <a:pt x="2" y="2"/>
                    </a:lnTo>
                    <a:lnTo>
                      <a:pt x="0" y="2"/>
                    </a:lnTo>
                    <a:lnTo>
                      <a:pt x="0" y="0"/>
                    </a:lnTo>
                    <a:lnTo>
                      <a:pt x="2" y="0"/>
                    </a:lnTo>
                    <a:lnTo>
                      <a:pt x="4"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236" name="Freeform 1810"/>
              <p:cNvSpPr>
                <a:spLocks noEditPoints="1"/>
              </p:cNvSpPr>
              <p:nvPr/>
            </p:nvSpPr>
            <p:spPr bwMode="gray">
              <a:xfrm>
                <a:off x="4289834" y="2423237"/>
                <a:ext cx="69581" cy="288954"/>
              </a:xfrm>
              <a:custGeom>
                <a:avLst/>
                <a:gdLst>
                  <a:gd name="T0" fmla="*/ 37 w 72"/>
                  <a:gd name="T1" fmla="*/ 299 h 299"/>
                  <a:gd name="T2" fmla="*/ 37 w 72"/>
                  <a:gd name="T3" fmla="*/ 299 h 299"/>
                  <a:gd name="T4" fmla="*/ 37 w 72"/>
                  <a:gd name="T5" fmla="*/ 299 h 299"/>
                  <a:gd name="T6" fmla="*/ 37 w 72"/>
                  <a:gd name="T7" fmla="*/ 299 h 299"/>
                  <a:gd name="T8" fmla="*/ 37 w 72"/>
                  <a:gd name="T9" fmla="*/ 299 h 299"/>
                  <a:gd name="T10" fmla="*/ 37 w 72"/>
                  <a:gd name="T11" fmla="*/ 299 h 299"/>
                  <a:gd name="T12" fmla="*/ 37 w 72"/>
                  <a:gd name="T13" fmla="*/ 299 h 299"/>
                  <a:gd name="T14" fmla="*/ 37 w 72"/>
                  <a:gd name="T15" fmla="*/ 299 h 299"/>
                  <a:gd name="T16" fmla="*/ 17 w 72"/>
                  <a:gd name="T17" fmla="*/ 265 h 299"/>
                  <a:gd name="T18" fmla="*/ 17 w 72"/>
                  <a:gd name="T19" fmla="*/ 265 h 299"/>
                  <a:gd name="T20" fmla="*/ 17 w 72"/>
                  <a:gd name="T21" fmla="*/ 265 h 299"/>
                  <a:gd name="T22" fmla="*/ 17 w 72"/>
                  <a:gd name="T23" fmla="*/ 265 h 299"/>
                  <a:gd name="T24" fmla="*/ 17 w 72"/>
                  <a:gd name="T25" fmla="*/ 265 h 299"/>
                  <a:gd name="T26" fmla="*/ 17 w 72"/>
                  <a:gd name="T27" fmla="*/ 265 h 299"/>
                  <a:gd name="T28" fmla="*/ 17 w 72"/>
                  <a:gd name="T29" fmla="*/ 265 h 299"/>
                  <a:gd name="T30" fmla="*/ 17 w 72"/>
                  <a:gd name="T31" fmla="*/ 265 h 299"/>
                  <a:gd name="T32" fmla="*/ 17 w 72"/>
                  <a:gd name="T33" fmla="*/ 265 h 299"/>
                  <a:gd name="T34" fmla="*/ 72 w 72"/>
                  <a:gd name="T35" fmla="*/ 67 h 299"/>
                  <a:gd name="T36" fmla="*/ 72 w 72"/>
                  <a:gd name="T37" fmla="*/ 67 h 299"/>
                  <a:gd name="T38" fmla="*/ 72 w 72"/>
                  <a:gd name="T39" fmla="*/ 69 h 299"/>
                  <a:gd name="T40" fmla="*/ 72 w 72"/>
                  <a:gd name="T41" fmla="*/ 69 h 299"/>
                  <a:gd name="T42" fmla="*/ 72 w 72"/>
                  <a:gd name="T43" fmla="*/ 69 h 299"/>
                  <a:gd name="T44" fmla="*/ 72 w 72"/>
                  <a:gd name="T45" fmla="*/ 69 h 299"/>
                  <a:gd name="T46" fmla="*/ 72 w 72"/>
                  <a:gd name="T47" fmla="*/ 69 h 299"/>
                  <a:gd name="T48" fmla="*/ 72 w 72"/>
                  <a:gd name="T49" fmla="*/ 69 h 299"/>
                  <a:gd name="T50" fmla="*/ 72 w 72"/>
                  <a:gd name="T51" fmla="*/ 69 h 299"/>
                  <a:gd name="T52" fmla="*/ 72 w 72"/>
                  <a:gd name="T53" fmla="*/ 67 h 299"/>
                  <a:gd name="T54" fmla="*/ 72 w 72"/>
                  <a:gd name="T55" fmla="*/ 67 h 299"/>
                  <a:gd name="T56" fmla="*/ 72 w 72"/>
                  <a:gd name="T57" fmla="*/ 67 h 299"/>
                  <a:gd name="T58" fmla="*/ 72 w 72"/>
                  <a:gd name="T59" fmla="*/ 67 h 299"/>
                  <a:gd name="T60" fmla="*/ 72 w 72"/>
                  <a:gd name="T61" fmla="*/ 67 h 299"/>
                  <a:gd name="T62" fmla="*/ 0 w 72"/>
                  <a:gd name="T63" fmla="*/ 0 h 299"/>
                  <a:gd name="T64" fmla="*/ 0 w 72"/>
                  <a:gd name="T65" fmla="*/ 0 h 299"/>
                  <a:gd name="T66" fmla="*/ 0 w 72"/>
                  <a:gd name="T67" fmla="*/ 0 h 299"/>
                  <a:gd name="T68" fmla="*/ 0 w 72"/>
                  <a:gd name="T69" fmla="*/ 0 h 299"/>
                  <a:gd name="T70" fmla="*/ 0 w 72"/>
                  <a:gd name="T71" fmla="*/ 2 h 299"/>
                  <a:gd name="T72" fmla="*/ 0 w 72"/>
                  <a:gd name="T73" fmla="*/ 2 h 299"/>
                  <a:gd name="T74" fmla="*/ 0 w 72"/>
                  <a:gd name="T75" fmla="*/ 2 h 299"/>
                  <a:gd name="T76" fmla="*/ 0 w 72"/>
                  <a:gd name="T77" fmla="*/ 0 h 299"/>
                  <a:gd name="T78" fmla="*/ 0 w 72"/>
                  <a:gd name="T79" fmla="*/ 0 h 299"/>
                  <a:gd name="T80" fmla="*/ 0 w 72"/>
                  <a:gd name="T81"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299">
                    <a:moveTo>
                      <a:pt x="37" y="299"/>
                    </a:moveTo>
                    <a:lnTo>
                      <a:pt x="37" y="299"/>
                    </a:lnTo>
                    <a:lnTo>
                      <a:pt x="37" y="299"/>
                    </a:lnTo>
                    <a:lnTo>
                      <a:pt x="37" y="299"/>
                    </a:lnTo>
                    <a:lnTo>
                      <a:pt x="37" y="299"/>
                    </a:lnTo>
                    <a:lnTo>
                      <a:pt x="37" y="299"/>
                    </a:lnTo>
                    <a:lnTo>
                      <a:pt x="37" y="299"/>
                    </a:lnTo>
                    <a:lnTo>
                      <a:pt x="37" y="299"/>
                    </a:lnTo>
                    <a:lnTo>
                      <a:pt x="37" y="299"/>
                    </a:lnTo>
                    <a:lnTo>
                      <a:pt x="37" y="299"/>
                    </a:lnTo>
                    <a:lnTo>
                      <a:pt x="37" y="299"/>
                    </a:lnTo>
                    <a:lnTo>
                      <a:pt x="37" y="299"/>
                    </a:lnTo>
                    <a:lnTo>
                      <a:pt x="37" y="299"/>
                    </a:lnTo>
                    <a:lnTo>
                      <a:pt x="37" y="299"/>
                    </a:lnTo>
                    <a:lnTo>
                      <a:pt x="37" y="299"/>
                    </a:lnTo>
                    <a:lnTo>
                      <a:pt x="37" y="299"/>
                    </a:lnTo>
                    <a:close/>
                    <a:moveTo>
                      <a:pt x="17" y="265"/>
                    </a:moveTo>
                    <a:lnTo>
                      <a:pt x="17" y="265"/>
                    </a:lnTo>
                    <a:lnTo>
                      <a:pt x="17" y="265"/>
                    </a:lnTo>
                    <a:lnTo>
                      <a:pt x="17" y="265"/>
                    </a:lnTo>
                    <a:lnTo>
                      <a:pt x="17" y="265"/>
                    </a:lnTo>
                    <a:lnTo>
                      <a:pt x="17" y="265"/>
                    </a:lnTo>
                    <a:lnTo>
                      <a:pt x="17" y="265"/>
                    </a:lnTo>
                    <a:lnTo>
                      <a:pt x="17" y="265"/>
                    </a:lnTo>
                    <a:lnTo>
                      <a:pt x="17" y="265"/>
                    </a:lnTo>
                    <a:lnTo>
                      <a:pt x="17" y="265"/>
                    </a:lnTo>
                    <a:lnTo>
                      <a:pt x="17" y="265"/>
                    </a:lnTo>
                    <a:lnTo>
                      <a:pt x="17" y="265"/>
                    </a:lnTo>
                    <a:lnTo>
                      <a:pt x="17" y="265"/>
                    </a:lnTo>
                    <a:lnTo>
                      <a:pt x="17" y="265"/>
                    </a:lnTo>
                    <a:lnTo>
                      <a:pt x="17" y="265"/>
                    </a:lnTo>
                    <a:lnTo>
                      <a:pt x="17" y="265"/>
                    </a:lnTo>
                    <a:lnTo>
                      <a:pt x="17" y="265"/>
                    </a:lnTo>
                    <a:lnTo>
                      <a:pt x="17" y="265"/>
                    </a:lnTo>
                    <a:close/>
                    <a:moveTo>
                      <a:pt x="72" y="67"/>
                    </a:moveTo>
                    <a:lnTo>
                      <a:pt x="72" y="67"/>
                    </a:lnTo>
                    <a:lnTo>
                      <a:pt x="72" y="67"/>
                    </a:lnTo>
                    <a:lnTo>
                      <a:pt x="72" y="67"/>
                    </a:lnTo>
                    <a:lnTo>
                      <a:pt x="72" y="67"/>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7"/>
                    </a:lnTo>
                    <a:lnTo>
                      <a:pt x="72" y="67"/>
                    </a:lnTo>
                    <a:lnTo>
                      <a:pt x="72" y="67"/>
                    </a:lnTo>
                    <a:lnTo>
                      <a:pt x="72" y="67"/>
                    </a:lnTo>
                    <a:lnTo>
                      <a:pt x="72" y="67"/>
                    </a:lnTo>
                    <a:lnTo>
                      <a:pt x="72" y="67"/>
                    </a:lnTo>
                    <a:lnTo>
                      <a:pt x="72" y="67"/>
                    </a:lnTo>
                    <a:lnTo>
                      <a:pt x="72" y="67"/>
                    </a:lnTo>
                    <a:lnTo>
                      <a:pt x="72" y="67"/>
                    </a:lnTo>
                    <a:close/>
                    <a:moveTo>
                      <a:pt x="0" y="0"/>
                    </a:move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0"/>
                    </a:lnTo>
                    <a:lnTo>
                      <a:pt x="0" y="0"/>
                    </a:lnTo>
                    <a:lnTo>
                      <a:pt x="0" y="0"/>
                    </a:lnTo>
                    <a:lnTo>
                      <a:pt x="0" y="0"/>
                    </a:lnTo>
                    <a:lnTo>
                      <a:pt x="0" y="0"/>
                    </a:lnTo>
                    <a:lnTo>
                      <a:pt x="0" y="0"/>
                    </a:lnTo>
                    <a:lnTo>
                      <a:pt x="0" y="0"/>
                    </a:lnTo>
                    <a:close/>
                  </a:path>
                </a:pathLst>
              </a:custGeom>
              <a:grp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grpSp>
        <p:grpSp>
          <p:nvGrpSpPr>
            <p:cNvPr id="4997" name="Group 4996"/>
            <p:cNvGrpSpPr/>
            <p:nvPr/>
          </p:nvGrpSpPr>
          <p:grpSpPr>
            <a:xfrm>
              <a:off x="2968764" y="1416247"/>
              <a:ext cx="2872144" cy="1485359"/>
              <a:chOff x="2968764" y="1416247"/>
              <a:chExt cx="2872144" cy="1485359"/>
            </a:xfrm>
          </p:grpSpPr>
          <p:sp>
            <p:nvSpPr>
              <p:cNvPr id="674" name="Freeform 1047"/>
              <p:cNvSpPr>
                <a:spLocks noEditPoints="1"/>
              </p:cNvSpPr>
              <p:nvPr/>
            </p:nvSpPr>
            <p:spPr bwMode="gray">
              <a:xfrm>
                <a:off x="4457988" y="1933272"/>
                <a:ext cx="95674" cy="112103"/>
              </a:xfrm>
              <a:custGeom>
                <a:avLst/>
                <a:gdLst>
                  <a:gd name="T0" fmla="*/ 70 w 99"/>
                  <a:gd name="T1" fmla="*/ 105 h 116"/>
                  <a:gd name="T2" fmla="*/ 71 w 99"/>
                  <a:gd name="T3" fmla="*/ 110 h 116"/>
                  <a:gd name="T4" fmla="*/ 64 w 99"/>
                  <a:gd name="T5" fmla="*/ 114 h 116"/>
                  <a:gd name="T6" fmla="*/ 56 w 99"/>
                  <a:gd name="T7" fmla="*/ 108 h 116"/>
                  <a:gd name="T8" fmla="*/ 48 w 99"/>
                  <a:gd name="T9" fmla="*/ 101 h 116"/>
                  <a:gd name="T10" fmla="*/ 60 w 99"/>
                  <a:gd name="T11" fmla="*/ 101 h 116"/>
                  <a:gd name="T12" fmla="*/ 70 w 99"/>
                  <a:gd name="T13" fmla="*/ 101 h 116"/>
                  <a:gd name="T14" fmla="*/ 70 w 99"/>
                  <a:gd name="T15" fmla="*/ 99 h 116"/>
                  <a:gd name="T16" fmla="*/ 14 w 99"/>
                  <a:gd name="T17" fmla="*/ 91 h 116"/>
                  <a:gd name="T18" fmla="*/ 14 w 99"/>
                  <a:gd name="T19" fmla="*/ 70 h 116"/>
                  <a:gd name="T20" fmla="*/ 23 w 99"/>
                  <a:gd name="T21" fmla="*/ 72 h 116"/>
                  <a:gd name="T22" fmla="*/ 25 w 99"/>
                  <a:gd name="T23" fmla="*/ 85 h 116"/>
                  <a:gd name="T24" fmla="*/ 19 w 99"/>
                  <a:gd name="T25" fmla="*/ 91 h 116"/>
                  <a:gd name="T26" fmla="*/ 14 w 99"/>
                  <a:gd name="T27" fmla="*/ 85 h 116"/>
                  <a:gd name="T28" fmla="*/ 15 w 99"/>
                  <a:gd name="T29" fmla="*/ 79 h 116"/>
                  <a:gd name="T30" fmla="*/ 12 w 99"/>
                  <a:gd name="T31" fmla="*/ 76 h 116"/>
                  <a:gd name="T32" fmla="*/ 14 w 99"/>
                  <a:gd name="T33" fmla="*/ 72 h 116"/>
                  <a:gd name="T34" fmla="*/ 31 w 99"/>
                  <a:gd name="T35" fmla="*/ 56 h 116"/>
                  <a:gd name="T36" fmla="*/ 27 w 99"/>
                  <a:gd name="T37" fmla="*/ 52 h 116"/>
                  <a:gd name="T38" fmla="*/ 25 w 99"/>
                  <a:gd name="T39" fmla="*/ 47 h 116"/>
                  <a:gd name="T40" fmla="*/ 44 w 99"/>
                  <a:gd name="T41" fmla="*/ 2 h 116"/>
                  <a:gd name="T42" fmla="*/ 56 w 99"/>
                  <a:gd name="T43" fmla="*/ 6 h 116"/>
                  <a:gd name="T44" fmla="*/ 56 w 99"/>
                  <a:gd name="T45" fmla="*/ 14 h 116"/>
                  <a:gd name="T46" fmla="*/ 56 w 99"/>
                  <a:gd name="T47" fmla="*/ 16 h 116"/>
                  <a:gd name="T48" fmla="*/ 54 w 99"/>
                  <a:gd name="T49" fmla="*/ 16 h 116"/>
                  <a:gd name="T50" fmla="*/ 46 w 99"/>
                  <a:gd name="T51" fmla="*/ 18 h 116"/>
                  <a:gd name="T52" fmla="*/ 46 w 99"/>
                  <a:gd name="T53" fmla="*/ 21 h 116"/>
                  <a:gd name="T54" fmla="*/ 46 w 99"/>
                  <a:gd name="T55" fmla="*/ 25 h 116"/>
                  <a:gd name="T56" fmla="*/ 46 w 99"/>
                  <a:gd name="T57" fmla="*/ 33 h 116"/>
                  <a:gd name="T58" fmla="*/ 58 w 99"/>
                  <a:gd name="T59" fmla="*/ 45 h 116"/>
                  <a:gd name="T60" fmla="*/ 64 w 99"/>
                  <a:gd name="T61" fmla="*/ 56 h 116"/>
                  <a:gd name="T62" fmla="*/ 75 w 99"/>
                  <a:gd name="T63" fmla="*/ 60 h 116"/>
                  <a:gd name="T64" fmla="*/ 79 w 99"/>
                  <a:gd name="T65" fmla="*/ 66 h 116"/>
                  <a:gd name="T66" fmla="*/ 91 w 99"/>
                  <a:gd name="T67" fmla="*/ 74 h 116"/>
                  <a:gd name="T68" fmla="*/ 97 w 99"/>
                  <a:gd name="T69" fmla="*/ 81 h 116"/>
                  <a:gd name="T70" fmla="*/ 87 w 99"/>
                  <a:gd name="T71" fmla="*/ 77 h 116"/>
                  <a:gd name="T72" fmla="*/ 83 w 99"/>
                  <a:gd name="T73" fmla="*/ 81 h 116"/>
                  <a:gd name="T74" fmla="*/ 87 w 99"/>
                  <a:gd name="T75" fmla="*/ 89 h 116"/>
                  <a:gd name="T76" fmla="*/ 81 w 99"/>
                  <a:gd name="T77" fmla="*/ 99 h 116"/>
                  <a:gd name="T78" fmla="*/ 73 w 99"/>
                  <a:gd name="T79" fmla="*/ 99 h 116"/>
                  <a:gd name="T80" fmla="*/ 77 w 99"/>
                  <a:gd name="T81" fmla="*/ 91 h 116"/>
                  <a:gd name="T82" fmla="*/ 73 w 99"/>
                  <a:gd name="T83" fmla="*/ 79 h 116"/>
                  <a:gd name="T84" fmla="*/ 68 w 99"/>
                  <a:gd name="T85" fmla="*/ 76 h 116"/>
                  <a:gd name="T86" fmla="*/ 64 w 99"/>
                  <a:gd name="T87" fmla="*/ 72 h 116"/>
                  <a:gd name="T88" fmla="*/ 56 w 99"/>
                  <a:gd name="T89" fmla="*/ 68 h 116"/>
                  <a:gd name="T90" fmla="*/ 48 w 99"/>
                  <a:gd name="T91" fmla="*/ 64 h 116"/>
                  <a:gd name="T92" fmla="*/ 41 w 99"/>
                  <a:gd name="T93" fmla="*/ 54 h 116"/>
                  <a:gd name="T94" fmla="*/ 33 w 99"/>
                  <a:gd name="T95" fmla="*/ 48 h 116"/>
                  <a:gd name="T96" fmla="*/ 31 w 99"/>
                  <a:gd name="T97" fmla="*/ 43 h 116"/>
                  <a:gd name="T98" fmla="*/ 27 w 99"/>
                  <a:gd name="T99" fmla="*/ 35 h 116"/>
                  <a:gd name="T100" fmla="*/ 15 w 99"/>
                  <a:gd name="T101" fmla="*/ 31 h 116"/>
                  <a:gd name="T102" fmla="*/ 8 w 99"/>
                  <a:gd name="T103" fmla="*/ 37 h 116"/>
                  <a:gd name="T104" fmla="*/ 4 w 99"/>
                  <a:gd name="T105" fmla="*/ 29 h 116"/>
                  <a:gd name="T106" fmla="*/ 2 w 99"/>
                  <a:gd name="T107" fmla="*/ 19 h 116"/>
                  <a:gd name="T108" fmla="*/ 8 w 99"/>
                  <a:gd name="T109" fmla="*/ 14 h 116"/>
                  <a:gd name="T110" fmla="*/ 15 w 99"/>
                  <a:gd name="T111" fmla="*/ 10 h 116"/>
                  <a:gd name="T112" fmla="*/ 21 w 99"/>
                  <a:gd name="T113" fmla="*/ 12 h 116"/>
                  <a:gd name="T114" fmla="*/ 27 w 99"/>
                  <a:gd name="T115" fmla="*/ 8 h 116"/>
                  <a:gd name="T116" fmla="*/ 31 w 99"/>
                  <a:gd name="T117" fmla="*/ 4 h 116"/>
                  <a:gd name="T118" fmla="*/ 39 w 99"/>
                  <a:gd name="T119" fmla="*/ 0 h 116"/>
                  <a:gd name="T120" fmla="*/ 44 w 99"/>
                  <a:gd name="T12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 h="116">
                    <a:moveTo>
                      <a:pt x="44" y="114"/>
                    </a:moveTo>
                    <a:lnTo>
                      <a:pt x="43" y="114"/>
                    </a:lnTo>
                    <a:lnTo>
                      <a:pt x="44" y="114"/>
                    </a:lnTo>
                    <a:close/>
                    <a:moveTo>
                      <a:pt x="73" y="99"/>
                    </a:moveTo>
                    <a:lnTo>
                      <a:pt x="73" y="101"/>
                    </a:lnTo>
                    <a:lnTo>
                      <a:pt x="71" y="103"/>
                    </a:lnTo>
                    <a:lnTo>
                      <a:pt x="71" y="105"/>
                    </a:lnTo>
                    <a:lnTo>
                      <a:pt x="70" y="105"/>
                    </a:lnTo>
                    <a:lnTo>
                      <a:pt x="71" y="105"/>
                    </a:lnTo>
                    <a:lnTo>
                      <a:pt x="70" y="105"/>
                    </a:lnTo>
                    <a:lnTo>
                      <a:pt x="70" y="107"/>
                    </a:lnTo>
                    <a:lnTo>
                      <a:pt x="70" y="108"/>
                    </a:lnTo>
                    <a:lnTo>
                      <a:pt x="70" y="110"/>
                    </a:lnTo>
                    <a:lnTo>
                      <a:pt x="71" y="110"/>
                    </a:lnTo>
                    <a:lnTo>
                      <a:pt x="70" y="110"/>
                    </a:lnTo>
                    <a:lnTo>
                      <a:pt x="71" y="110"/>
                    </a:lnTo>
                    <a:lnTo>
                      <a:pt x="71" y="112"/>
                    </a:lnTo>
                    <a:lnTo>
                      <a:pt x="70" y="112"/>
                    </a:lnTo>
                    <a:lnTo>
                      <a:pt x="70" y="114"/>
                    </a:lnTo>
                    <a:lnTo>
                      <a:pt x="70" y="116"/>
                    </a:lnTo>
                    <a:lnTo>
                      <a:pt x="68" y="116"/>
                    </a:lnTo>
                    <a:lnTo>
                      <a:pt x="66" y="116"/>
                    </a:lnTo>
                    <a:lnTo>
                      <a:pt x="66" y="114"/>
                    </a:lnTo>
                    <a:lnTo>
                      <a:pt x="64" y="114"/>
                    </a:lnTo>
                    <a:lnTo>
                      <a:pt x="64" y="112"/>
                    </a:lnTo>
                    <a:lnTo>
                      <a:pt x="62" y="112"/>
                    </a:lnTo>
                    <a:lnTo>
                      <a:pt x="62" y="110"/>
                    </a:lnTo>
                    <a:lnTo>
                      <a:pt x="60" y="112"/>
                    </a:lnTo>
                    <a:lnTo>
                      <a:pt x="60" y="110"/>
                    </a:lnTo>
                    <a:lnTo>
                      <a:pt x="58" y="110"/>
                    </a:lnTo>
                    <a:lnTo>
                      <a:pt x="56" y="110"/>
                    </a:lnTo>
                    <a:lnTo>
                      <a:pt x="56" y="108"/>
                    </a:lnTo>
                    <a:lnTo>
                      <a:pt x="54" y="108"/>
                    </a:lnTo>
                    <a:lnTo>
                      <a:pt x="54" y="107"/>
                    </a:lnTo>
                    <a:lnTo>
                      <a:pt x="52" y="107"/>
                    </a:lnTo>
                    <a:lnTo>
                      <a:pt x="50" y="107"/>
                    </a:lnTo>
                    <a:lnTo>
                      <a:pt x="48" y="107"/>
                    </a:lnTo>
                    <a:lnTo>
                      <a:pt x="48" y="105"/>
                    </a:lnTo>
                    <a:lnTo>
                      <a:pt x="48" y="103"/>
                    </a:lnTo>
                    <a:lnTo>
                      <a:pt x="48" y="101"/>
                    </a:lnTo>
                    <a:lnTo>
                      <a:pt x="50" y="101"/>
                    </a:lnTo>
                    <a:lnTo>
                      <a:pt x="52" y="103"/>
                    </a:lnTo>
                    <a:lnTo>
                      <a:pt x="52" y="101"/>
                    </a:lnTo>
                    <a:lnTo>
                      <a:pt x="54" y="101"/>
                    </a:lnTo>
                    <a:lnTo>
                      <a:pt x="56" y="101"/>
                    </a:lnTo>
                    <a:lnTo>
                      <a:pt x="58" y="103"/>
                    </a:lnTo>
                    <a:lnTo>
                      <a:pt x="60" y="103"/>
                    </a:lnTo>
                    <a:lnTo>
                      <a:pt x="60" y="101"/>
                    </a:lnTo>
                    <a:lnTo>
                      <a:pt x="62" y="103"/>
                    </a:lnTo>
                    <a:lnTo>
                      <a:pt x="64" y="103"/>
                    </a:lnTo>
                    <a:lnTo>
                      <a:pt x="64" y="101"/>
                    </a:lnTo>
                    <a:lnTo>
                      <a:pt x="64" y="103"/>
                    </a:lnTo>
                    <a:lnTo>
                      <a:pt x="64" y="101"/>
                    </a:lnTo>
                    <a:lnTo>
                      <a:pt x="66" y="101"/>
                    </a:lnTo>
                    <a:lnTo>
                      <a:pt x="68" y="101"/>
                    </a:lnTo>
                    <a:lnTo>
                      <a:pt x="70" y="101"/>
                    </a:lnTo>
                    <a:lnTo>
                      <a:pt x="71" y="99"/>
                    </a:lnTo>
                    <a:lnTo>
                      <a:pt x="71" y="101"/>
                    </a:lnTo>
                    <a:lnTo>
                      <a:pt x="71" y="99"/>
                    </a:lnTo>
                    <a:lnTo>
                      <a:pt x="73" y="99"/>
                    </a:lnTo>
                    <a:close/>
                    <a:moveTo>
                      <a:pt x="70" y="99"/>
                    </a:moveTo>
                    <a:lnTo>
                      <a:pt x="68" y="99"/>
                    </a:lnTo>
                    <a:lnTo>
                      <a:pt x="68" y="97"/>
                    </a:lnTo>
                    <a:lnTo>
                      <a:pt x="70" y="99"/>
                    </a:lnTo>
                    <a:close/>
                    <a:moveTo>
                      <a:pt x="71" y="93"/>
                    </a:moveTo>
                    <a:lnTo>
                      <a:pt x="70" y="95"/>
                    </a:lnTo>
                    <a:lnTo>
                      <a:pt x="70" y="93"/>
                    </a:lnTo>
                    <a:lnTo>
                      <a:pt x="71" y="93"/>
                    </a:lnTo>
                    <a:close/>
                    <a:moveTo>
                      <a:pt x="14" y="91"/>
                    </a:moveTo>
                    <a:lnTo>
                      <a:pt x="15" y="91"/>
                    </a:lnTo>
                    <a:lnTo>
                      <a:pt x="14" y="91"/>
                    </a:lnTo>
                    <a:close/>
                    <a:moveTo>
                      <a:pt x="14" y="91"/>
                    </a:moveTo>
                    <a:lnTo>
                      <a:pt x="14" y="89"/>
                    </a:lnTo>
                    <a:lnTo>
                      <a:pt x="14" y="91"/>
                    </a:lnTo>
                    <a:close/>
                    <a:moveTo>
                      <a:pt x="60" y="74"/>
                    </a:moveTo>
                    <a:lnTo>
                      <a:pt x="60" y="72"/>
                    </a:lnTo>
                    <a:lnTo>
                      <a:pt x="60" y="74"/>
                    </a:lnTo>
                    <a:close/>
                    <a:moveTo>
                      <a:pt x="14" y="70"/>
                    </a:moveTo>
                    <a:lnTo>
                      <a:pt x="14" y="68"/>
                    </a:lnTo>
                    <a:lnTo>
                      <a:pt x="14" y="70"/>
                    </a:lnTo>
                    <a:close/>
                    <a:moveTo>
                      <a:pt x="21" y="68"/>
                    </a:moveTo>
                    <a:lnTo>
                      <a:pt x="23" y="68"/>
                    </a:lnTo>
                    <a:lnTo>
                      <a:pt x="23" y="70"/>
                    </a:lnTo>
                    <a:lnTo>
                      <a:pt x="23" y="68"/>
                    </a:lnTo>
                    <a:lnTo>
                      <a:pt x="23" y="70"/>
                    </a:lnTo>
                    <a:lnTo>
                      <a:pt x="25" y="70"/>
                    </a:lnTo>
                    <a:lnTo>
                      <a:pt x="23" y="70"/>
                    </a:lnTo>
                    <a:lnTo>
                      <a:pt x="23" y="72"/>
                    </a:lnTo>
                    <a:lnTo>
                      <a:pt x="25" y="72"/>
                    </a:lnTo>
                    <a:lnTo>
                      <a:pt x="25" y="74"/>
                    </a:lnTo>
                    <a:lnTo>
                      <a:pt x="25" y="76"/>
                    </a:lnTo>
                    <a:lnTo>
                      <a:pt x="25" y="77"/>
                    </a:lnTo>
                    <a:lnTo>
                      <a:pt x="25" y="79"/>
                    </a:lnTo>
                    <a:lnTo>
                      <a:pt x="25" y="81"/>
                    </a:lnTo>
                    <a:lnTo>
                      <a:pt x="25" y="83"/>
                    </a:lnTo>
                    <a:lnTo>
                      <a:pt x="25" y="85"/>
                    </a:lnTo>
                    <a:lnTo>
                      <a:pt x="25" y="87"/>
                    </a:lnTo>
                    <a:lnTo>
                      <a:pt x="25" y="89"/>
                    </a:lnTo>
                    <a:lnTo>
                      <a:pt x="23" y="89"/>
                    </a:lnTo>
                    <a:lnTo>
                      <a:pt x="23" y="91"/>
                    </a:lnTo>
                    <a:lnTo>
                      <a:pt x="23" y="89"/>
                    </a:lnTo>
                    <a:lnTo>
                      <a:pt x="21" y="89"/>
                    </a:lnTo>
                    <a:lnTo>
                      <a:pt x="19" y="89"/>
                    </a:lnTo>
                    <a:lnTo>
                      <a:pt x="19" y="91"/>
                    </a:lnTo>
                    <a:lnTo>
                      <a:pt x="17" y="93"/>
                    </a:lnTo>
                    <a:lnTo>
                      <a:pt x="15" y="93"/>
                    </a:lnTo>
                    <a:lnTo>
                      <a:pt x="15" y="91"/>
                    </a:lnTo>
                    <a:lnTo>
                      <a:pt x="15" y="89"/>
                    </a:lnTo>
                    <a:lnTo>
                      <a:pt x="14" y="89"/>
                    </a:lnTo>
                    <a:lnTo>
                      <a:pt x="15" y="89"/>
                    </a:lnTo>
                    <a:lnTo>
                      <a:pt x="14" y="87"/>
                    </a:lnTo>
                    <a:lnTo>
                      <a:pt x="14" y="85"/>
                    </a:lnTo>
                    <a:lnTo>
                      <a:pt x="15" y="85"/>
                    </a:lnTo>
                    <a:lnTo>
                      <a:pt x="15" y="83"/>
                    </a:lnTo>
                    <a:lnTo>
                      <a:pt x="15" y="81"/>
                    </a:lnTo>
                    <a:lnTo>
                      <a:pt x="15" y="83"/>
                    </a:lnTo>
                    <a:lnTo>
                      <a:pt x="15" y="81"/>
                    </a:lnTo>
                    <a:lnTo>
                      <a:pt x="14" y="81"/>
                    </a:lnTo>
                    <a:lnTo>
                      <a:pt x="14" y="79"/>
                    </a:lnTo>
                    <a:lnTo>
                      <a:pt x="15" y="79"/>
                    </a:lnTo>
                    <a:lnTo>
                      <a:pt x="15" y="77"/>
                    </a:lnTo>
                    <a:lnTo>
                      <a:pt x="14" y="77"/>
                    </a:lnTo>
                    <a:lnTo>
                      <a:pt x="14" y="76"/>
                    </a:lnTo>
                    <a:lnTo>
                      <a:pt x="14" y="74"/>
                    </a:lnTo>
                    <a:lnTo>
                      <a:pt x="14" y="76"/>
                    </a:lnTo>
                    <a:lnTo>
                      <a:pt x="14" y="74"/>
                    </a:lnTo>
                    <a:lnTo>
                      <a:pt x="12" y="74"/>
                    </a:lnTo>
                    <a:lnTo>
                      <a:pt x="12" y="76"/>
                    </a:lnTo>
                    <a:lnTo>
                      <a:pt x="12" y="74"/>
                    </a:lnTo>
                    <a:lnTo>
                      <a:pt x="14" y="74"/>
                    </a:lnTo>
                    <a:lnTo>
                      <a:pt x="12" y="74"/>
                    </a:lnTo>
                    <a:lnTo>
                      <a:pt x="14" y="72"/>
                    </a:lnTo>
                    <a:lnTo>
                      <a:pt x="12" y="72"/>
                    </a:lnTo>
                    <a:lnTo>
                      <a:pt x="12" y="70"/>
                    </a:lnTo>
                    <a:lnTo>
                      <a:pt x="14" y="70"/>
                    </a:lnTo>
                    <a:lnTo>
                      <a:pt x="14" y="72"/>
                    </a:lnTo>
                    <a:lnTo>
                      <a:pt x="15" y="72"/>
                    </a:lnTo>
                    <a:lnTo>
                      <a:pt x="17" y="72"/>
                    </a:lnTo>
                    <a:lnTo>
                      <a:pt x="17" y="70"/>
                    </a:lnTo>
                    <a:lnTo>
                      <a:pt x="19" y="70"/>
                    </a:lnTo>
                    <a:lnTo>
                      <a:pt x="19" y="68"/>
                    </a:lnTo>
                    <a:lnTo>
                      <a:pt x="21" y="68"/>
                    </a:lnTo>
                    <a:close/>
                    <a:moveTo>
                      <a:pt x="31" y="54"/>
                    </a:moveTo>
                    <a:lnTo>
                      <a:pt x="31" y="56"/>
                    </a:lnTo>
                    <a:lnTo>
                      <a:pt x="29" y="56"/>
                    </a:lnTo>
                    <a:lnTo>
                      <a:pt x="29" y="54"/>
                    </a:lnTo>
                    <a:lnTo>
                      <a:pt x="31" y="54"/>
                    </a:lnTo>
                    <a:close/>
                    <a:moveTo>
                      <a:pt x="35" y="56"/>
                    </a:moveTo>
                    <a:lnTo>
                      <a:pt x="35" y="54"/>
                    </a:lnTo>
                    <a:lnTo>
                      <a:pt x="35" y="56"/>
                    </a:lnTo>
                    <a:close/>
                    <a:moveTo>
                      <a:pt x="29" y="52"/>
                    </a:moveTo>
                    <a:lnTo>
                      <a:pt x="27" y="52"/>
                    </a:lnTo>
                    <a:lnTo>
                      <a:pt x="29" y="52"/>
                    </a:lnTo>
                    <a:close/>
                    <a:moveTo>
                      <a:pt x="31" y="50"/>
                    </a:moveTo>
                    <a:lnTo>
                      <a:pt x="29" y="50"/>
                    </a:lnTo>
                    <a:lnTo>
                      <a:pt x="31" y="50"/>
                    </a:lnTo>
                    <a:lnTo>
                      <a:pt x="31" y="48"/>
                    </a:lnTo>
                    <a:lnTo>
                      <a:pt x="31" y="50"/>
                    </a:lnTo>
                    <a:close/>
                    <a:moveTo>
                      <a:pt x="25" y="48"/>
                    </a:moveTo>
                    <a:lnTo>
                      <a:pt x="25" y="47"/>
                    </a:lnTo>
                    <a:lnTo>
                      <a:pt x="27" y="47"/>
                    </a:lnTo>
                    <a:lnTo>
                      <a:pt x="25" y="48"/>
                    </a:lnTo>
                    <a:close/>
                    <a:moveTo>
                      <a:pt x="46" y="19"/>
                    </a:moveTo>
                    <a:lnTo>
                      <a:pt x="48" y="19"/>
                    </a:lnTo>
                    <a:lnTo>
                      <a:pt x="46" y="19"/>
                    </a:lnTo>
                    <a:lnTo>
                      <a:pt x="46" y="21"/>
                    </a:lnTo>
                    <a:lnTo>
                      <a:pt x="46" y="19"/>
                    </a:lnTo>
                    <a:close/>
                    <a:moveTo>
                      <a:pt x="44" y="2"/>
                    </a:moveTo>
                    <a:lnTo>
                      <a:pt x="46" y="2"/>
                    </a:lnTo>
                    <a:lnTo>
                      <a:pt x="46" y="4"/>
                    </a:lnTo>
                    <a:lnTo>
                      <a:pt x="48" y="4"/>
                    </a:lnTo>
                    <a:lnTo>
                      <a:pt x="48" y="6"/>
                    </a:lnTo>
                    <a:lnTo>
                      <a:pt x="50" y="6"/>
                    </a:lnTo>
                    <a:lnTo>
                      <a:pt x="52" y="6"/>
                    </a:lnTo>
                    <a:lnTo>
                      <a:pt x="54" y="6"/>
                    </a:lnTo>
                    <a:lnTo>
                      <a:pt x="56" y="6"/>
                    </a:lnTo>
                    <a:lnTo>
                      <a:pt x="58" y="6"/>
                    </a:lnTo>
                    <a:lnTo>
                      <a:pt x="58" y="8"/>
                    </a:lnTo>
                    <a:lnTo>
                      <a:pt x="56" y="8"/>
                    </a:lnTo>
                    <a:lnTo>
                      <a:pt x="56" y="10"/>
                    </a:lnTo>
                    <a:lnTo>
                      <a:pt x="56" y="12"/>
                    </a:lnTo>
                    <a:lnTo>
                      <a:pt x="58" y="12"/>
                    </a:lnTo>
                    <a:lnTo>
                      <a:pt x="56" y="12"/>
                    </a:lnTo>
                    <a:lnTo>
                      <a:pt x="56" y="14"/>
                    </a:lnTo>
                    <a:lnTo>
                      <a:pt x="58" y="14"/>
                    </a:lnTo>
                    <a:lnTo>
                      <a:pt x="56" y="14"/>
                    </a:lnTo>
                    <a:lnTo>
                      <a:pt x="56" y="16"/>
                    </a:lnTo>
                    <a:lnTo>
                      <a:pt x="58" y="16"/>
                    </a:lnTo>
                    <a:lnTo>
                      <a:pt x="60" y="18"/>
                    </a:lnTo>
                    <a:lnTo>
                      <a:pt x="58" y="18"/>
                    </a:lnTo>
                    <a:lnTo>
                      <a:pt x="58" y="16"/>
                    </a:lnTo>
                    <a:lnTo>
                      <a:pt x="56" y="16"/>
                    </a:lnTo>
                    <a:lnTo>
                      <a:pt x="56" y="18"/>
                    </a:lnTo>
                    <a:lnTo>
                      <a:pt x="56" y="16"/>
                    </a:lnTo>
                    <a:lnTo>
                      <a:pt x="54" y="16"/>
                    </a:lnTo>
                    <a:lnTo>
                      <a:pt x="52" y="16"/>
                    </a:lnTo>
                    <a:lnTo>
                      <a:pt x="54" y="16"/>
                    </a:lnTo>
                    <a:lnTo>
                      <a:pt x="52" y="16"/>
                    </a:lnTo>
                    <a:lnTo>
                      <a:pt x="52" y="18"/>
                    </a:lnTo>
                    <a:lnTo>
                      <a:pt x="54" y="16"/>
                    </a:lnTo>
                    <a:lnTo>
                      <a:pt x="54" y="18"/>
                    </a:lnTo>
                    <a:lnTo>
                      <a:pt x="52" y="18"/>
                    </a:lnTo>
                    <a:lnTo>
                      <a:pt x="50" y="18"/>
                    </a:lnTo>
                    <a:lnTo>
                      <a:pt x="48" y="19"/>
                    </a:lnTo>
                    <a:lnTo>
                      <a:pt x="48" y="18"/>
                    </a:lnTo>
                    <a:lnTo>
                      <a:pt x="48" y="19"/>
                    </a:lnTo>
                    <a:lnTo>
                      <a:pt x="46" y="19"/>
                    </a:lnTo>
                    <a:lnTo>
                      <a:pt x="46" y="18"/>
                    </a:lnTo>
                    <a:lnTo>
                      <a:pt x="46" y="19"/>
                    </a:lnTo>
                    <a:lnTo>
                      <a:pt x="48" y="19"/>
                    </a:lnTo>
                    <a:lnTo>
                      <a:pt x="46" y="19"/>
                    </a:lnTo>
                    <a:lnTo>
                      <a:pt x="46" y="21"/>
                    </a:lnTo>
                    <a:lnTo>
                      <a:pt x="44" y="21"/>
                    </a:lnTo>
                    <a:lnTo>
                      <a:pt x="46" y="21"/>
                    </a:lnTo>
                    <a:lnTo>
                      <a:pt x="46" y="23"/>
                    </a:lnTo>
                    <a:lnTo>
                      <a:pt x="46" y="21"/>
                    </a:lnTo>
                    <a:lnTo>
                      <a:pt x="46" y="23"/>
                    </a:lnTo>
                    <a:lnTo>
                      <a:pt x="46" y="25"/>
                    </a:lnTo>
                    <a:lnTo>
                      <a:pt x="46" y="23"/>
                    </a:lnTo>
                    <a:lnTo>
                      <a:pt x="48" y="23"/>
                    </a:lnTo>
                    <a:lnTo>
                      <a:pt x="48" y="25"/>
                    </a:lnTo>
                    <a:lnTo>
                      <a:pt x="48" y="27"/>
                    </a:lnTo>
                    <a:lnTo>
                      <a:pt x="48" y="25"/>
                    </a:lnTo>
                    <a:lnTo>
                      <a:pt x="46" y="25"/>
                    </a:lnTo>
                    <a:lnTo>
                      <a:pt x="46" y="27"/>
                    </a:lnTo>
                    <a:lnTo>
                      <a:pt x="48" y="27"/>
                    </a:lnTo>
                    <a:lnTo>
                      <a:pt x="46" y="27"/>
                    </a:lnTo>
                    <a:lnTo>
                      <a:pt x="48" y="27"/>
                    </a:lnTo>
                    <a:lnTo>
                      <a:pt x="46" y="27"/>
                    </a:lnTo>
                    <a:lnTo>
                      <a:pt x="46" y="29"/>
                    </a:lnTo>
                    <a:lnTo>
                      <a:pt x="46" y="31"/>
                    </a:lnTo>
                    <a:lnTo>
                      <a:pt x="46" y="33"/>
                    </a:lnTo>
                    <a:lnTo>
                      <a:pt x="48" y="35"/>
                    </a:lnTo>
                    <a:lnTo>
                      <a:pt x="48" y="37"/>
                    </a:lnTo>
                    <a:lnTo>
                      <a:pt x="50" y="37"/>
                    </a:lnTo>
                    <a:lnTo>
                      <a:pt x="52" y="37"/>
                    </a:lnTo>
                    <a:lnTo>
                      <a:pt x="54" y="39"/>
                    </a:lnTo>
                    <a:lnTo>
                      <a:pt x="56" y="41"/>
                    </a:lnTo>
                    <a:lnTo>
                      <a:pt x="58" y="41"/>
                    </a:lnTo>
                    <a:lnTo>
                      <a:pt x="58" y="45"/>
                    </a:lnTo>
                    <a:lnTo>
                      <a:pt x="58" y="47"/>
                    </a:lnTo>
                    <a:lnTo>
                      <a:pt x="60" y="47"/>
                    </a:lnTo>
                    <a:lnTo>
                      <a:pt x="60" y="48"/>
                    </a:lnTo>
                    <a:lnTo>
                      <a:pt x="60" y="50"/>
                    </a:lnTo>
                    <a:lnTo>
                      <a:pt x="62" y="52"/>
                    </a:lnTo>
                    <a:lnTo>
                      <a:pt x="62" y="54"/>
                    </a:lnTo>
                    <a:lnTo>
                      <a:pt x="64" y="54"/>
                    </a:lnTo>
                    <a:lnTo>
                      <a:pt x="64" y="56"/>
                    </a:lnTo>
                    <a:lnTo>
                      <a:pt x="66" y="56"/>
                    </a:lnTo>
                    <a:lnTo>
                      <a:pt x="66" y="58"/>
                    </a:lnTo>
                    <a:lnTo>
                      <a:pt x="68" y="58"/>
                    </a:lnTo>
                    <a:lnTo>
                      <a:pt x="70" y="58"/>
                    </a:lnTo>
                    <a:lnTo>
                      <a:pt x="70" y="60"/>
                    </a:lnTo>
                    <a:lnTo>
                      <a:pt x="71" y="60"/>
                    </a:lnTo>
                    <a:lnTo>
                      <a:pt x="73" y="60"/>
                    </a:lnTo>
                    <a:lnTo>
                      <a:pt x="75" y="60"/>
                    </a:lnTo>
                    <a:lnTo>
                      <a:pt x="77" y="60"/>
                    </a:lnTo>
                    <a:lnTo>
                      <a:pt x="79" y="60"/>
                    </a:lnTo>
                    <a:lnTo>
                      <a:pt x="79" y="62"/>
                    </a:lnTo>
                    <a:lnTo>
                      <a:pt x="77" y="62"/>
                    </a:lnTo>
                    <a:lnTo>
                      <a:pt x="75" y="64"/>
                    </a:lnTo>
                    <a:lnTo>
                      <a:pt x="77" y="64"/>
                    </a:lnTo>
                    <a:lnTo>
                      <a:pt x="77" y="66"/>
                    </a:lnTo>
                    <a:lnTo>
                      <a:pt x="79" y="66"/>
                    </a:lnTo>
                    <a:lnTo>
                      <a:pt x="81" y="68"/>
                    </a:lnTo>
                    <a:lnTo>
                      <a:pt x="83" y="68"/>
                    </a:lnTo>
                    <a:lnTo>
                      <a:pt x="85" y="68"/>
                    </a:lnTo>
                    <a:lnTo>
                      <a:pt x="85" y="70"/>
                    </a:lnTo>
                    <a:lnTo>
                      <a:pt x="87" y="70"/>
                    </a:lnTo>
                    <a:lnTo>
                      <a:pt x="89" y="72"/>
                    </a:lnTo>
                    <a:lnTo>
                      <a:pt x="91" y="72"/>
                    </a:lnTo>
                    <a:lnTo>
                      <a:pt x="91" y="74"/>
                    </a:lnTo>
                    <a:lnTo>
                      <a:pt x="93" y="74"/>
                    </a:lnTo>
                    <a:lnTo>
                      <a:pt x="95" y="74"/>
                    </a:lnTo>
                    <a:lnTo>
                      <a:pt x="95" y="76"/>
                    </a:lnTo>
                    <a:lnTo>
                      <a:pt x="97" y="76"/>
                    </a:lnTo>
                    <a:lnTo>
                      <a:pt x="97" y="77"/>
                    </a:lnTo>
                    <a:lnTo>
                      <a:pt x="99" y="79"/>
                    </a:lnTo>
                    <a:lnTo>
                      <a:pt x="97" y="79"/>
                    </a:lnTo>
                    <a:lnTo>
                      <a:pt x="97" y="81"/>
                    </a:lnTo>
                    <a:lnTo>
                      <a:pt x="97" y="83"/>
                    </a:lnTo>
                    <a:lnTo>
                      <a:pt x="95" y="83"/>
                    </a:lnTo>
                    <a:lnTo>
                      <a:pt x="95" y="81"/>
                    </a:lnTo>
                    <a:lnTo>
                      <a:pt x="93" y="81"/>
                    </a:lnTo>
                    <a:lnTo>
                      <a:pt x="93" y="79"/>
                    </a:lnTo>
                    <a:lnTo>
                      <a:pt x="93" y="77"/>
                    </a:lnTo>
                    <a:lnTo>
                      <a:pt x="89" y="77"/>
                    </a:lnTo>
                    <a:lnTo>
                      <a:pt x="87" y="77"/>
                    </a:lnTo>
                    <a:lnTo>
                      <a:pt x="87" y="76"/>
                    </a:lnTo>
                    <a:lnTo>
                      <a:pt x="85" y="76"/>
                    </a:lnTo>
                    <a:lnTo>
                      <a:pt x="85" y="77"/>
                    </a:lnTo>
                    <a:lnTo>
                      <a:pt x="83" y="77"/>
                    </a:lnTo>
                    <a:lnTo>
                      <a:pt x="83" y="79"/>
                    </a:lnTo>
                    <a:lnTo>
                      <a:pt x="81" y="79"/>
                    </a:lnTo>
                    <a:lnTo>
                      <a:pt x="81" y="81"/>
                    </a:lnTo>
                    <a:lnTo>
                      <a:pt x="83" y="81"/>
                    </a:lnTo>
                    <a:lnTo>
                      <a:pt x="81" y="81"/>
                    </a:lnTo>
                    <a:lnTo>
                      <a:pt x="81" y="83"/>
                    </a:lnTo>
                    <a:lnTo>
                      <a:pt x="81" y="85"/>
                    </a:lnTo>
                    <a:lnTo>
                      <a:pt x="83" y="85"/>
                    </a:lnTo>
                    <a:lnTo>
                      <a:pt x="85" y="85"/>
                    </a:lnTo>
                    <a:lnTo>
                      <a:pt x="85" y="87"/>
                    </a:lnTo>
                    <a:lnTo>
                      <a:pt x="87" y="87"/>
                    </a:lnTo>
                    <a:lnTo>
                      <a:pt x="87" y="89"/>
                    </a:lnTo>
                    <a:lnTo>
                      <a:pt x="87" y="91"/>
                    </a:lnTo>
                    <a:lnTo>
                      <a:pt x="87" y="93"/>
                    </a:lnTo>
                    <a:lnTo>
                      <a:pt x="85" y="93"/>
                    </a:lnTo>
                    <a:lnTo>
                      <a:pt x="83" y="93"/>
                    </a:lnTo>
                    <a:lnTo>
                      <a:pt x="81" y="93"/>
                    </a:lnTo>
                    <a:lnTo>
                      <a:pt x="81" y="95"/>
                    </a:lnTo>
                    <a:lnTo>
                      <a:pt x="81" y="97"/>
                    </a:lnTo>
                    <a:lnTo>
                      <a:pt x="81" y="99"/>
                    </a:lnTo>
                    <a:lnTo>
                      <a:pt x="79" y="99"/>
                    </a:lnTo>
                    <a:lnTo>
                      <a:pt x="79" y="101"/>
                    </a:lnTo>
                    <a:lnTo>
                      <a:pt x="77" y="101"/>
                    </a:lnTo>
                    <a:lnTo>
                      <a:pt x="77" y="103"/>
                    </a:lnTo>
                    <a:lnTo>
                      <a:pt x="75" y="103"/>
                    </a:lnTo>
                    <a:lnTo>
                      <a:pt x="73" y="103"/>
                    </a:lnTo>
                    <a:lnTo>
                      <a:pt x="73" y="101"/>
                    </a:lnTo>
                    <a:lnTo>
                      <a:pt x="73" y="99"/>
                    </a:lnTo>
                    <a:lnTo>
                      <a:pt x="75" y="99"/>
                    </a:lnTo>
                    <a:lnTo>
                      <a:pt x="75" y="97"/>
                    </a:lnTo>
                    <a:lnTo>
                      <a:pt x="75" y="95"/>
                    </a:lnTo>
                    <a:lnTo>
                      <a:pt x="77" y="95"/>
                    </a:lnTo>
                    <a:lnTo>
                      <a:pt x="79" y="95"/>
                    </a:lnTo>
                    <a:lnTo>
                      <a:pt x="79" y="93"/>
                    </a:lnTo>
                    <a:lnTo>
                      <a:pt x="77" y="93"/>
                    </a:lnTo>
                    <a:lnTo>
                      <a:pt x="77" y="91"/>
                    </a:lnTo>
                    <a:lnTo>
                      <a:pt x="77" y="89"/>
                    </a:lnTo>
                    <a:lnTo>
                      <a:pt x="77" y="87"/>
                    </a:lnTo>
                    <a:lnTo>
                      <a:pt x="77" y="85"/>
                    </a:lnTo>
                    <a:lnTo>
                      <a:pt x="75" y="85"/>
                    </a:lnTo>
                    <a:lnTo>
                      <a:pt x="75" y="83"/>
                    </a:lnTo>
                    <a:lnTo>
                      <a:pt x="75" y="81"/>
                    </a:lnTo>
                    <a:lnTo>
                      <a:pt x="73" y="81"/>
                    </a:lnTo>
                    <a:lnTo>
                      <a:pt x="73" y="79"/>
                    </a:lnTo>
                    <a:lnTo>
                      <a:pt x="73" y="81"/>
                    </a:lnTo>
                    <a:lnTo>
                      <a:pt x="71" y="81"/>
                    </a:lnTo>
                    <a:lnTo>
                      <a:pt x="71" y="79"/>
                    </a:lnTo>
                    <a:lnTo>
                      <a:pt x="70" y="79"/>
                    </a:lnTo>
                    <a:lnTo>
                      <a:pt x="68" y="77"/>
                    </a:lnTo>
                    <a:lnTo>
                      <a:pt x="70" y="77"/>
                    </a:lnTo>
                    <a:lnTo>
                      <a:pt x="70" y="76"/>
                    </a:lnTo>
                    <a:lnTo>
                      <a:pt x="68" y="76"/>
                    </a:lnTo>
                    <a:lnTo>
                      <a:pt x="68" y="74"/>
                    </a:lnTo>
                    <a:lnTo>
                      <a:pt x="66" y="74"/>
                    </a:lnTo>
                    <a:lnTo>
                      <a:pt x="64" y="74"/>
                    </a:lnTo>
                    <a:lnTo>
                      <a:pt x="64" y="76"/>
                    </a:lnTo>
                    <a:lnTo>
                      <a:pt x="64" y="74"/>
                    </a:lnTo>
                    <a:lnTo>
                      <a:pt x="64" y="72"/>
                    </a:lnTo>
                    <a:lnTo>
                      <a:pt x="64" y="74"/>
                    </a:lnTo>
                    <a:lnTo>
                      <a:pt x="64" y="72"/>
                    </a:lnTo>
                    <a:lnTo>
                      <a:pt x="62" y="72"/>
                    </a:lnTo>
                    <a:lnTo>
                      <a:pt x="60" y="72"/>
                    </a:lnTo>
                    <a:lnTo>
                      <a:pt x="62" y="72"/>
                    </a:lnTo>
                    <a:lnTo>
                      <a:pt x="60" y="72"/>
                    </a:lnTo>
                    <a:lnTo>
                      <a:pt x="60" y="70"/>
                    </a:lnTo>
                    <a:lnTo>
                      <a:pt x="60" y="68"/>
                    </a:lnTo>
                    <a:lnTo>
                      <a:pt x="58" y="68"/>
                    </a:lnTo>
                    <a:lnTo>
                      <a:pt x="56" y="68"/>
                    </a:lnTo>
                    <a:lnTo>
                      <a:pt x="54" y="66"/>
                    </a:lnTo>
                    <a:lnTo>
                      <a:pt x="54" y="68"/>
                    </a:lnTo>
                    <a:lnTo>
                      <a:pt x="52" y="68"/>
                    </a:lnTo>
                    <a:lnTo>
                      <a:pt x="52" y="66"/>
                    </a:lnTo>
                    <a:lnTo>
                      <a:pt x="50" y="66"/>
                    </a:lnTo>
                    <a:lnTo>
                      <a:pt x="50" y="64"/>
                    </a:lnTo>
                    <a:lnTo>
                      <a:pt x="48" y="66"/>
                    </a:lnTo>
                    <a:lnTo>
                      <a:pt x="48" y="64"/>
                    </a:lnTo>
                    <a:lnTo>
                      <a:pt x="46" y="62"/>
                    </a:lnTo>
                    <a:lnTo>
                      <a:pt x="46" y="60"/>
                    </a:lnTo>
                    <a:lnTo>
                      <a:pt x="44" y="60"/>
                    </a:lnTo>
                    <a:lnTo>
                      <a:pt x="44" y="58"/>
                    </a:lnTo>
                    <a:lnTo>
                      <a:pt x="43" y="58"/>
                    </a:lnTo>
                    <a:lnTo>
                      <a:pt x="43" y="56"/>
                    </a:lnTo>
                    <a:lnTo>
                      <a:pt x="41" y="56"/>
                    </a:lnTo>
                    <a:lnTo>
                      <a:pt x="41" y="54"/>
                    </a:lnTo>
                    <a:lnTo>
                      <a:pt x="39" y="54"/>
                    </a:lnTo>
                    <a:lnTo>
                      <a:pt x="37" y="54"/>
                    </a:lnTo>
                    <a:lnTo>
                      <a:pt x="37" y="52"/>
                    </a:lnTo>
                    <a:lnTo>
                      <a:pt x="35" y="50"/>
                    </a:lnTo>
                    <a:lnTo>
                      <a:pt x="33" y="50"/>
                    </a:lnTo>
                    <a:lnTo>
                      <a:pt x="33" y="48"/>
                    </a:lnTo>
                    <a:lnTo>
                      <a:pt x="35" y="48"/>
                    </a:lnTo>
                    <a:lnTo>
                      <a:pt x="33" y="48"/>
                    </a:lnTo>
                    <a:lnTo>
                      <a:pt x="31" y="48"/>
                    </a:lnTo>
                    <a:lnTo>
                      <a:pt x="31" y="47"/>
                    </a:lnTo>
                    <a:lnTo>
                      <a:pt x="33" y="47"/>
                    </a:lnTo>
                    <a:lnTo>
                      <a:pt x="31" y="47"/>
                    </a:lnTo>
                    <a:lnTo>
                      <a:pt x="33" y="47"/>
                    </a:lnTo>
                    <a:lnTo>
                      <a:pt x="31" y="47"/>
                    </a:lnTo>
                    <a:lnTo>
                      <a:pt x="31" y="45"/>
                    </a:lnTo>
                    <a:lnTo>
                      <a:pt x="31" y="43"/>
                    </a:lnTo>
                    <a:lnTo>
                      <a:pt x="29" y="41"/>
                    </a:lnTo>
                    <a:lnTo>
                      <a:pt x="29" y="39"/>
                    </a:lnTo>
                    <a:lnTo>
                      <a:pt x="29" y="37"/>
                    </a:lnTo>
                    <a:lnTo>
                      <a:pt x="27" y="35"/>
                    </a:lnTo>
                    <a:lnTo>
                      <a:pt x="25" y="35"/>
                    </a:lnTo>
                    <a:lnTo>
                      <a:pt x="27" y="35"/>
                    </a:lnTo>
                    <a:lnTo>
                      <a:pt x="25" y="35"/>
                    </a:lnTo>
                    <a:lnTo>
                      <a:pt x="27" y="35"/>
                    </a:lnTo>
                    <a:lnTo>
                      <a:pt x="25" y="35"/>
                    </a:lnTo>
                    <a:lnTo>
                      <a:pt x="23" y="35"/>
                    </a:lnTo>
                    <a:lnTo>
                      <a:pt x="23" y="33"/>
                    </a:lnTo>
                    <a:lnTo>
                      <a:pt x="21" y="33"/>
                    </a:lnTo>
                    <a:lnTo>
                      <a:pt x="19" y="33"/>
                    </a:lnTo>
                    <a:lnTo>
                      <a:pt x="19" y="31"/>
                    </a:lnTo>
                    <a:lnTo>
                      <a:pt x="17" y="31"/>
                    </a:lnTo>
                    <a:lnTo>
                      <a:pt x="15" y="31"/>
                    </a:lnTo>
                    <a:lnTo>
                      <a:pt x="15" y="33"/>
                    </a:lnTo>
                    <a:lnTo>
                      <a:pt x="14" y="33"/>
                    </a:lnTo>
                    <a:lnTo>
                      <a:pt x="14" y="35"/>
                    </a:lnTo>
                    <a:lnTo>
                      <a:pt x="12" y="37"/>
                    </a:lnTo>
                    <a:lnTo>
                      <a:pt x="10" y="39"/>
                    </a:lnTo>
                    <a:lnTo>
                      <a:pt x="8" y="39"/>
                    </a:lnTo>
                    <a:lnTo>
                      <a:pt x="6" y="39"/>
                    </a:lnTo>
                    <a:lnTo>
                      <a:pt x="8" y="37"/>
                    </a:lnTo>
                    <a:lnTo>
                      <a:pt x="8" y="35"/>
                    </a:lnTo>
                    <a:lnTo>
                      <a:pt x="6" y="35"/>
                    </a:lnTo>
                    <a:lnTo>
                      <a:pt x="4" y="35"/>
                    </a:lnTo>
                    <a:lnTo>
                      <a:pt x="4" y="33"/>
                    </a:lnTo>
                    <a:lnTo>
                      <a:pt x="2" y="33"/>
                    </a:lnTo>
                    <a:lnTo>
                      <a:pt x="2" y="31"/>
                    </a:lnTo>
                    <a:lnTo>
                      <a:pt x="2" y="29"/>
                    </a:lnTo>
                    <a:lnTo>
                      <a:pt x="4" y="29"/>
                    </a:lnTo>
                    <a:lnTo>
                      <a:pt x="2" y="27"/>
                    </a:lnTo>
                    <a:lnTo>
                      <a:pt x="0" y="25"/>
                    </a:lnTo>
                    <a:lnTo>
                      <a:pt x="0" y="23"/>
                    </a:lnTo>
                    <a:lnTo>
                      <a:pt x="2" y="23"/>
                    </a:lnTo>
                    <a:lnTo>
                      <a:pt x="2" y="21"/>
                    </a:lnTo>
                    <a:lnTo>
                      <a:pt x="4" y="21"/>
                    </a:lnTo>
                    <a:lnTo>
                      <a:pt x="4" y="19"/>
                    </a:lnTo>
                    <a:lnTo>
                      <a:pt x="2" y="19"/>
                    </a:lnTo>
                    <a:lnTo>
                      <a:pt x="2" y="18"/>
                    </a:lnTo>
                    <a:lnTo>
                      <a:pt x="2" y="16"/>
                    </a:lnTo>
                    <a:lnTo>
                      <a:pt x="0" y="16"/>
                    </a:lnTo>
                    <a:lnTo>
                      <a:pt x="2" y="16"/>
                    </a:lnTo>
                    <a:lnTo>
                      <a:pt x="2" y="14"/>
                    </a:lnTo>
                    <a:lnTo>
                      <a:pt x="4" y="14"/>
                    </a:lnTo>
                    <a:lnTo>
                      <a:pt x="6" y="14"/>
                    </a:lnTo>
                    <a:lnTo>
                      <a:pt x="8" y="14"/>
                    </a:lnTo>
                    <a:lnTo>
                      <a:pt x="10" y="14"/>
                    </a:lnTo>
                    <a:lnTo>
                      <a:pt x="12" y="14"/>
                    </a:lnTo>
                    <a:lnTo>
                      <a:pt x="12" y="12"/>
                    </a:lnTo>
                    <a:lnTo>
                      <a:pt x="12" y="10"/>
                    </a:lnTo>
                    <a:lnTo>
                      <a:pt x="14" y="8"/>
                    </a:lnTo>
                    <a:lnTo>
                      <a:pt x="15" y="8"/>
                    </a:lnTo>
                    <a:lnTo>
                      <a:pt x="14" y="10"/>
                    </a:lnTo>
                    <a:lnTo>
                      <a:pt x="15" y="10"/>
                    </a:lnTo>
                    <a:lnTo>
                      <a:pt x="15" y="12"/>
                    </a:lnTo>
                    <a:lnTo>
                      <a:pt x="17" y="12"/>
                    </a:lnTo>
                    <a:lnTo>
                      <a:pt x="17" y="14"/>
                    </a:lnTo>
                    <a:lnTo>
                      <a:pt x="19" y="14"/>
                    </a:lnTo>
                    <a:lnTo>
                      <a:pt x="19" y="16"/>
                    </a:lnTo>
                    <a:lnTo>
                      <a:pt x="19" y="14"/>
                    </a:lnTo>
                    <a:lnTo>
                      <a:pt x="19" y="12"/>
                    </a:lnTo>
                    <a:lnTo>
                      <a:pt x="21" y="12"/>
                    </a:lnTo>
                    <a:lnTo>
                      <a:pt x="21" y="10"/>
                    </a:lnTo>
                    <a:lnTo>
                      <a:pt x="21" y="8"/>
                    </a:lnTo>
                    <a:lnTo>
                      <a:pt x="23" y="8"/>
                    </a:lnTo>
                    <a:lnTo>
                      <a:pt x="23" y="10"/>
                    </a:lnTo>
                    <a:lnTo>
                      <a:pt x="25" y="10"/>
                    </a:lnTo>
                    <a:lnTo>
                      <a:pt x="25" y="8"/>
                    </a:lnTo>
                    <a:lnTo>
                      <a:pt x="25" y="10"/>
                    </a:lnTo>
                    <a:lnTo>
                      <a:pt x="27" y="8"/>
                    </a:lnTo>
                    <a:lnTo>
                      <a:pt x="27" y="10"/>
                    </a:lnTo>
                    <a:lnTo>
                      <a:pt x="29" y="10"/>
                    </a:lnTo>
                    <a:lnTo>
                      <a:pt x="29" y="8"/>
                    </a:lnTo>
                    <a:lnTo>
                      <a:pt x="27" y="8"/>
                    </a:lnTo>
                    <a:lnTo>
                      <a:pt x="27" y="6"/>
                    </a:lnTo>
                    <a:lnTo>
                      <a:pt x="29" y="6"/>
                    </a:lnTo>
                    <a:lnTo>
                      <a:pt x="31" y="6"/>
                    </a:lnTo>
                    <a:lnTo>
                      <a:pt x="31" y="4"/>
                    </a:lnTo>
                    <a:lnTo>
                      <a:pt x="31" y="2"/>
                    </a:lnTo>
                    <a:lnTo>
                      <a:pt x="33" y="2"/>
                    </a:lnTo>
                    <a:lnTo>
                      <a:pt x="33" y="4"/>
                    </a:lnTo>
                    <a:lnTo>
                      <a:pt x="35" y="4"/>
                    </a:lnTo>
                    <a:lnTo>
                      <a:pt x="37" y="4"/>
                    </a:lnTo>
                    <a:lnTo>
                      <a:pt x="37" y="2"/>
                    </a:lnTo>
                    <a:lnTo>
                      <a:pt x="39" y="2"/>
                    </a:lnTo>
                    <a:lnTo>
                      <a:pt x="39" y="0"/>
                    </a:lnTo>
                    <a:lnTo>
                      <a:pt x="41" y="0"/>
                    </a:lnTo>
                    <a:lnTo>
                      <a:pt x="41" y="2"/>
                    </a:lnTo>
                    <a:lnTo>
                      <a:pt x="41" y="0"/>
                    </a:lnTo>
                    <a:lnTo>
                      <a:pt x="43" y="2"/>
                    </a:lnTo>
                    <a:lnTo>
                      <a:pt x="43" y="0"/>
                    </a:lnTo>
                    <a:lnTo>
                      <a:pt x="44" y="0"/>
                    </a:lnTo>
                    <a:lnTo>
                      <a:pt x="46" y="0"/>
                    </a:lnTo>
                    <a:lnTo>
                      <a:pt x="44" y="0"/>
                    </a:lnTo>
                    <a:lnTo>
                      <a:pt x="44" y="2"/>
                    </a:lnTo>
                    <a:close/>
                    <a:moveTo>
                      <a:pt x="46" y="37"/>
                    </a:moveTo>
                    <a:lnTo>
                      <a:pt x="48" y="37"/>
                    </a:lnTo>
                    <a:lnTo>
                      <a:pt x="46" y="37"/>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75" name="Freeform 1048"/>
              <p:cNvSpPr>
                <a:spLocks/>
              </p:cNvSpPr>
              <p:nvPr/>
            </p:nvSpPr>
            <p:spPr bwMode="gray">
              <a:xfrm>
                <a:off x="4502443" y="1969028"/>
                <a:ext cx="1933" cy="0"/>
              </a:xfrm>
              <a:custGeom>
                <a:avLst/>
                <a:gdLst>
                  <a:gd name="T0" fmla="*/ 2 w 2"/>
                  <a:gd name="T1" fmla="*/ 2 w 2"/>
                  <a:gd name="T2" fmla="*/ 0 w 2"/>
                  <a:gd name="T3" fmla="*/ 0 w 2"/>
                  <a:gd name="T4" fmla="*/ 0 w 2"/>
                  <a:gd name="T5" fmla="*/ 2 w 2"/>
                  <a:gd name="T6" fmla="*/ 2 w 2"/>
                  <a:gd name="T7" fmla="*/ 2 w 2"/>
                  <a:gd name="T8" fmla="*/ 2 w 2"/>
                  <a:gd name="T9" fmla="*/ 2 w 2"/>
                  <a:gd name="T10" fmla="*/ 2 w 2"/>
                  <a:gd name="T11" fmla="*/ 2 w 2"/>
                  <a:gd name="T12" fmla="*/ 2 w 2"/>
                  <a:gd name="T13" fmla="*/ 2 w 2"/>
                  <a:gd name="T14" fmla="*/ 2 w 2"/>
                  <a:gd name="T15" fmla="*/ 2 w 2"/>
                  <a:gd name="T16" fmla="*/ 2 w 2"/>
                  <a:gd name="T17" fmla="*/ 2 w 2"/>
                  <a:gd name="T1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2">
                    <a:moveTo>
                      <a:pt x="2" y="0"/>
                    </a:moveTo>
                    <a:lnTo>
                      <a:pt x="2"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76" name="Freeform 1049"/>
              <p:cNvSpPr>
                <a:spLocks/>
              </p:cNvSpPr>
              <p:nvPr/>
            </p:nvSpPr>
            <p:spPr bwMode="gray">
              <a:xfrm>
                <a:off x="4504375" y="199125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77" name="Freeform 1050"/>
              <p:cNvSpPr>
                <a:spLocks noEditPoints="1"/>
              </p:cNvSpPr>
              <p:nvPr/>
            </p:nvSpPr>
            <p:spPr bwMode="gray">
              <a:xfrm>
                <a:off x="3857853" y="1853060"/>
                <a:ext cx="604001" cy="410720"/>
              </a:xfrm>
              <a:custGeom>
                <a:avLst/>
                <a:gdLst>
                  <a:gd name="T0" fmla="*/ 0 w 625"/>
                  <a:gd name="T1" fmla="*/ 423 h 425"/>
                  <a:gd name="T2" fmla="*/ 2 w 625"/>
                  <a:gd name="T3" fmla="*/ 423 h 425"/>
                  <a:gd name="T4" fmla="*/ 47 w 625"/>
                  <a:gd name="T5" fmla="*/ 377 h 425"/>
                  <a:gd name="T6" fmla="*/ 43 w 625"/>
                  <a:gd name="T7" fmla="*/ 377 h 425"/>
                  <a:gd name="T8" fmla="*/ 598 w 625"/>
                  <a:gd name="T9" fmla="*/ 29 h 425"/>
                  <a:gd name="T10" fmla="*/ 600 w 625"/>
                  <a:gd name="T11" fmla="*/ 29 h 425"/>
                  <a:gd name="T12" fmla="*/ 596 w 625"/>
                  <a:gd name="T13" fmla="*/ 29 h 425"/>
                  <a:gd name="T14" fmla="*/ 596 w 625"/>
                  <a:gd name="T15" fmla="*/ 29 h 425"/>
                  <a:gd name="T16" fmla="*/ 596 w 625"/>
                  <a:gd name="T17" fmla="*/ 25 h 425"/>
                  <a:gd name="T18" fmla="*/ 600 w 625"/>
                  <a:gd name="T19" fmla="*/ 25 h 425"/>
                  <a:gd name="T20" fmla="*/ 613 w 625"/>
                  <a:gd name="T21" fmla="*/ 14 h 425"/>
                  <a:gd name="T22" fmla="*/ 611 w 625"/>
                  <a:gd name="T23" fmla="*/ 17 h 425"/>
                  <a:gd name="T24" fmla="*/ 609 w 625"/>
                  <a:gd name="T25" fmla="*/ 15 h 425"/>
                  <a:gd name="T26" fmla="*/ 611 w 625"/>
                  <a:gd name="T27" fmla="*/ 12 h 425"/>
                  <a:gd name="T28" fmla="*/ 606 w 625"/>
                  <a:gd name="T29" fmla="*/ 6 h 425"/>
                  <a:gd name="T30" fmla="*/ 606 w 625"/>
                  <a:gd name="T31" fmla="*/ 4 h 425"/>
                  <a:gd name="T32" fmla="*/ 606 w 625"/>
                  <a:gd name="T33" fmla="*/ 4 h 425"/>
                  <a:gd name="T34" fmla="*/ 607 w 625"/>
                  <a:gd name="T35" fmla="*/ 4 h 425"/>
                  <a:gd name="T36" fmla="*/ 611 w 625"/>
                  <a:gd name="T37" fmla="*/ 2 h 425"/>
                  <a:gd name="T38" fmla="*/ 623 w 625"/>
                  <a:gd name="T39" fmla="*/ 0 h 425"/>
                  <a:gd name="T40" fmla="*/ 625 w 625"/>
                  <a:gd name="T41" fmla="*/ 4 h 425"/>
                  <a:gd name="T42" fmla="*/ 625 w 625"/>
                  <a:gd name="T43" fmla="*/ 10 h 425"/>
                  <a:gd name="T44" fmla="*/ 621 w 625"/>
                  <a:gd name="T45" fmla="*/ 12 h 425"/>
                  <a:gd name="T46" fmla="*/ 623 w 625"/>
                  <a:gd name="T47" fmla="*/ 15 h 425"/>
                  <a:gd name="T48" fmla="*/ 623 w 625"/>
                  <a:gd name="T49" fmla="*/ 15 h 425"/>
                  <a:gd name="T50" fmla="*/ 623 w 625"/>
                  <a:gd name="T51" fmla="*/ 17 h 425"/>
                  <a:gd name="T52" fmla="*/ 621 w 625"/>
                  <a:gd name="T53" fmla="*/ 21 h 425"/>
                  <a:gd name="T54" fmla="*/ 619 w 625"/>
                  <a:gd name="T55" fmla="*/ 21 h 425"/>
                  <a:gd name="T56" fmla="*/ 619 w 625"/>
                  <a:gd name="T57" fmla="*/ 23 h 425"/>
                  <a:gd name="T58" fmla="*/ 617 w 625"/>
                  <a:gd name="T59" fmla="*/ 23 h 425"/>
                  <a:gd name="T60" fmla="*/ 617 w 625"/>
                  <a:gd name="T61" fmla="*/ 25 h 425"/>
                  <a:gd name="T62" fmla="*/ 617 w 625"/>
                  <a:gd name="T63" fmla="*/ 29 h 425"/>
                  <a:gd name="T64" fmla="*/ 617 w 625"/>
                  <a:gd name="T65" fmla="*/ 31 h 425"/>
                  <a:gd name="T66" fmla="*/ 615 w 625"/>
                  <a:gd name="T67" fmla="*/ 37 h 425"/>
                  <a:gd name="T68" fmla="*/ 613 w 625"/>
                  <a:gd name="T69" fmla="*/ 33 h 425"/>
                  <a:gd name="T70" fmla="*/ 611 w 625"/>
                  <a:gd name="T71" fmla="*/ 29 h 425"/>
                  <a:gd name="T72" fmla="*/ 609 w 625"/>
                  <a:gd name="T73" fmla="*/ 29 h 425"/>
                  <a:gd name="T74" fmla="*/ 607 w 625"/>
                  <a:gd name="T75" fmla="*/ 29 h 425"/>
                  <a:gd name="T76" fmla="*/ 606 w 625"/>
                  <a:gd name="T77" fmla="*/ 29 h 425"/>
                  <a:gd name="T78" fmla="*/ 604 w 625"/>
                  <a:gd name="T79" fmla="*/ 29 h 425"/>
                  <a:gd name="T80" fmla="*/ 602 w 625"/>
                  <a:gd name="T81" fmla="*/ 29 h 425"/>
                  <a:gd name="T82" fmla="*/ 598 w 625"/>
                  <a:gd name="T83" fmla="*/ 27 h 425"/>
                  <a:gd name="T84" fmla="*/ 594 w 625"/>
                  <a:gd name="T85" fmla="*/ 27 h 425"/>
                  <a:gd name="T86" fmla="*/ 598 w 625"/>
                  <a:gd name="T87" fmla="*/ 27 h 425"/>
                  <a:gd name="T88" fmla="*/ 600 w 625"/>
                  <a:gd name="T89" fmla="*/ 27 h 425"/>
                  <a:gd name="T90" fmla="*/ 598 w 625"/>
                  <a:gd name="T91" fmla="*/ 23 h 425"/>
                  <a:gd name="T92" fmla="*/ 600 w 625"/>
                  <a:gd name="T93" fmla="*/ 19 h 425"/>
                  <a:gd name="T94" fmla="*/ 604 w 625"/>
                  <a:gd name="T95" fmla="*/ 15 h 425"/>
                  <a:gd name="T96" fmla="*/ 604 w 625"/>
                  <a:gd name="T97" fmla="*/ 10 h 425"/>
                  <a:gd name="T98" fmla="*/ 609 w 625"/>
                  <a:gd name="T99" fmla="*/ 6 h 425"/>
                  <a:gd name="T100" fmla="*/ 611 w 625"/>
                  <a:gd name="T101" fmla="*/ 2 h 425"/>
                  <a:gd name="T102" fmla="*/ 617 w 625"/>
                  <a:gd name="T103" fmla="*/ 2 h 425"/>
                  <a:gd name="T104" fmla="*/ 621 w 625"/>
                  <a:gd name="T105" fmla="*/ 0 h 425"/>
                  <a:gd name="T106" fmla="*/ 607 w 625"/>
                  <a:gd name="T107" fmla="*/ 10 h 425"/>
                  <a:gd name="T108" fmla="*/ 607 w 625"/>
                  <a:gd name="T109" fmla="*/ 12 h 425"/>
                  <a:gd name="T110" fmla="*/ 609 w 625"/>
                  <a:gd name="T111" fmla="*/ 15 h 425"/>
                  <a:gd name="T112" fmla="*/ 611 w 625"/>
                  <a:gd name="T113" fmla="*/ 15 h 425"/>
                  <a:gd name="T114" fmla="*/ 615 w 625"/>
                  <a:gd name="T115" fmla="*/ 14 h 425"/>
                  <a:gd name="T116" fmla="*/ 611 w 625"/>
                  <a:gd name="T117" fmla="*/ 10 h 425"/>
                  <a:gd name="T118" fmla="*/ 611 w 625"/>
                  <a:gd name="T119" fmla="*/ 8 h 425"/>
                  <a:gd name="T120" fmla="*/ 611 w 625"/>
                  <a:gd name="T121" fmla="*/ 6 h 425"/>
                  <a:gd name="T122" fmla="*/ 615 w 625"/>
                  <a:gd name="T123" fmla="*/ 0 h 425"/>
                  <a:gd name="T124" fmla="*/ 617 w 625"/>
                  <a:gd name="T125"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5" h="425">
                    <a:moveTo>
                      <a:pt x="2" y="425"/>
                    </a:moveTo>
                    <a:lnTo>
                      <a:pt x="2" y="423"/>
                    </a:lnTo>
                    <a:lnTo>
                      <a:pt x="0" y="423"/>
                    </a:lnTo>
                    <a:lnTo>
                      <a:pt x="0" y="422"/>
                    </a:lnTo>
                    <a:lnTo>
                      <a:pt x="2" y="422"/>
                    </a:lnTo>
                    <a:lnTo>
                      <a:pt x="2" y="423"/>
                    </a:lnTo>
                    <a:lnTo>
                      <a:pt x="2" y="425"/>
                    </a:lnTo>
                    <a:close/>
                    <a:moveTo>
                      <a:pt x="47" y="379"/>
                    </a:moveTo>
                    <a:lnTo>
                      <a:pt x="47" y="377"/>
                    </a:lnTo>
                    <a:lnTo>
                      <a:pt x="47" y="379"/>
                    </a:lnTo>
                    <a:close/>
                    <a:moveTo>
                      <a:pt x="45" y="377"/>
                    </a:moveTo>
                    <a:lnTo>
                      <a:pt x="43" y="377"/>
                    </a:lnTo>
                    <a:lnTo>
                      <a:pt x="45" y="377"/>
                    </a:lnTo>
                    <a:close/>
                    <a:moveTo>
                      <a:pt x="596" y="29"/>
                    </a:moveTo>
                    <a:lnTo>
                      <a:pt x="598" y="29"/>
                    </a:lnTo>
                    <a:lnTo>
                      <a:pt x="600" y="29"/>
                    </a:lnTo>
                    <a:lnTo>
                      <a:pt x="602" y="29"/>
                    </a:lnTo>
                    <a:lnTo>
                      <a:pt x="600" y="29"/>
                    </a:lnTo>
                    <a:lnTo>
                      <a:pt x="600" y="31"/>
                    </a:lnTo>
                    <a:lnTo>
                      <a:pt x="598" y="31"/>
                    </a:lnTo>
                    <a:lnTo>
                      <a:pt x="596" y="29"/>
                    </a:lnTo>
                    <a:lnTo>
                      <a:pt x="594" y="31"/>
                    </a:lnTo>
                    <a:lnTo>
                      <a:pt x="594" y="29"/>
                    </a:lnTo>
                    <a:lnTo>
                      <a:pt x="596" y="29"/>
                    </a:lnTo>
                    <a:close/>
                    <a:moveTo>
                      <a:pt x="600" y="25"/>
                    </a:moveTo>
                    <a:lnTo>
                      <a:pt x="598" y="25"/>
                    </a:lnTo>
                    <a:lnTo>
                      <a:pt x="596" y="25"/>
                    </a:lnTo>
                    <a:lnTo>
                      <a:pt x="596" y="23"/>
                    </a:lnTo>
                    <a:lnTo>
                      <a:pt x="598" y="23"/>
                    </a:lnTo>
                    <a:lnTo>
                      <a:pt x="600" y="25"/>
                    </a:lnTo>
                    <a:close/>
                    <a:moveTo>
                      <a:pt x="613" y="14"/>
                    </a:moveTo>
                    <a:lnTo>
                      <a:pt x="615" y="14"/>
                    </a:lnTo>
                    <a:lnTo>
                      <a:pt x="613" y="14"/>
                    </a:lnTo>
                    <a:lnTo>
                      <a:pt x="613" y="15"/>
                    </a:lnTo>
                    <a:lnTo>
                      <a:pt x="611" y="15"/>
                    </a:lnTo>
                    <a:lnTo>
                      <a:pt x="611" y="17"/>
                    </a:lnTo>
                    <a:lnTo>
                      <a:pt x="609" y="15"/>
                    </a:lnTo>
                    <a:lnTo>
                      <a:pt x="607" y="15"/>
                    </a:lnTo>
                    <a:lnTo>
                      <a:pt x="609" y="15"/>
                    </a:lnTo>
                    <a:lnTo>
                      <a:pt x="609" y="14"/>
                    </a:lnTo>
                    <a:lnTo>
                      <a:pt x="611" y="14"/>
                    </a:lnTo>
                    <a:lnTo>
                      <a:pt x="611" y="12"/>
                    </a:lnTo>
                    <a:lnTo>
                      <a:pt x="613" y="12"/>
                    </a:lnTo>
                    <a:lnTo>
                      <a:pt x="613" y="14"/>
                    </a:lnTo>
                    <a:close/>
                    <a:moveTo>
                      <a:pt x="606" y="6"/>
                    </a:moveTo>
                    <a:lnTo>
                      <a:pt x="606" y="8"/>
                    </a:lnTo>
                    <a:lnTo>
                      <a:pt x="606" y="6"/>
                    </a:lnTo>
                    <a:lnTo>
                      <a:pt x="606" y="4"/>
                    </a:lnTo>
                    <a:lnTo>
                      <a:pt x="606" y="6"/>
                    </a:lnTo>
                    <a:close/>
                    <a:moveTo>
                      <a:pt x="607" y="4"/>
                    </a:moveTo>
                    <a:lnTo>
                      <a:pt x="606" y="4"/>
                    </a:lnTo>
                    <a:lnTo>
                      <a:pt x="607" y="4"/>
                    </a:lnTo>
                    <a:lnTo>
                      <a:pt x="607" y="2"/>
                    </a:lnTo>
                    <a:lnTo>
                      <a:pt x="607" y="4"/>
                    </a:lnTo>
                    <a:close/>
                    <a:moveTo>
                      <a:pt x="611" y="2"/>
                    </a:moveTo>
                    <a:lnTo>
                      <a:pt x="609" y="2"/>
                    </a:lnTo>
                    <a:lnTo>
                      <a:pt x="611" y="2"/>
                    </a:lnTo>
                    <a:lnTo>
                      <a:pt x="611" y="0"/>
                    </a:lnTo>
                    <a:lnTo>
                      <a:pt x="611" y="2"/>
                    </a:lnTo>
                    <a:close/>
                    <a:moveTo>
                      <a:pt x="623" y="0"/>
                    </a:moveTo>
                    <a:lnTo>
                      <a:pt x="623" y="2"/>
                    </a:lnTo>
                    <a:lnTo>
                      <a:pt x="625" y="2"/>
                    </a:lnTo>
                    <a:lnTo>
                      <a:pt x="625" y="4"/>
                    </a:lnTo>
                    <a:lnTo>
                      <a:pt x="625" y="6"/>
                    </a:lnTo>
                    <a:lnTo>
                      <a:pt x="625" y="8"/>
                    </a:lnTo>
                    <a:lnTo>
                      <a:pt x="625" y="10"/>
                    </a:lnTo>
                    <a:lnTo>
                      <a:pt x="625" y="12"/>
                    </a:lnTo>
                    <a:lnTo>
                      <a:pt x="623" y="12"/>
                    </a:lnTo>
                    <a:lnTo>
                      <a:pt x="621" y="12"/>
                    </a:lnTo>
                    <a:lnTo>
                      <a:pt x="621" y="14"/>
                    </a:lnTo>
                    <a:lnTo>
                      <a:pt x="623" y="14"/>
                    </a:lnTo>
                    <a:lnTo>
                      <a:pt x="623" y="15"/>
                    </a:lnTo>
                    <a:lnTo>
                      <a:pt x="623" y="14"/>
                    </a:lnTo>
                    <a:lnTo>
                      <a:pt x="625" y="15"/>
                    </a:lnTo>
                    <a:lnTo>
                      <a:pt x="623" y="15"/>
                    </a:lnTo>
                    <a:lnTo>
                      <a:pt x="623" y="17"/>
                    </a:lnTo>
                    <a:lnTo>
                      <a:pt x="625" y="17"/>
                    </a:lnTo>
                    <a:lnTo>
                      <a:pt x="623" y="17"/>
                    </a:lnTo>
                    <a:lnTo>
                      <a:pt x="623" y="19"/>
                    </a:lnTo>
                    <a:lnTo>
                      <a:pt x="621" y="19"/>
                    </a:lnTo>
                    <a:lnTo>
                      <a:pt x="621" y="21"/>
                    </a:lnTo>
                    <a:lnTo>
                      <a:pt x="623" y="21"/>
                    </a:lnTo>
                    <a:lnTo>
                      <a:pt x="621" y="21"/>
                    </a:lnTo>
                    <a:lnTo>
                      <a:pt x="619" y="21"/>
                    </a:lnTo>
                    <a:lnTo>
                      <a:pt x="619" y="23"/>
                    </a:lnTo>
                    <a:lnTo>
                      <a:pt x="619" y="21"/>
                    </a:lnTo>
                    <a:lnTo>
                      <a:pt x="619" y="23"/>
                    </a:lnTo>
                    <a:lnTo>
                      <a:pt x="617" y="23"/>
                    </a:lnTo>
                    <a:lnTo>
                      <a:pt x="617" y="21"/>
                    </a:lnTo>
                    <a:lnTo>
                      <a:pt x="617" y="23"/>
                    </a:lnTo>
                    <a:lnTo>
                      <a:pt x="615" y="23"/>
                    </a:lnTo>
                    <a:lnTo>
                      <a:pt x="615" y="25"/>
                    </a:lnTo>
                    <a:lnTo>
                      <a:pt x="617" y="25"/>
                    </a:lnTo>
                    <a:lnTo>
                      <a:pt x="615" y="25"/>
                    </a:lnTo>
                    <a:lnTo>
                      <a:pt x="617" y="27"/>
                    </a:lnTo>
                    <a:lnTo>
                      <a:pt x="617" y="29"/>
                    </a:lnTo>
                    <a:lnTo>
                      <a:pt x="617" y="31"/>
                    </a:lnTo>
                    <a:lnTo>
                      <a:pt x="615" y="31"/>
                    </a:lnTo>
                    <a:lnTo>
                      <a:pt x="617" y="31"/>
                    </a:lnTo>
                    <a:lnTo>
                      <a:pt x="615" y="33"/>
                    </a:lnTo>
                    <a:lnTo>
                      <a:pt x="615" y="35"/>
                    </a:lnTo>
                    <a:lnTo>
                      <a:pt x="615" y="37"/>
                    </a:lnTo>
                    <a:lnTo>
                      <a:pt x="613" y="37"/>
                    </a:lnTo>
                    <a:lnTo>
                      <a:pt x="613" y="35"/>
                    </a:lnTo>
                    <a:lnTo>
                      <a:pt x="613" y="33"/>
                    </a:lnTo>
                    <a:lnTo>
                      <a:pt x="613" y="31"/>
                    </a:lnTo>
                    <a:lnTo>
                      <a:pt x="611" y="31"/>
                    </a:lnTo>
                    <a:lnTo>
                      <a:pt x="611" y="29"/>
                    </a:lnTo>
                    <a:lnTo>
                      <a:pt x="611" y="31"/>
                    </a:lnTo>
                    <a:lnTo>
                      <a:pt x="609" y="31"/>
                    </a:lnTo>
                    <a:lnTo>
                      <a:pt x="609" y="29"/>
                    </a:lnTo>
                    <a:lnTo>
                      <a:pt x="607" y="29"/>
                    </a:lnTo>
                    <a:lnTo>
                      <a:pt x="607" y="27"/>
                    </a:lnTo>
                    <a:lnTo>
                      <a:pt x="607" y="29"/>
                    </a:lnTo>
                    <a:lnTo>
                      <a:pt x="606" y="29"/>
                    </a:lnTo>
                    <a:lnTo>
                      <a:pt x="606" y="27"/>
                    </a:lnTo>
                    <a:lnTo>
                      <a:pt x="606" y="29"/>
                    </a:lnTo>
                    <a:lnTo>
                      <a:pt x="606" y="27"/>
                    </a:lnTo>
                    <a:lnTo>
                      <a:pt x="604" y="27"/>
                    </a:lnTo>
                    <a:lnTo>
                      <a:pt x="604" y="29"/>
                    </a:lnTo>
                    <a:lnTo>
                      <a:pt x="604" y="27"/>
                    </a:lnTo>
                    <a:lnTo>
                      <a:pt x="602" y="27"/>
                    </a:lnTo>
                    <a:lnTo>
                      <a:pt x="602" y="29"/>
                    </a:lnTo>
                    <a:lnTo>
                      <a:pt x="600" y="29"/>
                    </a:lnTo>
                    <a:lnTo>
                      <a:pt x="600" y="27"/>
                    </a:lnTo>
                    <a:lnTo>
                      <a:pt x="598" y="27"/>
                    </a:lnTo>
                    <a:lnTo>
                      <a:pt x="598" y="29"/>
                    </a:lnTo>
                    <a:lnTo>
                      <a:pt x="596" y="27"/>
                    </a:lnTo>
                    <a:lnTo>
                      <a:pt x="594" y="27"/>
                    </a:lnTo>
                    <a:lnTo>
                      <a:pt x="596" y="25"/>
                    </a:lnTo>
                    <a:lnTo>
                      <a:pt x="598" y="25"/>
                    </a:lnTo>
                    <a:lnTo>
                      <a:pt x="598" y="27"/>
                    </a:lnTo>
                    <a:lnTo>
                      <a:pt x="600" y="27"/>
                    </a:lnTo>
                    <a:lnTo>
                      <a:pt x="602" y="27"/>
                    </a:lnTo>
                    <a:lnTo>
                      <a:pt x="600" y="27"/>
                    </a:lnTo>
                    <a:lnTo>
                      <a:pt x="600" y="25"/>
                    </a:lnTo>
                    <a:lnTo>
                      <a:pt x="600" y="23"/>
                    </a:lnTo>
                    <a:lnTo>
                      <a:pt x="598" y="23"/>
                    </a:lnTo>
                    <a:lnTo>
                      <a:pt x="600" y="23"/>
                    </a:lnTo>
                    <a:lnTo>
                      <a:pt x="600" y="21"/>
                    </a:lnTo>
                    <a:lnTo>
                      <a:pt x="600" y="19"/>
                    </a:lnTo>
                    <a:lnTo>
                      <a:pt x="602" y="19"/>
                    </a:lnTo>
                    <a:lnTo>
                      <a:pt x="602" y="17"/>
                    </a:lnTo>
                    <a:lnTo>
                      <a:pt x="604" y="15"/>
                    </a:lnTo>
                    <a:lnTo>
                      <a:pt x="604" y="14"/>
                    </a:lnTo>
                    <a:lnTo>
                      <a:pt x="604" y="12"/>
                    </a:lnTo>
                    <a:lnTo>
                      <a:pt x="604" y="10"/>
                    </a:lnTo>
                    <a:lnTo>
                      <a:pt x="606" y="8"/>
                    </a:lnTo>
                    <a:lnTo>
                      <a:pt x="607" y="8"/>
                    </a:lnTo>
                    <a:lnTo>
                      <a:pt x="609" y="6"/>
                    </a:lnTo>
                    <a:lnTo>
                      <a:pt x="611" y="6"/>
                    </a:lnTo>
                    <a:lnTo>
                      <a:pt x="611" y="4"/>
                    </a:lnTo>
                    <a:lnTo>
                      <a:pt x="611" y="2"/>
                    </a:lnTo>
                    <a:lnTo>
                      <a:pt x="613" y="2"/>
                    </a:lnTo>
                    <a:lnTo>
                      <a:pt x="615" y="2"/>
                    </a:lnTo>
                    <a:lnTo>
                      <a:pt x="617" y="2"/>
                    </a:lnTo>
                    <a:lnTo>
                      <a:pt x="619" y="2"/>
                    </a:lnTo>
                    <a:lnTo>
                      <a:pt x="619" y="0"/>
                    </a:lnTo>
                    <a:lnTo>
                      <a:pt x="621" y="0"/>
                    </a:lnTo>
                    <a:lnTo>
                      <a:pt x="623" y="0"/>
                    </a:lnTo>
                    <a:close/>
                    <a:moveTo>
                      <a:pt x="607" y="8"/>
                    </a:moveTo>
                    <a:lnTo>
                      <a:pt x="607" y="10"/>
                    </a:lnTo>
                    <a:lnTo>
                      <a:pt x="609" y="10"/>
                    </a:lnTo>
                    <a:lnTo>
                      <a:pt x="609" y="12"/>
                    </a:lnTo>
                    <a:lnTo>
                      <a:pt x="607" y="12"/>
                    </a:lnTo>
                    <a:lnTo>
                      <a:pt x="607" y="14"/>
                    </a:lnTo>
                    <a:lnTo>
                      <a:pt x="607" y="15"/>
                    </a:lnTo>
                    <a:lnTo>
                      <a:pt x="609" y="15"/>
                    </a:lnTo>
                    <a:lnTo>
                      <a:pt x="609" y="17"/>
                    </a:lnTo>
                    <a:lnTo>
                      <a:pt x="611" y="17"/>
                    </a:lnTo>
                    <a:lnTo>
                      <a:pt x="611" y="15"/>
                    </a:lnTo>
                    <a:lnTo>
                      <a:pt x="613" y="15"/>
                    </a:lnTo>
                    <a:lnTo>
                      <a:pt x="613" y="14"/>
                    </a:lnTo>
                    <a:lnTo>
                      <a:pt x="615" y="14"/>
                    </a:lnTo>
                    <a:lnTo>
                      <a:pt x="613" y="12"/>
                    </a:lnTo>
                    <a:lnTo>
                      <a:pt x="611" y="12"/>
                    </a:lnTo>
                    <a:lnTo>
                      <a:pt x="611" y="10"/>
                    </a:lnTo>
                    <a:lnTo>
                      <a:pt x="613" y="10"/>
                    </a:lnTo>
                    <a:lnTo>
                      <a:pt x="611" y="10"/>
                    </a:lnTo>
                    <a:lnTo>
                      <a:pt x="611" y="8"/>
                    </a:lnTo>
                    <a:lnTo>
                      <a:pt x="609" y="8"/>
                    </a:lnTo>
                    <a:lnTo>
                      <a:pt x="611" y="8"/>
                    </a:lnTo>
                    <a:lnTo>
                      <a:pt x="611" y="6"/>
                    </a:lnTo>
                    <a:lnTo>
                      <a:pt x="609" y="6"/>
                    </a:lnTo>
                    <a:lnTo>
                      <a:pt x="607" y="8"/>
                    </a:lnTo>
                    <a:close/>
                    <a:moveTo>
                      <a:pt x="615" y="0"/>
                    </a:moveTo>
                    <a:lnTo>
                      <a:pt x="613" y="0"/>
                    </a:lnTo>
                    <a:lnTo>
                      <a:pt x="615" y="0"/>
                    </a:lnTo>
                    <a:close/>
                    <a:moveTo>
                      <a:pt x="617" y="0"/>
                    </a:moveTo>
                    <a:lnTo>
                      <a:pt x="619" y="0"/>
                    </a:lnTo>
                    <a:lnTo>
                      <a:pt x="617"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78" name="Freeform 1051"/>
              <p:cNvSpPr>
                <a:spLocks/>
              </p:cNvSpPr>
              <p:nvPr/>
            </p:nvSpPr>
            <p:spPr bwMode="gray">
              <a:xfrm>
                <a:off x="4678328" y="2077265"/>
                <a:ext cx="13530" cy="35757"/>
              </a:xfrm>
              <a:custGeom>
                <a:avLst/>
                <a:gdLst>
                  <a:gd name="T0" fmla="*/ 12 w 14"/>
                  <a:gd name="T1" fmla="*/ 8 h 37"/>
                  <a:gd name="T2" fmla="*/ 10 w 14"/>
                  <a:gd name="T3" fmla="*/ 8 h 37"/>
                  <a:gd name="T4" fmla="*/ 10 w 14"/>
                  <a:gd name="T5" fmla="*/ 8 h 37"/>
                  <a:gd name="T6" fmla="*/ 10 w 14"/>
                  <a:gd name="T7" fmla="*/ 8 h 37"/>
                  <a:gd name="T8" fmla="*/ 10 w 14"/>
                  <a:gd name="T9" fmla="*/ 8 h 37"/>
                  <a:gd name="T10" fmla="*/ 10 w 14"/>
                  <a:gd name="T11" fmla="*/ 10 h 37"/>
                  <a:gd name="T12" fmla="*/ 10 w 14"/>
                  <a:gd name="T13" fmla="*/ 10 h 37"/>
                  <a:gd name="T14" fmla="*/ 10 w 14"/>
                  <a:gd name="T15" fmla="*/ 10 h 37"/>
                  <a:gd name="T16" fmla="*/ 10 w 14"/>
                  <a:gd name="T17" fmla="*/ 10 h 37"/>
                  <a:gd name="T18" fmla="*/ 10 w 14"/>
                  <a:gd name="T19" fmla="*/ 10 h 37"/>
                  <a:gd name="T20" fmla="*/ 8 w 14"/>
                  <a:gd name="T21" fmla="*/ 8 h 37"/>
                  <a:gd name="T22" fmla="*/ 6 w 14"/>
                  <a:gd name="T23" fmla="*/ 10 h 37"/>
                  <a:gd name="T24" fmla="*/ 6 w 14"/>
                  <a:gd name="T25" fmla="*/ 10 h 37"/>
                  <a:gd name="T26" fmla="*/ 6 w 14"/>
                  <a:gd name="T27" fmla="*/ 12 h 37"/>
                  <a:gd name="T28" fmla="*/ 6 w 14"/>
                  <a:gd name="T29" fmla="*/ 12 h 37"/>
                  <a:gd name="T30" fmla="*/ 6 w 14"/>
                  <a:gd name="T31" fmla="*/ 14 h 37"/>
                  <a:gd name="T32" fmla="*/ 6 w 14"/>
                  <a:gd name="T33" fmla="*/ 14 h 37"/>
                  <a:gd name="T34" fmla="*/ 6 w 14"/>
                  <a:gd name="T35" fmla="*/ 16 h 37"/>
                  <a:gd name="T36" fmla="*/ 6 w 14"/>
                  <a:gd name="T37" fmla="*/ 16 h 37"/>
                  <a:gd name="T38" fmla="*/ 8 w 14"/>
                  <a:gd name="T39" fmla="*/ 16 h 37"/>
                  <a:gd name="T40" fmla="*/ 6 w 14"/>
                  <a:gd name="T41" fmla="*/ 17 h 37"/>
                  <a:gd name="T42" fmla="*/ 4 w 14"/>
                  <a:gd name="T43" fmla="*/ 19 h 37"/>
                  <a:gd name="T44" fmla="*/ 6 w 14"/>
                  <a:gd name="T45" fmla="*/ 19 h 37"/>
                  <a:gd name="T46" fmla="*/ 10 w 14"/>
                  <a:gd name="T47" fmla="*/ 19 h 37"/>
                  <a:gd name="T48" fmla="*/ 10 w 14"/>
                  <a:gd name="T49" fmla="*/ 21 h 37"/>
                  <a:gd name="T50" fmla="*/ 10 w 14"/>
                  <a:gd name="T51" fmla="*/ 21 h 37"/>
                  <a:gd name="T52" fmla="*/ 10 w 14"/>
                  <a:gd name="T53" fmla="*/ 23 h 37"/>
                  <a:gd name="T54" fmla="*/ 8 w 14"/>
                  <a:gd name="T55" fmla="*/ 25 h 37"/>
                  <a:gd name="T56" fmla="*/ 8 w 14"/>
                  <a:gd name="T57" fmla="*/ 25 h 37"/>
                  <a:gd name="T58" fmla="*/ 8 w 14"/>
                  <a:gd name="T59" fmla="*/ 29 h 37"/>
                  <a:gd name="T60" fmla="*/ 8 w 14"/>
                  <a:gd name="T61" fmla="*/ 31 h 37"/>
                  <a:gd name="T62" fmla="*/ 6 w 14"/>
                  <a:gd name="T63" fmla="*/ 33 h 37"/>
                  <a:gd name="T64" fmla="*/ 6 w 14"/>
                  <a:gd name="T65" fmla="*/ 35 h 37"/>
                  <a:gd name="T66" fmla="*/ 6 w 14"/>
                  <a:gd name="T67" fmla="*/ 37 h 37"/>
                  <a:gd name="T68" fmla="*/ 6 w 14"/>
                  <a:gd name="T69" fmla="*/ 37 h 37"/>
                  <a:gd name="T70" fmla="*/ 4 w 14"/>
                  <a:gd name="T71" fmla="*/ 37 h 37"/>
                  <a:gd name="T72" fmla="*/ 4 w 14"/>
                  <a:gd name="T73" fmla="*/ 33 h 37"/>
                  <a:gd name="T74" fmla="*/ 2 w 14"/>
                  <a:gd name="T75" fmla="*/ 29 h 37"/>
                  <a:gd name="T76" fmla="*/ 2 w 14"/>
                  <a:gd name="T77" fmla="*/ 29 h 37"/>
                  <a:gd name="T78" fmla="*/ 0 w 14"/>
                  <a:gd name="T79" fmla="*/ 23 h 37"/>
                  <a:gd name="T80" fmla="*/ 0 w 14"/>
                  <a:gd name="T81" fmla="*/ 19 h 37"/>
                  <a:gd name="T82" fmla="*/ 2 w 14"/>
                  <a:gd name="T83" fmla="*/ 17 h 37"/>
                  <a:gd name="T84" fmla="*/ 2 w 14"/>
                  <a:gd name="T85" fmla="*/ 16 h 37"/>
                  <a:gd name="T86" fmla="*/ 4 w 14"/>
                  <a:gd name="T87" fmla="*/ 14 h 37"/>
                  <a:gd name="T88" fmla="*/ 6 w 14"/>
                  <a:gd name="T89" fmla="*/ 8 h 37"/>
                  <a:gd name="T90" fmla="*/ 6 w 14"/>
                  <a:gd name="T91" fmla="*/ 6 h 37"/>
                  <a:gd name="T92" fmla="*/ 6 w 14"/>
                  <a:gd name="T93" fmla="*/ 4 h 37"/>
                  <a:gd name="T94" fmla="*/ 6 w 14"/>
                  <a:gd name="T95" fmla="*/ 4 h 37"/>
                  <a:gd name="T96" fmla="*/ 8 w 14"/>
                  <a:gd name="T97" fmla="*/ 4 h 37"/>
                  <a:gd name="T98" fmla="*/ 8 w 14"/>
                  <a:gd name="T99" fmla="*/ 2 h 37"/>
                  <a:gd name="T100" fmla="*/ 8 w 14"/>
                  <a:gd name="T101" fmla="*/ 4 h 37"/>
                  <a:gd name="T102" fmla="*/ 10 w 14"/>
                  <a:gd name="T103" fmla="*/ 2 h 37"/>
                  <a:gd name="T104" fmla="*/ 10 w 14"/>
                  <a:gd name="T105" fmla="*/ 2 h 37"/>
                  <a:gd name="T106" fmla="*/ 12 w 14"/>
                  <a:gd name="T107" fmla="*/ 2 h 37"/>
                  <a:gd name="T108" fmla="*/ 12 w 14"/>
                  <a:gd name="T109" fmla="*/ 2 h 37"/>
                  <a:gd name="T110" fmla="*/ 12 w 14"/>
                  <a:gd name="T111" fmla="*/ 0 h 37"/>
                  <a:gd name="T112" fmla="*/ 12 w 14"/>
                  <a:gd name="T113" fmla="*/ 0 h 37"/>
                  <a:gd name="T114" fmla="*/ 12 w 14"/>
                  <a:gd name="T115" fmla="*/ 2 h 37"/>
                  <a:gd name="T116" fmla="*/ 12 w 14"/>
                  <a:gd name="T117" fmla="*/ 2 h 37"/>
                  <a:gd name="T118" fmla="*/ 14 w 14"/>
                  <a:gd name="T119"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37">
                    <a:moveTo>
                      <a:pt x="12" y="6"/>
                    </a:moveTo>
                    <a:lnTo>
                      <a:pt x="12" y="6"/>
                    </a:lnTo>
                    <a:lnTo>
                      <a:pt x="12" y="6"/>
                    </a:lnTo>
                    <a:lnTo>
                      <a:pt x="12" y="6"/>
                    </a:lnTo>
                    <a:lnTo>
                      <a:pt x="12" y="8"/>
                    </a:lnTo>
                    <a:lnTo>
                      <a:pt x="12" y="8"/>
                    </a:lnTo>
                    <a:lnTo>
                      <a:pt x="12" y="8"/>
                    </a:lnTo>
                    <a:lnTo>
                      <a:pt x="12"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8"/>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10"/>
                    </a:lnTo>
                    <a:lnTo>
                      <a:pt x="10" y="8"/>
                    </a:lnTo>
                    <a:lnTo>
                      <a:pt x="8" y="8"/>
                    </a:lnTo>
                    <a:lnTo>
                      <a:pt x="8" y="8"/>
                    </a:lnTo>
                    <a:lnTo>
                      <a:pt x="8" y="8"/>
                    </a:lnTo>
                    <a:lnTo>
                      <a:pt x="8" y="8"/>
                    </a:lnTo>
                    <a:lnTo>
                      <a:pt x="8" y="8"/>
                    </a:lnTo>
                    <a:lnTo>
                      <a:pt x="8" y="8"/>
                    </a:lnTo>
                    <a:lnTo>
                      <a:pt x="8" y="8"/>
                    </a:lnTo>
                    <a:lnTo>
                      <a:pt x="8" y="8"/>
                    </a:lnTo>
                    <a:lnTo>
                      <a:pt x="8" y="8"/>
                    </a:lnTo>
                    <a:lnTo>
                      <a:pt x="6" y="10"/>
                    </a:lnTo>
                    <a:lnTo>
                      <a:pt x="6" y="10"/>
                    </a:lnTo>
                    <a:lnTo>
                      <a:pt x="6" y="10"/>
                    </a:lnTo>
                    <a:lnTo>
                      <a:pt x="6" y="10"/>
                    </a:lnTo>
                    <a:lnTo>
                      <a:pt x="6" y="10"/>
                    </a:lnTo>
                    <a:lnTo>
                      <a:pt x="6" y="10"/>
                    </a:lnTo>
                    <a:lnTo>
                      <a:pt x="6" y="10"/>
                    </a:lnTo>
                    <a:lnTo>
                      <a:pt x="6" y="10"/>
                    </a:lnTo>
                    <a:lnTo>
                      <a:pt x="6" y="10"/>
                    </a:lnTo>
                    <a:lnTo>
                      <a:pt x="6" y="10"/>
                    </a:lnTo>
                    <a:lnTo>
                      <a:pt x="6" y="10"/>
                    </a:lnTo>
                    <a:lnTo>
                      <a:pt x="6" y="12"/>
                    </a:lnTo>
                    <a:lnTo>
                      <a:pt x="6" y="12"/>
                    </a:lnTo>
                    <a:lnTo>
                      <a:pt x="6" y="12"/>
                    </a:lnTo>
                    <a:lnTo>
                      <a:pt x="6" y="12"/>
                    </a:lnTo>
                    <a:lnTo>
                      <a:pt x="6" y="12"/>
                    </a:lnTo>
                    <a:lnTo>
                      <a:pt x="6" y="12"/>
                    </a:lnTo>
                    <a:lnTo>
                      <a:pt x="6" y="12"/>
                    </a:lnTo>
                    <a:lnTo>
                      <a:pt x="6" y="12"/>
                    </a:lnTo>
                    <a:lnTo>
                      <a:pt x="6" y="12"/>
                    </a:lnTo>
                    <a:lnTo>
                      <a:pt x="6" y="12"/>
                    </a:lnTo>
                    <a:lnTo>
                      <a:pt x="6" y="12"/>
                    </a:lnTo>
                    <a:lnTo>
                      <a:pt x="6" y="12"/>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6"/>
                    </a:lnTo>
                    <a:lnTo>
                      <a:pt x="6" y="16"/>
                    </a:lnTo>
                    <a:lnTo>
                      <a:pt x="6" y="16"/>
                    </a:lnTo>
                    <a:lnTo>
                      <a:pt x="6" y="16"/>
                    </a:lnTo>
                    <a:lnTo>
                      <a:pt x="6" y="16"/>
                    </a:lnTo>
                    <a:lnTo>
                      <a:pt x="6" y="16"/>
                    </a:lnTo>
                    <a:lnTo>
                      <a:pt x="6" y="16"/>
                    </a:lnTo>
                    <a:lnTo>
                      <a:pt x="6" y="16"/>
                    </a:lnTo>
                    <a:lnTo>
                      <a:pt x="6" y="16"/>
                    </a:lnTo>
                    <a:lnTo>
                      <a:pt x="6" y="16"/>
                    </a:lnTo>
                    <a:lnTo>
                      <a:pt x="6" y="16"/>
                    </a:lnTo>
                    <a:lnTo>
                      <a:pt x="6" y="16"/>
                    </a:lnTo>
                    <a:lnTo>
                      <a:pt x="6" y="16"/>
                    </a:lnTo>
                    <a:lnTo>
                      <a:pt x="6" y="16"/>
                    </a:lnTo>
                    <a:lnTo>
                      <a:pt x="8" y="16"/>
                    </a:lnTo>
                    <a:lnTo>
                      <a:pt x="8" y="16"/>
                    </a:lnTo>
                    <a:lnTo>
                      <a:pt x="8" y="16"/>
                    </a:lnTo>
                    <a:lnTo>
                      <a:pt x="8" y="16"/>
                    </a:lnTo>
                    <a:lnTo>
                      <a:pt x="8" y="16"/>
                    </a:lnTo>
                    <a:lnTo>
                      <a:pt x="8" y="16"/>
                    </a:lnTo>
                    <a:lnTo>
                      <a:pt x="8" y="16"/>
                    </a:lnTo>
                    <a:lnTo>
                      <a:pt x="8" y="16"/>
                    </a:lnTo>
                    <a:lnTo>
                      <a:pt x="8" y="16"/>
                    </a:lnTo>
                    <a:lnTo>
                      <a:pt x="6" y="16"/>
                    </a:lnTo>
                    <a:lnTo>
                      <a:pt x="6" y="16"/>
                    </a:lnTo>
                    <a:lnTo>
                      <a:pt x="6" y="16"/>
                    </a:lnTo>
                    <a:lnTo>
                      <a:pt x="6" y="17"/>
                    </a:lnTo>
                    <a:lnTo>
                      <a:pt x="6" y="17"/>
                    </a:lnTo>
                    <a:lnTo>
                      <a:pt x="6" y="17"/>
                    </a:lnTo>
                    <a:lnTo>
                      <a:pt x="6" y="17"/>
                    </a:lnTo>
                    <a:lnTo>
                      <a:pt x="6" y="17"/>
                    </a:lnTo>
                    <a:lnTo>
                      <a:pt x="6" y="17"/>
                    </a:lnTo>
                    <a:lnTo>
                      <a:pt x="6" y="17"/>
                    </a:lnTo>
                    <a:lnTo>
                      <a:pt x="6" y="19"/>
                    </a:lnTo>
                    <a:lnTo>
                      <a:pt x="4" y="19"/>
                    </a:lnTo>
                    <a:lnTo>
                      <a:pt x="4" y="19"/>
                    </a:lnTo>
                    <a:lnTo>
                      <a:pt x="4" y="19"/>
                    </a:lnTo>
                    <a:lnTo>
                      <a:pt x="6" y="19"/>
                    </a:lnTo>
                    <a:lnTo>
                      <a:pt x="6" y="19"/>
                    </a:lnTo>
                    <a:lnTo>
                      <a:pt x="6" y="19"/>
                    </a:lnTo>
                    <a:lnTo>
                      <a:pt x="6" y="19"/>
                    </a:lnTo>
                    <a:lnTo>
                      <a:pt x="6" y="19"/>
                    </a:lnTo>
                    <a:lnTo>
                      <a:pt x="8" y="19"/>
                    </a:lnTo>
                    <a:lnTo>
                      <a:pt x="8" y="19"/>
                    </a:lnTo>
                    <a:lnTo>
                      <a:pt x="8" y="19"/>
                    </a:lnTo>
                    <a:lnTo>
                      <a:pt x="10" y="19"/>
                    </a:lnTo>
                    <a:lnTo>
                      <a:pt x="10" y="19"/>
                    </a:lnTo>
                    <a:lnTo>
                      <a:pt x="10" y="19"/>
                    </a:lnTo>
                    <a:lnTo>
                      <a:pt x="10" y="19"/>
                    </a:lnTo>
                    <a:lnTo>
                      <a:pt x="10" y="19"/>
                    </a:lnTo>
                    <a:lnTo>
                      <a:pt x="10" y="19"/>
                    </a:lnTo>
                    <a:lnTo>
                      <a:pt x="10" y="19"/>
                    </a:lnTo>
                    <a:lnTo>
                      <a:pt x="10" y="19"/>
                    </a:lnTo>
                    <a:lnTo>
                      <a:pt x="10" y="19"/>
                    </a:lnTo>
                    <a:lnTo>
                      <a:pt x="10" y="21"/>
                    </a:lnTo>
                    <a:lnTo>
                      <a:pt x="10" y="21"/>
                    </a:lnTo>
                    <a:lnTo>
                      <a:pt x="10" y="21"/>
                    </a:lnTo>
                    <a:lnTo>
                      <a:pt x="10" y="21"/>
                    </a:lnTo>
                    <a:lnTo>
                      <a:pt x="10" y="21"/>
                    </a:lnTo>
                    <a:lnTo>
                      <a:pt x="10" y="21"/>
                    </a:lnTo>
                    <a:lnTo>
                      <a:pt x="8" y="21"/>
                    </a:lnTo>
                    <a:lnTo>
                      <a:pt x="10" y="21"/>
                    </a:lnTo>
                    <a:lnTo>
                      <a:pt x="10" y="21"/>
                    </a:lnTo>
                    <a:lnTo>
                      <a:pt x="10" y="21"/>
                    </a:lnTo>
                    <a:lnTo>
                      <a:pt x="10" y="23"/>
                    </a:lnTo>
                    <a:lnTo>
                      <a:pt x="10" y="23"/>
                    </a:lnTo>
                    <a:lnTo>
                      <a:pt x="10" y="23"/>
                    </a:lnTo>
                    <a:lnTo>
                      <a:pt x="10" y="23"/>
                    </a:lnTo>
                    <a:lnTo>
                      <a:pt x="10" y="23"/>
                    </a:lnTo>
                    <a:lnTo>
                      <a:pt x="10" y="23"/>
                    </a:lnTo>
                    <a:lnTo>
                      <a:pt x="10" y="23"/>
                    </a:lnTo>
                    <a:lnTo>
                      <a:pt x="8" y="23"/>
                    </a:lnTo>
                    <a:lnTo>
                      <a:pt x="8" y="23"/>
                    </a:lnTo>
                    <a:lnTo>
                      <a:pt x="8" y="25"/>
                    </a:lnTo>
                    <a:lnTo>
                      <a:pt x="8" y="25"/>
                    </a:lnTo>
                    <a:lnTo>
                      <a:pt x="8" y="25"/>
                    </a:lnTo>
                    <a:lnTo>
                      <a:pt x="8" y="25"/>
                    </a:lnTo>
                    <a:lnTo>
                      <a:pt x="8" y="25"/>
                    </a:lnTo>
                    <a:lnTo>
                      <a:pt x="8" y="25"/>
                    </a:lnTo>
                    <a:lnTo>
                      <a:pt x="8" y="25"/>
                    </a:lnTo>
                    <a:lnTo>
                      <a:pt x="8" y="25"/>
                    </a:lnTo>
                    <a:lnTo>
                      <a:pt x="8" y="25"/>
                    </a:lnTo>
                    <a:lnTo>
                      <a:pt x="8" y="25"/>
                    </a:lnTo>
                    <a:lnTo>
                      <a:pt x="8" y="25"/>
                    </a:lnTo>
                    <a:lnTo>
                      <a:pt x="8" y="25"/>
                    </a:lnTo>
                    <a:lnTo>
                      <a:pt x="8" y="27"/>
                    </a:lnTo>
                    <a:lnTo>
                      <a:pt x="8" y="29"/>
                    </a:lnTo>
                    <a:lnTo>
                      <a:pt x="8" y="29"/>
                    </a:lnTo>
                    <a:lnTo>
                      <a:pt x="8" y="29"/>
                    </a:lnTo>
                    <a:lnTo>
                      <a:pt x="8" y="29"/>
                    </a:lnTo>
                    <a:lnTo>
                      <a:pt x="8" y="29"/>
                    </a:lnTo>
                    <a:lnTo>
                      <a:pt x="8" y="29"/>
                    </a:lnTo>
                    <a:lnTo>
                      <a:pt x="8" y="29"/>
                    </a:lnTo>
                    <a:lnTo>
                      <a:pt x="8" y="29"/>
                    </a:lnTo>
                    <a:lnTo>
                      <a:pt x="8" y="29"/>
                    </a:lnTo>
                    <a:lnTo>
                      <a:pt x="8" y="29"/>
                    </a:lnTo>
                    <a:lnTo>
                      <a:pt x="8" y="29"/>
                    </a:lnTo>
                    <a:lnTo>
                      <a:pt x="8" y="31"/>
                    </a:lnTo>
                    <a:lnTo>
                      <a:pt x="6" y="31"/>
                    </a:lnTo>
                    <a:lnTo>
                      <a:pt x="6" y="31"/>
                    </a:lnTo>
                    <a:lnTo>
                      <a:pt x="8" y="31"/>
                    </a:lnTo>
                    <a:lnTo>
                      <a:pt x="8" y="31"/>
                    </a:lnTo>
                    <a:lnTo>
                      <a:pt x="8" y="33"/>
                    </a:lnTo>
                    <a:lnTo>
                      <a:pt x="6" y="33"/>
                    </a:lnTo>
                    <a:lnTo>
                      <a:pt x="6" y="33"/>
                    </a:lnTo>
                    <a:lnTo>
                      <a:pt x="6" y="33"/>
                    </a:lnTo>
                    <a:lnTo>
                      <a:pt x="6" y="33"/>
                    </a:lnTo>
                    <a:lnTo>
                      <a:pt x="6" y="33"/>
                    </a:lnTo>
                    <a:lnTo>
                      <a:pt x="6" y="33"/>
                    </a:lnTo>
                    <a:lnTo>
                      <a:pt x="6" y="33"/>
                    </a:lnTo>
                    <a:lnTo>
                      <a:pt x="6" y="35"/>
                    </a:lnTo>
                    <a:lnTo>
                      <a:pt x="6" y="35"/>
                    </a:lnTo>
                    <a:lnTo>
                      <a:pt x="6" y="35"/>
                    </a:lnTo>
                    <a:lnTo>
                      <a:pt x="6" y="35"/>
                    </a:lnTo>
                    <a:lnTo>
                      <a:pt x="6" y="37"/>
                    </a:lnTo>
                    <a:lnTo>
                      <a:pt x="6" y="37"/>
                    </a:lnTo>
                    <a:lnTo>
                      <a:pt x="6" y="37"/>
                    </a:lnTo>
                    <a:lnTo>
                      <a:pt x="6" y="37"/>
                    </a:lnTo>
                    <a:lnTo>
                      <a:pt x="6" y="37"/>
                    </a:lnTo>
                    <a:lnTo>
                      <a:pt x="6" y="37"/>
                    </a:lnTo>
                    <a:lnTo>
                      <a:pt x="6" y="37"/>
                    </a:lnTo>
                    <a:lnTo>
                      <a:pt x="6" y="37"/>
                    </a:lnTo>
                    <a:lnTo>
                      <a:pt x="6" y="37"/>
                    </a:lnTo>
                    <a:lnTo>
                      <a:pt x="6" y="37"/>
                    </a:lnTo>
                    <a:lnTo>
                      <a:pt x="6" y="37"/>
                    </a:lnTo>
                    <a:lnTo>
                      <a:pt x="6" y="37"/>
                    </a:lnTo>
                    <a:lnTo>
                      <a:pt x="6" y="37"/>
                    </a:lnTo>
                    <a:lnTo>
                      <a:pt x="6" y="37"/>
                    </a:lnTo>
                    <a:lnTo>
                      <a:pt x="6" y="37"/>
                    </a:lnTo>
                    <a:lnTo>
                      <a:pt x="4" y="37"/>
                    </a:lnTo>
                    <a:lnTo>
                      <a:pt x="4" y="37"/>
                    </a:lnTo>
                    <a:lnTo>
                      <a:pt x="4" y="37"/>
                    </a:lnTo>
                    <a:lnTo>
                      <a:pt x="4" y="37"/>
                    </a:lnTo>
                    <a:lnTo>
                      <a:pt x="4" y="37"/>
                    </a:lnTo>
                    <a:lnTo>
                      <a:pt x="4" y="35"/>
                    </a:lnTo>
                    <a:lnTo>
                      <a:pt x="4" y="35"/>
                    </a:lnTo>
                    <a:lnTo>
                      <a:pt x="4" y="33"/>
                    </a:lnTo>
                    <a:lnTo>
                      <a:pt x="4" y="33"/>
                    </a:lnTo>
                    <a:lnTo>
                      <a:pt x="4" y="33"/>
                    </a:lnTo>
                    <a:lnTo>
                      <a:pt x="4" y="33"/>
                    </a:lnTo>
                    <a:lnTo>
                      <a:pt x="4" y="33"/>
                    </a:lnTo>
                    <a:lnTo>
                      <a:pt x="4" y="33"/>
                    </a:lnTo>
                    <a:lnTo>
                      <a:pt x="4" y="31"/>
                    </a:lnTo>
                    <a:lnTo>
                      <a:pt x="2" y="31"/>
                    </a:lnTo>
                    <a:lnTo>
                      <a:pt x="2" y="29"/>
                    </a:lnTo>
                    <a:lnTo>
                      <a:pt x="2" y="29"/>
                    </a:lnTo>
                    <a:lnTo>
                      <a:pt x="2" y="29"/>
                    </a:lnTo>
                    <a:lnTo>
                      <a:pt x="2" y="29"/>
                    </a:lnTo>
                    <a:lnTo>
                      <a:pt x="2" y="29"/>
                    </a:lnTo>
                    <a:lnTo>
                      <a:pt x="2" y="29"/>
                    </a:lnTo>
                    <a:lnTo>
                      <a:pt x="2" y="29"/>
                    </a:lnTo>
                    <a:lnTo>
                      <a:pt x="2" y="29"/>
                    </a:lnTo>
                    <a:lnTo>
                      <a:pt x="2" y="29"/>
                    </a:lnTo>
                    <a:lnTo>
                      <a:pt x="2" y="29"/>
                    </a:lnTo>
                    <a:lnTo>
                      <a:pt x="2" y="27"/>
                    </a:lnTo>
                    <a:lnTo>
                      <a:pt x="2" y="27"/>
                    </a:lnTo>
                    <a:lnTo>
                      <a:pt x="2" y="27"/>
                    </a:lnTo>
                    <a:lnTo>
                      <a:pt x="2" y="27"/>
                    </a:lnTo>
                    <a:lnTo>
                      <a:pt x="0" y="25"/>
                    </a:lnTo>
                    <a:lnTo>
                      <a:pt x="0" y="23"/>
                    </a:lnTo>
                    <a:lnTo>
                      <a:pt x="0" y="23"/>
                    </a:lnTo>
                    <a:lnTo>
                      <a:pt x="0" y="23"/>
                    </a:lnTo>
                    <a:lnTo>
                      <a:pt x="0" y="21"/>
                    </a:lnTo>
                    <a:lnTo>
                      <a:pt x="0" y="21"/>
                    </a:lnTo>
                    <a:lnTo>
                      <a:pt x="0" y="21"/>
                    </a:lnTo>
                    <a:lnTo>
                      <a:pt x="0" y="21"/>
                    </a:lnTo>
                    <a:lnTo>
                      <a:pt x="0" y="21"/>
                    </a:lnTo>
                    <a:lnTo>
                      <a:pt x="0" y="19"/>
                    </a:lnTo>
                    <a:lnTo>
                      <a:pt x="0" y="19"/>
                    </a:lnTo>
                    <a:lnTo>
                      <a:pt x="0" y="19"/>
                    </a:lnTo>
                    <a:lnTo>
                      <a:pt x="0" y="19"/>
                    </a:lnTo>
                    <a:lnTo>
                      <a:pt x="2" y="19"/>
                    </a:lnTo>
                    <a:lnTo>
                      <a:pt x="2" y="19"/>
                    </a:lnTo>
                    <a:lnTo>
                      <a:pt x="2" y="19"/>
                    </a:lnTo>
                    <a:lnTo>
                      <a:pt x="2" y="17"/>
                    </a:lnTo>
                    <a:lnTo>
                      <a:pt x="2" y="17"/>
                    </a:lnTo>
                    <a:lnTo>
                      <a:pt x="2" y="17"/>
                    </a:lnTo>
                    <a:lnTo>
                      <a:pt x="2" y="17"/>
                    </a:lnTo>
                    <a:lnTo>
                      <a:pt x="2" y="17"/>
                    </a:lnTo>
                    <a:lnTo>
                      <a:pt x="2" y="17"/>
                    </a:lnTo>
                    <a:lnTo>
                      <a:pt x="2" y="17"/>
                    </a:lnTo>
                    <a:lnTo>
                      <a:pt x="2" y="16"/>
                    </a:lnTo>
                    <a:lnTo>
                      <a:pt x="2" y="16"/>
                    </a:lnTo>
                    <a:lnTo>
                      <a:pt x="4" y="16"/>
                    </a:lnTo>
                    <a:lnTo>
                      <a:pt x="4" y="14"/>
                    </a:lnTo>
                    <a:lnTo>
                      <a:pt x="4" y="14"/>
                    </a:lnTo>
                    <a:lnTo>
                      <a:pt x="4" y="14"/>
                    </a:lnTo>
                    <a:lnTo>
                      <a:pt x="4" y="14"/>
                    </a:lnTo>
                    <a:lnTo>
                      <a:pt x="4" y="14"/>
                    </a:lnTo>
                    <a:lnTo>
                      <a:pt x="4" y="14"/>
                    </a:lnTo>
                    <a:lnTo>
                      <a:pt x="4" y="14"/>
                    </a:lnTo>
                    <a:lnTo>
                      <a:pt x="4" y="12"/>
                    </a:lnTo>
                    <a:lnTo>
                      <a:pt x="4" y="10"/>
                    </a:lnTo>
                    <a:lnTo>
                      <a:pt x="6" y="8"/>
                    </a:lnTo>
                    <a:lnTo>
                      <a:pt x="6" y="8"/>
                    </a:lnTo>
                    <a:lnTo>
                      <a:pt x="6" y="8"/>
                    </a:lnTo>
                    <a:lnTo>
                      <a:pt x="6" y="8"/>
                    </a:lnTo>
                    <a:lnTo>
                      <a:pt x="6" y="8"/>
                    </a:lnTo>
                    <a:lnTo>
                      <a:pt x="6" y="6"/>
                    </a:lnTo>
                    <a:lnTo>
                      <a:pt x="6" y="6"/>
                    </a:lnTo>
                    <a:lnTo>
                      <a:pt x="6" y="6"/>
                    </a:lnTo>
                    <a:lnTo>
                      <a:pt x="6" y="6"/>
                    </a:lnTo>
                    <a:lnTo>
                      <a:pt x="6" y="6"/>
                    </a:lnTo>
                    <a:lnTo>
                      <a:pt x="6" y="6"/>
                    </a:lnTo>
                    <a:lnTo>
                      <a:pt x="6" y="6"/>
                    </a:lnTo>
                    <a:lnTo>
                      <a:pt x="6" y="6"/>
                    </a:lnTo>
                    <a:lnTo>
                      <a:pt x="6" y="6"/>
                    </a:lnTo>
                    <a:lnTo>
                      <a:pt x="6" y="6"/>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8" y="4"/>
                    </a:lnTo>
                    <a:lnTo>
                      <a:pt x="8" y="4"/>
                    </a:lnTo>
                    <a:lnTo>
                      <a:pt x="8" y="2"/>
                    </a:lnTo>
                    <a:lnTo>
                      <a:pt x="8" y="2"/>
                    </a:lnTo>
                    <a:lnTo>
                      <a:pt x="8" y="2"/>
                    </a:lnTo>
                    <a:lnTo>
                      <a:pt x="8" y="2"/>
                    </a:lnTo>
                    <a:lnTo>
                      <a:pt x="8" y="2"/>
                    </a:lnTo>
                    <a:lnTo>
                      <a:pt x="8" y="2"/>
                    </a:lnTo>
                    <a:lnTo>
                      <a:pt x="8" y="2"/>
                    </a:lnTo>
                    <a:lnTo>
                      <a:pt x="8" y="2"/>
                    </a:lnTo>
                    <a:lnTo>
                      <a:pt x="8" y="2"/>
                    </a:lnTo>
                    <a:lnTo>
                      <a:pt x="8" y="2"/>
                    </a:lnTo>
                    <a:lnTo>
                      <a:pt x="8" y="4"/>
                    </a:lnTo>
                    <a:lnTo>
                      <a:pt x="8" y="4"/>
                    </a:lnTo>
                    <a:lnTo>
                      <a:pt x="8" y="4"/>
                    </a:lnTo>
                    <a:lnTo>
                      <a:pt x="8" y="4"/>
                    </a:lnTo>
                    <a:lnTo>
                      <a:pt x="10" y="4"/>
                    </a:lnTo>
                    <a:lnTo>
                      <a:pt x="10" y="4"/>
                    </a:lnTo>
                    <a:lnTo>
                      <a:pt x="10" y="4"/>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2"/>
                    </a:lnTo>
                    <a:lnTo>
                      <a:pt x="12" y="2"/>
                    </a:lnTo>
                    <a:lnTo>
                      <a:pt x="12" y="2"/>
                    </a:lnTo>
                    <a:lnTo>
                      <a:pt x="12" y="2"/>
                    </a:lnTo>
                    <a:lnTo>
                      <a:pt x="14" y="2"/>
                    </a:lnTo>
                    <a:lnTo>
                      <a:pt x="14" y="2"/>
                    </a:lnTo>
                    <a:lnTo>
                      <a:pt x="12" y="2"/>
                    </a:lnTo>
                    <a:lnTo>
                      <a:pt x="12" y="2"/>
                    </a:lnTo>
                    <a:lnTo>
                      <a:pt x="12" y="2"/>
                    </a:lnTo>
                    <a:lnTo>
                      <a:pt x="14" y="2"/>
                    </a:lnTo>
                    <a:lnTo>
                      <a:pt x="14" y="4"/>
                    </a:lnTo>
                    <a:lnTo>
                      <a:pt x="14" y="4"/>
                    </a:lnTo>
                    <a:lnTo>
                      <a:pt x="14" y="4"/>
                    </a:lnTo>
                    <a:lnTo>
                      <a:pt x="14" y="4"/>
                    </a:lnTo>
                    <a:lnTo>
                      <a:pt x="14" y="4"/>
                    </a:lnTo>
                    <a:lnTo>
                      <a:pt x="14" y="4"/>
                    </a:lnTo>
                    <a:lnTo>
                      <a:pt x="14" y="4"/>
                    </a:lnTo>
                    <a:lnTo>
                      <a:pt x="14" y="6"/>
                    </a:lnTo>
                    <a:lnTo>
                      <a:pt x="14" y="6"/>
                    </a:lnTo>
                    <a:lnTo>
                      <a:pt x="14" y="6"/>
                    </a:lnTo>
                    <a:lnTo>
                      <a:pt x="12" y="6"/>
                    </a:lnTo>
                    <a:lnTo>
                      <a:pt x="12" y="6"/>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79" name="Freeform 1052"/>
              <p:cNvSpPr>
                <a:spLocks noEditPoints="1"/>
              </p:cNvSpPr>
              <p:nvPr/>
            </p:nvSpPr>
            <p:spPr bwMode="gray">
              <a:xfrm>
                <a:off x="5176990" y="2443531"/>
                <a:ext cx="71514" cy="15462"/>
              </a:xfrm>
              <a:custGeom>
                <a:avLst/>
                <a:gdLst>
                  <a:gd name="T0" fmla="*/ 0 w 74"/>
                  <a:gd name="T1" fmla="*/ 16 h 16"/>
                  <a:gd name="T2" fmla="*/ 0 w 74"/>
                  <a:gd name="T3" fmla="*/ 16 h 16"/>
                  <a:gd name="T4" fmla="*/ 0 w 74"/>
                  <a:gd name="T5" fmla="*/ 16 h 16"/>
                  <a:gd name="T6" fmla="*/ 0 w 74"/>
                  <a:gd name="T7" fmla="*/ 16 h 16"/>
                  <a:gd name="T8" fmla="*/ 0 w 74"/>
                  <a:gd name="T9" fmla="*/ 16 h 16"/>
                  <a:gd name="T10" fmla="*/ 0 w 74"/>
                  <a:gd name="T11" fmla="*/ 16 h 16"/>
                  <a:gd name="T12" fmla="*/ 0 w 74"/>
                  <a:gd name="T13" fmla="*/ 16 h 16"/>
                  <a:gd name="T14" fmla="*/ 0 w 74"/>
                  <a:gd name="T15" fmla="*/ 16 h 16"/>
                  <a:gd name="T16" fmla="*/ 0 w 74"/>
                  <a:gd name="T17" fmla="*/ 16 h 16"/>
                  <a:gd name="T18" fmla="*/ 0 w 74"/>
                  <a:gd name="T19" fmla="*/ 16 h 16"/>
                  <a:gd name="T20" fmla="*/ 0 w 74"/>
                  <a:gd name="T21" fmla="*/ 16 h 16"/>
                  <a:gd name="T22" fmla="*/ 0 w 74"/>
                  <a:gd name="T23" fmla="*/ 16 h 16"/>
                  <a:gd name="T24" fmla="*/ 0 w 74"/>
                  <a:gd name="T25" fmla="*/ 16 h 16"/>
                  <a:gd name="T26" fmla="*/ 0 w 74"/>
                  <a:gd name="T27" fmla="*/ 16 h 16"/>
                  <a:gd name="T28" fmla="*/ 0 w 74"/>
                  <a:gd name="T29" fmla="*/ 16 h 16"/>
                  <a:gd name="T30" fmla="*/ 0 w 74"/>
                  <a:gd name="T31" fmla="*/ 16 h 16"/>
                  <a:gd name="T32" fmla="*/ 0 w 74"/>
                  <a:gd name="T33" fmla="*/ 16 h 16"/>
                  <a:gd name="T34" fmla="*/ 0 w 74"/>
                  <a:gd name="T35" fmla="*/ 16 h 16"/>
                  <a:gd name="T36" fmla="*/ 0 w 74"/>
                  <a:gd name="T37" fmla="*/ 16 h 16"/>
                  <a:gd name="T38" fmla="*/ 0 w 74"/>
                  <a:gd name="T39" fmla="*/ 16 h 16"/>
                  <a:gd name="T40" fmla="*/ 0 w 74"/>
                  <a:gd name="T41" fmla="*/ 16 h 16"/>
                  <a:gd name="T42" fmla="*/ 0 w 74"/>
                  <a:gd name="T43" fmla="*/ 16 h 16"/>
                  <a:gd name="T44" fmla="*/ 0 w 74"/>
                  <a:gd name="T45" fmla="*/ 16 h 16"/>
                  <a:gd name="T46" fmla="*/ 0 w 74"/>
                  <a:gd name="T47" fmla="*/ 16 h 16"/>
                  <a:gd name="T48" fmla="*/ 0 w 74"/>
                  <a:gd name="T49" fmla="*/ 16 h 16"/>
                  <a:gd name="T50" fmla="*/ 0 w 74"/>
                  <a:gd name="T51" fmla="*/ 16 h 16"/>
                  <a:gd name="T52" fmla="*/ 74 w 74"/>
                  <a:gd name="T53" fmla="*/ 0 h 16"/>
                  <a:gd name="T54" fmla="*/ 74 w 74"/>
                  <a:gd name="T55" fmla="*/ 0 h 16"/>
                  <a:gd name="T56" fmla="*/ 74 w 74"/>
                  <a:gd name="T57" fmla="*/ 2 h 16"/>
                  <a:gd name="T58" fmla="*/ 74 w 74"/>
                  <a:gd name="T59" fmla="*/ 2 h 16"/>
                  <a:gd name="T60" fmla="*/ 74 w 74"/>
                  <a:gd name="T61" fmla="*/ 2 h 16"/>
                  <a:gd name="T62" fmla="*/ 74 w 74"/>
                  <a:gd name="T63" fmla="*/ 2 h 16"/>
                  <a:gd name="T64" fmla="*/ 74 w 74"/>
                  <a:gd name="T65" fmla="*/ 2 h 16"/>
                  <a:gd name="T66" fmla="*/ 74 w 74"/>
                  <a:gd name="T67" fmla="*/ 2 h 16"/>
                  <a:gd name="T68" fmla="*/ 74 w 74"/>
                  <a:gd name="T69" fmla="*/ 2 h 16"/>
                  <a:gd name="T70" fmla="*/ 74 w 74"/>
                  <a:gd name="T71" fmla="*/ 2 h 16"/>
                  <a:gd name="T72" fmla="*/ 74 w 74"/>
                  <a:gd name="T73" fmla="*/ 2 h 16"/>
                  <a:gd name="T74" fmla="*/ 74 w 74"/>
                  <a:gd name="T75" fmla="*/ 0 h 16"/>
                  <a:gd name="T76" fmla="*/ 72 w 74"/>
                  <a:gd name="T77" fmla="*/ 2 h 16"/>
                  <a:gd name="T78" fmla="*/ 72 w 74"/>
                  <a:gd name="T79" fmla="*/ 2 h 16"/>
                  <a:gd name="T80" fmla="*/ 72 w 74"/>
                  <a:gd name="T81" fmla="*/ 0 h 16"/>
                  <a:gd name="T82" fmla="*/ 72 w 74"/>
                  <a:gd name="T83" fmla="*/ 0 h 16"/>
                  <a:gd name="T84" fmla="*/ 72 w 74"/>
                  <a:gd name="T85" fmla="*/ 0 h 16"/>
                  <a:gd name="T86" fmla="*/ 72 w 74"/>
                  <a:gd name="T87" fmla="*/ 0 h 16"/>
                  <a:gd name="T88" fmla="*/ 72 w 74"/>
                  <a:gd name="T89" fmla="*/ 0 h 16"/>
                  <a:gd name="T90" fmla="*/ 72 w 74"/>
                  <a:gd name="T91" fmla="*/ 0 h 16"/>
                  <a:gd name="T92" fmla="*/ 74 w 74"/>
                  <a:gd name="T93" fmla="*/ 0 h 16"/>
                  <a:gd name="T94" fmla="*/ 74 w 74"/>
                  <a:gd name="T95" fmla="*/ 0 h 16"/>
                  <a:gd name="T96" fmla="*/ 74 w 74"/>
                  <a:gd name="T97" fmla="*/ 0 h 16"/>
                  <a:gd name="T98" fmla="*/ 74 w 74"/>
                  <a:gd name="T99" fmla="*/ 0 h 16"/>
                  <a:gd name="T100" fmla="*/ 74 w 74"/>
                  <a:gd name="T101" fmla="*/ 0 h 16"/>
                  <a:gd name="T102" fmla="*/ 74 w 74"/>
                  <a:gd name="T103" fmla="*/ 0 h 16"/>
                  <a:gd name="T104" fmla="*/ 74 w 74"/>
                  <a:gd name="T105" fmla="*/ 0 h 16"/>
                  <a:gd name="T106" fmla="*/ 74 w 74"/>
                  <a:gd name="T10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 h="16">
                    <a:moveTo>
                      <a:pt x="0" y="16"/>
                    </a:moveTo>
                    <a:lnTo>
                      <a:pt x="0" y="16"/>
                    </a:lnTo>
                    <a:lnTo>
                      <a:pt x="0" y="16"/>
                    </a:lnTo>
                    <a:lnTo>
                      <a:pt x="0" y="16"/>
                    </a:lnTo>
                    <a:lnTo>
                      <a:pt x="0" y="16"/>
                    </a:lnTo>
                    <a:lnTo>
                      <a:pt x="0" y="16"/>
                    </a:lnTo>
                    <a:lnTo>
                      <a:pt x="0" y="16"/>
                    </a:lnTo>
                    <a:lnTo>
                      <a:pt x="0" y="16"/>
                    </a:lnTo>
                    <a:lnTo>
                      <a:pt x="0" y="16"/>
                    </a:lnTo>
                    <a:lnTo>
                      <a:pt x="0" y="16"/>
                    </a:lnTo>
                    <a:lnTo>
                      <a:pt x="0" y="16"/>
                    </a:lnTo>
                    <a:lnTo>
                      <a:pt x="0" y="16"/>
                    </a:lnTo>
                    <a:close/>
                    <a:moveTo>
                      <a:pt x="0" y="16"/>
                    </a:move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close/>
                    <a:moveTo>
                      <a:pt x="74" y="0"/>
                    </a:moveTo>
                    <a:lnTo>
                      <a:pt x="74" y="0"/>
                    </a:lnTo>
                    <a:lnTo>
                      <a:pt x="74" y="2"/>
                    </a:lnTo>
                    <a:lnTo>
                      <a:pt x="74" y="2"/>
                    </a:lnTo>
                    <a:lnTo>
                      <a:pt x="74" y="2"/>
                    </a:lnTo>
                    <a:lnTo>
                      <a:pt x="74" y="2"/>
                    </a:lnTo>
                    <a:lnTo>
                      <a:pt x="74" y="2"/>
                    </a:lnTo>
                    <a:lnTo>
                      <a:pt x="74" y="2"/>
                    </a:lnTo>
                    <a:lnTo>
                      <a:pt x="74" y="2"/>
                    </a:lnTo>
                    <a:lnTo>
                      <a:pt x="74" y="2"/>
                    </a:lnTo>
                    <a:lnTo>
                      <a:pt x="74" y="2"/>
                    </a:lnTo>
                    <a:lnTo>
                      <a:pt x="74" y="0"/>
                    </a:lnTo>
                    <a:lnTo>
                      <a:pt x="72" y="2"/>
                    </a:lnTo>
                    <a:lnTo>
                      <a:pt x="72" y="2"/>
                    </a:lnTo>
                    <a:lnTo>
                      <a:pt x="72" y="0"/>
                    </a:lnTo>
                    <a:lnTo>
                      <a:pt x="72" y="0"/>
                    </a:lnTo>
                    <a:lnTo>
                      <a:pt x="72" y="0"/>
                    </a:lnTo>
                    <a:lnTo>
                      <a:pt x="72" y="0"/>
                    </a:lnTo>
                    <a:lnTo>
                      <a:pt x="72" y="0"/>
                    </a:lnTo>
                    <a:lnTo>
                      <a:pt x="72" y="0"/>
                    </a:lnTo>
                    <a:lnTo>
                      <a:pt x="74" y="0"/>
                    </a:lnTo>
                    <a:lnTo>
                      <a:pt x="74" y="0"/>
                    </a:lnTo>
                    <a:lnTo>
                      <a:pt x="74" y="0"/>
                    </a:lnTo>
                    <a:lnTo>
                      <a:pt x="74" y="0"/>
                    </a:lnTo>
                    <a:lnTo>
                      <a:pt x="74" y="0"/>
                    </a:lnTo>
                    <a:lnTo>
                      <a:pt x="74" y="0"/>
                    </a:lnTo>
                    <a:lnTo>
                      <a:pt x="74" y="0"/>
                    </a:lnTo>
                    <a:lnTo>
                      <a:pt x="74"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80" name="Freeform 1053"/>
              <p:cNvSpPr>
                <a:spLocks/>
              </p:cNvSpPr>
              <p:nvPr/>
            </p:nvSpPr>
            <p:spPr bwMode="gray">
              <a:xfrm>
                <a:off x="5231109" y="2347858"/>
                <a:ext cx="3866" cy="1933"/>
              </a:xfrm>
              <a:custGeom>
                <a:avLst/>
                <a:gdLst>
                  <a:gd name="T0" fmla="*/ 2 w 4"/>
                  <a:gd name="T1" fmla="*/ 0 h 2"/>
                  <a:gd name="T2" fmla="*/ 2 w 4"/>
                  <a:gd name="T3" fmla="*/ 0 h 2"/>
                  <a:gd name="T4" fmla="*/ 2 w 4"/>
                  <a:gd name="T5" fmla="*/ 0 h 2"/>
                  <a:gd name="T6" fmla="*/ 4 w 4"/>
                  <a:gd name="T7" fmla="*/ 0 h 2"/>
                  <a:gd name="T8" fmla="*/ 4 w 4"/>
                  <a:gd name="T9" fmla="*/ 0 h 2"/>
                  <a:gd name="T10" fmla="*/ 4 w 4"/>
                  <a:gd name="T11" fmla="*/ 2 h 2"/>
                  <a:gd name="T12" fmla="*/ 4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2 w 4"/>
                  <a:gd name="T33" fmla="*/ 2 h 2"/>
                  <a:gd name="T34" fmla="*/ 2 w 4"/>
                  <a:gd name="T35" fmla="*/ 2 h 2"/>
                  <a:gd name="T36" fmla="*/ 2 w 4"/>
                  <a:gd name="T37" fmla="*/ 2 h 2"/>
                  <a:gd name="T38" fmla="*/ 2 w 4"/>
                  <a:gd name="T39" fmla="*/ 2 h 2"/>
                  <a:gd name="T40" fmla="*/ 2 w 4"/>
                  <a:gd name="T41" fmla="*/ 2 h 2"/>
                  <a:gd name="T42" fmla="*/ 2 w 4"/>
                  <a:gd name="T43" fmla="*/ 2 h 2"/>
                  <a:gd name="T44" fmla="*/ 0 w 4"/>
                  <a:gd name="T45" fmla="*/ 2 h 2"/>
                  <a:gd name="T46" fmla="*/ 0 w 4"/>
                  <a:gd name="T47" fmla="*/ 2 h 2"/>
                  <a:gd name="T48" fmla="*/ 0 w 4"/>
                  <a:gd name="T49" fmla="*/ 2 h 2"/>
                  <a:gd name="T50" fmla="*/ 0 w 4"/>
                  <a:gd name="T51" fmla="*/ 2 h 2"/>
                  <a:gd name="T52" fmla="*/ 0 w 4"/>
                  <a:gd name="T53" fmla="*/ 2 h 2"/>
                  <a:gd name="T54" fmla="*/ 0 w 4"/>
                  <a:gd name="T55" fmla="*/ 2 h 2"/>
                  <a:gd name="T56" fmla="*/ 0 w 4"/>
                  <a:gd name="T57" fmla="*/ 0 h 2"/>
                  <a:gd name="T58" fmla="*/ 0 w 4"/>
                  <a:gd name="T59" fmla="*/ 0 h 2"/>
                  <a:gd name="T60" fmla="*/ 0 w 4"/>
                  <a:gd name="T61" fmla="*/ 0 h 2"/>
                  <a:gd name="T62" fmla="*/ 0 w 4"/>
                  <a:gd name="T63" fmla="*/ 0 h 2"/>
                  <a:gd name="T64" fmla="*/ 0 w 4"/>
                  <a:gd name="T65" fmla="*/ 0 h 2"/>
                  <a:gd name="T66" fmla="*/ 0 w 4"/>
                  <a:gd name="T67" fmla="*/ 0 h 2"/>
                  <a:gd name="T68" fmla="*/ 0 w 4"/>
                  <a:gd name="T69" fmla="*/ 0 h 2"/>
                  <a:gd name="T70" fmla="*/ 2 w 4"/>
                  <a:gd name="T71" fmla="*/ 0 h 2"/>
                  <a:gd name="T72" fmla="*/ 2 w 4"/>
                  <a:gd name="T73" fmla="*/ 0 h 2"/>
                  <a:gd name="T74" fmla="*/ 2 w 4"/>
                  <a:gd name="T75" fmla="*/ 0 h 2"/>
                  <a:gd name="T76" fmla="*/ 2 w 4"/>
                  <a:gd name="T77" fmla="*/ 0 h 2"/>
                  <a:gd name="T78" fmla="*/ 2 w 4"/>
                  <a:gd name="T7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2">
                    <a:moveTo>
                      <a:pt x="2" y="0"/>
                    </a:moveTo>
                    <a:lnTo>
                      <a:pt x="2" y="0"/>
                    </a:lnTo>
                    <a:lnTo>
                      <a:pt x="2" y="0"/>
                    </a:lnTo>
                    <a:lnTo>
                      <a:pt x="4" y="0"/>
                    </a:lnTo>
                    <a:lnTo>
                      <a:pt x="4" y="0"/>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2" y="0"/>
                    </a:lnTo>
                    <a:lnTo>
                      <a:pt x="2" y="0"/>
                    </a:lnTo>
                    <a:lnTo>
                      <a:pt x="2" y="0"/>
                    </a:lnTo>
                    <a:lnTo>
                      <a:pt x="2" y="0"/>
                    </a:lnTo>
                    <a:lnTo>
                      <a:pt x="2"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81" name="Freeform 1054"/>
              <p:cNvSpPr>
                <a:spLocks/>
              </p:cNvSpPr>
              <p:nvPr/>
            </p:nvSpPr>
            <p:spPr bwMode="gray">
              <a:xfrm>
                <a:off x="3755414" y="2359454"/>
                <a:ext cx="100506" cy="149792"/>
              </a:xfrm>
              <a:custGeom>
                <a:avLst/>
                <a:gdLst>
                  <a:gd name="T0" fmla="*/ 58 w 104"/>
                  <a:gd name="T1" fmla="*/ 8 h 155"/>
                  <a:gd name="T2" fmla="*/ 64 w 104"/>
                  <a:gd name="T3" fmla="*/ 12 h 155"/>
                  <a:gd name="T4" fmla="*/ 68 w 104"/>
                  <a:gd name="T5" fmla="*/ 19 h 155"/>
                  <a:gd name="T6" fmla="*/ 72 w 104"/>
                  <a:gd name="T7" fmla="*/ 19 h 155"/>
                  <a:gd name="T8" fmla="*/ 79 w 104"/>
                  <a:gd name="T9" fmla="*/ 19 h 155"/>
                  <a:gd name="T10" fmla="*/ 85 w 104"/>
                  <a:gd name="T11" fmla="*/ 19 h 155"/>
                  <a:gd name="T12" fmla="*/ 93 w 104"/>
                  <a:gd name="T13" fmla="*/ 25 h 155"/>
                  <a:gd name="T14" fmla="*/ 89 w 104"/>
                  <a:gd name="T15" fmla="*/ 33 h 155"/>
                  <a:gd name="T16" fmla="*/ 93 w 104"/>
                  <a:gd name="T17" fmla="*/ 37 h 155"/>
                  <a:gd name="T18" fmla="*/ 85 w 104"/>
                  <a:gd name="T19" fmla="*/ 37 h 155"/>
                  <a:gd name="T20" fmla="*/ 75 w 104"/>
                  <a:gd name="T21" fmla="*/ 41 h 155"/>
                  <a:gd name="T22" fmla="*/ 70 w 104"/>
                  <a:gd name="T23" fmla="*/ 46 h 155"/>
                  <a:gd name="T24" fmla="*/ 68 w 104"/>
                  <a:gd name="T25" fmla="*/ 56 h 155"/>
                  <a:gd name="T26" fmla="*/ 64 w 104"/>
                  <a:gd name="T27" fmla="*/ 62 h 155"/>
                  <a:gd name="T28" fmla="*/ 64 w 104"/>
                  <a:gd name="T29" fmla="*/ 66 h 155"/>
                  <a:gd name="T30" fmla="*/ 68 w 104"/>
                  <a:gd name="T31" fmla="*/ 74 h 155"/>
                  <a:gd name="T32" fmla="*/ 72 w 104"/>
                  <a:gd name="T33" fmla="*/ 79 h 155"/>
                  <a:gd name="T34" fmla="*/ 79 w 104"/>
                  <a:gd name="T35" fmla="*/ 83 h 155"/>
                  <a:gd name="T36" fmla="*/ 87 w 104"/>
                  <a:gd name="T37" fmla="*/ 79 h 155"/>
                  <a:gd name="T38" fmla="*/ 89 w 104"/>
                  <a:gd name="T39" fmla="*/ 89 h 155"/>
                  <a:gd name="T40" fmla="*/ 95 w 104"/>
                  <a:gd name="T41" fmla="*/ 91 h 155"/>
                  <a:gd name="T42" fmla="*/ 101 w 104"/>
                  <a:gd name="T43" fmla="*/ 99 h 155"/>
                  <a:gd name="T44" fmla="*/ 103 w 104"/>
                  <a:gd name="T45" fmla="*/ 108 h 155"/>
                  <a:gd name="T46" fmla="*/ 101 w 104"/>
                  <a:gd name="T47" fmla="*/ 114 h 155"/>
                  <a:gd name="T48" fmla="*/ 101 w 104"/>
                  <a:gd name="T49" fmla="*/ 122 h 155"/>
                  <a:gd name="T50" fmla="*/ 99 w 104"/>
                  <a:gd name="T51" fmla="*/ 130 h 155"/>
                  <a:gd name="T52" fmla="*/ 95 w 104"/>
                  <a:gd name="T53" fmla="*/ 130 h 155"/>
                  <a:gd name="T54" fmla="*/ 93 w 104"/>
                  <a:gd name="T55" fmla="*/ 132 h 155"/>
                  <a:gd name="T56" fmla="*/ 97 w 104"/>
                  <a:gd name="T57" fmla="*/ 135 h 155"/>
                  <a:gd name="T58" fmla="*/ 103 w 104"/>
                  <a:gd name="T59" fmla="*/ 137 h 155"/>
                  <a:gd name="T60" fmla="*/ 99 w 104"/>
                  <a:gd name="T61" fmla="*/ 143 h 155"/>
                  <a:gd name="T62" fmla="*/ 95 w 104"/>
                  <a:gd name="T63" fmla="*/ 151 h 155"/>
                  <a:gd name="T64" fmla="*/ 89 w 104"/>
                  <a:gd name="T65" fmla="*/ 155 h 155"/>
                  <a:gd name="T66" fmla="*/ 83 w 104"/>
                  <a:gd name="T67" fmla="*/ 147 h 155"/>
                  <a:gd name="T68" fmla="*/ 75 w 104"/>
                  <a:gd name="T69" fmla="*/ 141 h 155"/>
                  <a:gd name="T70" fmla="*/ 68 w 104"/>
                  <a:gd name="T71" fmla="*/ 137 h 155"/>
                  <a:gd name="T72" fmla="*/ 60 w 104"/>
                  <a:gd name="T73" fmla="*/ 133 h 155"/>
                  <a:gd name="T74" fmla="*/ 50 w 104"/>
                  <a:gd name="T75" fmla="*/ 130 h 155"/>
                  <a:gd name="T76" fmla="*/ 45 w 104"/>
                  <a:gd name="T77" fmla="*/ 124 h 155"/>
                  <a:gd name="T78" fmla="*/ 43 w 104"/>
                  <a:gd name="T79" fmla="*/ 118 h 155"/>
                  <a:gd name="T80" fmla="*/ 43 w 104"/>
                  <a:gd name="T81" fmla="*/ 114 h 155"/>
                  <a:gd name="T82" fmla="*/ 39 w 104"/>
                  <a:gd name="T83" fmla="*/ 104 h 155"/>
                  <a:gd name="T84" fmla="*/ 33 w 104"/>
                  <a:gd name="T85" fmla="*/ 97 h 155"/>
                  <a:gd name="T86" fmla="*/ 29 w 104"/>
                  <a:gd name="T87" fmla="*/ 89 h 155"/>
                  <a:gd name="T88" fmla="*/ 25 w 104"/>
                  <a:gd name="T89" fmla="*/ 81 h 155"/>
                  <a:gd name="T90" fmla="*/ 21 w 104"/>
                  <a:gd name="T91" fmla="*/ 74 h 155"/>
                  <a:gd name="T92" fmla="*/ 19 w 104"/>
                  <a:gd name="T93" fmla="*/ 68 h 155"/>
                  <a:gd name="T94" fmla="*/ 16 w 104"/>
                  <a:gd name="T95" fmla="*/ 60 h 155"/>
                  <a:gd name="T96" fmla="*/ 10 w 104"/>
                  <a:gd name="T97" fmla="*/ 54 h 155"/>
                  <a:gd name="T98" fmla="*/ 4 w 104"/>
                  <a:gd name="T99" fmla="*/ 48 h 155"/>
                  <a:gd name="T100" fmla="*/ 0 w 104"/>
                  <a:gd name="T101" fmla="*/ 39 h 155"/>
                  <a:gd name="T102" fmla="*/ 6 w 104"/>
                  <a:gd name="T103" fmla="*/ 31 h 155"/>
                  <a:gd name="T104" fmla="*/ 8 w 104"/>
                  <a:gd name="T105" fmla="*/ 35 h 155"/>
                  <a:gd name="T106" fmla="*/ 10 w 104"/>
                  <a:gd name="T107" fmla="*/ 37 h 155"/>
                  <a:gd name="T108" fmla="*/ 16 w 104"/>
                  <a:gd name="T109" fmla="*/ 41 h 155"/>
                  <a:gd name="T110" fmla="*/ 19 w 104"/>
                  <a:gd name="T111" fmla="*/ 41 h 155"/>
                  <a:gd name="T112" fmla="*/ 23 w 104"/>
                  <a:gd name="T113" fmla="*/ 33 h 155"/>
                  <a:gd name="T114" fmla="*/ 29 w 104"/>
                  <a:gd name="T115" fmla="*/ 25 h 155"/>
                  <a:gd name="T116" fmla="*/ 39 w 104"/>
                  <a:gd name="T117" fmla="*/ 21 h 155"/>
                  <a:gd name="T118" fmla="*/ 46 w 104"/>
                  <a:gd name="T119" fmla="*/ 15 h 155"/>
                  <a:gd name="T120" fmla="*/ 50 w 104"/>
                  <a:gd name="T121" fmla="*/ 8 h 155"/>
                  <a:gd name="T122" fmla="*/ 48 w 104"/>
                  <a:gd name="T123" fmla="*/ 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155">
                    <a:moveTo>
                      <a:pt x="52" y="2"/>
                    </a:moveTo>
                    <a:lnTo>
                      <a:pt x="54" y="2"/>
                    </a:lnTo>
                    <a:lnTo>
                      <a:pt x="54" y="4"/>
                    </a:lnTo>
                    <a:lnTo>
                      <a:pt x="56" y="4"/>
                    </a:lnTo>
                    <a:lnTo>
                      <a:pt x="58" y="6"/>
                    </a:lnTo>
                    <a:lnTo>
                      <a:pt x="58" y="8"/>
                    </a:lnTo>
                    <a:lnTo>
                      <a:pt x="58" y="10"/>
                    </a:lnTo>
                    <a:lnTo>
                      <a:pt x="60" y="10"/>
                    </a:lnTo>
                    <a:lnTo>
                      <a:pt x="62" y="10"/>
                    </a:lnTo>
                    <a:lnTo>
                      <a:pt x="62" y="12"/>
                    </a:lnTo>
                    <a:lnTo>
                      <a:pt x="64" y="10"/>
                    </a:lnTo>
                    <a:lnTo>
                      <a:pt x="64" y="12"/>
                    </a:lnTo>
                    <a:lnTo>
                      <a:pt x="66" y="12"/>
                    </a:lnTo>
                    <a:lnTo>
                      <a:pt x="66" y="14"/>
                    </a:lnTo>
                    <a:lnTo>
                      <a:pt x="66" y="15"/>
                    </a:lnTo>
                    <a:lnTo>
                      <a:pt x="68" y="15"/>
                    </a:lnTo>
                    <a:lnTo>
                      <a:pt x="68" y="17"/>
                    </a:lnTo>
                    <a:lnTo>
                      <a:pt x="68" y="19"/>
                    </a:lnTo>
                    <a:lnTo>
                      <a:pt x="70" y="19"/>
                    </a:lnTo>
                    <a:lnTo>
                      <a:pt x="70" y="21"/>
                    </a:lnTo>
                    <a:lnTo>
                      <a:pt x="72" y="21"/>
                    </a:lnTo>
                    <a:lnTo>
                      <a:pt x="72" y="19"/>
                    </a:lnTo>
                    <a:lnTo>
                      <a:pt x="72" y="21"/>
                    </a:lnTo>
                    <a:lnTo>
                      <a:pt x="72" y="19"/>
                    </a:lnTo>
                    <a:lnTo>
                      <a:pt x="74" y="21"/>
                    </a:lnTo>
                    <a:lnTo>
                      <a:pt x="75" y="21"/>
                    </a:lnTo>
                    <a:lnTo>
                      <a:pt x="77" y="19"/>
                    </a:lnTo>
                    <a:lnTo>
                      <a:pt x="79" y="19"/>
                    </a:lnTo>
                    <a:lnTo>
                      <a:pt x="79" y="17"/>
                    </a:lnTo>
                    <a:lnTo>
                      <a:pt x="79" y="19"/>
                    </a:lnTo>
                    <a:lnTo>
                      <a:pt x="81" y="19"/>
                    </a:lnTo>
                    <a:lnTo>
                      <a:pt x="83" y="19"/>
                    </a:lnTo>
                    <a:lnTo>
                      <a:pt x="81" y="19"/>
                    </a:lnTo>
                    <a:lnTo>
                      <a:pt x="83" y="21"/>
                    </a:lnTo>
                    <a:lnTo>
                      <a:pt x="83" y="19"/>
                    </a:lnTo>
                    <a:lnTo>
                      <a:pt x="85" y="19"/>
                    </a:lnTo>
                    <a:lnTo>
                      <a:pt x="87" y="19"/>
                    </a:lnTo>
                    <a:lnTo>
                      <a:pt x="89" y="19"/>
                    </a:lnTo>
                    <a:lnTo>
                      <a:pt x="89" y="21"/>
                    </a:lnTo>
                    <a:lnTo>
                      <a:pt x="91" y="21"/>
                    </a:lnTo>
                    <a:lnTo>
                      <a:pt x="93" y="23"/>
                    </a:lnTo>
                    <a:lnTo>
                      <a:pt x="93" y="25"/>
                    </a:lnTo>
                    <a:lnTo>
                      <a:pt x="91" y="27"/>
                    </a:lnTo>
                    <a:lnTo>
                      <a:pt x="91" y="29"/>
                    </a:lnTo>
                    <a:lnTo>
                      <a:pt x="89" y="29"/>
                    </a:lnTo>
                    <a:lnTo>
                      <a:pt x="89" y="31"/>
                    </a:lnTo>
                    <a:lnTo>
                      <a:pt x="87" y="33"/>
                    </a:lnTo>
                    <a:lnTo>
                      <a:pt x="89" y="33"/>
                    </a:lnTo>
                    <a:lnTo>
                      <a:pt x="91" y="33"/>
                    </a:lnTo>
                    <a:lnTo>
                      <a:pt x="93" y="33"/>
                    </a:lnTo>
                    <a:lnTo>
                      <a:pt x="93" y="35"/>
                    </a:lnTo>
                    <a:lnTo>
                      <a:pt x="95" y="35"/>
                    </a:lnTo>
                    <a:lnTo>
                      <a:pt x="95" y="37"/>
                    </a:lnTo>
                    <a:lnTo>
                      <a:pt x="93" y="37"/>
                    </a:lnTo>
                    <a:lnTo>
                      <a:pt x="91" y="37"/>
                    </a:lnTo>
                    <a:lnTo>
                      <a:pt x="91" y="35"/>
                    </a:lnTo>
                    <a:lnTo>
                      <a:pt x="89" y="35"/>
                    </a:lnTo>
                    <a:lnTo>
                      <a:pt x="87" y="35"/>
                    </a:lnTo>
                    <a:lnTo>
                      <a:pt x="87" y="37"/>
                    </a:lnTo>
                    <a:lnTo>
                      <a:pt x="85" y="37"/>
                    </a:lnTo>
                    <a:lnTo>
                      <a:pt x="83" y="37"/>
                    </a:lnTo>
                    <a:lnTo>
                      <a:pt x="81" y="37"/>
                    </a:lnTo>
                    <a:lnTo>
                      <a:pt x="81" y="39"/>
                    </a:lnTo>
                    <a:lnTo>
                      <a:pt x="79" y="39"/>
                    </a:lnTo>
                    <a:lnTo>
                      <a:pt x="77" y="39"/>
                    </a:lnTo>
                    <a:lnTo>
                      <a:pt x="75" y="41"/>
                    </a:lnTo>
                    <a:lnTo>
                      <a:pt x="74" y="41"/>
                    </a:lnTo>
                    <a:lnTo>
                      <a:pt x="74" y="43"/>
                    </a:lnTo>
                    <a:lnTo>
                      <a:pt x="72" y="43"/>
                    </a:lnTo>
                    <a:lnTo>
                      <a:pt x="70" y="43"/>
                    </a:lnTo>
                    <a:lnTo>
                      <a:pt x="70" y="45"/>
                    </a:lnTo>
                    <a:lnTo>
                      <a:pt x="70" y="46"/>
                    </a:lnTo>
                    <a:lnTo>
                      <a:pt x="70" y="48"/>
                    </a:lnTo>
                    <a:lnTo>
                      <a:pt x="68" y="48"/>
                    </a:lnTo>
                    <a:lnTo>
                      <a:pt x="68" y="50"/>
                    </a:lnTo>
                    <a:lnTo>
                      <a:pt x="68" y="52"/>
                    </a:lnTo>
                    <a:lnTo>
                      <a:pt x="68" y="54"/>
                    </a:lnTo>
                    <a:lnTo>
                      <a:pt x="68" y="56"/>
                    </a:lnTo>
                    <a:lnTo>
                      <a:pt x="66" y="56"/>
                    </a:lnTo>
                    <a:lnTo>
                      <a:pt x="64" y="56"/>
                    </a:lnTo>
                    <a:lnTo>
                      <a:pt x="64" y="58"/>
                    </a:lnTo>
                    <a:lnTo>
                      <a:pt x="62" y="60"/>
                    </a:lnTo>
                    <a:lnTo>
                      <a:pt x="64" y="60"/>
                    </a:lnTo>
                    <a:lnTo>
                      <a:pt x="64" y="62"/>
                    </a:lnTo>
                    <a:lnTo>
                      <a:pt x="62" y="62"/>
                    </a:lnTo>
                    <a:lnTo>
                      <a:pt x="62" y="64"/>
                    </a:lnTo>
                    <a:lnTo>
                      <a:pt x="60" y="64"/>
                    </a:lnTo>
                    <a:lnTo>
                      <a:pt x="62" y="64"/>
                    </a:lnTo>
                    <a:lnTo>
                      <a:pt x="62" y="66"/>
                    </a:lnTo>
                    <a:lnTo>
                      <a:pt x="64" y="66"/>
                    </a:lnTo>
                    <a:lnTo>
                      <a:pt x="62" y="66"/>
                    </a:lnTo>
                    <a:lnTo>
                      <a:pt x="64" y="68"/>
                    </a:lnTo>
                    <a:lnTo>
                      <a:pt x="64" y="70"/>
                    </a:lnTo>
                    <a:lnTo>
                      <a:pt x="66" y="70"/>
                    </a:lnTo>
                    <a:lnTo>
                      <a:pt x="66" y="72"/>
                    </a:lnTo>
                    <a:lnTo>
                      <a:pt x="68" y="74"/>
                    </a:lnTo>
                    <a:lnTo>
                      <a:pt x="70" y="74"/>
                    </a:lnTo>
                    <a:lnTo>
                      <a:pt x="70" y="75"/>
                    </a:lnTo>
                    <a:lnTo>
                      <a:pt x="70" y="77"/>
                    </a:lnTo>
                    <a:lnTo>
                      <a:pt x="68" y="77"/>
                    </a:lnTo>
                    <a:lnTo>
                      <a:pt x="68" y="79"/>
                    </a:lnTo>
                    <a:lnTo>
                      <a:pt x="72" y="79"/>
                    </a:lnTo>
                    <a:lnTo>
                      <a:pt x="74" y="79"/>
                    </a:lnTo>
                    <a:lnTo>
                      <a:pt x="75" y="79"/>
                    </a:lnTo>
                    <a:lnTo>
                      <a:pt x="75" y="81"/>
                    </a:lnTo>
                    <a:lnTo>
                      <a:pt x="75" y="83"/>
                    </a:lnTo>
                    <a:lnTo>
                      <a:pt x="77" y="83"/>
                    </a:lnTo>
                    <a:lnTo>
                      <a:pt x="79" y="83"/>
                    </a:lnTo>
                    <a:lnTo>
                      <a:pt x="81" y="83"/>
                    </a:lnTo>
                    <a:lnTo>
                      <a:pt x="83" y="83"/>
                    </a:lnTo>
                    <a:lnTo>
                      <a:pt x="85" y="83"/>
                    </a:lnTo>
                    <a:lnTo>
                      <a:pt x="85" y="81"/>
                    </a:lnTo>
                    <a:lnTo>
                      <a:pt x="87" y="81"/>
                    </a:lnTo>
                    <a:lnTo>
                      <a:pt x="87" y="79"/>
                    </a:lnTo>
                    <a:lnTo>
                      <a:pt x="89" y="79"/>
                    </a:lnTo>
                    <a:lnTo>
                      <a:pt x="89" y="81"/>
                    </a:lnTo>
                    <a:lnTo>
                      <a:pt x="89" y="83"/>
                    </a:lnTo>
                    <a:lnTo>
                      <a:pt x="89" y="85"/>
                    </a:lnTo>
                    <a:lnTo>
                      <a:pt x="89" y="87"/>
                    </a:lnTo>
                    <a:lnTo>
                      <a:pt x="89" y="89"/>
                    </a:lnTo>
                    <a:lnTo>
                      <a:pt x="89" y="91"/>
                    </a:lnTo>
                    <a:lnTo>
                      <a:pt x="89" y="93"/>
                    </a:lnTo>
                    <a:lnTo>
                      <a:pt x="89" y="91"/>
                    </a:lnTo>
                    <a:lnTo>
                      <a:pt x="91" y="93"/>
                    </a:lnTo>
                    <a:lnTo>
                      <a:pt x="93" y="93"/>
                    </a:lnTo>
                    <a:lnTo>
                      <a:pt x="95" y="91"/>
                    </a:lnTo>
                    <a:lnTo>
                      <a:pt x="97" y="91"/>
                    </a:lnTo>
                    <a:lnTo>
                      <a:pt x="97" y="93"/>
                    </a:lnTo>
                    <a:lnTo>
                      <a:pt x="99" y="93"/>
                    </a:lnTo>
                    <a:lnTo>
                      <a:pt x="99" y="95"/>
                    </a:lnTo>
                    <a:lnTo>
                      <a:pt x="101" y="97"/>
                    </a:lnTo>
                    <a:lnTo>
                      <a:pt x="101" y="99"/>
                    </a:lnTo>
                    <a:lnTo>
                      <a:pt x="103" y="101"/>
                    </a:lnTo>
                    <a:lnTo>
                      <a:pt x="104" y="103"/>
                    </a:lnTo>
                    <a:lnTo>
                      <a:pt x="104" y="104"/>
                    </a:lnTo>
                    <a:lnTo>
                      <a:pt x="104" y="106"/>
                    </a:lnTo>
                    <a:lnTo>
                      <a:pt x="103" y="106"/>
                    </a:lnTo>
                    <a:lnTo>
                      <a:pt x="103" y="108"/>
                    </a:lnTo>
                    <a:lnTo>
                      <a:pt x="103" y="106"/>
                    </a:lnTo>
                    <a:lnTo>
                      <a:pt x="103" y="108"/>
                    </a:lnTo>
                    <a:lnTo>
                      <a:pt x="103" y="110"/>
                    </a:lnTo>
                    <a:lnTo>
                      <a:pt x="103" y="112"/>
                    </a:lnTo>
                    <a:lnTo>
                      <a:pt x="103" y="114"/>
                    </a:lnTo>
                    <a:lnTo>
                      <a:pt x="101" y="114"/>
                    </a:lnTo>
                    <a:lnTo>
                      <a:pt x="103" y="114"/>
                    </a:lnTo>
                    <a:lnTo>
                      <a:pt x="103" y="116"/>
                    </a:lnTo>
                    <a:lnTo>
                      <a:pt x="103" y="118"/>
                    </a:lnTo>
                    <a:lnTo>
                      <a:pt x="103" y="120"/>
                    </a:lnTo>
                    <a:lnTo>
                      <a:pt x="103" y="122"/>
                    </a:lnTo>
                    <a:lnTo>
                      <a:pt x="101" y="122"/>
                    </a:lnTo>
                    <a:lnTo>
                      <a:pt x="101" y="124"/>
                    </a:lnTo>
                    <a:lnTo>
                      <a:pt x="99" y="124"/>
                    </a:lnTo>
                    <a:lnTo>
                      <a:pt x="99" y="126"/>
                    </a:lnTo>
                    <a:lnTo>
                      <a:pt x="101" y="128"/>
                    </a:lnTo>
                    <a:lnTo>
                      <a:pt x="101" y="130"/>
                    </a:lnTo>
                    <a:lnTo>
                      <a:pt x="99" y="130"/>
                    </a:lnTo>
                    <a:lnTo>
                      <a:pt x="97" y="130"/>
                    </a:lnTo>
                    <a:lnTo>
                      <a:pt x="97" y="128"/>
                    </a:lnTo>
                    <a:lnTo>
                      <a:pt x="97" y="130"/>
                    </a:lnTo>
                    <a:lnTo>
                      <a:pt x="95" y="130"/>
                    </a:lnTo>
                    <a:lnTo>
                      <a:pt x="95" y="128"/>
                    </a:lnTo>
                    <a:lnTo>
                      <a:pt x="95" y="130"/>
                    </a:lnTo>
                    <a:lnTo>
                      <a:pt x="95" y="132"/>
                    </a:lnTo>
                    <a:lnTo>
                      <a:pt x="97" y="132"/>
                    </a:lnTo>
                    <a:lnTo>
                      <a:pt x="95" y="132"/>
                    </a:lnTo>
                    <a:lnTo>
                      <a:pt x="97" y="132"/>
                    </a:lnTo>
                    <a:lnTo>
                      <a:pt x="95" y="132"/>
                    </a:lnTo>
                    <a:lnTo>
                      <a:pt x="93" y="132"/>
                    </a:lnTo>
                    <a:lnTo>
                      <a:pt x="93" y="133"/>
                    </a:lnTo>
                    <a:lnTo>
                      <a:pt x="95" y="133"/>
                    </a:lnTo>
                    <a:lnTo>
                      <a:pt x="93" y="133"/>
                    </a:lnTo>
                    <a:lnTo>
                      <a:pt x="95" y="133"/>
                    </a:lnTo>
                    <a:lnTo>
                      <a:pt x="97" y="133"/>
                    </a:lnTo>
                    <a:lnTo>
                      <a:pt x="97" y="135"/>
                    </a:lnTo>
                    <a:lnTo>
                      <a:pt x="99" y="135"/>
                    </a:lnTo>
                    <a:lnTo>
                      <a:pt x="99" y="137"/>
                    </a:lnTo>
                    <a:lnTo>
                      <a:pt x="99" y="135"/>
                    </a:lnTo>
                    <a:lnTo>
                      <a:pt x="99" y="137"/>
                    </a:lnTo>
                    <a:lnTo>
                      <a:pt x="101" y="137"/>
                    </a:lnTo>
                    <a:lnTo>
                      <a:pt x="103" y="137"/>
                    </a:lnTo>
                    <a:lnTo>
                      <a:pt x="103" y="139"/>
                    </a:lnTo>
                    <a:lnTo>
                      <a:pt x="101" y="139"/>
                    </a:lnTo>
                    <a:lnTo>
                      <a:pt x="103" y="139"/>
                    </a:lnTo>
                    <a:lnTo>
                      <a:pt x="103" y="141"/>
                    </a:lnTo>
                    <a:lnTo>
                      <a:pt x="101" y="141"/>
                    </a:lnTo>
                    <a:lnTo>
                      <a:pt x="99" y="143"/>
                    </a:lnTo>
                    <a:lnTo>
                      <a:pt x="99" y="145"/>
                    </a:lnTo>
                    <a:lnTo>
                      <a:pt x="97" y="145"/>
                    </a:lnTo>
                    <a:lnTo>
                      <a:pt x="99" y="147"/>
                    </a:lnTo>
                    <a:lnTo>
                      <a:pt x="97" y="149"/>
                    </a:lnTo>
                    <a:lnTo>
                      <a:pt x="95" y="149"/>
                    </a:lnTo>
                    <a:lnTo>
                      <a:pt x="95" y="151"/>
                    </a:lnTo>
                    <a:lnTo>
                      <a:pt x="97" y="151"/>
                    </a:lnTo>
                    <a:lnTo>
                      <a:pt x="95" y="153"/>
                    </a:lnTo>
                    <a:lnTo>
                      <a:pt x="95" y="155"/>
                    </a:lnTo>
                    <a:lnTo>
                      <a:pt x="93" y="155"/>
                    </a:lnTo>
                    <a:lnTo>
                      <a:pt x="91" y="155"/>
                    </a:lnTo>
                    <a:lnTo>
                      <a:pt x="89" y="155"/>
                    </a:lnTo>
                    <a:lnTo>
                      <a:pt x="89" y="153"/>
                    </a:lnTo>
                    <a:lnTo>
                      <a:pt x="87" y="153"/>
                    </a:lnTo>
                    <a:lnTo>
                      <a:pt x="87" y="151"/>
                    </a:lnTo>
                    <a:lnTo>
                      <a:pt x="85" y="151"/>
                    </a:lnTo>
                    <a:lnTo>
                      <a:pt x="83" y="149"/>
                    </a:lnTo>
                    <a:lnTo>
                      <a:pt x="83" y="147"/>
                    </a:lnTo>
                    <a:lnTo>
                      <a:pt x="81" y="147"/>
                    </a:lnTo>
                    <a:lnTo>
                      <a:pt x="81" y="145"/>
                    </a:lnTo>
                    <a:lnTo>
                      <a:pt x="79" y="145"/>
                    </a:lnTo>
                    <a:lnTo>
                      <a:pt x="77" y="143"/>
                    </a:lnTo>
                    <a:lnTo>
                      <a:pt x="75" y="143"/>
                    </a:lnTo>
                    <a:lnTo>
                      <a:pt x="75" y="141"/>
                    </a:lnTo>
                    <a:lnTo>
                      <a:pt x="74" y="141"/>
                    </a:lnTo>
                    <a:lnTo>
                      <a:pt x="72" y="141"/>
                    </a:lnTo>
                    <a:lnTo>
                      <a:pt x="72" y="139"/>
                    </a:lnTo>
                    <a:lnTo>
                      <a:pt x="70" y="139"/>
                    </a:lnTo>
                    <a:lnTo>
                      <a:pt x="68" y="139"/>
                    </a:lnTo>
                    <a:lnTo>
                      <a:pt x="68" y="137"/>
                    </a:lnTo>
                    <a:lnTo>
                      <a:pt x="66" y="137"/>
                    </a:lnTo>
                    <a:lnTo>
                      <a:pt x="64" y="137"/>
                    </a:lnTo>
                    <a:lnTo>
                      <a:pt x="64" y="135"/>
                    </a:lnTo>
                    <a:lnTo>
                      <a:pt x="62" y="135"/>
                    </a:lnTo>
                    <a:lnTo>
                      <a:pt x="60" y="135"/>
                    </a:lnTo>
                    <a:lnTo>
                      <a:pt x="60" y="133"/>
                    </a:lnTo>
                    <a:lnTo>
                      <a:pt x="58" y="133"/>
                    </a:lnTo>
                    <a:lnTo>
                      <a:pt x="58" y="132"/>
                    </a:lnTo>
                    <a:lnTo>
                      <a:pt x="56" y="132"/>
                    </a:lnTo>
                    <a:lnTo>
                      <a:pt x="54" y="132"/>
                    </a:lnTo>
                    <a:lnTo>
                      <a:pt x="52" y="130"/>
                    </a:lnTo>
                    <a:lnTo>
                      <a:pt x="50" y="130"/>
                    </a:lnTo>
                    <a:lnTo>
                      <a:pt x="52" y="130"/>
                    </a:lnTo>
                    <a:lnTo>
                      <a:pt x="50" y="128"/>
                    </a:lnTo>
                    <a:lnTo>
                      <a:pt x="48" y="126"/>
                    </a:lnTo>
                    <a:lnTo>
                      <a:pt x="48" y="124"/>
                    </a:lnTo>
                    <a:lnTo>
                      <a:pt x="46" y="124"/>
                    </a:lnTo>
                    <a:lnTo>
                      <a:pt x="45" y="124"/>
                    </a:lnTo>
                    <a:lnTo>
                      <a:pt x="45" y="122"/>
                    </a:lnTo>
                    <a:lnTo>
                      <a:pt x="45" y="120"/>
                    </a:lnTo>
                    <a:lnTo>
                      <a:pt x="43" y="120"/>
                    </a:lnTo>
                    <a:lnTo>
                      <a:pt x="45" y="120"/>
                    </a:lnTo>
                    <a:lnTo>
                      <a:pt x="43" y="120"/>
                    </a:lnTo>
                    <a:lnTo>
                      <a:pt x="43" y="118"/>
                    </a:lnTo>
                    <a:lnTo>
                      <a:pt x="43" y="120"/>
                    </a:lnTo>
                    <a:lnTo>
                      <a:pt x="43" y="118"/>
                    </a:lnTo>
                    <a:lnTo>
                      <a:pt x="43" y="116"/>
                    </a:lnTo>
                    <a:lnTo>
                      <a:pt x="41" y="116"/>
                    </a:lnTo>
                    <a:lnTo>
                      <a:pt x="43" y="116"/>
                    </a:lnTo>
                    <a:lnTo>
                      <a:pt x="43" y="114"/>
                    </a:lnTo>
                    <a:lnTo>
                      <a:pt x="43" y="112"/>
                    </a:lnTo>
                    <a:lnTo>
                      <a:pt x="43" y="110"/>
                    </a:lnTo>
                    <a:lnTo>
                      <a:pt x="41" y="110"/>
                    </a:lnTo>
                    <a:lnTo>
                      <a:pt x="41" y="108"/>
                    </a:lnTo>
                    <a:lnTo>
                      <a:pt x="39" y="106"/>
                    </a:lnTo>
                    <a:lnTo>
                      <a:pt x="39" y="104"/>
                    </a:lnTo>
                    <a:lnTo>
                      <a:pt x="37" y="104"/>
                    </a:lnTo>
                    <a:lnTo>
                      <a:pt x="37" y="103"/>
                    </a:lnTo>
                    <a:lnTo>
                      <a:pt x="35" y="101"/>
                    </a:lnTo>
                    <a:lnTo>
                      <a:pt x="35" y="99"/>
                    </a:lnTo>
                    <a:lnTo>
                      <a:pt x="35" y="97"/>
                    </a:lnTo>
                    <a:lnTo>
                      <a:pt x="33" y="97"/>
                    </a:lnTo>
                    <a:lnTo>
                      <a:pt x="33" y="95"/>
                    </a:lnTo>
                    <a:lnTo>
                      <a:pt x="31" y="95"/>
                    </a:lnTo>
                    <a:lnTo>
                      <a:pt x="31" y="93"/>
                    </a:lnTo>
                    <a:lnTo>
                      <a:pt x="31" y="91"/>
                    </a:lnTo>
                    <a:lnTo>
                      <a:pt x="29" y="91"/>
                    </a:lnTo>
                    <a:lnTo>
                      <a:pt x="29" y="89"/>
                    </a:lnTo>
                    <a:lnTo>
                      <a:pt x="29" y="87"/>
                    </a:lnTo>
                    <a:lnTo>
                      <a:pt x="27" y="87"/>
                    </a:lnTo>
                    <a:lnTo>
                      <a:pt x="27" y="85"/>
                    </a:lnTo>
                    <a:lnTo>
                      <a:pt x="27" y="83"/>
                    </a:lnTo>
                    <a:lnTo>
                      <a:pt x="25" y="83"/>
                    </a:lnTo>
                    <a:lnTo>
                      <a:pt x="25" y="81"/>
                    </a:lnTo>
                    <a:lnTo>
                      <a:pt x="25" y="79"/>
                    </a:lnTo>
                    <a:lnTo>
                      <a:pt x="25" y="77"/>
                    </a:lnTo>
                    <a:lnTo>
                      <a:pt x="23" y="77"/>
                    </a:lnTo>
                    <a:lnTo>
                      <a:pt x="23" y="75"/>
                    </a:lnTo>
                    <a:lnTo>
                      <a:pt x="23" y="74"/>
                    </a:lnTo>
                    <a:lnTo>
                      <a:pt x="21" y="74"/>
                    </a:lnTo>
                    <a:lnTo>
                      <a:pt x="21" y="72"/>
                    </a:lnTo>
                    <a:lnTo>
                      <a:pt x="19" y="72"/>
                    </a:lnTo>
                    <a:lnTo>
                      <a:pt x="19" y="70"/>
                    </a:lnTo>
                    <a:lnTo>
                      <a:pt x="21" y="70"/>
                    </a:lnTo>
                    <a:lnTo>
                      <a:pt x="19" y="70"/>
                    </a:lnTo>
                    <a:lnTo>
                      <a:pt x="19" y="68"/>
                    </a:lnTo>
                    <a:lnTo>
                      <a:pt x="17" y="68"/>
                    </a:lnTo>
                    <a:lnTo>
                      <a:pt x="17" y="66"/>
                    </a:lnTo>
                    <a:lnTo>
                      <a:pt x="16" y="66"/>
                    </a:lnTo>
                    <a:lnTo>
                      <a:pt x="16" y="64"/>
                    </a:lnTo>
                    <a:lnTo>
                      <a:pt x="16" y="62"/>
                    </a:lnTo>
                    <a:lnTo>
                      <a:pt x="16" y="60"/>
                    </a:lnTo>
                    <a:lnTo>
                      <a:pt x="14" y="60"/>
                    </a:lnTo>
                    <a:lnTo>
                      <a:pt x="14" y="58"/>
                    </a:lnTo>
                    <a:lnTo>
                      <a:pt x="12" y="58"/>
                    </a:lnTo>
                    <a:lnTo>
                      <a:pt x="12" y="56"/>
                    </a:lnTo>
                    <a:lnTo>
                      <a:pt x="10" y="56"/>
                    </a:lnTo>
                    <a:lnTo>
                      <a:pt x="10" y="54"/>
                    </a:lnTo>
                    <a:lnTo>
                      <a:pt x="8" y="54"/>
                    </a:lnTo>
                    <a:lnTo>
                      <a:pt x="6" y="52"/>
                    </a:lnTo>
                    <a:lnTo>
                      <a:pt x="4" y="52"/>
                    </a:lnTo>
                    <a:lnTo>
                      <a:pt x="2" y="50"/>
                    </a:lnTo>
                    <a:lnTo>
                      <a:pt x="2" y="48"/>
                    </a:lnTo>
                    <a:lnTo>
                      <a:pt x="4" y="48"/>
                    </a:lnTo>
                    <a:lnTo>
                      <a:pt x="4" y="46"/>
                    </a:lnTo>
                    <a:lnTo>
                      <a:pt x="2" y="45"/>
                    </a:lnTo>
                    <a:lnTo>
                      <a:pt x="2" y="43"/>
                    </a:lnTo>
                    <a:lnTo>
                      <a:pt x="2" y="41"/>
                    </a:lnTo>
                    <a:lnTo>
                      <a:pt x="0" y="41"/>
                    </a:lnTo>
                    <a:lnTo>
                      <a:pt x="0" y="39"/>
                    </a:lnTo>
                    <a:lnTo>
                      <a:pt x="0" y="37"/>
                    </a:lnTo>
                    <a:lnTo>
                      <a:pt x="2" y="37"/>
                    </a:lnTo>
                    <a:lnTo>
                      <a:pt x="2" y="35"/>
                    </a:lnTo>
                    <a:lnTo>
                      <a:pt x="4" y="33"/>
                    </a:lnTo>
                    <a:lnTo>
                      <a:pt x="4" y="31"/>
                    </a:lnTo>
                    <a:lnTo>
                      <a:pt x="6" y="31"/>
                    </a:lnTo>
                    <a:lnTo>
                      <a:pt x="8" y="29"/>
                    </a:lnTo>
                    <a:lnTo>
                      <a:pt x="10" y="29"/>
                    </a:lnTo>
                    <a:lnTo>
                      <a:pt x="10" y="31"/>
                    </a:lnTo>
                    <a:lnTo>
                      <a:pt x="10" y="33"/>
                    </a:lnTo>
                    <a:lnTo>
                      <a:pt x="10" y="35"/>
                    </a:lnTo>
                    <a:lnTo>
                      <a:pt x="8" y="35"/>
                    </a:lnTo>
                    <a:lnTo>
                      <a:pt x="8" y="33"/>
                    </a:lnTo>
                    <a:lnTo>
                      <a:pt x="8" y="35"/>
                    </a:lnTo>
                    <a:lnTo>
                      <a:pt x="8" y="37"/>
                    </a:lnTo>
                    <a:lnTo>
                      <a:pt x="8" y="39"/>
                    </a:lnTo>
                    <a:lnTo>
                      <a:pt x="8" y="37"/>
                    </a:lnTo>
                    <a:lnTo>
                      <a:pt x="10" y="37"/>
                    </a:lnTo>
                    <a:lnTo>
                      <a:pt x="12" y="37"/>
                    </a:lnTo>
                    <a:lnTo>
                      <a:pt x="14" y="37"/>
                    </a:lnTo>
                    <a:lnTo>
                      <a:pt x="14" y="39"/>
                    </a:lnTo>
                    <a:lnTo>
                      <a:pt x="14" y="37"/>
                    </a:lnTo>
                    <a:lnTo>
                      <a:pt x="16" y="39"/>
                    </a:lnTo>
                    <a:lnTo>
                      <a:pt x="16" y="41"/>
                    </a:lnTo>
                    <a:lnTo>
                      <a:pt x="17" y="41"/>
                    </a:lnTo>
                    <a:lnTo>
                      <a:pt x="17" y="43"/>
                    </a:lnTo>
                    <a:lnTo>
                      <a:pt x="19" y="43"/>
                    </a:lnTo>
                    <a:lnTo>
                      <a:pt x="19" y="41"/>
                    </a:lnTo>
                    <a:lnTo>
                      <a:pt x="21" y="41"/>
                    </a:lnTo>
                    <a:lnTo>
                      <a:pt x="19" y="41"/>
                    </a:lnTo>
                    <a:lnTo>
                      <a:pt x="21" y="41"/>
                    </a:lnTo>
                    <a:lnTo>
                      <a:pt x="21" y="39"/>
                    </a:lnTo>
                    <a:lnTo>
                      <a:pt x="23" y="39"/>
                    </a:lnTo>
                    <a:lnTo>
                      <a:pt x="23" y="37"/>
                    </a:lnTo>
                    <a:lnTo>
                      <a:pt x="23" y="35"/>
                    </a:lnTo>
                    <a:lnTo>
                      <a:pt x="23" y="33"/>
                    </a:lnTo>
                    <a:lnTo>
                      <a:pt x="25" y="33"/>
                    </a:lnTo>
                    <a:lnTo>
                      <a:pt x="25" y="31"/>
                    </a:lnTo>
                    <a:lnTo>
                      <a:pt x="25" y="29"/>
                    </a:lnTo>
                    <a:lnTo>
                      <a:pt x="27" y="29"/>
                    </a:lnTo>
                    <a:lnTo>
                      <a:pt x="27" y="27"/>
                    </a:lnTo>
                    <a:lnTo>
                      <a:pt x="29" y="25"/>
                    </a:lnTo>
                    <a:lnTo>
                      <a:pt x="31" y="25"/>
                    </a:lnTo>
                    <a:lnTo>
                      <a:pt x="33" y="23"/>
                    </a:lnTo>
                    <a:lnTo>
                      <a:pt x="35" y="23"/>
                    </a:lnTo>
                    <a:lnTo>
                      <a:pt x="37" y="23"/>
                    </a:lnTo>
                    <a:lnTo>
                      <a:pt x="39" y="23"/>
                    </a:lnTo>
                    <a:lnTo>
                      <a:pt x="39" y="21"/>
                    </a:lnTo>
                    <a:lnTo>
                      <a:pt x="41" y="21"/>
                    </a:lnTo>
                    <a:lnTo>
                      <a:pt x="41" y="19"/>
                    </a:lnTo>
                    <a:lnTo>
                      <a:pt x="43" y="19"/>
                    </a:lnTo>
                    <a:lnTo>
                      <a:pt x="45" y="17"/>
                    </a:lnTo>
                    <a:lnTo>
                      <a:pt x="45" y="15"/>
                    </a:lnTo>
                    <a:lnTo>
                      <a:pt x="46" y="15"/>
                    </a:lnTo>
                    <a:lnTo>
                      <a:pt x="46" y="14"/>
                    </a:lnTo>
                    <a:lnTo>
                      <a:pt x="48" y="14"/>
                    </a:lnTo>
                    <a:lnTo>
                      <a:pt x="48" y="12"/>
                    </a:lnTo>
                    <a:lnTo>
                      <a:pt x="48" y="10"/>
                    </a:lnTo>
                    <a:lnTo>
                      <a:pt x="48" y="8"/>
                    </a:lnTo>
                    <a:lnTo>
                      <a:pt x="50" y="8"/>
                    </a:lnTo>
                    <a:lnTo>
                      <a:pt x="50" y="10"/>
                    </a:lnTo>
                    <a:lnTo>
                      <a:pt x="50" y="8"/>
                    </a:lnTo>
                    <a:lnTo>
                      <a:pt x="50" y="6"/>
                    </a:lnTo>
                    <a:lnTo>
                      <a:pt x="50" y="4"/>
                    </a:lnTo>
                    <a:lnTo>
                      <a:pt x="48" y="4"/>
                    </a:lnTo>
                    <a:lnTo>
                      <a:pt x="48" y="2"/>
                    </a:lnTo>
                    <a:lnTo>
                      <a:pt x="50" y="2"/>
                    </a:lnTo>
                    <a:lnTo>
                      <a:pt x="50" y="0"/>
                    </a:lnTo>
                    <a:lnTo>
                      <a:pt x="50" y="2"/>
                    </a:lnTo>
                    <a:lnTo>
                      <a:pt x="52" y="2"/>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82" name="Freeform 1055"/>
              <p:cNvSpPr>
                <a:spLocks/>
              </p:cNvSpPr>
              <p:nvPr/>
            </p:nvSpPr>
            <p:spPr bwMode="gray">
              <a:xfrm>
                <a:off x="4452190" y="1923608"/>
                <a:ext cx="35757" cy="25126"/>
              </a:xfrm>
              <a:custGeom>
                <a:avLst/>
                <a:gdLst>
                  <a:gd name="T0" fmla="*/ 29 w 37"/>
                  <a:gd name="T1" fmla="*/ 4 h 26"/>
                  <a:gd name="T2" fmla="*/ 31 w 37"/>
                  <a:gd name="T3" fmla="*/ 6 h 26"/>
                  <a:gd name="T4" fmla="*/ 29 w 37"/>
                  <a:gd name="T5" fmla="*/ 8 h 26"/>
                  <a:gd name="T6" fmla="*/ 31 w 37"/>
                  <a:gd name="T7" fmla="*/ 10 h 26"/>
                  <a:gd name="T8" fmla="*/ 33 w 37"/>
                  <a:gd name="T9" fmla="*/ 12 h 26"/>
                  <a:gd name="T10" fmla="*/ 37 w 37"/>
                  <a:gd name="T11" fmla="*/ 12 h 26"/>
                  <a:gd name="T12" fmla="*/ 37 w 37"/>
                  <a:gd name="T13" fmla="*/ 12 h 26"/>
                  <a:gd name="T14" fmla="*/ 37 w 37"/>
                  <a:gd name="T15" fmla="*/ 16 h 26"/>
                  <a:gd name="T16" fmla="*/ 33 w 37"/>
                  <a:gd name="T17" fmla="*/ 16 h 26"/>
                  <a:gd name="T18" fmla="*/ 35 w 37"/>
                  <a:gd name="T19" fmla="*/ 18 h 26"/>
                  <a:gd name="T20" fmla="*/ 33 w 37"/>
                  <a:gd name="T21" fmla="*/ 20 h 26"/>
                  <a:gd name="T22" fmla="*/ 31 w 37"/>
                  <a:gd name="T23" fmla="*/ 20 h 26"/>
                  <a:gd name="T24" fmla="*/ 31 w 37"/>
                  <a:gd name="T25" fmla="*/ 20 h 26"/>
                  <a:gd name="T26" fmla="*/ 29 w 37"/>
                  <a:gd name="T27" fmla="*/ 18 h 26"/>
                  <a:gd name="T28" fmla="*/ 27 w 37"/>
                  <a:gd name="T29" fmla="*/ 20 h 26"/>
                  <a:gd name="T30" fmla="*/ 25 w 37"/>
                  <a:gd name="T31" fmla="*/ 22 h 26"/>
                  <a:gd name="T32" fmla="*/ 25 w 37"/>
                  <a:gd name="T33" fmla="*/ 26 h 26"/>
                  <a:gd name="T34" fmla="*/ 23 w 37"/>
                  <a:gd name="T35" fmla="*/ 24 h 26"/>
                  <a:gd name="T36" fmla="*/ 21 w 37"/>
                  <a:gd name="T37" fmla="*/ 22 h 26"/>
                  <a:gd name="T38" fmla="*/ 20 w 37"/>
                  <a:gd name="T39" fmla="*/ 20 h 26"/>
                  <a:gd name="T40" fmla="*/ 20 w 37"/>
                  <a:gd name="T41" fmla="*/ 18 h 26"/>
                  <a:gd name="T42" fmla="*/ 18 w 37"/>
                  <a:gd name="T43" fmla="*/ 22 h 26"/>
                  <a:gd name="T44" fmla="*/ 16 w 37"/>
                  <a:gd name="T45" fmla="*/ 24 h 26"/>
                  <a:gd name="T46" fmla="*/ 12 w 37"/>
                  <a:gd name="T47" fmla="*/ 24 h 26"/>
                  <a:gd name="T48" fmla="*/ 8 w 37"/>
                  <a:gd name="T49" fmla="*/ 24 h 26"/>
                  <a:gd name="T50" fmla="*/ 6 w 37"/>
                  <a:gd name="T51" fmla="*/ 22 h 26"/>
                  <a:gd name="T52" fmla="*/ 6 w 37"/>
                  <a:gd name="T53" fmla="*/ 20 h 26"/>
                  <a:gd name="T54" fmla="*/ 8 w 37"/>
                  <a:gd name="T55" fmla="*/ 18 h 26"/>
                  <a:gd name="T56" fmla="*/ 8 w 37"/>
                  <a:gd name="T57" fmla="*/ 18 h 26"/>
                  <a:gd name="T58" fmla="*/ 6 w 37"/>
                  <a:gd name="T59" fmla="*/ 16 h 26"/>
                  <a:gd name="T60" fmla="*/ 4 w 37"/>
                  <a:gd name="T61" fmla="*/ 18 h 26"/>
                  <a:gd name="T62" fmla="*/ 2 w 37"/>
                  <a:gd name="T63" fmla="*/ 20 h 26"/>
                  <a:gd name="T64" fmla="*/ 0 w 37"/>
                  <a:gd name="T65" fmla="*/ 22 h 26"/>
                  <a:gd name="T66" fmla="*/ 2 w 37"/>
                  <a:gd name="T67" fmla="*/ 20 h 26"/>
                  <a:gd name="T68" fmla="*/ 0 w 37"/>
                  <a:gd name="T69" fmla="*/ 18 h 26"/>
                  <a:gd name="T70" fmla="*/ 2 w 37"/>
                  <a:gd name="T71" fmla="*/ 14 h 26"/>
                  <a:gd name="T72" fmla="*/ 4 w 37"/>
                  <a:gd name="T73" fmla="*/ 12 h 26"/>
                  <a:gd name="T74" fmla="*/ 6 w 37"/>
                  <a:gd name="T75" fmla="*/ 10 h 26"/>
                  <a:gd name="T76" fmla="*/ 8 w 37"/>
                  <a:gd name="T77" fmla="*/ 6 h 26"/>
                  <a:gd name="T78" fmla="*/ 8 w 37"/>
                  <a:gd name="T79" fmla="*/ 6 h 26"/>
                  <a:gd name="T80" fmla="*/ 10 w 37"/>
                  <a:gd name="T81" fmla="*/ 4 h 26"/>
                  <a:gd name="T82" fmla="*/ 12 w 37"/>
                  <a:gd name="T83" fmla="*/ 6 h 26"/>
                  <a:gd name="T84" fmla="*/ 14 w 37"/>
                  <a:gd name="T85" fmla="*/ 4 h 26"/>
                  <a:gd name="T86" fmla="*/ 14 w 37"/>
                  <a:gd name="T87" fmla="*/ 4 h 26"/>
                  <a:gd name="T88" fmla="*/ 18 w 37"/>
                  <a:gd name="T89" fmla="*/ 4 h 26"/>
                  <a:gd name="T90" fmla="*/ 21 w 37"/>
                  <a:gd name="T91" fmla="*/ 4 h 26"/>
                  <a:gd name="T92" fmla="*/ 20 w 37"/>
                  <a:gd name="T93" fmla="*/ 2 h 26"/>
                  <a:gd name="T94" fmla="*/ 21 w 37"/>
                  <a:gd name="T95" fmla="*/ 0 h 26"/>
                  <a:gd name="T96" fmla="*/ 21 w 37"/>
                  <a:gd name="T97" fmla="*/ 0 h 26"/>
                  <a:gd name="T98" fmla="*/ 25 w 37"/>
                  <a:gd name="T9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26">
                    <a:moveTo>
                      <a:pt x="27" y="2"/>
                    </a:moveTo>
                    <a:lnTo>
                      <a:pt x="29" y="4"/>
                    </a:lnTo>
                    <a:lnTo>
                      <a:pt x="31" y="4"/>
                    </a:lnTo>
                    <a:lnTo>
                      <a:pt x="31" y="6"/>
                    </a:lnTo>
                    <a:lnTo>
                      <a:pt x="29" y="6"/>
                    </a:lnTo>
                    <a:lnTo>
                      <a:pt x="29" y="8"/>
                    </a:lnTo>
                    <a:lnTo>
                      <a:pt x="29" y="10"/>
                    </a:lnTo>
                    <a:lnTo>
                      <a:pt x="31" y="10"/>
                    </a:lnTo>
                    <a:lnTo>
                      <a:pt x="33" y="10"/>
                    </a:lnTo>
                    <a:lnTo>
                      <a:pt x="33" y="12"/>
                    </a:lnTo>
                    <a:lnTo>
                      <a:pt x="35" y="12"/>
                    </a:lnTo>
                    <a:lnTo>
                      <a:pt x="37" y="12"/>
                    </a:lnTo>
                    <a:lnTo>
                      <a:pt x="37" y="10"/>
                    </a:lnTo>
                    <a:lnTo>
                      <a:pt x="37" y="12"/>
                    </a:lnTo>
                    <a:lnTo>
                      <a:pt x="37" y="14"/>
                    </a:lnTo>
                    <a:lnTo>
                      <a:pt x="37" y="16"/>
                    </a:lnTo>
                    <a:lnTo>
                      <a:pt x="35" y="16"/>
                    </a:lnTo>
                    <a:lnTo>
                      <a:pt x="33" y="16"/>
                    </a:lnTo>
                    <a:lnTo>
                      <a:pt x="33" y="18"/>
                    </a:lnTo>
                    <a:lnTo>
                      <a:pt x="35" y="18"/>
                    </a:lnTo>
                    <a:lnTo>
                      <a:pt x="35" y="20"/>
                    </a:lnTo>
                    <a:lnTo>
                      <a:pt x="33" y="20"/>
                    </a:lnTo>
                    <a:lnTo>
                      <a:pt x="33" y="18"/>
                    </a:lnTo>
                    <a:lnTo>
                      <a:pt x="31" y="20"/>
                    </a:lnTo>
                    <a:lnTo>
                      <a:pt x="31" y="18"/>
                    </a:lnTo>
                    <a:lnTo>
                      <a:pt x="31" y="20"/>
                    </a:lnTo>
                    <a:lnTo>
                      <a:pt x="29" y="20"/>
                    </a:lnTo>
                    <a:lnTo>
                      <a:pt x="29" y="18"/>
                    </a:lnTo>
                    <a:lnTo>
                      <a:pt x="27" y="18"/>
                    </a:lnTo>
                    <a:lnTo>
                      <a:pt x="27" y="20"/>
                    </a:lnTo>
                    <a:lnTo>
                      <a:pt x="27" y="22"/>
                    </a:lnTo>
                    <a:lnTo>
                      <a:pt x="25" y="22"/>
                    </a:lnTo>
                    <a:lnTo>
                      <a:pt x="25" y="24"/>
                    </a:lnTo>
                    <a:lnTo>
                      <a:pt x="25" y="26"/>
                    </a:lnTo>
                    <a:lnTo>
                      <a:pt x="25" y="24"/>
                    </a:lnTo>
                    <a:lnTo>
                      <a:pt x="23" y="24"/>
                    </a:lnTo>
                    <a:lnTo>
                      <a:pt x="23" y="22"/>
                    </a:lnTo>
                    <a:lnTo>
                      <a:pt x="21" y="22"/>
                    </a:lnTo>
                    <a:lnTo>
                      <a:pt x="21" y="20"/>
                    </a:lnTo>
                    <a:lnTo>
                      <a:pt x="20" y="20"/>
                    </a:lnTo>
                    <a:lnTo>
                      <a:pt x="21" y="18"/>
                    </a:lnTo>
                    <a:lnTo>
                      <a:pt x="20" y="18"/>
                    </a:lnTo>
                    <a:lnTo>
                      <a:pt x="18" y="20"/>
                    </a:lnTo>
                    <a:lnTo>
                      <a:pt x="18" y="22"/>
                    </a:lnTo>
                    <a:lnTo>
                      <a:pt x="18" y="24"/>
                    </a:lnTo>
                    <a:lnTo>
                      <a:pt x="16" y="24"/>
                    </a:lnTo>
                    <a:lnTo>
                      <a:pt x="14" y="24"/>
                    </a:lnTo>
                    <a:lnTo>
                      <a:pt x="12" y="24"/>
                    </a:lnTo>
                    <a:lnTo>
                      <a:pt x="10" y="24"/>
                    </a:lnTo>
                    <a:lnTo>
                      <a:pt x="8" y="24"/>
                    </a:lnTo>
                    <a:lnTo>
                      <a:pt x="8" y="22"/>
                    </a:lnTo>
                    <a:lnTo>
                      <a:pt x="6" y="22"/>
                    </a:lnTo>
                    <a:lnTo>
                      <a:pt x="8" y="20"/>
                    </a:lnTo>
                    <a:lnTo>
                      <a:pt x="6" y="20"/>
                    </a:lnTo>
                    <a:lnTo>
                      <a:pt x="6" y="18"/>
                    </a:lnTo>
                    <a:lnTo>
                      <a:pt x="8" y="18"/>
                    </a:lnTo>
                    <a:lnTo>
                      <a:pt x="6" y="18"/>
                    </a:lnTo>
                    <a:lnTo>
                      <a:pt x="8" y="18"/>
                    </a:lnTo>
                    <a:lnTo>
                      <a:pt x="6" y="18"/>
                    </a:lnTo>
                    <a:lnTo>
                      <a:pt x="6" y="16"/>
                    </a:lnTo>
                    <a:lnTo>
                      <a:pt x="4" y="16"/>
                    </a:lnTo>
                    <a:lnTo>
                      <a:pt x="4" y="18"/>
                    </a:lnTo>
                    <a:lnTo>
                      <a:pt x="2" y="18"/>
                    </a:lnTo>
                    <a:lnTo>
                      <a:pt x="2" y="20"/>
                    </a:lnTo>
                    <a:lnTo>
                      <a:pt x="2" y="22"/>
                    </a:lnTo>
                    <a:lnTo>
                      <a:pt x="0" y="22"/>
                    </a:lnTo>
                    <a:lnTo>
                      <a:pt x="0" y="20"/>
                    </a:lnTo>
                    <a:lnTo>
                      <a:pt x="2" y="20"/>
                    </a:lnTo>
                    <a:lnTo>
                      <a:pt x="2" y="18"/>
                    </a:lnTo>
                    <a:lnTo>
                      <a:pt x="0" y="18"/>
                    </a:lnTo>
                    <a:lnTo>
                      <a:pt x="2" y="16"/>
                    </a:lnTo>
                    <a:lnTo>
                      <a:pt x="2" y="14"/>
                    </a:lnTo>
                    <a:lnTo>
                      <a:pt x="4" y="14"/>
                    </a:lnTo>
                    <a:lnTo>
                      <a:pt x="4" y="12"/>
                    </a:lnTo>
                    <a:lnTo>
                      <a:pt x="6" y="12"/>
                    </a:lnTo>
                    <a:lnTo>
                      <a:pt x="6" y="10"/>
                    </a:lnTo>
                    <a:lnTo>
                      <a:pt x="8" y="8"/>
                    </a:lnTo>
                    <a:lnTo>
                      <a:pt x="8" y="6"/>
                    </a:lnTo>
                    <a:lnTo>
                      <a:pt x="10" y="6"/>
                    </a:lnTo>
                    <a:lnTo>
                      <a:pt x="8" y="6"/>
                    </a:lnTo>
                    <a:lnTo>
                      <a:pt x="8" y="4"/>
                    </a:lnTo>
                    <a:lnTo>
                      <a:pt x="10" y="4"/>
                    </a:lnTo>
                    <a:lnTo>
                      <a:pt x="10" y="6"/>
                    </a:lnTo>
                    <a:lnTo>
                      <a:pt x="12" y="6"/>
                    </a:lnTo>
                    <a:lnTo>
                      <a:pt x="12" y="4"/>
                    </a:lnTo>
                    <a:lnTo>
                      <a:pt x="14" y="4"/>
                    </a:lnTo>
                    <a:lnTo>
                      <a:pt x="12" y="4"/>
                    </a:lnTo>
                    <a:lnTo>
                      <a:pt x="14" y="4"/>
                    </a:lnTo>
                    <a:lnTo>
                      <a:pt x="16" y="4"/>
                    </a:lnTo>
                    <a:lnTo>
                      <a:pt x="18" y="4"/>
                    </a:lnTo>
                    <a:lnTo>
                      <a:pt x="20" y="4"/>
                    </a:lnTo>
                    <a:lnTo>
                      <a:pt x="21" y="4"/>
                    </a:lnTo>
                    <a:lnTo>
                      <a:pt x="21" y="2"/>
                    </a:lnTo>
                    <a:lnTo>
                      <a:pt x="20" y="2"/>
                    </a:lnTo>
                    <a:lnTo>
                      <a:pt x="21" y="2"/>
                    </a:lnTo>
                    <a:lnTo>
                      <a:pt x="21" y="0"/>
                    </a:lnTo>
                    <a:lnTo>
                      <a:pt x="21" y="2"/>
                    </a:lnTo>
                    <a:lnTo>
                      <a:pt x="21" y="0"/>
                    </a:lnTo>
                    <a:lnTo>
                      <a:pt x="23" y="2"/>
                    </a:lnTo>
                    <a:lnTo>
                      <a:pt x="25" y="2"/>
                    </a:lnTo>
                    <a:lnTo>
                      <a:pt x="27" y="2"/>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83" name="Freeform 1056"/>
              <p:cNvSpPr>
                <a:spLocks noEditPoints="1"/>
              </p:cNvSpPr>
              <p:nvPr/>
            </p:nvSpPr>
            <p:spPr bwMode="gray">
              <a:xfrm>
                <a:off x="4426097" y="2249285"/>
                <a:ext cx="95674" cy="76346"/>
              </a:xfrm>
              <a:custGeom>
                <a:avLst/>
                <a:gdLst>
                  <a:gd name="T0" fmla="*/ 39 w 99"/>
                  <a:gd name="T1" fmla="*/ 79 h 79"/>
                  <a:gd name="T2" fmla="*/ 29 w 99"/>
                  <a:gd name="T3" fmla="*/ 2 h 79"/>
                  <a:gd name="T4" fmla="*/ 35 w 99"/>
                  <a:gd name="T5" fmla="*/ 6 h 79"/>
                  <a:gd name="T6" fmla="*/ 47 w 99"/>
                  <a:gd name="T7" fmla="*/ 4 h 79"/>
                  <a:gd name="T8" fmla="*/ 52 w 99"/>
                  <a:gd name="T9" fmla="*/ 8 h 79"/>
                  <a:gd name="T10" fmla="*/ 60 w 99"/>
                  <a:gd name="T11" fmla="*/ 6 h 79"/>
                  <a:gd name="T12" fmla="*/ 76 w 99"/>
                  <a:gd name="T13" fmla="*/ 4 h 79"/>
                  <a:gd name="T14" fmla="*/ 83 w 99"/>
                  <a:gd name="T15" fmla="*/ 4 h 79"/>
                  <a:gd name="T16" fmla="*/ 89 w 99"/>
                  <a:gd name="T17" fmla="*/ 0 h 79"/>
                  <a:gd name="T18" fmla="*/ 95 w 99"/>
                  <a:gd name="T19" fmla="*/ 10 h 79"/>
                  <a:gd name="T20" fmla="*/ 99 w 99"/>
                  <a:gd name="T21" fmla="*/ 13 h 79"/>
                  <a:gd name="T22" fmla="*/ 95 w 99"/>
                  <a:gd name="T23" fmla="*/ 21 h 79"/>
                  <a:gd name="T24" fmla="*/ 89 w 99"/>
                  <a:gd name="T25" fmla="*/ 29 h 79"/>
                  <a:gd name="T26" fmla="*/ 87 w 99"/>
                  <a:gd name="T27" fmla="*/ 37 h 79"/>
                  <a:gd name="T28" fmla="*/ 83 w 99"/>
                  <a:gd name="T29" fmla="*/ 39 h 79"/>
                  <a:gd name="T30" fmla="*/ 81 w 99"/>
                  <a:gd name="T31" fmla="*/ 42 h 79"/>
                  <a:gd name="T32" fmla="*/ 79 w 99"/>
                  <a:gd name="T33" fmla="*/ 46 h 79"/>
                  <a:gd name="T34" fmla="*/ 76 w 99"/>
                  <a:gd name="T35" fmla="*/ 52 h 79"/>
                  <a:gd name="T36" fmla="*/ 74 w 99"/>
                  <a:gd name="T37" fmla="*/ 60 h 79"/>
                  <a:gd name="T38" fmla="*/ 68 w 99"/>
                  <a:gd name="T39" fmla="*/ 58 h 79"/>
                  <a:gd name="T40" fmla="*/ 62 w 99"/>
                  <a:gd name="T41" fmla="*/ 56 h 79"/>
                  <a:gd name="T42" fmla="*/ 54 w 99"/>
                  <a:gd name="T43" fmla="*/ 62 h 79"/>
                  <a:gd name="T44" fmla="*/ 52 w 99"/>
                  <a:gd name="T45" fmla="*/ 68 h 79"/>
                  <a:gd name="T46" fmla="*/ 48 w 99"/>
                  <a:gd name="T47" fmla="*/ 73 h 79"/>
                  <a:gd name="T48" fmla="*/ 47 w 99"/>
                  <a:gd name="T49" fmla="*/ 73 h 79"/>
                  <a:gd name="T50" fmla="*/ 41 w 99"/>
                  <a:gd name="T51" fmla="*/ 77 h 79"/>
                  <a:gd name="T52" fmla="*/ 39 w 99"/>
                  <a:gd name="T53" fmla="*/ 77 h 79"/>
                  <a:gd name="T54" fmla="*/ 37 w 99"/>
                  <a:gd name="T55" fmla="*/ 77 h 79"/>
                  <a:gd name="T56" fmla="*/ 35 w 99"/>
                  <a:gd name="T57" fmla="*/ 77 h 79"/>
                  <a:gd name="T58" fmla="*/ 35 w 99"/>
                  <a:gd name="T59" fmla="*/ 79 h 79"/>
                  <a:gd name="T60" fmla="*/ 35 w 99"/>
                  <a:gd name="T61" fmla="*/ 77 h 79"/>
                  <a:gd name="T62" fmla="*/ 33 w 99"/>
                  <a:gd name="T63" fmla="*/ 77 h 79"/>
                  <a:gd name="T64" fmla="*/ 29 w 99"/>
                  <a:gd name="T65" fmla="*/ 79 h 79"/>
                  <a:gd name="T66" fmla="*/ 29 w 99"/>
                  <a:gd name="T67" fmla="*/ 79 h 79"/>
                  <a:gd name="T68" fmla="*/ 27 w 99"/>
                  <a:gd name="T69" fmla="*/ 79 h 79"/>
                  <a:gd name="T70" fmla="*/ 27 w 99"/>
                  <a:gd name="T71" fmla="*/ 77 h 79"/>
                  <a:gd name="T72" fmla="*/ 23 w 99"/>
                  <a:gd name="T73" fmla="*/ 75 h 79"/>
                  <a:gd name="T74" fmla="*/ 21 w 99"/>
                  <a:gd name="T75" fmla="*/ 71 h 79"/>
                  <a:gd name="T76" fmla="*/ 25 w 99"/>
                  <a:gd name="T77" fmla="*/ 70 h 79"/>
                  <a:gd name="T78" fmla="*/ 23 w 99"/>
                  <a:gd name="T79" fmla="*/ 70 h 79"/>
                  <a:gd name="T80" fmla="*/ 19 w 99"/>
                  <a:gd name="T81" fmla="*/ 68 h 79"/>
                  <a:gd name="T82" fmla="*/ 19 w 99"/>
                  <a:gd name="T83" fmla="*/ 66 h 79"/>
                  <a:gd name="T84" fmla="*/ 14 w 99"/>
                  <a:gd name="T85" fmla="*/ 62 h 79"/>
                  <a:gd name="T86" fmla="*/ 8 w 99"/>
                  <a:gd name="T87" fmla="*/ 60 h 79"/>
                  <a:gd name="T88" fmla="*/ 4 w 99"/>
                  <a:gd name="T89" fmla="*/ 62 h 79"/>
                  <a:gd name="T90" fmla="*/ 0 w 99"/>
                  <a:gd name="T91" fmla="*/ 56 h 79"/>
                  <a:gd name="T92" fmla="*/ 0 w 99"/>
                  <a:gd name="T93" fmla="*/ 46 h 79"/>
                  <a:gd name="T94" fmla="*/ 2 w 99"/>
                  <a:gd name="T95" fmla="*/ 39 h 79"/>
                  <a:gd name="T96" fmla="*/ 6 w 99"/>
                  <a:gd name="T97" fmla="*/ 35 h 79"/>
                  <a:gd name="T98" fmla="*/ 10 w 99"/>
                  <a:gd name="T99" fmla="*/ 29 h 79"/>
                  <a:gd name="T100" fmla="*/ 8 w 99"/>
                  <a:gd name="T101" fmla="*/ 23 h 79"/>
                  <a:gd name="T102" fmla="*/ 8 w 99"/>
                  <a:gd name="T103" fmla="*/ 13 h 79"/>
                  <a:gd name="T104" fmla="*/ 12 w 99"/>
                  <a:gd name="T105" fmla="*/ 4 h 79"/>
                  <a:gd name="T106" fmla="*/ 19 w 99"/>
                  <a:gd name="T10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 h="79">
                    <a:moveTo>
                      <a:pt x="39" y="77"/>
                    </a:moveTo>
                    <a:lnTo>
                      <a:pt x="41" y="77"/>
                    </a:lnTo>
                    <a:lnTo>
                      <a:pt x="39" y="77"/>
                    </a:lnTo>
                    <a:close/>
                    <a:moveTo>
                      <a:pt x="39" y="77"/>
                    </a:moveTo>
                    <a:lnTo>
                      <a:pt x="39" y="79"/>
                    </a:lnTo>
                    <a:lnTo>
                      <a:pt x="37" y="79"/>
                    </a:lnTo>
                    <a:lnTo>
                      <a:pt x="37" y="77"/>
                    </a:lnTo>
                    <a:lnTo>
                      <a:pt x="39" y="77"/>
                    </a:lnTo>
                    <a:close/>
                    <a:moveTo>
                      <a:pt x="25" y="0"/>
                    </a:moveTo>
                    <a:lnTo>
                      <a:pt x="29" y="2"/>
                    </a:lnTo>
                    <a:lnTo>
                      <a:pt x="29" y="0"/>
                    </a:lnTo>
                    <a:lnTo>
                      <a:pt x="31" y="2"/>
                    </a:lnTo>
                    <a:lnTo>
                      <a:pt x="33" y="4"/>
                    </a:lnTo>
                    <a:lnTo>
                      <a:pt x="33" y="6"/>
                    </a:lnTo>
                    <a:lnTo>
                      <a:pt x="35" y="6"/>
                    </a:lnTo>
                    <a:lnTo>
                      <a:pt x="37" y="6"/>
                    </a:lnTo>
                    <a:lnTo>
                      <a:pt x="39" y="6"/>
                    </a:lnTo>
                    <a:lnTo>
                      <a:pt x="43" y="4"/>
                    </a:lnTo>
                    <a:lnTo>
                      <a:pt x="45" y="4"/>
                    </a:lnTo>
                    <a:lnTo>
                      <a:pt x="47" y="4"/>
                    </a:lnTo>
                    <a:lnTo>
                      <a:pt x="47" y="6"/>
                    </a:lnTo>
                    <a:lnTo>
                      <a:pt x="48" y="6"/>
                    </a:lnTo>
                    <a:lnTo>
                      <a:pt x="48" y="8"/>
                    </a:lnTo>
                    <a:lnTo>
                      <a:pt x="50" y="8"/>
                    </a:lnTo>
                    <a:lnTo>
                      <a:pt x="52" y="8"/>
                    </a:lnTo>
                    <a:lnTo>
                      <a:pt x="54" y="8"/>
                    </a:lnTo>
                    <a:lnTo>
                      <a:pt x="56" y="8"/>
                    </a:lnTo>
                    <a:lnTo>
                      <a:pt x="58" y="8"/>
                    </a:lnTo>
                    <a:lnTo>
                      <a:pt x="58" y="6"/>
                    </a:lnTo>
                    <a:lnTo>
                      <a:pt x="60" y="6"/>
                    </a:lnTo>
                    <a:lnTo>
                      <a:pt x="62" y="4"/>
                    </a:lnTo>
                    <a:lnTo>
                      <a:pt x="66" y="4"/>
                    </a:lnTo>
                    <a:lnTo>
                      <a:pt x="68" y="4"/>
                    </a:lnTo>
                    <a:lnTo>
                      <a:pt x="72" y="4"/>
                    </a:lnTo>
                    <a:lnTo>
                      <a:pt x="76" y="4"/>
                    </a:lnTo>
                    <a:lnTo>
                      <a:pt x="77" y="6"/>
                    </a:lnTo>
                    <a:lnTo>
                      <a:pt x="79" y="6"/>
                    </a:lnTo>
                    <a:lnTo>
                      <a:pt x="81" y="6"/>
                    </a:lnTo>
                    <a:lnTo>
                      <a:pt x="81" y="4"/>
                    </a:lnTo>
                    <a:lnTo>
                      <a:pt x="83" y="4"/>
                    </a:lnTo>
                    <a:lnTo>
                      <a:pt x="83" y="2"/>
                    </a:lnTo>
                    <a:lnTo>
                      <a:pt x="85" y="2"/>
                    </a:lnTo>
                    <a:lnTo>
                      <a:pt x="87" y="2"/>
                    </a:lnTo>
                    <a:lnTo>
                      <a:pt x="87" y="0"/>
                    </a:lnTo>
                    <a:lnTo>
                      <a:pt x="89" y="0"/>
                    </a:lnTo>
                    <a:lnTo>
                      <a:pt x="91" y="0"/>
                    </a:lnTo>
                    <a:lnTo>
                      <a:pt x="93" y="4"/>
                    </a:lnTo>
                    <a:lnTo>
                      <a:pt x="95" y="6"/>
                    </a:lnTo>
                    <a:lnTo>
                      <a:pt x="95" y="8"/>
                    </a:lnTo>
                    <a:lnTo>
                      <a:pt x="95" y="10"/>
                    </a:lnTo>
                    <a:lnTo>
                      <a:pt x="95" y="12"/>
                    </a:lnTo>
                    <a:lnTo>
                      <a:pt x="97" y="12"/>
                    </a:lnTo>
                    <a:lnTo>
                      <a:pt x="99" y="12"/>
                    </a:lnTo>
                    <a:lnTo>
                      <a:pt x="97" y="12"/>
                    </a:lnTo>
                    <a:lnTo>
                      <a:pt x="99" y="13"/>
                    </a:lnTo>
                    <a:lnTo>
                      <a:pt x="99" y="15"/>
                    </a:lnTo>
                    <a:lnTo>
                      <a:pt x="99" y="17"/>
                    </a:lnTo>
                    <a:lnTo>
                      <a:pt x="99" y="19"/>
                    </a:lnTo>
                    <a:lnTo>
                      <a:pt x="97" y="19"/>
                    </a:lnTo>
                    <a:lnTo>
                      <a:pt x="95" y="21"/>
                    </a:lnTo>
                    <a:lnTo>
                      <a:pt x="93" y="21"/>
                    </a:lnTo>
                    <a:lnTo>
                      <a:pt x="93" y="23"/>
                    </a:lnTo>
                    <a:lnTo>
                      <a:pt x="91" y="23"/>
                    </a:lnTo>
                    <a:lnTo>
                      <a:pt x="89" y="27"/>
                    </a:lnTo>
                    <a:lnTo>
                      <a:pt x="89" y="29"/>
                    </a:lnTo>
                    <a:lnTo>
                      <a:pt x="89" y="31"/>
                    </a:lnTo>
                    <a:lnTo>
                      <a:pt x="87" y="31"/>
                    </a:lnTo>
                    <a:lnTo>
                      <a:pt x="87" y="33"/>
                    </a:lnTo>
                    <a:lnTo>
                      <a:pt x="87" y="35"/>
                    </a:lnTo>
                    <a:lnTo>
                      <a:pt x="87" y="37"/>
                    </a:lnTo>
                    <a:lnTo>
                      <a:pt x="85" y="37"/>
                    </a:lnTo>
                    <a:lnTo>
                      <a:pt x="83" y="37"/>
                    </a:lnTo>
                    <a:lnTo>
                      <a:pt x="85" y="37"/>
                    </a:lnTo>
                    <a:lnTo>
                      <a:pt x="85" y="39"/>
                    </a:lnTo>
                    <a:lnTo>
                      <a:pt x="83" y="39"/>
                    </a:lnTo>
                    <a:lnTo>
                      <a:pt x="83" y="41"/>
                    </a:lnTo>
                    <a:lnTo>
                      <a:pt x="83" y="42"/>
                    </a:lnTo>
                    <a:lnTo>
                      <a:pt x="81" y="42"/>
                    </a:lnTo>
                    <a:lnTo>
                      <a:pt x="81" y="44"/>
                    </a:lnTo>
                    <a:lnTo>
                      <a:pt x="81" y="42"/>
                    </a:lnTo>
                    <a:lnTo>
                      <a:pt x="81" y="44"/>
                    </a:lnTo>
                    <a:lnTo>
                      <a:pt x="79" y="44"/>
                    </a:lnTo>
                    <a:lnTo>
                      <a:pt x="79" y="42"/>
                    </a:lnTo>
                    <a:lnTo>
                      <a:pt x="79" y="44"/>
                    </a:lnTo>
                    <a:lnTo>
                      <a:pt x="79" y="46"/>
                    </a:lnTo>
                    <a:lnTo>
                      <a:pt x="79" y="48"/>
                    </a:lnTo>
                    <a:lnTo>
                      <a:pt x="77" y="48"/>
                    </a:lnTo>
                    <a:lnTo>
                      <a:pt x="77" y="50"/>
                    </a:lnTo>
                    <a:lnTo>
                      <a:pt x="77" y="52"/>
                    </a:lnTo>
                    <a:lnTo>
                      <a:pt x="76" y="52"/>
                    </a:lnTo>
                    <a:lnTo>
                      <a:pt x="76" y="54"/>
                    </a:lnTo>
                    <a:lnTo>
                      <a:pt x="76" y="56"/>
                    </a:lnTo>
                    <a:lnTo>
                      <a:pt x="74" y="56"/>
                    </a:lnTo>
                    <a:lnTo>
                      <a:pt x="74" y="58"/>
                    </a:lnTo>
                    <a:lnTo>
                      <a:pt x="74" y="60"/>
                    </a:lnTo>
                    <a:lnTo>
                      <a:pt x="72" y="60"/>
                    </a:lnTo>
                    <a:lnTo>
                      <a:pt x="72" y="62"/>
                    </a:lnTo>
                    <a:lnTo>
                      <a:pt x="70" y="62"/>
                    </a:lnTo>
                    <a:lnTo>
                      <a:pt x="70" y="60"/>
                    </a:lnTo>
                    <a:lnTo>
                      <a:pt x="68" y="58"/>
                    </a:lnTo>
                    <a:lnTo>
                      <a:pt x="66" y="56"/>
                    </a:lnTo>
                    <a:lnTo>
                      <a:pt x="66" y="58"/>
                    </a:lnTo>
                    <a:lnTo>
                      <a:pt x="64" y="58"/>
                    </a:lnTo>
                    <a:lnTo>
                      <a:pt x="62" y="58"/>
                    </a:lnTo>
                    <a:lnTo>
                      <a:pt x="62" y="56"/>
                    </a:lnTo>
                    <a:lnTo>
                      <a:pt x="60" y="58"/>
                    </a:lnTo>
                    <a:lnTo>
                      <a:pt x="58" y="58"/>
                    </a:lnTo>
                    <a:lnTo>
                      <a:pt x="58" y="60"/>
                    </a:lnTo>
                    <a:lnTo>
                      <a:pt x="56" y="62"/>
                    </a:lnTo>
                    <a:lnTo>
                      <a:pt x="54" y="62"/>
                    </a:lnTo>
                    <a:lnTo>
                      <a:pt x="54" y="64"/>
                    </a:lnTo>
                    <a:lnTo>
                      <a:pt x="52" y="66"/>
                    </a:lnTo>
                    <a:lnTo>
                      <a:pt x="50" y="66"/>
                    </a:lnTo>
                    <a:lnTo>
                      <a:pt x="50" y="68"/>
                    </a:lnTo>
                    <a:lnTo>
                      <a:pt x="52" y="68"/>
                    </a:lnTo>
                    <a:lnTo>
                      <a:pt x="52" y="70"/>
                    </a:lnTo>
                    <a:lnTo>
                      <a:pt x="50" y="70"/>
                    </a:lnTo>
                    <a:lnTo>
                      <a:pt x="50" y="71"/>
                    </a:lnTo>
                    <a:lnTo>
                      <a:pt x="50" y="73"/>
                    </a:lnTo>
                    <a:lnTo>
                      <a:pt x="48" y="73"/>
                    </a:lnTo>
                    <a:lnTo>
                      <a:pt x="48" y="75"/>
                    </a:lnTo>
                    <a:lnTo>
                      <a:pt x="47" y="75"/>
                    </a:lnTo>
                    <a:lnTo>
                      <a:pt x="47" y="73"/>
                    </a:lnTo>
                    <a:lnTo>
                      <a:pt x="45" y="73"/>
                    </a:lnTo>
                    <a:lnTo>
                      <a:pt x="47" y="73"/>
                    </a:lnTo>
                    <a:lnTo>
                      <a:pt x="47" y="75"/>
                    </a:lnTo>
                    <a:lnTo>
                      <a:pt x="47" y="77"/>
                    </a:lnTo>
                    <a:lnTo>
                      <a:pt x="45" y="77"/>
                    </a:lnTo>
                    <a:lnTo>
                      <a:pt x="43" y="77"/>
                    </a:lnTo>
                    <a:lnTo>
                      <a:pt x="41" y="77"/>
                    </a:lnTo>
                    <a:lnTo>
                      <a:pt x="43" y="77"/>
                    </a:lnTo>
                    <a:lnTo>
                      <a:pt x="41" y="77"/>
                    </a:lnTo>
                    <a:lnTo>
                      <a:pt x="41" y="75"/>
                    </a:lnTo>
                    <a:lnTo>
                      <a:pt x="41" y="77"/>
                    </a:lnTo>
                    <a:lnTo>
                      <a:pt x="39" y="77"/>
                    </a:lnTo>
                    <a:lnTo>
                      <a:pt x="37" y="77"/>
                    </a:lnTo>
                    <a:lnTo>
                      <a:pt x="37" y="75"/>
                    </a:lnTo>
                    <a:lnTo>
                      <a:pt x="37" y="77"/>
                    </a:lnTo>
                    <a:lnTo>
                      <a:pt x="35" y="77"/>
                    </a:lnTo>
                    <a:lnTo>
                      <a:pt x="37" y="77"/>
                    </a:lnTo>
                    <a:lnTo>
                      <a:pt x="35" y="75"/>
                    </a:lnTo>
                    <a:lnTo>
                      <a:pt x="37" y="77"/>
                    </a:lnTo>
                    <a:lnTo>
                      <a:pt x="37" y="75"/>
                    </a:lnTo>
                    <a:lnTo>
                      <a:pt x="35" y="75"/>
                    </a:lnTo>
                    <a:lnTo>
                      <a:pt x="35" y="77"/>
                    </a:lnTo>
                    <a:lnTo>
                      <a:pt x="35" y="75"/>
                    </a:lnTo>
                    <a:lnTo>
                      <a:pt x="35" y="77"/>
                    </a:lnTo>
                    <a:lnTo>
                      <a:pt x="35" y="79"/>
                    </a:lnTo>
                    <a:lnTo>
                      <a:pt x="37" y="79"/>
                    </a:lnTo>
                    <a:lnTo>
                      <a:pt x="35" y="79"/>
                    </a:lnTo>
                    <a:lnTo>
                      <a:pt x="35" y="77"/>
                    </a:lnTo>
                    <a:lnTo>
                      <a:pt x="35" y="75"/>
                    </a:lnTo>
                    <a:lnTo>
                      <a:pt x="33" y="75"/>
                    </a:lnTo>
                    <a:lnTo>
                      <a:pt x="35" y="75"/>
                    </a:lnTo>
                    <a:lnTo>
                      <a:pt x="35" y="77"/>
                    </a:lnTo>
                    <a:lnTo>
                      <a:pt x="35" y="79"/>
                    </a:lnTo>
                    <a:lnTo>
                      <a:pt x="33" y="79"/>
                    </a:lnTo>
                    <a:lnTo>
                      <a:pt x="33" y="77"/>
                    </a:lnTo>
                    <a:lnTo>
                      <a:pt x="33" y="79"/>
                    </a:lnTo>
                    <a:lnTo>
                      <a:pt x="33" y="77"/>
                    </a:lnTo>
                    <a:lnTo>
                      <a:pt x="31" y="77"/>
                    </a:lnTo>
                    <a:lnTo>
                      <a:pt x="33" y="77"/>
                    </a:lnTo>
                    <a:lnTo>
                      <a:pt x="33" y="79"/>
                    </a:lnTo>
                    <a:lnTo>
                      <a:pt x="31" y="79"/>
                    </a:lnTo>
                    <a:lnTo>
                      <a:pt x="29" y="79"/>
                    </a:lnTo>
                    <a:lnTo>
                      <a:pt x="31" y="77"/>
                    </a:lnTo>
                    <a:lnTo>
                      <a:pt x="29" y="77"/>
                    </a:lnTo>
                    <a:lnTo>
                      <a:pt x="29" y="79"/>
                    </a:lnTo>
                    <a:lnTo>
                      <a:pt x="29" y="77"/>
                    </a:lnTo>
                    <a:lnTo>
                      <a:pt x="29" y="79"/>
                    </a:lnTo>
                    <a:lnTo>
                      <a:pt x="29" y="77"/>
                    </a:lnTo>
                    <a:lnTo>
                      <a:pt x="29" y="79"/>
                    </a:lnTo>
                    <a:lnTo>
                      <a:pt x="27" y="79"/>
                    </a:lnTo>
                    <a:lnTo>
                      <a:pt x="29" y="79"/>
                    </a:lnTo>
                    <a:lnTo>
                      <a:pt x="27" y="79"/>
                    </a:lnTo>
                    <a:lnTo>
                      <a:pt x="29" y="79"/>
                    </a:lnTo>
                    <a:lnTo>
                      <a:pt x="27" y="79"/>
                    </a:lnTo>
                    <a:lnTo>
                      <a:pt x="27" y="77"/>
                    </a:lnTo>
                    <a:lnTo>
                      <a:pt x="27" y="79"/>
                    </a:lnTo>
                    <a:lnTo>
                      <a:pt x="27" y="77"/>
                    </a:lnTo>
                    <a:lnTo>
                      <a:pt x="27" y="79"/>
                    </a:lnTo>
                    <a:lnTo>
                      <a:pt x="27" y="77"/>
                    </a:lnTo>
                    <a:lnTo>
                      <a:pt x="25" y="77"/>
                    </a:lnTo>
                    <a:lnTo>
                      <a:pt x="23" y="77"/>
                    </a:lnTo>
                    <a:lnTo>
                      <a:pt x="23" y="75"/>
                    </a:lnTo>
                    <a:lnTo>
                      <a:pt x="23" y="73"/>
                    </a:lnTo>
                    <a:lnTo>
                      <a:pt x="23" y="71"/>
                    </a:lnTo>
                    <a:lnTo>
                      <a:pt x="23" y="73"/>
                    </a:lnTo>
                    <a:lnTo>
                      <a:pt x="23" y="71"/>
                    </a:lnTo>
                    <a:lnTo>
                      <a:pt x="21" y="71"/>
                    </a:lnTo>
                    <a:lnTo>
                      <a:pt x="21" y="70"/>
                    </a:lnTo>
                    <a:lnTo>
                      <a:pt x="23" y="70"/>
                    </a:lnTo>
                    <a:lnTo>
                      <a:pt x="23" y="71"/>
                    </a:lnTo>
                    <a:lnTo>
                      <a:pt x="23" y="70"/>
                    </a:lnTo>
                    <a:lnTo>
                      <a:pt x="25" y="70"/>
                    </a:lnTo>
                    <a:lnTo>
                      <a:pt x="23" y="70"/>
                    </a:lnTo>
                    <a:lnTo>
                      <a:pt x="21" y="70"/>
                    </a:lnTo>
                    <a:lnTo>
                      <a:pt x="21" y="68"/>
                    </a:lnTo>
                    <a:lnTo>
                      <a:pt x="21" y="70"/>
                    </a:lnTo>
                    <a:lnTo>
                      <a:pt x="23" y="70"/>
                    </a:lnTo>
                    <a:lnTo>
                      <a:pt x="23" y="68"/>
                    </a:lnTo>
                    <a:lnTo>
                      <a:pt x="23" y="70"/>
                    </a:lnTo>
                    <a:lnTo>
                      <a:pt x="23" y="68"/>
                    </a:lnTo>
                    <a:lnTo>
                      <a:pt x="21" y="68"/>
                    </a:lnTo>
                    <a:lnTo>
                      <a:pt x="19" y="68"/>
                    </a:lnTo>
                    <a:lnTo>
                      <a:pt x="21" y="68"/>
                    </a:lnTo>
                    <a:lnTo>
                      <a:pt x="21" y="66"/>
                    </a:lnTo>
                    <a:lnTo>
                      <a:pt x="19" y="66"/>
                    </a:lnTo>
                    <a:lnTo>
                      <a:pt x="19" y="68"/>
                    </a:lnTo>
                    <a:lnTo>
                      <a:pt x="19" y="66"/>
                    </a:lnTo>
                    <a:lnTo>
                      <a:pt x="18" y="66"/>
                    </a:lnTo>
                    <a:lnTo>
                      <a:pt x="18" y="64"/>
                    </a:lnTo>
                    <a:lnTo>
                      <a:pt x="16" y="64"/>
                    </a:lnTo>
                    <a:lnTo>
                      <a:pt x="16" y="62"/>
                    </a:lnTo>
                    <a:lnTo>
                      <a:pt x="14" y="62"/>
                    </a:lnTo>
                    <a:lnTo>
                      <a:pt x="12" y="62"/>
                    </a:lnTo>
                    <a:lnTo>
                      <a:pt x="10" y="62"/>
                    </a:lnTo>
                    <a:lnTo>
                      <a:pt x="6" y="62"/>
                    </a:lnTo>
                    <a:lnTo>
                      <a:pt x="8" y="62"/>
                    </a:lnTo>
                    <a:lnTo>
                      <a:pt x="8" y="60"/>
                    </a:lnTo>
                    <a:lnTo>
                      <a:pt x="10" y="60"/>
                    </a:lnTo>
                    <a:lnTo>
                      <a:pt x="8" y="60"/>
                    </a:lnTo>
                    <a:lnTo>
                      <a:pt x="6" y="60"/>
                    </a:lnTo>
                    <a:lnTo>
                      <a:pt x="6" y="62"/>
                    </a:lnTo>
                    <a:lnTo>
                      <a:pt x="4" y="62"/>
                    </a:lnTo>
                    <a:lnTo>
                      <a:pt x="2" y="62"/>
                    </a:lnTo>
                    <a:lnTo>
                      <a:pt x="0" y="62"/>
                    </a:lnTo>
                    <a:lnTo>
                      <a:pt x="0" y="60"/>
                    </a:lnTo>
                    <a:lnTo>
                      <a:pt x="0" y="58"/>
                    </a:lnTo>
                    <a:lnTo>
                      <a:pt x="0" y="56"/>
                    </a:lnTo>
                    <a:lnTo>
                      <a:pt x="0" y="54"/>
                    </a:lnTo>
                    <a:lnTo>
                      <a:pt x="0" y="52"/>
                    </a:lnTo>
                    <a:lnTo>
                      <a:pt x="0" y="50"/>
                    </a:lnTo>
                    <a:lnTo>
                      <a:pt x="0" y="48"/>
                    </a:lnTo>
                    <a:lnTo>
                      <a:pt x="0" y="46"/>
                    </a:lnTo>
                    <a:lnTo>
                      <a:pt x="0" y="44"/>
                    </a:lnTo>
                    <a:lnTo>
                      <a:pt x="0" y="42"/>
                    </a:lnTo>
                    <a:lnTo>
                      <a:pt x="0" y="41"/>
                    </a:lnTo>
                    <a:lnTo>
                      <a:pt x="2" y="41"/>
                    </a:lnTo>
                    <a:lnTo>
                      <a:pt x="2" y="39"/>
                    </a:lnTo>
                    <a:lnTo>
                      <a:pt x="2" y="41"/>
                    </a:lnTo>
                    <a:lnTo>
                      <a:pt x="4" y="39"/>
                    </a:lnTo>
                    <a:lnTo>
                      <a:pt x="4" y="37"/>
                    </a:lnTo>
                    <a:lnTo>
                      <a:pt x="4" y="35"/>
                    </a:lnTo>
                    <a:lnTo>
                      <a:pt x="6" y="35"/>
                    </a:lnTo>
                    <a:lnTo>
                      <a:pt x="6" y="33"/>
                    </a:lnTo>
                    <a:lnTo>
                      <a:pt x="8" y="33"/>
                    </a:lnTo>
                    <a:lnTo>
                      <a:pt x="8" y="31"/>
                    </a:lnTo>
                    <a:lnTo>
                      <a:pt x="8" y="29"/>
                    </a:lnTo>
                    <a:lnTo>
                      <a:pt x="10" y="29"/>
                    </a:lnTo>
                    <a:lnTo>
                      <a:pt x="10" y="27"/>
                    </a:lnTo>
                    <a:lnTo>
                      <a:pt x="10" y="25"/>
                    </a:lnTo>
                    <a:lnTo>
                      <a:pt x="8" y="25"/>
                    </a:lnTo>
                    <a:lnTo>
                      <a:pt x="10" y="25"/>
                    </a:lnTo>
                    <a:lnTo>
                      <a:pt x="8" y="23"/>
                    </a:lnTo>
                    <a:lnTo>
                      <a:pt x="8" y="21"/>
                    </a:lnTo>
                    <a:lnTo>
                      <a:pt x="6" y="19"/>
                    </a:lnTo>
                    <a:lnTo>
                      <a:pt x="8" y="17"/>
                    </a:lnTo>
                    <a:lnTo>
                      <a:pt x="8" y="15"/>
                    </a:lnTo>
                    <a:lnTo>
                      <a:pt x="8" y="13"/>
                    </a:lnTo>
                    <a:lnTo>
                      <a:pt x="8" y="10"/>
                    </a:lnTo>
                    <a:lnTo>
                      <a:pt x="10" y="10"/>
                    </a:lnTo>
                    <a:lnTo>
                      <a:pt x="10" y="8"/>
                    </a:lnTo>
                    <a:lnTo>
                      <a:pt x="12" y="6"/>
                    </a:lnTo>
                    <a:lnTo>
                      <a:pt x="12" y="4"/>
                    </a:lnTo>
                    <a:lnTo>
                      <a:pt x="12" y="2"/>
                    </a:lnTo>
                    <a:lnTo>
                      <a:pt x="14" y="2"/>
                    </a:lnTo>
                    <a:lnTo>
                      <a:pt x="16" y="0"/>
                    </a:lnTo>
                    <a:lnTo>
                      <a:pt x="18" y="0"/>
                    </a:lnTo>
                    <a:lnTo>
                      <a:pt x="19" y="0"/>
                    </a:lnTo>
                    <a:lnTo>
                      <a:pt x="21" y="0"/>
                    </a:lnTo>
                    <a:lnTo>
                      <a:pt x="23" y="0"/>
                    </a:lnTo>
                    <a:lnTo>
                      <a:pt x="25"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84" name="Freeform 1057"/>
              <p:cNvSpPr>
                <a:spLocks noEditPoints="1"/>
              </p:cNvSpPr>
              <p:nvPr/>
            </p:nvSpPr>
            <p:spPr bwMode="gray">
              <a:xfrm>
                <a:off x="4560427" y="1750622"/>
                <a:ext cx="13530" cy="8698"/>
              </a:xfrm>
              <a:custGeom>
                <a:avLst/>
                <a:gdLst>
                  <a:gd name="T0" fmla="*/ 12 w 14"/>
                  <a:gd name="T1" fmla="*/ 9 h 9"/>
                  <a:gd name="T2" fmla="*/ 12 w 14"/>
                  <a:gd name="T3" fmla="*/ 9 h 9"/>
                  <a:gd name="T4" fmla="*/ 12 w 14"/>
                  <a:gd name="T5" fmla="*/ 9 h 9"/>
                  <a:gd name="T6" fmla="*/ 6 w 14"/>
                  <a:gd name="T7" fmla="*/ 7 h 9"/>
                  <a:gd name="T8" fmla="*/ 6 w 14"/>
                  <a:gd name="T9" fmla="*/ 7 h 9"/>
                  <a:gd name="T10" fmla="*/ 8 w 14"/>
                  <a:gd name="T11" fmla="*/ 7 h 9"/>
                  <a:gd name="T12" fmla="*/ 8 w 14"/>
                  <a:gd name="T13" fmla="*/ 7 h 9"/>
                  <a:gd name="T14" fmla="*/ 8 w 14"/>
                  <a:gd name="T15" fmla="*/ 7 h 9"/>
                  <a:gd name="T16" fmla="*/ 8 w 14"/>
                  <a:gd name="T17" fmla="*/ 7 h 9"/>
                  <a:gd name="T18" fmla="*/ 8 w 14"/>
                  <a:gd name="T19" fmla="*/ 7 h 9"/>
                  <a:gd name="T20" fmla="*/ 8 w 14"/>
                  <a:gd name="T21" fmla="*/ 7 h 9"/>
                  <a:gd name="T22" fmla="*/ 8 w 14"/>
                  <a:gd name="T23" fmla="*/ 7 h 9"/>
                  <a:gd name="T24" fmla="*/ 6 w 14"/>
                  <a:gd name="T25" fmla="*/ 7 h 9"/>
                  <a:gd name="T26" fmla="*/ 6 w 14"/>
                  <a:gd name="T27" fmla="*/ 7 h 9"/>
                  <a:gd name="T28" fmla="*/ 4 w 14"/>
                  <a:gd name="T29" fmla="*/ 7 h 9"/>
                  <a:gd name="T30" fmla="*/ 6 w 14"/>
                  <a:gd name="T31" fmla="*/ 5 h 9"/>
                  <a:gd name="T32" fmla="*/ 6 w 14"/>
                  <a:gd name="T33" fmla="*/ 7 h 9"/>
                  <a:gd name="T34" fmla="*/ 6 w 14"/>
                  <a:gd name="T35" fmla="*/ 5 h 9"/>
                  <a:gd name="T36" fmla="*/ 10 w 14"/>
                  <a:gd name="T37" fmla="*/ 5 h 9"/>
                  <a:gd name="T38" fmla="*/ 10 w 14"/>
                  <a:gd name="T39" fmla="*/ 4 h 9"/>
                  <a:gd name="T40" fmla="*/ 10 w 14"/>
                  <a:gd name="T41" fmla="*/ 4 h 9"/>
                  <a:gd name="T42" fmla="*/ 0 w 14"/>
                  <a:gd name="T43" fmla="*/ 5 h 9"/>
                  <a:gd name="T44" fmla="*/ 0 w 14"/>
                  <a:gd name="T45" fmla="*/ 5 h 9"/>
                  <a:gd name="T46" fmla="*/ 0 w 14"/>
                  <a:gd name="T47" fmla="*/ 5 h 9"/>
                  <a:gd name="T48" fmla="*/ 0 w 14"/>
                  <a:gd name="T49" fmla="*/ 4 h 9"/>
                  <a:gd name="T50" fmla="*/ 0 w 14"/>
                  <a:gd name="T51" fmla="*/ 4 h 9"/>
                  <a:gd name="T52" fmla="*/ 8 w 14"/>
                  <a:gd name="T53" fmla="*/ 4 h 9"/>
                  <a:gd name="T54" fmla="*/ 8 w 14"/>
                  <a:gd name="T55" fmla="*/ 4 h 9"/>
                  <a:gd name="T56" fmla="*/ 10 w 14"/>
                  <a:gd name="T57" fmla="*/ 4 h 9"/>
                  <a:gd name="T58" fmla="*/ 12 w 14"/>
                  <a:gd name="T59" fmla="*/ 4 h 9"/>
                  <a:gd name="T60" fmla="*/ 10 w 14"/>
                  <a:gd name="T61" fmla="*/ 2 h 9"/>
                  <a:gd name="T62" fmla="*/ 10 w 14"/>
                  <a:gd name="T63" fmla="*/ 2 h 9"/>
                  <a:gd name="T64" fmla="*/ 4 w 14"/>
                  <a:gd name="T65" fmla="*/ 2 h 9"/>
                  <a:gd name="T66" fmla="*/ 4 w 14"/>
                  <a:gd name="T67" fmla="*/ 2 h 9"/>
                  <a:gd name="T68" fmla="*/ 6 w 14"/>
                  <a:gd name="T69" fmla="*/ 4 h 9"/>
                  <a:gd name="T70" fmla="*/ 6 w 14"/>
                  <a:gd name="T71" fmla="*/ 4 h 9"/>
                  <a:gd name="T72" fmla="*/ 6 w 14"/>
                  <a:gd name="T73" fmla="*/ 5 h 9"/>
                  <a:gd name="T74" fmla="*/ 4 w 14"/>
                  <a:gd name="T75" fmla="*/ 4 h 9"/>
                  <a:gd name="T76" fmla="*/ 4 w 14"/>
                  <a:gd name="T77" fmla="*/ 5 h 9"/>
                  <a:gd name="T78" fmla="*/ 4 w 14"/>
                  <a:gd name="T79" fmla="*/ 2 h 9"/>
                  <a:gd name="T80" fmla="*/ 4 w 14"/>
                  <a:gd name="T81" fmla="*/ 4 h 9"/>
                  <a:gd name="T82" fmla="*/ 4 w 14"/>
                  <a:gd name="T83" fmla="*/ 4 h 9"/>
                  <a:gd name="T84" fmla="*/ 4 w 14"/>
                  <a:gd name="T85" fmla="*/ 5 h 9"/>
                  <a:gd name="T86" fmla="*/ 4 w 14"/>
                  <a:gd name="T87" fmla="*/ 5 h 9"/>
                  <a:gd name="T88" fmla="*/ 4 w 14"/>
                  <a:gd name="T89" fmla="*/ 5 h 9"/>
                  <a:gd name="T90" fmla="*/ 4 w 14"/>
                  <a:gd name="T91" fmla="*/ 7 h 9"/>
                  <a:gd name="T92" fmla="*/ 2 w 14"/>
                  <a:gd name="T93" fmla="*/ 5 h 9"/>
                  <a:gd name="T94" fmla="*/ 2 w 14"/>
                  <a:gd name="T95" fmla="*/ 7 h 9"/>
                  <a:gd name="T96" fmla="*/ 0 w 14"/>
                  <a:gd name="T97" fmla="*/ 4 h 9"/>
                  <a:gd name="T98" fmla="*/ 2 w 14"/>
                  <a:gd name="T99" fmla="*/ 4 h 9"/>
                  <a:gd name="T100" fmla="*/ 2 w 14"/>
                  <a:gd name="T101" fmla="*/ 4 h 9"/>
                  <a:gd name="T102" fmla="*/ 2 w 14"/>
                  <a:gd name="T103" fmla="*/ 4 h 9"/>
                  <a:gd name="T104" fmla="*/ 2 w 14"/>
                  <a:gd name="T105" fmla="*/ 4 h 9"/>
                  <a:gd name="T106" fmla="*/ 2 w 14"/>
                  <a:gd name="T107" fmla="*/ 4 h 9"/>
                  <a:gd name="T108" fmla="*/ 2 w 14"/>
                  <a:gd name="T109" fmla="*/ 2 h 9"/>
                  <a:gd name="T110" fmla="*/ 2 w 14"/>
                  <a:gd name="T111" fmla="*/ 2 h 9"/>
                  <a:gd name="T112" fmla="*/ 2 w 14"/>
                  <a:gd name="T113" fmla="*/ 2 h 9"/>
                  <a:gd name="T114" fmla="*/ 12 w 14"/>
                  <a:gd name="T115" fmla="*/ 0 h 9"/>
                  <a:gd name="T116" fmla="*/ 14 w 14"/>
                  <a:gd name="T1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9">
                    <a:moveTo>
                      <a:pt x="12" y="9"/>
                    </a:moveTo>
                    <a:lnTo>
                      <a:pt x="12" y="9"/>
                    </a:lnTo>
                    <a:lnTo>
                      <a:pt x="12" y="9"/>
                    </a:lnTo>
                    <a:lnTo>
                      <a:pt x="12" y="9"/>
                    </a:lnTo>
                    <a:lnTo>
                      <a:pt x="12" y="9"/>
                    </a:lnTo>
                    <a:lnTo>
                      <a:pt x="12" y="9"/>
                    </a:lnTo>
                    <a:lnTo>
                      <a:pt x="12" y="9"/>
                    </a:lnTo>
                    <a:lnTo>
                      <a:pt x="12" y="9"/>
                    </a:lnTo>
                    <a:lnTo>
                      <a:pt x="12" y="9"/>
                    </a:lnTo>
                    <a:lnTo>
                      <a:pt x="12" y="9"/>
                    </a:lnTo>
                    <a:lnTo>
                      <a:pt x="12" y="9"/>
                    </a:lnTo>
                    <a:lnTo>
                      <a:pt x="12" y="9"/>
                    </a:lnTo>
                    <a:close/>
                    <a:moveTo>
                      <a:pt x="12" y="9"/>
                    </a:move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lnTo>
                      <a:pt x="12" y="9"/>
                    </a:lnTo>
                    <a:close/>
                    <a:moveTo>
                      <a:pt x="8" y="7"/>
                    </a:moveTo>
                    <a:lnTo>
                      <a:pt x="8" y="7"/>
                    </a:lnTo>
                    <a:lnTo>
                      <a:pt x="6" y="7"/>
                    </a:lnTo>
                    <a:lnTo>
                      <a:pt x="6" y="7"/>
                    </a:lnTo>
                    <a:lnTo>
                      <a:pt x="6" y="7"/>
                    </a:lnTo>
                    <a:lnTo>
                      <a:pt x="6" y="7"/>
                    </a:lnTo>
                    <a:lnTo>
                      <a:pt x="6" y="9"/>
                    </a:lnTo>
                    <a:lnTo>
                      <a:pt x="6" y="9"/>
                    </a:lnTo>
                    <a:lnTo>
                      <a:pt x="6" y="7"/>
                    </a:lnTo>
                    <a:lnTo>
                      <a:pt x="6" y="7"/>
                    </a:lnTo>
                    <a:lnTo>
                      <a:pt x="6" y="7"/>
                    </a:lnTo>
                    <a:lnTo>
                      <a:pt x="6" y="7"/>
                    </a:lnTo>
                    <a:lnTo>
                      <a:pt x="8" y="7"/>
                    </a:lnTo>
                    <a:lnTo>
                      <a:pt x="8" y="7"/>
                    </a:lnTo>
                    <a:lnTo>
                      <a:pt x="8" y="7"/>
                    </a:lnTo>
                    <a:close/>
                    <a:moveTo>
                      <a:pt x="8" y="7"/>
                    </a:moveTo>
                    <a:lnTo>
                      <a:pt x="8" y="7"/>
                    </a:lnTo>
                    <a:lnTo>
                      <a:pt x="8" y="7"/>
                    </a:lnTo>
                    <a:lnTo>
                      <a:pt x="8" y="7"/>
                    </a:lnTo>
                    <a:lnTo>
                      <a:pt x="8" y="7"/>
                    </a:lnTo>
                    <a:lnTo>
                      <a:pt x="8" y="7"/>
                    </a:lnTo>
                    <a:lnTo>
                      <a:pt x="10" y="7"/>
                    </a:lnTo>
                    <a:lnTo>
                      <a:pt x="10" y="7"/>
                    </a:lnTo>
                    <a:lnTo>
                      <a:pt x="10" y="7"/>
                    </a:lnTo>
                    <a:lnTo>
                      <a:pt x="10" y="7"/>
                    </a:lnTo>
                    <a:lnTo>
                      <a:pt x="10" y="7"/>
                    </a:lnTo>
                    <a:lnTo>
                      <a:pt x="8" y="7"/>
                    </a:lnTo>
                    <a:lnTo>
                      <a:pt x="8" y="7"/>
                    </a:lnTo>
                    <a:lnTo>
                      <a:pt x="10" y="7"/>
                    </a:lnTo>
                    <a:lnTo>
                      <a:pt x="10"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close/>
                    <a:moveTo>
                      <a:pt x="8" y="7"/>
                    </a:moveTo>
                    <a:lnTo>
                      <a:pt x="8" y="7"/>
                    </a:lnTo>
                    <a:lnTo>
                      <a:pt x="8" y="7"/>
                    </a:lnTo>
                    <a:lnTo>
                      <a:pt x="8" y="7"/>
                    </a:lnTo>
                    <a:lnTo>
                      <a:pt x="8" y="7"/>
                    </a:lnTo>
                    <a:lnTo>
                      <a:pt x="8" y="7"/>
                    </a:lnTo>
                    <a:lnTo>
                      <a:pt x="8" y="7"/>
                    </a:lnTo>
                    <a:lnTo>
                      <a:pt x="8" y="7"/>
                    </a:lnTo>
                    <a:lnTo>
                      <a:pt x="8" y="7"/>
                    </a:lnTo>
                    <a:close/>
                    <a:moveTo>
                      <a:pt x="8" y="7"/>
                    </a:move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lnTo>
                      <a:pt x="8" y="7"/>
                    </a:lnTo>
                    <a:close/>
                    <a:moveTo>
                      <a:pt x="4" y="5"/>
                    </a:moveTo>
                    <a:lnTo>
                      <a:pt x="4" y="5"/>
                    </a:lnTo>
                    <a:lnTo>
                      <a:pt x="6" y="5"/>
                    </a:lnTo>
                    <a:lnTo>
                      <a:pt x="6" y="7"/>
                    </a:lnTo>
                    <a:lnTo>
                      <a:pt x="6" y="7"/>
                    </a:lnTo>
                    <a:lnTo>
                      <a:pt x="6" y="7"/>
                    </a:lnTo>
                    <a:lnTo>
                      <a:pt x="6" y="7"/>
                    </a:lnTo>
                    <a:lnTo>
                      <a:pt x="6" y="7"/>
                    </a:lnTo>
                    <a:lnTo>
                      <a:pt x="6" y="7"/>
                    </a:lnTo>
                    <a:lnTo>
                      <a:pt x="6" y="7"/>
                    </a:lnTo>
                    <a:lnTo>
                      <a:pt x="6" y="7"/>
                    </a:lnTo>
                    <a:lnTo>
                      <a:pt x="6" y="7"/>
                    </a:lnTo>
                    <a:lnTo>
                      <a:pt x="6" y="7"/>
                    </a:lnTo>
                    <a:lnTo>
                      <a:pt x="4" y="7"/>
                    </a:lnTo>
                    <a:lnTo>
                      <a:pt x="4" y="7"/>
                    </a:lnTo>
                    <a:lnTo>
                      <a:pt x="4" y="7"/>
                    </a:lnTo>
                    <a:lnTo>
                      <a:pt x="4" y="7"/>
                    </a:lnTo>
                    <a:lnTo>
                      <a:pt x="4" y="7"/>
                    </a:lnTo>
                    <a:lnTo>
                      <a:pt x="4" y="7"/>
                    </a:lnTo>
                    <a:lnTo>
                      <a:pt x="4" y="7"/>
                    </a:lnTo>
                    <a:lnTo>
                      <a:pt x="4" y="7"/>
                    </a:lnTo>
                    <a:lnTo>
                      <a:pt x="4" y="7"/>
                    </a:lnTo>
                    <a:lnTo>
                      <a:pt x="4" y="7"/>
                    </a:lnTo>
                    <a:lnTo>
                      <a:pt x="4" y="5"/>
                    </a:lnTo>
                    <a:close/>
                    <a:moveTo>
                      <a:pt x="6" y="5"/>
                    </a:moveTo>
                    <a:lnTo>
                      <a:pt x="6" y="5"/>
                    </a:lnTo>
                    <a:lnTo>
                      <a:pt x="6" y="5"/>
                    </a:lnTo>
                    <a:lnTo>
                      <a:pt x="6" y="5"/>
                    </a:lnTo>
                    <a:lnTo>
                      <a:pt x="6" y="5"/>
                    </a:lnTo>
                    <a:lnTo>
                      <a:pt x="6" y="5"/>
                    </a:lnTo>
                    <a:lnTo>
                      <a:pt x="6" y="5"/>
                    </a:lnTo>
                    <a:lnTo>
                      <a:pt x="6" y="5"/>
                    </a:lnTo>
                    <a:lnTo>
                      <a:pt x="6" y="5"/>
                    </a:lnTo>
                    <a:lnTo>
                      <a:pt x="6" y="7"/>
                    </a:lnTo>
                    <a:lnTo>
                      <a:pt x="6" y="7"/>
                    </a:lnTo>
                    <a:lnTo>
                      <a:pt x="6" y="7"/>
                    </a:lnTo>
                    <a:lnTo>
                      <a:pt x="6" y="7"/>
                    </a:lnTo>
                    <a:lnTo>
                      <a:pt x="6" y="7"/>
                    </a:lnTo>
                    <a:lnTo>
                      <a:pt x="6" y="5"/>
                    </a:lnTo>
                    <a:lnTo>
                      <a:pt x="6" y="5"/>
                    </a:lnTo>
                    <a:lnTo>
                      <a:pt x="6" y="5"/>
                    </a:lnTo>
                    <a:lnTo>
                      <a:pt x="6" y="5"/>
                    </a:lnTo>
                    <a:lnTo>
                      <a:pt x="6" y="5"/>
                    </a:lnTo>
                    <a:lnTo>
                      <a:pt x="6" y="5"/>
                    </a:lnTo>
                    <a:lnTo>
                      <a:pt x="6" y="5"/>
                    </a:lnTo>
                    <a:close/>
                    <a:moveTo>
                      <a:pt x="10" y="5"/>
                    </a:move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close/>
                    <a:moveTo>
                      <a:pt x="10" y="4"/>
                    </a:moveTo>
                    <a:lnTo>
                      <a:pt x="10" y="5"/>
                    </a:lnTo>
                    <a:lnTo>
                      <a:pt x="10" y="4"/>
                    </a:lnTo>
                    <a:lnTo>
                      <a:pt x="10" y="4"/>
                    </a:lnTo>
                    <a:lnTo>
                      <a:pt x="10" y="4"/>
                    </a:lnTo>
                    <a:lnTo>
                      <a:pt x="10" y="4"/>
                    </a:lnTo>
                    <a:lnTo>
                      <a:pt x="10" y="4"/>
                    </a:lnTo>
                    <a:lnTo>
                      <a:pt x="10" y="4"/>
                    </a:lnTo>
                    <a:lnTo>
                      <a:pt x="10" y="4"/>
                    </a:lnTo>
                    <a:lnTo>
                      <a:pt x="10" y="4"/>
                    </a:lnTo>
                    <a:close/>
                    <a:moveTo>
                      <a:pt x="0" y="4"/>
                    </a:moveTo>
                    <a:lnTo>
                      <a:pt x="2" y="5"/>
                    </a:lnTo>
                    <a:lnTo>
                      <a:pt x="2" y="5"/>
                    </a:lnTo>
                    <a:lnTo>
                      <a:pt x="2" y="5"/>
                    </a:lnTo>
                    <a:lnTo>
                      <a:pt x="2"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close/>
                    <a:moveTo>
                      <a:pt x="8" y="4"/>
                    </a:move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6" y="4"/>
                    </a:lnTo>
                    <a:lnTo>
                      <a:pt x="6" y="4"/>
                    </a:lnTo>
                    <a:lnTo>
                      <a:pt x="6" y="4"/>
                    </a:lnTo>
                    <a:lnTo>
                      <a:pt x="6" y="4"/>
                    </a:lnTo>
                    <a:lnTo>
                      <a:pt x="8" y="4"/>
                    </a:lnTo>
                    <a:close/>
                    <a:moveTo>
                      <a:pt x="10" y="4"/>
                    </a:moveTo>
                    <a:lnTo>
                      <a:pt x="10" y="4"/>
                    </a:lnTo>
                    <a:lnTo>
                      <a:pt x="10" y="4"/>
                    </a:lnTo>
                    <a:lnTo>
                      <a:pt x="10" y="4"/>
                    </a:lnTo>
                    <a:lnTo>
                      <a:pt x="10" y="4"/>
                    </a:lnTo>
                    <a:lnTo>
                      <a:pt x="10" y="4"/>
                    </a:lnTo>
                    <a:lnTo>
                      <a:pt x="10" y="4"/>
                    </a:lnTo>
                    <a:lnTo>
                      <a:pt x="10" y="4"/>
                    </a:lnTo>
                    <a:lnTo>
                      <a:pt x="10" y="4"/>
                    </a:lnTo>
                    <a:lnTo>
                      <a:pt x="12" y="4"/>
                    </a:lnTo>
                    <a:lnTo>
                      <a:pt x="12" y="4"/>
                    </a:lnTo>
                    <a:lnTo>
                      <a:pt x="12" y="4"/>
                    </a:lnTo>
                    <a:lnTo>
                      <a:pt x="10" y="4"/>
                    </a:lnTo>
                    <a:close/>
                    <a:moveTo>
                      <a:pt x="10" y="2"/>
                    </a:move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close/>
                    <a:moveTo>
                      <a:pt x="4" y="2"/>
                    </a:move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6" y="2"/>
                    </a:lnTo>
                    <a:lnTo>
                      <a:pt x="6" y="2"/>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5"/>
                    </a:lnTo>
                    <a:lnTo>
                      <a:pt x="6" y="5"/>
                    </a:lnTo>
                    <a:lnTo>
                      <a:pt x="6" y="5"/>
                    </a:lnTo>
                    <a:lnTo>
                      <a:pt x="6" y="5"/>
                    </a:lnTo>
                    <a:lnTo>
                      <a:pt x="6" y="5"/>
                    </a:lnTo>
                    <a:lnTo>
                      <a:pt x="6" y="5"/>
                    </a:lnTo>
                    <a:lnTo>
                      <a:pt x="6" y="5"/>
                    </a:lnTo>
                    <a:lnTo>
                      <a:pt x="4" y="5"/>
                    </a:lnTo>
                    <a:lnTo>
                      <a:pt x="4" y="5"/>
                    </a:lnTo>
                    <a:lnTo>
                      <a:pt x="4" y="5"/>
                    </a:lnTo>
                    <a:lnTo>
                      <a:pt x="4" y="4"/>
                    </a:lnTo>
                    <a:lnTo>
                      <a:pt x="4" y="4"/>
                    </a:lnTo>
                    <a:lnTo>
                      <a:pt x="4" y="4"/>
                    </a:lnTo>
                    <a:lnTo>
                      <a:pt x="4" y="4"/>
                    </a:lnTo>
                    <a:lnTo>
                      <a:pt x="6" y="4"/>
                    </a:lnTo>
                    <a:lnTo>
                      <a:pt x="6" y="4"/>
                    </a:lnTo>
                    <a:lnTo>
                      <a:pt x="6" y="4"/>
                    </a:lnTo>
                    <a:lnTo>
                      <a:pt x="4" y="4"/>
                    </a:lnTo>
                    <a:lnTo>
                      <a:pt x="4" y="4"/>
                    </a:lnTo>
                    <a:lnTo>
                      <a:pt x="4" y="5"/>
                    </a:lnTo>
                    <a:lnTo>
                      <a:pt x="4" y="5"/>
                    </a:lnTo>
                    <a:lnTo>
                      <a:pt x="4" y="4"/>
                    </a:lnTo>
                    <a:lnTo>
                      <a:pt x="4" y="4"/>
                    </a:lnTo>
                    <a:lnTo>
                      <a:pt x="4" y="4"/>
                    </a:lnTo>
                    <a:lnTo>
                      <a:pt x="4" y="4"/>
                    </a:lnTo>
                    <a:lnTo>
                      <a:pt x="4" y="4"/>
                    </a:lnTo>
                    <a:lnTo>
                      <a:pt x="4" y="4"/>
                    </a:lnTo>
                    <a:lnTo>
                      <a:pt x="4" y="4"/>
                    </a:lnTo>
                    <a:lnTo>
                      <a:pt x="4" y="2"/>
                    </a:lnTo>
                    <a:lnTo>
                      <a:pt x="4" y="4"/>
                    </a:lnTo>
                    <a:lnTo>
                      <a:pt x="4" y="4"/>
                    </a:lnTo>
                    <a:lnTo>
                      <a:pt x="4" y="4"/>
                    </a:lnTo>
                    <a:lnTo>
                      <a:pt x="4" y="4"/>
                    </a:lnTo>
                    <a:lnTo>
                      <a:pt x="4" y="4"/>
                    </a:lnTo>
                    <a:lnTo>
                      <a:pt x="4" y="4"/>
                    </a:lnTo>
                    <a:lnTo>
                      <a:pt x="4" y="4"/>
                    </a:lnTo>
                    <a:lnTo>
                      <a:pt x="4" y="4"/>
                    </a:lnTo>
                    <a:lnTo>
                      <a:pt x="4" y="4"/>
                    </a:lnTo>
                    <a:lnTo>
                      <a:pt x="4" y="4"/>
                    </a:lnTo>
                    <a:lnTo>
                      <a:pt x="4" y="4"/>
                    </a:lnTo>
                    <a:lnTo>
                      <a:pt x="4" y="5"/>
                    </a:lnTo>
                    <a:lnTo>
                      <a:pt x="4" y="5"/>
                    </a:lnTo>
                    <a:lnTo>
                      <a:pt x="4" y="5"/>
                    </a:lnTo>
                    <a:lnTo>
                      <a:pt x="4" y="4"/>
                    </a:lnTo>
                    <a:lnTo>
                      <a:pt x="4" y="4"/>
                    </a:lnTo>
                    <a:lnTo>
                      <a:pt x="4" y="4"/>
                    </a:lnTo>
                    <a:lnTo>
                      <a:pt x="4" y="4"/>
                    </a:lnTo>
                    <a:lnTo>
                      <a:pt x="4" y="4"/>
                    </a:lnTo>
                    <a:lnTo>
                      <a:pt x="4" y="4"/>
                    </a:lnTo>
                    <a:lnTo>
                      <a:pt x="4" y="4"/>
                    </a:lnTo>
                    <a:lnTo>
                      <a:pt x="4" y="4"/>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7"/>
                    </a:lnTo>
                    <a:lnTo>
                      <a:pt x="4" y="7"/>
                    </a:lnTo>
                    <a:lnTo>
                      <a:pt x="4" y="7"/>
                    </a:lnTo>
                    <a:lnTo>
                      <a:pt x="4" y="7"/>
                    </a:lnTo>
                    <a:lnTo>
                      <a:pt x="4" y="7"/>
                    </a:lnTo>
                    <a:lnTo>
                      <a:pt x="4" y="5"/>
                    </a:lnTo>
                    <a:lnTo>
                      <a:pt x="4"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7"/>
                    </a:lnTo>
                    <a:lnTo>
                      <a:pt x="2" y="5"/>
                    </a:lnTo>
                    <a:lnTo>
                      <a:pt x="2" y="5"/>
                    </a:lnTo>
                    <a:lnTo>
                      <a:pt x="2" y="5"/>
                    </a:lnTo>
                    <a:lnTo>
                      <a:pt x="2" y="4"/>
                    </a:lnTo>
                    <a:lnTo>
                      <a:pt x="2" y="4"/>
                    </a:lnTo>
                    <a:lnTo>
                      <a:pt x="2" y="4"/>
                    </a:lnTo>
                    <a:lnTo>
                      <a:pt x="0" y="4"/>
                    </a:lnTo>
                    <a:lnTo>
                      <a:pt x="0" y="4"/>
                    </a:lnTo>
                    <a:lnTo>
                      <a:pt x="0"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5"/>
                    </a:lnTo>
                    <a:lnTo>
                      <a:pt x="2" y="5"/>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4" y="4"/>
                    </a:lnTo>
                    <a:lnTo>
                      <a:pt x="4" y="4"/>
                    </a:lnTo>
                    <a:lnTo>
                      <a:pt x="4" y="4"/>
                    </a:lnTo>
                    <a:lnTo>
                      <a:pt x="4" y="4"/>
                    </a:lnTo>
                    <a:lnTo>
                      <a:pt x="4" y="4"/>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2"/>
                    </a:lnTo>
                    <a:lnTo>
                      <a:pt x="4" y="2"/>
                    </a:lnTo>
                    <a:lnTo>
                      <a:pt x="4" y="2"/>
                    </a:lnTo>
                    <a:close/>
                    <a:moveTo>
                      <a:pt x="14" y="0"/>
                    </a:moveTo>
                    <a:lnTo>
                      <a:pt x="14" y="0"/>
                    </a:lnTo>
                    <a:lnTo>
                      <a:pt x="12" y="0"/>
                    </a:lnTo>
                    <a:lnTo>
                      <a:pt x="12" y="0"/>
                    </a:lnTo>
                    <a:lnTo>
                      <a:pt x="12" y="0"/>
                    </a:lnTo>
                    <a:lnTo>
                      <a:pt x="14" y="0"/>
                    </a:lnTo>
                    <a:lnTo>
                      <a:pt x="14" y="0"/>
                    </a:lnTo>
                    <a:lnTo>
                      <a:pt x="14" y="0"/>
                    </a:lnTo>
                    <a:lnTo>
                      <a:pt x="14" y="0"/>
                    </a:lnTo>
                    <a:lnTo>
                      <a:pt x="14" y="0"/>
                    </a:lnTo>
                    <a:lnTo>
                      <a:pt x="14"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85" name="Freeform 1058"/>
              <p:cNvSpPr>
                <a:spLocks noEditPoints="1"/>
              </p:cNvSpPr>
              <p:nvPr/>
            </p:nvSpPr>
            <p:spPr bwMode="gray">
              <a:xfrm>
                <a:off x="4493745" y="1589233"/>
                <a:ext cx="104371" cy="237735"/>
              </a:xfrm>
              <a:custGeom>
                <a:avLst/>
                <a:gdLst>
                  <a:gd name="T0" fmla="*/ 46 w 108"/>
                  <a:gd name="T1" fmla="*/ 227 h 246"/>
                  <a:gd name="T2" fmla="*/ 48 w 108"/>
                  <a:gd name="T3" fmla="*/ 221 h 246"/>
                  <a:gd name="T4" fmla="*/ 63 w 108"/>
                  <a:gd name="T5" fmla="*/ 217 h 246"/>
                  <a:gd name="T6" fmla="*/ 58 w 108"/>
                  <a:gd name="T7" fmla="*/ 213 h 246"/>
                  <a:gd name="T8" fmla="*/ 6 w 108"/>
                  <a:gd name="T9" fmla="*/ 207 h 246"/>
                  <a:gd name="T10" fmla="*/ 6 w 108"/>
                  <a:gd name="T11" fmla="*/ 201 h 246"/>
                  <a:gd name="T12" fmla="*/ 46 w 108"/>
                  <a:gd name="T13" fmla="*/ 201 h 246"/>
                  <a:gd name="T14" fmla="*/ 60 w 108"/>
                  <a:gd name="T15" fmla="*/ 190 h 246"/>
                  <a:gd name="T16" fmla="*/ 60 w 108"/>
                  <a:gd name="T17" fmla="*/ 186 h 246"/>
                  <a:gd name="T18" fmla="*/ 62 w 108"/>
                  <a:gd name="T19" fmla="*/ 184 h 246"/>
                  <a:gd name="T20" fmla="*/ 63 w 108"/>
                  <a:gd name="T21" fmla="*/ 182 h 246"/>
                  <a:gd name="T22" fmla="*/ 62 w 108"/>
                  <a:gd name="T23" fmla="*/ 169 h 246"/>
                  <a:gd name="T24" fmla="*/ 81 w 108"/>
                  <a:gd name="T25" fmla="*/ 111 h 246"/>
                  <a:gd name="T26" fmla="*/ 91 w 108"/>
                  <a:gd name="T27" fmla="*/ 74 h 246"/>
                  <a:gd name="T28" fmla="*/ 96 w 108"/>
                  <a:gd name="T29" fmla="*/ 72 h 246"/>
                  <a:gd name="T30" fmla="*/ 102 w 108"/>
                  <a:gd name="T31" fmla="*/ 25 h 246"/>
                  <a:gd name="T32" fmla="*/ 104 w 108"/>
                  <a:gd name="T33" fmla="*/ 45 h 246"/>
                  <a:gd name="T34" fmla="*/ 104 w 108"/>
                  <a:gd name="T35" fmla="*/ 60 h 246"/>
                  <a:gd name="T36" fmla="*/ 100 w 108"/>
                  <a:gd name="T37" fmla="*/ 70 h 246"/>
                  <a:gd name="T38" fmla="*/ 94 w 108"/>
                  <a:gd name="T39" fmla="*/ 68 h 246"/>
                  <a:gd name="T40" fmla="*/ 91 w 108"/>
                  <a:gd name="T41" fmla="*/ 72 h 246"/>
                  <a:gd name="T42" fmla="*/ 89 w 108"/>
                  <a:gd name="T43" fmla="*/ 78 h 246"/>
                  <a:gd name="T44" fmla="*/ 85 w 108"/>
                  <a:gd name="T45" fmla="*/ 84 h 246"/>
                  <a:gd name="T46" fmla="*/ 83 w 108"/>
                  <a:gd name="T47" fmla="*/ 91 h 246"/>
                  <a:gd name="T48" fmla="*/ 85 w 108"/>
                  <a:gd name="T49" fmla="*/ 97 h 246"/>
                  <a:gd name="T50" fmla="*/ 77 w 108"/>
                  <a:gd name="T51" fmla="*/ 109 h 246"/>
                  <a:gd name="T52" fmla="*/ 69 w 108"/>
                  <a:gd name="T53" fmla="*/ 113 h 246"/>
                  <a:gd name="T54" fmla="*/ 62 w 108"/>
                  <a:gd name="T55" fmla="*/ 118 h 246"/>
                  <a:gd name="T56" fmla="*/ 60 w 108"/>
                  <a:gd name="T57" fmla="*/ 124 h 246"/>
                  <a:gd name="T58" fmla="*/ 56 w 108"/>
                  <a:gd name="T59" fmla="*/ 128 h 246"/>
                  <a:gd name="T60" fmla="*/ 54 w 108"/>
                  <a:gd name="T61" fmla="*/ 138 h 246"/>
                  <a:gd name="T62" fmla="*/ 48 w 108"/>
                  <a:gd name="T63" fmla="*/ 147 h 246"/>
                  <a:gd name="T64" fmla="*/ 50 w 108"/>
                  <a:gd name="T65" fmla="*/ 161 h 246"/>
                  <a:gd name="T66" fmla="*/ 58 w 108"/>
                  <a:gd name="T67" fmla="*/ 169 h 246"/>
                  <a:gd name="T68" fmla="*/ 63 w 108"/>
                  <a:gd name="T69" fmla="*/ 172 h 246"/>
                  <a:gd name="T70" fmla="*/ 63 w 108"/>
                  <a:gd name="T71" fmla="*/ 180 h 246"/>
                  <a:gd name="T72" fmla="*/ 62 w 108"/>
                  <a:gd name="T73" fmla="*/ 184 h 246"/>
                  <a:gd name="T74" fmla="*/ 54 w 108"/>
                  <a:gd name="T75" fmla="*/ 194 h 246"/>
                  <a:gd name="T76" fmla="*/ 50 w 108"/>
                  <a:gd name="T77" fmla="*/ 196 h 246"/>
                  <a:gd name="T78" fmla="*/ 48 w 108"/>
                  <a:gd name="T79" fmla="*/ 200 h 246"/>
                  <a:gd name="T80" fmla="*/ 46 w 108"/>
                  <a:gd name="T81" fmla="*/ 207 h 246"/>
                  <a:gd name="T82" fmla="*/ 44 w 108"/>
                  <a:gd name="T83" fmla="*/ 209 h 246"/>
                  <a:gd name="T84" fmla="*/ 44 w 108"/>
                  <a:gd name="T85" fmla="*/ 219 h 246"/>
                  <a:gd name="T86" fmla="*/ 38 w 108"/>
                  <a:gd name="T87" fmla="*/ 234 h 246"/>
                  <a:gd name="T88" fmla="*/ 25 w 108"/>
                  <a:gd name="T89" fmla="*/ 242 h 246"/>
                  <a:gd name="T90" fmla="*/ 15 w 108"/>
                  <a:gd name="T91" fmla="*/ 242 h 246"/>
                  <a:gd name="T92" fmla="*/ 15 w 108"/>
                  <a:gd name="T93" fmla="*/ 229 h 246"/>
                  <a:gd name="T94" fmla="*/ 7 w 108"/>
                  <a:gd name="T95" fmla="*/ 217 h 246"/>
                  <a:gd name="T96" fmla="*/ 6 w 108"/>
                  <a:gd name="T97" fmla="*/ 209 h 246"/>
                  <a:gd name="T98" fmla="*/ 2 w 108"/>
                  <a:gd name="T99" fmla="*/ 203 h 246"/>
                  <a:gd name="T100" fmla="*/ 0 w 108"/>
                  <a:gd name="T101" fmla="*/ 192 h 246"/>
                  <a:gd name="T102" fmla="*/ 6 w 108"/>
                  <a:gd name="T103" fmla="*/ 176 h 246"/>
                  <a:gd name="T104" fmla="*/ 11 w 108"/>
                  <a:gd name="T105" fmla="*/ 157 h 246"/>
                  <a:gd name="T106" fmla="*/ 7 w 108"/>
                  <a:gd name="T107" fmla="*/ 130 h 246"/>
                  <a:gd name="T108" fmla="*/ 23 w 108"/>
                  <a:gd name="T109" fmla="*/ 105 h 246"/>
                  <a:gd name="T110" fmla="*/ 29 w 108"/>
                  <a:gd name="T111" fmla="*/ 72 h 246"/>
                  <a:gd name="T112" fmla="*/ 44 w 108"/>
                  <a:gd name="T113" fmla="*/ 43 h 246"/>
                  <a:gd name="T114" fmla="*/ 58 w 108"/>
                  <a:gd name="T115" fmla="*/ 18 h 246"/>
                  <a:gd name="T116" fmla="*/ 75 w 108"/>
                  <a:gd name="T117" fmla="*/ 8 h 246"/>
                  <a:gd name="T118" fmla="*/ 85 w 108"/>
                  <a:gd name="T119" fmla="*/ 8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 h="246">
                    <a:moveTo>
                      <a:pt x="36" y="236"/>
                    </a:moveTo>
                    <a:lnTo>
                      <a:pt x="38" y="236"/>
                    </a:lnTo>
                    <a:lnTo>
                      <a:pt x="36" y="236"/>
                    </a:lnTo>
                    <a:lnTo>
                      <a:pt x="36" y="234"/>
                    </a:lnTo>
                    <a:lnTo>
                      <a:pt x="36" y="236"/>
                    </a:lnTo>
                    <a:close/>
                    <a:moveTo>
                      <a:pt x="48" y="217"/>
                    </a:moveTo>
                    <a:lnTo>
                      <a:pt x="50" y="217"/>
                    </a:lnTo>
                    <a:lnTo>
                      <a:pt x="48" y="217"/>
                    </a:lnTo>
                    <a:lnTo>
                      <a:pt x="48" y="219"/>
                    </a:lnTo>
                    <a:lnTo>
                      <a:pt x="48" y="221"/>
                    </a:lnTo>
                    <a:lnTo>
                      <a:pt x="48" y="223"/>
                    </a:lnTo>
                    <a:lnTo>
                      <a:pt x="46" y="225"/>
                    </a:lnTo>
                    <a:lnTo>
                      <a:pt x="46" y="227"/>
                    </a:lnTo>
                    <a:lnTo>
                      <a:pt x="46" y="229"/>
                    </a:lnTo>
                    <a:lnTo>
                      <a:pt x="46" y="230"/>
                    </a:lnTo>
                    <a:lnTo>
                      <a:pt x="44" y="230"/>
                    </a:lnTo>
                    <a:lnTo>
                      <a:pt x="44" y="232"/>
                    </a:lnTo>
                    <a:lnTo>
                      <a:pt x="44" y="234"/>
                    </a:lnTo>
                    <a:lnTo>
                      <a:pt x="44" y="232"/>
                    </a:lnTo>
                    <a:lnTo>
                      <a:pt x="44" y="230"/>
                    </a:lnTo>
                    <a:lnTo>
                      <a:pt x="44" y="229"/>
                    </a:lnTo>
                    <a:lnTo>
                      <a:pt x="44" y="225"/>
                    </a:lnTo>
                    <a:lnTo>
                      <a:pt x="46" y="225"/>
                    </a:lnTo>
                    <a:lnTo>
                      <a:pt x="46" y="223"/>
                    </a:lnTo>
                    <a:lnTo>
                      <a:pt x="46" y="221"/>
                    </a:lnTo>
                    <a:lnTo>
                      <a:pt x="48" y="221"/>
                    </a:lnTo>
                    <a:lnTo>
                      <a:pt x="48" y="219"/>
                    </a:lnTo>
                    <a:lnTo>
                      <a:pt x="48" y="217"/>
                    </a:lnTo>
                    <a:close/>
                    <a:moveTo>
                      <a:pt x="63" y="209"/>
                    </a:moveTo>
                    <a:lnTo>
                      <a:pt x="63" y="207"/>
                    </a:lnTo>
                    <a:lnTo>
                      <a:pt x="63" y="209"/>
                    </a:lnTo>
                    <a:lnTo>
                      <a:pt x="65" y="207"/>
                    </a:lnTo>
                    <a:lnTo>
                      <a:pt x="65" y="209"/>
                    </a:lnTo>
                    <a:lnTo>
                      <a:pt x="65" y="211"/>
                    </a:lnTo>
                    <a:lnTo>
                      <a:pt x="63" y="209"/>
                    </a:lnTo>
                    <a:lnTo>
                      <a:pt x="63" y="211"/>
                    </a:lnTo>
                    <a:lnTo>
                      <a:pt x="63" y="213"/>
                    </a:lnTo>
                    <a:lnTo>
                      <a:pt x="63" y="215"/>
                    </a:lnTo>
                    <a:lnTo>
                      <a:pt x="63" y="217"/>
                    </a:lnTo>
                    <a:lnTo>
                      <a:pt x="62" y="217"/>
                    </a:lnTo>
                    <a:lnTo>
                      <a:pt x="62" y="219"/>
                    </a:lnTo>
                    <a:lnTo>
                      <a:pt x="60" y="219"/>
                    </a:lnTo>
                    <a:lnTo>
                      <a:pt x="60" y="221"/>
                    </a:lnTo>
                    <a:lnTo>
                      <a:pt x="60" y="223"/>
                    </a:lnTo>
                    <a:lnTo>
                      <a:pt x="58" y="223"/>
                    </a:lnTo>
                    <a:lnTo>
                      <a:pt x="58" y="221"/>
                    </a:lnTo>
                    <a:lnTo>
                      <a:pt x="60" y="221"/>
                    </a:lnTo>
                    <a:lnTo>
                      <a:pt x="58" y="221"/>
                    </a:lnTo>
                    <a:lnTo>
                      <a:pt x="58" y="219"/>
                    </a:lnTo>
                    <a:lnTo>
                      <a:pt x="58" y="217"/>
                    </a:lnTo>
                    <a:lnTo>
                      <a:pt x="58" y="215"/>
                    </a:lnTo>
                    <a:lnTo>
                      <a:pt x="58" y="213"/>
                    </a:lnTo>
                    <a:lnTo>
                      <a:pt x="60" y="211"/>
                    </a:lnTo>
                    <a:lnTo>
                      <a:pt x="60" y="209"/>
                    </a:lnTo>
                    <a:lnTo>
                      <a:pt x="62" y="209"/>
                    </a:lnTo>
                    <a:lnTo>
                      <a:pt x="62" y="207"/>
                    </a:lnTo>
                    <a:lnTo>
                      <a:pt x="63" y="207"/>
                    </a:lnTo>
                    <a:lnTo>
                      <a:pt x="63" y="209"/>
                    </a:lnTo>
                    <a:close/>
                    <a:moveTo>
                      <a:pt x="67" y="207"/>
                    </a:moveTo>
                    <a:lnTo>
                      <a:pt x="65" y="207"/>
                    </a:lnTo>
                    <a:lnTo>
                      <a:pt x="65" y="209"/>
                    </a:lnTo>
                    <a:lnTo>
                      <a:pt x="65" y="207"/>
                    </a:lnTo>
                    <a:lnTo>
                      <a:pt x="67" y="207"/>
                    </a:lnTo>
                    <a:close/>
                    <a:moveTo>
                      <a:pt x="6" y="205"/>
                    </a:moveTo>
                    <a:lnTo>
                      <a:pt x="6" y="207"/>
                    </a:lnTo>
                    <a:lnTo>
                      <a:pt x="4" y="207"/>
                    </a:lnTo>
                    <a:lnTo>
                      <a:pt x="6" y="207"/>
                    </a:lnTo>
                    <a:lnTo>
                      <a:pt x="4" y="207"/>
                    </a:lnTo>
                    <a:lnTo>
                      <a:pt x="4" y="205"/>
                    </a:lnTo>
                    <a:lnTo>
                      <a:pt x="6" y="205"/>
                    </a:lnTo>
                    <a:close/>
                    <a:moveTo>
                      <a:pt x="6" y="203"/>
                    </a:moveTo>
                    <a:lnTo>
                      <a:pt x="6" y="205"/>
                    </a:lnTo>
                    <a:lnTo>
                      <a:pt x="4" y="205"/>
                    </a:lnTo>
                    <a:lnTo>
                      <a:pt x="2" y="205"/>
                    </a:lnTo>
                    <a:lnTo>
                      <a:pt x="2" y="203"/>
                    </a:lnTo>
                    <a:lnTo>
                      <a:pt x="4" y="203"/>
                    </a:lnTo>
                    <a:lnTo>
                      <a:pt x="4" y="201"/>
                    </a:lnTo>
                    <a:lnTo>
                      <a:pt x="6" y="201"/>
                    </a:lnTo>
                    <a:lnTo>
                      <a:pt x="6" y="203"/>
                    </a:lnTo>
                    <a:close/>
                    <a:moveTo>
                      <a:pt x="48" y="203"/>
                    </a:moveTo>
                    <a:lnTo>
                      <a:pt x="46" y="203"/>
                    </a:lnTo>
                    <a:lnTo>
                      <a:pt x="46" y="201"/>
                    </a:lnTo>
                    <a:lnTo>
                      <a:pt x="48" y="201"/>
                    </a:lnTo>
                    <a:lnTo>
                      <a:pt x="48" y="203"/>
                    </a:lnTo>
                    <a:close/>
                    <a:moveTo>
                      <a:pt x="67" y="201"/>
                    </a:moveTo>
                    <a:lnTo>
                      <a:pt x="65" y="201"/>
                    </a:lnTo>
                    <a:lnTo>
                      <a:pt x="67" y="201"/>
                    </a:lnTo>
                    <a:close/>
                    <a:moveTo>
                      <a:pt x="48" y="201"/>
                    </a:moveTo>
                    <a:lnTo>
                      <a:pt x="46" y="201"/>
                    </a:lnTo>
                    <a:lnTo>
                      <a:pt x="48" y="201"/>
                    </a:lnTo>
                    <a:lnTo>
                      <a:pt x="46" y="201"/>
                    </a:lnTo>
                    <a:lnTo>
                      <a:pt x="48" y="201"/>
                    </a:lnTo>
                    <a:close/>
                    <a:moveTo>
                      <a:pt x="60" y="192"/>
                    </a:moveTo>
                    <a:lnTo>
                      <a:pt x="58" y="192"/>
                    </a:lnTo>
                    <a:lnTo>
                      <a:pt x="60" y="192"/>
                    </a:lnTo>
                    <a:close/>
                    <a:moveTo>
                      <a:pt x="58" y="190"/>
                    </a:moveTo>
                    <a:lnTo>
                      <a:pt x="58" y="192"/>
                    </a:lnTo>
                    <a:lnTo>
                      <a:pt x="58" y="190"/>
                    </a:lnTo>
                    <a:lnTo>
                      <a:pt x="58" y="192"/>
                    </a:lnTo>
                    <a:lnTo>
                      <a:pt x="58" y="190"/>
                    </a:lnTo>
                    <a:close/>
                    <a:moveTo>
                      <a:pt x="54" y="192"/>
                    </a:moveTo>
                    <a:lnTo>
                      <a:pt x="54" y="190"/>
                    </a:lnTo>
                    <a:lnTo>
                      <a:pt x="54" y="192"/>
                    </a:lnTo>
                    <a:close/>
                    <a:moveTo>
                      <a:pt x="60" y="190"/>
                    </a:moveTo>
                    <a:lnTo>
                      <a:pt x="60" y="192"/>
                    </a:lnTo>
                    <a:lnTo>
                      <a:pt x="60" y="190"/>
                    </a:lnTo>
                    <a:lnTo>
                      <a:pt x="60" y="192"/>
                    </a:lnTo>
                    <a:lnTo>
                      <a:pt x="60" y="190"/>
                    </a:lnTo>
                    <a:close/>
                    <a:moveTo>
                      <a:pt x="63" y="188"/>
                    </a:moveTo>
                    <a:lnTo>
                      <a:pt x="62" y="188"/>
                    </a:lnTo>
                    <a:lnTo>
                      <a:pt x="63" y="188"/>
                    </a:lnTo>
                    <a:close/>
                    <a:moveTo>
                      <a:pt x="63" y="186"/>
                    </a:moveTo>
                    <a:lnTo>
                      <a:pt x="62" y="186"/>
                    </a:lnTo>
                    <a:lnTo>
                      <a:pt x="63" y="186"/>
                    </a:lnTo>
                    <a:close/>
                    <a:moveTo>
                      <a:pt x="62" y="186"/>
                    </a:moveTo>
                    <a:lnTo>
                      <a:pt x="62" y="188"/>
                    </a:lnTo>
                    <a:lnTo>
                      <a:pt x="60" y="186"/>
                    </a:lnTo>
                    <a:lnTo>
                      <a:pt x="62" y="186"/>
                    </a:lnTo>
                    <a:close/>
                    <a:moveTo>
                      <a:pt x="62" y="184"/>
                    </a:moveTo>
                    <a:lnTo>
                      <a:pt x="62" y="186"/>
                    </a:lnTo>
                    <a:lnTo>
                      <a:pt x="63" y="186"/>
                    </a:lnTo>
                    <a:lnTo>
                      <a:pt x="62" y="186"/>
                    </a:lnTo>
                    <a:lnTo>
                      <a:pt x="62" y="184"/>
                    </a:lnTo>
                    <a:close/>
                    <a:moveTo>
                      <a:pt x="58" y="186"/>
                    </a:moveTo>
                    <a:lnTo>
                      <a:pt x="58" y="184"/>
                    </a:lnTo>
                    <a:lnTo>
                      <a:pt x="58" y="186"/>
                    </a:lnTo>
                    <a:close/>
                    <a:moveTo>
                      <a:pt x="62" y="182"/>
                    </a:moveTo>
                    <a:lnTo>
                      <a:pt x="63" y="182"/>
                    </a:lnTo>
                    <a:lnTo>
                      <a:pt x="62" y="182"/>
                    </a:lnTo>
                    <a:lnTo>
                      <a:pt x="62" y="184"/>
                    </a:lnTo>
                    <a:lnTo>
                      <a:pt x="62" y="182"/>
                    </a:lnTo>
                    <a:lnTo>
                      <a:pt x="62" y="184"/>
                    </a:lnTo>
                    <a:lnTo>
                      <a:pt x="62" y="182"/>
                    </a:lnTo>
                    <a:lnTo>
                      <a:pt x="62" y="184"/>
                    </a:lnTo>
                    <a:lnTo>
                      <a:pt x="62" y="182"/>
                    </a:lnTo>
                    <a:close/>
                    <a:moveTo>
                      <a:pt x="65" y="180"/>
                    </a:moveTo>
                    <a:lnTo>
                      <a:pt x="63" y="180"/>
                    </a:lnTo>
                    <a:lnTo>
                      <a:pt x="63" y="182"/>
                    </a:lnTo>
                    <a:lnTo>
                      <a:pt x="63" y="180"/>
                    </a:lnTo>
                    <a:lnTo>
                      <a:pt x="65" y="180"/>
                    </a:lnTo>
                    <a:close/>
                    <a:moveTo>
                      <a:pt x="63" y="182"/>
                    </a:moveTo>
                    <a:lnTo>
                      <a:pt x="63" y="180"/>
                    </a:lnTo>
                    <a:lnTo>
                      <a:pt x="63" y="182"/>
                    </a:lnTo>
                    <a:close/>
                    <a:moveTo>
                      <a:pt x="65" y="178"/>
                    </a:moveTo>
                    <a:lnTo>
                      <a:pt x="63" y="178"/>
                    </a:lnTo>
                    <a:lnTo>
                      <a:pt x="63" y="176"/>
                    </a:lnTo>
                    <a:lnTo>
                      <a:pt x="65" y="176"/>
                    </a:lnTo>
                    <a:lnTo>
                      <a:pt x="65" y="178"/>
                    </a:lnTo>
                    <a:close/>
                    <a:moveTo>
                      <a:pt x="63" y="172"/>
                    </a:moveTo>
                    <a:lnTo>
                      <a:pt x="62" y="172"/>
                    </a:lnTo>
                    <a:lnTo>
                      <a:pt x="62" y="171"/>
                    </a:lnTo>
                    <a:lnTo>
                      <a:pt x="63" y="171"/>
                    </a:lnTo>
                    <a:lnTo>
                      <a:pt x="63" y="172"/>
                    </a:lnTo>
                    <a:close/>
                    <a:moveTo>
                      <a:pt x="60" y="167"/>
                    </a:moveTo>
                    <a:lnTo>
                      <a:pt x="60" y="169"/>
                    </a:lnTo>
                    <a:lnTo>
                      <a:pt x="62" y="169"/>
                    </a:lnTo>
                    <a:lnTo>
                      <a:pt x="62" y="171"/>
                    </a:lnTo>
                    <a:lnTo>
                      <a:pt x="62" y="169"/>
                    </a:lnTo>
                    <a:lnTo>
                      <a:pt x="60" y="169"/>
                    </a:lnTo>
                    <a:lnTo>
                      <a:pt x="60" y="167"/>
                    </a:lnTo>
                    <a:close/>
                    <a:moveTo>
                      <a:pt x="58" y="128"/>
                    </a:moveTo>
                    <a:lnTo>
                      <a:pt x="56" y="128"/>
                    </a:lnTo>
                    <a:lnTo>
                      <a:pt x="58" y="128"/>
                    </a:lnTo>
                    <a:close/>
                    <a:moveTo>
                      <a:pt x="81" y="111"/>
                    </a:moveTo>
                    <a:lnTo>
                      <a:pt x="79" y="111"/>
                    </a:lnTo>
                    <a:lnTo>
                      <a:pt x="81" y="111"/>
                    </a:lnTo>
                    <a:close/>
                    <a:moveTo>
                      <a:pt x="81" y="111"/>
                    </a:moveTo>
                    <a:lnTo>
                      <a:pt x="81" y="109"/>
                    </a:lnTo>
                    <a:lnTo>
                      <a:pt x="81" y="111"/>
                    </a:lnTo>
                    <a:close/>
                    <a:moveTo>
                      <a:pt x="81" y="109"/>
                    </a:moveTo>
                    <a:lnTo>
                      <a:pt x="79" y="109"/>
                    </a:lnTo>
                    <a:lnTo>
                      <a:pt x="81" y="109"/>
                    </a:lnTo>
                    <a:close/>
                    <a:moveTo>
                      <a:pt x="91" y="76"/>
                    </a:moveTo>
                    <a:lnTo>
                      <a:pt x="91" y="78"/>
                    </a:lnTo>
                    <a:lnTo>
                      <a:pt x="91" y="76"/>
                    </a:lnTo>
                    <a:close/>
                    <a:moveTo>
                      <a:pt x="94" y="76"/>
                    </a:moveTo>
                    <a:lnTo>
                      <a:pt x="94" y="74"/>
                    </a:lnTo>
                    <a:lnTo>
                      <a:pt x="94" y="76"/>
                    </a:lnTo>
                    <a:close/>
                    <a:moveTo>
                      <a:pt x="92" y="74"/>
                    </a:moveTo>
                    <a:lnTo>
                      <a:pt x="92" y="76"/>
                    </a:lnTo>
                    <a:lnTo>
                      <a:pt x="91" y="76"/>
                    </a:lnTo>
                    <a:lnTo>
                      <a:pt x="91" y="74"/>
                    </a:lnTo>
                    <a:lnTo>
                      <a:pt x="92" y="74"/>
                    </a:lnTo>
                    <a:close/>
                    <a:moveTo>
                      <a:pt x="98" y="72"/>
                    </a:moveTo>
                    <a:lnTo>
                      <a:pt x="96" y="72"/>
                    </a:lnTo>
                    <a:lnTo>
                      <a:pt x="96" y="70"/>
                    </a:lnTo>
                    <a:lnTo>
                      <a:pt x="98" y="70"/>
                    </a:lnTo>
                    <a:lnTo>
                      <a:pt x="96" y="70"/>
                    </a:lnTo>
                    <a:lnTo>
                      <a:pt x="98" y="70"/>
                    </a:lnTo>
                    <a:lnTo>
                      <a:pt x="98" y="72"/>
                    </a:lnTo>
                    <a:close/>
                    <a:moveTo>
                      <a:pt x="104" y="70"/>
                    </a:moveTo>
                    <a:lnTo>
                      <a:pt x="104" y="72"/>
                    </a:lnTo>
                    <a:lnTo>
                      <a:pt x="104" y="70"/>
                    </a:lnTo>
                    <a:close/>
                    <a:moveTo>
                      <a:pt x="96" y="70"/>
                    </a:moveTo>
                    <a:lnTo>
                      <a:pt x="96" y="72"/>
                    </a:lnTo>
                    <a:lnTo>
                      <a:pt x="96" y="70"/>
                    </a:lnTo>
                    <a:close/>
                    <a:moveTo>
                      <a:pt x="94" y="14"/>
                    </a:moveTo>
                    <a:lnTo>
                      <a:pt x="96" y="14"/>
                    </a:lnTo>
                    <a:lnTo>
                      <a:pt x="96" y="16"/>
                    </a:lnTo>
                    <a:lnTo>
                      <a:pt x="98" y="16"/>
                    </a:lnTo>
                    <a:lnTo>
                      <a:pt x="98" y="18"/>
                    </a:lnTo>
                    <a:lnTo>
                      <a:pt x="98" y="20"/>
                    </a:lnTo>
                    <a:lnTo>
                      <a:pt x="100" y="20"/>
                    </a:lnTo>
                    <a:lnTo>
                      <a:pt x="100" y="22"/>
                    </a:lnTo>
                    <a:lnTo>
                      <a:pt x="102" y="22"/>
                    </a:lnTo>
                    <a:lnTo>
                      <a:pt x="102" y="24"/>
                    </a:lnTo>
                    <a:lnTo>
                      <a:pt x="104" y="24"/>
                    </a:lnTo>
                    <a:lnTo>
                      <a:pt x="102" y="25"/>
                    </a:lnTo>
                    <a:lnTo>
                      <a:pt x="102" y="27"/>
                    </a:lnTo>
                    <a:lnTo>
                      <a:pt x="102" y="29"/>
                    </a:lnTo>
                    <a:lnTo>
                      <a:pt x="102" y="31"/>
                    </a:lnTo>
                    <a:lnTo>
                      <a:pt x="102" y="33"/>
                    </a:lnTo>
                    <a:lnTo>
                      <a:pt x="102" y="35"/>
                    </a:lnTo>
                    <a:lnTo>
                      <a:pt x="104" y="35"/>
                    </a:lnTo>
                    <a:lnTo>
                      <a:pt x="104" y="37"/>
                    </a:lnTo>
                    <a:lnTo>
                      <a:pt x="104" y="39"/>
                    </a:lnTo>
                    <a:lnTo>
                      <a:pt x="102" y="39"/>
                    </a:lnTo>
                    <a:lnTo>
                      <a:pt x="102" y="41"/>
                    </a:lnTo>
                    <a:lnTo>
                      <a:pt x="102" y="43"/>
                    </a:lnTo>
                    <a:lnTo>
                      <a:pt x="104" y="43"/>
                    </a:lnTo>
                    <a:lnTo>
                      <a:pt x="104" y="45"/>
                    </a:lnTo>
                    <a:lnTo>
                      <a:pt x="104" y="47"/>
                    </a:lnTo>
                    <a:lnTo>
                      <a:pt x="106" y="47"/>
                    </a:lnTo>
                    <a:lnTo>
                      <a:pt x="106" y="49"/>
                    </a:lnTo>
                    <a:lnTo>
                      <a:pt x="106" y="51"/>
                    </a:lnTo>
                    <a:lnTo>
                      <a:pt x="106" y="53"/>
                    </a:lnTo>
                    <a:lnTo>
                      <a:pt x="104" y="53"/>
                    </a:lnTo>
                    <a:lnTo>
                      <a:pt x="106" y="53"/>
                    </a:lnTo>
                    <a:lnTo>
                      <a:pt x="104" y="54"/>
                    </a:lnTo>
                    <a:lnTo>
                      <a:pt x="104" y="56"/>
                    </a:lnTo>
                    <a:lnTo>
                      <a:pt x="102" y="56"/>
                    </a:lnTo>
                    <a:lnTo>
                      <a:pt x="104" y="56"/>
                    </a:lnTo>
                    <a:lnTo>
                      <a:pt x="104" y="58"/>
                    </a:lnTo>
                    <a:lnTo>
                      <a:pt x="104" y="60"/>
                    </a:lnTo>
                    <a:lnTo>
                      <a:pt x="104" y="62"/>
                    </a:lnTo>
                    <a:lnTo>
                      <a:pt x="106" y="62"/>
                    </a:lnTo>
                    <a:lnTo>
                      <a:pt x="106" y="64"/>
                    </a:lnTo>
                    <a:lnTo>
                      <a:pt x="106" y="66"/>
                    </a:lnTo>
                    <a:lnTo>
                      <a:pt x="108" y="68"/>
                    </a:lnTo>
                    <a:lnTo>
                      <a:pt x="108" y="70"/>
                    </a:lnTo>
                    <a:lnTo>
                      <a:pt x="106" y="70"/>
                    </a:lnTo>
                    <a:lnTo>
                      <a:pt x="104" y="70"/>
                    </a:lnTo>
                    <a:lnTo>
                      <a:pt x="104" y="68"/>
                    </a:lnTo>
                    <a:lnTo>
                      <a:pt x="102" y="70"/>
                    </a:lnTo>
                    <a:lnTo>
                      <a:pt x="102" y="68"/>
                    </a:lnTo>
                    <a:lnTo>
                      <a:pt x="102" y="70"/>
                    </a:lnTo>
                    <a:lnTo>
                      <a:pt x="100" y="70"/>
                    </a:lnTo>
                    <a:lnTo>
                      <a:pt x="100" y="68"/>
                    </a:lnTo>
                    <a:lnTo>
                      <a:pt x="100" y="70"/>
                    </a:lnTo>
                    <a:lnTo>
                      <a:pt x="100" y="68"/>
                    </a:lnTo>
                    <a:lnTo>
                      <a:pt x="98" y="70"/>
                    </a:lnTo>
                    <a:lnTo>
                      <a:pt x="100" y="70"/>
                    </a:lnTo>
                    <a:lnTo>
                      <a:pt x="98" y="70"/>
                    </a:lnTo>
                    <a:lnTo>
                      <a:pt x="98" y="72"/>
                    </a:lnTo>
                    <a:lnTo>
                      <a:pt x="98" y="70"/>
                    </a:lnTo>
                    <a:lnTo>
                      <a:pt x="96" y="70"/>
                    </a:lnTo>
                    <a:lnTo>
                      <a:pt x="96" y="68"/>
                    </a:lnTo>
                    <a:lnTo>
                      <a:pt x="94" y="68"/>
                    </a:lnTo>
                    <a:lnTo>
                      <a:pt x="94" y="66"/>
                    </a:lnTo>
                    <a:lnTo>
                      <a:pt x="94" y="68"/>
                    </a:lnTo>
                    <a:lnTo>
                      <a:pt x="94" y="70"/>
                    </a:lnTo>
                    <a:lnTo>
                      <a:pt x="94" y="68"/>
                    </a:lnTo>
                    <a:lnTo>
                      <a:pt x="92" y="68"/>
                    </a:lnTo>
                    <a:lnTo>
                      <a:pt x="92" y="70"/>
                    </a:lnTo>
                    <a:lnTo>
                      <a:pt x="91" y="70"/>
                    </a:lnTo>
                    <a:lnTo>
                      <a:pt x="92" y="70"/>
                    </a:lnTo>
                    <a:lnTo>
                      <a:pt x="92" y="72"/>
                    </a:lnTo>
                    <a:lnTo>
                      <a:pt x="91" y="72"/>
                    </a:lnTo>
                    <a:lnTo>
                      <a:pt x="92" y="74"/>
                    </a:lnTo>
                    <a:lnTo>
                      <a:pt x="92" y="72"/>
                    </a:lnTo>
                    <a:lnTo>
                      <a:pt x="92" y="74"/>
                    </a:lnTo>
                    <a:lnTo>
                      <a:pt x="91" y="74"/>
                    </a:lnTo>
                    <a:lnTo>
                      <a:pt x="91" y="72"/>
                    </a:lnTo>
                    <a:lnTo>
                      <a:pt x="89" y="72"/>
                    </a:lnTo>
                    <a:lnTo>
                      <a:pt x="89" y="70"/>
                    </a:lnTo>
                    <a:lnTo>
                      <a:pt x="87" y="70"/>
                    </a:lnTo>
                    <a:lnTo>
                      <a:pt x="89" y="72"/>
                    </a:lnTo>
                    <a:lnTo>
                      <a:pt x="91" y="74"/>
                    </a:lnTo>
                    <a:lnTo>
                      <a:pt x="91" y="76"/>
                    </a:lnTo>
                    <a:lnTo>
                      <a:pt x="91" y="74"/>
                    </a:lnTo>
                    <a:lnTo>
                      <a:pt x="89" y="76"/>
                    </a:lnTo>
                    <a:lnTo>
                      <a:pt x="89" y="74"/>
                    </a:lnTo>
                    <a:lnTo>
                      <a:pt x="89" y="76"/>
                    </a:lnTo>
                    <a:lnTo>
                      <a:pt x="91" y="76"/>
                    </a:lnTo>
                    <a:lnTo>
                      <a:pt x="89" y="76"/>
                    </a:lnTo>
                    <a:lnTo>
                      <a:pt x="89" y="78"/>
                    </a:lnTo>
                    <a:lnTo>
                      <a:pt x="87" y="78"/>
                    </a:lnTo>
                    <a:lnTo>
                      <a:pt x="85" y="78"/>
                    </a:lnTo>
                    <a:lnTo>
                      <a:pt x="85" y="80"/>
                    </a:lnTo>
                    <a:lnTo>
                      <a:pt x="87" y="80"/>
                    </a:lnTo>
                    <a:lnTo>
                      <a:pt x="87" y="78"/>
                    </a:lnTo>
                    <a:lnTo>
                      <a:pt x="87" y="80"/>
                    </a:lnTo>
                    <a:lnTo>
                      <a:pt x="85" y="80"/>
                    </a:lnTo>
                    <a:lnTo>
                      <a:pt x="85" y="78"/>
                    </a:lnTo>
                    <a:lnTo>
                      <a:pt x="83" y="78"/>
                    </a:lnTo>
                    <a:lnTo>
                      <a:pt x="85" y="80"/>
                    </a:lnTo>
                    <a:lnTo>
                      <a:pt x="87" y="82"/>
                    </a:lnTo>
                    <a:lnTo>
                      <a:pt x="87" y="84"/>
                    </a:lnTo>
                    <a:lnTo>
                      <a:pt x="85" y="84"/>
                    </a:lnTo>
                    <a:lnTo>
                      <a:pt x="85" y="85"/>
                    </a:lnTo>
                    <a:lnTo>
                      <a:pt x="83" y="85"/>
                    </a:lnTo>
                    <a:lnTo>
                      <a:pt x="83" y="87"/>
                    </a:lnTo>
                    <a:lnTo>
                      <a:pt x="83" y="89"/>
                    </a:lnTo>
                    <a:lnTo>
                      <a:pt x="83" y="87"/>
                    </a:lnTo>
                    <a:lnTo>
                      <a:pt x="81" y="87"/>
                    </a:lnTo>
                    <a:lnTo>
                      <a:pt x="81" y="89"/>
                    </a:lnTo>
                    <a:lnTo>
                      <a:pt x="83" y="89"/>
                    </a:lnTo>
                    <a:lnTo>
                      <a:pt x="85" y="89"/>
                    </a:lnTo>
                    <a:lnTo>
                      <a:pt x="83" y="89"/>
                    </a:lnTo>
                    <a:lnTo>
                      <a:pt x="83" y="91"/>
                    </a:lnTo>
                    <a:lnTo>
                      <a:pt x="85" y="91"/>
                    </a:lnTo>
                    <a:lnTo>
                      <a:pt x="83" y="91"/>
                    </a:lnTo>
                    <a:lnTo>
                      <a:pt x="83" y="89"/>
                    </a:lnTo>
                    <a:lnTo>
                      <a:pt x="83" y="91"/>
                    </a:lnTo>
                    <a:lnTo>
                      <a:pt x="83" y="93"/>
                    </a:lnTo>
                    <a:lnTo>
                      <a:pt x="85" y="93"/>
                    </a:lnTo>
                    <a:lnTo>
                      <a:pt x="87" y="93"/>
                    </a:lnTo>
                    <a:lnTo>
                      <a:pt x="85" y="95"/>
                    </a:lnTo>
                    <a:lnTo>
                      <a:pt x="85" y="93"/>
                    </a:lnTo>
                    <a:lnTo>
                      <a:pt x="85" y="95"/>
                    </a:lnTo>
                    <a:lnTo>
                      <a:pt x="85" y="93"/>
                    </a:lnTo>
                    <a:lnTo>
                      <a:pt x="85" y="95"/>
                    </a:lnTo>
                    <a:lnTo>
                      <a:pt x="87" y="95"/>
                    </a:lnTo>
                    <a:lnTo>
                      <a:pt x="87" y="97"/>
                    </a:lnTo>
                    <a:lnTo>
                      <a:pt x="85" y="97"/>
                    </a:lnTo>
                    <a:lnTo>
                      <a:pt x="85" y="99"/>
                    </a:lnTo>
                    <a:lnTo>
                      <a:pt x="83" y="99"/>
                    </a:lnTo>
                    <a:lnTo>
                      <a:pt x="83" y="101"/>
                    </a:lnTo>
                    <a:lnTo>
                      <a:pt x="81" y="101"/>
                    </a:lnTo>
                    <a:lnTo>
                      <a:pt x="81" y="103"/>
                    </a:lnTo>
                    <a:lnTo>
                      <a:pt x="81" y="105"/>
                    </a:lnTo>
                    <a:lnTo>
                      <a:pt x="79" y="105"/>
                    </a:lnTo>
                    <a:lnTo>
                      <a:pt x="79" y="107"/>
                    </a:lnTo>
                    <a:lnTo>
                      <a:pt x="79" y="109"/>
                    </a:lnTo>
                    <a:lnTo>
                      <a:pt x="79" y="107"/>
                    </a:lnTo>
                    <a:lnTo>
                      <a:pt x="77" y="109"/>
                    </a:lnTo>
                    <a:lnTo>
                      <a:pt x="77" y="107"/>
                    </a:lnTo>
                    <a:lnTo>
                      <a:pt x="77" y="109"/>
                    </a:lnTo>
                    <a:lnTo>
                      <a:pt x="77" y="111"/>
                    </a:lnTo>
                    <a:lnTo>
                      <a:pt x="75" y="111"/>
                    </a:lnTo>
                    <a:lnTo>
                      <a:pt x="75" y="109"/>
                    </a:lnTo>
                    <a:lnTo>
                      <a:pt x="75" y="111"/>
                    </a:lnTo>
                    <a:lnTo>
                      <a:pt x="75" y="109"/>
                    </a:lnTo>
                    <a:lnTo>
                      <a:pt x="75" y="111"/>
                    </a:lnTo>
                    <a:lnTo>
                      <a:pt x="73" y="111"/>
                    </a:lnTo>
                    <a:lnTo>
                      <a:pt x="73" y="113"/>
                    </a:lnTo>
                    <a:lnTo>
                      <a:pt x="73" y="111"/>
                    </a:lnTo>
                    <a:lnTo>
                      <a:pt x="71" y="113"/>
                    </a:lnTo>
                    <a:lnTo>
                      <a:pt x="71" y="114"/>
                    </a:lnTo>
                    <a:lnTo>
                      <a:pt x="69" y="114"/>
                    </a:lnTo>
                    <a:lnTo>
                      <a:pt x="69" y="113"/>
                    </a:lnTo>
                    <a:lnTo>
                      <a:pt x="67" y="113"/>
                    </a:lnTo>
                    <a:lnTo>
                      <a:pt x="69" y="113"/>
                    </a:lnTo>
                    <a:lnTo>
                      <a:pt x="69" y="114"/>
                    </a:lnTo>
                    <a:lnTo>
                      <a:pt x="67" y="114"/>
                    </a:lnTo>
                    <a:lnTo>
                      <a:pt x="67" y="116"/>
                    </a:lnTo>
                    <a:lnTo>
                      <a:pt x="65" y="116"/>
                    </a:lnTo>
                    <a:lnTo>
                      <a:pt x="65" y="118"/>
                    </a:lnTo>
                    <a:lnTo>
                      <a:pt x="65" y="120"/>
                    </a:lnTo>
                    <a:lnTo>
                      <a:pt x="65" y="118"/>
                    </a:lnTo>
                    <a:lnTo>
                      <a:pt x="63" y="118"/>
                    </a:lnTo>
                    <a:lnTo>
                      <a:pt x="63" y="120"/>
                    </a:lnTo>
                    <a:lnTo>
                      <a:pt x="63" y="118"/>
                    </a:lnTo>
                    <a:lnTo>
                      <a:pt x="62" y="118"/>
                    </a:lnTo>
                    <a:lnTo>
                      <a:pt x="63" y="120"/>
                    </a:lnTo>
                    <a:lnTo>
                      <a:pt x="62" y="120"/>
                    </a:lnTo>
                    <a:lnTo>
                      <a:pt x="62" y="122"/>
                    </a:lnTo>
                    <a:lnTo>
                      <a:pt x="60" y="122"/>
                    </a:lnTo>
                    <a:lnTo>
                      <a:pt x="58" y="122"/>
                    </a:lnTo>
                    <a:lnTo>
                      <a:pt x="60" y="122"/>
                    </a:lnTo>
                    <a:lnTo>
                      <a:pt x="62" y="122"/>
                    </a:lnTo>
                    <a:lnTo>
                      <a:pt x="62" y="124"/>
                    </a:lnTo>
                    <a:lnTo>
                      <a:pt x="60" y="124"/>
                    </a:lnTo>
                    <a:lnTo>
                      <a:pt x="62" y="124"/>
                    </a:lnTo>
                    <a:lnTo>
                      <a:pt x="60" y="124"/>
                    </a:lnTo>
                    <a:lnTo>
                      <a:pt x="60" y="126"/>
                    </a:lnTo>
                    <a:lnTo>
                      <a:pt x="60" y="124"/>
                    </a:lnTo>
                    <a:lnTo>
                      <a:pt x="58" y="124"/>
                    </a:lnTo>
                    <a:lnTo>
                      <a:pt x="58" y="126"/>
                    </a:lnTo>
                    <a:lnTo>
                      <a:pt x="60" y="126"/>
                    </a:lnTo>
                    <a:lnTo>
                      <a:pt x="58" y="126"/>
                    </a:lnTo>
                    <a:lnTo>
                      <a:pt x="56" y="126"/>
                    </a:lnTo>
                    <a:lnTo>
                      <a:pt x="58" y="126"/>
                    </a:lnTo>
                    <a:lnTo>
                      <a:pt x="56" y="126"/>
                    </a:lnTo>
                    <a:lnTo>
                      <a:pt x="56" y="124"/>
                    </a:lnTo>
                    <a:lnTo>
                      <a:pt x="56" y="122"/>
                    </a:lnTo>
                    <a:lnTo>
                      <a:pt x="54" y="122"/>
                    </a:lnTo>
                    <a:lnTo>
                      <a:pt x="56" y="124"/>
                    </a:lnTo>
                    <a:lnTo>
                      <a:pt x="56" y="126"/>
                    </a:lnTo>
                    <a:lnTo>
                      <a:pt x="56" y="128"/>
                    </a:lnTo>
                    <a:lnTo>
                      <a:pt x="56" y="130"/>
                    </a:lnTo>
                    <a:lnTo>
                      <a:pt x="56" y="128"/>
                    </a:lnTo>
                    <a:lnTo>
                      <a:pt x="56" y="130"/>
                    </a:lnTo>
                    <a:lnTo>
                      <a:pt x="58" y="130"/>
                    </a:lnTo>
                    <a:lnTo>
                      <a:pt x="56" y="130"/>
                    </a:lnTo>
                    <a:lnTo>
                      <a:pt x="56" y="132"/>
                    </a:lnTo>
                    <a:lnTo>
                      <a:pt x="54" y="132"/>
                    </a:lnTo>
                    <a:lnTo>
                      <a:pt x="54" y="134"/>
                    </a:lnTo>
                    <a:lnTo>
                      <a:pt x="52" y="132"/>
                    </a:lnTo>
                    <a:lnTo>
                      <a:pt x="52" y="134"/>
                    </a:lnTo>
                    <a:lnTo>
                      <a:pt x="52" y="136"/>
                    </a:lnTo>
                    <a:lnTo>
                      <a:pt x="54" y="136"/>
                    </a:lnTo>
                    <a:lnTo>
                      <a:pt x="54" y="138"/>
                    </a:lnTo>
                    <a:lnTo>
                      <a:pt x="52" y="138"/>
                    </a:lnTo>
                    <a:lnTo>
                      <a:pt x="54" y="136"/>
                    </a:lnTo>
                    <a:lnTo>
                      <a:pt x="52" y="136"/>
                    </a:lnTo>
                    <a:lnTo>
                      <a:pt x="52" y="138"/>
                    </a:lnTo>
                    <a:lnTo>
                      <a:pt x="52" y="140"/>
                    </a:lnTo>
                    <a:lnTo>
                      <a:pt x="52" y="142"/>
                    </a:lnTo>
                    <a:lnTo>
                      <a:pt x="52" y="143"/>
                    </a:lnTo>
                    <a:lnTo>
                      <a:pt x="52" y="145"/>
                    </a:lnTo>
                    <a:lnTo>
                      <a:pt x="52" y="147"/>
                    </a:lnTo>
                    <a:lnTo>
                      <a:pt x="52" y="145"/>
                    </a:lnTo>
                    <a:lnTo>
                      <a:pt x="50" y="145"/>
                    </a:lnTo>
                    <a:lnTo>
                      <a:pt x="50" y="147"/>
                    </a:lnTo>
                    <a:lnTo>
                      <a:pt x="48" y="147"/>
                    </a:lnTo>
                    <a:lnTo>
                      <a:pt x="50" y="147"/>
                    </a:lnTo>
                    <a:lnTo>
                      <a:pt x="48" y="147"/>
                    </a:lnTo>
                    <a:lnTo>
                      <a:pt x="50" y="149"/>
                    </a:lnTo>
                    <a:lnTo>
                      <a:pt x="48" y="149"/>
                    </a:lnTo>
                    <a:lnTo>
                      <a:pt x="50" y="149"/>
                    </a:lnTo>
                    <a:lnTo>
                      <a:pt x="50" y="151"/>
                    </a:lnTo>
                    <a:lnTo>
                      <a:pt x="50" y="149"/>
                    </a:lnTo>
                    <a:lnTo>
                      <a:pt x="50" y="151"/>
                    </a:lnTo>
                    <a:lnTo>
                      <a:pt x="50" y="153"/>
                    </a:lnTo>
                    <a:lnTo>
                      <a:pt x="50" y="155"/>
                    </a:lnTo>
                    <a:lnTo>
                      <a:pt x="50" y="157"/>
                    </a:lnTo>
                    <a:lnTo>
                      <a:pt x="50" y="159"/>
                    </a:lnTo>
                    <a:lnTo>
                      <a:pt x="50" y="161"/>
                    </a:lnTo>
                    <a:lnTo>
                      <a:pt x="50" y="163"/>
                    </a:lnTo>
                    <a:lnTo>
                      <a:pt x="52" y="163"/>
                    </a:lnTo>
                    <a:lnTo>
                      <a:pt x="50" y="163"/>
                    </a:lnTo>
                    <a:lnTo>
                      <a:pt x="52" y="165"/>
                    </a:lnTo>
                    <a:lnTo>
                      <a:pt x="50" y="165"/>
                    </a:lnTo>
                    <a:lnTo>
                      <a:pt x="52" y="165"/>
                    </a:lnTo>
                    <a:lnTo>
                      <a:pt x="54" y="165"/>
                    </a:lnTo>
                    <a:lnTo>
                      <a:pt x="54" y="167"/>
                    </a:lnTo>
                    <a:lnTo>
                      <a:pt x="54" y="165"/>
                    </a:lnTo>
                    <a:lnTo>
                      <a:pt x="56" y="165"/>
                    </a:lnTo>
                    <a:lnTo>
                      <a:pt x="56" y="167"/>
                    </a:lnTo>
                    <a:lnTo>
                      <a:pt x="58" y="167"/>
                    </a:lnTo>
                    <a:lnTo>
                      <a:pt x="58" y="169"/>
                    </a:lnTo>
                    <a:lnTo>
                      <a:pt x="60" y="169"/>
                    </a:lnTo>
                    <a:lnTo>
                      <a:pt x="60" y="171"/>
                    </a:lnTo>
                    <a:lnTo>
                      <a:pt x="62" y="171"/>
                    </a:lnTo>
                    <a:lnTo>
                      <a:pt x="60" y="171"/>
                    </a:lnTo>
                    <a:lnTo>
                      <a:pt x="60" y="169"/>
                    </a:lnTo>
                    <a:lnTo>
                      <a:pt x="60" y="171"/>
                    </a:lnTo>
                    <a:lnTo>
                      <a:pt x="60" y="172"/>
                    </a:lnTo>
                    <a:lnTo>
                      <a:pt x="62" y="172"/>
                    </a:lnTo>
                    <a:lnTo>
                      <a:pt x="62" y="174"/>
                    </a:lnTo>
                    <a:lnTo>
                      <a:pt x="62" y="172"/>
                    </a:lnTo>
                    <a:lnTo>
                      <a:pt x="63" y="172"/>
                    </a:lnTo>
                    <a:lnTo>
                      <a:pt x="63" y="174"/>
                    </a:lnTo>
                    <a:lnTo>
                      <a:pt x="63" y="172"/>
                    </a:lnTo>
                    <a:lnTo>
                      <a:pt x="63" y="174"/>
                    </a:lnTo>
                    <a:lnTo>
                      <a:pt x="63" y="176"/>
                    </a:lnTo>
                    <a:lnTo>
                      <a:pt x="65" y="176"/>
                    </a:lnTo>
                    <a:lnTo>
                      <a:pt x="65" y="178"/>
                    </a:lnTo>
                    <a:lnTo>
                      <a:pt x="63" y="176"/>
                    </a:lnTo>
                    <a:lnTo>
                      <a:pt x="63" y="178"/>
                    </a:lnTo>
                    <a:lnTo>
                      <a:pt x="65" y="178"/>
                    </a:lnTo>
                    <a:lnTo>
                      <a:pt x="65" y="180"/>
                    </a:lnTo>
                    <a:lnTo>
                      <a:pt x="63" y="180"/>
                    </a:lnTo>
                    <a:lnTo>
                      <a:pt x="63" y="178"/>
                    </a:lnTo>
                    <a:lnTo>
                      <a:pt x="63" y="180"/>
                    </a:lnTo>
                    <a:lnTo>
                      <a:pt x="62" y="180"/>
                    </a:lnTo>
                    <a:lnTo>
                      <a:pt x="63" y="180"/>
                    </a:lnTo>
                    <a:lnTo>
                      <a:pt x="62" y="180"/>
                    </a:lnTo>
                    <a:lnTo>
                      <a:pt x="62" y="182"/>
                    </a:lnTo>
                    <a:lnTo>
                      <a:pt x="60" y="182"/>
                    </a:lnTo>
                    <a:lnTo>
                      <a:pt x="60" y="184"/>
                    </a:lnTo>
                    <a:lnTo>
                      <a:pt x="58" y="184"/>
                    </a:lnTo>
                    <a:lnTo>
                      <a:pt x="60" y="184"/>
                    </a:lnTo>
                    <a:lnTo>
                      <a:pt x="58" y="184"/>
                    </a:lnTo>
                    <a:lnTo>
                      <a:pt x="56" y="184"/>
                    </a:lnTo>
                    <a:lnTo>
                      <a:pt x="58" y="186"/>
                    </a:lnTo>
                    <a:lnTo>
                      <a:pt x="60" y="184"/>
                    </a:lnTo>
                    <a:lnTo>
                      <a:pt x="60" y="186"/>
                    </a:lnTo>
                    <a:lnTo>
                      <a:pt x="60" y="184"/>
                    </a:lnTo>
                    <a:lnTo>
                      <a:pt x="62" y="184"/>
                    </a:lnTo>
                    <a:lnTo>
                      <a:pt x="62" y="186"/>
                    </a:lnTo>
                    <a:lnTo>
                      <a:pt x="60" y="186"/>
                    </a:lnTo>
                    <a:lnTo>
                      <a:pt x="60" y="188"/>
                    </a:lnTo>
                    <a:lnTo>
                      <a:pt x="60" y="190"/>
                    </a:lnTo>
                    <a:lnTo>
                      <a:pt x="58" y="190"/>
                    </a:lnTo>
                    <a:lnTo>
                      <a:pt x="56" y="190"/>
                    </a:lnTo>
                    <a:lnTo>
                      <a:pt x="56" y="192"/>
                    </a:lnTo>
                    <a:lnTo>
                      <a:pt x="56" y="194"/>
                    </a:lnTo>
                    <a:lnTo>
                      <a:pt x="56" y="192"/>
                    </a:lnTo>
                    <a:lnTo>
                      <a:pt x="54" y="192"/>
                    </a:lnTo>
                    <a:lnTo>
                      <a:pt x="56" y="192"/>
                    </a:lnTo>
                    <a:lnTo>
                      <a:pt x="54" y="192"/>
                    </a:lnTo>
                    <a:lnTo>
                      <a:pt x="54" y="194"/>
                    </a:lnTo>
                    <a:lnTo>
                      <a:pt x="54" y="192"/>
                    </a:lnTo>
                    <a:lnTo>
                      <a:pt x="54" y="190"/>
                    </a:lnTo>
                    <a:lnTo>
                      <a:pt x="54" y="188"/>
                    </a:lnTo>
                    <a:lnTo>
                      <a:pt x="54" y="190"/>
                    </a:lnTo>
                    <a:lnTo>
                      <a:pt x="54" y="192"/>
                    </a:lnTo>
                    <a:lnTo>
                      <a:pt x="52" y="192"/>
                    </a:lnTo>
                    <a:lnTo>
                      <a:pt x="52" y="194"/>
                    </a:lnTo>
                    <a:lnTo>
                      <a:pt x="54" y="194"/>
                    </a:lnTo>
                    <a:lnTo>
                      <a:pt x="52" y="194"/>
                    </a:lnTo>
                    <a:lnTo>
                      <a:pt x="52" y="192"/>
                    </a:lnTo>
                    <a:lnTo>
                      <a:pt x="52" y="194"/>
                    </a:lnTo>
                    <a:lnTo>
                      <a:pt x="52" y="196"/>
                    </a:lnTo>
                    <a:lnTo>
                      <a:pt x="50" y="196"/>
                    </a:lnTo>
                    <a:lnTo>
                      <a:pt x="48" y="196"/>
                    </a:lnTo>
                    <a:lnTo>
                      <a:pt x="50" y="196"/>
                    </a:lnTo>
                    <a:lnTo>
                      <a:pt x="48" y="196"/>
                    </a:lnTo>
                    <a:lnTo>
                      <a:pt x="48" y="198"/>
                    </a:lnTo>
                    <a:lnTo>
                      <a:pt x="44" y="196"/>
                    </a:lnTo>
                    <a:lnTo>
                      <a:pt x="42" y="196"/>
                    </a:lnTo>
                    <a:lnTo>
                      <a:pt x="42" y="198"/>
                    </a:lnTo>
                    <a:lnTo>
                      <a:pt x="44" y="198"/>
                    </a:lnTo>
                    <a:lnTo>
                      <a:pt x="44" y="196"/>
                    </a:lnTo>
                    <a:lnTo>
                      <a:pt x="44" y="198"/>
                    </a:lnTo>
                    <a:lnTo>
                      <a:pt x="46" y="198"/>
                    </a:lnTo>
                    <a:lnTo>
                      <a:pt x="46" y="200"/>
                    </a:lnTo>
                    <a:lnTo>
                      <a:pt x="48" y="200"/>
                    </a:lnTo>
                    <a:lnTo>
                      <a:pt x="46" y="200"/>
                    </a:lnTo>
                    <a:lnTo>
                      <a:pt x="44" y="200"/>
                    </a:lnTo>
                    <a:lnTo>
                      <a:pt x="46" y="200"/>
                    </a:lnTo>
                    <a:lnTo>
                      <a:pt x="46" y="201"/>
                    </a:lnTo>
                    <a:lnTo>
                      <a:pt x="46" y="203"/>
                    </a:lnTo>
                    <a:lnTo>
                      <a:pt x="46" y="205"/>
                    </a:lnTo>
                    <a:lnTo>
                      <a:pt x="46" y="203"/>
                    </a:lnTo>
                    <a:lnTo>
                      <a:pt x="44" y="203"/>
                    </a:lnTo>
                    <a:lnTo>
                      <a:pt x="46" y="203"/>
                    </a:lnTo>
                    <a:lnTo>
                      <a:pt x="46" y="205"/>
                    </a:lnTo>
                    <a:lnTo>
                      <a:pt x="46" y="207"/>
                    </a:lnTo>
                    <a:lnTo>
                      <a:pt x="46" y="205"/>
                    </a:lnTo>
                    <a:lnTo>
                      <a:pt x="46" y="207"/>
                    </a:lnTo>
                    <a:lnTo>
                      <a:pt x="46" y="209"/>
                    </a:lnTo>
                    <a:lnTo>
                      <a:pt x="46" y="207"/>
                    </a:lnTo>
                    <a:lnTo>
                      <a:pt x="46" y="209"/>
                    </a:lnTo>
                    <a:lnTo>
                      <a:pt x="44" y="209"/>
                    </a:lnTo>
                    <a:lnTo>
                      <a:pt x="44" y="207"/>
                    </a:lnTo>
                    <a:lnTo>
                      <a:pt x="46" y="207"/>
                    </a:lnTo>
                    <a:lnTo>
                      <a:pt x="44" y="207"/>
                    </a:lnTo>
                    <a:lnTo>
                      <a:pt x="44" y="209"/>
                    </a:lnTo>
                    <a:lnTo>
                      <a:pt x="44" y="207"/>
                    </a:lnTo>
                    <a:lnTo>
                      <a:pt x="44" y="209"/>
                    </a:lnTo>
                    <a:lnTo>
                      <a:pt x="46" y="211"/>
                    </a:lnTo>
                    <a:lnTo>
                      <a:pt x="44" y="211"/>
                    </a:lnTo>
                    <a:lnTo>
                      <a:pt x="44" y="209"/>
                    </a:lnTo>
                    <a:lnTo>
                      <a:pt x="44" y="211"/>
                    </a:lnTo>
                    <a:lnTo>
                      <a:pt x="46" y="211"/>
                    </a:lnTo>
                    <a:lnTo>
                      <a:pt x="44" y="211"/>
                    </a:lnTo>
                    <a:lnTo>
                      <a:pt x="44" y="213"/>
                    </a:lnTo>
                    <a:lnTo>
                      <a:pt x="44" y="211"/>
                    </a:lnTo>
                    <a:lnTo>
                      <a:pt x="44" y="213"/>
                    </a:lnTo>
                    <a:lnTo>
                      <a:pt x="46" y="213"/>
                    </a:lnTo>
                    <a:lnTo>
                      <a:pt x="44" y="213"/>
                    </a:lnTo>
                    <a:lnTo>
                      <a:pt x="46" y="213"/>
                    </a:lnTo>
                    <a:lnTo>
                      <a:pt x="46" y="215"/>
                    </a:lnTo>
                    <a:lnTo>
                      <a:pt x="46" y="217"/>
                    </a:lnTo>
                    <a:lnTo>
                      <a:pt x="44" y="217"/>
                    </a:lnTo>
                    <a:lnTo>
                      <a:pt x="44" y="219"/>
                    </a:lnTo>
                    <a:lnTo>
                      <a:pt x="44" y="221"/>
                    </a:lnTo>
                    <a:lnTo>
                      <a:pt x="44" y="223"/>
                    </a:lnTo>
                    <a:lnTo>
                      <a:pt x="44" y="225"/>
                    </a:lnTo>
                    <a:lnTo>
                      <a:pt x="44" y="227"/>
                    </a:lnTo>
                    <a:lnTo>
                      <a:pt x="44" y="225"/>
                    </a:lnTo>
                    <a:lnTo>
                      <a:pt x="42" y="227"/>
                    </a:lnTo>
                    <a:lnTo>
                      <a:pt x="42" y="229"/>
                    </a:lnTo>
                    <a:lnTo>
                      <a:pt x="42" y="230"/>
                    </a:lnTo>
                    <a:lnTo>
                      <a:pt x="40" y="230"/>
                    </a:lnTo>
                    <a:lnTo>
                      <a:pt x="40" y="232"/>
                    </a:lnTo>
                    <a:lnTo>
                      <a:pt x="40" y="234"/>
                    </a:lnTo>
                    <a:lnTo>
                      <a:pt x="38" y="236"/>
                    </a:lnTo>
                    <a:lnTo>
                      <a:pt x="38" y="234"/>
                    </a:lnTo>
                    <a:lnTo>
                      <a:pt x="36" y="234"/>
                    </a:lnTo>
                    <a:lnTo>
                      <a:pt x="34" y="234"/>
                    </a:lnTo>
                    <a:lnTo>
                      <a:pt x="33" y="234"/>
                    </a:lnTo>
                    <a:lnTo>
                      <a:pt x="31" y="234"/>
                    </a:lnTo>
                    <a:lnTo>
                      <a:pt x="29" y="234"/>
                    </a:lnTo>
                    <a:lnTo>
                      <a:pt x="29" y="236"/>
                    </a:lnTo>
                    <a:lnTo>
                      <a:pt x="31" y="236"/>
                    </a:lnTo>
                    <a:lnTo>
                      <a:pt x="29" y="236"/>
                    </a:lnTo>
                    <a:lnTo>
                      <a:pt x="27" y="236"/>
                    </a:lnTo>
                    <a:lnTo>
                      <a:pt x="27" y="238"/>
                    </a:lnTo>
                    <a:lnTo>
                      <a:pt x="25" y="238"/>
                    </a:lnTo>
                    <a:lnTo>
                      <a:pt x="25" y="240"/>
                    </a:lnTo>
                    <a:lnTo>
                      <a:pt x="25" y="242"/>
                    </a:lnTo>
                    <a:lnTo>
                      <a:pt x="27" y="242"/>
                    </a:lnTo>
                    <a:lnTo>
                      <a:pt x="27" y="244"/>
                    </a:lnTo>
                    <a:lnTo>
                      <a:pt x="25" y="244"/>
                    </a:lnTo>
                    <a:lnTo>
                      <a:pt x="25" y="246"/>
                    </a:lnTo>
                    <a:lnTo>
                      <a:pt x="23" y="246"/>
                    </a:lnTo>
                    <a:lnTo>
                      <a:pt x="21" y="246"/>
                    </a:lnTo>
                    <a:lnTo>
                      <a:pt x="19" y="246"/>
                    </a:lnTo>
                    <a:lnTo>
                      <a:pt x="17" y="246"/>
                    </a:lnTo>
                    <a:lnTo>
                      <a:pt x="15" y="246"/>
                    </a:lnTo>
                    <a:lnTo>
                      <a:pt x="13" y="246"/>
                    </a:lnTo>
                    <a:lnTo>
                      <a:pt x="15" y="246"/>
                    </a:lnTo>
                    <a:lnTo>
                      <a:pt x="15" y="244"/>
                    </a:lnTo>
                    <a:lnTo>
                      <a:pt x="15" y="242"/>
                    </a:lnTo>
                    <a:lnTo>
                      <a:pt x="15" y="240"/>
                    </a:lnTo>
                    <a:lnTo>
                      <a:pt x="13" y="238"/>
                    </a:lnTo>
                    <a:lnTo>
                      <a:pt x="13" y="236"/>
                    </a:lnTo>
                    <a:lnTo>
                      <a:pt x="11" y="236"/>
                    </a:lnTo>
                    <a:lnTo>
                      <a:pt x="11" y="234"/>
                    </a:lnTo>
                    <a:lnTo>
                      <a:pt x="11" y="232"/>
                    </a:lnTo>
                    <a:lnTo>
                      <a:pt x="13" y="232"/>
                    </a:lnTo>
                    <a:lnTo>
                      <a:pt x="13" y="234"/>
                    </a:lnTo>
                    <a:lnTo>
                      <a:pt x="13" y="232"/>
                    </a:lnTo>
                    <a:lnTo>
                      <a:pt x="11" y="230"/>
                    </a:lnTo>
                    <a:lnTo>
                      <a:pt x="13" y="230"/>
                    </a:lnTo>
                    <a:lnTo>
                      <a:pt x="15" y="230"/>
                    </a:lnTo>
                    <a:lnTo>
                      <a:pt x="15" y="229"/>
                    </a:lnTo>
                    <a:lnTo>
                      <a:pt x="13" y="227"/>
                    </a:lnTo>
                    <a:lnTo>
                      <a:pt x="11" y="227"/>
                    </a:lnTo>
                    <a:lnTo>
                      <a:pt x="11" y="225"/>
                    </a:lnTo>
                    <a:lnTo>
                      <a:pt x="11" y="223"/>
                    </a:lnTo>
                    <a:lnTo>
                      <a:pt x="9" y="223"/>
                    </a:lnTo>
                    <a:lnTo>
                      <a:pt x="9" y="221"/>
                    </a:lnTo>
                    <a:lnTo>
                      <a:pt x="9" y="219"/>
                    </a:lnTo>
                    <a:lnTo>
                      <a:pt x="7" y="219"/>
                    </a:lnTo>
                    <a:lnTo>
                      <a:pt x="9" y="219"/>
                    </a:lnTo>
                    <a:lnTo>
                      <a:pt x="7" y="219"/>
                    </a:lnTo>
                    <a:lnTo>
                      <a:pt x="7" y="217"/>
                    </a:lnTo>
                    <a:lnTo>
                      <a:pt x="7" y="215"/>
                    </a:lnTo>
                    <a:lnTo>
                      <a:pt x="7" y="217"/>
                    </a:lnTo>
                    <a:lnTo>
                      <a:pt x="6" y="217"/>
                    </a:lnTo>
                    <a:lnTo>
                      <a:pt x="7" y="217"/>
                    </a:lnTo>
                    <a:lnTo>
                      <a:pt x="6" y="217"/>
                    </a:lnTo>
                    <a:lnTo>
                      <a:pt x="6" y="215"/>
                    </a:lnTo>
                    <a:lnTo>
                      <a:pt x="7" y="215"/>
                    </a:lnTo>
                    <a:lnTo>
                      <a:pt x="6" y="215"/>
                    </a:lnTo>
                    <a:lnTo>
                      <a:pt x="6" y="213"/>
                    </a:lnTo>
                    <a:lnTo>
                      <a:pt x="6" y="211"/>
                    </a:lnTo>
                    <a:lnTo>
                      <a:pt x="4" y="211"/>
                    </a:lnTo>
                    <a:lnTo>
                      <a:pt x="6" y="211"/>
                    </a:lnTo>
                    <a:lnTo>
                      <a:pt x="6" y="209"/>
                    </a:lnTo>
                    <a:lnTo>
                      <a:pt x="4" y="209"/>
                    </a:lnTo>
                    <a:lnTo>
                      <a:pt x="6" y="209"/>
                    </a:lnTo>
                    <a:lnTo>
                      <a:pt x="6" y="207"/>
                    </a:lnTo>
                    <a:lnTo>
                      <a:pt x="6" y="205"/>
                    </a:lnTo>
                    <a:lnTo>
                      <a:pt x="6" y="203"/>
                    </a:lnTo>
                    <a:lnTo>
                      <a:pt x="6" y="201"/>
                    </a:lnTo>
                    <a:lnTo>
                      <a:pt x="4" y="201"/>
                    </a:lnTo>
                    <a:lnTo>
                      <a:pt x="4" y="203"/>
                    </a:lnTo>
                    <a:lnTo>
                      <a:pt x="4" y="201"/>
                    </a:lnTo>
                    <a:lnTo>
                      <a:pt x="4" y="200"/>
                    </a:lnTo>
                    <a:lnTo>
                      <a:pt x="4" y="201"/>
                    </a:lnTo>
                    <a:lnTo>
                      <a:pt x="4" y="200"/>
                    </a:lnTo>
                    <a:lnTo>
                      <a:pt x="4" y="201"/>
                    </a:lnTo>
                    <a:lnTo>
                      <a:pt x="2" y="201"/>
                    </a:lnTo>
                    <a:lnTo>
                      <a:pt x="2" y="203"/>
                    </a:lnTo>
                    <a:lnTo>
                      <a:pt x="2" y="201"/>
                    </a:lnTo>
                    <a:lnTo>
                      <a:pt x="2" y="200"/>
                    </a:lnTo>
                    <a:lnTo>
                      <a:pt x="2" y="201"/>
                    </a:lnTo>
                    <a:lnTo>
                      <a:pt x="0" y="201"/>
                    </a:lnTo>
                    <a:lnTo>
                      <a:pt x="0" y="200"/>
                    </a:lnTo>
                    <a:lnTo>
                      <a:pt x="2" y="200"/>
                    </a:lnTo>
                    <a:lnTo>
                      <a:pt x="0" y="200"/>
                    </a:lnTo>
                    <a:lnTo>
                      <a:pt x="2" y="200"/>
                    </a:lnTo>
                    <a:lnTo>
                      <a:pt x="2" y="198"/>
                    </a:lnTo>
                    <a:lnTo>
                      <a:pt x="2" y="196"/>
                    </a:lnTo>
                    <a:lnTo>
                      <a:pt x="0" y="196"/>
                    </a:lnTo>
                    <a:lnTo>
                      <a:pt x="0" y="194"/>
                    </a:lnTo>
                    <a:lnTo>
                      <a:pt x="0" y="192"/>
                    </a:lnTo>
                    <a:lnTo>
                      <a:pt x="0" y="190"/>
                    </a:lnTo>
                    <a:lnTo>
                      <a:pt x="2" y="190"/>
                    </a:lnTo>
                    <a:lnTo>
                      <a:pt x="2" y="192"/>
                    </a:lnTo>
                    <a:lnTo>
                      <a:pt x="4" y="194"/>
                    </a:lnTo>
                    <a:lnTo>
                      <a:pt x="4" y="192"/>
                    </a:lnTo>
                    <a:lnTo>
                      <a:pt x="6" y="190"/>
                    </a:lnTo>
                    <a:lnTo>
                      <a:pt x="6" y="188"/>
                    </a:lnTo>
                    <a:lnTo>
                      <a:pt x="6" y="186"/>
                    </a:lnTo>
                    <a:lnTo>
                      <a:pt x="4" y="182"/>
                    </a:lnTo>
                    <a:lnTo>
                      <a:pt x="4" y="180"/>
                    </a:lnTo>
                    <a:lnTo>
                      <a:pt x="6" y="180"/>
                    </a:lnTo>
                    <a:lnTo>
                      <a:pt x="6" y="178"/>
                    </a:lnTo>
                    <a:lnTo>
                      <a:pt x="6" y="176"/>
                    </a:lnTo>
                    <a:lnTo>
                      <a:pt x="7" y="176"/>
                    </a:lnTo>
                    <a:lnTo>
                      <a:pt x="9" y="176"/>
                    </a:lnTo>
                    <a:lnTo>
                      <a:pt x="11" y="174"/>
                    </a:lnTo>
                    <a:lnTo>
                      <a:pt x="11" y="172"/>
                    </a:lnTo>
                    <a:lnTo>
                      <a:pt x="11" y="171"/>
                    </a:lnTo>
                    <a:lnTo>
                      <a:pt x="11" y="169"/>
                    </a:lnTo>
                    <a:lnTo>
                      <a:pt x="11" y="167"/>
                    </a:lnTo>
                    <a:lnTo>
                      <a:pt x="11" y="165"/>
                    </a:lnTo>
                    <a:lnTo>
                      <a:pt x="9" y="163"/>
                    </a:lnTo>
                    <a:lnTo>
                      <a:pt x="9" y="161"/>
                    </a:lnTo>
                    <a:lnTo>
                      <a:pt x="9" y="159"/>
                    </a:lnTo>
                    <a:lnTo>
                      <a:pt x="9" y="157"/>
                    </a:lnTo>
                    <a:lnTo>
                      <a:pt x="11" y="157"/>
                    </a:lnTo>
                    <a:lnTo>
                      <a:pt x="13" y="157"/>
                    </a:lnTo>
                    <a:lnTo>
                      <a:pt x="13" y="155"/>
                    </a:lnTo>
                    <a:lnTo>
                      <a:pt x="13" y="153"/>
                    </a:lnTo>
                    <a:lnTo>
                      <a:pt x="15" y="151"/>
                    </a:lnTo>
                    <a:lnTo>
                      <a:pt x="13" y="151"/>
                    </a:lnTo>
                    <a:lnTo>
                      <a:pt x="11" y="149"/>
                    </a:lnTo>
                    <a:lnTo>
                      <a:pt x="11" y="147"/>
                    </a:lnTo>
                    <a:lnTo>
                      <a:pt x="9" y="147"/>
                    </a:lnTo>
                    <a:lnTo>
                      <a:pt x="7" y="145"/>
                    </a:lnTo>
                    <a:lnTo>
                      <a:pt x="9" y="142"/>
                    </a:lnTo>
                    <a:lnTo>
                      <a:pt x="9" y="136"/>
                    </a:lnTo>
                    <a:lnTo>
                      <a:pt x="9" y="134"/>
                    </a:lnTo>
                    <a:lnTo>
                      <a:pt x="7" y="130"/>
                    </a:lnTo>
                    <a:lnTo>
                      <a:pt x="7" y="128"/>
                    </a:lnTo>
                    <a:lnTo>
                      <a:pt x="7" y="124"/>
                    </a:lnTo>
                    <a:lnTo>
                      <a:pt x="9" y="122"/>
                    </a:lnTo>
                    <a:lnTo>
                      <a:pt x="7" y="118"/>
                    </a:lnTo>
                    <a:lnTo>
                      <a:pt x="9" y="114"/>
                    </a:lnTo>
                    <a:lnTo>
                      <a:pt x="7" y="113"/>
                    </a:lnTo>
                    <a:lnTo>
                      <a:pt x="9" y="111"/>
                    </a:lnTo>
                    <a:lnTo>
                      <a:pt x="11" y="109"/>
                    </a:lnTo>
                    <a:lnTo>
                      <a:pt x="13" y="105"/>
                    </a:lnTo>
                    <a:lnTo>
                      <a:pt x="15" y="103"/>
                    </a:lnTo>
                    <a:lnTo>
                      <a:pt x="17" y="103"/>
                    </a:lnTo>
                    <a:lnTo>
                      <a:pt x="21" y="103"/>
                    </a:lnTo>
                    <a:lnTo>
                      <a:pt x="23" y="105"/>
                    </a:lnTo>
                    <a:lnTo>
                      <a:pt x="25" y="101"/>
                    </a:lnTo>
                    <a:lnTo>
                      <a:pt x="25" y="95"/>
                    </a:lnTo>
                    <a:lnTo>
                      <a:pt x="23" y="95"/>
                    </a:lnTo>
                    <a:lnTo>
                      <a:pt x="21" y="93"/>
                    </a:lnTo>
                    <a:lnTo>
                      <a:pt x="23" y="89"/>
                    </a:lnTo>
                    <a:lnTo>
                      <a:pt x="25" y="85"/>
                    </a:lnTo>
                    <a:lnTo>
                      <a:pt x="27" y="84"/>
                    </a:lnTo>
                    <a:lnTo>
                      <a:pt x="27" y="82"/>
                    </a:lnTo>
                    <a:lnTo>
                      <a:pt x="27" y="80"/>
                    </a:lnTo>
                    <a:lnTo>
                      <a:pt x="29" y="78"/>
                    </a:lnTo>
                    <a:lnTo>
                      <a:pt x="27" y="78"/>
                    </a:lnTo>
                    <a:lnTo>
                      <a:pt x="27" y="76"/>
                    </a:lnTo>
                    <a:lnTo>
                      <a:pt x="29" y="72"/>
                    </a:lnTo>
                    <a:lnTo>
                      <a:pt x="29" y="70"/>
                    </a:lnTo>
                    <a:lnTo>
                      <a:pt x="29" y="68"/>
                    </a:lnTo>
                    <a:lnTo>
                      <a:pt x="29" y="62"/>
                    </a:lnTo>
                    <a:lnTo>
                      <a:pt x="31" y="62"/>
                    </a:lnTo>
                    <a:lnTo>
                      <a:pt x="33" y="62"/>
                    </a:lnTo>
                    <a:lnTo>
                      <a:pt x="36" y="60"/>
                    </a:lnTo>
                    <a:lnTo>
                      <a:pt x="36" y="58"/>
                    </a:lnTo>
                    <a:lnTo>
                      <a:pt x="34" y="56"/>
                    </a:lnTo>
                    <a:lnTo>
                      <a:pt x="34" y="54"/>
                    </a:lnTo>
                    <a:lnTo>
                      <a:pt x="36" y="53"/>
                    </a:lnTo>
                    <a:lnTo>
                      <a:pt x="40" y="47"/>
                    </a:lnTo>
                    <a:lnTo>
                      <a:pt x="42" y="45"/>
                    </a:lnTo>
                    <a:lnTo>
                      <a:pt x="44" y="43"/>
                    </a:lnTo>
                    <a:lnTo>
                      <a:pt x="44" y="41"/>
                    </a:lnTo>
                    <a:lnTo>
                      <a:pt x="40" y="35"/>
                    </a:lnTo>
                    <a:lnTo>
                      <a:pt x="42" y="33"/>
                    </a:lnTo>
                    <a:lnTo>
                      <a:pt x="44" y="33"/>
                    </a:lnTo>
                    <a:lnTo>
                      <a:pt x="44" y="31"/>
                    </a:lnTo>
                    <a:lnTo>
                      <a:pt x="46" y="25"/>
                    </a:lnTo>
                    <a:lnTo>
                      <a:pt x="50" y="22"/>
                    </a:lnTo>
                    <a:lnTo>
                      <a:pt x="50" y="20"/>
                    </a:lnTo>
                    <a:lnTo>
                      <a:pt x="54" y="22"/>
                    </a:lnTo>
                    <a:lnTo>
                      <a:pt x="56" y="24"/>
                    </a:lnTo>
                    <a:lnTo>
                      <a:pt x="56" y="22"/>
                    </a:lnTo>
                    <a:lnTo>
                      <a:pt x="58" y="20"/>
                    </a:lnTo>
                    <a:lnTo>
                      <a:pt x="58" y="18"/>
                    </a:lnTo>
                    <a:lnTo>
                      <a:pt x="58" y="14"/>
                    </a:lnTo>
                    <a:lnTo>
                      <a:pt x="58" y="12"/>
                    </a:lnTo>
                    <a:lnTo>
                      <a:pt x="58" y="10"/>
                    </a:lnTo>
                    <a:lnTo>
                      <a:pt x="60" y="10"/>
                    </a:lnTo>
                    <a:lnTo>
                      <a:pt x="62" y="12"/>
                    </a:lnTo>
                    <a:lnTo>
                      <a:pt x="65" y="12"/>
                    </a:lnTo>
                    <a:lnTo>
                      <a:pt x="69" y="14"/>
                    </a:lnTo>
                    <a:lnTo>
                      <a:pt x="73" y="16"/>
                    </a:lnTo>
                    <a:lnTo>
                      <a:pt x="73" y="14"/>
                    </a:lnTo>
                    <a:lnTo>
                      <a:pt x="75" y="12"/>
                    </a:lnTo>
                    <a:lnTo>
                      <a:pt x="73" y="10"/>
                    </a:lnTo>
                    <a:lnTo>
                      <a:pt x="75" y="10"/>
                    </a:lnTo>
                    <a:lnTo>
                      <a:pt x="75" y="8"/>
                    </a:lnTo>
                    <a:lnTo>
                      <a:pt x="75" y="6"/>
                    </a:lnTo>
                    <a:lnTo>
                      <a:pt x="75" y="4"/>
                    </a:lnTo>
                    <a:lnTo>
                      <a:pt x="75" y="2"/>
                    </a:lnTo>
                    <a:lnTo>
                      <a:pt x="73" y="0"/>
                    </a:lnTo>
                    <a:lnTo>
                      <a:pt x="75" y="0"/>
                    </a:lnTo>
                    <a:lnTo>
                      <a:pt x="79" y="0"/>
                    </a:lnTo>
                    <a:lnTo>
                      <a:pt x="81" y="0"/>
                    </a:lnTo>
                    <a:lnTo>
                      <a:pt x="81" y="2"/>
                    </a:lnTo>
                    <a:lnTo>
                      <a:pt x="81" y="4"/>
                    </a:lnTo>
                    <a:lnTo>
                      <a:pt x="83" y="4"/>
                    </a:lnTo>
                    <a:lnTo>
                      <a:pt x="83" y="6"/>
                    </a:lnTo>
                    <a:lnTo>
                      <a:pt x="85" y="6"/>
                    </a:lnTo>
                    <a:lnTo>
                      <a:pt x="85" y="8"/>
                    </a:lnTo>
                    <a:lnTo>
                      <a:pt x="87" y="8"/>
                    </a:lnTo>
                    <a:lnTo>
                      <a:pt x="87" y="10"/>
                    </a:lnTo>
                    <a:lnTo>
                      <a:pt x="89" y="10"/>
                    </a:lnTo>
                    <a:lnTo>
                      <a:pt x="89" y="12"/>
                    </a:lnTo>
                    <a:lnTo>
                      <a:pt x="91" y="12"/>
                    </a:lnTo>
                    <a:lnTo>
                      <a:pt x="92" y="12"/>
                    </a:lnTo>
                    <a:lnTo>
                      <a:pt x="94" y="14"/>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86" name="Freeform 1059"/>
              <p:cNvSpPr>
                <a:spLocks noEditPoints="1"/>
              </p:cNvSpPr>
              <p:nvPr/>
            </p:nvSpPr>
            <p:spPr bwMode="gray">
              <a:xfrm>
                <a:off x="2968764" y="1416247"/>
                <a:ext cx="2872144" cy="582740"/>
              </a:xfrm>
              <a:custGeom>
                <a:avLst/>
                <a:gdLst>
                  <a:gd name="T0" fmla="*/ 2392 w 2972"/>
                  <a:gd name="T1" fmla="*/ 65 h 603"/>
                  <a:gd name="T2" fmla="*/ 2475 w 2972"/>
                  <a:gd name="T3" fmla="*/ 79 h 603"/>
                  <a:gd name="T4" fmla="*/ 2544 w 2972"/>
                  <a:gd name="T5" fmla="*/ 69 h 603"/>
                  <a:gd name="T6" fmla="*/ 2575 w 2972"/>
                  <a:gd name="T7" fmla="*/ 119 h 603"/>
                  <a:gd name="T8" fmla="*/ 2635 w 2972"/>
                  <a:gd name="T9" fmla="*/ 94 h 603"/>
                  <a:gd name="T10" fmla="*/ 2697 w 2972"/>
                  <a:gd name="T11" fmla="*/ 102 h 603"/>
                  <a:gd name="T12" fmla="*/ 2817 w 2972"/>
                  <a:gd name="T13" fmla="*/ 179 h 603"/>
                  <a:gd name="T14" fmla="*/ 2919 w 2972"/>
                  <a:gd name="T15" fmla="*/ 160 h 603"/>
                  <a:gd name="T16" fmla="*/ 2941 w 2972"/>
                  <a:gd name="T17" fmla="*/ 272 h 603"/>
                  <a:gd name="T18" fmla="*/ 2914 w 2972"/>
                  <a:gd name="T19" fmla="*/ 330 h 603"/>
                  <a:gd name="T20" fmla="*/ 2832 w 2972"/>
                  <a:gd name="T21" fmla="*/ 363 h 603"/>
                  <a:gd name="T22" fmla="*/ 2796 w 2972"/>
                  <a:gd name="T23" fmla="*/ 460 h 603"/>
                  <a:gd name="T24" fmla="*/ 2823 w 2972"/>
                  <a:gd name="T25" fmla="*/ 348 h 603"/>
                  <a:gd name="T26" fmla="*/ 2811 w 2972"/>
                  <a:gd name="T27" fmla="*/ 338 h 603"/>
                  <a:gd name="T28" fmla="*/ 2742 w 2972"/>
                  <a:gd name="T29" fmla="*/ 373 h 603"/>
                  <a:gd name="T30" fmla="*/ 2637 w 2972"/>
                  <a:gd name="T31" fmla="*/ 396 h 603"/>
                  <a:gd name="T32" fmla="*/ 2651 w 2972"/>
                  <a:gd name="T33" fmla="*/ 452 h 603"/>
                  <a:gd name="T34" fmla="*/ 2597 w 2972"/>
                  <a:gd name="T35" fmla="*/ 582 h 603"/>
                  <a:gd name="T36" fmla="*/ 2598 w 2972"/>
                  <a:gd name="T37" fmla="*/ 527 h 603"/>
                  <a:gd name="T38" fmla="*/ 2494 w 2972"/>
                  <a:gd name="T39" fmla="*/ 452 h 603"/>
                  <a:gd name="T40" fmla="*/ 2347 w 2972"/>
                  <a:gd name="T41" fmla="*/ 495 h 603"/>
                  <a:gd name="T42" fmla="*/ 2204 w 2972"/>
                  <a:gd name="T43" fmla="*/ 508 h 603"/>
                  <a:gd name="T44" fmla="*/ 2092 w 2972"/>
                  <a:gd name="T45" fmla="*/ 450 h 603"/>
                  <a:gd name="T46" fmla="*/ 1993 w 2972"/>
                  <a:gd name="T47" fmla="*/ 456 h 603"/>
                  <a:gd name="T48" fmla="*/ 1906 w 2972"/>
                  <a:gd name="T49" fmla="*/ 477 h 603"/>
                  <a:gd name="T50" fmla="*/ 1872 w 2972"/>
                  <a:gd name="T51" fmla="*/ 564 h 603"/>
                  <a:gd name="T52" fmla="*/ 1788 w 2972"/>
                  <a:gd name="T53" fmla="*/ 556 h 603"/>
                  <a:gd name="T54" fmla="*/ 1777 w 2972"/>
                  <a:gd name="T55" fmla="*/ 487 h 603"/>
                  <a:gd name="T56" fmla="*/ 1713 w 2972"/>
                  <a:gd name="T57" fmla="*/ 394 h 603"/>
                  <a:gd name="T58" fmla="*/ 1740 w 2972"/>
                  <a:gd name="T59" fmla="*/ 295 h 603"/>
                  <a:gd name="T60" fmla="*/ 1752 w 2972"/>
                  <a:gd name="T61" fmla="*/ 170 h 603"/>
                  <a:gd name="T62" fmla="*/ 1777 w 2972"/>
                  <a:gd name="T63" fmla="*/ 235 h 603"/>
                  <a:gd name="T64" fmla="*/ 1788 w 2972"/>
                  <a:gd name="T65" fmla="*/ 284 h 603"/>
                  <a:gd name="T66" fmla="*/ 1854 w 2972"/>
                  <a:gd name="T67" fmla="*/ 226 h 603"/>
                  <a:gd name="T68" fmla="*/ 1922 w 2972"/>
                  <a:gd name="T69" fmla="*/ 191 h 603"/>
                  <a:gd name="T70" fmla="*/ 1993 w 2972"/>
                  <a:gd name="T71" fmla="*/ 160 h 603"/>
                  <a:gd name="T72" fmla="*/ 2038 w 2972"/>
                  <a:gd name="T73" fmla="*/ 123 h 603"/>
                  <a:gd name="T74" fmla="*/ 2090 w 2972"/>
                  <a:gd name="T75" fmla="*/ 201 h 603"/>
                  <a:gd name="T76" fmla="*/ 2123 w 2972"/>
                  <a:gd name="T77" fmla="*/ 193 h 603"/>
                  <a:gd name="T78" fmla="*/ 2105 w 2972"/>
                  <a:gd name="T79" fmla="*/ 102 h 603"/>
                  <a:gd name="T80" fmla="*/ 2138 w 2972"/>
                  <a:gd name="T81" fmla="*/ 94 h 603"/>
                  <a:gd name="T82" fmla="*/ 2171 w 2972"/>
                  <a:gd name="T83" fmla="*/ 108 h 603"/>
                  <a:gd name="T84" fmla="*/ 2196 w 2972"/>
                  <a:gd name="T85" fmla="*/ 40 h 603"/>
                  <a:gd name="T86" fmla="*/ 2732 w 2972"/>
                  <a:gd name="T87" fmla="*/ 13 h 603"/>
                  <a:gd name="T88" fmla="*/ 2616 w 2972"/>
                  <a:gd name="T89" fmla="*/ 9 h 603"/>
                  <a:gd name="T90" fmla="*/ 1959 w 2972"/>
                  <a:gd name="T91" fmla="*/ 61 h 603"/>
                  <a:gd name="T92" fmla="*/ 1945 w 2972"/>
                  <a:gd name="T93" fmla="*/ 15 h 603"/>
                  <a:gd name="T94" fmla="*/ 45 w 2972"/>
                  <a:gd name="T95" fmla="*/ 232 h 603"/>
                  <a:gd name="T96" fmla="*/ 64 w 2972"/>
                  <a:gd name="T97" fmla="*/ 255 h 603"/>
                  <a:gd name="T98" fmla="*/ 4 w 2972"/>
                  <a:gd name="T99" fmla="*/ 255 h 603"/>
                  <a:gd name="T100" fmla="*/ 2703 w 2972"/>
                  <a:gd name="T101" fmla="*/ 564 h 603"/>
                  <a:gd name="T102" fmla="*/ 2666 w 2972"/>
                  <a:gd name="T103" fmla="*/ 446 h 603"/>
                  <a:gd name="T104" fmla="*/ 2658 w 2972"/>
                  <a:gd name="T105" fmla="*/ 533 h 603"/>
                  <a:gd name="T106" fmla="*/ 2620 w 2972"/>
                  <a:gd name="T107" fmla="*/ 433 h 603"/>
                  <a:gd name="T108" fmla="*/ 1715 w 2972"/>
                  <a:gd name="T109" fmla="*/ 353 h 603"/>
                  <a:gd name="T110" fmla="*/ 2040 w 2972"/>
                  <a:gd name="T111" fmla="*/ 183 h 603"/>
                  <a:gd name="T112" fmla="*/ 2890 w 2972"/>
                  <a:gd name="T113" fmla="*/ 162 h 603"/>
                  <a:gd name="T114" fmla="*/ 2811 w 2972"/>
                  <a:gd name="T115" fmla="*/ 135 h 603"/>
                  <a:gd name="T116" fmla="*/ 2098 w 2972"/>
                  <a:gd name="T117" fmla="*/ 77 h 603"/>
                  <a:gd name="T118" fmla="*/ 1951 w 2972"/>
                  <a:gd name="T119" fmla="*/ 139 h 603"/>
                  <a:gd name="T120" fmla="*/ 1910 w 2972"/>
                  <a:gd name="T121" fmla="*/ 104 h 603"/>
                  <a:gd name="T122" fmla="*/ 2111 w 2972"/>
                  <a:gd name="T123" fmla="*/ 63 h 603"/>
                  <a:gd name="T124" fmla="*/ 2651 w 2972"/>
                  <a:gd name="T125" fmla="*/ 5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2" h="603">
                    <a:moveTo>
                      <a:pt x="2421" y="0"/>
                    </a:moveTo>
                    <a:lnTo>
                      <a:pt x="2423" y="2"/>
                    </a:lnTo>
                    <a:lnTo>
                      <a:pt x="2424" y="2"/>
                    </a:lnTo>
                    <a:lnTo>
                      <a:pt x="2424" y="3"/>
                    </a:lnTo>
                    <a:lnTo>
                      <a:pt x="2423" y="5"/>
                    </a:lnTo>
                    <a:lnTo>
                      <a:pt x="2424" y="5"/>
                    </a:lnTo>
                    <a:lnTo>
                      <a:pt x="2424" y="7"/>
                    </a:lnTo>
                    <a:lnTo>
                      <a:pt x="2424" y="9"/>
                    </a:lnTo>
                    <a:lnTo>
                      <a:pt x="2423" y="9"/>
                    </a:lnTo>
                    <a:lnTo>
                      <a:pt x="2423" y="11"/>
                    </a:lnTo>
                    <a:lnTo>
                      <a:pt x="2421" y="13"/>
                    </a:lnTo>
                    <a:lnTo>
                      <a:pt x="2421" y="15"/>
                    </a:lnTo>
                    <a:lnTo>
                      <a:pt x="2419" y="15"/>
                    </a:lnTo>
                    <a:lnTo>
                      <a:pt x="2419" y="17"/>
                    </a:lnTo>
                    <a:lnTo>
                      <a:pt x="2415" y="21"/>
                    </a:lnTo>
                    <a:lnTo>
                      <a:pt x="2411" y="21"/>
                    </a:lnTo>
                    <a:lnTo>
                      <a:pt x="2411" y="23"/>
                    </a:lnTo>
                    <a:lnTo>
                      <a:pt x="2411" y="25"/>
                    </a:lnTo>
                    <a:lnTo>
                      <a:pt x="2409" y="25"/>
                    </a:lnTo>
                    <a:lnTo>
                      <a:pt x="2409" y="27"/>
                    </a:lnTo>
                    <a:lnTo>
                      <a:pt x="2411" y="27"/>
                    </a:lnTo>
                    <a:lnTo>
                      <a:pt x="2409" y="27"/>
                    </a:lnTo>
                    <a:lnTo>
                      <a:pt x="2409" y="29"/>
                    </a:lnTo>
                    <a:lnTo>
                      <a:pt x="2405" y="27"/>
                    </a:lnTo>
                    <a:lnTo>
                      <a:pt x="2403" y="31"/>
                    </a:lnTo>
                    <a:lnTo>
                      <a:pt x="2401" y="31"/>
                    </a:lnTo>
                    <a:lnTo>
                      <a:pt x="2403" y="31"/>
                    </a:lnTo>
                    <a:lnTo>
                      <a:pt x="2401" y="32"/>
                    </a:lnTo>
                    <a:lnTo>
                      <a:pt x="2399" y="32"/>
                    </a:lnTo>
                    <a:lnTo>
                      <a:pt x="2399" y="34"/>
                    </a:lnTo>
                    <a:lnTo>
                      <a:pt x="2397" y="34"/>
                    </a:lnTo>
                    <a:lnTo>
                      <a:pt x="2397" y="32"/>
                    </a:lnTo>
                    <a:lnTo>
                      <a:pt x="2395" y="34"/>
                    </a:lnTo>
                    <a:lnTo>
                      <a:pt x="2397" y="34"/>
                    </a:lnTo>
                    <a:lnTo>
                      <a:pt x="2397" y="36"/>
                    </a:lnTo>
                    <a:lnTo>
                      <a:pt x="2395" y="36"/>
                    </a:lnTo>
                    <a:lnTo>
                      <a:pt x="2394" y="36"/>
                    </a:lnTo>
                    <a:lnTo>
                      <a:pt x="2394" y="38"/>
                    </a:lnTo>
                    <a:lnTo>
                      <a:pt x="2392" y="38"/>
                    </a:lnTo>
                    <a:lnTo>
                      <a:pt x="2390" y="38"/>
                    </a:lnTo>
                    <a:lnTo>
                      <a:pt x="2392" y="40"/>
                    </a:lnTo>
                    <a:lnTo>
                      <a:pt x="2394" y="38"/>
                    </a:lnTo>
                    <a:lnTo>
                      <a:pt x="2394" y="40"/>
                    </a:lnTo>
                    <a:lnTo>
                      <a:pt x="2394" y="42"/>
                    </a:lnTo>
                    <a:lnTo>
                      <a:pt x="2392" y="44"/>
                    </a:lnTo>
                    <a:lnTo>
                      <a:pt x="2390" y="44"/>
                    </a:lnTo>
                    <a:lnTo>
                      <a:pt x="2390" y="46"/>
                    </a:lnTo>
                    <a:lnTo>
                      <a:pt x="2388" y="46"/>
                    </a:lnTo>
                    <a:lnTo>
                      <a:pt x="2386" y="48"/>
                    </a:lnTo>
                    <a:lnTo>
                      <a:pt x="2386" y="50"/>
                    </a:lnTo>
                    <a:lnTo>
                      <a:pt x="2384" y="50"/>
                    </a:lnTo>
                    <a:lnTo>
                      <a:pt x="2384" y="52"/>
                    </a:lnTo>
                    <a:lnTo>
                      <a:pt x="2382" y="52"/>
                    </a:lnTo>
                    <a:lnTo>
                      <a:pt x="2382" y="54"/>
                    </a:lnTo>
                    <a:lnTo>
                      <a:pt x="2382" y="56"/>
                    </a:lnTo>
                    <a:lnTo>
                      <a:pt x="2380" y="56"/>
                    </a:lnTo>
                    <a:lnTo>
                      <a:pt x="2378" y="60"/>
                    </a:lnTo>
                    <a:lnTo>
                      <a:pt x="2378" y="58"/>
                    </a:lnTo>
                    <a:lnTo>
                      <a:pt x="2376" y="60"/>
                    </a:lnTo>
                    <a:lnTo>
                      <a:pt x="2374" y="60"/>
                    </a:lnTo>
                    <a:lnTo>
                      <a:pt x="2372" y="60"/>
                    </a:lnTo>
                    <a:lnTo>
                      <a:pt x="2370" y="60"/>
                    </a:lnTo>
                    <a:lnTo>
                      <a:pt x="2370" y="61"/>
                    </a:lnTo>
                    <a:lnTo>
                      <a:pt x="2368" y="63"/>
                    </a:lnTo>
                    <a:lnTo>
                      <a:pt x="2368" y="65"/>
                    </a:lnTo>
                    <a:lnTo>
                      <a:pt x="2368" y="67"/>
                    </a:lnTo>
                    <a:lnTo>
                      <a:pt x="2366" y="67"/>
                    </a:lnTo>
                    <a:lnTo>
                      <a:pt x="2366" y="69"/>
                    </a:lnTo>
                    <a:lnTo>
                      <a:pt x="2365" y="69"/>
                    </a:lnTo>
                    <a:lnTo>
                      <a:pt x="2363" y="69"/>
                    </a:lnTo>
                    <a:lnTo>
                      <a:pt x="2361" y="69"/>
                    </a:lnTo>
                    <a:lnTo>
                      <a:pt x="2361" y="71"/>
                    </a:lnTo>
                    <a:lnTo>
                      <a:pt x="2361" y="73"/>
                    </a:lnTo>
                    <a:lnTo>
                      <a:pt x="2361" y="75"/>
                    </a:lnTo>
                    <a:lnTo>
                      <a:pt x="2359" y="75"/>
                    </a:lnTo>
                    <a:lnTo>
                      <a:pt x="2359" y="77"/>
                    </a:lnTo>
                    <a:lnTo>
                      <a:pt x="2359" y="79"/>
                    </a:lnTo>
                    <a:lnTo>
                      <a:pt x="2359" y="81"/>
                    </a:lnTo>
                    <a:lnTo>
                      <a:pt x="2357" y="81"/>
                    </a:lnTo>
                    <a:lnTo>
                      <a:pt x="2355" y="83"/>
                    </a:lnTo>
                    <a:lnTo>
                      <a:pt x="2353" y="83"/>
                    </a:lnTo>
                    <a:lnTo>
                      <a:pt x="2353" y="85"/>
                    </a:lnTo>
                    <a:lnTo>
                      <a:pt x="2357" y="85"/>
                    </a:lnTo>
                    <a:lnTo>
                      <a:pt x="2357" y="83"/>
                    </a:lnTo>
                    <a:lnTo>
                      <a:pt x="2359" y="83"/>
                    </a:lnTo>
                    <a:lnTo>
                      <a:pt x="2359" y="81"/>
                    </a:lnTo>
                    <a:lnTo>
                      <a:pt x="2361" y="81"/>
                    </a:lnTo>
                    <a:lnTo>
                      <a:pt x="2361" y="79"/>
                    </a:lnTo>
                    <a:lnTo>
                      <a:pt x="2363" y="79"/>
                    </a:lnTo>
                    <a:lnTo>
                      <a:pt x="2363" y="81"/>
                    </a:lnTo>
                    <a:lnTo>
                      <a:pt x="2365" y="81"/>
                    </a:lnTo>
                    <a:lnTo>
                      <a:pt x="2366" y="81"/>
                    </a:lnTo>
                    <a:lnTo>
                      <a:pt x="2366" y="83"/>
                    </a:lnTo>
                    <a:lnTo>
                      <a:pt x="2368" y="83"/>
                    </a:lnTo>
                    <a:lnTo>
                      <a:pt x="2370" y="81"/>
                    </a:lnTo>
                    <a:lnTo>
                      <a:pt x="2368" y="81"/>
                    </a:lnTo>
                    <a:lnTo>
                      <a:pt x="2366" y="81"/>
                    </a:lnTo>
                    <a:lnTo>
                      <a:pt x="2365" y="79"/>
                    </a:lnTo>
                    <a:lnTo>
                      <a:pt x="2363" y="79"/>
                    </a:lnTo>
                    <a:lnTo>
                      <a:pt x="2363" y="77"/>
                    </a:lnTo>
                    <a:lnTo>
                      <a:pt x="2363" y="75"/>
                    </a:lnTo>
                    <a:lnTo>
                      <a:pt x="2363" y="73"/>
                    </a:lnTo>
                    <a:lnTo>
                      <a:pt x="2365" y="73"/>
                    </a:lnTo>
                    <a:lnTo>
                      <a:pt x="2365" y="71"/>
                    </a:lnTo>
                    <a:lnTo>
                      <a:pt x="2366" y="73"/>
                    </a:lnTo>
                    <a:lnTo>
                      <a:pt x="2368" y="73"/>
                    </a:lnTo>
                    <a:lnTo>
                      <a:pt x="2370" y="73"/>
                    </a:lnTo>
                    <a:lnTo>
                      <a:pt x="2372" y="73"/>
                    </a:lnTo>
                    <a:lnTo>
                      <a:pt x="2374" y="73"/>
                    </a:lnTo>
                    <a:lnTo>
                      <a:pt x="2376" y="73"/>
                    </a:lnTo>
                    <a:lnTo>
                      <a:pt x="2378" y="71"/>
                    </a:lnTo>
                    <a:lnTo>
                      <a:pt x="2380" y="71"/>
                    </a:lnTo>
                    <a:lnTo>
                      <a:pt x="2380" y="69"/>
                    </a:lnTo>
                    <a:lnTo>
                      <a:pt x="2382" y="69"/>
                    </a:lnTo>
                    <a:lnTo>
                      <a:pt x="2384" y="67"/>
                    </a:lnTo>
                    <a:lnTo>
                      <a:pt x="2386" y="67"/>
                    </a:lnTo>
                    <a:lnTo>
                      <a:pt x="2388" y="67"/>
                    </a:lnTo>
                    <a:lnTo>
                      <a:pt x="2388" y="65"/>
                    </a:lnTo>
                    <a:lnTo>
                      <a:pt x="2388" y="63"/>
                    </a:lnTo>
                    <a:lnTo>
                      <a:pt x="2388" y="65"/>
                    </a:lnTo>
                    <a:lnTo>
                      <a:pt x="2390" y="65"/>
                    </a:lnTo>
                    <a:lnTo>
                      <a:pt x="2388" y="63"/>
                    </a:lnTo>
                    <a:lnTo>
                      <a:pt x="2388" y="61"/>
                    </a:lnTo>
                    <a:lnTo>
                      <a:pt x="2388" y="63"/>
                    </a:lnTo>
                    <a:lnTo>
                      <a:pt x="2390" y="63"/>
                    </a:lnTo>
                    <a:lnTo>
                      <a:pt x="2390" y="65"/>
                    </a:lnTo>
                    <a:lnTo>
                      <a:pt x="2392" y="65"/>
                    </a:lnTo>
                    <a:lnTo>
                      <a:pt x="2394" y="63"/>
                    </a:lnTo>
                    <a:lnTo>
                      <a:pt x="2395" y="63"/>
                    </a:lnTo>
                    <a:lnTo>
                      <a:pt x="2395" y="61"/>
                    </a:lnTo>
                    <a:lnTo>
                      <a:pt x="2397" y="60"/>
                    </a:lnTo>
                    <a:lnTo>
                      <a:pt x="2399" y="60"/>
                    </a:lnTo>
                    <a:lnTo>
                      <a:pt x="2401" y="58"/>
                    </a:lnTo>
                    <a:lnTo>
                      <a:pt x="2401" y="56"/>
                    </a:lnTo>
                    <a:lnTo>
                      <a:pt x="2399" y="56"/>
                    </a:lnTo>
                    <a:lnTo>
                      <a:pt x="2395" y="58"/>
                    </a:lnTo>
                    <a:lnTo>
                      <a:pt x="2392" y="58"/>
                    </a:lnTo>
                    <a:lnTo>
                      <a:pt x="2390" y="56"/>
                    </a:lnTo>
                    <a:lnTo>
                      <a:pt x="2390" y="54"/>
                    </a:lnTo>
                    <a:lnTo>
                      <a:pt x="2392" y="54"/>
                    </a:lnTo>
                    <a:lnTo>
                      <a:pt x="2392" y="52"/>
                    </a:lnTo>
                    <a:lnTo>
                      <a:pt x="2394" y="52"/>
                    </a:lnTo>
                    <a:lnTo>
                      <a:pt x="2394" y="50"/>
                    </a:lnTo>
                    <a:lnTo>
                      <a:pt x="2394" y="48"/>
                    </a:lnTo>
                    <a:lnTo>
                      <a:pt x="2395" y="48"/>
                    </a:lnTo>
                    <a:lnTo>
                      <a:pt x="2399" y="48"/>
                    </a:lnTo>
                    <a:lnTo>
                      <a:pt x="2399" y="50"/>
                    </a:lnTo>
                    <a:lnTo>
                      <a:pt x="2401" y="50"/>
                    </a:lnTo>
                    <a:lnTo>
                      <a:pt x="2401" y="52"/>
                    </a:lnTo>
                    <a:lnTo>
                      <a:pt x="2403" y="52"/>
                    </a:lnTo>
                    <a:lnTo>
                      <a:pt x="2403" y="50"/>
                    </a:lnTo>
                    <a:lnTo>
                      <a:pt x="2403" y="48"/>
                    </a:lnTo>
                    <a:lnTo>
                      <a:pt x="2407" y="48"/>
                    </a:lnTo>
                    <a:lnTo>
                      <a:pt x="2405" y="48"/>
                    </a:lnTo>
                    <a:lnTo>
                      <a:pt x="2405" y="50"/>
                    </a:lnTo>
                    <a:lnTo>
                      <a:pt x="2405" y="48"/>
                    </a:lnTo>
                    <a:lnTo>
                      <a:pt x="2403" y="48"/>
                    </a:lnTo>
                    <a:lnTo>
                      <a:pt x="2403" y="50"/>
                    </a:lnTo>
                    <a:lnTo>
                      <a:pt x="2405" y="52"/>
                    </a:lnTo>
                    <a:lnTo>
                      <a:pt x="2405" y="54"/>
                    </a:lnTo>
                    <a:lnTo>
                      <a:pt x="2409" y="56"/>
                    </a:lnTo>
                    <a:lnTo>
                      <a:pt x="2411" y="58"/>
                    </a:lnTo>
                    <a:lnTo>
                      <a:pt x="2413" y="58"/>
                    </a:lnTo>
                    <a:lnTo>
                      <a:pt x="2415" y="58"/>
                    </a:lnTo>
                    <a:lnTo>
                      <a:pt x="2417" y="56"/>
                    </a:lnTo>
                    <a:lnTo>
                      <a:pt x="2419" y="56"/>
                    </a:lnTo>
                    <a:lnTo>
                      <a:pt x="2419" y="54"/>
                    </a:lnTo>
                    <a:lnTo>
                      <a:pt x="2419" y="52"/>
                    </a:lnTo>
                    <a:lnTo>
                      <a:pt x="2417" y="52"/>
                    </a:lnTo>
                    <a:lnTo>
                      <a:pt x="2417" y="50"/>
                    </a:lnTo>
                    <a:lnTo>
                      <a:pt x="2417" y="48"/>
                    </a:lnTo>
                    <a:lnTo>
                      <a:pt x="2419" y="50"/>
                    </a:lnTo>
                    <a:lnTo>
                      <a:pt x="2419" y="52"/>
                    </a:lnTo>
                    <a:lnTo>
                      <a:pt x="2421" y="52"/>
                    </a:lnTo>
                    <a:lnTo>
                      <a:pt x="2421" y="54"/>
                    </a:lnTo>
                    <a:lnTo>
                      <a:pt x="2421" y="56"/>
                    </a:lnTo>
                    <a:lnTo>
                      <a:pt x="2423" y="58"/>
                    </a:lnTo>
                    <a:lnTo>
                      <a:pt x="2423" y="60"/>
                    </a:lnTo>
                    <a:lnTo>
                      <a:pt x="2423" y="61"/>
                    </a:lnTo>
                    <a:lnTo>
                      <a:pt x="2421" y="61"/>
                    </a:lnTo>
                    <a:lnTo>
                      <a:pt x="2421" y="63"/>
                    </a:lnTo>
                    <a:lnTo>
                      <a:pt x="2421" y="65"/>
                    </a:lnTo>
                    <a:lnTo>
                      <a:pt x="2421" y="67"/>
                    </a:lnTo>
                    <a:lnTo>
                      <a:pt x="2423" y="67"/>
                    </a:lnTo>
                    <a:lnTo>
                      <a:pt x="2423" y="69"/>
                    </a:lnTo>
                    <a:lnTo>
                      <a:pt x="2423" y="71"/>
                    </a:lnTo>
                    <a:lnTo>
                      <a:pt x="2423" y="73"/>
                    </a:lnTo>
                    <a:lnTo>
                      <a:pt x="2423" y="75"/>
                    </a:lnTo>
                    <a:lnTo>
                      <a:pt x="2423" y="77"/>
                    </a:lnTo>
                    <a:lnTo>
                      <a:pt x="2423" y="79"/>
                    </a:lnTo>
                    <a:lnTo>
                      <a:pt x="2421" y="81"/>
                    </a:lnTo>
                    <a:lnTo>
                      <a:pt x="2419" y="83"/>
                    </a:lnTo>
                    <a:lnTo>
                      <a:pt x="2421" y="83"/>
                    </a:lnTo>
                    <a:lnTo>
                      <a:pt x="2421" y="85"/>
                    </a:lnTo>
                    <a:lnTo>
                      <a:pt x="2421" y="87"/>
                    </a:lnTo>
                    <a:lnTo>
                      <a:pt x="2423" y="87"/>
                    </a:lnTo>
                    <a:lnTo>
                      <a:pt x="2424" y="88"/>
                    </a:lnTo>
                    <a:lnTo>
                      <a:pt x="2428" y="88"/>
                    </a:lnTo>
                    <a:lnTo>
                      <a:pt x="2426" y="88"/>
                    </a:lnTo>
                    <a:lnTo>
                      <a:pt x="2424" y="87"/>
                    </a:lnTo>
                    <a:lnTo>
                      <a:pt x="2423" y="87"/>
                    </a:lnTo>
                    <a:lnTo>
                      <a:pt x="2421" y="85"/>
                    </a:lnTo>
                    <a:lnTo>
                      <a:pt x="2421" y="83"/>
                    </a:lnTo>
                    <a:lnTo>
                      <a:pt x="2421" y="81"/>
                    </a:lnTo>
                    <a:lnTo>
                      <a:pt x="2423" y="81"/>
                    </a:lnTo>
                    <a:lnTo>
                      <a:pt x="2423" y="79"/>
                    </a:lnTo>
                    <a:lnTo>
                      <a:pt x="2423" y="77"/>
                    </a:lnTo>
                    <a:lnTo>
                      <a:pt x="2424" y="75"/>
                    </a:lnTo>
                    <a:lnTo>
                      <a:pt x="2424" y="73"/>
                    </a:lnTo>
                    <a:lnTo>
                      <a:pt x="2423" y="73"/>
                    </a:lnTo>
                    <a:lnTo>
                      <a:pt x="2423" y="71"/>
                    </a:lnTo>
                    <a:lnTo>
                      <a:pt x="2424" y="69"/>
                    </a:lnTo>
                    <a:lnTo>
                      <a:pt x="2426" y="69"/>
                    </a:lnTo>
                    <a:lnTo>
                      <a:pt x="2426" y="67"/>
                    </a:lnTo>
                    <a:lnTo>
                      <a:pt x="2424" y="67"/>
                    </a:lnTo>
                    <a:lnTo>
                      <a:pt x="2424" y="65"/>
                    </a:lnTo>
                    <a:lnTo>
                      <a:pt x="2423" y="65"/>
                    </a:lnTo>
                    <a:lnTo>
                      <a:pt x="2423" y="63"/>
                    </a:lnTo>
                    <a:lnTo>
                      <a:pt x="2424" y="63"/>
                    </a:lnTo>
                    <a:lnTo>
                      <a:pt x="2426" y="61"/>
                    </a:lnTo>
                    <a:lnTo>
                      <a:pt x="2428" y="60"/>
                    </a:lnTo>
                    <a:lnTo>
                      <a:pt x="2430" y="60"/>
                    </a:lnTo>
                    <a:lnTo>
                      <a:pt x="2432" y="61"/>
                    </a:lnTo>
                    <a:lnTo>
                      <a:pt x="2432" y="60"/>
                    </a:lnTo>
                    <a:lnTo>
                      <a:pt x="2434" y="60"/>
                    </a:lnTo>
                    <a:lnTo>
                      <a:pt x="2436" y="58"/>
                    </a:lnTo>
                    <a:lnTo>
                      <a:pt x="2438" y="58"/>
                    </a:lnTo>
                    <a:lnTo>
                      <a:pt x="2442" y="58"/>
                    </a:lnTo>
                    <a:lnTo>
                      <a:pt x="2446" y="58"/>
                    </a:lnTo>
                    <a:lnTo>
                      <a:pt x="2448" y="58"/>
                    </a:lnTo>
                    <a:lnTo>
                      <a:pt x="2452" y="60"/>
                    </a:lnTo>
                    <a:lnTo>
                      <a:pt x="2455" y="61"/>
                    </a:lnTo>
                    <a:lnTo>
                      <a:pt x="2457" y="61"/>
                    </a:lnTo>
                    <a:lnTo>
                      <a:pt x="2459" y="60"/>
                    </a:lnTo>
                    <a:lnTo>
                      <a:pt x="2461" y="61"/>
                    </a:lnTo>
                    <a:lnTo>
                      <a:pt x="2463" y="61"/>
                    </a:lnTo>
                    <a:lnTo>
                      <a:pt x="2467" y="61"/>
                    </a:lnTo>
                    <a:lnTo>
                      <a:pt x="2469" y="63"/>
                    </a:lnTo>
                    <a:lnTo>
                      <a:pt x="2467" y="63"/>
                    </a:lnTo>
                    <a:lnTo>
                      <a:pt x="2467" y="65"/>
                    </a:lnTo>
                    <a:lnTo>
                      <a:pt x="2465" y="65"/>
                    </a:lnTo>
                    <a:lnTo>
                      <a:pt x="2465" y="63"/>
                    </a:lnTo>
                    <a:lnTo>
                      <a:pt x="2463" y="63"/>
                    </a:lnTo>
                    <a:lnTo>
                      <a:pt x="2463" y="65"/>
                    </a:lnTo>
                    <a:lnTo>
                      <a:pt x="2463" y="67"/>
                    </a:lnTo>
                    <a:lnTo>
                      <a:pt x="2463" y="69"/>
                    </a:lnTo>
                    <a:lnTo>
                      <a:pt x="2463" y="71"/>
                    </a:lnTo>
                    <a:lnTo>
                      <a:pt x="2467" y="75"/>
                    </a:lnTo>
                    <a:lnTo>
                      <a:pt x="2469" y="75"/>
                    </a:lnTo>
                    <a:lnTo>
                      <a:pt x="2471" y="75"/>
                    </a:lnTo>
                    <a:lnTo>
                      <a:pt x="2473" y="75"/>
                    </a:lnTo>
                    <a:lnTo>
                      <a:pt x="2473" y="77"/>
                    </a:lnTo>
                    <a:lnTo>
                      <a:pt x="2475" y="77"/>
                    </a:lnTo>
                    <a:lnTo>
                      <a:pt x="2475" y="79"/>
                    </a:lnTo>
                    <a:lnTo>
                      <a:pt x="2477" y="81"/>
                    </a:lnTo>
                    <a:lnTo>
                      <a:pt x="2481" y="81"/>
                    </a:lnTo>
                    <a:lnTo>
                      <a:pt x="2479" y="79"/>
                    </a:lnTo>
                    <a:lnTo>
                      <a:pt x="2475" y="79"/>
                    </a:lnTo>
                    <a:lnTo>
                      <a:pt x="2475" y="77"/>
                    </a:lnTo>
                    <a:lnTo>
                      <a:pt x="2479" y="79"/>
                    </a:lnTo>
                    <a:lnTo>
                      <a:pt x="2481" y="79"/>
                    </a:lnTo>
                    <a:lnTo>
                      <a:pt x="2482" y="79"/>
                    </a:lnTo>
                    <a:lnTo>
                      <a:pt x="2484" y="79"/>
                    </a:lnTo>
                    <a:lnTo>
                      <a:pt x="2486" y="79"/>
                    </a:lnTo>
                    <a:lnTo>
                      <a:pt x="2488" y="79"/>
                    </a:lnTo>
                    <a:lnTo>
                      <a:pt x="2490" y="79"/>
                    </a:lnTo>
                    <a:lnTo>
                      <a:pt x="2492" y="79"/>
                    </a:lnTo>
                    <a:lnTo>
                      <a:pt x="2494" y="81"/>
                    </a:lnTo>
                    <a:lnTo>
                      <a:pt x="2496" y="81"/>
                    </a:lnTo>
                    <a:lnTo>
                      <a:pt x="2498" y="83"/>
                    </a:lnTo>
                    <a:lnTo>
                      <a:pt x="2500" y="83"/>
                    </a:lnTo>
                    <a:lnTo>
                      <a:pt x="2496" y="79"/>
                    </a:lnTo>
                    <a:lnTo>
                      <a:pt x="2500" y="81"/>
                    </a:lnTo>
                    <a:lnTo>
                      <a:pt x="2502" y="81"/>
                    </a:lnTo>
                    <a:lnTo>
                      <a:pt x="2498" y="79"/>
                    </a:lnTo>
                    <a:lnTo>
                      <a:pt x="2496" y="79"/>
                    </a:lnTo>
                    <a:lnTo>
                      <a:pt x="2496" y="77"/>
                    </a:lnTo>
                    <a:lnTo>
                      <a:pt x="2498" y="77"/>
                    </a:lnTo>
                    <a:lnTo>
                      <a:pt x="2496" y="77"/>
                    </a:lnTo>
                    <a:lnTo>
                      <a:pt x="2498" y="77"/>
                    </a:lnTo>
                    <a:lnTo>
                      <a:pt x="2500" y="77"/>
                    </a:lnTo>
                    <a:lnTo>
                      <a:pt x="2500" y="79"/>
                    </a:lnTo>
                    <a:lnTo>
                      <a:pt x="2502" y="81"/>
                    </a:lnTo>
                    <a:lnTo>
                      <a:pt x="2504" y="79"/>
                    </a:lnTo>
                    <a:lnTo>
                      <a:pt x="2504" y="77"/>
                    </a:lnTo>
                    <a:lnTo>
                      <a:pt x="2504" y="75"/>
                    </a:lnTo>
                    <a:lnTo>
                      <a:pt x="2506" y="75"/>
                    </a:lnTo>
                    <a:lnTo>
                      <a:pt x="2504" y="75"/>
                    </a:lnTo>
                    <a:lnTo>
                      <a:pt x="2504" y="73"/>
                    </a:lnTo>
                    <a:lnTo>
                      <a:pt x="2506" y="73"/>
                    </a:lnTo>
                    <a:lnTo>
                      <a:pt x="2506" y="71"/>
                    </a:lnTo>
                    <a:lnTo>
                      <a:pt x="2506" y="73"/>
                    </a:lnTo>
                    <a:lnTo>
                      <a:pt x="2508" y="73"/>
                    </a:lnTo>
                    <a:lnTo>
                      <a:pt x="2506" y="73"/>
                    </a:lnTo>
                    <a:lnTo>
                      <a:pt x="2506" y="71"/>
                    </a:lnTo>
                    <a:lnTo>
                      <a:pt x="2508" y="71"/>
                    </a:lnTo>
                    <a:lnTo>
                      <a:pt x="2506" y="71"/>
                    </a:lnTo>
                    <a:lnTo>
                      <a:pt x="2506" y="69"/>
                    </a:lnTo>
                    <a:lnTo>
                      <a:pt x="2504" y="69"/>
                    </a:lnTo>
                    <a:lnTo>
                      <a:pt x="2504" y="67"/>
                    </a:lnTo>
                    <a:lnTo>
                      <a:pt x="2504" y="65"/>
                    </a:lnTo>
                    <a:lnTo>
                      <a:pt x="2504" y="63"/>
                    </a:lnTo>
                    <a:lnTo>
                      <a:pt x="2504" y="65"/>
                    </a:lnTo>
                    <a:lnTo>
                      <a:pt x="2506" y="65"/>
                    </a:lnTo>
                    <a:lnTo>
                      <a:pt x="2504" y="63"/>
                    </a:lnTo>
                    <a:lnTo>
                      <a:pt x="2504" y="61"/>
                    </a:lnTo>
                    <a:lnTo>
                      <a:pt x="2506" y="61"/>
                    </a:lnTo>
                    <a:lnTo>
                      <a:pt x="2504" y="60"/>
                    </a:lnTo>
                    <a:lnTo>
                      <a:pt x="2504" y="58"/>
                    </a:lnTo>
                    <a:lnTo>
                      <a:pt x="2506" y="58"/>
                    </a:lnTo>
                    <a:lnTo>
                      <a:pt x="2506" y="60"/>
                    </a:lnTo>
                    <a:lnTo>
                      <a:pt x="2508" y="60"/>
                    </a:lnTo>
                    <a:lnTo>
                      <a:pt x="2506" y="60"/>
                    </a:lnTo>
                    <a:lnTo>
                      <a:pt x="2508" y="60"/>
                    </a:lnTo>
                    <a:lnTo>
                      <a:pt x="2510" y="60"/>
                    </a:lnTo>
                    <a:lnTo>
                      <a:pt x="2510" y="58"/>
                    </a:lnTo>
                    <a:lnTo>
                      <a:pt x="2510" y="56"/>
                    </a:lnTo>
                    <a:lnTo>
                      <a:pt x="2508" y="56"/>
                    </a:lnTo>
                    <a:lnTo>
                      <a:pt x="2510" y="56"/>
                    </a:lnTo>
                    <a:lnTo>
                      <a:pt x="2510" y="58"/>
                    </a:lnTo>
                    <a:lnTo>
                      <a:pt x="2511" y="58"/>
                    </a:lnTo>
                    <a:lnTo>
                      <a:pt x="2511" y="56"/>
                    </a:lnTo>
                    <a:lnTo>
                      <a:pt x="2511" y="54"/>
                    </a:lnTo>
                    <a:lnTo>
                      <a:pt x="2513" y="54"/>
                    </a:lnTo>
                    <a:lnTo>
                      <a:pt x="2513" y="56"/>
                    </a:lnTo>
                    <a:lnTo>
                      <a:pt x="2515" y="56"/>
                    </a:lnTo>
                    <a:lnTo>
                      <a:pt x="2515" y="58"/>
                    </a:lnTo>
                    <a:lnTo>
                      <a:pt x="2517" y="58"/>
                    </a:lnTo>
                    <a:lnTo>
                      <a:pt x="2517" y="60"/>
                    </a:lnTo>
                    <a:lnTo>
                      <a:pt x="2519" y="60"/>
                    </a:lnTo>
                    <a:lnTo>
                      <a:pt x="2517" y="58"/>
                    </a:lnTo>
                    <a:lnTo>
                      <a:pt x="2519" y="58"/>
                    </a:lnTo>
                    <a:lnTo>
                      <a:pt x="2519" y="60"/>
                    </a:lnTo>
                    <a:lnTo>
                      <a:pt x="2519" y="61"/>
                    </a:lnTo>
                    <a:lnTo>
                      <a:pt x="2521" y="61"/>
                    </a:lnTo>
                    <a:lnTo>
                      <a:pt x="2523" y="61"/>
                    </a:lnTo>
                    <a:lnTo>
                      <a:pt x="2523" y="63"/>
                    </a:lnTo>
                    <a:lnTo>
                      <a:pt x="2521" y="65"/>
                    </a:lnTo>
                    <a:lnTo>
                      <a:pt x="2523" y="65"/>
                    </a:lnTo>
                    <a:lnTo>
                      <a:pt x="2525" y="63"/>
                    </a:lnTo>
                    <a:lnTo>
                      <a:pt x="2525" y="65"/>
                    </a:lnTo>
                    <a:lnTo>
                      <a:pt x="2525" y="63"/>
                    </a:lnTo>
                    <a:lnTo>
                      <a:pt x="2525" y="61"/>
                    </a:lnTo>
                    <a:lnTo>
                      <a:pt x="2525" y="63"/>
                    </a:lnTo>
                    <a:lnTo>
                      <a:pt x="2525" y="65"/>
                    </a:lnTo>
                    <a:lnTo>
                      <a:pt x="2527" y="65"/>
                    </a:lnTo>
                    <a:lnTo>
                      <a:pt x="2527" y="63"/>
                    </a:lnTo>
                    <a:lnTo>
                      <a:pt x="2527" y="61"/>
                    </a:lnTo>
                    <a:lnTo>
                      <a:pt x="2529" y="61"/>
                    </a:lnTo>
                    <a:lnTo>
                      <a:pt x="2529" y="63"/>
                    </a:lnTo>
                    <a:lnTo>
                      <a:pt x="2529" y="65"/>
                    </a:lnTo>
                    <a:lnTo>
                      <a:pt x="2527" y="65"/>
                    </a:lnTo>
                    <a:lnTo>
                      <a:pt x="2529" y="65"/>
                    </a:lnTo>
                    <a:lnTo>
                      <a:pt x="2529" y="67"/>
                    </a:lnTo>
                    <a:lnTo>
                      <a:pt x="2527" y="67"/>
                    </a:lnTo>
                    <a:lnTo>
                      <a:pt x="2529" y="67"/>
                    </a:lnTo>
                    <a:lnTo>
                      <a:pt x="2529" y="65"/>
                    </a:lnTo>
                    <a:lnTo>
                      <a:pt x="2529" y="67"/>
                    </a:lnTo>
                    <a:lnTo>
                      <a:pt x="2531" y="67"/>
                    </a:lnTo>
                    <a:lnTo>
                      <a:pt x="2531" y="69"/>
                    </a:lnTo>
                    <a:lnTo>
                      <a:pt x="2531" y="71"/>
                    </a:lnTo>
                    <a:lnTo>
                      <a:pt x="2531" y="69"/>
                    </a:lnTo>
                    <a:lnTo>
                      <a:pt x="2531" y="67"/>
                    </a:lnTo>
                    <a:lnTo>
                      <a:pt x="2531" y="65"/>
                    </a:lnTo>
                    <a:lnTo>
                      <a:pt x="2533" y="65"/>
                    </a:lnTo>
                    <a:lnTo>
                      <a:pt x="2533" y="67"/>
                    </a:lnTo>
                    <a:lnTo>
                      <a:pt x="2533" y="65"/>
                    </a:lnTo>
                    <a:lnTo>
                      <a:pt x="2535" y="65"/>
                    </a:lnTo>
                    <a:lnTo>
                      <a:pt x="2533" y="65"/>
                    </a:lnTo>
                    <a:lnTo>
                      <a:pt x="2533" y="63"/>
                    </a:lnTo>
                    <a:lnTo>
                      <a:pt x="2533" y="61"/>
                    </a:lnTo>
                    <a:lnTo>
                      <a:pt x="2535" y="61"/>
                    </a:lnTo>
                    <a:lnTo>
                      <a:pt x="2537" y="61"/>
                    </a:lnTo>
                    <a:lnTo>
                      <a:pt x="2539" y="63"/>
                    </a:lnTo>
                    <a:lnTo>
                      <a:pt x="2542" y="63"/>
                    </a:lnTo>
                    <a:lnTo>
                      <a:pt x="2542" y="65"/>
                    </a:lnTo>
                    <a:lnTo>
                      <a:pt x="2542" y="67"/>
                    </a:lnTo>
                    <a:lnTo>
                      <a:pt x="2544" y="67"/>
                    </a:lnTo>
                    <a:lnTo>
                      <a:pt x="2546" y="67"/>
                    </a:lnTo>
                    <a:lnTo>
                      <a:pt x="2544" y="67"/>
                    </a:lnTo>
                    <a:lnTo>
                      <a:pt x="2544" y="69"/>
                    </a:lnTo>
                    <a:lnTo>
                      <a:pt x="2546" y="69"/>
                    </a:lnTo>
                    <a:lnTo>
                      <a:pt x="2546" y="71"/>
                    </a:lnTo>
                    <a:lnTo>
                      <a:pt x="2548" y="69"/>
                    </a:lnTo>
                    <a:lnTo>
                      <a:pt x="2548" y="71"/>
                    </a:lnTo>
                    <a:lnTo>
                      <a:pt x="2550" y="71"/>
                    </a:lnTo>
                    <a:lnTo>
                      <a:pt x="2550" y="73"/>
                    </a:lnTo>
                    <a:lnTo>
                      <a:pt x="2550" y="71"/>
                    </a:lnTo>
                    <a:lnTo>
                      <a:pt x="2550" y="73"/>
                    </a:lnTo>
                    <a:lnTo>
                      <a:pt x="2550" y="75"/>
                    </a:lnTo>
                    <a:lnTo>
                      <a:pt x="2548" y="75"/>
                    </a:lnTo>
                    <a:lnTo>
                      <a:pt x="2550" y="75"/>
                    </a:lnTo>
                    <a:lnTo>
                      <a:pt x="2552" y="73"/>
                    </a:lnTo>
                    <a:lnTo>
                      <a:pt x="2552" y="75"/>
                    </a:lnTo>
                    <a:lnTo>
                      <a:pt x="2554" y="75"/>
                    </a:lnTo>
                    <a:lnTo>
                      <a:pt x="2554" y="77"/>
                    </a:lnTo>
                    <a:lnTo>
                      <a:pt x="2554" y="79"/>
                    </a:lnTo>
                    <a:lnTo>
                      <a:pt x="2552" y="79"/>
                    </a:lnTo>
                    <a:lnTo>
                      <a:pt x="2550" y="79"/>
                    </a:lnTo>
                    <a:lnTo>
                      <a:pt x="2548" y="79"/>
                    </a:lnTo>
                    <a:lnTo>
                      <a:pt x="2544" y="81"/>
                    </a:lnTo>
                    <a:lnTo>
                      <a:pt x="2544" y="83"/>
                    </a:lnTo>
                    <a:lnTo>
                      <a:pt x="2546" y="83"/>
                    </a:lnTo>
                    <a:lnTo>
                      <a:pt x="2550" y="85"/>
                    </a:lnTo>
                    <a:lnTo>
                      <a:pt x="2554" y="85"/>
                    </a:lnTo>
                    <a:lnTo>
                      <a:pt x="2554" y="87"/>
                    </a:lnTo>
                    <a:lnTo>
                      <a:pt x="2552" y="87"/>
                    </a:lnTo>
                    <a:lnTo>
                      <a:pt x="2550" y="87"/>
                    </a:lnTo>
                    <a:lnTo>
                      <a:pt x="2548" y="87"/>
                    </a:lnTo>
                    <a:lnTo>
                      <a:pt x="2546" y="87"/>
                    </a:lnTo>
                    <a:lnTo>
                      <a:pt x="2546" y="85"/>
                    </a:lnTo>
                    <a:lnTo>
                      <a:pt x="2546" y="87"/>
                    </a:lnTo>
                    <a:lnTo>
                      <a:pt x="2542" y="87"/>
                    </a:lnTo>
                    <a:lnTo>
                      <a:pt x="2542" y="88"/>
                    </a:lnTo>
                    <a:lnTo>
                      <a:pt x="2544" y="88"/>
                    </a:lnTo>
                    <a:lnTo>
                      <a:pt x="2544" y="90"/>
                    </a:lnTo>
                    <a:lnTo>
                      <a:pt x="2548" y="92"/>
                    </a:lnTo>
                    <a:lnTo>
                      <a:pt x="2550" y="92"/>
                    </a:lnTo>
                    <a:lnTo>
                      <a:pt x="2552" y="92"/>
                    </a:lnTo>
                    <a:lnTo>
                      <a:pt x="2554" y="92"/>
                    </a:lnTo>
                    <a:lnTo>
                      <a:pt x="2552" y="94"/>
                    </a:lnTo>
                    <a:lnTo>
                      <a:pt x="2554" y="94"/>
                    </a:lnTo>
                    <a:lnTo>
                      <a:pt x="2554" y="96"/>
                    </a:lnTo>
                    <a:lnTo>
                      <a:pt x="2554" y="98"/>
                    </a:lnTo>
                    <a:lnTo>
                      <a:pt x="2556" y="98"/>
                    </a:lnTo>
                    <a:lnTo>
                      <a:pt x="2556" y="100"/>
                    </a:lnTo>
                    <a:lnTo>
                      <a:pt x="2554" y="100"/>
                    </a:lnTo>
                    <a:lnTo>
                      <a:pt x="2552" y="102"/>
                    </a:lnTo>
                    <a:lnTo>
                      <a:pt x="2554" y="102"/>
                    </a:lnTo>
                    <a:lnTo>
                      <a:pt x="2552" y="102"/>
                    </a:lnTo>
                    <a:lnTo>
                      <a:pt x="2550" y="104"/>
                    </a:lnTo>
                    <a:lnTo>
                      <a:pt x="2550" y="102"/>
                    </a:lnTo>
                    <a:lnTo>
                      <a:pt x="2548" y="100"/>
                    </a:lnTo>
                    <a:lnTo>
                      <a:pt x="2546" y="100"/>
                    </a:lnTo>
                    <a:lnTo>
                      <a:pt x="2546" y="98"/>
                    </a:lnTo>
                    <a:lnTo>
                      <a:pt x="2548" y="98"/>
                    </a:lnTo>
                    <a:lnTo>
                      <a:pt x="2546" y="98"/>
                    </a:lnTo>
                    <a:lnTo>
                      <a:pt x="2544" y="96"/>
                    </a:lnTo>
                    <a:lnTo>
                      <a:pt x="2540" y="94"/>
                    </a:lnTo>
                    <a:lnTo>
                      <a:pt x="2540" y="92"/>
                    </a:lnTo>
                    <a:lnTo>
                      <a:pt x="2540" y="94"/>
                    </a:lnTo>
                    <a:lnTo>
                      <a:pt x="2540" y="96"/>
                    </a:lnTo>
                    <a:lnTo>
                      <a:pt x="2542" y="96"/>
                    </a:lnTo>
                    <a:lnTo>
                      <a:pt x="2542" y="98"/>
                    </a:lnTo>
                    <a:lnTo>
                      <a:pt x="2544" y="98"/>
                    </a:lnTo>
                    <a:lnTo>
                      <a:pt x="2544" y="100"/>
                    </a:lnTo>
                    <a:lnTo>
                      <a:pt x="2546" y="102"/>
                    </a:lnTo>
                    <a:lnTo>
                      <a:pt x="2546" y="104"/>
                    </a:lnTo>
                    <a:lnTo>
                      <a:pt x="2546" y="106"/>
                    </a:lnTo>
                    <a:lnTo>
                      <a:pt x="2548" y="106"/>
                    </a:lnTo>
                    <a:lnTo>
                      <a:pt x="2548" y="108"/>
                    </a:lnTo>
                    <a:lnTo>
                      <a:pt x="2548" y="110"/>
                    </a:lnTo>
                    <a:lnTo>
                      <a:pt x="2550" y="112"/>
                    </a:lnTo>
                    <a:lnTo>
                      <a:pt x="2552" y="112"/>
                    </a:lnTo>
                    <a:lnTo>
                      <a:pt x="2552" y="110"/>
                    </a:lnTo>
                    <a:lnTo>
                      <a:pt x="2552" y="108"/>
                    </a:lnTo>
                    <a:lnTo>
                      <a:pt x="2552" y="106"/>
                    </a:lnTo>
                    <a:lnTo>
                      <a:pt x="2550" y="106"/>
                    </a:lnTo>
                    <a:lnTo>
                      <a:pt x="2550" y="104"/>
                    </a:lnTo>
                    <a:lnTo>
                      <a:pt x="2552" y="104"/>
                    </a:lnTo>
                    <a:lnTo>
                      <a:pt x="2552" y="106"/>
                    </a:lnTo>
                    <a:lnTo>
                      <a:pt x="2554" y="108"/>
                    </a:lnTo>
                    <a:lnTo>
                      <a:pt x="2554" y="110"/>
                    </a:lnTo>
                    <a:lnTo>
                      <a:pt x="2556" y="112"/>
                    </a:lnTo>
                    <a:lnTo>
                      <a:pt x="2554" y="112"/>
                    </a:lnTo>
                    <a:lnTo>
                      <a:pt x="2552" y="112"/>
                    </a:lnTo>
                    <a:lnTo>
                      <a:pt x="2550" y="112"/>
                    </a:lnTo>
                    <a:lnTo>
                      <a:pt x="2550" y="114"/>
                    </a:lnTo>
                    <a:lnTo>
                      <a:pt x="2550" y="116"/>
                    </a:lnTo>
                    <a:lnTo>
                      <a:pt x="2552" y="116"/>
                    </a:lnTo>
                    <a:lnTo>
                      <a:pt x="2552" y="117"/>
                    </a:lnTo>
                    <a:lnTo>
                      <a:pt x="2552" y="119"/>
                    </a:lnTo>
                    <a:lnTo>
                      <a:pt x="2554" y="119"/>
                    </a:lnTo>
                    <a:lnTo>
                      <a:pt x="2554" y="121"/>
                    </a:lnTo>
                    <a:lnTo>
                      <a:pt x="2554" y="123"/>
                    </a:lnTo>
                    <a:lnTo>
                      <a:pt x="2556" y="123"/>
                    </a:lnTo>
                    <a:lnTo>
                      <a:pt x="2556" y="125"/>
                    </a:lnTo>
                    <a:lnTo>
                      <a:pt x="2556" y="127"/>
                    </a:lnTo>
                    <a:lnTo>
                      <a:pt x="2558" y="127"/>
                    </a:lnTo>
                    <a:lnTo>
                      <a:pt x="2556" y="127"/>
                    </a:lnTo>
                    <a:lnTo>
                      <a:pt x="2556" y="129"/>
                    </a:lnTo>
                    <a:lnTo>
                      <a:pt x="2558" y="129"/>
                    </a:lnTo>
                    <a:lnTo>
                      <a:pt x="2560" y="129"/>
                    </a:lnTo>
                    <a:lnTo>
                      <a:pt x="2560" y="131"/>
                    </a:lnTo>
                    <a:lnTo>
                      <a:pt x="2562" y="131"/>
                    </a:lnTo>
                    <a:lnTo>
                      <a:pt x="2560" y="131"/>
                    </a:lnTo>
                    <a:lnTo>
                      <a:pt x="2562" y="133"/>
                    </a:lnTo>
                    <a:lnTo>
                      <a:pt x="2564" y="133"/>
                    </a:lnTo>
                    <a:lnTo>
                      <a:pt x="2564" y="135"/>
                    </a:lnTo>
                    <a:lnTo>
                      <a:pt x="2566" y="133"/>
                    </a:lnTo>
                    <a:lnTo>
                      <a:pt x="2566" y="131"/>
                    </a:lnTo>
                    <a:lnTo>
                      <a:pt x="2566" y="133"/>
                    </a:lnTo>
                    <a:lnTo>
                      <a:pt x="2566" y="135"/>
                    </a:lnTo>
                    <a:lnTo>
                      <a:pt x="2566" y="137"/>
                    </a:lnTo>
                    <a:lnTo>
                      <a:pt x="2568" y="137"/>
                    </a:lnTo>
                    <a:lnTo>
                      <a:pt x="2569" y="137"/>
                    </a:lnTo>
                    <a:lnTo>
                      <a:pt x="2571" y="137"/>
                    </a:lnTo>
                    <a:lnTo>
                      <a:pt x="2571" y="133"/>
                    </a:lnTo>
                    <a:lnTo>
                      <a:pt x="2573" y="129"/>
                    </a:lnTo>
                    <a:lnTo>
                      <a:pt x="2573" y="127"/>
                    </a:lnTo>
                    <a:lnTo>
                      <a:pt x="2575" y="127"/>
                    </a:lnTo>
                    <a:lnTo>
                      <a:pt x="2573" y="127"/>
                    </a:lnTo>
                    <a:lnTo>
                      <a:pt x="2575" y="125"/>
                    </a:lnTo>
                    <a:lnTo>
                      <a:pt x="2577" y="125"/>
                    </a:lnTo>
                    <a:lnTo>
                      <a:pt x="2575" y="125"/>
                    </a:lnTo>
                    <a:lnTo>
                      <a:pt x="2575" y="123"/>
                    </a:lnTo>
                    <a:lnTo>
                      <a:pt x="2575" y="121"/>
                    </a:lnTo>
                    <a:lnTo>
                      <a:pt x="2575" y="119"/>
                    </a:lnTo>
                    <a:lnTo>
                      <a:pt x="2577" y="117"/>
                    </a:lnTo>
                    <a:lnTo>
                      <a:pt x="2577" y="116"/>
                    </a:lnTo>
                    <a:lnTo>
                      <a:pt x="2577" y="114"/>
                    </a:lnTo>
                    <a:lnTo>
                      <a:pt x="2579" y="108"/>
                    </a:lnTo>
                    <a:lnTo>
                      <a:pt x="2581" y="108"/>
                    </a:lnTo>
                    <a:lnTo>
                      <a:pt x="2581" y="106"/>
                    </a:lnTo>
                    <a:lnTo>
                      <a:pt x="2583" y="106"/>
                    </a:lnTo>
                    <a:lnTo>
                      <a:pt x="2585" y="106"/>
                    </a:lnTo>
                    <a:lnTo>
                      <a:pt x="2587" y="108"/>
                    </a:lnTo>
                    <a:lnTo>
                      <a:pt x="2587" y="110"/>
                    </a:lnTo>
                    <a:lnTo>
                      <a:pt x="2587" y="108"/>
                    </a:lnTo>
                    <a:lnTo>
                      <a:pt x="2585" y="108"/>
                    </a:lnTo>
                    <a:lnTo>
                      <a:pt x="2585" y="106"/>
                    </a:lnTo>
                    <a:lnTo>
                      <a:pt x="2583" y="106"/>
                    </a:lnTo>
                    <a:lnTo>
                      <a:pt x="2583" y="108"/>
                    </a:lnTo>
                    <a:lnTo>
                      <a:pt x="2581" y="108"/>
                    </a:lnTo>
                    <a:lnTo>
                      <a:pt x="2583" y="110"/>
                    </a:lnTo>
                    <a:lnTo>
                      <a:pt x="2581" y="110"/>
                    </a:lnTo>
                    <a:lnTo>
                      <a:pt x="2581" y="112"/>
                    </a:lnTo>
                    <a:lnTo>
                      <a:pt x="2583" y="112"/>
                    </a:lnTo>
                    <a:lnTo>
                      <a:pt x="2583" y="114"/>
                    </a:lnTo>
                    <a:lnTo>
                      <a:pt x="2585" y="114"/>
                    </a:lnTo>
                    <a:lnTo>
                      <a:pt x="2585" y="116"/>
                    </a:lnTo>
                    <a:lnTo>
                      <a:pt x="2587" y="117"/>
                    </a:lnTo>
                    <a:lnTo>
                      <a:pt x="2589" y="119"/>
                    </a:lnTo>
                    <a:lnTo>
                      <a:pt x="2591" y="119"/>
                    </a:lnTo>
                    <a:lnTo>
                      <a:pt x="2591" y="121"/>
                    </a:lnTo>
                    <a:lnTo>
                      <a:pt x="2593" y="121"/>
                    </a:lnTo>
                    <a:lnTo>
                      <a:pt x="2597" y="121"/>
                    </a:lnTo>
                    <a:lnTo>
                      <a:pt x="2598" y="121"/>
                    </a:lnTo>
                    <a:lnTo>
                      <a:pt x="2598" y="123"/>
                    </a:lnTo>
                    <a:lnTo>
                      <a:pt x="2597" y="123"/>
                    </a:lnTo>
                    <a:lnTo>
                      <a:pt x="2598" y="125"/>
                    </a:lnTo>
                    <a:lnTo>
                      <a:pt x="2598" y="123"/>
                    </a:lnTo>
                    <a:lnTo>
                      <a:pt x="2598" y="121"/>
                    </a:lnTo>
                    <a:lnTo>
                      <a:pt x="2598" y="119"/>
                    </a:lnTo>
                    <a:lnTo>
                      <a:pt x="2598" y="117"/>
                    </a:lnTo>
                    <a:lnTo>
                      <a:pt x="2600" y="117"/>
                    </a:lnTo>
                    <a:lnTo>
                      <a:pt x="2602" y="117"/>
                    </a:lnTo>
                    <a:lnTo>
                      <a:pt x="2604" y="117"/>
                    </a:lnTo>
                    <a:lnTo>
                      <a:pt x="2602" y="116"/>
                    </a:lnTo>
                    <a:lnTo>
                      <a:pt x="2604" y="116"/>
                    </a:lnTo>
                    <a:lnTo>
                      <a:pt x="2606" y="116"/>
                    </a:lnTo>
                    <a:lnTo>
                      <a:pt x="2608" y="116"/>
                    </a:lnTo>
                    <a:lnTo>
                      <a:pt x="2612" y="116"/>
                    </a:lnTo>
                    <a:lnTo>
                      <a:pt x="2612" y="117"/>
                    </a:lnTo>
                    <a:lnTo>
                      <a:pt x="2614" y="117"/>
                    </a:lnTo>
                    <a:lnTo>
                      <a:pt x="2614" y="119"/>
                    </a:lnTo>
                    <a:lnTo>
                      <a:pt x="2614" y="117"/>
                    </a:lnTo>
                    <a:lnTo>
                      <a:pt x="2616" y="117"/>
                    </a:lnTo>
                    <a:lnTo>
                      <a:pt x="2616" y="119"/>
                    </a:lnTo>
                    <a:lnTo>
                      <a:pt x="2618" y="119"/>
                    </a:lnTo>
                    <a:lnTo>
                      <a:pt x="2618" y="121"/>
                    </a:lnTo>
                    <a:lnTo>
                      <a:pt x="2620" y="121"/>
                    </a:lnTo>
                    <a:lnTo>
                      <a:pt x="2622" y="121"/>
                    </a:lnTo>
                    <a:lnTo>
                      <a:pt x="2622" y="123"/>
                    </a:lnTo>
                    <a:lnTo>
                      <a:pt x="2620" y="123"/>
                    </a:lnTo>
                    <a:lnTo>
                      <a:pt x="2622" y="123"/>
                    </a:lnTo>
                    <a:lnTo>
                      <a:pt x="2620" y="123"/>
                    </a:lnTo>
                    <a:lnTo>
                      <a:pt x="2622" y="125"/>
                    </a:lnTo>
                    <a:lnTo>
                      <a:pt x="2624" y="123"/>
                    </a:lnTo>
                    <a:lnTo>
                      <a:pt x="2622" y="123"/>
                    </a:lnTo>
                    <a:lnTo>
                      <a:pt x="2622" y="125"/>
                    </a:lnTo>
                    <a:lnTo>
                      <a:pt x="2624" y="125"/>
                    </a:lnTo>
                    <a:lnTo>
                      <a:pt x="2622" y="125"/>
                    </a:lnTo>
                    <a:lnTo>
                      <a:pt x="2624" y="127"/>
                    </a:lnTo>
                    <a:lnTo>
                      <a:pt x="2626" y="127"/>
                    </a:lnTo>
                    <a:lnTo>
                      <a:pt x="2626" y="125"/>
                    </a:lnTo>
                    <a:lnTo>
                      <a:pt x="2624" y="125"/>
                    </a:lnTo>
                    <a:lnTo>
                      <a:pt x="2624" y="127"/>
                    </a:lnTo>
                    <a:lnTo>
                      <a:pt x="2624" y="125"/>
                    </a:lnTo>
                    <a:lnTo>
                      <a:pt x="2626" y="125"/>
                    </a:lnTo>
                    <a:lnTo>
                      <a:pt x="2627" y="125"/>
                    </a:lnTo>
                    <a:lnTo>
                      <a:pt x="2627" y="123"/>
                    </a:lnTo>
                    <a:lnTo>
                      <a:pt x="2626" y="123"/>
                    </a:lnTo>
                    <a:lnTo>
                      <a:pt x="2627" y="123"/>
                    </a:lnTo>
                    <a:lnTo>
                      <a:pt x="2626" y="123"/>
                    </a:lnTo>
                    <a:lnTo>
                      <a:pt x="2626" y="121"/>
                    </a:lnTo>
                    <a:lnTo>
                      <a:pt x="2624" y="121"/>
                    </a:lnTo>
                    <a:lnTo>
                      <a:pt x="2626" y="121"/>
                    </a:lnTo>
                    <a:lnTo>
                      <a:pt x="2624" y="121"/>
                    </a:lnTo>
                    <a:lnTo>
                      <a:pt x="2626" y="119"/>
                    </a:lnTo>
                    <a:lnTo>
                      <a:pt x="2626" y="117"/>
                    </a:lnTo>
                    <a:lnTo>
                      <a:pt x="2626" y="116"/>
                    </a:lnTo>
                    <a:lnTo>
                      <a:pt x="2627" y="116"/>
                    </a:lnTo>
                    <a:lnTo>
                      <a:pt x="2629" y="116"/>
                    </a:lnTo>
                    <a:lnTo>
                      <a:pt x="2627" y="116"/>
                    </a:lnTo>
                    <a:lnTo>
                      <a:pt x="2629" y="117"/>
                    </a:lnTo>
                    <a:lnTo>
                      <a:pt x="2629" y="116"/>
                    </a:lnTo>
                    <a:lnTo>
                      <a:pt x="2631" y="114"/>
                    </a:lnTo>
                    <a:lnTo>
                      <a:pt x="2633" y="116"/>
                    </a:lnTo>
                    <a:lnTo>
                      <a:pt x="2633" y="117"/>
                    </a:lnTo>
                    <a:lnTo>
                      <a:pt x="2633" y="119"/>
                    </a:lnTo>
                    <a:lnTo>
                      <a:pt x="2635" y="119"/>
                    </a:lnTo>
                    <a:lnTo>
                      <a:pt x="2637" y="119"/>
                    </a:lnTo>
                    <a:lnTo>
                      <a:pt x="2637" y="117"/>
                    </a:lnTo>
                    <a:lnTo>
                      <a:pt x="2639" y="117"/>
                    </a:lnTo>
                    <a:lnTo>
                      <a:pt x="2639" y="119"/>
                    </a:lnTo>
                    <a:lnTo>
                      <a:pt x="2641" y="117"/>
                    </a:lnTo>
                    <a:lnTo>
                      <a:pt x="2641" y="119"/>
                    </a:lnTo>
                    <a:lnTo>
                      <a:pt x="2641" y="117"/>
                    </a:lnTo>
                    <a:lnTo>
                      <a:pt x="2641" y="116"/>
                    </a:lnTo>
                    <a:lnTo>
                      <a:pt x="2639" y="114"/>
                    </a:lnTo>
                    <a:lnTo>
                      <a:pt x="2639" y="112"/>
                    </a:lnTo>
                    <a:lnTo>
                      <a:pt x="2639" y="110"/>
                    </a:lnTo>
                    <a:lnTo>
                      <a:pt x="2639" y="108"/>
                    </a:lnTo>
                    <a:lnTo>
                      <a:pt x="2637" y="106"/>
                    </a:lnTo>
                    <a:lnTo>
                      <a:pt x="2635" y="106"/>
                    </a:lnTo>
                    <a:lnTo>
                      <a:pt x="2637" y="106"/>
                    </a:lnTo>
                    <a:lnTo>
                      <a:pt x="2639" y="106"/>
                    </a:lnTo>
                    <a:lnTo>
                      <a:pt x="2639" y="104"/>
                    </a:lnTo>
                    <a:lnTo>
                      <a:pt x="2639" y="102"/>
                    </a:lnTo>
                    <a:lnTo>
                      <a:pt x="2641" y="102"/>
                    </a:lnTo>
                    <a:lnTo>
                      <a:pt x="2641" y="100"/>
                    </a:lnTo>
                    <a:lnTo>
                      <a:pt x="2643" y="100"/>
                    </a:lnTo>
                    <a:lnTo>
                      <a:pt x="2643" y="98"/>
                    </a:lnTo>
                    <a:lnTo>
                      <a:pt x="2641" y="98"/>
                    </a:lnTo>
                    <a:lnTo>
                      <a:pt x="2637" y="98"/>
                    </a:lnTo>
                    <a:lnTo>
                      <a:pt x="2637" y="100"/>
                    </a:lnTo>
                    <a:lnTo>
                      <a:pt x="2635" y="100"/>
                    </a:lnTo>
                    <a:lnTo>
                      <a:pt x="2637" y="102"/>
                    </a:lnTo>
                    <a:lnTo>
                      <a:pt x="2635" y="102"/>
                    </a:lnTo>
                    <a:lnTo>
                      <a:pt x="2635" y="100"/>
                    </a:lnTo>
                    <a:lnTo>
                      <a:pt x="2633" y="98"/>
                    </a:lnTo>
                    <a:lnTo>
                      <a:pt x="2635" y="98"/>
                    </a:lnTo>
                    <a:lnTo>
                      <a:pt x="2635" y="96"/>
                    </a:lnTo>
                    <a:lnTo>
                      <a:pt x="2635" y="94"/>
                    </a:lnTo>
                    <a:lnTo>
                      <a:pt x="2637" y="94"/>
                    </a:lnTo>
                    <a:lnTo>
                      <a:pt x="2637" y="92"/>
                    </a:lnTo>
                    <a:lnTo>
                      <a:pt x="2641" y="90"/>
                    </a:lnTo>
                    <a:lnTo>
                      <a:pt x="2643" y="92"/>
                    </a:lnTo>
                    <a:lnTo>
                      <a:pt x="2645" y="92"/>
                    </a:lnTo>
                    <a:lnTo>
                      <a:pt x="2647" y="92"/>
                    </a:lnTo>
                    <a:lnTo>
                      <a:pt x="2649" y="90"/>
                    </a:lnTo>
                    <a:lnTo>
                      <a:pt x="2651" y="88"/>
                    </a:lnTo>
                    <a:lnTo>
                      <a:pt x="2649" y="88"/>
                    </a:lnTo>
                    <a:lnTo>
                      <a:pt x="2651" y="88"/>
                    </a:lnTo>
                    <a:lnTo>
                      <a:pt x="2649" y="88"/>
                    </a:lnTo>
                    <a:lnTo>
                      <a:pt x="2651" y="87"/>
                    </a:lnTo>
                    <a:lnTo>
                      <a:pt x="2649" y="85"/>
                    </a:lnTo>
                    <a:lnTo>
                      <a:pt x="2647" y="83"/>
                    </a:lnTo>
                    <a:lnTo>
                      <a:pt x="2647" y="81"/>
                    </a:lnTo>
                    <a:lnTo>
                      <a:pt x="2649" y="81"/>
                    </a:lnTo>
                    <a:lnTo>
                      <a:pt x="2651" y="81"/>
                    </a:lnTo>
                    <a:lnTo>
                      <a:pt x="2653" y="81"/>
                    </a:lnTo>
                    <a:lnTo>
                      <a:pt x="2653" y="83"/>
                    </a:lnTo>
                    <a:lnTo>
                      <a:pt x="2655" y="83"/>
                    </a:lnTo>
                    <a:lnTo>
                      <a:pt x="2655" y="85"/>
                    </a:lnTo>
                    <a:lnTo>
                      <a:pt x="2656" y="85"/>
                    </a:lnTo>
                    <a:lnTo>
                      <a:pt x="2658" y="85"/>
                    </a:lnTo>
                    <a:lnTo>
                      <a:pt x="2660" y="87"/>
                    </a:lnTo>
                    <a:lnTo>
                      <a:pt x="2662" y="85"/>
                    </a:lnTo>
                    <a:lnTo>
                      <a:pt x="2664" y="87"/>
                    </a:lnTo>
                    <a:lnTo>
                      <a:pt x="2666" y="87"/>
                    </a:lnTo>
                    <a:lnTo>
                      <a:pt x="2668" y="87"/>
                    </a:lnTo>
                    <a:lnTo>
                      <a:pt x="2670" y="87"/>
                    </a:lnTo>
                    <a:lnTo>
                      <a:pt x="2672" y="87"/>
                    </a:lnTo>
                    <a:lnTo>
                      <a:pt x="2676" y="87"/>
                    </a:lnTo>
                    <a:lnTo>
                      <a:pt x="2678" y="88"/>
                    </a:lnTo>
                    <a:lnTo>
                      <a:pt x="2680" y="88"/>
                    </a:lnTo>
                    <a:lnTo>
                      <a:pt x="2682" y="88"/>
                    </a:lnTo>
                    <a:lnTo>
                      <a:pt x="2684" y="88"/>
                    </a:lnTo>
                    <a:lnTo>
                      <a:pt x="2685" y="90"/>
                    </a:lnTo>
                    <a:lnTo>
                      <a:pt x="2689" y="92"/>
                    </a:lnTo>
                    <a:lnTo>
                      <a:pt x="2691" y="92"/>
                    </a:lnTo>
                    <a:lnTo>
                      <a:pt x="2693" y="92"/>
                    </a:lnTo>
                    <a:lnTo>
                      <a:pt x="2695" y="94"/>
                    </a:lnTo>
                    <a:lnTo>
                      <a:pt x="2697" y="96"/>
                    </a:lnTo>
                    <a:lnTo>
                      <a:pt x="2699" y="96"/>
                    </a:lnTo>
                    <a:lnTo>
                      <a:pt x="2697" y="96"/>
                    </a:lnTo>
                    <a:lnTo>
                      <a:pt x="2699" y="96"/>
                    </a:lnTo>
                    <a:lnTo>
                      <a:pt x="2697" y="96"/>
                    </a:lnTo>
                    <a:lnTo>
                      <a:pt x="2695" y="96"/>
                    </a:lnTo>
                    <a:lnTo>
                      <a:pt x="2691" y="96"/>
                    </a:lnTo>
                    <a:lnTo>
                      <a:pt x="2689" y="94"/>
                    </a:lnTo>
                    <a:lnTo>
                      <a:pt x="2687" y="96"/>
                    </a:lnTo>
                    <a:lnTo>
                      <a:pt x="2685" y="96"/>
                    </a:lnTo>
                    <a:lnTo>
                      <a:pt x="2685" y="94"/>
                    </a:lnTo>
                    <a:lnTo>
                      <a:pt x="2684" y="94"/>
                    </a:lnTo>
                    <a:lnTo>
                      <a:pt x="2684" y="92"/>
                    </a:lnTo>
                    <a:lnTo>
                      <a:pt x="2682" y="92"/>
                    </a:lnTo>
                    <a:lnTo>
                      <a:pt x="2682" y="94"/>
                    </a:lnTo>
                    <a:lnTo>
                      <a:pt x="2680" y="94"/>
                    </a:lnTo>
                    <a:lnTo>
                      <a:pt x="2680" y="96"/>
                    </a:lnTo>
                    <a:lnTo>
                      <a:pt x="2680" y="98"/>
                    </a:lnTo>
                    <a:lnTo>
                      <a:pt x="2678" y="98"/>
                    </a:lnTo>
                    <a:lnTo>
                      <a:pt x="2678" y="96"/>
                    </a:lnTo>
                    <a:lnTo>
                      <a:pt x="2676" y="98"/>
                    </a:lnTo>
                    <a:lnTo>
                      <a:pt x="2676" y="100"/>
                    </a:lnTo>
                    <a:lnTo>
                      <a:pt x="2678" y="100"/>
                    </a:lnTo>
                    <a:lnTo>
                      <a:pt x="2680" y="100"/>
                    </a:lnTo>
                    <a:lnTo>
                      <a:pt x="2680" y="98"/>
                    </a:lnTo>
                    <a:lnTo>
                      <a:pt x="2682" y="98"/>
                    </a:lnTo>
                    <a:lnTo>
                      <a:pt x="2684" y="98"/>
                    </a:lnTo>
                    <a:lnTo>
                      <a:pt x="2685" y="98"/>
                    </a:lnTo>
                    <a:lnTo>
                      <a:pt x="2689" y="98"/>
                    </a:lnTo>
                    <a:lnTo>
                      <a:pt x="2691" y="96"/>
                    </a:lnTo>
                    <a:lnTo>
                      <a:pt x="2693" y="96"/>
                    </a:lnTo>
                    <a:lnTo>
                      <a:pt x="2695" y="96"/>
                    </a:lnTo>
                    <a:lnTo>
                      <a:pt x="2699" y="96"/>
                    </a:lnTo>
                    <a:lnTo>
                      <a:pt x="2699" y="98"/>
                    </a:lnTo>
                    <a:lnTo>
                      <a:pt x="2697" y="98"/>
                    </a:lnTo>
                    <a:lnTo>
                      <a:pt x="2697" y="100"/>
                    </a:lnTo>
                    <a:lnTo>
                      <a:pt x="2695" y="104"/>
                    </a:lnTo>
                    <a:lnTo>
                      <a:pt x="2693" y="106"/>
                    </a:lnTo>
                    <a:lnTo>
                      <a:pt x="2691" y="110"/>
                    </a:lnTo>
                    <a:lnTo>
                      <a:pt x="2691" y="108"/>
                    </a:lnTo>
                    <a:lnTo>
                      <a:pt x="2691" y="106"/>
                    </a:lnTo>
                    <a:lnTo>
                      <a:pt x="2691" y="104"/>
                    </a:lnTo>
                    <a:lnTo>
                      <a:pt x="2693" y="104"/>
                    </a:lnTo>
                    <a:lnTo>
                      <a:pt x="2693" y="102"/>
                    </a:lnTo>
                    <a:lnTo>
                      <a:pt x="2693" y="100"/>
                    </a:lnTo>
                    <a:lnTo>
                      <a:pt x="2691" y="100"/>
                    </a:lnTo>
                    <a:lnTo>
                      <a:pt x="2691" y="102"/>
                    </a:lnTo>
                    <a:lnTo>
                      <a:pt x="2691" y="104"/>
                    </a:lnTo>
                    <a:lnTo>
                      <a:pt x="2691" y="102"/>
                    </a:lnTo>
                    <a:lnTo>
                      <a:pt x="2691" y="100"/>
                    </a:lnTo>
                    <a:lnTo>
                      <a:pt x="2689" y="100"/>
                    </a:lnTo>
                    <a:lnTo>
                      <a:pt x="2691" y="100"/>
                    </a:lnTo>
                    <a:lnTo>
                      <a:pt x="2689" y="98"/>
                    </a:lnTo>
                    <a:lnTo>
                      <a:pt x="2687" y="98"/>
                    </a:lnTo>
                    <a:lnTo>
                      <a:pt x="2689" y="100"/>
                    </a:lnTo>
                    <a:lnTo>
                      <a:pt x="2689" y="98"/>
                    </a:lnTo>
                    <a:lnTo>
                      <a:pt x="2689" y="100"/>
                    </a:lnTo>
                    <a:lnTo>
                      <a:pt x="2687" y="102"/>
                    </a:lnTo>
                    <a:lnTo>
                      <a:pt x="2687" y="104"/>
                    </a:lnTo>
                    <a:lnTo>
                      <a:pt x="2689" y="104"/>
                    </a:lnTo>
                    <a:lnTo>
                      <a:pt x="2689" y="106"/>
                    </a:lnTo>
                    <a:lnTo>
                      <a:pt x="2689" y="108"/>
                    </a:lnTo>
                    <a:lnTo>
                      <a:pt x="2687" y="108"/>
                    </a:lnTo>
                    <a:lnTo>
                      <a:pt x="2685" y="108"/>
                    </a:lnTo>
                    <a:lnTo>
                      <a:pt x="2684" y="106"/>
                    </a:lnTo>
                    <a:lnTo>
                      <a:pt x="2682" y="106"/>
                    </a:lnTo>
                    <a:lnTo>
                      <a:pt x="2682" y="108"/>
                    </a:lnTo>
                    <a:lnTo>
                      <a:pt x="2684" y="108"/>
                    </a:lnTo>
                    <a:lnTo>
                      <a:pt x="2684" y="110"/>
                    </a:lnTo>
                    <a:lnTo>
                      <a:pt x="2685" y="110"/>
                    </a:lnTo>
                    <a:lnTo>
                      <a:pt x="2684" y="110"/>
                    </a:lnTo>
                    <a:lnTo>
                      <a:pt x="2684" y="112"/>
                    </a:lnTo>
                    <a:lnTo>
                      <a:pt x="2682" y="112"/>
                    </a:lnTo>
                    <a:lnTo>
                      <a:pt x="2682" y="114"/>
                    </a:lnTo>
                    <a:lnTo>
                      <a:pt x="2684" y="114"/>
                    </a:lnTo>
                    <a:lnTo>
                      <a:pt x="2685" y="114"/>
                    </a:lnTo>
                    <a:lnTo>
                      <a:pt x="2687" y="112"/>
                    </a:lnTo>
                    <a:lnTo>
                      <a:pt x="2689" y="112"/>
                    </a:lnTo>
                    <a:lnTo>
                      <a:pt x="2691" y="112"/>
                    </a:lnTo>
                    <a:lnTo>
                      <a:pt x="2691" y="110"/>
                    </a:lnTo>
                    <a:lnTo>
                      <a:pt x="2693" y="110"/>
                    </a:lnTo>
                    <a:lnTo>
                      <a:pt x="2693" y="108"/>
                    </a:lnTo>
                    <a:lnTo>
                      <a:pt x="2695" y="108"/>
                    </a:lnTo>
                    <a:lnTo>
                      <a:pt x="2695" y="106"/>
                    </a:lnTo>
                    <a:lnTo>
                      <a:pt x="2695" y="104"/>
                    </a:lnTo>
                    <a:lnTo>
                      <a:pt x="2697" y="104"/>
                    </a:lnTo>
                    <a:lnTo>
                      <a:pt x="2697" y="102"/>
                    </a:lnTo>
                    <a:lnTo>
                      <a:pt x="2701" y="96"/>
                    </a:lnTo>
                    <a:lnTo>
                      <a:pt x="2703" y="96"/>
                    </a:lnTo>
                    <a:lnTo>
                      <a:pt x="2705" y="96"/>
                    </a:lnTo>
                    <a:lnTo>
                      <a:pt x="2709" y="96"/>
                    </a:lnTo>
                    <a:lnTo>
                      <a:pt x="2711" y="96"/>
                    </a:lnTo>
                    <a:lnTo>
                      <a:pt x="2713" y="98"/>
                    </a:lnTo>
                    <a:lnTo>
                      <a:pt x="2716" y="98"/>
                    </a:lnTo>
                    <a:lnTo>
                      <a:pt x="2718" y="100"/>
                    </a:lnTo>
                    <a:lnTo>
                      <a:pt x="2720" y="100"/>
                    </a:lnTo>
                    <a:lnTo>
                      <a:pt x="2722" y="102"/>
                    </a:lnTo>
                    <a:lnTo>
                      <a:pt x="2724" y="106"/>
                    </a:lnTo>
                    <a:lnTo>
                      <a:pt x="2724" y="108"/>
                    </a:lnTo>
                    <a:lnTo>
                      <a:pt x="2724" y="110"/>
                    </a:lnTo>
                    <a:lnTo>
                      <a:pt x="2722" y="112"/>
                    </a:lnTo>
                    <a:lnTo>
                      <a:pt x="2720" y="112"/>
                    </a:lnTo>
                    <a:lnTo>
                      <a:pt x="2720" y="110"/>
                    </a:lnTo>
                    <a:lnTo>
                      <a:pt x="2718" y="108"/>
                    </a:lnTo>
                    <a:lnTo>
                      <a:pt x="2718" y="110"/>
                    </a:lnTo>
                    <a:lnTo>
                      <a:pt x="2716" y="112"/>
                    </a:lnTo>
                    <a:lnTo>
                      <a:pt x="2716" y="110"/>
                    </a:lnTo>
                    <a:lnTo>
                      <a:pt x="2714" y="110"/>
                    </a:lnTo>
                    <a:lnTo>
                      <a:pt x="2714" y="112"/>
                    </a:lnTo>
                    <a:lnTo>
                      <a:pt x="2716" y="112"/>
                    </a:lnTo>
                    <a:lnTo>
                      <a:pt x="2716" y="114"/>
                    </a:lnTo>
                    <a:lnTo>
                      <a:pt x="2714" y="114"/>
                    </a:lnTo>
                    <a:lnTo>
                      <a:pt x="2716" y="114"/>
                    </a:lnTo>
                    <a:lnTo>
                      <a:pt x="2718" y="114"/>
                    </a:lnTo>
                    <a:lnTo>
                      <a:pt x="2722" y="114"/>
                    </a:lnTo>
                    <a:lnTo>
                      <a:pt x="2724" y="114"/>
                    </a:lnTo>
                    <a:lnTo>
                      <a:pt x="2724" y="116"/>
                    </a:lnTo>
                    <a:lnTo>
                      <a:pt x="2724" y="117"/>
                    </a:lnTo>
                    <a:lnTo>
                      <a:pt x="2722" y="117"/>
                    </a:lnTo>
                    <a:lnTo>
                      <a:pt x="2722" y="119"/>
                    </a:lnTo>
                    <a:lnTo>
                      <a:pt x="2724" y="119"/>
                    </a:lnTo>
                    <a:lnTo>
                      <a:pt x="2726" y="117"/>
                    </a:lnTo>
                    <a:lnTo>
                      <a:pt x="2728" y="117"/>
                    </a:lnTo>
                    <a:lnTo>
                      <a:pt x="2730" y="117"/>
                    </a:lnTo>
                    <a:lnTo>
                      <a:pt x="2730" y="119"/>
                    </a:lnTo>
                    <a:lnTo>
                      <a:pt x="2728" y="121"/>
                    </a:lnTo>
                    <a:lnTo>
                      <a:pt x="2728" y="123"/>
                    </a:lnTo>
                    <a:lnTo>
                      <a:pt x="2726" y="123"/>
                    </a:lnTo>
                    <a:lnTo>
                      <a:pt x="2724" y="125"/>
                    </a:lnTo>
                    <a:lnTo>
                      <a:pt x="2726" y="125"/>
                    </a:lnTo>
                    <a:lnTo>
                      <a:pt x="2726" y="123"/>
                    </a:lnTo>
                    <a:lnTo>
                      <a:pt x="2728" y="123"/>
                    </a:lnTo>
                    <a:lnTo>
                      <a:pt x="2730" y="121"/>
                    </a:lnTo>
                    <a:lnTo>
                      <a:pt x="2730" y="123"/>
                    </a:lnTo>
                    <a:lnTo>
                      <a:pt x="2732" y="121"/>
                    </a:lnTo>
                    <a:lnTo>
                      <a:pt x="2734" y="121"/>
                    </a:lnTo>
                    <a:lnTo>
                      <a:pt x="2736" y="123"/>
                    </a:lnTo>
                    <a:lnTo>
                      <a:pt x="2738" y="123"/>
                    </a:lnTo>
                    <a:lnTo>
                      <a:pt x="2738" y="125"/>
                    </a:lnTo>
                    <a:lnTo>
                      <a:pt x="2740" y="125"/>
                    </a:lnTo>
                    <a:lnTo>
                      <a:pt x="2738" y="125"/>
                    </a:lnTo>
                    <a:lnTo>
                      <a:pt x="2740" y="127"/>
                    </a:lnTo>
                    <a:lnTo>
                      <a:pt x="2740" y="129"/>
                    </a:lnTo>
                    <a:lnTo>
                      <a:pt x="2742" y="129"/>
                    </a:lnTo>
                    <a:lnTo>
                      <a:pt x="2742" y="131"/>
                    </a:lnTo>
                    <a:lnTo>
                      <a:pt x="2738" y="131"/>
                    </a:lnTo>
                    <a:lnTo>
                      <a:pt x="2740" y="133"/>
                    </a:lnTo>
                    <a:lnTo>
                      <a:pt x="2742" y="135"/>
                    </a:lnTo>
                    <a:lnTo>
                      <a:pt x="2745" y="135"/>
                    </a:lnTo>
                    <a:lnTo>
                      <a:pt x="2745" y="137"/>
                    </a:lnTo>
                    <a:lnTo>
                      <a:pt x="2745" y="135"/>
                    </a:lnTo>
                    <a:lnTo>
                      <a:pt x="2747" y="135"/>
                    </a:lnTo>
                    <a:lnTo>
                      <a:pt x="2749" y="135"/>
                    </a:lnTo>
                    <a:lnTo>
                      <a:pt x="2751" y="135"/>
                    </a:lnTo>
                    <a:lnTo>
                      <a:pt x="2753" y="135"/>
                    </a:lnTo>
                    <a:lnTo>
                      <a:pt x="2755" y="135"/>
                    </a:lnTo>
                    <a:lnTo>
                      <a:pt x="2757" y="133"/>
                    </a:lnTo>
                    <a:lnTo>
                      <a:pt x="2759" y="133"/>
                    </a:lnTo>
                    <a:lnTo>
                      <a:pt x="2759" y="131"/>
                    </a:lnTo>
                    <a:lnTo>
                      <a:pt x="2761" y="131"/>
                    </a:lnTo>
                    <a:lnTo>
                      <a:pt x="2763" y="131"/>
                    </a:lnTo>
                    <a:lnTo>
                      <a:pt x="2765" y="131"/>
                    </a:lnTo>
                    <a:lnTo>
                      <a:pt x="2769" y="129"/>
                    </a:lnTo>
                    <a:lnTo>
                      <a:pt x="2771" y="129"/>
                    </a:lnTo>
                    <a:lnTo>
                      <a:pt x="2771" y="131"/>
                    </a:lnTo>
                    <a:lnTo>
                      <a:pt x="2769" y="131"/>
                    </a:lnTo>
                    <a:lnTo>
                      <a:pt x="2771" y="131"/>
                    </a:lnTo>
                    <a:lnTo>
                      <a:pt x="2771" y="129"/>
                    </a:lnTo>
                    <a:lnTo>
                      <a:pt x="2772" y="129"/>
                    </a:lnTo>
                    <a:lnTo>
                      <a:pt x="2776" y="129"/>
                    </a:lnTo>
                    <a:lnTo>
                      <a:pt x="2780" y="129"/>
                    </a:lnTo>
                    <a:lnTo>
                      <a:pt x="2782" y="129"/>
                    </a:lnTo>
                    <a:lnTo>
                      <a:pt x="2784" y="129"/>
                    </a:lnTo>
                    <a:lnTo>
                      <a:pt x="2786" y="129"/>
                    </a:lnTo>
                    <a:lnTo>
                      <a:pt x="2788" y="129"/>
                    </a:lnTo>
                    <a:lnTo>
                      <a:pt x="2790" y="129"/>
                    </a:lnTo>
                    <a:lnTo>
                      <a:pt x="2792" y="131"/>
                    </a:lnTo>
                    <a:lnTo>
                      <a:pt x="2794" y="131"/>
                    </a:lnTo>
                    <a:lnTo>
                      <a:pt x="2798" y="133"/>
                    </a:lnTo>
                    <a:lnTo>
                      <a:pt x="2800" y="135"/>
                    </a:lnTo>
                    <a:lnTo>
                      <a:pt x="2803" y="139"/>
                    </a:lnTo>
                    <a:lnTo>
                      <a:pt x="2805" y="141"/>
                    </a:lnTo>
                    <a:lnTo>
                      <a:pt x="2807" y="146"/>
                    </a:lnTo>
                    <a:lnTo>
                      <a:pt x="2807" y="148"/>
                    </a:lnTo>
                    <a:lnTo>
                      <a:pt x="2807" y="150"/>
                    </a:lnTo>
                    <a:lnTo>
                      <a:pt x="2807" y="152"/>
                    </a:lnTo>
                    <a:lnTo>
                      <a:pt x="2805" y="152"/>
                    </a:lnTo>
                    <a:lnTo>
                      <a:pt x="2803" y="152"/>
                    </a:lnTo>
                    <a:lnTo>
                      <a:pt x="2805" y="152"/>
                    </a:lnTo>
                    <a:lnTo>
                      <a:pt x="2805" y="154"/>
                    </a:lnTo>
                    <a:lnTo>
                      <a:pt x="2805" y="152"/>
                    </a:lnTo>
                    <a:lnTo>
                      <a:pt x="2805" y="154"/>
                    </a:lnTo>
                    <a:lnTo>
                      <a:pt x="2805" y="156"/>
                    </a:lnTo>
                    <a:lnTo>
                      <a:pt x="2803" y="158"/>
                    </a:lnTo>
                    <a:lnTo>
                      <a:pt x="2805" y="160"/>
                    </a:lnTo>
                    <a:lnTo>
                      <a:pt x="2805" y="162"/>
                    </a:lnTo>
                    <a:lnTo>
                      <a:pt x="2805" y="160"/>
                    </a:lnTo>
                    <a:lnTo>
                      <a:pt x="2807" y="162"/>
                    </a:lnTo>
                    <a:lnTo>
                      <a:pt x="2809" y="162"/>
                    </a:lnTo>
                    <a:lnTo>
                      <a:pt x="2807" y="162"/>
                    </a:lnTo>
                    <a:lnTo>
                      <a:pt x="2809" y="162"/>
                    </a:lnTo>
                    <a:lnTo>
                      <a:pt x="2809" y="164"/>
                    </a:lnTo>
                    <a:lnTo>
                      <a:pt x="2811" y="164"/>
                    </a:lnTo>
                    <a:lnTo>
                      <a:pt x="2813" y="164"/>
                    </a:lnTo>
                    <a:lnTo>
                      <a:pt x="2815" y="164"/>
                    </a:lnTo>
                    <a:lnTo>
                      <a:pt x="2815" y="166"/>
                    </a:lnTo>
                    <a:lnTo>
                      <a:pt x="2815" y="168"/>
                    </a:lnTo>
                    <a:lnTo>
                      <a:pt x="2815" y="170"/>
                    </a:lnTo>
                    <a:lnTo>
                      <a:pt x="2815" y="172"/>
                    </a:lnTo>
                    <a:lnTo>
                      <a:pt x="2815" y="174"/>
                    </a:lnTo>
                    <a:lnTo>
                      <a:pt x="2815" y="175"/>
                    </a:lnTo>
                    <a:lnTo>
                      <a:pt x="2815" y="177"/>
                    </a:lnTo>
                    <a:lnTo>
                      <a:pt x="2817" y="177"/>
                    </a:lnTo>
                    <a:lnTo>
                      <a:pt x="2817" y="179"/>
                    </a:lnTo>
                    <a:lnTo>
                      <a:pt x="2819" y="179"/>
                    </a:lnTo>
                    <a:lnTo>
                      <a:pt x="2819" y="181"/>
                    </a:lnTo>
                    <a:lnTo>
                      <a:pt x="2817" y="181"/>
                    </a:lnTo>
                    <a:lnTo>
                      <a:pt x="2817" y="183"/>
                    </a:lnTo>
                    <a:lnTo>
                      <a:pt x="2817" y="185"/>
                    </a:lnTo>
                    <a:lnTo>
                      <a:pt x="2817" y="187"/>
                    </a:lnTo>
                    <a:lnTo>
                      <a:pt x="2815" y="189"/>
                    </a:lnTo>
                    <a:lnTo>
                      <a:pt x="2813" y="189"/>
                    </a:lnTo>
                    <a:lnTo>
                      <a:pt x="2813" y="191"/>
                    </a:lnTo>
                    <a:lnTo>
                      <a:pt x="2815" y="191"/>
                    </a:lnTo>
                    <a:lnTo>
                      <a:pt x="2815" y="189"/>
                    </a:lnTo>
                    <a:lnTo>
                      <a:pt x="2817" y="189"/>
                    </a:lnTo>
                    <a:lnTo>
                      <a:pt x="2817" y="187"/>
                    </a:lnTo>
                    <a:lnTo>
                      <a:pt x="2817" y="185"/>
                    </a:lnTo>
                    <a:lnTo>
                      <a:pt x="2817" y="183"/>
                    </a:lnTo>
                    <a:lnTo>
                      <a:pt x="2819" y="183"/>
                    </a:lnTo>
                    <a:lnTo>
                      <a:pt x="2819" y="181"/>
                    </a:lnTo>
                    <a:lnTo>
                      <a:pt x="2819" y="179"/>
                    </a:lnTo>
                    <a:lnTo>
                      <a:pt x="2819" y="177"/>
                    </a:lnTo>
                    <a:lnTo>
                      <a:pt x="2819" y="175"/>
                    </a:lnTo>
                    <a:lnTo>
                      <a:pt x="2819" y="174"/>
                    </a:lnTo>
                    <a:lnTo>
                      <a:pt x="2819" y="172"/>
                    </a:lnTo>
                    <a:lnTo>
                      <a:pt x="2819" y="170"/>
                    </a:lnTo>
                    <a:lnTo>
                      <a:pt x="2821" y="170"/>
                    </a:lnTo>
                    <a:lnTo>
                      <a:pt x="2821" y="168"/>
                    </a:lnTo>
                    <a:lnTo>
                      <a:pt x="2823" y="168"/>
                    </a:lnTo>
                    <a:lnTo>
                      <a:pt x="2823" y="166"/>
                    </a:lnTo>
                    <a:lnTo>
                      <a:pt x="2825" y="166"/>
                    </a:lnTo>
                    <a:lnTo>
                      <a:pt x="2825" y="164"/>
                    </a:lnTo>
                    <a:lnTo>
                      <a:pt x="2827" y="164"/>
                    </a:lnTo>
                    <a:lnTo>
                      <a:pt x="2827" y="162"/>
                    </a:lnTo>
                    <a:lnTo>
                      <a:pt x="2827" y="164"/>
                    </a:lnTo>
                    <a:lnTo>
                      <a:pt x="2829" y="164"/>
                    </a:lnTo>
                    <a:lnTo>
                      <a:pt x="2830" y="164"/>
                    </a:lnTo>
                    <a:lnTo>
                      <a:pt x="2832" y="164"/>
                    </a:lnTo>
                    <a:lnTo>
                      <a:pt x="2832" y="162"/>
                    </a:lnTo>
                    <a:lnTo>
                      <a:pt x="2834" y="162"/>
                    </a:lnTo>
                    <a:lnTo>
                      <a:pt x="2834" y="164"/>
                    </a:lnTo>
                    <a:lnTo>
                      <a:pt x="2836" y="164"/>
                    </a:lnTo>
                    <a:lnTo>
                      <a:pt x="2838" y="164"/>
                    </a:lnTo>
                    <a:lnTo>
                      <a:pt x="2838" y="162"/>
                    </a:lnTo>
                    <a:lnTo>
                      <a:pt x="2840" y="162"/>
                    </a:lnTo>
                    <a:lnTo>
                      <a:pt x="2842" y="164"/>
                    </a:lnTo>
                    <a:lnTo>
                      <a:pt x="2844" y="164"/>
                    </a:lnTo>
                    <a:lnTo>
                      <a:pt x="2844" y="166"/>
                    </a:lnTo>
                    <a:lnTo>
                      <a:pt x="2846" y="166"/>
                    </a:lnTo>
                    <a:lnTo>
                      <a:pt x="2850" y="166"/>
                    </a:lnTo>
                    <a:lnTo>
                      <a:pt x="2854" y="166"/>
                    </a:lnTo>
                    <a:lnTo>
                      <a:pt x="2856" y="166"/>
                    </a:lnTo>
                    <a:lnTo>
                      <a:pt x="2856" y="168"/>
                    </a:lnTo>
                    <a:lnTo>
                      <a:pt x="2857" y="168"/>
                    </a:lnTo>
                    <a:lnTo>
                      <a:pt x="2859" y="168"/>
                    </a:lnTo>
                    <a:lnTo>
                      <a:pt x="2861" y="168"/>
                    </a:lnTo>
                    <a:lnTo>
                      <a:pt x="2863" y="168"/>
                    </a:lnTo>
                    <a:lnTo>
                      <a:pt x="2867" y="166"/>
                    </a:lnTo>
                    <a:lnTo>
                      <a:pt x="2869" y="164"/>
                    </a:lnTo>
                    <a:lnTo>
                      <a:pt x="2869" y="162"/>
                    </a:lnTo>
                    <a:lnTo>
                      <a:pt x="2871" y="162"/>
                    </a:lnTo>
                    <a:lnTo>
                      <a:pt x="2873" y="162"/>
                    </a:lnTo>
                    <a:lnTo>
                      <a:pt x="2873" y="164"/>
                    </a:lnTo>
                    <a:lnTo>
                      <a:pt x="2873" y="166"/>
                    </a:lnTo>
                    <a:lnTo>
                      <a:pt x="2875" y="166"/>
                    </a:lnTo>
                    <a:lnTo>
                      <a:pt x="2875" y="168"/>
                    </a:lnTo>
                    <a:lnTo>
                      <a:pt x="2875" y="170"/>
                    </a:lnTo>
                    <a:lnTo>
                      <a:pt x="2875" y="172"/>
                    </a:lnTo>
                    <a:lnTo>
                      <a:pt x="2875" y="174"/>
                    </a:lnTo>
                    <a:lnTo>
                      <a:pt x="2879" y="174"/>
                    </a:lnTo>
                    <a:lnTo>
                      <a:pt x="2881" y="175"/>
                    </a:lnTo>
                    <a:lnTo>
                      <a:pt x="2883" y="177"/>
                    </a:lnTo>
                    <a:lnTo>
                      <a:pt x="2885" y="177"/>
                    </a:lnTo>
                    <a:lnTo>
                      <a:pt x="2885" y="179"/>
                    </a:lnTo>
                    <a:lnTo>
                      <a:pt x="2885" y="181"/>
                    </a:lnTo>
                    <a:lnTo>
                      <a:pt x="2885" y="183"/>
                    </a:lnTo>
                    <a:lnTo>
                      <a:pt x="2886" y="185"/>
                    </a:lnTo>
                    <a:lnTo>
                      <a:pt x="2888" y="183"/>
                    </a:lnTo>
                    <a:lnTo>
                      <a:pt x="2892" y="183"/>
                    </a:lnTo>
                    <a:lnTo>
                      <a:pt x="2894" y="183"/>
                    </a:lnTo>
                    <a:lnTo>
                      <a:pt x="2894" y="185"/>
                    </a:lnTo>
                    <a:lnTo>
                      <a:pt x="2894" y="183"/>
                    </a:lnTo>
                    <a:lnTo>
                      <a:pt x="2892" y="183"/>
                    </a:lnTo>
                    <a:lnTo>
                      <a:pt x="2892" y="181"/>
                    </a:lnTo>
                    <a:lnTo>
                      <a:pt x="2894" y="181"/>
                    </a:lnTo>
                    <a:lnTo>
                      <a:pt x="2894" y="183"/>
                    </a:lnTo>
                    <a:lnTo>
                      <a:pt x="2896" y="183"/>
                    </a:lnTo>
                    <a:lnTo>
                      <a:pt x="2894" y="183"/>
                    </a:lnTo>
                    <a:lnTo>
                      <a:pt x="2894" y="181"/>
                    </a:lnTo>
                    <a:lnTo>
                      <a:pt x="2896" y="181"/>
                    </a:lnTo>
                    <a:lnTo>
                      <a:pt x="2896" y="179"/>
                    </a:lnTo>
                    <a:lnTo>
                      <a:pt x="2896" y="177"/>
                    </a:lnTo>
                    <a:lnTo>
                      <a:pt x="2898" y="177"/>
                    </a:lnTo>
                    <a:lnTo>
                      <a:pt x="2898" y="179"/>
                    </a:lnTo>
                    <a:lnTo>
                      <a:pt x="2898" y="177"/>
                    </a:lnTo>
                    <a:lnTo>
                      <a:pt x="2898" y="175"/>
                    </a:lnTo>
                    <a:lnTo>
                      <a:pt x="2896" y="175"/>
                    </a:lnTo>
                    <a:lnTo>
                      <a:pt x="2896" y="174"/>
                    </a:lnTo>
                    <a:lnTo>
                      <a:pt x="2896" y="172"/>
                    </a:lnTo>
                    <a:lnTo>
                      <a:pt x="2896" y="170"/>
                    </a:lnTo>
                    <a:lnTo>
                      <a:pt x="2896" y="168"/>
                    </a:lnTo>
                    <a:lnTo>
                      <a:pt x="2894" y="168"/>
                    </a:lnTo>
                    <a:lnTo>
                      <a:pt x="2894" y="166"/>
                    </a:lnTo>
                    <a:lnTo>
                      <a:pt x="2892" y="166"/>
                    </a:lnTo>
                    <a:lnTo>
                      <a:pt x="2890" y="166"/>
                    </a:lnTo>
                    <a:lnTo>
                      <a:pt x="2890" y="164"/>
                    </a:lnTo>
                    <a:lnTo>
                      <a:pt x="2892" y="162"/>
                    </a:lnTo>
                    <a:lnTo>
                      <a:pt x="2894" y="162"/>
                    </a:lnTo>
                    <a:lnTo>
                      <a:pt x="2894" y="160"/>
                    </a:lnTo>
                    <a:lnTo>
                      <a:pt x="2894" y="158"/>
                    </a:lnTo>
                    <a:lnTo>
                      <a:pt x="2894" y="156"/>
                    </a:lnTo>
                    <a:lnTo>
                      <a:pt x="2894" y="154"/>
                    </a:lnTo>
                    <a:lnTo>
                      <a:pt x="2894" y="152"/>
                    </a:lnTo>
                    <a:lnTo>
                      <a:pt x="2892" y="152"/>
                    </a:lnTo>
                    <a:lnTo>
                      <a:pt x="2894" y="152"/>
                    </a:lnTo>
                    <a:lnTo>
                      <a:pt x="2898" y="154"/>
                    </a:lnTo>
                    <a:lnTo>
                      <a:pt x="2900" y="154"/>
                    </a:lnTo>
                    <a:lnTo>
                      <a:pt x="2902" y="154"/>
                    </a:lnTo>
                    <a:lnTo>
                      <a:pt x="2906" y="156"/>
                    </a:lnTo>
                    <a:lnTo>
                      <a:pt x="2908" y="156"/>
                    </a:lnTo>
                    <a:lnTo>
                      <a:pt x="2912" y="156"/>
                    </a:lnTo>
                    <a:lnTo>
                      <a:pt x="2912" y="158"/>
                    </a:lnTo>
                    <a:lnTo>
                      <a:pt x="2914" y="158"/>
                    </a:lnTo>
                    <a:lnTo>
                      <a:pt x="2915" y="160"/>
                    </a:lnTo>
                    <a:lnTo>
                      <a:pt x="2917" y="160"/>
                    </a:lnTo>
                    <a:lnTo>
                      <a:pt x="2917" y="158"/>
                    </a:lnTo>
                    <a:lnTo>
                      <a:pt x="2915" y="158"/>
                    </a:lnTo>
                    <a:lnTo>
                      <a:pt x="2917" y="156"/>
                    </a:lnTo>
                    <a:lnTo>
                      <a:pt x="2919" y="158"/>
                    </a:lnTo>
                    <a:lnTo>
                      <a:pt x="2919" y="160"/>
                    </a:lnTo>
                    <a:lnTo>
                      <a:pt x="2921" y="160"/>
                    </a:lnTo>
                    <a:lnTo>
                      <a:pt x="2919" y="158"/>
                    </a:lnTo>
                    <a:lnTo>
                      <a:pt x="2921" y="158"/>
                    </a:lnTo>
                    <a:lnTo>
                      <a:pt x="2921" y="160"/>
                    </a:lnTo>
                    <a:lnTo>
                      <a:pt x="2921" y="158"/>
                    </a:lnTo>
                    <a:lnTo>
                      <a:pt x="2923" y="158"/>
                    </a:lnTo>
                    <a:lnTo>
                      <a:pt x="2925" y="158"/>
                    </a:lnTo>
                    <a:lnTo>
                      <a:pt x="2929" y="160"/>
                    </a:lnTo>
                    <a:lnTo>
                      <a:pt x="2931" y="160"/>
                    </a:lnTo>
                    <a:lnTo>
                      <a:pt x="2933" y="160"/>
                    </a:lnTo>
                    <a:lnTo>
                      <a:pt x="2935" y="158"/>
                    </a:lnTo>
                    <a:lnTo>
                      <a:pt x="2937" y="158"/>
                    </a:lnTo>
                    <a:lnTo>
                      <a:pt x="2935" y="160"/>
                    </a:lnTo>
                    <a:lnTo>
                      <a:pt x="2937" y="160"/>
                    </a:lnTo>
                    <a:lnTo>
                      <a:pt x="2939" y="162"/>
                    </a:lnTo>
                    <a:lnTo>
                      <a:pt x="2941" y="162"/>
                    </a:lnTo>
                    <a:lnTo>
                      <a:pt x="2941" y="160"/>
                    </a:lnTo>
                    <a:lnTo>
                      <a:pt x="2939" y="160"/>
                    </a:lnTo>
                    <a:lnTo>
                      <a:pt x="2937" y="160"/>
                    </a:lnTo>
                    <a:lnTo>
                      <a:pt x="2937" y="158"/>
                    </a:lnTo>
                    <a:lnTo>
                      <a:pt x="2939" y="158"/>
                    </a:lnTo>
                    <a:lnTo>
                      <a:pt x="2941" y="158"/>
                    </a:lnTo>
                    <a:lnTo>
                      <a:pt x="2941" y="160"/>
                    </a:lnTo>
                    <a:lnTo>
                      <a:pt x="2941" y="162"/>
                    </a:lnTo>
                    <a:lnTo>
                      <a:pt x="2943" y="162"/>
                    </a:lnTo>
                    <a:lnTo>
                      <a:pt x="2944" y="162"/>
                    </a:lnTo>
                    <a:lnTo>
                      <a:pt x="2944" y="164"/>
                    </a:lnTo>
                    <a:lnTo>
                      <a:pt x="2946" y="164"/>
                    </a:lnTo>
                    <a:lnTo>
                      <a:pt x="2948" y="166"/>
                    </a:lnTo>
                    <a:lnTo>
                      <a:pt x="2950" y="166"/>
                    </a:lnTo>
                    <a:lnTo>
                      <a:pt x="2952" y="166"/>
                    </a:lnTo>
                    <a:lnTo>
                      <a:pt x="2952" y="168"/>
                    </a:lnTo>
                    <a:lnTo>
                      <a:pt x="2954" y="168"/>
                    </a:lnTo>
                    <a:lnTo>
                      <a:pt x="2956" y="168"/>
                    </a:lnTo>
                    <a:lnTo>
                      <a:pt x="2956" y="170"/>
                    </a:lnTo>
                    <a:lnTo>
                      <a:pt x="2958" y="170"/>
                    </a:lnTo>
                    <a:lnTo>
                      <a:pt x="2958" y="168"/>
                    </a:lnTo>
                    <a:lnTo>
                      <a:pt x="2962" y="170"/>
                    </a:lnTo>
                    <a:lnTo>
                      <a:pt x="2964" y="172"/>
                    </a:lnTo>
                    <a:lnTo>
                      <a:pt x="2962" y="172"/>
                    </a:lnTo>
                    <a:lnTo>
                      <a:pt x="2960" y="170"/>
                    </a:lnTo>
                    <a:lnTo>
                      <a:pt x="2960" y="172"/>
                    </a:lnTo>
                    <a:lnTo>
                      <a:pt x="2962" y="174"/>
                    </a:lnTo>
                    <a:lnTo>
                      <a:pt x="2962" y="172"/>
                    </a:lnTo>
                    <a:lnTo>
                      <a:pt x="2964" y="174"/>
                    </a:lnTo>
                    <a:lnTo>
                      <a:pt x="2964" y="172"/>
                    </a:lnTo>
                    <a:lnTo>
                      <a:pt x="2966" y="174"/>
                    </a:lnTo>
                    <a:lnTo>
                      <a:pt x="2970" y="177"/>
                    </a:lnTo>
                    <a:lnTo>
                      <a:pt x="2972" y="179"/>
                    </a:lnTo>
                    <a:lnTo>
                      <a:pt x="2970" y="179"/>
                    </a:lnTo>
                    <a:lnTo>
                      <a:pt x="2970" y="177"/>
                    </a:lnTo>
                    <a:lnTo>
                      <a:pt x="2968" y="177"/>
                    </a:lnTo>
                    <a:lnTo>
                      <a:pt x="2970" y="177"/>
                    </a:lnTo>
                    <a:lnTo>
                      <a:pt x="2970" y="179"/>
                    </a:lnTo>
                    <a:lnTo>
                      <a:pt x="2972" y="179"/>
                    </a:lnTo>
                    <a:lnTo>
                      <a:pt x="2972" y="191"/>
                    </a:lnTo>
                    <a:lnTo>
                      <a:pt x="2972" y="203"/>
                    </a:lnTo>
                    <a:lnTo>
                      <a:pt x="2972" y="212"/>
                    </a:lnTo>
                    <a:lnTo>
                      <a:pt x="2972" y="224"/>
                    </a:lnTo>
                    <a:lnTo>
                      <a:pt x="2972" y="233"/>
                    </a:lnTo>
                    <a:lnTo>
                      <a:pt x="2972" y="243"/>
                    </a:lnTo>
                    <a:lnTo>
                      <a:pt x="2972" y="253"/>
                    </a:lnTo>
                    <a:lnTo>
                      <a:pt x="2972" y="263"/>
                    </a:lnTo>
                    <a:lnTo>
                      <a:pt x="2970" y="263"/>
                    </a:lnTo>
                    <a:lnTo>
                      <a:pt x="2970" y="264"/>
                    </a:lnTo>
                    <a:lnTo>
                      <a:pt x="2968" y="268"/>
                    </a:lnTo>
                    <a:lnTo>
                      <a:pt x="2966" y="268"/>
                    </a:lnTo>
                    <a:lnTo>
                      <a:pt x="2964" y="268"/>
                    </a:lnTo>
                    <a:lnTo>
                      <a:pt x="2962" y="270"/>
                    </a:lnTo>
                    <a:lnTo>
                      <a:pt x="2960" y="272"/>
                    </a:lnTo>
                    <a:lnTo>
                      <a:pt x="2962" y="270"/>
                    </a:lnTo>
                    <a:lnTo>
                      <a:pt x="2960" y="270"/>
                    </a:lnTo>
                    <a:lnTo>
                      <a:pt x="2958" y="270"/>
                    </a:lnTo>
                    <a:lnTo>
                      <a:pt x="2956" y="270"/>
                    </a:lnTo>
                    <a:lnTo>
                      <a:pt x="2954" y="270"/>
                    </a:lnTo>
                    <a:lnTo>
                      <a:pt x="2952" y="270"/>
                    </a:lnTo>
                    <a:lnTo>
                      <a:pt x="2952" y="268"/>
                    </a:lnTo>
                    <a:lnTo>
                      <a:pt x="2950" y="268"/>
                    </a:lnTo>
                    <a:lnTo>
                      <a:pt x="2950" y="266"/>
                    </a:lnTo>
                    <a:lnTo>
                      <a:pt x="2950" y="264"/>
                    </a:lnTo>
                    <a:lnTo>
                      <a:pt x="2948" y="264"/>
                    </a:lnTo>
                    <a:lnTo>
                      <a:pt x="2948" y="263"/>
                    </a:lnTo>
                    <a:lnTo>
                      <a:pt x="2946" y="263"/>
                    </a:lnTo>
                    <a:lnTo>
                      <a:pt x="2944" y="263"/>
                    </a:lnTo>
                    <a:lnTo>
                      <a:pt x="2943" y="263"/>
                    </a:lnTo>
                    <a:lnTo>
                      <a:pt x="2941" y="263"/>
                    </a:lnTo>
                    <a:lnTo>
                      <a:pt x="2943" y="263"/>
                    </a:lnTo>
                    <a:lnTo>
                      <a:pt x="2943" y="264"/>
                    </a:lnTo>
                    <a:lnTo>
                      <a:pt x="2946" y="263"/>
                    </a:lnTo>
                    <a:lnTo>
                      <a:pt x="2946" y="264"/>
                    </a:lnTo>
                    <a:lnTo>
                      <a:pt x="2948" y="264"/>
                    </a:lnTo>
                    <a:lnTo>
                      <a:pt x="2948" y="266"/>
                    </a:lnTo>
                    <a:lnTo>
                      <a:pt x="2950" y="266"/>
                    </a:lnTo>
                    <a:lnTo>
                      <a:pt x="2950" y="268"/>
                    </a:lnTo>
                    <a:lnTo>
                      <a:pt x="2948" y="268"/>
                    </a:lnTo>
                    <a:lnTo>
                      <a:pt x="2946" y="268"/>
                    </a:lnTo>
                    <a:lnTo>
                      <a:pt x="2946" y="266"/>
                    </a:lnTo>
                    <a:lnTo>
                      <a:pt x="2944" y="266"/>
                    </a:lnTo>
                    <a:lnTo>
                      <a:pt x="2943" y="266"/>
                    </a:lnTo>
                    <a:lnTo>
                      <a:pt x="2943" y="268"/>
                    </a:lnTo>
                    <a:lnTo>
                      <a:pt x="2943" y="266"/>
                    </a:lnTo>
                    <a:lnTo>
                      <a:pt x="2941" y="266"/>
                    </a:lnTo>
                    <a:lnTo>
                      <a:pt x="2939" y="266"/>
                    </a:lnTo>
                    <a:lnTo>
                      <a:pt x="2939" y="264"/>
                    </a:lnTo>
                    <a:lnTo>
                      <a:pt x="2939" y="266"/>
                    </a:lnTo>
                    <a:lnTo>
                      <a:pt x="2937" y="266"/>
                    </a:lnTo>
                    <a:lnTo>
                      <a:pt x="2937" y="268"/>
                    </a:lnTo>
                    <a:lnTo>
                      <a:pt x="2935" y="268"/>
                    </a:lnTo>
                    <a:lnTo>
                      <a:pt x="2933" y="268"/>
                    </a:lnTo>
                    <a:lnTo>
                      <a:pt x="2931" y="268"/>
                    </a:lnTo>
                    <a:lnTo>
                      <a:pt x="2929" y="270"/>
                    </a:lnTo>
                    <a:lnTo>
                      <a:pt x="2925" y="270"/>
                    </a:lnTo>
                    <a:lnTo>
                      <a:pt x="2927" y="270"/>
                    </a:lnTo>
                    <a:lnTo>
                      <a:pt x="2929" y="270"/>
                    </a:lnTo>
                    <a:lnTo>
                      <a:pt x="2931" y="268"/>
                    </a:lnTo>
                    <a:lnTo>
                      <a:pt x="2933" y="268"/>
                    </a:lnTo>
                    <a:lnTo>
                      <a:pt x="2935" y="268"/>
                    </a:lnTo>
                    <a:lnTo>
                      <a:pt x="2937" y="268"/>
                    </a:lnTo>
                    <a:lnTo>
                      <a:pt x="2939" y="266"/>
                    </a:lnTo>
                    <a:lnTo>
                      <a:pt x="2941" y="266"/>
                    </a:lnTo>
                    <a:lnTo>
                      <a:pt x="2941" y="268"/>
                    </a:lnTo>
                    <a:lnTo>
                      <a:pt x="2943" y="268"/>
                    </a:lnTo>
                    <a:lnTo>
                      <a:pt x="2943" y="270"/>
                    </a:lnTo>
                    <a:lnTo>
                      <a:pt x="2941" y="270"/>
                    </a:lnTo>
                    <a:lnTo>
                      <a:pt x="2941" y="272"/>
                    </a:lnTo>
                    <a:lnTo>
                      <a:pt x="2939" y="272"/>
                    </a:lnTo>
                    <a:lnTo>
                      <a:pt x="2941" y="272"/>
                    </a:lnTo>
                    <a:lnTo>
                      <a:pt x="2943" y="270"/>
                    </a:lnTo>
                    <a:lnTo>
                      <a:pt x="2944" y="270"/>
                    </a:lnTo>
                    <a:lnTo>
                      <a:pt x="2944" y="272"/>
                    </a:lnTo>
                    <a:lnTo>
                      <a:pt x="2946" y="272"/>
                    </a:lnTo>
                    <a:lnTo>
                      <a:pt x="2946" y="270"/>
                    </a:lnTo>
                    <a:lnTo>
                      <a:pt x="2948" y="270"/>
                    </a:lnTo>
                    <a:lnTo>
                      <a:pt x="2948" y="268"/>
                    </a:lnTo>
                    <a:lnTo>
                      <a:pt x="2950" y="268"/>
                    </a:lnTo>
                    <a:lnTo>
                      <a:pt x="2950" y="270"/>
                    </a:lnTo>
                    <a:lnTo>
                      <a:pt x="2950" y="272"/>
                    </a:lnTo>
                    <a:lnTo>
                      <a:pt x="2950" y="274"/>
                    </a:lnTo>
                    <a:lnTo>
                      <a:pt x="2950" y="276"/>
                    </a:lnTo>
                    <a:lnTo>
                      <a:pt x="2952" y="276"/>
                    </a:lnTo>
                    <a:lnTo>
                      <a:pt x="2952" y="278"/>
                    </a:lnTo>
                    <a:lnTo>
                      <a:pt x="2954" y="278"/>
                    </a:lnTo>
                    <a:lnTo>
                      <a:pt x="2956" y="280"/>
                    </a:lnTo>
                    <a:lnTo>
                      <a:pt x="2956" y="278"/>
                    </a:lnTo>
                    <a:lnTo>
                      <a:pt x="2958" y="278"/>
                    </a:lnTo>
                    <a:lnTo>
                      <a:pt x="2958" y="276"/>
                    </a:lnTo>
                    <a:lnTo>
                      <a:pt x="2956" y="276"/>
                    </a:lnTo>
                    <a:lnTo>
                      <a:pt x="2956" y="274"/>
                    </a:lnTo>
                    <a:lnTo>
                      <a:pt x="2958" y="276"/>
                    </a:lnTo>
                    <a:lnTo>
                      <a:pt x="2958" y="278"/>
                    </a:lnTo>
                    <a:lnTo>
                      <a:pt x="2958" y="280"/>
                    </a:lnTo>
                    <a:lnTo>
                      <a:pt x="2960" y="282"/>
                    </a:lnTo>
                    <a:lnTo>
                      <a:pt x="2958" y="282"/>
                    </a:lnTo>
                    <a:lnTo>
                      <a:pt x="2958" y="284"/>
                    </a:lnTo>
                    <a:lnTo>
                      <a:pt x="2960" y="284"/>
                    </a:lnTo>
                    <a:lnTo>
                      <a:pt x="2958" y="284"/>
                    </a:lnTo>
                    <a:lnTo>
                      <a:pt x="2960" y="284"/>
                    </a:lnTo>
                    <a:lnTo>
                      <a:pt x="2962" y="286"/>
                    </a:lnTo>
                    <a:lnTo>
                      <a:pt x="2962" y="288"/>
                    </a:lnTo>
                    <a:lnTo>
                      <a:pt x="2962" y="290"/>
                    </a:lnTo>
                    <a:lnTo>
                      <a:pt x="2960" y="290"/>
                    </a:lnTo>
                    <a:lnTo>
                      <a:pt x="2962" y="290"/>
                    </a:lnTo>
                    <a:lnTo>
                      <a:pt x="2962" y="292"/>
                    </a:lnTo>
                    <a:lnTo>
                      <a:pt x="2960" y="292"/>
                    </a:lnTo>
                    <a:lnTo>
                      <a:pt x="2960" y="290"/>
                    </a:lnTo>
                    <a:lnTo>
                      <a:pt x="2960" y="292"/>
                    </a:lnTo>
                    <a:lnTo>
                      <a:pt x="2960" y="290"/>
                    </a:lnTo>
                    <a:lnTo>
                      <a:pt x="2958" y="290"/>
                    </a:lnTo>
                    <a:lnTo>
                      <a:pt x="2958" y="292"/>
                    </a:lnTo>
                    <a:lnTo>
                      <a:pt x="2960" y="292"/>
                    </a:lnTo>
                    <a:lnTo>
                      <a:pt x="2962" y="292"/>
                    </a:lnTo>
                    <a:lnTo>
                      <a:pt x="2962" y="293"/>
                    </a:lnTo>
                    <a:lnTo>
                      <a:pt x="2960" y="293"/>
                    </a:lnTo>
                    <a:lnTo>
                      <a:pt x="2960" y="295"/>
                    </a:lnTo>
                    <a:lnTo>
                      <a:pt x="2962" y="295"/>
                    </a:lnTo>
                    <a:lnTo>
                      <a:pt x="2962" y="293"/>
                    </a:lnTo>
                    <a:lnTo>
                      <a:pt x="2962" y="292"/>
                    </a:lnTo>
                    <a:lnTo>
                      <a:pt x="2962" y="293"/>
                    </a:lnTo>
                    <a:lnTo>
                      <a:pt x="2964" y="295"/>
                    </a:lnTo>
                    <a:lnTo>
                      <a:pt x="2962" y="295"/>
                    </a:lnTo>
                    <a:lnTo>
                      <a:pt x="2962" y="293"/>
                    </a:lnTo>
                    <a:lnTo>
                      <a:pt x="2962" y="295"/>
                    </a:lnTo>
                    <a:lnTo>
                      <a:pt x="2964" y="297"/>
                    </a:lnTo>
                    <a:lnTo>
                      <a:pt x="2966" y="297"/>
                    </a:lnTo>
                    <a:lnTo>
                      <a:pt x="2966" y="299"/>
                    </a:lnTo>
                    <a:lnTo>
                      <a:pt x="2968" y="299"/>
                    </a:lnTo>
                    <a:lnTo>
                      <a:pt x="2968" y="301"/>
                    </a:lnTo>
                    <a:lnTo>
                      <a:pt x="2966" y="301"/>
                    </a:lnTo>
                    <a:lnTo>
                      <a:pt x="2966" y="303"/>
                    </a:lnTo>
                    <a:lnTo>
                      <a:pt x="2968" y="303"/>
                    </a:lnTo>
                    <a:lnTo>
                      <a:pt x="2968" y="305"/>
                    </a:lnTo>
                    <a:lnTo>
                      <a:pt x="2968" y="307"/>
                    </a:lnTo>
                    <a:lnTo>
                      <a:pt x="2968" y="309"/>
                    </a:lnTo>
                    <a:lnTo>
                      <a:pt x="2968" y="311"/>
                    </a:lnTo>
                    <a:lnTo>
                      <a:pt x="2966" y="311"/>
                    </a:lnTo>
                    <a:lnTo>
                      <a:pt x="2964" y="311"/>
                    </a:lnTo>
                    <a:lnTo>
                      <a:pt x="2964" y="313"/>
                    </a:lnTo>
                    <a:lnTo>
                      <a:pt x="2964" y="315"/>
                    </a:lnTo>
                    <a:lnTo>
                      <a:pt x="2964" y="313"/>
                    </a:lnTo>
                    <a:lnTo>
                      <a:pt x="2962" y="313"/>
                    </a:lnTo>
                    <a:lnTo>
                      <a:pt x="2960" y="313"/>
                    </a:lnTo>
                    <a:lnTo>
                      <a:pt x="2958" y="311"/>
                    </a:lnTo>
                    <a:lnTo>
                      <a:pt x="2956" y="311"/>
                    </a:lnTo>
                    <a:lnTo>
                      <a:pt x="2954" y="309"/>
                    </a:lnTo>
                    <a:lnTo>
                      <a:pt x="2952" y="309"/>
                    </a:lnTo>
                    <a:lnTo>
                      <a:pt x="2950" y="309"/>
                    </a:lnTo>
                    <a:lnTo>
                      <a:pt x="2948" y="309"/>
                    </a:lnTo>
                    <a:lnTo>
                      <a:pt x="2950" y="309"/>
                    </a:lnTo>
                    <a:lnTo>
                      <a:pt x="2950" y="307"/>
                    </a:lnTo>
                    <a:lnTo>
                      <a:pt x="2950" y="305"/>
                    </a:lnTo>
                    <a:lnTo>
                      <a:pt x="2948" y="307"/>
                    </a:lnTo>
                    <a:lnTo>
                      <a:pt x="2948" y="305"/>
                    </a:lnTo>
                    <a:lnTo>
                      <a:pt x="2946" y="305"/>
                    </a:lnTo>
                    <a:lnTo>
                      <a:pt x="2946" y="307"/>
                    </a:lnTo>
                    <a:lnTo>
                      <a:pt x="2946" y="309"/>
                    </a:lnTo>
                    <a:lnTo>
                      <a:pt x="2948" y="309"/>
                    </a:lnTo>
                    <a:lnTo>
                      <a:pt x="2946" y="309"/>
                    </a:lnTo>
                    <a:lnTo>
                      <a:pt x="2946" y="311"/>
                    </a:lnTo>
                    <a:lnTo>
                      <a:pt x="2944" y="311"/>
                    </a:lnTo>
                    <a:lnTo>
                      <a:pt x="2943" y="311"/>
                    </a:lnTo>
                    <a:lnTo>
                      <a:pt x="2943" y="313"/>
                    </a:lnTo>
                    <a:lnTo>
                      <a:pt x="2941" y="313"/>
                    </a:lnTo>
                    <a:lnTo>
                      <a:pt x="2941" y="315"/>
                    </a:lnTo>
                    <a:lnTo>
                      <a:pt x="2939" y="315"/>
                    </a:lnTo>
                    <a:lnTo>
                      <a:pt x="2935" y="317"/>
                    </a:lnTo>
                    <a:lnTo>
                      <a:pt x="2933" y="319"/>
                    </a:lnTo>
                    <a:lnTo>
                      <a:pt x="2933" y="317"/>
                    </a:lnTo>
                    <a:lnTo>
                      <a:pt x="2933" y="319"/>
                    </a:lnTo>
                    <a:lnTo>
                      <a:pt x="2933" y="317"/>
                    </a:lnTo>
                    <a:lnTo>
                      <a:pt x="2933" y="319"/>
                    </a:lnTo>
                    <a:lnTo>
                      <a:pt x="2929" y="321"/>
                    </a:lnTo>
                    <a:lnTo>
                      <a:pt x="2927" y="321"/>
                    </a:lnTo>
                    <a:lnTo>
                      <a:pt x="2929" y="321"/>
                    </a:lnTo>
                    <a:lnTo>
                      <a:pt x="2929" y="322"/>
                    </a:lnTo>
                    <a:lnTo>
                      <a:pt x="2927" y="322"/>
                    </a:lnTo>
                    <a:lnTo>
                      <a:pt x="2925" y="322"/>
                    </a:lnTo>
                    <a:lnTo>
                      <a:pt x="2923" y="322"/>
                    </a:lnTo>
                    <a:lnTo>
                      <a:pt x="2923" y="324"/>
                    </a:lnTo>
                    <a:lnTo>
                      <a:pt x="2921" y="324"/>
                    </a:lnTo>
                    <a:lnTo>
                      <a:pt x="2921" y="326"/>
                    </a:lnTo>
                    <a:lnTo>
                      <a:pt x="2921" y="324"/>
                    </a:lnTo>
                    <a:lnTo>
                      <a:pt x="2919" y="324"/>
                    </a:lnTo>
                    <a:lnTo>
                      <a:pt x="2917" y="324"/>
                    </a:lnTo>
                    <a:lnTo>
                      <a:pt x="2917" y="326"/>
                    </a:lnTo>
                    <a:lnTo>
                      <a:pt x="2917" y="328"/>
                    </a:lnTo>
                    <a:lnTo>
                      <a:pt x="2915" y="328"/>
                    </a:lnTo>
                    <a:lnTo>
                      <a:pt x="2917" y="328"/>
                    </a:lnTo>
                    <a:lnTo>
                      <a:pt x="2915" y="328"/>
                    </a:lnTo>
                    <a:lnTo>
                      <a:pt x="2915" y="330"/>
                    </a:lnTo>
                    <a:lnTo>
                      <a:pt x="2914" y="330"/>
                    </a:lnTo>
                    <a:lnTo>
                      <a:pt x="2914" y="328"/>
                    </a:lnTo>
                    <a:lnTo>
                      <a:pt x="2912" y="328"/>
                    </a:lnTo>
                    <a:lnTo>
                      <a:pt x="2912" y="330"/>
                    </a:lnTo>
                    <a:lnTo>
                      <a:pt x="2914" y="330"/>
                    </a:lnTo>
                    <a:lnTo>
                      <a:pt x="2914" y="332"/>
                    </a:lnTo>
                    <a:lnTo>
                      <a:pt x="2912" y="332"/>
                    </a:lnTo>
                    <a:lnTo>
                      <a:pt x="2912" y="334"/>
                    </a:lnTo>
                    <a:lnTo>
                      <a:pt x="2910" y="334"/>
                    </a:lnTo>
                    <a:lnTo>
                      <a:pt x="2910" y="332"/>
                    </a:lnTo>
                    <a:lnTo>
                      <a:pt x="2908" y="334"/>
                    </a:lnTo>
                    <a:lnTo>
                      <a:pt x="2910" y="334"/>
                    </a:lnTo>
                    <a:lnTo>
                      <a:pt x="2908" y="334"/>
                    </a:lnTo>
                    <a:lnTo>
                      <a:pt x="2908" y="336"/>
                    </a:lnTo>
                    <a:lnTo>
                      <a:pt x="2910" y="336"/>
                    </a:lnTo>
                    <a:lnTo>
                      <a:pt x="2908" y="336"/>
                    </a:lnTo>
                    <a:lnTo>
                      <a:pt x="2906" y="336"/>
                    </a:lnTo>
                    <a:lnTo>
                      <a:pt x="2908" y="336"/>
                    </a:lnTo>
                    <a:lnTo>
                      <a:pt x="2908" y="338"/>
                    </a:lnTo>
                    <a:lnTo>
                      <a:pt x="2906" y="338"/>
                    </a:lnTo>
                    <a:lnTo>
                      <a:pt x="2906" y="340"/>
                    </a:lnTo>
                    <a:lnTo>
                      <a:pt x="2906" y="338"/>
                    </a:lnTo>
                    <a:lnTo>
                      <a:pt x="2906" y="340"/>
                    </a:lnTo>
                    <a:lnTo>
                      <a:pt x="2904" y="340"/>
                    </a:lnTo>
                    <a:lnTo>
                      <a:pt x="2902" y="340"/>
                    </a:lnTo>
                    <a:lnTo>
                      <a:pt x="2902" y="342"/>
                    </a:lnTo>
                    <a:lnTo>
                      <a:pt x="2900" y="342"/>
                    </a:lnTo>
                    <a:lnTo>
                      <a:pt x="2902" y="342"/>
                    </a:lnTo>
                    <a:lnTo>
                      <a:pt x="2900" y="340"/>
                    </a:lnTo>
                    <a:lnTo>
                      <a:pt x="2900" y="342"/>
                    </a:lnTo>
                    <a:lnTo>
                      <a:pt x="2900" y="344"/>
                    </a:lnTo>
                    <a:lnTo>
                      <a:pt x="2898" y="344"/>
                    </a:lnTo>
                    <a:lnTo>
                      <a:pt x="2898" y="346"/>
                    </a:lnTo>
                    <a:lnTo>
                      <a:pt x="2896" y="346"/>
                    </a:lnTo>
                    <a:lnTo>
                      <a:pt x="2894" y="346"/>
                    </a:lnTo>
                    <a:lnTo>
                      <a:pt x="2894" y="348"/>
                    </a:lnTo>
                    <a:lnTo>
                      <a:pt x="2894" y="346"/>
                    </a:lnTo>
                    <a:lnTo>
                      <a:pt x="2894" y="348"/>
                    </a:lnTo>
                    <a:lnTo>
                      <a:pt x="2894" y="350"/>
                    </a:lnTo>
                    <a:lnTo>
                      <a:pt x="2892" y="350"/>
                    </a:lnTo>
                    <a:lnTo>
                      <a:pt x="2892" y="351"/>
                    </a:lnTo>
                    <a:lnTo>
                      <a:pt x="2892" y="353"/>
                    </a:lnTo>
                    <a:lnTo>
                      <a:pt x="2892" y="355"/>
                    </a:lnTo>
                    <a:lnTo>
                      <a:pt x="2890" y="355"/>
                    </a:lnTo>
                    <a:lnTo>
                      <a:pt x="2890" y="353"/>
                    </a:lnTo>
                    <a:lnTo>
                      <a:pt x="2888" y="353"/>
                    </a:lnTo>
                    <a:lnTo>
                      <a:pt x="2888" y="351"/>
                    </a:lnTo>
                    <a:lnTo>
                      <a:pt x="2888" y="350"/>
                    </a:lnTo>
                    <a:lnTo>
                      <a:pt x="2886" y="350"/>
                    </a:lnTo>
                    <a:lnTo>
                      <a:pt x="2886" y="348"/>
                    </a:lnTo>
                    <a:lnTo>
                      <a:pt x="2886" y="346"/>
                    </a:lnTo>
                    <a:lnTo>
                      <a:pt x="2885" y="346"/>
                    </a:lnTo>
                    <a:lnTo>
                      <a:pt x="2883" y="346"/>
                    </a:lnTo>
                    <a:lnTo>
                      <a:pt x="2883" y="344"/>
                    </a:lnTo>
                    <a:lnTo>
                      <a:pt x="2885" y="344"/>
                    </a:lnTo>
                    <a:lnTo>
                      <a:pt x="2883" y="344"/>
                    </a:lnTo>
                    <a:lnTo>
                      <a:pt x="2881" y="344"/>
                    </a:lnTo>
                    <a:lnTo>
                      <a:pt x="2879" y="344"/>
                    </a:lnTo>
                    <a:lnTo>
                      <a:pt x="2877" y="344"/>
                    </a:lnTo>
                    <a:lnTo>
                      <a:pt x="2875" y="344"/>
                    </a:lnTo>
                    <a:lnTo>
                      <a:pt x="2873" y="344"/>
                    </a:lnTo>
                    <a:lnTo>
                      <a:pt x="2871" y="346"/>
                    </a:lnTo>
                    <a:lnTo>
                      <a:pt x="2871" y="344"/>
                    </a:lnTo>
                    <a:lnTo>
                      <a:pt x="2871" y="346"/>
                    </a:lnTo>
                    <a:lnTo>
                      <a:pt x="2869" y="346"/>
                    </a:lnTo>
                    <a:lnTo>
                      <a:pt x="2869" y="348"/>
                    </a:lnTo>
                    <a:lnTo>
                      <a:pt x="2867" y="348"/>
                    </a:lnTo>
                    <a:lnTo>
                      <a:pt x="2867" y="346"/>
                    </a:lnTo>
                    <a:lnTo>
                      <a:pt x="2867" y="348"/>
                    </a:lnTo>
                    <a:lnTo>
                      <a:pt x="2865" y="348"/>
                    </a:lnTo>
                    <a:lnTo>
                      <a:pt x="2865" y="346"/>
                    </a:lnTo>
                    <a:lnTo>
                      <a:pt x="2865" y="348"/>
                    </a:lnTo>
                    <a:lnTo>
                      <a:pt x="2863" y="350"/>
                    </a:lnTo>
                    <a:lnTo>
                      <a:pt x="2861" y="351"/>
                    </a:lnTo>
                    <a:lnTo>
                      <a:pt x="2861" y="353"/>
                    </a:lnTo>
                    <a:lnTo>
                      <a:pt x="2859" y="355"/>
                    </a:lnTo>
                    <a:lnTo>
                      <a:pt x="2857" y="357"/>
                    </a:lnTo>
                    <a:lnTo>
                      <a:pt x="2857" y="355"/>
                    </a:lnTo>
                    <a:lnTo>
                      <a:pt x="2857" y="353"/>
                    </a:lnTo>
                    <a:lnTo>
                      <a:pt x="2857" y="351"/>
                    </a:lnTo>
                    <a:lnTo>
                      <a:pt x="2859" y="350"/>
                    </a:lnTo>
                    <a:lnTo>
                      <a:pt x="2857" y="350"/>
                    </a:lnTo>
                    <a:lnTo>
                      <a:pt x="2859" y="348"/>
                    </a:lnTo>
                    <a:lnTo>
                      <a:pt x="2857" y="348"/>
                    </a:lnTo>
                    <a:lnTo>
                      <a:pt x="2859" y="348"/>
                    </a:lnTo>
                    <a:lnTo>
                      <a:pt x="2859" y="346"/>
                    </a:lnTo>
                    <a:lnTo>
                      <a:pt x="2857" y="346"/>
                    </a:lnTo>
                    <a:lnTo>
                      <a:pt x="2856" y="346"/>
                    </a:lnTo>
                    <a:lnTo>
                      <a:pt x="2856" y="348"/>
                    </a:lnTo>
                    <a:lnTo>
                      <a:pt x="2857" y="348"/>
                    </a:lnTo>
                    <a:lnTo>
                      <a:pt x="2857" y="346"/>
                    </a:lnTo>
                    <a:lnTo>
                      <a:pt x="2857" y="348"/>
                    </a:lnTo>
                    <a:lnTo>
                      <a:pt x="2856" y="348"/>
                    </a:lnTo>
                    <a:lnTo>
                      <a:pt x="2854" y="350"/>
                    </a:lnTo>
                    <a:lnTo>
                      <a:pt x="2852" y="350"/>
                    </a:lnTo>
                    <a:lnTo>
                      <a:pt x="2852" y="351"/>
                    </a:lnTo>
                    <a:lnTo>
                      <a:pt x="2850" y="351"/>
                    </a:lnTo>
                    <a:lnTo>
                      <a:pt x="2848" y="351"/>
                    </a:lnTo>
                    <a:lnTo>
                      <a:pt x="2848" y="353"/>
                    </a:lnTo>
                    <a:lnTo>
                      <a:pt x="2848" y="351"/>
                    </a:lnTo>
                    <a:lnTo>
                      <a:pt x="2850" y="351"/>
                    </a:lnTo>
                    <a:lnTo>
                      <a:pt x="2850" y="353"/>
                    </a:lnTo>
                    <a:lnTo>
                      <a:pt x="2850" y="355"/>
                    </a:lnTo>
                    <a:lnTo>
                      <a:pt x="2848" y="355"/>
                    </a:lnTo>
                    <a:lnTo>
                      <a:pt x="2848" y="357"/>
                    </a:lnTo>
                    <a:lnTo>
                      <a:pt x="2846" y="357"/>
                    </a:lnTo>
                    <a:lnTo>
                      <a:pt x="2846" y="355"/>
                    </a:lnTo>
                    <a:lnTo>
                      <a:pt x="2846" y="353"/>
                    </a:lnTo>
                    <a:lnTo>
                      <a:pt x="2844" y="353"/>
                    </a:lnTo>
                    <a:lnTo>
                      <a:pt x="2844" y="351"/>
                    </a:lnTo>
                    <a:lnTo>
                      <a:pt x="2842" y="351"/>
                    </a:lnTo>
                    <a:lnTo>
                      <a:pt x="2842" y="353"/>
                    </a:lnTo>
                    <a:lnTo>
                      <a:pt x="2842" y="351"/>
                    </a:lnTo>
                    <a:lnTo>
                      <a:pt x="2842" y="353"/>
                    </a:lnTo>
                    <a:lnTo>
                      <a:pt x="2840" y="353"/>
                    </a:lnTo>
                    <a:lnTo>
                      <a:pt x="2840" y="355"/>
                    </a:lnTo>
                    <a:lnTo>
                      <a:pt x="2842" y="355"/>
                    </a:lnTo>
                    <a:lnTo>
                      <a:pt x="2840" y="355"/>
                    </a:lnTo>
                    <a:lnTo>
                      <a:pt x="2840" y="353"/>
                    </a:lnTo>
                    <a:lnTo>
                      <a:pt x="2842" y="353"/>
                    </a:lnTo>
                    <a:lnTo>
                      <a:pt x="2840" y="353"/>
                    </a:lnTo>
                    <a:lnTo>
                      <a:pt x="2838" y="353"/>
                    </a:lnTo>
                    <a:lnTo>
                      <a:pt x="2836" y="353"/>
                    </a:lnTo>
                    <a:lnTo>
                      <a:pt x="2838" y="353"/>
                    </a:lnTo>
                    <a:lnTo>
                      <a:pt x="2838" y="355"/>
                    </a:lnTo>
                    <a:lnTo>
                      <a:pt x="2836" y="355"/>
                    </a:lnTo>
                    <a:lnTo>
                      <a:pt x="2834" y="355"/>
                    </a:lnTo>
                    <a:lnTo>
                      <a:pt x="2834" y="357"/>
                    </a:lnTo>
                    <a:lnTo>
                      <a:pt x="2834" y="359"/>
                    </a:lnTo>
                    <a:lnTo>
                      <a:pt x="2834" y="361"/>
                    </a:lnTo>
                    <a:lnTo>
                      <a:pt x="2832" y="361"/>
                    </a:lnTo>
                    <a:lnTo>
                      <a:pt x="2832" y="363"/>
                    </a:lnTo>
                    <a:lnTo>
                      <a:pt x="2834" y="363"/>
                    </a:lnTo>
                    <a:lnTo>
                      <a:pt x="2834" y="365"/>
                    </a:lnTo>
                    <a:lnTo>
                      <a:pt x="2834" y="367"/>
                    </a:lnTo>
                    <a:lnTo>
                      <a:pt x="2832" y="367"/>
                    </a:lnTo>
                    <a:lnTo>
                      <a:pt x="2834" y="367"/>
                    </a:lnTo>
                    <a:lnTo>
                      <a:pt x="2834" y="365"/>
                    </a:lnTo>
                    <a:lnTo>
                      <a:pt x="2832" y="365"/>
                    </a:lnTo>
                    <a:lnTo>
                      <a:pt x="2832" y="367"/>
                    </a:lnTo>
                    <a:lnTo>
                      <a:pt x="2834" y="367"/>
                    </a:lnTo>
                    <a:lnTo>
                      <a:pt x="2834" y="369"/>
                    </a:lnTo>
                    <a:lnTo>
                      <a:pt x="2832" y="369"/>
                    </a:lnTo>
                    <a:lnTo>
                      <a:pt x="2832" y="367"/>
                    </a:lnTo>
                    <a:lnTo>
                      <a:pt x="2830" y="367"/>
                    </a:lnTo>
                    <a:lnTo>
                      <a:pt x="2830" y="369"/>
                    </a:lnTo>
                    <a:lnTo>
                      <a:pt x="2832" y="369"/>
                    </a:lnTo>
                    <a:lnTo>
                      <a:pt x="2832" y="371"/>
                    </a:lnTo>
                    <a:lnTo>
                      <a:pt x="2830" y="371"/>
                    </a:lnTo>
                    <a:lnTo>
                      <a:pt x="2830" y="373"/>
                    </a:lnTo>
                    <a:lnTo>
                      <a:pt x="2829" y="371"/>
                    </a:lnTo>
                    <a:lnTo>
                      <a:pt x="2829" y="373"/>
                    </a:lnTo>
                    <a:lnTo>
                      <a:pt x="2830" y="373"/>
                    </a:lnTo>
                    <a:lnTo>
                      <a:pt x="2829" y="373"/>
                    </a:lnTo>
                    <a:lnTo>
                      <a:pt x="2827" y="375"/>
                    </a:lnTo>
                    <a:lnTo>
                      <a:pt x="2827" y="377"/>
                    </a:lnTo>
                    <a:lnTo>
                      <a:pt x="2825" y="379"/>
                    </a:lnTo>
                    <a:lnTo>
                      <a:pt x="2823" y="382"/>
                    </a:lnTo>
                    <a:lnTo>
                      <a:pt x="2823" y="384"/>
                    </a:lnTo>
                    <a:lnTo>
                      <a:pt x="2823" y="386"/>
                    </a:lnTo>
                    <a:lnTo>
                      <a:pt x="2825" y="388"/>
                    </a:lnTo>
                    <a:lnTo>
                      <a:pt x="2827" y="388"/>
                    </a:lnTo>
                    <a:lnTo>
                      <a:pt x="2827" y="390"/>
                    </a:lnTo>
                    <a:lnTo>
                      <a:pt x="2827" y="388"/>
                    </a:lnTo>
                    <a:lnTo>
                      <a:pt x="2829" y="386"/>
                    </a:lnTo>
                    <a:lnTo>
                      <a:pt x="2830" y="386"/>
                    </a:lnTo>
                    <a:lnTo>
                      <a:pt x="2832" y="388"/>
                    </a:lnTo>
                    <a:lnTo>
                      <a:pt x="2834" y="390"/>
                    </a:lnTo>
                    <a:lnTo>
                      <a:pt x="2834" y="392"/>
                    </a:lnTo>
                    <a:lnTo>
                      <a:pt x="2832" y="392"/>
                    </a:lnTo>
                    <a:lnTo>
                      <a:pt x="2832" y="394"/>
                    </a:lnTo>
                    <a:lnTo>
                      <a:pt x="2830" y="394"/>
                    </a:lnTo>
                    <a:lnTo>
                      <a:pt x="2830" y="396"/>
                    </a:lnTo>
                    <a:lnTo>
                      <a:pt x="2830" y="398"/>
                    </a:lnTo>
                    <a:lnTo>
                      <a:pt x="2830" y="400"/>
                    </a:lnTo>
                    <a:lnTo>
                      <a:pt x="2830" y="402"/>
                    </a:lnTo>
                    <a:lnTo>
                      <a:pt x="2830" y="404"/>
                    </a:lnTo>
                    <a:lnTo>
                      <a:pt x="2830" y="406"/>
                    </a:lnTo>
                    <a:lnTo>
                      <a:pt x="2832" y="406"/>
                    </a:lnTo>
                    <a:lnTo>
                      <a:pt x="2834" y="406"/>
                    </a:lnTo>
                    <a:lnTo>
                      <a:pt x="2832" y="406"/>
                    </a:lnTo>
                    <a:lnTo>
                      <a:pt x="2834" y="406"/>
                    </a:lnTo>
                    <a:lnTo>
                      <a:pt x="2834" y="408"/>
                    </a:lnTo>
                    <a:lnTo>
                      <a:pt x="2834" y="409"/>
                    </a:lnTo>
                    <a:lnTo>
                      <a:pt x="2834" y="411"/>
                    </a:lnTo>
                    <a:lnTo>
                      <a:pt x="2834" y="413"/>
                    </a:lnTo>
                    <a:lnTo>
                      <a:pt x="2832" y="413"/>
                    </a:lnTo>
                    <a:lnTo>
                      <a:pt x="2832" y="415"/>
                    </a:lnTo>
                    <a:lnTo>
                      <a:pt x="2830" y="415"/>
                    </a:lnTo>
                    <a:lnTo>
                      <a:pt x="2829" y="415"/>
                    </a:lnTo>
                    <a:lnTo>
                      <a:pt x="2829" y="413"/>
                    </a:lnTo>
                    <a:lnTo>
                      <a:pt x="2829" y="411"/>
                    </a:lnTo>
                    <a:lnTo>
                      <a:pt x="2830" y="411"/>
                    </a:lnTo>
                    <a:lnTo>
                      <a:pt x="2830" y="409"/>
                    </a:lnTo>
                    <a:lnTo>
                      <a:pt x="2832" y="409"/>
                    </a:lnTo>
                    <a:lnTo>
                      <a:pt x="2832" y="408"/>
                    </a:lnTo>
                    <a:lnTo>
                      <a:pt x="2830" y="408"/>
                    </a:lnTo>
                    <a:lnTo>
                      <a:pt x="2830" y="409"/>
                    </a:lnTo>
                    <a:lnTo>
                      <a:pt x="2829" y="409"/>
                    </a:lnTo>
                    <a:lnTo>
                      <a:pt x="2827" y="409"/>
                    </a:lnTo>
                    <a:lnTo>
                      <a:pt x="2827" y="411"/>
                    </a:lnTo>
                    <a:lnTo>
                      <a:pt x="2829" y="411"/>
                    </a:lnTo>
                    <a:lnTo>
                      <a:pt x="2829" y="413"/>
                    </a:lnTo>
                    <a:lnTo>
                      <a:pt x="2827" y="413"/>
                    </a:lnTo>
                    <a:lnTo>
                      <a:pt x="2825" y="413"/>
                    </a:lnTo>
                    <a:lnTo>
                      <a:pt x="2825" y="415"/>
                    </a:lnTo>
                    <a:lnTo>
                      <a:pt x="2823" y="415"/>
                    </a:lnTo>
                    <a:lnTo>
                      <a:pt x="2825" y="415"/>
                    </a:lnTo>
                    <a:lnTo>
                      <a:pt x="2823" y="415"/>
                    </a:lnTo>
                    <a:lnTo>
                      <a:pt x="2823" y="417"/>
                    </a:lnTo>
                    <a:lnTo>
                      <a:pt x="2823" y="419"/>
                    </a:lnTo>
                    <a:lnTo>
                      <a:pt x="2823" y="421"/>
                    </a:lnTo>
                    <a:lnTo>
                      <a:pt x="2821" y="421"/>
                    </a:lnTo>
                    <a:lnTo>
                      <a:pt x="2821" y="423"/>
                    </a:lnTo>
                    <a:lnTo>
                      <a:pt x="2821" y="425"/>
                    </a:lnTo>
                    <a:lnTo>
                      <a:pt x="2821" y="427"/>
                    </a:lnTo>
                    <a:lnTo>
                      <a:pt x="2821" y="429"/>
                    </a:lnTo>
                    <a:lnTo>
                      <a:pt x="2823" y="429"/>
                    </a:lnTo>
                    <a:lnTo>
                      <a:pt x="2823" y="431"/>
                    </a:lnTo>
                    <a:lnTo>
                      <a:pt x="2823" y="433"/>
                    </a:lnTo>
                    <a:lnTo>
                      <a:pt x="2825" y="433"/>
                    </a:lnTo>
                    <a:lnTo>
                      <a:pt x="2825" y="435"/>
                    </a:lnTo>
                    <a:lnTo>
                      <a:pt x="2823" y="435"/>
                    </a:lnTo>
                    <a:lnTo>
                      <a:pt x="2823" y="437"/>
                    </a:lnTo>
                    <a:lnTo>
                      <a:pt x="2821" y="437"/>
                    </a:lnTo>
                    <a:lnTo>
                      <a:pt x="2821" y="438"/>
                    </a:lnTo>
                    <a:lnTo>
                      <a:pt x="2821" y="437"/>
                    </a:lnTo>
                    <a:lnTo>
                      <a:pt x="2819" y="438"/>
                    </a:lnTo>
                    <a:lnTo>
                      <a:pt x="2817" y="438"/>
                    </a:lnTo>
                    <a:lnTo>
                      <a:pt x="2817" y="437"/>
                    </a:lnTo>
                    <a:lnTo>
                      <a:pt x="2815" y="437"/>
                    </a:lnTo>
                    <a:lnTo>
                      <a:pt x="2813" y="437"/>
                    </a:lnTo>
                    <a:lnTo>
                      <a:pt x="2813" y="438"/>
                    </a:lnTo>
                    <a:lnTo>
                      <a:pt x="2811" y="438"/>
                    </a:lnTo>
                    <a:lnTo>
                      <a:pt x="2811" y="440"/>
                    </a:lnTo>
                    <a:lnTo>
                      <a:pt x="2809" y="440"/>
                    </a:lnTo>
                    <a:lnTo>
                      <a:pt x="2809" y="442"/>
                    </a:lnTo>
                    <a:lnTo>
                      <a:pt x="2807" y="442"/>
                    </a:lnTo>
                    <a:lnTo>
                      <a:pt x="2807" y="444"/>
                    </a:lnTo>
                    <a:lnTo>
                      <a:pt x="2805" y="444"/>
                    </a:lnTo>
                    <a:lnTo>
                      <a:pt x="2805" y="448"/>
                    </a:lnTo>
                    <a:lnTo>
                      <a:pt x="2805" y="450"/>
                    </a:lnTo>
                    <a:lnTo>
                      <a:pt x="2807" y="450"/>
                    </a:lnTo>
                    <a:lnTo>
                      <a:pt x="2807" y="452"/>
                    </a:lnTo>
                    <a:lnTo>
                      <a:pt x="2805" y="452"/>
                    </a:lnTo>
                    <a:lnTo>
                      <a:pt x="2805" y="454"/>
                    </a:lnTo>
                    <a:lnTo>
                      <a:pt x="2807" y="454"/>
                    </a:lnTo>
                    <a:lnTo>
                      <a:pt x="2805" y="454"/>
                    </a:lnTo>
                    <a:lnTo>
                      <a:pt x="2805" y="456"/>
                    </a:lnTo>
                    <a:lnTo>
                      <a:pt x="2807" y="456"/>
                    </a:lnTo>
                    <a:lnTo>
                      <a:pt x="2807" y="458"/>
                    </a:lnTo>
                    <a:lnTo>
                      <a:pt x="2805" y="456"/>
                    </a:lnTo>
                    <a:lnTo>
                      <a:pt x="2803" y="456"/>
                    </a:lnTo>
                    <a:lnTo>
                      <a:pt x="2801" y="456"/>
                    </a:lnTo>
                    <a:lnTo>
                      <a:pt x="2800" y="456"/>
                    </a:lnTo>
                    <a:lnTo>
                      <a:pt x="2800" y="458"/>
                    </a:lnTo>
                    <a:lnTo>
                      <a:pt x="2798" y="458"/>
                    </a:lnTo>
                    <a:lnTo>
                      <a:pt x="2798" y="460"/>
                    </a:lnTo>
                    <a:lnTo>
                      <a:pt x="2796" y="460"/>
                    </a:lnTo>
                    <a:lnTo>
                      <a:pt x="2796" y="458"/>
                    </a:lnTo>
                    <a:lnTo>
                      <a:pt x="2794" y="458"/>
                    </a:lnTo>
                    <a:lnTo>
                      <a:pt x="2794" y="460"/>
                    </a:lnTo>
                    <a:lnTo>
                      <a:pt x="2796" y="460"/>
                    </a:lnTo>
                    <a:lnTo>
                      <a:pt x="2796" y="462"/>
                    </a:lnTo>
                    <a:lnTo>
                      <a:pt x="2794" y="462"/>
                    </a:lnTo>
                    <a:lnTo>
                      <a:pt x="2796" y="462"/>
                    </a:lnTo>
                    <a:lnTo>
                      <a:pt x="2794" y="462"/>
                    </a:lnTo>
                    <a:lnTo>
                      <a:pt x="2796" y="462"/>
                    </a:lnTo>
                    <a:lnTo>
                      <a:pt x="2796" y="464"/>
                    </a:lnTo>
                    <a:lnTo>
                      <a:pt x="2794" y="464"/>
                    </a:lnTo>
                    <a:lnTo>
                      <a:pt x="2794" y="466"/>
                    </a:lnTo>
                    <a:lnTo>
                      <a:pt x="2794" y="467"/>
                    </a:lnTo>
                    <a:lnTo>
                      <a:pt x="2796" y="467"/>
                    </a:lnTo>
                    <a:lnTo>
                      <a:pt x="2794" y="467"/>
                    </a:lnTo>
                    <a:lnTo>
                      <a:pt x="2796" y="467"/>
                    </a:lnTo>
                    <a:lnTo>
                      <a:pt x="2794" y="467"/>
                    </a:lnTo>
                    <a:lnTo>
                      <a:pt x="2794" y="469"/>
                    </a:lnTo>
                    <a:lnTo>
                      <a:pt x="2794" y="471"/>
                    </a:lnTo>
                    <a:lnTo>
                      <a:pt x="2792" y="471"/>
                    </a:lnTo>
                    <a:lnTo>
                      <a:pt x="2792" y="473"/>
                    </a:lnTo>
                    <a:lnTo>
                      <a:pt x="2792" y="475"/>
                    </a:lnTo>
                    <a:lnTo>
                      <a:pt x="2790" y="475"/>
                    </a:lnTo>
                    <a:lnTo>
                      <a:pt x="2790" y="477"/>
                    </a:lnTo>
                    <a:lnTo>
                      <a:pt x="2788" y="477"/>
                    </a:lnTo>
                    <a:lnTo>
                      <a:pt x="2788" y="479"/>
                    </a:lnTo>
                    <a:lnTo>
                      <a:pt x="2786" y="479"/>
                    </a:lnTo>
                    <a:lnTo>
                      <a:pt x="2786" y="481"/>
                    </a:lnTo>
                    <a:lnTo>
                      <a:pt x="2784" y="481"/>
                    </a:lnTo>
                    <a:lnTo>
                      <a:pt x="2784" y="483"/>
                    </a:lnTo>
                    <a:lnTo>
                      <a:pt x="2782" y="483"/>
                    </a:lnTo>
                    <a:lnTo>
                      <a:pt x="2782" y="485"/>
                    </a:lnTo>
                    <a:lnTo>
                      <a:pt x="2780" y="485"/>
                    </a:lnTo>
                    <a:lnTo>
                      <a:pt x="2780" y="487"/>
                    </a:lnTo>
                    <a:lnTo>
                      <a:pt x="2778" y="487"/>
                    </a:lnTo>
                    <a:lnTo>
                      <a:pt x="2780" y="487"/>
                    </a:lnTo>
                    <a:lnTo>
                      <a:pt x="2780" y="485"/>
                    </a:lnTo>
                    <a:lnTo>
                      <a:pt x="2780" y="483"/>
                    </a:lnTo>
                    <a:lnTo>
                      <a:pt x="2778" y="483"/>
                    </a:lnTo>
                    <a:lnTo>
                      <a:pt x="2778" y="481"/>
                    </a:lnTo>
                    <a:lnTo>
                      <a:pt x="2778" y="479"/>
                    </a:lnTo>
                    <a:lnTo>
                      <a:pt x="2778" y="477"/>
                    </a:lnTo>
                    <a:lnTo>
                      <a:pt x="2778" y="475"/>
                    </a:lnTo>
                    <a:lnTo>
                      <a:pt x="2778" y="473"/>
                    </a:lnTo>
                    <a:lnTo>
                      <a:pt x="2778" y="469"/>
                    </a:lnTo>
                    <a:lnTo>
                      <a:pt x="2776" y="467"/>
                    </a:lnTo>
                    <a:lnTo>
                      <a:pt x="2776" y="466"/>
                    </a:lnTo>
                    <a:lnTo>
                      <a:pt x="2778" y="466"/>
                    </a:lnTo>
                    <a:lnTo>
                      <a:pt x="2776" y="466"/>
                    </a:lnTo>
                    <a:lnTo>
                      <a:pt x="2776" y="464"/>
                    </a:lnTo>
                    <a:lnTo>
                      <a:pt x="2774" y="462"/>
                    </a:lnTo>
                    <a:lnTo>
                      <a:pt x="2774" y="460"/>
                    </a:lnTo>
                    <a:lnTo>
                      <a:pt x="2774" y="458"/>
                    </a:lnTo>
                    <a:lnTo>
                      <a:pt x="2774" y="456"/>
                    </a:lnTo>
                    <a:lnTo>
                      <a:pt x="2774" y="454"/>
                    </a:lnTo>
                    <a:lnTo>
                      <a:pt x="2774" y="450"/>
                    </a:lnTo>
                    <a:lnTo>
                      <a:pt x="2772" y="448"/>
                    </a:lnTo>
                    <a:lnTo>
                      <a:pt x="2772" y="446"/>
                    </a:lnTo>
                    <a:lnTo>
                      <a:pt x="2772" y="444"/>
                    </a:lnTo>
                    <a:lnTo>
                      <a:pt x="2772" y="442"/>
                    </a:lnTo>
                    <a:lnTo>
                      <a:pt x="2771" y="438"/>
                    </a:lnTo>
                    <a:lnTo>
                      <a:pt x="2771" y="435"/>
                    </a:lnTo>
                    <a:lnTo>
                      <a:pt x="2771" y="433"/>
                    </a:lnTo>
                    <a:lnTo>
                      <a:pt x="2771" y="427"/>
                    </a:lnTo>
                    <a:lnTo>
                      <a:pt x="2771" y="425"/>
                    </a:lnTo>
                    <a:lnTo>
                      <a:pt x="2771" y="423"/>
                    </a:lnTo>
                    <a:lnTo>
                      <a:pt x="2771" y="421"/>
                    </a:lnTo>
                    <a:lnTo>
                      <a:pt x="2771" y="417"/>
                    </a:lnTo>
                    <a:lnTo>
                      <a:pt x="2771" y="415"/>
                    </a:lnTo>
                    <a:lnTo>
                      <a:pt x="2772" y="415"/>
                    </a:lnTo>
                    <a:lnTo>
                      <a:pt x="2772" y="413"/>
                    </a:lnTo>
                    <a:lnTo>
                      <a:pt x="2772" y="411"/>
                    </a:lnTo>
                    <a:lnTo>
                      <a:pt x="2772" y="408"/>
                    </a:lnTo>
                    <a:lnTo>
                      <a:pt x="2774" y="406"/>
                    </a:lnTo>
                    <a:lnTo>
                      <a:pt x="2774" y="404"/>
                    </a:lnTo>
                    <a:lnTo>
                      <a:pt x="2774" y="406"/>
                    </a:lnTo>
                    <a:lnTo>
                      <a:pt x="2774" y="404"/>
                    </a:lnTo>
                    <a:lnTo>
                      <a:pt x="2776" y="404"/>
                    </a:lnTo>
                    <a:lnTo>
                      <a:pt x="2776" y="402"/>
                    </a:lnTo>
                    <a:lnTo>
                      <a:pt x="2778" y="402"/>
                    </a:lnTo>
                    <a:lnTo>
                      <a:pt x="2778" y="400"/>
                    </a:lnTo>
                    <a:lnTo>
                      <a:pt x="2780" y="400"/>
                    </a:lnTo>
                    <a:lnTo>
                      <a:pt x="2780" y="398"/>
                    </a:lnTo>
                    <a:lnTo>
                      <a:pt x="2782" y="396"/>
                    </a:lnTo>
                    <a:lnTo>
                      <a:pt x="2782" y="394"/>
                    </a:lnTo>
                    <a:lnTo>
                      <a:pt x="2782" y="392"/>
                    </a:lnTo>
                    <a:lnTo>
                      <a:pt x="2782" y="390"/>
                    </a:lnTo>
                    <a:lnTo>
                      <a:pt x="2780" y="390"/>
                    </a:lnTo>
                    <a:lnTo>
                      <a:pt x="2782" y="388"/>
                    </a:lnTo>
                    <a:lnTo>
                      <a:pt x="2784" y="390"/>
                    </a:lnTo>
                    <a:lnTo>
                      <a:pt x="2786" y="390"/>
                    </a:lnTo>
                    <a:lnTo>
                      <a:pt x="2786" y="388"/>
                    </a:lnTo>
                    <a:lnTo>
                      <a:pt x="2786" y="386"/>
                    </a:lnTo>
                    <a:lnTo>
                      <a:pt x="2788" y="386"/>
                    </a:lnTo>
                    <a:lnTo>
                      <a:pt x="2790" y="386"/>
                    </a:lnTo>
                    <a:lnTo>
                      <a:pt x="2792" y="386"/>
                    </a:lnTo>
                    <a:lnTo>
                      <a:pt x="2794" y="386"/>
                    </a:lnTo>
                    <a:lnTo>
                      <a:pt x="2792" y="386"/>
                    </a:lnTo>
                    <a:lnTo>
                      <a:pt x="2792" y="384"/>
                    </a:lnTo>
                    <a:lnTo>
                      <a:pt x="2794" y="384"/>
                    </a:lnTo>
                    <a:lnTo>
                      <a:pt x="2794" y="382"/>
                    </a:lnTo>
                    <a:lnTo>
                      <a:pt x="2796" y="382"/>
                    </a:lnTo>
                    <a:lnTo>
                      <a:pt x="2798" y="380"/>
                    </a:lnTo>
                    <a:lnTo>
                      <a:pt x="2800" y="379"/>
                    </a:lnTo>
                    <a:lnTo>
                      <a:pt x="2800" y="377"/>
                    </a:lnTo>
                    <a:lnTo>
                      <a:pt x="2801" y="377"/>
                    </a:lnTo>
                    <a:lnTo>
                      <a:pt x="2801" y="375"/>
                    </a:lnTo>
                    <a:lnTo>
                      <a:pt x="2803" y="375"/>
                    </a:lnTo>
                    <a:lnTo>
                      <a:pt x="2803" y="373"/>
                    </a:lnTo>
                    <a:lnTo>
                      <a:pt x="2805" y="373"/>
                    </a:lnTo>
                    <a:lnTo>
                      <a:pt x="2805" y="371"/>
                    </a:lnTo>
                    <a:lnTo>
                      <a:pt x="2805" y="369"/>
                    </a:lnTo>
                    <a:lnTo>
                      <a:pt x="2805" y="367"/>
                    </a:lnTo>
                    <a:lnTo>
                      <a:pt x="2807" y="365"/>
                    </a:lnTo>
                    <a:lnTo>
                      <a:pt x="2809" y="365"/>
                    </a:lnTo>
                    <a:lnTo>
                      <a:pt x="2811" y="363"/>
                    </a:lnTo>
                    <a:lnTo>
                      <a:pt x="2811" y="361"/>
                    </a:lnTo>
                    <a:lnTo>
                      <a:pt x="2813" y="361"/>
                    </a:lnTo>
                    <a:lnTo>
                      <a:pt x="2813" y="359"/>
                    </a:lnTo>
                    <a:lnTo>
                      <a:pt x="2815" y="359"/>
                    </a:lnTo>
                    <a:lnTo>
                      <a:pt x="2815" y="357"/>
                    </a:lnTo>
                    <a:lnTo>
                      <a:pt x="2817" y="357"/>
                    </a:lnTo>
                    <a:lnTo>
                      <a:pt x="2817" y="355"/>
                    </a:lnTo>
                    <a:lnTo>
                      <a:pt x="2819" y="353"/>
                    </a:lnTo>
                    <a:lnTo>
                      <a:pt x="2821" y="351"/>
                    </a:lnTo>
                    <a:lnTo>
                      <a:pt x="2823" y="350"/>
                    </a:lnTo>
                    <a:lnTo>
                      <a:pt x="2823" y="348"/>
                    </a:lnTo>
                    <a:lnTo>
                      <a:pt x="2823" y="350"/>
                    </a:lnTo>
                    <a:lnTo>
                      <a:pt x="2823" y="348"/>
                    </a:lnTo>
                    <a:lnTo>
                      <a:pt x="2823" y="346"/>
                    </a:lnTo>
                    <a:lnTo>
                      <a:pt x="2825" y="346"/>
                    </a:lnTo>
                    <a:lnTo>
                      <a:pt x="2827" y="344"/>
                    </a:lnTo>
                    <a:lnTo>
                      <a:pt x="2829" y="344"/>
                    </a:lnTo>
                    <a:lnTo>
                      <a:pt x="2830" y="344"/>
                    </a:lnTo>
                    <a:lnTo>
                      <a:pt x="2830" y="342"/>
                    </a:lnTo>
                    <a:lnTo>
                      <a:pt x="2832" y="340"/>
                    </a:lnTo>
                    <a:lnTo>
                      <a:pt x="2832" y="342"/>
                    </a:lnTo>
                    <a:lnTo>
                      <a:pt x="2832" y="340"/>
                    </a:lnTo>
                    <a:lnTo>
                      <a:pt x="2834" y="340"/>
                    </a:lnTo>
                    <a:lnTo>
                      <a:pt x="2834" y="342"/>
                    </a:lnTo>
                    <a:lnTo>
                      <a:pt x="2834" y="340"/>
                    </a:lnTo>
                    <a:lnTo>
                      <a:pt x="2836" y="340"/>
                    </a:lnTo>
                    <a:lnTo>
                      <a:pt x="2838" y="340"/>
                    </a:lnTo>
                    <a:lnTo>
                      <a:pt x="2838" y="338"/>
                    </a:lnTo>
                    <a:lnTo>
                      <a:pt x="2836" y="338"/>
                    </a:lnTo>
                    <a:lnTo>
                      <a:pt x="2836" y="336"/>
                    </a:lnTo>
                    <a:lnTo>
                      <a:pt x="2836" y="334"/>
                    </a:lnTo>
                    <a:lnTo>
                      <a:pt x="2838" y="334"/>
                    </a:lnTo>
                    <a:lnTo>
                      <a:pt x="2838" y="332"/>
                    </a:lnTo>
                    <a:lnTo>
                      <a:pt x="2840" y="332"/>
                    </a:lnTo>
                    <a:lnTo>
                      <a:pt x="2840" y="330"/>
                    </a:lnTo>
                    <a:lnTo>
                      <a:pt x="2838" y="328"/>
                    </a:lnTo>
                    <a:lnTo>
                      <a:pt x="2838" y="330"/>
                    </a:lnTo>
                    <a:lnTo>
                      <a:pt x="2838" y="328"/>
                    </a:lnTo>
                    <a:lnTo>
                      <a:pt x="2838" y="326"/>
                    </a:lnTo>
                    <a:lnTo>
                      <a:pt x="2840" y="326"/>
                    </a:lnTo>
                    <a:lnTo>
                      <a:pt x="2840" y="324"/>
                    </a:lnTo>
                    <a:lnTo>
                      <a:pt x="2840" y="322"/>
                    </a:lnTo>
                    <a:lnTo>
                      <a:pt x="2840" y="321"/>
                    </a:lnTo>
                    <a:lnTo>
                      <a:pt x="2840" y="319"/>
                    </a:lnTo>
                    <a:lnTo>
                      <a:pt x="2840" y="317"/>
                    </a:lnTo>
                    <a:lnTo>
                      <a:pt x="2840" y="315"/>
                    </a:lnTo>
                    <a:lnTo>
                      <a:pt x="2842" y="315"/>
                    </a:lnTo>
                    <a:lnTo>
                      <a:pt x="2842" y="313"/>
                    </a:lnTo>
                    <a:lnTo>
                      <a:pt x="2844" y="313"/>
                    </a:lnTo>
                    <a:lnTo>
                      <a:pt x="2844" y="311"/>
                    </a:lnTo>
                    <a:lnTo>
                      <a:pt x="2846" y="311"/>
                    </a:lnTo>
                    <a:lnTo>
                      <a:pt x="2846" y="313"/>
                    </a:lnTo>
                    <a:lnTo>
                      <a:pt x="2848" y="313"/>
                    </a:lnTo>
                    <a:lnTo>
                      <a:pt x="2850" y="313"/>
                    </a:lnTo>
                    <a:lnTo>
                      <a:pt x="2850" y="315"/>
                    </a:lnTo>
                    <a:lnTo>
                      <a:pt x="2850" y="313"/>
                    </a:lnTo>
                    <a:lnTo>
                      <a:pt x="2850" y="311"/>
                    </a:lnTo>
                    <a:lnTo>
                      <a:pt x="2852" y="311"/>
                    </a:lnTo>
                    <a:lnTo>
                      <a:pt x="2854" y="311"/>
                    </a:lnTo>
                    <a:lnTo>
                      <a:pt x="2852" y="311"/>
                    </a:lnTo>
                    <a:lnTo>
                      <a:pt x="2850" y="311"/>
                    </a:lnTo>
                    <a:lnTo>
                      <a:pt x="2848" y="311"/>
                    </a:lnTo>
                    <a:lnTo>
                      <a:pt x="2846" y="309"/>
                    </a:lnTo>
                    <a:lnTo>
                      <a:pt x="2844" y="309"/>
                    </a:lnTo>
                    <a:lnTo>
                      <a:pt x="2844" y="307"/>
                    </a:lnTo>
                    <a:lnTo>
                      <a:pt x="2842" y="307"/>
                    </a:lnTo>
                    <a:lnTo>
                      <a:pt x="2840" y="309"/>
                    </a:lnTo>
                    <a:lnTo>
                      <a:pt x="2838" y="309"/>
                    </a:lnTo>
                    <a:lnTo>
                      <a:pt x="2836" y="309"/>
                    </a:lnTo>
                    <a:lnTo>
                      <a:pt x="2836" y="311"/>
                    </a:lnTo>
                    <a:lnTo>
                      <a:pt x="2834" y="309"/>
                    </a:lnTo>
                    <a:lnTo>
                      <a:pt x="2834" y="311"/>
                    </a:lnTo>
                    <a:lnTo>
                      <a:pt x="2832" y="313"/>
                    </a:lnTo>
                    <a:lnTo>
                      <a:pt x="2832" y="311"/>
                    </a:lnTo>
                    <a:lnTo>
                      <a:pt x="2832" y="313"/>
                    </a:lnTo>
                    <a:lnTo>
                      <a:pt x="2834" y="313"/>
                    </a:lnTo>
                    <a:lnTo>
                      <a:pt x="2832" y="313"/>
                    </a:lnTo>
                    <a:lnTo>
                      <a:pt x="2834" y="313"/>
                    </a:lnTo>
                    <a:lnTo>
                      <a:pt x="2834" y="315"/>
                    </a:lnTo>
                    <a:lnTo>
                      <a:pt x="2832" y="315"/>
                    </a:lnTo>
                    <a:lnTo>
                      <a:pt x="2834" y="315"/>
                    </a:lnTo>
                    <a:lnTo>
                      <a:pt x="2832" y="315"/>
                    </a:lnTo>
                    <a:lnTo>
                      <a:pt x="2832" y="317"/>
                    </a:lnTo>
                    <a:lnTo>
                      <a:pt x="2832" y="319"/>
                    </a:lnTo>
                    <a:lnTo>
                      <a:pt x="2832" y="321"/>
                    </a:lnTo>
                    <a:lnTo>
                      <a:pt x="2832" y="322"/>
                    </a:lnTo>
                    <a:lnTo>
                      <a:pt x="2830" y="322"/>
                    </a:lnTo>
                    <a:lnTo>
                      <a:pt x="2832" y="324"/>
                    </a:lnTo>
                    <a:lnTo>
                      <a:pt x="2834" y="324"/>
                    </a:lnTo>
                    <a:lnTo>
                      <a:pt x="2834" y="326"/>
                    </a:lnTo>
                    <a:lnTo>
                      <a:pt x="2832" y="326"/>
                    </a:lnTo>
                    <a:lnTo>
                      <a:pt x="2834" y="326"/>
                    </a:lnTo>
                    <a:lnTo>
                      <a:pt x="2832" y="326"/>
                    </a:lnTo>
                    <a:lnTo>
                      <a:pt x="2832" y="328"/>
                    </a:lnTo>
                    <a:lnTo>
                      <a:pt x="2830" y="328"/>
                    </a:lnTo>
                    <a:lnTo>
                      <a:pt x="2830" y="326"/>
                    </a:lnTo>
                    <a:lnTo>
                      <a:pt x="2830" y="324"/>
                    </a:lnTo>
                    <a:lnTo>
                      <a:pt x="2829" y="324"/>
                    </a:lnTo>
                    <a:lnTo>
                      <a:pt x="2829" y="326"/>
                    </a:lnTo>
                    <a:lnTo>
                      <a:pt x="2830" y="326"/>
                    </a:lnTo>
                    <a:lnTo>
                      <a:pt x="2829" y="326"/>
                    </a:lnTo>
                    <a:lnTo>
                      <a:pt x="2827" y="326"/>
                    </a:lnTo>
                    <a:lnTo>
                      <a:pt x="2827" y="324"/>
                    </a:lnTo>
                    <a:lnTo>
                      <a:pt x="2827" y="326"/>
                    </a:lnTo>
                    <a:lnTo>
                      <a:pt x="2825" y="326"/>
                    </a:lnTo>
                    <a:lnTo>
                      <a:pt x="2827" y="326"/>
                    </a:lnTo>
                    <a:lnTo>
                      <a:pt x="2825" y="326"/>
                    </a:lnTo>
                    <a:lnTo>
                      <a:pt x="2825" y="328"/>
                    </a:lnTo>
                    <a:lnTo>
                      <a:pt x="2825" y="330"/>
                    </a:lnTo>
                    <a:lnTo>
                      <a:pt x="2823" y="330"/>
                    </a:lnTo>
                    <a:lnTo>
                      <a:pt x="2825" y="330"/>
                    </a:lnTo>
                    <a:lnTo>
                      <a:pt x="2823" y="330"/>
                    </a:lnTo>
                    <a:lnTo>
                      <a:pt x="2823" y="332"/>
                    </a:lnTo>
                    <a:lnTo>
                      <a:pt x="2823" y="330"/>
                    </a:lnTo>
                    <a:lnTo>
                      <a:pt x="2821" y="330"/>
                    </a:lnTo>
                    <a:lnTo>
                      <a:pt x="2821" y="332"/>
                    </a:lnTo>
                    <a:lnTo>
                      <a:pt x="2821" y="334"/>
                    </a:lnTo>
                    <a:lnTo>
                      <a:pt x="2819" y="334"/>
                    </a:lnTo>
                    <a:lnTo>
                      <a:pt x="2819" y="336"/>
                    </a:lnTo>
                    <a:lnTo>
                      <a:pt x="2817" y="336"/>
                    </a:lnTo>
                    <a:lnTo>
                      <a:pt x="2817" y="338"/>
                    </a:lnTo>
                    <a:lnTo>
                      <a:pt x="2815" y="338"/>
                    </a:lnTo>
                    <a:lnTo>
                      <a:pt x="2815" y="340"/>
                    </a:lnTo>
                    <a:lnTo>
                      <a:pt x="2813" y="340"/>
                    </a:lnTo>
                    <a:lnTo>
                      <a:pt x="2813" y="342"/>
                    </a:lnTo>
                    <a:lnTo>
                      <a:pt x="2811" y="342"/>
                    </a:lnTo>
                    <a:lnTo>
                      <a:pt x="2809" y="342"/>
                    </a:lnTo>
                    <a:lnTo>
                      <a:pt x="2811" y="342"/>
                    </a:lnTo>
                    <a:lnTo>
                      <a:pt x="2809" y="342"/>
                    </a:lnTo>
                    <a:lnTo>
                      <a:pt x="2809" y="344"/>
                    </a:lnTo>
                    <a:lnTo>
                      <a:pt x="2807" y="344"/>
                    </a:lnTo>
                    <a:lnTo>
                      <a:pt x="2807" y="342"/>
                    </a:lnTo>
                    <a:lnTo>
                      <a:pt x="2809" y="342"/>
                    </a:lnTo>
                    <a:lnTo>
                      <a:pt x="2809" y="340"/>
                    </a:lnTo>
                    <a:lnTo>
                      <a:pt x="2807" y="340"/>
                    </a:lnTo>
                    <a:lnTo>
                      <a:pt x="2809" y="340"/>
                    </a:lnTo>
                    <a:lnTo>
                      <a:pt x="2809" y="338"/>
                    </a:lnTo>
                    <a:lnTo>
                      <a:pt x="2811" y="338"/>
                    </a:lnTo>
                    <a:lnTo>
                      <a:pt x="2809" y="336"/>
                    </a:lnTo>
                    <a:lnTo>
                      <a:pt x="2811" y="336"/>
                    </a:lnTo>
                    <a:lnTo>
                      <a:pt x="2809" y="336"/>
                    </a:lnTo>
                    <a:lnTo>
                      <a:pt x="2807" y="336"/>
                    </a:lnTo>
                    <a:lnTo>
                      <a:pt x="2807" y="338"/>
                    </a:lnTo>
                    <a:lnTo>
                      <a:pt x="2805" y="338"/>
                    </a:lnTo>
                    <a:lnTo>
                      <a:pt x="2807" y="338"/>
                    </a:lnTo>
                    <a:lnTo>
                      <a:pt x="2805" y="338"/>
                    </a:lnTo>
                    <a:lnTo>
                      <a:pt x="2805" y="336"/>
                    </a:lnTo>
                    <a:lnTo>
                      <a:pt x="2807" y="336"/>
                    </a:lnTo>
                    <a:lnTo>
                      <a:pt x="2807" y="334"/>
                    </a:lnTo>
                    <a:lnTo>
                      <a:pt x="2805" y="334"/>
                    </a:lnTo>
                    <a:lnTo>
                      <a:pt x="2807" y="332"/>
                    </a:lnTo>
                    <a:lnTo>
                      <a:pt x="2805" y="332"/>
                    </a:lnTo>
                    <a:lnTo>
                      <a:pt x="2807" y="332"/>
                    </a:lnTo>
                    <a:lnTo>
                      <a:pt x="2805" y="332"/>
                    </a:lnTo>
                    <a:lnTo>
                      <a:pt x="2807" y="330"/>
                    </a:lnTo>
                    <a:lnTo>
                      <a:pt x="2807" y="328"/>
                    </a:lnTo>
                    <a:lnTo>
                      <a:pt x="2807" y="330"/>
                    </a:lnTo>
                    <a:lnTo>
                      <a:pt x="2807" y="328"/>
                    </a:lnTo>
                    <a:lnTo>
                      <a:pt x="2809" y="328"/>
                    </a:lnTo>
                    <a:lnTo>
                      <a:pt x="2809" y="326"/>
                    </a:lnTo>
                    <a:lnTo>
                      <a:pt x="2809" y="324"/>
                    </a:lnTo>
                    <a:lnTo>
                      <a:pt x="2809" y="322"/>
                    </a:lnTo>
                    <a:lnTo>
                      <a:pt x="2809" y="321"/>
                    </a:lnTo>
                    <a:lnTo>
                      <a:pt x="2807" y="322"/>
                    </a:lnTo>
                    <a:lnTo>
                      <a:pt x="2807" y="324"/>
                    </a:lnTo>
                    <a:lnTo>
                      <a:pt x="2805" y="324"/>
                    </a:lnTo>
                    <a:lnTo>
                      <a:pt x="2803" y="324"/>
                    </a:lnTo>
                    <a:lnTo>
                      <a:pt x="2803" y="326"/>
                    </a:lnTo>
                    <a:lnTo>
                      <a:pt x="2803" y="324"/>
                    </a:lnTo>
                    <a:lnTo>
                      <a:pt x="2803" y="322"/>
                    </a:lnTo>
                    <a:lnTo>
                      <a:pt x="2803" y="324"/>
                    </a:lnTo>
                    <a:lnTo>
                      <a:pt x="2801" y="324"/>
                    </a:lnTo>
                    <a:lnTo>
                      <a:pt x="2801" y="322"/>
                    </a:lnTo>
                    <a:lnTo>
                      <a:pt x="2801" y="321"/>
                    </a:lnTo>
                    <a:lnTo>
                      <a:pt x="2800" y="321"/>
                    </a:lnTo>
                    <a:lnTo>
                      <a:pt x="2798" y="321"/>
                    </a:lnTo>
                    <a:lnTo>
                      <a:pt x="2798" y="322"/>
                    </a:lnTo>
                    <a:lnTo>
                      <a:pt x="2796" y="322"/>
                    </a:lnTo>
                    <a:lnTo>
                      <a:pt x="2794" y="322"/>
                    </a:lnTo>
                    <a:lnTo>
                      <a:pt x="2792" y="322"/>
                    </a:lnTo>
                    <a:lnTo>
                      <a:pt x="2792" y="324"/>
                    </a:lnTo>
                    <a:lnTo>
                      <a:pt x="2790" y="324"/>
                    </a:lnTo>
                    <a:lnTo>
                      <a:pt x="2788" y="324"/>
                    </a:lnTo>
                    <a:lnTo>
                      <a:pt x="2786" y="322"/>
                    </a:lnTo>
                    <a:lnTo>
                      <a:pt x="2786" y="324"/>
                    </a:lnTo>
                    <a:lnTo>
                      <a:pt x="2784" y="324"/>
                    </a:lnTo>
                    <a:lnTo>
                      <a:pt x="2784" y="326"/>
                    </a:lnTo>
                    <a:lnTo>
                      <a:pt x="2782" y="326"/>
                    </a:lnTo>
                    <a:lnTo>
                      <a:pt x="2782" y="328"/>
                    </a:lnTo>
                    <a:lnTo>
                      <a:pt x="2780" y="328"/>
                    </a:lnTo>
                    <a:lnTo>
                      <a:pt x="2778" y="328"/>
                    </a:lnTo>
                    <a:lnTo>
                      <a:pt x="2780" y="328"/>
                    </a:lnTo>
                    <a:lnTo>
                      <a:pt x="2778" y="328"/>
                    </a:lnTo>
                    <a:lnTo>
                      <a:pt x="2778" y="330"/>
                    </a:lnTo>
                    <a:lnTo>
                      <a:pt x="2778" y="332"/>
                    </a:lnTo>
                    <a:lnTo>
                      <a:pt x="2778" y="334"/>
                    </a:lnTo>
                    <a:lnTo>
                      <a:pt x="2776" y="334"/>
                    </a:lnTo>
                    <a:lnTo>
                      <a:pt x="2776" y="336"/>
                    </a:lnTo>
                    <a:lnTo>
                      <a:pt x="2774" y="336"/>
                    </a:lnTo>
                    <a:lnTo>
                      <a:pt x="2774" y="338"/>
                    </a:lnTo>
                    <a:lnTo>
                      <a:pt x="2772" y="338"/>
                    </a:lnTo>
                    <a:lnTo>
                      <a:pt x="2774" y="338"/>
                    </a:lnTo>
                    <a:lnTo>
                      <a:pt x="2772" y="340"/>
                    </a:lnTo>
                    <a:lnTo>
                      <a:pt x="2772" y="342"/>
                    </a:lnTo>
                    <a:lnTo>
                      <a:pt x="2771" y="344"/>
                    </a:lnTo>
                    <a:lnTo>
                      <a:pt x="2771" y="342"/>
                    </a:lnTo>
                    <a:lnTo>
                      <a:pt x="2771" y="344"/>
                    </a:lnTo>
                    <a:lnTo>
                      <a:pt x="2769" y="344"/>
                    </a:lnTo>
                    <a:lnTo>
                      <a:pt x="2769" y="346"/>
                    </a:lnTo>
                    <a:lnTo>
                      <a:pt x="2767" y="346"/>
                    </a:lnTo>
                    <a:lnTo>
                      <a:pt x="2767" y="348"/>
                    </a:lnTo>
                    <a:lnTo>
                      <a:pt x="2765" y="348"/>
                    </a:lnTo>
                    <a:lnTo>
                      <a:pt x="2765" y="350"/>
                    </a:lnTo>
                    <a:lnTo>
                      <a:pt x="2763" y="350"/>
                    </a:lnTo>
                    <a:lnTo>
                      <a:pt x="2763" y="351"/>
                    </a:lnTo>
                    <a:lnTo>
                      <a:pt x="2761" y="353"/>
                    </a:lnTo>
                    <a:lnTo>
                      <a:pt x="2761" y="355"/>
                    </a:lnTo>
                    <a:lnTo>
                      <a:pt x="2761" y="353"/>
                    </a:lnTo>
                    <a:lnTo>
                      <a:pt x="2761" y="351"/>
                    </a:lnTo>
                    <a:lnTo>
                      <a:pt x="2761" y="353"/>
                    </a:lnTo>
                    <a:lnTo>
                      <a:pt x="2761" y="355"/>
                    </a:lnTo>
                    <a:lnTo>
                      <a:pt x="2759" y="355"/>
                    </a:lnTo>
                    <a:lnTo>
                      <a:pt x="2759" y="357"/>
                    </a:lnTo>
                    <a:lnTo>
                      <a:pt x="2759" y="359"/>
                    </a:lnTo>
                    <a:lnTo>
                      <a:pt x="2761" y="361"/>
                    </a:lnTo>
                    <a:lnTo>
                      <a:pt x="2759" y="361"/>
                    </a:lnTo>
                    <a:lnTo>
                      <a:pt x="2759" y="359"/>
                    </a:lnTo>
                    <a:lnTo>
                      <a:pt x="2759" y="361"/>
                    </a:lnTo>
                    <a:lnTo>
                      <a:pt x="2757" y="361"/>
                    </a:lnTo>
                    <a:lnTo>
                      <a:pt x="2759" y="363"/>
                    </a:lnTo>
                    <a:lnTo>
                      <a:pt x="2761" y="363"/>
                    </a:lnTo>
                    <a:lnTo>
                      <a:pt x="2761" y="361"/>
                    </a:lnTo>
                    <a:lnTo>
                      <a:pt x="2761" y="363"/>
                    </a:lnTo>
                    <a:lnTo>
                      <a:pt x="2761" y="361"/>
                    </a:lnTo>
                    <a:lnTo>
                      <a:pt x="2763" y="361"/>
                    </a:lnTo>
                    <a:lnTo>
                      <a:pt x="2763" y="363"/>
                    </a:lnTo>
                    <a:lnTo>
                      <a:pt x="2765" y="363"/>
                    </a:lnTo>
                    <a:lnTo>
                      <a:pt x="2765" y="361"/>
                    </a:lnTo>
                    <a:lnTo>
                      <a:pt x="2765" y="363"/>
                    </a:lnTo>
                    <a:lnTo>
                      <a:pt x="2767" y="363"/>
                    </a:lnTo>
                    <a:lnTo>
                      <a:pt x="2767" y="365"/>
                    </a:lnTo>
                    <a:lnTo>
                      <a:pt x="2767" y="367"/>
                    </a:lnTo>
                    <a:lnTo>
                      <a:pt x="2765" y="367"/>
                    </a:lnTo>
                    <a:lnTo>
                      <a:pt x="2763" y="367"/>
                    </a:lnTo>
                    <a:lnTo>
                      <a:pt x="2765" y="367"/>
                    </a:lnTo>
                    <a:lnTo>
                      <a:pt x="2763" y="367"/>
                    </a:lnTo>
                    <a:lnTo>
                      <a:pt x="2761" y="367"/>
                    </a:lnTo>
                    <a:lnTo>
                      <a:pt x="2761" y="369"/>
                    </a:lnTo>
                    <a:lnTo>
                      <a:pt x="2759" y="369"/>
                    </a:lnTo>
                    <a:lnTo>
                      <a:pt x="2757" y="369"/>
                    </a:lnTo>
                    <a:lnTo>
                      <a:pt x="2755" y="367"/>
                    </a:lnTo>
                    <a:lnTo>
                      <a:pt x="2753" y="367"/>
                    </a:lnTo>
                    <a:lnTo>
                      <a:pt x="2751" y="367"/>
                    </a:lnTo>
                    <a:lnTo>
                      <a:pt x="2751" y="369"/>
                    </a:lnTo>
                    <a:lnTo>
                      <a:pt x="2751" y="367"/>
                    </a:lnTo>
                    <a:lnTo>
                      <a:pt x="2751" y="369"/>
                    </a:lnTo>
                    <a:lnTo>
                      <a:pt x="2749" y="369"/>
                    </a:lnTo>
                    <a:lnTo>
                      <a:pt x="2749" y="371"/>
                    </a:lnTo>
                    <a:lnTo>
                      <a:pt x="2747" y="371"/>
                    </a:lnTo>
                    <a:lnTo>
                      <a:pt x="2745" y="371"/>
                    </a:lnTo>
                    <a:lnTo>
                      <a:pt x="2743" y="371"/>
                    </a:lnTo>
                    <a:lnTo>
                      <a:pt x="2743" y="369"/>
                    </a:lnTo>
                    <a:lnTo>
                      <a:pt x="2743" y="371"/>
                    </a:lnTo>
                    <a:lnTo>
                      <a:pt x="2742" y="371"/>
                    </a:lnTo>
                    <a:lnTo>
                      <a:pt x="2742" y="373"/>
                    </a:lnTo>
                    <a:lnTo>
                      <a:pt x="2740" y="373"/>
                    </a:lnTo>
                    <a:lnTo>
                      <a:pt x="2738" y="373"/>
                    </a:lnTo>
                    <a:lnTo>
                      <a:pt x="2736" y="373"/>
                    </a:lnTo>
                    <a:lnTo>
                      <a:pt x="2736" y="371"/>
                    </a:lnTo>
                    <a:lnTo>
                      <a:pt x="2734" y="371"/>
                    </a:lnTo>
                    <a:lnTo>
                      <a:pt x="2734" y="369"/>
                    </a:lnTo>
                    <a:lnTo>
                      <a:pt x="2736" y="369"/>
                    </a:lnTo>
                    <a:lnTo>
                      <a:pt x="2736" y="367"/>
                    </a:lnTo>
                    <a:lnTo>
                      <a:pt x="2738" y="367"/>
                    </a:lnTo>
                    <a:lnTo>
                      <a:pt x="2740" y="367"/>
                    </a:lnTo>
                    <a:lnTo>
                      <a:pt x="2742" y="367"/>
                    </a:lnTo>
                    <a:lnTo>
                      <a:pt x="2743" y="367"/>
                    </a:lnTo>
                    <a:lnTo>
                      <a:pt x="2742" y="365"/>
                    </a:lnTo>
                    <a:lnTo>
                      <a:pt x="2740" y="365"/>
                    </a:lnTo>
                    <a:lnTo>
                      <a:pt x="2738" y="365"/>
                    </a:lnTo>
                    <a:lnTo>
                      <a:pt x="2740" y="365"/>
                    </a:lnTo>
                    <a:lnTo>
                      <a:pt x="2738" y="365"/>
                    </a:lnTo>
                    <a:lnTo>
                      <a:pt x="2738" y="363"/>
                    </a:lnTo>
                    <a:lnTo>
                      <a:pt x="2738" y="361"/>
                    </a:lnTo>
                    <a:lnTo>
                      <a:pt x="2736" y="361"/>
                    </a:lnTo>
                    <a:lnTo>
                      <a:pt x="2734" y="361"/>
                    </a:lnTo>
                    <a:lnTo>
                      <a:pt x="2732" y="361"/>
                    </a:lnTo>
                    <a:lnTo>
                      <a:pt x="2732" y="363"/>
                    </a:lnTo>
                    <a:lnTo>
                      <a:pt x="2730" y="363"/>
                    </a:lnTo>
                    <a:lnTo>
                      <a:pt x="2730" y="361"/>
                    </a:lnTo>
                    <a:lnTo>
                      <a:pt x="2730" y="363"/>
                    </a:lnTo>
                    <a:lnTo>
                      <a:pt x="2728" y="363"/>
                    </a:lnTo>
                    <a:lnTo>
                      <a:pt x="2728" y="361"/>
                    </a:lnTo>
                    <a:lnTo>
                      <a:pt x="2730" y="361"/>
                    </a:lnTo>
                    <a:lnTo>
                      <a:pt x="2728" y="361"/>
                    </a:lnTo>
                    <a:lnTo>
                      <a:pt x="2728" y="359"/>
                    </a:lnTo>
                    <a:lnTo>
                      <a:pt x="2726" y="359"/>
                    </a:lnTo>
                    <a:lnTo>
                      <a:pt x="2724" y="359"/>
                    </a:lnTo>
                    <a:lnTo>
                      <a:pt x="2722" y="357"/>
                    </a:lnTo>
                    <a:lnTo>
                      <a:pt x="2720" y="357"/>
                    </a:lnTo>
                    <a:lnTo>
                      <a:pt x="2718" y="357"/>
                    </a:lnTo>
                    <a:lnTo>
                      <a:pt x="2718" y="359"/>
                    </a:lnTo>
                    <a:lnTo>
                      <a:pt x="2716" y="359"/>
                    </a:lnTo>
                    <a:lnTo>
                      <a:pt x="2716" y="361"/>
                    </a:lnTo>
                    <a:lnTo>
                      <a:pt x="2718" y="361"/>
                    </a:lnTo>
                    <a:lnTo>
                      <a:pt x="2718" y="363"/>
                    </a:lnTo>
                    <a:lnTo>
                      <a:pt x="2716" y="363"/>
                    </a:lnTo>
                    <a:lnTo>
                      <a:pt x="2716" y="361"/>
                    </a:lnTo>
                    <a:lnTo>
                      <a:pt x="2716" y="363"/>
                    </a:lnTo>
                    <a:lnTo>
                      <a:pt x="2714" y="363"/>
                    </a:lnTo>
                    <a:lnTo>
                      <a:pt x="2714" y="361"/>
                    </a:lnTo>
                    <a:lnTo>
                      <a:pt x="2714" y="363"/>
                    </a:lnTo>
                    <a:lnTo>
                      <a:pt x="2714" y="365"/>
                    </a:lnTo>
                    <a:lnTo>
                      <a:pt x="2714" y="363"/>
                    </a:lnTo>
                    <a:lnTo>
                      <a:pt x="2714" y="365"/>
                    </a:lnTo>
                    <a:lnTo>
                      <a:pt x="2714" y="363"/>
                    </a:lnTo>
                    <a:lnTo>
                      <a:pt x="2716" y="363"/>
                    </a:lnTo>
                    <a:lnTo>
                      <a:pt x="2716" y="365"/>
                    </a:lnTo>
                    <a:lnTo>
                      <a:pt x="2714" y="365"/>
                    </a:lnTo>
                    <a:lnTo>
                      <a:pt x="2716" y="365"/>
                    </a:lnTo>
                    <a:lnTo>
                      <a:pt x="2716" y="367"/>
                    </a:lnTo>
                    <a:lnTo>
                      <a:pt x="2714" y="367"/>
                    </a:lnTo>
                    <a:lnTo>
                      <a:pt x="2714" y="365"/>
                    </a:lnTo>
                    <a:lnTo>
                      <a:pt x="2714" y="367"/>
                    </a:lnTo>
                    <a:lnTo>
                      <a:pt x="2714" y="365"/>
                    </a:lnTo>
                    <a:lnTo>
                      <a:pt x="2713" y="365"/>
                    </a:lnTo>
                    <a:lnTo>
                      <a:pt x="2713" y="367"/>
                    </a:lnTo>
                    <a:lnTo>
                      <a:pt x="2711" y="365"/>
                    </a:lnTo>
                    <a:lnTo>
                      <a:pt x="2711" y="363"/>
                    </a:lnTo>
                    <a:lnTo>
                      <a:pt x="2709" y="363"/>
                    </a:lnTo>
                    <a:lnTo>
                      <a:pt x="2707" y="363"/>
                    </a:lnTo>
                    <a:lnTo>
                      <a:pt x="2707" y="365"/>
                    </a:lnTo>
                    <a:lnTo>
                      <a:pt x="2705" y="365"/>
                    </a:lnTo>
                    <a:lnTo>
                      <a:pt x="2705" y="367"/>
                    </a:lnTo>
                    <a:lnTo>
                      <a:pt x="2703" y="367"/>
                    </a:lnTo>
                    <a:lnTo>
                      <a:pt x="2703" y="365"/>
                    </a:lnTo>
                    <a:lnTo>
                      <a:pt x="2701" y="365"/>
                    </a:lnTo>
                    <a:lnTo>
                      <a:pt x="2699" y="365"/>
                    </a:lnTo>
                    <a:lnTo>
                      <a:pt x="2699" y="363"/>
                    </a:lnTo>
                    <a:lnTo>
                      <a:pt x="2699" y="365"/>
                    </a:lnTo>
                    <a:lnTo>
                      <a:pt x="2697" y="363"/>
                    </a:lnTo>
                    <a:lnTo>
                      <a:pt x="2695" y="363"/>
                    </a:lnTo>
                    <a:lnTo>
                      <a:pt x="2693" y="363"/>
                    </a:lnTo>
                    <a:lnTo>
                      <a:pt x="2693" y="365"/>
                    </a:lnTo>
                    <a:lnTo>
                      <a:pt x="2693" y="367"/>
                    </a:lnTo>
                    <a:lnTo>
                      <a:pt x="2691" y="367"/>
                    </a:lnTo>
                    <a:lnTo>
                      <a:pt x="2689" y="367"/>
                    </a:lnTo>
                    <a:lnTo>
                      <a:pt x="2689" y="365"/>
                    </a:lnTo>
                    <a:lnTo>
                      <a:pt x="2691" y="365"/>
                    </a:lnTo>
                    <a:lnTo>
                      <a:pt x="2691" y="363"/>
                    </a:lnTo>
                    <a:lnTo>
                      <a:pt x="2689" y="363"/>
                    </a:lnTo>
                    <a:lnTo>
                      <a:pt x="2689" y="365"/>
                    </a:lnTo>
                    <a:lnTo>
                      <a:pt x="2689" y="363"/>
                    </a:lnTo>
                    <a:lnTo>
                      <a:pt x="2687" y="363"/>
                    </a:lnTo>
                    <a:lnTo>
                      <a:pt x="2685" y="363"/>
                    </a:lnTo>
                    <a:lnTo>
                      <a:pt x="2684" y="363"/>
                    </a:lnTo>
                    <a:lnTo>
                      <a:pt x="2684" y="365"/>
                    </a:lnTo>
                    <a:lnTo>
                      <a:pt x="2682" y="363"/>
                    </a:lnTo>
                    <a:lnTo>
                      <a:pt x="2680" y="363"/>
                    </a:lnTo>
                    <a:lnTo>
                      <a:pt x="2678" y="363"/>
                    </a:lnTo>
                    <a:lnTo>
                      <a:pt x="2676" y="363"/>
                    </a:lnTo>
                    <a:lnTo>
                      <a:pt x="2674" y="363"/>
                    </a:lnTo>
                    <a:lnTo>
                      <a:pt x="2672" y="365"/>
                    </a:lnTo>
                    <a:lnTo>
                      <a:pt x="2670" y="365"/>
                    </a:lnTo>
                    <a:lnTo>
                      <a:pt x="2668" y="365"/>
                    </a:lnTo>
                    <a:lnTo>
                      <a:pt x="2668" y="363"/>
                    </a:lnTo>
                    <a:lnTo>
                      <a:pt x="2668" y="365"/>
                    </a:lnTo>
                    <a:lnTo>
                      <a:pt x="2666" y="365"/>
                    </a:lnTo>
                    <a:lnTo>
                      <a:pt x="2662" y="367"/>
                    </a:lnTo>
                    <a:lnTo>
                      <a:pt x="2660" y="369"/>
                    </a:lnTo>
                    <a:lnTo>
                      <a:pt x="2658" y="369"/>
                    </a:lnTo>
                    <a:lnTo>
                      <a:pt x="2658" y="371"/>
                    </a:lnTo>
                    <a:lnTo>
                      <a:pt x="2656" y="375"/>
                    </a:lnTo>
                    <a:lnTo>
                      <a:pt x="2655" y="375"/>
                    </a:lnTo>
                    <a:lnTo>
                      <a:pt x="2655" y="377"/>
                    </a:lnTo>
                    <a:lnTo>
                      <a:pt x="2653" y="377"/>
                    </a:lnTo>
                    <a:lnTo>
                      <a:pt x="2653" y="379"/>
                    </a:lnTo>
                    <a:lnTo>
                      <a:pt x="2651" y="379"/>
                    </a:lnTo>
                    <a:lnTo>
                      <a:pt x="2649" y="380"/>
                    </a:lnTo>
                    <a:lnTo>
                      <a:pt x="2647" y="382"/>
                    </a:lnTo>
                    <a:lnTo>
                      <a:pt x="2647" y="384"/>
                    </a:lnTo>
                    <a:lnTo>
                      <a:pt x="2647" y="386"/>
                    </a:lnTo>
                    <a:lnTo>
                      <a:pt x="2645" y="386"/>
                    </a:lnTo>
                    <a:lnTo>
                      <a:pt x="2645" y="388"/>
                    </a:lnTo>
                    <a:lnTo>
                      <a:pt x="2645" y="390"/>
                    </a:lnTo>
                    <a:lnTo>
                      <a:pt x="2643" y="390"/>
                    </a:lnTo>
                    <a:lnTo>
                      <a:pt x="2641" y="390"/>
                    </a:lnTo>
                    <a:lnTo>
                      <a:pt x="2641" y="392"/>
                    </a:lnTo>
                    <a:lnTo>
                      <a:pt x="2641" y="394"/>
                    </a:lnTo>
                    <a:lnTo>
                      <a:pt x="2639" y="394"/>
                    </a:lnTo>
                    <a:lnTo>
                      <a:pt x="2637" y="394"/>
                    </a:lnTo>
                    <a:lnTo>
                      <a:pt x="2637" y="396"/>
                    </a:lnTo>
                    <a:lnTo>
                      <a:pt x="2635" y="398"/>
                    </a:lnTo>
                    <a:lnTo>
                      <a:pt x="2633" y="398"/>
                    </a:lnTo>
                    <a:lnTo>
                      <a:pt x="2633" y="400"/>
                    </a:lnTo>
                    <a:lnTo>
                      <a:pt x="2633" y="398"/>
                    </a:lnTo>
                    <a:lnTo>
                      <a:pt x="2633" y="400"/>
                    </a:lnTo>
                    <a:lnTo>
                      <a:pt x="2633" y="402"/>
                    </a:lnTo>
                    <a:lnTo>
                      <a:pt x="2631" y="402"/>
                    </a:lnTo>
                    <a:lnTo>
                      <a:pt x="2631" y="400"/>
                    </a:lnTo>
                    <a:lnTo>
                      <a:pt x="2631" y="402"/>
                    </a:lnTo>
                    <a:lnTo>
                      <a:pt x="2629" y="402"/>
                    </a:lnTo>
                    <a:lnTo>
                      <a:pt x="2629" y="404"/>
                    </a:lnTo>
                    <a:lnTo>
                      <a:pt x="2629" y="406"/>
                    </a:lnTo>
                    <a:lnTo>
                      <a:pt x="2627" y="406"/>
                    </a:lnTo>
                    <a:lnTo>
                      <a:pt x="2627" y="408"/>
                    </a:lnTo>
                    <a:lnTo>
                      <a:pt x="2626" y="408"/>
                    </a:lnTo>
                    <a:lnTo>
                      <a:pt x="2626" y="409"/>
                    </a:lnTo>
                    <a:lnTo>
                      <a:pt x="2627" y="409"/>
                    </a:lnTo>
                    <a:lnTo>
                      <a:pt x="2626" y="409"/>
                    </a:lnTo>
                    <a:lnTo>
                      <a:pt x="2626" y="411"/>
                    </a:lnTo>
                    <a:lnTo>
                      <a:pt x="2624" y="411"/>
                    </a:lnTo>
                    <a:lnTo>
                      <a:pt x="2624" y="413"/>
                    </a:lnTo>
                    <a:lnTo>
                      <a:pt x="2622" y="413"/>
                    </a:lnTo>
                    <a:lnTo>
                      <a:pt x="2622" y="415"/>
                    </a:lnTo>
                    <a:lnTo>
                      <a:pt x="2620" y="415"/>
                    </a:lnTo>
                    <a:lnTo>
                      <a:pt x="2620" y="417"/>
                    </a:lnTo>
                    <a:lnTo>
                      <a:pt x="2618" y="417"/>
                    </a:lnTo>
                    <a:lnTo>
                      <a:pt x="2618" y="419"/>
                    </a:lnTo>
                    <a:lnTo>
                      <a:pt x="2616" y="419"/>
                    </a:lnTo>
                    <a:lnTo>
                      <a:pt x="2616" y="421"/>
                    </a:lnTo>
                    <a:lnTo>
                      <a:pt x="2614" y="421"/>
                    </a:lnTo>
                    <a:lnTo>
                      <a:pt x="2614" y="423"/>
                    </a:lnTo>
                    <a:lnTo>
                      <a:pt x="2612" y="423"/>
                    </a:lnTo>
                    <a:lnTo>
                      <a:pt x="2612" y="425"/>
                    </a:lnTo>
                    <a:lnTo>
                      <a:pt x="2610" y="425"/>
                    </a:lnTo>
                    <a:lnTo>
                      <a:pt x="2610" y="427"/>
                    </a:lnTo>
                    <a:lnTo>
                      <a:pt x="2608" y="427"/>
                    </a:lnTo>
                    <a:lnTo>
                      <a:pt x="2608" y="429"/>
                    </a:lnTo>
                    <a:lnTo>
                      <a:pt x="2606" y="429"/>
                    </a:lnTo>
                    <a:lnTo>
                      <a:pt x="2604" y="429"/>
                    </a:lnTo>
                    <a:lnTo>
                      <a:pt x="2604" y="431"/>
                    </a:lnTo>
                    <a:lnTo>
                      <a:pt x="2602" y="431"/>
                    </a:lnTo>
                    <a:lnTo>
                      <a:pt x="2602" y="433"/>
                    </a:lnTo>
                    <a:lnTo>
                      <a:pt x="2602" y="435"/>
                    </a:lnTo>
                    <a:lnTo>
                      <a:pt x="2606" y="435"/>
                    </a:lnTo>
                    <a:lnTo>
                      <a:pt x="2606" y="437"/>
                    </a:lnTo>
                    <a:lnTo>
                      <a:pt x="2608" y="437"/>
                    </a:lnTo>
                    <a:lnTo>
                      <a:pt x="2610" y="437"/>
                    </a:lnTo>
                    <a:lnTo>
                      <a:pt x="2612" y="437"/>
                    </a:lnTo>
                    <a:lnTo>
                      <a:pt x="2614" y="437"/>
                    </a:lnTo>
                    <a:lnTo>
                      <a:pt x="2614" y="435"/>
                    </a:lnTo>
                    <a:lnTo>
                      <a:pt x="2614" y="437"/>
                    </a:lnTo>
                    <a:lnTo>
                      <a:pt x="2616" y="437"/>
                    </a:lnTo>
                    <a:lnTo>
                      <a:pt x="2616" y="438"/>
                    </a:lnTo>
                    <a:lnTo>
                      <a:pt x="2614" y="438"/>
                    </a:lnTo>
                    <a:lnTo>
                      <a:pt x="2614" y="440"/>
                    </a:lnTo>
                    <a:lnTo>
                      <a:pt x="2616" y="440"/>
                    </a:lnTo>
                    <a:lnTo>
                      <a:pt x="2614" y="440"/>
                    </a:lnTo>
                    <a:lnTo>
                      <a:pt x="2616" y="440"/>
                    </a:lnTo>
                    <a:lnTo>
                      <a:pt x="2616" y="442"/>
                    </a:lnTo>
                    <a:lnTo>
                      <a:pt x="2614" y="442"/>
                    </a:lnTo>
                    <a:lnTo>
                      <a:pt x="2616" y="442"/>
                    </a:lnTo>
                    <a:lnTo>
                      <a:pt x="2616" y="444"/>
                    </a:lnTo>
                    <a:lnTo>
                      <a:pt x="2614" y="444"/>
                    </a:lnTo>
                    <a:lnTo>
                      <a:pt x="2614" y="446"/>
                    </a:lnTo>
                    <a:lnTo>
                      <a:pt x="2614" y="448"/>
                    </a:lnTo>
                    <a:lnTo>
                      <a:pt x="2616" y="448"/>
                    </a:lnTo>
                    <a:lnTo>
                      <a:pt x="2616" y="446"/>
                    </a:lnTo>
                    <a:lnTo>
                      <a:pt x="2618" y="446"/>
                    </a:lnTo>
                    <a:lnTo>
                      <a:pt x="2618" y="448"/>
                    </a:lnTo>
                    <a:lnTo>
                      <a:pt x="2618" y="446"/>
                    </a:lnTo>
                    <a:lnTo>
                      <a:pt x="2620" y="446"/>
                    </a:lnTo>
                    <a:lnTo>
                      <a:pt x="2620" y="444"/>
                    </a:lnTo>
                    <a:lnTo>
                      <a:pt x="2618" y="444"/>
                    </a:lnTo>
                    <a:lnTo>
                      <a:pt x="2618" y="442"/>
                    </a:lnTo>
                    <a:lnTo>
                      <a:pt x="2620" y="442"/>
                    </a:lnTo>
                    <a:lnTo>
                      <a:pt x="2620" y="440"/>
                    </a:lnTo>
                    <a:lnTo>
                      <a:pt x="2622" y="440"/>
                    </a:lnTo>
                    <a:lnTo>
                      <a:pt x="2624" y="440"/>
                    </a:lnTo>
                    <a:lnTo>
                      <a:pt x="2622" y="440"/>
                    </a:lnTo>
                    <a:lnTo>
                      <a:pt x="2622" y="442"/>
                    </a:lnTo>
                    <a:lnTo>
                      <a:pt x="2622" y="444"/>
                    </a:lnTo>
                    <a:lnTo>
                      <a:pt x="2620" y="444"/>
                    </a:lnTo>
                    <a:lnTo>
                      <a:pt x="2620" y="442"/>
                    </a:lnTo>
                    <a:lnTo>
                      <a:pt x="2620" y="444"/>
                    </a:lnTo>
                    <a:lnTo>
                      <a:pt x="2622" y="446"/>
                    </a:lnTo>
                    <a:lnTo>
                      <a:pt x="2624" y="446"/>
                    </a:lnTo>
                    <a:lnTo>
                      <a:pt x="2622" y="446"/>
                    </a:lnTo>
                    <a:lnTo>
                      <a:pt x="2622" y="448"/>
                    </a:lnTo>
                    <a:lnTo>
                      <a:pt x="2622" y="450"/>
                    </a:lnTo>
                    <a:lnTo>
                      <a:pt x="2620" y="450"/>
                    </a:lnTo>
                    <a:lnTo>
                      <a:pt x="2618" y="450"/>
                    </a:lnTo>
                    <a:lnTo>
                      <a:pt x="2620" y="452"/>
                    </a:lnTo>
                    <a:lnTo>
                      <a:pt x="2622" y="452"/>
                    </a:lnTo>
                    <a:lnTo>
                      <a:pt x="2624" y="450"/>
                    </a:lnTo>
                    <a:lnTo>
                      <a:pt x="2626" y="450"/>
                    </a:lnTo>
                    <a:lnTo>
                      <a:pt x="2627" y="448"/>
                    </a:lnTo>
                    <a:lnTo>
                      <a:pt x="2627" y="446"/>
                    </a:lnTo>
                    <a:lnTo>
                      <a:pt x="2629" y="446"/>
                    </a:lnTo>
                    <a:lnTo>
                      <a:pt x="2629" y="444"/>
                    </a:lnTo>
                    <a:lnTo>
                      <a:pt x="2629" y="446"/>
                    </a:lnTo>
                    <a:lnTo>
                      <a:pt x="2629" y="448"/>
                    </a:lnTo>
                    <a:lnTo>
                      <a:pt x="2627" y="450"/>
                    </a:lnTo>
                    <a:lnTo>
                      <a:pt x="2627" y="452"/>
                    </a:lnTo>
                    <a:lnTo>
                      <a:pt x="2629" y="452"/>
                    </a:lnTo>
                    <a:lnTo>
                      <a:pt x="2629" y="450"/>
                    </a:lnTo>
                    <a:lnTo>
                      <a:pt x="2631" y="448"/>
                    </a:lnTo>
                    <a:lnTo>
                      <a:pt x="2631" y="446"/>
                    </a:lnTo>
                    <a:lnTo>
                      <a:pt x="2631" y="444"/>
                    </a:lnTo>
                    <a:lnTo>
                      <a:pt x="2631" y="442"/>
                    </a:lnTo>
                    <a:lnTo>
                      <a:pt x="2631" y="440"/>
                    </a:lnTo>
                    <a:lnTo>
                      <a:pt x="2633" y="440"/>
                    </a:lnTo>
                    <a:lnTo>
                      <a:pt x="2633" y="442"/>
                    </a:lnTo>
                    <a:lnTo>
                      <a:pt x="2635" y="442"/>
                    </a:lnTo>
                    <a:lnTo>
                      <a:pt x="2637" y="442"/>
                    </a:lnTo>
                    <a:lnTo>
                      <a:pt x="2639" y="440"/>
                    </a:lnTo>
                    <a:lnTo>
                      <a:pt x="2639" y="442"/>
                    </a:lnTo>
                    <a:lnTo>
                      <a:pt x="2641" y="442"/>
                    </a:lnTo>
                    <a:lnTo>
                      <a:pt x="2643" y="444"/>
                    </a:lnTo>
                    <a:lnTo>
                      <a:pt x="2645" y="444"/>
                    </a:lnTo>
                    <a:lnTo>
                      <a:pt x="2645" y="446"/>
                    </a:lnTo>
                    <a:lnTo>
                      <a:pt x="2643" y="446"/>
                    </a:lnTo>
                    <a:lnTo>
                      <a:pt x="2645" y="448"/>
                    </a:lnTo>
                    <a:lnTo>
                      <a:pt x="2647" y="448"/>
                    </a:lnTo>
                    <a:lnTo>
                      <a:pt x="2647" y="450"/>
                    </a:lnTo>
                    <a:lnTo>
                      <a:pt x="2651" y="452"/>
                    </a:lnTo>
                    <a:lnTo>
                      <a:pt x="2649" y="452"/>
                    </a:lnTo>
                    <a:lnTo>
                      <a:pt x="2651" y="452"/>
                    </a:lnTo>
                    <a:lnTo>
                      <a:pt x="2651" y="454"/>
                    </a:lnTo>
                    <a:lnTo>
                      <a:pt x="2653" y="454"/>
                    </a:lnTo>
                    <a:lnTo>
                      <a:pt x="2653" y="456"/>
                    </a:lnTo>
                    <a:lnTo>
                      <a:pt x="2653" y="458"/>
                    </a:lnTo>
                    <a:lnTo>
                      <a:pt x="2651" y="458"/>
                    </a:lnTo>
                    <a:lnTo>
                      <a:pt x="2653" y="458"/>
                    </a:lnTo>
                    <a:lnTo>
                      <a:pt x="2653" y="460"/>
                    </a:lnTo>
                    <a:lnTo>
                      <a:pt x="2651" y="460"/>
                    </a:lnTo>
                    <a:lnTo>
                      <a:pt x="2651" y="458"/>
                    </a:lnTo>
                    <a:lnTo>
                      <a:pt x="2649" y="458"/>
                    </a:lnTo>
                    <a:lnTo>
                      <a:pt x="2647" y="458"/>
                    </a:lnTo>
                    <a:lnTo>
                      <a:pt x="2649" y="458"/>
                    </a:lnTo>
                    <a:lnTo>
                      <a:pt x="2649" y="460"/>
                    </a:lnTo>
                    <a:lnTo>
                      <a:pt x="2651" y="460"/>
                    </a:lnTo>
                    <a:lnTo>
                      <a:pt x="2651" y="462"/>
                    </a:lnTo>
                    <a:lnTo>
                      <a:pt x="2653" y="462"/>
                    </a:lnTo>
                    <a:lnTo>
                      <a:pt x="2651" y="462"/>
                    </a:lnTo>
                    <a:lnTo>
                      <a:pt x="2653" y="462"/>
                    </a:lnTo>
                    <a:lnTo>
                      <a:pt x="2653" y="464"/>
                    </a:lnTo>
                    <a:lnTo>
                      <a:pt x="2653" y="466"/>
                    </a:lnTo>
                    <a:lnTo>
                      <a:pt x="2651" y="466"/>
                    </a:lnTo>
                    <a:lnTo>
                      <a:pt x="2651" y="467"/>
                    </a:lnTo>
                    <a:lnTo>
                      <a:pt x="2653" y="467"/>
                    </a:lnTo>
                    <a:lnTo>
                      <a:pt x="2653" y="469"/>
                    </a:lnTo>
                    <a:lnTo>
                      <a:pt x="2655" y="469"/>
                    </a:lnTo>
                    <a:lnTo>
                      <a:pt x="2653" y="471"/>
                    </a:lnTo>
                    <a:lnTo>
                      <a:pt x="2653" y="473"/>
                    </a:lnTo>
                    <a:lnTo>
                      <a:pt x="2653" y="475"/>
                    </a:lnTo>
                    <a:lnTo>
                      <a:pt x="2651" y="475"/>
                    </a:lnTo>
                    <a:lnTo>
                      <a:pt x="2651" y="477"/>
                    </a:lnTo>
                    <a:lnTo>
                      <a:pt x="2649" y="477"/>
                    </a:lnTo>
                    <a:lnTo>
                      <a:pt x="2649" y="479"/>
                    </a:lnTo>
                    <a:lnTo>
                      <a:pt x="2649" y="481"/>
                    </a:lnTo>
                    <a:lnTo>
                      <a:pt x="2649" y="479"/>
                    </a:lnTo>
                    <a:lnTo>
                      <a:pt x="2649" y="481"/>
                    </a:lnTo>
                    <a:lnTo>
                      <a:pt x="2647" y="481"/>
                    </a:lnTo>
                    <a:lnTo>
                      <a:pt x="2647" y="483"/>
                    </a:lnTo>
                    <a:lnTo>
                      <a:pt x="2647" y="485"/>
                    </a:lnTo>
                    <a:lnTo>
                      <a:pt x="2647" y="487"/>
                    </a:lnTo>
                    <a:lnTo>
                      <a:pt x="2647" y="489"/>
                    </a:lnTo>
                    <a:lnTo>
                      <a:pt x="2645" y="489"/>
                    </a:lnTo>
                    <a:lnTo>
                      <a:pt x="2645" y="491"/>
                    </a:lnTo>
                    <a:lnTo>
                      <a:pt x="2647" y="491"/>
                    </a:lnTo>
                    <a:lnTo>
                      <a:pt x="2645" y="491"/>
                    </a:lnTo>
                    <a:lnTo>
                      <a:pt x="2645" y="493"/>
                    </a:lnTo>
                    <a:lnTo>
                      <a:pt x="2647" y="493"/>
                    </a:lnTo>
                    <a:lnTo>
                      <a:pt x="2645" y="493"/>
                    </a:lnTo>
                    <a:lnTo>
                      <a:pt x="2647" y="493"/>
                    </a:lnTo>
                    <a:lnTo>
                      <a:pt x="2647" y="495"/>
                    </a:lnTo>
                    <a:lnTo>
                      <a:pt x="2647" y="496"/>
                    </a:lnTo>
                    <a:lnTo>
                      <a:pt x="2647" y="498"/>
                    </a:lnTo>
                    <a:lnTo>
                      <a:pt x="2647" y="496"/>
                    </a:lnTo>
                    <a:lnTo>
                      <a:pt x="2647" y="498"/>
                    </a:lnTo>
                    <a:lnTo>
                      <a:pt x="2645" y="498"/>
                    </a:lnTo>
                    <a:lnTo>
                      <a:pt x="2645" y="500"/>
                    </a:lnTo>
                    <a:lnTo>
                      <a:pt x="2645" y="502"/>
                    </a:lnTo>
                    <a:lnTo>
                      <a:pt x="2647" y="502"/>
                    </a:lnTo>
                    <a:lnTo>
                      <a:pt x="2645" y="502"/>
                    </a:lnTo>
                    <a:lnTo>
                      <a:pt x="2647" y="502"/>
                    </a:lnTo>
                    <a:lnTo>
                      <a:pt x="2647" y="504"/>
                    </a:lnTo>
                    <a:lnTo>
                      <a:pt x="2645" y="504"/>
                    </a:lnTo>
                    <a:lnTo>
                      <a:pt x="2645" y="506"/>
                    </a:lnTo>
                    <a:lnTo>
                      <a:pt x="2645" y="508"/>
                    </a:lnTo>
                    <a:lnTo>
                      <a:pt x="2645" y="510"/>
                    </a:lnTo>
                    <a:lnTo>
                      <a:pt x="2643" y="512"/>
                    </a:lnTo>
                    <a:lnTo>
                      <a:pt x="2645" y="512"/>
                    </a:lnTo>
                    <a:lnTo>
                      <a:pt x="2643" y="514"/>
                    </a:lnTo>
                    <a:lnTo>
                      <a:pt x="2643" y="516"/>
                    </a:lnTo>
                    <a:lnTo>
                      <a:pt x="2643" y="518"/>
                    </a:lnTo>
                    <a:lnTo>
                      <a:pt x="2643" y="520"/>
                    </a:lnTo>
                    <a:lnTo>
                      <a:pt x="2641" y="520"/>
                    </a:lnTo>
                    <a:lnTo>
                      <a:pt x="2639" y="522"/>
                    </a:lnTo>
                    <a:lnTo>
                      <a:pt x="2639" y="524"/>
                    </a:lnTo>
                    <a:lnTo>
                      <a:pt x="2637" y="524"/>
                    </a:lnTo>
                    <a:lnTo>
                      <a:pt x="2637" y="525"/>
                    </a:lnTo>
                    <a:lnTo>
                      <a:pt x="2635" y="525"/>
                    </a:lnTo>
                    <a:lnTo>
                      <a:pt x="2635" y="527"/>
                    </a:lnTo>
                    <a:lnTo>
                      <a:pt x="2635" y="529"/>
                    </a:lnTo>
                    <a:lnTo>
                      <a:pt x="2633" y="529"/>
                    </a:lnTo>
                    <a:lnTo>
                      <a:pt x="2633" y="531"/>
                    </a:lnTo>
                    <a:lnTo>
                      <a:pt x="2633" y="533"/>
                    </a:lnTo>
                    <a:lnTo>
                      <a:pt x="2631" y="535"/>
                    </a:lnTo>
                    <a:lnTo>
                      <a:pt x="2629" y="535"/>
                    </a:lnTo>
                    <a:lnTo>
                      <a:pt x="2629" y="537"/>
                    </a:lnTo>
                    <a:lnTo>
                      <a:pt x="2629" y="539"/>
                    </a:lnTo>
                    <a:lnTo>
                      <a:pt x="2627" y="539"/>
                    </a:lnTo>
                    <a:lnTo>
                      <a:pt x="2627" y="541"/>
                    </a:lnTo>
                    <a:lnTo>
                      <a:pt x="2627" y="543"/>
                    </a:lnTo>
                    <a:lnTo>
                      <a:pt x="2626" y="545"/>
                    </a:lnTo>
                    <a:lnTo>
                      <a:pt x="2626" y="547"/>
                    </a:lnTo>
                    <a:lnTo>
                      <a:pt x="2624" y="547"/>
                    </a:lnTo>
                    <a:lnTo>
                      <a:pt x="2624" y="549"/>
                    </a:lnTo>
                    <a:lnTo>
                      <a:pt x="2624" y="551"/>
                    </a:lnTo>
                    <a:lnTo>
                      <a:pt x="2622" y="551"/>
                    </a:lnTo>
                    <a:lnTo>
                      <a:pt x="2622" y="553"/>
                    </a:lnTo>
                    <a:lnTo>
                      <a:pt x="2620" y="553"/>
                    </a:lnTo>
                    <a:lnTo>
                      <a:pt x="2620" y="554"/>
                    </a:lnTo>
                    <a:lnTo>
                      <a:pt x="2618" y="554"/>
                    </a:lnTo>
                    <a:lnTo>
                      <a:pt x="2618" y="556"/>
                    </a:lnTo>
                    <a:lnTo>
                      <a:pt x="2616" y="556"/>
                    </a:lnTo>
                    <a:lnTo>
                      <a:pt x="2616" y="558"/>
                    </a:lnTo>
                    <a:lnTo>
                      <a:pt x="2614" y="558"/>
                    </a:lnTo>
                    <a:lnTo>
                      <a:pt x="2614" y="560"/>
                    </a:lnTo>
                    <a:lnTo>
                      <a:pt x="2614" y="558"/>
                    </a:lnTo>
                    <a:lnTo>
                      <a:pt x="2614" y="560"/>
                    </a:lnTo>
                    <a:lnTo>
                      <a:pt x="2612" y="560"/>
                    </a:lnTo>
                    <a:lnTo>
                      <a:pt x="2612" y="562"/>
                    </a:lnTo>
                    <a:lnTo>
                      <a:pt x="2612" y="564"/>
                    </a:lnTo>
                    <a:lnTo>
                      <a:pt x="2610" y="564"/>
                    </a:lnTo>
                    <a:lnTo>
                      <a:pt x="2610" y="566"/>
                    </a:lnTo>
                    <a:lnTo>
                      <a:pt x="2608" y="566"/>
                    </a:lnTo>
                    <a:lnTo>
                      <a:pt x="2608" y="568"/>
                    </a:lnTo>
                    <a:lnTo>
                      <a:pt x="2606" y="568"/>
                    </a:lnTo>
                    <a:lnTo>
                      <a:pt x="2606" y="570"/>
                    </a:lnTo>
                    <a:lnTo>
                      <a:pt x="2606" y="572"/>
                    </a:lnTo>
                    <a:lnTo>
                      <a:pt x="2604" y="572"/>
                    </a:lnTo>
                    <a:lnTo>
                      <a:pt x="2604" y="574"/>
                    </a:lnTo>
                    <a:lnTo>
                      <a:pt x="2602" y="574"/>
                    </a:lnTo>
                    <a:lnTo>
                      <a:pt x="2602" y="576"/>
                    </a:lnTo>
                    <a:lnTo>
                      <a:pt x="2602" y="574"/>
                    </a:lnTo>
                    <a:lnTo>
                      <a:pt x="2602" y="576"/>
                    </a:lnTo>
                    <a:lnTo>
                      <a:pt x="2602" y="578"/>
                    </a:lnTo>
                    <a:lnTo>
                      <a:pt x="2600" y="578"/>
                    </a:lnTo>
                    <a:lnTo>
                      <a:pt x="2598" y="578"/>
                    </a:lnTo>
                    <a:lnTo>
                      <a:pt x="2598" y="580"/>
                    </a:lnTo>
                    <a:lnTo>
                      <a:pt x="2597" y="580"/>
                    </a:lnTo>
                    <a:lnTo>
                      <a:pt x="2597" y="582"/>
                    </a:lnTo>
                    <a:lnTo>
                      <a:pt x="2595" y="582"/>
                    </a:lnTo>
                    <a:lnTo>
                      <a:pt x="2593" y="582"/>
                    </a:lnTo>
                    <a:lnTo>
                      <a:pt x="2593" y="583"/>
                    </a:lnTo>
                    <a:lnTo>
                      <a:pt x="2591" y="583"/>
                    </a:lnTo>
                    <a:lnTo>
                      <a:pt x="2591" y="585"/>
                    </a:lnTo>
                    <a:lnTo>
                      <a:pt x="2589" y="585"/>
                    </a:lnTo>
                    <a:lnTo>
                      <a:pt x="2589" y="583"/>
                    </a:lnTo>
                    <a:lnTo>
                      <a:pt x="2589" y="585"/>
                    </a:lnTo>
                    <a:lnTo>
                      <a:pt x="2589" y="583"/>
                    </a:lnTo>
                    <a:lnTo>
                      <a:pt x="2589" y="585"/>
                    </a:lnTo>
                    <a:lnTo>
                      <a:pt x="2587" y="585"/>
                    </a:lnTo>
                    <a:lnTo>
                      <a:pt x="2585" y="585"/>
                    </a:lnTo>
                    <a:lnTo>
                      <a:pt x="2583" y="585"/>
                    </a:lnTo>
                    <a:lnTo>
                      <a:pt x="2585" y="585"/>
                    </a:lnTo>
                    <a:lnTo>
                      <a:pt x="2583" y="585"/>
                    </a:lnTo>
                    <a:lnTo>
                      <a:pt x="2581" y="585"/>
                    </a:lnTo>
                    <a:lnTo>
                      <a:pt x="2581" y="583"/>
                    </a:lnTo>
                    <a:lnTo>
                      <a:pt x="2581" y="585"/>
                    </a:lnTo>
                    <a:lnTo>
                      <a:pt x="2579" y="583"/>
                    </a:lnTo>
                    <a:lnTo>
                      <a:pt x="2579" y="585"/>
                    </a:lnTo>
                    <a:lnTo>
                      <a:pt x="2577" y="585"/>
                    </a:lnTo>
                    <a:lnTo>
                      <a:pt x="2577" y="583"/>
                    </a:lnTo>
                    <a:lnTo>
                      <a:pt x="2577" y="582"/>
                    </a:lnTo>
                    <a:lnTo>
                      <a:pt x="2579" y="582"/>
                    </a:lnTo>
                    <a:lnTo>
                      <a:pt x="2579" y="580"/>
                    </a:lnTo>
                    <a:lnTo>
                      <a:pt x="2577" y="580"/>
                    </a:lnTo>
                    <a:lnTo>
                      <a:pt x="2579" y="580"/>
                    </a:lnTo>
                    <a:lnTo>
                      <a:pt x="2577" y="580"/>
                    </a:lnTo>
                    <a:lnTo>
                      <a:pt x="2577" y="582"/>
                    </a:lnTo>
                    <a:lnTo>
                      <a:pt x="2575" y="582"/>
                    </a:lnTo>
                    <a:lnTo>
                      <a:pt x="2573" y="582"/>
                    </a:lnTo>
                    <a:lnTo>
                      <a:pt x="2575" y="582"/>
                    </a:lnTo>
                    <a:lnTo>
                      <a:pt x="2575" y="580"/>
                    </a:lnTo>
                    <a:lnTo>
                      <a:pt x="2573" y="580"/>
                    </a:lnTo>
                    <a:lnTo>
                      <a:pt x="2573" y="582"/>
                    </a:lnTo>
                    <a:lnTo>
                      <a:pt x="2573" y="580"/>
                    </a:lnTo>
                    <a:lnTo>
                      <a:pt x="2573" y="582"/>
                    </a:lnTo>
                    <a:lnTo>
                      <a:pt x="2571" y="582"/>
                    </a:lnTo>
                    <a:lnTo>
                      <a:pt x="2571" y="583"/>
                    </a:lnTo>
                    <a:lnTo>
                      <a:pt x="2571" y="585"/>
                    </a:lnTo>
                    <a:lnTo>
                      <a:pt x="2569" y="585"/>
                    </a:lnTo>
                    <a:lnTo>
                      <a:pt x="2569" y="587"/>
                    </a:lnTo>
                    <a:lnTo>
                      <a:pt x="2568" y="587"/>
                    </a:lnTo>
                    <a:lnTo>
                      <a:pt x="2566" y="587"/>
                    </a:lnTo>
                    <a:lnTo>
                      <a:pt x="2568" y="587"/>
                    </a:lnTo>
                    <a:lnTo>
                      <a:pt x="2566" y="587"/>
                    </a:lnTo>
                    <a:lnTo>
                      <a:pt x="2566" y="585"/>
                    </a:lnTo>
                    <a:lnTo>
                      <a:pt x="2564" y="587"/>
                    </a:lnTo>
                    <a:lnTo>
                      <a:pt x="2566" y="587"/>
                    </a:lnTo>
                    <a:lnTo>
                      <a:pt x="2566" y="589"/>
                    </a:lnTo>
                    <a:lnTo>
                      <a:pt x="2566" y="591"/>
                    </a:lnTo>
                    <a:lnTo>
                      <a:pt x="2564" y="591"/>
                    </a:lnTo>
                    <a:lnTo>
                      <a:pt x="2564" y="589"/>
                    </a:lnTo>
                    <a:lnTo>
                      <a:pt x="2564" y="587"/>
                    </a:lnTo>
                    <a:lnTo>
                      <a:pt x="2564" y="585"/>
                    </a:lnTo>
                    <a:lnTo>
                      <a:pt x="2562" y="587"/>
                    </a:lnTo>
                    <a:lnTo>
                      <a:pt x="2562" y="585"/>
                    </a:lnTo>
                    <a:lnTo>
                      <a:pt x="2564" y="585"/>
                    </a:lnTo>
                    <a:lnTo>
                      <a:pt x="2566" y="585"/>
                    </a:lnTo>
                    <a:lnTo>
                      <a:pt x="2566" y="583"/>
                    </a:lnTo>
                    <a:lnTo>
                      <a:pt x="2568" y="583"/>
                    </a:lnTo>
                    <a:lnTo>
                      <a:pt x="2568" y="582"/>
                    </a:lnTo>
                    <a:lnTo>
                      <a:pt x="2569" y="582"/>
                    </a:lnTo>
                    <a:lnTo>
                      <a:pt x="2569" y="580"/>
                    </a:lnTo>
                    <a:lnTo>
                      <a:pt x="2569" y="578"/>
                    </a:lnTo>
                    <a:lnTo>
                      <a:pt x="2569" y="576"/>
                    </a:lnTo>
                    <a:lnTo>
                      <a:pt x="2569" y="574"/>
                    </a:lnTo>
                    <a:lnTo>
                      <a:pt x="2569" y="572"/>
                    </a:lnTo>
                    <a:lnTo>
                      <a:pt x="2569" y="570"/>
                    </a:lnTo>
                    <a:lnTo>
                      <a:pt x="2569" y="568"/>
                    </a:lnTo>
                    <a:lnTo>
                      <a:pt x="2568" y="564"/>
                    </a:lnTo>
                    <a:lnTo>
                      <a:pt x="2568" y="562"/>
                    </a:lnTo>
                    <a:lnTo>
                      <a:pt x="2568" y="560"/>
                    </a:lnTo>
                    <a:lnTo>
                      <a:pt x="2569" y="560"/>
                    </a:lnTo>
                    <a:lnTo>
                      <a:pt x="2571" y="560"/>
                    </a:lnTo>
                    <a:lnTo>
                      <a:pt x="2571" y="558"/>
                    </a:lnTo>
                    <a:lnTo>
                      <a:pt x="2573" y="558"/>
                    </a:lnTo>
                    <a:lnTo>
                      <a:pt x="2571" y="558"/>
                    </a:lnTo>
                    <a:lnTo>
                      <a:pt x="2573" y="558"/>
                    </a:lnTo>
                    <a:lnTo>
                      <a:pt x="2573" y="556"/>
                    </a:lnTo>
                    <a:lnTo>
                      <a:pt x="2575" y="556"/>
                    </a:lnTo>
                    <a:lnTo>
                      <a:pt x="2575" y="558"/>
                    </a:lnTo>
                    <a:lnTo>
                      <a:pt x="2575" y="560"/>
                    </a:lnTo>
                    <a:lnTo>
                      <a:pt x="2577" y="560"/>
                    </a:lnTo>
                    <a:lnTo>
                      <a:pt x="2577" y="562"/>
                    </a:lnTo>
                    <a:lnTo>
                      <a:pt x="2575" y="562"/>
                    </a:lnTo>
                    <a:lnTo>
                      <a:pt x="2577" y="564"/>
                    </a:lnTo>
                    <a:lnTo>
                      <a:pt x="2579" y="564"/>
                    </a:lnTo>
                    <a:lnTo>
                      <a:pt x="2579" y="566"/>
                    </a:lnTo>
                    <a:lnTo>
                      <a:pt x="2579" y="564"/>
                    </a:lnTo>
                    <a:lnTo>
                      <a:pt x="2581" y="564"/>
                    </a:lnTo>
                    <a:lnTo>
                      <a:pt x="2581" y="562"/>
                    </a:lnTo>
                    <a:lnTo>
                      <a:pt x="2581" y="560"/>
                    </a:lnTo>
                    <a:lnTo>
                      <a:pt x="2583" y="560"/>
                    </a:lnTo>
                    <a:lnTo>
                      <a:pt x="2583" y="558"/>
                    </a:lnTo>
                    <a:lnTo>
                      <a:pt x="2583" y="560"/>
                    </a:lnTo>
                    <a:lnTo>
                      <a:pt x="2583" y="558"/>
                    </a:lnTo>
                    <a:lnTo>
                      <a:pt x="2585" y="558"/>
                    </a:lnTo>
                    <a:lnTo>
                      <a:pt x="2585" y="556"/>
                    </a:lnTo>
                    <a:lnTo>
                      <a:pt x="2585" y="554"/>
                    </a:lnTo>
                    <a:lnTo>
                      <a:pt x="2587" y="554"/>
                    </a:lnTo>
                    <a:lnTo>
                      <a:pt x="2587" y="553"/>
                    </a:lnTo>
                    <a:lnTo>
                      <a:pt x="2589" y="553"/>
                    </a:lnTo>
                    <a:lnTo>
                      <a:pt x="2587" y="553"/>
                    </a:lnTo>
                    <a:lnTo>
                      <a:pt x="2587" y="551"/>
                    </a:lnTo>
                    <a:lnTo>
                      <a:pt x="2589" y="551"/>
                    </a:lnTo>
                    <a:lnTo>
                      <a:pt x="2587" y="551"/>
                    </a:lnTo>
                    <a:lnTo>
                      <a:pt x="2589" y="551"/>
                    </a:lnTo>
                    <a:lnTo>
                      <a:pt x="2589" y="549"/>
                    </a:lnTo>
                    <a:lnTo>
                      <a:pt x="2589" y="547"/>
                    </a:lnTo>
                    <a:lnTo>
                      <a:pt x="2591" y="547"/>
                    </a:lnTo>
                    <a:lnTo>
                      <a:pt x="2591" y="545"/>
                    </a:lnTo>
                    <a:lnTo>
                      <a:pt x="2591" y="543"/>
                    </a:lnTo>
                    <a:lnTo>
                      <a:pt x="2591" y="541"/>
                    </a:lnTo>
                    <a:lnTo>
                      <a:pt x="2593" y="541"/>
                    </a:lnTo>
                    <a:lnTo>
                      <a:pt x="2593" y="539"/>
                    </a:lnTo>
                    <a:lnTo>
                      <a:pt x="2593" y="537"/>
                    </a:lnTo>
                    <a:lnTo>
                      <a:pt x="2593" y="535"/>
                    </a:lnTo>
                    <a:lnTo>
                      <a:pt x="2595" y="535"/>
                    </a:lnTo>
                    <a:lnTo>
                      <a:pt x="2595" y="533"/>
                    </a:lnTo>
                    <a:lnTo>
                      <a:pt x="2593" y="533"/>
                    </a:lnTo>
                    <a:lnTo>
                      <a:pt x="2593" y="531"/>
                    </a:lnTo>
                    <a:lnTo>
                      <a:pt x="2595" y="531"/>
                    </a:lnTo>
                    <a:lnTo>
                      <a:pt x="2597" y="531"/>
                    </a:lnTo>
                    <a:lnTo>
                      <a:pt x="2597" y="529"/>
                    </a:lnTo>
                    <a:lnTo>
                      <a:pt x="2598" y="529"/>
                    </a:lnTo>
                    <a:lnTo>
                      <a:pt x="2598" y="527"/>
                    </a:lnTo>
                    <a:lnTo>
                      <a:pt x="2598" y="525"/>
                    </a:lnTo>
                    <a:lnTo>
                      <a:pt x="2597" y="525"/>
                    </a:lnTo>
                    <a:lnTo>
                      <a:pt x="2597" y="524"/>
                    </a:lnTo>
                    <a:lnTo>
                      <a:pt x="2597" y="522"/>
                    </a:lnTo>
                    <a:lnTo>
                      <a:pt x="2598" y="522"/>
                    </a:lnTo>
                    <a:lnTo>
                      <a:pt x="2598" y="520"/>
                    </a:lnTo>
                    <a:lnTo>
                      <a:pt x="2597" y="520"/>
                    </a:lnTo>
                    <a:lnTo>
                      <a:pt x="2595" y="520"/>
                    </a:lnTo>
                    <a:lnTo>
                      <a:pt x="2593" y="520"/>
                    </a:lnTo>
                    <a:lnTo>
                      <a:pt x="2591" y="520"/>
                    </a:lnTo>
                    <a:lnTo>
                      <a:pt x="2591" y="522"/>
                    </a:lnTo>
                    <a:lnTo>
                      <a:pt x="2589" y="522"/>
                    </a:lnTo>
                    <a:lnTo>
                      <a:pt x="2589" y="524"/>
                    </a:lnTo>
                    <a:lnTo>
                      <a:pt x="2587" y="524"/>
                    </a:lnTo>
                    <a:lnTo>
                      <a:pt x="2587" y="522"/>
                    </a:lnTo>
                    <a:lnTo>
                      <a:pt x="2585" y="522"/>
                    </a:lnTo>
                    <a:lnTo>
                      <a:pt x="2585" y="524"/>
                    </a:lnTo>
                    <a:lnTo>
                      <a:pt x="2583" y="524"/>
                    </a:lnTo>
                    <a:lnTo>
                      <a:pt x="2583" y="525"/>
                    </a:lnTo>
                    <a:lnTo>
                      <a:pt x="2581" y="525"/>
                    </a:lnTo>
                    <a:lnTo>
                      <a:pt x="2581" y="524"/>
                    </a:lnTo>
                    <a:lnTo>
                      <a:pt x="2581" y="525"/>
                    </a:lnTo>
                    <a:lnTo>
                      <a:pt x="2581" y="527"/>
                    </a:lnTo>
                    <a:lnTo>
                      <a:pt x="2579" y="527"/>
                    </a:lnTo>
                    <a:lnTo>
                      <a:pt x="2577" y="527"/>
                    </a:lnTo>
                    <a:lnTo>
                      <a:pt x="2575" y="527"/>
                    </a:lnTo>
                    <a:lnTo>
                      <a:pt x="2573" y="527"/>
                    </a:lnTo>
                    <a:lnTo>
                      <a:pt x="2571" y="527"/>
                    </a:lnTo>
                    <a:lnTo>
                      <a:pt x="2569" y="527"/>
                    </a:lnTo>
                    <a:lnTo>
                      <a:pt x="2568" y="527"/>
                    </a:lnTo>
                    <a:lnTo>
                      <a:pt x="2568" y="525"/>
                    </a:lnTo>
                    <a:lnTo>
                      <a:pt x="2566" y="525"/>
                    </a:lnTo>
                    <a:lnTo>
                      <a:pt x="2566" y="524"/>
                    </a:lnTo>
                    <a:lnTo>
                      <a:pt x="2564" y="524"/>
                    </a:lnTo>
                    <a:lnTo>
                      <a:pt x="2564" y="522"/>
                    </a:lnTo>
                    <a:lnTo>
                      <a:pt x="2566" y="522"/>
                    </a:lnTo>
                    <a:lnTo>
                      <a:pt x="2566" y="520"/>
                    </a:lnTo>
                    <a:lnTo>
                      <a:pt x="2566" y="518"/>
                    </a:lnTo>
                    <a:lnTo>
                      <a:pt x="2564" y="518"/>
                    </a:lnTo>
                    <a:lnTo>
                      <a:pt x="2564" y="516"/>
                    </a:lnTo>
                    <a:lnTo>
                      <a:pt x="2564" y="514"/>
                    </a:lnTo>
                    <a:lnTo>
                      <a:pt x="2564" y="512"/>
                    </a:lnTo>
                    <a:lnTo>
                      <a:pt x="2564" y="514"/>
                    </a:lnTo>
                    <a:lnTo>
                      <a:pt x="2564" y="512"/>
                    </a:lnTo>
                    <a:lnTo>
                      <a:pt x="2562" y="512"/>
                    </a:lnTo>
                    <a:lnTo>
                      <a:pt x="2562" y="514"/>
                    </a:lnTo>
                    <a:lnTo>
                      <a:pt x="2560" y="512"/>
                    </a:lnTo>
                    <a:lnTo>
                      <a:pt x="2558" y="512"/>
                    </a:lnTo>
                    <a:lnTo>
                      <a:pt x="2558" y="510"/>
                    </a:lnTo>
                    <a:lnTo>
                      <a:pt x="2558" y="508"/>
                    </a:lnTo>
                    <a:lnTo>
                      <a:pt x="2556" y="508"/>
                    </a:lnTo>
                    <a:lnTo>
                      <a:pt x="2556" y="506"/>
                    </a:lnTo>
                    <a:lnTo>
                      <a:pt x="2554" y="506"/>
                    </a:lnTo>
                    <a:lnTo>
                      <a:pt x="2552" y="506"/>
                    </a:lnTo>
                    <a:lnTo>
                      <a:pt x="2550" y="506"/>
                    </a:lnTo>
                    <a:lnTo>
                      <a:pt x="2548" y="506"/>
                    </a:lnTo>
                    <a:lnTo>
                      <a:pt x="2548" y="504"/>
                    </a:lnTo>
                    <a:lnTo>
                      <a:pt x="2550" y="504"/>
                    </a:lnTo>
                    <a:lnTo>
                      <a:pt x="2548" y="504"/>
                    </a:lnTo>
                    <a:lnTo>
                      <a:pt x="2546" y="504"/>
                    </a:lnTo>
                    <a:lnTo>
                      <a:pt x="2544" y="504"/>
                    </a:lnTo>
                    <a:lnTo>
                      <a:pt x="2542" y="504"/>
                    </a:lnTo>
                    <a:lnTo>
                      <a:pt x="2540" y="504"/>
                    </a:lnTo>
                    <a:lnTo>
                      <a:pt x="2540" y="502"/>
                    </a:lnTo>
                    <a:lnTo>
                      <a:pt x="2539" y="500"/>
                    </a:lnTo>
                    <a:lnTo>
                      <a:pt x="2539" y="498"/>
                    </a:lnTo>
                    <a:lnTo>
                      <a:pt x="2539" y="496"/>
                    </a:lnTo>
                    <a:lnTo>
                      <a:pt x="2539" y="495"/>
                    </a:lnTo>
                    <a:lnTo>
                      <a:pt x="2537" y="495"/>
                    </a:lnTo>
                    <a:lnTo>
                      <a:pt x="2537" y="493"/>
                    </a:lnTo>
                    <a:lnTo>
                      <a:pt x="2537" y="491"/>
                    </a:lnTo>
                    <a:lnTo>
                      <a:pt x="2537" y="489"/>
                    </a:lnTo>
                    <a:lnTo>
                      <a:pt x="2535" y="487"/>
                    </a:lnTo>
                    <a:lnTo>
                      <a:pt x="2535" y="485"/>
                    </a:lnTo>
                    <a:lnTo>
                      <a:pt x="2533" y="485"/>
                    </a:lnTo>
                    <a:lnTo>
                      <a:pt x="2533" y="483"/>
                    </a:lnTo>
                    <a:lnTo>
                      <a:pt x="2535" y="483"/>
                    </a:lnTo>
                    <a:lnTo>
                      <a:pt x="2535" y="481"/>
                    </a:lnTo>
                    <a:lnTo>
                      <a:pt x="2533" y="481"/>
                    </a:lnTo>
                    <a:lnTo>
                      <a:pt x="2533" y="483"/>
                    </a:lnTo>
                    <a:lnTo>
                      <a:pt x="2533" y="481"/>
                    </a:lnTo>
                    <a:lnTo>
                      <a:pt x="2533" y="479"/>
                    </a:lnTo>
                    <a:lnTo>
                      <a:pt x="2531" y="477"/>
                    </a:lnTo>
                    <a:lnTo>
                      <a:pt x="2533" y="477"/>
                    </a:lnTo>
                    <a:lnTo>
                      <a:pt x="2533" y="475"/>
                    </a:lnTo>
                    <a:lnTo>
                      <a:pt x="2531" y="475"/>
                    </a:lnTo>
                    <a:lnTo>
                      <a:pt x="2529" y="473"/>
                    </a:lnTo>
                    <a:lnTo>
                      <a:pt x="2529" y="471"/>
                    </a:lnTo>
                    <a:lnTo>
                      <a:pt x="2531" y="471"/>
                    </a:lnTo>
                    <a:lnTo>
                      <a:pt x="2531" y="469"/>
                    </a:lnTo>
                    <a:lnTo>
                      <a:pt x="2529" y="469"/>
                    </a:lnTo>
                    <a:lnTo>
                      <a:pt x="2529" y="467"/>
                    </a:lnTo>
                    <a:lnTo>
                      <a:pt x="2529" y="466"/>
                    </a:lnTo>
                    <a:lnTo>
                      <a:pt x="2527" y="466"/>
                    </a:lnTo>
                    <a:lnTo>
                      <a:pt x="2527" y="464"/>
                    </a:lnTo>
                    <a:lnTo>
                      <a:pt x="2527" y="466"/>
                    </a:lnTo>
                    <a:lnTo>
                      <a:pt x="2525" y="464"/>
                    </a:lnTo>
                    <a:lnTo>
                      <a:pt x="2527" y="464"/>
                    </a:lnTo>
                    <a:lnTo>
                      <a:pt x="2527" y="462"/>
                    </a:lnTo>
                    <a:lnTo>
                      <a:pt x="2525" y="462"/>
                    </a:lnTo>
                    <a:lnTo>
                      <a:pt x="2525" y="460"/>
                    </a:lnTo>
                    <a:lnTo>
                      <a:pt x="2523" y="460"/>
                    </a:lnTo>
                    <a:lnTo>
                      <a:pt x="2523" y="458"/>
                    </a:lnTo>
                    <a:lnTo>
                      <a:pt x="2521" y="458"/>
                    </a:lnTo>
                    <a:lnTo>
                      <a:pt x="2519" y="456"/>
                    </a:lnTo>
                    <a:lnTo>
                      <a:pt x="2517" y="456"/>
                    </a:lnTo>
                    <a:lnTo>
                      <a:pt x="2517" y="458"/>
                    </a:lnTo>
                    <a:lnTo>
                      <a:pt x="2517" y="456"/>
                    </a:lnTo>
                    <a:lnTo>
                      <a:pt x="2515" y="456"/>
                    </a:lnTo>
                    <a:lnTo>
                      <a:pt x="2513" y="456"/>
                    </a:lnTo>
                    <a:lnTo>
                      <a:pt x="2511" y="456"/>
                    </a:lnTo>
                    <a:lnTo>
                      <a:pt x="2511" y="454"/>
                    </a:lnTo>
                    <a:lnTo>
                      <a:pt x="2510" y="454"/>
                    </a:lnTo>
                    <a:lnTo>
                      <a:pt x="2510" y="452"/>
                    </a:lnTo>
                    <a:lnTo>
                      <a:pt x="2508" y="452"/>
                    </a:lnTo>
                    <a:lnTo>
                      <a:pt x="2506" y="452"/>
                    </a:lnTo>
                    <a:lnTo>
                      <a:pt x="2506" y="450"/>
                    </a:lnTo>
                    <a:lnTo>
                      <a:pt x="2506" y="452"/>
                    </a:lnTo>
                    <a:lnTo>
                      <a:pt x="2506" y="450"/>
                    </a:lnTo>
                    <a:lnTo>
                      <a:pt x="2506" y="452"/>
                    </a:lnTo>
                    <a:lnTo>
                      <a:pt x="2504" y="452"/>
                    </a:lnTo>
                    <a:lnTo>
                      <a:pt x="2504" y="450"/>
                    </a:lnTo>
                    <a:lnTo>
                      <a:pt x="2504" y="452"/>
                    </a:lnTo>
                    <a:lnTo>
                      <a:pt x="2502" y="452"/>
                    </a:lnTo>
                    <a:lnTo>
                      <a:pt x="2500" y="452"/>
                    </a:lnTo>
                    <a:lnTo>
                      <a:pt x="2496" y="452"/>
                    </a:lnTo>
                    <a:lnTo>
                      <a:pt x="2494" y="452"/>
                    </a:lnTo>
                    <a:lnTo>
                      <a:pt x="2492" y="452"/>
                    </a:lnTo>
                    <a:lnTo>
                      <a:pt x="2490" y="454"/>
                    </a:lnTo>
                    <a:lnTo>
                      <a:pt x="2488" y="454"/>
                    </a:lnTo>
                    <a:lnTo>
                      <a:pt x="2486" y="454"/>
                    </a:lnTo>
                    <a:lnTo>
                      <a:pt x="2486" y="456"/>
                    </a:lnTo>
                    <a:lnTo>
                      <a:pt x="2484" y="454"/>
                    </a:lnTo>
                    <a:lnTo>
                      <a:pt x="2484" y="456"/>
                    </a:lnTo>
                    <a:lnTo>
                      <a:pt x="2482" y="456"/>
                    </a:lnTo>
                    <a:lnTo>
                      <a:pt x="2482" y="458"/>
                    </a:lnTo>
                    <a:lnTo>
                      <a:pt x="2481" y="458"/>
                    </a:lnTo>
                    <a:lnTo>
                      <a:pt x="2481" y="460"/>
                    </a:lnTo>
                    <a:lnTo>
                      <a:pt x="2479" y="460"/>
                    </a:lnTo>
                    <a:lnTo>
                      <a:pt x="2479" y="462"/>
                    </a:lnTo>
                    <a:lnTo>
                      <a:pt x="2477" y="462"/>
                    </a:lnTo>
                    <a:lnTo>
                      <a:pt x="2477" y="464"/>
                    </a:lnTo>
                    <a:lnTo>
                      <a:pt x="2479" y="464"/>
                    </a:lnTo>
                    <a:lnTo>
                      <a:pt x="2481" y="464"/>
                    </a:lnTo>
                    <a:lnTo>
                      <a:pt x="2482" y="466"/>
                    </a:lnTo>
                    <a:lnTo>
                      <a:pt x="2482" y="467"/>
                    </a:lnTo>
                    <a:lnTo>
                      <a:pt x="2482" y="469"/>
                    </a:lnTo>
                    <a:lnTo>
                      <a:pt x="2482" y="471"/>
                    </a:lnTo>
                    <a:lnTo>
                      <a:pt x="2482" y="473"/>
                    </a:lnTo>
                    <a:lnTo>
                      <a:pt x="2481" y="473"/>
                    </a:lnTo>
                    <a:lnTo>
                      <a:pt x="2481" y="475"/>
                    </a:lnTo>
                    <a:lnTo>
                      <a:pt x="2479" y="475"/>
                    </a:lnTo>
                    <a:lnTo>
                      <a:pt x="2479" y="477"/>
                    </a:lnTo>
                    <a:lnTo>
                      <a:pt x="2477" y="477"/>
                    </a:lnTo>
                    <a:lnTo>
                      <a:pt x="2477" y="479"/>
                    </a:lnTo>
                    <a:lnTo>
                      <a:pt x="2477" y="481"/>
                    </a:lnTo>
                    <a:lnTo>
                      <a:pt x="2475" y="481"/>
                    </a:lnTo>
                    <a:lnTo>
                      <a:pt x="2477" y="481"/>
                    </a:lnTo>
                    <a:lnTo>
                      <a:pt x="2475" y="481"/>
                    </a:lnTo>
                    <a:lnTo>
                      <a:pt x="2475" y="483"/>
                    </a:lnTo>
                    <a:lnTo>
                      <a:pt x="2475" y="485"/>
                    </a:lnTo>
                    <a:lnTo>
                      <a:pt x="2473" y="487"/>
                    </a:lnTo>
                    <a:lnTo>
                      <a:pt x="2473" y="489"/>
                    </a:lnTo>
                    <a:lnTo>
                      <a:pt x="2473" y="491"/>
                    </a:lnTo>
                    <a:lnTo>
                      <a:pt x="2471" y="491"/>
                    </a:lnTo>
                    <a:lnTo>
                      <a:pt x="2471" y="493"/>
                    </a:lnTo>
                    <a:lnTo>
                      <a:pt x="2469" y="493"/>
                    </a:lnTo>
                    <a:lnTo>
                      <a:pt x="2469" y="495"/>
                    </a:lnTo>
                    <a:lnTo>
                      <a:pt x="2471" y="495"/>
                    </a:lnTo>
                    <a:lnTo>
                      <a:pt x="2471" y="496"/>
                    </a:lnTo>
                    <a:lnTo>
                      <a:pt x="2471" y="498"/>
                    </a:lnTo>
                    <a:lnTo>
                      <a:pt x="2469" y="498"/>
                    </a:lnTo>
                    <a:lnTo>
                      <a:pt x="2467" y="498"/>
                    </a:lnTo>
                    <a:lnTo>
                      <a:pt x="2465" y="498"/>
                    </a:lnTo>
                    <a:lnTo>
                      <a:pt x="2465" y="500"/>
                    </a:lnTo>
                    <a:lnTo>
                      <a:pt x="2463" y="500"/>
                    </a:lnTo>
                    <a:lnTo>
                      <a:pt x="2463" y="502"/>
                    </a:lnTo>
                    <a:lnTo>
                      <a:pt x="2461" y="502"/>
                    </a:lnTo>
                    <a:lnTo>
                      <a:pt x="2461" y="504"/>
                    </a:lnTo>
                    <a:lnTo>
                      <a:pt x="2459" y="504"/>
                    </a:lnTo>
                    <a:lnTo>
                      <a:pt x="2457" y="504"/>
                    </a:lnTo>
                    <a:lnTo>
                      <a:pt x="2455" y="504"/>
                    </a:lnTo>
                    <a:lnTo>
                      <a:pt x="2453" y="504"/>
                    </a:lnTo>
                    <a:lnTo>
                      <a:pt x="2452" y="502"/>
                    </a:lnTo>
                    <a:lnTo>
                      <a:pt x="2450" y="500"/>
                    </a:lnTo>
                    <a:lnTo>
                      <a:pt x="2448" y="500"/>
                    </a:lnTo>
                    <a:lnTo>
                      <a:pt x="2446" y="498"/>
                    </a:lnTo>
                    <a:lnTo>
                      <a:pt x="2444" y="498"/>
                    </a:lnTo>
                    <a:lnTo>
                      <a:pt x="2442" y="500"/>
                    </a:lnTo>
                    <a:lnTo>
                      <a:pt x="2440" y="500"/>
                    </a:lnTo>
                    <a:lnTo>
                      <a:pt x="2438" y="500"/>
                    </a:lnTo>
                    <a:lnTo>
                      <a:pt x="2436" y="498"/>
                    </a:lnTo>
                    <a:lnTo>
                      <a:pt x="2436" y="496"/>
                    </a:lnTo>
                    <a:lnTo>
                      <a:pt x="2434" y="496"/>
                    </a:lnTo>
                    <a:lnTo>
                      <a:pt x="2432" y="495"/>
                    </a:lnTo>
                    <a:lnTo>
                      <a:pt x="2430" y="496"/>
                    </a:lnTo>
                    <a:lnTo>
                      <a:pt x="2430" y="495"/>
                    </a:lnTo>
                    <a:lnTo>
                      <a:pt x="2428" y="495"/>
                    </a:lnTo>
                    <a:lnTo>
                      <a:pt x="2428" y="496"/>
                    </a:lnTo>
                    <a:lnTo>
                      <a:pt x="2426" y="496"/>
                    </a:lnTo>
                    <a:lnTo>
                      <a:pt x="2426" y="498"/>
                    </a:lnTo>
                    <a:lnTo>
                      <a:pt x="2424" y="498"/>
                    </a:lnTo>
                    <a:lnTo>
                      <a:pt x="2423" y="498"/>
                    </a:lnTo>
                    <a:lnTo>
                      <a:pt x="2423" y="500"/>
                    </a:lnTo>
                    <a:lnTo>
                      <a:pt x="2421" y="500"/>
                    </a:lnTo>
                    <a:lnTo>
                      <a:pt x="2421" y="502"/>
                    </a:lnTo>
                    <a:lnTo>
                      <a:pt x="2419" y="502"/>
                    </a:lnTo>
                    <a:lnTo>
                      <a:pt x="2419" y="504"/>
                    </a:lnTo>
                    <a:lnTo>
                      <a:pt x="2417" y="504"/>
                    </a:lnTo>
                    <a:lnTo>
                      <a:pt x="2415" y="504"/>
                    </a:lnTo>
                    <a:lnTo>
                      <a:pt x="2411" y="506"/>
                    </a:lnTo>
                    <a:lnTo>
                      <a:pt x="2407" y="506"/>
                    </a:lnTo>
                    <a:lnTo>
                      <a:pt x="2405" y="506"/>
                    </a:lnTo>
                    <a:lnTo>
                      <a:pt x="2405" y="508"/>
                    </a:lnTo>
                    <a:lnTo>
                      <a:pt x="2403" y="508"/>
                    </a:lnTo>
                    <a:lnTo>
                      <a:pt x="2401" y="508"/>
                    </a:lnTo>
                    <a:lnTo>
                      <a:pt x="2401" y="510"/>
                    </a:lnTo>
                    <a:lnTo>
                      <a:pt x="2399" y="510"/>
                    </a:lnTo>
                    <a:lnTo>
                      <a:pt x="2397" y="508"/>
                    </a:lnTo>
                    <a:lnTo>
                      <a:pt x="2395" y="510"/>
                    </a:lnTo>
                    <a:lnTo>
                      <a:pt x="2394" y="508"/>
                    </a:lnTo>
                    <a:lnTo>
                      <a:pt x="2392" y="508"/>
                    </a:lnTo>
                    <a:lnTo>
                      <a:pt x="2390" y="508"/>
                    </a:lnTo>
                    <a:lnTo>
                      <a:pt x="2388" y="508"/>
                    </a:lnTo>
                    <a:lnTo>
                      <a:pt x="2388" y="506"/>
                    </a:lnTo>
                    <a:lnTo>
                      <a:pt x="2386" y="508"/>
                    </a:lnTo>
                    <a:lnTo>
                      <a:pt x="2386" y="506"/>
                    </a:lnTo>
                    <a:lnTo>
                      <a:pt x="2384" y="506"/>
                    </a:lnTo>
                    <a:lnTo>
                      <a:pt x="2382" y="508"/>
                    </a:lnTo>
                    <a:lnTo>
                      <a:pt x="2382" y="506"/>
                    </a:lnTo>
                    <a:lnTo>
                      <a:pt x="2380" y="506"/>
                    </a:lnTo>
                    <a:lnTo>
                      <a:pt x="2380" y="504"/>
                    </a:lnTo>
                    <a:lnTo>
                      <a:pt x="2378" y="504"/>
                    </a:lnTo>
                    <a:lnTo>
                      <a:pt x="2378" y="502"/>
                    </a:lnTo>
                    <a:lnTo>
                      <a:pt x="2376" y="502"/>
                    </a:lnTo>
                    <a:lnTo>
                      <a:pt x="2376" y="500"/>
                    </a:lnTo>
                    <a:lnTo>
                      <a:pt x="2376" y="498"/>
                    </a:lnTo>
                    <a:lnTo>
                      <a:pt x="2372" y="498"/>
                    </a:lnTo>
                    <a:lnTo>
                      <a:pt x="2370" y="498"/>
                    </a:lnTo>
                    <a:lnTo>
                      <a:pt x="2370" y="496"/>
                    </a:lnTo>
                    <a:lnTo>
                      <a:pt x="2368" y="496"/>
                    </a:lnTo>
                    <a:lnTo>
                      <a:pt x="2366" y="495"/>
                    </a:lnTo>
                    <a:lnTo>
                      <a:pt x="2365" y="495"/>
                    </a:lnTo>
                    <a:lnTo>
                      <a:pt x="2363" y="495"/>
                    </a:lnTo>
                    <a:lnTo>
                      <a:pt x="2361" y="495"/>
                    </a:lnTo>
                    <a:lnTo>
                      <a:pt x="2361" y="493"/>
                    </a:lnTo>
                    <a:lnTo>
                      <a:pt x="2359" y="493"/>
                    </a:lnTo>
                    <a:lnTo>
                      <a:pt x="2355" y="493"/>
                    </a:lnTo>
                    <a:lnTo>
                      <a:pt x="2353" y="493"/>
                    </a:lnTo>
                    <a:lnTo>
                      <a:pt x="2353" y="495"/>
                    </a:lnTo>
                    <a:lnTo>
                      <a:pt x="2353" y="493"/>
                    </a:lnTo>
                    <a:lnTo>
                      <a:pt x="2351" y="495"/>
                    </a:lnTo>
                    <a:lnTo>
                      <a:pt x="2349" y="495"/>
                    </a:lnTo>
                    <a:lnTo>
                      <a:pt x="2347" y="495"/>
                    </a:lnTo>
                    <a:lnTo>
                      <a:pt x="2347" y="496"/>
                    </a:lnTo>
                    <a:lnTo>
                      <a:pt x="2345" y="496"/>
                    </a:lnTo>
                    <a:lnTo>
                      <a:pt x="2343" y="496"/>
                    </a:lnTo>
                    <a:lnTo>
                      <a:pt x="2341" y="496"/>
                    </a:lnTo>
                    <a:lnTo>
                      <a:pt x="2339" y="496"/>
                    </a:lnTo>
                    <a:lnTo>
                      <a:pt x="2337" y="496"/>
                    </a:lnTo>
                    <a:lnTo>
                      <a:pt x="2337" y="495"/>
                    </a:lnTo>
                    <a:lnTo>
                      <a:pt x="2336" y="495"/>
                    </a:lnTo>
                    <a:lnTo>
                      <a:pt x="2334" y="495"/>
                    </a:lnTo>
                    <a:lnTo>
                      <a:pt x="2334" y="493"/>
                    </a:lnTo>
                    <a:lnTo>
                      <a:pt x="2332" y="493"/>
                    </a:lnTo>
                    <a:lnTo>
                      <a:pt x="2330" y="491"/>
                    </a:lnTo>
                    <a:lnTo>
                      <a:pt x="2330" y="489"/>
                    </a:lnTo>
                    <a:lnTo>
                      <a:pt x="2330" y="487"/>
                    </a:lnTo>
                    <a:lnTo>
                      <a:pt x="2330" y="485"/>
                    </a:lnTo>
                    <a:lnTo>
                      <a:pt x="2330" y="483"/>
                    </a:lnTo>
                    <a:lnTo>
                      <a:pt x="2330" y="481"/>
                    </a:lnTo>
                    <a:lnTo>
                      <a:pt x="2328" y="481"/>
                    </a:lnTo>
                    <a:lnTo>
                      <a:pt x="2326" y="481"/>
                    </a:lnTo>
                    <a:lnTo>
                      <a:pt x="2326" y="479"/>
                    </a:lnTo>
                    <a:lnTo>
                      <a:pt x="2324" y="479"/>
                    </a:lnTo>
                    <a:lnTo>
                      <a:pt x="2322" y="479"/>
                    </a:lnTo>
                    <a:lnTo>
                      <a:pt x="2320" y="479"/>
                    </a:lnTo>
                    <a:lnTo>
                      <a:pt x="2316" y="477"/>
                    </a:lnTo>
                    <a:lnTo>
                      <a:pt x="2316" y="475"/>
                    </a:lnTo>
                    <a:lnTo>
                      <a:pt x="2312" y="475"/>
                    </a:lnTo>
                    <a:lnTo>
                      <a:pt x="2310" y="475"/>
                    </a:lnTo>
                    <a:lnTo>
                      <a:pt x="2308" y="473"/>
                    </a:lnTo>
                    <a:lnTo>
                      <a:pt x="2307" y="473"/>
                    </a:lnTo>
                    <a:lnTo>
                      <a:pt x="2305" y="473"/>
                    </a:lnTo>
                    <a:lnTo>
                      <a:pt x="2305" y="471"/>
                    </a:lnTo>
                    <a:lnTo>
                      <a:pt x="2303" y="471"/>
                    </a:lnTo>
                    <a:lnTo>
                      <a:pt x="2301" y="473"/>
                    </a:lnTo>
                    <a:lnTo>
                      <a:pt x="2301" y="475"/>
                    </a:lnTo>
                    <a:lnTo>
                      <a:pt x="2299" y="475"/>
                    </a:lnTo>
                    <a:lnTo>
                      <a:pt x="2297" y="475"/>
                    </a:lnTo>
                    <a:lnTo>
                      <a:pt x="2297" y="477"/>
                    </a:lnTo>
                    <a:lnTo>
                      <a:pt x="2297" y="479"/>
                    </a:lnTo>
                    <a:lnTo>
                      <a:pt x="2295" y="479"/>
                    </a:lnTo>
                    <a:lnTo>
                      <a:pt x="2295" y="481"/>
                    </a:lnTo>
                    <a:lnTo>
                      <a:pt x="2295" y="483"/>
                    </a:lnTo>
                    <a:lnTo>
                      <a:pt x="2293" y="485"/>
                    </a:lnTo>
                    <a:lnTo>
                      <a:pt x="2293" y="487"/>
                    </a:lnTo>
                    <a:lnTo>
                      <a:pt x="2295" y="487"/>
                    </a:lnTo>
                    <a:lnTo>
                      <a:pt x="2295" y="489"/>
                    </a:lnTo>
                    <a:lnTo>
                      <a:pt x="2295" y="491"/>
                    </a:lnTo>
                    <a:lnTo>
                      <a:pt x="2297" y="491"/>
                    </a:lnTo>
                    <a:lnTo>
                      <a:pt x="2297" y="493"/>
                    </a:lnTo>
                    <a:lnTo>
                      <a:pt x="2297" y="495"/>
                    </a:lnTo>
                    <a:lnTo>
                      <a:pt x="2295" y="498"/>
                    </a:lnTo>
                    <a:lnTo>
                      <a:pt x="2293" y="498"/>
                    </a:lnTo>
                    <a:lnTo>
                      <a:pt x="2293" y="500"/>
                    </a:lnTo>
                    <a:lnTo>
                      <a:pt x="2293" y="498"/>
                    </a:lnTo>
                    <a:lnTo>
                      <a:pt x="2291" y="500"/>
                    </a:lnTo>
                    <a:lnTo>
                      <a:pt x="2291" y="502"/>
                    </a:lnTo>
                    <a:lnTo>
                      <a:pt x="2289" y="502"/>
                    </a:lnTo>
                    <a:lnTo>
                      <a:pt x="2287" y="502"/>
                    </a:lnTo>
                    <a:lnTo>
                      <a:pt x="2287" y="500"/>
                    </a:lnTo>
                    <a:lnTo>
                      <a:pt x="2283" y="500"/>
                    </a:lnTo>
                    <a:lnTo>
                      <a:pt x="2281" y="500"/>
                    </a:lnTo>
                    <a:lnTo>
                      <a:pt x="2279" y="498"/>
                    </a:lnTo>
                    <a:lnTo>
                      <a:pt x="2278" y="498"/>
                    </a:lnTo>
                    <a:lnTo>
                      <a:pt x="2278" y="500"/>
                    </a:lnTo>
                    <a:lnTo>
                      <a:pt x="2278" y="498"/>
                    </a:lnTo>
                    <a:lnTo>
                      <a:pt x="2276" y="498"/>
                    </a:lnTo>
                    <a:lnTo>
                      <a:pt x="2276" y="500"/>
                    </a:lnTo>
                    <a:lnTo>
                      <a:pt x="2274" y="500"/>
                    </a:lnTo>
                    <a:lnTo>
                      <a:pt x="2274" y="498"/>
                    </a:lnTo>
                    <a:lnTo>
                      <a:pt x="2270" y="498"/>
                    </a:lnTo>
                    <a:lnTo>
                      <a:pt x="2268" y="498"/>
                    </a:lnTo>
                    <a:lnTo>
                      <a:pt x="2266" y="498"/>
                    </a:lnTo>
                    <a:lnTo>
                      <a:pt x="2266" y="496"/>
                    </a:lnTo>
                    <a:lnTo>
                      <a:pt x="2264" y="496"/>
                    </a:lnTo>
                    <a:lnTo>
                      <a:pt x="2264" y="495"/>
                    </a:lnTo>
                    <a:lnTo>
                      <a:pt x="2264" y="493"/>
                    </a:lnTo>
                    <a:lnTo>
                      <a:pt x="2264" y="491"/>
                    </a:lnTo>
                    <a:lnTo>
                      <a:pt x="2260" y="491"/>
                    </a:lnTo>
                    <a:lnTo>
                      <a:pt x="2258" y="491"/>
                    </a:lnTo>
                    <a:lnTo>
                      <a:pt x="2256" y="491"/>
                    </a:lnTo>
                    <a:lnTo>
                      <a:pt x="2254" y="491"/>
                    </a:lnTo>
                    <a:lnTo>
                      <a:pt x="2254" y="489"/>
                    </a:lnTo>
                    <a:lnTo>
                      <a:pt x="2252" y="489"/>
                    </a:lnTo>
                    <a:lnTo>
                      <a:pt x="2250" y="489"/>
                    </a:lnTo>
                    <a:lnTo>
                      <a:pt x="2250" y="491"/>
                    </a:lnTo>
                    <a:lnTo>
                      <a:pt x="2250" y="489"/>
                    </a:lnTo>
                    <a:lnTo>
                      <a:pt x="2249" y="489"/>
                    </a:lnTo>
                    <a:lnTo>
                      <a:pt x="2249" y="487"/>
                    </a:lnTo>
                    <a:lnTo>
                      <a:pt x="2249" y="489"/>
                    </a:lnTo>
                    <a:lnTo>
                      <a:pt x="2247" y="489"/>
                    </a:lnTo>
                    <a:lnTo>
                      <a:pt x="2247" y="491"/>
                    </a:lnTo>
                    <a:lnTo>
                      <a:pt x="2245" y="489"/>
                    </a:lnTo>
                    <a:lnTo>
                      <a:pt x="2243" y="491"/>
                    </a:lnTo>
                    <a:lnTo>
                      <a:pt x="2241" y="493"/>
                    </a:lnTo>
                    <a:lnTo>
                      <a:pt x="2239" y="493"/>
                    </a:lnTo>
                    <a:lnTo>
                      <a:pt x="2237" y="493"/>
                    </a:lnTo>
                    <a:lnTo>
                      <a:pt x="2237" y="495"/>
                    </a:lnTo>
                    <a:lnTo>
                      <a:pt x="2235" y="495"/>
                    </a:lnTo>
                    <a:lnTo>
                      <a:pt x="2235" y="496"/>
                    </a:lnTo>
                    <a:lnTo>
                      <a:pt x="2233" y="496"/>
                    </a:lnTo>
                    <a:lnTo>
                      <a:pt x="2231" y="496"/>
                    </a:lnTo>
                    <a:lnTo>
                      <a:pt x="2229" y="498"/>
                    </a:lnTo>
                    <a:lnTo>
                      <a:pt x="2227" y="498"/>
                    </a:lnTo>
                    <a:lnTo>
                      <a:pt x="2227" y="500"/>
                    </a:lnTo>
                    <a:lnTo>
                      <a:pt x="2225" y="500"/>
                    </a:lnTo>
                    <a:lnTo>
                      <a:pt x="2225" y="502"/>
                    </a:lnTo>
                    <a:lnTo>
                      <a:pt x="2227" y="502"/>
                    </a:lnTo>
                    <a:lnTo>
                      <a:pt x="2225" y="502"/>
                    </a:lnTo>
                    <a:lnTo>
                      <a:pt x="2223" y="502"/>
                    </a:lnTo>
                    <a:lnTo>
                      <a:pt x="2223" y="504"/>
                    </a:lnTo>
                    <a:lnTo>
                      <a:pt x="2221" y="504"/>
                    </a:lnTo>
                    <a:lnTo>
                      <a:pt x="2221" y="506"/>
                    </a:lnTo>
                    <a:lnTo>
                      <a:pt x="2220" y="506"/>
                    </a:lnTo>
                    <a:lnTo>
                      <a:pt x="2220" y="504"/>
                    </a:lnTo>
                    <a:lnTo>
                      <a:pt x="2220" y="506"/>
                    </a:lnTo>
                    <a:lnTo>
                      <a:pt x="2218" y="506"/>
                    </a:lnTo>
                    <a:lnTo>
                      <a:pt x="2218" y="504"/>
                    </a:lnTo>
                    <a:lnTo>
                      <a:pt x="2218" y="506"/>
                    </a:lnTo>
                    <a:lnTo>
                      <a:pt x="2216" y="506"/>
                    </a:lnTo>
                    <a:lnTo>
                      <a:pt x="2214" y="506"/>
                    </a:lnTo>
                    <a:lnTo>
                      <a:pt x="2214" y="508"/>
                    </a:lnTo>
                    <a:lnTo>
                      <a:pt x="2212" y="508"/>
                    </a:lnTo>
                    <a:lnTo>
                      <a:pt x="2212" y="510"/>
                    </a:lnTo>
                    <a:lnTo>
                      <a:pt x="2210" y="510"/>
                    </a:lnTo>
                    <a:lnTo>
                      <a:pt x="2208" y="510"/>
                    </a:lnTo>
                    <a:lnTo>
                      <a:pt x="2206" y="510"/>
                    </a:lnTo>
                    <a:lnTo>
                      <a:pt x="2206" y="508"/>
                    </a:lnTo>
                    <a:lnTo>
                      <a:pt x="2204" y="508"/>
                    </a:lnTo>
                    <a:lnTo>
                      <a:pt x="2204" y="506"/>
                    </a:lnTo>
                    <a:lnTo>
                      <a:pt x="2202" y="506"/>
                    </a:lnTo>
                    <a:lnTo>
                      <a:pt x="2202" y="504"/>
                    </a:lnTo>
                    <a:lnTo>
                      <a:pt x="2200" y="504"/>
                    </a:lnTo>
                    <a:lnTo>
                      <a:pt x="2200" y="502"/>
                    </a:lnTo>
                    <a:lnTo>
                      <a:pt x="2202" y="502"/>
                    </a:lnTo>
                    <a:lnTo>
                      <a:pt x="2200" y="500"/>
                    </a:lnTo>
                    <a:lnTo>
                      <a:pt x="2200" y="502"/>
                    </a:lnTo>
                    <a:lnTo>
                      <a:pt x="2198" y="504"/>
                    </a:lnTo>
                    <a:lnTo>
                      <a:pt x="2196" y="506"/>
                    </a:lnTo>
                    <a:lnTo>
                      <a:pt x="2196" y="504"/>
                    </a:lnTo>
                    <a:lnTo>
                      <a:pt x="2196" y="506"/>
                    </a:lnTo>
                    <a:lnTo>
                      <a:pt x="2194" y="504"/>
                    </a:lnTo>
                    <a:lnTo>
                      <a:pt x="2192" y="504"/>
                    </a:lnTo>
                    <a:lnTo>
                      <a:pt x="2191" y="504"/>
                    </a:lnTo>
                    <a:lnTo>
                      <a:pt x="2189" y="504"/>
                    </a:lnTo>
                    <a:lnTo>
                      <a:pt x="2189" y="502"/>
                    </a:lnTo>
                    <a:lnTo>
                      <a:pt x="2189" y="500"/>
                    </a:lnTo>
                    <a:lnTo>
                      <a:pt x="2187" y="500"/>
                    </a:lnTo>
                    <a:lnTo>
                      <a:pt x="2187" y="498"/>
                    </a:lnTo>
                    <a:lnTo>
                      <a:pt x="2189" y="498"/>
                    </a:lnTo>
                    <a:lnTo>
                      <a:pt x="2187" y="498"/>
                    </a:lnTo>
                    <a:lnTo>
                      <a:pt x="2187" y="496"/>
                    </a:lnTo>
                    <a:lnTo>
                      <a:pt x="2187" y="498"/>
                    </a:lnTo>
                    <a:lnTo>
                      <a:pt x="2187" y="496"/>
                    </a:lnTo>
                    <a:lnTo>
                      <a:pt x="2185" y="496"/>
                    </a:lnTo>
                    <a:lnTo>
                      <a:pt x="2183" y="496"/>
                    </a:lnTo>
                    <a:lnTo>
                      <a:pt x="2183" y="495"/>
                    </a:lnTo>
                    <a:lnTo>
                      <a:pt x="2183" y="496"/>
                    </a:lnTo>
                    <a:lnTo>
                      <a:pt x="2181" y="495"/>
                    </a:lnTo>
                    <a:lnTo>
                      <a:pt x="2181" y="493"/>
                    </a:lnTo>
                    <a:lnTo>
                      <a:pt x="2181" y="491"/>
                    </a:lnTo>
                    <a:lnTo>
                      <a:pt x="2179" y="491"/>
                    </a:lnTo>
                    <a:lnTo>
                      <a:pt x="2179" y="489"/>
                    </a:lnTo>
                    <a:lnTo>
                      <a:pt x="2177" y="487"/>
                    </a:lnTo>
                    <a:lnTo>
                      <a:pt x="2175" y="487"/>
                    </a:lnTo>
                    <a:lnTo>
                      <a:pt x="2175" y="485"/>
                    </a:lnTo>
                    <a:lnTo>
                      <a:pt x="2173" y="485"/>
                    </a:lnTo>
                    <a:lnTo>
                      <a:pt x="2171" y="485"/>
                    </a:lnTo>
                    <a:lnTo>
                      <a:pt x="2171" y="487"/>
                    </a:lnTo>
                    <a:lnTo>
                      <a:pt x="2169" y="487"/>
                    </a:lnTo>
                    <a:lnTo>
                      <a:pt x="2169" y="489"/>
                    </a:lnTo>
                    <a:lnTo>
                      <a:pt x="2167" y="489"/>
                    </a:lnTo>
                    <a:lnTo>
                      <a:pt x="2165" y="489"/>
                    </a:lnTo>
                    <a:lnTo>
                      <a:pt x="2163" y="489"/>
                    </a:lnTo>
                    <a:lnTo>
                      <a:pt x="2162" y="489"/>
                    </a:lnTo>
                    <a:lnTo>
                      <a:pt x="2160" y="489"/>
                    </a:lnTo>
                    <a:lnTo>
                      <a:pt x="2158" y="489"/>
                    </a:lnTo>
                    <a:lnTo>
                      <a:pt x="2158" y="487"/>
                    </a:lnTo>
                    <a:lnTo>
                      <a:pt x="2156" y="487"/>
                    </a:lnTo>
                    <a:lnTo>
                      <a:pt x="2156" y="485"/>
                    </a:lnTo>
                    <a:lnTo>
                      <a:pt x="2156" y="483"/>
                    </a:lnTo>
                    <a:lnTo>
                      <a:pt x="2154" y="483"/>
                    </a:lnTo>
                    <a:lnTo>
                      <a:pt x="2154" y="481"/>
                    </a:lnTo>
                    <a:lnTo>
                      <a:pt x="2154" y="483"/>
                    </a:lnTo>
                    <a:lnTo>
                      <a:pt x="2152" y="481"/>
                    </a:lnTo>
                    <a:lnTo>
                      <a:pt x="2152" y="483"/>
                    </a:lnTo>
                    <a:lnTo>
                      <a:pt x="2150" y="483"/>
                    </a:lnTo>
                    <a:lnTo>
                      <a:pt x="2150" y="485"/>
                    </a:lnTo>
                    <a:lnTo>
                      <a:pt x="2150" y="487"/>
                    </a:lnTo>
                    <a:lnTo>
                      <a:pt x="2148" y="487"/>
                    </a:lnTo>
                    <a:lnTo>
                      <a:pt x="2148" y="489"/>
                    </a:lnTo>
                    <a:lnTo>
                      <a:pt x="2146" y="487"/>
                    </a:lnTo>
                    <a:lnTo>
                      <a:pt x="2146" y="489"/>
                    </a:lnTo>
                    <a:lnTo>
                      <a:pt x="2146" y="487"/>
                    </a:lnTo>
                    <a:lnTo>
                      <a:pt x="2144" y="485"/>
                    </a:lnTo>
                    <a:lnTo>
                      <a:pt x="2144" y="483"/>
                    </a:lnTo>
                    <a:lnTo>
                      <a:pt x="2142" y="481"/>
                    </a:lnTo>
                    <a:lnTo>
                      <a:pt x="2142" y="479"/>
                    </a:lnTo>
                    <a:lnTo>
                      <a:pt x="2140" y="477"/>
                    </a:lnTo>
                    <a:lnTo>
                      <a:pt x="2140" y="475"/>
                    </a:lnTo>
                    <a:lnTo>
                      <a:pt x="2138" y="473"/>
                    </a:lnTo>
                    <a:lnTo>
                      <a:pt x="2136" y="469"/>
                    </a:lnTo>
                    <a:lnTo>
                      <a:pt x="2136" y="467"/>
                    </a:lnTo>
                    <a:lnTo>
                      <a:pt x="2134" y="466"/>
                    </a:lnTo>
                    <a:lnTo>
                      <a:pt x="2134" y="464"/>
                    </a:lnTo>
                    <a:lnTo>
                      <a:pt x="2133" y="462"/>
                    </a:lnTo>
                    <a:lnTo>
                      <a:pt x="2133" y="460"/>
                    </a:lnTo>
                    <a:lnTo>
                      <a:pt x="2131" y="460"/>
                    </a:lnTo>
                    <a:lnTo>
                      <a:pt x="2131" y="458"/>
                    </a:lnTo>
                    <a:lnTo>
                      <a:pt x="2129" y="456"/>
                    </a:lnTo>
                    <a:lnTo>
                      <a:pt x="2129" y="454"/>
                    </a:lnTo>
                    <a:lnTo>
                      <a:pt x="2127" y="454"/>
                    </a:lnTo>
                    <a:lnTo>
                      <a:pt x="2127" y="452"/>
                    </a:lnTo>
                    <a:lnTo>
                      <a:pt x="2125" y="452"/>
                    </a:lnTo>
                    <a:lnTo>
                      <a:pt x="2125" y="450"/>
                    </a:lnTo>
                    <a:lnTo>
                      <a:pt x="2123" y="450"/>
                    </a:lnTo>
                    <a:lnTo>
                      <a:pt x="2121" y="448"/>
                    </a:lnTo>
                    <a:lnTo>
                      <a:pt x="2119" y="446"/>
                    </a:lnTo>
                    <a:lnTo>
                      <a:pt x="2117" y="446"/>
                    </a:lnTo>
                    <a:lnTo>
                      <a:pt x="2117" y="444"/>
                    </a:lnTo>
                    <a:lnTo>
                      <a:pt x="2117" y="442"/>
                    </a:lnTo>
                    <a:lnTo>
                      <a:pt x="2119" y="442"/>
                    </a:lnTo>
                    <a:lnTo>
                      <a:pt x="2119" y="440"/>
                    </a:lnTo>
                    <a:lnTo>
                      <a:pt x="2121" y="440"/>
                    </a:lnTo>
                    <a:lnTo>
                      <a:pt x="2119" y="440"/>
                    </a:lnTo>
                    <a:lnTo>
                      <a:pt x="2119" y="438"/>
                    </a:lnTo>
                    <a:lnTo>
                      <a:pt x="2121" y="438"/>
                    </a:lnTo>
                    <a:lnTo>
                      <a:pt x="2119" y="438"/>
                    </a:lnTo>
                    <a:lnTo>
                      <a:pt x="2119" y="440"/>
                    </a:lnTo>
                    <a:lnTo>
                      <a:pt x="2117" y="440"/>
                    </a:lnTo>
                    <a:lnTo>
                      <a:pt x="2115" y="440"/>
                    </a:lnTo>
                    <a:lnTo>
                      <a:pt x="2115" y="442"/>
                    </a:lnTo>
                    <a:lnTo>
                      <a:pt x="2113" y="442"/>
                    </a:lnTo>
                    <a:lnTo>
                      <a:pt x="2111" y="442"/>
                    </a:lnTo>
                    <a:lnTo>
                      <a:pt x="2111" y="444"/>
                    </a:lnTo>
                    <a:lnTo>
                      <a:pt x="2109" y="444"/>
                    </a:lnTo>
                    <a:lnTo>
                      <a:pt x="2107" y="444"/>
                    </a:lnTo>
                    <a:lnTo>
                      <a:pt x="2109" y="444"/>
                    </a:lnTo>
                    <a:lnTo>
                      <a:pt x="2107" y="446"/>
                    </a:lnTo>
                    <a:lnTo>
                      <a:pt x="2105" y="446"/>
                    </a:lnTo>
                    <a:lnTo>
                      <a:pt x="2105" y="448"/>
                    </a:lnTo>
                    <a:lnTo>
                      <a:pt x="2104" y="448"/>
                    </a:lnTo>
                    <a:lnTo>
                      <a:pt x="2102" y="448"/>
                    </a:lnTo>
                    <a:lnTo>
                      <a:pt x="2102" y="450"/>
                    </a:lnTo>
                    <a:lnTo>
                      <a:pt x="2100" y="450"/>
                    </a:lnTo>
                    <a:lnTo>
                      <a:pt x="2100" y="452"/>
                    </a:lnTo>
                    <a:lnTo>
                      <a:pt x="2100" y="450"/>
                    </a:lnTo>
                    <a:lnTo>
                      <a:pt x="2098" y="450"/>
                    </a:lnTo>
                    <a:lnTo>
                      <a:pt x="2096" y="450"/>
                    </a:lnTo>
                    <a:lnTo>
                      <a:pt x="2094" y="450"/>
                    </a:lnTo>
                    <a:lnTo>
                      <a:pt x="2094" y="452"/>
                    </a:lnTo>
                    <a:lnTo>
                      <a:pt x="2094" y="450"/>
                    </a:lnTo>
                    <a:lnTo>
                      <a:pt x="2094" y="452"/>
                    </a:lnTo>
                    <a:lnTo>
                      <a:pt x="2092" y="452"/>
                    </a:lnTo>
                    <a:lnTo>
                      <a:pt x="2090" y="450"/>
                    </a:lnTo>
                    <a:lnTo>
                      <a:pt x="2092" y="450"/>
                    </a:lnTo>
                    <a:lnTo>
                      <a:pt x="2092" y="448"/>
                    </a:lnTo>
                    <a:lnTo>
                      <a:pt x="2092" y="446"/>
                    </a:lnTo>
                    <a:lnTo>
                      <a:pt x="2094" y="446"/>
                    </a:lnTo>
                    <a:lnTo>
                      <a:pt x="2094" y="444"/>
                    </a:lnTo>
                    <a:lnTo>
                      <a:pt x="2092" y="444"/>
                    </a:lnTo>
                    <a:lnTo>
                      <a:pt x="2092" y="446"/>
                    </a:lnTo>
                    <a:lnTo>
                      <a:pt x="2090" y="446"/>
                    </a:lnTo>
                    <a:lnTo>
                      <a:pt x="2088" y="444"/>
                    </a:lnTo>
                    <a:lnTo>
                      <a:pt x="2088" y="442"/>
                    </a:lnTo>
                    <a:lnTo>
                      <a:pt x="2086" y="442"/>
                    </a:lnTo>
                    <a:lnTo>
                      <a:pt x="2084" y="442"/>
                    </a:lnTo>
                    <a:lnTo>
                      <a:pt x="2084" y="444"/>
                    </a:lnTo>
                    <a:lnTo>
                      <a:pt x="2086" y="444"/>
                    </a:lnTo>
                    <a:lnTo>
                      <a:pt x="2086" y="446"/>
                    </a:lnTo>
                    <a:lnTo>
                      <a:pt x="2084" y="446"/>
                    </a:lnTo>
                    <a:lnTo>
                      <a:pt x="2084" y="444"/>
                    </a:lnTo>
                    <a:lnTo>
                      <a:pt x="2082" y="444"/>
                    </a:lnTo>
                    <a:lnTo>
                      <a:pt x="2084" y="444"/>
                    </a:lnTo>
                    <a:lnTo>
                      <a:pt x="2084" y="442"/>
                    </a:lnTo>
                    <a:lnTo>
                      <a:pt x="2082" y="442"/>
                    </a:lnTo>
                    <a:lnTo>
                      <a:pt x="2082" y="440"/>
                    </a:lnTo>
                    <a:lnTo>
                      <a:pt x="2080" y="440"/>
                    </a:lnTo>
                    <a:lnTo>
                      <a:pt x="2080" y="442"/>
                    </a:lnTo>
                    <a:lnTo>
                      <a:pt x="2082" y="442"/>
                    </a:lnTo>
                    <a:lnTo>
                      <a:pt x="2080" y="442"/>
                    </a:lnTo>
                    <a:lnTo>
                      <a:pt x="2078" y="442"/>
                    </a:lnTo>
                    <a:lnTo>
                      <a:pt x="2076" y="444"/>
                    </a:lnTo>
                    <a:lnTo>
                      <a:pt x="2076" y="442"/>
                    </a:lnTo>
                    <a:lnTo>
                      <a:pt x="2076" y="444"/>
                    </a:lnTo>
                    <a:lnTo>
                      <a:pt x="2076" y="442"/>
                    </a:lnTo>
                    <a:lnTo>
                      <a:pt x="2075" y="442"/>
                    </a:lnTo>
                    <a:lnTo>
                      <a:pt x="2073" y="444"/>
                    </a:lnTo>
                    <a:lnTo>
                      <a:pt x="2073" y="442"/>
                    </a:lnTo>
                    <a:lnTo>
                      <a:pt x="2073" y="440"/>
                    </a:lnTo>
                    <a:lnTo>
                      <a:pt x="2075" y="440"/>
                    </a:lnTo>
                    <a:lnTo>
                      <a:pt x="2075" y="438"/>
                    </a:lnTo>
                    <a:lnTo>
                      <a:pt x="2073" y="438"/>
                    </a:lnTo>
                    <a:lnTo>
                      <a:pt x="2073" y="437"/>
                    </a:lnTo>
                    <a:lnTo>
                      <a:pt x="2075" y="437"/>
                    </a:lnTo>
                    <a:lnTo>
                      <a:pt x="2075" y="435"/>
                    </a:lnTo>
                    <a:lnTo>
                      <a:pt x="2073" y="435"/>
                    </a:lnTo>
                    <a:lnTo>
                      <a:pt x="2073" y="433"/>
                    </a:lnTo>
                    <a:lnTo>
                      <a:pt x="2071" y="433"/>
                    </a:lnTo>
                    <a:lnTo>
                      <a:pt x="2073" y="431"/>
                    </a:lnTo>
                    <a:lnTo>
                      <a:pt x="2071" y="431"/>
                    </a:lnTo>
                    <a:lnTo>
                      <a:pt x="2073" y="431"/>
                    </a:lnTo>
                    <a:lnTo>
                      <a:pt x="2073" y="429"/>
                    </a:lnTo>
                    <a:lnTo>
                      <a:pt x="2071" y="429"/>
                    </a:lnTo>
                    <a:lnTo>
                      <a:pt x="2071" y="427"/>
                    </a:lnTo>
                    <a:lnTo>
                      <a:pt x="2069" y="427"/>
                    </a:lnTo>
                    <a:lnTo>
                      <a:pt x="2067" y="427"/>
                    </a:lnTo>
                    <a:lnTo>
                      <a:pt x="2067" y="429"/>
                    </a:lnTo>
                    <a:lnTo>
                      <a:pt x="2065" y="429"/>
                    </a:lnTo>
                    <a:lnTo>
                      <a:pt x="2063" y="429"/>
                    </a:lnTo>
                    <a:lnTo>
                      <a:pt x="2063" y="427"/>
                    </a:lnTo>
                    <a:lnTo>
                      <a:pt x="2061" y="425"/>
                    </a:lnTo>
                    <a:lnTo>
                      <a:pt x="2059" y="425"/>
                    </a:lnTo>
                    <a:lnTo>
                      <a:pt x="2057" y="425"/>
                    </a:lnTo>
                    <a:lnTo>
                      <a:pt x="2057" y="427"/>
                    </a:lnTo>
                    <a:lnTo>
                      <a:pt x="2057" y="425"/>
                    </a:lnTo>
                    <a:lnTo>
                      <a:pt x="2055" y="425"/>
                    </a:lnTo>
                    <a:lnTo>
                      <a:pt x="2055" y="427"/>
                    </a:lnTo>
                    <a:lnTo>
                      <a:pt x="2053" y="425"/>
                    </a:lnTo>
                    <a:lnTo>
                      <a:pt x="2053" y="427"/>
                    </a:lnTo>
                    <a:lnTo>
                      <a:pt x="2051" y="427"/>
                    </a:lnTo>
                    <a:lnTo>
                      <a:pt x="2053" y="427"/>
                    </a:lnTo>
                    <a:lnTo>
                      <a:pt x="2051" y="427"/>
                    </a:lnTo>
                    <a:lnTo>
                      <a:pt x="2051" y="429"/>
                    </a:lnTo>
                    <a:lnTo>
                      <a:pt x="2049" y="429"/>
                    </a:lnTo>
                    <a:lnTo>
                      <a:pt x="2049" y="431"/>
                    </a:lnTo>
                    <a:lnTo>
                      <a:pt x="2047" y="431"/>
                    </a:lnTo>
                    <a:lnTo>
                      <a:pt x="2046" y="431"/>
                    </a:lnTo>
                    <a:lnTo>
                      <a:pt x="2046" y="433"/>
                    </a:lnTo>
                    <a:lnTo>
                      <a:pt x="2044" y="433"/>
                    </a:lnTo>
                    <a:lnTo>
                      <a:pt x="2042" y="433"/>
                    </a:lnTo>
                    <a:lnTo>
                      <a:pt x="2040" y="435"/>
                    </a:lnTo>
                    <a:lnTo>
                      <a:pt x="2038" y="435"/>
                    </a:lnTo>
                    <a:lnTo>
                      <a:pt x="2036" y="435"/>
                    </a:lnTo>
                    <a:lnTo>
                      <a:pt x="2034" y="435"/>
                    </a:lnTo>
                    <a:lnTo>
                      <a:pt x="2032" y="437"/>
                    </a:lnTo>
                    <a:lnTo>
                      <a:pt x="2030" y="437"/>
                    </a:lnTo>
                    <a:lnTo>
                      <a:pt x="2030" y="435"/>
                    </a:lnTo>
                    <a:lnTo>
                      <a:pt x="2028" y="437"/>
                    </a:lnTo>
                    <a:lnTo>
                      <a:pt x="2026" y="437"/>
                    </a:lnTo>
                    <a:lnTo>
                      <a:pt x="2024" y="437"/>
                    </a:lnTo>
                    <a:lnTo>
                      <a:pt x="2024" y="438"/>
                    </a:lnTo>
                    <a:lnTo>
                      <a:pt x="2024" y="440"/>
                    </a:lnTo>
                    <a:lnTo>
                      <a:pt x="2022" y="440"/>
                    </a:lnTo>
                    <a:lnTo>
                      <a:pt x="2022" y="438"/>
                    </a:lnTo>
                    <a:lnTo>
                      <a:pt x="2020" y="440"/>
                    </a:lnTo>
                    <a:lnTo>
                      <a:pt x="2018" y="440"/>
                    </a:lnTo>
                    <a:lnTo>
                      <a:pt x="2017" y="440"/>
                    </a:lnTo>
                    <a:lnTo>
                      <a:pt x="2015" y="440"/>
                    </a:lnTo>
                    <a:lnTo>
                      <a:pt x="2015" y="442"/>
                    </a:lnTo>
                    <a:lnTo>
                      <a:pt x="2013" y="442"/>
                    </a:lnTo>
                    <a:lnTo>
                      <a:pt x="2011" y="442"/>
                    </a:lnTo>
                    <a:lnTo>
                      <a:pt x="2009" y="442"/>
                    </a:lnTo>
                    <a:lnTo>
                      <a:pt x="2007" y="442"/>
                    </a:lnTo>
                    <a:lnTo>
                      <a:pt x="2007" y="444"/>
                    </a:lnTo>
                    <a:lnTo>
                      <a:pt x="2005" y="444"/>
                    </a:lnTo>
                    <a:lnTo>
                      <a:pt x="2003" y="444"/>
                    </a:lnTo>
                    <a:lnTo>
                      <a:pt x="2003" y="446"/>
                    </a:lnTo>
                    <a:lnTo>
                      <a:pt x="2001" y="446"/>
                    </a:lnTo>
                    <a:lnTo>
                      <a:pt x="2001" y="444"/>
                    </a:lnTo>
                    <a:lnTo>
                      <a:pt x="1997" y="444"/>
                    </a:lnTo>
                    <a:lnTo>
                      <a:pt x="1997" y="446"/>
                    </a:lnTo>
                    <a:lnTo>
                      <a:pt x="1995" y="444"/>
                    </a:lnTo>
                    <a:lnTo>
                      <a:pt x="1995" y="446"/>
                    </a:lnTo>
                    <a:lnTo>
                      <a:pt x="1993" y="446"/>
                    </a:lnTo>
                    <a:lnTo>
                      <a:pt x="1993" y="444"/>
                    </a:lnTo>
                    <a:lnTo>
                      <a:pt x="1991" y="444"/>
                    </a:lnTo>
                    <a:lnTo>
                      <a:pt x="1991" y="446"/>
                    </a:lnTo>
                    <a:lnTo>
                      <a:pt x="1989" y="446"/>
                    </a:lnTo>
                    <a:lnTo>
                      <a:pt x="1991" y="446"/>
                    </a:lnTo>
                    <a:lnTo>
                      <a:pt x="1991" y="448"/>
                    </a:lnTo>
                    <a:lnTo>
                      <a:pt x="1989" y="448"/>
                    </a:lnTo>
                    <a:lnTo>
                      <a:pt x="1989" y="450"/>
                    </a:lnTo>
                    <a:lnTo>
                      <a:pt x="1988" y="450"/>
                    </a:lnTo>
                    <a:lnTo>
                      <a:pt x="1989" y="450"/>
                    </a:lnTo>
                    <a:lnTo>
                      <a:pt x="1991" y="450"/>
                    </a:lnTo>
                    <a:lnTo>
                      <a:pt x="1991" y="452"/>
                    </a:lnTo>
                    <a:lnTo>
                      <a:pt x="1993" y="450"/>
                    </a:lnTo>
                    <a:lnTo>
                      <a:pt x="1993" y="452"/>
                    </a:lnTo>
                    <a:lnTo>
                      <a:pt x="1991" y="452"/>
                    </a:lnTo>
                    <a:lnTo>
                      <a:pt x="1991" y="454"/>
                    </a:lnTo>
                    <a:lnTo>
                      <a:pt x="1991" y="456"/>
                    </a:lnTo>
                    <a:lnTo>
                      <a:pt x="1993" y="456"/>
                    </a:lnTo>
                    <a:lnTo>
                      <a:pt x="1995" y="456"/>
                    </a:lnTo>
                    <a:lnTo>
                      <a:pt x="1997" y="456"/>
                    </a:lnTo>
                    <a:lnTo>
                      <a:pt x="1997" y="458"/>
                    </a:lnTo>
                    <a:lnTo>
                      <a:pt x="1999" y="458"/>
                    </a:lnTo>
                    <a:lnTo>
                      <a:pt x="1999" y="460"/>
                    </a:lnTo>
                    <a:lnTo>
                      <a:pt x="1997" y="460"/>
                    </a:lnTo>
                    <a:lnTo>
                      <a:pt x="1995" y="460"/>
                    </a:lnTo>
                    <a:lnTo>
                      <a:pt x="1993" y="460"/>
                    </a:lnTo>
                    <a:lnTo>
                      <a:pt x="1993" y="458"/>
                    </a:lnTo>
                    <a:lnTo>
                      <a:pt x="1993" y="460"/>
                    </a:lnTo>
                    <a:lnTo>
                      <a:pt x="1991" y="460"/>
                    </a:lnTo>
                    <a:lnTo>
                      <a:pt x="1991" y="458"/>
                    </a:lnTo>
                    <a:lnTo>
                      <a:pt x="1991" y="460"/>
                    </a:lnTo>
                    <a:lnTo>
                      <a:pt x="1989" y="460"/>
                    </a:lnTo>
                    <a:lnTo>
                      <a:pt x="1988" y="462"/>
                    </a:lnTo>
                    <a:lnTo>
                      <a:pt x="1988" y="464"/>
                    </a:lnTo>
                    <a:lnTo>
                      <a:pt x="1988" y="466"/>
                    </a:lnTo>
                    <a:lnTo>
                      <a:pt x="1989" y="466"/>
                    </a:lnTo>
                    <a:lnTo>
                      <a:pt x="1989" y="467"/>
                    </a:lnTo>
                    <a:lnTo>
                      <a:pt x="1989" y="469"/>
                    </a:lnTo>
                    <a:lnTo>
                      <a:pt x="1988" y="469"/>
                    </a:lnTo>
                    <a:lnTo>
                      <a:pt x="1988" y="471"/>
                    </a:lnTo>
                    <a:lnTo>
                      <a:pt x="1986" y="471"/>
                    </a:lnTo>
                    <a:lnTo>
                      <a:pt x="1986" y="469"/>
                    </a:lnTo>
                    <a:lnTo>
                      <a:pt x="1986" y="471"/>
                    </a:lnTo>
                    <a:lnTo>
                      <a:pt x="1984" y="471"/>
                    </a:lnTo>
                    <a:lnTo>
                      <a:pt x="1984" y="473"/>
                    </a:lnTo>
                    <a:lnTo>
                      <a:pt x="1982" y="473"/>
                    </a:lnTo>
                    <a:lnTo>
                      <a:pt x="1982" y="475"/>
                    </a:lnTo>
                    <a:lnTo>
                      <a:pt x="1982" y="473"/>
                    </a:lnTo>
                    <a:lnTo>
                      <a:pt x="1984" y="475"/>
                    </a:lnTo>
                    <a:lnTo>
                      <a:pt x="1986" y="475"/>
                    </a:lnTo>
                    <a:lnTo>
                      <a:pt x="1984" y="475"/>
                    </a:lnTo>
                    <a:lnTo>
                      <a:pt x="1984" y="477"/>
                    </a:lnTo>
                    <a:lnTo>
                      <a:pt x="1986" y="477"/>
                    </a:lnTo>
                    <a:lnTo>
                      <a:pt x="1989" y="477"/>
                    </a:lnTo>
                    <a:lnTo>
                      <a:pt x="1989" y="479"/>
                    </a:lnTo>
                    <a:lnTo>
                      <a:pt x="1991" y="479"/>
                    </a:lnTo>
                    <a:lnTo>
                      <a:pt x="1993" y="479"/>
                    </a:lnTo>
                    <a:lnTo>
                      <a:pt x="1993" y="481"/>
                    </a:lnTo>
                    <a:lnTo>
                      <a:pt x="1995" y="481"/>
                    </a:lnTo>
                    <a:lnTo>
                      <a:pt x="1995" y="483"/>
                    </a:lnTo>
                    <a:lnTo>
                      <a:pt x="1993" y="483"/>
                    </a:lnTo>
                    <a:lnTo>
                      <a:pt x="1993" y="485"/>
                    </a:lnTo>
                    <a:lnTo>
                      <a:pt x="1993" y="487"/>
                    </a:lnTo>
                    <a:lnTo>
                      <a:pt x="1993" y="489"/>
                    </a:lnTo>
                    <a:lnTo>
                      <a:pt x="1989" y="489"/>
                    </a:lnTo>
                    <a:lnTo>
                      <a:pt x="1988" y="491"/>
                    </a:lnTo>
                    <a:lnTo>
                      <a:pt x="1984" y="491"/>
                    </a:lnTo>
                    <a:lnTo>
                      <a:pt x="1984" y="489"/>
                    </a:lnTo>
                    <a:lnTo>
                      <a:pt x="1982" y="489"/>
                    </a:lnTo>
                    <a:lnTo>
                      <a:pt x="1982" y="487"/>
                    </a:lnTo>
                    <a:lnTo>
                      <a:pt x="1982" y="489"/>
                    </a:lnTo>
                    <a:lnTo>
                      <a:pt x="1980" y="489"/>
                    </a:lnTo>
                    <a:lnTo>
                      <a:pt x="1980" y="491"/>
                    </a:lnTo>
                    <a:lnTo>
                      <a:pt x="1980" y="493"/>
                    </a:lnTo>
                    <a:lnTo>
                      <a:pt x="1978" y="493"/>
                    </a:lnTo>
                    <a:lnTo>
                      <a:pt x="1976" y="493"/>
                    </a:lnTo>
                    <a:lnTo>
                      <a:pt x="1976" y="491"/>
                    </a:lnTo>
                    <a:lnTo>
                      <a:pt x="1978" y="491"/>
                    </a:lnTo>
                    <a:lnTo>
                      <a:pt x="1976" y="491"/>
                    </a:lnTo>
                    <a:lnTo>
                      <a:pt x="1974" y="491"/>
                    </a:lnTo>
                    <a:lnTo>
                      <a:pt x="1972" y="491"/>
                    </a:lnTo>
                    <a:lnTo>
                      <a:pt x="1972" y="489"/>
                    </a:lnTo>
                    <a:lnTo>
                      <a:pt x="1970" y="489"/>
                    </a:lnTo>
                    <a:lnTo>
                      <a:pt x="1970" y="487"/>
                    </a:lnTo>
                    <a:lnTo>
                      <a:pt x="1970" y="485"/>
                    </a:lnTo>
                    <a:lnTo>
                      <a:pt x="1968" y="485"/>
                    </a:lnTo>
                    <a:lnTo>
                      <a:pt x="1968" y="483"/>
                    </a:lnTo>
                    <a:lnTo>
                      <a:pt x="1966" y="483"/>
                    </a:lnTo>
                    <a:lnTo>
                      <a:pt x="1966" y="485"/>
                    </a:lnTo>
                    <a:lnTo>
                      <a:pt x="1964" y="485"/>
                    </a:lnTo>
                    <a:lnTo>
                      <a:pt x="1962" y="485"/>
                    </a:lnTo>
                    <a:lnTo>
                      <a:pt x="1962" y="487"/>
                    </a:lnTo>
                    <a:lnTo>
                      <a:pt x="1960" y="487"/>
                    </a:lnTo>
                    <a:lnTo>
                      <a:pt x="1959" y="487"/>
                    </a:lnTo>
                    <a:lnTo>
                      <a:pt x="1959" y="485"/>
                    </a:lnTo>
                    <a:lnTo>
                      <a:pt x="1957" y="485"/>
                    </a:lnTo>
                    <a:lnTo>
                      <a:pt x="1955" y="485"/>
                    </a:lnTo>
                    <a:lnTo>
                      <a:pt x="1955" y="487"/>
                    </a:lnTo>
                    <a:lnTo>
                      <a:pt x="1953" y="487"/>
                    </a:lnTo>
                    <a:lnTo>
                      <a:pt x="1953" y="485"/>
                    </a:lnTo>
                    <a:lnTo>
                      <a:pt x="1951" y="485"/>
                    </a:lnTo>
                    <a:lnTo>
                      <a:pt x="1951" y="487"/>
                    </a:lnTo>
                    <a:lnTo>
                      <a:pt x="1949" y="487"/>
                    </a:lnTo>
                    <a:lnTo>
                      <a:pt x="1949" y="489"/>
                    </a:lnTo>
                    <a:lnTo>
                      <a:pt x="1947" y="491"/>
                    </a:lnTo>
                    <a:lnTo>
                      <a:pt x="1945" y="493"/>
                    </a:lnTo>
                    <a:lnTo>
                      <a:pt x="1945" y="491"/>
                    </a:lnTo>
                    <a:lnTo>
                      <a:pt x="1943" y="491"/>
                    </a:lnTo>
                    <a:lnTo>
                      <a:pt x="1941" y="489"/>
                    </a:lnTo>
                    <a:lnTo>
                      <a:pt x="1941" y="487"/>
                    </a:lnTo>
                    <a:lnTo>
                      <a:pt x="1939" y="487"/>
                    </a:lnTo>
                    <a:lnTo>
                      <a:pt x="1937" y="485"/>
                    </a:lnTo>
                    <a:lnTo>
                      <a:pt x="1935" y="485"/>
                    </a:lnTo>
                    <a:lnTo>
                      <a:pt x="1935" y="487"/>
                    </a:lnTo>
                    <a:lnTo>
                      <a:pt x="1937" y="487"/>
                    </a:lnTo>
                    <a:lnTo>
                      <a:pt x="1937" y="489"/>
                    </a:lnTo>
                    <a:lnTo>
                      <a:pt x="1937" y="491"/>
                    </a:lnTo>
                    <a:lnTo>
                      <a:pt x="1935" y="493"/>
                    </a:lnTo>
                    <a:lnTo>
                      <a:pt x="1935" y="491"/>
                    </a:lnTo>
                    <a:lnTo>
                      <a:pt x="1935" y="489"/>
                    </a:lnTo>
                    <a:lnTo>
                      <a:pt x="1935" y="487"/>
                    </a:lnTo>
                    <a:lnTo>
                      <a:pt x="1933" y="487"/>
                    </a:lnTo>
                    <a:lnTo>
                      <a:pt x="1933" y="485"/>
                    </a:lnTo>
                    <a:lnTo>
                      <a:pt x="1931" y="485"/>
                    </a:lnTo>
                    <a:lnTo>
                      <a:pt x="1931" y="483"/>
                    </a:lnTo>
                    <a:lnTo>
                      <a:pt x="1930" y="483"/>
                    </a:lnTo>
                    <a:lnTo>
                      <a:pt x="1928" y="481"/>
                    </a:lnTo>
                    <a:lnTo>
                      <a:pt x="1928" y="479"/>
                    </a:lnTo>
                    <a:lnTo>
                      <a:pt x="1926" y="479"/>
                    </a:lnTo>
                    <a:lnTo>
                      <a:pt x="1924" y="479"/>
                    </a:lnTo>
                    <a:lnTo>
                      <a:pt x="1922" y="479"/>
                    </a:lnTo>
                    <a:lnTo>
                      <a:pt x="1920" y="479"/>
                    </a:lnTo>
                    <a:lnTo>
                      <a:pt x="1918" y="477"/>
                    </a:lnTo>
                    <a:lnTo>
                      <a:pt x="1918" y="475"/>
                    </a:lnTo>
                    <a:lnTo>
                      <a:pt x="1916" y="475"/>
                    </a:lnTo>
                    <a:lnTo>
                      <a:pt x="1916" y="477"/>
                    </a:lnTo>
                    <a:lnTo>
                      <a:pt x="1914" y="477"/>
                    </a:lnTo>
                    <a:lnTo>
                      <a:pt x="1914" y="479"/>
                    </a:lnTo>
                    <a:lnTo>
                      <a:pt x="1912" y="479"/>
                    </a:lnTo>
                    <a:lnTo>
                      <a:pt x="1910" y="479"/>
                    </a:lnTo>
                    <a:lnTo>
                      <a:pt x="1908" y="479"/>
                    </a:lnTo>
                    <a:lnTo>
                      <a:pt x="1910" y="479"/>
                    </a:lnTo>
                    <a:lnTo>
                      <a:pt x="1910" y="477"/>
                    </a:lnTo>
                    <a:lnTo>
                      <a:pt x="1908" y="477"/>
                    </a:lnTo>
                    <a:lnTo>
                      <a:pt x="1906" y="477"/>
                    </a:lnTo>
                    <a:lnTo>
                      <a:pt x="1906" y="475"/>
                    </a:lnTo>
                    <a:lnTo>
                      <a:pt x="1904" y="475"/>
                    </a:lnTo>
                    <a:lnTo>
                      <a:pt x="1904" y="477"/>
                    </a:lnTo>
                    <a:lnTo>
                      <a:pt x="1904" y="479"/>
                    </a:lnTo>
                    <a:lnTo>
                      <a:pt x="1904" y="477"/>
                    </a:lnTo>
                    <a:lnTo>
                      <a:pt x="1902" y="477"/>
                    </a:lnTo>
                    <a:lnTo>
                      <a:pt x="1902" y="479"/>
                    </a:lnTo>
                    <a:lnTo>
                      <a:pt x="1902" y="481"/>
                    </a:lnTo>
                    <a:lnTo>
                      <a:pt x="1901" y="481"/>
                    </a:lnTo>
                    <a:lnTo>
                      <a:pt x="1902" y="481"/>
                    </a:lnTo>
                    <a:lnTo>
                      <a:pt x="1901" y="481"/>
                    </a:lnTo>
                    <a:lnTo>
                      <a:pt x="1901" y="483"/>
                    </a:lnTo>
                    <a:lnTo>
                      <a:pt x="1899" y="483"/>
                    </a:lnTo>
                    <a:lnTo>
                      <a:pt x="1897" y="483"/>
                    </a:lnTo>
                    <a:lnTo>
                      <a:pt x="1897" y="485"/>
                    </a:lnTo>
                    <a:lnTo>
                      <a:pt x="1895" y="485"/>
                    </a:lnTo>
                    <a:lnTo>
                      <a:pt x="1893" y="485"/>
                    </a:lnTo>
                    <a:lnTo>
                      <a:pt x="1893" y="487"/>
                    </a:lnTo>
                    <a:lnTo>
                      <a:pt x="1895" y="487"/>
                    </a:lnTo>
                    <a:lnTo>
                      <a:pt x="1893" y="487"/>
                    </a:lnTo>
                    <a:lnTo>
                      <a:pt x="1893" y="489"/>
                    </a:lnTo>
                    <a:lnTo>
                      <a:pt x="1891" y="489"/>
                    </a:lnTo>
                    <a:lnTo>
                      <a:pt x="1891" y="491"/>
                    </a:lnTo>
                    <a:lnTo>
                      <a:pt x="1889" y="491"/>
                    </a:lnTo>
                    <a:lnTo>
                      <a:pt x="1887" y="491"/>
                    </a:lnTo>
                    <a:lnTo>
                      <a:pt x="1887" y="493"/>
                    </a:lnTo>
                    <a:lnTo>
                      <a:pt x="1887" y="495"/>
                    </a:lnTo>
                    <a:lnTo>
                      <a:pt x="1889" y="495"/>
                    </a:lnTo>
                    <a:lnTo>
                      <a:pt x="1889" y="496"/>
                    </a:lnTo>
                    <a:lnTo>
                      <a:pt x="1889" y="498"/>
                    </a:lnTo>
                    <a:lnTo>
                      <a:pt x="1889" y="500"/>
                    </a:lnTo>
                    <a:lnTo>
                      <a:pt x="1887" y="500"/>
                    </a:lnTo>
                    <a:lnTo>
                      <a:pt x="1885" y="500"/>
                    </a:lnTo>
                    <a:lnTo>
                      <a:pt x="1883" y="500"/>
                    </a:lnTo>
                    <a:lnTo>
                      <a:pt x="1883" y="498"/>
                    </a:lnTo>
                    <a:lnTo>
                      <a:pt x="1883" y="496"/>
                    </a:lnTo>
                    <a:lnTo>
                      <a:pt x="1881" y="496"/>
                    </a:lnTo>
                    <a:lnTo>
                      <a:pt x="1881" y="495"/>
                    </a:lnTo>
                    <a:lnTo>
                      <a:pt x="1879" y="495"/>
                    </a:lnTo>
                    <a:lnTo>
                      <a:pt x="1879" y="493"/>
                    </a:lnTo>
                    <a:lnTo>
                      <a:pt x="1877" y="493"/>
                    </a:lnTo>
                    <a:lnTo>
                      <a:pt x="1877" y="495"/>
                    </a:lnTo>
                    <a:lnTo>
                      <a:pt x="1875" y="495"/>
                    </a:lnTo>
                    <a:lnTo>
                      <a:pt x="1877" y="495"/>
                    </a:lnTo>
                    <a:lnTo>
                      <a:pt x="1877" y="496"/>
                    </a:lnTo>
                    <a:lnTo>
                      <a:pt x="1875" y="496"/>
                    </a:lnTo>
                    <a:lnTo>
                      <a:pt x="1877" y="496"/>
                    </a:lnTo>
                    <a:lnTo>
                      <a:pt x="1877" y="498"/>
                    </a:lnTo>
                    <a:lnTo>
                      <a:pt x="1875" y="498"/>
                    </a:lnTo>
                    <a:lnTo>
                      <a:pt x="1873" y="500"/>
                    </a:lnTo>
                    <a:lnTo>
                      <a:pt x="1873" y="504"/>
                    </a:lnTo>
                    <a:lnTo>
                      <a:pt x="1872" y="508"/>
                    </a:lnTo>
                    <a:lnTo>
                      <a:pt x="1873" y="508"/>
                    </a:lnTo>
                    <a:lnTo>
                      <a:pt x="1873" y="510"/>
                    </a:lnTo>
                    <a:lnTo>
                      <a:pt x="1873" y="512"/>
                    </a:lnTo>
                    <a:lnTo>
                      <a:pt x="1872" y="512"/>
                    </a:lnTo>
                    <a:lnTo>
                      <a:pt x="1872" y="516"/>
                    </a:lnTo>
                    <a:lnTo>
                      <a:pt x="1870" y="518"/>
                    </a:lnTo>
                    <a:lnTo>
                      <a:pt x="1872" y="520"/>
                    </a:lnTo>
                    <a:lnTo>
                      <a:pt x="1873" y="520"/>
                    </a:lnTo>
                    <a:lnTo>
                      <a:pt x="1875" y="520"/>
                    </a:lnTo>
                    <a:lnTo>
                      <a:pt x="1875" y="522"/>
                    </a:lnTo>
                    <a:lnTo>
                      <a:pt x="1875" y="524"/>
                    </a:lnTo>
                    <a:lnTo>
                      <a:pt x="1873" y="524"/>
                    </a:lnTo>
                    <a:lnTo>
                      <a:pt x="1875" y="525"/>
                    </a:lnTo>
                    <a:lnTo>
                      <a:pt x="1875" y="527"/>
                    </a:lnTo>
                    <a:lnTo>
                      <a:pt x="1877" y="527"/>
                    </a:lnTo>
                    <a:lnTo>
                      <a:pt x="1877" y="525"/>
                    </a:lnTo>
                    <a:lnTo>
                      <a:pt x="1879" y="527"/>
                    </a:lnTo>
                    <a:lnTo>
                      <a:pt x="1883" y="527"/>
                    </a:lnTo>
                    <a:lnTo>
                      <a:pt x="1885" y="529"/>
                    </a:lnTo>
                    <a:lnTo>
                      <a:pt x="1885" y="531"/>
                    </a:lnTo>
                    <a:lnTo>
                      <a:pt x="1887" y="531"/>
                    </a:lnTo>
                    <a:lnTo>
                      <a:pt x="1887" y="535"/>
                    </a:lnTo>
                    <a:lnTo>
                      <a:pt x="1891" y="539"/>
                    </a:lnTo>
                    <a:lnTo>
                      <a:pt x="1889" y="539"/>
                    </a:lnTo>
                    <a:lnTo>
                      <a:pt x="1887" y="539"/>
                    </a:lnTo>
                    <a:lnTo>
                      <a:pt x="1885" y="541"/>
                    </a:lnTo>
                    <a:lnTo>
                      <a:pt x="1887" y="541"/>
                    </a:lnTo>
                    <a:lnTo>
                      <a:pt x="1889" y="541"/>
                    </a:lnTo>
                    <a:lnTo>
                      <a:pt x="1889" y="543"/>
                    </a:lnTo>
                    <a:lnTo>
                      <a:pt x="1891" y="543"/>
                    </a:lnTo>
                    <a:lnTo>
                      <a:pt x="1893" y="545"/>
                    </a:lnTo>
                    <a:lnTo>
                      <a:pt x="1891" y="545"/>
                    </a:lnTo>
                    <a:lnTo>
                      <a:pt x="1891" y="547"/>
                    </a:lnTo>
                    <a:lnTo>
                      <a:pt x="1891" y="545"/>
                    </a:lnTo>
                    <a:lnTo>
                      <a:pt x="1891" y="547"/>
                    </a:lnTo>
                    <a:lnTo>
                      <a:pt x="1889" y="547"/>
                    </a:lnTo>
                    <a:lnTo>
                      <a:pt x="1891" y="547"/>
                    </a:lnTo>
                    <a:lnTo>
                      <a:pt x="1889" y="547"/>
                    </a:lnTo>
                    <a:lnTo>
                      <a:pt x="1887" y="547"/>
                    </a:lnTo>
                    <a:lnTo>
                      <a:pt x="1889" y="547"/>
                    </a:lnTo>
                    <a:lnTo>
                      <a:pt x="1889" y="549"/>
                    </a:lnTo>
                    <a:lnTo>
                      <a:pt x="1887" y="549"/>
                    </a:lnTo>
                    <a:lnTo>
                      <a:pt x="1889" y="549"/>
                    </a:lnTo>
                    <a:lnTo>
                      <a:pt x="1889" y="551"/>
                    </a:lnTo>
                    <a:lnTo>
                      <a:pt x="1887" y="551"/>
                    </a:lnTo>
                    <a:lnTo>
                      <a:pt x="1887" y="549"/>
                    </a:lnTo>
                    <a:lnTo>
                      <a:pt x="1889" y="549"/>
                    </a:lnTo>
                    <a:lnTo>
                      <a:pt x="1887" y="549"/>
                    </a:lnTo>
                    <a:lnTo>
                      <a:pt x="1885" y="549"/>
                    </a:lnTo>
                    <a:lnTo>
                      <a:pt x="1885" y="551"/>
                    </a:lnTo>
                    <a:lnTo>
                      <a:pt x="1883" y="551"/>
                    </a:lnTo>
                    <a:lnTo>
                      <a:pt x="1885" y="551"/>
                    </a:lnTo>
                    <a:lnTo>
                      <a:pt x="1883" y="551"/>
                    </a:lnTo>
                    <a:lnTo>
                      <a:pt x="1881" y="551"/>
                    </a:lnTo>
                    <a:lnTo>
                      <a:pt x="1881" y="553"/>
                    </a:lnTo>
                    <a:lnTo>
                      <a:pt x="1881" y="551"/>
                    </a:lnTo>
                    <a:lnTo>
                      <a:pt x="1881" y="553"/>
                    </a:lnTo>
                    <a:lnTo>
                      <a:pt x="1879" y="553"/>
                    </a:lnTo>
                    <a:lnTo>
                      <a:pt x="1879" y="551"/>
                    </a:lnTo>
                    <a:lnTo>
                      <a:pt x="1879" y="553"/>
                    </a:lnTo>
                    <a:lnTo>
                      <a:pt x="1877" y="553"/>
                    </a:lnTo>
                    <a:lnTo>
                      <a:pt x="1877" y="551"/>
                    </a:lnTo>
                    <a:lnTo>
                      <a:pt x="1877" y="553"/>
                    </a:lnTo>
                    <a:lnTo>
                      <a:pt x="1879" y="553"/>
                    </a:lnTo>
                    <a:lnTo>
                      <a:pt x="1877" y="553"/>
                    </a:lnTo>
                    <a:lnTo>
                      <a:pt x="1877" y="554"/>
                    </a:lnTo>
                    <a:lnTo>
                      <a:pt x="1877" y="556"/>
                    </a:lnTo>
                    <a:lnTo>
                      <a:pt x="1877" y="558"/>
                    </a:lnTo>
                    <a:lnTo>
                      <a:pt x="1875" y="558"/>
                    </a:lnTo>
                    <a:lnTo>
                      <a:pt x="1875" y="560"/>
                    </a:lnTo>
                    <a:lnTo>
                      <a:pt x="1875" y="562"/>
                    </a:lnTo>
                    <a:lnTo>
                      <a:pt x="1873" y="562"/>
                    </a:lnTo>
                    <a:lnTo>
                      <a:pt x="1873" y="560"/>
                    </a:lnTo>
                    <a:lnTo>
                      <a:pt x="1873" y="562"/>
                    </a:lnTo>
                    <a:lnTo>
                      <a:pt x="1872" y="564"/>
                    </a:lnTo>
                    <a:lnTo>
                      <a:pt x="1872" y="566"/>
                    </a:lnTo>
                    <a:lnTo>
                      <a:pt x="1873" y="566"/>
                    </a:lnTo>
                    <a:lnTo>
                      <a:pt x="1873" y="568"/>
                    </a:lnTo>
                    <a:lnTo>
                      <a:pt x="1875" y="568"/>
                    </a:lnTo>
                    <a:lnTo>
                      <a:pt x="1875" y="570"/>
                    </a:lnTo>
                    <a:lnTo>
                      <a:pt x="1875" y="568"/>
                    </a:lnTo>
                    <a:lnTo>
                      <a:pt x="1875" y="570"/>
                    </a:lnTo>
                    <a:lnTo>
                      <a:pt x="1877" y="570"/>
                    </a:lnTo>
                    <a:lnTo>
                      <a:pt x="1877" y="572"/>
                    </a:lnTo>
                    <a:lnTo>
                      <a:pt x="1877" y="574"/>
                    </a:lnTo>
                    <a:lnTo>
                      <a:pt x="1877" y="576"/>
                    </a:lnTo>
                    <a:lnTo>
                      <a:pt x="1877" y="578"/>
                    </a:lnTo>
                    <a:lnTo>
                      <a:pt x="1877" y="576"/>
                    </a:lnTo>
                    <a:lnTo>
                      <a:pt x="1877" y="574"/>
                    </a:lnTo>
                    <a:lnTo>
                      <a:pt x="1879" y="574"/>
                    </a:lnTo>
                    <a:lnTo>
                      <a:pt x="1879" y="572"/>
                    </a:lnTo>
                    <a:lnTo>
                      <a:pt x="1879" y="574"/>
                    </a:lnTo>
                    <a:lnTo>
                      <a:pt x="1879" y="576"/>
                    </a:lnTo>
                    <a:lnTo>
                      <a:pt x="1877" y="578"/>
                    </a:lnTo>
                    <a:lnTo>
                      <a:pt x="1877" y="580"/>
                    </a:lnTo>
                    <a:lnTo>
                      <a:pt x="1879" y="580"/>
                    </a:lnTo>
                    <a:lnTo>
                      <a:pt x="1877" y="580"/>
                    </a:lnTo>
                    <a:lnTo>
                      <a:pt x="1877" y="582"/>
                    </a:lnTo>
                    <a:lnTo>
                      <a:pt x="1877" y="583"/>
                    </a:lnTo>
                    <a:lnTo>
                      <a:pt x="1879" y="583"/>
                    </a:lnTo>
                    <a:lnTo>
                      <a:pt x="1879" y="585"/>
                    </a:lnTo>
                    <a:lnTo>
                      <a:pt x="1879" y="587"/>
                    </a:lnTo>
                    <a:lnTo>
                      <a:pt x="1881" y="587"/>
                    </a:lnTo>
                    <a:lnTo>
                      <a:pt x="1881" y="589"/>
                    </a:lnTo>
                    <a:lnTo>
                      <a:pt x="1883" y="589"/>
                    </a:lnTo>
                    <a:lnTo>
                      <a:pt x="1883" y="591"/>
                    </a:lnTo>
                    <a:lnTo>
                      <a:pt x="1885" y="593"/>
                    </a:lnTo>
                    <a:lnTo>
                      <a:pt x="1885" y="595"/>
                    </a:lnTo>
                    <a:lnTo>
                      <a:pt x="1887" y="595"/>
                    </a:lnTo>
                    <a:lnTo>
                      <a:pt x="1887" y="597"/>
                    </a:lnTo>
                    <a:lnTo>
                      <a:pt x="1885" y="597"/>
                    </a:lnTo>
                    <a:lnTo>
                      <a:pt x="1885" y="599"/>
                    </a:lnTo>
                    <a:lnTo>
                      <a:pt x="1883" y="599"/>
                    </a:lnTo>
                    <a:lnTo>
                      <a:pt x="1883" y="601"/>
                    </a:lnTo>
                    <a:lnTo>
                      <a:pt x="1881" y="601"/>
                    </a:lnTo>
                    <a:lnTo>
                      <a:pt x="1881" y="603"/>
                    </a:lnTo>
                    <a:lnTo>
                      <a:pt x="1879" y="603"/>
                    </a:lnTo>
                    <a:lnTo>
                      <a:pt x="1877" y="603"/>
                    </a:lnTo>
                    <a:lnTo>
                      <a:pt x="1875" y="601"/>
                    </a:lnTo>
                    <a:lnTo>
                      <a:pt x="1875" y="599"/>
                    </a:lnTo>
                    <a:lnTo>
                      <a:pt x="1873" y="599"/>
                    </a:lnTo>
                    <a:lnTo>
                      <a:pt x="1873" y="597"/>
                    </a:lnTo>
                    <a:lnTo>
                      <a:pt x="1872" y="597"/>
                    </a:lnTo>
                    <a:lnTo>
                      <a:pt x="1872" y="595"/>
                    </a:lnTo>
                    <a:lnTo>
                      <a:pt x="1872" y="597"/>
                    </a:lnTo>
                    <a:lnTo>
                      <a:pt x="1870" y="597"/>
                    </a:lnTo>
                    <a:lnTo>
                      <a:pt x="1870" y="595"/>
                    </a:lnTo>
                    <a:lnTo>
                      <a:pt x="1868" y="595"/>
                    </a:lnTo>
                    <a:lnTo>
                      <a:pt x="1868" y="593"/>
                    </a:lnTo>
                    <a:lnTo>
                      <a:pt x="1866" y="593"/>
                    </a:lnTo>
                    <a:lnTo>
                      <a:pt x="1864" y="593"/>
                    </a:lnTo>
                    <a:lnTo>
                      <a:pt x="1864" y="591"/>
                    </a:lnTo>
                    <a:lnTo>
                      <a:pt x="1862" y="591"/>
                    </a:lnTo>
                    <a:lnTo>
                      <a:pt x="1864" y="589"/>
                    </a:lnTo>
                    <a:lnTo>
                      <a:pt x="1864" y="587"/>
                    </a:lnTo>
                    <a:lnTo>
                      <a:pt x="1862" y="587"/>
                    </a:lnTo>
                    <a:lnTo>
                      <a:pt x="1860" y="587"/>
                    </a:lnTo>
                    <a:lnTo>
                      <a:pt x="1858" y="587"/>
                    </a:lnTo>
                    <a:lnTo>
                      <a:pt x="1858" y="585"/>
                    </a:lnTo>
                    <a:lnTo>
                      <a:pt x="1856" y="585"/>
                    </a:lnTo>
                    <a:lnTo>
                      <a:pt x="1856" y="587"/>
                    </a:lnTo>
                    <a:lnTo>
                      <a:pt x="1856" y="585"/>
                    </a:lnTo>
                    <a:lnTo>
                      <a:pt x="1854" y="585"/>
                    </a:lnTo>
                    <a:lnTo>
                      <a:pt x="1852" y="585"/>
                    </a:lnTo>
                    <a:lnTo>
                      <a:pt x="1850" y="585"/>
                    </a:lnTo>
                    <a:lnTo>
                      <a:pt x="1850" y="587"/>
                    </a:lnTo>
                    <a:lnTo>
                      <a:pt x="1848" y="587"/>
                    </a:lnTo>
                    <a:lnTo>
                      <a:pt x="1846" y="587"/>
                    </a:lnTo>
                    <a:lnTo>
                      <a:pt x="1846" y="585"/>
                    </a:lnTo>
                    <a:lnTo>
                      <a:pt x="1848" y="585"/>
                    </a:lnTo>
                    <a:lnTo>
                      <a:pt x="1846" y="585"/>
                    </a:lnTo>
                    <a:lnTo>
                      <a:pt x="1844" y="583"/>
                    </a:lnTo>
                    <a:lnTo>
                      <a:pt x="1843" y="583"/>
                    </a:lnTo>
                    <a:lnTo>
                      <a:pt x="1841" y="583"/>
                    </a:lnTo>
                    <a:lnTo>
                      <a:pt x="1841" y="582"/>
                    </a:lnTo>
                    <a:lnTo>
                      <a:pt x="1839" y="582"/>
                    </a:lnTo>
                    <a:lnTo>
                      <a:pt x="1837" y="582"/>
                    </a:lnTo>
                    <a:lnTo>
                      <a:pt x="1837" y="580"/>
                    </a:lnTo>
                    <a:lnTo>
                      <a:pt x="1835" y="580"/>
                    </a:lnTo>
                    <a:lnTo>
                      <a:pt x="1833" y="582"/>
                    </a:lnTo>
                    <a:lnTo>
                      <a:pt x="1833" y="580"/>
                    </a:lnTo>
                    <a:lnTo>
                      <a:pt x="1831" y="580"/>
                    </a:lnTo>
                    <a:lnTo>
                      <a:pt x="1829" y="580"/>
                    </a:lnTo>
                    <a:lnTo>
                      <a:pt x="1827" y="580"/>
                    </a:lnTo>
                    <a:lnTo>
                      <a:pt x="1825" y="578"/>
                    </a:lnTo>
                    <a:lnTo>
                      <a:pt x="1823" y="578"/>
                    </a:lnTo>
                    <a:lnTo>
                      <a:pt x="1821" y="578"/>
                    </a:lnTo>
                    <a:lnTo>
                      <a:pt x="1821" y="576"/>
                    </a:lnTo>
                    <a:lnTo>
                      <a:pt x="1821" y="578"/>
                    </a:lnTo>
                    <a:lnTo>
                      <a:pt x="1819" y="578"/>
                    </a:lnTo>
                    <a:lnTo>
                      <a:pt x="1817" y="576"/>
                    </a:lnTo>
                    <a:lnTo>
                      <a:pt x="1815" y="578"/>
                    </a:lnTo>
                    <a:lnTo>
                      <a:pt x="1814" y="576"/>
                    </a:lnTo>
                    <a:lnTo>
                      <a:pt x="1812" y="576"/>
                    </a:lnTo>
                    <a:lnTo>
                      <a:pt x="1812" y="574"/>
                    </a:lnTo>
                    <a:lnTo>
                      <a:pt x="1810" y="572"/>
                    </a:lnTo>
                    <a:lnTo>
                      <a:pt x="1808" y="570"/>
                    </a:lnTo>
                    <a:lnTo>
                      <a:pt x="1806" y="570"/>
                    </a:lnTo>
                    <a:lnTo>
                      <a:pt x="1806" y="568"/>
                    </a:lnTo>
                    <a:lnTo>
                      <a:pt x="1804" y="568"/>
                    </a:lnTo>
                    <a:lnTo>
                      <a:pt x="1802" y="568"/>
                    </a:lnTo>
                    <a:lnTo>
                      <a:pt x="1802" y="566"/>
                    </a:lnTo>
                    <a:lnTo>
                      <a:pt x="1800" y="566"/>
                    </a:lnTo>
                    <a:lnTo>
                      <a:pt x="1800" y="564"/>
                    </a:lnTo>
                    <a:lnTo>
                      <a:pt x="1798" y="564"/>
                    </a:lnTo>
                    <a:lnTo>
                      <a:pt x="1798" y="562"/>
                    </a:lnTo>
                    <a:lnTo>
                      <a:pt x="1798" y="564"/>
                    </a:lnTo>
                    <a:lnTo>
                      <a:pt x="1796" y="564"/>
                    </a:lnTo>
                    <a:lnTo>
                      <a:pt x="1794" y="564"/>
                    </a:lnTo>
                    <a:lnTo>
                      <a:pt x="1794" y="562"/>
                    </a:lnTo>
                    <a:lnTo>
                      <a:pt x="1794" y="560"/>
                    </a:lnTo>
                    <a:lnTo>
                      <a:pt x="1792" y="560"/>
                    </a:lnTo>
                    <a:lnTo>
                      <a:pt x="1792" y="558"/>
                    </a:lnTo>
                    <a:lnTo>
                      <a:pt x="1790" y="558"/>
                    </a:lnTo>
                    <a:lnTo>
                      <a:pt x="1788" y="558"/>
                    </a:lnTo>
                    <a:lnTo>
                      <a:pt x="1788" y="556"/>
                    </a:lnTo>
                    <a:lnTo>
                      <a:pt x="1790" y="556"/>
                    </a:lnTo>
                    <a:lnTo>
                      <a:pt x="1788" y="556"/>
                    </a:lnTo>
                    <a:lnTo>
                      <a:pt x="1790" y="556"/>
                    </a:lnTo>
                    <a:lnTo>
                      <a:pt x="1790" y="554"/>
                    </a:lnTo>
                    <a:lnTo>
                      <a:pt x="1788" y="554"/>
                    </a:lnTo>
                    <a:lnTo>
                      <a:pt x="1788" y="556"/>
                    </a:lnTo>
                    <a:lnTo>
                      <a:pt x="1788" y="554"/>
                    </a:lnTo>
                    <a:lnTo>
                      <a:pt x="1790" y="554"/>
                    </a:lnTo>
                    <a:lnTo>
                      <a:pt x="1792" y="556"/>
                    </a:lnTo>
                    <a:lnTo>
                      <a:pt x="1794" y="556"/>
                    </a:lnTo>
                    <a:lnTo>
                      <a:pt x="1792" y="556"/>
                    </a:lnTo>
                    <a:lnTo>
                      <a:pt x="1794" y="556"/>
                    </a:lnTo>
                    <a:lnTo>
                      <a:pt x="1796" y="556"/>
                    </a:lnTo>
                    <a:lnTo>
                      <a:pt x="1798" y="556"/>
                    </a:lnTo>
                    <a:lnTo>
                      <a:pt x="1796" y="556"/>
                    </a:lnTo>
                    <a:lnTo>
                      <a:pt x="1798" y="556"/>
                    </a:lnTo>
                    <a:lnTo>
                      <a:pt x="1798" y="554"/>
                    </a:lnTo>
                    <a:lnTo>
                      <a:pt x="1796" y="554"/>
                    </a:lnTo>
                    <a:lnTo>
                      <a:pt x="1798" y="553"/>
                    </a:lnTo>
                    <a:lnTo>
                      <a:pt x="1796" y="553"/>
                    </a:lnTo>
                    <a:lnTo>
                      <a:pt x="1796" y="554"/>
                    </a:lnTo>
                    <a:lnTo>
                      <a:pt x="1796" y="553"/>
                    </a:lnTo>
                    <a:lnTo>
                      <a:pt x="1798" y="553"/>
                    </a:lnTo>
                    <a:lnTo>
                      <a:pt x="1796" y="553"/>
                    </a:lnTo>
                    <a:lnTo>
                      <a:pt x="1798" y="551"/>
                    </a:lnTo>
                    <a:lnTo>
                      <a:pt x="1798" y="549"/>
                    </a:lnTo>
                    <a:lnTo>
                      <a:pt x="1800" y="549"/>
                    </a:lnTo>
                    <a:lnTo>
                      <a:pt x="1800" y="547"/>
                    </a:lnTo>
                    <a:lnTo>
                      <a:pt x="1800" y="549"/>
                    </a:lnTo>
                    <a:lnTo>
                      <a:pt x="1800" y="551"/>
                    </a:lnTo>
                    <a:lnTo>
                      <a:pt x="1800" y="549"/>
                    </a:lnTo>
                    <a:lnTo>
                      <a:pt x="1800" y="547"/>
                    </a:lnTo>
                    <a:lnTo>
                      <a:pt x="1802" y="547"/>
                    </a:lnTo>
                    <a:lnTo>
                      <a:pt x="1804" y="547"/>
                    </a:lnTo>
                    <a:lnTo>
                      <a:pt x="1802" y="545"/>
                    </a:lnTo>
                    <a:lnTo>
                      <a:pt x="1800" y="543"/>
                    </a:lnTo>
                    <a:lnTo>
                      <a:pt x="1798" y="543"/>
                    </a:lnTo>
                    <a:lnTo>
                      <a:pt x="1798" y="541"/>
                    </a:lnTo>
                    <a:lnTo>
                      <a:pt x="1798" y="539"/>
                    </a:lnTo>
                    <a:lnTo>
                      <a:pt x="1798" y="541"/>
                    </a:lnTo>
                    <a:lnTo>
                      <a:pt x="1800" y="541"/>
                    </a:lnTo>
                    <a:lnTo>
                      <a:pt x="1800" y="539"/>
                    </a:lnTo>
                    <a:lnTo>
                      <a:pt x="1802" y="539"/>
                    </a:lnTo>
                    <a:lnTo>
                      <a:pt x="1804" y="541"/>
                    </a:lnTo>
                    <a:lnTo>
                      <a:pt x="1804" y="539"/>
                    </a:lnTo>
                    <a:lnTo>
                      <a:pt x="1802" y="539"/>
                    </a:lnTo>
                    <a:lnTo>
                      <a:pt x="1804" y="537"/>
                    </a:lnTo>
                    <a:lnTo>
                      <a:pt x="1806" y="537"/>
                    </a:lnTo>
                    <a:lnTo>
                      <a:pt x="1808" y="537"/>
                    </a:lnTo>
                    <a:lnTo>
                      <a:pt x="1808" y="535"/>
                    </a:lnTo>
                    <a:lnTo>
                      <a:pt x="1810" y="535"/>
                    </a:lnTo>
                    <a:lnTo>
                      <a:pt x="1812" y="535"/>
                    </a:lnTo>
                    <a:lnTo>
                      <a:pt x="1810" y="535"/>
                    </a:lnTo>
                    <a:lnTo>
                      <a:pt x="1810" y="533"/>
                    </a:lnTo>
                    <a:lnTo>
                      <a:pt x="1808" y="533"/>
                    </a:lnTo>
                    <a:lnTo>
                      <a:pt x="1806" y="533"/>
                    </a:lnTo>
                    <a:lnTo>
                      <a:pt x="1806" y="535"/>
                    </a:lnTo>
                    <a:lnTo>
                      <a:pt x="1804" y="535"/>
                    </a:lnTo>
                    <a:lnTo>
                      <a:pt x="1804" y="533"/>
                    </a:lnTo>
                    <a:lnTo>
                      <a:pt x="1806" y="533"/>
                    </a:lnTo>
                    <a:lnTo>
                      <a:pt x="1804" y="533"/>
                    </a:lnTo>
                    <a:lnTo>
                      <a:pt x="1804" y="535"/>
                    </a:lnTo>
                    <a:lnTo>
                      <a:pt x="1802" y="535"/>
                    </a:lnTo>
                    <a:lnTo>
                      <a:pt x="1802" y="533"/>
                    </a:lnTo>
                    <a:lnTo>
                      <a:pt x="1802" y="531"/>
                    </a:lnTo>
                    <a:lnTo>
                      <a:pt x="1802" y="529"/>
                    </a:lnTo>
                    <a:lnTo>
                      <a:pt x="1804" y="527"/>
                    </a:lnTo>
                    <a:lnTo>
                      <a:pt x="1806" y="527"/>
                    </a:lnTo>
                    <a:lnTo>
                      <a:pt x="1806" y="525"/>
                    </a:lnTo>
                    <a:lnTo>
                      <a:pt x="1808" y="525"/>
                    </a:lnTo>
                    <a:lnTo>
                      <a:pt x="1810" y="525"/>
                    </a:lnTo>
                    <a:lnTo>
                      <a:pt x="1812" y="525"/>
                    </a:lnTo>
                    <a:lnTo>
                      <a:pt x="1814" y="525"/>
                    </a:lnTo>
                    <a:lnTo>
                      <a:pt x="1814" y="524"/>
                    </a:lnTo>
                    <a:lnTo>
                      <a:pt x="1815" y="524"/>
                    </a:lnTo>
                    <a:lnTo>
                      <a:pt x="1815" y="522"/>
                    </a:lnTo>
                    <a:lnTo>
                      <a:pt x="1815" y="520"/>
                    </a:lnTo>
                    <a:lnTo>
                      <a:pt x="1815" y="518"/>
                    </a:lnTo>
                    <a:lnTo>
                      <a:pt x="1815" y="516"/>
                    </a:lnTo>
                    <a:lnTo>
                      <a:pt x="1814" y="516"/>
                    </a:lnTo>
                    <a:lnTo>
                      <a:pt x="1814" y="514"/>
                    </a:lnTo>
                    <a:lnTo>
                      <a:pt x="1815" y="514"/>
                    </a:lnTo>
                    <a:lnTo>
                      <a:pt x="1817" y="514"/>
                    </a:lnTo>
                    <a:lnTo>
                      <a:pt x="1815" y="512"/>
                    </a:lnTo>
                    <a:lnTo>
                      <a:pt x="1815" y="514"/>
                    </a:lnTo>
                    <a:lnTo>
                      <a:pt x="1815" y="512"/>
                    </a:lnTo>
                    <a:lnTo>
                      <a:pt x="1814" y="512"/>
                    </a:lnTo>
                    <a:lnTo>
                      <a:pt x="1814" y="510"/>
                    </a:lnTo>
                    <a:lnTo>
                      <a:pt x="1814" y="512"/>
                    </a:lnTo>
                    <a:lnTo>
                      <a:pt x="1815" y="510"/>
                    </a:lnTo>
                    <a:lnTo>
                      <a:pt x="1817" y="508"/>
                    </a:lnTo>
                    <a:lnTo>
                      <a:pt x="1817" y="506"/>
                    </a:lnTo>
                    <a:lnTo>
                      <a:pt x="1815" y="506"/>
                    </a:lnTo>
                    <a:lnTo>
                      <a:pt x="1815" y="504"/>
                    </a:lnTo>
                    <a:lnTo>
                      <a:pt x="1817" y="504"/>
                    </a:lnTo>
                    <a:lnTo>
                      <a:pt x="1815" y="504"/>
                    </a:lnTo>
                    <a:lnTo>
                      <a:pt x="1814" y="504"/>
                    </a:lnTo>
                    <a:lnTo>
                      <a:pt x="1814" y="502"/>
                    </a:lnTo>
                    <a:lnTo>
                      <a:pt x="1812" y="502"/>
                    </a:lnTo>
                    <a:lnTo>
                      <a:pt x="1810" y="502"/>
                    </a:lnTo>
                    <a:lnTo>
                      <a:pt x="1810" y="500"/>
                    </a:lnTo>
                    <a:lnTo>
                      <a:pt x="1808" y="500"/>
                    </a:lnTo>
                    <a:lnTo>
                      <a:pt x="1806" y="500"/>
                    </a:lnTo>
                    <a:lnTo>
                      <a:pt x="1806" y="498"/>
                    </a:lnTo>
                    <a:lnTo>
                      <a:pt x="1804" y="498"/>
                    </a:lnTo>
                    <a:lnTo>
                      <a:pt x="1802" y="498"/>
                    </a:lnTo>
                    <a:lnTo>
                      <a:pt x="1800" y="498"/>
                    </a:lnTo>
                    <a:lnTo>
                      <a:pt x="1802" y="498"/>
                    </a:lnTo>
                    <a:lnTo>
                      <a:pt x="1800" y="498"/>
                    </a:lnTo>
                    <a:lnTo>
                      <a:pt x="1800" y="500"/>
                    </a:lnTo>
                    <a:lnTo>
                      <a:pt x="1800" y="498"/>
                    </a:lnTo>
                    <a:lnTo>
                      <a:pt x="1798" y="498"/>
                    </a:lnTo>
                    <a:lnTo>
                      <a:pt x="1796" y="496"/>
                    </a:lnTo>
                    <a:lnTo>
                      <a:pt x="1796" y="495"/>
                    </a:lnTo>
                    <a:lnTo>
                      <a:pt x="1794" y="495"/>
                    </a:lnTo>
                    <a:lnTo>
                      <a:pt x="1794" y="493"/>
                    </a:lnTo>
                    <a:lnTo>
                      <a:pt x="1792" y="495"/>
                    </a:lnTo>
                    <a:lnTo>
                      <a:pt x="1790" y="495"/>
                    </a:lnTo>
                    <a:lnTo>
                      <a:pt x="1788" y="495"/>
                    </a:lnTo>
                    <a:lnTo>
                      <a:pt x="1788" y="496"/>
                    </a:lnTo>
                    <a:lnTo>
                      <a:pt x="1788" y="495"/>
                    </a:lnTo>
                    <a:lnTo>
                      <a:pt x="1786" y="495"/>
                    </a:lnTo>
                    <a:lnTo>
                      <a:pt x="1785" y="495"/>
                    </a:lnTo>
                    <a:lnTo>
                      <a:pt x="1785" y="493"/>
                    </a:lnTo>
                    <a:lnTo>
                      <a:pt x="1783" y="493"/>
                    </a:lnTo>
                    <a:lnTo>
                      <a:pt x="1781" y="493"/>
                    </a:lnTo>
                    <a:lnTo>
                      <a:pt x="1781" y="495"/>
                    </a:lnTo>
                    <a:lnTo>
                      <a:pt x="1779" y="495"/>
                    </a:lnTo>
                    <a:lnTo>
                      <a:pt x="1779" y="493"/>
                    </a:lnTo>
                    <a:lnTo>
                      <a:pt x="1779" y="491"/>
                    </a:lnTo>
                    <a:lnTo>
                      <a:pt x="1779" y="489"/>
                    </a:lnTo>
                    <a:lnTo>
                      <a:pt x="1779" y="487"/>
                    </a:lnTo>
                    <a:lnTo>
                      <a:pt x="1777" y="487"/>
                    </a:lnTo>
                    <a:lnTo>
                      <a:pt x="1777" y="485"/>
                    </a:lnTo>
                    <a:lnTo>
                      <a:pt x="1775" y="485"/>
                    </a:lnTo>
                    <a:lnTo>
                      <a:pt x="1775" y="483"/>
                    </a:lnTo>
                    <a:lnTo>
                      <a:pt x="1773" y="483"/>
                    </a:lnTo>
                    <a:lnTo>
                      <a:pt x="1771" y="483"/>
                    </a:lnTo>
                    <a:lnTo>
                      <a:pt x="1769" y="483"/>
                    </a:lnTo>
                    <a:lnTo>
                      <a:pt x="1767" y="483"/>
                    </a:lnTo>
                    <a:lnTo>
                      <a:pt x="1769" y="483"/>
                    </a:lnTo>
                    <a:lnTo>
                      <a:pt x="1769" y="481"/>
                    </a:lnTo>
                    <a:lnTo>
                      <a:pt x="1767" y="481"/>
                    </a:lnTo>
                    <a:lnTo>
                      <a:pt x="1769" y="481"/>
                    </a:lnTo>
                    <a:lnTo>
                      <a:pt x="1769" y="479"/>
                    </a:lnTo>
                    <a:lnTo>
                      <a:pt x="1767" y="477"/>
                    </a:lnTo>
                    <a:lnTo>
                      <a:pt x="1769" y="477"/>
                    </a:lnTo>
                    <a:lnTo>
                      <a:pt x="1769" y="475"/>
                    </a:lnTo>
                    <a:lnTo>
                      <a:pt x="1769" y="473"/>
                    </a:lnTo>
                    <a:lnTo>
                      <a:pt x="1767" y="473"/>
                    </a:lnTo>
                    <a:lnTo>
                      <a:pt x="1767" y="471"/>
                    </a:lnTo>
                    <a:lnTo>
                      <a:pt x="1767" y="469"/>
                    </a:lnTo>
                    <a:lnTo>
                      <a:pt x="1765" y="469"/>
                    </a:lnTo>
                    <a:lnTo>
                      <a:pt x="1765" y="467"/>
                    </a:lnTo>
                    <a:lnTo>
                      <a:pt x="1763" y="467"/>
                    </a:lnTo>
                    <a:lnTo>
                      <a:pt x="1763" y="469"/>
                    </a:lnTo>
                    <a:lnTo>
                      <a:pt x="1763" y="467"/>
                    </a:lnTo>
                    <a:lnTo>
                      <a:pt x="1761" y="467"/>
                    </a:lnTo>
                    <a:lnTo>
                      <a:pt x="1759" y="467"/>
                    </a:lnTo>
                    <a:lnTo>
                      <a:pt x="1757" y="469"/>
                    </a:lnTo>
                    <a:lnTo>
                      <a:pt x="1756" y="469"/>
                    </a:lnTo>
                    <a:lnTo>
                      <a:pt x="1754" y="467"/>
                    </a:lnTo>
                    <a:lnTo>
                      <a:pt x="1754" y="469"/>
                    </a:lnTo>
                    <a:lnTo>
                      <a:pt x="1752" y="471"/>
                    </a:lnTo>
                    <a:lnTo>
                      <a:pt x="1750" y="471"/>
                    </a:lnTo>
                    <a:lnTo>
                      <a:pt x="1748" y="471"/>
                    </a:lnTo>
                    <a:lnTo>
                      <a:pt x="1748" y="469"/>
                    </a:lnTo>
                    <a:lnTo>
                      <a:pt x="1746" y="469"/>
                    </a:lnTo>
                    <a:lnTo>
                      <a:pt x="1746" y="467"/>
                    </a:lnTo>
                    <a:lnTo>
                      <a:pt x="1746" y="466"/>
                    </a:lnTo>
                    <a:lnTo>
                      <a:pt x="1748" y="466"/>
                    </a:lnTo>
                    <a:lnTo>
                      <a:pt x="1746" y="464"/>
                    </a:lnTo>
                    <a:lnTo>
                      <a:pt x="1746" y="462"/>
                    </a:lnTo>
                    <a:lnTo>
                      <a:pt x="1746" y="460"/>
                    </a:lnTo>
                    <a:lnTo>
                      <a:pt x="1744" y="460"/>
                    </a:lnTo>
                    <a:lnTo>
                      <a:pt x="1744" y="458"/>
                    </a:lnTo>
                    <a:lnTo>
                      <a:pt x="1744" y="456"/>
                    </a:lnTo>
                    <a:lnTo>
                      <a:pt x="1746" y="456"/>
                    </a:lnTo>
                    <a:lnTo>
                      <a:pt x="1748" y="456"/>
                    </a:lnTo>
                    <a:lnTo>
                      <a:pt x="1748" y="458"/>
                    </a:lnTo>
                    <a:lnTo>
                      <a:pt x="1750" y="458"/>
                    </a:lnTo>
                    <a:lnTo>
                      <a:pt x="1752" y="458"/>
                    </a:lnTo>
                    <a:lnTo>
                      <a:pt x="1754" y="456"/>
                    </a:lnTo>
                    <a:lnTo>
                      <a:pt x="1754" y="454"/>
                    </a:lnTo>
                    <a:lnTo>
                      <a:pt x="1756" y="454"/>
                    </a:lnTo>
                    <a:lnTo>
                      <a:pt x="1756" y="452"/>
                    </a:lnTo>
                    <a:lnTo>
                      <a:pt x="1754" y="452"/>
                    </a:lnTo>
                    <a:lnTo>
                      <a:pt x="1754" y="450"/>
                    </a:lnTo>
                    <a:lnTo>
                      <a:pt x="1754" y="448"/>
                    </a:lnTo>
                    <a:lnTo>
                      <a:pt x="1752" y="448"/>
                    </a:lnTo>
                    <a:lnTo>
                      <a:pt x="1750" y="448"/>
                    </a:lnTo>
                    <a:lnTo>
                      <a:pt x="1748" y="448"/>
                    </a:lnTo>
                    <a:lnTo>
                      <a:pt x="1748" y="446"/>
                    </a:lnTo>
                    <a:lnTo>
                      <a:pt x="1748" y="444"/>
                    </a:lnTo>
                    <a:lnTo>
                      <a:pt x="1746" y="442"/>
                    </a:lnTo>
                    <a:lnTo>
                      <a:pt x="1744" y="442"/>
                    </a:lnTo>
                    <a:lnTo>
                      <a:pt x="1744" y="440"/>
                    </a:lnTo>
                    <a:lnTo>
                      <a:pt x="1744" y="438"/>
                    </a:lnTo>
                    <a:lnTo>
                      <a:pt x="1742" y="438"/>
                    </a:lnTo>
                    <a:lnTo>
                      <a:pt x="1742" y="437"/>
                    </a:lnTo>
                    <a:lnTo>
                      <a:pt x="1744" y="437"/>
                    </a:lnTo>
                    <a:lnTo>
                      <a:pt x="1742" y="437"/>
                    </a:lnTo>
                    <a:lnTo>
                      <a:pt x="1742" y="435"/>
                    </a:lnTo>
                    <a:lnTo>
                      <a:pt x="1740" y="435"/>
                    </a:lnTo>
                    <a:lnTo>
                      <a:pt x="1740" y="433"/>
                    </a:lnTo>
                    <a:lnTo>
                      <a:pt x="1740" y="431"/>
                    </a:lnTo>
                    <a:lnTo>
                      <a:pt x="1742" y="431"/>
                    </a:lnTo>
                    <a:lnTo>
                      <a:pt x="1740" y="431"/>
                    </a:lnTo>
                    <a:lnTo>
                      <a:pt x="1742" y="431"/>
                    </a:lnTo>
                    <a:lnTo>
                      <a:pt x="1742" y="429"/>
                    </a:lnTo>
                    <a:lnTo>
                      <a:pt x="1740" y="429"/>
                    </a:lnTo>
                    <a:lnTo>
                      <a:pt x="1740" y="427"/>
                    </a:lnTo>
                    <a:lnTo>
                      <a:pt x="1740" y="425"/>
                    </a:lnTo>
                    <a:lnTo>
                      <a:pt x="1742" y="425"/>
                    </a:lnTo>
                    <a:lnTo>
                      <a:pt x="1740" y="425"/>
                    </a:lnTo>
                    <a:lnTo>
                      <a:pt x="1740" y="423"/>
                    </a:lnTo>
                    <a:lnTo>
                      <a:pt x="1742" y="423"/>
                    </a:lnTo>
                    <a:lnTo>
                      <a:pt x="1740" y="423"/>
                    </a:lnTo>
                    <a:lnTo>
                      <a:pt x="1742" y="423"/>
                    </a:lnTo>
                    <a:lnTo>
                      <a:pt x="1740" y="423"/>
                    </a:lnTo>
                    <a:lnTo>
                      <a:pt x="1740" y="421"/>
                    </a:lnTo>
                    <a:lnTo>
                      <a:pt x="1740" y="423"/>
                    </a:lnTo>
                    <a:lnTo>
                      <a:pt x="1740" y="421"/>
                    </a:lnTo>
                    <a:lnTo>
                      <a:pt x="1738" y="421"/>
                    </a:lnTo>
                    <a:lnTo>
                      <a:pt x="1738" y="419"/>
                    </a:lnTo>
                    <a:lnTo>
                      <a:pt x="1736" y="419"/>
                    </a:lnTo>
                    <a:lnTo>
                      <a:pt x="1734" y="419"/>
                    </a:lnTo>
                    <a:lnTo>
                      <a:pt x="1732" y="419"/>
                    </a:lnTo>
                    <a:lnTo>
                      <a:pt x="1730" y="419"/>
                    </a:lnTo>
                    <a:lnTo>
                      <a:pt x="1730" y="421"/>
                    </a:lnTo>
                    <a:lnTo>
                      <a:pt x="1728" y="421"/>
                    </a:lnTo>
                    <a:lnTo>
                      <a:pt x="1728" y="419"/>
                    </a:lnTo>
                    <a:lnTo>
                      <a:pt x="1728" y="417"/>
                    </a:lnTo>
                    <a:lnTo>
                      <a:pt x="1727" y="417"/>
                    </a:lnTo>
                    <a:lnTo>
                      <a:pt x="1727" y="415"/>
                    </a:lnTo>
                    <a:lnTo>
                      <a:pt x="1725" y="415"/>
                    </a:lnTo>
                    <a:lnTo>
                      <a:pt x="1725" y="417"/>
                    </a:lnTo>
                    <a:lnTo>
                      <a:pt x="1723" y="417"/>
                    </a:lnTo>
                    <a:lnTo>
                      <a:pt x="1723" y="415"/>
                    </a:lnTo>
                    <a:lnTo>
                      <a:pt x="1721" y="415"/>
                    </a:lnTo>
                    <a:lnTo>
                      <a:pt x="1719" y="415"/>
                    </a:lnTo>
                    <a:lnTo>
                      <a:pt x="1719" y="413"/>
                    </a:lnTo>
                    <a:lnTo>
                      <a:pt x="1719" y="411"/>
                    </a:lnTo>
                    <a:lnTo>
                      <a:pt x="1719" y="409"/>
                    </a:lnTo>
                    <a:lnTo>
                      <a:pt x="1717" y="409"/>
                    </a:lnTo>
                    <a:lnTo>
                      <a:pt x="1717" y="408"/>
                    </a:lnTo>
                    <a:lnTo>
                      <a:pt x="1719" y="408"/>
                    </a:lnTo>
                    <a:lnTo>
                      <a:pt x="1717" y="408"/>
                    </a:lnTo>
                    <a:lnTo>
                      <a:pt x="1717" y="406"/>
                    </a:lnTo>
                    <a:lnTo>
                      <a:pt x="1715" y="406"/>
                    </a:lnTo>
                    <a:lnTo>
                      <a:pt x="1717" y="406"/>
                    </a:lnTo>
                    <a:lnTo>
                      <a:pt x="1717" y="404"/>
                    </a:lnTo>
                    <a:lnTo>
                      <a:pt x="1715" y="404"/>
                    </a:lnTo>
                    <a:lnTo>
                      <a:pt x="1713" y="404"/>
                    </a:lnTo>
                    <a:lnTo>
                      <a:pt x="1715" y="404"/>
                    </a:lnTo>
                    <a:lnTo>
                      <a:pt x="1715" y="402"/>
                    </a:lnTo>
                    <a:lnTo>
                      <a:pt x="1715" y="400"/>
                    </a:lnTo>
                    <a:lnTo>
                      <a:pt x="1715" y="398"/>
                    </a:lnTo>
                    <a:lnTo>
                      <a:pt x="1715" y="396"/>
                    </a:lnTo>
                    <a:lnTo>
                      <a:pt x="1713" y="394"/>
                    </a:lnTo>
                    <a:lnTo>
                      <a:pt x="1711" y="394"/>
                    </a:lnTo>
                    <a:lnTo>
                      <a:pt x="1711" y="392"/>
                    </a:lnTo>
                    <a:lnTo>
                      <a:pt x="1711" y="390"/>
                    </a:lnTo>
                    <a:lnTo>
                      <a:pt x="1713" y="390"/>
                    </a:lnTo>
                    <a:lnTo>
                      <a:pt x="1713" y="388"/>
                    </a:lnTo>
                    <a:lnTo>
                      <a:pt x="1715" y="388"/>
                    </a:lnTo>
                    <a:lnTo>
                      <a:pt x="1715" y="386"/>
                    </a:lnTo>
                    <a:lnTo>
                      <a:pt x="1715" y="384"/>
                    </a:lnTo>
                    <a:lnTo>
                      <a:pt x="1715" y="386"/>
                    </a:lnTo>
                    <a:lnTo>
                      <a:pt x="1717" y="386"/>
                    </a:lnTo>
                    <a:lnTo>
                      <a:pt x="1715" y="386"/>
                    </a:lnTo>
                    <a:lnTo>
                      <a:pt x="1717" y="386"/>
                    </a:lnTo>
                    <a:lnTo>
                      <a:pt x="1717" y="388"/>
                    </a:lnTo>
                    <a:lnTo>
                      <a:pt x="1719" y="388"/>
                    </a:lnTo>
                    <a:lnTo>
                      <a:pt x="1719" y="386"/>
                    </a:lnTo>
                    <a:lnTo>
                      <a:pt x="1717" y="384"/>
                    </a:lnTo>
                    <a:lnTo>
                      <a:pt x="1717" y="382"/>
                    </a:lnTo>
                    <a:lnTo>
                      <a:pt x="1715" y="382"/>
                    </a:lnTo>
                    <a:lnTo>
                      <a:pt x="1713" y="384"/>
                    </a:lnTo>
                    <a:lnTo>
                      <a:pt x="1713" y="382"/>
                    </a:lnTo>
                    <a:lnTo>
                      <a:pt x="1713" y="380"/>
                    </a:lnTo>
                    <a:lnTo>
                      <a:pt x="1715" y="380"/>
                    </a:lnTo>
                    <a:lnTo>
                      <a:pt x="1713" y="380"/>
                    </a:lnTo>
                    <a:lnTo>
                      <a:pt x="1715" y="380"/>
                    </a:lnTo>
                    <a:lnTo>
                      <a:pt x="1715" y="379"/>
                    </a:lnTo>
                    <a:lnTo>
                      <a:pt x="1715" y="377"/>
                    </a:lnTo>
                    <a:lnTo>
                      <a:pt x="1715" y="375"/>
                    </a:lnTo>
                    <a:lnTo>
                      <a:pt x="1715" y="373"/>
                    </a:lnTo>
                    <a:lnTo>
                      <a:pt x="1715" y="371"/>
                    </a:lnTo>
                    <a:lnTo>
                      <a:pt x="1715" y="369"/>
                    </a:lnTo>
                    <a:lnTo>
                      <a:pt x="1715" y="367"/>
                    </a:lnTo>
                    <a:lnTo>
                      <a:pt x="1717" y="367"/>
                    </a:lnTo>
                    <a:lnTo>
                      <a:pt x="1717" y="365"/>
                    </a:lnTo>
                    <a:lnTo>
                      <a:pt x="1717" y="367"/>
                    </a:lnTo>
                    <a:lnTo>
                      <a:pt x="1717" y="365"/>
                    </a:lnTo>
                    <a:lnTo>
                      <a:pt x="1719" y="365"/>
                    </a:lnTo>
                    <a:lnTo>
                      <a:pt x="1719" y="367"/>
                    </a:lnTo>
                    <a:lnTo>
                      <a:pt x="1717" y="367"/>
                    </a:lnTo>
                    <a:lnTo>
                      <a:pt x="1719" y="367"/>
                    </a:lnTo>
                    <a:lnTo>
                      <a:pt x="1719" y="365"/>
                    </a:lnTo>
                    <a:lnTo>
                      <a:pt x="1721" y="365"/>
                    </a:lnTo>
                    <a:lnTo>
                      <a:pt x="1719" y="365"/>
                    </a:lnTo>
                    <a:lnTo>
                      <a:pt x="1719" y="363"/>
                    </a:lnTo>
                    <a:lnTo>
                      <a:pt x="1717" y="363"/>
                    </a:lnTo>
                    <a:lnTo>
                      <a:pt x="1717" y="361"/>
                    </a:lnTo>
                    <a:lnTo>
                      <a:pt x="1717" y="359"/>
                    </a:lnTo>
                    <a:lnTo>
                      <a:pt x="1717" y="357"/>
                    </a:lnTo>
                    <a:lnTo>
                      <a:pt x="1719" y="357"/>
                    </a:lnTo>
                    <a:lnTo>
                      <a:pt x="1719" y="359"/>
                    </a:lnTo>
                    <a:lnTo>
                      <a:pt x="1721" y="359"/>
                    </a:lnTo>
                    <a:lnTo>
                      <a:pt x="1721" y="357"/>
                    </a:lnTo>
                    <a:lnTo>
                      <a:pt x="1721" y="355"/>
                    </a:lnTo>
                    <a:lnTo>
                      <a:pt x="1723" y="357"/>
                    </a:lnTo>
                    <a:lnTo>
                      <a:pt x="1725" y="357"/>
                    </a:lnTo>
                    <a:lnTo>
                      <a:pt x="1725" y="355"/>
                    </a:lnTo>
                    <a:lnTo>
                      <a:pt x="1727" y="355"/>
                    </a:lnTo>
                    <a:lnTo>
                      <a:pt x="1727" y="353"/>
                    </a:lnTo>
                    <a:lnTo>
                      <a:pt x="1728" y="353"/>
                    </a:lnTo>
                    <a:lnTo>
                      <a:pt x="1732" y="355"/>
                    </a:lnTo>
                    <a:lnTo>
                      <a:pt x="1734" y="355"/>
                    </a:lnTo>
                    <a:lnTo>
                      <a:pt x="1736" y="355"/>
                    </a:lnTo>
                    <a:lnTo>
                      <a:pt x="1734" y="355"/>
                    </a:lnTo>
                    <a:lnTo>
                      <a:pt x="1736" y="355"/>
                    </a:lnTo>
                    <a:lnTo>
                      <a:pt x="1736" y="353"/>
                    </a:lnTo>
                    <a:lnTo>
                      <a:pt x="1734" y="353"/>
                    </a:lnTo>
                    <a:lnTo>
                      <a:pt x="1732" y="353"/>
                    </a:lnTo>
                    <a:lnTo>
                      <a:pt x="1732" y="351"/>
                    </a:lnTo>
                    <a:lnTo>
                      <a:pt x="1730" y="350"/>
                    </a:lnTo>
                    <a:lnTo>
                      <a:pt x="1728" y="351"/>
                    </a:lnTo>
                    <a:lnTo>
                      <a:pt x="1727" y="351"/>
                    </a:lnTo>
                    <a:lnTo>
                      <a:pt x="1725" y="350"/>
                    </a:lnTo>
                    <a:lnTo>
                      <a:pt x="1725" y="348"/>
                    </a:lnTo>
                    <a:lnTo>
                      <a:pt x="1723" y="348"/>
                    </a:lnTo>
                    <a:lnTo>
                      <a:pt x="1721" y="346"/>
                    </a:lnTo>
                    <a:lnTo>
                      <a:pt x="1721" y="344"/>
                    </a:lnTo>
                    <a:lnTo>
                      <a:pt x="1721" y="346"/>
                    </a:lnTo>
                    <a:lnTo>
                      <a:pt x="1723" y="346"/>
                    </a:lnTo>
                    <a:lnTo>
                      <a:pt x="1723" y="344"/>
                    </a:lnTo>
                    <a:lnTo>
                      <a:pt x="1723" y="342"/>
                    </a:lnTo>
                    <a:lnTo>
                      <a:pt x="1721" y="342"/>
                    </a:lnTo>
                    <a:lnTo>
                      <a:pt x="1721" y="344"/>
                    </a:lnTo>
                    <a:lnTo>
                      <a:pt x="1719" y="344"/>
                    </a:lnTo>
                    <a:lnTo>
                      <a:pt x="1721" y="344"/>
                    </a:lnTo>
                    <a:lnTo>
                      <a:pt x="1719" y="344"/>
                    </a:lnTo>
                    <a:lnTo>
                      <a:pt x="1719" y="346"/>
                    </a:lnTo>
                    <a:lnTo>
                      <a:pt x="1717" y="346"/>
                    </a:lnTo>
                    <a:lnTo>
                      <a:pt x="1715" y="344"/>
                    </a:lnTo>
                    <a:lnTo>
                      <a:pt x="1715" y="346"/>
                    </a:lnTo>
                    <a:lnTo>
                      <a:pt x="1715" y="344"/>
                    </a:lnTo>
                    <a:lnTo>
                      <a:pt x="1717" y="344"/>
                    </a:lnTo>
                    <a:lnTo>
                      <a:pt x="1717" y="342"/>
                    </a:lnTo>
                    <a:lnTo>
                      <a:pt x="1719" y="342"/>
                    </a:lnTo>
                    <a:lnTo>
                      <a:pt x="1719" y="340"/>
                    </a:lnTo>
                    <a:lnTo>
                      <a:pt x="1721" y="340"/>
                    </a:lnTo>
                    <a:lnTo>
                      <a:pt x="1721" y="338"/>
                    </a:lnTo>
                    <a:lnTo>
                      <a:pt x="1723" y="338"/>
                    </a:lnTo>
                    <a:lnTo>
                      <a:pt x="1723" y="336"/>
                    </a:lnTo>
                    <a:lnTo>
                      <a:pt x="1725" y="336"/>
                    </a:lnTo>
                    <a:lnTo>
                      <a:pt x="1725" y="334"/>
                    </a:lnTo>
                    <a:lnTo>
                      <a:pt x="1727" y="334"/>
                    </a:lnTo>
                    <a:lnTo>
                      <a:pt x="1727" y="332"/>
                    </a:lnTo>
                    <a:lnTo>
                      <a:pt x="1728" y="332"/>
                    </a:lnTo>
                    <a:lnTo>
                      <a:pt x="1728" y="330"/>
                    </a:lnTo>
                    <a:lnTo>
                      <a:pt x="1728" y="328"/>
                    </a:lnTo>
                    <a:lnTo>
                      <a:pt x="1730" y="328"/>
                    </a:lnTo>
                    <a:lnTo>
                      <a:pt x="1732" y="326"/>
                    </a:lnTo>
                    <a:lnTo>
                      <a:pt x="1734" y="324"/>
                    </a:lnTo>
                    <a:lnTo>
                      <a:pt x="1734" y="322"/>
                    </a:lnTo>
                    <a:lnTo>
                      <a:pt x="1736" y="321"/>
                    </a:lnTo>
                    <a:lnTo>
                      <a:pt x="1738" y="319"/>
                    </a:lnTo>
                    <a:lnTo>
                      <a:pt x="1738" y="317"/>
                    </a:lnTo>
                    <a:lnTo>
                      <a:pt x="1740" y="317"/>
                    </a:lnTo>
                    <a:lnTo>
                      <a:pt x="1740" y="315"/>
                    </a:lnTo>
                    <a:lnTo>
                      <a:pt x="1742" y="315"/>
                    </a:lnTo>
                    <a:lnTo>
                      <a:pt x="1742" y="313"/>
                    </a:lnTo>
                    <a:lnTo>
                      <a:pt x="1742" y="311"/>
                    </a:lnTo>
                    <a:lnTo>
                      <a:pt x="1744" y="311"/>
                    </a:lnTo>
                    <a:lnTo>
                      <a:pt x="1744" y="309"/>
                    </a:lnTo>
                    <a:lnTo>
                      <a:pt x="1746" y="307"/>
                    </a:lnTo>
                    <a:lnTo>
                      <a:pt x="1746" y="305"/>
                    </a:lnTo>
                    <a:lnTo>
                      <a:pt x="1746" y="303"/>
                    </a:lnTo>
                    <a:lnTo>
                      <a:pt x="1746" y="301"/>
                    </a:lnTo>
                    <a:lnTo>
                      <a:pt x="1744" y="301"/>
                    </a:lnTo>
                    <a:lnTo>
                      <a:pt x="1744" y="299"/>
                    </a:lnTo>
                    <a:lnTo>
                      <a:pt x="1744" y="297"/>
                    </a:lnTo>
                    <a:lnTo>
                      <a:pt x="1742" y="297"/>
                    </a:lnTo>
                    <a:lnTo>
                      <a:pt x="1740" y="295"/>
                    </a:lnTo>
                    <a:lnTo>
                      <a:pt x="1738" y="293"/>
                    </a:lnTo>
                    <a:lnTo>
                      <a:pt x="1736" y="293"/>
                    </a:lnTo>
                    <a:lnTo>
                      <a:pt x="1736" y="292"/>
                    </a:lnTo>
                    <a:lnTo>
                      <a:pt x="1734" y="288"/>
                    </a:lnTo>
                    <a:lnTo>
                      <a:pt x="1736" y="286"/>
                    </a:lnTo>
                    <a:lnTo>
                      <a:pt x="1738" y="284"/>
                    </a:lnTo>
                    <a:lnTo>
                      <a:pt x="1738" y="282"/>
                    </a:lnTo>
                    <a:lnTo>
                      <a:pt x="1738" y="280"/>
                    </a:lnTo>
                    <a:lnTo>
                      <a:pt x="1738" y="278"/>
                    </a:lnTo>
                    <a:lnTo>
                      <a:pt x="1736" y="278"/>
                    </a:lnTo>
                    <a:lnTo>
                      <a:pt x="1734" y="276"/>
                    </a:lnTo>
                    <a:lnTo>
                      <a:pt x="1734" y="274"/>
                    </a:lnTo>
                    <a:lnTo>
                      <a:pt x="1732" y="272"/>
                    </a:lnTo>
                    <a:lnTo>
                      <a:pt x="1734" y="272"/>
                    </a:lnTo>
                    <a:lnTo>
                      <a:pt x="1734" y="270"/>
                    </a:lnTo>
                    <a:lnTo>
                      <a:pt x="1734" y="268"/>
                    </a:lnTo>
                    <a:lnTo>
                      <a:pt x="1732" y="268"/>
                    </a:lnTo>
                    <a:lnTo>
                      <a:pt x="1730" y="266"/>
                    </a:lnTo>
                    <a:lnTo>
                      <a:pt x="1730" y="264"/>
                    </a:lnTo>
                    <a:lnTo>
                      <a:pt x="1730" y="263"/>
                    </a:lnTo>
                    <a:lnTo>
                      <a:pt x="1732" y="263"/>
                    </a:lnTo>
                    <a:lnTo>
                      <a:pt x="1732" y="261"/>
                    </a:lnTo>
                    <a:lnTo>
                      <a:pt x="1730" y="261"/>
                    </a:lnTo>
                    <a:lnTo>
                      <a:pt x="1730" y="259"/>
                    </a:lnTo>
                    <a:lnTo>
                      <a:pt x="1730" y="257"/>
                    </a:lnTo>
                    <a:lnTo>
                      <a:pt x="1730" y="255"/>
                    </a:lnTo>
                    <a:lnTo>
                      <a:pt x="1732" y="255"/>
                    </a:lnTo>
                    <a:lnTo>
                      <a:pt x="1732" y="253"/>
                    </a:lnTo>
                    <a:lnTo>
                      <a:pt x="1730" y="253"/>
                    </a:lnTo>
                    <a:lnTo>
                      <a:pt x="1730" y="251"/>
                    </a:lnTo>
                    <a:lnTo>
                      <a:pt x="1732" y="251"/>
                    </a:lnTo>
                    <a:lnTo>
                      <a:pt x="1734" y="251"/>
                    </a:lnTo>
                    <a:lnTo>
                      <a:pt x="1734" y="249"/>
                    </a:lnTo>
                    <a:lnTo>
                      <a:pt x="1734" y="247"/>
                    </a:lnTo>
                    <a:lnTo>
                      <a:pt x="1734" y="245"/>
                    </a:lnTo>
                    <a:lnTo>
                      <a:pt x="1732" y="245"/>
                    </a:lnTo>
                    <a:lnTo>
                      <a:pt x="1732" y="243"/>
                    </a:lnTo>
                    <a:lnTo>
                      <a:pt x="1732" y="241"/>
                    </a:lnTo>
                    <a:lnTo>
                      <a:pt x="1730" y="237"/>
                    </a:lnTo>
                    <a:lnTo>
                      <a:pt x="1730" y="235"/>
                    </a:lnTo>
                    <a:lnTo>
                      <a:pt x="1730" y="233"/>
                    </a:lnTo>
                    <a:lnTo>
                      <a:pt x="1728" y="232"/>
                    </a:lnTo>
                    <a:lnTo>
                      <a:pt x="1728" y="230"/>
                    </a:lnTo>
                    <a:lnTo>
                      <a:pt x="1727" y="228"/>
                    </a:lnTo>
                    <a:lnTo>
                      <a:pt x="1727" y="226"/>
                    </a:lnTo>
                    <a:lnTo>
                      <a:pt x="1727" y="224"/>
                    </a:lnTo>
                    <a:lnTo>
                      <a:pt x="1728" y="218"/>
                    </a:lnTo>
                    <a:lnTo>
                      <a:pt x="1730" y="218"/>
                    </a:lnTo>
                    <a:lnTo>
                      <a:pt x="1732" y="212"/>
                    </a:lnTo>
                    <a:lnTo>
                      <a:pt x="1732" y="210"/>
                    </a:lnTo>
                    <a:lnTo>
                      <a:pt x="1734" y="208"/>
                    </a:lnTo>
                    <a:lnTo>
                      <a:pt x="1730" y="206"/>
                    </a:lnTo>
                    <a:lnTo>
                      <a:pt x="1728" y="203"/>
                    </a:lnTo>
                    <a:lnTo>
                      <a:pt x="1728" y="201"/>
                    </a:lnTo>
                    <a:lnTo>
                      <a:pt x="1725" y="199"/>
                    </a:lnTo>
                    <a:lnTo>
                      <a:pt x="1723" y="199"/>
                    </a:lnTo>
                    <a:lnTo>
                      <a:pt x="1723" y="197"/>
                    </a:lnTo>
                    <a:lnTo>
                      <a:pt x="1721" y="191"/>
                    </a:lnTo>
                    <a:lnTo>
                      <a:pt x="1721" y="189"/>
                    </a:lnTo>
                    <a:lnTo>
                      <a:pt x="1723" y="185"/>
                    </a:lnTo>
                    <a:lnTo>
                      <a:pt x="1723" y="183"/>
                    </a:lnTo>
                    <a:lnTo>
                      <a:pt x="1721" y="183"/>
                    </a:lnTo>
                    <a:lnTo>
                      <a:pt x="1721" y="181"/>
                    </a:lnTo>
                    <a:lnTo>
                      <a:pt x="1723" y="179"/>
                    </a:lnTo>
                    <a:lnTo>
                      <a:pt x="1725" y="179"/>
                    </a:lnTo>
                    <a:lnTo>
                      <a:pt x="1727" y="179"/>
                    </a:lnTo>
                    <a:lnTo>
                      <a:pt x="1727" y="177"/>
                    </a:lnTo>
                    <a:lnTo>
                      <a:pt x="1727" y="175"/>
                    </a:lnTo>
                    <a:lnTo>
                      <a:pt x="1728" y="175"/>
                    </a:lnTo>
                    <a:lnTo>
                      <a:pt x="1728" y="174"/>
                    </a:lnTo>
                    <a:lnTo>
                      <a:pt x="1728" y="172"/>
                    </a:lnTo>
                    <a:lnTo>
                      <a:pt x="1730" y="172"/>
                    </a:lnTo>
                    <a:lnTo>
                      <a:pt x="1732" y="172"/>
                    </a:lnTo>
                    <a:lnTo>
                      <a:pt x="1734" y="170"/>
                    </a:lnTo>
                    <a:lnTo>
                      <a:pt x="1734" y="168"/>
                    </a:lnTo>
                    <a:lnTo>
                      <a:pt x="1736" y="168"/>
                    </a:lnTo>
                    <a:lnTo>
                      <a:pt x="1736" y="166"/>
                    </a:lnTo>
                    <a:lnTo>
                      <a:pt x="1734" y="166"/>
                    </a:lnTo>
                    <a:lnTo>
                      <a:pt x="1734" y="164"/>
                    </a:lnTo>
                    <a:lnTo>
                      <a:pt x="1736" y="164"/>
                    </a:lnTo>
                    <a:lnTo>
                      <a:pt x="1738" y="166"/>
                    </a:lnTo>
                    <a:lnTo>
                      <a:pt x="1738" y="168"/>
                    </a:lnTo>
                    <a:lnTo>
                      <a:pt x="1740" y="168"/>
                    </a:lnTo>
                    <a:lnTo>
                      <a:pt x="1740" y="166"/>
                    </a:lnTo>
                    <a:lnTo>
                      <a:pt x="1742" y="166"/>
                    </a:lnTo>
                    <a:lnTo>
                      <a:pt x="1742" y="164"/>
                    </a:lnTo>
                    <a:lnTo>
                      <a:pt x="1740" y="164"/>
                    </a:lnTo>
                    <a:lnTo>
                      <a:pt x="1740" y="162"/>
                    </a:lnTo>
                    <a:lnTo>
                      <a:pt x="1740" y="160"/>
                    </a:lnTo>
                    <a:lnTo>
                      <a:pt x="1742" y="162"/>
                    </a:lnTo>
                    <a:lnTo>
                      <a:pt x="1744" y="162"/>
                    </a:lnTo>
                    <a:lnTo>
                      <a:pt x="1746" y="162"/>
                    </a:lnTo>
                    <a:lnTo>
                      <a:pt x="1746" y="164"/>
                    </a:lnTo>
                    <a:lnTo>
                      <a:pt x="1744" y="164"/>
                    </a:lnTo>
                    <a:lnTo>
                      <a:pt x="1744" y="166"/>
                    </a:lnTo>
                    <a:lnTo>
                      <a:pt x="1744" y="164"/>
                    </a:lnTo>
                    <a:lnTo>
                      <a:pt x="1746" y="164"/>
                    </a:lnTo>
                    <a:lnTo>
                      <a:pt x="1746" y="162"/>
                    </a:lnTo>
                    <a:lnTo>
                      <a:pt x="1748" y="164"/>
                    </a:lnTo>
                    <a:lnTo>
                      <a:pt x="1748" y="162"/>
                    </a:lnTo>
                    <a:lnTo>
                      <a:pt x="1748" y="160"/>
                    </a:lnTo>
                    <a:lnTo>
                      <a:pt x="1750" y="160"/>
                    </a:lnTo>
                    <a:lnTo>
                      <a:pt x="1750" y="162"/>
                    </a:lnTo>
                    <a:lnTo>
                      <a:pt x="1750" y="160"/>
                    </a:lnTo>
                    <a:lnTo>
                      <a:pt x="1752" y="160"/>
                    </a:lnTo>
                    <a:lnTo>
                      <a:pt x="1750" y="160"/>
                    </a:lnTo>
                    <a:lnTo>
                      <a:pt x="1750" y="158"/>
                    </a:lnTo>
                    <a:lnTo>
                      <a:pt x="1750" y="156"/>
                    </a:lnTo>
                    <a:lnTo>
                      <a:pt x="1752" y="158"/>
                    </a:lnTo>
                    <a:lnTo>
                      <a:pt x="1754" y="158"/>
                    </a:lnTo>
                    <a:lnTo>
                      <a:pt x="1754" y="160"/>
                    </a:lnTo>
                    <a:lnTo>
                      <a:pt x="1756" y="160"/>
                    </a:lnTo>
                    <a:lnTo>
                      <a:pt x="1757" y="162"/>
                    </a:lnTo>
                    <a:lnTo>
                      <a:pt x="1759" y="162"/>
                    </a:lnTo>
                    <a:lnTo>
                      <a:pt x="1759" y="164"/>
                    </a:lnTo>
                    <a:lnTo>
                      <a:pt x="1759" y="166"/>
                    </a:lnTo>
                    <a:lnTo>
                      <a:pt x="1757" y="166"/>
                    </a:lnTo>
                    <a:lnTo>
                      <a:pt x="1754" y="164"/>
                    </a:lnTo>
                    <a:lnTo>
                      <a:pt x="1752" y="164"/>
                    </a:lnTo>
                    <a:lnTo>
                      <a:pt x="1752" y="162"/>
                    </a:lnTo>
                    <a:lnTo>
                      <a:pt x="1752" y="164"/>
                    </a:lnTo>
                    <a:lnTo>
                      <a:pt x="1750" y="164"/>
                    </a:lnTo>
                    <a:lnTo>
                      <a:pt x="1750" y="166"/>
                    </a:lnTo>
                    <a:lnTo>
                      <a:pt x="1752" y="166"/>
                    </a:lnTo>
                    <a:lnTo>
                      <a:pt x="1754" y="166"/>
                    </a:lnTo>
                    <a:lnTo>
                      <a:pt x="1754" y="168"/>
                    </a:lnTo>
                    <a:lnTo>
                      <a:pt x="1752" y="170"/>
                    </a:lnTo>
                    <a:lnTo>
                      <a:pt x="1754" y="168"/>
                    </a:lnTo>
                    <a:lnTo>
                      <a:pt x="1756" y="168"/>
                    </a:lnTo>
                    <a:lnTo>
                      <a:pt x="1757" y="168"/>
                    </a:lnTo>
                    <a:lnTo>
                      <a:pt x="1757" y="170"/>
                    </a:lnTo>
                    <a:lnTo>
                      <a:pt x="1756" y="170"/>
                    </a:lnTo>
                    <a:lnTo>
                      <a:pt x="1757" y="168"/>
                    </a:lnTo>
                    <a:lnTo>
                      <a:pt x="1759" y="168"/>
                    </a:lnTo>
                    <a:lnTo>
                      <a:pt x="1757" y="172"/>
                    </a:lnTo>
                    <a:lnTo>
                      <a:pt x="1757" y="170"/>
                    </a:lnTo>
                    <a:lnTo>
                      <a:pt x="1761" y="170"/>
                    </a:lnTo>
                    <a:lnTo>
                      <a:pt x="1763" y="170"/>
                    </a:lnTo>
                    <a:lnTo>
                      <a:pt x="1761" y="170"/>
                    </a:lnTo>
                    <a:lnTo>
                      <a:pt x="1761" y="172"/>
                    </a:lnTo>
                    <a:lnTo>
                      <a:pt x="1763" y="170"/>
                    </a:lnTo>
                    <a:lnTo>
                      <a:pt x="1761" y="172"/>
                    </a:lnTo>
                    <a:lnTo>
                      <a:pt x="1761" y="174"/>
                    </a:lnTo>
                    <a:lnTo>
                      <a:pt x="1759" y="174"/>
                    </a:lnTo>
                    <a:lnTo>
                      <a:pt x="1761" y="174"/>
                    </a:lnTo>
                    <a:lnTo>
                      <a:pt x="1761" y="172"/>
                    </a:lnTo>
                    <a:lnTo>
                      <a:pt x="1761" y="174"/>
                    </a:lnTo>
                    <a:lnTo>
                      <a:pt x="1763" y="174"/>
                    </a:lnTo>
                    <a:lnTo>
                      <a:pt x="1763" y="175"/>
                    </a:lnTo>
                    <a:lnTo>
                      <a:pt x="1761" y="175"/>
                    </a:lnTo>
                    <a:lnTo>
                      <a:pt x="1761" y="177"/>
                    </a:lnTo>
                    <a:lnTo>
                      <a:pt x="1759" y="177"/>
                    </a:lnTo>
                    <a:lnTo>
                      <a:pt x="1757" y="179"/>
                    </a:lnTo>
                    <a:lnTo>
                      <a:pt x="1759" y="181"/>
                    </a:lnTo>
                    <a:lnTo>
                      <a:pt x="1759" y="179"/>
                    </a:lnTo>
                    <a:lnTo>
                      <a:pt x="1759" y="177"/>
                    </a:lnTo>
                    <a:lnTo>
                      <a:pt x="1761" y="177"/>
                    </a:lnTo>
                    <a:lnTo>
                      <a:pt x="1761" y="175"/>
                    </a:lnTo>
                    <a:lnTo>
                      <a:pt x="1763" y="175"/>
                    </a:lnTo>
                    <a:lnTo>
                      <a:pt x="1763" y="174"/>
                    </a:lnTo>
                    <a:lnTo>
                      <a:pt x="1763" y="172"/>
                    </a:lnTo>
                    <a:lnTo>
                      <a:pt x="1765" y="172"/>
                    </a:lnTo>
                    <a:lnTo>
                      <a:pt x="1767" y="172"/>
                    </a:lnTo>
                    <a:lnTo>
                      <a:pt x="1769" y="172"/>
                    </a:lnTo>
                    <a:lnTo>
                      <a:pt x="1771" y="174"/>
                    </a:lnTo>
                    <a:lnTo>
                      <a:pt x="1773" y="174"/>
                    </a:lnTo>
                    <a:lnTo>
                      <a:pt x="1775" y="174"/>
                    </a:lnTo>
                    <a:lnTo>
                      <a:pt x="1775" y="175"/>
                    </a:lnTo>
                    <a:lnTo>
                      <a:pt x="1775" y="174"/>
                    </a:lnTo>
                    <a:lnTo>
                      <a:pt x="1777" y="174"/>
                    </a:lnTo>
                    <a:lnTo>
                      <a:pt x="1777" y="175"/>
                    </a:lnTo>
                    <a:lnTo>
                      <a:pt x="1777" y="174"/>
                    </a:lnTo>
                    <a:lnTo>
                      <a:pt x="1781" y="175"/>
                    </a:lnTo>
                    <a:lnTo>
                      <a:pt x="1783" y="175"/>
                    </a:lnTo>
                    <a:lnTo>
                      <a:pt x="1785" y="175"/>
                    </a:lnTo>
                    <a:lnTo>
                      <a:pt x="1785" y="177"/>
                    </a:lnTo>
                    <a:lnTo>
                      <a:pt x="1786" y="177"/>
                    </a:lnTo>
                    <a:lnTo>
                      <a:pt x="1786" y="179"/>
                    </a:lnTo>
                    <a:lnTo>
                      <a:pt x="1788" y="179"/>
                    </a:lnTo>
                    <a:lnTo>
                      <a:pt x="1788" y="181"/>
                    </a:lnTo>
                    <a:lnTo>
                      <a:pt x="1790" y="181"/>
                    </a:lnTo>
                    <a:lnTo>
                      <a:pt x="1792" y="181"/>
                    </a:lnTo>
                    <a:lnTo>
                      <a:pt x="1792" y="183"/>
                    </a:lnTo>
                    <a:lnTo>
                      <a:pt x="1794" y="183"/>
                    </a:lnTo>
                    <a:lnTo>
                      <a:pt x="1794" y="185"/>
                    </a:lnTo>
                    <a:lnTo>
                      <a:pt x="1796" y="185"/>
                    </a:lnTo>
                    <a:lnTo>
                      <a:pt x="1798" y="187"/>
                    </a:lnTo>
                    <a:lnTo>
                      <a:pt x="1800" y="189"/>
                    </a:lnTo>
                    <a:lnTo>
                      <a:pt x="1800" y="191"/>
                    </a:lnTo>
                    <a:lnTo>
                      <a:pt x="1802" y="191"/>
                    </a:lnTo>
                    <a:lnTo>
                      <a:pt x="1802" y="193"/>
                    </a:lnTo>
                    <a:lnTo>
                      <a:pt x="1802" y="195"/>
                    </a:lnTo>
                    <a:lnTo>
                      <a:pt x="1804" y="195"/>
                    </a:lnTo>
                    <a:lnTo>
                      <a:pt x="1806" y="195"/>
                    </a:lnTo>
                    <a:lnTo>
                      <a:pt x="1804" y="195"/>
                    </a:lnTo>
                    <a:lnTo>
                      <a:pt x="1804" y="193"/>
                    </a:lnTo>
                    <a:lnTo>
                      <a:pt x="1804" y="195"/>
                    </a:lnTo>
                    <a:lnTo>
                      <a:pt x="1804" y="193"/>
                    </a:lnTo>
                    <a:lnTo>
                      <a:pt x="1806" y="193"/>
                    </a:lnTo>
                    <a:lnTo>
                      <a:pt x="1806" y="195"/>
                    </a:lnTo>
                    <a:lnTo>
                      <a:pt x="1808" y="195"/>
                    </a:lnTo>
                    <a:lnTo>
                      <a:pt x="1808" y="197"/>
                    </a:lnTo>
                    <a:lnTo>
                      <a:pt x="1810" y="199"/>
                    </a:lnTo>
                    <a:lnTo>
                      <a:pt x="1812" y="199"/>
                    </a:lnTo>
                    <a:lnTo>
                      <a:pt x="1812" y="201"/>
                    </a:lnTo>
                    <a:lnTo>
                      <a:pt x="1814" y="201"/>
                    </a:lnTo>
                    <a:lnTo>
                      <a:pt x="1815" y="201"/>
                    </a:lnTo>
                    <a:lnTo>
                      <a:pt x="1814" y="199"/>
                    </a:lnTo>
                    <a:lnTo>
                      <a:pt x="1815" y="199"/>
                    </a:lnTo>
                    <a:lnTo>
                      <a:pt x="1815" y="201"/>
                    </a:lnTo>
                    <a:lnTo>
                      <a:pt x="1817" y="203"/>
                    </a:lnTo>
                    <a:lnTo>
                      <a:pt x="1819" y="204"/>
                    </a:lnTo>
                    <a:lnTo>
                      <a:pt x="1819" y="206"/>
                    </a:lnTo>
                    <a:lnTo>
                      <a:pt x="1821" y="206"/>
                    </a:lnTo>
                    <a:lnTo>
                      <a:pt x="1823" y="208"/>
                    </a:lnTo>
                    <a:lnTo>
                      <a:pt x="1825" y="208"/>
                    </a:lnTo>
                    <a:lnTo>
                      <a:pt x="1825" y="210"/>
                    </a:lnTo>
                    <a:lnTo>
                      <a:pt x="1825" y="212"/>
                    </a:lnTo>
                    <a:lnTo>
                      <a:pt x="1825" y="214"/>
                    </a:lnTo>
                    <a:lnTo>
                      <a:pt x="1825" y="216"/>
                    </a:lnTo>
                    <a:lnTo>
                      <a:pt x="1825" y="218"/>
                    </a:lnTo>
                    <a:lnTo>
                      <a:pt x="1827" y="218"/>
                    </a:lnTo>
                    <a:lnTo>
                      <a:pt x="1827" y="220"/>
                    </a:lnTo>
                    <a:lnTo>
                      <a:pt x="1827" y="222"/>
                    </a:lnTo>
                    <a:lnTo>
                      <a:pt x="1827" y="224"/>
                    </a:lnTo>
                    <a:lnTo>
                      <a:pt x="1827" y="226"/>
                    </a:lnTo>
                    <a:lnTo>
                      <a:pt x="1825" y="228"/>
                    </a:lnTo>
                    <a:lnTo>
                      <a:pt x="1825" y="230"/>
                    </a:lnTo>
                    <a:lnTo>
                      <a:pt x="1823" y="230"/>
                    </a:lnTo>
                    <a:lnTo>
                      <a:pt x="1823" y="232"/>
                    </a:lnTo>
                    <a:lnTo>
                      <a:pt x="1821" y="232"/>
                    </a:lnTo>
                    <a:lnTo>
                      <a:pt x="1821" y="233"/>
                    </a:lnTo>
                    <a:lnTo>
                      <a:pt x="1821" y="235"/>
                    </a:lnTo>
                    <a:lnTo>
                      <a:pt x="1819" y="235"/>
                    </a:lnTo>
                    <a:lnTo>
                      <a:pt x="1817" y="237"/>
                    </a:lnTo>
                    <a:lnTo>
                      <a:pt x="1815" y="239"/>
                    </a:lnTo>
                    <a:lnTo>
                      <a:pt x="1814" y="239"/>
                    </a:lnTo>
                    <a:lnTo>
                      <a:pt x="1812" y="241"/>
                    </a:lnTo>
                    <a:lnTo>
                      <a:pt x="1808" y="241"/>
                    </a:lnTo>
                    <a:lnTo>
                      <a:pt x="1804" y="243"/>
                    </a:lnTo>
                    <a:lnTo>
                      <a:pt x="1802" y="243"/>
                    </a:lnTo>
                    <a:lnTo>
                      <a:pt x="1798" y="243"/>
                    </a:lnTo>
                    <a:lnTo>
                      <a:pt x="1798" y="241"/>
                    </a:lnTo>
                    <a:lnTo>
                      <a:pt x="1796" y="241"/>
                    </a:lnTo>
                    <a:lnTo>
                      <a:pt x="1794" y="239"/>
                    </a:lnTo>
                    <a:lnTo>
                      <a:pt x="1790" y="239"/>
                    </a:lnTo>
                    <a:lnTo>
                      <a:pt x="1788" y="237"/>
                    </a:lnTo>
                    <a:lnTo>
                      <a:pt x="1786" y="237"/>
                    </a:lnTo>
                    <a:lnTo>
                      <a:pt x="1785" y="237"/>
                    </a:lnTo>
                    <a:lnTo>
                      <a:pt x="1783" y="237"/>
                    </a:lnTo>
                    <a:lnTo>
                      <a:pt x="1781" y="237"/>
                    </a:lnTo>
                    <a:lnTo>
                      <a:pt x="1781" y="235"/>
                    </a:lnTo>
                    <a:lnTo>
                      <a:pt x="1779" y="235"/>
                    </a:lnTo>
                    <a:lnTo>
                      <a:pt x="1777" y="235"/>
                    </a:lnTo>
                    <a:lnTo>
                      <a:pt x="1777" y="233"/>
                    </a:lnTo>
                    <a:lnTo>
                      <a:pt x="1773" y="232"/>
                    </a:lnTo>
                    <a:lnTo>
                      <a:pt x="1771" y="233"/>
                    </a:lnTo>
                    <a:lnTo>
                      <a:pt x="1769" y="232"/>
                    </a:lnTo>
                    <a:lnTo>
                      <a:pt x="1771" y="232"/>
                    </a:lnTo>
                    <a:lnTo>
                      <a:pt x="1771" y="230"/>
                    </a:lnTo>
                    <a:lnTo>
                      <a:pt x="1771" y="232"/>
                    </a:lnTo>
                    <a:lnTo>
                      <a:pt x="1769" y="230"/>
                    </a:lnTo>
                    <a:lnTo>
                      <a:pt x="1767" y="230"/>
                    </a:lnTo>
                    <a:lnTo>
                      <a:pt x="1767" y="228"/>
                    </a:lnTo>
                    <a:lnTo>
                      <a:pt x="1767" y="230"/>
                    </a:lnTo>
                    <a:lnTo>
                      <a:pt x="1765" y="230"/>
                    </a:lnTo>
                    <a:lnTo>
                      <a:pt x="1765" y="228"/>
                    </a:lnTo>
                    <a:lnTo>
                      <a:pt x="1763" y="228"/>
                    </a:lnTo>
                    <a:lnTo>
                      <a:pt x="1763" y="230"/>
                    </a:lnTo>
                    <a:lnTo>
                      <a:pt x="1763" y="228"/>
                    </a:lnTo>
                    <a:lnTo>
                      <a:pt x="1763" y="230"/>
                    </a:lnTo>
                    <a:lnTo>
                      <a:pt x="1763" y="228"/>
                    </a:lnTo>
                    <a:lnTo>
                      <a:pt x="1763" y="230"/>
                    </a:lnTo>
                    <a:lnTo>
                      <a:pt x="1761" y="230"/>
                    </a:lnTo>
                    <a:lnTo>
                      <a:pt x="1759" y="226"/>
                    </a:lnTo>
                    <a:lnTo>
                      <a:pt x="1757" y="224"/>
                    </a:lnTo>
                    <a:lnTo>
                      <a:pt x="1757" y="222"/>
                    </a:lnTo>
                    <a:lnTo>
                      <a:pt x="1756" y="222"/>
                    </a:lnTo>
                    <a:lnTo>
                      <a:pt x="1756" y="220"/>
                    </a:lnTo>
                    <a:lnTo>
                      <a:pt x="1754" y="220"/>
                    </a:lnTo>
                    <a:lnTo>
                      <a:pt x="1752" y="220"/>
                    </a:lnTo>
                    <a:lnTo>
                      <a:pt x="1750" y="220"/>
                    </a:lnTo>
                    <a:lnTo>
                      <a:pt x="1752" y="220"/>
                    </a:lnTo>
                    <a:lnTo>
                      <a:pt x="1752" y="222"/>
                    </a:lnTo>
                    <a:lnTo>
                      <a:pt x="1754" y="222"/>
                    </a:lnTo>
                    <a:lnTo>
                      <a:pt x="1752" y="222"/>
                    </a:lnTo>
                    <a:lnTo>
                      <a:pt x="1754" y="222"/>
                    </a:lnTo>
                    <a:lnTo>
                      <a:pt x="1754" y="224"/>
                    </a:lnTo>
                    <a:lnTo>
                      <a:pt x="1756" y="224"/>
                    </a:lnTo>
                    <a:lnTo>
                      <a:pt x="1754" y="224"/>
                    </a:lnTo>
                    <a:lnTo>
                      <a:pt x="1754" y="226"/>
                    </a:lnTo>
                    <a:lnTo>
                      <a:pt x="1756" y="226"/>
                    </a:lnTo>
                    <a:lnTo>
                      <a:pt x="1756" y="228"/>
                    </a:lnTo>
                    <a:lnTo>
                      <a:pt x="1757" y="228"/>
                    </a:lnTo>
                    <a:lnTo>
                      <a:pt x="1757" y="230"/>
                    </a:lnTo>
                    <a:lnTo>
                      <a:pt x="1756" y="230"/>
                    </a:lnTo>
                    <a:lnTo>
                      <a:pt x="1757" y="230"/>
                    </a:lnTo>
                    <a:lnTo>
                      <a:pt x="1759" y="230"/>
                    </a:lnTo>
                    <a:lnTo>
                      <a:pt x="1761" y="232"/>
                    </a:lnTo>
                    <a:lnTo>
                      <a:pt x="1759" y="232"/>
                    </a:lnTo>
                    <a:lnTo>
                      <a:pt x="1757" y="232"/>
                    </a:lnTo>
                    <a:lnTo>
                      <a:pt x="1759" y="232"/>
                    </a:lnTo>
                    <a:lnTo>
                      <a:pt x="1761" y="232"/>
                    </a:lnTo>
                    <a:lnTo>
                      <a:pt x="1761" y="233"/>
                    </a:lnTo>
                    <a:lnTo>
                      <a:pt x="1763" y="233"/>
                    </a:lnTo>
                    <a:lnTo>
                      <a:pt x="1759" y="232"/>
                    </a:lnTo>
                    <a:lnTo>
                      <a:pt x="1759" y="233"/>
                    </a:lnTo>
                    <a:lnTo>
                      <a:pt x="1757" y="233"/>
                    </a:lnTo>
                    <a:lnTo>
                      <a:pt x="1759" y="233"/>
                    </a:lnTo>
                    <a:lnTo>
                      <a:pt x="1761" y="233"/>
                    </a:lnTo>
                    <a:lnTo>
                      <a:pt x="1763" y="235"/>
                    </a:lnTo>
                    <a:lnTo>
                      <a:pt x="1763" y="233"/>
                    </a:lnTo>
                    <a:lnTo>
                      <a:pt x="1763" y="235"/>
                    </a:lnTo>
                    <a:lnTo>
                      <a:pt x="1765" y="235"/>
                    </a:lnTo>
                    <a:lnTo>
                      <a:pt x="1763" y="235"/>
                    </a:lnTo>
                    <a:lnTo>
                      <a:pt x="1763" y="237"/>
                    </a:lnTo>
                    <a:lnTo>
                      <a:pt x="1761" y="237"/>
                    </a:lnTo>
                    <a:lnTo>
                      <a:pt x="1763" y="237"/>
                    </a:lnTo>
                    <a:lnTo>
                      <a:pt x="1765" y="239"/>
                    </a:lnTo>
                    <a:lnTo>
                      <a:pt x="1767" y="239"/>
                    </a:lnTo>
                    <a:lnTo>
                      <a:pt x="1767" y="241"/>
                    </a:lnTo>
                    <a:lnTo>
                      <a:pt x="1769" y="241"/>
                    </a:lnTo>
                    <a:lnTo>
                      <a:pt x="1771" y="241"/>
                    </a:lnTo>
                    <a:lnTo>
                      <a:pt x="1771" y="243"/>
                    </a:lnTo>
                    <a:lnTo>
                      <a:pt x="1771" y="241"/>
                    </a:lnTo>
                    <a:lnTo>
                      <a:pt x="1771" y="243"/>
                    </a:lnTo>
                    <a:lnTo>
                      <a:pt x="1773" y="243"/>
                    </a:lnTo>
                    <a:lnTo>
                      <a:pt x="1773" y="245"/>
                    </a:lnTo>
                    <a:lnTo>
                      <a:pt x="1773" y="247"/>
                    </a:lnTo>
                    <a:lnTo>
                      <a:pt x="1773" y="245"/>
                    </a:lnTo>
                    <a:lnTo>
                      <a:pt x="1773" y="247"/>
                    </a:lnTo>
                    <a:lnTo>
                      <a:pt x="1773" y="245"/>
                    </a:lnTo>
                    <a:lnTo>
                      <a:pt x="1773" y="247"/>
                    </a:lnTo>
                    <a:lnTo>
                      <a:pt x="1775" y="247"/>
                    </a:lnTo>
                    <a:lnTo>
                      <a:pt x="1775" y="249"/>
                    </a:lnTo>
                    <a:lnTo>
                      <a:pt x="1773" y="249"/>
                    </a:lnTo>
                    <a:lnTo>
                      <a:pt x="1775" y="249"/>
                    </a:lnTo>
                    <a:lnTo>
                      <a:pt x="1775" y="251"/>
                    </a:lnTo>
                    <a:lnTo>
                      <a:pt x="1773" y="249"/>
                    </a:lnTo>
                    <a:lnTo>
                      <a:pt x="1773" y="251"/>
                    </a:lnTo>
                    <a:lnTo>
                      <a:pt x="1773" y="253"/>
                    </a:lnTo>
                    <a:lnTo>
                      <a:pt x="1773" y="255"/>
                    </a:lnTo>
                    <a:lnTo>
                      <a:pt x="1771" y="255"/>
                    </a:lnTo>
                    <a:lnTo>
                      <a:pt x="1773" y="255"/>
                    </a:lnTo>
                    <a:lnTo>
                      <a:pt x="1771" y="255"/>
                    </a:lnTo>
                    <a:lnTo>
                      <a:pt x="1771" y="257"/>
                    </a:lnTo>
                    <a:lnTo>
                      <a:pt x="1769" y="257"/>
                    </a:lnTo>
                    <a:lnTo>
                      <a:pt x="1771" y="257"/>
                    </a:lnTo>
                    <a:lnTo>
                      <a:pt x="1771" y="259"/>
                    </a:lnTo>
                    <a:lnTo>
                      <a:pt x="1771" y="261"/>
                    </a:lnTo>
                    <a:lnTo>
                      <a:pt x="1773" y="261"/>
                    </a:lnTo>
                    <a:lnTo>
                      <a:pt x="1771" y="261"/>
                    </a:lnTo>
                    <a:lnTo>
                      <a:pt x="1773" y="261"/>
                    </a:lnTo>
                    <a:lnTo>
                      <a:pt x="1773" y="263"/>
                    </a:lnTo>
                    <a:lnTo>
                      <a:pt x="1773" y="264"/>
                    </a:lnTo>
                    <a:lnTo>
                      <a:pt x="1773" y="266"/>
                    </a:lnTo>
                    <a:lnTo>
                      <a:pt x="1775" y="266"/>
                    </a:lnTo>
                    <a:lnTo>
                      <a:pt x="1775" y="268"/>
                    </a:lnTo>
                    <a:lnTo>
                      <a:pt x="1773" y="268"/>
                    </a:lnTo>
                    <a:lnTo>
                      <a:pt x="1775" y="268"/>
                    </a:lnTo>
                    <a:lnTo>
                      <a:pt x="1775" y="270"/>
                    </a:lnTo>
                    <a:lnTo>
                      <a:pt x="1773" y="270"/>
                    </a:lnTo>
                    <a:lnTo>
                      <a:pt x="1775" y="270"/>
                    </a:lnTo>
                    <a:lnTo>
                      <a:pt x="1775" y="272"/>
                    </a:lnTo>
                    <a:lnTo>
                      <a:pt x="1773" y="272"/>
                    </a:lnTo>
                    <a:lnTo>
                      <a:pt x="1773" y="274"/>
                    </a:lnTo>
                    <a:lnTo>
                      <a:pt x="1775" y="274"/>
                    </a:lnTo>
                    <a:lnTo>
                      <a:pt x="1775" y="276"/>
                    </a:lnTo>
                    <a:lnTo>
                      <a:pt x="1777" y="276"/>
                    </a:lnTo>
                    <a:lnTo>
                      <a:pt x="1777" y="278"/>
                    </a:lnTo>
                    <a:lnTo>
                      <a:pt x="1779" y="278"/>
                    </a:lnTo>
                    <a:lnTo>
                      <a:pt x="1781" y="276"/>
                    </a:lnTo>
                    <a:lnTo>
                      <a:pt x="1779" y="276"/>
                    </a:lnTo>
                    <a:lnTo>
                      <a:pt x="1781" y="276"/>
                    </a:lnTo>
                    <a:lnTo>
                      <a:pt x="1783" y="278"/>
                    </a:lnTo>
                    <a:lnTo>
                      <a:pt x="1783" y="280"/>
                    </a:lnTo>
                    <a:lnTo>
                      <a:pt x="1785" y="280"/>
                    </a:lnTo>
                    <a:lnTo>
                      <a:pt x="1785" y="282"/>
                    </a:lnTo>
                    <a:lnTo>
                      <a:pt x="1785" y="284"/>
                    </a:lnTo>
                    <a:lnTo>
                      <a:pt x="1786" y="284"/>
                    </a:lnTo>
                    <a:lnTo>
                      <a:pt x="1788" y="284"/>
                    </a:lnTo>
                    <a:lnTo>
                      <a:pt x="1790" y="284"/>
                    </a:lnTo>
                    <a:lnTo>
                      <a:pt x="1790" y="286"/>
                    </a:lnTo>
                    <a:lnTo>
                      <a:pt x="1790" y="284"/>
                    </a:lnTo>
                    <a:lnTo>
                      <a:pt x="1790" y="286"/>
                    </a:lnTo>
                    <a:lnTo>
                      <a:pt x="1792" y="286"/>
                    </a:lnTo>
                    <a:lnTo>
                      <a:pt x="1794" y="286"/>
                    </a:lnTo>
                    <a:lnTo>
                      <a:pt x="1794" y="288"/>
                    </a:lnTo>
                    <a:lnTo>
                      <a:pt x="1796" y="288"/>
                    </a:lnTo>
                    <a:lnTo>
                      <a:pt x="1796" y="286"/>
                    </a:lnTo>
                    <a:lnTo>
                      <a:pt x="1798" y="286"/>
                    </a:lnTo>
                    <a:lnTo>
                      <a:pt x="1800" y="284"/>
                    </a:lnTo>
                    <a:lnTo>
                      <a:pt x="1800" y="282"/>
                    </a:lnTo>
                    <a:lnTo>
                      <a:pt x="1800" y="280"/>
                    </a:lnTo>
                    <a:lnTo>
                      <a:pt x="1798" y="280"/>
                    </a:lnTo>
                    <a:lnTo>
                      <a:pt x="1798" y="278"/>
                    </a:lnTo>
                    <a:lnTo>
                      <a:pt x="1800" y="278"/>
                    </a:lnTo>
                    <a:lnTo>
                      <a:pt x="1798" y="276"/>
                    </a:lnTo>
                    <a:lnTo>
                      <a:pt x="1800" y="276"/>
                    </a:lnTo>
                    <a:lnTo>
                      <a:pt x="1798" y="276"/>
                    </a:lnTo>
                    <a:lnTo>
                      <a:pt x="1798" y="274"/>
                    </a:lnTo>
                    <a:lnTo>
                      <a:pt x="1796" y="276"/>
                    </a:lnTo>
                    <a:lnTo>
                      <a:pt x="1794" y="276"/>
                    </a:lnTo>
                    <a:lnTo>
                      <a:pt x="1792" y="276"/>
                    </a:lnTo>
                    <a:lnTo>
                      <a:pt x="1792" y="274"/>
                    </a:lnTo>
                    <a:lnTo>
                      <a:pt x="1790" y="272"/>
                    </a:lnTo>
                    <a:lnTo>
                      <a:pt x="1790" y="270"/>
                    </a:lnTo>
                    <a:lnTo>
                      <a:pt x="1788" y="270"/>
                    </a:lnTo>
                    <a:lnTo>
                      <a:pt x="1788" y="268"/>
                    </a:lnTo>
                    <a:lnTo>
                      <a:pt x="1786" y="268"/>
                    </a:lnTo>
                    <a:lnTo>
                      <a:pt x="1786" y="266"/>
                    </a:lnTo>
                    <a:lnTo>
                      <a:pt x="1788" y="268"/>
                    </a:lnTo>
                    <a:lnTo>
                      <a:pt x="1786" y="266"/>
                    </a:lnTo>
                    <a:lnTo>
                      <a:pt x="1786" y="264"/>
                    </a:lnTo>
                    <a:lnTo>
                      <a:pt x="1788" y="266"/>
                    </a:lnTo>
                    <a:lnTo>
                      <a:pt x="1788" y="264"/>
                    </a:lnTo>
                    <a:lnTo>
                      <a:pt x="1790" y="264"/>
                    </a:lnTo>
                    <a:lnTo>
                      <a:pt x="1790" y="263"/>
                    </a:lnTo>
                    <a:lnTo>
                      <a:pt x="1790" y="261"/>
                    </a:lnTo>
                    <a:lnTo>
                      <a:pt x="1792" y="261"/>
                    </a:lnTo>
                    <a:lnTo>
                      <a:pt x="1794" y="263"/>
                    </a:lnTo>
                    <a:lnTo>
                      <a:pt x="1796" y="263"/>
                    </a:lnTo>
                    <a:lnTo>
                      <a:pt x="1798" y="264"/>
                    </a:lnTo>
                    <a:lnTo>
                      <a:pt x="1798" y="266"/>
                    </a:lnTo>
                    <a:lnTo>
                      <a:pt x="1800" y="266"/>
                    </a:lnTo>
                    <a:lnTo>
                      <a:pt x="1802" y="266"/>
                    </a:lnTo>
                    <a:lnTo>
                      <a:pt x="1802" y="268"/>
                    </a:lnTo>
                    <a:lnTo>
                      <a:pt x="1800" y="268"/>
                    </a:lnTo>
                    <a:lnTo>
                      <a:pt x="1800" y="270"/>
                    </a:lnTo>
                    <a:lnTo>
                      <a:pt x="1802" y="270"/>
                    </a:lnTo>
                    <a:lnTo>
                      <a:pt x="1802" y="268"/>
                    </a:lnTo>
                    <a:lnTo>
                      <a:pt x="1804" y="268"/>
                    </a:lnTo>
                    <a:lnTo>
                      <a:pt x="1806" y="268"/>
                    </a:lnTo>
                    <a:lnTo>
                      <a:pt x="1808" y="268"/>
                    </a:lnTo>
                    <a:lnTo>
                      <a:pt x="1808" y="270"/>
                    </a:lnTo>
                    <a:lnTo>
                      <a:pt x="1810" y="270"/>
                    </a:lnTo>
                    <a:lnTo>
                      <a:pt x="1810" y="272"/>
                    </a:lnTo>
                    <a:lnTo>
                      <a:pt x="1812" y="272"/>
                    </a:lnTo>
                    <a:lnTo>
                      <a:pt x="1814" y="272"/>
                    </a:lnTo>
                    <a:lnTo>
                      <a:pt x="1815" y="272"/>
                    </a:lnTo>
                    <a:lnTo>
                      <a:pt x="1814" y="272"/>
                    </a:lnTo>
                    <a:lnTo>
                      <a:pt x="1814" y="270"/>
                    </a:lnTo>
                    <a:lnTo>
                      <a:pt x="1815" y="270"/>
                    </a:lnTo>
                    <a:lnTo>
                      <a:pt x="1817" y="272"/>
                    </a:lnTo>
                    <a:lnTo>
                      <a:pt x="1819" y="272"/>
                    </a:lnTo>
                    <a:lnTo>
                      <a:pt x="1821" y="272"/>
                    </a:lnTo>
                    <a:lnTo>
                      <a:pt x="1819" y="272"/>
                    </a:lnTo>
                    <a:lnTo>
                      <a:pt x="1819" y="270"/>
                    </a:lnTo>
                    <a:lnTo>
                      <a:pt x="1819" y="268"/>
                    </a:lnTo>
                    <a:lnTo>
                      <a:pt x="1821" y="268"/>
                    </a:lnTo>
                    <a:lnTo>
                      <a:pt x="1819" y="268"/>
                    </a:lnTo>
                    <a:lnTo>
                      <a:pt x="1819" y="266"/>
                    </a:lnTo>
                    <a:lnTo>
                      <a:pt x="1819" y="264"/>
                    </a:lnTo>
                    <a:lnTo>
                      <a:pt x="1817" y="264"/>
                    </a:lnTo>
                    <a:lnTo>
                      <a:pt x="1817" y="263"/>
                    </a:lnTo>
                    <a:lnTo>
                      <a:pt x="1815" y="259"/>
                    </a:lnTo>
                    <a:lnTo>
                      <a:pt x="1814" y="259"/>
                    </a:lnTo>
                    <a:lnTo>
                      <a:pt x="1814" y="257"/>
                    </a:lnTo>
                    <a:lnTo>
                      <a:pt x="1814" y="255"/>
                    </a:lnTo>
                    <a:lnTo>
                      <a:pt x="1814" y="253"/>
                    </a:lnTo>
                    <a:lnTo>
                      <a:pt x="1815" y="253"/>
                    </a:lnTo>
                    <a:lnTo>
                      <a:pt x="1815" y="251"/>
                    </a:lnTo>
                    <a:lnTo>
                      <a:pt x="1817" y="251"/>
                    </a:lnTo>
                    <a:lnTo>
                      <a:pt x="1819" y="249"/>
                    </a:lnTo>
                    <a:lnTo>
                      <a:pt x="1819" y="247"/>
                    </a:lnTo>
                    <a:lnTo>
                      <a:pt x="1821" y="245"/>
                    </a:lnTo>
                    <a:lnTo>
                      <a:pt x="1823" y="245"/>
                    </a:lnTo>
                    <a:lnTo>
                      <a:pt x="1825" y="243"/>
                    </a:lnTo>
                    <a:lnTo>
                      <a:pt x="1827" y="243"/>
                    </a:lnTo>
                    <a:lnTo>
                      <a:pt x="1829" y="241"/>
                    </a:lnTo>
                    <a:lnTo>
                      <a:pt x="1829" y="239"/>
                    </a:lnTo>
                    <a:lnTo>
                      <a:pt x="1831" y="237"/>
                    </a:lnTo>
                    <a:lnTo>
                      <a:pt x="1833" y="235"/>
                    </a:lnTo>
                    <a:lnTo>
                      <a:pt x="1833" y="233"/>
                    </a:lnTo>
                    <a:lnTo>
                      <a:pt x="1835" y="233"/>
                    </a:lnTo>
                    <a:lnTo>
                      <a:pt x="1839" y="235"/>
                    </a:lnTo>
                    <a:lnTo>
                      <a:pt x="1837" y="235"/>
                    </a:lnTo>
                    <a:lnTo>
                      <a:pt x="1839" y="235"/>
                    </a:lnTo>
                    <a:lnTo>
                      <a:pt x="1841" y="235"/>
                    </a:lnTo>
                    <a:lnTo>
                      <a:pt x="1843" y="235"/>
                    </a:lnTo>
                    <a:lnTo>
                      <a:pt x="1844" y="235"/>
                    </a:lnTo>
                    <a:lnTo>
                      <a:pt x="1844" y="237"/>
                    </a:lnTo>
                    <a:lnTo>
                      <a:pt x="1846" y="239"/>
                    </a:lnTo>
                    <a:lnTo>
                      <a:pt x="1844" y="241"/>
                    </a:lnTo>
                    <a:lnTo>
                      <a:pt x="1843" y="241"/>
                    </a:lnTo>
                    <a:lnTo>
                      <a:pt x="1843" y="243"/>
                    </a:lnTo>
                    <a:lnTo>
                      <a:pt x="1844" y="243"/>
                    </a:lnTo>
                    <a:lnTo>
                      <a:pt x="1844" y="245"/>
                    </a:lnTo>
                    <a:lnTo>
                      <a:pt x="1844" y="243"/>
                    </a:lnTo>
                    <a:lnTo>
                      <a:pt x="1844" y="241"/>
                    </a:lnTo>
                    <a:lnTo>
                      <a:pt x="1846" y="241"/>
                    </a:lnTo>
                    <a:lnTo>
                      <a:pt x="1848" y="241"/>
                    </a:lnTo>
                    <a:lnTo>
                      <a:pt x="1850" y="243"/>
                    </a:lnTo>
                    <a:lnTo>
                      <a:pt x="1850" y="245"/>
                    </a:lnTo>
                    <a:lnTo>
                      <a:pt x="1850" y="247"/>
                    </a:lnTo>
                    <a:lnTo>
                      <a:pt x="1850" y="245"/>
                    </a:lnTo>
                    <a:lnTo>
                      <a:pt x="1850" y="243"/>
                    </a:lnTo>
                    <a:lnTo>
                      <a:pt x="1850" y="241"/>
                    </a:lnTo>
                    <a:lnTo>
                      <a:pt x="1850" y="239"/>
                    </a:lnTo>
                    <a:lnTo>
                      <a:pt x="1850" y="237"/>
                    </a:lnTo>
                    <a:lnTo>
                      <a:pt x="1850" y="235"/>
                    </a:lnTo>
                    <a:lnTo>
                      <a:pt x="1852" y="233"/>
                    </a:lnTo>
                    <a:lnTo>
                      <a:pt x="1852" y="232"/>
                    </a:lnTo>
                    <a:lnTo>
                      <a:pt x="1854" y="230"/>
                    </a:lnTo>
                    <a:lnTo>
                      <a:pt x="1852" y="230"/>
                    </a:lnTo>
                    <a:lnTo>
                      <a:pt x="1852" y="228"/>
                    </a:lnTo>
                    <a:lnTo>
                      <a:pt x="1852" y="226"/>
                    </a:lnTo>
                    <a:lnTo>
                      <a:pt x="1854" y="226"/>
                    </a:lnTo>
                    <a:lnTo>
                      <a:pt x="1852" y="226"/>
                    </a:lnTo>
                    <a:lnTo>
                      <a:pt x="1852" y="224"/>
                    </a:lnTo>
                    <a:lnTo>
                      <a:pt x="1852" y="222"/>
                    </a:lnTo>
                    <a:lnTo>
                      <a:pt x="1850" y="222"/>
                    </a:lnTo>
                    <a:lnTo>
                      <a:pt x="1850" y="220"/>
                    </a:lnTo>
                    <a:lnTo>
                      <a:pt x="1848" y="220"/>
                    </a:lnTo>
                    <a:lnTo>
                      <a:pt x="1846" y="220"/>
                    </a:lnTo>
                    <a:lnTo>
                      <a:pt x="1846" y="218"/>
                    </a:lnTo>
                    <a:lnTo>
                      <a:pt x="1848" y="216"/>
                    </a:lnTo>
                    <a:lnTo>
                      <a:pt x="1848" y="214"/>
                    </a:lnTo>
                    <a:lnTo>
                      <a:pt x="1848" y="210"/>
                    </a:lnTo>
                    <a:lnTo>
                      <a:pt x="1850" y="210"/>
                    </a:lnTo>
                    <a:lnTo>
                      <a:pt x="1848" y="210"/>
                    </a:lnTo>
                    <a:lnTo>
                      <a:pt x="1850" y="208"/>
                    </a:lnTo>
                    <a:lnTo>
                      <a:pt x="1850" y="206"/>
                    </a:lnTo>
                    <a:lnTo>
                      <a:pt x="1850" y="204"/>
                    </a:lnTo>
                    <a:lnTo>
                      <a:pt x="1852" y="203"/>
                    </a:lnTo>
                    <a:lnTo>
                      <a:pt x="1850" y="203"/>
                    </a:lnTo>
                    <a:lnTo>
                      <a:pt x="1852" y="201"/>
                    </a:lnTo>
                    <a:lnTo>
                      <a:pt x="1850" y="201"/>
                    </a:lnTo>
                    <a:lnTo>
                      <a:pt x="1850" y="199"/>
                    </a:lnTo>
                    <a:lnTo>
                      <a:pt x="1850" y="197"/>
                    </a:lnTo>
                    <a:lnTo>
                      <a:pt x="1850" y="195"/>
                    </a:lnTo>
                    <a:lnTo>
                      <a:pt x="1846" y="191"/>
                    </a:lnTo>
                    <a:lnTo>
                      <a:pt x="1844" y="189"/>
                    </a:lnTo>
                    <a:lnTo>
                      <a:pt x="1843" y="187"/>
                    </a:lnTo>
                    <a:lnTo>
                      <a:pt x="1844" y="187"/>
                    </a:lnTo>
                    <a:lnTo>
                      <a:pt x="1846" y="187"/>
                    </a:lnTo>
                    <a:lnTo>
                      <a:pt x="1846" y="189"/>
                    </a:lnTo>
                    <a:lnTo>
                      <a:pt x="1848" y="189"/>
                    </a:lnTo>
                    <a:lnTo>
                      <a:pt x="1850" y="189"/>
                    </a:lnTo>
                    <a:lnTo>
                      <a:pt x="1854" y="189"/>
                    </a:lnTo>
                    <a:lnTo>
                      <a:pt x="1858" y="189"/>
                    </a:lnTo>
                    <a:lnTo>
                      <a:pt x="1860" y="189"/>
                    </a:lnTo>
                    <a:lnTo>
                      <a:pt x="1862" y="191"/>
                    </a:lnTo>
                    <a:lnTo>
                      <a:pt x="1864" y="191"/>
                    </a:lnTo>
                    <a:lnTo>
                      <a:pt x="1866" y="193"/>
                    </a:lnTo>
                    <a:lnTo>
                      <a:pt x="1866" y="195"/>
                    </a:lnTo>
                    <a:lnTo>
                      <a:pt x="1868" y="197"/>
                    </a:lnTo>
                    <a:lnTo>
                      <a:pt x="1870" y="197"/>
                    </a:lnTo>
                    <a:lnTo>
                      <a:pt x="1870" y="199"/>
                    </a:lnTo>
                    <a:lnTo>
                      <a:pt x="1870" y="201"/>
                    </a:lnTo>
                    <a:lnTo>
                      <a:pt x="1870" y="203"/>
                    </a:lnTo>
                    <a:lnTo>
                      <a:pt x="1872" y="203"/>
                    </a:lnTo>
                    <a:lnTo>
                      <a:pt x="1872" y="204"/>
                    </a:lnTo>
                    <a:lnTo>
                      <a:pt x="1872" y="206"/>
                    </a:lnTo>
                    <a:lnTo>
                      <a:pt x="1870" y="206"/>
                    </a:lnTo>
                    <a:lnTo>
                      <a:pt x="1868" y="206"/>
                    </a:lnTo>
                    <a:lnTo>
                      <a:pt x="1866" y="206"/>
                    </a:lnTo>
                    <a:lnTo>
                      <a:pt x="1862" y="208"/>
                    </a:lnTo>
                    <a:lnTo>
                      <a:pt x="1860" y="208"/>
                    </a:lnTo>
                    <a:lnTo>
                      <a:pt x="1860" y="210"/>
                    </a:lnTo>
                    <a:lnTo>
                      <a:pt x="1858" y="210"/>
                    </a:lnTo>
                    <a:lnTo>
                      <a:pt x="1858" y="212"/>
                    </a:lnTo>
                    <a:lnTo>
                      <a:pt x="1856" y="214"/>
                    </a:lnTo>
                    <a:lnTo>
                      <a:pt x="1856" y="216"/>
                    </a:lnTo>
                    <a:lnTo>
                      <a:pt x="1858" y="218"/>
                    </a:lnTo>
                    <a:lnTo>
                      <a:pt x="1860" y="218"/>
                    </a:lnTo>
                    <a:lnTo>
                      <a:pt x="1860" y="220"/>
                    </a:lnTo>
                    <a:lnTo>
                      <a:pt x="1862" y="220"/>
                    </a:lnTo>
                    <a:lnTo>
                      <a:pt x="1862" y="222"/>
                    </a:lnTo>
                    <a:lnTo>
                      <a:pt x="1864" y="222"/>
                    </a:lnTo>
                    <a:lnTo>
                      <a:pt x="1864" y="224"/>
                    </a:lnTo>
                    <a:lnTo>
                      <a:pt x="1864" y="226"/>
                    </a:lnTo>
                    <a:lnTo>
                      <a:pt x="1866" y="226"/>
                    </a:lnTo>
                    <a:lnTo>
                      <a:pt x="1866" y="228"/>
                    </a:lnTo>
                    <a:lnTo>
                      <a:pt x="1868" y="228"/>
                    </a:lnTo>
                    <a:lnTo>
                      <a:pt x="1870" y="226"/>
                    </a:lnTo>
                    <a:lnTo>
                      <a:pt x="1870" y="228"/>
                    </a:lnTo>
                    <a:lnTo>
                      <a:pt x="1870" y="230"/>
                    </a:lnTo>
                    <a:lnTo>
                      <a:pt x="1870" y="228"/>
                    </a:lnTo>
                    <a:lnTo>
                      <a:pt x="1872" y="226"/>
                    </a:lnTo>
                    <a:lnTo>
                      <a:pt x="1873" y="226"/>
                    </a:lnTo>
                    <a:lnTo>
                      <a:pt x="1877" y="226"/>
                    </a:lnTo>
                    <a:lnTo>
                      <a:pt x="1879" y="226"/>
                    </a:lnTo>
                    <a:lnTo>
                      <a:pt x="1879" y="224"/>
                    </a:lnTo>
                    <a:lnTo>
                      <a:pt x="1879" y="222"/>
                    </a:lnTo>
                    <a:lnTo>
                      <a:pt x="1879" y="220"/>
                    </a:lnTo>
                    <a:lnTo>
                      <a:pt x="1881" y="218"/>
                    </a:lnTo>
                    <a:lnTo>
                      <a:pt x="1881" y="216"/>
                    </a:lnTo>
                    <a:lnTo>
                      <a:pt x="1879" y="216"/>
                    </a:lnTo>
                    <a:lnTo>
                      <a:pt x="1881" y="216"/>
                    </a:lnTo>
                    <a:lnTo>
                      <a:pt x="1881" y="214"/>
                    </a:lnTo>
                    <a:lnTo>
                      <a:pt x="1881" y="212"/>
                    </a:lnTo>
                    <a:lnTo>
                      <a:pt x="1881" y="210"/>
                    </a:lnTo>
                    <a:lnTo>
                      <a:pt x="1883" y="210"/>
                    </a:lnTo>
                    <a:lnTo>
                      <a:pt x="1883" y="208"/>
                    </a:lnTo>
                    <a:lnTo>
                      <a:pt x="1885" y="208"/>
                    </a:lnTo>
                    <a:lnTo>
                      <a:pt x="1887" y="208"/>
                    </a:lnTo>
                    <a:lnTo>
                      <a:pt x="1889" y="208"/>
                    </a:lnTo>
                    <a:lnTo>
                      <a:pt x="1887" y="208"/>
                    </a:lnTo>
                    <a:lnTo>
                      <a:pt x="1889" y="208"/>
                    </a:lnTo>
                    <a:lnTo>
                      <a:pt x="1891" y="208"/>
                    </a:lnTo>
                    <a:lnTo>
                      <a:pt x="1891" y="210"/>
                    </a:lnTo>
                    <a:lnTo>
                      <a:pt x="1891" y="208"/>
                    </a:lnTo>
                    <a:lnTo>
                      <a:pt x="1889" y="208"/>
                    </a:lnTo>
                    <a:lnTo>
                      <a:pt x="1889" y="206"/>
                    </a:lnTo>
                    <a:lnTo>
                      <a:pt x="1887" y="203"/>
                    </a:lnTo>
                    <a:lnTo>
                      <a:pt x="1889" y="204"/>
                    </a:lnTo>
                    <a:lnTo>
                      <a:pt x="1891" y="204"/>
                    </a:lnTo>
                    <a:lnTo>
                      <a:pt x="1893" y="204"/>
                    </a:lnTo>
                    <a:lnTo>
                      <a:pt x="1895" y="203"/>
                    </a:lnTo>
                    <a:lnTo>
                      <a:pt x="1897" y="203"/>
                    </a:lnTo>
                    <a:lnTo>
                      <a:pt x="1897" y="201"/>
                    </a:lnTo>
                    <a:lnTo>
                      <a:pt x="1899" y="201"/>
                    </a:lnTo>
                    <a:lnTo>
                      <a:pt x="1897" y="201"/>
                    </a:lnTo>
                    <a:lnTo>
                      <a:pt x="1899" y="201"/>
                    </a:lnTo>
                    <a:lnTo>
                      <a:pt x="1899" y="199"/>
                    </a:lnTo>
                    <a:lnTo>
                      <a:pt x="1901" y="199"/>
                    </a:lnTo>
                    <a:lnTo>
                      <a:pt x="1902" y="197"/>
                    </a:lnTo>
                    <a:lnTo>
                      <a:pt x="1904" y="195"/>
                    </a:lnTo>
                    <a:lnTo>
                      <a:pt x="1904" y="193"/>
                    </a:lnTo>
                    <a:lnTo>
                      <a:pt x="1906" y="195"/>
                    </a:lnTo>
                    <a:lnTo>
                      <a:pt x="1908" y="195"/>
                    </a:lnTo>
                    <a:lnTo>
                      <a:pt x="1908" y="193"/>
                    </a:lnTo>
                    <a:lnTo>
                      <a:pt x="1910" y="193"/>
                    </a:lnTo>
                    <a:lnTo>
                      <a:pt x="1912" y="193"/>
                    </a:lnTo>
                    <a:lnTo>
                      <a:pt x="1912" y="191"/>
                    </a:lnTo>
                    <a:lnTo>
                      <a:pt x="1916" y="189"/>
                    </a:lnTo>
                    <a:lnTo>
                      <a:pt x="1916" y="191"/>
                    </a:lnTo>
                    <a:lnTo>
                      <a:pt x="1918" y="191"/>
                    </a:lnTo>
                    <a:lnTo>
                      <a:pt x="1918" y="193"/>
                    </a:lnTo>
                    <a:lnTo>
                      <a:pt x="1916" y="193"/>
                    </a:lnTo>
                    <a:lnTo>
                      <a:pt x="1918" y="195"/>
                    </a:lnTo>
                    <a:lnTo>
                      <a:pt x="1920" y="193"/>
                    </a:lnTo>
                    <a:lnTo>
                      <a:pt x="1922" y="193"/>
                    </a:lnTo>
                    <a:lnTo>
                      <a:pt x="1922" y="191"/>
                    </a:lnTo>
                    <a:lnTo>
                      <a:pt x="1920" y="191"/>
                    </a:lnTo>
                    <a:lnTo>
                      <a:pt x="1920" y="189"/>
                    </a:lnTo>
                    <a:lnTo>
                      <a:pt x="1920" y="187"/>
                    </a:lnTo>
                    <a:lnTo>
                      <a:pt x="1918" y="189"/>
                    </a:lnTo>
                    <a:lnTo>
                      <a:pt x="1918" y="187"/>
                    </a:lnTo>
                    <a:lnTo>
                      <a:pt x="1922" y="185"/>
                    </a:lnTo>
                    <a:lnTo>
                      <a:pt x="1924" y="183"/>
                    </a:lnTo>
                    <a:lnTo>
                      <a:pt x="1926" y="183"/>
                    </a:lnTo>
                    <a:lnTo>
                      <a:pt x="1926" y="181"/>
                    </a:lnTo>
                    <a:lnTo>
                      <a:pt x="1928" y="181"/>
                    </a:lnTo>
                    <a:lnTo>
                      <a:pt x="1931" y="179"/>
                    </a:lnTo>
                    <a:lnTo>
                      <a:pt x="1933" y="179"/>
                    </a:lnTo>
                    <a:lnTo>
                      <a:pt x="1935" y="179"/>
                    </a:lnTo>
                    <a:lnTo>
                      <a:pt x="1931" y="181"/>
                    </a:lnTo>
                    <a:lnTo>
                      <a:pt x="1928" y="181"/>
                    </a:lnTo>
                    <a:lnTo>
                      <a:pt x="1930" y="181"/>
                    </a:lnTo>
                    <a:lnTo>
                      <a:pt x="1930" y="183"/>
                    </a:lnTo>
                    <a:lnTo>
                      <a:pt x="1930" y="181"/>
                    </a:lnTo>
                    <a:lnTo>
                      <a:pt x="1931" y="181"/>
                    </a:lnTo>
                    <a:lnTo>
                      <a:pt x="1931" y="183"/>
                    </a:lnTo>
                    <a:lnTo>
                      <a:pt x="1930" y="185"/>
                    </a:lnTo>
                    <a:lnTo>
                      <a:pt x="1930" y="187"/>
                    </a:lnTo>
                    <a:lnTo>
                      <a:pt x="1930" y="189"/>
                    </a:lnTo>
                    <a:lnTo>
                      <a:pt x="1931" y="189"/>
                    </a:lnTo>
                    <a:lnTo>
                      <a:pt x="1931" y="191"/>
                    </a:lnTo>
                    <a:lnTo>
                      <a:pt x="1931" y="193"/>
                    </a:lnTo>
                    <a:lnTo>
                      <a:pt x="1930" y="193"/>
                    </a:lnTo>
                    <a:lnTo>
                      <a:pt x="1930" y="195"/>
                    </a:lnTo>
                    <a:lnTo>
                      <a:pt x="1930" y="193"/>
                    </a:lnTo>
                    <a:lnTo>
                      <a:pt x="1928" y="193"/>
                    </a:lnTo>
                    <a:lnTo>
                      <a:pt x="1930" y="193"/>
                    </a:lnTo>
                    <a:lnTo>
                      <a:pt x="1930" y="195"/>
                    </a:lnTo>
                    <a:lnTo>
                      <a:pt x="1928" y="195"/>
                    </a:lnTo>
                    <a:lnTo>
                      <a:pt x="1928" y="193"/>
                    </a:lnTo>
                    <a:lnTo>
                      <a:pt x="1926" y="195"/>
                    </a:lnTo>
                    <a:lnTo>
                      <a:pt x="1926" y="197"/>
                    </a:lnTo>
                    <a:lnTo>
                      <a:pt x="1928" y="197"/>
                    </a:lnTo>
                    <a:lnTo>
                      <a:pt x="1930" y="197"/>
                    </a:lnTo>
                    <a:lnTo>
                      <a:pt x="1931" y="197"/>
                    </a:lnTo>
                    <a:lnTo>
                      <a:pt x="1933" y="195"/>
                    </a:lnTo>
                    <a:lnTo>
                      <a:pt x="1933" y="197"/>
                    </a:lnTo>
                    <a:lnTo>
                      <a:pt x="1935" y="195"/>
                    </a:lnTo>
                    <a:lnTo>
                      <a:pt x="1937" y="197"/>
                    </a:lnTo>
                    <a:lnTo>
                      <a:pt x="1937" y="199"/>
                    </a:lnTo>
                    <a:lnTo>
                      <a:pt x="1939" y="199"/>
                    </a:lnTo>
                    <a:lnTo>
                      <a:pt x="1939" y="197"/>
                    </a:lnTo>
                    <a:lnTo>
                      <a:pt x="1939" y="195"/>
                    </a:lnTo>
                    <a:lnTo>
                      <a:pt x="1939" y="193"/>
                    </a:lnTo>
                    <a:lnTo>
                      <a:pt x="1941" y="193"/>
                    </a:lnTo>
                    <a:lnTo>
                      <a:pt x="1941" y="191"/>
                    </a:lnTo>
                    <a:lnTo>
                      <a:pt x="1943" y="189"/>
                    </a:lnTo>
                    <a:lnTo>
                      <a:pt x="1945" y="189"/>
                    </a:lnTo>
                    <a:lnTo>
                      <a:pt x="1947" y="189"/>
                    </a:lnTo>
                    <a:lnTo>
                      <a:pt x="1947" y="187"/>
                    </a:lnTo>
                    <a:lnTo>
                      <a:pt x="1949" y="187"/>
                    </a:lnTo>
                    <a:lnTo>
                      <a:pt x="1953" y="187"/>
                    </a:lnTo>
                    <a:lnTo>
                      <a:pt x="1953" y="189"/>
                    </a:lnTo>
                    <a:lnTo>
                      <a:pt x="1953" y="187"/>
                    </a:lnTo>
                    <a:lnTo>
                      <a:pt x="1955" y="187"/>
                    </a:lnTo>
                    <a:lnTo>
                      <a:pt x="1955" y="189"/>
                    </a:lnTo>
                    <a:lnTo>
                      <a:pt x="1957" y="189"/>
                    </a:lnTo>
                    <a:lnTo>
                      <a:pt x="1959" y="189"/>
                    </a:lnTo>
                    <a:lnTo>
                      <a:pt x="1960" y="189"/>
                    </a:lnTo>
                    <a:lnTo>
                      <a:pt x="1960" y="187"/>
                    </a:lnTo>
                    <a:lnTo>
                      <a:pt x="1960" y="185"/>
                    </a:lnTo>
                    <a:lnTo>
                      <a:pt x="1964" y="185"/>
                    </a:lnTo>
                    <a:lnTo>
                      <a:pt x="1964" y="183"/>
                    </a:lnTo>
                    <a:lnTo>
                      <a:pt x="1966" y="181"/>
                    </a:lnTo>
                    <a:lnTo>
                      <a:pt x="1966" y="183"/>
                    </a:lnTo>
                    <a:lnTo>
                      <a:pt x="1966" y="185"/>
                    </a:lnTo>
                    <a:lnTo>
                      <a:pt x="1968" y="185"/>
                    </a:lnTo>
                    <a:lnTo>
                      <a:pt x="1966" y="185"/>
                    </a:lnTo>
                    <a:lnTo>
                      <a:pt x="1966" y="183"/>
                    </a:lnTo>
                    <a:lnTo>
                      <a:pt x="1966" y="181"/>
                    </a:lnTo>
                    <a:lnTo>
                      <a:pt x="1970" y="181"/>
                    </a:lnTo>
                    <a:lnTo>
                      <a:pt x="1972" y="179"/>
                    </a:lnTo>
                    <a:lnTo>
                      <a:pt x="1974" y="179"/>
                    </a:lnTo>
                    <a:lnTo>
                      <a:pt x="1972" y="179"/>
                    </a:lnTo>
                    <a:lnTo>
                      <a:pt x="1972" y="181"/>
                    </a:lnTo>
                    <a:lnTo>
                      <a:pt x="1974" y="181"/>
                    </a:lnTo>
                    <a:lnTo>
                      <a:pt x="1976" y="185"/>
                    </a:lnTo>
                    <a:lnTo>
                      <a:pt x="1976" y="187"/>
                    </a:lnTo>
                    <a:lnTo>
                      <a:pt x="1976" y="185"/>
                    </a:lnTo>
                    <a:lnTo>
                      <a:pt x="1974" y="185"/>
                    </a:lnTo>
                    <a:lnTo>
                      <a:pt x="1974" y="187"/>
                    </a:lnTo>
                    <a:lnTo>
                      <a:pt x="1974" y="189"/>
                    </a:lnTo>
                    <a:lnTo>
                      <a:pt x="1974" y="191"/>
                    </a:lnTo>
                    <a:lnTo>
                      <a:pt x="1974" y="193"/>
                    </a:lnTo>
                    <a:lnTo>
                      <a:pt x="1976" y="193"/>
                    </a:lnTo>
                    <a:lnTo>
                      <a:pt x="1978" y="195"/>
                    </a:lnTo>
                    <a:lnTo>
                      <a:pt x="1980" y="193"/>
                    </a:lnTo>
                    <a:lnTo>
                      <a:pt x="1982" y="191"/>
                    </a:lnTo>
                    <a:lnTo>
                      <a:pt x="1980" y="191"/>
                    </a:lnTo>
                    <a:lnTo>
                      <a:pt x="1980" y="189"/>
                    </a:lnTo>
                    <a:lnTo>
                      <a:pt x="1980" y="187"/>
                    </a:lnTo>
                    <a:lnTo>
                      <a:pt x="1980" y="185"/>
                    </a:lnTo>
                    <a:lnTo>
                      <a:pt x="1982" y="187"/>
                    </a:lnTo>
                    <a:lnTo>
                      <a:pt x="1986" y="185"/>
                    </a:lnTo>
                    <a:lnTo>
                      <a:pt x="1988" y="183"/>
                    </a:lnTo>
                    <a:lnTo>
                      <a:pt x="1988" y="181"/>
                    </a:lnTo>
                    <a:lnTo>
                      <a:pt x="1989" y="181"/>
                    </a:lnTo>
                    <a:lnTo>
                      <a:pt x="1989" y="179"/>
                    </a:lnTo>
                    <a:lnTo>
                      <a:pt x="1989" y="177"/>
                    </a:lnTo>
                    <a:lnTo>
                      <a:pt x="1988" y="175"/>
                    </a:lnTo>
                    <a:lnTo>
                      <a:pt x="1988" y="177"/>
                    </a:lnTo>
                    <a:lnTo>
                      <a:pt x="1986" y="177"/>
                    </a:lnTo>
                    <a:lnTo>
                      <a:pt x="1986" y="175"/>
                    </a:lnTo>
                    <a:lnTo>
                      <a:pt x="1986" y="174"/>
                    </a:lnTo>
                    <a:lnTo>
                      <a:pt x="1986" y="172"/>
                    </a:lnTo>
                    <a:lnTo>
                      <a:pt x="1986" y="170"/>
                    </a:lnTo>
                    <a:lnTo>
                      <a:pt x="1984" y="170"/>
                    </a:lnTo>
                    <a:lnTo>
                      <a:pt x="1984" y="168"/>
                    </a:lnTo>
                    <a:lnTo>
                      <a:pt x="1984" y="166"/>
                    </a:lnTo>
                    <a:lnTo>
                      <a:pt x="1982" y="166"/>
                    </a:lnTo>
                    <a:lnTo>
                      <a:pt x="1982" y="164"/>
                    </a:lnTo>
                    <a:lnTo>
                      <a:pt x="1984" y="164"/>
                    </a:lnTo>
                    <a:lnTo>
                      <a:pt x="1988" y="164"/>
                    </a:lnTo>
                    <a:lnTo>
                      <a:pt x="1988" y="162"/>
                    </a:lnTo>
                    <a:lnTo>
                      <a:pt x="1986" y="162"/>
                    </a:lnTo>
                    <a:lnTo>
                      <a:pt x="1988" y="162"/>
                    </a:lnTo>
                    <a:lnTo>
                      <a:pt x="1988" y="160"/>
                    </a:lnTo>
                    <a:lnTo>
                      <a:pt x="1989" y="158"/>
                    </a:lnTo>
                    <a:lnTo>
                      <a:pt x="1989" y="160"/>
                    </a:lnTo>
                    <a:lnTo>
                      <a:pt x="1989" y="158"/>
                    </a:lnTo>
                    <a:lnTo>
                      <a:pt x="1989" y="160"/>
                    </a:lnTo>
                    <a:lnTo>
                      <a:pt x="1991" y="160"/>
                    </a:lnTo>
                    <a:lnTo>
                      <a:pt x="1993" y="160"/>
                    </a:lnTo>
                    <a:lnTo>
                      <a:pt x="1995" y="162"/>
                    </a:lnTo>
                    <a:lnTo>
                      <a:pt x="1999" y="162"/>
                    </a:lnTo>
                    <a:lnTo>
                      <a:pt x="2003" y="162"/>
                    </a:lnTo>
                    <a:lnTo>
                      <a:pt x="2005" y="162"/>
                    </a:lnTo>
                    <a:lnTo>
                      <a:pt x="2007" y="164"/>
                    </a:lnTo>
                    <a:lnTo>
                      <a:pt x="2009" y="164"/>
                    </a:lnTo>
                    <a:lnTo>
                      <a:pt x="2011" y="164"/>
                    </a:lnTo>
                    <a:lnTo>
                      <a:pt x="2013" y="166"/>
                    </a:lnTo>
                    <a:lnTo>
                      <a:pt x="2015" y="166"/>
                    </a:lnTo>
                    <a:lnTo>
                      <a:pt x="2017" y="168"/>
                    </a:lnTo>
                    <a:lnTo>
                      <a:pt x="2018" y="170"/>
                    </a:lnTo>
                    <a:lnTo>
                      <a:pt x="2020" y="170"/>
                    </a:lnTo>
                    <a:lnTo>
                      <a:pt x="2022" y="172"/>
                    </a:lnTo>
                    <a:lnTo>
                      <a:pt x="2022" y="174"/>
                    </a:lnTo>
                    <a:lnTo>
                      <a:pt x="2020" y="172"/>
                    </a:lnTo>
                    <a:lnTo>
                      <a:pt x="2020" y="174"/>
                    </a:lnTo>
                    <a:lnTo>
                      <a:pt x="2020" y="175"/>
                    </a:lnTo>
                    <a:lnTo>
                      <a:pt x="2022" y="175"/>
                    </a:lnTo>
                    <a:lnTo>
                      <a:pt x="2022" y="174"/>
                    </a:lnTo>
                    <a:lnTo>
                      <a:pt x="2026" y="175"/>
                    </a:lnTo>
                    <a:lnTo>
                      <a:pt x="2030" y="175"/>
                    </a:lnTo>
                    <a:lnTo>
                      <a:pt x="2030" y="177"/>
                    </a:lnTo>
                    <a:lnTo>
                      <a:pt x="2028" y="177"/>
                    </a:lnTo>
                    <a:lnTo>
                      <a:pt x="2028" y="175"/>
                    </a:lnTo>
                    <a:lnTo>
                      <a:pt x="2028" y="177"/>
                    </a:lnTo>
                    <a:lnTo>
                      <a:pt x="2028" y="175"/>
                    </a:lnTo>
                    <a:lnTo>
                      <a:pt x="2028" y="177"/>
                    </a:lnTo>
                    <a:lnTo>
                      <a:pt x="2030" y="177"/>
                    </a:lnTo>
                    <a:lnTo>
                      <a:pt x="2032" y="177"/>
                    </a:lnTo>
                    <a:lnTo>
                      <a:pt x="2032" y="179"/>
                    </a:lnTo>
                    <a:lnTo>
                      <a:pt x="2034" y="179"/>
                    </a:lnTo>
                    <a:lnTo>
                      <a:pt x="2034" y="181"/>
                    </a:lnTo>
                    <a:lnTo>
                      <a:pt x="2036" y="181"/>
                    </a:lnTo>
                    <a:lnTo>
                      <a:pt x="2040" y="181"/>
                    </a:lnTo>
                    <a:lnTo>
                      <a:pt x="2040" y="183"/>
                    </a:lnTo>
                    <a:lnTo>
                      <a:pt x="2040" y="185"/>
                    </a:lnTo>
                    <a:lnTo>
                      <a:pt x="2042" y="187"/>
                    </a:lnTo>
                    <a:lnTo>
                      <a:pt x="2044" y="189"/>
                    </a:lnTo>
                    <a:lnTo>
                      <a:pt x="2046" y="191"/>
                    </a:lnTo>
                    <a:lnTo>
                      <a:pt x="2047" y="193"/>
                    </a:lnTo>
                    <a:lnTo>
                      <a:pt x="2049" y="193"/>
                    </a:lnTo>
                    <a:lnTo>
                      <a:pt x="2049" y="195"/>
                    </a:lnTo>
                    <a:lnTo>
                      <a:pt x="2049" y="197"/>
                    </a:lnTo>
                    <a:lnTo>
                      <a:pt x="2051" y="197"/>
                    </a:lnTo>
                    <a:lnTo>
                      <a:pt x="2051" y="195"/>
                    </a:lnTo>
                    <a:lnTo>
                      <a:pt x="2053" y="195"/>
                    </a:lnTo>
                    <a:lnTo>
                      <a:pt x="2051" y="195"/>
                    </a:lnTo>
                    <a:lnTo>
                      <a:pt x="2051" y="193"/>
                    </a:lnTo>
                    <a:lnTo>
                      <a:pt x="2053" y="193"/>
                    </a:lnTo>
                    <a:lnTo>
                      <a:pt x="2053" y="191"/>
                    </a:lnTo>
                    <a:lnTo>
                      <a:pt x="2055" y="187"/>
                    </a:lnTo>
                    <a:lnTo>
                      <a:pt x="2055" y="185"/>
                    </a:lnTo>
                    <a:lnTo>
                      <a:pt x="2055" y="183"/>
                    </a:lnTo>
                    <a:lnTo>
                      <a:pt x="2057" y="183"/>
                    </a:lnTo>
                    <a:lnTo>
                      <a:pt x="2057" y="181"/>
                    </a:lnTo>
                    <a:lnTo>
                      <a:pt x="2055" y="181"/>
                    </a:lnTo>
                    <a:lnTo>
                      <a:pt x="2057" y="181"/>
                    </a:lnTo>
                    <a:lnTo>
                      <a:pt x="2055" y="181"/>
                    </a:lnTo>
                    <a:lnTo>
                      <a:pt x="2057" y="181"/>
                    </a:lnTo>
                    <a:lnTo>
                      <a:pt x="2057" y="179"/>
                    </a:lnTo>
                    <a:lnTo>
                      <a:pt x="2055" y="181"/>
                    </a:lnTo>
                    <a:lnTo>
                      <a:pt x="2055" y="179"/>
                    </a:lnTo>
                    <a:lnTo>
                      <a:pt x="2055" y="181"/>
                    </a:lnTo>
                    <a:lnTo>
                      <a:pt x="2053" y="181"/>
                    </a:lnTo>
                    <a:lnTo>
                      <a:pt x="2051" y="179"/>
                    </a:lnTo>
                    <a:lnTo>
                      <a:pt x="2051" y="177"/>
                    </a:lnTo>
                    <a:lnTo>
                      <a:pt x="2049" y="177"/>
                    </a:lnTo>
                    <a:lnTo>
                      <a:pt x="2047" y="174"/>
                    </a:lnTo>
                    <a:lnTo>
                      <a:pt x="2047" y="172"/>
                    </a:lnTo>
                    <a:lnTo>
                      <a:pt x="2047" y="170"/>
                    </a:lnTo>
                    <a:lnTo>
                      <a:pt x="2047" y="168"/>
                    </a:lnTo>
                    <a:lnTo>
                      <a:pt x="2047" y="166"/>
                    </a:lnTo>
                    <a:lnTo>
                      <a:pt x="2047" y="168"/>
                    </a:lnTo>
                    <a:lnTo>
                      <a:pt x="2046" y="168"/>
                    </a:lnTo>
                    <a:lnTo>
                      <a:pt x="2046" y="166"/>
                    </a:lnTo>
                    <a:lnTo>
                      <a:pt x="2044" y="166"/>
                    </a:lnTo>
                    <a:lnTo>
                      <a:pt x="2044" y="164"/>
                    </a:lnTo>
                    <a:lnTo>
                      <a:pt x="2042" y="164"/>
                    </a:lnTo>
                    <a:lnTo>
                      <a:pt x="2040" y="164"/>
                    </a:lnTo>
                    <a:lnTo>
                      <a:pt x="2040" y="162"/>
                    </a:lnTo>
                    <a:lnTo>
                      <a:pt x="2038" y="164"/>
                    </a:lnTo>
                    <a:lnTo>
                      <a:pt x="2040" y="164"/>
                    </a:lnTo>
                    <a:lnTo>
                      <a:pt x="2038" y="164"/>
                    </a:lnTo>
                    <a:lnTo>
                      <a:pt x="2038" y="166"/>
                    </a:lnTo>
                    <a:lnTo>
                      <a:pt x="2038" y="168"/>
                    </a:lnTo>
                    <a:lnTo>
                      <a:pt x="2038" y="166"/>
                    </a:lnTo>
                    <a:lnTo>
                      <a:pt x="2038" y="164"/>
                    </a:lnTo>
                    <a:lnTo>
                      <a:pt x="2038" y="162"/>
                    </a:lnTo>
                    <a:lnTo>
                      <a:pt x="2038" y="160"/>
                    </a:lnTo>
                    <a:lnTo>
                      <a:pt x="2038" y="156"/>
                    </a:lnTo>
                    <a:lnTo>
                      <a:pt x="2038" y="154"/>
                    </a:lnTo>
                    <a:lnTo>
                      <a:pt x="2040" y="154"/>
                    </a:lnTo>
                    <a:lnTo>
                      <a:pt x="2040" y="156"/>
                    </a:lnTo>
                    <a:lnTo>
                      <a:pt x="2038" y="156"/>
                    </a:lnTo>
                    <a:lnTo>
                      <a:pt x="2040" y="156"/>
                    </a:lnTo>
                    <a:lnTo>
                      <a:pt x="2042" y="156"/>
                    </a:lnTo>
                    <a:lnTo>
                      <a:pt x="2042" y="154"/>
                    </a:lnTo>
                    <a:lnTo>
                      <a:pt x="2042" y="152"/>
                    </a:lnTo>
                    <a:lnTo>
                      <a:pt x="2042" y="154"/>
                    </a:lnTo>
                    <a:lnTo>
                      <a:pt x="2042" y="152"/>
                    </a:lnTo>
                    <a:lnTo>
                      <a:pt x="2042" y="150"/>
                    </a:lnTo>
                    <a:lnTo>
                      <a:pt x="2042" y="152"/>
                    </a:lnTo>
                    <a:lnTo>
                      <a:pt x="2040" y="152"/>
                    </a:lnTo>
                    <a:lnTo>
                      <a:pt x="2040" y="150"/>
                    </a:lnTo>
                    <a:lnTo>
                      <a:pt x="2040" y="148"/>
                    </a:lnTo>
                    <a:lnTo>
                      <a:pt x="2040" y="146"/>
                    </a:lnTo>
                    <a:lnTo>
                      <a:pt x="2042" y="146"/>
                    </a:lnTo>
                    <a:lnTo>
                      <a:pt x="2042" y="145"/>
                    </a:lnTo>
                    <a:lnTo>
                      <a:pt x="2042" y="143"/>
                    </a:lnTo>
                    <a:lnTo>
                      <a:pt x="2042" y="139"/>
                    </a:lnTo>
                    <a:lnTo>
                      <a:pt x="2042" y="137"/>
                    </a:lnTo>
                    <a:lnTo>
                      <a:pt x="2042" y="135"/>
                    </a:lnTo>
                    <a:lnTo>
                      <a:pt x="2040" y="135"/>
                    </a:lnTo>
                    <a:lnTo>
                      <a:pt x="2038" y="137"/>
                    </a:lnTo>
                    <a:lnTo>
                      <a:pt x="2036" y="137"/>
                    </a:lnTo>
                    <a:lnTo>
                      <a:pt x="2036" y="135"/>
                    </a:lnTo>
                    <a:lnTo>
                      <a:pt x="2036" y="133"/>
                    </a:lnTo>
                    <a:lnTo>
                      <a:pt x="2038" y="133"/>
                    </a:lnTo>
                    <a:lnTo>
                      <a:pt x="2038" y="131"/>
                    </a:lnTo>
                    <a:lnTo>
                      <a:pt x="2038" y="129"/>
                    </a:lnTo>
                    <a:lnTo>
                      <a:pt x="2036" y="129"/>
                    </a:lnTo>
                    <a:lnTo>
                      <a:pt x="2038" y="131"/>
                    </a:lnTo>
                    <a:lnTo>
                      <a:pt x="2036" y="131"/>
                    </a:lnTo>
                    <a:lnTo>
                      <a:pt x="2036" y="129"/>
                    </a:lnTo>
                    <a:lnTo>
                      <a:pt x="2038" y="127"/>
                    </a:lnTo>
                    <a:lnTo>
                      <a:pt x="2038" y="125"/>
                    </a:lnTo>
                    <a:lnTo>
                      <a:pt x="2038" y="123"/>
                    </a:lnTo>
                    <a:lnTo>
                      <a:pt x="2040" y="123"/>
                    </a:lnTo>
                    <a:lnTo>
                      <a:pt x="2042" y="121"/>
                    </a:lnTo>
                    <a:lnTo>
                      <a:pt x="2044" y="121"/>
                    </a:lnTo>
                    <a:lnTo>
                      <a:pt x="2044" y="119"/>
                    </a:lnTo>
                    <a:lnTo>
                      <a:pt x="2046" y="119"/>
                    </a:lnTo>
                    <a:lnTo>
                      <a:pt x="2046" y="117"/>
                    </a:lnTo>
                    <a:lnTo>
                      <a:pt x="2047" y="117"/>
                    </a:lnTo>
                    <a:lnTo>
                      <a:pt x="2047" y="116"/>
                    </a:lnTo>
                    <a:lnTo>
                      <a:pt x="2049" y="114"/>
                    </a:lnTo>
                    <a:lnTo>
                      <a:pt x="2049" y="112"/>
                    </a:lnTo>
                    <a:lnTo>
                      <a:pt x="2051" y="110"/>
                    </a:lnTo>
                    <a:lnTo>
                      <a:pt x="2051" y="108"/>
                    </a:lnTo>
                    <a:lnTo>
                      <a:pt x="2051" y="106"/>
                    </a:lnTo>
                    <a:lnTo>
                      <a:pt x="2053" y="104"/>
                    </a:lnTo>
                    <a:lnTo>
                      <a:pt x="2053" y="102"/>
                    </a:lnTo>
                    <a:lnTo>
                      <a:pt x="2053" y="100"/>
                    </a:lnTo>
                    <a:lnTo>
                      <a:pt x="2053" y="98"/>
                    </a:lnTo>
                    <a:lnTo>
                      <a:pt x="2053" y="96"/>
                    </a:lnTo>
                    <a:lnTo>
                      <a:pt x="2053" y="94"/>
                    </a:lnTo>
                    <a:lnTo>
                      <a:pt x="2053" y="92"/>
                    </a:lnTo>
                    <a:lnTo>
                      <a:pt x="2055" y="92"/>
                    </a:lnTo>
                    <a:lnTo>
                      <a:pt x="2053" y="92"/>
                    </a:lnTo>
                    <a:lnTo>
                      <a:pt x="2055" y="92"/>
                    </a:lnTo>
                    <a:lnTo>
                      <a:pt x="2055" y="90"/>
                    </a:lnTo>
                    <a:lnTo>
                      <a:pt x="2055" y="88"/>
                    </a:lnTo>
                    <a:lnTo>
                      <a:pt x="2055" y="87"/>
                    </a:lnTo>
                    <a:lnTo>
                      <a:pt x="2057" y="85"/>
                    </a:lnTo>
                    <a:lnTo>
                      <a:pt x="2057" y="83"/>
                    </a:lnTo>
                    <a:lnTo>
                      <a:pt x="2057" y="81"/>
                    </a:lnTo>
                    <a:lnTo>
                      <a:pt x="2057" y="79"/>
                    </a:lnTo>
                    <a:lnTo>
                      <a:pt x="2059" y="79"/>
                    </a:lnTo>
                    <a:lnTo>
                      <a:pt x="2061" y="79"/>
                    </a:lnTo>
                    <a:lnTo>
                      <a:pt x="2063" y="79"/>
                    </a:lnTo>
                    <a:lnTo>
                      <a:pt x="2061" y="79"/>
                    </a:lnTo>
                    <a:lnTo>
                      <a:pt x="2061" y="81"/>
                    </a:lnTo>
                    <a:lnTo>
                      <a:pt x="2059" y="81"/>
                    </a:lnTo>
                    <a:lnTo>
                      <a:pt x="2061" y="81"/>
                    </a:lnTo>
                    <a:lnTo>
                      <a:pt x="2063" y="81"/>
                    </a:lnTo>
                    <a:lnTo>
                      <a:pt x="2065" y="81"/>
                    </a:lnTo>
                    <a:lnTo>
                      <a:pt x="2069" y="81"/>
                    </a:lnTo>
                    <a:lnTo>
                      <a:pt x="2073" y="81"/>
                    </a:lnTo>
                    <a:lnTo>
                      <a:pt x="2075" y="81"/>
                    </a:lnTo>
                    <a:lnTo>
                      <a:pt x="2076" y="81"/>
                    </a:lnTo>
                    <a:lnTo>
                      <a:pt x="2078" y="81"/>
                    </a:lnTo>
                    <a:lnTo>
                      <a:pt x="2080" y="83"/>
                    </a:lnTo>
                    <a:lnTo>
                      <a:pt x="2078" y="83"/>
                    </a:lnTo>
                    <a:lnTo>
                      <a:pt x="2082" y="83"/>
                    </a:lnTo>
                    <a:lnTo>
                      <a:pt x="2084" y="83"/>
                    </a:lnTo>
                    <a:lnTo>
                      <a:pt x="2086" y="85"/>
                    </a:lnTo>
                    <a:lnTo>
                      <a:pt x="2088" y="87"/>
                    </a:lnTo>
                    <a:lnTo>
                      <a:pt x="2086" y="87"/>
                    </a:lnTo>
                    <a:lnTo>
                      <a:pt x="2086" y="88"/>
                    </a:lnTo>
                    <a:lnTo>
                      <a:pt x="2086" y="90"/>
                    </a:lnTo>
                    <a:lnTo>
                      <a:pt x="2088" y="90"/>
                    </a:lnTo>
                    <a:lnTo>
                      <a:pt x="2086" y="92"/>
                    </a:lnTo>
                    <a:lnTo>
                      <a:pt x="2086" y="94"/>
                    </a:lnTo>
                    <a:lnTo>
                      <a:pt x="2086" y="96"/>
                    </a:lnTo>
                    <a:lnTo>
                      <a:pt x="2088" y="96"/>
                    </a:lnTo>
                    <a:lnTo>
                      <a:pt x="2088" y="98"/>
                    </a:lnTo>
                    <a:lnTo>
                      <a:pt x="2086" y="98"/>
                    </a:lnTo>
                    <a:lnTo>
                      <a:pt x="2086" y="100"/>
                    </a:lnTo>
                    <a:lnTo>
                      <a:pt x="2086" y="102"/>
                    </a:lnTo>
                    <a:lnTo>
                      <a:pt x="2084" y="104"/>
                    </a:lnTo>
                    <a:lnTo>
                      <a:pt x="2084" y="106"/>
                    </a:lnTo>
                    <a:lnTo>
                      <a:pt x="2084" y="108"/>
                    </a:lnTo>
                    <a:lnTo>
                      <a:pt x="2082" y="108"/>
                    </a:lnTo>
                    <a:lnTo>
                      <a:pt x="2082" y="110"/>
                    </a:lnTo>
                    <a:lnTo>
                      <a:pt x="2082" y="112"/>
                    </a:lnTo>
                    <a:lnTo>
                      <a:pt x="2084" y="112"/>
                    </a:lnTo>
                    <a:lnTo>
                      <a:pt x="2082" y="114"/>
                    </a:lnTo>
                    <a:lnTo>
                      <a:pt x="2082" y="116"/>
                    </a:lnTo>
                    <a:lnTo>
                      <a:pt x="2080" y="116"/>
                    </a:lnTo>
                    <a:lnTo>
                      <a:pt x="2080" y="117"/>
                    </a:lnTo>
                    <a:lnTo>
                      <a:pt x="2078" y="117"/>
                    </a:lnTo>
                    <a:lnTo>
                      <a:pt x="2078" y="119"/>
                    </a:lnTo>
                    <a:lnTo>
                      <a:pt x="2078" y="121"/>
                    </a:lnTo>
                    <a:lnTo>
                      <a:pt x="2080" y="121"/>
                    </a:lnTo>
                    <a:lnTo>
                      <a:pt x="2080" y="123"/>
                    </a:lnTo>
                    <a:lnTo>
                      <a:pt x="2084" y="127"/>
                    </a:lnTo>
                    <a:lnTo>
                      <a:pt x="2086" y="127"/>
                    </a:lnTo>
                    <a:lnTo>
                      <a:pt x="2086" y="129"/>
                    </a:lnTo>
                    <a:lnTo>
                      <a:pt x="2086" y="131"/>
                    </a:lnTo>
                    <a:lnTo>
                      <a:pt x="2086" y="133"/>
                    </a:lnTo>
                    <a:lnTo>
                      <a:pt x="2088" y="135"/>
                    </a:lnTo>
                    <a:lnTo>
                      <a:pt x="2086" y="135"/>
                    </a:lnTo>
                    <a:lnTo>
                      <a:pt x="2086" y="137"/>
                    </a:lnTo>
                    <a:lnTo>
                      <a:pt x="2086" y="139"/>
                    </a:lnTo>
                    <a:lnTo>
                      <a:pt x="2086" y="141"/>
                    </a:lnTo>
                    <a:lnTo>
                      <a:pt x="2086" y="143"/>
                    </a:lnTo>
                    <a:lnTo>
                      <a:pt x="2086" y="145"/>
                    </a:lnTo>
                    <a:lnTo>
                      <a:pt x="2086" y="146"/>
                    </a:lnTo>
                    <a:lnTo>
                      <a:pt x="2084" y="148"/>
                    </a:lnTo>
                    <a:lnTo>
                      <a:pt x="2084" y="150"/>
                    </a:lnTo>
                    <a:lnTo>
                      <a:pt x="2086" y="150"/>
                    </a:lnTo>
                    <a:lnTo>
                      <a:pt x="2086" y="152"/>
                    </a:lnTo>
                    <a:lnTo>
                      <a:pt x="2084" y="152"/>
                    </a:lnTo>
                    <a:lnTo>
                      <a:pt x="2084" y="154"/>
                    </a:lnTo>
                    <a:lnTo>
                      <a:pt x="2084" y="156"/>
                    </a:lnTo>
                    <a:lnTo>
                      <a:pt x="2086" y="158"/>
                    </a:lnTo>
                    <a:lnTo>
                      <a:pt x="2086" y="160"/>
                    </a:lnTo>
                    <a:lnTo>
                      <a:pt x="2086" y="162"/>
                    </a:lnTo>
                    <a:lnTo>
                      <a:pt x="2084" y="162"/>
                    </a:lnTo>
                    <a:lnTo>
                      <a:pt x="2084" y="164"/>
                    </a:lnTo>
                    <a:lnTo>
                      <a:pt x="2084" y="166"/>
                    </a:lnTo>
                    <a:lnTo>
                      <a:pt x="2086" y="168"/>
                    </a:lnTo>
                    <a:lnTo>
                      <a:pt x="2086" y="170"/>
                    </a:lnTo>
                    <a:lnTo>
                      <a:pt x="2084" y="170"/>
                    </a:lnTo>
                    <a:lnTo>
                      <a:pt x="2086" y="172"/>
                    </a:lnTo>
                    <a:lnTo>
                      <a:pt x="2086" y="174"/>
                    </a:lnTo>
                    <a:lnTo>
                      <a:pt x="2084" y="174"/>
                    </a:lnTo>
                    <a:lnTo>
                      <a:pt x="2084" y="175"/>
                    </a:lnTo>
                    <a:lnTo>
                      <a:pt x="2084" y="177"/>
                    </a:lnTo>
                    <a:lnTo>
                      <a:pt x="2084" y="179"/>
                    </a:lnTo>
                    <a:lnTo>
                      <a:pt x="2084" y="181"/>
                    </a:lnTo>
                    <a:lnTo>
                      <a:pt x="2086" y="183"/>
                    </a:lnTo>
                    <a:lnTo>
                      <a:pt x="2088" y="183"/>
                    </a:lnTo>
                    <a:lnTo>
                      <a:pt x="2090" y="185"/>
                    </a:lnTo>
                    <a:lnTo>
                      <a:pt x="2094" y="189"/>
                    </a:lnTo>
                    <a:lnTo>
                      <a:pt x="2094" y="191"/>
                    </a:lnTo>
                    <a:lnTo>
                      <a:pt x="2094" y="193"/>
                    </a:lnTo>
                    <a:lnTo>
                      <a:pt x="2094" y="191"/>
                    </a:lnTo>
                    <a:lnTo>
                      <a:pt x="2092" y="191"/>
                    </a:lnTo>
                    <a:lnTo>
                      <a:pt x="2092" y="193"/>
                    </a:lnTo>
                    <a:lnTo>
                      <a:pt x="2092" y="195"/>
                    </a:lnTo>
                    <a:lnTo>
                      <a:pt x="2090" y="197"/>
                    </a:lnTo>
                    <a:lnTo>
                      <a:pt x="2090" y="199"/>
                    </a:lnTo>
                    <a:lnTo>
                      <a:pt x="2090" y="201"/>
                    </a:lnTo>
                    <a:lnTo>
                      <a:pt x="2090" y="203"/>
                    </a:lnTo>
                    <a:lnTo>
                      <a:pt x="2090" y="204"/>
                    </a:lnTo>
                    <a:lnTo>
                      <a:pt x="2090" y="206"/>
                    </a:lnTo>
                    <a:lnTo>
                      <a:pt x="2090" y="208"/>
                    </a:lnTo>
                    <a:lnTo>
                      <a:pt x="2088" y="208"/>
                    </a:lnTo>
                    <a:lnTo>
                      <a:pt x="2088" y="210"/>
                    </a:lnTo>
                    <a:lnTo>
                      <a:pt x="2086" y="210"/>
                    </a:lnTo>
                    <a:lnTo>
                      <a:pt x="2084" y="210"/>
                    </a:lnTo>
                    <a:lnTo>
                      <a:pt x="2084" y="212"/>
                    </a:lnTo>
                    <a:lnTo>
                      <a:pt x="2084" y="214"/>
                    </a:lnTo>
                    <a:lnTo>
                      <a:pt x="2084" y="216"/>
                    </a:lnTo>
                    <a:lnTo>
                      <a:pt x="2082" y="216"/>
                    </a:lnTo>
                    <a:lnTo>
                      <a:pt x="2080" y="216"/>
                    </a:lnTo>
                    <a:lnTo>
                      <a:pt x="2080" y="218"/>
                    </a:lnTo>
                    <a:lnTo>
                      <a:pt x="2082" y="218"/>
                    </a:lnTo>
                    <a:lnTo>
                      <a:pt x="2082" y="220"/>
                    </a:lnTo>
                    <a:lnTo>
                      <a:pt x="2080" y="220"/>
                    </a:lnTo>
                    <a:lnTo>
                      <a:pt x="2082" y="220"/>
                    </a:lnTo>
                    <a:lnTo>
                      <a:pt x="2080" y="220"/>
                    </a:lnTo>
                    <a:lnTo>
                      <a:pt x="2080" y="222"/>
                    </a:lnTo>
                    <a:lnTo>
                      <a:pt x="2080" y="224"/>
                    </a:lnTo>
                    <a:lnTo>
                      <a:pt x="2078" y="224"/>
                    </a:lnTo>
                    <a:lnTo>
                      <a:pt x="2078" y="226"/>
                    </a:lnTo>
                    <a:lnTo>
                      <a:pt x="2076" y="224"/>
                    </a:lnTo>
                    <a:lnTo>
                      <a:pt x="2076" y="226"/>
                    </a:lnTo>
                    <a:lnTo>
                      <a:pt x="2075" y="224"/>
                    </a:lnTo>
                    <a:lnTo>
                      <a:pt x="2076" y="226"/>
                    </a:lnTo>
                    <a:lnTo>
                      <a:pt x="2075" y="226"/>
                    </a:lnTo>
                    <a:lnTo>
                      <a:pt x="2076" y="226"/>
                    </a:lnTo>
                    <a:lnTo>
                      <a:pt x="2076" y="228"/>
                    </a:lnTo>
                    <a:lnTo>
                      <a:pt x="2076" y="230"/>
                    </a:lnTo>
                    <a:lnTo>
                      <a:pt x="2076" y="232"/>
                    </a:lnTo>
                    <a:lnTo>
                      <a:pt x="2075" y="232"/>
                    </a:lnTo>
                    <a:lnTo>
                      <a:pt x="2075" y="230"/>
                    </a:lnTo>
                    <a:lnTo>
                      <a:pt x="2075" y="232"/>
                    </a:lnTo>
                    <a:lnTo>
                      <a:pt x="2073" y="232"/>
                    </a:lnTo>
                    <a:lnTo>
                      <a:pt x="2075" y="232"/>
                    </a:lnTo>
                    <a:lnTo>
                      <a:pt x="2073" y="232"/>
                    </a:lnTo>
                    <a:lnTo>
                      <a:pt x="2071" y="232"/>
                    </a:lnTo>
                    <a:lnTo>
                      <a:pt x="2073" y="233"/>
                    </a:lnTo>
                    <a:lnTo>
                      <a:pt x="2069" y="233"/>
                    </a:lnTo>
                    <a:lnTo>
                      <a:pt x="2067" y="233"/>
                    </a:lnTo>
                    <a:lnTo>
                      <a:pt x="2067" y="232"/>
                    </a:lnTo>
                    <a:lnTo>
                      <a:pt x="2067" y="230"/>
                    </a:lnTo>
                    <a:lnTo>
                      <a:pt x="2069" y="230"/>
                    </a:lnTo>
                    <a:lnTo>
                      <a:pt x="2071" y="230"/>
                    </a:lnTo>
                    <a:lnTo>
                      <a:pt x="2071" y="228"/>
                    </a:lnTo>
                    <a:lnTo>
                      <a:pt x="2069" y="228"/>
                    </a:lnTo>
                    <a:lnTo>
                      <a:pt x="2069" y="230"/>
                    </a:lnTo>
                    <a:lnTo>
                      <a:pt x="2067" y="230"/>
                    </a:lnTo>
                    <a:lnTo>
                      <a:pt x="2069" y="230"/>
                    </a:lnTo>
                    <a:lnTo>
                      <a:pt x="2067" y="230"/>
                    </a:lnTo>
                    <a:lnTo>
                      <a:pt x="2065" y="230"/>
                    </a:lnTo>
                    <a:lnTo>
                      <a:pt x="2065" y="228"/>
                    </a:lnTo>
                    <a:lnTo>
                      <a:pt x="2063" y="228"/>
                    </a:lnTo>
                    <a:lnTo>
                      <a:pt x="2063" y="226"/>
                    </a:lnTo>
                    <a:lnTo>
                      <a:pt x="2063" y="228"/>
                    </a:lnTo>
                    <a:lnTo>
                      <a:pt x="2061" y="228"/>
                    </a:lnTo>
                    <a:lnTo>
                      <a:pt x="2059" y="228"/>
                    </a:lnTo>
                    <a:lnTo>
                      <a:pt x="2057" y="228"/>
                    </a:lnTo>
                    <a:lnTo>
                      <a:pt x="2055" y="228"/>
                    </a:lnTo>
                    <a:lnTo>
                      <a:pt x="2057" y="228"/>
                    </a:lnTo>
                    <a:lnTo>
                      <a:pt x="2057" y="230"/>
                    </a:lnTo>
                    <a:lnTo>
                      <a:pt x="2057" y="232"/>
                    </a:lnTo>
                    <a:lnTo>
                      <a:pt x="2059" y="233"/>
                    </a:lnTo>
                    <a:lnTo>
                      <a:pt x="2061" y="233"/>
                    </a:lnTo>
                    <a:lnTo>
                      <a:pt x="2063" y="235"/>
                    </a:lnTo>
                    <a:lnTo>
                      <a:pt x="2067" y="237"/>
                    </a:lnTo>
                    <a:lnTo>
                      <a:pt x="2069" y="237"/>
                    </a:lnTo>
                    <a:lnTo>
                      <a:pt x="2071" y="237"/>
                    </a:lnTo>
                    <a:lnTo>
                      <a:pt x="2073" y="237"/>
                    </a:lnTo>
                    <a:lnTo>
                      <a:pt x="2075" y="237"/>
                    </a:lnTo>
                    <a:lnTo>
                      <a:pt x="2076" y="237"/>
                    </a:lnTo>
                    <a:lnTo>
                      <a:pt x="2078" y="237"/>
                    </a:lnTo>
                    <a:lnTo>
                      <a:pt x="2078" y="239"/>
                    </a:lnTo>
                    <a:lnTo>
                      <a:pt x="2080" y="239"/>
                    </a:lnTo>
                    <a:lnTo>
                      <a:pt x="2082" y="237"/>
                    </a:lnTo>
                    <a:lnTo>
                      <a:pt x="2084" y="237"/>
                    </a:lnTo>
                    <a:lnTo>
                      <a:pt x="2084" y="235"/>
                    </a:lnTo>
                    <a:lnTo>
                      <a:pt x="2084" y="233"/>
                    </a:lnTo>
                    <a:lnTo>
                      <a:pt x="2082" y="233"/>
                    </a:lnTo>
                    <a:lnTo>
                      <a:pt x="2084" y="233"/>
                    </a:lnTo>
                    <a:lnTo>
                      <a:pt x="2084" y="232"/>
                    </a:lnTo>
                    <a:lnTo>
                      <a:pt x="2086" y="232"/>
                    </a:lnTo>
                    <a:lnTo>
                      <a:pt x="2088" y="232"/>
                    </a:lnTo>
                    <a:lnTo>
                      <a:pt x="2088" y="230"/>
                    </a:lnTo>
                    <a:lnTo>
                      <a:pt x="2090" y="230"/>
                    </a:lnTo>
                    <a:lnTo>
                      <a:pt x="2090" y="228"/>
                    </a:lnTo>
                    <a:lnTo>
                      <a:pt x="2092" y="228"/>
                    </a:lnTo>
                    <a:lnTo>
                      <a:pt x="2094" y="226"/>
                    </a:lnTo>
                    <a:lnTo>
                      <a:pt x="2094" y="224"/>
                    </a:lnTo>
                    <a:lnTo>
                      <a:pt x="2096" y="224"/>
                    </a:lnTo>
                    <a:lnTo>
                      <a:pt x="2096" y="222"/>
                    </a:lnTo>
                    <a:lnTo>
                      <a:pt x="2096" y="220"/>
                    </a:lnTo>
                    <a:lnTo>
                      <a:pt x="2096" y="218"/>
                    </a:lnTo>
                    <a:lnTo>
                      <a:pt x="2098" y="214"/>
                    </a:lnTo>
                    <a:lnTo>
                      <a:pt x="2100" y="212"/>
                    </a:lnTo>
                    <a:lnTo>
                      <a:pt x="2104" y="208"/>
                    </a:lnTo>
                    <a:lnTo>
                      <a:pt x="2104" y="206"/>
                    </a:lnTo>
                    <a:lnTo>
                      <a:pt x="2104" y="204"/>
                    </a:lnTo>
                    <a:lnTo>
                      <a:pt x="2104" y="203"/>
                    </a:lnTo>
                    <a:lnTo>
                      <a:pt x="2104" y="201"/>
                    </a:lnTo>
                    <a:lnTo>
                      <a:pt x="2104" y="199"/>
                    </a:lnTo>
                    <a:lnTo>
                      <a:pt x="2102" y="199"/>
                    </a:lnTo>
                    <a:lnTo>
                      <a:pt x="2102" y="197"/>
                    </a:lnTo>
                    <a:lnTo>
                      <a:pt x="2100" y="195"/>
                    </a:lnTo>
                    <a:lnTo>
                      <a:pt x="2100" y="193"/>
                    </a:lnTo>
                    <a:lnTo>
                      <a:pt x="2100" y="191"/>
                    </a:lnTo>
                    <a:lnTo>
                      <a:pt x="2100" y="189"/>
                    </a:lnTo>
                    <a:lnTo>
                      <a:pt x="2100" y="187"/>
                    </a:lnTo>
                    <a:lnTo>
                      <a:pt x="2102" y="185"/>
                    </a:lnTo>
                    <a:lnTo>
                      <a:pt x="2104" y="183"/>
                    </a:lnTo>
                    <a:lnTo>
                      <a:pt x="2107" y="181"/>
                    </a:lnTo>
                    <a:lnTo>
                      <a:pt x="2109" y="181"/>
                    </a:lnTo>
                    <a:lnTo>
                      <a:pt x="2111" y="181"/>
                    </a:lnTo>
                    <a:lnTo>
                      <a:pt x="2113" y="179"/>
                    </a:lnTo>
                    <a:lnTo>
                      <a:pt x="2115" y="179"/>
                    </a:lnTo>
                    <a:lnTo>
                      <a:pt x="2117" y="179"/>
                    </a:lnTo>
                    <a:lnTo>
                      <a:pt x="2119" y="179"/>
                    </a:lnTo>
                    <a:lnTo>
                      <a:pt x="2119" y="181"/>
                    </a:lnTo>
                    <a:lnTo>
                      <a:pt x="2119" y="183"/>
                    </a:lnTo>
                    <a:lnTo>
                      <a:pt x="2119" y="185"/>
                    </a:lnTo>
                    <a:lnTo>
                      <a:pt x="2121" y="187"/>
                    </a:lnTo>
                    <a:lnTo>
                      <a:pt x="2123" y="189"/>
                    </a:lnTo>
                    <a:lnTo>
                      <a:pt x="2125" y="191"/>
                    </a:lnTo>
                    <a:lnTo>
                      <a:pt x="2123" y="191"/>
                    </a:lnTo>
                    <a:lnTo>
                      <a:pt x="2123" y="193"/>
                    </a:lnTo>
                    <a:lnTo>
                      <a:pt x="2125" y="193"/>
                    </a:lnTo>
                    <a:lnTo>
                      <a:pt x="2123" y="195"/>
                    </a:lnTo>
                    <a:lnTo>
                      <a:pt x="2123" y="197"/>
                    </a:lnTo>
                    <a:lnTo>
                      <a:pt x="2125" y="197"/>
                    </a:lnTo>
                    <a:lnTo>
                      <a:pt x="2125" y="199"/>
                    </a:lnTo>
                    <a:lnTo>
                      <a:pt x="2123" y="199"/>
                    </a:lnTo>
                    <a:lnTo>
                      <a:pt x="2123" y="201"/>
                    </a:lnTo>
                    <a:lnTo>
                      <a:pt x="2123" y="203"/>
                    </a:lnTo>
                    <a:lnTo>
                      <a:pt x="2125" y="203"/>
                    </a:lnTo>
                    <a:lnTo>
                      <a:pt x="2125" y="204"/>
                    </a:lnTo>
                    <a:lnTo>
                      <a:pt x="2123" y="204"/>
                    </a:lnTo>
                    <a:lnTo>
                      <a:pt x="2123" y="206"/>
                    </a:lnTo>
                    <a:lnTo>
                      <a:pt x="2123" y="204"/>
                    </a:lnTo>
                    <a:lnTo>
                      <a:pt x="2123" y="206"/>
                    </a:lnTo>
                    <a:lnTo>
                      <a:pt x="2125" y="208"/>
                    </a:lnTo>
                    <a:lnTo>
                      <a:pt x="2127" y="208"/>
                    </a:lnTo>
                    <a:lnTo>
                      <a:pt x="2127" y="210"/>
                    </a:lnTo>
                    <a:lnTo>
                      <a:pt x="2127" y="212"/>
                    </a:lnTo>
                    <a:lnTo>
                      <a:pt x="2129" y="212"/>
                    </a:lnTo>
                    <a:lnTo>
                      <a:pt x="2129" y="210"/>
                    </a:lnTo>
                    <a:lnTo>
                      <a:pt x="2129" y="212"/>
                    </a:lnTo>
                    <a:lnTo>
                      <a:pt x="2131" y="212"/>
                    </a:lnTo>
                    <a:lnTo>
                      <a:pt x="2131" y="210"/>
                    </a:lnTo>
                    <a:lnTo>
                      <a:pt x="2133" y="210"/>
                    </a:lnTo>
                    <a:lnTo>
                      <a:pt x="2133" y="212"/>
                    </a:lnTo>
                    <a:lnTo>
                      <a:pt x="2134" y="212"/>
                    </a:lnTo>
                    <a:lnTo>
                      <a:pt x="2134" y="210"/>
                    </a:lnTo>
                    <a:lnTo>
                      <a:pt x="2136" y="210"/>
                    </a:lnTo>
                    <a:lnTo>
                      <a:pt x="2136" y="212"/>
                    </a:lnTo>
                    <a:lnTo>
                      <a:pt x="2138" y="212"/>
                    </a:lnTo>
                    <a:lnTo>
                      <a:pt x="2138" y="210"/>
                    </a:lnTo>
                    <a:lnTo>
                      <a:pt x="2136" y="210"/>
                    </a:lnTo>
                    <a:lnTo>
                      <a:pt x="2134" y="210"/>
                    </a:lnTo>
                    <a:lnTo>
                      <a:pt x="2134" y="208"/>
                    </a:lnTo>
                    <a:lnTo>
                      <a:pt x="2133" y="208"/>
                    </a:lnTo>
                    <a:lnTo>
                      <a:pt x="2133" y="210"/>
                    </a:lnTo>
                    <a:lnTo>
                      <a:pt x="2133" y="208"/>
                    </a:lnTo>
                    <a:lnTo>
                      <a:pt x="2131" y="208"/>
                    </a:lnTo>
                    <a:lnTo>
                      <a:pt x="2131" y="210"/>
                    </a:lnTo>
                    <a:lnTo>
                      <a:pt x="2131" y="208"/>
                    </a:lnTo>
                    <a:lnTo>
                      <a:pt x="2129" y="208"/>
                    </a:lnTo>
                    <a:lnTo>
                      <a:pt x="2129" y="206"/>
                    </a:lnTo>
                    <a:lnTo>
                      <a:pt x="2127" y="208"/>
                    </a:lnTo>
                    <a:lnTo>
                      <a:pt x="2125" y="206"/>
                    </a:lnTo>
                    <a:lnTo>
                      <a:pt x="2125" y="204"/>
                    </a:lnTo>
                    <a:lnTo>
                      <a:pt x="2125" y="203"/>
                    </a:lnTo>
                    <a:lnTo>
                      <a:pt x="2127" y="203"/>
                    </a:lnTo>
                    <a:lnTo>
                      <a:pt x="2125" y="203"/>
                    </a:lnTo>
                    <a:lnTo>
                      <a:pt x="2125" y="201"/>
                    </a:lnTo>
                    <a:lnTo>
                      <a:pt x="2127" y="199"/>
                    </a:lnTo>
                    <a:lnTo>
                      <a:pt x="2127" y="197"/>
                    </a:lnTo>
                    <a:lnTo>
                      <a:pt x="2129" y="197"/>
                    </a:lnTo>
                    <a:lnTo>
                      <a:pt x="2131" y="197"/>
                    </a:lnTo>
                    <a:lnTo>
                      <a:pt x="2131" y="195"/>
                    </a:lnTo>
                    <a:lnTo>
                      <a:pt x="2131" y="193"/>
                    </a:lnTo>
                    <a:lnTo>
                      <a:pt x="2129" y="193"/>
                    </a:lnTo>
                    <a:lnTo>
                      <a:pt x="2129" y="191"/>
                    </a:lnTo>
                    <a:lnTo>
                      <a:pt x="2129" y="189"/>
                    </a:lnTo>
                    <a:lnTo>
                      <a:pt x="2127" y="189"/>
                    </a:lnTo>
                    <a:lnTo>
                      <a:pt x="2127" y="187"/>
                    </a:lnTo>
                    <a:lnTo>
                      <a:pt x="2127" y="185"/>
                    </a:lnTo>
                    <a:lnTo>
                      <a:pt x="2127" y="183"/>
                    </a:lnTo>
                    <a:lnTo>
                      <a:pt x="2127" y="181"/>
                    </a:lnTo>
                    <a:lnTo>
                      <a:pt x="2125" y="181"/>
                    </a:lnTo>
                    <a:lnTo>
                      <a:pt x="2125" y="179"/>
                    </a:lnTo>
                    <a:lnTo>
                      <a:pt x="2123" y="179"/>
                    </a:lnTo>
                    <a:lnTo>
                      <a:pt x="2121" y="179"/>
                    </a:lnTo>
                    <a:lnTo>
                      <a:pt x="2121" y="177"/>
                    </a:lnTo>
                    <a:lnTo>
                      <a:pt x="2119" y="177"/>
                    </a:lnTo>
                    <a:lnTo>
                      <a:pt x="2119" y="175"/>
                    </a:lnTo>
                    <a:lnTo>
                      <a:pt x="2117" y="175"/>
                    </a:lnTo>
                    <a:lnTo>
                      <a:pt x="2115" y="175"/>
                    </a:lnTo>
                    <a:lnTo>
                      <a:pt x="2113" y="174"/>
                    </a:lnTo>
                    <a:lnTo>
                      <a:pt x="2111" y="174"/>
                    </a:lnTo>
                    <a:lnTo>
                      <a:pt x="2109" y="174"/>
                    </a:lnTo>
                    <a:lnTo>
                      <a:pt x="2107" y="175"/>
                    </a:lnTo>
                    <a:lnTo>
                      <a:pt x="2105" y="175"/>
                    </a:lnTo>
                    <a:lnTo>
                      <a:pt x="2105" y="177"/>
                    </a:lnTo>
                    <a:lnTo>
                      <a:pt x="2104" y="177"/>
                    </a:lnTo>
                    <a:lnTo>
                      <a:pt x="2102" y="175"/>
                    </a:lnTo>
                    <a:lnTo>
                      <a:pt x="2100" y="175"/>
                    </a:lnTo>
                    <a:lnTo>
                      <a:pt x="2098" y="177"/>
                    </a:lnTo>
                    <a:lnTo>
                      <a:pt x="2096" y="177"/>
                    </a:lnTo>
                    <a:lnTo>
                      <a:pt x="2096" y="175"/>
                    </a:lnTo>
                    <a:lnTo>
                      <a:pt x="2094" y="175"/>
                    </a:lnTo>
                    <a:lnTo>
                      <a:pt x="2096" y="174"/>
                    </a:lnTo>
                    <a:lnTo>
                      <a:pt x="2096" y="172"/>
                    </a:lnTo>
                    <a:lnTo>
                      <a:pt x="2096" y="170"/>
                    </a:lnTo>
                    <a:lnTo>
                      <a:pt x="2096" y="168"/>
                    </a:lnTo>
                    <a:lnTo>
                      <a:pt x="2094" y="166"/>
                    </a:lnTo>
                    <a:lnTo>
                      <a:pt x="2094" y="164"/>
                    </a:lnTo>
                    <a:lnTo>
                      <a:pt x="2092" y="162"/>
                    </a:lnTo>
                    <a:lnTo>
                      <a:pt x="2094" y="162"/>
                    </a:lnTo>
                    <a:lnTo>
                      <a:pt x="2094" y="160"/>
                    </a:lnTo>
                    <a:lnTo>
                      <a:pt x="2094" y="158"/>
                    </a:lnTo>
                    <a:lnTo>
                      <a:pt x="2094" y="156"/>
                    </a:lnTo>
                    <a:lnTo>
                      <a:pt x="2094" y="154"/>
                    </a:lnTo>
                    <a:lnTo>
                      <a:pt x="2094" y="152"/>
                    </a:lnTo>
                    <a:lnTo>
                      <a:pt x="2098" y="148"/>
                    </a:lnTo>
                    <a:lnTo>
                      <a:pt x="2098" y="146"/>
                    </a:lnTo>
                    <a:lnTo>
                      <a:pt x="2098" y="145"/>
                    </a:lnTo>
                    <a:lnTo>
                      <a:pt x="2100" y="145"/>
                    </a:lnTo>
                    <a:lnTo>
                      <a:pt x="2100" y="143"/>
                    </a:lnTo>
                    <a:lnTo>
                      <a:pt x="2100" y="141"/>
                    </a:lnTo>
                    <a:lnTo>
                      <a:pt x="2100" y="139"/>
                    </a:lnTo>
                    <a:lnTo>
                      <a:pt x="2096" y="135"/>
                    </a:lnTo>
                    <a:lnTo>
                      <a:pt x="2096" y="133"/>
                    </a:lnTo>
                    <a:lnTo>
                      <a:pt x="2096" y="131"/>
                    </a:lnTo>
                    <a:lnTo>
                      <a:pt x="2094" y="131"/>
                    </a:lnTo>
                    <a:lnTo>
                      <a:pt x="2094" y="129"/>
                    </a:lnTo>
                    <a:lnTo>
                      <a:pt x="2094" y="127"/>
                    </a:lnTo>
                    <a:lnTo>
                      <a:pt x="2094" y="125"/>
                    </a:lnTo>
                    <a:lnTo>
                      <a:pt x="2092" y="125"/>
                    </a:lnTo>
                    <a:lnTo>
                      <a:pt x="2092" y="123"/>
                    </a:lnTo>
                    <a:lnTo>
                      <a:pt x="2090" y="121"/>
                    </a:lnTo>
                    <a:lnTo>
                      <a:pt x="2088" y="121"/>
                    </a:lnTo>
                    <a:lnTo>
                      <a:pt x="2088" y="119"/>
                    </a:lnTo>
                    <a:lnTo>
                      <a:pt x="2092" y="116"/>
                    </a:lnTo>
                    <a:lnTo>
                      <a:pt x="2092" y="114"/>
                    </a:lnTo>
                    <a:lnTo>
                      <a:pt x="2092" y="112"/>
                    </a:lnTo>
                    <a:lnTo>
                      <a:pt x="2092" y="110"/>
                    </a:lnTo>
                    <a:lnTo>
                      <a:pt x="2094" y="108"/>
                    </a:lnTo>
                    <a:lnTo>
                      <a:pt x="2096" y="108"/>
                    </a:lnTo>
                    <a:lnTo>
                      <a:pt x="2100" y="106"/>
                    </a:lnTo>
                    <a:lnTo>
                      <a:pt x="2102" y="104"/>
                    </a:lnTo>
                    <a:lnTo>
                      <a:pt x="2104" y="102"/>
                    </a:lnTo>
                    <a:lnTo>
                      <a:pt x="2105" y="102"/>
                    </a:lnTo>
                    <a:lnTo>
                      <a:pt x="2105" y="100"/>
                    </a:lnTo>
                    <a:lnTo>
                      <a:pt x="2105" y="98"/>
                    </a:lnTo>
                    <a:lnTo>
                      <a:pt x="2105" y="96"/>
                    </a:lnTo>
                    <a:lnTo>
                      <a:pt x="2105" y="94"/>
                    </a:lnTo>
                    <a:lnTo>
                      <a:pt x="2105" y="92"/>
                    </a:lnTo>
                    <a:lnTo>
                      <a:pt x="2105" y="90"/>
                    </a:lnTo>
                    <a:lnTo>
                      <a:pt x="2105" y="88"/>
                    </a:lnTo>
                    <a:lnTo>
                      <a:pt x="2105" y="87"/>
                    </a:lnTo>
                    <a:lnTo>
                      <a:pt x="2104" y="83"/>
                    </a:lnTo>
                    <a:lnTo>
                      <a:pt x="2105" y="81"/>
                    </a:lnTo>
                    <a:lnTo>
                      <a:pt x="2105" y="83"/>
                    </a:lnTo>
                    <a:lnTo>
                      <a:pt x="2107" y="83"/>
                    </a:lnTo>
                    <a:lnTo>
                      <a:pt x="2109" y="85"/>
                    </a:lnTo>
                    <a:lnTo>
                      <a:pt x="2109" y="87"/>
                    </a:lnTo>
                    <a:lnTo>
                      <a:pt x="2109" y="85"/>
                    </a:lnTo>
                    <a:lnTo>
                      <a:pt x="2107" y="87"/>
                    </a:lnTo>
                    <a:lnTo>
                      <a:pt x="2109" y="87"/>
                    </a:lnTo>
                    <a:lnTo>
                      <a:pt x="2109" y="88"/>
                    </a:lnTo>
                    <a:lnTo>
                      <a:pt x="2111" y="88"/>
                    </a:lnTo>
                    <a:lnTo>
                      <a:pt x="2111" y="90"/>
                    </a:lnTo>
                    <a:lnTo>
                      <a:pt x="2109" y="90"/>
                    </a:lnTo>
                    <a:lnTo>
                      <a:pt x="2109" y="92"/>
                    </a:lnTo>
                    <a:lnTo>
                      <a:pt x="2109" y="94"/>
                    </a:lnTo>
                    <a:lnTo>
                      <a:pt x="2111" y="96"/>
                    </a:lnTo>
                    <a:lnTo>
                      <a:pt x="2111" y="98"/>
                    </a:lnTo>
                    <a:lnTo>
                      <a:pt x="2109" y="98"/>
                    </a:lnTo>
                    <a:lnTo>
                      <a:pt x="2109" y="100"/>
                    </a:lnTo>
                    <a:lnTo>
                      <a:pt x="2109" y="102"/>
                    </a:lnTo>
                    <a:lnTo>
                      <a:pt x="2109" y="104"/>
                    </a:lnTo>
                    <a:lnTo>
                      <a:pt x="2109" y="106"/>
                    </a:lnTo>
                    <a:lnTo>
                      <a:pt x="2107" y="106"/>
                    </a:lnTo>
                    <a:lnTo>
                      <a:pt x="2107" y="108"/>
                    </a:lnTo>
                    <a:lnTo>
                      <a:pt x="2107" y="110"/>
                    </a:lnTo>
                    <a:lnTo>
                      <a:pt x="2107" y="112"/>
                    </a:lnTo>
                    <a:lnTo>
                      <a:pt x="2109" y="114"/>
                    </a:lnTo>
                    <a:lnTo>
                      <a:pt x="2109" y="116"/>
                    </a:lnTo>
                    <a:lnTo>
                      <a:pt x="2107" y="116"/>
                    </a:lnTo>
                    <a:lnTo>
                      <a:pt x="2109" y="116"/>
                    </a:lnTo>
                    <a:lnTo>
                      <a:pt x="2109" y="117"/>
                    </a:lnTo>
                    <a:lnTo>
                      <a:pt x="2109" y="119"/>
                    </a:lnTo>
                    <a:lnTo>
                      <a:pt x="2107" y="119"/>
                    </a:lnTo>
                    <a:lnTo>
                      <a:pt x="2107" y="121"/>
                    </a:lnTo>
                    <a:lnTo>
                      <a:pt x="2107" y="123"/>
                    </a:lnTo>
                    <a:lnTo>
                      <a:pt x="2111" y="125"/>
                    </a:lnTo>
                    <a:lnTo>
                      <a:pt x="2113" y="125"/>
                    </a:lnTo>
                    <a:lnTo>
                      <a:pt x="2115" y="125"/>
                    </a:lnTo>
                    <a:lnTo>
                      <a:pt x="2117" y="125"/>
                    </a:lnTo>
                    <a:lnTo>
                      <a:pt x="2119" y="125"/>
                    </a:lnTo>
                    <a:lnTo>
                      <a:pt x="2121" y="125"/>
                    </a:lnTo>
                    <a:lnTo>
                      <a:pt x="2121" y="127"/>
                    </a:lnTo>
                    <a:lnTo>
                      <a:pt x="2121" y="129"/>
                    </a:lnTo>
                    <a:lnTo>
                      <a:pt x="2121" y="127"/>
                    </a:lnTo>
                    <a:lnTo>
                      <a:pt x="2125" y="127"/>
                    </a:lnTo>
                    <a:lnTo>
                      <a:pt x="2127" y="127"/>
                    </a:lnTo>
                    <a:lnTo>
                      <a:pt x="2129" y="127"/>
                    </a:lnTo>
                    <a:lnTo>
                      <a:pt x="2129" y="129"/>
                    </a:lnTo>
                    <a:lnTo>
                      <a:pt x="2129" y="131"/>
                    </a:lnTo>
                    <a:lnTo>
                      <a:pt x="2131" y="131"/>
                    </a:lnTo>
                    <a:lnTo>
                      <a:pt x="2133" y="133"/>
                    </a:lnTo>
                    <a:lnTo>
                      <a:pt x="2134" y="133"/>
                    </a:lnTo>
                    <a:lnTo>
                      <a:pt x="2136" y="133"/>
                    </a:lnTo>
                    <a:lnTo>
                      <a:pt x="2138" y="133"/>
                    </a:lnTo>
                    <a:lnTo>
                      <a:pt x="2138" y="131"/>
                    </a:lnTo>
                    <a:lnTo>
                      <a:pt x="2136" y="131"/>
                    </a:lnTo>
                    <a:lnTo>
                      <a:pt x="2136" y="133"/>
                    </a:lnTo>
                    <a:lnTo>
                      <a:pt x="2134" y="133"/>
                    </a:lnTo>
                    <a:lnTo>
                      <a:pt x="2134" y="131"/>
                    </a:lnTo>
                    <a:lnTo>
                      <a:pt x="2134" y="133"/>
                    </a:lnTo>
                    <a:lnTo>
                      <a:pt x="2133" y="133"/>
                    </a:lnTo>
                    <a:lnTo>
                      <a:pt x="2134" y="131"/>
                    </a:lnTo>
                    <a:lnTo>
                      <a:pt x="2134" y="129"/>
                    </a:lnTo>
                    <a:lnTo>
                      <a:pt x="2134" y="127"/>
                    </a:lnTo>
                    <a:lnTo>
                      <a:pt x="2133" y="127"/>
                    </a:lnTo>
                    <a:lnTo>
                      <a:pt x="2133" y="129"/>
                    </a:lnTo>
                    <a:lnTo>
                      <a:pt x="2134" y="129"/>
                    </a:lnTo>
                    <a:lnTo>
                      <a:pt x="2133" y="129"/>
                    </a:lnTo>
                    <a:lnTo>
                      <a:pt x="2133" y="127"/>
                    </a:lnTo>
                    <a:lnTo>
                      <a:pt x="2133" y="125"/>
                    </a:lnTo>
                    <a:lnTo>
                      <a:pt x="2131" y="123"/>
                    </a:lnTo>
                    <a:lnTo>
                      <a:pt x="2129" y="125"/>
                    </a:lnTo>
                    <a:lnTo>
                      <a:pt x="2129" y="123"/>
                    </a:lnTo>
                    <a:lnTo>
                      <a:pt x="2131" y="121"/>
                    </a:lnTo>
                    <a:lnTo>
                      <a:pt x="2129" y="121"/>
                    </a:lnTo>
                    <a:lnTo>
                      <a:pt x="2129" y="123"/>
                    </a:lnTo>
                    <a:lnTo>
                      <a:pt x="2127" y="123"/>
                    </a:lnTo>
                    <a:lnTo>
                      <a:pt x="2129" y="123"/>
                    </a:lnTo>
                    <a:lnTo>
                      <a:pt x="2127" y="123"/>
                    </a:lnTo>
                    <a:lnTo>
                      <a:pt x="2125" y="123"/>
                    </a:lnTo>
                    <a:lnTo>
                      <a:pt x="2127" y="123"/>
                    </a:lnTo>
                    <a:lnTo>
                      <a:pt x="2125" y="123"/>
                    </a:lnTo>
                    <a:lnTo>
                      <a:pt x="2123" y="121"/>
                    </a:lnTo>
                    <a:lnTo>
                      <a:pt x="2123" y="119"/>
                    </a:lnTo>
                    <a:lnTo>
                      <a:pt x="2121" y="119"/>
                    </a:lnTo>
                    <a:lnTo>
                      <a:pt x="2119" y="119"/>
                    </a:lnTo>
                    <a:lnTo>
                      <a:pt x="2119" y="117"/>
                    </a:lnTo>
                    <a:lnTo>
                      <a:pt x="2117" y="117"/>
                    </a:lnTo>
                    <a:lnTo>
                      <a:pt x="2115" y="117"/>
                    </a:lnTo>
                    <a:lnTo>
                      <a:pt x="2115" y="116"/>
                    </a:lnTo>
                    <a:lnTo>
                      <a:pt x="2115" y="114"/>
                    </a:lnTo>
                    <a:lnTo>
                      <a:pt x="2115" y="112"/>
                    </a:lnTo>
                    <a:lnTo>
                      <a:pt x="2113" y="108"/>
                    </a:lnTo>
                    <a:lnTo>
                      <a:pt x="2113" y="106"/>
                    </a:lnTo>
                    <a:lnTo>
                      <a:pt x="2117" y="106"/>
                    </a:lnTo>
                    <a:lnTo>
                      <a:pt x="2119" y="104"/>
                    </a:lnTo>
                    <a:lnTo>
                      <a:pt x="2121" y="104"/>
                    </a:lnTo>
                    <a:lnTo>
                      <a:pt x="2125" y="108"/>
                    </a:lnTo>
                    <a:lnTo>
                      <a:pt x="2127" y="110"/>
                    </a:lnTo>
                    <a:lnTo>
                      <a:pt x="2131" y="108"/>
                    </a:lnTo>
                    <a:lnTo>
                      <a:pt x="2131" y="106"/>
                    </a:lnTo>
                    <a:lnTo>
                      <a:pt x="2133" y="106"/>
                    </a:lnTo>
                    <a:lnTo>
                      <a:pt x="2131" y="106"/>
                    </a:lnTo>
                    <a:lnTo>
                      <a:pt x="2131" y="102"/>
                    </a:lnTo>
                    <a:lnTo>
                      <a:pt x="2129" y="102"/>
                    </a:lnTo>
                    <a:lnTo>
                      <a:pt x="2127" y="102"/>
                    </a:lnTo>
                    <a:lnTo>
                      <a:pt x="2127" y="104"/>
                    </a:lnTo>
                    <a:lnTo>
                      <a:pt x="2125" y="104"/>
                    </a:lnTo>
                    <a:lnTo>
                      <a:pt x="2125" y="102"/>
                    </a:lnTo>
                    <a:lnTo>
                      <a:pt x="2125" y="100"/>
                    </a:lnTo>
                    <a:lnTo>
                      <a:pt x="2125" y="98"/>
                    </a:lnTo>
                    <a:lnTo>
                      <a:pt x="2127" y="100"/>
                    </a:lnTo>
                    <a:lnTo>
                      <a:pt x="2129" y="96"/>
                    </a:lnTo>
                    <a:lnTo>
                      <a:pt x="2131" y="96"/>
                    </a:lnTo>
                    <a:lnTo>
                      <a:pt x="2131" y="94"/>
                    </a:lnTo>
                    <a:lnTo>
                      <a:pt x="2133" y="94"/>
                    </a:lnTo>
                    <a:lnTo>
                      <a:pt x="2134" y="94"/>
                    </a:lnTo>
                    <a:lnTo>
                      <a:pt x="2136" y="94"/>
                    </a:lnTo>
                    <a:lnTo>
                      <a:pt x="2138" y="94"/>
                    </a:lnTo>
                    <a:lnTo>
                      <a:pt x="2140" y="94"/>
                    </a:lnTo>
                    <a:lnTo>
                      <a:pt x="2142" y="94"/>
                    </a:lnTo>
                    <a:lnTo>
                      <a:pt x="2144" y="98"/>
                    </a:lnTo>
                    <a:lnTo>
                      <a:pt x="2146" y="100"/>
                    </a:lnTo>
                    <a:lnTo>
                      <a:pt x="2150" y="100"/>
                    </a:lnTo>
                    <a:lnTo>
                      <a:pt x="2154" y="102"/>
                    </a:lnTo>
                    <a:lnTo>
                      <a:pt x="2154" y="104"/>
                    </a:lnTo>
                    <a:lnTo>
                      <a:pt x="2152" y="104"/>
                    </a:lnTo>
                    <a:lnTo>
                      <a:pt x="2154" y="104"/>
                    </a:lnTo>
                    <a:lnTo>
                      <a:pt x="2154" y="102"/>
                    </a:lnTo>
                    <a:lnTo>
                      <a:pt x="2152" y="102"/>
                    </a:lnTo>
                    <a:lnTo>
                      <a:pt x="2152" y="104"/>
                    </a:lnTo>
                    <a:lnTo>
                      <a:pt x="2154" y="106"/>
                    </a:lnTo>
                    <a:lnTo>
                      <a:pt x="2156" y="108"/>
                    </a:lnTo>
                    <a:lnTo>
                      <a:pt x="2156" y="110"/>
                    </a:lnTo>
                    <a:lnTo>
                      <a:pt x="2158" y="110"/>
                    </a:lnTo>
                    <a:lnTo>
                      <a:pt x="2156" y="110"/>
                    </a:lnTo>
                    <a:lnTo>
                      <a:pt x="2158" y="110"/>
                    </a:lnTo>
                    <a:lnTo>
                      <a:pt x="2158" y="112"/>
                    </a:lnTo>
                    <a:lnTo>
                      <a:pt x="2160" y="112"/>
                    </a:lnTo>
                    <a:lnTo>
                      <a:pt x="2162" y="114"/>
                    </a:lnTo>
                    <a:lnTo>
                      <a:pt x="2163" y="114"/>
                    </a:lnTo>
                    <a:lnTo>
                      <a:pt x="2165" y="112"/>
                    </a:lnTo>
                    <a:lnTo>
                      <a:pt x="2167" y="112"/>
                    </a:lnTo>
                    <a:lnTo>
                      <a:pt x="2169" y="110"/>
                    </a:lnTo>
                    <a:lnTo>
                      <a:pt x="2171" y="112"/>
                    </a:lnTo>
                    <a:lnTo>
                      <a:pt x="2173" y="112"/>
                    </a:lnTo>
                    <a:lnTo>
                      <a:pt x="2173" y="114"/>
                    </a:lnTo>
                    <a:lnTo>
                      <a:pt x="2173" y="116"/>
                    </a:lnTo>
                    <a:lnTo>
                      <a:pt x="2171" y="116"/>
                    </a:lnTo>
                    <a:lnTo>
                      <a:pt x="2171" y="117"/>
                    </a:lnTo>
                    <a:lnTo>
                      <a:pt x="2171" y="119"/>
                    </a:lnTo>
                    <a:lnTo>
                      <a:pt x="2171" y="121"/>
                    </a:lnTo>
                    <a:lnTo>
                      <a:pt x="2169" y="121"/>
                    </a:lnTo>
                    <a:lnTo>
                      <a:pt x="2167" y="123"/>
                    </a:lnTo>
                    <a:lnTo>
                      <a:pt x="2165" y="123"/>
                    </a:lnTo>
                    <a:lnTo>
                      <a:pt x="2165" y="125"/>
                    </a:lnTo>
                    <a:lnTo>
                      <a:pt x="2165" y="127"/>
                    </a:lnTo>
                    <a:lnTo>
                      <a:pt x="2165" y="129"/>
                    </a:lnTo>
                    <a:lnTo>
                      <a:pt x="2165" y="131"/>
                    </a:lnTo>
                    <a:lnTo>
                      <a:pt x="2165" y="133"/>
                    </a:lnTo>
                    <a:lnTo>
                      <a:pt x="2165" y="135"/>
                    </a:lnTo>
                    <a:lnTo>
                      <a:pt x="2165" y="137"/>
                    </a:lnTo>
                    <a:lnTo>
                      <a:pt x="2165" y="139"/>
                    </a:lnTo>
                    <a:lnTo>
                      <a:pt x="2163" y="139"/>
                    </a:lnTo>
                    <a:lnTo>
                      <a:pt x="2163" y="141"/>
                    </a:lnTo>
                    <a:lnTo>
                      <a:pt x="2165" y="141"/>
                    </a:lnTo>
                    <a:lnTo>
                      <a:pt x="2163" y="141"/>
                    </a:lnTo>
                    <a:lnTo>
                      <a:pt x="2163" y="143"/>
                    </a:lnTo>
                    <a:lnTo>
                      <a:pt x="2163" y="145"/>
                    </a:lnTo>
                    <a:lnTo>
                      <a:pt x="2163" y="146"/>
                    </a:lnTo>
                    <a:lnTo>
                      <a:pt x="2165" y="146"/>
                    </a:lnTo>
                    <a:lnTo>
                      <a:pt x="2165" y="148"/>
                    </a:lnTo>
                    <a:lnTo>
                      <a:pt x="2165" y="150"/>
                    </a:lnTo>
                    <a:lnTo>
                      <a:pt x="2165" y="148"/>
                    </a:lnTo>
                    <a:lnTo>
                      <a:pt x="2165" y="146"/>
                    </a:lnTo>
                    <a:lnTo>
                      <a:pt x="2165" y="145"/>
                    </a:lnTo>
                    <a:lnTo>
                      <a:pt x="2165" y="143"/>
                    </a:lnTo>
                    <a:lnTo>
                      <a:pt x="2163" y="143"/>
                    </a:lnTo>
                    <a:lnTo>
                      <a:pt x="2163" y="141"/>
                    </a:lnTo>
                    <a:lnTo>
                      <a:pt x="2165" y="141"/>
                    </a:lnTo>
                    <a:lnTo>
                      <a:pt x="2167" y="141"/>
                    </a:lnTo>
                    <a:lnTo>
                      <a:pt x="2167" y="139"/>
                    </a:lnTo>
                    <a:lnTo>
                      <a:pt x="2165" y="139"/>
                    </a:lnTo>
                    <a:lnTo>
                      <a:pt x="2167" y="139"/>
                    </a:lnTo>
                    <a:lnTo>
                      <a:pt x="2167" y="137"/>
                    </a:lnTo>
                    <a:lnTo>
                      <a:pt x="2167" y="135"/>
                    </a:lnTo>
                    <a:lnTo>
                      <a:pt x="2167" y="133"/>
                    </a:lnTo>
                    <a:lnTo>
                      <a:pt x="2169" y="133"/>
                    </a:lnTo>
                    <a:lnTo>
                      <a:pt x="2169" y="131"/>
                    </a:lnTo>
                    <a:lnTo>
                      <a:pt x="2169" y="133"/>
                    </a:lnTo>
                    <a:lnTo>
                      <a:pt x="2169" y="131"/>
                    </a:lnTo>
                    <a:lnTo>
                      <a:pt x="2171" y="131"/>
                    </a:lnTo>
                    <a:lnTo>
                      <a:pt x="2171" y="133"/>
                    </a:lnTo>
                    <a:lnTo>
                      <a:pt x="2171" y="135"/>
                    </a:lnTo>
                    <a:lnTo>
                      <a:pt x="2173" y="135"/>
                    </a:lnTo>
                    <a:lnTo>
                      <a:pt x="2171" y="137"/>
                    </a:lnTo>
                    <a:lnTo>
                      <a:pt x="2173" y="137"/>
                    </a:lnTo>
                    <a:lnTo>
                      <a:pt x="2171" y="137"/>
                    </a:lnTo>
                    <a:lnTo>
                      <a:pt x="2171" y="139"/>
                    </a:lnTo>
                    <a:lnTo>
                      <a:pt x="2171" y="141"/>
                    </a:lnTo>
                    <a:lnTo>
                      <a:pt x="2171" y="143"/>
                    </a:lnTo>
                    <a:lnTo>
                      <a:pt x="2171" y="145"/>
                    </a:lnTo>
                    <a:lnTo>
                      <a:pt x="2171" y="146"/>
                    </a:lnTo>
                    <a:lnTo>
                      <a:pt x="2169" y="146"/>
                    </a:lnTo>
                    <a:lnTo>
                      <a:pt x="2167" y="150"/>
                    </a:lnTo>
                    <a:lnTo>
                      <a:pt x="2169" y="150"/>
                    </a:lnTo>
                    <a:lnTo>
                      <a:pt x="2167" y="152"/>
                    </a:lnTo>
                    <a:lnTo>
                      <a:pt x="2169" y="152"/>
                    </a:lnTo>
                    <a:lnTo>
                      <a:pt x="2169" y="154"/>
                    </a:lnTo>
                    <a:lnTo>
                      <a:pt x="2171" y="154"/>
                    </a:lnTo>
                    <a:lnTo>
                      <a:pt x="2173" y="154"/>
                    </a:lnTo>
                    <a:lnTo>
                      <a:pt x="2173" y="152"/>
                    </a:lnTo>
                    <a:lnTo>
                      <a:pt x="2171" y="150"/>
                    </a:lnTo>
                    <a:lnTo>
                      <a:pt x="2171" y="148"/>
                    </a:lnTo>
                    <a:lnTo>
                      <a:pt x="2173" y="148"/>
                    </a:lnTo>
                    <a:lnTo>
                      <a:pt x="2175" y="148"/>
                    </a:lnTo>
                    <a:lnTo>
                      <a:pt x="2175" y="146"/>
                    </a:lnTo>
                    <a:lnTo>
                      <a:pt x="2177" y="146"/>
                    </a:lnTo>
                    <a:lnTo>
                      <a:pt x="2177" y="145"/>
                    </a:lnTo>
                    <a:lnTo>
                      <a:pt x="2177" y="143"/>
                    </a:lnTo>
                    <a:lnTo>
                      <a:pt x="2177" y="141"/>
                    </a:lnTo>
                    <a:lnTo>
                      <a:pt x="2177" y="139"/>
                    </a:lnTo>
                    <a:lnTo>
                      <a:pt x="2175" y="139"/>
                    </a:lnTo>
                    <a:lnTo>
                      <a:pt x="2177" y="137"/>
                    </a:lnTo>
                    <a:lnTo>
                      <a:pt x="2175" y="137"/>
                    </a:lnTo>
                    <a:lnTo>
                      <a:pt x="2175" y="135"/>
                    </a:lnTo>
                    <a:lnTo>
                      <a:pt x="2175" y="133"/>
                    </a:lnTo>
                    <a:lnTo>
                      <a:pt x="2175" y="131"/>
                    </a:lnTo>
                    <a:lnTo>
                      <a:pt x="2173" y="129"/>
                    </a:lnTo>
                    <a:lnTo>
                      <a:pt x="2171" y="129"/>
                    </a:lnTo>
                    <a:lnTo>
                      <a:pt x="2173" y="129"/>
                    </a:lnTo>
                    <a:lnTo>
                      <a:pt x="2173" y="127"/>
                    </a:lnTo>
                    <a:lnTo>
                      <a:pt x="2173" y="125"/>
                    </a:lnTo>
                    <a:lnTo>
                      <a:pt x="2173" y="123"/>
                    </a:lnTo>
                    <a:lnTo>
                      <a:pt x="2173" y="121"/>
                    </a:lnTo>
                    <a:lnTo>
                      <a:pt x="2175" y="121"/>
                    </a:lnTo>
                    <a:lnTo>
                      <a:pt x="2175" y="119"/>
                    </a:lnTo>
                    <a:lnTo>
                      <a:pt x="2175" y="117"/>
                    </a:lnTo>
                    <a:lnTo>
                      <a:pt x="2177" y="117"/>
                    </a:lnTo>
                    <a:lnTo>
                      <a:pt x="2177" y="116"/>
                    </a:lnTo>
                    <a:lnTo>
                      <a:pt x="2175" y="114"/>
                    </a:lnTo>
                    <a:lnTo>
                      <a:pt x="2175" y="112"/>
                    </a:lnTo>
                    <a:lnTo>
                      <a:pt x="2175" y="110"/>
                    </a:lnTo>
                    <a:lnTo>
                      <a:pt x="2173" y="110"/>
                    </a:lnTo>
                    <a:lnTo>
                      <a:pt x="2173" y="108"/>
                    </a:lnTo>
                    <a:lnTo>
                      <a:pt x="2171" y="108"/>
                    </a:lnTo>
                    <a:lnTo>
                      <a:pt x="2169" y="108"/>
                    </a:lnTo>
                    <a:lnTo>
                      <a:pt x="2167" y="108"/>
                    </a:lnTo>
                    <a:lnTo>
                      <a:pt x="2167" y="106"/>
                    </a:lnTo>
                    <a:lnTo>
                      <a:pt x="2167" y="104"/>
                    </a:lnTo>
                    <a:lnTo>
                      <a:pt x="2165" y="104"/>
                    </a:lnTo>
                    <a:lnTo>
                      <a:pt x="2165" y="102"/>
                    </a:lnTo>
                    <a:lnTo>
                      <a:pt x="2163" y="102"/>
                    </a:lnTo>
                    <a:lnTo>
                      <a:pt x="2165" y="102"/>
                    </a:lnTo>
                    <a:lnTo>
                      <a:pt x="2165" y="100"/>
                    </a:lnTo>
                    <a:lnTo>
                      <a:pt x="2165" y="98"/>
                    </a:lnTo>
                    <a:lnTo>
                      <a:pt x="2163" y="98"/>
                    </a:lnTo>
                    <a:lnTo>
                      <a:pt x="2162" y="96"/>
                    </a:lnTo>
                    <a:lnTo>
                      <a:pt x="2160" y="96"/>
                    </a:lnTo>
                    <a:lnTo>
                      <a:pt x="2156" y="96"/>
                    </a:lnTo>
                    <a:lnTo>
                      <a:pt x="2156" y="94"/>
                    </a:lnTo>
                    <a:lnTo>
                      <a:pt x="2154" y="92"/>
                    </a:lnTo>
                    <a:lnTo>
                      <a:pt x="2152" y="92"/>
                    </a:lnTo>
                    <a:lnTo>
                      <a:pt x="2152" y="90"/>
                    </a:lnTo>
                    <a:lnTo>
                      <a:pt x="2152" y="88"/>
                    </a:lnTo>
                    <a:lnTo>
                      <a:pt x="2154" y="88"/>
                    </a:lnTo>
                    <a:lnTo>
                      <a:pt x="2152" y="87"/>
                    </a:lnTo>
                    <a:lnTo>
                      <a:pt x="2152" y="85"/>
                    </a:lnTo>
                    <a:lnTo>
                      <a:pt x="2152" y="83"/>
                    </a:lnTo>
                    <a:lnTo>
                      <a:pt x="2154" y="83"/>
                    </a:lnTo>
                    <a:lnTo>
                      <a:pt x="2154" y="81"/>
                    </a:lnTo>
                    <a:lnTo>
                      <a:pt x="2154" y="79"/>
                    </a:lnTo>
                    <a:lnTo>
                      <a:pt x="2154" y="77"/>
                    </a:lnTo>
                    <a:lnTo>
                      <a:pt x="2152" y="77"/>
                    </a:lnTo>
                    <a:lnTo>
                      <a:pt x="2152" y="75"/>
                    </a:lnTo>
                    <a:lnTo>
                      <a:pt x="2150" y="75"/>
                    </a:lnTo>
                    <a:lnTo>
                      <a:pt x="2152" y="75"/>
                    </a:lnTo>
                    <a:lnTo>
                      <a:pt x="2152" y="73"/>
                    </a:lnTo>
                    <a:lnTo>
                      <a:pt x="2150" y="73"/>
                    </a:lnTo>
                    <a:lnTo>
                      <a:pt x="2148" y="73"/>
                    </a:lnTo>
                    <a:lnTo>
                      <a:pt x="2148" y="71"/>
                    </a:lnTo>
                    <a:lnTo>
                      <a:pt x="2150" y="71"/>
                    </a:lnTo>
                    <a:lnTo>
                      <a:pt x="2152" y="71"/>
                    </a:lnTo>
                    <a:lnTo>
                      <a:pt x="2150" y="69"/>
                    </a:lnTo>
                    <a:lnTo>
                      <a:pt x="2148" y="69"/>
                    </a:lnTo>
                    <a:lnTo>
                      <a:pt x="2148" y="67"/>
                    </a:lnTo>
                    <a:lnTo>
                      <a:pt x="2150" y="67"/>
                    </a:lnTo>
                    <a:lnTo>
                      <a:pt x="2150" y="65"/>
                    </a:lnTo>
                    <a:lnTo>
                      <a:pt x="2152" y="65"/>
                    </a:lnTo>
                    <a:lnTo>
                      <a:pt x="2152" y="63"/>
                    </a:lnTo>
                    <a:lnTo>
                      <a:pt x="2150" y="63"/>
                    </a:lnTo>
                    <a:lnTo>
                      <a:pt x="2150" y="61"/>
                    </a:lnTo>
                    <a:lnTo>
                      <a:pt x="2152" y="61"/>
                    </a:lnTo>
                    <a:lnTo>
                      <a:pt x="2154" y="61"/>
                    </a:lnTo>
                    <a:lnTo>
                      <a:pt x="2156" y="60"/>
                    </a:lnTo>
                    <a:lnTo>
                      <a:pt x="2158" y="60"/>
                    </a:lnTo>
                    <a:lnTo>
                      <a:pt x="2160" y="60"/>
                    </a:lnTo>
                    <a:lnTo>
                      <a:pt x="2162" y="58"/>
                    </a:lnTo>
                    <a:lnTo>
                      <a:pt x="2165" y="58"/>
                    </a:lnTo>
                    <a:lnTo>
                      <a:pt x="2167" y="58"/>
                    </a:lnTo>
                    <a:lnTo>
                      <a:pt x="2171" y="60"/>
                    </a:lnTo>
                    <a:lnTo>
                      <a:pt x="2175" y="60"/>
                    </a:lnTo>
                    <a:lnTo>
                      <a:pt x="2177" y="58"/>
                    </a:lnTo>
                    <a:lnTo>
                      <a:pt x="2179" y="58"/>
                    </a:lnTo>
                    <a:lnTo>
                      <a:pt x="2183" y="58"/>
                    </a:lnTo>
                    <a:lnTo>
                      <a:pt x="2185" y="56"/>
                    </a:lnTo>
                    <a:lnTo>
                      <a:pt x="2187" y="56"/>
                    </a:lnTo>
                    <a:lnTo>
                      <a:pt x="2187" y="58"/>
                    </a:lnTo>
                    <a:lnTo>
                      <a:pt x="2189" y="58"/>
                    </a:lnTo>
                    <a:lnTo>
                      <a:pt x="2191" y="58"/>
                    </a:lnTo>
                    <a:lnTo>
                      <a:pt x="2192" y="56"/>
                    </a:lnTo>
                    <a:lnTo>
                      <a:pt x="2191" y="56"/>
                    </a:lnTo>
                    <a:lnTo>
                      <a:pt x="2192" y="56"/>
                    </a:lnTo>
                    <a:lnTo>
                      <a:pt x="2192" y="54"/>
                    </a:lnTo>
                    <a:lnTo>
                      <a:pt x="2194" y="54"/>
                    </a:lnTo>
                    <a:lnTo>
                      <a:pt x="2196" y="52"/>
                    </a:lnTo>
                    <a:lnTo>
                      <a:pt x="2198" y="52"/>
                    </a:lnTo>
                    <a:lnTo>
                      <a:pt x="2202" y="52"/>
                    </a:lnTo>
                    <a:lnTo>
                      <a:pt x="2204" y="52"/>
                    </a:lnTo>
                    <a:lnTo>
                      <a:pt x="2204" y="54"/>
                    </a:lnTo>
                    <a:lnTo>
                      <a:pt x="2204" y="56"/>
                    </a:lnTo>
                    <a:lnTo>
                      <a:pt x="2202" y="56"/>
                    </a:lnTo>
                    <a:lnTo>
                      <a:pt x="2202" y="58"/>
                    </a:lnTo>
                    <a:lnTo>
                      <a:pt x="2200" y="58"/>
                    </a:lnTo>
                    <a:lnTo>
                      <a:pt x="2198" y="60"/>
                    </a:lnTo>
                    <a:lnTo>
                      <a:pt x="2196" y="61"/>
                    </a:lnTo>
                    <a:lnTo>
                      <a:pt x="2194" y="63"/>
                    </a:lnTo>
                    <a:lnTo>
                      <a:pt x="2194" y="65"/>
                    </a:lnTo>
                    <a:lnTo>
                      <a:pt x="2194" y="67"/>
                    </a:lnTo>
                    <a:lnTo>
                      <a:pt x="2194" y="69"/>
                    </a:lnTo>
                    <a:lnTo>
                      <a:pt x="2198" y="71"/>
                    </a:lnTo>
                    <a:lnTo>
                      <a:pt x="2198" y="73"/>
                    </a:lnTo>
                    <a:lnTo>
                      <a:pt x="2200" y="73"/>
                    </a:lnTo>
                    <a:lnTo>
                      <a:pt x="2202" y="75"/>
                    </a:lnTo>
                    <a:lnTo>
                      <a:pt x="2202" y="77"/>
                    </a:lnTo>
                    <a:lnTo>
                      <a:pt x="2202" y="75"/>
                    </a:lnTo>
                    <a:lnTo>
                      <a:pt x="2202" y="73"/>
                    </a:lnTo>
                    <a:lnTo>
                      <a:pt x="2200" y="73"/>
                    </a:lnTo>
                    <a:lnTo>
                      <a:pt x="2200" y="71"/>
                    </a:lnTo>
                    <a:lnTo>
                      <a:pt x="2198" y="71"/>
                    </a:lnTo>
                    <a:lnTo>
                      <a:pt x="2198" y="69"/>
                    </a:lnTo>
                    <a:lnTo>
                      <a:pt x="2194" y="69"/>
                    </a:lnTo>
                    <a:lnTo>
                      <a:pt x="2194" y="67"/>
                    </a:lnTo>
                    <a:lnTo>
                      <a:pt x="2194" y="65"/>
                    </a:lnTo>
                    <a:lnTo>
                      <a:pt x="2194" y="63"/>
                    </a:lnTo>
                    <a:lnTo>
                      <a:pt x="2196" y="63"/>
                    </a:lnTo>
                    <a:lnTo>
                      <a:pt x="2198" y="61"/>
                    </a:lnTo>
                    <a:lnTo>
                      <a:pt x="2200" y="61"/>
                    </a:lnTo>
                    <a:lnTo>
                      <a:pt x="2202" y="61"/>
                    </a:lnTo>
                    <a:lnTo>
                      <a:pt x="2202" y="60"/>
                    </a:lnTo>
                    <a:lnTo>
                      <a:pt x="2204" y="60"/>
                    </a:lnTo>
                    <a:lnTo>
                      <a:pt x="2206" y="60"/>
                    </a:lnTo>
                    <a:lnTo>
                      <a:pt x="2206" y="58"/>
                    </a:lnTo>
                    <a:lnTo>
                      <a:pt x="2206" y="56"/>
                    </a:lnTo>
                    <a:lnTo>
                      <a:pt x="2208" y="54"/>
                    </a:lnTo>
                    <a:lnTo>
                      <a:pt x="2210" y="54"/>
                    </a:lnTo>
                    <a:lnTo>
                      <a:pt x="2210" y="52"/>
                    </a:lnTo>
                    <a:lnTo>
                      <a:pt x="2208" y="52"/>
                    </a:lnTo>
                    <a:lnTo>
                      <a:pt x="2208" y="54"/>
                    </a:lnTo>
                    <a:lnTo>
                      <a:pt x="2206" y="54"/>
                    </a:lnTo>
                    <a:lnTo>
                      <a:pt x="2206" y="52"/>
                    </a:lnTo>
                    <a:lnTo>
                      <a:pt x="2206" y="50"/>
                    </a:lnTo>
                    <a:lnTo>
                      <a:pt x="2204" y="50"/>
                    </a:lnTo>
                    <a:lnTo>
                      <a:pt x="2204" y="48"/>
                    </a:lnTo>
                    <a:lnTo>
                      <a:pt x="2206" y="48"/>
                    </a:lnTo>
                    <a:lnTo>
                      <a:pt x="2208" y="48"/>
                    </a:lnTo>
                    <a:lnTo>
                      <a:pt x="2206" y="46"/>
                    </a:lnTo>
                    <a:lnTo>
                      <a:pt x="2204" y="46"/>
                    </a:lnTo>
                    <a:lnTo>
                      <a:pt x="2202" y="46"/>
                    </a:lnTo>
                    <a:lnTo>
                      <a:pt x="2202" y="44"/>
                    </a:lnTo>
                    <a:lnTo>
                      <a:pt x="2202" y="42"/>
                    </a:lnTo>
                    <a:lnTo>
                      <a:pt x="2200" y="40"/>
                    </a:lnTo>
                    <a:lnTo>
                      <a:pt x="2196" y="40"/>
                    </a:lnTo>
                    <a:lnTo>
                      <a:pt x="2196" y="38"/>
                    </a:lnTo>
                    <a:lnTo>
                      <a:pt x="2194" y="38"/>
                    </a:lnTo>
                    <a:lnTo>
                      <a:pt x="2196" y="38"/>
                    </a:lnTo>
                    <a:lnTo>
                      <a:pt x="2198" y="38"/>
                    </a:lnTo>
                    <a:lnTo>
                      <a:pt x="2198" y="36"/>
                    </a:lnTo>
                    <a:lnTo>
                      <a:pt x="2196" y="36"/>
                    </a:lnTo>
                    <a:lnTo>
                      <a:pt x="2198" y="36"/>
                    </a:lnTo>
                    <a:lnTo>
                      <a:pt x="2198" y="34"/>
                    </a:lnTo>
                    <a:lnTo>
                      <a:pt x="2200" y="34"/>
                    </a:lnTo>
                    <a:lnTo>
                      <a:pt x="2200" y="36"/>
                    </a:lnTo>
                    <a:lnTo>
                      <a:pt x="2202" y="36"/>
                    </a:lnTo>
                    <a:lnTo>
                      <a:pt x="2204" y="36"/>
                    </a:lnTo>
                    <a:lnTo>
                      <a:pt x="2204" y="38"/>
                    </a:lnTo>
                    <a:lnTo>
                      <a:pt x="2202" y="38"/>
                    </a:lnTo>
                    <a:lnTo>
                      <a:pt x="2202" y="40"/>
                    </a:lnTo>
                    <a:lnTo>
                      <a:pt x="2202" y="38"/>
                    </a:lnTo>
                    <a:lnTo>
                      <a:pt x="2202" y="40"/>
                    </a:lnTo>
                    <a:lnTo>
                      <a:pt x="2204" y="38"/>
                    </a:lnTo>
                    <a:lnTo>
                      <a:pt x="2204" y="40"/>
                    </a:lnTo>
                    <a:lnTo>
                      <a:pt x="2204" y="38"/>
                    </a:lnTo>
                    <a:lnTo>
                      <a:pt x="2206" y="38"/>
                    </a:lnTo>
                    <a:lnTo>
                      <a:pt x="2206" y="36"/>
                    </a:lnTo>
                    <a:lnTo>
                      <a:pt x="2204" y="36"/>
                    </a:lnTo>
                    <a:lnTo>
                      <a:pt x="2204" y="34"/>
                    </a:lnTo>
                    <a:lnTo>
                      <a:pt x="2202" y="36"/>
                    </a:lnTo>
                    <a:lnTo>
                      <a:pt x="2202" y="34"/>
                    </a:lnTo>
                    <a:lnTo>
                      <a:pt x="2200" y="34"/>
                    </a:lnTo>
                    <a:lnTo>
                      <a:pt x="2200" y="32"/>
                    </a:lnTo>
                    <a:lnTo>
                      <a:pt x="2202" y="32"/>
                    </a:lnTo>
                    <a:lnTo>
                      <a:pt x="2202" y="31"/>
                    </a:lnTo>
                    <a:lnTo>
                      <a:pt x="2200" y="31"/>
                    </a:lnTo>
                    <a:lnTo>
                      <a:pt x="2198" y="31"/>
                    </a:lnTo>
                    <a:lnTo>
                      <a:pt x="2198" y="29"/>
                    </a:lnTo>
                    <a:lnTo>
                      <a:pt x="2194" y="29"/>
                    </a:lnTo>
                    <a:lnTo>
                      <a:pt x="2194" y="27"/>
                    </a:lnTo>
                    <a:lnTo>
                      <a:pt x="2196" y="27"/>
                    </a:lnTo>
                    <a:lnTo>
                      <a:pt x="2196" y="25"/>
                    </a:lnTo>
                    <a:lnTo>
                      <a:pt x="2196" y="23"/>
                    </a:lnTo>
                    <a:lnTo>
                      <a:pt x="2198" y="23"/>
                    </a:lnTo>
                    <a:lnTo>
                      <a:pt x="2198" y="25"/>
                    </a:lnTo>
                    <a:lnTo>
                      <a:pt x="2198" y="27"/>
                    </a:lnTo>
                    <a:lnTo>
                      <a:pt x="2200" y="27"/>
                    </a:lnTo>
                    <a:lnTo>
                      <a:pt x="2200" y="29"/>
                    </a:lnTo>
                    <a:lnTo>
                      <a:pt x="2202" y="29"/>
                    </a:lnTo>
                    <a:lnTo>
                      <a:pt x="2202" y="31"/>
                    </a:lnTo>
                    <a:lnTo>
                      <a:pt x="2202" y="29"/>
                    </a:lnTo>
                    <a:lnTo>
                      <a:pt x="2204" y="31"/>
                    </a:lnTo>
                    <a:lnTo>
                      <a:pt x="2204" y="29"/>
                    </a:lnTo>
                    <a:lnTo>
                      <a:pt x="2204" y="27"/>
                    </a:lnTo>
                    <a:lnTo>
                      <a:pt x="2202" y="27"/>
                    </a:lnTo>
                    <a:lnTo>
                      <a:pt x="2202" y="25"/>
                    </a:lnTo>
                    <a:lnTo>
                      <a:pt x="2204" y="25"/>
                    </a:lnTo>
                    <a:lnTo>
                      <a:pt x="2204" y="27"/>
                    </a:lnTo>
                    <a:lnTo>
                      <a:pt x="2204" y="25"/>
                    </a:lnTo>
                    <a:lnTo>
                      <a:pt x="2204" y="23"/>
                    </a:lnTo>
                    <a:lnTo>
                      <a:pt x="2206" y="21"/>
                    </a:lnTo>
                    <a:lnTo>
                      <a:pt x="2208" y="19"/>
                    </a:lnTo>
                    <a:lnTo>
                      <a:pt x="2206" y="19"/>
                    </a:lnTo>
                    <a:lnTo>
                      <a:pt x="2206" y="17"/>
                    </a:lnTo>
                    <a:lnTo>
                      <a:pt x="2208" y="17"/>
                    </a:lnTo>
                    <a:lnTo>
                      <a:pt x="2208" y="19"/>
                    </a:lnTo>
                    <a:lnTo>
                      <a:pt x="2210" y="19"/>
                    </a:lnTo>
                    <a:lnTo>
                      <a:pt x="2208" y="19"/>
                    </a:lnTo>
                    <a:lnTo>
                      <a:pt x="2210" y="19"/>
                    </a:lnTo>
                    <a:lnTo>
                      <a:pt x="2210" y="17"/>
                    </a:lnTo>
                    <a:lnTo>
                      <a:pt x="2208" y="17"/>
                    </a:lnTo>
                    <a:lnTo>
                      <a:pt x="2206" y="15"/>
                    </a:lnTo>
                    <a:lnTo>
                      <a:pt x="2204" y="15"/>
                    </a:lnTo>
                    <a:lnTo>
                      <a:pt x="2204" y="13"/>
                    </a:lnTo>
                    <a:lnTo>
                      <a:pt x="2206" y="13"/>
                    </a:lnTo>
                    <a:lnTo>
                      <a:pt x="2208" y="13"/>
                    </a:lnTo>
                    <a:lnTo>
                      <a:pt x="2210" y="13"/>
                    </a:lnTo>
                    <a:lnTo>
                      <a:pt x="2212" y="15"/>
                    </a:lnTo>
                    <a:lnTo>
                      <a:pt x="2214" y="13"/>
                    </a:lnTo>
                    <a:lnTo>
                      <a:pt x="2216" y="11"/>
                    </a:lnTo>
                    <a:lnTo>
                      <a:pt x="2216" y="9"/>
                    </a:lnTo>
                    <a:lnTo>
                      <a:pt x="2218" y="9"/>
                    </a:lnTo>
                    <a:lnTo>
                      <a:pt x="2218" y="7"/>
                    </a:lnTo>
                    <a:lnTo>
                      <a:pt x="2218" y="5"/>
                    </a:lnTo>
                    <a:lnTo>
                      <a:pt x="2220" y="5"/>
                    </a:lnTo>
                    <a:lnTo>
                      <a:pt x="2220" y="3"/>
                    </a:lnTo>
                    <a:lnTo>
                      <a:pt x="2221" y="3"/>
                    </a:lnTo>
                    <a:lnTo>
                      <a:pt x="2221" y="5"/>
                    </a:lnTo>
                    <a:lnTo>
                      <a:pt x="2221" y="3"/>
                    </a:lnTo>
                    <a:lnTo>
                      <a:pt x="2218" y="3"/>
                    </a:lnTo>
                    <a:lnTo>
                      <a:pt x="2220" y="3"/>
                    </a:lnTo>
                    <a:lnTo>
                      <a:pt x="2221" y="3"/>
                    </a:lnTo>
                    <a:lnTo>
                      <a:pt x="2221" y="2"/>
                    </a:lnTo>
                    <a:lnTo>
                      <a:pt x="2223" y="2"/>
                    </a:lnTo>
                    <a:lnTo>
                      <a:pt x="2223" y="3"/>
                    </a:lnTo>
                    <a:lnTo>
                      <a:pt x="2225" y="3"/>
                    </a:lnTo>
                    <a:lnTo>
                      <a:pt x="2227" y="3"/>
                    </a:lnTo>
                    <a:lnTo>
                      <a:pt x="2225" y="2"/>
                    </a:lnTo>
                    <a:lnTo>
                      <a:pt x="2227" y="2"/>
                    </a:lnTo>
                    <a:lnTo>
                      <a:pt x="2229" y="2"/>
                    </a:lnTo>
                    <a:lnTo>
                      <a:pt x="2229" y="0"/>
                    </a:lnTo>
                    <a:lnTo>
                      <a:pt x="2421" y="0"/>
                    </a:lnTo>
                    <a:close/>
                    <a:moveTo>
                      <a:pt x="2697" y="0"/>
                    </a:moveTo>
                    <a:lnTo>
                      <a:pt x="2697" y="2"/>
                    </a:lnTo>
                    <a:lnTo>
                      <a:pt x="2697" y="3"/>
                    </a:lnTo>
                    <a:lnTo>
                      <a:pt x="2697" y="5"/>
                    </a:lnTo>
                    <a:lnTo>
                      <a:pt x="2701" y="7"/>
                    </a:lnTo>
                    <a:lnTo>
                      <a:pt x="2703" y="5"/>
                    </a:lnTo>
                    <a:lnTo>
                      <a:pt x="2701" y="5"/>
                    </a:lnTo>
                    <a:lnTo>
                      <a:pt x="2703" y="3"/>
                    </a:lnTo>
                    <a:lnTo>
                      <a:pt x="2703" y="5"/>
                    </a:lnTo>
                    <a:lnTo>
                      <a:pt x="2703" y="3"/>
                    </a:lnTo>
                    <a:lnTo>
                      <a:pt x="2705" y="3"/>
                    </a:lnTo>
                    <a:lnTo>
                      <a:pt x="2707" y="3"/>
                    </a:lnTo>
                    <a:lnTo>
                      <a:pt x="2709" y="3"/>
                    </a:lnTo>
                    <a:lnTo>
                      <a:pt x="2711" y="3"/>
                    </a:lnTo>
                    <a:lnTo>
                      <a:pt x="2713" y="5"/>
                    </a:lnTo>
                    <a:lnTo>
                      <a:pt x="2713" y="7"/>
                    </a:lnTo>
                    <a:lnTo>
                      <a:pt x="2711" y="7"/>
                    </a:lnTo>
                    <a:lnTo>
                      <a:pt x="2711" y="9"/>
                    </a:lnTo>
                    <a:lnTo>
                      <a:pt x="2713" y="9"/>
                    </a:lnTo>
                    <a:lnTo>
                      <a:pt x="2713" y="11"/>
                    </a:lnTo>
                    <a:lnTo>
                      <a:pt x="2714" y="11"/>
                    </a:lnTo>
                    <a:lnTo>
                      <a:pt x="2716" y="9"/>
                    </a:lnTo>
                    <a:lnTo>
                      <a:pt x="2720" y="9"/>
                    </a:lnTo>
                    <a:lnTo>
                      <a:pt x="2722" y="9"/>
                    </a:lnTo>
                    <a:lnTo>
                      <a:pt x="2726" y="11"/>
                    </a:lnTo>
                    <a:lnTo>
                      <a:pt x="2726" y="13"/>
                    </a:lnTo>
                    <a:lnTo>
                      <a:pt x="2728" y="13"/>
                    </a:lnTo>
                    <a:lnTo>
                      <a:pt x="2728" y="15"/>
                    </a:lnTo>
                    <a:lnTo>
                      <a:pt x="2730" y="13"/>
                    </a:lnTo>
                    <a:lnTo>
                      <a:pt x="2732" y="13"/>
                    </a:lnTo>
                    <a:lnTo>
                      <a:pt x="2730" y="15"/>
                    </a:lnTo>
                    <a:lnTo>
                      <a:pt x="2730" y="17"/>
                    </a:lnTo>
                    <a:lnTo>
                      <a:pt x="2730" y="19"/>
                    </a:lnTo>
                    <a:lnTo>
                      <a:pt x="2730" y="21"/>
                    </a:lnTo>
                    <a:lnTo>
                      <a:pt x="2726" y="23"/>
                    </a:lnTo>
                    <a:lnTo>
                      <a:pt x="2722" y="25"/>
                    </a:lnTo>
                    <a:lnTo>
                      <a:pt x="2718" y="25"/>
                    </a:lnTo>
                    <a:lnTo>
                      <a:pt x="2714" y="25"/>
                    </a:lnTo>
                    <a:lnTo>
                      <a:pt x="2713" y="25"/>
                    </a:lnTo>
                    <a:lnTo>
                      <a:pt x="2709" y="25"/>
                    </a:lnTo>
                    <a:lnTo>
                      <a:pt x="2707" y="21"/>
                    </a:lnTo>
                    <a:lnTo>
                      <a:pt x="2705" y="21"/>
                    </a:lnTo>
                    <a:lnTo>
                      <a:pt x="2705" y="19"/>
                    </a:lnTo>
                    <a:lnTo>
                      <a:pt x="2703" y="19"/>
                    </a:lnTo>
                    <a:lnTo>
                      <a:pt x="2701" y="17"/>
                    </a:lnTo>
                    <a:lnTo>
                      <a:pt x="2699" y="15"/>
                    </a:lnTo>
                    <a:lnTo>
                      <a:pt x="2697" y="13"/>
                    </a:lnTo>
                    <a:lnTo>
                      <a:pt x="2693" y="11"/>
                    </a:lnTo>
                    <a:lnTo>
                      <a:pt x="2691" y="11"/>
                    </a:lnTo>
                    <a:lnTo>
                      <a:pt x="2691" y="9"/>
                    </a:lnTo>
                    <a:lnTo>
                      <a:pt x="2693" y="9"/>
                    </a:lnTo>
                    <a:lnTo>
                      <a:pt x="2693" y="7"/>
                    </a:lnTo>
                    <a:lnTo>
                      <a:pt x="2693" y="5"/>
                    </a:lnTo>
                    <a:lnTo>
                      <a:pt x="2693" y="3"/>
                    </a:lnTo>
                    <a:lnTo>
                      <a:pt x="2695" y="3"/>
                    </a:lnTo>
                    <a:lnTo>
                      <a:pt x="2695" y="2"/>
                    </a:lnTo>
                    <a:lnTo>
                      <a:pt x="2693" y="2"/>
                    </a:lnTo>
                    <a:lnTo>
                      <a:pt x="2693" y="0"/>
                    </a:lnTo>
                    <a:lnTo>
                      <a:pt x="2697" y="0"/>
                    </a:lnTo>
                    <a:close/>
                    <a:moveTo>
                      <a:pt x="2608" y="0"/>
                    </a:moveTo>
                    <a:lnTo>
                      <a:pt x="2608" y="2"/>
                    </a:lnTo>
                    <a:lnTo>
                      <a:pt x="2608" y="3"/>
                    </a:lnTo>
                    <a:lnTo>
                      <a:pt x="2608" y="5"/>
                    </a:lnTo>
                    <a:lnTo>
                      <a:pt x="2604" y="5"/>
                    </a:lnTo>
                    <a:lnTo>
                      <a:pt x="2604" y="3"/>
                    </a:lnTo>
                    <a:lnTo>
                      <a:pt x="2604" y="2"/>
                    </a:lnTo>
                    <a:lnTo>
                      <a:pt x="2604" y="0"/>
                    </a:lnTo>
                    <a:lnTo>
                      <a:pt x="2608" y="0"/>
                    </a:lnTo>
                    <a:close/>
                    <a:moveTo>
                      <a:pt x="2685" y="0"/>
                    </a:moveTo>
                    <a:lnTo>
                      <a:pt x="2685" y="2"/>
                    </a:lnTo>
                    <a:lnTo>
                      <a:pt x="2684" y="2"/>
                    </a:lnTo>
                    <a:lnTo>
                      <a:pt x="2682" y="3"/>
                    </a:lnTo>
                    <a:lnTo>
                      <a:pt x="2680" y="3"/>
                    </a:lnTo>
                    <a:lnTo>
                      <a:pt x="2680" y="5"/>
                    </a:lnTo>
                    <a:lnTo>
                      <a:pt x="2680" y="7"/>
                    </a:lnTo>
                    <a:lnTo>
                      <a:pt x="2682" y="7"/>
                    </a:lnTo>
                    <a:lnTo>
                      <a:pt x="2682" y="9"/>
                    </a:lnTo>
                    <a:lnTo>
                      <a:pt x="2680" y="9"/>
                    </a:lnTo>
                    <a:lnTo>
                      <a:pt x="2680" y="11"/>
                    </a:lnTo>
                    <a:lnTo>
                      <a:pt x="2680" y="13"/>
                    </a:lnTo>
                    <a:lnTo>
                      <a:pt x="2678" y="15"/>
                    </a:lnTo>
                    <a:lnTo>
                      <a:pt x="2678" y="17"/>
                    </a:lnTo>
                    <a:lnTo>
                      <a:pt x="2676" y="17"/>
                    </a:lnTo>
                    <a:lnTo>
                      <a:pt x="2674" y="17"/>
                    </a:lnTo>
                    <a:lnTo>
                      <a:pt x="2674" y="15"/>
                    </a:lnTo>
                    <a:lnTo>
                      <a:pt x="2672" y="15"/>
                    </a:lnTo>
                    <a:lnTo>
                      <a:pt x="2670" y="15"/>
                    </a:lnTo>
                    <a:lnTo>
                      <a:pt x="2668" y="15"/>
                    </a:lnTo>
                    <a:lnTo>
                      <a:pt x="2666" y="13"/>
                    </a:lnTo>
                    <a:lnTo>
                      <a:pt x="2666" y="11"/>
                    </a:lnTo>
                    <a:lnTo>
                      <a:pt x="2664" y="11"/>
                    </a:lnTo>
                    <a:lnTo>
                      <a:pt x="2664" y="9"/>
                    </a:lnTo>
                    <a:lnTo>
                      <a:pt x="2664" y="7"/>
                    </a:lnTo>
                    <a:lnTo>
                      <a:pt x="2662" y="7"/>
                    </a:lnTo>
                    <a:lnTo>
                      <a:pt x="2662" y="5"/>
                    </a:lnTo>
                    <a:lnTo>
                      <a:pt x="2662" y="3"/>
                    </a:lnTo>
                    <a:lnTo>
                      <a:pt x="2662" y="2"/>
                    </a:lnTo>
                    <a:lnTo>
                      <a:pt x="2664" y="2"/>
                    </a:lnTo>
                    <a:lnTo>
                      <a:pt x="2664" y="0"/>
                    </a:lnTo>
                    <a:lnTo>
                      <a:pt x="2685" y="0"/>
                    </a:lnTo>
                    <a:close/>
                    <a:moveTo>
                      <a:pt x="2658" y="0"/>
                    </a:moveTo>
                    <a:lnTo>
                      <a:pt x="2658" y="2"/>
                    </a:lnTo>
                    <a:lnTo>
                      <a:pt x="2660" y="2"/>
                    </a:lnTo>
                    <a:lnTo>
                      <a:pt x="2660" y="3"/>
                    </a:lnTo>
                    <a:lnTo>
                      <a:pt x="2660" y="5"/>
                    </a:lnTo>
                    <a:lnTo>
                      <a:pt x="2662" y="9"/>
                    </a:lnTo>
                    <a:lnTo>
                      <a:pt x="2662" y="11"/>
                    </a:lnTo>
                    <a:lnTo>
                      <a:pt x="2662" y="13"/>
                    </a:lnTo>
                    <a:lnTo>
                      <a:pt x="2664" y="15"/>
                    </a:lnTo>
                    <a:lnTo>
                      <a:pt x="2666" y="15"/>
                    </a:lnTo>
                    <a:lnTo>
                      <a:pt x="2668" y="17"/>
                    </a:lnTo>
                    <a:lnTo>
                      <a:pt x="2670" y="17"/>
                    </a:lnTo>
                    <a:lnTo>
                      <a:pt x="2672" y="17"/>
                    </a:lnTo>
                    <a:lnTo>
                      <a:pt x="2672" y="19"/>
                    </a:lnTo>
                    <a:lnTo>
                      <a:pt x="2670" y="21"/>
                    </a:lnTo>
                    <a:lnTo>
                      <a:pt x="2666" y="21"/>
                    </a:lnTo>
                    <a:lnTo>
                      <a:pt x="2664" y="21"/>
                    </a:lnTo>
                    <a:lnTo>
                      <a:pt x="2664" y="23"/>
                    </a:lnTo>
                    <a:lnTo>
                      <a:pt x="2662" y="23"/>
                    </a:lnTo>
                    <a:lnTo>
                      <a:pt x="2660" y="23"/>
                    </a:lnTo>
                    <a:lnTo>
                      <a:pt x="2658" y="19"/>
                    </a:lnTo>
                    <a:lnTo>
                      <a:pt x="2660" y="19"/>
                    </a:lnTo>
                    <a:lnTo>
                      <a:pt x="2660" y="21"/>
                    </a:lnTo>
                    <a:lnTo>
                      <a:pt x="2660" y="19"/>
                    </a:lnTo>
                    <a:lnTo>
                      <a:pt x="2660" y="17"/>
                    </a:lnTo>
                    <a:lnTo>
                      <a:pt x="2656" y="17"/>
                    </a:lnTo>
                    <a:lnTo>
                      <a:pt x="2655" y="19"/>
                    </a:lnTo>
                    <a:lnTo>
                      <a:pt x="2653" y="21"/>
                    </a:lnTo>
                    <a:lnTo>
                      <a:pt x="2651" y="21"/>
                    </a:lnTo>
                    <a:lnTo>
                      <a:pt x="2647" y="21"/>
                    </a:lnTo>
                    <a:lnTo>
                      <a:pt x="2645" y="23"/>
                    </a:lnTo>
                    <a:lnTo>
                      <a:pt x="2643" y="23"/>
                    </a:lnTo>
                    <a:lnTo>
                      <a:pt x="2641" y="23"/>
                    </a:lnTo>
                    <a:lnTo>
                      <a:pt x="2641" y="21"/>
                    </a:lnTo>
                    <a:lnTo>
                      <a:pt x="2641" y="19"/>
                    </a:lnTo>
                    <a:lnTo>
                      <a:pt x="2639" y="19"/>
                    </a:lnTo>
                    <a:lnTo>
                      <a:pt x="2637" y="19"/>
                    </a:lnTo>
                    <a:lnTo>
                      <a:pt x="2637" y="21"/>
                    </a:lnTo>
                    <a:lnTo>
                      <a:pt x="2637" y="23"/>
                    </a:lnTo>
                    <a:lnTo>
                      <a:pt x="2639" y="21"/>
                    </a:lnTo>
                    <a:lnTo>
                      <a:pt x="2639" y="23"/>
                    </a:lnTo>
                    <a:lnTo>
                      <a:pt x="2637" y="23"/>
                    </a:lnTo>
                    <a:lnTo>
                      <a:pt x="2637" y="25"/>
                    </a:lnTo>
                    <a:lnTo>
                      <a:pt x="2637" y="27"/>
                    </a:lnTo>
                    <a:lnTo>
                      <a:pt x="2635" y="29"/>
                    </a:lnTo>
                    <a:lnTo>
                      <a:pt x="2633" y="29"/>
                    </a:lnTo>
                    <a:lnTo>
                      <a:pt x="2631" y="27"/>
                    </a:lnTo>
                    <a:lnTo>
                      <a:pt x="2629" y="25"/>
                    </a:lnTo>
                    <a:lnTo>
                      <a:pt x="2626" y="25"/>
                    </a:lnTo>
                    <a:lnTo>
                      <a:pt x="2624" y="23"/>
                    </a:lnTo>
                    <a:lnTo>
                      <a:pt x="2624" y="21"/>
                    </a:lnTo>
                    <a:lnTo>
                      <a:pt x="2624" y="19"/>
                    </a:lnTo>
                    <a:lnTo>
                      <a:pt x="2622" y="17"/>
                    </a:lnTo>
                    <a:lnTo>
                      <a:pt x="2620" y="15"/>
                    </a:lnTo>
                    <a:lnTo>
                      <a:pt x="2618" y="13"/>
                    </a:lnTo>
                    <a:lnTo>
                      <a:pt x="2618" y="11"/>
                    </a:lnTo>
                    <a:lnTo>
                      <a:pt x="2616" y="9"/>
                    </a:lnTo>
                    <a:lnTo>
                      <a:pt x="2616" y="7"/>
                    </a:lnTo>
                    <a:lnTo>
                      <a:pt x="2616" y="5"/>
                    </a:lnTo>
                    <a:lnTo>
                      <a:pt x="2618" y="5"/>
                    </a:lnTo>
                    <a:lnTo>
                      <a:pt x="2618" y="7"/>
                    </a:lnTo>
                    <a:lnTo>
                      <a:pt x="2620" y="7"/>
                    </a:lnTo>
                    <a:lnTo>
                      <a:pt x="2620" y="5"/>
                    </a:lnTo>
                    <a:lnTo>
                      <a:pt x="2620" y="3"/>
                    </a:lnTo>
                    <a:lnTo>
                      <a:pt x="2618" y="3"/>
                    </a:lnTo>
                    <a:lnTo>
                      <a:pt x="2618" y="5"/>
                    </a:lnTo>
                    <a:lnTo>
                      <a:pt x="2618" y="3"/>
                    </a:lnTo>
                    <a:lnTo>
                      <a:pt x="2618" y="2"/>
                    </a:lnTo>
                    <a:lnTo>
                      <a:pt x="2620" y="2"/>
                    </a:lnTo>
                    <a:lnTo>
                      <a:pt x="2618" y="0"/>
                    </a:lnTo>
                    <a:lnTo>
                      <a:pt x="2658" y="0"/>
                    </a:lnTo>
                    <a:close/>
                    <a:moveTo>
                      <a:pt x="2005" y="0"/>
                    </a:moveTo>
                    <a:lnTo>
                      <a:pt x="2003" y="2"/>
                    </a:lnTo>
                    <a:lnTo>
                      <a:pt x="1999" y="3"/>
                    </a:lnTo>
                    <a:lnTo>
                      <a:pt x="1997" y="3"/>
                    </a:lnTo>
                    <a:lnTo>
                      <a:pt x="1997" y="5"/>
                    </a:lnTo>
                    <a:lnTo>
                      <a:pt x="1995" y="5"/>
                    </a:lnTo>
                    <a:lnTo>
                      <a:pt x="1995" y="7"/>
                    </a:lnTo>
                    <a:lnTo>
                      <a:pt x="1995" y="9"/>
                    </a:lnTo>
                    <a:lnTo>
                      <a:pt x="1993" y="9"/>
                    </a:lnTo>
                    <a:lnTo>
                      <a:pt x="1993" y="11"/>
                    </a:lnTo>
                    <a:lnTo>
                      <a:pt x="1993" y="9"/>
                    </a:lnTo>
                    <a:lnTo>
                      <a:pt x="1993" y="7"/>
                    </a:lnTo>
                    <a:lnTo>
                      <a:pt x="1991" y="7"/>
                    </a:lnTo>
                    <a:lnTo>
                      <a:pt x="1991" y="9"/>
                    </a:lnTo>
                    <a:lnTo>
                      <a:pt x="1989" y="11"/>
                    </a:lnTo>
                    <a:lnTo>
                      <a:pt x="1988" y="13"/>
                    </a:lnTo>
                    <a:lnTo>
                      <a:pt x="1988" y="15"/>
                    </a:lnTo>
                    <a:lnTo>
                      <a:pt x="1988" y="17"/>
                    </a:lnTo>
                    <a:lnTo>
                      <a:pt x="1986" y="17"/>
                    </a:lnTo>
                    <a:lnTo>
                      <a:pt x="1986" y="15"/>
                    </a:lnTo>
                    <a:lnTo>
                      <a:pt x="1986" y="13"/>
                    </a:lnTo>
                    <a:lnTo>
                      <a:pt x="1986" y="15"/>
                    </a:lnTo>
                    <a:lnTo>
                      <a:pt x="1986" y="17"/>
                    </a:lnTo>
                    <a:lnTo>
                      <a:pt x="1984" y="17"/>
                    </a:lnTo>
                    <a:lnTo>
                      <a:pt x="1982" y="17"/>
                    </a:lnTo>
                    <a:lnTo>
                      <a:pt x="1980" y="17"/>
                    </a:lnTo>
                    <a:lnTo>
                      <a:pt x="1982" y="17"/>
                    </a:lnTo>
                    <a:lnTo>
                      <a:pt x="1982" y="19"/>
                    </a:lnTo>
                    <a:lnTo>
                      <a:pt x="1984" y="19"/>
                    </a:lnTo>
                    <a:lnTo>
                      <a:pt x="1986" y="19"/>
                    </a:lnTo>
                    <a:lnTo>
                      <a:pt x="1988" y="21"/>
                    </a:lnTo>
                    <a:lnTo>
                      <a:pt x="1986" y="21"/>
                    </a:lnTo>
                    <a:lnTo>
                      <a:pt x="1986" y="23"/>
                    </a:lnTo>
                    <a:lnTo>
                      <a:pt x="1984" y="23"/>
                    </a:lnTo>
                    <a:lnTo>
                      <a:pt x="1984" y="25"/>
                    </a:lnTo>
                    <a:lnTo>
                      <a:pt x="1980" y="27"/>
                    </a:lnTo>
                    <a:lnTo>
                      <a:pt x="1980" y="25"/>
                    </a:lnTo>
                    <a:lnTo>
                      <a:pt x="1980" y="27"/>
                    </a:lnTo>
                    <a:lnTo>
                      <a:pt x="1978" y="25"/>
                    </a:lnTo>
                    <a:lnTo>
                      <a:pt x="1978" y="27"/>
                    </a:lnTo>
                    <a:lnTo>
                      <a:pt x="1980" y="27"/>
                    </a:lnTo>
                    <a:lnTo>
                      <a:pt x="1980" y="29"/>
                    </a:lnTo>
                    <a:lnTo>
                      <a:pt x="1980" y="31"/>
                    </a:lnTo>
                    <a:lnTo>
                      <a:pt x="1978" y="31"/>
                    </a:lnTo>
                    <a:lnTo>
                      <a:pt x="1978" y="29"/>
                    </a:lnTo>
                    <a:lnTo>
                      <a:pt x="1976" y="29"/>
                    </a:lnTo>
                    <a:lnTo>
                      <a:pt x="1976" y="27"/>
                    </a:lnTo>
                    <a:lnTo>
                      <a:pt x="1974" y="27"/>
                    </a:lnTo>
                    <a:lnTo>
                      <a:pt x="1974" y="25"/>
                    </a:lnTo>
                    <a:lnTo>
                      <a:pt x="1974" y="27"/>
                    </a:lnTo>
                    <a:lnTo>
                      <a:pt x="1974" y="29"/>
                    </a:lnTo>
                    <a:lnTo>
                      <a:pt x="1976" y="29"/>
                    </a:lnTo>
                    <a:lnTo>
                      <a:pt x="1974" y="29"/>
                    </a:lnTo>
                    <a:lnTo>
                      <a:pt x="1974" y="31"/>
                    </a:lnTo>
                    <a:lnTo>
                      <a:pt x="1974" y="32"/>
                    </a:lnTo>
                    <a:lnTo>
                      <a:pt x="1974" y="34"/>
                    </a:lnTo>
                    <a:lnTo>
                      <a:pt x="1972" y="34"/>
                    </a:lnTo>
                    <a:lnTo>
                      <a:pt x="1970" y="34"/>
                    </a:lnTo>
                    <a:lnTo>
                      <a:pt x="1970" y="32"/>
                    </a:lnTo>
                    <a:lnTo>
                      <a:pt x="1968" y="32"/>
                    </a:lnTo>
                    <a:lnTo>
                      <a:pt x="1966" y="31"/>
                    </a:lnTo>
                    <a:lnTo>
                      <a:pt x="1966" y="32"/>
                    </a:lnTo>
                    <a:lnTo>
                      <a:pt x="1968" y="32"/>
                    </a:lnTo>
                    <a:lnTo>
                      <a:pt x="1968" y="34"/>
                    </a:lnTo>
                    <a:lnTo>
                      <a:pt x="1970" y="36"/>
                    </a:lnTo>
                    <a:lnTo>
                      <a:pt x="1970" y="38"/>
                    </a:lnTo>
                    <a:lnTo>
                      <a:pt x="1970" y="40"/>
                    </a:lnTo>
                    <a:lnTo>
                      <a:pt x="1970" y="42"/>
                    </a:lnTo>
                    <a:lnTo>
                      <a:pt x="1968" y="42"/>
                    </a:lnTo>
                    <a:lnTo>
                      <a:pt x="1970" y="42"/>
                    </a:lnTo>
                    <a:lnTo>
                      <a:pt x="1968" y="42"/>
                    </a:lnTo>
                    <a:lnTo>
                      <a:pt x="1970" y="42"/>
                    </a:lnTo>
                    <a:lnTo>
                      <a:pt x="1970" y="44"/>
                    </a:lnTo>
                    <a:lnTo>
                      <a:pt x="1968" y="44"/>
                    </a:lnTo>
                    <a:lnTo>
                      <a:pt x="1968" y="42"/>
                    </a:lnTo>
                    <a:lnTo>
                      <a:pt x="1966" y="42"/>
                    </a:lnTo>
                    <a:lnTo>
                      <a:pt x="1966" y="44"/>
                    </a:lnTo>
                    <a:lnTo>
                      <a:pt x="1968" y="44"/>
                    </a:lnTo>
                    <a:lnTo>
                      <a:pt x="1968" y="46"/>
                    </a:lnTo>
                    <a:lnTo>
                      <a:pt x="1966" y="46"/>
                    </a:lnTo>
                    <a:lnTo>
                      <a:pt x="1966" y="44"/>
                    </a:lnTo>
                    <a:lnTo>
                      <a:pt x="1966" y="46"/>
                    </a:lnTo>
                    <a:lnTo>
                      <a:pt x="1966" y="48"/>
                    </a:lnTo>
                    <a:lnTo>
                      <a:pt x="1966" y="50"/>
                    </a:lnTo>
                    <a:lnTo>
                      <a:pt x="1964" y="48"/>
                    </a:lnTo>
                    <a:lnTo>
                      <a:pt x="1962" y="48"/>
                    </a:lnTo>
                    <a:lnTo>
                      <a:pt x="1962" y="46"/>
                    </a:lnTo>
                    <a:lnTo>
                      <a:pt x="1962" y="44"/>
                    </a:lnTo>
                    <a:lnTo>
                      <a:pt x="1960" y="42"/>
                    </a:lnTo>
                    <a:lnTo>
                      <a:pt x="1960" y="44"/>
                    </a:lnTo>
                    <a:lnTo>
                      <a:pt x="1960" y="46"/>
                    </a:lnTo>
                    <a:lnTo>
                      <a:pt x="1959" y="46"/>
                    </a:lnTo>
                    <a:lnTo>
                      <a:pt x="1960" y="46"/>
                    </a:lnTo>
                    <a:lnTo>
                      <a:pt x="1962" y="48"/>
                    </a:lnTo>
                    <a:lnTo>
                      <a:pt x="1964" y="50"/>
                    </a:lnTo>
                    <a:lnTo>
                      <a:pt x="1964" y="52"/>
                    </a:lnTo>
                    <a:lnTo>
                      <a:pt x="1962" y="52"/>
                    </a:lnTo>
                    <a:lnTo>
                      <a:pt x="1964" y="52"/>
                    </a:lnTo>
                    <a:lnTo>
                      <a:pt x="1964" y="54"/>
                    </a:lnTo>
                    <a:lnTo>
                      <a:pt x="1962" y="58"/>
                    </a:lnTo>
                    <a:lnTo>
                      <a:pt x="1962" y="56"/>
                    </a:lnTo>
                    <a:lnTo>
                      <a:pt x="1960" y="56"/>
                    </a:lnTo>
                    <a:lnTo>
                      <a:pt x="1960" y="54"/>
                    </a:lnTo>
                    <a:lnTo>
                      <a:pt x="1957" y="52"/>
                    </a:lnTo>
                    <a:lnTo>
                      <a:pt x="1953" y="52"/>
                    </a:lnTo>
                    <a:lnTo>
                      <a:pt x="1957" y="54"/>
                    </a:lnTo>
                    <a:lnTo>
                      <a:pt x="1959" y="54"/>
                    </a:lnTo>
                    <a:lnTo>
                      <a:pt x="1960" y="54"/>
                    </a:lnTo>
                    <a:lnTo>
                      <a:pt x="1960" y="56"/>
                    </a:lnTo>
                    <a:lnTo>
                      <a:pt x="1960" y="58"/>
                    </a:lnTo>
                    <a:lnTo>
                      <a:pt x="1962" y="58"/>
                    </a:lnTo>
                    <a:lnTo>
                      <a:pt x="1960" y="60"/>
                    </a:lnTo>
                    <a:lnTo>
                      <a:pt x="1959" y="61"/>
                    </a:lnTo>
                    <a:lnTo>
                      <a:pt x="1957" y="61"/>
                    </a:lnTo>
                    <a:lnTo>
                      <a:pt x="1955" y="58"/>
                    </a:lnTo>
                    <a:lnTo>
                      <a:pt x="1955" y="60"/>
                    </a:lnTo>
                    <a:lnTo>
                      <a:pt x="1957" y="60"/>
                    </a:lnTo>
                    <a:lnTo>
                      <a:pt x="1957" y="61"/>
                    </a:lnTo>
                    <a:lnTo>
                      <a:pt x="1959" y="63"/>
                    </a:lnTo>
                    <a:lnTo>
                      <a:pt x="1959" y="65"/>
                    </a:lnTo>
                    <a:lnTo>
                      <a:pt x="1957" y="67"/>
                    </a:lnTo>
                    <a:lnTo>
                      <a:pt x="1957" y="69"/>
                    </a:lnTo>
                    <a:lnTo>
                      <a:pt x="1955" y="69"/>
                    </a:lnTo>
                    <a:lnTo>
                      <a:pt x="1955" y="67"/>
                    </a:lnTo>
                    <a:lnTo>
                      <a:pt x="1955" y="69"/>
                    </a:lnTo>
                    <a:lnTo>
                      <a:pt x="1955" y="71"/>
                    </a:lnTo>
                    <a:lnTo>
                      <a:pt x="1953" y="71"/>
                    </a:lnTo>
                    <a:lnTo>
                      <a:pt x="1953" y="69"/>
                    </a:lnTo>
                    <a:lnTo>
                      <a:pt x="1949" y="69"/>
                    </a:lnTo>
                    <a:lnTo>
                      <a:pt x="1949" y="67"/>
                    </a:lnTo>
                    <a:lnTo>
                      <a:pt x="1949" y="65"/>
                    </a:lnTo>
                    <a:lnTo>
                      <a:pt x="1947" y="65"/>
                    </a:lnTo>
                    <a:lnTo>
                      <a:pt x="1949" y="65"/>
                    </a:lnTo>
                    <a:lnTo>
                      <a:pt x="1949" y="67"/>
                    </a:lnTo>
                    <a:lnTo>
                      <a:pt x="1947" y="69"/>
                    </a:lnTo>
                    <a:lnTo>
                      <a:pt x="1947" y="67"/>
                    </a:lnTo>
                    <a:lnTo>
                      <a:pt x="1943" y="67"/>
                    </a:lnTo>
                    <a:lnTo>
                      <a:pt x="1939" y="65"/>
                    </a:lnTo>
                    <a:lnTo>
                      <a:pt x="1937" y="65"/>
                    </a:lnTo>
                    <a:lnTo>
                      <a:pt x="1935" y="67"/>
                    </a:lnTo>
                    <a:lnTo>
                      <a:pt x="1933" y="67"/>
                    </a:lnTo>
                    <a:lnTo>
                      <a:pt x="1931" y="67"/>
                    </a:lnTo>
                    <a:lnTo>
                      <a:pt x="1931" y="65"/>
                    </a:lnTo>
                    <a:lnTo>
                      <a:pt x="1933" y="65"/>
                    </a:lnTo>
                    <a:lnTo>
                      <a:pt x="1935" y="65"/>
                    </a:lnTo>
                    <a:lnTo>
                      <a:pt x="1935" y="63"/>
                    </a:lnTo>
                    <a:lnTo>
                      <a:pt x="1933" y="63"/>
                    </a:lnTo>
                    <a:lnTo>
                      <a:pt x="1935" y="60"/>
                    </a:lnTo>
                    <a:lnTo>
                      <a:pt x="1937" y="60"/>
                    </a:lnTo>
                    <a:lnTo>
                      <a:pt x="1939" y="58"/>
                    </a:lnTo>
                    <a:lnTo>
                      <a:pt x="1941" y="58"/>
                    </a:lnTo>
                    <a:lnTo>
                      <a:pt x="1943" y="58"/>
                    </a:lnTo>
                    <a:lnTo>
                      <a:pt x="1941" y="58"/>
                    </a:lnTo>
                    <a:lnTo>
                      <a:pt x="1939" y="58"/>
                    </a:lnTo>
                    <a:lnTo>
                      <a:pt x="1939" y="56"/>
                    </a:lnTo>
                    <a:lnTo>
                      <a:pt x="1939" y="58"/>
                    </a:lnTo>
                    <a:lnTo>
                      <a:pt x="1937" y="58"/>
                    </a:lnTo>
                    <a:lnTo>
                      <a:pt x="1935" y="58"/>
                    </a:lnTo>
                    <a:lnTo>
                      <a:pt x="1935" y="60"/>
                    </a:lnTo>
                    <a:lnTo>
                      <a:pt x="1933" y="60"/>
                    </a:lnTo>
                    <a:lnTo>
                      <a:pt x="1931" y="60"/>
                    </a:lnTo>
                    <a:lnTo>
                      <a:pt x="1931" y="58"/>
                    </a:lnTo>
                    <a:lnTo>
                      <a:pt x="1930" y="58"/>
                    </a:lnTo>
                    <a:lnTo>
                      <a:pt x="1930" y="56"/>
                    </a:lnTo>
                    <a:lnTo>
                      <a:pt x="1930" y="54"/>
                    </a:lnTo>
                    <a:lnTo>
                      <a:pt x="1930" y="56"/>
                    </a:lnTo>
                    <a:lnTo>
                      <a:pt x="1931" y="56"/>
                    </a:lnTo>
                    <a:lnTo>
                      <a:pt x="1931" y="54"/>
                    </a:lnTo>
                    <a:lnTo>
                      <a:pt x="1931" y="52"/>
                    </a:lnTo>
                    <a:lnTo>
                      <a:pt x="1933" y="52"/>
                    </a:lnTo>
                    <a:lnTo>
                      <a:pt x="1933" y="50"/>
                    </a:lnTo>
                    <a:lnTo>
                      <a:pt x="1935" y="50"/>
                    </a:lnTo>
                    <a:lnTo>
                      <a:pt x="1937" y="50"/>
                    </a:lnTo>
                    <a:lnTo>
                      <a:pt x="1939" y="50"/>
                    </a:lnTo>
                    <a:lnTo>
                      <a:pt x="1937" y="48"/>
                    </a:lnTo>
                    <a:lnTo>
                      <a:pt x="1937" y="46"/>
                    </a:lnTo>
                    <a:lnTo>
                      <a:pt x="1939" y="44"/>
                    </a:lnTo>
                    <a:lnTo>
                      <a:pt x="1941" y="42"/>
                    </a:lnTo>
                    <a:lnTo>
                      <a:pt x="1941" y="44"/>
                    </a:lnTo>
                    <a:lnTo>
                      <a:pt x="1943" y="44"/>
                    </a:lnTo>
                    <a:lnTo>
                      <a:pt x="1947" y="46"/>
                    </a:lnTo>
                    <a:lnTo>
                      <a:pt x="1947" y="44"/>
                    </a:lnTo>
                    <a:lnTo>
                      <a:pt x="1945" y="44"/>
                    </a:lnTo>
                    <a:lnTo>
                      <a:pt x="1945" y="42"/>
                    </a:lnTo>
                    <a:lnTo>
                      <a:pt x="1941" y="40"/>
                    </a:lnTo>
                    <a:lnTo>
                      <a:pt x="1941" y="42"/>
                    </a:lnTo>
                    <a:lnTo>
                      <a:pt x="1941" y="40"/>
                    </a:lnTo>
                    <a:lnTo>
                      <a:pt x="1941" y="38"/>
                    </a:lnTo>
                    <a:lnTo>
                      <a:pt x="1941" y="40"/>
                    </a:lnTo>
                    <a:lnTo>
                      <a:pt x="1943" y="40"/>
                    </a:lnTo>
                    <a:lnTo>
                      <a:pt x="1941" y="40"/>
                    </a:lnTo>
                    <a:lnTo>
                      <a:pt x="1943" y="40"/>
                    </a:lnTo>
                    <a:lnTo>
                      <a:pt x="1945" y="40"/>
                    </a:lnTo>
                    <a:lnTo>
                      <a:pt x="1947" y="40"/>
                    </a:lnTo>
                    <a:lnTo>
                      <a:pt x="1945" y="40"/>
                    </a:lnTo>
                    <a:lnTo>
                      <a:pt x="1945" y="38"/>
                    </a:lnTo>
                    <a:lnTo>
                      <a:pt x="1943" y="38"/>
                    </a:lnTo>
                    <a:lnTo>
                      <a:pt x="1941" y="38"/>
                    </a:lnTo>
                    <a:lnTo>
                      <a:pt x="1941" y="36"/>
                    </a:lnTo>
                    <a:lnTo>
                      <a:pt x="1943" y="34"/>
                    </a:lnTo>
                    <a:lnTo>
                      <a:pt x="1945" y="34"/>
                    </a:lnTo>
                    <a:lnTo>
                      <a:pt x="1947" y="34"/>
                    </a:lnTo>
                    <a:lnTo>
                      <a:pt x="1949" y="34"/>
                    </a:lnTo>
                    <a:lnTo>
                      <a:pt x="1951" y="34"/>
                    </a:lnTo>
                    <a:lnTo>
                      <a:pt x="1951" y="32"/>
                    </a:lnTo>
                    <a:lnTo>
                      <a:pt x="1949" y="32"/>
                    </a:lnTo>
                    <a:lnTo>
                      <a:pt x="1949" y="34"/>
                    </a:lnTo>
                    <a:lnTo>
                      <a:pt x="1949" y="32"/>
                    </a:lnTo>
                    <a:lnTo>
                      <a:pt x="1947" y="32"/>
                    </a:lnTo>
                    <a:lnTo>
                      <a:pt x="1945" y="32"/>
                    </a:lnTo>
                    <a:lnTo>
                      <a:pt x="1945" y="31"/>
                    </a:lnTo>
                    <a:lnTo>
                      <a:pt x="1943" y="31"/>
                    </a:lnTo>
                    <a:lnTo>
                      <a:pt x="1945" y="31"/>
                    </a:lnTo>
                    <a:lnTo>
                      <a:pt x="1945" y="29"/>
                    </a:lnTo>
                    <a:lnTo>
                      <a:pt x="1947" y="27"/>
                    </a:lnTo>
                    <a:lnTo>
                      <a:pt x="1947" y="29"/>
                    </a:lnTo>
                    <a:lnTo>
                      <a:pt x="1951" y="27"/>
                    </a:lnTo>
                    <a:lnTo>
                      <a:pt x="1953" y="27"/>
                    </a:lnTo>
                    <a:lnTo>
                      <a:pt x="1957" y="27"/>
                    </a:lnTo>
                    <a:lnTo>
                      <a:pt x="1955" y="27"/>
                    </a:lnTo>
                    <a:lnTo>
                      <a:pt x="1953" y="27"/>
                    </a:lnTo>
                    <a:lnTo>
                      <a:pt x="1953" y="25"/>
                    </a:lnTo>
                    <a:lnTo>
                      <a:pt x="1951" y="25"/>
                    </a:lnTo>
                    <a:lnTo>
                      <a:pt x="1953" y="25"/>
                    </a:lnTo>
                    <a:lnTo>
                      <a:pt x="1949" y="25"/>
                    </a:lnTo>
                    <a:lnTo>
                      <a:pt x="1947" y="25"/>
                    </a:lnTo>
                    <a:lnTo>
                      <a:pt x="1947" y="23"/>
                    </a:lnTo>
                    <a:lnTo>
                      <a:pt x="1951" y="21"/>
                    </a:lnTo>
                    <a:lnTo>
                      <a:pt x="1953" y="21"/>
                    </a:lnTo>
                    <a:lnTo>
                      <a:pt x="1953" y="19"/>
                    </a:lnTo>
                    <a:lnTo>
                      <a:pt x="1955" y="19"/>
                    </a:lnTo>
                    <a:lnTo>
                      <a:pt x="1953" y="19"/>
                    </a:lnTo>
                    <a:lnTo>
                      <a:pt x="1951" y="19"/>
                    </a:lnTo>
                    <a:lnTo>
                      <a:pt x="1951" y="17"/>
                    </a:lnTo>
                    <a:lnTo>
                      <a:pt x="1953" y="17"/>
                    </a:lnTo>
                    <a:lnTo>
                      <a:pt x="1951" y="17"/>
                    </a:lnTo>
                    <a:lnTo>
                      <a:pt x="1949" y="17"/>
                    </a:lnTo>
                    <a:lnTo>
                      <a:pt x="1947" y="17"/>
                    </a:lnTo>
                    <a:lnTo>
                      <a:pt x="1947" y="15"/>
                    </a:lnTo>
                    <a:lnTo>
                      <a:pt x="1945" y="15"/>
                    </a:lnTo>
                    <a:lnTo>
                      <a:pt x="1947" y="15"/>
                    </a:lnTo>
                    <a:lnTo>
                      <a:pt x="1947" y="13"/>
                    </a:lnTo>
                    <a:lnTo>
                      <a:pt x="1947" y="11"/>
                    </a:lnTo>
                    <a:lnTo>
                      <a:pt x="1949" y="11"/>
                    </a:lnTo>
                    <a:lnTo>
                      <a:pt x="1951" y="11"/>
                    </a:lnTo>
                    <a:lnTo>
                      <a:pt x="1949" y="13"/>
                    </a:lnTo>
                    <a:lnTo>
                      <a:pt x="1951" y="13"/>
                    </a:lnTo>
                    <a:lnTo>
                      <a:pt x="1951" y="11"/>
                    </a:lnTo>
                    <a:lnTo>
                      <a:pt x="1953" y="13"/>
                    </a:lnTo>
                    <a:lnTo>
                      <a:pt x="1953" y="15"/>
                    </a:lnTo>
                    <a:lnTo>
                      <a:pt x="1955" y="11"/>
                    </a:lnTo>
                    <a:lnTo>
                      <a:pt x="1955" y="9"/>
                    </a:lnTo>
                    <a:lnTo>
                      <a:pt x="1957" y="9"/>
                    </a:lnTo>
                    <a:lnTo>
                      <a:pt x="1955" y="9"/>
                    </a:lnTo>
                    <a:lnTo>
                      <a:pt x="1955" y="7"/>
                    </a:lnTo>
                    <a:lnTo>
                      <a:pt x="1955" y="5"/>
                    </a:lnTo>
                    <a:lnTo>
                      <a:pt x="1957" y="5"/>
                    </a:lnTo>
                    <a:lnTo>
                      <a:pt x="1959" y="5"/>
                    </a:lnTo>
                    <a:lnTo>
                      <a:pt x="1960" y="5"/>
                    </a:lnTo>
                    <a:lnTo>
                      <a:pt x="1960" y="7"/>
                    </a:lnTo>
                    <a:lnTo>
                      <a:pt x="1962" y="7"/>
                    </a:lnTo>
                    <a:lnTo>
                      <a:pt x="1962" y="5"/>
                    </a:lnTo>
                    <a:lnTo>
                      <a:pt x="1962" y="3"/>
                    </a:lnTo>
                    <a:lnTo>
                      <a:pt x="1960" y="3"/>
                    </a:lnTo>
                    <a:lnTo>
                      <a:pt x="1960" y="2"/>
                    </a:lnTo>
                    <a:lnTo>
                      <a:pt x="1962" y="0"/>
                    </a:lnTo>
                    <a:lnTo>
                      <a:pt x="2005" y="0"/>
                    </a:lnTo>
                    <a:close/>
                    <a:moveTo>
                      <a:pt x="0" y="179"/>
                    </a:moveTo>
                    <a:lnTo>
                      <a:pt x="2" y="181"/>
                    </a:lnTo>
                    <a:lnTo>
                      <a:pt x="4" y="181"/>
                    </a:lnTo>
                    <a:lnTo>
                      <a:pt x="4" y="179"/>
                    </a:lnTo>
                    <a:lnTo>
                      <a:pt x="4" y="181"/>
                    </a:lnTo>
                    <a:lnTo>
                      <a:pt x="6" y="181"/>
                    </a:lnTo>
                    <a:lnTo>
                      <a:pt x="6" y="183"/>
                    </a:lnTo>
                    <a:lnTo>
                      <a:pt x="8" y="185"/>
                    </a:lnTo>
                    <a:lnTo>
                      <a:pt x="8" y="183"/>
                    </a:lnTo>
                    <a:lnTo>
                      <a:pt x="8" y="185"/>
                    </a:lnTo>
                    <a:lnTo>
                      <a:pt x="10" y="185"/>
                    </a:lnTo>
                    <a:lnTo>
                      <a:pt x="12" y="187"/>
                    </a:lnTo>
                    <a:lnTo>
                      <a:pt x="12" y="189"/>
                    </a:lnTo>
                    <a:lnTo>
                      <a:pt x="12" y="187"/>
                    </a:lnTo>
                    <a:lnTo>
                      <a:pt x="10" y="187"/>
                    </a:lnTo>
                    <a:lnTo>
                      <a:pt x="10" y="189"/>
                    </a:lnTo>
                    <a:lnTo>
                      <a:pt x="12" y="189"/>
                    </a:lnTo>
                    <a:lnTo>
                      <a:pt x="12" y="191"/>
                    </a:lnTo>
                    <a:lnTo>
                      <a:pt x="14" y="191"/>
                    </a:lnTo>
                    <a:lnTo>
                      <a:pt x="16" y="191"/>
                    </a:lnTo>
                    <a:lnTo>
                      <a:pt x="16" y="193"/>
                    </a:lnTo>
                    <a:lnTo>
                      <a:pt x="16" y="195"/>
                    </a:lnTo>
                    <a:lnTo>
                      <a:pt x="18" y="195"/>
                    </a:lnTo>
                    <a:lnTo>
                      <a:pt x="16" y="195"/>
                    </a:lnTo>
                    <a:lnTo>
                      <a:pt x="16" y="197"/>
                    </a:lnTo>
                    <a:lnTo>
                      <a:pt x="18" y="197"/>
                    </a:lnTo>
                    <a:lnTo>
                      <a:pt x="18" y="195"/>
                    </a:lnTo>
                    <a:lnTo>
                      <a:pt x="20" y="195"/>
                    </a:lnTo>
                    <a:lnTo>
                      <a:pt x="18" y="193"/>
                    </a:lnTo>
                    <a:lnTo>
                      <a:pt x="16" y="191"/>
                    </a:lnTo>
                    <a:lnTo>
                      <a:pt x="14" y="191"/>
                    </a:lnTo>
                    <a:lnTo>
                      <a:pt x="14" y="189"/>
                    </a:lnTo>
                    <a:lnTo>
                      <a:pt x="16" y="191"/>
                    </a:lnTo>
                    <a:lnTo>
                      <a:pt x="20" y="193"/>
                    </a:lnTo>
                    <a:lnTo>
                      <a:pt x="20" y="195"/>
                    </a:lnTo>
                    <a:lnTo>
                      <a:pt x="21" y="195"/>
                    </a:lnTo>
                    <a:lnTo>
                      <a:pt x="20" y="195"/>
                    </a:lnTo>
                    <a:lnTo>
                      <a:pt x="18" y="197"/>
                    </a:lnTo>
                    <a:lnTo>
                      <a:pt x="20" y="197"/>
                    </a:lnTo>
                    <a:lnTo>
                      <a:pt x="21" y="197"/>
                    </a:lnTo>
                    <a:lnTo>
                      <a:pt x="23" y="197"/>
                    </a:lnTo>
                    <a:lnTo>
                      <a:pt x="23" y="199"/>
                    </a:lnTo>
                    <a:lnTo>
                      <a:pt x="25" y="199"/>
                    </a:lnTo>
                    <a:lnTo>
                      <a:pt x="25" y="201"/>
                    </a:lnTo>
                    <a:lnTo>
                      <a:pt x="27" y="201"/>
                    </a:lnTo>
                    <a:lnTo>
                      <a:pt x="29" y="203"/>
                    </a:lnTo>
                    <a:lnTo>
                      <a:pt x="27" y="203"/>
                    </a:lnTo>
                    <a:lnTo>
                      <a:pt x="27" y="201"/>
                    </a:lnTo>
                    <a:lnTo>
                      <a:pt x="27" y="203"/>
                    </a:lnTo>
                    <a:lnTo>
                      <a:pt x="29" y="204"/>
                    </a:lnTo>
                    <a:lnTo>
                      <a:pt x="31" y="204"/>
                    </a:lnTo>
                    <a:lnTo>
                      <a:pt x="29" y="203"/>
                    </a:lnTo>
                    <a:lnTo>
                      <a:pt x="31" y="203"/>
                    </a:lnTo>
                    <a:lnTo>
                      <a:pt x="33" y="204"/>
                    </a:lnTo>
                    <a:lnTo>
                      <a:pt x="33" y="206"/>
                    </a:lnTo>
                    <a:lnTo>
                      <a:pt x="31" y="206"/>
                    </a:lnTo>
                    <a:lnTo>
                      <a:pt x="33" y="206"/>
                    </a:lnTo>
                    <a:lnTo>
                      <a:pt x="33" y="208"/>
                    </a:lnTo>
                    <a:lnTo>
                      <a:pt x="31" y="208"/>
                    </a:lnTo>
                    <a:lnTo>
                      <a:pt x="31" y="210"/>
                    </a:lnTo>
                    <a:lnTo>
                      <a:pt x="33" y="210"/>
                    </a:lnTo>
                    <a:lnTo>
                      <a:pt x="35" y="210"/>
                    </a:lnTo>
                    <a:lnTo>
                      <a:pt x="35" y="212"/>
                    </a:lnTo>
                    <a:lnTo>
                      <a:pt x="35" y="210"/>
                    </a:lnTo>
                    <a:lnTo>
                      <a:pt x="33" y="210"/>
                    </a:lnTo>
                    <a:lnTo>
                      <a:pt x="33" y="208"/>
                    </a:lnTo>
                    <a:lnTo>
                      <a:pt x="35" y="208"/>
                    </a:lnTo>
                    <a:lnTo>
                      <a:pt x="33" y="208"/>
                    </a:lnTo>
                    <a:lnTo>
                      <a:pt x="35" y="206"/>
                    </a:lnTo>
                    <a:lnTo>
                      <a:pt x="37" y="208"/>
                    </a:lnTo>
                    <a:lnTo>
                      <a:pt x="39" y="208"/>
                    </a:lnTo>
                    <a:lnTo>
                      <a:pt x="39" y="210"/>
                    </a:lnTo>
                    <a:lnTo>
                      <a:pt x="39" y="212"/>
                    </a:lnTo>
                    <a:lnTo>
                      <a:pt x="41" y="212"/>
                    </a:lnTo>
                    <a:lnTo>
                      <a:pt x="39" y="212"/>
                    </a:lnTo>
                    <a:lnTo>
                      <a:pt x="39" y="214"/>
                    </a:lnTo>
                    <a:lnTo>
                      <a:pt x="41" y="214"/>
                    </a:lnTo>
                    <a:lnTo>
                      <a:pt x="39" y="214"/>
                    </a:lnTo>
                    <a:lnTo>
                      <a:pt x="39" y="216"/>
                    </a:lnTo>
                    <a:lnTo>
                      <a:pt x="41" y="216"/>
                    </a:lnTo>
                    <a:lnTo>
                      <a:pt x="41" y="214"/>
                    </a:lnTo>
                    <a:lnTo>
                      <a:pt x="41" y="212"/>
                    </a:lnTo>
                    <a:lnTo>
                      <a:pt x="41" y="214"/>
                    </a:lnTo>
                    <a:lnTo>
                      <a:pt x="43" y="214"/>
                    </a:lnTo>
                    <a:lnTo>
                      <a:pt x="43" y="216"/>
                    </a:lnTo>
                    <a:lnTo>
                      <a:pt x="43" y="218"/>
                    </a:lnTo>
                    <a:lnTo>
                      <a:pt x="43" y="220"/>
                    </a:lnTo>
                    <a:lnTo>
                      <a:pt x="43" y="222"/>
                    </a:lnTo>
                    <a:lnTo>
                      <a:pt x="43" y="224"/>
                    </a:lnTo>
                    <a:lnTo>
                      <a:pt x="45" y="226"/>
                    </a:lnTo>
                    <a:lnTo>
                      <a:pt x="43" y="226"/>
                    </a:lnTo>
                    <a:lnTo>
                      <a:pt x="43" y="228"/>
                    </a:lnTo>
                    <a:lnTo>
                      <a:pt x="45" y="228"/>
                    </a:lnTo>
                    <a:lnTo>
                      <a:pt x="45" y="230"/>
                    </a:lnTo>
                    <a:lnTo>
                      <a:pt x="43" y="230"/>
                    </a:lnTo>
                    <a:lnTo>
                      <a:pt x="43" y="228"/>
                    </a:lnTo>
                    <a:lnTo>
                      <a:pt x="43" y="230"/>
                    </a:lnTo>
                    <a:lnTo>
                      <a:pt x="41" y="230"/>
                    </a:lnTo>
                    <a:lnTo>
                      <a:pt x="43" y="232"/>
                    </a:lnTo>
                    <a:lnTo>
                      <a:pt x="45" y="232"/>
                    </a:lnTo>
                    <a:lnTo>
                      <a:pt x="45" y="233"/>
                    </a:lnTo>
                    <a:lnTo>
                      <a:pt x="47" y="233"/>
                    </a:lnTo>
                    <a:lnTo>
                      <a:pt x="47" y="235"/>
                    </a:lnTo>
                    <a:lnTo>
                      <a:pt x="47" y="237"/>
                    </a:lnTo>
                    <a:lnTo>
                      <a:pt x="47" y="239"/>
                    </a:lnTo>
                    <a:lnTo>
                      <a:pt x="47" y="237"/>
                    </a:lnTo>
                    <a:lnTo>
                      <a:pt x="49" y="235"/>
                    </a:lnTo>
                    <a:lnTo>
                      <a:pt x="50" y="235"/>
                    </a:lnTo>
                    <a:lnTo>
                      <a:pt x="50" y="237"/>
                    </a:lnTo>
                    <a:lnTo>
                      <a:pt x="49" y="237"/>
                    </a:lnTo>
                    <a:lnTo>
                      <a:pt x="49" y="239"/>
                    </a:lnTo>
                    <a:lnTo>
                      <a:pt x="50" y="239"/>
                    </a:lnTo>
                    <a:lnTo>
                      <a:pt x="50" y="237"/>
                    </a:lnTo>
                    <a:lnTo>
                      <a:pt x="52" y="237"/>
                    </a:lnTo>
                    <a:lnTo>
                      <a:pt x="52" y="235"/>
                    </a:lnTo>
                    <a:lnTo>
                      <a:pt x="50" y="235"/>
                    </a:lnTo>
                    <a:lnTo>
                      <a:pt x="50" y="233"/>
                    </a:lnTo>
                    <a:lnTo>
                      <a:pt x="49" y="233"/>
                    </a:lnTo>
                    <a:lnTo>
                      <a:pt x="47" y="233"/>
                    </a:lnTo>
                    <a:lnTo>
                      <a:pt x="49" y="232"/>
                    </a:lnTo>
                    <a:lnTo>
                      <a:pt x="50" y="232"/>
                    </a:lnTo>
                    <a:lnTo>
                      <a:pt x="50" y="230"/>
                    </a:lnTo>
                    <a:lnTo>
                      <a:pt x="50" y="228"/>
                    </a:lnTo>
                    <a:lnTo>
                      <a:pt x="50" y="226"/>
                    </a:lnTo>
                    <a:lnTo>
                      <a:pt x="49" y="226"/>
                    </a:lnTo>
                    <a:lnTo>
                      <a:pt x="49" y="224"/>
                    </a:lnTo>
                    <a:lnTo>
                      <a:pt x="47" y="224"/>
                    </a:lnTo>
                    <a:lnTo>
                      <a:pt x="49" y="224"/>
                    </a:lnTo>
                    <a:lnTo>
                      <a:pt x="49" y="222"/>
                    </a:lnTo>
                    <a:lnTo>
                      <a:pt x="47" y="222"/>
                    </a:lnTo>
                    <a:lnTo>
                      <a:pt x="47" y="224"/>
                    </a:lnTo>
                    <a:lnTo>
                      <a:pt x="45" y="224"/>
                    </a:lnTo>
                    <a:lnTo>
                      <a:pt x="47" y="222"/>
                    </a:lnTo>
                    <a:lnTo>
                      <a:pt x="45" y="222"/>
                    </a:lnTo>
                    <a:lnTo>
                      <a:pt x="49" y="222"/>
                    </a:lnTo>
                    <a:lnTo>
                      <a:pt x="50" y="222"/>
                    </a:lnTo>
                    <a:lnTo>
                      <a:pt x="52" y="222"/>
                    </a:lnTo>
                    <a:lnTo>
                      <a:pt x="54" y="222"/>
                    </a:lnTo>
                    <a:lnTo>
                      <a:pt x="56" y="222"/>
                    </a:lnTo>
                    <a:lnTo>
                      <a:pt x="56" y="224"/>
                    </a:lnTo>
                    <a:lnTo>
                      <a:pt x="54" y="224"/>
                    </a:lnTo>
                    <a:lnTo>
                      <a:pt x="56" y="224"/>
                    </a:lnTo>
                    <a:lnTo>
                      <a:pt x="56" y="226"/>
                    </a:lnTo>
                    <a:lnTo>
                      <a:pt x="54" y="226"/>
                    </a:lnTo>
                    <a:lnTo>
                      <a:pt x="56" y="226"/>
                    </a:lnTo>
                    <a:lnTo>
                      <a:pt x="54" y="226"/>
                    </a:lnTo>
                    <a:lnTo>
                      <a:pt x="54" y="228"/>
                    </a:lnTo>
                    <a:lnTo>
                      <a:pt x="56" y="228"/>
                    </a:lnTo>
                    <a:lnTo>
                      <a:pt x="56" y="226"/>
                    </a:lnTo>
                    <a:lnTo>
                      <a:pt x="56" y="224"/>
                    </a:lnTo>
                    <a:lnTo>
                      <a:pt x="58" y="224"/>
                    </a:lnTo>
                    <a:lnTo>
                      <a:pt x="56" y="224"/>
                    </a:lnTo>
                    <a:lnTo>
                      <a:pt x="58" y="224"/>
                    </a:lnTo>
                    <a:lnTo>
                      <a:pt x="58" y="226"/>
                    </a:lnTo>
                    <a:lnTo>
                      <a:pt x="60" y="226"/>
                    </a:lnTo>
                    <a:lnTo>
                      <a:pt x="62" y="226"/>
                    </a:lnTo>
                    <a:lnTo>
                      <a:pt x="64" y="226"/>
                    </a:lnTo>
                    <a:lnTo>
                      <a:pt x="62" y="224"/>
                    </a:lnTo>
                    <a:lnTo>
                      <a:pt x="60" y="224"/>
                    </a:lnTo>
                    <a:lnTo>
                      <a:pt x="58" y="224"/>
                    </a:lnTo>
                    <a:lnTo>
                      <a:pt x="58" y="222"/>
                    </a:lnTo>
                    <a:lnTo>
                      <a:pt x="60" y="222"/>
                    </a:lnTo>
                    <a:lnTo>
                      <a:pt x="60" y="224"/>
                    </a:lnTo>
                    <a:lnTo>
                      <a:pt x="62" y="224"/>
                    </a:lnTo>
                    <a:lnTo>
                      <a:pt x="64" y="224"/>
                    </a:lnTo>
                    <a:lnTo>
                      <a:pt x="66" y="224"/>
                    </a:lnTo>
                    <a:lnTo>
                      <a:pt x="68" y="224"/>
                    </a:lnTo>
                    <a:lnTo>
                      <a:pt x="70" y="226"/>
                    </a:lnTo>
                    <a:lnTo>
                      <a:pt x="68" y="226"/>
                    </a:lnTo>
                    <a:lnTo>
                      <a:pt x="70" y="228"/>
                    </a:lnTo>
                    <a:lnTo>
                      <a:pt x="72" y="228"/>
                    </a:lnTo>
                    <a:lnTo>
                      <a:pt x="72" y="230"/>
                    </a:lnTo>
                    <a:lnTo>
                      <a:pt x="72" y="232"/>
                    </a:lnTo>
                    <a:lnTo>
                      <a:pt x="74" y="232"/>
                    </a:lnTo>
                    <a:lnTo>
                      <a:pt x="74" y="233"/>
                    </a:lnTo>
                    <a:lnTo>
                      <a:pt x="76" y="233"/>
                    </a:lnTo>
                    <a:lnTo>
                      <a:pt x="76" y="235"/>
                    </a:lnTo>
                    <a:lnTo>
                      <a:pt x="78" y="235"/>
                    </a:lnTo>
                    <a:lnTo>
                      <a:pt x="78" y="237"/>
                    </a:lnTo>
                    <a:lnTo>
                      <a:pt x="79" y="237"/>
                    </a:lnTo>
                    <a:lnTo>
                      <a:pt x="78" y="239"/>
                    </a:lnTo>
                    <a:lnTo>
                      <a:pt x="79" y="239"/>
                    </a:lnTo>
                    <a:lnTo>
                      <a:pt x="79" y="237"/>
                    </a:lnTo>
                    <a:lnTo>
                      <a:pt x="81" y="239"/>
                    </a:lnTo>
                    <a:lnTo>
                      <a:pt x="81" y="241"/>
                    </a:lnTo>
                    <a:lnTo>
                      <a:pt x="79" y="241"/>
                    </a:lnTo>
                    <a:lnTo>
                      <a:pt x="81" y="241"/>
                    </a:lnTo>
                    <a:lnTo>
                      <a:pt x="83" y="241"/>
                    </a:lnTo>
                    <a:lnTo>
                      <a:pt x="81" y="239"/>
                    </a:lnTo>
                    <a:lnTo>
                      <a:pt x="83" y="241"/>
                    </a:lnTo>
                    <a:lnTo>
                      <a:pt x="85" y="241"/>
                    </a:lnTo>
                    <a:lnTo>
                      <a:pt x="85" y="243"/>
                    </a:lnTo>
                    <a:lnTo>
                      <a:pt x="83" y="243"/>
                    </a:lnTo>
                    <a:lnTo>
                      <a:pt x="81" y="243"/>
                    </a:lnTo>
                    <a:lnTo>
                      <a:pt x="81" y="245"/>
                    </a:lnTo>
                    <a:lnTo>
                      <a:pt x="79" y="245"/>
                    </a:lnTo>
                    <a:lnTo>
                      <a:pt x="78" y="247"/>
                    </a:lnTo>
                    <a:lnTo>
                      <a:pt x="78" y="249"/>
                    </a:lnTo>
                    <a:lnTo>
                      <a:pt x="78" y="251"/>
                    </a:lnTo>
                    <a:lnTo>
                      <a:pt x="79" y="251"/>
                    </a:lnTo>
                    <a:lnTo>
                      <a:pt x="78" y="251"/>
                    </a:lnTo>
                    <a:lnTo>
                      <a:pt x="78" y="253"/>
                    </a:lnTo>
                    <a:lnTo>
                      <a:pt x="76" y="251"/>
                    </a:lnTo>
                    <a:lnTo>
                      <a:pt x="74" y="251"/>
                    </a:lnTo>
                    <a:lnTo>
                      <a:pt x="72" y="249"/>
                    </a:lnTo>
                    <a:lnTo>
                      <a:pt x="72" y="247"/>
                    </a:lnTo>
                    <a:lnTo>
                      <a:pt x="70" y="247"/>
                    </a:lnTo>
                    <a:lnTo>
                      <a:pt x="70" y="249"/>
                    </a:lnTo>
                    <a:lnTo>
                      <a:pt x="72" y="249"/>
                    </a:lnTo>
                    <a:lnTo>
                      <a:pt x="72" y="251"/>
                    </a:lnTo>
                    <a:lnTo>
                      <a:pt x="74" y="251"/>
                    </a:lnTo>
                    <a:lnTo>
                      <a:pt x="74" y="253"/>
                    </a:lnTo>
                    <a:lnTo>
                      <a:pt x="74" y="255"/>
                    </a:lnTo>
                    <a:lnTo>
                      <a:pt x="72" y="253"/>
                    </a:lnTo>
                    <a:lnTo>
                      <a:pt x="70" y="255"/>
                    </a:lnTo>
                    <a:lnTo>
                      <a:pt x="66" y="255"/>
                    </a:lnTo>
                    <a:lnTo>
                      <a:pt x="68" y="255"/>
                    </a:lnTo>
                    <a:lnTo>
                      <a:pt x="66" y="255"/>
                    </a:lnTo>
                    <a:lnTo>
                      <a:pt x="66" y="253"/>
                    </a:lnTo>
                    <a:lnTo>
                      <a:pt x="64" y="253"/>
                    </a:lnTo>
                    <a:lnTo>
                      <a:pt x="64" y="251"/>
                    </a:lnTo>
                    <a:lnTo>
                      <a:pt x="62" y="251"/>
                    </a:lnTo>
                    <a:lnTo>
                      <a:pt x="60" y="251"/>
                    </a:lnTo>
                    <a:lnTo>
                      <a:pt x="58" y="251"/>
                    </a:lnTo>
                    <a:lnTo>
                      <a:pt x="60" y="251"/>
                    </a:lnTo>
                    <a:lnTo>
                      <a:pt x="62" y="253"/>
                    </a:lnTo>
                    <a:lnTo>
                      <a:pt x="64" y="255"/>
                    </a:lnTo>
                    <a:lnTo>
                      <a:pt x="62" y="255"/>
                    </a:lnTo>
                    <a:lnTo>
                      <a:pt x="64" y="255"/>
                    </a:lnTo>
                    <a:lnTo>
                      <a:pt x="64" y="257"/>
                    </a:lnTo>
                    <a:lnTo>
                      <a:pt x="64" y="255"/>
                    </a:lnTo>
                    <a:lnTo>
                      <a:pt x="66" y="255"/>
                    </a:lnTo>
                    <a:lnTo>
                      <a:pt x="64" y="257"/>
                    </a:lnTo>
                    <a:lnTo>
                      <a:pt x="64" y="259"/>
                    </a:lnTo>
                    <a:lnTo>
                      <a:pt x="62" y="259"/>
                    </a:lnTo>
                    <a:lnTo>
                      <a:pt x="60" y="259"/>
                    </a:lnTo>
                    <a:lnTo>
                      <a:pt x="62" y="261"/>
                    </a:lnTo>
                    <a:lnTo>
                      <a:pt x="64" y="261"/>
                    </a:lnTo>
                    <a:lnTo>
                      <a:pt x="64" y="263"/>
                    </a:lnTo>
                    <a:lnTo>
                      <a:pt x="66" y="263"/>
                    </a:lnTo>
                    <a:lnTo>
                      <a:pt x="64" y="264"/>
                    </a:lnTo>
                    <a:lnTo>
                      <a:pt x="62" y="266"/>
                    </a:lnTo>
                    <a:lnTo>
                      <a:pt x="60" y="266"/>
                    </a:lnTo>
                    <a:lnTo>
                      <a:pt x="58" y="266"/>
                    </a:lnTo>
                    <a:lnTo>
                      <a:pt x="58" y="268"/>
                    </a:lnTo>
                    <a:lnTo>
                      <a:pt x="56" y="268"/>
                    </a:lnTo>
                    <a:lnTo>
                      <a:pt x="58" y="268"/>
                    </a:lnTo>
                    <a:lnTo>
                      <a:pt x="60" y="268"/>
                    </a:lnTo>
                    <a:lnTo>
                      <a:pt x="60" y="270"/>
                    </a:lnTo>
                    <a:lnTo>
                      <a:pt x="58" y="270"/>
                    </a:lnTo>
                    <a:lnTo>
                      <a:pt x="58" y="272"/>
                    </a:lnTo>
                    <a:lnTo>
                      <a:pt x="60" y="272"/>
                    </a:lnTo>
                    <a:lnTo>
                      <a:pt x="62" y="272"/>
                    </a:lnTo>
                    <a:lnTo>
                      <a:pt x="62" y="274"/>
                    </a:lnTo>
                    <a:lnTo>
                      <a:pt x="64" y="276"/>
                    </a:lnTo>
                    <a:lnTo>
                      <a:pt x="62" y="276"/>
                    </a:lnTo>
                    <a:lnTo>
                      <a:pt x="60" y="276"/>
                    </a:lnTo>
                    <a:lnTo>
                      <a:pt x="60" y="274"/>
                    </a:lnTo>
                    <a:lnTo>
                      <a:pt x="58" y="274"/>
                    </a:lnTo>
                    <a:lnTo>
                      <a:pt x="60" y="274"/>
                    </a:lnTo>
                    <a:lnTo>
                      <a:pt x="60" y="276"/>
                    </a:lnTo>
                    <a:lnTo>
                      <a:pt x="60" y="278"/>
                    </a:lnTo>
                    <a:lnTo>
                      <a:pt x="58" y="278"/>
                    </a:lnTo>
                    <a:lnTo>
                      <a:pt x="58" y="276"/>
                    </a:lnTo>
                    <a:lnTo>
                      <a:pt x="58" y="278"/>
                    </a:lnTo>
                    <a:lnTo>
                      <a:pt x="56" y="278"/>
                    </a:lnTo>
                    <a:lnTo>
                      <a:pt x="54" y="278"/>
                    </a:lnTo>
                    <a:lnTo>
                      <a:pt x="54" y="276"/>
                    </a:lnTo>
                    <a:lnTo>
                      <a:pt x="56" y="274"/>
                    </a:lnTo>
                    <a:lnTo>
                      <a:pt x="54" y="274"/>
                    </a:lnTo>
                    <a:lnTo>
                      <a:pt x="56" y="274"/>
                    </a:lnTo>
                    <a:lnTo>
                      <a:pt x="56" y="272"/>
                    </a:lnTo>
                    <a:lnTo>
                      <a:pt x="54" y="272"/>
                    </a:lnTo>
                    <a:lnTo>
                      <a:pt x="54" y="274"/>
                    </a:lnTo>
                    <a:lnTo>
                      <a:pt x="54" y="276"/>
                    </a:lnTo>
                    <a:lnTo>
                      <a:pt x="52" y="276"/>
                    </a:lnTo>
                    <a:lnTo>
                      <a:pt x="50" y="276"/>
                    </a:lnTo>
                    <a:lnTo>
                      <a:pt x="49" y="274"/>
                    </a:lnTo>
                    <a:lnTo>
                      <a:pt x="49" y="272"/>
                    </a:lnTo>
                    <a:lnTo>
                      <a:pt x="47" y="272"/>
                    </a:lnTo>
                    <a:lnTo>
                      <a:pt x="47" y="270"/>
                    </a:lnTo>
                    <a:lnTo>
                      <a:pt x="45" y="270"/>
                    </a:lnTo>
                    <a:lnTo>
                      <a:pt x="45" y="268"/>
                    </a:lnTo>
                    <a:lnTo>
                      <a:pt x="45" y="266"/>
                    </a:lnTo>
                    <a:lnTo>
                      <a:pt x="43" y="268"/>
                    </a:lnTo>
                    <a:lnTo>
                      <a:pt x="43" y="266"/>
                    </a:lnTo>
                    <a:lnTo>
                      <a:pt x="41" y="266"/>
                    </a:lnTo>
                    <a:lnTo>
                      <a:pt x="41" y="268"/>
                    </a:lnTo>
                    <a:lnTo>
                      <a:pt x="39" y="268"/>
                    </a:lnTo>
                    <a:lnTo>
                      <a:pt x="37" y="268"/>
                    </a:lnTo>
                    <a:lnTo>
                      <a:pt x="39" y="268"/>
                    </a:lnTo>
                    <a:lnTo>
                      <a:pt x="39" y="266"/>
                    </a:lnTo>
                    <a:lnTo>
                      <a:pt x="37" y="266"/>
                    </a:lnTo>
                    <a:lnTo>
                      <a:pt x="35" y="266"/>
                    </a:lnTo>
                    <a:lnTo>
                      <a:pt x="35" y="264"/>
                    </a:lnTo>
                    <a:lnTo>
                      <a:pt x="35" y="263"/>
                    </a:lnTo>
                    <a:lnTo>
                      <a:pt x="35" y="261"/>
                    </a:lnTo>
                    <a:lnTo>
                      <a:pt x="33" y="259"/>
                    </a:lnTo>
                    <a:lnTo>
                      <a:pt x="35" y="259"/>
                    </a:lnTo>
                    <a:lnTo>
                      <a:pt x="33" y="257"/>
                    </a:lnTo>
                    <a:lnTo>
                      <a:pt x="33" y="255"/>
                    </a:lnTo>
                    <a:lnTo>
                      <a:pt x="31" y="255"/>
                    </a:lnTo>
                    <a:lnTo>
                      <a:pt x="29" y="255"/>
                    </a:lnTo>
                    <a:lnTo>
                      <a:pt x="27" y="253"/>
                    </a:lnTo>
                    <a:lnTo>
                      <a:pt x="25" y="253"/>
                    </a:lnTo>
                    <a:lnTo>
                      <a:pt x="23" y="253"/>
                    </a:lnTo>
                    <a:lnTo>
                      <a:pt x="21" y="255"/>
                    </a:lnTo>
                    <a:lnTo>
                      <a:pt x="20" y="255"/>
                    </a:lnTo>
                    <a:lnTo>
                      <a:pt x="16" y="255"/>
                    </a:lnTo>
                    <a:lnTo>
                      <a:pt x="14" y="255"/>
                    </a:lnTo>
                    <a:lnTo>
                      <a:pt x="12" y="255"/>
                    </a:lnTo>
                    <a:lnTo>
                      <a:pt x="12" y="253"/>
                    </a:lnTo>
                    <a:lnTo>
                      <a:pt x="12" y="251"/>
                    </a:lnTo>
                    <a:lnTo>
                      <a:pt x="14" y="251"/>
                    </a:lnTo>
                    <a:lnTo>
                      <a:pt x="12" y="249"/>
                    </a:lnTo>
                    <a:lnTo>
                      <a:pt x="10" y="249"/>
                    </a:lnTo>
                    <a:lnTo>
                      <a:pt x="10" y="247"/>
                    </a:lnTo>
                    <a:lnTo>
                      <a:pt x="10" y="245"/>
                    </a:lnTo>
                    <a:lnTo>
                      <a:pt x="8" y="243"/>
                    </a:lnTo>
                    <a:lnTo>
                      <a:pt x="10" y="243"/>
                    </a:lnTo>
                    <a:lnTo>
                      <a:pt x="10" y="245"/>
                    </a:lnTo>
                    <a:lnTo>
                      <a:pt x="12" y="243"/>
                    </a:lnTo>
                    <a:lnTo>
                      <a:pt x="10" y="243"/>
                    </a:lnTo>
                    <a:lnTo>
                      <a:pt x="12" y="241"/>
                    </a:lnTo>
                    <a:lnTo>
                      <a:pt x="12" y="239"/>
                    </a:lnTo>
                    <a:lnTo>
                      <a:pt x="12" y="237"/>
                    </a:lnTo>
                    <a:lnTo>
                      <a:pt x="12" y="235"/>
                    </a:lnTo>
                    <a:lnTo>
                      <a:pt x="12" y="237"/>
                    </a:lnTo>
                    <a:lnTo>
                      <a:pt x="12" y="239"/>
                    </a:lnTo>
                    <a:lnTo>
                      <a:pt x="10" y="239"/>
                    </a:lnTo>
                    <a:lnTo>
                      <a:pt x="10" y="241"/>
                    </a:lnTo>
                    <a:lnTo>
                      <a:pt x="8" y="241"/>
                    </a:lnTo>
                    <a:lnTo>
                      <a:pt x="8" y="239"/>
                    </a:lnTo>
                    <a:lnTo>
                      <a:pt x="8" y="237"/>
                    </a:lnTo>
                    <a:lnTo>
                      <a:pt x="8" y="235"/>
                    </a:lnTo>
                    <a:lnTo>
                      <a:pt x="6" y="235"/>
                    </a:lnTo>
                    <a:lnTo>
                      <a:pt x="6" y="237"/>
                    </a:lnTo>
                    <a:lnTo>
                      <a:pt x="4" y="237"/>
                    </a:lnTo>
                    <a:lnTo>
                      <a:pt x="6" y="237"/>
                    </a:lnTo>
                    <a:lnTo>
                      <a:pt x="6" y="239"/>
                    </a:lnTo>
                    <a:lnTo>
                      <a:pt x="6" y="241"/>
                    </a:lnTo>
                    <a:lnTo>
                      <a:pt x="4" y="241"/>
                    </a:lnTo>
                    <a:lnTo>
                      <a:pt x="2" y="241"/>
                    </a:lnTo>
                    <a:lnTo>
                      <a:pt x="4" y="241"/>
                    </a:lnTo>
                    <a:lnTo>
                      <a:pt x="2" y="241"/>
                    </a:lnTo>
                    <a:lnTo>
                      <a:pt x="2" y="243"/>
                    </a:lnTo>
                    <a:lnTo>
                      <a:pt x="2" y="245"/>
                    </a:lnTo>
                    <a:lnTo>
                      <a:pt x="2" y="247"/>
                    </a:lnTo>
                    <a:lnTo>
                      <a:pt x="2" y="249"/>
                    </a:lnTo>
                    <a:lnTo>
                      <a:pt x="4" y="251"/>
                    </a:lnTo>
                    <a:lnTo>
                      <a:pt x="6" y="251"/>
                    </a:lnTo>
                    <a:lnTo>
                      <a:pt x="6" y="253"/>
                    </a:lnTo>
                    <a:lnTo>
                      <a:pt x="6" y="255"/>
                    </a:lnTo>
                    <a:lnTo>
                      <a:pt x="4" y="255"/>
                    </a:lnTo>
                    <a:lnTo>
                      <a:pt x="4" y="257"/>
                    </a:lnTo>
                    <a:lnTo>
                      <a:pt x="4" y="259"/>
                    </a:lnTo>
                    <a:lnTo>
                      <a:pt x="4" y="261"/>
                    </a:lnTo>
                    <a:lnTo>
                      <a:pt x="2" y="261"/>
                    </a:lnTo>
                    <a:lnTo>
                      <a:pt x="2" y="263"/>
                    </a:lnTo>
                    <a:lnTo>
                      <a:pt x="0" y="263"/>
                    </a:lnTo>
                    <a:lnTo>
                      <a:pt x="0" y="253"/>
                    </a:lnTo>
                    <a:lnTo>
                      <a:pt x="0" y="243"/>
                    </a:lnTo>
                    <a:lnTo>
                      <a:pt x="0" y="233"/>
                    </a:lnTo>
                    <a:lnTo>
                      <a:pt x="0" y="224"/>
                    </a:lnTo>
                    <a:lnTo>
                      <a:pt x="0" y="212"/>
                    </a:lnTo>
                    <a:lnTo>
                      <a:pt x="0" y="203"/>
                    </a:lnTo>
                    <a:lnTo>
                      <a:pt x="0" y="191"/>
                    </a:lnTo>
                    <a:lnTo>
                      <a:pt x="0" y="179"/>
                    </a:lnTo>
                    <a:close/>
                    <a:moveTo>
                      <a:pt x="2972" y="131"/>
                    </a:moveTo>
                    <a:lnTo>
                      <a:pt x="2972" y="133"/>
                    </a:lnTo>
                    <a:lnTo>
                      <a:pt x="2970" y="133"/>
                    </a:lnTo>
                    <a:lnTo>
                      <a:pt x="2970" y="135"/>
                    </a:lnTo>
                    <a:lnTo>
                      <a:pt x="2968" y="135"/>
                    </a:lnTo>
                    <a:lnTo>
                      <a:pt x="2966" y="135"/>
                    </a:lnTo>
                    <a:lnTo>
                      <a:pt x="2964" y="135"/>
                    </a:lnTo>
                    <a:lnTo>
                      <a:pt x="2962" y="137"/>
                    </a:lnTo>
                    <a:lnTo>
                      <a:pt x="2962" y="135"/>
                    </a:lnTo>
                    <a:lnTo>
                      <a:pt x="2962" y="133"/>
                    </a:lnTo>
                    <a:lnTo>
                      <a:pt x="2960" y="131"/>
                    </a:lnTo>
                    <a:lnTo>
                      <a:pt x="2960" y="129"/>
                    </a:lnTo>
                    <a:lnTo>
                      <a:pt x="2962" y="127"/>
                    </a:lnTo>
                    <a:lnTo>
                      <a:pt x="2962" y="125"/>
                    </a:lnTo>
                    <a:lnTo>
                      <a:pt x="2966" y="123"/>
                    </a:lnTo>
                    <a:lnTo>
                      <a:pt x="2968" y="121"/>
                    </a:lnTo>
                    <a:lnTo>
                      <a:pt x="2968" y="119"/>
                    </a:lnTo>
                    <a:lnTo>
                      <a:pt x="2970" y="119"/>
                    </a:lnTo>
                    <a:lnTo>
                      <a:pt x="2970" y="117"/>
                    </a:lnTo>
                    <a:lnTo>
                      <a:pt x="2972" y="117"/>
                    </a:lnTo>
                    <a:lnTo>
                      <a:pt x="2970" y="117"/>
                    </a:lnTo>
                    <a:lnTo>
                      <a:pt x="2972" y="117"/>
                    </a:lnTo>
                    <a:lnTo>
                      <a:pt x="2972" y="125"/>
                    </a:lnTo>
                    <a:lnTo>
                      <a:pt x="2972" y="131"/>
                    </a:lnTo>
                    <a:close/>
                    <a:moveTo>
                      <a:pt x="0" y="117"/>
                    </a:moveTo>
                    <a:lnTo>
                      <a:pt x="2" y="116"/>
                    </a:lnTo>
                    <a:lnTo>
                      <a:pt x="4" y="116"/>
                    </a:lnTo>
                    <a:lnTo>
                      <a:pt x="6" y="116"/>
                    </a:lnTo>
                    <a:lnTo>
                      <a:pt x="6" y="117"/>
                    </a:lnTo>
                    <a:lnTo>
                      <a:pt x="6" y="116"/>
                    </a:lnTo>
                    <a:lnTo>
                      <a:pt x="8" y="116"/>
                    </a:lnTo>
                    <a:lnTo>
                      <a:pt x="10" y="116"/>
                    </a:lnTo>
                    <a:lnTo>
                      <a:pt x="14" y="117"/>
                    </a:lnTo>
                    <a:lnTo>
                      <a:pt x="16" y="119"/>
                    </a:lnTo>
                    <a:lnTo>
                      <a:pt x="16" y="121"/>
                    </a:lnTo>
                    <a:lnTo>
                      <a:pt x="18" y="121"/>
                    </a:lnTo>
                    <a:lnTo>
                      <a:pt x="18" y="123"/>
                    </a:lnTo>
                    <a:lnTo>
                      <a:pt x="20" y="123"/>
                    </a:lnTo>
                    <a:lnTo>
                      <a:pt x="21" y="123"/>
                    </a:lnTo>
                    <a:lnTo>
                      <a:pt x="21" y="125"/>
                    </a:lnTo>
                    <a:lnTo>
                      <a:pt x="21" y="127"/>
                    </a:lnTo>
                    <a:lnTo>
                      <a:pt x="20" y="127"/>
                    </a:lnTo>
                    <a:lnTo>
                      <a:pt x="20" y="129"/>
                    </a:lnTo>
                    <a:lnTo>
                      <a:pt x="18" y="129"/>
                    </a:lnTo>
                    <a:lnTo>
                      <a:pt x="16" y="129"/>
                    </a:lnTo>
                    <a:lnTo>
                      <a:pt x="14" y="131"/>
                    </a:lnTo>
                    <a:lnTo>
                      <a:pt x="12" y="131"/>
                    </a:lnTo>
                    <a:lnTo>
                      <a:pt x="10" y="131"/>
                    </a:lnTo>
                    <a:lnTo>
                      <a:pt x="8" y="133"/>
                    </a:lnTo>
                    <a:lnTo>
                      <a:pt x="6" y="133"/>
                    </a:lnTo>
                    <a:lnTo>
                      <a:pt x="4" y="133"/>
                    </a:lnTo>
                    <a:lnTo>
                      <a:pt x="2" y="131"/>
                    </a:lnTo>
                    <a:lnTo>
                      <a:pt x="0" y="131"/>
                    </a:lnTo>
                    <a:lnTo>
                      <a:pt x="0" y="125"/>
                    </a:lnTo>
                    <a:lnTo>
                      <a:pt x="0" y="117"/>
                    </a:lnTo>
                    <a:close/>
                    <a:moveTo>
                      <a:pt x="2579" y="585"/>
                    </a:moveTo>
                    <a:lnTo>
                      <a:pt x="2579" y="583"/>
                    </a:lnTo>
                    <a:lnTo>
                      <a:pt x="2579" y="585"/>
                    </a:lnTo>
                    <a:close/>
                    <a:moveTo>
                      <a:pt x="2575" y="582"/>
                    </a:moveTo>
                    <a:lnTo>
                      <a:pt x="2575" y="583"/>
                    </a:lnTo>
                    <a:lnTo>
                      <a:pt x="2573" y="583"/>
                    </a:lnTo>
                    <a:lnTo>
                      <a:pt x="2573" y="582"/>
                    </a:lnTo>
                    <a:lnTo>
                      <a:pt x="2573" y="583"/>
                    </a:lnTo>
                    <a:lnTo>
                      <a:pt x="2573" y="582"/>
                    </a:lnTo>
                    <a:lnTo>
                      <a:pt x="2575" y="582"/>
                    </a:lnTo>
                    <a:lnTo>
                      <a:pt x="2573" y="582"/>
                    </a:lnTo>
                    <a:lnTo>
                      <a:pt x="2575" y="582"/>
                    </a:lnTo>
                    <a:close/>
                    <a:moveTo>
                      <a:pt x="2693" y="576"/>
                    </a:moveTo>
                    <a:lnTo>
                      <a:pt x="2693" y="578"/>
                    </a:lnTo>
                    <a:lnTo>
                      <a:pt x="2691" y="578"/>
                    </a:lnTo>
                    <a:lnTo>
                      <a:pt x="2691" y="576"/>
                    </a:lnTo>
                    <a:lnTo>
                      <a:pt x="2693" y="576"/>
                    </a:lnTo>
                    <a:close/>
                    <a:moveTo>
                      <a:pt x="2699" y="574"/>
                    </a:moveTo>
                    <a:lnTo>
                      <a:pt x="2697" y="574"/>
                    </a:lnTo>
                    <a:lnTo>
                      <a:pt x="2697" y="572"/>
                    </a:lnTo>
                    <a:lnTo>
                      <a:pt x="2699" y="572"/>
                    </a:lnTo>
                    <a:lnTo>
                      <a:pt x="2699" y="574"/>
                    </a:lnTo>
                    <a:close/>
                    <a:moveTo>
                      <a:pt x="1881" y="572"/>
                    </a:moveTo>
                    <a:lnTo>
                      <a:pt x="1879" y="572"/>
                    </a:lnTo>
                    <a:lnTo>
                      <a:pt x="1881" y="572"/>
                    </a:lnTo>
                    <a:close/>
                    <a:moveTo>
                      <a:pt x="2693" y="566"/>
                    </a:moveTo>
                    <a:lnTo>
                      <a:pt x="2695" y="566"/>
                    </a:lnTo>
                    <a:lnTo>
                      <a:pt x="2695" y="568"/>
                    </a:lnTo>
                    <a:lnTo>
                      <a:pt x="2695" y="566"/>
                    </a:lnTo>
                    <a:lnTo>
                      <a:pt x="2695" y="568"/>
                    </a:lnTo>
                    <a:lnTo>
                      <a:pt x="2693" y="568"/>
                    </a:lnTo>
                    <a:lnTo>
                      <a:pt x="2691" y="568"/>
                    </a:lnTo>
                    <a:lnTo>
                      <a:pt x="2691" y="570"/>
                    </a:lnTo>
                    <a:lnTo>
                      <a:pt x="2689" y="570"/>
                    </a:lnTo>
                    <a:lnTo>
                      <a:pt x="2689" y="572"/>
                    </a:lnTo>
                    <a:lnTo>
                      <a:pt x="2687" y="572"/>
                    </a:lnTo>
                    <a:lnTo>
                      <a:pt x="2687" y="574"/>
                    </a:lnTo>
                    <a:lnTo>
                      <a:pt x="2687" y="576"/>
                    </a:lnTo>
                    <a:lnTo>
                      <a:pt x="2687" y="574"/>
                    </a:lnTo>
                    <a:lnTo>
                      <a:pt x="2685" y="574"/>
                    </a:lnTo>
                    <a:lnTo>
                      <a:pt x="2687" y="574"/>
                    </a:lnTo>
                    <a:lnTo>
                      <a:pt x="2687" y="572"/>
                    </a:lnTo>
                    <a:lnTo>
                      <a:pt x="2689" y="572"/>
                    </a:lnTo>
                    <a:lnTo>
                      <a:pt x="2689" y="570"/>
                    </a:lnTo>
                    <a:lnTo>
                      <a:pt x="2689" y="568"/>
                    </a:lnTo>
                    <a:lnTo>
                      <a:pt x="2691" y="568"/>
                    </a:lnTo>
                    <a:lnTo>
                      <a:pt x="2691" y="566"/>
                    </a:lnTo>
                    <a:lnTo>
                      <a:pt x="2693" y="566"/>
                    </a:lnTo>
                    <a:close/>
                    <a:moveTo>
                      <a:pt x="2714" y="556"/>
                    </a:moveTo>
                    <a:lnTo>
                      <a:pt x="2713" y="556"/>
                    </a:lnTo>
                    <a:lnTo>
                      <a:pt x="2711" y="556"/>
                    </a:lnTo>
                    <a:lnTo>
                      <a:pt x="2709" y="558"/>
                    </a:lnTo>
                    <a:lnTo>
                      <a:pt x="2709" y="560"/>
                    </a:lnTo>
                    <a:lnTo>
                      <a:pt x="2707" y="560"/>
                    </a:lnTo>
                    <a:lnTo>
                      <a:pt x="2705" y="560"/>
                    </a:lnTo>
                    <a:lnTo>
                      <a:pt x="2705" y="562"/>
                    </a:lnTo>
                    <a:lnTo>
                      <a:pt x="2703" y="562"/>
                    </a:lnTo>
                    <a:lnTo>
                      <a:pt x="2703" y="564"/>
                    </a:lnTo>
                    <a:lnTo>
                      <a:pt x="2701" y="564"/>
                    </a:lnTo>
                    <a:lnTo>
                      <a:pt x="2699" y="566"/>
                    </a:lnTo>
                    <a:lnTo>
                      <a:pt x="2699" y="564"/>
                    </a:lnTo>
                    <a:lnTo>
                      <a:pt x="2701" y="564"/>
                    </a:lnTo>
                    <a:lnTo>
                      <a:pt x="2701" y="562"/>
                    </a:lnTo>
                    <a:lnTo>
                      <a:pt x="2703" y="560"/>
                    </a:lnTo>
                    <a:lnTo>
                      <a:pt x="2703" y="558"/>
                    </a:lnTo>
                    <a:lnTo>
                      <a:pt x="2705" y="558"/>
                    </a:lnTo>
                    <a:lnTo>
                      <a:pt x="2707" y="558"/>
                    </a:lnTo>
                    <a:lnTo>
                      <a:pt x="2707" y="556"/>
                    </a:lnTo>
                    <a:lnTo>
                      <a:pt x="2707" y="554"/>
                    </a:lnTo>
                    <a:lnTo>
                      <a:pt x="2707" y="556"/>
                    </a:lnTo>
                    <a:lnTo>
                      <a:pt x="2709" y="556"/>
                    </a:lnTo>
                    <a:lnTo>
                      <a:pt x="2711" y="556"/>
                    </a:lnTo>
                    <a:lnTo>
                      <a:pt x="2711" y="554"/>
                    </a:lnTo>
                    <a:lnTo>
                      <a:pt x="2713" y="554"/>
                    </a:lnTo>
                    <a:lnTo>
                      <a:pt x="2714" y="554"/>
                    </a:lnTo>
                    <a:lnTo>
                      <a:pt x="2714" y="556"/>
                    </a:lnTo>
                    <a:close/>
                    <a:moveTo>
                      <a:pt x="1881" y="554"/>
                    </a:moveTo>
                    <a:lnTo>
                      <a:pt x="1881" y="553"/>
                    </a:lnTo>
                    <a:lnTo>
                      <a:pt x="1881" y="554"/>
                    </a:lnTo>
                    <a:close/>
                    <a:moveTo>
                      <a:pt x="2728" y="545"/>
                    </a:moveTo>
                    <a:lnTo>
                      <a:pt x="2728" y="547"/>
                    </a:lnTo>
                    <a:lnTo>
                      <a:pt x="2726" y="547"/>
                    </a:lnTo>
                    <a:lnTo>
                      <a:pt x="2726" y="549"/>
                    </a:lnTo>
                    <a:lnTo>
                      <a:pt x="2724" y="549"/>
                    </a:lnTo>
                    <a:lnTo>
                      <a:pt x="2724" y="551"/>
                    </a:lnTo>
                    <a:lnTo>
                      <a:pt x="2722" y="551"/>
                    </a:lnTo>
                    <a:lnTo>
                      <a:pt x="2722" y="553"/>
                    </a:lnTo>
                    <a:lnTo>
                      <a:pt x="2720" y="553"/>
                    </a:lnTo>
                    <a:lnTo>
                      <a:pt x="2720" y="551"/>
                    </a:lnTo>
                    <a:lnTo>
                      <a:pt x="2722" y="551"/>
                    </a:lnTo>
                    <a:lnTo>
                      <a:pt x="2722" y="549"/>
                    </a:lnTo>
                    <a:lnTo>
                      <a:pt x="2724" y="549"/>
                    </a:lnTo>
                    <a:lnTo>
                      <a:pt x="2724" y="547"/>
                    </a:lnTo>
                    <a:lnTo>
                      <a:pt x="2726" y="547"/>
                    </a:lnTo>
                    <a:lnTo>
                      <a:pt x="2726" y="545"/>
                    </a:lnTo>
                    <a:lnTo>
                      <a:pt x="2728" y="545"/>
                    </a:lnTo>
                    <a:close/>
                    <a:moveTo>
                      <a:pt x="2732" y="543"/>
                    </a:moveTo>
                    <a:lnTo>
                      <a:pt x="2730" y="543"/>
                    </a:lnTo>
                    <a:lnTo>
                      <a:pt x="2732" y="543"/>
                    </a:lnTo>
                    <a:close/>
                    <a:moveTo>
                      <a:pt x="2742" y="535"/>
                    </a:moveTo>
                    <a:lnTo>
                      <a:pt x="2743" y="535"/>
                    </a:lnTo>
                    <a:lnTo>
                      <a:pt x="2743" y="533"/>
                    </a:lnTo>
                    <a:lnTo>
                      <a:pt x="2743" y="535"/>
                    </a:lnTo>
                    <a:lnTo>
                      <a:pt x="2742" y="535"/>
                    </a:lnTo>
                    <a:lnTo>
                      <a:pt x="2742" y="537"/>
                    </a:lnTo>
                    <a:lnTo>
                      <a:pt x="2740" y="537"/>
                    </a:lnTo>
                    <a:lnTo>
                      <a:pt x="2740" y="539"/>
                    </a:lnTo>
                    <a:lnTo>
                      <a:pt x="2738" y="539"/>
                    </a:lnTo>
                    <a:lnTo>
                      <a:pt x="2738" y="537"/>
                    </a:lnTo>
                    <a:lnTo>
                      <a:pt x="2740" y="537"/>
                    </a:lnTo>
                    <a:lnTo>
                      <a:pt x="2742" y="535"/>
                    </a:lnTo>
                    <a:lnTo>
                      <a:pt x="2743" y="533"/>
                    </a:lnTo>
                    <a:lnTo>
                      <a:pt x="2742" y="533"/>
                    </a:lnTo>
                    <a:lnTo>
                      <a:pt x="2742" y="535"/>
                    </a:lnTo>
                    <a:close/>
                    <a:moveTo>
                      <a:pt x="2745" y="531"/>
                    </a:moveTo>
                    <a:lnTo>
                      <a:pt x="2745" y="533"/>
                    </a:lnTo>
                    <a:lnTo>
                      <a:pt x="2743" y="531"/>
                    </a:lnTo>
                    <a:lnTo>
                      <a:pt x="2745" y="531"/>
                    </a:lnTo>
                    <a:close/>
                    <a:moveTo>
                      <a:pt x="2749" y="527"/>
                    </a:moveTo>
                    <a:lnTo>
                      <a:pt x="2749" y="525"/>
                    </a:lnTo>
                    <a:lnTo>
                      <a:pt x="2749" y="527"/>
                    </a:lnTo>
                    <a:close/>
                    <a:moveTo>
                      <a:pt x="2751" y="524"/>
                    </a:moveTo>
                    <a:lnTo>
                      <a:pt x="2749" y="524"/>
                    </a:lnTo>
                    <a:lnTo>
                      <a:pt x="2751" y="522"/>
                    </a:lnTo>
                    <a:lnTo>
                      <a:pt x="2751" y="524"/>
                    </a:lnTo>
                    <a:close/>
                    <a:moveTo>
                      <a:pt x="2757" y="514"/>
                    </a:moveTo>
                    <a:lnTo>
                      <a:pt x="2759" y="514"/>
                    </a:lnTo>
                    <a:lnTo>
                      <a:pt x="2759" y="512"/>
                    </a:lnTo>
                    <a:lnTo>
                      <a:pt x="2759" y="514"/>
                    </a:lnTo>
                    <a:lnTo>
                      <a:pt x="2757" y="514"/>
                    </a:lnTo>
                    <a:close/>
                    <a:moveTo>
                      <a:pt x="2761" y="510"/>
                    </a:moveTo>
                    <a:lnTo>
                      <a:pt x="2763" y="510"/>
                    </a:lnTo>
                    <a:lnTo>
                      <a:pt x="2761" y="510"/>
                    </a:lnTo>
                    <a:close/>
                    <a:moveTo>
                      <a:pt x="2765" y="504"/>
                    </a:moveTo>
                    <a:lnTo>
                      <a:pt x="2765" y="506"/>
                    </a:lnTo>
                    <a:lnTo>
                      <a:pt x="2763" y="506"/>
                    </a:lnTo>
                    <a:lnTo>
                      <a:pt x="2765" y="506"/>
                    </a:lnTo>
                    <a:lnTo>
                      <a:pt x="2765" y="508"/>
                    </a:lnTo>
                    <a:lnTo>
                      <a:pt x="2763" y="508"/>
                    </a:lnTo>
                    <a:lnTo>
                      <a:pt x="2763" y="506"/>
                    </a:lnTo>
                    <a:lnTo>
                      <a:pt x="2763" y="504"/>
                    </a:lnTo>
                    <a:lnTo>
                      <a:pt x="2765" y="502"/>
                    </a:lnTo>
                    <a:lnTo>
                      <a:pt x="2765" y="504"/>
                    </a:lnTo>
                    <a:close/>
                    <a:moveTo>
                      <a:pt x="2761" y="502"/>
                    </a:moveTo>
                    <a:lnTo>
                      <a:pt x="2761" y="500"/>
                    </a:lnTo>
                    <a:lnTo>
                      <a:pt x="2761" y="502"/>
                    </a:lnTo>
                    <a:close/>
                    <a:moveTo>
                      <a:pt x="2774" y="493"/>
                    </a:moveTo>
                    <a:lnTo>
                      <a:pt x="2774" y="495"/>
                    </a:lnTo>
                    <a:lnTo>
                      <a:pt x="2772" y="495"/>
                    </a:lnTo>
                    <a:lnTo>
                      <a:pt x="2772" y="496"/>
                    </a:lnTo>
                    <a:lnTo>
                      <a:pt x="2771" y="496"/>
                    </a:lnTo>
                    <a:lnTo>
                      <a:pt x="2769" y="496"/>
                    </a:lnTo>
                    <a:lnTo>
                      <a:pt x="2769" y="498"/>
                    </a:lnTo>
                    <a:lnTo>
                      <a:pt x="2767" y="498"/>
                    </a:lnTo>
                    <a:lnTo>
                      <a:pt x="2767" y="496"/>
                    </a:lnTo>
                    <a:lnTo>
                      <a:pt x="2767" y="495"/>
                    </a:lnTo>
                    <a:lnTo>
                      <a:pt x="2769" y="495"/>
                    </a:lnTo>
                    <a:lnTo>
                      <a:pt x="2771" y="495"/>
                    </a:lnTo>
                    <a:lnTo>
                      <a:pt x="2771" y="493"/>
                    </a:lnTo>
                    <a:lnTo>
                      <a:pt x="2771" y="495"/>
                    </a:lnTo>
                    <a:lnTo>
                      <a:pt x="2771" y="493"/>
                    </a:lnTo>
                    <a:lnTo>
                      <a:pt x="2772" y="493"/>
                    </a:lnTo>
                    <a:lnTo>
                      <a:pt x="2772" y="491"/>
                    </a:lnTo>
                    <a:lnTo>
                      <a:pt x="2772" y="489"/>
                    </a:lnTo>
                    <a:lnTo>
                      <a:pt x="2774" y="489"/>
                    </a:lnTo>
                    <a:lnTo>
                      <a:pt x="2774" y="491"/>
                    </a:lnTo>
                    <a:lnTo>
                      <a:pt x="2774" y="493"/>
                    </a:lnTo>
                    <a:close/>
                    <a:moveTo>
                      <a:pt x="2776" y="491"/>
                    </a:moveTo>
                    <a:lnTo>
                      <a:pt x="2774" y="489"/>
                    </a:lnTo>
                    <a:lnTo>
                      <a:pt x="2776" y="489"/>
                    </a:lnTo>
                    <a:lnTo>
                      <a:pt x="2776" y="487"/>
                    </a:lnTo>
                    <a:lnTo>
                      <a:pt x="2778" y="487"/>
                    </a:lnTo>
                    <a:lnTo>
                      <a:pt x="2778" y="489"/>
                    </a:lnTo>
                    <a:lnTo>
                      <a:pt x="2776" y="491"/>
                    </a:lnTo>
                    <a:close/>
                    <a:moveTo>
                      <a:pt x="2771" y="489"/>
                    </a:moveTo>
                    <a:lnTo>
                      <a:pt x="2769" y="489"/>
                    </a:lnTo>
                    <a:lnTo>
                      <a:pt x="2769" y="487"/>
                    </a:lnTo>
                    <a:lnTo>
                      <a:pt x="2771" y="487"/>
                    </a:lnTo>
                    <a:lnTo>
                      <a:pt x="2771" y="489"/>
                    </a:lnTo>
                    <a:close/>
                    <a:moveTo>
                      <a:pt x="2664" y="440"/>
                    </a:moveTo>
                    <a:lnTo>
                      <a:pt x="2666" y="442"/>
                    </a:lnTo>
                    <a:lnTo>
                      <a:pt x="2666" y="444"/>
                    </a:lnTo>
                    <a:lnTo>
                      <a:pt x="2666" y="446"/>
                    </a:lnTo>
                    <a:lnTo>
                      <a:pt x="2664" y="446"/>
                    </a:lnTo>
                    <a:lnTo>
                      <a:pt x="2666" y="446"/>
                    </a:lnTo>
                    <a:lnTo>
                      <a:pt x="2666" y="448"/>
                    </a:lnTo>
                    <a:lnTo>
                      <a:pt x="2666" y="450"/>
                    </a:lnTo>
                    <a:lnTo>
                      <a:pt x="2666" y="448"/>
                    </a:lnTo>
                    <a:lnTo>
                      <a:pt x="2666" y="450"/>
                    </a:lnTo>
                    <a:lnTo>
                      <a:pt x="2666" y="452"/>
                    </a:lnTo>
                    <a:lnTo>
                      <a:pt x="2668" y="452"/>
                    </a:lnTo>
                    <a:lnTo>
                      <a:pt x="2666" y="452"/>
                    </a:lnTo>
                    <a:lnTo>
                      <a:pt x="2668" y="452"/>
                    </a:lnTo>
                    <a:lnTo>
                      <a:pt x="2668" y="454"/>
                    </a:lnTo>
                    <a:lnTo>
                      <a:pt x="2668" y="456"/>
                    </a:lnTo>
                    <a:lnTo>
                      <a:pt x="2668" y="458"/>
                    </a:lnTo>
                    <a:lnTo>
                      <a:pt x="2668" y="460"/>
                    </a:lnTo>
                    <a:lnTo>
                      <a:pt x="2670" y="460"/>
                    </a:lnTo>
                    <a:lnTo>
                      <a:pt x="2670" y="462"/>
                    </a:lnTo>
                    <a:lnTo>
                      <a:pt x="2670" y="464"/>
                    </a:lnTo>
                    <a:lnTo>
                      <a:pt x="2668" y="466"/>
                    </a:lnTo>
                    <a:lnTo>
                      <a:pt x="2668" y="467"/>
                    </a:lnTo>
                    <a:lnTo>
                      <a:pt x="2668" y="466"/>
                    </a:lnTo>
                    <a:lnTo>
                      <a:pt x="2668" y="464"/>
                    </a:lnTo>
                    <a:lnTo>
                      <a:pt x="2668" y="466"/>
                    </a:lnTo>
                    <a:lnTo>
                      <a:pt x="2668" y="467"/>
                    </a:lnTo>
                    <a:lnTo>
                      <a:pt x="2668" y="469"/>
                    </a:lnTo>
                    <a:lnTo>
                      <a:pt x="2668" y="471"/>
                    </a:lnTo>
                    <a:lnTo>
                      <a:pt x="2668" y="469"/>
                    </a:lnTo>
                    <a:lnTo>
                      <a:pt x="2668" y="471"/>
                    </a:lnTo>
                    <a:lnTo>
                      <a:pt x="2668" y="473"/>
                    </a:lnTo>
                    <a:lnTo>
                      <a:pt x="2668" y="475"/>
                    </a:lnTo>
                    <a:lnTo>
                      <a:pt x="2668" y="473"/>
                    </a:lnTo>
                    <a:lnTo>
                      <a:pt x="2668" y="475"/>
                    </a:lnTo>
                    <a:lnTo>
                      <a:pt x="2668" y="477"/>
                    </a:lnTo>
                    <a:lnTo>
                      <a:pt x="2668" y="479"/>
                    </a:lnTo>
                    <a:lnTo>
                      <a:pt x="2670" y="479"/>
                    </a:lnTo>
                    <a:lnTo>
                      <a:pt x="2670" y="477"/>
                    </a:lnTo>
                    <a:lnTo>
                      <a:pt x="2670" y="479"/>
                    </a:lnTo>
                    <a:lnTo>
                      <a:pt x="2670" y="481"/>
                    </a:lnTo>
                    <a:lnTo>
                      <a:pt x="2670" y="483"/>
                    </a:lnTo>
                    <a:lnTo>
                      <a:pt x="2670" y="481"/>
                    </a:lnTo>
                    <a:lnTo>
                      <a:pt x="2670" y="483"/>
                    </a:lnTo>
                    <a:lnTo>
                      <a:pt x="2672" y="485"/>
                    </a:lnTo>
                    <a:lnTo>
                      <a:pt x="2672" y="489"/>
                    </a:lnTo>
                    <a:lnTo>
                      <a:pt x="2672" y="491"/>
                    </a:lnTo>
                    <a:lnTo>
                      <a:pt x="2672" y="495"/>
                    </a:lnTo>
                    <a:lnTo>
                      <a:pt x="2674" y="495"/>
                    </a:lnTo>
                    <a:lnTo>
                      <a:pt x="2674" y="496"/>
                    </a:lnTo>
                    <a:lnTo>
                      <a:pt x="2674" y="498"/>
                    </a:lnTo>
                    <a:lnTo>
                      <a:pt x="2676" y="500"/>
                    </a:lnTo>
                    <a:lnTo>
                      <a:pt x="2676" y="502"/>
                    </a:lnTo>
                    <a:lnTo>
                      <a:pt x="2676" y="504"/>
                    </a:lnTo>
                    <a:lnTo>
                      <a:pt x="2676" y="506"/>
                    </a:lnTo>
                    <a:lnTo>
                      <a:pt x="2678" y="508"/>
                    </a:lnTo>
                    <a:lnTo>
                      <a:pt x="2678" y="510"/>
                    </a:lnTo>
                    <a:lnTo>
                      <a:pt x="2678" y="512"/>
                    </a:lnTo>
                    <a:lnTo>
                      <a:pt x="2680" y="512"/>
                    </a:lnTo>
                    <a:lnTo>
                      <a:pt x="2680" y="514"/>
                    </a:lnTo>
                    <a:lnTo>
                      <a:pt x="2680" y="516"/>
                    </a:lnTo>
                    <a:lnTo>
                      <a:pt x="2682" y="516"/>
                    </a:lnTo>
                    <a:lnTo>
                      <a:pt x="2680" y="516"/>
                    </a:lnTo>
                    <a:lnTo>
                      <a:pt x="2680" y="514"/>
                    </a:lnTo>
                    <a:lnTo>
                      <a:pt x="2680" y="512"/>
                    </a:lnTo>
                    <a:lnTo>
                      <a:pt x="2678" y="512"/>
                    </a:lnTo>
                    <a:lnTo>
                      <a:pt x="2678" y="510"/>
                    </a:lnTo>
                    <a:lnTo>
                      <a:pt x="2676" y="510"/>
                    </a:lnTo>
                    <a:lnTo>
                      <a:pt x="2676" y="508"/>
                    </a:lnTo>
                    <a:lnTo>
                      <a:pt x="2674" y="508"/>
                    </a:lnTo>
                    <a:lnTo>
                      <a:pt x="2672" y="508"/>
                    </a:lnTo>
                    <a:lnTo>
                      <a:pt x="2672" y="506"/>
                    </a:lnTo>
                    <a:lnTo>
                      <a:pt x="2670" y="506"/>
                    </a:lnTo>
                    <a:lnTo>
                      <a:pt x="2668" y="506"/>
                    </a:lnTo>
                    <a:lnTo>
                      <a:pt x="2670" y="506"/>
                    </a:lnTo>
                    <a:lnTo>
                      <a:pt x="2670" y="508"/>
                    </a:lnTo>
                    <a:lnTo>
                      <a:pt x="2668" y="508"/>
                    </a:lnTo>
                    <a:lnTo>
                      <a:pt x="2670" y="508"/>
                    </a:lnTo>
                    <a:lnTo>
                      <a:pt x="2672" y="508"/>
                    </a:lnTo>
                    <a:lnTo>
                      <a:pt x="2670" y="508"/>
                    </a:lnTo>
                    <a:lnTo>
                      <a:pt x="2668" y="508"/>
                    </a:lnTo>
                    <a:lnTo>
                      <a:pt x="2666" y="508"/>
                    </a:lnTo>
                    <a:lnTo>
                      <a:pt x="2666" y="510"/>
                    </a:lnTo>
                    <a:lnTo>
                      <a:pt x="2666" y="512"/>
                    </a:lnTo>
                    <a:lnTo>
                      <a:pt x="2666" y="514"/>
                    </a:lnTo>
                    <a:lnTo>
                      <a:pt x="2664" y="518"/>
                    </a:lnTo>
                    <a:lnTo>
                      <a:pt x="2664" y="520"/>
                    </a:lnTo>
                    <a:lnTo>
                      <a:pt x="2662" y="522"/>
                    </a:lnTo>
                    <a:lnTo>
                      <a:pt x="2662" y="524"/>
                    </a:lnTo>
                    <a:lnTo>
                      <a:pt x="2662" y="525"/>
                    </a:lnTo>
                    <a:lnTo>
                      <a:pt x="2662" y="527"/>
                    </a:lnTo>
                    <a:lnTo>
                      <a:pt x="2664" y="529"/>
                    </a:lnTo>
                    <a:lnTo>
                      <a:pt x="2664" y="531"/>
                    </a:lnTo>
                    <a:lnTo>
                      <a:pt x="2666" y="531"/>
                    </a:lnTo>
                    <a:lnTo>
                      <a:pt x="2666" y="533"/>
                    </a:lnTo>
                    <a:lnTo>
                      <a:pt x="2666" y="535"/>
                    </a:lnTo>
                    <a:lnTo>
                      <a:pt x="2668" y="537"/>
                    </a:lnTo>
                    <a:lnTo>
                      <a:pt x="2666" y="539"/>
                    </a:lnTo>
                    <a:lnTo>
                      <a:pt x="2668" y="539"/>
                    </a:lnTo>
                    <a:lnTo>
                      <a:pt x="2670" y="539"/>
                    </a:lnTo>
                    <a:lnTo>
                      <a:pt x="2668" y="539"/>
                    </a:lnTo>
                    <a:lnTo>
                      <a:pt x="2668" y="537"/>
                    </a:lnTo>
                    <a:lnTo>
                      <a:pt x="2668" y="539"/>
                    </a:lnTo>
                    <a:lnTo>
                      <a:pt x="2670" y="539"/>
                    </a:lnTo>
                    <a:lnTo>
                      <a:pt x="2670" y="537"/>
                    </a:lnTo>
                    <a:lnTo>
                      <a:pt x="2670" y="539"/>
                    </a:lnTo>
                    <a:lnTo>
                      <a:pt x="2670" y="541"/>
                    </a:lnTo>
                    <a:lnTo>
                      <a:pt x="2670" y="543"/>
                    </a:lnTo>
                    <a:lnTo>
                      <a:pt x="2672" y="543"/>
                    </a:lnTo>
                    <a:lnTo>
                      <a:pt x="2672" y="545"/>
                    </a:lnTo>
                    <a:lnTo>
                      <a:pt x="2670" y="545"/>
                    </a:lnTo>
                    <a:lnTo>
                      <a:pt x="2670" y="547"/>
                    </a:lnTo>
                    <a:lnTo>
                      <a:pt x="2670" y="545"/>
                    </a:lnTo>
                    <a:lnTo>
                      <a:pt x="2670" y="543"/>
                    </a:lnTo>
                    <a:lnTo>
                      <a:pt x="2670" y="541"/>
                    </a:lnTo>
                    <a:lnTo>
                      <a:pt x="2668" y="541"/>
                    </a:lnTo>
                    <a:lnTo>
                      <a:pt x="2666" y="541"/>
                    </a:lnTo>
                    <a:lnTo>
                      <a:pt x="2664" y="541"/>
                    </a:lnTo>
                    <a:lnTo>
                      <a:pt x="2664" y="539"/>
                    </a:lnTo>
                    <a:lnTo>
                      <a:pt x="2662" y="539"/>
                    </a:lnTo>
                    <a:lnTo>
                      <a:pt x="2662" y="541"/>
                    </a:lnTo>
                    <a:lnTo>
                      <a:pt x="2660" y="543"/>
                    </a:lnTo>
                    <a:lnTo>
                      <a:pt x="2660" y="545"/>
                    </a:lnTo>
                    <a:lnTo>
                      <a:pt x="2660" y="547"/>
                    </a:lnTo>
                    <a:lnTo>
                      <a:pt x="2660" y="549"/>
                    </a:lnTo>
                    <a:lnTo>
                      <a:pt x="2658" y="549"/>
                    </a:lnTo>
                    <a:lnTo>
                      <a:pt x="2658" y="547"/>
                    </a:lnTo>
                    <a:lnTo>
                      <a:pt x="2656" y="545"/>
                    </a:lnTo>
                    <a:lnTo>
                      <a:pt x="2656" y="543"/>
                    </a:lnTo>
                    <a:lnTo>
                      <a:pt x="2656" y="541"/>
                    </a:lnTo>
                    <a:lnTo>
                      <a:pt x="2656" y="539"/>
                    </a:lnTo>
                    <a:lnTo>
                      <a:pt x="2658" y="535"/>
                    </a:lnTo>
                    <a:lnTo>
                      <a:pt x="2658" y="533"/>
                    </a:lnTo>
                    <a:lnTo>
                      <a:pt x="2658" y="531"/>
                    </a:lnTo>
                    <a:lnTo>
                      <a:pt x="2658" y="529"/>
                    </a:lnTo>
                    <a:lnTo>
                      <a:pt x="2658" y="527"/>
                    </a:lnTo>
                    <a:lnTo>
                      <a:pt x="2658" y="525"/>
                    </a:lnTo>
                    <a:lnTo>
                      <a:pt x="2660" y="525"/>
                    </a:lnTo>
                    <a:lnTo>
                      <a:pt x="2660" y="524"/>
                    </a:lnTo>
                    <a:lnTo>
                      <a:pt x="2660" y="522"/>
                    </a:lnTo>
                    <a:lnTo>
                      <a:pt x="2658" y="520"/>
                    </a:lnTo>
                    <a:lnTo>
                      <a:pt x="2658" y="516"/>
                    </a:lnTo>
                    <a:lnTo>
                      <a:pt x="2656" y="516"/>
                    </a:lnTo>
                    <a:lnTo>
                      <a:pt x="2656" y="514"/>
                    </a:lnTo>
                    <a:lnTo>
                      <a:pt x="2658" y="514"/>
                    </a:lnTo>
                    <a:lnTo>
                      <a:pt x="2658" y="512"/>
                    </a:lnTo>
                    <a:lnTo>
                      <a:pt x="2658" y="510"/>
                    </a:lnTo>
                    <a:lnTo>
                      <a:pt x="2658" y="508"/>
                    </a:lnTo>
                    <a:lnTo>
                      <a:pt x="2658" y="506"/>
                    </a:lnTo>
                    <a:lnTo>
                      <a:pt x="2658" y="504"/>
                    </a:lnTo>
                    <a:lnTo>
                      <a:pt x="2660" y="502"/>
                    </a:lnTo>
                    <a:lnTo>
                      <a:pt x="2660" y="500"/>
                    </a:lnTo>
                    <a:lnTo>
                      <a:pt x="2658" y="500"/>
                    </a:lnTo>
                    <a:lnTo>
                      <a:pt x="2658" y="498"/>
                    </a:lnTo>
                    <a:lnTo>
                      <a:pt x="2660" y="498"/>
                    </a:lnTo>
                    <a:lnTo>
                      <a:pt x="2660" y="496"/>
                    </a:lnTo>
                    <a:lnTo>
                      <a:pt x="2658" y="495"/>
                    </a:lnTo>
                    <a:lnTo>
                      <a:pt x="2658" y="493"/>
                    </a:lnTo>
                    <a:lnTo>
                      <a:pt x="2658" y="491"/>
                    </a:lnTo>
                    <a:lnTo>
                      <a:pt x="2658" y="489"/>
                    </a:lnTo>
                    <a:lnTo>
                      <a:pt x="2658" y="487"/>
                    </a:lnTo>
                    <a:lnTo>
                      <a:pt x="2660" y="487"/>
                    </a:lnTo>
                    <a:lnTo>
                      <a:pt x="2660" y="485"/>
                    </a:lnTo>
                    <a:lnTo>
                      <a:pt x="2660" y="483"/>
                    </a:lnTo>
                    <a:lnTo>
                      <a:pt x="2660" y="481"/>
                    </a:lnTo>
                    <a:lnTo>
                      <a:pt x="2658" y="481"/>
                    </a:lnTo>
                    <a:lnTo>
                      <a:pt x="2658" y="479"/>
                    </a:lnTo>
                    <a:lnTo>
                      <a:pt x="2658" y="477"/>
                    </a:lnTo>
                    <a:lnTo>
                      <a:pt x="2656" y="477"/>
                    </a:lnTo>
                    <a:lnTo>
                      <a:pt x="2656" y="475"/>
                    </a:lnTo>
                    <a:lnTo>
                      <a:pt x="2655" y="473"/>
                    </a:lnTo>
                    <a:lnTo>
                      <a:pt x="2655" y="471"/>
                    </a:lnTo>
                    <a:lnTo>
                      <a:pt x="2656" y="471"/>
                    </a:lnTo>
                    <a:lnTo>
                      <a:pt x="2656" y="469"/>
                    </a:lnTo>
                    <a:lnTo>
                      <a:pt x="2655" y="469"/>
                    </a:lnTo>
                    <a:lnTo>
                      <a:pt x="2655" y="467"/>
                    </a:lnTo>
                    <a:lnTo>
                      <a:pt x="2656" y="466"/>
                    </a:lnTo>
                    <a:lnTo>
                      <a:pt x="2656" y="464"/>
                    </a:lnTo>
                    <a:lnTo>
                      <a:pt x="2656" y="462"/>
                    </a:lnTo>
                    <a:lnTo>
                      <a:pt x="2656" y="460"/>
                    </a:lnTo>
                    <a:lnTo>
                      <a:pt x="2658" y="460"/>
                    </a:lnTo>
                    <a:lnTo>
                      <a:pt x="2658" y="458"/>
                    </a:lnTo>
                    <a:lnTo>
                      <a:pt x="2656" y="458"/>
                    </a:lnTo>
                    <a:lnTo>
                      <a:pt x="2656" y="456"/>
                    </a:lnTo>
                    <a:lnTo>
                      <a:pt x="2656" y="454"/>
                    </a:lnTo>
                    <a:lnTo>
                      <a:pt x="2658" y="452"/>
                    </a:lnTo>
                    <a:lnTo>
                      <a:pt x="2660" y="452"/>
                    </a:lnTo>
                    <a:lnTo>
                      <a:pt x="2660" y="454"/>
                    </a:lnTo>
                    <a:lnTo>
                      <a:pt x="2662" y="454"/>
                    </a:lnTo>
                    <a:lnTo>
                      <a:pt x="2662" y="452"/>
                    </a:lnTo>
                    <a:lnTo>
                      <a:pt x="2664" y="452"/>
                    </a:lnTo>
                    <a:lnTo>
                      <a:pt x="2664" y="450"/>
                    </a:lnTo>
                    <a:lnTo>
                      <a:pt x="2662" y="450"/>
                    </a:lnTo>
                    <a:lnTo>
                      <a:pt x="2662" y="452"/>
                    </a:lnTo>
                    <a:lnTo>
                      <a:pt x="2662" y="450"/>
                    </a:lnTo>
                    <a:lnTo>
                      <a:pt x="2664" y="450"/>
                    </a:lnTo>
                    <a:lnTo>
                      <a:pt x="2664" y="448"/>
                    </a:lnTo>
                    <a:lnTo>
                      <a:pt x="2664" y="446"/>
                    </a:lnTo>
                    <a:lnTo>
                      <a:pt x="2664" y="448"/>
                    </a:lnTo>
                    <a:lnTo>
                      <a:pt x="2662" y="450"/>
                    </a:lnTo>
                    <a:lnTo>
                      <a:pt x="2662" y="448"/>
                    </a:lnTo>
                    <a:lnTo>
                      <a:pt x="2664" y="448"/>
                    </a:lnTo>
                    <a:lnTo>
                      <a:pt x="2664" y="446"/>
                    </a:lnTo>
                    <a:lnTo>
                      <a:pt x="2664" y="444"/>
                    </a:lnTo>
                    <a:lnTo>
                      <a:pt x="2662" y="444"/>
                    </a:lnTo>
                    <a:lnTo>
                      <a:pt x="2662" y="442"/>
                    </a:lnTo>
                    <a:lnTo>
                      <a:pt x="2660" y="440"/>
                    </a:lnTo>
                    <a:lnTo>
                      <a:pt x="2662" y="440"/>
                    </a:lnTo>
                    <a:lnTo>
                      <a:pt x="2662" y="442"/>
                    </a:lnTo>
                    <a:lnTo>
                      <a:pt x="2662" y="440"/>
                    </a:lnTo>
                    <a:lnTo>
                      <a:pt x="2664" y="440"/>
                    </a:lnTo>
                    <a:lnTo>
                      <a:pt x="2664" y="438"/>
                    </a:lnTo>
                    <a:lnTo>
                      <a:pt x="2664" y="440"/>
                    </a:lnTo>
                    <a:close/>
                    <a:moveTo>
                      <a:pt x="2624" y="438"/>
                    </a:moveTo>
                    <a:lnTo>
                      <a:pt x="2624" y="440"/>
                    </a:lnTo>
                    <a:lnTo>
                      <a:pt x="2624" y="438"/>
                    </a:lnTo>
                    <a:close/>
                    <a:moveTo>
                      <a:pt x="2622" y="438"/>
                    </a:moveTo>
                    <a:lnTo>
                      <a:pt x="2622" y="437"/>
                    </a:lnTo>
                    <a:lnTo>
                      <a:pt x="2622" y="438"/>
                    </a:lnTo>
                    <a:close/>
                    <a:moveTo>
                      <a:pt x="2873" y="438"/>
                    </a:moveTo>
                    <a:lnTo>
                      <a:pt x="2873" y="437"/>
                    </a:lnTo>
                    <a:lnTo>
                      <a:pt x="2871" y="437"/>
                    </a:lnTo>
                    <a:lnTo>
                      <a:pt x="2871" y="435"/>
                    </a:lnTo>
                    <a:lnTo>
                      <a:pt x="2869" y="435"/>
                    </a:lnTo>
                    <a:lnTo>
                      <a:pt x="2869" y="433"/>
                    </a:lnTo>
                    <a:lnTo>
                      <a:pt x="2867" y="433"/>
                    </a:lnTo>
                    <a:lnTo>
                      <a:pt x="2869" y="433"/>
                    </a:lnTo>
                    <a:lnTo>
                      <a:pt x="2869" y="435"/>
                    </a:lnTo>
                    <a:lnTo>
                      <a:pt x="2871" y="435"/>
                    </a:lnTo>
                    <a:lnTo>
                      <a:pt x="2871" y="437"/>
                    </a:lnTo>
                    <a:lnTo>
                      <a:pt x="2873" y="437"/>
                    </a:lnTo>
                    <a:lnTo>
                      <a:pt x="2873" y="438"/>
                    </a:lnTo>
                    <a:close/>
                    <a:moveTo>
                      <a:pt x="2618" y="429"/>
                    </a:moveTo>
                    <a:lnTo>
                      <a:pt x="2618" y="431"/>
                    </a:lnTo>
                    <a:lnTo>
                      <a:pt x="2618" y="433"/>
                    </a:lnTo>
                    <a:lnTo>
                      <a:pt x="2616" y="433"/>
                    </a:lnTo>
                    <a:lnTo>
                      <a:pt x="2616" y="431"/>
                    </a:lnTo>
                    <a:lnTo>
                      <a:pt x="2616" y="433"/>
                    </a:lnTo>
                    <a:lnTo>
                      <a:pt x="2614" y="431"/>
                    </a:lnTo>
                    <a:lnTo>
                      <a:pt x="2614" y="433"/>
                    </a:lnTo>
                    <a:lnTo>
                      <a:pt x="2614" y="431"/>
                    </a:lnTo>
                    <a:lnTo>
                      <a:pt x="2616" y="431"/>
                    </a:lnTo>
                    <a:lnTo>
                      <a:pt x="2616" y="429"/>
                    </a:lnTo>
                    <a:lnTo>
                      <a:pt x="2618" y="429"/>
                    </a:lnTo>
                    <a:close/>
                    <a:moveTo>
                      <a:pt x="2624" y="429"/>
                    </a:moveTo>
                    <a:lnTo>
                      <a:pt x="2626" y="429"/>
                    </a:lnTo>
                    <a:lnTo>
                      <a:pt x="2624" y="431"/>
                    </a:lnTo>
                    <a:lnTo>
                      <a:pt x="2626" y="431"/>
                    </a:lnTo>
                    <a:lnTo>
                      <a:pt x="2627" y="431"/>
                    </a:lnTo>
                    <a:lnTo>
                      <a:pt x="2626" y="431"/>
                    </a:lnTo>
                    <a:lnTo>
                      <a:pt x="2626" y="433"/>
                    </a:lnTo>
                    <a:lnTo>
                      <a:pt x="2624" y="435"/>
                    </a:lnTo>
                    <a:lnTo>
                      <a:pt x="2624" y="437"/>
                    </a:lnTo>
                    <a:lnTo>
                      <a:pt x="2622" y="437"/>
                    </a:lnTo>
                    <a:lnTo>
                      <a:pt x="2622" y="435"/>
                    </a:lnTo>
                    <a:lnTo>
                      <a:pt x="2622" y="433"/>
                    </a:lnTo>
                    <a:lnTo>
                      <a:pt x="2620" y="433"/>
                    </a:lnTo>
                    <a:lnTo>
                      <a:pt x="2620" y="435"/>
                    </a:lnTo>
                    <a:lnTo>
                      <a:pt x="2618" y="435"/>
                    </a:lnTo>
                    <a:lnTo>
                      <a:pt x="2620" y="433"/>
                    </a:lnTo>
                    <a:lnTo>
                      <a:pt x="2620" y="431"/>
                    </a:lnTo>
                    <a:lnTo>
                      <a:pt x="2622" y="431"/>
                    </a:lnTo>
                    <a:lnTo>
                      <a:pt x="2622" y="429"/>
                    </a:lnTo>
                    <a:lnTo>
                      <a:pt x="2622" y="427"/>
                    </a:lnTo>
                    <a:lnTo>
                      <a:pt x="2622" y="429"/>
                    </a:lnTo>
                    <a:lnTo>
                      <a:pt x="2624" y="429"/>
                    </a:lnTo>
                    <a:lnTo>
                      <a:pt x="2622" y="429"/>
                    </a:lnTo>
                    <a:lnTo>
                      <a:pt x="2624" y="429"/>
                    </a:lnTo>
                    <a:close/>
                    <a:moveTo>
                      <a:pt x="1663" y="427"/>
                    </a:moveTo>
                    <a:lnTo>
                      <a:pt x="1663" y="429"/>
                    </a:lnTo>
                    <a:lnTo>
                      <a:pt x="1665" y="429"/>
                    </a:lnTo>
                    <a:lnTo>
                      <a:pt x="1667" y="429"/>
                    </a:lnTo>
                    <a:lnTo>
                      <a:pt x="1669" y="429"/>
                    </a:lnTo>
                    <a:lnTo>
                      <a:pt x="1669" y="431"/>
                    </a:lnTo>
                    <a:lnTo>
                      <a:pt x="1670" y="429"/>
                    </a:lnTo>
                    <a:lnTo>
                      <a:pt x="1670" y="431"/>
                    </a:lnTo>
                    <a:lnTo>
                      <a:pt x="1672" y="429"/>
                    </a:lnTo>
                    <a:lnTo>
                      <a:pt x="1672" y="431"/>
                    </a:lnTo>
                    <a:lnTo>
                      <a:pt x="1674" y="431"/>
                    </a:lnTo>
                    <a:lnTo>
                      <a:pt x="1674" y="433"/>
                    </a:lnTo>
                    <a:lnTo>
                      <a:pt x="1674" y="435"/>
                    </a:lnTo>
                    <a:lnTo>
                      <a:pt x="1672" y="435"/>
                    </a:lnTo>
                    <a:lnTo>
                      <a:pt x="1672" y="437"/>
                    </a:lnTo>
                    <a:lnTo>
                      <a:pt x="1672" y="438"/>
                    </a:lnTo>
                    <a:lnTo>
                      <a:pt x="1674" y="440"/>
                    </a:lnTo>
                    <a:lnTo>
                      <a:pt x="1672" y="440"/>
                    </a:lnTo>
                    <a:lnTo>
                      <a:pt x="1670" y="440"/>
                    </a:lnTo>
                    <a:lnTo>
                      <a:pt x="1667" y="440"/>
                    </a:lnTo>
                    <a:lnTo>
                      <a:pt x="1665" y="440"/>
                    </a:lnTo>
                    <a:lnTo>
                      <a:pt x="1661" y="440"/>
                    </a:lnTo>
                    <a:lnTo>
                      <a:pt x="1659" y="438"/>
                    </a:lnTo>
                    <a:lnTo>
                      <a:pt x="1657" y="438"/>
                    </a:lnTo>
                    <a:lnTo>
                      <a:pt x="1653" y="438"/>
                    </a:lnTo>
                    <a:lnTo>
                      <a:pt x="1651" y="438"/>
                    </a:lnTo>
                    <a:lnTo>
                      <a:pt x="1649" y="438"/>
                    </a:lnTo>
                    <a:lnTo>
                      <a:pt x="1651" y="438"/>
                    </a:lnTo>
                    <a:lnTo>
                      <a:pt x="1651" y="437"/>
                    </a:lnTo>
                    <a:lnTo>
                      <a:pt x="1653" y="437"/>
                    </a:lnTo>
                    <a:lnTo>
                      <a:pt x="1655" y="435"/>
                    </a:lnTo>
                    <a:lnTo>
                      <a:pt x="1653" y="435"/>
                    </a:lnTo>
                    <a:lnTo>
                      <a:pt x="1651" y="435"/>
                    </a:lnTo>
                    <a:lnTo>
                      <a:pt x="1651" y="437"/>
                    </a:lnTo>
                    <a:lnTo>
                      <a:pt x="1651" y="435"/>
                    </a:lnTo>
                    <a:lnTo>
                      <a:pt x="1651" y="437"/>
                    </a:lnTo>
                    <a:lnTo>
                      <a:pt x="1649" y="437"/>
                    </a:lnTo>
                    <a:lnTo>
                      <a:pt x="1649" y="438"/>
                    </a:lnTo>
                    <a:lnTo>
                      <a:pt x="1647" y="438"/>
                    </a:lnTo>
                    <a:lnTo>
                      <a:pt x="1649" y="437"/>
                    </a:lnTo>
                    <a:lnTo>
                      <a:pt x="1649" y="435"/>
                    </a:lnTo>
                    <a:lnTo>
                      <a:pt x="1651" y="435"/>
                    </a:lnTo>
                    <a:lnTo>
                      <a:pt x="1651" y="433"/>
                    </a:lnTo>
                    <a:lnTo>
                      <a:pt x="1651" y="431"/>
                    </a:lnTo>
                    <a:lnTo>
                      <a:pt x="1653" y="431"/>
                    </a:lnTo>
                    <a:lnTo>
                      <a:pt x="1655" y="431"/>
                    </a:lnTo>
                    <a:lnTo>
                      <a:pt x="1657" y="431"/>
                    </a:lnTo>
                    <a:lnTo>
                      <a:pt x="1657" y="429"/>
                    </a:lnTo>
                    <a:lnTo>
                      <a:pt x="1659" y="427"/>
                    </a:lnTo>
                    <a:lnTo>
                      <a:pt x="1659" y="429"/>
                    </a:lnTo>
                    <a:lnTo>
                      <a:pt x="1657" y="429"/>
                    </a:lnTo>
                    <a:lnTo>
                      <a:pt x="1657" y="431"/>
                    </a:lnTo>
                    <a:lnTo>
                      <a:pt x="1655" y="431"/>
                    </a:lnTo>
                    <a:lnTo>
                      <a:pt x="1657" y="431"/>
                    </a:lnTo>
                    <a:lnTo>
                      <a:pt x="1659" y="433"/>
                    </a:lnTo>
                    <a:lnTo>
                      <a:pt x="1661" y="433"/>
                    </a:lnTo>
                    <a:lnTo>
                      <a:pt x="1661" y="431"/>
                    </a:lnTo>
                    <a:lnTo>
                      <a:pt x="1661" y="429"/>
                    </a:lnTo>
                    <a:lnTo>
                      <a:pt x="1661" y="427"/>
                    </a:lnTo>
                    <a:lnTo>
                      <a:pt x="1663" y="427"/>
                    </a:lnTo>
                    <a:close/>
                    <a:moveTo>
                      <a:pt x="2856" y="425"/>
                    </a:moveTo>
                    <a:lnTo>
                      <a:pt x="2857" y="427"/>
                    </a:lnTo>
                    <a:lnTo>
                      <a:pt x="2859" y="427"/>
                    </a:lnTo>
                    <a:lnTo>
                      <a:pt x="2857" y="427"/>
                    </a:lnTo>
                    <a:lnTo>
                      <a:pt x="2857" y="429"/>
                    </a:lnTo>
                    <a:lnTo>
                      <a:pt x="2859" y="429"/>
                    </a:lnTo>
                    <a:lnTo>
                      <a:pt x="2859" y="431"/>
                    </a:lnTo>
                    <a:lnTo>
                      <a:pt x="2861" y="433"/>
                    </a:lnTo>
                    <a:lnTo>
                      <a:pt x="2861" y="435"/>
                    </a:lnTo>
                    <a:lnTo>
                      <a:pt x="2859" y="435"/>
                    </a:lnTo>
                    <a:lnTo>
                      <a:pt x="2859" y="433"/>
                    </a:lnTo>
                    <a:lnTo>
                      <a:pt x="2857" y="433"/>
                    </a:lnTo>
                    <a:lnTo>
                      <a:pt x="2857" y="431"/>
                    </a:lnTo>
                    <a:lnTo>
                      <a:pt x="2857" y="429"/>
                    </a:lnTo>
                    <a:lnTo>
                      <a:pt x="2856" y="429"/>
                    </a:lnTo>
                    <a:lnTo>
                      <a:pt x="2856" y="427"/>
                    </a:lnTo>
                    <a:lnTo>
                      <a:pt x="2854" y="427"/>
                    </a:lnTo>
                    <a:lnTo>
                      <a:pt x="2856" y="427"/>
                    </a:lnTo>
                    <a:lnTo>
                      <a:pt x="2856" y="425"/>
                    </a:lnTo>
                    <a:close/>
                    <a:moveTo>
                      <a:pt x="2730" y="371"/>
                    </a:moveTo>
                    <a:lnTo>
                      <a:pt x="2728" y="371"/>
                    </a:lnTo>
                    <a:lnTo>
                      <a:pt x="2728" y="369"/>
                    </a:lnTo>
                    <a:lnTo>
                      <a:pt x="2730" y="369"/>
                    </a:lnTo>
                    <a:lnTo>
                      <a:pt x="2730" y="367"/>
                    </a:lnTo>
                    <a:lnTo>
                      <a:pt x="2730" y="369"/>
                    </a:lnTo>
                    <a:lnTo>
                      <a:pt x="2730" y="371"/>
                    </a:lnTo>
                    <a:close/>
                    <a:moveTo>
                      <a:pt x="2844" y="367"/>
                    </a:moveTo>
                    <a:lnTo>
                      <a:pt x="2844" y="369"/>
                    </a:lnTo>
                    <a:lnTo>
                      <a:pt x="2846" y="369"/>
                    </a:lnTo>
                    <a:lnTo>
                      <a:pt x="2846" y="371"/>
                    </a:lnTo>
                    <a:lnTo>
                      <a:pt x="2844" y="373"/>
                    </a:lnTo>
                    <a:lnTo>
                      <a:pt x="2842" y="373"/>
                    </a:lnTo>
                    <a:lnTo>
                      <a:pt x="2840" y="373"/>
                    </a:lnTo>
                    <a:lnTo>
                      <a:pt x="2840" y="375"/>
                    </a:lnTo>
                    <a:lnTo>
                      <a:pt x="2838" y="375"/>
                    </a:lnTo>
                    <a:lnTo>
                      <a:pt x="2838" y="377"/>
                    </a:lnTo>
                    <a:lnTo>
                      <a:pt x="2836" y="377"/>
                    </a:lnTo>
                    <a:lnTo>
                      <a:pt x="2836" y="379"/>
                    </a:lnTo>
                    <a:lnTo>
                      <a:pt x="2834" y="379"/>
                    </a:lnTo>
                    <a:lnTo>
                      <a:pt x="2834" y="377"/>
                    </a:lnTo>
                    <a:lnTo>
                      <a:pt x="2836" y="377"/>
                    </a:lnTo>
                    <a:lnTo>
                      <a:pt x="2836" y="375"/>
                    </a:lnTo>
                    <a:lnTo>
                      <a:pt x="2838" y="375"/>
                    </a:lnTo>
                    <a:lnTo>
                      <a:pt x="2838" y="373"/>
                    </a:lnTo>
                    <a:lnTo>
                      <a:pt x="2838" y="371"/>
                    </a:lnTo>
                    <a:lnTo>
                      <a:pt x="2838" y="369"/>
                    </a:lnTo>
                    <a:lnTo>
                      <a:pt x="2838" y="371"/>
                    </a:lnTo>
                    <a:lnTo>
                      <a:pt x="2836" y="371"/>
                    </a:lnTo>
                    <a:lnTo>
                      <a:pt x="2838" y="371"/>
                    </a:lnTo>
                    <a:lnTo>
                      <a:pt x="2838" y="369"/>
                    </a:lnTo>
                    <a:lnTo>
                      <a:pt x="2840" y="369"/>
                    </a:lnTo>
                    <a:lnTo>
                      <a:pt x="2842" y="369"/>
                    </a:lnTo>
                    <a:lnTo>
                      <a:pt x="2842" y="367"/>
                    </a:lnTo>
                    <a:lnTo>
                      <a:pt x="2844" y="367"/>
                    </a:lnTo>
                    <a:close/>
                    <a:moveTo>
                      <a:pt x="1732" y="353"/>
                    </a:moveTo>
                    <a:lnTo>
                      <a:pt x="1730" y="353"/>
                    </a:lnTo>
                    <a:lnTo>
                      <a:pt x="1732" y="353"/>
                    </a:lnTo>
                    <a:close/>
                    <a:moveTo>
                      <a:pt x="1717" y="353"/>
                    </a:moveTo>
                    <a:lnTo>
                      <a:pt x="1715" y="353"/>
                    </a:lnTo>
                    <a:lnTo>
                      <a:pt x="1717" y="353"/>
                    </a:lnTo>
                    <a:close/>
                    <a:moveTo>
                      <a:pt x="1709" y="353"/>
                    </a:moveTo>
                    <a:lnTo>
                      <a:pt x="1709" y="351"/>
                    </a:lnTo>
                    <a:lnTo>
                      <a:pt x="1709" y="353"/>
                    </a:lnTo>
                    <a:close/>
                    <a:moveTo>
                      <a:pt x="1723" y="348"/>
                    </a:moveTo>
                    <a:lnTo>
                      <a:pt x="1723" y="350"/>
                    </a:lnTo>
                    <a:lnTo>
                      <a:pt x="1721" y="350"/>
                    </a:lnTo>
                    <a:lnTo>
                      <a:pt x="1721" y="348"/>
                    </a:lnTo>
                    <a:lnTo>
                      <a:pt x="1723" y="348"/>
                    </a:lnTo>
                    <a:close/>
                    <a:moveTo>
                      <a:pt x="1721" y="348"/>
                    </a:moveTo>
                    <a:lnTo>
                      <a:pt x="1721" y="350"/>
                    </a:lnTo>
                    <a:lnTo>
                      <a:pt x="1721" y="348"/>
                    </a:lnTo>
                    <a:close/>
                    <a:moveTo>
                      <a:pt x="1723" y="344"/>
                    </a:moveTo>
                    <a:lnTo>
                      <a:pt x="1721" y="344"/>
                    </a:lnTo>
                    <a:lnTo>
                      <a:pt x="1723" y="344"/>
                    </a:lnTo>
                    <a:close/>
                    <a:moveTo>
                      <a:pt x="60" y="270"/>
                    </a:moveTo>
                    <a:lnTo>
                      <a:pt x="62" y="270"/>
                    </a:lnTo>
                    <a:lnTo>
                      <a:pt x="62" y="272"/>
                    </a:lnTo>
                    <a:lnTo>
                      <a:pt x="60" y="272"/>
                    </a:lnTo>
                    <a:lnTo>
                      <a:pt x="60" y="270"/>
                    </a:lnTo>
                    <a:close/>
                    <a:moveTo>
                      <a:pt x="1815" y="270"/>
                    </a:moveTo>
                    <a:lnTo>
                      <a:pt x="1817" y="270"/>
                    </a:lnTo>
                    <a:lnTo>
                      <a:pt x="1819" y="270"/>
                    </a:lnTo>
                    <a:lnTo>
                      <a:pt x="1819" y="272"/>
                    </a:lnTo>
                    <a:lnTo>
                      <a:pt x="1817" y="272"/>
                    </a:lnTo>
                    <a:lnTo>
                      <a:pt x="1817" y="270"/>
                    </a:lnTo>
                    <a:lnTo>
                      <a:pt x="1815" y="270"/>
                    </a:lnTo>
                    <a:close/>
                    <a:moveTo>
                      <a:pt x="1815" y="270"/>
                    </a:moveTo>
                    <a:lnTo>
                      <a:pt x="1815" y="268"/>
                    </a:lnTo>
                    <a:lnTo>
                      <a:pt x="1815" y="270"/>
                    </a:lnTo>
                    <a:close/>
                    <a:moveTo>
                      <a:pt x="1819" y="272"/>
                    </a:moveTo>
                    <a:lnTo>
                      <a:pt x="1819" y="270"/>
                    </a:lnTo>
                    <a:lnTo>
                      <a:pt x="1817" y="270"/>
                    </a:lnTo>
                    <a:lnTo>
                      <a:pt x="1817" y="268"/>
                    </a:lnTo>
                    <a:lnTo>
                      <a:pt x="1815" y="268"/>
                    </a:lnTo>
                    <a:lnTo>
                      <a:pt x="1817" y="268"/>
                    </a:lnTo>
                    <a:lnTo>
                      <a:pt x="1819" y="268"/>
                    </a:lnTo>
                    <a:lnTo>
                      <a:pt x="1819" y="270"/>
                    </a:lnTo>
                    <a:lnTo>
                      <a:pt x="1819" y="272"/>
                    </a:lnTo>
                    <a:close/>
                    <a:moveTo>
                      <a:pt x="64" y="270"/>
                    </a:moveTo>
                    <a:lnTo>
                      <a:pt x="62" y="270"/>
                    </a:lnTo>
                    <a:lnTo>
                      <a:pt x="60" y="270"/>
                    </a:lnTo>
                    <a:lnTo>
                      <a:pt x="62" y="268"/>
                    </a:lnTo>
                    <a:lnTo>
                      <a:pt x="62" y="266"/>
                    </a:lnTo>
                    <a:lnTo>
                      <a:pt x="64" y="268"/>
                    </a:lnTo>
                    <a:lnTo>
                      <a:pt x="66" y="268"/>
                    </a:lnTo>
                    <a:lnTo>
                      <a:pt x="64" y="268"/>
                    </a:lnTo>
                    <a:lnTo>
                      <a:pt x="64" y="270"/>
                    </a:lnTo>
                    <a:close/>
                    <a:moveTo>
                      <a:pt x="1783" y="264"/>
                    </a:moveTo>
                    <a:lnTo>
                      <a:pt x="1783" y="263"/>
                    </a:lnTo>
                    <a:lnTo>
                      <a:pt x="1783" y="264"/>
                    </a:lnTo>
                    <a:close/>
                    <a:moveTo>
                      <a:pt x="1781" y="261"/>
                    </a:moveTo>
                    <a:lnTo>
                      <a:pt x="1783" y="263"/>
                    </a:lnTo>
                    <a:lnTo>
                      <a:pt x="1781" y="263"/>
                    </a:lnTo>
                    <a:lnTo>
                      <a:pt x="1783" y="263"/>
                    </a:lnTo>
                    <a:lnTo>
                      <a:pt x="1783" y="264"/>
                    </a:lnTo>
                    <a:lnTo>
                      <a:pt x="1781" y="264"/>
                    </a:lnTo>
                    <a:lnTo>
                      <a:pt x="1781" y="263"/>
                    </a:lnTo>
                    <a:lnTo>
                      <a:pt x="1779" y="263"/>
                    </a:lnTo>
                    <a:lnTo>
                      <a:pt x="1779" y="261"/>
                    </a:lnTo>
                    <a:lnTo>
                      <a:pt x="1781" y="261"/>
                    </a:lnTo>
                    <a:close/>
                    <a:moveTo>
                      <a:pt x="1783" y="261"/>
                    </a:moveTo>
                    <a:lnTo>
                      <a:pt x="1785" y="261"/>
                    </a:lnTo>
                    <a:lnTo>
                      <a:pt x="1785" y="263"/>
                    </a:lnTo>
                    <a:lnTo>
                      <a:pt x="1783" y="263"/>
                    </a:lnTo>
                    <a:lnTo>
                      <a:pt x="1783" y="261"/>
                    </a:lnTo>
                    <a:close/>
                    <a:moveTo>
                      <a:pt x="91" y="249"/>
                    </a:moveTo>
                    <a:lnTo>
                      <a:pt x="89" y="249"/>
                    </a:lnTo>
                    <a:lnTo>
                      <a:pt x="91" y="247"/>
                    </a:lnTo>
                    <a:lnTo>
                      <a:pt x="91" y="249"/>
                    </a:lnTo>
                    <a:close/>
                    <a:moveTo>
                      <a:pt x="1839" y="230"/>
                    </a:moveTo>
                    <a:lnTo>
                      <a:pt x="1837" y="230"/>
                    </a:lnTo>
                    <a:lnTo>
                      <a:pt x="1837" y="228"/>
                    </a:lnTo>
                    <a:lnTo>
                      <a:pt x="1839" y="228"/>
                    </a:lnTo>
                    <a:lnTo>
                      <a:pt x="1839" y="230"/>
                    </a:lnTo>
                    <a:close/>
                    <a:moveTo>
                      <a:pt x="2057" y="228"/>
                    </a:moveTo>
                    <a:lnTo>
                      <a:pt x="2059" y="228"/>
                    </a:lnTo>
                    <a:lnTo>
                      <a:pt x="2059" y="230"/>
                    </a:lnTo>
                    <a:lnTo>
                      <a:pt x="2061" y="230"/>
                    </a:lnTo>
                    <a:lnTo>
                      <a:pt x="2059" y="228"/>
                    </a:lnTo>
                    <a:lnTo>
                      <a:pt x="2061" y="228"/>
                    </a:lnTo>
                    <a:lnTo>
                      <a:pt x="2061" y="230"/>
                    </a:lnTo>
                    <a:lnTo>
                      <a:pt x="2063" y="230"/>
                    </a:lnTo>
                    <a:lnTo>
                      <a:pt x="2065" y="230"/>
                    </a:lnTo>
                    <a:lnTo>
                      <a:pt x="2065" y="232"/>
                    </a:lnTo>
                    <a:lnTo>
                      <a:pt x="2065" y="233"/>
                    </a:lnTo>
                    <a:lnTo>
                      <a:pt x="2063" y="233"/>
                    </a:lnTo>
                    <a:lnTo>
                      <a:pt x="2061" y="233"/>
                    </a:lnTo>
                    <a:lnTo>
                      <a:pt x="2059" y="232"/>
                    </a:lnTo>
                    <a:lnTo>
                      <a:pt x="2061" y="232"/>
                    </a:lnTo>
                    <a:lnTo>
                      <a:pt x="2059" y="232"/>
                    </a:lnTo>
                    <a:lnTo>
                      <a:pt x="2059" y="230"/>
                    </a:lnTo>
                    <a:lnTo>
                      <a:pt x="2059" y="228"/>
                    </a:lnTo>
                    <a:lnTo>
                      <a:pt x="2057" y="228"/>
                    </a:lnTo>
                    <a:lnTo>
                      <a:pt x="2057" y="230"/>
                    </a:lnTo>
                    <a:lnTo>
                      <a:pt x="2057" y="228"/>
                    </a:lnTo>
                    <a:close/>
                    <a:moveTo>
                      <a:pt x="1754" y="222"/>
                    </a:moveTo>
                    <a:lnTo>
                      <a:pt x="1754" y="220"/>
                    </a:lnTo>
                    <a:lnTo>
                      <a:pt x="1754" y="222"/>
                    </a:lnTo>
                    <a:close/>
                    <a:moveTo>
                      <a:pt x="1933" y="195"/>
                    </a:moveTo>
                    <a:lnTo>
                      <a:pt x="1935" y="195"/>
                    </a:lnTo>
                    <a:lnTo>
                      <a:pt x="1933" y="197"/>
                    </a:lnTo>
                    <a:lnTo>
                      <a:pt x="1933" y="195"/>
                    </a:lnTo>
                    <a:lnTo>
                      <a:pt x="1935" y="195"/>
                    </a:lnTo>
                    <a:lnTo>
                      <a:pt x="1933" y="195"/>
                    </a:lnTo>
                    <a:close/>
                    <a:moveTo>
                      <a:pt x="1931" y="195"/>
                    </a:moveTo>
                    <a:lnTo>
                      <a:pt x="1930" y="195"/>
                    </a:lnTo>
                    <a:lnTo>
                      <a:pt x="1931" y="195"/>
                    </a:lnTo>
                    <a:lnTo>
                      <a:pt x="1931" y="193"/>
                    </a:lnTo>
                    <a:lnTo>
                      <a:pt x="1931" y="195"/>
                    </a:lnTo>
                    <a:close/>
                    <a:moveTo>
                      <a:pt x="1908" y="191"/>
                    </a:moveTo>
                    <a:lnTo>
                      <a:pt x="1908" y="193"/>
                    </a:lnTo>
                    <a:lnTo>
                      <a:pt x="1906" y="193"/>
                    </a:lnTo>
                    <a:lnTo>
                      <a:pt x="1904" y="193"/>
                    </a:lnTo>
                    <a:lnTo>
                      <a:pt x="1906" y="193"/>
                    </a:lnTo>
                    <a:lnTo>
                      <a:pt x="1908" y="191"/>
                    </a:lnTo>
                    <a:lnTo>
                      <a:pt x="1910" y="191"/>
                    </a:lnTo>
                    <a:lnTo>
                      <a:pt x="1908" y="191"/>
                    </a:lnTo>
                    <a:close/>
                    <a:moveTo>
                      <a:pt x="1891" y="187"/>
                    </a:moveTo>
                    <a:lnTo>
                      <a:pt x="1889" y="187"/>
                    </a:lnTo>
                    <a:lnTo>
                      <a:pt x="1891" y="187"/>
                    </a:lnTo>
                    <a:close/>
                    <a:moveTo>
                      <a:pt x="1895" y="183"/>
                    </a:moveTo>
                    <a:lnTo>
                      <a:pt x="1895" y="185"/>
                    </a:lnTo>
                    <a:lnTo>
                      <a:pt x="1895" y="183"/>
                    </a:lnTo>
                    <a:close/>
                    <a:moveTo>
                      <a:pt x="2042" y="183"/>
                    </a:moveTo>
                    <a:lnTo>
                      <a:pt x="2042" y="185"/>
                    </a:lnTo>
                    <a:lnTo>
                      <a:pt x="2040" y="183"/>
                    </a:lnTo>
                    <a:lnTo>
                      <a:pt x="2040" y="185"/>
                    </a:lnTo>
                    <a:lnTo>
                      <a:pt x="2040" y="183"/>
                    </a:lnTo>
                    <a:lnTo>
                      <a:pt x="2042" y="183"/>
                    </a:lnTo>
                    <a:close/>
                    <a:moveTo>
                      <a:pt x="1935" y="185"/>
                    </a:moveTo>
                    <a:lnTo>
                      <a:pt x="1933" y="183"/>
                    </a:lnTo>
                    <a:lnTo>
                      <a:pt x="1935" y="183"/>
                    </a:lnTo>
                    <a:lnTo>
                      <a:pt x="1935" y="185"/>
                    </a:lnTo>
                    <a:close/>
                    <a:moveTo>
                      <a:pt x="1943" y="181"/>
                    </a:moveTo>
                    <a:lnTo>
                      <a:pt x="1945" y="181"/>
                    </a:lnTo>
                    <a:lnTo>
                      <a:pt x="1943" y="181"/>
                    </a:lnTo>
                    <a:lnTo>
                      <a:pt x="1941" y="181"/>
                    </a:lnTo>
                    <a:lnTo>
                      <a:pt x="1943" y="181"/>
                    </a:lnTo>
                    <a:close/>
                    <a:moveTo>
                      <a:pt x="1899" y="181"/>
                    </a:moveTo>
                    <a:lnTo>
                      <a:pt x="1899" y="179"/>
                    </a:lnTo>
                    <a:lnTo>
                      <a:pt x="1899" y="181"/>
                    </a:lnTo>
                    <a:close/>
                    <a:moveTo>
                      <a:pt x="1937" y="181"/>
                    </a:moveTo>
                    <a:lnTo>
                      <a:pt x="1937" y="179"/>
                    </a:lnTo>
                    <a:lnTo>
                      <a:pt x="1937" y="181"/>
                    </a:lnTo>
                    <a:close/>
                    <a:moveTo>
                      <a:pt x="1974" y="175"/>
                    </a:moveTo>
                    <a:lnTo>
                      <a:pt x="1974" y="174"/>
                    </a:lnTo>
                    <a:lnTo>
                      <a:pt x="1972" y="172"/>
                    </a:lnTo>
                    <a:lnTo>
                      <a:pt x="1970" y="172"/>
                    </a:lnTo>
                    <a:lnTo>
                      <a:pt x="1972" y="172"/>
                    </a:lnTo>
                    <a:lnTo>
                      <a:pt x="1974" y="174"/>
                    </a:lnTo>
                    <a:lnTo>
                      <a:pt x="1974" y="175"/>
                    </a:lnTo>
                    <a:close/>
                    <a:moveTo>
                      <a:pt x="1769" y="172"/>
                    </a:moveTo>
                    <a:lnTo>
                      <a:pt x="1767" y="172"/>
                    </a:lnTo>
                    <a:lnTo>
                      <a:pt x="1767" y="170"/>
                    </a:lnTo>
                    <a:lnTo>
                      <a:pt x="1769" y="170"/>
                    </a:lnTo>
                    <a:lnTo>
                      <a:pt x="1769" y="172"/>
                    </a:lnTo>
                    <a:close/>
                    <a:moveTo>
                      <a:pt x="2040" y="170"/>
                    </a:moveTo>
                    <a:lnTo>
                      <a:pt x="2042" y="170"/>
                    </a:lnTo>
                    <a:lnTo>
                      <a:pt x="2040" y="170"/>
                    </a:lnTo>
                    <a:lnTo>
                      <a:pt x="2040" y="172"/>
                    </a:lnTo>
                    <a:lnTo>
                      <a:pt x="2040" y="170"/>
                    </a:lnTo>
                    <a:lnTo>
                      <a:pt x="2038" y="170"/>
                    </a:lnTo>
                    <a:lnTo>
                      <a:pt x="2038" y="168"/>
                    </a:lnTo>
                    <a:lnTo>
                      <a:pt x="2038" y="170"/>
                    </a:lnTo>
                    <a:lnTo>
                      <a:pt x="2040" y="170"/>
                    </a:lnTo>
                    <a:close/>
                    <a:moveTo>
                      <a:pt x="1901" y="175"/>
                    </a:moveTo>
                    <a:lnTo>
                      <a:pt x="1901" y="177"/>
                    </a:lnTo>
                    <a:lnTo>
                      <a:pt x="1901" y="179"/>
                    </a:lnTo>
                    <a:lnTo>
                      <a:pt x="1899" y="179"/>
                    </a:lnTo>
                    <a:lnTo>
                      <a:pt x="1901" y="179"/>
                    </a:lnTo>
                    <a:lnTo>
                      <a:pt x="1901" y="177"/>
                    </a:lnTo>
                    <a:lnTo>
                      <a:pt x="1901" y="175"/>
                    </a:lnTo>
                    <a:lnTo>
                      <a:pt x="1899" y="177"/>
                    </a:lnTo>
                    <a:lnTo>
                      <a:pt x="1897" y="179"/>
                    </a:lnTo>
                    <a:lnTo>
                      <a:pt x="1899" y="179"/>
                    </a:lnTo>
                    <a:lnTo>
                      <a:pt x="1897" y="179"/>
                    </a:lnTo>
                    <a:lnTo>
                      <a:pt x="1897" y="181"/>
                    </a:lnTo>
                    <a:lnTo>
                      <a:pt x="1895" y="181"/>
                    </a:lnTo>
                    <a:lnTo>
                      <a:pt x="1895" y="183"/>
                    </a:lnTo>
                    <a:lnTo>
                      <a:pt x="1893" y="183"/>
                    </a:lnTo>
                    <a:lnTo>
                      <a:pt x="1893" y="185"/>
                    </a:lnTo>
                    <a:lnTo>
                      <a:pt x="1889" y="185"/>
                    </a:lnTo>
                    <a:lnTo>
                      <a:pt x="1887" y="185"/>
                    </a:lnTo>
                    <a:lnTo>
                      <a:pt x="1885" y="183"/>
                    </a:lnTo>
                    <a:lnTo>
                      <a:pt x="1885" y="181"/>
                    </a:lnTo>
                    <a:lnTo>
                      <a:pt x="1883" y="181"/>
                    </a:lnTo>
                    <a:lnTo>
                      <a:pt x="1883" y="179"/>
                    </a:lnTo>
                    <a:lnTo>
                      <a:pt x="1885" y="179"/>
                    </a:lnTo>
                    <a:lnTo>
                      <a:pt x="1883" y="179"/>
                    </a:lnTo>
                    <a:lnTo>
                      <a:pt x="1885" y="177"/>
                    </a:lnTo>
                    <a:lnTo>
                      <a:pt x="1883" y="177"/>
                    </a:lnTo>
                    <a:lnTo>
                      <a:pt x="1885" y="177"/>
                    </a:lnTo>
                    <a:lnTo>
                      <a:pt x="1885" y="175"/>
                    </a:lnTo>
                    <a:lnTo>
                      <a:pt x="1885" y="174"/>
                    </a:lnTo>
                    <a:lnTo>
                      <a:pt x="1885" y="172"/>
                    </a:lnTo>
                    <a:lnTo>
                      <a:pt x="1887" y="170"/>
                    </a:lnTo>
                    <a:lnTo>
                      <a:pt x="1889" y="168"/>
                    </a:lnTo>
                    <a:lnTo>
                      <a:pt x="1891" y="168"/>
                    </a:lnTo>
                    <a:lnTo>
                      <a:pt x="1893" y="168"/>
                    </a:lnTo>
                    <a:lnTo>
                      <a:pt x="1897" y="170"/>
                    </a:lnTo>
                    <a:lnTo>
                      <a:pt x="1899" y="172"/>
                    </a:lnTo>
                    <a:lnTo>
                      <a:pt x="1901" y="174"/>
                    </a:lnTo>
                    <a:lnTo>
                      <a:pt x="1901" y="175"/>
                    </a:lnTo>
                    <a:close/>
                    <a:moveTo>
                      <a:pt x="2819" y="166"/>
                    </a:moveTo>
                    <a:lnTo>
                      <a:pt x="2819" y="168"/>
                    </a:lnTo>
                    <a:lnTo>
                      <a:pt x="2817" y="170"/>
                    </a:lnTo>
                    <a:lnTo>
                      <a:pt x="2819" y="172"/>
                    </a:lnTo>
                    <a:lnTo>
                      <a:pt x="2817" y="172"/>
                    </a:lnTo>
                    <a:lnTo>
                      <a:pt x="2819" y="172"/>
                    </a:lnTo>
                    <a:lnTo>
                      <a:pt x="2819" y="174"/>
                    </a:lnTo>
                    <a:lnTo>
                      <a:pt x="2817" y="174"/>
                    </a:lnTo>
                    <a:lnTo>
                      <a:pt x="2819" y="175"/>
                    </a:lnTo>
                    <a:lnTo>
                      <a:pt x="2819" y="177"/>
                    </a:lnTo>
                    <a:lnTo>
                      <a:pt x="2819" y="179"/>
                    </a:lnTo>
                    <a:lnTo>
                      <a:pt x="2819" y="181"/>
                    </a:lnTo>
                    <a:lnTo>
                      <a:pt x="2819" y="179"/>
                    </a:lnTo>
                    <a:lnTo>
                      <a:pt x="2817" y="177"/>
                    </a:lnTo>
                    <a:lnTo>
                      <a:pt x="2817" y="175"/>
                    </a:lnTo>
                    <a:lnTo>
                      <a:pt x="2815" y="175"/>
                    </a:lnTo>
                    <a:lnTo>
                      <a:pt x="2817" y="174"/>
                    </a:lnTo>
                    <a:lnTo>
                      <a:pt x="2817" y="172"/>
                    </a:lnTo>
                    <a:lnTo>
                      <a:pt x="2815" y="170"/>
                    </a:lnTo>
                    <a:lnTo>
                      <a:pt x="2815" y="168"/>
                    </a:lnTo>
                    <a:lnTo>
                      <a:pt x="2817" y="168"/>
                    </a:lnTo>
                    <a:lnTo>
                      <a:pt x="2817" y="166"/>
                    </a:lnTo>
                    <a:lnTo>
                      <a:pt x="2817" y="168"/>
                    </a:lnTo>
                    <a:lnTo>
                      <a:pt x="2817" y="166"/>
                    </a:lnTo>
                    <a:lnTo>
                      <a:pt x="2819" y="166"/>
                    </a:lnTo>
                    <a:close/>
                    <a:moveTo>
                      <a:pt x="2042" y="170"/>
                    </a:moveTo>
                    <a:lnTo>
                      <a:pt x="2040" y="170"/>
                    </a:lnTo>
                    <a:lnTo>
                      <a:pt x="2040" y="168"/>
                    </a:lnTo>
                    <a:lnTo>
                      <a:pt x="2040" y="166"/>
                    </a:lnTo>
                    <a:lnTo>
                      <a:pt x="2042" y="166"/>
                    </a:lnTo>
                    <a:lnTo>
                      <a:pt x="2042" y="168"/>
                    </a:lnTo>
                    <a:lnTo>
                      <a:pt x="2042" y="170"/>
                    </a:lnTo>
                    <a:close/>
                    <a:moveTo>
                      <a:pt x="2819" y="170"/>
                    </a:moveTo>
                    <a:lnTo>
                      <a:pt x="2819" y="168"/>
                    </a:lnTo>
                    <a:lnTo>
                      <a:pt x="2819" y="166"/>
                    </a:lnTo>
                    <a:lnTo>
                      <a:pt x="2819" y="164"/>
                    </a:lnTo>
                    <a:lnTo>
                      <a:pt x="2819" y="166"/>
                    </a:lnTo>
                    <a:lnTo>
                      <a:pt x="2821" y="166"/>
                    </a:lnTo>
                    <a:lnTo>
                      <a:pt x="2821" y="168"/>
                    </a:lnTo>
                    <a:lnTo>
                      <a:pt x="2821" y="170"/>
                    </a:lnTo>
                    <a:lnTo>
                      <a:pt x="2819" y="170"/>
                    </a:lnTo>
                    <a:close/>
                    <a:moveTo>
                      <a:pt x="2823" y="166"/>
                    </a:moveTo>
                    <a:lnTo>
                      <a:pt x="2821" y="166"/>
                    </a:lnTo>
                    <a:lnTo>
                      <a:pt x="2821" y="164"/>
                    </a:lnTo>
                    <a:lnTo>
                      <a:pt x="2823" y="164"/>
                    </a:lnTo>
                    <a:lnTo>
                      <a:pt x="2823" y="166"/>
                    </a:lnTo>
                    <a:close/>
                    <a:moveTo>
                      <a:pt x="2892" y="162"/>
                    </a:moveTo>
                    <a:lnTo>
                      <a:pt x="2890" y="162"/>
                    </a:lnTo>
                    <a:lnTo>
                      <a:pt x="2890" y="164"/>
                    </a:lnTo>
                    <a:lnTo>
                      <a:pt x="2890" y="162"/>
                    </a:lnTo>
                    <a:lnTo>
                      <a:pt x="2888" y="162"/>
                    </a:lnTo>
                    <a:lnTo>
                      <a:pt x="2890" y="162"/>
                    </a:lnTo>
                    <a:lnTo>
                      <a:pt x="2892" y="162"/>
                    </a:lnTo>
                    <a:close/>
                    <a:moveTo>
                      <a:pt x="2885" y="162"/>
                    </a:moveTo>
                    <a:lnTo>
                      <a:pt x="2883" y="162"/>
                    </a:lnTo>
                    <a:lnTo>
                      <a:pt x="2883" y="164"/>
                    </a:lnTo>
                    <a:lnTo>
                      <a:pt x="2883" y="166"/>
                    </a:lnTo>
                    <a:lnTo>
                      <a:pt x="2881" y="166"/>
                    </a:lnTo>
                    <a:lnTo>
                      <a:pt x="2877" y="164"/>
                    </a:lnTo>
                    <a:lnTo>
                      <a:pt x="2875" y="164"/>
                    </a:lnTo>
                    <a:lnTo>
                      <a:pt x="2873" y="162"/>
                    </a:lnTo>
                    <a:lnTo>
                      <a:pt x="2871" y="160"/>
                    </a:lnTo>
                    <a:lnTo>
                      <a:pt x="2871" y="158"/>
                    </a:lnTo>
                    <a:lnTo>
                      <a:pt x="2873" y="156"/>
                    </a:lnTo>
                    <a:lnTo>
                      <a:pt x="2875" y="156"/>
                    </a:lnTo>
                    <a:lnTo>
                      <a:pt x="2875" y="154"/>
                    </a:lnTo>
                    <a:lnTo>
                      <a:pt x="2879" y="156"/>
                    </a:lnTo>
                    <a:lnTo>
                      <a:pt x="2879" y="158"/>
                    </a:lnTo>
                    <a:lnTo>
                      <a:pt x="2883" y="158"/>
                    </a:lnTo>
                    <a:lnTo>
                      <a:pt x="2885" y="158"/>
                    </a:lnTo>
                    <a:lnTo>
                      <a:pt x="2885" y="160"/>
                    </a:lnTo>
                    <a:lnTo>
                      <a:pt x="2885" y="162"/>
                    </a:lnTo>
                    <a:close/>
                    <a:moveTo>
                      <a:pt x="1976" y="146"/>
                    </a:moveTo>
                    <a:lnTo>
                      <a:pt x="1976" y="148"/>
                    </a:lnTo>
                    <a:lnTo>
                      <a:pt x="1978" y="148"/>
                    </a:lnTo>
                    <a:lnTo>
                      <a:pt x="1978" y="150"/>
                    </a:lnTo>
                    <a:lnTo>
                      <a:pt x="1978" y="152"/>
                    </a:lnTo>
                    <a:lnTo>
                      <a:pt x="1980" y="152"/>
                    </a:lnTo>
                    <a:lnTo>
                      <a:pt x="1980" y="154"/>
                    </a:lnTo>
                    <a:lnTo>
                      <a:pt x="1982" y="154"/>
                    </a:lnTo>
                    <a:lnTo>
                      <a:pt x="1982" y="152"/>
                    </a:lnTo>
                    <a:lnTo>
                      <a:pt x="1982" y="154"/>
                    </a:lnTo>
                    <a:lnTo>
                      <a:pt x="1984" y="156"/>
                    </a:lnTo>
                    <a:lnTo>
                      <a:pt x="1986" y="156"/>
                    </a:lnTo>
                    <a:lnTo>
                      <a:pt x="1986" y="158"/>
                    </a:lnTo>
                    <a:lnTo>
                      <a:pt x="1986" y="160"/>
                    </a:lnTo>
                    <a:lnTo>
                      <a:pt x="1986" y="162"/>
                    </a:lnTo>
                    <a:lnTo>
                      <a:pt x="1984" y="162"/>
                    </a:lnTo>
                    <a:lnTo>
                      <a:pt x="1984" y="164"/>
                    </a:lnTo>
                    <a:lnTo>
                      <a:pt x="1982" y="162"/>
                    </a:lnTo>
                    <a:lnTo>
                      <a:pt x="1980" y="164"/>
                    </a:lnTo>
                    <a:lnTo>
                      <a:pt x="1978" y="162"/>
                    </a:lnTo>
                    <a:lnTo>
                      <a:pt x="1978" y="160"/>
                    </a:lnTo>
                    <a:lnTo>
                      <a:pt x="1976" y="158"/>
                    </a:lnTo>
                    <a:lnTo>
                      <a:pt x="1974" y="158"/>
                    </a:lnTo>
                    <a:lnTo>
                      <a:pt x="1972" y="158"/>
                    </a:lnTo>
                    <a:lnTo>
                      <a:pt x="1974" y="158"/>
                    </a:lnTo>
                    <a:lnTo>
                      <a:pt x="1974" y="160"/>
                    </a:lnTo>
                    <a:lnTo>
                      <a:pt x="1974" y="158"/>
                    </a:lnTo>
                    <a:lnTo>
                      <a:pt x="1972" y="158"/>
                    </a:lnTo>
                    <a:lnTo>
                      <a:pt x="1970" y="156"/>
                    </a:lnTo>
                    <a:lnTo>
                      <a:pt x="1970" y="154"/>
                    </a:lnTo>
                    <a:lnTo>
                      <a:pt x="1970" y="152"/>
                    </a:lnTo>
                    <a:lnTo>
                      <a:pt x="1970" y="150"/>
                    </a:lnTo>
                    <a:lnTo>
                      <a:pt x="1970" y="152"/>
                    </a:lnTo>
                    <a:lnTo>
                      <a:pt x="1968" y="152"/>
                    </a:lnTo>
                    <a:lnTo>
                      <a:pt x="1968" y="150"/>
                    </a:lnTo>
                    <a:lnTo>
                      <a:pt x="1968" y="148"/>
                    </a:lnTo>
                    <a:lnTo>
                      <a:pt x="1972" y="150"/>
                    </a:lnTo>
                    <a:lnTo>
                      <a:pt x="1970" y="150"/>
                    </a:lnTo>
                    <a:lnTo>
                      <a:pt x="1970" y="148"/>
                    </a:lnTo>
                    <a:lnTo>
                      <a:pt x="1968" y="148"/>
                    </a:lnTo>
                    <a:lnTo>
                      <a:pt x="1968" y="146"/>
                    </a:lnTo>
                    <a:lnTo>
                      <a:pt x="1970" y="146"/>
                    </a:lnTo>
                    <a:lnTo>
                      <a:pt x="1970" y="148"/>
                    </a:lnTo>
                    <a:lnTo>
                      <a:pt x="1970" y="146"/>
                    </a:lnTo>
                    <a:lnTo>
                      <a:pt x="1970" y="145"/>
                    </a:lnTo>
                    <a:lnTo>
                      <a:pt x="1972" y="145"/>
                    </a:lnTo>
                    <a:lnTo>
                      <a:pt x="1974" y="145"/>
                    </a:lnTo>
                    <a:lnTo>
                      <a:pt x="1976" y="146"/>
                    </a:lnTo>
                    <a:close/>
                    <a:moveTo>
                      <a:pt x="2038" y="146"/>
                    </a:moveTo>
                    <a:lnTo>
                      <a:pt x="2036" y="145"/>
                    </a:lnTo>
                    <a:lnTo>
                      <a:pt x="2036" y="143"/>
                    </a:lnTo>
                    <a:lnTo>
                      <a:pt x="2036" y="145"/>
                    </a:lnTo>
                    <a:lnTo>
                      <a:pt x="2038" y="145"/>
                    </a:lnTo>
                    <a:lnTo>
                      <a:pt x="2038" y="146"/>
                    </a:lnTo>
                    <a:close/>
                    <a:moveTo>
                      <a:pt x="1957" y="143"/>
                    </a:moveTo>
                    <a:lnTo>
                      <a:pt x="1959" y="143"/>
                    </a:lnTo>
                    <a:lnTo>
                      <a:pt x="1957" y="143"/>
                    </a:lnTo>
                    <a:lnTo>
                      <a:pt x="1957" y="145"/>
                    </a:lnTo>
                    <a:lnTo>
                      <a:pt x="1957" y="143"/>
                    </a:lnTo>
                    <a:lnTo>
                      <a:pt x="1955" y="143"/>
                    </a:lnTo>
                    <a:lnTo>
                      <a:pt x="1957" y="143"/>
                    </a:lnTo>
                    <a:lnTo>
                      <a:pt x="1957" y="141"/>
                    </a:lnTo>
                    <a:lnTo>
                      <a:pt x="1955" y="141"/>
                    </a:lnTo>
                    <a:lnTo>
                      <a:pt x="1957" y="141"/>
                    </a:lnTo>
                    <a:lnTo>
                      <a:pt x="1957" y="143"/>
                    </a:lnTo>
                    <a:close/>
                    <a:moveTo>
                      <a:pt x="2827" y="139"/>
                    </a:moveTo>
                    <a:lnTo>
                      <a:pt x="2827" y="141"/>
                    </a:lnTo>
                    <a:lnTo>
                      <a:pt x="2825" y="139"/>
                    </a:lnTo>
                    <a:lnTo>
                      <a:pt x="2827" y="139"/>
                    </a:lnTo>
                    <a:close/>
                    <a:moveTo>
                      <a:pt x="2036" y="143"/>
                    </a:moveTo>
                    <a:lnTo>
                      <a:pt x="2034" y="143"/>
                    </a:lnTo>
                    <a:lnTo>
                      <a:pt x="2034" y="141"/>
                    </a:lnTo>
                    <a:lnTo>
                      <a:pt x="2034" y="139"/>
                    </a:lnTo>
                    <a:lnTo>
                      <a:pt x="2034" y="137"/>
                    </a:lnTo>
                    <a:lnTo>
                      <a:pt x="2034" y="139"/>
                    </a:lnTo>
                    <a:lnTo>
                      <a:pt x="2034" y="141"/>
                    </a:lnTo>
                    <a:lnTo>
                      <a:pt x="2036" y="141"/>
                    </a:lnTo>
                    <a:lnTo>
                      <a:pt x="2036" y="143"/>
                    </a:lnTo>
                    <a:close/>
                    <a:moveTo>
                      <a:pt x="2173" y="146"/>
                    </a:moveTo>
                    <a:lnTo>
                      <a:pt x="2171" y="146"/>
                    </a:lnTo>
                    <a:lnTo>
                      <a:pt x="2171" y="145"/>
                    </a:lnTo>
                    <a:lnTo>
                      <a:pt x="2171" y="143"/>
                    </a:lnTo>
                    <a:lnTo>
                      <a:pt x="2173" y="143"/>
                    </a:lnTo>
                    <a:lnTo>
                      <a:pt x="2171" y="141"/>
                    </a:lnTo>
                    <a:lnTo>
                      <a:pt x="2173" y="141"/>
                    </a:lnTo>
                    <a:lnTo>
                      <a:pt x="2173" y="139"/>
                    </a:lnTo>
                    <a:lnTo>
                      <a:pt x="2173" y="137"/>
                    </a:lnTo>
                    <a:lnTo>
                      <a:pt x="2175" y="137"/>
                    </a:lnTo>
                    <a:lnTo>
                      <a:pt x="2175" y="139"/>
                    </a:lnTo>
                    <a:lnTo>
                      <a:pt x="2173" y="141"/>
                    </a:lnTo>
                    <a:lnTo>
                      <a:pt x="2173" y="143"/>
                    </a:lnTo>
                    <a:lnTo>
                      <a:pt x="2173" y="145"/>
                    </a:lnTo>
                    <a:lnTo>
                      <a:pt x="2173" y="146"/>
                    </a:lnTo>
                    <a:close/>
                    <a:moveTo>
                      <a:pt x="2819" y="135"/>
                    </a:moveTo>
                    <a:lnTo>
                      <a:pt x="2821" y="135"/>
                    </a:lnTo>
                    <a:lnTo>
                      <a:pt x="2821" y="137"/>
                    </a:lnTo>
                    <a:lnTo>
                      <a:pt x="2819" y="137"/>
                    </a:lnTo>
                    <a:lnTo>
                      <a:pt x="2819" y="135"/>
                    </a:lnTo>
                    <a:close/>
                    <a:moveTo>
                      <a:pt x="2813" y="133"/>
                    </a:moveTo>
                    <a:lnTo>
                      <a:pt x="2813" y="135"/>
                    </a:lnTo>
                    <a:lnTo>
                      <a:pt x="2813" y="137"/>
                    </a:lnTo>
                    <a:lnTo>
                      <a:pt x="2811" y="137"/>
                    </a:lnTo>
                    <a:lnTo>
                      <a:pt x="2811" y="135"/>
                    </a:lnTo>
                    <a:lnTo>
                      <a:pt x="2811" y="133"/>
                    </a:lnTo>
                    <a:lnTo>
                      <a:pt x="2811" y="135"/>
                    </a:lnTo>
                    <a:lnTo>
                      <a:pt x="2809" y="133"/>
                    </a:lnTo>
                    <a:lnTo>
                      <a:pt x="2811" y="133"/>
                    </a:lnTo>
                    <a:lnTo>
                      <a:pt x="2813" y="133"/>
                    </a:lnTo>
                    <a:close/>
                    <a:moveTo>
                      <a:pt x="2034" y="135"/>
                    </a:moveTo>
                    <a:lnTo>
                      <a:pt x="2034" y="133"/>
                    </a:lnTo>
                    <a:lnTo>
                      <a:pt x="2036" y="133"/>
                    </a:lnTo>
                    <a:lnTo>
                      <a:pt x="2036" y="131"/>
                    </a:lnTo>
                    <a:lnTo>
                      <a:pt x="2036" y="133"/>
                    </a:lnTo>
                    <a:lnTo>
                      <a:pt x="2036" y="135"/>
                    </a:lnTo>
                    <a:lnTo>
                      <a:pt x="2034" y="135"/>
                    </a:lnTo>
                    <a:close/>
                    <a:moveTo>
                      <a:pt x="1926" y="121"/>
                    </a:moveTo>
                    <a:lnTo>
                      <a:pt x="1926" y="123"/>
                    </a:lnTo>
                    <a:lnTo>
                      <a:pt x="1928" y="123"/>
                    </a:lnTo>
                    <a:lnTo>
                      <a:pt x="1926" y="123"/>
                    </a:lnTo>
                    <a:lnTo>
                      <a:pt x="1926" y="121"/>
                    </a:lnTo>
                    <a:close/>
                    <a:moveTo>
                      <a:pt x="1922" y="121"/>
                    </a:moveTo>
                    <a:lnTo>
                      <a:pt x="1924" y="123"/>
                    </a:lnTo>
                    <a:lnTo>
                      <a:pt x="1922" y="123"/>
                    </a:lnTo>
                    <a:lnTo>
                      <a:pt x="1922" y="121"/>
                    </a:lnTo>
                    <a:lnTo>
                      <a:pt x="1922" y="123"/>
                    </a:lnTo>
                    <a:lnTo>
                      <a:pt x="1924" y="125"/>
                    </a:lnTo>
                    <a:lnTo>
                      <a:pt x="1924" y="123"/>
                    </a:lnTo>
                    <a:lnTo>
                      <a:pt x="1926" y="123"/>
                    </a:lnTo>
                    <a:lnTo>
                      <a:pt x="1926" y="125"/>
                    </a:lnTo>
                    <a:lnTo>
                      <a:pt x="1926" y="127"/>
                    </a:lnTo>
                    <a:lnTo>
                      <a:pt x="1924" y="127"/>
                    </a:lnTo>
                    <a:lnTo>
                      <a:pt x="1926" y="129"/>
                    </a:lnTo>
                    <a:lnTo>
                      <a:pt x="1924" y="129"/>
                    </a:lnTo>
                    <a:lnTo>
                      <a:pt x="1924" y="131"/>
                    </a:lnTo>
                    <a:lnTo>
                      <a:pt x="1924" y="129"/>
                    </a:lnTo>
                    <a:lnTo>
                      <a:pt x="1922" y="129"/>
                    </a:lnTo>
                    <a:lnTo>
                      <a:pt x="1922" y="127"/>
                    </a:lnTo>
                    <a:lnTo>
                      <a:pt x="1920" y="127"/>
                    </a:lnTo>
                    <a:lnTo>
                      <a:pt x="1920" y="125"/>
                    </a:lnTo>
                    <a:lnTo>
                      <a:pt x="1918" y="125"/>
                    </a:lnTo>
                    <a:lnTo>
                      <a:pt x="1918" y="123"/>
                    </a:lnTo>
                    <a:lnTo>
                      <a:pt x="1916" y="123"/>
                    </a:lnTo>
                    <a:lnTo>
                      <a:pt x="1918" y="121"/>
                    </a:lnTo>
                    <a:lnTo>
                      <a:pt x="1920" y="121"/>
                    </a:lnTo>
                    <a:lnTo>
                      <a:pt x="1922" y="121"/>
                    </a:lnTo>
                    <a:lnTo>
                      <a:pt x="1920" y="121"/>
                    </a:lnTo>
                    <a:lnTo>
                      <a:pt x="1922" y="121"/>
                    </a:lnTo>
                    <a:close/>
                    <a:moveTo>
                      <a:pt x="35" y="121"/>
                    </a:moveTo>
                    <a:lnTo>
                      <a:pt x="37" y="121"/>
                    </a:lnTo>
                    <a:lnTo>
                      <a:pt x="35" y="121"/>
                    </a:lnTo>
                    <a:close/>
                    <a:moveTo>
                      <a:pt x="2624" y="116"/>
                    </a:moveTo>
                    <a:lnTo>
                      <a:pt x="2624" y="117"/>
                    </a:lnTo>
                    <a:lnTo>
                      <a:pt x="2626" y="117"/>
                    </a:lnTo>
                    <a:lnTo>
                      <a:pt x="2624" y="119"/>
                    </a:lnTo>
                    <a:lnTo>
                      <a:pt x="2622" y="119"/>
                    </a:lnTo>
                    <a:lnTo>
                      <a:pt x="2620" y="119"/>
                    </a:lnTo>
                    <a:lnTo>
                      <a:pt x="2620" y="117"/>
                    </a:lnTo>
                    <a:lnTo>
                      <a:pt x="2620" y="119"/>
                    </a:lnTo>
                    <a:lnTo>
                      <a:pt x="2618" y="117"/>
                    </a:lnTo>
                    <a:lnTo>
                      <a:pt x="2616" y="117"/>
                    </a:lnTo>
                    <a:lnTo>
                      <a:pt x="2618" y="117"/>
                    </a:lnTo>
                    <a:lnTo>
                      <a:pt x="2618" y="116"/>
                    </a:lnTo>
                    <a:lnTo>
                      <a:pt x="2622" y="116"/>
                    </a:lnTo>
                    <a:lnTo>
                      <a:pt x="2624" y="116"/>
                    </a:lnTo>
                    <a:close/>
                    <a:moveTo>
                      <a:pt x="2129" y="96"/>
                    </a:moveTo>
                    <a:lnTo>
                      <a:pt x="2127" y="98"/>
                    </a:lnTo>
                    <a:lnTo>
                      <a:pt x="2123" y="98"/>
                    </a:lnTo>
                    <a:lnTo>
                      <a:pt x="2121" y="96"/>
                    </a:lnTo>
                    <a:lnTo>
                      <a:pt x="2121" y="94"/>
                    </a:lnTo>
                    <a:lnTo>
                      <a:pt x="2123" y="92"/>
                    </a:lnTo>
                    <a:lnTo>
                      <a:pt x="2123" y="90"/>
                    </a:lnTo>
                    <a:lnTo>
                      <a:pt x="2125" y="90"/>
                    </a:lnTo>
                    <a:lnTo>
                      <a:pt x="2125" y="88"/>
                    </a:lnTo>
                    <a:lnTo>
                      <a:pt x="2127" y="88"/>
                    </a:lnTo>
                    <a:lnTo>
                      <a:pt x="2129" y="88"/>
                    </a:lnTo>
                    <a:lnTo>
                      <a:pt x="2131" y="88"/>
                    </a:lnTo>
                    <a:lnTo>
                      <a:pt x="2133" y="90"/>
                    </a:lnTo>
                    <a:lnTo>
                      <a:pt x="2133" y="92"/>
                    </a:lnTo>
                    <a:lnTo>
                      <a:pt x="2131" y="94"/>
                    </a:lnTo>
                    <a:lnTo>
                      <a:pt x="2129" y="94"/>
                    </a:lnTo>
                    <a:lnTo>
                      <a:pt x="2129" y="96"/>
                    </a:lnTo>
                    <a:close/>
                    <a:moveTo>
                      <a:pt x="2550" y="88"/>
                    </a:moveTo>
                    <a:lnTo>
                      <a:pt x="2550" y="90"/>
                    </a:lnTo>
                    <a:lnTo>
                      <a:pt x="2548" y="90"/>
                    </a:lnTo>
                    <a:lnTo>
                      <a:pt x="2546" y="90"/>
                    </a:lnTo>
                    <a:lnTo>
                      <a:pt x="2544" y="88"/>
                    </a:lnTo>
                    <a:lnTo>
                      <a:pt x="2544" y="87"/>
                    </a:lnTo>
                    <a:lnTo>
                      <a:pt x="2546" y="87"/>
                    </a:lnTo>
                    <a:lnTo>
                      <a:pt x="2548" y="87"/>
                    </a:lnTo>
                    <a:lnTo>
                      <a:pt x="2550" y="87"/>
                    </a:lnTo>
                    <a:lnTo>
                      <a:pt x="2550" y="88"/>
                    </a:lnTo>
                    <a:close/>
                    <a:moveTo>
                      <a:pt x="2554" y="85"/>
                    </a:moveTo>
                    <a:lnTo>
                      <a:pt x="2552" y="85"/>
                    </a:lnTo>
                    <a:lnTo>
                      <a:pt x="2550" y="85"/>
                    </a:lnTo>
                    <a:lnTo>
                      <a:pt x="2548" y="83"/>
                    </a:lnTo>
                    <a:lnTo>
                      <a:pt x="2544" y="83"/>
                    </a:lnTo>
                    <a:lnTo>
                      <a:pt x="2546" y="81"/>
                    </a:lnTo>
                    <a:lnTo>
                      <a:pt x="2548" y="81"/>
                    </a:lnTo>
                    <a:lnTo>
                      <a:pt x="2550" y="81"/>
                    </a:lnTo>
                    <a:lnTo>
                      <a:pt x="2550" y="79"/>
                    </a:lnTo>
                    <a:lnTo>
                      <a:pt x="2552" y="79"/>
                    </a:lnTo>
                    <a:lnTo>
                      <a:pt x="2554" y="81"/>
                    </a:lnTo>
                    <a:lnTo>
                      <a:pt x="2554" y="83"/>
                    </a:lnTo>
                    <a:lnTo>
                      <a:pt x="2554" y="85"/>
                    </a:lnTo>
                    <a:close/>
                    <a:moveTo>
                      <a:pt x="2142" y="79"/>
                    </a:moveTo>
                    <a:lnTo>
                      <a:pt x="2142" y="81"/>
                    </a:lnTo>
                    <a:lnTo>
                      <a:pt x="2142" y="83"/>
                    </a:lnTo>
                    <a:lnTo>
                      <a:pt x="2142" y="85"/>
                    </a:lnTo>
                    <a:lnTo>
                      <a:pt x="2142" y="87"/>
                    </a:lnTo>
                    <a:lnTo>
                      <a:pt x="2138" y="85"/>
                    </a:lnTo>
                    <a:lnTo>
                      <a:pt x="2136" y="85"/>
                    </a:lnTo>
                    <a:lnTo>
                      <a:pt x="2136" y="83"/>
                    </a:lnTo>
                    <a:lnTo>
                      <a:pt x="2134" y="83"/>
                    </a:lnTo>
                    <a:lnTo>
                      <a:pt x="2134" y="81"/>
                    </a:lnTo>
                    <a:lnTo>
                      <a:pt x="2136" y="77"/>
                    </a:lnTo>
                    <a:lnTo>
                      <a:pt x="2138" y="75"/>
                    </a:lnTo>
                    <a:lnTo>
                      <a:pt x="2140" y="75"/>
                    </a:lnTo>
                    <a:lnTo>
                      <a:pt x="2140" y="77"/>
                    </a:lnTo>
                    <a:lnTo>
                      <a:pt x="2142" y="77"/>
                    </a:lnTo>
                    <a:lnTo>
                      <a:pt x="2142" y="79"/>
                    </a:lnTo>
                    <a:close/>
                    <a:moveTo>
                      <a:pt x="2104" y="75"/>
                    </a:moveTo>
                    <a:lnTo>
                      <a:pt x="2105" y="75"/>
                    </a:lnTo>
                    <a:lnTo>
                      <a:pt x="2104" y="75"/>
                    </a:lnTo>
                    <a:lnTo>
                      <a:pt x="2102" y="75"/>
                    </a:lnTo>
                    <a:lnTo>
                      <a:pt x="2102" y="77"/>
                    </a:lnTo>
                    <a:lnTo>
                      <a:pt x="2102" y="79"/>
                    </a:lnTo>
                    <a:lnTo>
                      <a:pt x="2104" y="81"/>
                    </a:lnTo>
                    <a:lnTo>
                      <a:pt x="2102" y="81"/>
                    </a:lnTo>
                    <a:lnTo>
                      <a:pt x="2100" y="81"/>
                    </a:lnTo>
                    <a:lnTo>
                      <a:pt x="2100" y="79"/>
                    </a:lnTo>
                    <a:lnTo>
                      <a:pt x="2098" y="79"/>
                    </a:lnTo>
                    <a:lnTo>
                      <a:pt x="2098" y="77"/>
                    </a:lnTo>
                    <a:lnTo>
                      <a:pt x="2098" y="75"/>
                    </a:lnTo>
                    <a:lnTo>
                      <a:pt x="2102" y="73"/>
                    </a:lnTo>
                    <a:lnTo>
                      <a:pt x="2104" y="75"/>
                    </a:lnTo>
                    <a:close/>
                    <a:moveTo>
                      <a:pt x="2475" y="77"/>
                    </a:moveTo>
                    <a:lnTo>
                      <a:pt x="2475" y="75"/>
                    </a:lnTo>
                    <a:lnTo>
                      <a:pt x="2473" y="75"/>
                    </a:lnTo>
                    <a:lnTo>
                      <a:pt x="2473" y="73"/>
                    </a:lnTo>
                    <a:lnTo>
                      <a:pt x="2475" y="73"/>
                    </a:lnTo>
                    <a:lnTo>
                      <a:pt x="2477" y="73"/>
                    </a:lnTo>
                    <a:lnTo>
                      <a:pt x="2479" y="75"/>
                    </a:lnTo>
                    <a:lnTo>
                      <a:pt x="2479" y="77"/>
                    </a:lnTo>
                    <a:lnTo>
                      <a:pt x="2475" y="77"/>
                    </a:lnTo>
                    <a:close/>
                    <a:moveTo>
                      <a:pt x="2115" y="71"/>
                    </a:moveTo>
                    <a:lnTo>
                      <a:pt x="2117" y="73"/>
                    </a:lnTo>
                    <a:lnTo>
                      <a:pt x="2119" y="71"/>
                    </a:lnTo>
                    <a:lnTo>
                      <a:pt x="2119" y="73"/>
                    </a:lnTo>
                    <a:lnTo>
                      <a:pt x="2115" y="73"/>
                    </a:lnTo>
                    <a:lnTo>
                      <a:pt x="2115" y="71"/>
                    </a:lnTo>
                    <a:close/>
                    <a:moveTo>
                      <a:pt x="2075" y="67"/>
                    </a:moveTo>
                    <a:lnTo>
                      <a:pt x="2075" y="69"/>
                    </a:lnTo>
                    <a:lnTo>
                      <a:pt x="2073" y="69"/>
                    </a:lnTo>
                    <a:lnTo>
                      <a:pt x="2073" y="67"/>
                    </a:lnTo>
                    <a:lnTo>
                      <a:pt x="2075" y="67"/>
                    </a:lnTo>
                    <a:lnTo>
                      <a:pt x="2075" y="65"/>
                    </a:lnTo>
                    <a:lnTo>
                      <a:pt x="2075" y="67"/>
                    </a:lnTo>
                    <a:close/>
                    <a:moveTo>
                      <a:pt x="1943" y="67"/>
                    </a:moveTo>
                    <a:lnTo>
                      <a:pt x="1943" y="69"/>
                    </a:lnTo>
                    <a:lnTo>
                      <a:pt x="1947" y="69"/>
                    </a:lnTo>
                    <a:lnTo>
                      <a:pt x="1949" y="71"/>
                    </a:lnTo>
                    <a:lnTo>
                      <a:pt x="1951" y="71"/>
                    </a:lnTo>
                    <a:lnTo>
                      <a:pt x="1953" y="71"/>
                    </a:lnTo>
                    <a:lnTo>
                      <a:pt x="1953" y="73"/>
                    </a:lnTo>
                    <a:lnTo>
                      <a:pt x="1953" y="75"/>
                    </a:lnTo>
                    <a:lnTo>
                      <a:pt x="1949" y="75"/>
                    </a:lnTo>
                    <a:lnTo>
                      <a:pt x="1947" y="75"/>
                    </a:lnTo>
                    <a:lnTo>
                      <a:pt x="1947" y="77"/>
                    </a:lnTo>
                    <a:lnTo>
                      <a:pt x="1949" y="75"/>
                    </a:lnTo>
                    <a:lnTo>
                      <a:pt x="1951" y="75"/>
                    </a:lnTo>
                    <a:lnTo>
                      <a:pt x="1953" y="77"/>
                    </a:lnTo>
                    <a:lnTo>
                      <a:pt x="1951" y="77"/>
                    </a:lnTo>
                    <a:lnTo>
                      <a:pt x="1947" y="77"/>
                    </a:lnTo>
                    <a:lnTo>
                      <a:pt x="1947" y="79"/>
                    </a:lnTo>
                    <a:lnTo>
                      <a:pt x="1945" y="79"/>
                    </a:lnTo>
                    <a:lnTo>
                      <a:pt x="1947" y="79"/>
                    </a:lnTo>
                    <a:lnTo>
                      <a:pt x="1949" y="79"/>
                    </a:lnTo>
                    <a:lnTo>
                      <a:pt x="1951" y="79"/>
                    </a:lnTo>
                    <a:lnTo>
                      <a:pt x="1951" y="81"/>
                    </a:lnTo>
                    <a:lnTo>
                      <a:pt x="1951" y="83"/>
                    </a:lnTo>
                    <a:lnTo>
                      <a:pt x="1949" y="83"/>
                    </a:lnTo>
                    <a:lnTo>
                      <a:pt x="1949" y="85"/>
                    </a:lnTo>
                    <a:lnTo>
                      <a:pt x="1947" y="83"/>
                    </a:lnTo>
                    <a:lnTo>
                      <a:pt x="1945" y="83"/>
                    </a:lnTo>
                    <a:lnTo>
                      <a:pt x="1943" y="83"/>
                    </a:lnTo>
                    <a:lnTo>
                      <a:pt x="1945" y="83"/>
                    </a:lnTo>
                    <a:lnTo>
                      <a:pt x="1945" y="85"/>
                    </a:lnTo>
                    <a:lnTo>
                      <a:pt x="1947" y="85"/>
                    </a:lnTo>
                    <a:lnTo>
                      <a:pt x="1947" y="87"/>
                    </a:lnTo>
                    <a:lnTo>
                      <a:pt x="1945" y="87"/>
                    </a:lnTo>
                    <a:lnTo>
                      <a:pt x="1945" y="88"/>
                    </a:lnTo>
                    <a:lnTo>
                      <a:pt x="1945" y="90"/>
                    </a:lnTo>
                    <a:lnTo>
                      <a:pt x="1943" y="88"/>
                    </a:lnTo>
                    <a:lnTo>
                      <a:pt x="1943" y="90"/>
                    </a:lnTo>
                    <a:lnTo>
                      <a:pt x="1945" y="90"/>
                    </a:lnTo>
                    <a:lnTo>
                      <a:pt x="1945" y="92"/>
                    </a:lnTo>
                    <a:lnTo>
                      <a:pt x="1943" y="92"/>
                    </a:lnTo>
                    <a:lnTo>
                      <a:pt x="1941" y="92"/>
                    </a:lnTo>
                    <a:lnTo>
                      <a:pt x="1943" y="92"/>
                    </a:lnTo>
                    <a:lnTo>
                      <a:pt x="1943" y="94"/>
                    </a:lnTo>
                    <a:lnTo>
                      <a:pt x="1943" y="96"/>
                    </a:lnTo>
                    <a:lnTo>
                      <a:pt x="1943" y="98"/>
                    </a:lnTo>
                    <a:lnTo>
                      <a:pt x="1945" y="98"/>
                    </a:lnTo>
                    <a:lnTo>
                      <a:pt x="1945" y="100"/>
                    </a:lnTo>
                    <a:lnTo>
                      <a:pt x="1943" y="100"/>
                    </a:lnTo>
                    <a:lnTo>
                      <a:pt x="1943" y="102"/>
                    </a:lnTo>
                    <a:lnTo>
                      <a:pt x="1943" y="104"/>
                    </a:lnTo>
                    <a:lnTo>
                      <a:pt x="1943" y="106"/>
                    </a:lnTo>
                    <a:lnTo>
                      <a:pt x="1941" y="106"/>
                    </a:lnTo>
                    <a:lnTo>
                      <a:pt x="1941" y="108"/>
                    </a:lnTo>
                    <a:lnTo>
                      <a:pt x="1943" y="108"/>
                    </a:lnTo>
                    <a:lnTo>
                      <a:pt x="1945" y="108"/>
                    </a:lnTo>
                    <a:lnTo>
                      <a:pt x="1945" y="110"/>
                    </a:lnTo>
                    <a:lnTo>
                      <a:pt x="1945" y="112"/>
                    </a:lnTo>
                    <a:lnTo>
                      <a:pt x="1945" y="114"/>
                    </a:lnTo>
                    <a:lnTo>
                      <a:pt x="1945" y="116"/>
                    </a:lnTo>
                    <a:lnTo>
                      <a:pt x="1947" y="117"/>
                    </a:lnTo>
                    <a:lnTo>
                      <a:pt x="1947" y="119"/>
                    </a:lnTo>
                    <a:lnTo>
                      <a:pt x="1949" y="121"/>
                    </a:lnTo>
                    <a:lnTo>
                      <a:pt x="1949" y="123"/>
                    </a:lnTo>
                    <a:lnTo>
                      <a:pt x="1949" y="125"/>
                    </a:lnTo>
                    <a:lnTo>
                      <a:pt x="1951" y="127"/>
                    </a:lnTo>
                    <a:lnTo>
                      <a:pt x="1953" y="129"/>
                    </a:lnTo>
                    <a:lnTo>
                      <a:pt x="1953" y="131"/>
                    </a:lnTo>
                    <a:lnTo>
                      <a:pt x="1955" y="131"/>
                    </a:lnTo>
                    <a:lnTo>
                      <a:pt x="1955" y="133"/>
                    </a:lnTo>
                    <a:lnTo>
                      <a:pt x="1957" y="133"/>
                    </a:lnTo>
                    <a:lnTo>
                      <a:pt x="1957" y="135"/>
                    </a:lnTo>
                    <a:lnTo>
                      <a:pt x="1959" y="135"/>
                    </a:lnTo>
                    <a:lnTo>
                      <a:pt x="1960" y="135"/>
                    </a:lnTo>
                    <a:lnTo>
                      <a:pt x="1960" y="137"/>
                    </a:lnTo>
                    <a:lnTo>
                      <a:pt x="1962" y="139"/>
                    </a:lnTo>
                    <a:lnTo>
                      <a:pt x="1960" y="139"/>
                    </a:lnTo>
                    <a:lnTo>
                      <a:pt x="1960" y="137"/>
                    </a:lnTo>
                    <a:lnTo>
                      <a:pt x="1960" y="139"/>
                    </a:lnTo>
                    <a:lnTo>
                      <a:pt x="1960" y="141"/>
                    </a:lnTo>
                    <a:lnTo>
                      <a:pt x="1959" y="141"/>
                    </a:lnTo>
                    <a:lnTo>
                      <a:pt x="1957" y="139"/>
                    </a:lnTo>
                    <a:lnTo>
                      <a:pt x="1955" y="139"/>
                    </a:lnTo>
                    <a:lnTo>
                      <a:pt x="1955" y="141"/>
                    </a:lnTo>
                    <a:lnTo>
                      <a:pt x="1957" y="141"/>
                    </a:lnTo>
                    <a:lnTo>
                      <a:pt x="1959" y="141"/>
                    </a:lnTo>
                    <a:lnTo>
                      <a:pt x="1959" y="143"/>
                    </a:lnTo>
                    <a:lnTo>
                      <a:pt x="1957" y="141"/>
                    </a:lnTo>
                    <a:lnTo>
                      <a:pt x="1955" y="141"/>
                    </a:lnTo>
                    <a:lnTo>
                      <a:pt x="1953" y="139"/>
                    </a:lnTo>
                    <a:lnTo>
                      <a:pt x="1953" y="141"/>
                    </a:lnTo>
                    <a:lnTo>
                      <a:pt x="1955" y="141"/>
                    </a:lnTo>
                    <a:lnTo>
                      <a:pt x="1953" y="141"/>
                    </a:lnTo>
                    <a:lnTo>
                      <a:pt x="1953" y="139"/>
                    </a:lnTo>
                    <a:lnTo>
                      <a:pt x="1953" y="137"/>
                    </a:lnTo>
                    <a:lnTo>
                      <a:pt x="1953" y="139"/>
                    </a:lnTo>
                    <a:lnTo>
                      <a:pt x="1951" y="139"/>
                    </a:lnTo>
                    <a:lnTo>
                      <a:pt x="1951" y="137"/>
                    </a:lnTo>
                    <a:lnTo>
                      <a:pt x="1951" y="139"/>
                    </a:lnTo>
                    <a:lnTo>
                      <a:pt x="1949" y="139"/>
                    </a:lnTo>
                    <a:lnTo>
                      <a:pt x="1951" y="139"/>
                    </a:lnTo>
                    <a:lnTo>
                      <a:pt x="1951" y="141"/>
                    </a:lnTo>
                    <a:lnTo>
                      <a:pt x="1951" y="139"/>
                    </a:lnTo>
                    <a:lnTo>
                      <a:pt x="1953" y="139"/>
                    </a:lnTo>
                    <a:lnTo>
                      <a:pt x="1953" y="141"/>
                    </a:lnTo>
                    <a:lnTo>
                      <a:pt x="1953" y="143"/>
                    </a:lnTo>
                    <a:lnTo>
                      <a:pt x="1951" y="143"/>
                    </a:lnTo>
                    <a:lnTo>
                      <a:pt x="1953" y="143"/>
                    </a:lnTo>
                    <a:lnTo>
                      <a:pt x="1953" y="141"/>
                    </a:lnTo>
                    <a:lnTo>
                      <a:pt x="1953" y="143"/>
                    </a:lnTo>
                    <a:lnTo>
                      <a:pt x="1953" y="141"/>
                    </a:lnTo>
                    <a:lnTo>
                      <a:pt x="1951" y="141"/>
                    </a:lnTo>
                    <a:lnTo>
                      <a:pt x="1949" y="139"/>
                    </a:lnTo>
                    <a:lnTo>
                      <a:pt x="1949" y="141"/>
                    </a:lnTo>
                    <a:lnTo>
                      <a:pt x="1947" y="139"/>
                    </a:lnTo>
                    <a:lnTo>
                      <a:pt x="1947" y="141"/>
                    </a:lnTo>
                    <a:lnTo>
                      <a:pt x="1949" y="141"/>
                    </a:lnTo>
                    <a:lnTo>
                      <a:pt x="1949" y="143"/>
                    </a:lnTo>
                    <a:lnTo>
                      <a:pt x="1949" y="141"/>
                    </a:lnTo>
                    <a:lnTo>
                      <a:pt x="1947" y="141"/>
                    </a:lnTo>
                    <a:lnTo>
                      <a:pt x="1945" y="141"/>
                    </a:lnTo>
                    <a:lnTo>
                      <a:pt x="1947" y="141"/>
                    </a:lnTo>
                    <a:lnTo>
                      <a:pt x="1947" y="139"/>
                    </a:lnTo>
                    <a:lnTo>
                      <a:pt x="1945" y="139"/>
                    </a:lnTo>
                    <a:lnTo>
                      <a:pt x="1945" y="137"/>
                    </a:lnTo>
                    <a:lnTo>
                      <a:pt x="1945" y="139"/>
                    </a:lnTo>
                    <a:lnTo>
                      <a:pt x="1947" y="141"/>
                    </a:lnTo>
                    <a:lnTo>
                      <a:pt x="1945" y="139"/>
                    </a:lnTo>
                    <a:lnTo>
                      <a:pt x="1943" y="139"/>
                    </a:lnTo>
                    <a:lnTo>
                      <a:pt x="1943" y="137"/>
                    </a:lnTo>
                    <a:lnTo>
                      <a:pt x="1943" y="139"/>
                    </a:lnTo>
                    <a:lnTo>
                      <a:pt x="1941" y="139"/>
                    </a:lnTo>
                    <a:lnTo>
                      <a:pt x="1941" y="141"/>
                    </a:lnTo>
                    <a:lnTo>
                      <a:pt x="1943" y="141"/>
                    </a:lnTo>
                    <a:lnTo>
                      <a:pt x="1941" y="141"/>
                    </a:lnTo>
                    <a:lnTo>
                      <a:pt x="1941" y="143"/>
                    </a:lnTo>
                    <a:lnTo>
                      <a:pt x="1941" y="141"/>
                    </a:lnTo>
                    <a:lnTo>
                      <a:pt x="1939" y="141"/>
                    </a:lnTo>
                    <a:lnTo>
                      <a:pt x="1939" y="139"/>
                    </a:lnTo>
                    <a:lnTo>
                      <a:pt x="1937" y="139"/>
                    </a:lnTo>
                    <a:lnTo>
                      <a:pt x="1937" y="137"/>
                    </a:lnTo>
                    <a:lnTo>
                      <a:pt x="1935" y="137"/>
                    </a:lnTo>
                    <a:lnTo>
                      <a:pt x="1935" y="135"/>
                    </a:lnTo>
                    <a:lnTo>
                      <a:pt x="1935" y="137"/>
                    </a:lnTo>
                    <a:lnTo>
                      <a:pt x="1937" y="137"/>
                    </a:lnTo>
                    <a:lnTo>
                      <a:pt x="1935" y="137"/>
                    </a:lnTo>
                    <a:lnTo>
                      <a:pt x="1937" y="139"/>
                    </a:lnTo>
                    <a:lnTo>
                      <a:pt x="1937" y="141"/>
                    </a:lnTo>
                    <a:lnTo>
                      <a:pt x="1937" y="139"/>
                    </a:lnTo>
                    <a:lnTo>
                      <a:pt x="1935" y="139"/>
                    </a:lnTo>
                    <a:lnTo>
                      <a:pt x="1933" y="137"/>
                    </a:lnTo>
                    <a:lnTo>
                      <a:pt x="1933" y="139"/>
                    </a:lnTo>
                    <a:lnTo>
                      <a:pt x="1933" y="137"/>
                    </a:lnTo>
                    <a:lnTo>
                      <a:pt x="1931" y="137"/>
                    </a:lnTo>
                    <a:lnTo>
                      <a:pt x="1930" y="135"/>
                    </a:lnTo>
                    <a:lnTo>
                      <a:pt x="1930" y="137"/>
                    </a:lnTo>
                    <a:lnTo>
                      <a:pt x="1931" y="137"/>
                    </a:lnTo>
                    <a:lnTo>
                      <a:pt x="1930" y="137"/>
                    </a:lnTo>
                    <a:lnTo>
                      <a:pt x="1930" y="135"/>
                    </a:lnTo>
                    <a:lnTo>
                      <a:pt x="1928" y="135"/>
                    </a:lnTo>
                    <a:lnTo>
                      <a:pt x="1928" y="137"/>
                    </a:lnTo>
                    <a:lnTo>
                      <a:pt x="1928" y="135"/>
                    </a:lnTo>
                    <a:lnTo>
                      <a:pt x="1926" y="135"/>
                    </a:lnTo>
                    <a:lnTo>
                      <a:pt x="1928" y="135"/>
                    </a:lnTo>
                    <a:lnTo>
                      <a:pt x="1928" y="133"/>
                    </a:lnTo>
                    <a:lnTo>
                      <a:pt x="1928" y="135"/>
                    </a:lnTo>
                    <a:lnTo>
                      <a:pt x="1930" y="135"/>
                    </a:lnTo>
                    <a:lnTo>
                      <a:pt x="1930" y="133"/>
                    </a:lnTo>
                    <a:lnTo>
                      <a:pt x="1930" y="131"/>
                    </a:lnTo>
                    <a:lnTo>
                      <a:pt x="1928" y="129"/>
                    </a:lnTo>
                    <a:lnTo>
                      <a:pt x="1930" y="129"/>
                    </a:lnTo>
                    <a:lnTo>
                      <a:pt x="1931" y="129"/>
                    </a:lnTo>
                    <a:lnTo>
                      <a:pt x="1930" y="129"/>
                    </a:lnTo>
                    <a:lnTo>
                      <a:pt x="1930" y="127"/>
                    </a:lnTo>
                    <a:lnTo>
                      <a:pt x="1931" y="127"/>
                    </a:lnTo>
                    <a:lnTo>
                      <a:pt x="1931" y="129"/>
                    </a:lnTo>
                    <a:lnTo>
                      <a:pt x="1933" y="127"/>
                    </a:lnTo>
                    <a:lnTo>
                      <a:pt x="1931" y="127"/>
                    </a:lnTo>
                    <a:lnTo>
                      <a:pt x="1931" y="125"/>
                    </a:lnTo>
                    <a:lnTo>
                      <a:pt x="1933" y="125"/>
                    </a:lnTo>
                    <a:lnTo>
                      <a:pt x="1931" y="125"/>
                    </a:lnTo>
                    <a:lnTo>
                      <a:pt x="1931" y="127"/>
                    </a:lnTo>
                    <a:lnTo>
                      <a:pt x="1931" y="125"/>
                    </a:lnTo>
                    <a:lnTo>
                      <a:pt x="1930" y="125"/>
                    </a:lnTo>
                    <a:lnTo>
                      <a:pt x="1930" y="127"/>
                    </a:lnTo>
                    <a:lnTo>
                      <a:pt x="1930" y="125"/>
                    </a:lnTo>
                    <a:lnTo>
                      <a:pt x="1928" y="125"/>
                    </a:lnTo>
                    <a:lnTo>
                      <a:pt x="1928" y="123"/>
                    </a:lnTo>
                    <a:lnTo>
                      <a:pt x="1930" y="121"/>
                    </a:lnTo>
                    <a:lnTo>
                      <a:pt x="1931" y="119"/>
                    </a:lnTo>
                    <a:lnTo>
                      <a:pt x="1930" y="119"/>
                    </a:lnTo>
                    <a:lnTo>
                      <a:pt x="1928" y="121"/>
                    </a:lnTo>
                    <a:lnTo>
                      <a:pt x="1928" y="123"/>
                    </a:lnTo>
                    <a:lnTo>
                      <a:pt x="1926" y="123"/>
                    </a:lnTo>
                    <a:lnTo>
                      <a:pt x="1926" y="121"/>
                    </a:lnTo>
                    <a:lnTo>
                      <a:pt x="1926" y="119"/>
                    </a:lnTo>
                    <a:lnTo>
                      <a:pt x="1926" y="117"/>
                    </a:lnTo>
                    <a:lnTo>
                      <a:pt x="1928" y="117"/>
                    </a:lnTo>
                    <a:lnTo>
                      <a:pt x="1926" y="116"/>
                    </a:lnTo>
                    <a:lnTo>
                      <a:pt x="1926" y="117"/>
                    </a:lnTo>
                    <a:lnTo>
                      <a:pt x="1926" y="119"/>
                    </a:lnTo>
                    <a:lnTo>
                      <a:pt x="1924" y="119"/>
                    </a:lnTo>
                    <a:lnTo>
                      <a:pt x="1924" y="117"/>
                    </a:lnTo>
                    <a:lnTo>
                      <a:pt x="1924" y="119"/>
                    </a:lnTo>
                    <a:lnTo>
                      <a:pt x="1924" y="121"/>
                    </a:lnTo>
                    <a:lnTo>
                      <a:pt x="1922" y="121"/>
                    </a:lnTo>
                    <a:lnTo>
                      <a:pt x="1922" y="119"/>
                    </a:lnTo>
                    <a:lnTo>
                      <a:pt x="1922" y="117"/>
                    </a:lnTo>
                    <a:lnTo>
                      <a:pt x="1920" y="119"/>
                    </a:lnTo>
                    <a:lnTo>
                      <a:pt x="1920" y="117"/>
                    </a:lnTo>
                    <a:lnTo>
                      <a:pt x="1920" y="116"/>
                    </a:lnTo>
                    <a:lnTo>
                      <a:pt x="1920" y="117"/>
                    </a:lnTo>
                    <a:lnTo>
                      <a:pt x="1918" y="117"/>
                    </a:lnTo>
                    <a:lnTo>
                      <a:pt x="1918" y="119"/>
                    </a:lnTo>
                    <a:lnTo>
                      <a:pt x="1918" y="117"/>
                    </a:lnTo>
                    <a:lnTo>
                      <a:pt x="1918" y="116"/>
                    </a:lnTo>
                    <a:lnTo>
                      <a:pt x="1916" y="117"/>
                    </a:lnTo>
                    <a:lnTo>
                      <a:pt x="1918" y="117"/>
                    </a:lnTo>
                    <a:lnTo>
                      <a:pt x="1918" y="119"/>
                    </a:lnTo>
                    <a:lnTo>
                      <a:pt x="1916" y="119"/>
                    </a:lnTo>
                    <a:lnTo>
                      <a:pt x="1914" y="119"/>
                    </a:lnTo>
                    <a:lnTo>
                      <a:pt x="1912" y="117"/>
                    </a:lnTo>
                    <a:lnTo>
                      <a:pt x="1912" y="116"/>
                    </a:lnTo>
                    <a:lnTo>
                      <a:pt x="1912" y="114"/>
                    </a:lnTo>
                    <a:lnTo>
                      <a:pt x="1910" y="114"/>
                    </a:lnTo>
                    <a:lnTo>
                      <a:pt x="1910" y="112"/>
                    </a:lnTo>
                    <a:lnTo>
                      <a:pt x="1910" y="110"/>
                    </a:lnTo>
                    <a:lnTo>
                      <a:pt x="1910" y="108"/>
                    </a:lnTo>
                    <a:lnTo>
                      <a:pt x="1910" y="106"/>
                    </a:lnTo>
                    <a:lnTo>
                      <a:pt x="1910" y="104"/>
                    </a:lnTo>
                    <a:lnTo>
                      <a:pt x="1912" y="104"/>
                    </a:lnTo>
                    <a:lnTo>
                      <a:pt x="1912" y="102"/>
                    </a:lnTo>
                    <a:lnTo>
                      <a:pt x="1914" y="100"/>
                    </a:lnTo>
                    <a:lnTo>
                      <a:pt x="1914" y="102"/>
                    </a:lnTo>
                    <a:lnTo>
                      <a:pt x="1916" y="102"/>
                    </a:lnTo>
                    <a:lnTo>
                      <a:pt x="1916" y="104"/>
                    </a:lnTo>
                    <a:lnTo>
                      <a:pt x="1916" y="102"/>
                    </a:lnTo>
                    <a:lnTo>
                      <a:pt x="1918" y="102"/>
                    </a:lnTo>
                    <a:lnTo>
                      <a:pt x="1918" y="104"/>
                    </a:lnTo>
                    <a:lnTo>
                      <a:pt x="1918" y="102"/>
                    </a:lnTo>
                    <a:lnTo>
                      <a:pt x="1918" y="100"/>
                    </a:lnTo>
                    <a:lnTo>
                      <a:pt x="1920" y="100"/>
                    </a:lnTo>
                    <a:lnTo>
                      <a:pt x="1918" y="98"/>
                    </a:lnTo>
                    <a:lnTo>
                      <a:pt x="1920" y="100"/>
                    </a:lnTo>
                    <a:lnTo>
                      <a:pt x="1920" y="98"/>
                    </a:lnTo>
                    <a:lnTo>
                      <a:pt x="1918" y="98"/>
                    </a:lnTo>
                    <a:lnTo>
                      <a:pt x="1920" y="98"/>
                    </a:lnTo>
                    <a:lnTo>
                      <a:pt x="1920" y="96"/>
                    </a:lnTo>
                    <a:lnTo>
                      <a:pt x="1920" y="94"/>
                    </a:lnTo>
                    <a:lnTo>
                      <a:pt x="1920" y="96"/>
                    </a:lnTo>
                    <a:lnTo>
                      <a:pt x="1922" y="96"/>
                    </a:lnTo>
                    <a:lnTo>
                      <a:pt x="1922" y="94"/>
                    </a:lnTo>
                    <a:lnTo>
                      <a:pt x="1920" y="94"/>
                    </a:lnTo>
                    <a:lnTo>
                      <a:pt x="1922" y="94"/>
                    </a:lnTo>
                    <a:lnTo>
                      <a:pt x="1920" y="94"/>
                    </a:lnTo>
                    <a:lnTo>
                      <a:pt x="1920" y="92"/>
                    </a:lnTo>
                    <a:lnTo>
                      <a:pt x="1922" y="92"/>
                    </a:lnTo>
                    <a:lnTo>
                      <a:pt x="1920" y="92"/>
                    </a:lnTo>
                    <a:lnTo>
                      <a:pt x="1922" y="92"/>
                    </a:lnTo>
                    <a:lnTo>
                      <a:pt x="1922" y="90"/>
                    </a:lnTo>
                    <a:lnTo>
                      <a:pt x="1924" y="90"/>
                    </a:lnTo>
                    <a:lnTo>
                      <a:pt x="1922" y="90"/>
                    </a:lnTo>
                    <a:lnTo>
                      <a:pt x="1922" y="88"/>
                    </a:lnTo>
                    <a:lnTo>
                      <a:pt x="1924" y="88"/>
                    </a:lnTo>
                    <a:lnTo>
                      <a:pt x="1922" y="88"/>
                    </a:lnTo>
                    <a:lnTo>
                      <a:pt x="1922" y="90"/>
                    </a:lnTo>
                    <a:lnTo>
                      <a:pt x="1922" y="88"/>
                    </a:lnTo>
                    <a:lnTo>
                      <a:pt x="1922" y="87"/>
                    </a:lnTo>
                    <a:lnTo>
                      <a:pt x="1924" y="87"/>
                    </a:lnTo>
                    <a:lnTo>
                      <a:pt x="1926" y="87"/>
                    </a:lnTo>
                    <a:lnTo>
                      <a:pt x="1924" y="87"/>
                    </a:lnTo>
                    <a:lnTo>
                      <a:pt x="1922" y="87"/>
                    </a:lnTo>
                    <a:lnTo>
                      <a:pt x="1920" y="87"/>
                    </a:lnTo>
                    <a:lnTo>
                      <a:pt x="1918" y="85"/>
                    </a:lnTo>
                    <a:lnTo>
                      <a:pt x="1920" y="85"/>
                    </a:lnTo>
                    <a:lnTo>
                      <a:pt x="1920" y="83"/>
                    </a:lnTo>
                    <a:lnTo>
                      <a:pt x="1920" y="81"/>
                    </a:lnTo>
                    <a:lnTo>
                      <a:pt x="1924" y="79"/>
                    </a:lnTo>
                    <a:lnTo>
                      <a:pt x="1926" y="81"/>
                    </a:lnTo>
                    <a:lnTo>
                      <a:pt x="1926" y="79"/>
                    </a:lnTo>
                    <a:lnTo>
                      <a:pt x="1928" y="79"/>
                    </a:lnTo>
                    <a:lnTo>
                      <a:pt x="1926" y="79"/>
                    </a:lnTo>
                    <a:lnTo>
                      <a:pt x="1924" y="79"/>
                    </a:lnTo>
                    <a:lnTo>
                      <a:pt x="1924" y="77"/>
                    </a:lnTo>
                    <a:lnTo>
                      <a:pt x="1926" y="77"/>
                    </a:lnTo>
                    <a:lnTo>
                      <a:pt x="1926" y="75"/>
                    </a:lnTo>
                    <a:lnTo>
                      <a:pt x="1924" y="75"/>
                    </a:lnTo>
                    <a:lnTo>
                      <a:pt x="1926" y="75"/>
                    </a:lnTo>
                    <a:lnTo>
                      <a:pt x="1926" y="73"/>
                    </a:lnTo>
                    <a:lnTo>
                      <a:pt x="1924" y="73"/>
                    </a:lnTo>
                    <a:lnTo>
                      <a:pt x="1926" y="73"/>
                    </a:lnTo>
                    <a:lnTo>
                      <a:pt x="1926" y="71"/>
                    </a:lnTo>
                    <a:lnTo>
                      <a:pt x="1928" y="71"/>
                    </a:lnTo>
                    <a:lnTo>
                      <a:pt x="1930" y="69"/>
                    </a:lnTo>
                    <a:lnTo>
                      <a:pt x="1931" y="69"/>
                    </a:lnTo>
                    <a:lnTo>
                      <a:pt x="1933" y="69"/>
                    </a:lnTo>
                    <a:lnTo>
                      <a:pt x="1935" y="69"/>
                    </a:lnTo>
                    <a:lnTo>
                      <a:pt x="1935" y="67"/>
                    </a:lnTo>
                    <a:lnTo>
                      <a:pt x="1937" y="67"/>
                    </a:lnTo>
                    <a:lnTo>
                      <a:pt x="1937" y="65"/>
                    </a:lnTo>
                    <a:lnTo>
                      <a:pt x="1939" y="65"/>
                    </a:lnTo>
                    <a:lnTo>
                      <a:pt x="1941" y="67"/>
                    </a:lnTo>
                    <a:lnTo>
                      <a:pt x="1943" y="67"/>
                    </a:lnTo>
                    <a:close/>
                    <a:moveTo>
                      <a:pt x="2071" y="63"/>
                    </a:moveTo>
                    <a:lnTo>
                      <a:pt x="2075" y="63"/>
                    </a:lnTo>
                    <a:lnTo>
                      <a:pt x="2075" y="65"/>
                    </a:lnTo>
                    <a:lnTo>
                      <a:pt x="2073" y="65"/>
                    </a:lnTo>
                    <a:lnTo>
                      <a:pt x="2073" y="67"/>
                    </a:lnTo>
                    <a:lnTo>
                      <a:pt x="2073" y="69"/>
                    </a:lnTo>
                    <a:lnTo>
                      <a:pt x="2075" y="69"/>
                    </a:lnTo>
                    <a:lnTo>
                      <a:pt x="2075" y="71"/>
                    </a:lnTo>
                    <a:lnTo>
                      <a:pt x="2075" y="69"/>
                    </a:lnTo>
                    <a:lnTo>
                      <a:pt x="2075" y="67"/>
                    </a:lnTo>
                    <a:lnTo>
                      <a:pt x="2076" y="67"/>
                    </a:lnTo>
                    <a:lnTo>
                      <a:pt x="2076" y="69"/>
                    </a:lnTo>
                    <a:lnTo>
                      <a:pt x="2076" y="71"/>
                    </a:lnTo>
                    <a:lnTo>
                      <a:pt x="2078" y="71"/>
                    </a:lnTo>
                    <a:lnTo>
                      <a:pt x="2078" y="73"/>
                    </a:lnTo>
                    <a:lnTo>
                      <a:pt x="2078" y="77"/>
                    </a:lnTo>
                    <a:lnTo>
                      <a:pt x="2076" y="75"/>
                    </a:lnTo>
                    <a:lnTo>
                      <a:pt x="2076" y="73"/>
                    </a:lnTo>
                    <a:lnTo>
                      <a:pt x="2075" y="73"/>
                    </a:lnTo>
                    <a:lnTo>
                      <a:pt x="2073" y="75"/>
                    </a:lnTo>
                    <a:lnTo>
                      <a:pt x="2069" y="75"/>
                    </a:lnTo>
                    <a:lnTo>
                      <a:pt x="2067" y="77"/>
                    </a:lnTo>
                    <a:lnTo>
                      <a:pt x="2065" y="77"/>
                    </a:lnTo>
                    <a:lnTo>
                      <a:pt x="2065" y="75"/>
                    </a:lnTo>
                    <a:lnTo>
                      <a:pt x="2063" y="75"/>
                    </a:lnTo>
                    <a:lnTo>
                      <a:pt x="2063" y="77"/>
                    </a:lnTo>
                    <a:lnTo>
                      <a:pt x="2065" y="77"/>
                    </a:lnTo>
                    <a:lnTo>
                      <a:pt x="2063" y="77"/>
                    </a:lnTo>
                    <a:lnTo>
                      <a:pt x="2063" y="75"/>
                    </a:lnTo>
                    <a:lnTo>
                      <a:pt x="2063" y="73"/>
                    </a:lnTo>
                    <a:lnTo>
                      <a:pt x="2065" y="71"/>
                    </a:lnTo>
                    <a:lnTo>
                      <a:pt x="2065" y="69"/>
                    </a:lnTo>
                    <a:lnTo>
                      <a:pt x="2063" y="67"/>
                    </a:lnTo>
                    <a:lnTo>
                      <a:pt x="2063" y="65"/>
                    </a:lnTo>
                    <a:lnTo>
                      <a:pt x="2067" y="63"/>
                    </a:lnTo>
                    <a:lnTo>
                      <a:pt x="2069" y="63"/>
                    </a:lnTo>
                    <a:lnTo>
                      <a:pt x="2071" y="63"/>
                    </a:lnTo>
                    <a:close/>
                    <a:moveTo>
                      <a:pt x="2540" y="61"/>
                    </a:moveTo>
                    <a:lnTo>
                      <a:pt x="2542" y="63"/>
                    </a:lnTo>
                    <a:lnTo>
                      <a:pt x="2540" y="63"/>
                    </a:lnTo>
                    <a:lnTo>
                      <a:pt x="2539" y="63"/>
                    </a:lnTo>
                    <a:lnTo>
                      <a:pt x="2537" y="63"/>
                    </a:lnTo>
                    <a:lnTo>
                      <a:pt x="2539" y="61"/>
                    </a:lnTo>
                    <a:lnTo>
                      <a:pt x="2540" y="61"/>
                    </a:lnTo>
                    <a:close/>
                    <a:moveTo>
                      <a:pt x="2117" y="63"/>
                    </a:moveTo>
                    <a:lnTo>
                      <a:pt x="2119" y="63"/>
                    </a:lnTo>
                    <a:lnTo>
                      <a:pt x="2119" y="65"/>
                    </a:lnTo>
                    <a:lnTo>
                      <a:pt x="2119" y="63"/>
                    </a:lnTo>
                    <a:lnTo>
                      <a:pt x="2117" y="63"/>
                    </a:lnTo>
                    <a:lnTo>
                      <a:pt x="2115" y="63"/>
                    </a:lnTo>
                    <a:lnTo>
                      <a:pt x="2113" y="63"/>
                    </a:lnTo>
                    <a:lnTo>
                      <a:pt x="2115" y="61"/>
                    </a:lnTo>
                    <a:lnTo>
                      <a:pt x="2117" y="63"/>
                    </a:lnTo>
                    <a:close/>
                    <a:moveTo>
                      <a:pt x="2111" y="63"/>
                    </a:moveTo>
                    <a:lnTo>
                      <a:pt x="2113" y="63"/>
                    </a:lnTo>
                    <a:lnTo>
                      <a:pt x="2111" y="65"/>
                    </a:lnTo>
                    <a:lnTo>
                      <a:pt x="2109" y="65"/>
                    </a:lnTo>
                    <a:lnTo>
                      <a:pt x="2109" y="63"/>
                    </a:lnTo>
                    <a:lnTo>
                      <a:pt x="2107" y="65"/>
                    </a:lnTo>
                    <a:lnTo>
                      <a:pt x="2107" y="67"/>
                    </a:lnTo>
                    <a:lnTo>
                      <a:pt x="2107" y="65"/>
                    </a:lnTo>
                    <a:lnTo>
                      <a:pt x="2107" y="63"/>
                    </a:lnTo>
                    <a:lnTo>
                      <a:pt x="2109" y="63"/>
                    </a:lnTo>
                    <a:lnTo>
                      <a:pt x="2109" y="61"/>
                    </a:lnTo>
                    <a:lnTo>
                      <a:pt x="2113" y="61"/>
                    </a:lnTo>
                    <a:lnTo>
                      <a:pt x="2113" y="63"/>
                    </a:lnTo>
                    <a:lnTo>
                      <a:pt x="2111" y="63"/>
                    </a:lnTo>
                    <a:close/>
                    <a:moveTo>
                      <a:pt x="2202" y="60"/>
                    </a:moveTo>
                    <a:lnTo>
                      <a:pt x="2198" y="61"/>
                    </a:lnTo>
                    <a:lnTo>
                      <a:pt x="2200" y="60"/>
                    </a:lnTo>
                    <a:lnTo>
                      <a:pt x="2202" y="58"/>
                    </a:lnTo>
                    <a:lnTo>
                      <a:pt x="2204" y="58"/>
                    </a:lnTo>
                    <a:lnTo>
                      <a:pt x="2202" y="58"/>
                    </a:lnTo>
                    <a:lnTo>
                      <a:pt x="2202" y="60"/>
                    </a:lnTo>
                    <a:close/>
                    <a:moveTo>
                      <a:pt x="2660" y="52"/>
                    </a:moveTo>
                    <a:lnTo>
                      <a:pt x="2662" y="54"/>
                    </a:lnTo>
                    <a:lnTo>
                      <a:pt x="2666" y="58"/>
                    </a:lnTo>
                    <a:lnTo>
                      <a:pt x="2666" y="60"/>
                    </a:lnTo>
                    <a:lnTo>
                      <a:pt x="2668" y="60"/>
                    </a:lnTo>
                    <a:lnTo>
                      <a:pt x="2670" y="61"/>
                    </a:lnTo>
                    <a:lnTo>
                      <a:pt x="2670" y="63"/>
                    </a:lnTo>
                    <a:lnTo>
                      <a:pt x="2670" y="65"/>
                    </a:lnTo>
                    <a:lnTo>
                      <a:pt x="2670" y="67"/>
                    </a:lnTo>
                    <a:lnTo>
                      <a:pt x="2670" y="69"/>
                    </a:lnTo>
                    <a:lnTo>
                      <a:pt x="2670" y="71"/>
                    </a:lnTo>
                    <a:lnTo>
                      <a:pt x="2672" y="71"/>
                    </a:lnTo>
                    <a:lnTo>
                      <a:pt x="2670" y="71"/>
                    </a:lnTo>
                    <a:lnTo>
                      <a:pt x="2670" y="73"/>
                    </a:lnTo>
                    <a:lnTo>
                      <a:pt x="2668" y="73"/>
                    </a:lnTo>
                    <a:lnTo>
                      <a:pt x="2664" y="71"/>
                    </a:lnTo>
                    <a:lnTo>
                      <a:pt x="2662" y="71"/>
                    </a:lnTo>
                    <a:lnTo>
                      <a:pt x="2660" y="71"/>
                    </a:lnTo>
                    <a:lnTo>
                      <a:pt x="2656" y="69"/>
                    </a:lnTo>
                    <a:lnTo>
                      <a:pt x="2655" y="69"/>
                    </a:lnTo>
                    <a:lnTo>
                      <a:pt x="2653" y="67"/>
                    </a:lnTo>
                    <a:lnTo>
                      <a:pt x="2651" y="67"/>
                    </a:lnTo>
                    <a:lnTo>
                      <a:pt x="2649" y="65"/>
                    </a:lnTo>
                    <a:lnTo>
                      <a:pt x="2645" y="65"/>
                    </a:lnTo>
                    <a:lnTo>
                      <a:pt x="2645" y="67"/>
                    </a:lnTo>
                    <a:lnTo>
                      <a:pt x="2643" y="67"/>
                    </a:lnTo>
                    <a:lnTo>
                      <a:pt x="2641" y="69"/>
                    </a:lnTo>
                    <a:lnTo>
                      <a:pt x="2641" y="67"/>
                    </a:lnTo>
                    <a:lnTo>
                      <a:pt x="2639" y="67"/>
                    </a:lnTo>
                    <a:lnTo>
                      <a:pt x="2639" y="65"/>
                    </a:lnTo>
                    <a:lnTo>
                      <a:pt x="2641" y="63"/>
                    </a:lnTo>
                    <a:lnTo>
                      <a:pt x="2643" y="65"/>
                    </a:lnTo>
                    <a:lnTo>
                      <a:pt x="2645" y="63"/>
                    </a:lnTo>
                    <a:lnTo>
                      <a:pt x="2647" y="61"/>
                    </a:lnTo>
                    <a:lnTo>
                      <a:pt x="2647" y="60"/>
                    </a:lnTo>
                    <a:lnTo>
                      <a:pt x="2649" y="58"/>
                    </a:lnTo>
                    <a:lnTo>
                      <a:pt x="2649" y="56"/>
                    </a:lnTo>
                    <a:lnTo>
                      <a:pt x="2649" y="54"/>
                    </a:lnTo>
                    <a:lnTo>
                      <a:pt x="2651" y="52"/>
                    </a:lnTo>
                    <a:lnTo>
                      <a:pt x="2653" y="52"/>
                    </a:lnTo>
                    <a:lnTo>
                      <a:pt x="2655" y="52"/>
                    </a:lnTo>
                    <a:lnTo>
                      <a:pt x="2658" y="52"/>
                    </a:lnTo>
                    <a:lnTo>
                      <a:pt x="2660" y="52"/>
                    </a:lnTo>
                    <a:close/>
                    <a:moveTo>
                      <a:pt x="2513" y="52"/>
                    </a:moveTo>
                    <a:lnTo>
                      <a:pt x="2515" y="52"/>
                    </a:lnTo>
                    <a:lnTo>
                      <a:pt x="2513" y="54"/>
                    </a:lnTo>
                    <a:lnTo>
                      <a:pt x="2511" y="52"/>
                    </a:lnTo>
                    <a:lnTo>
                      <a:pt x="2513" y="52"/>
                    </a:lnTo>
                    <a:lnTo>
                      <a:pt x="2511" y="52"/>
                    </a:lnTo>
                    <a:lnTo>
                      <a:pt x="2511" y="50"/>
                    </a:lnTo>
                    <a:lnTo>
                      <a:pt x="2513" y="50"/>
                    </a:lnTo>
                    <a:lnTo>
                      <a:pt x="2513" y="52"/>
                    </a:lnTo>
                    <a:close/>
                    <a:moveTo>
                      <a:pt x="2183" y="48"/>
                    </a:moveTo>
                    <a:lnTo>
                      <a:pt x="2183" y="50"/>
                    </a:lnTo>
                    <a:lnTo>
                      <a:pt x="2181" y="50"/>
                    </a:lnTo>
                    <a:lnTo>
                      <a:pt x="2179" y="48"/>
                    </a:lnTo>
                    <a:lnTo>
                      <a:pt x="2181" y="48"/>
                    </a:lnTo>
                    <a:lnTo>
                      <a:pt x="2183" y="48"/>
                    </a:lnTo>
                    <a:close/>
                    <a:moveTo>
                      <a:pt x="2177" y="46"/>
                    </a:moveTo>
                    <a:lnTo>
                      <a:pt x="2175" y="46"/>
                    </a:lnTo>
                    <a:lnTo>
                      <a:pt x="2175" y="48"/>
                    </a:lnTo>
                    <a:lnTo>
                      <a:pt x="2171" y="46"/>
                    </a:lnTo>
                    <a:lnTo>
                      <a:pt x="2169" y="46"/>
                    </a:lnTo>
                    <a:lnTo>
                      <a:pt x="2169" y="44"/>
                    </a:lnTo>
                    <a:lnTo>
                      <a:pt x="2171" y="44"/>
                    </a:lnTo>
                    <a:lnTo>
                      <a:pt x="2173" y="44"/>
                    </a:lnTo>
                    <a:lnTo>
                      <a:pt x="2175" y="44"/>
                    </a:lnTo>
                    <a:lnTo>
                      <a:pt x="2175" y="46"/>
                    </a:lnTo>
                    <a:lnTo>
                      <a:pt x="2177" y="46"/>
                    </a:lnTo>
                    <a:close/>
                    <a:moveTo>
                      <a:pt x="2167" y="46"/>
                    </a:moveTo>
                    <a:lnTo>
                      <a:pt x="2165" y="46"/>
                    </a:lnTo>
                    <a:lnTo>
                      <a:pt x="2165" y="44"/>
                    </a:lnTo>
                    <a:lnTo>
                      <a:pt x="2167" y="44"/>
                    </a:lnTo>
                    <a:lnTo>
                      <a:pt x="2169" y="46"/>
                    </a:lnTo>
                    <a:lnTo>
                      <a:pt x="2167" y="46"/>
                    </a:lnTo>
                    <a:close/>
                    <a:moveTo>
                      <a:pt x="2606" y="44"/>
                    </a:moveTo>
                    <a:lnTo>
                      <a:pt x="2608" y="44"/>
                    </a:lnTo>
                    <a:lnTo>
                      <a:pt x="2608" y="46"/>
                    </a:lnTo>
                    <a:lnTo>
                      <a:pt x="2610" y="48"/>
                    </a:lnTo>
                    <a:lnTo>
                      <a:pt x="2610" y="50"/>
                    </a:lnTo>
                    <a:lnTo>
                      <a:pt x="2610" y="52"/>
                    </a:lnTo>
                    <a:lnTo>
                      <a:pt x="2608" y="52"/>
                    </a:lnTo>
                    <a:lnTo>
                      <a:pt x="2608" y="50"/>
                    </a:lnTo>
                    <a:lnTo>
                      <a:pt x="2606" y="48"/>
                    </a:lnTo>
                    <a:lnTo>
                      <a:pt x="2606" y="46"/>
                    </a:lnTo>
                    <a:lnTo>
                      <a:pt x="2604" y="44"/>
                    </a:lnTo>
                    <a:lnTo>
                      <a:pt x="2604" y="42"/>
                    </a:lnTo>
                    <a:lnTo>
                      <a:pt x="2604" y="40"/>
                    </a:lnTo>
                    <a:lnTo>
                      <a:pt x="2602" y="40"/>
                    </a:lnTo>
                    <a:lnTo>
                      <a:pt x="2604" y="40"/>
                    </a:lnTo>
                    <a:lnTo>
                      <a:pt x="2604" y="42"/>
                    </a:lnTo>
                    <a:lnTo>
                      <a:pt x="2606" y="44"/>
                    </a:lnTo>
                    <a:close/>
                    <a:moveTo>
                      <a:pt x="2647" y="52"/>
                    </a:moveTo>
                    <a:lnTo>
                      <a:pt x="2645" y="52"/>
                    </a:lnTo>
                    <a:lnTo>
                      <a:pt x="2645" y="50"/>
                    </a:lnTo>
                    <a:lnTo>
                      <a:pt x="2643" y="48"/>
                    </a:lnTo>
                    <a:lnTo>
                      <a:pt x="2643" y="46"/>
                    </a:lnTo>
                    <a:lnTo>
                      <a:pt x="2643" y="44"/>
                    </a:lnTo>
                    <a:lnTo>
                      <a:pt x="2643" y="42"/>
                    </a:lnTo>
                    <a:lnTo>
                      <a:pt x="2645" y="40"/>
                    </a:lnTo>
                    <a:lnTo>
                      <a:pt x="2647" y="40"/>
                    </a:lnTo>
                    <a:lnTo>
                      <a:pt x="2649" y="40"/>
                    </a:lnTo>
                    <a:lnTo>
                      <a:pt x="2651" y="42"/>
                    </a:lnTo>
                    <a:lnTo>
                      <a:pt x="2651" y="44"/>
                    </a:lnTo>
                    <a:lnTo>
                      <a:pt x="2651" y="46"/>
                    </a:lnTo>
                    <a:lnTo>
                      <a:pt x="2651" y="48"/>
                    </a:lnTo>
                    <a:lnTo>
                      <a:pt x="2651" y="50"/>
                    </a:lnTo>
                    <a:lnTo>
                      <a:pt x="2649" y="50"/>
                    </a:lnTo>
                    <a:lnTo>
                      <a:pt x="2647" y="50"/>
                    </a:lnTo>
                    <a:lnTo>
                      <a:pt x="2647" y="52"/>
                    </a:lnTo>
                    <a:close/>
                    <a:moveTo>
                      <a:pt x="2444" y="40"/>
                    </a:moveTo>
                    <a:lnTo>
                      <a:pt x="2442" y="40"/>
                    </a:lnTo>
                    <a:lnTo>
                      <a:pt x="2442" y="38"/>
                    </a:lnTo>
                    <a:lnTo>
                      <a:pt x="2444" y="38"/>
                    </a:lnTo>
                    <a:lnTo>
                      <a:pt x="2444" y="36"/>
                    </a:lnTo>
                    <a:lnTo>
                      <a:pt x="2444" y="38"/>
                    </a:lnTo>
                    <a:lnTo>
                      <a:pt x="2444" y="40"/>
                    </a:lnTo>
                    <a:close/>
                    <a:moveTo>
                      <a:pt x="2187" y="34"/>
                    </a:moveTo>
                    <a:lnTo>
                      <a:pt x="2185" y="34"/>
                    </a:lnTo>
                    <a:lnTo>
                      <a:pt x="2185" y="36"/>
                    </a:lnTo>
                    <a:lnTo>
                      <a:pt x="2183" y="36"/>
                    </a:lnTo>
                    <a:lnTo>
                      <a:pt x="2183" y="34"/>
                    </a:lnTo>
                    <a:lnTo>
                      <a:pt x="2185" y="32"/>
                    </a:lnTo>
                    <a:lnTo>
                      <a:pt x="2187" y="32"/>
                    </a:lnTo>
                    <a:lnTo>
                      <a:pt x="2187" y="34"/>
                    </a:lnTo>
                    <a:close/>
                    <a:moveTo>
                      <a:pt x="2423" y="38"/>
                    </a:moveTo>
                    <a:lnTo>
                      <a:pt x="2421" y="38"/>
                    </a:lnTo>
                    <a:lnTo>
                      <a:pt x="2421" y="40"/>
                    </a:lnTo>
                    <a:lnTo>
                      <a:pt x="2421" y="42"/>
                    </a:lnTo>
                    <a:lnTo>
                      <a:pt x="2419" y="42"/>
                    </a:lnTo>
                    <a:lnTo>
                      <a:pt x="2419" y="44"/>
                    </a:lnTo>
                    <a:lnTo>
                      <a:pt x="2417" y="46"/>
                    </a:lnTo>
                    <a:lnTo>
                      <a:pt x="2415" y="46"/>
                    </a:lnTo>
                    <a:lnTo>
                      <a:pt x="2415" y="44"/>
                    </a:lnTo>
                    <a:lnTo>
                      <a:pt x="2411" y="44"/>
                    </a:lnTo>
                    <a:lnTo>
                      <a:pt x="2411" y="42"/>
                    </a:lnTo>
                    <a:lnTo>
                      <a:pt x="2409" y="42"/>
                    </a:lnTo>
                    <a:lnTo>
                      <a:pt x="2407" y="40"/>
                    </a:lnTo>
                    <a:lnTo>
                      <a:pt x="2405" y="38"/>
                    </a:lnTo>
                    <a:lnTo>
                      <a:pt x="2407" y="38"/>
                    </a:lnTo>
                    <a:lnTo>
                      <a:pt x="2407" y="36"/>
                    </a:lnTo>
                    <a:lnTo>
                      <a:pt x="2409" y="38"/>
                    </a:lnTo>
                    <a:lnTo>
                      <a:pt x="2411" y="36"/>
                    </a:lnTo>
                    <a:lnTo>
                      <a:pt x="2411" y="34"/>
                    </a:lnTo>
                    <a:lnTo>
                      <a:pt x="2411" y="32"/>
                    </a:lnTo>
                    <a:lnTo>
                      <a:pt x="2415" y="32"/>
                    </a:lnTo>
                    <a:lnTo>
                      <a:pt x="2417" y="32"/>
                    </a:lnTo>
                    <a:lnTo>
                      <a:pt x="2419" y="34"/>
                    </a:lnTo>
                    <a:lnTo>
                      <a:pt x="2421" y="34"/>
                    </a:lnTo>
                    <a:lnTo>
                      <a:pt x="2423" y="34"/>
                    </a:lnTo>
                    <a:lnTo>
                      <a:pt x="2423" y="36"/>
                    </a:lnTo>
                    <a:lnTo>
                      <a:pt x="2423" y="38"/>
                    </a:lnTo>
                    <a:close/>
                    <a:moveTo>
                      <a:pt x="2192" y="32"/>
                    </a:moveTo>
                    <a:lnTo>
                      <a:pt x="2192" y="34"/>
                    </a:lnTo>
                    <a:lnTo>
                      <a:pt x="2191" y="34"/>
                    </a:lnTo>
                    <a:lnTo>
                      <a:pt x="2189" y="34"/>
                    </a:lnTo>
                    <a:lnTo>
                      <a:pt x="2189" y="32"/>
                    </a:lnTo>
                    <a:lnTo>
                      <a:pt x="2189" y="31"/>
                    </a:lnTo>
                    <a:lnTo>
                      <a:pt x="2192" y="31"/>
                    </a:lnTo>
                    <a:lnTo>
                      <a:pt x="2192" y="32"/>
                    </a:lnTo>
                    <a:close/>
                    <a:moveTo>
                      <a:pt x="2196" y="31"/>
                    </a:moveTo>
                    <a:lnTo>
                      <a:pt x="2196" y="32"/>
                    </a:lnTo>
                    <a:lnTo>
                      <a:pt x="2198" y="32"/>
                    </a:lnTo>
                    <a:lnTo>
                      <a:pt x="2196" y="34"/>
                    </a:lnTo>
                    <a:lnTo>
                      <a:pt x="2196" y="32"/>
                    </a:lnTo>
                    <a:lnTo>
                      <a:pt x="2196" y="34"/>
                    </a:lnTo>
                    <a:lnTo>
                      <a:pt x="2194" y="34"/>
                    </a:lnTo>
                    <a:lnTo>
                      <a:pt x="2192" y="34"/>
                    </a:lnTo>
                    <a:lnTo>
                      <a:pt x="2194" y="32"/>
                    </a:lnTo>
                    <a:lnTo>
                      <a:pt x="2194" y="31"/>
                    </a:lnTo>
                    <a:lnTo>
                      <a:pt x="2196" y="31"/>
                    </a:lnTo>
                    <a:close/>
                    <a:moveTo>
                      <a:pt x="2142" y="31"/>
                    </a:moveTo>
                    <a:lnTo>
                      <a:pt x="2142" y="32"/>
                    </a:lnTo>
                    <a:lnTo>
                      <a:pt x="2140" y="31"/>
                    </a:lnTo>
                    <a:lnTo>
                      <a:pt x="2138" y="31"/>
                    </a:lnTo>
                    <a:lnTo>
                      <a:pt x="2140" y="31"/>
                    </a:lnTo>
                    <a:lnTo>
                      <a:pt x="2140" y="29"/>
                    </a:lnTo>
                    <a:lnTo>
                      <a:pt x="2142" y="31"/>
                    </a:lnTo>
                    <a:close/>
                    <a:moveTo>
                      <a:pt x="2192" y="25"/>
                    </a:moveTo>
                    <a:lnTo>
                      <a:pt x="2192" y="27"/>
                    </a:lnTo>
                    <a:lnTo>
                      <a:pt x="2191" y="27"/>
                    </a:lnTo>
                    <a:lnTo>
                      <a:pt x="2191" y="25"/>
                    </a:lnTo>
                    <a:lnTo>
                      <a:pt x="2189" y="25"/>
                    </a:lnTo>
                    <a:lnTo>
                      <a:pt x="2191" y="25"/>
                    </a:lnTo>
                    <a:lnTo>
                      <a:pt x="2191" y="23"/>
                    </a:lnTo>
                    <a:lnTo>
                      <a:pt x="2192" y="23"/>
                    </a:lnTo>
                    <a:lnTo>
                      <a:pt x="2192" y="25"/>
                    </a:lnTo>
                    <a:close/>
                    <a:moveTo>
                      <a:pt x="2206" y="19"/>
                    </a:moveTo>
                    <a:lnTo>
                      <a:pt x="2204" y="21"/>
                    </a:lnTo>
                    <a:lnTo>
                      <a:pt x="2202" y="21"/>
                    </a:lnTo>
                    <a:lnTo>
                      <a:pt x="2202" y="23"/>
                    </a:lnTo>
                    <a:lnTo>
                      <a:pt x="2204" y="23"/>
                    </a:lnTo>
                    <a:lnTo>
                      <a:pt x="2202" y="23"/>
                    </a:lnTo>
                    <a:lnTo>
                      <a:pt x="2200" y="23"/>
                    </a:lnTo>
                    <a:lnTo>
                      <a:pt x="2198" y="23"/>
                    </a:lnTo>
                    <a:lnTo>
                      <a:pt x="2198" y="21"/>
                    </a:lnTo>
                    <a:lnTo>
                      <a:pt x="2200" y="21"/>
                    </a:lnTo>
                    <a:lnTo>
                      <a:pt x="2200" y="19"/>
                    </a:lnTo>
                    <a:lnTo>
                      <a:pt x="2202" y="19"/>
                    </a:lnTo>
                    <a:lnTo>
                      <a:pt x="2204" y="17"/>
                    </a:lnTo>
                    <a:lnTo>
                      <a:pt x="2206" y="19"/>
                    </a:lnTo>
                    <a:close/>
                    <a:moveTo>
                      <a:pt x="2163" y="15"/>
                    </a:moveTo>
                    <a:lnTo>
                      <a:pt x="2163" y="13"/>
                    </a:lnTo>
                    <a:lnTo>
                      <a:pt x="2163" y="15"/>
                    </a:lnTo>
                    <a:close/>
                    <a:moveTo>
                      <a:pt x="2163" y="3"/>
                    </a:moveTo>
                    <a:lnTo>
                      <a:pt x="2165" y="3"/>
                    </a:lnTo>
                    <a:lnTo>
                      <a:pt x="2165" y="5"/>
                    </a:lnTo>
                    <a:lnTo>
                      <a:pt x="2165" y="7"/>
                    </a:lnTo>
                    <a:lnTo>
                      <a:pt x="2163" y="7"/>
                    </a:lnTo>
                    <a:lnTo>
                      <a:pt x="2163" y="9"/>
                    </a:lnTo>
                    <a:lnTo>
                      <a:pt x="2163" y="11"/>
                    </a:lnTo>
                    <a:lnTo>
                      <a:pt x="2162" y="11"/>
                    </a:lnTo>
                    <a:lnTo>
                      <a:pt x="2162" y="9"/>
                    </a:lnTo>
                    <a:lnTo>
                      <a:pt x="2162" y="7"/>
                    </a:lnTo>
                    <a:lnTo>
                      <a:pt x="2160" y="7"/>
                    </a:lnTo>
                    <a:lnTo>
                      <a:pt x="2160" y="9"/>
                    </a:lnTo>
                    <a:lnTo>
                      <a:pt x="2160" y="7"/>
                    </a:lnTo>
                    <a:lnTo>
                      <a:pt x="2160" y="5"/>
                    </a:lnTo>
                    <a:lnTo>
                      <a:pt x="2160" y="7"/>
                    </a:lnTo>
                    <a:lnTo>
                      <a:pt x="2160" y="5"/>
                    </a:lnTo>
                    <a:lnTo>
                      <a:pt x="2158" y="5"/>
                    </a:lnTo>
                    <a:lnTo>
                      <a:pt x="2160" y="5"/>
                    </a:lnTo>
                    <a:lnTo>
                      <a:pt x="2160" y="3"/>
                    </a:lnTo>
                    <a:lnTo>
                      <a:pt x="2162" y="3"/>
                    </a:lnTo>
                    <a:lnTo>
                      <a:pt x="2162" y="5"/>
                    </a:lnTo>
                    <a:lnTo>
                      <a:pt x="2163" y="5"/>
                    </a:lnTo>
                    <a:lnTo>
                      <a:pt x="2162" y="3"/>
                    </a:lnTo>
                    <a:lnTo>
                      <a:pt x="2162" y="2"/>
                    </a:lnTo>
                    <a:lnTo>
                      <a:pt x="2163" y="2"/>
                    </a:lnTo>
                    <a:lnTo>
                      <a:pt x="2163" y="3"/>
                    </a:lnTo>
                    <a:close/>
                  </a:path>
                </a:pathLst>
              </a:custGeom>
              <a:solidFill>
                <a:schemeClr val="accent5">
                  <a:lumMod val="40000"/>
                  <a:lumOff val="60000"/>
                </a:schemeClr>
              </a:solidFill>
              <a:ln>
                <a:noFill/>
              </a:ln>
              <a:extLst/>
            </p:spPr>
            <p:txBody>
              <a:bodyPr vert="horz" wrap="square" lIns="86048" tIns="43024" rIns="86048" bIns="43024" numCol="1" anchor="ctr" anchorCtr="0" compatLnSpc="1">
                <a:prstTxWarp prst="textNoShape">
                  <a:avLst/>
                </a:prstTxWarp>
              </a:bodyPr>
              <a:lstStyle/>
              <a:p>
                <a:endParaRPr lang="en-US" sz="700" dirty="0"/>
              </a:p>
            </p:txBody>
          </p:sp>
          <p:sp>
            <p:nvSpPr>
              <p:cNvPr id="814" name="Freeform 1187"/>
              <p:cNvSpPr>
                <a:spLocks noEditPoints="1"/>
              </p:cNvSpPr>
              <p:nvPr/>
            </p:nvSpPr>
            <p:spPr bwMode="gray">
              <a:xfrm>
                <a:off x="4992408" y="1851127"/>
                <a:ext cx="487066" cy="360468"/>
              </a:xfrm>
              <a:custGeom>
                <a:avLst/>
                <a:gdLst>
                  <a:gd name="T0" fmla="*/ 292 w 504"/>
                  <a:gd name="T1" fmla="*/ 371 h 373"/>
                  <a:gd name="T2" fmla="*/ 292 w 504"/>
                  <a:gd name="T3" fmla="*/ 350 h 373"/>
                  <a:gd name="T4" fmla="*/ 327 w 504"/>
                  <a:gd name="T5" fmla="*/ 340 h 373"/>
                  <a:gd name="T6" fmla="*/ 361 w 504"/>
                  <a:gd name="T7" fmla="*/ 325 h 373"/>
                  <a:gd name="T8" fmla="*/ 398 w 504"/>
                  <a:gd name="T9" fmla="*/ 277 h 373"/>
                  <a:gd name="T10" fmla="*/ 398 w 504"/>
                  <a:gd name="T11" fmla="*/ 255 h 373"/>
                  <a:gd name="T12" fmla="*/ 394 w 504"/>
                  <a:gd name="T13" fmla="*/ 172 h 373"/>
                  <a:gd name="T14" fmla="*/ 433 w 504"/>
                  <a:gd name="T15" fmla="*/ 16 h 373"/>
                  <a:gd name="T16" fmla="*/ 448 w 504"/>
                  <a:gd name="T17" fmla="*/ 54 h 373"/>
                  <a:gd name="T18" fmla="*/ 474 w 504"/>
                  <a:gd name="T19" fmla="*/ 77 h 373"/>
                  <a:gd name="T20" fmla="*/ 503 w 504"/>
                  <a:gd name="T21" fmla="*/ 79 h 373"/>
                  <a:gd name="T22" fmla="*/ 485 w 504"/>
                  <a:gd name="T23" fmla="*/ 106 h 373"/>
                  <a:gd name="T24" fmla="*/ 468 w 504"/>
                  <a:gd name="T25" fmla="*/ 133 h 373"/>
                  <a:gd name="T26" fmla="*/ 441 w 504"/>
                  <a:gd name="T27" fmla="*/ 147 h 373"/>
                  <a:gd name="T28" fmla="*/ 412 w 504"/>
                  <a:gd name="T29" fmla="*/ 168 h 373"/>
                  <a:gd name="T30" fmla="*/ 396 w 504"/>
                  <a:gd name="T31" fmla="*/ 172 h 373"/>
                  <a:gd name="T32" fmla="*/ 387 w 504"/>
                  <a:gd name="T33" fmla="*/ 161 h 373"/>
                  <a:gd name="T34" fmla="*/ 365 w 504"/>
                  <a:gd name="T35" fmla="*/ 184 h 373"/>
                  <a:gd name="T36" fmla="*/ 398 w 504"/>
                  <a:gd name="T37" fmla="*/ 192 h 373"/>
                  <a:gd name="T38" fmla="*/ 390 w 504"/>
                  <a:gd name="T39" fmla="*/ 201 h 373"/>
                  <a:gd name="T40" fmla="*/ 377 w 504"/>
                  <a:gd name="T41" fmla="*/ 219 h 373"/>
                  <a:gd name="T42" fmla="*/ 394 w 504"/>
                  <a:gd name="T43" fmla="*/ 244 h 373"/>
                  <a:gd name="T44" fmla="*/ 396 w 504"/>
                  <a:gd name="T45" fmla="*/ 253 h 373"/>
                  <a:gd name="T46" fmla="*/ 400 w 504"/>
                  <a:gd name="T47" fmla="*/ 269 h 373"/>
                  <a:gd name="T48" fmla="*/ 394 w 504"/>
                  <a:gd name="T49" fmla="*/ 277 h 373"/>
                  <a:gd name="T50" fmla="*/ 388 w 504"/>
                  <a:gd name="T51" fmla="*/ 290 h 373"/>
                  <a:gd name="T52" fmla="*/ 381 w 504"/>
                  <a:gd name="T53" fmla="*/ 298 h 373"/>
                  <a:gd name="T54" fmla="*/ 377 w 504"/>
                  <a:gd name="T55" fmla="*/ 309 h 373"/>
                  <a:gd name="T56" fmla="*/ 365 w 504"/>
                  <a:gd name="T57" fmla="*/ 317 h 373"/>
                  <a:gd name="T58" fmla="*/ 358 w 504"/>
                  <a:gd name="T59" fmla="*/ 325 h 373"/>
                  <a:gd name="T60" fmla="*/ 342 w 504"/>
                  <a:gd name="T61" fmla="*/ 335 h 373"/>
                  <a:gd name="T62" fmla="*/ 330 w 504"/>
                  <a:gd name="T63" fmla="*/ 331 h 373"/>
                  <a:gd name="T64" fmla="*/ 325 w 504"/>
                  <a:gd name="T65" fmla="*/ 342 h 373"/>
                  <a:gd name="T66" fmla="*/ 305 w 504"/>
                  <a:gd name="T67" fmla="*/ 348 h 373"/>
                  <a:gd name="T68" fmla="*/ 298 w 504"/>
                  <a:gd name="T69" fmla="*/ 350 h 373"/>
                  <a:gd name="T70" fmla="*/ 290 w 504"/>
                  <a:gd name="T71" fmla="*/ 342 h 373"/>
                  <a:gd name="T72" fmla="*/ 284 w 504"/>
                  <a:gd name="T73" fmla="*/ 344 h 373"/>
                  <a:gd name="T74" fmla="*/ 253 w 504"/>
                  <a:gd name="T75" fmla="*/ 333 h 373"/>
                  <a:gd name="T76" fmla="*/ 228 w 504"/>
                  <a:gd name="T77" fmla="*/ 346 h 373"/>
                  <a:gd name="T78" fmla="*/ 209 w 504"/>
                  <a:gd name="T79" fmla="*/ 331 h 373"/>
                  <a:gd name="T80" fmla="*/ 207 w 504"/>
                  <a:gd name="T81" fmla="*/ 304 h 373"/>
                  <a:gd name="T82" fmla="*/ 187 w 504"/>
                  <a:gd name="T83" fmla="*/ 280 h 373"/>
                  <a:gd name="T84" fmla="*/ 162 w 504"/>
                  <a:gd name="T85" fmla="*/ 280 h 373"/>
                  <a:gd name="T86" fmla="*/ 129 w 504"/>
                  <a:gd name="T87" fmla="*/ 288 h 373"/>
                  <a:gd name="T88" fmla="*/ 104 w 504"/>
                  <a:gd name="T89" fmla="*/ 284 h 373"/>
                  <a:gd name="T90" fmla="*/ 69 w 504"/>
                  <a:gd name="T91" fmla="*/ 267 h 373"/>
                  <a:gd name="T92" fmla="*/ 40 w 504"/>
                  <a:gd name="T93" fmla="*/ 248 h 373"/>
                  <a:gd name="T94" fmla="*/ 37 w 504"/>
                  <a:gd name="T95" fmla="*/ 219 h 373"/>
                  <a:gd name="T96" fmla="*/ 8 w 504"/>
                  <a:gd name="T97" fmla="*/ 195 h 373"/>
                  <a:gd name="T98" fmla="*/ 2 w 504"/>
                  <a:gd name="T99" fmla="*/ 166 h 373"/>
                  <a:gd name="T100" fmla="*/ 39 w 504"/>
                  <a:gd name="T101" fmla="*/ 151 h 373"/>
                  <a:gd name="T102" fmla="*/ 52 w 504"/>
                  <a:gd name="T103" fmla="*/ 110 h 373"/>
                  <a:gd name="T104" fmla="*/ 81 w 504"/>
                  <a:gd name="T105" fmla="*/ 85 h 373"/>
                  <a:gd name="T106" fmla="*/ 118 w 504"/>
                  <a:gd name="T107" fmla="*/ 60 h 373"/>
                  <a:gd name="T108" fmla="*/ 143 w 504"/>
                  <a:gd name="T109" fmla="*/ 89 h 373"/>
                  <a:gd name="T110" fmla="*/ 174 w 504"/>
                  <a:gd name="T111" fmla="*/ 116 h 373"/>
                  <a:gd name="T112" fmla="*/ 243 w 504"/>
                  <a:gd name="T113" fmla="*/ 143 h 373"/>
                  <a:gd name="T114" fmla="*/ 309 w 504"/>
                  <a:gd name="T115" fmla="*/ 128 h 373"/>
                  <a:gd name="T116" fmla="*/ 344 w 504"/>
                  <a:gd name="T117" fmla="*/ 104 h 373"/>
                  <a:gd name="T118" fmla="*/ 379 w 504"/>
                  <a:gd name="T119" fmla="*/ 83 h 373"/>
                  <a:gd name="T120" fmla="*/ 358 w 504"/>
                  <a:gd name="T121" fmla="*/ 52 h 373"/>
                  <a:gd name="T122" fmla="*/ 385 w 504"/>
                  <a:gd name="T123" fmla="*/ 25 h 373"/>
                  <a:gd name="T124" fmla="*/ 412 w 504"/>
                  <a:gd name="T125" fmla="*/ 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4" h="373">
                    <a:moveTo>
                      <a:pt x="305" y="356"/>
                    </a:moveTo>
                    <a:lnTo>
                      <a:pt x="305" y="358"/>
                    </a:lnTo>
                    <a:lnTo>
                      <a:pt x="307" y="358"/>
                    </a:lnTo>
                    <a:lnTo>
                      <a:pt x="307" y="360"/>
                    </a:lnTo>
                    <a:lnTo>
                      <a:pt x="307" y="362"/>
                    </a:lnTo>
                    <a:lnTo>
                      <a:pt x="309" y="362"/>
                    </a:lnTo>
                    <a:lnTo>
                      <a:pt x="307" y="362"/>
                    </a:lnTo>
                    <a:lnTo>
                      <a:pt x="307" y="364"/>
                    </a:lnTo>
                    <a:lnTo>
                      <a:pt x="305" y="364"/>
                    </a:lnTo>
                    <a:lnTo>
                      <a:pt x="305" y="366"/>
                    </a:lnTo>
                    <a:lnTo>
                      <a:pt x="303" y="366"/>
                    </a:lnTo>
                    <a:lnTo>
                      <a:pt x="305" y="366"/>
                    </a:lnTo>
                    <a:lnTo>
                      <a:pt x="305" y="367"/>
                    </a:lnTo>
                    <a:lnTo>
                      <a:pt x="303" y="367"/>
                    </a:lnTo>
                    <a:lnTo>
                      <a:pt x="303" y="369"/>
                    </a:lnTo>
                    <a:lnTo>
                      <a:pt x="303" y="367"/>
                    </a:lnTo>
                    <a:lnTo>
                      <a:pt x="303" y="369"/>
                    </a:lnTo>
                    <a:lnTo>
                      <a:pt x="301" y="369"/>
                    </a:lnTo>
                    <a:lnTo>
                      <a:pt x="301" y="371"/>
                    </a:lnTo>
                    <a:lnTo>
                      <a:pt x="300" y="371"/>
                    </a:lnTo>
                    <a:lnTo>
                      <a:pt x="301" y="371"/>
                    </a:lnTo>
                    <a:lnTo>
                      <a:pt x="300" y="371"/>
                    </a:lnTo>
                    <a:lnTo>
                      <a:pt x="300" y="373"/>
                    </a:lnTo>
                    <a:lnTo>
                      <a:pt x="300" y="371"/>
                    </a:lnTo>
                    <a:lnTo>
                      <a:pt x="298" y="371"/>
                    </a:lnTo>
                    <a:lnTo>
                      <a:pt x="298" y="373"/>
                    </a:lnTo>
                    <a:lnTo>
                      <a:pt x="296" y="373"/>
                    </a:lnTo>
                    <a:lnTo>
                      <a:pt x="294" y="373"/>
                    </a:lnTo>
                    <a:lnTo>
                      <a:pt x="292" y="373"/>
                    </a:lnTo>
                    <a:lnTo>
                      <a:pt x="294" y="373"/>
                    </a:lnTo>
                    <a:lnTo>
                      <a:pt x="292" y="373"/>
                    </a:lnTo>
                    <a:lnTo>
                      <a:pt x="292" y="371"/>
                    </a:lnTo>
                    <a:lnTo>
                      <a:pt x="290" y="371"/>
                    </a:lnTo>
                    <a:lnTo>
                      <a:pt x="290" y="369"/>
                    </a:lnTo>
                    <a:lnTo>
                      <a:pt x="288" y="369"/>
                    </a:lnTo>
                    <a:lnTo>
                      <a:pt x="288" y="367"/>
                    </a:lnTo>
                    <a:lnTo>
                      <a:pt x="288" y="366"/>
                    </a:lnTo>
                    <a:lnTo>
                      <a:pt x="290" y="366"/>
                    </a:lnTo>
                    <a:lnTo>
                      <a:pt x="288" y="366"/>
                    </a:lnTo>
                    <a:lnTo>
                      <a:pt x="288" y="364"/>
                    </a:lnTo>
                    <a:lnTo>
                      <a:pt x="290" y="364"/>
                    </a:lnTo>
                    <a:lnTo>
                      <a:pt x="292" y="362"/>
                    </a:lnTo>
                    <a:lnTo>
                      <a:pt x="294" y="362"/>
                    </a:lnTo>
                    <a:lnTo>
                      <a:pt x="294" y="360"/>
                    </a:lnTo>
                    <a:lnTo>
                      <a:pt x="296" y="360"/>
                    </a:lnTo>
                    <a:lnTo>
                      <a:pt x="296" y="358"/>
                    </a:lnTo>
                    <a:lnTo>
                      <a:pt x="296" y="360"/>
                    </a:lnTo>
                    <a:lnTo>
                      <a:pt x="296" y="358"/>
                    </a:lnTo>
                    <a:lnTo>
                      <a:pt x="298" y="358"/>
                    </a:lnTo>
                    <a:lnTo>
                      <a:pt x="300" y="358"/>
                    </a:lnTo>
                    <a:lnTo>
                      <a:pt x="300" y="360"/>
                    </a:lnTo>
                    <a:lnTo>
                      <a:pt x="300" y="358"/>
                    </a:lnTo>
                    <a:lnTo>
                      <a:pt x="301" y="358"/>
                    </a:lnTo>
                    <a:lnTo>
                      <a:pt x="303" y="358"/>
                    </a:lnTo>
                    <a:lnTo>
                      <a:pt x="303" y="360"/>
                    </a:lnTo>
                    <a:lnTo>
                      <a:pt x="303" y="358"/>
                    </a:lnTo>
                    <a:lnTo>
                      <a:pt x="305" y="358"/>
                    </a:lnTo>
                    <a:lnTo>
                      <a:pt x="305" y="360"/>
                    </a:lnTo>
                    <a:lnTo>
                      <a:pt x="305" y="358"/>
                    </a:lnTo>
                    <a:lnTo>
                      <a:pt x="305" y="356"/>
                    </a:lnTo>
                    <a:close/>
                    <a:moveTo>
                      <a:pt x="303" y="352"/>
                    </a:moveTo>
                    <a:lnTo>
                      <a:pt x="303" y="354"/>
                    </a:lnTo>
                    <a:lnTo>
                      <a:pt x="303" y="352"/>
                    </a:lnTo>
                    <a:close/>
                    <a:moveTo>
                      <a:pt x="292" y="350"/>
                    </a:moveTo>
                    <a:lnTo>
                      <a:pt x="292" y="348"/>
                    </a:lnTo>
                    <a:lnTo>
                      <a:pt x="294" y="348"/>
                    </a:lnTo>
                    <a:lnTo>
                      <a:pt x="292" y="348"/>
                    </a:lnTo>
                    <a:lnTo>
                      <a:pt x="292" y="350"/>
                    </a:lnTo>
                    <a:close/>
                    <a:moveTo>
                      <a:pt x="303" y="348"/>
                    </a:moveTo>
                    <a:lnTo>
                      <a:pt x="305" y="348"/>
                    </a:lnTo>
                    <a:lnTo>
                      <a:pt x="305" y="350"/>
                    </a:lnTo>
                    <a:lnTo>
                      <a:pt x="303" y="350"/>
                    </a:lnTo>
                    <a:lnTo>
                      <a:pt x="301" y="350"/>
                    </a:lnTo>
                    <a:lnTo>
                      <a:pt x="301" y="348"/>
                    </a:lnTo>
                    <a:lnTo>
                      <a:pt x="303" y="348"/>
                    </a:lnTo>
                    <a:lnTo>
                      <a:pt x="301" y="348"/>
                    </a:lnTo>
                    <a:lnTo>
                      <a:pt x="303" y="348"/>
                    </a:lnTo>
                    <a:close/>
                    <a:moveTo>
                      <a:pt x="303" y="348"/>
                    </a:moveTo>
                    <a:lnTo>
                      <a:pt x="305" y="348"/>
                    </a:lnTo>
                    <a:lnTo>
                      <a:pt x="303" y="348"/>
                    </a:lnTo>
                    <a:close/>
                    <a:moveTo>
                      <a:pt x="315" y="344"/>
                    </a:moveTo>
                    <a:lnTo>
                      <a:pt x="317" y="344"/>
                    </a:lnTo>
                    <a:lnTo>
                      <a:pt x="315" y="344"/>
                    </a:lnTo>
                    <a:close/>
                    <a:moveTo>
                      <a:pt x="321" y="344"/>
                    </a:moveTo>
                    <a:lnTo>
                      <a:pt x="321" y="342"/>
                    </a:lnTo>
                    <a:lnTo>
                      <a:pt x="323" y="342"/>
                    </a:lnTo>
                    <a:lnTo>
                      <a:pt x="321" y="344"/>
                    </a:lnTo>
                    <a:lnTo>
                      <a:pt x="323" y="344"/>
                    </a:lnTo>
                    <a:lnTo>
                      <a:pt x="321" y="344"/>
                    </a:lnTo>
                    <a:close/>
                    <a:moveTo>
                      <a:pt x="323" y="342"/>
                    </a:moveTo>
                    <a:lnTo>
                      <a:pt x="323" y="344"/>
                    </a:lnTo>
                    <a:lnTo>
                      <a:pt x="323" y="342"/>
                    </a:lnTo>
                    <a:lnTo>
                      <a:pt x="323" y="344"/>
                    </a:lnTo>
                    <a:lnTo>
                      <a:pt x="323" y="342"/>
                    </a:lnTo>
                    <a:close/>
                    <a:moveTo>
                      <a:pt x="327" y="342"/>
                    </a:moveTo>
                    <a:lnTo>
                      <a:pt x="327" y="340"/>
                    </a:lnTo>
                    <a:lnTo>
                      <a:pt x="327" y="342"/>
                    </a:lnTo>
                    <a:close/>
                    <a:moveTo>
                      <a:pt x="336" y="340"/>
                    </a:moveTo>
                    <a:lnTo>
                      <a:pt x="334" y="340"/>
                    </a:lnTo>
                    <a:lnTo>
                      <a:pt x="336" y="340"/>
                    </a:lnTo>
                    <a:close/>
                    <a:moveTo>
                      <a:pt x="329" y="340"/>
                    </a:moveTo>
                    <a:lnTo>
                      <a:pt x="327" y="340"/>
                    </a:lnTo>
                    <a:lnTo>
                      <a:pt x="329" y="340"/>
                    </a:lnTo>
                    <a:close/>
                    <a:moveTo>
                      <a:pt x="329" y="340"/>
                    </a:moveTo>
                    <a:lnTo>
                      <a:pt x="329" y="338"/>
                    </a:lnTo>
                    <a:lnTo>
                      <a:pt x="329" y="340"/>
                    </a:lnTo>
                    <a:close/>
                    <a:moveTo>
                      <a:pt x="329" y="338"/>
                    </a:moveTo>
                    <a:lnTo>
                      <a:pt x="327" y="340"/>
                    </a:lnTo>
                    <a:lnTo>
                      <a:pt x="327" y="338"/>
                    </a:lnTo>
                    <a:lnTo>
                      <a:pt x="329" y="338"/>
                    </a:lnTo>
                    <a:close/>
                    <a:moveTo>
                      <a:pt x="330" y="335"/>
                    </a:moveTo>
                    <a:lnTo>
                      <a:pt x="329" y="335"/>
                    </a:lnTo>
                    <a:lnTo>
                      <a:pt x="330" y="335"/>
                    </a:lnTo>
                    <a:close/>
                    <a:moveTo>
                      <a:pt x="329" y="333"/>
                    </a:moveTo>
                    <a:lnTo>
                      <a:pt x="330" y="333"/>
                    </a:lnTo>
                    <a:lnTo>
                      <a:pt x="330" y="335"/>
                    </a:lnTo>
                    <a:lnTo>
                      <a:pt x="329" y="335"/>
                    </a:lnTo>
                    <a:lnTo>
                      <a:pt x="329" y="333"/>
                    </a:lnTo>
                    <a:close/>
                    <a:moveTo>
                      <a:pt x="359" y="327"/>
                    </a:moveTo>
                    <a:lnTo>
                      <a:pt x="359" y="329"/>
                    </a:lnTo>
                    <a:lnTo>
                      <a:pt x="358" y="329"/>
                    </a:lnTo>
                    <a:lnTo>
                      <a:pt x="358" y="327"/>
                    </a:lnTo>
                    <a:lnTo>
                      <a:pt x="359" y="327"/>
                    </a:lnTo>
                    <a:close/>
                    <a:moveTo>
                      <a:pt x="361" y="325"/>
                    </a:moveTo>
                    <a:lnTo>
                      <a:pt x="361" y="327"/>
                    </a:lnTo>
                    <a:lnTo>
                      <a:pt x="359" y="327"/>
                    </a:lnTo>
                    <a:lnTo>
                      <a:pt x="361" y="327"/>
                    </a:lnTo>
                    <a:lnTo>
                      <a:pt x="361" y="325"/>
                    </a:lnTo>
                    <a:close/>
                    <a:moveTo>
                      <a:pt x="367" y="317"/>
                    </a:moveTo>
                    <a:lnTo>
                      <a:pt x="367" y="319"/>
                    </a:lnTo>
                    <a:lnTo>
                      <a:pt x="367" y="317"/>
                    </a:lnTo>
                    <a:close/>
                    <a:moveTo>
                      <a:pt x="377" y="309"/>
                    </a:moveTo>
                    <a:lnTo>
                      <a:pt x="377" y="308"/>
                    </a:lnTo>
                    <a:lnTo>
                      <a:pt x="377" y="309"/>
                    </a:lnTo>
                    <a:close/>
                    <a:moveTo>
                      <a:pt x="381" y="308"/>
                    </a:moveTo>
                    <a:lnTo>
                      <a:pt x="381" y="309"/>
                    </a:lnTo>
                    <a:lnTo>
                      <a:pt x="381" y="308"/>
                    </a:lnTo>
                    <a:lnTo>
                      <a:pt x="381" y="309"/>
                    </a:lnTo>
                    <a:lnTo>
                      <a:pt x="379" y="309"/>
                    </a:lnTo>
                    <a:lnTo>
                      <a:pt x="381" y="309"/>
                    </a:lnTo>
                    <a:lnTo>
                      <a:pt x="381" y="308"/>
                    </a:lnTo>
                    <a:close/>
                    <a:moveTo>
                      <a:pt x="385" y="296"/>
                    </a:moveTo>
                    <a:lnTo>
                      <a:pt x="387" y="296"/>
                    </a:lnTo>
                    <a:lnTo>
                      <a:pt x="385" y="296"/>
                    </a:lnTo>
                    <a:close/>
                    <a:moveTo>
                      <a:pt x="392" y="290"/>
                    </a:moveTo>
                    <a:lnTo>
                      <a:pt x="390" y="290"/>
                    </a:lnTo>
                    <a:lnTo>
                      <a:pt x="392" y="290"/>
                    </a:lnTo>
                    <a:lnTo>
                      <a:pt x="390" y="290"/>
                    </a:lnTo>
                    <a:lnTo>
                      <a:pt x="392" y="290"/>
                    </a:lnTo>
                    <a:close/>
                    <a:moveTo>
                      <a:pt x="392" y="286"/>
                    </a:moveTo>
                    <a:lnTo>
                      <a:pt x="392" y="288"/>
                    </a:lnTo>
                    <a:lnTo>
                      <a:pt x="392" y="286"/>
                    </a:lnTo>
                    <a:close/>
                    <a:moveTo>
                      <a:pt x="392" y="286"/>
                    </a:moveTo>
                    <a:lnTo>
                      <a:pt x="390" y="286"/>
                    </a:lnTo>
                    <a:lnTo>
                      <a:pt x="392" y="286"/>
                    </a:lnTo>
                    <a:close/>
                    <a:moveTo>
                      <a:pt x="392" y="284"/>
                    </a:moveTo>
                    <a:lnTo>
                      <a:pt x="392" y="286"/>
                    </a:lnTo>
                    <a:lnTo>
                      <a:pt x="392" y="284"/>
                    </a:lnTo>
                    <a:close/>
                    <a:moveTo>
                      <a:pt x="398" y="275"/>
                    </a:moveTo>
                    <a:lnTo>
                      <a:pt x="398" y="277"/>
                    </a:lnTo>
                    <a:lnTo>
                      <a:pt x="398" y="275"/>
                    </a:lnTo>
                    <a:close/>
                    <a:moveTo>
                      <a:pt x="400" y="269"/>
                    </a:moveTo>
                    <a:lnTo>
                      <a:pt x="400" y="271"/>
                    </a:lnTo>
                    <a:lnTo>
                      <a:pt x="400" y="269"/>
                    </a:lnTo>
                    <a:close/>
                    <a:moveTo>
                      <a:pt x="402" y="269"/>
                    </a:moveTo>
                    <a:lnTo>
                      <a:pt x="400" y="269"/>
                    </a:lnTo>
                    <a:lnTo>
                      <a:pt x="402" y="269"/>
                    </a:lnTo>
                    <a:close/>
                    <a:moveTo>
                      <a:pt x="402" y="267"/>
                    </a:moveTo>
                    <a:lnTo>
                      <a:pt x="402" y="269"/>
                    </a:lnTo>
                    <a:lnTo>
                      <a:pt x="402" y="267"/>
                    </a:lnTo>
                    <a:close/>
                    <a:moveTo>
                      <a:pt x="400" y="265"/>
                    </a:moveTo>
                    <a:lnTo>
                      <a:pt x="400" y="267"/>
                    </a:lnTo>
                    <a:lnTo>
                      <a:pt x="402" y="267"/>
                    </a:lnTo>
                    <a:lnTo>
                      <a:pt x="400" y="267"/>
                    </a:lnTo>
                    <a:lnTo>
                      <a:pt x="398" y="267"/>
                    </a:lnTo>
                    <a:lnTo>
                      <a:pt x="400" y="267"/>
                    </a:lnTo>
                    <a:lnTo>
                      <a:pt x="398" y="267"/>
                    </a:lnTo>
                    <a:lnTo>
                      <a:pt x="400" y="267"/>
                    </a:lnTo>
                    <a:lnTo>
                      <a:pt x="398" y="267"/>
                    </a:lnTo>
                    <a:lnTo>
                      <a:pt x="398" y="265"/>
                    </a:lnTo>
                    <a:lnTo>
                      <a:pt x="400" y="265"/>
                    </a:lnTo>
                    <a:close/>
                    <a:moveTo>
                      <a:pt x="400" y="265"/>
                    </a:moveTo>
                    <a:lnTo>
                      <a:pt x="400" y="263"/>
                    </a:lnTo>
                    <a:lnTo>
                      <a:pt x="400" y="265"/>
                    </a:lnTo>
                    <a:close/>
                    <a:moveTo>
                      <a:pt x="402" y="259"/>
                    </a:moveTo>
                    <a:lnTo>
                      <a:pt x="404" y="259"/>
                    </a:lnTo>
                    <a:lnTo>
                      <a:pt x="404" y="261"/>
                    </a:lnTo>
                    <a:lnTo>
                      <a:pt x="402" y="261"/>
                    </a:lnTo>
                    <a:lnTo>
                      <a:pt x="402" y="259"/>
                    </a:lnTo>
                    <a:close/>
                    <a:moveTo>
                      <a:pt x="398" y="255"/>
                    </a:moveTo>
                    <a:lnTo>
                      <a:pt x="398" y="253"/>
                    </a:lnTo>
                    <a:lnTo>
                      <a:pt x="398" y="255"/>
                    </a:lnTo>
                    <a:close/>
                    <a:moveTo>
                      <a:pt x="398" y="253"/>
                    </a:moveTo>
                    <a:lnTo>
                      <a:pt x="396" y="253"/>
                    </a:lnTo>
                    <a:lnTo>
                      <a:pt x="398" y="253"/>
                    </a:lnTo>
                    <a:close/>
                    <a:moveTo>
                      <a:pt x="398" y="253"/>
                    </a:moveTo>
                    <a:lnTo>
                      <a:pt x="396" y="253"/>
                    </a:lnTo>
                    <a:lnTo>
                      <a:pt x="396" y="251"/>
                    </a:lnTo>
                    <a:lnTo>
                      <a:pt x="394" y="251"/>
                    </a:lnTo>
                    <a:lnTo>
                      <a:pt x="392" y="251"/>
                    </a:lnTo>
                    <a:lnTo>
                      <a:pt x="392" y="250"/>
                    </a:lnTo>
                    <a:lnTo>
                      <a:pt x="394" y="250"/>
                    </a:lnTo>
                    <a:lnTo>
                      <a:pt x="396" y="250"/>
                    </a:lnTo>
                    <a:lnTo>
                      <a:pt x="396" y="251"/>
                    </a:lnTo>
                    <a:lnTo>
                      <a:pt x="398" y="251"/>
                    </a:lnTo>
                    <a:lnTo>
                      <a:pt x="398" y="253"/>
                    </a:lnTo>
                    <a:close/>
                    <a:moveTo>
                      <a:pt x="381" y="248"/>
                    </a:moveTo>
                    <a:lnTo>
                      <a:pt x="381" y="246"/>
                    </a:lnTo>
                    <a:lnTo>
                      <a:pt x="381" y="248"/>
                    </a:lnTo>
                    <a:close/>
                    <a:moveTo>
                      <a:pt x="388" y="188"/>
                    </a:moveTo>
                    <a:lnTo>
                      <a:pt x="387" y="188"/>
                    </a:lnTo>
                    <a:lnTo>
                      <a:pt x="388" y="188"/>
                    </a:lnTo>
                    <a:close/>
                    <a:moveTo>
                      <a:pt x="371" y="176"/>
                    </a:moveTo>
                    <a:lnTo>
                      <a:pt x="371" y="178"/>
                    </a:lnTo>
                    <a:lnTo>
                      <a:pt x="369" y="178"/>
                    </a:lnTo>
                    <a:lnTo>
                      <a:pt x="369" y="176"/>
                    </a:lnTo>
                    <a:lnTo>
                      <a:pt x="371" y="176"/>
                    </a:lnTo>
                    <a:close/>
                    <a:moveTo>
                      <a:pt x="410" y="176"/>
                    </a:moveTo>
                    <a:lnTo>
                      <a:pt x="408" y="176"/>
                    </a:lnTo>
                    <a:lnTo>
                      <a:pt x="410" y="176"/>
                    </a:lnTo>
                    <a:close/>
                    <a:moveTo>
                      <a:pt x="406" y="174"/>
                    </a:moveTo>
                    <a:lnTo>
                      <a:pt x="404" y="174"/>
                    </a:lnTo>
                    <a:lnTo>
                      <a:pt x="406" y="174"/>
                    </a:lnTo>
                    <a:close/>
                    <a:moveTo>
                      <a:pt x="394" y="172"/>
                    </a:moveTo>
                    <a:lnTo>
                      <a:pt x="392" y="172"/>
                    </a:lnTo>
                    <a:lnTo>
                      <a:pt x="394" y="172"/>
                    </a:lnTo>
                    <a:close/>
                    <a:moveTo>
                      <a:pt x="408" y="170"/>
                    </a:moveTo>
                    <a:lnTo>
                      <a:pt x="408" y="172"/>
                    </a:lnTo>
                    <a:lnTo>
                      <a:pt x="408" y="170"/>
                    </a:lnTo>
                    <a:close/>
                    <a:moveTo>
                      <a:pt x="412" y="2"/>
                    </a:moveTo>
                    <a:lnTo>
                      <a:pt x="412" y="0"/>
                    </a:lnTo>
                    <a:lnTo>
                      <a:pt x="412" y="2"/>
                    </a:lnTo>
                    <a:lnTo>
                      <a:pt x="412" y="0"/>
                    </a:lnTo>
                    <a:lnTo>
                      <a:pt x="412" y="2"/>
                    </a:lnTo>
                    <a:lnTo>
                      <a:pt x="414" y="2"/>
                    </a:lnTo>
                    <a:lnTo>
                      <a:pt x="416" y="2"/>
                    </a:lnTo>
                    <a:lnTo>
                      <a:pt x="416" y="4"/>
                    </a:lnTo>
                    <a:lnTo>
                      <a:pt x="417" y="4"/>
                    </a:lnTo>
                    <a:lnTo>
                      <a:pt x="417" y="6"/>
                    </a:lnTo>
                    <a:lnTo>
                      <a:pt x="419" y="6"/>
                    </a:lnTo>
                    <a:lnTo>
                      <a:pt x="421" y="6"/>
                    </a:lnTo>
                    <a:lnTo>
                      <a:pt x="423" y="6"/>
                    </a:lnTo>
                    <a:lnTo>
                      <a:pt x="423" y="8"/>
                    </a:lnTo>
                    <a:lnTo>
                      <a:pt x="423" y="6"/>
                    </a:lnTo>
                    <a:lnTo>
                      <a:pt x="425" y="6"/>
                    </a:lnTo>
                    <a:lnTo>
                      <a:pt x="427" y="8"/>
                    </a:lnTo>
                    <a:lnTo>
                      <a:pt x="429" y="8"/>
                    </a:lnTo>
                    <a:lnTo>
                      <a:pt x="429" y="10"/>
                    </a:lnTo>
                    <a:lnTo>
                      <a:pt x="431" y="10"/>
                    </a:lnTo>
                    <a:lnTo>
                      <a:pt x="431" y="12"/>
                    </a:lnTo>
                    <a:lnTo>
                      <a:pt x="433" y="12"/>
                    </a:lnTo>
                    <a:lnTo>
                      <a:pt x="433" y="14"/>
                    </a:lnTo>
                    <a:lnTo>
                      <a:pt x="431" y="14"/>
                    </a:lnTo>
                    <a:lnTo>
                      <a:pt x="433" y="16"/>
                    </a:lnTo>
                    <a:lnTo>
                      <a:pt x="433" y="14"/>
                    </a:lnTo>
                    <a:lnTo>
                      <a:pt x="433" y="16"/>
                    </a:lnTo>
                    <a:lnTo>
                      <a:pt x="435" y="16"/>
                    </a:lnTo>
                    <a:lnTo>
                      <a:pt x="435" y="17"/>
                    </a:lnTo>
                    <a:lnTo>
                      <a:pt x="435" y="19"/>
                    </a:lnTo>
                    <a:lnTo>
                      <a:pt x="437" y="19"/>
                    </a:lnTo>
                    <a:lnTo>
                      <a:pt x="437" y="21"/>
                    </a:lnTo>
                    <a:lnTo>
                      <a:pt x="435" y="21"/>
                    </a:lnTo>
                    <a:lnTo>
                      <a:pt x="435" y="23"/>
                    </a:lnTo>
                    <a:lnTo>
                      <a:pt x="437" y="25"/>
                    </a:lnTo>
                    <a:lnTo>
                      <a:pt x="439" y="25"/>
                    </a:lnTo>
                    <a:lnTo>
                      <a:pt x="439" y="27"/>
                    </a:lnTo>
                    <a:lnTo>
                      <a:pt x="437" y="27"/>
                    </a:lnTo>
                    <a:lnTo>
                      <a:pt x="439" y="29"/>
                    </a:lnTo>
                    <a:lnTo>
                      <a:pt x="439" y="31"/>
                    </a:lnTo>
                    <a:lnTo>
                      <a:pt x="439" y="33"/>
                    </a:lnTo>
                    <a:lnTo>
                      <a:pt x="439" y="31"/>
                    </a:lnTo>
                    <a:lnTo>
                      <a:pt x="441" y="31"/>
                    </a:lnTo>
                    <a:lnTo>
                      <a:pt x="441" y="33"/>
                    </a:lnTo>
                    <a:lnTo>
                      <a:pt x="439" y="33"/>
                    </a:lnTo>
                    <a:lnTo>
                      <a:pt x="439" y="35"/>
                    </a:lnTo>
                    <a:lnTo>
                      <a:pt x="441" y="35"/>
                    </a:lnTo>
                    <a:lnTo>
                      <a:pt x="441" y="37"/>
                    </a:lnTo>
                    <a:lnTo>
                      <a:pt x="443" y="39"/>
                    </a:lnTo>
                    <a:lnTo>
                      <a:pt x="443" y="41"/>
                    </a:lnTo>
                    <a:lnTo>
                      <a:pt x="443" y="43"/>
                    </a:lnTo>
                    <a:lnTo>
                      <a:pt x="443" y="45"/>
                    </a:lnTo>
                    <a:lnTo>
                      <a:pt x="445" y="45"/>
                    </a:lnTo>
                    <a:lnTo>
                      <a:pt x="445" y="46"/>
                    </a:lnTo>
                    <a:lnTo>
                      <a:pt x="445" y="48"/>
                    </a:lnTo>
                    <a:lnTo>
                      <a:pt x="445" y="50"/>
                    </a:lnTo>
                    <a:lnTo>
                      <a:pt x="446" y="52"/>
                    </a:lnTo>
                    <a:lnTo>
                      <a:pt x="446" y="54"/>
                    </a:lnTo>
                    <a:lnTo>
                      <a:pt x="448" y="54"/>
                    </a:lnTo>
                    <a:lnTo>
                      <a:pt x="450" y="54"/>
                    </a:lnTo>
                    <a:lnTo>
                      <a:pt x="452" y="54"/>
                    </a:lnTo>
                    <a:lnTo>
                      <a:pt x="454" y="54"/>
                    </a:lnTo>
                    <a:lnTo>
                      <a:pt x="456" y="54"/>
                    </a:lnTo>
                    <a:lnTo>
                      <a:pt x="454" y="54"/>
                    </a:lnTo>
                    <a:lnTo>
                      <a:pt x="454" y="56"/>
                    </a:lnTo>
                    <a:lnTo>
                      <a:pt x="456" y="56"/>
                    </a:lnTo>
                    <a:lnTo>
                      <a:pt x="458" y="56"/>
                    </a:lnTo>
                    <a:lnTo>
                      <a:pt x="460" y="56"/>
                    </a:lnTo>
                    <a:lnTo>
                      <a:pt x="462" y="56"/>
                    </a:lnTo>
                    <a:lnTo>
                      <a:pt x="462" y="58"/>
                    </a:lnTo>
                    <a:lnTo>
                      <a:pt x="464" y="58"/>
                    </a:lnTo>
                    <a:lnTo>
                      <a:pt x="464" y="60"/>
                    </a:lnTo>
                    <a:lnTo>
                      <a:pt x="464" y="62"/>
                    </a:lnTo>
                    <a:lnTo>
                      <a:pt x="466" y="62"/>
                    </a:lnTo>
                    <a:lnTo>
                      <a:pt x="468" y="64"/>
                    </a:lnTo>
                    <a:lnTo>
                      <a:pt x="468" y="62"/>
                    </a:lnTo>
                    <a:lnTo>
                      <a:pt x="470" y="62"/>
                    </a:lnTo>
                    <a:lnTo>
                      <a:pt x="470" y="64"/>
                    </a:lnTo>
                    <a:lnTo>
                      <a:pt x="470" y="62"/>
                    </a:lnTo>
                    <a:lnTo>
                      <a:pt x="470" y="64"/>
                    </a:lnTo>
                    <a:lnTo>
                      <a:pt x="470" y="66"/>
                    </a:lnTo>
                    <a:lnTo>
                      <a:pt x="470" y="68"/>
                    </a:lnTo>
                    <a:lnTo>
                      <a:pt x="472" y="68"/>
                    </a:lnTo>
                    <a:lnTo>
                      <a:pt x="472" y="70"/>
                    </a:lnTo>
                    <a:lnTo>
                      <a:pt x="472" y="72"/>
                    </a:lnTo>
                    <a:lnTo>
                      <a:pt x="470" y="72"/>
                    </a:lnTo>
                    <a:lnTo>
                      <a:pt x="470" y="74"/>
                    </a:lnTo>
                    <a:lnTo>
                      <a:pt x="472" y="74"/>
                    </a:lnTo>
                    <a:lnTo>
                      <a:pt x="472" y="75"/>
                    </a:lnTo>
                    <a:lnTo>
                      <a:pt x="474" y="75"/>
                    </a:lnTo>
                    <a:lnTo>
                      <a:pt x="474" y="77"/>
                    </a:lnTo>
                    <a:lnTo>
                      <a:pt x="475" y="77"/>
                    </a:lnTo>
                    <a:lnTo>
                      <a:pt x="477" y="77"/>
                    </a:lnTo>
                    <a:lnTo>
                      <a:pt x="479" y="77"/>
                    </a:lnTo>
                    <a:lnTo>
                      <a:pt x="481" y="77"/>
                    </a:lnTo>
                    <a:lnTo>
                      <a:pt x="483" y="77"/>
                    </a:lnTo>
                    <a:lnTo>
                      <a:pt x="485" y="77"/>
                    </a:lnTo>
                    <a:lnTo>
                      <a:pt x="487" y="77"/>
                    </a:lnTo>
                    <a:lnTo>
                      <a:pt x="487" y="75"/>
                    </a:lnTo>
                    <a:lnTo>
                      <a:pt x="487" y="74"/>
                    </a:lnTo>
                    <a:lnTo>
                      <a:pt x="487" y="75"/>
                    </a:lnTo>
                    <a:lnTo>
                      <a:pt x="489" y="75"/>
                    </a:lnTo>
                    <a:lnTo>
                      <a:pt x="489" y="74"/>
                    </a:lnTo>
                    <a:lnTo>
                      <a:pt x="491" y="74"/>
                    </a:lnTo>
                    <a:lnTo>
                      <a:pt x="491" y="72"/>
                    </a:lnTo>
                    <a:lnTo>
                      <a:pt x="493" y="72"/>
                    </a:lnTo>
                    <a:lnTo>
                      <a:pt x="493" y="74"/>
                    </a:lnTo>
                    <a:lnTo>
                      <a:pt x="495" y="74"/>
                    </a:lnTo>
                    <a:lnTo>
                      <a:pt x="495" y="72"/>
                    </a:lnTo>
                    <a:lnTo>
                      <a:pt x="497" y="72"/>
                    </a:lnTo>
                    <a:lnTo>
                      <a:pt x="497" y="70"/>
                    </a:lnTo>
                    <a:lnTo>
                      <a:pt x="499" y="70"/>
                    </a:lnTo>
                    <a:lnTo>
                      <a:pt x="501" y="70"/>
                    </a:lnTo>
                    <a:lnTo>
                      <a:pt x="503" y="70"/>
                    </a:lnTo>
                    <a:lnTo>
                      <a:pt x="504" y="70"/>
                    </a:lnTo>
                    <a:lnTo>
                      <a:pt x="504" y="72"/>
                    </a:lnTo>
                    <a:lnTo>
                      <a:pt x="503" y="72"/>
                    </a:lnTo>
                    <a:lnTo>
                      <a:pt x="503" y="74"/>
                    </a:lnTo>
                    <a:lnTo>
                      <a:pt x="503" y="75"/>
                    </a:lnTo>
                    <a:lnTo>
                      <a:pt x="504" y="75"/>
                    </a:lnTo>
                    <a:lnTo>
                      <a:pt x="504" y="77"/>
                    </a:lnTo>
                    <a:lnTo>
                      <a:pt x="504" y="79"/>
                    </a:lnTo>
                    <a:lnTo>
                      <a:pt x="503" y="79"/>
                    </a:lnTo>
                    <a:lnTo>
                      <a:pt x="503" y="81"/>
                    </a:lnTo>
                    <a:lnTo>
                      <a:pt x="501" y="81"/>
                    </a:lnTo>
                    <a:lnTo>
                      <a:pt x="499" y="81"/>
                    </a:lnTo>
                    <a:lnTo>
                      <a:pt x="499" y="83"/>
                    </a:lnTo>
                    <a:lnTo>
                      <a:pt x="501" y="83"/>
                    </a:lnTo>
                    <a:lnTo>
                      <a:pt x="501" y="85"/>
                    </a:lnTo>
                    <a:lnTo>
                      <a:pt x="499" y="85"/>
                    </a:lnTo>
                    <a:lnTo>
                      <a:pt x="499" y="87"/>
                    </a:lnTo>
                    <a:lnTo>
                      <a:pt x="499" y="89"/>
                    </a:lnTo>
                    <a:lnTo>
                      <a:pt x="499" y="91"/>
                    </a:lnTo>
                    <a:lnTo>
                      <a:pt x="497" y="91"/>
                    </a:lnTo>
                    <a:lnTo>
                      <a:pt x="497" y="93"/>
                    </a:lnTo>
                    <a:lnTo>
                      <a:pt x="497" y="95"/>
                    </a:lnTo>
                    <a:lnTo>
                      <a:pt x="497" y="97"/>
                    </a:lnTo>
                    <a:lnTo>
                      <a:pt x="495" y="97"/>
                    </a:lnTo>
                    <a:lnTo>
                      <a:pt x="495" y="99"/>
                    </a:lnTo>
                    <a:lnTo>
                      <a:pt x="495" y="101"/>
                    </a:lnTo>
                    <a:lnTo>
                      <a:pt x="493" y="101"/>
                    </a:lnTo>
                    <a:lnTo>
                      <a:pt x="495" y="101"/>
                    </a:lnTo>
                    <a:lnTo>
                      <a:pt x="493" y="101"/>
                    </a:lnTo>
                    <a:lnTo>
                      <a:pt x="493" y="103"/>
                    </a:lnTo>
                    <a:lnTo>
                      <a:pt x="495" y="103"/>
                    </a:lnTo>
                    <a:lnTo>
                      <a:pt x="493" y="103"/>
                    </a:lnTo>
                    <a:lnTo>
                      <a:pt x="493" y="104"/>
                    </a:lnTo>
                    <a:lnTo>
                      <a:pt x="491" y="104"/>
                    </a:lnTo>
                    <a:lnTo>
                      <a:pt x="491" y="106"/>
                    </a:lnTo>
                    <a:lnTo>
                      <a:pt x="491" y="108"/>
                    </a:lnTo>
                    <a:lnTo>
                      <a:pt x="489" y="108"/>
                    </a:lnTo>
                    <a:lnTo>
                      <a:pt x="489" y="110"/>
                    </a:lnTo>
                    <a:lnTo>
                      <a:pt x="489" y="108"/>
                    </a:lnTo>
                    <a:lnTo>
                      <a:pt x="487" y="106"/>
                    </a:lnTo>
                    <a:lnTo>
                      <a:pt x="485" y="106"/>
                    </a:lnTo>
                    <a:lnTo>
                      <a:pt x="483" y="106"/>
                    </a:lnTo>
                    <a:lnTo>
                      <a:pt x="481" y="106"/>
                    </a:lnTo>
                    <a:lnTo>
                      <a:pt x="479" y="106"/>
                    </a:lnTo>
                    <a:lnTo>
                      <a:pt x="479" y="108"/>
                    </a:lnTo>
                    <a:lnTo>
                      <a:pt x="477" y="108"/>
                    </a:lnTo>
                    <a:lnTo>
                      <a:pt x="479" y="108"/>
                    </a:lnTo>
                    <a:lnTo>
                      <a:pt x="477" y="108"/>
                    </a:lnTo>
                    <a:lnTo>
                      <a:pt x="477" y="110"/>
                    </a:lnTo>
                    <a:lnTo>
                      <a:pt x="475" y="110"/>
                    </a:lnTo>
                    <a:lnTo>
                      <a:pt x="474" y="110"/>
                    </a:lnTo>
                    <a:lnTo>
                      <a:pt x="474" y="112"/>
                    </a:lnTo>
                    <a:lnTo>
                      <a:pt x="474" y="114"/>
                    </a:lnTo>
                    <a:lnTo>
                      <a:pt x="475" y="118"/>
                    </a:lnTo>
                    <a:lnTo>
                      <a:pt x="475" y="120"/>
                    </a:lnTo>
                    <a:lnTo>
                      <a:pt x="475" y="122"/>
                    </a:lnTo>
                    <a:lnTo>
                      <a:pt x="475" y="124"/>
                    </a:lnTo>
                    <a:lnTo>
                      <a:pt x="475" y="126"/>
                    </a:lnTo>
                    <a:lnTo>
                      <a:pt x="475" y="128"/>
                    </a:lnTo>
                    <a:lnTo>
                      <a:pt x="475" y="130"/>
                    </a:lnTo>
                    <a:lnTo>
                      <a:pt x="475" y="132"/>
                    </a:lnTo>
                    <a:lnTo>
                      <a:pt x="474" y="132"/>
                    </a:lnTo>
                    <a:lnTo>
                      <a:pt x="474" y="133"/>
                    </a:lnTo>
                    <a:lnTo>
                      <a:pt x="472" y="133"/>
                    </a:lnTo>
                    <a:lnTo>
                      <a:pt x="472" y="135"/>
                    </a:lnTo>
                    <a:lnTo>
                      <a:pt x="470" y="135"/>
                    </a:lnTo>
                    <a:lnTo>
                      <a:pt x="468" y="135"/>
                    </a:lnTo>
                    <a:lnTo>
                      <a:pt x="468" y="137"/>
                    </a:lnTo>
                    <a:lnTo>
                      <a:pt x="470" y="135"/>
                    </a:lnTo>
                    <a:lnTo>
                      <a:pt x="470" y="137"/>
                    </a:lnTo>
                    <a:lnTo>
                      <a:pt x="468" y="137"/>
                    </a:lnTo>
                    <a:lnTo>
                      <a:pt x="468" y="135"/>
                    </a:lnTo>
                    <a:lnTo>
                      <a:pt x="468" y="133"/>
                    </a:lnTo>
                    <a:lnTo>
                      <a:pt x="466" y="133"/>
                    </a:lnTo>
                    <a:lnTo>
                      <a:pt x="464" y="133"/>
                    </a:lnTo>
                    <a:lnTo>
                      <a:pt x="464" y="135"/>
                    </a:lnTo>
                    <a:lnTo>
                      <a:pt x="464" y="137"/>
                    </a:lnTo>
                    <a:lnTo>
                      <a:pt x="462" y="137"/>
                    </a:lnTo>
                    <a:lnTo>
                      <a:pt x="462" y="139"/>
                    </a:lnTo>
                    <a:lnTo>
                      <a:pt x="460" y="139"/>
                    </a:lnTo>
                    <a:lnTo>
                      <a:pt x="458" y="139"/>
                    </a:lnTo>
                    <a:lnTo>
                      <a:pt x="458" y="141"/>
                    </a:lnTo>
                    <a:lnTo>
                      <a:pt x="458" y="143"/>
                    </a:lnTo>
                    <a:lnTo>
                      <a:pt x="456" y="143"/>
                    </a:lnTo>
                    <a:lnTo>
                      <a:pt x="454" y="143"/>
                    </a:lnTo>
                    <a:lnTo>
                      <a:pt x="452" y="143"/>
                    </a:lnTo>
                    <a:lnTo>
                      <a:pt x="450" y="143"/>
                    </a:lnTo>
                    <a:lnTo>
                      <a:pt x="448" y="143"/>
                    </a:lnTo>
                    <a:lnTo>
                      <a:pt x="448" y="145"/>
                    </a:lnTo>
                    <a:lnTo>
                      <a:pt x="450" y="147"/>
                    </a:lnTo>
                    <a:lnTo>
                      <a:pt x="450" y="149"/>
                    </a:lnTo>
                    <a:lnTo>
                      <a:pt x="450" y="151"/>
                    </a:lnTo>
                    <a:lnTo>
                      <a:pt x="448" y="151"/>
                    </a:lnTo>
                    <a:lnTo>
                      <a:pt x="448" y="149"/>
                    </a:lnTo>
                    <a:lnTo>
                      <a:pt x="448" y="151"/>
                    </a:lnTo>
                    <a:lnTo>
                      <a:pt x="448" y="149"/>
                    </a:lnTo>
                    <a:lnTo>
                      <a:pt x="448" y="151"/>
                    </a:lnTo>
                    <a:lnTo>
                      <a:pt x="446" y="151"/>
                    </a:lnTo>
                    <a:lnTo>
                      <a:pt x="445" y="151"/>
                    </a:lnTo>
                    <a:lnTo>
                      <a:pt x="445" y="149"/>
                    </a:lnTo>
                    <a:lnTo>
                      <a:pt x="443" y="149"/>
                    </a:lnTo>
                    <a:lnTo>
                      <a:pt x="441" y="149"/>
                    </a:lnTo>
                    <a:lnTo>
                      <a:pt x="443" y="149"/>
                    </a:lnTo>
                    <a:lnTo>
                      <a:pt x="441" y="149"/>
                    </a:lnTo>
                    <a:lnTo>
                      <a:pt x="441" y="147"/>
                    </a:lnTo>
                    <a:lnTo>
                      <a:pt x="439" y="147"/>
                    </a:lnTo>
                    <a:lnTo>
                      <a:pt x="437" y="147"/>
                    </a:lnTo>
                    <a:lnTo>
                      <a:pt x="439" y="147"/>
                    </a:lnTo>
                    <a:lnTo>
                      <a:pt x="437" y="147"/>
                    </a:lnTo>
                    <a:lnTo>
                      <a:pt x="437" y="149"/>
                    </a:lnTo>
                    <a:lnTo>
                      <a:pt x="437" y="151"/>
                    </a:lnTo>
                    <a:lnTo>
                      <a:pt x="435" y="151"/>
                    </a:lnTo>
                    <a:lnTo>
                      <a:pt x="435" y="153"/>
                    </a:lnTo>
                    <a:lnTo>
                      <a:pt x="433" y="155"/>
                    </a:lnTo>
                    <a:lnTo>
                      <a:pt x="431" y="157"/>
                    </a:lnTo>
                    <a:lnTo>
                      <a:pt x="433" y="157"/>
                    </a:lnTo>
                    <a:lnTo>
                      <a:pt x="431" y="157"/>
                    </a:lnTo>
                    <a:lnTo>
                      <a:pt x="429" y="157"/>
                    </a:lnTo>
                    <a:lnTo>
                      <a:pt x="429" y="159"/>
                    </a:lnTo>
                    <a:lnTo>
                      <a:pt x="427" y="159"/>
                    </a:lnTo>
                    <a:lnTo>
                      <a:pt x="425" y="159"/>
                    </a:lnTo>
                    <a:lnTo>
                      <a:pt x="425" y="161"/>
                    </a:lnTo>
                    <a:lnTo>
                      <a:pt x="423" y="161"/>
                    </a:lnTo>
                    <a:lnTo>
                      <a:pt x="421" y="162"/>
                    </a:lnTo>
                    <a:lnTo>
                      <a:pt x="419" y="162"/>
                    </a:lnTo>
                    <a:lnTo>
                      <a:pt x="419" y="164"/>
                    </a:lnTo>
                    <a:lnTo>
                      <a:pt x="419" y="166"/>
                    </a:lnTo>
                    <a:lnTo>
                      <a:pt x="417" y="166"/>
                    </a:lnTo>
                    <a:lnTo>
                      <a:pt x="417" y="168"/>
                    </a:lnTo>
                    <a:lnTo>
                      <a:pt x="416" y="168"/>
                    </a:lnTo>
                    <a:lnTo>
                      <a:pt x="414" y="168"/>
                    </a:lnTo>
                    <a:lnTo>
                      <a:pt x="412" y="166"/>
                    </a:lnTo>
                    <a:lnTo>
                      <a:pt x="414" y="166"/>
                    </a:lnTo>
                    <a:lnTo>
                      <a:pt x="412" y="166"/>
                    </a:lnTo>
                    <a:lnTo>
                      <a:pt x="412" y="168"/>
                    </a:lnTo>
                    <a:lnTo>
                      <a:pt x="410" y="168"/>
                    </a:lnTo>
                    <a:lnTo>
                      <a:pt x="412" y="168"/>
                    </a:lnTo>
                    <a:lnTo>
                      <a:pt x="410" y="168"/>
                    </a:lnTo>
                    <a:lnTo>
                      <a:pt x="410" y="170"/>
                    </a:lnTo>
                    <a:lnTo>
                      <a:pt x="408" y="170"/>
                    </a:lnTo>
                    <a:lnTo>
                      <a:pt x="408" y="168"/>
                    </a:lnTo>
                    <a:lnTo>
                      <a:pt x="408" y="170"/>
                    </a:lnTo>
                    <a:lnTo>
                      <a:pt x="408" y="168"/>
                    </a:lnTo>
                    <a:lnTo>
                      <a:pt x="408" y="170"/>
                    </a:lnTo>
                    <a:lnTo>
                      <a:pt x="406" y="170"/>
                    </a:lnTo>
                    <a:lnTo>
                      <a:pt x="404" y="170"/>
                    </a:lnTo>
                    <a:lnTo>
                      <a:pt x="404" y="172"/>
                    </a:lnTo>
                    <a:lnTo>
                      <a:pt x="402" y="172"/>
                    </a:lnTo>
                    <a:lnTo>
                      <a:pt x="402" y="174"/>
                    </a:lnTo>
                    <a:lnTo>
                      <a:pt x="402" y="172"/>
                    </a:lnTo>
                    <a:lnTo>
                      <a:pt x="402" y="174"/>
                    </a:lnTo>
                    <a:lnTo>
                      <a:pt x="400" y="174"/>
                    </a:lnTo>
                    <a:lnTo>
                      <a:pt x="400" y="176"/>
                    </a:lnTo>
                    <a:lnTo>
                      <a:pt x="398" y="176"/>
                    </a:lnTo>
                    <a:lnTo>
                      <a:pt x="398" y="178"/>
                    </a:lnTo>
                    <a:lnTo>
                      <a:pt x="398" y="176"/>
                    </a:lnTo>
                    <a:lnTo>
                      <a:pt x="396" y="176"/>
                    </a:lnTo>
                    <a:lnTo>
                      <a:pt x="396" y="178"/>
                    </a:lnTo>
                    <a:lnTo>
                      <a:pt x="394" y="178"/>
                    </a:lnTo>
                    <a:lnTo>
                      <a:pt x="392" y="178"/>
                    </a:lnTo>
                    <a:lnTo>
                      <a:pt x="392" y="180"/>
                    </a:lnTo>
                    <a:lnTo>
                      <a:pt x="392" y="178"/>
                    </a:lnTo>
                    <a:lnTo>
                      <a:pt x="392" y="176"/>
                    </a:lnTo>
                    <a:lnTo>
                      <a:pt x="394" y="176"/>
                    </a:lnTo>
                    <a:lnTo>
                      <a:pt x="396" y="176"/>
                    </a:lnTo>
                    <a:lnTo>
                      <a:pt x="396" y="174"/>
                    </a:lnTo>
                    <a:lnTo>
                      <a:pt x="396" y="172"/>
                    </a:lnTo>
                    <a:lnTo>
                      <a:pt x="398" y="172"/>
                    </a:lnTo>
                    <a:lnTo>
                      <a:pt x="396" y="172"/>
                    </a:lnTo>
                    <a:lnTo>
                      <a:pt x="394" y="172"/>
                    </a:lnTo>
                    <a:lnTo>
                      <a:pt x="394" y="170"/>
                    </a:lnTo>
                    <a:lnTo>
                      <a:pt x="392" y="170"/>
                    </a:lnTo>
                    <a:lnTo>
                      <a:pt x="394" y="170"/>
                    </a:lnTo>
                    <a:lnTo>
                      <a:pt x="396" y="170"/>
                    </a:lnTo>
                    <a:lnTo>
                      <a:pt x="396" y="168"/>
                    </a:lnTo>
                    <a:lnTo>
                      <a:pt x="394" y="168"/>
                    </a:lnTo>
                    <a:lnTo>
                      <a:pt x="394" y="166"/>
                    </a:lnTo>
                    <a:lnTo>
                      <a:pt x="396" y="168"/>
                    </a:lnTo>
                    <a:lnTo>
                      <a:pt x="396" y="166"/>
                    </a:lnTo>
                    <a:lnTo>
                      <a:pt x="398" y="166"/>
                    </a:lnTo>
                    <a:lnTo>
                      <a:pt x="398" y="164"/>
                    </a:lnTo>
                    <a:lnTo>
                      <a:pt x="400" y="164"/>
                    </a:lnTo>
                    <a:lnTo>
                      <a:pt x="400" y="162"/>
                    </a:lnTo>
                    <a:lnTo>
                      <a:pt x="400" y="161"/>
                    </a:lnTo>
                    <a:lnTo>
                      <a:pt x="402" y="161"/>
                    </a:lnTo>
                    <a:lnTo>
                      <a:pt x="400" y="159"/>
                    </a:lnTo>
                    <a:lnTo>
                      <a:pt x="398" y="157"/>
                    </a:lnTo>
                    <a:lnTo>
                      <a:pt x="398" y="155"/>
                    </a:lnTo>
                    <a:lnTo>
                      <a:pt x="398" y="157"/>
                    </a:lnTo>
                    <a:lnTo>
                      <a:pt x="396" y="157"/>
                    </a:lnTo>
                    <a:lnTo>
                      <a:pt x="394" y="157"/>
                    </a:lnTo>
                    <a:lnTo>
                      <a:pt x="394" y="155"/>
                    </a:lnTo>
                    <a:lnTo>
                      <a:pt x="394" y="157"/>
                    </a:lnTo>
                    <a:lnTo>
                      <a:pt x="392" y="157"/>
                    </a:lnTo>
                    <a:lnTo>
                      <a:pt x="392" y="155"/>
                    </a:lnTo>
                    <a:lnTo>
                      <a:pt x="392" y="157"/>
                    </a:lnTo>
                    <a:lnTo>
                      <a:pt x="390" y="157"/>
                    </a:lnTo>
                    <a:lnTo>
                      <a:pt x="390" y="159"/>
                    </a:lnTo>
                    <a:lnTo>
                      <a:pt x="388" y="159"/>
                    </a:lnTo>
                    <a:lnTo>
                      <a:pt x="388" y="161"/>
                    </a:lnTo>
                    <a:lnTo>
                      <a:pt x="387" y="161"/>
                    </a:lnTo>
                    <a:lnTo>
                      <a:pt x="387" y="162"/>
                    </a:lnTo>
                    <a:lnTo>
                      <a:pt x="387" y="164"/>
                    </a:lnTo>
                    <a:lnTo>
                      <a:pt x="385" y="164"/>
                    </a:lnTo>
                    <a:lnTo>
                      <a:pt x="383" y="164"/>
                    </a:lnTo>
                    <a:lnTo>
                      <a:pt x="383" y="166"/>
                    </a:lnTo>
                    <a:lnTo>
                      <a:pt x="381" y="166"/>
                    </a:lnTo>
                    <a:lnTo>
                      <a:pt x="379" y="166"/>
                    </a:lnTo>
                    <a:lnTo>
                      <a:pt x="379" y="168"/>
                    </a:lnTo>
                    <a:lnTo>
                      <a:pt x="377" y="168"/>
                    </a:lnTo>
                    <a:lnTo>
                      <a:pt x="377" y="170"/>
                    </a:lnTo>
                    <a:lnTo>
                      <a:pt x="377" y="172"/>
                    </a:lnTo>
                    <a:lnTo>
                      <a:pt x="375" y="172"/>
                    </a:lnTo>
                    <a:lnTo>
                      <a:pt x="375" y="174"/>
                    </a:lnTo>
                    <a:lnTo>
                      <a:pt x="373" y="174"/>
                    </a:lnTo>
                    <a:lnTo>
                      <a:pt x="373" y="176"/>
                    </a:lnTo>
                    <a:lnTo>
                      <a:pt x="373" y="174"/>
                    </a:lnTo>
                    <a:lnTo>
                      <a:pt x="375" y="174"/>
                    </a:lnTo>
                    <a:lnTo>
                      <a:pt x="373" y="174"/>
                    </a:lnTo>
                    <a:lnTo>
                      <a:pt x="371" y="174"/>
                    </a:lnTo>
                    <a:lnTo>
                      <a:pt x="371" y="176"/>
                    </a:lnTo>
                    <a:lnTo>
                      <a:pt x="369" y="176"/>
                    </a:lnTo>
                    <a:lnTo>
                      <a:pt x="367" y="176"/>
                    </a:lnTo>
                    <a:lnTo>
                      <a:pt x="367" y="174"/>
                    </a:lnTo>
                    <a:lnTo>
                      <a:pt x="365" y="174"/>
                    </a:lnTo>
                    <a:lnTo>
                      <a:pt x="363" y="176"/>
                    </a:lnTo>
                    <a:lnTo>
                      <a:pt x="363" y="178"/>
                    </a:lnTo>
                    <a:lnTo>
                      <a:pt x="363" y="180"/>
                    </a:lnTo>
                    <a:lnTo>
                      <a:pt x="361" y="180"/>
                    </a:lnTo>
                    <a:lnTo>
                      <a:pt x="363" y="180"/>
                    </a:lnTo>
                    <a:lnTo>
                      <a:pt x="363" y="182"/>
                    </a:lnTo>
                    <a:lnTo>
                      <a:pt x="363" y="184"/>
                    </a:lnTo>
                    <a:lnTo>
                      <a:pt x="365" y="184"/>
                    </a:lnTo>
                    <a:lnTo>
                      <a:pt x="365" y="186"/>
                    </a:lnTo>
                    <a:lnTo>
                      <a:pt x="367" y="186"/>
                    </a:lnTo>
                    <a:lnTo>
                      <a:pt x="369" y="186"/>
                    </a:lnTo>
                    <a:lnTo>
                      <a:pt x="371" y="186"/>
                    </a:lnTo>
                    <a:lnTo>
                      <a:pt x="373" y="186"/>
                    </a:lnTo>
                    <a:lnTo>
                      <a:pt x="373" y="188"/>
                    </a:lnTo>
                    <a:lnTo>
                      <a:pt x="375" y="188"/>
                    </a:lnTo>
                    <a:lnTo>
                      <a:pt x="375" y="190"/>
                    </a:lnTo>
                    <a:lnTo>
                      <a:pt x="377" y="190"/>
                    </a:lnTo>
                    <a:lnTo>
                      <a:pt x="375" y="190"/>
                    </a:lnTo>
                    <a:lnTo>
                      <a:pt x="375" y="192"/>
                    </a:lnTo>
                    <a:lnTo>
                      <a:pt x="373" y="192"/>
                    </a:lnTo>
                    <a:lnTo>
                      <a:pt x="373" y="193"/>
                    </a:lnTo>
                    <a:lnTo>
                      <a:pt x="373" y="195"/>
                    </a:lnTo>
                    <a:lnTo>
                      <a:pt x="375" y="195"/>
                    </a:lnTo>
                    <a:lnTo>
                      <a:pt x="377" y="195"/>
                    </a:lnTo>
                    <a:lnTo>
                      <a:pt x="379" y="195"/>
                    </a:lnTo>
                    <a:lnTo>
                      <a:pt x="381" y="195"/>
                    </a:lnTo>
                    <a:lnTo>
                      <a:pt x="381" y="193"/>
                    </a:lnTo>
                    <a:lnTo>
                      <a:pt x="383" y="193"/>
                    </a:lnTo>
                    <a:lnTo>
                      <a:pt x="385" y="192"/>
                    </a:lnTo>
                    <a:lnTo>
                      <a:pt x="385" y="190"/>
                    </a:lnTo>
                    <a:lnTo>
                      <a:pt x="387" y="190"/>
                    </a:lnTo>
                    <a:lnTo>
                      <a:pt x="388" y="190"/>
                    </a:lnTo>
                    <a:lnTo>
                      <a:pt x="390" y="190"/>
                    </a:lnTo>
                    <a:lnTo>
                      <a:pt x="392" y="190"/>
                    </a:lnTo>
                    <a:lnTo>
                      <a:pt x="392" y="192"/>
                    </a:lnTo>
                    <a:lnTo>
                      <a:pt x="394" y="192"/>
                    </a:lnTo>
                    <a:lnTo>
                      <a:pt x="394" y="193"/>
                    </a:lnTo>
                    <a:lnTo>
                      <a:pt x="396" y="193"/>
                    </a:lnTo>
                    <a:lnTo>
                      <a:pt x="398" y="193"/>
                    </a:lnTo>
                    <a:lnTo>
                      <a:pt x="398" y="192"/>
                    </a:lnTo>
                    <a:lnTo>
                      <a:pt x="400" y="192"/>
                    </a:lnTo>
                    <a:lnTo>
                      <a:pt x="400" y="193"/>
                    </a:lnTo>
                    <a:lnTo>
                      <a:pt x="402" y="193"/>
                    </a:lnTo>
                    <a:lnTo>
                      <a:pt x="404" y="193"/>
                    </a:lnTo>
                    <a:lnTo>
                      <a:pt x="404" y="195"/>
                    </a:lnTo>
                    <a:lnTo>
                      <a:pt x="404" y="193"/>
                    </a:lnTo>
                    <a:lnTo>
                      <a:pt x="404" y="195"/>
                    </a:lnTo>
                    <a:lnTo>
                      <a:pt x="402" y="197"/>
                    </a:lnTo>
                    <a:lnTo>
                      <a:pt x="402" y="195"/>
                    </a:lnTo>
                    <a:lnTo>
                      <a:pt x="402" y="197"/>
                    </a:lnTo>
                    <a:lnTo>
                      <a:pt x="404" y="197"/>
                    </a:lnTo>
                    <a:lnTo>
                      <a:pt x="404" y="199"/>
                    </a:lnTo>
                    <a:lnTo>
                      <a:pt x="404" y="197"/>
                    </a:lnTo>
                    <a:lnTo>
                      <a:pt x="402" y="197"/>
                    </a:lnTo>
                    <a:lnTo>
                      <a:pt x="402" y="199"/>
                    </a:lnTo>
                    <a:lnTo>
                      <a:pt x="402" y="197"/>
                    </a:lnTo>
                    <a:lnTo>
                      <a:pt x="402" y="199"/>
                    </a:lnTo>
                    <a:lnTo>
                      <a:pt x="400" y="199"/>
                    </a:lnTo>
                    <a:lnTo>
                      <a:pt x="402" y="199"/>
                    </a:lnTo>
                    <a:lnTo>
                      <a:pt x="400" y="199"/>
                    </a:lnTo>
                    <a:lnTo>
                      <a:pt x="400" y="197"/>
                    </a:lnTo>
                    <a:lnTo>
                      <a:pt x="400" y="199"/>
                    </a:lnTo>
                    <a:lnTo>
                      <a:pt x="400" y="197"/>
                    </a:lnTo>
                    <a:lnTo>
                      <a:pt x="398" y="197"/>
                    </a:lnTo>
                    <a:lnTo>
                      <a:pt x="398" y="199"/>
                    </a:lnTo>
                    <a:lnTo>
                      <a:pt x="396" y="199"/>
                    </a:lnTo>
                    <a:lnTo>
                      <a:pt x="394" y="199"/>
                    </a:lnTo>
                    <a:lnTo>
                      <a:pt x="396" y="199"/>
                    </a:lnTo>
                    <a:lnTo>
                      <a:pt x="394" y="199"/>
                    </a:lnTo>
                    <a:lnTo>
                      <a:pt x="394" y="201"/>
                    </a:lnTo>
                    <a:lnTo>
                      <a:pt x="392" y="201"/>
                    </a:lnTo>
                    <a:lnTo>
                      <a:pt x="390" y="201"/>
                    </a:lnTo>
                    <a:lnTo>
                      <a:pt x="388" y="201"/>
                    </a:lnTo>
                    <a:lnTo>
                      <a:pt x="388" y="203"/>
                    </a:lnTo>
                    <a:lnTo>
                      <a:pt x="388" y="201"/>
                    </a:lnTo>
                    <a:lnTo>
                      <a:pt x="390" y="201"/>
                    </a:lnTo>
                    <a:lnTo>
                      <a:pt x="390" y="203"/>
                    </a:lnTo>
                    <a:lnTo>
                      <a:pt x="388" y="203"/>
                    </a:lnTo>
                    <a:lnTo>
                      <a:pt x="388" y="205"/>
                    </a:lnTo>
                    <a:lnTo>
                      <a:pt x="388" y="207"/>
                    </a:lnTo>
                    <a:lnTo>
                      <a:pt x="387" y="207"/>
                    </a:lnTo>
                    <a:lnTo>
                      <a:pt x="385" y="207"/>
                    </a:lnTo>
                    <a:lnTo>
                      <a:pt x="385" y="205"/>
                    </a:lnTo>
                    <a:lnTo>
                      <a:pt x="383" y="205"/>
                    </a:lnTo>
                    <a:lnTo>
                      <a:pt x="383" y="207"/>
                    </a:lnTo>
                    <a:lnTo>
                      <a:pt x="385" y="207"/>
                    </a:lnTo>
                    <a:lnTo>
                      <a:pt x="385" y="209"/>
                    </a:lnTo>
                    <a:lnTo>
                      <a:pt x="385" y="207"/>
                    </a:lnTo>
                    <a:lnTo>
                      <a:pt x="385" y="209"/>
                    </a:lnTo>
                    <a:lnTo>
                      <a:pt x="383" y="209"/>
                    </a:lnTo>
                    <a:lnTo>
                      <a:pt x="383" y="211"/>
                    </a:lnTo>
                    <a:lnTo>
                      <a:pt x="381" y="211"/>
                    </a:lnTo>
                    <a:lnTo>
                      <a:pt x="383" y="211"/>
                    </a:lnTo>
                    <a:lnTo>
                      <a:pt x="381" y="211"/>
                    </a:lnTo>
                    <a:lnTo>
                      <a:pt x="383" y="211"/>
                    </a:lnTo>
                    <a:lnTo>
                      <a:pt x="381" y="211"/>
                    </a:lnTo>
                    <a:lnTo>
                      <a:pt x="381" y="213"/>
                    </a:lnTo>
                    <a:lnTo>
                      <a:pt x="381" y="211"/>
                    </a:lnTo>
                    <a:lnTo>
                      <a:pt x="381" y="213"/>
                    </a:lnTo>
                    <a:lnTo>
                      <a:pt x="379" y="213"/>
                    </a:lnTo>
                    <a:lnTo>
                      <a:pt x="379" y="215"/>
                    </a:lnTo>
                    <a:lnTo>
                      <a:pt x="377" y="215"/>
                    </a:lnTo>
                    <a:lnTo>
                      <a:pt x="377" y="217"/>
                    </a:lnTo>
                    <a:lnTo>
                      <a:pt x="377" y="219"/>
                    </a:lnTo>
                    <a:lnTo>
                      <a:pt x="375" y="219"/>
                    </a:lnTo>
                    <a:lnTo>
                      <a:pt x="377" y="219"/>
                    </a:lnTo>
                    <a:lnTo>
                      <a:pt x="375" y="219"/>
                    </a:lnTo>
                    <a:lnTo>
                      <a:pt x="375" y="221"/>
                    </a:lnTo>
                    <a:lnTo>
                      <a:pt x="377" y="221"/>
                    </a:lnTo>
                    <a:lnTo>
                      <a:pt x="375" y="221"/>
                    </a:lnTo>
                    <a:lnTo>
                      <a:pt x="377" y="221"/>
                    </a:lnTo>
                    <a:lnTo>
                      <a:pt x="379" y="221"/>
                    </a:lnTo>
                    <a:lnTo>
                      <a:pt x="379" y="222"/>
                    </a:lnTo>
                    <a:lnTo>
                      <a:pt x="381" y="222"/>
                    </a:lnTo>
                    <a:lnTo>
                      <a:pt x="383" y="222"/>
                    </a:lnTo>
                    <a:lnTo>
                      <a:pt x="383" y="224"/>
                    </a:lnTo>
                    <a:lnTo>
                      <a:pt x="385" y="224"/>
                    </a:lnTo>
                    <a:lnTo>
                      <a:pt x="385" y="226"/>
                    </a:lnTo>
                    <a:lnTo>
                      <a:pt x="385" y="228"/>
                    </a:lnTo>
                    <a:lnTo>
                      <a:pt x="387" y="228"/>
                    </a:lnTo>
                    <a:lnTo>
                      <a:pt x="387" y="230"/>
                    </a:lnTo>
                    <a:lnTo>
                      <a:pt x="387" y="232"/>
                    </a:lnTo>
                    <a:lnTo>
                      <a:pt x="388" y="234"/>
                    </a:lnTo>
                    <a:lnTo>
                      <a:pt x="388" y="236"/>
                    </a:lnTo>
                    <a:lnTo>
                      <a:pt x="388" y="238"/>
                    </a:lnTo>
                    <a:lnTo>
                      <a:pt x="390" y="238"/>
                    </a:lnTo>
                    <a:lnTo>
                      <a:pt x="390" y="240"/>
                    </a:lnTo>
                    <a:lnTo>
                      <a:pt x="390" y="242"/>
                    </a:lnTo>
                    <a:lnTo>
                      <a:pt x="390" y="240"/>
                    </a:lnTo>
                    <a:lnTo>
                      <a:pt x="388" y="240"/>
                    </a:lnTo>
                    <a:lnTo>
                      <a:pt x="390" y="242"/>
                    </a:lnTo>
                    <a:lnTo>
                      <a:pt x="392" y="242"/>
                    </a:lnTo>
                    <a:lnTo>
                      <a:pt x="392" y="244"/>
                    </a:lnTo>
                    <a:lnTo>
                      <a:pt x="392" y="242"/>
                    </a:lnTo>
                    <a:lnTo>
                      <a:pt x="392" y="244"/>
                    </a:lnTo>
                    <a:lnTo>
                      <a:pt x="394" y="244"/>
                    </a:lnTo>
                    <a:lnTo>
                      <a:pt x="394" y="246"/>
                    </a:lnTo>
                    <a:lnTo>
                      <a:pt x="396" y="248"/>
                    </a:lnTo>
                    <a:lnTo>
                      <a:pt x="398" y="248"/>
                    </a:lnTo>
                    <a:lnTo>
                      <a:pt x="398" y="250"/>
                    </a:lnTo>
                    <a:lnTo>
                      <a:pt x="398" y="251"/>
                    </a:lnTo>
                    <a:lnTo>
                      <a:pt x="396" y="250"/>
                    </a:lnTo>
                    <a:lnTo>
                      <a:pt x="394" y="250"/>
                    </a:lnTo>
                    <a:lnTo>
                      <a:pt x="392" y="250"/>
                    </a:lnTo>
                    <a:lnTo>
                      <a:pt x="390" y="250"/>
                    </a:lnTo>
                    <a:lnTo>
                      <a:pt x="390" y="248"/>
                    </a:lnTo>
                    <a:lnTo>
                      <a:pt x="388" y="248"/>
                    </a:lnTo>
                    <a:lnTo>
                      <a:pt x="387" y="248"/>
                    </a:lnTo>
                    <a:lnTo>
                      <a:pt x="385" y="248"/>
                    </a:lnTo>
                    <a:lnTo>
                      <a:pt x="383" y="248"/>
                    </a:lnTo>
                    <a:lnTo>
                      <a:pt x="383" y="246"/>
                    </a:lnTo>
                    <a:lnTo>
                      <a:pt x="381" y="246"/>
                    </a:lnTo>
                    <a:lnTo>
                      <a:pt x="381" y="244"/>
                    </a:lnTo>
                    <a:lnTo>
                      <a:pt x="379" y="244"/>
                    </a:lnTo>
                    <a:lnTo>
                      <a:pt x="381" y="244"/>
                    </a:lnTo>
                    <a:lnTo>
                      <a:pt x="381" y="246"/>
                    </a:lnTo>
                    <a:lnTo>
                      <a:pt x="379" y="246"/>
                    </a:lnTo>
                    <a:lnTo>
                      <a:pt x="381" y="246"/>
                    </a:lnTo>
                    <a:lnTo>
                      <a:pt x="381" y="248"/>
                    </a:lnTo>
                    <a:lnTo>
                      <a:pt x="383" y="248"/>
                    </a:lnTo>
                    <a:lnTo>
                      <a:pt x="385" y="248"/>
                    </a:lnTo>
                    <a:lnTo>
                      <a:pt x="387" y="248"/>
                    </a:lnTo>
                    <a:lnTo>
                      <a:pt x="388" y="248"/>
                    </a:lnTo>
                    <a:lnTo>
                      <a:pt x="388" y="250"/>
                    </a:lnTo>
                    <a:lnTo>
                      <a:pt x="390" y="250"/>
                    </a:lnTo>
                    <a:lnTo>
                      <a:pt x="392" y="251"/>
                    </a:lnTo>
                    <a:lnTo>
                      <a:pt x="394" y="253"/>
                    </a:lnTo>
                    <a:lnTo>
                      <a:pt x="396" y="253"/>
                    </a:lnTo>
                    <a:lnTo>
                      <a:pt x="396" y="255"/>
                    </a:lnTo>
                    <a:lnTo>
                      <a:pt x="398" y="255"/>
                    </a:lnTo>
                    <a:lnTo>
                      <a:pt x="398" y="257"/>
                    </a:lnTo>
                    <a:lnTo>
                      <a:pt x="398" y="259"/>
                    </a:lnTo>
                    <a:lnTo>
                      <a:pt x="396" y="259"/>
                    </a:lnTo>
                    <a:lnTo>
                      <a:pt x="394" y="259"/>
                    </a:lnTo>
                    <a:lnTo>
                      <a:pt x="394" y="261"/>
                    </a:lnTo>
                    <a:lnTo>
                      <a:pt x="392" y="261"/>
                    </a:lnTo>
                    <a:lnTo>
                      <a:pt x="390" y="261"/>
                    </a:lnTo>
                    <a:lnTo>
                      <a:pt x="390" y="263"/>
                    </a:lnTo>
                    <a:lnTo>
                      <a:pt x="388" y="263"/>
                    </a:lnTo>
                    <a:lnTo>
                      <a:pt x="388" y="265"/>
                    </a:lnTo>
                    <a:lnTo>
                      <a:pt x="388" y="263"/>
                    </a:lnTo>
                    <a:lnTo>
                      <a:pt x="387" y="263"/>
                    </a:lnTo>
                    <a:lnTo>
                      <a:pt x="387" y="265"/>
                    </a:lnTo>
                    <a:lnTo>
                      <a:pt x="385" y="265"/>
                    </a:lnTo>
                    <a:lnTo>
                      <a:pt x="387" y="265"/>
                    </a:lnTo>
                    <a:lnTo>
                      <a:pt x="387" y="263"/>
                    </a:lnTo>
                    <a:lnTo>
                      <a:pt x="388" y="263"/>
                    </a:lnTo>
                    <a:lnTo>
                      <a:pt x="388" y="265"/>
                    </a:lnTo>
                    <a:lnTo>
                      <a:pt x="388" y="267"/>
                    </a:lnTo>
                    <a:lnTo>
                      <a:pt x="388" y="265"/>
                    </a:lnTo>
                    <a:lnTo>
                      <a:pt x="390" y="265"/>
                    </a:lnTo>
                    <a:lnTo>
                      <a:pt x="392" y="265"/>
                    </a:lnTo>
                    <a:lnTo>
                      <a:pt x="392" y="263"/>
                    </a:lnTo>
                    <a:lnTo>
                      <a:pt x="394" y="263"/>
                    </a:lnTo>
                    <a:lnTo>
                      <a:pt x="394" y="265"/>
                    </a:lnTo>
                    <a:lnTo>
                      <a:pt x="396" y="265"/>
                    </a:lnTo>
                    <a:lnTo>
                      <a:pt x="396" y="267"/>
                    </a:lnTo>
                    <a:lnTo>
                      <a:pt x="398" y="267"/>
                    </a:lnTo>
                    <a:lnTo>
                      <a:pt x="398" y="269"/>
                    </a:lnTo>
                    <a:lnTo>
                      <a:pt x="400" y="269"/>
                    </a:lnTo>
                    <a:lnTo>
                      <a:pt x="400" y="267"/>
                    </a:lnTo>
                    <a:lnTo>
                      <a:pt x="400" y="269"/>
                    </a:lnTo>
                    <a:lnTo>
                      <a:pt x="398" y="269"/>
                    </a:lnTo>
                    <a:lnTo>
                      <a:pt x="398" y="271"/>
                    </a:lnTo>
                    <a:lnTo>
                      <a:pt x="396" y="271"/>
                    </a:lnTo>
                    <a:lnTo>
                      <a:pt x="394" y="271"/>
                    </a:lnTo>
                    <a:lnTo>
                      <a:pt x="394" y="273"/>
                    </a:lnTo>
                    <a:lnTo>
                      <a:pt x="396" y="273"/>
                    </a:lnTo>
                    <a:lnTo>
                      <a:pt x="396" y="271"/>
                    </a:lnTo>
                    <a:lnTo>
                      <a:pt x="396" y="273"/>
                    </a:lnTo>
                    <a:lnTo>
                      <a:pt x="398" y="273"/>
                    </a:lnTo>
                    <a:lnTo>
                      <a:pt x="398" y="271"/>
                    </a:lnTo>
                    <a:lnTo>
                      <a:pt x="396" y="271"/>
                    </a:lnTo>
                    <a:lnTo>
                      <a:pt x="398" y="271"/>
                    </a:lnTo>
                    <a:lnTo>
                      <a:pt x="398" y="273"/>
                    </a:lnTo>
                    <a:lnTo>
                      <a:pt x="398" y="275"/>
                    </a:lnTo>
                    <a:lnTo>
                      <a:pt x="398" y="273"/>
                    </a:lnTo>
                    <a:lnTo>
                      <a:pt x="398" y="275"/>
                    </a:lnTo>
                    <a:lnTo>
                      <a:pt x="398" y="273"/>
                    </a:lnTo>
                    <a:lnTo>
                      <a:pt x="396" y="273"/>
                    </a:lnTo>
                    <a:lnTo>
                      <a:pt x="398" y="273"/>
                    </a:lnTo>
                    <a:lnTo>
                      <a:pt x="396" y="275"/>
                    </a:lnTo>
                    <a:lnTo>
                      <a:pt x="396" y="273"/>
                    </a:lnTo>
                    <a:lnTo>
                      <a:pt x="396" y="275"/>
                    </a:lnTo>
                    <a:lnTo>
                      <a:pt x="396" y="273"/>
                    </a:lnTo>
                    <a:lnTo>
                      <a:pt x="396" y="275"/>
                    </a:lnTo>
                    <a:lnTo>
                      <a:pt x="394" y="275"/>
                    </a:lnTo>
                    <a:lnTo>
                      <a:pt x="396" y="275"/>
                    </a:lnTo>
                    <a:lnTo>
                      <a:pt x="396" y="277"/>
                    </a:lnTo>
                    <a:lnTo>
                      <a:pt x="394" y="277"/>
                    </a:lnTo>
                    <a:lnTo>
                      <a:pt x="396" y="277"/>
                    </a:lnTo>
                    <a:lnTo>
                      <a:pt x="394" y="277"/>
                    </a:lnTo>
                    <a:lnTo>
                      <a:pt x="396" y="277"/>
                    </a:lnTo>
                    <a:lnTo>
                      <a:pt x="394" y="277"/>
                    </a:lnTo>
                    <a:lnTo>
                      <a:pt x="396" y="277"/>
                    </a:lnTo>
                    <a:lnTo>
                      <a:pt x="396" y="279"/>
                    </a:lnTo>
                    <a:lnTo>
                      <a:pt x="394" y="279"/>
                    </a:lnTo>
                    <a:lnTo>
                      <a:pt x="392" y="279"/>
                    </a:lnTo>
                    <a:lnTo>
                      <a:pt x="394" y="279"/>
                    </a:lnTo>
                    <a:lnTo>
                      <a:pt x="394" y="280"/>
                    </a:lnTo>
                    <a:lnTo>
                      <a:pt x="396" y="280"/>
                    </a:lnTo>
                    <a:lnTo>
                      <a:pt x="394" y="280"/>
                    </a:lnTo>
                    <a:lnTo>
                      <a:pt x="396" y="280"/>
                    </a:lnTo>
                    <a:lnTo>
                      <a:pt x="396" y="282"/>
                    </a:lnTo>
                    <a:lnTo>
                      <a:pt x="396" y="284"/>
                    </a:lnTo>
                    <a:lnTo>
                      <a:pt x="396" y="282"/>
                    </a:lnTo>
                    <a:lnTo>
                      <a:pt x="394" y="282"/>
                    </a:lnTo>
                    <a:lnTo>
                      <a:pt x="394" y="284"/>
                    </a:lnTo>
                    <a:lnTo>
                      <a:pt x="392" y="284"/>
                    </a:lnTo>
                    <a:lnTo>
                      <a:pt x="392" y="282"/>
                    </a:lnTo>
                    <a:lnTo>
                      <a:pt x="390" y="282"/>
                    </a:lnTo>
                    <a:lnTo>
                      <a:pt x="392" y="282"/>
                    </a:lnTo>
                    <a:lnTo>
                      <a:pt x="392" y="284"/>
                    </a:lnTo>
                    <a:lnTo>
                      <a:pt x="390" y="284"/>
                    </a:lnTo>
                    <a:lnTo>
                      <a:pt x="390" y="286"/>
                    </a:lnTo>
                    <a:lnTo>
                      <a:pt x="388" y="286"/>
                    </a:lnTo>
                    <a:lnTo>
                      <a:pt x="387" y="286"/>
                    </a:lnTo>
                    <a:lnTo>
                      <a:pt x="387" y="284"/>
                    </a:lnTo>
                    <a:lnTo>
                      <a:pt x="387" y="286"/>
                    </a:lnTo>
                    <a:lnTo>
                      <a:pt x="388" y="286"/>
                    </a:lnTo>
                    <a:lnTo>
                      <a:pt x="390" y="286"/>
                    </a:lnTo>
                    <a:lnTo>
                      <a:pt x="388" y="286"/>
                    </a:lnTo>
                    <a:lnTo>
                      <a:pt x="388" y="288"/>
                    </a:lnTo>
                    <a:lnTo>
                      <a:pt x="388" y="290"/>
                    </a:lnTo>
                    <a:lnTo>
                      <a:pt x="387" y="290"/>
                    </a:lnTo>
                    <a:lnTo>
                      <a:pt x="388" y="290"/>
                    </a:lnTo>
                    <a:lnTo>
                      <a:pt x="388" y="292"/>
                    </a:lnTo>
                    <a:lnTo>
                      <a:pt x="387" y="292"/>
                    </a:lnTo>
                    <a:lnTo>
                      <a:pt x="387" y="294"/>
                    </a:lnTo>
                    <a:lnTo>
                      <a:pt x="387" y="292"/>
                    </a:lnTo>
                    <a:lnTo>
                      <a:pt x="387" y="294"/>
                    </a:lnTo>
                    <a:lnTo>
                      <a:pt x="387" y="292"/>
                    </a:lnTo>
                    <a:lnTo>
                      <a:pt x="387" y="294"/>
                    </a:lnTo>
                    <a:lnTo>
                      <a:pt x="387" y="292"/>
                    </a:lnTo>
                    <a:lnTo>
                      <a:pt x="385" y="292"/>
                    </a:lnTo>
                    <a:lnTo>
                      <a:pt x="385" y="294"/>
                    </a:lnTo>
                    <a:lnTo>
                      <a:pt x="385" y="292"/>
                    </a:lnTo>
                    <a:lnTo>
                      <a:pt x="385" y="294"/>
                    </a:lnTo>
                    <a:lnTo>
                      <a:pt x="385" y="292"/>
                    </a:lnTo>
                    <a:lnTo>
                      <a:pt x="385" y="294"/>
                    </a:lnTo>
                    <a:lnTo>
                      <a:pt x="387" y="294"/>
                    </a:lnTo>
                    <a:lnTo>
                      <a:pt x="385" y="294"/>
                    </a:lnTo>
                    <a:lnTo>
                      <a:pt x="387" y="294"/>
                    </a:lnTo>
                    <a:lnTo>
                      <a:pt x="385" y="294"/>
                    </a:lnTo>
                    <a:lnTo>
                      <a:pt x="385" y="296"/>
                    </a:lnTo>
                    <a:lnTo>
                      <a:pt x="383" y="296"/>
                    </a:lnTo>
                    <a:lnTo>
                      <a:pt x="383" y="298"/>
                    </a:lnTo>
                    <a:lnTo>
                      <a:pt x="385" y="298"/>
                    </a:lnTo>
                    <a:lnTo>
                      <a:pt x="383" y="298"/>
                    </a:lnTo>
                    <a:lnTo>
                      <a:pt x="383" y="300"/>
                    </a:lnTo>
                    <a:lnTo>
                      <a:pt x="381" y="300"/>
                    </a:lnTo>
                    <a:lnTo>
                      <a:pt x="381" y="298"/>
                    </a:lnTo>
                    <a:lnTo>
                      <a:pt x="383" y="298"/>
                    </a:lnTo>
                    <a:lnTo>
                      <a:pt x="381" y="298"/>
                    </a:lnTo>
                    <a:lnTo>
                      <a:pt x="381" y="296"/>
                    </a:lnTo>
                    <a:lnTo>
                      <a:pt x="381" y="298"/>
                    </a:lnTo>
                    <a:lnTo>
                      <a:pt x="381" y="296"/>
                    </a:lnTo>
                    <a:lnTo>
                      <a:pt x="381" y="298"/>
                    </a:lnTo>
                    <a:lnTo>
                      <a:pt x="379" y="298"/>
                    </a:lnTo>
                    <a:lnTo>
                      <a:pt x="379" y="300"/>
                    </a:lnTo>
                    <a:lnTo>
                      <a:pt x="379" y="298"/>
                    </a:lnTo>
                    <a:lnTo>
                      <a:pt x="381" y="298"/>
                    </a:lnTo>
                    <a:lnTo>
                      <a:pt x="381" y="300"/>
                    </a:lnTo>
                    <a:lnTo>
                      <a:pt x="379" y="300"/>
                    </a:lnTo>
                    <a:lnTo>
                      <a:pt x="379" y="302"/>
                    </a:lnTo>
                    <a:lnTo>
                      <a:pt x="381" y="302"/>
                    </a:lnTo>
                    <a:lnTo>
                      <a:pt x="381" y="300"/>
                    </a:lnTo>
                    <a:lnTo>
                      <a:pt x="381" y="302"/>
                    </a:lnTo>
                    <a:lnTo>
                      <a:pt x="383" y="302"/>
                    </a:lnTo>
                    <a:lnTo>
                      <a:pt x="381" y="302"/>
                    </a:lnTo>
                    <a:lnTo>
                      <a:pt x="379" y="302"/>
                    </a:lnTo>
                    <a:lnTo>
                      <a:pt x="379" y="304"/>
                    </a:lnTo>
                    <a:lnTo>
                      <a:pt x="377" y="304"/>
                    </a:lnTo>
                    <a:lnTo>
                      <a:pt x="375" y="304"/>
                    </a:lnTo>
                    <a:lnTo>
                      <a:pt x="377" y="304"/>
                    </a:lnTo>
                    <a:lnTo>
                      <a:pt x="377" y="306"/>
                    </a:lnTo>
                    <a:lnTo>
                      <a:pt x="379" y="306"/>
                    </a:lnTo>
                    <a:lnTo>
                      <a:pt x="379" y="304"/>
                    </a:lnTo>
                    <a:lnTo>
                      <a:pt x="381" y="304"/>
                    </a:lnTo>
                    <a:lnTo>
                      <a:pt x="381" y="306"/>
                    </a:lnTo>
                    <a:lnTo>
                      <a:pt x="379" y="306"/>
                    </a:lnTo>
                    <a:lnTo>
                      <a:pt x="379" y="308"/>
                    </a:lnTo>
                    <a:lnTo>
                      <a:pt x="379" y="309"/>
                    </a:lnTo>
                    <a:lnTo>
                      <a:pt x="377" y="309"/>
                    </a:lnTo>
                    <a:lnTo>
                      <a:pt x="379" y="309"/>
                    </a:lnTo>
                    <a:lnTo>
                      <a:pt x="377" y="309"/>
                    </a:lnTo>
                    <a:lnTo>
                      <a:pt x="377" y="308"/>
                    </a:lnTo>
                    <a:lnTo>
                      <a:pt x="377" y="309"/>
                    </a:lnTo>
                    <a:lnTo>
                      <a:pt x="375" y="309"/>
                    </a:lnTo>
                    <a:lnTo>
                      <a:pt x="375" y="311"/>
                    </a:lnTo>
                    <a:lnTo>
                      <a:pt x="375" y="309"/>
                    </a:lnTo>
                    <a:lnTo>
                      <a:pt x="377" y="309"/>
                    </a:lnTo>
                    <a:lnTo>
                      <a:pt x="377" y="311"/>
                    </a:lnTo>
                    <a:lnTo>
                      <a:pt x="375" y="311"/>
                    </a:lnTo>
                    <a:lnTo>
                      <a:pt x="377" y="311"/>
                    </a:lnTo>
                    <a:lnTo>
                      <a:pt x="375" y="311"/>
                    </a:lnTo>
                    <a:lnTo>
                      <a:pt x="375" y="313"/>
                    </a:lnTo>
                    <a:lnTo>
                      <a:pt x="375" y="311"/>
                    </a:lnTo>
                    <a:lnTo>
                      <a:pt x="373" y="311"/>
                    </a:lnTo>
                    <a:lnTo>
                      <a:pt x="375" y="311"/>
                    </a:lnTo>
                    <a:lnTo>
                      <a:pt x="373" y="311"/>
                    </a:lnTo>
                    <a:lnTo>
                      <a:pt x="373" y="313"/>
                    </a:lnTo>
                    <a:lnTo>
                      <a:pt x="375" y="313"/>
                    </a:lnTo>
                    <a:lnTo>
                      <a:pt x="373" y="313"/>
                    </a:lnTo>
                    <a:lnTo>
                      <a:pt x="373" y="315"/>
                    </a:lnTo>
                    <a:lnTo>
                      <a:pt x="375" y="315"/>
                    </a:lnTo>
                    <a:lnTo>
                      <a:pt x="373" y="315"/>
                    </a:lnTo>
                    <a:lnTo>
                      <a:pt x="371" y="315"/>
                    </a:lnTo>
                    <a:lnTo>
                      <a:pt x="371" y="313"/>
                    </a:lnTo>
                    <a:lnTo>
                      <a:pt x="371" y="315"/>
                    </a:lnTo>
                    <a:lnTo>
                      <a:pt x="371" y="313"/>
                    </a:lnTo>
                    <a:lnTo>
                      <a:pt x="371" y="315"/>
                    </a:lnTo>
                    <a:lnTo>
                      <a:pt x="373" y="315"/>
                    </a:lnTo>
                    <a:lnTo>
                      <a:pt x="371" y="315"/>
                    </a:lnTo>
                    <a:lnTo>
                      <a:pt x="371" y="317"/>
                    </a:lnTo>
                    <a:lnTo>
                      <a:pt x="369" y="317"/>
                    </a:lnTo>
                    <a:lnTo>
                      <a:pt x="369" y="315"/>
                    </a:lnTo>
                    <a:lnTo>
                      <a:pt x="369" y="317"/>
                    </a:lnTo>
                    <a:lnTo>
                      <a:pt x="367" y="317"/>
                    </a:lnTo>
                    <a:lnTo>
                      <a:pt x="365" y="317"/>
                    </a:lnTo>
                    <a:lnTo>
                      <a:pt x="367" y="317"/>
                    </a:lnTo>
                    <a:lnTo>
                      <a:pt x="365" y="317"/>
                    </a:lnTo>
                    <a:lnTo>
                      <a:pt x="365" y="319"/>
                    </a:lnTo>
                    <a:lnTo>
                      <a:pt x="365" y="317"/>
                    </a:lnTo>
                    <a:lnTo>
                      <a:pt x="365" y="319"/>
                    </a:lnTo>
                    <a:lnTo>
                      <a:pt x="363" y="319"/>
                    </a:lnTo>
                    <a:lnTo>
                      <a:pt x="365" y="319"/>
                    </a:lnTo>
                    <a:lnTo>
                      <a:pt x="367" y="319"/>
                    </a:lnTo>
                    <a:lnTo>
                      <a:pt x="365" y="319"/>
                    </a:lnTo>
                    <a:lnTo>
                      <a:pt x="367" y="319"/>
                    </a:lnTo>
                    <a:lnTo>
                      <a:pt x="367" y="321"/>
                    </a:lnTo>
                    <a:lnTo>
                      <a:pt x="365" y="321"/>
                    </a:lnTo>
                    <a:lnTo>
                      <a:pt x="365" y="323"/>
                    </a:lnTo>
                    <a:lnTo>
                      <a:pt x="363" y="323"/>
                    </a:lnTo>
                    <a:lnTo>
                      <a:pt x="365" y="323"/>
                    </a:lnTo>
                    <a:lnTo>
                      <a:pt x="363" y="323"/>
                    </a:lnTo>
                    <a:lnTo>
                      <a:pt x="363" y="321"/>
                    </a:lnTo>
                    <a:lnTo>
                      <a:pt x="363" y="323"/>
                    </a:lnTo>
                    <a:lnTo>
                      <a:pt x="363" y="321"/>
                    </a:lnTo>
                    <a:lnTo>
                      <a:pt x="363" y="323"/>
                    </a:lnTo>
                    <a:lnTo>
                      <a:pt x="363" y="325"/>
                    </a:lnTo>
                    <a:lnTo>
                      <a:pt x="363" y="323"/>
                    </a:lnTo>
                    <a:lnTo>
                      <a:pt x="361" y="323"/>
                    </a:lnTo>
                    <a:lnTo>
                      <a:pt x="361" y="325"/>
                    </a:lnTo>
                    <a:lnTo>
                      <a:pt x="359" y="325"/>
                    </a:lnTo>
                    <a:lnTo>
                      <a:pt x="359" y="327"/>
                    </a:lnTo>
                    <a:lnTo>
                      <a:pt x="359" y="325"/>
                    </a:lnTo>
                    <a:lnTo>
                      <a:pt x="359" y="327"/>
                    </a:lnTo>
                    <a:lnTo>
                      <a:pt x="358" y="327"/>
                    </a:lnTo>
                    <a:lnTo>
                      <a:pt x="358" y="325"/>
                    </a:lnTo>
                    <a:lnTo>
                      <a:pt x="358" y="327"/>
                    </a:lnTo>
                    <a:lnTo>
                      <a:pt x="358" y="325"/>
                    </a:lnTo>
                    <a:lnTo>
                      <a:pt x="358" y="327"/>
                    </a:lnTo>
                    <a:lnTo>
                      <a:pt x="356" y="327"/>
                    </a:lnTo>
                    <a:lnTo>
                      <a:pt x="358" y="327"/>
                    </a:lnTo>
                    <a:lnTo>
                      <a:pt x="356" y="329"/>
                    </a:lnTo>
                    <a:lnTo>
                      <a:pt x="354" y="329"/>
                    </a:lnTo>
                    <a:lnTo>
                      <a:pt x="354" y="327"/>
                    </a:lnTo>
                    <a:lnTo>
                      <a:pt x="354" y="329"/>
                    </a:lnTo>
                    <a:lnTo>
                      <a:pt x="356" y="329"/>
                    </a:lnTo>
                    <a:lnTo>
                      <a:pt x="356" y="331"/>
                    </a:lnTo>
                    <a:lnTo>
                      <a:pt x="354" y="331"/>
                    </a:lnTo>
                    <a:lnTo>
                      <a:pt x="354" y="329"/>
                    </a:lnTo>
                    <a:lnTo>
                      <a:pt x="354" y="331"/>
                    </a:lnTo>
                    <a:lnTo>
                      <a:pt x="354" y="333"/>
                    </a:lnTo>
                    <a:lnTo>
                      <a:pt x="352" y="333"/>
                    </a:lnTo>
                    <a:lnTo>
                      <a:pt x="352" y="331"/>
                    </a:lnTo>
                    <a:lnTo>
                      <a:pt x="352" y="333"/>
                    </a:lnTo>
                    <a:lnTo>
                      <a:pt x="350" y="333"/>
                    </a:lnTo>
                    <a:lnTo>
                      <a:pt x="348" y="333"/>
                    </a:lnTo>
                    <a:lnTo>
                      <a:pt x="348" y="335"/>
                    </a:lnTo>
                    <a:lnTo>
                      <a:pt x="348" y="333"/>
                    </a:lnTo>
                    <a:lnTo>
                      <a:pt x="346" y="333"/>
                    </a:lnTo>
                    <a:lnTo>
                      <a:pt x="348" y="333"/>
                    </a:lnTo>
                    <a:lnTo>
                      <a:pt x="346" y="333"/>
                    </a:lnTo>
                    <a:lnTo>
                      <a:pt x="344" y="333"/>
                    </a:lnTo>
                    <a:lnTo>
                      <a:pt x="346" y="333"/>
                    </a:lnTo>
                    <a:lnTo>
                      <a:pt x="346" y="335"/>
                    </a:lnTo>
                    <a:lnTo>
                      <a:pt x="344" y="335"/>
                    </a:lnTo>
                    <a:lnTo>
                      <a:pt x="344" y="333"/>
                    </a:lnTo>
                    <a:lnTo>
                      <a:pt x="344" y="335"/>
                    </a:lnTo>
                    <a:lnTo>
                      <a:pt x="344" y="333"/>
                    </a:lnTo>
                    <a:lnTo>
                      <a:pt x="342" y="333"/>
                    </a:lnTo>
                    <a:lnTo>
                      <a:pt x="342" y="335"/>
                    </a:lnTo>
                    <a:lnTo>
                      <a:pt x="340" y="335"/>
                    </a:lnTo>
                    <a:lnTo>
                      <a:pt x="340" y="333"/>
                    </a:lnTo>
                    <a:lnTo>
                      <a:pt x="340" y="335"/>
                    </a:lnTo>
                    <a:lnTo>
                      <a:pt x="340" y="337"/>
                    </a:lnTo>
                    <a:lnTo>
                      <a:pt x="340" y="335"/>
                    </a:lnTo>
                    <a:lnTo>
                      <a:pt x="338" y="335"/>
                    </a:lnTo>
                    <a:lnTo>
                      <a:pt x="340" y="335"/>
                    </a:lnTo>
                    <a:lnTo>
                      <a:pt x="338" y="335"/>
                    </a:lnTo>
                    <a:lnTo>
                      <a:pt x="340" y="335"/>
                    </a:lnTo>
                    <a:lnTo>
                      <a:pt x="340" y="333"/>
                    </a:lnTo>
                    <a:lnTo>
                      <a:pt x="338" y="333"/>
                    </a:lnTo>
                    <a:lnTo>
                      <a:pt x="338" y="335"/>
                    </a:lnTo>
                    <a:lnTo>
                      <a:pt x="336" y="335"/>
                    </a:lnTo>
                    <a:lnTo>
                      <a:pt x="338" y="335"/>
                    </a:lnTo>
                    <a:lnTo>
                      <a:pt x="336" y="335"/>
                    </a:lnTo>
                    <a:lnTo>
                      <a:pt x="338" y="335"/>
                    </a:lnTo>
                    <a:lnTo>
                      <a:pt x="338" y="337"/>
                    </a:lnTo>
                    <a:lnTo>
                      <a:pt x="336" y="337"/>
                    </a:lnTo>
                    <a:lnTo>
                      <a:pt x="336" y="335"/>
                    </a:lnTo>
                    <a:lnTo>
                      <a:pt x="334" y="335"/>
                    </a:lnTo>
                    <a:lnTo>
                      <a:pt x="334" y="337"/>
                    </a:lnTo>
                    <a:lnTo>
                      <a:pt x="332" y="337"/>
                    </a:lnTo>
                    <a:lnTo>
                      <a:pt x="332" y="335"/>
                    </a:lnTo>
                    <a:lnTo>
                      <a:pt x="330" y="335"/>
                    </a:lnTo>
                    <a:lnTo>
                      <a:pt x="330" y="333"/>
                    </a:lnTo>
                    <a:lnTo>
                      <a:pt x="330" y="331"/>
                    </a:lnTo>
                    <a:lnTo>
                      <a:pt x="330" y="333"/>
                    </a:lnTo>
                    <a:lnTo>
                      <a:pt x="330" y="331"/>
                    </a:lnTo>
                    <a:lnTo>
                      <a:pt x="330" y="333"/>
                    </a:lnTo>
                    <a:lnTo>
                      <a:pt x="329" y="333"/>
                    </a:lnTo>
                    <a:lnTo>
                      <a:pt x="330" y="333"/>
                    </a:lnTo>
                    <a:lnTo>
                      <a:pt x="330" y="331"/>
                    </a:lnTo>
                    <a:lnTo>
                      <a:pt x="329" y="331"/>
                    </a:lnTo>
                    <a:lnTo>
                      <a:pt x="330" y="331"/>
                    </a:lnTo>
                    <a:lnTo>
                      <a:pt x="332" y="331"/>
                    </a:lnTo>
                    <a:lnTo>
                      <a:pt x="330" y="331"/>
                    </a:lnTo>
                    <a:lnTo>
                      <a:pt x="329" y="331"/>
                    </a:lnTo>
                    <a:lnTo>
                      <a:pt x="329" y="333"/>
                    </a:lnTo>
                    <a:lnTo>
                      <a:pt x="327" y="333"/>
                    </a:lnTo>
                    <a:lnTo>
                      <a:pt x="329" y="333"/>
                    </a:lnTo>
                    <a:lnTo>
                      <a:pt x="329" y="335"/>
                    </a:lnTo>
                    <a:lnTo>
                      <a:pt x="329" y="333"/>
                    </a:lnTo>
                    <a:lnTo>
                      <a:pt x="329" y="335"/>
                    </a:lnTo>
                    <a:lnTo>
                      <a:pt x="330" y="335"/>
                    </a:lnTo>
                    <a:lnTo>
                      <a:pt x="330" y="337"/>
                    </a:lnTo>
                    <a:lnTo>
                      <a:pt x="329" y="337"/>
                    </a:lnTo>
                    <a:lnTo>
                      <a:pt x="330" y="337"/>
                    </a:lnTo>
                    <a:lnTo>
                      <a:pt x="330" y="338"/>
                    </a:lnTo>
                    <a:lnTo>
                      <a:pt x="329" y="338"/>
                    </a:lnTo>
                    <a:lnTo>
                      <a:pt x="330" y="338"/>
                    </a:lnTo>
                    <a:lnTo>
                      <a:pt x="329" y="338"/>
                    </a:lnTo>
                    <a:lnTo>
                      <a:pt x="327" y="337"/>
                    </a:lnTo>
                    <a:lnTo>
                      <a:pt x="327" y="335"/>
                    </a:lnTo>
                    <a:lnTo>
                      <a:pt x="327" y="337"/>
                    </a:lnTo>
                    <a:lnTo>
                      <a:pt x="327" y="338"/>
                    </a:lnTo>
                    <a:lnTo>
                      <a:pt x="329" y="338"/>
                    </a:lnTo>
                    <a:lnTo>
                      <a:pt x="327" y="338"/>
                    </a:lnTo>
                    <a:lnTo>
                      <a:pt x="327" y="340"/>
                    </a:lnTo>
                    <a:lnTo>
                      <a:pt x="325" y="340"/>
                    </a:lnTo>
                    <a:lnTo>
                      <a:pt x="327" y="340"/>
                    </a:lnTo>
                    <a:lnTo>
                      <a:pt x="327" y="338"/>
                    </a:lnTo>
                    <a:lnTo>
                      <a:pt x="325" y="338"/>
                    </a:lnTo>
                    <a:lnTo>
                      <a:pt x="325" y="340"/>
                    </a:lnTo>
                    <a:lnTo>
                      <a:pt x="325" y="342"/>
                    </a:lnTo>
                    <a:lnTo>
                      <a:pt x="323" y="342"/>
                    </a:lnTo>
                    <a:lnTo>
                      <a:pt x="323" y="340"/>
                    </a:lnTo>
                    <a:lnTo>
                      <a:pt x="323" y="342"/>
                    </a:lnTo>
                    <a:lnTo>
                      <a:pt x="321" y="342"/>
                    </a:lnTo>
                    <a:lnTo>
                      <a:pt x="321" y="340"/>
                    </a:lnTo>
                    <a:lnTo>
                      <a:pt x="319" y="340"/>
                    </a:lnTo>
                    <a:lnTo>
                      <a:pt x="319" y="342"/>
                    </a:lnTo>
                    <a:lnTo>
                      <a:pt x="317" y="342"/>
                    </a:lnTo>
                    <a:lnTo>
                      <a:pt x="315" y="342"/>
                    </a:lnTo>
                    <a:lnTo>
                      <a:pt x="315" y="340"/>
                    </a:lnTo>
                    <a:lnTo>
                      <a:pt x="315" y="342"/>
                    </a:lnTo>
                    <a:lnTo>
                      <a:pt x="317" y="342"/>
                    </a:lnTo>
                    <a:lnTo>
                      <a:pt x="315" y="342"/>
                    </a:lnTo>
                    <a:lnTo>
                      <a:pt x="315" y="344"/>
                    </a:lnTo>
                    <a:lnTo>
                      <a:pt x="315" y="342"/>
                    </a:lnTo>
                    <a:lnTo>
                      <a:pt x="313" y="342"/>
                    </a:lnTo>
                    <a:lnTo>
                      <a:pt x="315" y="342"/>
                    </a:lnTo>
                    <a:lnTo>
                      <a:pt x="315" y="344"/>
                    </a:lnTo>
                    <a:lnTo>
                      <a:pt x="313" y="344"/>
                    </a:lnTo>
                    <a:lnTo>
                      <a:pt x="311" y="344"/>
                    </a:lnTo>
                    <a:lnTo>
                      <a:pt x="311" y="346"/>
                    </a:lnTo>
                    <a:lnTo>
                      <a:pt x="311" y="344"/>
                    </a:lnTo>
                    <a:lnTo>
                      <a:pt x="309" y="344"/>
                    </a:lnTo>
                    <a:lnTo>
                      <a:pt x="307" y="344"/>
                    </a:lnTo>
                    <a:lnTo>
                      <a:pt x="309" y="344"/>
                    </a:lnTo>
                    <a:lnTo>
                      <a:pt x="307" y="346"/>
                    </a:lnTo>
                    <a:lnTo>
                      <a:pt x="309" y="346"/>
                    </a:lnTo>
                    <a:lnTo>
                      <a:pt x="309" y="344"/>
                    </a:lnTo>
                    <a:lnTo>
                      <a:pt x="309" y="346"/>
                    </a:lnTo>
                    <a:lnTo>
                      <a:pt x="307" y="346"/>
                    </a:lnTo>
                    <a:lnTo>
                      <a:pt x="305" y="346"/>
                    </a:lnTo>
                    <a:lnTo>
                      <a:pt x="305" y="348"/>
                    </a:lnTo>
                    <a:lnTo>
                      <a:pt x="305" y="346"/>
                    </a:lnTo>
                    <a:lnTo>
                      <a:pt x="305" y="348"/>
                    </a:lnTo>
                    <a:lnTo>
                      <a:pt x="303" y="348"/>
                    </a:lnTo>
                    <a:lnTo>
                      <a:pt x="303" y="346"/>
                    </a:lnTo>
                    <a:lnTo>
                      <a:pt x="303" y="348"/>
                    </a:lnTo>
                    <a:lnTo>
                      <a:pt x="301" y="348"/>
                    </a:lnTo>
                    <a:lnTo>
                      <a:pt x="301" y="350"/>
                    </a:lnTo>
                    <a:lnTo>
                      <a:pt x="303" y="350"/>
                    </a:lnTo>
                    <a:lnTo>
                      <a:pt x="303" y="352"/>
                    </a:lnTo>
                    <a:lnTo>
                      <a:pt x="303" y="350"/>
                    </a:lnTo>
                    <a:lnTo>
                      <a:pt x="303" y="352"/>
                    </a:lnTo>
                    <a:lnTo>
                      <a:pt x="301" y="352"/>
                    </a:lnTo>
                    <a:lnTo>
                      <a:pt x="303" y="352"/>
                    </a:lnTo>
                    <a:lnTo>
                      <a:pt x="303" y="354"/>
                    </a:lnTo>
                    <a:lnTo>
                      <a:pt x="303" y="356"/>
                    </a:lnTo>
                    <a:lnTo>
                      <a:pt x="301" y="356"/>
                    </a:lnTo>
                    <a:lnTo>
                      <a:pt x="300" y="356"/>
                    </a:lnTo>
                    <a:lnTo>
                      <a:pt x="300" y="354"/>
                    </a:lnTo>
                    <a:lnTo>
                      <a:pt x="300" y="356"/>
                    </a:lnTo>
                    <a:lnTo>
                      <a:pt x="300" y="354"/>
                    </a:lnTo>
                    <a:lnTo>
                      <a:pt x="298" y="354"/>
                    </a:lnTo>
                    <a:lnTo>
                      <a:pt x="300" y="354"/>
                    </a:lnTo>
                    <a:lnTo>
                      <a:pt x="300" y="352"/>
                    </a:lnTo>
                    <a:lnTo>
                      <a:pt x="298" y="354"/>
                    </a:lnTo>
                    <a:lnTo>
                      <a:pt x="298" y="352"/>
                    </a:lnTo>
                    <a:lnTo>
                      <a:pt x="300" y="352"/>
                    </a:lnTo>
                    <a:lnTo>
                      <a:pt x="298" y="352"/>
                    </a:lnTo>
                    <a:lnTo>
                      <a:pt x="298" y="350"/>
                    </a:lnTo>
                    <a:lnTo>
                      <a:pt x="298" y="352"/>
                    </a:lnTo>
                    <a:lnTo>
                      <a:pt x="298" y="350"/>
                    </a:lnTo>
                    <a:lnTo>
                      <a:pt x="298" y="352"/>
                    </a:lnTo>
                    <a:lnTo>
                      <a:pt x="298" y="350"/>
                    </a:lnTo>
                    <a:lnTo>
                      <a:pt x="298" y="348"/>
                    </a:lnTo>
                    <a:lnTo>
                      <a:pt x="298" y="346"/>
                    </a:lnTo>
                    <a:lnTo>
                      <a:pt x="300" y="346"/>
                    </a:lnTo>
                    <a:lnTo>
                      <a:pt x="300" y="344"/>
                    </a:lnTo>
                    <a:lnTo>
                      <a:pt x="298" y="344"/>
                    </a:lnTo>
                    <a:lnTo>
                      <a:pt x="300" y="344"/>
                    </a:lnTo>
                    <a:lnTo>
                      <a:pt x="298" y="344"/>
                    </a:lnTo>
                    <a:lnTo>
                      <a:pt x="298" y="346"/>
                    </a:lnTo>
                    <a:lnTo>
                      <a:pt x="298" y="344"/>
                    </a:lnTo>
                    <a:lnTo>
                      <a:pt x="296" y="344"/>
                    </a:lnTo>
                    <a:lnTo>
                      <a:pt x="296" y="342"/>
                    </a:lnTo>
                    <a:lnTo>
                      <a:pt x="296" y="344"/>
                    </a:lnTo>
                    <a:lnTo>
                      <a:pt x="296" y="342"/>
                    </a:lnTo>
                    <a:lnTo>
                      <a:pt x="296" y="344"/>
                    </a:lnTo>
                    <a:lnTo>
                      <a:pt x="296" y="346"/>
                    </a:lnTo>
                    <a:lnTo>
                      <a:pt x="294" y="346"/>
                    </a:lnTo>
                    <a:lnTo>
                      <a:pt x="294" y="344"/>
                    </a:lnTo>
                    <a:lnTo>
                      <a:pt x="294" y="346"/>
                    </a:lnTo>
                    <a:lnTo>
                      <a:pt x="294" y="344"/>
                    </a:lnTo>
                    <a:lnTo>
                      <a:pt x="294" y="346"/>
                    </a:lnTo>
                    <a:lnTo>
                      <a:pt x="292" y="346"/>
                    </a:lnTo>
                    <a:lnTo>
                      <a:pt x="292" y="344"/>
                    </a:lnTo>
                    <a:lnTo>
                      <a:pt x="294" y="344"/>
                    </a:lnTo>
                    <a:lnTo>
                      <a:pt x="292" y="344"/>
                    </a:lnTo>
                    <a:lnTo>
                      <a:pt x="290" y="344"/>
                    </a:lnTo>
                    <a:lnTo>
                      <a:pt x="290" y="342"/>
                    </a:lnTo>
                    <a:lnTo>
                      <a:pt x="292" y="342"/>
                    </a:lnTo>
                    <a:lnTo>
                      <a:pt x="290" y="342"/>
                    </a:lnTo>
                    <a:lnTo>
                      <a:pt x="290" y="344"/>
                    </a:lnTo>
                    <a:lnTo>
                      <a:pt x="290" y="342"/>
                    </a:lnTo>
                    <a:lnTo>
                      <a:pt x="290" y="344"/>
                    </a:lnTo>
                    <a:lnTo>
                      <a:pt x="290" y="342"/>
                    </a:lnTo>
                    <a:lnTo>
                      <a:pt x="288" y="342"/>
                    </a:lnTo>
                    <a:lnTo>
                      <a:pt x="290" y="342"/>
                    </a:lnTo>
                    <a:lnTo>
                      <a:pt x="288" y="342"/>
                    </a:lnTo>
                    <a:lnTo>
                      <a:pt x="290" y="342"/>
                    </a:lnTo>
                    <a:lnTo>
                      <a:pt x="288" y="342"/>
                    </a:lnTo>
                    <a:lnTo>
                      <a:pt x="288" y="340"/>
                    </a:lnTo>
                    <a:lnTo>
                      <a:pt x="288" y="342"/>
                    </a:lnTo>
                    <a:lnTo>
                      <a:pt x="288" y="340"/>
                    </a:lnTo>
                    <a:lnTo>
                      <a:pt x="288" y="342"/>
                    </a:lnTo>
                    <a:lnTo>
                      <a:pt x="288" y="340"/>
                    </a:lnTo>
                    <a:lnTo>
                      <a:pt x="288" y="342"/>
                    </a:lnTo>
                    <a:lnTo>
                      <a:pt x="288" y="340"/>
                    </a:lnTo>
                    <a:lnTo>
                      <a:pt x="288" y="342"/>
                    </a:lnTo>
                    <a:lnTo>
                      <a:pt x="288" y="344"/>
                    </a:lnTo>
                    <a:lnTo>
                      <a:pt x="288" y="342"/>
                    </a:lnTo>
                    <a:lnTo>
                      <a:pt x="288" y="344"/>
                    </a:lnTo>
                    <a:lnTo>
                      <a:pt x="288" y="342"/>
                    </a:lnTo>
                    <a:lnTo>
                      <a:pt x="288" y="344"/>
                    </a:lnTo>
                    <a:lnTo>
                      <a:pt x="288" y="342"/>
                    </a:lnTo>
                    <a:lnTo>
                      <a:pt x="288" y="344"/>
                    </a:lnTo>
                    <a:lnTo>
                      <a:pt x="286" y="344"/>
                    </a:lnTo>
                    <a:lnTo>
                      <a:pt x="288" y="344"/>
                    </a:lnTo>
                    <a:lnTo>
                      <a:pt x="286" y="344"/>
                    </a:lnTo>
                    <a:lnTo>
                      <a:pt x="288" y="344"/>
                    </a:lnTo>
                    <a:lnTo>
                      <a:pt x="286" y="344"/>
                    </a:lnTo>
                    <a:lnTo>
                      <a:pt x="286" y="342"/>
                    </a:lnTo>
                    <a:lnTo>
                      <a:pt x="286" y="344"/>
                    </a:lnTo>
                    <a:lnTo>
                      <a:pt x="286" y="342"/>
                    </a:lnTo>
                    <a:lnTo>
                      <a:pt x="286" y="344"/>
                    </a:lnTo>
                    <a:lnTo>
                      <a:pt x="286" y="342"/>
                    </a:lnTo>
                    <a:lnTo>
                      <a:pt x="286" y="344"/>
                    </a:lnTo>
                    <a:lnTo>
                      <a:pt x="284" y="344"/>
                    </a:lnTo>
                    <a:lnTo>
                      <a:pt x="284" y="346"/>
                    </a:lnTo>
                    <a:lnTo>
                      <a:pt x="284" y="344"/>
                    </a:lnTo>
                    <a:lnTo>
                      <a:pt x="282" y="344"/>
                    </a:lnTo>
                    <a:lnTo>
                      <a:pt x="280" y="344"/>
                    </a:lnTo>
                    <a:lnTo>
                      <a:pt x="278" y="344"/>
                    </a:lnTo>
                    <a:lnTo>
                      <a:pt x="278" y="342"/>
                    </a:lnTo>
                    <a:lnTo>
                      <a:pt x="276" y="342"/>
                    </a:lnTo>
                    <a:lnTo>
                      <a:pt x="274" y="342"/>
                    </a:lnTo>
                    <a:lnTo>
                      <a:pt x="274" y="340"/>
                    </a:lnTo>
                    <a:lnTo>
                      <a:pt x="272" y="340"/>
                    </a:lnTo>
                    <a:lnTo>
                      <a:pt x="272" y="338"/>
                    </a:lnTo>
                    <a:lnTo>
                      <a:pt x="271" y="337"/>
                    </a:lnTo>
                    <a:lnTo>
                      <a:pt x="272" y="335"/>
                    </a:lnTo>
                    <a:lnTo>
                      <a:pt x="274" y="333"/>
                    </a:lnTo>
                    <a:lnTo>
                      <a:pt x="272" y="333"/>
                    </a:lnTo>
                    <a:lnTo>
                      <a:pt x="271" y="333"/>
                    </a:lnTo>
                    <a:lnTo>
                      <a:pt x="269" y="333"/>
                    </a:lnTo>
                    <a:lnTo>
                      <a:pt x="267" y="331"/>
                    </a:lnTo>
                    <a:lnTo>
                      <a:pt x="267" y="333"/>
                    </a:lnTo>
                    <a:lnTo>
                      <a:pt x="265" y="333"/>
                    </a:lnTo>
                    <a:lnTo>
                      <a:pt x="265" y="331"/>
                    </a:lnTo>
                    <a:lnTo>
                      <a:pt x="263" y="331"/>
                    </a:lnTo>
                    <a:lnTo>
                      <a:pt x="263" y="329"/>
                    </a:lnTo>
                    <a:lnTo>
                      <a:pt x="261" y="329"/>
                    </a:lnTo>
                    <a:lnTo>
                      <a:pt x="259" y="329"/>
                    </a:lnTo>
                    <a:lnTo>
                      <a:pt x="259" y="331"/>
                    </a:lnTo>
                    <a:lnTo>
                      <a:pt x="257" y="331"/>
                    </a:lnTo>
                    <a:lnTo>
                      <a:pt x="257" y="333"/>
                    </a:lnTo>
                    <a:lnTo>
                      <a:pt x="255" y="333"/>
                    </a:lnTo>
                    <a:lnTo>
                      <a:pt x="255" y="335"/>
                    </a:lnTo>
                    <a:lnTo>
                      <a:pt x="253" y="335"/>
                    </a:lnTo>
                    <a:lnTo>
                      <a:pt x="253" y="333"/>
                    </a:lnTo>
                    <a:lnTo>
                      <a:pt x="251" y="333"/>
                    </a:lnTo>
                    <a:lnTo>
                      <a:pt x="251" y="335"/>
                    </a:lnTo>
                    <a:lnTo>
                      <a:pt x="251" y="337"/>
                    </a:lnTo>
                    <a:lnTo>
                      <a:pt x="249" y="337"/>
                    </a:lnTo>
                    <a:lnTo>
                      <a:pt x="249" y="335"/>
                    </a:lnTo>
                    <a:lnTo>
                      <a:pt x="247" y="335"/>
                    </a:lnTo>
                    <a:lnTo>
                      <a:pt x="247" y="333"/>
                    </a:lnTo>
                    <a:lnTo>
                      <a:pt x="247" y="335"/>
                    </a:lnTo>
                    <a:lnTo>
                      <a:pt x="245" y="335"/>
                    </a:lnTo>
                    <a:lnTo>
                      <a:pt x="245" y="333"/>
                    </a:lnTo>
                    <a:lnTo>
                      <a:pt x="243" y="335"/>
                    </a:lnTo>
                    <a:lnTo>
                      <a:pt x="243" y="337"/>
                    </a:lnTo>
                    <a:lnTo>
                      <a:pt x="242" y="337"/>
                    </a:lnTo>
                    <a:lnTo>
                      <a:pt x="242" y="335"/>
                    </a:lnTo>
                    <a:lnTo>
                      <a:pt x="240" y="335"/>
                    </a:lnTo>
                    <a:lnTo>
                      <a:pt x="238" y="335"/>
                    </a:lnTo>
                    <a:lnTo>
                      <a:pt x="238" y="333"/>
                    </a:lnTo>
                    <a:lnTo>
                      <a:pt x="238" y="335"/>
                    </a:lnTo>
                    <a:lnTo>
                      <a:pt x="236" y="337"/>
                    </a:lnTo>
                    <a:lnTo>
                      <a:pt x="234" y="337"/>
                    </a:lnTo>
                    <a:lnTo>
                      <a:pt x="232" y="337"/>
                    </a:lnTo>
                    <a:lnTo>
                      <a:pt x="230" y="337"/>
                    </a:lnTo>
                    <a:lnTo>
                      <a:pt x="230" y="338"/>
                    </a:lnTo>
                    <a:lnTo>
                      <a:pt x="230" y="340"/>
                    </a:lnTo>
                    <a:lnTo>
                      <a:pt x="232" y="340"/>
                    </a:lnTo>
                    <a:lnTo>
                      <a:pt x="232" y="342"/>
                    </a:lnTo>
                    <a:lnTo>
                      <a:pt x="232" y="344"/>
                    </a:lnTo>
                    <a:lnTo>
                      <a:pt x="232" y="346"/>
                    </a:lnTo>
                    <a:lnTo>
                      <a:pt x="232" y="348"/>
                    </a:lnTo>
                    <a:lnTo>
                      <a:pt x="230" y="348"/>
                    </a:lnTo>
                    <a:lnTo>
                      <a:pt x="228" y="348"/>
                    </a:lnTo>
                    <a:lnTo>
                      <a:pt x="228" y="346"/>
                    </a:lnTo>
                    <a:lnTo>
                      <a:pt x="226" y="346"/>
                    </a:lnTo>
                    <a:lnTo>
                      <a:pt x="228" y="344"/>
                    </a:lnTo>
                    <a:lnTo>
                      <a:pt x="226" y="344"/>
                    </a:lnTo>
                    <a:lnTo>
                      <a:pt x="228" y="344"/>
                    </a:lnTo>
                    <a:lnTo>
                      <a:pt x="226" y="344"/>
                    </a:lnTo>
                    <a:lnTo>
                      <a:pt x="228" y="344"/>
                    </a:lnTo>
                    <a:lnTo>
                      <a:pt x="226" y="344"/>
                    </a:lnTo>
                    <a:lnTo>
                      <a:pt x="226" y="342"/>
                    </a:lnTo>
                    <a:lnTo>
                      <a:pt x="224" y="344"/>
                    </a:lnTo>
                    <a:lnTo>
                      <a:pt x="222" y="344"/>
                    </a:lnTo>
                    <a:lnTo>
                      <a:pt x="222" y="346"/>
                    </a:lnTo>
                    <a:lnTo>
                      <a:pt x="220" y="346"/>
                    </a:lnTo>
                    <a:lnTo>
                      <a:pt x="220" y="344"/>
                    </a:lnTo>
                    <a:lnTo>
                      <a:pt x="218" y="346"/>
                    </a:lnTo>
                    <a:lnTo>
                      <a:pt x="218" y="344"/>
                    </a:lnTo>
                    <a:lnTo>
                      <a:pt x="218" y="342"/>
                    </a:lnTo>
                    <a:lnTo>
                      <a:pt x="216" y="342"/>
                    </a:lnTo>
                    <a:lnTo>
                      <a:pt x="216" y="340"/>
                    </a:lnTo>
                    <a:lnTo>
                      <a:pt x="214" y="340"/>
                    </a:lnTo>
                    <a:lnTo>
                      <a:pt x="213" y="340"/>
                    </a:lnTo>
                    <a:lnTo>
                      <a:pt x="213" y="338"/>
                    </a:lnTo>
                    <a:lnTo>
                      <a:pt x="213" y="340"/>
                    </a:lnTo>
                    <a:lnTo>
                      <a:pt x="211" y="340"/>
                    </a:lnTo>
                    <a:lnTo>
                      <a:pt x="211" y="338"/>
                    </a:lnTo>
                    <a:lnTo>
                      <a:pt x="211" y="337"/>
                    </a:lnTo>
                    <a:lnTo>
                      <a:pt x="213" y="337"/>
                    </a:lnTo>
                    <a:lnTo>
                      <a:pt x="213" y="335"/>
                    </a:lnTo>
                    <a:lnTo>
                      <a:pt x="213" y="333"/>
                    </a:lnTo>
                    <a:lnTo>
                      <a:pt x="214" y="333"/>
                    </a:lnTo>
                    <a:lnTo>
                      <a:pt x="213" y="331"/>
                    </a:lnTo>
                    <a:lnTo>
                      <a:pt x="211" y="331"/>
                    </a:lnTo>
                    <a:lnTo>
                      <a:pt x="209" y="331"/>
                    </a:lnTo>
                    <a:lnTo>
                      <a:pt x="209" y="329"/>
                    </a:lnTo>
                    <a:lnTo>
                      <a:pt x="209" y="327"/>
                    </a:lnTo>
                    <a:lnTo>
                      <a:pt x="207" y="327"/>
                    </a:lnTo>
                    <a:lnTo>
                      <a:pt x="209" y="327"/>
                    </a:lnTo>
                    <a:lnTo>
                      <a:pt x="207" y="325"/>
                    </a:lnTo>
                    <a:lnTo>
                      <a:pt x="207" y="323"/>
                    </a:lnTo>
                    <a:lnTo>
                      <a:pt x="209" y="321"/>
                    </a:lnTo>
                    <a:lnTo>
                      <a:pt x="207" y="321"/>
                    </a:lnTo>
                    <a:lnTo>
                      <a:pt x="205" y="321"/>
                    </a:lnTo>
                    <a:lnTo>
                      <a:pt x="203" y="321"/>
                    </a:lnTo>
                    <a:lnTo>
                      <a:pt x="201" y="321"/>
                    </a:lnTo>
                    <a:lnTo>
                      <a:pt x="201" y="323"/>
                    </a:lnTo>
                    <a:lnTo>
                      <a:pt x="199" y="323"/>
                    </a:lnTo>
                    <a:lnTo>
                      <a:pt x="197" y="323"/>
                    </a:lnTo>
                    <a:lnTo>
                      <a:pt x="199" y="321"/>
                    </a:lnTo>
                    <a:lnTo>
                      <a:pt x="199" y="319"/>
                    </a:lnTo>
                    <a:lnTo>
                      <a:pt x="197" y="319"/>
                    </a:lnTo>
                    <a:lnTo>
                      <a:pt x="199" y="319"/>
                    </a:lnTo>
                    <a:lnTo>
                      <a:pt x="197" y="319"/>
                    </a:lnTo>
                    <a:lnTo>
                      <a:pt x="197" y="317"/>
                    </a:lnTo>
                    <a:lnTo>
                      <a:pt x="197" y="315"/>
                    </a:lnTo>
                    <a:lnTo>
                      <a:pt x="199" y="315"/>
                    </a:lnTo>
                    <a:lnTo>
                      <a:pt x="199" y="313"/>
                    </a:lnTo>
                    <a:lnTo>
                      <a:pt x="199" y="311"/>
                    </a:lnTo>
                    <a:lnTo>
                      <a:pt x="201" y="311"/>
                    </a:lnTo>
                    <a:lnTo>
                      <a:pt x="201" y="309"/>
                    </a:lnTo>
                    <a:lnTo>
                      <a:pt x="203" y="309"/>
                    </a:lnTo>
                    <a:lnTo>
                      <a:pt x="203" y="308"/>
                    </a:lnTo>
                    <a:lnTo>
                      <a:pt x="205" y="308"/>
                    </a:lnTo>
                    <a:lnTo>
                      <a:pt x="205" y="306"/>
                    </a:lnTo>
                    <a:lnTo>
                      <a:pt x="207" y="306"/>
                    </a:lnTo>
                    <a:lnTo>
                      <a:pt x="207" y="304"/>
                    </a:lnTo>
                    <a:lnTo>
                      <a:pt x="205" y="304"/>
                    </a:lnTo>
                    <a:lnTo>
                      <a:pt x="207" y="304"/>
                    </a:lnTo>
                    <a:lnTo>
                      <a:pt x="207" y="302"/>
                    </a:lnTo>
                    <a:lnTo>
                      <a:pt x="207" y="300"/>
                    </a:lnTo>
                    <a:lnTo>
                      <a:pt x="207" y="298"/>
                    </a:lnTo>
                    <a:lnTo>
                      <a:pt x="207" y="296"/>
                    </a:lnTo>
                    <a:lnTo>
                      <a:pt x="207" y="294"/>
                    </a:lnTo>
                    <a:lnTo>
                      <a:pt x="207" y="292"/>
                    </a:lnTo>
                    <a:lnTo>
                      <a:pt x="207" y="290"/>
                    </a:lnTo>
                    <a:lnTo>
                      <a:pt x="205" y="290"/>
                    </a:lnTo>
                    <a:lnTo>
                      <a:pt x="205" y="288"/>
                    </a:lnTo>
                    <a:lnTo>
                      <a:pt x="205" y="290"/>
                    </a:lnTo>
                    <a:lnTo>
                      <a:pt x="203" y="290"/>
                    </a:lnTo>
                    <a:lnTo>
                      <a:pt x="203" y="288"/>
                    </a:lnTo>
                    <a:lnTo>
                      <a:pt x="203" y="286"/>
                    </a:lnTo>
                    <a:lnTo>
                      <a:pt x="201" y="286"/>
                    </a:lnTo>
                    <a:lnTo>
                      <a:pt x="203" y="284"/>
                    </a:lnTo>
                    <a:lnTo>
                      <a:pt x="201" y="284"/>
                    </a:lnTo>
                    <a:lnTo>
                      <a:pt x="201" y="282"/>
                    </a:lnTo>
                    <a:lnTo>
                      <a:pt x="199" y="282"/>
                    </a:lnTo>
                    <a:lnTo>
                      <a:pt x="199" y="280"/>
                    </a:lnTo>
                    <a:lnTo>
                      <a:pt x="197" y="280"/>
                    </a:lnTo>
                    <a:lnTo>
                      <a:pt x="197" y="282"/>
                    </a:lnTo>
                    <a:lnTo>
                      <a:pt x="195" y="282"/>
                    </a:lnTo>
                    <a:lnTo>
                      <a:pt x="195" y="284"/>
                    </a:lnTo>
                    <a:lnTo>
                      <a:pt x="195" y="282"/>
                    </a:lnTo>
                    <a:lnTo>
                      <a:pt x="193" y="282"/>
                    </a:lnTo>
                    <a:lnTo>
                      <a:pt x="191" y="282"/>
                    </a:lnTo>
                    <a:lnTo>
                      <a:pt x="191" y="280"/>
                    </a:lnTo>
                    <a:lnTo>
                      <a:pt x="189" y="280"/>
                    </a:lnTo>
                    <a:lnTo>
                      <a:pt x="189" y="282"/>
                    </a:lnTo>
                    <a:lnTo>
                      <a:pt x="187" y="280"/>
                    </a:lnTo>
                    <a:lnTo>
                      <a:pt x="189" y="280"/>
                    </a:lnTo>
                    <a:lnTo>
                      <a:pt x="189" y="279"/>
                    </a:lnTo>
                    <a:lnTo>
                      <a:pt x="189" y="277"/>
                    </a:lnTo>
                    <a:lnTo>
                      <a:pt x="187" y="277"/>
                    </a:lnTo>
                    <a:lnTo>
                      <a:pt x="187" y="275"/>
                    </a:lnTo>
                    <a:lnTo>
                      <a:pt x="187" y="277"/>
                    </a:lnTo>
                    <a:lnTo>
                      <a:pt x="185" y="277"/>
                    </a:lnTo>
                    <a:lnTo>
                      <a:pt x="185" y="275"/>
                    </a:lnTo>
                    <a:lnTo>
                      <a:pt x="187" y="275"/>
                    </a:lnTo>
                    <a:lnTo>
                      <a:pt x="185" y="275"/>
                    </a:lnTo>
                    <a:lnTo>
                      <a:pt x="185" y="273"/>
                    </a:lnTo>
                    <a:lnTo>
                      <a:pt x="184" y="273"/>
                    </a:lnTo>
                    <a:lnTo>
                      <a:pt x="182" y="273"/>
                    </a:lnTo>
                    <a:lnTo>
                      <a:pt x="182" y="275"/>
                    </a:lnTo>
                    <a:lnTo>
                      <a:pt x="180" y="275"/>
                    </a:lnTo>
                    <a:lnTo>
                      <a:pt x="178" y="275"/>
                    </a:lnTo>
                    <a:lnTo>
                      <a:pt x="178" y="277"/>
                    </a:lnTo>
                    <a:lnTo>
                      <a:pt x="178" y="275"/>
                    </a:lnTo>
                    <a:lnTo>
                      <a:pt x="176" y="275"/>
                    </a:lnTo>
                    <a:lnTo>
                      <a:pt x="174" y="275"/>
                    </a:lnTo>
                    <a:lnTo>
                      <a:pt x="174" y="273"/>
                    </a:lnTo>
                    <a:lnTo>
                      <a:pt x="172" y="273"/>
                    </a:lnTo>
                    <a:lnTo>
                      <a:pt x="172" y="275"/>
                    </a:lnTo>
                    <a:lnTo>
                      <a:pt x="170" y="275"/>
                    </a:lnTo>
                    <a:lnTo>
                      <a:pt x="170" y="277"/>
                    </a:lnTo>
                    <a:lnTo>
                      <a:pt x="168" y="277"/>
                    </a:lnTo>
                    <a:lnTo>
                      <a:pt x="168" y="279"/>
                    </a:lnTo>
                    <a:lnTo>
                      <a:pt x="166" y="279"/>
                    </a:lnTo>
                    <a:lnTo>
                      <a:pt x="168" y="279"/>
                    </a:lnTo>
                    <a:lnTo>
                      <a:pt x="166" y="279"/>
                    </a:lnTo>
                    <a:lnTo>
                      <a:pt x="164" y="279"/>
                    </a:lnTo>
                    <a:lnTo>
                      <a:pt x="162" y="280"/>
                    </a:lnTo>
                    <a:lnTo>
                      <a:pt x="160" y="280"/>
                    </a:lnTo>
                    <a:lnTo>
                      <a:pt x="160" y="282"/>
                    </a:lnTo>
                    <a:lnTo>
                      <a:pt x="158" y="282"/>
                    </a:lnTo>
                    <a:lnTo>
                      <a:pt x="158" y="284"/>
                    </a:lnTo>
                    <a:lnTo>
                      <a:pt x="156" y="284"/>
                    </a:lnTo>
                    <a:lnTo>
                      <a:pt x="156" y="286"/>
                    </a:lnTo>
                    <a:lnTo>
                      <a:pt x="155" y="286"/>
                    </a:lnTo>
                    <a:lnTo>
                      <a:pt x="155" y="288"/>
                    </a:lnTo>
                    <a:lnTo>
                      <a:pt x="155" y="286"/>
                    </a:lnTo>
                    <a:lnTo>
                      <a:pt x="155" y="288"/>
                    </a:lnTo>
                    <a:lnTo>
                      <a:pt x="153" y="286"/>
                    </a:lnTo>
                    <a:lnTo>
                      <a:pt x="153" y="288"/>
                    </a:lnTo>
                    <a:lnTo>
                      <a:pt x="151" y="288"/>
                    </a:lnTo>
                    <a:lnTo>
                      <a:pt x="149" y="288"/>
                    </a:lnTo>
                    <a:lnTo>
                      <a:pt x="149" y="286"/>
                    </a:lnTo>
                    <a:lnTo>
                      <a:pt x="147" y="286"/>
                    </a:lnTo>
                    <a:lnTo>
                      <a:pt x="145" y="284"/>
                    </a:lnTo>
                    <a:lnTo>
                      <a:pt x="145" y="286"/>
                    </a:lnTo>
                    <a:lnTo>
                      <a:pt x="143" y="286"/>
                    </a:lnTo>
                    <a:lnTo>
                      <a:pt x="141" y="286"/>
                    </a:lnTo>
                    <a:lnTo>
                      <a:pt x="141" y="284"/>
                    </a:lnTo>
                    <a:lnTo>
                      <a:pt x="139" y="284"/>
                    </a:lnTo>
                    <a:lnTo>
                      <a:pt x="139" y="282"/>
                    </a:lnTo>
                    <a:lnTo>
                      <a:pt x="137" y="282"/>
                    </a:lnTo>
                    <a:lnTo>
                      <a:pt x="137" y="284"/>
                    </a:lnTo>
                    <a:lnTo>
                      <a:pt x="137" y="282"/>
                    </a:lnTo>
                    <a:lnTo>
                      <a:pt x="135" y="282"/>
                    </a:lnTo>
                    <a:lnTo>
                      <a:pt x="133" y="282"/>
                    </a:lnTo>
                    <a:lnTo>
                      <a:pt x="133" y="284"/>
                    </a:lnTo>
                    <a:lnTo>
                      <a:pt x="131" y="284"/>
                    </a:lnTo>
                    <a:lnTo>
                      <a:pt x="129" y="286"/>
                    </a:lnTo>
                    <a:lnTo>
                      <a:pt x="129" y="288"/>
                    </a:lnTo>
                    <a:lnTo>
                      <a:pt x="127" y="288"/>
                    </a:lnTo>
                    <a:lnTo>
                      <a:pt x="127" y="290"/>
                    </a:lnTo>
                    <a:lnTo>
                      <a:pt x="126" y="290"/>
                    </a:lnTo>
                    <a:lnTo>
                      <a:pt x="126" y="292"/>
                    </a:lnTo>
                    <a:lnTo>
                      <a:pt x="127" y="292"/>
                    </a:lnTo>
                    <a:lnTo>
                      <a:pt x="126" y="292"/>
                    </a:lnTo>
                    <a:lnTo>
                      <a:pt x="126" y="290"/>
                    </a:lnTo>
                    <a:lnTo>
                      <a:pt x="124" y="290"/>
                    </a:lnTo>
                    <a:lnTo>
                      <a:pt x="126" y="290"/>
                    </a:lnTo>
                    <a:lnTo>
                      <a:pt x="124" y="290"/>
                    </a:lnTo>
                    <a:lnTo>
                      <a:pt x="126" y="290"/>
                    </a:lnTo>
                    <a:lnTo>
                      <a:pt x="126" y="288"/>
                    </a:lnTo>
                    <a:lnTo>
                      <a:pt x="126" y="286"/>
                    </a:lnTo>
                    <a:lnTo>
                      <a:pt x="124" y="284"/>
                    </a:lnTo>
                    <a:lnTo>
                      <a:pt x="122" y="286"/>
                    </a:lnTo>
                    <a:lnTo>
                      <a:pt x="120" y="286"/>
                    </a:lnTo>
                    <a:lnTo>
                      <a:pt x="118" y="286"/>
                    </a:lnTo>
                    <a:lnTo>
                      <a:pt x="116" y="286"/>
                    </a:lnTo>
                    <a:lnTo>
                      <a:pt x="116" y="288"/>
                    </a:lnTo>
                    <a:lnTo>
                      <a:pt x="114" y="288"/>
                    </a:lnTo>
                    <a:lnTo>
                      <a:pt x="114" y="286"/>
                    </a:lnTo>
                    <a:lnTo>
                      <a:pt x="112" y="286"/>
                    </a:lnTo>
                    <a:lnTo>
                      <a:pt x="112" y="288"/>
                    </a:lnTo>
                    <a:lnTo>
                      <a:pt x="110" y="286"/>
                    </a:lnTo>
                    <a:lnTo>
                      <a:pt x="108" y="286"/>
                    </a:lnTo>
                    <a:lnTo>
                      <a:pt x="108" y="284"/>
                    </a:lnTo>
                    <a:lnTo>
                      <a:pt x="106" y="284"/>
                    </a:lnTo>
                    <a:lnTo>
                      <a:pt x="106" y="286"/>
                    </a:lnTo>
                    <a:lnTo>
                      <a:pt x="104" y="286"/>
                    </a:lnTo>
                    <a:lnTo>
                      <a:pt x="104" y="284"/>
                    </a:lnTo>
                    <a:lnTo>
                      <a:pt x="102" y="284"/>
                    </a:lnTo>
                    <a:lnTo>
                      <a:pt x="104" y="284"/>
                    </a:lnTo>
                    <a:lnTo>
                      <a:pt x="102" y="284"/>
                    </a:lnTo>
                    <a:lnTo>
                      <a:pt x="102" y="286"/>
                    </a:lnTo>
                    <a:lnTo>
                      <a:pt x="100" y="286"/>
                    </a:lnTo>
                    <a:lnTo>
                      <a:pt x="100" y="284"/>
                    </a:lnTo>
                    <a:lnTo>
                      <a:pt x="98" y="282"/>
                    </a:lnTo>
                    <a:lnTo>
                      <a:pt x="98" y="284"/>
                    </a:lnTo>
                    <a:lnTo>
                      <a:pt x="98" y="282"/>
                    </a:lnTo>
                    <a:lnTo>
                      <a:pt x="97" y="282"/>
                    </a:lnTo>
                    <a:lnTo>
                      <a:pt x="95" y="282"/>
                    </a:lnTo>
                    <a:lnTo>
                      <a:pt x="95" y="280"/>
                    </a:lnTo>
                    <a:lnTo>
                      <a:pt x="93" y="280"/>
                    </a:lnTo>
                    <a:lnTo>
                      <a:pt x="91" y="280"/>
                    </a:lnTo>
                    <a:lnTo>
                      <a:pt x="91" y="279"/>
                    </a:lnTo>
                    <a:lnTo>
                      <a:pt x="89" y="279"/>
                    </a:lnTo>
                    <a:lnTo>
                      <a:pt x="87" y="279"/>
                    </a:lnTo>
                    <a:lnTo>
                      <a:pt x="87" y="277"/>
                    </a:lnTo>
                    <a:lnTo>
                      <a:pt x="87" y="275"/>
                    </a:lnTo>
                    <a:lnTo>
                      <a:pt x="85" y="275"/>
                    </a:lnTo>
                    <a:lnTo>
                      <a:pt x="85" y="273"/>
                    </a:lnTo>
                    <a:lnTo>
                      <a:pt x="85" y="275"/>
                    </a:lnTo>
                    <a:lnTo>
                      <a:pt x="83" y="275"/>
                    </a:lnTo>
                    <a:lnTo>
                      <a:pt x="81" y="275"/>
                    </a:lnTo>
                    <a:lnTo>
                      <a:pt x="81" y="273"/>
                    </a:lnTo>
                    <a:lnTo>
                      <a:pt x="79" y="273"/>
                    </a:lnTo>
                    <a:lnTo>
                      <a:pt x="79" y="271"/>
                    </a:lnTo>
                    <a:lnTo>
                      <a:pt x="77" y="271"/>
                    </a:lnTo>
                    <a:lnTo>
                      <a:pt x="75" y="271"/>
                    </a:lnTo>
                    <a:lnTo>
                      <a:pt x="75" y="269"/>
                    </a:lnTo>
                    <a:lnTo>
                      <a:pt x="73" y="269"/>
                    </a:lnTo>
                    <a:lnTo>
                      <a:pt x="73" y="267"/>
                    </a:lnTo>
                    <a:lnTo>
                      <a:pt x="71" y="267"/>
                    </a:lnTo>
                    <a:lnTo>
                      <a:pt x="69" y="267"/>
                    </a:lnTo>
                    <a:lnTo>
                      <a:pt x="69" y="265"/>
                    </a:lnTo>
                    <a:lnTo>
                      <a:pt x="69" y="263"/>
                    </a:lnTo>
                    <a:lnTo>
                      <a:pt x="68" y="263"/>
                    </a:lnTo>
                    <a:lnTo>
                      <a:pt x="66" y="263"/>
                    </a:lnTo>
                    <a:lnTo>
                      <a:pt x="64" y="263"/>
                    </a:lnTo>
                    <a:lnTo>
                      <a:pt x="64" y="265"/>
                    </a:lnTo>
                    <a:lnTo>
                      <a:pt x="64" y="267"/>
                    </a:lnTo>
                    <a:lnTo>
                      <a:pt x="62" y="267"/>
                    </a:lnTo>
                    <a:lnTo>
                      <a:pt x="62" y="265"/>
                    </a:lnTo>
                    <a:lnTo>
                      <a:pt x="60" y="265"/>
                    </a:lnTo>
                    <a:lnTo>
                      <a:pt x="58" y="263"/>
                    </a:lnTo>
                    <a:lnTo>
                      <a:pt x="56" y="263"/>
                    </a:lnTo>
                    <a:lnTo>
                      <a:pt x="56" y="261"/>
                    </a:lnTo>
                    <a:lnTo>
                      <a:pt x="54" y="261"/>
                    </a:lnTo>
                    <a:lnTo>
                      <a:pt x="54" y="259"/>
                    </a:lnTo>
                    <a:lnTo>
                      <a:pt x="52" y="259"/>
                    </a:lnTo>
                    <a:lnTo>
                      <a:pt x="52" y="257"/>
                    </a:lnTo>
                    <a:lnTo>
                      <a:pt x="50" y="257"/>
                    </a:lnTo>
                    <a:lnTo>
                      <a:pt x="48" y="257"/>
                    </a:lnTo>
                    <a:lnTo>
                      <a:pt x="46" y="257"/>
                    </a:lnTo>
                    <a:lnTo>
                      <a:pt x="46" y="255"/>
                    </a:lnTo>
                    <a:lnTo>
                      <a:pt x="46" y="253"/>
                    </a:lnTo>
                    <a:lnTo>
                      <a:pt x="44" y="253"/>
                    </a:lnTo>
                    <a:lnTo>
                      <a:pt x="42" y="253"/>
                    </a:lnTo>
                    <a:lnTo>
                      <a:pt x="42" y="255"/>
                    </a:lnTo>
                    <a:lnTo>
                      <a:pt x="42" y="253"/>
                    </a:lnTo>
                    <a:lnTo>
                      <a:pt x="42" y="251"/>
                    </a:lnTo>
                    <a:lnTo>
                      <a:pt x="42" y="250"/>
                    </a:lnTo>
                    <a:lnTo>
                      <a:pt x="40" y="250"/>
                    </a:lnTo>
                    <a:lnTo>
                      <a:pt x="42" y="250"/>
                    </a:lnTo>
                    <a:lnTo>
                      <a:pt x="42" y="248"/>
                    </a:lnTo>
                    <a:lnTo>
                      <a:pt x="40" y="248"/>
                    </a:lnTo>
                    <a:lnTo>
                      <a:pt x="40" y="246"/>
                    </a:lnTo>
                    <a:lnTo>
                      <a:pt x="39" y="244"/>
                    </a:lnTo>
                    <a:lnTo>
                      <a:pt x="40" y="244"/>
                    </a:lnTo>
                    <a:lnTo>
                      <a:pt x="39" y="244"/>
                    </a:lnTo>
                    <a:lnTo>
                      <a:pt x="39" y="242"/>
                    </a:lnTo>
                    <a:lnTo>
                      <a:pt x="40" y="242"/>
                    </a:lnTo>
                    <a:lnTo>
                      <a:pt x="42" y="242"/>
                    </a:lnTo>
                    <a:lnTo>
                      <a:pt x="42" y="244"/>
                    </a:lnTo>
                    <a:lnTo>
                      <a:pt x="44" y="244"/>
                    </a:lnTo>
                    <a:lnTo>
                      <a:pt x="46" y="244"/>
                    </a:lnTo>
                    <a:lnTo>
                      <a:pt x="46" y="242"/>
                    </a:lnTo>
                    <a:lnTo>
                      <a:pt x="46" y="244"/>
                    </a:lnTo>
                    <a:lnTo>
                      <a:pt x="46" y="242"/>
                    </a:lnTo>
                    <a:lnTo>
                      <a:pt x="48" y="242"/>
                    </a:lnTo>
                    <a:lnTo>
                      <a:pt x="48" y="240"/>
                    </a:lnTo>
                    <a:lnTo>
                      <a:pt x="46" y="238"/>
                    </a:lnTo>
                    <a:lnTo>
                      <a:pt x="46" y="236"/>
                    </a:lnTo>
                    <a:lnTo>
                      <a:pt x="44" y="236"/>
                    </a:lnTo>
                    <a:lnTo>
                      <a:pt x="44" y="234"/>
                    </a:lnTo>
                    <a:lnTo>
                      <a:pt x="42" y="234"/>
                    </a:lnTo>
                    <a:lnTo>
                      <a:pt x="42" y="232"/>
                    </a:lnTo>
                    <a:lnTo>
                      <a:pt x="42" y="230"/>
                    </a:lnTo>
                    <a:lnTo>
                      <a:pt x="42" y="228"/>
                    </a:lnTo>
                    <a:lnTo>
                      <a:pt x="42" y="226"/>
                    </a:lnTo>
                    <a:lnTo>
                      <a:pt x="44" y="226"/>
                    </a:lnTo>
                    <a:lnTo>
                      <a:pt x="44" y="224"/>
                    </a:lnTo>
                    <a:lnTo>
                      <a:pt x="42" y="224"/>
                    </a:lnTo>
                    <a:lnTo>
                      <a:pt x="42" y="222"/>
                    </a:lnTo>
                    <a:lnTo>
                      <a:pt x="40" y="222"/>
                    </a:lnTo>
                    <a:lnTo>
                      <a:pt x="39" y="222"/>
                    </a:lnTo>
                    <a:lnTo>
                      <a:pt x="39" y="221"/>
                    </a:lnTo>
                    <a:lnTo>
                      <a:pt x="37" y="219"/>
                    </a:lnTo>
                    <a:lnTo>
                      <a:pt x="37" y="217"/>
                    </a:lnTo>
                    <a:lnTo>
                      <a:pt x="37" y="215"/>
                    </a:lnTo>
                    <a:lnTo>
                      <a:pt x="37" y="213"/>
                    </a:lnTo>
                    <a:lnTo>
                      <a:pt x="35" y="213"/>
                    </a:lnTo>
                    <a:lnTo>
                      <a:pt x="33" y="213"/>
                    </a:lnTo>
                    <a:lnTo>
                      <a:pt x="31" y="213"/>
                    </a:lnTo>
                    <a:lnTo>
                      <a:pt x="29" y="213"/>
                    </a:lnTo>
                    <a:lnTo>
                      <a:pt x="27" y="213"/>
                    </a:lnTo>
                    <a:lnTo>
                      <a:pt x="27" y="211"/>
                    </a:lnTo>
                    <a:lnTo>
                      <a:pt x="25" y="211"/>
                    </a:lnTo>
                    <a:lnTo>
                      <a:pt x="23" y="211"/>
                    </a:lnTo>
                    <a:lnTo>
                      <a:pt x="23" y="209"/>
                    </a:lnTo>
                    <a:lnTo>
                      <a:pt x="21" y="209"/>
                    </a:lnTo>
                    <a:lnTo>
                      <a:pt x="19" y="209"/>
                    </a:lnTo>
                    <a:lnTo>
                      <a:pt x="19" y="207"/>
                    </a:lnTo>
                    <a:lnTo>
                      <a:pt x="19" y="205"/>
                    </a:lnTo>
                    <a:lnTo>
                      <a:pt x="19" y="203"/>
                    </a:lnTo>
                    <a:lnTo>
                      <a:pt x="17" y="201"/>
                    </a:lnTo>
                    <a:lnTo>
                      <a:pt x="17" y="199"/>
                    </a:lnTo>
                    <a:lnTo>
                      <a:pt x="15" y="199"/>
                    </a:lnTo>
                    <a:lnTo>
                      <a:pt x="15" y="201"/>
                    </a:lnTo>
                    <a:lnTo>
                      <a:pt x="15" y="199"/>
                    </a:lnTo>
                    <a:lnTo>
                      <a:pt x="13" y="199"/>
                    </a:lnTo>
                    <a:lnTo>
                      <a:pt x="13" y="197"/>
                    </a:lnTo>
                    <a:lnTo>
                      <a:pt x="11" y="197"/>
                    </a:lnTo>
                    <a:lnTo>
                      <a:pt x="10" y="197"/>
                    </a:lnTo>
                    <a:lnTo>
                      <a:pt x="10" y="199"/>
                    </a:lnTo>
                    <a:lnTo>
                      <a:pt x="10" y="197"/>
                    </a:lnTo>
                    <a:lnTo>
                      <a:pt x="8" y="197"/>
                    </a:lnTo>
                    <a:lnTo>
                      <a:pt x="6" y="197"/>
                    </a:lnTo>
                    <a:lnTo>
                      <a:pt x="6" y="195"/>
                    </a:lnTo>
                    <a:lnTo>
                      <a:pt x="8" y="195"/>
                    </a:lnTo>
                    <a:lnTo>
                      <a:pt x="10" y="195"/>
                    </a:lnTo>
                    <a:lnTo>
                      <a:pt x="10" y="193"/>
                    </a:lnTo>
                    <a:lnTo>
                      <a:pt x="10" y="195"/>
                    </a:lnTo>
                    <a:lnTo>
                      <a:pt x="11" y="195"/>
                    </a:lnTo>
                    <a:lnTo>
                      <a:pt x="11" y="193"/>
                    </a:lnTo>
                    <a:lnTo>
                      <a:pt x="11" y="192"/>
                    </a:lnTo>
                    <a:lnTo>
                      <a:pt x="10" y="192"/>
                    </a:lnTo>
                    <a:lnTo>
                      <a:pt x="10" y="190"/>
                    </a:lnTo>
                    <a:lnTo>
                      <a:pt x="11" y="190"/>
                    </a:lnTo>
                    <a:lnTo>
                      <a:pt x="10" y="190"/>
                    </a:lnTo>
                    <a:lnTo>
                      <a:pt x="10" y="188"/>
                    </a:lnTo>
                    <a:lnTo>
                      <a:pt x="10" y="186"/>
                    </a:lnTo>
                    <a:lnTo>
                      <a:pt x="10" y="184"/>
                    </a:lnTo>
                    <a:lnTo>
                      <a:pt x="10" y="182"/>
                    </a:lnTo>
                    <a:lnTo>
                      <a:pt x="8" y="182"/>
                    </a:lnTo>
                    <a:lnTo>
                      <a:pt x="8" y="180"/>
                    </a:lnTo>
                    <a:lnTo>
                      <a:pt x="6" y="180"/>
                    </a:lnTo>
                    <a:lnTo>
                      <a:pt x="4" y="180"/>
                    </a:lnTo>
                    <a:lnTo>
                      <a:pt x="4" y="182"/>
                    </a:lnTo>
                    <a:lnTo>
                      <a:pt x="2" y="182"/>
                    </a:lnTo>
                    <a:lnTo>
                      <a:pt x="2" y="180"/>
                    </a:lnTo>
                    <a:lnTo>
                      <a:pt x="0" y="180"/>
                    </a:lnTo>
                    <a:lnTo>
                      <a:pt x="0" y="178"/>
                    </a:lnTo>
                    <a:lnTo>
                      <a:pt x="2" y="178"/>
                    </a:lnTo>
                    <a:lnTo>
                      <a:pt x="2" y="176"/>
                    </a:lnTo>
                    <a:lnTo>
                      <a:pt x="0" y="176"/>
                    </a:lnTo>
                    <a:lnTo>
                      <a:pt x="0" y="174"/>
                    </a:lnTo>
                    <a:lnTo>
                      <a:pt x="0" y="172"/>
                    </a:lnTo>
                    <a:lnTo>
                      <a:pt x="2" y="172"/>
                    </a:lnTo>
                    <a:lnTo>
                      <a:pt x="2" y="170"/>
                    </a:lnTo>
                    <a:lnTo>
                      <a:pt x="2" y="168"/>
                    </a:lnTo>
                    <a:lnTo>
                      <a:pt x="2" y="166"/>
                    </a:lnTo>
                    <a:lnTo>
                      <a:pt x="2" y="164"/>
                    </a:lnTo>
                    <a:lnTo>
                      <a:pt x="4" y="164"/>
                    </a:lnTo>
                    <a:lnTo>
                      <a:pt x="6" y="164"/>
                    </a:lnTo>
                    <a:lnTo>
                      <a:pt x="8" y="164"/>
                    </a:lnTo>
                    <a:lnTo>
                      <a:pt x="8" y="162"/>
                    </a:lnTo>
                    <a:lnTo>
                      <a:pt x="10" y="162"/>
                    </a:lnTo>
                    <a:lnTo>
                      <a:pt x="10" y="161"/>
                    </a:lnTo>
                    <a:lnTo>
                      <a:pt x="11" y="161"/>
                    </a:lnTo>
                    <a:lnTo>
                      <a:pt x="13" y="161"/>
                    </a:lnTo>
                    <a:lnTo>
                      <a:pt x="15" y="159"/>
                    </a:lnTo>
                    <a:lnTo>
                      <a:pt x="15" y="161"/>
                    </a:lnTo>
                    <a:lnTo>
                      <a:pt x="17" y="161"/>
                    </a:lnTo>
                    <a:lnTo>
                      <a:pt x="15" y="162"/>
                    </a:lnTo>
                    <a:lnTo>
                      <a:pt x="17" y="162"/>
                    </a:lnTo>
                    <a:lnTo>
                      <a:pt x="19" y="162"/>
                    </a:lnTo>
                    <a:lnTo>
                      <a:pt x="21" y="162"/>
                    </a:lnTo>
                    <a:lnTo>
                      <a:pt x="21" y="161"/>
                    </a:lnTo>
                    <a:lnTo>
                      <a:pt x="21" y="162"/>
                    </a:lnTo>
                    <a:lnTo>
                      <a:pt x="23" y="162"/>
                    </a:lnTo>
                    <a:lnTo>
                      <a:pt x="23" y="161"/>
                    </a:lnTo>
                    <a:lnTo>
                      <a:pt x="25" y="159"/>
                    </a:lnTo>
                    <a:lnTo>
                      <a:pt x="25" y="157"/>
                    </a:lnTo>
                    <a:lnTo>
                      <a:pt x="25" y="155"/>
                    </a:lnTo>
                    <a:lnTo>
                      <a:pt x="27" y="155"/>
                    </a:lnTo>
                    <a:lnTo>
                      <a:pt x="29" y="155"/>
                    </a:lnTo>
                    <a:lnTo>
                      <a:pt x="31" y="155"/>
                    </a:lnTo>
                    <a:lnTo>
                      <a:pt x="33" y="155"/>
                    </a:lnTo>
                    <a:lnTo>
                      <a:pt x="35" y="155"/>
                    </a:lnTo>
                    <a:lnTo>
                      <a:pt x="37" y="155"/>
                    </a:lnTo>
                    <a:lnTo>
                      <a:pt x="37" y="153"/>
                    </a:lnTo>
                    <a:lnTo>
                      <a:pt x="39" y="153"/>
                    </a:lnTo>
                    <a:lnTo>
                      <a:pt x="39" y="151"/>
                    </a:lnTo>
                    <a:lnTo>
                      <a:pt x="40" y="151"/>
                    </a:lnTo>
                    <a:lnTo>
                      <a:pt x="40" y="149"/>
                    </a:lnTo>
                    <a:lnTo>
                      <a:pt x="42" y="149"/>
                    </a:lnTo>
                    <a:lnTo>
                      <a:pt x="44" y="147"/>
                    </a:lnTo>
                    <a:lnTo>
                      <a:pt x="46" y="147"/>
                    </a:lnTo>
                    <a:lnTo>
                      <a:pt x="48" y="147"/>
                    </a:lnTo>
                    <a:lnTo>
                      <a:pt x="48" y="145"/>
                    </a:lnTo>
                    <a:lnTo>
                      <a:pt x="50" y="145"/>
                    </a:lnTo>
                    <a:lnTo>
                      <a:pt x="50" y="143"/>
                    </a:lnTo>
                    <a:lnTo>
                      <a:pt x="52" y="143"/>
                    </a:lnTo>
                    <a:lnTo>
                      <a:pt x="54" y="143"/>
                    </a:lnTo>
                    <a:lnTo>
                      <a:pt x="54" y="141"/>
                    </a:lnTo>
                    <a:lnTo>
                      <a:pt x="54" y="139"/>
                    </a:lnTo>
                    <a:lnTo>
                      <a:pt x="54" y="137"/>
                    </a:lnTo>
                    <a:lnTo>
                      <a:pt x="54" y="135"/>
                    </a:lnTo>
                    <a:lnTo>
                      <a:pt x="56" y="135"/>
                    </a:lnTo>
                    <a:lnTo>
                      <a:pt x="56" y="133"/>
                    </a:lnTo>
                    <a:lnTo>
                      <a:pt x="56" y="132"/>
                    </a:lnTo>
                    <a:lnTo>
                      <a:pt x="58" y="132"/>
                    </a:lnTo>
                    <a:lnTo>
                      <a:pt x="58" y="130"/>
                    </a:lnTo>
                    <a:lnTo>
                      <a:pt x="58" y="128"/>
                    </a:lnTo>
                    <a:lnTo>
                      <a:pt x="58" y="126"/>
                    </a:lnTo>
                    <a:lnTo>
                      <a:pt x="56" y="122"/>
                    </a:lnTo>
                    <a:lnTo>
                      <a:pt x="56" y="120"/>
                    </a:lnTo>
                    <a:lnTo>
                      <a:pt x="56" y="118"/>
                    </a:lnTo>
                    <a:lnTo>
                      <a:pt x="56" y="116"/>
                    </a:lnTo>
                    <a:lnTo>
                      <a:pt x="56" y="114"/>
                    </a:lnTo>
                    <a:lnTo>
                      <a:pt x="56" y="112"/>
                    </a:lnTo>
                    <a:lnTo>
                      <a:pt x="54" y="112"/>
                    </a:lnTo>
                    <a:lnTo>
                      <a:pt x="52" y="112"/>
                    </a:lnTo>
                    <a:lnTo>
                      <a:pt x="50" y="112"/>
                    </a:lnTo>
                    <a:lnTo>
                      <a:pt x="52" y="110"/>
                    </a:lnTo>
                    <a:lnTo>
                      <a:pt x="54" y="110"/>
                    </a:lnTo>
                    <a:lnTo>
                      <a:pt x="54" y="108"/>
                    </a:lnTo>
                    <a:lnTo>
                      <a:pt x="56" y="108"/>
                    </a:lnTo>
                    <a:lnTo>
                      <a:pt x="58" y="108"/>
                    </a:lnTo>
                    <a:lnTo>
                      <a:pt x="60" y="108"/>
                    </a:lnTo>
                    <a:lnTo>
                      <a:pt x="62" y="108"/>
                    </a:lnTo>
                    <a:lnTo>
                      <a:pt x="66" y="106"/>
                    </a:lnTo>
                    <a:lnTo>
                      <a:pt x="68" y="106"/>
                    </a:lnTo>
                    <a:lnTo>
                      <a:pt x="68" y="108"/>
                    </a:lnTo>
                    <a:lnTo>
                      <a:pt x="69" y="108"/>
                    </a:lnTo>
                    <a:lnTo>
                      <a:pt x="69" y="106"/>
                    </a:lnTo>
                    <a:lnTo>
                      <a:pt x="71" y="106"/>
                    </a:lnTo>
                    <a:lnTo>
                      <a:pt x="71" y="108"/>
                    </a:lnTo>
                    <a:lnTo>
                      <a:pt x="73" y="108"/>
                    </a:lnTo>
                    <a:lnTo>
                      <a:pt x="73" y="106"/>
                    </a:lnTo>
                    <a:lnTo>
                      <a:pt x="73" y="104"/>
                    </a:lnTo>
                    <a:lnTo>
                      <a:pt x="71" y="104"/>
                    </a:lnTo>
                    <a:lnTo>
                      <a:pt x="71" y="103"/>
                    </a:lnTo>
                    <a:lnTo>
                      <a:pt x="71" y="101"/>
                    </a:lnTo>
                    <a:lnTo>
                      <a:pt x="73" y="101"/>
                    </a:lnTo>
                    <a:lnTo>
                      <a:pt x="73" y="99"/>
                    </a:lnTo>
                    <a:lnTo>
                      <a:pt x="73" y="97"/>
                    </a:lnTo>
                    <a:lnTo>
                      <a:pt x="73" y="95"/>
                    </a:lnTo>
                    <a:lnTo>
                      <a:pt x="75" y="95"/>
                    </a:lnTo>
                    <a:lnTo>
                      <a:pt x="75" y="93"/>
                    </a:lnTo>
                    <a:lnTo>
                      <a:pt x="75" y="89"/>
                    </a:lnTo>
                    <a:lnTo>
                      <a:pt x="77" y="87"/>
                    </a:lnTo>
                    <a:lnTo>
                      <a:pt x="77" y="85"/>
                    </a:lnTo>
                    <a:lnTo>
                      <a:pt x="77" y="83"/>
                    </a:lnTo>
                    <a:lnTo>
                      <a:pt x="79" y="83"/>
                    </a:lnTo>
                    <a:lnTo>
                      <a:pt x="79" y="85"/>
                    </a:lnTo>
                    <a:lnTo>
                      <a:pt x="81" y="85"/>
                    </a:lnTo>
                    <a:lnTo>
                      <a:pt x="85" y="87"/>
                    </a:lnTo>
                    <a:lnTo>
                      <a:pt x="87" y="87"/>
                    </a:lnTo>
                    <a:lnTo>
                      <a:pt x="87" y="85"/>
                    </a:lnTo>
                    <a:lnTo>
                      <a:pt x="89" y="85"/>
                    </a:lnTo>
                    <a:lnTo>
                      <a:pt x="89" y="87"/>
                    </a:lnTo>
                    <a:lnTo>
                      <a:pt x="91" y="87"/>
                    </a:lnTo>
                    <a:lnTo>
                      <a:pt x="91" y="89"/>
                    </a:lnTo>
                    <a:lnTo>
                      <a:pt x="93" y="87"/>
                    </a:lnTo>
                    <a:lnTo>
                      <a:pt x="95" y="87"/>
                    </a:lnTo>
                    <a:lnTo>
                      <a:pt x="95" y="85"/>
                    </a:lnTo>
                    <a:lnTo>
                      <a:pt x="97" y="85"/>
                    </a:lnTo>
                    <a:lnTo>
                      <a:pt x="98" y="85"/>
                    </a:lnTo>
                    <a:lnTo>
                      <a:pt x="98" y="83"/>
                    </a:lnTo>
                    <a:lnTo>
                      <a:pt x="98" y="81"/>
                    </a:lnTo>
                    <a:lnTo>
                      <a:pt x="98" y="79"/>
                    </a:lnTo>
                    <a:lnTo>
                      <a:pt x="98" y="75"/>
                    </a:lnTo>
                    <a:lnTo>
                      <a:pt x="98" y="74"/>
                    </a:lnTo>
                    <a:lnTo>
                      <a:pt x="98" y="72"/>
                    </a:lnTo>
                    <a:lnTo>
                      <a:pt x="100" y="70"/>
                    </a:lnTo>
                    <a:lnTo>
                      <a:pt x="102" y="68"/>
                    </a:lnTo>
                    <a:lnTo>
                      <a:pt x="104" y="68"/>
                    </a:lnTo>
                    <a:lnTo>
                      <a:pt x="106" y="68"/>
                    </a:lnTo>
                    <a:lnTo>
                      <a:pt x="106" y="66"/>
                    </a:lnTo>
                    <a:lnTo>
                      <a:pt x="108" y="66"/>
                    </a:lnTo>
                    <a:lnTo>
                      <a:pt x="108" y="64"/>
                    </a:lnTo>
                    <a:lnTo>
                      <a:pt x="108" y="62"/>
                    </a:lnTo>
                    <a:lnTo>
                      <a:pt x="108" y="60"/>
                    </a:lnTo>
                    <a:lnTo>
                      <a:pt x="110" y="60"/>
                    </a:lnTo>
                    <a:lnTo>
                      <a:pt x="112" y="60"/>
                    </a:lnTo>
                    <a:lnTo>
                      <a:pt x="114" y="60"/>
                    </a:lnTo>
                    <a:lnTo>
                      <a:pt x="116" y="60"/>
                    </a:lnTo>
                    <a:lnTo>
                      <a:pt x="118" y="60"/>
                    </a:lnTo>
                    <a:lnTo>
                      <a:pt x="116" y="60"/>
                    </a:lnTo>
                    <a:lnTo>
                      <a:pt x="118" y="60"/>
                    </a:lnTo>
                    <a:lnTo>
                      <a:pt x="118" y="62"/>
                    </a:lnTo>
                    <a:lnTo>
                      <a:pt x="116" y="62"/>
                    </a:lnTo>
                    <a:lnTo>
                      <a:pt x="116" y="64"/>
                    </a:lnTo>
                    <a:lnTo>
                      <a:pt x="118" y="64"/>
                    </a:lnTo>
                    <a:lnTo>
                      <a:pt x="120" y="66"/>
                    </a:lnTo>
                    <a:lnTo>
                      <a:pt x="118" y="66"/>
                    </a:lnTo>
                    <a:lnTo>
                      <a:pt x="118" y="68"/>
                    </a:lnTo>
                    <a:lnTo>
                      <a:pt x="120" y="68"/>
                    </a:lnTo>
                    <a:lnTo>
                      <a:pt x="122" y="68"/>
                    </a:lnTo>
                    <a:lnTo>
                      <a:pt x="122" y="70"/>
                    </a:lnTo>
                    <a:lnTo>
                      <a:pt x="124" y="70"/>
                    </a:lnTo>
                    <a:lnTo>
                      <a:pt x="124" y="72"/>
                    </a:lnTo>
                    <a:lnTo>
                      <a:pt x="126" y="72"/>
                    </a:lnTo>
                    <a:lnTo>
                      <a:pt x="126" y="74"/>
                    </a:lnTo>
                    <a:lnTo>
                      <a:pt x="127" y="74"/>
                    </a:lnTo>
                    <a:lnTo>
                      <a:pt x="129" y="74"/>
                    </a:lnTo>
                    <a:lnTo>
                      <a:pt x="131" y="74"/>
                    </a:lnTo>
                    <a:lnTo>
                      <a:pt x="131" y="75"/>
                    </a:lnTo>
                    <a:lnTo>
                      <a:pt x="133" y="75"/>
                    </a:lnTo>
                    <a:lnTo>
                      <a:pt x="135" y="75"/>
                    </a:lnTo>
                    <a:lnTo>
                      <a:pt x="135" y="77"/>
                    </a:lnTo>
                    <a:lnTo>
                      <a:pt x="137" y="77"/>
                    </a:lnTo>
                    <a:lnTo>
                      <a:pt x="137" y="79"/>
                    </a:lnTo>
                    <a:lnTo>
                      <a:pt x="139" y="79"/>
                    </a:lnTo>
                    <a:lnTo>
                      <a:pt x="139" y="81"/>
                    </a:lnTo>
                    <a:lnTo>
                      <a:pt x="139" y="83"/>
                    </a:lnTo>
                    <a:lnTo>
                      <a:pt x="141" y="85"/>
                    </a:lnTo>
                    <a:lnTo>
                      <a:pt x="141" y="87"/>
                    </a:lnTo>
                    <a:lnTo>
                      <a:pt x="143" y="87"/>
                    </a:lnTo>
                    <a:lnTo>
                      <a:pt x="143" y="89"/>
                    </a:lnTo>
                    <a:lnTo>
                      <a:pt x="143" y="91"/>
                    </a:lnTo>
                    <a:lnTo>
                      <a:pt x="143" y="93"/>
                    </a:lnTo>
                    <a:lnTo>
                      <a:pt x="143" y="95"/>
                    </a:lnTo>
                    <a:lnTo>
                      <a:pt x="143" y="97"/>
                    </a:lnTo>
                    <a:lnTo>
                      <a:pt x="143" y="99"/>
                    </a:lnTo>
                    <a:lnTo>
                      <a:pt x="141" y="101"/>
                    </a:lnTo>
                    <a:lnTo>
                      <a:pt x="141" y="104"/>
                    </a:lnTo>
                    <a:lnTo>
                      <a:pt x="141" y="106"/>
                    </a:lnTo>
                    <a:lnTo>
                      <a:pt x="143" y="106"/>
                    </a:lnTo>
                    <a:lnTo>
                      <a:pt x="141" y="106"/>
                    </a:lnTo>
                    <a:lnTo>
                      <a:pt x="143" y="108"/>
                    </a:lnTo>
                    <a:lnTo>
                      <a:pt x="143" y="106"/>
                    </a:lnTo>
                    <a:lnTo>
                      <a:pt x="145" y="106"/>
                    </a:lnTo>
                    <a:lnTo>
                      <a:pt x="145" y="108"/>
                    </a:lnTo>
                    <a:lnTo>
                      <a:pt x="147" y="108"/>
                    </a:lnTo>
                    <a:lnTo>
                      <a:pt x="149" y="108"/>
                    </a:lnTo>
                    <a:lnTo>
                      <a:pt x="151" y="108"/>
                    </a:lnTo>
                    <a:lnTo>
                      <a:pt x="153" y="108"/>
                    </a:lnTo>
                    <a:lnTo>
                      <a:pt x="153" y="110"/>
                    </a:lnTo>
                    <a:lnTo>
                      <a:pt x="155" y="110"/>
                    </a:lnTo>
                    <a:lnTo>
                      <a:pt x="156" y="110"/>
                    </a:lnTo>
                    <a:lnTo>
                      <a:pt x="158" y="110"/>
                    </a:lnTo>
                    <a:lnTo>
                      <a:pt x="160" y="110"/>
                    </a:lnTo>
                    <a:lnTo>
                      <a:pt x="162" y="110"/>
                    </a:lnTo>
                    <a:lnTo>
                      <a:pt x="164" y="110"/>
                    </a:lnTo>
                    <a:lnTo>
                      <a:pt x="166" y="110"/>
                    </a:lnTo>
                    <a:lnTo>
                      <a:pt x="166" y="112"/>
                    </a:lnTo>
                    <a:lnTo>
                      <a:pt x="168" y="114"/>
                    </a:lnTo>
                    <a:lnTo>
                      <a:pt x="170" y="114"/>
                    </a:lnTo>
                    <a:lnTo>
                      <a:pt x="170" y="116"/>
                    </a:lnTo>
                    <a:lnTo>
                      <a:pt x="172" y="116"/>
                    </a:lnTo>
                    <a:lnTo>
                      <a:pt x="174" y="116"/>
                    </a:lnTo>
                    <a:lnTo>
                      <a:pt x="174" y="118"/>
                    </a:lnTo>
                    <a:lnTo>
                      <a:pt x="176" y="118"/>
                    </a:lnTo>
                    <a:lnTo>
                      <a:pt x="180" y="118"/>
                    </a:lnTo>
                    <a:lnTo>
                      <a:pt x="180" y="120"/>
                    </a:lnTo>
                    <a:lnTo>
                      <a:pt x="180" y="122"/>
                    </a:lnTo>
                    <a:lnTo>
                      <a:pt x="182" y="124"/>
                    </a:lnTo>
                    <a:lnTo>
                      <a:pt x="182" y="126"/>
                    </a:lnTo>
                    <a:lnTo>
                      <a:pt x="184" y="128"/>
                    </a:lnTo>
                    <a:lnTo>
                      <a:pt x="184" y="130"/>
                    </a:lnTo>
                    <a:lnTo>
                      <a:pt x="187" y="133"/>
                    </a:lnTo>
                    <a:lnTo>
                      <a:pt x="187" y="135"/>
                    </a:lnTo>
                    <a:lnTo>
                      <a:pt x="191" y="135"/>
                    </a:lnTo>
                    <a:lnTo>
                      <a:pt x="195" y="135"/>
                    </a:lnTo>
                    <a:lnTo>
                      <a:pt x="197" y="135"/>
                    </a:lnTo>
                    <a:lnTo>
                      <a:pt x="199" y="135"/>
                    </a:lnTo>
                    <a:lnTo>
                      <a:pt x="203" y="135"/>
                    </a:lnTo>
                    <a:lnTo>
                      <a:pt x="207" y="137"/>
                    </a:lnTo>
                    <a:lnTo>
                      <a:pt x="211" y="137"/>
                    </a:lnTo>
                    <a:lnTo>
                      <a:pt x="213" y="137"/>
                    </a:lnTo>
                    <a:lnTo>
                      <a:pt x="214" y="137"/>
                    </a:lnTo>
                    <a:lnTo>
                      <a:pt x="216" y="135"/>
                    </a:lnTo>
                    <a:lnTo>
                      <a:pt x="218" y="135"/>
                    </a:lnTo>
                    <a:lnTo>
                      <a:pt x="220" y="137"/>
                    </a:lnTo>
                    <a:lnTo>
                      <a:pt x="224" y="137"/>
                    </a:lnTo>
                    <a:lnTo>
                      <a:pt x="228" y="137"/>
                    </a:lnTo>
                    <a:lnTo>
                      <a:pt x="230" y="137"/>
                    </a:lnTo>
                    <a:lnTo>
                      <a:pt x="232" y="137"/>
                    </a:lnTo>
                    <a:lnTo>
                      <a:pt x="232" y="139"/>
                    </a:lnTo>
                    <a:lnTo>
                      <a:pt x="234" y="141"/>
                    </a:lnTo>
                    <a:lnTo>
                      <a:pt x="238" y="143"/>
                    </a:lnTo>
                    <a:lnTo>
                      <a:pt x="240" y="143"/>
                    </a:lnTo>
                    <a:lnTo>
                      <a:pt x="243" y="143"/>
                    </a:lnTo>
                    <a:lnTo>
                      <a:pt x="245" y="145"/>
                    </a:lnTo>
                    <a:lnTo>
                      <a:pt x="247" y="147"/>
                    </a:lnTo>
                    <a:lnTo>
                      <a:pt x="251" y="145"/>
                    </a:lnTo>
                    <a:lnTo>
                      <a:pt x="255" y="145"/>
                    </a:lnTo>
                    <a:lnTo>
                      <a:pt x="255" y="147"/>
                    </a:lnTo>
                    <a:lnTo>
                      <a:pt x="257" y="147"/>
                    </a:lnTo>
                    <a:lnTo>
                      <a:pt x="259" y="149"/>
                    </a:lnTo>
                    <a:lnTo>
                      <a:pt x="261" y="147"/>
                    </a:lnTo>
                    <a:lnTo>
                      <a:pt x="263" y="145"/>
                    </a:lnTo>
                    <a:lnTo>
                      <a:pt x="267" y="143"/>
                    </a:lnTo>
                    <a:lnTo>
                      <a:pt x="269" y="143"/>
                    </a:lnTo>
                    <a:lnTo>
                      <a:pt x="272" y="141"/>
                    </a:lnTo>
                    <a:lnTo>
                      <a:pt x="276" y="139"/>
                    </a:lnTo>
                    <a:lnTo>
                      <a:pt x="280" y="139"/>
                    </a:lnTo>
                    <a:lnTo>
                      <a:pt x="284" y="139"/>
                    </a:lnTo>
                    <a:lnTo>
                      <a:pt x="286" y="139"/>
                    </a:lnTo>
                    <a:lnTo>
                      <a:pt x="288" y="139"/>
                    </a:lnTo>
                    <a:lnTo>
                      <a:pt x="290" y="139"/>
                    </a:lnTo>
                    <a:lnTo>
                      <a:pt x="292" y="139"/>
                    </a:lnTo>
                    <a:lnTo>
                      <a:pt x="294" y="139"/>
                    </a:lnTo>
                    <a:lnTo>
                      <a:pt x="296" y="139"/>
                    </a:lnTo>
                    <a:lnTo>
                      <a:pt x="298" y="137"/>
                    </a:lnTo>
                    <a:lnTo>
                      <a:pt x="300" y="137"/>
                    </a:lnTo>
                    <a:lnTo>
                      <a:pt x="301" y="137"/>
                    </a:lnTo>
                    <a:lnTo>
                      <a:pt x="301" y="135"/>
                    </a:lnTo>
                    <a:lnTo>
                      <a:pt x="303" y="135"/>
                    </a:lnTo>
                    <a:lnTo>
                      <a:pt x="303" y="133"/>
                    </a:lnTo>
                    <a:lnTo>
                      <a:pt x="305" y="133"/>
                    </a:lnTo>
                    <a:lnTo>
                      <a:pt x="305" y="132"/>
                    </a:lnTo>
                    <a:lnTo>
                      <a:pt x="307" y="132"/>
                    </a:lnTo>
                    <a:lnTo>
                      <a:pt x="307" y="130"/>
                    </a:lnTo>
                    <a:lnTo>
                      <a:pt x="309" y="128"/>
                    </a:lnTo>
                    <a:lnTo>
                      <a:pt x="311" y="128"/>
                    </a:lnTo>
                    <a:lnTo>
                      <a:pt x="313" y="128"/>
                    </a:lnTo>
                    <a:lnTo>
                      <a:pt x="315" y="126"/>
                    </a:lnTo>
                    <a:lnTo>
                      <a:pt x="317" y="124"/>
                    </a:lnTo>
                    <a:lnTo>
                      <a:pt x="315" y="124"/>
                    </a:lnTo>
                    <a:lnTo>
                      <a:pt x="315" y="122"/>
                    </a:lnTo>
                    <a:lnTo>
                      <a:pt x="313" y="120"/>
                    </a:lnTo>
                    <a:lnTo>
                      <a:pt x="313" y="118"/>
                    </a:lnTo>
                    <a:lnTo>
                      <a:pt x="311" y="118"/>
                    </a:lnTo>
                    <a:lnTo>
                      <a:pt x="311" y="116"/>
                    </a:lnTo>
                    <a:lnTo>
                      <a:pt x="313" y="116"/>
                    </a:lnTo>
                    <a:lnTo>
                      <a:pt x="313" y="114"/>
                    </a:lnTo>
                    <a:lnTo>
                      <a:pt x="315" y="110"/>
                    </a:lnTo>
                    <a:lnTo>
                      <a:pt x="315" y="108"/>
                    </a:lnTo>
                    <a:lnTo>
                      <a:pt x="317" y="108"/>
                    </a:lnTo>
                    <a:lnTo>
                      <a:pt x="319" y="108"/>
                    </a:lnTo>
                    <a:lnTo>
                      <a:pt x="321" y="108"/>
                    </a:lnTo>
                    <a:lnTo>
                      <a:pt x="321" y="110"/>
                    </a:lnTo>
                    <a:lnTo>
                      <a:pt x="323" y="112"/>
                    </a:lnTo>
                    <a:lnTo>
                      <a:pt x="325" y="112"/>
                    </a:lnTo>
                    <a:lnTo>
                      <a:pt x="329" y="112"/>
                    </a:lnTo>
                    <a:lnTo>
                      <a:pt x="330" y="112"/>
                    </a:lnTo>
                    <a:lnTo>
                      <a:pt x="332" y="112"/>
                    </a:lnTo>
                    <a:lnTo>
                      <a:pt x="332" y="110"/>
                    </a:lnTo>
                    <a:lnTo>
                      <a:pt x="334" y="110"/>
                    </a:lnTo>
                    <a:lnTo>
                      <a:pt x="334" y="108"/>
                    </a:lnTo>
                    <a:lnTo>
                      <a:pt x="336" y="108"/>
                    </a:lnTo>
                    <a:lnTo>
                      <a:pt x="336" y="106"/>
                    </a:lnTo>
                    <a:lnTo>
                      <a:pt x="338" y="104"/>
                    </a:lnTo>
                    <a:lnTo>
                      <a:pt x="340" y="104"/>
                    </a:lnTo>
                    <a:lnTo>
                      <a:pt x="342" y="104"/>
                    </a:lnTo>
                    <a:lnTo>
                      <a:pt x="344" y="104"/>
                    </a:lnTo>
                    <a:lnTo>
                      <a:pt x="346" y="104"/>
                    </a:lnTo>
                    <a:lnTo>
                      <a:pt x="348" y="104"/>
                    </a:lnTo>
                    <a:lnTo>
                      <a:pt x="350" y="103"/>
                    </a:lnTo>
                    <a:lnTo>
                      <a:pt x="352" y="101"/>
                    </a:lnTo>
                    <a:lnTo>
                      <a:pt x="352" y="99"/>
                    </a:lnTo>
                    <a:lnTo>
                      <a:pt x="352" y="97"/>
                    </a:lnTo>
                    <a:lnTo>
                      <a:pt x="354" y="95"/>
                    </a:lnTo>
                    <a:lnTo>
                      <a:pt x="356" y="95"/>
                    </a:lnTo>
                    <a:lnTo>
                      <a:pt x="356" y="93"/>
                    </a:lnTo>
                    <a:lnTo>
                      <a:pt x="358" y="93"/>
                    </a:lnTo>
                    <a:lnTo>
                      <a:pt x="359" y="93"/>
                    </a:lnTo>
                    <a:lnTo>
                      <a:pt x="361" y="93"/>
                    </a:lnTo>
                    <a:lnTo>
                      <a:pt x="361" y="91"/>
                    </a:lnTo>
                    <a:lnTo>
                      <a:pt x="363" y="91"/>
                    </a:lnTo>
                    <a:lnTo>
                      <a:pt x="365" y="91"/>
                    </a:lnTo>
                    <a:lnTo>
                      <a:pt x="367" y="91"/>
                    </a:lnTo>
                    <a:lnTo>
                      <a:pt x="367" y="89"/>
                    </a:lnTo>
                    <a:lnTo>
                      <a:pt x="369" y="89"/>
                    </a:lnTo>
                    <a:lnTo>
                      <a:pt x="371" y="89"/>
                    </a:lnTo>
                    <a:lnTo>
                      <a:pt x="373" y="89"/>
                    </a:lnTo>
                    <a:lnTo>
                      <a:pt x="375" y="89"/>
                    </a:lnTo>
                    <a:lnTo>
                      <a:pt x="375" y="91"/>
                    </a:lnTo>
                    <a:lnTo>
                      <a:pt x="377" y="91"/>
                    </a:lnTo>
                    <a:lnTo>
                      <a:pt x="379" y="91"/>
                    </a:lnTo>
                    <a:lnTo>
                      <a:pt x="381" y="91"/>
                    </a:lnTo>
                    <a:lnTo>
                      <a:pt x="381" y="89"/>
                    </a:lnTo>
                    <a:lnTo>
                      <a:pt x="383" y="89"/>
                    </a:lnTo>
                    <a:lnTo>
                      <a:pt x="381" y="89"/>
                    </a:lnTo>
                    <a:lnTo>
                      <a:pt x="381" y="87"/>
                    </a:lnTo>
                    <a:lnTo>
                      <a:pt x="381" y="85"/>
                    </a:lnTo>
                    <a:lnTo>
                      <a:pt x="381" y="83"/>
                    </a:lnTo>
                    <a:lnTo>
                      <a:pt x="379" y="83"/>
                    </a:lnTo>
                    <a:lnTo>
                      <a:pt x="377" y="81"/>
                    </a:lnTo>
                    <a:lnTo>
                      <a:pt x="377" y="79"/>
                    </a:lnTo>
                    <a:lnTo>
                      <a:pt x="375" y="79"/>
                    </a:lnTo>
                    <a:lnTo>
                      <a:pt x="375" y="77"/>
                    </a:lnTo>
                    <a:lnTo>
                      <a:pt x="373" y="77"/>
                    </a:lnTo>
                    <a:lnTo>
                      <a:pt x="371" y="75"/>
                    </a:lnTo>
                    <a:lnTo>
                      <a:pt x="371" y="74"/>
                    </a:lnTo>
                    <a:lnTo>
                      <a:pt x="369" y="74"/>
                    </a:lnTo>
                    <a:lnTo>
                      <a:pt x="367" y="74"/>
                    </a:lnTo>
                    <a:lnTo>
                      <a:pt x="365" y="74"/>
                    </a:lnTo>
                    <a:lnTo>
                      <a:pt x="363" y="74"/>
                    </a:lnTo>
                    <a:lnTo>
                      <a:pt x="361" y="75"/>
                    </a:lnTo>
                    <a:lnTo>
                      <a:pt x="361" y="77"/>
                    </a:lnTo>
                    <a:lnTo>
                      <a:pt x="359" y="77"/>
                    </a:lnTo>
                    <a:lnTo>
                      <a:pt x="358" y="75"/>
                    </a:lnTo>
                    <a:lnTo>
                      <a:pt x="356" y="75"/>
                    </a:lnTo>
                    <a:lnTo>
                      <a:pt x="354" y="75"/>
                    </a:lnTo>
                    <a:lnTo>
                      <a:pt x="352" y="75"/>
                    </a:lnTo>
                    <a:lnTo>
                      <a:pt x="350" y="75"/>
                    </a:lnTo>
                    <a:lnTo>
                      <a:pt x="350" y="77"/>
                    </a:lnTo>
                    <a:lnTo>
                      <a:pt x="348" y="77"/>
                    </a:lnTo>
                    <a:lnTo>
                      <a:pt x="346" y="75"/>
                    </a:lnTo>
                    <a:lnTo>
                      <a:pt x="346" y="74"/>
                    </a:lnTo>
                    <a:lnTo>
                      <a:pt x="346" y="72"/>
                    </a:lnTo>
                    <a:lnTo>
                      <a:pt x="348" y="72"/>
                    </a:lnTo>
                    <a:lnTo>
                      <a:pt x="348" y="70"/>
                    </a:lnTo>
                    <a:lnTo>
                      <a:pt x="348" y="68"/>
                    </a:lnTo>
                    <a:lnTo>
                      <a:pt x="350" y="64"/>
                    </a:lnTo>
                    <a:lnTo>
                      <a:pt x="352" y="58"/>
                    </a:lnTo>
                    <a:lnTo>
                      <a:pt x="354" y="54"/>
                    </a:lnTo>
                    <a:lnTo>
                      <a:pt x="356" y="50"/>
                    </a:lnTo>
                    <a:lnTo>
                      <a:pt x="358" y="52"/>
                    </a:lnTo>
                    <a:lnTo>
                      <a:pt x="359" y="54"/>
                    </a:lnTo>
                    <a:lnTo>
                      <a:pt x="361" y="54"/>
                    </a:lnTo>
                    <a:lnTo>
                      <a:pt x="363" y="54"/>
                    </a:lnTo>
                    <a:lnTo>
                      <a:pt x="365" y="54"/>
                    </a:lnTo>
                    <a:lnTo>
                      <a:pt x="367" y="54"/>
                    </a:lnTo>
                    <a:lnTo>
                      <a:pt x="367" y="52"/>
                    </a:lnTo>
                    <a:lnTo>
                      <a:pt x="369" y="52"/>
                    </a:lnTo>
                    <a:lnTo>
                      <a:pt x="369" y="50"/>
                    </a:lnTo>
                    <a:lnTo>
                      <a:pt x="371" y="50"/>
                    </a:lnTo>
                    <a:lnTo>
                      <a:pt x="371" y="48"/>
                    </a:lnTo>
                    <a:lnTo>
                      <a:pt x="373" y="48"/>
                    </a:lnTo>
                    <a:lnTo>
                      <a:pt x="375" y="48"/>
                    </a:lnTo>
                    <a:lnTo>
                      <a:pt x="377" y="48"/>
                    </a:lnTo>
                    <a:lnTo>
                      <a:pt x="377" y="46"/>
                    </a:lnTo>
                    <a:lnTo>
                      <a:pt x="377" y="45"/>
                    </a:lnTo>
                    <a:lnTo>
                      <a:pt x="375" y="45"/>
                    </a:lnTo>
                    <a:lnTo>
                      <a:pt x="375" y="43"/>
                    </a:lnTo>
                    <a:lnTo>
                      <a:pt x="377" y="43"/>
                    </a:lnTo>
                    <a:lnTo>
                      <a:pt x="377" y="41"/>
                    </a:lnTo>
                    <a:lnTo>
                      <a:pt x="379" y="41"/>
                    </a:lnTo>
                    <a:lnTo>
                      <a:pt x="379" y="39"/>
                    </a:lnTo>
                    <a:lnTo>
                      <a:pt x="379" y="37"/>
                    </a:lnTo>
                    <a:lnTo>
                      <a:pt x="381" y="35"/>
                    </a:lnTo>
                    <a:lnTo>
                      <a:pt x="381" y="33"/>
                    </a:lnTo>
                    <a:lnTo>
                      <a:pt x="381" y="31"/>
                    </a:lnTo>
                    <a:lnTo>
                      <a:pt x="383" y="31"/>
                    </a:lnTo>
                    <a:lnTo>
                      <a:pt x="381" y="31"/>
                    </a:lnTo>
                    <a:lnTo>
                      <a:pt x="383" y="31"/>
                    </a:lnTo>
                    <a:lnTo>
                      <a:pt x="383" y="29"/>
                    </a:lnTo>
                    <a:lnTo>
                      <a:pt x="383" y="27"/>
                    </a:lnTo>
                    <a:lnTo>
                      <a:pt x="385" y="27"/>
                    </a:lnTo>
                    <a:lnTo>
                      <a:pt x="385" y="25"/>
                    </a:lnTo>
                    <a:lnTo>
                      <a:pt x="387" y="25"/>
                    </a:lnTo>
                    <a:lnTo>
                      <a:pt x="387" y="23"/>
                    </a:lnTo>
                    <a:lnTo>
                      <a:pt x="388" y="23"/>
                    </a:lnTo>
                    <a:lnTo>
                      <a:pt x="388" y="21"/>
                    </a:lnTo>
                    <a:lnTo>
                      <a:pt x="388" y="19"/>
                    </a:lnTo>
                    <a:lnTo>
                      <a:pt x="388" y="17"/>
                    </a:lnTo>
                    <a:lnTo>
                      <a:pt x="388" y="16"/>
                    </a:lnTo>
                    <a:lnTo>
                      <a:pt x="387" y="14"/>
                    </a:lnTo>
                    <a:lnTo>
                      <a:pt x="385" y="14"/>
                    </a:lnTo>
                    <a:lnTo>
                      <a:pt x="383" y="14"/>
                    </a:lnTo>
                    <a:lnTo>
                      <a:pt x="383" y="12"/>
                    </a:lnTo>
                    <a:lnTo>
                      <a:pt x="385" y="12"/>
                    </a:lnTo>
                    <a:lnTo>
                      <a:pt x="385" y="10"/>
                    </a:lnTo>
                    <a:lnTo>
                      <a:pt x="387" y="10"/>
                    </a:lnTo>
                    <a:lnTo>
                      <a:pt x="387" y="8"/>
                    </a:lnTo>
                    <a:lnTo>
                      <a:pt x="388" y="8"/>
                    </a:lnTo>
                    <a:lnTo>
                      <a:pt x="388" y="6"/>
                    </a:lnTo>
                    <a:lnTo>
                      <a:pt x="390" y="6"/>
                    </a:lnTo>
                    <a:lnTo>
                      <a:pt x="390" y="4"/>
                    </a:lnTo>
                    <a:lnTo>
                      <a:pt x="392" y="6"/>
                    </a:lnTo>
                    <a:lnTo>
                      <a:pt x="392" y="4"/>
                    </a:lnTo>
                    <a:lnTo>
                      <a:pt x="394" y="4"/>
                    </a:lnTo>
                    <a:lnTo>
                      <a:pt x="396" y="4"/>
                    </a:lnTo>
                    <a:lnTo>
                      <a:pt x="398" y="2"/>
                    </a:lnTo>
                    <a:lnTo>
                      <a:pt x="400" y="2"/>
                    </a:lnTo>
                    <a:lnTo>
                      <a:pt x="402" y="2"/>
                    </a:lnTo>
                    <a:lnTo>
                      <a:pt x="406" y="2"/>
                    </a:lnTo>
                    <a:lnTo>
                      <a:pt x="408" y="2"/>
                    </a:lnTo>
                    <a:lnTo>
                      <a:pt x="410" y="2"/>
                    </a:lnTo>
                    <a:lnTo>
                      <a:pt x="410" y="0"/>
                    </a:lnTo>
                    <a:lnTo>
                      <a:pt x="410" y="2"/>
                    </a:lnTo>
                    <a:lnTo>
                      <a:pt x="412" y="2"/>
                    </a:lnTo>
                    <a:close/>
                  </a:path>
                </a:pathLst>
              </a:custGeom>
              <a:solidFill>
                <a:schemeClr val="accent5">
                  <a:lumMod val="40000"/>
                  <a:lumOff val="60000"/>
                </a:schemeClr>
              </a:solidFill>
              <a:ln>
                <a:noFill/>
              </a:ln>
              <a:extLst/>
            </p:spPr>
            <p:txBody>
              <a:bodyPr vert="horz" wrap="square" lIns="86048" tIns="43024" rIns="86048" bIns="43024" numCol="1" anchor="ctr" anchorCtr="0" compatLnSpc="1">
                <a:prstTxWarp prst="textNoShape">
                  <a:avLst/>
                </a:prstTxWarp>
              </a:bodyPr>
              <a:lstStyle/>
              <a:p>
                <a:endParaRPr lang="en-US" sz="700" dirty="0"/>
              </a:p>
            </p:txBody>
          </p:sp>
          <p:sp>
            <p:nvSpPr>
              <p:cNvPr id="459" name="Freeform 1233"/>
              <p:cNvSpPr>
                <a:spLocks noEditPoints="1"/>
              </p:cNvSpPr>
              <p:nvPr/>
            </p:nvSpPr>
            <p:spPr bwMode="gray">
              <a:xfrm>
                <a:off x="5384766" y="1951633"/>
                <a:ext cx="182650" cy="209709"/>
              </a:xfrm>
              <a:custGeom>
                <a:avLst/>
                <a:gdLst>
                  <a:gd name="T0" fmla="*/ 21 w 189"/>
                  <a:gd name="T1" fmla="*/ 211 h 217"/>
                  <a:gd name="T2" fmla="*/ 42 w 189"/>
                  <a:gd name="T3" fmla="*/ 196 h 217"/>
                  <a:gd name="T4" fmla="*/ 44 w 189"/>
                  <a:gd name="T5" fmla="*/ 194 h 217"/>
                  <a:gd name="T6" fmla="*/ 52 w 189"/>
                  <a:gd name="T7" fmla="*/ 180 h 217"/>
                  <a:gd name="T8" fmla="*/ 52 w 189"/>
                  <a:gd name="T9" fmla="*/ 178 h 217"/>
                  <a:gd name="T10" fmla="*/ 62 w 189"/>
                  <a:gd name="T11" fmla="*/ 161 h 217"/>
                  <a:gd name="T12" fmla="*/ 143 w 189"/>
                  <a:gd name="T13" fmla="*/ 149 h 217"/>
                  <a:gd name="T14" fmla="*/ 60 w 189"/>
                  <a:gd name="T15" fmla="*/ 142 h 217"/>
                  <a:gd name="T16" fmla="*/ 50 w 189"/>
                  <a:gd name="T17" fmla="*/ 136 h 217"/>
                  <a:gd name="T18" fmla="*/ 52 w 189"/>
                  <a:gd name="T19" fmla="*/ 134 h 217"/>
                  <a:gd name="T20" fmla="*/ 56 w 189"/>
                  <a:gd name="T21" fmla="*/ 126 h 217"/>
                  <a:gd name="T22" fmla="*/ 68 w 189"/>
                  <a:gd name="T23" fmla="*/ 126 h 217"/>
                  <a:gd name="T24" fmla="*/ 75 w 189"/>
                  <a:gd name="T25" fmla="*/ 134 h 217"/>
                  <a:gd name="T26" fmla="*/ 71 w 189"/>
                  <a:gd name="T27" fmla="*/ 149 h 217"/>
                  <a:gd name="T28" fmla="*/ 64 w 189"/>
                  <a:gd name="T29" fmla="*/ 147 h 217"/>
                  <a:gd name="T30" fmla="*/ 60 w 189"/>
                  <a:gd name="T31" fmla="*/ 142 h 217"/>
                  <a:gd name="T32" fmla="*/ 60 w 189"/>
                  <a:gd name="T33" fmla="*/ 136 h 217"/>
                  <a:gd name="T34" fmla="*/ 56 w 189"/>
                  <a:gd name="T35" fmla="*/ 134 h 217"/>
                  <a:gd name="T36" fmla="*/ 58 w 189"/>
                  <a:gd name="T37" fmla="*/ 130 h 217"/>
                  <a:gd name="T38" fmla="*/ 66 w 189"/>
                  <a:gd name="T39" fmla="*/ 124 h 217"/>
                  <a:gd name="T40" fmla="*/ 83 w 189"/>
                  <a:gd name="T41" fmla="*/ 120 h 217"/>
                  <a:gd name="T42" fmla="*/ 52 w 189"/>
                  <a:gd name="T43" fmla="*/ 122 h 217"/>
                  <a:gd name="T44" fmla="*/ 93 w 189"/>
                  <a:gd name="T45" fmla="*/ 132 h 217"/>
                  <a:gd name="T46" fmla="*/ 81 w 189"/>
                  <a:gd name="T47" fmla="*/ 136 h 217"/>
                  <a:gd name="T48" fmla="*/ 83 w 189"/>
                  <a:gd name="T49" fmla="*/ 124 h 217"/>
                  <a:gd name="T50" fmla="*/ 102 w 189"/>
                  <a:gd name="T51" fmla="*/ 118 h 217"/>
                  <a:gd name="T52" fmla="*/ 98 w 189"/>
                  <a:gd name="T53" fmla="*/ 118 h 217"/>
                  <a:gd name="T54" fmla="*/ 83 w 189"/>
                  <a:gd name="T55" fmla="*/ 103 h 217"/>
                  <a:gd name="T56" fmla="*/ 129 w 189"/>
                  <a:gd name="T57" fmla="*/ 84 h 217"/>
                  <a:gd name="T58" fmla="*/ 153 w 189"/>
                  <a:gd name="T59" fmla="*/ 53 h 217"/>
                  <a:gd name="T60" fmla="*/ 158 w 189"/>
                  <a:gd name="T61" fmla="*/ 70 h 217"/>
                  <a:gd name="T62" fmla="*/ 155 w 189"/>
                  <a:gd name="T63" fmla="*/ 80 h 217"/>
                  <a:gd name="T64" fmla="*/ 149 w 189"/>
                  <a:gd name="T65" fmla="*/ 95 h 217"/>
                  <a:gd name="T66" fmla="*/ 139 w 189"/>
                  <a:gd name="T67" fmla="*/ 115 h 217"/>
                  <a:gd name="T68" fmla="*/ 137 w 189"/>
                  <a:gd name="T69" fmla="*/ 111 h 217"/>
                  <a:gd name="T70" fmla="*/ 133 w 189"/>
                  <a:gd name="T71" fmla="*/ 113 h 217"/>
                  <a:gd name="T72" fmla="*/ 118 w 189"/>
                  <a:gd name="T73" fmla="*/ 117 h 217"/>
                  <a:gd name="T74" fmla="*/ 114 w 189"/>
                  <a:gd name="T75" fmla="*/ 118 h 217"/>
                  <a:gd name="T76" fmla="*/ 106 w 189"/>
                  <a:gd name="T77" fmla="*/ 128 h 217"/>
                  <a:gd name="T78" fmla="*/ 100 w 189"/>
                  <a:gd name="T79" fmla="*/ 122 h 217"/>
                  <a:gd name="T80" fmla="*/ 93 w 189"/>
                  <a:gd name="T81" fmla="*/ 118 h 217"/>
                  <a:gd name="T82" fmla="*/ 83 w 189"/>
                  <a:gd name="T83" fmla="*/ 120 h 217"/>
                  <a:gd name="T84" fmla="*/ 73 w 189"/>
                  <a:gd name="T85" fmla="*/ 124 h 217"/>
                  <a:gd name="T86" fmla="*/ 71 w 189"/>
                  <a:gd name="T87" fmla="*/ 118 h 217"/>
                  <a:gd name="T88" fmla="*/ 91 w 189"/>
                  <a:gd name="T89" fmla="*/ 109 h 217"/>
                  <a:gd name="T90" fmla="*/ 108 w 189"/>
                  <a:gd name="T91" fmla="*/ 109 h 217"/>
                  <a:gd name="T92" fmla="*/ 114 w 189"/>
                  <a:gd name="T93" fmla="*/ 95 h 217"/>
                  <a:gd name="T94" fmla="*/ 116 w 189"/>
                  <a:gd name="T95" fmla="*/ 93 h 217"/>
                  <a:gd name="T96" fmla="*/ 133 w 189"/>
                  <a:gd name="T97" fmla="*/ 84 h 217"/>
                  <a:gd name="T98" fmla="*/ 141 w 189"/>
                  <a:gd name="T99" fmla="*/ 62 h 217"/>
                  <a:gd name="T100" fmla="*/ 143 w 189"/>
                  <a:gd name="T101" fmla="*/ 49 h 217"/>
                  <a:gd name="T102" fmla="*/ 149 w 189"/>
                  <a:gd name="T103" fmla="*/ 47 h 217"/>
                  <a:gd name="T104" fmla="*/ 153 w 189"/>
                  <a:gd name="T105" fmla="*/ 4 h 217"/>
                  <a:gd name="T106" fmla="*/ 172 w 189"/>
                  <a:gd name="T107" fmla="*/ 16 h 217"/>
                  <a:gd name="T108" fmla="*/ 184 w 189"/>
                  <a:gd name="T109" fmla="*/ 18 h 217"/>
                  <a:gd name="T110" fmla="*/ 182 w 189"/>
                  <a:gd name="T111" fmla="*/ 29 h 217"/>
                  <a:gd name="T112" fmla="*/ 166 w 189"/>
                  <a:gd name="T113" fmla="*/ 39 h 217"/>
                  <a:gd name="T114" fmla="*/ 151 w 189"/>
                  <a:gd name="T115" fmla="*/ 37 h 217"/>
                  <a:gd name="T116" fmla="*/ 147 w 189"/>
                  <a:gd name="T117" fmla="*/ 43 h 217"/>
                  <a:gd name="T118" fmla="*/ 141 w 189"/>
                  <a:gd name="T119" fmla="*/ 35 h 217"/>
                  <a:gd name="T120" fmla="*/ 151 w 189"/>
                  <a:gd name="T121" fmla="*/ 28 h 217"/>
                  <a:gd name="T122" fmla="*/ 155 w 189"/>
                  <a:gd name="T123" fmla="*/ 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9" h="217">
                    <a:moveTo>
                      <a:pt x="8" y="215"/>
                    </a:moveTo>
                    <a:lnTo>
                      <a:pt x="10" y="215"/>
                    </a:lnTo>
                    <a:lnTo>
                      <a:pt x="8" y="217"/>
                    </a:lnTo>
                    <a:lnTo>
                      <a:pt x="8" y="215"/>
                    </a:lnTo>
                    <a:close/>
                    <a:moveTo>
                      <a:pt x="2" y="215"/>
                    </a:moveTo>
                    <a:lnTo>
                      <a:pt x="0" y="215"/>
                    </a:lnTo>
                    <a:lnTo>
                      <a:pt x="2" y="215"/>
                    </a:lnTo>
                    <a:close/>
                    <a:moveTo>
                      <a:pt x="11" y="215"/>
                    </a:moveTo>
                    <a:lnTo>
                      <a:pt x="10" y="215"/>
                    </a:lnTo>
                    <a:lnTo>
                      <a:pt x="11" y="215"/>
                    </a:lnTo>
                    <a:lnTo>
                      <a:pt x="11" y="213"/>
                    </a:lnTo>
                    <a:lnTo>
                      <a:pt x="11" y="215"/>
                    </a:lnTo>
                    <a:close/>
                    <a:moveTo>
                      <a:pt x="21" y="211"/>
                    </a:moveTo>
                    <a:lnTo>
                      <a:pt x="19" y="211"/>
                    </a:lnTo>
                    <a:lnTo>
                      <a:pt x="21" y="211"/>
                    </a:lnTo>
                    <a:close/>
                    <a:moveTo>
                      <a:pt x="37" y="200"/>
                    </a:moveTo>
                    <a:lnTo>
                      <a:pt x="37" y="198"/>
                    </a:lnTo>
                    <a:lnTo>
                      <a:pt x="37" y="200"/>
                    </a:lnTo>
                    <a:close/>
                    <a:moveTo>
                      <a:pt x="33" y="198"/>
                    </a:moveTo>
                    <a:lnTo>
                      <a:pt x="33" y="196"/>
                    </a:lnTo>
                    <a:lnTo>
                      <a:pt x="33" y="198"/>
                    </a:lnTo>
                    <a:close/>
                    <a:moveTo>
                      <a:pt x="37" y="196"/>
                    </a:moveTo>
                    <a:lnTo>
                      <a:pt x="37" y="194"/>
                    </a:lnTo>
                    <a:lnTo>
                      <a:pt x="37" y="196"/>
                    </a:lnTo>
                    <a:close/>
                    <a:moveTo>
                      <a:pt x="158" y="194"/>
                    </a:moveTo>
                    <a:lnTo>
                      <a:pt x="160" y="194"/>
                    </a:lnTo>
                    <a:lnTo>
                      <a:pt x="158" y="194"/>
                    </a:lnTo>
                    <a:close/>
                    <a:moveTo>
                      <a:pt x="44" y="194"/>
                    </a:moveTo>
                    <a:lnTo>
                      <a:pt x="44" y="196"/>
                    </a:lnTo>
                    <a:lnTo>
                      <a:pt x="42" y="196"/>
                    </a:lnTo>
                    <a:lnTo>
                      <a:pt x="40" y="196"/>
                    </a:lnTo>
                    <a:lnTo>
                      <a:pt x="42" y="196"/>
                    </a:lnTo>
                    <a:lnTo>
                      <a:pt x="42" y="198"/>
                    </a:lnTo>
                    <a:lnTo>
                      <a:pt x="40" y="198"/>
                    </a:lnTo>
                    <a:lnTo>
                      <a:pt x="40" y="200"/>
                    </a:lnTo>
                    <a:lnTo>
                      <a:pt x="40" y="198"/>
                    </a:lnTo>
                    <a:lnTo>
                      <a:pt x="40" y="196"/>
                    </a:lnTo>
                    <a:lnTo>
                      <a:pt x="42" y="196"/>
                    </a:lnTo>
                    <a:lnTo>
                      <a:pt x="42" y="194"/>
                    </a:lnTo>
                    <a:lnTo>
                      <a:pt x="44" y="194"/>
                    </a:lnTo>
                    <a:lnTo>
                      <a:pt x="44" y="192"/>
                    </a:lnTo>
                    <a:lnTo>
                      <a:pt x="46" y="194"/>
                    </a:lnTo>
                    <a:lnTo>
                      <a:pt x="44" y="194"/>
                    </a:lnTo>
                    <a:lnTo>
                      <a:pt x="46" y="194"/>
                    </a:lnTo>
                    <a:lnTo>
                      <a:pt x="44" y="194"/>
                    </a:lnTo>
                    <a:close/>
                    <a:moveTo>
                      <a:pt x="42" y="190"/>
                    </a:moveTo>
                    <a:lnTo>
                      <a:pt x="42" y="192"/>
                    </a:lnTo>
                    <a:lnTo>
                      <a:pt x="42" y="190"/>
                    </a:lnTo>
                    <a:close/>
                    <a:moveTo>
                      <a:pt x="149" y="188"/>
                    </a:moveTo>
                    <a:lnTo>
                      <a:pt x="149" y="190"/>
                    </a:lnTo>
                    <a:lnTo>
                      <a:pt x="149" y="188"/>
                    </a:lnTo>
                    <a:close/>
                    <a:moveTo>
                      <a:pt x="48" y="188"/>
                    </a:moveTo>
                    <a:lnTo>
                      <a:pt x="46" y="188"/>
                    </a:lnTo>
                    <a:lnTo>
                      <a:pt x="48" y="188"/>
                    </a:lnTo>
                    <a:lnTo>
                      <a:pt x="48" y="186"/>
                    </a:lnTo>
                    <a:lnTo>
                      <a:pt x="48" y="188"/>
                    </a:lnTo>
                    <a:close/>
                    <a:moveTo>
                      <a:pt x="50" y="184"/>
                    </a:moveTo>
                    <a:lnTo>
                      <a:pt x="50" y="182"/>
                    </a:lnTo>
                    <a:lnTo>
                      <a:pt x="50" y="184"/>
                    </a:lnTo>
                    <a:close/>
                    <a:moveTo>
                      <a:pt x="52" y="180"/>
                    </a:moveTo>
                    <a:lnTo>
                      <a:pt x="54" y="180"/>
                    </a:lnTo>
                    <a:lnTo>
                      <a:pt x="52" y="180"/>
                    </a:lnTo>
                    <a:close/>
                    <a:moveTo>
                      <a:pt x="60" y="178"/>
                    </a:moveTo>
                    <a:lnTo>
                      <a:pt x="58" y="178"/>
                    </a:lnTo>
                    <a:lnTo>
                      <a:pt x="60" y="178"/>
                    </a:lnTo>
                    <a:close/>
                    <a:moveTo>
                      <a:pt x="56" y="178"/>
                    </a:moveTo>
                    <a:lnTo>
                      <a:pt x="54" y="178"/>
                    </a:lnTo>
                    <a:lnTo>
                      <a:pt x="54" y="180"/>
                    </a:lnTo>
                    <a:lnTo>
                      <a:pt x="52" y="180"/>
                    </a:lnTo>
                    <a:lnTo>
                      <a:pt x="52" y="178"/>
                    </a:lnTo>
                    <a:lnTo>
                      <a:pt x="52" y="180"/>
                    </a:lnTo>
                    <a:lnTo>
                      <a:pt x="52" y="178"/>
                    </a:lnTo>
                    <a:lnTo>
                      <a:pt x="52" y="180"/>
                    </a:lnTo>
                    <a:lnTo>
                      <a:pt x="54" y="178"/>
                    </a:lnTo>
                    <a:lnTo>
                      <a:pt x="52" y="178"/>
                    </a:lnTo>
                    <a:lnTo>
                      <a:pt x="54" y="178"/>
                    </a:lnTo>
                    <a:lnTo>
                      <a:pt x="56" y="178"/>
                    </a:lnTo>
                    <a:lnTo>
                      <a:pt x="56" y="176"/>
                    </a:lnTo>
                    <a:lnTo>
                      <a:pt x="56" y="178"/>
                    </a:lnTo>
                    <a:lnTo>
                      <a:pt x="56" y="176"/>
                    </a:lnTo>
                    <a:lnTo>
                      <a:pt x="56" y="178"/>
                    </a:lnTo>
                    <a:close/>
                    <a:moveTo>
                      <a:pt x="58" y="167"/>
                    </a:moveTo>
                    <a:lnTo>
                      <a:pt x="56" y="167"/>
                    </a:lnTo>
                    <a:lnTo>
                      <a:pt x="58" y="167"/>
                    </a:lnTo>
                    <a:close/>
                    <a:moveTo>
                      <a:pt x="56" y="165"/>
                    </a:moveTo>
                    <a:lnTo>
                      <a:pt x="56" y="163"/>
                    </a:lnTo>
                    <a:lnTo>
                      <a:pt x="56" y="165"/>
                    </a:lnTo>
                    <a:close/>
                    <a:moveTo>
                      <a:pt x="64" y="159"/>
                    </a:moveTo>
                    <a:lnTo>
                      <a:pt x="64" y="161"/>
                    </a:lnTo>
                    <a:lnTo>
                      <a:pt x="62" y="161"/>
                    </a:lnTo>
                    <a:lnTo>
                      <a:pt x="62" y="159"/>
                    </a:lnTo>
                    <a:lnTo>
                      <a:pt x="64" y="159"/>
                    </a:lnTo>
                    <a:close/>
                    <a:moveTo>
                      <a:pt x="60" y="159"/>
                    </a:moveTo>
                    <a:lnTo>
                      <a:pt x="62" y="159"/>
                    </a:lnTo>
                    <a:lnTo>
                      <a:pt x="60" y="159"/>
                    </a:lnTo>
                    <a:close/>
                    <a:moveTo>
                      <a:pt x="68" y="157"/>
                    </a:moveTo>
                    <a:lnTo>
                      <a:pt x="68" y="159"/>
                    </a:lnTo>
                    <a:lnTo>
                      <a:pt x="66" y="159"/>
                    </a:lnTo>
                    <a:lnTo>
                      <a:pt x="66" y="157"/>
                    </a:lnTo>
                    <a:lnTo>
                      <a:pt x="68" y="157"/>
                    </a:lnTo>
                    <a:lnTo>
                      <a:pt x="68" y="155"/>
                    </a:lnTo>
                    <a:lnTo>
                      <a:pt x="68" y="157"/>
                    </a:lnTo>
                    <a:close/>
                    <a:moveTo>
                      <a:pt x="143" y="149"/>
                    </a:moveTo>
                    <a:lnTo>
                      <a:pt x="141" y="149"/>
                    </a:lnTo>
                    <a:lnTo>
                      <a:pt x="143" y="149"/>
                    </a:lnTo>
                    <a:close/>
                    <a:moveTo>
                      <a:pt x="56" y="147"/>
                    </a:moveTo>
                    <a:lnTo>
                      <a:pt x="56" y="146"/>
                    </a:lnTo>
                    <a:lnTo>
                      <a:pt x="58" y="146"/>
                    </a:lnTo>
                    <a:lnTo>
                      <a:pt x="58" y="147"/>
                    </a:lnTo>
                    <a:lnTo>
                      <a:pt x="56" y="147"/>
                    </a:lnTo>
                    <a:close/>
                    <a:moveTo>
                      <a:pt x="62" y="142"/>
                    </a:moveTo>
                    <a:lnTo>
                      <a:pt x="62" y="140"/>
                    </a:lnTo>
                    <a:lnTo>
                      <a:pt x="62" y="142"/>
                    </a:lnTo>
                    <a:close/>
                    <a:moveTo>
                      <a:pt x="62" y="138"/>
                    </a:moveTo>
                    <a:lnTo>
                      <a:pt x="64" y="138"/>
                    </a:lnTo>
                    <a:lnTo>
                      <a:pt x="62" y="140"/>
                    </a:lnTo>
                    <a:lnTo>
                      <a:pt x="62" y="138"/>
                    </a:lnTo>
                    <a:close/>
                    <a:moveTo>
                      <a:pt x="60" y="138"/>
                    </a:moveTo>
                    <a:lnTo>
                      <a:pt x="60" y="140"/>
                    </a:lnTo>
                    <a:lnTo>
                      <a:pt x="60" y="142"/>
                    </a:lnTo>
                    <a:lnTo>
                      <a:pt x="58" y="142"/>
                    </a:lnTo>
                    <a:lnTo>
                      <a:pt x="60" y="142"/>
                    </a:lnTo>
                    <a:lnTo>
                      <a:pt x="60" y="140"/>
                    </a:lnTo>
                    <a:lnTo>
                      <a:pt x="60" y="138"/>
                    </a:lnTo>
                    <a:close/>
                    <a:moveTo>
                      <a:pt x="64" y="138"/>
                    </a:moveTo>
                    <a:lnTo>
                      <a:pt x="62" y="138"/>
                    </a:lnTo>
                    <a:lnTo>
                      <a:pt x="64" y="138"/>
                    </a:lnTo>
                    <a:close/>
                    <a:moveTo>
                      <a:pt x="81" y="136"/>
                    </a:moveTo>
                    <a:lnTo>
                      <a:pt x="79" y="136"/>
                    </a:lnTo>
                    <a:lnTo>
                      <a:pt x="81" y="136"/>
                    </a:lnTo>
                    <a:close/>
                    <a:moveTo>
                      <a:pt x="50" y="136"/>
                    </a:moveTo>
                    <a:lnTo>
                      <a:pt x="50" y="138"/>
                    </a:lnTo>
                    <a:lnTo>
                      <a:pt x="48" y="138"/>
                    </a:lnTo>
                    <a:lnTo>
                      <a:pt x="48" y="136"/>
                    </a:lnTo>
                    <a:lnTo>
                      <a:pt x="50" y="136"/>
                    </a:lnTo>
                    <a:close/>
                    <a:moveTo>
                      <a:pt x="50" y="136"/>
                    </a:moveTo>
                    <a:lnTo>
                      <a:pt x="50" y="134"/>
                    </a:lnTo>
                    <a:lnTo>
                      <a:pt x="50" y="136"/>
                    </a:lnTo>
                    <a:lnTo>
                      <a:pt x="50" y="134"/>
                    </a:lnTo>
                    <a:lnTo>
                      <a:pt x="50" y="136"/>
                    </a:lnTo>
                    <a:close/>
                    <a:moveTo>
                      <a:pt x="141" y="134"/>
                    </a:moveTo>
                    <a:lnTo>
                      <a:pt x="139" y="134"/>
                    </a:lnTo>
                    <a:lnTo>
                      <a:pt x="139" y="132"/>
                    </a:lnTo>
                    <a:lnTo>
                      <a:pt x="141" y="132"/>
                    </a:lnTo>
                    <a:lnTo>
                      <a:pt x="141" y="134"/>
                    </a:lnTo>
                    <a:close/>
                    <a:moveTo>
                      <a:pt x="52" y="134"/>
                    </a:moveTo>
                    <a:lnTo>
                      <a:pt x="52" y="136"/>
                    </a:lnTo>
                    <a:lnTo>
                      <a:pt x="52" y="134"/>
                    </a:lnTo>
                    <a:lnTo>
                      <a:pt x="50" y="134"/>
                    </a:lnTo>
                    <a:lnTo>
                      <a:pt x="52" y="134"/>
                    </a:lnTo>
                    <a:lnTo>
                      <a:pt x="52" y="132"/>
                    </a:lnTo>
                    <a:lnTo>
                      <a:pt x="52" y="134"/>
                    </a:lnTo>
                    <a:close/>
                    <a:moveTo>
                      <a:pt x="52" y="132"/>
                    </a:moveTo>
                    <a:lnTo>
                      <a:pt x="52" y="130"/>
                    </a:lnTo>
                    <a:lnTo>
                      <a:pt x="52" y="132"/>
                    </a:lnTo>
                    <a:close/>
                    <a:moveTo>
                      <a:pt x="56" y="130"/>
                    </a:moveTo>
                    <a:lnTo>
                      <a:pt x="54" y="132"/>
                    </a:lnTo>
                    <a:lnTo>
                      <a:pt x="54" y="130"/>
                    </a:lnTo>
                    <a:lnTo>
                      <a:pt x="56" y="130"/>
                    </a:lnTo>
                    <a:close/>
                    <a:moveTo>
                      <a:pt x="56" y="128"/>
                    </a:moveTo>
                    <a:lnTo>
                      <a:pt x="56" y="130"/>
                    </a:lnTo>
                    <a:lnTo>
                      <a:pt x="54" y="130"/>
                    </a:lnTo>
                    <a:lnTo>
                      <a:pt x="56" y="128"/>
                    </a:lnTo>
                    <a:close/>
                    <a:moveTo>
                      <a:pt x="58" y="126"/>
                    </a:moveTo>
                    <a:lnTo>
                      <a:pt x="56" y="126"/>
                    </a:lnTo>
                    <a:lnTo>
                      <a:pt x="56" y="124"/>
                    </a:lnTo>
                    <a:lnTo>
                      <a:pt x="56" y="126"/>
                    </a:lnTo>
                    <a:lnTo>
                      <a:pt x="58" y="126"/>
                    </a:lnTo>
                    <a:close/>
                    <a:moveTo>
                      <a:pt x="139" y="126"/>
                    </a:moveTo>
                    <a:lnTo>
                      <a:pt x="139" y="124"/>
                    </a:lnTo>
                    <a:lnTo>
                      <a:pt x="139" y="126"/>
                    </a:lnTo>
                    <a:close/>
                    <a:moveTo>
                      <a:pt x="77" y="124"/>
                    </a:moveTo>
                    <a:lnTo>
                      <a:pt x="79" y="124"/>
                    </a:lnTo>
                    <a:lnTo>
                      <a:pt x="79" y="126"/>
                    </a:lnTo>
                    <a:lnTo>
                      <a:pt x="79" y="124"/>
                    </a:lnTo>
                    <a:lnTo>
                      <a:pt x="77" y="124"/>
                    </a:lnTo>
                    <a:lnTo>
                      <a:pt x="77" y="126"/>
                    </a:lnTo>
                    <a:lnTo>
                      <a:pt x="77" y="124"/>
                    </a:lnTo>
                    <a:close/>
                    <a:moveTo>
                      <a:pt x="68" y="124"/>
                    </a:moveTo>
                    <a:lnTo>
                      <a:pt x="68" y="126"/>
                    </a:lnTo>
                    <a:lnTo>
                      <a:pt x="68" y="128"/>
                    </a:lnTo>
                    <a:lnTo>
                      <a:pt x="69" y="128"/>
                    </a:lnTo>
                    <a:lnTo>
                      <a:pt x="71" y="128"/>
                    </a:lnTo>
                    <a:lnTo>
                      <a:pt x="71" y="126"/>
                    </a:lnTo>
                    <a:lnTo>
                      <a:pt x="73" y="128"/>
                    </a:lnTo>
                    <a:lnTo>
                      <a:pt x="73" y="130"/>
                    </a:lnTo>
                    <a:lnTo>
                      <a:pt x="71" y="130"/>
                    </a:lnTo>
                    <a:lnTo>
                      <a:pt x="71" y="132"/>
                    </a:lnTo>
                    <a:lnTo>
                      <a:pt x="73" y="132"/>
                    </a:lnTo>
                    <a:lnTo>
                      <a:pt x="75" y="132"/>
                    </a:lnTo>
                    <a:lnTo>
                      <a:pt x="73" y="132"/>
                    </a:lnTo>
                    <a:lnTo>
                      <a:pt x="75" y="132"/>
                    </a:lnTo>
                    <a:lnTo>
                      <a:pt x="75" y="134"/>
                    </a:lnTo>
                    <a:lnTo>
                      <a:pt x="75" y="132"/>
                    </a:lnTo>
                    <a:lnTo>
                      <a:pt x="75" y="134"/>
                    </a:lnTo>
                    <a:lnTo>
                      <a:pt x="75" y="132"/>
                    </a:lnTo>
                    <a:lnTo>
                      <a:pt x="75" y="134"/>
                    </a:lnTo>
                    <a:lnTo>
                      <a:pt x="77" y="134"/>
                    </a:lnTo>
                    <a:lnTo>
                      <a:pt x="75" y="134"/>
                    </a:lnTo>
                    <a:lnTo>
                      <a:pt x="75" y="136"/>
                    </a:lnTo>
                    <a:lnTo>
                      <a:pt x="75" y="138"/>
                    </a:lnTo>
                    <a:lnTo>
                      <a:pt x="73" y="136"/>
                    </a:lnTo>
                    <a:lnTo>
                      <a:pt x="73" y="138"/>
                    </a:lnTo>
                    <a:lnTo>
                      <a:pt x="73" y="140"/>
                    </a:lnTo>
                    <a:lnTo>
                      <a:pt x="71" y="140"/>
                    </a:lnTo>
                    <a:lnTo>
                      <a:pt x="71" y="142"/>
                    </a:lnTo>
                    <a:lnTo>
                      <a:pt x="71" y="144"/>
                    </a:lnTo>
                    <a:lnTo>
                      <a:pt x="71" y="146"/>
                    </a:lnTo>
                    <a:lnTo>
                      <a:pt x="71" y="147"/>
                    </a:lnTo>
                    <a:lnTo>
                      <a:pt x="71" y="149"/>
                    </a:lnTo>
                    <a:lnTo>
                      <a:pt x="69" y="149"/>
                    </a:lnTo>
                    <a:lnTo>
                      <a:pt x="68" y="149"/>
                    </a:lnTo>
                    <a:lnTo>
                      <a:pt x="68" y="151"/>
                    </a:lnTo>
                    <a:lnTo>
                      <a:pt x="66" y="151"/>
                    </a:lnTo>
                    <a:lnTo>
                      <a:pt x="66" y="153"/>
                    </a:lnTo>
                    <a:lnTo>
                      <a:pt x="64" y="153"/>
                    </a:lnTo>
                    <a:lnTo>
                      <a:pt x="66" y="153"/>
                    </a:lnTo>
                    <a:lnTo>
                      <a:pt x="66" y="151"/>
                    </a:lnTo>
                    <a:lnTo>
                      <a:pt x="66" y="149"/>
                    </a:lnTo>
                    <a:lnTo>
                      <a:pt x="66" y="147"/>
                    </a:lnTo>
                    <a:lnTo>
                      <a:pt x="64" y="147"/>
                    </a:lnTo>
                    <a:lnTo>
                      <a:pt x="66" y="147"/>
                    </a:lnTo>
                    <a:lnTo>
                      <a:pt x="66" y="146"/>
                    </a:lnTo>
                    <a:lnTo>
                      <a:pt x="64" y="146"/>
                    </a:lnTo>
                    <a:lnTo>
                      <a:pt x="64" y="147"/>
                    </a:lnTo>
                    <a:lnTo>
                      <a:pt x="64" y="149"/>
                    </a:lnTo>
                    <a:lnTo>
                      <a:pt x="64" y="151"/>
                    </a:lnTo>
                    <a:lnTo>
                      <a:pt x="62" y="151"/>
                    </a:lnTo>
                    <a:lnTo>
                      <a:pt x="60" y="151"/>
                    </a:lnTo>
                    <a:lnTo>
                      <a:pt x="60" y="149"/>
                    </a:lnTo>
                    <a:lnTo>
                      <a:pt x="62" y="149"/>
                    </a:lnTo>
                    <a:lnTo>
                      <a:pt x="62" y="147"/>
                    </a:lnTo>
                    <a:lnTo>
                      <a:pt x="62" y="146"/>
                    </a:lnTo>
                    <a:lnTo>
                      <a:pt x="60" y="146"/>
                    </a:lnTo>
                    <a:lnTo>
                      <a:pt x="62" y="146"/>
                    </a:lnTo>
                    <a:lnTo>
                      <a:pt x="60" y="146"/>
                    </a:lnTo>
                    <a:lnTo>
                      <a:pt x="62" y="146"/>
                    </a:lnTo>
                    <a:lnTo>
                      <a:pt x="62" y="144"/>
                    </a:lnTo>
                    <a:lnTo>
                      <a:pt x="60" y="144"/>
                    </a:lnTo>
                    <a:lnTo>
                      <a:pt x="60" y="142"/>
                    </a:lnTo>
                    <a:lnTo>
                      <a:pt x="62" y="142"/>
                    </a:lnTo>
                    <a:lnTo>
                      <a:pt x="62" y="144"/>
                    </a:lnTo>
                    <a:lnTo>
                      <a:pt x="62" y="142"/>
                    </a:lnTo>
                    <a:lnTo>
                      <a:pt x="64" y="142"/>
                    </a:lnTo>
                    <a:lnTo>
                      <a:pt x="64" y="140"/>
                    </a:lnTo>
                    <a:lnTo>
                      <a:pt x="64" y="138"/>
                    </a:lnTo>
                    <a:lnTo>
                      <a:pt x="64" y="136"/>
                    </a:lnTo>
                    <a:lnTo>
                      <a:pt x="64" y="134"/>
                    </a:lnTo>
                    <a:lnTo>
                      <a:pt x="62" y="134"/>
                    </a:lnTo>
                    <a:lnTo>
                      <a:pt x="62" y="132"/>
                    </a:lnTo>
                    <a:lnTo>
                      <a:pt x="60" y="132"/>
                    </a:lnTo>
                    <a:lnTo>
                      <a:pt x="60" y="134"/>
                    </a:lnTo>
                    <a:lnTo>
                      <a:pt x="62" y="134"/>
                    </a:lnTo>
                    <a:lnTo>
                      <a:pt x="60" y="134"/>
                    </a:lnTo>
                    <a:lnTo>
                      <a:pt x="60" y="136"/>
                    </a:lnTo>
                    <a:lnTo>
                      <a:pt x="62" y="136"/>
                    </a:lnTo>
                    <a:lnTo>
                      <a:pt x="62" y="138"/>
                    </a:lnTo>
                    <a:lnTo>
                      <a:pt x="60" y="138"/>
                    </a:lnTo>
                    <a:lnTo>
                      <a:pt x="60" y="136"/>
                    </a:lnTo>
                    <a:lnTo>
                      <a:pt x="62" y="136"/>
                    </a:lnTo>
                    <a:lnTo>
                      <a:pt x="60" y="136"/>
                    </a:lnTo>
                    <a:lnTo>
                      <a:pt x="58" y="136"/>
                    </a:lnTo>
                    <a:lnTo>
                      <a:pt x="58" y="138"/>
                    </a:lnTo>
                    <a:lnTo>
                      <a:pt x="56" y="138"/>
                    </a:lnTo>
                    <a:lnTo>
                      <a:pt x="58" y="138"/>
                    </a:lnTo>
                    <a:lnTo>
                      <a:pt x="58" y="136"/>
                    </a:lnTo>
                    <a:lnTo>
                      <a:pt x="58" y="138"/>
                    </a:lnTo>
                    <a:lnTo>
                      <a:pt x="58" y="136"/>
                    </a:lnTo>
                    <a:lnTo>
                      <a:pt x="56" y="136"/>
                    </a:lnTo>
                    <a:lnTo>
                      <a:pt x="56" y="134"/>
                    </a:lnTo>
                    <a:lnTo>
                      <a:pt x="56" y="132"/>
                    </a:lnTo>
                    <a:lnTo>
                      <a:pt x="56" y="134"/>
                    </a:lnTo>
                    <a:lnTo>
                      <a:pt x="58" y="134"/>
                    </a:lnTo>
                    <a:lnTo>
                      <a:pt x="56" y="134"/>
                    </a:lnTo>
                    <a:lnTo>
                      <a:pt x="58" y="134"/>
                    </a:lnTo>
                    <a:lnTo>
                      <a:pt x="58" y="136"/>
                    </a:lnTo>
                    <a:lnTo>
                      <a:pt x="60" y="136"/>
                    </a:lnTo>
                    <a:lnTo>
                      <a:pt x="58" y="134"/>
                    </a:lnTo>
                    <a:lnTo>
                      <a:pt x="56" y="132"/>
                    </a:lnTo>
                    <a:lnTo>
                      <a:pt x="58" y="132"/>
                    </a:lnTo>
                    <a:lnTo>
                      <a:pt x="56" y="132"/>
                    </a:lnTo>
                    <a:lnTo>
                      <a:pt x="56" y="130"/>
                    </a:lnTo>
                    <a:lnTo>
                      <a:pt x="58" y="130"/>
                    </a:lnTo>
                    <a:lnTo>
                      <a:pt x="58" y="132"/>
                    </a:lnTo>
                    <a:lnTo>
                      <a:pt x="58" y="130"/>
                    </a:lnTo>
                    <a:lnTo>
                      <a:pt x="58" y="128"/>
                    </a:lnTo>
                    <a:lnTo>
                      <a:pt x="58" y="130"/>
                    </a:lnTo>
                    <a:lnTo>
                      <a:pt x="58" y="128"/>
                    </a:lnTo>
                    <a:lnTo>
                      <a:pt x="58" y="130"/>
                    </a:lnTo>
                    <a:lnTo>
                      <a:pt x="58" y="128"/>
                    </a:lnTo>
                    <a:lnTo>
                      <a:pt x="58" y="130"/>
                    </a:lnTo>
                    <a:lnTo>
                      <a:pt x="60" y="130"/>
                    </a:lnTo>
                    <a:lnTo>
                      <a:pt x="60" y="128"/>
                    </a:lnTo>
                    <a:lnTo>
                      <a:pt x="62" y="128"/>
                    </a:lnTo>
                    <a:lnTo>
                      <a:pt x="62" y="126"/>
                    </a:lnTo>
                    <a:lnTo>
                      <a:pt x="62" y="128"/>
                    </a:lnTo>
                    <a:lnTo>
                      <a:pt x="62" y="126"/>
                    </a:lnTo>
                    <a:lnTo>
                      <a:pt x="64" y="126"/>
                    </a:lnTo>
                    <a:lnTo>
                      <a:pt x="64" y="124"/>
                    </a:lnTo>
                    <a:lnTo>
                      <a:pt x="66" y="124"/>
                    </a:lnTo>
                    <a:lnTo>
                      <a:pt x="68" y="124"/>
                    </a:lnTo>
                    <a:close/>
                    <a:moveTo>
                      <a:pt x="137" y="124"/>
                    </a:moveTo>
                    <a:lnTo>
                      <a:pt x="137" y="122"/>
                    </a:lnTo>
                    <a:lnTo>
                      <a:pt x="137" y="124"/>
                    </a:lnTo>
                    <a:close/>
                    <a:moveTo>
                      <a:pt x="79" y="122"/>
                    </a:moveTo>
                    <a:lnTo>
                      <a:pt x="81" y="122"/>
                    </a:lnTo>
                    <a:lnTo>
                      <a:pt x="79" y="122"/>
                    </a:lnTo>
                    <a:lnTo>
                      <a:pt x="81" y="122"/>
                    </a:lnTo>
                    <a:lnTo>
                      <a:pt x="79" y="122"/>
                    </a:lnTo>
                    <a:close/>
                    <a:moveTo>
                      <a:pt x="85" y="122"/>
                    </a:moveTo>
                    <a:lnTo>
                      <a:pt x="83" y="122"/>
                    </a:lnTo>
                    <a:lnTo>
                      <a:pt x="85" y="122"/>
                    </a:lnTo>
                    <a:close/>
                    <a:moveTo>
                      <a:pt x="83" y="120"/>
                    </a:moveTo>
                    <a:lnTo>
                      <a:pt x="83" y="122"/>
                    </a:lnTo>
                    <a:lnTo>
                      <a:pt x="83" y="120"/>
                    </a:lnTo>
                    <a:close/>
                    <a:moveTo>
                      <a:pt x="85" y="122"/>
                    </a:moveTo>
                    <a:lnTo>
                      <a:pt x="83" y="122"/>
                    </a:lnTo>
                    <a:lnTo>
                      <a:pt x="83" y="120"/>
                    </a:lnTo>
                    <a:lnTo>
                      <a:pt x="85" y="120"/>
                    </a:lnTo>
                    <a:lnTo>
                      <a:pt x="85" y="122"/>
                    </a:lnTo>
                    <a:close/>
                    <a:moveTo>
                      <a:pt x="77" y="122"/>
                    </a:moveTo>
                    <a:lnTo>
                      <a:pt x="77" y="120"/>
                    </a:lnTo>
                    <a:lnTo>
                      <a:pt x="79" y="120"/>
                    </a:lnTo>
                    <a:lnTo>
                      <a:pt x="77" y="122"/>
                    </a:lnTo>
                    <a:close/>
                    <a:moveTo>
                      <a:pt x="52" y="120"/>
                    </a:moveTo>
                    <a:lnTo>
                      <a:pt x="54" y="120"/>
                    </a:lnTo>
                    <a:lnTo>
                      <a:pt x="52" y="120"/>
                    </a:lnTo>
                    <a:lnTo>
                      <a:pt x="54" y="120"/>
                    </a:lnTo>
                    <a:lnTo>
                      <a:pt x="54" y="122"/>
                    </a:lnTo>
                    <a:lnTo>
                      <a:pt x="52" y="122"/>
                    </a:lnTo>
                    <a:lnTo>
                      <a:pt x="52" y="120"/>
                    </a:lnTo>
                    <a:close/>
                    <a:moveTo>
                      <a:pt x="93" y="120"/>
                    </a:moveTo>
                    <a:lnTo>
                      <a:pt x="95" y="120"/>
                    </a:lnTo>
                    <a:lnTo>
                      <a:pt x="95" y="122"/>
                    </a:lnTo>
                    <a:lnTo>
                      <a:pt x="97" y="122"/>
                    </a:lnTo>
                    <a:lnTo>
                      <a:pt x="97" y="124"/>
                    </a:lnTo>
                    <a:lnTo>
                      <a:pt x="98" y="124"/>
                    </a:lnTo>
                    <a:lnTo>
                      <a:pt x="97" y="126"/>
                    </a:lnTo>
                    <a:lnTo>
                      <a:pt x="98" y="126"/>
                    </a:lnTo>
                    <a:lnTo>
                      <a:pt x="97" y="126"/>
                    </a:lnTo>
                    <a:lnTo>
                      <a:pt x="97" y="128"/>
                    </a:lnTo>
                    <a:lnTo>
                      <a:pt x="95" y="128"/>
                    </a:lnTo>
                    <a:lnTo>
                      <a:pt x="95" y="130"/>
                    </a:lnTo>
                    <a:lnTo>
                      <a:pt x="95" y="132"/>
                    </a:lnTo>
                    <a:lnTo>
                      <a:pt x="93" y="132"/>
                    </a:lnTo>
                    <a:lnTo>
                      <a:pt x="93" y="130"/>
                    </a:lnTo>
                    <a:lnTo>
                      <a:pt x="91" y="130"/>
                    </a:lnTo>
                    <a:lnTo>
                      <a:pt x="91" y="128"/>
                    </a:lnTo>
                    <a:lnTo>
                      <a:pt x="89" y="128"/>
                    </a:lnTo>
                    <a:lnTo>
                      <a:pt x="87" y="130"/>
                    </a:lnTo>
                    <a:lnTo>
                      <a:pt x="85" y="130"/>
                    </a:lnTo>
                    <a:lnTo>
                      <a:pt x="87" y="130"/>
                    </a:lnTo>
                    <a:lnTo>
                      <a:pt x="87" y="132"/>
                    </a:lnTo>
                    <a:lnTo>
                      <a:pt x="85" y="132"/>
                    </a:lnTo>
                    <a:lnTo>
                      <a:pt x="85" y="134"/>
                    </a:lnTo>
                    <a:lnTo>
                      <a:pt x="83" y="134"/>
                    </a:lnTo>
                    <a:lnTo>
                      <a:pt x="83" y="136"/>
                    </a:lnTo>
                    <a:lnTo>
                      <a:pt x="85" y="136"/>
                    </a:lnTo>
                    <a:lnTo>
                      <a:pt x="83" y="136"/>
                    </a:lnTo>
                    <a:lnTo>
                      <a:pt x="81" y="136"/>
                    </a:lnTo>
                    <a:lnTo>
                      <a:pt x="81" y="134"/>
                    </a:lnTo>
                    <a:lnTo>
                      <a:pt x="79" y="134"/>
                    </a:lnTo>
                    <a:lnTo>
                      <a:pt x="79" y="136"/>
                    </a:lnTo>
                    <a:lnTo>
                      <a:pt x="79" y="134"/>
                    </a:lnTo>
                    <a:lnTo>
                      <a:pt x="79" y="132"/>
                    </a:lnTo>
                    <a:lnTo>
                      <a:pt x="79" y="130"/>
                    </a:lnTo>
                    <a:lnTo>
                      <a:pt x="77" y="130"/>
                    </a:lnTo>
                    <a:lnTo>
                      <a:pt x="75" y="130"/>
                    </a:lnTo>
                    <a:lnTo>
                      <a:pt x="77" y="130"/>
                    </a:lnTo>
                    <a:lnTo>
                      <a:pt x="77" y="128"/>
                    </a:lnTo>
                    <a:lnTo>
                      <a:pt x="79" y="128"/>
                    </a:lnTo>
                    <a:lnTo>
                      <a:pt x="81" y="128"/>
                    </a:lnTo>
                    <a:lnTo>
                      <a:pt x="81" y="126"/>
                    </a:lnTo>
                    <a:lnTo>
                      <a:pt x="81" y="124"/>
                    </a:lnTo>
                    <a:lnTo>
                      <a:pt x="83" y="124"/>
                    </a:lnTo>
                    <a:lnTo>
                      <a:pt x="83" y="122"/>
                    </a:lnTo>
                    <a:lnTo>
                      <a:pt x="85" y="124"/>
                    </a:lnTo>
                    <a:lnTo>
                      <a:pt x="87" y="124"/>
                    </a:lnTo>
                    <a:lnTo>
                      <a:pt x="89" y="124"/>
                    </a:lnTo>
                    <a:lnTo>
                      <a:pt x="89" y="122"/>
                    </a:lnTo>
                    <a:lnTo>
                      <a:pt x="89" y="120"/>
                    </a:lnTo>
                    <a:lnTo>
                      <a:pt x="89" y="122"/>
                    </a:lnTo>
                    <a:lnTo>
                      <a:pt x="91" y="122"/>
                    </a:lnTo>
                    <a:lnTo>
                      <a:pt x="91" y="120"/>
                    </a:lnTo>
                    <a:lnTo>
                      <a:pt x="93" y="120"/>
                    </a:lnTo>
                    <a:close/>
                    <a:moveTo>
                      <a:pt x="89" y="120"/>
                    </a:moveTo>
                    <a:lnTo>
                      <a:pt x="91" y="120"/>
                    </a:lnTo>
                    <a:lnTo>
                      <a:pt x="89" y="120"/>
                    </a:lnTo>
                    <a:close/>
                    <a:moveTo>
                      <a:pt x="102" y="120"/>
                    </a:moveTo>
                    <a:lnTo>
                      <a:pt x="102" y="118"/>
                    </a:lnTo>
                    <a:lnTo>
                      <a:pt x="102" y="120"/>
                    </a:lnTo>
                    <a:close/>
                    <a:moveTo>
                      <a:pt x="95" y="118"/>
                    </a:moveTo>
                    <a:lnTo>
                      <a:pt x="95" y="120"/>
                    </a:lnTo>
                    <a:lnTo>
                      <a:pt x="95" y="118"/>
                    </a:lnTo>
                    <a:lnTo>
                      <a:pt x="95" y="120"/>
                    </a:lnTo>
                    <a:lnTo>
                      <a:pt x="95" y="118"/>
                    </a:lnTo>
                    <a:lnTo>
                      <a:pt x="93" y="118"/>
                    </a:lnTo>
                    <a:lnTo>
                      <a:pt x="95" y="118"/>
                    </a:lnTo>
                    <a:close/>
                    <a:moveTo>
                      <a:pt x="100" y="120"/>
                    </a:moveTo>
                    <a:lnTo>
                      <a:pt x="100" y="122"/>
                    </a:lnTo>
                    <a:lnTo>
                      <a:pt x="98" y="122"/>
                    </a:lnTo>
                    <a:lnTo>
                      <a:pt x="98" y="120"/>
                    </a:lnTo>
                    <a:lnTo>
                      <a:pt x="97" y="120"/>
                    </a:lnTo>
                    <a:lnTo>
                      <a:pt x="98" y="120"/>
                    </a:lnTo>
                    <a:lnTo>
                      <a:pt x="98" y="118"/>
                    </a:lnTo>
                    <a:lnTo>
                      <a:pt x="100" y="118"/>
                    </a:lnTo>
                    <a:lnTo>
                      <a:pt x="100" y="120"/>
                    </a:lnTo>
                    <a:close/>
                    <a:moveTo>
                      <a:pt x="54" y="117"/>
                    </a:moveTo>
                    <a:lnTo>
                      <a:pt x="54" y="118"/>
                    </a:lnTo>
                    <a:lnTo>
                      <a:pt x="54" y="120"/>
                    </a:lnTo>
                    <a:lnTo>
                      <a:pt x="52" y="120"/>
                    </a:lnTo>
                    <a:lnTo>
                      <a:pt x="54" y="120"/>
                    </a:lnTo>
                    <a:lnTo>
                      <a:pt x="52" y="120"/>
                    </a:lnTo>
                    <a:lnTo>
                      <a:pt x="54" y="120"/>
                    </a:lnTo>
                    <a:lnTo>
                      <a:pt x="54" y="118"/>
                    </a:lnTo>
                    <a:lnTo>
                      <a:pt x="54" y="120"/>
                    </a:lnTo>
                    <a:lnTo>
                      <a:pt x="54" y="118"/>
                    </a:lnTo>
                    <a:lnTo>
                      <a:pt x="54" y="117"/>
                    </a:lnTo>
                    <a:close/>
                    <a:moveTo>
                      <a:pt x="85" y="103"/>
                    </a:moveTo>
                    <a:lnTo>
                      <a:pt x="83" y="103"/>
                    </a:lnTo>
                    <a:lnTo>
                      <a:pt x="85" y="103"/>
                    </a:lnTo>
                    <a:close/>
                    <a:moveTo>
                      <a:pt x="85" y="103"/>
                    </a:moveTo>
                    <a:lnTo>
                      <a:pt x="83" y="103"/>
                    </a:lnTo>
                    <a:lnTo>
                      <a:pt x="85" y="103"/>
                    </a:lnTo>
                    <a:close/>
                    <a:moveTo>
                      <a:pt x="87" y="101"/>
                    </a:moveTo>
                    <a:lnTo>
                      <a:pt x="87" y="103"/>
                    </a:lnTo>
                    <a:lnTo>
                      <a:pt x="85" y="103"/>
                    </a:lnTo>
                    <a:lnTo>
                      <a:pt x="85" y="101"/>
                    </a:lnTo>
                    <a:lnTo>
                      <a:pt x="87" y="101"/>
                    </a:lnTo>
                    <a:close/>
                    <a:moveTo>
                      <a:pt x="118" y="91"/>
                    </a:moveTo>
                    <a:lnTo>
                      <a:pt x="116" y="93"/>
                    </a:lnTo>
                    <a:lnTo>
                      <a:pt x="116" y="91"/>
                    </a:lnTo>
                    <a:lnTo>
                      <a:pt x="118" y="91"/>
                    </a:lnTo>
                    <a:close/>
                    <a:moveTo>
                      <a:pt x="129" y="82"/>
                    </a:moveTo>
                    <a:lnTo>
                      <a:pt x="129" y="84"/>
                    </a:lnTo>
                    <a:lnTo>
                      <a:pt x="127" y="86"/>
                    </a:lnTo>
                    <a:lnTo>
                      <a:pt x="127" y="84"/>
                    </a:lnTo>
                    <a:lnTo>
                      <a:pt x="127" y="82"/>
                    </a:lnTo>
                    <a:lnTo>
                      <a:pt x="127" y="80"/>
                    </a:lnTo>
                    <a:lnTo>
                      <a:pt x="129" y="80"/>
                    </a:lnTo>
                    <a:lnTo>
                      <a:pt x="129" y="82"/>
                    </a:lnTo>
                    <a:close/>
                    <a:moveTo>
                      <a:pt x="137" y="45"/>
                    </a:moveTo>
                    <a:lnTo>
                      <a:pt x="135" y="45"/>
                    </a:lnTo>
                    <a:lnTo>
                      <a:pt x="137" y="45"/>
                    </a:lnTo>
                    <a:close/>
                    <a:moveTo>
                      <a:pt x="153" y="47"/>
                    </a:moveTo>
                    <a:lnTo>
                      <a:pt x="155" y="47"/>
                    </a:lnTo>
                    <a:lnTo>
                      <a:pt x="153" y="47"/>
                    </a:lnTo>
                    <a:lnTo>
                      <a:pt x="153" y="49"/>
                    </a:lnTo>
                    <a:lnTo>
                      <a:pt x="153" y="51"/>
                    </a:lnTo>
                    <a:lnTo>
                      <a:pt x="153" y="53"/>
                    </a:lnTo>
                    <a:lnTo>
                      <a:pt x="153" y="55"/>
                    </a:lnTo>
                    <a:lnTo>
                      <a:pt x="155" y="55"/>
                    </a:lnTo>
                    <a:lnTo>
                      <a:pt x="155" y="57"/>
                    </a:lnTo>
                    <a:lnTo>
                      <a:pt x="156" y="57"/>
                    </a:lnTo>
                    <a:lnTo>
                      <a:pt x="156" y="58"/>
                    </a:lnTo>
                    <a:lnTo>
                      <a:pt x="156" y="60"/>
                    </a:lnTo>
                    <a:lnTo>
                      <a:pt x="158" y="62"/>
                    </a:lnTo>
                    <a:lnTo>
                      <a:pt x="158" y="64"/>
                    </a:lnTo>
                    <a:lnTo>
                      <a:pt x="158" y="66"/>
                    </a:lnTo>
                    <a:lnTo>
                      <a:pt x="158" y="68"/>
                    </a:lnTo>
                    <a:lnTo>
                      <a:pt x="156" y="68"/>
                    </a:lnTo>
                    <a:lnTo>
                      <a:pt x="158" y="68"/>
                    </a:lnTo>
                    <a:lnTo>
                      <a:pt x="158" y="70"/>
                    </a:lnTo>
                    <a:lnTo>
                      <a:pt x="156" y="70"/>
                    </a:lnTo>
                    <a:lnTo>
                      <a:pt x="158" y="70"/>
                    </a:lnTo>
                    <a:lnTo>
                      <a:pt x="156" y="70"/>
                    </a:lnTo>
                    <a:lnTo>
                      <a:pt x="158" y="70"/>
                    </a:lnTo>
                    <a:lnTo>
                      <a:pt x="156" y="70"/>
                    </a:lnTo>
                    <a:lnTo>
                      <a:pt x="158" y="70"/>
                    </a:lnTo>
                    <a:lnTo>
                      <a:pt x="156" y="70"/>
                    </a:lnTo>
                    <a:lnTo>
                      <a:pt x="156" y="72"/>
                    </a:lnTo>
                    <a:lnTo>
                      <a:pt x="156" y="74"/>
                    </a:lnTo>
                    <a:lnTo>
                      <a:pt x="156" y="72"/>
                    </a:lnTo>
                    <a:lnTo>
                      <a:pt x="155" y="72"/>
                    </a:lnTo>
                    <a:lnTo>
                      <a:pt x="156" y="72"/>
                    </a:lnTo>
                    <a:lnTo>
                      <a:pt x="155" y="72"/>
                    </a:lnTo>
                    <a:lnTo>
                      <a:pt x="155" y="74"/>
                    </a:lnTo>
                    <a:lnTo>
                      <a:pt x="155" y="76"/>
                    </a:lnTo>
                    <a:lnTo>
                      <a:pt x="155" y="78"/>
                    </a:lnTo>
                    <a:lnTo>
                      <a:pt x="155" y="80"/>
                    </a:lnTo>
                    <a:lnTo>
                      <a:pt x="153" y="80"/>
                    </a:lnTo>
                    <a:lnTo>
                      <a:pt x="153" y="78"/>
                    </a:lnTo>
                    <a:lnTo>
                      <a:pt x="153" y="80"/>
                    </a:lnTo>
                    <a:lnTo>
                      <a:pt x="151" y="80"/>
                    </a:lnTo>
                    <a:lnTo>
                      <a:pt x="151" y="82"/>
                    </a:lnTo>
                    <a:lnTo>
                      <a:pt x="149" y="82"/>
                    </a:lnTo>
                    <a:lnTo>
                      <a:pt x="149" y="84"/>
                    </a:lnTo>
                    <a:lnTo>
                      <a:pt x="149" y="86"/>
                    </a:lnTo>
                    <a:lnTo>
                      <a:pt x="151" y="86"/>
                    </a:lnTo>
                    <a:lnTo>
                      <a:pt x="151" y="88"/>
                    </a:lnTo>
                    <a:lnTo>
                      <a:pt x="151" y="89"/>
                    </a:lnTo>
                    <a:lnTo>
                      <a:pt x="151" y="91"/>
                    </a:lnTo>
                    <a:lnTo>
                      <a:pt x="151" y="93"/>
                    </a:lnTo>
                    <a:lnTo>
                      <a:pt x="149" y="93"/>
                    </a:lnTo>
                    <a:lnTo>
                      <a:pt x="149" y="95"/>
                    </a:lnTo>
                    <a:lnTo>
                      <a:pt x="147" y="95"/>
                    </a:lnTo>
                    <a:lnTo>
                      <a:pt x="147" y="97"/>
                    </a:lnTo>
                    <a:lnTo>
                      <a:pt x="147" y="99"/>
                    </a:lnTo>
                    <a:lnTo>
                      <a:pt x="147" y="101"/>
                    </a:lnTo>
                    <a:lnTo>
                      <a:pt x="147" y="103"/>
                    </a:lnTo>
                    <a:lnTo>
                      <a:pt x="149" y="105"/>
                    </a:lnTo>
                    <a:lnTo>
                      <a:pt x="149" y="107"/>
                    </a:lnTo>
                    <a:lnTo>
                      <a:pt x="147" y="107"/>
                    </a:lnTo>
                    <a:lnTo>
                      <a:pt x="145" y="109"/>
                    </a:lnTo>
                    <a:lnTo>
                      <a:pt x="145" y="111"/>
                    </a:lnTo>
                    <a:lnTo>
                      <a:pt x="145" y="113"/>
                    </a:lnTo>
                    <a:lnTo>
                      <a:pt x="143" y="113"/>
                    </a:lnTo>
                    <a:lnTo>
                      <a:pt x="141" y="113"/>
                    </a:lnTo>
                    <a:lnTo>
                      <a:pt x="141" y="115"/>
                    </a:lnTo>
                    <a:lnTo>
                      <a:pt x="139" y="115"/>
                    </a:lnTo>
                    <a:lnTo>
                      <a:pt x="141" y="115"/>
                    </a:lnTo>
                    <a:lnTo>
                      <a:pt x="141" y="113"/>
                    </a:lnTo>
                    <a:lnTo>
                      <a:pt x="141" y="111"/>
                    </a:lnTo>
                    <a:lnTo>
                      <a:pt x="139" y="111"/>
                    </a:lnTo>
                    <a:lnTo>
                      <a:pt x="141" y="111"/>
                    </a:lnTo>
                    <a:lnTo>
                      <a:pt x="141" y="109"/>
                    </a:lnTo>
                    <a:lnTo>
                      <a:pt x="143" y="109"/>
                    </a:lnTo>
                    <a:lnTo>
                      <a:pt x="143" y="107"/>
                    </a:lnTo>
                    <a:lnTo>
                      <a:pt x="141" y="107"/>
                    </a:lnTo>
                    <a:lnTo>
                      <a:pt x="139" y="107"/>
                    </a:lnTo>
                    <a:lnTo>
                      <a:pt x="139" y="109"/>
                    </a:lnTo>
                    <a:lnTo>
                      <a:pt x="139" y="111"/>
                    </a:lnTo>
                    <a:lnTo>
                      <a:pt x="139" y="113"/>
                    </a:lnTo>
                    <a:lnTo>
                      <a:pt x="139" y="111"/>
                    </a:lnTo>
                    <a:lnTo>
                      <a:pt x="137" y="111"/>
                    </a:lnTo>
                    <a:lnTo>
                      <a:pt x="135" y="111"/>
                    </a:lnTo>
                    <a:lnTo>
                      <a:pt x="135" y="113"/>
                    </a:lnTo>
                    <a:lnTo>
                      <a:pt x="133" y="113"/>
                    </a:lnTo>
                    <a:lnTo>
                      <a:pt x="133" y="115"/>
                    </a:lnTo>
                    <a:lnTo>
                      <a:pt x="135" y="115"/>
                    </a:lnTo>
                    <a:lnTo>
                      <a:pt x="133" y="115"/>
                    </a:lnTo>
                    <a:lnTo>
                      <a:pt x="133" y="117"/>
                    </a:lnTo>
                    <a:lnTo>
                      <a:pt x="133" y="118"/>
                    </a:lnTo>
                    <a:lnTo>
                      <a:pt x="133" y="117"/>
                    </a:lnTo>
                    <a:lnTo>
                      <a:pt x="133" y="118"/>
                    </a:lnTo>
                    <a:lnTo>
                      <a:pt x="131" y="118"/>
                    </a:lnTo>
                    <a:lnTo>
                      <a:pt x="131" y="117"/>
                    </a:lnTo>
                    <a:lnTo>
                      <a:pt x="131" y="115"/>
                    </a:lnTo>
                    <a:lnTo>
                      <a:pt x="133" y="115"/>
                    </a:lnTo>
                    <a:lnTo>
                      <a:pt x="133" y="113"/>
                    </a:lnTo>
                    <a:lnTo>
                      <a:pt x="131" y="113"/>
                    </a:lnTo>
                    <a:lnTo>
                      <a:pt x="129" y="113"/>
                    </a:lnTo>
                    <a:lnTo>
                      <a:pt x="129" y="115"/>
                    </a:lnTo>
                    <a:lnTo>
                      <a:pt x="127" y="115"/>
                    </a:lnTo>
                    <a:lnTo>
                      <a:pt x="127" y="117"/>
                    </a:lnTo>
                    <a:lnTo>
                      <a:pt x="127" y="118"/>
                    </a:lnTo>
                    <a:lnTo>
                      <a:pt x="126" y="117"/>
                    </a:lnTo>
                    <a:lnTo>
                      <a:pt x="124" y="117"/>
                    </a:lnTo>
                    <a:lnTo>
                      <a:pt x="124" y="118"/>
                    </a:lnTo>
                    <a:lnTo>
                      <a:pt x="122" y="117"/>
                    </a:lnTo>
                    <a:lnTo>
                      <a:pt x="120" y="117"/>
                    </a:lnTo>
                    <a:lnTo>
                      <a:pt x="118" y="118"/>
                    </a:lnTo>
                    <a:lnTo>
                      <a:pt x="118" y="117"/>
                    </a:lnTo>
                    <a:lnTo>
                      <a:pt x="118" y="118"/>
                    </a:lnTo>
                    <a:lnTo>
                      <a:pt x="118" y="117"/>
                    </a:lnTo>
                    <a:lnTo>
                      <a:pt x="120" y="117"/>
                    </a:lnTo>
                    <a:lnTo>
                      <a:pt x="118" y="117"/>
                    </a:lnTo>
                    <a:lnTo>
                      <a:pt x="116" y="117"/>
                    </a:lnTo>
                    <a:lnTo>
                      <a:pt x="116" y="115"/>
                    </a:lnTo>
                    <a:lnTo>
                      <a:pt x="116" y="117"/>
                    </a:lnTo>
                    <a:lnTo>
                      <a:pt x="116" y="115"/>
                    </a:lnTo>
                    <a:lnTo>
                      <a:pt x="116" y="113"/>
                    </a:lnTo>
                    <a:lnTo>
                      <a:pt x="116" y="115"/>
                    </a:lnTo>
                    <a:lnTo>
                      <a:pt x="116" y="113"/>
                    </a:lnTo>
                    <a:lnTo>
                      <a:pt x="116" y="115"/>
                    </a:lnTo>
                    <a:lnTo>
                      <a:pt x="114" y="115"/>
                    </a:lnTo>
                    <a:lnTo>
                      <a:pt x="114" y="117"/>
                    </a:lnTo>
                    <a:lnTo>
                      <a:pt x="112" y="117"/>
                    </a:lnTo>
                    <a:lnTo>
                      <a:pt x="114" y="117"/>
                    </a:lnTo>
                    <a:lnTo>
                      <a:pt x="114" y="118"/>
                    </a:lnTo>
                    <a:lnTo>
                      <a:pt x="116" y="118"/>
                    </a:lnTo>
                    <a:lnTo>
                      <a:pt x="116" y="120"/>
                    </a:lnTo>
                    <a:lnTo>
                      <a:pt x="116" y="122"/>
                    </a:lnTo>
                    <a:lnTo>
                      <a:pt x="116" y="120"/>
                    </a:lnTo>
                    <a:lnTo>
                      <a:pt x="114" y="120"/>
                    </a:lnTo>
                    <a:lnTo>
                      <a:pt x="112" y="120"/>
                    </a:lnTo>
                    <a:lnTo>
                      <a:pt x="112" y="122"/>
                    </a:lnTo>
                    <a:lnTo>
                      <a:pt x="110" y="122"/>
                    </a:lnTo>
                    <a:lnTo>
                      <a:pt x="112" y="122"/>
                    </a:lnTo>
                    <a:lnTo>
                      <a:pt x="110" y="122"/>
                    </a:lnTo>
                    <a:lnTo>
                      <a:pt x="110" y="124"/>
                    </a:lnTo>
                    <a:lnTo>
                      <a:pt x="110" y="126"/>
                    </a:lnTo>
                    <a:lnTo>
                      <a:pt x="108" y="126"/>
                    </a:lnTo>
                    <a:lnTo>
                      <a:pt x="108" y="128"/>
                    </a:lnTo>
                    <a:lnTo>
                      <a:pt x="106" y="128"/>
                    </a:lnTo>
                    <a:lnTo>
                      <a:pt x="106" y="130"/>
                    </a:lnTo>
                    <a:lnTo>
                      <a:pt x="106" y="128"/>
                    </a:lnTo>
                    <a:lnTo>
                      <a:pt x="104" y="128"/>
                    </a:lnTo>
                    <a:lnTo>
                      <a:pt x="102" y="128"/>
                    </a:lnTo>
                    <a:lnTo>
                      <a:pt x="102" y="126"/>
                    </a:lnTo>
                    <a:lnTo>
                      <a:pt x="104" y="126"/>
                    </a:lnTo>
                    <a:lnTo>
                      <a:pt x="102" y="126"/>
                    </a:lnTo>
                    <a:lnTo>
                      <a:pt x="102" y="124"/>
                    </a:lnTo>
                    <a:lnTo>
                      <a:pt x="100" y="124"/>
                    </a:lnTo>
                    <a:lnTo>
                      <a:pt x="102" y="124"/>
                    </a:lnTo>
                    <a:lnTo>
                      <a:pt x="100" y="122"/>
                    </a:lnTo>
                    <a:lnTo>
                      <a:pt x="102" y="122"/>
                    </a:lnTo>
                    <a:lnTo>
                      <a:pt x="100" y="122"/>
                    </a:lnTo>
                    <a:lnTo>
                      <a:pt x="102" y="122"/>
                    </a:lnTo>
                    <a:lnTo>
                      <a:pt x="100" y="122"/>
                    </a:lnTo>
                    <a:lnTo>
                      <a:pt x="100" y="120"/>
                    </a:lnTo>
                    <a:lnTo>
                      <a:pt x="102" y="120"/>
                    </a:lnTo>
                    <a:lnTo>
                      <a:pt x="102" y="118"/>
                    </a:lnTo>
                    <a:lnTo>
                      <a:pt x="104" y="118"/>
                    </a:lnTo>
                    <a:lnTo>
                      <a:pt x="104" y="117"/>
                    </a:lnTo>
                    <a:lnTo>
                      <a:pt x="102" y="117"/>
                    </a:lnTo>
                    <a:lnTo>
                      <a:pt x="100" y="118"/>
                    </a:lnTo>
                    <a:lnTo>
                      <a:pt x="100" y="117"/>
                    </a:lnTo>
                    <a:lnTo>
                      <a:pt x="98" y="117"/>
                    </a:lnTo>
                    <a:lnTo>
                      <a:pt x="97" y="117"/>
                    </a:lnTo>
                    <a:lnTo>
                      <a:pt x="95" y="117"/>
                    </a:lnTo>
                    <a:lnTo>
                      <a:pt x="93" y="117"/>
                    </a:lnTo>
                    <a:lnTo>
                      <a:pt x="93" y="118"/>
                    </a:lnTo>
                    <a:lnTo>
                      <a:pt x="91" y="118"/>
                    </a:lnTo>
                    <a:lnTo>
                      <a:pt x="93" y="118"/>
                    </a:lnTo>
                    <a:lnTo>
                      <a:pt x="91" y="118"/>
                    </a:lnTo>
                    <a:lnTo>
                      <a:pt x="91" y="120"/>
                    </a:lnTo>
                    <a:lnTo>
                      <a:pt x="91" y="118"/>
                    </a:lnTo>
                    <a:lnTo>
                      <a:pt x="91" y="120"/>
                    </a:lnTo>
                    <a:lnTo>
                      <a:pt x="91" y="118"/>
                    </a:lnTo>
                    <a:lnTo>
                      <a:pt x="89" y="118"/>
                    </a:lnTo>
                    <a:lnTo>
                      <a:pt x="89" y="120"/>
                    </a:lnTo>
                    <a:lnTo>
                      <a:pt x="87" y="120"/>
                    </a:lnTo>
                    <a:lnTo>
                      <a:pt x="89" y="118"/>
                    </a:lnTo>
                    <a:lnTo>
                      <a:pt x="87" y="118"/>
                    </a:lnTo>
                    <a:lnTo>
                      <a:pt x="87" y="120"/>
                    </a:lnTo>
                    <a:lnTo>
                      <a:pt x="85" y="120"/>
                    </a:lnTo>
                    <a:lnTo>
                      <a:pt x="85" y="122"/>
                    </a:lnTo>
                    <a:lnTo>
                      <a:pt x="85" y="120"/>
                    </a:lnTo>
                    <a:lnTo>
                      <a:pt x="83" y="120"/>
                    </a:lnTo>
                    <a:lnTo>
                      <a:pt x="81" y="120"/>
                    </a:lnTo>
                    <a:lnTo>
                      <a:pt x="81" y="122"/>
                    </a:lnTo>
                    <a:lnTo>
                      <a:pt x="79" y="122"/>
                    </a:lnTo>
                    <a:lnTo>
                      <a:pt x="81" y="122"/>
                    </a:lnTo>
                    <a:lnTo>
                      <a:pt x="79" y="122"/>
                    </a:lnTo>
                    <a:lnTo>
                      <a:pt x="79" y="120"/>
                    </a:lnTo>
                    <a:lnTo>
                      <a:pt x="77" y="120"/>
                    </a:lnTo>
                    <a:lnTo>
                      <a:pt x="77" y="122"/>
                    </a:lnTo>
                    <a:lnTo>
                      <a:pt x="77" y="124"/>
                    </a:lnTo>
                    <a:lnTo>
                      <a:pt x="77" y="126"/>
                    </a:lnTo>
                    <a:lnTo>
                      <a:pt x="75" y="126"/>
                    </a:lnTo>
                    <a:lnTo>
                      <a:pt x="77" y="126"/>
                    </a:lnTo>
                    <a:lnTo>
                      <a:pt x="77" y="124"/>
                    </a:lnTo>
                    <a:lnTo>
                      <a:pt x="75" y="124"/>
                    </a:lnTo>
                    <a:lnTo>
                      <a:pt x="73" y="124"/>
                    </a:lnTo>
                    <a:lnTo>
                      <a:pt x="71" y="124"/>
                    </a:lnTo>
                    <a:lnTo>
                      <a:pt x="69" y="124"/>
                    </a:lnTo>
                    <a:lnTo>
                      <a:pt x="68" y="124"/>
                    </a:lnTo>
                    <a:lnTo>
                      <a:pt x="66" y="124"/>
                    </a:lnTo>
                    <a:lnTo>
                      <a:pt x="68" y="124"/>
                    </a:lnTo>
                    <a:lnTo>
                      <a:pt x="66" y="124"/>
                    </a:lnTo>
                    <a:lnTo>
                      <a:pt x="68" y="124"/>
                    </a:lnTo>
                    <a:lnTo>
                      <a:pt x="66" y="122"/>
                    </a:lnTo>
                    <a:lnTo>
                      <a:pt x="68" y="122"/>
                    </a:lnTo>
                    <a:lnTo>
                      <a:pt x="66" y="122"/>
                    </a:lnTo>
                    <a:lnTo>
                      <a:pt x="66" y="120"/>
                    </a:lnTo>
                    <a:lnTo>
                      <a:pt x="68" y="120"/>
                    </a:lnTo>
                    <a:lnTo>
                      <a:pt x="69" y="120"/>
                    </a:lnTo>
                    <a:lnTo>
                      <a:pt x="71" y="120"/>
                    </a:lnTo>
                    <a:lnTo>
                      <a:pt x="71" y="118"/>
                    </a:lnTo>
                    <a:lnTo>
                      <a:pt x="71" y="117"/>
                    </a:lnTo>
                    <a:lnTo>
                      <a:pt x="73" y="117"/>
                    </a:lnTo>
                    <a:lnTo>
                      <a:pt x="75" y="117"/>
                    </a:lnTo>
                    <a:lnTo>
                      <a:pt x="75" y="115"/>
                    </a:lnTo>
                    <a:lnTo>
                      <a:pt x="77" y="115"/>
                    </a:lnTo>
                    <a:lnTo>
                      <a:pt x="77" y="113"/>
                    </a:lnTo>
                    <a:lnTo>
                      <a:pt x="79" y="113"/>
                    </a:lnTo>
                    <a:lnTo>
                      <a:pt x="79" y="111"/>
                    </a:lnTo>
                    <a:lnTo>
                      <a:pt x="81" y="111"/>
                    </a:lnTo>
                    <a:lnTo>
                      <a:pt x="81" y="109"/>
                    </a:lnTo>
                    <a:lnTo>
                      <a:pt x="83" y="109"/>
                    </a:lnTo>
                    <a:lnTo>
                      <a:pt x="85" y="109"/>
                    </a:lnTo>
                    <a:lnTo>
                      <a:pt x="87" y="109"/>
                    </a:lnTo>
                    <a:lnTo>
                      <a:pt x="89" y="109"/>
                    </a:lnTo>
                    <a:lnTo>
                      <a:pt x="91" y="109"/>
                    </a:lnTo>
                    <a:lnTo>
                      <a:pt x="93" y="109"/>
                    </a:lnTo>
                    <a:lnTo>
                      <a:pt x="95" y="109"/>
                    </a:lnTo>
                    <a:lnTo>
                      <a:pt x="95" y="107"/>
                    </a:lnTo>
                    <a:lnTo>
                      <a:pt x="97" y="107"/>
                    </a:lnTo>
                    <a:lnTo>
                      <a:pt x="98" y="107"/>
                    </a:lnTo>
                    <a:lnTo>
                      <a:pt x="100" y="107"/>
                    </a:lnTo>
                    <a:lnTo>
                      <a:pt x="102" y="107"/>
                    </a:lnTo>
                    <a:lnTo>
                      <a:pt x="102" y="109"/>
                    </a:lnTo>
                    <a:lnTo>
                      <a:pt x="104" y="109"/>
                    </a:lnTo>
                    <a:lnTo>
                      <a:pt x="102" y="109"/>
                    </a:lnTo>
                    <a:lnTo>
                      <a:pt x="104" y="109"/>
                    </a:lnTo>
                    <a:lnTo>
                      <a:pt x="104" y="107"/>
                    </a:lnTo>
                    <a:lnTo>
                      <a:pt x="104" y="109"/>
                    </a:lnTo>
                    <a:lnTo>
                      <a:pt x="106" y="109"/>
                    </a:lnTo>
                    <a:lnTo>
                      <a:pt x="108" y="109"/>
                    </a:lnTo>
                    <a:lnTo>
                      <a:pt x="106" y="109"/>
                    </a:lnTo>
                    <a:lnTo>
                      <a:pt x="108" y="109"/>
                    </a:lnTo>
                    <a:lnTo>
                      <a:pt x="108" y="107"/>
                    </a:lnTo>
                    <a:lnTo>
                      <a:pt x="106" y="107"/>
                    </a:lnTo>
                    <a:lnTo>
                      <a:pt x="108" y="107"/>
                    </a:lnTo>
                    <a:lnTo>
                      <a:pt x="110" y="107"/>
                    </a:lnTo>
                    <a:lnTo>
                      <a:pt x="110" y="105"/>
                    </a:lnTo>
                    <a:lnTo>
                      <a:pt x="108" y="105"/>
                    </a:lnTo>
                    <a:lnTo>
                      <a:pt x="108" y="103"/>
                    </a:lnTo>
                    <a:lnTo>
                      <a:pt x="110" y="103"/>
                    </a:lnTo>
                    <a:lnTo>
                      <a:pt x="110" y="101"/>
                    </a:lnTo>
                    <a:lnTo>
                      <a:pt x="112" y="101"/>
                    </a:lnTo>
                    <a:lnTo>
                      <a:pt x="112" y="99"/>
                    </a:lnTo>
                    <a:lnTo>
                      <a:pt x="114" y="97"/>
                    </a:lnTo>
                    <a:lnTo>
                      <a:pt x="114" y="95"/>
                    </a:lnTo>
                    <a:lnTo>
                      <a:pt x="114" y="93"/>
                    </a:lnTo>
                    <a:lnTo>
                      <a:pt x="116" y="93"/>
                    </a:lnTo>
                    <a:lnTo>
                      <a:pt x="114" y="93"/>
                    </a:lnTo>
                    <a:lnTo>
                      <a:pt x="114" y="91"/>
                    </a:lnTo>
                    <a:lnTo>
                      <a:pt x="114" y="89"/>
                    </a:lnTo>
                    <a:lnTo>
                      <a:pt x="116" y="89"/>
                    </a:lnTo>
                    <a:lnTo>
                      <a:pt x="118" y="89"/>
                    </a:lnTo>
                    <a:lnTo>
                      <a:pt x="118" y="88"/>
                    </a:lnTo>
                    <a:lnTo>
                      <a:pt x="120" y="88"/>
                    </a:lnTo>
                    <a:lnTo>
                      <a:pt x="120" y="89"/>
                    </a:lnTo>
                    <a:lnTo>
                      <a:pt x="118" y="91"/>
                    </a:lnTo>
                    <a:lnTo>
                      <a:pt x="118" y="89"/>
                    </a:lnTo>
                    <a:lnTo>
                      <a:pt x="118" y="91"/>
                    </a:lnTo>
                    <a:lnTo>
                      <a:pt x="116" y="91"/>
                    </a:lnTo>
                    <a:lnTo>
                      <a:pt x="116" y="93"/>
                    </a:lnTo>
                    <a:lnTo>
                      <a:pt x="118" y="93"/>
                    </a:lnTo>
                    <a:lnTo>
                      <a:pt x="118" y="95"/>
                    </a:lnTo>
                    <a:lnTo>
                      <a:pt x="116" y="95"/>
                    </a:lnTo>
                    <a:lnTo>
                      <a:pt x="118" y="95"/>
                    </a:lnTo>
                    <a:lnTo>
                      <a:pt x="120" y="95"/>
                    </a:lnTo>
                    <a:lnTo>
                      <a:pt x="120" y="93"/>
                    </a:lnTo>
                    <a:lnTo>
                      <a:pt x="122" y="93"/>
                    </a:lnTo>
                    <a:lnTo>
                      <a:pt x="124" y="93"/>
                    </a:lnTo>
                    <a:lnTo>
                      <a:pt x="126" y="93"/>
                    </a:lnTo>
                    <a:lnTo>
                      <a:pt x="126" y="91"/>
                    </a:lnTo>
                    <a:lnTo>
                      <a:pt x="127" y="91"/>
                    </a:lnTo>
                    <a:lnTo>
                      <a:pt x="129" y="89"/>
                    </a:lnTo>
                    <a:lnTo>
                      <a:pt x="131" y="88"/>
                    </a:lnTo>
                    <a:lnTo>
                      <a:pt x="131" y="86"/>
                    </a:lnTo>
                    <a:lnTo>
                      <a:pt x="133" y="84"/>
                    </a:lnTo>
                    <a:lnTo>
                      <a:pt x="135" y="84"/>
                    </a:lnTo>
                    <a:lnTo>
                      <a:pt x="135" y="82"/>
                    </a:lnTo>
                    <a:lnTo>
                      <a:pt x="137" y="82"/>
                    </a:lnTo>
                    <a:lnTo>
                      <a:pt x="137" y="80"/>
                    </a:lnTo>
                    <a:lnTo>
                      <a:pt x="137" y="78"/>
                    </a:lnTo>
                    <a:lnTo>
                      <a:pt x="139" y="76"/>
                    </a:lnTo>
                    <a:lnTo>
                      <a:pt x="139" y="74"/>
                    </a:lnTo>
                    <a:lnTo>
                      <a:pt x="141" y="74"/>
                    </a:lnTo>
                    <a:lnTo>
                      <a:pt x="141" y="72"/>
                    </a:lnTo>
                    <a:lnTo>
                      <a:pt x="141" y="70"/>
                    </a:lnTo>
                    <a:lnTo>
                      <a:pt x="141" y="68"/>
                    </a:lnTo>
                    <a:lnTo>
                      <a:pt x="143" y="66"/>
                    </a:lnTo>
                    <a:lnTo>
                      <a:pt x="143" y="64"/>
                    </a:lnTo>
                    <a:lnTo>
                      <a:pt x="141" y="64"/>
                    </a:lnTo>
                    <a:lnTo>
                      <a:pt x="141" y="62"/>
                    </a:lnTo>
                    <a:lnTo>
                      <a:pt x="141" y="64"/>
                    </a:lnTo>
                    <a:lnTo>
                      <a:pt x="139" y="64"/>
                    </a:lnTo>
                    <a:lnTo>
                      <a:pt x="139" y="62"/>
                    </a:lnTo>
                    <a:lnTo>
                      <a:pt x="141" y="62"/>
                    </a:lnTo>
                    <a:lnTo>
                      <a:pt x="141" y="60"/>
                    </a:lnTo>
                    <a:lnTo>
                      <a:pt x="141" y="58"/>
                    </a:lnTo>
                    <a:lnTo>
                      <a:pt x="141" y="57"/>
                    </a:lnTo>
                    <a:lnTo>
                      <a:pt x="141" y="55"/>
                    </a:lnTo>
                    <a:lnTo>
                      <a:pt x="143" y="53"/>
                    </a:lnTo>
                    <a:lnTo>
                      <a:pt x="143" y="55"/>
                    </a:lnTo>
                    <a:lnTo>
                      <a:pt x="143" y="53"/>
                    </a:lnTo>
                    <a:lnTo>
                      <a:pt x="145" y="53"/>
                    </a:lnTo>
                    <a:lnTo>
                      <a:pt x="145" y="51"/>
                    </a:lnTo>
                    <a:lnTo>
                      <a:pt x="145" y="49"/>
                    </a:lnTo>
                    <a:lnTo>
                      <a:pt x="143" y="49"/>
                    </a:lnTo>
                    <a:lnTo>
                      <a:pt x="145" y="49"/>
                    </a:lnTo>
                    <a:lnTo>
                      <a:pt x="147" y="49"/>
                    </a:lnTo>
                    <a:lnTo>
                      <a:pt x="147" y="51"/>
                    </a:lnTo>
                    <a:lnTo>
                      <a:pt x="147" y="53"/>
                    </a:lnTo>
                    <a:lnTo>
                      <a:pt x="149" y="53"/>
                    </a:lnTo>
                    <a:lnTo>
                      <a:pt x="149" y="51"/>
                    </a:lnTo>
                    <a:lnTo>
                      <a:pt x="151" y="51"/>
                    </a:lnTo>
                    <a:lnTo>
                      <a:pt x="149" y="51"/>
                    </a:lnTo>
                    <a:lnTo>
                      <a:pt x="151" y="51"/>
                    </a:lnTo>
                    <a:lnTo>
                      <a:pt x="151" y="53"/>
                    </a:lnTo>
                    <a:lnTo>
                      <a:pt x="153" y="51"/>
                    </a:lnTo>
                    <a:lnTo>
                      <a:pt x="153" y="49"/>
                    </a:lnTo>
                    <a:lnTo>
                      <a:pt x="151" y="49"/>
                    </a:lnTo>
                    <a:lnTo>
                      <a:pt x="149" y="49"/>
                    </a:lnTo>
                    <a:lnTo>
                      <a:pt x="149" y="47"/>
                    </a:lnTo>
                    <a:lnTo>
                      <a:pt x="149" y="45"/>
                    </a:lnTo>
                    <a:lnTo>
                      <a:pt x="151" y="45"/>
                    </a:lnTo>
                    <a:lnTo>
                      <a:pt x="151" y="47"/>
                    </a:lnTo>
                    <a:lnTo>
                      <a:pt x="153" y="47"/>
                    </a:lnTo>
                    <a:close/>
                    <a:moveTo>
                      <a:pt x="137" y="39"/>
                    </a:moveTo>
                    <a:lnTo>
                      <a:pt x="137" y="37"/>
                    </a:lnTo>
                    <a:lnTo>
                      <a:pt x="137" y="39"/>
                    </a:lnTo>
                    <a:close/>
                    <a:moveTo>
                      <a:pt x="185" y="24"/>
                    </a:moveTo>
                    <a:lnTo>
                      <a:pt x="185" y="22"/>
                    </a:lnTo>
                    <a:lnTo>
                      <a:pt x="185" y="24"/>
                    </a:lnTo>
                    <a:close/>
                    <a:moveTo>
                      <a:pt x="153" y="4"/>
                    </a:moveTo>
                    <a:lnTo>
                      <a:pt x="151" y="4"/>
                    </a:lnTo>
                    <a:lnTo>
                      <a:pt x="151" y="2"/>
                    </a:lnTo>
                    <a:lnTo>
                      <a:pt x="153" y="2"/>
                    </a:lnTo>
                    <a:lnTo>
                      <a:pt x="153" y="4"/>
                    </a:lnTo>
                    <a:close/>
                    <a:moveTo>
                      <a:pt x="151" y="0"/>
                    </a:moveTo>
                    <a:lnTo>
                      <a:pt x="151" y="2"/>
                    </a:lnTo>
                    <a:lnTo>
                      <a:pt x="151" y="0"/>
                    </a:lnTo>
                    <a:lnTo>
                      <a:pt x="149" y="0"/>
                    </a:lnTo>
                    <a:lnTo>
                      <a:pt x="151" y="0"/>
                    </a:lnTo>
                    <a:close/>
                    <a:moveTo>
                      <a:pt x="158" y="0"/>
                    </a:moveTo>
                    <a:lnTo>
                      <a:pt x="160" y="2"/>
                    </a:lnTo>
                    <a:lnTo>
                      <a:pt x="162" y="6"/>
                    </a:lnTo>
                    <a:lnTo>
                      <a:pt x="164" y="6"/>
                    </a:lnTo>
                    <a:lnTo>
                      <a:pt x="164" y="8"/>
                    </a:lnTo>
                    <a:lnTo>
                      <a:pt x="166" y="10"/>
                    </a:lnTo>
                    <a:lnTo>
                      <a:pt x="168" y="12"/>
                    </a:lnTo>
                    <a:lnTo>
                      <a:pt x="170" y="12"/>
                    </a:lnTo>
                    <a:lnTo>
                      <a:pt x="170" y="14"/>
                    </a:lnTo>
                    <a:lnTo>
                      <a:pt x="172" y="16"/>
                    </a:lnTo>
                    <a:lnTo>
                      <a:pt x="174" y="16"/>
                    </a:lnTo>
                    <a:lnTo>
                      <a:pt x="176" y="16"/>
                    </a:lnTo>
                    <a:lnTo>
                      <a:pt x="176" y="18"/>
                    </a:lnTo>
                    <a:lnTo>
                      <a:pt x="176" y="16"/>
                    </a:lnTo>
                    <a:lnTo>
                      <a:pt x="178" y="16"/>
                    </a:lnTo>
                    <a:lnTo>
                      <a:pt x="176" y="16"/>
                    </a:lnTo>
                    <a:lnTo>
                      <a:pt x="178" y="16"/>
                    </a:lnTo>
                    <a:lnTo>
                      <a:pt x="178" y="18"/>
                    </a:lnTo>
                    <a:lnTo>
                      <a:pt x="180" y="18"/>
                    </a:lnTo>
                    <a:lnTo>
                      <a:pt x="182" y="18"/>
                    </a:lnTo>
                    <a:lnTo>
                      <a:pt x="184" y="16"/>
                    </a:lnTo>
                    <a:lnTo>
                      <a:pt x="185" y="16"/>
                    </a:lnTo>
                    <a:lnTo>
                      <a:pt x="185" y="14"/>
                    </a:lnTo>
                    <a:lnTo>
                      <a:pt x="185" y="16"/>
                    </a:lnTo>
                    <a:lnTo>
                      <a:pt x="184" y="18"/>
                    </a:lnTo>
                    <a:lnTo>
                      <a:pt x="184" y="20"/>
                    </a:lnTo>
                    <a:lnTo>
                      <a:pt x="184" y="22"/>
                    </a:lnTo>
                    <a:lnTo>
                      <a:pt x="185" y="22"/>
                    </a:lnTo>
                    <a:lnTo>
                      <a:pt x="185" y="24"/>
                    </a:lnTo>
                    <a:lnTo>
                      <a:pt x="185" y="26"/>
                    </a:lnTo>
                    <a:lnTo>
                      <a:pt x="187" y="26"/>
                    </a:lnTo>
                    <a:lnTo>
                      <a:pt x="187" y="24"/>
                    </a:lnTo>
                    <a:lnTo>
                      <a:pt x="189" y="24"/>
                    </a:lnTo>
                    <a:lnTo>
                      <a:pt x="189" y="26"/>
                    </a:lnTo>
                    <a:lnTo>
                      <a:pt x="187" y="26"/>
                    </a:lnTo>
                    <a:lnTo>
                      <a:pt x="187" y="28"/>
                    </a:lnTo>
                    <a:lnTo>
                      <a:pt x="185" y="28"/>
                    </a:lnTo>
                    <a:lnTo>
                      <a:pt x="184" y="28"/>
                    </a:lnTo>
                    <a:lnTo>
                      <a:pt x="184" y="29"/>
                    </a:lnTo>
                    <a:lnTo>
                      <a:pt x="182" y="29"/>
                    </a:lnTo>
                    <a:lnTo>
                      <a:pt x="182" y="28"/>
                    </a:lnTo>
                    <a:lnTo>
                      <a:pt x="182" y="29"/>
                    </a:lnTo>
                    <a:lnTo>
                      <a:pt x="180" y="29"/>
                    </a:lnTo>
                    <a:lnTo>
                      <a:pt x="178" y="29"/>
                    </a:lnTo>
                    <a:lnTo>
                      <a:pt x="176" y="29"/>
                    </a:lnTo>
                    <a:lnTo>
                      <a:pt x="174" y="31"/>
                    </a:lnTo>
                    <a:lnTo>
                      <a:pt x="172" y="31"/>
                    </a:lnTo>
                    <a:lnTo>
                      <a:pt x="172" y="33"/>
                    </a:lnTo>
                    <a:lnTo>
                      <a:pt x="170" y="35"/>
                    </a:lnTo>
                    <a:lnTo>
                      <a:pt x="170" y="37"/>
                    </a:lnTo>
                    <a:lnTo>
                      <a:pt x="170" y="39"/>
                    </a:lnTo>
                    <a:lnTo>
                      <a:pt x="168" y="39"/>
                    </a:lnTo>
                    <a:lnTo>
                      <a:pt x="168" y="41"/>
                    </a:lnTo>
                    <a:lnTo>
                      <a:pt x="168" y="39"/>
                    </a:lnTo>
                    <a:lnTo>
                      <a:pt x="166" y="39"/>
                    </a:lnTo>
                    <a:lnTo>
                      <a:pt x="164" y="37"/>
                    </a:lnTo>
                    <a:lnTo>
                      <a:pt x="162" y="37"/>
                    </a:lnTo>
                    <a:lnTo>
                      <a:pt x="160" y="35"/>
                    </a:lnTo>
                    <a:lnTo>
                      <a:pt x="158" y="35"/>
                    </a:lnTo>
                    <a:lnTo>
                      <a:pt x="158" y="33"/>
                    </a:lnTo>
                    <a:lnTo>
                      <a:pt x="156" y="33"/>
                    </a:lnTo>
                    <a:lnTo>
                      <a:pt x="155" y="33"/>
                    </a:lnTo>
                    <a:lnTo>
                      <a:pt x="153" y="33"/>
                    </a:lnTo>
                    <a:lnTo>
                      <a:pt x="153" y="35"/>
                    </a:lnTo>
                    <a:lnTo>
                      <a:pt x="151" y="35"/>
                    </a:lnTo>
                    <a:lnTo>
                      <a:pt x="151" y="37"/>
                    </a:lnTo>
                    <a:lnTo>
                      <a:pt x="149" y="37"/>
                    </a:lnTo>
                    <a:lnTo>
                      <a:pt x="149" y="35"/>
                    </a:lnTo>
                    <a:lnTo>
                      <a:pt x="149" y="37"/>
                    </a:lnTo>
                    <a:lnTo>
                      <a:pt x="151" y="37"/>
                    </a:lnTo>
                    <a:lnTo>
                      <a:pt x="151" y="35"/>
                    </a:lnTo>
                    <a:lnTo>
                      <a:pt x="149" y="35"/>
                    </a:lnTo>
                    <a:lnTo>
                      <a:pt x="147" y="33"/>
                    </a:lnTo>
                    <a:lnTo>
                      <a:pt x="145" y="33"/>
                    </a:lnTo>
                    <a:lnTo>
                      <a:pt x="145" y="35"/>
                    </a:lnTo>
                    <a:lnTo>
                      <a:pt x="145" y="37"/>
                    </a:lnTo>
                    <a:lnTo>
                      <a:pt x="147" y="39"/>
                    </a:lnTo>
                    <a:lnTo>
                      <a:pt x="149" y="39"/>
                    </a:lnTo>
                    <a:lnTo>
                      <a:pt x="149" y="41"/>
                    </a:lnTo>
                    <a:lnTo>
                      <a:pt x="151" y="41"/>
                    </a:lnTo>
                    <a:lnTo>
                      <a:pt x="151" y="43"/>
                    </a:lnTo>
                    <a:lnTo>
                      <a:pt x="149" y="43"/>
                    </a:lnTo>
                    <a:lnTo>
                      <a:pt x="147" y="43"/>
                    </a:lnTo>
                    <a:lnTo>
                      <a:pt x="147" y="41"/>
                    </a:lnTo>
                    <a:lnTo>
                      <a:pt x="147" y="43"/>
                    </a:lnTo>
                    <a:lnTo>
                      <a:pt x="145" y="43"/>
                    </a:lnTo>
                    <a:lnTo>
                      <a:pt x="145" y="45"/>
                    </a:lnTo>
                    <a:lnTo>
                      <a:pt x="143" y="45"/>
                    </a:lnTo>
                    <a:lnTo>
                      <a:pt x="143" y="47"/>
                    </a:lnTo>
                    <a:lnTo>
                      <a:pt x="141" y="47"/>
                    </a:lnTo>
                    <a:lnTo>
                      <a:pt x="141" y="45"/>
                    </a:lnTo>
                    <a:lnTo>
                      <a:pt x="141" y="43"/>
                    </a:lnTo>
                    <a:lnTo>
                      <a:pt x="143" y="43"/>
                    </a:lnTo>
                    <a:lnTo>
                      <a:pt x="143" y="41"/>
                    </a:lnTo>
                    <a:lnTo>
                      <a:pt x="143" y="39"/>
                    </a:lnTo>
                    <a:lnTo>
                      <a:pt x="141" y="39"/>
                    </a:lnTo>
                    <a:lnTo>
                      <a:pt x="141" y="37"/>
                    </a:lnTo>
                    <a:lnTo>
                      <a:pt x="139" y="37"/>
                    </a:lnTo>
                    <a:lnTo>
                      <a:pt x="139" y="35"/>
                    </a:lnTo>
                    <a:lnTo>
                      <a:pt x="141" y="35"/>
                    </a:lnTo>
                    <a:lnTo>
                      <a:pt x="141" y="33"/>
                    </a:lnTo>
                    <a:lnTo>
                      <a:pt x="141" y="31"/>
                    </a:lnTo>
                    <a:lnTo>
                      <a:pt x="143" y="31"/>
                    </a:lnTo>
                    <a:lnTo>
                      <a:pt x="145" y="31"/>
                    </a:lnTo>
                    <a:lnTo>
                      <a:pt x="145" y="29"/>
                    </a:lnTo>
                    <a:lnTo>
                      <a:pt x="147" y="29"/>
                    </a:lnTo>
                    <a:lnTo>
                      <a:pt x="147" y="28"/>
                    </a:lnTo>
                    <a:lnTo>
                      <a:pt x="145" y="28"/>
                    </a:lnTo>
                    <a:lnTo>
                      <a:pt x="145" y="26"/>
                    </a:lnTo>
                    <a:lnTo>
                      <a:pt x="145" y="24"/>
                    </a:lnTo>
                    <a:lnTo>
                      <a:pt x="145" y="26"/>
                    </a:lnTo>
                    <a:lnTo>
                      <a:pt x="147" y="26"/>
                    </a:lnTo>
                    <a:lnTo>
                      <a:pt x="149" y="26"/>
                    </a:lnTo>
                    <a:lnTo>
                      <a:pt x="151" y="26"/>
                    </a:lnTo>
                    <a:lnTo>
                      <a:pt x="151" y="28"/>
                    </a:lnTo>
                    <a:lnTo>
                      <a:pt x="153" y="28"/>
                    </a:lnTo>
                    <a:lnTo>
                      <a:pt x="153" y="26"/>
                    </a:lnTo>
                    <a:lnTo>
                      <a:pt x="153" y="24"/>
                    </a:lnTo>
                    <a:lnTo>
                      <a:pt x="153" y="22"/>
                    </a:lnTo>
                    <a:lnTo>
                      <a:pt x="153" y="20"/>
                    </a:lnTo>
                    <a:lnTo>
                      <a:pt x="155" y="20"/>
                    </a:lnTo>
                    <a:lnTo>
                      <a:pt x="155" y="18"/>
                    </a:lnTo>
                    <a:lnTo>
                      <a:pt x="155" y="16"/>
                    </a:lnTo>
                    <a:lnTo>
                      <a:pt x="155" y="14"/>
                    </a:lnTo>
                    <a:lnTo>
                      <a:pt x="156" y="12"/>
                    </a:lnTo>
                    <a:lnTo>
                      <a:pt x="156" y="10"/>
                    </a:lnTo>
                    <a:lnTo>
                      <a:pt x="156" y="8"/>
                    </a:lnTo>
                    <a:lnTo>
                      <a:pt x="156" y="6"/>
                    </a:lnTo>
                    <a:lnTo>
                      <a:pt x="155" y="4"/>
                    </a:lnTo>
                    <a:lnTo>
                      <a:pt x="155" y="2"/>
                    </a:lnTo>
                    <a:lnTo>
                      <a:pt x="155" y="0"/>
                    </a:lnTo>
                    <a:lnTo>
                      <a:pt x="156" y="0"/>
                    </a:lnTo>
                    <a:lnTo>
                      <a:pt x="158"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0" name="Freeform 1234"/>
              <p:cNvSpPr>
                <a:spLocks noEditPoints="1"/>
              </p:cNvSpPr>
              <p:nvPr/>
            </p:nvSpPr>
            <p:spPr bwMode="gray">
              <a:xfrm>
                <a:off x="5560651" y="2193234"/>
                <a:ext cx="6765" cy="52186"/>
              </a:xfrm>
              <a:custGeom>
                <a:avLst/>
                <a:gdLst>
                  <a:gd name="T0" fmla="*/ 3 w 7"/>
                  <a:gd name="T1" fmla="*/ 54 h 54"/>
                  <a:gd name="T2" fmla="*/ 2 w 7"/>
                  <a:gd name="T3" fmla="*/ 54 h 54"/>
                  <a:gd name="T4" fmla="*/ 2 w 7"/>
                  <a:gd name="T5" fmla="*/ 54 h 54"/>
                  <a:gd name="T6" fmla="*/ 2 w 7"/>
                  <a:gd name="T7" fmla="*/ 54 h 54"/>
                  <a:gd name="T8" fmla="*/ 3 w 7"/>
                  <a:gd name="T9" fmla="*/ 54 h 54"/>
                  <a:gd name="T10" fmla="*/ 3 w 7"/>
                  <a:gd name="T11" fmla="*/ 54 h 54"/>
                  <a:gd name="T12" fmla="*/ 3 w 7"/>
                  <a:gd name="T13" fmla="*/ 54 h 54"/>
                  <a:gd name="T14" fmla="*/ 5 w 7"/>
                  <a:gd name="T15" fmla="*/ 48 h 54"/>
                  <a:gd name="T16" fmla="*/ 5 w 7"/>
                  <a:gd name="T17" fmla="*/ 48 h 54"/>
                  <a:gd name="T18" fmla="*/ 5 w 7"/>
                  <a:gd name="T19" fmla="*/ 48 h 54"/>
                  <a:gd name="T20" fmla="*/ 5 w 7"/>
                  <a:gd name="T21" fmla="*/ 46 h 54"/>
                  <a:gd name="T22" fmla="*/ 5 w 7"/>
                  <a:gd name="T23" fmla="*/ 46 h 54"/>
                  <a:gd name="T24" fmla="*/ 5 w 7"/>
                  <a:gd name="T25" fmla="*/ 46 h 54"/>
                  <a:gd name="T26" fmla="*/ 5 w 7"/>
                  <a:gd name="T27" fmla="*/ 48 h 54"/>
                  <a:gd name="T28" fmla="*/ 5 w 7"/>
                  <a:gd name="T29" fmla="*/ 48 h 54"/>
                  <a:gd name="T30" fmla="*/ 7 w 7"/>
                  <a:gd name="T31" fmla="*/ 46 h 54"/>
                  <a:gd name="T32" fmla="*/ 7 w 7"/>
                  <a:gd name="T33" fmla="*/ 46 h 54"/>
                  <a:gd name="T34" fmla="*/ 7 w 7"/>
                  <a:gd name="T35" fmla="*/ 46 h 54"/>
                  <a:gd name="T36" fmla="*/ 7 w 7"/>
                  <a:gd name="T37" fmla="*/ 46 h 54"/>
                  <a:gd name="T38" fmla="*/ 7 w 7"/>
                  <a:gd name="T39" fmla="*/ 46 h 54"/>
                  <a:gd name="T40" fmla="*/ 7 w 7"/>
                  <a:gd name="T41" fmla="*/ 46 h 54"/>
                  <a:gd name="T42" fmla="*/ 7 w 7"/>
                  <a:gd name="T43" fmla="*/ 46 h 54"/>
                  <a:gd name="T44" fmla="*/ 7 w 7"/>
                  <a:gd name="T45" fmla="*/ 46 h 54"/>
                  <a:gd name="T46" fmla="*/ 7 w 7"/>
                  <a:gd name="T47" fmla="*/ 44 h 54"/>
                  <a:gd name="T48" fmla="*/ 7 w 7"/>
                  <a:gd name="T49" fmla="*/ 44 h 54"/>
                  <a:gd name="T50" fmla="*/ 7 w 7"/>
                  <a:gd name="T51" fmla="*/ 44 h 54"/>
                  <a:gd name="T52" fmla="*/ 7 w 7"/>
                  <a:gd name="T53" fmla="*/ 46 h 54"/>
                  <a:gd name="T54" fmla="*/ 7 w 7"/>
                  <a:gd name="T55" fmla="*/ 46 h 54"/>
                  <a:gd name="T56" fmla="*/ 5 w 7"/>
                  <a:gd name="T57" fmla="*/ 37 h 54"/>
                  <a:gd name="T58" fmla="*/ 5 w 7"/>
                  <a:gd name="T59" fmla="*/ 37 h 54"/>
                  <a:gd name="T60" fmla="*/ 5 w 7"/>
                  <a:gd name="T61" fmla="*/ 35 h 54"/>
                  <a:gd name="T62" fmla="*/ 7 w 7"/>
                  <a:gd name="T63" fmla="*/ 37 h 54"/>
                  <a:gd name="T64" fmla="*/ 7 w 7"/>
                  <a:gd name="T65" fmla="*/ 37 h 54"/>
                  <a:gd name="T66" fmla="*/ 7 w 7"/>
                  <a:gd name="T67" fmla="*/ 33 h 54"/>
                  <a:gd name="T68" fmla="*/ 7 w 7"/>
                  <a:gd name="T69" fmla="*/ 27 h 54"/>
                  <a:gd name="T70" fmla="*/ 7 w 7"/>
                  <a:gd name="T71" fmla="*/ 27 h 54"/>
                  <a:gd name="T72" fmla="*/ 7 w 7"/>
                  <a:gd name="T73" fmla="*/ 25 h 54"/>
                  <a:gd name="T74" fmla="*/ 7 w 7"/>
                  <a:gd name="T75" fmla="*/ 25 h 54"/>
                  <a:gd name="T76" fmla="*/ 7 w 7"/>
                  <a:gd name="T77" fmla="*/ 25 h 54"/>
                  <a:gd name="T78" fmla="*/ 7 w 7"/>
                  <a:gd name="T79" fmla="*/ 21 h 54"/>
                  <a:gd name="T80" fmla="*/ 7 w 7"/>
                  <a:gd name="T81" fmla="*/ 21 h 54"/>
                  <a:gd name="T82" fmla="*/ 7 w 7"/>
                  <a:gd name="T83" fmla="*/ 19 h 54"/>
                  <a:gd name="T84" fmla="*/ 7 w 7"/>
                  <a:gd name="T85" fmla="*/ 21 h 54"/>
                  <a:gd name="T86" fmla="*/ 7 w 7"/>
                  <a:gd name="T87" fmla="*/ 21 h 54"/>
                  <a:gd name="T88" fmla="*/ 7 w 7"/>
                  <a:gd name="T89" fmla="*/ 21 h 54"/>
                  <a:gd name="T90" fmla="*/ 5 w 7"/>
                  <a:gd name="T91" fmla="*/ 15 h 54"/>
                  <a:gd name="T92" fmla="*/ 5 w 7"/>
                  <a:gd name="T93" fmla="*/ 15 h 54"/>
                  <a:gd name="T94" fmla="*/ 7 w 7"/>
                  <a:gd name="T95" fmla="*/ 15 h 54"/>
                  <a:gd name="T96" fmla="*/ 7 w 7"/>
                  <a:gd name="T97" fmla="*/ 15 h 54"/>
                  <a:gd name="T98" fmla="*/ 3 w 7"/>
                  <a:gd name="T99" fmla="*/ 8 h 54"/>
                  <a:gd name="T100" fmla="*/ 3 w 7"/>
                  <a:gd name="T101" fmla="*/ 8 h 54"/>
                  <a:gd name="T102" fmla="*/ 3 w 7"/>
                  <a:gd name="T103" fmla="*/ 8 h 54"/>
                  <a:gd name="T104" fmla="*/ 3 w 7"/>
                  <a:gd name="T105" fmla="*/ 4 h 54"/>
                  <a:gd name="T106" fmla="*/ 3 w 7"/>
                  <a:gd name="T107" fmla="*/ 4 h 54"/>
                  <a:gd name="T108" fmla="*/ 3 w 7"/>
                  <a:gd name="T109" fmla="*/ 4 h 54"/>
                  <a:gd name="T110" fmla="*/ 3 w 7"/>
                  <a:gd name="T111" fmla="*/ 4 h 54"/>
                  <a:gd name="T112" fmla="*/ 3 w 7"/>
                  <a:gd name="T113" fmla="*/ 4 h 54"/>
                  <a:gd name="T114" fmla="*/ 3 w 7"/>
                  <a:gd name="T115" fmla="*/ 4 h 54"/>
                  <a:gd name="T116" fmla="*/ 0 w 7"/>
                  <a:gd name="T117" fmla="*/ 0 h 54"/>
                  <a:gd name="T118" fmla="*/ 0 w 7"/>
                  <a:gd name="T119" fmla="*/ 0 h 54"/>
                  <a:gd name="T120" fmla="*/ 0 w 7"/>
                  <a:gd name="T1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54">
                    <a:moveTo>
                      <a:pt x="3" y="54"/>
                    </a:moveTo>
                    <a:lnTo>
                      <a:pt x="3" y="54"/>
                    </a:lnTo>
                    <a:lnTo>
                      <a:pt x="3" y="54"/>
                    </a:lnTo>
                    <a:lnTo>
                      <a:pt x="3" y="54"/>
                    </a:lnTo>
                    <a:lnTo>
                      <a:pt x="2" y="54"/>
                    </a:lnTo>
                    <a:lnTo>
                      <a:pt x="2" y="54"/>
                    </a:lnTo>
                    <a:lnTo>
                      <a:pt x="2" y="54"/>
                    </a:lnTo>
                    <a:lnTo>
                      <a:pt x="2" y="54"/>
                    </a:lnTo>
                    <a:lnTo>
                      <a:pt x="2" y="54"/>
                    </a:lnTo>
                    <a:lnTo>
                      <a:pt x="2" y="54"/>
                    </a:lnTo>
                    <a:lnTo>
                      <a:pt x="2" y="54"/>
                    </a:lnTo>
                    <a:lnTo>
                      <a:pt x="2" y="54"/>
                    </a:lnTo>
                    <a:lnTo>
                      <a:pt x="3" y="54"/>
                    </a:lnTo>
                    <a:lnTo>
                      <a:pt x="3" y="54"/>
                    </a:lnTo>
                    <a:lnTo>
                      <a:pt x="3" y="54"/>
                    </a:lnTo>
                    <a:lnTo>
                      <a:pt x="3" y="54"/>
                    </a:lnTo>
                    <a:lnTo>
                      <a:pt x="3" y="54"/>
                    </a:lnTo>
                    <a:lnTo>
                      <a:pt x="3" y="54"/>
                    </a:lnTo>
                    <a:lnTo>
                      <a:pt x="3" y="54"/>
                    </a:lnTo>
                    <a:lnTo>
                      <a:pt x="3" y="54"/>
                    </a:lnTo>
                    <a:lnTo>
                      <a:pt x="3" y="54"/>
                    </a:lnTo>
                    <a:lnTo>
                      <a:pt x="3" y="54"/>
                    </a:lnTo>
                    <a:lnTo>
                      <a:pt x="3" y="54"/>
                    </a:lnTo>
                    <a:close/>
                    <a:moveTo>
                      <a:pt x="5" y="48"/>
                    </a:moveTo>
                    <a:lnTo>
                      <a:pt x="5" y="48"/>
                    </a:lnTo>
                    <a:lnTo>
                      <a:pt x="5" y="48"/>
                    </a:lnTo>
                    <a:lnTo>
                      <a:pt x="5" y="48"/>
                    </a:lnTo>
                    <a:lnTo>
                      <a:pt x="5" y="48"/>
                    </a:lnTo>
                    <a:lnTo>
                      <a:pt x="5" y="48"/>
                    </a:lnTo>
                    <a:lnTo>
                      <a:pt x="5" y="48"/>
                    </a:lnTo>
                    <a:lnTo>
                      <a:pt x="5" y="48"/>
                    </a:lnTo>
                    <a:lnTo>
                      <a:pt x="5" y="46"/>
                    </a:lnTo>
                    <a:lnTo>
                      <a:pt x="5" y="46"/>
                    </a:lnTo>
                    <a:lnTo>
                      <a:pt x="5" y="46"/>
                    </a:lnTo>
                    <a:lnTo>
                      <a:pt x="5" y="46"/>
                    </a:lnTo>
                    <a:lnTo>
                      <a:pt x="5" y="46"/>
                    </a:lnTo>
                    <a:lnTo>
                      <a:pt x="5" y="46"/>
                    </a:lnTo>
                    <a:lnTo>
                      <a:pt x="5" y="46"/>
                    </a:lnTo>
                    <a:lnTo>
                      <a:pt x="5" y="46"/>
                    </a:lnTo>
                    <a:lnTo>
                      <a:pt x="5" y="46"/>
                    </a:lnTo>
                    <a:lnTo>
                      <a:pt x="5" y="48"/>
                    </a:lnTo>
                    <a:lnTo>
                      <a:pt x="5" y="48"/>
                    </a:lnTo>
                    <a:lnTo>
                      <a:pt x="7" y="48"/>
                    </a:lnTo>
                    <a:lnTo>
                      <a:pt x="5" y="48"/>
                    </a:lnTo>
                    <a:lnTo>
                      <a:pt x="5" y="48"/>
                    </a:lnTo>
                    <a:close/>
                    <a:moveTo>
                      <a:pt x="7" y="46"/>
                    </a:move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6"/>
                    </a:lnTo>
                    <a:lnTo>
                      <a:pt x="7" y="44"/>
                    </a:lnTo>
                    <a:lnTo>
                      <a:pt x="7" y="44"/>
                    </a:lnTo>
                    <a:lnTo>
                      <a:pt x="7" y="44"/>
                    </a:lnTo>
                    <a:lnTo>
                      <a:pt x="7" y="44"/>
                    </a:lnTo>
                    <a:lnTo>
                      <a:pt x="7" y="44"/>
                    </a:lnTo>
                    <a:lnTo>
                      <a:pt x="7" y="44"/>
                    </a:lnTo>
                    <a:lnTo>
                      <a:pt x="7" y="44"/>
                    </a:lnTo>
                    <a:lnTo>
                      <a:pt x="7" y="44"/>
                    </a:lnTo>
                    <a:lnTo>
                      <a:pt x="7" y="46"/>
                    </a:lnTo>
                    <a:lnTo>
                      <a:pt x="7" y="46"/>
                    </a:lnTo>
                    <a:lnTo>
                      <a:pt x="7" y="46"/>
                    </a:lnTo>
                    <a:lnTo>
                      <a:pt x="7" y="46"/>
                    </a:lnTo>
                    <a:lnTo>
                      <a:pt x="7" y="46"/>
                    </a:lnTo>
                    <a:close/>
                    <a:moveTo>
                      <a:pt x="7" y="37"/>
                    </a:moveTo>
                    <a:lnTo>
                      <a:pt x="7" y="37"/>
                    </a:lnTo>
                    <a:lnTo>
                      <a:pt x="5" y="37"/>
                    </a:lnTo>
                    <a:lnTo>
                      <a:pt x="5" y="37"/>
                    </a:lnTo>
                    <a:lnTo>
                      <a:pt x="5" y="37"/>
                    </a:lnTo>
                    <a:lnTo>
                      <a:pt x="5" y="37"/>
                    </a:lnTo>
                    <a:lnTo>
                      <a:pt x="5" y="35"/>
                    </a:lnTo>
                    <a:lnTo>
                      <a:pt x="5" y="35"/>
                    </a:lnTo>
                    <a:lnTo>
                      <a:pt x="5" y="35"/>
                    </a:lnTo>
                    <a:lnTo>
                      <a:pt x="7" y="35"/>
                    </a:lnTo>
                    <a:lnTo>
                      <a:pt x="7" y="35"/>
                    </a:lnTo>
                    <a:lnTo>
                      <a:pt x="7" y="37"/>
                    </a:lnTo>
                    <a:lnTo>
                      <a:pt x="7" y="37"/>
                    </a:lnTo>
                    <a:lnTo>
                      <a:pt x="7" y="37"/>
                    </a:lnTo>
                    <a:lnTo>
                      <a:pt x="7" y="37"/>
                    </a:lnTo>
                    <a:close/>
                    <a:moveTo>
                      <a:pt x="7" y="33"/>
                    </a:moveTo>
                    <a:lnTo>
                      <a:pt x="7" y="33"/>
                    </a:lnTo>
                    <a:lnTo>
                      <a:pt x="7" y="33"/>
                    </a:lnTo>
                    <a:lnTo>
                      <a:pt x="7" y="33"/>
                    </a:lnTo>
                    <a:lnTo>
                      <a:pt x="7" y="33"/>
                    </a:lnTo>
                    <a:close/>
                    <a:moveTo>
                      <a:pt x="7" y="27"/>
                    </a:moveTo>
                    <a:lnTo>
                      <a:pt x="7" y="27"/>
                    </a:lnTo>
                    <a:lnTo>
                      <a:pt x="7" y="27"/>
                    </a:lnTo>
                    <a:lnTo>
                      <a:pt x="7" y="27"/>
                    </a:lnTo>
                    <a:lnTo>
                      <a:pt x="7" y="27"/>
                    </a:lnTo>
                    <a:close/>
                    <a:moveTo>
                      <a:pt x="7" y="25"/>
                    </a:moveTo>
                    <a:lnTo>
                      <a:pt x="7" y="25"/>
                    </a:lnTo>
                    <a:lnTo>
                      <a:pt x="7" y="25"/>
                    </a:lnTo>
                    <a:lnTo>
                      <a:pt x="7" y="25"/>
                    </a:lnTo>
                    <a:lnTo>
                      <a:pt x="7" y="25"/>
                    </a:lnTo>
                    <a:lnTo>
                      <a:pt x="7" y="25"/>
                    </a:lnTo>
                    <a:lnTo>
                      <a:pt x="7" y="25"/>
                    </a:lnTo>
                    <a:lnTo>
                      <a:pt x="7" y="25"/>
                    </a:lnTo>
                    <a:lnTo>
                      <a:pt x="7" y="25"/>
                    </a:lnTo>
                    <a:close/>
                    <a:moveTo>
                      <a:pt x="7" y="21"/>
                    </a:moveTo>
                    <a:lnTo>
                      <a:pt x="7" y="21"/>
                    </a:lnTo>
                    <a:lnTo>
                      <a:pt x="7" y="21"/>
                    </a:lnTo>
                    <a:lnTo>
                      <a:pt x="7" y="21"/>
                    </a:lnTo>
                    <a:lnTo>
                      <a:pt x="7" y="21"/>
                    </a:lnTo>
                    <a:lnTo>
                      <a:pt x="7" y="21"/>
                    </a:lnTo>
                    <a:lnTo>
                      <a:pt x="7" y="19"/>
                    </a:lnTo>
                    <a:lnTo>
                      <a:pt x="7" y="19"/>
                    </a:lnTo>
                    <a:lnTo>
                      <a:pt x="7" y="19"/>
                    </a:lnTo>
                    <a:lnTo>
                      <a:pt x="7" y="19"/>
                    </a:lnTo>
                    <a:lnTo>
                      <a:pt x="7" y="21"/>
                    </a:lnTo>
                    <a:lnTo>
                      <a:pt x="7" y="21"/>
                    </a:lnTo>
                    <a:lnTo>
                      <a:pt x="7" y="21"/>
                    </a:lnTo>
                    <a:lnTo>
                      <a:pt x="7" y="21"/>
                    </a:lnTo>
                    <a:lnTo>
                      <a:pt x="7" y="21"/>
                    </a:lnTo>
                    <a:lnTo>
                      <a:pt x="7" y="21"/>
                    </a:lnTo>
                    <a:lnTo>
                      <a:pt x="7" y="21"/>
                    </a:lnTo>
                    <a:close/>
                    <a:moveTo>
                      <a:pt x="7" y="15"/>
                    </a:moveTo>
                    <a:lnTo>
                      <a:pt x="7" y="15"/>
                    </a:lnTo>
                    <a:lnTo>
                      <a:pt x="5" y="15"/>
                    </a:lnTo>
                    <a:lnTo>
                      <a:pt x="5" y="15"/>
                    </a:lnTo>
                    <a:lnTo>
                      <a:pt x="5" y="15"/>
                    </a:lnTo>
                    <a:lnTo>
                      <a:pt x="5" y="15"/>
                    </a:lnTo>
                    <a:lnTo>
                      <a:pt x="7" y="15"/>
                    </a:lnTo>
                    <a:lnTo>
                      <a:pt x="7" y="15"/>
                    </a:lnTo>
                    <a:lnTo>
                      <a:pt x="7" y="15"/>
                    </a:lnTo>
                    <a:lnTo>
                      <a:pt x="7" y="15"/>
                    </a:lnTo>
                    <a:lnTo>
                      <a:pt x="7" y="15"/>
                    </a:lnTo>
                    <a:lnTo>
                      <a:pt x="7" y="15"/>
                    </a:lnTo>
                    <a:lnTo>
                      <a:pt x="7" y="15"/>
                    </a:lnTo>
                    <a:close/>
                    <a:moveTo>
                      <a:pt x="3" y="8"/>
                    </a:moveTo>
                    <a:lnTo>
                      <a:pt x="3" y="8"/>
                    </a:lnTo>
                    <a:lnTo>
                      <a:pt x="3" y="8"/>
                    </a:lnTo>
                    <a:lnTo>
                      <a:pt x="3" y="8"/>
                    </a:lnTo>
                    <a:lnTo>
                      <a:pt x="3" y="8"/>
                    </a:lnTo>
                    <a:lnTo>
                      <a:pt x="3" y="8"/>
                    </a:lnTo>
                    <a:lnTo>
                      <a:pt x="3" y="8"/>
                    </a:lnTo>
                    <a:lnTo>
                      <a:pt x="3" y="8"/>
                    </a:lnTo>
                    <a:lnTo>
                      <a:pt x="3" y="8"/>
                    </a:lnTo>
                    <a:close/>
                    <a:moveTo>
                      <a:pt x="3" y="4"/>
                    </a:move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close/>
                    <a:moveTo>
                      <a:pt x="0" y="0"/>
                    </a:moveTo>
                    <a:lnTo>
                      <a:pt x="0" y="0"/>
                    </a:lnTo>
                    <a:lnTo>
                      <a:pt x="0" y="0"/>
                    </a:lnTo>
                    <a:lnTo>
                      <a:pt x="0" y="0"/>
                    </a:lnTo>
                    <a:lnTo>
                      <a:pt x="0" y="0"/>
                    </a:lnTo>
                    <a:lnTo>
                      <a:pt x="0" y="0"/>
                    </a:lnTo>
                    <a:lnTo>
                      <a:pt x="0" y="0"/>
                    </a:lnTo>
                    <a:lnTo>
                      <a:pt x="0" y="0"/>
                    </a:lnTo>
                    <a:lnTo>
                      <a:pt x="0"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1" name="Freeform 1235"/>
              <p:cNvSpPr>
                <a:spLocks/>
              </p:cNvSpPr>
              <p:nvPr/>
            </p:nvSpPr>
            <p:spPr bwMode="gray">
              <a:xfrm>
                <a:off x="4424164" y="1879153"/>
                <a:ext cx="31891" cy="24160"/>
              </a:xfrm>
              <a:custGeom>
                <a:avLst/>
                <a:gdLst>
                  <a:gd name="T0" fmla="*/ 31 w 33"/>
                  <a:gd name="T1" fmla="*/ 10 h 25"/>
                  <a:gd name="T2" fmla="*/ 31 w 33"/>
                  <a:gd name="T3" fmla="*/ 14 h 25"/>
                  <a:gd name="T4" fmla="*/ 33 w 33"/>
                  <a:gd name="T5" fmla="*/ 16 h 25"/>
                  <a:gd name="T6" fmla="*/ 31 w 33"/>
                  <a:gd name="T7" fmla="*/ 17 h 25"/>
                  <a:gd name="T8" fmla="*/ 29 w 33"/>
                  <a:gd name="T9" fmla="*/ 19 h 25"/>
                  <a:gd name="T10" fmla="*/ 27 w 33"/>
                  <a:gd name="T11" fmla="*/ 21 h 25"/>
                  <a:gd name="T12" fmla="*/ 29 w 33"/>
                  <a:gd name="T13" fmla="*/ 23 h 25"/>
                  <a:gd name="T14" fmla="*/ 29 w 33"/>
                  <a:gd name="T15" fmla="*/ 23 h 25"/>
                  <a:gd name="T16" fmla="*/ 27 w 33"/>
                  <a:gd name="T17" fmla="*/ 25 h 25"/>
                  <a:gd name="T18" fmla="*/ 23 w 33"/>
                  <a:gd name="T19" fmla="*/ 25 h 25"/>
                  <a:gd name="T20" fmla="*/ 21 w 33"/>
                  <a:gd name="T21" fmla="*/ 23 h 25"/>
                  <a:gd name="T22" fmla="*/ 20 w 33"/>
                  <a:gd name="T23" fmla="*/ 23 h 25"/>
                  <a:gd name="T24" fmla="*/ 20 w 33"/>
                  <a:gd name="T25" fmla="*/ 19 h 25"/>
                  <a:gd name="T26" fmla="*/ 20 w 33"/>
                  <a:gd name="T27" fmla="*/ 19 h 25"/>
                  <a:gd name="T28" fmla="*/ 20 w 33"/>
                  <a:gd name="T29" fmla="*/ 19 h 25"/>
                  <a:gd name="T30" fmla="*/ 18 w 33"/>
                  <a:gd name="T31" fmla="*/ 21 h 25"/>
                  <a:gd name="T32" fmla="*/ 16 w 33"/>
                  <a:gd name="T33" fmla="*/ 19 h 25"/>
                  <a:gd name="T34" fmla="*/ 14 w 33"/>
                  <a:gd name="T35" fmla="*/ 17 h 25"/>
                  <a:gd name="T36" fmla="*/ 12 w 33"/>
                  <a:gd name="T37" fmla="*/ 16 h 25"/>
                  <a:gd name="T38" fmla="*/ 10 w 33"/>
                  <a:gd name="T39" fmla="*/ 14 h 25"/>
                  <a:gd name="T40" fmla="*/ 6 w 33"/>
                  <a:gd name="T41" fmla="*/ 14 h 25"/>
                  <a:gd name="T42" fmla="*/ 6 w 33"/>
                  <a:gd name="T43" fmla="*/ 10 h 25"/>
                  <a:gd name="T44" fmla="*/ 2 w 33"/>
                  <a:gd name="T45" fmla="*/ 10 h 25"/>
                  <a:gd name="T46" fmla="*/ 0 w 33"/>
                  <a:gd name="T47" fmla="*/ 6 h 25"/>
                  <a:gd name="T48" fmla="*/ 2 w 33"/>
                  <a:gd name="T49" fmla="*/ 4 h 25"/>
                  <a:gd name="T50" fmla="*/ 6 w 33"/>
                  <a:gd name="T51" fmla="*/ 2 h 25"/>
                  <a:gd name="T52" fmla="*/ 8 w 33"/>
                  <a:gd name="T53" fmla="*/ 4 h 25"/>
                  <a:gd name="T54" fmla="*/ 12 w 33"/>
                  <a:gd name="T55" fmla="*/ 4 h 25"/>
                  <a:gd name="T56" fmla="*/ 14 w 33"/>
                  <a:gd name="T57" fmla="*/ 2 h 25"/>
                  <a:gd name="T58" fmla="*/ 16 w 33"/>
                  <a:gd name="T59" fmla="*/ 4 h 25"/>
                  <a:gd name="T60" fmla="*/ 16 w 33"/>
                  <a:gd name="T61" fmla="*/ 0 h 25"/>
                  <a:gd name="T62" fmla="*/ 18 w 33"/>
                  <a:gd name="T63" fmla="*/ 2 h 25"/>
                  <a:gd name="T64" fmla="*/ 20 w 33"/>
                  <a:gd name="T65" fmla="*/ 0 h 25"/>
                  <a:gd name="T66" fmla="*/ 20 w 33"/>
                  <a:gd name="T67" fmla="*/ 0 h 25"/>
                  <a:gd name="T68" fmla="*/ 21 w 33"/>
                  <a:gd name="T69" fmla="*/ 2 h 25"/>
                  <a:gd name="T70" fmla="*/ 21 w 33"/>
                  <a:gd name="T71" fmla="*/ 2 h 25"/>
                  <a:gd name="T72" fmla="*/ 23 w 33"/>
                  <a:gd name="T73" fmla="*/ 4 h 25"/>
                  <a:gd name="T74" fmla="*/ 25 w 33"/>
                  <a:gd name="T75" fmla="*/ 2 h 25"/>
                  <a:gd name="T76" fmla="*/ 27 w 33"/>
                  <a:gd name="T77" fmla="*/ 4 h 25"/>
                  <a:gd name="T78" fmla="*/ 27 w 33"/>
                  <a:gd name="T79" fmla="*/ 8 h 25"/>
                  <a:gd name="T80" fmla="*/ 29 w 33"/>
                  <a:gd name="T81"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25">
                    <a:moveTo>
                      <a:pt x="29" y="10"/>
                    </a:moveTo>
                    <a:lnTo>
                      <a:pt x="31" y="10"/>
                    </a:lnTo>
                    <a:lnTo>
                      <a:pt x="31" y="12"/>
                    </a:lnTo>
                    <a:lnTo>
                      <a:pt x="31" y="14"/>
                    </a:lnTo>
                    <a:lnTo>
                      <a:pt x="33" y="14"/>
                    </a:lnTo>
                    <a:lnTo>
                      <a:pt x="33" y="16"/>
                    </a:lnTo>
                    <a:lnTo>
                      <a:pt x="31" y="16"/>
                    </a:lnTo>
                    <a:lnTo>
                      <a:pt x="31" y="17"/>
                    </a:lnTo>
                    <a:lnTo>
                      <a:pt x="29" y="17"/>
                    </a:lnTo>
                    <a:lnTo>
                      <a:pt x="29" y="19"/>
                    </a:lnTo>
                    <a:lnTo>
                      <a:pt x="27" y="19"/>
                    </a:lnTo>
                    <a:lnTo>
                      <a:pt x="27" y="21"/>
                    </a:lnTo>
                    <a:lnTo>
                      <a:pt x="27" y="23"/>
                    </a:lnTo>
                    <a:lnTo>
                      <a:pt x="29" y="23"/>
                    </a:lnTo>
                    <a:lnTo>
                      <a:pt x="27" y="23"/>
                    </a:lnTo>
                    <a:lnTo>
                      <a:pt x="29" y="23"/>
                    </a:lnTo>
                    <a:lnTo>
                      <a:pt x="29" y="25"/>
                    </a:lnTo>
                    <a:lnTo>
                      <a:pt x="27" y="25"/>
                    </a:lnTo>
                    <a:lnTo>
                      <a:pt x="25" y="25"/>
                    </a:lnTo>
                    <a:lnTo>
                      <a:pt x="23" y="25"/>
                    </a:lnTo>
                    <a:lnTo>
                      <a:pt x="23" y="23"/>
                    </a:lnTo>
                    <a:lnTo>
                      <a:pt x="21" y="23"/>
                    </a:lnTo>
                    <a:lnTo>
                      <a:pt x="21" y="21"/>
                    </a:lnTo>
                    <a:lnTo>
                      <a:pt x="20" y="23"/>
                    </a:lnTo>
                    <a:lnTo>
                      <a:pt x="20" y="21"/>
                    </a:lnTo>
                    <a:lnTo>
                      <a:pt x="20" y="19"/>
                    </a:lnTo>
                    <a:lnTo>
                      <a:pt x="20" y="17"/>
                    </a:lnTo>
                    <a:lnTo>
                      <a:pt x="20" y="19"/>
                    </a:lnTo>
                    <a:lnTo>
                      <a:pt x="20" y="17"/>
                    </a:lnTo>
                    <a:lnTo>
                      <a:pt x="20" y="19"/>
                    </a:lnTo>
                    <a:lnTo>
                      <a:pt x="18" y="19"/>
                    </a:lnTo>
                    <a:lnTo>
                      <a:pt x="18" y="21"/>
                    </a:lnTo>
                    <a:lnTo>
                      <a:pt x="16" y="21"/>
                    </a:lnTo>
                    <a:lnTo>
                      <a:pt x="16" y="19"/>
                    </a:lnTo>
                    <a:lnTo>
                      <a:pt x="14" y="19"/>
                    </a:lnTo>
                    <a:lnTo>
                      <a:pt x="14" y="17"/>
                    </a:lnTo>
                    <a:lnTo>
                      <a:pt x="14" y="16"/>
                    </a:lnTo>
                    <a:lnTo>
                      <a:pt x="12" y="16"/>
                    </a:lnTo>
                    <a:lnTo>
                      <a:pt x="10" y="16"/>
                    </a:lnTo>
                    <a:lnTo>
                      <a:pt x="10" y="14"/>
                    </a:lnTo>
                    <a:lnTo>
                      <a:pt x="8" y="14"/>
                    </a:lnTo>
                    <a:lnTo>
                      <a:pt x="6" y="14"/>
                    </a:lnTo>
                    <a:lnTo>
                      <a:pt x="6" y="12"/>
                    </a:lnTo>
                    <a:lnTo>
                      <a:pt x="6" y="10"/>
                    </a:lnTo>
                    <a:lnTo>
                      <a:pt x="4" y="10"/>
                    </a:lnTo>
                    <a:lnTo>
                      <a:pt x="2" y="10"/>
                    </a:lnTo>
                    <a:lnTo>
                      <a:pt x="2" y="8"/>
                    </a:lnTo>
                    <a:lnTo>
                      <a:pt x="0" y="6"/>
                    </a:lnTo>
                    <a:lnTo>
                      <a:pt x="2" y="6"/>
                    </a:lnTo>
                    <a:lnTo>
                      <a:pt x="2" y="4"/>
                    </a:lnTo>
                    <a:lnTo>
                      <a:pt x="4" y="4"/>
                    </a:lnTo>
                    <a:lnTo>
                      <a:pt x="6" y="2"/>
                    </a:lnTo>
                    <a:lnTo>
                      <a:pt x="8" y="2"/>
                    </a:lnTo>
                    <a:lnTo>
                      <a:pt x="8" y="4"/>
                    </a:lnTo>
                    <a:lnTo>
                      <a:pt x="10" y="2"/>
                    </a:lnTo>
                    <a:lnTo>
                      <a:pt x="12" y="4"/>
                    </a:lnTo>
                    <a:lnTo>
                      <a:pt x="14" y="4"/>
                    </a:lnTo>
                    <a:lnTo>
                      <a:pt x="14" y="2"/>
                    </a:lnTo>
                    <a:lnTo>
                      <a:pt x="16" y="2"/>
                    </a:lnTo>
                    <a:lnTo>
                      <a:pt x="16" y="4"/>
                    </a:lnTo>
                    <a:lnTo>
                      <a:pt x="16" y="2"/>
                    </a:lnTo>
                    <a:lnTo>
                      <a:pt x="16" y="0"/>
                    </a:lnTo>
                    <a:lnTo>
                      <a:pt x="18" y="0"/>
                    </a:lnTo>
                    <a:lnTo>
                      <a:pt x="18" y="2"/>
                    </a:lnTo>
                    <a:lnTo>
                      <a:pt x="18" y="0"/>
                    </a:lnTo>
                    <a:lnTo>
                      <a:pt x="20" y="0"/>
                    </a:lnTo>
                    <a:lnTo>
                      <a:pt x="20" y="2"/>
                    </a:lnTo>
                    <a:lnTo>
                      <a:pt x="20" y="0"/>
                    </a:lnTo>
                    <a:lnTo>
                      <a:pt x="20" y="2"/>
                    </a:lnTo>
                    <a:lnTo>
                      <a:pt x="21" y="2"/>
                    </a:lnTo>
                    <a:lnTo>
                      <a:pt x="21" y="0"/>
                    </a:lnTo>
                    <a:lnTo>
                      <a:pt x="21" y="2"/>
                    </a:lnTo>
                    <a:lnTo>
                      <a:pt x="23" y="2"/>
                    </a:lnTo>
                    <a:lnTo>
                      <a:pt x="23" y="4"/>
                    </a:lnTo>
                    <a:lnTo>
                      <a:pt x="25" y="4"/>
                    </a:lnTo>
                    <a:lnTo>
                      <a:pt x="25" y="2"/>
                    </a:lnTo>
                    <a:lnTo>
                      <a:pt x="25" y="4"/>
                    </a:lnTo>
                    <a:lnTo>
                      <a:pt x="27" y="4"/>
                    </a:lnTo>
                    <a:lnTo>
                      <a:pt x="27" y="6"/>
                    </a:lnTo>
                    <a:lnTo>
                      <a:pt x="27" y="8"/>
                    </a:lnTo>
                    <a:lnTo>
                      <a:pt x="27" y="10"/>
                    </a:lnTo>
                    <a:lnTo>
                      <a:pt x="29" y="1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2" name="Freeform 1236"/>
              <p:cNvSpPr>
                <a:spLocks noEditPoints="1"/>
              </p:cNvSpPr>
              <p:nvPr/>
            </p:nvSpPr>
            <p:spPr bwMode="gray">
              <a:xfrm>
                <a:off x="4601981" y="2093694"/>
                <a:ext cx="96640" cy="86010"/>
              </a:xfrm>
              <a:custGeom>
                <a:avLst/>
                <a:gdLst>
                  <a:gd name="T0" fmla="*/ 75 w 100"/>
                  <a:gd name="T1" fmla="*/ 39 h 89"/>
                  <a:gd name="T2" fmla="*/ 67 w 100"/>
                  <a:gd name="T3" fmla="*/ 4 h 89"/>
                  <a:gd name="T4" fmla="*/ 8 w 100"/>
                  <a:gd name="T5" fmla="*/ 0 h 89"/>
                  <a:gd name="T6" fmla="*/ 19 w 100"/>
                  <a:gd name="T7" fmla="*/ 2 h 89"/>
                  <a:gd name="T8" fmla="*/ 27 w 100"/>
                  <a:gd name="T9" fmla="*/ 4 h 89"/>
                  <a:gd name="T10" fmla="*/ 35 w 100"/>
                  <a:gd name="T11" fmla="*/ 6 h 89"/>
                  <a:gd name="T12" fmla="*/ 40 w 100"/>
                  <a:gd name="T13" fmla="*/ 6 h 89"/>
                  <a:gd name="T14" fmla="*/ 46 w 100"/>
                  <a:gd name="T15" fmla="*/ 4 h 89"/>
                  <a:gd name="T16" fmla="*/ 46 w 100"/>
                  <a:gd name="T17" fmla="*/ 2 h 89"/>
                  <a:gd name="T18" fmla="*/ 48 w 100"/>
                  <a:gd name="T19" fmla="*/ 2 h 89"/>
                  <a:gd name="T20" fmla="*/ 52 w 100"/>
                  <a:gd name="T21" fmla="*/ 0 h 89"/>
                  <a:gd name="T22" fmla="*/ 60 w 100"/>
                  <a:gd name="T23" fmla="*/ 0 h 89"/>
                  <a:gd name="T24" fmla="*/ 62 w 100"/>
                  <a:gd name="T25" fmla="*/ 2 h 89"/>
                  <a:gd name="T26" fmla="*/ 60 w 100"/>
                  <a:gd name="T27" fmla="*/ 2 h 89"/>
                  <a:gd name="T28" fmla="*/ 58 w 100"/>
                  <a:gd name="T29" fmla="*/ 2 h 89"/>
                  <a:gd name="T30" fmla="*/ 62 w 100"/>
                  <a:gd name="T31" fmla="*/ 4 h 89"/>
                  <a:gd name="T32" fmla="*/ 66 w 100"/>
                  <a:gd name="T33" fmla="*/ 6 h 89"/>
                  <a:gd name="T34" fmla="*/ 67 w 100"/>
                  <a:gd name="T35" fmla="*/ 4 h 89"/>
                  <a:gd name="T36" fmla="*/ 69 w 100"/>
                  <a:gd name="T37" fmla="*/ 4 h 89"/>
                  <a:gd name="T38" fmla="*/ 69 w 100"/>
                  <a:gd name="T39" fmla="*/ 6 h 89"/>
                  <a:gd name="T40" fmla="*/ 73 w 100"/>
                  <a:gd name="T41" fmla="*/ 4 h 89"/>
                  <a:gd name="T42" fmla="*/ 79 w 100"/>
                  <a:gd name="T43" fmla="*/ 6 h 89"/>
                  <a:gd name="T44" fmla="*/ 83 w 100"/>
                  <a:gd name="T45" fmla="*/ 14 h 89"/>
                  <a:gd name="T46" fmla="*/ 83 w 100"/>
                  <a:gd name="T47" fmla="*/ 24 h 89"/>
                  <a:gd name="T48" fmla="*/ 81 w 100"/>
                  <a:gd name="T49" fmla="*/ 31 h 89"/>
                  <a:gd name="T50" fmla="*/ 79 w 100"/>
                  <a:gd name="T51" fmla="*/ 35 h 89"/>
                  <a:gd name="T52" fmla="*/ 73 w 100"/>
                  <a:gd name="T53" fmla="*/ 33 h 89"/>
                  <a:gd name="T54" fmla="*/ 71 w 100"/>
                  <a:gd name="T55" fmla="*/ 29 h 89"/>
                  <a:gd name="T56" fmla="*/ 67 w 100"/>
                  <a:gd name="T57" fmla="*/ 24 h 89"/>
                  <a:gd name="T58" fmla="*/ 66 w 100"/>
                  <a:gd name="T59" fmla="*/ 16 h 89"/>
                  <a:gd name="T60" fmla="*/ 66 w 100"/>
                  <a:gd name="T61" fmla="*/ 22 h 89"/>
                  <a:gd name="T62" fmla="*/ 67 w 100"/>
                  <a:gd name="T63" fmla="*/ 29 h 89"/>
                  <a:gd name="T64" fmla="*/ 71 w 100"/>
                  <a:gd name="T65" fmla="*/ 35 h 89"/>
                  <a:gd name="T66" fmla="*/ 71 w 100"/>
                  <a:gd name="T67" fmla="*/ 37 h 89"/>
                  <a:gd name="T68" fmla="*/ 75 w 100"/>
                  <a:gd name="T69" fmla="*/ 43 h 89"/>
                  <a:gd name="T70" fmla="*/ 77 w 100"/>
                  <a:gd name="T71" fmla="*/ 47 h 89"/>
                  <a:gd name="T72" fmla="*/ 81 w 100"/>
                  <a:gd name="T73" fmla="*/ 55 h 89"/>
                  <a:gd name="T74" fmla="*/ 85 w 100"/>
                  <a:gd name="T75" fmla="*/ 62 h 89"/>
                  <a:gd name="T76" fmla="*/ 89 w 100"/>
                  <a:gd name="T77" fmla="*/ 68 h 89"/>
                  <a:gd name="T78" fmla="*/ 89 w 100"/>
                  <a:gd name="T79" fmla="*/ 76 h 89"/>
                  <a:gd name="T80" fmla="*/ 93 w 100"/>
                  <a:gd name="T81" fmla="*/ 84 h 89"/>
                  <a:gd name="T82" fmla="*/ 98 w 100"/>
                  <a:gd name="T83" fmla="*/ 87 h 89"/>
                  <a:gd name="T84" fmla="*/ 95 w 100"/>
                  <a:gd name="T85" fmla="*/ 89 h 89"/>
                  <a:gd name="T86" fmla="*/ 85 w 100"/>
                  <a:gd name="T87" fmla="*/ 89 h 89"/>
                  <a:gd name="T88" fmla="*/ 75 w 100"/>
                  <a:gd name="T89" fmla="*/ 89 h 89"/>
                  <a:gd name="T90" fmla="*/ 66 w 100"/>
                  <a:gd name="T91" fmla="*/ 89 h 89"/>
                  <a:gd name="T92" fmla="*/ 56 w 100"/>
                  <a:gd name="T93" fmla="*/ 89 h 89"/>
                  <a:gd name="T94" fmla="*/ 50 w 100"/>
                  <a:gd name="T95" fmla="*/ 89 h 89"/>
                  <a:gd name="T96" fmla="*/ 40 w 100"/>
                  <a:gd name="T97" fmla="*/ 89 h 89"/>
                  <a:gd name="T98" fmla="*/ 31 w 100"/>
                  <a:gd name="T99" fmla="*/ 89 h 89"/>
                  <a:gd name="T100" fmla="*/ 21 w 100"/>
                  <a:gd name="T101" fmla="*/ 89 h 89"/>
                  <a:gd name="T102" fmla="*/ 11 w 100"/>
                  <a:gd name="T103" fmla="*/ 89 h 89"/>
                  <a:gd name="T104" fmla="*/ 2 w 100"/>
                  <a:gd name="T105" fmla="*/ 89 h 89"/>
                  <a:gd name="T106" fmla="*/ 2 w 100"/>
                  <a:gd name="T107" fmla="*/ 76 h 89"/>
                  <a:gd name="T108" fmla="*/ 2 w 100"/>
                  <a:gd name="T109" fmla="*/ 62 h 89"/>
                  <a:gd name="T110" fmla="*/ 2 w 100"/>
                  <a:gd name="T111" fmla="*/ 51 h 89"/>
                  <a:gd name="T112" fmla="*/ 2 w 100"/>
                  <a:gd name="T113" fmla="*/ 37 h 89"/>
                  <a:gd name="T114" fmla="*/ 2 w 100"/>
                  <a:gd name="T115" fmla="*/ 24 h 89"/>
                  <a:gd name="T116" fmla="*/ 0 w 100"/>
                  <a:gd name="T117" fmla="*/ 14 h 89"/>
                  <a:gd name="T118" fmla="*/ 2 w 100"/>
                  <a:gd name="T1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9">
                    <a:moveTo>
                      <a:pt x="77" y="47"/>
                    </a:moveTo>
                    <a:lnTo>
                      <a:pt x="75" y="47"/>
                    </a:lnTo>
                    <a:lnTo>
                      <a:pt x="77" y="47"/>
                    </a:lnTo>
                    <a:close/>
                    <a:moveTo>
                      <a:pt x="77" y="39"/>
                    </a:moveTo>
                    <a:lnTo>
                      <a:pt x="75" y="39"/>
                    </a:lnTo>
                    <a:lnTo>
                      <a:pt x="77" y="39"/>
                    </a:lnTo>
                    <a:close/>
                    <a:moveTo>
                      <a:pt x="69" y="4"/>
                    </a:moveTo>
                    <a:lnTo>
                      <a:pt x="71" y="4"/>
                    </a:lnTo>
                    <a:lnTo>
                      <a:pt x="69" y="4"/>
                    </a:lnTo>
                    <a:lnTo>
                      <a:pt x="67" y="4"/>
                    </a:lnTo>
                    <a:lnTo>
                      <a:pt x="69" y="4"/>
                    </a:lnTo>
                    <a:close/>
                    <a:moveTo>
                      <a:pt x="6" y="0"/>
                    </a:moveTo>
                    <a:lnTo>
                      <a:pt x="6" y="2"/>
                    </a:lnTo>
                    <a:lnTo>
                      <a:pt x="6" y="0"/>
                    </a:lnTo>
                    <a:lnTo>
                      <a:pt x="8" y="0"/>
                    </a:lnTo>
                    <a:lnTo>
                      <a:pt x="9" y="0"/>
                    </a:lnTo>
                    <a:lnTo>
                      <a:pt x="13" y="0"/>
                    </a:lnTo>
                    <a:lnTo>
                      <a:pt x="15" y="2"/>
                    </a:lnTo>
                    <a:lnTo>
                      <a:pt x="17" y="2"/>
                    </a:lnTo>
                    <a:lnTo>
                      <a:pt x="19" y="2"/>
                    </a:lnTo>
                    <a:lnTo>
                      <a:pt x="21" y="2"/>
                    </a:lnTo>
                    <a:lnTo>
                      <a:pt x="21" y="4"/>
                    </a:lnTo>
                    <a:lnTo>
                      <a:pt x="23" y="4"/>
                    </a:lnTo>
                    <a:lnTo>
                      <a:pt x="25" y="4"/>
                    </a:lnTo>
                    <a:lnTo>
                      <a:pt x="27" y="4"/>
                    </a:lnTo>
                    <a:lnTo>
                      <a:pt x="27" y="6"/>
                    </a:lnTo>
                    <a:lnTo>
                      <a:pt x="29" y="6"/>
                    </a:lnTo>
                    <a:lnTo>
                      <a:pt x="31" y="6"/>
                    </a:lnTo>
                    <a:lnTo>
                      <a:pt x="33" y="6"/>
                    </a:lnTo>
                    <a:lnTo>
                      <a:pt x="35" y="6"/>
                    </a:lnTo>
                    <a:lnTo>
                      <a:pt x="35" y="8"/>
                    </a:lnTo>
                    <a:lnTo>
                      <a:pt x="37" y="8"/>
                    </a:lnTo>
                    <a:lnTo>
                      <a:pt x="38" y="8"/>
                    </a:lnTo>
                    <a:lnTo>
                      <a:pt x="38" y="6"/>
                    </a:lnTo>
                    <a:lnTo>
                      <a:pt x="40" y="6"/>
                    </a:lnTo>
                    <a:lnTo>
                      <a:pt x="42" y="4"/>
                    </a:lnTo>
                    <a:lnTo>
                      <a:pt x="44" y="4"/>
                    </a:lnTo>
                    <a:lnTo>
                      <a:pt x="44" y="2"/>
                    </a:lnTo>
                    <a:lnTo>
                      <a:pt x="44" y="4"/>
                    </a:lnTo>
                    <a:lnTo>
                      <a:pt x="46" y="4"/>
                    </a:lnTo>
                    <a:lnTo>
                      <a:pt x="44" y="4"/>
                    </a:lnTo>
                    <a:lnTo>
                      <a:pt x="46" y="4"/>
                    </a:lnTo>
                    <a:lnTo>
                      <a:pt x="46" y="2"/>
                    </a:lnTo>
                    <a:lnTo>
                      <a:pt x="46" y="0"/>
                    </a:lnTo>
                    <a:lnTo>
                      <a:pt x="46" y="2"/>
                    </a:lnTo>
                    <a:lnTo>
                      <a:pt x="48" y="2"/>
                    </a:lnTo>
                    <a:lnTo>
                      <a:pt x="52" y="0"/>
                    </a:lnTo>
                    <a:lnTo>
                      <a:pt x="50" y="0"/>
                    </a:lnTo>
                    <a:lnTo>
                      <a:pt x="50" y="2"/>
                    </a:lnTo>
                    <a:lnTo>
                      <a:pt x="48" y="2"/>
                    </a:lnTo>
                    <a:lnTo>
                      <a:pt x="50" y="2"/>
                    </a:lnTo>
                    <a:lnTo>
                      <a:pt x="52" y="2"/>
                    </a:lnTo>
                    <a:lnTo>
                      <a:pt x="52" y="0"/>
                    </a:lnTo>
                    <a:lnTo>
                      <a:pt x="52" y="2"/>
                    </a:lnTo>
                    <a:lnTo>
                      <a:pt x="52" y="0"/>
                    </a:lnTo>
                    <a:lnTo>
                      <a:pt x="54" y="0"/>
                    </a:lnTo>
                    <a:lnTo>
                      <a:pt x="56" y="2"/>
                    </a:lnTo>
                    <a:lnTo>
                      <a:pt x="58" y="2"/>
                    </a:lnTo>
                    <a:lnTo>
                      <a:pt x="58" y="0"/>
                    </a:lnTo>
                    <a:lnTo>
                      <a:pt x="60" y="0"/>
                    </a:lnTo>
                    <a:lnTo>
                      <a:pt x="60" y="2"/>
                    </a:lnTo>
                    <a:lnTo>
                      <a:pt x="62" y="2"/>
                    </a:lnTo>
                    <a:lnTo>
                      <a:pt x="62" y="4"/>
                    </a:lnTo>
                    <a:lnTo>
                      <a:pt x="60" y="2"/>
                    </a:lnTo>
                    <a:lnTo>
                      <a:pt x="62" y="2"/>
                    </a:lnTo>
                    <a:lnTo>
                      <a:pt x="60" y="2"/>
                    </a:lnTo>
                    <a:lnTo>
                      <a:pt x="60" y="0"/>
                    </a:lnTo>
                    <a:lnTo>
                      <a:pt x="60" y="2"/>
                    </a:lnTo>
                    <a:lnTo>
                      <a:pt x="58" y="2"/>
                    </a:lnTo>
                    <a:lnTo>
                      <a:pt x="60" y="2"/>
                    </a:lnTo>
                    <a:lnTo>
                      <a:pt x="58" y="2"/>
                    </a:lnTo>
                    <a:lnTo>
                      <a:pt x="60" y="2"/>
                    </a:lnTo>
                    <a:lnTo>
                      <a:pt x="58" y="2"/>
                    </a:lnTo>
                    <a:lnTo>
                      <a:pt x="60" y="2"/>
                    </a:lnTo>
                    <a:lnTo>
                      <a:pt x="58" y="2"/>
                    </a:lnTo>
                    <a:lnTo>
                      <a:pt x="58" y="4"/>
                    </a:lnTo>
                    <a:lnTo>
                      <a:pt x="60" y="4"/>
                    </a:lnTo>
                    <a:lnTo>
                      <a:pt x="60" y="6"/>
                    </a:lnTo>
                    <a:lnTo>
                      <a:pt x="62" y="6"/>
                    </a:lnTo>
                    <a:lnTo>
                      <a:pt x="62" y="4"/>
                    </a:lnTo>
                    <a:lnTo>
                      <a:pt x="62" y="6"/>
                    </a:lnTo>
                    <a:lnTo>
                      <a:pt x="62" y="4"/>
                    </a:lnTo>
                    <a:lnTo>
                      <a:pt x="64" y="4"/>
                    </a:lnTo>
                    <a:lnTo>
                      <a:pt x="64" y="6"/>
                    </a:lnTo>
                    <a:lnTo>
                      <a:pt x="66" y="6"/>
                    </a:lnTo>
                    <a:lnTo>
                      <a:pt x="67" y="4"/>
                    </a:lnTo>
                    <a:lnTo>
                      <a:pt x="67" y="6"/>
                    </a:lnTo>
                    <a:lnTo>
                      <a:pt x="66" y="6"/>
                    </a:lnTo>
                    <a:lnTo>
                      <a:pt x="67" y="6"/>
                    </a:lnTo>
                    <a:lnTo>
                      <a:pt x="67" y="4"/>
                    </a:lnTo>
                    <a:lnTo>
                      <a:pt x="67" y="6"/>
                    </a:lnTo>
                    <a:lnTo>
                      <a:pt x="69" y="6"/>
                    </a:lnTo>
                    <a:lnTo>
                      <a:pt x="67" y="6"/>
                    </a:lnTo>
                    <a:lnTo>
                      <a:pt x="69" y="6"/>
                    </a:lnTo>
                    <a:lnTo>
                      <a:pt x="69" y="4"/>
                    </a:lnTo>
                    <a:lnTo>
                      <a:pt x="69" y="6"/>
                    </a:lnTo>
                    <a:lnTo>
                      <a:pt x="67" y="6"/>
                    </a:lnTo>
                    <a:lnTo>
                      <a:pt x="67" y="4"/>
                    </a:lnTo>
                    <a:lnTo>
                      <a:pt x="69" y="4"/>
                    </a:lnTo>
                    <a:lnTo>
                      <a:pt x="69" y="6"/>
                    </a:lnTo>
                    <a:lnTo>
                      <a:pt x="69" y="4"/>
                    </a:lnTo>
                    <a:lnTo>
                      <a:pt x="69" y="6"/>
                    </a:lnTo>
                    <a:lnTo>
                      <a:pt x="71" y="6"/>
                    </a:lnTo>
                    <a:lnTo>
                      <a:pt x="71" y="4"/>
                    </a:lnTo>
                    <a:lnTo>
                      <a:pt x="73" y="4"/>
                    </a:lnTo>
                    <a:lnTo>
                      <a:pt x="75" y="4"/>
                    </a:lnTo>
                    <a:lnTo>
                      <a:pt x="77" y="4"/>
                    </a:lnTo>
                    <a:lnTo>
                      <a:pt x="79" y="2"/>
                    </a:lnTo>
                    <a:lnTo>
                      <a:pt x="79" y="4"/>
                    </a:lnTo>
                    <a:lnTo>
                      <a:pt x="79" y="6"/>
                    </a:lnTo>
                    <a:lnTo>
                      <a:pt x="79" y="8"/>
                    </a:lnTo>
                    <a:lnTo>
                      <a:pt x="81" y="10"/>
                    </a:lnTo>
                    <a:lnTo>
                      <a:pt x="81" y="12"/>
                    </a:lnTo>
                    <a:lnTo>
                      <a:pt x="81" y="14"/>
                    </a:lnTo>
                    <a:lnTo>
                      <a:pt x="83" y="14"/>
                    </a:lnTo>
                    <a:lnTo>
                      <a:pt x="83" y="16"/>
                    </a:lnTo>
                    <a:lnTo>
                      <a:pt x="83" y="18"/>
                    </a:lnTo>
                    <a:lnTo>
                      <a:pt x="83" y="20"/>
                    </a:lnTo>
                    <a:lnTo>
                      <a:pt x="83" y="22"/>
                    </a:lnTo>
                    <a:lnTo>
                      <a:pt x="83" y="24"/>
                    </a:lnTo>
                    <a:lnTo>
                      <a:pt x="83" y="26"/>
                    </a:lnTo>
                    <a:lnTo>
                      <a:pt x="81" y="26"/>
                    </a:lnTo>
                    <a:lnTo>
                      <a:pt x="81" y="28"/>
                    </a:lnTo>
                    <a:lnTo>
                      <a:pt x="81" y="29"/>
                    </a:lnTo>
                    <a:lnTo>
                      <a:pt x="81" y="31"/>
                    </a:lnTo>
                    <a:lnTo>
                      <a:pt x="79" y="31"/>
                    </a:lnTo>
                    <a:lnTo>
                      <a:pt x="79" y="33"/>
                    </a:lnTo>
                    <a:lnTo>
                      <a:pt x="81" y="33"/>
                    </a:lnTo>
                    <a:lnTo>
                      <a:pt x="81" y="35"/>
                    </a:lnTo>
                    <a:lnTo>
                      <a:pt x="79" y="35"/>
                    </a:lnTo>
                    <a:lnTo>
                      <a:pt x="79" y="37"/>
                    </a:lnTo>
                    <a:lnTo>
                      <a:pt x="77" y="37"/>
                    </a:lnTo>
                    <a:lnTo>
                      <a:pt x="77" y="35"/>
                    </a:lnTo>
                    <a:lnTo>
                      <a:pt x="75" y="35"/>
                    </a:lnTo>
                    <a:lnTo>
                      <a:pt x="73" y="33"/>
                    </a:lnTo>
                    <a:lnTo>
                      <a:pt x="73" y="31"/>
                    </a:lnTo>
                    <a:lnTo>
                      <a:pt x="71" y="31"/>
                    </a:lnTo>
                    <a:lnTo>
                      <a:pt x="71" y="29"/>
                    </a:lnTo>
                    <a:lnTo>
                      <a:pt x="69" y="29"/>
                    </a:lnTo>
                    <a:lnTo>
                      <a:pt x="71" y="29"/>
                    </a:lnTo>
                    <a:lnTo>
                      <a:pt x="69" y="29"/>
                    </a:lnTo>
                    <a:lnTo>
                      <a:pt x="69" y="28"/>
                    </a:lnTo>
                    <a:lnTo>
                      <a:pt x="69" y="26"/>
                    </a:lnTo>
                    <a:lnTo>
                      <a:pt x="69" y="24"/>
                    </a:lnTo>
                    <a:lnTo>
                      <a:pt x="67" y="24"/>
                    </a:lnTo>
                    <a:lnTo>
                      <a:pt x="67" y="22"/>
                    </a:lnTo>
                    <a:lnTo>
                      <a:pt x="66" y="22"/>
                    </a:lnTo>
                    <a:lnTo>
                      <a:pt x="66" y="20"/>
                    </a:lnTo>
                    <a:lnTo>
                      <a:pt x="66" y="18"/>
                    </a:lnTo>
                    <a:lnTo>
                      <a:pt x="66" y="16"/>
                    </a:lnTo>
                    <a:lnTo>
                      <a:pt x="64" y="16"/>
                    </a:lnTo>
                    <a:lnTo>
                      <a:pt x="64" y="18"/>
                    </a:lnTo>
                    <a:lnTo>
                      <a:pt x="64" y="20"/>
                    </a:lnTo>
                    <a:lnTo>
                      <a:pt x="64" y="22"/>
                    </a:lnTo>
                    <a:lnTo>
                      <a:pt x="66" y="22"/>
                    </a:lnTo>
                    <a:lnTo>
                      <a:pt x="66" y="24"/>
                    </a:lnTo>
                    <a:lnTo>
                      <a:pt x="66" y="26"/>
                    </a:lnTo>
                    <a:lnTo>
                      <a:pt x="66" y="28"/>
                    </a:lnTo>
                    <a:lnTo>
                      <a:pt x="67" y="28"/>
                    </a:lnTo>
                    <a:lnTo>
                      <a:pt x="67" y="29"/>
                    </a:lnTo>
                    <a:lnTo>
                      <a:pt x="67" y="31"/>
                    </a:lnTo>
                    <a:lnTo>
                      <a:pt x="69" y="31"/>
                    </a:lnTo>
                    <a:lnTo>
                      <a:pt x="69" y="33"/>
                    </a:lnTo>
                    <a:lnTo>
                      <a:pt x="71" y="33"/>
                    </a:lnTo>
                    <a:lnTo>
                      <a:pt x="71" y="35"/>
                    </a:lnTo>
                    <a:lnTo>
                      <a:pt x="73" y="35"/>
                    </a:lnTo>
                    <a:lnTo>
                      <a:pt x="73" y="37"/>
                    </a:lnTo>
                    <a:lnTo>
                      <a:pt x="73" y="35"/>
                    </a:lnTo>
                    <a:lnTo>
                      <a:pt x="71" y="35"/>
                    </a:lnTo>
                    <a:lnTo>
                      <a:pt x="71" y="37"/>
                    </a:lnTo>
                    <a:lnTo>
                      <a:pt x="73" y="37"/>
                    </a:lnTo>
                    <a:lnTo>
                      <a:pt x="73" y="39"/>
                    </a:lnTo>
                    <a:lnTo>
                      <a:pt x="73" y="41"/>
                    </a:lnTo>
                    <a:lnTo>
                      <a:pt x="75" y="41"/>
                    </a:lnTo>
                    <a:lnTo>
                      <a:pt x="75" y="43"/>
                    </a:lnTo>
                    <a:lnTo>
                      <a:pt x="75" y="45"/>
                    </a:lnTo>
                    <a:lnTo>
                      <a:pt x="77" y="45"/>
                    </a:lnTo>
                    <a:lnTo>
                      <a:pt x="75" y="45"/>
                    </a:lnTo>
                    <a:lnTo>
                      <a:pt x="75" y="47"/>
                    </a:lnTo>
                    <a:lnTo>
                      <a:pt x="77" y="47"/>
                    </a:lnTo>
                    <a:lnTo>
                      <a:pt x="77" y="49"/>
                    </a:lnTo>
                    <a:lnTo>
                      <a:pt x="77" y="51"/>
                    </a:lnTo>
                    <a:lnTo>
                      <a:pt x="79" y="53"/>
                    </a:lnTo>
                    <a:lnTo>
                      <a:pt x="79" y="55"/>
                    </a:lnTo>
                    <a:lnTo>
                      <a:pt x="81" y="55"/>
                    </a:lnTo>
                    <a:lnTo>
                      <a:pt x="81" y="57"/>
                    </a:lnTo>
                    <a:lnTo>
                      <a:pt x="81" y="58"/>
                    </a:lnTo>
                    <a:lnTo>
                      <a:pt x="83" y="58"/>
                    </a:lnTo>
                    <a:lnTo>
                      <a:pt x="83" y="60"/>
                    </a:lnTo>
                    <a:lnTo>
                      <a:pt x="85" y="62"/>
                    </a:lnTo>
                    <a:lnTo>
                      <a:pt x="85" y="64"/>
                    </a:lnTo>
                    <a:lnTo>
                      <a:pt x="85" y="66"/>
                    </a:lnTo>
                    <a:lnTo>
                      <a:pt x="87" y="66"/>
                    </a:lnTo>
                    <a:lnTo>
                      <a:pt x="87" y="68"/>
                    </a:lnTo>
                    <a:lnTo>
                      <a:pt x="89" y="68"/>
                    </a:lnTo>
                    <a:lnTo>
                      <a:pt x="89" y="70"/>
                    </a:lnTo>
                    <a:lnTo>
                      <a:pt x="91" y="72"/>
                    </a:lnTo>
                    <a:lnTo>
                      <a:pt x="89" y="72"/>
                    </a:lnTo>
                    <a:lnTo>
                      <a:pt x="89" y="74"/>
                    </a:lnTo>
                    <a:lnTo>
                      <a:pt x="89" y="76"/>
                    </a:lnTo>
                    <a:lnTo>
                      <a:pt x="89" y="78"/>
                    </a:lnTo>
                    <a:lnTo>
                      <a:pt x="91" y="80"/>
                    </a:lnTo>
                    <a:lnTo>
                      <a:pt x="91" y="82"/>
                    </a:lnTo>
                    <a:lnTo>
                      <a:pt x="93" y="82"/>
                    </a:lnTo>
                    <a:lnTo>
                      <a:pt x="93" y="84"/>
                    </a:lnTo>
                    <a:lnTo>
                      <a:pt x="95" y="84"/>
                    </a:lnTo>
                    <a:lnTo>
                      <a:pt x="95" y="86"/>
                    </a:lnTo>
                    <a:lnTo>
                      <a:pt x="96" y="86"/>
                    </a:lnTo>
                    <a:lnTo>
                      <a:pt x="96" y="87"/>
                    </a:lnTo>
                    <a:lnTo>
                      <a:pt x="98" y="87"/>
                    </a:lnTo>
                    <a:lnTo>
                      <a:pt x="100" y="87"/>
                    </a:lnTo>
                    <a:lnTo>
                      <a:pt x="100" y="89"/>
                    </a:lnTo>
                    <a:lnTo>
                      <a:pt x="98" y="89"/>
                    </a:lnTo>
                    <a:lnTo>
                      <a:pt x="96" y="89"/>
                    </a:lnTo>
                    <a:lnTo>
                      <a:pt x="95" y="89"/>
                    </a:lnTo>
                    <a:lnTo>
                      <a:pt x="93" y="89"/>
                    </a:lnTo>
                    <a:lnTo>
                      <a:pt x="91" y="89"/>
                    </a:lnTo>
                    <a:lnTo>
                      <a:pt x="89" y="89"/>
                    </a:lnTo>
                    <a:lnTo>
                      <a:pt x="87" y="89"/>
                    </a:lnTo>
                    <a:lnTo>
                      <a:pt x="85" y="89"/>
                    </a:lnTo>
                    <a:lnTo>
                      <a:pt x="83" y="89"/>
                    </a:lnTo>
                    <a:lnTo>
                      <a:pt x="81" y="89"/>
                    </a:lnTo>
                    <a:lnTo>
                      <a:pt x="79" y="89"/>
                    </a:lnTo>
                    <a:lnTo>
                      <a:pt x="77" y="89"/>
                    </a:lnTo>
                    <a:lnTo>
                      <a:pt x="75" y="89"/>
                    </a:lnTo>
                    <a:lnTo>
                      <a:pt x="73" y="89"/>
                    </a:lnTo>
                    <a:lnTo>
                      <a:pt x="71" y="89"/>
                    </a:lnTo>
                    <a:lnTo>
                      <a:pt x="69" y="89"/>
                    </a:lnTo>
                    <a:lnTo>
                      <a:pt x="67" y="89"/>
                    </a:lnTo>
                    <a:lnTo>
                      <a:pt x="66" y="89"/>
                    </a:lnTo>
                    <a:lnTo>
                      <a:pt x="64" y="89"/>
                    </a:lnTo>
                    <a:lnTo>
                      <a:pt x="62" y="89"/>
                    </a:lnTo>
                    <a:lnTo>
                      <a:pt x="60" y="89"/>
                    </a:lnTo>
                    <a:lnTo>
                      <a:pt x="58" y="89"/>
                    </a:lnTo>
                    <a:lnTo>
                      <a:pt x="56" y="89"/>
                    </a:lnTo>
                    <a:lnTo>
                      <a:pt x="56" y="87"/>
                    </a:lnTo>
                    <a:lnTo>
                      <a:pt x="54" y="87"/>
                    </a:lnTo>
                    <a:lnTo>
                      <a:pt x="54" y="89"/>
                    </a:lnTo>
                    <a:lnTo>
                      <a:pt x="52" y="89"/>
                    </a:lnTo>
                    <a:lnTo>
                      <a:pt x="50" y="89"/>
                    </a:lnTo>
                    <a:lnTo>
                      <a:pt x="48" y="89"/>
                    </a:lnTo>
                    <a:lnTo>
                      <a:pt x="46" y="89"/>
                    </a:lnTo>
                    <a:lnTo>
                      <a:pt x="44" y="89"/>
                    </a:lnTo>
                    <a:lnTo>
                      <a:pt x="42" y="89"/>
                    </a:lnTo>
                    <a:lnTo>
                      <a:pt x="40" y="89"/>
                    </a:lnTo>
                    <a:lnTo>
                      <a:pt x="38" y="89"/>
                    </a:lnTo>
                    <a:lnTo>
                      <a:pt x="37" y="89"/>
                    </a:lnTo>
                    <a:lnTo>
                      <a:pt x="35" y="89"/>
                    </a:lnTo>
                    <a:lnTo>
                      <a:pt x="33" y="89"/>
                    </a:lnTo>
                    <a:lnTo>
                      <a:pt x="31" y="89"/>
                    </a:lnTo>
                    <a:lnTo>
                      <a:pt x="29" y="89"/>
                    </a:lnTo>
                    <a:lnTo>
                      <a:pt x="27" y="89"/>
                    </a:lnTo>
                    <a:lnTo>
                      <a:pt x="25" y="89"/>
                    </a:lnTo>
                    <a:lnTo>
                      <a:pt x="23" y="89"/>
                    </a:lnTo>
                    <a:lnTo>
                      <a:pt x="21" y="89"/>
                    </a:lnTo>
                    <a:lnTo>
                      <a:pt x="19" y="89"/>
                    </a:lnTo>
                    <a:lnTo>
                      <a:pt x="17" y="89"/>
                    </a:lnTo>
                    <a:lnTo>
                      <a:pt x="15" y="89"/>
                    </a:lnTo>
                    <a:lnTo>
                      <a:pt x="13" y="89"/>
                    </a:lnTo>
                    <a:lnTo>
                      <a:pt x="11" y="89"/>
                    </a:lnTo>
                    <a:lnTo>
                      <a:pt x="9" y="89"/>
                    </a:lnTo>
                    <a:lnTo>
                      <a:pt x="8" y="89"/>
                    </a:lnTo>
                    <a:lnTo>
                      <a:pt x="6" y="89"/>
                    </a:lnTo>
                    <a:lnTo>
                      <a:pt x="4" y="89"/>
                    </a:lnTo>
                    <a:lnTo>
                      <a:pt x="2" y="89"/>
                    </a:lnTo>
                    <a:lnTo>
                      <a:pt x="2" y="87"/>
                    </a:lnTo>
                    <a:lnTo>
                      <a:pt x="2" y="84"/>
                    </a:lnTo>
                    <a:lnTo>
                      <a:pt x="2" y="82"/>
                    </a:lnTo>
                    <a:lnTo>
                      <a:pt x="2" y="80"/>
                    </a:lnTo>
                    <a:lnTo>
                      <a:pt x="2" y="76"/>
                    </a:lnTo>
                    <a:lnTo>
                      <a:pt x="2" y="74"/>
                    </a:lnTo>
                    <a:lnTo>
                      <a:pt x="2" y="72"/>
                    </a:lnTo>
                    <a:lnTo>
                      <a:pt x="2" y="68"/>
                    </a:lnTo>
                    <a:lnTo>
                      <a:pt x="2" y="66"/>
                    </a:lnTo>
                    <a:lnTo>
                      <a:pt x="2" y="62"/>
                    </a:lnTo>
                    <a:lnTo>
                      <a:pt x="2" y="60"/>
                    </a:lnTo>
                    <a:lnTo>
                      <a:pt x="2" y="58"/>
                    </a:lnTo>
                    <a:lnTo>
                      <a:pt x="2" y="55"/>
                    </a:lnTo>
                    <a:lnTo>
                      <a:pt x="2" y="53"/>
                    </a:lnTo>
                    <a:lnTo>
                      <a:pt x="2" y="51"/>
                    </a:lnTo>
                    <a:lnTo>
                      <a:pt x="2" y="47"/>
                    </a:lnTo>
                    <a:lnTo>
                      <a:pt x="2" y="45"/>
                    </a:lnTo>
                    <a:lnTo>
                      <a:pt x="2" y="43"/>
                    </a:lnTo>
                    <a:lnTo>
                      <a:pt x="2" y="39"/>
                    </a:lnTo>
                    <a:lnTo>
                      <a:pt x="2" y="37"/>
                    </a:lnTo>
                    <a:lnTo>
                      <a:pt x="2" y="35"/>
                    </a:lnTo>
                    <a:lnTo>
                      <a:pt x="2" y="33"/>
                    </a:lnTo>
                    <a:lnTo>
                      <a:pt x="2" y="29"/>
                    </a:lnTo>
                    <a:lnTo>
                      <a:pt x="2" y="26"/>
                    </a:lnTo>
                    <a:lnTo>
                      <a:pt x="2" y="24"/>
                    </a:lnTo>
                    <a:lnTo>
                      <a:pt x="2" y="22"/>
                    </a:lnTo>
                    <a:lnTo>
                      <a:pt x="2" y="20"/>
                    </a:lnTo>
                    <a:lnTo>
                      <a:pt x="0" y="18"/>
                    </a:lnTo>
                    <a:lnTo>
                      <a:pt x="0" y="16"/>
                    </a:lnTo>
                    <a:lnTo>
                      <a:pt x="0" y="14"/>
                    </a:lnTo>
                    <a:lnTo>
                      <a:pt x="0" y="12"/>
                    </a:lnTo>
                    <a:lnTo>
                      <a:pt x="2" y="12"/>
                    </a:lnTo>
                    <a:lnTo>
                      <a:pt x="2" y="10"/>
                    </a:lnTo>
                    <a:lnTo>
                      <a:pt x="2" y="8"/>
                    </a:lnTo>
                    <a:lnTo>
                      <a:pt x="2" y="6"/>
                    </a:lnTo>
                    <a:lnTo>
                      <a:pt x="2" y="4"/>
                    </a:lnTo>
                    <a:lnTo>
                      <a:pt x="2" y="2"/>
                    </a:lnTo>
                    <a:lnTo>
                      <a:pt x="4" y="0"/>
                    </a:lnTo>
                    <a:lnTo>
                      <a:pt x="6"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3" name="Freeform 1237"/>
              <p:cNvSpPr>
                <a:spLocks noEditPoints="1"/>
              </p:cNvSpPr>
              <p:nvPr/>
            </p:nvSpPr>
            <p:spPr bwMode="gray">
              <a:xfrm>
                <a:off x="3753481" y="2258949"/>
                <a:ext cx="117901" cy="134330"/>
              </a:xfrm>
              <a:custGeom>
                <a:avLst/>
                <a:gdLst>
                  <a:gd name="T0" fmla="*/ 35 w 122"/>
                  <a:gd name="T1" fmla="*/ 69 h 139"/>
                  <a:gd name="T2" fmla="*/ 85 w 122"/>
                  <a:gd name="T3" fmla="*/ 3 h 139"/>
                  <a:gd name="T4" fmla="*/ 79 w 122"/>
                  <a:gd name="T5" fmla="*/ 7 h 139"/>
                  <a:gd name="T6" fmla="*/ 74 w 122"/>
                  <a:gd name="T7" fmla="*/ 17 h 139"/>
                  <a:gd name="T8" fmla="*/ 70 w 122"/>
                  <a:gd name="T9" fmla="*/ 27 h 139"/>
                  <a:gd name="T10" fmla="*/ 74 w 122"/>
                  <a:gd name="T11" fmla="*/ 34 h 139"/>
                  <a:gd name="T12" fmla="*/ 76 w 122"/>
                  <a:gd name="T13" fmla="*/ 42 h 139"/>
                  <a:gd name="T14" fmla="*/ 85 w 122"/>
                  <a:gd name="T15" fmla="*/ 46 h 139"/>
                  <a:gd name="T16" fmla="*/ 93 w 122"/>
                  <a:gd name="T17" fmla="*/ 48 h 139"/>
                  <a:gd name="T18" fmla="*/ 99 w 122"/>
                  <a:gd name="T19" fmla="*/ 52 h 139"/>
                  <a:gd name="T20" fmla="*/ 112 w 122"/>
                  <a:gd name="T21" fmla="*/ 54 h 139"/>
                  <a:gd name="T22" fmla="*/ 116 w 122"/>
                  <a:gd name="T23" fmla="*/ 60 h 139"/>
                  <a:gd name="T24" fmla="*/ 114 w 122"/>
                  <a:gd name="T25" fmla="*/ 71 h 139"/>
                  <a:gd name="T26" fmla="*/ 114 w 122"/>
                  <a:gd name="T27" fmla="*/ 79 h 139"/>
                  <a:gd name="T28" fmla="*/ 120 w 122"/>
                  <a:gd name="T29" fmla="*/ 87 h 139"/>
                  <a:gd name="T30" fmla="*/ 120 w 122"/>
                  <a:gd name="T31" fmla="*/ 94 h 139"/>
                  <a:gd name="T32" fmla="*/ 114 w 122"/>
                  <a:gd name="T33" fmla="*/ 90 h 139"/>
                  <a:gd name="T34" fmla="*/ 105 w 122"/>
                  <a:gd name="T35" fmla="*/ 90 h 139"/>
                  <a:gd name="T36" fmla="*/ 97 w 122"/>
                  <a:gd name="T37" fmla="*/ 96 h 139"/>
                  <a:gd name="T38" fmla="*/ 101 w 122"/>
                  <a:gd name="T39" fmla="*/ 98 h 139"/>
                  <a:gd name="T40" fmla="*/ 95 w 122"/>
                  <a:gd name="T41" fmla="*/ 106 h 139"/>
                  <a:gd name="T42" fmla="*/ 101 w 122"/>
                  <a:gd name="T43" fmla="*/ 114 h 139"/>
                  <a:gd name="T44" fmla="*/ 99 w 122"/>
                  <a:gd name="T45" fmla="*/ 125 h 139"/>
                  <a:gd name="T46" fmla="*/ 97 w 122"/>
                  <a:gd name="T47" fmla="*/ 139 h 139"/>
                  <a:gd name="T48" fmla="*/ 91 w 122"/>
                  <a:gd name="T49" fmla="*/ 133 h 139"/>
                  <a:gd name="T50" fmla="*/ 91 w 122"/>
                  <a:gd name="T51" fmla="*/ 123 h 139"/>
                  <a:gd name="T52" fmla="*/ 83 w 122"/>
                  <a:gd name="T53" fmla="*/ 123 h 139"/>
                  <a:gd name="T54" fmla="*/ 74 w 122"/>
                  <a:gd name="T55" fmla="*/ 123 h 139"/>
                  <a:gd name="T56" fmla="*/ 70 w 122"/>
                  <a:gd name="T57" fmla="*/ 121 h 139"/>
                  <a:gd name="T58" fmla="*/ 64 w 122"/>
                  <a:gd name="T59" fmla="*/ 116 h 139"/>
                  <a:gd name="T60" fmla="*/ 56 w 122"/>
                  <a:gd name="T61" fmla="*/ 108 h 139"/>
                  <a:gd name="T62" fmla="*/ 50 w 122"/>
                  <a:gd name="T63" fmla="*/ 104 h 139"/>
                  <a:gd name="T64" fmla="*/ 43 w 122"/>
                  <a:gd name="T65" fmla="*/ 102 h 139"/>
                  <a:gd name="T66" fmla="*/ 33 w 122"/>
                  <a:gd name="T67" fmla="*/ 98 h 139"/>
                  <a:gd name="T68" fmla="*/ 23 w 122"/>
                  <a:gd name="T69" fmla="*/ 92 h 139"/>
                  <a:gd name="T70" fmla="*/ 25 w 122"/>
                  <a:gd name="T71" fmla="*/ 87 h 139"/>
                  <a:gd name="T72" fmla="*/ 29 w 122"/>
                  <a:gd name="T73" fmla="*/ 83 h 139"/>
                  <a:gd name="T74" fmla="*/ 33 w 122"/>
                  <a:gd name="T75" fmla="*/ 79 h 139"/>
                  <a:gd name="T76" fmla="*/ 35 w 122"/>
                  <a:gd name="T77" fmla="*/ 75 h 139"/>
                  <a:gd name="T78" fmla="*/ 37 w 122"/>
                  <a:gd name="T79" fmla="*/ 75 h 139"/>
                  <a:gd name="T80" fmla="*/ 37 w 122"/>
                  <a:gd name="T81" fmla="*/ 73 h 139"/>
                  <a:gd name="T82" fmla="*/ 35 w 122"/>
                  <a:gd name="T83" fmla="*/ 73 h 139"/>
                  <a:gd name="T84" fmla="*/ 37 w 122"/>
                  <a:gd name="T85" fmla="*/ 65 h 139"/>
                  <a:gd name="T86" fmla="*/ 35 w 122"/>
                  <a:gd name="T87" fmla="*/ 58 h 139"/>
                  <a:gd name="T88" fmla="*/ 35 w 122"/>
                  <a:gd name="T89" fmla="*/ 52 h 139"/>
                  <a:gd name="T90" fmla="*/ 31 w 122"/>
                  <a:gd name="T91" fmla="*/ 42 h 139"/>
                  <a:gd name="T92" fmla="*/ 35 w 122"/>
                  <a:gd name="T93" fmla="*/ 40 h 139"/>
                  <a:gd name="T94" fmla="*/ 37 w 122"/>
                  <a:gd name="T95" fmla="*/ 34 h 139"/>
                  <a:gd name="T96" fmla="*/ 39 w 122"/>
                  <a:gd name="T97" fmla="*/ 34 h 139"/>
                  <a:gd name="T98" fmla="*/ 47 w 122"/>
                  <a:gd name="T99" fmla="*/ 29 h 139"/>
                  <a:gd name="T100" fmla="*/ 50 w 122"/>
                  <a:gd name="T101" fmla="*/ 21 h 139"/>
                  <a:gd name="T102" fmla="*/ 50 w 122"/>
                  <a:gd name="T103" fmla="*/ 19 h 139"/>
                  <a:gd name="T104" fmla="*/ 58 w 122"/>
                  <a:gd name="T105" fmla="*/ 13 h 139"/>
                  <a:gd name="T106" fmla="*/ 62 w 122"/>
                  <a:gd name="T107" fmla="*/ 11 h 139"/>
                  <a:gd name="T108" fmla="*/ 70 w 122"/>
                  <a:gd name="T109" fmla="*/ 9 h 139"/>
                  <a:gd name="T110" fmla="*/ 81 w 122"/>
                  <a:gd name="T111" fmla="*/ 3 h 139"/>
                  <a:gd name="T112" fmla="*/ 81 w 122"/>
                  <a:gd name="T113"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139">
                    <a:moveTo>
                      <a:pt x="29" y="83"/>
                    </a:moveTo>
                    <a:lnTo>
                      <a:pt x="29" y="85"/>
                    </a:lnTo>
                    <a:lnTo>
                      <a:pt x="29" y="83"/>
                    </a:lnTo>
                    <a:close/>
                    <a:moveTo>
                      <a:pt x="31" y="83"/>
                    </a:moveTo>
                    <a:lnTo>
                      <a:pt x="33" y="83"/>
                    </a:lnTo>
                    <a:lnTo>
                      <a:pt x="31" y="83"/>
                    </a:lnTo>
                    <a:close/>
                    <a:moveTo>
                      <a:pt x="35" y="69"/>
                    </a:moveTo>
                    <a:lnTo>
                      <a:pt x="37" y="69"/>
                    </a:lnTo>
                    <a:lnTo>
                      <a:pt x="35" y="69"/>
                    </a:lnTo>
                    <a:lnTo>
                      <a:pt x="33" y="69"/>
                    </a:lnTo>
                    <a:lnTo>
                      <a:pt x="35" y="69"/>
                    </a:lnTo>
                    <a:close/>
                    <a:moveTo>
                      <a:pt x="83" y="2"/>
                    </a:moveTo>
                    <a:lnTo>
                      <a:pt x="85" y="2"/>
                    </a:lnTo>
                    <a:lnTo>
                      <a:pt x="85" y="3"/>
                    </a:lnTo>
                    <a:lnTo>
                      <a:pt x="87" y="3"/>
                    </a:lnTo>
                    <a:lnTo>
                      <a:pt x="87" y="5"/>
                    </a:lnTo>
                    <a:lnTo>
                      <a:pt x="85" y="5"/>
                    </a:lnTo>
                    <a:lnTo>
                      <a:pt x="85" y="7"/>
                    </a:lnTo>
                    <a:lnTo>
                      <a:pt x="83" y="7"/>
                    </a:lnTo>
                    <a:lnTo>
                      <a:pt x="81" y="7"/>
                    </a:lnTo>
                    <a:lnTo>
                      <a:pt x="79" y="7"/>
                    </a:lnTo>
                    <a:lnTo>
                      <a:pt x="79" y="9"/>
                    </a:lnTo>
                    <a:lnTo>
                      <a:pt x="77" y="9"/>
                    </a:lnTo>
                    <a:lnTo>
                      <a:pt x="77" y="11"/>
                    </a:lnTo>
                    <a:lnTo>
                      <a:pt x="76" y="13"/>
                    </a:lnTo>
                    <a:lnTo>
                      <a:pt x="74" y="13"/>
                    </a:lnTo>
                    <a:lnTo>
                      <a:pt x="74" y="15"/>
                    </a:lnTo>
                    <a:lnTo>
                      <a:pt x="74" y="17"/>
                    </a:lnTo>
                    <a:lnTo>
                      <a:pt x="72" y="17"/>
                    </a:lnTo>
                    <a:lnTo>
                      <a:pt x="72" y="19"/>
                    </a:lnTo>
                    <a:lnTo>
                      <a:pt x="72" y="21"/>
                    </a:lnTo>
                    <a:lnTo>
                      <a:pt x="72" y="23"/>
                    </a:lnTo>
                    <a:lnTo>
                      <a:pt x="72" y="25"/>
                    </a:lnTo>
                    <a:lnTo>
                      <a:pt x="70" y="25"/>
                    </a:lnTo>
                    <a:lnTo>
                      <a:pt x="70" y="27"/>
                    </a:lnTo>
                    <a:lnTo>
                      <a:pt x="68" y="29"/>
                    </a:lnTo>
                    <a:lnTo>
                      <a:pt x="70" y="29"/>
                    </a:lnTo>
                    <a:lnTo>
                      <a:pt x="72" y="29"/>
                    </a:lnTo>
                    <a:lnTo>
                      <a:pt x="74" y="29"/>
                    </a:lnTo>
                    <a:lnTo>
                      <a:pt x="74" y="31"/>
                    </a:lnTo>
                    <a:lnTo>
                      <a:pt x="74" y="32"/>
                    </a:lnTo>
                    <a:lnTo>
                      <a:pt x="74" y="34"/>
                    </a:lnTo>
                    <a:lnTo>
                      <a:pt x="76" y="34"/>
                    </a:lnTo>
                    <a:lnTo>
                      <a:pt x="76" y="36"/>
                    </a:lnTo>
                    <a:lnTo>
                      <a:pt x="77" y="36"/>
                    </a:lnTo>
                    <a:lnTo>
                      <a:pt x="77" y="38"/>
                    </a:lnTo>
                    <a:lnTo>
                      <a:pt x="76" y="38"/>
                    </a:lnTo>
                    <a:lnTo>
                      <a:pt x="76" y="40"/>
                    </a:lnTo>
                    <a:lnTo>
                      <a:pt x="76" y="42"/>
                    </a:lnTo>
                    <a:lnTo>
                      <a:pt x="76" y="44"/>
                    </a:lnTo>
                    <a:lnTo>
                      <a:pt x="77" y="44"/>
                    </a:lnTo>
                    <a:lnTo>
                      <a:pt x="77" y="46"/>
                    </a:lnTo>
                    <a:lnTo>
                      <a:pt x="79" y="46"/>
                    </a:lnTo>
                    <a:lnTo>
                      <a:pt x="81" y="46"/>
                    </a:lnTo>
                    <a:lnTo>
                      <a:pt x="83" y="46"/>
                    </a:lnTo>
                    <a:lnTo>
                      <a:pt x="85" y="46"/>
                    </a:lnTo>
                    <a:lnTo>
                      <a:pt x="85" y="48"/>
                    </a:lnTo>
                    <a:lnTo>
                      <a:pt x="87" y="48"/>
                    </a:lnTo>
                    <a:lnTo>
                      <a:pt x="87" y="46"/>
                    </a:lnTo>
                    <a:lnTo>
                      <a:pt x="89" y="46"/>
                    </a:lnTo>
                    <a:lnTo>
                      <a:pt x="91" y="46"/>
                    </a:lnTo>
                    <a:lnTo>
                      <a:pt x="93" y="46"/>
                    </a:lnTo>
                    <a:lnTo>
                      <a:pt x="93" y="48"/>
                    </a:lnTo>
                    <a:lnTo>
                      <a:pt x="95" y="48"/>
                    </a:lnTo>
                    <a:lnTo>
                      <a:pt x="95" y="46"/>
                    </a:lnTo>
                    <a:lnTo>
                      <a:pt x="95" y="48"/>
                    </a:lnTo>
                    <a:lnTo>
                      <a:pt x="97" y="48"/>
                    </a:lnTo>
                    <a:lnTo>
                      <a:pt x="97" y="50"/>
                    </a:lnTo>
                    <a:lnTo>
                      <a:pt x="99" y="50"/>
                    </a:lnTo>
                    <a:lnTo>
                      <a:pt x="99" y="52"/>
                    </a:lnTo>
                    <a:lnTo>
                      <a:pt x="101" y="54"/>
                    </a:lnTo>
                    <a:lnTo>
                      <a:pt x="103" y="54"/>
                    </a:lnTo>
                    <a:lnTo>
                      <a:pt x="105" y="54"/>
                    </a:lnTo>
                    <a:lnTo>
                      <a:pt x="106" y="54"/>
                    </a:lnTo>
                    <a:lnTo>
                      <a:pt x="108" y="54"/>
                    </a:lnTo>
                    <a:lnTo>
                      <a:pt x="110" y="54"/>
                    </a:lnTo>
                    <a:lnTo>
                      <a:pt x="112" y="54"/>
                    </a:lnTo>
                    <a:lnTo>
                      <a:pt x="114" y="54"/>
                    </a:lnTo>
                    <a:lnTo>
                      <a:pt x="114" y="52"/>
                    </a:lnTo>
                    <a:lnTo>
                      <a:pt x="116" y="54"/>
                    </a:lnTo>
                    <a:lnTo>
                      <a:pt x="118" y="56"/>
                    </a:lnTo>
                    <a:lnTo>
                      <a:pt x="116" y="56"/>
                    </a:lnTo>
                    <a:lnTo>
                      <a:pt x="116" y="58"/>
                    </a:lnTo>
                    <a:lnTo>
                      <a:pt x="116" y="60"/>
                    </a:lnTo>
                    <a:lnTo>
                      <a:pt x="114" y="60"/>
                    </a:lnTo>
                    <a:lnTo>
                      <a:pt x="114" y="61"/>
                    </a:lnTo>
                    <a:lnTo>
                      <a:pt x="114" y="63"/>
                    </a:lnTo>
                    <a:lnTo>
                      <a:pt x="114" y="65"/>
                    </a:lnTo>
                    <a:lnTo>
                      <a:pt x="114" y="67"/>
                    </a:lnTo>
                    <a:lnTo>
                      <a:pt x="114" y="69"/>
                    </a:lnTo>
                    <a:lnTo>
                      <a:pt x="114" y="71"/>
                    </a:lnTo>
                    <a:lnTo>
                      <a:pt x="114" y="73"/>
                    </a:lnTo>
                    <a:lnTo>
                      <a:pt x="116" y="73"/>
                    </a:lnTo>
                    <a:lnTo>
                      <a:pt x="116" y="75"/>
                    </a:lnTo>
                    <a:lnTo>
                      <a:pt x="118" y="75"/>
                    </a:lnTo>
                    <a:lnTo>
                      <a:pt x="118" y="77"/>
                    </a:lnTo>
                    <a:lnTo>
                      <a:pt x="116" y="79"/>
                    </a:lnTo>
                    <a:lnTo>
                      <a:pt x="114" y="79"/>
                    </a:lnTo>
                    <a:lnTo>
                      <a:pt x="114" y="81"/>
                    </a:lnTo>
                    <a:lnTo>
                      <a:pt x="116" y="81"/>
                    </a:lnTo>
                    <a:lnTo>
                      <a:pt x="116" y="83"/>
                    </a:lnTo>
                    <a:lnTo>
                      <a:pt x="118" y="83"/>
                    </a:lnTo>
                    <a:lnTo>
                      <a:pt x="118" y="85"/>
                    </a:lnTo>
                    <a:lnTo>
                      <a:pt x="120" y="85"/>
                    </a:lnTo>
                    <a:lnTo>
                      <a:pt x="120" y="87"/>
                    </a:lnTo>
                    <a:lnTo>
                      <a:pt x="118" y="87"/>
                    </a:lnTo>
                    <a:lnTo>
                      <a:pt x="120" y="87"/>
                    </a:lnTo>
                    <a:lnTo>
                      <a:pt x="120" y="89"/>
                    </a:lnTo>
                    <a:lnTo>
                      <a:pt x="122" y="90"/>
                    </a:lnTo>
                    <a:lnTo>
                      <a:pt x="122" y="92"/>
                    </a:lnTo>
                    <a:lnTo>
                      <a:pt x="122" y="94"/>
                    </a:lnTo>
                    <a:lnTo>
                      <a:pt x="120" y="94"/>
                    </a:lnTo>
                    <a:lnTo>
                      <a:pt x="120" y="92"/>
                    </a:lnTo>
                    <a:lnTo>
                      <a:pt x="120" y="90"/>
                    </a:lnTo>
                    <a:lnTo>
                      <a:pt x="118" y="89"/>
                    </a:lnTo>
                    <a:lnTo>
                      <a:pt x="118" y="87"/>
                    </a:lnTo>
                    <a:lnTo>
                      <a:pt x="116" y="87"/>
                    </a:lnTo>
                    <a:lnTo>
                      <a:pt x="116" y="89"/>
                    </a:lnTo>
                    <a:lnTo>
                      <a:pt x="114" y="90"/>
                    </a:lnTo>
                    <a:lnTo>
                      <a:pt x="112" y="90"/>
                    </a:lnTo>
                    <a:lnTo>
                      <a:pt x="112" y="89"/>
                    </a:lnTo>
                    <a:lnTo>
                      <a:pt x="110" y="89"/>
                    </a:lnTo>
                    <a:lnTo>
                      <a:pt x="110" y="90"/>
                    </a:lnTo>
                    <a:lnTo>
                      <a:pt x="108" y="90"/>
                    </a:lnTo>
                    <a:lnTo>
                      <a:pt x="106" y="90"/>
                    </a:lnTo>
                    <a:lnTo>
                      <a:pt x="105" y="90"/>
                    </a:lnTo>
                    <a:lnTo>
                      <a:pt x="103" y="90"/>
                    </a:lnTo>
                    <a:lnTo>
                      <a:pt x="101" y="90"/>
                    </a:lnTo>
                    <a:lnTo>
                      <a:pt x="99" y="90"/>
                    </a:lnTo>
                    <a:lnTo>
                      <a:pt x="97" y="90"/>
                    </a:lnTo>
                    <a:lnTo>
                      <a:pt x="97" y="92"/>
                    </a:lnTo>
                    <a:lnTo>
                      <a:pt x="97" y="94"/>
                    </a:lnTo>
                    <a:lnTo>
                      <a:pt x="97" y="96"/>
                    </a:lnTo>
                    <a:lnTo>
                      <a:pt x="99" y="96"/>
                    </a:lnTo>
                    <a:lnTo>
                      <a:pt x="101" y="96"/>
                    </a:lnTo>
                    <a:lnTo>
                      <a:pt x="103" y="96"/>
                    </a:lnTo>
                    <a:lnTo>
                      <a:pt x="103" y="98"/>
                    </a:lnTo>
                    <a:lnTo>
                      <a:pt x="103" y="100"/>
                    </a:lnTo>
                    <a:lnTo>
                      <a:pt x="101" y="100"/>
                    </a:lnTo>
                    <a:lnTo>
                      <a:pt x="101" y="98"/>
                    </a:lnTo>
                    <a:lnTo>
                      <a:pt x="99" y="98"/>
                    </a:lnTo>
                    <a:lnTo>
                      <a:pt x="99" y="100"/>
                    </a:lnTo>
                    <a:lnTo>
                      <a:pt x="97" y="100"/>
                    </a:lnTo>
                    <a:lnTo>
                      <a:pt x="95" y="100"/>
                    </a:lnTo>
                    <a:lnTo>
                      <a:pt x="95" y="102"/>
                    </a:lnTo>
                    <a:lnTo>
                      <a:pt x="95" y="104"/>
                    </a:lnTo>
                    <a:lnTo>
                      <a:pt x="95" y="106"/>
                    </a:lnTo>
                    <a:lnTo>
                      <a:pt x="97" y="106"/>
                    </a:lnTo>
                    <a:lnTo>
                      <a:pt x="97" y="108"/>
                    </a:lnTo>
                    <a:lnTo>
                      <a:pt x="99" y="108"/>
                    </a:lnTo>
                    <a:lnTo>
                      <a:pt x="99" y="110"/>
                    </a:lnTo>
                    <a:lnTo>
                      <a:pt x="99" y="112"/>
                    </a:lnTo>
                    <a:lnTo>
                      <a:pt x="101" y="112"/>
                    </a:lnTo>
                    <a:lnTo>
                      <a:pt x="101" y="114"/>
                    </a:lnTo>
                    <a:lnTo>
                      <a:pt x="101" y="116"/>
                    </a:lnTo>
                    <a:lnTo>
                      <a:pt x="101" y="118"/>
                    </a:lnTo>
                    <a:lnTo>
                      <a:pt x="101" y="119"/>
                    </a:lnTo>
                    <a:lnTo>
                      <a:pt x="101" y="121"/>
                    </a:lnTo>
                    <a:lnTo>
                      <a:pt x="99" y="121"/>
                    </a:lnTo>
                    <a:lnTo>
                      <a:pt x="99" y="123"/>
                    </a:lnTo>
                    <a:lnTo>
                      <a:pt x="99" y="125"/>
                    </a:lnTo>
                    <a:lnTo>
                      <a:pt x="99" y="127"/>
                    </a:lnTo>
                    <a:lnTo>
                      <a:pt x="99" y="129"/>
                    </a:lnTo>
                    <a:lnTo>
                      <a:pt x="99" y="131"/>
                    </a:lnTo>
                    <a:lnTo>
                      <a:pt x="97" y="133"/>
                    </a:lnTo>
                    <a:lnTo>
                      <a:pt x="97" y="135"/>
                    </a:lnTo>
                    <a:lnTo>
                      <a:pt x="97" y="137"/>
                    </a:lnTo>
                    <a:lnTo>
                      <a:pt x="97" y="139"/>
                    </a:lnTo>
                    <a:lnTo>
                      <a:pt x="95" y="139"/>
                    </a:lnTo>
                    <a:lnTo>
                      <a:pt x="95" y="137"/>
                    </a:lnTo>
                    <a:lnTo>
                      <a:pt x="93" y="137"/>
                    </a:lnTo>
                    <a:lnTo>
                      <a:pt x="91" y="137"/>
                    </a:lnTo>
                    <a:lnTo>
                      <a:pt x="89" y="137"/>
                    </a:lnTo>
                    <a:lnTo>
                      <a:pt x="91" y="135"/>
                    </a:lnTo>
                    <a:lnTo>
                      <a:pt x="91" y="133"/>
                    </a:lnTo>
                    <a:lnTo>
                      <a:pt x="93" y="133"/>
                    </a:lnTo>
                    <a:lnTo>
                      <a:pt x="93" y="131"/>
                    </a:lnTo>
                    <a:lnTo>
                      <a:pt x="95" y="129"/>
                    </a:lnTo>
                    <a:lnTo>
                      <a:pt x="95" y="127"/>
                    </a:lnTo>
                    <a:lnTo>
                      <a:pt x="93" y="125"/>
                    </a:lnTo>
                    <a:lnTo>
                      <a:pt x="91" y="125"/>
                    </a:lnTo>
                    <a:lnTo>
                      <a:pt x="91" y="123"/>
                    </a:lnTo>
                    <a:lnTo>
                      <a:pt x="89" y="123"/>
                    </a:lnTo>
                    <a:lnTo>
                      <a:pt x="87" y="123"/>
                    </a:lnTo>
                    <a:lnTo>
                      <a:pt x="85" y="123"/>
                    </a:lnTo>
                    <a:lnTo>
                      <a:pt x="85" y="125"/>
                    </a:lnTo>
                    <a:lnTo>
                      <a:pt x="83" y="123"/>
                    </a:lnTo>
                    <a:lnTo>
                      <a:pt x="85" y="123"/>
                    </a:lnTo>
                    <a:lnTo>
                      <a:pt x="83" y="123"/>
                    </a:lnTo>
                    <a:lnTo>
                      <a:pt x="81" y="123"/>
                    </a:lnTo>
                    <a:lnTo>
                      <a:pt x="81" y="121"/>
                    </a:lnTo>
                    <a:lnTo>
                      <a:pt x="81" y="123"/>
                    </a:lnTo>
                    <a:lnTo>
                      <a:pt x="79" y="123"/>
                    </a:lnTo>
                    <a:lnTo>
                      <a:pt x="77" y="125"/>
                    </a:lnTo>
                    <a:lnTo>
                      <a:pt x="76" y="125"/>
                    </a:lnTo>
                    <a:lnTo>
                      <a:pt x="74" y="123"/>
                    </a:lnTo>
                    <a:lnTo>
                      <a:pt x="74" y="125"/>
                    </a:lnTo>
                    <a:lnTo>
                      <a:pt x="74" y="123"/>
                    </a:lnTo>
                    <a:lnTo>
                      <a:pt x="74" y="125"/>
                    </a:lnTo>
                    <a:lnTo>
                      <a:pt x="72" y="125"/>
                    </a:lnTo>
                    <a:lnTo>
                      <a:pt x="72" y="123"/>
                    </a:lnTo>
                    <a:lnTo>
                      <a:pt x="70" y="123"/>
                    </a:lnTo>
                    <a:lnTo>
                      <a:pt x="70" y="121"/>
                    </a:lnTo>
                    <a:lnTo>
                      <a:pt x="70" y="119"/>
                    </a:lnTo>
                    <a:lnTo>
                      <a:pt x="68" y="119"/>
                    </a:lnTo>
                    <a:lnTo>
                      <a:pt x="68" y="118"/>
                    </a:lnTo>
                    <a:lnTo>
                      <a:pt x="68" y="116"/>
                    </a:lnTo>
                    <a:lnTo>
                      <a:pt x="66" y="116"/>
                    </a:lnTo>
                    <a:lnTo>
                      <a:pt x="66" y="114"/>
                    </a:lnTo>
                    <a:lnTo>
                      <a:pt x="64" y="116"/>
                    </a:lnTo>
                    <a:lnTo>
                      <a:pt x="64" y="114"/>
                    </a:lnTo>
                    <a:lnTo>
                      <a:pt x="62" y="114"/>
                    </a:lnTo>
                    <a:lnTo>
                      <a:pt x="60" y="114"/>
                    </a:lnTo>
                    <a:lnTo>
                      <a:pt x="60" y="112"/>
                    </a:lnTo>
                    <a:lnTo>
                      <a:pt x="60" y="110"/>
                    </a:lnTo>
                    <a:lnTo>
                      <a:pt x="58" y="108"/>
                    </a:lnTo>
                    <a:lnTo>
                      <a:pt x="56" y="108"/>
                    </a:lnTo>
                    <a:lnTo>
                      <a:pt x="56" y="106"/>
                    </a:lnTo>
                    <a:lnTo>
                      <a:pt x="54" y="106"/>
                    </a:lnTo>
                    <a:lnTo>
                      <a:pt x="52" y="106"/>
                    </a:lnTo>
                    <a:lnTo>
                      <a:pt x="52" y="104"/>
                    </a:lnTo>
                    <a:lnTo>
                      <a:pt x="52" y="106"/>
                    </a:lnTo>
                    <a:lnTo>
                      <a:pt x="50" y="106"/>
                    </a:lnTo>
                    <a:lnTo>
                      <a:pt x="50" y="104"/>
                    </a:lnTo>
                    <a:lnTo>
                      <a:pt x="48" y="104"/>
                    </a:lnTo>
                    <a:lnTo>
                      <a:pt x="47" y="104"/>
                    </a:lnTo>
                    <a:lnTo>
                      <a:pt x="47" y="102"/>
                    </a:lnTo>
                    <a:lnTo>
                      <a:pt x="45" y="102"/>
                    </a:lnTo>
                    <a:lnTo>
                      <a:pt x="45" y="100"/>
                    </a:lnTo>
                    <a:lnTo>
                      <a:pt x="45" y="102"/>
                    </a:lnTo>
                    <a:lnTo>
                      <a:pt x="43" y="102"/>
                    </a:lnTo>
                    <a:lnTo>
                      <a:pt x="41" y="102"/>
                    </a:lnTo>
                    <a:lnTo>
                      <a:pt x="39" y="102"/>
                    </a:lnTo>
                    <a:lnTo>
                      <a:pt x="37" y="102"/>
                    </a:lnTo>
                    <a:lnTo>
                      <a:pt x="35" y="102"/>
                    </a:lnTo>
                    <a:lnTo>
                      <a:pt x="35" y="100"/>
                    </a:lnTo>
                    <a:lnTo>
                      <a:pt x="33" y="100"/>
                    </a:lnTo>
                    <a:lnTo>
                      <a:pt x="33" y="98"/>
                    </a:lnTo>
                    <a:lnTo>
                      <a:pt x="31" y="98"/>
                    </a:lnTo>
                    <a:lnTo>
                      <a:pt x="29" y="98"/>
                    </a:lnTo>
                    <a:lnTo>
                      <a:pt x="29" y="96"/>
                    </a:lnTo>
                    <a:lnTo>
                      <a:pt x="27" y="96"/>
                    </a:lnTo>
                    <a:lnTo>
                      <a:pt x="25" y="94"/>
                    </a:lnTo>
                    <a:lnTo>
                      <a:pt x="23" y="94"/>
                    </a:lnTo>
                    <a:lnTo>
                      <a:pt x="23" y="92"/>
                    </a:lnTo>
                    <a:lnTo>
                      <a:pt x="21" y="92"/>
                    </a:lnTo>
                    <a:lnTo>
                      <a:pt x="21" y="90"/>
                    </a:lnTo>
                    <a:lnTo>
                      <a:pt x="23" y="90"/>
                    </a:lnTo>
                    <a:lnTo>
                      <a:pt x="25" y="90"/>
                    </a:lnTo>
                    <a:lnTo>
                      <a:pt x="25" y="89"/>
                    </a:lnTo>
                    <a:lnTo>
                      <a:pt x="23" y="87"/>
                    </a:lnTo>
                    <a:lnTo>
                      <a:pt x="25" y="87"/>
                    </a:lnTo>
                    <a:lnTo>
                      <a:pt x="25" y="85"/>
                    </a:lnTo>
                    <a:lnTo>
                      <a:pt x="27" y="83"/>
                    </a:lnTo>
                    <a:lnTo>
                      <a:pt x="27" y="85"/>
                    </a:lnTo>
                    <a:lnTo>
                      <a:pt x="27" y="83"/>
                    </a:lnTo>
                    <a:lnTo>
                      <a:pt x="29" y="83"/>
                    </a:lnTo>
                    <a:lnTo>
                      <a:pt x="29" y="85"/>
                    </a:lnTo>
                    <a:lnTo>
                      <a:pt x="29" y="83"/>
                    </a:lnTo>
                    <a:lnTo>
                      <a:pt x="31" y="83"/>
                    </a:lnTo>
                    <a:lnTo>
                      <a:pt x="33" y="83"/>
                    </a:lnTo>
                    <a:lnTo>
                      <a:pt x="31" y="83"/>
                    </a:lnTo>
                    <a:lnTo>
                      <a:pt x="33" y="81"/>
                    </a:lnTo>
                    <a:lnTo>
                      <a:pt x="31" y="81"/>
                    </a:lnTo>
                    <a:lnTo>
                      <a:pt x="33" y="81"/>
                    </a:lnTo>
                    <a:lnTo>
                      <a:pt x="33" y="79"/>
                    </a:lnTo>
                    <a:lnTo>
                      <a:pt x="35" y="79"/>
                    </a:lnTo>
                    <a:lnTo>
                      <a:pt x="33" y="79"/>
                    </a:lnTo>
                    <a:lnTo>
                      <a:pt x="33" y="77"/>
                    </a:lnTo>
                    <a:lnTo>
                      <a:pt x="35" y="77"/>
                    </a:lnTo>
                    <a:lnTo>
                      <a:pt x="35" y="75"/>
                    </a:lnTo>
                    <a:lnTo>
                      <a:pt x="35" y="77"/>
                    </a:lnTo>
                    <a:lnTo>
                      <a:pt x="35" y="75"/>
                    </a:lnTo>
                    <a:lnTo>
                      <a:pt x="37" y="75"/>
                    </a:lnTo>
                    <a:lnTo>
                      <a:pt x="37" y="77"/>
                    </a:lnTo>
                    <a:lnTo>
                      <a:pt x="37" y="75"/>
                    </a:lnTo>
                    <a:lnTo>
                      <a:pt x="35" y="75"/>
                    </a:lnTo>
                    <a:lnTo>
                      <a:pt x="37" y="75"/>
                    </a:lnTo>
                    <a:lnTo>
                      <a:pt x="35" y="75"/>
                    </a:lnTo>
                    <a:lnTo>
                      <a:pt x="37" y="75"/>
                    </a:lnTo>
                    <a:lnTo>
                      <a:pt x="35" y="75"/>
                    </a:lnTo>
                    <a:lnTo>
                      <a:pt x="37" y="75"/>
                    </a:lnTo>
                    <a:lnTo>
                      <a:pt x="37" y="73"/>
                    </a:lnTo>
                    <a:lnTo>
                      <a:pt x="37" y="75"/>
                    </a:lnTo>
                    <a:lnTo>
                      <a:pt x="37" y="73"/>
                    </a:lnTo>
                    <a:lnTo>
                      <a:pt x="39" y="73"/>
                    </a:lnTo>
                    <a:lnTo>
                      <a:pt x="37" y="73"/>
                    </a:lnTo>
                    <a:lnTo>
                      <a:pt x="35" y="73"/>
                    </a:lnTo>
                    <a:lnTo>
                      <a:pt x="37" y="73"/>
                    </a:lnTo>
                    <a:lnTo>
                      <a:pt x="35" y="73"/>
                    </a:lnTo>
                    <a:lnTo>
                      <a:pt x="35" y="71"/>
                    </a:lnTo>
                    <a:lnTo>
                      <a:pt x="37" y="71"/>
                    </a:lnTo>
                    <a:lnTo>
                      <a:pt x="35" y="71"/>
                    </a:lnTo>
                    <a:lnTo>
                      <a:pt x="35" y="73"/>
                    </a:lnTo>
                    <a:lnTo>
                      <a:pt x="35" y="71"/>
                    </a:lnTo>
                    <a:lnTo>
                      <a:pt x="35" y="69"/>
                    </a:lnTo>
                    <a:lnTo>
                      <a:pt x="37" y="69"/>
                    </a:lnTo>
                    <a:lnTo>
                      <a:pt x="35" y="69"/>
                    </a:lnTo>
                    <a:lnTo>
                      <a:pt x="35" y="67"/>
                    </a:lnTo>
                    <a:lnTo>
                      <a:pt x="35" y="65"/>
                    </a:lnTo>
                    <a:lnTo>
                      <a:pt x="37" y="65"/>
                    </a:lnTo>
                    <a:lnTo>
                      <a:pt x="35" y="65"/>
                    </a:lnTo>
                    <a:lnTo>
                      <a:pt x="35" y="63"/>
                    </a:lnTo>
                    <a:lnTo>
                      <a:pt x="35" y="61"/>
                    </a:lnTo>
                    <a:lnTo>
                      <a:pt x="35" y="60"/>
                    </a:lnTo>
                    <a:lnTo>
                      <a:pt x="33" y="60"/>
                    </a:lnTo>
                    <a:lnTo>
                      <a:pt x="35" y="60"/>
                    </a:lnTo>
                    <a:lnTo>
                      <a:pt x="35" y="58"/>
                    </a:lnTo>
                    <a:lnTo>
                      <a:pt x="37" y="58"/>
                    </a:lnTo>
                    <a:lnTo>
                      <a:pt x="37" y="56"/>
                    </a:lnTo>
                    <a:lnTo>
                      <a:pt x="35" y="56"/>
                    </a:lnTo>
                    <a:lnTo>
                      <a:pt x="35" y="54"/>
                    </a:lnTo>
                    <a:lnTo>
                      <a:pt x="35" y="52"/>
                    </a:lnTo>
                    <a:lnTo>
                      <a:pt x="35" y="54"/>
                    </a:lnTo>
                    <a:lnTo>
                      <a:pt x="35" y="52"/>
                    </a:lnTo>
                    <a:lnTo>
                      <a:pt x="35" y="50"/>
                    </a:lnTo>
                    <a:lnTo>
                      <a:pt x="33" y="50"/>
                    </a:lnTo>
                    <a:lnTo>
                      <a:pt x="33" y="48"/>
                    </a:lnTo>
                    <a:lnTo>
                      <a:pt x="33" y="46"/>
                    </a:lnTo>
                    <a:lnTo>
                      <a:pt x="31" y="46"/>
                    </a:lnTo>
                    <a:lnTo>
                      <a:pt x="31" y="44"/>
                    </a:lnTo>
                    <a:lnTo>
                      <a:pt x="31" y="42"/>
                    </a:lnTo>
                    <a:lnTo>
                      <a:pt x="33" y="42"/>
                    </a:lnTo>
                    <a:lnTo>
                      <a:pt x="31" y="42"/>
                    </a:lnTo>
                    <a:lnTo>
                      <a:pt x="31" y="40"/>
                    </a:lnTo>
                    <a:lnTo>
                      <a:pt x="33" y="40"/>
                    </a:lnTo>
                    <a:lnTo>
                      <a:pt x="33" y="42"/>
                    </a:lnTo>
                    <a:lnTo>
                      <a:pt x="35" y="42"/>
                    </a:lnTo>
                    <a:lnTo>
                      <a:pt x="35" y="40"/>
                    </a:lnTo>
                    <a:lnTo>
                      <a:pt x="37" y="38"/>
                    </a:lnTo>
                    <a:lnTo>
                      <a:pt x="37" y="36"/>
                    </a:lnTo>
                    <a:lnTo>
                      <a:pt x="35" y="36"/>
                    </a:lnTo>
                    <a:lnTo>
                      <a:pt x="35" y="34"/>
                    </a:lnTo>
                    <a:lnTo>
                      <a:pt x="35" y="32"/>
                    </a:lnTo>
                    <a:lnTo>
                      <a:pt x="35" y="34"/>
                    </a:lnTo>
                    <a:lnTo>
                      <a:pt x="37" y="34"/>
                    </a:lnTo>
                    <a:lnTo>
                      <a:pt x="37" y="36"/>
                    </a:lnTo>
                    <a:lnTo>
                      <a:pt x="39" y="36"/>
                    </a:lnTo>
                    <a:lnTo>
                      <a:pt x="39" y="38"/>
                    </a:lnTo>
                    <a:lnTo>
                      <a:pt x="41" y="38"/>
                    </a:lnTo>
                    <a:lnTo>
                      <a:pt x="41" y="36"/>
                    </a:lnTo>
                    <a:lnTo>
                      <a:pt x="41" y="34"/>
                    </a:lnTo>
                    <a:lnTo>
                      <a:pt x="39" y="34"/>
                    </a:lnTo>
                    <a:lnTo>
                      <a:pt x="39" y="32"/>
                    </a:lnTo>
                    <a:lnTo>
                      <a:pt x="41" y="32"/>
                    </a:lnTo>
                    <a:lnTo>
                      <a:pt x="43" y="32"/>
                    </a:lnTo>
                    <a:lnTo>
                      <a:pt x="43" y="31"/>
                    </a:lnTo>
                    <a:lnTo>
                      <a:pt x="45" y="31"/>
                    </a:lnTo>
                    <a:lnTo>
                      <a:pt x="45" y="29"/>
                    </a:lnTo>
                    <a:lnTo>
                      <a:pt x="47" y="29"/>
                    </a:lnTo>
                    <a:lnTo>
                      <a:pt x="47" y="27"/>
                    </a:lnTo>
                    <a:lnTo>
                      <a:pt x="48" y="27"/>
                    </a:lnTo>
                    <a:lnTo>
                      <a:pt x="50" y="27"/>
                    </a:lnTo>
                    <a:lnTo>
                      <a:pt x="50" y="25"/>
                    </a:lnTo>
                    <a:lnTo>
                      <a:pt x="48" y="25"/>
                    </a:lnTo>
                    <a:lnTo>
                      <a:pt x="50" y="23"/>
                    </a:lnTo>
                    <a:lnTo>
                      <a:pt x="50" y="21"/>
                    </a:lnTo>
                    <a:lnTo>
                      <a:pt x="50" y="19"/>
                    </a:lnTo>
                    <a:lnTo>
                      <a:pt x="50" y="21"/>
                    </a:lnTo>
                    <a:lnTo>
                      <a:pt x="48" y="21"/>
                    </a:lnTo>
                    <a:lnTo>
                      <a:pt x="50" y="21"/>
                    </a:lnTo>
                    <a:lnTo>
                      <a:pt x="50" y="19"/>
                    </a:lnTo>
                    <a:lnTo>
                      <a:pt x="50" y="17"/>
                    </a:lnTo>
                    <a:lnTo>
                      <a:pt x="50" y="19"/>
                    </a:lnTo>
                    <a:lnTo>
                      <a:pt x="50" y="17"/>
                    </a:lnTo>
                    <a:lnTo>
                      <a:pt x="52" y="17"/>
                    </a:lnTo>
                    <a:lnTo>
                      <a:pt x="52" y="15"/>
                    </a:lnTo>
                    <a:lnTo>
                      <a:pt x="54" y="15"/>
                    </a:lnTo>
                    <a:lnTo>
                      <a:pt x="54" y="13"/>
                    </a:lnTo>
                    <a:lnTo>
                      <a:pt x="56" y="13"/>
                    </a:lnTo>
                    <a:lnTo>
                      <a:pt x="58" y="13"/>
                    </a:lnTo>
                    <a:lnTo>
                      <a:pt x="60" y="13"/>
                    </a:lnTo>
                    <a:lnTo>
                      <a:pt x="58" y="13"/>
                    </a:lnTo>
                    <a:lnTo>
                      <a:pt x="58" y="15"/>
                    </a:lnTo>
                    <a:lnTo>
                      <a:pt x="60" y="15"/>
                    </a:lnTo>
                    <a:lnTo>
                      <a:pt x="60" y="13"/>
                    </a:lnTo>
                    <a:lnTo>
                      <a:pt x="62" y="13"/>
                    </a:lnTo>
                    <a:lnTo>
                      <a:pt x="62" y="11"/>
                    </a:lnTo>
                    <a:lnTo>
                      <a:pt x="60" y="11"/>
                    </a:lnTo>
                    <a:lnTo>
                      <a:pt x="62" y="11"/>
                    </a:lnTo>
                    <a:lnTo>
                      <a:pt x="64" y="11"/>
                    </a:lnTo>
                    <a:lnTo>
                      <a:pt x="66" y="11"/>
                    </a:lnTo>
                    <a:lnTo>
                      <a:pt x="68" y="11"/>
                    </a:lnTo>
                    <a:lnTo>
                      <a:pt x="70" y="11"/>
                    </a:lnTo>
                    <a:lnTo>
                      <a:pt x="70" y="9"/>
                    </a:lnTo>
                    <a:lnTo>
                      <a:pt x="72" y="9"/>
                    </a:lnTo>
                    <a:lnTo>
                      <a:pt x="74" y="7"/>
                    </a:lnTo>
                    <a:lnTo>
                      <a:pt x="76" y="7"/>
                    </a:lnTo>
                    <a:lnTo>
                      <a:pt x="77" y="5"/>
                    </a:lnTo>
                    <a:lnTo>
                      <a:pt x="77" y="3"/>
                    </a:lnTo>
                    <a:lnTo>
                      <a:pt x="79" y="3"/>
                    </a:lnTo>
                    <a:lnTo>
                      <a:pt x="81" y="3"/>
                    </a:lnTo>
                    <a:lnTo>
                      <a:pt x="79" y="3"/>
                    </a:lnTo>
                    <a:lnTo>
                      <a:pt x="79" y="2"/>
                    </a:lnTo>
                    <a:lnTo>
                      <a:pt x="81" y="2"/>
                    </a:lnTo>
                    <a:lnTo>
                      <a:pt x="83" y="2"/>
                    </a:lnTo>
                    <a:lnTo>
                      <a:pt x="81" y="2"/>
                    </a:lnTo>
                    <a:lnTo>
                      <a:pt x="83" y="2"/>
                    </a:lnTo>
                    <a:lnTo>
                      <a:pt x="81" y="2"/>
                    </a:lnTo>
                    <a:lnTo>
                      <a:pt x="83" y="2"/>
                    </a:lnTo>
                    <a:close/>
                    <a:moveTo>
                      <a:pt x="0" y="2"/>
                    </a:moveTo>
                    <a:lnTo>
                      <a:pt x="0" y="0"/>
                    </a:lnTo>
                    <a:lnTo>
                      <a:pt x="0" y="2"/>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4" name="Freeform 1238"/>
              <p:cNvSpPr>
                <a:spLocks/>
              </p:cNvSpPr>
              <p:nvPr/>
            </p:nvSpPr>
            <p:spPr bwMode="gray">
              <a:xfrm>
                <a:off x="3533142" y="227731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5" name="Freeform 1239"/>
              <p:cNvSpPr>
                <a:spLocks noEditPoints="1"/>
              </p:cNvSpPr>
              <p:nvPr/>
            </p:nvSpPr>
            <p:spPr bwMode="gray">
              <a:xfrm>
                <a:off x="3460662" y="2083064"/>
                <a:ext cx="252231" cy="160423"/>
              </a:xfrm>
              <a:custGeom>
                <a:avLst/>
                <a:gdLst>
                  <a:gd name="T0" fmla="*/ 60 w 261"/>
                  <a:gd name="T1" fmla="*/ 127 h 166"/>
                  <a:gd name="T2" fmla="*/ 96 w 261"/>
                  <a:gd name="T3" fmla="*/ 102 h 166"/>
                  <a:gd name="T4" fmla="*/ 170 w 261"/>
                  <a:gd name="T5" fmla="*/ 95 h 166"/>
                  <a:gd name="T6" fmla="*/ 54 w 261"/>
                  <a:gd name="T7" fmla="*/ 77 h 166"/>
                  <a:gd name="T8" fmla="*/ 52 w 261"/>
                  <a:gd name="T9" fmla="*/ 75 h 166"/>
                  <a:gd name="T10" fmla="*/ 60 w 261"/>
                  <a:gd name="T11" fmla="*/ 66 h 166"/>
                  <a:gd name="T12" fmla="*/ 27 w 261"/>
                  <a:gd name="T13" fmla="*/ 46 h 166"/>
                  <a:gd name="T14" fmla="*/ 2 w 261"/>
                  <a:gd name="T15" fmla="*/ 37 h 166"/>
                  <a:gd name="T16" fmla="*/ 40 w 261"/>
                  <a:gd name="T17" fmla="*/ 31 h 166"/>
                  <a:gd name="T18" fmla="*/ 40 w 261"/>
                  <a:gd name="T19" fmla="*/ 31 h 166"/>
                  <a:gd name="T20" fmla="*/ 65 w 261"/>
                  <a:gd name="T21" fmla="*/ 13 h 166"/>
                  <a:gd name="T22" fmla="*/ 92 w 261"/>
                  <a:gd name="T23" fmla="*/ 10 h 166"/>
                  <a:gd name="T24" fmla="*/ 112 w 261"/>
                  <a:gd name="T25" fmla="*/ 21 h 166"/>
                  <a:gd name="T26" fmla="*/ 125 w 261"/>
                  <a:gd name="T27" fmla="*/ 35 h 166"/>
                  <a:gd name="T28" fmla="*/ 141 w 261"/>
                  <a:gd name="T29" fmla="*/ 33 h 166"/>
                  <a:gd name="T30" fmla="*/ 154 w 261"/>
                  <a:gd name="T31" fmla="*/ 48 h 166"/>
                  <a:gd name="T32" fmla="*/ 160 w 261"/>
                  <a:gd name="T33" fmla="*/ 62 h 166"/>
                  <a:gd name="T34" fmla="*/ 172 w 261"/>
                  <a:gd name="T35" fmla="*/ 75 h 166"/>
                  <a:gd name="T36" fmla="*/ 172 w 261"/>
                  <a:gd name="T37" fmla="*/ 106 h 166"/>
                  <a:gd name="T38" fmla="*/ 176 w 261"/>
                  <a:gd name="T39" fmla="*/ 112 h 166"/>
                  <a:gd name="T40" fmla="*/ 185 w 261"/>
                  <a:gd name="T41" fmla="*/ 129 h 166"/>
                  <a:gd name="T42" fmla="*/ 205 w 261"/>
                  <a:gd name="T43" fmla="*/ 131 h 166"/>
                  <a:gd name="T44" fmla="*/ 218 w 261"/>
                  <a:gd name="T45" fmla="*/ 129 h 166"/>
                  <a:gd name="T46" fmla="*/ 222 w 261"/>
                  <a:gd name="T47" fmla="*/ 129 h 166"/>
                  <a:gd name="T48" fmla="*/ 230 w 261"/>
                  <a:gd name="T49" fmla="*/ 110 h 166"/>
                  <a:gd name="T50" fmla="*/ 251 w 261"/>
                  <a:gd name="T51" fmla="*/ 104 h 166"/>
                  <a:gd name="T52" fmla="*/ 255 w 261"/>
                  <a:gd name="T53" fmla="*/ 118 h 166"/>
                  <a:gd name="T54" fmla="*/ 253 w 261"/>
                  <a:gd name="T55" fmla="*/ 133 h 166"/>
                  <a:gd name="T56" fmla="*/ 243 w 261"/>
                  <a:gd name="T57" fmla="*/ 135 h 166"/>
                  <a:gd name="T58" fmla="*/ 226 w 261"/>
                  <a:gd name="T59" fmla="*/ 145 h 166"/>
                  <a:gd name="T60" fmla="*/ 226 w 261"/>
                  <a:gd name="T61" fmla="*/ 153 h 166"/>
                  <a:gd name="T62" fmla="*/ 212 w 261"/>
                  <a:gd name="T63" fmla="*/ 160 h 166"/>
                  <a:gd name="T64" fmla="*/ 199 w 261"/>
                  <a:gd name="T65" fmla="*/ 151 h 166"/>
                  <a:gd name="T66" fmla="*/ 191 w 261"/>
                  <a:gd name="T67" fmla="*/ 153 h 166"/>
                  <a:gd name="T68" fmla="*/ 172 w 261"/>
                  <a:gd name="T69" fmla="*/ 153 h 166"/>
                  <a:gd name="T70" fmla="*/ 148 w 261"/>
                  <a:gd name="T71" fmla="*/ 145 h 166"/>
                  <a:gd name="T72" fmla="*/ 131 w 261"/>
                  <a:gd name="T73" fmla="*/ 135 h 166"/>
                  <a:gd name="T74" fmla="*/ 112 w 261"/>
                  <a:gd name="T75" fmla="*/ 124 h 166"/>
                  <a:gd name="T76" fmla="*/ 108 w 261"/>
                  <a:gd name="T77" fmla="*/ 108 h 166"/>
                  <a:gd name="T78" fmla="*/ 98 w 261"/>
                  <a:gd name="T79" fmla="*/ 87 h 166"/>
                  <a:gd name="T80" fmla="*/ 89 w 261"/>
                  <a:gd name="T81" fmla="*/ 77 h 166"/>
                  <a:gd name="T82" fmla="*/ 79 w 261"/>
                  <a:gd name="T83" fmla="*/ 69 h 166"/>
                  <a:gd name="T84" fmla="*/ 73 w 261"/>
                  <a:gd name="T85" fmla="*/ 68 h 166"/>
                  <a:gd name="T86" fmla="*/ 67 w 261"/>
                  <a:gd name="T87" fmla="*/ 54 h 166"/>
                  <a:gd name="T88" fmla="*/ 54 w 261"/>
                  <a:gd name="T89" fmla="*/ 39 h 166"/>
                  <a:gd name="T90" fmla="*/ 46 w 261"/>
                  <a:gd name="T91" fmla="*/ 27 h 166"/>
                  <a:gd name="T92" fmla="*/ 40 w 261"/>
                  <a:gd name="T93" fmla="*/ 13 h 166"/>
                  <a:gd name="T94" fmla="*/ 29 w 261"/>
                  <a:gd name="T95" fmla="*/ 17 h 166"/>
                  <a:gd name="T96" fmla="*/ 36 w 261"/>
                  <a:gd name="T97" fmla="*/ 33 h 166"/>
                  <a:gd name="T98" fmla="*/ 48 w 261"/>
                  <a:gd name="T99" fmla="*/ 48 h 166"/>
                  <a:gd name="T100" fmla="*/ 56 w 261"/>
                  <a:gd name="T101" fmla="*/ 58 h 166"/>
                  <a:gd name="T102" fmla="*/ 63 w 261"/>
                  <a:gd name="T103" fmla="*/ 81 h 166"/>
                  <a:gd name="T104" fmla="*/ 73 w 261"/>
                  <a:gd name="T105" fmla="*/ 89 h 166"/>
                  <a:gd name="T106" fmla="*/ 58 w 261"/>
                  <a:gd name="T107" fmla="*/ 79 h 166"/>
                  <a:gd name="T108" fmla="*/ 50 w 261"/>
                  <a:gd name="T109" fmla="*/ 62 h 166"/>
                  <a:gd name="T110" fmla="*/ 34 w 261"/>
                  <a:gd name="T111" fmla="*/ 54 h 166"/>
                  <a:gd name="T112" fmla="*/ 32 w 261"/>
                  <a:gd name="T113" fmla="*/ 48 h 166"/>
                  <a:gd name="T114" fmla="*/ 34 w 261"/>
                  <a:gd name="T115" fmla="*/ 42 h 166"/>
                  <a:gd name="T116" fmla="*/ 23 w 261"/>
                  <a:gd name="T117" fmla="*/ 29 h 166"/>
                  <a:gd name="T118" fmla="*/ 13 w 261"/>
                  <a:gd name="T119" fmla="*/ 8 h 166"/>
                  <a:gd name="T120" fmla="*/ 29 w 261"/>
                  <a:gd name="T121" fmla="*/ 0 h 166"/>
                  <a:gd name="T122" fmla="*/ 172 w 261"/>
                  <a:gd name="T123" fmla="*/ 75 h 166"/>
                  <a:gd name="T124" fmla="*/ 170 w 261"/>
                  <a:gd name="T125" fmla="*/ 7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1" h="166">
                    <a:moveTo>
                      <a:pt x="31" y="133"/>
                    </a:moveTo>
                    <a:lnTo>
                      <a:pt x="29" y="133"/>
                    </a:lnTo>
                    <a:lnTo>
                      <a:pt x="31" y="133"/>
                    </a:lnTo>
                    <a:close/>
                    <a:moveTo>
                      <a:pt x="255" y="131"/>
                    </a:moveTo>
                    <a:lnTo>
                      <a:pt x="257" y="131"/>
                    </a:lnTo>
                    <a:lnTo>
                      <a:pt x="255" y="131"/>
                    </a:lnTo>
                    <a:close/>
                    <a:moveTo>
                      <a:pt x="222" y="129"/>
                    </a:moveTo>
                    <a:lnTo>
                      <a:pt x="220" y="129"/>
                    </a:lnTo>
                    <a:lnTo>
                      <a:pt x="222" y="129"/>
                    </a:lnTo>
                    <a:lnTo>
                      <a:pt x="220" y="129"/>
                    </a:lnTo>
                    <a:lnTo>
                      <a:pt x="218" y="129"/>
                    </a:lnTo>
                    <a:lnTo>
                      <a:pt x="220" y="129"/>
                    </a:lnTo>
                    <a:lnTo>
                      <a:pt x="222" y="129"/>
                    </a:lnTo>
                    <a:close/>
                    <a:moveTo>
                      <a:pt x="61" y="129"/>
                    </a:moveTo>
                    <a:lnTo>
                      <a:pt x="60" y="129"/>
                    </a:lnTo>
                    <a:lnTo>
                      <a:pt x="60" y="127"/>
                    </a:lnTo>
                    <a:lnTo>
                      <a:pt x="61" y="127"/>
                    </a:lnTo>
                    <a:lnTo>
                      <a:pt x="61" y="129"/>
                    </a:lnTo>
                    <a:close/>
                    <a:moveTo>
                      <a:pt x="261" y="114"/>
                    </a:moveTo>
                    <a:lnTo>
                      <a:pt x="261" y="116"/>
                    </a:lnTo>
                    <a:lnTo>
                      <a:pt x="259" y="116"/>
                    </a:lnTo>
                    <a:lnTo>
                      <a:pt x="259" y="114"/>
                    </a:lnTo>
                    <a:lnTo>
                      <a:pt x="261" y="114"/>
                    </a:lnTo>
                    <a:lnTo>
                      <a:pt x="261" y="112"/>
                    </a:lnTo>
                    <a:lnTo>
                      <a:pt x="261" y="114"/>
                    </a:lnTo>
                    <a:close/>
                    <a:moveTo>
                      <a:pt x="261" y="108"/>
                    </a:moveTo>
                    <a:lnTo>
                      <a:pt x="261" y="106"/>
                    </a:lnTo>
                    <a:lnTo>
                      <a:pt x="261" y="108"/>
                    </a:lnTo>
                    <a:close/>
                    <a:moveTo>
                      <a:pt x="98" y="104"/>
                    </a:moveTo>
                    <a:lnTo>
                      <a:pt x="98" y="106"/>
                    </a:lnTo>
                    <a:lnTo>
                      <a:pt x="98" y="104"/>
                    </a:lnTo>
                    <a:close/>
                    <a:moveTo>
                      <a:pt x="96" y="102"/>
                    </a:moveTo>
                    <a:lnTo>
                      <a:pt x="98" y="104"/>
                    </a:lnTo>
                    <a:lnTo>
                      <a:pt x="96" y="104"/>
                    </a:lnTo>
                    <a:lnTo>
                      <a:pt x="96" y="102"/>
                    </a:lnTo>
                    <a:close/>
                    <a:moveTo>
                      <a:pt x="172" y="102"/>
                    </a:moveTo>
                    <a:lnTo>
                      <a:pt x="170" y="102"/>
                    </a:lnTo>
                    <a:lnTo>
                      <a:pt x="172" y="102"/>
                    </a:lnTo>
                    <a:close/>
                    <a:moveTo>
                      <a:pt x="237" y="95"/>
                    </a:moveTo>
                    <a:lnTo>
                      <a:pt x="237" y="97"/>
                    </a:lnTo>
                    <a:lnTo>
                      <a:pt x="235" y="97"/>
                    </a:lnTo>
                    <a:lnTo>
                      <a:pt x="237" y="97"/>
                    </a:lnTo>
                    <a:lnTo>
                      <a:pt x="235" y="97"/>
                    </a:lnTo>
                    <a:lnTo>
                      <a:pt x="235" y="95"/>
                    </a:lnTo>
                    <a:lnTo>
                      <a:pt x="235" y="97"/>
                    </a:lnTo>
                    <a:lnTo>
                      <a:pt x="235" y="95"/>
                    </a:lnTo>
                    <a:lnTo>
                      <a:pt x="237" y="95"/>
                    </a:lnTo>
                    <a:close/>
                    <a:moveTo>
                      <a:pt x="170" y="95"/>
                    </a:moveTo>
                    <a:lnTo>
                      <a:pt x="170" y="93"/>
                    </a:lnTo>
                    <a:lnTo>
                      <a:pt x="170" y="95"/>
                    </a:lnTo>
                    <a:close/>
                    <a:moveTo>
                      <a:pt x="71" y="81"/>
                    </a:moveTo>
                    <a:lnTo>
                      <a:pt x="69" y="81"/>
                    </a:lnTo>
                    <a:lnTo>
                      <a:pt x="69" y="79"/>
                    </a:lnTo>
                    <a:lnTo>
                      <a:pt x="69" y="81"/>
                    </a:lnTo>
                    <a:lnTo>
                      <a:pt x="71" y="81"/>
                    </a:lnTo>
                    <a:close/>
                    <a:moveTo>
                      <a:pt x="56" y="79"/>
                    </a:moveTo>
                    <a:lnTo>
                      <a:pt x="58" y="79"/>
                    </a:lnTo>
                    <a:lnTo>
                      <a:pt x="56" y="79"/>
                    </a:lnTo>
                    <a:close/>
                    <a:moveTo>
                      <a:pt x="52" y="77"/>
                    </a:moveTo>
                    <a:lnTo>
                      <a:pt x="54" y="77"/>
                    </a:lnTo>
                    <a:lnTo>
                      <a:pt x="54" y="79"/>
                    </a:lnTo>
                    <a:lnTo>
                      <a:pt x="56" y="79"/>
                    </a:lnTo>
                    <a:lnTo>
                      <a:pt x="54" y="79"/>
                    </a:lnTo>
                    <a:lnTo>
                      <a:pt x="54" y="77"/>
                    </a:lnTo>
                    <a:lnTo>
                      <a:pt x="52" y="77"/>
                    </a:lnTo>
                    <a:close/>
                    <a:moveTo>
                      <a:pt x="65" y="77"/>
                    </a:moveTo>
                    <a:lnTo>
                      <a:pt x="67" y="77"/>
                    </a:lnTo>
                    <a:lnTo>
                      <a:pt x="67" y="79"/>
                    </a:lnTo>
                    <a:lnTo>
                      <a:pt x="65" y="79"/>
                    </a:lnTo>
                    <a:lnTo>
                      <a:pt x="65" y="77"/>
                    </a:lnTo>
                    <a:close/>
                    <a:moveTo>
                      <a:pt x="63" y="73"/>
                    </a:moveTo>
                    <a:lnTo>
                      <a:pt x="65" y="75"/>
                    </a:lnTo>
                    <a:lnTo>
                      <a:pt x="63" y="75"/>
                    </a:lnTo>
                    <a:lnTo>
                      <a:pt x="63" y="73"/>
                    </a:lnTo>
                    <a:close/>
                    <a:moveTo>
                      <a:pt x="52" y="73"/>
                    </a:moveTo>
                    <a:lnTo>
                      <a:pt x="50" y="73"/>
                    </a:lnTo>
                    <a:lnTo>
                      <a:pt x="50" y="75"/>
                    </a:lnTo>
                    <a:lnTo>
                      <a:pt x="52" y="75"/>
                    </a:lnTo>
                    <a:lnTo>
                      <a:pt x="50" y="75"/>
                    </a:lnTo>
                    <a:lnTo>
                      <a:pt x="52" y="75"/>
                    </a:lnTo>
                    <a:lnTo>
                      <a:pt x="52" y="77"/>
                    </a:lnTo>
                    <a:lnTo>
                      <a:pt x="52" y="75"/>
                    </a:lnTo>
                    <a:lnTo>
                      <a:pt x="50" y="75"/>
                    </a:lnTo>
                    <a:lnTo>
                      <a:pt x="50" y="73"/>
                    </a:lnTo>
                    <a:lnTo>
                      <a:pt x="52" y="71"/>
                    </a:lnTo>
                    <a:lnTo>
                      <a:pt x="52" y="73"/>
                    </a:lnTo>
                    <a:close/>
                    <a:moveTo>
                      <a:pt x="79" y="69"/>
                    </a:moveTo>
                    <a:lnTo>
                      <a:pt x="77" y="69"/>
                    </a:lnTo>
                    <a:lnTo>
                      <a:pt x="79" y="69"/>
                    </a:lnTo>
                    <a:close/>
                    <a:moveTo>
                      <a:pt x="52" y="71"/>
                    </a:moveTo>
                    <a:lnTo>
                      <a:pt x="52" y="69"/>
                    </a:lnTo>
                    <a:lnTo>
                      <a:pt x="52" y="71"/>
                    </a:lnTo>
                    <a:close/>
                    <a:moveTo>
                      <a:pt x="63" y="68"/>
                    </a:moveTo>
                    <a:lnTo>
                      <a:pt x="61" y="68"/>
                    </a:lnTo>
                    <a:lnTo>
                      <a:pt x="63" y="68"/>
                    </a:lnTo>
                    <a:close/>
                    <a:moveTo>
                      <a:pt x="60" y="66"/>
                    </a:moveTo>
                    <a:lnTo>
                      <a:pt x="58" y="66"/>
                    </a:lnTo>
                    <a:lnTo>
                      <a:pt x="60" y="66"/>
                    </a:lnTo>
                    <a:close/>
                    <a:moveTo>
                      <a:pt x="60" y="64"/>
                    </a:moveTo>
                    <a:lnTo>
                      <a:pt x="60" y="66"/>
                    </a:lnTo>
                    <a:lnTo>
                      <a:pt x="60" y="64"/>
                    </a:lnTo>
                    <a:close/>
                    <a:moveTo>
                      <a:pt x="52" y="54"/>
                    </a:moveTo>
                    <a:lnTo>
                      <a:pt x="52" y="52"/>
                    </a:lnTo>
                    <a:lnTo>
                      <a:pt x="52" y="54"/>
                    </a:lnTo>
                    <a:close/>
                    <a:moveTo>
                      <a:pt x="65" y="52"/>
                    </a:moveTo>
                    <a:lnTo>
                      <a:pt x="63" y="52"/>
                    </a:lnTo>
                    <a:lnTo>
                      <a:pt x="65" y="52"/>
                    </a:lnTo>
                    <a:close/>
                    <a:moveTo>
                      <a:pt x="54" y="50"/>
                    </a:moveTo>
                    <a:lnTo>
                      <a:pt x="54" y="52"/>
                    </a:lnTo>
                    <a:lnTo>
                      <a:pt x="54" y="50"/>
                    </a:lnTo>
                    <a:close/>
                    <a:moveTo>
                      <a:pt x="27" y="44"/>
                    </a:moveTo>
                    <a:lnTo>
                      <a:pt x="27" y="46"/>
                    </a:lnTo>
                    <a:lnTo>
                      <a:pt x="25" y="46"/>
                    </a:lnTo>
                    <a:lnTo>
                      <a:pt x="25" y="44"/>
                    </a:lnTo>
                    <a:lnTo>
                      <a:pt x="25" y="42"/>
                    </a:lnTo>
                    <a:lnTo>
                      <a:pt x="27" y="42"/>
                    </a:lnTo>
                    <a:lnTo>
                      <a:pt x="27" y="44"/>
                    </a:lnTo>
                    <a:close/>
                    <a:moveTo>
                      <a:pt x="46" y="40"/>
                    </a:moveTo>
                    <a:lnTo>
                      <a:pt x="44" y="39"/>
                    </a:lnTo>
                    <a:lnTo>
                      <a:pt x="46" y="39"/>
                    </a:lnTo>
                    <a:lnTo>
                      <a:pt x="46" y="40"/>
                    </a:lnTo>
                    <a:close/>
                    <a:moveTo>
                      <a:pt x="48" y="39"/>
                    </a:moveTo>
                    <a:lnTo>
                      <a:pt x="48" y="40"/>
                    </a:lnTo>
                    <a:lnTo>
                      <a:pt x="48" y="39"/>
                    </a:lnTo>
                    <a:close/>
                    <a:moveTo>
                      <a:pt x="40" y="37"/>
                    </a:moveTo>
                    <a:lnTo>
                      <a:pt x="40" y="35"/>
                    </a:lnTo>
                    <a:lnTo>
                      <a:pt x="40" y="37"/>
                    </a:lnTo>
                    <a:close/>
                    <a:moveTo>
                      <a:pt x="2" y="37"/>
                    </a:moveTo>
                    <a:lnTo>
                      <a:pt x="0" y="37"/>
                    </a:lnTo>
                    <a:lnTo>
                      <a:pt x="0" y="39"/>
                    </a:lnTo>
                    <a:lnTo>
                      <a:pt x="0" y="37"/>
                    </a:lnTo>
                    <a:lnTo>
                      <a:pt x="0" y="35"/>
                    </a:lnTo>
                    <a:lnTo>
                      <a:pt x="2" y="35"/>
                    </a:lnTo>
                    <a:lnTo>
                      <a:pt x="0" y="35"/>
                    </a:lnTo>
                    <a:lnTo>
                      <a:pt x="2" y="35"/>
                    </a:lnTo>
                    <a:lnTo>
                      <a:pt x="2" y="37"/>
                    </a:lnTo>
                    <a:close/>
                    <a:moveTo>
                      <a:pt x="50" y="35"/>
                    </a:moveTo>
                    <a:lnTo>
                      <a:pt x="50" y="37"/>
                    </a:lnTo>
                    <a:lnTo>
                      <a:pt x="50" y="39"/>
                    </a:lnTo>
                    <a:lnTo>
                      <a:pt x="48" y="39"/>
                    </a:lnTo>
                    <a:lnTo>
                      <a:pt x="48" y="37"/>
                    </a:lnTo>
                    <a:lnTo>
                      <a:pt x="48" y="35"/>
                    </a:lnTo>
                    <a:lnTo>
                      <a:pt x="50" y="35"/>
                    </a:lnTo>
                    <a:close/>
                    <a:moveTo>
                      <a:pt x="40" y="31"/>
                    </a:moveTo>
                    <a:lnTo>
                      <a:pt x="40" y="33"/>
                    </a:lnTo>
                    <a:lnTo>
                      <a:pt x="42" y="33"/>
                    </a:lnTo>
                    <a:lnTo>
                      <a:pt x="40" y="33"/>
                    </a:lnTo>
                    <a:lnTo>
                      <a:pt x="42" y="33"/>
                    </a:lnTo>
                    <a:lnTo>
                      <a:pt x="42" y="35"/>
                    </a:lnTo>
                    <a:lnTo>
                      <a:pt x="42" y="33"/>
                    </a:lnTo>
                    <a:lnTo>
                      <a:pt x="42" y="35"/>
                    </a:lnTo>
                    <a:lnTo>
                      <a:pt x="42" y="37"/>
                    </a:lnTo>
                    <a:lnTo>
                      <a:pt x="44" y="37"/>
                    </a:lnTo>
                    <a:lnTo>
                      <a:pt x="42" y="37"/>
                    </a:lnTo>
                    <a:lnTo>
                      <a:pt x="42" y="35"/>
                    </a:lnTo>
                    <a:lnTo>
                      <a:pt x="40" y="35"/>
                    </a:lnTo>
                    <a:lnTo>
                      <a:pt x="40" y="33"/>
                    </a:lnTo>
                    <a:lnTo>
                      <a:pt x="38" y="33"/>
                    </a:lnTo>
                    <a:lnTo>
                      <a:pt x="40" y="33"/>
                    </a:lnTo>
                    <a:lnTo>
                      <a:pt x="40" y="31"/>
                    </a:lnTo>
                    <a:close/>
                    <a:moveTo>
                      <a:pt x="31" y="10"/>
                    </a:moveTo>
                    <a:lnTo>
                      <a:pt x="31" y="11"/>
                    </a:lnTo>
                    <a:lnTo>
                      <a:pt x="31" y="10"/>
                    </a:lnTo>
                    <a:lnTo>
                      <a:pt x="31" y="11"/>
                    </a:lnTo>
                    <a:lnTo>
                      <a:pt x="29" y="10"/>
                    </a:lnTo>
                    <a:lnTo>
                      <a:pt x="31" y="10"/>
                    </a:lnTo>
                    <a:close/>
                    <a:moveTo>
                      <a:pt x="42" y="8"/>
                    </a:moveTo>
                    <a:lnTo>
                      <a:pt x="46" y="10"/>
                    </a:lnTo>
                    <a:lnTo>
                      <a:pt x="50" y="10"/>
                    </a:lnTo>
                    <a:lnTo>
                      <a:pt x="54" y="11"/>
                    </a:lnTo>
                    <a:lnTo>
                      <a:pt x="56" y="13"/>
                    </a:lnTo>
                    <a:lnTo>
                      <a:pt x="58" y="13"/>
                    </a:lnTo>
                    <a:lnTo>
                      <a:pt x="60" y="13"/>
                    </a:lnTo>
                    <a:lnTo>
                      <a:pt x="61" y="13"/>
                    </a:lnTo>
                    <a:lnTo>
                      <a:pt x="63" y="13"/>
                    </a:lnTo>
                    <a:lnTo>
                      <a:pt x="65" y="13"/>
                    </a:lnTo>
                    <a:lnTo>
                      <a:pt x="67" y="13"/>
                    </a:lnTo>
                    <a:lnTo>
                      <a:pt x="69" y="13"/>
                    </a:lnTo>
                    <a:lnTo>
                      <a:pt x="71" y="13"/>
                    </a:lnTo>
                    <a:lnTo>
                      <a:pt x="73" y="13"/>
                    </a:lnTo>
                    <a:lnTo>
                      <a:pt x="75" y="13"/>
                    </a:lnTo>
                    <a:lnTo>
                      <a:pt x="77" y="13"/>
                    </a:lnTo>
                    <a:lnTo>
                      <a:pt x="79" y="13"/>
                    </a:lnTo>
                    <a:lnTo>
                      <a:pt x="81" y="13"/>
                    </a:lnTo>
                    <a:lnTo>
                      <a:pt x="83" y="13"/>
                    </a:lnTo>
                    <a:lnTo>
                      <a:pt x="83" y="11"/>
                    </a:lnTo>
                    <a:lnTo>
                      <a:pt x="83" y="10"/>
                    </a:lnTo>
                    <a:lnTo>
                      <a:pt x="85" y="10"/>
                    </a:lnTo>
                    <a:lnTo>
                      <a:pt x="87" y="10"/>
                    </a:lnTo>
                    <a:lnTo>
                      <a:pt x="89" y="10"/>
                    </a:lnTo>
                    <a:lnTo>
                      <a:pt x="90" y="10"/>
                    </a:lnTo>
                    <a:lnTo>
                      <a:pt x="92" y="10"/>
                    </a:lnTo>
                    <a:lnTo>
                      <a:pt x="94" y="10"/>
                    </a:lnTo>
                    <a:lnTo>
                      <a:pt x="96" y="10"/>
                    </a:lnTo>
                    <a:lnTo>
                      <a:pt x="98" y="10"/>
                    </a:lnTo>
                    <a:lnTo>
                      <a:pt x="98" y="11"/>
                    </a:lnTo>
                    <a:lnTo>
                      <a:pt x="100" y="11"/>
                    </a:lnTo>
                    <a:lnTo>
                      <a:pt x="100" y="13"/>
                    </a:lnTo>
                    <a:lnTo>
                      <a:pt x="102" y="13"/>
                    </a:lnTo>
                    <a:lnTo>
                      <a:pt x="102" y="15"/>
                    </a:lnTo>
                    <a:lnTo>
                      <a:pt x="104" y="15"/>
                    </a:lnTo>
                    <a:lnTo>
                      <a:pt x="104" y="17"/>
                    </a:lnTo>
                    <a:lnTo>
                      <a:pt x="106" y="17"/>
                    </a:lnTo>
                    <a:lnTo>
                      <a:pt x="106" y="19"/>
                    </a:lnTo>
                    <a:lnTo>
                      <a:pt x="108" y="19"/>
                    </a:lnTo>
                    <a:lnTo>
                      <a:pt x="110" y="19"/>
                    </a:lnTo>
                    <a:lnTo>
                      <a:pt x="110" y="21"/>
                    </a:lnTo>
                    <a:lnTo>
                      <a:pt x="112" y="21"/>
                    </a:lnTo>
                    <a:lnTo>
                      <a:pt x="112" y="23"/>
                    </a:lnTo>
                    <a:lnTo>
                      <a:pt x="112" y="25"/>
                    </a:lnTo>
                    <a:lnTo>
                      <a:pt x="114" y="25"/>
                    </a:lnTo>
                    <a:lnTo>
                      <a:pt x="112" y="27"/>
                    </a:lnTo>
                    <a:lnTo>
                      <a:pt x="114" y="27"/>
                    </a:lnTo>
                    <a:lnTo>
                      <a:pt x="114" y="29"/>
                    </a:lnTo>
                    <a:lnTo>
                      <a:pt x="114" y="31"/>
                    </a:lnTo>
                    <a:lnTo>
                      <a:pt x="116" y="31"/>
                    </a:lnTo>
                    <a:lnTo>
                      <a:pt x="118" y="33"/>
                    </a:lnTo>
                    <a:lnTo>
                      <a:pt x="119" y="33"/>
                    </a:lnTo>
                    <a:lnTo>
                      <a:pt x="119" y="35"/>
                    </a:lnTo>
                    <a:lnTo>
                      <a:pt x="121" y="35"/>
                    </a:lnTo>
                    <a:lnTo>
                      <a:pt x="123" y="35"/>
                    </a:lnTo>
                    <a:lnTo>
                      <a:pt x="123" y="37"/>
                    </a:lnTo>
                    <a:lnTo>
                      <a:pt x="125" y="37"/>
                    </a:lnTo>
                    <a:lnTo>
                      <a:pt x="125" y="35"/>
                    </a:lnTo>
                    <a:lnTo>
                      <a:pt x="127" y="35"/>
                    </a:lnTo>
                    <a:lnTo>
                      <a:pt x="127" y="33"/>
                    </a:lnTo>
                    <a:lnTo>
                      <a:pt x="129" y="31"/>
                    </a:lnTo>
                    <a:lnTo>
                      <a:pt x="129" y="29"/>
                    </a:lnTo>
                    <a:lnTo>
                      <a:pt x="131" y="29"/>
                    </a:lnTo>
                    <a:lnTo>
                      <a:pt x="133" y="29"/>
                    </a:lnTo>
                    <a:lnTo>
                      <a:pt x="135" y="29"/>
                    </a:lnTo>
                    <a:lnTo>
                      <a:pt x="137" y="29"/>
                    </a:lnTo>
                    <a:lnTo>
                      <a:pt x="139" y="29"/>
                    </a:lnTo>
                    <a:lnTo>
                      <a:pt x="141" y="29"/>
                    </a:lnTo>
                    <a:lnTo>
                      <a:pt x="139" y="29"/>
                    </a:lnTo>
                    <a:lnTo>
                      <a:pt x="141" y="29"/>
                    </a:lnTo>
                    <a:lnTo>
                      <a:pt x="141" y="31"/>
                    </a:lnTo>
                    <a:lnTo>
                      <a:pt x="141" y="33"/>
                    </a:lnTo>
                    <a:lnTo>
                      <a:pt x="141" y="31"/>
                    </a:lnTo>
                    <a:lnTo>
                      <a:pt x="141" y="33"/>
                    </a:lnTo>
                    <a:lnTo>
                      <a:pt x="143" y="33"/>
                    </a:lnTo>
                    <a:lnTo>
                      <a:pt x="145" y="33"/>
                    </a:lnTo>
                    <a:lnTo>
                      <a:pt x="145" y="35"/>
                    </a:lnTo>
                    <a:lnTo>
                      <a:pt x="147" y="35"/>
                    </a:lnTo>
                    <a:lnTo>
                      <a:pt x="147" y="37"/>
                    </a:lnTo>
                    <a:lnTo>
                      <a:pt x="147" y="39"/>
                    </a:lnTo>
                    <a:lnTo>
                      <a:pt x="148" y="40"/>
                    </a:lnTo>
                    <a:lnTo>
                      <a:pt x="148" y="42"/>
                    </a:lnTo>
                    <a:lnTo>
                      <a:pt x="148" y="44"/>
                    </a:lnTo>
                    <a:lnTo>
                      <a:pt x="150" y="44"/>
                    </a:lnTo>
                    <a:lnTo>
                      <a:pt x="150" y="46"/>
                    </a:lnTo>
                    <a:lnTo>
                      <a:pt x="152" y="46"/>
                    </a:lnTo>
                    <a:lnTo>
                      <a:pt x="152" y="48"/>
                    </a:lnTo>
                    <a:lnTo>
                      <a:pt x="154" y="48"/>
                    </a:lnTo>
                    <a:lnTo>
                      <a:pt x="154" y="50"/>
                    </a:lnTo>
                    <a:lnTo>
                      <a:pt x="154" y="48"/>
                    </a:lnTo>
                    <a:lnTo>
                      <a:pt x="154" y="50"/>
                    </a:lnTo>
                    <a:lnTo>
                      <a:pt x="156" y="50"/>
                    </a:lnTo>
                    <a:lnTo>
                      <a:pt x="156" y="52"/>
                    </a:lnTo>
                    <a:lnTo>
                      <a:pt x="156" y="54"/>
                    </a:lnTo>
                    <a:lnTo>
                      <a:pt x="156" y="56"/>
                    </a:lnTo>
                    <a:lnTo>
                      <a:pt x="156" y="58"/>
                    </a:lnTo>
                    <a:lnTo>
                      <a:pt x="156" y="56"/>
                    </a:lnTo>
                    <a:lnTo>
                      <a:pt x="156" y="58"/>
                    </a:lnTo>
                    <a:lnTo>
                      <a:pt x="156" y="56"/>
                    </a:lnTo>
                    <a:lnTo>
                      <a:pt x="158" y="56"/>
                    </a:lnTo>
                    <a:lnTo>
                      <a:pt x="158" y="58"/>
                    </a:lnTo>
                    <a:lnTo>
                      <a:pt x="158" y="60"/>
                    </a:lnTo>
                    <a:lnTo>
                      <a:pt x="160" y="60"/>
                    </a:lnTo>
                    <a:lnTo>
                      <a:pt x="160" y="62"/>
                    </a:lnTo>
                    <a:lnTo>
                      <a:pt x="160" y="60"/>
                    </a:lnTo>
                    <a:lnTo>
                      <a:pt x="160" y="62"/>
                    </a:lnTo>
                    <a:lnTo>
                      <a:pt x="162" y="62"/>
                    </a:lnTo>
                    <a:lnTo>
                      <a:pt x="164" y="62"/>
                    </a:lnTo>
                    <a:lnTo>
                      <a:pt x="164" y="64"/>
                    </a:lnTo>
                    <a:lnTo>
                      <a:pt x="166" y="64"/>
                    </a:lnTo>
                    <a:lnTo>
                      <a:pt x="168" y="64"/>
                    </a:lnTo>
                    <a:lnTo>
                      <a:pt x="170" y="64"/>
                    </a:lnTo>
                    <a:lnTo>
                      <a:pt x="172" y="64"/>
                    </a:lnTo>
                    <a:lnTo>
                      <a:pt x="172" y="66"/>
                    </a:lnTo>
                    <a:lnTo>
                      <a:pt x="174" y="66"/>
                    </a:lnTo>
                    <a:lnTo>
                      <a:pt x="176" y="64"/>
                    </a:lnTo>
                    <a:lnTo>
                      <a:pt x="176" y="66"/>
                    </a:lnTo>
                    <a:lnTo>
                      <a:pt x="176" y="68"/>
                    </a:lnTo>
                    <a:lnTo>
                      <a:pt x="174" y="68"/>
                    </a:lnTo>
                    <a:lnTo>
                      <a:pt x="174" y="69"/>
                    </a:lnTo>
                    <a:lnTo>
                      <a:pt x="172" y="71"/>
                    </a:lnTo>
                    <a:lnTo>
                      <a:pt x="172" y="75"/>
                    </a:lnTo>
                    <a:lnTo>
                      <a:pt x="172" y="77"/>
                    </a:lnTo>
                    <a:lnTo>
                      <a:pt x="170" y="81"/>
                    </a:lnTo>
                    <a:lnTo>
                      <a:pt x="170" y="83"/>
                    </a:lnTo>
                    <a:lnTo>
                      <a:pt x="170" y="85"/>
                    </a:lnTo>
                    <a:lnTo>
                      <a:pt x="170" y="87"/>
                    </a:lnTo>
                    <a:lnTo>
                      <a:pt x="170" y="89"/>
                    </a:lnTo>
                    <a:lnTo>
                      <a:pt x="170" y="93"/>
                    </a:lnTo>
                    <a:lnTo>
                      <a:pt x="170" y="95"/>
                    </a:lnTo>
                    <a:lnTo>
                      <a:pt x="170" y="97"/>
                    </a:lnTo>
                    <a:lnTo>
                      <a:pt x="170" y="98"/>
                    </a:lnTo>
                    <a:lnTo>
                      <a:pt x="170" y="100"/>
                    </a:lnTo>
                    <a:lnTo>
                      <a:pt x="172" y="102"/>
                    </a:lnTo>
                    <a:lnTo>
                      <a:pt x="172" y="104"/>
                    </a:lnTo>
                    <a:lnTo>
                      <a:pt x="174" y="104"/>
                    </a:lnTo>
                    <a:lnTo>
                      <a:pt x="174" y="106"/>
                    </a:lnTo>
                    <a:lnTo>
                      <a:pt x="172" y="106"/>
                    </a:lnTo>
                    <a:lnTo>
                      <a:pt x="172" y="104"/>
                    </a:lnTo>
                    <a:lnTo>
                      <a:pt x="174" y="104"/>
                    </a:lnTo>
                    <a:lnTo>
                      <a:pt x="172" y="104"/>
                    </a:lnTo>
                    <a:lnTo>
                      <a:pt x="172" y="102"/>
                    </a:lnTo>
                    <a:lnTo>
                      <a:pt x="172" y="100"/>
                    </a:lnTo>
                    <a:lnTo>
                      <a:pt x="170" y="100"/>
                    </a:lnTo>
                    <a:lnTo>
                      <a:pt x="170" y="102"/>
                    </a:lnTo>
                    <a:lnTo>
                      <a:pt x="170" y="104"/>
                    </a:lnTo>
                    <a:lnTo>
                      <a:pt x="172" y="104"/>
                    </a:lnTo>
                    <a:lnTo>
                      <a:pt x="172" y="106"/>
                    </a:lnTo>
                    <a:lnTo>
                      <a:pt x="174" y="106"/>
                    </a:lnTo>
                    <a:lnTo>
                      <a:pt x="174" y="108"/>
                    </a:lnTo>
                    <a:lnTo>
                      <a:pt x="174" y="110"/>
                    </a:lnTo>
                    <a:lnTo>
                      <a:pt x="176" y="112"/>
                    </a:lnTo>
                    <a:lnTo>
                      <a:pt x="174" y="112"/>
                    </a:lnTo>
                    <a:lnTo>
                      <a:pt x="176" y="112"/>
                    </a:lnTo>
                    <a:lnTo>
                      <a:pt x="176" y="114"/>
                    </a:lnTo>
                    <a:lnTo>
                      <a:pt x="177" y="114"/>
                    </a:lnTo>
                    <a:lnTo>
                      <a:pt x="177" y="116"/>
                    </a:lnTo>
                    <a:lnTo>
                      <a:pt x="179" y="116"/>
                    </a:lnTo>
                    <a:lnTo>
                      <a:pt x="179" y="118"/>
                    </a:lnTo>
                    <a:lnTo>
                      <a:pt x="179" y="120"/>
                    </a:lnTo>
                    <a:lnTo>
                      <a:pt x="181" y="120"/>
                    </a:lnTo>
                    <a:lnTo>
                      <a:pt x="181" y="122"/>
                    </a:lnTo>
                    <a:lnTo>
                      <a:pt x="181" y="124"/>
                    </a:lnTo>
                    <a:lnTo>
                      <a:pt x="183" y="124"/>
                    </a:lnTo>
                    <a:lnTo>
                      <a:pt x="183" y="126"/>
                    </a:lnTo>
                    <a:lnTo>
                      <a:pt x="185" y="126"/>
                    </a:lnTo>
                    <a:lnTo>
                      <a:pt x="185" y="127"/>
                    </a:lnTo>
                    <a:lnTo>
                      <a:pt x="185" y="129"/>
                    </a:lnTo>
                    <a:lnTo>
                      <a:pt x="187" y="129"/>
                    </a:lnTo>
                    <a:lnTo>
                      <a:pt x="185" y="129"/>
                    </a:lnTo>
                    <a:lnTo>
                      <a:pt x="185" y="127"/>
                    </a:lnTo>
                    <a:lnTo>
                      <a:pt x="185" y="129"/>
                    </a:lnTo>
                    <a:lnTo>
                      <a:pt x="187" y="129"/>
                    </a:lnTo>
                    <a:lnTo>
                      <a:pt x="189" y="129"/>
                    </a:lnTo>
                    <a:lnTo>
                      <a:pt x="191" y="129"/>
                    </a:lnTo>
                    <a:lnTo>
                      <a:pt x="193" y="129"/>
                    </a:lnTo>
                    <a:lnTo>
                      <a:pt x="193" y="131"/>
                    </a:lnTo>
                    <a:lnTo>
                      <a:pt x="195" y="131"/>
                    </a:lnTo>
                    <a:lnTo>
                      <a:pt x="195" y="133"/>
                    </a:lnTo>
                    <a:lnTo>
                      <a:pt x="197" y="133"/>
                    </a:lnTo>
                    <a:lnTo>
                      <a:pt x="197" y="135"/>
                    </a:lnTo>
                    <a:lnTo>
                      <a:pt x="199" y="133"/>
                    </a:lnTo>
                    <a:lnTo>
                      <a:pt x="201" y="133"/>
                    </a:lnTo>
                    <a:lnTo>
                      <a:pt x="203" y="133"/>
                    </a:lnTo>
                    <a:lnTo>
                      <a:pt x="205" y="133"/>
                    </a:lnTo>
                    <a:lnTo>
                      <a:pt x="205" y="131"/>
                    </a:lnTo>
                    <a:lnTo>
                      <a:pt x="203" y="133"/>
                    </a:lnTo>
                    <a:lnTo>
                      <a:pt x="205" y="131"/>
                    </a:lnTo>
                    <a:lnTo>
                      <a:pt x="206" y="131"/>
                    </a:lnTo>
                    <a:lnTo>
                      <a:pt x="208" y="131"/>
                    </a:lnTo>
                    <a:lnTo>
                      <a:pt x="208" y="133"/>
                    </a:lnTo>
                    <a:lnTo>
                      <a:pt x="208" y="131"/>
                    </a:lnTo>
                    <a:lnTo>
                      <a:pt x="208" y="133"/>
                    </a:lnTo>
                    <a:lnTo>
                      <a:pt x="208" y="131"/>
                    </a:lnTo>
                    <a:lnTo>
                      <a:pt x="210" y="131"/>
                    </a:lnTo>
                    <a:lnTo>
                      <a:pt x="212" y="131"/>
                    </a:lnTo>
                    <a:lnTo>
                      <a:pt x="212" y="129"/>
                    </a:lnTo>
                    <a:lnTo>
                      <a:pt x="214" y="129"/>
                    </a:lnTo>
                    <a:lnTo>
                      <a:pt x="216" y="129"/>
                    </a:lnTo>
                    <a:lnTo>
                      <a:pt x="218" y="129"/>
                    </a:lnTo>
                    <a:lnTo>
                      <a:pt x="218" y="131"/>
                    </a:lnTo>
                    <a:lnTo>
                      <a:pt x="218" y="129"/>
                    </a:lnTo>
                    <a:lnTo>
                      <a:pt x="218" y="131"/>
                    </a:lnTo>
                    <a:lnTo>
                      <a:pt x="216" y="131"/>
                    </a:lnTo>
                    <a:lnTo>
                      <a:pt x="218" y="131"/>
                    </a:lnTo>
                    <a:lnTo>
                      <a:pt x="220" y="131"/>
                    </a:lnTo>
                    <a:lnTo>
                      <a:pt x="218" y="131"/>
                    </a:lnTo>
                    <a:lnTo>
                      <a:pt x="220" y="131"/>
                    </a:lnTo>
                    <a:lnTo>
                      <a:pt x="222" y="131"/>
                    </a:lnTo>
                    <a:lnTo>
                      <a:pt x="224" y="131"/>
                    </a:lnTo>
                    <a:lnTo>
                      <a:pt x="224" y="129"/>
                    </a:lnTo>
                    <a:lnTo>
                      <a:pt x="222" y="129"/>
                    </a:lnTo>
                    <a:lnTo>
                      <a:pt x="222" y="127"/>
                    </a:lnTo>
                    <a:lnTo>
                      <a:pt x="224" y="127"/>
                    </a:lnTo>
                    <a:lnTo>
                      <a:pt x="222" y="127"/>
                    </a:lnTo>
                    <a:lnTo>
                      <a:pt x="222" y="129"/>
                    </a:lnTo>
                    <a:lnTo>
                      <a:pt x="222" y="127"/>
                    </a:lnTo>
                    <a:lnTo>
                      <a:pt x="222" y="129"/>
                    </a:lnTo>
                    <a:lnTo>
                      <a:pt x="222" y="127"/>
                    </a:lnTo>
                    <a:lnTo>
                      <a:pt x="224" y="127"/>
                    </a:lnTo>
                    <a:lnTo>
                      <a:pt x="226" y="126"/>
                    </a:lnTo>
                    <a:lnTo>
                      <a:pt x="228" y="126"/>
                    </a:lnTo>
                    <a:lnTo>
                      <a:pt x="228" y="124"/>
                    </a:lnTo>
                    <a:lnTo>
                      <a:pt x="228" y="122"/>
                    </a:lnTo>
                    <a:lnTo>
                      <a:pt x="228" y="120"/>
                    </a:lnTo>
                    <a:lnTo>
                      <a:pt x="230" y="120"/>
                    </a:lnTo>
                    <a:lnTo>
                      <a:pt x="230" y="118"/>
                    </a:lnTo>
                    <a:lnTo>
                      <a:pt x="230" y="116"/>
                    </a:lnTo>
                    <a:lnTo>
                      <a:pt x="230" y="114"/>
                    </a:lnTo>
                    <a:lnTo>
                      <a:pt x="230" y="112"/>
                    </a:lnTo>
                    <a:lnTo>
                      <a:pt x="232" y="112"/>
                    </a:lnTo>
                    <a:lnTo>
                      <a:pt x="232" y="110"/>
                    </a:lnTo>
                    <a:lnTo>
                      <a:pt x="230" y="112"/>
                    </a:lnTo>
                    <a:lnTo>
                      <a:pt x="230" y="110"/>
                    </a:lnTo>
                    <a:lnTo>
                      <a:pt x="232" y="110"/>
                    </a:lnTo>
                    <a:lnTo>
                      <a:pt x="232" y="108"/>
                    </a:lnTo>
                    <a:lnTo>
                      <a:pt x="234" y="108"/>
                    </a:lnTo>
                    <a:lnTo>
                      <a:pt x="235" y="108"/>
                    </a:lnTo>
                    <a:lnTo>
                      <a:pt x="235" y="106"/>
                    </a:lnTo>
                    <a:lnTo>
                      <a:pt x="237" y="106"/>
                    </a:lnTo>
                    <a:lnTo>
                      <a:pt x="239" y="106"/>
                    </a:lnTo>
                    <a:lnTo>
                      <a:pt x="241" y="106"/>
                    </a:lnTo>
                    <a:lnTo>
                      <a:pt x="243" y="106"/>
                    </a:lnTo>
                    <a:lnTo>
                      <a:pt x="245" y="106"/>
                    </a:lnTo>
                    <a:lnTo>
                      <a:pt x="245" y="104"/>
                    </a:lnTo>
                    <a:lnTo>
                      <a:pt x="247" y="104"/>
                    </a:lnTo>
                    <a:lnTo>
                      <a:pt x="249" y="104"/>
                    </a:lnTo>
                    <a:lnTo>
                      <a:pt x="251" y="104"/>
                    </a:lnTo>
                    <a:lnTo>
                      <a:pt x="253" y="104"/>
                    </a:lnTo>
                    <a:lnTo>
                      <a:pt x="251" y="104"/>
                    </a:lnTo>
                    <a:lnTo>
                      <a:pt x="253" y="104"/>
                    </a:lnTo>
                    <a:lnTo>
                      <a:pt x="255" y="104"/>
                    </a:lnTo>
                    <a:lnTo>
                      <a:pt x="257" y="106"/>
                    </a:lnTo>
                    <a:lnTo>
                      <a:pt x="257" y="104"/>
                    </a:lnTo>
                    <a:lnTo>
                      <a:pt x="255" y="104"/>
                    </a:lnTo>
                    <a:lnTo>
                      <a:pt x="257" y="104"/>
                    </a:lnTo>
                    <a:lnTo>
                      <a:pt x="259" y="104"/>
                    </a:lnTo>
                    <a:lnTo>
                      <a:pt x="259" y="106"/>
                    </a:lnTo>
                    <a:lnTo>
                      <a:pt x="261" y="106"/>
                    </a:lnTo>
                    <a:lnTo>
                      <a:pt x="261" y="108"/>
                    </a:lnTo>
                    <a:lnTo>
                      <a:pt x="261" y="110"/>
                    </a:lnTo>
                    <a:lnTo>
                      <a:pt x="259" y="112"/>
                    </a:lnTo>
                    <a:lnTo>
                      <a:pt x="257" y="114"/>
                    </a:lnTo>
                    <a:lnTo>
                      <a:pt x="257" y="116"/>
                    </a:lnTo>
                    <a:lnTo>
                      <a:pt x="255" y="116"/>
                    </a:lnTo>
                    <a:lnTo>
                      <a:pt x="255" y="118"/>
                    </a:lnTo>
                    <a:lnTo>
                      <a:pt x="255" y="120"/>
                    </a:lnTo>
                    <a:lnTo>
                      <a:pt x="255" y="118"/>
                    </a:lnTo>
                    <a:lnTo>
                      <a:pt x="255" y="120"/>
                    </a:lnTo>
                    <a:lnTo>
                      <a:pt x="253" y="120"/>
                    </a:lnTo>
                    <a:lnTo>
                      <a:pt x="253" y="122"/>
                    </a:lnTo>
                    <a:lnTo>
                      <a:pt x="255" y="122"/>
                    </a:lnTo>
                    <a:lnTo>
                      <a:pt x="255" y="124"/>
                    </a:lnTo>
                    <a:lnTo>
                      <a:pt x="253" y="124"/>
                    </a:lnTo>
                    <a:lnTo>
                      <a:pt x="253" y="126"/>
                    </a:lnTo>
                    <a:lnTo>
                      <a:pt x="253" y="124"/>
                    </a:lnTo>
                    <a:lnTo>
                      <a:pt x="255" y="124"/>
                    </a:lnTo>
                    <a:lnTo>
                      <a:pt x="255" y="126"/>
                    </a:lnTo>
                    <a:lnTo>
                      <a:pt x="253" y="127"/>
                    </a:lnTo>
                    <a:lnTo>
                      <a:pt x="253" y="129"/>
                    </a:lnTo>
                    <a:lnTo>
                      <a:pt x="253" y="131"/>
                    </a:lnTo>
                    <a:lnTo>
                      <a:pt x="253" y="133"/>
                    </a:lnTo>
                    <a:lnTo>
                      <a:pt x="251" y="133"/>
                    </a:lnTo>
                    <a:lnTo>
                      <a:pt x="251" y="131"/>
                    </a:lnTo>
                    <a:lnTo>
                      <a:pt x="249" y="131"/>
                    </a:lnTo>
                    <a:lnTo>
                      <a:pt x="251" y="131"/>
                    </a:lnTo>
                    <a:lnTo>
                      <a:pt x="251" y="129"/>
                    </a:lnTo>
                    <a:lnTo>
                      <a:pt x="251" y="127"/>
                    </a:lnTo>
                    <a:lnTo>
                      <a:pt x="249" y="127"/>
                    </a:lnTo>
                    <a:lnTo>
                      <a:pt x="249" y="129"/>
                    </a:lnTo>
                    <a:lnTo>
                      <a:pt x="249" y="131"/>
                    </a:lnTo>
                    <a:lnTo>
                      <a:pt x="247" y="131"/>
                    </a:lnTo>
                    <a:lnTo>
                      <a:pt x="245" y="131"/>
                    </a:lnTo>
                    <a:lnTo>
                      <a:pt x="245" y="133"/>
                    </a:lnTo>
                    <a:lnTo>
                      <a:pt x="245" y="135"/>
                    </a:lnTo>
                    <a:lnTo>
                      <a:pt x="243" y="135"/>
                    </a:lnTo>
                    <a:lnTo>
                      <a:pt x="243" y="137"/>
                    </a:lnTo>
                    <a:lnTo>
                      <a:pt x="243" y="135"/>
                    </a:lnTo>
                    <a:lnTo>
                      <a:pt x="241" y="135"/>
                    </a:lnTo>
                    <a:lnTo>
                      <a:pt x="241" y="137"/>
                    </a:lnTo>
                    <a:lnTo>
                      <a:pt x="239" y="137"/>
                    </a:lnTo>
                    <a:lnTo>
                      <a:pt x="237" y="137"/>
                    </a:lnTo>
                    <a:lnTo>
                      <a:pt x="235" y="137"/>
                    </a:lnTo>
                    <a:lnTo>
                      <a:pt x="234" y="137"/>
                    </a:lnTo>
                    <a:lnTo>
                      <a:pt x="232" y="137"/>
                    </a:lnTo>
                    <a:lnTo>
                      <a:pt x="230" y="137"/>
                    </a:lnTo>
                    <a:lnTo>
                      <a:pt x="228" y="137"/>
                    </a:lnTo>
                    <a:lnTo>
                      <a:pt x="226" y="137"/>
                    </a:lnTo>
                    <a:lnTo>
                      <a:pt x="226" y="139"/>
                    </a:lnTo>
                    <a:lnTo>
                      <a:pt x="226" y="143"/>
                    </a:lnTo>
                    <a:lnTo>
                      <a:pt x="222" y="143"/>
                    </a:lnTo>
                    <a:lnTo>
                      <a:pt x="224" y="143"/>
                    </a:lnTo>
                    <a:lnTo>
                      <a:pt x="224" y="145"/>
                    </a:lnTo>
                    <a:lnTo>
                      <a:pt x="226" y="145"/>
                    </a:lnTo>
                    <a:lnTo>
                      <a:pt x="228" y="147"/>
                    </a:lnTo>
                    <a:lnTo>
                      <a:pt x="228" y="149"/>
                    </a:lnTo>
                    <a:lnTo>
                      <a:pt x="228" y="147"/>
                    </a:lnTo>
                    <a:lnTo>
                      <a:pt x="230" y="149"/>
                    </a:lnTo>
                    <a:lnTo>
                      <a:pt x="228" y="149"/>
                    </a:lnTo>
                    <a:lnTo>
                      <a:pt x="230" y="149"/>
                    </a:lnTo>
                    <a:lnTo>
                      <a:pt x="232" y="149"/>
                    </a:lnTo>
                    <a:lnTo>
                      <a:pt x="232" y="151"/>
                    </a:lnTo>
                    <a:lnTo>
                      <a:pt x="232" y="149"/>
                    </a:lnTo>
                    <a:lnTo>
                      <a:pt x="230" y="149"/>
                    </a:lnTo>
                    <a:lnTo>
                      <a:pt x="230" y="151"/>
                    </a:lnTo>
                    <a:lnTo>
                      <a:pt x="232" y="151"/>
                    </a:lnTo>
                    <a:lnTo>
                      <a:pt x="230" y="151"/>
                    </a:lnTo>
                    <a:lnTo>
                      <a:pt x="230" y="153"/>
                    </a:lnTo>
                    <a:lnTo>
                      <a:pt x="228" y="153"/>
                    </a:lnTo>
                    <a:lnTo>
                      <a:pt x="226" y="153"/>
                    </a:lnTo>
                    <a:lnTo>
                      <a:pt x="224" y="153"/>
                    </a:lnTo>
                    <a:lnTo>
                      <a:pt x="222" y="153"/>
                    </a:lnTo>
                    <a:lnTo>
                      <a:pt x="220" y="153"/>
                    </a:lnTo>
                    <a:lnTo>
                      <a:pt x="218" y="155"/>
                    </a:lnTo>
                    <a:lnTo>
                      <a:pt x="218" y="156"/>
                    </a:lnTo>
                    <a:lnTo>
                      <a:pt x="216" y="156"/>
                    </a:lnTo>
                    <a:lnTo>
                      <a:pt x="216" y="158"/>
                    </a:lnTo>
                    <a:lnTo>
                      <a:pt x="216" y="160"/>
                    </a:lnTo>
                    <a:lnTo>
                      <a:pt x="216" y="162"/>
                    </a:lnTo>
                    <a:lnTo>
                      <a:pt x="216" y="164"/>
                    </a:lnTo>
                    <a:lnTo>
                      <a:pt x="216" y="166"/>
                    </a:lnTo>
                    <a:lnTo>
                      <a:pt x="214" y="164"/>
                    </a:lnTo>
                    <a:lnTo>
                      <a:pt x="214" y="162"/>
                    </a:lnTo>
                    <a:lnTo>
                      <a:pt x="212" y="162"/>
                    </a:lnTo>
                    <a:lnTo>
                      <a:pt x="210" y="160"/>
                    </a:lnTo>
                    <a:lnTo>
                      <a:pt x="212" y="160"/>
                    </a:lnTo>
                    <a:lnTo>
                      <a:pt x="210" y="160"/>
                    </a:lnTo>
                    <a:lnTo>
                      <a:pt x="210" y="158"/>
                    </a:lnTo>
                    <a:lnTo>
                      <a:pt x="208" y="158"/>
                    </a:lnTo>
                    <a:lnTo>
                      <a:pt x="208" y="156"/>
                    </a:lnTo>
                    <a:lnTo>
                      <a:pt x="206" y="156"/>
                    </a:lnTo>
                    <a:lnTo>
                      <a:pt x="205" y="155"/>
                    </a:lnTo>
                    <a:lnTo>
                      <a:pt x="203" y="155"/>
                    </a:lnTo>
                    <a:lnTo>
                      <a:pt x="201" y="153"/>
                    </a:lnTo>
                    <a:lnTo>
                      <a:pt x="203" y="153"/>
                    </a:lnTo>
                    <a:lnTo>
                      <a:pt x="201" y="153"/>
                    </a:lnTo>
                    <a:lnTo>
                      <a:pt x="201" y="151"/>
                    </a:lnTo>
                    <a:lnTo>
                      <a:pt x="199" y="151"/>
                    </a:lnTo>
                    <a:lnTo>
                      <a:pt x="197" y="151"/>
                    </a:lnTo>
                    <a:lnTo>
                      <a:pt x="199" y="151"/>
                    </a:lnTo>
                    <a:lnTo>
                      <a:pt x="199" y="153"/>
                    </a:lnTo>
                    <a:lnTo>
                      <a:pt x="199" y="151"/>
                    </a:lnTo>
                    <a:lnTo>
                      <a:pt x="199" y="153"/>
                    </a:lnTo>
                    <a:lnTo>
                      <a:pt x="201" y="153"/>
                    </a:lnTo>
                    <a:lnTo>
                      <a:pt x="199" y="151"/>
                    </a:lnTo>
                    <a:lnTo>
                      <a:pt x="197" y="151"/>
                    </a:lnTo>
                    <a:lnTo>
                      <a:pt x="195" y="151"/>
                    </a:lnTo>
                    <a:lnTo>
                      <a:pt x="197" y="151"/>
                    </a:lnTo>
                    <a:lnTo>
                      <a:pt x="195" y="151"/>
                    </a:lnTo>
                    <a:lnTo>
                      <a:pt x="195" y="149"/>
                    </a:lnTo>
                    <a:lnTo>
                      <a:pt x="193" y="149"/>
                    </a:lnTo>
                    <a:lnTo>
                      <a:pt x="193" y="151"/>
                    </a:lnTo>
                    <a:lnTo>
                      <a:pt x="195" y="151"/>
                    </a:lnTo>
                    <a:lnTo>
                      <a:pt x="193" y="151"/>
                    </a:lnTo>
                    <a:lnTo>
                      <a:pt x="195" y="151"/>
                    </a:lnTo>
                    <a:lnTo>
                      <a:pt x="193" y="151"/>
                    </a:lnTo>
                    <a:lnTo>
                      <a:pt x="191" y="151"/>
                    </a:lnTo>
                    <a:lnTo>
                      <a:pt x="191" y="153"/>
                    </a:lnTo>
                    <a:lnTo>
                      <a:pt x="189" y="153"/>
                    </a:lnTo>
                    <a:lnTo>
                      <a:pt x="187" y="153"/>
                    </a:lnTo>
                    <a:lnTo>
                      <a:pt x="187" y="155"/>
                    </a:lnTo>
                    <a:lnTo>
                      <a:pt x="185" y="155"/>
                    </a:lnTo>
                    <a:lnTo>
                      <a:pt x="183" y="155"/>
                    </a:lnTo>
                    <a:lnTo>
                      <a:pt x="183" y="156"/>
                    </a:lnTo>
                    <a:lnTo>
                      <a:pt x="181" y="156"/>
                    </a:lnTo>
                    <a:lnTo>
                      <a:pt x="181" y="155"/>
                    </a:lnTo>
                    <a:lnTo>
                      <a:pt x="181" y="156"/>
                    </a:lnTo>
                    <a:lnTo>
                      <a:pt x="179" y="156"/>
                    </a:lnTo>
                    <a:lnTo>
                      <a:pt x="179" y="155"/>
                    </a:lnTo>
                    <a:lnTo>
                      <a:pt x="177" y="155"/>
                    </a:lnTo>
                    <a:lnTo>
                      <a:pt x="176" y="155"/>
                    </a:lnTo>
                    <a:lnTo>
                      <a:pt x="174" y="155"/>
                    </a:lnTo>
                    <a:lnTo>
                      <a:pt x="174" y="153"/>
                    </a:lnTo>
                    <a:lnTo>
                      <a:pt x="172" y="153"/>
                    </a:lnTo>
                    <a:lnTo>
                      <a:pt x="170" y="153"/>
                    </a:lnTo>
                    <a:lnTo>
                      <a:pt x="168" y="153"/>
                    </a:lnTo>
                    <a:lnTo>
                      <a:pt x="168" y="151"/>
                    </a:lnTo>
                    <a:lnTo>
                      <a:pt x="166" y="151"/>
                    </a:lnTo>
                    <a:lnTo>
                      <a:pt x="168" y="151"/>
                    </a:lnTo>
                    <a:lnTo>
                      <a:pt x="166" y="151"/>
                    </a:lnTo>
                    <a:lnTo>
                      <a:pt x="164" y="151"/>
                    </a:lnTo>
                    <a:lnTo>
                      <a:pt x="162" y="149"/>
                    </a:lnTo>
                    <a:lnTo>
                      <a:pt x="160" y="149"/>
                    </a:lnTo>
                    <a:lnTo>
                      <a:pt x="158" y="147"/>
                    </a:lnTo>
                    <a:lnTo>
                      <a:pt x="156" y="147"/>
                    </a:lnTo>
                    <a:lnTo>
                      <a:pt x="154" y="147"/>
                    </a:lnTo>
                    <a:lnTo>
                      <a:pt x="152" y="147"/>
                    </a:lnTo>
                    <a:lnTo>
                      <a:pt x="152" y="145"/>
                    </a:lnTo>
                    <a:lnTo>
                      <a:pt x="150" y="145"/>
                    </a:lnTo>
                    <a:lnTo>
                      <a:pt x="148" y="145"/>
                    </a:lnTo>
                    <a:lnTo>
                      <a:pt x="147" y="143"/>
                    </a:lnTo>
                    <a:lnTo>
                      <a:pt x="145" y="143"/>
                    </a:lnTo>
                    <a:lnTo>
                      <a:pt x="143" y="143"/>
                    </a:lnTo>
                    <a:lnTo>
                      <a:pt x="143" y="141"/>
                    </a:lnTo>
                    <a:lnTo>
                      <a:pt x="143" y="143"/>
                    </a:lnTo>
                    <a:lnTo>
                      <a:pt x="143" y="141"/>
                    </a:lnTo>
                    <a:lnTo>
                      <a:pt x="141" y="141"/>
                    </a:lnTo>
                    <a:lnTo>
                      <a:pt x="141" y="139"/>
                    </a:lnTo>
                    <a:lnTo>
                      <a:pt x="139" y="139"/>
                    </a:lnTo>
                    <a:lnTo>
                      <a:pt x="137" y="139"/>
                    </a:lnTo>
                    <a:lnTo>
                      <a:pt x="137" y="137"/>
                    </a:lnTo>
                    <a:lnTo>
                      <a:pt x="135" y="135"/>
                    </a:lnTo>
                    <a:lnTo>
                      <a:pt x="133" y="135"/>
                    </a:lnTo>
                    <a:lnTo>
                      <a:pt x="133" y="137"/>
                    </a:lnTo>
                    <a:lnTo>
                      <a:pt x="133" y="135"/>
                    </a:lnTo>
                    <a:lnTo>
                      <a:pt x="131" y="135"/>
                    </a:lnTo>
                    <a:lnTo>
                      <a:pt x="129" y="135"/>
                    </a:lnTo>
                    <a:lnTo>
                      <a:pt x="127" y="135"/>
                    </a:lnTo>
                    <a:lnTo>
                      <a:pt x="127" y="133"/>
                    </a:lnTo>
                    <a:lnTo>
                      <a:pt x="125" y="133"/>
                    </a:lnTo>
                    <a:lnTo>
                      <a:pt x="123" y="133"/>
                    </a:lnTo>
                    <a:lnTo>
                      <a:pt x="121" y="133"/>
                    </a:lnTo>
                    <a:lnTo>
                      <a:pt x="121" y="131"/>
                    </a:lnTo>
                    <a:lnTo>
                      <a:pt x="121" y="129"/>
                    </a:lnTo>
                    <a:lnTo>
                      <a:pt x="119" y="129"/>
                    </a:lnTo>
                    <a:lnTo>
                      <a:pt x="119" y="127"/>
                    </a:lnTo>
                    <a:lnTo>
                      <a:pt x="118" y="127"/>
                    </a:lnTo>
                    <a:lnTo>
                      <a:pt x="116" y="127"/>
                    </a:lnTo>
                    <a:lnTo>
                      <a:pt x="116" y="126"/>
                    </a:lnTo>
                    <a:lnTo>
                      <a:pt x="114" y="126"/>
                    </a:lnTo>
                    <a:lnTo>
                      <a:pt x="112" y="126"/>
                    </a:lnTo>
                    <a:lnTo>
                      <a:pt x="112" y="124"/>
                    </a:lnTo>
                    <a:lnTo>
                      <a:pt x="110" y="124"/>
                    </a:lnTo>
                    <a:lnTo>
                      <a:pt x="110" y="122"/>
                    </a:lnTo>
                    <a:lnTo>
                      <a:pt x="108" y="122"/>
                    </a:lnTo>
                    <a:lnTo>
                      <a:pt x="108" y="120"/>
                    </a:lnTo>
                    <a:lnTo>
                      <a:pt x="106" y="120"/>
                    </a:lnTo>
                    <a:lnTo>
                      <a:pt x="106" y="118"/>
                    </a:lnTo>
                    <a:lnTo>
                      <a:pt x="106" y="116"/>
                    </a:lnTo>
                    <a:lnTo>
                      <a:pt x="104" y="116"/>
                    </a:lnTo>
                    <a:lnTo>
                      <a:pt x="104" y="114"/>
                    </a:lnTo>
                    <a:lnTo>
                      <a:pt x="106" y="114"/>
                    </a:lnTo>
                    <a:lnTo>
                      <a:pt x="108" y="114"/>
                    </a:lnTo>
                    <a:lnTo>
                      <a:pt x="108" y="112"/>
                    </a:lnTo>
                    <a:lnTo>
                      <a:pt x="106" y="112"/>
                    </a:lnTo>
                    <a:lnTo>
                      <a:pt x="106" y="110"/>
                    </a:lnTo>
                    <a:lnTo>
                      <a:pt x="108" y="110"/>
                    </a:lnTo>
                    <a:lnTo>
                      <a:pt x="108" y="108"/>
                    </a:lnTo>
                    <a:lnTo>
                      <a:pt x="108" y="110"/>
                    </a:lnTo>
                    <a:lnTo>
                      <a:pt x="108" y="108"/>
                    </a:lnTo>
                    <a:lnTo>
                      <a:pt x="108" y="106"/>
                    </a:lnTo>
                    <a:lnTo>
                      <a:pt x="108" y="104"/>
                    </a:lnTo>
                    <a:lnTo>
                      <a:pt x="106" y="104"/>
                    </a:lnTo>
                    <a:lnTo>
                      <a:pt x="106" y="102"/>
                    </a:lnTo>
                    <a:lnTo>
                      <a:pt x="104" y="100"/>
                    </a:lnTo>
                    <a:lnTo>
                      <a:pt x="104" y="98"/>
                    </a:lnTo>
                    <a:lnTo>
                      <a:pt x="104" y="97"/>
                    </a:lnTo>
                    <a:lnTo>
                      <a:pt x="104" y="95"/>
                    </a:lnTo>
                    <a:lnTo>
                      <a:pt x="102" y="95"/>
                    </a:lnTo>
                    <a:lnTo>
                      <a:pt x="102" y="93"/>
                    </a:lnTo>
                    <a:lnTo>
                      <a:pt x="100" y="91"/>
                    </a:lnTo>
                    <a:lnTo>
                      <a:pt x="98" y="91"/>
                    </a:lnTo>
                    <a:lnTo>
                      <a:pt x="98" y="89"/>
                    </a:lnTo>
                    <a:lnTo>
                      <a:pt x="98" y="87"/>
                    </a:lnTo>
                    <a:lnTo>
                      <a:pt x="96" y="87"/>
                    </a:lnTo>
                    <a:lnTo>
                      <a:pt x="96" y="85"/>
                    </a:lnTo>
                    <a:lnTo>
                      <a:pt x="94" y="85"/>
                    </a:lnTo>
                    <a:lnTo>
                      <a:pt x="94" y="83"/>
                    </a:lnTo>
                    <a:lnTo>
                      <a:pt x="92" y="83"/>
                    </a:lnTo>
                    <a:lnTo>
                      <a:pt x="92" y="81"/>
                    </a:lnTo>
                    <a:lnTo>
                      <a:pt x="90" y="81"/>
                    </a:lnTo>
                    <a:lnTo>
                      <a:pt x="90" y="79"/>
                    </a:lnTo>
                    <a:lnTo>
                      <a:pt x="89" y="79"/>
                    </a:lnTo>
                    <a:lnTo>
                      <a:pt x="87" y="79"/>
                    </a:lnTo>
                    <a:lnTo>
                      <a:pt x="87" y="77"/>
                    </a:lnTo>
                    <a:lnTo>
                      <a:pt x="89" y="79"/>
                    </a:lnTo>
                    <a:lnTo>
                      <a:pt x="90" y="79"/>
                    </a:lnTo>
                    <a:lnTo>
                      <a:pt x="89" y="79"/>
                    </a:lnTo>
                    <a:lnTo>
                      <a:pt x="90" y="79"/>
                    </a:lnTo>
                    <a:lnTo>
                      <a:pt x="89" y="77"/>
                    </a:lnTo>
                    <a:lnTo>
                      <a:pt x="89" y="79"/>
                    </a:lnTo>
                    <a:lnTo>
                      <a:pt x="89" y="77"/>
                    </a:lnTo>
                    <a:lnTo>
                      <a:pt x="87" y="77"/>
                    </a:lnTo>
                    <a:lnTo>
                      <a:pt x="85" y="77"/>
                    </a:lnTo>
                    <a:lnTo>
                      <a:pt x="85" y="75"/>
                    </a:lnTo>
                    <a:lnTo>
                      <a:pt x="85" y="73"/>
                    </a:lnTo>
                    <a:lnTo>
                      <a:pt x="85" y="75"/>
                    </a:lnTo>
                    <a:lnTo>
                      <a:pt x="83" y="73"/>
                    </a:lnTo>
                    <a:lnTo>
                      <a:pt x="85" y="73"/>
                    </a:lnTo>
                    <a:lnTo>
                      <a:pt x="85" y="71"/>
                    </a:lnTo>
                    <a:lnTo>
                      <a:pt x="85" y="73"/>
                    </a:lnTo>
                    <a:lnTo>
                      <a:pt x="85" y="71"/>
                    </a:lnTo>
                    <a:lnTo>
                      <a:pt x="83" y="71"/>
                    </a:lnTo>
                    <a:lnTo>
                      <a:pt x="81" y="71"/>
                    </a:lnTo>
                    <a:lnTo>
                      <a:pt x="81" y="69"/>
                    </a:lnTo>
                    <a:lnTo>
                      <a:pt x="79" y="69"/>
                    </a:lnTo>
                    <a:lnTo>
                      <a:pt x="81" y="69"/>
                    </a:lnTo>
                    <a:lnTo>
                      <a:pt x="79" y="69"/>
                    </a:lnTo>
                    <a:lnTo>
                      <a:pt x="79" y="68"/>
                    </a:lnTo>
                    <a:lnTo>
                      <a:pt x="79" y="69"/>
                    </a:lnTo>
                    <a:lnTo>
                      <a:pt x="77" y="69"/>
                    </a:lnTo>
                    <a:lnTo>
                      <a:pt x="77" y="68"/>
                    </a:lnTo>
                    <a:lnTo>
                      <a:pt x="79" y="68"/>
                    </a:lnTo>
                    <a:lnTo>
                      <a:pt x="79" y="66"/>
                    </a:lnTo>
                    <a:lnTo>
                      <a:pt x="79" y="68"/>
                    </a:lnTo>
                    <a:lnTo>
                      <a:pt x="77" y="68"/>
                    </a:lnTo>
                    <a:lnTo>
                      <a:pt x="75" y="68"/>
                    </a:lnTo>
                    <a:lnTo>
                      <a:pt x="73" y="68"/>
                    </a:lnTo>
                    <a:lnTo>
                      <a:pt x="75" y="68"/>
                    </a:lnTo>
                    <a:lnTo>
                      <a:pt x="75" y="66"/>
                    </a:lnTo>
                    <a:lnTo>
                      <a:pt x="73" y="66"/>
                    </a:lnTo>
                    <a:lnTo>
                      <a:pt x="73" y="68"/>
                    </a:lnTo>
                    <a:lnTo>
                      <a:pt x="73" y="66"/>
                    </a:lnTo>
                    <a:lnTo>
                      <a:pt x="73" y="64"/>
                    </a:lnTo>
                    <a:lnTo>
                      <a:pt x="75" y="64"/>
                    </a:lnTo>
                    <a:lnTo>
                      <a:pt x="75" y="62"/>
                    </a:lnTo>
                    <a:lnTo>
                      <a:pt x="75" y="64"/>
                    </a:lnTo>
                    <a:lnTo>
                      <a:pt x="75" y="62"/>
                    </a:lnTo>
                    <a:lnTo>
                      <a:pt x="77" y="62"/>
                    </a:lnTo>
                    <a:lnTo>
                      <a:pt x="75" y="62"/>
                    </a:lnTo>
                    <a:lnTo>
                      <a:pt x="75" y="60"/>
                    </a:lnTo>
                    <a:lnTo>
                      <a:pt x="75" y="58"/>
                    </a:lnTo>
                    <a:lnTo>
                      <a:pt x="73" y="58"/>
                    </a:lnTo>
                    <a:lnTo>
                      <a:pt x="71" y="58"/>
                    </a:lnTo>
                    <a:lnTo>
                      <a:pt x="69" y="58"/>
                    </a:lnTo>
                    <a:lnTo>
                      <a:pt x="69" y="56"/>
                    </a:lnTo>
                    <a:lnTo>
                      <a:pt x="69" y="54"/>
                    </a:lnTo>
                    <a:lnTo>
                      <a:pt x="67" y="54"/>
                    </a:lnTo>
                    <a:lnTo>
                      <a:pt x="65" y="54"/>
                    </a:lnTo>
                    <a:lnTo>
                      <a:pt x="65" y="52"/>
                    </a:lnTo>
                    <a:lnTo>
                      <a:pt x="63" y="52"/>
                    </a:lnTo>
                    <a:lnTo>
                      <a:pt x="63" y="50"/>
                    </a:lnTo>
                    <a:lnTo>
                      <a:pt x="63" y="48"/>
                    </a:lnTo>
                    <a:lnTo>
                      <a:pt x="65" y="46"/>
                    </a:lnTo>
                    <a:lnTo>
                      <a:pt x="63" y="46"/>
                    </a:lnTo>
                    <a:lnTo>
                      <a:pt x="61" y="46"/>
                    </a:lnTo>
                    <a:lnTo>
                      <a:pt x="61" y="48"/>
                    </a:lnTo>
                    <a:lnTo>
                      <a:pt x="61" y="46"/>
                    </a:lnTo>
                    <a:lnTo>
                      <a:pt x="60" y="46"/>
                    </a:lnTo>
                    <a:lnTo>
                      <a:pt x="58" y="44"/>
                    </a:lnTo>
                    <a:lnTo>
                      <a:pt x="58" y="42"/>
                    </a:lnTo>
                    <a:lnTo>
                      <a:pt x="56" y="42"/>
                    </a:lnTo>
                    <a:lnTo>
                      <a:pt x="54" y="40"/>
                    </a:lnTo>
                    <a:lnTo>
                      <a:pt x="54" y="39"/>
                    </a:lnTo>
                    <a:lnTo>
                      <a:pt x="52" y="39"/>
                    </a:lnTo>
                    <a:lnTo>
                      <a:pt x="54" y="39"/>
                    </a:lnTo>
                    <a:lnTo>
                      <a:pt x="52" y="39"/>
                    </a:lnTo>
                    <a:lnTo>
                      <a:pt x="52" y="37"/>
                    </a:lnTo>
                    <a:lnTo>
                      <a:pt x="50" y="37"/>
                    </a:lnTo>
                    <a:lnTo>
                      <a:pt x="50" y="35"/>
                    </a:lnTo>
                    <a:lnTo>
                      <a:pt x="52" y="35"/>
                    </a:lnTo>
                    <a:lnTo>
                      <a:pt x="50" y="35"/>
                    </a:lnTo>
                    <a:lnTo>
                      <a:pt x="50" y="33"/>
                    </a:lnTo>
                    <a:lnTo>
                      <a:pt x="48" y="33"/>
                    </a:lnTo>
                    <a:lnTo>
                      <a:pt x="50" y="33"/>
                    </a:lnTo>
                    <a:lnTo>
                      <a:pt x="50" y="31"/>
                    </a:lnTo>
                    <a:lnTo>
                      <a:pt x="48" y="31"/>
                    </a:lnTo>
                    <a:lnTo>
                      <a:pt x="48" y="29"/>
                    </a:lnTo>
                    <a:lnTo>
                      <a:pt x="46" y="29"/>
                    </a:lnTo>
                    <a:lnTo>
                      <a:pt x="46" y="27"/>
                    </a:lnTo>
                    <a:lnTo>
                      <a:pt x="46" y="25"/>
                    </a:lnTo>
                    <a:lnTo>
                      <a:pt x="46" y="23"/>
                    </a:lnTo>
                    <a:lnTo>
                      <a:pt x="44" y="23"/>
                    </a:lnTo>
                    <a:lnTo>
                      <a:pt x="44" y="21"/>
                    </a:lnTo>
                    <a:lnTo>
                      <a:pt x="44" y="19"/>
                    </a:lnTo>
                    <a:lnTo>
                      <a:pt x="42" y="19"/>
                    </a:lnTo>
                    <a:lnTo>
                      <a:pt x="44" y="19"/>
                    </a:lnTo>
                    <a:lnTo>
                      <a:pt x="44" y="17"/>
                    </a:lnTo>
                    <a:lnTo>
                      <a:pt x="42" y="17"/>
                    </a:lnTo>
                    <a:lnTo>
                      <a:pt x="44" y="17"/>
                    </a:lnTo>
                    <a:lnTo>
                      <a:pt x="44" y="15"/>
                    </a:lnTo>
                    <a:lnTo>
                      <a:pt x="42" y="15"/>
                    </a:lnTo>
                    <a:lnTo>
                      <a:pt x="44" y="15"/>
                    </a:lnTo>
                    <a:lnTo>
                      <a:pt x="42" y="15"/>
                    </a:lnTo>
                    <a:lnTo>
                      <a:pt x="40" y="15"/>
                    </a:lnTo>
                    <a:lnTo>
                      <a:pt x="40" y="13"/>
                    </a:lnTo>
                    <a:lnTo>
                      <a:pt x="38" y="13"/>
                    </a:lnTo>
                    <a:lnTo>
                      <a:pt x="38" y="11"/>
                    </a:lnTo>
                    <a:lnTo>
                      <a:pt x="36" y="11"/>
                    </a:lnTo>
                    <a:lnTo>
                      <a:pt x="36" y="13"/>
                    </a:lnTo>
                    <a:lnTo>
                      <a:pt x="34" y="13"/>
                    </a:lnTo>
                    <a:lnTo>
                      <a:pt x="34" y="11"/>
                    </a:lnTo>
                    <a:lnTo>
                      <a:pt x="32" y="11"/>
                    </a:lnTo>
                    <a:lnTo>
                      <a:pt x="31" y="10"/>
                    </a:lnTo>
                    <a:lnTo>
                      <a:pt x="29" y="10"/>
                    </a:lnTo>
                    <a:lnTo>
                      <a:pt x="29" y="8"/>
                    </a:lnTo>
                    <a:lnTo>
                      <a:pt x="27" y="8"/>
                    </a:lnTo>
                    <a:lnTo>
                      <a:pt x="29" y="10"/>
                    </a:lnTo>
                    <a:lnTo>
                      <a:pt x="29" y="11"/>
                    </a:lnTo>
                    <a:lnTo>
                      <a:pt x="29" y="13"/>
                    </a:lnTo>
                    <a:lnTo>
                      <a:pt x="29" y="15"/>
                    </a:lnTo>
                    <a:lnTo>
                      <a:pt x="29" y="17"/>
                    </a:lnTo>
                    <a:lnTo>
                      <a:pt x="31" y="17"/>
                    </a:lnTo>
                    <a:lnTo>
                      <a:pt x="31" y="19"/>
                    </a:lnTo>
                    <a:lnTo>
                      <a:pt x="31" y="21"/>
                    </a:lnTo>
                    <a:lnTo>
                      <a:pt x="31" y="23"/>
                    </a:lnTo>
                    <a:lnTo>
                      <a:pt x="31" y="25"/>
                    </a:lnTo>
                    <a:lnTo>
                      <a:pt x="31" y="27"/>
                    </a:lnTo>
                    <a:lnTo>
                      <a:pt x="32" y="27"/>
                    </a:lnTo>
                    <a:lnTo>
                      <a:pt x="32" y="29"/>
                    </a:lnTo>
                    <a:lnTo>
                      <a:pt x="34" y="29"/>
                    </a:lnTo>
                    <a:lnTo>
                      <a:pt x="32" y="29"/>
                    </a:lnTo>
                    <a:lnTo>
                      <a:pt x="34" y="29"/>
                    </a:lnTo>
                    <a:lnTo>
                      <a:pt x="34" y="31"/>
                    </a:lnTo>
                    <a:lnTo>
                      <a:pt x="34" y="29"/>
                    </a:lnTo>
                    <a:lnTo>
                      <a:pt x="34" y="31"/>
                    </a:lnTo>
                    <a:lnTo>
                      <a:pt x="36" y="31"/>
                    </a:lnTo>
                    <a:lnTo>
                      <a:pt x="36" y="33"/>
                    </a:lnTo>
                    <a:lnTo>
                      <a:pt x="38" y="33"/>
                    </a:lnTo>
                    <a:lnTo>
                      <a:pt x="38" y="35"/>
                    </a:lnTo>
                    <a:lnTo>
                      <a:pt x="40" y="35"/>
                    </a:lnTo>
                    <a:lnTo>
                      <a:pt x="40" y="37"/>
                    </a:lnTo>
                    <a:lnTo>
                      <a:pt x="40" y="39"/>
                    </a:lnTo>
                    <a:lnTo>
                      <a:pt x="42" y="39"/>
                    </a:lnTo>
                    <a:lnTo>
                      <a:pt x="42" y="40"/>
                    </a:lnTo>
                    <a:lnTo>
                      <a:pt x="44" y="40"/>
                    </a:lnTo>
                    <a:lnTo>
                      <a:pt x="44" y="42"/>
                    </a:lnTo>
                    <a:lnTo>
                      <a:pt x="44" y="40"/>
                    </a:lnTo>
                    <a:lnTo>
                      <a:pt x="44" y="42"/>
                    </a:lnTo>
                    <a:lnTo>
                      <a:pt x="46" y="42"/>
                    </a:lnTo>
                    <a:lnTo>
                      <a:pt x="46" y="44"/>
                    </a:lnTo>
                    <a:lnTo>
                      <a:pt x="46" y="46"/>
                    </a:lnTo>
                    <a:lnTo>
                      <a:pt x="46" y="48"/>
                    </a:lnTo>
                    <a:lnTo>
                      <a:pt x="48" y="48"/>
                    </a:lnTo>
                    <a:lnTo>
                      <a:pt x="48" y="50"/>
                    </a:lnTo>
                    <a:lnTo>
                      <a:pt x="50" y="50"/>
                    </a:lnTo>
                    <a:lnTo>
                      <a:pt x="50" y="52"/>
                    </a:lnTo>
                    <a:lnTo>
                      <a:pt x="50" y="54"/>
                    </a:lnTo>
                    <a:lnTo>
                      <a:pt x="52" y="54"/>
                    </a:lnTo>
                    <a:lnTo>
                      <a:pt x="54" y="54"/>
                    </a:lnTo>
                    <a:lnTo>
                      <a:pt x="52" y="54"/>
                    </a:lnTo>
                    <a:lnTo>
                      <a:pt x="52" y="56"/>
                    </a:lnTo>
                    <a:lnTo>
                      <a:pt x="54" y="56"/>
                    </a:lnTo>
                    <a:lnTo>
                      <a:pt x="54" y="58"/>
                    </a:lnTo>
                    <a:lnTo>
                      <a:pt x="54" y="60"/>
                    </a:lnTo>
                    <a:lnTo>
                      <a:pt x="56" y="60"/>
                    </a:lnTo>
                    <a:lnTo>
                      <a:pt x="56" y="58"/>
                    </a:lnTo>
                    <a:lnTo>
                      <a:pt x="54" y="58"/>
                    </a:lnTo>
                    <a:lnTo>
                      <a:pt x="54" y="56"/>
                    </a:lnTo>
                    <a:lnTo>
                      <a:pt x="56" y="58"/>
                    </a:lnTo>
                    <a:lnTo>
                      <a:pt x="56" y="60"/>
                    </a:lnTo>
                    <a:lnTo>
                      <a:pt x="58" y="60"/>
                    </a:lnTo>
                    <a:lnTo>
                      <a:pt x="58" y="62"/>
                    </a:lnTo>
                    <a:lnTo>
                      <a:pt x="58" y="64"/>
                    </a:lnTo>
                    <a:lnTo>
                      <a:pt x="58" y="66"/>
                    </a:lnTo>
                    <a:lnTo>
                      <a:pt x="58" y="68"/>
                    </a:lnTo>
                    <a:lnTo>
                      <a:pt x="60" y="68"/>
                    </a:lnTo>
                    <a:lnTo>
                      <a:pt x="60" y="69"/>
                    </a:lnTo>
                    <a:lnTo>
                      <a:pt x="61" y="69"/>
                    </a:lnTo>
                    <a:lnTo>
                      <a:pt x="61" y="71"/>
                    </a:lnTo>
                    <a:lnTo>
                      <a:pt x="61" y="73"/>
                    </a:lnTo>
                    <a:lnTo>
                      <a:pt x="63" y="73"/>
                    </a:lnTo>
                    <a:lnTo>
                      <a:pt x="63" y="75"/>
                    </a:lnTo>
                    <a:lnTo>
                      <a:pt x="63" y="77"/>
                    </a:lnTo>
                    <a:lnTo>
                      <a:pt x="63" y="79"/>
                    </a:lnTo>
                    <a:lnTo>
                      <a:pt x="63" y="81"/>
                    </a:lnTo>
                    <a:lnTo>
                      <a:pt x="65" y="81"/>
                    </a:lnTo>
                    <a:lnTo>
                      <a:pt x="67" y="81"/>
                    </a:lnTo>
                    <a:lnTo>
                      <a:pt x="65" y="81"/>
                    </a:lnTo>
                    <a:lnTo>
                      <a:pt x="65" y="79"/>
                    </a:lnTo>
                    <a:lnTo>
                      <a:pt x="67" y="79"/>
                    </a:lnTo>
                    <a:lnTo>
                      <a:pt x="67" y="81"/>
                    </a:lnTo>
                    <a:lnTo>
                      <a:pt x="69" y="81"/>
                    </a:lnTo>
                    <a:lnTo>
                      <a:pt x="69" y="83"/>
                    </a:lnTo>
                    <a:lnTo>
                      <a:pt x="71" y="81"/>
                    </a:lnTo>
                    <a:lnTo>
                      <a:pt x="71" y="83"/>
                    </a:lnTo>
                    <a:lnTo>
                      <a:pt x="69" y="83"/>
                    </a:lnTo>
                    <a:lnTo>
                      <a:pt x="71" y="83"/>
                    </a:lnTo>
                    <a:lnTo>
                      <a:pt x="71" y="85"/>
                    </a:lnTo>
                    <a:lnTo>
                      <a:pt x="71" y="87"/>
                    </a:lnTo>
                    <a:lnTo>
                      <a:pt x="73" y="87"/>
                    </a:lnTo>
                    <a:lnTo>
                      <a:pt x="73" y="89"/>
                    </a:lnTo>
                    <a:lnTo>
                      <a:pt x="73" y="91"/>
                    </a:lnTo>
                    <a:lnTo>
                      <a:pt x="71" y="91"/>
                    </a:lnTo>
                    <a:lnTo>
                      <a:pt x="71" y="93"/>
                    </a:lnTo>
                    <a:lnTo>
                      <a:pt x="69" y="93"/>
                    </a:lnTo>
                    <a:lnTo>
                      <a:pt x="67" y="93"/>
                    </a:lnTo>
                    <a:lnTo>
                      <a:pt x="67" y="91"/>
                    </a:lnTo>
                    <a:lnTo>
                      <a:pt x="67" y="89"/>
                    </a:lnTo>
                    <a:lnTo>
                      <a:pt x="67" y="87"/>
                    </a:lnTo>
                    <a:lnTo>
                      <a:pt x="65" y="87"/>
                    </a:lnTo>
                    <a:lnTo>
                      <a:pt x="65" y="85"/>
                    </a:lnTo>
                    <a:lnTo>
                      <a:pt x="63" y="85"/>
                    </a:lnTo>
                    <a:lnTo>
                      <a:pt x="61" y="83"/>
                    </a:lnTo>
                    <a:lnTo>
                      <a:pt x="61" y="81"/>
                    </a:lnTo>
                    <a:lnTo>
                      <a:pt x="60" y="81"/>
                    </a:lnTo>
                    <a:lnTo>
                      <a:pt x="58" y="81"/>
                    </a:lnTo>
                    <a:lnTo>
                      <a:pt x="58" y="79"/>
                    </a:lnTo>
                    <a:lnTo>
                      <a:pt x="56" y="79"/>
                    </a:lnTo>
                    <a:lnTo>
                      <a:pt x="56" y="77"/>
                    </a:lnTo>
                    <a:lnTo>
                      <a:pt x="54" y="77"/>
                    </a:lnTo>
                    <a:lnTo>
                      <a:pt x="54" y="75"/>
                    </a:lnTo>
                    <a:lnTo>
                      <a:pt x="52" y="75"/>
                    </a:lnTo>
                    <a:lnTo>
                      <a:pt x="52" y="73"/>
                    </a:lnTo>
                    <a:lnTo>
                      <a:pt x="52" y="75"/>
                    </a:lnTo>
                    <a:lnTo>
                      <a:pt x="52" y="73"/>
                    </a:lnTo>
                    <a:lnTo>
                      <a:pt x="52" y="71"/>
                    </a:lnTo>
                    <a:lnTo>
                      <a:pt x="52" y="69"/>
                    </a:lnTo>
                    <a:lnTo>
                      <a:pt x="52" y="68"/>
                    </a:lnTo>
                    <a:lnTo>
                      <a:pt x="52" y="69"/>
                    </a:lnTo>
                    <a:lnTo>
                      <a:pt x="52" y="68"/>
                    </a:lnTo>
                    <a:lnTo>
                      <a:pt x="52" y="66"/>
                    </a:lnTo>
                    <a:lnTo>
                      <a:pt x="50" y="64"/>
                    </a:lnTo>
                    <a:lnTo>
                      <a:pt x="50" y="62"/>
                    </a:lnTo>
                    <a:lnTo>
                      <a:pt x="48" y="62"/>
                    </a:lnTo>
                    <a:lnTo>
                      <a:pt x="46" y="62"/>
                    </a:lnTo>
                    <a:lnTo>
                      <a:pt x="46" y="60"/>
                    </a:lnTo>
                    <a:lnTo>
                      <a:pt x="44" y="60"/>
                    </a:lnTo>
                    <a:lnTo>
                      <a:pt x="44" y="58"/>
                    </a:lnTo>
                    <a:lnTo>
                      <a:pt x="42" y="58"/>
                    </a:lnTo>
                    <a:lnTo>
                      <a:pt x="42" y="56"/>
                    </a:lnTo>
                    <a:lnTo>
                      <a:pt x="42" y="58"/>
                    </a:lnTo>
                    <a:lnTo>
                      <a:pt x="40" y="58"/>
                    </a:lnTo>
                    <a:lnTo>
                      <a:pt x="40" y="56"/>
                    </a:lnTo>
                    <a:lnTo>
                      <a:pt x="40" y="58"/>
                    </a:lnTo>
                    <a:lnTo>
                      <a:pt x="38" y="58"/>
                    </a:lnTo>
                    <a:lnTo>
                      <a:pt x="38" y="56"/>
                    </a:lnTo>
                    <a:lnTo>
                      <a:pt x="36" y="56"/>
                    </a:lnTo>
                    <a:lnTo>
                      <a:pt x="36" y="54"/>
                    </a:lnTo>
                    <a:lnTo>
                      <a:pt x="34" y="54"/>
                    </a:lnTo>
                    <a:lnTo>
                      <a:pt x="32" y="54"/>
                    </a:lnTo>
                    <a:lnTo>
                      <a:pt x="32" y="52"/>
                    </a:lnTo>
                    <a:lnTo>
                      <a:pt x="32" y="54"/>
                    </a:lnTo>
                    <a:lnTo>
                      <a:pt x="32" y="52"/>
                    </a:lnTo>
                    <a:lnTo>
                      <a:pt x="31" y="52"/>
                    </a:lnTo>
                    <a:lnTo>
                      <a:pt x="31" y="50"/>
                    </a:lnTo>
                    <a:lnTo>
                      <a:pt x="29" y="50"/>
                    </a:lnTo>
                    <a:lnTo>
                      <a:pt x="29" y="48"/>
                    </a:lnTo>
                    <a:lnTo>
                      <a:pt x="27" y="48"/>
                    </a:lnTo>
                    <a:lnTo>
                      <a:pt x="27" y="46"/>
                    </a:lnTo>
                    <a:lnTo>
                      <a:pt x="27" y="48"/>
                    </a:lnTo>
                    <a:lnTo>
                      <a:pt x="29" y="48"/>
                    </a:lnTo>
                    <a:lnTo>
                      <a:pt x="31" y="48"/>
                    </a:lnTo>
                    <a:lnTo>
                      <a:pt x="32" y="48"/>
                    </a:lnTo>
                    <a:lnTo>
                      <a:pt x="32" y="46"/>
                    </a:lnTo>
                    <a:lnTo>
                      <a:pt x="32" y="48"/>
                    </a:lnTo>
                    <a:lnTo>
                      <a:pt x="34" y="48"/>
                    </a:lnTo>
                    <a:lnTo>
                      <a:pt x="34" y="50"/>
                    </a:lnTo>
                    <a:lnTo>
                      <a:pt x="34" y="48"/>
                    </a:lnTo>
                    <a:lnTo>
                      <a:pt x="36" y="48"/>
                    </a:lnTo>
                    <a:lnTo>
                      <a:pt x="34" y="48"/>
                    </a:lnTo>
                    <a:lnTo>
                      <a:pt x="36" y="48"/>
                    </a:lnTo>
                    <a:lnTo>
                      <a:pt x="34" y="48"/>
                    </a:lnTo>
                    <a:lnTo>
                      <a:pt x="36" y="48"/>
                    </a:lnTo>
                    <a:lnTo>
                      <a:pt x="34" y="48"/>
                    </a:lnTo>
                    <a:lnTo>
                      <a:pt x="34" y="46"/>
                    </a:lnTo>
                    <a:lnTo>
                      <a:pt x="34" y="44"/>
                    </a:lnTo>
                    <a:lnTo>
                      <a:pt x="34" y="46"/>
                    </a:lnTo>
                    <a:lnTo>
                      <a:pt x="36" y="46"/>
                    </a:lnTo>
                    <a:lnTo>
                      <a:pt x="34" y="46"/>
                    </a:lnTo>
                    <a:lnTo>
                      <a:pt x="34" y="44"/>
                    </a:lnTo>
                    <a:lnTo>
                      <a:pt x="34" y="42"/>
                    </a:lnTo>
                    <a:lnTo>
                      <a:pt x="36" y="42"/>
                    </a:lnTo>
                    <a:lnTo>
                      <a:pt x="36" y="40"/>
                    </a:lnTo>
                    <a:lnTo>
                      <a:pt x="34" y="40"/>
                    </a:lnTo>
                    <a:lnTo>
                      <a:pt x="34" y="39"/>
                    </a:lnTo>
                    <a:lnTo>
                      <a:pt x="32" y="39"/>
                    </a:lnTo>
                    <a:lnTo>
                      <a:pt x="32" y="37"/>
                    </a:lnTo>
                    <a:lnTo>
                      <a:pt x="31" y="37"/>
                    </a:lnTo>
                    <a:lnTo>
                      <a:pt x="31" y="35"/>
                    </a:lnTo>
                    <a:lnTo>
                      <a:pt x="29" y="35"/>
                    </a:lnTo>
                    <a:lnTo>
                      <a:pt x="29" y="33"/>
                    </a:lnTo>
                    <a:lnTo>
                      <a:pt x="27" y="33"/>
                    </a:lnTo>
                    <a:lnTo>
                      <a:pt x="25" y="31"/>
                    </a:lnTo>
                    <a:lnTo>
                      <a:pt x="23" y="31"/>
                    </a:lnTo>
                    <a:lnTo>
                      <a:pt x="23" y="29"/>
                    </a:lnTo>
                    <a:lnTo>
                      <a:pt x="21" y="29"/>
                    </a:lnTo>
                    <a:lnTo>
                      <a:pt x="23" y="29"/>
                    </a:lnTo>
                    <a:lnTo>
                      <a:pt x="21" y="29"/>
                    </a:lnTo>
                    <a:lnTo>
                      <a:pt x="21" y="27"/>
                    </a:lnTo>
                    <a:lnTo>
                      <a:pt x="21" y="25"/>
                    </a:lnTo>
                    <a:lnTo>
                      <a:pt x="21" y="23"/>
                    </a:lnTo>
                    <a:lnTo>
                      <a:pt x="19" y="23"/>
                    </a:lnTo>
                    <a:lnTo>
                      <a:pt x="19" y="21"/>
                    </a:lnTo>
                    <a:lnTo>
                      <a:pt x="19" y="19"/>
                    </a:lnTo>
                    <a:lnTo>
                      <a:pt x="17" y="19"/>
                    </a:lnTo>
                    <a:lnTo>
                      <a:pt x="17" y="17"/>
                    </a:lnTo>
                    <a:lnTo>
                      <a:pt x="17" y="15"/>
                    </a:lnTo>
                    <a:lnTo>
                      <a:pt x="15" y="13"/>
                    </a:lnTo>
                    <a:lnTo>
                      <a:pt x="13" y="11"/>
                    </a:lnTo>
                    <a:lnTo>
                      <a:pt x="13" y="10"/>
                    </a:lnTo>
                    <a:lnTo>
                      <a:pt x="15" y="10"/>
                    </a:lnTo>
                    <a:lnTo>
                      <a:pt x="13" y="10"/>
                    </a:lnTo>
                    <a:lnTo>
                      <a:pt x="13" y="8"/>
                    </a:lnTo>
                    <a:lnTo>
                      <a:pt x="11" y="8"/>
                    </a:lnTo>
                    <a:lnTo>
                      <a:pt x="11" y="6"/>
                    </a:lnTo>
                    <a:lnTo>
                      <a:pt x="11" y="4"/>
                    </a:lnTo>
                    <a:lnTo>
                      <a:pt x="9" y="4"/>
                    </a:lnTo>
                    <a:lnTo>
                      <a:pt x="9" y="2"/>
                    </a:lnTo>
                    <a:lnTo>
                      <a:pt x="11" y="2"/>
                    </a:lnTo>
                    <a:lnTo>
                      <a:pt x="13" y="2"/>
                    </a:lnTo>
                    <a:lnTo>
                      <a:pt x="15" y="2"/>
                    </a:lnTo>
                    <a:lnTo>
                      <a:pt x="17" y="2"/>
                    </a:lnTo>
                    <a:lnTo>
                      <a:pt x="19" y="2"/>
                    </a:lnTo>
                    <a:lnTo>
                      <a:pt x="21" y="2"/>
                    </a:lnTo>
                    <a:lnTo>
                      <a:pt x="23" y="2"/>
                    </a:lnTo>
                    <a:lnTo>
                      <a:pt x="25" y="2"/>
                    </a:lnTo>
                    <a:lnTo>
                      <a:pt x="27" y="2"/>
                    </a:lnTo>
                    <a:lnTo>
                      <a:pt x="29" y="2"/>
                    </a:lnTo>
                    <a:lnTo>
                      <a:pt x="29" y="0"/>
                    </a:lnTo>
                    <a:lnTo>
                      <a:pt x="31" y="0"/>
                    </a:lnTo>
                    <a:lnTo>
                      <a:pt x="31" y="2"/>
                    </a:lnTo>
                    <a:lnTo>
                      <a:pt x="29" y="2"/>
                    </a:lnTo>
                    <a:lnTo>
                      <a:pt x="29" y="4"/>
                    </a:lnTo>
                    <a:lnTo>
                      <a:pt x="32" y="4"/>
                    </a:lnTo>
                    <a:lnTo>
                      <a:pt x="36" y="6"/>
                    </a:lnTo>
                    <a:lnTo>
                      <a:pt x="40" y="6"/>
                    </a:lnTo>
                    <a:lnTo>
                      <a:pt x="42" y="8"/>
                    </a:lnTo>
                    <a:close/>
                    <a:moveTo>
                      <a:pt x="172" y="69"/>
                    </a:moveTo>
                    <a:lnTo>
                      <a:pt x="172" y="71"/>
                    </a:lnTo>
                    <a:lnTo>
                      <a:pt x="172" y="69"/>
                    </a:lnTo>
                    <a:lnTo>
                      <a:pt x="170" y="69"/>
                    </a:lnTo>
                    <a:lnTo>
                      <a:pt x="170" y="71"/>
                    </a:lnTo>
                    <a:lnTo>
                      <a:pt x="170" y="73"/>
                    </a:lnTo>
                    <a:lnTo>
                      <a:pt x="172" y="73"/>
                    </a:lnTo>
                    <a:lnTo>
                      <a:pt x="172" y="75"/>
                    </a:lnTo>
                    <a:lnTo>
                      <a:pt x="172" y="73"/>
                    </a:lnTo>
                    <a:lnTo>
                      <a:pt x="172" y="75"/>
                    </a:lnTo>
                    <a:lnTo>
                      <a:pt x="170" y="75"/>
                    </a:lnTo>
                    <a:lnTo>
                      <a:pt x="170" y="77"/>
                    </a:lnTo>
                    <a:lnTo>
                      <a:pt x="170" y="75"/>
                    </a:lnTo>
                    <a:lnTo>
                      <a:pt x="170" y="77"/>
                    </a:lnTo>
                    <a:lnTo>
                      <a:pt x="170" y="79"/>
                    </a:lnTo>
                    <a:lnTo>
                      <a:pt x="170" y="77"/>
                    </a:lnTo>
                    <a:lnTo>
                      <a:pt x="170" y="79"/>
                    </a:lnTo>
                    <a:lnTo>
                      <a:pt x="170" y="81"/>
                    </a:lnTo>
                    <a:lnTo>
                      <a:pt x="170" y="83"/>
                    </a:lnTo>
                    <a:lnTo>
                      <a:pt x="170" y="81"/>
                    </a:lnTo>
                    <a:lnTo>
                      <a:pt x="170" y="83"/>
                    </a:lnTo>
                    <a:lnTo>
                      <a:pt x="170" y="85"/>
                    </a:lnTo>
                    <a:lnTo>
                      <a:pt x="170" y="81"/>
                    </a:lnTo>
                    <a:lnTo>
                      <a:pt x="170" y="79"/>
                    </a:lnTo>
                    <a:lnTo>
                      <a:pt x="170" y="77"/>
                    </a:lnTo>
                    <a:lnTo>
                      <a:pt x="172" y="75"/>
                    </a:lnTo>
                    <a:lnTo>
                      <a:pt x="172" y="73"/>
                    </a:lnTo>
                    <a:lnTo>
                      <a:pt x="172" y="71"/>
                    </a:lnTo>
                    <a:lnTo>
                      <a:pt x="174" y="71"/>
                    </a:lnTo>
                    <a:lnTo>
                      <a:pt x="174" y="69"/>
                    </a:lnTo>
                    <a:lnTo>
                      <a:pt x="172" y="69"/>
                    </a:lnTo>
                    <a:lnTo>
                      <a:pt x="174" y="69"/>
                    </a:lnTo>
                    <a:lnTo>
                      <a:pt x="172" y="69"/>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6" name="Freeform 1240"/>
              <p:cNvSpPr>
                <a:spLocks noEditPoints="1"/>
              </p:cNvSpPr>
              <p:nvPr/>
            </p:nvSpPr>
            <p:spPr bwMode="gray">
              <a:xfrm>
                <a:off x="4570090" y="1565073"/>
                <a:ext cx="86010" cy="196179"/>
              </a:xfrm>
              <a:custGeom>
                <a:avLst/>
                <a:gdLst>
                  <a:gd name="T0" fmla="*/ 13 w 89"/>
                  <a:gd name="T1" fmla="*/ 197 h 203"/>
                  <a:gd name="T2" fmla="*/ 8 w 89"/>
                  <a:gd name="T3" fmla="*/ 197 h 203"/>
                  <a:gd name="T4" fmla="*/ 13 w 89"/>
                  <a:gd name="T5" fmla="*/ 196 h 203"/>
                  <a:gd name="T6" fmla="*/ 12 w 89"/>
                  <a:gd name="T7" fmla="*/ 197 h 203"/>
                  <a:gd name="T8" fmla="*/ 13 w 89"/>
                  <a:gd name="T9" fmla="*/ 197 h 203"/>
                  <a:gd name="T10" fmla="*/ 17 w 89"/>
                  <a:gd name="T11" fmla="*/ 197 h 203"/>
                  <a:gd name="T12" fmla="*/ 13 w 89"/>
                  <a:gd name="T13" fmla="*/ 194 h 203"/>
                  <a:gd name="T14" fmla="*/ 10 w 89"/>
                  <a:gd name="T15" fmla="*/ 194 h 203"/>
                  <a:gd name="T16" fmla="*/ 6 w 89"/>
                  <a:gd name="T17" fmla="*/ 192 h 203"/>
                  <a:gd name="T18" fmla="*/ 4 w 89"/>
                  <a:gd name="T19" fmla="*/ 149 h 203"/>
                  <a:gd name="T20" fmla="*/ 4 w 89"/>
                  <a:gd name="T21" fmla="*/ 143 h 203"/>
                  <a:gd name="T22" fmla="*/ 12 w 89"/>
                  <a:gd name="T23" fmla="*/ 141 h 203"/>
                  <a:gd name="T24" fmla="*/ 12 w 89"/>
                  <a:gd name="T25" fmla="*/ 141 h 203"/>
                  <a:gd name="T26" fmla="*/ 33 w 89"/>
                  <a:gd name="T27" fmla="*/ 110 h 203"/>
                  <a:gd name="T28" fmla="*/ 70 w 89"/>
                  <a:gd name="T29" fmla="*/ 10 h 203"/>
                  <a:gd name="T30" fmla="*/ 64 w 89"/>
                  <a:gd name="T31" fmla="*/ 29 h 203"/>
                  <a:gd name="T32" fmla="*/ 73 w 89"/>
                  <a:gd name="T33" fmla="*/ 52 h 203"/>
                  <a:gd name="T34" fmla="*/ 71 w 89"/>
                  <a:gd name="T35" fmla="*/ 78 h 203"/>
                  <a:gd name="T36" fmla="*/ 77 w 89"/>
                  <a:gd name="T37" fmla="*/ 97 h 203"/>
                  <a:gd name="T38" fmla="*/ 75 w 89"/>
                  <a:gd name="T39" fmla="*/ 107 h 203"/>
                  <a:gd name="T40" fmla="*/ 77 w 89"/>
                  <a:gd name="T41" fmla="*/ 120 h 203"/>
                  <a:gd name="T42" fmla="*/ 79 w 89"/>
                  <a:gd name="T43" fmla="*/ 139 h 203"/>
                  <a:gd name="T44" fmla="*/ 89 w 89"/>
                  <a:gd name="T45" fmla="*/ 153 h 203"/>
                  <a:gd name="T46" fmla="*/ 79 w 89"/>
                  <a:gd name="T47" fmla="*/ 167 h 203"/>
                  <a:gd name="T48" fmla="*/ 68 w 89"/>
                  <a:gd name="T49" fmla="*/ 180 h 203"/>
                  <a:gd name="T50" fmla="*/ 58 w 89"/>
                  <a:gd name="T51" fmla="*/ 190 h 203"/>
                  <a:gd name="T52" fmla="*/ 52 w 89"/>
                  <a:gd name="T53" fmla="*/ 192 h 203"/>
                  <a:gd name="T54" fmla="*/ 48 w 89"/>
                  <a:gd name="T55" fmla="*/ 192 h 203"/>
                  <a:gd name="T56" fmla="*/ 44 w 89"/>
                  <a:gd name="T57" fmla="*/ 194 h 203"/>
                  <a:gd name="T58" fmla="*/ 39 w 89"/>
                  <a:gd name="T59" fmla="*/ 196 h 203"/>
                  <a:gd name="T60" fmla="*/ 33 w 89"/>
                  <a:gd name="T61" fmla="*/ 197 h 203"/>
                  <a:gd name="T62" fmla="*/ 29 w 89"/>
                  <a:gd name="T63" fmla="*/ 199 h 203"/>
                  <a:gd name="T64" fmla="*/ 21 w 89"/>
                  <a:gd name="T65" fmla="*/ 201 h 203"/>
                  <a:gd name="T66" fmla="*/ 19 w 89"/>
                  <a:gd name="T67" fmla="*/ 199 h 203"/>
                  <a:gd name="T68" fmla="*/ 17 w 89"/>
                  <a:gd name="T69" fmla="*/ 196 h 203"/>
                  <a:gd name="T70" fmla="*/ 10 w 89"/>
                  <a:gd name="T71" fmla="*/ 190 h 203"/>
                  <a:gd name="T72" fmla="*/ 4 w 89"/>
                  <a:gd name="T73" fmla="*/ 182 h 203"/>
                  <a:gd name="T74" fmla="*/ 8 w 89"/>
                  <a:gd name="T75" fmla="*/ 176 h 203"/>
                  <a:gd name="T76" fmla="*/ 6 w 89"/>
                  <a:gd name="T77" fmla="*/ 170 h 203"/>
                  <a:gd name="T78" fmla="*/ 6 w 89"/>
                  <a:gd name="T79" fmla="*/ 161 h 203"/>
                  <a:gd name="T80" fmla="*/ 6 w 89"/>
                  <a:gd name="T81" fmla="*/ 147 h 203"/>
                  <a:gd name="T82" fmla="*/ 10 w 89"/>
                  <a:gd name="T83" fmla="*/ 143 h 203"/>
                  <a:gd name="T84" fmla="*/ 13 w 89"/>
                  <a:gd name="T85" fmla="*/ 139 h 203"/>
                  <a:gd name="T86" fmla="*/ 21 w 89"/>
                  <a:gd name="T87" fmla="*/ 128 h 203"/>
                  <a:gd name="T88" fmla="*/ 31 w 89"/>
                  <a:gd name="T89" fmla="*/ 118 h 203"/>
                  <a:gd name="T90" fmla="*/ 37 w 89"/>
                  <a:gd name="T91" fmla="*/ 112 h 203"/>
                  <a:gd name="T92" fmla="*/ 39 w 89"/>
                  <a:gd name="T93" fmla="*/ 103 h 203"/>
                  <a:gd name="T94" fmla="*/ 33 w 89"/>
                  <a:gd name="T95" fmla="*/ 93 h 203"/>
                  <a:gd name="T96" fmla="*/ 27 w 89"/>
                  <a:gd name="T97" fmla="*/ 89 h 203"/>
                  <a:gd name="T98" fmla="*/ 25 w 89"/>
                  <a:gd name="T99" fmla="*/ 78 h 203"/>
                  <a:gd name="T100" fmla="*/ 23 w 89"/>
                  <a:gd name="T101" fmla="*/ 64 h 203"/>
                  <a:gd name="T102" fmla="*/ 25 w 89"/>
                  <a:gd name="T103" fmla="*/ 49 h 203"/>
                  <a:gd name="T104" fmla="*/ 15 w 89"/>
                  <a:gd name="T105" fmla="*/ 39 h 203"/>
                  <a:gd name="T106" fmla="*/ 4 w 89"/>
                  <a:gd name="T107" fmla="*/ 29 h 203"/>
                  <a:gd name="T108" fmla="*/ 4 w 89"/>
                  <a:gd name="T109" fmla="*/ 20 h 203"/>
                  <a:gd name="T110" fmla="*/ 19 w 89"/>
                  <a:gd name="T111" fmla="*/ 33 h 203"/>
                  <a:gd name="T112" fmla="*/ 37 w 89"/>
                  <a:gd name="T113" fmla="*/ 33 h 203"/>
                  <a:gd name="T114" fmla="*/ 42 w 89"/>
                  <a:gd name="T115" fmla="*/ 23 h 203"/>
                  <a:gd name="T116" fmla="*/ 44 w 89"/>
                  <a:gd name="T117" fmla="*/ 10 h 203"/>
                  <a:gd name="T118" fmla="*/ 56 w 89"/>
                  <a:gd name="T119" fmla="*/ 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 h="203">
                    <a:moveTo>
                      <a:pt x="13" y="201"/>
                    </a:moveTo>
                    <a:lnTo>
                      <a:pt x="15" y="201"/>
                    </a:lnTo>
                    <a:lnTo>
                      <a:pt x="13" y="201"/>
                    </a:lnTo>
                    <a:close/>
                    <a:moveTo>
                      <a:pt x="27" y="201"/>
                    </a:moveTo>
                    <a:lnTo>
                      <a:pt x="25" y="201"/>
                    </a:lnTo>
                    <a:lnTo>
                      <a:pt x="25" y="199"/>
                    </a:lnTo>
                    <a:lnTo>
                      <a:pt x="27" y="199"/>
                    </a:lnTo>
                    <a:lnTo>
                      <a:pt x="27" y="201"/>
                    </a:lnTo>
                    <a:close/>
                    <a:moveTo>
                      <a:pt x="13" y="199"/>
                    </a:moveTo>
                    <a:lnTo>
                      <a:pt x="13" y="197"/>
                    </a:lnTo>
                    <a:lnTo>
                      <a:pt x="13" y="199"/>
                    </a:lnTo>
                    <a:lnTo>
                      <a:pt x="13" y="197"/>
                    </a:lnTo>
                    <a:lnTo>
                      <a:pt x="13" y="199"/>
                    </a:lnTo>
                    <a:close/>
                    <a:moveTo>
                      <a:pt x="19" y="197"/>
                    </a:moveTo>
                    <a:lnTo>
                      <a:pt x="17" y="197"/>
                    </a:lnTo>
                    <a:lnTo>
                      <a:pt x="19" y="197"/>
                    </a:lnTo>
                    <a:close/>
                    <a:moveTo>
                      <a:pt x="10" y="197"/>
                    </a:moveTo>
                    <a:lnTo>
                      <a:pt x="12" y="197"/>
                    </a:lnTo>
                    <a:lnTo>
                      <a:pt x="10" y="197"/>
                    </a:lnTo>
                    <a:close/>
                    <a:moveTo>
                      <a:pt x="8" y="197"/>
                    </a:moveTo>
                    <a:lnTo>
                      <a:pt x="6" y="197"/>
                    </a:lnTo>
                    <a:lnTo>
                      <a:pt x="8" y="197"/>
                    </a:lnTo>
                    <a:lnTo>
                      <a:pt x="6" y="197"/>
                    </a:lnTo>
                    <a:lnTo>
                      <a:pt x="8" y="197"/>
                    </a:lnTo>
                    <a:close/>
                    <a:moveTo>
                      <a:pt x="10" y="197"/>
                    </a:moveTo>
                    <a:lnTo>
                      <a:pt x="8" y="197"/>
                    </a:lnTo>
                    <a:lnTo>
                      <a:pt x="10" y="196"/>
                    </a:lnTo>
                    <a:lnTo>
                      <a:pt x="10" y="197"/>
                    </a:lnTo>
                    <a:close/>
                    <a:moveTo>
                      <a:pt x="13" y="197"/>
                    </a:moveTo>
                    <a:lnTo>
                      <a:pt x="13" y="196"/>
                    </a:lnTo>
                    <a:lnTo>
                      <a:pt x="13" y="197"/>
                    </a:lnTo>
                    <a:close/>
                    <a:moveTo>
                      <a:pt x="6" y="197"/>
                    </a:moveTo>
                    <a:lnTo>
                      <a:pt x="4" y="197"/>
                    </a:lnTo>
                    <a:lnTo>
                      <a:pt x="4" y="196"/>
                    </a:lnTo>
                    <a:lnTo>
                      <a:pt x="6" y="196"/>
                    </a:lnTo>
                    <a:lnTo>
                      <a:pt x="6" y="197"/>
                    </a:lnTo>
                    <a:close/>
                    <a:moveTo>
                      <a:pt x="10" y="197"/>
                    </a:moveTo>
                    <a:lnTo>
                      <a:pt x="12" y="196"/>
                    </a:lnTo>
                    <a:lnTo>
                      <a:pt x="10" y="197"/>
                    </a:lnTo>
                    <a:lnTo>
                      <a:pt x="12" y="197"/>
                    </a:lnTo>
                    <a:lnTo>
                      <a:pt x="10" y="197"/>
                    </a:lnTo>
                    <a:close/>
                    <a:moveTo>
                      <a:pt x="13" y="196"/>
                    </a:moveTo>
                    <a:lnTo>
                      <a:pt x="12" y="197"/>
                    </a:lnTo>
                    <a:lnTo>
                      <a:pt x="12" y="196"/>
                    </a:lnTo>
                    <a:lnTo>
                      <a:pt x="13" y="196"/>
                    </a:lnTo>
                    <a:close/>
                    <a:moveTo>
                      <a:pt x="17" y="197"/>
                    </a:moveTo>
                    <a:lnTo>
                      <a:pt x="17" y="199"/>
                    </a:lnTo>
                    <a:lnTo>
                      <a:pt x="15" y="199"/>
                    </a:lnTo>
                    <a:lnTo>
                      <a:pt x="13" y="199"/>
                    </a:lnTo>
                    <a:lnTo>
                      <a:pt x="13" y="197"/>
                    </a:lnTo>
                    <a:lnTo>
                      <a:pt x="15" y="197"/>
                    </a:lnTo>
                    <a:lnTo>
                      <a:pt x="13" y="197"/>
                    </a:lnTo>
                    <a:lnTo>
                      <a:pt x="13" y="196"/>
                    </a:lnTo>
                    <a:lnTo>
                      <a:pt x="13" y="197"/>
                    </a:lnTo>
                    <a:lnTo>
                      <a:pt x="15" y="197"/>
                    </a:lnTo>
                    <a:lnTo>
                      <a:pt x="15" y="196"/>
                    </a:lnTo>
                    <a:lnTo>
                      <a:pt x="17" y="196"/>
                    </a:lnTo>
                    <a:lnTo>
                      <a:pt x="19" y="196"/>
                    </a:lnTo>
                    <a:lnTo>
                      <a:pt x="17" y="196"/>
                    </a:lnTo>
                    <a:lnTo>
                      <a:pt x="17" y="197"/>
                    </a:lnTo>
                    <a:close/>
                    <a:moveTo>
                      <a:pt x="10" y="194"/>
                    </a:moveTo>
                    <a:lnTo>
                      <a:pt x="10" y="196"/>
                    </a:lnTo>
                    <a:lnTo>
                      <a:pt x="10" y="194"/>
                    </a:lnTo>
                    <a:close/>
                    <a:moveTo>
                      <a:pt x="13" y="196"/>
                    </a:moveTo>
                    <a:lnTo>
                      <a:pt x="12" y="196"/>
                    </a:lnTo>
                    <a:lnTo>
                      <a:pt x="12" y="194"/>
                    </a:lnTo>
                    <a:lnTo>
                      <a:pt x="13" y="196"/>
                    </a:lnTo>
                    <a:close/>
                    <a:moveTo>
                      <a:pt x="13" y="194"/>
                    </a:moveTo>
                    <a:lnTo>
                      <a:pt x="13" y="196"/>
                    </a:lnTo>
                    <a:lnTo>
                      <a:pt x="13" y="194"/>
                    </a:lnTo>
                    <a:close/>
                    <a:moveTo>
                      <a:pt x="12" y="194"/>
                    </a:moveTo>
                    <a:lnTo>
                      <a:pt x="13" y="194"/>
                    </a:lnTo>
                    <a:lnTo>
                      <a:pt x="12" y="194"/>
                    </a:lnTo>
                    <a:close/>
                    <a:moveTo>
                      <a:pt x="6" y="194"/>
                    </a:moveTo>
                    <a:lnTo>
                      <a:pt x="4" y="194"/>
                    </a:lnTo>
                    <a:lnTo>
                      <a:pt x="6" y="194"/>
                    </a:lnTo>
                    <a:close/>
                    <a:moveTo>
                      <a:pt x="48" y="194"/>
                    </a:moveTo>
                    <a:lnTo>
                      <a:pt x="48" y="192"/>
                    </a:lnTo>
                    <a:lnTo>
                      <a:pt x="48" y="194"/>
                    </a:lnTo>
                    <a:close/>
                    <a:moveTo>
                      <a:pt x="10" y="194"/>
                    </a:moveTo>
                    <a:lnTo>
                      <a:pt x="10" y="192"/>
                    </a:lnTo>
                    <a:lnTo>
                      <a:pt x="10" y="194"/>
                    </a:lnTo>
                    <a:close/>
                    <a:moveTo>
                      <a:pt x="6" y="192"/>
                    </a:moveTo>
                    <a:lnTo>
                      <a:pt x="4" y="192"/>
                    </a:lnTo>
                    <a:lnTo>
                      <a:pt x="4" y="190"/>
                    </a:lnTo>
                    <a:lnTo>
                      <a:pt x="4" y="192"/>
                    </a:lnTo>
                    <a:lnTo>
                      <a:pt x="6" y="192"/>
                    </a:lnTo>
                    <a:close/>
                    <a:moveTo>
                      <a:pt x="6" y="192"/>
                    </a:moveTo>
                    <a:lnTo>
                      <a:pt x="6" y="190"/>
                    </a:lnTo>
                    <a:lnTo>
                      <a:pt x="6" y="192"/>
                    </a:lnTo>
                    <a:close/>
                    <a:moveTo>
                      <a:pt x="6" y="184"/>
                    </a:moveTo>
                    <a:lnTo>
                      <a:pt x="6" y="186"/>
                    </a:lnTo>
                    <a:lnTo>
                      <a:pt x="4" y="186"/>
                    </a:lnTo>
                    <a:lnTo>
                      <a:pt x="4" y="184"/>
                    </a:lnTo>
                    <a:lnTo>
                      <a:pt x="6" y="184"/>
                    </a:lnTo>
                    <a:lnTo>
                      <a:pt x="4" y="184"/>
                    </a:lnTo>
                    <a:lnTo>
                      <a:pt x="6" y="184"/>
                    </a:lnTo>
                    <a:close/>
                    <a:moveTo>
                      <a:pt x="4" y="149"/>
                    </a:moveTo>
                    <a:lnTo>
                      <a:pt x="4" y="147"/>
                    </a:lnTo>
                    <a:lnTo>
                      <a:pt x="4" y="149"/>
                    </a:lnTo>
                    <a:close/>
                    <a:moveTo>
                      <a:pt x="4" y="143"/>
                    </a:moveTo>
                    <a:lnTo>
                      <a:pt x="6" y="143"/>
                    </a:lnTo>
                    <a:lnTo>
                      <a:pt x="6" y="145"/>
                    </a:lnTo>
                    <a:lnTo>
                      <a:pt x="6" y="143"/>
                    </a:lnTo>
                    <a:lnTo>
                      <a:pt x="4" y="145"/>
                    </a:lnTo>
                    <a:lnTo>
                      <a:pt x="6" y="145"/>
                    </a:lnTo>
                    <a:lnTo>
                      <a:pt x="4" y="145"/>
                    </a:lnTo>
                    <a:lnTo>
                      <a:pt x="4" y="143"/>
                    </a:lnTo>
                    <a:lnTo>
                      <a:pt x="4" y="145"/>
                    </a:lnTo>
                    <a:lnTo>
                      <a:pt x="4" y="143"/>
                    </a:lnTo>
                    <a:close/>
                    <a:moveTo>
                      <a:pt x="12" y="141"/>
                    </a:moveTo>
                    <a:lnTo>
                      <a:pt x="12" y="143"/>
                    </a:lnTo>
                    <a:lnTo>
                      <a:pt x="10" y="143"/>
                    </a:lnTo>
                    <a:lnTo>
                      <a:pt x="10" y="141"/>
                    </a:lnTo>
                    <a:lnTo>
                      <a:pt x="12" y="141"/>
                    </a:lnTo>
                    <a:lnTo>
                      <a:pt x="10" y="141"/>
                    </a:lnTo>
                    <a:lnTo>
                      <a:pt x="12" y="141"/>
                    </a:lnTo>
                    <a:close/>
                    <a:moveTo>
                      <a:pt x="12" y="141"/>
                    </a:moveTo>
                    <a:lnTo>
                      <a:pt x="13" y="141"/>
                    </a:lnTo>
                    <a:lnTo>
                      <a:pt x="12" y="141"/>
                    </a:lnTo>
                    <a:lnTo>
                      <a:pt x="12" y="143"/>
                    </a:lnTo>
                    <a:lnTo>
                      <a:pt x="12" y="141"/>
                    </a:lnTo>
                    <a:close/>
                    <a:moveTo>
                      <a:pt x="6" y="141"/>
                    </a:moveTo>
                    <a:lnTo>
                      <a:pt x="6" y="143"/>
                    </a:lnTo>
                    <a:lnTo>
                      <a:pt x="6" y="141"/>
                    </a:lnTo>
                    <a:lnTo>
                      <a:pt x="4" y="141"/>
                    </a:lnTo>
                    <a:lnTo>
                      <a:pt x="6" y="141"/>
                    </a:lnTo>
                    <a:close/>
                    <a:moveTo>
                      <a:pt x="12" y="141"/>
                    </a:moveTo>
                    <a:lnTo>
                      <a:pt x="10" y="141"/>
                    </a:lnTo>
                    <a:lnTo>
                      <a:pt x="12" y="141"/>
                    </a:lnTo>
                    <a:close/>
                    <a:moveTo>
                      <a:pt x="17" y="134"/>
                    </a:moveTo>
                    <a:lnTo>
                      <a:pt x="15" y="134"/>
                    </a:lnTo>
                    <a:lnTo>
                      <a:pt x="17" y="134"/>
                    </a:lnTo>
                    <a:close/>
                    <a:moveTo>
                      <a:pt x="35" y="109"/>
                    </a:moveTo>
                    <a:lnTo>
                      <a:pt x="37" y="109"/>
                    </a:lnTo>
                    <a:lnTo>
                      <a:pt x="35" y="109"/>
                    </a:lnTo>
                    <a:lnTo>
                      <a:pt x="33" y="109"/>
                    </a:lnTo>
                    <a:lnTo>
                      <a:pt x="33" y="110"/>
                    </a:lnTo>
                    <a:lnTo>
                      <a:pt x="35" y="110"/>
                    </a:lnTo>
                    <a:lnTo>
                      <a:pt x="33" y="110"/>
                    </a:lnTo>
                    <a:lnTo>
                      <a:pt x="31" y="110"/>
                    </a:lnTo>
                    <a:lnTo>
                      <a:pt x="31" y="109"/>
                    </a:lnTo>
                    <a:lnTo>
                      <a:pt x="33" y="109"/>
                    </a:lnTo>
                    <a:lnTo>
                      <a:pt x="35" y="109"/>
                    </a:lnTo>
                    <a:close/>
                    <a:moveTo>
                      <a:pt x="60" y="0"/>
                    </a:moveTo>
                    <a:lnTo>
                      <a:pt x="60" y="2"/>
                    </a:lnTo>
                    <a:lnTo>
                      <a:pt x="62" y="4"/>
                    </a:lnTo>
                    <a:lnTo>
                      <a:pt x="64" y="6"/>
                    </a:lnTo>
                    <a:lnTo>
                      <a:pt x="68" y="8"/>
                    </a:lnTo>
                    <a:lnTo>
                      <a:pt x="70" y="10"/>
                    </a:lnTo>
                    <a:lnTo>
                      <a:pt x="70" y="12"/>
                    </a:lnTo>
                    <a:lnTo>
                      <a:pt x="71" y="14"/>
                    </a:lnTo>
                    <a:lnTo>
                      <a:pt x="70" y="16"/>
                    </a:lnTo>
                    <a:lnTo>
                      <a:pt x="68" y="20"/>
                    </a:lnTo>
                    <a:lnTo>
                      <a:pt x="68" y="21"/>
                    </a:lnTo>
                    <a:lnTo>
                      <a:pt x="68" y="23"/>
                    </a:lnTo>
                    <a:lnTo>
                      <a:pt x="68" y="25"/>
                    </a:lnTo>
                    <a:lnTo>
                      <a:pt x="66" y="25"/>
                    </a:lnTo>
                    <a:lnTo>
                      <a:pt x="64" y="27"/>
                    </a:lnTo>
                    <a:lnTo>
                      <a:pt x="64" y="29"/>
                    </a:lnTo>
                    <a:lnTo>
                      <a:pt x="66" y="29"/>
                    </a:lnTo>
                    <a:lnTo>
                      <a:pt x="66" y="31"/>
                    </a:lnTo>
                    <a:lnTo>
                      <a:pt x="64" y="35"/>
                    </a:lnTo>
                    <a:lnTo>
                      <a:pt x="64" y="37"/>
                    </a:lnTo>
                    <a:lnTo>
                      <a:pt x="66" y="43"/>
                    </a:lnTo>
                    <a:lnTo>
                      <a:pt x="66" y="45"/>
                    </a:lnTo>
                    <a:lnTo>
                      <a:pt x="68" y="45"/>
                    </a:lnTo>
                    <a:lnTo>
                      <a:pt x="71" y="47"/>
                    </a:lnTo>
                    <a:lnTo>
                      <a:pt x="71" y="49"/>
                    </a:lnTo>
                    <a:lnTo>
                      <a:pt x="73" y="52"/>
                    </a:lnTo>
                    <a:lnTo>
                      <a:pt x="77" y="54"/>
                    </a:lnTo>
                    <a:lnTo>
                      <a:pt x="75" y="56"/>
                    </a:lnTo>
                    <a:lnTo>
                      <a:pt x="75" y="58"/>
                    </a:lnTo>
                    <a:lnTo>
                      <a:pt x="73" y="64"/>
                    </a:lnTo>
                    <a:lnTo>
                      <a:pt x="71" y="64"/>
                    </a:lnTo>
                    <a:lnTo>
                      <a:pt x="70" y="70"/>
                    </a:lnTo>
                    <a:lnTo>
                      <a:pt x="70" y="72"/>
                    </a:lnTo>
                    <a:lnTo>
                      <a:pt x="70" y="74"/>
                    </a:lnTo>
                    <a:lnTo>
                      <a:pt x="71" y="76"/>
                    </a:lnTo>
                    <a:lnTo>
                      <a:pt x="71" y="78"/>
                    </a:lnTo>
                    <a:lnTo>
                      <a:pt x="73" y="79"/>
                    </a:lnTo>
                    <a:lnTo>
                      <a:pt x="73" y="81"/>
                    </a:lnTo>
                    <a:lnTo>
                      <a:pt x="73" y="83"/>
                    </a:lnTo>
                    <a:lnTo>
                      <a:pt x="75" y="87"/>
                    </a:lnTo>
                    <a:lnTo>
                      <a:pt x="75" y="89"/>
                    </a:lnTo>
                    <a:lnTo>
                      <a:pt x="75" y="91"/>
                    </a:lnTo>
                    <a:lnTo>
                      <a:pt x="77" y="91"/>
                    </a:lnTo>
                    <a:lnTo>
                      <a:pt x="77" y="93"/>
                    </a:lnTo>
                    <a:lnTo>
                      <a:pt x="77" y="95"/>
                    </a:lnTo>
                    <a:lnTo>
                      <a:pt x="77" y="97"/>
                    </a:lnTo>
                    <a:lnTo>
                      <a:pt x="75" y="97"/>
                    </a:lnTo>
                    <a:lnTo>
                      <a:pt x="73" y="97"/>
                    </a:lnTo>
                    <a:lnTo>
                      <a:pt x="73" y="99"/>
                    </a:lnTo>
                    <a:lnTo>
                      <a:pt x="75" y="99"/>
                    </a:lnTo>
                    <a:lnTo>
                      <a:pt x="75" y="101"/>
                    </a:lnTo>
                    <a:lnTo>
                      <a:pt x="73" y="101"/>
                    </a:lnTo>
                    <a:lnTo>
                      <a:pt x="73" y="103"/>
                    </a:lnTo>
                    <a:lnTo>
                      <a:pt x="73" y="105"/>
                    </a:lnTo>
                    <a:lnTo>
                      <a:pt x="73" y="107"/>
                    </a:lnTo>
                    <a:lnTo>
                      <a:pt x="75" y="107"/>
                    </a:lnTo>
                    <a:lnTo>
                      <a:pt x="75" y="109"/>
                    </a:lnTo>
                    <a:lnTo>
                      <a:pt x="73" y="109"/>
                    </a:lnTo>
                    <a:lnTo>
                      <a:pt x="73" y="110"/>
                    </a:lnTo>
                    <a:lnTo>
                      <a:pt x="73" y="112"/>
                    </a:lnTo>
                    <a:lnTo>
                      <a:pt x="75" y="114"/>
                    </a:lnTo>
                    <a:lnTo>
                      <a:pt x="77" y="114"/>
                    </a:lnTo>
                    <a:lnTo>
                      <a:pt x="77" y="116"/>
                    </a:lnTo>
                    <a:lnTo>
                      <a:pt x="77" y="118"/>
                    </a:lnTo>
                    <a:lnTo>
                      <a:pt x="75" y="118"/>
                    </a:lnTo>
                    <a:lnTo>
                      <a:pt x="77" y="120"/>
                    </a:lnTo>
                    <a:lnTo>
                      <a:pt x="77" y="122"/>
                    </a:lnTo>
                    <a:lnTo>
                      <a:pt x="79" y="124"/>
                    </a:lnTo>
                    <a:lnTo>
                      <a:pt x="81" y="124"/>
                    </a:lnTo>
                    <a:lnTo>
                      <a:pt x="81" y="126"/>
                    </a:lnTo>
                    <a:lnTo>
                      <a:pt x="81" y="128"/>
                    </a:lnTo>
                    <a:lnTo>
                      <a:pt x="81" y="130"/>
                    </a:lnTo>
                    <a:lnTo>
                      <a:pt x="79" y="132"/>
                    </a:lnTo>
                    <a:lnTo>
                      <a:pt x="77" y="134"/>
                    </a:lnTo>
                    <a:lnTo>
                      <a:pt x="79" y="138"/>
                    </a:lnTo>
                    <a:lnTo>
                      <a:pt x="79" y="139"/>
                    </a:lnTo>
                    <a:lnTo>
                      <a:pt x="81" y="139"/>
                    </a:lnTo>
                    <a:lnTo>
                      <a:pt x="83" y="141"/>
                    </a:lnTo>
                    <a:lnTo>
                      <a:pt x="85" y="143"/>
                    </a:lnTo>
                    <a:lnTo>
                      <a:pt x="87" y="143"/>
                    </a:lnTo>
                    <a:lnTo>
                      <a:pt x="87" y="145"/>
                    </a:lnTo>
                    <a:lnTo>
                      <a:pt x="87" y="147"/>
                    </a:lnTo>
                    <a:lnTo>
                      <a:pt x="89" y="147"/>
                    </a:lnTo>
                    <a:lnTo>
                      <a:pt x="89" y="149"/>
                    </a:lnTo>
                    <a:lnTo>
                      <a:pt x="89" y="151"/>
                    </a:lnTo>
                    <a:lnTo>
                      <a:pt x="89" y="153"/>
                    </a:lnTo>
                    <a:lnTo>
                      <a:pt x="87" y="155"/>
                    </a:lnTo>
                    <a:lnTo>
                      <a:pt x="87" y="157"/>
                    </a:lnTo>
                    <a:lnTo>
                      <a:pt x="85" y="157"/>
                    </a:lnTo>
                    <a:lnTo>
                      <a:pt x="85" y="159"/>
                    </a:lnTo>
                    <a:lnTo>
                      <a:pt x="85" y="161"/>
                    </a:lnTo>
                    <a:lnTo>
                      <a:pt x="83" y="161"/>
                    </a:lnTo>
                    <a:lnTo>
                      <a:pt x="83" y="163"/>
                    </a:lnTo>
                    <a:lnTo>
                      <a:pt x="81" y="163"/>
                    </a:lnTo>
                    <a:lnTo>
                      <a:pt x="81" y="165"/>
                    </a:lnTo>
                    <a:lnTo>
                      <a:pt x="79" y="167"/>
                    </a:lnTo>
                    <a:lnTo>
                      <a:pt x="77" y="168"/>
                    </a:lnTo>
                    <a:lnTo>
                      <a:pt x="77" y="170"/>
                    </a:lnTo>
                    <a:lnTo>
                      <a:pt x="75" y="172"/>
                    </a:lnTo>
                    <a:lnTo>
                      <a:pt x="73" y="174"/>
                    </a:lnTo>
                    <a:lnTo>
                      <a:pt x="71" y="174"/>
                    </a:lnTo>
                    <a:lnTo>
                      <a:pt x="71" y="176"/>
                    </a:lnTo>
                    <a:lnTo>
                      <a:pt x="71" y="178"/>
                    </a:lnTo>
                    <a:lnTo>
                      <a:pt x="70" y="178"/>
                    </a:lnTo>
                    <a:lnTo>
                      <a:pt x="70" y="180"/>
                    </a:lnTo>
                    <a:lnTo>
                      <a:pt x="68" y="180"/>
                    </a:lnTo>
                    <a:lnTo>
                      <a:pt x="68" y="182"/>
                    </a:lnTo>
                    <a:lnTo>
                      <a:pt x="66" y="182"/>
                    </a:lnTo>
                    <a:lnTo>
                      <a:pt x="66" y="184"/>
                    </a:lnTo>
                    <a:lnTo>
                      <a:pt x="64" y="184"/>
                    </a:lnTo>
                    <a:lnTo>
                      <a:pt x="64" y="186"/>
                    </a:lnTo>
                    <a:lnTo>
                      <a:pt x="62" y="186"/>
                    </a:lnTo>
                    <a:lnTo>
                      <a:pt x="62" y="188"/>
                    </a:lnTo>
                    <a:lnTo>
                      <a:pt x="60" y="188"/>
                    </a:lnTo>
                    <a:lnTo>
                      <a:pt x="60" y="190"/>
                    </a:lnTo>
                    <a:lnTo>
                      <a:pt x="58" y="190"/>
                    </a:lnTo>
                    <a:lnTo>
                      <a:pt x="58" y="192"/>
                    </a:lnTo>
                    <a:lnTo>
                      <a:pt x="56" y="192"/>
                    </a:lnTo>
                    <a:lnTo>
                      <a:pt x="54" y="192"/>
                    </a:lnTo>
                    <a:lnTo>
                      <a:pt x="54" y="190"/>
                    </a:lnTo>
                    <a:lnTo>
                      <a:pt x="54" y="192"/>
                    </a:lnTo>
                    <a:lnTo>
                      <a:pt x="52" y="192"/>
                    </a:lnTo>
                    <a:lnTo>
                      <a:pt x="52" y="190"/>
                    </a:lnTo>
                    <a:lnTo>
                      <a:pt x="52" y="192"/>
                    </a:lnTo>
                    <a:lnTo>
                      <a:pt x="52" y="190"/>
                    </a:lnTo>
                    <a:lnTo>
                      <a:pt x="52" y="192"/>
                    </a:lnTo>
                    <a:lnTo>
                      <a:pt x="50" y="192"/>
                    </a:lnTo>
                    <a:lnTo>
                      <a:pt x="50" y="194"/>
                    </a:lnTo>
                    <a:lnTo>
                      <a:pt x="48" y="194"/>
                    </a:lnTo>
                    <a:lnTo>
                      <a:pt x="48" y="192"/>
                    </a:lnTo>
                    <a:lnTo>
                      <a:pt x="48" y="190"/>
                    </a:lnTo>
                    <a:lnTo>
                      <a:pt x="50" y="190"/>
                    </a:lnTo>
                    <a:lnTo>
                      <a:pt x="48" y="190"/>
                    </a:lnTo>
                    <a:lnTo>
                      <a:pt x="48" y="192"/>
                    </a:lnTo>
                    <a:lnTo>
                      <a:pt x="46" y="192"/>
                    </a:lnTo>
                    <a:lnTo>
                      <a:pt x="48" y="192"/>
                    </a:lnTo>
                    <a:lnTo>
                      <a:pt x="46" y="194"/>
                    </a:lnTo>
                    <a:lnTo>
                      <a:pt x="46" y="192"/>
                    </a:lnTo>
                    <a:lnTo>
                      <a:pt x="46" y="194"/>
                    </a:lnTo>
                    <a:lnTo>
                      <a:pt x="44" y="194"/>
                    </a:lnTo>
                    <a:lnTo>
                      <a:pt x="44" y="192"/>
                    </a:lnTo>
                    <a:lnTo>
                      <a:pt x="42" y="192"/>
                    </a:lnTo>
                    <a:lnTo>
                      <a:pt x="44" y="192"/>
                    </a:lnTo>
                    <a:lnTo>
                      <a:pt x="44" y="194"/>
                    </a:lnTo>
                    <a:lnTo>
                      <a:pt x="44" y="196"/>
                    </a:lnTo>
                    <a:lnTo>
                      <a:pt x="44" y="194"/>
                    </a:lnTo>
                    <a:lnTo>
                      <a:pt x="42" y="194"/>
                    </a:lnTo>
                    <a:lnTo>
                      <a:pt x="42" y="196"/>
                    </a:lnTo>
                    <a:lnTo>
                      <a:pt x="42" y="194"/>
                    </a:lnTo>
                    <a:lnTo>
                      <a:pt x="41" y="194"/>
                    </a:lnTo>
                    <a:lnTo>
                      <a:pt x="41" y="196"/>
                    </a:lnTo>
                    <a:lnTo>
                      <a:pt x="42" y="196"/>
                    </a:lnTo>
                    <a:lnTo>
                      <a:pt x="41" y="196"/>
                    </a:lnTo>
                    <a:lnTo>
                      <a:pt x="41" y="194"/>
                    </a:lnTo>
                    <a:lnTo>
                      <a:pt x="41" y="196"/>
                    </a:lnTo>
                    <a:lnTo>
                      <a:pt x="39" y="196"/>
                    </a:lnTo>
                    <a:lnTo>
                      <a:pt x="37" y="196"/>
                    </a:lnTo>
                    <a:lnTo>
                      <a:pt x="37" y="197"/>
                    </a:lnTo>
                    <a:lnTo>
                      <a:pt x="35" y="197"/>
                    </a:lnTo>
                    <a:lnTo>
                      <a:pt x="37" y="197"/>
                    </a:lnTo>
                    <a:lnTo>
                      <a:pt x="35" y="197"/>
                    </a:lnTo>
                    <a:lnTo>
                      <a:pt x="35" y="196"/>
                    </a:lnTo>
                    <a:lnTo>
                      <a:pt x="35" y="197"/>
                    </a:lnTo>
                    <a:lnTo>
                      <a:pt x="33" y="197"/>
                    </a:lnTo>
                    <a:lnTo>
                      <a:pt x="35" y="197"/>
                    </a:lnTo>
                    <a:lnTo>
                      <a:pt x="33" y="197"/>
                    </a:lnTo>
                    <a:lnTo>
                      <a:pt x="31" y="197"/>
                    </a:lnTo>
                    <a:lnTo>
                      <a:pt x="33" y="197"/>
                    </a:lnTo>
                    <a:lnTo>
                      <a:pt x="31" y="197"/>
                    </a:lnTo>
                    <a:lnTo>
                      <a:pt x="33" y="197"/>
                    </a:lnTo>
                    <a:lnTo>
                      <a:pt x="31" y="199"/>
                    </a:lnTo>
                    <a:lnTo>
                      <a:pt x="33" y="199"/>
                    </a:lnTo>
                    <a:lnTo>
                      <a:pt x="31" y="199"/>
                    </a:lnTo>
                    <a:lnTo>
                      <a:pt x="29" y="199"/>
                    </a:lnTo>
                    <a:lnTo>
                      <a:pt x="31" y="199"/>
                    </a:lnTo>
                    <a:lnTo>
                      <a:pt x="29" y="199"/>
                    </a:lnTo>
                    <a:lnTo>
                      <a:pt x="27" y="199"/>
                    </a:lnTo>
                    <a:lnTo>
                      <a:pt x="25" y="199"/>
                    </a:lnTo>
                    <a:lnTo>
                      <a:pt x="25" y="201"/>
                    </a:lnTo>
                    <a:lnTo>
                      <a:pt x="25" y="199"/>
                    </a:lnTo>
                    <a:lnTo>
                      <a:pt x="23" y="201"/>
                    </a:lnTo>
                    <a:lnTo>
                      <a:pt x="23" y="199"/>
                    </a:lnTo>
                    <a:lnTo>
                      <a:pt x="23" y="201"/>
                    </a:lnTo>
                    <a:lnTo>
                      <a:pt x="23" y="199"/>
                    </a:lnTo>
                    <a:lnTo>
                      <a:pt x="21" y="199"/>
                    </a:lnTo>
                    <a:lnTo>
                      <a:pt x="21" y="201"/>
                    </a:lnTo>
                    <a:lnTo>
                      <a:pt x="21" y="203"/>
                    </a:lnTo>
                    <a:lnTo>
                      <a:pt x="19" y="203"/>
                    </a:lnTo>
                    <a:lnTo>
                      <a:pt x="17" y="203"/>
                    </a:lnTo>
                    <a:lnTo>
                      <a:pt x="17" y="201"/>
                    </a:lnTo>
                    <a:lnTo>
                      <a:pt x="19" y="201"/>
                    </a:lnTo>
                    <a:lnTo>
                      <a:pt x="21" y="201"/>
                    </a:lnTo>
                    <a:lnTo>
                      <a:pt x="21" y="199"/>
                    </a:lnTo>
                    <a:lnTo>
                      <a:pt x="21" y="201"/>
                    </a:lnTo>
                    <a:lnTo>
                      <a:pt x="19" y="201"/>
                    </a:lnTo>
                    <a:lnTo>
                      <a:pt x="19" y="199"/>
                    </a:lnTo>
                    <a:lnTo>
                      <a:pt x="21" y="199"/>
                    </a:lnTo>
                    <a:lnTo>
                      <a:pt x="19" y="199"/>
                    </a:lnTo>
                    <a:lnTo>
                      <a:pt x="19" y="197"/>
                    </a:lnTo>
                    <a:lnTo>
                      <a:pt x="17" y="197"/>
                    </a:lnTo>
                    <a:lnTo>
                      <a:pt x="17" y="196"/>
                    </a:lnTo>
                    <a:lnTo>
                      <a:pt x="19" y="196"/>
                    </a:lnTo>
                    <a:lnTo>
                      <a:pt x="19" y="194"/>
                    </a:lnTo>
                    <a:lnTo>
                      <a:pt x="19" y="196"/>
                    </a:lnTo>
                    <a:lnTo>
                      <a:pt x="17" y="194"/>
                    </a:lnTo>
                    <a:lnTo>
                      <a:pt x="17" y="196"/>
                    </a:lnTo>
                    <a:lnTo>
                      <a:pt x="15" y="196"/>
                    </a:lnTo>
                    <a:lnTo>
                      <a:pt x="13" y="196"/>
                    </a:lnTo>
                    <a:lnTo>
                      <a:pt x="15" y="196"/>
                    </a:lnTo>
                    <a:lnTo>
                      <a:pt x="15" y="194"/>
                    </a:lnTo>
                    <a:lnTo>
                      <a:pt x="13" y="194"/>
                    </a:lnTo>
                    <a:lnTo>
                      <a:pt x="15" y="194"/>
                    </a:lnTo>
                    <a:lnTo>
                      <a:pt x="13" y="194"/>
                    </a:lnTo>
                    <a:lnTo>
                      <a:pt x="12" y="192"/>
                    </a:lnTo>
                    <a:lnTo>
                      <a:pt x="10" y="192"/>
                    </a:lnTo>
                    <a:lnTo>
                      <a:pt x="10" y="190"/>
                    </a:lnTo>
                    <a:lnTo>
                      <a:pt x="8" y="190"/>
                    </a:lnTo>
                    <a:lnTo>
                      <a:pt x="8" y="192"/>
                    </a:lnTo>
                    <a:lnTo>
                      <a:pt x="6" y="190"/>
                    </a:lnTo>
                    <a:lnTo>
                      <a:pt x="8" y="190"/>
                    </a:lnTo>
                    <a:lnTo>
                      <a:pt x="6" y="190"/>
                    </a:lnTo>
                    <a:lnTo>
                      <a:pt x="6" y="188"/>
                    </a:lnTo>
                    <a:lnTo>
                      <a:pt x="6" y="186"/>
                    </a:lnTo>
                    <a:lnTo>
                      <a:pt x="6" y="184"/>
                    </a:lnTo>
                    <a:lnTo>
                      <a:pt x="6" y="182"/>
                    </a:lnTo>
                    <a:lnTo>
                      <a:pt x="4" y="182"/>
                    </a:lnTo>
                    <a:lnTo>
                      <a:pt x="6" y="182"/>
                    </a:lnTo>
                    <a:lnTo>
                      <a:pt x="6" y="180"/>
                    </a:lnTo>
                    <a:lnTo>
                      <a:pt x="8" y="180"/>
                    </a:lnTo>
                    <a:lnTo>
                      <a:pt x="6" y="178"/>
                    </a:lnTo>
                    <a:lnTo>
                      <a:pt x="8" y="178"/>
                    </a:lnTo>
                    <a:lnTo>
                      <a:pt x="6" y="178"/>
                    </a:lnTo>
                    <a:lnTo>
                      <a:pt x="8" y="178"/>
                    </a:lnTo>
                    <a:lnTo>
                      <a:pt x="6" y="178"/>
                    </a:lnTo>
                    <a:lnTo>
                      <a:pt x="6" y="176"/>
                    </a:lnTo>
                    <a:lnTo>
                      <a:pt x="8" y="176"/>
                    </a:lnTo>
                    <a:lnTo>
                      <a:pt x="6" y="176"/>
                    </a:lnTo>
                    <a:lnTo>
                      <a:pt x="6" y="174"/>
                    </a:lnTo>
                    <a:lnTo>
                      <a:pt x="8" y="174"/>
                    </a:lnTo>
                    <a:lnTo>
                      <a:pt x="6" y="174"/>
                    </a:lnTo>
                    <a:lnTo>
                      <a:pt x="6" y="172"/>
                    </a:lnTo>
                    <a:lnTo>
                      <a:pt x="8" y="174"/>
                    </a:lnTo>
                    <a:lnTo>
                      <a:pt x="8" y="172"/>
                    </a:lnTo>
                    <a:lnTo>
                      <a:pt x="6" y="172"/>
                    </a:lnTo>
                    <a:lnTo>
                      <a:pt x="8" y="172"/>
                    </a:lnTo>
                    <a:lnTo>
                      <a:pt x="6" y="170"/>
                    </a:lnTo>
                    <a:lnTo>
                      <a:pt x="8" y="170"/>
                    </a:lnTo>
                    <a:lnTo>
                      <a:pt x="6" y="170"/>
                    </a:lnTo>
                    <a:lnTo>
                      <a:pt x="6" y="168"/>
                    </a:lnTo>
                    <a:lnTo>
                      <a:pt x="6" y="167"/>
                    </a:lnTo>
                    <a:lnTo>
                      <a:pt x="4" y="167"/>
                    </a:lnTo>
                    <a:lnTo>
                      <a:pt x="4" y="165"/>
                    </a:lnTo>
                    <a:lnTo>
                      <a:pt x="4" y="163"/>
                    </a:lnTo>
                    <a:lnTo>
                      <a:pt x="6" y="165"/>
                    </a:lnTo>
                    <a:lnTo>
                      <a:pt x="6" y="163"/>
                    </a:lnTo>
                    <a:lnTo>
                      <a:pt x="6" y="161"/>
                    </a:lnTo>
                    <a:lnTo>
                      <a:pt x="6" y="159"/>
                    </a:lnTo>
                    <a:lnTo>
                      <a:pt x="4" y="159"/>
                    </a:lnTo>
                    <a:lnTo>
                      <a:pt x="4" y="157"/>
                    </a:lnTo>
                    <a:lnTo>
                      <a:pt x="4" y="155"/>
                    </a:lnTo>
                    <a:lnTo>
                      <a:pt x="2" y="155"/>
                    </a:lnTo>
                    <a:lnTo>
                      <a:pt x="4" y="153"/>
                    </a:lnTo>
                    <a:lnTo>
                      <a:pt x="4" y="151"/>
                    </a:lnTo>
                    <a:lnTo>
                      <a:pt x="6" y="151"/>
                    </a:lnTo>
                    <a:lnTo>
                      <a:pt x="6" y="149"/>
                    </a:lnTo>
                    <a:lnTo>
                      <a:pt x="6" y="147"/>
                    </a:lnTo>
                    <a:lnTo>
                      <a:pt x="8" y="147"/>
                    </a:lnTo>
                    <a:lnTo>
                      <a:pt x="8" y="145"/>
                    </a:lnTo>
                    <a:lnTo>
                      <a:pt x="6" y="145"/>
                    </a:lnTo>
                    <a:lnTo>
                      <a:pt x="8" y="145"/>
                    </a:lnTo>
                    <a:lnTo>
                      <a:pt x="6" y="145"/>
                    </a:lnTo>
                    <a:lnTo>
                      <a:pt x="6" y="143"/>
                    </a:lnTo>
                    <a:lnTo>
                      <a:pt x="8" y="143"/>
                    </a:lnTo>
                    <a:lnTo>
                      <a:pt x="10" y="143"/>
                    </a:lnTo>
                    <a:lnTo>
                      <a:pt x="10" y="145"/>
                    </a:lnTo>
                    <a:lnTo>
                      <a:pt x="10" y="143"/>
                    </a:lnTo>
                    <a:lnTo>
                      <a:pt x="12" y="143"/>
                    </a:lnTo>
                    <a:lnTo>
                      <a:pt x="13" y="143"/>
                    </a:lnTo>
                    <a:lnTo>
                      <a:pt x="13" y="141"/>
                    </a:lnTo>
                    <a:lnTo>
                      <a:pt x="13" y="143"/>
                    </a:lnTo>
                    <a:lnTo>
                      <a:pt x="13" y="141"/>
                    </a:lnTo>
                    <a:lnTo>
                      <a:pt x="13" y="139"/>
                    </a:lnTo>
                    <a:lnTo>
                      <a:pt x="12" y="139"/>
                    </a:lnTo>
                    <a:lnTo>
                      <a:pt x="13" y="139"/>
                    </a:lnTo>
                    <a:lnTo>
                      <a:pt x="13" y="138"/>
                    </a:lnTo>
                    <a:lnTo>
                      <a:pt x="13" y="139"/>
                    </a:lnTo>
                    <a:lnTo>
                      <a:pt x="13" y="138"/>
                    </a:lnTo>
                    <a:lnTo>
                      <a:pt x="15" y="138"/>
                    </a:lnTo>
                    <a:lnTo>
                      <a:pt x="15" y="136"/>
                    </a:lnTo>
                    <a:lnTo>
                      <a:pt x="17" y="136"/>
                    </a:lnTo>
                    <a:lnTo>
                      <a:pt x="17" y="134"/>
                    </a:lnTo>
                    <a:lnTo>
                      <a:pt x="19" y="134"/>
                    </a:lnTo>
                    <a:lnTo>
                      <a:pt x="19" y="132"/>
                    </a:lnTo>
                    <a:lnTo>
                      <a:pt x="21" y="132"/>
                    </a:lnTo>
                    <a:lnTo>
                      <a:pt x="21" y="130"/>
                    </a:lnTo>
                    <a:lnTo>
                      <a:pt x="21" y="128"/>
                    </a:lnTo>
                    <a:lnTo>
                      <a:pt x="23" y="128"/>
                    </a:lnTo>
                    <a:lnTo>
                      <a:pt x="25" y="126"/>
                    </a:lnTo>
                    <a:lnTo>
                      <a:pt x="25" y="124"/>
                    </a:lnTo>
                    <a:lnTo>
                      <a:pt x="27" y="124"/>
                    </a:lnTo>
                    <a:lnTo>
                      <a:pt x="27" y="122"/>
                    </a:lnTo>
                    <a:lnTo>
                      <a:pt x="27" y="120"/>
                    </a:lnTo>
                    <a:lnTo>
                      <a:pt x="27" y="122"/>
                    </a:lnTo>
                    <a:lnTo>
                      <a:pt x="27" y="120"/>
                    </a:lnTo>
                    <a:lnTo>
                      <a:pt x="29" y="120"/>
                    </a:lnTo>
                    <a:lnTo>
                      <a:pt x="31" y="118"/>
                    </a:lnTo>
                    <a:lnTo>
                      <a:pt x="31" y="116"/>
                    </a:lnTo>
                    <a:lnTo>
                      <a:pt x="31" y="114"/>
                    </a:lnTo>
                    <a:lnTo>
                      <a:pt x="33" y="114"/>
                    </a:lnTo>
                    <a:lnTo>
                      <a:pt x="33" y="112"/>
                    </a:lnTo>
                    <a:lnTo>
                      <a:pt x="35" y="112"/>
                    </a:lnTo>
                    <a:lnTo>
                      <a:pt x="37" y="112"/>
                    </a:lnTo>
                    <a:lnTo>
                      <a:pt x="37" y="114"/>
                    </a:lnTo>
                    <a:lnTo>
                      <a:pt x="39" y="114"/>
                    </a:lnTo>
                    <a:lnTo>
                      <a:pt x="39" y="112"/>
                    </a:lnTo>
                    <a:lnTo>
                      <a:pt x="37" y="112"/>
                    </a:lnTo>
                    <a:lnTo>
                      <a:pt x="37" y="110"/>
                    </a:lnTo>
                    <a:lnTo>
                      <a:pt x="39" y="110"/>
                    </a:lnTo>
                    <a:lnTo>
                      <a:pt x="39" y="109"/>
                    </a:lnTo>
                    <a:lnTo>
                      <a:pt x="37" y="109"/>
                    </a:lnTo>
                    <a:lnTo>
                      <a:pt x="37" y="107"/>
                    </a:lnTo>
                    <a:lnTo>
                      <a:pt x="39" y="107"/>
                    </a:lnTo>
                    <a:lnTo>
                      <a:pt x="39" y="105"/>
                    </a:lnTo>
                    <a:lnTo>
                      <a:pt x="37" y="105"/>
                    </a:lnTo>
                    <a:lnTo>
                      <a:pt x="39" y="105"/>
                    </a:lnTo>
                    <a:lnTo>
                      <a:pt x="39" y="103"/>
                    </a:lnTo>
                    <a:lnTo>
                      <a:pt x="37" y="103"/>
                    </a:lnTo>
                    <a:lnTo>
                      <a:pt x="39" y="103"/>
                    </a:lnTo>
                    <a:lnTo>
                      <a:pt x="39" y="101"/>
                    </a:lnTo>
                    <a:lnTo>
                      <a:pt x="39" y="99"/>
                    </a:lnTo>
                    <a:lnTo>
                      <a:pt x="37" y="99"/>
                    </a:lnTo>
                    <a:lnTo>
                      <a:pt x="35" y="99"/>
                    </a:lnTo>
                    <a:lnTo>
                      <a:pt x="35" y="97"/>
                    </a:lnTo>
                    <a:lnTo>
                      <a:pt x="33" y="97"/>
                    </a:lnTo>
                    <a:lnTo>
                      <a:pt x="31" y="95"/>
                    </a:lnTo>
                    <a:lnTo>
                      <a:pt x="33" y="93"/>
                    </a:lnTo>
                    <a:lnTo>
                      <a:pt x="33" y="91"/>
                    </a:lnTo>
                    <a:lnTo>
                      <a:pt x="33" y="93"/>
                    </a:lnTo>
                    <a:lnTo>
                      <a:pt x="31" y="93"/>
                    </a:lnTo>
                    <a:lnTo>
                      <a:pt x="31" y="95"/>
                    </a:lnTo>
                    <a:lnTo>
                      <a:pt x="29" y="95"/>
                    </a:lnTo>
                    <a:lnTo>
                      <a:pt x="29" y="93"/>
                    </a:lnTo>
                    <a:lnTo>
                      <a:pt x="29" y="95"/>
                    </a:lnTo>
                    <a:lnTo>
                      <a:pt x="29" y="93"/>
                    </a:lnTo>
                    <a:lnTo>
                      <a:pt x="27" y="91"/>
                    </a:lnTo>
                    <a:lnTo>
                      <a:pt x="27" y="89"/>
                    </a:lnTo>
                    <a:lnTo>
                      <a:pt x="27" y="87"/>
                    </a:lnTo>
                    <a:lnTo>
                      <a:pt x="25" y="87"/>
                    </a:lnTo>
                    <a:lnTo>
                      <a:pt x="25" y="85"/>
                    </a:lnTo>
                    <a:lnTo>
                      <a:pt x="25" y="83"/>
                    </a:lnTo>
                    <a:lnTo>
                      <a:pt x="25" y="81"/>
                    </a:lnTo>
                    <a:lnTo>
                      <a:pt x="23" y="81"/>
                    </a:lnTo>
                    <a:lnTo>
                      <a:pt x="25" y="81"/>
                    </a:lnTo>
                    <a:lnTo>
                      <a:pt x="25" y="79"/>
                    </a:lnTo>
                    <a:lnTo>
                      <a:pt x="27" y="78"/>
                    </a:lnTo>
                    <a:lnTo>
                      <a:pt x="25" y="78"/>
                    </a:lnTo>
                    <a:lnTo>
                      <a:pt x="27" y="78"/>
                    </a:lnTo>
                    <a:lnTo>
                      <a:pt x="27" y="76"/>
                    </a:lnTo>
                    <a:lnTo>
                      <a:pt x="27" y="74"/>
                    </a:lnTo>
                    <a:lnTo>
                      <a:pt x="27" y="72"/>
                    </a:lnTo>
                    <a:lnTo>
                      <a:pt x="25" y="72"/>
                    </a:lnTo>
                    <a:lnTo>
                      <a:pt x="25" y="70"/>
                    </a:lnTo>
                    <a:lnTo>
                      <a:pt x="25" y="68"/>
                    </a:lnTo>
                    <a:lnTo>
                      <a:pt x="23" y="68"/>
                    </a:lnTo>
                    <a:lnTo>
                      <a:pt x="23" y="66"/>
                    </a:lnTo>
                    <a:lnTo>
                      <a:pt x="23" y="64"/>
                    </a:lnTo>
                    <a:lnTo>
                      <a:pt x="25" y="64"/>
                    </a:lnTo>
                    <a:lnTo>
                      <a:pt x="25" y="62"/>
                    </a:lnTo>
                    <a:lnTo>
                      <a:pt x="25" y="60"/>
                    </a:lnTo>
                    <a:lnTo>
                      <a:pt x="23" y="60"/>
                    </a:lnTo>
                    <a:lnTo>
                      <a:pt x="23" y="58"/>
                    </a:lnTo>
                    <a:lnTo>
                      <a:pt x="23" y="56"/>
                    </a:lnTo>
                    <a:lnTo>
                      <a:pt x="23" y="54"/>
                    </a:lnTo>
                    <a:lnTo>
                      <a:pt x="23" y="52"/>
                    </a:lnTo>
                    <a:lnTo>
                      <a:pt x="23" y="50"/>
                    </a:lnTo>
                    <a:lnTo>
                      <a:pt x="25" y="49"/>
                    </a:lnTo>
                    <a:lnTo>
                      <a:pt x="23" y="49"/>
                    </a:lnTo>
                    <a:lnTo>
                      <a:pt x="23" y="47"/>
                    </a:lnTo>
                    <a:lnTo>
                      <a:pt x="21" y="47"/>
                    </a:lnTo>
                    <a:lnTo>
                      <a:pt x="21" y="45"/>
                    </a:lnTo>
                    <a:lnTo>
                      <a:pt x="19" y="45"/>
                    </a:lnTo>
                    <a:lnTo>
                      <a:pt x="19" y="43"/>
                    </a:lnTo>
                    <a:lnTo>
                      <a:pt x="19" y="41"/>
                    </a:lnTo>
                    <a:lnTo>
                      <a:pt x="17" y="41"/>
                    </a:lnTo>
                    <a:lnTo>
                      <a:pt x="17" y="39"/>
                    </a:lnTo>
                    <a:lnTo>
                      <a:pt x="15" y="39"/>
                    </a:lnTo>
                    <a:lnTo>
                      <a:pt x="13" y="37"/>
                    </a:lnTo>
                    <a:lnTo>
                      <a:pt x="12" y="37"/>
                    </a:lnTo>
                    <a:lnTo>
                      <a:pt x="10" y="37"/>
                    </a:lnTo>
                    <a:lnTo>
                      <a:pt x="10" y="35"/>
                    </a:lnTo>
                    <a:lnTo>
                      <a:pt x="8" y="35"/>
                    </a:lnTo>
                    <a:lnTo>
                      <a:pt x="8" y="33"/>
                    </a:lnTo>
                    <a:lnTo>
                      <a:pt x="6" y="33"/>
                    </a:lnTo>
                    <a:lnTo>
                      <a:pt x="6" y="31"/>
                    </a:lnTo>
                    <a:lnTo>
                      <a:pt x="4" y="31"/>
                    </a:lnTo>
                    <a:lnTo>
                      <a:pt x="4" y="29"/>
                    </a:lnTo>
                    <a:lnTo>
                      <a:pt x="2" y="29"/>
                    </a:lnTo>
                    <a:lnTo>
                      <a:pt x="2" y="27"/>
                    </a:lnTo>
                    <a:lnTo>
                      <a:pt x="2" y="25"/>
                    </a:lnTo>
                    <a:lnTo>
                      <a:pt x="0" y="25"/>
                    </a:lnTo>
                    <a:lnTo>
                      <a:pt x="0" y="23"/>
                    </a:lnTo>
                    <a:lnTo>
                      <a:pt x="2" y="25"/>
                    </a:lnTo>
                    <a:lnTo>
                      <a:pt x="4" y="23"/>
                    </a:lnTo>
                    <a:lnTo>
                      <a:pt x="2" y="21"/>
                    </a:lnTo>
                    <a:lnTo>
                      <a:pt x="2" y="20"/>
                    </a:lnTo>
                    <a:lnTo>
                      <a:pt x="4" y="20"/>
                    </a:lnTo>
                    <a:lnTo>
                      <a:pt x="6" y="18"/>
                    </a:lnTo>
                    <a:lnTo>
                      <a:pt x="8" y="20"/>
                    </a:lnTo>
                    <a:lnTo>
                      <a:pt x="10" y="23"/>
                    </a:lnTo>
                    <a:lnTo>
                      <a:pt x="12" y="25"/>
                    </a:lnTo>
                    <a:lnTo>
                      <a:pt x="12" y="27"/>
                    </a:lnTo>
                    <a:lnTo>
                      <a:pt x="13" y="29"/>
                    </a:lnTo>
                    <a:lnTo>
                      <a:pt x="13" y="31"/>
                    </a:lnTo>
                    <a:lnTo>
                      <a:pt x="15" y="31"/>
                    </a:lnTo>
                    <a:lnTo>
                      <a:pt x="17" y="33"/>
                    </a:lnTo>
                    <a:lnTo>
                      <a:pt x="19" y="33"/>
                    </a:lnTo>
                    <a:lnTo>
                      <a:pt x="21" y="35"/>
                    </a:lnTo>
                    <a:lnTo>
                      <a:pt x="23" y="33"/>
                    </a:lnTo>
                    <a:lnTo>
                      <a:pt x="25" y="31"/>
                    </a:lnTo>
                    <a:lnTo>
                      <a:pt x="25" y="29"/>
                    </a:lnTo>
                    <a:lnTo>
                      <a:pt x="27" y="29"/>
                    </a:lnTo>
                    <a:lnTo>
                      <a:pt x="29" y="31"/>
                    </a:lnTo>
                    <a:lnTo>
                      <a:pt x="31" y="33"/>
                    </a:lnTo>
                    <a:lnTo>
                      <a:pt x="33" y="33"/>
                    </a:lnTo>
                    <a:lnTo>
                      <a:pt x="35" y="35"/>
                    </a:lnTo>
                    <a:lnTo>
                      <a:pt x="37" y="33"/>
                    </a:lnTo>
                    <a:lnTo>
                      <a:pt x="37" y="31"/>
                    </a:lnTo>
                    <a:lnTo>
                      <a:pt x="37" y="29"/>
                    </a:lnTo>
                    <a:lnTo>
                      <a:pt x="39" y="27"/>
                    </a:lnTo>
                    <a:lnTo>
                      <a:pt x="41" y="29"/>
                    </a:lnTo>
                    <a:lnTo>
                      <a:pt x="41" y="27"/>
                    </a:lnTo>
                    <a:lnTo>
                      <a:pt x="41" y="25"/>
                    </a:lnTo>
                    <a:lnTo>
                      <a:pt x="42" y="25"/>
                    </a:lnTo>
                    <a:lnTo>
                      <a:pt x="42" y="23"/>
                    </a:lnTo>
                    <a:lnTo>
                      <a:pt x="41" y="23"/>
                    </a:lnTo>
                    <a:lnTo>
                      <a:pt x="42" y="23"/>
                    </a:lnTo>
                    <a:lnTo>
                      <a:pt x="42" y="21"/>
                    </a:lnTo>
                    <a:lnTo>
                      <a:pt x="41" y="21"/>
                    </a:lnTo>
                    <a:lnTo>
                      <a:pt x="41" y="20"/>
                    </a:lnTo>
                    <a:lnTo>
                      <a:pt x="42" y="18"/>
                    </a:lnTo>
                    <a:lnTo>
                      <a:pt x="42" y="16"/>
                    </a:lnTo>
                    <a:lnTo>
                      <a:pt x="42" y="14"/>
                    </a:lnTo>
                    <a:lnTo>
                      <a:pt x="42" y="12"/>
                    </a:lnTo>
                    <a:lnTo>
                      <a:pt x="44" y="12"/>
                    </a:lnTo>
                    <a:lnTo>
                      <a:pt x="42" y="10"/>
                    </a:lnTo>
                    <a:lnTo>
                      <a:pt x="44" y="10"/>
                    </a:lnTo>
                    <a:lnTo>
                      <a:pt x="44" y="8"/>
                    </a:lnTo>
                    <a:lnTo>
                      <a:pt x="46" y="8"/>
                    </a:lnTo>
                    <a:lnTo>
                      <a:pt x="46" y="6"/>
                    </a:lnTo>
                    <a:lnTo>
                      <a:pt x="46" y="4"/>
                    </a:lnTo>
                    <a:lnTo>
                      <a:pt x="48" y="4"/>
                    </a:lnTo>
                    <a:lnTo>
                      <a:pt x="50" y="4"/>
                    </a:lnTo>
                    <a:lnTo>
                      <a:pt x="52" y="4"/>
                    </a:lnTo>
                    <a:lnTo>
                      <a:pt x="54" y="4"/>
                    </a:lnTo>
                    <a:lnTo>
                      <a:pt x="54" y="2"/>
                    </a:lnTo>
                    <a:lnTo>
                      <a:pt x="56" y="2"/>
                    </a:lnTo>
                    <a:lnTo>
                      <a:pt x="56" y="0"/>
                    </a:lnTo>
                    <a:lnTo>
                      <a:pt x="58" y="0"/>
                    </a:lnTo>
                    <a:lnTo>
                      <a:pt x="60"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7" name="Freeform 1241"/>
              <p:cNvSpPr>
                <a:spLocks noEditPoints="1"/>
              </p:cNvSpPr>
              <p:nvPr/>
            </p:nvSpPr>
            <p:spPr bwMode="gray">
              <a:xfrm>
                <a:off x="3817264" y="2539206"/>
                <a:ext cx="158490" cy="348871"/>
              </a:xfrm>
              <a:custGeom>
                <a:avLst/>
                <a:gdLst>
                  <a:gd name="T0" fmla="*/ 75 w 164"/>
                  <a:gd name="T1" fmla="*/ 359 h 361"/>
                  <a:gd name="T2" fmla="*/ 44 w 164"/>
                  <a:gd name="T3" fmla="*/ 336 h 361"/>
                  <a:gd name="T4" fmla="*/ 60 w 164"/>
                  <a:gd name="T5" fmla="*/ 354 h 361"/>
                  <a:gd name="T6" fmla="*/ 60 w 164"/>
                  <a:gd name="T7" fmla="*/ 361 h 361"/>
                  <a:gd name="T8" fmla="*/ 40 w 164"/>
                  <a:gd name="T9" fmla="*/ 350 h 361"/>
                  <a:gd name="T10" fmla="*/ 97 w 164"/>
                  <a:gd name="T11" fmla="*/ 179 h 361"/>
                  <a:gd name="T12" fmla="*/ 95 w 164"/>
                  <a:gd name="T13" fmla="*/ 164 h 361"/>
                  <a:gd name="T14" fmla="*/ 77 w 164"/>
                  <a:gd name="T15" fmla="*/ 7 h 361"/>
                  <a:gd name="T16" fmla="*/ 95 w 164"/>
                  <a:gd name="T17" fmla="*/ 5 h 361"/>
                  <a:gd name="T18" fmla="*/ 110 w 164"/>
                  <a:gd name="T19" fmla="*/ 19 h 361"/>
                  <a:gd name="T20" fmla="*/ 129 w 164"/>
                  <a:gd name="T21" fmla="*/ 29 h 361"/>
                  <a:gd name="T22" fmla="*/ 126 w 164"/>
                  <a:gd name="T23" fmla="*/ 44 h 361"/>
                  <a:gd name="T24" fmla="*/ 137 w 164"/>
                  <a:gd name="T25" fmla="*/ 52 h 361"/>
                  <a:gd name="T26" fmla="*/ 151 w 164"/>
                  <a:gd name="T27" fmla="*/ 46 h 361"/>
                  <a:gd name="T28" fmla="*/ 160 w 164"/>
                  <a:gd name="T29" fmla="*/ 34 h 361"/>
                  <a:gd name="T30" fmla="*/ 160 w 164"/>
                  <a:gd name="T31" fmla="*/ 50 h 361"/>
                  <a:gd name="T32" fmla="*/ 151 w 164"/>
                  <a:gd name="T33" fmla="*/ 56 h 361"/>
                  <a:gd name="T34" fmla="*/ 139 w 164"/>
                  <a:gd name="T35" fmla="*/ 67 h 361"/>
                  <a:gd name="T36" fmla="*/ 129 w 164"/>
                  <a:gd name="T37" fmla="*/ 83 h 361"/>
                  <a:gd name="T38" fmla="*/ 126 w 164"/>
                  <a:gd name="T39" fmla="*/ 106 h 361"/>
                  <a:gd name="T40" fmla="*/ 133 w 164"/>
                  <a:gd name="T41" fmla="*/ 123 h 361"/>
                  <a:gd name="T42" fmla="*/ 141 w 164"/>
                  <a:gd name="T43" fmla="*/ 139 h 361"/>
                  <a:gd name="T44" fmla="*/ 127 w 164"/>
                  <a:gd name="T45" fmla="*/ 160 h 361"/>
                  <a:gd name="T46" fmla="*/ 100 w 164"/>
                  <a:gd name="T47" fmla="*/ 166 h 361"/>
                  <a:gd name="T48" fmla="*/ 97 w 164"/>
                  <a:gd name="T49" fmla="*/ 170 h 361"/>
                  <a:gd name="T50" fmla="*/ 93 w 164"/>
                  <a:gd name="T51" fmla="*/ 181 h 361"/>
                  <a:gd name="T52" fmla="*/ 83 w 164"/>
                  <a:gd name="T53" fmla="*/ 189 h 361"/>
                  <a:gd name="T54" fmla="*/ 69 w 164"/>
                  <a:gd name="T55" fmla="*/ 187 h 361"/>
                  <a:gd name="T56" fmla="*/ 79 w 164"/>
                  <a:gd name="T57" fmla="*/ 201 h 361"/>
                  <a:gd name="T58" fmla="*/ 77 w 164"/>
                  <a:gd name="T59" fmla="*/ 203 h 361"/>
                  <a:gd name="T60" fmla="*/ 69 w 164"/>
                  <a:gd name="T61" fmla="*/ 214 h 361"/>
                  <a:gd name="T62" fmla="*/ 66 w 164"/>
                  <a:gd name="T63" fmla="*/ 230 h 361"/>
                  <a:gd name="T64" fmla="*/ 54 w 164"/>
                  <a:gd name="T65" fmla="*/ 238 h 361"/>
                  <a:gd name="T66" fmla="*/ 58 w 164"/>
                  <a:gd name="T67" fmla="*/ 257 h 361"/>
                  <a:gd name="T68" fmla="*/ 64 w 164"/>
                  <a:gd name="T69" fmla="*/ 265 h 361"/>
                  <a:gd name="T70" fmla="*/ 52 w 164"/>
                  <a:gd name="T71" fmla="*/ 278 h 361"/>
                  <a:gd name="T72" fmla="*/ 48 w 164"/>
                  <a:gd name="T73" fmla="*/ 294 h 361"/>
                  <a:gd name="T74" fmla="*/ 42 w 164"/>
                  <a:gd name="T75" fmla="*/ 296 h 361"/>
                  <a:gd name="T76" fmla="*/ 39 w 164"/>
                  <a:gd name="T77" fmla="*/ 311 h 361"/>
                  <a:gd name="T78" fmla="*/ 44 w 164"/>
                  <a:gd name="T79" fmla="*/ 323 h 361"/>
                  <a:gd name="T80" fmla="*/ 23 w 164"/>
                  <a:gd name="T81" fmla="*/ 319 h 361"/>
                  <a:gd name="T82" fmla="*/ 11 w 164"/>
                  <a:gd name="T83" fmla="*/ 307 h 361"/>
                  <a:gd name="T84" fmla="*/ 2 w 164"/>
                  <a:gd name="T85" fmla="*/ 294 h 361"/>
                  <a:gd name="T86" fmla="*/ 4 w 164"/>
                  <a:gd name="T87" fmla="*/ 284 h 361"/>
                  <a:gd name="T88" fmla="*/ 10 w 164"/>
                  <a:gd name="T89" fmla="*/ 268 h 361"/>
                  <a:gd name="T90" fmla="*/ 15 w 164"/>
                  <a:gd name="T91" fmla="*/ 251 h 361"/>
                  <a:gd name="T92" fmla="*/ 19 w 164"/>
                  <a:gd name="T93" fmla="*/ 234 h 361"/>
                  <a:gd name="T94" fmla="*/ 19 w 164"/>
                  <a:gd name="T95" fmla="*/ 226 h 361"/>
                  <a:gd name="T96" fmla="*/ 13 w 164"/>
                  <a:gd name="T97" fmla="*/ 208 h 361"/>
                  <a:gd name="T98" fmla="*/ 15 w 164"/>
                  <a:gd name="T99" fmla="*/ 197 h 361"/>
                  <a:gd name="T100" fmla="*/ 15 w 164"/>
                  <a:gd name="T101" fmla="*/ 178 h 361"/>
                  <a:gd name="T102" fmla="*/ 19 w 164"/>
                  <a:gd name="T103" fmla="*/ 164 h 361"/>
                  <a:gd name="T104" fmla="*/ 21 w 164"/>
                  <a:gd name="T105" fmla="*/ 145 h 361"/>
                  <a:gd name="T106" fmla="*/ 25 w 164"/>
                  <a:gd name="T107" fmla="*/ 137 h 361"/>
                  <a:gd name="T108" fmla="*/ 29 w 164"/>
                  <a:gd name="T109" fmla="*/ 118 h 361"/>
                  <a:gd name="T110" fmla="*/ 29 w 164"/>
                  <a:gd name="T111" fmla="*/ 100 h 361"/>
                  <a:gd name="T112" fmla="*/ 27 w 164"/>
                  <a:gd name="T113" fmla="*/ 81 h 361"/>
                  <a:gd name="T114" fmla="*/ 33 w 164"/>
                  <a:gd name="T115" fmla="*/ 63 h 361"/>
                  <a:gd name="T116" fmla="*/ 40 w 164"/>
                  <a:gd name="T117" fmla="*/ 48 h 361"/>
                  <a:gd name="T118" fmla="*/ 42 w 164"/>
                  <a:gd name="T119" fmla="*/ 27 h 361"/>
                  <a:gd name="T120" fmla="*/ 54 w 164"/>
                  <a:gd name="T121" fmla="*/ 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361">
                    <a:moveTo>
                      <a:pt x="40" y="359"/>
                    </a:moveTo>
                    <a:lnTo>
                      <a:pt x="40" y="357"/>
                    </a:lnTo>
                    <a:lnTo>
                      <a:pt x="42" y="359"/>
                    </a:lnTo>
                    <a:lnTo>
                      <a:pt x="40" y="359"/>
                    </a:lnTo>
                    <a:close/>
                    <a:moveTo>
                      <a:pt x="77" y="357"/>
                    </a:moveTo>
                    <a:lnTo>
                      <a:pt x="79" y="357"/>
                    </a:lnTo>
                    <a:lnTo>
                      <a:pt x="77" y="357"/>
                    </a:lnTo>
                    <a:lnTo>
                      <a:pt x="79" y="357"/>
                    </a:lnTo>
                    <a:lnTo>
                      <a:pt x="81" y="357"/>
                    </a:lnTo>
                    <a:lnTo>
                      <a:pt x="79" y="357"/>
                    </a:lnTo>
                    <a:lnTo>
                      <a:pt x="77" y="357"/>
                    </a:lnTo>
                    <a:lnTo>
                      <a:pt x="77" y="359"/>
                    </a:lnTo>
                    <a:lnTo>
                      <a:pt x="77" y="357"/>
                    </a:lnTo>
                    <a:lnTo>
                      <a:pt x="75" y="359"/>
                    </a:lnTo>
                    <a:lnTo>
                      <a:pt x="75" y="357"/>
                    </a:lnTo>
                    <a:lnTo>
                      <a:pt x="75" y="359"/>
                    </a:lnTo>
                    <a:lnTo>
                      <a:pt x="73" y="359"/>
                    </a:lnTo>
                    <a:lnTo>
                      <a:pt x="73" y="357"/>
                    </a:lnTo>
                    <a:lnTo>
                      <a:pt x="75" y="357"/>
                    </a:lnTo>
                    <a:lnTo>
                      <a:pt x="77" y="357"/>
                    </a:lnTo>
                    <a:close/>
                    <a:moveTo>
                      <a:pt x="44" y="332"/>
                    </a:moveTo>
                    <a:lnTo>
                      <a:pt x="44" y="334"/>
                    </a:lnTo>
                    <a:lnTo>
                      <a:pt x="44" y="332"/>
                    </a:lnTo>
                    <a:lnTo>
                      <a:pt x="42" y="334"/>
                    </a:lnTo>
                    <a:lnTo>
                      <a:pt x="42" y="336"/>
                    </a:lnTo>
                    <a:lnTo>
                      <a:pt x="44" y="336"/>
                    </a:lnTo>
                    <a:lnTo>
                      <a:pt x="44" y="338"/>
                    </a:lnTo>
                    <a:lnTo>
                      <a:pt x="44" y="336"/>
                    </a:lnTo>
                    <a:lnTo>
                      <a:pt x="46" y="338"/>
                    </a:lnTo>
                    <a:lnTo>
                      <a:pt x="46" y="340"/>
                    </a:lnTo>
                    <a:lnTo>
                      <a:pt x="46" y="342"/>
                    </a:lnTo>
                    <a:lnTo>
                      <a:pt x="48" y="342"/>
                    </a:lnTo>
                    <a:lnTo>
                      <a:pt x="48" y="344"/>
                    </a:lnTo>
                    <a:lnTo>
                      <a:pt x="50" y="344"/>
                    </a:lnTo>
                    <a:lnTo>
                      <a:pt x="50" y="346"/>
                    </a:lnTo>
                    <a:lnTo>
                      <a:pt x="52" y="348"/>
                    </a:lnTo>
                    <a:lnTo>
                      <a:pt x="54" y="348"/>
                    </a:lnTo>
                    <a:lnTo>
                      <a:pt x="54" y="350"/>
                    </a:lnTo>
                    <a:lnTo>
                      <a:pt x="56" y="350"/>
                    </a:lnTo>
                    <a:lnTo>
                      <a:pt x="58" y="352"/>
                    </a:lnTo>
                    <a:lnTo>
                      <a:pt x="58" y="354"/>
                    </a:lnTo>
                    <a:lnTo>
                      <a:pt x="60" y="354"/>
                    </a:lnTo>
                    <a:lnTo>
                      <a:pt x="64" y="355"/>
                    </a:lnTo>
                    <a:lnTo>
                      <a:pt x="66" y="355"/>
                    </a:lnTo>
                    <a:lnTo>
                      <a:pt x="68" y="355"/>
                    </a:lnTo>
                    <a:lnTo>
                      <a:pt x="69" y="355"/>
                    </a:lnTo>
                    <a:lnTo>
                      <a:pt x="69" y="357"/>
                    </a:lnTo>
                    <a:lnTo>
                      <a:pt x="69" y="359"/>
                    </a:lnTo>
                    <a:lnTo>
                      <a:pt x="68" y="359"/>
                    </a:lnTo>
                    <a:lnTo>
                      <a:pt x="66" y="359"/>
                    </a:lnTo>
                    <a:lnTo>
                      <a:pt x="66" y="361"/>
                    </a:lnTo>
                    <a:lnTo>
                      <a:pt x="66" y="359"/>
                    </a:lnTo>
                    <a:lnTo>
                      <a:pt x="64" y="359"/>
                    </a:lnTo>
                    <a:lnTo>
                      <a:pt x="64" y="361"/>
                    </a:lnTo>
                    <a:lnTo>
                      <a:pt x="62" y="361"/>
                    </a:lnTo>
                    <a:lnTo>
                      <a:pt x="60" y="361"/>
                    </a:lnTo>
                    <a:lnTo>
                      <a:pt x="58" y="361"/>
                    </a:lnTo>
                    <a:lnTo>
                      <a:pt x="56" y="359"/>
                    </a:lnTo>
                    <a:lnTo>
                      <a:pt x="54" y="359"/>
                    </a:lnTo>
                    <a:lnTo>
                      <a:pt x="52" y="359"/>
                    </a:lnTo>
                    <a:lnTo>
                      <a:pt x="50" y="359"/>
                    </a:lnTo>
                    <a:lnTo>
                      <a:pt x="46" y="359"/>
                    </a:lnTo>
                    <a:lnTo>
                      <a:pt x="46" y="357"/>
                    </a:lnTo>
                    <a:lnTo>
                      <a:pt x="44" y="357"/>
                    </a:lnTo>
                    <a:lnTo>
                      <a:pt x="44" y="359"/>
                    </a:lnTo>
                    <a:lnTo>
                      <a:pt x="42" y="359"/>
                    </a:lnTo>
                    <a:lnTo>
                      <a:pt x="42" y="357"/>
                    </a:lnTo>
                    <a:lnTo>
                      <a:pt x="40" y="357"/>
                    </a:lnTo>
                    <a:lnTo>
                      <a:pt x="40" y="354"/>
                    </a:lnTo>
                    <a:lnTo>
                      <a:pt x="40" y="350"/>
                    </a:lnTo>
                    <a:lnTo>
                      <a:pt x="40" y="346"/>
                    </a:lnTo>
                    <a:lnTo>
                      <a:pt x="40" y="342"/>
                    </a:lnTo>
                    <a:lnTo>
                      <a:pt x="40" y="338"/>
                    </a:lnTo>
                    <a:lnTo>
                      <a:pt x="40" y="334"/>
                    </a:lnTo>
                    <a:lnTo>
                      <a:pt x="40" y="332"/>
                    </a:lnTo>
                    <a:lnTo>
                      <a:pt x="40" y="328"/>
                    </a:lnTo>
                    <a:lnTo>
                      <a:pt x="42" y="328"/>
                    </a:lnTo>
                    <a:lnTo>
                      <a:pt x="42" y="330"/>
                    </a:lnTo>
                    <a:lnTo>
                      <a:pt x="44" y="330"/>
                    </a:lnTo>
                    <a:lnTo>
                      <a:pt x="44" y="332"/>
                    </a:lnTo>
                    <a:close/>
                    <a:moveTo>
                      <a:pt x="97" y="181"/>
                    </a:moveTo>
                    <a:lnTo>
                      <a:pt x="95" y="181"/>
                    </a:lnTo>
                    <a:lnTo>
                      <a:pt x="95" y="179"/>
                    </a:lnTo>
                    <a:lnTo>
                      <a:pt x="97" y="179"/>
                    </a:lnTo>
                    <a:lnTo>
                      <a:pt x="97" y="181"/>
                    </a:lnTo>
                    <a:close/>
                    <a:moveTo>
                      <a:pt x="97" y="179"/>
                    </a:moveTo>
                    <a:lnTo>
                      <a:pt x="95" y="179"/>
                    </a:lnTo>
                    <a:lnTo>
                      <a:pt x="95" y="178"/>
                    </a:lnTo>
                    <a:lnTo>
                      <a:pt x="97" y="178"/>
                    </a:lnTo>
                    <a:lnTo>
                      <a:pt x="97" y="179"/>
                    </a:lnTo>
                    <a:close/>
                    <a:moveTo>
                      <a:pt x="97" y="166"/>
                    </a:moveTo>
                    <a:lnTo>
                      <a:pt x="97" y="168"/>
                    </a:lnTo>
                    <a:lnTo>
                      <a:pt x="97" y="166"/>
                    </a:lnTo>
                    <a:lnTo>
                      <a:pt x="95" y="166"/>
                    </a:lnTo>
                    <a:lnTo>
                      <a:pt x="97" y="166"/>
                    </a:lnTo>
                    <a:close/>
                    <a:moveTo>
                      <a:pt x="97" y="166"/>
                    </a:moveTo>
                    <a:lnTo>
                      <a:pt x="95" y="166"/>
                    </a:lnTo>
                    <a:lnTo>
                      <a:pt x="95" y="164"/>
                    </a:lnTo>
                    <a:lnTo>
                      <a:pt x="97" y="166"/>
                    </a:lnTo>
                    <a:close/>
                    <a:moveTo>
                      <a:pt x="64" y="0"/>
                    </a:moveTo>
                    <a:lnTo>
                      <a:pt x="66" y="2"/>
                    </a:lnTo>
                    <a:lnTo>
                      <a:pt x="68" y="2"/>
                    </a:lnTo>
                    <a:lnTo>
                      <a:pt x="69" y="2"/>
                    </a:lnTo>
                    <a:lnTo>
                      <a:pt x="71" y="2"/>
                    </a:lnTo>
                    <a:lnTo>
                      <a:pt x="73" y="2"/>
                    </a:lnTo>
                    <a:lnTo>
                      <a:pt x="73" y="4"/>
                    </a:lnTo>
                    <a:lnTo>
                      <a:pt x="75" y="4"/>
                    </a:lnTo>
                    <a:lnTo>
                      <a:pt x="75" y="5"/>
                    </a:lnTo>
                    <a:lnTo>
                      <a:pt x="75" y="7"/>
                    </a:lnTo>
                    <a:lnTo>
                      <a:pt x="77" y="7"/>
                    </a:lnTo>
                    <a:lnTo>
                      <a:pt x="77" y="9"/>
                    </a:lnTo>
                    <a:lnTo>
                      <a:pt x="77" y="7"/>
                    </a:lnTo>
                    <a:lnTo>
                      <a:pt x="77" y="5"/>
                    </a:lnTo>
                    <a:lnTo>
                      <a:pt x="79" y="5"/>
                    </a:lnTo>
                    <a:lnTo>
                      <a:pt x="79" y="4"/>
                    </a:lnTo>
                    <a:lnTo>
                      <a:pt x="79" y="2"/>
                    </a:lnTo>
                    <a:lnTo>
                      <a:pt x="81" y="2"/>
                    </a:lnTo>
                    <a:lnTo>
                      <a:pt x="83" y="2"/>
                    </a:lnTo>
                    <a:lnTo>
                      <a:pt x="85" y="2"/>
                    </a:lnTo>
                    <a:lnTo>
                      <a:pt x="87" y="2"/>
                    </a:lnTo>
                    <a:lnTo>
                      <a:pt x="89" y="2"/>
                    </a:lnTo>
                    <a:lnTo>
                      <a:pt x="91" y="2"/>
                    </a:lnTo>
                    <a:lnTo>
                      <a:pt x="91" y="4"/>
                    </a:lnTo>
                    <a:lnTo>
                      <a:pt x="93" y="4"/>
                    </a:lnTo>
                    <a:lnTo>
                      <a:pt x="93" y="5"/>
                    </a:lnTo>
                    <a:lnTo>
                      <a:pt x="95" y="5"/>
                    </a:lnTo>
                    <a:lnTo>
                      <a:pt x="95" y="7"/>
                    </a:lnTo>
                    <a:lnTo>
                      <a:pt x="95" y="9"/>
                    </a:lnTo>
                    <a:lnTo>
                      <a:pt x="97" y="9"/>
                    </a:lnTo>
                    <a:lnTo>
                      <a:pt x="97" y="11"/>
                    </a:lnTo>
                    <a:lnTo>
                      <a:pt x="98" y="11"/>
                    </a:lnTo>
                    <a:lnTo>
                      <a:pt x="98" y="13"/>
                    </a:lnTo>
                    <a:lnTo>
                      <a:pt x="100" y="13"/>
                    </a:lnTo>
                    <a:lnTo>
                      <a:pt x="102" y="15"/>
                    </a:lnTo>
                    <a:lnTo>
                      <a:pt x="104" y="15"/>
                    </a:lnTo>
                    <a:lnTo>
                      <a:pt x="104" y="17"/>
                    </a:lnTo>
                    <a:lnTo>
                      <a:pt x="106" y="17"/>
                    </a:lnTo>
                    <a:lnTo>
                      <a:pt x="108" y="17"/>
                    </a:lnTo>
                    <a:lnTo>
                      <a:pt x="108" y="19"/>
                    </a:lnTo>
                    <a:lnTo>
                      <a:pt x="110" y="19"/>
                    </a:lnTo>
                    <a:lnTo>
                      <a:pt x="112" y="19"/>
                    </a:lnTo>
                    <a:lnTo>
                      <a:pt x="116" y="21"/>
                    </a:lnTo>
                    <a:lnTo>
                      <a:pt x="116" y="23"/>
                    </a:lnTo>
                    <a:lnTo>
                      <a:pt x="118" y="23"/>
                    </a:lnTo>
                    <a:lnTo>
                      <a:pt x="120" y="25"/>
                    </a:lnTo>
                    <a:lnTo>
                      <a:pt x="122" y="25"/>
                    </a:lnTo>
                    <a:lnTo>
                      <a:pt x="122" y="27"/>
                    </a:lnTo>
                    <a:lnTo>
                      <a:pt x="124" y="27"/>
                    </a:lnTo>
                    <a:lnTo>
                      <a:pt x="126" y="27"/>
                    </a:lnTo>
                    <a:lnTo>
                      <a:pt x="126" y="29"/>
                    </a:lnTo>
                    <a:lnTo>
                      <a:pt x="127" y="29"/>
                    </a:lnTo>
                    <a:lnTo>
                      <a:pt x="127" y="27"/>
                    </a:lnTo>
                    <a:lnTo>
                      <a:pt x="127" y="29"/>
                    </a:lnTo>
                    <a:lnTo>
                      <a:pt x="129" y="29"/>
                    </a:lnTo>
                    <a:lnTo>
                      <a:pt x="131" y="29"/>
                    </a:lnTo>
                    <a:lnTo>
                      <a:pt x="131" y="31"/>
                    </a:lnTo>
                    <a:lnTo>
                      <a:pt x="133" y="33"/>
                    </a:lnTo>
                    <a:lnTo>
                      <a:pt x="131" y="34"/>
                    </a:lnTo>
                    <a:lnTo>
                      <a:pt x="131" y="36"/>
                    </a:lnTo>
                    <a:lnTo>
                      <a:pt x="129" y="36"/>
                    </a:lnTo>
                    <a:lnTo>
                      <a:pt x="129" y="38"/>
                    </a:lnTo>
                    <a:lnTo>
                      <a:pt x="127" y="38"/>
                    </a:lnTo>
                    <a:lnTo>
                      <a:pt x="127" y="40"/>
                    </a:lnTo>
                    <a:lnTo>
                      <a:pt x="127" y="42"/>
                    </a:lnTo>
                    <a:lnTo>
                      <a:pt x="127" y="44"/>
                    </a:lnTo>
                    <a:lnTo>
                      <a:pt x="127" y="42"/>
                    </a:lnTo>
                    <a:lnTo>
                      <a:pt x="127" y="44"/>
                    </a:lnTo>
                    <a:lnTo>
                      <a:pt x="126" y="44"/>
                    </a:lnTo>
                    <a:lnTo>
                      <a:pt x="127" y="46"/>
                    </a:lnTo>
                    <a:lnTo>
                      <a:pt x="126" y="46"/>
                    </a:lnTo>
                    <a:lnTo>
                      <a:pt x="124" y="46"/>
                    </a:lnTo>
                    <a:lnTo>
                      <a:pt x="124" y="48"/>
                    </a:lnTo>
                    <a:lnTo>
                      <a:pt x="124" y="50"/>
                    </a:lnTo>
                    <a:lnTo>
                      <a:pt x="126" y="50"/>
                    </a:lnTo>
                    <a:lnTo>
                      <a:pt x="127" y="48"/>
                    </a:lnTo>
                    <a:lnTo>
                      <a:pt x="129" y="48"/>
                    </a:lnTo>
                    <a:lnTo>
                      <a:pt x="129" y="50"/>
                    </a:lnTo>
                    <a:lnTo>
                      <a:pt x="131" y="50"/>
                    </a:lnTo>
                    <a:lnTo>
                      <a:pt x="133" y="50"/>
                    </a:lnTo>
                    <a:lnTo>
                      <a:pt x="135" y="50"/>
                    </a:lnTo>
                    <a:lnTo>
                      <a:pt x="135" y="52"/>
                    </a:lnTo>
                    <a:lnTo>
                      <a:pt x="137" y="52"/>
                    </a:lnTo>
                    <a:lnTo>
                      <a:pt x="137" y="50"/>
                    </a:lnTo>
                    <a:lnTo>
                      <a:pt x="139" y="50"/>
                    </a:lnTo>
                    <a:lnTo>
                      <a:pt x="139" y="52"/>
                    </a:lnTo>
                    <a:lnTo>
                      <a:pt x="139" y="50"/>
                    </a:lnTo>
                    <a:lnTo>
                      <a:pt x="141" y="50"/>
                    </a:lnTo>
                    <a:lnTo>
                      <a:pt x="141" y="52"/>
                    </a:lnTo>
                    <a:lnTo>
                      <a:pt x="143" y="52"/>
                    </a:lnTo>
                    <a:lnTo>
                      <a:pt x="143" y="50"/>
                    </a:lnTo>
                    <a:lnTo>
                      <a:pt x="145" y="50"/>
                    </a:lnTo>
                    <a:lnTo>
                      <a:pt x="147" y="50"/>
                    </a:lnTo>
                    <a:lnTo>
                      <a:pt x="149" y="50"/>
                    </a:lnTo>
                    <a:lnTo>
                      <a:pt x="149" y="48"/>
                    </a:lnTo>
                    <a:lnTo>
                      <a:pt x="151" y="48"/>
                    </a:lnTo>
                    <a:lnTo>
                      <a:pt x="151" y="46"/>
                    </a:lnTo>
                    <a:lnTo>
                      <a:pt x="153" y="46"/>
                    </a:lnTo>
                    <a:lnTo>
                      <a:pt x="153" y="44"/>
                    </a:lnTo>
                    <a:lnTo>
                      <a:pt x="155" y="44"/>
                    </a:lnTo>
                    <a:lnTo>
                      <a:pt x="156" y="42"/>
                    </a:lnTo>
                    <a:lnTo>
                      <a:pt x="156" y="40"/>
                    </a:lnTo>
                    <a:lnTo>
                      <a:pt x="156" y="38"/>
                    </a:lnTo>
                    <a:lnTo>
                      <a:pt x="156" y="36"/>
                    </a:lnTo>
                    <a:lnTo>
                      <a:pt x="156" y="34"/>
                    </a:lnTo>
                    <a:lnTo>
                      <a:pt x="156" y="33"/>
                    </a:lnTo>
                    <a:lnTo>
                      <a:pt x="158" y="33"/>
                    </a:lnTo>
                    <a:lnTo>
                      <a:pt x="158" y="34"/>
                    </a:lnTo>
                    <a:lnTo>
                      <a:pt x="158" y="33"/>
                    </a:lnTo>
                    <a:lnTo>
                      <a:pt x="160" y="33"/>
                    </a:lnTo>
                    <a:lnTo>
                      <a:pt x="160" y="34"/>
                    </a:lnTo>
                    <a:lnTo>
                      <a:pt x="160" y="33"/>
                    </a:lnTo>
                    <a:lnTo>
                      <a:pt x="162" y="33"/>
                    </a:lnTo>
                    <a:lnTo>
                      <a:pt x="162" y="34"/>
                    </a:lnTo>
                    <a:lnTo>
                      <a:pt x="164" y="34"/>
                    </a:lnTo>
                    <a:lnTo>
                      <a:pt x="164" y="36"/>
                    </a:lnTo>
                    <a:lnTo>
                      <a:pt x="164" y="38"/>
                    </a:lnTo>
                    <a:lnTo>
                      <a:pt x="164" y="40"/>
                    </a:lnTo>
                    <a:lnTo>
                      <a:pt x="164" y="42"/>
                    </a:lnTo>
                    <a:lnTo>
                      <a:pt x="164" y="44"/>
                    </a:lnTo>
                    <a:lnTo>
                      <a:pt x="164" y="46"/>
                    </a:lnTo>
                    <a:lnTo>
                      <a:pt x="164" y="48"/>
                    </a:lnTo>
                    <a:lnTo>
                      <a:pt x="162" y="48"/>
                    </a:lnTo>
                    <a:lnTo>
                      <a:pt x="162" y="50"/>
                    </a:lnTo>
                    <a:lnTo>
                      <a:pt x="160" y="50"/>
                    </a:lnTo>
                    <a:lnTo>
                      <a:pt x="160" y="48"/>
                    </a:lnTo>
                    <a:lnTo>
                      <a:pt x="160" y="50"/>
                    </a:lnTo>
                    <a:lnTo>
                      <a:pt x="158" y="50"/>
                    </a:lnTo>
                    <a:lnTo>
                      <a:pt x="158" y="52"/>
                    </a:lnTo>
                    <a:lnTo>
                      <a:pt x="158" y="50"/>
                    </a:lnTo>
                    <a:lnTo>
                      <a:pt x="156" y="50"/>
                    </a:lnTo>
                    <a:lnTo>
                      <a:pt x="156" y="52"/>
                    </a:lnTo>
                    <a:lnTo>
                      <a:pt x="155" y="52"/>
                    </a:lnTo>
                    <a:lnTo>
                      <a:pt x="155" y="54"/>
                    </a:lnTo>
                    <a:lnTo>
                      <a:pt x="153" y="54"/>
                    </a:lnTo>
                    <a:lnTo>
                      <a:pt x="155" y="54"/>
                    </a:lnTo>
                    <a:lnTo>
                      <a:pt x="153" y="54"/>
                    </a:lnTo>
                    <a:lnTo>
                      <a:pt x="153" y="56"/>
                    </a:lnTo>
                    <a:lnTo>
                      <a:pt x="151" y="56"/>
                    </a:lnTo>
                    <a:lnTo>
                      <a:pt x="149" y="56"/>
                    </a:lnTo>
                    <a:lnTo>
                      <a:pt x="149" y="58"/>
                    </a:lnTo>
                    <a:lnTo>
                      <a:pt x="147" y="58"/>
                    </a:lnTo>
                    <a:lnTo>
                      <a:pt x="149" y="58"/>
                    </a:lnTo>
                    <a:lnTo>
                      <a:pt x="149" y="60"/>
                    </a:lnTo>
                    <a:lnTo>
                      <a:pt x="147" y="60"/>
                    </a:lnTo>
                    <a:lnTo>
                      <a:pt x="145" y="60"/>
                    </a:lnTo>
                    <a:lnTo>
                      <a:pt x="145" y="62"/>
                    </a:lnTo>
                    <a:lnTo>
                      <a:pt x="145" y="63"/>
                    </a:lnTo>
                    <a:lnTo>
                      <a:pt x="143" y="63"/>
                    </a:lnTo>
                    <a:lnTo>
                      <a:pt x="143" y="65"/>
                    </a:lnTo>
                    <a:lnTo>
                      <a:pt x="141" y="65"/>
                    </a:lnTo>
                    <a:lnTo>
                      <a:pt x="141" y="67"/>
                    </a:lnTo>
                    <a:lnTo>
                      <a:pt x="139" y="67"/>
                    </a:lnTo>
                    <a:lnTo>
                      <a:pt x="139" y="69"/>
                    </a:lnTo>
                    <a:lnTo>
                      <a:pt x="139" y="71"/>
                    </a:lnTo>
                    <a:lnTo>
                      <a:pt x="137" y="71"/>
                    </a:lnTo>
                    <a:lnTo>
                      <a:pt x="137" y="73"/>
                    </a:lnTo>
                    <a:lnTo>
                      <a:pt x="135" y="73"/>
                    </a:lnTo>
                    <a:lnTo>
                      <a:pt x="135" y="75"/>
                    </a:lnTo>
                    <a:lnTo>
                      <a:pt x="133" y="75"/>
                    </a:lnTo>
                    <a:lnTo>
                      <a:pt x="133" y="77"/>
                    </a:lnTo>
                    <a:lnTo>
                      <a:pt x="131" y="77"/>
                    </a:lnTo>
                    <a:lnTo>
                      <a:pt x="129" y="79"/>
                    </a:lnTo>
                    <a:lnTo>
                      <a:pt x="129" y="81"/>
                    </a:lnTo>
                    <a:lnTo>
                      <a:pt x="131" y="81"/>
                    </a:lnTo>
                    <a:lnTo>
                      <a:pt x="131" y="83"/>
                    </a:lnTo>
                    <a:lnTo>
                      <a:pt x="129" y="83"/>
                    </a:lnTo>
                    <a:lnTo>
                      <a:pt x="129" y="85"/>
                    </a:lnTo>
                    <a:lnTo>
                      <a:pt x="129" y="87"/>
                    </a:lnTo>
                    <a:lnTo>
                      <a:pt x="129" y="89"/>
                    </a:lnTo>
                    <a:lnTo>
                      <a:pt x="129" y="91"/>
                    </a:lnTo>
                    <a:lnTo>
                      <a:pt x="129" y="92"/>
                    </a:lnTo>
                    <a:lnTo>
                      <a:pt x="127" y="92"/>
                    </a:lnTo>
                    <a:lnTo>
                      <a:pt x="127" y="94"/>
                    </a:lnTo>
                    <a:lnTo>
                      <a:pt x="127" y="96"/>
                    </a:lnTo>
                    <a:lnTo>
                      <a:pt x="127" y="98"/>
                    </a:lnTo>
                    <a:lnTo>
                      <a:pt x="127" y="100"/>
                    </a:lnTo>
                    <a:lnTo>
                      <a:pt x="127" y="102"/>
                    </a:lnTo>
                    <a:lnTo>
                      <a:pt x="127" y="104"/>
                    </a:lnTo>
                    <a:lnTo>
                      <a:pt x="126" y="104"/>
                    </a:lnTo>
                    <a:lnTo>
                      <a:pt x="126" y="106"/>
                    </a:lnTo>
                    <a:lnTo>
                      <a:pt x="126" y="108"/>
                    </a:lnTo>
                    <a:lnTo>
                      <a:pt x="126" y="110"/>
                    </a:lnTo>
                    <a:lnTo>
                      <a:pt x="126" y="112"/>
                    </a:lnTo>
                    <a:lnTo>
                      <a:pt x="126" y="114"/>
                    </a:lnTo>
                    <a:lnTo>
                      <a:pt x="126" y="116"/>
                    </a:lnTo>
                    <a:lnTo>
                      <a:pt x="124" y="116"/>
                    </a:lnTo>
                    <a:lnTo>
                      <a:pt x="126" y="118"/>
                    </a:lnTo>
                    <a:lnTo>
                      <a:pt x="126" y="120"/>
                    </a:lnTo>
                    <a:lnTo>
                      <a:pt x="127" y="120"/>
                    </a:lnTo>
                    <a:lnTo>
                      <a:pt x="127" y="121"/>
                    </a:lnTo>
                    <a:lnTo>
                      <a:pt x="129" y="121"/>
                    </a:lnTo>
                    <a:lnTo>
                      <a:pt x="131" y="121"/>
                    </a:lnTo>
                    <a:lnTo>
                      <a:pt x="131" y="123"/>
                    </a:lnTo>
                    <a:lnTo>
                      <a:pt x="133" y="123"/>
                    </a:lnTo>
                    <a:lnTo>
                      <a:pt x="135" y="125"/>
                    </a:lnTo>
                    <a:lnTo>
                      <a:pt x="135" y="127"/>
                    </a:lnTo>
                    <a:lnTo>
                      <a:pt x="137" y="127"/>
                    </a:lnTo>
                    <a:lnTo>
                      <a:pt x="137" y="129"/>
                    </a:lnTo>
                    <a:lnTo>
                      <a:pt x="135" y="129"/>
                    </a:lnTo>
                    <a:lnTo>
                      <a:pt x="135" y="131"/>
                    </a:lnTo>
                    <a:lnTo>
                      <a:pt x="133" y="131"/>
                    </a:lnTo>
                    <a:lnTo>
                      <a:pt x="133" y="133"/>
                    </a:lnTo>
                    <a:lnTo>
                      <a:pt x="135" y="133"/>
                    </a:lnTo>
                    <a:lnTo>
                      <a:pt x="135" y="135"/>
                    </a:lnTo>
                    <a:lnTo>
                      <a:pt x="137" y="137"/>
                    </a:lnTo>
                    <a:lnTo>
                      <a:pt x="139" y="137"/>
                    </a:lnTo>
                    <a:lnTo>
                      <a:pt x="139" y="139"/>
                    </a:lnTo>
                    <a:lnTo>
                      <a:pt x="141" y="139"/>
                    </a:lnTo>
                    <a:lnTo>
                      <a:pt x="141" y="141"/>
                    </a:lnTo>
                    <a:lnTo>
                      <a:pt x="141" y="143"/>
                    </a:lnTo>
                    <a:lnTo>
                      <a:pt x="139" y="143"/>
                    </a:lnTo>
                    <a:lnTo>
                      <a:pt x="139" y="145"/>
                    </a:lnTo>
                    <a:lnTo>
                      <a:pt x="139" y="147"/>
                    </a:lnTo>
                    <a:lnTo>
                      <a:pt x="137" y="149"/>
                    </a:lnTo>
                    <a:lnTo>
                      <a:pt x="135" y="150"/>
                    </a:lnTo>
                    <a:lnTo>
                      <a:pt x="133" y="152"/>
                    </a:lnTo>
                    <a:lnTo>
                      <a:pt x="133" y="154"/>
                    </a:lnTo>
                    <a:lnTo>
                      <a:pt x="133" y="156"/>
                    </a:lnTo>
                    <a:lnTo>
                      <a:pt x="131" y="156"/>
                    </a:lnTo>
                    <a:lnTo>
                      <a:pt x="129" y="158"/>
                    </a:lnTo>
                    <a:lnTo>
                      <a:pt x="127" y="158"/>
                    </a:lnTo>
                    <a:lnTo>
                      <a:pt x="127" y="160"/>
                    </a:lnTo>
                    <a:lnTo>
                      <a:pt x="126" y="160"/>
                    </a:lnTo>
                    <a:lnTo>
                      <a:pt x="124" y="160"/>
                    </a:lnTo>
                    <a:lnTo>
                      <a:pt x="122" y="162"/>
                    </a:lnTo>
                    <a:lnTo>
                      <a:pt x="120" y="162"/>
                    </a:lnTo>
                    <a:lnTo>
                      <a:pt x="118" y="162"/>
                    </a:lnTo>
                    <a:lnTo>
                      <a:pt x="116" y="162"/>
                    </a:lnTo>
                    <a:lnTo>
                      <a:pt x="114" y="164"/>
                    </a:lnTo>
                    <a:lnTo>
                      <a:pt x="110" y="164"/>
                    </a:lnTo>
                    <a:lnTo>
                      <a:pt x="108" y="164"/>
                    </a:lnTo>
                    <a:lnTo>
                      <a:pt x="106" y="164"/>
                    </a:lnTo>
                    <a:lnTo>
                      <a:pt x="104" y="164"/>
                    </a:lnTo>
                    <a:lnTo>
                      <a:pt x="102" y="164"/>
                    </a:lnTo>
                    <a:lnTo>
                      <a:pt x="100" y="164"/>
                    </a:lnTo>
                    <a:lnTo>
                      <a:pt x="100" y="166"/>
                    </a:lnTo>
                    <a:lnTo>
                      <a:pt x="98" y="164"/>
                    </a:lnTo>
                    <a:lnTo>
                      <a:pt x="97" y="164"/>
                    </a:lnTo>
                    <a:lnTo>
                      <a:pt x="95" y="164"/>
                    </a:lnTo>
                    <a:lnTo>
                      <a:pt x="95" y="162"/>
                    </a:lnTo>
                    <a:lnTo>
                      <a:pt x="93" y="162"/>
                    </a:lnTo>
                    <a:lnTo>
                      <a:pt x="93" y="164"/>
                    </a:lnTo>
                    <a:lnTo>
                      <a:pt x="95" y="164"/>
                    </a:lnTo>
                    <a:lnTo>
                      <a:pt x="93" y="166"/>
                    </a:lnTo>
                    <a:lnTo>
                      <a:pt x="93" y="168"/>
                    </a:lnTo>
                    <a:lnTo>
                      <a:pt x="95" y="168"/>
                    </a:lnTo>
                    <a:lnTo>
                      <a:pt x="93" y="168"/>
                    </a:lnTo>
                    <a:lnTo>
                      <a:pt x="95" y="168"/>
                    </a:lnTo>
                    <a:lnTo>
                      <a:pt x="97" y="168"/>
                    </a:lnTo>
                    <a:lnTo>
                      <a:pt x="97" y="170"/>
                    </a:lnTo>
                    <a:lnTo>
                      <a:pt x="95" y="170"/>
                    </a:lnTo>
                    <a:lnTo>
                      <a:pt x="95" y="168"/>
                    </a:lnTo>
                    <a:lnTo>
                      <a:pt x="95" y="170"/>
                    </a:lnTo>
                    <a:lnTo>
                      <a:pt x="97" y="170"/>
                    </a:lnTo>
                    <a:lnTo>
                      <a:pt x="95" y="170"/>
                    </a:lnTo>
                    <a:lnTo>
                      <a:pt x="95" y="172"/>
                    </a:lnTo>
                    <a:lnTo>
                      <a:pt x="95" y="174"/>
                    </a:lnTo>
                    <a:lnTo>
                      <a:pt x="93" y="174"/>
                    </a:lnTo>
                    <a:lnTo>
                      <a:pt x="95" y="174"/>
                    </a:lnTo>
                    <a:lnTo>
                      <a:pt x="93" y="174"/>
                    </a:lnTo>
                    <a:lnTo>
                      <a:pt x="93" y="176"/>
                    </a:lnTo>
                    <a:lnTo>
                      <a:pt x="93" y="178"/>
                    </a:lnTo>
                    <a:lnTo>
                      <a:pt x="93" y="179"/>
                    </a:lnTo>
                    <a:lnTo>
                      <a:pt x="93" y="181"/>
                    </a:lnTo>
                    <a:lnTo>
                      <a:pt x="95" y="181"/>
                    </a:lnTo>
                    <a:lnTo>
                      <a:pt x="95" y="183"/>
                    </a:lnTo>
                    <a:lnTo>
                      <a:pt x="93" y="183"/>
                    </a:lnTo>
                    <a:lnTo>
                      <a:pt x="93" y="181"/>
                    </a:lnTo>
                    <a:lnTo>
                      <a:pt x="93" y="183"/>
                    </a:lnTo>
                    <a:lnTo>
                      <a:pt x="95" y="183"/>
                    </a:lnTo>
                    <a:lnTo>
                      <a:pt x="93" y="185"/>
                    </a:lnTo>
                    <a:lnTo>
                      <a:pt x="91" y="187"/>
                    </a:lnTo>
                    <a:lnTo>
                      <a:pt x="89" y="187"/>
                    </a:lnTo>
                    <a:lnTo>
                      <a:pt x="87" y="187"/>
                    </a:lnTo>
                    <a:lnTo>
                      <a:pt x="87" y="189"/>
                    </a:lnTo>
                    <a:lnTo>
                      <a:pt x="85" y="187"/>
                    </a:lnTo>
                    <a:lnTo>
                      <a:pt x="85" y="189"/>
                    </a:lnTo>
                    <a:lnTo>
                      <a:pt x="83" y="189"/>
                    </a:lnTo>
                    <a:lnTo>
                      <a:pt x="81" y="189"/>
                    </a:lnTo>
                    <a:lnTo>
                      <a:pt x="81" y="187"/>
                    </a:lnTo>
                    <a:lnTo>
                      <a:pt x="79" y="187"/>
                    </a:lnTo>
                    <a:lnTo>
                      <a:pt x="77" y="187"/>
                    </a:lnTo>
                    <a:lnTo>
                      <a:pt x="75" y="185"/>
                    </a:lnTo>
                    <a:lnTo>
                      <a:pt x="73" y="185"/>
                    </a:lnTo>
                    <a:lnTo>
                      <a:pt x="71" y="185"/>
                    </a:lnTo>
                    <a:lnTo>
                      <a:pt x="71" y="183"/>
                    </a:lnTo>
                    <a:lnTo>
                      <a:pt x="73" y="183"/>
                    </a:lnTo>
                    <a:lnTo>
                      <a:pt x="73" y="185"/>
                    </a:lnTo>
                    <a:lnTo>
                      <a:pt x="73" y="183"/>
                    </a:lnTo>
                    <a:lnTo>
                      <a:pt x="71" y="183"/>
                    </a:lnTo>
                    <a:lnTo>
                      <a:pt x="69" y="185"/>
                    </a:lnTo>
                    <a:lnTo>
                      <a:pt x="69" y="187"/>
                    </a:lnTo>
                    <a:lnTo>
                      <a:pt x="69" y="189"/>
                    </a:lnTo>
                    <a:lnTo>
                      <a:pt x="71" y="189"/>
                    </a:lnTo>
                    <a:lnTo>
                      <a:pt x="71" y="191"/>
                    </a:lnTo>
                    <a:lnTo>
                      <a:pt x="71" y="193"/>
                    </a:lnTo>
                    <a:lnTo>
                      <a:pt x="71" y="195"/>
                    </a:lnTo>
                    <a:lnTo>
                      <a:pt x="71" y="197"/>
                    </a:lnTo>
                    <a:lnTo>
                      <a:pt x="71" y="199"/>
                    </a:lnTo>
                    <a:lnTo>
                      <a:pt x="73" y="199"/>
                    </a:lnTo>
                    <a:lnTo>
                      <a:pt x="73" y="201"/>
                    </a:lnTo>
                    <a:lnTo>
                      <a:pt x="75" y="201"/>
                    </a:lnTo>
                    <a:lnTo>
                      <a:pt x="75" y="203"/>
                    </a:lnTo>
                    <a:lnTo>
                      <a:pt x="77" y="203"/>
                    </a:lnTo>
                    <a:lnTo>
                      <a:pt x="79" y="203"/>
                    </a:lnTo>
                    <a:lnTo>
                      <a:pt x="79" y="201"/>
                    </a:lnTo>
                    <a:lnTo>
                      <a:pt x="77" y="201"/>
                    </a:lnTo>
                    <a:lnTo>
                      <a:pt x="79" y="201"/>
                    </a:lnTo>
                    <a:lnTo>
                      <a:pt x="79" y="199"/>
                    </a:lnTo>
                    <a:lnTo>
                      <a:pt x="81" y="199"/>
                    </a:lnTo>
                    <a:lnTo>
                      <a:pt x="83" y="199"/>
                    </a:lnTo>
                    <a:lnTo>
                      <a:pt x="83" y="201"/>
                    </a:lnTo>
                    <a:lnTo>
                      <a:pt x="83" y="203"/>
                    </a:lnTo>
                    <a:lnTo>
                      <a:pt x="83" y="205"/>
                    </a:lnTo>
                    <a:lnTo>
                      <a:pt x="83" y="207"/>
                    </a:lnTo>
                    <a:lnTo>
                      <a:pt x="81" y="207"/>
                    </a:lnTo>
                    <a:lnTo>
                      <a:pt x="79" y="207"/>
                    </a:lnTo>
                    <a:lnTo>
                      <a:pt x="77" y="207"/>
                    </a:lnTo>
                    <a:lnTo>
                      <a:pt x="77" y="205"/>
                    </a:lnTo>
                    <a:lnTo>
                      <a:pt x="77" y="203"/>
                    </a:lnTo>
                    <a:lnTo>
                      <a:pt x="75" y="203"/>
                    </a:lnTo>
                    <a:lnTo>
                      <a:pt x="73" y="203"/>
                    </a:lnTo>
                    <a:lnTo>
                      <a:pt x="73" y="205"/>
                    </a:lnTo>
                    <a:lnTo>
                      <a:pt x="71" y="205"/>
                    </a:lnTo>
                    <a:lnTo>
                      <a:pt x="71" y="207"/>
                    </a:lnTo>
                    <a:lnTo>
                      <a:pt x="73" y="207"/>
                    </a:lnTo>
                    <a:lnTo>
                      <a:pt x="73" y="208"/>
                    </a:lnTo>
                    <a:lnTo>
                      <a:pt x="75" y="208"/>
                    </a:lnTo>
                    <a:lnTo>
                      <a:pt x="77" y="208"/>
                    </a:lnTo>
                    <a:lnTo>
                      <a:pt x="75" y="210"/>
                    </a:lnTo>
                    <a:lnTo>
                      <a:pt x="73" y="210"/>
                    </a:lnTo>
                    <a:lnTo>
                      <a:pt x="71" y="212"/>
                    </a:lnTo>
                    <a:lnTo>
                      <a:pt x="71" y="214"/>
                    </a:lnTo>
                    <a:lnTo>
                      <a:pt x="69" y="214"/>
                    </a:lnTo>
                    <a:lnTo>
                      <a:pt x="69" y="216"/>
                    </a:lnTo>
                    <a:lnTo>
                      <a:pt x="69" y="218"/>
                    </a:lnTo>
                    <a:lnTo>
                      <a:pt x="69" y="220"/>
                    </a:lnTo>
                    <a:lnTo>
                      <a:pt x="69" y="222"/>
                    </a:lnTo>
                    <a:lnTo>
                      <a:pt x="69" y="224"/>
                    </a:lnTo>
                    <a:lnTo>
                      <a:pt x="69" y="226"/>
                    </a:lnTo>
                    <a:lnTo>
                      <a:pt x="68" y="226"/>
                    </a:lnTo>
                    <a:lnTo>
                      <a:pt x="68" y="228"/>
                    </a:lnTo>
                    <a:lnTo>
                      <a:pt x="68" y="226"/>
                    </a:lnTo>
                    <a:lnTo>
                      <a:pt x="68" y="228"/>
                    </a:lnTo>
                    <a:lnTo>
                      <a:pt x="68" y="226"/>
                    </a:lnTo>
                    <a:lnTo>
                      <a:pt x="68" y="228"/>
                    </a:lnTo>
                    <a:lnTo>
                      <a:pt x="66" y="228"/>
                    </a:lnTo>
                    <a:lnTo>
                      <a:pt x="66" y="230"/>
                    </a:lnTo>
                    <a:lnTo>
                      <a:pt x="68" y="230"/>
                    </a:lnTo>
                    <a:lnTo>
                      <a:pt x="68" y="232"/>
                    </a:lnTo>
                    <a:lnTo>
                      <a:pt x="66" y="232"/>
                    </a:lnTo>
                    <a:lnTo>
                      <a:pt x="64" y="232"/>
                    </a:lnTo>
                    <a:lnTo>
                      <a:pt x="62" y="232"/>
                    </a:lnTo>
                    <a:lnTo>
                      <a:pt x="60" y="232"/>
                    </a:lnTo>
                    <a:lnTo>
                      <a:pt x="60" y="234"/>
                    </a:lnTo>
                    <a:lnTo>
                      <a:pt x="58" y="234"/>
                    </a:lnTo>
                    <a:lnTo>
                      <a:pt x="60" y="234"/>
                    </a:lnTo>
                    <a:lnTo>
                      <a:pt x="58" y="234"/>
                    </a:lnTo>
                    <a:lnTo>
                      <a:pt x="56" y="234"/>
                    </a:lnTo>
                    <a:lnTo>
                      <a:pt x="56" y="236"/>
                    </a:lnTo>
                    <a:lnTo>
                      <a:pt x="54" y="236"/>
                    </a:lnTo>
                    <a:lnTo>
                      <a:pt x="54" y="238"/>
                    </a:lnTo>
                    <a:lnTo>
                      <a:pt x="52" y="238"/>
                    </a:lnTo>
                    <a:lnTo>
                      <a:pt x="52" y="239"/>
                    </a:lnTo>
                    <a:lnTo>
                      <a:pt x="52" y="241"/>
                    </a:lnTo>
                    <a:lnTo>
                      <a:pt x="50" y="241"/>
                    </a:lnTo>
                    <a:lnTo>
                      <a:pt x="50" y="243"/>
                    </a:lnTo>
                    <a:lnTo>
                      <a:pt x="50" y="245"/>
                    </a:lnTo>
                    <a:lnTo>
                      <a:pt x="50" y="247"/>
                    </a:lnTo>
                    <a:lnTo>
                      <a:pt x="50" y="249"/>
                    </a:lnTo>
                    <a:lnTo>
                      <a:pt x="52" y="251"/>
                    </a:lnTo>
                    <a:lnTo>
                      <a:pt x="54" y="251"/>
                    </a:lnTo>
                    <a:lnTo>
                      <a:pt x="54" y="253"/>
                    </a:lnTo>
                    <a:lnTo>
                      <a:pt x="56" y="253"/>
                    </a:lnTo>
                    <a:lnTo>
                      <a:pt x="56" y="255"/>
                    </a:lnTo>
                    <a:lnTo>
                      <a:pt x="58" y="257"/>
                    </a:lnTo>
                    <a:lnTo>
                      <a:pt x="60" y="257"/>
                    </a:lnTo>
                    <a:lnTo>
                      <a:pt x="62" y="257"/>
                    </a:lnTo>
                    <a:lnTo>
                      <a:pt x="64" y="257"/>
                    </a:lnTo>
                    <a:lnTo>
                      <a:pt x="66" y="257"/>
                    </a:lnTo>
                    <a:lnTo>
                      <a:pt x="66" y="259"/>
                    </a:lnTo>
                    <a:lnTo>
                      <a:pt x="66" y="261"/>
                    </a:lnTo>
                    <a:lnTo>
                      <a:pt x="66" y="263"/>
                    </a:lnTo>
                    <a:lnTo>
                      <a:pt x="64" y="265"/>
                    </a:lnTo>
                    <a:lnTo>
                      <a:pt x="62" y="265"/>
                    </a:lnTo>
                    <a:lnTo>
                      <a:pt x="62" y="267"/>
                    </a:lnTo>
                    <a:lnTo>
                      <a:pt x="60" y="267"/>
                    </a:lnTo>
                    <a:lnTo>
                      <a:pt x="62" y="267"/>
                    </a:lnTo>
                    <a:lnTo>
                      <a:pt x="62" y="265"/>
                    </a:lnTo>
                    <a:lnTo>
                      <a:pt x="64" y="265"/>
                    </a:lnTo>
                    <a:lnTo>
                      <a:pt x="64" y="267"/>
                    </a:lnTo>
                    <a:lnTo>
                      <a:pt x="66" y="267"/>
                    </a:lnTo>
                    <a:lnTo>
                      <a:pt x="64" y="267"/>
                    </a:lnTo>
                    <a:lnTo>
                      <a:pt x="64" y="268"/>
                    </a:lnTo>
                    <a:lnTo>
                      <a:pt x="62" y="268"/>
                    </a:lnTo>
                    <a:lnTo>
                      <a:pt x="62" y="270"/>
                    </a:lnTo>
                    <a:lnTo>
                      <a:pt x="60" y="270"/>
                    </a:lnTo>
                    <a:lnTo>
                      <a:pt x="60" y="272"/>
                    </a:lnTo>
                    <a:lnTo>
                      <a:pt x="58" y="272"/>
                    </a:lnTo>
                    <a:lnTo>
                      <a:pt x="58" y="274"/>
                    </a:lnTo>
                    <a:lnTo>
                      <a:pt x="56" y="274"/>
                    </a:lnTo>
                    <a:lnTo>
                      <a:pt x="54" y="276"/>
                    </a:lnTo>
                    <a:lnTo>
                      <a:pt x="54" y="278"/>
                    </a:lnTo>
                    <a:lnTo>
                      <a:pt x="52" y="278"/>
                    </a:lnTo>
                    <a:lnTo>
                      <a:pt x="50" y="280"/>
                    </a:lnTo>
                    <a:lnTo>
                      <a:pt x="50" y="282"/>
                    </a:lnTo>
                    <a:lnTo>
                      <a:pt x="50" y="284"/>
                    </a:lnTo>
                    <a:lnTo>
                      <a:pt x="48" y="284"/>
                    </a:lnTo>
                    <a:lnTo>
                      <a:pt x="48" y="286"/>
                    </a:lnTo>
                    <a:lnTo>
                      <a:pt x="48" y="284"/>
                    </a:lnTo>
                    <a:lnTo>
                      <a:pt x="50" y="284"/>
                    </a:lnTo>
                    <a:lnTo>
                      <a:pt x="48" y="284"/>
                    </a:lnTo>
                    <a:lnTo>
                      <a:pt x="50" y="284"/>
                    </a:lnTo>
                    <a:lnTo>
                      <a:pt x="50" y="286"/>
                    </a:lnTo>
                    <a:lnTo>
                      <a:pt x="48" y="288"/>
                    </a:lnTo>
                    <a:lnTo>
                      <a:pt x="48" y="290"/>
                    </a:lnTo>
                    <a:lnTo>
                      <a:pt x="48" y="292"/>
                    </a:lnTo>
                    <a:lnTo>
                      <a:pt x="48" y="294"/>
                    </a:lnTo>
                    <a:lnTo>
                      <a:pt x="46" y="294"/>
                    </a:lnTo>
                    <a:lnTo>
                      <a:pt x="44" y="294"/>
                    </a:lnTo>
                    <a:lnTo>
                      <a:pt x="42" y="294"/>
                    </a:lnTo>
                    <a:lnTo>
                      <a:pt x="42" y="292"/>
                    </a:lnTo>
                    <a:lnTo>
                      <a:pt x="40" y="290"/>
                    </a:lnTo>
                    <a:lnTo>
                      <a:pt x="42" y="292"/>
                    </a:lnTo>
                    <a:lnTo>
                      <a:pt x="40" y="292"/>
                    </a:lnTo>
                    <a:lnTo>
                      <a:pt x="39" y="292"/>
                    </a:lnTo>
                    <a:lnTo>
                      <a:pt x="39" y="294"/>
                    </a:lnTo>
                    <a:lnTo>
                      <a:pt x="40" y="294"/>
                    </a:lnTo>
                    <a:lnTo>
                      <a:pt x="42" y="292"/>
                    </a:lnTo>
                    <a:lnTo>
                      <a:pt x="42" y="294"/>
                    </a:lnTo>
                    <a:lnTo>
                      <a:pt x="44" y="296"/>
                    </a:lnTo>
                    <a:lnTo>
                      <a:pt x="42" y="296"/>
                    </a:lnTo>
                    <a:lnTo>
                      <a:pt x="40" y="297"/>
                    </a:lnTo>
                    <a:lnTo>
                      <a:pt x="39" y="297"/>
                    </a:lnTo>
                    <a:lnTo>
                      <a:pt x="39" y="299"/>
                    </a:lnTo>
                    <a:lnTo>
                      <a:pt x="39" y="301"/>
                    </a:lnTo>
                    <a:lnTo>
                      <a:pt x="37" y="301"/>
                    </a:lnTo>
                    <a:lnTo>
                      <a:pt x="37" y="303"/>
                    </a:lnTo>
                    <a:lnTo>
                      <a:pt x="37" y="305"/>
                    </a:lnTo>
                    <a:lnTo>
                      <a:pt x="35" y="305"/>
                    </a:lnTo>
                    <a:lnTo>
                      <a:pt x="35" y="307"/>
                    </a:lnTo>
                    <a:lnTo>
                      <a:pt x="37" y="305"/>
                    </a:lnTo>
                    <a:lnTo>
                      <a:pt x="37" y="307"/>
                    </a:lnTo>
                    <a:lnTo>
                      <a:pt x="37" y="309"/>
                    </a:lnTo>
                    <a:lnTo>
                      <a:pt x="39" y="309"/>
                    </a:lnTo>
                    <a:lnTo>
                      <a:pt x="39" y="311"/>
                    </a:lnTo>
                    <a:lnTo>
                      <a:pt x="39" y="313"/>
                    </a:lnTo>
                    <a:lnTo>
                      <a:pt x="37" y="313"/>
                    </a:lnTo>
                    <a:lnTo>
                      <a:pt x="35" y="313"/>
                    </a:lnTo>
                    <a:lnTo>
                      <a:pt x="33" y="315"/>
                    </a:lnTo>
                    <a:lnTo>
                      <a:pt x="35" y="313"/>
                    </a:lnTo>
                    <a:lnTo>
                      <a:pt x="37" y="313"/>
                    </a:lnTo>
                    <a:lnTo>
                      <a:pt x="37" y="315"/>
                    </a:lnTo>
                    <a:lnTo>
                      <a:pt x="39" y="315"/>
                    </a:lnTo>
                    <a:lnTo>
                      <a:pt x="39" y="317"/>
                    </a:lnTo>
                    <a:lnTo>
                      <a:pt x="40" y="317"/>
                    </a:lnTo>
                    <a:lnTo>
                      <a:pt x="40" y="319"/>
                    </a:lnTo>
                    <a:lnTo>
                      <a:pt x="42" y="321"/>
                    </a:lnTo>
                    <a:lnTo>
                      <a:pt x="42" y="323"/>
                    </a:lnTo>
                    <a:lnTo>
                      <a:pt x="44" y="323"/>
                    </a:lnTo>
                    <a:lnTo>
                      <a:pt x="44" y="325"/>
                    </a:lnTo>
                    <a:lnTo>
                      <a:pt x="42" y="325"/>
                    </a:lnTo>
                    <a:lnTo>
                      <a:pt x="42" y="323"/>
                    </a:lnTo>
                    <a:lnTo>
                      <a:pt x="40" y="323"/>
                    </a:lnTo>
                    <a:lnTo>
                      <a:pt x="39" y="323"/>
                    </a:lnTo>
                    <a:lnTo>
                      <a:pt x="39" y="321"/>
                    </a:lnTo>
                    <a:lnTo>
                      <a:pt x="37" y="321"/>
                    </a:lnTo>
                    <a:lnTo>
                      <a:pt x="35" y="321"/>
                    </a:lnTo>
                    <a:lnTo>
                      <a:pt x="33" y="321"/>
                    </a:lnTo>
                    <a:lnTo>
                      <a:pt x="31" y="319"/>
                    </a:lnTo>
                    <a:lnTo>
                      <a:pt x="29" y="319"/>
                    </a:lnTo>
                    <a:lnTo>
                      <a:pt x="27" y="319"/>
                    </a:lnTo>
                    <a:lnTo>
                      <a:pt x="25" y="319"/>
                    </a:lnTo>
                    <a:lnTo>
                      <a:pt x="23" y="319"/>
                    </a:lnTo>
                    <a:lnTo>
                      <a:pt x="21" y="319"/>
                    </a:lnTo>
                    <a:lnTo>
                      <a:pt x="19" y="319"/>
                    </a:lnTo>
                    <a:lnTo>
                      <a:pt x="17" y="319"/>
                    </a:lnTo>
                    <a:lnTo>
                      <a:pt x="15" y="319"/>
                    </a:lnTo>
                    <a:lnTo>
                      <a:pt x="13" y="319"/>
                    </a:lnTo>
                    <a:lnTo>
                      <a:pt x="13" y="317"/>
                    </a:lnTo>
                    <a:lnTo>
                      <a:pt x="11" y="315"/>
                    </a:lnTo>
                    <a:lnTo>
                      <a:pt x="11" y="313"/>
                    </a:lnTo>
                    <a:lnTo>
                      <a:pt x="10" y="313"/>
                    </a:lnTo>
                    <a:lnTo>
                      <a:pt x="11" y="313"/>
                    </a:lnTo>
                    <a:lnTo>
                      <a:pt x="11" y="311"/>
                    </a:lnTo>
                    <a:lnTo>
                      <a:pt x="11" y="309"/>
                    </a:lnTo>
                    <a:lnTo>
                      <a:pt x="10" y="307"/>
                    </a:lnTo>
                    <a:lnTo>
                      <a:pt x="11" y="307"/>
                    </a:lnTo>
                    <a:lnTo>
                      <a:pt x="11" y="305"/>
                    </a:lnTo>
                    <a:lnTo>
                      <a:pt x="11" y="303"/>
                    </a:lnTo>
                    <a:lnTo>
                      <a:pt x="11" y="301"/>
                    </a:lnTo>
                    <a:lnTo>
                      <a:pt x="10" y="301"/>
                    </a:lnTo>
                    <a:lnTo>
                      <a:pt x="8" y="301"/>
                    </a:lnTo>
                    <a:lnTo>
                      <a:pt x="6" y="301"/>
                    </a:lnTo>
                    <a:lnTo>
                      <a:pt x="6" y="303"/>
                    </a:lnTo>
                    <a:lnTo>
                      <a:pt x="4" y="303"/>
                    </a:lnTo>
                    <a:lnTo>
                      <a:pt x="4" y="301"/>
                    </a:lnTo>
                    <a:lnTo>
                      <a:pt x="4" y="299"/>
                    </a:lnTo>
                    <a:lnTo>
                      <a:pt x="4" y="297"/>
                    </a:lnTo>
                    <a:lnTo>
                      <a:pt x="2" y="296"/>
                    </a:lnTo>
                    <a:lnTo>
                      <a:pt x="0" y="294"/>
                    </a:lnTo>
                    <a:lnTo>
                      <a:pt x="2" y="294"/>
                    </a:lnTo>
                    <a:lnTo>
                      <a:pt x="2" y="292"/>
                    </a:lnTo>
                    <a:lnTo>
                      <a:pt x="0" y="292"/>
                    </a:lnTo>
                    <a:lnTo>
                      <a:pt x="2" y="292"/>
                    </a:lnTo>
                    <a:lnTo>
                      <a:pt x="0" y="292"/>
                    </a:lnTo>
                    <a:lnTo>
                      <a:pt x="2" y="292"/>
                    </a:lnTo>
                    <a:lnTo>
                      <a:pt x="2" y="290"/>
                    </a:lnTo>
                    <a:lnTo>
                      <a:pt x="0" y="290"/>
                    </a:lnTo>
                    <a:lnTo>
                      <a:pt x="0" y="288"/>
                    </a:lnTo>
                    <a:lnTo>
                      <a:pt x="2" y="288"/>
                    </a:lnTo>
                    <a:lnTo>
                      <a:pt x="0" y="288"/>
                    </a:lnTo>
                    <a:lnTo>
                      <a:pt x="0" y="286"/>
                    </a:lnTo>
                    <a:lnTo>
                      <a:pt x="2" y="286"/>
                    </a:lnTo>
                    <a:lnTo>
                      <a:pt x="2" y="284"/>
                    </a:lnTo>
                    <a:lnTo>
                      <a:pt x="4" y="284"/>
                    </a:lnTo>
                    <a:lnTo>
                      <a:pt x="4" y="282"/>
                    </a:lnTo>
                    <a:lnTo>
                      <a:pt x="4" y="280"/>
                    </a:lnTo>
                    <a:lnTo>
                      <a:pt x="6" y="280"/>
                    </a:lnTo>
                    <a:lnTo>
                      <a:pt x="8" y="280"/>
                    </a:lnTo>
                    <a:lnTo>
                      <a:pt x="8" y="278"/>
                    </a:lnTo>
                    <a:lnTo>
                      <a:pt x="10" y="278"/>
                    </a:lnTo>
                    <a:lnTo>
                      <a:pt x="10" y="276"/>
                    </a:lnTo>
                    <a:lnTo>
                      <a:pt x="8" y="274"/>
                    </a:lnTo>
                    <a:lnTo>
                      <a:pt x="10" y="274"/>
                    </a:lnTo>
                    <a:lnTo>
                      <a:pt x="10" y="272"/>
                    </a:lnTo>
                    <a:lnTo>
                      <a:pt x="11" y="272"/>
                    </a:lnTo>
                    <a:lnTo>
                      <a:pt x="11" y="270"/>
                    </a:lnTo>
                    <a:lnTo>
                      <a:pt x="11" y="268"/>
                    </a:lnTo>
                    <a:lnTo>
                      <a:pt x="10" y="268"/>
                    </a:lnTo>
                    <a:lnTo>
                      <a:pt x="10" y="267"/>
                    </a:lnTo>
                    <a:lnTo>
                      <a:pt x="10" y="265"/>
                    </a:lnTo>
                    <a:lnTo>
                      <a:pt x="11" y="263"/>
                    </a:lnTo>
                    <a:lnTo>
                      <a:pt x="11" y="261"/>
                    </a:lnTo>
                    <a:lnTo>
                      <a:pt x="10" y="261"/>
                    </a:lnTo>
                    <a:lnTo>
                      <a:pt x="11" y="261"/>
                    </a:lnTo>
                    <a:lnTo>
                      <a:pt x="13" y="259"/>
                    </a:lnTo>
                    <a:lnTo>
                      <a:pt x="15" y="259"/>
                    </a:lnTo>
                    <a:lnTo>
                      <a:pt x="15" y="257"/>
                    </a:lnTo>
                    <a:lnTo>
                      <a:pt x="13" y="257"/>
                    </a:lnTo>
                    <a:lnTo>
                      <a:pt x="13" y="255"/>
                    </a:lnTo>
                    <a:lnTo>
                      <a:pt x="13" y="253"/>
                    </a:lnTo>
                    <a:lnTo>
                      <a:pt x="15" y="253"/>
                    </a:lnTo>
                    <a:lnTo>
                      <a:pt x="15" y="251"/>
                    </a:lnTo>
                    <a:lnTo>
                      <a:pt x="15" y="249"/>
                    </a:lnTo>
                    <a:lnTo>
                      <a:pt x="15" y="247"/>
                    </a:lnTo>
                    <a:lnTo>
                      <a:pt x="15" y="245"/>
                    </a:lnTo>
                    <a:lnTo>
                      <a:pt x="13" y="245"/>
                    </a:lnTo>
                    <a:lnTo>
                      <a:pt x="15" y="245"/>
                    </a:lnTo>
                    <a:lnTo>
                      <a:pt x="15" y="243"/>
                    </a:lnTo>
                    <a:lnTo>
                      <a:pt x="17" y="243"/>
                    </a:lnTo>
                    <a:lnTo>
                      <a:pt x="15" y="241"/>
                    </a:lnTo>
                    <a:lnTo>
                      <a:pt x="15" y="239"/>
                    </a:lnTo>
                    <a:lnTo>
                      <a:pt x="15" y="238"/>
                    </a:lnTo>
                    <a:lnTo>
                      <a:pt x="17" y="238"/>
                    </a:lnTo>
                    <a:lnTo>
                      <a:pt x="17" y="236"/>
                    </a:lnTo>
                    <a:lnTo>
                      <a:pt x="19" y="236"/>
                    </a:lnTo>
                    <a:lnTo>
                      <a:pt x="19" y="234"/>
                    </a:lnTo>
                    <a:lnTo>
                      <a:pt x="17" y="234"/>
                    </a:lnTo>
                    <a:lnTo>
                      <a:pt x="17" y="232"/>
                    </a:lnTo>
                    <a:lnTo>
                      <a:pt x="15" y="232"/>
                    </a:lnTo>
                    <a:lnTo>
                      <a:pt x="13" y="232"/>
                    </a:lnTo>
                    <a:lnTo>
                      <a:pt x="13" y="230"/>
                    </a:lnTo>
                    <a:lnTo>
                      <a:pt x="15" y="230"/>
                    </a:lnTo>
                    <a:lnTo>
                      <a:pt x="17" y="230"/>
                    </a:lnTo>
                    <a:lnTo>
                      <a:pt x="17" y="228"/>
                    </a:lnTo>
                    <a:lnTo>
                      <a:pt x="17" y="230"/>
                    </a:lnTo>
                    <a:lnTo>
                      <a:pt x="19" y="230"/>
                    </a:lnTo>
                    <a:lnTo>
                      <a:pt x="19" y="228"/>
                    </a:lnTo>
                    <a:lnTo>
                      <a:pt x="21" y="228"/>
                    </a:lnTo>
                    <a:lnTo>
                      <a:pt x="21" y="226"/>
                    </a:lnTo>
                    <a:lnTo>
                      <a:pt x="19" y="226"/>
                    </a:lnTo>
                    <a:lnTo>
                      <a:pt x="17" y="224"/>
                    </a:lnTo>
                    <a:lnTo>
                      <a:pt x="15" y="224"/>
                    </a:lnTo>
                    <a:lnTo>
                      <a:pt x="15" y="222"/>
                    </a:lnTo>
                    <a:lnTo>
                      <a:pt x="15" y="220"/>
                    </a:lnTo>
                    <a:lnTo>
                      <a:pt x="17" y="220"/>
                    </a:lnTo>
                    <a:lnTo>
                      <a:pt x="15" y="218"/>
                    </a:lnTo>
                    <a:lnTo>
                      <a:pt x="15" y="216"/>
                    </a:lnTo>
                    <a:lnTo>
                      <a:pt x="15" y="214"/>
                    </a:lnTo>
                    <a:lnTo>
                      <a:pt x="13" y="214"/>
                    </a:lnTo>
                    <a:lnTo>
                      <a:pt x="13" y="212"/>
                    </a:lnTo>
                    <a:lnTo>
                      <a:pt x="15" y="212"/>
                    </a:lnTo>
                    <a:lnTo>
                      <a:pt x="15" y="210"/>
                    </a:lnTo>
                    <a:lnTo>
                      <a:pt x="13" y="210"/>
                    </a:lnTo>
                    <a:lnTo>
                      <a:pt x="13" y="208"/>
                    </a:lnTo>
                    <a:lnTo>
                      <a:pt x="11" y="208"/>
                    </a:lnTo>
                    <a:lnTo>
                      <a:pt x="13" y="208"/>
                    </a:lnTo>
                    <a:lnTo>
                      <a:pt x="13" y="207"/>
                    </a:lnTo>
                    <a:lnTo>
                      <a:pt x="13" y="205"/>
                    </a:lnTo>
                    <a:lnTo>
                      <a:pt x="11" y="205"/>
                    </a:lnTo>
                    <a:lnTo>
                      <a:pt x="13" y="205"/>
                    </a:lnTo>
                    <a:lnTo>
                      <a:pt x="11" y="205"/>
                    </a:lnTo>
                    <a:lnTo>
                      <a:pt x="13" y="203"/>
                    </a:lnTo>
                    <a:lnTo>
                      <a:pt x="13" y="201"/>
                    </a:lnTo>
                    <a:lnTo>
                      <a:pt x="11" y="201"/>
                    </a:lnTo>
                    <a:lnTo>
                      <a:pt x="13" y="201"/>
                    </a:lnTo>
                    <a:lnTo>
                      <a:pt x="13" y="199"/>
                    </a:lnTo>
                    <a:lnTo>
                      <a:pt x="15" y="199"/>
                    </a:lnTo>
                    <a:lnTo>
                      <a:pt x="15" y="197"/>
                    </a:lnTo>
                    <a:lnTo>
                      <a:pt x="15" y="195"/>
                    </a:lnTo>
                    <a:lnTo>
                      <a:pt x="13" y="193"/>
                    </a:lnTo>
                    <a:lnTo>
                      <a:pt x="15" y="193"/>
                    </a:lnTo>
                    <a:lnTo>
                      <a:pt x="15" y="191"/>
                    </a:lnTo>
                    <a:lnTo>
                      <a:pt x="13" y="191"/>
                    </a:lnTo>
                    <a:lnTo>
                      <a:pt x="15" y="189"/>
                    </a:lnTo>
                    <a:lnTo>
                      <a:pt x="15" y="187"/>
                    </a:lnTo>
                    <a:lnTo>
                      <a:pt x="15" y="185"/>
                    </a:lnTo>
                    <a:lnTo>
                      <a:pt x="13" y="185"/>
                    </a:lnTo>
                    <a:lnTo>
                      <a:pt x="13" y="183"/>
                    </a:lnTo>
                    <a:lnTo>
                      <a:pt x="15" y="183"/>
                    </a:lnTo>
                    <a:lnTo>
                      <a:pt x="15" y="181"/>
                    </a:lnTo>
                    <a:lnTo>
                      <a:pt x="15" y="179"/>
                    </a:lnTo>
                    <a:lnTo>
                      <a:pt x="15" y="178"/>
                    </a:lnTo>
                    <a:lnTo>
                      <a:pt x="15" y="176"/>
                    </a:lnTo>
                    <a:lnTo>
                      <a:pt x="15" y="178"/>
                    </a:lnTo>
                    <a:lnTo>
                      <a:pt x="15" y="176"/>
                    </a:lnTo>
                    <a:lnTo>
                      <a:pt x="17" y="176"/>
                    </a:lnTo>
                    <a:lnTo>
                      <a:pt x="17" y="174"/>
                    </a:lnTo>
                    <a:lnTo>
                      <a:pt x="15" y="174"/>
                    </a:lnTo>
                    <a:lnTo>
                      <a:pt x="15" y="172"/>
                    </a:lnTo>
                    <a:lnTo>
                      <a:pt x="17" y="172"/>
                    </a:lnTo>
                    <a:lnTo>
                      <a:pt x="17" y="170"/>
                    </a:lnTo>
                    <a:lnTo>
                      <a:pt x="17" y="168"/>
                    </a:lnTo>
                    <a:lnTo>
                      <a:pt x="19" y="168"/>
                    </a:lnTo>
                    <a:lnTo>
                      <a:pt x="19" y="166"/>
                    </a:lnTo>
                    <a:lnTo>
                      <a:pt x="17" y="166"/>
                    </a:lnTo>
                    <a:lnTo>
                      <a:pt x="19" y="164"/>
                    </a:lnTo>
                    <a:lnTo>
                      <a:pt x="19" y="162"/>
                    </a:lnTo>
                    <a:lnTo>
                      <a:pt x="21" y="162"/>
                    </a:lnTo>
                    <a:lnTo>
                      <a:pt x="23" y="162"/>
                    </a:lnTo>
                    <a:lnTo>
                      <a:pt x="23" y="160"/>
                    </a:lnTo>
                    <a:lnTo>
                      <a:pt x="21" y="158"/>
                    </a:lnTo>
                    <a:lnTo>
                      <a:pt x="21" y="156"/>
                    </a:lnTo>
                    <a:lnTo>
                      <a:pt x="21" y="154"/>
                    </a:lnTo>
                    <a:lnTo>
                      <a:pt x="21" y="152"/>
                    </a:lnTo>
                    <a:lnTo>
                      <a:pt x="21" y="150"/>
                    </a:lnTo>
                    <a:lnTo>
                      <a:pt x="21" y="149"/>
                    </a:lnTo>
                    <a:lnTo>
                      <a:pt x="21" y="147"/>
                    </a:lnTo>
                    <a:lnTo>
                      <a:pt x="19" y="147"/>
                    </a:lnTo>
                    <a:lnTo>
                      <a:pt x="21" y="147"/>
                    </a:lnTo>
                    <a:lnTo>
                      <a:pt x="21" y="145"/>
                    </a:lnTo>
                    <a:lnTo>
                      <a:pt x="19" y="143"/>
                    </a:lnTo>
                    <a:lnTo>
                      <a:pt x="21" y="145"/>
                    </a:lnTo>
                    <a:lnTo>
                      <a:pt x="21" y="143"/>
                    </a:lnTo>
                    <a:lnTo>
                      <a:pt x="19" y="143"/>
                    </a:lnTo>
                    <a:lnTo>
                      <a:pt x="21" y="143"/>
                    </a:lnTo>
                    <a:lnTo>
                      <a:pt x="21" y="141"/>
                    </a:lnTo>
                    <a:lnTo>
                      <a:pt x="21" y="139"/>
                    </a:lnTo>
                    <a:lnTo>
                      <a:pt x="23" y="139"/>
                    </a:lnTo>
                    <a:lnTo>
                      <a:pt x="23" y="137"/>
                    </a:lnTo>
                    <a:lnTo>
                      <a:pt x="23" y="139"/>
                    </a:lnTo>
                    <a:lnTo>
                      <a:pt x="25" y="139"/>
                    </a:lnTo>
                    <a:lnTo>
                      <a:pt x="25" y="137"/>
                    </a:lnTo>
                    <a:lnTo>
                      <a:pt x="23" y="137"/>
                    </a:lnTo>
                    <a:lnTo>
                      <a:pt x="25" y="137"/>
                    </a:lnTo>
                    <a:lnTo>
                      <a:pt x="25" y="135"/>
                    </a:lnTo>
                    <a:lnTo>
                      <a:pt x="27" y="135"/>
                    </a:lnTo>
                    <a:lnTo>
                      <a:pt x="27" y="133"/>
                    </a:lnTo>
                    <a:lnTo>
                      <a:pt x="27" y="131"/>
                    </a:lnTo>
                    <a:lnTo>
                      <a:pt x="27" y="129"/>
                    </a:lnTo>
                    <a:lnTo>
                      <a:pt x="27" y="127"/>
                    </a:lnTo>
                    <a:lnTo>
                      <a:pt x="25" y="127"/>
                    </a:lnTo>
                    <a:lnTo>
                      <a:pt x="25" y="125"/>
                    </a:lnTo>
                    <a:lnTo>
                      <a:pt x="27" y="125"/>
                    </a:lnTo>
                    <a:lnTo>
                      <a:pt x="27" y="123"/>
                    </a:lnTo>
                    <a:lnTo>
                      <a:pt x="27" y="121"/>
                    </a:lnTo>
                    <a:lnTo>
                      <a:pt x="29" y="121"/>
                    </a:lnTo>
                    <a:lnTo>
                      <a:pt x="29" y="120"/>
                    </a:lnTo>
                    <a:lnTo>
                      <a:pt x="29" y="118"/>
                    </a:lnTo>
                    <a:lnTo>
                      <a:pt x="29" y="116"/>
                    </a:lnTo>
                    <a:lnTo>
                      <a:pt x="31" y="116"/>
                    </a:lnTo>
                    <a:lnTo>
                      <a:pt x="31" y="114"/>
                    </a:lnTo>
                    <a:lnTo>
                      <a:pt x="31" y="112"/>
                    </a:lnTo>
                    <a:lnTo>
                      <a:pt x="31" y="110"/>
                    </a:lnTo>
                    <a:lnTo>
                      <a:pt x="31" y="108"/>
                    </a:lnTo>
                    <a:lnTo>
                      <a:pt x="33" y="108"/>
                    </a:lnTo>
                    <a:lnTo>
                      <a:pt x="31" y="108"/>
                    </a:lnTo>
                    <a:lnTo>
                      <a:pt x="31" y="106"/>
                    </a:lnTo>
                    <a:lnTo>
                      <a:pt x="29" y="106"/>
                    </a:lnTo>
                    <a:lnTo>
                      <a:pt x="29" y="104"/>
                    </a:lnTo>
                    <a:lnTo>
                      <a:pt x="31" y="102"/>
                    </a:lnTo>
                    <a:lnTo>
                      <a:pt x="29" y="102"/>
                    </a:lnTo>
                    <a:lnTo>
                      <a:pt x="29" y="100"/>
                    </a:lnTo>
                    <a:lnTo>
                      <a:pt x="29" y="98"/>
                    </a:lnTo>
                    <a:lnTo>
                      <a:pt x="29" y="96"/>
                    </a:lnTo>
                    <a:lnTo>
                      <a:pt x="27" y="96"/>
                    </a:lnTo>
                    <a:lnTo>
                      <a:pt x="27" y="94"/>
                    </a:lnTo>
                    <a:lnTo>
                      <a:pt x="29" y="94"/>
                    </a:lnTo>
                    <a:lnTo>
                      <a:pt x="29" y="92"/>
                    </a:lnTo>
                    <a:lnTo>
                      <a:pt x="27" y="92"/>
                    </a:lnTo>
                    <a:lnTo>
                      <a:pt x="27" y="91"/>
                    </a:lnTo>
                    <a:lnTo>
                      <a:pt x="25" y="91"/>
                    </a:lnTo>
                    <a:lnTo>
                      <a:pt x="25" y="89"/>
                    </a:lnTo>
                    <a:lnTo>
                      <a:pt x="25" y="87"/>
                    </a:lnTo>
                    <a:lnTo>
                      <a:pt x="27" y="85"/>
                    </a:lnTo>
                    <a:lnTo>
                      <a:pt x="27" y="83"/>
                    </a:lnTo>
                    <a:lnTo>
                      <a:pt x="27" y="81"/>
                    </a:lnTo>
                    <a:lnTo>
                      <a:pt x="29" y="81"/>
                    </a:lnTo>
                    <a:lnTo>
                      <a:pt x="29" y="79"/>
                    </a:lnTo>
                    <a:lnTo>
                      <a:pt x="31" y="79"/>
                    </a:lnTo>
                    <a:lnTo>
                      <a:pt x="31" y="77"/>
                    </a:lnTo>
                    <a:lnTo>
                      <a:pt x="31" y="75"/>
                    </a:lnTo>
                    <a:lnTo>
                      <a:pt x="31" y="73"/>
                    </a:lnTo>
                    <a:lnTo>
                      <a:pt x="31" y="71"/>
                    </a:lnTo>
                    <a:lnTo>
                      <a:pt x="31" y="69"/>
                    </a:lnTo>
                    <a:lnTo>
                      <a:pt x="29" y="69"/>
                    </a:lnTo>
                    <a:lnTo>
                      <a:pt x="29" y="67"/>
                    </a:lnTo>
                    <a:lnTo>
                      <a:pt x="31" y="67"/>
                    </a:lnTo>
                    <a:lnTo>
                      <a:pt x="31" y="65"/>
                    </a:lnTo>
                    <a:lnTo>
                      <a:pt x="31" y="63"/>
                    </a:lnTo>
                    <a:lnTo>
                      <a:pt x="33" y="63"/>
                    </a:lnTo>
                    <a:lnTo>
                      <a:pt x="33" y="62"/>
                    </a:lnTo>
                    <a:lnTo>
                      <a:pt x="33" y="60"/>
                    </a:lnTo>
                    <a:lnTo>
                      <a:pt x="35" y="60"/>
                    </a:lnTo>
                    <a:lnTo>
                      <a:pt x="35" y="58"/>
                    </a:lnTo>
                    <a:lnTo>
                      <a:pt x="35" y="56"/>
                    </a:lnTo>
                    <a:lnTo>
                      <a:pt x="37" y="56"/>
                    </a:lnTo>
                    <a:lnTo>
                      <a:pt x="37" y="54"/>
                    </a:lnTo>
                    <a:lnTo>
                      <a:pt x="39" y="54"/>
                    </a:lnTo>
                    <a:lnTo>
                      <a:pt x="39" y="52"/>
                    </a:lnTo>
                    <a:lnTo>
                      <a:pt x="37" y="52"/>
                    </a:lnTo>
                    <a:lnTo>
                      <a:pt x="39" y="52"/>
                    </a:lnTo>
                    <a:lnTo>
                      <a:pt x="39" y="50"/>
                    </a:lnTo>
                    <a:lnTo>
                      <a:pt x="39" y="48"/>
                    </a:lnTo>
                    <a:lnTo>
                      <a:pt x="40" y="48"/>
                    </a:lnTo>
                    <a:lnTo>
                      <a:pt x="42" y="48"/>
                    </a:lnTo>
                    <a:lnTo>
                      <a:pt x="42" y="46"/>
                    </a:lnTo>
                    <a:lnTo>
                      <a:pt x="44" y="46"/>
                    </a:lnTo>
                    <a:lnTo>
                      <a:pt x="42" y="42"/>
                    </a:lnTo>
                    <a:lnTo>
                      <a:pt x="42" y="40"/>
                    </a:lnTo>
                    <a:lnTo>
                      <a:pt x="42" y="38"/>
                    </a:lnTo>
                    <a:lnTo>
                      <a:pt x="42" y="36"/>
                    </a:lnTo>
                    <a:lnTo>
                      <a:pt x="42" y="34"/>
                    </a:lnTo>
                    <a:lnTo>
                      <a:pt x="42" y="33"/>
                    </a:lnTo>
                    <a:lnTo>
                      <a:pt x="42" y="31"/>
                    </a:lnTo>
                    <a:lnTo>
                      <a:pt x="42" y="29"/>
                    </a:lnTo>
                    <a:lnTo>
                      <a:pt x="44" y="29"/>
                    </a:lnTo>
                    <a:lnTo>
                      <a:pt x="42" y="29"/>
                    </a:lnTo>
                    <a:lnTo>
                      <a:pt x="42" y="27"/>
                    </a:lnTo>
                    <a:lnTo>
                      <a:pt x="42" y="25"/>
                    </a:lnTo>
                    <a:lnTo>
                      <a:pt x="42" y="23"/>
                    </a:lnTo>
                    <a:lnTo>
                      <a:pt x="44" y="23"/>
                    </a:lnTo>
                    <a:lnTo>
                      <a:pt x="46" y="23"/>
                    </a:lnTo>
                    <a:lnTo>
                      <a:pt x="46" y="21"/>
                    </a:lnTo>
                    <a:lnTo>
                      <a:pt x="48" y="21"/>
                    </a:lnTo>
                    <a:lnTo>
                      <a:pt x="50" y="21"/>
                    </a:lnTo>
                    <a:lnTo>
                      <a:pt x="50" y="19"/>
                    </a:lnTo>
                    <a:lnTo>
                      <a:pt x="52" y="19"/>
                    </a:lnTo>
                    <a:lnTo>
                      <a:pt x="52" y="17"/>
                    </a:lnTo>
                    <a:lnTo>
                      <a:pt x="54" y="15"/>
                    </a:lnTo>
                    <a:lnTo>
                      <a:pt x="54" y="13"/>
                    </a:lnTo>
                    <a:lnTo>
                      <a:pt x="54" y="11"/>
                    </a:lnTo>
                    <a:lnTo>
                      <a:pt x="54" y="9"/>
                    </a:lnTo>
                    <a:lnTo>
                      <a:pt x="54" y="7"/>
                    </a:lnTo>
                    <a:lnTo>
                      <a:pt x="54" y="5"/>
                    </a:lnTo>
                    <a:lnTo>
                      <a:pt x="56" y="5"/>
                    </a:lnTo>
                    <a:lnTo>
                      <a:pt x="56" y="4"/>
                    </a:lnTo>
                    <a:lnTo>
                      <a:pt x="58" y="4"/>
                    </a:lnTo>
                    <a:lnTo>
                      <a:pt x="60" y="2"/>
                    </a:lnTo>
                    <a:lnTo>
                      <a:pt x="62" y="0"/>
                    </a:lnTo>
                    <a:lnTo>
                      <a:pt x="64"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8" name="Freeform 1242"/>
              <p:cNvSpPr>
                <a:spLocks noEditPoints="1"/>
              </p:cNvSpPr>
              <p:nvPr/>
            </p:nvSpPr>
            <p:spPr bwMode="gray">
              <a:xfrm>
                <a:off x="3915837" y="2837824"/>
                <a:ext cx="28026" cy="15462"/>
              </a:xfrm>
              <a:custGeom>
                <a:avLst/>
                <a:gdLst>
                  <a:gd name="T0" fmla="*/ 12 w 29"/>
                  <a:gd name="T1" fmla="*/ 16 h 16"/>
                  <a:gd name="T2" fmla="*/ 14 w 29"/>
                  <a:gd name="T3" fmla="*/ 16 h 16"/>
                  <a:gd name="T4" fmla="*/ 14 w 29"/>
                  <a:gd name="T5" fmla="*/ 12 h 16"/>
                  <a:gd name="T6" fmla="*/ 12 w 29"/>
                  <a:gd name="T7" fmla="*/ 12 h 16"/>
                  <a:gd name="T8" fmla="*/ 24 w 29"/>
                  <a:gd name="T9" fmla="*/ 10 h 16"/>
                  <a:gd name="T10" fmla="*/ 4 w 29"/>
                  <a:gd name="T11" fmla="*/ 10 h 16"/>
                  <a:gd name="T12" fmla="*/ 0 w 29"/>
                  <a:gd name="T13" fmla="*/ 8 h 16"/>
                  <a:gd name="T14" fmla="*/ 2 w 29"/>
                  <a:gd name="T15" fmla="*/ 8 h 16"/>
                  <a:gd name="T16" fmla="*/ 0 w 29"/>
                  <a:gd name="T17" fmla="*/ 8 h 16"/>
                  <a:gd name="T18" fmla="*/ 18 w 29"/>
                  <a:gd name="T19" fmla="*/ 2 h 16"/>
                  <a:gd name="T20" fmla="*/ 16 w 29"/>
                  <a:gd name="T21" fmla="*/ 2 h 16"/>
                  <a:gd name="T22" fmla="*/ 16 w 29"/>
                  <a:gd name="T23" fmla="*/ 4 h 16"/>
                  <a:gd name="T24" fmla="*/ 12 w 29"/>
                  <a:gd name="T25" fmla="*/ 8 h 16"/>
                  <a:gd name="T26" fmla="*/ 8 w 29"/>
                  <a:gd name="T27" fmla="*/ 10 h 16"/>
                  <a:gd name="T28" fmla="*/ 6 w 29"/>
                  <a:gd name="T29" fmla="*/ 14 h 16"/>
                  <a:gd name="T30" fmla="*/ 6 w 29"/>
                  <a:gd name="T31" fmla="*/ 12 h 16"/>
                  <a:gd name="T32" fmla="*/ 2 w 29"/>
                  <a:gd name="T33" fmla="*/ 10 h 16"/>
                  <a:gd name="T34" fmla="*/ 4 w 29"/>
                  <a:gd name="T35" fmla="*/ 10 h 16"/>
                  <a:gd name="T36" fmla="*/ 6 w 29"/>
                  <a:gd name="T37" fmla="*/ 10 h 16"/>
                  <a:gd name="T38" fmla="*/ 8 w 29"/>
                  <a:gd name="T39" fmla="*/ 6 h 16"/>
                  <a:gd name="T40" fmla="*/ 10 w 29"/>
                  <a:gd name="T41" fmla="*/ 6 h 16"/>
                  <a:gd name="T42" fmla="*/ 6 w 29"/>
                  <a:gd name="T43" fmla="*/ 6 h 16"/>
                  <a:gd name="T44" fmla="*/ 8 w 29"/>
                  <a:gd name="T45" fmla="*/ 6 h 16"/>
                  <a:gd name="T46" fmla="*/ 8 w 29"/>
                  <a:gd name="T47" fmla="*/ 4 h 16"/>
                  <a:gd name="T48" fmla="*/ 8 w 29"/>
                  <a:gd name="T49" fmla="*/ 2 h 16"/>
                  <a:gd name="T50" fmla="*/ 10 w 29"/>
                  <a:gd name="T51" fmla="*/ 2 h 16"/>
                  <a:gd name="T52" fmla="*/ 16 w 29"/>
                  <a:gd name="T53" fmla="*/ 2 h 16"/>
                  <a:gd name="T54" fmla="*/ 14 w 29"/>
                  <a:gd name="T55" fmla="*/ 2 h 16"/>
                  <a:gd name="T56" fmla="*/ 10 w 29"/>
                  <a:gd name="T57" fmla="*/ 0 h 16"/>
                  <a:gd name="T58" fmla="*/ 8 w 29"/>
                  <a:gd name="T59" fmla="*/ 0 h 16"/>
                  <a:gd name="T60" fmla="*/ 8 w 29"/>
                  <a:gd name="T61" fmla="*/ 2 h 16"/>
                  <a:gd name="T62" fmla="*/ 8 w 29"/>
                  <a:gd name="T63" fmla="*/ 0 h 16"/>
                  <a:gd name="T64" fmla="*/ 6 w 29"/>
                  <a:gd name="T65" fmla="*/ 0 h 16"/>
                  <a:gd name="T66" fmla="*/ 24 w 29"/>
                  <a:gd name="T67" fmla="*/ 0 h 16"/>
                  <a:gd name="T68" fmla="*/ 25 w 29"/>
                  <a:gd name="T69" fmla="*/ 4 h 16"/>
                  <a:gd name="T70" fmla="*/ 25 w 29"/>
                  <a:gd name="T71" fmla="*/ 6 h 16"/>
                  <a:gd name="T72" fmla="*/ 25 w 29"/>
                  <a:gd name="T73" fmla="*/ 2 h 16"/>
                  <a:gd name="T74" fmla="*/ 27 w 29"/>
                  <a:gd name="T75" fmla="*/ 4 h 16"/>
                  <a:gd name="T76" fmla="*/ 29 w 29"/>
                  <a:gd name="T77" fmla="*/ 4 h 16"/>
                  <a:gd name="T78" fmla="*/ 29 w 29"/>
                  <a:gd name="T79" fmla="*/ 6 h 16"/>
                  <a:gd name="T80" fmla="*/ 24 w 29"/>
                  <a:gd name="T81" fmla="*/ 8 h 16"/>
                  <a:gd name="T82" fmla="*/ 22 w 29"/>
                  <a:gd name="T83" fmla="*/ 8 h 16"/>
                  <a:gd name="T84" fmla="*/ 22 w 29"/>
                  <a:gd name="T85" fmla="*/ 10 h 16"/>
                  <a:gd name="T86" fmla="*/ 20 w 29"/>
                  <a:gd name="T87" fmla="*/ 10 h 16"/>
                  <a:gd name="T88" fmla="*/ 20 w 29"/>
                  <a:gd name="T89" fmla="*/ 12 h 16"/>
                  <a:gd name="T90" fmla="*/ 16 w 29"/>
                  <a:gd name="T91" fmla="*/ 10 h 16"/>
                  <a:gd name="T92" fmla="*/ 18 w 29"/>
                  <a:gd name="T93" fmla="*/ 14 h 16"/>
                  <a:gd name="T94" fmla="*/ 16 w 29"/>
                  <a:gd name="T95" fmla="*/ 14 h 16"/>
                  <a:gd name="T96" fmla="*/ 14 w 29"/>
                  <a:gd name="T97" fmla="*/ 14 h 16"/>
                  <a:gd name="T98" fmla="*/ 14 w 29"/>
                  <a:gd name="T99" fmla="*/ 12 h 16"/>
                  <a:gd name="T100" fmla="*/ 14 w 29"/>
                  <a:gd name="T101" fmla="*/ 10 h 16"/>
                  <a:gd name="T102" fmla="*/ 16 w 29"/>
                  <a:gd name="T103" fmla="*/ 8 h 16"/>
                  <a:gd name="T104" fmla="*/ 16 w 29"/>
                  <a:gd name="T105" fmla="*/ 6 h 16"/>
                  <a:gd name="T106" fmla="*/ 20 w 29"/>
                  <a:gd name="T107" fmla="*/ 8 h 16"/>
                  <a:gd name="T108" fmla="*/ 20 w 29"/>
                  <a:gd name="T109" fmla="*/ 6 h 16"/>
                  <a:gd name="T110" fmla="*/ 20 w 29"/>
                  <a:gd name="T111" fmla="*/ 4 h 16"/>
                  <a:gd name="T112" fmla="*/ 18 w 29"/>
                  <a:gd name="T113" fmla="*/ 4 h 16"/>
                  <a:gd name="T114" fmla="*/ 20 w 29"/>
                  <a:gd name="T115" fmla="*/ 0 h 16"/>
                  <a:gd name="T116" fmla="*/ 16 w 29"/>
                  <a:gd name="T117" fmla="*/ 0 h 16"/>
                  <a:gd name="T118" fmla="*/ 14 w 29"/>
                  <a:gd name="T1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6">
                    <a:moveTo>
                      <a:pt x="12" y="16"/>
                    </a:moveTo>
                    <a:lnTo>
                      <a:pt x="14" y="16"/>
                    </a:lnTo>
                    <a:lnTo>
                      <a:pt x="12" y="16"/>
                    </a:lnTo>
                    <a:lnTo>
                      <a:pt x="12" y="14"/>
                    </a:lnTo>
                    <a:lnTo>
                      <a:pt x="14" y="14"/>
                    </a:lnTo>
                    <a:lnTo>
                      <a:pt x="14" y="16"/>
                    </a:lnTo>
                    <a:lnTo>
                      <a:pt x="12" y="16"/>
                    </a:lnTo>
                    <a:close/>
                    <a:moveTo>
                      <a:pt x="12" y="12"/>
                    </a:moveTo>
                    <a:lnTo>
                      <a:pt x="14" y="12"/>
                    </a:lnTo>
                    <a:lnTo>
                      <a:pt x="14" y="14"/>
                    </a:lnTo>
                    <a:lnTo>
                      <a:pt x="12" y="14"/>
                    </a:lnTo>
                    <a:lnTo>
                      <a:pt x="12" y="12"/>
                    </a:lnTo>
                    <a:close/>
                    <a:moveTo>
                      <a:pt x="24" y="10"/>
                    </a:moveTo>
                    <a:lnTo>
                      <a:pt x="24" y="12"/>
                    </a:lnTo>
                    <a:lnTo>
                      <a:pt x="24" y="10"/>
                    </a:lnTo>
                    <a:close/>
                    <a:moveTo>
                      <a:pt x="4" y="8"/>
                    </a:moveTo>
                    <a:lnTo>
                      <a:pt x="2" y="10"/>
                    </a:lnTo>
                    <a:lnTo>
                      <a:pt x="4" y="10"/>
                    </a:lnTo>
                    <a:lnTo>
                      <a:pt x="2" y="10"/>
                    </a:lnTo>
                    <a:lnTo>
                      <a:pt x="2" y="8"/>
                    </a:lnTo>
                    <a:lnTo>
                      <a:pt x="0" y="8"/>
                    </a:lnTo>
                    <a:lnTo>
                      <a:pt x="2" y="8"/>
                    </a:lnTo>
                    <a:lnTo>
                      <a:pt x="4" y="8"/>
                    </a:lnTo>
                    <a:lnTo>
                      <a:pt x="2" y="8"/>
                    </a:lnTo>
                    <a:lnTo>
                      <a:pt x="4" y="8"/>
                    </a:lnTo>
                    <a:close/>
                    <a:moveTo>
                      <a:pt x="0" y="6"/>
                    </a:moveTo>
                    <a:lnTo>
                      <a:pt x="0" y="8"/>
                    </a:lnTo>
                    <a:lnTo>
                      <a:pt x="0" y="6"/>
                    </a:lnTo>
                    <a:close/>
                    <a:moveTo>
                      <a:pt x="16" y="2"/>
                    </a:moveTo>
                    <a:lnTo>
                      <a:pt x="18" y="2"/>
                    </a:lnTo>
                    <a:lnTo>
                      <a:pt x="16" y="2"/>
                    </a:lnTo>
                    <a:lnTo>
                      <a:pt x="18" y="2"/>
                    </a:lnTo>
                    <a:lnTo>
                      <a:pt x="16" y="2"/>
                    </a:lnTo>
                    <a:lnTo>
                      <a:pt x="16" y="4"/>
                    </a:lnTo>
                    <a:lnTo>
                      <a:pt x="16" y="6"/>
                    </a:lnTo>
                    <a:lnTo>
                      <a:pt x="16" y="4"/>
                    </a:lnTo>
                    <a:lnTo>
                      <a:pt x="14" y="6"/>
                    </a:lnTo>
                    <a:lnTo>
                      <a:pt x="14" y="8"/>
                    </a:lnTo>
                    <a:lnTo>
                      <a:pt x="12" y="8"/>
                    </a:lnTo>
                    <a:lnTo>
                      <a:pt x="12" y="10"/>
                    </a:lnTo>
                    <a:lnTo>
                      <a:pt x="10" y="10"/>
                    </a:lnTo>
                    <a:lnTo>
                      <a:pt x="8" y="10"/>
                    </a:lnTo>
                    <a:lnTo>
                      <a:pt x="8" y="12"/>
                    </a:lnTo>
                    <a:lnTo>
                      <a:pt x="6" y="12"/>
                    </a:lnTo>
                    <a:lnTo>
                      <a:pt x="6" y="14"/>
                    </a:lnTo>
                    <a:lnTo>
                      <a:pt x="4" y="14"/>
                    </a:lnTo>
                    <a:lnTo>
                      <a:pt x="6" y="14"/>
                    </a:lnTo>
                    <a:lnTo>
                      <a:pt x="6" y="12"/>
                    </a:lnTo>
                    <a:lnTo>
                      <a:pt x="4" y="12"/>
                    </a:lnTo>
                    <a:lnTo>
                      <a:pt x="2" y="12"/>
                    </a:lnTo>
                    <a:lnTo>
                      <a:pt x="2" y="10"/>
                    </a:lnTo>
                    <a:lnTo>
                      <a:pt x="4" y="10"/>
                    </a:lnTo>
                    <a:lnTo>
                      <a:pt x="4" y="12"/>
                    </a:lnTo>
                    <a:lnTo>
                      <a:pt x="4" y="10"/>
                    </a:lnTo>
                    <a:lnTo>
                      <a:pt x="6" y="10"/>
                    </a:lnTo>
                    <a:lnTo>
                      <a:pt x="8" y="10"/>
                    </a:lnTo>
                    <a:lnTo>
                      <a:pt x="6" y="10"/>
                    </a:lnTo>
                    <a:lnTo>
                      <a:pt x="6" y="8"/>
                    </a:lnTo>
                    <a:lnTo>
                      <a:pt x="8" y="8"/>
                    </a:lnTo>
                    <a:lnTo>
                      <a:pt x="8" y="6"/>
                    </a:lnTo>
                    <a:lnTo>
                      <a:pt x="8" y="8"/>
                    </a:lnTo>
                    <a:lnTo>
                      <a:pt x="10" y="8"/>
                    </a:lnTo>
                    <a:lnTo>
                      <a:pt x="10" y="6"/>
                    </a:lnTo>
                    <a:lnTo>
                      <a:pt x="8" y="6"/>
                    </a:lnTo>
                    <a:lnTo>
                      <a:pt x="6" y="8"/>
                    </a:lnTo>
                    <a:lnTo>
                      <a:pt x="6" y="6"/>
                    </a:lnTo>
                    <a:lnTo>
                      <a:pt x="8" y="6"/>
                    </a:lnTo>
                    <a:lnTo>
                      <a:pt x="10" y="6"/>
                    </a:lnTo>
                    <a:lnTo>
                      <a:pt x="8" y="6"/>
                    </a:lnTo>
                    <a:lnTo>
                      <a:pt x="8" y="4"/>
                    </a:lnTo>
                    <a:lnTo>
                      <a:pt x="6" y="4"/>
                    </a:lnTo>
                    <a:lnTo>
                      <a:pt x="8" y="4"/>
                    </a:lnTo>
                    <a:lnTo>
                      <a:pt x="8" y="2"/>
                    </a:lnTo>
                    <a:lnTo>
                      <a:pt x="6" y="2"/>
                    </a:lnTo>
                    <a:lnTo>
                      <a:pt x="8" y="2"/>
                    </a:lnTo>
                    <a:lnTo>
                      <a:pt x="8" y="4"/>
                    </a:lnTo>
                    <a:lnTo>
                      <a:pt x="10" y="4"/>
                    </a:lnTo>
                    <a:lnTo>
                      <a:pt x="10" y="2"/>
                    </a:lnTo>
                    <a:lnTo>
                      <a:pt x="12" y="2"/>
                    </a:lnTo>
                    <a:lnTo>
                      <a:pt x="14" y="2"/>
                    </a:lnTo>
                    <a:lnTo>
                      <a:pt x="16" y="2"/>
                    </a:lnTo>
                    <a:close/>
                    <a:moveTo>
                      <a:pt x="14" y="2"/>
                    </a:moveTo>
                    <a:lnTo>
                      <a:pt x="12" y="2"/>
                    </a:lnTo>
                    <a:lnTo>
                      <a:pt x="14" y="2"/>
                    </a:lnTo>
                    <a:close/>
                    <a:moveTo>
                      <a:pt x="12" y="2"/>
                    </a:moveTo>
                    <a:lnTo>
                      <a:pt x="10" y="2"/>
                    </a:lnTo>
                    <a:lnTo>
                      <a:pt x="10" y="0"/>
                    </a:lnTo>
                    <a:lnTo>
                      <a:pt x="12" y="0"/>
                    </a:lnTo>
                    <a:lnTo>
                      <a:pt x="12" y="2"/>
                    </a:lnTo>
                    <a:close/>
                    <a:moveTo>
                      <a:pt x="8" y="0"/>
                    </a:moveTo>
                    <a:lnTo>
                      <a:pt x="10" y="0"/>
                    </a:lnTo>
                    <a:lnTo>
                      <a:pt x="10" y="2"/>
                    </a:lnTo>
                    <a:lnTo>
                      <a:pt x="8" y="2"/>
                    </a:lnTo>
                    <a:lnTo>
                      <a:pt x="10" y="2"/>
                    </a:lnTo>
                    <a:lnTo>
                      <a:pt x="8" y="2"/>
                    </a:lnTo>
                    <a:lnTo>
                      <a:pt x="8" y="0"/>
                    </a:lnTo>
                    <a:close/>
                    <a:moveTo>
                      <a:pt x="6" y="0"/>
                    </a:moveTo>
                    <a:lnTo>
                      <a:pt x="6" y="2"/>
                    </a:lnTo>
                    <a:lnTo>
                      <a:pt x="6" y="0"/>
                    </a:lnTo>
                    <a:close/>
                    <a:moveTo>
                      <a:pt x="22" y="2"/>
                    </a:moveTo>
                    <a:lnTo>
                      <a:pt x="22" y="0"/>
                    </a:lnTo>
                    <a:lnTo>
                      <a:pt x="24" y="0"/>
                    </a:lnTo>
                    <a:lnTo>
                      <a:pt x="24" y="2"/>
                    </a:lnTo>
                    <a:lnTo>
                      <a:pt x="24" y="4"/>
                    </a:lnTo>
                    <a:lnTo>
                      <a:pt x="25" y="4"/>
                    </a:lnTo>
                    <a:lnTo>
                      <a:pt x="25" y="6"/>
                    </a:lnTo>
                    <a:lnTo>
                      <a:pt x="25" y="4"/>
                    </a:lnTo>
                    <a:lnTo>
                      <a:pt x="25" y="6"/>
                    </a:lnTo>
                    <a:lnTo>
                      <a:pt x="25" y="4"/>
                    </a:lnTo>
                    <a:lnTo>
                      <a:pt x="24" y="4"/>
                    </a:lnTo>
                    <a:lnTo>
                      <a:pt x="25" y="2"/>
                    </a:lnTo>
                    <a:lnTo>
                      <a:pt x="27" y="2"/>
                    </a:lnTo>
                    <a:lnTo>
                      <a:pt x="29" y="4"/>
                    </a:lnTo>
                    <a:lnTo>
                      <a:pt x="27" y="4"/>
                    </a:lnTo>
                    <a:lnTo>
                      <a:pt x="25" y="4"/>
                    </a:lnTo>
                    <a:lnTo>
                      <a:pt x="27" y="4"/>
                    </a:lnTo>
                    <a:lnTo>
                      <a:pt x="29" y="4"/>
                    </a:lnTo>
                    <a:lnTo>
                      <a:pt x="29" y="6"/>
                    </a:lnTo>
                    <a:lnTo>
                      <a:pt x="27" y="6"/>
                    </a:lnTo>
                    <a:lnTo>
                      <a:pt x="29" y="6"/>
                    </a:lnTo>
                    <a:lnTo>
                      <a:pt x="27" y="6"/>
                    </a:lnTo>
                    <a:lnTo>
                      <a:pt x="25" y="8"/>
                    </a:lnTo>
                    <a:lnTo>
                      <a:pt x="24" y="8"/>
                    </a:lnTo>
                    <a:lnTo>
                      <a:pt x="25" y="8"/>
                    </a:lnTo>
                    <a:lnTo>
                      <a:pt x="24" y="8"/>
                    </a:lnTo>
                    <a:lnTo>
                      <a:pt x="22" y="8"/>
                    </a:lnTo>
                    <a:lnTo>
                      <a:pt x="20" y="8"/>
                    </a:lnTo>
                    <a:lnTo>
                      <a:pt x="20" y="10"/>
                    </a:lnTo>
                    <a:lnTo>
                      <a:pt x="22" y="10"/>
                    </a:lnTo>
                    <a:lnTo>
                      <a:pt x="22" y="12"/>
                    </a:lnTo>
                    <a:lnTo>
                      <a:pt x="22" y="10"/>
                    </a:lnTo>
                    <a:lnTo>
                      <a:pt x="20" y="10"/>
                    </a:lnTo>
                    <a:lnTo>
                      <a:pt x="20" y="12"/>
                    </a:lnTo>
                    <a:lnTo>
                      <a:pt x="20" y="10"/>
                    </a:lnTo>
                    <a:lnTo>
                      <a:pt x="20" y="12"/>
                    </a:lnTo>
                    <a:lnTo>
                      <a:pt x="20" y="10"/>
                    </a:lnTo>
                    <a:lnTo>
                      <a:pt x="18" y="10"/>
                    </a:lnTo>
                    <a:lnTo>
                      <a:pt x="16" y="10"/>
                    </a:lnTo>
                    <a:lnTo>
                      <a:pt x="18" y="10"/>
                    </a:lnTo>
                    <a:lnTo>
                      <a:pt x="18" y="12"/>
                    </a:lnTo>
                    <a:lnTo>
                      <a:pt x="18" y="14"/>
                    </a:lnTo>
                    <a:lnTo>
                      <a:pt x="18" y="12"/>
                    </a:lnTo>
                    <a:lnTo>
                      <a:pt x="16" y="12"/>
                    </a:lnTo>
                    <a:lnTo>
                      <a:pt x="16" y="14"/>
                    </a:lnTo>
                    <a:lnTo>
                      <a:pt x="16" y="16"/>
                    </a:lnTo>
                    <a:lnTo>
                      <a:pt x="16" y="14"/>
                    </a:lnTo>
                    <a:lnTo>
                      <a:pt x="14" y="14"/>
                    </a:lnTo>
                    <a:lnTo>
                      <a:pt x="16" y="14"/>
                    </a:lnTo>
                    <a:lnTo>
                      <a:pt x="14" y="14"/>
                    </a:lnTo>
                    <a:lnTo>
                      <a:pt x="14" y="12"/>
                    </a:lnTo>
                    <a:lnTo>
                      <a:pt x="12" y="12"/>
                    </a:lnTo>
                    <a:lnTo>
                      <a:pt x="14" y="12"/>
                    </a:lnTo>
                    <a:lnTo>
                      <a:pt x="14" y="10"/>
                    </a:lnTo>
                    <a:lnTo>
                      <a:pt x="16" y="10"/>
                    </a:lnTo>
                    <a:lnTo>
                      <a:pt x="14" y="8"/>
                    </a:lnTo>
                    <a:lnTo>
                      <a:pt x="16" y="8"/>
                    </a:lnTo>
                    <a:lnTo>
                      <a:pt x="14" y="8"/>
                    </a:lnTo>
                    <a:lnTo>
                      <a:pt x="16" y="8"/>
                    </a:lnTo>
                    <a:lnTo>
                      <a:pt x="16" y="6"/>
                    </a:lnTo>
                    <a:lnTo>
                      <a:pt x="18" y="6"/>
                    </a:lnTo>
                    <a:lnTo>
                      <a:pt x="18" y="8"/>
                    </a:lnTo>
                    <a:lnTo>
                      <a:pt x="20" y="8"/>
                    </a:lnTo>
                    <a:lnTo>
                      <a:pt x="20" y="6"/>
                    </a:lnTo>
                    <a:lnTo>
                      <a:pt x="18" y="6"/>
                    </a:lnTo>
                    <a:lnTo>
                      <a:pt x="20" y="6"/>
                    </a:lnTo>
                    <a:lnTo>
                      <a:pt x="18" y="6"/>
                    </a:lnTo>
                    <a:lnTo>
                      <a:pt x="18" y="4"/>
                    </a:lnTo>
                    <a:lnTo>
                      <a:pt x="20" y="4"/>
                    </a:lnTo>
                    <a:lnTo>
                      <a:pt x="18" y="4"/>
                    </a:lnTo>
                    <a:lnTo>
                      <a:pt x="20" y="4"/>
                    </a:lnTo>
                    <a:lnTo>
                      <a:pt x="18" y="4"/>
                    </a:lnTo>
                    <a:lnTo>
                      <a:pt x="18" y="2"/>
                    </a:lnTo>
                    <a:lnTo>
                      <a:pt x="20" y="2"/>
                    </a:lnTo>
                    <a:lnTo>
                      <a:pt x="20" y="0"/>
                    </a:lnTo>
                    <a:lnTo>
                      <a:pt x="22" y="2"/>
                    </a:lnTo>
                    <a:close/>
                    <a:moveTo>
                      <a:pt x="14" y="0"/>
                    </a:moveTo>
                    <a:lnTo>
                      <a:pt x="16" y="0"/>
                    </a:lnTo>
                    <a:lnTo>
                      <a:pt x="16" y="2"/>
                    </a:lnTo>
                    <a:lnTo>
                      <a:pt x="14" y="2"/>
                    </a:lnTo>
                    <a:lnTo>
                      <a:pt x="14" y="0"/>
                    </a:lnTo>
                    <a:lnTo>
                      <a:pt x="12" y="0"/>
                    </a:lnTo>
                    <a:lnTo>
                      <a:pt x="14"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69" name="Freeform 1243"/>
              <p:cNvSpPr>
                <a:spLocks/>
              </p:cNvSpPr>
              <p:nvPr/>
            </p:nvSpPr>
            <p:spPr bwMode="gray">
              <a:xfrm>
                <a:off x="4517905" y="1834699"/>
                <a:ext cx="80211" cy="76346"/>
              </a:xfrm>
              <a:custGeom>
                <a:avLst/>
                <a:gdLst>
                  <a:gd name="T0" fmla="*/ 42 w 83"/>
                  <a:gd name="T1" fmla="*/ 9 h 79"/>
                  <a:gd name="T2" fmla="*/ 46 w 83"/>
                  <a:gd name="T3" fmla="*/ 5 h 79"/>
                  <a:gd name="T4" fmla="*/ 56 w 83"/>
                  <a:gd name="T5" fmla="*/ 5 h 79"/>
                  <a:gd name="T6" fmla="*/ 67 w 83"/>
                  <a:gd name="T7" fmla="*/ 7 h 79"/>
                  <a:gd name="T8" fmla="*/ 71 w 83"/>
                  <a:gd name="T9" fmla="*/ 7 h 79"/>
                  <a:gd name="T10" fmla="*/ 77 w 83"/>
                  <a:gd name="T11" fmla="*/ 9 h 79"/>
                  <a:gd name="T12" fmla="*/ 77 w 83"/>
                  <a:gd name="T13" fmla="*/ 17 h 79"/>
                  <a:gd name="T14" fmla="*/ 81 w 83"/>
                  <a:gd name="T15" fmla="*/ 23 h 79"/>
                  <a:gd name="T16" fmla="*/ 81 w 83"/>
                  <a:gd name="T17" fmla="*/ 27 h 79"/>
                  <a:gd name="T18" fmla="*/ 77 w 83"/>
                  <a:gd name="T19" fmla="*/ 31 h 79"/>
                  <a:gd name="T20" fmla="*/ 73 w 83"/>
                  <a:gd name="T21" fmla="*/ 36 h 79"/>
                  <a:gd name="T22" fmla="*/ 79 w 83"/>
                  <a:gd name="T23" fmla="*/ 38 h 79"/>
                  <a:gd name="T24" fmla="*/ 77 w 83"/>
                  <a:gd name="T25" fmla="*/ 44 h 79"/>
                  <a:gd name="T26" fmla="*/ 79 w 83"/>
                  <a:gd name="T27" fmla="*/ 48 h 79"/>
                  <a:gd name="T28" fmla="*/ 79 w 83"/>
                  <a:gd name="T29" fmla="*/ 52 h 79"/>
                  <a:gd name="T30" fmla="*/ 81 w 83"/>
                  <a:gd name="T31" fmla="*/ 56 h 79"/>
                  <a:gd name="T32" fmla="*/ 81 w 83"/>
                  <a:gd name="T33" fmla="*/ 60 h 79"/>
                  <a:gd name="T34" fmla="*/ 75 w 83"/>
                  <a:gd name="T35" fmla="*/ 65 h 79"/>
                  <a:gd name="T36" fmla="*/ 71 w 83"/>
                  <a:gd name="T37" fmla="*/ 69 h 79"/>
                  <a:gd name="T38" fmla="*/ 71 w 83"/>
                  <a:gd name="T39" fmla="*/ 73 h 79"/>
                  <a:gd name="T40" fmla="*/ 71 w 83"/>
                  <a:gd name="T41" fmla="*/ 77 h 79"/>
                  <a:gd name="T42" fmla="*/ 67 w 83"/>
                  <a:gd name="T43" fmla="*/ 77 h 79"/>
                  <a:gd name="T44" fmla="*/ 64 w 83"/>
                  <a:gd name="T45" fmla="*/ 73 h 79"/>
                  <a:gd name="T46" fmla="*/ 56 w 83"/>
                  <a:gd name="T47" fmla="*/ 73 h 79"/>
                  <a:gd name="T48" fmla="*/ 54 w 83"/>
                  <a:gd name="T49" fmla="*/ 75 h 79"/>
                  <a:gd name="T50" fmla="*/ 50 w 83"/>
                  <a:gd name="T51" fmla="*/ 75 h 79"/>
                  <a:gd name="T52" fmla="*/ 46 w 83"/>
                  <a:gd name="T53" fmla="*/ 75 h 79"/>
                  <a:gd name="T54" fmla="*/ 42 w 83"/>
                  <a:gd name="T55" fmla="*/ 71 h 79"/>
                  <a:gd name="T56" fmla="*/ 38 w 83"/>
                  <a:gd name="T57" fmla="*/ 71 h 79"/>
                  <a:gd name="T58" fmla="*/ 35 w 83"/>
                  <a:gd name="T59" fmla="*/ 67 h 79"/>
                  <a:gd name="T60" fmla="*/ 31 w 83"/>
                  <a:gd name="T61" fmla="*/ 65 h 79"/>
                  <a:gd name="T62" fmla="*/ 27 w 83"/>
                  <a:gd name="T63" fmla="*/ 62 h 79"/>
                  <a:gd name="T64" fmla="*/ 27 w 83"/>
                  <a:gd name="T65" fmla="*/ 62 h 79"/>
                  <a:gd name="T66" fmla="*/ 23 w 83"/>
                  <a:gd name="T67" fmla="*/ 62 h 79"/>
                  <a:gd name="T68" fmla="*/ 19 w 83"/>
                  <a:gd name="T69" fmla="*/ 62 h 79"/>
                  <a:gd name="T70" fmla="*/ 17 w 83"/>
                  <a:gd name="T71" fmla="*/ 60 h 79"/>
                  <a:gd name="T72" fmla="*/ 15 w 83"/>
                  <a:gd name="T73" fmla="*/ 56 h 79"/>
                  <a:gd name="T74" fmla="*/ 9 w 83"/>
                  <a:gd name="T75" fmla="*/ 56 h 79"/>
                  <a:gd name="T76" fmla="*/ 8 w 83"/>
                  <a:gd name="T77" fmla="*/ 54 h 79"/>
                  <a:gd name="T78" fmla="*/ 8 w 83"/>
                  <a:gd name="T79" fmla="*/ 54 h 79"/>
                  <a:gd name="T80" fmla="*/ 8 w 83"/>
                  <a:gd name="T81" fmla="*/ 50 h 79"/>
                  <a:gd name="T82" fmla="*/ 4 w 83"/>
                  <a:gd name="T83" fmla="*/ 46 h 79"/>
                  <a:gd name="T84" fmla="*/ 4 w 83"/>
                  <a:gd name="T85" fmla="*/ 38 h 79"/>
                  <a:gd name="T86" fmla="*/ 4 w 83"/>
                  <a:gd name="T87" fmla="*/ 34 h 79"/>
                  <a:gd name="T88" fmla="*/ 2 w 83"/>
                  <a:gd name="T89" fmla="*/ 29 h 79"/>
                  <a:gd name="T90" fmla="*/ 2 w 83"/>
                  <a:gd name="T91" fmla="*/ 23 h 79"/>
                  <a:gd name="T92" fmla="*/ 0 w 83"/>
                  <a:gd name="T93" fmla="*/ 17 h 79"/>
                  <a:gd name="T94" fmla="*/ 4 w 83"/>
                  <a:gd name="T95" fmla="*/ 15 h 79"/>
                  <a:gd name="T96" fmla="*/ 2 w 83"/>
                  <a:gd name="T97" fmla="*/ 13 h 79"/>
                  <a:gd name="T98" fmla="*/ 2 w 83"/>
                  <a:gd name="T99" fmla="*/ 13 h 79"/>
                  <a:gd name="T100" fmla="*/ 11 w 83"/>
                  <a:gd name="T101" fmla="*/ 9 h 79"/>
                  <a:gd name="T102" fmla="*/ 15 w 83"/>
                  <a:gd name="T103" fmla="*/ 7 h 79"/>
                  <a:gd name="T104" fmla="*/ 19 w 83"/>
                  <a:gd name="T105" fmla="*/ 4 h 79"/>
                  <a:gd name="T106" fmla="*/ 27 w 83"/>
                  <a:gd name="T107" fmla="*/ 2 h 79"/>
                  <a:gd name="T108" fmla="*/ 35 w 83"/>
                  <a:gd name="T109" fmla="*/ 0 h 79"/>
                  <a:gd name="T110" fmla="*/ 35 w 83"/>
                  <a:gd name="T111" fmla="*/ 2 h 79"/>
                  <a:gd name="T112" fmla="*/ 37 w 83"/>
                  <a:gd name="T113" fmla="*/ 7 h 79"/>
                  <a:gd name="T114" fmla="*/ 44 w 83"/>
                  <a:gd name="T115"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79">
                    <a:moveTo>
                      <a:pt x="44" y="5"/>
                    </a:moveTo>
                    <a:lnTo>
                      <a:pt x="44" y="7"/>
                    </a:lnTo>
                    <a:lnTo>
                      <a:pt x="42" y="7"/>
                    </a:lnTo>
                    <a:lnTo>
                      <a:pt x="42" y="9"/>
                    </a:lnTo>
                    <a:lnTo>
                      <a:pt x="42" y="7"/>
                    </a:lnTo>
                    <a:lnTo>
                      <a:pt x="44" y="7"/>
                    </a:lnTo>
                    <a:lnTo>
                      <a:pt x="46" y="7"/>
                    </a:lnTo>
                    <a:lnTo>
                      <a:pt x="46" y="5"/>
                    </a:lnTo>
                    <a:lnTo>
                      <a:pt x="48" y="5"/>
                    </a:lnTo>
                    <a:lnTo>
                      <a:pt x="50" y="5"/>
                    </a:lnTo>
                    <a:lnTo>
                      <a:pt x="54" y="5"/>
                    </a:lnTo>
                    <a:lnTo>
                      <a:pt x="56" y="5"/>
                    </a:lnTo>
                    <a:lnTo>
                      <a:pt x="58" y="7"/>
                    </a:lnTo>
                    <a:lnTo>
                      <a:pt x="62" y="7"/>
                    </a:lnTo>
                    <a:lnTo>
                      <a:pt x="64" y="7"/>
                    </a:lnTo>
                    <a:lnTo>
                      <a:pt x="67" y="7"/>
                    </a:lnTo>
                    <a:lnTo>
                      <a:pt x="69" y="7"/>
                    </a:lnTo>
                    <a:lnTo>
                      <a:pt x="71" y="7"/>
                    </a:lnTo>
                    <a:lnTo>
                      <a:pt x="71" y="5"/>
                    </a:lnTo>
                    <a:lnTo>
                      <a:pt x="71" y="7"/>
                    </a:lnTo>
                    <a:lnTo>
                      <a:pt x="73" y="7"/>
                    </a:lnTo>
                    <a:lnTo>
                      <a:pt x="75" y="7"/>
                    </a:lnTo>
                    <a:lnTo>
                      <a:pt x="75" y="9"/>
                    </a:lnTo>
                    <a:lnTo>
                      <a:pt x="77" y="9"/>
                    </a:lnTo>
                    <a:lnTo>
                      <a:pt x="77" y="11"/>
                    </a:lnTo>
                    <a:lnTo>
                      <a:pt x="77" y="13"/>
                    </a:lnTo>
                    <a:lnTo>
                      <a:pt x="77" y="15"/>
                    </a:lnTo>
                    <a:lnTo>
                      <a:pt x="77" y="17"/>
                    </a:lnTo>
                    <a:lnTo>
                      <a:pt x="79" y="19"/>
                    </a:lnTo>
                    <a:lnTo>
                      <a:pt x="79" y="21"/>
                    </a:lnTo>
                    <a:lnTo>
                      <a:pt x="79" y="23"/>
                    </a:lnTo>
                    <a:lnTo>
                      <a:pt x="81" y="23"/>
                    </a:lnTo>
                    <a:lnTo>
                      <a:pt x="81" y="25"/>
                    </a:lnTo>
                    <a:lnTo>
                      <a:pt x="79" y="25"/>
                    </a:lnTo>
                    <a:lnTo>
                      <a:pt x="81" y="25"/>
                    </a:lnTo>
                    <a:lnTo>
                      <a:pt x="81" y="27"/>
                    </a:lnTo>
                    <a:lnTo>
                      <a:pt x="81" y="29"/>
                    </a:lnTo>
                    <a:lnTo>
                      <a:pt x="81" y="31"/>
                    </a:lnTo>
                    <a:lnTo>
                      <a:pt x="79" y="31"/>
                    </a:lnTo>
                    <a:lnTo>
                      <a:pt x="77" y="31"/>
                    </a:lnTo>
                    <a:lnTo>
                      <a:pt x="77" y="33"/>
                    </a:lnTo>
                    <a:lnTo>
                      <a:pt x="75" y="33"/>
                    </a:lnTo>
                    <a:lnTo>
                      <a:pt x="75" y="34"/>
                    </a:lnTo>
                    <a:lnTo>
                      <a:pt x="73" y="36"/>
                    </a:lnTo>
                    <a:lnTo>
                      <a:pt x="75" y="36"/>
                    </a:lnTo>
                    <a:lnTo>
                      <a:pt x="77" y="36"/>
                    </a:lnTo>
                    <a:lnTo>
                      <a:pt x="77" y="38"/>
                    </a:lnTo>
                    <a:lnTo>
                      <a:pt x="79" y="38"/>
                    </a:lnTo>
                    <a:lnTo>
                      <a:pt x="79" y="40"/>
                    </a:lnTo>
                    <a:lnTo>
                      <a:pt x="77" y="40"/>
                    </a:lnTo>
                    <a:lnTo>
                      <a:pt x="77" y="42"/>
                    </a:lnTo>
                    <a:lnTo>
                      <a:pt x="77" y="44"/>
                    </a:lnTo>
                    <a:lnTo>
                      <a:pt x="77" y="46"/>
                    </a:lnTo>
                    <a:lnTo>
                      <a:pt x="79" y="46"/>
                    </a:lnTo>
                    <a:lnTo>
                      <a:pt x="77" y="46"/>
                    </a:lnTo>
                    <a:lnTo>
                      <a:pt x="79" y="48"/>
                    </a:lnTo>
                    <a:lnTo>
                      <a:pt x="77" y="48"/>
                    </a:lnTo>
                    <a:lnTo>
                      <a:pt x="79" y="48"/>
                    </a:lnTo>
                    <a:lnTo>
                      <a:pt x="79" y="50"/>
                    </a:lnTo>
                    <a:lnTo>
                      <a:pt x="79" y="52"/>
                    </a:lnTo>
                    <a:lnTo>
                      <a:pt x="81" y="52"/>
                    </a:lnTo>
                    <a:lnTo>
                      <a:pt x="81" y="54"/>
                    </a:lnTo>
                    <a:lnTo>
                      <a:pt x="83" y="54"/>
                    </a:lnTo>
                    <a:lnTo>
                      <a:pt x="81" y="56"/>
                    </a:lnTo>
                    <a:lnTo>
                      <a:pt x="81" y="54"/>
                    </a:lnTo>
                    <a:lnTo>
                      <a:pt x="81" y="56"/>
                    </a:lnTo>
                    <a:lnTo>
                      <a:pt x="81" y="58"/>
                    </a:lnTo>
                    <a:lnTo>
                      <a:pt x="81" y="60"/>
                    </a:lnTo>
                    <a:lnTo>
                      <a:pt x="79" y="62"/>
                    </a:lnTo>
                    <a:lnTo>
                      <a:pt x="77" y="62"/>
                    </a:lnTo>
                    <a:lnTo>
                      <a:pt x="77" y="63"/>
                    </a:lnTo>
                    <a:lnTo>
                      <a:pt x="75" y="65"/>
                    </a:lnTo>
                    <a:lnTo>
                      <a:pt x="73" y="65"/>
                    </a:lnTo>
                    <a:lnTo>
                      <a:pt x="73" y="67"/>
                    </a:lnTo>
                    <a:lnTo>
                      <a:pt x="71" y="67"/>
                    </a:lnTo>
                    <a:lnTo>
                      <a:pt x="71" y="69"/>
                    </a:lnTo>
                    <a:lnTo>
                      <a:pt x="71" y="71"/>
                    </a:lnTo>
                    <a:lnTo>
                      <a:pt x="69" y="71"/>
                    </a:lnTo>
                    <a:lnTo>
                      <a:pt x="69" y="73"/>
                    </a:lnTo>
                    <a:lnTo>
                      <a:pt x="71" y="73"/>
                    </a:lnTo>
                    <a:lnTo>
                      <a:pt x="71" y="75"/>
                    </a:lnTo>
                    <a:lnTo>
                      <a:pt x="69" y="75"/>
                    </a:lnTo>
                    <a:lnTo>
                      <a:pt x="69" y="77"/>
                    </a:lnTo>
                    <a:lnTo>
                      <a:pt x="71" y="77"/>
                    </a:lnTo>
                    <a:lnTo>
                      <a:pt x="71" y="79"/>
                    </a:lnTo>
                    <a:lnTo>
                      <a:pt x="71" y="77"/>
                    </a:lnTo>
                    <a:lnTo>
                      <a:pt x="69" y="77"/>
                    </a:lnTo>
                    <a:lnTo>
                      <a:pt x="67" y="77"/>
                    </a:lnTo>
                    <a:lnTo>
                      <a:pt x="66" y="77"/>
                    </a:lnTo>
                    <a:lnTo>
                      <a:pt x="66" y="75"/>
                    </a:lnTo>
                    <a:lnTo>
                      <a:pt x="64" y="75"/>
                    </a:lnTo>
                    <a:lnTo>
                      <a:pt x="64" y="73"/>
                    </a:lnTo>
                    <a:lnTo>
                      <a:pt x="62" y="73"/>
                    </a:lnTo>
                    <a:lnTo>
                      <a:pt x="60" y="73"/>
                    </a:lnTo>
                    <a:lnTo>
                      <a:pt x="58" y="73"/>
                    </a:lnTo>
                    <a:lnTo>
                      <a:pt x="56" y="73"/>
                    </a:lnTo>
                    <a:lnTo>
                      <a:pt x="58" y="73"/>
                    </a:lnTo>
                    <a:lnTo>
                      <a:pt x="56" y="73"/>
                    </a:lnTo>
                    <a:lnTo>
                      <a:pt x="56" y="75"/>
                    </a:lnTo>
                    <a:lnTo>
                      <a:pt x="54" y="75"/>
                    </a:lnTo>
                    <a:lnTo>
                      <a:pt x="54" y="73"/>
                    </a:lnTo>
                    <a:lnTo>
                      <a:pt x="52" y="73"/>
                    </a:lnTo>
                    <a:lnTo>
                      <a:pt x="50" y="73"/>
                    </a:lnTo>
                    <a:lnTo>
                      <a:pt x="50" y="75"/>
                    </a:lnTo>
                    <a:lnTo>
                      <a:pt x="48" y="75"/>
                    </a:lnTo>
                    <a:lnTo>
                      <a:pt x="48" y="77"/>
                    </a:lnTo>
                    <a:lnTo>
                      <a:pt x="48" y="75"/>
                    </a:lnTo>
                    <a:lnTo>
                      <a:pt x="46" y="75"/>
                    </a:lnTo>
                    <a:lnTo>
                      <a:pt x="46" y="73"/>
                    </a:lnTo>
                    <a:lnTo>
                      <a:pt x="44" y="73"/>
                    </a:lnTo>
                    <a:lnTo>
                      <a:pt x="44" y="71"/>
                    </a:lnTo>
                    <a:lnTo>
                      <a:pt x="42" y="71"/>
                    </a:lnTo>
                    <a:lnTo>
                      <a:pt x="42" y="73"/>
                    </a:lnTo>
                    <a:lnTo>
                      <a:pt x="40" y="73"/>
                    </a:lnTo>
                    <a:lnTo>
                      <a:pt x="38" y="73"/>
                    </a:lnTo>
                    <a:lnTo>
                      <a:pt x="38" y="71"/>
                    </a:lnTo>
                    <a:lnTo>
                      <a:pt x="38" y="69"/>
                    </a:lnTo>
                    <a:lnTo>
                      <a:pt x="37" y="69"/>
                    </a:lnTo>
                    <a:lnTo>
                      <a:pt x="37" y="67"/>
                    </a:lnTo>
                    <a:lnTo>
                      <a:pt x="35" y="67"/>
                    </a:lnTo>
                    <a:lnTo>
                      <a:pt x="33" y="65"/>
                    </a:lnTo>
                    <a:lnTo>
                      <a:pt x="31" y="65"/>
                    </a:lnTo>
                    <a:lnTo>
                      <a:pt x="33" y="65"/>
                    </a:lnTo>
                    <a:lnTo>
                      <a:pt x="31" y="65"/>
                    </a:lnTo>
                    <a:lnTo>
                      <a:pt x="29" y="65"/>
                    </a:lnTo>
                    <a:lnTo>
                      <a:pt x="29" y="63"/>
                    </a:lnTo>
                    <a:lnTo>
                      <a:pt x="29" y="62"/>
                    </a:lnTo>
                    <a:lnTo>
                      <a:pt x="27" y="62"/>
                    </a:lnTo>
                    <a:lnTo>
                      <a:pt x="27" y="63"/>
                    </a:lnTo>
                    <a:lnTo>
                      <a:pt x="27" y="62"/>
                    </a:lnTo>
                    <a:lnTo>
                      <a:pt x="25" y="62"/>
                    </a:lnTo>
                    <a:lnTo>
                      <a:pt x="27" y="62"/>
                    </a:lnTo>
                    <a:lnTo>
                      <a:pt x="25" y="62"/>
                    </a:lnTo>
                    <a:lnTo>
                      <a:pt x="25" y="60"/>
                    </a:lnTo>
                    <a:lnTo>
                      <a:pt x="23" y="60"/>
                    </a:lnTo>
                    <a:lnTo>
                      <a:pt x="23" y="62"/>
                    </a:lnTo>
                    <a:lnTo>
                      <a:pt x="23" y="63"/>
                    </a:lnTo>
                    <a:lnTo>
                      <a:pt x="21" y="63"/>
                    </a:lnTo>
                    <a:lnTo>
                      <a:pt x="19" y="63"/>
                    </a:lnTo>
                    <a:lnTo>
                      <a:pt x="19" y="62"/>
                    </a:lnTo>
                    <a:lnTo>
                      <a:pt x="17" y="62"/>
                    </a:lnTo>
                    <a:lnTo>
                      <a:pt x="17" y="60"/>
                    </a:lnTo>
                    <a:lnTo>
                      <a:pt x="19" y="60"/>
                    </a:lnTo>
                    <a:lnTo>
                      <a:pt x="17" y="60"/>
                    </a:lnTo>
                    <a:lnTo>
                      <a:pt x="19" y="58"/>
                    </a:lnTo>
                    <a:lnTo>
                      <a:pt x="17" y="58"/>
                    </a:lnTo>
                    <a:lnTo>
                      <a:pt x="15" y="58"/>
                    </a:lnTo>
                    <a:lnTo>
                      <a:pt x="15" y="56"/>
                    </a:lnTo>
                    <a:lnTo>
                      <a:pt x="13" y="58"/>
                    </a:lnTo>
                    <a:lnTo>
                      <a:pt x="13" y="56"/>
                    </a:lnTo>
                    <a:lnTo>
                      <a:pt x="11" y="56"/>
                    </a:lnTo>
                    <a:lnTo>
                      <a:pt x="9" y="56"/>
                    </a:lnTo>
                    <a:lnTo>
                      <a:pt x="9" y="54"/>
                    </a:lnTo>
                    <a:lnTo>
                      <a:pt x="8" y="54"/>
                    </a:lnTo>
                    <a:lnTo>
                      <a:pt x="8" y="52"/>
                    </a:lnTo>
                    <a:lnTo>
                      <a:pt x="8" y="54"/>
                    </a:lnTo>
                    <a:lnTo>
                      <a:pt x="8" y="52"/>
                    </a:lnTo>
                    <a:lnTo>
                      <a:pt x="6" y="52"/>
                    </a:lnTo>
                    <a:lnTo>
                      <a:pt x="6" y="54"/>
                    </a:lnTo>
                    <a:lnTo>
                      <a:pt x="8" y="54"/>
                    </a:lnTo>
                    <a:lnTo>
                      <a:pt x="6" y="54"/>
                    </a:lnTo>
                    <a:lnTo>
                      <a:pt x="6" y="52"/>
                    </a:lnTo>
                    <a:lnTo>
                      <a:pt x="6" y="50"/>
                    </a:lnTo>
                    <a:lnTo>
                      <a:pt x="8" y="50"/>
                    </a:lnTo>
                    <a:lnTo>
                      <a:pt x="8" y="48"/>
                    </a:lnTo>
                    <a:lnTo>
                      <a:pt x="6" y="48"/>
                    </a:lnTo>
                    <a:lnTo>
                      <a:pt x="6" y="46"/>
                    </a:lnTo>
                    <a:lnTo>
                      <a:pt x="4" y="46"/>
                    </a:lnTo>
                    <a:lnTo>
                      <a:pt x="4" y="44"/>
                    </a:lnTo>
                    <a:lnTo>
                      <a:pt x="4" y="42"/>
                    </a:lnTo>
                    <a:lnTo>
                      <a:pt x="4" y="40"/>
                    </a:lnTo>
                    <a:lnTo>
                      <a:pt x="4" y="38"/>
                    </a:lnTo>
                    <a:lnTo>
                      <a:pt x="6" y="38"/>
                    </a:lnTo>
                    <a:lnTo>
                      <a:pt x="4" y="38"/>
                    </a:lnTo>
                    <a:lnTo>
                      <a:pt x="4" y="36"/>
                    </a:lnTo>
                    <a:lnTo>
                      <a:pt x="4" y="34"/>
                    </a:lnTo>
                    <a:lnTo>
                      <a:pt x="4" y="33"/>
                    </a:lnTo>
                    <a:lnTo>
                      <a:pt x="4" y="31"/>
                    </a:lnTo>
                    <a:lnTo>
                      <a:pt x="2" y="31"/>
                    </a:lnTo>
                    <a:lnTo>
                      <a:pt x="2" y="29"/>
                    </a:lnTo>
                    <a:lnTo>
                      <a:pt x="0" y="29"/>
                    </a:lnTo>
                    <a:lnTo>
                      <a:pt x="0" y="27"/>
                    </a:lnTo>
                    <a:lnTo>
                      <a:pt x="2" y="25"/>
                    </a:lnTo>
                    <a:lnTo>
                      <a:pt x="2" y="23"/>
                    </a:lnTo>
                    <a:lnTo>
                      <a:pt x="2" y="21"/>
                    </a:lnTo>
                    <a:lnTo>
                      <a:pt x="2" y="19"/>
                    </a:lnTo>
                    <a:lnTo>
                      <a:pt x="2" y="17"/>
                    </a:lnTo>
                    <a:lnTo>
                      <a:pt x="0" y="17"/>
                    </a:lnTo>
                    <a:lnTo>
                      <a:pt x="2" y="15"/>
                    </a:lnTo>
                    <a:lnTo>
                      <a:pt x="2" y="17"/>
                    </a:lnTo>
                    <a:lnTo>
                      <a:pt x="4" y="17"/>
                    </a:lnTo>
                    <a:lnTo>
                      <a:pt x="4" y="15"/>
                    </a:lnTo>
                    <a:lnTo>
                      <a:pt x="4" y="13"/>
                    </a:lnTo>
                    <a:lnTo>
                      <a:pt x="4" y="15"/>
                    </a:lnTo>
                    <a:lnTo>
                      <a:pt x="4" y="13"/>
                    </a:lnTo>
                    <a:lnTo>
                      <a:pt x="2" y="13"/>
                    </a:lnTo>
                    <a:lnTo>
                      <a:pt x="2" y="15"/>
                    </a:lnTo>
                    <a:lnTo>
                      <a:pt x="0" y="15"/>
                    </a:lnTo>
                    <a:lnTo>
                      <a:pt x="0" y="13"/>
                    </a:lnTo>
                    <a:lnTo>
                      <a:pt x="2" y="13"/>
                    </a:lnTo>
                    <a:lnTo>
                      <a:pt x="6" y="11"/>
                    </a:lnTo>
                    <a:lnTo>
                      <a:pt x="8" y="11"/>
                    </a:lnTo>
                    <a:lnTo>
                      <a:pt x="9" y="9"/>
                    </a:lnTo>
                    <a:lnTo>
                      <a:pt x="11" y="9"/>
                    </a:lnTo>
                    <a:lnTo>
                      <a:pt x="13" y="9"/>
                    </a:lnTo>
                    <a:lnTo>
                      <a:pt x="15" y="7"/>
                    </a:lnTo>
                    <a:lnTo>
                      <a:pt x="17" y="7"/>
                    </a:lnTo>
                    <a:lnTo>
                      <a:pt x="15" y="7"/>
                    </a:lnTo>
                    <a:lnTo>
                      <a:pt x="17" y="7"/>
                    </a:lnTo>
                    <a:lnTo>
                      <a:pt x="17" y="5"/>
                    </a:lnTo>
                    <a:lnTo>
                      <a:pt x="19" y="5"/>
                    </a:lnTo>
                    <a:lnTo>
                      <a:pt x="19" y="4"/>
                    </a:lnTo>
                    <a:lnTo>
                      <a:pt x="21" y="4"/>
                    </a:lnTo>
                    <a:lnTo>
                      <a:pt x="23" y="4"/>
                    </a:lnTo>
                    <a:lnTo>
                      <a:pt x="23" y="2"/>
                    </a:lnTo>
                    <a:lnTo>
                      <a:pt x="27" y="2"/>
                    </a:lnTo>
                    <a:lnTo>
                      <a:pt x="29" y="2"/>
                    </a:lnTo>
                    <a:lnTo>
                      <a:pt x="31" y="0"/>
                    </a:lnTo>
                    <a:lnTo>
                      <a:pt x="33" y="0"/>
                    </a:lnTo>
                    <a:lnTo>
                      <a:pt x="35" y="0"/>
                    </a:lnTo>
                    <a:lnTo>
                      <a:pt x="38" y="2"/>
                    </a:lnTo>
                    <a:lnTo>
                      <a:pt x="38" y="4"/>
                    </a:lnTo>
                    <a:lnTo>
                      <a:pt x="37" y="2"/>
                    </a:lnTo>
                    <a:lnTo>
                      <a:pt x="35" y="2"/>
                    </a:lnTo>
                    <a:lnTo>
                      <a:pt x="35" y="4"/>
                    </a:lnTo>
                    <a:lnTo>
                      <a:pt x="37" y="4"/>
                    </a:lnTo>
                    <a:lnTo>
                      <a:pt x="37" y="5"/>
                    </a:lnTo>
                    <a:lnTo>
                      <a:pt x="37" y="7"/>
                    </a:lnTo>
                    <a:lnTo>
                      <a:pt x="38" y="7"/>
                    </a:lnTo>
                    <a:lnTo>
                      <a:pt x="40" y="7"/>
                    </a:lnTo>
                    <a:lnTo>
                      <a:pt x="42" y="7"/>
                    </a:lnTo>
                    <a:lnTo>
                      <a:pt x="44" y="5"/>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70" name="Freeform 1244"/>
              <p:cNvSpPr>
                <a:spLocks noEditPoints="1"/>
              </p:cNvSpPr>
              <p:nvPr/>
            </p:nvSpPr>
            <p:spPr bwMode="gray">
              <a:xfrm>
                <a:off x="4536266" y="2541138"/>
                <a:ext cx="172019" cy="244500"/>
              </a:xfrm>
              <a:custGeom>
                <a:avLst/>
                <a:gdLst>
                  <a:gd name="T0" fmla="*/ 178 w 178"/>
                  <a:gd name="T1" fmla="*/ 249 h 253"/>
                  <a:gd name="T2" fmla="*/ 112 w 178"/>
                  <a:gd name="T3" fmla="*/ 2 h 253"/>
                  <a:gd name="T4" fmla="*/ 122 w 178"/>
                  <a:gd name="T5" fmla="*/ 3 h 253"/>
                  <a:gd name="T6" fmla="*/ 126 w 178"/>
                  <a:gd name="T7" fmla="*/ 13 h 253"/>
                  <a:gd name="T8" fmla="*/ 128 w 178"/>
                  <a:gd name="T9" fmla="*/ 23 h 253"/>
                  <a:gd name="T10" fmla="*/ 128 w 178"/>
                  <a:gd name="T11" fmla="*/ 34 h 253"/>
                  <a:gd name="T12" fmla="*/ 120 w 178"/>
                  <a:gd name="T13" fmla="*/ 36 h 253"/>
                  <a:gd name="T14" fmla="*/ 120 w 178"/>
                  <a:gd name="T15" fmla="*/ 46 h 253"/>
                  <a:gd name="T16" fmla="*/ 128 w 178"/>
                  <a:gd name="T17" fmla="*/ 44 h 253"/>
                  <a:gd name="T18" fmla="*/ 135 w 178"/>
                  <a:gd name="T19" fmla="*/ 42 h 253"/>
                  <a:gd name="T20" fmla="*/ 134 w 178"/>
                  <a:gd name="T21" fmla="*/ 54 h 253"/>
                  <a:gd name="T22" fmla="*/ 130 w 178"/>
                  <a:gd name="T23" fmla="*/ 61 h 253"/>
                  <a:gd name="T24" fmla="*/ 124 w 178"/>
                  <a:gd name="T25" fmla="*/ 65 h 253"/>
                  <a:gd name="T26" fmla="*/ 118 w 178"/>
                  <a:gd name="T27" fmla="*/ 73 h 253"/>
                  <a:gd name="T28" fmla="*/ 112 w 178"/>
                  <a:gd name="T29" fmla="*/ 83 h 253"/>
                  <a:gd name="T30" fmla="*/ 106 w 178"/>
                  <a:gd name="T31" fmla="*/ 90 h 253"/>
                  <a:gd name="T32" fmla="*/ 99 w 178"/>
                  <a:gd name="T33" fmla="*/ 98 h 253"/>
                  <a:gd name="T34" fmla="*/ 93 w 178"/>
                  <a:gd name="T35" fmla="*/ 104 h 253"/>
                  <a:gd name="T36" fmla="*/ 83 w 178"/>
                  <a:gd name="T37" fmla="*/ 108 h 253"/>
                  <a:gd name="T38" fmla="*/ 77 w 178"/>
                  <a:gd name="T39" fmla="*/ 110 h 253"/>
                  <a:gd name="T40" fmla="*/ 70 w 178"/>
                  <a:gd name="T41" fmla="*/ 114 h 253"/>
                  <a:gd name="T42" fmla="*/ 60 w 178"/>
                  <a:gd name="T43" fmla="*/ 112 h 253"/>
                  <a:gd name="T44" fmla="*/ 48 w 178"/>
                  <a:gd name="T45" fmla="*/ 112 h 253"/>
                  <a:gd name="T46" fmla="*/ 41 w 178"/>
                  <a:gd name="T47" fmla="*/ 116 h 253"/>
                  <a:gd name="T48" fmla="*/ 33 w 178"/>
                  <a:gd name="T49" fmla="*/ 116 h 253"/>
                  <a:gd name="T50" fmla="*/ 25 w 178"/>
                  <a:gd name="T51" fmla="*/ 118 h 253"/>
                  <a:gd name="T52" fmla="*/ 19 w 178"/>
                  <a:gd name="T53" fmla="*/ 116 h 253"/>
                  <a:gd name="T54" fmla="*/ 16 w 178"/>
                  <a:gd name="T55" fmla="*/ 116 h 253"/>
                  <a:gd name="T56" fmla="*/ 14 w 178"/>
                  <a:gd name="T57" fmla="*/ 106 h 253"/>
                  <a:gd name="T58" fmla="*/ 14 w 178"/>
                  <a:gd name="T59" fmla="*/ 102 h 253"/>
                  <a:gd name="T60" fmla="*/ 16 w 178"/>
                  <a:gd name="T61" fmla="*/ 96 h 253"/>
                  <a:gd name="T62" fmla="*/ 14 w 178"/>
                  <a:gd name="T63" fmla="*/ 87 h 253"/>
                  <a:gd name="T64" fmla="*/ 8 w 178"/>
                  <a:gd name="T65" fmla="*/ 79 h 253"/>
                  <a:gd name="T66" fmla="*/ 4 w 178"/>
                  <a:gd name="T67" fmla="*/ 69 h 253"/>
                  <a:gd name="T68" fmla="*/ 0 w 178"/>
                  <a:gd name="T69" fmla="*/ 61 h 253"/>
                  <a:gd name="T70" fmla="*/ 6 w 178"/>
                  <a:gd name="T71" fmla="*/ 54 h 253"/>
                  <a:gd name="T72" fmla="*/ 8 w 178"/>
                  <a:gd name="T73" fmla="*/ 60 h 253"/>
                  <a:gd name="T74" fmla="*/ 18 w 178"/>
                  <a:gd name="T75" fmla="*/ 61 h 253"/>
                  <a:gd name="T76" fmla="*/ 23 w 178"/>
                  <a:gd name="T77" fmla="*/ 61 h 253"/>
                  <a:gd name="T78" fmla="*/ 29 w 178"/>
                  <a:gd name="T79" fmla="*/ 54 h 253"/>
                  <a:gd name="T80" fmla="*/ 29 w 178"/>
                  <a:gd name="T81" fmla="*/ 42 h 253"/>
                  <a:gd name="T82" fmla="*/ 29 w 178"/>
                  <a:gd name="T83" fmla="*/ 31 h 253"/>
                  <a:gd name="T84" fmla="*/ 33 w 178"/>
                  <a:gd name="T85" fmla="*/ 27 h 253"/>
                  <a:gd name="T86" fmla="*/ 35 w 178"/>
                  <a:gd name="T87" fmla="*/ 32 h 253"/>
                  <a:gd name="T88" fmla="*/ 35 w 178"/>
                  <a:gd name="T89" fmla="*/ 40 h 253"/>
                  <a:gd name="T90" fmla="*/ 37 w 178"/>
                  <a:gd name="T91" fmla="*/ 42 h 253"/>
                  <a:gd name="T92" fmla="*/ 43 w 178"/>
                  <a:gd name="T93" fmla="*/ 42 h 253"/>
                  <a:gd name="T94" fmla="*/ 48 w 178"/>
                  <a:gd name="T95" fmla="*/ 38 h 253"/>
                  <a:gd name="T96" fmla="*/ 52 w 178"/>
                  <a:gd name="T97" fmla="*/ 34 h 253"/>
                  <a:gd name="T98" fmla="*/ 58 w 178"/>
                  <a:gd name="T99" fmla="*/ 29 h 253"/>
                  <a:gd name="T100" fmla="*/ 70 w 178"/>
                  <a:gd name="T101" fmla="*/ 34 h 253"/>
                  <a:gd name="T102" fmla="*/ 76 w 178"/>
                  <a:gd name="T103" fmla="*/ 29 h 253"/>
                  <a:gd name="T104" fmla="*/ 83 w 178"/>
                  <a:gd name="T105" fmla="*/ 23 h 253"/>
                  <a:gd name="T106" fmla="*/ 89 w 178"/>
                  <a:gd name="T107" fmla="*/ 11 h 253"/>
                  <a:gd name="T108" fmla="*/ 97 w 178"/>
                  <a:gd name="T109" fmla="*/ 5 h 253"/>
                  <a:gd name="T110" fmla="*/ 105 w 178"/>
                  <a:gd name="T111" fmla="*/ 2 h 253"/>
                  <a:gd name="T112" fmla="*/ 99 w 178"/>
                  <a:gd name="T113" fmla="*/ 60 h 253"/>
                  <a:gd name="T114" fmla="*/ 91 w 178"/>
                  <a:gd name="T115" fmla="*/ 63 h 253"/>
                  <a:gd name="T116" fmla="*/ 87 w 178"/>
                  <a:gd name="T117" fmla="*/ 69 h 253"/>
                  <a:gd name="T118" fmla="*/ 91 w 178"/>
                  <a:gd name="T119" fmla="*/ 77 h 253"/>
                  <a:gd name="T120" fmla="*/ 97 w 178"/>
                  <a:gd name="T121" fmla="*/ 75 h 253"/>
                  <a:gd name="T122" fmla="*/ 105 w 178"/>
                  <a:gd name="T123" fmla="*/ 69 h 253"/>
                  <a:gd name="T124" fmla="*/ 105 w 178"/>
                  <a:gd name="T125"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 h="253">
                    <a:moveTo>
                      <a:pt x="176" y="253"/>
                    </a:moveTo>
                    <a:lnTo>
                      <a:pt x="174" y="253"/>
                    </a:lnTo>
                    <a:lnTo>
                      <a:pt x="174" y="251"/>
                    </a:lnTo>
                    <a:lnTo>
                      <a:pt x="176" y="251"/>
                    </a:lnTo>
                    <a:lnTo>
                      <a:pt x="176" y="253"/>
                    </a:lnTo>
                    <a:close/>
                    <a:moveTo>
                      <a:pt x="178" y="249"/>
                    </a:moveTo>
                    <a:lnTo>
                      <a:pt x="176" y="249"/>
                    </a:lnTo>
                    <a:lnTo>
                      <a:pt x="178" y="249"/>
                    </a:lnTo>
                    <a:close/>
                    <a:moveTo>
                      <a:pt x="108" y="0"/>
                    </a:moveTo>
                    <a:lnTo>
                      <a:pt x="110" y="0"/>
                    </a:lnTo>
                    <a:lnTo>
                      <a:pt x="110" y="2"/>
                    </a:lnTo>
                    <a:lnTo>
                      <a:pt x="112" y="2"/>
                    </a:lnTo>
                    <a:lnTo>
                      <a:pt x="114" y="2"/>
                    </a:lnTo>
                    <a:lnTo>
                      <a:pt x="116" y="2"/>
                    </a:lnTo>
                    <a:lnTo>
                      <a:pt x="118" y="2"/>
                    </a:lnTo>
                    <a:lnTo>
                      <a:pt x="120" y="2"/>
                    </a:lnTo>
                    <a:lnTo>
                      <a:pt x="122" y="2"/>
                    </a:lnTo>
                    <a:lnTo>
                      <a:pt x="122" y="3"/>
                    </a:lnTo>
                    <a:lnTo>
                      <a:pt x="122" y="5"/>
                    </a:lnTo>
                    <a:lnTo>
                      <a:pt x="124" y="7"/>
                    </a:lnTo>
                    <a:lnTo>
                      <a:pt x="124" y="9"/>
                    </a:lnTo>
                    <a:lnTo>
                      <a:pt x="124" y="11"/>
                    </a:lnTo>
                    <a:lnTo>
                      <a:pt x="124" y="13"/>
                    </a:lnTo>
                    <a:lnTo>
                      <a:pt x="126" y="13"/>
                    </a:lnTo>
                    <a:lnTo>
                      <a:pt x="126" y="15"/>
                    </a:lnTo>
                    <a:lnTo>
                      <a:pt x="126" y="17"/>
                    </a:lnTo>
                    <a:lnTo>
                      <a:pt x="128" y="17"/>
                    </a:lnTo>
                    <a:lnTo>
                      <a:pt x="128" y="19"/>
                    </a:lnTo>
                    <a:lnTo>
                      <a:pt x="128" y="21"/>
                    </a:lnTo>
                    <a:lnTo>
                      <a:pt x="128" y="23"/>
                    </a:lnTo>
                    <a:lnTo>
                      <a:pt x="128" y="25"/>
                    </a:lnTo>
                    <a:lnTo>
                      <a:pt x="128" y="27"/>
                    </a:lnTo>
                    <a:lnTo>
                      <a:pt x="128" y="29"/>
                    </a:lnTo>
                    <a:lnTo>
                      <a:pt x="128" y="31"/>
                    </a:lnTo>
                    <a:lnTo>
                      <a:pt x="128" y="32"/>
                    </a:lnTo>
                    <a:lnTo>
                      <a:pt x="128" y="34"/>
                    </a:lnTo>
                    <a:lnTo>
                      <a:pt x="126" y="34"/>
                    </a:lnTo>
                    <a:lnTo>
                      <a:pt x="124" y="32"/>
                    </a:lnTo>
                    <a:lnTo>
                      <a:pt x="122" y="32"/>
                    </a:lnTo>
                    <a:lnTo>
                      <a:pt x="122" y="34"/>
                    </a:lnTo>
                    <a:lnTo>
                      <a:pt x="120" y="34"/>
                    </a:lnTo>
                    <a:lnTo>
                      <a:pt x="120" y="36"/>
                    </a:lnTo>
                    <a:lnTo>
                      <a:pt x="118" y="38"/>
                    </a:lnTo>
                    <a:lnTo>
                      <a:pt x="118" y="40"/>
                    </a:lnTo>
                    <a:lnTo>
                      <a:pt x="118" y="42"/>
                    </a:lnTo>
                    <a:lnTo>
                      <a:pt x="120" y="42"/>
                    </a:lnTo>
                    <a:lnTo>
                      <a:pt x="120" y="44"/>
                    </a:lnTo>
                    <a:lnTo>
                      <a:pt x="120" y="46"/>
                    </a:lnTo>
                    <a:lnTo>
                      <a:pt x="122" y="46"/>
                    </a:lnTo>
                    <a:lnTo>
                      <a:pt x="124" y="48"/>
                    </a:lnTo>
                    <a:lnTo>
                      <a:pt x="126" y="48"/>
                    </a:lnTo>
                    <a:lnTo>
                      <a:pt x="128" y="48"/>
                    </a:lnTo>
                    <a:lnTo>
                      <a:pt x="128" y="46"/>
                    </a:lnTo>
                    <a:lnTo>
                      <a:pt x="128" y="44"/>
                    </a:lnTo>
                    <a:lnTo>
                      <a:pt x="128" y="42"/>
                    </a:lnTo>
                    <a:lnTo>
                      <a:pt x="130" y="42"/>
                    </a:lnTo>
                    <a:lnTo>
                      <a:pt x="132" y="44"/>
                    </a:lnTo>
                    <a:lnTo>
                      <a:pt x="132" y="42"/>
                    </a:lnTo>
                    <a:lnTo>
                      <a:pt x="134" y="42"/>
                    </a:lnTo>
                    <a:lnTo>
                      <a:pt x="135" y="42"/>
                    </a:lnTo>
                    <a:lnTo>
                      <a:pt x="135" y="44"/>
                    </a:lnTo>
                    <a:lnTo>
                      <a:pt x="135" y="46"/>
                    </a:lnTo>
                    <a:lnTo>
                      <a:pt x="134" y="46"/>
                    </a:lnTo>
                    <a:lnTo>
                      <a:pt x="134" y="50"/>
                    </a:lnTo>
                    <a:lnTo>
                      <a:pt x="134" y="52"/>
                    </a:lnTo>
                    <a:lnTo>
                      <a:pt x="134" y="54"/>
                    </a:lnTo>
                    <a:lnTo>
                      <a:pt x="134" y="56"/>
                    </a:lnTo>
                    <a:lnTo>
                      <a:pt x="132" y="56"/>
                    </a:lnTo>
                    <a:lnTo>
                      <a:pt x="132" y="58"/>
                    </a:lnTo>
                    <a:lnTo>
                      <a:pt x="132" y="60"/>
                    </a:lnTo>
                    <a:lnTo>
                      <a:pt x="130" y="60"/>
                    </a:lnTo>
                    <a:lnTo>
                      <a:pt x="130" y="61"/>
                    </a:lnTo>
                    <a:lnTo>
                      <a:pt x="128" y="61"/>
                    </a:lnTo>
                    <a:lnTo>
                      <a:pt x="128" y="63"/>
                    </a:lnTo>
                    <a:lnTo>
                      <a:pt x="126" y="63"/>
                    </a:lnTo>
                    <a:lnTo>
                      <a:pt x="126" y="61"/>
                    </a:lnTo>
                    <a:lnTo>
                      <a:pt x="126" y="63"/>
                    </a:lnTo>
                    <a:lnTo>
                      <a:pt x="124" y="65"/>
                    </a:lnTo>
                    <a:lnTo>
                      <a:pt x="122" y="65"/>
                    </a:lnTo>
                    <a:lnTo>
                      <a:pt x="122" y="67"/>
                    </a:lnTo>
                    <a:lnTo>
                      <a:pt x="122" y="69"/>
                    </a:lnTo>
                    <a:lnTo>
                      <a:pt x="120" y="71"/>
                    </a:lnTo>
                    <a:lnTo>
                      <a:pt x="120" y="73"/>
                    </a:lnTo>
                    <a:lnTo>
                      <a:pt x="118" y="73"/>
                    </a:lnTo>
                    <a:lnTo>
                      <a:pt x="118" y="75"/>
                    </a:lnTo>
                    <a:lnTo>
                      <a:pt x="116" y="77"/>
                    </a:lnTo>
                    <a:lnTo>
                      <a:pt x="116" y="79"/>
                    </a:lnTo>
                    <a:lnTo>
                      <a:pt x="114" y="81"/>
                    </a:lnTo>
                    <a:lnTo>
                      <a:pt x="114" y="83"/>
                    </a:lnTo>
                    <a:lnTo>
                      <a:pt x="112" y="83"/>
                    </a:lnTo>
                    <a:lnTo>
                      <a:pt x="112" y="85"/>
                    </a:lnTo>
                    <a:lnTo>
                      <a:pt x="110" y="87"/>
                    </a:lnTo>
                    <a:lnTo>
                      <a:pt x="108" y="87"/>
                    </a:lnTo>
                    <a:lnTo>
                      <a:pt x="108" y="89"/>
                    </a:lnTo>
                    <a:lnTo>
                      <a:pt x="106" y="89"/>
                    </a:lnTo>
                    <a:lnTo>
                      <a:pt x="106" y="90"/>
                    </a:lnTo>
                    <a:lnTo>
                      <a:pt x="105" y="90"/>
                    </a:lnTo>
                    <a:lnTo>
                      <a:pt x="105" y="92"/>
                    </a:lnTo>
                    <a:lnTo>
                      <a:pt x="103" y="94"/>
                    </a:lnTo>
                    <a:lnTo>
                      <a:pt x="101" y="96"/>
                    </a:lnTo>
                    <a:lnTo>
                      <a:pt x="99" y="96"/>
                    </a:lnTo>
                    <a:lnTo>
                      <a:pt x="99" y="98"/>
                    </a:lnTo>
                    <a:lnTo>
                      <a:pt x="97" y="98"/>
                    </a:lnTo>
                    <a:lnTo>
                      <a:pt x="97" y="100"/>
                    </a:lnTo>
                    <a:lnTo>
                      <a:pt x="95" y="100"/>
                    </a:lnTo>
                    <a:lnTo>
                      <a:pt x="95" y="102"/>
                    </a:lnTo>
                    <a:lnTo>
                      <a:pt x="93" y="102"/>
                    </a:lnTo>
                    <a:lnTo>
                      <a:pt x="93" y="104"/>
                    </a:lnTo>
                    <a:lnTo>
                      <a:pt x="91" y="104"/>
                    </a:lnTo>
                    <a:lnTo>
                      <a:pt x="89" y="106"/>
                    </a:lnTo>
                    <a:lnTo>
                      <a:pt x="87" y="106"/>
                    </a:lnTo>
                    <a:lnTo>
                      <a:pt x="87" y="108"/>
                    </a:lnTo>
                    <a:lnTo>
                      <a:pt x="85" y="108"/>
                    </a:lnTo>
                    <a:lnTo>
                      <a:pt x="83" y="108"/>
                    </a:lnTo>
                    <a:lnTo>
                      <a:pt x="83" y="110"/>
                    </a:lnTo>
                    <a:lnTo>
                      <a:pt x="81" y="110"/>
                    </a:lnTo>
                    <a:lnTo>
                      <a:pt x="79" y="110"/>
                    </a:lnTo>
                    <a:lnTo>
                      <a:pt x="79" y="108"/>
                    </a:lnTo>
                    <a:lnTo>
                      <a:pt x="77" y="108"/>
                    </a:lnTo>
                    <a:lnTo>
                      <a:pt x="77" y="110"/>
                    </a:lnTo>
                    <a:lnTo>
                      <a:pt x="76" y="110"/>
                    </a:lnTo>
                    <a:lnTo>
                      <a:pt x="76" y="112"/>
                    </a:lnTo>
                    <a:lnTo>
                      <a:pt x="74" y="112"/>
                    </a:lnTo>
                    <a:lnTo>
                      <a:pt x="72" y="112"/>
                    </a:lnTo>
                    <a:lnTo>
                      <a:pt x="70" y="112"/>
                    </a:lnTo>
                    <a:lnTo>
                      <a:pt x="70" y="114"/>
                    </a:lnTo>
                    <a:lnTo>
                      <a:pt x="68" y="114"/>
                    </a:lnTo>
                    <a:lnTo>
                      <a:pt x="66" y="114"/>
                    </a:lnTo>
                    <a:lnTo>
                      <a:pt x="66" y="112"/>
                    </a:lnTo>
                    <a:lnTo>
                      <a:pt x="64" y="112"/>
                    </a:lnTo>
                    <a:lnTo>
                      <a:pt x="62" y="112"/>
                    </a:lnTo>
                    <a:lnTo>
                      <a:pt x="60" y="112"/>
                    </a:lnTo>
                    <a:lnTo>
                      <a:pt x="58" y="112"/>
                    </a:lnTo>
                    <a:lnTo>
                      <a:pt x="56" y="112"/>
                    </a:lnTo>
                    <a:lnTo>
                      <a:pt x="54" y="112"/>
                    </a:lnTo>
                    <a:lnTo>
                      <a:pt x="52" y="112"/>
                    </a:lnTo>
                    <a:lnTo>
                      <a:pt x="50" y="112"/>
                    </a:lnTo>
                    <a:lnTo>
                      <a:pt x="48" y="112"/>
                    </a:lnTo>
                    <a:lnTo>
                      <a:pt x="47" y="112"/>
                    </a:lnTo>
                    <a:lnTo>
                      <a:pt x="47" y="114"/>
                    </a:lnTo>
                    <a:lnTo>
                      <a:pt x="45" y="114"/>
                    </a:lnTo>
                    <a:lnTo>
                      <a:pt x="45" y="116"/>
                    </a:lnTo>
                    <a:lnTo>
                      <a:pt x="43" y="116"/>
                    </a:lnTo>
                    <a:lnTo>
                      <a:pt x="41" y="116"/>
                    </a:lnTo>
                    <a:lnTo>
                      <a:pt x="39" y="116"/>
                    </a:lnTo>
                    <a:lnTo>
                      <a:pt x="37" y="116"/>
                    </a:lnTo>
                    <a:lnTo>
                      <a:pt x="35" y="116"/>
                    </a:lnTo>
                    <a:lnTo>
                      <a:pt x="37" y="116"/>
                    </a:lnTo>
                    <a:lnTo>
                      <a:pt x="35" y="116"/>
                    </a:lnTo>
                    <a:lnTo>
                      <a:pt x="33" y="116"/>
                    </a:lnTo>
                    <a:lnTo>
                      <a:pt x="33" y="118"/>
                    </a:lnTo>
                    <a:lnTo>
                      <a:pt x="31" y="118"/>
                    </a:lnTo>
                    <a:lnTo>
                      <a:pt x="29" y="119"/>
                    </a:lnTo>
                    <a:lnTo>
                      <a:pt x="27" y="119"/>
                    </a:lnTo>
                    <a:lnTo>
                      <a:pt x="25" y="119"/>
                    </a:lnTo>
                    <a:lnTo>
                      <a:pt x="25" y="118"/>
                    </a:lnTo>
                    <a:lnTo>
                      <a:pt x="23" y="118"/>
                    </a:lnTo>
                    <a:lnTo>
                      <a:pt x="23" y="116"/>
                    </a:lnTo>
                    <a:lnTo>
                      <a:pt x="21" y="116"/>
                    </a:lnTo>
                    <a:lnTo>
                      <a:pt x="21" y="114"/>
                    </a:lnTo>
                    <a:lnTo>
                      <a:pt x="21" y="116"/>
                    </a:lnTo>
                    <a:lnTo>
                      <a:pt x="19" y="116"/>
                    </a:lnTo>
                    <a:lnTo>
                      <a:pt x="19" y="114"/>
                    </a:lnTo>
                    <a:lnTo>
                      <a:pt x="19" y="112"/>
                    </a:lnTo>
                    <a:lnTo>
                      <a:pt x="18" y="112"/>
                    </a:lnTo>
                    <a:lnTo>
                      <a:pt x="16" y="112"/>
                    </a:lnTo>
                    <a:lnTo>
                      <a:pt x="16" y="114"/>
                    </a:lnTo>
                    <a:lnTo>
                      <a:pt x="16" y="116"/>
                    </a:lnTo>
                    <a:lnTo>
                      <a:pt x="16" y="114"/>
                    </a:lnTo>
                    <a:lnTo>
                      <a:pt x="16" y="112"/>
                    </a:lnTo>
                    <a:lnTo>
                      <a:pt x="16" y="110"/>
                    </a:lnTo>
                    <a:lnTo>
                      <a:pt x="16" y="108"/>
                    </a:lnTo>
                    <a:lnTo>
                      <a:pt x="16" y="106"/>
                    </a:lnTo>
                    <a:lnTo>
                      <a:pt x="14" y="106"/>
                    </a:lnTo>
                    <a:lnTo>
                      <a:pt x="14" y="104"/>
                    </a:lnTo>
                    <a:lnTo>
                      <a:pt x="12" y="104"/>
                    </a:lnTo>
                    <a:lnTo>
                      <a:pt x="12" y="102"/>
                    </a:lnTo>
                    <a:lnTo>
                      <a:pt x="14" y="102"/>
                    </a:lnTo>
                    <a:lnTo>
                      <a:pt x="14" y="104"/>
                    </a:lnTo>
                    <a:lnTo>
                      <a:pt x="14" y="102"/>
                    </a:lnTo>
                    <a:lnTo>
                      <a:pt x="12" y="102"/>
                    </a:lnTo>
                    <a:lnTo>
                      <a:pt x="12" y="100"/>
                    </a:lnTo>
                    <a:lnTo>
                      <a:pt x="12" y="98"/>
                    </a:lnTo>
                    <a:lnTo>
                      <a:pt x="14" y="100"/>
                    </a:lnTo>
                    <a:lnTo>
                      <a:pt x="16" y="98"/>
                    </a:lnTo>
                    <a:lnTo>
                      <a:pt x="16" y="96"/>
                    </a:lnTo>
                    <a:lnTo>
                      <a:pt x="16" y="94"/>
                    </a:lnTo>
                    <a:lnTo>
                      <a:pt x="16" y="92"/>
                    </a:lnTo>
                    <a:lnTo>
                      <a:pt x="16" y="90"/>
                    </a:lnTo>
                    <a:lnTo>
                      <a:pt x="14" y="90"/>
                    </a:lnTo>
                    <a:lnTo>
                      <a:pt x="14" y="89"/>
                    </a:lnTo>
                    <a:lnTo>
                      <a:pt x="14" y="87"/>
                    </a:lnTo>
                    <a:lnTo>
                      <a:pt x="12" y="87"/>
                    </a:lnTo>
                    <a:lnTo>
                      <a:pt x="12" y="85"/>
                    </a:lnTo>
                    <a:lnTo>
                      <a:pt x="10" y="83"/>
                    </a:lnTo>
                    <a:lnTo>
                      <a:pt x="10" y="81"/>
                    </a:lnTo>
                    <a:lnTo>
                      <a:pt x="8" y="81"/>
                    </a:lnTo>
                    <a:lnTo>
                      <a:pt x="8" y="79"/>
                    </a:lnTo>
                    <a:lnTo>
                      <a:pt x="8" y="77"/>
                    </a:lnTo>
                    <a:lnTo>
                      <a:pt x="6" y="75"/>
                    </a:lnTo>
                    <a:lnTo>
                      <a:pt x="6" y="73"/>
                    </a:lnTo>
                    <a:lnTo>
                      <a:pt x="6" y="71"/>
                    </a:lnTo>
                    <a:lnTo>
                      <a:pt x="4" y="71"/>
                    </a:lnTo>
                    <a:lnTo>
                      <a:pt x="4" y="69"/>
                    </a:lnTo>
                    <a:lnTo>
                      <a:pt x="4" y="67"/>
                    </a:lnTo>
                    <a:lnTo>
                      <a:pt x="4" y="65"/>
                    </a:lnTo>
                    <a:lnTo>
                      <a:pt x="2" y="65"/>
                    </a:lnTo>
                    <a:lnTo>
                      <a:pt x="2" y="63"/>
                    </a:lnTo>
                    <a:lnTo>
                      <a:pt x="2" y="61"/>
                    </a:lnTo>
                    <a:lnTo>
                      <a:pt x="0" y="61"/>
                    </a:lnTo>
                    <a:lnTo>
                      <a:pt x="0" y="60"/>
                    </a:lnTo>
                    <a:lnTo>
                      <a:pt x="2" y="58"/>
                    </a:lnTo>
                    <a:lnTo>
                      <a:pt x="2" y="56"/>
                    </a:lnTo>
                    <a:lnTo>
                      <a:pt x="4" y="56"/>
                    </a:lnTo>
                    <a:lnTo>
                      <a:pt x="4" y="54"/>
                    </a:lnTo>
                    <a:lnTo>
                      <a:pt x="6" y="54"/>
                    </a:lnTo>
                    <a:lnTo>
                      <a:pt x="6" y="56"/>
                    </a:lnTo>
                    <a:lnTo>
                      <a:pt x="8" y="56"/>
                    </a:lnTo>
                    <a:lnTo>
                      <a:pt x="8" y="58"/>
                    </a:lnTo>
                    <a:lnTo>
                      <a:pt x="6" y="58"/>
                    </a:lnTo>
                    <a:lnTo>
                      <a:pt x="8" y="58"/>
                    </a:lnTo>
                    <a:lnTo>
                      <a:pt x="8" y="60"/>
                    </a:lnTo>
                    <a:lnTo>
                      <a:pt x="10" y="60"/>
                    </a:lnTo>
                    <a:lnTo>
                      <a:pt x="10" y="61"/>
                    </a:lnTo>
                    <a:lnTo>
                      <a:pt x="12" y="61"/>
                    </a:lnTo>
                    <a:lnTo>
                      <a:pt x="14" y="61"/>
                    </a:lnTo>
                    <a:lnTo>
                      <a:pt x="16" y="61"/>
                    </a:lnTo>
                    <a:lnTo>
                      <a:pt x="18" y="61"/>
                    </a:lnTo>
                    <a:lnTo>
                      <a:pt x="19" y="61"/>
                    </a:lnTo>
                    <a:lnTo>
                      <a:pt x="21" y="61"/>
                    </a:lnTo>
                    <a:lnTo>
                      <a:pt x="21" y="63"/>
                    </a:lnTo>
                    <a:lnTo>
                      <a:pt x="23" y="61"/>
                    </a:lnTo>
                    <a:lnTo>
                      <a:pt x="23" y="60"/>
                    </a:lnTo>
                    <a:lnTo>
                      <a:pt x="23" y="61"/>
                    </a:lnTo>
                    <a:lnTo>
                      <a:pt x="23" y="60"/>
                    </a:lnTo>
                    <a:lnTo>
                      <a:pt x="25" y="60"/>
                    </a:lnTo>
                    <a:lnTo>
                      <a:pt x="27" y="58"/>
                    </a:lnTo>
                    <a:lnTo>
                      <a:pt x="29" y="58"/>
                    </a:lnTo>
                    <a:lnTo>
                      <a:pt x="29" y="56"/>
                    </a:lnTo>
                    <a:lnTo>
                      <a:pt x="29" y="54"/>
                    </a:lnTo>
                    <a:lnTo>
                      <a:pt x="29" y="52"/>
                    </a:lnTo>
                    <a:lnTo>
                      <a:pt x="29" y="50"/>
                    </a:lnTo>
                    <a:lnTo>
                      <a:pt x="29" y="48"/>
                    </a:lnTo>
                    <a:lnTo>
                      <a:pt x="29" y="46"/>
                    </a:lnTo>
                    <a:lnTo>
                      <a:pt x="29" y="44"/>
                    </a:lnTo>
                    <a:lnTo>
                      <a:pt x="29" y="42"/>
                    </a:lnTo>
                    <a:lnTo>
                      <a:pt x="29" y="40"/>
                    </a:lnTo>
                    <a:lnTo>
                      <a:pt x="29" y="38"/>
                    </a:lnTo>
                    <a:lnTo>
                      <a:pt x="29" y="36"/>
                    </a:lnTo>
                    <a:lnTo>
                      <a:pt x="29" y="34"/>
                    </a:lnTo>
                    <a:lnTo>
                      <a:pt x="29" y="32"/>
                    </a:lnTo>
                    <a:lnTo>
                      <a:pt x="29" y="31"/>
                    </a:lnTo>
                    <a:lnTo>
                      <a:pt x="29" y="29"/>
                    </a:lnTo>
                    <a:lnTo>
                      <a:pt x="29" y="27"/>
                    </a:lnTo>
                    <a:lnTo>
                      <a:pt x="29" y="25"/>
                    </a:lnTo>
                    <a:lnTo>
                      <a:pt x="31" y="25"/>
                    </a:lnTo>
                    <a:lnTo>
                      <a:pt x="31" y="27"/>
                    </a:lnTo>
                    <a:lnTo>
                      <a:pt x="33" y="27"/>
                    </a:lnTo>
                    <a:lnTo>
                      <a:pt x="33" y="29"/>
                    </a:lnTo>
                    <a:lnTo>
                      <a:pt x="33" y="31"/>
                    </a:lnTo>
                    <a:lnTo>
                      <a:pt x="35" y="31"/>
                    </a:lnTo>
                    <a:lnTo>
                      <a:pt x="33" y="31"/>
                    </a:lnTo>
                    <a:lnTo>
                      <a:pt x="35" y="31"/>
                    </a:lnTo>
                    <a:lnTo>
                      <a:pt x="35" y="32"/>
                    </a:lnTo>
                    <a:lnTo>
                      <a:pt x="35" y="34"/>
                    </a:lnTo>
                    <a:lnTo>
                      <a:pt x="35" y="36"/>
                    </a:lnTo>
                    <a:lnTo>
                      <a:pt x="37" y="36"/>
                    </a:lnTo>
                    <a:lnTo>
                      <a:pt x="35" y="36"/>
                    </a:lnTo>
                    <a:lnTo>
                      <a:pt x="35" y="38"/>
                    </a:lnTo>
                    <a:lnTo>
                      <a:pt x="35" y="40"/>
                    </a:lnTo>
                    <a:lnTo>
                      <a:pt x="33" y="40"/>
                    </a:lnTo>
                    <a:lnTo>
                      <a:pt x="35" y="40"/>
                    </a:lnTo>
                    <a:lnTo>
                      <a:pt x="35" y="42"/>
                    </a:lnTo>
                    <a:lnTo>
                      <a:pt x="35" y="44"/>
                    </a:lnTo>
                    <a:lnTo>
                      <a:pt x="35" y="42"/>
                    </a:lnTo>
                    <a:lnTo>
                      <a:pt x="37" y="42"/>
                    </a:lnTo>
                    <a:lnTo>
                      <a:pt x="39" y="44"/>
                    </a:lnTo>
                    <a:lnTo>
                      <a:pt x="39" y="42"/>
                    </a:lnTo>
                    <a:lnTo>
                      <a:pt x="41" y="42"/>
                    </a:lnTo>
                    <a:lnTo>
                      <a:pt x="43" y="42"/>
                    </a:lnTo>
                    <a:lnTo>
                      <a:pt x="43" y="44"/>
                    </a:lnTo>
                    <a:lnTo>
                      <a:pt x="43" y="42"/>
                    </a:lnTo>
                    <a:lnTo>
                      <a:pt x="45" y="42"/>
                    </a:lnTo>
                    <a:lnTo>
                      <a:pt x="43" y="42"/>
                    </a:lnTo>
                    <a:lnTo>
                      <a:pt x="45" y="42"/>
                    </a:lnTo>
                    <a:lnTo>
                      <a:pt x="47" y="40"/>
                    </a:lnTo>
                    <a:lnTo>
                      <a:pt x="47" y="38"/>
                    </a:lnTo>
                    <a:lnTo>
                      <a:pt x="48" y="38"/>
                    </a:lnTo>
                    <a:lnTo>
                      <a:pt x="48" y="36"/>
                    </a:lnTo>
                    <a:lnTo>
                      <a:pt x="50" y="36"/>
                    </a:lnTo>
                    <a:lnTo>
                      <a:pt x="50" y="34"/>
                    </a:lnTo>
                    <a:lnTo>
                      <a:pt x="52" y="34"/>
                    </a:lnTo>
                    <a:lnTo>
                      <a:pt x="50" y="34"/>
                    </a:lnTo>
                    <a:lnTo>
                      <a:pt x="52" y="34"/>
                    </a:lnTo>
                    <a:lnTo>
                      <a:pt x="52" y="32"/>
                    </a:lnTo>
                    <a:lnTo>
                      <a:pt x="52" y="31"/>
                    </a:lnTo>
                    <a:lnTo>
                      <a:pt x="52" y="29"/>
                    </a:lnTo>
                    <a:lnTo>
                      <a:pt x="54" y="29"/>
                    </a:lnTo>
                    <a:lnTo>
                      <a:pt x="56" y="29"/>
                    </a:lnTo>
                    <a:lnTo>
                      <a:pt x="58" y="29"/>
                    </a:lnTo>
                    <a:lnTo>
                      <a:pt x="60" y="31"/>
                    </a:lnTo>
                    <a:lnTo>
                      <a:pt x="62" y="32"/>
                    </a:lnTo>
                    <a:lnTo>
                      <a:pt x="64" y="32"/>
                    </a:lnTo>
                    <a:lnTo>
                      <a:pt x="66" y="32"/>
                    </a:lnTo>
                    <a:lnTo>
                      <a:pt x="68" y="34"/>
                    </a:lnTo>
                    <a:lnTo>
                      <a:pt x="70" y="34"/>
                    </a:lnTo>
                    <a:lnTo>
                      <a:pt x="70" y="32"/>
                    </a:lnTo>
                    <a:lnTo>
                      <a:pt x="72" y="32"/>
                    </a:lnTo>
                    <a:lnTo>
                      <a:pt x="74" y="32"/>
                    </a:lnTo>
                    <a:lnTo>
                      <a:pt x="76" y="32"/>
                    </a:lnTo>
                    <a:lnTo>
                      <a:pt x="76" y="31"/>
                    </a:lnTo>
                    <a:lnTo>
                      <a:pt x="76" y="29"/>
                    </a:lnTo>
                    <a:lnTo>
                      <a:pt x="77" y="27"/>
                    </a:lnTo>
                    <a:lnTo>
                      <a:pt x="77" y="25"/>
                    </a:lnTo>
                    <a:lnTo>
                      <a:pt x="77" y="23"/>
                    </a:lnTo>
                    <a:lnTo>
                      <a:pt x="79" y="23"/>
                    </a:lnTo>
                    <a:lnTo>
                      <a:pt x="81" y="23"/>
                    </a:lnTo>
                    <a:lnTo>
                      <a:pt x="83" y="23"/>
                    </a:lnTo>
                    <a:lnTo>
                      <a:pt x="83" y="21"/>
                    </a:lnTo>
                    <a:lnTo>
                      <a:pt x="85" y="19"/>
                    </a:lnTo>
                    <a:lnTo>
                      <a:pt x="87" y="15"/>
                    </a:lnTo>
                    <a:lnTo>
                      <a:pt x="87" y="13"/>
                    </a:lnTo>
                    <a:lnTo>
                      <a:pt x="89" y="13"/>
                    </a:lnTo>
                    <a:lnTo>
                      <a:pt x="89" y="11"/>
                    </a:lnTo>
                    <a:lnTo>
                      <a:pt x="91" y="11"/>
                    </a:lnTo>
                    <a:lnTo>
                      <a:pt x="91" y="9"/>
                    </a:lnTo>
                    <a:lnTo>
                      <a:pt x="93" y="9"/>
                    </a:lnTo>
                    <a:lnTo>
                      <a:pt x="95" y="9"/>
                    </a:lnTo>
                    <a:lnTo>
                      <a:pt x="95" y="7"/>
                    </a:lnTo>
                    <a:lnTo>
                      <a:pt x="97" y="5"/>
                    </a:lnTo>
                    <a:lnTo>
                      <a:pt x="97" y="3"/>
                    </a:lnTo>
                    <a:lnTo>
                      <a:pt x="99" y="3"/>
                    </a:lnTo>
                    <a:lnTo>
                      <a:pt x="101" y="3"/>
                    </a:lnTo>
                    <a:lnTo>
                      <a:pt x="103" y="3"/>
                    </a:lnTo>
                    <a:lnTo>
                      <a:pt x="103" y="2"/>
                    </a:lnTo>
                    <a:lnTo>
                      <a:pt x="105" y="2"/>
                    </a:lnTo>
                    <a:lnTo>
                      <a:pt x="106" y="2"/>
                    </a:lnTo>
                    <a:lnTo>
                      <a:pt x="106" y="0"/>
                    </a:lnTo>
                    <a:lnTo>
                      <a:pt x="108" y="0"/>
                    </a:lnTo>
                    <a:lnTo>
                      <a:pt x="108" y="2"/>
                    </a:lnTo>
                    <a:lnTo>
                      <a:pt x="108" y="0"/>
                    </a:lnTo>
                    <a:close/>
                    <a:moveTo>
                      <a:pt x="99" y="60"/>
                    </a:moveTo>
                    <a:lnTo>
                      <a:pt x="97" y="60"/>
                    </a:lnTo>
                    <a:lnTo>
                      <a:pt x="97" y="61"/>
                    </a:lnTo>
                    <a:lnTo>
                      <a:pt x="95" y="61"/>
                    </a:lnTo>
                    <a:lnTo>
                      <a:pt x="93" y="61"/>
                    </a:lnTo>
                    <a:lnTo>
                      <a:pt x="93" y="63"/>
                    </a:lnTo>
                    <a:lnTo>
                      <a:pt x="91" y="63"/>
                    </a:lnTo>
                    <a:lnTo>
                      <a:pt x="93" y="63"/>
                    </a:lnTo>
                    <a:lnTo>
                      <a:pt x="91" y="65"/>
                    </a:lnTo>
                    <a:lnTo>
                      <a:pt x="91" y="67"/>
                    </a:lnTo>
                    <a:lnTo>
                      <a:pt x="89" y="67"/>
                    </a:lnTo>
                    <a:lnTo>
                      <a:pt x="89" y="69"/>
                    </a:lnTo>
                    <a:lnTo>
                      <a:pt x="87" y="69"/>
                    </a:lnTo>
                    <a:lnTo>
                      <a:pt x="87" y="71"/>
                    </a:lnTo>
                    <a:lnTo>
                      <a:pt x="89" y="71"/>
                    </a:lnTo>
                    <a:lnTo>
                      <a:pt x="89" y="73"/>
                    </a:lnTo>
                    <a:lnTo>
                      <a:pt x="89" y="75"/>
                    </a:lnTo>
                    <a:lnTo>
                      <a:pt x="91" y="75"/>
                    </a:lnTo>
                    <a:lnTo>
                      <a:pt x="91" y="77"/>
                    </a:lnTo>
                    <a:lnTo>
                      <a:pt x="93" y="77"/>
                    </a:lnTo>
                    <a:lnTo>
                      <a:pt x="93" y="79"/>
                    </a:lnTo>
                    <a:lnTo>
                      <a:pt x="95" y="79"/>
                    </a:lnTo>
                    <a:lnTo>
                      <a:pt x="97" y="79"/>
                    </a:lnTo>
                    <a:lnTo>
                      <a:pt x="97" y="77"/>
                    </a:lnTo>
                    <a:lnTo>
                      <a:pt x="97" y="75"/>
                    </a:lnTo>
                    <a:lnTo>
                      <a:pt x="99" y="75"/>
                    </a:lnTo>
                    <a:lnTo>
                      <a:pt x="99" y="73"/>
                    </a:lnTo>
                    <a:lnTo>
                      <a:pt x="101" y="73"/>
                    </a:lnTo>
                    <a:lnTo>
                      <a:pt x="103" y="73"/>
                    </a:lnTo>
                    <a:lnTo>
                      <a:pt x="105" y="71"/>
                    </a:lnTo>
                    <a:lnTo>
                      <a:pt x="105" y="69"/>
                    </a:lnTo>
                    <a:lnTo>
                      <a:pt x="106" y="69"/>
                    </a:lnTo>
                    <a:lnTo>
                      <a:pt x="106" y="67"/>
                    </a:lnTo>
                    <a:lnTo>
                      <a:pt x="106" y="65"/>
                    </a:lnTo>
                    <a:lnTo>
                      <a:pt x="106" y="63"/>
                    </a:lnTo>
                    <a:lnTo>
                      <a:pt x="105" y="63"/>
                    </a:lnTo>
                    <a:lnTo>
                      <a:pt x="105" y="61"/>
                    </a:lnTo>
                    <a:lnTo>
                      <a:pt x="103" y="61"/>
                    </a:lnTo>
                    <a:lnTo>
                      <a:pt x="101" y="61"/>
                    </a:lnTo>
                    <a:lnTo>
                      <a:pt x="101" y="60"/>
                    </a:lnTo>
                    <a:lnTo>
                      <a:pt x="99" y="6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71" name="Freeform 1245"/>
              <p:cNvSpPr>
                <a:spLocks noEditPoints="1"/>
              </p:cNvSpPr>
              <p:nvPr/>
            </p:nvSpPr>
            <p:spPr bwMode="gray">
              <a:xfrm>
                <a:off x="4609713" y="1989323"/>
                <a:ext cx="152691" cy="63782"/>
              </a:xfrm>
              <a:custGeom>
                <a:avLst/>
                <a:gdLst>
                  <a:gd name="T0" fmla="*/ 1 w 158"/>
                  <a:gd name="T1" fmla="*/ 21 h 66"/>
                  <a:gd name="T2" fmla="*/ 15 w 158"/>
                  <a:gd name="T3" fmla="*/ 16 h 66"/>
                  <a:gd name="T4" fmla="*/ 19 w 158"/>
                  <a:gd name="T5" fmla="*/ 6 h 66"/>
                  <a:gd name="T6" fmla="*/ 25 w 158"/>
                  <a:gd name="T7" fmla="*/ 12 h 66"/>
                  <a:gd name="T8" fmla="*/ 13 w 158"/>
                  <a:gd name="T9" fmla="*/ 16 h 66"/>
                  <a:gd name="T10" fmla="*/ 3 w 158"/>
                  <a:gd name="T11" fmla="*/ 21 h 66"/>
                  <a:gd name="T12" fmla="*/ 7 w 158"/>
                  <a:gd name="T13" fmla="*/ 18 h 66"/>
                  <a:gd name="T14" fmla="*/ 5 w 158"/>
                  <a:gd name="T15" fmla="*/ 12 h 66"/>
                  <a:gd name="T16" fmla="*/ 7 w 158"/>
                  <a:gd name="T17" fmla="*/ 2 h 66"/>
                  <a:gd name="T18" fmla="*/ 77 w 158"/>
                  <a:gd name="T19" fmla="*/ 2 h 66"/>
                  <a:gd name="T20" fmla="*/ 87 w 158"/>
                  <a:gd name="T21" fmla="*/ 6 h 66"/>
                  <a:gd name="T22" fmla="*/ 96 w 158"/>
                  <a:gd name="T23" fmla="*/ 12 h 66"/>
                  <a:gd name="T24" fmla="*/ 106 w 158"/>
                  <a:gd name="T25" fmla="*/ 14 h 66"/>
                  <a:gd name="T26" fmla="*/ 116 w 158"/>
                  <a:gd name="T27" fmla="*/ 12 h 66"/>
                  <a:gd name="T28" fmla="*/ 127 w 158"/>
                  <a:gd name="T29" fmla="*/ 10 h 66"/>
                  <a:gd name="T30" fmla="*/ 137 w 158"/>
                  <a:gd name="T31" fmla="*/ 6 h 66"/>
                  <a:gd name="T32" fmla="*/ 146 w 158"/>
                  <a:gd name="T33" fmla="*/ 10 h 66"/>
                  <a:gd name="T34" fmla="*/ 150 w 158"/>
                  <a:gd name="T35" fmla="*/ 21 h 66"/>
                  <a:gd name="T36" fmla="*/ 158 w 158"/>
                  <a:gd name="T37" fmla="*/ 25 h 66"/>
                  <a:gd name="T38" fmla="*/ 152 w 158"/>
                  <a:gd name="T39" fmla="*/ 29 h 66"/>
                  <a:gd name="T40" fmla="*/ 154 w 158"/>
                  <a:gd name="T41" fmla="*/ 37 h 66"/>
                  <a:gd name="T42" fmla="*/ 156 w 158"/>
                  <a:gd name="T43" fmla="*/ 47 h 66"/>
                  <a:gd name="T44" fmla="*/ 152 w 158"/>
                  <a:gd name="T45" fmla="*/ 52 h 66"/>
                  <a:gd name="T46" fmla="*/ 143 w 158"/>
                  <a:gd name="T47" fmla="*/ 50 h 66"/>
                  <a:gd name="T48" fmla="*/ 131 w 158"/>
                  <a:gd name="T49" fmla="*/ 54 h 66"/>
                  <a:gd name="T50" fmla="*/ 114 w 158"/>
                  <a:gd name="T51" fmla="*/ 58 h 66"/>
                  <a:gd name="T52" fmla="*/ 98 w 158"/>
                  <a:gd name="T53" fmla="*/ 58 h 66"/>
                  <a:gd name="T54" fmla="*/ 90 w 158"/>
                  <a:gd name="T55" fmla="*/ 60 h 66"/>
                  <a:gd name="T56" fmla="*/ 85 w 158"/>
                  <a:gd name="T57" fmla="*/ 62 h 66"/>
                  <a:gd name="T58" fmla="*/ 85 w 158"/>
                  <a:gd name="T59" fmla="*/ 56 h 66"/>
                  <a:gd name="T60" fmla="*/ 79 w 158"/>
                  <a:gd name="T61" fmla="*/ 60 h 66"/>
                  <a:gd name="T62" fmla="*/ 71 w 158"/>
                  <a:gd name="T63" fmla="*/ 60 h 66"/>
                  <a:gd name="T64" fmla="*/ 63 w 158"/>
                  <a:gd name="T65" fmla="*/ 64 h 66"/>
                  <a:gd name="T66" fmla="*/ 52 w 158"/>
                  <a:gd name="T67" fmla="*/ 60 h 66"/>
                  <a:gd name="T68" fmla="*/ 40 w 158"/>
                  <a:gd name="T69" fmla="*/ 56 h 66"/>
                  <a:gd name="T70" fmla="*/ 32 w 158"/>
                  <a:gd name="T71" fmla="*/ 64 h 66"/>
                  <a:gd name="T72" fmla="*/ 27 w 158"/>
                  <a:gd name="T73" fmla="*/ 60 h 66"/>
                  <a:gd name="T74" fmla="*/ 23 w 158"/>
                  <a:gd name="T75" fmla="*/ 56 h 66"/>
                  <a:gd name="T76" fmla="*/ 19 w 158"/>
                  <a:gd name="T77" fmla="*/ 56 h 66"/>
                  <a:gd name="T78" fmla="*/ 19 w 158"/>
                  <a:gd name="T79" fmla="*/ 56 h 66"/>
                  <a:gd name="T80" fmla="*/ 13 w 158"/>
                  <a:gd name="T81" fmla="*/ 54 h 66"/>
                  <a:gd name="T82" fmla="*/ 13 w 158"/>
                  <a:gd name="T83" fmla="*/ 50 h 66"/>
                  <a:gd name="T84" fmla="*/ 11 w 158"/>
                  <a:gd name="T85" fmla="*/ 45 h 66"/>
                  <a:gd name="T86" fmla="*/ 7 w 158"/>
                  <a:gd name="T87" fmla="*/ 41 h 66"/>
                  <a:gd name="T88" fmla="*/ 7 w 158"/>
                  <a:gd name="T89" fmla="*/ 37 h 66"/>
                  <a:gd name="T90" fmla="*/ 11 w 158"/>
                  <a:gd name="T91" fmla="*/ 41 h 66"/>
                  <a:gd name="T92" fmla="*/ 11 w 158"/>
                  <a:gd name="T93" fmla="*/ 37 h 66"/>
                  <a:gd name="T94" fmla="*/ 9 w 158"/>
                  <a:gd name="T95" fmla="*/ 29 h 66"/>
                  <a:gd name="T96" fmla="*/ 3 w 158"/>
                  <a:gd name="T97" fmla="*/ 27 h 66"/>
                  <a:gd name="T98" fmla="*/ 9 w 158"/>
                  <a:gd name="T99" fmla="*/ 18 h 66"/>
                  <a:gd name="T100" fmla="*/ 17 w 158"/>
                  <a:gd name="T101" fmla="*/ 19 h 66"/>
                  <a:gd name="T102" fmla="*/ 23 w 158"/>
                  <a:gd name="T103" fmla="*/ 19 h 66"/>
                  <a:gd name="T104" fmla="*/ 27 w 158"/>
                  <a:gd name="T105" fmla="*/ 18 h 66"/>
                  <a:gd name="T106" fmla="*/ 34 w 158"/>
                  <a:gd name="T107" fmla="*/ 16 h 66"/>
                  <a:gd name="T108" fmla="*/ 27 w 158"/>
                  <a:gd name="T109" fmla="*/ 12 h 66"/>
                  <a:gd name="T110" fmla="*/ 42 w 158"/>
                  <a:gd name="T111" fmla="*/ 10 h 66"/>
                  <a:gd name="T112" fmla="*/ 52 w 158"/>
                  <a:gd name="T113" fmla="*/ 6 h 66"/>
                  <a:gd name="T114" fmla="*/ 63 w 158"/>
                  <a:gd name="T115" fmla="*/ 0 h 66"/>
                  <a:gd name="T116" fmla="*/ 77 w 158"/>
                  <a:gd name="T1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8" h="66">
                    <a:moveTo>
                      <a:pt x="3" y="25"/>
                    </a:moveTo>
                    <a:lnTo>
                      <a:pt x="1" y="25"/>
                    </a:lnTo>
                    <a:lnTo>
                      <a:pt x="3" y="25"/>
                    </a:lnTo>
                    <a:close/>
                    <a:moveTo>
                      <a:pt x="1" y="21"/>
                    </a:moveTo>
                    <a:lnTo>
                      <a:pt x="3" y="21"/>
                    </a:lnTo>
                    <a:lnTo>
                      <a:pt x="1" y="21"/>
                    </a:lnTo>
                    <a:lnTo>
                      <a:pt x="0" y="21"/>
                    </a:lnTo>
                    <a:lnTo>
                      <a:pt x="1" y="21"/>
                    </a:lnTo>
                    <a:lnTo>
                      <a:pt x="1" y="19"/>
                    </a:lnTo>
                    <a:lnTo>
                      <a:pt x="1" y="21"/>
                    </a:lnTo>
                    <a:close/>
                    <a:moveTo>
                      <a:pt x="17" y="18"/>
                    </a:moveTo>
                    <a:lnTo>
                      <a:pt x="15" y="18"/>
                    </a:lnTo>
                    <a:lnTo>
                      <a:pt x="17" y="18"/>
                    </a:lnTo>
                    <a:close/>
                    <a:moveTo>
                      <a:pt x="15" y="16"/>
                    </a:moveTo>
                    <a:lnTo>
                      <a:pt x="17" y="16"/>
                    </a:lnTo>
                    <a:lnTo>
                      <a:pt x="15" y="16"/>
                    </a:lnTo>
                    <a:close/>
                    <a:moveTo>
                      <a:pt x="13" y="0"/>
                    </a:moveTo>
                    <a:lnTo>
                      <a:pt x="15" y="2"/>
                    </a:lnTo>
                    <a:lnTo>
                      <a:pt x="17" y="2"/>
                    </a:lnTo>
                    <a:lnTo>
                      <a:pt x="17" y="0"/>
                    </a:lnTo>
                    <a:lnTo>
                      <a:pt x="19" y="0"/>
                    </a:lnTo>
                    <a:lnTo>
                      <a:pt x="19" y="2"/>
                    </a:lnTo>
                    <a:lnTo>
                      <a:pt x="19" y="4"/>
                    </a:lnTo>
                    <a:lnTo>
                      <a:pt x="19" y="6"/>
                    </a:lnTo>
                    <a:lnTo>
                      <a:pt x="21" y="6"/>
                    </a:lnTo>
                    <a:lnTo>
                      <a:pt x="23" y="8"/>
                    </a:lnTo>
                    <a:lnTo>
                      <a:pt x="25" y="8"/>
                    </a:lnTo>
                    <a:lnTo>
                      <a:pt x="27" y="10"/>
                    </a:lnTo>
                    <a:lnTo>
                      <a:pt x="29" y="10"/>
                    </a:lnTo>
                    <a:lnTo>
                      <a:pt x="29" y="12"/>
                    </a:lnTo>
                    <a:lnTo>
                      <a:pt x="27" y="12"/>
                    </a:lnTo>
                    <a:lnTo>
                      <a:pt x="25" y="12"/>
                    </a:lnTo>
                    <a:lnTo>
                      <a:pt x="23" y="12"/>
                    </a:lnTo>
                    <a:lnTo>
                      <a:pt x="21" y="12"/>
                    </a:lnTo>
                    <a:lnTo>
                      <a:pt x="19" y="12"/>
                    </a:lnTo>
                    <a:lnTo>
                      <a:pt x="17" y="12"/>
                    </a:lnTo>
                    <a:lnTo>
                      <a:pt x="15" y="12"/>
                    </a:lnTo>
                    <a:lnTo>
                      <a:pt x="15" y="14"/>
                    </a:lnTo>
                    <a:lnTo>
                      <a:pt x="13" y="14"/>
                    </a:lnTo>
                    <a:lnTo>
                      <a:pt x="13" y="16"/>
                    </a:lnTo>
                    <a:lnTo>
                      <a:pt x="11" y="16"/>
                    </a:lnTo>
                    <a:lnTo>
                      <a:pt x="11" y="18"/>
                    </a:lnTo>
                    <a:lnTo>
                      <a:pt x="9" y="18"/>
                    </a:lnTo>
                    <a:lnTo>
                      <a:pt x="7" y="18"/>
                    </a:lnTo>
                    <a:lnTo>
                      <a:pt x="7" y="19"/>
                    </a:lnTo>
                    <a:lnTo>
                      <a:pt x="5" y="19"/>
                    </a:lnTo>
                    <a:lnTo>
                      <a:pt x="5" y="21"/>
                    </a:lnTo>
                    <a:lnTo>
                      <a:pt x="3" y="21"/>
                    </a:lnTo>
                    <a:lnTo>
                      <a:pt x="5" y="21"/>
                    </a:lnTo>
                    <a:lnTo>
                      <a:pt x="5" y="19"/>
                    </a:lnTo>
                    <a:lnTo>
                      <a:pt x="3" y="19"/>
                    </a:lnTo>
                    <a:lnTo>
                      <a:pt x="5" y="19"/>
                    </a:lnTo>
                    <a:lnTo>
                      <a:pt x="3" y="19"/>
                    </a:lnTo>
                    <a:lnTo>
                      <a:pt x="5" y="19"/>
                    </a:lnTo>
                    <a:lnTo>
                      <a:pt x="5" y="18"/>
                    </a:lnTo>
                    <a:lnTo>
                      <a:pt x="7" y="18"/>
                    </a:lnTo>
                    <a:lnTo>
                      <a:pt x="9" y="18"/>
                    </a:lnTo>
                    <a:lnTo>
                      <a:pt x="9" y="16"/>
                    </a:lnTo>
                    <a:lnTo>
                      <a:pt x="7" y="16"/>
                    </a:lnTo>
                    <a:lnTo>
                      <a:pt x="5" y="16"/>
                    </a:lnTo>
                    <a:lnTo>
                      <a:pt x="3" y="16"/>
                    </a:lnTo>
                    <a:lnTo>
                      <a:pt x="3" y="14"/>
                    </a:lnTo>
                    <a:lnTo>
                      <a:pt x="5" y="14"/>
                    </a:lnTo>
                    <a:lnTo>
                      <a:pt x="5" y="12"/>
                    </a:lnTo>
                    <a:lnTo>
                      <a:pt x="5" y="10"/>
                    </a:lnTo>
                    <a:lnTo>
                      <a:pt x="5" y="8"/>
                    </a:lnTo>
                    <a:lnTo>
                      <a:pt x="7" y="8"/>
                    </a:lnTo>
                    <a:lnTo>
                      <a:pt x="7" y="6"/>
                    </a:lnTo>
                    <a:lnTo>
                      <a:pt x="7" y="4"/>
                    </a:lnTo>
                    <a:lnTo>
                      <a:pt x="5" y="4"/>
                    </a:lnTo>
                    <a:lnTo>
                      <a:pt x="5" y="2"/>
                    </a:lnTo>
                    <a:lnTo>
                      <a:pt x="7" y="2"/>
                    </a:lnTo>
                    <a:lnTo>
                      <a:pt x="9" y="2"/>
                    </a:lnTo>
                    <a:lnTo>
                      <a:pt x="9" y="0"/>
                    </a:lnTo>
                    <a:lnTo>
                      <a:pt x="11" y="0"/>
                    </a:lnTo>
                    <a:lnTo>
                      <a:pt x="13" y="0"/>
                    </a:lnTo>
                    <a:close/>
                    <a:moveTo>
                      <a:pt x="77" y="0"/>
                    </a:moveTo>
                    <a:lnTo>
                      <a:pt x="79" y="0"/>
                    </a:lnTo>
                    <a:lnTo>
                      <a:pt x="77" y="0"/>
                    </a:lnTo>
                    <a:lnTo>
                      <a:pt x="77" y="2"/>
                    </a:lnTo>
                    <a:lnTo>
                      <a:pt x="79" y="2"/>
                    </a:lnTo>
                    <a:lnTo>
                      <a:pt x="79" y="4"/>
                    </a:lnTo>
                    <a:lnTo>
                      <a:pt x="81" y="4"/>
                    </a:lnTo>
                    <a:lnTo>
                      <a:pt x="81" y="6"/>
                    </a:lnTo>
                    <a:lnTo>
                      <a:pt x="83" y="6"/>
                    </a:lnTo>
                    <a:lnTo>
                      <a:pt x="83" y="4"/>
                    </a:lnTo>
                    <a:lnTo>
                      <a:pt x="85" y="4"/>
                    </a:lnTo>
                    <a:lnTo>
                      <a:pt x="87" y="6"/>
                    </a:lnTo>
                    <a:lnTo>
                      <a:pt x="87" y="8"/>
                    </a:lnTo>
                    <a:lnTo>
                      <a:pt x="88" y="8"/>
                    </a:lnTo>
                    <a:lnTo>
                      <a:pt x="88" y="10"/>
                    </a:lnTo>
                    <a:lnTo>
                      <a:pt x="90" y="8"/>
                    </a:lnTo>
                    <a:lnTo>
                      <a:pt x="92" y="8"/>
                    </a:lnTo>
                    <a:lnTo>
                      <a:pt x="94" y="10"/>
                    </a:lnTo>
                    <a:lnTo>
                      <a:pt x="96" y="10"/>
                    </a:lnTo>
                    <a:lnTo>
                      <a:pt x="96" y="12"/>
                    </a:lnTo>
                    <a:lnTo>
                      <a:pt x="98" y="12"/>
                    </a:lnTo>
                    <a:lnTo>
                      <a:pt x="98" y="10"/>
                    </a:lnTo>
                    <a:lnTo>
                      <a:pt x="100" y="10"/>
                    </a:lnTo>
                    <a:lnTo>
                      <a:pt x="100" y="12"/>
                    </a:lnTo>
                    <a:lnTo>
                      <a:pt x="102" y="12"/>
                    </a:lnTo>
                    <a:lnTo>
                      <a:pt x="104" y="12"/>
                    </a:lnTo>
                    <a:lnTo>
                      <a:pt x="104" y="14"/>
                    </a:lnTo>
                    <a:lnTo>
                      <a:pt x="106" y="14"/>
                    </a:lnTo>
                    <a:lnTo>
                      <a:pt x="106" y="12"/>
                    </a:lnTo>
                    <a:lnTo>
                      <a:pt x="108" y="12"/>
                    </a:lnTo>
                    <a:lnTo>
                      <a:pt x="110" y="12"/>
                    </a:lnTo>
                    <a:lnTo>
                      <a:pt x="112" y="12"/>
                    </a:lnTo>
                    <a:lnTo>
                      <a:pt x="114" y="12"/>
                    </a:lnTo>
                    <a:lnTo>
                      <a:pt x="114" y="10"/>
                    </a:lnTo>
                    <a:lnTo>
                      <a:pt x="114" y="12"/>
                    </a:lnTo>
                    <a:lnTo>
                      <a:pt x="116" y="12"/>
                    </a:lnTo>
                    <a:lnTo>
                      <a:pt x="117" y="12"/>
                    </a:lnTo>
                    <a:lnTo>
                      <a:pt x="119" y="12"/>
                    </a:lnTo>
                    <a:lnTo>
                      <a:pt x="119" y="14"/>
                    </a:lnTo>
                    <a:lnTo>
                      <a:pt x="119" y="12"/>
                    </a:lnTo>
                    <a:lnTo>
                      <a:pt x="121" y="12"/>
                    </a:lnTo>
                    <a:lnTo>
                      <a:pt x="123" y="12"/>
                    </a:lnTo>
                    <a:lnTo>
                      <a:pt x="125" y="10"/>
                    </a:lnTo>
                    <a:lnTo>
                      <a:pt x="127" y="10"/>
                    </a:lnTo>
                    <a:lnTo>
                      <a:pt x="127" y="8"/>
                    </a:lnTo>
                    <a:lnTo>
                      <a:pt x="129" y="8"/>
                    </a:lnTo>
                    <a:lnTo>
                      <a:pt x="131" y="6"/>
                    </a:lnTo>
                    <a:lnTo>
                      <a:pt x="133" y="6"/>
                    </a:lnTo>
                    <a:lnTo>
                      <a:pt x="133" y="8"/>
                    </a:lnTo>
                    <a:lnTo>
                      <a:pt x="133" y="6"/>
                    </a:lnTo>
                    <a:lnTo>
                      <a:pt x="135" y="6"/>
                    </a:lnTo>
                    <a:lnTo>
                      <a:pt x="137" y="6"/>
                    </a:lnTo>
                    <a:lnTo>
                      <a:pt x="139" y="8"/>
                    </a:lnTo>
                    <a:lnTo>
                      <a:pt x="139" y="6"/>
                    </a:lnTo>
                    <a:lnTo>
                      <a:pt x="141" y="6"/>
                    </a:lnTo>
                    <a:lnTo>
                      <a:pt x="143" y="6"/>
                    </a:lnTo>
                    <a:lnTo>
                      <a:pt x="143" y="8"/>
                    </a:lnTo>
                    <a:lnTo>
                      <a:pt x="145" y="8"/>
                    </a:lnTo>
                    <a:lnTo>
                      <a:pt x="145" y="10"/>
                    </a:lnTo>
                    <a:lnTo>
                      <a:pt x="146" y="10"/>
                    </a:lnTo>
                    <a:lnTo>
                      <a:pt x="146" y="12"/>
                    </a:lnTo>
                    <a:lnTo>
                      <a:pt x="148" y="12"/>
                    </a:lnTo>
                    <a:lnTo>
                      <a:pt x="148" y="14"/>
                    </a:lnTo>
                    <a:lnTo>
                      <a:pt x="148" y="16"/>
                    </a:lnTo>
                    <a:lnTo>
                      <a:pt x="148" y="18"/>
                    </a:lnTo>
                    <a:lnTo>
                      <a:pt x="148" y="19"/>
                    </a:lnTo>
                    <a:lnTo>
                      <a:pt x="148" y="21"/>
                    </a:lnTo>
                    <a:lnTo>
                      <a:pt x="150" y="21"/>
                    </a:lnTo>
                    <a:lnTo>
                      <a:pt x="150" y="23"/>
                    </a:lnTo>
                    <a:lnTo>
                      <a:pt x="152" y="23"/>
                    </a:lnTo>
                    <a:lnTo>
                      <a:pt x="152" y="21"/>
                    </a:lnTo>
                    <a:lnTo>
                      <a:pt x="154" y="21"/>
                    </a:lnTo>
                    <a:lnTo>
                      <a:pt x="154" y="23"/>
                    </a:lnTo>
                    <a:lnTo>
                      <a:pt x="156" y="23"/>
                    </a:lnTo>
                    <a:lnTo>
                      <a:pt x="156" y="25"/>
                    </a:lnTo>
                    <a:lnTo>
                      <a:pt x="158" y="25"/>
                    </a:lnTo>
                    <a:lnTo>
                      <a:pt x="158" y="27"/>
                    </a:lnTo>
                    <a:lnTo>
                      <a:pt x="156" y="25"/>
                    </a:lnTo>
                    <a:lnTo>
                      <a:pt x="154" y="25"/>
                    </a:lnTo>
                    <a:lnTo>
                      <a:pt x="154" y="27"/>
                    </a:lnTo>
                    <a:lnTo>
                      <a:pt x="154" y="29"/>
                    </a:lnTo>
                    <a:lnTo>
                      <a:pt x="152" y="29"/>
                    </a:lnTo>
                    <a:lnTo>
                      <a:pt x="150" y="29"/>
                    </a:lnTo>
                    <a:lnTo>
                      <a:pt x="152" y="29"/>
                    </a:lnTo>
                    <a:lnTo>
                      <a:pt x="152" y="31"/>
                    </a:lnTo>
                    <a:lnTo>
                      <a:pt x="152" y="33"/>
                    </a:lnTo>
                    <a:lnTo>
                      <a:pt x="152" y="35"/>
                    </a:lnTo>
                    <a:lnTo>
                      <a:pt x="154" y="35"/>
                    </a:lnTo>
                    <a:lnTo>
                      <a:pt x="152" y="37"/>
                    </a:lnTo>
                    <a:lnTo>
                      <a:pt x="154" y="37"/>
                    </a:lnTo>
                    <a:lnTo>
                      <a:pt x="152" y="37"/>
                    </a:lnTo>
                    <a:lnTo>
                      <a:pt x="154" y="37"/>
                    </a:lnTo>
                    <a:lnTo>
                      <a:pt x="154" y="39"/>
                    </a:lnTo>
                    <a:lnTo>
                      <a:pt x="154" y="41"/>
                    </a:lnTo>
                    <a:lnTo>
                      <a:pt x="154" y="43"/>
                    </a:lnTo>
                    <a:lnTo>
                      <a:pt x="154" y="45"/>
                    </a:lnTo>
                    <a:lnTo>
                      <a:pt x="152" y="45"/>
                    </a:lnTo>
                    <a:lnTo>
                      <a:pt x="154" y="45"/>
                    </a:lnTo>
                    <a:lnTo>
                      <a:pt x="154" y="47"/>
                    </a:lnTo>
                    <a:lnTo>
                      <a:pt x="156" y="47"/>
                    </a:lnTo>
                    <a:lnTo>
                      <a:pt x="156" y="49"/>
                    </a:lnTo>
                    <a:lnTo>
                      <a:pt x="156" y="50"/>
                    </a:lnTo>
                    <a:lnTo>
                      <a:pt x="158" y="50"/>
                    </a:lnTo>
                    <a:lnTo>
                      <a:pt x="158" y="52"/>
                    </a:lnTo>
                    <a:lnTo>
                      <a:pt x="156" y="52"/>
                    </a:lnTo>
                    <a:lnTo>
                      <a:pt x="154" y="54"/>
                    </a:lnTo>
                    <a:lnTo>
                      <a:pt x="152" y="54"/>
                    </a:lnTo>
                    <a:lnTo>
                      <a:pt x="152" y="52"/>
                    </a:lnTo>
                    <a:lnTo>
                      <a:pt x="152" y="50"/>
                    </a:lnTo>
                    <a:lnTo>
                      <a:pt x="150" y="50"/>
                    </a:lnTo>
                    <a:lnTo>
                      <a:pt x="150" y="52"/>
                    </a:lnTo>
                    <a:lnTo>
                      <a:pt x="148" y="52"/>
                    </a:lnTo>
                    <a:lnTo>
                      <a:pt x="146" y="52"/>
                    </a:lnTo>
                    <a:lnTo>
                      <a:pt x="146" y="50"/>
                    </a:lnTo>
                    <a:lnTo>
                      <a:pt x="145" y="50"/>
                    </a:lnTo>
                    <a:lnTo>
                      <a:pt x="143" y="50"/>
                    </a:lnTo>
                    <a:lnTo>
                      <a:pt x="141" y="50"/>
                    </a:lnTo>
                    <a:lnTo>
                      <a:pt x="139" y="52"/>
                    </a:lnTo>
                    <a:lnTo>
                      <a:pt x="137" y="54"/>
                    </a:lnTo>
                    <a:lnTo>
                      <a:pt x="137" y="52"/>
                    </a:lnTo>
                    <a:lnTo>
                      <a:pt x="137" y="50"/>
                    </a:lnTo>
                    <a:lnTo>
                      <a:pt x="135" y="52"/>
                    </a:lnTo>
                    <a:lnTo>
                      <a:pt x="133" y="52"/>
                    </a:lnTo>
                    <a:lnTo>
                      <a:pt x="131" y="54"/>
                    </a:lnTo>
                    <a:lnTo>
                      <a:pt x="127" y="54"/>
                    </a:lnTo>
                    <a:lnTo>
                      <a:pt x="125" y="52"/>
                    </a:lnTo>
                    <a:lnTo>
                      <a:pt x="123" y="54"/>
                    </a:lnTo>
                    <a:lnTo>
                      <a:pt x="121" y="54"/>
                    </a:lnTo>
                    <a:lnTo>
                      <a:pt x="119" y="56"/>
                    </a:lnTo>
                    <a:lnTo>
                      <a:pt x="117" y="56"/>
                    </a:lnTo>
                    <a:lnTo>
                      <a:pt x="116" y="56"/>
                    </a:lnTo>
                    <a:lnTo>
                      <a:pt x="114" y="58"/>
                    </a:lnTo>
                    <a:lnTo>
                      <a:pt x="112" y="58"/>
                    </a:lnTo>
                    <a:lnTo>
                      <a:pt x="110" y="58"/>
                    </a:lnTo>
                    <a:lnTo>
                      <a:pt x="108" y="58"/>
                    </a:lnTo>
                    <a:lnTo>
                      <a:pt x="106" y="56"/>
                    </a:lnTo>
                    <a:lnTo>
                      <a:pt x="104" y="56"/>
                    </a:lnTo>
                    <a:lnTo>
                      <a:pt x="102" y="56"/>
                    </a:lnTo>
                    <a:lnTo>
                      <a:pt x="100" y="56"/>
                    </a:lnTo>
                    <a:lnTo>
                      <a:pt x="98" y="58"/>
                    </a:lnTo>
                    <a:lnTo>
                      <a:pt x="96" y="58"/>
                    </a:lnTo>
                    <a:lnTo>
                      <a:pt x="94" y="58"/>
                    </a:lnTo>
                    <a:lnTo>
                      <a:pt x="92" y="56"/>
                    </a:lnTo>
                    <a:lnTo>
                      <a:pt x="90" y="56"/>
                    </a:lnTo>
                    <a:lnTo>
                      <a:pt x="90" y="58"/>
                    </a:lnTo>
                    <a:lnTo>
                      <a:pt x="90" y="60"/>
                    </a:lnTo>
                    <a:lnTo>
                      <a:pt x="88" y="60"/>
                    </a:lnTo>
                    <a:lnTo>
                      <a:pt x="90" y="60"/>
                    </a:lnTo>
                    <a:lnTo>
                      <a:pt x="90" y="62"/>
                    </a:lnTo>
                    <a:lnTo>
                      <a:pt x="88" y="62"/>
                    </a:lnTo>
                    <a:lnTo>
                      <a:pt x="88" y="64"/>
                    </a:lnTo>
                    <a:lnTo>
                      <a:pt x="87" y="64"/>
                    </a:lnTo>
                    <a:lnTo>
                      <a:pt x="87" y="66"/>
                    </a:lnTo>
                    <a:lnTo>
                      <a:pt x="85" y="66"/>
                    </a:lnTo>
                    <a:lnTo>
                      <a:pt x="85" y="64"/>
                    </a:lnTo>
                    <a:lnTo>
                      <a:pt x="85" y="62"/>
                    </a:lnTo>
                    <a:lnTo>
                      <a:pt x="83" y="62"/>
                    </a:lnTo>
                    <a:lnTo>
                      <a:pt x="83" y="60"/>
                    </a:lnTo>
                    <a:lnTo>
                      <a:pt x="85" y="60"/>
                    </a:lnTo>
                    <a:lnTo>
                      <a:pt x="87" y="58"/>
                    </a:lnTo>
                    <a:lnTo>
                      <a:pt x="87" y="56"/>
                    </a:lnTo>
                    <a:lnTo>
                      <a:pt x="85" y="56"/>
                    </a:lnTo>
                    <a:lnTo>
                      <a:pt x="85" y="54"/>
                    </a:lnTo>
                    <a:lnTo>
                      <a:pt x="85" y="56"/>
                    </a:lnTo>
                    <a:lnTo>
                      <a:pt x="83" y="56"/>
                    </a:lnTo>
                    <a:lnTo>
                      <a:pt x="83" y="58"/>
                    </a:lnTo>
                    <a:lnTo>
                      <a:pt x="83" y="56"/>
                    </a:lnTo>
                    <a:lnTo>
                      <a:pt x="83" y="58"/>
                    </a:lnTo>
                    <a:lnTo>
                      <a:pt x="81" y="58"/>
                    </a:lnTo>
                    <a:lnTo>
                      <a:pt x="83" y="58"/>
                    </a:lnTo>
                    <a:lnTo>
                      <a:pt x="81" y="58"/>
                    </a:lnTo>
                    <a:lnTo>
                      <a:pt x="79" y="60"/>
                    </a:lnTo>
                    <a:lnTo>
                      <a:pt x="79" y="58"/>
                    </a:lnTo>
                    <a:lnTo>
                      <a:pt x="77" y="58"/>
                    </a:lnTo>
                    <a:lnTo>
                      <a:pt x="77" y="56"/>
                    </a:lnTo>
                    <a:lnTo>
                      <a:pt x="75" y="56"/>
                    </a:lnTo>
                    <a:lnTo>
                      <a:pt x="73" y="56"/>
                    </a:lnTo>
                    <a:lnTo>
                      <a:pt x="73" y="58"/>
                    </a:lnTo>
                    <a:lnTo>
                      <a:pt x="71" y="58"/>
                    </a:lnTo>
                    <a:lnTo>
                      <a:pt x="71" y="60"/>
                    </a:lnTo>
                    <a:lnTo>
                      <a:pt x="69" y="60"/>
                    </a:lnTo>
                    <a:lnTo>
                      <a:pt x="69" y="62"/>
                    </a:lnTo>
                    <a:lnTo>
                      <a:pt x="67" y="62"/>
                    </a:lnTo>
                    <a:lnTo>
                      <a:pt x="65" y="62"/>
                    </a:lnTo>
                    <a:lnTo>
                      <a:pt x="65" y="64"/>
                    </a:lnTo>
                    <a:lnTo>
                      <a:pt x="65" y="62"/>
                    </a:lnTo>
                    <a:lnTo>
                      <a:pt x="65" y="64"/>
                    </a:lnTo>
                    <a:lnTo>
                      <a:pt x="63" y="64"/>
                    </a:lnTo>
                    <a:lnTo>
                      <a:pt x="61" y="64"/>
                    </a:lnTo>
                    <a:lnTo>
                      <a:pt x="59" y="64"/>
                    </a:lnTo>
                    <a:lnTo>
                      <a:pt x="58" y="64"/>
                    </a:lnTo>
                    <a:lnTo>
                      <a:pt x="56" y="64"/>
                    </a:lnTo>
                    <a:lnTo>
                      <a:pt x="56" y="62"/>
                    </a:lnTo>
                    <a:lnTo>
                      <a:pt x="54" y="62"/>
                    </a:lnTo>
                    <a:lnTo>
                      <a:pt x="54" y="60"/>
                    </a:lnTo>
                    <a:lnTo>
                      <a:pt x="52" y="60"/>
                    </a:lnTo>
                    <a:lnTo>
                      <a:pt x="52" y="58"/>
                    </a:lnTo>
                    <a:lnTo>
                      <a:pt x="50" y="58"/>
                    </a:lnTo>
                    <a:lnTo>
                      <a:pt x="48" y="58"/>
                    </a:lnTo>
                    <a:lnTo>
                      <a:pt x="48" y="56"/>
                    </a:lnTo>
                    <a:lnTo>
                      <a:pt x="46" y="56"/>
                    </a:lnTo>
                    <a:lnTo>
                      <a:pt x="44" y="56"/>
                    </a:lnTo>
                    <a:lnTo>
                      <a:pt x="42" y="56"/>
                    </a:lnTo>
                    <a:lnTo>
                      <a:pt x="40" y="56"/>
                    </a:lnTo>
                    <a:lnTo>
                      <a:pt x="40" y="58"/>
                    </a:lnTo>
                    <a:lnTo>
                      <a:pt x="40" y="60"/>
                    </a:lnTo>
                    <a:lnTo>
                      <a:pt x="40" y="62"/>
                    </a:lnTo>
                    <a:lnTo>
                      <a:pt x="38" y="62"/>
                    </a:lnTo>
                    <a:lnTo>
                      <a:pt x="36" y="62"/>
                    </a:lnTo>
                    <a:lnTo>
                      <a:pt x="34" y="62"/>
                    </a:lnTo>
                    <a:lnTo>
                      <a:pt x="34" y="64"/>
                    </a:lnTo>
                    <a:lnTo>
                      <a:pt x="32" y="64"/>
                    </a:lnTo>
                    <a:lnTo>
                      <a:pt x="32" y="62"/>
                    </a:lnTo>
                    <a:lnTo>
                      <a:pt x="30" y="62"/>
                    </a:lnTo>
                    <a:lnTo>
                      <a:pt x="29" y="62"/>
                    </a:lnTo>
                    <a:lnTo>
                      <a:pt x="29" y="60"/>
                    </a:lnTo>
                    <a:lnTo>
                      <a:pt x="29" y="58"/>
                    </a:lnTo>
                    <a:lnTo>
                      <a:pt x="29" y="60"/>
                    </a:lnTo>
                    <a:lnTo>
                      <a:pt x="29" y="58"/>
                    </a:lnTo>
                    <a:lnTo>
                      <a:pt x="27" y="60"/>
                    </a:lnTo>
                    <a:lnTo>
                      <a:pt x="27" y="58"/>
                    </a:lnTo>
                    <a:lnTo>
                      <a:pt x="29" y="58"/>
                    </a:lnTo>
                    <a:lnTo>
                      <a:pt x="27" y="58"/>
                    </a:lnTo>
                    <a:lnTo>
                      <a:pt x="27" y="56"/>
                    </a:lnTo>
                    <a:lnTo>
                      <a:pt x="27" y="58"/>
                    </a:lnTo>
                    <a:lnTo>
                      <a:pt x="25" y="58"/>
                    </a:lnTo>
                    <a:lnTo>
                      <a:pt x="25" y="56"/>
                    </a:lnTo>
                    <a:lnTo>
                      <a:pt x="23" y="56"/>
                    </a:lnTo>
                    <a:lnTo>
                      <a:pt x="21" y="56"/>
                    </a:lnTo>
                    <a:lnTo>
                      <a:pt x="21" y="58"/>
                    </a:lnTo>
                    <a:lnTo>
                      <a:pt x="19" y="58"/>
                    </a:lnTo>
                    <a:lnTo>
                      <a:pt x="21" y="58"/>
                    </a:lnTo>
                    <a:lnTo>
                      <a:pt x="21" y="56"/>
                    </a:lnTo>
                    <a:lnTo>
                      <a:pt x="19" y="56"/>
                    </a:lnTo>
                    <a:lnTo>
                      <a:pt x="21" y="56"/>
                    </a:lnTo>
                    <a:lnTo>
                      <a:pt x="19" y="56"/>
                    </a:lnTo>
                    <a:lnTo>
                      <a:pt x="17" y="56"/>
                    </a:lnTo>
                    <a:lnTo>
                      <a:pt x="17" y="58"/>
                    </a:lnTo>
                    <a:lnTo>
                      <a:pt x="15" y="58"/>
                    </a:lnTo>
                    <a:lnTo>
                      <a:pt x="13" y="58"/>
                    </a:lnTo>
                    <a:lnTo>
                      <a:pt x="15" y="58"/>
                    </a:lnTo>
                    <a:lnTo>
                      <a:pt x="15" y="56"/>
                    </a:lnTo>
                    <a:lnTo>
                      <a:pt x="17" y="56"/>
                    </a:lnTo>
                    <a:lnTo>
                      <a:pt x="19" y="56"/>
                    </a:lnTo>
                    <a:lnTo>
                      <a:pt x="19" y="54"/>
                    </a:lnTo>
                    <a:lnTo>
                      <a:pt x="21" y="54"/>
                    </a:lnTo>
                    <a:lnTo>
                      <a:pt x="21" y="56"/>
                    </a:lnTo>
                    <a:lnTo>
                      <a:pt x="21" y="54"/>
                    </a:lnTo>
                    <a:lnTo>
                      <a:pt x="19" y="54"/>
                    </a:lnTo>
                    <a:lnTo>
                      <a:pt x="17" y="54"/>
                    </a:lnTo>
                    <a:lnTo>
                      <a:pt x="15" y="54"/>
                    </a:lnTo>
                    <a:lnTo>
                      <a:pt x="13" y="54"/>
                    </a:lnTo>
                    <a:lnTo>
                      <a:pt x="13" y="52"/>
                    </a:lnTo>
                    <a:lnTo>
                      <a:pt x="13" y="54"/>
                    </a:lnTo>
                    <a:lnTo>
                      <a:pt x="13" y="52"/>
                    </a:lnTo>
                    <a:lnTo>
                      <a:pt x="15" y="52"/>
                    </a:lnTo>
                    <a:lnTo>
                      <a:pt x="15" y="54"/>
                    </a:lnTo>
                    <a:lnTo>
                      <a:pt x="15" y="52"/>
                    </a:lnTo>
                    <a:lnTo>
                      <a:pt x="15" y="50"/>
                    </a:lnTo>
                    <a:lnTo>
                      <a:pt x="13" y="50"/>
                    </a:lnTo>
                    <a:lnTo>
                      <a:pt x="15" y="50"/>
                    </a:lnTo>
                    <a:lnTo>
                      <a:pt x="13" y="50"/>
                    </a:lnTo>
                    <a:lnTo>
                      <a:pt x="13" y="49"/>
                    </a:lnTo>
                    <a:lnTo>
                      <a:pt x="11" y="49"/>
                    </a:lnTo>
                    <a:lnTo>
                      <a:pt x="11" y="47"/>
                    </a:lnTo>
                    <a:lnTo>
                      <a:pt x="13" y="47"/>
                    </a:lnTo>
                    <a:lnTo>
                      <a:pt x="13" y="45"/>
                    </a:lnTo>
                    <a:lnTo>
                      <a:pt x="11" y="45"/>
                    </a:lnTo>
                    <a:lnTo>
                      <a:pt x="11" y="43"/>
                    </a:lnTo>
                    <a:lnTo>
                      <a:pt x="9" y="43"/>
                    </a:lnTo>
                    <a:lnTo>
                      <a:pt x="9" y="45"/>
                    </a:lnTo>
                    <a:lnTo>
                      <a:pt x="9" y="43"/>
                    </a:lnTo>
                    <a:lnTo>
                      <a:pt x="7" y="43"/>
                    </a:lnTo>
                    <a:lnTo>
                      <a:pt x="5" y="43"/>
                    </a:lnTo>
                    <a:lnTo>
                      <a:pt x="5" y="41"/>
                    </a:lnTo>
                    <a:lnTo>
                      <a:pt x="7" y="41"/>
                    </a:lnTo>
                    <a:lnTo>
                      <a:pt x="7" y="39"/>
                    </a:lnTo>
                    <a:lnTo>
                      <a:pt x="5" y="39"/>
                    </a:lnTo>
                    <a:lnTo>
                      <a:pt x="7" y="39"/>
                    </a:lnTo>
                    <a:lnTo>
                      <a:pt x="7" y="41"/>
                    </a:lnTo>
                    <a:lnTo>
                      <a:pt x="7" y="39"/>
                    </a:lnTo>
                    <a:lnTo>
                      <a:pt x="5" y="39"/>
                    </a:lnTo>
                    <a:lnTo>
                      <a:pt x="5" y="37"/>
                    </a:lnTo>
                    <a:lnTo>
                      <a:pt x="7" y="37"/>
                    </a:lnTo>
                    <a:lnTo>
                      <a:pt x="7" y="39"/>
                    </a:lnTo>
                    <a:lnTo>
                      <a:pt x="7" y="41"/>
                    </a:lnTo>
                    <a:lnTo>
                      <a:pt x="9" y="41"/>
                    </a:lnTo>
                    <a:lnTo>
                      <a:pt x="7" y="41"/>
                    </a:lnTo>
                    <a:lnTo>
                      <a:pt x="7" y="39"/>
                    </a:lnTo>
                    <a:lnTo>
                      <a:pt x="9" y="39"/>
                    </a:lnTo>
                    <a:lnTo>
                      <a:pt x="9" y="41"/>
                    </a:lnTo>
                    <a:lnTo>
                      <a:pt x="11" y="41"/>
                    </a:lnTo>
                    <a:lnTo>
                      <a:pt x="11" y="39"/>
                    </a:lnTo>
                    <a:lnTo>
                      <a:pt x="11" y="41"/>
                    </a:lnTo>
                    <a:lnTo>
                      <a:pt x="11" y="39"/>
                    </a:lnTo>
                    <a:lnTo>
                      <a:pt x="13" y="39"/>
                    </a:lnTo>
                    <a:lnTo>
                      <a:pt x="11" y="39"/>
                    </a:lnTo>
                    <a:lnTo>
                      <a:pt x="9" y="39"/>
                    </a:lnTo>
                    <a:lnTo>
                      <a:pt x="9" y="37"/>
                    </a:lnTo>
                    <a:lnTo>
                      <a:pt x="11" y="37"/>
                    </a:lnTo>
                    <a:lnTo>
                      <a:pt x="11" y="35"/>
                    </a:lnTo>
                    <a:lnTo>
                      <a:pt x="9" y="35"/>
                    </a:lnTo>
                    <a:lnTo>
                      <a:pt x="11" y="35"/>
                    </a:lnTo>
                    <a:lnTo>
                      <a:pt x="9" y="35"/>
                    </a:lnTo>
                    <a:lnTo>
                      <a:pt x="9" y="33"/>
                    </a:lnTo>
                    <a:lnTo>
                      <a:pt x="9" y="31"/>
                    </a:lnTo>
                    <a:lnTo>
                      <a:pt x="7" y="31"/>
                    </a:lnTo>
                    <a:lnTo>
                      <a:pt x="9" y="29"/>
                    </a:lnTo>
                    <a:lnTo>
                      <a:pt x="11" y="29"/>
                    </a:lnTo>
                    <a:lnTo>
                      <a:pt x="11" y="27"/>
                    </a:lnTo>
                    <a:lnTo>
                      <a:pt x="9" y="27"/>
                    </a:lnTo>
                    <a:lnTo>
                      <a:pt x="7" y="27"/>
                    </a:lnTo>
                    <a:lnTo>
                      <a:pt x="5" y="27"/>
                    </a:lnTo>
                    <a:lnTo>
                      <a:pt x="5" y="29"/>
                    </a:lnTo>
                    <a:lnTo>
                      <a:pt x="3" y="29"/>
                    </a:lnTo>
                    <a:lnTo>
                      <a:pt x="3" y="27"/>
                    </a:lnTo>
                    <a:lnTo>
                      <a:pt x="3" y="25"/>
                    </a:lnTo>
                    <a:lnTo>
                      <a:pt x="3" y="23"/>
                    </a:lnTo>
                    <a:lnTo>
                      <a:pt x="5" y="23"/>
                    </a:lnTo>
                    <a:lnTo>
                      <a:pt x="5" y="21"/>
                    </a:lnTo>
                    <a:lnTo>
                      <a:pt x="7" y="21"/>
                    </a:lnTo>
                    <a:lnTo>
                      <a:pt x="7" y="19"/>
                    </a:lnTo>
                    <a:lnTo>
                      <a:pt x="9" y="19"/>
                    </a:lnTo>
                    <a:lnTo>
                      <a:pt x="9" y="18"/>
                    </a:lnTo>
                    <a:lnTo>
                      <a:pt x="11" y="19"/>
                    </a:lnTo>
                    <a:lnTo>
                      <a:pt x="11" y="18"/>
                    </a:lnTo>
                    <a:lnTo>
                      <a:pt x="13" y="18"/>
                    </a:lnTo>
                    <a:lnTo>
                      <a:pt x="13" y="19"/>
                    </a:lnTo>
                    <a:lnTo>
                      <a:pt x="15" y="19"/>
                    </a:lnTo>
                    <a:lnTo>
                      <a:pt x="17" y="19"/>
                    </a:lnTo>
                    <a:lnTo>
                      <a:pt x="19" y="19"/>
                    </a:lnTo>
                    <a:lnTo>
                      <a:pt x="17" y="19"/>
                    </a:lnTo>
                    <a:lnTo>
                      <a:pt x="17" y="18"/>
                    </a:lnTo>
                    <a:lnTo>
                      <a:pt x="17" y="19"/>
                    </a:lnTo>
                    <a:lnTo>
                      <a:pt x="17" y="18"/>
                    </a:lnTo>
                    <a:lnTo>
                      <a:pt x="19" y="18"/>
                    </a:lnTo>
                    <a:lnTo>
                      <a:pt x="19" y="19"/>
                    </a:lnTo>
                    <a:lnTo>
                      <a:pt x="21" y="19"/>
                    </a:lnTo>
                    <a:lnTo>
                      <a:pt x="23" y="18"/>
                    </a:lnTo>
                    <a:lnTo>
                      <a:pt x="23" y="19"/>
                    </a:lnTo>
                    <a:lnTo>
                      <a:pt x="23" y="18"/>
                    </a:lnTo>
                    <a:lnTo>
                      <a:pt x="23" y="19"/>
                    </a:lnTo>
                    <a:lnTo>
                      <a:pt x="25" y="19"/>
                    </a:lnTo>
                    <a:lnTo>
                      <a:pt x="25" y="18"/>
                    </a:lnTo>
                    <a:lnTo>
                      <a:pt x="27" y="19"/>
                    </a:lnTo>
                    <a:lnTo>
                      <a:pt x="29" y="19"/>
                    </a:lnTo>
                    <a:lnTo>
                      <a:pt x="29" y="18"/>
                    </a:lnTo>
                    <a:lnTo>
                      <a:pt x="27" y="18"/>
                    </a:lnTo>
                    <a:lnTo>
                      <a:pt x="25" y="18"/>
                    </a:lnTo>
                    <a:lnTo>
                      <a:pt x="27" y="18"/>
                    </a:lnTo>
                    <a:lnTo>
                      <a:pt x="27" y="16"/>
                    </a:lnTo>
                    <a:lnTo>
                      <a:pt x="30" y="16"/>
                    </a:lnTo>
                    <a:lnTo>
                      <a:pt x="32" y="16"/>
                    </a:lnTo>
                    <a:lnTo>
                      <a:pt x="34" y="16"/>
                    </a:lnTo>
                    <a:lnTo>
                      <a:pt x="34" y="14"/>
                    </a:lnTo>
                    <a:lnTo>
                      <a:pt x="34" y="16"/>
                    </a:lnTo>
                    <a:lnTo>
                      <a:pt x="34" y="14"/>
                    </a:lnTo>
                    <a:lnTo>
                      <a:pt x="32" y="14"/>
                    </a:lnTo>
                    <a:lnTo>
                      <a:pt x="30" y="14"/>
                    </a:lnTo>
                    <a:lnTo>
                      <a:pt x="29" y="14"/>
                    </a:lnTo>
                    <a:lnTo>
                      <a:pt x="30" y="14"/>
                    </a:lnTo>
                    <a:lnTo>
                      <a:pt x="29" y="14"/>
                    </a:lnTo>
                    <a:lnTo>
                      <a:pt x="29" y="12"/>
                    </a:lnTo>
                    <a:lnTo>
                      <a:pt x="27" y="12"/>
                    </a:lnTo>
                    <a:lnTo>
                      <a:pt x="29" y="12"/>
                    </a:lnTo>
                    <a:lnTo>
                      <a:pt x="29" y="10"/>
                    </a:lnTo>
                    <a:lnTo>
                      <a:pt x="30" y="10"/>
                    </a:lnTo>
                    <a:lnTo>
                      <a:pt x="32" y="10"/>
                    </a:lnTo>
                    <a:lnTo>
                      <a:pt x="34" y="10"/>
                    </a:lnTo>
                    <a:lnTo>
                      <a:pt x="36" y="10"/>
                    </a:lnTo>
                    <a:lnTo>
                      <a:pt x="38" y="10"/>
                    </a:lnTo>
                    <a:lnTo>
                      <a:pt x="42" y="10"/>
                    </a:lnTo>
                    <a:lnTo>
                      <a:pt x="42" y="12"/>
                    </a:lnTo>
                    <a:lnTo>
                      <a:pt x="44" y="12"/>
                    </a:lnTo>
                    <a:lnTo>
                      <a:pt x="46" y="12"/>
                    </a:lnTo>
                    <a:lnTo>
                      <a:pt x="46" y="10"/>
                    </a:lnTo>
                    <a:lnTo>
                      <a:pt x="48" y="10"/>
                    </a:lnTo>
                    <a:lnTo>
                      <a:pt x="48" y="8"/>
                    </a:lnTo>
                    <a:lnTo>
                      <a:pt x="50" y="8"/>
                    </a:lnTo>
                    <a:lnTo>
                      <a:pt x="52" y="6"/>
                    </a:lnTo>
                    <a:lnTo>
                      <a:pt x="54" y="6"/>
                    </a:lnTo>
                    <a:lnTo>
                      <a:pt x="54" y="4"/>
                    </a:lnTo>
                    <a:lnTo>
                      <a:pt x="56" y="4"/>
                    </a:lnTo>
                    <a:lnTo>
                      <a:pt x="56" y="2"/>
                    </a:lnTo>
                    <a:lnTo>
                      <a:pt x="58" y="2"/>
                    </a:lnTo>
                    <a:lnTo>
                      <a:pt x="59" y="2"/>
                    </a:lnTo>
                    <a:lnTo>
                      <a:pt x="61" y="2"/>
                    </a:lnTo>
                    <a:lnTo>
                      <a:pt x="63" y="0"/>
                    </a:lnTo>
                    <a:lnTo>
                      <a:pt x="65" y="0"/>
                    </a:lnTo>
                    <a:lnTo>
                      <a:pt x="67" y="2"/>
                    </a:lnTo>
                    <a:lnTo>
                      <a:pt x="69" y="2"/>
                    </a:lnTo>
                    <a:lnTo>
                      <a:pt x="71" y="2"/>
                    </a:lnTo>
                    <a:lnTo>
                      <a:pt x="73" y="2"/>
                    </a:lnTo>
                    <a:lnTo>
                      <a:pt x="75" y="2"/>
                    </a:lnTo>
                    <a:lnTo>
                      <a:pt x="75" y="0"/>
                    </a:lnTo>
                    <a:lnTo>
                      <a:pt x="77"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472" name="Freeform 1246"/>
              <p:cNvSpPr>
                <a:spLocks noEditPoints="1"/>
              </p:cNvSpPr>
              <p:nvPr/>
            </p:nvSpPr>
            <p:spPr bwMode="gray">
              <a:xfrm>
                <a:off x="3531209" y="2501516"/>
                <a:ext cx="344039" cy="400090"/>
              </a:xfrm>
              <a:custGeom>
                <a:avLst/>
                <a:gdLst>
                  <a:gd name="T0" fmla="*/ 327 w 356"/>
                  <a:gd name="T1" fmla="*/ 404 h 414"/>
                  <a:gd name="T2" fmla="*/ 340 w 356"/>
                  <a:gd name="T3" fmla="*/ 406 h 414"/>
                  <a:gd name="T4" fmla="*/ 327 w 356"/>
                  <a:gd name="T5" fmla="*/ 402 h 414"/>
                  <a:gd name="T6" fmla="*/ 323 w 356"/>
                  <a:gd name="T7" fmla="*/ 400 h 414"/>
                  <a:gd name="T8" fmla="*/ 315 w 356"/>
                  <a:gd name="T9" fmla="*/ 396 h 414"/>
                  <a:gd name="T10" fmla="*/ 323 w 356"/>
                  <a:gd name="T11" fmla="*/ 389 h 414"/>
                  <a:gd name="T12" fmla="*/ 309 w 356"/>
                  <a:gd name="T13" fmla="*/ 385 h 414"/>
                  <a:gd name="T14" fmla="*/ 296 w 356"/>
                  <a:gd name="T15" fmla="*/ 377 h 414"/>
                  <a:gd name="T16" fmla="*/ 304 w 356"/>
                  <a:gd name="T17" fmla="*/ 383 h 414"/>
                  <a:gd name="T18" fmla="*/ 319 w 356"/>
                  <a:gd name="T19" fmla="*/ 369 h 414"/>
                  <a:gd name="T20" fmla="*/ 286 w 356"/>
                  <a:gd name="T21" fmla="*/ 369 h 414"/>
                  <a:gd name="T22" fmla="*/ 325 w 356"/>
                  <a:gd name="T23" fmla="*/ 396 h 414"/>
                  <a:gd name="T24" fmla="*/ 311 w 356"/>
                  <a:gd name="T25" fmla="*/ 393 h 414"/>
                  <a:gd name="T26" fmla="*/ 327 w 356"/>
                  <a:gd name="T27" fmla="*/ 389 h 414"/>
                  <a:gd name="T28" fmla="*/ 323 w 356"/>
                  <a:gd name="T29" fmla="*/ 377 h 414"/>
                  <a:gd name="T30" fmla="*/ 290 w 356"/>
                  <a:gd name="T31" fmla="*/ 364 h 414"/>
                  <a:gd name="T32" fmla="*/ 294 w 356"/>
                  <a:gd name="T33" fmla="*/ 360 h 414"/>
                  <a:gd name="T34" fmla="*/ 284 w 356"/>
                  <a:gd name="T35" fmla="*/ 358 h 414"/>
                  <a:gd name="T36" fmla="*/ 284 w 356"/>
                  <a:gd name="T37" fmla="*/ 352 h 414"/>
                  <a:gd name="T38" fmla="*/ 288 w 356"/>
                  <a:gd name="T39" fmla="*/ 342 h 414"/>
                  <a:gd name="T40" fmla="*/ 288 w 356"/>
                  <a:gd name="T41" fmla="*/ 338 h 414"/>
                  <a:gd name="T42" fmla="*/ 280 w 356"/>
                  <a:gd name="T43" fmla="*/ 331 h 414"/>
                  <a:gd name="T44" fmla="*/ 282 w 356"/>
                  <a:gd name="T45" fmla="*/ 317 h 414"/>
                  <a:gd name="T46" fmla="*/ 288 w 356"/>
                  <a:gd name="T47" fmla="*/ 325 h 414"/>
                  <a:gd name="T48" fmla="*/ 282 w 356"/>
                  <a:gd name="T49" fmla="*/ 315 h 414"/>
                  <a:gd name="T50" fmla="*/ 290 w 356"/>
                  <a:gd name="T51" fmla="*/ 311 h 414"/>
                  <a:gd name="T52" fmla="*/ 284 w 356"/>
                  <a:gd name="T53" fmla="*/ 311 h 414"/>
                  <a:gd name="T54" fmla="*/ 286 w 356"/>
                  <a:gd name="T55" fmla="*/ 304 h 414"/>
                  <a:gd name="T56" fmla="*/ 292 w 356"/>
                  <a:gd name="T57" fmla="*/ 282 h 414"/>
                  <a:gd name="T58" fmla="*/ 288 w 356"/>
                  <a:gd name="T59" fmla="*/ 277 h 414"/>
                  <a:gd name="T60" fmla="*/ 284 w 356"/>
                  <a:gd name="T61" fmla="*/ 269 h 414"/>
                  <a:gd name="T62" fmla="*/ 294 w 356"/>
                  <a:gd name="T63" fmla="*/ 265 h 414"/>
                  <a:gd name="T64" fmla="*/ 294 w 356"/>
                  <a:gd name="T65" fmla="*/ 261 h 414"/>
                  <a:gd name="T66" fmla="*/ 302 w 356"/>
                  <a:gd name="T67" fmla="*/ 246 h 414"/>
                  <a:gd name="T68" fmla="*/ 296 w 356"/>
                  <a:gd name="T69" fmla="*/ 244 h 414"/>
                  <a:gd name="T70" fmla="*/ 238 w 356"/>
                  <a:gd name="T71" fmla="*/ 149 h 414"/>
                  <a:gd name="T72" fmla="*/ 342 w 356"/>
                  <a:gd name="T73" fmla="*/ 37 h 414"/>
                  <a:gd name="T74" fmla="*/ 335 w 356"/>
                  <a:gd name="T75" fmla="*/ 93 h 414"/>
                  <a:gd name="T76" fmla="*/ 327 w 356"/>
                  <a:gd name="T77" fmla="*/ 147 h 414"/>
                  <a:gd name="T78" fmla="*/ 317 w 356"/>
                  <a:gd name="T79" fmla="*/ 191 h 414"/>
                  <a:gd name="T80" fmla="*/ 309 w 356"/>
                  <a:gd name="T81" fmla="*/ 242 h 414"/>
                  <a:gd name="T82" fmla="*/ 311 w 356"/>
                  <a:gd name="T83" fmla="*/ 280 h 414"/>
                  <a:gd name="T84" fmla="*/ 296 w 356"/>
                  <a:gd name="T85" fmla="*/ 327 h 414"/>
                  <a:gd name="T86" fmla="*/ 331 w 356"/>
                  <a:gd name="T87" fmla="*/ 360 h 414"/>
                  <a:gd name="T88" fmla="*/ 307 w 356"/>
                  <a:gd name="T89" fmla="*/ 375 h 414"/>
                  <a:gd name="T90" fmla="*/ 304 w 356"/>
                  <a:gd name="T91" fmla="*/ 379 h 414"/>
                  <a:gd name="T92" fmla="*/ 300 w 356"/>
                  <a:gd name="T93" fmla="*/ 373 h 414"/>
                  <a:gd name="T94" fmla="*/ 298 w 356"/>
                  <a:gd name="T95" fmla="*/ 362 h 414"/>
                  <a:gd name="T96" fmla="*/ 300 w 356"/>
                  <a:gd name="T97" fmla="*/ 352 h 414"/>
                  <a:gd name="T98" fmla="*/ 296 w 356"/>
                  <a:gd name="T99" fmla="*/ 354 h 414"/>
                  <a:gd name="T100" fmla="*/ 294 w 356"/>
                  <a:gd name="T101" fmla="*/ 338 h 414"/>
                  <a:gd name="T102" fmla="*/ 292 w 356"/>
                  <a:gd name="T103" fmla="*/ 331 h 414"/>
                  <a:gd name="T104" fmla="*/ 290 w 356"/>
                  <a:gd name="T105" fmla="*/ 311 h 414"/>
                  <a:gd name="T106" fmla="*/ 292 w 356"/>
                  <a:gd name="T107" fmla="*/ 304 h 414"/>
                  <a:gd name="T108" fmla="*/ 286 w 356"/>
                  <a:gd name="T109" fmla="*/ 288 h 414"/>
                  <a:gd name="T110" fmla="*/ 292 w 356"/>
                  <a:gd name="T111" fmla="*/ 280 h 414"/>
                  <a:gd name="T112" fmla="*/ 298 w 356"/>
                  <a:gd name="T113" fmla="*/ 280 h 414"/>
                  <a:gd name="T114" fmla="*/ 300 w 356"/>
                  <a:gd name="T115" fmla="*/ 253 h 414"/>
                  <a:gd name="T116" fmla="*/ 302 w 356"/>
                  <a:gd name="T117" fmla="*/ 230 h 414"/>
                  <a:gd name="T118" fmla="*/ 296 w 356"/>
                  <a:gd name="T119" fmla="*/ 189 h 414"/>
                  <a:gd name="T120" fmla="*/ 313 w 356"/>
                  <a:gd name="T121" fmla="*/ 141 h 414"/>
                  <a:gd name="T122" fmla="*/ 321 w 356"/>
                  <a:gd name="T123" fmla="*/ 79 h 414"/>
                  <a:gd name="T124" fmla="*/ 325 w 356"/>
                  <a:gd name="T125" fmla="*/ 2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6" h="414">
                    <a:moveTo>
                      <a:pt x="348" y="412"/>
                    </a:moveTo>
                    <a:lnTo>
                      <a:pt x="350" y="412"/>
                    </a:lnTo>
                    <a:lnTo>
                      <a:pt x="348" y="412"/>
                    </a:lnTo>
                    <a:lnTo>
                      <a:pt x="350" y="412"/>
                    </a:lnTo>
                    <a:lnTo>
                      <a:pt x="348" y="414"/>
                    </a:lnTo>
                    <a:lnTo>
                      <a:pt x="348" y="412"/>
                    </a:lnTo>
                    <a:close/>
                    <a:moveTo>
                      <a:pt x="350" y="414"/>
                    </a:moveTo>
                    <a:lnTo>
                      <a:pt x="350" y="412"/>
                    </a:lnTo>
                    <a:lnTo>
                      <a:pt x="350" y="414"/>
                    </a:lnTo>
                    <a:close/>
                    <a:moveTo>
                      <a:pt x="346" y="412"/>
                    </a:moveTo>
                    <a:lnTo>
                      <a:pt x="346" y="414"/>
                    </a:lnTo>
                    <a:lnTo>
                      <a:pt x="346" y="412"/>
                    </a:lnTo>
                    <a:lnTo>
                      <a:pt x="346" y="414"/>
                    </a:lnTo>
                    <a:lnTo>
                      <a:pt x="346" y="412"/>
                    </a:lnTo>
                    <a:lnTo>
                      <a:pt x="344" y="412"/>
                    </a:lnTo>
                    <a:lnTo>
                      <a:pt x="344" y="414"/>
                    </a:lnTo>
                    <a:lnTo>
                      <a:pt x="344" y="412"/>
                    </a:lnTo>
                    <a:lnTo>
                      <a:pt x="346" y="412"/>
                    </a:lnTo>
                    <a:close/>
                    <a:moveTo>
                      <a:pt x="350" y="412"/>
                    </a:moveTo>
                    <a:lnTo>
                      <a:pt x="348" y="412"/>
                    </a:lnTo>
                    <a:lnTo>
                      <a:pt x="350" y="410"/>
                    </a:lnTo>
                    <a:lnTo>
                      <a:pt x="350" y="412"/>
                    </a:lnTo>
                    <a:close/>
                    <a:moveTo>
                      <a:pt x="348" y="408"/>
                    </a:moveTo>
                    <a:lnTo>
                      <a:pt x="348" y="410"/>
                    </a:lnTo>
                    <a:lnTo>
                      <a:pt x="348" y="412"/>
                    </a:lnTo>
                    <a:lnTo>
                      <a:pt x="348" y="410"/>
                    </a:lnTo>
                    <a:lnTo>
                      <a:pt x="346" y="410"/>
                    </a:lnTo>
                    <a:lnTo>
                      <a:pt x="348" y="410"/>
                    </a:lnTo>
                    <a:lnTo>
                      <a:pt x="348" y="408"/>
                    </a:lnTo>
                    <a:close/>
                    <a:moveTo>
                      <a:pt x="344" y="408"/>
                    </a:moveTo>
                    <a:lnTo>
                      <a:pt x="346" y="408"/>
                    </a:lnTo>
                    <a:lnTo>
                      <a:pt x="344" y="408"/>
                    </a:lnTo>
                    <a:lnTo>
                      <a:pt x="344" y="406"/>
                    </a:lnTo>
                    <a:lnTo>
                      <a:pt x="346" y="406"/>
                    </a:lnTo>
                    <a:lnTo>
                      <a:pt x="346" y="408"/>
                    </a:lnTo>
                    <a:lnTo>
                      <a:pt x="344" y="408"/>
                    </a:lnTo>
                    <a:close/>
                    <a:moveTo>
                      <a:pt x="329" y="404"/>
                    </a:moveTo>
                    <a:lnTo>
                      <a:pt x="329" y="406"/>
                    </a:lnTo>
                    <a:lnTo>
                      <a:pt x="327" y="406"/>
                    </a:lnTo>
                    <a:lnTo>
                      <a:pt x="329" y="406"/>
                    </a:lnTo>
                    <a:lnTo>
                      <a:pt x="329" y="404"/>
                    </a:lnTo>
                    <a:lnTo>
                      <a:pt x="327" y="404"/>
                    </a:lnTo>
                    <a:lnTo>
                      <a:pt x="329" y="404"/>
                    </a:lnTo>
                    <a:close/>
                    <a:moveTo>
                      <a:pt x="327" y="404"/>
                    </a:moveTo>
                    <a:lnTo>
                      <a:pt x="327" y="406"/>
                    </a:lnTo>
                    <a:lnTo>
                      <a:pt x="327" y="404"/>
                    </a:lnTo>
                    <a:lnTo>
                      <a:pt x="325" y="404"/>
                    </a:lnTo>
                    <a:lnTo>
                      <a:pt x="327" y="404"/>
                    </a:lnTo>
                    <a:close/>
                    <a:moveTo>
                      <a:pt x="352" y="404"/>
                    </a:moveTo>
                    <a:lnTo>
                      <a:pt x="350" y="404"/>
                    </a:lnTo>
                    <a:lnTo>
                      <a:pt x="350" y="402"/>
                    </a:lnTo>
                    <a:lnTo>
                      <a:pt x="352" y="402"/>
                    </a:lnTo>
                    <a:lnTo>
                      <a:pt x="352" y="404"/>
                    </a:lnTo>
                    <a:close/>
                    <a:moveTo>
                      <a:pt x="356" y="402"/>
                    </a:moveTo>
                    <a:lnTo>
                      <a:pt x="356" y="404"/>
                    </a:lnTo>
                    <a:lnTo>
                      <a:pt x="354" y="404"/>
                    </a:lnTo>
                    <a:lnTo>
                      <a:pt x="354" y="402"/>
                    </a:lnTo>
                    <a:lnTo>
                      <a:pt x="356" y="402"/>
                    </a:lnTo>
                    <a:close/>
                    <a:moveTo>
                      <a:pt x="352" y="400"/>
                    </a:moveTo>
                    <a:lnTo>
                      <a:pt x="352" y="402"/>
                    </a:lnTo>
                    <a:lnTo>
                      <a:pt x="352" y="400"/>
                    </a:lnTo>
                    <a:lnTo>
                      <a:pt x="350" y="400"/>
                    </a:lnTo>
                    <a:lnTo>
                      <a:pt x="352" y="400"/>
                    </a:lnTo>
                    <a:close/>
                    <a:moveTo>
                      <a:pt x="340" y="400"/>
                    </a:moveTo>
                    <a:lnTo>
                      <a:pt x="338" y="400"/>
                    </a:lnTo>
                    <a:lnTo>
                      <a:pt x="338" y="402"/>
                    </a:lnTo>
                    <a:lnTo>
                      <a:pt x="338" y="400"/>
                    </a:lnTo>
                    <a:lnTo>
                      <a:pt x="336" y="400"/>
                    </a:lnTo>
                    <a:lnTo>
                      <a:pt x="338" y="400"/>
                    </a:lnTo>
                    <a:lnTo>
                      <a:pt x="338" y="402"/>
                    </a:lnTo>
                    <a:lnTo>
                      <a:pt x="336" y="402"/>
                    </a:lnTo>
                    <a:lnTo>
                      <a:pt x="335" y="400"/>
                    </a:lnTo>
                    <a:lnTo>
                      <a:pt x="335" y="402"/>
                    </a:lnTo>
                    <a:lnTo>
                      <a:pt x="336" y="402"/>
                    </a:lnTo>
                    <a:lnTo>
                      <a:pt x="338" y="402"/>
                    </a:lnTo>
                    <a:lnTo>
                      <a:pt x="340" y="402"/>
                    </a:lnTo>
                    <a:lnTo>
                      <a:pt x="340" y="404"/>
                    </a:lnTo>
                    <a:lnTo>
                      <a:pt x="338" y="404"/>
                    </a:lnTo>
                    <a:lnTo>
                      <a:pt x="336" y="404"/>
                    </a:lnTo>
                    <a:lnTo>
                      <a:pt x="338" y="404"/>
                    </a:lnTo>
                    <a:lnTo>
                      <a:pt x="340" y="404"/>
                    </a:lnTo>
                    <a:lnTo>
                      <a:pt x="340" y="406"/>
                    </a:lnTo>
                    <a:lnTo>
                      <a:pt x="342" y="406"/>
                    </a:lnTo>
                    <a:lnTo>
                      <a:pt x="340" y="406"/>
                    </a:lnTo>
                    <a:lnTo>
                      <a:pt x="342" y="406"/>
                    </a:lnTo>
                    <a:lnTo>
                      <a:pt x="342" y="408"/>
                    </a:lnTo>
                    <a:lnTo>
                      <a:pt x="342" y="410"/>
                    </a:lnTo>
                    <a:lnTo>
                      <a:pt x="340" y="408"/>
                    </a:lnTo>
                    <a:lnTo>
                      <a:pt x="342" y="408"/>
                    </a:lnTo>
                    <a:lnTo>
                      <a:pt x="340" y="408"/>
                    </a:lnTo>
                    <a:lnTo>
                      <a:pt x="340" y="406"/>
                    </a:lnTo>
                    <a:lnTo>
                      <a:pt x="338" y="408"/>
                    </a:lnTo>
                    <a:lnTo>
                      <a:pt x="338" y="406"/>
                    </a:lnTo>
                    <a:lnTo>
                      <a:pt x="336" y="406"/>
                    </a:lnTo>
                    <a:lnTo>
                      <a:pt x="336" y="408"/>
                    </a:lnTo>
                    <a:lnTo>
                      <a:pt x="335" y="408"/>
                    </a:lnTo>
                    <a:lnTo>
                      <a:pt x="335" y="406"/>
                    </a:lnTo>
                    <a:lnTo>
                      <a:pt x="336" y="406"/>
                    </a:lnTo>
                    <a:lnTo>
                      <a:pt x="336" y="404"/>
                    </a:lnTo>
                    <a:lnTo>
                      <a:pt x="335" y="406"/>
                    </a:lnTo>
                    <a:lnTo>
                      <a:pt x="335" y="404"/>
                    </a:lnTo>
                    <a:lnTo>
                      <a:pt x="336" y="402"/>
                    </a:lnTo>
                    <a:lnTo>
                      <a:pt x="335" y="402"/>
                    </a:lnTo>
                    <a:lnTo>
                      <a:pt x="335" y="404"/>
                    </a:lnTo>
                    <a:lnTo>
                      <a:pt x="335" y="402"/>
                    </a:lnTo>
                    <a:lnTo>
                      <a:pt x="333" y="402"/>
                    </a:lnTo>
                    <a:lnTo>
                      <a:pt x="333" y="404"/>
                    </a:lnTo>
                    <a:lnTo>
                      <a:pt x="333" y="402"/>
                    </a:lnTo>
                    <a:lnTo>
                      <a:pt x="331" y="402"/>
                    </a:lnTo>
                    <a:lnTo>
                      <a:pt x="333" y="402"/>
                    </a:lnTo>
                    <a:lnTo>
                      <a:pt x="331" y="404"/>
                    </a:lnTo>
                    <a:lnTo>
                      <a:pt x="331" y="402"/>
                    </a:lnTo>
                    <a:lnTo>
                      <a:pt x="331" y="404"/>
                    </a:lnTo>
                    <a:lnTo>
                      <a:pt x="333" y="404"/>
                    </a:lnTo>
                    <a:lnTo>
                      <a:pt x="333" y="406"/>
                    </a:lnTo>
                    <a:lnTo>
                      <a:pt x="333" y="408"/>
                    </a:lnTo>
                    <a:lnTo>
                      <a:pt x="333" y="406"/>
                    </a:lnTo>
                    <a:lnTo>
                      <a:pt x="331" y="406"/>
                    </a:lnTo>
                    <a:lnTo>
                      <a:pt x="331" y="404"/>
                    </a:lnTo>
                    <a:lnTo>
                      <a:pt x="329" y="404"/>
                    </a:lnTo>
                    <a:lnTo>
                      <a:pt x="329" y="402"/>
                    </a:lnTo>
                    <a:lnTo>
                      <a:pt x="331" y="402"/>
                    </a:lnTo>
                    <a:lnTo>
                      <a:pt x="329" y="402"/>
                    </a:lnTo>
                    <a:lnTo>
                      <a:pt x="329" y="404"/>
                    </a:lnTo>
                    <a:lnTo>
                      <a:pt x="327" y="404"/>
                    </a:lnTo>
                    <a:lnTo>
                      <a:pt x="327" y="402"/>
                    </a:lnTo>
                    <a:lnTo>
                      <a:pt x="325" y="402"/>
                    </a:lnTo>
                    <a:lnTo>
                      <a:pt x="327" y="402"/>
                    </a:lnTo>
                    <a:lnTo>
                      <a:pt x="327" y="400"/>
                    </a:lnTo>
                    <a:lnTo>
                      <a:pt x="329" y="400"/>
                    </a:lnTo>
                    <a:lnTo>
                      <a:pt x="329" y="402"/>
                    </a:lnTo>
                    <a:lnTo>
                      <a:pt x="331" y="402"/>
                    </a:lnTo>
                    <a:lnTo>
                      <a:pt x="331" y="400"/>
                    </a:lnTo>
                    <a:lnTo>
                      <a:pt x="333" y="400"/>
                    </a:lnTo>
                    <a:lnTo>
                      <a:pt x="335" y="400"/>
                    </a:lnTo>
                    <a:lnTo>
                      <a:pt x="336" y="400"/>
                    </a:lnTo>
                    <a:lnTo>
                      <a:pt x="336" y="398"/>
                    </a:lnTo>
                    <a:lnTo>
                      <a:pt x="338" y="398"/>
                    </a:lnTo>
                    <a:lnTo>
                      <a:pt x="340" y="400"/>
                    </a:lnTo>
                    <a:close/>
                    <a:moveTo>
                      <a:pt x="344" y="398"/>
                    </a:moveTo>
                    <a:lnTo>
                      <a:pt x="346" y="398"/>
                    </a:lnTo>
                    <a:lnTo>
                      <a:pt x="348" y="398"/>
                    </a:lnTo>
                    <a:lnTo>
                      <a:pt x="350" y="400"/>
                    </a:lnTo>
                    <a:lnTo>
                      <a:pt x="350" y="402"/>
                    </a:lnTo>
                    <a:lnTo>
                      <a:pt x="348" y="404"/>
                    </a:lnTo>
                    <a:lnTo>
                      <a:pt x="346" y="404"/>
                    </a:lnTo>
                    <a:lnTo>
                      <a:pt x="348" y="402"/>
                    </a:lnTo>
                    <a:lnTo>
                      <a:pt x="346" y="402"/>
                    </a:lnTo>
                    <a:lnTo>
                      <a:pt x="346" y="404"/>
                    </a:lnTo>
                    <a:lnTo>
                      <a:pt x="344" y="404"/>
                    </a:lnTo>
                    <a:lnTo>
                      <a:pt x="344" y="402"/>
                    </a:lnTo>
                    <a:lnTo>
                      <a:pt x="344" y="404"/>
                    </a:lnTo>
                    <a:lnTo>
                      <a:pt x="344" y="402"/>
                    </a:lnTo>
                    <a:lnTo>
                      <a:pt x="342" y="402"/>
                    </a:lnTo>
                    <a:lnTo>
                      <a:pt x="340" y="402"/>
                    </a:lnTo>
                    <a:lnTo>
                      <a:pt x="342" y="402"/>
                    </a:lnTo>
                    <a:lnTo>
                      <a:pt x="340" y="402"/>
                    </a:lnTo>
                    <a:lnTo>
                      <a:pt x="340" y="400"/>
                    </a:lnTo>
                    <a:lnTo>
                      <a:pt x="340" y="398"/>
                    </a:lnTo>
                    <a:lnTo>
                      <a:pt x="342" y="398"/>
                    </a:lnTo>
                    <a:lnTo>
                      <a:pt x="344" y="398"/>
                    </a:lnTo>
                    <a:close/>
                    <a:moveTo>
                      <a:pt x="321" y="398"/>
                    </a:moveTo>
                    <a:lnTo>
                      <a:pt x="321" y="400"/>
                    </a:lnTo>
                    <a:lnTo>
                      <a:pt x="319" y="400"/>
                    </a:lnTo>
                    <a:lnTo>
                      <a:pt x="321" y="400"/>
                    </a:lnTo>
                    <a:lnTo>
                      <a:pt x="323" y="400"/>
                    </a:lnTo>
                    <a:lnTo>
                      <a:pt x="321" y="400"/>
                    </a:lnTo>
                    <a:lnTo>
                      <a:pt x="323" y="400"/>
                    </a:lnTo>
                    <a:lnTo>
                      <a:pt x="323" y="402"/>
                    </a:lnTo>
                    <a:lnTo>
                      <a:pt x="323" y="400"/>
                    </a:lnTo>
                    <a:lnTo>
                      <a:pt x="323" y="402"/>
                    </a:lnTo>
                    <a:lnTo>
                      <a:pt x="321" y="402"/>
                    </a:lnTo>
                    <a:lnTo>
                      <a:pt x="323" y="402"/>
                    </a:lnTo>
                    <a:lnTo>
                      <a:pt x="321" y="402"/>
                    </a:lnTo>
                    <a:lnTo>
                      <a:pt x="321" y="400"/>
                    </a:lnTo>
                    <a:lnTo>
                      <a:pt x="321" y="402"/>
                    </a:lnTo>
                    <a:lnTo>
                      <a:pt x="319" y="402"/>
                    </a:lnTo>
                    <a:lnTo>
                      <a:pt x="319" y="400"/>
                    </a:lnTo>
                    <a:lnTo>
                      <a:pt x="321" y="400"/>
                    </a:lnTo>
                    <a:lnTo>
                      <a:pt x="319" y="400"/>
                    </a:lnTo>
                    <a:lnTo>
                      <a:pt x="317" y="400"/>
                    </a:lnTo>
                    <a:lnTo>
                      <a:pt x="319" y="400"/>
                    </a:lnTo>
                    <a:lnTo>
                      <a:pt x="317" y="400"/>
                    </a:lnTo>
                    <a:lnTo>
                      <a:pt x="317" y="398"/>
                    </a:lnTo>
                    <a:lnTo>
                      <a:pt x="319" y="398"/>
                    </a:lnTo>
                    <a:lnTo>
                      <a:pt x="319" y="400"/>
                    </a:lnTo>
                    <a:lnTo>
                      <a:pt x="319" y="398"/>
                    </a:lnTo>
                    <a:lnTo>
                      <a:pt x="321" y="398"/>
                    </a:lnTo>
                    <a:lnTo>
                      <a:pt x="321" y="400"/>
                    </a:lnTo>
                    <a:lnTo>
                      <a:pt x="321" y="398"/>
                    </a:lnTo>
                    <a:lnTo>
                      <a:pt x="321" y="400"/>
                    </a:lnTo>
                    <a:lnTo>
                      <a:pt x="321" y="398"/>
                    </a:lnTo>
                    <a:lnTo>
                      <a:pt x="323" y="398"/>
                    </a:lnTo>
                    <a:lnTo>
                      <a:pt x="321" y="398"/>
                    </a:lnTo>
                    <a:close/>
                    <a:moveTo>
                      <a:pt x="331" y="398"/>
                    </a:moveTo>
                    <a:lnTo>
                      <a:pt x="333" y="398"/>
                    </a:lnTo>
                    <a:lnTo>
                      <a:pt x="333" y="400"/>
                    </a:lnTo>
                    <a:lnTo>
                      <a:pt x="331" y="398"/>
                    </a:lnTo>
                    <a:lnTo>
                      <a:pt x="331" y="400"/>
                    </a:lnTo>
                    <a:lnTo>
                      <a:pt x="329" y="400"/>
                    </a:lnTo>
                    <a:lnTo>
                      <a:pt x="327" y="400"/>
                    </a:lnTo>
                    <a:lnTo>
                      <a:pt x="327" y="398"/>
                    </a:lnTo>
                    <a:lnTo>
                      <a:pt x="329" y="398"/>
                    </a:lnTo>
                    <a:lnTo>
                      <a:pt x="331" y="398"/>
                    </a:lnTo>
                    <a:close/>
                    <a:moveTo>
                      <a:pt x="323" y="398"/>
                    </a:moveTo>
                    <a:lnTo>
                      <a:pt x="321" y="398"/>
                    </a:lnTo>
                    <a:lnTo>
                      <a:pt x="319" y="398"/>
                    </a:lnTo>
                    <a:lnTo>
                      <a:pt x="321" y="398"/>
                    </a:lnTo>
                    <a:lnTo>
                      <a:pt x="323" y="398"/>
                    </a:lnTo>
                    <a:close/>
                    <a:moveTo>
                      <a:pt x="315" y="396"/>
                    </a:moveTo>
                    <a:lnTo>
                      <a:pt x="315" y="398"/>
                    </a:lnTo>
                    <a:lnTo>
                      <a:pt x="317" y="398"/>
                    </a:lnTo>
                    <a:lnTo>
                      <a:pt x="319" y="398"/>
                    </a:lnTo>
                    <a:lnTo>
                      <a:pt x="317" y="398"/>
                    </a:lnTo>
                    <a:lnTo>
                      <a:pt x="319" y="398"/>
                    </a:lnTo>
                    <a:lnTo>
                      <a:pt x="317" y="398"/>
                    </a:lnTo>
                    <a:lnTo>
                      <a:pt x="315" y="398"/>
                    </a:lnTo>
                    <a:lnTo>
                      <a:pt x="313" y="398"/>
                    </a:lnTo>
                    <a:lnTo>
                      <a:pt x="315" y="398"/>
                    </a:lnTo>
                    <a:lnTo>
                      <a:pt x="315" y="396"/>
                    </a:lnTo>
                    <a:close/>
                    <a:moveTo>
                      <a:pt x="309" y="394"/>
                    </a:moveTo>
                    <a:lnTo>
                      <a:pt x="309" y="396"/>
                    </a:lnTo>
                    <a:lnTo>
                      <a:pt x="309" y="394"/>
                    </a:lnTo>
                    <a:lnTo>
                      <a:pt x="309" y="396"/>
                    </a:lnTo>
                    <a:lnTo>
                      <a:pt x="309" y="394"/>
                    </a:lnTo>
                    <a:close/>
                    <a:moveTo>
                      <a:pt x="302" y="393"/>
                    </a:moveTo>
                    <a:lnTo>
                      <a:pt x="300" y="393"/>
                    </a:lnTo>
                    <a:lnTo>
                      <a:pt x="302" y="393"/>
                    </a:lnTo>
                    <a:close/>
                    <a:moveTo>
                      <a:pt x="307" y="391"/>
                    </a:moveTo>
                    <a:lnTo>
                      <a:pt x="306" y="391"/>
                    </a:lnTo>
                    <a:lnTo>
                      <a:pt x="307" y="391"/>
                    </a:lnTo>
                    <a:lnTo>
                      <a:pt x="306" y="391"/>
                    </a:lnTo>
                    <a:lnTo>
                      <a:pt x="306" y="393"/>
                    </a:lnTo>
                    <a:lnTo>
                      <a:pt x="306" y="391"/>
                    </a:lnTo>
                    <a:lnTo>
                      <a:pt x="307" y="391"/>
                    </a:lnTo>
                    <a:close/>
                    <a:moveTo>
                      <a:pt x="323" y="389"/>
                    </a:moveTo>
                    <a:lnTo>
                      <a:pt x="325" y="389"/>
                    </a:lnTo>
                    <a:lnTo>
                      <a:pt x="323" y="389"/>
                    </a:lnTo>
                    <a:lnTo>
                      <a:pt x="321" y="389"/>
                    </a:lnTo>
                    <a:lnTo>
                      <a:pt x="323" y="387"/>
                    </a:lnTo>
                    <a:lnTo>
                      <a:pt x="323" y="389"/>
                    </a:lnTo>
                    <a:close/>
                    <a:moveTo>
                      <a:pt x="307" y="387"/>
                    </a:moveTo>
                    <a:lnTo>
                      <a:pt x="307" y="389"/>
                    </a:lnTo>
                    <a:lnTo>
                      <a:pt x="306" y="389"/>
                    </a:lnTo>
                    <a:lnTo>
                      <a:pt x="307" y="389"/>
                    </a:lnTo>
                    <a:lnTo>
                      <a:pt x="307" y="387"/>
                    </a:lnTo>
                    <a:lnTo>
                      <a:pt x="306" y="387"/>
                    </a:lnTo>
                    <a:lnTo>
                      <a:pt x="307" y="387"/>
                    </a:lnTo>
                    <a:lnTo>
                      <a:pt x="306" y="387"/>
                    </a:lnTo>
                    <a:lnTo>
                      <a:pt x="307" y="387"/>
                    </a:lnTo>
                    <a:close/>
                    <a:moveTo>
                      <a:pt x="323" y="387"/>
                    </a:moveTo>
                    <a:lnTo>
                      <a:pt x="323" y="389"/>
                    </a:lnTo>
                    <a:lnTo>
                      <a:pt x="323" y="387"/>
                    </a:lnTo>
                    <a:lnTo>
                      <a:pt x="321" y="387"/>
                    </a:lnTo>
                    <a:lnTo>
                      <a:pt x="323" y="387"/>
                    </a:lnTo>
                    <a:close/>
                    <a:moveTo>
                      <a:pt x="300" y="387"/>
                    </a:moveTo>
                    <a:lnTo>
                      <a:pt x="298" y="387"/>
                    </a:lnTo>
                    <a:lnTo>
                      <a:pt x="300" y="387"/>
                    </a:lnTo>
                    <a:close/>
                    <a:moveTo>
                      <a:pt x="313" y="385"/>
                    </a:moveTo>
                    <a:lnTo>
                      <a:pt x="315" y="387"/>
                    </a:lnTo>
                    <a:lnTo>
                      <a:pt x="315" y="385"/>
                    </a:lnTo>
                    <a:lnTo>
                      <a:pt x="315" y="387"/>
                    </a:lnTo>
                    <a:lnTo>
                      <a:pt x="315" y="389"/>
                    </a:lnTo>
                    <a:lnTo>
                      <a:pt x="315" y="387"/>
                    </a:lnTo>
                    <a:lnTo>
                      <a:pt x="317" y="387"/>
                    </a:lnTo>
                    <a:lnTo>
                      <a:pt x="317" y="389"/>
                    </a:lnTo>
                    <a:lnTo>
                      <a:pt x="317" y="387"/>
                    </a:lnTo>
                    <a:lnTo>
                      <a:pt x="317" y="389"/>
                    </a:lnTo>
                    <a:lnTo>
                      <a:pt x="317" y="391"/>
                    </a:lnTo>
                    <a:lnTo>
                      <a:pt x="315" y="391"/>
                    </a:lnTo>
                    <a:lnTo>
                      <a:pt x="315" y="389"/>
                    </a:lnTo>
                    <a:lnTo>
                      <a:pt x="315" y="391"/>
                    </a:lnTo>
                    <a:lnTo>
                      <a:pt x="315" y="389"/>
                    </a:lnTo>
                    <a:lnTo>
                      <a:pt x="313" y="389"/>
                    </a:lnTo>
                    <a:lnTo>
                      <a:pt x="315" y="389"/>
                    </a:lnTo>
                    <a:lnTo>
                      <a:pt x="315" y="387"/>
                    </a:lnTo>
                    <a:lnTo>
                      <a:pt x="315" y="389"/>
                    </a:lnTo>
                    <a:lnTo>
                      <a:pt x="315" y="387"/>
                    </a:lnTo>
                    <a:lnTo>
                      <a:pt x="313" y="387"/>
                    </a:lnTo>
                    <a:lnTo>
                      <a:pt x="313" y="389"/>
                    </a:lnTo>
                    <a:lnTo>
                      <a:pt x="311" y="389"/>
                    </a:lnTo>
                    <a:lnTo>
                      <a:pt x="311" y="387"/>
                    </a:lnTo>
                    <a:lnTo>
                      <a:pt x="313" y="387"/>
                    </a:lnTo>
                    <a:lnTo>
                      <a:pt x="313" y="385"/>
                    </a:lnTo>
                    <a:close/>
                    <a:moveTo>
                      <a:pt x="311" y="385"/>
                    </a:moveTo>
                    <a:lnTo>
                      <a:pt x="313" y="385"/>
                    </a:lnTo>
                    <a:lnTo>
                      <a:pt x="311" y="385"/>
                    </a:lnTo>
                    <a:lnTo>
                      <a:pt x="311" y="387"/>
                    </a:lnTo>
                    <a:lnTo>
                      <a:pt x="313" y="387"/>
                    </a:lnTo>
                    <a:lnTo>
                      <a:pt x="311" y="387"/>
                    </a:lnTo>
                    <a:lnTo>
                      <a:pt x="311" y="389"/>
                    </a:lnTo>
                    <a:lnTo>
                      <a:pt x="311" y="387"/>
                    </a:lnTo>
                    <a:lnTo>
                      <a:pt x="309" y="387"/>
                    </a:lnTo>
                    <a:lnTo>
                      <a:pt x="309" y="385"/>
                    </a:lnTo>
                    <a:lnTo>
                      <a:pt x="309" y="387"/>
                    </a:lnTo>
                    <a:lnTo>
                      <a:pt x="311" y="387"/>
                    </a:lnTo>
                    <a:lnTo>
                      <a:pt x="311" y="389"/>
                    </a:lnTo>
                    <a:lnTo>
                      <a:pt x="311" y="391"/>
                    </a:lnTo>
                    <a:lnTo>
                      <a:pt x="309" y="391"/>
                    </a:lnTo>
                    <a:lnTo>
                      <a:pt x="309" y="389"/>
                    </a:lnTo>
                    <a:lnTo>
                      <a:pt x="309" y="387"/>
                    </a:lnTo>
                    <a:lnTo>
                      <a:pt x="307" y="387"/>
                    </a:lnTo>
                    <a:lnTo>
                      <a:pt x="307" y="385"/>
                    </a:lnTo>
                    <a:lnTo>
                      <a:pt x="309" y="385"/>
                    </a:lnTo>
                    <a:lnTo>
                      <a:pt x="309" y="383"/>
                    </a:lnTo>
                    <a:lnTo>
                      <a:pt x="311" y="385"/>
                    </a:lnTo>
                    <a:close/>
                    <a:moveTo>
                      <a:pt x="323" y="383"/>
                    </a:moveTo>
                    <a:lnTo>
                      <a:pt x="323" y="385"/>
                    </a:lnTo>
                    <a:lnTo>
                      <a:pt x="323" y="387"/>
                    </a:lnTo>
                    <a:lnTo>
                      <a:pt x="321" y="387"/>
                    </a:lnTo>
                    <a:lnTo>
                      <a:pt x="321" y="385"/>
                    </a:lnTo>
                    <a:lnTo>
                      <a:pt x="321" y="387"/>
                    </a:lnTo>
                    <a:lnTo>
                      <a:pt x="321" y="389"/>
                    </a:lnTo>
                    <a:lnTo>
                      <a:pt x="319" y="387"/>
                    </a:lnTo>
                    <a:lnTo>
                      <a:pt x="319" y="385"/>
                    </a:lnTo>
                    <a:lnTo>
                      <a:pt x="319" y="383"/>
                    </a:lnTo>
                    <a:lnTo>
                      <a:pt x="321" y="383"/>
                    </a:lnTo>
                    <a:lnTo>
                      <a:pt x="321" y="381"/>
                    </a:lnTo>
                    <a:lnTo>
                      <a:pt x="321" y="379"/>
                    </a:lnTo>
                    <a:lnTo>
                      <a:pt x="323" y="379"/>
                    </a:lnTo>
                    <a:lnTo>
                      <a:pt x="323" y="381"/>
                    </a:lnTo>
                    <a:lnTo>
                      <a:pt x="323" y="383"/>
                    </a:lnTo>
                    <a:close/>
                    <a:moveTo>
                      <a:pt x="296" y="379"/>
                    </a:moveTo>
                    <a:lnTo>
                      <a:pt x="294" y="379"/>
                    </a:lnTo>
                    <a:lnTo>
                      <a:pt x="294" y="377"/>
                    </a:lnTo>
                    <a:lnTo>
                      <a:pt x="294" y="379"/>
                    </a:lnTo>
                    <a:lnTo>
                      <a:pt x="296" y="379"/>
                    </a:lnTo>
                    <a:close/>
                    <a:moveTo>
                      <a:pt x="296" y="377"/>
                    </a:moveTo>
                    <a:lnTo>
                      <a:pt x="298" y="377"/>
                    </a:lnTo>
                    <a:lnTo>
                      <a:pt x="298" y="379"/>
                    </a:lnTo>
                    <a:lnTo>
                      <a:pt x="296" y="379"/>
                    </a:lnTo>
                    <a:lnTo>
                      <a:pt x="296" y="377"/>
                    </a:lnTo>
                    <a:lnTo>
                      <a:pt x="294" y="377"/>
                    </a:lnTo>
                    <a:lnTo>
                      <a:pt x="296" y="377"/>
                    </a:lnTo>
                    <a:lnTo>
                      <a:pt x="296" y="379"/>
                    </a:lnTo>
                    <a:lnTo>
                      <a:pt x="296" y="377"/>
                    </a:lnTo>
                    <a:lnTo>
                      <a:pt x="298" y="377"/>
                    </a:lnTo>
                    <a:lnTo>
                      <a:pt x="296" y="377"/>
                    </a:lnTo>
                    <a:close/>
                    <a:moveTo>
                      <a:pt x="302" y="379"/>
                    </a:moveTo>
                    <a:lnTo>
                      <a:pt x="302" y="377"/>
                    </a:lnTo>
                    <a:lnTo>
                      <a:pt x="302" y="379"/>
                    </a:lnTo>
                    <a:lnTo>
                      <a:pt x="302" y="381"/>
                    </a:lnTo>
                    <a:lnTo>
                      <a:pt x="302" y="379"/>
                    </a:lnTo>
                    <a:lnTo>
                      <a:pt x="304" y="379"/>
                    </a:lnTo>
                    <a:lnTo>
                      <a:pt x="302" y="379"/>
                    </a:lnTo>
                    <a:lnTo>
                      <a:pt x="302" y="377"/>
                    </a:lnTo>
                    <a:lnTo>
                      <a:pt x="302" y="379"/>
                    </a:lnTo>
                    <a:lnTo>
                      <a:pt x="304" y="379"/>
                    </a:lnTo>
                    <a:lnTo>
                      <a:pt x="304" y="381"/>
                    </a:lnTo>
                    <a:lnTo>
                      <a:pt x="304" y="379"/>
                    </a:lnTo>
                    <a:lnTo>
                      <a:pt x="306" y="379"/>
                    </a:lnTo>
                    <a:lnTo>
                      <a:pt x="306" y="381"/>
                    </a:lnTo>
                    <a:lnTo>
                      <a:pt x="306" y="383"/>
                    </a:lnTo>
                    <a:lnTo>
                      <a:pt x="306" y="381"/>
                    </a:lnTo>
                    <a:lnTo>
                      <a:pt x="307" y="381"/>
                    </a:lnTo>
                    <a:lnTo>
                      <a:pt x="307" y="383"/>
                    </a:lnTo>
                    <a:lnTo>
                      <a:pt x="307" y="385"/>
                    </a:lnTo>
                    <a:lnTo>
                      <a:pt x="307" y="383"/>
                    </a:lnTo>
                    <a:lnTo>
                      <a:pt x="306" y="383"/>
                    </a:lnTo>
                    <a:lnTo>
                      <a:pt x="307" y="383"/>
                    </a:lnTo>
                    <a:lnTo>
                      <a:pt x="307" y="385"/>
                    </a:lnTo>
                    <a:lnTo>
                      <a:pt x="306" y="385"/>
                    </a:lnTo>
                    <a:lnTo>
                      <a:pt x="307" y="385"/>
                    </a:lnTo>
                    <a:lnTo>
                      <a:pt x="307" y="387"/>
                    </a:lnTo>
                    <a:lnTo>
                      <a:pt x="306" y="387"/>
                    </a:lnTo>
                    <a:lnTo>
                      <a:pt x="306" y="385"/>
                    </a:lnTo>
                    <a:lnTo>
                      <a:pt x="306" y="387"/>
                    </a:lnTo>
                    <a:lnTo>
                      <a:pt x="304" y="387"/>
                    </a:lnTo>
                    <a:lnTo>
                      <a:pt x="302" y="387"/>
                    </a:lnTo>
                    <a:lnTo>
                      <a:pt x="304" y="387"/>
                    </a:lnTo>
                    <a:lnTo>
                      <a:pt x="302" y="387"/>
                    </a:lnTo>
                    <a:lnTo>
                      <a:pt x="304" y="387"/>
                    </a:lnTo>
                    <a:lnTo>
                      <a:pt x="304" y="385"/>
                    </a:lnTo>
                    <a:lnTo>
                      <a:pt x="302" y="385"/>
                    </a:lnTo>
                    <a:lnTo>
                      <a:pt x="304" y="385"/>
                    </a:lnTo>
                    <a:lnTo>
                      <a:pt x="304" y="383"/>
                    </a:lnTo>
                    <a:lnTo>
                      <a:pt x="304" y="385"/>
                    </a:lnTo>
                    <a:lnTo>
                      <a:pt x="304" y="383"/>
                    </a:lnTo>
                    <a:lnTo>
                      <a:pt x="302" y="383"/>
                    </a:lnTo>
                    <a:lnTo>
                      <a:pt x="300" y="385"/>
                    </a:lnTo>
                    <a:lnTo>
                      <a:pt x="302" y="385"/>
                    </a:lnTo>
                    <a:lnTo>
                      <a:pt x="302" y="387"/>
                    </a:lnTo>
                    <a:lnTo>
                      <a:pt x="300" y="387"/>
                    </a:lnTo>
                    <a:lnTo>
                      <a:pt x="300" y="385"/>
                    </a:lnTo>
                    <a:lnTo>
                      <a:pt x="298" y="385"/>
                    </a:lnTo>
                    <a:lnTo>
                      <a:pt x="300" y="385"/>
                    </a:lnTo>
                    <a:lnTo>
                      <a:pt x="300" y="383"/>
                    </a:lnTo>
                    <a:lnTo>
                      <a:pt x="298" y="383"/>
                    </a:lnTo>
                    <a:lnTo>
                      <a:pt x="300" y="383"/>
                    </a:lnTo>
                    <a:lnTo>
                      <a:pt x="298" y="383"/>
                    </a:lnTo>
                    <a:lnTo>
                      <a:pt x="300" y="381"/>
                    </a:lnTo>
                    <a:lnTo>
                      <a:pt x="298" y="381"/>
                    </a:lnTo>
                    <a:lnTo>
                      <a:pt x="298" y="383"/>
                    </a:lnTo>
                    <a:lnTo>
                      <a:pt x="296" y="383"/>
                    </a:lnTo>
                    <a:lnTo>
                      <a:pt x="298" y="381"/>
                    </a:lnTo>
                    <a:lnTo>
                      <a:pt x="296" y="381"/>
                    </a:lnTo>
                    <a:lnTo>
                      <a:pt x="296" y="379"/>
                    </a:lnTo>
                    <a:lnTo>
                      <a:pt x="298" y="379"/>
                    </a:lnTo>
                    <a:lnTo>
                      <a:pt x="298" y="381"/>
                    </a:lnTo>
                    <a:lnTo>
                      <a:pt x="300" y="381"/>
                    </a:lnTo>
                    <a:lnTo>
                      <a:pt x="302" y="381"/>
                    </a:lnTo>
                    <a:lnTo>
                      <a:pt x="300" y="381"/>
                    </a:lnTo>
                    <a:lnTo>
                      <a:pt x="302" y="381"/>
                    </a:lnTo>
                    <a:lnTo>
                      <a:pt x="302" y="379"/>
                    </a:lnTo>
                    <a:lnTo>
                      <a:pt x="302" y="381"/>
                    </a:lnTo>
                    <a:lnTo>
                      <a:pt x="300" y="381"/>
                    </a:lnTo>
                    <a:lnTo>
                      <a:pt x="300" y="379"/>
                    </a:lnTo>
                    <a:lnTo>
                      <a:pt x="298" y="379"/>
                    </a:lnTo>
                    <a:lnTo>
                      <a:pt x="300" y="379"/>
                    </a:lnTo>
                    <a:lnTo>
                      <a:pt x="300" y="377"/>
                    </a:lnTo>
                    <a:lnTo>
                      <a:pt x="302" y="377"/>
                    </a:lnTo>
                    <a:lnTo>
                      <a:pt x="302" y="379"/>
                    </a:lnTo>
                    <a:close/>
                    <a:moveTo>
                      <a:pt x="292" y="377"/>
                    </a:moveTo>
                    <a:lnTo>
                      <a:pt x="292" y="375"/>
                    </a:lnTo>
                    <a:lnTo>
                      <a:pt x="290" y="375"/>
                    </a:lnTo>
                    <a:lnTo>
                      <a:pt x="292" y="375"/>
                    </a:lnTo>
                    <a:lnTo>
                      <a:pt x="292" y="377"/>
                    </a:lnTo>
                    <a:close/>
                    <a:moveTo>
                      <a:pt x="321" y="371"/>
                    </a:moveTo>
                    <a:lnTo>
                      <a:pt x="319" y="371"/>
                    </a:lnTo>
                    <a:lnTo>
                      <a:pt x="319" y="369"/>
                    </a:lnTo>
                    <a:lnTo>
                      <a:pt x="321" y="369"/>
                    </a:lnTo>
                    <a:lnTo>
                      <a:pt x="321" y="371"/>
                    </a:lnTo>
                    <a:close/>
                    <a:moveTo>
                      <a:pt x="296" y="369"/>
                    </a:moveTo>
                    <a:lnTo>
                      <a:pt x="298" y="369"/>
                    </a:lnTo>
                    <a:lnTo>
                      <a:pt x="298" y="371"/>
                    </a:lnTo>
                    <a:lnTo>
                      <a:pt x="298" y="369"/>
                    </a:lnTo>
                    <a:lnTo>
                      <a:pt x="296" y="369"/>
                    </a:lnTo>
                    <a:lnTo>
                      <a:pt x="294" y="371"/>
                    </a:lnTo>
                    <a:lnTo>
                      <a:pt x="296" y="369"/>
                    </a:lnTo>
                    <a:close/>
                    <a:moveTo>
                      <a:pt x="288" y="367"/>
                    </a:moveTo>
                    <a:lnTo>
                      <a:pt x="288" y="369"/>
                    </a:lnTo>
                    <a:lnTo>
                      <a:pt x="290" y="369"/>
                    </a:lnTo>
                    <a:lnTo>
                      <a:pt x="290" y="371"/>
                    </a:lnTo>
                    <a:lnTo>
                      <a:pt x="292" y="371"/>
                    </a:lnTo>
                    <a:lnTo>
                      <a:pt x="294" y="371"/>
                    </a:lnTo>
                    <a:lnTo>
                      <a:pt x="294" y="373"/>
                    </a:lnTo>
                    <a:lnTo>
                      <a:pt x="296" y="373"/>
                    </a:lnTo>
                    <a:lnTo>
                      <a:pt x="296" y="375"/>
                    </a:lnTo>
                    <a:lnTo>
                      <a:pt x="298" y="375"/>
                    </a:lnTo>
                    <a:lnTo>
                      <a:pt x="298" y="373"/>
                    </a:lnTo>
                    <a:lnTo>
                      <a:pt x="298" y="375"/>
                    </a:lnTo>
                    <a:lnTo>
                      <a:pt x="300" y="375"/>
                    </a:lnTo>
                    <a:lnTo>
                      <a:pt x="300" y="377"/>
                    </a:lnTo>
                    <a:lnTo>
                      <a:pt x="298" y="377"/>
                    </a:lnTo>
                    <a:lnTo>
                      <a:pt x="298" y="375"/>
                    </a:lnTo>
                    <a:lnTo>
                      <a:pt x="298" y="377"/>
                    </a:lnTo>
                    <a:lnTo>
                      <a:pt x="296" y="377"/>
                    </a:lnTo>
                    <a:lnTo>
                      <a:pt x="296" y="375"/>
                    </a:lnTo>
                    <a:lnTo>
                      <a:pt x="298" y="375"/>
                    </a:lnTo>
                    <a:lnTo>
                      <a:pt x="296" y="375"/>
                    </a:lnTo>
                    <a:lnTo>
                      <a:pt x="296" y="373"/>
                    </a:lnTo>
                    <a:lnTo>
                      <a:pt x="294" y="373"/>
                    </a:lnTo>
                    <a:lnTo>
                      <a:pt x="292" y="373"/>
                    </a:lnTo>
                    <a:lnTo>
                      <a:pt x="290" y="371"/>
                    </a:lnTo>
                    <a:lnTo>
                      <a:pt x="292" y="373"/>
                    </a:lnTo>
                    <a:lnTo>
                      <a:pt x="290" y="373"/>
                    </a:lnTo>
                    <a:lnTo>
                      <a:pt x="290" y="371"/>
                    </a:lnTo>
                    <a:lnTo>
                      <a:pt x="290" y="373"/>
                    </a:lnTo>
                    <a:lnTo>
                      <a:pt x="290" y="371"/>
                    </a:lnTo>
                    <a:lnTo>
                      <a:pt x="288" y="371"/>
                    </a:lnTo>
                    <a:lnTo>
                      <a:pt x="288" y="369"/>
                    </a:lnTo>
                    <a:lnTo>
                      <a:pt x="286" y="369"/>
                    </a:lnTo>
                    <a:lnTo>
                      <a:pt x="286" y="367"/>
                    </a:lnTo>
                    <a:lnTo>
                      <a:pt x="288" y="367"/>
                    </a:lnTo>
                    <a:close/>
                    <a:moveTo>
                      <a:pt x="290" y="367"/>
                    </a:moveTo>
                    <a:lnTo>
                      <a:pt x="290" y="365"/>
                    </a:lnTo>
                    <a:lnTo>
                      <a:pt x="288" y="365"/>
                    </a:lnTo>
                    <a:lnTo>
                      <a:pt x="290" y="365"/>
                    </a:lnTo>
                    <a:lnTo>
                      <a:pt x="290" y="367"/>
                    </a:lnTo>
                    <a:close/>
                    <a:moveTo>
                      <a:pt x="333" y="367"/>
                    </a:moveTo>
                    <a:lnTo>
                      <a:pt x="335" y="367"/>
                    </a:lnTo>
                    <a:lnTo>
                      <a:pt x="336" y="365"/>
                    </a:lnTo>
                    <a:lnTo>
                      <a:pt x="336" y="367"/>
                    </a:lnTo>
                    <a:lnTo>
                      <a:pt x="336" y="371"/>
                    </a:lnTo>
                    <a:lnTo>
                      <a:pt x="336" y="373"/>
                    </a:lnTo>
                    <a:lnTo>
                      <a:pt x="336" y="377"/>
                    </a:lnTo>
                    <a:lnTo>
                      <a:pt x="336" y="381"/>
                    </a:lnTo>
                    <a:lnTo>
                      <a:pt x="336" y="385"/>
                    </a:lnTo>
                    <a:lnTo>
                      <a:pt x="336" y="389"/>
                    </a:lnTo>
                    <a:lnTo>
                      <a:pt x="336" y="393"/>
                    </a:lnTo>
                    <a:lnTo>
                      <a:pt x="336" y="396"/>
                    </a:lnTo>
                    <a:lnTo>
                      <a:pt x="336" y="398"/>
                    </a:lnTo>
                    <a:lnTo>
                      <a:pt x="335" y="396"/>
                    </a:lnTo>
                    <a:lnTo>
                      <a:pt x="335" y="398"/>
                    </a:lnTo>
                    <a:lnTo>
                      <a:pt x="336" y="398"/>
                    </a:lnTo>
                    <a:lnTo>
                      <a:pt x="335" y="398"/>
                    </a:lnTo>
                    <a:lnTo>
                      <a:pt x="333" y="398"/>
                    </a:lnTo>
                    <a:lnTo>
                      <a:pt x="331" y="398"/>
                    </a:lnTo>
                    <a:lnTo>
                      <a:pt x="329" y="398"/>
                    </a:lnTo>
                    <a:lnTo>
                      <a:pt x="329" y="396"/>
                    </a:lnTo>
                    <a:lnTo>
                      <a:pt x="329" y="394"/>
                    </a:lnTo>
                    <a:lnTo>
                      <a:pt x="329" y="396"/>
                    </a:lnTo>
                    <a:lnTo>
                      <a:pt x="329" y="394"/>
                    </a:lnTo>
                    <a:lnTo>
                      <a:pt x="329" y="396"/>
                    </a:lnTo>
                    <a:lnTo>
                      <a:pt x="327" y="396"/>
                    </a:lnTo>
                    <a:lnTo>
                      <a:pt x="327" y="394"/>
                    </a:lnTo>
                    <a:lnTo>
                      <a:pt x="327" y="396"/>
                    </a:lnTo>
                    <a:lnTo>
                      <a:pt x="327" y="398"/>
                    </a:lnTo>
                    <a:lnTo>
                      <a:pt x="325" y="398"/>
                    </a:lnTo>
                    <a:lnTo>
                      <a:pt x="325" y="396"/>
                    </a:lnTo>
                    <a:lnTo>
                      <a:pt x="325" y="398"/>
                    </a:lnTo>
                    <a:lnTo>
                      <a:pt x="323" y="398"/>
                    </a:lnTo>
                    <a:lnTo>
                      <a:pt x="323" y="396"/>
                    </a:lnTo>
                    <a:lnTo>
                      <a:pt x="325" y="396"/>
                    </a:lnTo>
                    <a:lnTo>
                      <a:pt x="325" y="394"/>
                    </a:lnTo>
                    <a:lnTo>
                      <a:pt x="325" y="396"/>
                    </a:lnTo>
                    <a:lnTo>
                      <a:pt x="323" y="396"/>
                    </a:lnTo>
                    <a:lnTo>
                      <a:pt x="323" y="398"/>
                    </a:lnTo>
                    <a:lnTo>
                      <a:pt x="323" y="396"/>
                    </a:lnTo>
                    <a:lnTo>
                      <a:pt x="321" y="396"/>
                    </a:lnTo>
                    <a:lnTo>
                      <a:pt x="319" y="398"/>
                    </a:lnTo>
                    <a:lnTo>
                      <a:pt x="319" y="396"/>
                    </a:lnTo>
                    <a:lnTo>
                      <a:pt x="321" y="396"/>
                    </a:lnTo>
                    <a:lnTo>
                      <a:pt x="323" y="394"/>
                    </a:lnTo>
                    <a:lnTo>
                      <a:pt x="321" y="394"/>
                    </a:lnTo>
                    <a:lnTo>
                      <a:pt x="321" y="396"/>
                    </a:lnTo>
                    <a:lnTo>
                      <a:pt x="319" y="396"/>
                    </a:lnTo>
                    <a:lnTo>
                      <a:pt x="319" y="394"/>
                    </a:lnTo>
                    <a:lnTo>
                      <a:pt x="319" y="396"/>
                    </a:lnTo>
                    <a:lnTo>
                      <a:pt x="317" y="396"/>
                    </a:lnTo>
                    <a:lnTo>
                      <a:pt x="317" y="394"/>
                    </a:lnTo>
                    <a:lnTo>
                      <a:pt x="319" y="394"/>
                    </a:lnTo>
                    <a:lnTo>
                      <a:pt x="317" y="394"/>
                    </a:lnTo>
                    <a:lnTo>
                      <a:pt x="317" y="396"/>
                    </a:lnTo>
                    <a:lnTo>
                      <a:pt x="315" y="394"/>
                    </a:lnTo>
                    <a:lnTo>
                      <a:pt x="317" y="394"/>
                    </a:lnTo>
                    <a:lnTo>
                      <a:pt x="315" y="394"/>
                    </a:lnTo>
                    <a:lnTo>
                      <a:pt x="315" y="393"/>
                    </a:lnTo>
                    <a:lnTo>
                      <a:pt x="315" y="394"/>
                    </a:lnTo>
                    <a:lnTo>
                      <a:pt x="315" y="393"/>
                    </a:lnTo>
                    <a:lnTo>
                      <a:pt x="315" y="394"/>
                    </a:lnTo>
                    <a:lnTo>
                      <a:pt x="313" y="394"/>
                    </a:lnTo>
                    <a:lnTo>
                      <a:pt x="311" y="394"/>
                    </a:lnTo>
                    <a:lnTo>
                      <a:pt x="313" y="394"/>
                    </a:lnTo>
                    <a:lnTo>
                      <a:pt x="311" y="394"/>
                    </a:lnTo>
                    <a:lnTo>
                      <a:pt x="309" y="394"/>
                    </a:lnTo>
                    <a:lnTo>
                      <a:pt x="311" y="394"/>
                    </a:lnTo>
                    <a:lnTo>
                      <a:pt x="309" y="394"/>
                    </a:lnTo>
                    <a:lnTo>
                      <a:pt x="309" y="393"/>
                    </a:lnTo>
                    <a:lnTo>
                      <a:pt x="309" y="394"/>
                    </a:lnTo>
                    <a:lnTo>
                      <a:pt x="309" y="393"/>
                    </a:lnTo>
                    <a:lnTo>
                      <a:pt x="311" y="393"/>
                    </a:lnTo>
                    <a:lnTo>
                      <a:pt x="311" y="394"/>
                    </a:lnTo>
                    <a:lnTo>
                      <a:pt x="311" y="393"/>
                    </a:lnTo>
                    <a:lnTo>
                      <a:pt x="313" y="393"/>
                    </a:lnTo>
                    <a:lnTo>
                      <a:pt x="311" y="393"/>
                    </a:lnTo>
                    <a:lnTo>
                      <a:pt x="311" y="391"/>
                    </a:lnTo>
                    <a:lnTo>
                      <a:pt x="311" y="393"/>
                    </a:lnTo>
                    <a:lnTo>
                      <a:pt x="313" y="393"/>
                    </a:lnTo>
                    <a:lnTo>
                      <a:pt x="313" y="391"/>
                    </a:lnTo>
                    <a:lnTo>
                      <a:pt x="313" y="393"/>
                    </a:lnTo>
                    <a:lnTo>
                      <a:pt x="313" y="391"/>
                    </a:lnTo>
                    <a:lnTo>
                      <a:pt x="313" y="393"/>
                    </a:lnTo>
                    <a:lnTo>
                      <a:pt x="315" y="393"/>
                    </a:lnTo>
                    <a:lnTo>
                      <a:pt x="315" y="391"/>
                    </a:lnTo>
                    <a:lnTo>
                      <a:pt x="313" y="391"/>
                    </a:lnTo>
                    <a:lnTo>
                      <a:pt x="315" y="391"/>
                    </a:lnTo>
                    <a:lnTo>
                      <a:pt x="317" y="393"/>
                    </a:lnTo>
                    <a:lnTo>
                      <a:pt x="319" y="393"/>
                    </a:lnTo>
                    <a:lnTo>
                      <a:pt x="319" y="391"/>
                    </a:lnTo>
                    <a:lnTo>
                      <a:pt x="321" y="391"/>
                    </a:lnTo>
                    <a:lnTo>
                      <a:pt x="321" y="393"/>
                    </a:lnTo>
                    <a:lnTo>
                      <a:pt x="319" y="393"/>
                    </a:lnTo>
                    <a:lnTo>
                      <a:pt x="319" y="394"/>
                    </a:lnTo>
                    <a:lnTo>
                      <a:pt x="319" y="393"/>
                    </a:lnTo>
                    <a:lnTo>
                      <a:pt x="321" y="394"/>
                    </a:lnTo>
                    <a:lnTo>
                      <a:pt x="321" y="393"/>
                    </a:lnTo>
                    <a:lnTo>
                      <a:pt x="321" y="391"/>
                    </a:lnTo>
                    <a:lnTo>
                      <a:pt x="321" y="393"/>
                    </a:lnTo>
                    <a:lnTo>
                      <a:pt x="323" y="393"/>
                    </a:lnTo>
                    <a:lnTo>
                      <a:pt x="323" y="394"/>
                    </a:lnTo>
                    <a:lnTo>
                      <a:pt x="325" y="394"/>
                    </a:lnTo>
                    <a:lnTo>
                      <a:pt x="325" y="393"/>
                    </a:lnTo>
                    <a:lnTo>
                      <a:pt x="323" y="393"/>
                    </a:lnTo>
                    <a:lnTo>
                      <a:pt x="325" y="393"/>
                    </a:lnTo>
                    <a:lnTo>
                      <a:pt x="323" y="393"/>
                    </a:lnTo>
                    <a:lnTo>
                      <a:pt x="323" y="391"/>
                    </a:lnTo>
                    <a:lnTo>
                      <a:pt x="321" y="391"/>
                    </a:lnTo>
                    <a:lnTo>
                      <a:pt x="321" y="389"/>
                    </a:lnTo>
                    <a:lnTo>
                      <a:pt x="319" y="389"/>
                    </a:lnTo>
                    <a:lnTo>
                      <a:pt x="319" y="387"/>
                    </a:lnTo>
                    <a:lnTo>
                      <a:pt x="321" y="389"/>
                    </a:lnTo>
                    <a:lnTo>
                      <a:pt x="323" y="391"/>
                    </a:lnTo>
                    <a:lnTo>
                      <a:pt x="325" y="391"/>
                    </a:lnTo>
                    <a:lnTo>
                      <a:pt x="325" y="393"/>
                    </a:lnTo>
                    <a:lnTo>
                      <a:pt x="325" y="391"/>
                    </a:lnTo>
                    <a:lnTo>
                      <a:pt x="325" y="389"/>
                    </a:lnTo>
                    <a:lnTo>
                      <a:pt x="327" y="389"/>
                    </a:lnTo>
                    <a:lnTo>
                      <a:pt x="327" y="391"/>
                    </a:lnTo>
                    <a:lnTo>
                      <a:pt x="327" y="393"/>
                    </a:lnTo>
                    <a:lnTo>
                      <a:pt x="329" y="393"/>
                    </a:lnTo>
                    <a:lnTo>
                      <a:pt x="327" y="393"/>
                    </a:lnTo>
                    <a:lnTo>
                      <a:pt x="329" y="393"/>
                    </a:lnTo>
                    <a:lnTo>
                      <a:pt x="327" y="393"/>
                    </a:lnTo>
                    <a:lnTo>
                      <a:pt x="327" y="391"/>
                    </a:lnTo>
                    <a:lnTo>
                      <a:pt x="327" y="389"/>
                    </a:lnTo>
                    <a:lnTo>
                      <a:pt x="329" y="391"/>
                    </a:lnTo>
                    <a:lnTo>
                      <a:pt x="329" y="393"/>
                    </a:lnTo>
                    <a:lnTo>
                      <a:pt x="331" y="393"/>
                    </a:lnTo>
                    <a:lnTo>
                      <a:pt x="331" y="391"/>
                    </a:lnTo>
                    <a:lnTo>
                      <a:pt x="329" y="391"/>
                    </a:lnTo>
                    <a:lnTo>
                      <a:pt x="331" y="391"/>
                    </a:lnTo>
                    <a:lnTo>
                      <a:pt x="333" y="393"/>
                    </a:lnTo>
                    <a:lnTo>
                      <a:pt x="331" y="393"/>
                    </a:lnTo>
                    <a:lnTo>
                      <a:pt x="331" y="394"/>
                    </a:lnTo>
                    <a:lnTo>
                      <a:pt x="333" y="394"/>
                    </a:lnTo>
                    <a:lnTo>
                      <a:pt x="333" y="393"/>
                    </a:lnTo>
                    <a:lnTo>
                      <a:pt x="333" y="394"/>
                    </a:lnTo>
                    <a:lnTo>
                      <a:pt x="333" y="393"/>
                    </a:lnTo>
                    <a:lnTo>
                      <a:pt x="335" y="393"/>
                    </a:lnTo>
                    <a:lnTo>
                      <a:pt x="335" y="391"/>
                    </a:lnTo>
                    <a:lnTo>
                      <a:pt x="333" y="391"/>
                    </a:lnTo>
                    <a:lnTo>
                      <a:pt x="331" y="389"/>
                    </a:lnTo>
                    <a:lnTo>
                      <a:pt x="329" y="389"/>
                    </a:lnTo>
                    <a:lnTo>
                      <a:pt x="327" y="389"/>
                    </a:lnTo>
                    <a:lnTo>
                      <a:pt x="327" y="387"/>
                    </a:lnTo>
                    <a:lnTo>
                      <a:pt x="325" y="387"/>
                    </a:lnTo>
                    <a:lnTo>
                      <a:pt x="325" y="385"/>
                    </a:lnTo>
                    <a:lnTo>
                      <a:pt x="325" y="383"/>
                    </a:lnTo>
                    <a:lnTo>
                      <a:pt x="325" y="381"/>
                    </a:lnTo>
                    <a:lnTo>
                      <a:pt x="327" y="381"/>
                    </a:lnTo>
                    <a:lnTo>
                      <a:pt x="329" y="381"/>
                    </a:lnTo>
                    <a:lnTo>
                      <a:pt x="331" y="379"/>
                    </a:lnTo>
                    <a:lnTo>
                      <a:pt x="333" y="377"/>
                    </a:lnTo>
                    <a:lnTo>
                      <a:pt x="331" y="377"/>
                    </a:lnTo>
                    <a:lnTo>
                      <a:pt x="329" y="377"/>
                    </a:lnTo>
                    <a:lnTo>
                      <a:pt x="327" y="377"/>
                    </a:lnTo>
                    <a:lnTo>
                      <a:pt x="325" y="377"/>
                    </a:lnTo>
                    <a:lnTo>
                      <a:pt x="325" y="379"/>
                    </a:lnTo>
                    <a:lnTo>
                      <a:pt x="323" y="377"/>
                    </a:lnTo>
                    <a:lnTo>
                      <a:pt x="323" y="375"/>
                    </a:lnTo>
                    <a:lnTo>
                      <a:pt x="323" y="373"/>
                    </a:lnTo>
                    <a:lnTo>
                      <a:pt x="323" y="371"/>
                    </a:lnTo>
                    <a:lnTo>
                      <a:pt x="323" y="373"/>
                    </a:lnTo>
                    <a:lnTo>
                      <a:pt x="325" y="373"/>
                    </a:lnTo>
                    <a:lnTo>
                      <a:pt x="325" y="371"/>
                    </a:lnTo>
                    <a:lnTo>
                      <a:pt x="325" y="369"/>
                    </a:lnTo>
                    <a:lnTo>
                      <a:pt x="323" y="369"/>
                    </a:lnTo>
                    <a:lnTo>
                      <a:pt x="323" y="371"/>
                    </a:lnTo>
                    <a:lnTo>
                      <a:pt x="323" y="369"/>
                    </a:lnTo>
                    <a:lnTo>
                      <a:pt x="325" y="369"/>
                    </a:lnTo>
                    <a:lnTo>
                      <a:pt x="323" y="369"/>
                    </a:lnTo>
                    <a:lnTo>
                      <a:pt x="323" y="367"/>
                    </a:lnTo>
                    <a:lnTo>
                      <a:pt x="325" y="367"/>
                    </a:lnTo>
                    <a:lnTo>
                      <a:pt x="325" y="369"/>
                    </a:lnTo>
                    <a:lnTo>
                      <a:pt x="327" y="369"/>
                    </a:lnTo>
                    <a:lnTo>
                      <a:pt x="329" y="369"/>
                    </a:lnTo>
                    <a:lnTo>
                      <a:pt x="329" y="367"/>
                    </a:lnTo>
                    <a:lnTo>
                      <a:pt x="329" y="365"/>
                    </a:lnTo>
                    <a:lnTo>
                      <a:pt x="331" y="365"/>
                    </a:lnTo>
                    <a:lnTo>
                      <a:pt x="331" y="364"/>
                    </a:lnTo>
                    <a:lnTo>
                      <a:pt x="331" y="365"/>
                    </a:lnTo>
                    <a:lnTo>
                      <a:pt x="333" y="365"/>
                    </a:lnTo>
                    <a:lnTo>
                      <a:pt x="333" y="367"/>
                    </a:lnTo>
                    <a:close/>
                    <a:moveTo>
                      <a:pt x="296" y="364"/>
                    </a:moveTo>
                    <a:lnTo>
                      <a:pt x="296" y="365"/>
                    </a:lnTo>
                    <a:lnTo>
                      <a:pt x="294" y="365"/>
                    </a:lnTo>
                    <a:lnTo>
                      <a:pt x="296" y="365"/>
                    </a:lnTo>
                    <a:lnTo>
                      <a:pt x="296" y="367"/>
                    </a:lnTo>
                    <a:lnTo>
                      <a:pt x="294" y="367"/>
                    </a:lnTo>
                    <a:lnTo>
                      <a:pt x="294" y="365"/>
                    </a:lnTo>
                    <a:lnTo>
                      <a:pt x="294" y="367"/>
                    </a:lnTo>
                    <a:lnTo>
                      <a:pt x="294" y="365"/>
                    </a:lnTo>
                    <a:lnTo>
                      <a:pt x="292" y="367"/>
                    </a:lnTo>
                    <a:lnTo>
                      <a:pt x="292" y="365"/>
                    </a:lnTo>
                    <a:lnTo>
                      <a:pt x="294" y="365"/>
                    </a:lnTo>
                    <a:lnTo>
                      <a:pt x="294" y="364"/>
                    </a:lnTo>
                    <a:lnTo>
                      <a:pt x="292" y="365"/>
                    </a:lnTo>
                    <a:lnTo>
                      <a:pt x="292" y="364"/>
                    </a:lnTo>
                    <a:lnTo>
                      <a:pt x="294" y="364"/>
                    </a:lnTo>
                    <a:lnTo>
                      <a:pt x="296" y="364"/>
                    </a:lnTo>
                    <a:close/>
                    <a:moveTo>
                      <a:pt x="290" y="364"/>
                    </a:moveTo>
                    <a:lnTo>
                      <a:pt x="288" y="364"/>
                    </a:lnTo>
                    <a:lnTo>
                      <a:pt x="288" y="362"/>
                    </a:lnTo>
                    <a:lnTo>
                      <a:pt x="290" y="364"/>
                    </a:lnTo>
                    <a:lnTo>
                      <a:pt x="288" y="364"/>
                    </a:lnTo>
                    <a:lnTo>
                      <a:pt x="290" y="364"/>
                    </a:lnTo>
                    <a:close/>
                    <a:moveTo>
                      <a:pt x="286" y="362"/>
                    </a:moveTo>
                    <a:lnTo>
                      <a:pt x="288" y="362"/>
                    </a:lnTo>
                    <a:lnTo>
                      <a:pt x="288" y="364"/>
                    </a:lnTo>
                    <a:lnTo>
                      <a:pt x="286" y="364"/>
                    </a:lnTo>
                    <a:lnTo>
                      <a:pt x="286" y="362"/>
                    </a:lnTo>
                    <a:close/>
                    <a:moveTo>
                      <a:pt x="292" y="360"/>
                    </a:moveTo>
                    <a:lnTo>
                      <a:pt x="294" y="360"/>
                    </a:lnTo>
                    <a:lnTo>
                      <a:pt x="294" y="362"/>
                    </a:lnTo>
                    <a:lnTo>
                      <a:pt x="294" y="364"/>
                    </a:lnTo>
                    <a:lnTo>
                      <a:pt x="296" y="364"/>
                    </a:lnTo>
                    <a:lnTo>
                      <a:pt x="294" y="364"/>
                    </a:lnTo>
                    <a:lnTo>
                      <a:pt x="294" y="362"/>
                    </a:lnTo>
                    <a:lnTo>
                      <a:pt x="292" y="362"/>
                    </a:lnTo>
                    <a:lnTo>
                      <a:pt x="292" y="360"/>
                    </a:lnTo>
                    <a:close/>
                    <a:moveTo>
                      <a:pt x="292" y="360"/>
                    </a:moveTo>
                    <a:lnTo>
                      <a:pt x="292" y="362"/>
                    </a:lnTo>
                    <a:lnTo>
                      <a:pt x="294" y="362"/>
                    </a:lnTo>
                    <a:lnTo>
                      <a:pt x="294" y="364"/>
                    </a:lnTo>
                    <a:lnTo>
                      <a:pt x="292" y="364"/>
                    </a:lnTo>
                    <a:lnTo>
                      <a:pt x="292" y="362"/>
                    </a:lnTo>
                    <a:lnTo>
                      <a:pt x="290" y="362"/>
                    </a:lnTo>
                    <a:lnTo>
                      <a:pt x="292" y="362"/>
                    </a:lnTo>
                    <a:lnTo>
                      <a:pt x="292" y="360"/>
                    </a:lnTo>
                    <a:lnTo>
                      <a:pt x="290" y="360"/>
                    </a:lnTo>
                    <a:lnTo>
                      <a:pt x="292" y="360"/>
                    </a:lnTo>
                    <a:close/>
                    <a:moveTo>
                      <a:pt x="288" y="360"/>
                    </a:moveTo>
                    <a:lnTo>
                      <a:pt x="286" y="360"/>
                    </a:lnTo>
                    <a:lnTo>
                      <a:pt x="286" y="362"/>
                    </a:lnTo>
                    <a:lnTo>
                      <a:pt x="286" y="360"/>
                    </a:lnTo>
                    <a:lnTo>
                      <a:pt x="288" y="360"/>
                    </a:lnTo>
                    <a:close/>
                    <a:moveTo>
                      <a:pt x="286" y="360"/>
                    </a:moveTo>
                    <a:lnTo>
                      <a:pt x="288" y="358"/>
                    </a:lnTo>
                    <a:lnTo>
                      <a:pt x="288" y="360"/>
                    </a:lnTo>
                    <a:lnTo>
                      <a:pt x="286" y="360"/>
                    </a:lnTo>
                    <a:close/>
                    <a:moveTo>
                      <a:pt x="292" y="358"/>
                    </a:moveTo>
                    <a:lnTo>
                      <a:pt x="294" y="358"/>
                    </a:lnTo>
                    <a:lnTo>
                      <a:pt x="294" y="360"/>
                    </a:lnTo>
                    <a:lnTo>
                      <a:pt x="296" y="360"/>
                    </a:lnTo>
                    <a:lnTo>
                      <a:pt x="296" y="362"/>
                    </a:lnTo>
                    <a:lnTo>
                      <a:pt x="294" y="360"/>
                    </a:lnTo>
                    <a:lnTo>
                      <a:pt x="292" y="358"/>
                    </a:lnTo>
                    <a:close/>
                    <a:moveTo>
                      <a:pt x="286" y="356"/>
                    </a:moveTo>
                    <a:lnTo>
                      <a:pt x="288" y="356"/>
                    </a:lnTo>
                    <a:lnTo>
                      <a:pt x="288" y="358"/>
                    </a:lnTo>
                    <a:lnTo>
                      <a:pt x="286" y="358"/>
                    </a:lnTo>
                    <a:lnTo>
                      <a:pt x="288" y="358"/>
                    </a:lnTo>
                    <a:lnTo>
                      <a:pt x="286" y="358"/>
                    </a:lnTo>
                    <a:lnTo>
                      <a:pt x="286" y="360"/>
                    </a:lnTo>
                    <a:lnTo>
                      <a:pt x="286" y="358"/>
                    </a:lnTo>
                    <a:lnTo>
                      <a:pt x="286" y="356"/>
                    </a:lnTo>
                    <a:close/>
                    <a:moveTo>
                      <a:pt x="294" y="356"/>
                    </a:moveTo>
                    <a:lnTo>
                      <a:pt x="296" y="356"/>
                    </a:lnTo>
                    <a:lnTo>
                      <a:pt x="296" y="358"/>
                    </a:lnTo>
                    <a:lnTo>
                      <a:pt x="294" y="358"/>
                    </a:lnTo>
                    <a:lnTo>
                      <a:pt x="294" y="356"/>
                    </a:lnTo>
                    <a:close/>
                    <a:moveTo>
                      <a:pt x="284" y="356"/>
                    </a:moveTo>
                    <a:lnTo>
                      <a:pt x="284" y="358"/>
                    </a:lnTo>
                    <a:lnTo>
                      <a:pt x="284" y="356"/>
                    </a:lnTo>
                    <a:lnTo>
                      <a:pt x="284" y="354"/>
                    </a:lnTo>
                    <a:lnTo>
                      <a:pt x="284" y="356"/>
                    </a:lnTo>
                    <a:close/>
                    <a:moveTo>
                      <a:pt x="290" y="356"/>
                    </a:moveTo>
                    <a:lnTo>
                      <a:pt x="292" y="356"/>
                    </a:lnTo>
                    <a:lnTo>
                      <a:pt x="292" y="358"/>
                    </a:lnTo>
                    <a:lnTo>
                      <a:pt x="290" y="358"/>
                    </a:lnTo>
                    <a:lnTo>
                      <a:pt x="290" y="356"/>
                    </a:lnTo>
                    <a:lnTo>
                      <a:pt x="290" y="354"/>
                    </a:lnTo>
                    <a:lnTo>
                      <a:pt x="288" y="354"/>
                    </a:lnTo>
                    <a:lnTo>
                      <a:pt x="290" y="354"/>
                    </a:lnTo>
                    <a:lnTo>
                      <a:pt x="290" y="356"/>
                    </a:lnTo>
                    <a:close/>
                    <a:moveTo>
                      <a:pt x="294" y="354"/>
                    </a:moveTo>
                    <a:lnTo>
                      <a:pt x="296" y="356"/>
                    </a:lnTo>
                    <a:lnTo>
                      <a:pt x="294" y="356"/>
                    </a:lnTo>
                    <a:lnTo>
                      <a:pt x="294" y="354"/>
                    </a:lnTo>
                    <a:close/>
                    <a:moveTo>
                      <a:pt x="286" y="354"/>
                    </a:moveTo>
                    <a:lnTo>
                      <a:pt x="286" y="356"/>
                    </a:lnTo>
                    <a:lnTo>
                      <a:pt x="286" y="358"/>
                    </a:lnTo>
                    <a:lnTo>
                      <a:pt x="286" y="360"/>
                    </a:lnTo>
                    <a:lnTo>
                      <a:pt x="284" y="360"/>
                    </a:lnTo>
                    <a:lnTo>
                      <a:pt x="284" y="358"/>
                    </a:lnTo>
                    <a:lnTo>
                      <a:pt x="284" y="356"/>
                    </a:lnTo>
                    <a:lnTo>
                      <a:pt x="286" y="356"/>
                    </a:lnTo>
                    <a:lnTo>
                      <a:pt x="286" y="354"/>
                    </a:lnTo>
                    <a:close/>
                    <a:moveTo>
                      <a:pt x="292" y="352"/>
                    </a:moveTo>
                    <a:lnTo>
                      <a:pt x="292" y="354"/>
                    </a:lnTo>
                    <a:lnTo>
                      <a:pt x="294" y="354"/>
                    </a:lnTo>
                    <a:lnTo>
                      <a:pt x="292" y="354"/>
                    </a:lnTo>
                    <a:lnTo>
                      <a:pt x="294" y="354"/>
                    </a:lnTo>
                    <a:lnTo>
                      <a:pt x="294" y="356"/>
                    </a:lnTo>
                    <a:lnTo>
                      <a:pt x="292" y="356"/>
                    </a:lnTo>
                    <a:lnTo>
                      <a:pt x="292" y="354"/>
                    </a:lnTo>
                    <a:lnTo>
                      <a:pt x="292" y="352"/>
                    </a:lnTo>
                    <a:close/>
                    <a:moveTo>
                      <a:pt x="292" y="348"/>
                    </a:moveTo>
                    <a:lnTo>
                      <a:pt x="292" y="350"/>
                    </a:lnTo>
                    <a:lnTo>
                      <a:pt x="290" y="350"/>
                    </a:lnTo>
                    <a:lnTo>
                      <a:pt x="290" y="348"/>
                    </a:lnTo>
                    <a:lnTo>
                      <a:pt x="292" y="348"/>
                    </a:lnTo>
                    <a:close/>
                    <a:moveTo>
                      <a:pt x="284" y="350"/>
                    </a:moveTo>
                    <a:lnTo>
                      <a:pt x="284" y="348"/>
                    </a:lnTo>
                    <a:lnTo>
                      <a:pt x="284" y="350"/>
                    </a:lnTo>
                    <a:lnTo>
                      <a:pt x="284" y="352"/>
                    </a:lnTo>
                    <a:lnTo>
                      <a:pt x="284" y="350"/>
                    </a:lnTo>
                    <a:lnTo>
                      <a:pt x="284" y="352"/>
                    </a:lnTo>
                    <a:lnTo>
                      <a:pt x="282" y="352"/>
                    </a:lnTo>
                    <a:lnTo>
                      <a:pt x="282" y="354"/>
                    </a:lnTo>
                    <a:lnTo>
                      <a:pt x="282" y="352"/>
                    </a:lnTo>
                    <a:lnTo>
                      <a:pt x="282" y="350"/>
                    </a:lnTo>
                    <a:lnTo>
                      <a:pt x="282" y="348"/>
                    </a:lnTo>
                    <a:lnTo>
                      <a:pt x="284" y="348"/>
                    </a:lnTo>
                    <a:lnTo>
                      <a:pt x="284" y="350"/>
                    </a:lnTo>
                    <a:close/>
                    <a:moveTo>
                      <a:pt x="296" y="348"/>
                    </a:moveTo>
                    <a:lnTo>
                      <a:pt x="296" y="350"/>
                    </a:lnTo>
                    <a:lnTo>
                      <a:pt x="294" y="350"/>
                    </a:lnTo>
                    <a:lnTo>
                      <a:pt x="294" y="348"/>
                    </a:lnTo>
                    <a:lnTo>
                      <a:pt x="296" y="348"/>
                    </a:lnTo>
                    <a:close/>
                    <a:moveTo>
                      <a:pt x="288" y="348"/>
                    </a:moveTo>
                    <a:lnTo>
                      <a:pt x="288" y="350"/>
                    </a:lnTo>
                    <a:lnTo>
                      <a:pt x="288" y="348"/>
                    </a:lnTo>
                    <a:lnTo>
                      <a:pt x="286" y="348"/>
                    </a:lnTo>
                    <a:lnTo>
                      <a:pt x="286" y="350"/>
                    </a:lnTo>
                    <a:lnTo>
                      <a:pt x="284" y="350"/>
                    </a:lnTo>
                    <a:lnTo>
                      <a:pt x="284" y="352"/>
                    </a:lnTo>
                    <a:lnTo>
                      <a:pt x="284" y="350"/>
                    </a:lnTo>
                    <a:lnTo>
                      <a:pt x="286" y="350"/>
                    </a:lnTo>
                    <a:lnTo>
                      <a:pt x="284" y="350"/>
                    </a:lnTo>
                    <a:lnTo>
                      <a:pt x="286" y="348"/>
                    </a:lnTo>
                    <a:lnTo>
                      <a:pt x="288" y="348"/>
                    </a:lnTo>
                    <a:close/>
                    <a:moveTo>
                      <a:pt x="286" y="346"/>
                    </a:moveTo>
                    <a:lnTo>
                      <a:pt x="284" y="348"/>
                    </a:lnTo>
                    <a:lnTo>
                      <a:pt x="284" y="346"/>
                    </a:lnTo>
                    <a:lnTo>
                      <a:pt x="286" y="346"/>
                    </a:lnTo>
                    <a:close/>
                    <a:moveTo>
                      <a:pt x="290" y="346"/>
                    </a:moveTo>
                    <a:lnTo>
                      <a:pt x="288" y="346"/>
                    </a:lnTo>
                    <a:lnTo>
                      <a:pt x="290" y="346"/>
                    </a:lnTo>
                    <a:lnTo>
                      <a:pt x="290" y="348"/>
                    </a:lnTo>
                    <a:lnTo>
                      <a:pt x="288" y="346"/>
                    </a:lnTo>
                    <a:lnTo>
                      <a:pt x="288" y="344"/>
                    </a:lnTo>
                    <a:lnTo>
                      <a:pt x="290" y="346"/>
                    </a:lnTo>
                    <a:close/>
                    <a:moveTo>
                      <a:pt x="290" y="348"/>
                    </a:moveTo>
                    <a:lnTo>
                      <a:pt x="290" y="346"/>
                    </a:lnTo>
                    <a:lnTo>
                      <a:pt x="290" y="344"/>
                    </a:lnTo>
                    <a:lnTo>
                      <a:pt x="290" y="346"/>
                    </a:lnTo>
                    <a:lnTo>
                      <a:pt x="292" y="346"/>
                    </a:lnTo>
                    <a:lnTo>
                      <a:pt x="292" y="348"/>
                    </a:lnTo>
                    <a:lnTo>
                      <a:pt x="290" y="348"/>
                    </a:lnTo>
                    <a:close/>
                    <a:moveTo>
                      <a:pt x="288" y="342"/>
                    </a:moveTo>
                    <a:lnTo>
                      <a:pt x="290" y="342"/>
                    </a:lnTo>
                    <a:lnTo>
                      <a:pt x="290" y="344"/>
                    </a:lnTo>
                    <a:lnTo>
                      <a:pt x="290" y="346"/>
                    </a:lnTo>
                    <a:lnTo>
                      <a:pt x="290" y="344"/>
                    </a:lnTo>
                    <a:lnTo>
                      <a:pt x="290" y="346"/>
                    </a:lnTo>
                    <a:lnTo>
                      <a:pt x="290" y="344"/>
                    </a:lnTo>
                    <a:lnTo>
                      <a:pt x="288" y="344"/>
                    </a:lnTo>
                    <a:lnTo>
                      <a:pt x="288" y="346"/>
                    </a:lnTo>
                    <a:lnTo>
                      <a:pt x="286" y="346"/>
                    </a:lnTo>
                    <a:lnTo>
                      <a:pt x="288" y="346"/>
                    </a:lnTo>
                    <a:lnTo>
                      <a:pt x="288" y="344"/>
                    </a:lnTo>
                    <a:lnTo>
                      <a:pt x="286" y="344"/>
                    </a:lnTo>
                    <a:lnTo>
                      <a:pt x="286" y="346"/>
                    </a:lnTo>
                    <a:lnTo>
                      <a:pt x="286" y="344"/>
                    </a:lnTo>
                    <a:lnTo>
                      <a:pt x="284" y="344"/>
                    </a:lnTo>
                    <a:lnTo>
                      <a:pt x="286" y="344"/>
                    </a:lnTo>
                    <a:lnTo>
                      <a:pt x="288" y="344"/>
                    </a:lnTo>
                    <a:lnTo>
                      <a:pt x="288" y="342"/>
                    </a:lnTo>
                    <a:close/>
                    <a:moveTo>
                      <a:pt x="286" y="340"/>
                    </a:moveTo>
                    <a:lnTo>
                      <a:pt x="286" y="342"/>
                    </a:lnTo>
                    <a:lnTo>
                      <a:pt x="288" y="342"/>
                    </a:lnTo>
                    <a:lnTo>
                      <a:pt x="288" y="344"/>
                    </a:lnTo>
                    <a:lnTo>
                      <a:pt x="286" y="344"/>
                    </a:lnTo>
                    <a:lnTo>
                      <a:pt x="286" y="342"/>
                    </a:lnTo>
                    <a:lnTo>
                      <a:pt x="284" y="342"/>
                    </a:lnTo>
                    <a:lnTo>
                      <a:pt x="286" y="340"/>
                    </a:lnTo>
                    <a:lnTo>
                      <a:pt x="286" y="342"/>
                    </a:lnTo>
                    <a:lnTo>
                      <a:pt x="286" y="340"/>
                    </a:lnTo>
                    <a:close/>
                    <a:moveTo>
                      <a:pt x="284" y="340"/>
                    </a:moveTo>
                    <a:lnTo>
                      <a:pt x="284" y="342"/>
                    </a:lnTo>
                    <a:lnTo>
                      <a:pt x="284" y="340"/>
                    </a:lnTo>
                    <a:close/>
                    <a:moveTo>
                      <a:pt x="288" y="338"/>
                    </a:moveTo>
                    <a:lnTo>
                      <a:pt x="288" y="340"/>
                    </a:lnTo>
                    <a:lnTo>
                      <a:pt x="288" y="338"/>
                    </a:lnTo>
                    <a:close/>
                    <a:moveTo>
                      <a:pt x="282" y="338"/>
                    </a:moveTo>
                    <a:lnTo>
                      <a:pt x="284" y="338"/>
                    </a:lnTo>
                    <a:lnTo>
                      <a:pt x="282" y="338"/>
                    </a:lnTo>
                    <a:lnTo>
                      <a:pt x="282" y="340"/>
                    </a:lnTo>
                    <a:lnTo>
                      <a:pt x="282" y="338"/>
                    </a:lnTo>
                    <a:lnTo>
                      <a:pt x="282" y="340"/>
                    </a:lnTo>
                    <a:lnTo>
                      <a:pt x="282" y="342"/>
                    </a:lnTo>
                    <a:lnTo>
                      <a:pt x="280" y="342"/>
                    </a:lnTo>
                    <a:lnTo>
                      <a:pt x="280" y="340"/>
                    </a:lnTo>
                    <a:lnTo>
                      <a:pt x="282" y="340"/>
                    </a:lnTo>
                    <a:lnTo>
                      <a:pt x="280" y="340"/>
                    </a:lnTo>
                    <a:lnTo>
                      <a:pt x="282" y="340"/>
                    </a:lnTo>
                    <a:lnTo>
                      <a:pt x="282" y="338"/>
                    </a:lnTo>
                    <a:lnTo>
                      <a:pt x="280" y="338"/>
                    </a:lnTo>
                    <a:lnTo>
                      <a:pt x="282" y="338"/>
                    </a:lnTo>
                    <a:close/>
                    <a:moveTo>
                      <a:pt x="288" y="338"/>
                    </a:moveTo>
                    <a:lnTo>
                      <a:pt x="290" y="338"/>
                    </a:lnTo>
                    <a:lnTo>
                      <a:pt x="290" y="340"/>
                    </a:lnTo>
                    <a:lnTo>
                      <a:pt x="292" y="340"/>
                    </a:lnTo>
                    <a:lnTo>
                      <a:pt x="290" y="340"/>
                    </a:lnTo>
                    <a:lnTo>
                      <a:pt x="292" y="340"/>
                    </a:lnTo>
                    <a:lnTo>
                      <a:pt x="292" y="342"/>
                    </a:lnTo>
                    <a:lnTo>
                      <a:pt x="290" y="342"/>
                    </a:lnTo>
                    <a:lnTo>
                      <a:pt x="288" y="342"/>
                    </a:lnTo>
                    <a:lnTo>
                      <a:pt x="288" y="340"/>
                    </a:lnTo>
                    <a:lnTo>
                      <a:pt x="288" y="338"/>
                    </a:lnTo>
                    <a:lnTo>
                      <a:pt x="290" y="338"/>
                    </a:lnTo>
                    <a:lnTo>
                      <a:pt x="288" y="338"/>
                    </a:lnTo>
                    <a:lnTo>
                      <a:pt x="288" y="336"/>
                    </a:lnTo>
                    <a:lnTo>
                      <a:pt x="288" y="338"/>
                    </a:lnTo>
                    <a:close/>
                    <a:moveTo>
                      <a:pt x="288" y="336"/>
                    </a:moveTo>
                    <a:lnTo>
                      <a:pt x="288" y="338"/>
                    </a:lnTo>
                    <a:lnTo>
                      <a:pt x="286" y="338"/>
                    </a:lnTo>
                    <a:lnTo>
                      <a:pt x="286" y="336"/>
                    </a:lnTo>
                    <a:lnTo>
                      <a:pt x="288" y="336"/>
                    </a:lnTo>
                    <a:close/>
                    <a:moveTo>
                      <a:pt x="284" y="338"/>
                    </a:moveTo>
                    <a:lnTo>
                      <a:pt x="284" y="336"/>
                    </a:lnTo>
                    <a:lnTo>
                      <a:pt x="286" y="335"/>
                    </a:lnTo>
                    <a:lnTo>
                      <a:pt x="286" y="336"/>
                    </a:lnTo>
                    <a:lnTo>
                      <a:pt x="284" y="336"/>
                    </a:lnTo>
                    <a:lnTo>
                      <a:pt x="284" y="338"/>
                    </a:lnTo>
                    <a:close/>
                    <a:moveTo>
                      <a:pt x="282" y="333"/>
                    </a:moveTo>
                    <a:lnTo>
                      <a:pt x="284" y="333"/>
                    </a:lnTo>
                    <a:lnTo>
                      <a:pt x="284" y="335"/>
                    </a:lnTo>
                    <a:lnTo>
                      <a:pt x="286" y="335"/>
                    </a:lnTo>
                    <a:lnTo>
                      <a:pt x="286" y="333"/>
                    </a:lnTo>
                    <a:lnTo>
                      <a:pt x="286" y="335"/>
                    </a:lnTo>
                    <a:lnTo>
                      <a:pt x="284" y="335"/>
                    </a:lnTo>
                    <a:lnTo>
                      <a:pt x="284" y="336"/>
                    </a:lnTo>
                    <a:lnTo>
                      <a:pt x="282" y="336"/>
                    </a:lnTo>
                    <a:lnTo>
                      <a:pt x="282" y="338"/>
                    </a:lnTo>
                    <a:lnTo>
                      <a:pt x="282" y="336"/>
                    </a:lnTo>
                    <a:lnTo>
                      <a:pt x="280" y="336"/>
                    </a:lnTo>
                    <a:lnTo>
                      <a:pt x="280" y="335"/>
                    </a:lnTo>
                    <a:lnTo>
                      <a:pt x="282" y="335"/>
                    </a:lnTo>
                    <a:lnTo>
                      <a:pt x="280" y="335"/>
                    </a:lnTo>
                    <a:lnTo>
                      <a:pt x="282" y="335"/>
                    </a:lnTo>
                    <a:lnTo>
                      <a:pt x="284" y="335"/>
                    </a:lnTo>
                    <a:lnTo>
                      <a:pt x="282" y="335"/>
                    </a:lnTo>
                    <a:lnTo>
                      <a:pt x="282" y="333"/>
                    </a:lnTo>
                    <a:close/>
                    <a:moveTo>
                      <a:pt x="280" y="327"/>
                    </a:moveTo>
                    <a:lnTo>
                      <a:pt x="282" y="327"/>
                    </a:lnTo>
                    <a:lnTo>
                      <a:pt x="282" y="329"/>
                    </a:lnTo>
                    <a:lnTo>
                      <a:pt x="284" y="331"/>
                    </a:lnTo>
                    <a:lnTo>
                      <a:pt x="282" y="331"/>
                    </a:lnTo>
                    <a:lnTo>
                      <a:pt x="282" y="329"/>
                    </a:lnTo>
                    <a:lnTo>
                      <a:pt x="280" y="329"/>
                    </a:lnTo>
                    <a:lnTo>
                      <a:pt x="280" y="331"/>
                    </a:lnTo>
                    <a:lnTo>
                      <a:pt x="280" y="329"/>
                    </a:lnTo>
                    <a:lnTo>
                      <a:pt x="280" y="327"/>
                    </a:lnTo>
                    <a:close/>
                    <a:moveTo>
                      <a:pt x="290" y="327"/>
                    </a:moveTo>
                    <a:lnTo>
                      <a:pt x="290" y="325"/>
                    </a:lnTo>
                    <a:lnTo>
                      <a:pt x="290" y="327"/>
                    </a:lnTo>
                    <a:close/>
                    <a:moveTo>
                      <a:pt x="284" y="319"/>
                    </a:moveTo>
                    <a:lnTo>
                      <a:pt x="284" y="321"/>
                    </a:lnTo>
                    <a:lnTo>
                      <a:pt x="284" y="319"/>
                    </a:lnTo>
                    <a:lnTo>
                      <a:pt x="286" y="321"/>
                    </a:lnTo>
                    <a:lnTo>
                      <a:pt x="286" y="323"/>
                    </a:lnTo>
                    <a:lnTo>
                      <a:pt x="284" y="323"/>
                    </a:lnTo>
                    <a:lnTo>
                      <a:pt x="284" y="321"/>
                    </a:lnTo>
                    <a:lnTo>
                      <a:pt x="282" y="321"/>
                    </a:lnTo>
                    <a:lnTo>
                      <a:pt x="284" y="321"/>
                    </a:lnTo>
                    <a:lnTo>
                      <a:pt x="282" y="321"/>
                    </a:lnTo>
                    <a:lnTo>
                      <a:pt x="284" y="319"/>
                    </a:lnTo>
                    <a:close/>
                    <a:moveTo>
                      <a:pt x="282" y="319"/>
                    </a:moveTo>
                    <a:lnTo>
                      <a:pt x="282" y="321"/>
                    </a:lnTo>
                    <a:lnTo>
                      <a:pt x="280" y="321"/>
                    </a:lnTo>
                    <a:lnTo>
                      <a:pt x="282" y="321"/>
                    </a:lnTo>
                    <a:lnTo>
                      <a:pt x="280" y="321"/>
                    </a:lnTo>
                    <a:lnTo>
                      <a:pt x="280" y="323"/>
                    </a:lnTo>
                    <a:lnTo>
                      <a:pt x="278" y="321"/>
                    </a:lnTo>
                    <a:lnTo>
                      <a:pt x="280" y="321"/>
                    </a:lnTo>
                    <a:lnTo>
                      <a:pt x="280" y="319"/>
                    </a:lnTo>
                    <a:lnTo>
                      <a:pt x="282" y="319"/>
                    </a:lnTo>
                    <a:close/>
                    <a:moveTo>
                      <a:pt x="280" y="317"/>
                    </a:moveTo>
                    <a:lnTo>
                      <a:pt x="282" y="317"/>
                    </a:lnTo>
                    <a:lnTo>
                      <a:pt x="282" y="319"/>
                    </a:lnTo>
                    <a:lnTo>
                      <a:pt x="282" y="317"/>
                    </a:lnTo>
                    <a:lnTo>
                      <a:pt x="282" y="319"/>
                    </a:lnTo>
                    <a:lnTo>
                      <a:pt x="282" y="321"/>
                    </a:lnTo>
                    <a:lnTo>
                      <a:pt x="282" y="319"/>
                    </a:lnTo>
                    <a:lnTo>
                      <a:pt x="280" y="319"/>
                    </a:lnTo>
                    <a:lnTo>
                      <a:pt x="278" y="319"/>
                    </a:lnTo>
                    <a:lnTo>
                      <a:pt x="278" y="317"/>
                    </a:lnTo>
                    <a:lnTo>
                      <a:pt x="280" y="317"/>
                    </a:lnTo>
                    <a:lnTo>
                      <a:pt x="282" y="317"/>
                    </a:lnTo>
                    <a:lnTo>
                      <a:pt x="280" y="317"/>
                    </a:lnTo>
                    <a:close/>
                    <a:moveTo>
                      <a:pt x="284" y="319"/>
                    </a:moveTo>
                    <a:lnTo>
                      <a:pt x="282" y="319"/>
                    </a:lnTo>
                    <a:lnTo>
                      <a:pt x="282" y="317"/>
                    </a:lnTo>
                    <a:lnTo>
                      <a:pt x="284" y="317"/>
                    </a:lnTo>
                    <a:lnTo>
                      <a:pt x="284" y="319"/>
                    </a:lnTo>
                    <a:close/>
                    <a:moveTo>
                      <a:pt x="288" y="315"/>
                    </a:moveTo>
                    <a:lnTo>
                      <a:pt x="288" y="317"/>
                    </a:lnTo>
                    <a:lnTo>
                      <a:pt x="288" y="315"/>
                    </a:lnTo>
                    <a:lnTo>
                      <a:pt x="288" y="317"/>
                    </a:lnTo>
                    <a:lnTo>
                      <a:pt x="288" y="319"/>
                    </a:lnTo>
                    <a:lnTo>
                      <a:pt x="288" y="317"/>
                    </a:lnTo>
                    <a:lnTo>
                      <a:pt x="288" y="319"/>
                    </a:lnTo>
                    <a:lnTo>
                      <a:pt x="290" y="319"/>
                    </a:lnTo>
                    <a:lnTo>
                      <a:pt x="288" y="319"/>
                    </a:lnTo>
                    <a:lnTo>
                      <a:pt x="288" y="321"/>
                    </a:lnTo>
                    <a:lnTo>
                      <a:pt x="290" y="321"/>
                    </a:lnTo>
                    <a:lnTo>
                      <a:pt x="290" y="323"/>
                    </a:lnTo>
                    <a:lnTo>
                      <a:pt x="290" y="325"/>
                    </a:lnTo>
                    <a:lnTo>
                      <a:pt x="288" y="325"/>
                    </a:lnTo>
                    <a:lnTo>
                      <a:pt x="288" y="327"/>
                    </a:lnTo>
                    <a:lnTo>
                      <a:pt x="288" y="329"/>
                    </a:lnTo>
                    <a:lnTo>
                      <a:pt x="288" y="327"/>
                    </a:lnTo>
                    <a:lnTo>
                      <a:pt x="290" y="327"/>
                    </a:lnTo>
                    <a:lnTo>
                      <a:pt x="290" y="329"/>
                    </a:lnTo>
                    <a:lnTo>
                      <a:pt x="288" y="329"/>
                    </a:lnTo>
                    <a:lnTo>
                      <a:pt x="290" y="329"/>
                    </a:lnTo>
                    <a:lnTo>
                      <a:pt x="290" y="331"/>
                    </a:lnTo>
                    <a:lnTo>
                      <a:pt x="288" y="331"/>
                    </a:lnTo>
                    <a:lnTo>
                      <a:pt x="290" y="331"/>
                    </a:lnTo>
                    <a:lnTo>
                      <a:pt x="288" y="331"/>
                    </a:lnTo>
                    <a:lnTo>
                      <a:pt x="288" y="333"/>
                    </a:lnTo>
                    <a:lnTo>
                      <a:pt x="286" y="333"/>
                    </a:lnTo>
                    <a:lnTo>
                      <a:pt x="286" y="331"/>
                    </a:lnTo>
                    <a:lnTo>
                      <a:pt x="288" y="331"/>
                    </a:lnTo>
                    <a:lnTo>
                      <a:pt x="286" y="331"/>
                    </a:lnTo>
                    <a:lnTo>
                      <a:pt x="286" y="329"/>
                    </a:lnTo>
                    <a:lnTo>
                      <a:pt x="286" y="327"/>
                    </a:lnTo>
                    <a:lnTo>
                      <a:pt x="286" y="329"/>
                    </a:lnTo>
                    <a:lnTo>
                      <a:pt x="286" y="327"/>
                    </a:lnTo>
                    <a:lnTo>
                      <a:pt x="288" y="327"/>
                    </a:lnTo>
                    <a:lnTo>
                      <a:pt x="286" y="327"/>
                    </a:lnTo>
                    <a:lnTo>
                      <a:pt x="286" y="325"/>
                    </a:lnTo>
                    <a:lnTo>
                      <a:pt x="288" y="325"/>
                    </a:lnTo>
                    <a:lnTo>
                      <a:pt x="286" y="325"/>
                    </a:lnTo>
                    <a:lnTo>
                      <a:pt x="288" y="325"/>
                    </a:lnTo>
                    <a:lnTo>
                      <a:pt x="288" y="323"/>
                    </a:lnTo>
                    <a:lnTo>
                      <a:pt x="286" y="325"/>
                    </a:lnTo>
                    <a:lnTo>
                      <a:pt x="286" y="327"/>
                    </a:lnTo>
                    <a:lnTo>
                      <a:pt x="284" y="327"/>
                    </a:lnTo>
                    <a:lnTo>
                      <a:pt x="284" y="325"/>
                    </a:lnTo>
                    <a:lnTo>
                      <a:pt x="284" y="327"/>
                    </a:lnTo>
                    <a:lnTo>
                      <a:pt x="284" y="329"/>
                    </a:lnTo>
                    <a:lnTo>
                      <a:pt x="284" y="331"/>
                    </a:lnTo>
                    <a:lnTo>
                      <a:pt x="284" y="329"/>
                    </a:lnTo>
                    <a:lnTo>
                      <a:pt x="282" y="329"/>
                    </a:lnTo>
                    <a:lnTo>
                      <a:pt x="282" y="327"/>
                    </a:lnTo>
                    <a:lnTo>
                      <a:pt x="282" y="325"/>
                    </a:lnTo>
                    <a:lnTo>
                      <a:pt x="280" y="325"/>
                    </a:lnTo>
                    <a:lnTo>
                      <a:pt x="280" y="323"/>
                    </a:lnTo>
                    <a:lnTo>
                      <a:pt x="282" y="323"/>
                    </a:lnTo>
                    <a:lnTo>
                      <a:pt x="282" y="325"/>
                    </a:lnTo>
                    <a:lnTo>
                      <a:pt x="284" y="325"/>
                    </a:lnTo>
                    <a:lnTo>
                      <a:pt x="282" y="325"/>
                    </a:lnTo>
                    <a:lnTo>
                      <a:pt x="282" y="323"/>
                    </a:lnTo>
                    <a:lnTo>
                      <a:pt x="284" y="323"/>
                    </a:lnTo>
                    <a:lnTo>
                      <a:pt x="284" y="325"/>
                    </a:lnTo>
                    <a:lnTo>
                      <a:pt x="284" y="323"/>
                    </a:lnTo>
                    <a:lnTo>
                      <a:pt x="282" y="323"/>
                    </a:lnTo>
                    <a:lnTo>
                      <a:pt x="284" y="323"/>
                    </a:lnTo>
                    <a:lnTo>
                      <a:pt x="284" y="321"/>
                    </a:lnTo>
                    <a:lnTo>
                      <a:pt x="284" y="323"/>
                    </a:lnTo>
                    <a:lnTo>
                      <a:pt x="286" y="323"/>
                    </a:lnTo>
                    <a:lnTo>
                      <a:pt x="286" y="321"/>
                    </a:lnTo>
                    <a:lnTo>
                      <a:pt x="284" y="319"/>
                    </a:lnTo>
                    <a:lnTo>
                      <a:pt x="286" y="319"/>
                    </a:lnTo>
                    <a:lnTo>
                      <a:pt x="284" y="319"/>
                    </a:lnTo>
                    <a:lnTo>
                      <a:pt x="284" y="317"/>
                    </a:lnTo>
                    <a:lnTo>
                      <a:pt x="286" y="317"/>
                    </a:lnTo>
                    <a:lnTo>
                      <a:pt x="284" y="317"/>
                    </a:lnTo>
                    <a:lnTo>
                      <a:pt x="286" y="317"/>
                    </a:lnTo>
                    <a:lnTo>
                      <a:pt x="284" y="317"/>
                    </a:lnTo>
                    <a:lnTo>
                      <a:pt x="284" y="315"/>
                    </a:lnTo>
                    <a:lnTo>
                      <a:pt x="286" y="315"/>
                    </a:lnTo>
                    <a:lnTo>
                      <a:pt x="288" y="315"/>
                    </a:lnTo>
                    <a:close/>
                    <a:moveTo>
                      <a:pt x="284" y="317"/>
                    </a:moveTo>
                    <a:lnTo>
                      <a:pt x="282" y="317"/>
                    </a:lnTo>
                    <a:lnTo>
                      <a:pt x="282" y="315"/>
                    </a:lnTo>
                    <a:lnTo>
                      <a:pt x="284" y="315"/>
                    </a:lnTo>
                    <a:lnTo>
                      <a:pt x="284" y="317"/>
                    </a:lnTo>
                    <a:close/>
                    <a:moveTo>
                      <a:pt x="284" y="315"/>
                    </a:moveTo>
                    <a:lnTo>
                      <a:pt x="286" y="315"/>
                    </a:lnTo>
                    <a:lnTo>
                      <a:pt x="284" y="315"/>
                    </a:lnTo>
                    <a:close/>
                    <a:moveTo>
                      <a:pt x="282" y="315"/>
                    </a:moveTo>
                    <a:lnTo>
                      <a:pt x="280" y="315"/>
                    </a:lnTo>
                    <a:lnTo>
                      <a:pt x="280" y="317"/>
                    </a:lnTo>
                    <a:lnTo>
                      <a:pt x="278" y="317"/>
                    </a:lnTo>
                    <a:lnTo>
                      <a:pt x="278" y="315"/>
                    </a:lnTo>
                    <a:lnTo>
                      <a:pt x="280" y="315"/>
                    </a:lnTo>
                    <a:lnTo>
                      <a:pt x="282" y="315"/>
                    </a:lnTo>
                    <a:close/>
                    <a:moveTo>
                      <a:pt x="282" y="313"/>
                    </a:moveTo>
                    <a:lnTo>
                      <a:pt x="282" y="311"/>
                    </a:lnTo>
                    <a:lnTo>
                      <a:pt x="282" y="313"/>
                    </a:lnTo>
                    <a:lnTo>
                      <a:pt x="282" y="315"/>
                    </a:lnTo>
                    <a:lnTo>
                      <a:pt x="280" y="315"/>
                    </a:lnTo>
                    <a:lnTo>
                      <a:pt x="280" y="313"/>
                    </a:lnTo>
                    <a:lnTo>
                      <a:pt x="280" y="315"/>
                    </a:lnTo>
                    <a:lnTo>
                      <a:pt x="278" y="313"/>
                    </a:lnTo>
                    <a:lnTo>
                      <a:pt x="280" y="313"/>
                    </a:lnTo>
                    <a:lnTo>
                      <a:pt x="280" y="311"/>
                    </a:lnTo>
                    <a:lnTo>
                      <a:pt x="280" y="313"/>
                    </a:lnTo>
                    <a:lnTo>
                      <a:pt x="280" y="311"/>
                    </a:lnTo>
                    <a:lnTo>
                      <a:pt x="280" y="313"/>
                    </a:lnTo>
                    <a:lnTo>
                      <a:pt x="282" y="311"/>
                    </a:lnTo>
                    <a:lnTo>
                      <a:pt x="282" y="313"/>
                    </a:lnTo>
                    <a:close/>
                    <a:moveTo>
                      <a:pt x="290" y="313"/>
                    </a:moveTo>
                    <a:lnTo>
                      <a:pt x="288" y="311"/>
                    </a:lnTo>
                    <a:lnTo>
                      <a:pt x="290" y="311"/>
                    </a:lnTo>
                    <a:lnTo>
                      <a:pt x="290" y="313"/>
                    </a:lnTo>
                    <a:close/>
                    <a:moveTo>
                      <a:pt x="292" y="313"/>
                    </a:moveTo>
                    <a:lnTo>
                      <a:pt x="292" y="311"/>
                    </a:lnTo>
                    <a:lnTo>
                      <a:pt x="290" y="311"/>
                    </a:lnTo>
                    <a:lnTo>
                      <a:pt x="292" y="311"/>
                    </a:lnTo>
                    <a:lnTo>
                      <a:pt x="292" y="313"/>
                    </a:lnTo>
                    <a:close/>
                    <a:moveTo>
                      <a:pt x="290" y="311"/>
                    </a:moveTo>
                    <a:lnTo>
                      <a:pt x="292" y="311"/>
                    </a:lnTo>
                    <a:lnTo>
                      <a:pt x="290" y="313"/>
                    </a:lnTo>
                    <a:lnTo>
                      <a:pt x="290" y="311"/>
                    </a:lnTo>
                    <a:lnTo>
                      <a:pt x="288" y="311"/>
                    </a:lnTo>
                    <a:lnTo>
                      <a:pt x="290" y="311"/>
                    </a:lnTo>
                    <a:lnTo>
                      <a:pt x="290" y="309"/>
                    </a:lnTo>
                    <a:lnTo>
                      <a:pt x="290" y="311"/>
                    </a:lnTo>
                    <a:close/>
                    <a:moveTo>
                      <a:pt x="286" y="309"/>
                    </a:moveTo>
                    <a:lnTo>
                      <a:pt x="288" y="309"/>
                    </a:lnTo>
                    <a:lnTo>
                      <a:pt x="288" y="311"/>
                    </a:lnTo>
                    <a:lnTo>
                      <a:pt x="288" y="313"/>
                    </a:lnTo>
                    <a:lnTo>
                      <a:pt x="288" y="315"/>
                    </a:lnTo>
                    <a:lnTo>
                      <a:pt x="288" y="313"/>
                    </a:lnTo>
                    <a:lnTo>
                      <a:pt x="288" y="315"/>
                    </a:lnTo>
                    <a:lnTo>
                      <a:pt x="286" y="315"/>
                    </a:lnTo>
                    <a:lnTo>
                      <a:pt x="284" y="315"/>
                    </a:lnTo>
                    <a:lnTo>
                      <a:pt x="284" y="313"/>
                    </a:lnTo>
                    <a:lnTo>
                      <a:pt x="284" y="311"/>
                    </a:lnTo>
                    <a:lnTo>
                      <a:pt x="286" y="311"/>
                    </a:lnTo>
                    <a:lnTo>
                      <a:pt x="286" y="313"/>
                    </a:lnTo>
                    <a:lnTo>
                      <a:pt x="286" y="311"/>
                    </a:lnTo>
                    <a:lnTo>
                      <a:pt x="286" y="309"/>
                    </a:lnTo>
                    <a:lnTo>
                      <a:pt x="286" y="307"/>
                    </a:lnTo>
                    <a:lnTo>
                      <a:pt x="288" y="309"/>
                    </a:lnTo>
                    <a:lnTo>
                      <a:pt x="286" y="309"/>
                    </a:lnTo>
                    <a:close/>
                    <a:moveTo>
                      <a:pt x="290" y="309"/>
                    </a:moveTo>
                    <a:lnTo>
                      <a:pt x="290" y="311"/>
                    </a:lnTo>
                    <a:lnTo>
                      <a:pt x="288" y="311"/>
                    </a:lnTo>
                    <a:lnTo>
                      <a:pt x="288" y="309"/>
                    </a:lnTo>
                    <a:lnTo>
                      <a:pt x="288" y="307"/>
                    </a:lnTo>
                    <a:lnTo>
                      <a:pt x="288" y="309"/>
                    </a:lnTo>
                    <a:lnTo>
                      <a:pt x="290" y="309"/>
                    </a:lnTo>
                    <a:close/>
                    <a:moveTo>
                      <a:pt x="284" y="307"/>
                    </a:moveTo>
                    <a:lnTo>
                      <a:pt x="286" y="307"/>
                    </a:lnTo>
                    <a:lnTo>
                      <a:pt x="286" y="309"/>
                    </a:lnTo>
                    <a:lnTo>
                      <a:pt x="286" y="311"/>
                    </a:lnTo>
                    <a:lnTo>
                      <a:pt x="284" y="311"/>
                    </a:lnTo>
                    <a:lnTo>
                      <a:pt x="284" y="309"/>
                    </a:lnTo>
                    <a:lnTo>
                      <a:pt x="282" y="309"/>
                    </a:lnTo>
                    <a:lnTo>
                      <a:pt x="282" y="307"/>
                    </a:lnTo>
                    <a:lnTo>
                      <a:pt x="284" y="307"/>
                    </a:lnTo>
                    <a:close/>
                    <a:moveTo>
                      <a:pt x="282" y="307"/>
                    </a:moveTo>
                    <a:lnTo>
                      <a:pt x="282" y="309"/>
                    </a:lnTo>
                    <a:lnTo>
                      <a:pt x="282" y="311"/>
                    </a:lnTo>
                    <a:lnTo>
                      <a:pt x="284" y="311"/>
                    </a:lnTo>
                    <a:lnTo>
                      <a:pt x="282" y="311"/>
                    </a:lnTo>
                    <a:lnTo>
                      <a:pt x="284" y="311"/>
                    </a:lnTo>
                    <a:lnTo>
                      <a:pt x="284" y="313"/>
                    </a:lnTo>
                    <a:lnTo>
                      <a:pt x="284" y="315"/>
                    </a:lnTo>
                    <a:lnTo>
                      <a:pt x="282" y="315"/>
                    </a:lnTo>
                    <a:lnTo>
                      <a:pt x="282" y="313"/>
                    </a:lnTo>
                    <a:lnTo>
                      <a:pt x="282" y="311"/>
                    </a:lnTo>
                    <a:lnTo>
                      <a:pt x="280" y="311"/>
                    </a:lnTo>
                    <a:lnTo>
                      <a:pt x="282" y="311"/>
                    </a:lnTo>
                    <a:lnTo>
                      <a:pt x="282" y="309"/>
                    </a:lnTo>
                    <a:lnTo>
                      <a:pt x="280" y="311"/>
                    </a:lnTo>
                    <a:lnTo>
                      <a:pt x="280" y="309"/>
                    </a:lnTo>
                    <a:lnTo>
                      <a:pt x="280" y="307"/>
                    </a:lnTo>
                    <a:lnTo>
                      <a:pt x="282" y="307"/>
                    </a:lnTo>
                    <a:close/>
                    <a:moveTo>
                      <a:pt x="286" y="304"/>
                    </a:moveTo>
                    <a:lnTo>
                      <a:pt x="286" y="306"/>
                    </a:lnTo>
                    <a:lnTo>
                      <a:pt x="286" y="307"/>
                    </a:lnTo>
                    <a:lnTo>
                      <a:pt x="284" y="307"/>
                    </a:lnTo>
                    <a:lnTo>
                      <a:pt x="282" y="307"/>
                    </a:lnTo>
                    <a:lnTo>
                      <a:pt x="282" y="306"/>
                    </a:lnTo>
                    <a:lnTo>
                      <a:pt x="284" y="306"/>
                    </a:lnTo>
                    <a:lnTo>
                      <a:pt x="286" y="306"/>
                    </a:lnTo>
                    <a:lnTo>
                      <a:pt x="286" y="304"/>
                    </a:lnTo>
                    <a:close/>
                    <a:moveTo>
                      <a:pt x="294" y="306"/>
                    </a:moveTo>
                    <a:lnTo>
                      <a:pt x="292" y="306"/>
                    </a:lnTo>
                    <a:lnTo>
                      <a:pt x="290" y="306"/>
                    </a:lnTo>
                    <a:lnTo>
                      <a:pt x="288" y="306"/>
                    </a:lnTo>
                    <a:lnTo>
                      <a:pt x="290" y="306"/>
                    </a:lnTo>
                    <a:lnTo>
                      <a:pt x="290" y="304"/>
                    </a:lnTo>
                    <a:lnTo>
                      <a:pt x="292" y="306"/>
                    </a:lnTo>
                    <a:lnTo>
                      <a:pt x="294" y="306"/>
                    </a:lnTo>
                    <a:close/>
                    <a:moveTo>
                      <a:pt x="288" y="306"/>
                    </a:moveTo>
                    <a:lnTo>
                      <a:pt x="288" y="304"/>
                    </a:lnTo>
                    <a:lnTo>
                      <a:pt x="288" y="306"/>
                    </a:lnTo>
                    <a:close/>
                    <a:moveTo>
                      <a:pt x="284" y="304"/>
                    </a:moveTo>
                    <a:lnTo>
                      <a:pt x="284" y="306"/>
                    </a:lnTo>
                    <a:lnTo>
                      <a:pt x="282" y="306"/>
                    </a:lnTo>
                    <a:lnTo>
                      <a:pt x="282" y="304"/>
                    </a:lnTo>
                    <a:lnTo>
                      <a:pt x="284" y="304"/>
                    </a:lnTo>
                    <a:close/>
                    <a:moveTo>
                      <a:pt x="286" y="304"/>
                    </a:moveTo>
                    <a:lnTo>
                      <a:pt x="284" y="304"/>
                    </a:lnTo>
                    <a:lnTo>
                      <a:pt x="284" y="302"/>
                    </a:lnTo>
                    <a:lnTo>
                      <a:pt x="284" y="304"/>
                    </a:lnTo>
                    <a:lnTo>
                      <a:pt x="286" y="304"/>
                    </a:lnTo>
                    <a:close/>
                    <a:moveTo>
                      <a:pt x="290" y="296"/>
                    </a:moveTo>
                    <a:lnTo>
                      <a:pt x="288" y="296"/>
                    </a:lnTo>
                    <a:lnTo>
                      <a:pt x="290" y="296"/>
                    </a:lnTo>
                    <a:close/>
                    <a:moveTo>
                      <a:pt x="292" y="294"/>
                    </a:moveTo>
                    <a:lnTo>
                      <a:pt x="292" y="296"/>
                    </a:lnTo>
                    <a:lnTo>
                      <a:pt x="292" y="294"/>
                    </a:lnTo>
                    <a:lnTo>
                      <a:pt x="294" y="296"/>
                    </a:lnTo>
                    <a:lnTo>
                      <a:pt x="292" y="296"/>
                    </a:lnTo>
                    <a:lnTo>
                      <a:pt x="292" y="294"/>
                    </a:lnTo>
                    <a:close/>
                    <a:moveTo>
                      <a:pt x="284" y="292"/>
                    </a:moveTo>
                    <a:lnTo>
                      <a:pt x="282" y="292"/>
                    </a:lnTo>
                    <a:lnTo>
                      <a:pt x="282" y="290"/>
                    </a:lnTo>
                    <a:lnTo>
                      <a:pt x="284" y="290"/>
                    </a:lnTo>
                    <a:lnTo>
                      <a:pt x="284" y="292"/>
                    </a:lnTo>
                    <a:close/>
                    <a:moveTo>
                      <a:pt x="294" y="282"/>
                    </a:moveTo>
                    <a:lnTo>
                      <a:pt x="296" y="282"/>
                    </a:lnTo>
                    <a:lnTo>
                      <a:pt x="296" y="284"/>
                    </a:lnTo>
                    <a:lnTo>
                      <a:pt x="294" y="284"/>
                    </a:lnTo>
                    <a:lnTo>
                      <a:pt x="294" y="282"/>
                    </a:lnTo>
                    <a:close/>
                    <a:moveTo>
                      <a:pt x="296" y="282"/>
                    </a:moveTo>
                    <a:lnTo>
                      <a:pt x="294" y="282"/>
                    </a:lnTo>
                    <a:lnTo>
                      <a:pt x="296" y="280"/>
                    </a:lnTo>
                    <a:lnTo>
                      <a:pt x="296" y="282"/>
                    </a:lnTo>
                    <a:close/>
                    <a:moveTo>
                      <a:pt x="286" y="280"/>
                    </a:moveTo>
                    <a:lnTo>
                      <a:pt x="286" y="282"/>
                    </a:lnTo>
                    <a:lnTo>
                      <a:pt x="286" y="284"/>
                    </a:lnTo>
                    <a:lnTo>
                      <a:pt x="284" y="284"/>
                    </a:lnTo>
                    <a:lnTo>
                      <a:pt x="284" y="282"/>
                    </a:lnTo>
                    <a:lnTo>
                      <a:pt x="286" y="282"/>
                    </a:lnTo>
                    <a:lnTo>
                      <a:pt x="284" y="282"/>
                    </a:lnTo>
                    <a:lnTo>
                      <a:pt x="284" y="280"/>
                    </a:lnTo>
                    <a:lnTo>
                      <a:pt x="286" y="282"/>
                    </a:lnTo>
                    <a:lnTo>
                      <a:pt x="284" y="280"/>
                    </a:lnTo>
                    <a:lnTo>
                      <a:pt x="286" y="280"/>
                    </a:lnTo>
                    <a:close/>
                    <a:moveTo>
                      <a:pt x="296" y="280"/>
                    </a:moveTo>
                    <a:lnTo>
                      <a:pt x="294" y="280"/>
                    </a:lnTo>
                    <a:lnTo>
                      <a:pt x="294" y="282"/>
                    </a:lnTo>
                    <a:lnTo>
                      <a:pt x="294" y="280"/>
                    </a:lnTo>
                    <a:lnTo>
                      <a:pt x="296" y="280"/>
                    </a:lnTo>
                    <a:close/>
                    <a:moveTo>
                      <a:pt x="292" y="280"/>
                    </a:moveTo>
                    <a:lnTo>
                      <a:pt x="294" y="280"/>
                    </a:lnTo>
                    <a:lnTo>
                      <a:pt x="292" y="282"/>
                    </a:lnTo>
                    <a:lnTo>
                      <a:pt x="292" y="280"/>
                    </a:lnTo>
                    <a:lnTo>
                      <a:pt x="292" y="278"/>
                    </a:lnTo>
                    <a:lnTo>
                      <a:pt x="292" y="280"/>
                    </a:lnTo>
                    <a:close/>
                    <a:moveTo>
                      <a:pt x="288" y="280"/>
                    </a:moveTo>
                    <a:lnTo>
                      <a:pt x="288" y="278"/>
                    </a:lnTo>
                    <a:lnTo>
                      <a:pt x="288" y="277"/>
                    </a:lnTo>
                    <a:lnTo>
                      <a:pt x="288" y="278"/>
                    </a:lnTo>
                    <a:lnTo>
                      <a:pt x="288" y="280"/>
                    </a:lnTo>
                    <a:close/>
                    <a:moveTo>
                      <a:pt x="294" y="278"/>
                    </a:moveTo>
                    <a:lnTo>
                      <a:pt x="292" y="278"/>
                    </a:lnTo>
                    <a:lnTo>
                      <a:pt x="292" y="277"/>
                    </a:lnTo>
                    <a:lnTo>
                      <a:pt x="294" y="277"/>
                    </a:lnTo>
                    <a:lnTo>
                      <a:pt x="294" y="278"/>
                    </a:lnTo>
                    <a:close/>
                    <a:moveTo>
                      <a:pt x="290" y="278"/>
                    </a:moveTo>
                    <a:lnTo>
                      <a:pt x="292" y="278"/>
                    </a:lnTo>
                    <a:lnTo>
                      <a:pt x="290" y="278"/>
                    </a:lnTo>
                    <a:lnTo>
                      <a:pt x="290" y="280"/>
                    </a:lnTo>
                    <a:lnTo>
                      <a:pt x="288" y="280"/>
                    </a:lnTo>
                    <a:lnTo>
                      <a:pt x="288" y="278"/>
                    </a:lnTo>
                    <a:lnTo>
                      <a:pt x="290" y="278"/>
                    </a:lnTo>
                    <a:lnTo>
                      <a:pt x="288" y="278"/>
                    </a:lnTo>
                    <a:lnTo>
                      <a:pt x="290" y="278"/>
                    </a:lnTo>
                    <a:lnTo>
                      <a:pt x="290" y="277"/>
                    </a:lnTo>
                    <a:lnTo>
                      <a:pt x="292" y="277"/>
                    </a:lnTo>
                    <a:lnTo>
                      <a:pt x="292" y="278"/>
                    </a:lnTo>
                    <a:lnTo>
                      <a:pt x="290" y="278"/>
                    </a:lnTo>
                    <a:close/>
                    <a:moveTo>
                      <a:pt x="296" y="278"/>
                    </a:moveTo>
                    <a:lnTo>
                      <a:pt x="296" y="280"/>
                    </a:lnTo>
                    <a:lnTo>
                      <a:pt x="296" y="278"/>
                    </a:lnTo>
                    <a:lnTo>
                      <a:pt x="294" y="278"/>
                    </a:lnTo>
                    <a:lnTo>
                      <a:pt x="296" y="278"/>
                    </a:lnTo>
                    <a:lnTo>
                      <a:pt x="294" y="277"/>
                    </a:lnTo>
                    <a:lnTo>
                      <a:pt x="296" y="277"/>
                    </a:lnTo>
                    <a:lnTo>
                      <a:pt x="296" y="278"/>
                    </a:lnTo>
                    <a:close/>
                    <a:moveTo>
                      <a:pt x="294" y="277"/>
                    </a:moveTo>
                    <a:lnTo>
                      <a:pt x="292" y="277"/>
                    </a:lnTo>
                    <a:lnTo>
                      <a:pt x="294" y="277"/>
                    </a:lnTo>
                    <a:close/>
                    <a:moveTo>
                      <a:pt x="288" y="277"/>
                    </a:moveTo>
                    <a:lnTo>
                      <a:pt x="288" y="278"/>
                    </a:lnTo>
                    <a:lnTo>
                      <a:pt x="288" y="277"/>
                    </a:lnTo>
                    <a:lnTo>
                      <a:pt x="290" y="277"/>
                    </a:lnTo>
                    <a:lnTo>
                      <a:pt x="288" y="277"/>
                    </a:lnTo>
                    <a:close/>
                    <a:moveTo>
                      <a:pt x="294" y="275"/>
                    </a:moveTo>
                    <a:lnTo>
                      <a:pt x="294" y="277"/>
                    </a:lnTo>
                    <a:lnTo>
                      <a:pt x="292" y="275"/>
                    </a:lnTo>
                    <a:lnTo>
                      <a:pt x="294" y="275"/>
                    </a:lnTo>
                    <a:close/>
                    <a:moveTo>
                      <a:pt x="290" y="275"/>
                    </a:moveTo>
                    <a:lnTo>
                      <a:pt x="288" y="275"/>
                    </a:lnTo>
                    <a:lnTo>
                      <a:pt x="290" y="275"/>
                    </a:lnTo>
                    <a:close/>
                    <a:moveTo>
                      <a:pt x="292" y="275"/>
                    </a:moveTo>
                    <a:lnTo>
                      <a:pt x="294" y="275"/>
                    </a:lnTo>
                    <a:lnTo>
                      <a:pt x="292" y="275"/>
                    </a:lnTo>
                    <a:lnTo>
                      <a:pt x="292" y="273"/>
                    </a:lnTo>
                    <a:lnTo>
                      <a:pt x="292" y="275"/>
                    </a:lnTo>
                    <a:close/>
                    <a:moveTo>
                      <a:pt x="290" y="275"/>
                    </a:moveTo>
                    <a:lnTo>
                      <a:pt x="290" y="273"/>
                    </a:lnTo>
                    <a:lnTo>
                      <a:pt x="290" y="275"/>
                    </a:lnTo>
                    <a:close/>
                    <a:moveTo>
                      <a:pt x="294" y="271"/>
                    </a:moveTo>
                    <a:lnTo>
                      <a:pt x="296" y="271"/>
                    </a:lnTo>
                    <a:lnTo>
                      <a:pt x="296" y="273"/>
                    </a:lnTo>
                    <a:lnTo>
                      <a:pt x="296" y="275"/>
                    </a:lnTo>
                    <a:lnTo>
                      <a:pt x="294" y="275"/>
                    </a:lnTo>
                    <a:lnTo>
                      <a:pt x="294" y="273"/>
                    </a:lnTo>
                    <a:lnTo>
                      <a:pt x="294" y="275"/>
                    </a:lnTo>
                    <a:lnTo>
                      <a:pt x="294" y="273"/>
                    </a:lnTo>
                    <a:lnTo>
                      <a:pt x="292" y="273"/>
                    </a:lnTo>
                    <a:lnTo>
                      <a:pt x="290" y="273"/>
                    </a:lnTo>
                    <a:lnTo>
                      <a:pt x="292" y="271"/>
                    </a:lnTo>
                    <a:lnTo>
                      <a:pt x="294" y="271"/>
                    </a:lnTo>
                    <a:close/>
                    <a:moveTo>
                      <a:pt x="294" y="271"/>
                    </a:moveTo>
                    <a:lnTo>
                      <a:pt x="292" y="271"/>
                    </a:lnTo>
                    <a:lnTo>
                      <a:pt x="290" y="271"/>
                    </a:lnTo>
                    <a:lnTo>
                      <a:pt x="292" y="269"/>
                    </a:lnTo>
                    <a:lnTo>
                      <a:pt x="294" y="269"/>
                    </a:lnTo>
                    <a:lnTo>
                      <a:pt x="294" y="271"/>
                    </a:lnTo>
                    <a:close/>
                    <a:moveTo>
                      <a:pt x="292" y="269"/>
                    </a:moveTo>
                    <a:lnTo>
                      <a:pt x="294" y="269"/>
                    </a:lnTo>
                    <a:lnTo>
                      <a:pt x="292" y="269"/>
                    </a:lnTo>
                    <a:close/>
                    <a:moveTo>
                      <a:pt x="294" y="269"/>
                    </a:moveTo>
                    <a:lnTo>
                      <a:pt x="296" y="271"/>
                    </a:lnTo>
                    <a:lnTo>
                      <a:pt x="294" y="271"/>
                    </a:lnTo>
                    <a:lnTo>
                      <a:pt x="294" y="269"/>
                    </a:lnTo>
                    <a:close/>
                    <a:moveTo>
                      <a:pt x="284" y="271"/>
                    </a:moveTo>
                    <a:lnTo>
                      <a:pt x="284" y="269"/>
                    </a:lnTo>
                    <a:lnTo>
                      <a:pt x="282" y="269"/>
                    </a:lnTo>
                    <a:lnTo>
                      <a:pt x="284" y="269"/>
                    </a:lnTo>
                    <a:lnTo>
                      <a:pt x="284" y="271"/>
                    </a:lnTo>
                    <a:close/>
                    <a:moveTo>
                      <a:pt x="296" y="267"/>
                    </a:moveTo>
                    <a:lnTo>
                      <a:pt x="296" y="269"/>
                    </a:lnTo>
                    <a:lnTo>
                      <a:pt x="296" y="267"/>
                    </a:lnTo>
                    <a:close/>
                    <a:moveTo>
                      <a:pt x="290" y="269"/>
                    </a:moveTo>
                    <a:lnTo>
                      <a:pt x="288" y="269"/>
                    </a:lnTo>
                    <a:lnTo>
                      <a:pt x="288" y="267"/>
                    </a:lnTo>
                    <a:lnTo>
                      <a:pt x="290" y="267"/>
                    </a:lnTo>
                    <a:lnTo>
                      <a:pt x="290" y="269"/>
                    </a:lnTo>
                    <a:close/>
                    <a:moveTo>
                      <a:pt x="290" y="267"/>
                    </a:moveTo>
                    <a:lnTo>
                      <a:pt x="288" y="267"/>
                    </a:lnTo>
                    <a:lnTo>
                      <a:pt x="290" y="267"/>
                    </a:lnTo>
                    <a:close/>
                    <a:moveTo>
                      <a:pt x="294" y="267"/>
                    </a:moveTo>
                    <a:lnTo>
                      <a:pt x="292" y="267"/>
                    </a:lnTo>
                    <a:lnTo>
                      <a:pt x="292" y="269"/>
                    </a:lnTo>
                    <a:lnTo>
                      <a:pt x="290" y="269"/>
                    </a:lnTo>
                    <a:lnTo>
                      <a:pt x="290" y="267"/>
                    </a:lnTo>
                    <a:lnTo>
                      <a:pt x="292" y="267"/>
                    </a:lnTo>
                    <a:lnTo>
                      <a:pt x="294" y="267"/>
                    </a:lnTo>
                    <a:close/>
                    <a:moveTo>
                      <a:pt x="286" y="265"/>
                    </a:moveTo>
                    <a:lnTo>
                      <a:pt x="286" y="267"/>
                    </a:lnTo>
                    <a:lnTo>
                      <a:pt x="286" y="265"/>
                    </a:lnTo>
                    <a:close/>
                    <a:moveTo>
                      <a:pt x="296" y="265"/>
                    </a:moveTo>
                    <a:lnTo>
                      <a:pt x="296" y="267"/>
                    </a:lnTo>
                    <a:lnTo>
                      <a:pt x="294" y="267"/>
                    </a:lnTo>
                    <a:lnTo>
                      <a:pt x="294" y="265"/>
                    </a:lnTo>
                    <a:lnTo>
                      <a:pt x="296" y="265"/>
                    </a:lnTo>
                    <a:close/>
                    <a:moveTo>
                      <a:pt x="292" y="265"/>
                    </a:moveTo>
                    <a:lnTo>
                      <a:pt x="290" y="265"/>
                    </a:lnTo>
                    <a:lnTo>
                      <a:pt x="292" y="265"/>
                    </a:lnTo>
                    <a:close/>
                    <a:moveTo>
                      <a:pt x="294" y="265"/>
                    </a:moveTo>
                    <a:lnTo>
                      <a:pt x="292" y="265"/>
                    </a:lnTo>
                    <a:lnTo>
                      <a:pt x="294" y="265"/>
                    </a:lnTo>
                    <a:close/>
                    <a:moveTo>
                      <a:pt x="292" y="265"/>
                    </a:moveTo>
                    <a:lnTo>
                      <a:pt x="290" y="265"/>
                    </a:lnTo>
                    <a:lnTo>
                      <a:pt x="288" y="265"/>
                    </a:lnTo>
                    <a:lnTo>
                      <a:pt x="290" y="265"/>
                    </a:lnTo>
                    <a:lnTo>
                      <a:pt x="290" y="263"/>
                    </a:lnTo>
                    <a:lnTo>
                      <a:pt x="292" y="265"/>
                    </a:lnTo>
                    <a:close/>
                    <a:moveTo>
                      <a:pt x="294" y="265"/>
                    </a:moveTo>
                    <a:lnTo>
                      <a:pt x="294" y="263"/>
                    </a:lnTo>
                    <a:lnTo>
                      <a:pt x="294" y="265"/>
                    </a:lnTo>
                    <a:close/>
                    <a:moveTo>
                      <a:pt x="302" y="265"/>
                    </a:moveTo>
                    <a:lnTo>
                      <a:pt x="304" y="265"/>
                    </a:lnTo>
                    <a:lnTo>
                      <a:pt x="304" y="267"/>
                    </a:lnTo>
                    <a:lnTo>
                      <a:pt x="302" y="267"/>
                    </a:lnTo>
                    <a:lnTo>
                      <a:pt x="304" y="267"/>
                    </a:lnTo>
                    <a:lnTo>
                      <a:pt x="302" y="267"/>
                    </a:lnTo>
                    <a:lnTo>
                      <a:pt x="302" y="269"/>
                    </a:lnTo>
                    <a:lnTo>
                      <a:pt x="300" y="269"/>
                    </a:lnTo>
                    <a:lnTo>
                      <a:pt x="300" y="271"/>
                    </a:lnTo>
                    <a:lnTo>
                      <a:pt x="300" y="269"/>
                    </a:lnTo>
                    <a:lnTo>
                      <a:pt x="298" y="269"/>
                    </a:lnTo>
                    <a:lnTo>
                      <a:pt x="300" y="269"/>
                    </a:lnTo>
                    <a:lnTo>
                      <a:pt x="298" y="269"/>
                    </a:lnTo>
                    <a:lnTo>
                      <a:pt x="298" y="267"/>
                    </a:lnTo>
                    <a:lnTo>
                      <a:pt x="300" y="267"/>
                    </a:lnTo>
                    <a:lnTo>
                      <a:pt x="300" y="265"/>
                    </a:lnTo>
                    <a:lnTo>
                      <a:pt x="300" y="263"/>
                    </a:lnTo>
                    <a:lnTo>
                      <a:pt x="300" y="265"/>
                    </a:lnTo>
                    <a:lnTo>
                      <a:pt x="302" y="265"/>
                    </a:lnTo>
                    <a:lnTo>
                      <a:pt x="302" y="263"/>
                    </a:lnTo>
                    <a:lnTo>
                      <a:pt x="300" y="263"/>
                    </a:lnTo>
                    <a:lnTo>
                      <a:pt x="302" y="263"/>
                    </a:lnTo>
                    <a:lnTo>
                      <a:pt x="302" y="265"/>
                    </a:lnTo>
                    <a:close/>
                    <a:moveTo>
                      <a:pt x="296" y="265"/>
                    </a:moveTo>
                    <a:lnTo>
                      <a:pt x="294" y="263"/>
                    </a:lnTo>
                    <a:lnTo>
                      <a:pt x="296" y="263"/>
                    </a:lnTo>
                    <a:lnTo>
                      <a:pt x="296" y="265"/>
                    </a:lnTo>
                    <a:close/>
                    <a:moveTo>
                      <a:pt x="292" y="263"/>
                    </a:moveTo>
                    <a:lnTo>
                      <a:pt x="294" y="263"/>
                    </a:lnTo>
                    <a:lnTo>
                      <a:pt x="294" y="265"/>
                    </a:lnTo>
                    <a:lnTo>
                      <a:pt x="294" y="263"/>
                    </a:lnTo>
                    <a:lnTo>
                      <a:pt x="292" y="263"/>
                    </a:lnTo>
                    <a:close/>
                    <a:moveTo>
                      <a:pt x="290" y="263"/>
                    </a:moveTo>
                    <a:lnTo>
                      <a:pt x="290" y="261"/>
                    </a:lnTo>
                    <a:lnTo>
                      <a:pt x="290" y="263"/>
                    </a:lnTo>
                    <a:close/>
                    <a:moveTo>
                      <a:pt x="296" y="263"/>
                    </a:moveTo>
                    <a:lnTo>
                      <a:pt x="296" y="261"/>
                    </a:lnTo>
                    <a:lnTo>
                      <a:pt x="296" y="263"/>
                    </a:lnTo>
                    <a:close/>
                    <a:moveTo>
                      <a:pt x="292" y="261"/>
                    </a:moveTo>
                    <a:lnTo>
                      <a:pt x="294" y="261"/>
                    </a:lnTo>
                    <a:lnTo>
                      <a:pt x="294" y="263"/>
                    </a:lnTo>
                    <a:lnTo>
                      <a:pt x="292" y="263"/>
                    </a:lnTo>
                    <a:lnTo>
                      <a:pt x="294" y="263"/>
                    </a:lnTo>
                    <a:lnTo>
                      <a:pt x="292" y="263"/>
                    </a:lnTo>
                    <a:lnTo>
                      <a:pt x="292" y="261"/>
                    </a:lnTo>
                    <a:close/>
                    <a:moveTo>
                      <a:pt x="294" y="261"/>
                    </a:moveTo>
                    <a:lnTo>
                      <a:pt x="292" y="261"/>
                    </a:lnTo>
                    <a:lnTo>
                      <a:pt x="294" y="261"/>
                    </a:lnTo>
                    <a:close/>
                    <a:moveTo>
                      <a:pt x="292" y="259"/>
                    </a:moveTo>
                    <a:lnTo>
                      <a:pt x="290" y="259"/>
                    </a:lnTo>
                    <a:lnTo>
                      <a:pt x="292" y="259"/>
                    </a:lnTo>
                    <a:close/>
                    <a:moveTo>
                      <a:pt x="296" y="261"/>
                    </a:moveTo>
                    <a:lnTo>
                      <a:pt x="296" y="259"/>
                    </a:lnTo>
                    <a:lnTo>
                      <a:pt x="296" y="261"/>
                    </a:lnTo>
                    <a:close/>
                    <a:moveTo>
                      <a:pt x="300" y="259"/>
                    </a:moveTo>
                    <a:lnTo>
                      <a:pt x="300" y="257"/>
                    </a:lnTo>
                    <a:lnTo>
                      <a:pt x="300" y="259"/>
                    </a:lnTo>
                    <a:close/>
                    <a:moveTo>
                      <a:pt x="294" y="257"/>
                    </a:moveTo>
                    <a:lnTo>
                      <a:pt x="296" y="257"/>
                    </a:lnTo>
                    <a:lnTo>
                      <a:pt x="294" y="257"/>
                    </a:lnTo>
                    <a:lnTo>
                      <a:pt x="294" y="259"/>
                    </a:lnTo>
                    <a:lnTo>
                      <a:pt x="292" y="259"/>
                    </a:lnTo>
                    <a:lnTo>
                      <a:pt x="292" y="257"/>
                    </a:lnTo>
                    <a:lnTo>
                      <a:pt x="294" y="257"/>
                    </a:lnTo>
                    <a:close/>
                    <a:moveTo>
                      <a:pt x="288" y="253"/>
                    </a:moveTo>
                    <a:lnTo>
                      <a:pt x="288" y="255"/>
                    </a:lnTo>
                    <a:lnTo>
                      <a:pt x="286" y="255"/>
                    </a:lnTo>
                    <a:lnTo>
                      <a:pt x="286" y="253"/>
                    </a:lnTo>
                    <a:lnTo>
                      <a:pt x="286" y="255"/>
                    </a:lnTo>
                    <a:lnTo>
                      <a:pt x="286" y="253"/>
                    </a:lnTo>
                    <a:lnTo>
                      <a:pt x="288" y="253"/>
                    </a:lnTo>
                    <a:close/>
                    <a:moveTo>
                      <a:pt x="290" y="253"/>
                    </a:moveTo>
                    <a:lnTo>
                      <a:pt x="290" y="251"/>
                    </a:lnTo>
                    <a:lnTo>
                      <a:pt x="292" y="253"/>
                    </a:lnTo>
                    <a:lnTo>
                      <a:pt x="290" y="253"/>
                    </a:lnTo>
                    <a:close/>
                    <a:moveTo>
                      <a:pt x="296" y="249"/>
                    </a:moveTo>
                    <a:lnTo>
                      <a:pt x="296" y="251"/>
                    </a:lnTo>
                    <a:lnTo>
                      <a:pt x="296" y="249"/>
                    </a:lnTo>
                    <a:close/>
                    <a:moveTo>
                      <a:pt x="298" y="247"/>
                    </a:moveTo>
                    <a:lnTo>
                      <a:pt x="296" y="247"/>
                    </a:lnTo>
                    <a:lnTo>
                      <a:pt x="298" y="247"/>
                    </a:lnTo>
                    <a:close/>
                    <a:moveTo>
                      <a:pt x="302" y="246"/>
                    </a:moveTo>
                    <a:lnTo>
                      <a:pt x="302" y="244"/>
                    </a:lnTo>
                    <a:lnTo>
                      <a:pt x="302" y="246"/>
                    </a:lnTo>
                    <a:lnTo>
                      <a:pt x="302" y="244"/>
                    </a:lnTo>
                    <a:lnTo>
                      <a:pt x="302" y="246"/>
                    </a:lnTo>
                    <a:close/>
                    <a:moveTo>
                      <a:pt x="298" y="244"/>
                    </a:moveTo>
                    <a:lnTo>
                      <a:pt x="300" y="244"/>
                    </a:lnTo>
                    <a:lnTo>
                      <a:pt x="298" y="244"/>
                    </a:lnTo>
                    <a:close/>
                    <a:moveTo>
                      <a:pt x="298" y="244"/>
                    </a:moveTo>
                    <a:lnTo>
                      <a:pt x="298" y="242"/>
                    </a:lnTo>
                    <a:lnTo>
                      <a:pt x="296" y="242"/>
                    </a:lnTo>
                    <a:lnTo>
                      <a:pt x="296" y="240"/>
                    </a:lnTo>
                    <a:lnTo>
                      <a:pt x="296" y="242"/>
                    </a:lnTo>
                    <a:lnTo>
                      <a:pt x="298" y="242"/>
                    </a:lnTo>
                    <a:lnTo>
                      <a:pt x="298" y="244"/>
                    </a:lnTo>
                    <a:close/>
                    <a:moveTo>
                      <a:pt x="302" y="240"/>
                    </a:moveTo>
                    <a:lnTo>
                      <a:pt x="300" y="240"/>
                    </a:lnTo>
                    <a:lnTo>
                      <a:pt x="302" y="240"/>
                    </a:lnTo>
                    <a:close/>
                    <a:moveTo>
                      <a:pt x="306" y="238"/>
                    </a:moveTo>
                    <a:lnTo>
                      <a:pt x="304" y="238"/>
                    </a:lnTo>
                    <a:lnTo>
                      <a:pt x="306" y="238"/>
                    </a:lnTo>
                    <a:close/>
                    <a:moveTo>
                      <a:pt x="294" y="234"/>
                    </a:moveTo>
                    <a:lnTo>
                      <a:pt x="292" y="234"/>
                    </a:lnTo>
                    <a:lnTo>
                      <a:pt x="294" y="234"/>
                    </a:lnTo>
                    <a:lnTo>
                      <a:pt x="294" y="236"/>
                    </a:lnTo>
                    <a:lnTo>
                      <a:pt x="296" y="236"/>
                    </a:lnTo>
                    <a:lnTo>
                      <a:pt x="294" y="236"/>
                    </a:lnTo>
                    <a:lnTo>
                      <a:pt x="296" y="234"/>
                    </a:lnTo>
                    <a:lnTo>
                      <a:pt x="298" y="234"/>
                    </a:lnTo>
                    <a:lnTo>
                      <a:pt x="298" y="236"/>
                    </a:lnTo>
                    <a:lnTo>
                      <a:pt x="296" y="236"/>
                    </a:lnTo>
                    <a:lnTo>
                      <a:pt x="298" y="236"/>
                    </a:lnTo>
                    <a:lnTo>
                      <a:pt x="296" y="236"/>
                    </a:lnTo>
                    <a:lnTo>
                      <a:pt x="298" y="236"/>
                    </a:lnTo>
                    <a:lnTo>
                      <a:pt x="298" y="238"/>
                    </a:lnTo>
                    <a:lnTo>
                      <a:pt x="298" y="240"/>
                    </a:lnTo>
                    <a:lnTo>
                      <a:pt x="296" y="240"/>
                    </a:lnTo>
                    <a:lnTo>
                      <a:pt x="296" y="242"/>
                    </a:lnTo>
                    <a:lnTo>
                      <a:pt x="294" y="242"/>
                    </a:lnTo>
                    <a:lnTo>
                      <a:pt x="296" y="242"/>
                    </a:lnTo>
                    <a:lnTo>
                      <a:pt x="294" y="242"/>
                    </a:lnTo>
                    <a:lnTo>
                      <a:pt x="294" y="244"/>
                    </a:lnTo>
                    <a:lnTo>
                      <a:pt x="296" y="244"/>
                    </a:lnTo>
                    <a:lnTo>
                      <a:pt x="296" y="246"/>
                    </a:lnTo>
                    <a:lnTo>
                      <a:pt x="298" y="246"/>
                    </a:lnTo>
                    <a:lnTo>
                      <a:pt x="296" y="246"/>
                    </a:lnTo>
                    <a:lnTo>
                      <a:pt x="296" y="247"/>
                    </a:lnTo>
                    <a:lnTo>
                      <a:pt x="298" y="247"/>
                    </a:lnTo>
                    <a:lnTo>
                      <a:pt x="296" y="247"/>
                    </a:lnTo>
                    <a:lnTo>
                      <a:pt x="298" y="249"/>
                    </a:lnTo>
                    <a:lnTo>
                      <a:pt x="296" y="249"/>
                    </a:lnTo>
                    <a:lnTo>
                      <a:pt x="294" y="249"/>
                    </a:lnTo>
                    <a:lnTo>
                      <a:pt x="296" y="249"/>
                    </a:lnTo>
                    <a:lnTo>
                      <a:pt x="296" y="251"/>
                    </a:lnTo>
                    <a:lnTo>
                      <a:pt x="294" y="251"/>
                    </a:lnTo>
                    <a:lnTo>
                      <a:pt x="294" y="253"/>
                    </a:lnTo>
                    <a:lnTo>
                      <a:pt x="294" y="251"/>
                    </a:lnTo>
                    <a:lnTo>
                      <a:pt x="294" y="253"/>
                    </a:lnTo>
                    <a:lnTo>
                      <a:pt x="294" y="251"/>
                    </a:lnTo>
                    <a:lnTo>
                      <a:pt x="292" y="251"/>
                    </a:lnTo>
                    <a:lnTo>
                      <a:pt x="290" y="251"/>
                    </a:lnTo>
                    <a:lnTo>
                      <a:pt x="290" y="249"/>
                    </a:lnTo>
                    <a:lnTo>
                      <a:pt x="290" y="247"/>
                    </a:lnTo>
                    <a:lnTo>
                      <a:pt x="292" y="247"/>
                    </a:lnTo>
                    <a:lnTo>
                      <a:pt x="290" y="247"/>
                    </a:lnTo>
                    <a:lnTo>
                      <a:pt x="292" y="247"/>
                    </a:lnTo>
                    <a:lnTo>
                      <a:pt x="292" y="246"/>
                    </a:lnTo>
                    <a:lnTo>
                      <a:pt x="292" y="244"/>
                    </a:lnTo>
                    <a:lnTo>
                      <a:pt x="292" y="242"/>
                    </a:lnTo>
                    <a:lnTo>
                      <a:pt x="292" y="240"/>
                    </a:lnTo>
                    <a:lnTo>
                      <a:pt x="292" y="238"/>
                    </a:lnTo>
                    <a:lnTo>
                      <a:pt x="292" y="236"/>
                    </a:lnTo>
                    <a:lnTo>
                      <a:pt x="292" y="234"/>
                    </a:lnTo>
                    <a:lnTo>
                      <a:pt x="294" y="234"/>
                    </a:lnTo>
                    <a:close/>
                    <a:moveTo>
                      <a:pt x="302" y="236"/>
                    </a:moveTo>
                    <a:lnTo>
                      <a:pt x="300" y="234"/>
                    </a:lnTo>
                    <a:lnTo>
                      <a:pt x="302" y="234"/>
                    </a:lnTo>
                    <a:lnTo>
                      <a:pt x="300" y="234"/>
                    </a:lnTo>
                    <a:lnTo>
                      <a:pt x="302" y="234"/>
                    </a:lnTo>
                    <a:lnTo>
                      <a:pt x="302" y="236"/>
                    </a:lnTo>
                    <a:close/>
                    <a:moveTo>
                      <a:pt x="298" y="184"/>
                    </a:moveTo>
                    <a:lnTo>
                      <a:pt x="296" y="184"/>
                    </a:lnTo>
                    <a:lnTo>
                      <a:pt x="298" y="184"/>
                    </a:lnTo>
                    <a:close/>
                    <a:moveTo>
                      <a:pt x="238" y="151"/>
                    </a:moveTo>
                    <a:lnTo>
                      <a:pt x="238" y="149"/>
                    </a:lnTo>
                    <a:lnTo>
                      <a:pt x="238" y="151"/>
                    </a:lnTo>
                    <a:close/>
                    <a:moveTo>
                      <a:pt x="253" y="149"/>
                    </a:moveTo>
                    <a:lnTo>
                      <a:pt x="251" y="149"/>
                    </a:lnTo>
                    <a:lnTo>
                      <a:pt x="253" y="149"/>
                    </a:lnTo>
                    <a:close/>
                    <a:moveTo>
                      <a:pt x="2" y="87"/>
                    </a:moveTo>
                    <a:lnTo>
                      <a:pt x="0" y="87"/>
                    </a:lnTo>
                    <a:lnTo>
                      <a:pt x="0" y="85"/>
                    </a:lnTo>
                    <a:lnTo>
                      <a:pt x="2" y="85"/>
                    </a:lnTo>
                    <a:lnTo>
                      <a:pt x="2" y="87"/>
                    </a:lnTo>
                    <a:close/>
                    <a:moveTo>
                      <a:pt x="244" y="79"/>
                    </a:moveTo>
                    <a:lnTo>
                      <a:pt x="242" y="79"/>
                    </a:lnTo>
                    <a:lnTo>
                      <a:pt x="244" y="79"/>
                    </a:lnTo>
                    <a:close/>
                    <a:moveTo>
                      <a:pt x="331" y="2"/>
                    </a:moveTo>
                    <a:lnTo>
                      <a:pt x="331" y="4"/>
                    </a:lnTo>
                    <a:lnTo>
                      <a:pt x="333" y="4"/>
                    </a:lnTo>
                    <a:lnTo>
                      <a:pt x="333" y="6"/>
                    </a:lnTo>
                    <a:lnTo>
                      <a:pt x="335" y="6"/>
                    </a:lnTo>
                    <a:lnTo>
                      <a:pt x="333" y="6"/>
                    </a:lnTo>
                    <a:lnTo>
                      <a:pt x="333" y="8"/>
                    </a:lnTo>
                    <a:lnTo>
                      <a:pt x="335" y="8"/>
                    </a:lnTo>
                    <a:lnTo>
                      <a:pt x="335" y="10"/>
                    </a:lnTo>
                    <a:lnTo>
                      <a:pt x="335" y="12"/>
                    </a:lnTo>
                    <a:lnTo>
                      <a:pt x="335" y="14"/>
                    </a:lnTo>
                    <a:lnTo>
                      <a:pt x="336" y="14"/>
                    </a:lnTo>
                    <a:lnTo>
                      <a:pt x="336" y="15"/>
                    </a:lnTo>
                    <a:lnTo>
                      <a:pt x="338" y="15"/>
                    </a:lnTo>
                    <a:lnTo>
                      <a:pt x="338" y="17"/>
                    </a:lnTo>
                    <a:lnTo>
                      <a:pt x="338" y="19"/>
                    </a:lnTo>
                    <a:lnTo>
                      <a:pt x="336" y="19"/>
                    </a:lnTo>
                    <a:lnTo>
                      <a:pt x="336" y="21"/>
                    </a:lnTo>
                    <a:lnTo>
                      <a:pt x="338" y="21"/>
                    </a:lnTo>
                    <a:lnTo>
                      <a:pt x="338" y="23"/>
                    </a:lnTo>
                    <a:lnTo>
                      <a:pt x="336" y="23"/>
                    </a:lnTo>
                    <a:lnTo>
                      <a:pt x="336" y="25"/>
                    </a:lnTo>
                    <a:lnTo>
                      <a:pt x="336" y="27"/>
                    </a:lnTo>
                    <a:lnTo>
                      <a:pt x="338" y="27"/>
                    </a:lnTo>
                    <a:lnTo>
                      <a:pt x="338" y="29"/>
                    </a:lnTo>
                    <a:lnTo>
                      <a:pt x="338" y="31"/>
                    </a:lnTo>
                    <a:lnTo>
                      <a:pt x="340" y="33"/>
                    </a:lnTo>
                    <a:lnTo>
                      <a:pt x="340" y="35"/>
                    </a:lnTo>
                    <a:lnTo>
                      <a:pt x="340" y="37"/>
                    </a:lnTo>
                    <a:lnTo>
                      <a:pt x="342" y="37"/>
                    </a:lnTo>
                    <a:lnTo>
                      <a:pt x="342" y="39"/>
                    </a:lnTo>
                    <a:lnTo>
                      <a:pt x="342" y="41"/>
                    </a:lnTo>
                    <a:lnTo>
                      <a:pt x="342" y="43"/>
                    </a:lnTo>
                    <a:lnTo>
                      <a:pt x="344" y="44"/>
                    </a:lnTo>
                    <a:lnTo>
                      <a:pt x="344" y="46"/>
                    </a:lnTo>
                    <a:lnTo>
                      <a:pt x="344" y="48"/>
                    </a:lnTo>
                    <a:lnTo>
                      <a:pt x="346" y="48"/>
                    </a:lnTo>
                    <a:lnTo>
                      <a:pt x="350" y="48"/>
                    </a:lnTo>
                    <a:lnTo>
                      <a:pt x="350" y="50"/>
                    </a:lnTo>
                    <a:lnTo>
                      <a:pt x="350" y="52"/>
                    </a:lnTo>
                    <a:lnTo>
                      <a:pt x="350" y="54"/>
                    </a:lnTo>
                    <a:lnTo>
                      <a:pt x="348" y="56"/>
                    </a:lnTo>
                    <a:lnTo>
                      <a:pt x="348" y="58"/>
                    </a:lnTo>
                    <a:lnTo>
                      <a:pt x="346" y="58"/>
                    </a:lnTo>
                    <a:lnTo>
                      <a:pt x="346" y="60"/>
                    </a:lnTo>
                    <a:lnTo>
                      <a:pt x="344" y="60"/>
                    </a:lnTo>
                    <a:lnTo>
                      <a:pt x="342" y="60"/>
                    </a:lnTo>
                    <a:lnTo>
                      <a:pt x="342" y="62"/>
                    </a:lnTo>
                    <a:lnTo>
                      <a:pt x="340" y="62"/>
                    </a:lnTo>
                    <a:lnTo>
                      <a:pt x="338" y="62"/>
                    </a:lnTo>
                    <a:lnTo>
                      <a:pt x="338" y="64"/>
                    </a:lnTo>
                    <a:lnTo>
                      <a:pt x="338" y="66"/>
                    </a:lnTo>
                    <a:lnTo>
                      <a:pt x="338" y="68"/>
                    </a:lnTo>
                    <a:lnTo>
                      <a:pt x="340" y="68"/>
                    </a:lnTo>
                    <a:lnTo>
                      <a:pt x="338" y="68"/>
                    </a:lnTo>
                    <a:lnTo>
                      <a:pt x="338" y="70"/>
                    </a:lnTo>
                    <a:lnTo>
                      <a:pt x="338" y="72"/>
                    </a:lnTo>
                    <a:lnTo>
                      <a:pt x="338" y="73"/>
                    </a:lnTo>
                    <a:lnTo>
                      <a:pt x="338" y="75"/>
                    </a:lnTo>
                    <a:lnTo>
                      <a:pt x="338" y="77"/>
                    </a:lnTo>
                    <a:lnTo>
                      <a:pt x="338" y="79"/>
                    </a:lnTo>
                    <a:lnTo>
                      <a:pt x="338" y="81"/>
                    </a:lnTo>
                    <a:lnTo>
                      <a:pt x="340" y="85"/>
                    </a:lnTo>
                    <a:lnTo>
                      <a:pt x="338" y="85"/>
                    </a:lnTo>
                    <a:lnTo>
                      <a:pt x="338" y="87"/>
                    </a:lnTo>
                    <a:lnTo>
                      <a:pt x="336" y="87"/>
                    </a:lnTo>
                    <a:lnTo>
                      <a:pt x="335" y="87"/>
                    </a:lnTo>
                    <a:lnTo>
                      <a:pt x="335" y="89"/>
                    </a:lnTo>
                    <a:lnTo>
                      <a:pt x="335" y="91"/>
                    </a:lnTo>
                    <a:lnTo>
                      <a:pt x="333" y="91"/>
                    </a:lnTo>
                    <a:lnTo>
                      <a:pt x="335" y="91"/>
                    </a:lnTo>
                    <a:lnTo>
                      <a:pt x="335" y="93"/>
                    </a:lnTo>
                    <a:lnTo>
                      <a:pt x="333" y="93"/>
                    </a:lnTo>
                    <a:lnTo>
                      <a:pt x="333" y="95"/>
                    </a:lnTo>
                    <a:lnTo>
                      <a:pt x="331" y="95"/>
                    </a:lnTo>
                    <a:lnTo>
                      <a:pt x="331" y="97"/>
                    </a:lnTo>
                    <a:lnTo>
                      <a:pt x="331" y="99"/>
                    </a:lnTo>
                    <a:lnTo>
                      <a:pt x="329" y="99"/>
                    </a:lnTo>
                    <a:lnTo>
                      <a:pt x="329" y="101"/>
                    </a:lnTo>
                    <a:lnTo>
                      <a:pt x="329" y="102"/>
                    </a:lnTo>
                    <a:lnTo>
                      <a:pt x="327" y="102"/>
                    </a:lnTo>
                    <a:lnTo>
                      <a:pt x="327" y="104"/>
                    </a:lnTo>
                    <a:lnTo>
                      <a:pt x="327" y="106"/>
                    </a:lnTo>
                    <a:lnTo>
                      <a:pt x="325" y="106"/>
                    </a:lnTo>
                    <a:lnTo>
                      <a:pt x="325" y="108"/>
                    </a:lnTo>
                    <a:lnTo>
                      <a:pt x="327" y="108"/>
                    </a:lnTo>
                    <a:lnTo>
                      <a:pt x="327" y="110"/>
                    </a:lnTo>
                    <a:lnTo>
                      <a:pt x="327" y="112"/>
                    </a:lnTo>
                    <a:lnTo>
                      <a:pt x="327" y="114"/>
                    </a:lnTo>
                    <a:lnTo>
                      <a:pt x="327" y="116"/>
                    </a:lnTo>
                    <a:lnTo>
                      <a:pt x="327" y="118"/>
                    </a:lnTo>
                    <a:lnTo>
                      <a:pt x="325" y="118"/>
                    </a:lnTo>
                    <a:lnTo>
                      <a:pt x="325" y="120"/>
                    </a:lnTo>
                    <a:lnTo>
                      <a:pt x="323" y="120"/>
                    </a:lnTo>
                    <a:lnTo>
                      <a:pt x="323" y="122"/>
                    </a:lnTo>
                    <a:lnTo>
                      <a:pt x="323" y="124"/>
                    </a:lnTo>
                    <a:lnTo>
                      <a:pt x="321" y="126"/>
                    </a:lnTo>
                    <a:lnTo>
                      <a:pt x="321" y="128"/>
                    </a:lnTo>
                    <a:lnTo>
                      <a:pt x="321" y="130"/>
                    </a:lnTo>
                    <a:lnTo>
                      <a:pt x="323" y="130"/>
                    </a:lnTo>
                    <a:lnTo>
                      <a:pt x="323" y="131"/>
                    </a:lnTo>
                    <a:lnTo>
                      <a:pt x="325" y="131"/>
                    </a:lnTo>
                    <a:lnTo>
                      <a:pt x="325" y="133"/>
                    </a:lnTo>
                    <a:lnTo>
                      <a:pt x="323" y="133"/>
                    </a:lnTo>
                    <a:lnTo>
                      <a:pt x="323" y="135"/>
                    </a:lnTo>
                    <a:lnTo>
                      <a:pt x="325" y="135"/>
                    </a:lnTo>
                    <a:lnTo>
                      <a:pt x="325" y="137"/>
                    </a:lnTo>
                    <a:lnTo>
                      <a:pt x="325" y="139"/>
                    </a:lnTo>
                    <a:lnTo>
                      <a:pt x="325" y="141"/>
                    </a:lnTo>
                    <a:lnTo>
                      <a:pt x="327" y="141"/>
                    </a:lnTo>
                    <a:lnTo>
                      <a:pt x="325" y="143"/>
                    </a:lnTo>
                    <a:lnTo>
                      <a:pt x="325" y="145"/>
                    </a:lnTo>
                    <a:lnTo>
                      <a:pt x="327" y="145"/>
                    </a:lnTo>
                    <a:lnTo>
                      <a:pt x="327" y="147"/>
                    </a:lnTo>
                    <a:lnTo>
                      <a:pt x="329" y="147"/>
                    </a:lnTo>
                    <a:lnTo>
                      <a:pt x="327" y="147"/>
                    </a:lnTo>
                    <a:lnTo>
                      <a:pt x="327" y="149"/>
                    </a:lnTo>
                    <a:lnTo>
                      <a:pt x="327" y="151"/>
                    </a:lnTo>
                    <a:lnTo>
                      <a:pt x="327" y="153"/>
                    </a:lnTo>
                    <a:lnTo>
                      <a:pt x="327" y="155"/>
                    </a:lnTo>
                    <a:lnTo>
                      <a:pt x="325" y="155"/>
                    </a:lnTo>
                    <a:lnTo>
                      <a:pt x="325" y="157"/>
                    </a:lnTo>
                    <a:lnTo>
                      <a:pt x="325" y="159"/>
                    </a:lnTo>
                    <a:lnTo>
                      <a:pt x="325" y="160"/>
                    </a:lnTo>
                    <a:lnTo>
                      <a:pt x="323" y="160"/>
                    </a:lnTo>
                    <a:lnTo>
                      <a:pt x="323" y="162"/>
                    </a:lnTo>
                    <a:lnTo>
                      <a:pt x="323" y="164"/>
                    </a:lnTo>
                    <a:lnTo>
                      <a:pt x="321" y="164"/>
                    </a:lnTo>
                    <a:lnTo>
                      <a:pt x="321" y="166"/>
                    </a:lnTo>
                    <a:lnTo>
                      <a:pt x="323" y="166"/>
                    </a:lnTo>
                    <a:lnTo>
                      <a:pt x="323" y="168"/>
                    </a:lnTo>
                    <a:lnTo>
                      <a:pt x="323" y="170"/>
                    </a:lnTo>
                    <a:lnTo>
                      <a:pt x="323" y="172"/>
                    </a:lnTo>
                    <a:lnTo>
                      <a:pt x="323" y="174"/>
                    </a:lnTo>
                    <a:lnTo>
                      <a:pt x="321" y="174"/>
                    </a:lnTo>
                    <a:lnTo>
                      <a:pt x="321" y="176"/>
                    </a:lnTo>
                    <a:lnTo>
                      <a:pt x="319" y="176"/>
                    </a:lnTo>
                    <a:lnTo>
                      <a:pt x="321" y="176"/>
                    </a:lnTo>
                    <a:lnTo>
                      <a:pt x="321" y="178"/>
                    </a:lnTo>
                    <a:lnTo>
                      <a:pt x="319" y="178"/>
                    </a:lnTo>
                    <a:lnTo>
                      <a:pt x="319" y="176"/>
                    </a:lnTo>
                    <a:lnTo>
                      <a:pt x="319" y="178"/>
                    </a:lnTo>
                    <a:lnTo>
                      <a:pt x="317" y="178"/>
                    </a:lnTo>
                    <a:lnTo>
                      <a:pt x="317" y="180"/>
                    </a:lnTo>
                    <a:lnTo>
                      <a:pt x="317" y="182"/>
                    </a:lnTo>
                    <a:lnTo>
                      <a:pt x="315" y="182"/>
                    </a:lnTo>
                    <a:lnTo>
                      <a:pt x="317" y="182"/>
                    </a:lnTo>
                    <a:lnTo>
                      <a:pt x="317" y="184"/>
                    </a:lnTo>
                    <a:lnTo>
                      <a:pt x="315" y="182"/>
                    </a:lnTo>
                    <a:lnTo>
                      <a:pt x="317" y="184"/>
                    </a:lnTo>
                    <a:lnTo>
                      <a:pt x="317" y="186"/>
                    </a:lnTo>
                    <a:lnTo>
                      <a:pt x="315" y="186"/>
                    </a:lnTo>
                    <a:lnTo>
                      <a:pt x="317" y="186"/>
                    </a:lnTo>
                    <a:lnTo>
                      <a:pt x="317" y="188"/>
                    </a:lnTo>
                    <a:lnTo>
                      <a:pt x="317" y="189"/>
                    </a:lnTo>
                    <a:lnTo>
                      <a:pt x="317" y="191"/>
                    </a:lnTo>
                    <a:lnTo>
                      <a:pt x="317" y="193"/>
                    </a:lnTo>
                    <a:lnTo>
                      <a:pt x="317" y="195"/>
                    </a:lnTo>
                    <a:lnTo>
                      <a:pt x="317" y="197"/>
                    </a:lnTo>
                    <a:lnTo>
                      <a:pt x="319" y="199"/>
                    </a:lnTo>
                    <a:lnTo>
                      <a:pt x="319" y="201"/>
                    </a:lnTo>
                    <a:lnTo>
                      <a:pt x="317" y="201"/>
                    </a:lnTo>
                    <a:lnTo>
                      <a:pt x="315" y="201"/>
                    </a:lnTo>
                    <a:lnTo>
                      <a:pt x="315" y="203"/>
                    </a:lnTo>
                    <a:lnTo>
                      <a:pt x="313" y="205"/>
                    </a:lnTo>
                    <a:lnTo>
                      <a:pt x="315" y="205"/>
                    </a:lnTo>
                    <a:lnTo>
                      <a:pt x="315" y="207"/>
                    </a:lnTo>
                    <a:lnTo>
                      <a:pt x="313" y="207"/>
                    </a:lnTo>
                    <a:lnTo>
                      <a:pt x="313" y="209"/>
                    </a:lnTo>
                    <a:lnTo>
                      <a:pt x="313" y="211"/>
                    </a:lnTo>
                    <a:lnTo>
                      <a:pt x="311" y="211"/>
                    </a:lnTo>
                    <a:lnTo>
                      <a:pt x="311" y="213"/>
                    </a:lnTo>
                    <a:lnTo>
                      <a:pt x="313" y="213"/>
                    </a:lnTo>
                    <a:lnTo>
                      <a:pt x="313" y="215"/>
                    </a:lnTo>
                    <a:lnTo>
                      <a:pt x="311" y="215"/>
                    </a:lnTo>
                    <a:lnTo>
                      <a:pt x="311" y="217"/>
                    </a:lnTo>
                    <a:lnTo>
                      <a:pt x="311" y="215"/>
                    </a:lnTo>
                    <a:lnTo>
                      <a:pt x="311" y="217"/>
                    </a:lnTo>
                    <a:lnTo>
                      <a:pt x="311" y="218"/>
                    </a:lnTo>
                    <a:lnTo>
                      <a:pt x="311" y="220"/>
                    </a:lnTo>
                    <a:lnTo>
                      <a:pt x="311" y="222"/>
                    </a:lnTo>
                    <a:lnTo>
                      <a:pt x="309" y="222"/>
                    </a:lnTo>
                    <a:lnTo>
                      <a:pt x="309" y="224"/>
                    </a:lnTo>
                    <a:lnTo>
                      <a:pt x="311" y="224"/>
                    </a:lnTo>
                    <a:lnTo>
                      <a:pt x="311" y="226"/>
                    </a:lnTo>
                    <a:lnTo>
                      <a:pt x="311" y="228"/>
                    </a:lnTo>
                    <a:lnTo>
                      <a:pt x="309" y="230"/>
                    </a:lnTo>
                    <a:lnTo>
                      <a:pt x="311" y="230"/>
                    </a:lnTo>
                    <a:lnTo>
                      <a:pt x="311" y="232"/>
                    </a:lnTo>
                    <a:lnTo>
                      <a:pt x="309" y="232"/>
                    </a:lnTo>
                    <a:lnTo>
                      <a:pt x="311" y="234"/>
                    </a:lnTo>
                    <a:lnTo>
                      <a:pt x="311" y="236"/>
                    </a:lnTo>
                    <a:lnTo>
                      <a:pt x="311" y="238"/>
                    </a:lnTo>
                    <a:lnTo>
                      <a:pt x="309" y="238"/>
                    </a:lnTo>
                    <a:lnTo>
                      <a:pt x="309" y="240"/>
                    </a:lnTo>
                    <a:lnTo>
                      <a:pt x="307" y="240"/>
                    </a:lnTo>
                    <a:lnTo>
                      <a:pt x="309" y="240"/>
                    </a:lnTo>
                    <a:lnTo>
                      <a:pt x="309" y="242"/>
                    </a:lnTo>
                    <a:lnTo>
                      <a:pt x="307" y="244"/>
                    </a:lnTo>
                    <a:lnTo>
                      <a:pt x="309" y="244"/>
                    </a:lnTo>
                    <a:lnTo>
                      <a:pt x="307" y="244"/>
                    </a:lnTo>
                    <a:lnTo>
                      <a:pt x="309" y="244"/>
                    </a:lnTo>
                    <a:lnTo>
                      <a:pt x="309" y="246"/>
                    </a:lnTo>
                    <a:lnTo>
                      <a:pt x="309" y="247"/>
                    </a:lnTo>
                    <a:lnTo>
                      <a:pt x="307" y="247"/>
                    </a:lnTo>
                    <a:lnTo>
                      <a:pt x="309" y="247"/>
                    </a:lnTo>
                    <a:lnTo>
                      <a:pt x="309" y="249"/>
                    </a:lnTo>
                    <a:lnTo>
                      <a:pt x="311" y="249"/>
                    </a:lnTo>
                    <a:lnTo>
                      <a:pt x="311" y="251"/>
                    </a:lnTo>
                    <a:lnTo>
                      <a:pt x="309" y="251"/>
                    </a:lnTo>
                    <a:lnTo>
                      <a:pt x="309" y="253"/>
                    </a:lnTo>
                    <a:lnTo>
                      <a:pt x="311" y="253"/>
                    </a:lnTo>
                    <a:lnTo>
                      <a:pt x="311" y="255"/>
                    </a:lnTo>
                    <a:lnTo>
                      <a:pt x="311" y="257"/>
                    </a:lnTo>
                    <a:lnTo>
                      <a:pt x="313" y="259"/>
                    </a:lnTo>
                    <a:lnTo>
                      <a:pt x="311" y="259"/>
                    </a:lnTo>
                    <a:lnTo>
                      <a:pt x="311" y="261"/>
                    </a:lnTo>
                    <a:lnTo>
                      <a:pt x="311" y="263"/>
                    </a:lnTo>
                    <a:lnTo>
                      <a:pt x="313" y="263"/>
                    </a:lnTo>
                    <a:lnTo>
                      <a:pt x="315" y="265"/>
                    </a:lnTo>
                    <a:lnTo>
                      <a:pt x="317" y="265"/>
                    </a:lnTo>
                    <a:lnTo>
                      <a:pt x="317" y="267"/>
                    </a:lnTo>
                    <a:lnTo>
                      <a:pt x="315" y="267"/>
                    </a:lnTo>
                    <a:lnTo>
                      <a:pt x="315" y="269"/>
                    </a:lnTo>
                    <a:lnTo>
                      <a:pt x="313" y="269"/>
                    </a:lnTo>
                    <a:lnTo>
                      <a:pt x="313" y="267"/>
                    </a:lnTo>
                    <a:lnTo>
                      <a:pt x="313" y="269"/>
                    </a:lnTo>
                    <a:lnTo>
                      <a:pt x="311" y="269"/>
                    </a:lnTo>
                    <a:lnTo>
                      <a:pt x="309" y="269"/>
                    </a:lnTo>
                    <a:lnTo>
                      <a:pt x="309" y="271"/>
                    </a:lnTo>
                    <a:lnTo>
                      <a:pt x="311" y="271"/>
                    </a:lnTo>
                    <a:lnTo>
                      <a:pt x="313" y="271"/>
                    </a:lnTo>
                    <a:lnTo>
                      <a:pt x="313" y="273"/>
                    </a:lnTo>
                    <a:lnTo>
                      <a:pt x="315" y="273"/>
                    </a:lnTo>
                    <a:lnTo>
                      <a:pt x="315" y="275"/>
                    </a:lnTo>
                    <a:lnTo>
                      <a:pt x="313" y="275"/>
                    </a:lnTo>
                    <a:lnTo>
                      <a:pt x="313" y="277"/>
                    </a:lnTo>
                    <a:lnTo>
                      <a:pt x="311" y="277"/>
                    </a:lnTo>
                    <a:lnTo>
                      <a:pt x="311" y="278"/>
                    </a:lnTo>
                    <a:lnTo>
                      <a:pt x="311" y="280"/>
                    </a:lnTo>
                    <a:lnTo>
                      <a:pt x="313" y="282"/>
                    </a:lnTo>
                    <a:lnTo>
                      <a:pt x="311" y="282"/>
                    </a:lnTo>
                    <a:lnTo>
                      <a:pt x="311" y="284"/>
                    </a:lnTo>
                    <a:lnTo>
                      <a:pt x="309" y="284"/>
                    </a:lnTo>
                    <a:lnTo>
                      <a:pt x="311" y="284"/>
                    </a:lnTo>
                    <a:lnTo>
                      <a:pt x="311" y="286"/>
                    </a:lnTo>
                    <a:lnTo>
                      <a:pt x="311" y="288"/>
                    </a:lnTo>
                    <a:lnTo>
                      <a:pt x="311" y="290"/>
                    </a:lnTo>
                    <a:lnTo>
                      <a:pt x="311" y="292"/>
                    </a:lnTo>
                    <a:lnTo>
                      <a:pt x="309" y="292"/>
                    </a:lnTo>
                    <a:lnTo>
                      <a:pt x="309" y="294"/>
                    </a:lnTo>
                    <a:lnTo>
                      <a:pt x="309" y="296"/>
                    </a:lnTo>
                    <a:lnTo>
                      <a:pt x="311" y="296"/>
                    </a:lnTo>
                    <a:lnTo>
                      <a:pt x="311" y="298"/>
                    </a:lnTo>
                    <a:lnTo>
                      <a:pt x="309" y="298"/>
                    </a:lnTo>
                    <a:lnTo>
                      <a:pt x="307" y="300"/>
                    </a:lnTo>
                    <a:lnTo>
                      <a:pt x="306" y="300"/>
                    </a:lnTo>
                    <a:lnTo>
                      <a:pt x="307" y="300"/>
                    </a:lnTo>
                    <a:lnTo>
                      <a:pt x="307" y="302"/>
                    </a:lnTo>
                    <a:lnTo>
                      <a:pt x="306" y="304"/>
                    </a:lnTo>
                    <a:lnTo>
                      <a:pt x="306" y="306"/>
                    </a:lnTo>
                    <a:lnTo>
                      <a:pt x="306" y="307"/>
                    </a:lnTo>
                    <a:lnTo>
                      <a:pt x="307" y="307"/>
                    </a:lnTo>
                    <a:lnTo>
                      <a:pt x="307" y="309"/>
                    </a:lnTo>
                    <a:lnTo>
                      <a:pt x="307" y="311"/>
                    </a:lnTo>
                    <a:lnTo>
                      <a:pt x="306" y="311"/>
                    </a:lnTo>
                    <a:lnTo>
                      <a:pt x="306" y="313"/>
                    </a:lnTo>
                    <a:lnTo>
                      <a:pt x="304" y="313"/>
                    </a:lnTo>
                    <a:lnTo>
                      <a:pt x="306" y="315"/>
                    </a:lnTo>
                    <a:lnTo>
                      <a:pt x="306" y="317"/>
                    </a:lnTo>
                    <a:lnTo>
                      <a:pt x="304" y="317"/>
                    </a:lnTo>
                    <a:lnTo>
                      <a:pt x="304" y="319"/>
                    </a:lnTo>
                    <a:lnTo>
                      <a:pt x="302" y="319"/>
                    </a:lnTo>
                    <a:lnTo>
                      <a:pt x="300" y="319"/>
                    </a:lnTo>
                    <a:lnTo>
                      <a:pt x="300" y="321"/>
                    </a:lnTo>
                    <a:lnTo>
                      <a:pt x="300" y="323"/>
                    </a:lnTo>
                    <a:lnTo>
                      <a:pt x="298" y="323"/>
                    </a:lnTo>
                    <a:lnTo>
                      <a:pt x="298" y="325"/>
                    </a:lnTo>
                    <a:lnTo>
                      <a:pt x="296" y="325"/>
                    </a:lnTo>
                    <a:lnTo>
                      <a:pt x="296" y="327"/>
                    </a:lnTo>
                    <a:lnTo>
                      <a:pt x="298" y="327"/>
                    </a:lnTo>
                    <a:lnTo>
                      <a:pt x="296" y="327"/>
                    </a:lnTo>
                    <a:lnTo>
                      <a:pt x="296" y="329"/>
                    </a:lnTo>
                    <a:lnTo>
                      <a:pt x="298" y="329"/>
                    </a:lnTo>
                    <a:lnTo>
                      <a:pt x="298" y="331"/>
                    </a:lnTo>
                    <a:lnTo>
                      <a:pt x="296" y="331"/>
                    </a:lnTo>
                    <a:lnTo>
                      <a:pt x="298" y="331"/>
                    </a:lnTo>
                    <a:lnTo>
                      <a:pt x="296" y="331"/>
                    </a:lnTo>
                    <a:lnTo>
                      <a:pt x="298" y="331"/>
                    </a:lnTo>
                    <a:lnTo>
                      <a:pt x="298" y="333"/>
                    </a:lnTo>
                    <a:lnTo>
                      <a:pt x="296" y="333"/>
                    </a:lnTo>
                    <a:lnTo>
                      <a:pt x="298" y="335"/>
                    </a:lnTo>
                    <a:lnTo>
                      <a:pt x="300" y="336"/>
                    </a:lnTo>
                    <a:lnTo>
                      <a:pt x="300" y="338"/>
                    </a:lnTo>
                    <a:lnTo>
                      <a:pt x="300" y="340"/>
                    </a:lnTo>
                    <a:lnTo>
                      <a:pt x="300" y="342"/>
                    </a:lnTo>
                    <a:lnTo>
                      <a:pt x="302" y="342"/>
                    </a:lnTo>
                    <a:lnTo>
                      <a:pt x="302" y="340"/>
                    </a:lnTo>
                    <a:lnTo>
                      <a:pt x="304" y="340"/>
                    </a:lnTo>
                    <a:lnTo>
                      <a:pt x="306" y="340"/>
                    </a:lnTo>
                    <a:lnTo>
                      <a:pt x="307" y="340"/>
                    </a:lnTo>
                    <a:lnTo>
                      <a:pt x="307" y="342"/>
                    </a:lnTo>
                    <a:lnTo>
                      <a:pt x="307" y="344"/>
                    </a:lnTo>
                    <a:lnTo>
                      <a:pt x="307" y="346"/>
                    </a:lnTo>
                    <a:lnTo>
                      <a:pt x="306" y="346"/>
                    </a:lnTo>
                    <a:lnTo>
                      <a:pt x="307" y="348"/>
                    </a:lnTo>
                    <a:lnTo>
                      <a:pt x="307" y="350"/>
                    </a:lnTo>
                    <a:lnTo>
                      <a:pt x="307" y="352"/>
                    </a:lnTo>
                    <a:lnTo>
                      <a:pt x="306" y="352"/>
                    </a:lnTo>
                    <a:lnTo>
                      <a:pt x="307" y="352"/>
                    </a:lnTo>
                    <a:lnTo>
                      <a:pt x="307" y="354"/>
                    </a:lnTo>
                    <a:lnTo>
                      <a:pt x="309" y="356"/>
                    </a:lnTo>
                    <a:lnTo>
                      <a:pt x="309" y="358"/>
                    </a:lnTo>
                    <a:lnTo>
                      <a:pt x="311" y="358"/>
                    </a:lnTo>
                    <a:lnTo>
                      <a:pt x="313" y="358"/>
                    </a:lnTo>
                    <a:lnTo>
                      <a:pt x="315" y="358"/>
                    </a:lnTo>
                    <a:lnTo>
                      <a:pt x="317" y="358"/>
                    </a:lnTo>
                    <a:lnTo>
                      <a:pt x="319" y="358"/>
                    </a:lnTo>
                    <a:lnTo>
                      <a:pt x="321" y="358"/>
                    </a:lnTo>
                    <a:lnTo>
                      <a:pt x="323" y="358"/>
                    </a:lnTo>
                    <a:lnTo>
                      <a:pt x="325" y="358"/>
                    </a:lnTo>
                    <a:lnTo>
                      <a:pt x="327" y="358"/>
                    </a:lnTo>
                    <a:lnTo>
                      <a:pt x="329" y="360"/>
                    </a:lnTo>
                    <a:lnTo>
                      <a:pt x="331" y="360"/>
                    </a:lnTo>
                    <a:lnTo>
                      <a:pt x="333" y="360"/>
                    </a:lnTo>
                    <a:lnTo>
                      <a:pt x="335" y="360"/>
                    </a:lnTo>
                    <a:lnTo>
                      <a:pt x="335" y="362"/>
                    </a:lnTo>
                    <a:lnTo>
                      <a:pt x="336" y="362"/>
                    </a:lnTo>
                    <a:lnTo>
                      <a:pt x="338" y="362"/>
                    </a:lnTo>
                    <a:lnTo>
                      <a:pt x="338" y="364"/>
                    </a:lnTo>
                    <a:lnTo>
                      <a:pt x="336" y="362"/>
                    </a:lnTo>
                    <a:lnTo>
                      <a:pt x="335" y="362"/>
                    </a:lnTo>
                    <a:lnTo>
                      <a:pt x="333" y="362"/>
                    </a:lnTo>
                    <a:lnTo>
                      <a:pt x="331" y="362"/>
                    </a:lnTo>
                    <a:lnTo>
                      <a:pt x="331" y="364"/>
                    </a:lnTo>
                    <a:lnTo>
                      <a:pt x="329" y="364"/>
                    </a:lnTo>
                    <a:lnTo>
                      <a:pt x="329" y="365"/>
                    </a:lnTo>
                    <a:lnTo>
                      <a:pt x="327" y="365"/>
                    </a:lnTo>
                    <a:lnTo>
                      <a:pt x="325" y="365"/>
                    </a:lnTo>
                    <a:lnTo>
                      <a:pt x="325" y="367"/>
                    </a:lnTo>
                    <a:lnTo>
                      <a:pt x="323" y="367"/>
                    </a:lnTo>
                    <a:lnTo>
                      <a:pt x="321" y="367"/>
                    </a:lnTo>
                    <a:lnTo>
                      <a:pt x="319" y="367"/>
                    </a:lnTo>
                    <a:lnTo>
                      <a:pt x="319" y="369"/>
                    </a:lnTo>
                    <a:lnTo>
                      <a:pt x="319" y="371"/>
                    </a:lnTo>
                    <a:lnTo>
                      <a:pt x="319" y="373"/>
                    </a:lnTo>
                    <a:lnTo>
                      <a:pt x="319" y="375"/>
                    </a:lnTo>
                    <a:lnTo>
                      <a:pt x="317" y="377"/>
                    </a:lnTo>
                    <a:lnTo>
                      <a:pt x="317" y="379"/>
                    </a:lnTo>
                    <a:lnTo>
                      <a:pt x="319" y="379"/>
                    </a:lnTo>
                    <a:lnTo>
                      <a:pt x="319" y="381"/>
                    </a:lnTo>
                    <a:lnTo>
                      <a:pt x="317" y="381"/>
                    </a:lnTo>
                    <a:lnTo>
                      <a:pt x="317" y="383"/>
                    </a:lnTo>
                    <a:lnTo>
                      <a:pt x="315" y="383"/>
                    </a:lnTo>
                    <a:lnTo>
                      <a:pt x="315" y="385"/>
                    </a:lnTo>
                    <a:lnTo>
                      <a:pt x="315" y="383"/>
                    </a:lnTo>
                    <a:lnTo>
                      <a:pt x="313" y="383"/>
                    </a:lnTo>
                    <a:lnTo>
                      <a:pt x="311" y="383"/>
                    </a:lnTo>
                    <a:lnTo>
                      <a:pt x="311" y="381"/>
                    </a:lnTo>
                    <a:lnTo>
                      <a:pt x="309" y="381"/>
                    </a:lnTo>
                    <a:lnTo>
                      <a:pt x="307" y="381"/>
                    </a:lnTo>
                    <a:lnTo>
                      <a:pt x="307" y="379"/>
                    </a:lnTo>
                    <a:lnTo>
                      <a:pt x="306" y="379"/>
                    </a:lnTo>
                    <a:lnTo>
                      <a:pt x="306" y="377"/>
                    </a:lnTo>
                    <a:lnTo>
                      <a:pt x="306" y="375"/>
                    </a:lnTo>
                    <a:lnTo>
                      <a:pt x="307" y="375"/>
                    </a:lnTo>
                    <a:lnTo>
                      <a:pt x="309" y="375"/>
                    </a:lnTo>
                    <a:lnTo>
                      <a:pt x="309" y="377"/>
                    </a:lnTo>
                    <a:lnTo>
                      <a:pt x="307" y="377"/>
                    </a:lnTo>
                    <a:lnTo>
                      <a:pt x="309" y="377"/>
                    </a:lnTo>
                    <a:lnTo>
                      <a:pt x="309" y="375"/>
                    </a:lnTo>
                    <a:lnTo>
                      <a:pt x="311" y="375"/>
                    </a:lnTo>
                    <a:lnTo>
                      <a:pt x="311" y="377"/>
                    </a:lnTo>
                    <a:lnTo>
                      <a:pt x="311" y="379"/>
                    </a:lnTo>
                    <a:lnTo>
                      <a:pt x="309" y="379"/>
                    </a:lnTo>
                    <a:lnTo>
                      <a:pt x="311" y="379"/>
                    </a:lnTo>
                    <a:lnTo>
                      <a:pt x="311" y="377"/>
                    </a:lnTo>
                    <a:lnTo>
                      <a:pt x="311" y="375"/>
                    </a:lnTo>
                    <a:lnTo>
                      <a:pt x="313" y="375"/>
                    </a:lnTo>
                    <a:lnTo>
                      <a:pt x="313" y="373"/>
                    </a:lnTo>
                    <a:lnTo>
                      <a:pt x="315" y="373"/>
                    </a:lnTo>
                    <a:lnTo>
                      <a:pt x="315" y="371"/>
                    </a:lnTo>
                    <a:lnTo>
                      <a:pt x="317" y="371"/>
                    </a:lnTo>
                    <a:lnTo>
                      <a:pt x="317" y="369"/>
                    </a:lnTo>
                    <a:lnTo>
                      <a:pt x="315" y="369"/>
                    </a:lnTo>
                    <a:lnTo>
                      <a:pt x="315" y="367"/>
                    </a:lnTo>
                    <a:lnTo>
                      <a:pt x="315" y="369"/>
                    </a:lnTo>
                    <a:lnTo>
                      <a:pt x="313" y="369"/>
                    </a:lnTo>
                    <a:lnTo>
                      <a:pt x="313" y="371"/>
                    </a:lnTo>
                    <a:lnTo>
                      <a:pt x="311" y="371"/>
                    </a:lnTo>
                    <a:lnTo>
                      <a:pt x="309" y="371"/>
                    </a:lnTo>
                    <a:lnTo>
                      <a:pt x="309" y="373"/>
                    </a:lnTo>
                    <a:lnTo>
                      <a:pt x="307" y="373"/>
                    </a:lnTo>
                    <a:lnTo>
                      <a:pt x="307" y="371"/>
                    </a:lnTo>
                    <a:lnTo>
                      <a:pt x="307" y="373"/>
                    </a:lnTo>
                    <a:lnTo>
                      <a:pt x="306" y="373"/>
                    </a:lnTo>
                    <a:lnTo>
                      <a:pt x="307" y="373"/>
                    </a:lnTo>
                    <a:lnTo>
                      <a:pt x="307" y="375"/>
                    </a:lnTo>
                    <a:lnTo>
                      <a:pt x="306" y="375"/>
                    </a:lnTo>
                    <a:lnTo>
                      <a:pt x="306" y="377"/>
                    </a:lnTo>
                    <a:lnTo>
                      <a:pt x="304" y="377"/>
                    </a:lnTo>
                    <a:lnTo>
                      <a:pt x="304" y="375"/>
                    </a:lnTo>
                    <a:lnTo>
                      <a:pt x="304" y="377"/>
                    </a:lnTo>
                    <a:lnTo>
                      <a:pt x="306" y="377"/>
                    </a:lnTo>
                    <a:lnTo>
                      <a:pt x="306" y="379"/>
                    </a:lnTo>
                    <a:lnTo>
                      <a:pt x="307" y="379"/>
                    </a:lnTo>
                    <a:lnTo>
                      <a:pt x="306" y="379"/>
                    </a:lnTo>
                    <a:lnTo>
                      <a:pt x="304" y="379"/>
                    </a:lnTo>
                    <a:lnTo>
                      <a:pt x="304" y="377"/>
                    </a:lnTo>
                    <a:lnTo>
                      <a:pt x="302" y="377"/>
                    </a:lnTo>
                    <a:lnTo>
                      <a:pt x="300" y="375"/>
                    </a:lnTo>
                    <a:lnTo>
                      <a:pt x="300" y="373"/>
                    </a:lnTo>
                    <a:lnTo>
                      <a:pt x="300" y="375"/>
                    </a:lnTo>
                    <a:lnTo>
                      <a:pt x="300" y="373"/>
                    </a:lnTo>
                    <a:lnTo>
                      <a:pt x="302" y="373"/>
                    </a:lnTo>
                    <a:lnTo>
                      <a:pt x="302" y="375"/>
                    </a:lnTo>
                    <a:lnTo>
                      <a:pt x="304" y="375"/>
                    </a:lnTo>
                    <a:lnTo>
                      <a:pt x="304" y="373"/>
                    </a:lnTo>
                    <a:lnTo>
                      <a:pt x="304" y="375"/>
                    </a:lnTo>
                    <a:lnTo>
                      <a:pt x="304" y="373"/>
                    </a:lnTo>
                    <a:lnTo>
                      <a:pt x="302" y="373"/>
                    </a:lnTo>
                    <a:lnTo>
                      <a:pt x="302" y="371"/>
                    </a:lnTo>
                    <a:lnTo>
                      <a:pt x="302" y="369"/>
                    </a:lnTo>
                    <a:lnTo>
                      <a:pt x="304" y="369"/>
                    </a:lnTo>
                    <a:lnTo>
                      <a:pt x="304" y="367"/>
                    </a:lnTo>
                    <a:lnTo>
                      <a:pt x="304" y="369"/>
                    </a:lnTo>
                    <a:lnTo>
                      <a:pt x="306" y="369"/>
                    </a:lnTo>
                    <a:lnTo>
                      <a:pt x="307" y="367"/>
                    </a:lnTo>
                    <a:lnTo>
                      <a:pt x="309" y="367"/>
                    </a:lnTo>
                    <a:lnTo>
                      <a:pt x="311" y="367"/>
                    </a:lnTo>
                    <a:lnTo>
                      <a:pt x="313" y="367"/>
                    </a:lnTo>
                    <a:lnTo>
                      <a:pt x="313" y="365"/>
                    </a:lnTo>
                    <a:lnTo>
                      <a:pt x="311" y="365"/>
                    </a:lnTo>
                    <a:lnTo>
                      <a:pt x="309" y="365"/>
                    </a:lnTo>
                    <a:lnTo>
                      <a:pt x="307" y="365"/>
                    </a:lnTo>
                    <a:lnTo>
                      <a:pt x="306" y="365"/>
                    </a:lnTo>
                    <a:lnTo>
                      <a:pt x="306" y="367"/>
                    </a:lnTo>
                    <a:lnTo>
                      <a:pt x="306" y="365"/>
                    </a:lnTo>
                    <a:lnTo>
                      <a:pt x="306" y="367"/>
                    </a:lnTo>
                    <a:lnTo>
                      <a:pt x="306" y="365"/>
                    </a:lnTo>
                    <a:lnTo>
                      <a:pt x="304" y="365"/>
                    </a:lnTo>
                    <a:lnTo>
                      <a:pt x="302" y="365"/>
                    </a:lnTo>
                    <a:lnTo>
                      <a:pt x="302" y="367"/>
                    </a:lnTo>
                    <a:lnTo>
                      <a:pt x="302" y="365"/>
                    </a:lnTo>
                    <a:lnTo>
                      <a:pt x="304" y="365"/>
                    </a:lnTo>
                    <a:lnTo>
                      <a:pt x="304" y="367"/>
                    </a:lnTo>
                    <a:lnTo>
                      <a:pt x="302" y="369"/>
                    </a:lnTo>
                    <a:lnTo>
                      <a:pt x="302" y="371"/>
                    </a:lnTo>
                    <a:lnTo>
                      <a:pt x="302" y="373"/>
                    </a:lnTo>
                    <a:lnTo>
                      <a:pt x="300" y="373"/>
                    </a:lnTo>
                    <a:lnTo>
                      <a:pt x="300" y="371"/>
                    </a:lnTo>
                    <a:lnTo>
                      <a:pt x="300" y="373"/>
                    </a:lnTo>
                    <a:lnTo>
                      <a:pt x="298" y="373"/>
                    </a:lnTo>
                    <a:lnTo>
                      <a:pt x="298" y="371"/>
                    </a:lnTo>
                    <a:lnTo>
                      <a:pt x="300" y="371"/>
                    </a:lnTo>
                    <a:lnTo>
                      <a:pt x="300" y="369"/>
                    </a:lnTo>
                    <a:lnTo>
                      <a:pt x="300" y="371"/>
                    </a:lnTo>
                    <a:lnTo>
                      <a:pt x="300" y="369"/>
                    </a:lnTo>
                    <a:lnTo>
                      <a:pt x="298" y="369"/>
                    </a:lnTo>
                    <a:lnTo>
                      <a:pt x="296" y="369"/>
                    </a:lnTo>
                    <a:lnTo>
                      <a:pt x="298" y="369"/>
                    </a:lnTo>
                    <a:lnTo>
                      <a:pt x="300" y="369"/>
                    </a:lnTo>
                    <a:lnTo>
                      <a:pt x="300" y="367"/>
                    </a:lnTo>
                    <a:lnTo>
                      <a:pt x="300" y="369"/>
                    </a:lnTo>
                    <a:lnTo>
                      <a:pt x="300" y="367"/>
                    </a:lnTo>
                    <a:lnTo>
                      <a:pt x="298" y="367"/>
                    </a:lnTo>
                    <a:lnTo>
                      <a:pt x="300" y="367"/>
                    </a:lnTo>
                    <a:lnTo>
                      <a:pt x="300" y="365"/>
                    </a:lnTo>
                    <a:lnTo>
                      <a:pt x="302" y="365"/>
                    </a:lnTo>
                    <a:lnTo>
                      <a:pt x="300" y="365"/>
                    </a:lnTo>
                    <a:lnTo>
                      <a:pt x="302" y="365"/>
                    </a:lnTo>
                    <a:lnTo>
                      <a:pt x="302" y="364"/>
                    </a:lnTo>
                    <a:lnTo>
                      <a:pt x="300" y="365"/>
                    </a:lnTo>
                    <a:lnTo>
                      <a:pt x="300" y="364"/>
                    </a:lnTo>
                    <a:lnTo>
                      <a:pt x="300" y="365"/>
                    </a:lnTo>
                    <a:lnTo>
                      <a:pt x="300" y="367"/>
                    </a:lnTo>
                    <a:lnTo>
                      <a:pt x="298" y="367"/>
                    </a:lnTo>
                    <a:lnTo>
                      <a:pt x="298" y="365"/>
                    </a:lnTo>
                    <a:lnTo>
                      <a:pt x="300" y="365"/>
                    </a:lnTo>
                    <a:lnTo>
                      <a:pt x="298" y="365"/>
                    </a:lnTo>
                    <a:lnTo>
                      <a:pt x="298" y="367"/>
                    </a:lnTo>
                    <a:lnTo>
                      <a:pt x="296" y="367"/>
                    </a:lnTo>
                    <a:lnTo>
                      <a:pt x="296" y="365"/>
                    </a:lnTo>
                    <a:lnTo>
                      <a:pt x="298" y="365"/>
                    </a:lnTo>
                    <a:lnTo>
                      <a:pt x="298" y="364"/>
                    </a:lnTo>
                    <a:lnTo>
                      <a:pt x="296" y="364"/>
                    </a:lnTo>
                    <a:lnTo>
                      <a:pt x="296" y="362"/>
                    </a:lnTo>
                    <a:lnTo>
                      <a:pt x="296" y="360"/>
                    </a:lnTo>
                    <a:lnTo>
                      <a:pt x="296" y="358"/>
                    </a:lnTo>
                    <a:lnTo>
                      <a:pt x="296" y="360"/>
                    </a:lnTo>
                    <a:lnTo>
                      <a:pt x="296" y="362"/>
                    </a:lnTo>
                    <a:lnTo>
                      <a:pt x="298" y="362"/>
                    </a:lnTo>
                    <a:lnTo>
                      <a:pt x="298" y="360"/>
                    </a:lnTo>
                    <a:lnTo>
                      <a:pt x="298" y="362"/>
                    </a:lnTo>
                    <a:lnTo>
                      <a:pt x="300" y="362"/>
                    </a:lnTo>
                    <a:lnTo>
                      <a:pt x="300" y="360"/>
                    </a:lnTo>
                    <a:lnTo>
                      <a:pt x="302" y="360"/>
                    </a:lnTo>
                    <a:lnTo>
                      <a:pt x="300" y="362"/>
                    </a:lnTo>
                    <a:lnTo>
                      <a:pt x="302" y="362"/>
                    </a:lnTo>
                    <a:lnTo>
                      <a:pt x="304" y="362"/>
                    </a:lnTo>
                    <a:lnTo>
                      <a:pt x="304" y="360"/>
                    </a:lnTo>
                    <a:lnTo>
                      <a:pt x="302" y="360"/>
                    </a:lnTo>
                    <a:lnTo>
                      <a:pt x="302" y="362"/>
                    </a:lnTo>
                    <a:lnTo>
                      <a:pt x="302" y="360"/>
                    </a:lnTo>
                    <a:lnTo>
                      <a:pt x="302" y="358"/>
                    </a:lnTo>
                    <a:lnTo>
                      <a:pt x="302" y="360"/>
                    </a:lnTo>
                    <a:lnTo>
                      <a:pt x="302" y="358"/>
                    </a:lnTo>
                    <a:lnTo>
                      <a:pt x="304" y="358"/>
                    </a:lnTo>
                    <a:lnTo>
                      <a:pt x="304" y="360"/>
                    </a:lnTo>
                    <a:lnTo>
                      <a:pt x="306" y="360"/>
                    </a:lnTo>
                    <a:lnTo>
                      <a:pt x="306" y="362"/>
                    </a:lnTo>
                    <a:lnTo>
                      <a:pt x="306" y="364"/>
                    </a:lnTo>
                    <a:lnTo>
                      <a:pt x="304" y="364"/>
                    </a:lnTo>
                    <a:lnTo>
                      <a:pt x="304" y="362"/>
                    </a:lnTo>
                    <a:lnTo>
                      <a:pt x="304" y="364"/>
                    </a:lnTo>
                    <a:lnTo>
                      <a:pt x="302" y="364"/>
                    </a:lnTo>
                    <a:lnTo>
                      <a:pt x="304" y="364"/>
                    </a:lnTo>
                    <a:lnTo>
                      <a:pt x="306" y="364"/>
                    </a:lnTo>
                    <a:lnTo>
                      <a:pt x="304" y="364"/>
                    </a:lnTo>
                    <a:lnTo>
                      <a:pt x="306" y="364"/>
                    </a:lnTo>
                    <a:lnTo>
                      <a:pt x="306" y="362"/>
                    </a:lnTo>
                    <a:lnTo>
                      <a:pt x="306" y="360"/>
                    </a:lnTo>
                    <a:lnTo>
                      <a:pt x="304" y="360"/>
                    </a:lnTo>
                    <a:lnTo>
                      <a:pt x="304" y="358"/>
                    </a:lnTo>
                    <a:lnTo>
                      <a:pt x="306" y="358"/>
                    </a:lnTo>
                    <a:lnTo>
                      <a:pt x="306" y="356"/>
                    </a:lnTo>
                    <a:lnTo>
                      <a:pt x="306" y="354"/>
                    </a:lnTo>
                    <a:lnTo>
                      <a:pt x="304" y="354"/>
                    </a:lnTo>
                    <a:lnTo>
                      <a:pt x="304" y="352"/>
                    </a:lnTo>
                    <a:lnTo>
                      <a:pt x="302" y="352"/>
                    </a:lnTo>
                    <a:lnTo>
                      <a:pt x="300" y="350"/>
                    </a:lnTo>
                    <a:lnTo>
                      <a:pt x="300" y="352"/>
                    </a:lnTo>
                    <a:lnTo>
                      <a:pt x="302" y="352"/>
                    </a:lnTo>
                    <a:lnTo>
                      <a:pt x="300" y="352"/>
                    </a:lnTo>
                    <a:lnTo>
                      <a:pt x="302" y="352"/>
                    </a:lnTo>
                    <a:lnTo>
                      <a:pt x="304" y="352"/>
                    </a:lnTo>
                    <a:lnTo>
                      <a:pt x="304" y="354"/>
                    </a:lnTo>
                    <a:lnTo>
                      <a:pt x="306" y="354"/>
                    </a:lnTo>
                    <a:lnTo>
                      <a:pt x="306" y="356"/>
                    </a:lnTo>
                    <a:lnTo>
                      <a:pt x="304" y="356"/>
                    </a:lnTo>
                    <a:lnTo>
                      <a:pt x="302" y="356"/>
                    </a:lnTo>
                    <a:lnTo>
                      <a:pt x="302" y="354"/>
                    </a:lnTo>
                    <a:lnTo>
                      <a:pt x="300" y="354"/>
                    </a:lnTo>
                    <a:lnTo>
                      <a:pt x="300" y="352"/>
                    </a:lnTo>
                    <a:lnTo>
                      <a:pt x="300" y="354"/>
                    </a:lnTo>
                    <a:lnTo>
                      <a:pt x="302" y="354"/>
                    </a:lnTo>
                    <a:lnTo>
                      <a:pt x="302" y="356"/>
                    </a:lnTo>
                    <a:lnTo>
                      <a:pt x="300" y="354"/>
                    </a:lnTo>
                    <a:lnTo>
                      <a:pt x="300" y="356"/>
                    </a:lnTo>
                    <a:lnTo>
                      <a:pt x="302" y="356"/>
                    </a:lnTo>
                    <a:lnTo>
                      <a:pt x="300" y="356"/>
                    </a:lnTo>
                    <a:lnTo>
                      <a:pt x="302" y="356"/>
                    </a:lnTo>
                    <a:lnTo>
                      <a:pt x="302" y="358"/>
                    </a:lnTo>
                    <a:lnTo>
                      <a:pt x="300" y="358"/>
                    </a:lnTo>
                    <a:lnTo>
                      <a:pt x="300" y="360"/>
                    </a:lnTo>
                    <a:lnTo>
                      <a:pt x="300" y="358"/>
                    </a:lnTo>
                    <a:lnTo>
                      <a:pt x="300" y="356"/>
                    </a:lnTo>
                    <a:lnTo>
                      <a:pt x="298" y="354"/>
                    </a:lnTo>
                    <a:lnTo>
                      <a:pt x="298" y="356"/>
                    </a:lnTo>
                    <a:lnTo>
                      <a:pt x="298" y="358"/>
                    </a:lnTo>
                    <a:lnTo>
                      <a:pt x="300" y="360"/>
                    </a:lnTo>
                    <a:lnTo>
                      <a:pt x="298" y="360"/>
                    </a:lnTo>
                    <a:lnTo>
                      <a:pt x="296" y="360"/>
                    </a:lnTo>
                    <a:lnTo>
                      <a:pt x="296" y="358"/>
                    </a:lnTo>
                    <a:lnTo>
                      <a:pt x="296" y="356"/>
                    </a:lnTo>
                    <a:lnTo>
                      <a:pt x="298" y="356"/>
                    </a:lnTo>
                    <a:lnTo>
                      <a:pt x="298" y="358"/>
                    </a:lnTo>
                    <a:lnTo>
                      <a:pt x="298" y="356"/>
                    </a:lnTo>
                    <a:lnTo>
                      <a:pt x="296" y="356"/>
                    </a:lnTo>
                    <a:lnTo>
                      <a:pt x="296" y="354"/>
                    </a:lnTo>
                    <a:lnTo>
                      <a:pt x="298" y="354"/>
                    </a:lnTo>
                    <a:lnTo>
                      <a:pt x="296" y="354"/>
                    </a:lnTo>
                    <a:lnTo>
                      <a:pt x="296" y="356"/>
                    </a:lnTo>
                    <a:lnTo>
                      <a:pt x="296" y="354"/>
                    </a:lnTo>
                    <a:lnTo>
                      <a:pt x="294" y="354"/>
                    </a:lnTo>
                    <a:lnTo>
                      <a:pt x="296" y="354"/>
                    </a:lnTo>
                    <a:lnTo>
                      <a:pt x="294" y="354"/>
                    </a:lnTo>
                    <a:lnTo>
                      <a:pt x="294" y="352"/>
                    </a:lnTo>
                    <a:lnTo>
                      <a:pt x="294" y="350"/>
                    </a:lnTo>
                    <a:lnTo>
                      <a:pt x="296" y="350"/>
                    </a:lnTo>
                    <a:lnTo>
                      <a:pt x="296" y="352"/>
                    </a:lnTo>
                    <a:lnTo>
                      <a:pt x="296" y="354"/>
                    </a:lnTo>
                    <a:lnTo>
                      <a:pt x="296" y="352"/>
                    </a:lnTo>
                    <a:lnTo>
                      <a:pt x="296" y="350"/>
                    </a:lnTo>
                    <a:lnTo>
                      <a:pt x="296" y="348"/>
                    </a:lnTo>
                    <a:lnTo>
                      <a:pt x="294" y="348"/>
                    </a:lnTo>
                    <a:lnTo>
                      <a:pt x="296" y="348"/>
                    </a:lnTo>
                    <a:lnTo>
                      <a:pt x="296" y="346"/>
                    </a:lnTo>
                    <a:lnTo>
                      <a:pt x="294" y="346"/>
                    </a:lnTo>
                    <a:lnTo>
                      <a:pt x="296" y="346"/>
                    </a:lnTo>
                    <a:lnTo>
                      <a:pt x="294" y="348"/>
                    </a:lnTo>
                    <a:lnTo>
                      <a:pt x="294" y="346"/>
                    </a:lnTo>
                    <a:lnTo>
                      <a:pt x="292" y="346"/>
                    </a:lnTo>
                    <a:lnTo>
                      <a:pt x="292" y="348"/>
                    </a:lnTo>
                    <a:lnTo>
                      <a:pt x="292" y="346"/>
                    </a:lnTo>
                    <a:lnTo>
                      <a:pt x="292" y="344"/>
                    </a:lnTo>
                    <a:lnTo>
                      <a:pt x="292" y="346"/>
                    </a:lnTo>
                    <a:lnTo>
                      <a:pt x="292" y="344"/>
                    </a:lnTo>
                    <a:lnTo>
                      <a:pt x="290" y="344"/>
                    </a:lnTo>
                    <a:lnTo>
                      <a:pt x="292" y="344"/>
                    </a:lnTo>
                    <a:lnTo>
                      <a:pt x="290" y="344"/>
                    </a:lnTo>
                    <a:lnTo>
                      <a:pt x="292" y="344"/>
                    </a:lnTo>
                    <a:lnTo>
                      <a:pt x="292" y="342"/>
                    </a:lnTo>
                    <a:lnTo>
                      <a:pt x="294" y="344"/>
                    </a:lnTo>
                    <a:lnTo>
                      <a:pt x="294" y="342"/>
                    </a:lnTo>
                    <a:lnTo>
                      <a:pt x="294" y="344"/>
                    </a:lnTo>
                    <a:lnTo>
                      <a:pt x="294" y="342"/>
                    </a:lnTo>
                    <a:lnTo>
                      <a:pt x="296" y="342"/>
                    </a:lnTo>
                    <a:lnTo>
                      <a:pt x="294" y="342"/>
                    </a:lnTo>
                    <a:lnTo>
                      <a:pt x="296" y="342"/>
                    </a:lnTo>
                    <a:lnTo>
                      <a:pt x="294" y="340"/>
                    </a:lnTo>
                    <a:lnTo>
                      <a:pt x="296" y="340"/>
                    </a:lnTo>
                    <a:lnTo>
                      <a:pt x="298" y="340"/>
                    </a:lnTo>
                    <a:lnTo>
                      <a:pt x="296" y="340"/>
                    </a:lnTo>
                    <a:lnTo>
                      <a:pt x="296" y="338"/>
                    </a:lnTo>
                    <a:lnTo>
                      <a:pt x="296" y="336"/>
                    </a:lnTo>
                    <a:lnTo>
                      <a:pt x="296" y="338"/>
                    </a:lnTo>
                    <a:lnTo>
                      <a:pt x="294" y="338"/>
                    </a:lnTo>
                    <a:lnTo>
                      <a:pt x="294" y="340"/>
                    </a:lnTo>
                    <a:lnTo>
                      <a:pt x="294" y="342"/>
                    </a:lnTo>
                    <a:lnTo>
                      <a:pt x="292" y="342"/>
                    </a:lnTo>
                    <a:lnTo>
                      <a:pt x="292" y="340"/>
                    </a:lnTo>
                    <a:lnTo>
                      <a:pt x="292" y="342"/>
                    </a:lnTo>
                    <a:lnTo>
                      <a:pt x="292" y="340"/>
                    </a:lnTo>
                    <a:lnTo>
                      <a:pt x="292" y="338"/>
                    </a:lnTo>
                    <a:lnTo>
                      <a:pt x="290" y="338"/>
                    </a:lnTo>
                    <a:lnTo>
                      <a:pt x="292" y="338"/>
                    </a:lnTo>
                    <a:lnTo>
                      <a:pt x="292" y="340"/>
                    </a:lnTo>
                    <a:lnTo>
                      <a:pt x="292" y="338"/>
                    </a:lnTo>
                    <a:lnTo>
                      <a:pt x="294" y="338"/>
                    </a:lnTo>
                    <a:lnTo>
                      <a:pt x="292" y="338"/>
                    </a:lnTo>
                    <a:lnTo>
                      <a:pt x="292" y="336"/>
                    </a:lnTo>
                    <a:lnTo>
                      <a:pt x="290" y="338"/>
                    </a:lnTo>
                    <a:lnTo>
                      <a:pt x="290" y="336"/>
                    </a:lnTo>
                    <a:lnTo>
                      <a:pt x="290" y="335"/>
                    </a:lnTo>
                    <a:lnTo>
                      <a:pt x="290" y="336"/>
                    </a:lnTo>
                    <a:lnTo>
                      <a:pt x="288" y="336"/>
                    </a:lnTo>
                    <a:lnTo>
                      <a:pt x="290" y="336"/>
                    </a:lnTo>
                    <a:lnTo>
                      <a:pt x="288" y="336"/>
                    </a:lnTo>
                    <a:lnTo>
                      <a:pt x="288" y="335"/>
                    </a:lnTo>
                    <a:lnTo>
                      <a:pt x="288" y="333"/>
                    </a:lnTo>
                    <a:lnTo>
                      <a:pt x="288" y="335"/>
                    </a:lnTo>
                    <a:lnTo>
                      <a:pt x="288" y="333"/>
                    </a:lnTo>
                    <a:lnTo>
                      <a:pt x="290" y="333"/>
                    </a:lnTo>
                    <a:lnTo>
                      <a:pt x="290" y="335"/>
                    </a:lnTo>
                    <a:lnTo>
                      <a:pt x="292" y="335"/>
                    </a:lnTo>
                    <a:lnTo>
                      <a:pt x="294" y="336"/>
                    </a:lnTo>
                    <a:lnTo>
                      <a:pt x="294" y="335"/>
                    </a:lnTo>
                    <a:lnTo>
                      <a:pt x="292" y="335"/>
                    </a:lnTo>
                    <a:lnTo>
                      <a:pt x="294" y="335"/>
                    </a:lnTo>
                    <a:lnTo>
                      <a:pt x="292" y="335"/>
                    </a:lnTo>
                    <a:lnTo>
                      <a:pt x="292" y="333"/>
                    </a:lnTo>
                    <a:lnTo>
                      <a:pt x="290" y="333"/>
                    </a:lnTo>
                    <a:lnTo>
                      <a:pt x="290" y="331"/>
                    </a:lnTo>
                    <a:lnTo>
                      <a:pt x="292" y="331"/>
                    </a:lnTo>
                    <a:lnTo>
                      <a:pt x="292" y="333"/>
                    </a:lnTo>
                    <a:lnTo>
                      <a:pt x="294" y="333"/>
                    </a:lnTo>
                    <a:lnTo>
                      <a:pt x="292" y="333"/>
                    </a:lnTo>
                    <a:lnTo>
                      <a:pt x="294" y="331"/>
                    </a:lnTo>
                    <a:lnTo>
                      <a:pt x="292" y="331"/>
                    </a:lnTo>
                    <a:lnTo>
                      <a:pt x="290" y="331"/>
                    </a:lnTo>
                    <a:lnTo>
                      <a:pt x="290" y="329"/>
                    </a:lnTo>
                    <a:lnTo>
                      <a:pt x="292" y="329"/>
                    </a:lnTo>
                    <a:lnTo>
                      <a:pt x="290" y="329"/>
                    </a:lnTo>
                    <a:lnTo>
                      <a:pt x="290" y="327"/>
                    </a:lnTo>
                    <a:lnTo>
                      <a:pt x="292" y="327"/>
                    </a:lnTo>
                    <a:lnTo>
                      <a:pt x="294" y="327"/>
                    </a:lnTo>
                    <a:lnTo>
                      <a:pt x="294" y="329"/>
                    </a:lnTo>
                    <a:lnTo>
                      <a:pt x="296" y="329"/>
                    </a:lnTo>
                    <a:lnTo>
                      <a:pt x="296" y="327"/>
                    </a:lnTo>
                    <a:lnTo>
                      <a:pt x="294" y="327"/>
                    </a:lnTo>
                    <a:lnTo>
                      <a:pt x="294" y="325"/>
                    </a:lnTo>
                    <a:lnTo>
                      <a:pt x="292" y="325"/>
                    </a:lnTo>
                    <a:lnTo>
                      <a:pt x="292" y="323"/>
                    </a:lnTo>
                    <a:lnTo>
                      <a:pt x="294" y="323"/>
                    </a:lnTo>
                    <a:lnTo>
                      <a:pt x="292" y="323"/>
                    </a:lnTo>
                    <a:lnTo>
                      <a:pt x="294" y="321"/>
                    </a:lnTo>
                    <a:lnTo>
                      <a:pt x="292" y="321"/>
                    </a:lnTo>
                    <a:lnTo>
                      <a:pt x="294" y="319"/>
                    </a:lnTo>
                    <a:lnTo>
                      <a:pt x="292" y="319"/>
                    </a:lnTo>
                    <a:lnTo>
                      <a:pt x="292" y="321"/>
                    </a:lnTo>
                    <a:lnTo>
                      <a:pt x="292" y="323"/>
                    </a:lnTo>
                    <a:lnTo>
                      <a:pt x="292" y="321"/>
                    </a:lnTo>
                    <a:lnTo>
                      <a:pt x="292" y="323"/>
                    </a:lnTo>
                    <a:lnTo>
                      <a:pt x="292" y="325"/>
                    </a:lnTo>
                    <a:lnTo>
                      <a:pt x="292" y="327"/>
                    </a:lnTo>
                    <a:lnTo>
                      <a:pt x="290" y="325"/>
                    </a:lnTo>
                    <a:lnTo>
                      <a:pt x="290" y="323"/>
                    </a:lnTo>
                    <a:lnTo>
                      <a:pt x="290" y="321"/>
                    </a:lnTo>
                    <a:lnTo>
                      <a:pt x="290" y="319"/>
                    </a:lnTo>
                    <a:lnTo>
                      <a:pt x="290" y="317"/>
                    </a:lnTo>
                    <a:lnTo>
                      <a:pt x="290" y="315"/>
                    </a:lnTo>
                    <a:lnTo>
                      <a:pt x="292" y="315"/>
                    </a:lnTo>
                    <a:lnTo>
                      <a:pt x="290" y="315"/>
                    </a:lnTo>
                    <a:lnTo>
                      <a:pt x="290" y="313"/>
                    </a:lnTo>
                    <a:lnTo>
                      <a:pt x="292" y="313"/>
                    </a:lnTo>
                    <a:lnTo>
                      <a:pt x="294" y="313"/>
                    </a:lnTo>
                    <a:lnTo>
                      <a:pt x="292" y="313"/>
                    </a:lnTo>
                    <a:lnTo>
                      <a:pt x="292" y="311"/>
                    </a:lnTo>
                    <a:lnTo>
                      <a:pt x="294" y="311"/>
                    </a:lnTo>
                    <a:lnTo>
                      <a:pt x="292" y="311"/>
                    </a:lnTo>
                    <a:lnTo>
                      <a:pt x="290" y="311"/>
                    </a:lnTo>
                    <a:lnTo>
                      <a:pt x="290" y="309"/>
                    </a:lnTo>
                    <a:lnTo>
                      <a:pt x="288" y="307"/>
                    </a:lnTo>
                    <a:lnTo>
                      <a:pt x="290" y="307"/>
                    </a:lnTo>
                    <a:lnTo>
                      <a:pt x="288" y="307"/>
                    </a:lnTo>
                    <a:lnTo>
                      <a:pt x="288" y="306"/>
                    </a:lnTo>
                    <a:lnTo>
                      <a:pt x="290" y="306"/>
                    </a:lnTo>
                    <a:lnTo>
                      <a:pt x="290" y="307"/>
                    </a:lnTo>
                    <a:lnTo>
                      <a:pt x="290" y="309"/>
                    </a:lnTo>
                    <a:lnTo>
                      <a:pt x="292" y="309"/>
                    </a:lnTo>
                    <a:lnTo>
                      <a:pt x="292" y="307"/>
                    </a:lnTo>
                    <a:lnTo>
                      <a:pt x="290" y="307"/>
                    </a:lnTo>
                    <a:lnTo>
                      <a:pt x="292" y="307"/>
                    </a:lnTo>
                    <a:lnTo>
                      <a:pt x="294" y="307"/>
                    </a:lnTo>
                    <a:lnTo>
                      <a:pt x="296" y="307"/>
                    </a:lnTo>
                    <a:lnTo>
                      <a:pt x="294" y="307"/>
                    </a:lnTo>
                    <a:lnTo>
                      <a:pt x="296" y="307"/>
                    </a:lnTo>
                    <a:lnTo>
                      <a:pt x="296" y="309"/>
                    </a:lnTo>
                    <a:lnTo>
                      <a:pt x="298" y="309"/>
                    </a:lnTo>
                    <a:lnTo>
                      <a:pt x="300" y="309"/>
                    </a:lnTo>
                    <a:lnTo>
                      <a:pt x="300" y="307"/>
                    </a:lnTo>
                    <a:lnTo>
                      <a:pt x="298" y="307"/>
                    </a:lnTo>
                    <a:lnTo>
                      <a:pt x="298" y="309"/>
                    </a:lnTo>
                    <a:lnTo>
                      <a:pt x="298" y="307"/>
                    </a:lnTo>
                    <a:lnTo>
                      <a:pt x="296" y="307"/>
                    </a:lnTo>
                    <a:lnTo>
                      <a:pt x="296" y="306"/>
                    </a:lnTo>
                    <a:lnTo>
                      <a:pt x="298" y="306"/>
                    </a:lnTo>
                    <a:lnTo>
                      <a:pt x="298" y="307"/>
                    </a:lnTo>
                    <a:lnTo>
                      <a:pt x="298" y="306"/>
                    </a:lnTo>
                    <a:lnTo>
                      <a:pt x="300" y="307"/>
                    </a:lnTo>
                    <a:lnTo>
                      <a:pt x="300" y="306"/>
                    </a:lnTo>
                    <a:lnTo>
                      <a:pt x="298" y="306"/>
                    </a:lnTo>
                    <a:lnTo>
                      <a:pt x="296" y="306"/>
                    </a:lnTo>
                    <a:lnTo>
                      <a:pt x="296" y="304"/>
                    </a:lnTo>
                    <a:lnTo>
                      <a:pt x="296" y="302"/>
                    </a:lnTo>
                    <a:lnTo>
                      <a:pt x="294" y="302"/>
                    </a:lnTo>
                    <a:lnTo>
                      <a:pt x="296" y="302"/>
                    </a:lnTo>
                    <a:lnTo>
                      <a:pt x="294" y="304"/>
                    </a:lnTo>
                    <a:lnTo>
                      <a:pt x="296" y="304"/>
                    </a:lnTo>
                    <a:lnTo>
                      <a:pt x="294" y="304"/>
                    </a:lnTo>
                    <a:lnTo>
                      <a:pt x="294" y="306"/>
                    </a:lnTo>
                    <a:lnTo>
                      <a:pt x="292" y="306"/>
                    </a:lnTo>
                    <a:lnTo>
                      <a:pt x="292" y="304"/>
                    </a:lnTo>
                    <a:lnTo>
                      <a:pt x="290" y="304"/>
                    </a:lnTo>
                    <a:lnTo>
                      <a:pt x="288" y="304"/>
                    </a:lnTo>
                    <a:lnTo>
                      <a:pt x="286" y="304"/>
                    </a:lnTo>
                    <a:lnTo>
                      <a:pt x="288" y="304"/>
                    </a:lnTo>
                    <a:lnTo>
                      <a:pt x="288" y="302"/>
                    </a:lnTo>
                    <a:lnTo>
                      <a:pt x="288" y="304"/>
                    </a:lnTo>
                    <a:lnTo>
                      <a:pt x="288" y="302"/>
                    </a:lnTo>
                    <a:lnTo>
                      <a:pt x="290" y="302"/>
                    </a:lnTo>
                    <a:lnTo>
                      <a:pt x="290" y="304"/>
                    </a:lnTo>
                    <a:lnTo>
                      <a:pt x="288" y="304"/>
                    </a:lnTo>
                    <a:lnTo>
                      <a:pt x="290" y="304"/>
                    </a:lnTo>
                    <a:lnTo>
                      <a:pt x="292" y="304"/>
                    </a:lnTo>
                    <a:lnTo>
                      <a:pt x="290" y="304"/>
                    </a:lnTo>
                    <a:lnTo>
                      <a:pt x="290" y="302"/>
                    </a:lnTo>
                    <a:lnTo>
                      <a:pt x="292" y="304"/>
                    </a:lnTo>
                    <a:lnTo>
                      <a:pt x="292" y="302"/>
                    </a:lnTo>
                    <a:lnTo>
                      <a:pt x="290" y="302"/>
                    </a:lnTo>
                    <a:lnTo>
                      <a:pt x="292" y="302"/>
                    </a:lnTo>
                    <a:lnTo>
                      <a:pt x="290" y="302"/>
                    </a:lnTo>
                    <a:lnTo>
                      <a:pt x="290" y="300"/>
                    </a:lnTo>
                    <a:lnTo>
                      <a:pt x="288" y="300"/>
                    </a:lnTo>
                    <a:lnTo>
                      <a:pt x="290" y="300"/>
                    </a:lnTo>
                    <a:lnTo>
                      <a:pt x="290" y="298"/>
                    </a:lnTo>
                    <a:lnTo>
                      <a:pt x="292" y="298"/>
                    </a:lnTo>
                    <a:lnTo>
                      <a:pt x="292" y="296"/>
                    </a:lnTo>
                    <a:lnTo>
                      <a:pt x="294" y="298"/>
                    </a:lnTo>
                    <a:lnTo>
                      <a:pt x="294" y="296"/>
                    </a:lnTo>
                    <a:lnTo>
                      <a:pt x="292" y="296"/>
                    </a:lnTo>
                    <a:lnTo>
                      <a:pt x="294" y="296"/>
                    </a:lnTo>
                    <a:lnTo>
                      <a:pt x="294" y="294"/>
                    </a:lnTo>
                    <a:lnTo>
                      <a:pt x="292" y="294"/>
                    </a:lnTo>
                    <a:lnTo>
                      <a:pt x="292" y="292"/>
                    </a:lnTo>
                    <a:lnTo>
                      <a:pt x="290" y="292"/>
                    </a:lnTo>
                    <a:lnTo>
                      <a:pt x="288" y="292"/>
                    </a:lnTo>
                    <a:lnTo>
                      <a:pt x="290" y="292"/>
                    </a:lnTo>
                    <a:lnTo>
                      <a:pt x="288" y="294"/>
                    </a:lnTo>
                    <a:lnTo>
                      <a:pt x="288" y="292"/>
                    </a:lnTo>
                    <a:lnTo>
                      <a:pt x="286" y="292"/>
                    </a:lnTo>
                    <a:lnTo>
                      <a:pt x="284" y="292"/>
                    </a:lnTo>
                    <a:lnTo>
                      <a:pt x="284" y="290"/>
                    </a:lnTo>
                    <a:lnTo>
                      <a:pt x="284" y="288"/>
                    </a:lnTo>
                    <a:lnTo>
                      <a:pt x="286" y="288"/>
                    </a:lnTo>
                    <a:lnTo>
                      <a:pt x="284" y="288"/>
                    </a:lnTo>
                    <a:lnTo>
                      <a:pt x="284" y="290"/>
                    </a:lnTo>
                    <a:lnTo>
                      <a:pt x="282" y="290"/>
                    </a:lnTo>
                    <a:lnTo>
                      <a:pt x="280" y="290"/>
                    </a:lnTo>
                    <a:lnTo>
                      <a:pt x="280" y="292"/>
                    </a:lnTo>
                    <a:lnTo>
                      <a:pt x="278" y="292"/>
                    </a:lnTo>
                    <a:lnTo>
                      <a:pt x="280" y="292"/>
                    </a:lnTo>
                    <a:lnTo>
                      <a:pt x="280" y="290"/>
                    </a:lnTo>
                    <a:lnTo>
                      <a:pt x="280" y="292"/>
                    </a:lnTo>
                    <a:lnTo>
                      <a:pt x="282" y="292"/>
                    </a:lnTo>
                    <a:lnTo>
                      <a:pt x="280" y="292"/>
                    </a:lnTo>
                    <a:lnTo>
                      <a:pt x="282" y="292"/>
                    </a:lnTo>
                    <a:lnTo>
                      <a:pt x="282" y="294"/>
                    </a:lnTo>
                    <a:lnTo>
                      <a:pt x="280" y="294"/>
                    </a:lnTo>
                    <a:lnTo>
                      <a:pt x="278" y="294"/>
                    </a:lnTo>
                    <a:lnTo>
                      <a:pt x="278" y="292"/>
                    </a:lnTo>
                    <a:lnTo>
                      <a:pt x="278" y="290"/>
                    </a:lnTo>
                    <a:lnTo>
                      <a:pt x="280" y="290"/>
                    </a:lnTo>
                    <a:lnTo>
                      <a:pt x="280" y="288"/>
                    </a:lnTo>
                    <a:lnTo>
                      <a:pt x="282" y="288"/>
                    </a:lnTo>
                    <a:lnTo>
                      <a:pt x="282" y="286"/>
                    </a:lnTo>
                    <a:lnTo>
                      <a:pt x="282" y="288"/>
                    </a:lnTo>
                    <a:lnTo>
                      <a:pt x="282" y="286"/>
                    </a:lnTo>
                    <a:lnTo>
                      <a:pt x="284" y="286"/>
                    </a:lnTo>
                    <a:lnTo>
                      <a:pt x="284" y="284"/>
                    </a:lnTo>
                    <a:lnTo>
                      <a:pt x="284" y="286"/>
                    </a:lnTo>
                    <a:lnTo>
                      <a:pt x="286" y="286"/>
                    </a:lnTo>
                    <a:lnTo>
                      <a:pt x="284" y="286"/>
                    </a:lnTo>
                    <a:lnTo>
                      <a:pt x="284" y="284"/>
                    </a:lnTo>
                    <a:lnTo>
                      <a:pt x="286" y="284"/>
                    </a:lnTo>
                    <a:lnTo>
                      <a:pt x="286" y="282"/>
                    </a:lnTo>
                    <a:lnTo>
                      <a:pt x="288" y="282"/>
                    </a:lnTo>
                    <a:lnTo>
                      <a:pt x="286" y="282"/>
                    </a:lnTo>
                    <a:lnTo>
                      <a:pt x="288" y="280"/>
                    </a:lnTo>
                    <a:lnTo>
                      <a:pt x="288" y="282"/>
                    </a:lnTo>
                    <a:lnTo>
                      <a:pt x="288" y="280"/>
                    </a:lnTo>
                    <a:lnTo>
                      <a:pt x="288" y="282"/>
                    </a:lnTo>
                    <a:lnTo>
                      <a:pt x="290" y="282"/>
                    </a:lnTo>
                    <a:lnTo>
                      <a:pt x="288" y="282"/>
                    </a:lnTo>
                    <a:lnTo>
                      <a:pt x="290" y="282"/>
                    </a:lnTo>
                    <a:lnTo>
                      <a:pt x="290" y="280"/>
                    </a:lnTo>
                    <a:lnTo>
                      <a:pt x="292" y="280"/>
                    </a:lnTo>
                    <a:lnTo>
                      <a:pt x="292" y="282"/>
                    </a:lnTo>
                    <a:lnTo>
                      <a:pt x="292" y="284"/>
                    </a:lnTo>
                    <a:lnTo>
                      <a:pt x="292" y="282"/>
                    </a:lnTo>
                    <a:lnTo>
                      <a:pt x="294" y="282"/>
                    </a:lnTo>
                    <a:lnTo>
                      <a:pt x="294" y="284"/>
                    </a:lnTo>
                    <a:lnTo>
                      <a:pt x="292" y="284"/>
                    </a:lnTo>
                    <a:lnTo>
                      <a:pt x="290" y="286"/>
                    </a:lnTo>
                    <a:lnTo>
                      <a:pt x="290" y="284"/>
                    </a:lnTo>
                    <a:lnTo>
                      <a:pt x="288" y="284"/>
                    </a:lnTo>
                    <a:lnTo>
                      <a:pt x="290" y="284"/>
                    </a:lnTo>
                    <a:lnTo>
                      <a:pt x="290" y="286"/>
                    </a:lnTo>
                    <a:lnTo>
                      <a:pt x="292" y="286"/>
                    </a:lnTo>
                    <a:lnTo>
                      <a:pt x="292" y="284"/>
                    </a:lnTo>
                    <a:lnTo>
                      <a:pt x="292" y="286"/>
                    </a:lnTo>
                    <a:lnTo>
                      <a:pt x="294" y="286"/>
                    </a:lnTo>
                    <a:lnTo>
                      <a:pt x="294" y="284"/>
                    </a:lnTo>
                    <a:lnTo>
                      <a:pt x="292" y="284"/>
                    </a:lnTo>
                    <a:lnTo>
                      <a:pt x="294" y="284"/>
                    </a:lnTo>
                    <a:lnTo>
                      <a:pt x="296" y="286"/>
                    </a:lnTo>
                    <a:lnTo>
                      <a:pt x="294" y="286"/>
                    </a:lnTo>
                    <a:lnTo>
                      <a:pt x="294" y="288"/>
                    </a:lnTo>
                    <a:lnTo>
                      <a:pt x="294" y="290"/>
                    </a:lnTo>
                    <a:lnTo>
                      <a:pt x="294" y="288"/>
                    </a:lnTo>
                    <a:lnTo>
                      <a:pt x="296" y="288"/>
                    </a:lnTo>
                    <a:lnTo>
                      <a:pt x="296" y="286"/>
                    </a:lnTo>
                    <a:lnTo>
                      <a:pt x="298" y="286"/>
                    </a:lnTo>
                    <a:lnTo>
                      <a:pt x="296" y="286"/>
                    </a:lnTo>
                    <a:lnTo>
                      <a:pt x="298" y="284"/>
                    </a:lnTo>
                    <a:lnTo>
                      <a:pt x="298" y="282"/>
                    </a:lnTo>
                    <a:lnTo>
                      <a:pt x="298" y="284"/>
                    </a:lnTo>
                    <a:lnTo>
                      <a:pt x="296" y="284"/>
                    </a:lnTo>
                    <a:lnTo>
                      <a:pt x="296" y="286"/>
                    </a:lnTo>
                    <a:lnTo>
                      <a:pt x="296" y="284"/>
                    </a:lnTo>
                    <a:lnTo>
                      <a:pt x="296" y="282"/>
                    </a:lnTo>
                    <a:lnTo>
                      <a:pt x="296" y="280"/>
                    </a:lnTo>
                    <a:lnTo>
                      <a:pt x="298" y="280"/>
                    </a:lnTo>
                    <a:lnTo>
                      <a:pt x="296" y="280"/>
                    </a:lnTo>
                    <a:lnTo>
                      <a:pt x="298" y="280"/>
                    </a:lnTo>
                    <a:lnTo>
                      <a:pt x="298" y="278"/>
                    </a:lnTo>
                    <a:lnTo>
                      <a:pt x="300" y="278"/>
                    </a:lnTo>
                    <a:lnTo>
                      <a:pt x="298" y="278"/>
                    </a:lnTo>
                    <a:lnTo>
                      <a:pt x="298" y="280"/>
                    </a:lnTo>
                    <a:lnTo>
                      <a:pt x="296" y="280"/>
                    </a:lnTo>
                    <a:lnTo>
                      <a:pt x="296" y="278"/>
                    </a:lnTo>
                    <a:lnTo>
                      <a:pt x="298" y="277"/>
                    </a:lnTo>
                    <a:lnTo>
                      <a:pt x="298" y="275"/>
                    </a:lnTo>
                    <a:lnTo>
                      <a:pt x="300" y="275"/>
                    </a:lnTo>
                    <a:lnTo>
                      <a:pt x="302" y="275"/>
                    </a:lnTo>
                    <a:lnTo>
                      <a:pt x="302" y="277"/>
                    </a:lnTo>
                    <a:lnTo>
                      <a:pt x="304" y="277"/>
                    </a:lnTo>
                    <a:lnTo>
                      <a:pt x="304" y="275"/>
                    </a:lnTo>
                    <a:lnTo>
                      <a:pt x="302" y="275"/>
                    </a:lnTo>
                    <a:lnTo>
                      <a:pt x="300" y="275"/>
                    </a:lnTo>
                    <a:lnTo>
                      <a:pt x="298" y="275"/>
                    </a:lnTo>
                    <a:lnTo>
                      <a:pt x="298" y="273"/>
                    </a:lnTo>
                    <a:lnTo>
                      <a:pt x="300" y="273"/>
                    </a:lnTo>
                    <a:lnTo>
                      <a:pt x="298" y="273"/>
                    </a:lnTo>
                    <a:lnTo>
                      <a:pt x="298" y="271"/>
                    </a:lnTo>
                    <a:lnTo>
                      <a:pt x="300" y="271"/>
                    </a:lnTo>
                    <a:lnTo>
                      <a:pt x="302" y="269"/>
                    </a:lnTo>
                    <a:lnTo>
                      <a:pt x="304" y="269"/>
                    </a:lnTo>
                    <a:lnTo>
                      <a:pt x="304" y="267"/>
                    </a:lnTo>
                    <a:lnTo>
                      <a:pt x="304" y="269"/>
                    </a:lnTo>
                    <a:lnTo>
                      <a:pt x="304" y="267"/>
                    </a:lnTo>
                    <a:lnTo>
                      <a:pt x="304" y="265"/>
                    </a:lnTo>
                    <a:lnTo>
                      <a:pt x="306" y="265"/>
                    </a:lnTo>
                    <a:lnTo>
                      <a:pt x="304" y="265"/>
                    </a:lnTo>
                    <a:lnTo>
                      <a:pt x="306" y="263"/>
                    </a:lnTo>
                    <a:lnTo>
                      <a:pt x="304" y="263"/>
                    </a:lnTo>
                    <a:lnTo>
                      <a:pt x="304" y="265"/>
                    </a:lnTo>
                    <a:lnTo>
                      <a:pt x="302" y="263"/>
                    </a:lnTo>
                    <a:lnTo>
                      <a:pt x="300" y="263"/>
                    </a:lnTo>
                    <a:lnTo>
                      <a:pt x="300" y="261"/>
                    </a:lnTo>
                    <a:lnTo>
                      <a:pt x="300" y="259"/>
                    </a:lnTo>
                    <a:lnTo>
                      <a:pt x="300" y="261"/>
                    </a:lnTo>
                    <a:lnTo>
                      <a:pt x="300" y="259"/>
                    </a:lnTo>
                    <a:lnTo>
                      <a:pt x="302" y="257"/>
                    </a:lnTo>
                    <a:lnTo>
                      <a:pt x="304" y="257"/>
                    </a:lnTo>
                    <a:lnTo>
                      <a:pt x="302" y="257"/>
                    </a:lnTo>
                    <a:lnTo>
                      <a:pt x="302" y="255"/>
                    </a:lnTo>
                    <a:lnTo>
                      <a:pt x="302" y="257"/>
                    </a:lnTo>
                    <a:lnTo>
                      <a:pt x="302" y="255"/>
                    </a:lnTo>
                    <a:lnTo>
                      <a:pt x="302" y="253"/>
                    </a:lnTo>
                    <a:lnTo>
                      <a:pt x="300" y="253"/>
                    </a:lnTo>
                    <a:lnTo>
                      <a:pt x="300" y="251"/>
                    </a:lnTo>
                    <a:lnTo>
                      <a:pt x="302" y="251"/>
                    </a:lnTo>
                    <a:lnTo>
                      <a:pt x="302" y="249"/>
                    </a:lnTo>
                    <a:lnTo>
                      <a:pt x="302" y="247"/>
                    </a:lnTo>
                    <a:lnTo>
                      <a:pt x="304" y="247"/>
                    </a:lnTo>
                    <a:lnTo>
                      <a:pt x="304" y="249"/>
                    </a:lnTo>
                    <a:lnTo>
                      <a:pt x="304" y="247"/>
                    </a:lnTo>
                    <a:lnTo>
                      <a:pt x="304" y="246"/>
                    </a:lnTo>
                    <a:lnTo>
                      <a:pt x="302" y="246"/>
                    </a:lnTo>
                    <a:lnTo>
                      <a:pt x="302" y="244"/>
                    </a:lnTo>
                    <a:lnTo>
                      <a:pt x="304" y="244"/>
                    </a:lnTo>
                    <a:lnTo>
                      <a:pt x="302" y="244"/>
                    </a:lnTo>
                    <a:lnTo>
                      <a:pt x="302" y="242"/>
                    </a:lnTo>
                    <a:lnTo>
                      <a:pt x="304" y="242"/>
                    </a:lnTo>
                    <a:lnTo>
                      <a:pt x="306" y="244"/>
                    </a:lnTo>
                    <a:lnTo>
                      <a:pt x="306" y="242"/>
                    </a:lnTo>
                    <a:lnTo>
                      <a:pt x="304" y="242"/>
                    </a:lnTo>
                    <a:lnTo>
                      <a:pt x="304" y="240"/>
                    </a:lnTo>
                    <a:lnTo>
                      <a:pt x="302" y="240"/>
                    </a:lnTo>
                    <a:lnTo>
                      <a:pt x="304" y="240"/>
                    </a:lnTo>
                    <a:lnTo>
                      <a:pt x="304" y="238"/>
                    </a:lnTo>
                    <a:lnTo>
                      <a:pt x="306" y="238"/>
                    </a:lnTo>
                    <a:lnTo>
                      <a:pt x="306" y="240"/>
                    </a:lnTo>
                    <a:lnTo>
                      <a:pt x="306" y="242"/>
                    </a:lnTo>
                    <a:lnTo>
                      <a:pt x="306" y="240"/>
                    </a:lnTo>
                    <a:lnTo>
                      <a:pt x="306" y="238"/>
                    </a:lnTo>
                    <a:lnTo>
                      <a:pt x="306" y="236"/>
                    </a:lnTo>
                    <a:lnTo>
                      <a:pt x="306" y="238"/>
                    </a:lnTo>
                    <a:lnTo>
                      <a:pt x="304" y="238"/>
                    </a:lnTo>
                    <a:lnTo>
                      <a:pt x="304" y="236"/>
                    </a:lnTo>
                    <a:lnTo>
                      <a:pt x="302" y="236"/>
                    </a:lnTo>
                    <a:lnTo>
                      <a:pt x="304" y="236"/>
                    </a:lnTo>
                    <a:lnTo>
                      <a:pt x="304" y="234"/>
                    </a:lnTo>
                    <a:lnTo>
                      <a:pt x="306" y="234"/>
                    </a:lnTo>
                    <a:lnTo>
                      <a:pt x="306" y="232"/>
                    </a:lnTo>
                    <a:lnTo>
                      <a:pt x="307" y="232"/>
                    </a:lnTo>
                    <a:lnTo>
                      <a:pt x="307" y="230"/>
                    </a:lnTo>
                    <a:lnTo>
                      <a:pt x="306" y="232"/>
                    </a:lnTo>
                    <a:lnTo>
                      <a:pt x="306" y="234"/>
                    </a:lnTo>
                    <a:lnTo>
                      <a:pt x="304" y="234"/>
                    </a:lnTo>
                    <a:lnTo>
                      <a:pt x="304" y="232"/>
                    </a:lnTo>
                    <a:lnTo>
                      <a:pt x="302" y="230"/>
                    </a:lnTo>
                    <a:lnTo>
                      <a:pt x="302" y="232"/>
                    </a:lnTo>
                    <a:lnTo>
                      <a:pt x="302" y="230"/>
                    </a:lnTo>
                    <a:lnTo>
                      <a:pt x="302" y="232"/>
                    </a:lnTo>
                    <a:lnTo>
                      <a:pt x="300" y="232"/>
                    </a:lnTo>
                    <a:lnTo>
                      <a:pt x="302" y="234"/>
                    </a:lnTo>
                    <a:lnTo>
                      <a:pt x="300" y="234"/>
                    </a:lnTo>
                    <a:lnTo>
                      <a:pt x="298" y="234"/>
                    </a:lnTo>
                    <a:lnTo>
                      <a:pt x="296" y="234"/>
                    </a:lnTo>
                    <a:lnTo>
                      <a:pt x="296" y="232"/>
                    </a:lnTo>
                    <a:lnTo>
                      <a:pt x="298" y="232"/>
                    </a:lnTo>
                    <a:lnTo>
                      <a:pt x="296" y="232"/>
                    </a:lnTo>
                    <a:lnTo>
                      <a:pt x="294" y="232"/>
                    </a:lnTo>
                    <a:lnTo>
                      <a:pt x="294" y="230"/>
                    </a:lnTo>
                    <a:lnTo>
                      <a:pt x="294" y="228"/>
                    </a:lnTo>
                    <a:lnTo>
                      <a:pt x="294" y="226"/>
                    </a:lnTo>
                    <a:lnTo>
                      <a:pt x="294" y="224"/>
                    </a:lnTo>
                    <a:lnTo>
                      <a:pt x="294" y="222"/>
                    </a:lnTo>
                    <a:lnTo>
                      <a:pt x="296" y="220"/>
                    </a:lnTo>
                    <a:lnTo>
                      <a:pt x="294" y="218"/>
                    </a:lnTo>
                    <a:lnTo>
                      <a:pt x="296" y="218"/>
                    </a:lnTo>
                    <a:lnTo>
                      <a:pt x="296" y="217"/>
                    </a:lnTo>
                    <a:lnTo>
                      <a:pt x="296" y="215"/>
                    </a:lnTo>
                    <a:lnTo>
                      <a:pt x="296" y="213"/>
                    </a:lnTo>
                    <a:lnTo>
                      <a:pt x="298" y="213"/>
                    </a:lnTo>
                    <a:lnTo>
                      <a:pt x="298" y="215"/>
                    </a:lnTo>
                    <a:lnTo>
                      <a:pt x="298" y="213"/>
                    </a:lnTo>
                    <a:lnTo>
                      <a:pt x="298" y="211"/>
                    </a:lnTo>
                    <a:lnTo>
                      <a:pt x="300" y="211"/>
                    </a:lnTo>
                    <a:lnTo>
                      <a:pt x="300" y="209"/>
                    </a:lnTo>
                    <a:lnTo>
                      <a:pt x="300" y="207"/>
                    </a:lnTo>
                    <a:lnTo>
                      <a:pt x="300" y="205"/>
                    </a:lnTo>
                    <a:lnTo>
                      <a:pt x="300" y="207"/>
                    </a:lnTo>
                    <a:lnTo>
                      <a:pt x="300" y="205"/>
                    </a:lnTo>
                    <a:lnTo>
                      <a:pt x="298" y="203"/>
                    </a:lnTo>
                    <a:lnTo>
                      <a:pt x="298" y="201"/>
                    </a:lnTo>
                    <a:lnTo>
                      <a:pt x="298" y="199"/>
                    </a:lnTo>
                    <a:lnTo>
                      <a:pt x="296" y="197"/>
                    </a:lnTo>
                    <a:lnTo>
                      <a:pt x="298" y="197"/>
                    </a:lnTo>
                    <a:lnTo>
                      <a:pt x="298" y="195"/>
                    </a:lnTo>
                    <a:lnTo>
                      <a:pt x="298" y="193"/>
                    </a:lnTo>
                    <a:lnTo>
                      <a:pt x="296" y="191"/>
                    </a:lnTo>
                    <a:lnTo>
                      <a:pt x="296" y="189"/>
                    </a:lnTo>
                    <a:lnTo>
                      <a:pt x="296" y="188"/>
                    </a:lnTo>
                    <a:lnTo>
                      <a:pt x="296" y="186"/>
                    </a:lnTo>
                    <a:lnTo>
                      <a:pt x="296" y="184"/>
                    </a:lnTo>
                    <a:lnTo>
                      <a:pt x="296" y="186"/>
                    </a:lnTo>
                    <a:lnTo>
                      <a:pt x="298" y="186"/>
                    </a:lnTo>
                    <a:lnTo>
                      <a:pt x="300" y="186"/>
                    </a:lnTo>
                    <a:lnTo>
                      <a:pt x="300" y="184"/>
                    </a:lnTo>
                    <a:lnTo>
                      <a:pt x="300" y="182"/>
                    </a:lnTo>
                    <a:lnTo>
                      <a:pt x="300" y="180"/>
                    </a:lnTo>
                    <a:lnTo>
                      <a:pt x="300" y="178"/>
                    </a:lnTo>
                    <a:lnTo>
                      <a:pt x="300" y="180"/>
                    </a:lnTo>
                    <a:lnTo>
                      <a:pt x="302" y="180"/>
                    </a:lnTo>
                    <a:lnTo>
                      <a:pt x="302" y="178"/>
                    </a:lnTo>
                    <a:lnTo>
                      <a:pt x="302" y="176"/>
                    </a:lnTo>
                    <a:lnTo>
                      <a:pt x="304" y="176"/>
                    </a:lnTo>
                    <a:lnTo>
                      <a:pt x="302" y="174"/>
                    </a:lnTo>
                    <a:lnTo>
                      <a:pt x="304" y="174"/>
                    </a:lnTo>
                    <a:lnTo>
                      <a:pt x="304" y="172"/>
                    </a:lnTo>
                    <a:lnTo>
                      <a:pt x="304" y="170"/>
                    </a:lnTo>
                    <a:lnTo>
                      <a:pt x="306" y="170"/>
                    </a:lnTo>
                    <a:lnTo>
                      <a:pt x="304" y="168"/>
                    </a:lnTo>
                    <a:lnTo>
                      <a:pt x="306" y="168"/>
                    </a:lnTo>
                    <a:lnTo>
                      <a:pt x="306" y="166"/>
                    </a:lnTo>
                    <a:lnTo>
                      <a:pt x="306" y="164"/>
                    </a:lnTo>
                    <a:lnTo>
                      <a:pt x="307" y="164"/>
                    </a:lnTo>
                    <a:lnTo>
                      <a:pt x="307" y="162"/>
                    </a:lnTo>
                    <a:lnTo>
                      <a:pt x="307" y="160"/>
                    </a:lnTo>
                    <a:lnTo>
                      <a:pt x="309" y="160"/>
                    </a:lnTo>
                    <a:lnTo>
                      <a:pt x="309" y="159"/>
                    </a:lnTo>
                    <a:lnTo>
                      <a:pt x="309" y="157"/>
                    </a:lnTo>
                    <a:lnTo>
                      <a:pt x="309" y="155"/>
                    </a:lnTo>
                    <a:lnTo>
                      <a:pt x="309" y="153"/>
                    </a:lnTo>
                    <a:lnTo>
                      <a:pt x="311" y="153"/>
                    </a:lnTo>
                    <a:lnTo>
                      <a:pt x="311" y="151"/>
                    </a:lnTo>
                    <a:lnTo>
                      <a:pt x="311" y="149"/>
                    </a:lnTo>
                    <a:lnTo>
                      <a:pt x="313" y="149"/>
                    </a:lnTo>
                    <a:lnTo>
                      <a:pt x="313" y="147"/>
                    </a:lnTo>
                    <a:lnTo>
                      <a:pt x="311" y="147"/>
                    </a:lnTo>
                    <a:lnTo>
                      <a:pt x="311" y="145"/>
                    </a:lnTo>
                    <a:lnTo>
                      <a:pt x="311" y="143"/>
                    </a:lnTo>
                    <a:lnTo>
                      <a:pt x="313" y="143"/>
                    </a:lnTo>
                    <a:lnTo>
                      <a:pt x="313" y="141"/>
                    </a:lnTo>
                    <a:lnTo>
                      <a:pt x="313" y="139"/>
                    </a:lnTo>
                    <a:lnTo>
                      <a:pt x="313" y="137"/>
                    </a:lnTo>
                    <a:lnTo>
                      <a:pt x="315" y="137"/>
                    </a:lnTo>
                    <a:lnTo>
                      <a:pt x="313" y="135"/>
                    </a:lnTo>
                    <a:lnTo>
                      <a:pt x="313" y="133"/>
                    </a:lnTo>
                    <a:lnTo>
                      <a:pt x="313" y="131"/>
                    </a:lnTo>
                    <a:lnTo>
                      <a:pt x="313" y="130"/>
                    </a:lnTo>
                    <a:lnTo>
                      <a:pt x="313" y="128"/>
                    </a:lnTo>
                    <a:lnTo>
                      <a:pt x="313" y="126"/>
                    </a:lnTo>
                    <a:lnTo>
                      <a:pt x="311" y="126"/>
                    </a:lnTo>
                    <a:lnTo>
                      <a:pt x="311" y="124"/>
                    </a:lnTo>
                    <a:lnTo>
                      <a:pt x="313" y="124"/>
                    </a:lnTo>
                    <a:lnTo>
                      <a:pt x="311" y="122"/>
                    </a:lnTo>
                    <a:lnTo>
                      <a:pt x="311" y="120"/>
                    </a:lnTo>
                    <a:lnTo>
                      <a:pt x="311" y="118"/>
                    </a:lnTo>
                    <a:lnTo>
                      <a:pt x="311" y="116"/>
                    </a:lnTo>
                    <a:lnTo>
                      <a:pt x="313" y="116"/>
                    </a:lnTo>
                    <a:lnTo>
                      <a:pt x="315" y="116"/>
                    </a:lnTo>
                    <a:lnTo>
                      <a:pt x="315" y="114"/>
                    </a:lnTo>
                    <a:lnTo>
                      <a:pt x="315" y="112"/>
                    </a:lnTo>
                    <a:lnTo>
                      <a:pt x="315" y="110"/>
                    </a:lnTo>
                    <a:lnTo>
                      <a:pt x="315" y="108"/>
                    </a:lnTo>
                    <a:lnTo>
                      <a:pt x="315" y="106"/>
                    </a:lnTo>
                    <a:lnTo>
                      <a:pt x="313" y="106"/>
                    </a:lnTo>
                    <a:lnTo>
                      <a:pt x="313" y="104"/>
                    </a:lnTo>
                    <a:lnTo>
                      <a:pt x="313" y="102"/>
                    </a:lnTo>
                    <a:lnTo>
                      <a:pt x="315" y="102"/>
                    </a:lnTo>
                    <a:lnTo>
                      <a:pt x="315" y="101"/>
                    </a:lnTo>
                    <a:lnTo>
                      <a:pt x="315" y="99"/>
                    </a:lnTo>
                    <a:lnTo>
                      <a:pt x="317" y="99"/>
                    </a:lnTo>
                    <a:lnTo>
                      <a:pt x="317" y="97"/>
                    </a:lnTo>
                    <a:lnTo>
                      <a:pt x="317" y="95"/>
                    </a:lnTo>
                    <a:lnTo>
                      <a:pt x="317" y="93"/>
                    </a:lnTo>
                    <a:lnTo>
                      <a:pt x="317" y="91"/>
                    </a:lnTo>
                    <a:lnTo>
                      <a:pt x="319" y="91"/>
                    </a:lnTo>
                    <a:lnTo>
                      <a:pt x="319" y="89"/>
                    </a:lnTo>
                    <a:lnTo>
                      <a:pt x="319" y="87"/>
                    </a:lnTo>
                    <a:lnTo>
                      <a:pt x="319" y="85"/>
                    </a:lnTo>
                    <a:lnTo>
                      <a:pt x="319" y="83"/>
                    </a:lnTo>
                    <a:lnTo>
                      <a:pt x="321" y="83"/>
                    </a:lnTo>
                    <a:lnTo>
                      <a:pt x="321" y="81"/>
                    </a:lnTo>
                    <a:lnTo>
                      <a:pt x="321" y="79"/>
                    </a:lnTo>
                    <a:lnTo>
                      <a:pt x="321" y="77"/>
                    </a:lnTo>
                    <a:lnTo>
                      <a:pt x="321" y="75"/>
                    </a:lnTo>
                    <a:lnTo>
                      <a:pt x="319" y="75"/>
                    </a:lnTo>
                    <a:lnTo>
                      <a:pt x="319" y="73"/>
                    </a:lnTo>
                    <a:lnTo>
                      <a:pt x="321" y="73"/>
                    </a:lnTo>
                    <a:lnTo>
                      <a:pt x="321" y="72"/>
                    </a:lnTo>
                    <a:lnTo>
                      <a:pt x="323" y="72"/>
                    </a:lnTo>
                    <a:lnTo>
                      <a:pt x="323" y="70"/>
                    </a:lnTo>
                    <a:lnTo>
                      <a:pt x="323" y="68"/>
                    </a:lnTo>
                    <a:lnTo>
                      <a:pt x="321" y="68"/>
                    </a:lnTo>
                    <a:lnTo>
                      <a:pt x="323" y="68"/>
                    </a:lnTo>
                    <a:lnTo>
                      <a:pt x="321" y="66"/>
                    </a:lnTo>
                    <a:lnTo>
                      <a:pt x="321" y="64"/>
                    </a:lnTo>
                    <a:lnTo>
                      <a:pt x="321" y="62"/>
                    </a:lnTo>
                    <a:lnTo>
                      <a:pt x="321" y="60"/>
                    </a:lnTo>
                    <a:lnTo>
                      <a:pt x="321" y="58"/>
                    </a:lnTo>
                    <a:lnTo>
                      <a:pt x="321" y="56"/>
                    </a:lnTo>
                    <a:lnTo>
                      <a:pt x="323" y="56"/>
                    </a:lnTo>
                    <a:lnTo>
                      <a:pt x="323" y="54"/>
                    </a:lnTo>
                    <a:lnTo>
                      <a:pt x="321" y="54"/>
                    </a:lnTo>
                    <a:lnTo>
                      <a:pt x="321" y="52"/>
                    </a:lnTo>
                    <a:lnTo>
                      <a:pt x="321" y="50"/>
                    </a:lnTo>
                    <a:lnTo>
                      <a:pt x="321" y="48"/>
                    </a:lnTo>
                    <a:lnTo>
                      <a:pt x="323" y="48"/>
                    </a:lnTo>
                    <a:lnTo>
                      <a:pt x="323" y="50"/>
                    </a:lnTo>
                    <a:lnTo>
                      <a:pt x="321" y="50"/>
                    </a:lnTo>
                    <a:lnTo>
                      <a:pt x="323" y="50"/>
                    </a:lnTo>
                    <a:lnTo>
                      <a:pt x="323" y="48"/>
                    </a:lnTo>
                    <a:lnTo>
                      <a:pt x="323" y="46"/>
                    </a:lnTo>
                    <a:lnTo>
                      <a:pt x="323" y="44"/>
                    </a:lnTo>
                    <a:lnTo>
                      <a:pt x="325" y="44"/>
                    </a:lnTo>
                    <a:lnTo>
                      <a:pt x="325" y="43"/>
                    </a:lnTo>
                    <a:lnTo>
                      <a:pt x="325" y="41"/>
                    </a:lnTo>
                    <a:lnTo>
                      <a:pt x="325" y="39"/>
                    </a:lnTo>
                    <a:lnTo>
                      <a:pt x="325" y="37"/>
                    </a:lnTo>
                    <a:lnTo>
                      <a:pt x="325" y="35"/>
                    </a:lnTo>
                    <a:lnTo>
                      <a:pt x="325" y="33"/>
                    </a:lnTo>
                    <a:lnTo>
                      <a:pt x="325" y="31"/>
                    </a:lnTo>
                    <a:lnTo>
                      <a:pt x="325" y="29"/>
                    </a:lnTo>
                    <a:lnTo>
                      <a:pt x="325" y="27"/>
                    </a:lnTo>
                    <a:lnTo>
                      <a:pt x="325" y="25"/>
                    </a:lnTo>
                    <a:lnTo>
                      <a:pt x="325" y="23"/>
                    </a:lnTo>
                    <a:lnTo>
                      <a:pt x="325" y="21"/>
                    </a:lnTo>
                    <a:lnTo>
                      <a:pt x="325" y="19"/>
                    </a:lnTo>
                    <a:lnTo>
                      <a:pt x="325" y="17"/>
                    </a:lnTo>
                    <a:lnTo>
                      <a:pt x="323" y="17"/>
                    </a:lnTo>
                    <a:lnTo>
                      <a:pt x="323" y="15"/>
                    </a:lnTo>
                    <a:lnTo>
                      <a:pt x="323" y="14"/>
                    </a:lnTo>
                    <a:lnTo>
                      <a:pt x="323" y="12"/>
                    </a:lnTo>
                    <a:lnTo>
                      <a:pt x="323" y="10"/>
                    </a:lnTo>
                    <a:lnTo>
                      <a:pt x="323" y="8"/>
                    </a:lnTo>
                    <a:lnTo>
                      <a:pt x="325" y="8"/>
                    </a:lnTo>
                    <a:lnTo>
                      <a:pt x="327" y="8"/>
                    </a:lnTo>
                    <a:lnTo>
                      <a:pt x="327" y="6"/>
                    </a:lnTo>
                    <a:lnTo>
                      <a:pt x="329" y="4"/>
                    </a:lnTo>
                    <a:lnTo>
                      <a:pt x="327" y="4"/>
                    </a:lnTo>
                    <a:lnTo>
                      <a:pt x="327" y="2"/>
                    </a:lnTo>
                    <a:lnTo>
                      <a:pt x="329" y="2"/>
                    </a:lnTo>
                    <a:lnTo>
                      <a:pt x="331" y="0"/>
                    </a:lnTo>
                    <a:lnTo>
                      <a:pt x="331" y="2"/>
                    </a:lnTo>
                    <a:close/>
                  </a:path>
                </a:pathLst>
              </a:custGeom>
              <a:solidFill>
                <a:schemeClr val="accent5">
                  <a:lumMod val="40000"/>
                  <a:lumOff val="60000"/>
                </a:schemeClr>
              </a:solidFill>
              <a:ln>
                <a:noFill/>
              </a:ln>
              <a:extLst/>
            </p:spPr>
            <p:txBody>
              <a:bodyPr vert="horz" wrap="square" lIns="86048" tIns="43024" rIns="86048" bIns="43024" numCol="1" anchor="ctr" anchorCtr="0" compatLnSpc="1">
                <a:prstTxWarp prst="textNoShape">
                  <a:avLst/>
                </a:prstTxWarp>
              </a:bodyPr>
              <a:lstStyle/>
              <a:p>
                <a:endParaRPr lang="en-US" sz="700" dirty="0"/>
              </a:p>
            </p:txBody>
          </p:sp>
          <p:sp>
            <p:nvSpPr>
              <p:cNvPr id="625" name="Freeform 1399"/>
              <p:cNvSpPr>
                <a:spLocks noEditPoints="1"/>
              </p:cNvSpPr>
              <p:nvPr/>
            </p:nvSpPr>
            <p:spPr bwMode="gray">
              <a:xfrm>
                <a:off x="4469585" y="1793144"/>
                <a:ext cx="56051" cy="45421"/>
              </a:xfrm>
              <a:custGeom>
                <a:avLst/>
                <a:gdLst>
                  <a:gd name="T0" fmla="*/ 31 w 58"/>
                  <a:gd name="T1" fmla="*/ 47 h 47"/>
                  <a:gd name="T2" fmla="*/ 23 w 58"/>
                  <a:gd name="T3" fmla="*/ 45 h 47"/>
                  <a:gd name="T4" fmla="*/ 19 w 58"/>
                  <a:gd name="T5" fmla="*/ 43 h 47"/>
                  <a:gd name="T6" fmla="*/ 34 w 58"/>
                  <a:gd name="T7" fmla="*/ 41 h 47"/>
                  <a:gd name="T8" fmla="*/ 13 w 58"/>
                  <a:gd name="T9" fmla="*/ 41 h 47"/>
                  <a:gd name="T10" fmla="*/ 23 w 58"/>
                  <a:gd name="T11" fmla="*/ 41 h 47"/>
                  <a:gd name="T12" fmla="*/ 23 w 58"/>
                  <a:gd name="T13" fmla="*/ 41 h 47"/>
                  <a:gd name="T14" fmla="*/ 54 w 58"/>
                  <a:gd name="T15" fmla="*/ 37 h 47"/>
                  <a:gd name="T16" fmla="*/ 2 w 58"/>
                  <a:gd name="T17" fmla="*/ 35 h 47"/>
                  <a:gd name="T18" fmla="*/ 21 w 58"/>
                  <a:gd name="T19" fmla="*/ 33 h 47"/>
                  <a:gd name="T20" fmla="*/ 23 w 58"/>
                  <a:gd name="T21" fmla="*/ 39 h 47"/>
                  <a:gd name="T22" fmla="*/ 17 w 58"/>
                  <a:gd name="T23" fmla="*/ 39 h 47"/>
                  <a:gd name="T24" fmla="*/ 13 w 58"/>
                  <a:gd name="T25" fmla="*/ 35 h 47"/>
                  <a:gd name="T26" fmla="*/ 15 w 58"/>
                  <a:gd name="T27" fmla="*/ 33 h 47"/>
                  <a:gd name="T28" fmla="*/ 36 w 58"/>
                  <a:gd name="T29" fmla="*/ 33 h 47"/>
                  <a:gd name="T30" fmla="*/ 19 w 58"/>
                  <a:gd name="T31" fmla="*/ 29 h 47"/>
                  <a:gd name="T32" fmla="*/ 34 w 58"/>
                  <a:gd name="T33" fmla="*/ 23 h 47"/>
                  <a:gd name="T34" fmla="*/ 34 w 58"/>
                  <a:gd name="T35" fmla="*/ 33 h 47"/>
                  <a:gd name="T36" fmla="*/ 32 w 58"/>
                  <a:gd name="T37" fmla="*/ 39 h 47"/>
                  <a:gd name="T38" fmla="*/ 31 w 58"/>
                  <a:gd name="T39" fmla="*/ 41 h 47"/>
                  <a:gd name="T40" fmla="*/ 31 w 58"/>
                  <a:gd name="T41" fmla="*/ 45 h 47"/>
                  <a:gd name="T42" fmla="*/ 31 w 58"/>
                  <a:gd name="T43" fmla="*/ 37 h 47"/>
                  <a:gd name="T44" fmla="*/ 27 w 58"/>
                  <a:gd name="T45" fmla="*/ 37 h 47"/>
                  <a:gd name="T46" fmla="*/ 25 w 58"/>
                  <a:gd name="T47" fmla="*/ 35 h 47"/>
                  <a:gd name="T48" fmla="*/ 25 w 58"/>
                  <a:gd name="T49" fmla="*/ 31 h 47"/>
                  <a:gd name="T50" fmla="*/ 25 w 58"/>
                  <a:gd name="T51" fmla="*/ 29 h 47"/>
                  <a:gd name="T52" fmla="*/ 27 w 58"/>
                  <a:gd name="T53" fmla="*/ 27 h 47"/>
                  <a:gd name="T54" fmla="*/ 31 w 58"/>
                  <a:gd name="T55" fmla="*/ 29 h 47"/>
                  <a:gd name="T56" fmla="*/ 31 w 58"/>
                  <a:gd name="T57" fmla="*/ 29 h 47"/>
                  <a:gd name="T58" fmla="*/ 32 w 58"/>
                  <a:gd name="T59" fmla="*/ 29 h 47"/>
                  <a:gd name="T60" fmla="*/ 31 w 58"/>
                  <a:gd name="T61" fmla="*/ 27 h 47"/>
                  <a:gd name="T62" fmla="*/ 5 w 58"/>
                  <a:gd name="T63" fmla="*/ 14 h 47"/>
                  <a:gd name="T64" fmla="*/ 5 w 58"/>
                  <a:gd name="T65" fmla="*/ 14 h 47"/>
                  <a:gd name="T66" fmla="*/ 23 w 58"/>
                  <a:gd name="T67" fmla="*/ 6 h 47"/>
                  <a:gd name="T68" fmla="*/ 21 w 58"/>
                  <a:gd name="T69" fmla="*/ 8 h 47"/>
                  <a:gd name="T70" fmla="*/ 15 w 58"/>
                  <a:gd name="T71" fmla="*/ 10 h 47"/>
                  <a:gd name="T72" fmla="*/ 17 w 58"/>
                  <a:gd name="T73" fmla="*/ 16 h 47"/>
                  <a:gd name="T74" fmla="*/ 17 w 58"/>
                  <a:gd name="T75" fmla="*/ 16 h 47"/>
                  <a:gd name="T76" fmla="*/ 19 w 58"/>
                  <a:gd name="T77" fmla="*/ 18 h 47"/>
                  <a:gd name="T78" fmla="*/ 21 w 58"/>
                  <a:gd name="T79" fmla="*/ 23 h 47"/>
                  <a:gd name="T80" fmla="*/ 17 w 58"/>
                  <a:gd name="T81" fmla="*/ 23 h 47"/>
                  <a:gd name="T82" fmla="*/ 15 w 58"/>
                  <a:gd name="T83" fmla="*/ 29 h 47"/>
                  <a:gd name="T84" fmla="*/ 13 w 58"/>
                  <a:gd name="T85" fmla="*/ 33 h 47"/>
                  <a:gd name="T86" fmla="*/ 11 w 58"/>
                  <a:gd name="T87" fmla="*/ 35 h 47"/>
                  <a:gd name="T88" fmla="*/ 13 w 58"/>
                  <a:gd name="T89" fmla="*/ 41 h 47"/>
                  <a:gd name="T90" fmla="*/ 5 w 58"/>
                  <a:gd name="T91" fmla="*/ 43 h 47"/>
                  <a:gd name="T92" fmla="*/ 3 w 58"/>
                  <a:gd name="T93" fmla="*/ 39 h 47"/>
                  <a:gd name="T94" fmla="*/ 3 w 58"/>
                  <a:gd name="T95" fmla="*/ 37 h 47"/>
                  <a:gd name="T96" fmla="*/ 0 w 58"/>
                  <a:gd name="T97" fmla="*/ 27 h 47"/>
                  <a:gd name="T98" fmla="*/ 0 w 58"/>
                  <a:gd name="T99" fmla="*/ 25 h 47"/>
                  <a:gd name="T100" fmla="*/ 3 w 58"/>
                  <a:gd name="T101" fmla="*/ 18 h 47"/>
                  <a:gd name="T102" fmla="*/ 5 w 58"/>
                  <a:gd name="T103" fmla="*/ 16 h 47"/>
                  <a:gd name="T104" fmla="*/ 9 w 58"/>
                  <a:gd name="T105" fmla="*/ 18 h 47"/>
                  <a:gd name="T106" fmla="*/ 9 w 58"/>
                  <a:gd name="T107" fmla="*/ 18 h 47"/>
                  <a:gd name="T108" fmla="*/ 13 w 58"/>
                  <a:gd name="T109" fmla="*/ 10 h 47"/>
                  <a:gd name="T110" fmla="*/ 7 w 58"/>
                  <a:gd name="T111" fmla="*/ 12 h 47"/>
                  <a:gd name="T112" fmla="*/ 3 w 58"/>
                  <a:gd name="T113" fmla="*/ 16 h 47"/>
                  <a:gd name="T114" fmla="*/ 2 w 58"/>
                  <a:gd name="T115" fmla="*/ 14 h 47"/>
                  <a:gd name="T116" fmla="*/ 7 w 58"/>
                  <a:gd name="T117" fmla="*/ 10 h 47"/>
                  <a:gd name="T118" fmla="*/ 15 w 58"/>
                  <a:gd name="T119"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47">
                    <a:moveTo>
                      <a:pt x="27" y="41"/>
                    </a:moveTo>
                    <a:lnTo>
                      <a:pt x="27" y="43"/>
                    </a:lnTo>
                    <a:lnTo>
                      <a:pt x="29" y="43"/>
                    </a:lnTo>
                    <a:lnTo>
                      <a:pt x="31" y="43"/>
                    </a:lnTo>
                    <a:lnTo>
                      <a:pt x="31" y="45"/>
                    </a:lnTo>
                    <a:lnTo>
                      <a:pt x="31" y="47"/>
                    </a:lnTo>
                    <a:lnTo>
                      <a:pt x="29" y="45"/>
                    </a:lnTo>
                    <a:lnTo>
                      <a:pt x="29" y="47"/>
                    </a:lnTo>
                    <a:lnTo>
                      <a:pt x="27" y="47"/>
                    </a:lnTo>
                    <a:lnTo>
                      <a:pt x="27" y="45"/>
                    </a:lnTo>
                    <a:lnTo>
                      <a:pt x="25" y="45"/>
                    </a:lnTo>
                    <a:lnTo>
                      <a:pt x="23" y="45"/>
                    </a:lnTo>
                    <a:lnTo>
                      <a:pt x="25" y="43"/>
                    </a:lnTo>
                    <a:lnTo>
                      <a:pt x="25" y="41"/>
                    </a:lnTo>
                    <a:lnTo>
                      <a:pt x="27" y="41"/>
                    </a:lnTo>
                    <a:close/>
                    <a:moveTo>
                      <a:pt x="19" y="43"/>
                    </a:moveTo>
                    <a:lnTo>
                      <a:pt x="17" y="41"/>
                    </a:lnTo>
                    <a:lnTo>
                      <a:pt x="19" y="43"/>
                    </a:lnTo>
                    <a:close/>
                    <a:moveTo>
                      <a:pt x="36" y="41"/>
                    </a:moveTo>
                    <a:lnTo>
                      <a:pt x="34" y="41"/>
                    </a:lnTo>
                    <a:lnTo>
                      <a:pt x="34" y="43"/>
                    </a:lnTo>
                    <a:lnTo>
                      <a:pt x="32" y="43"/>
                    </a:lnTo>
                    <a:lnTo>
                      <a:pt x="32" y="41"/>
                    </a:lnTo>
                    <a:lnTo>
                      <a:pt x="34" y="41"/>
                    </a:lnTo>
                    <a:lnTo>
                      <a:pt x="36" y="41"/>
                    </a:lnTo>
                    <a:close/>
                    <a:moveTo>
                      <a:pt x="13" y="39"/>
                    </a:moveTo>
                    <a:lnTo>
                      <a:pt x="15" y="41"/>
                    </a:lnTo>
                    <a:lnTo>
                      <a:pt x="15" y="43"/>
                    </a:lnTo>
                    <a:lnTo>
                      <a:pt x="13" y="43"/>
                    </a:lnTo>
                    <a:lnTo>
                      <a:pt x="13" y="41"/>
                    </a:lnTo>
                    <a:lnTo>
                      <a:pt x="15" y="41"/>
                    </a:lnTo>
                    <a:lnTo>
                      <a:pt x="13" y="41"/>
                    </a:lnTo>
                    <a:lnTo>
                      <a:pt x="15" y="41"/>
                    </a:lnTo>
                    <a:lnTo>
                      <a:pt x="13" y="41"/>
                    </a:lnTo>
                    <a:lnTo>
                      <a:pt x="13" y="39"/>
                    </a:lnTo>
                    <a:close/>
                    <a:moveTo>
                      <a:pt x="23" y="41"/>
                    </a:moveTo>
                    <a:lnTo>
                      <a:pt x="21" y="45"/>
                    </a:lnTo>
                    <a:lnTo>
                      <a:pt x="21" y="43"/>
                    </a:lnTo>
                    <a:lnTo>
                      <a:pt x="21" y="41"/>
                    </a:lnTo>
                    <a:lnTo>
                      <a:pt x="23" y="41"/>
                    </a:lnTo>
                    <a:lnTo>
                      <a:pt x="23" y="39"/>
                    </a:lnTo>
                    <a:lnTo>
                      <a:pt x="23" y="41"/>
                    </a:lnTo>
                    <a:close/>
                    <a:moveTo>
                      <a:pt x="56" y="37"/>
                    </a:moveTo>
                    <a:lnTo>
                      <a:pt x="58" y="39"/>
                    </a:lnTo>
                    <a:lnTo>
                      <a:pt x="58" y="41"/>
                    </a:lnTo>
                    <a:lnTo>
                      <a:pt x="56" y="41"/>
                    </a:lnTo>
                    <a:lnTo>
                      <a:pt x="54" y="39"/>
                    </a:lnTo>
                    <a:lnTo>
                      <a:pt x="54" y="37"/>
                    </a:lnTo>
                    <a:lnTo>
                      <a:pt x="56" y="37"/>
                    </a:lnTo>
                    <a:close/>
                    <a:moveTo>
                      <a:pt x="2" y="35"/>
                    </a:moveTo>
                    <a:lnTo>
                      <a:pt x="3" y="35"/>
                    </a:lnTo>
                    <a:lnTo>
                      <a:pt x="2" y="35"/>
                    </a:lnTo>
                    <a:lnTo>
                      <a:pt x="2" y="33"/>
                    </a:lnTo>
                    <a:lnTo>
                      <a:pt x="2" y="35"/>
                    </a:lnTo>
                    <a:close/>
                    <a:moveTo>
                      <a:pt x="19" y="31"/>
                    </a:moveTo>
                    <a:lnTo>
                      <a:pt x="19" y="33"/>
                    </a:lnTo>
                    <a:lnTo>
                      <a:pt x="19" y="35"/>
                    </a:lnTo>
                    <a:lnTo>
                      <a:pt x="19" y="33"/>
                    </a:lnTo>
                    <a:lnTo>
                      <a:pt x="19" y="35"/>
                    </a:lnTo>
                    <a:lnTo>
                      <a:pt x="21" y="33"/>
                    </a:lnTo>
                    <a:lnTo>
                      <a:pt x="21" y="31"/>
                    </a:lnTo>
                    <a:lnTo>
                      <a:pt x="21" y="33"/>
                    </a:lnTo>
                    <a:lnTo>
                      <a:pt x="21" y="35"/>
                    </a:lnTo>
                    <a:lnTo>
                      <a:pt x="23" y="35"/>
                    </a:lnTo>
                    <a:lnTo>
                      <a:pt x="23" y="37"/>
                    </a:lnTo>
                    <a:lnTo>
                      <a:pt x="23" y="39"/>
                    </a:lnTo>
                    <a:lnTo>
                      <a:pt x="21" y="39"/>
                    </a:lnTo>
                    <a:lnTo>
                      <a:pt x="21" y="41"/>
                    </a:lnTo>
                    <a:lnTo>
                      <a:pt x="19" y="41"/>
                    </a:lnTo>
                    <a:lnTo>
                      <a:pt x="17" y="39"/>
                    </a:lnTo>
                    <a:lnTo>
                      <a:pt x="17" y="41"/>
                    </a:lnTo>
                    <a:lnTo>
                      <a:pt x="17" y="39"/>
                    </a:lnTo>
                    <a:lnTo>
                      <a:pt x="15" y="39"/>
                    </a:lnTo>
                    <a:lnTo>
                      <a:pt x="17" y="39"/>
                    </a:lnTo>
                    <a:lnTo>
                      <a:pt x="15" y="39"/>
                    </a:lnTo>
                    <a:lnTo>
                      <a:pt x="15" y="37"/>
                    </a:lnTo>
                    <a:lnTo>
                      <a:pt x="15" y="35"/>
                    </a:lnTo>
                    <a:lnTo>
                      <a:pt x="13" y="35"/>
                    </a:lnTo>
                    <a:lnTo>
                      <a:pt x="15" y="35"/>
                    </a:lnTo>
                    <a:lnTo>
                      <a:pt x="13" y="35"/>
                    </a:lnTo>
                    <a:lnTo>
                      <a:pt x="13" y="33"/>
                    </a:lnTo>
                    <a:lnTo>
                      <a:pt x="13" y="35"/>
                    </a:lnTo>
                    <a:lnTo>
                      <a:pt x="13" y="33"/>
                    </a:lnTo>
                    <a:lnTo>
                      <a:pt x="15" y="33"/>
                    </a:lnTo>
                    <a:lnTo>
                      <a:pt x="17" y="33"/>
                    </a:lnTo>
                    <a:lnTo>
                      <a:pt x="17" y="31"/>
                    </a:lnTo>
                    <a:lnTo>
                      <a:pt x="17" y="33"/>
                    </a:lnTo>
                    <a:lnTo>
                      <a:pt x="17" y="31"/>
                    </a:lnTo>
                    <a:lnTo>
                      <a:pt x="19" y="31"/>
                    </a:lnTo>
                    <a:close/>
                    <a:moveTo>
                      <a:pt x="36" y="33"/>
                    </a:moveTo>
                    <a:lnTo>
                      <a:pt x="36" y="31"/>
                    </a:lnTo>
                    <a:lnTo>
                      <a:pt x="38" y="31"/>
                    </a:lnTo>
                    <a:lnTo>
                      <a:pt x="36" y="33"/>
                    </a:lnTo>
                    <a:close/>
                    <a:moveTo>
                      <a:pt x="21" y="27"/>
                    </a:moveTo>
                    <a:lnTo>
                      <a:pt x="21" y="29"/>
                    </a:lnTo>
                    <a:lnTo>
                      <a:pt x="19" y="29"/>
                    </a:lnTo>
                    <a:lnTo>
                      <a:pt x="21" y="29"/>
                    </a:lnTo>
                    <a:lnTo>
                      <a:pt x="21" y="27"/>
                    </a:lnTo>
                    <a:lnTo>
                      <a:pt x="19" y="27"/>
                    </a:lnTo>
                    <a:lnTo>
                      <a:pt x="21" y="25"/>
                    </a:lnTo>
                    <a:lnTo>
                      <a:pt x="21" y="27"/>
                    </a:lnTo>
                    <a:close/>
                    <a:moveTo>
                      <a:pt x="34" y="23"/>
                    </a:moveTo>
                    <a:lnTo>
                      <a:pt x="36" y="25"/>
                    </a:lnTo>
                    <a:lnTo>
                      <a:pt x="36" y="27"/>
                    </a:lnTo>
                    <a:lnTo>
                      <a:pt x="36" y="29"/>
                    </a:lnTo>
                    <a:lnTo>
                      <a:pt x="36" y="31"/>
                    </a:lnTo>
                    <a:lnTo>
                      <a:pt x="34" y="31"/>
                    </a:lnTo>
                    <a:lnTo>
                      <a:pt x="34" y="33"/>
                    </a:lnTo>
                    <a:lnTo>
                      <a:pt x="34" y="35"/>
                    </a:lnTo>
                    <a:lnTo>
                      <a:pt x="36" y="35"/>
                    </a:lnTo>
                    <a:lnTo>
                      <a:pt x="36" y="37"/>
                    </a:lnTo>
                    <a:lnTo>
                      <a:pt x="34" y="37"/>
                    </a:lnTo>
                    <a:lnTo>
                      <a:pt x="32" y="37"/>
                    </a:lnTo>
                    <a:lnTo>
                      <a:pt x="32" y="39"/>
                    </a:lnTo>
                    <a:lnTo>
                      <a:pt x="34" y="39"/>
                    </a:lnTo>
                    <a:lnTo>
                      <a:pt x="32" y="39"/>
                    </a:lnTo>
                    <a:lnTo>
                      <a:pt x="32" y="41"/>
                    </a:lnTo>
                    <a:lnTo>
                      <a:pt x="31" y="41"/>
                    </a:lnTo>
                    <a:lnTo>
                      <a:pt x="31" y="43"/>
                    </a:lnTo>
                    <a:lnTo>
                      <a:pt x="31" y="41"/>
                    </a:lnTo>
                    <a:lnTo>
                      <a:pt x="32" y="41"/>
                    </a:lnTo>
                    <a:lnTo>
                      <a:pt x="32" y="43"/>
                    </a:lnTo>
                    <a:lnTo>
                      <a:pt x="32" y="45"/>
                    </a:lnTo>
                    <a:lnTo>
                      <a:pt x="32" y="47"/>
                    </a:lnTo>
                    <a:lnTo>
                      <a:pt x="31" y="47"/>
                    </a:lnTo>
                    <a:lnTo>
                      <a:pt x="31" y="45"/>
                    </a:lnTo>
                    <a:lnTo>
                      <a:pt x="31" y="43"/>
                    </a:lnTo>
                    <a:lnTo>
                      <a:pt x="31" y="41"/>
                    </a:lnTo>
                    <a:lnTo>
                      <a:pt x="29" y="39"/>
                    </a:lnTo>
                    <a:lnTo>
                      <a:pt x="31" y="41"/>
                    </a:lnTo>
                    <a:lnTo>
                      <a:pt x="31" y="39"/>
                    </a:lnTo>
                    <a:lnTo>
                      <a:pt x="31" y="37"/>
                    </a:lnTo>
                    <a:lnTo>
                      <a:pt x="29" y="37"/>
                    </a:lnTo>
                    <a:lnTo>
                      <a:pt x="29" y="39"/>
                    </a:lnTo>
                    <a:lnTo>
                      <a:pt x="29" y="37"/>
                    </a:lnTo>
                    <a:lnTo>
                      <a:pt x="27" y="37"/>
                    </a:lnTo>
                    <a:lnTo>
                      <a:pt x="27" y="39"/>
                    </a:lnTo>
                    <a:lnTo>
                      <a:pt x="27" y="37"/>
                    </a:lnTo>
                    <a:lnTo>
                      <a:pt x="25" y="37"/>
                    </a:lnTo>
                    <a:lnTo>
                      <a:pt x="27" y="37"/>
                    </a:lnTo>
                    <a:lnTo>
                      <a:pt x="25" y="37"/>
                    </a:lnTo>
                    <a:lnTo>
                      <a:pt x="27" y="37"/>
                    </a:lnTo>
                    <a:lnTo>
                      <a:pt x="25" y="37"/>
                    </a:lnTo>
                    <a:lnTo>
                      <a:pt x="25" y="35"/>
                    </a:lnTo>
                    <a:lnTo>
                      <a:pt x="25" y="37"/>
                    </a:lnTo>
                    <a:lnTo>
                      <a:pt x="25" y="35"/>
                    </a:lnTo>
                    <a:lnTo>
                      <a:pt x="25" y="33"/>
                    </a:lnTo>
                    <a:lnTo>
                      <a:pt x="25" y="31"/>
                    </a:lnTo>
                    <a:lnTo>
                      <a:pt x="23" y="31"/>
                    </a:lnTo>
                    <a:lnTo>
                      <a:pt x="25" y="31"/>
                    </a:lnTo>
                    <a:lnTo>
                      <a:pt x="23" y="31"/>
                    </a:lnTo>
                    <a:lnTo>
                      <a:pt x="23" y="29"/>
                    </a:lnTo>
                    <a:lnTo>
                      <a:pt x="25" y="31"/>
                    </a:lnTo>
                    <a:lnTo>
                      <a:pt x="25" y="29"/>
                    </a:lnTo>
                    <a:lnTo>
                      <a:pt x="25" y="31"/>
                    </a:lnTo>
                    <a:lnTo>
                      <a:pt x="25" y="29"/>
                    </a:lnTo>
                    <a:lnTo>
                      <a:pt x="25" y="31"/>
                    </a:lnTo>
                    <a:lnTo>
                      <a:pt x="27" y="31"/>
                    </a:lnTo>
                    <a:lnTo>
                      <a:pt x="27" y="29"/>
                    </a:lnTo>
                    <a:lnTo>
                      <a:pt x="29" y="29"/>
                    </a:lnTo>
                    <a:lnTo>
                      <a:pt x="29" y="27"/>
                    </a:lnTo>
                    <a:lnTo>
                      <a:pt x="27" y="27"/>
                    </a:lnTo>
                    <a:lnTo>
                      <a:pt x="27" y="25"/>
                    </a:lnTo>
                    <a:lnTo>
                      <a:pt x="27" y="27"/>
                    </a:lnTo>
                    <a:lnTo>
                      <a:pt x="29" y="27"/>
                    </a:lnTo>
                    <a:lnTo>
                      <a:pt x="31" y="27"/>
                    </a:lnTo>
                    <a:lnTo>
                      <a:pt x="29" y="27"/>
                    </a:lnTo>
                    <a:lnTo>
                      <a:pt x="31" y="29"/>
                    </a:lnTo>
                    <a:lnTo>
                      <a:pt x="29" y="29"/>
                    </a:lnTo>
                    <a:lnTo>
                      <a:pt x="31" y="29"/>
                    </a:lnTo>
                    <a:lnTo>
                      <a:pt x="29" y="29"/>
                    </a:lnTo>
                    <a:lnTo>
                      <a:pt x="29" y="31"/>
                    </a:lnTo>
                    <a:lnTo>
                      <a:pt x="31" y="31"/>
                    </a:lnTo>
                    <a:lnTo>
                      <a:pt x="31" y="29"/>
                    </a:lnTo>
                    <a:lnTo>
                      <a:pt x="31" y="31"/>
                    </a:lnTo>
                    <a:lnTo>
                      <a:pt x="31" y="29"/>
                    </a:lnTo>
                    <a:lnTo>
                      <a:pt x="32" y="29"/>
                    </a:lnTo>
                    <a:lnTo>
                      <a:pt x="31" y="27"/>
                    </a:lnTo>
                    <a:lnTo>
                      <a:pt x="32" y="27"/>
                    </a:lnTo>
                    <a:lnTo>
                      <a:pt x="32" y="29"/>
                    </a:lnTo>
                    <a:lnTo>
                      <a:pt x="32" y="31"/>
                    </a:lnTo>
                    <a:lnTo>
                      <a:pt x="31" y="31"/>
                    </a:lnTo>
                    <a:lnTo>
                      <a:pt x="32" y="31"/>
                    </a:lnTo>
                    <a:lnTo>
                      <a:pt x="32" y="29"/>
                    </a:lnTo>
                    <a:lnTo>
                      <a:pt x="32" y="27"/>
                    </a:lnTo>
                    <a:lnTo>
                      <a:pt x="31" y="27"/>
                    </a:lnTo>
                    <a:lnTo>
                      <a:pt x="31" y="25"/>
                    </a:lnTo>
                    <a:lnTo>
                      <a:pt x="32" y="25"/>
                    </a:lnTo>
                    <a:lnTo>
                      <a:pt x="34" y="23"/>
                    </a:lnTo>
                    <a:close/>
                    <a:moveTo>
                      <a:pt x="7" y="12"/>
                    </a:moveTo>
                    <a:lnTo>
                      <a:pt x="7" y="14"/>
                    </a:lnTo>
                    <a:lnTo>
                      <a:pt x="5" y="14"/>
                    </a:lnTo>
                    <a:lnTo>
                      <a:pt x="5" y="16"/>
                    </a:lnTo>
                    <a:lnTo>
                      <a:pt x="3" y="16"/>
                    </a:lnTo>
                    <a:lnTo>
                      <a:pt x="3" y="14"/>
                    </a:lnTo>
                    <a:lnTo>
                      <a:pt x="5" y="14"/>
                    </a:lnTo>
                    <a:lnTo>
                      <a:pt x="3" y="14"/>
                    </a:lnTo>
                    <a:lnTo>
                      <a:pt x="5" y="14"/>
                    </a:lnTo>
                    <a:lnTo>
                      <a:pt x="5" y="12"/>
                    </a:lnTo>
                    <a:lnTo>
                      <a:pt x="7" y="12"/>
                    </a:lnTo>
                    <a:close/>
                    <a:moveTo>
                      <a:pt x="25" y="6"/>
                    </a:moveTo>
                    <a:lnTo>
                      <a:pt x="25" y="8"/>
                    </a:lnTo>
                    <a:lnTo>
                      <a:pt x="23" y="8"/>
                    </a:lnTo>
                    <a:lnTo>
                      <a:pt x="23" y="6"/>
                    </a:lnTo>
                    <a:lnTo>
                      <a:pt x="25" y="6"/>
                    </a:lnTo>
                    <a:close/>
                    <a:moveTo>
                      <a:pt x="19" y="2"/>
                    </a:moveTo>
                    <a:lnTo>
                      <a:pt x="19" y="4"/>
                    </a:lnTo>
                    <a:lnTo>
                      <a:pt x="21" y="4"/>
                    </a:lnTo>
                    <a:lnTo>
                      <a:pt x="19" y="6"/>
                    </a:lnTo>
                    <a:lnTo>
                      <a:pt x="21" y="8"/>
                    </a:lnTo>
                    <a:lnTo>
                      <a:pt x="19" y="8"/>
                    </a:lnTo>
                    <a:lnTo>
                      <a:pt x="19" y="10"/>
                    </a:lnTo>
                    <a:lnTo>
                      <a:pt x="19" y="12"/>
                    </a:lnTo>
                    <a:lnTo>
                      <a:pt x="17" y="12"/>
                    </a:lnTo>
                    <a:lnTo>
                      <a:pt x="17" y="10"/>
                    </a:lnTo>
                    <a:lnTo>
                      <a:pt x="15" y="10"/>
                    </a:lnTo>
                    <a:lnTo>
                      <a:pt x="17" y="12"/>
                    </a:lnTo>
                    <a:lnTo>
                      <a:pt x="19" y="12"/>
                    </a:lnTo>
                    <a:lnTo>
                      <a:pt x="17" y="12"/>
                    </a:lnTo>
                    <a:lnTo>
                      <a:pt x="17" y="14"/>
                    </a:lnTo>
                    <a:lnTo>
                      <a:pt x="19" y="16"/>
                    </a:lnTo>
                    <a:lnTo>
                      <a:pt x="17" y="16"/>
                    </a:lnTo>
                    <a:lnTo>
                      <a:pt x="15" y="16"/>
                    </a:lnTo>
                    <a:lnTo>
                      <a:pt x="13" y="16"/>
                    </a:lnTo>
                    <a:lnTo>
                      <a:pt x="13" y="18"/>
                    </a:lnTo>
                    <a:lnTo>
                      <a:pt x="15" y="18"/>
                    </a:lnTo>
                    <a:lnTo>
                      <a:pt x="15" y="16"/>
                    </a:lnTo>
                    <a:lnTo>
                      <a:pt x="17" y="16"/>
                    </a:lnTo>
                    <a:lnTo>
                      <a:pt x="19" y="16"/>
                    </a:lnTo>
                    <a:lnTo>
                      <a:pt x="19" y="18"/>
                    </a:lnTo>
                    <a:lnTo>
                      <a:pt x="17" y="18"/>
                    </a:lnTo>
                    <a:lnTo>
                      <a:pt x="17" y="19"/>
                    </a:lnTo>
                    <a:lnTo>
                      <a:pt x="17" y="18"/>
                    </a:lnTo>
                    <a:lnTo>
                      <a:pt x="19" y="18"/>
                    </a:lnTo>
                    <a:lnTo>
                      <a:pt x="21" y="18"/>
                    </a:lnTo>
                    <a:lnTo>
                      <a:pt x="23" y="18"/>
                    </a:lnTo>
                    <a:lnTo>
                      <a:pt x="23" y="19"/>
                    </a:lnTo>
                    <a:lnTo>
                      <a:pt x="23" y="21"/>
                    </a:lnTo>
                    <a:lnTo>
                      <a:pt x="23" y="23"/>
                    </a:lnTo>
                    <a:lnTo>
                      <a:pt x="21" y="23"/>
                    </a:lnTo>
                    <a:lnTo>
                      <a:pt x="21" y="25"/>
                    </a:lnTo>
                    <a:lnTo>
                      <a:pt x="19" y="25"/>
                    </a:lnTo>
                    <a:lnTo>
                      <a:pt x="19" y="23"/>
                    </a:lnTo>
                    <a:lnTo>
                      <a:pt x="19" y="21"/>
                    </a:lnTo>
                    <a:lnTo>
                      <a:pt x="19" y="23"/>
                    </a:lnTo>
                    <a:lnTo>
                      <a:pt x="17" y="23"/>
                    </a:lnTo>
                    <a:lnTo>
                      <a:pt x="17" y="25"/>
                    </a:lnTo>
                    <a:lnTo>
                      <a:pt x="17" y="27"/>
                    </a:lnTo>
                    <a:lnTo>
                      <a:pt x="17" y="29"/>
                    </a:lnTo>
                    <a:lnTo>
                      <a:pt x="17" y="27"/>
                    </a:lnTo>
                    <a:lnTo>
                      <a:pt x="15" y="27"/>
                    </a:lnTo>
                    <a:lnTo>
                      <a:pt x="15" y="29"/>
                    </a:lnTo>
                    <a:lnTo>
                      <a:pt x="15" y="31"/>
                    </a:lnTo>
                    <a:lnTo>
                      <a:pt x="13" y="31"/>
                    </a:lnTo>
                    <a:lnTo>
                      <a:pt x="11" y="31"/>
                    </a:lnTo>
                    <a:lnTo>
                      <a:pt x="13" y="31"/>
                    </a:lnTo>
                    <a:lnTo>
                      <a:pt x="15" y="31"/>
                    </a:lnTo>
                    <a:lnTo>
                      <a:pt x="13" y="33"/>
                    </a:lnTo>
                    <a:lnTo>
                      <a:pt x="11" y="33"/>
                    </a:lnTo>
                    <a:lnTo>
                      <a:pt x="13" y="33"/>
                    </a:lnTo>
                    <a:lnTo>
                      <a:pt x="13" y="35"/>
                    </a:lnTo>
                    <a:lnTo>
                      <a:pt x="11" y="35"/>
                    </a:lnTo>
                    <a:lnTo>
                      <a:pt x="13" y="35"/>
                    </a:lnTo>
                    <a:lnTo>
                      <a:pt x="11" y="35"/>
                    </a:lnTo>
                    <a:lnTo>
                      <a:pt x="13" y="35"/>
                    </a:lnTo>
                    <a:lnTo>
                      <a:pt x="13" y="37"/>
                    </a:lnTo>
                    <a:lnTo>
                      <a:pt x="13" y="39"/>
                    </a:lnTo>
                    <a:lnTo>
                      <a:pt x="11" y="39"/>
                    </a:lnTo>
                    <a:lnTo>
                      <a:pt x="11" y="41"/>
                    </a:lnTo>
                    <a:lnTo>
                      <a:pt x="13" y="41"/>
                    </a:lnTo>
                    <a:lnTo>
                      <a:pt x="13" y="43"/>
                    </a:lnTo>
                    <a:lnTo>
                      <a:pt x="13" y="41"/>
                    </a:lnTo>
                    <a:lnTo>
                      <a:pt x="11" y="43"/>
                    </a:lnTo>
                    <a:lnTo>
                      <a:pt x="9" y="43"/>
                    </a:lnTo>
                    <a:lnTo>
                      <a:pt x="7" y="43"/>
                    </a:lnTo>
                    <a:lnTo>
                      <a:pt x="5" y="43"/>
                    </a:lnTo>
                    <a:lnTo>
                      <a:pt x="3" y="43"/>
                    </a:lnTo>
                    <a:lnTo>
                      <a:pt x="5" y="43"/>
                    </a:lnTo>
                    <a:lnTo>
                      <a:pt x="3" y="43"/>
                    </a:lnTo>
                    <a:lnTo>
                      <a:pt x="5" y="41"/>
                    </a:lnTo>
                    <a:lnTo>
                      <a:pt x="3" y="41"/>
                    </a:lnTo>
                    <a:lnTo>
                      <a:pt x="3" y="39"/>
                    </a:lnTo>
                    <a:lnTo>
                      <a:pt x="5" y="39"/>
                    </a:lnTo>
                    <a:lnTo>
                      <a:pt x="3" y="39"/>
                    </a:lnTo>
                    <a:lnTo>
                      <a:pt x="3" y="37"/>
                    </a:lnTo>
                    <a:lnTo>
                      <a:pt x="3" y="39"/>
                    </a:lnTo>
                    <a:lnTo>
                      <a:pt x="5" y="39"/>
                    </a:lnTo>
                    <a:lnTo>
                      <a:pt x="3" y="37"/>
                    </a:lnTo>
                    <a:lnTo>
                      <a:pt x="3" y="35"/>
                    </a:lnTo>
                    <a:lnTo>
                      <a:pt x="2" y="33"/>
                    </a:lnTo>
                    <a:lnTo>
                      <a:pt x="0" y="33"/>
                    </a:lnTo>
                    <a:lnTo>
                      <a:pt x="0" y="31"/>
                    </a:lnTo>
                    <a:lnTo>
                      <a:pt x="0" y="29"/>
                    </a:lnTo>
                    <a:lnTo>
                      <a:pt x="0" y="27"/>
                    </a:lnTo>
                    <a:lnTo>
                      <a:pt x="2" y="27"/>
                    </a:lnTo>
                    <a:lnTo>
                      <a:pt x="0" y="29"/>
                    </a:lnTo>
                    <a:lnTo>
                      <a:pt x="2" y="29"/>
                    </a:lnTo>
                    <a:lnTo>
                      <a:pt x="2" y="27"/>
                    </a:lnTo>
                    <a:lnTo>
                      <a:pt x="2" y="25"/>
                    </a:lnTo>
                    <a:lnTo>
                      <a:pt x="0" y="25"/>
                    </a:lnTo>
                    <a:lnTo>
                      <a:pt x="0" y="23"/>
                    </a:lnTo>
                    <a:lnTo>
                      <a:pt x="0" y="18"/>
                    </a:lnTo>
                    <a:lnTo>
                      <a:pt x="0" y="16"/>
                    </a:lnTo>
                    <a:lnTo>
                      <a:pt x="2" y="16"/>
                    </a:lnTo>
                    <a:lnTo>
                      <a:pt x="2" y="18"/>
                    </a:lnTo>
                    <a:lnTo>
                      <a:pt x="3" y="18"/>
                    </a:lnTo>
                    <a:lnTo>
                      <a:pt x="3" y="19"/>
                    </a:lnTo>
                    <a:lnTo>
                      <a:pt x="5" y="19"/>
                    </a:lnTo>
                    <a:lnTo>
                      <a:pt x="5" y="18"/>
                    </a:lnTo>
                    <a:lnTo>
                      <a:pt x="5" y="16"/>
                    </a:lnTo>
                    <a:lnTo>
                      <a:pt x="7" y="16"/>
                    </a:lnTo>
                    <a:lnTo>
                      <a:pt x="5" y="16"/>
                    </a:lnTo>
                    <a:lnTo>
                      <a:pt x="7" y="14"/>
                    </a:lnTo>
                    <a:lnTo>
                      <a:pt x="7" y="16"/>
                    </a:lnTo>
                    <a:lnTo>
                      <a:pt x="9" y="16"/>
                    </a:lnTo>
                    <a:lnTo>
                      <a:pt x="7" y="16"/>
                    </a:lnTo>
                    <a:lnTo>
                      <a:pt x="7" y="18"/>
                    </a:lnTo>
                    <a:lnTo>
                      <a:pt x="9" y="18"/>
                    </a:lnTo>
                    <a:lnTo>
                      <a:pt x="7" y="18"/>
                    </a:lnTo>
                    <a:lnTo>
                      <a:pt x="9" y="18"/>
                    </a:lnTo>
                    <a:lnTo>
                      <a:pt x="9" y="16"/>
                    </a:lnTo>
                    <a:lnTo>
                      <a:pt x="9" y="18"/>
                    </a:lnTo>
                    <a:lnTo>
                      <a:pt x="11" y="18"/>
                    </a:lnTo>
                    <a:lnTo>
                      <a:pt x="9" y="18"/>
                    </a:lnTo>
                    <a:lnTo>
                      <a:pt x="9" y="16"/>
                    </a:lnTo>
                    <a:lnTo>
                      <a:pt x="9" y="14"/>
                    </a:lnTo>
                    <a:lnTo>
                      <a:pt x="9" y="12"/>
                    </a:lnTo>
                    <a:lnTo>
                      <a:pt x="11" y="12"/>
                    </a:lnTo>
                    <a:lnTo>
                      <a:pt x="13" y="12"/>
                    </a:lnTo>
                    <a:lnTo>
                      <a:pt x="13" y="10"/>
                    </a:lnTo>
                    <a:lnTo>
                      <a:pt x="15" y="10"/>
                    </a:lnTo>
                    <a:lnTo>
                      <a:pt x="13" y="10"/>
                    </a:lnTo>
                    <a:lnTo>
                      <a:pt x="11" y="10"/>
                    </a:lnTo>
                    <a:lnTo>
                      <a:pt x="9" y="12"/>
                    </a:lnTo>
                    <a:lnTo>
                      <a:pt x="7" y="10"/>
                    </a:lnTo>
                    <a:lnTo>
                      <a:pt x="7" y="12"/>
                    </a:lnTo>
                    <a:lnTo>
                      <a:pt x="7" y="10"/>
                    </a:lnTo>
                    <a:lnTo>
                      <a:pt x="7" y="12"/>
                    </a:lnTo>
                    <a:lnTo>
                      <a:pt x="5" y="12"/>
                    </a:lnTo>
                    <a:lnTo>
                      <a:pt x="3" y="12"/>
                    </a:lnTo>
                    <a:lnTo>
                      <a:pt x="3" y="14"/>
                    </a:lnTo>
                    <a:lnTo>
                      <a:pt x="3" y="16"/>
                    </a:lnTo>
                    <a:lnTo>
                      <a:pt x="2" y="16"/>
                    </a:lnTo>
                    <a:lnTo>
                      <a:pt x="3" y="16"/>
                    </a:lnTo>
                    <a:lnTo>
                      <a:pt x="3" y="18"/>
                    </a:lnTo>
                    <a:lnTo>
                      <a:pt x="3" y="16"/>
                    </a:lnTo>
                    <a:lnTo>
                      <a:pt x="2" y="16"/>
                    </a:lnTo>
                    <a:lnTo>
                      <a:pt x="2" y="14"/>
                    </a:lnTo>
                    <a:lnTo>
                      <a:pt x="2" y="16"/>
                    </a:lnTo>
                    <a:lnTo>
                      <a:pt x="2" y="14"/>
                    </a:lnTo>
                    <a:lnTo>
                      <a:pt x="3" y="12"/>
                    </a:lnTo>
                    <a:lnTo>
                      <a:pt x="3" y="10"/>
                    </a:lnTo>
                    <a:lnTo>
                      <a:pt x="5" y="10"/>
                    </a:lnTo>
                    <a:lnTo>
                      <a:pt x="7" y="10"/>
                    </a:lnTo>
                    <a:lnTo>
                      <a:pt x="7" y="8"/>
                    </a:lnTo>
                    <a:lnTo>
                      <a:pt x="9" y="10"/>
                    </a:lnTo>
                    <a:lnTo>
                      <a:pt x="11" y="8"/>
                    </a:lnTo>
                    <a:lnTo>
                      <a:pt x="13" y="4"/>
                    </a:lnTo>
                    <a:lnTo>
                      <a:pt x="15" y="4"/>
                    </a:lnTo>
                    <a:lnTo>
                      <a:pt x="15" y="2"/>
                    </a:lnTo>
                    <a:lnTo>
                      <a:pt x="17" y="2"/>
                    </a:lnTo>
                    <a:lnTo>
                      <a:pt x="19" y="2"/>
                    </a:lnTo>
                    <a:lnTo>
                      <a:pt x="19" y="0"/>
                    </a:lnTo>
                    <a:lnTo>
                      <a:pt x="21" y="0"/>
                    </a:lnTo>
                    <a:lnTo>
                      <a:pt x="19" y="2"/>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26" name="Freeform 1400"/>
              <p:cNvSpPr>
                <a:spLocks noEditPoints="1"/>
              </p:cNvSpPr>
              <p:nvPr/>
            </p:nvSpPr>
            <p:spPr bwMode="gray">
              <a:xfrm>
                <a:off x="4321725" y="1826968"/>
                <a:ext cx="35757" cy="52186"/>
              </a:xfrm>
              <a:custGeom>
                <a:avLst/>
                <a:gdLst>
                  <a:gd name="T0" fmla="*/ 2 w 37"/>
                  <a:gd name="T1" fmla="*/ 48 h 54"/>
                  <a:gd name="T2" fmla="*/ 4 w 37"/>
                  <a:gd name="T3" fmla="*/ 19 h 54"/>
                  <a:gd name="T4" fmla="*/ 27 w 37"/>
                  <a:gd name="T5" fmla="*/ 2 h 54"/>
                  <a:gd name="T6" fmla="*/ 25 w 37"/>
                  <a:gd name="T7" fmla="*/ 8 h 54"/>
                  <a:gd name="T8" fmla="*/ 21 w 37"/>
                  <a:gd name="T9" fmla="*/ 12 h 54"/>
                  <a:gd name="T10" fmla="*/ 21 w 37"/>
                  <a:gd name="T11" fmla="*/ 17 h 54"/>
                  <a:gd name="T12" fmla="*/ 27 w 37"/>
                  <a:gd name="T13" fmla="*/ 17 h 54"/>
                  <a:gd name="T14" fmla="*/ 29 w 37"/>
                  <a:gd name="T15" fmla="*/ 13 h 54"/>
                  <a:gd name="T16" fmla="*/ 33 w 37"/>
                  <a:gd name="T17" fmla="*/ 19 h 54"/>
                  <a:gd name="T18" fmla="*/ 33 w 37"/>
                  <a:gd name="T19" fmla="*/ 21 h 54"/>
                  <a:gd name="T20" fmla="*/ 37 w 37"/>
                  <a:gd name="T21" fmla="*/ 27 h 54"/>
                  <a:gd name="T22" fmla="*/ 35 w 37"/>
                  <a:gd name="T23" fmla="*/ 31 h 54"/>
                  <a:gd name="T24" fmla="*/ 35 w 37"/>
                  <a:gd name="T25" fmla="*/ 39 h 54"/>
                  <a:gd name="T26" fmla="*/ 33 w 37"/>
                  <a:gd name="T27" fmla="*/ 44 h 54"/>
                  <a:gd name="T28" fmla="*/ 31 w 37"/>
                  <a:gd name="T29" fmla="*/ 44 h 54"/>
                  <a:gd name="T30" fmla="*/ 27 w 37"/>
                  <a:gd name="T31" fmla="*/ 46 h 54"/>
                  <a:gd name="T32" fmla="*/ 23 w 37"/>
                  <a:gd name="T33" fmla="*/ 48 h 54"/>
                  <a:gd name="T34" fmla="*/ 19 w 37"/>
                  <a:gd name="T35" fmla="*/ 48 h 54"/>
                  <a:gd name="T36" fmla="*/ 17 w 37"/>
                  <a:gd name="T37" fmla="*/ 52 h 54"/>
                  <a:gd name="T38" fmla="*/ 13 w 37"/>
                  <a:gd name="T39" fmla="*/ 54 h 54"/>
                  <a:gd name="T40" fmla="*/ 8 w 37"/>
                  <a:gd name="T41" fmla="*/ 54 h 54"/>
                  <a:gd name="T42" fmla="*/ 8 w 37"/>
                  <a:gd name="T43" fmla="*/ 52 h 54"/>
                  <a:gd name="T44" fmla="*/ 8 w 37"/>
                  <a:gd name="T45" fmla="*/ 52 h 54"/>
                  <a:gd name="T46" fmla="*/ 6 w 37"/>
                  <a:gd name="T47" fmla="*/ 52 h 54"/>
                  <a:gd name="T48" fmla="*/ 4 w 37"/>
                  <a:gd name="T49" fmla="*/ 52 h 54"/>
                  <a:gd name="T50" fmla="*/ 6 w 37"/>
                  <a:gd name="T51" fmla="*/ 48 h 54"/>
                  <a:gd name="T52" fmla="*/ 2 w 37"/>
                  <a:gd name="T53" fmla="*/ 50 h 54"/>
                  <a:gd name="T54" fmla="*/ 2 w 37"/>
                  <a:gd name="T55" fmla="*/ 48 h 54"/>
                  <a:gd name="T56" fmla="*/ 4 w 37"/>
                  <a:gd name="T57" fmla="*/ 46 h 54"/>
                  <a:gd name="T58" fmla="*/ 0 w 37"/>
                  <a:gd name="T59" fmla="*/ 44 h 54"/>
                  <a:gd name="T60" fmla="*/ 6 w 37"/>
                  <a:gd name="T61" fmla="*/ 44 h 54"/>
                  <a:gd name="T62" fmla="*/ 4 w 37"/>
                  <a:gd name="T63" fmla="*/ 42 h 54"/>
                  <a:gd name="T64" fmla="*/ 10 w 37"/>
                  <a:gd name="T65" fmla="*/ 41 h 54"/>
                  <a:gd name="T66" fmla="*/ 13 w 37"/>
                  <a:gd name="T67" fmla="*/ 39 h 54"/>
                  <a:gd name="T68" fmla="*/ 8 w 37"/>
                  <a:gd name="T69" fmla="*/ 39 h 54"/>
                  <a:gd name="T70" fmla="*/ 6 w 37"/>
                  <a:gd name="T71" fmla="*/ 39 h 54"/>
                  <a:gd name="T72" fmla="*/ 8 w 37"/>
                  <a:gd name="T73" fmla="*/ 35 h 54"/>
                  <a:gd name="T74" fmla="*/ 11 w 37"/>
                  <a:gd name="T75" fmla="*/ 33 h 54"/>
                  <a:gd name="T76" fmla="*/ 8 w 37"/>
                  <a:gd name="T77" fmla="*/ 29 h 54"/>
                  <a:gd name="T78" fmla="*/ 6 w 37"/>
                  <a:gd name="T79" fmla="*/ 29 h 54"/>
                  <a:gd name="T80" fmla="*/ 4 w 37"/>
                  <a:gd name="T81" fmla="*/ 29 h 54"/>
                  <a:gd name="T82" fmla="*/ 4 w 37"/>
                  <a:gd name="T83" fmla="*/ 27 h 54"/>
                  <a:gd name="T84" fmla="*/ 4 w 37"/>
                  <a:gd name="T85" fmla="*/ 25 h 54"/>
                  <a:gd name="T86" fmla="*/ 4 w 37"/>
                  <a:gd name="T87" fmla="*/ 23 h 54"/>
                  <a:gd name="T88" fmla="*/ 6 w 37"/>
                  <a:gd name="T89" fmla="*/ 23 h 54"/>
                  <a:gd name="T90" fmla="*/ 4 w 37"/>
                  <a:gd name="T91" fmla="*/ 21 h 54"/>
                  <a:gd name="T92" fmla="*/ 4 w 37"/>
                  <a:gd name="T93" fmla="*/ 17 h 54"/>
                  <a:gd name="T94" fmla="*/ 4 w 37"/>
                  <a:gd name="T95" fmla="*/ 19 h 54"/>
                  <a:gd name="T96" fmla="*/ 2 w 37"/>
                  <a:gd name="T97" fmla="*/ 15 h 54"/>
                  <a:gd name="T98" fmla="*/ 4 w 37"/>
                  <a:gd name="T99" fmla="*/ 15 h 54"/>
                  <a:gd name="T100" fmla="*/ 11 w 37"/>
                  <a:gd name="T101" fmla="*/ 17 h 54"/>
                  <a:gd name="T102" fmla="*/ 15 w 37"/>
                  <a:gd name="T103" fmla="*/ 15 h 54"/>
                  <a:gd name="T104" fmla="*/ 17 w 37"/>
                  <a:gd name="T105" fmla="*/ 12 h 54"/>
                  <a:gd name="T106" fmla="*/ 15 w 37"/>
                  <a:gd name="T107" fmla="*/ 12 h 54"/>
                  <a:gd name="T108" fmla="*/ 15 w 37"/>
                  <a:gd name="T109" fmla="*/ 10 h 54"/>
                  <a:gd name="T110" fmla="*/ 17 w 37"/>
                  <a:gd name="T111" fmla="*/ 6 h 54"/>
                  <a:gd name="T112" fmla="*/ 19 w 37"/>
                  <a:gd name="T113" fmla="*/ 2 h 54"/>
                  <a:gd name="T114" fmla="*/ 21 w 37"/>
                  <a:gd name="T115" fmla="*/ 4 h 54"/>
                  <a:gd name="T116" fmla="*/ 21 w 37"/>
                  <a:gd name="T117" fmla="*/ 2 h 54"/>
                  <a:gd name="T118" fmla="*/ 25 w 37"/>
                  <a:gd name="T119" fmla="*/ 4 h 54"/>
                  <a:gd name="T120" fmla="*/ 25 w 37"/>
                  <a:gd name="T1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4">
                    <a:moveTo>
                      <a:pt x="6" y="52"/>
                    </a:moveTo>
                    <a:lnTo>
                      <a:pt x="4" y="52"/>
                    </a:lnTo>
                    <a:lnTo>
                      <a:pt x="6" y="52"/>
                    </a:lnTo>
                    <a:close/>
                    <a:moveTo>
                      <a:pt x="0" y="48"/>
                    </a:moveTo>
                    <a:lnTo>
                      <a:pt x="2" y="48"/>
                    </a:lnTo>
                    <a:lnTo>
                      <a:pt x="0" y="48"/>
                    </a:lnTo>
                    <a:close/>
                    <a:moveTo>
                      <a:pt x="6" y="33"/>
                    </a:moveTo>
                    <a:lnTo>
                      <a:pt x="6" y="31"/>
                    </a:lnTo>
                    <a:lnTo>
                      <a:pt x="6" y="33"/>
                    </a:lnTo>
                    <a:close/>
                    <a:moveTo>
                      <a:pt x="4" y="19"/>
                    </a:moveTo>
                    <a:lnTo>
                      <a:pt x="4" y="21"/>
                    </a:lnTo>
                    <a:lnTo>
                      <a:pt x="2" y="21"/>
                    </a:lnTo>
                    <a:lnTo>
                      <a:pt x="2" y="19"/>
                    </a:lnTo>
                    <a:lnTo>
                      <a:pt x="4" y="19"/>
                    </a:lnTo>
                    <a:close/>
                    <a:moveTo>
                      <a:pt x="27" y="2"/>
                    </a:moveTo>
                    <a:lnTo>
                      <a:pt x="29" y="2"/>
                    </a:lnTo>
                    <a:lnTo>
                      <a:pt x="27" y="4"/>
                    </a:lnTo>
                    <a:lnTo>
                      <a:pt x="25" y="4"/>
                    </a:lnTo>
                    <a:lnTo>
                      <a:pt x="25" y="6"/>
                    </a:lnTo>
                    <a:lnTo>
                      <a:pt x="25" y="8"/>
                    </a:lnTo>
                    <a:lnTo>
                      <a:pt x="23" y="10"/>
                    </a:lnTo>
                    <a:lnTo>
                      <a:pt x="21" y="10"/>
                    </a:lnTo>
                    <a:lnTo>
                      <a:pt x="21" y="12"/>
                    </a:lnTo>
                    <a:lnTo>
                      <a:pt x="23" y="12"/>
                    </a:lnTo>
                    <a:lnTo>
                      <a:pt x="21" y="12"/>
                    </a:lnTo>
                    <a:lnTo>
                      <a:pt x="19" y="12"/>
                    </a:lnTo>
                    <a:lnTo>
                      <a:pt x="19" y="13"/>
                    </a:lnTo>
                    <a:lnTo>
                      <a:pt x="19" y="15"/>
                    </a:lnTo>
                    <a:lnTo>
                      <a:pt x="21" y="15"/>
                    </a:lnTo>
                    <a:lnTo>
                      <a:pt x="21" y="17"/>
                    </a:lnTo>
                    <a:lnTo>
                      <a:pt x="23" y="17"/>
                    </a:lnTo>
                    <a:lnTo>
                      <a:pt x="25" y="17"/>
                    </a:lnTo>
                    <a:lnTo>
                      <a:pt x="25" y="19"/>
                    </a:lnTo>
                    <a:lnTo>
                      <a:pt x="25" y="17"/>
                    </a:lnTo>
                    <a:lnTo>
                      <a:pt x="27" y="17"/>
                    </a:lnTo>
                    <a:lnTo>
                      <a:pt x="25" y="17"/>
                    </a:lnTo>
                    <a:lnTo>
                      <a:pt x="27" y="17"/>
                    </a:lnTo>
                    <a:lnTo>
                      <a:pt x="27" y="15"/>
                    </a:lnTo>
                    <a:lnTo>
                      <a:pt x="27" y="13"/>
                    </a:lnTo>
                    <a:lnTo>
                      <a:pt x="29" y="13"/>
                    </a:lnTo>
                    <a:lnTo>
                      <a:pt x="29" y="15"/>
                    </a:lnTo>
                    <a:lnTo>
                      <a:pt x="29" y="17"/>
                    </a:lnTo>
                    <a:lnTo>
                      <a:pt x="31" y="17"/>
                    </a:lnTo>
                    <a:lnTo>
                      <a:pt x="31" y="19"/>
                    </a:lnTo>
                    <a:lnTo>
                      <a:pt x="33" y="19"/>
                    </a:lnTo>
                    <a:lnTo>
                      <a:pt x="35" y="19"/>
                    </a:lnTo>
                    <a:lnTo>
                      <a:pt x="35" y="21"/>
                    </a:lnTo>
                    <a:lnTo>
                      <a:pt x="35" y="19"/>
                    </a:lnTo>
                    <a:lnTo>
                      <a:pt x="33" y="19"/>
                    </a:lnTo>
                    <a:lnTo>
                      <a:pt x="33" y="21"/>
                    </a:lnTo>
                    <a:lnTo>
                      <a:pt x="35" y="21"/>
                    </a:lnTo>
                    <a:lnTo>
                      <a:pt x="35" y="23"/>
                    </a:lnTo>
                    <a:lnTo>
                      <a:pt x="35" y="25"/>
                    </a:lnTo>
                    <a:lnTo>
                      <a:pt x="37" y="25"/>
                    </a:lnTo>
                    <a:lnTo>
                      <a:pt x="37" y="27"/>
                    </a:lnTo>
                    <a:lnTo>
                      <a:pt x="35" y="27"/>
                    </a:lnTo>
                    <a:lnTo>
                      <a:pt x="35" y="29"/>
                    </a:lnTo>
                    <a:lnTo>
                      <a:pt x="37" y="29"/>
                    </a:lnTo>
                    <a:lnTo>
                      <a:pt x="35" y="29"/>
                    </a:lnTo>
                    <a:lnTo>
                      <a:pt x="35" y="31"/>
                    </a:lnTo>
                    <a:lnTo>
                      <a:pt x="37" y="31"/>
                    </a:lnTo>
                    <a:lnTo>
                      <a:pt x="37" y="33"/>
                    </a:lnTo>
                    <a:lnTo>
                      <a:pt x="37" y="35"/>
                    </a:lnTo>
                    <a:lnTo>
                      <a:pt x="35" y="37"/>
                    </a:lnTo>
                    <a:lnTo>
                      <a:pt x="35" y="39"/>
                    </a:lnTo>
                    <a:lnTo>
                      <a:pt x="35" y="41"/>
                    </a:lnTo>
                    <a:lnTo>
                      <a:pt x="33" y="42"/>
                    </a:lnTo>
                    <a:lnTo>
                      <a:pt x="33" y="44"/>
                    </a:lnTo>
                    <a:lnTo>
                      <a:pt x="33" y="42"/>
                    </a:lnTo>
                    <a:lnTo>
                      <a:pt x="33" y="44"/>
                    </a:lnTo>
                    <a:lnTo>
                      <a:pt x="35" y="44"/>
                    </a:lnTo>
                    <a:lnTo>
                      <a:pt x="33" y="44"/>
                    </a:lnTo>
                    <a:lnTo>
                      <a:pt x="31" y="44"/>
                    </a:lnTo>
                    <a:lnTo>
                      <a:pt x="29" y="44"/>
                    </a:lnTo>
                    <a:lnTo>
                      <a:pt x="31" y="44"/>
                    </a:lnTo>
                    <a:lnTo>
                      <a:pt x="29" y="44"/>
                    </a:lnTo>
                    <a:lnTo>
                      <a:pt x="29" y="46"/>
                    </a:lnTo>
                    <a:lnTo>
                      <a:pt x="29" y="44"/>
                    </a:lnTo>
                    <a:lnTo>
                      <a:pt x="29" y="46"/>
                    </a:lnTo>
                    <a:lnTo>
                      <a:pt x="27" y="46"/>
                    </a:lnTo>
                    <a:lnTo>
                      <a:pt x="27" y="44"/>
                    </a:lnTo>
                    <a:lnTo>
                      <a:pt x="27" y="46"/>
                    </a:lnTo>
                    <a:lnTo>
                      <a:pt x="25" y="46"/>
                    </a:lnTo>
                    <a:lnTo>
                      <a:pt x="23" y="46"/>
                    </a:lnTo>
                    <a:lnTo>
                      <a:pt x="23" y="48"/>
                    </a:lnTo>
                    <a:lnTo>
                      <a:pt x="21" y="48"/>
                    </a:lnTo>
                    <a:lnTo>
                      <a:pt x="19" y="50"/>
                    </a:lnTo>
                    <a:lnTo>
                      <a:pt x="17" y="50"/>
                    </a:lnTo>
                    <a:lnTo>
                      <a:pt x="19" y="50"/>
                    </a:lnTo>
                    <a:lnTo>
                      <a:pt x="19" y="48"/>
                    </a:lnTo>
                    <a:lnTo>
                      <a:pt x="17" y="48"/>
                    </a:lnTo>
                    <a:lnTo>
                      <a:pt x="19" y="48"/>
                    </a:lnTo>
                    <a:lnTo>
                      <a:pt x="17" y="48"/>
                    </a:lnTo>
                    <a:lnTo>
                      <a:pt x="17" y="50"/>
                    </a:lnTo>
                    <a:lnTo>
                      <a:pt x="17" y="52"/>
                    </a:lnTo>
                    <a:lnTo>
                      <a:pt x="15" y="52"/>
                    </a:lnTo>
                    <a:lnTo>
                      <a:pt x="15" y="50"/>
                    </a:lnTo>
                    <a:lnTo>
                      <a:pt x="15" y="52"/>
                    </a:lnTo>
                    <a:lnTo>
                      <a:pt x="13" y="52"/>
                    </a:lnTo>
                    <a:lnTo>
                      <a:pt x="13" y="54"/>
                    </a:lnTo>
                    <a:lnTo>
                      <a:pt x="11" y="54"/>
                    </a:lnTo>
                    <a:lnTo>
                      <a:pt x="10" y="54"/>
                    </a:lnTo>
                    <a:lnTo>
                      <a:pt x="8" y="54"/>
                    </a:lnTo>
                    <a:lnTo>
                      <a:pt x="10" y="54"/>
                    </a:lnTo>
                    <a:lnTo>
                      <a:pt x="8" y="54"/>
                    </a:lnTo>
                    <a:lnTo>
                      <a:pt x="10" y="54"/>
                    </a:lnTo>
                    <a:lnTo>
                      <a:pt x="8" y="54"/>
                    </a:lnTo>
                    <a:lnTo>
                      <a:pt x="6" y="54"/>
                    </a:lnTo>
                    <a:lnTo>
                      <a:pt x="6" y="52"/>
                    </a:lnTo>
                    <a:lnTo>
                      <a:pt x="8" y="52"/>
                    </a:lnTo>
                    <a:lnTo>
                      <a:pt x="6" y="54"/>
                    </a:lnTo>
                    <a:lnTo>
                      <a:pt x="4" y="54"/>
                    </a:lnTo>
                    <a:lnTo>
                      <a:pt x="6" y="54"/>
                    </a:lnTo>
                    <a:lnTo>
                      <a:pt x="6" y="52"/>
                    </a:lnTo>
                    <a:lnTo>
                      <a:pt x="8" y="52"/>
                    </a:lnTo>
                    <a:lnTo>
                      <a:pt x="8" y="50"/>
                    </a:lnTo>
                    <a:lnTo>
                      <a:pt x="8" y="52"/>
                    </a:lnTo>
                    <a:lnTo>
                      <a:pt x="8" y="50"/>
                    </a:lnTo>
                    <a:lnTo>
                      <a:pt x="8" y="52"/>
                    </a:lnTo>
                    <a:lnTo>
                      <a:pt x="6" y="52"/>
                    </a:lnTo>
                    <a:lnTo>
                      <a:pt x="4" y="52"/>
                    </a:lnTo>
                    <a:lnTo>
                      <a:pt x="2" y="52"/>
                    </a:lnTo>
                    <a:lnTo>
                      <a:pt x="4" y="52"/>
                    </a:lnTo>
                    <a:lnTo>
                      <a:pt x="2" y="52"/>
                    </a:lnTo>
                    <a:lnTo>
                      <a:pt x="4" y="52"/>
                    </a:lnTo>
                    <a:lnTo>
                      <a:pt x="4" y="50"/>
                    </a:lnTo>
                    <a:lnTo>
                      <a:pt x="6" y="50"/>
                    </a:lnTo>
                    <a:lnTo>
                      <a:pt x="6" y="48"/>
                    </a:lnTo>
                    <a:lnTo>
                      <a:pt x="8" y="48"/>
                    </a:lnTo>
                    <a:lnTo>
                      <a:pt x="6" y="48"/>
                    </a:lnTo>
                    <a:lnTo>
                      <a:pt x="6" y="50"/>
                    </a:lnTo>
                    <a:lnTo>
                      <a:pt x="4" y="50"/>
                    </a:lnTo>
                    <a:lnTo>
                      <a:pt x="6" y="50"/>
                    </a:lnTo>
                    <a:lnTo>
                      <a:pt x="4" y="50"/>
                    </a:lnTo>
                    <a:lnTo>
                      <a:pt x="2" y="50"/>
                    </a:lnTo>
                    <a:lnTo>
                      <a:pt x="0" y="50"/>
                    </a:lnTo>
                    <a:lnTo>
                      <a:pt x="0" y="48"/>
                    </a:lnTo>
                    <a:lnTo>
                      <a:pt x="2" y="48"/>
                    </a:lnTo>
                    <a:lnTo>
                      <a:pt x="0" y="48"/>
                    </a:lnTo>
                    <a:lnTo>
                      <a:pt x="2" y="48"/>
                    </a:lnTo>
                    <a:lnTo>
                      <a:pt x="2" y="46"/>
                    </a:lnTo>
                    <a:lnTo>
                      <a:pt x="4" y="46"/>
                    </a:lnTo>
                    <a:lnTo>
                      <a:pt x="6" y="46"/>
                    </a:lnTo>
                    <a:lnTo>
                      <a:pt x="6" y="44"/>
                    </a:lnTo>
                    <a:lnTo>
                      <a:pt x="4" y="46"/>
                    </a:lnTo>
                    <a:lnTo>
                      <a:pt x="2" y="46"/>
                    </a:lnTo>
                    <a:lnTo>
                      <a:pt x="0" y="46"/>
                    </a:lnTo>
                    <a:lnTo>
                      <a:pt x="2" y="46"/>
                    </a:lnTo>
                    <a:lnTo>
                      <a:pt x="0" y="46"/>
                    </a:lnTo>
                    <a:lnTo>
                      <a:pt x="0" y="44"/>
                    </a:lnTo>
                    <a:lnTo>
                      <a:pt x="2" y="44"/>
                    </a:lnTo>
                    <a:lnTo>
                      <a:pt x="4" y="44"/>
                    </a:lnTo>
                    <a:lnTo>
                      <a:pt x="4" y="42"/>
                    </a:lnTo>
                    <a:lnTo>
                      <a:pt x="4" y="44"/>
                    </a:lnTo>
                    <a:lnTo>
                      <a:pt x="6" y="44"/>
                    </a:lnTo>
                    <a:lnTo>
                      <a:pt x="4" y="44"/>
                    </a:lnTo>
                    <a:lnTo>
                      <a:pt x="4" y="42"/>
                    </a:lnTo>
                    <a:lnTo>
                      <a:pt x="4" y="44"/>
                    </a:lnTo>
                    <a:lnTo>
                      <a:pt x="6" y="44"/>
                    </a:lnTo>
                    <a:lnTo>
                      <a:pt x="4" y="42"/>
                    </a:lnTo>
                    <a:lnTo>
                      <a:pt x="6" y="42"/>
                    </a:lnTo>
                    <a:lnTo>
                      <a:pt x="4" y="42"/>
                    </a:lnTo>
                    <a:lnTo>
                      <a:pt x="6" y="41"/>
                    </a:lnTo>
                    <a:lnTo>
                      <a:pt x="8" y="41"/>
                    </a:lnTo>
                    <a:lnTo>
                      <a:pt x="10" y="41"/>
                    </a:lnTo>
                    <a:lnTo>
                      <a:pt x="10" y="39"/>
                    </a:lnTo>
                    <a:lnTo>
                      <a:pt x="10" y="41"/>
                    </a:lnTo>
                    <a:lnTo>
                      <a:pt x="10" y="39"/>
                    </a:lnTo>
                    <a:lnTo>
                      <a:pt x="11" y="39"/>
                    </a:lnTo>
                    <a:lnTo>
                      <a:pt x="13" y="39"/>
                    </a:lnTo>
                    <a:lnTo>
                      <a:pt x="11" y="39"/>
                    </a:lnTo>
                    <a:lnTo>
                      <a:pt x="11" y="37"/>
                    </a:lnTo>
                    <a:lnTo>
                      <a:pt x="11" y="39"/>
                    </a:lnTo>
                    <a:lnTo>
                      <a:pt x="10" y="39"/>
                    </a:lnTo>
                    <a:lnTo>
                      <a:pt x="8" y="39"/>
                    </a:lnTo>
                    <a:lnTo>
                      <a:pt x="6" y="39"/>
                    </a:lnTo>
                    <a:lnTo>
                      <a:pt x="6" y="41"/>
                    </a:lnTo>
                    <a:lnTo>
                      <a:pt x="4" y="41"/>
                    </a:lnTo>
                    <a:lnTo>
                      <a:pt x="4" y="39"/>
                    </a:lnTo>
                    <a:lnTo>
                      <a:pt x="6" y="39"/>
                    </a:lnTo>
                    <a:lnTo>
                      <a:pt x="6" y="37"/>
                    </a:lnTo>
                    <a:lnTo>
                      <a:pt x="8" y="37"/>
                    </a:lnTo>
                    <a:lnTo>
                      <a:pt x="8" y="35"/>
                    </a:lnTo>
                    <a:lnTo>
                      <a:pt x="10" y="35"/>
                    </a:lnTo>
                    <a:lnTo>
                      <a:pt x="8" y="35"/>
                    </a:lnTo>
                    <a:lnTo>
                      <a:pt x="8" y="33"/>
                    </a:lnTo>
                    <a:lnTo>
                      <a:pt x="10" y="33"/>
                    </a:lnTo>
                    <a:lnTo>
                      <a:pt x="10" y="31"/>
                    </a:lnTo>
                    <a:lnTo>
                      <a:pt x="10" y="33"/>
                    </a:lnTo>
                    <a:lnTo>
                      <a:pt x="11" y="33"/>
                    </a:lnTo>
                    <a:lnTo>
                      <a:pt x="11" y="31"/>
                    </a:lnTo>
                    <a:lnTo>
                      <a:pt x="13" y="31"/>
                    </a:lnTo>
                    <a:lnTo>
                      <a:pt x="11" y="31"/>
                    </a:lnTo>
                    <a:lnTo>
                      <a:pt x="8" y="31"/>
                    </a:lnTo>
                    <a:lnTo>
                      <a:pt x="8" y="29"/>
                    </a:lnTo>
                    <a:lnTo>
                      <a:pt x="8" y="31"/>
                    </a:lnTo>
                    <a:lnTo>
                      <a:pt x="6" y="31"/>
                    </a:lnTo>
                    <a:lnTo>
                      <a:pt x="6" y="29"/>
                    </a:lnTo>
                    <a:lnTo>
                      <a:pt x="8" y="29"/>
                    </a:lnTo>
                    <a:lnTo>
                      <a:pt x="6" y="29"/>
                    </a:lnTo>
                    <a:lnTo>
                      <a:pt x="4" y="29"/>
                    </a:lnTo>
                    <a:lnTo>
                      <a:pt x="6" y="29"/>
                    </a:lnTo>
                    <a:lnTo>
                      <a:pt x="4" y="29"/>
                    </a:lnTo>
                    <a:lnTo>
                      <a:pt x="4" y="27"/>
                    </a:lnTo>
                    <a:lnTo>
                      <a:pt x="4" y="29"/>
                    </a:lnTo>
                    <a:lnTo>
                      <a:pt x="4" y="27"/>
                    </a:lnTo>
                    <a:lnTo>
                      <a:pt x="4" y="29"/>
                    </a:lnTo>
                    <a:lnTo>
                      <a:pt x="2" y="29"/>
                    </a:lnTo>
                    <a:lnTo>
                      <a:pt x="2" y="27"/>
                    </a:lnTo>
                    <a:lnTo>
                      <a:pt x="4" y="27"/>
                    </a:lnTo>
                    <a:lnTo>
                      <a:pt x="2" y="27"/>
                    </a:lnTo>
                    <a:lnTo>
                      <a:pt x="4" y="27"/>
                    </a:lnTo>
                    <a:lnTo>
                      <a:pt x="2" y="27"/>
                    </a:lnTo>
                    <a:lnTo>
                      <a:pt x="2" y="25"/>
                    </a:lnTo>
                    <a:lnTo>
                      <a:pt x="4" y="25"/>
                    </a:lnTo>
                    <a:lnTo>
                      <a:pt x="4" y="27"/>
                    </a:lnTo>
                    <a:lnTo>
                      <a:pt x="4" y="25"/>
                    </a:lnTo>
                    <a:lnTo>
                      <a:pt x="6" y="25"/>
                    </a:lnTo>
                    <a:lnTo>
                      <a:pt x="4" y="25"/>
                    </a:lnTo>
                    <a:lnTo>
                      <a:pt x="4" y="23"/>
                    </a:lnTo>
                    <a:lnTo>
                      <a:pt x="6" y="23"/>
                    </a:lnTo>
                    <a:lnTo>
                      <a:pt x="8" y="23"/>
                    </a:lnTo>
                    <a:lnTo>
                      <a:pt x="6" y="23"/>
                    </a:lnTo>
                    <a:lnTo>
                      <a:pt x="8" y="23"/>
                    </a:lnTo>
                    <a:lnTo>
                      <a:pt x="6" y="23"/>
                    </a:lnTo>
                    <a:lnTo>
                      <a:pt x="8" y="21"/>
                    </a:lnTo>
                    <a:lnTo>
                      <a:pt x="6" y="21"/>
                    </a:lnTo>
                    <a:lnTo>
                      <a:pt x="4" y="21"/>
                    </a:lnTo>
                    <a:lnTo>
                      <a:pt x="6" y="21"/>
                    </a:lnTo>
                    <a:lnTo>
                      <a:pt x="4" y="21"/>
                    </a:lnTo>
                    <a:lnTo>
                      <a:pt x="4" y="19"/>
                    </a:lnTo>
                    <a:lnTo>
                      <a:pt x="6" y="19"/>
                    </a:lnTo>
                    <a:lnTo>
                      <a:pt x="4" y="17"/>
                    </a:lnTo>
                    <a:lnTo>
                      <a:pt x="4" y="19"/>
                    </a:lnTo>
                    <a:lnTo>
                      <a:pt x="4" y="17"/>
                    </a:lnTo>
                    <a:lnTo>
                      <a:pt x="2" y="17"/>
                    </a:lnTo>
                    <a:lnTo>
                      <a:pt x="4" y="17"/>
                    </a:lnTo>
                    <a:lnTo>
                      <a:pt x="2" y="17"/>
                    </a:lnTo>
                    <a:lnTo>
                      <a:pt x="2" y="19"/>
                    </a:lnTo>
                    <a:lnTo>
                      <a:pt x="4" y="19"/>
                    </a:lnTo>
                    <a:lnTo>
                      <a:pt x="2" y="19"/>
                    </a:lnTo>
                    <a:lnTo>
                      <a:pt x="2" y="17"/>
                    </a:lnTo>
                    <a:lnTo>
                      <a:pt x="4" y="17"/>
                    </a:lnTo>
                    <a:lnTo>
                      <a:pt x="2" y="17"/>
                    </a:lnTo>
                    <a:lnTo>
                      <a:pt x="2" y="15"/>
                    </a:lnTo>
                    <a:lnTo>
                      <a:pt x="4" y="15"/>
                    </a:lnTo>
                    <a:lnTo>
                      <a:pt x="4" y="17"/>
                    </a:lnTo>
                    <a:lnTo>
                      <a:pt x="4" y="15"/>
                    </a:lnTo>
                    <a:lnTo>
                      <a:pt x="6" y="15"/>
                    </a:lnTo>
                    <a:lnTo>
                      <a:pt x="4" y="15"/>
                    </a:lnTo>
                    <a:lnTo>
                      <a:pt x="6" y="15"/>
                    </a:lnTo>
                    <a:lnTo>
                      <a:pt x="8" y="15"/>
                    </a:lnTo>
                    <a:lnTo>
                      <a:pt x="10" y="15"/>
                    </a:lnTo>
                    <a:lnTo>
                      <a:pt x="10" y="17"/>
                    </a:lnTo>
                    <a:lnTo>
                      <a:pt x="11" y="17"/>
                    </a:lnTo>
                    <a:lnTo>
                      <a:pt x="11" y="15"/>
                    </a:lnTo>
                    <a:lnTo>
                      <a:pt x="13" y="15"/>
                    </a:lnTo>
                    <a:lnTo>
                      <a:pt x="15" y="15"/>
                    </a:lnTo>
                    <a:lnTo>
                      <a:pt x="15" y="17"/>
                    </a:lnTo>
                    <a:lnTo>
                      <a:pt x="15" y="15"/>
                    </a:lnTo>
                    <a:lnTo>
                      <a:pt x="13" y="15"/>
                    </a:lnTo>
                    <a:lnTo>
                      <a:pt x="15" y="15"/>
                    </a:lnTo>
                    <a:lnTo>
                      <a:pt x="15" y="13"/>
                    </a:lnTo>
                    <a:lnTo>
                      <a:pt x="17" y="13"/>
                    </a:lnTo>
                    <a:lnTo>
                      <a:pt x="17" y="12"/>
                    </a:lnTo>
                    <a:lnTo>
                      <a:pt x="19" y="12"/>
                    </a:lnTo>
                    <a:lnTo>
                      <a:pt x="17" y="12"/>
                    </a:lnTo>
                    <a:lnTo>
                      <a:pt x="15" y="12"/>
                    </a:lnTo>
                    <a:lnTo>
                      <a:pt x="17" y="12"/>
                    </a:lnTo>
                    <a:lnTo>
                      <a:pt x="15" y="12"/>
                    </a:lnTo>
                    <a:lnTo>
                      <a:pt x="13" y="12"/>
                    </a:lnTo>
                    <a:lnTo>
                      <a:pt x="13" y="10"/>
                    </a:lnTo>
                    <a:lnTo>
                      <a:pt x="15" y="10"/>
                    </a:lnTo>
                    <a:lnTo>
                      <a:pt x="17" y="10"/>
                    </a:lnTo>
                    <a:lnTo>
                      <a:pt x="15" y="10"/>
                    </a:lnTo>
                    <a:lnTo>
                      <a:pt x="15" y="8"/>
                    </a:lnTo>
                    <a:lnTo>
                      <a:pt x="17" y="8"/>
                    </a:lnTo>
                    <a:lnTo>
                      <a:pt x="15" y="8"/>
                    </a:lnTo>
                    <a:lnTo>
                      <a:pt x="15" y="6"/>
                    </a:lnTo>
                    <a:lnTo>
                      <a:pt x="17" y="6"/>
                    </a:lnTo>
                    <a:lnTo>
                      <a:pt x="15" y="6"/>
                    </a:lnTo>
                    <a:lnTo>
                      <a:pt x="17" y="6"/>
                    </a:lnTo>
                    <a:lnTo>
                      <a:pt x="17" y="4"/>
                    </a:lnTo>
                    <a:lnTo>
                      <a:pt x="19" y="4"/>
                    </a:lnTo>
                    <a:lnTo>
                      <a:pt x="19" y="2"/>
                    </a:lnTo>
                    <a:lnTo>
                      <a:pt x="21" y="2"/>
                    </a:lnTo>
                    <a:lnTo>
                      <a:pt x="19" y="4"/>
                    </a:lnTo>
                    <a:lnTo>
                      <a:pt x="21" y="4"/>
                    </a:lnTo>
                    <a:lnTo>
                      <a:pt x="21" y="2"/>
                    </a:lnTo>
                    <a:lnTo>
                      <a:pt x="21" y="4"/>
                    </a:lnTo>
                    <a:lnTo>
                      <a:pt x="23" y="4"/>
                    </a:lnTo>
                    <a:lnTo>
                      <a:pt x="23" y="2"/>
                    </a:lnTo>
                    <a:lnTo>
                      <a:pt x="23" y="4"/>
                    </a:lnTo>
                    <a:lnTo>
                      <a:pt x="21" y="4"/>
                    </a:lnTo>
                    <a:lnTo>
                      <a:pt x="21" y="2"/>
                    </a:lnTo>
                    <a:lnTo>
                      <a:pt x="23" y="2"/>
                    </a:lnTo>
                    <a:lnTo>
                      <a:pt x="23" y="4"/>
                    </a:lnTo>
                    <a:lnTo>
                      <a:pt x="23" y="6"/>
                    </a:lnTo>
                    <a:lnTo>
                      <a:pt x="25" y="6"/>
                    </a:lnTo>
                    <a:lnTo>
                      <a:pt x="25" y="4"/>
                    </a:lnTo>
                    <a:lnTo>
                      <a:pt x="23" y="4"/>
                    </a:lnTo>
                    <a:lnTo>
                      <a:pt x="23" y="2"/>
                    </a:lnTo>
                    <a:lnTo>
                      <a:pt x="25" y="2"/>
                    </a:lnTo>
                    <a:lnTo>
                      <a:pt x="27" y="2"/>
                    </a:lnTo>
                    <a:lnTo>
                      <a:pt x="25" y="2"/>
                    </a:lnTo>
                    <a:lnTo>
                      <a:pt x="25" y="0"/>
                    </a:lnTo>
                    <a:lnTo>
                      <a:pt x="27" y="0"/>
                    </a:lnTo>
                    <a:lnTo>
                      <a:pt x="27" y="2"/>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27" name="Freeform 1401"/>
              <p:cNvSpPr>
                <a:spLocks noEditPoints="1"/>
              </p:cNvSpPr>
              <p:nvPr/>
            </p:nvSpPr>
            <p:spPr bwMode="gray">
              <a:xfrm>
                <a:off x="4155504" y="1989323"/>
                <a:ext cx="200045" cy="97607"/>
              </a:xfrm>
              <a:custGeom>
                <a:avLst/>
                <a:gdLst>
                  <a:gd name="T0" fmla="*/ 118 w 207"/>
                  <a:gd name="T1" fmla="*/ 97 h 101"/>
                  <a:gd name="T2" fmla="*/ 116 w 207"/>
                  <a:gd name="T3" fmla="*/ 97 h 101"/>
                  <a:gd name="T4" fmla="*/ 122 w 207"/>
                  <a:gd name="T5" fmla="*/ 95 h 101"/>
                  <a:gd name="T6" fmla="*/ 50 w 207"/>
                  <a:gd name="T7" fmla="*/ 54 h 101"/>
                  <a:gd name="T8" fmla="*/ 48 w 207"/>
                  <a:gd name="T9" fmla="*/ 45 h 101"/>
                  <a:gd name="T10" fmla="*/ 46 w 207"/>
                  <a:gd name="T11" fmla="*/ 47 h 101"/>
                  <a:gd name="T12" fmla="*/ 46 w 207"/>
                  <a:gd name="T13" fmla="*/ 47 h 101"/>
                  <a:gd name="T14" fmla="*/ 25 w 207"/>
                  <a:gd name="T15" fmla="*/ 41 h 101"/>
                  <a:gd name="T16" fmla="*/ 23 w 207"/>
                  <a:gd name="T17" fmla="*/ 39 h 101"/>
                  <a:gd name="T18" fmla="*/ 19 w 207"/>
                  <a:gd name="T19" fmla="*/ 37 h 101"/>
                  <a:gd name="T20" fmla="*/ 27 w 207"/>
                  <a:gd name="T21" fmla="*/ 37 h 101"/>
                  <a:gd name="T22" fmla="*/ 27 w 207"/>
                  <a:gd name="T23" fmla="*/ 39 h 101"/>
                  <a:gd name="T24" fmla="*/ 25 w 207"/>
                  <a:gd name="T25" fmla="*/ 37 h 101"/>
                  <a:gd name="T26" fmla="*/ 35 w 207"/>
                  <a:gd name="T27" fmla="*/ 35 h 101"/>
                  <a:gd name="T28" fmla="*/ 2 w 207"/>
                  <a:gd name="T29" fmla="*/ 29 h 101"/>
                  <a:gd name="T30" fmla="*/ 2 w 207"/>
                  <a:gd name="T31" fmla="*/ 27 h 101"/>
                  <a:gd name="T32" fmla="*/ 2 w 207"/>
                  <a:gd name="T33" fmla="*/ 27 h 101"/>
                  <a:gd name="T34" fmla="*/ 189 w 207"/>
                  <a:gd name="T35" fmla="*/ 2 h 101"/>
                  <a:gd name="T36" fmla="*/ 193 w 207"/>
                  <a:gd name="T37" fmla="*/ 2 h 101"/>
                  <a:gd name="T38" fmla="*/ 197 w 207"/>
                  <a:gd name="T39" fmla="*/ 2 h 101"/>
                  <a:gd name="T40" fmla="*/ 201 w 207"/>
                  <a:gd name="T41" fmla="*/ 2 h 101"/>
                  <a:gd name="T42" fmla="*/ 205 w 207"/>
                  <a:gd name="T43" fmla="*/ 2 h 101"/>
                  <a:gd name="T44" fmla="*/ 207 w 207"/>
                  <a:gd name="T45" fmla="*/ 6 h 101"/>
                  <a:gd name="T46" fmla="*/ 203 w 207"/>
                  <a:gd name="T47" fmla="*/ 10 h 101"/>
                  <a:gd name="T48" fmla="*/ 201 w 207"/>
                  <a:gd name="T49" fmla="*/ 18 h 101"/>
                  <a:gd name="T50" fmla="*/ 201 w 207"/>
                  <a:gd name="T51" fmla="*/ 21 h 101"/>
                  <a:gd name="T52" fmla="*/ 199 w 207"/>
                  <a:gd name="T53" fmla="*/ 27 h 101"/>
                  <a:gd name="T54" fmla="*/ 195 w 207"/>
                  <a:gd name="T55" fmla="*/ 27 h 101"/>
                  <a:gd name="T56" fmla="*/ 199 w 207"/>
                  <a:gd name="T57" fmla="*/ 31 h 101"/>
                  <a:gd name="T58" fmla="*/ 201 w 207"/>
                  <a:gd name="T59" fmla="*/ 33 h 101"/>
                  <a:gd name="T60" fmla="*/ 197 w 207"/>
                  <a:gd name="T61" fmla="*/ 37 h 101"/>
                  <a:gd name="T62" fmla="*/ 201 w 207"/>
                  <a:gd name="T63" fmla="*/ 43 h 101"/>
                  <a:gd name="T64" fmla="*/ 199 w 207"/>
                  <a:gd name="T65" fmla="*/ 45 h 101"/>
                  <a:gd name="T66" fmla="*/ 195 w 207"/>
                  <a:gd name="T67" fmla="*/ 49 h 101"/>
                  <a:gd name="T68" fmla="*/ 195 w 207"/>
                  <a:gd name="T69" fmla="*/ 52 h 101"/>
                  <a:gd name="T70" fmla="*/ 189 w 207"/>
                  <a:gd name="T71" fmla="*/ 54 h 101"/>
                  <a:gd name="T72" fmla="*/ 185 w 207"/>
                  <a:gd name="T73" fmla="*/ 54 h 101"/>
                  <a:gd name="T74" fmla="*/ 185 w 207"/>
                  <a:gd name="T75" fmla="*/ 50 h 101"/>
                  <a:gd name="T76" fmla="*/ 185 w 207"/>
                  <a:gd name="T77" fmla="*/ 43 h 101"/>
                  <a:gd name="T78" fmla="*/ 185 w 207"/>
                  <a:gd name="T79" fmla="*/ 39 h 101"/>
                  <a:gd name="T80" fmla="*/ 183 w 207"/>
                  <a:gd name="T81" fmla="*/ 39 h 101"/>
                  <a:gd name="T82" fmla="*/ 183 w 207"/>
                  <a:gd name="T83" fmla="*/ 35 h 101"/>
                  <a:gd name="T84" fmla="*/ 183 w 207"/>
                  <a:gd name="T85" fmla="*/ 35 h 101"/>
                  <a:gd name="T86" fmla="*/ 180 w 207"/>
                  <a:gd name="T87" fmla="*/ 35 h 101"/>
                  <a:gd name="T88" fmla="*/ 182 w 207"/>
                  <a:gd name="T89" fmla="*/ 29 h 101"/>
                  <a:gd name="T90" fmla="*/ 183 w 207"/>
                  <a:gd name="T91" fmla="*/ 27 h 101"/>
                  <a:gd name="T92" fmla="*/ 185 w 207"/>
                  <a:gd name="T93" fmla="*/ 19 h 101"/>
                  <a:gd name="T94" fmla="*/ 187 w 207"/>
                  <a:gd name="T95" fmla="*/ 14 h 101"/>
                  <a:gd name="T96" fmla="*/ 187 w 207"/>
                  <a:gd name="T97" fmla="*/ 14 h 101"/>
                  <a:gd name="T98" fmla="*/ 187 w 207"/>
                  <a:gd name="T99" fmla="*/ 10 h 101"/>
                  <a:gd name="T100" fmla="*/ 185 w 207"/>
                  <a:gd name="T101" fmla="*/ 4 h 101"/>
                  <a:gd name="T102" fmla="*/ 189 w 207"/>
                  <a:gd name="T10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7" h="101">
                    <a:moveTo>
                      <a:pt x="122" y="99"/>
                    </a:moveTo>
                    <a:lnTo>
                      <a:pt x="122" y="101"/>
                    </a:lnTo>
                    <a:lnTo>
                      <a:pt x="122" y="99"/>
                    </a:lnTo>
                    <a:close/>
                    <a:moveTo>
                      <a:pt x="118" y="97"/>
                    </a:moveTo>
                    <a:lnTo>
                      <a:pt x="120" y="97"/>
                    </a:lnTo>
                    <a:lnTo>
                      <a:pt x="120" y="99"/>
                    </a:lnTo>
                    <a:lnTo>
                      <a:pt x="118" y="99"/>
                    </a:lnTo>
                    <a:lnTo>
                      <a:pt x="116" y="97"/>
                    </a:lnTo>
                    <a:lnTo>
                      <a:pt x="118" y="97"/>
                    </a:lnTo>
                    <a:close/>
                    <a:moveTo>
                      <a:pt x="124" y="93"/>
                    </a:moveTo>
                    <a:lnTo>
                      <a:pt x="124" y="95"/>
                    </a:lnTo>
                    <a:lnTo>
                      <a:pt x="122" y="95"/>
                    </a:lnTo>
                    <a:lnTo>
                      <a:pt x="124" y="95"/>
                    </a:lnTo>
                    <a:lnTo>
                      <a:pt x="124" y="93"/>
                    </a:lnTo>
                    <a:close/>
                    <a:moveTo>
                      <a:pt x="52" y="54"/>
                    </a:moveTo>
                    <a:lnTo>
                      <a:pt x="50" y="54"/>
                    </a:lnTo>
                    <a:lnTo>
                      <a:pt x="52" y="54"/>
                    </a:lnTo>
                    <a:close/>
                    <a:moveTo>
                      <a:pt x="46" y="47"/>
                    </a:moveTo>
                    <a:lnTo>
                      <a:pt x="48" y="47"/>
                    </a:lnTo>
                    <a:lnTo>
                      <a:pt x="48" y="45"/>
                    </a:lnTo>
                    <a:lnTo>
                      <a:pt x="50" y="45"/>
                    </a:lnTo>
                    <a:lnTo>
                      <a:pt x="50" y="47"/>
                    </a:lnTo>
                    <a:lnTo>
                      <a:pt x="48" y="47"/>
                    </a:lnTo>
                    <a:lnTo>
                      <a:pt x="46" y="47"/>
                    </a:lnTo>
                    <a:lnTo>
                      <a:pt x="44" y="47"/>
                    </a:lnTo>
                    <a:lnTo>
                      <a:pt x="44" y="45"/>
                    </a:lnTo>
                    <a:lnTo>
                      <a:pt x="46" y="45"/>
                    </a:lnTo>
                    <a:lnTo>
                      <a:pt x="46" y="47"/>
                    </a:lnTo>
                    <a:close/>
                    <a:moveTo>
                      <a:pt x="27" y="39"/>
                    </a:moveTo>
                    <a:lnTo>
                      <a:pt x="27" y="41"/>
                    </a:lnTo>
                    <a:lnTo>
                      <a:pt x="25" y="39"/>
                    </a:lnTo>
                    <a:lnTo>
                      <a:pt x="25" y="41"/>
                    </a:lnTo>
                    <a:lnTo>
                      <a:pt x="25" y="39"/>
                    </a:lnTo>
                    <a:lnTo>
                      <a:pt x="23" y="39"/>
                    </a:lnTo>
                    <a:lnTo>
                      <a:pt x="23" y="41"/>
                    </a:lnTo>
                    <a:lnTo>
                      <a:pt x="23" y="39"/>
                    </a:lnTo>
                    <a:lnTo>
                      <a:pt x="25" y="39"/>
                    </a:lnTo>
                    <a:lnTo>
                      <a:pt x="27" y="39"/>
                    </a:lnTo>
                    <a:close/>
                    <a:moveTo>
                      <a:pt x="21" y="39"/>
                    </a:moveTo>
                    <a:lnTo>
                      <a:pt x="19" y="37"/>
                    </a:lnTo>
                    <a:lnTo>
                      <a:pt x="21" y="37"/>
                    </a:lnTo>
                    <a:lnTo>
                      <a:pt x="21" y="39"/>
                    </a:lnTo>
                    <a:close/>
                    <a:moveTo>
                      <a:pt x="25" y="37"/>
                    </a:moveTo>
                    <a:lnTo>
                      <a:pt x="27" y="37"/>
                    </a:lnTo>
                    <a:lnTo>
                      <a:pt x="29" y="39"/>
                    </a:lnTo>
                    <a:lnTo>
                      <a:pt x="27" y="39"/>
                    </a:lnTo>
                    <a:lnTo>
                      <a:pt x="27" y="37"/>
                    </a:lnTo>
                    <a:lnTo>
                      <a:pt x="27" y="39"/>
                    </a:lnTo>
                    <a:lnTo>
                      <a:pt x="27" y="37"/>
                    </a:lnTo>
                    <a:lnTo>
                      <a:pt x="27" y="39"/>
                    </a:lnTo>
                    <a:lnTo>
                      <a:pt x="27" y="37"/>
                    </a:lnTo>
                    <a:lnTo>
                      <a:pt x="25" y="37"/>
                    </a:lnTo>
                    <a:close/>
                    <a:moveTo>
                      <a:pt x="35" y="37"/>
                    </a:moveTo>
                    <a:lnTo>
                      <a:pt x="33" y="37"/>
                    </a:lnTo>
                    <a:lnTo>
                      <a:pt x="33" y="35"/>
                    </a:lnTo>
                    <a:lnTo>
                      <a:pt x="35" y="35"/>
                    </a:lnTo>
                    <a:lnTo>
                      <a:pt x="35" y="37"/>
                    </a:lnTo>
                    <a:close/>
                    <a:moveTo>
                      <a:pt x="0" y="29"/>
                    </a:moveTo>
                    <a:lnTo>
                      <a:pt x="0" y="27"/>
                    </a:lnTo>
                    <a:lnTo>
                      <a:pt x="2" y="29"/>
                    </a:lnTo>
                    <a:lnTo>
                      <a:pt x="0" y="29"/>
                    </a:lnTo>
                    <a:lnTo>
                      <a:pt x="0" y="27"/>
                    </a:lnTo>
                    <a:lnTo>
                      <a:pt x="0" y="29"/>
                    </a:lnTo>
                    <a:close/>
                    <a:moveTo>
                      <a:pt x="2" y="27"/>
                    </a:moveTo>
                    <a:lnTo>
                      <a:pt x="2" y="25"/>
                    </a:lnTo>
                    <a:lnTo>
                      <a:pt x="0" y="25"/>
                    </a:lnTo>
                    <a:lnTo>
                      <a:pt x="2" y="25"/>
                    </a:lnTo>
                    <a:lnTo>
                      <a:pt x="2" y="27"/>
                    </a:lnTo>
                    <a:close/>
                    <a:moveTo>
                      <a:pt x="189" y="0"/>
                    </a:moveTo>
                    <a:lnTo>
                      <a:pt x="191" y="0"/>
                    </a:lnTo>
                    <a:lnTo>
                      <a:pt x="191" y="2"/>
                    </a:lnTo>
                    <a:lnTo>
                      <a:pt x="189" y="2"/>
                    </a:lnTo>
                    <a:lnTo>
                      <a:pt x="191" y="2"/>
                    </a:lnTo>
                    <a:lnTo>
                      <a:pt x="191" y="4"/>
                    </a:lnTo>
                    <a:lnTo>
                      <a:pt x="191" y="2"/>
                    </a:lnTo>
                    <a:lnTo>
                      <a:pt x="193" y="2"/>
                    </a:lnTo>
                    <a:lnTo>
                      <a:pt x="195" y="2"/>
                    </a:lnTo>
                    <a:lnTo>
                      <a:pt x="197" y="2"/>
                    </a:lnTo>
                    <a:lnTo>
                      <a:pt x="197" y="4"/>
                    </a:lnTo>
                    <a:lnTo>
                      <a:pt x="197" y="2"/>
                    </a:lnTo>
                    <a:lnTo>
                      <a:pt x="199" y="2"/>
                    </a:lnTo>
                    <a:lnTo>
                      <a:pt x="199" y="0"/>
                    </a:lnTo>
                    <a:lnTo>
                      <a:pt x="199" y="2"/>
                    </a:lnTo>
                    <a:lnTo>
                      <a:pt x="201" y="2"/>
                    </a:lnTo>
                    <a:lnTo>
                      <a:pt x="201" y="0"/>
                    </a:lnTo>
                    <a:lnTo>
                      <a:pt x="201" y="2"/>
                    </a:lnTo>
                    <a:lnTo>
                      <a:pt x="203" y="2"/>
                    </a:lnTo>
                    <a:lnTo>
                      <a:pt x="205" y="2"/>
                    </a:lnTo>
                    <a:lnTo>
                      <a:pt x="203" y="4"/>
                    </a:lnTo>
                    <a:lnTo>
                      <a:pt x="205" y="4"/>
                    </a:lnTo>
                    <a:lnTo>
                      <a:pt x="207" y="4"/>
                    </a:lnTo>
                    <a:lnTo>
                      <a:pt x="207" y="6"/>
                    </a:lnTo>
                    <a:lnTo>
                      <a:pt x="207" y="8"/>
                    </a:lnTo>
                    <a:lnTo>
                      <a:pt x="205" y="8"/>
                    </a:lnTo>
                    <a:lnTo>
                      <a:pt x="205" y="10"/>
                    </a:lnTo>
                    <a:lnTo>
                      <a:pt x="203" y="10"/>
                    </a:lnTo>
                    <a:lnTo>
                      <a:pt x="201" y="12"/>
                    </a:lnTo>
                    <a:lnTo>
                      <a:pt x="201" y="14"/>
                    </a:lnTo>
                    <a:lnTo>
                      <a:pt x="201" y="16"/>
                    </a:lnTo>
                    <a:lnTo>
                      <a:pt x="201" y="18"/>
                    </a:lnTo>
                    <a:lnTo>
                      <a:pt x="201" y="19"/>
                    </a:lnTo>
                    <a:lnTo>
                      <a:pt x="201" y="21"/>
                    </a:lnTo>
                    <a:lnTo>
                      <a:pt x="199" y="21"/>
                    </a:lnTo>
                    <a:lnTo>
                      <a:pt x="201" y="21"/>
                    </a:lnTo>
                    <a:lnTo>
                      <a:pt x="201" y="23"/>
                    </a:lnTo>
                    <a:lnTo>
                      <a:pt x="201" y="25"/>
                    </a:lnTo>
                    <a:lnTo>
                      <a:pt x="199" y="25"/>
                    </a:lnTo>
                    <a:lnTo>
                      <a:pt x="199" y="27"/>
                    </a:lnTo>
                    <a:lnTo>
                      <a:pt x="199" y="25"/>
                    </a:lnTo>
                    <a:lnTo>
                      <a:pt x="197" y="25"/>
                    </a:lnTo>
                    <a:lnTo>
                      <a:pt x="197" y="27"/>
                    </a:lnTo>
                    <a:lnTo>
                      <a:pt x="195" y="27"/>
                    </a:lnTo>
                    <a:lnTo>
                      <a:pt x="197" y="27"/>
                    </a:lnTo>
                    <a:lnTo>
                      <a:pt x="197" y="29"/>
                    </a:lnTo>
                    <a:lnTo>
                      <a:pt x="197" y="31"/>
                    </a:lnTo>
                    <a:lnTo>
                      <a:pt x="199" y="31"/>
                    </a:lnTo>
                    <a:lnTo>
                      <a:pt x="197" y="31"/>
                    </a:lnTo>
                    <a:lnTo>
                      <a:pt x="199" y="31"/>
                    </a:lnTo>
                    <a:lnTo>
                      <a:pt x="199" y="33"/>
                    </a:lnTo>
                    <a:lnTo>
                      <a:pt x="201" y="33"/>
                    </a:lnTo>
                    <a:lnTo>
                      <a:pt x="201" y="35"/>
                    </a:lnTo>
                    <a:lnTo>
                      <a:pt x="199" y="35"/>
                    </a:lnTo>
                    <a:lnTo>
                      <a:pt x="199" y="37"/>
                    </a:lnTo>
                    <a:lnTo>
                      <a:pt x="197" y="37"/>
                    </a:lnTo>
                    <a:lnTo>
                      <a:pt x="197" y="39"/>
                    </a:lnTo>
                    <a:lnTo>
                      <a:pt x="199" y="41"/>
                    </a:lnTo>
                    <a:lnTo>
                      <a:pt x="199" y="43"/>
                    </a:lnTo>
                    <a:lnTo>
                      <a:pt x="201" y="43"/>
                    </a:lnTo>
                    <a:lnTo>
                      <a:pt x="201" y="45"/>
                    </a:lnTo>
                    <a:lnTo>
                      <a:pt x="199" y="45"/>
                    </a:lnTo>
                    <a:lnTo>
                      <a:pt x="199" y="43"/>
                    </a:lnTo>
                    <a:lnTo>
                      <a:pt x="199" y="45"/>
                    </a:lnTo>
                    <a:lnTo>
                      <a:pt x="197" y="45"/>
                    </a:lnTo>
                    <a:lnTo>
                      <a:pt x="197" y="47"/>
                    </a:lnTo>
                    <a:lnTo>
                      <a:pt x="197" y="49"/>
                    </a:lnTo>
                    <a:lnTo>
                      <a:pt x="195" y="49"/>
                    </a:lnTo>
                    <a:lnTo>
                      <a:pt x="197" y="49"/>
                    </a:lnTo>
                    <a:lnTo>
                      <a:pt x="197" y="50"/>
                    </a:lnTo>
                    <a:lnTo>
                      <a:pt x="197" y="52"/>
                    </a:lnTo>
                    <a:lnTo>
                      <a:pt x="195" y="52"/>
                    </a:lnTo>
                    <a:lnTo>
                      <a:pt x="195" y="54"/>
                    </a:lnTo>
                    <a:lnTo>
                      <a:pt x="193" y="54"/>
                    </a:lnTo>
                    <a:lnTo>
                      <a:pt x="191" y="54"/>
                    </a:lnTo>
                    <a:lnTo>
                      <a:pt x="189" y="54"/>
                    </a:lnTo>
                    <a:lnTo>
                      <a:pt x="187" y="54"/>
                    </a:lnTo>
                    <a:lnTo>
                      <a:pt x="187" y="52"/>
                    </a:lnTo>
                    <a:lnTo>
                      <a:pt x="187" y="54"/>
                    </a:lnTo>
                    <a:lnTo>
                      <a:pt x="185" y="54"/>
                    </a:lnTo>
                    <a:lnTo>
                      <a:pt x="183" y="54"/>
                    </a:lnTo>
                    <a:lnTo>
                      <a:pt x="183" y="52"/>
                    </a:lnTo>
                    <a:lnTo>
                      <a:pt x="185" y="52"/>
                    </a:lnTo>
                    <a:lnTo>
                      <a:pt x="185" y="50"/>
                    </a:lnTo>
                    <a:lnTo>
                      <a:pt x="185" y="49"/>
                    </a:lnTo>
                    <a:lnTo>
                      <a:pt x="185" y="47"/>
                    </a:lnTo>
                    <a:lnTo>
                      <a:pt x="185" y="45"/>
                    </a:lnTo>
                    <a:lnTo>
                      <a:pt x="185" y="43"/>
                    </a:lnTo>
                    <a:lnTo>
                      <a:pt x="185" y="41"/>
                    </a:lnTo>
                    <a:lnTo>
                      <a:pt x="185" y="39"/>
                    </a:lnTo>
                    <a:lnTo>
                      <a:pt x="183" y="39"/>
                    </a:lnTo>
                    <a:lnTo>
                      <a:pt x="185" y="39"/>
                    </a:lnTo>
                    <a:lnTo>
                      <a:pt x="187" y="41"/>
                    </a:lnTo>
                    <a:lnTo>
                      <a:pt x="187" y="39"/>
                    </a:lnTo>
                    <a:lnTo>
                      <a:pt x="185" y="39"/>
                    </a:lnTo>
                    <a:lnTo>
                      <a:pt x="183" y="39"/>
                    </a:lnTo>
                    <a:lnTo>
                      <a:pt x="182" y="39"/>
                    </a:lnTo>
                    <a:lnTo>
                      <a:pt x="182" y="37"/>
                    </a:lnTo>
                    <a:lnTo>
                      <a:pt x="183" y="37"/>
                    </a:lnTo>
                    <a:lnTo>
                      <a:pt x="183" y="35"/>
                    </a:lnTo>
                    <a:lnTo>
                      <a:pt x="183" y="33"/>
                    </a:lnTo>
                    <a:lnTo>
                      <a:pt x="185" y="33"/>
                    </a:lnTo>
                    <a:lnTo>
                      <a:pt x="183" y="33"/>
                    </a:lnTo>
                    <a:lnTo>
                      <a:pt x="183" y="35"/>
                    </a:lnTo>
                    <a:lnTo>
                      <a:pt x="183" y="37"/>
                    </a:lnTo>
                    <a:lnTo>
                      <a:pt x="182" y="37"/>
                    </a:lnTo>
                    <a:lnTo>
                      <a:pt x="180" y="37"/>
                    </a:lnTo>
                    <a:lnTo>
                      <a:pt x="180" y="35"/>
                    </a:lnTo>
                    <a:lnTo>
                      <a:pt x="180" y="33"/>
                    </a:lnTo>
                    <a:lnTo>
                      <a:pt x="180" y="31"/>
                    </a:lnTo>
                    <a:lnTo>
                      <a:pt x="182" y="31"/>
                    </a:lnTo>
                    <a:lnTo>
                      <a:pt x="182" y="29"/>
                    </a:lnTo>
                    <a:lnTo>
                      <a:pt x="180" y="29"/>
                    </a:lnTo>
                    <a:lnTo>
                      <a:pt x="182" y="29"/>
                    </a:lnTo>
                    <a:lnTo>
                      <a:pt x="182" y="27"/>
                    </a:lnTo>
                    <a:lnTo>
                      <a:pt x="183" y="27"/>
                    </a:lnTo>
                    <a:lnTo>
                      <a:pt x="183" y="25"/>
                    </a:lnTo>
                    <a:lnTo>
                      <a:pt x="185" y="21"/>
                    </a:lnTo>
                    <a:lnTo>
                      <a:pt x="183" y="21"/>
                    </a:lnTo>
                    <a:lnTo>
                      <a:pt x="185" y="19"/>
                    </a:lnTo>
                    <a:lnTo>
                      <a:pt x="185" y="18"/>
                    </a:lnTo>
                    <a:lnTo>
                      <a:pt x="185" y="16"/>
                    </a:lnTo>
                    <a:lnTo>
                      <a:pt x="187" y="16"/>
                    </a:lnTo>
                    <a:lnTo>
                      <a:pt x="187" y="14"/>
                    </a:lnTo>
                    <a:lnTo>
                      <a:pt x="187" y="16"/>
                    </a:lnTo>
                    <a:lnTo>
                      <a:pt x="185" y="16"/>
                    </a:lnTo>
                    <a:lnTo>
                      <a:pt x="185" y="14"/>
                    </a:lnTo>
                    <a:lnTo>
                      <a:pt x="187" y="14"/>
                    </a:lnTo>
                    <a:lnTo>
                      <a:pt x="185" y="14"/>
                    </a:lnTo>
                    <a:lnTo>
                      <a:pt x="185" y="16"/>
                    </a:lnTo>
                    <a:lnTo>
                      <a:pt x="187" y="12"/>
                    </a:lnTo>
                    <a:lnTo>
                      <a:pt x="187" y="10"/>
                    </a:lnTo>
                    <a:lnTo>
                      <a:pt x="185" y="10"/>
                    </a:lnTo>
                    <a:lnTo>
                      <a:pt x="185" y="8"/>
                    </a:lnTo>
                    <a:lnTo>
                      <a:pt x="185" y="6"/>
                    </a:lnTo>
                    <a:lnTo>
                      <a:pt x="185" y="4"/>
                    </a:lnTo>
                    <a:lnTo>
                      <a:pt x="185" y="2"/>
                    </a:lnTo>
                    <a:lnTo>
                      <a:pt x="185" y="0"/>
                    </a:lnTo>
                    <a:lnTo>
                      <a:pt x="187" y="0"/>
                    </a:lnTo>
                    <a:lnTo>
                      <a:pt x="189"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28" name="Freeform 1402"/>
              <p:cNvSpPr>
                <a:spLocks noEditPoints="1"/>
              </p:cNvSpPr>
              <p:nvPr/>
            </p:nvSpPr>
            <p:spPr bwMode="gray">
              <a:xfrm>
                <a:off x="5040728" y="2281176"/>
                <a:ext cx="17395" cy="31891"/>
              </a:xfrm>
              <a:custGeom>
                <a:avLst/>
                <a:gdLst>
                  <a:gd name="T0" fmla="*/ 18 w 18"/>
                  <a:gd name="T1" fmla="*/ 17 h 33"/>
                  <a:gd name="T2" fmla="*/ 18 w 18"/>
                  <a:gd name="T3" fmla="*/ 17 h 33"/>
                  <a:gd name="T4" fmla="*/ 2 w 18"/>
                  <a:gd name="T5" fmla="*/ 8 h 33"/>
                  <a:gd name="T6" fmla="*/ 2 w 18"/>
                  <a:gd name="T7" fmla="*/ 8 h 33"/>
                  <a:gd name="T8" fmla="*/ 0 w 18"/>
                  <a:gd name="T9" fmla="*/ 6 h 33"/>
                  <a:gd name="T10" fmla="*/ 0 w 18"/>
                  <a:gd name="T11" fmla="*/ 4 h 33"/>
                  <a:gd name="T12" fmla="*/ 0 w 18"/>
                  <a:gd name="T13" fmla="*/ 4 h 33"/>
                  <a:gd name="T14" fmla="*/ 0 w 18"/>
                  <a:gd name="T15" fmla="*/ 2 h 33"/>
                  <a:gd name="T16" fmla="*/ 2 w 18"/>
                  <a:gd name="T17" fmla="*/ 0 h 33"/>
                  <a:gd name="T18" fmla="*/ 6 w 18"/>
                  <a:gd name="T19" fmla="*/ 2 h 33"/>
                  <a:gd name="T20" fmla="*/ 10 w 18"/>
                  <a:gd name="T21" fmla="*/ 6 h 33"/>
                  <a:gd name="T22" fmla="*/ 8 w 18"/>
                  <a:gd name="T23" fmla="*/ 4 h 33"/>
                  <a:gd name="T24" fmla="*/ 10 w 18"/>
                  <a:gd name="T25" fmla="*/ 6 h 33"/>
                  <a:gd name="T26" fmla="*/ 12 w 18"/>
                  <a:gd name="T27" fmla="*/ 8 h 33"/>
                  <a:gd name="T28" fmla="*/ 12 w 18"/>
                  <a:gd name="T29" fmla="*/ 11 h 33"/>
                  <a:gd name="T30" fmla="*/ 14 w 18"/>
                  <a:gd name="T31" fmla="*/ 13 h 33"/>
                  <a:gd name="T32" fmla="*/ 14 w 18"/>
                  <a:gd name="T33" fmla="*/ 13 h 33"/>
                  <a:gd name="T34" fmla="*/ 14 w 18"/>
                  <a:gd name="T35" fmla="*/ 13 h 33"/>
                  <a:gd name="T36" fmla="*/ 16 w 18"/>
                  <a:gd name="T37" fmla="*/ 15 h 33"/>
                  <a:gd name="T38" fmla="*/ 16 w 18"/>
                  <a:gd name="T39" fmla="*/ 19 h 33"/>
                  <a:gd name="T40" fmla="*/ 18 w 18"/>
                  <a:gd name="T41" fmla="*/ 21 h 33"/>
                  <a:gd name="T42" fmla="*/ 18 w 18"/>
                  <a:gd name="T43" fmla="*/ 21 h 33"/>
                  <a:gd name="T44" fmla="*/ 18 w 18"/>
                  <a:gd name="T45" fmla="*/ 25 h 33"/>
                  <a:gd name="T46" fmla="*/ 16 w 18"/>
                  <a:gd name="T47" fmla="*/ 29 h 33"/>
                  <a:gd name="T48" fmla="*/ 12 w 18"/>
                  <a:gd name="T49" fmla="*/ 31 h 33"/>
                  <a:gd name="T50" fmla="*/ 10 w 18"/>
                  <a:gd name="T51" fmla="*/ 33 h 33"/>
                  <a:gd name="T52" fmla="*/ 6 w 18"/>
                  <a:gd name="T53" fmla="*/ 33 h 33"/>
                  <a:gd name="T54" fmla="*/ 4 w 18"/>
                  <a:gd name="T55" fmla="*/ 31 h 33"/>
                  <a:gd name="T56" fmla="*/ 2 w 18"/>
                  <a:gd name="T57" fmla="*/ 29 h 33"/>
                  <a:gd name="T58" fmla="*/ 2 w 18"/>
                  <a:gd name="T59" fmla="*/ 25 h 33"/>
                  <a:gd name="T60" fmla="*/ 2 w 18"/>
                  <a:gd name="T61" fmla="*/ 23 h 33"/>
                  <a:gd name="T62" fmla="*/ 2 w 18"/>
                  <a:gd name="T63" fmla="*/ 23 h 33"/>
                  <a:gd name="T64" fmla="*/ 0 w 18"/>
                  <a:gd name="T65" fmla="*/ 21 h 33"/>
                  <a:gd name="T66" fmla="*/ 0 w 18"/>
                  <a:gd name="T67" fmla="*/ 17 h 33"/>
                  <a:gd name="T68" fmla="*/ 0 w 18"/>
                  <a:gd name="T69" fmla="*/ 13 h 33"/>
                  <a:gd name="T70" fmla="*/ 0 w 18"/>
                  <a:gd name="T71" fmla="*/ 13 h 33"/>
                  <a:gd name="T72" fmla="*/ 2 w 18"/>
                  <a:gd name="T73" fmla="*/ 11 h 33"/>
                  <a:gd name="T74" fmla="*/ 2 w 18"/>
                  <a:gd name="T75" fmla="*/ 8 h 33"/>
                  <a:gd name="T76" fmla="*/ 4 w 18"/>
                  <a:gd name="T77" fmla="*/ 6 h 33"/>
                  <a:gd name="T78" fmla="*/ 2 w 18"/>
                  <a:gd name="T79" fmla="*/ 4 h 33"/>
                  <a:gd name="T80" fmla="*/ 4 w 18"/>
                  <a:gd name="T81" fmla="*/ 2 h 33"/>
                  <a:gd name="T82" fmla="*/ 4 w 18"/>
                  <a:gd name="T83" fmla="*/ 2 h 33"/>
                  <a:gd name="T84" fmla="*/ 6 w 18"/>
                  <a:gd name="T85" fmla="*/ 4 h 33"/>
                  <a:gd name="T86" fmla="*/ 6 w 18"/>
                  <a:gd name="T87" fmla="*/ 4 h 33"/>
                  <a:gd name="T88" fmla="*/ 6 w 18"/>
                  <a:gd name="T89" fmla="*/ 4 h 33"/>
                  <a:gd name="T90" fmla="*/ 4 w 18"/>
                  <a:gd name="T91" fmla="*/ 2 h 33"/>
                  <a:gd name="T92" fmla="*/ 2 w 18"/>
                  <a:gd name="T93" fmla="*/ 0 h 33"/>
                  <a:gd name="T94" fmla="*/ 4 w 18"/>
                  <a:gd name="T95" fmla="*/ 2 h 33"/>
                  <a:gd name="T96" fmla="*/ 4 w 18"/>
                  <a:gd name="T97" fmla="*/ 2 h 33"/>
                  <a:gd name="T98" fmla="*/ 4 w 18"/>
                  <a:gd name="T99" fmla="*/ 2 h 33"/>
                  <a:gd name="T100" fmla="*/ 6 w 18"/>
                  <a:gd name="T10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33">
                    <a:moveTo>
                      <a:pt x="18" y="19"/>
                    </a:moveTo>
                    <a:lnTo>
                      <a:pt x="18" y="17"/>
                    </a:lnTo>
                    <a:lnTo>
                      <a:pt x="16" y="17"/>
                    </a:lnTo>
                    <a:lnTo>
                      <a:pt x="18" y="17"/>
                    </a:lnTo>
                    <a:lnTo>
                      <a:pt x="18" y="19"/>
                    </a:lnTo>
                    <a:close/>
                    <a:moveTo>
                      <a:pt x="2" y="8"/>
                    </a:moveTo>
                    <a:lnTo>
                      <a:pt x="0" y="8"/>
                    </a:lnTo>
                    <a:lnTo>
                      <a:pt x="2" y="8"/>
                    </a:lnTo>
                    <a:lnTo>
                      <a:pt x="0" y="8"/>
                    </a:lnTo>
                    <a:lnTo>
                      <a:pt x="0" y="6"/>
                    </a:lnTo>
                    <a:lnTo>
                      <a:pt x="2" y="8"/>
                    </a:lnTo>
                    <a:close/>
                    <a:moveTo>
                      <a:pt x="0" y="4"/>
                    </a:moveTo>
                    <a:lnTo>
                      <a:pt x="0" y="2"/>
                    </a:lnTo>
                    <a:lnTo>
                      <a:pt x="0" y="4"/>
                    </a:lnTo>
                    <a:close/>
                    <a:moveTo>
                      <a:pt x="2" y="2"/>
                    </a:moveTo>
                    <a:lnTo>
                      <a:pt x="0" y="2"/>
                    </a:lnTo>
                    <a:lnTo>
                      <a:pt x="2" y="2"/>
                    </a:lnTo>
                    <a:lnTo>
                      <a:pt x="2" y="0"/>
                    </a:lnTo>
                    <a:lnTo>
                      <a:pt x="2" y="2"/>
                    </a:lnTo>
                    <a:close/>
                    <a:moveTo>
                      <a:pt x="6" y="2"/>
                    </a:moveTo>
                    <a:lnTo>
                      <a:pt x="8" y="4"/>
                    </a:lnTo>
                    <a:lnTo>
                      <a:pt x="10" y="6"/>
                    </a:lnTo>
                    <a:lnTo>
                      <a:pt x="8" y="6"/>
                    </a:lnTo>
                    <a:lnTo>
                      <a:pt x="8" y="4"/>
                    </a:lnTo>
                    <a:lnTo>
                      <a:pt x="8" y="6"/>
                    </a:lnTo>
                    <a:lnTo>
                      <a:pt x="10" y="6"/>
                    </a:lnTo>
                    <a:lnTo>
                      <a:pt x="10" y="8"/>
                    </a:lnTo>
                    <a:lnTo>
                      <a:pt x="12" y="8"/>
                    </a:lnTo>
                    <a:lnTo>
                      <a:pt x="12" y="9"/>
                    </a:lnTo>
                    <a:lnTo>
                      <a:pt x="12" y="11"/>
                    </a:lnTo>
                    <a:lnTo>
                      <a:pt x="14" y="11"/>
                    </a:lnTo>
                    <a:lnTo>
                      <a:pt x="14" y="13"/>
                    </a:lnTo>
                    <a:lnTo>
                      <a:pt x="14" y="11"/>
                    </a:lnTo>
                    <a:lnTo>
                      <a:pt x="14" y="13"/>
                    </a:lnTo>
                    <a:lnTo>
                      <a:pt x="14" y="15"/>
                    </a:lnTo>
                    <a:lnTo>
                      <a:pt x="14" y="13"/>
                    </a:lnTo>
                    <a:lnTo>
                      <a:pt x="14" y="15"/>
                    </a:lnTo>
                    <a:lnTo>
                      <a:pt x="16" y="15"/>
                    </a:lnTo>
                    <a:lnTo>
                      <a:pt x="16" y="17"/>
                    </a:lnTo>
                    <a:lnTo>
                      <a:pt x="16" y="19"/>
                    </a:lnTo>
                    <a:lnTo>
                      <a:pt x="18" y="19"/>
                    </a:lnTo>
                    <a:lnTo>
                      <a:pt x="18" y="21"/>
                    </a:lnTo>
                    <a:lnTo>
                      <a:pt x="18" y="19"/>
                    </a:lnTo>
                    <a:lnTo>
                      <a:pt x="18" y="21"/>
                    </a:lnTo>
                    <a:lnTo>
                      <a:pt x="18" y="23"/>
                    </a:lnTo>
                    <a:lnTo>
                      <a:pt x="18" y="25"/>
                    </a:lnTo>
                    <a:lnTo>
                      <a:pt x="18" y="27"/>
                    </a:lnTo>
                    <a:lnTo>
                      <a:pt x="16" y="29"/>
                    </a:lnTo>
                    <a:lnTo>
                      <a:pt x="14" y="31"/>
                    </a:lnTo>
                    <a:lnTo>
                      <a:pt x="12" y="31"/>
                    </a:lnTo>
                    <a:lnTo>
                      <a:pt x="10" y="31"/>
                    </a:lnTo>
                    <a:lnTo>
                      <a:pt x="10" y="33"/>
                    </a:lnTo>
                    <a:lnTo>
                      <a:pt x="8" y="33"/>
                    </a:lnTo>
                    <a:lnTo>
                      <a:pt x="6" y="33"/>
                    </a:lnTo>
                    <a:lnTo>
                      <a:pt x="4" y="33"/>
                    </a:lnTo>
                    <a:lnTo>
                      <a:pt x="4" y="31"/>
                    </a:lnTo>
                    <a:lnTo>
                      <a:pt x="2" y="31"/>
                    </a:lnTo>
                    <a:lnTo>
                      <a:pt x="2" y="29"/>
                    </a:lnTo>
                    <a:lnTo>
                      <a:pt x="2" y="27"/>
                    </a:lnTo>
                    <a:lnTo>
                      <a:pt x="2" y="25"/>
                    </a:lnTo>
                    <a:lnTo>
                      <a:pt x="0" y="25"/>
                    </a:lnTo>
                    <a:lnTo>
                      <a:pt x="2" y="23"/>
                    </a:lnTo>
                    <a:lnTo>
                      <a:pt x="0" y="23"/>
                    </a:lnTo>
                    <a:lnTo>
                      <a:pt x="2" y="23"/>
                    </a:lnTo>
                    <a:lnTo>
                      <a:pt x="0" y="23"/>
                    </a:lnTo>
                    <a:lnTo>
                      <a:pt x="0" y="21"/>
                    </a:lnTo>
                    <a:lnTo>
                      <a:pt x="0" y="19"/>
                    </a:lnTo>
                    <a:lnTo>
                      <a:pt x="0" y="17"/>
                    </a:lnTo>
                    <a:lnTo>
                      <a:pt x="0" y="15"/>
                    </a:lnTo>
                    <a:lnTo>
                      <a:pt x="0" y="13"/>
                    </a:lnTo>
                    <a:lnTo>
                      <a:pt x="0" y="15"/>
                    </a:lnTo>
                    <a:lnTo>
                      <a:pt x="0" y="13"/>
                    </a:lnTo>
                    <a:lnTo>
                      <a:pt x="0" y="11"/>
                    </a:lnTo>
                    <a:lnTo>
                      <a:pt x="2" y="11"/>
                    </a:lnTo>
                    <a:lnTo>
                      <a:pt x="2" y="9"/>
                    </a:lnTo>
                    <a:lnTo>
                      <a:pt x="2" y="8"/>
                    </a:lnTo>
                    <a:lnTo>
                      <a:pt x="2" y="6"/>
                    </a:lnTo>
                    <a:lnTo>
                      <a:pt x="4" y="6"/>
                    </a:lnTo>
                    <a:lnTo>
                      <a:pt x="4" y="4"/>
                    </a:lnTo>
                    <a:lnTo>
                      <a:pt x="2" y="4"/>
                    </a:lnTo>
                    <a:lnTo>
                      <a:pt x="4" y="4"/>
                    </a:lnTo>
                    <a:lnTo>
                      <a:pt x="4" y="2"/>
                    </a:lnTo>
                    <a:lnTo>
                      <a:pt x="2" y="2"/>
                    </a:lnTo>
                    <a:lnTo>
                      <a:pt x="4" y="2"/>
                    </a:lnTo>
                    <a:lnTo>
                      <a:pt x="4" y="4"/>
                    </a:lnTo>
                    <a:lnTo>
                      <a:pt x="6" y="4"/>
                    </a:lnTo>
                    <a:lnTo>
                      <a:pt x="8" y="4"/>
                    </a:lnTo>
                    <a:lnTo>
                      <a:pt x="6" y="4"/>
                    </a:lnTo>
                    <a:lnTo>
                      <a:pt x="6" y="2"/>
                    </a:lnTo>
                    <a:lnTo>
                      <a:pt x="6" y="4"/>
                    </a:lnTo>
                    <a:lnTo>
                      <a:pt x="6" y="2"/>
                    </a:lnTo>
                    <a:lnTo>
                      <a:pt x="4" y="2"/>
                    </a:lnTo>
                    <a:lnTo>
                      <a:pt x="2" y="2"/>
                    </a:lnTo>
                    <a:lnTo>
                      <a:pt x="2" y="0"/>
                    </a:lnTo>
                    <a:lnTo>
                      <a:pt x="4" y="0"/>
                    </a:lnTo>
                    <a:lnTo>
                      <a:pt x="4" y="2"/>
                    </a:lnTo>
                    <a:lnTo>
                      <a:pt x="4" y="0"/>
                    </a:lnTo>
                    <a:lnTo>
                      <a:pt x="4" y="2"/>
                    </a:lnTo>
                    <a:lnTo>
                      <a:pt x="6" y="2"/>
                    </a:lnTo>
                    <a:lnTo>
                      <a:pt x="4" y="2"/>
                    </a:lnTo>
                    <a:lnTo>
                      <a:pt x="4" y="0"/>
                    </a:lnTo>
                    <a:lnTo>
                      <a:pt x="6" y="2"/>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sp>
            <p:nvSpPr>
              <p:cNvPr id="629" name="Freeform 1403"/>
              <p:cNvSpPr>
                <a:spLocks noEditPoints="1"/>
              </p:cNvSpPr>
              <p:nvPr/>
            </p:nvSpPr>
            <p:spPr bwMode="gray">
              <a:xfrm>
                <a:off x="4816522" y="2144914"/>
                <a:ext cx="37690" cy="29958"/>
              </a:xfrm>
              <a:custGeom>
                <a:avLst/>
                <a:gdLst>
                  <a:gd name="T0" fmla="*/ 18 w 39"/>
                  <a:gd name="T1" fmla="*/ 17 h 31"/>
                  <a:gd name="T2" fmla="*/ 18 w 39"/>
                  <a:gd name="T3" fmla="*/ 17 h 31"/>
                  <a:gd name="T4" fmla="*/ 21 w 39"/>
                  <a:gd name="T5" fmla="*/ 17 h 31"/>
                  <a:gd name="T6" fmla="*/ 21 w 39"/>
                  <a:gd name="T7" fmla="*/ 17 h 31"/>
                  <a:gd name="T8" fmla="*/ 8 w 39"/>
                  <a:gd name="T9" fmla="*/ 17 h 31"/>
                  <a:gd name="T10" fmla="*/ 23 w 39"/>
                  <a:gd name="T11" fmla="*/ 15 h 31"/>
                  <a:gd name="T12" fmla="*/ 23 w 39"/>
                  <a:gd name="T13" fmla="*/ 15 h 31"/>
                  <a:gd name="T14" fmla="*/ 14 w 39"/>
                  <a:gd name="T15" fmla="*/ 15 h 31"/>
                  <a:gd name="T16" fmla="*/ 14 w 39"/>
                  <a:gd name="T17" fmla="*/ 15 h 31"/>
                  <a:gd name="T18" fmla="*/ 23 w 39"/>
                  <a:gd name="T19" fmla="*/ 15 h 31"/>
                  <a:gd name="T20" fmla="*/ 23 w 39"/>
                  <a:gd name="T21" fmla="*/ 15 h 31"/>
                  <a:gd name="T22" fmla="*/ 6 w 39"/>
                  <a:gd name="T23" fmla="*/ 13 h 31"/>
                  <a:gd name="T24" fmla="*/ 37 w 39"/>
                  <a:gd name="T25" fmla="*/ 0 h 31"/>
                  <a:gd name="T26" fmla="*/ 37 w 39"/>
                  <a:gd name="T27" fmla="*/ 4 h 31"/>
                  <a:gd name="T28" fmla="*/ 39 w 39"/>
                  <a:gd name="T29" fmla="*/ 5 h 31"/>
                  <a:gd name="T30" fmla="*/ 39 w 39"/>
                  <a:gd name="T31" fmla="*/ 9 h 31"/>
                  <a:gd name="T32" fmla="*/ 37 w 39"/>
                  <a:gd name="T33" fmla="*/ 11 h 31"/>
                  <a:gd name="T34" fmla="*/ 37 w 39"/>
                  <a:gd name="T35" fmla="*/ 11 h 31"/>
                  <a:gd name="T36" fmla="*/ 35 w 39"/>
                  <a:gd name="T37" fmla="*/ 9 h 31"/>
                  <a:gd name="T38" fmla="*/ 35 w 39"/>
                  <a:gd name="T39" fmla="*/ 13 h 31"/>
                  <a:gd name="T40" fmla="*/ 35 w 39"/>
                  <a:gd name="T41" fmla="*/ 17 h 31"/>
                  <a:gd name="T42" fmla="*/ 35 w 39"/>
                  <a:gd name="T43" fmla="*/ 19 h 31"/>
                  <a:gd name="T44" fmla="*/ 31 w 39"/>
                  <a:gd name="T45" fmla="*/ 19 h 31"/>
                  <a:gd name="T46" fmla="*/ 33 w 39"/>
                  <a:gd name="T47" fmla="*/ 21 h 31"/>
                  <a:gd name="T48" fmla="*/ 31 w 39"/>
                  <a:gd name="T49" fmla="*/ 23 h 31"/>
                  <a:gd name="T50" fmla="*/ 29 w 39"/>
                  <a:gd name="T51" fmla="*/ 27 h 31"/>
                  <a:gd name="T52" fmla="*/ 29 w 39"/>
                  <a:gd name="T53" fmla="*/ 31 h 31"/>
                  <a:gd name="T54" fmla="*/ 25 w 39"/>
                  <a:gd name="T55" fmla="*/ 31 h 31"/>
                  <a:gd name="T56" fmla="*/ 21 w 39"/>
                  <a:gd name="T57" fmla="*/ 31 h 31"/>
                  <a:gd name="T58" fmla="*/ 18 w 39"/>
                  <a:gd name="T59" fmla="*/ 29 h 31"/>
                  <a:gd name="T60" fmla="*/ 14 w 39"/>
                  <a:gd name="T61" fmla="*/ 29 h 31"/>
                  <a:gd name="T62" fmla="*/ 10 w 39"/>
                  <a:gd name="T63" fmla="*/ 29 h 31"/>
                  <a:gd name="T64" fmla="*/ 8 w 39"/>
                  <a:gd name="T65" fmla="*/ 27 h 31"/>
                  <a:gd name="T66" fmla="*/ 6 w 39"/>
                  <a:gd name="T67" fmla="*/ 25 h 31"/>
                  <a:gd name="T68" fmla="*/ 4 w 39"/>
                  <a:gd name="T69" fmla="*/ 23 h 31"/>
                  <a:gd name="T70" fmla="*/ 2 w 39"/>
                  <a:gd name="T71" fmla="*/ 19 h 31"/>
                  <a:gd name="T72" fmla="*/ 0 w 39"/>
                  <a:gd name="T73" fmla="*/ 17 h 31"/>
                  <a:gd name="T74" fmla="*/ 0 w 39"/>
                  <a:gd name="T75" fmla="*/ 17 h 31"/>
                  <a:gd name="T76" fmla="*/ 0 w 39"/>
                  <a:gd name="T77" fmla="*/ 17 h 31"/>
                  <a:gd name="T78" fmla="*/ 2 w 39"/>
                  <a:gd name="T79" fmla="*/ 15 h 31"/>
                  <a:gd name="T80" fmla="*/ 2 w 39"/>
                  <a:gd name="T81" fmla="*/ 19 h 31"/>
                  <a:gd name="T82" fmla="*/ 6 w 39"/>
                  <a:gd name="T83" fmla="*/ 19 h 31"/>
                  <a:gd name="T84" fmla="*/ 8 w 39"/>
                  <a:gd name="T85" fmla="*/ 17 h 31"/>
                  <a:gd name="T86" fmla="*/ 12 w 39"/>
                  <a:gd name="T87" fmla="*/ 17 h 31"/>
                  <a:gd name="T88" fmla="*/ 12 w 39"/>
                  <a:gd name="T89" fmla="*/ 17 h 31"/>
                  <a:gd name="T90" fmla="*/ 16 w 39"/>
                  <a:gd name="T91" fmla="*/ 17 h 31"/>
                  <a:gd name="T92" fmla="*/ 18 w 39"/>
                  <a:gd name="T93" fmla="*/ 17 h 31"/>
                  <a:gd name="T94" fmla="*/ 18 w 39"/>
                  <a:gd name="T95" fmla="*/ 17 h 31"/>
                  <a:gd name="T96" fmla="*/ 21 w 39"/>
                  <a:gd name="T97" fmla="*/ 17 h 31"/>
                  <a:gd name="T98" fmla="*/ 23 w 39"/>
                  <a:gd name="T99" fmla="*/ 15 h 31"/>
                  <a:gd name="T100" fmla="*/ 23 w 39"/>
                  <a:gd name="T101" fmla="*/ 15 h 31"/>
                  <a:gd name="T102" fmla="*/ 23 w 39"/>
                  <a:gd name="T103" fmla="*/ 13 h 31"/>
                  <a:gd name="T104" fmla="*/ 25 w 39"/>
                  <a:gd name="T105" fmla="*/ 11 h 31"/>
                  <a:gd name="T106" fmla="*/ 27 w 39"/>
                  <a:gd name="T107" fmla="*/ 9 h 31"/>
                  <a:gd name="T108" fmla="*/ 29 w 39"/>
                  <a:gd name="T109" fmla="*/ 7 h 31"/>
                  <a:gd name="T110" fmla="*/ 31 w 39"/>
                  <a:gd name="T111" fmla="*/ 5 h 31"/>
                  <a:gd name="T112" fmla="*/ 31 w 39"/>
                  <a:gd name="T113" fmla="*/ 5 h 31"/>
                  <a:gd name="T114" fmla="*/ 33 w 39"/>
                  <a:gd name="T115" fmla="*/ 4 h 31"/>
                  <a:gd name="T116" fmla="*/ 33 w 39"/>
                  <a:gd name="T117" fmla="*/ 4 h 31"/>
                  <a:gd name="T118" fmla="*/ 35 w 39"/>
                  <a:gd name="T119" fmla="*/ 2 h 31"/>
                  <a:gd name="T120" fmla="*/ 37 w 39"/>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1">
                    <a:moveTo>
                      <a:pt x="19" y="17"/>
                    </a:moveTo>
                    <a:lnTo>
                      <a:pt x="18" y="17"/>
                    </a:lnTo>
                    <a:lnTo>
                      <a:pt x="18" y="15"/>
                    </a:lnTo>
                    <a:lnTo>
                      <a:pt x="18" y="17"/>
                    </a:lnTo>
                    <a:lnTo>
                      <a:pt x="19" y="17"/>
                    </a:lnTo>
                    <a:close/>
                    <a:moveTo>
                      <a:pt x="21" y="17"/>
                    </a:moveTo>
                    <a:lnTo>
                      <a:pt x="21" y="15"/>
                    </a:lnTo>
                    <a:lnTo>
                      <a:pt x="21" y="17"/>
                    </a:lnTo>
                    <a:close/>
                    <a:moveTo>
                      <a:pt x="8" y="15"/>
                    </a:moveTo>
                    <a:lnTo>
                      <a:pt x="8" y="17"/>
                    </a:lnTo>
                    <a:lnTo>
                      <a:pt x="8" y="15"/>
                    </a:lnTo>
                    <a:close/>
                    <a:moveTo>
                      <a:pt x="23" y="15"/>
                    </a:moveTo>
                    <a:lnTo>
                      <a:pt x="21" y="15"/>
                    </a:lnTo>
                    <a:lnTo>
                      <a:pt x="23" y="15"/>
                    </a:lnTo>
                    <a:close/>
                    <a:moveTo>
                      <a:pt x="16" y="15"/>
                    </a:moveTo>
                    <a:lnTo>
                      <a:pt x="14" y="15"/>
                    </a:lnTo>
                    <a:lnTo>
                      <a:pt x="14" y="17"/>
                    </a:lnTo>
                    <a:lnTo>
                      <a:pt x="14" y="15"/>
                    </a:lnTo>
                    <a:lnTo>
                      <a:pt x="16" y="15"/>
                    </a:lnTo>
                    <a:close/>
                    <a:moveTo>
                      <a:pt x="23" y="15"/>
                    </a:moveTo>
                    <a:lnTo>
                      <a:pt x="23" y="13"/>
                    </a:lnTo>
                    <a:lnTo>
                      <a:pt x="23" y="15"/>
                    </a:lnTo>
                    <a:close/>
                    <a:moveTo>
                      <a:pt x="6" y="15"/>
                    </a:moveTo>
                    <a:lnTo>
                      <a:pt x="6" y="13"/>
                    </a:lnTo>
                    <a:lnTo>
                      <a:pt x="6" y="15"/>
                    </a:lnTo>
                    <a:close/>
                    <a:moveTo>
                      <a:pt x="37" y="0"/>
                    </a:moveTo>
                    <a:lnTo>
                      <a:pt x="37" y="2"/>
                    </a:lnTo>
                    <a:lnTo>
                      <a:pt x="37" y="4"/>
                    </a:lnTo>
                    <a:lnTo>
                      <a:pt x="39" y="4"/>
                    </a:lnTo>
                    <a:lnTo>
                      <a:pt x="39" y="5"/>
                    </a:lnTo>
                    <a:lnTo>
                      <a:pt x="39" y="7"/>
                    </a:lnTo>
                    <a:lnTo>
                      <a:pt x="39" y="9"/>
                    </a:lnTo>
                    <a:lnTo>
                      <a:pt x="39" y="11"/>
                    </a:lnTo>
                    <a:lnTo>
                      <a:pt x="37" y="11"/>
                    </a:lnTo>
                    <a:lnTo>
                      <a:pt x="35" y="11"/>
                    </a:lnTo>
                    <a:lnTo>
                      <a:pt x="37" y="11"/>
                    </a:lnTo>
                    <a:lnTo>
                      <a:pt x="37" y="9"/>
                    </a:lnTo>
                    <a:lnTo>
                      <a:pt x="35" y="9"/>
                    </a:lnTo>
                    <a:lnTo>
                      <a:pt x="35" y="11"/>
                    </a:lnTo>
                    <a:lnTo>
                      <a:pt x="35" y="13"/>
                    </a:lnTo>
                    <a:lnTo>
                      <a:pt x="35" y="15"/>
                    </a:lnTo>
                    <a:lnTo>
                      <a:pt x="35" y="17"/>
                    </a:lnTo>
                    <a:lnTo>
                      <a:pt x="37" y="17"/>
                    </a:lnTo>
                    <a:lnTo>
                      <a:pt x="35" y="19"/>
                    </a:lnTo>
                    <a:lnTo>
                      <a:pt x="33" y="19"/>
                    </a:lnTo>
                    <a:lnTo>
                      <a:pt x="31" y="19"/>
                    </a:lnTo>
                    <a:lnTo>
                      <a:pt x="33" y="19"/>
                    </a:lnTo>
                    <a:lnTo>
                      <a:pt x="33" y="21"/>
                    </a:lnTo>
                    <a:lnTo>
                      <a:pt x="31" y="21"/>
                    </a:lnTo>
                    <a:lnTo>
                      <a:pt x="31" y="23"/>
                    </a:lnTo>
                    <a:lnTo>
                      <a:pt x="31" y="25"/>
                    </a:lnTo>
                    <a:lnTo>
                      <a:pt x="29" y="27"/>
                    </a:lnTo>
                    <a:lnTo>
                      <a:pt x="29" y="29"/>
                    </a:lnTo>
                    <a:lnTo>
                      <a:pt x="29" y="31"/>
                    </a:lnTo>
                    <a:lnTo>
                      <a:pt x="27" y="31"/>
                    </a:lnTo>
                    <a:lnTo>
                      <a:pt x="25" y="31"/>
                    </a:lnTo>
                    <a:lnTo>
                      <a:pt x="23" y="31"/>
                    </a:lnTo>
                    <a:lnTo>
                      <a:pt x="21" y="31"/>
                    </a:lnTo>
                    <a:lnTo>
                      <a:pt x="19" y="31"/>
                    </a:lnTo>
                    <a:lnTo>
                      <a:pt x="18" y="29"/>
                    </a:lnTo>
                    <a:lnTo>
                      <a:pt x="16" y="29"/>
                    </a:lnTo>
                    <a:lnTo>
                      <a:pt x="14" y="29"/>
                    </a:lnTo>
                    <a:lnTo>
                      <a:pt x="12" y="29"/>
                    </a:lnTo>
                    <a:lnTo>
                      <a:pt x="10" y="29"/>
                    </a:lnTo>
                    <a:lnTo>
                      <a:pt x="8" y="29"/>
                    </a:lnTo>
                    <a:lnTo>
                      <a:pt x="8" y="27"/>
                    </a:lnTo>
                    <a:lnTo>
                      <a:pt x="6" y="27"/>
                    </a:lnTo>
                    <a:lnTo>
                      <a:pt x="6" y="25"/>
                    </a:lnTo>
                    <a:lnTo>
                      <a:pt x="4" y="25"/>
                    </a:lnTo>
                    <a:lnTo>
                      <a:pt x="4" y="23"/>
                    </a:lnTo>
                    <a:lnTo>
                      <a:pt x="2" y="21"/>
                    </a:lnTo>
                    <a:lnTo>
                      <a:pt x="2" y="19"/>
                    </a:lnTo>
                    <a:lnTo>
                      <a:pt x="0" y="19"/>
                    </a:lnTo>
                    <a:lnTo>
                      <a:pt x="0" y="17"/>
                    </a:lnTo>
                    <a:lnTo>
                      <a:pt x="0" y="15"/>
                    </a:lnTo>
                    <a:lnTo>
                      <a:pt x="0" y="17"/>
                    </a:lnTo>
                    <a:lnTo>
                      <a:pt x="0" y="15"/>
                    </a:lnTo>
                    <a:lnTo>
                      <a:pt x="0" y="17"/>
                    </a:lnTo>
                    <a:lnTo>
                      <a:pt x="0" y="15"/>
                    </a:lnTo>
                    <a:lnTo>
                      <a:pt x="2" y="15"/>
                    </a:lnTo>
                    <a:lnTo>
                      <a:pt x="2" y="17"/>
                    </a:lnTo>
                    <a:lnTo>
                      <a:pt x="2" y="19"/>
                    </a:lnTo>
                    <a:lnTo>
                      <a:pt x="4" y="19"/>
                    </a:lnTo>
                    <a:lnTo>
                      <a:pt x="6" y="19"/>
                    </a:lnTo>
                    <a:lnTo>
                      <a:pt x="6" y="17"/>
                    </a:lnTo>
                    <a:lnTo>
                      <a:pt x="8" y="17"/>
                    </a:lnTo>
                    <a:lnTo>
                      <a:pt x="10" y="17"/>
                    </a:lnTo>
                    <a:lnTo>
                      <a:pt x="12" y="17"/>
                    </a:lnTo>
                    <a:lnTo>
                      <a:pt x="14" y="17"/>
                    </a:lnTo>
                    <a:lnTo>
                      <a:pt x="12" y="17"/>
                    </a:lnTo>
                    <a:lnTo>
                      <a:pt x="14" y="17"/>
                    </a:lnTo>
                    <a:lnTo>
                      <a:pt x="16" y="17"/>
                    </a:lnTo>
                    <a:lnTo>
                      <a:pt x="16" y="19"/>
                    </a:lnTo>
                    <a:lnTo>
                      <a:pt x="18" y="17"/>
                    </a:lnTo>
                    <a:lnTo>
                      <a:pt x="18" y="19"/>
                    </a:lnTo>
                    <a:lnTo>
                      <a:pt x="18" y="17"/>
                    </a:lnTo>
                    <a:lnTo>
                      <a:pt x="19" y="17"/>
                    </a:lnTo>
                    <a:lnTo>
                      <a:pt x="21" y="17"/>
                    </a:lnTo>
                    <a:lnTo>
                      <a:pt x="21" y="15"/>
                    </a:lnTo>
                    <a:lnTo>
                      <a:pt x="23" y="15"/>
                    </a:lnTo>
                    <a:lnTo>
                      <a:pt x="23" y="17"/>
                    </a:lnTo>
                    <a:lnTo>
                      <a:pt x="23" y="15"/>
                    </a:lnTo>
                    <a:lnTo>
                      <a:pt x="25" y="15"/>
                    </a:lnTo>
                    <a:lnTo>
                      <a:pt x="23" y="13"/>
                    </a:lnTo>
                    <a:lnTo>
                      <a:pt x="25" y="13"/>
                    </a:lnTo>
                    <a:lnTo>
                      <a:pt x="25" y="11"/>
                    </a:lnTo>
                    <a:lnTo>
                      <a:pt x="27" y="11"/>
                    </a:lnTo>
                    <a:lnTo>
                      <a:pt x="27" y="9"/>
                    </a:lnTo>
                    <a:lnTo>
                      <a:pt x="29" y="9"/>
                    </a:lnTo>
                    <a:lnTo>
                      <a:pt x="29" y="7"/>
                    </a:lnTo>
                    <a:lnTo>
                      <a:pt x="31" y="7"/>
                    </a:lnTo>
                    <a:lnTo>
                      <a:pt x="31" y="5"/>
                    </a:lnTo>
                    <a:lnTo>
                      <a:pt x="33" y="5"/>
                    </a:lnTo>
                    <a:lnTo>
                      <a:pt x="31" y="5"/>
                    </a:lnTo>
                    <a:lnTo>
                      <a:pt x="33" y="5"/>
                    </a:lnTo>
                    <a:lnTo>
                      <a:pt x="33" y="4"/>
                    </a:lnTo>
                    <a:lnTo>
                      <a:pt x="33" y="5"/>
                    </a:lnTo>
                    <a:lnTo>
                      <a:pt x="33" y="4"/>
                    </a:lnTo>
                    <a:lnTo>
                      <a:pt x="35" y="4"/>
                    </a:lnTo>
                    <a:lnTo>
                      <a:pt x="35" y="2"/>
                    </a:lnTo>
                    <a:lnTo>
                      <a:pt x="37" y="2"/>
                    </a:lnTo>
                    <a:lnTo>
                      <a:pt x="37" y="0"/>
                    </a:lnTo>
                    <a:close/>
                  </a:path>
                </a:pathLst>
              </a:custGeom>
              <a:solidFill>
                <a:schemeClr val="accent5">
                  <a:lumMod val="40000"/>
                  <a:lumOff val="60000"/>
                </a:schemeClr>
              </a:solidFill>
              <a:ln w="3175">
                <a:solidFill>
                  <a:srgbClr val="FFFFFF"/>
                </a:solidFill>
                <a:prstDash val="solid"/>
                <a:round/>
                <a:headEnd/>
                <a:tailEnd/>
              </a:ln>
            </p:spPr>
            <p:txBody>
              <a:bodyPr vert="horz" wrap="square" lIns="86048" tIns="43024" rIns="86048" bIns="43024" numCol="1" anchor="ctr" anchorCtr="0" compatLnSpc="1">
                <a:prstTxWarp prst="textNoShape">
                  <a:avLst/>
                </a:prstTxWarp>
              </a:bodyPr>
              <a:lstStyle/>
              <a:p>
                <a:endParaRPr lang="en-US" sz="700" dirty="0"/>
              </a:p>
            </p:txBody>
          </p:sp>
        </p:grpSp>
      </p:grpSp>
      <p:sp>
        <p:nvSpPr>
          <p:cNvPr id="1866" name="Rectangle 1865"/>
          <p:cNvSpPr/>
          <p:nvPr/>
        </p:nvSpPr>
        <p:spPr bwMode="gray">
          <a:xfrm>
            <a:off x="475488" y="1767762"/>
            <a:ext cx="283960" cy="64536"/>
          </a:xfrm>
          <a:prstGeom prst="rect">
            <a:avLst/>
          </a:prstGeom>
          <a:solidFill>
            <a:schemeClr val="accent5">
              <a:lumMod val="40000"/>
              <a:lumOff val="60000"/>
            </a:schemeClr>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67" name="Rectangle 1866"/>
          <p:cNvSpPr/>
          <p:nvPr/>
        </p:nvSpPr>
        <p:spPr bwMode="gray">
          <a:xfrm>
            <a:off x="475488" y="1904205"/>
            <a:ext cx="283960" cy="64536"/>
          </a:xfrm>
          <a:prstGeom prst="rect">
            <a:avLst/>
          </a:prstGeom>
          <a:solidFill>
            <a:schemeClr val="accent5">
              <a:lumMod val="60000"/>
              <a:lumOff val="40000"/>
            </a:schemeClr>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68" name="Rectangle 1867"/>
          <p:cNvSpPr/>
          <p:nvPr/>
        </p:nvSpPr>
        <p:spPr bwMode="gray">
          <a:xfrm>
            <a:off x="475488" y="2040648"/>
            <a:ext cx="283960" cy="64536"/>
          </a:xfrm>
          <a:prstGeom prst="rect">
            <a:avLst/>
          </a:prstGeom>
          <a:solidFill>
            <a:schemeClr val="accent5"/>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69" name="Rectangle 1868"/>
          <p:cNvSpPr/>
          <p:nvPr/>
        </p:nvSpPr>
        <p:spPr bwMode="gray">
          <a:xfrm>
            <a:off x="475488" y="2177091"/>
            <a:ext cx="283960" cy="64536"/>
          </a:xfrm>
          <a:prstGeom prst="rect">
            <a:avLst/>
          </a:prstGeom>
          <a:solidFill>
            <a:schemeClr val="accent5">
              <a:lumMod val="75000"/>
            </a:schemeClr>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70" name="TextBox 1869"/>
          <p:cNvSpPr txBox="1"/>
          <p:nvPr/>
        </p:nvSpPr>
        <p:spPr bwMode="gray">
          <a:xfrm>
            <a:off x="475488" y="1431636"/>
            <a:ext cx="764633" cy="112595"/>
          </a:xfrm>
          <a:prstGeom prst="rect">
            <a:avLst/>
          </a:prstGeom>
          <a:noFill/>
        </p:spPr>
        <p:txBody>
          <a:bodyPr vert="horz" wrap="none" lIns="0" tIns="0" rIns="0" bIns="0" rtlCol="0" anchor="ctr">
            <a:spAutoFit/>
          </a:bodyPr>
          <a:lstStyle/>
          <a:p>
            <a:pPr>
              <a:lnSpc>
                <a:spcPct val="110000"/>
              </a:lnSpc>
            </a:pPr>
            <a:r>
              <a:rPr lang="en-US" sz="700" b="1" dirty="0">
                <a:solidFill>
                  <a:schemeClr val="tx2"/>
                </a:solidFill>
              </a:rPr>
              <a:t>Startups per country</a:t>
            </a:r>
          </a:p>
        </p:txBody>
      </p:sp>
      <p:sp>
        <p:nvSpPr>
          <p:cNvPr id="1871" name="TextBox 1870"/>
          <p:cNvSpPr txBox="1"/>
          <p:nvPr/>
        </p:nvSpPr>
        <p:spPr bwMode="gray">
          <a:xfrm>
            <a:off x="810711" y="1604359"/>
            <a:ext cx="224420" cy="118494"/>
          </a:xfrm>
          <a:prstGeom prst="rect">
            <a:avLst/>
          </a:prstGeom>
          <a:noFill/>
        </p:spPr>
        <p:txBody>
          <a:bodyPr vert="horz" wrap="none" lIns="0" tIns="0" rIns="0" bIns="0" rtlCol="0" anchor="ctr">
            <a:spAutoFit/>
          </a:bodyPr>
          <a:lstStyle/>
          <a:p>
            <a:pPr algn="l">
              <a:lnSpc>
                <a:spcPct val="110000"/>
              </a:lnSpc>
            </a:pPr>
            <a:r>
              <a:rPr lang="en-US" sz="700" dirty="0">
                <a:solidFill>
                  <a:schemeClr val="tx2"/>
                </a:solidFill>
              </a:rPr>
              <a:t>1–300</a:t>
            </a:r>
          </a:p>
        </p:txBody>
      </p:sp>
      <p:sp>
        <p:nvSpPr>
          <p:cNvPr id="1872" name="TextBox 1871"/>
          <p:cNvSpPr txBox="1"/>
          <p:nvPr/>
        </p:nvSpPr>
        <p:spPr bwMode="gray">
          <a:xfrm>
            <a:off x="810711" y="1740801"/>
            <a:ext cx="381515" cy="118494"/>
          </a:xfrm>
          <a:prstGeom prst="rect">
            <a:avLst/>
          </a:prstGeom>
          <a:noFill/>
        </p:spPr>
        <p:txBody>
          <a:bodyPr vert="horz" wrap="none" lIns="0" tIns="0" rIns="0" bIns="0" rtlCol="0" anchor="ctr">
            <a:spAutoFit/>
          </a:bodyPr>
          <a:lstStyle/>
          <a:p>
            <a:pPr algn="l">
              <a:lnSpc>
                <a:spcPct val="110000"/>
              </a:lnSpc>
            </a:pPr>
            <a:r>
              <a:rPr lang="en-US" sz="700" dirty="0">
                <a:solidFill>
                  <a:schemeClr val="tx2"/>
                </a:solidFill>
              </a:rPr>
              <a:t>300–1,000</a:t>
            </a:r>
          </a:p>
        </p:txBody>
      </p:sp>
      <p:sp>
        <p:nvSpPr>
          <p:cNvPr id="1873" name="TextBox 1872"/>
          <p:cNvSpPr txBox="1"/>
          <p:nvPr/>
        </p:nvSpPr>
        <p:spPr bwMode="gray">
          <a:xfrm>
            <a:off x="810711" y="1877244"/>
            <a:ext cx="448841" cy="118494"/>
          </a:xfrm>
          <a:prstGeom prst="rect">
            <a:avLst/>
          </a:prstGeom>
          <a:noFill/>
        </p:spPr>
        <p:txBody>
          <a:bodyPr vert="horz" wrap="none" lIns="0" tIns="0" rIns="0" bIns="0" rtlCol="0" anchor="ctr">
            <a:spAutoFit/>
          </a:bodyPr>
          <a:lstStyle/>
          <a:p>
            <a:pPr algn="l">
              <a:lnSpc>
                <a:spcPct val="110000"/>
              </a:lnSpc>
            </a:pPr>
            <a:r>
              <a:rPr lang="en-US" sz="700" dirty="0">
                <a:solidFill>
                  <a:schemeClr val="tx2"/>
                </a:solidFill>
              </a:rPr>
              <a:t>1,000–2,500</a:t>
            </a:r>
          </a:p>
        </p:txBody>
      </p:sp>
      <p:sp>
        <p:nvSpPr>
          <p:cNvPr id="1874" name="TextBox 1873"/>
          <p:cNvSpPr txBox="1"/>
          <p:nvPr/>
        </p:nvSpPr>
        <p:spPr bwMode="gray">
          <a:xfrm>
            <a:off x="810711" y="2013687"/>
            <a:ext cx="448841" cy="118494"/>
          </a:xfrm>
          <a:prstGeom prst="rect">
            <a:avLst/>
          </a:prstGeom>
          <a:noFill/>
        </p:spPr>
        <p:txBody>
          <a:bodyPr vert="horz" wrap="none" lIns="0" tIns="0" rIns="0" bIns="0" rtlCol="0" anchor="ctr">
            <a:spAutoFit/>
          </a:bodyPr>
          <a:lstStyle/>
          <a:p>
            <a:pPr algn="l">
              <a:lnSpc>
                <a:spcPct val="110000"/>
              </a:lnSpc>
            </a:pPr>
            <a:r>
              <a:rPr lang="en-US" sz="700" dirty="0">
                <a:solidFill>
                  <a:schemeClr val="tx2"/>
                </a:solidFill>
              </a:rPr>
              <a:t>2,500–6,500</a:t>
            </a:r>
          </a:p>
        </p:txBody>
      </p:sp>
      <p:sp>
        <p:nvSpPr>
          <p:cNvPr id="1875" name="TextBox 1874"/>
          <p:cNvSpPr txBox="1"/>
          <p:nvPr/>
        </p:nvSpPr>
        <p:spPr bwMode="gray">
          <a:xfrm>
            <a:off x="810711" y="2150130"/>
            <a:ext cx="493725" cy="118494"/>
          </a:xfrm>
          <a:prstGeom prst="rect">
            <a:avLst/>
          </a:prstGeom>
          <a:noFill/>
        </p:spPr>
        <p:txBody>
          <a:bodyPr vert="horz" wrap="none" lIns="0" tIns="0" rIns="0" bIns="0" rtlCol="0" anchor="ctr">
            <a:spAutoFit/>
          </a:bodyPr>
          <a:lstStyle/>
          <a:p>
            <a:pPr algn="l">
              <a:lnSpc>
                <a:spcPct val="110000"/>
              </a:lnSpc>
            </a:pPr>
            <a:r>
              <a:rPr lang="en-US" sz="700" dirty="0">
                <a:solidFill>
                  <a:schemeClr val="tx2"/>
                </a:solidFill>
              </a:rPr>
              <a:t>6,500–40,000</a:t>
            </a:r>
          </a:p>
        </p:txBody>
      </p:sp>
      <p:sp>
        <p:nvSpPr>
          <p:cNvPr id="1876" name="Rectangle 1875"/>
          <p:cNvSpPr/>
          <p:nvPr/>
        </p:nvSpPr>
        <p:spPr bwMode="gray">
          <a:xfrm>
            <a:off x="475488" y="2313535"/>
            <a:ext cx="283960" cy="64536"/>
          </a:xfrm>
          <a:prstGeom prst="rect">
            <a:avLst/>
          </a:prstGeom>
          <a:solidFill>
            <a:schemeClr val="accent5">
              <a:lumMod val="50000"/>
            </a:schemeClr>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77" name="TextBox 1876"/>
          <p:cNvSpPr txBox="1"/>
          <p:nvPr/>
        </p:nvSpPr>
        <p:spPr bwMode="gray">
          <a:xfrm>
            <a:off x="810711" y="2286573"/>
            <a:ext cx="538609" cy="118494"/>
          </a:xfrm>
          <a:prstGeom prst="rect">
            <a:avLst/>
          </a:prstGeom>
          <a:noFill/>
        </p:spPr>
        <p:txBody>
          <a:bodyPr vert="horz" wrap="none" lIns="0" tIns="0" rIns="0" bIns="0" rtlCol="0" anchor="ctr">
            <a:spAutoFit/>
          </a:bodyPr>
          <a:lstStyle/>
          <a:p>
            <a:pPr algn="l">
              <a:lnSpc>
                <a:spcPct val="110000"/>
              </a:lnSpc>
            </a:pPr>
            <a:r>
              <a:rPr lang="en-US" sz="700" dirty="0">
                <a:solidFill>
                  <a:schemeClr val="tx2"/>
                </a:solidFill>
              </a:rPr>
              <a:t>40,000–47,000</a:t>
            </a:r>
          </a:p>
        </p:txBody>
      </p:sp>
      <p:sp>
        <p:nvSpPr>
          <p:cNvPr id="1878" name="TextBox 1877"/>
          <p:cNvSpPr txBox="1"/>
          <p:nvPr/>
        </p:nvSpPr>
        <p:spPr bwMode="gray">
          <a:xfrm>
            <a:off x="780289" y="2620484"/>
            <a:ext cx="748603" cy="92333"/>
          </a:xfrm>
          <a:prstGeom prst="rect">
            <a:avLst/>
          </a:prstGeom>
          <a:noFill/>
        </p:spPr>
        <p:txBody>
          <a:bodyPr vert="horz" wrap="square" lIns="0" tIns="0" rIns="0" bIns="0" rtlCol="0" anchor="t">
            <a:spAutoFit/>
          </a:bodyPr>
          <a:lstStyle>
            <a:defPPr>
              <a:defRPr lang="en-US"/>
            </a:defPPr>
            <a:lvl1pPr>
              <a:tabLst>
                <a:tab pos="119063" algn="l"/>
              </a:tabLst>
              <a:defRPr sz="600">
                <a:solidFill>
                  <a:schemeClr val="tx2"/>
                </a:solidFill>
              </a:defRPr>
            </a:lvl1pPr>
          </a:lstStyle>
          <a:p>
            <a:r>
              <a:rPr lang="en-US" dirty="0"/>
              <a:t>Source: Startup Ranking</a:t>
            </a:r>
          </a:p>
        </p:txBody>
      </p:sp>
      <p:sp>
        <p:nvSpPr>
          <p:cNvPr id="1880" name="Rectangle 1879"/>
          <p:cNvSpPr/>
          <p:nvPr/>
        </p:nvSpPr>
        <p:spPr bwMode="gray">
          <a:xfrm>
            <a:off x="475488" y="3700370"/>
            <a:ext cx="283960" cy="64536"/>
          </a:xfrm>
          <a:prstGeom prst="rect">
            <a:avLst/>
          </a:prstGeom>
          <a:solidFill>
            <a:schemeClr val="accent6">
              <a:lumMod val="20000"/>
              <a:lumOff val="80000"/>
            </a:schemeClr>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81" name="Rectangle 1880"/>
          <p:cNvSpPr/>
          <p:nvPr/>
        </p:nvSpPr>
        <p:spPr bwMode="gray">
          <a:xfrm>
            <a:off x="759448" y="3700370"/>
            <a:ext cx="283960" cy="64536"/>
          </a:xfrm>
          <a:prstGeom prst="rect">
            <a:avLst/>
          </a:prstGeom>
          <a:solidFill>
            <a:schemeClr val="accent6">
              <a:lumMod val="40000"/>
              <a:lumOff val="60000"/>
            </a:schemeClr>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82" name="Rectangle 1881"/>
          <p:cNvSpPr/>
          <p:nvPr/>
        </p:nvSpPr>
        <p:spPr bwMode="gray">
          <a:xfrm>
            <a:off x="1043408" y="3700370"/>
            <a:ext cx="283960" cy="64536"/>
          </a:xfrm>
          <a:prstGeom prst="rect">
            <a:avLst/>
          </a:prstGeom>
          <a:solidFill>
            <a:schemeClr val="accent6">
              <a:lumMod val="60000"/>
              <a:lumOff val="40000"/>
            </a:schemeClr>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83" name="Rectangle 1882"/>
          <p:cNvSpPr/>
          <p:nvPr/>
        </p:nvSpPr>
        <p:spPr bwMode="gray">
          <a:xfrm>
            <a:off x="1327367" y="3700370"/>
            <a:ext cx="283960" cy="64536"/>
          </a:xfrm>
          <a:prstGeom prst="rect">
            <a:avLst/>
          </a:prstGeom>
          <a:solidFill>
            <a:schemeClr val="accent6"/>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84" name="Rectangle 1883"/>
          <p:cNvSpPr/>
          <p:nvPr/>
        </p:nvSpPr>
        <p:spPr bwMode="gray">
          <a:xfrm>
            <a:off x="1611327" y="3700370"/>
            <a:ext cx="283960" cy="64536"/>
          </a:xfrm>
          <a:prstGeom prst="rect">
            <a:avLst/>
          </a:prstGeom>
          <a:solidFill>
            <a:schemeClr val="accent6">
              <a:lumMod val="75000"/>
            </a:schemeClr>
          </a:solidFill>
          <a:ln w="6350">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048" tIns="43024" rIns="86048" bIns="43024" numCol="1" spcCol="0" rtlCol="0" fromWordArt="0" anchor="ctr" anchorCtr="0" forceAA="0" compatLnSpc="0">
            <a:prstTxWarp prst="textNoShape">
              <a:avLst/>
            </a:prstTxWarp>
            <a:noAutofit/>
          </a:bodyPr>
          <a:lstStyle/>
          <a:p>
            <a:pPr algn="ctr">
              <a:lnSpc>
                <a:spcPct val="110000"/>
              </a:lnSpc>
            </a:pPr>
            <a:endParaRPr lang="en-US" sz="700" dirty="0">
              <a:solidFill>
                <a:schemeClr val="tx2"/>
              </a:solidFill>
            </a:endParaRPr>
          </a:p>
        </p:txBody>
      </p:sp>
      <p:sp>
        <p:nvSpPr>
          <p:cNvPr id="1885" name="TextBox 1884"/>
          <p:cNvSpPr txBox="1"/>
          <p:nvPr/>
        </p:nvSpPr>
        <p:spPr bwMode="gray">
          <a:xfrm>
            <a:off x="475488" y="3569443"/>
            <a:ext cx="621965" cy="118494"/>
          </a:xfrm>
          <a:prstGeom prst="rect">
            <a:avLst/>
          </a:prstGeom>
          <a:noFill/>
        </p:spPr>
        <p:txBody>
          <a:bodyPr vert="horz" wrap="none" lIns="0" tIns="0" rIns="0" bIns="0" rtlCol="0" anchor="ctr">
            <a:spAutoFit/>
          </a:bodyPr>
          <a:lstStyle/>
          <a:p>
            <a:pPr algn="l">
              <a:lnSpc>
                <a:spcPct val="110000"/>
              </a:lnSpc>
            </a:pPr>
            <a:r>
              <a:rPr lang="en-US" sz="700" b="1" dirty="0">
                <a:solidFill>
                  <a:schemeClr val="tx2"/>
                </a:solidFill>
              </a:rPr>
              <a:t>Innovation score</a:t>
            </a:r>
          </a:p>
        </p:txBody>
      </p:sp>
      <p:sp>
        <p:nvSpPr>
          <p:cNvPr id="1886" name="TextBox 1885"/>
          <p:cNvSpPr txBox="1"/>
          <p:nvPr/>
        </p:nvSpPr>
        <p:spPr bwMode="gray">
          <a:xfrm>
            <a:off x="475488" y="3816523"/>
            <a:ext cx="261290" cy="118494"/>
          </a:xfrm>
          <a:prstGeom prst="rect">
            <a:avLst/>
          </a:prstGeom>
          <a:noFill/>
        </p:spPr>
        <p:txBody>
          <a:bodyPr vert="horz" wrap="none" lIns="0" tIns="0" rIns="0" bIns="0" rtlCol="0" anchor="ctr">
            <a:spAutoFit/>
          </a:bodyPr>
          <a:lstStyle/>
          <a:p>
            <a:pPr algn="l">
              <a:lnSpc>
                <a:spcPct val="110000"/>
              </a:lnSpc>
            </a:pPr>
            <a:r>
              <a:rPr lang="en-US" sz="700" dirty="0">
                <a:solidFill>
                  <a:schemeClr val="tx2"/>
                </a:solidFill>
              </a:rPr>
              <a:t>Lowest</a:t>
            </a:r>
          </a:p>
        </p:txBody>
      </p:sp>
      <p:sp>
        <p:nvSpPr>
          <p:cNvPr id="1887" name="TextBox 1886"/>
          <p:cNvSpPr txBox="1"/>
          <p:nvPr/>
        </p:nvSpPr>
        <p:spPr bwMode="gray">
          <a:xfrm>
            <a:off x="1619570" y="3816523"/>
            <a:ext cx="275717" cy="118494"/>
          </a:xfrm>
          <a:prstGeom prst="rect">
            <a:avLst/>
          </a:prstGeom>
          <a:noFill/>
        </p:spPr>
        <p:txBody>
          <a:bodyPr vert="horz" wrap="none" lIns="0" tIns="0" rIns="0" bIns="0" rtlCol="0" anchor="ctr">
            <a:spAutoFit/>
          </a:bodyPr>
          <a:lstStyle/>
          <a:p>
            <a:pPr algn="l">
              <a:lnSpc>
                <a:spcPct val="110000"/>
              </a:lnSpc>
            </a:pPr>
            <a:r>
              <a:rPr lang="en-US" sz="700" dirty="0">
                <a:solidFill>
                  <a:schemeClr val="tx2"/>
                </a:solidFill>
              </a:rPr>
              <a:t>Highest</a:t>
            </a:r>
          </a:p>
        </p:txBody>
      </p:sp>
      <p:sp>
        <p:nvSpPr>
          <p:cNvPr id="1888" name="TextBox 1887"/>
          <p:cNvSpPr txBox="1"/>
          <p:nvPr/>
        </p:nvSpPr>
        <p:spPr bwMode="gray">
          <a:xfrm>
            <a:off x="475488" y="3204853"/>
            <a:ext cx="844783" cy="236988"/>
          </a:xfrm>
          <a:prstGeom prst="rect">
            <a:avLst/>
          </a:prstGeom>
          <a:noFill/>
        </p:spPr>
        <p:txBody>
          <a:bodyPr vert="horz" wrap="none" lIns="0" tIns="0" rIns="0" bIns="0" rtlCol="0" anchor="ctr">
            <a:spAutoFit/>
          </a:bodyPr>
          <a:lstStyle/>
          <a:p>
            <a:pPr algn="l">
              <a:lnSpc>
                <a:spcPct val="110000"/>
              </a:lnSpc>
            </a:pPr>
            <a:r>
              <a:rPr lang="en-US" sz="700" b="1" dirty="0">
                <a:solidFill>
                  <a:schemeClr val="accent6"/>
                </a:solidFill>
              </a:rPr>
              <a:t>South Korea, Germany</a:t>
            </a:r>
            <a:br>
              <a:rPr lang="en-US" sz="700" b="1" dirty="0">
                <a:solidFill>
                  <a:schemeClr val="accent6"/>
                </a:solidFill>
              </a:rPr>
            </a:br>
            <a:r>
              <a:rPr lang="en-US" sz="700" b="1" dirty="0">
                <a:solidFill>
                  <a:schemeClr val="accent6"/>
                </a:solidFill>
              </a:rPr>
              <a:t>lead the index in 2019</a:t>
            </a:r>
          </a:p>
        </p:txBody>
      </p:sp>
      <p:sp>
        <p:nvSpPr>
          <p:cNvPr id="5011" name="TextBox 5010"/>
          <p:cNvSpPr txBox="1"/>
          <p:nvPr>
            <p:custDataLst>
              <p:tags r:id="rId3"/>
            </p:custDataLst>
          </p:nvPr>
        </p:nvSpPr>
        <p:spPr>
          <a:xfrm>
            <a:off x="780289" y="4430713"/>
            <a:ext cx="7662672" cy="92333"/>
          </a:xfrm>
          <a:prstGeom prst="rect">
            <a:avLst/>
          </a:prstGeom>
          <a:noFill/>
        </p:spPr>
        <p:txBody>
          <a:bodyPr vert="horz" wrap="square" lIns="0" tIns="0" rIns="0" bIns="0" rtlCol="0" anchor="t">
            <a:spAutoFit/>
          </a:bodyPr>
          <a:lstStyle/>
          <a:p>
            <a:pPr>
              <a:tabLst>
                <a:tab pos="119063" algn="l"/>
              </a:tabLst>
            </a:pPr>
            <a:r>
              <a:rPr lang="en-US" sz="600" dirty="0">
                <a:solidFill>
                  <a:schemeClr val="tx2"/>
                </a:solidFill>
              </a:rPr>
              <a:t>Source: 2019 Bloomberg Innovation Index</a:t>
            </a:r>
          </a:p>
        </p:txBody>
      </p:sp>
      <p:sp>
        <p:nvSpPr>
          <p:cNvPr id="4996" name="TextBox 4995"/>
          <p:cNvSpPr txBox="1"/>
          <p:nvPr/>
        </p:nvSpPr>
        <p:spPr bwMode="gray">
          <a:xfrm>
            <a:off x="2538377" y="1748616"/>
            <a:ext cx="278923" cy="193899"/>
          </a:xfrm>
          <a:prstGeom prst="rect">
            <a:avLst/>
          </a:prstGeom>
          <a:noFill/>
        </p:spPr>
        <p:txBody>
          <a:bodyPr vert="horz" wrap="none" lIns="0" tIns="0" rIns="0" bIns="0" rtlCol="0" anchor="ctr">
            <a:spAutoFit/>
          </a:bodyPr>
          <a:lstStyle/>
          <a:p>
            <a:pPr algn="l">
              <a:lnSpc>
                <a:spcPct val="90000"/>
              </a:lnSpc>
            </a:pPr>
            <a:r>
              <a:rPr lang="en-US" sz="700" b="1" dirty="0" smtClean="0">
                <a:solidFill>
                  <a:schemeClr val="accent6">
                    <a:lumMod val="50000"/>
                  </a:schemeClr>
                </a:solidFill>
              </a:rPr>
              <a:t>3</a:t>
            </a:r>
            <a:r>
              <a:rPr lang="en-US" sz="700" b="1" baseline="30000" dirty="0" smtClean="0">
                <a:solidFill>
                  <a:schemeClr val="accent6">
                    <a:lumMod val="50000"/>
                  </a:schemeClr>
                </a:solidFill>
              </a:rPr>
              <a:t>rd</a:t>
            </a:r>
            <a:endParaRPr lang="en-US" sz="700" b="1" dirty="0">
              <a:solidFill>
                <a:schemeClr val="accent6">
                  <a:lumMod val="50000"/>
                </a:schemeClr>
              </a:solidFill>
            </a:endParaRPr>
          </a:p>
          <a:p>
            <a:pPr algn="l">
              <a:lnSpc>
                <a:spcPct val="90000"/>
              </a:lnSpc>
            </a:pPr>
            <a:r>
              <a:rPr lang="en-US" sz="700" b="1" dirty="0" smtClean="0">
                <a:solidFill>
                  <a:schemeClr val="tx2"/>
                </a:solidFill>
              </a:rPr>
              <a:t>Canada</a:t>
            </a:r>
            <a:endParaRPr lang="en-US" sz="700" b="1" dirty="0">
              <a:solidFill>
                <a:schemeClr val="tx2"/>
              </a:solidFill>
            </a:endParaRPr>
          </a:p>
        </p:txBody>
      </p:sp>
      <p:sp>
        <p:nvSpPr>
          <p:cNvPr id="5002" name="Freeform 54"/>
          <p:cNvSpPr>
            <a:spLocks noEditPoints="1"/>
          </p:cNvSpPr>
          <p:nvPr/>
        </p:nvSpPr>
        <p:spPr bwMode="gray">
          <a:xfrm>
            <a:off x="2418668" y="1695959"/>
            <a:ext cx="484552" cy="287614"/>
          </a:xfrm>
          <a:custGeom>
            <a:avLst/>
            <a:gdLst>
              <a:gd name="T0" fmla="*/ 2147483647 w 2381"/>
              <a:gd name="T1" fmla="*/ 2147483647 h 973"/>
              <a:gd name="T2" fmla="*/ 2147483647 w 2381"/>
              <a:gd name="T3" fmla="*/ 2147483647 h 973"/>
              <a:gd name="T4" fmla="*/ 2147483647 w 2381"/>
              <a:gd name="T5" fmla="*/ 2147483647 h 973"/>
              <a:gd name="T6" fmla="*/ 2147483647 w 2381"/>
              <a:gd name="T7" fmla="*/ 2147483647 h 973"/>
              <a:gd name="T8" fmla="*/ 2147483647 w 2381"/>
              <a:gd name="T9" fmla="*/ 2147483647 h 973"/>
              <a:gd name="T10" fmla="*/ 2147483647 w 2381"/>
              <a:gd name="T11" fmla="*/ 2147483647 h 973"/>
              <a:gd name="T12" fmla="*/ 2147483647 w 2381"/>
              <a:gd name="T13" fmla="*/ 2147483647 h 973"/>
              <a:gd name="T14" fmla="*/ 2147483647 w 2381"/>
              <a:gd name="T15" fmla="*/ 2147483647 h 973"/>
              <a:gd name="T16" fmla="*/ 2147483647 w 2381"/>
              <a:gd name="T17" fmla="*/ 2147483647 h 973"/>
              <a:gd name="T18" fmla="*/ 2147483647 w 2381"/>
              <a:gd name="T19" fmla="*/ 2147483647 h 973"/>
              <a:gd name="T20" fmla="*/ 2147483647 w 2381"/>
              <a:gd name="T21" fmla="*/ 2147483647 h 973"/>
              <a:gd name="T22" fmla="*/ 2147483647 w 2381"/>
              <a:gd name="T23" fmla="*/ 2147483647 h 973"/>
              <a:gd name="T24" fmla="*/ 2147483647 w 2381"/>
              <a:gd name="T25" fmla="*/ 2147483647 h 973"/>
              <a:gd name="T26" fmla="*/ 2147483647 w 2381"/>
              <a:gd name="T27" fmla="*/ 2147483647 h 973"/>
              <a:gd name="T28" fmla="*/ 2147483647 w 2381"/>
              <a:gd name="T29" fmla="*/ 2147483647 h 973"/>
              <a:gd name="T30" fmla="*/ 2147483647 w 2381"/>
              <a:gd name="T31" fmla="*/ 2147483647 h 973"/>
              <a:gd name="T32" fmla="*/ 2147483647 w 2381"/>
              <a:gd name="T33" fmla="*/ 2147483647 h 973"/>
              <a:gd name="T34" fmla="*/ 2147483647 w 2381"/>
              <a:gd name="T35" fmla="*/ 2147483647 h 973"/>
              <a:gd name="T36" fmla="*/ 2147483647 w 2381"/>
              <a:gd name="T37" fmla="*/ 2147483647 h 973"/>
              <a:gd name="T38" fmla="*/ 2147483647 w 2381"/>
              <a:gd name="T39" fmla="*/ 2147483647 h 973"/>
              <a:gd name="T40" fmla="*/ 2147483647 w 2381"/>
              <a:gd name="T41" fmla="*/ 2147483647 h 973"/>
              <a:gd name="T42" fmla="*/ 2147483647 w 2381"/>
              <a:gd name="T43" fmla="*/ 2147483647 h 973"/>
              <a:gd name="T44" fmla="*/ 2147483647 w 2381"/>
              <a:gd name="T45" fmla="*/ 2147483647 h 973"/>
              <a:gd name="T46" fmla="*/ 2147483647 w 2381"/>
              <a:gd name="T47" fmla="*/ 2147483647 h 973"/>
              <a:gd name="T48" fmla="*/ 2147483647 w 2381"/>
              <a:gd name="T49" fmla="*/ 2147483647 h 973"/>
              <a:gd name="T50" fmla="*/ 2147483647 w 2381"/>
              <a:gd name="T51" fmla="*/ 2147483647 h 973"/>
              <a:gd name="T52" fmla="*/ 2147483647 w 2381"/>
              <a:gd name="T53" fmla="*/ 2147483647 h 973"/>
              <a:gd name="T54" fmla="*/ 2147483647 w 2381"/>
              <a:gd name="T55" fmla="*/ 2147483647 h 973"/>
              <a:gd name="T56" fmla="*/ 2147483647 w 2381"/>
              <a:gd name="T57" fmla="*/ 2147483647 h 973"/>
              <a:gd name="T58" fmla="*/ 2147483647 w 2381"/>
              <a:gd name="T59" fmla="*/ 2147483647 h 973"/>
              <a:gd name="T60" fmla="*/ 2147483647 w 2381"/>
              <a:gd name="T61" fmla="*/ 2147483647 h 973"/>
              <a:gd name="T62" fmla="*/ 2147483647 w 2381"/>
              <a:gd name="T63" fmla="*/ 2147483647 h 973"/>
              <a:gd name="T64" fmla="*/ 2147483647 w 2381"/>
              <a:gd name="T65" fmla="*/ 2147483647 h 973"/>
              <a:gd name="T66" fmla="*/ 2147483647 w 2381"/>
              <a:gd name="T67" fmla="*/ 2147483647 h 973"/>
              <a:gd name="T68" fmla="*/ 2147483647 w 2381"/>
              <a:gd name="T69" fmla="*/ 2147483647 h 973"/>
              <a:gd name="T70" fmla="*/ 2147483647 w 2381"/>
              <a:gd name="T71" fmla="*/ 2147483647 h 973"/>
              <a:gd name="T72" fmla="*/ 2147483647 w 2381"/>
              <a:gd name="T73" fmla="*/ 2147483647 h 973"/>
              <a:gd name="T74" fmla="*/ 2147483647 w 2381"/>
              <a:gd name="T75" fmla="*/ 2147483647 h 973"/>
              <a:gd name="T76" fmla="*/ 2147483647 w 2381"/>
              <a:gd name="T77" fmla="*/ 2147483647 h 973"/>
              <a:gd name="T78" fmla="*/ 2147483647 w 2381"/>
              <a:gd name="T79" fmla="*/ 2147483647 h 973"/>
              <a:gd name="T80" fmla="*/ 2147483647 w 2381"/>
              <a:gd name="T81" fmla="*/ 2147483647 h 973"/>
              <a:gd name="T82" fmla="*/ 2147483647 w 2381"/>
              <a:gd name="T83" fmla="*/ 2147483647 h 973"/>
              <a:gd name="T84" fmla="*/ 2147483647 w 2381"/>
              <a:gd name="T85" fmla="*/ 2147483647 h 973"/>
              <a:gd name="T86" fmla="*/ 2147483647 w 2381"/>
              <a:gd name="T87" fmla="*/ 2147483647 h 973"/>
              <a:gd name="T88" fmla="*/ 2147483647 w 2381"/>
              <a:gd name="T89" fmla="*/ 2147483647 h 973"/>
              <a:gd name="T90" fmla="*/ 2147483647 w 2381"/>
              <a:gd name="T91" fmla="*/ 2147483647 h 973"/>
              <a:gd name="T92" fmla="*/ 2147483647 w 2381"/>
              <a:gd name="T93" fmla="*/ 2147483647 h 973"/>
              <a:gd name="T94" fmla="*/ 2147483647 w 2381"/>
              <a:gd name="T95" fmla="*/ 2147483647 h 973"/>
              <a:gd name="T96" fmla="*/ 2147483647 w 2381"/>
              <a:gd name="T97" fmla="*/ 2147483647 h 973"/>
              <a:gd name="T98" fmla="*/ 2147483647 w 2381"/>
              <a:gd name="T99" fmla="*/ 2147483647 h 973"/>
              <a:gd name="T100" fmla="*/ 2147483647 w 2381"/>
              <a:gd name="T101" fmla="*/ 2147483647 h 973"/>
              <a:gd name="T102" fmla="*/ 2147483647 w 2381"/>
              <a:gd name="T103" fmla="*/ 2147483647 h 973"/>
              <a:gd name="T104" fmla="*/ 2147483647 w 2381"/>
              <a:gd name="T105" fmla="*/ 2147483647 h 973"/>
              <a:gd name="T106" fmla="*/ 2147483647 w 2381"/>
              <a:gd name="T107" fmla="*/ 2147483647 h 973"/>
              <a:gd name="T108" fmla="*/ 2147483647 w 2381"/>
              <a:gd name="T109" fmla="*/ 2147483647 h 973"/>
              <a:gd name="T110" fmla="*/ 2147483647 w 2381"/>
              <a:gd name="T111" fmla="*/ 2147483647 h 973"/>
              <a:gd name="T112" fmla="*/ 2147483647 w 2381"/>
              <a:gd name="T113" fmla="*/ 2147483647 h 9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81"/>
              <a:gd name="T172" fmla="*/ 0 h 973"/>
              <a:gd name="T173" fmla="*/ 2381 w 2381"/>
              <a:gd name="T174" fmla="*/ 973 h 9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81" h="973">
                <a:moveTo>
                  <a:pt x="2328" y="409"/>
                </a:moveTo>
                <a:lnTo>
                  <a:pt x="2301" y="372"/>
                </a:lnTo>
                <a:lnTo>
                  <a:pt x="2270" y="340"/>
                </a:lnTo>
                <a:lnTo>
                  <a:pt x="2195" y="282"/>
                </a:lnTo>
                <a:lnTo>
                  <a:pt x="2105" y="239"/>
                </a:lnTo>
                <a:lnTo>
                  <a:pt x="2009" y="202"/>
                </a:lnTo>
                <a:lnTo>
                  <a:pt x="1860" y="159"/>
                </a:lnTo>
                <a:lnTo>
                  <a:pt x="1706" y="122"/>
                </a:lnTo>
                <a:lnTo>
                  <a:pt x="1547" y="96"/>
                </a:lnTo>
                <a:lnTo>
                  <a:pt x="1377" y="80"/>
                </a:lnTo>
                <a:lnTo>
                  <a:pt x="1212" y="74"/>
                </a:lnTo>
                <a:lnTo>
                  <a:pt x="1047" y="80"/>
                </a:lnTo>
                <a:lnTo>
                  <a:pt x="872" y="90"/>
                </a:lnTo>
                <a:lnTo>
                  <a:pt x="691" y="112"/>
                </a:lnTo>
                <a:lnTo>
                  <a:pt x="601" y="133"/>
                </a:lnTo>
                <a:lnTo>
                  <a:pt x="510" y="154"/>
                </a:lnTo>
                <a:lnTo>
                  <a:pt x="425" y="186"/>
                </a:lnTo>
                <a:lnTo>
                  <a:pt x="335" y="218"/>
                </a:lnTo>
                <a:lnTo>
                  <a:pt x="314" y="229"/>
                </a:lnTo>
                <a:lnTo>
                  <a:pt x="282" y="244"/>
                </a:lnTo>
                <a:lnTo>
                  <a:pt x="261" y="260"/>
                </a:lnTo>
                <a:lnTo>
                  <a:pt x="255" y="266"/>
                </a:lnTo>
                <a:lnTo>
                  <a:pt x="255" y="271"/>
                </a:lnTo>
                <a:lnTo>
                  <a:pt x="186" y="319"/>
                </a:lnTo>
                <a:lnTo>
                  <a:pt x="154" y="351"/>
                </a:lnTo>
                <a:lnTo>
                  <a:pt x="128" y="377"/>
                </a:lnTo>
                <a:lnTo>
                  <a:pt x="107" y="409"/>
                </a:lnTo>
                <a:lnTo>
                  <a:pt x="96" y="446"/>
                </a:lnTo>
                <a:lnTo>
                  <a:pt x="96" y="478"/>
                </a:lnTo>
                <a:lnTo>
                  <a:pt x="107" y="516"/>
                </a:lnTo>
                <a:lnTo>
                  <a:pt x="123" y="553"/>
                </a:lnTo>
                <a:lnTo>
                  <a:pt x="149" y="579"/>
                </a:lnTo>
                <a:lnTo>
                  <a:pt x="208" y="638"/>
                </a:lnTo>
                <a:lnTo>
                  <a:pt x="282" y="686"/>
                </a:lnTo>
                <a:lnTo>
                  <a:pt x="362" y="723"/>
                </a:lnTo>
                <a:lnTo>
                  <a:pt x="505" y="776"/>
                </a:lnTo>
                <a:lnTo>
                  <a:pt x="580" y="803"/>
                </a:lnTo>
                <a:lnTo>
                  <a:pt x="654" y="819"/>
                </a:lnTo>
                <a:lnTo>
                  <a:pt x="893" y="861"/>
                </a:lnTo>
                <a:lnTo>
                  <a:pt x="1015" y="877"/>
                </a:lnTo>
                <a:lnTo>
                  <a:pt x="1138" y="882"/>
                </a:lnTo>
                <a:lnTo>
                  <a:pt x="1159" y="882"/>
                </a:lnTo>
                <a:lnTo>
                  <a:pt x="1185" y="882"/>
                </a:lnTo>
                <a:lnTo>
                  <a:pt x="1207" y="877"/>
                </a:lnTo>
                <a:lnTo>
                  <a:pt x="1228" y="877"/>
                </a:lnTo>
                <a:lnTo>
                  <a:pt x="1393" y="877"/>
                </a:lnTo>
                <a:lnTo>
                  <a:pt x="1552" y="861"/>
                </a:lnTo>
                <a:lnTo>
                  <a:pt x="1706" y="834"/>
                </a:lnTo>
                <a:lnTo>
                  <a:pt x="1860" y="797"/>
                </a:lnTo>
                <a:lnTo>
                  <a:pt x="1919" y="781"/>
                </a:lnTo>
                <a:lnTo>
                  <a:pt x="1967" y="765"/>
                </a:lnTo>
                <a:lnTo>
                  <a:pt x="2068" y="728"/>
                </a:lnTo>
                <a:lnTo>
                  <a:pt x="2084" y="718"/>
                </a:lnTo>
                <a:lnTo>
                  <a:pt x="2110" y="702"/>
                </a:lnTo>
                <a:lnTo>
                  <a:pt x="2121" y="696"/>
                </a:lnTo>
                <a:lnTo>
                  <a:pt x="2142" y="691"/>
                </a:lnTo>
                <a:lnTo>
                  <a:pt x="2185" y="670"/>
                </a:lnTo>
                <a:lnTo>
                  <a:pt x="2238" y="638"/>
                </a:lnTo>
                <a:lnTo>
                  <a:pt x="2291" y="601"/>
                </a:lnTo>
                <a:lnTo>
                  <a:pt x="2333" y="558"/>
                </a:lnTo>
                <a:lnTo>
                  <a:pt x="2360" y="516"/>
                </a:lnTo>
                <a:lnTo>
                  <a:pt x="2376" y="484"/>
                </a:lnTo>
                <a:lnTo>
                  <a:pt x="2381" y="468"/>
                </a:lnTo>
                <a:lnTo>
                  <a:pt x="2381" y="462"/>
                </a:lnTo>
                <a:lnTo>
                  <a:pt x="2381" y="468"/>
                </a:lnTo>
                <a:lnTo>
                  <a:pt x="2381" y="478"/>
                </a:lnTo>
                <a:lnTo>
                  <a:pt x="2376" y="505"/>
                </a:lnTo>
                <a:lnTo>
                  <a:pt x="2360" y="537"/>
                </a:lnTo>
                <a:lnTo>
                  <a:pt x="2339" y="574"/>
                </a:lnTo>
                <a:lnTo>
                  <a:pt x="2301" y="611"/>
                </a:lnTo>
                <a:lnTo>
                  <a:pt x="2259" y="648"/>
                </a:lnTo>
                <a:lnTo>
                  <a:pt x="2211" y="680"/>
                </a:lnTo>
                <a:lnTo>
                  <a:pt x="2105" y="733"/>
                </a:lnTo>
                <a:lnTo>
                  <a:pt x="2057" y="755"/>
                </a:lnTo>
                <a:lnTo>
                  <a:pt x="2009" y="771"/>
                </a:lnTo>
                <a:lnTo>
                  <a:pt x="1967" y="781"/>
                </a:lnTo>
                <a:lnTo>
                  <a:pt x="1940" y="792"/>
                </a:lnTo>
                <a:lnTo>
                  <a:pt x="1919" y="797"/>
                </a:lnTo>
                <a:lnTo>
                  <a:pt x="1914" y="803"/>
                </a:lnTo>
                <a:lnTo>
                  <a:pt x="1924" y="803"/>
                </a:lnTo>
                <a:lnTo>
                  <a:pt x="1940" y="797"/>
                </a:lnTo>
                <a:lnTo>
                  <a:pt x="1961" y="792"/>
                </a:lnTo>
                <a:lnTo>
                  <a:pt x="1988" y="781"/>
                </a:lnTo>
                <a:lnTo>
                  <a:pt x="2057" y="760"/>
                </a:lnTo>
                <a:lnTo>
                  <a:pt x="2131" y="728"/>
                </a:lnTo>
                <a:lnTo>
                  <a:pt x="2206" y="691"/>
                </a:lnTo>
                <a:lnTo>
                  <a:pt x="2264" y="654"/>
                </a:lnTo>
                <a:lnTo>
                  <a:pt x="2286" y="632"/>
                </a:lnTo>
                <a:lnTo>
                  <a:pt x="2307" y="617"/>
                </a:lnTo>
                <a:lnTo>
                  <a:pt x="2323" y="606"/>
                </a:lnTo>
                <a:lnTo>
                  <a:pt x="2328" y="595"/>
                </a:lnTo>
                <a:lnTo>
                  <a:pt x="2275" y="643"/>
                </a:lnTo>
                <a:lnTo>
                  <a:pt x="2222" y="686"/>
                </a:lnTo>
                <a:lnTo>
                  <a:pt x="2169" y="718"/>
                </a:lnTo>
                <a:lnTo>
                  <a:pt x="2115" y="744"/>
                </a:lnTo>
                <a:lnTo>
                  <a:pt x="2009" y="792"/>
                </a:lnTo>
                <a:lnTo>
                  <a:pt x="1908" y="824"/>
                </a:lnTo>
                <a:lnTo>
                  <a:pt x="1818" y="850"/>
                </a:lnTo>
                <a:lnTo>
                  <a:pt x="1738" y="866"/>
                </a:lnTo>
                <a:lnTo>
                  <a:pt x="1669" y="882"/>
                </a:lnTo>
                <a:lnTo>
                  <a:pt x="1611" y="893"/>
                </a:lnTo>
                <a:lnTo>
                  <a:pt x="1563" y="898"/>
                </a:lnTo>
                <a:lnTo>
                  <a:pt x="1520" y="904"/>
                </a:lnTo>
                <a:lnTo>
                  <a:pt x="1494" y="909"/>
                </a:lnTo>
                <a:lnTo>
                  <a:pt x="1472" y="914"/>
                </a:lnTo>
                <a:lnTo>
                  <a:pt x="1456" y="914"/>
                </a:lnTo>
                <a:lnTo>
                  <a:pt x="1451" y="914"/>
                </a:lnTo>
                <a:lnTo>
                  <a:pt x="1456" y="914"/>
                </a:lnTo>
                <a:lnTo>
                  <a:pt x="1467" y="914"/>
                </a:lnTo>
                <a:lnTo>
                  <a:pt x="1488" y="914"/>
                </a:lnTo>
                <a:lnTo>
                  <a:pt x="1541" y="909"/>
                </a:lnTo>
                <a:lnTo>
                  <a:pt x="1605" y="898"/>
                </a:lnTo>
                <a:lnTo>
                  <a:pt x="1690" y="882"/>
                </a:lnTo>
                <a:lnTo>
                  <a:pt x="1775" y="866"/>
                </a:lnTo>
                <a:lnTo>
                  <a:pt x="1866" y="845"/>
                </a:lnTo>
                <a:lnTo>
                  <a:pt x="1961" y="813"/>
                </a:lnTo>
                <a:lnTo>
                  <a:pt x="2046" y="781"/>
                </a:lnTo>
                <a:lnTo>
                  <a:pt x="2105" y="760"/>
                </a:lnTo>
                <a:lnTo>
                  <a:pt x="2174" y="723"/>
                </a:lnTo>
                <a:lnTo>
                  <a:pt x="2248" y="680"/>
                </a:lnTo>
                <a:lnTo>
                  <a:pt x="2328" y="617"/>
                </a:lnTo>
                <a:lnTo>
                  <a:pt x="2301" y="643"/>
                </a:lnTo>
                <a:lnTo>
                  <a:pt x="2270" y="670"/>
                </a:lnTo>
                <a:lnTo>
                  <a:pt x="2195" y="718"/>
                </a:lnTo>
                <a:lnTo>
                  <a:pt x="2158" y="744"/>
                </a:lnTo>
                <a:lnTo>
                  <a:pt x="2126" y="760"/>
                </a:lnTo>
                <a:lnTo>
                  <a:pt x="2100" y="776"/>
                </a:lnTo>
                <a:lnTo>
                  <a:pt x="2078" y="787"/>
                </a:lnTo>
                <a:lnTo>
                  <a:pt x="2020" y="808"/>
                </a:lnTo>
                <a:lnTo>
                  <a:pt x="1972" y="829"/>
                </a:lnTo>
                <a:lnTo>
                  <a:pt x="1935" y="840"/>
                </a:lnTo>
                <a:lnTo>
                  <a:pt x="1903" y="850"/>
                </a:lnTo>
                <a:lnTo>
                  <a:pt x="1871" y="861"/>
                </a:lnTo>
                <a:lnTo>
                  <a:pt x="1828" y="872"/>
                </a:lnTo>
                <a:lnTo>
                  <a:pt x="1775" y="882"/>
                </a:lnTo>
                <a:lnTo>
                  <a:pt x="1743" y="893"/>
                </a:lnTo>
                <a:lnTo>
                  <a:pt x="1706" y="898"/>
                </a:lnTo>
                <a:lnTo>
                  <a:pt x="1632" y="909"/>
                </a:lnTo>
                <a:lnTo>
                  <a:pt x="1552" y="920"/>
                </a:lnTo>
                <a:lnTo>
                  <a:pt x="1462" y="930"/>
                </a:lnTo>
                <a:lnTo>
                  <a:pt x="1371" y="935"/>
                </a:lnTo>
                <a:lnTo>
                  <a:pt x="1281" y="941"/>
                </a:lnTo>
                <a:lnTo>
                  <a:pt x="1196" y="946"/>
                </a:lnTo>
                <a:lnTo>
                  <a:pt x="1122" y="946"/>
                </a:lnTo>
                <a:lnTo>
                  <a:pt x="1053" y="946"/>
                </a:lnTo>
                <a:lnTo>
                  <a:pt x="1090" y="946"/>
                </a:lnTo>
                <a:lnTo>
                  <a:pt x="1132" y="941"/>
                </a:lnTo>
                <a:lnTo>
                  <a:pt x="1180" y="935"/>
                </a:lnTo>
                <a:lnTo>
                  <a:pt x="1233" y="935"/>
                </a:lnTo>
                <a:lnTo>
                  <a:pt x="1340" y="925"/>
                </a:lnTo>
                <a:lnTo>
                  <a:pt x="1393" y="920"/>
                </a:lnTo>
                <a:lnTo>
                  <a:pt x="1441" y="920"/>
                </a:lnTo>
                <a:lnTo>
                  <a:pt x="1355" y="920"/>
                </a:lnTo>
                <a:lnTo>
                  <a:pt x="1281" y="925"/>
                </a:lnTo>
                <a:lnTo>
                  <a:pt x="1223" y="930"/>
                </a:lnTo>
                <a:lnTo>
                  <a:pt x="1164" y="930"/>
                </a:lnTo>
                <a:lnTo>
                  <a:pt x="1106" y="935"/>
                </a:lnTo>
                <a:lnTo>
                  <a:pt x="1042" y="935"/>
                </a:lnTo>
                <a:lnTo>
                  <a:pt x="968" y="930"/>
                </a:lnTo>
                <a:lnTo>
                  <a:pt x="925" y="930"/>
                </a:lnTo>
                <a:lnTo>
                  <a:pt x="877" y="925"/>
                </a:lnTo>
                <a:lnTo>
                  <a:pt x="835" y="920"/>
                </a:lnTo>
                <a:lnTo>
                  <a:pt x="792" y="914"/>
                </a:lnTo>
                <a:lnTo>
                  <a:pt x="744" y="909"/>
                </a:lnTo>
                <a:lnTo>
                  <a:pt x="697" y="898"/>
                </a:lnTo>
                <a:lnTo>
                  <a:pt x="537" y="861"/>
                </a:lnTo>
                <a:lnTo>
                  <a:pt x="383" y="813"/>
                </a:lnTo>
                <a:lnTo>
                  <a:pt x="309" y="781"/>
                </a:lnTo>
                <a:lnTo>
                  <a:pt x="239" y="749"/>
                </a:lnTo>
                <a:lnTo>
                  <a:pt x="170" y="702"/>
                </a:lnTo>
                <a:lnTo>
                  <a:pt x="101" y="648"/>
                </a:lnTo>
                <a:lnTo>
                  <a:pt x="123" y="670"/>
                </a:lnTo>
                <a:lnTo>
                  <a:pt x="138" y="686"/>
                </a:lnTo>
                <a:lnTo>
                  <a:pt x="197" y="733"/>
                </a:lnTo>
                <a:lnTo>
                  <a:pt x="261" y="771"/>
                </a:lnTo>
                <a:lnTo>
                  <a:pt x="319" y="797"/>
                </a:lnTo>
                <a:lnTo>
                  <a:pt x="383" y="824"/>
                </a:lnTo>
                <a:lnTo>
                  <a:pt x="516" y="866"/>
                </a:lnTo>
                <a:lnTo>
                  <a:pt x="659" y="898"/>
                </a:lnTo>
                <a:lnTo>
                  <a:pt x="691" y="904"/>
                </a:lnTo>
                <a:lnTo>
                  <a:pt x="723" y="909"/>
                </a:lnTo>
                <a:lnTo>
                  <a:pt x="792" y="914"/>
                </a:lnTo>
                <a:lnTo>
                  <a:pt x="909" y="930"/>
                </a:lnTo>
                <a:lnTo>
                  <a:pt x="1021" y="946"/>
                </a:lnTo>
                <a:lnTo>
                  <a:pt x="898" y="941"/>
                </a:lnTo>
                <a:lnTo>
                  <a:pt x="776" y="925"/>
                </a:lnTo>
                <a:lnTo>
                  <a:pt x="649" y="904"/>
                </a:lnTo>
                <a:lnTo>
                  <a:pt x="526" y="872"/>
                </a:lnTo>
                <a:lnTo>
                  <a:pt x="468" y="861"/>
                </a:lnTo>
                <a:lnTo>
                  <a:pt x="441" y="856"/>
                </a:lnTo>
                <a:lnTo>
                  <a:pt x="420" y="850"/>
                </a:lnTo>
                <a:lnTo>
                  <a:pt x="532" y="888"/>
                </a:lnTo>
                <a:lnTo>
                  <a:pt x="649" y="914"/>
                </a:lnTo>
                <a:lnTo>
                  <a:pt x="755" y="935"/>
                </a:lnTo>
                <a:lnTo>
                  <a:pt x="867" y="946"/>
                </a:lnTo>
                <a:lnTo>
                  <a:pt x="1090" y="957"/>
                </a:lnTo>
                <a:lnTo>
                  <a:pt x="1196" y="957"/>
                </a:lnTo>
                <a:lnTo>
                  <a:pt x="1297" y="957"/>
                </a:lnTo>
                <a:lnTo>
                  <a:pt x="1387" y="951"/>
                </a:lnTo>
                <a:lnTo>
                  <a:pt x="1467" y="951"/>
                </a:lnTo>
                <a:lnTo>
                  <a:pt x="1478" y="951"/>
                </a:lnTo>
                <a:lnTo>
                  <a:pt x="1494" y="946"/>
                </a:lnTo>
                <a:lnTo>
                  <a:pt x="1499" y="946"/>
                </a:lnTo>
                <a:lnTo>
                  <a:pt x="1504" y="946"/>
                </a:lnTo>
                <a:lnTo>
                  <a:pt x="1563" y="946"/>
                </a:lnTo>
                <a:lnTo>
                  <a:pt x="1627" y="941"/>
                </a:lnTo>
                <a:lnTo>
                  <a:pt x="1573" y="946"/>
                </a:lnTo>
                <a:lnTo>
                  <a:pt x="1520" y="951"/>
                </a:lnTo>
                <a:lnTo>
                  <a:pt x="1419" y="962"/>
                </a:lnTo>
                <a:lnTo>
                  <a:pt x="1308" y="973"/>
                </a:lnTo>
                <a:lnTo>
                  <a:pt x="1090" y="973"/>
                </a:lnTo>
                <a:lnTo>
                  <a:pt x="861" y="951"/>
                </a:lnTo>
                <a:lnTo>
                  <a:pt x="638" y="920"/>
                </a:lnTo>
                <a:lnTo>
                  <a:pt x="585" y="909"/>
                </a:lnTo>
                <a:lnTo>
                  <a:pt x="521" y="888"/>
                </a:lnTo>
                <a:lnTo>
                  <a:pt x="457" y="866"/>
                </a:lnTo>
                <a:lnTo>
                  <a:pt x="404" y="845"/>
                </a:lnTo>
                <a:lnTo>
                  <a:pt x="335" y="824"/>
                </a:lnTo>
                <a:lnTo>
                  <a:pt x="266" y="792"/>
                </a:lnTo>
                <a:lnTo>
                  <a:pt x="197" y="755"/>
                </a:lnTo>
                <a:lnTo>
                  <a:pt x="128" y="707"/>
                </a:lnTo>
                <a:lnTo>
                  <a:pt x="69" y="648"/>
                </a:lnTo>
                <a:lnTo>
                  <a:pt x="43" y="617"/>
                </a:lnTo>
                <a:lnTo>
                  <a:pt x="22" y="574"/>
                </a:lnTo>
                <a:lnTo>
                  <a:pt x="6" y="531"/>
                </a:lnTo>
                <a:lnTo>
                  <a:pt x="0" y="484"/>
                </a:lnTo>
                <a:lnTo>
                  <a:pt x="0" y="441"/>
                </a:lnTo>
                <a:lnTo>
                  <a:pt x="6" y="393"/>
                </a:lnTo>
                <a:lnTo>
                  <a:pt x="43" y="324"/>
                </a:lnTo>
                <a:lnTo>
                  <a:pt x="96" y="266"/>
                </a:lnTo>
                <a:lnTo>
                  <a:pt x="149" y="218"/>
                </a:lnTo>
                <a:lnTo>
                  <a:pt x="208" y="181"/>
                </a:lnTo>
                <a:lnTo>
                  <a:pt x="335" y="128"/>
                </a:lnTo>
                <a:lnTo>
                  <a:pt x="457" y="85"/>
                </a:lnTo>
                <a:lnTo>
                  <a:pt x="585" y="53"/>
                </a:lnTo>
                <a:lnTo>
                  <a:pt x="718" y="27"/>
                </a:lnTo>
                <a:lnTo>
                  <a:pt x="845" y="11"/>
                </a:lnTo>
                <a:lnTo>
                  <a:pt x="973" y="5"/>
                </a:lnTo>
                <a:lnTo>
                  <a:pt x="1100" y="0"/>
                </a:lnTo>
                <a:lnTo>
                  <a:pt x="1233" y="5"/>
                </a:lnTo>
                <a:lnTo>
                  <a:pt x="1361" y="11"/>
                </a:lnTo>
                <a:lnTo>
                  <a:pt x="1488" y="27"/>
                </a:lnTo>
                <a:lnTo>
                  <a:pt x="1611" y="42"/>
                </a:lnTo>
                <a:lnTo>
                  <a:pt x="1738" y="69"/>
                </a:lnTo>
                <a:lnTo>
                  <a:pt x="1860" y="101"/>
                </a:lnTo>
                <a:lnTo>
                  <a:pt x="1977" y="138"/>
                </a:lnTo>
                <a:lnTo>
                  <a:pt x="2025" y="149"/>
                </a:lnTo>
                <a:lnTo>
                  <a:pt x="2004" y="138"/>
                </a:lnTo>
                <a:lnTo>
                  <a:pt x="2025" y="149"/>
                </a:lnTo>
                <a:lnTo>
                  <a:pt x="2046" y="159"/>
                </a:lnTo>
                <a:lnTo>
                  <a:pt x="2163" y="207"/>
                </a:lnTo>
                <a:lnTo>
                  <a:pt x="2216" y="239"/>
                </a:lnTo>
                <a:lnTo>
                  <a:pt x="2264" y="276"/>
                </a:lnTo>
                <a:lnTo>
                  <a:pt x="2270" y="282"/>
                </a:lnTo>
                <a:lnTo>
                  <a:pt x="2259" y="276"/>
                </a:lnTo>
                <a:lnTo>
                  <a:pt x="2248" y="266"/>
                </a:lnTo>
                <a:lnTo>
                  <a:pt x="2216" y="250"/>
                </a:lnTo>
                <a:lnTo>
                  <a:pt x="2190" y="234"/>
                </a:lnTo>
                <a:lnTo>
                  <a:pt x="2211" y="250"/>
                </a:lnTo>
                <a:lnTo>
                  <a:pt x="2222" y="255"/>
                </a:lnTo>
                <a:lnTo>
                  <a:pt x="2216" y="255"/>
                </a:lnTo>
                <a:lnTo>
                  <a:pt x="2211" y="255"/>
                </a:lnTo>
                <a:lnTo>
                  <a:pt x="2227" y="266"/>
                </a:lnTo>
                <a:lnTo>
                  <a:pt x="2238" y="276"/>
                </a:lnTo>
                <a:lnTo>
                  <a:pt x="2121" y="213"/>
                </a:lnTo>
                <a:lnTo>
                  <a:pt x="1993" y="165"/>
                </a:lnTo>
                <a:lnTo>
                  <a:pt x="1860" y="128"/>
                </a:lnTo>
                <a:lnTo>
                  <a:pt x="1722" y="96"/>
                </a:lnTo>
                <a:lnTo>
                  <a:pt x="1743" y="106"/>
                </a:lnTo>
                <a:lnTo>
                  <a:pt x="1770" y="112"/>
                </a:lnTo>
                <a:lnTo>
                  <a:pt x="1802" y="117"/>
                </a:lnTo>
                <a:lnTo>
                  <a:pt x="1823" y="122"/>
                </a:lnTo>
                <a:lnTo>
                  <a:pt x="1908" y="143"/>
                </a:lnTo>
                <a:lnTo>
                  <a:pt x="1993" y="170"/>
                </a:lnTo>
                <a:lnTo>
                  <a:pt x="2100" y="213"/>
                </a:lnTo>
                <a:lnTo>
                  <a:pt x="2200" y="266"/>
                </a:lnTo>
                <a:lnTo>
                  <a:pt x="2248" y="298"/>
                </a:lnTo>
                <a:lnTo>
                  <a:pt x="2286" y="335"/>
                </a:lnTo>
                <a:lnTo>
                  <a:pt x="2317" y="372"/>
                </a:lnTo>
                <a:lnTo>
                  <a:pt x="2344" y="409"/>
                </a:lnTo>
                <a:lnTo>
                  <a:pt x="2349" y="436"/>
                </a:lnTo>
                <a:lnTo>
                  <a:pt x="2349" y="462"/>
                </a:lnTo>
                <a:lnTo>
                  <a:pt x="2349" y="468"/>
                </a:lnTo>
                <a:lnTo>
                  <a:pt x="2344" y="468"/>
                </a:lnTo>
                <a:lnTo>
                  <a:pt x="2344" y="457"/>
                </a:lnTo>
                <a:lnTo>
                  <a:pt x="2339" y="436"/>
                </a:lnTo>
                <a:lnTo>
                  <a:pt x="2328" y="409"/>
                </a:lnTo>
                <a:close/>
                <a:moveTo>
                  <a:pt x="160" y="244"/>
                </a:moveTo>
                <a:lnTo>
                  <a:pt x="234" y="202"/>
                </a:lnTo>
                <a:lnTo>
                  <a:pt x="303" y="175"/>
                </a:lnTo>
                <a:lnTo>
                  <a:pt x="330" y="165"/>
                </a:lnTo>
                <a:lnTo>
                  <a:pt x="356" y="149"/>
                </a:lnTo>
                <a:lnTo>
                  <a:pt x="388" y="138"/>
                </a:lnTo>
                <a:lnTo>
                  <a:pt x="425" y="122"/>
                </a:lnTo>
                <a:lnTo>
                  <a:pt x="569" y="85"/>
                </a:lnTo>
                <a:lnTo>
                  <a:pt x="718" y="58"/>
                </a:lnTo>
                <a:lnTo>
                  <a:pt x="643" y="69"/>
                </a:lnTo>
                <a:lnTo>
                  <a:pt x="564" y="80"/>
                </a:lnTo>
                <a:lnTo>
                  <a:pt x="484" y="101"/>
                </a:lnTo>
                <a:lnTo>
                  <a:pt x="394" y="128"/>
                </a:lnTo>
                <a:lnTo>
                  <a:pt x="510" y="90"/>
                </a:lnTo>
                <a:lnTo>
                  <a:pt x="622" y="64"/>
                </a:lnTo>
                <a:lnTo>
                  <a:pt x="739" y="48"/>
                </a:lnTo>
                <a:lnTo>
                  <a:pt x="851" y="37"/>
                </a:lnTo>
                <a:lnTo>
                  <a:pt x="962" y="32"/>
                </a:lnTo>
                <a:lnTo>
                  <a:pt x="1069" y="27"/>
                </a:lnTo>
                <a:lnTo>
                  <a:pt x="1292" y="37"/>
                </a:lnTo>
                <a:lnTo>
                  <a:pt x="1430" y="48"/>
                </a:lnTo>
                <a:lnTo>
                  <a:pt x="1563" y="58"/>
                </a:lnTo>
                <a:lnTo>
                  <a:pt x="1658" y="69"/>
                </a:lnTo>
                <a:lnTo>
                  <a:pt x="1754" y="85"/>
                </a:lnTo>
                <a:lnTo>
                  <a:pt x="1605" y="58"/>
                </a:lnTo>
                <a:lnTo>
                  <a:pt x="1462" y="37"/>
                </a:lnTo>
                <a:lnTo>
                  <a:pt x="1313" y="27"/>
                </a:lnTo>
                <a:lnTo>
                  <a:pt x="1159" y="16"/>
                </a:lnTo>
                <a:lnTo>
                  <a:pt x="1010" y="16"/>
                </a:lnTo>
                <a:lnTo>
                  <a:pt x="861" y="27"/>
                </a:lnTo>
                <a:lnTo>
                  <a:pt x="707" y="42"/>
                </a:lnTo>
                <a:lnTo>
                  <a:pt x="558" y="69"/>
                </a:lnTo>
                <a:lnTo>
                  <a:pt x="410" y="112"/>
                </a:lnTo>
                <a:lnTo>
                  <a:pt x="340" y="138"/>
                </a:lnTo>
                <a:lnTo>
                  <a:pt x="266" y="170"/>
                </a:lnTo>
                <a:lnTo>
                  <a:pt x="197" y="207"/>
                </a:lnTo>
                <a:lnTo>
                  <a:pt x="128" y="250"/>
                </a:lnTo>
                <a:lnTo>
                  <a:pt x="69" y="308"/>
                </a:lnTo>
                <a:lnTo>
                  <a:pt x="43" y="345"/>
                </a:lnTo>
                <a:lnTo>
                  <a:pt x="22" y="388"/>
                </a:lnTo>
                <a:lnTo>
                  <a:pt x="11" y="431"/>
                </a:lnTo>
                <a:lnTo>
                  <a:pt x="11" y="478"/>
                </a:lnTo>
                <a:lnTo>
                  <a:pt x="16" y="526"/>
                </a:lnTo>
                <a:lnTo>
                  <a:pt x="32" y="569"/>
                </a:lnTo>
                <a:lnTo>
                  <a:pt x="53" y="611"/>
                </a:lnTo>
                <a:lnTo>
                  <a:pt x="80" y="643"/>
                </a:lnTo>
                <a:lnTo>
                  <a:pt x="144" y="702"/>
                </a:lnTo>
                <a:lnTo>
                  <a:pt x="213" y="749"/>
                </a:lnTo>
                <a:lnTo>
                  <a:pt x="282" y="792"/>
                </a:lnTo>
                <a:lnTo>
                  <a:pt x="356" y="824"/>
                </a:lnTo>
                <a:lnTo>
                  <a:pt x="431" y="850"/>
                </a:lnTo>
                <a:lnTo>
                  <a:pt x="335" y="813"/>
                </a:lnTo>
                <a:lnTo>
                  <a:pt x="245" y="765"/>
                </a:lnTo>
                <a:lnTo>
                  <a:pt x="160" y="702"/>
                </a:lnTo>
                <a:lnTo>
                  <a:pt x="80" y="627"/>
                </a:lnTo>
                <a:lnTo>
                  <a:pt x="48" y="585"/>
                </a:lnTo>
                <a:lnTo>
                  <a:pt x="27" y="531"/>
                </a:lnTo>
                <a:lnTo>
                  <a:pt x="16" y="473"/>
                </a:lnTo>
                <a:lnTo>
                  <a:pt x="22" y="441"/>
                </a:lnTo>
                <a:lnTo>
                  <a:pt x="27" y="415"/>
                </a:lnTo>
                <a:lnTo>
                  <a:pt x="48" y="361"/>
                </a:lnTo>
                <a:lnTo>
                  <a:pt x="80" y="314"/>
                </a:lnTo>
                <a:lnTo>
                  <a:pt x="117" y="276"/>
                </a:lnTo>
                <a:lnTo>
                  <a:pt x="160" y="244"/>
                </a:lnTo>
                <a:close/>
                <a:moveTo>
                  <a:pt x="91" y="319"/>
                </a:moveTo>
                <a:lnTo>
                  <a:pt x="64" y="356"/>
                </a:lnTo>
                <a:lnTo>
                  <a:pt x="48" y="393"/>
                </a:lnTo>
                <a:lnTo>
                  <a:pt x="38" y="436"/>
                </a:lnTo>
                <a:lnTo>
                  <a:pt x="38" y="478"/>
                </a:lnTo>
                <a:lnTo>
                  <a:pt x="43" y="521"/>
                </a:lnTo>
                <a:lnTo>
                  <a:pt x="59" y="563"/>
                </a:lnTo>
                <a:lnTo>
                  <a:pt x="80" y="595"/>
                </a:lnTo>
                <a:lnTo>
                  <a:pt x="107" y="627"/>
                </a:lnTo>
                <a:lnTo>
                  <a:pt x="192" y="696"/>
                </a:lnTo>
                <a:lnTo>
                  <a:pt x="287" y="755"/>
                </a:lnTo>
                <a:lnTo>
                  <a:pt x="388" y="797"/>
                </a:lnTo>
                <a:lnTo>
                  <a:pt x="489" y="834"/>
                </a:lnTo>
                <a:lnTo>
                  <a:pt x="585" y="861"/>
                </a:lnTo>
                <a:lnTo>
                  <a:pt x="681" y="877"/>
                </a:lnTo>
                <a:lnTo>
                  <a:pt x="760" y="888"/>
                </a:lnTo>
                <a:lnTo>
                  <a:pt x="835" y="893"/>
                </a:lnTo>
                <a:lnTo>
                  <a:pt x="649" y="866"/>
                </a:lnTo>
                <a:lnTo>
                  <a:pt x="553" y="845"/>
                </a:lnTo>
                <a:lnTo>
                  <a:pt x="463" y="819"/>
                </a:lnTo>
                <a:lnTo>
                  <a:pt x="367" y="787"/>
                </a:lnTo>
                <a:lnTo>
                  <a:pt x="277" y="744"/>
                </a:lnTo>
                <a:lnTo>
                  <a:pt x="186" y="696"/>
                </a:lnTo>
                <a:lnTo>
                  <a:pt x="107" y="627"/>
                </a:lnTo>
                <a:lnTo>
                  <a:pt x="138" y="659"/>
                </a:lnTo>
                <a:lnTo>
                  <a:pt x="165" y="680"/>
                </a:lnTo>
                <a:lnTo>
                  <a:pt x="186" y="696"/>
                </a:lnTo>
                <a:lnTo>
                  <a:pt x="197" y="702"/>
                </a:lnTo>
                <a:lnTo>
                  <a:pt x="202" y="707"/>
                </a:lnTo>
                <a:lnTo>
                  <a:pt x="202" y="702"/>
                </a:lnTo>
                <a:lnTo>
                  <a:pt x="192" y="696"/>
                </a:lnTo>
                <a:lnTo>
                  <a:pt x="176" y="686"/>
                </a:lnTo>
                <a:lnTo>
                  <a:pt x="160" y="670"/>
                </a:lnTo>
                <a:lnTo>
                  <a:pt x="133" y="654"/>
                </a:lnTo>
                <a:lnTo>
                  <a:pt x="107" y="627"/>
                </a:lnTo>
                <a:lnTo>
                  <a:pt x="75" y="590"/>
                </a:lnTo>
                <a:lnTo>
                  <a:pt x="53" y="542"/>
                </a:lnTo>
                <a:lnTo>
                  <a:pt x="38" y="484"/>
                </a:lnTo>
                <a:lnTo>
                  <a:pt x="43" y="425"/>
                </a:lnTo>
                <a:lnTo>
                  <a:pt x="48" y="393"/>
                </a:lnTo>
                <a:lnTo>
                  <a:pt x="64" y="361"/>
                </a:lnTo>
                <a:lnTo>
                  <a:pt x="75" y="340"/>
                </a:lnTo>
                <a:lnTo>
                  <a:pt x="91" y="319"/>
                </a:lnTo>
                <a:close/>
              </a:path>
            </a:pathLst>
          </a:custGeom>
          <a:solidFill>
            <a:srgbClr val="FF0000"/>
          </a:solidFill>
          <a:ln w="6350">
            <a:solidFill>
              <a:srgbClr val="FF0000"/>
            </a:solidFill>
            <a:round/>
            <a:headEnd/>
            <a:tailEnd/>
          </a:ln>
        </p:spPr>
        <p:txBody>
          <a:bodyPr anchor="ctr"/>
          <a:lstStyle/>
          <a:p>
            <a:pPr>
              <a:spcBef>
                <a:spcPct val="0"/>
              </a:spcBef>
            </a:pPr>
            <a:endParaRPr lang="en-US" sz="700" dirty="0">
              <a:solidFill>
                <a:srgbClr val="000000"/>
              </a:solidFill>
            </a:endParaRPr>
          </a:p>
        </p:txBody>
      </p:sp>
      <p:sp>
        <p:nvSpPr>
          <p:cNvPr id="5003" name="TextBox 5002"/>
          <p:cNvSpPr txBox="1"/>
          <p:nvPr/>
        </p:nvSpPr>
        <p:spPr bwMode="gray">
          <a:xfrm>
            <a:off x="3079449" y="1911745"/>
            <a:ext cx="155492" cy="193899"/>
          </a:xfrm>
          <a:prstGeom prst="rect">
            <a:avLst/>
          </a:prstGeom>
          <a:noFill/>
        </p:spPr>
        <p:txBody>
          <a:bodyPr vert="horz" wrap="none" lIns="0" tIns="0" rIns="0" bIns="0" rtlCol="0" anchor="ctr">
            <a:spAutoFit/>
          </a:bodyPr>
          <a:lstStyle/>
          <a:p>
            <a:pPr algn="l">
              <a:lnSpc>
                <a:spcPct val="90000"/>
              </a:lnSpc>
            </a:pPr>
            <a:r>
              <a:rPr lang="en-US" sz="700" b="1" dirty="0" smtClean="0">
                <a:solidFill>
                  <a:schemeClr val="accent6">
                    <a:lumMod val="50000"/>
                  </a:schemeClr>
                </a:solidFill>
              </a:rPr>
              <a:t>1</a:t>
            </a:r>
            <a:r>
              <a:rPr lang="en-US" sz="700" b="1" baseline="30000" dirty="0" smtClean="0">
                <a:solidFill>
                  <a:schemeClr val="accent6">
                    <a:lumMod val="50000"/>
                  </a:schemeClr>
                </a:solidFill>
              </a:rPr>
              <a:t>st</a:t>
            </a:r>
            <a:endParaRPr lang="en-US" sz="700" b="1" dirty="0">
              <a:solidFill>
                <a:schemeClr val="accent6">
                  <a:lumMod val="50000"/>
                </a:schemeClr>
              </a:solidFill>
            </a:endParaRPr>
          </a:p>
          <a:p>
            <a:pPr algn="l">
              <a:lnSpc>
                <a:spcPct val="90000"/>
              </a:lnSpc>
            </a:pPr>
            <a:r>
              <a:rPr lang="en-US" sz="700" b="1" dirty="0" smtClean="0">
                <a:solidFill>
                  <a:schemeClr val="tx2"/>
                </a:solidFill>
              </a:rPr>
              <a:t>USA</a:t>
            </a:r>
            <a:endParaRPr lang="en-US" sz="700" b="1" dirty="0">
              <a:solidFill>
                <a:schemeClr val="tx2"/>
              </a:solidFill>
            </a:endParaRPr>
          </a:p>
        </p:txBody>
      </p:sp>
      <p:sp>
        <p:nvSpPr>
          <p:cNvPr id="5004" name="Freeform 54"/>
          <p:cNvSpPr>
            <a:spLocks noEditPoints="1"/>
          </p:cNvSpPr>
          <p:nvPr/>
        </p:nvSpPr>
        <p:spPr bwMode="gray">
          <a:xfrm>
            <a:off x="2934860" y="1859088"/>
            <a:ext cx="484552" cy="287614"/>
          </a:xfrm>
          <a:custGeom>
            <a:avLst/>
            <a:gdLst>
              <a:gd name="T0" fmla="*/ 2147483647 w 2381"/>
              <a:gd name="T1" fmla="*/ 2147483647 h 973"/>
              <a:gd name="T2" fmla="*/ 2147483647 w 2381"/>
              <a:gd name="T3" fmla="*/ 2147483647 h 973"/>
              <a:gd name="T4" fmla="*/ 2147483647 w 2381"/>
              <a:gd name="T5" fmla="*/ 2147483647 h 973"/>
              <a:gd name="T6" fmla="*/ 2147483647 w 2381"/>
              <a:gd name="T7" fmla="*/ 2147483647 h 973"/>
              <a:gd name="T8" fmla="*/ 2147483647 w 2381"/>
              <a:gd name="T9" fmla="*/ 2147483647 h 973"/>
              <a:gd name="T10" fmla="*/ 2147483647 w 2381"/>
              <a:gd name="T11" fmla="*/ 2147483647 h 973"/>
              <a:gd name="T12" fmla="*/ 2147483647 w 2381"/>
              <a:gd name="T13" fmla="*/ 2147483647 h 973"/>
              <a:gd name="T14" fmla="*/ 2147483647 w 2381"/>
              <a:gd name="T15" fmla="*/ 2147483647 h 973"/>
              <a:gd name="T16" fmla="*/ 2147483647 w 2381"/>
              <a:gd name="T17" fmla="*/ 2147483647 h 973"/>
              <a:gd name="T18" fmla="*/ 2147483647 w 2381"/>
              <a:gd name="T19" fmla="*/ 2147483647 h 973"/>
              <a:gd name="T20" fmla="*/ 2147483647 w 2381"/>
              <a:gd name="T21" fmla="*/ 2147483647 h 973"/>
              <a:gd name="T22" fmla="*/ 2147483647 w 2381"/>
              <a:gd name="T23" fmla="*/ 2147483647 h 973"/>
              <a:gd name="T24" fmla="*/ 2147483647 w 2381"/>
              <a:gd name="T25" fmla="*/ 2147483647 h 973"/>
              <a:gd name="T26" fmla="*/ 2147483647 w 2381"/>
              <a:gd name="T27" fmla="*/ 2147483647 h 973"/>
              <a:gd name="T28" fmla="*/ 2147483647 w 2381"/>
              <a:gd name="T29" fmla="*/ 2147483647 h 973"/>
              <a:gd name="T30" fmla="*/ 2147483647 w 2381"/>
              <a:gd name="T31" fmla="*/ 2147483647 h 973"/>
              <a:gd name="T32" fmla="*/ 2147483647 w 2381"/>
              <a:gd name="T33" fmla="*/ 2147483647 h 973"/>
              <a:gd name="T34" fmla="*/ 2147483647 w 2381"/>
              <a:gd name="T35" fmla="*/ 2147483647 h 973"/>
              <a:gd name="T36" fmla="*/ 2147483647 w 2381"/>
              <a:gd name="T37" fmla="*/ 2147483647 h 973"/>
              <a:gd name="T38" fmla="*/ 2147483647 w 2381"/>
              <a:gd name="T39" fmla="*/ 2147483647 h 973"/>
              <a:gd name="T40" fmla="*/ 2147483647 w 2381"/>
              <a:gd name="T41" fmla="*/ 2147483647 h 973"/>
              <a:gd name="T42" fmla="*/ 2147483647 w 2381"/>
              <a:gd name="T43" fmla="*/ 2147483647 h 973"/>
              <a:gd name="T44" fmla="*/ 2147483647 w 2381"/>
              <a:gd name="T45" fmla="*/ 2147483647 h 973"/>
              <a:gd name="T46" fmla="*/ 2147483647 w 2381"/>
              <a:gd name="T47" fmla="*/ 2147483647 h 973"/>
              <a:gd name="T48" fmla="*/ 2147483647 w 2381"/>
              <a:gd name="T49" fmla="*/ 2147483647 h 973"/>
              <a:gd name="T50" fmla="*/ 2147483647 w 2381"/>
              <a:gd name="T51" fmla="*/ 2147483647 h 973"/>
              <a:gd name="T52" fmla="*/ 2147483647 w 2381"/>
              <a:gd name="T53" fmla="*/ 2147483647 h 973"/>
              <a:gd name="T54" fmla="*/ 2147483647 w 2381"/>
              <a:gd name="T55" fmla="*/ 2147483647 h 973"/>
              <a:gd name="T56" fmla="*/ 2147483647 w 2381"/>
              <a:gd name="T57" fmla="*/ 2147483647 h 973"/>
              <a:gd name="T58" fmla="*/ 2147483647 w 2381"/>
              <a:gd name="T59" fmla="*/ 2147483647 h 973"/>
              <a:gd name="T60" fmla="*/ 2147483647 w 2381"/>
              <a:gd name="T61" fmla="*/ 2147483647 h 973"/>
              <a:gd name="T62" fmla="*/ 2147483647 w 2381"/>
              <a:gd name="T63" fmla="*/ 2147483647 h 973"/>
              <a:gd name="T64" fmla="*/ 2147483647 w 2381"/>
              <a:gd name="T65" fmla="*/ 2147483647 h 973"/>
              <a:gd name="T66" fmla="*/ 2147483647 w 2381"/>
              <a:gd name="T67" fmla="*/ 2147483647 h 973"/>
              <a:gd name="T68" fmla="*/ 2147483647 w 2381"/>
              <a:gd name="T69" fmla="*/ 2147483647 h 973"/>
              <a:gd name="T70" fmla="*/ 2147483647 w 2381"/>
              <a:gd name="T71" fmla="*/ 2147483647 h 973"/>
              <a:gd name="T72" fmla="*/ 2147483647 w 2381"/>
              <a:gd name="T73" fmla="*/ 2147483647 h 973"/>
              <a:gd name="T74" fmla="*/ 2147483647 w 2381"/>
              <a:gd name="T75" fmla="*/ 2147483647 h 973"/>
              <a:gd name="T76" fmla="*/ 2147483647 w 2381"/>
              <a:gd name="T77" fmla="*/ 2147483647 h 973"/>
              <a:gd name="T78" fmla="*/ 2147483647 w 2381"/>
              <a:gd name="T79" fmla="*/ 2147483647 h 973"/>
              <a:gd name="T80" fmla="*/ 2147483647 w 2381"/>
              <a:gd name="T81" fmla="*/ 2147483647 h 973"/>
              <a:gd name="T82" fmla="*/ 2147483647 w 2381"/>
              <a:gd name="T83" fmla="*/ 2147483647 h 973"/>
              <a:gd name="T84" fmla="*/ 2147483647 w 2381"/>
              <a:gd name="T85" fmla="*/ 2147483647 h 973"/>
              <a:gd name="T86" fmla="*/ 2147483647 w 2381"/>
              <a:gd name="T87" fmla="*/ 2147483647 h 973"/>
              <a:gd name="T88" fmla="*/ 2147483647 w 2381"/>
              <a:gd name="T89" fmla="*/ 2147483647 h 973"/>
              <a:gd name="T90" fmla="*/ 2147483647 w 2381"/>
              <a:gd name="T91" fmla="*/ 2147483647 h 973"/>
              <a:gd name="T92" fmla="*/ 2147483647 w 2381"/>
              <a:gd name="T93" fmla="*/ 2147483647 h 973"/>
              <a:gd name="T94" fmla="*/ 2147483647 w 2381"/>
              <a:gd name="T95" fmla="*/ 2147483647 h 973"/>
              <a:gd name="T96" fmla="*/ 2147483647 w 2381"/>
              <a:gd name="T97" fmla="*/ 2147483647 h 973"/>
              <a:gd name="T98" fmla="*/ 2147483647 w 2381"/>
              <a:gd name="T99" fmla="*/ 2147483647 h 973"/>
              <a:gd name="T100" fmla="*/ 2147483647 w 2381"/>
              <a:gd name="T101" fmla="*/ 2147483647 h 973"/>
              <a:gd name="T102" fmla="*/ 2147483647 w 2381"/>
              <a:gd name="T103" fmla="*/ 2147483647 h 973"/>
              <a:gd name="T104" fmla="*/ 2147483647 w 2381"/>
              <a:gd name="T105" fmla="*/ 2147483647 h 973"/>
              <a:gd name="T106" fmla="*/ 2147483647 w 2381"/>
              <a:gd name="T107" fmla="*/ 2147483647 h 973"/>
              <a:gd name="T108" fmla="*/ 2147483647 w 2381"/>
              <a:gd name="T109" fmla="*/ 2147483647 h 973"/>
              <a:gd name="T110" fmla="*/ 2147483647 w 2381"/>
              <a:gd name="T111" fmla="*/ 2147483647 h 973"/>
              <a:gd name="T112" fmla="*/ 2147483647 w 2381"/>
              <a:gd name="T113" fmla="*/ 2147483647 h 9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81"/>
              <a:gd name="T172" fmla="*/ 0 h 973"/>
              <a:gd name="T173" fmla="*/ 2381 w 2381"/>
              <a:gd name="T174" fmla="*/ 973 h 9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81" h="973">
                <a:moveTo>
                  <a:pt x="2328" y="409"/>
                </a:moveTo>
                <a:lnTo>
                  <a:pt x="2301" y="372"/>
                </a:lnTo>
                <a:lnTo>
                  <a:pt x="2270" y="340"/>
                </a:lnTo>
                <a:lnTo>
                  <a:pt x="2195" y="282"/>
                </a:lnTo>
                <a:lnTo>
                  <a:pt x="2105" y="239"/>
                </a:lnTo>
                <a:lnTo>
                  <a:pt x="2009" y="202"/>
                </a:lnTo>
                <a:lnTo>
                  <a:pt x="1860" y="159"/>
                </a:lnTo>
                <a:lnTo>
                  <a:pt x="1706" y="122"/>
                </a:lnTo>
                <a:lnTo>
                  <a:pt x="1547" y="96"/>
                </a:lnTo>
                <a:lnTo>
                  <a:pt x="1377" y="80"/>
                </a:lnTo>
                <a:lnTo>
                  <a:pt x="1212" y="74"/>
                </a:lnTo>
                <a:lnTo>
                  <a:pt x="1047" y="80"/>
                </a:lnTo>
                <a:lnTo>
                  <a:pt x="872" y="90"/>
                </a:lnTo>
                <a:lnTo>
                  <a:pt x="691" y="112"/>
                </a:lnTo>
                <a:lnTo>
                  <a:pt x="601" y="133"/>
                </a:lnTo>
                <a:lnTo>
                  <a:pt x="510" y="154"/>
                </a:lnTo>
                <a:lnTo>
                  <a:pt x="425" y="186"/>
                </a:lnTo>
                <a:lnTo>
                  <a:pt x="335" y="218"/>
                </a:lnTo>
                <a:lnTo>
                  <a:pt x="314" y="229"/>
                </a:lnTo>
                <a:lnTo>
                  <a:pt x="282" y="244"/>
                </a:lnTo>
                <a:lnTo>
                  <a:pt x="261" y="260"/>
                </a:lnTo>
                <a:lnTo>
                  <a:pt x="255" y="266"/>
                </a:lnTo>
                <a:lnTo>
                  <a:pt x="255" y="271"/>
                </a:lnTo>
                <a:lnTo>
                  <a:pt x="186" y="319"/>
                </a:lnTo>
                <a:lnTo>
                  <a:pt x="154" y="351"/>
                </a:lnTo>
                <a:lnTo>
                  <a:pt x="128" y="377"/>
                </a:lnTo>
                <a:lnTo>
                  <a:pt x="107" y="409"/>
                </a:lnTo>
                <a:lnTo>
                  <a:pt x="96" y="446"/>
                </a:lnTo>
                <a:lnTo>
                  <a:pt x="96" y="478"/>
                </a:lnTo>
                <a:lnTo>
                  <a:pt x="107" y="516"/>
                </a:lnTo>
                <a:lnTo>
                  <a:pt x="123" y="553"/>
                </a:lnTo>
                <a:lnTo>
                  <a:pt x="149" y="579"/>
                </a:lnTo>
                <a:lnTo>
                  <a:pt x="208" y="638"/>
                </a:lnTo>
                <a:lnTo>
                  <a:pt x="282" y="686"/>
                </a:lnTo>
                <a:lnTo>
                  <a:pt x="362" y="723"/>
                </a:lnTo>
                <a:lnTo>
                  <a:pt x="505" y="776"/>
                </a:lnTo>
                <a:lnTo>
                  <a:pt x="580" y="803"/>
                </a:lnTo>
                <a:lnTo>
                  <a:pt x="654" y="819"/>
                </a:lnTo>
                <a:lnTo>
                  <a:pt x="893" y="861"/>
                </a:lnTo>
                <a:lnTo>
                  <a:pt x="1015" y="877"/>
                </a:lnTo>
                <a:lnTo>
                  <a:pt x="1138" y="882"/>
                </a:lnTo>
                <a:lnTo>
                  <a:pt x="1159" y="882"/>
                </a:lnTo>
                <a:lnTo>
                  <a:pt x="1185" y="882"/>
                </a:lnTo>
                <a:lnTo>
                  <a:pt x="1207" y="877"/>
                </a:lnTo>
                <a:lnTo>
                  <a:pt x="1228" y="877"/>
                </a:lnTo>
                <a:lnTo>
                  <a:pt x="1393" y="877"/>
                </a:lnTo>
                <a:lnTo>
                  <a:pt x="1552" y="861"/>
                </a:lnTo>
                <a:lnTo>
                  <a:pt x="1706" y="834"/>
                </a:lnTo>
                <a:lnTo>
                  <a:pt x="1860" y="797"/>
                </a:lnTo>
                <a:lnTo>
                  <a:pt x="1919" y="781"/>
                </a:lnTo>
                <a:lnTo>
                  <a:pt x="1967" y="765"/>
                </a:lnTo>
                <a:lnTo>
                  <a:pt x="2068" y="728"/>
                </a:lnTo>
                <a:lnTo>
                  <a:pt x="2084" y="718"/>
                </a:lnTo>
                <a:lnTo>
                  <a:pt x="2110" y="702"/>
                </a:lnTo>
                <a:lnTo>
                  <a:pt x="2121" y="696"/>
                </a:lnTo>
                <a:lnTo>
                  <a:pt x="2142" y="691"/>
                </a:lnTo>
                <a:lnTo>
                  <a:pt x="2185" y="670"/>
                </a:lnTo>
                <a:lnTo>
                  <a:pt x="2238" y="638"/>
                </a:lnTo>
                <a:lnTo>
                  <a:pt x="2291" y="601"/>
                </a:lnTo>
                <a:lnTo>
                  <a:pt x="2333" y="558"/>
                </a:lnTo>
                <a:lnTo>
                  <a:pt x="2360" y="516"/>
                </a:lnTo>
                <a:lnTo>
                  <a:pt x="2376" y="484"/>
                </a:lnTo>
                <a:lnTo>
                  <a:pt x="2381" y="468"/>
                </a:lnTo>
                <a:lnTo>
                  <a:pt x="2381" y="462"/>
                </a:lnTo>
                <a:lnTo>
                  <a:pt x="2381" y="468"/>
                </a:lnTo>
                <a:lnTo>
                  <a:pt x="2381" y="478"/>
                </a:lnTo>
                <a:lnTo>
                  <a:pt x="2376" y="505"/>
                </a:lnTo>
                <a:lnTo>
                  <a:pt x="2360" y="537"/>
                </a:lnTo>
                <a:lnTo>
                  <a:pt x="2339" y="574"/>
                </a:lnTo>
                <a:lnTo>
                  <a:pt x="2301" y="611"/>
                </a:lnTo>
                <a:lnTo>
                  <a:pt x="2259" y="648"/>
                </a:lnTo>
                <a:lnTo>
                  <a:pt x="2211" y="680"/>
                </a:lnTo>
                <a:lnTo>
                  <a:pt x="2105" y="733"/>
                </a:lnTo>
                <a:lnTo>
                  <a:pt x="2057" y="755"/>
                </a:lnTo>
                <a:lnTo>
                  <a:pt x="2009" y="771"/>
                </a:lnTo>
                <a:lnTo>
                  <a:pt x="1967" y="781"/>
                </a:lnTo>
                <a:lnTo>
                  <a:pt x="1940" y="792"/>
                </a:lnTo>
                <a:lnTo>
                  <a:pt x="1919" y="797"/>
                </a:lnTo>
                <a:lnTo>
                  <a:pt x="1914" y="803"/>
                </a:lnTo>
                <a:lnTo>
                  <a:pt x="1924" y="803"/>
                </a:lnTo>
                <a:lnTo>
                  <a:pt x="1940" y="797"/>
                </a:lnTo>
                <a:lnTo>
                  <a:pt x="1961" y="792"/>
                </a:lnTo>
                <a:lnTo>
                  <a:pt x="1988" y="781"/>
                </a:lnTo>
                <a:lnTo>
                  <a:pt x="2057" y="760"/>
                </a:lnTo>
                <a:lnTo>
                  <a:pt x="2131" y="728"/>
                </a:lnTo>
                <a:lnTo>
                  <a:pt x="2206" y="691"/>
                </a:lnTo>
                <a:lnTo>
                  <a:pt x="2264" y="654"/>
                </a:lnTo>
                <a:lnTo>
                  <a:pt x="2286" y="632"/>
                </a:lnTo>
                <a:lnTo>
                  <a:pt x="2307" y="617"/>
                </a:lnTo>
                <a:lnTo>
                  <a:pt x="2323" y="606"/>
                </a:lnTo>
                <a:lnTo>
                  <a:pt x="2328" y="595"/>
                </a:lnTo>
                <a:lnTo>
                  <a:pt x="2275" y="643"/>
                </a:lnTo>
                <a:lnTo>
                  <a:pt x="2222" y="686"/>
                </a:lnTo>
                <a:lnTo>
                  <a:pt x="2169" y="718"/>
                </a:lnTo>
                <a:lnTo>
                  <a:pt x="2115" y="744"/>
                </a:lnTo>
                <a:lnTo>
                  <a:pt x="2009" y="792"/>
                </a:lnTo>
                <a:lnTo>
                  <a:pt x="1908" y="824"/>
                </a:lnTo>
                <a:lnTo>
                  <a:pt x="1818" y="850"/>
                </a:lnTo>
                <a:lnTo>
                  <a:pt x="1738" y="866"/>
                </a:lnTo>
                <a:lnTo>
                  <a:pt x="1669" y="882"/>
                </a:lnTo>
                <a:lnTo>
                  <a:pt x="1611" y="893"/>
                </a:lnTo>
                <a:lnTo>
                  <a:pt x="1563" y="898"/>
                </a:lnTo>
                <a:lnTo>
                  <a:pt x="1520" y="904"/>
                </a:lnTo>
                <a:lnTo>
                  <a:pt x="1494" y="909"/>
                </a:lnTo>
                <a:lnTo>
                  <a:pt x="1472" y="914"/>
                </a:lnTo>
                <a:lnTo>
                  <a:pt x="1456" y="914"/>
                </a:lnTo>
                <a:lnTo>
                  <a:pt x="1451" y="914"/>
                </a:lnTo>
                <a:lnTo>
                  <a:pt x="1456" y="914"/>
                </a:lnTo>
                <a:lnTo>
                  <a:pt x="1467" y="914"/>
                </a:lnTo>
                <a:lnTo>
                  <a:pt x="1488" y="914"/>
                </a:lnTo>
                <a:lnTo>
                  <a:pt x="1541" y="909"/>
                </a:lnTo>
                <a:lnTo>
                  <a:pt x="1605" y="898"/>
                </a:lnTo>
                <a:lnTo>
                  <a:pt x="1690" y="882"/>
                </a:lnTo>
                <a:lnTo>
                  <a:pt x="1775" y="866"/>
                </a:lnTo>
                <a:lnTo>
                  <a:pt x="1866" y="845"/>
                </a:lnTo>
                <a:lnTo>
                  <a:pt x="1961" y="813"/>
                </a:lnTo>
                <a:lnTo>
                  <a:pt x="2046" y="781"/>
                </a:lnTo>
                <a:lnTo>
                  <a:pt x="2105" y="760"/>
                </a:lnTo>
                <a:lnTo>
                  <a:pt x="2174" y="723"/>
                </a:lnTo>
                <a:lnTo>
                  <a:pt x="2248" y="680"/>
                </a:lnTo>
                <a:lnTo>
                  <a:pt x="2328" y="617"/>
                </a:lnTo>
                <a:lnTo>
                  <a:pt x="2301" y="643"/>
                </a:lnTo>
                <a:lnTo>
                  <a:pt x="2270" y="670"/>
                </a:lnTo>
                <a:lnTo>
                  <a:pt x="2195" y="718"/>
                </a:lnTo>
                <a:lnTo>
                  <a:pt x="2158" y="744"/>
                </a:lnTo>
                <a:lnTo>
                  <a:pt x="2126" y="760"/>
                </a:lnTo>
                <a:lnTo>
                  <a:pt x="2100" y="776"/>
                </a:lnTo>
                <a:lnTo>
                  <a:pt x="2078" y="787"/>
                </a:lnTo>
                <a:lnTo>
                  <a:pt x="2020" y="808"/>
                </a:lnTo>
                <a:lnTo>
                  <a:pt x="1972" y="829"/>
                </a:lnTo>
                <a:lnTo>
                  <a:pt x="1935" y="840"/>
                </a:lnTo>
                <a:lnTo>
                  <a:pt x="1903" y="850"/>
                </a:lnTo>
                <a:lnTo>
                  <a:pt x="1871" y="861"/>
                </a:lnTo>
                <a:lnTo>
                  <a:pt x="1828" y="872"/>
                </a:lnTo>
                <a:lnTo>
                  <a:pt x="1775" y="882"/>
                </a:lnTo>
                <a:lnTo>
                  <a:pt x="1743" y="893"/>
                </a:lnTo>
                <a:lnTo>
                  <a:pt x="1706" y="898"/>
                </a:lnTo>
                <a:lnTo>
                  <a:pt x="1632" y="909"/>
                </a:lnTo>
                <a:lnTo>
                  <a:pt x="1552" y="920"/>
                </a:lnTo>
                <a:lnTo>
                  <a:pt x="1462" y="930"/>
                </a:lnTo>
                <a:lnTo>
                  <a:pt x="1371" y="935"/>
                </a:lnTo>
                <a:lnTo>
                  <a:pt x="1281" y="941"/>
                </a:lnTo>
                <a:lnTo>
                  <a:pt x="1196" y="946"/>
                </a:lnTo>
                <a:lnTo>
                  <a:pt x="1122" y="946"/>
                </a:lnTo>
                <a:lnTo>
                  <a:pt x="1053" y="946"/>
                </a:lnTo>
                <a:lnTo>
                  <a:pt x="1090" y="946"/>
                </a:lnTo>
                <a:lnTo>
                  <a:pt x="1132" y="941"/>
                </a:lnTo>
                <a:lnTo>
                  <a:pt x="1180" y="935"/>
                </a:lnTo>
                <a:lnTo>
                  <a:pt x="1233" y="935"/>
                </a:lnTo>
                <a:lnTo>
                  <a:pt x="1340" y="925"/>
                </a:lnTo>
                <a:lnTo>
                  <a:pt x="1393" y="920"/>
                </a:lnTo>
                <a:lnTo>
                  <a:pt x="1441" y="920"/>
                </a:lnTo>
                <a:lnTo>
                  <a:pt x="1355" y="920"/>
                </a:lnTo>
                <a:lnTo>
                  <a:pt x="1281" y="925"/>
                </a:lnTo>
                <a:lnTo>
                  <a:pt x="1223" y="930"/>
                </a:lnTo>
                <a:lnTo>
                  <a:pt x="1164" y="930"/>
                </a:lnTo>
                <a:lnTo>
                  <a:pt x="1106" y="935"/>
                </a:lnTo>
                <a:lnTo>
                  <a:pt x="1042" y="935"/>
                </a:lnTo>
                <a:lnTo>
                  <a:pt x="968" y="930"/>
                </a:lnTo>
                <a:lnTo>
                  <a:pt x="925" y="930"/>
                </a:lnTo>
                <a:lnTo>
                  <a:pt x="877" y="925"/>
                </a:lnTo>
                <a:lnTo>
                  <a:pt x="835" y="920"/>
                </a:lnTo>
                <a:lnTo>
                  <a:pt x="792" y="914"/>
                </a:lnTo>
                <a:lnTo>
                  <a:pt x="744" y="909"/>
                </a:lnTo>
                <a:lnTo>
                  <a:pt x="697" y="898"/>
                </a:lnTo>
                <a:lnTo>
                  <a:pt x="537" y="861"/>
                </a:lnTo>
                <a:lnTo>
                  <a:pt x="383" y="813"/>
                </a:lnTo>
                <a:lnTo>
                  <a:pt x="309" y="781"/>
                </a:lnTo>
                <a:lnTo>
                  <a:pt x="239" y="749"/>
                </a:lnTo>
                <a:lnTo>
                  <a:pt x="170" y="702"/>
                </a:lnTo>
                <a:lnTo>
                  <a:pt x="101" y="648"/>
                </a:lnTo>
                <a:lnTo>
                  <a:pt x="123" y="670"/>
                </a:lnTo>
                <a:lnTo>
                  <a:pt x="138" y="686"/>
                </a:lnTo>
                <a:lnTo>
                  <a:pt x="197" y="733"/>
                </a:lnTo>
                <a:lnTo>
                  <a:pt x="261" y="771"/>
                </a:lnTo>
                <a:lnTo>
                  <a:pt x="319" y="797"/>
                </a:lnTo>
                <a:lnTo>
                  <a:pt x="383" y="824"/>
                </a:lnTo>
                <a:lnTo>
                  <a:pt x="516" y="866"/>
                </a:lnTo>
                <a:lnTo>
                  <a:pt x="659" y="898"/>
                </a:lnTo>
                <a:lnTo>
                  <a:pt x="691" y="904"/>
                </a:lnTo>
                <a:lnTo>
                  <a:pt x="723" y="909"/>
                </a:lnTo>
                <a:lnTo>
                  <a:pt x="792" y="914"/>
                </a:lnTo>
                <a:lnTo>
                  <a:pt x="909" y="930"/>
                </a:lnTo>
                <a:lnTo>
                  <a:pt x="1021" y="946"/>
                </a:lnTo>
                <a:lnTo>
                  <a:pt x="898" y="941"/>
                </a:lnTo>
                <a:lnTo>
                  <a:pt x="776" y="925"/>
                </a:lnTo>
                <a:lnTo>
                  <a:pt x="649" y="904"/>
                </a:lnTo>
                <a:lnTo>
                  <a:pt x="526" y="872"/>
                </a:lnTo>
                <a:lnTo>
                  <a:pt x="468" y="861"/>
                </a:lnTo>
                <a:lnTo>
                  <a:pt x="441" y="856"/>
                </a:lnTo>
                <a:lnTo>
                  <a:pt x="420" y="850"/>
                </a:lnTo>
                <a:lnTo>
                  <a:pt x="532" y="888"/>
                </a:lnTo>
                <a:lnTo>
                  <a:pt x="649" y="914"/>
                </a:lnTo>
                <a:lnTo>
                  <a:pt x="755" y="935"/>
                </a:lnTo>
                <a:lnTo>
                  <a:pt x="867" y="946"/>
                </a:lnTo>
                <a:lnTo>
                  <a:pt x="1090" y="957"/>
                </a:lnTo>
                <a:lnTo>
                  <a:pt x="1196" y="957"/>
                </a:lnTo>
                <a:lnTo>
                  <a:pt x="1297" y="957"/>
                </a:lnTo>
                <a:lnTo>
                  <a:pt x="1387" y="951"/>
                </a:lnTo>
                <a:lnTo>
                  <a:pt x="1467" y="951"/>
                </a:lnTo>
                <a:lnTo>
                  <a:pt x="1478" y="951"/>
                </a:lnTo>
                <a:lnTo>
                  <a:pt x="1494" y="946"/>
                </a:lnTo>
                <a:lnTo>
                  <a:pt x="1499" y="946"/>
                </a:lnTo>
                <a:lnTo>
                  <a:pt x="1504" y="946"/>
                </a:lnTo>
                <a:lnTo>
                  <a:pt x="1563" y="946"/>
                </a:lnTo>
                <a:lnTo>
                  <a:pt x="1627" y="941"/>
                </a:lnTo>
                <a:lnTo>
                  <a:pt x="1573" y="946"/>
                </a:lnTo>
                <a:lnTo>
                  <a:pt x="1520" y="951"/>
                </a:lnTo>
                <a:lnTo>
                  <a:pt x="1419" y="962"/>
                </a:lnTo>
                <a:lnTo>
                  <a:pt x="1308" y="973"/>
                </a:lnTo>
                <a:lnTo>
                  <a:pt x="1090" y="973"/>
                </a:lnTo>
                <a:lnTo>
                  <a:pt x="861" y="951"/>
                </a:lnTo>
                <a:lnTo>
                  <a:pt x="638" y="920"/>
                </a:lnTo>
                <a:lnTo>
                  <a:pt x="585" y="909"/>
                </a:lnTo>
                <a:lnTo>
                  <a:pt x="521" y="888"/>
                </a:lnTo>
                <a:lnTo>
                  <a:pt x="457" y="866"/>
                </a:lnTo>
                <a:lnTo>
                  <a:pt x="404" y="845"/>
                </a:lnTo>
                <a:lnTo>
                  <a:pt x="335" y="824"/>
                </a:lnTo>
                <a:lnTo>
                  <a:pt x="266" y="792"/>
                </a:lnTo>
                <a:lnTo>
                  <a:pt x="197" y="755"/>
                </a:lnTo>
                <a:lnTo>
                  <a:pt x="128" y="707"/>
                </a:lnTo>
                <a:lnTo>
                  <a:pt x="69" y="648"/>
                </a:lnTo>
                <a:lnTo>
                  <a:pt x="43" y="617"/>
                </a:lnTo>
                <a:lnTo>
                  <a:pt x="22" y="574"/>
                </a:lnTo>
                <a:lnTo>
                  <a:pt x="6" y="531"/>
                </a:lnTo>
                <a:lnTo>
                  <a:pt x="0" y="484"/>
                </a:lnTo>
                <a:lnTo>
                  <a:pt x="0" y="441"/>
                </a:lnTo>
                <a:lnTo>
                  <a:pt x="6" y="393"/>
                </a:lnTo>
                <a:lnTo>
                  <a:pt x="43" y="324"/>
                </a:lnTo>
                <a:lnTo>
                  <a:pt x="96" y="266"/>
                </a:lnTo>
                <a:lnTo>
                  <a:pt x="149" y="218"/>
                </a:lnTo>
                <a:lnTo>
                  <a:pt x="208" y="181"/>
                </a:lnTo>
                <a:lnTo>
                  <a:pt x="335" y="128"/>
                </a:lnTo>
                <a:lnTo>
                  <a:pt x="457" y="85"/>
                </a:lnTo>
                <a:lnTo>
                  <a:pt x="585" y="53"/>
                </a:lnTo>
                <a:lnTo>
                  <a:pt x="718" y="27"/>
                </a:lnTo>
                <a:lnTo>
                  <a:pt x="845" y="11"/>
                </a:lnTo>
                <a:lnTo>
                  <a:pt x="973" y="5"/>
                </a:lnTo>
                <a:lnTo>
                  <a:pt x="1100" y="0"/>
                </a:lnTo>
                <a:lnTo>
                  <a:pt x="1233" y="5"/>
                </a:lnTo>
                <a:lnTo>
                  <a:pt x="1361" y="11"/>
                </a:lnTo>
                <a:lnTo>
                  <a:pt x="1488" y="27"/>
                </a:lnTo>
                <a:lnTo>
                  <a:pt x="1611" y="42"/>
                </a:lnTo>
                <a:lnTo>
                  <a:pt x="1738" y="69"/>
                </a:lnTo>
                <a:lnTo>
                  <a:pt x="1860" y="101"/>
                </a:lnTo>
                <a:lnTo>
                  <a:pt x="1977" y="138"/>
                </a:lnTo>
                <a:lnTo>
                  <a:pt x="2025" y="149"/>
                </a:lnTo>
                <a:lnTo>
                  <a:pt x="2004" y="138"/>
                </a:lnTo>
                <a:lnTo>
                  <a:pt x="2025" y="149"/>
                </a:lnTo>
                <a:lnTo>
                  <a:pt x="2046" y="159"/>
                </a:lnTo>
                <a:lnTo>
                  <a:pt x="2163" y="207"/>
                </a:lnTo>
                <a:lnTo>
                  <a:pt x="2216" y="239"/>
                </a:lnTo>
                <a:lnTo>
                  <a:pt x="2264" y="276"/>
                </a:lnTo>
                <a:lnTo>
                  <a:pt x="2270" y="282"/>
                </a:lnTo>
                <a:lnTo>
                  <a:pt x="2259" y="276"/>
                </a:lnTo>
                <a:lnTo>
                  <a:pt x="2248" y="266"/>
                </a:lnTo>
                <a:lnTo>
                  <a:pt x="2216" y="250"/>
                </a:lnTo>
                <a:lnTo>
                  <a:pt x="2190" y="234"/>
                </a:lnTo>
                <a:lnTo>
                  <a:pt x="2211" y="250"/>
                </a:lnTo>
                <a:lnTo>
                  <a:pt x="2222" y="255"/>
                </a:lnTo>
                <a:lnTo>
                  <a:pt x="2216" y="255"/>
                </a:lnTo>
                <a:lnTo>
                  <a:pt x="2211" y="255"/>
                </a:lnTo>
                <a:lnTo>
                  <a:pt x="2227" y="266"/>
                </a:lnTo>
                <a:lnTo>
                  <a:pt x="2238" y="276"/>
                </a:lnTo>
                <a:lnTo>
                  <a:pt x="2121" y="213"/>
                </a:lnTo>
                <a:lnTo>
                  <a:pt x="1993" y="165"/>
                </a:lnTo>
                <a:lnTo>
                  <a:pt x="1860" y="128"/>
                </a:lnTo>
                <a:lnTo>
                  <a:pt x="1722" y="96"/>
                </a:lnTo>
                <a:lnTo>
                  <a:pt x="1743" y="106"/>
                </a:lnTo>
                <a:lnTo>
                  <a:pt x="1770" y="112"/>
                </a:lnTo>
                <a:lnTo>
                  <a:pt x="1802" y="117"/>
                </a:lnTo>
                <a:lnTo>
                  <a:pt x="1823" y="122"/>
                </a:lnTo>
                <a:lnTo>
                  <a:pt x="1908" y="143"/>
                </a:lnTo>
                <a:lnTo>
                  <a:pt x="1993" y="170"/>
                </a:lnTo>
                <a:lnTo>
                  <a:pt x="2100" y="213"/>
                </a:lnTo>
                <a:lnTo>
                  <a:pt x="2200" y="266"/>
                </a:lnTo>
                <a:lnTo>
                  <a:pt x="2248" y="298"/>
                </a:lnTo>
                <a:lnTo>
                  <a:pt x="2286" y="335"/>
                </a:lnTo>
                <a:lnTo>
                  <a:pt x="2317" y="372"/>
                </a:lnTo>
                <a:lnTo>
                  <a:pt x="2344" y="409"/>
                </a:lnTo>
                <a:lnTo>
                  <a:pt x="2349" y="436"/>
                </a:lnTo>
                <a:lnTo>
                  <a:pt x="2349" y="462"/>
                </a:lnTo>
                <a:lnTo>
                  <a:pt x="2349" y="468"/>
                </a:lnTo>
                <a:lnTo>
                  <a:pt x="2344" y="468"/>
                </a:lnTo>
                <a:lnTo>
                  <a:pt x="2344" y="457"/>
                </a:lnTo>
                <a:lnTo>
                  <a:pt x="2339" y="436"/>
                </a:lnTo>
                <a:lnTo>
                  <a:pt x="2328" y="409"/>
                </a:lnTo>
                <a:close/>
                <a:moveTo>
                  <a:pt x="160" y="244"/>
                </a:moveTo>
                <a:lnTo>
                  <a:pt x="234" y="202"/>
                </a:lnTo>
                <a:lnTo>
                  <a:pt x="303" y="175"/>
                </a:lnTo>
                <a:lnTo>
                  <a:pt x="330" y="165"/>
                </a:lnTo>
                <a:lnTo>
                  <a:pt x="356" y="149"/>
                </a:lnTo>
                <a:lnTo>
                  <a:pt x="388" y="138"/>
                </a:lnTo>
                <a:lnTo>
                  <a:pt x="425" y="122"/>
                </a:lnTo>
                <a:lnTo>
                  <a:pt x="569" y="85"/>
                </a:lnTo>
                <a:lnTo>
                  <a:pt x="718" y="58"/>
                </a:lnTo>
                <a:lnTo>
                  <a:pt x="643" y="69"/>
                </a:lnTo>
                <a:lnTo>
                  <a:pt x="564" y="80"/>
                </a:lnTo>
                <a:lnTo>
                  <a:pt x="484" y="101"/>
                </a:lnTo>
                <a:lnTo>
                  <a:pt x="394" y="128"/>
                </a:lnTo>
                <a:lnTo>
                  <a:pt x="510" y="90"/>
                </a:lnTo>
                <a:lnTo>
                  <a:pt x="622" y="64"/>
                </a:lnTo>
                <a:lnTo>
                  <a:pt x="739" y="48"/>
                </a:lnTo>
                <a:lnTo>
                  <a:pt x="851" y="37"/>
                </a:lnTo>
                <a:lnTo>
                  <a:pt x="962" y="32"/>
                </a:lnTo>
                <a:lnTo>
                  <a:pt x="1069" y="27"/>
                </a:lnTo>
                <a:lnTo>
                  <a:pt x="1292" y="37"/>
                </a:lnTo>
                <a:lnTo>
                  <a:pt x="1430" y="48"/>
                </a:lnTo>
                <a:lnTo>
                  <a:pt x="1563" y="58"/>
                </a:lnTo>
                <a:lnTo>
                  <a:pt x="1658" y="69"/>
                </a:lnTo>
                <a:lnTo>
                  <a:pt x="1754" y="85"/>
                </a:lnTo>
                <a:lnTo>
                  <a:pt x="1605" y="58"/>
                </a:lnTo>
                <a:lnTo>
                  <a:pt x="1462" y="37"/>
                </a:lnTo>
                <a:lnTo>
                  <a:pt x="1313" y="27"/>
                </a:lnTo>
                <a:lnTo>
                  <a:pt x="1159" y="16"/>
                </a:lnTo>
                <a:lnTo>
                  <a:pt x="1010" y="16"/>
                </a:lnTo>
                <a:lnTo>
                  <a:pt x="861" y="27"/>
                </a:lnTo>
                <a:lnTo>
                  <a:pt x="707" y="42"/>
                </a:lnTo>
                <a:lnTo>
                  <a:pt x="558" y="69"/>
                </a:lnTo>
                <a:lnTo>
                  <a:pt x="410" y="112"/>
                </a:lnTo>
                <a:lnTo>
                  <a:pt x="340" y="138"/>
                </a:lnTo>
                <a:lnTo>
                  <a:pt x="266" y="170"/>
                </a:lnTo>
                <a:lnTo>
                  <a:pt x="197" y="207"/>
                </a:lnTo>
                <a:lnTo>
                  <a:pt x="128" y="250"/>
                </a:lnTo>
                <a:lnTo>
                  <a:pt x="69" y="308"/>
                </a:lnTo>
                <a:lnTo>
                  <a:pt x="43" y="345"/>
                </a:lnTo>
                <a:lnTo>
                  <a:pt x="22" y="388"/>
                </a:lnTo>
                <a:lnTo>
                  <a:pt x="11" y="431"/>
                </a:lnTo>
                <a:lnTo>
                  <a:pt x="11" y="478"/>
                </a:lnTo>
                <a:lnTo>
                  <a:pt x="16" y="526"/>
                </a:lnTo>
                <a:lnTo>
                  <a:pt x="32" y="569"/>
                </a:lnTo>
                <a:lnTo>
                  <a:pt x="53" y="611"/>
                </a:lnTo>
                <a:lnTo>
                  <a:pt x="80" y="643"/>
                </a:lnTo>
                <a:lnTo>
                  <a:pt x="144" y="702"/>
                </a:lnTo>
                <a:lnTo>
                  <a:pt x="213" y="749"/>
                </a:lnTo>
                <a:lnTo>
                  <a:pt x="282" y="792"/>
                </a:lnTo>
                <a:lnTo>
                  <a:pt x="356" y="824"/>
                </a:lnTo>
                <a:lnTo>
                  <a:pt x="431" y="850"/>
                </a:lnTo>
                <a:lnTo>
                  <a:pt x="335" y="813"/>
                </a:lnTo>
                <a:lnTo>
                  <a:pt x="245" y="765"/>
                </a:lnTo>
                <a:lnTo>
                  <a:pt x="160" y="702"/>
                </a:lnTo>
                <a:lnTo>
                  <a:pt x="80" y="627"/>
                </a:lnTo>
                <a:lnTo>
                  <a:pt x="48" y="585"/>
                </a:lnTo>
                <a:lnTo>
                  <a:pt x="27" y="531"/>
                </a:lnTo>
                <a:lnTo>
                  <a:pt x="16" y="473"/>
                </a:lnTo>
                <a:lnTo>
                  <a:pt x="22" y="441"/>
                </a:lnTo>
                <a:lnTo>
                  <a:pt x="27" y="415"/>
                </a:lnTo>
                <a:lnTo>
                  <a:pt x="48" y="361"/>
                </a:lnTo>
                <a:lnTo>
                  <a:pt x="80" y="314"/>
                </a:lnTo>
                <a:lnTo>
                  <a:pt x="117" y="276"/>
                </a:lnTo>
                <a:lnTo>
                  <a:pt x="160" y="244"/>
                </a:lnTo>
                <a:close/>
                <a:moveTo>
                  <a:pt x="91" y="319"/>
                </a:moveTo>
                <a:lnTo>
                  <a:pt x="64" y="356"/>
                </a:lnTo>
                <a:lnTo>
                  <a:pt x="48" y="393"/>
                </a:lnTo>
                <a:lnTo>
                  <a:pt x="38" y="436"/>
                </a:lnTo>
                <a:lnTo>
                  <a:pt x="38" y="478"/>
                </a:lnTo>
                <a:lnTo>
                  <a:pt x="43" y="521"/>
                </a:lnTo>
                <a:lnTo>
                  <a:pt x="59" y="563"/>
                </a:lnTo>
                <a:lnTo>
                  <a:pt x="80" y="595"/>
                </a:lnTo>
                <a:lnTo>
                  <a:pt x="107" y="627"/>
                </a:lnTo>
                <a:lnTo>
                  <a:pt x="192" y="696"/>
                </a:lnTo>
                <a:lnTo>
                  <a:pt x="287" y="755"/>
                </a:lnTo>
                <a:lnTo>
                  <a:pt x="388" y="797"/>
                </a:lnTo>
                <a:lnTo>
                  <a:pt x="489" y="834"/>
                </a:lnTo>
                <a:lnTo>
                  <a:pt x="585" y="861"/>
                </a:lnTo>
                <a:lnTo>
                  <a:pt x="681" y="877"/>
                </a:lnTo>
                <a:lnTo>
                  <a:pt x="760" y="888"/>
                </a:lnTo>
                <a:lnTo>
                  <a:pt x="835" y="893"/>
                </a:lnTo>
                <a:lnTo>
                  <a:pt x="649" y="866"/>
                </a:lnTo>
                <a:lnTo>
                  <a:pt x="553" y="845"/>
                </a:lnTo>
                <a:lnTo>
                  <a:pt x="463" y="819"/>
                </a:lnTo>
                <a:lnTo>
                  <a:pt x="367" y="787"/>
                </a:lnTo>
                <a:lnTo>
                  <a:pt x="277" y="744"/>
                </a:lnTo>
                <a:lnTo>
                  <a:pt x="186" y="696"/>
                </a:lnTo>
                <a:lnTo>
                  <a:pt x="107" y="627"/>
                </a:lnTo>
                <a:lnTo>
                  <a:pt x="138" y="659"/>
                </a:lnTo>
                <a:lnTo>
                  <a:pt x="165" y="680"/>
                </a:lnTo>
                <a:lnTo>
                  <a:pt x="186" y="696"/>
                </a:lnTo>
                <a:lnTo>
                  <a:pt x="197" y="702"/>
                </a:lnTo>
                <a:lnTo>
                  <a:pt x="202" y="707"/>
                </a:lnTo>
                <a:lnTo>
                  <a:pt x="202" y="702"/>
                </a:lnTo>
                <a:lnTo>
                  <a:pt x="192" y="696"/>
                </a:lnTo>
                <a:lnTo>
                  <a:pt x="176" y="686"/>
                </a:lnTo>
                <a:lnTo>
                  <a:pt x="160" y="670"/>
                </a:lnTo>
                <a:lnTo>
                  <a:pt x="133" y="654"/>
                </a:lnTo>
                <a:lnTo>
                  <a:pt x="107" y="627"/>
                </a:lnTo>
                <a:lnTo>
                  <a:pt x="75" y="590"/>
                </a:lnTo>
                <a:lnTo>
                  <a:pt x="53" y="542"/>
                </a:lnTo>
                <a:lnTo>
                  <a:pt x="38" y="484"/>
                </a:lnTo>
                <a:lnTo>
                  <a:pt x="43" y="425"/>
                </a:lnTo>
                <a:lnTo>
                  <a:pt x="48" y="393"/>
                </a:lnTo>
                <a:lnTo>
                  <a:pt x="64" y="361"/>
                </a:lnTo>
                <a:lnTo>
                  <a:pt x="75" y="340"/>
                </a:lnTo>
                <a:lnTo>
                  <a:pt x="91" y="319"/>
                </a:lnTo>
                <a:close/>
              </a:path>
            </a:pathLst>
          </a:custGeom>
          <a:solidFill>
            <a:srgbClr val="FF0000"/>
          </a:solidFill>
          <a:ln w="6350">
            <a:solidFill>
              <a:srgbClr val="FF0000"/>
            </a:solidFill>
            <a:round/>
            <a:headEnd/>
            <a:tailEnd/>
          </a:ln>
        </p:spPr>
        <p:txBody>
          <a:bodyPr anchor="ctr"/>
          <a:lstStyle/>
          <a:p>
            <a:pPr>
              <a:spcBef>
                <a:spcPct val="0"/>
              </a:spcBef>
            </a:pPr>
            <a:endParaRPr lang="en-US" sz="700" dirty="0">
              <a:solidFill>
                <a:srgbClr val="000000"/>
              </a:solidFill>
            </a:endParaRPr>
          </a:p>
        </p:txBody>
      </p:sp>
      <p:cxnSp>
        <p:nvCxnSpPr>
          <p:cNvPr id="10" name="Straight Connector 9"/>
          <p:cNvCxnSpPr/>
          <p:nvPr/>
        </p:nvCxnSpPr>
        <p:spPr>
          <a:xfrm>
            <a:off x="2780522" y="1816359"/>
            <a:ext cx="58089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259203" y="1990530"/>
            <a:ext cx="155510"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945508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…but in the long run, demographic shifts might start to create unprecedented economic challenges…</a:t>
            </a:r>
          </a:p>
        </p:txBody>
      </p:sp>
      <p:sp>
        <p:nvSpPr>
          <p:cNvPr id="6" name="Text Box 5"/>
          <p:cNvSpPr txBox="1">
            <a:spLocks noChangeArrowheads="1"/>
          </p:cNvSpPr>
          <p:nvPr>
            <p:custDataLst>
              <p:tags r:id="rId1"/>
            </p:custDataLst>
          </p:nvPr>
        </p:nvSpPr>
        <p:spPr bwMode="gray">
          <a:xfrm>
            <a:off x="366713" y="1146891"/>
            <a:ext cx="3814574"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sz="1100" dirty="0"/>
              <a:t>Percentage of working age population (ages 15-64)</a:t>
            </a:r>
          </a:p>
        </p:txBody>
      </p:sp>
      <p:sp>
        <p:nvSpPr>
          <p:cNvPr id="8" name="Text Box 5"/>
          <p:cNvSpPr txBox="1">
            <a:spLocks noChangeArrowheads="1"/>
          </p:cNvSpPr>
          <p:nvPr>
            <p:custDataLst>
              <p:tags r:id="rId2"/>
            </p:custDataLst>
          </p:nvPr>
        </p:nvSpPr>
        <p:spPr bwMode="gray">
          <a:xfrm>
            <a:off x="4628386" y="1146891"/>
            <a:ext cx="3814574"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sz="1100" dirty="0"/>
              <a:t>Fertility rate (births per woman)</a:t>
            </a:r>
          </a:p>
        </p:txBody>
      </p:sp>
      <p:sp>
        <p:nvSpPr>
          <p:cNvPr id="11" name="TextBox 10"/>
          <p:cNvSpPr txBox="1"/>
          <p:nvPr>
            <p:custDataLst>
              <p:tags r:id="rId3"/>
            </p:custDataLst>
          </p:nvPr>
        </p:nvSpPr>
        <p:spPr>
          <a:xfrm>
            <a:off x="774700" y="4403005"/>
            <a:ext cx="7662672" cy="276999"/>
          </a:xfrm>
          <a:prstGeom prst="rect">
            <a:avLst/>
          </a:prstGeom>
          <a:noFill/>
        </p:spPr>
        <p:txBody>
          <a:bodyPr vert="horz" wrap="square" lIns="0" tIns="0" rIns="0" bIns="0" rtlCol="0" anchor="t">
            <a:spAutoFit/>
          </a:bodyPr>
          <a:lstStyle/>
          <a:p>
            <a:pPr>
              <a:tabLst>
                <a:tab pos="119063" algn="l"/>
              </a:tabLst>
            </a:pPr>
            <a:r>
              <a:rPr lang="en-US" sz="600" dirty="0">
                <a:solidFill>
                  <a:schemeClr val="tx2"/>
                </a:solidFill>
              </a:rPr>
              <a:t>Source: World Bank national accounts data, and OECD National Accounts data files, OECD Productivity Statistics: GDP per capita and productivity growth, United Nations Population Division, Census reports and other statistical publications from national statistical offices Bloomberg, UN Department of Economic and Social Affairs, CDC</a:t>
            </a:r>
          </a:p>
          <a:p>
            <a:pPr>
              <a:tabLst>
                <a:tab pos="119063" algn="l"/>
              </a:tabLst>
            </a:pPr>
            <a:r>
              <a:rPr lang="en-US" sz="600" dirty="0" smtClean="0">
                <a:solidFill>
                  <a:schemeClr val="tx2"/>
                </a:solidFill>
              </a:rPr>
              <a:t>¹ </a:t>
            </a:r>
            <a:r>
              <a:rPr lang="en-US" sz="600" dirty="0">
                <a:solidFill>
                  <a:schemeClr val="tx2"/>
                </a:solidFill>
              </a:rPr>
              <a:t>Level of estimated fertility that is necessary for a population to reproduce itself assuming no immigration</a:t>
            </a:r>
          </a:p>
        </p:txBody>
      </p:sp>
      <p:graphicFrame>
        <p:nvGraphicFramePr>
          <p:cNvPr id="12" name="Chart 11"/>
          <p:cNvGraphicFramePr/>
          <p:nvPr>
            <p:custDataLst>
              <p:tags r:id="rId4"/>
            </p:custDataLst>
            <p:extLst>
              <p:ext uri="{D42A27DB-BD31-4B8C-83A1-F6EECF244321}">
                <p14:modId xmlns:p14="http://schemas.microsoft.com/office/powerpoint/2010/main" val="925817981"/>
              </p:ext>
            </p:extLst>
          </p:nvPr>
        </p:nvGraphicFramePr>
        <p:xfrm>
          <a:off x="366713" y="1393779"/>
          <a:ext cx="3814574" cy="291787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Chart 19"/>
          <p:cNvGraphicFramePr/>
          <p:nvPr>
            <p:custDataLst>
              <p:tags r:id="rId5"/>
            </p:custDataLst>
            <p:extLst>
              <p:ext uri="{D42A27DB-BD31-4B8C-83A1-F6EECF244321}">
                <p14:modId xmlns:p14="http://schemas.microsoft.com/office/powerpoint/2010/main" val="4184239073"/>
              </p:ext>
            </p:extLst>
          </p:nvPr>
        </p:nvGraphicFramePr>
        <p:xfrm>
          <a:off x="4628386" y="1393779"/>
          <a:ext cx="3814574" cy="2917871"/>
        </p:xfrm>
        <a:graphic>
          <a:graphicData uri="http://schemas.openxmlformats.org/drawingml/2006/chart">
            <c:chart xmlns:c="http://schemas.openxmlformats.org/drawingml/2006/chart" xmlns:r="http://schemas.openxmlformats.org/officeDocument/2006/relationships" r:id="rId8"/>
          </a:graphicData>
        </a:graphic>
      </p:graphicFrame>
      <p:cxnSp>
        <p:nvCxnSpPr>
          <p:cNvPr id="21" name="Straight Arrow Connector 20"/>
          <p:cNvCxnSpPr/>
          <p:nvPr/>
        </p:nvCxnSpPr>
        <p:spPr>
          <a:xfrm flipH="1">
            <a:off x="6998231" y="3328261"/>
            <a:ext cx="339617" cy="315305"/>
          </a:xfrm>
          <a:prstGeom prst="straightConnector1">
            <a:avLst/>
          </a:prstGeom>
          <a:ln w="9525">
            <a:solidFill>
              <a:srgbClr val="E32726"/>
            </a:solidFill>
            <a:tailEnd type="triangl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6814394" y="2765086"/>
            <a:ext cx="1046906" cy="531971"/>
          </a:xfrm>
          <a:prstGeom prst="rect">
            <a:avLst/>
          </a:prstGeom>
          <a:noFill/>
          <a:ln w="12700">
            <a:solidFill>
              <a:srgbClr val="E32726"/>
            </a:solidFill>
            <a:prstDash val="dash"/>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r>
              <a:rPr lang="en-US" sz="800" b="1" dirty="0" smtClean="0">
                <a:solidFill>
                  <a:srgbClr val="E32726"/>
                </a:solidFill>
              </a:rPr>
              <a:t>U.S. replacement rate: 2.1 births</a:t>
            </a:r>
            <a:r>
              <a:rPr lang="en-US" sz="800" b="1" baseline="30000" dirty="0" smtClean="0">
                <a:solidFill>
                  <a:srgbClr val="E32726"/>
                </a:solidFill>
              </a:rPr>
              <a:t>1</a:t>
            </a:r>
          </a:p>
        </p:txBody>
      </p:sp>
    </p:spTree>
    <p:extLst>
      <p:ext uri="{BB962C8B-B14F-4D97-AF65-F5344CB8AC3E}">
        <p14:creationId xmlns:p14="http://schemas.microsoft.com/office/powerpoint/2010/main" val="236171639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…productivity gains might not be able to completely offset these demographic shifts…</a:t>
            </a:r>
          </a:p>
        </p:txBody>
      </p:sp>
      <p:sp>
        <p:nvSpPr>
          <p:cNvPr id="6" name="Text Box 5"/>
          <p:cNvSpPr txBox="1">
            <a:spLocks noChangeArrowheads="1"/>
          </p:cNvSpPr>
          <p:nvPr>
            <p:custDataLst>
              <p:tags r:id="rId1"/>
            </p:custDataLst>
          </p:nvPr>
        </p:nvSpPr>
        <p:spPr bwMode="gray">
          <a:xfrm>
            <a:off x="366713" y="1146891"/>
            <a:ext cx="8076247"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11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dirty="0"/>
              <a:t>10-year growth rate in the productivity per </a:t>
            </a:r>
            <a:r>
              <a:rPr lang="en-US" altLang="en-US" dirty="0" smtClean="0"/>
              <a:t>capita¹</a:t>
            </a:r>
            <a:endParaRPr lang="en-US" altLang="en-US" dirty="0"/>
          </a:p>
        </p:txBody>
      </p:sp>
      <p:sp>
        <p:nvSpPr>
          <p:cNvPr id="11" name="TextBox 10"/>
          <p:cNvSpPr txBox="1"/>
          <p:nvPr>
            <p:custDataLst>
              <p:tags r:id="rId2"/>
            </p:custDataLst>
          </p:nvPr>
        </p:nvSpPr>
        <p:spPr>
          <a:xfrm>
            <a:off x="780289" y="4430713"/>
            <a:ext cx="7662672" cy="184666"/>
          </a:xfrm>
          <a:prstGeom prst="rect">
            <a:avLst/>
          </a:prstGeom>
          <a:noFill/>
        </p:spPr>
        <p:txBody>
          <a:bodyPr vert="horz" wrap="square" lIns="0" tIns="0" rIns="0" bIns="0" rtlCol="0" anchor="t">
            <a:spAutoFit/>
          </a:bodyPr>
          <a:lstStyle/>
          <a:p>
            <a:pPr>
              <a:tabLst>
                <a:tab pos="119063" algn="l"/>
              </a:tabLst>
            </a:pPr>
            <a:r>
              <a:rPr lang="en-US" sz="600" dirty="0">
                <a:solidFill>
                  <a:schemeClr val="tx2"/>
                </a:solidFill>
              </a:rPr>
              <a:t>Source: World Bank national accounts data, and OECD National Accounts data files, OECD Productivity Statistics: GDP per capita and productivity growth, United Nations Population Division, Census reports and other statistical publications from national statistical offices Bloomberg; 1 Productivity per capita defined as GDP in $USD divided by hours worked</a:t>
            </a:r>
          </a:p>
        </p:txBody>
      </p:sp>
      <p:graphicFrame>
        <p:nvGraphicFramePr>
          <p:cNvPr id="16" name="Chart 15"/>
          <p:cNvGraphicFramePr/>
          <p:nvPr>
            <p:custDataLst>
              <p:tags r:id="rId3"/>
            </p:custDataLst>
            <p:extLst>
              <p:ext uri="{D42A27DB-BD31-4B8C-83A1-F6EECF244321}">
                <p14:modId xmlns:p14="http://schemas.microsoft.com/office/powerpoint/2010/main" val="2158246197"/>
              </p:ext>
            </p:extLst>
          </p:nvPr>
        </p:nvGraphicFramePr>
        <p:xfrm>
          <a:off x="437388" y="1393779"/>
          <a:ext cx="8005573" cy="257685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87466485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…putting pressure on global growth</a:t>
            </a:r>
          </a:p>
        </p:txBody>
      </p:sp>
      <p:sp>
        <p:nvSpPr>
          <p:cNvPr id="6" name="Text Box 5"/>
          <p:cNvSpPr txBox="1">
            <a:spLocks noChangeArrowheads="1"/>
          </p:cNvSpPr>
          <p:nvPr>
            <p:custDataLst>
              <p:tags r:id="rId1"/>
            </p:custDataLst>
          </p:nvPr>
        </p:nvSpPr>
        <p:spPr bwMode="gray">
          <a:xfrm>
            <a:off x="366713" y="1146891"/>
            <a:ext cx="8076247"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11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dirty="0"/>
              <a:t>Real GDP growth rate </a:t>
            </a:r>
          </a:p>
        </p:txBody>
      </p:sp>
      <p:sp>
        <p:nvSpPr>
          <p:cNvPr id="11" name="TextBox 10"/>
          <p:cNvSpPr txBox="1"/>
          <p:nvPr>
            <p:custDataLst>
              <p:tags r:id="rId2"/>
            </p:custDataLst>
          </p:nvPr>
        </p:nvSpPr>
        <p:spPr>
          <a:xfrm>
            <a:off x="780289" y="4499986"/>
            <a:ext cx="7662672" cy="92333"/>
          </a:xfrm>
          <a:prstGeom prst="rect">
            <a:avLst/>
          </a:prstGeom>
          <a:noFill/>
        </p:spPr>
        <p:txBody>
          <a:bodyPr vert="horz" wrap="square" lIns="0" tIns="0" rIns="0" bIns="0" rtlCol="0" anchor="t">
            <a:spAutoFit/>
          </a:bodyPr>
          <a:lstStyle/>
          <a:p>
            <a:pPr>
              <a:tabLst>
                <a:tab pos="119063" algn="l"/>
              </a:tabLst>
            </a:pPr>
            <a:r>
              <a:rPr lang="en-US" sz="600" dirty="0">
                <a:solidFill>
                  <a:schemeClr val="tx2"/>
                </a:solidFill>
              </a:rPr>
              <a:t>Source: World Bank national accounts data, Bloomberg</a:t>
            </a:r>
          </a:p>
        </p:txBody>
      </p:sp>
      <p:sp>
        <p:nvSpPr>
          <p:cNvPr id="33" name="Rectangle 32"/>
          <p:cNvSpPr/>
          <p:nvPr/>
        </p:nvSpPr>
        <p:spPr>
          <a:xfrm>
            <a:off x="713509" y="4062970"/>
            <a:ext cx="7729451" cy="367743"/>
          </a:xfrm>
          <a:prstGeom prst="rect">
            <a:avLst/>
          </a:prstGeom>
          <a:solidFill>
            <a:schemeClr val="bg1">
              <a:alpha val="68000"/>
            </a:schemeClr>
          </a:solidFill>
          <a:ln w="31750" cap="rnd">
            <a:solidFill>
              <a:schemeClr val="accent1"/>
            </a:solidFill>
            <a:roun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r>
              <a:rPr lang="en-US" sz="1100" b="1" dirty="0">
                <a:solidFill>
                  <a:schemeClr val="accent1"/>
                </a:solidFill>
              </a:rPr>
              <a:t>For each of these countries over the last 6 years, GDP growth has remained below the long-term average</a:t>
            </a:r>
          </a:p>
        </p:txBody>
      </p:sp>
      <p:graphicFrame>
        <p:nvGraphicFramePr>
          <p:cNvPr id="15" name="Chart 14"/>
          <p:cNvGraphicFramePr/>
          <p:nvPr>
            <p:custDataLst>
              <p:tags r:id="rId3"/>
            </p:custDataLst>
            <p:extLst>
              <p:ext uri="{D42A27DB-BD31-4B8C-83A1-F6EECF244321}">
                <p14:modId xmlns:p14="http://schemas.microsoft.com/office/powerpoint/2010/main" val="1008296644"/>
              </p:ext>
            </p:extLst>
          </p:nvPr>
        </p:nvGraphicFramePr>
        <p:xfrm>
          <a:off x="437387" y="1393779"/>
          <a:ext cx="8005573" cy="257685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43568198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04327" y="1250304"/>
            <a:ext cx="8242040" cy="29173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772314" eaLnBrk="0" hangingPunct="0">
              <a:lnSpc>
                <a:spcPct val="100000"/>
              </a:lnSpc>
              <a:spcBef>
                <a:spcPts val="565"/>
              </a:spcBef>
            </a:pPr>
            <a:r>
              <a:rPr lang="x-none" sz="650" noProof="1">
                <a:solidFill>
                  <a:schemeClr val="tx1"/>
                </a:solidFill>
              </a:rPr>
              <a:t>This presentation was prepared exclusively for the benefit and internal use of the J.P. Morgan client to whom it is directly addressed and delivered (including such client’s subsidiaries, the “Company”) in order to assist the Company in evaluating, on a preliminary basis, the feasibility of a possible transaction or transactions and does not carry any right of publication or disclosure, in whole or in part, to any other party.  This presentation is for discussion purposes only and is incomplete without reference to, and should be viewed solely in conjunction with, the oral briefing provided by J.P. Morgan.  Neither this presentation nor any of its contents may be disclosed or used for any other purpose without the prior written consent of J.P. Morgan.</a:t>
            </a:r>
          </a:p>
          <a:p>
            <a:pPr defTabSz="772314" eaLnBrk="0" hangingPunct="0">
              <a:lnSpc>
                <a:spcPct val="100000"/>
              </a:lnSpc>
              <a:spcBef>
                <a:spcPts val="565"/>
              </a:spcBef>
            </a:pPr>
            <a:r>
              <a:rPr lang="x-none" sz="650" noProof="1">
                <a:solidFill>
                  <a:schemeClr val="tx1"/>
                </a:solidFill>
              </a:rPr>
              <a:t>The information in this presentation is based upon any management forecasts supplied to us and reflects prevailing conditions and our views as of this date, all of which are accordingly subject to change.  J.P. Morgan’s opinions and estimates constitute J.P. Morgan’s judgment and should be regarded as indicative, preliminary and for illustrative purposes only.  In preparing this presentation, we have relied upon and assumed, without independent verification, the accuracy and completeness of all information available from public sources or which was provided to us by or on behalf of the Company or which was otherwise reviewed by us.  In addition, our analyses are not and do not purport to be appraisals of the assets, stock, or business of the Company or any other entity.  J.P. Morgan makes no representations as to the actual value which may be received in connection with a transaction nor the legal, tax or accounting effects of consummating a transaction.  Unless expressly contemplated hereby, the information in this presentation does not take into account the effects of a possible transaction or transactions involving an actual or potential change of control, which may have significant valuation and other effects.</a:t>
            </a:r>
          </a:p>
          <a:p>
            <a:pPr defTabSz="772314" eaLnBrk="0" hangingPunct="0">
              <a:lnSpc>
                <a:spcPct val="100000"/>
              </a:lnSpc>
              <a:spcBef>
                <a:spcPts val="565"/>
              </a:spcBef>
            </a:pPr>
            <a:r>
              <a:rPr lang="x-none" sz="650" noProof="1">
                <a:solidFill>
                  <a:schemeClr val="tx1"/>
                </a:solidFill>
              </a:rPr>
              <a:t>Notwithstanding anything herein to the contrary, the Company and each of its employees, representatives or other agents may disclose to any and all persons, without limitation of any kind, the U.S. federal and state income tax treatment and the U.S. federal and state income tax structure of the transactions contemplated hereby and all materials of any kind (including opinions or other tax analyses) that are provided to the Company relating to such tax treatment and tax structure insofar as such treatment and/or structure relates to a U.S. federal or state income tax strategy provided to the Company by J.P. Morgan. J.P. Morgan's policies on data privacy can be found at http://www.jpmorgan.com/pages/privacy.</a:t>
            </a:r>
            <a:r>
              <a:rPr lang="en-US" sz="650" noProof="1">
                <a:solidFill>
                  <a:schemeClr val="tx1"/>
                </a:solidFill>
              </a:rPr>
              <a:t> </a:t>
            </a:r>
            <a:endParaRPr lang="x-none" sz="650" noProof="1">
              <a:solidFill>
                <a:schemeClr val="tx1"/>
              </a:solidFill>
            </a:endParaRPr>
          </a:p>
          <a:p>
            <a:pPr defTabSz="772314" eaLnBrk="0" hangingPunct="0">
              <a:lnSpc>
                <a:spcPct val="100000"/>
              </a:lnSpc>
              <a:spcBef>
                <a:spcPts val="565"/>
              </a:spcBef>
            </a:pPr>
            <a:r>
              <a:rPr lang="x-none" sz="650" noProof="1">
                <a:solidFill>
                  <a:schemeClr val="tx1"/>
                </a:solidFill>
              </a:rPr>
              <a:t>J.P. Morgan’s policies prohibit employees from offering, directly or indirectly, a favorable research rating or specific price target, or offering to change a rating or price target, to a subject company as consideration or inducement for the receipt of business or for compensation.  J.P. Morgan also prohibits its research analysts from being compensated for involvement in investment banking transactions except to the extent that such participation is intended to benefit investors.</a:t>
            </a:r>
          </a:p>
          <a:p>
            <a:pPr defTabSz="772314" eaLnBrk="0" hangingPunct="0">
              <a:lnSpc>
                <a:spcPct val="100000"/>
              </a:lnSpc>
              <a:spcBef>
                <a:spcPts val="565"/>
              </a:spcBef>
            </a:pPr>
            <a:r>
              <a:rPr lang="x-none" sz="650" b="1" u="sng" noProof="1">
                <a:solidFill>
                  <a:schemeClr val="tx1"/>
                </a:solidFill>
              </a:rPr>
              <a:t>IRS Circular 230 Disclosure</a:t>
            </a:r>
            <a:r>
              <a:rPr lang="x-none" sz="650" b="1" noProof="1">
                <a:solidFill>
                  <a:schemeClr val="tx1"/>
                </a:solidFill>
              </a:rPr>
              <a:t>: JPMorgan Chase &amp; Co. and its affiliates do not provide tax advice.  Accordingly, any discussion of U.S. tax matters included herein (including any attachments) is not intended or written to be used, and cannot be used, in connection with the promotion, marketing or recommendation by anyone not affiliated with JPMorgan Chase &amp; Co. of any of the matters addressed herein or for the purpose of avoiding U.S. tax-related penalties.</a:t>
            </a:r>
          </a:p>
          <a:p>
            <a:pPr defTabSz="772314" eaLnBrk="0" hangingPunct="0">
              <a:lnSpc>
                <a:spcPct val="100000"/>
              </a:lnSpc>
              <a:spcBef>
                <a:spcPts val="565"/>
              </a:spcBef>
            </a:pPr>
            <a:r>
              <a:rPr lang="x-none" sz="650" noProof="1">
                <a:solidFill>
                  <a:schemeClr val="tx1"/>
                </a:solidFill>
              </a:rPr>
              <a:t>J.P. Morgan is the marketing name for the Corporate and Investment Banking activities of JPMorgan Chase Bank, N.A., JPMS (member, NYSE), J.P. Morgan PLC  authorized by the Prudential Regulation Authority and regulated by the Financial Conduct Authority and the Prudential Regulation Authority and their investment banking affiliates.</a:t>
            </a:r>
          </a:p>
          <a:p>
            <a:pPr defTabSz="772314" eaLnBrk="0" hangingPunct="0">
              <a:lnSpc>
                <a:spcPct val="100000"/>
              </a:lnSpc>
              <a:spcBef>
                <a:spcPts val="565"/>
              </a:spcBef>
            </a:pPr>
            <a:r>
              <a:rPr lang="x-none" sz="650" noProof="1">
                <a:solidFill>
                  <a:schemeClr val="tx1"/>
                </a:solidFill>
              </a:rPr>
              <a:t>This presentation does not constitute a commitment by any J.P. Morgan entity to underwrite, subscribe for or place any securities or to extend or arrange credit or to provide any other services.</a:t>
            </a:r>
          </a:p>
          <a:p>
            <a:pPr defTabSz="772314" eaLnBrk="0" hangingPunct="0">
              <a:lnSpc>
                <a:spcPct val="100000"/>
              </a:lnSpc>
              <a:spcBef>
                <a:spcPts val="565"/>
              </a:spcBef>
            </a:pPr>
            <a:r>
              <a:rPr lang="x-none" sz="650" noProof="1">
                <a:solidFill>
                  <a:schemeClr val="tx1"/>
                </a:solidFill>
              </a:rPr>
              <a:t>Copyright  201</a:t>
            </a:r>
            <a:r>
              <a:rPr lang="en-GB" sz="650" noProof="1">
                <a:solidFill>
                  <a:schemeClr val="tx1"/>
                </a:solidFill>
              </a:rPr>
              <a:t>9</a:t>
            </a:r>
            <a:r>
              <a:rPr lang="x-none" sz="650" noProof="1">
                <a:solidFill>
                  <a:schemeClr val="tx1"/>
                </a:solidFill>
              </a:rPr>
              <a:t> JPMorgan Chase &amp; Co. All rights reserved.</a:t>
            </a:r>
            <a:endParaRPr lang="en-US" sz="650" dirty="0">
              <a:solidFill>
                <a:schemeClr val="tx1"/>
              </a:solidFill>
            </a:endParaRPr>
          </a:p>
        </p:txBody>
      </p:sp>
    </p:spTree>
    <p:extLst>
      <p:ext uri="{BB962C8B-B14F-4D97-AF65-F5344CB8AC3E}">
        <p14:creationId xmlns:p14="http://schemas.microsoft.com/office/powerpoint/2010/main" val="148725986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Capital markets sending mixed signals about economic strength</a:t>
            </a:r>
          </a:p>
        </p:txBody>
      </p:sp>
      <p:sp>
        <p:nvSpPr>
          <p:cNvPr id="6" name="Text Box 5"/>
          <p:cNvSpPr txBox="1">
            <a:spLocks noChangeArrowheads="1"/>
          </p:cNvSpPr>
          <p:nvPr>
            <p:custDataLst>
              <p:tags r:id="rId1"/>
            </p:custDataLst>
          </p:nvPr>
        </p:nvSpPr>
        <p:spPr bwMode="gray">
          <a:xfrm>
            <a:off x="366713" y="1146891"/>
            <a:ext cx="3814574"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sz="1100" dirty="0"/>
              <a:t>NTM P/E </a:t>
            </a:r>
            <a:r>
              <a:rPr lang="en-US" altLang="en-US" sz="1100" dirty="0" smtClean="0"/>
              <a:t>multiples¹</a:t>
            </a:r>
            <a:endParaRPr lang="en-US" altLang="en-US" sz="1100" dirty="0"/>
          </a:p>
        </p:txBody>
      </p:sp>
      <p:sp>
        <p:nvSpPr>
          <p:cNvPr id="8" name="Text Box 5"/>
          <p:cNvSpPr txBox="1">
            <a:spLocks noChangeArrowheads="1"/>
          </p:cNvSpPr>
          <p:nvPr>
            <p:custDataLst>
              <p:tags r:id="rId2"/>
            </p:custDataLst>
          </p:nvPr>
        </p:nvSpPr>
        <p:spPr bwMode="gray">
          <a:xfrm>
            <a:off x="4628386" y="1146891"/>
            <a:ext cx="3814574"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sz="1100" dirty="0"/>
              <a:t>Yield curves for the U.S. and </a:t>
            </a:r>
            <a:r>
              <a:rPr lang="en-US" altLang="en-US" sz="1100" dirty="0" smtClean="0"/>
              <a:t>Canada²</a:t>
            </a:r>
            <a:endParaRPr lang="en-US" altLang="en-US" sz="1100" dirty="0"/>
          </a:p>
        </p:txBody>
      </p:sp>
      <p:graphicFrame>
        <p:nvGraphicFramePr>
          <p:cNvPr id="9" name="Chart 8"/>
          <p:cNvGraphicFramePr/>
          <p:nvPr>
            <p:custDataLst>
              <p:tags r:id="rId3"/>
            </p:custDataLst>
            <p:extLst>
              <p:ext uri="{D42A27DB-BD31-4B8C-83A1-F6EECF244321}">
                <p14:modId xmlns:p14="http://schemas.microsoft.com/office/powerpoint/2010/main" val="3566215121"/>
              </p:ext>
            </p:extLst>
          </p:nvPr>
        </p:nvGraphicFramePr>
        <p:xfrm>
          <a:off x="366713" y="1393779"/>
          <a:ext cx="3814574" cy="303344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Chart 9"/>
          <p:cNvGraphicFramePr/>
          <p:nvPr>
            <p:custDataLst>
              <p:tags r:id="rId4"/>
            </p:custDataLst>
            <p:extLst>
              <p:ext uri="{D42A27DB-BD31-4B8C-83A1-F6EECF244321}">
                <p14:modId xmlns:p14="http://schemas.microsoft.com/office/powerpoint/2010/main" val="1032911064"/>
              </p:ext>
            </p:extLst>
          </p:nvPr>
        </p:nvGraphicFramePr>
        <p:xfrm>
          <a:off x="4628386" y="1393779"/>
          <a:ext cx="3814574" cy="3033441"/>
        </p:xfrm>
        <a:graphic>
          <a:graphicData uri="http://schemas.openxmlformats.org/drawingml/2006/chart">
            <c:chart xmlns:c="http://schemas.openxmlformats.org/drawingml/2006/chart" xmlns:r="http://schemas.openxmlformats.org/officeDocument/2006/relationships" r:id="rId8"/>
          </a:graphicData>
        </a:graphic>
      </p:graphicFrame>
      <p:sp>
        <p:nvSpPr>
          <p:cNvPr id="11" name="TextBox 10"/>
          <p:cNvSpPr txBox="1"/>
          <p:nvPr>
            <p:custDataLst>
              <p:tags r:id="rId5"/>
            </p:custDataLst>
          </p:nvPr>
        </p:nvSpPr>
        <p:spPr>
          <a:xfrm>
            <a:off x="780289" y="4430713"/>
            <a:ext cx="7662672" cy="184666"/>
          </a:xfrm>
          <a:prstGeom prst="rect">
            <a:avLst/>
          </a:prstGeom>
          <a:noFill/>
        </p:spPr>
        <p:txBody>
          <a:bodyPr vert="horz" wrap="square" lIns="0" tIns="0" rIns="0" bIns="0" rtlCol="0" anchor="b">
            <a:spAutoFit/>
          </a:bodyPr>
          <a:lstStyle/>
          <a:p>
            <a:pPr>
              <a:tabLst>
                <a:tab pos="119063" algn="l"/>
              </a:tabLst>
            </a:pPr>
            <a:r>
              <a:rPr lang="en-US" sz="600" dirty="0">
                <a:solidFill>
                  <a:schemeClr val="tx2"/>
                </a:solidFill>
              </a:rPr>
              <a:t>Source: </a:t>
            </a:r>
            <a:r>
              <a:rPr lang="en-US" sz="600" dirty="0" smtClean="0">
                <a:solidFill>
                  <a:schemeClr val="tx2"/>
                </a:solidFill>
              </a:rPr>
              <a:t>Bloomberg, U.S. Department of the Treasury, </a:t>
            </a:r>
            <a:r>
              <a:rPr lang="en-US" sz="600" dirty="0" err="1" smtClean="0">
                <a:solidFill>
                  <a:schemeClr val="tx2"/>
                </a:solidFill>
              </a:rPr>
              <a:t>Oanda</a:t>
            </a:r>
            <a:endParaRPr lang="en-US" sz="600" dirty="0" smtClean="0">
              <a:solidFill>
                <a:schemeClr val="tx2"/>
              </a:solidFill>
            </a:endParaRPr>
          </a:p>
          <a:p>
            <a:pPr>
              <a:tabLst>
                <a:tab pos="119063" algn="l"/>
              </a:tabLst>
            </a:pPr>
            <a:r>
              <a:rPr lang="en-US" sz="600" baseline="30000" dirty="0" smtClean="0">
                <a:solidFill>
                  <a:schemeClr val="tx2"/>
                </a:solidFill>
                <a:ea typeface="LF_Kai"/>
              </a:rPr>
              <a:t>1</a:t>
            </a:r>
            <a:r>
              <a:rPr lang="en-US" sz="600" dirty="0" smtClean="0">
                <a:solidFill>
                  <a:schemeClr val="tx2"/>
                </a:solidFill>
                <a:ea typeface="LF_Kai"/>
              </a:rPr>
              <a:t> Takes the average of the daily NTM P/E multiple for the respective index over the course of the year; </a:t>
            </a:r>
            <a:r>
              <a:rPr lang="en-US" sz="600" baseline="30000" dirty="0" smtClean="0">
                <a:solidFill>
                  <a:schemeClr val="tx2"/>
                </a:solidFill>
                <a:ea typeface="LF_Kai"/>
              </a:rPr>
              <a:t>2</a:t>
            </a:r>
            <a:r>
              <a:rPr lang="en-US" sz="600" dirty="0" smtClean="0">
                <a:solidFill>
                  <a:schemeClr val="tx2"/>
                </a:solidFill>
                <a:ea typeface="LF_Kai"/>
              </a:rPr>
              <a:t> Data as of 05/29/2019</a:t>
            </a:r>
            <a:endParaRPr lang="en-US" sz="600" dirty="0">
              <a:solidFill>
                <a:schemeClr val="tx2"/>
              </a:solidFill>
              <a:ea typeface="LF_Kai"/>
            </a:endParaRPr>
          </a:p>
        </p:txBody>
      </p:sp>
    </p:spTree>
    <p:extLst>
      <p:ext uri="{BB962C8B-B14F-4D97-AF65-F5344CB8AC3E}">
        <p14:creationId xmlns:p14="http://schemas.microsoft.com/office/powerpoint/2010/main" val="61006219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Table 28"/>
          <p:cNvGraphicFramePr>
            <a:graphicFrameLocks noGrp="1"/>
          </p:cNvGraphicFramePr>
          <p:nvPr>
            <p:extLst>
              <p:ext uri="{D42A27DB-BD31-4B8C-83A1-F6EECF244321}">
                <p14:modId xmlns:p14="http://schemas.microsoft.com/office/powerpoint/2010/main" val="3876559211"/>
              </p:ext>
            </p:extLst>
          </p:nvPr>
        </p:nvGraphicFramePr>
        <p:xfrm>
          <a:off x="366713" y="1617996"/>
          <a:ext cx="2530400" cy="2144100"/>
        </p:xfrm>
        <a:graphic>
          <a:graphicData uri="http://schemas.openxmlformats.org/drawingml/2006/table">
            <a:tbl>
              <a:tblPr firstRow="1" bandRow="1">
                <a:tableStyleId>{5C22544A-7EE6-4342-B048-85BDC9FD1C3A}</a:tableStyleId>
              </a:tblPr>
              <a:tblGrid>
                <a:gridCol w="2530400"/>
              </a:tblGrid>
              <a:tr h="214410">
                <a:tc>
                  <a:txBody>
                    <a:bodyPr/>
                    <a:lstStyle/>
                    <a:p>
                      <a:pPr marL="0" algn="l" defTabSz="685800" rtl="0" eaLnBrk="1" latinLnBrk="0" hangingPunct="1"/>
                      <a:r>
                        <a:rPr lang="en-US" sz="900" b="1" kern="1200" dirty="0" smtClean="0">
                          <a:solidFill>
                            <a:schemeClr val="tx2"/>
                          </a:solidFill>
                          <a:latin typeface="+mn-lt"/>
                          <a:ea typeface="+mn-ea"/>
                          <a:cs typeface="+mn-cs"/>
                        </a:rPr>
                        <a:t>Indicator</a:t>
                      </a:r>
                      <a:endParaRPr lang="en-US" sz="900" b="1" kern="1200" dirty="0">
                        <a:solidFill>
                          <a:schemeClr val="tx2"/>
                        </a:solidFill>
                        <a:latin typeface="+mn-lt"/>
                        <a:ea typeface="+mn-ea"/>
                        <a:cs typeface="+mn-cs"/>
                      </a:endParaRPr>
                    </a:p>
                  </a:txBody>
                  <a:tcPr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214410">
                <a:tc>
                  <a:txBody>
                    <a:bodyPr/>
                    <a:lstStyle/>
                    <a:p>
                      <a:pPr marL="0" indent="0"/>
                      <a:r>
                        <a:rPr lang="en-US" sz="900" dirty="0" smtClean="0">
                          <a:solidFill>
                            <a:schemeClr val="tx2"/>
                          </a:solidFill>
                        </a:rPr>
                        <a:t>Consumer sentiment</a:t>
                      </a:r>
                      <a:endParaRPr lang="en-US" sz="900" dirty="0">
                        <a:solidFill>
                          <a:schemeClr val="tx2"/>
                        </a:solidFill>
                      </a:endParaRPr>
                    </a:p>
                  </a:txBody>
                  <a:tcPr marT="0" marB="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214410">
                <a:tc>
                  <a:txBody>
                    <a:bodyPr/>
                    <a:lstStyle/>
                    <a:p>
                      <a:pPr marL="0" indent="0"/>
                      <a:r>
                        <a:rPr lang="en-US" sz="900" dirty="0" smtClean="0">
                          <a:solidFill>
                            <a:schemeClr val="tx2"/>
                          </a:solidFill>
                        </a:rPr>
                        <a:t>Nonmanufacturing</a:t>
                      </a:r>
                      <a:r>
                        <a:rPr lang="en-US" sz="900" baseline="0" dirty="0" smtClean="0">
                          <a:solidFill>
                            <a:schemeClr val="tx2"/>
                          </a:solidFill>
                        </a:rPr>
                        <a:t> sentiment</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214410">
                <a:tc>
                  <a:txBody>
                    <a:bodyPr/>
                    <a:lstStyle/>
                    <a:p>
                      <a:pPr marL="0" indent="0"/>
                      <a:r>
                        <a:rPr lang="en-US" sz="900" dirty="0" smtClean="0">
                          <a:solidFill>
                            <a:schemeClr val="tx2"/>
                          </a:solidFill>
                        </a:rPr>
                        <a:t>Manufacturing sentiment</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214410">
                <a:tc>
                  <a:txBody>
                    <a:bodyPr/>
                    <a:lstStyle/>
                    <a:p>
                      <a:pPr marL="0" indent="0"/>
                      <a:r>
                        <a:rPr lang="en-US" sz="900" dirty="0" smtClean="0">
                          <a:solidFill>
                            <a:schemeClr val="tx2"/>
                          </a:solidFill>
                        </a:rPr>
                        <a:t>Residential building permits</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214410">
                <a:tc>
                  <a:txBody>
                    <a:bodyPr/>
                    <a:lstStyle/>
                    <a:p>
                      <a:pPr marL="0" indent="0"/>
                      <a:r>
                        <a:rPr lang="en-US" sz="900" dirty="0" smtClean="0">
                          <a:solidFill>
                            <a:schemeClr val="tx2"/>
                          </a:solidFill>
                        </a:rPr>
                        <a:t>Auto sales </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214410">
                <a:tc>
                  <a:txBody>
                    <a:bodyPr/>
                    <a:lstStyle/>
                    <a:p>
                      <a:pPr marL="0" indent="0"/>
                      <a:r>
                        <a:rPr lang="en-US" sz="900" dirty="0" smtClean="0">
                          <a:solidFill>
                            <a:schemeClr val="tx2"/>
                          </a:solidFill>
                        </a:rPr>
                        <a:t>Payrolls</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214410">
                <a:tc>
                  <a:txBody>
                    <a:bodyPr/>
                    <a:lstStyle/>
                    <a:p>
                      <a:pPr marL="0" indent="0"/>
                      <a:r>
                        <a:rPr lang="en-US" sz="900" dirty="0" smtClean="0">
                          <a:solidFill>
                            <a:schemeClr val="tx2"/>
                          </a:solidFill>
                        </a:rPr>
                        <a:t>Unemployment rate</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214410">
                <a:tc>
                  <a:txBody>
                    <a:bodyPr/>
                    <a:lstStyle/>
                    <a:p>
                      <a:pPr marL="0" indent="0"/>
                      <a:r>
                        <a:rPr lang="en-US" sz="900" dirty="0" smtClean="0">
                          <a:solidFill>
                            <a:schemeClr val="tx2"/>
                          </a:solidFill>
                        </a:rPr>
                        <a:t>Initial claims </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214410">
                <a:tc>
                  <a:txBody>
                    <a:bodyPr/>
                    <a:lstStyle/>
                    <a:p>
                      <a:pPr marL="0" indent="0"/>
                      <a:r>
                        <a:rPr lang="en-US" sz="900" dirty="0" smtClean="0">
                          <a:solidFill>
                            <a:schemeClr val="tx2"/>
                          </a:solidFill>
                        </a:rPr>
                        <a:t>Senior loan officer opinion survey</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graphicFrame>
        <p:nvGraphicFramePr>
          <p:cNvPr id="30" name="Table 29"/>
          <p:cNvGraphicFramePr>
            <a:graphicFrameLocks noGrp="1"/>
          </p:cNvGraphicFramePr>
          <p:nvPr>
            <p:extLst>
              <p:ext uri="{D42A27DB-BD31-4B8C-83A1-F6EECF244321}">
                <p14:modId xmlns:p14="http://schemas.microsoft.com/office/powerpoint/2010/main" val="2374806305"/>
              </p:ext>
            </p:extLst>
          </p:nvPr>
        </p:nvGraphicFramePr>
        <p:xfrm>
          <a:off x="3109316" y="1617996"/>
          <a:ext cx="2530400" cy="2144109"/>
        </p:xfrm>
        <a:graphic>
          <a:graphicData uri="http://schemas.openxmlformats.org/drawingml/2006/table">
            <a:tbl>
              <a:tblPr firstRow="1" bandRow="1">
                <a:tableStyleId>{5C22544A-7EE6-4342-B048-85BDC9FD1C3A}</a:tableStyleId>
              </a:tblPr>
              <a:tblGrid>
                <a:gridCol w="2530400"/>
              </a:tblGrid>
              <a:tr h="209056">
                <a:tc>
                  <a:txBody>
                    <a:bodyPr/>
                    <a:lstStyle/>
                    <a:p>
                      <a:pPr marL="0" algn="l" defTabSz="685800" rtl="0" eaLnBrk="1" latinLnBrk="0" hangingPunct="1"/>
                      <a:r>
                        <a:rPr lang="en-US" sz="900" b="1" kern="1200" dirty="0" smtClean="0">
                          <a:solidFill>
                            <a:schemeClr val="tx2"/>
                          </a:solidFill>
                          <a:latin typeface="+mn-lt"/>
                          <a:ea typeface="+mn-ea"/>
                          <a:cs typeface="+mn-cs"/>
                        </a:rPr>
                        <a:t>Indicator</a:t>
                      </a:r>
                      <a:endParaRPr lang="en-US" sz="900" b="1" kern="1200" dirty="0">
                        <a:solidFill>
                          <a:schemeClr val="tx2"/>
                        </a:solidFill>
                        <a:latin typeface="+mn-lt"/>
                        <a:ea typeface="+mn-ea"/>
                        <a:cs typeface="+mn-cs"/>
                      </a:endParaRPr>
                    </a:p>
                  </a:txBody>
                  <a:tcPr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02431">
                <a:tc>
                  <a:txBody>
                    <a:bodyPr/>
                    <a:lstStyle/>
                    <a:p>
                      <a:pPr marL="0" indent="0" algn="l"/>
                      <a:r>
                        <a:rPr lang="en-US" sz="900" dirty="0" smtClean="0">
                          <a:solidFill>
                            <a:schemeClr val="tx2"/>
                          </a:solidFill>
                        </a:rPr>
                        <a:t>Unemployment rate</a:t>
                      </a:r>
                      <a:endParaRPr lang="en-US" sz="900" dirty="0">
                        <a:solidFill>
                          <a:schemeClr val="tx2"/>
                        </a:solidFill>
                      </a:endParaRPr>
                    </a:p>
                  </a:txBody>
                  <a:tcPr marT="0" marB="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302431">
                <a:tc>
                  <a:txBody>
                    <a:bodyPr/>
                    <a:lstStyle/>
                    <a:p>
                      <a:pPr marL="0" indent="0" algn="l"/>
                      <a:r>
                        <a:rPr lang="en-US" sz="900" dirty="0" smtClean="0">
                          <a:solidFill>
                            <a:schemeClr val="tx2"/>
                          </a:solidFill>
                        </a:rPr>
                        <a:t>Unemployment gap</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302431">
                <a:tc>
                  <a:txBody>
                    <a:bodyPr/>
                    <a:lstStyle/>
                    <a:p>
                      <a:pPr marL="0" indent="0" algn="l"/>
                      <a:r>
                        <a:rPr lang="en-US" sz="900" dirty="0" smtClean="0">
                          <a:solidFill>
                            <a:schemeClr val="tx2"/>
                          </a:solidFill>
                        </a:rPr>
                        <a:t>Compensation growth </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302431">
                <a:tc>
                  <a:txBody>
                    <a:bodyPr/>
                    <a:lstStyle/>
                    <a:p>
                      <a:pPr marL="0" indent="0" algn="l"/>
                      <a:r>
                        <a:rPr lang="en-US" sz="900" dirty="0" smtClean="0">
                          <a:solidFill>
                            <a:schemeClr val="tx2"/>
                          </a:solidFill>
                        </a:rPr>
                        <a:t>Prime-age male labor force participation </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r>
              <a:tr h="302431">
                <a:tc>
                  <a:txBody>
                    <a:bodyPr/>
                    <a:lstStyle/>
                    <a:p>
                      <a:pPr marL="0" indent="0" algn="l"/>
                      <a:r>
                        <a:rPr lang="en-US" sz="900" dirty="0" smtClean="0">
                          <a:solidFill>
                            <a:schemeClr val="tx2"/>
                          </a:solidFill>
                        </a:rPr>
                        <a:t>Margin drawdown from 5-year peak</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r>
              <a:tr h="422898">
                <a:tc>
                  <a:txBody>
                    <a:bodyPr/>
                    <a:lstStyle/>
                    <a:p>
                      <a:pPr marL="0" indent="0" algn="l"/>
                      <a:r>
                        <a:rPr lang="en-US" sz="900" dirty="0" smtClean="0">
                          <a:solidFill>
                            <a:schemeClr val="tx2"/>
                          </a:solidFill>
                        </a:rPr>
                        <a:t>Durables and structures share of GDP </a:t>
                      </a:r>
                      <a:endParaRPr lang="en-US" sz="900" dirty="0">
                        <a:solidFill>
                          <a:schemeClr val="tx2"/>
                        </a:solidFill>
                      </a:endParaRPr>
                    </a:p>
                  </a:txBody>
                  <a:tcPr marT="0" marB="0" anchor="ctr">
                    <a:lnL w="12700" cmpd="sng">
                      <a:noFill/>
                    </a:lnL>
                    <a:lnR w="12700" cmpd="sng">
                      <a:noFill/>
                    </a:lnR>
                    <a:lnT w="6350" cap="flat" cmpd="sng" algn="ctr">
                      <a:solidFill>
                        <a:schemeClr val="tx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lumMod val="20000"/>
                        <a:lumOff val="80000"/>
                      </a:schemeClr>
                    </a:solidFill>
                  </a:tcPr>
                </a:tc>
              </a:tr>
            </a:tbl>
          </a:graphicData>
        </a:graphic>
      </p:graphicFrame>
      <p:graphicFrame>
        <p:nvGraphicFramePr>
          <p:cNvPr id="31" name="Table 30"/>
          <p:cNvGraphicFramePr>
            <a:graphicFrameLocks noGrp="1"/>
          </p:cNvGraphicFramePr>
          <p:nvPr>
            <p:extLst>
              <p:ext uri="{D42A27DB-BD31-4B8C-83A1-F6EECF244321}">
                <p14:modId xmlns:p14="http://schemas.microsoft.com/office/powerpoint/2010/main" val="1293828458"/>
              </p:ext>
            </p:extLst>
          </p:nvPr>
        </p:nvGraphicFramePr>
        <p:xfrm>
          <a:off x="5913345" y="1617996"/>
          <a:ext cx="2529615" cy="2803780"/>
        </p:xfrm>
        <a:graphic>
          <a:graphicData uri="http://schemas.openxmlformats.org/drawingml/2006/table">
            <a:tbl>
              <a:tblPr firstRow="1" bandRow="1">
                <a:tableStyleId>{5C22544A-7EE6-4342-B048-85BDC9FD1C3A}</a:tableStyleId>
              </a:tblPr>
              <a:tblGrid>
                <a:gridCol w="1663112"/>
                <a:gridCol w="866503"/>
              </a:tblGrid>
              <a:tr h="210312">
                <a:tc>
                  <a:txBody>
                    <a:bodyPr/>
                    <a:lstStyle/>
                    <a:p>
                      <a:r>
                        <a:rPr lang="en-US" sz="800" dirty="0" smtClean="0">
                          <a:solidFill>
                            <a:schemeClr val="tx2"/>
                          </a:solidFill>
                        </a:rPr>
                        <a:t>Financial indicator</a:t>
                      </a:r>
                      <a:endParaRPr lang="en-US" sz="800" dirty="0">
                        <a:solidFill>
                          <a:schemeClr val="tx2"/>
                        </a:solidFill>
                      </a:endParaRP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800" dirty="0" smtClean="0">
                          <a:solidFill>
                            <a:schemeClr val="tx2"/>
                          </a:solidFill>
                        </a:rPr>
                        <a:t>Probability</a:t>
                      </a:r>
                      <a:r>
                        <a:rPr lang="en-US" sz="800" baseline="30000" dirty="0" smtClean="0">
                          <a:solidFill>
                            <a:schemeClr val="tx2"/>
                          </a:solidFill>
                        </a:rPr>
                        <a:t>1</a:t>
                      </a:r>
                      <a:endParaRPr lang="en-US" sz="800" baseline="30000" dirty="0">
                        <a:solidFill>
                          <a:schemeClr val="tx2"/>
                        </a:solidFill>
                      </a:endParaRP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518084">
                <a:tc>
                  <a:txBody>
                    <a:bodyPr/>
                    <a:lstStyle/>
                    <a:p>
                      <a:pPr marL="0" indent="0" algn="l"/>
                      <a:r>
                        <a:rPr lang="en-US" sz="800" b="1" dirty="0" smtClean="0">
                          <a:solidFill>
                            <a:schemeClr val="tx2"/>
                          </a:solidFill>
                        </a:rPr>
                        <a:t>A / BBB spreads (</a:t>
                      </a:r>
                      <a:r>
                        <a:rPr lang="en-US" sz="800" b="1" dirty="0" err="1" smtClean="0">
                          <a:solidFill>
                            <a:schemeClr val="tx2"/>
                          </a:solidFill>
                        </a:rPr>
                        <a:t>bp</a:t>
                      </a:r>
                      <a:r>
                        <a:rPr lang="en-US" sz="800" b="1" dirty="0" smtClean="0">
                          <a:solidFill>
                            <a:schemeClr val="tx2"/>
                          </a:solidFill>
                        </a:rPr>
                        <a:t>)</a:t>
                      </a:r>
                      <a:endParaRPr lang="en-US" sz="800" b="1" dirty="0">
                        <a:solidFill>
                          <a:schemeClr val="tx2"/>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r>
                        <a:rPr lang="en-US" sz="800" b="1" dirty="0" smtClean="0">
                          <a:solidFill>
                            <a:schemeClr val="tx2"/>
                          </a:solidFill>
                        </a:rPr>
                        <a:t>31%</a:t>
                      </a:r>
                      <a:endParaRPr lang="en-US" sz="800" b="1" dirty="0">
                        <a:solidFill>
                          <a:schemeClr val="tx2"/>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r>
              <a:tr h="518084">
                <a:tc>
                  <a:txBody>
                    <a:bodyPr/>
                    <a:lstStyle/>
                    <a:p>
                      <a:pPr marL="0" indent="0" algn="l"/>
                      <a:r>
                        <a:rPr lang="en-US" sz="800" b="1" dirty="0" smtClean="0">
                          <a:solidFill>
                            <a:schemeClr val="tx2"/>
                          </a:solidFill>
                        </a:rPr>
                        <a:t>S&amp;P 500 drawdown from peak (%)</a:t>
                      </a:r>
                      <a:endParaRPr lang="en-US" sz="800" b="1" dirty="0">
                        <a:solidFill>
                          <a:schemeClr val="tx2"/>
                        </a:solidFill>
                      </a:endParaRPr>
                    </a:p>
                  </a:txBody>
                  <a:tcPr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r>
                        <a:rPr lang="en-US" sz="800" b="1" dirty="0" smtClean="0">
                          <a:solidFill>
                            <a:schemeClr val="tx2"/>
                          </a:solidFill>
                        </a:rPr>
                        <a:t>24%</a:t>
                      </a:r>
                    </a:p>
                  </a:txBody>
                  <a:tcPr anchor="ctr">
                    <a:lnL w="12700" cmpd="sng">
                      <a:noFill/>
                    </a:lnL>
                    <a:lnR w="12700" cmpd="sng">
                      <a:noFill/>
                    </a:lnR>
                    <a:lnT w="6350" cap="flat" cmpd="sng" algn="ctr">
                      <a:solidFill>
                        <a:schemeClr val="tx2"/>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r>
              <a:tr h="518084">
                <a:tc>
                  <a:txBody>
                    <a:bodyPr/>
                    <a:lstStyle/>
                    <a:p>
                      <a:pPr marL="0" indent="0" algn="l"/>
                      <a:r>
                        <a:rPr lang="en-US" sz="800" b="1" dirty="0" smtClean="0">
                          <a:solidFill>
                            <a:schemeClr val="tx2"/>
                          </a:solidFill>
                        </a:rPr>
                        <a:t>Yield curve </a:t>
                      </a:r>
                    </a:p>
                    <a:p>
                      <a:pPr marL="0" indent="0" algn="l"/>
                      <a:r>
                        <a:rPr lang="en-US" sz="800" b="1" dirty="0" smtClean="0">
                          <a:solidFill>
                            <a:schemeClr val="tx2"/>
                          </a:solidFill>
                        </a:rPr>
                        <a:t>(10yr minus 3mo,</a:t>
                      </a:r>
                      <a:r>
                        <a:rPr lang="en-US" sz="800" b="1" baseline="0" dirty="0" smtClean="0">
                          <a:solidFill>
                            <a:schemeClr val="tx2"/>
                          </a:solidFill>
                        </a:rPr>
                        <a:t> </a:t>
                      </a:r>
                      <a:r>
                        <a:rPr lang="en-US" sz="800" b="1" baseline="0" dirty="0" err="1" smtClean="0">
                          <a:solidFill>
                            <a:schemeClr val="tx2"/>
                          </a:solidFill>
                        </a:rPr>
                        <a:t>bp</a:t>
                      </a:r>
                      <a:r>
                        <a:rPr lang="en-US" sz="800" b="1" baseline="0" dirty="0" smtClean="0">
                          <a:solidFill>
                            <a:schemeClr val="tx2"/>
                          </a:solidFill>
                        </a:rPr>
                        <a:t>)</a:t>
                      </a:r>
                      <a:r>
                        <a:rPr lang="en-US" sz="800" b="1" dirty="0" smtClean="0">
                          <a:solidFill>
                            <a:schemeClr val="tx2"/>
                          </a:solidFill>
                        </a:rPr>
                        <a:t> </a:t>
                      </a:r>
                      <a:endParaRPr lang="en-US" sz="800" b="1" dirty="0">
                        <a:solidFill>
                          <a:schemeClr val="tx2"/>
                        </a:solidFill>
                      </a:endParaRPr>
                    </a:p>
                  </a:txBody>
                  <a:tcPr anchor="ctr">
                    <a:lnL w="12700" cmpd="sng">
                      <a:noFill/>
                    </a:lnL>
                    <a:lnR w="12700" cmpd="sng">
                      <a:noFill/>
                    </a:lnR>
                    <a:lnT w="635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r>
                        <a:rPr lang="en-US" sz="800" b="1" dirty="0" smtClean="0">
                          <a:solidFill>
                            <a:schemeClr val="tx2"/>
                          </a:solidFill>
                        </a:rPr>
                        <a:t>58%</a:t>
                      </a:r>
                      <a:endParaRPr lang="en-US" sz="800" b="1" dirty="0">
                        <a:solidFill>
                          <a:schemeClr val="tx2"/>
                        </a:solidFill>
                      </a:endParaRPr>
                    </a:p>
                  </a:txBody>
                  <a:tcPr anchor="ctr">
                    <a:lnL w="12700" cmpd="sng">
                      <a:noFill/>
                    </a:lnL>
                    <a:lnR w="12700" cmpd="sng">
                      <a:noFill/>
                    </a:lnR>
                    <a:lnT w="635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518084">
                <a:tc>
                  <a:txBody>
                    <a:bodyPr/>
                    <a:lstStyle/>
                    <a:p>
                      <a:pPr marL="0" indent="0" algn="l"/>
                      <a:r>
                        <a:rPr lang="en-US" sz="800" b="1" dirty="0" smtClean="0">
                          <a:solidFill>
                            <a:schemeClr val="tx2"/>
                          </a:solidFill>
                        </a:rPr>
                        <a:t>Spread and S&amp;P together</a:t>
                      </a:r>
                      <a:endParaRPr lang="en-US" sz="800" b="1" dirty="0">
                        <a:solidFill>
                          <a:schemeClr val="tx2"/>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r>
                        <a:rPr lang="en-US" sz="800" b="1" dirty="0" smtClean="0">
                          <a:solidFill>
                            <a:schemeClr val="tx2"/>
                          </a:solidFill>
                        </a:rPr>
                        <a:t>28%</a:t>
                      </a:r>
                    </a:p>
                  </a:txBody>
                  <a:tcPr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r>
              <a:tr h="518084">
                <a:tc>
                  <a:txBody>
                    <a:bodyPr/>
                    <a:lstStyle/>
                    <a:p>
                      <a:pPr marL="0" indent="0" algn="l"/>
                      <a:r>
                        <a:rPr lang="en-US" sz="800" b="1" dirty="0" smtClean="0">
                          <a:solidFill>
                            <a:schemeClr val="tx2"/>
                          </a:solidFill>
                        </a:rPr>
                        <a:t>Spread, S&amp;P, and yield curve</a:t>
                      </a:r>
                      <a:endParaRPr lang="en-US" sz="800" b="1" dirty="0">
                        <a:solidFill>
                          <a:schemeClr val="tx2"/>
                        </a:solidFill>
                      </a:endParaRPr>
                    </a:p>
                  </a:txBody>
                  <a:tcPr anchor="ctr">
                    <a:lnL w="12700" cmpd="sng">
                      <a:noFill/>
                    </a:lnL>
                    <a:lnR w="12700" cmpd="sng">
                      <a:noFill/>
                    </a:lnR>
                    <a:lnT w="6350" cap="flat" cmpd="sng" algn="ctr">
                      <a:solidFill>
                        <a:schemeClr val="tx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indent="0" algn="ctr"/>
                      <a:r>
                        <a:rPr lang="en-US" sz="800" b="1" dirty="0" smtClean="0">
                          <a:solidFill>
                            <a:schemeClr val="tx2"/>
                          </a:solidFill>
                        </a:rPr>
                        <a:t>59%</a:t>
                      </a:r>
                      <a:endParaRPr lang="en-US" sz="800" b="1" dirty="0">
                        <a:solidFill>
                          <a:schemeClr val="tx2"/>
                        </a:solidFill>
                      </a:endParaRPr>
                    </a:p>
                  </a:txBody>
                  <a:tcPr anchor="ctr">
                    <a:lnL w="12700" cmpd="sng">
                      <a:noFill/>
                    </a:lnL>
                    <a:lnR w="12700" cmpd="sng">
                      <a:noFill/>
                    </a:lnR>
                    <a:lnT w="6350" cap="flat" cmpd="sng" algn="ctr">
                      <a:solidFill>
                        <a:schemeClr val="tx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r>
            </a:tbl>
          </a:graphicData>
        </a:graphic>
      </p:graphicFrame>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J.P. Morgan’s recession forecast model highlights this risk</a:t>
            </a:r>
          </a:p>
        </p:txBody>
      </p:sp>
      <p:sp>
        <p:nvSpPr>
          <p:cNvPr id="8" name="Text Box 5"/>
          <p:cNvSpPr txBox="1">
            <a:spLocks noChangeArrowheads="1"/>
          </p:cNvSpPr>
          <p:nvPr>
            <p:custDataLst>
              <p:tags r:id="rId1"/>
            </p:custDataLst>
          </p:nvPr>
        </p:nvSpPr>
        <p:spPr bwMode="gray">
          <a:xfrm>
            <a:off x="5913345" y="1146891"/>
            <a:ext cx="2529615"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11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dirty="0"/>
              <a:t>Probabilities for a U.S. recession from </a:t>
            </a:r>
            <a:br>
              <a:rPr lang="en-US" altLang="en-US" dirty="0"/>
            </a:br>
            <a:r>
              <a:rPr lang="en-US" altLang="en-US" dirty="0"/>
              <a:t>financial market models</a:t>
            </a:r>
          </a:p>
        </p:txBody>
      </p:sp>
      <p:sp>
        <p:nvSpPr>
          <p:cNvPr id="6" name="Text Box 5"/>
          <p:cNvSpPr txBox="1">
            <a:spLocks noChangeArrowheads="1"/>
          </p:cNvSpPr>
          <p:nvPr>
            <p:custDataLst>
              <p:tags r:id="rId2"/>
            </p:custDataLst>
          </p:nvPr>
        </p:nvSpPr>
        <p:spPr bwMode="gray">
          <a:xfrm>
            <a:off x="366713" y="1146891"/>
            <a:ext cx="5273001"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11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dirty="0"/>
              <a:t>Probabilities for a U.S. recession based on an economic factor model</a:t>
            </a:r>
          </a:p>
        </p:txBody>
      </p:sp>
      <p:sp>
        <p:nvSpPr>
          <p:cNvPr id="11" name="TextBox 10"/>
          <p:cNvSpPr txBox="1"/>
          <p:nvPr>
            <p:custDataLst>
              <p:tags r:id="rId3"/>
            </p:custDataLst>
          </p:nvPr>
        </p:nvSpPr>
        <p:spPr>
          <a:xfrm>
            <a:off x="780289" y="4479202"/>
            <a:ext cx="7662672" cy="184666"/>
          </a:xfrm>
          <a:prstGeom prst="rect">
            <a:avLst/>
          </a:prstGeom>
          <a:noFill/>
        </p:spPr>
        <p:txBody>
          <a:bodyPr vert="horz" wrap="square" lIns="0" tIns="0" rIns="0" bIns="0" rtlCol="0" anchor="b">
            <a:spAutoFit/>
          </a:bodyPr>
          <a:lstStyle/>
          <a:p>
            <a:pPr>
              <a:tabLst>
                <a:tab pos="119063" algn="l"/>
              </a:tabLst>
            </a:pPr>
            <a:r>
              <a:rPr lang="en-US" sz="600" dirty="0">
                <a:solidFill>
                  <a:schemeClr val="tx2"/>
                </a:solidFill>
              </a:rPr>
              <a:t>Source: J.P. Morgan; Data as of 05/30/2019; </a:t>
            </a:r>
            <a:r>
              <a:rPr lang="en-US" sz="600" dirty="0" smtClean="0">
                <a:solidFill>
                  <a:schemeClr val="tx2"/>
                </a:solidFill>
              </a:rPr>
              <a:t>¹ </a:t>
            </a:r>
            <a:r>
              <a:rPr lang="en-US" sz="600" dirty="0">
                <a:solidFill>
                  <a:schemeClr val="tx2"/>
                </a:solidFill>
              </a:rPr>
              <a:t>Implied 12-month recession probability</a:t>
            </a:r>
          </a:p>
          <a:p>
            <a:pPr>
              <a:tabLst>
                <a:tab pos="119063" algn="l"/>
              </a:tabLst>
            </a:pPr>
            <a:endParaRPr lang="en-US" sz="600" dirty="0">
              <a:solidFill>
                <a:schemeClr val="tx2"/>
              </a:solidFill>
              <a:ea typeface="LF_Kai"/>
            </a:endParaRPr>
          </a:p>
        </p:txBody>
      </p:sp>
      <p:cxnSp>
        <p:nvCxnSpPr>
          <p:cNvPr id="20" name="Straight Connector 19"/>
          <p:cNvCxnSpPr/>
          <p:nvPr/>
        </p:nvCxnSpPr>
        <p:spPr>
          <a:xfrm>
            <a:off x="5776529" y="1393779"/>
            <a:ext cx="0" cy="3033441"/>
          </a:xfrm>
          <a:prstGeom prst="line">
            <a:avLst/>
          </a:prstGeom>
          <a:ln w="1270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cxnSpLocks/>
            <a:stCxn id="23" idx="2"/>
          </p:cNvCxnSpPr>
          <p:nvPr/>
        </p:nvCxnSpPr>
        <p:spPr>
          <a:xfrm>
            <a:off x="4375868" y="4067969"/>
            <a:ext cx="0" cy="199878"/>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623974" y="4024393"/>
            <a:ext cx="0" cy="243453"/>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a:spLocks/>
          </p:cNvSpPr>
          <p:nvPr/>
        </p:nvSpPr>
        <p:spPr>
          <a:xfrm>
            <a:off x="366715" y="1438229"/>
            <a:ext cx="2530399" cy="150464"/>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p:spPr>
        <p:txBody>
          <a:bodyPr vert="horz" wrap="square" lIns="0" tIns="45720" rIns="45720" bIns="27432" rtlCol="0" anchor="b">
            <a:noAutofit/>
          </a:bodyPr>
          <a:lstStyle/>
          <a:p>
            <a:pPr algn="ctr"/>
            <a:r>
              <a:rPr lang="en-US" sz="900" b="1" i="1" dirty="0" smtClean="0">
                <a:solidFill>
                  <a:schemeClr val="tx2"/>
                </a:solidFill>
              </a:rPr>
              <a:t>Near-term indicators</a:t>
            </a:r>
            <a:endParaRPr lang="en-US" sz="900" b="1" i="1" dirty="0" smtClean="0">
              <a:solidFill>
                <a:schemeClr val="tx2"/>
              </a:solidFill>
              <a:latin typeface="Arial"/>
            </a:endParaRPr>
          </a:p>
        </p:txBody>
      </p:sp>
      <p:sp>
        <p:nvSpPr>
          <p:cNvPr id="18" name="TextBox 17"/>
          <p:cNvSpPr txBox="1">
            <a:spLocks/>
          </p:cNvSpPr>
          <p:nvPr/>
        </p:nvSpPr>
        <p:spPr>
          <a:xfrm>
            <a:off x="3112020" y="1438229"/>
            <a:ext cx="2527696" cy="150464"/>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p:spPr>
        <p:txBody>
          <a:bodyPr vert="horz" wrap="square" lIns="0" tIns="45720" rIns="45720" bIns="27432" rtlCol="0" anchor="b">
            <a:noAutofit/>
          </a:bodyPr>
          <a:lstStyle/>
          <a:p>
            <a:pPr algn="ctr"/>
            <a:r>
              <a:rPr lang="en-US" sz="900" b="1" i="1" dirty="0" smtClean="0">
                <a:solidFill>
                  <a:schemeClr val="tx2"/>
                </a:solidFill>
              </a:rPr>
              <a:t>Medium-term indicators</a:t>
            </a:r>
            <a:endParaRPr lang="en-US" sz="900" b="1" i="1" dirty="0" smtClean="0">
              <a:solidFill>
                <a:schemeClr val="tx2"/>
              </a:solidFill>
              <a:latin typeface="Arial"/>
            </a:endParaRPr>
          </a:p>
        </p:txBody>
      </p:sp>
      <p:sp>
        <p:nvSpPr>
          <p:cNvPr id="22" name="Rectangle 21"/>
          <p:cNvSpPr>
            <a:spLocks/>
          </p:cNvSpPr>
          <p:nvPr/>
        </p:nvSpPr>
        <p:spPr>
          <a:xfrm>
            <a:off x="366713" y="3851901"/>
            <a:ext cx="2530401" cy="216068"/>
          </a:xfrm>
          <a:prstGeom prst="rect">
            <a:avLst/>
          </a:prstGeom>
          <a:solidFill>
            <a:schemeClr val="bg1"/>
          </a:solidFill>
          <a:ln w="952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r>
              <a:rPr lang="en-US" sz="900" b="1" dirty="0" smtClean="0">
                <a:solidFill>
                  <a:schemeClr val="tx2"/>
                </a:solidFill>
              </a:rPr>
              <a:t>Composite 1-year probability: 29% </a:t>
            </a:r>
          </a:p>
        </p:txBody>
      </p:sp>
      <p:sp>
        <p:nvSpPr>
          <p:cNvPr id="23" name="Rectangle 22"/>
          <p:cNvSpPr>
            <a:spLocks/>
          </p:cNvSpPr>
          <p:nvPr/>
        </p:nvSpPr>
        <p:spPr>
          <a:xfrm>
            <a:off x="3112020" y="3851901"/>
            <a:ext cx="2527696" cy="216068"/>
          </a:xfrm>
          <a:prstGeom prst="rect">
            <a:avLst/>
          </a:prstGeom>
          <a:solidFill>
            <a:schemeClr val="bg1"/>
          </a:solidFill>
          <a:ln w="952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r>
              <a:rPr lang="en-US" sz="900" b="1" dirty="0" smtClean="0">
                <a:solidFill>
                  <a:schemeClr val="tx2"/>
                </a:solidFill>
              </a:rPr>
              <a:t>Composite 1-year probability: 50% </a:t>
            </a:r>
          </a:p>
        </p:txBody>
      </p:sp>
      <p:cxnSp>
        <p:nvCxnSpPr>
          <p:cNvPr id="24" name="Straight Arrow Connector 23"/>
          <p:cNvCxnSpPr/>
          <p:nvPr/>
        </p:nvCxnSpPr>
        <p:spPr>
          <a:xfrm>
            <a:off x="1623974" y="4267846"/>
            <a:ext cx="1100459" cy="0"/>
          </a:xfrm>
          <a:prstGeom prst="straightConnector1">
            <a:avLst/>
          </a:prstGeom>
          <a:ln w="9525">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H="1">
            <a:off x="3282013" y="4267846"/>
            <a:ext cx="1093855" cy="0"/>
          </a:xfrm>
          <a:prstGeom prst="straightConnector1">
            <a:avLst/>
          </a:prstGeom>
          <a:ln w="9525">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26" name="Rectangle 25"/>
          <p:cNvSpPr>
            <a:spLocks/>
          </p:cNvSpPr>
          <p:nvPr/>
        </p:nvSpPr>
        <p:spPr>
          <a:xfrm>
            <a:off x="2760449" y="4183599"/>
            <a:ext cx="536957" cy="199879"/>
          </a:xfrm>
          <a:prstGeom prst="rect">
            <a:avLst/>
          </a:prstGeom>
          <a:solidFill>
            <a:schemeClr val="bg1"/>
          </a:solidFill>
          <a:ln w="9525">
            <a:no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r>
              <a:rPr lang="en-US" sz="1200" b="1" dirty="0" smtClean="0">
                <a:solidFill>
                  <a:schemeClr val="tx2"/>
                </a:solidFill>
              </a:rPr>
              <a:t>42% </a:t>
            </a:r>
          </a:p>
        </p:txBody>
      </p:sp>
      <p:sp>
        <p:nvSpPr>
          <p:cNvPr id="27" name="Oval 26"/>
          <p:cNvSpPr/>
          <p:nvPr/>
        </p:nvSpPr>
        <p:spPr>
          <a:xfrm>
            <a:off x="2810779" y="4148581"/>
            <a:ext cx="405513" cy="278639"/>
          </a:xfrm>
          <a:prstGeom prst="ellipse">
            <a:avLst/>
          </a:prstGeom>
          <a:noFill/>
          <a:ln w="19050">
            <a:solidFill>
              <a:srgbClr val="E32726"/>
            </a:solidFill>
            <a:prstDash val="dash"/>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endParaRPr lang="en-US" sz="1200" dirty="0" smtClean="0">
              <a:solidFill>
                <a:schemeClr val="tx2"/>
              </a:solidFill>
            </a:endParaRPr>
          </a:p>
        </p:txBody>
      </p:sp>
      <p:sp>
        <p:nvSpPr>
          <p:cNvPr id="28" name="Oval 27"/>
          <p:cNvSpPr/>
          <p:nvPr/>
        </p:nvSpPr>
        <p:spPr>
          <a:xfrm>
            <a:off x="7751756" y="4045591"/>
            <a:ext cx="486615" cy="222911"/>
          </a:xfrm>
          <a:prstGeom prst="ellipse">
            <a:avLst/>
          </a:prstGeom>
          <a:noFill/>
          <a:ln w="19050">
            <a:solidFill>
              <a:srgbClr val="E32726"/>
            </a:solidFill>
            <a:prstDash val="dash"/>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endParaRPr lang="en-US" sz="1200" dirty="0" smtClean="0">
              <a:solidFill>
                <a:schemeClr val="tx2"/>
              </a:solidFill>
            </a:endParaRPr>
          </a:p>
        </p:txBody>
      </p:sp>
    </p:spTree>
    <p:extLst>
      <p:ext uri="{BB962C8B-B14F-4D97-AF65-F5344CB8AC3E}">
        <p14:creationId xmlns:p14="http://schemas.microsoft.com/office/powerpoint/2010/main" val="369146377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Tariffs remain a risk to growth</a:t>
            </a:r>
          </a:p>
        </p:txBody>
      </p:sp>
      <p:sp>
        <p:nvSpPr>
          <p:cNvPr id="6" name="Text Box 5"/>
          <p:cNvSpPr txBox="1">
            <a:spLocks noChangeArrowheads="1"/>
          </p:cNvSpPr>
          <p:nvPr>
            <p:custDataLst>
              <p:tags r:id="rId1"/>
            </p:custDataLst>
          </p:nvPr>
        </p:nvSpPr>
        <p:spPr bwMode="gray">
          <a:xfrm>
            <a:off x="366713" y="1146891"/>
            <a:ext cx="8076247"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11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dirty="0"/>
              <a:t>U.S. tariffs as a % of total imports</a:t>
            </a:r>
          </a:p>
        </p:txBody>
      </p:sp>
      <p:sp>
        <p:nvSpPr>
          <p:cNvPr id="11" name="TextBox 10"/>
          <p:cNvSpPr txBox="1"/>
          <p:nvPr>
            <p:custDataLst>
              <p:tags r:id="rId2"/>
            </p:custDataLst>
          </p:nvPr>
        </p:nvSpPr>
        <p:spPr>
          <a:xfrm>
            <a:off x="780289" y="4506915"/>
            <a:ext cx="7662672" cy="184666"/>
          </a:xfrm>
          <a:prstGeom prst="rect">
            <a:avLst/>
          </a:prstGeom>
          <a:noFill/>
        </p:spPr>
        <p:txBody>
          <a:bodyPr vert="horz" wrap="square" lIns="0" tIns="0" rIns="0" bIns="0" rtlCol="0" anchor="t">
            <a:spAutoFit/>
          </a:bodyPr>
          <a:lstStyle/>
          <a:p>
            <a:pPr>
              <a:tabLst>
                <a:tab pos="119063" algn="l"/>
              </a:tabLst>
            </a:pPr>
            <a:r>
              <a:rPr lang="en-US" sz="600" dirty="0">
                <a:solidFill>
                  <a:schemeClr val="tx2"/>
                </a:solidFill>
              </a:rPr>
              <a:t>Source: U.S. International Trade Commission, Peterson Institute of International Economics, NY Times, “International Trade” by Esteban Ortiz-</a:t>
            </a:r>
            <a:r>
              <a:rPr lang="en-US" sz="600" dirty="0" err="1">
                <a:solidFill>
                  <a:schemeClr val="tx2"/>
                </a:solidFill>
              </a:rPr>
              <a:t>Ospina</a:t>
            </a:r>
            <a:r>
              <a:rPr lang="en-US" sz="600" dirty="0">
                <a:solidFill>
                  <a:schemeClr val="tx2"/>
                </a:solidFill>
              </a:rPr>
              <a:t> and Max </a:t>
            </a:r>
            <a:r>
              <a:rPr lang="en-US" sz="600" dirty="0" err="1">
                <a:solidFill>
                  <a:schemeClr val="tx2"/>
                </a:solidFill>
              </a:rPr>
              <a:t>Roser</a:t>
            </a:r>
            <a:r>
              <a:rPr lang="en-US" sz="600" dirty="0">
                <a:solidFill>
                  <a:schemeClr val="tx2"/>
                </a:solidFill>
              </a:rPr>
              <a:t>, US Census, JPMAM</a:t>
            </a:r>
          </a:p>
          <a:p>
            <a:pPr>
              <a:tabLst>
                <a:tab pos="119063" algn="l"/>
              </a:tabLst>
            </a:pPr>
            <a:r>
              <a:rPr lang="en-US" sz="600" dirty="0" smtClean="0">
                <a:solidFill>
                  <a:schemeClr val="tx2"/>
                </a:solidFill>
              </a:rPr>
              <a:t>¹ </a:t>
            </a:r>
            <a:r>
              <a:rPr lang="en-US" sz="600" dirty="0">
                <a:solidFill>
                  <a:schemeClr val="tx2"/>
                </a:solidFill>
              </a:rPr>
              <a:t>Maximum bound estimate for effective tariff rate assuming proposed 25% tariff on Mexico for $350bn worth of goods. Estimate assumes no change in U.S. import demand from targeted foreign </a:t>
            </a:r>
            <a:r>
              <a:rPr lang="en-US" sz="600" dirty="0" smtClean="0">
                <a:solidFill>
                  <a:schemeClr val="tx2"/>
                </a:solidFill>
              </a:rPr>
              <a:t>exporters</a:t>
            </a:r>
            <a:endParaRPr lang="en-US" sz="600" dirty="0">
              <a:solidFill>
                <a:schemeClr val="tx2"/>
              </a:solidFill>
            </a:endParaRPr>
          </a:p>
        </p:txBody>
      </p:sp>
      <p:sp>
        <p:nvSpPr>
          <p:cNvPr id="33" name="Rectangle 32"/>
          <p:cNvSpPr/>
          <p:nvPr/>
        </p:nvSpPr>
        <p:spPr>
          <a:xfrm>
            <a:off x="755787" y="4062970"/>
            <a:ext cx="7687173" cy="367743"/>
          </a:xfrm>
          <a:prstGeom prst="rect">
            <a:avLst/>
          </a:prstGeom>
          <a:solidFill>
            <a:schemeClr val="bg1">
              <a:alpha val="68000"/>
            </a:schemeClr>
          </a:solidFill>
          <a:ln w="31750" cap="rnd">
            <a:solidFill>
              <a:schemeClr val="accent1"/>
            </a:solidFill>
            <a:roun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r>
              <a:rPr lang="en-US" sz="1100" b="1" dirty="0">
                <a:solidFill>
                  <a:schemeClr val="accent1"/>
                </a:solidFill>
              </a:rPr>
              <a:t>Average U.S. </a:t>
            </a:r>
            <a:r>
              <a:rPr lang="en-US" sz="1100" b="1" dirty="0" smtClean="0">
                <a:solidFill>
                  <a:schemeClr val="accent1"/>
                </a:solidFill>
              </a:rPr>
              <a:t>tariffs increased </a:t>
            </a:r>
            <a:r>
              <a:rPr lang="en-US" sz="1100" b="1" dirty="0">
                <a:solidFill>
                  <a:schemeClr val="accent1"/>
                </a:solidFill>
              </a:rPr>
              <a:t>by ~130% in 2018, which makes it the largest single-year increase recorded since 1892</a:t>
            </a:r>
            <a:endParaRPr lang="en-US" sz="1100" b="1" dirty="0" smtClean="0">
              <a:solidFill>
                <a:schemeClr val="accent1"/>
              </a:solidFill>
            </a:endParaRPr>
          </a:p>
        </p:txBody>
      </p:sp>
      <p:sp>
        <p:nvSpPr>
          <p:cNvPr id="41" name="Rectangle 40"/>
          <p:cNvSpPr/>
          <p:nvPr/>
        </p:nvSpPr>
        <p:spPr>
          <a:xfrm>
            <a:off x="7810061" y="1397272"/>
            <a:ext cx="632899" cy="107763"/>
          </a:xfrm>
          <a:prstGeom prst="rect">
            <a:avLst/>
          </a:prstGeom>
          <a:noFill/>
          <a:ln w="9525">
            <a:no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0">
            <a:prstTxWarp prst="textNoShape">
              <a:avLst/>
            </a:prstTxWarp>
            <a:noAutofit/>
          </a:bodyPr>
          <a:lstStyle/>
          <a:p>
            <a:pPr algn="r">
              <a:lnSpc>
                <a:spcPct val="110000"/>
              </a:lnSpc>
            </a:pPr>
            <a:r>
              <a:rPr lang="en-US" sz="800" b="1" i="1" dirty="0" smtClean="0">
                <a:solidFill>
                  <a:schemeClr val="tx2"/>
                </a:solidFill>
              </a:rPr>
              <a:t>Log scale</a:t>
            </a:r>
          </a:p>
        </p:txBody>
      </p:sp>
      <p:graphicFrame>
        <p:nvGraphicFramePr>
          <p:cNvPr id="35" name="Chart 34"/>
          <p:cNvGraphicFramePr>
            <a:graphicFrameLocks/>
          </p:cNvGraphicFramePr>
          <p:nvPr>
            <p:custDataLst>
              <p:tags r:id="rId3"/>
            </p:custDataLst>
            <p:extLst>
              <p:ext uri="{D42A27DB-BD31-4B8C-83A1-F6EECF244321}">
                <p14:modId xmlns:p14="http://schemas.microsoft.com/office/powerpoint/2010/main" val="1357468717"/>
              </p:ext>
            </p:extLst>
          </p:nvPr>
        </p:nvGraphicFramePr>
        <p:xfrm>
          <a:off x="366713" y="1505035"/>
          <a:ext cx="8076247" cy="2498731"/>
        </p:xfrm>
        <a:graphic>
          <a:graphicData uri="http://schemas.openxmlformats.org/drawingml/2006/chart">
            <c:chart xmlns:c="http://schemas.openxmlformats.org/drawingml/2006/chart" xmlns:r="http://schemas.openxmlformats.org/officeDocument/2006/relationships" r:id="rId5"/>
          </a:graphicData>
        </a:graphic>
      </p:graphicFrame>
      <p:cxnSp>
        <p:nvCxnSpPr>
          <p:cNvPr id="36" name="Straight Connector 35"/>
          <p:cNvCxnSpPr/>
          <p:nvPr/>
        </p:nvCxnSpPr>
        <p:spPr>
          <a:xfrm>
            <a:off x="755787" y="3266193"/>
            <a:ext cx="7214548"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6612246" y="3124223"/>
            <a:ext cx="1367904" cy="103927"/>
          </a:xfrm>
          <a:prstGeom prst="rect">
            <a:avLst/>
          </a:prstGeom>
          <a:noFill/>
          <a:ln w="9525">
            <a:no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45720" bIns="45720" numCol="1" spcCol="0" rtlCol="0" fromWordArt="0" anchor="ctr" anchorCtr="0" forceAA="0" compatLnSpc="0">
            <a:prstTxWarp prst="textNoShape">
              <a:avLst/>
            </a:prstTxWarp>
            <a:noAutofit/>
          </a:bodyPr>
          <a:lstStyle/>
          <a:p>
            <a:pPr algn="r">
              <a:lnSpc>
                <a:spcPct val="110000"/>
              </a:lnSpc>
            </a:pPr>
            <a:r>
              <a:rPr lang="en-US" sz="800" b="1" dirty="0" smtClean="0">
                <a:solidFill>
                  <a:schemeClr val="accent3"/>
                </a:solidFill>
              </a:rPr>
              <a:t>Long-term </a:t>
            </a:r>
            <a:r>
              <a:rPr lang="en-US" sz="800" b="1" dirty="0">
                <a:solidFill>
                  <a:schemeClr val="accent3"/>
                </a:solidFill>
              </a:rPr>
              <a:t>a</a:t>
            </a:r>
            <a:r>
              <a:rPr lang="en-US" sz="800" b="1" dirty="0" smtClean="0">
                <a:solidFill>
                  <a:schemeClr val="accent3"/>
                </a:solidFill>
              </a:rPr>
              <a:t>verage: 9.9%</a:t>
            </a:r>
          </a:p>
        </p:txBody>
      </p:sp>
      <p:cxnSp>
        <p:nvCxnSpPr>
          <p:cNvPr id="38" name="Straight Connector 37"/>
          <p:cNvCxnSpPr/>
          <p:nvPr/>
        </p:nvCxnSpPr>
        <p:spPr>
          <a:xfrm flipH="1">
            <a:off x="755787" y="3624818"/>
            <a:ext cx="7214548" cy="0"/>
          </a:xfrm>
          <a:prstGeom prst="line">
            <a:avLst/>
          </a:prstGeom>
          <a:ln w="9525">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7042502" y="3494027"/>
            <a:ext cx="937648" cy="89909"/>
          </a:xfrm>
          <a:prstGeom prst="rect">
            <a:avLst/>
          </a:prstGeom>
          <a:noFill/>
          <a:ln w="9525">
            <a:no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45720" bIns="45720" numCol="1" spcCol="0" rtlCol="0" fromWordArt="0" anchor="ctr" anchorCtr="0" forceAA="0" compatLnSpc="0">
            <a:prstTxWarp prst="textNoShape">
              <a:avLst/>
            </a:prstTxWarp>
            <a:noAutofit/>
          </a:bodyPr>
          <a:lstStyle/>
          <a:p>
            <a:pPr algn="r">
              <a:lnSpc>
                <a:spcPct val="110000"/>
              </a:lnSpc>
            </a:pPr>
            <a:r>
              <a:rPr lang="en-US" sz="800" b="1" dirty="0" smtClean="0">
                <a:solidFill>
                  <a:schemeClr val="accent1"/>
                </a:solidFill>
              </a:rPr>
              <a:t>2018 level</a:t>
            </a:r>
          </a:p>
        </p:txBody>
      </p:sp>
      <p:sp>
        <p:nvSpPr>
          <p:cNvPr id="40" name="Oval 39"/>
          <p:cNvSpPr/>
          <p:nvPr/>
        </p:nvSpPr>
        <p:spPr>
          <a:xfrm>
            <a:off x="8003382" y="3547999"/>
            <a:ext cx="297534" cy="143521"/>
          </a:xfrm>
          <a:prstGeom prst="ellipse">
            <a:avLst/>
          </a:prstGeom>
          <a:noFill/>
          <a:ln w="9525">
            <a:solidFill>
              <a:srgbClr val="E32726"/>
            </a:solidFill>
            <a:prstDash val="dash"/>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endParaRPr lang="en-US" sz="800" dirty="0" smtClean="0">
              <a:solidFill>
                <a:srgbClr val="E32726"/>
              </a:solidFill>
            </a:endParaRPr>
          </a:p>
        </p:txBody>
      </p:sp>
      <p:cxnSp>
        <p:nvCxnSpPr>
          <p:cNvPr id="42" name="Straight Connector 41"/>
          <p:cNvCxnSpPr/>
          <p:nvPr/>
        </p:nvCxnSpPr>
        <p:spPr>
          <a:xfrm>
            <a:off x="755787" y="3035647"/>
            <a:ext cx="7214548" cy="0"/>
          </a:xfrm>
          <a:prstGeom prst="line">
            <a:avLst/>
          </a:prstGeom>
          <a:ln w="9525">
            <a:solidFill>
              <a:srgbClr val="E32726"/>
            </a:solidFill>
            <a:prstDash val="dash"/>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5104634" y="2878645"/>
            <a:ext cx="2875516" cy="118958"/>
          </a:xfrm>
          <a:prstGeom prst="rect">
            <a:avLst/>
          </a:prstGeom>
          <a:noFill/>
          <a:ln w="9525">
            <a:no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45720" bIns="45720" numCol="1" spcCol="0" rtlCol="0" fromWordArt="0" anchor="ctr" anchorCtr="0" forceAA="0" compatLnSpc="0">
            <a:prstTxWarp prst="textNoShape">
              <a:avLst/>
            </a:prstTxWarp>
            <a:noAutofit/>
          </a:bodyPr>
          <a:lstStyle/>
          <a:p>
            <a:pPr algn="r">
              <a:lnSpc>
                <a:spcPct val="110000"/>
              </a:lnSpc>
            </a:pPr>
            <a:r>
              <a:rPr lang="en-US" sz="800" b="1" dirty="0" smtClean="0">
                <a:solidFill>
                  <a:srgbClr val="E32726"/>
                </a:solidFill>
              </a:rPr>
              <a:t>Effective tariff rate assuming proposed tariffs on Mexico</a:t>
            </a:r>
            <a:r>
              <a:rPr lang="en-US" sz="800" b="1" baseline="30000" dirty="0" smtClean="0">
                <a:solidFill>
                  <a:srgbClr val="E32726"/>
                </a:solidFill>
              </a:rPr>
              <a:t>1</a:t>
            </a:r>
            <a:r>
              <a:rPr lang="en-US" sz="800" b="1" dirty="0" smtClean="0">
                <a:solidFill>
                  <a:srgbClr val="E32726"/>
                </a:solidFill>
              </a:rPr>
              <a:t> </a:t>
            </a:r>
          </a:p>
        </p:txBody>
      </p:sp>
    </p:spTree>
    <p:extLst>
      <p:ext uri="{BB962C8B-B14F-4D97-AF65-F5344CB8AC3E}">
        <p14:creationId xmlns:p14="http://schemas.microsoft.com/office/powerpoint/2010/main" val="98655134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Firms in both the U.S. and Canada </a:t>
            </a:r>
            <a:r>
              <a:rPr lang="en-US" dirty="0" smtClean="0"/>
              <a:t>are relying more </a:t>
            </a:r>
            <a:r>
              <a:rPr lang="en-US" dirty="0"/>
              <a:t>on debt to fund themselves</a:t>
            </a:r>
          </a:p>
        </p:txBody>
      </p:sp>
      <p:sp>
        <p:nvSpPr>
          <p:cNvPr id="6" name="Text Box 5"/>
          <p:cNvSpPr txBox="1">
            <a:spLocks noChangeArrowheads="1"/>
          </p:cNvSpPr>
          <p:nvPr>
            <p:custDataLst>
              <p:tags r:id="rId1"/>
            </p:custDataLst>
          </p:nvPr>
        </p:nvSpPr>
        <p:spPr bwMode="gray">
          <a:xfrm>
            <a:off x="366713" y="1146891"/>
            <a:ext cx="8076247"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11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dirty="0"/>
              <a:t>Total debt / EBITDA over time</a:t>
            </a:r>
          </a:p>
        </p:txBody>
      </p:sp>
      <p:sp>
        <p:nvSpPr>
          <p:cNvPr id="11" name="TextBox 10"/>
          <p:cNvSpPr txBox="1"/>
          <p:nvPr>
            <p:custDataLst>
              <p:tags r:id="rId2"/>
            </p:custDataLst>
          </p:nvPr>
        </p:nvSpPr>
        <p:spPr>
          <a:xfrm>
            <a:off x="780289" y="4430713"/>
            <a:ext cx="7662672" cy="92333"/>
          </a:xfrm>
          <a:prstGeom prst="rect">
            <a:avLst/>
          </a:prstGeom>
          <a:noFill/>
        </p:spPr>
        <p:txBody>
          <a:bodyPr vert="horz" wrap="square" lIns="0" tIns="0" rIns="0" bIns="0" rtlCol="0" anchor="t">
            <a:spAutoFit/>
          </a:bodyPr>
          <a:lstStyle/>
          <a:p>
            <a:pPr>
              <a:tabLst>
                <a:tab pos="119063" algn="l"/>
              </a:tabLst>
            </a:pPr>
            <a:r>
              <a:rPr lang="en-US" sz="600" dirty="0">
                <a:solidFill>
                  <a:schemeClr val="tx2"/>
                </a:solidFill>
              </a:rPr>
              <a:t>Source: </a:t>
            </a:r>
            <a:r>
              <a:rPr lang="en-US" sz="600" dirty="0" err="1">
                <a:solidFill>
                  <a:schemeClr val="tx2"/>
                </a:solidFill>
              </a:rPr>
              <a:t>FactSet</a:t>
            </a:r>
            <a:r>
              <a:rPr lang="en-US" sz="600" dirty="0">
                <a:solidFill>
                  <a:schemeClr val="tx2"/>
                </a:solidFill>
              </a:rPr>
              <a:t>; Note: Sample set excludes financial and real estate companies</a:t>
            </a:r>
          </a:p>
        </p:txBody>
      </p:sp>
      <p:graphicFrame>
        <p:nvGraphicFramePr>
          <p:cNvPr id="17" name="Chart 16"/>
          <p:cNvGraphicFramePr/>
          <p:nvPr>
            <p:custDataLst>
              <p:tags r:id="rId3"/>
            </p:custDataLst>
            <p:extLst>
              <p:ext uri="{D42A27DB-BD31-4B8C-83A1-F6EECF244321}">
                <p14:modId xmlns:p14="http://schemas.microsoft.com/office/powerpoint/2010/main" val="1924572491"/>
              </p:ext>
            </p:extLst>
          </p:nvPr>
        </p:nvGraphicFramePr>
        <p:xfrm>
          <a:off x="366713" y="1397272"/>
          <a:ext cx="8076247" cy="3033441"/>
        </p:xfrm>
        <a:graphic>
          <a:graphicData uri="http://schemas.openxmlformats.org/drawingml/2006/chart">
            <c:chart xmlns:c="http://schemas.openxmlformats.org/drawingml/2006/chart" xmlns:r="http://schemas.openxmlformats.org/officeDocument/2006/relationships" r:id="rId5"/>
          </a:graphicData>
        </a:graphic>
      </p:graphicFrame>
      <p:sp>
        <p:nvSpPr>
          <p:cNvPr id="18" name="Freeform 54"/>
          <p:cNvSpPr>
            <a:spLocks noEditPoints="1"/>
          </p:cNvSpPr>
          <p:nvPr/>
        </p:nvSpPr>
        <p:spPr bwMode="gray">
          <a:xfrm>
            <a:off x="7848073" y="1824887"/>
            <a:ext cx="308476" cy="206320"/>
          </a:xfrm>
          <a:custGeom>
            <a:avLst/>
            <a:gdLst>
              <a:gd name="T0" fmla="*/ 2147483647 w 2381"/>
              <a:gd name="T1" fmla="*/ 2147483647 h 973"/>
              <a:gd name="T2" fmla="*/ 2147483647 w 2381"/>
              <a:gd name="T3" fmla="*/ 2147483647 h 973"/>
              <a:gd name="T4" fmla="*/ 2147483647 w 2381"/>
              <a:gd name="T5" fmla="*/ 2147483647 h 973"/>
              <a:gd name="T6" fmla="*/ 2147483647 w 2381"/>
              <a:gd name="T7" fmla="*/ 2147483647 h 973"/>
              <a:gd name="T8" fmla="*/ 2147483647 w 2381"/>
              <a:gd name="T9" fmla="*/ 2147483647 h 973"/>
              <a:gd name="T10" fmla="*/ 2147483647 w 2381"/>
              <a:gd name="T11" fmla="*/ 2147483647 h 973"/>
              <a:gd name="T12" fmla="*/ 2147483647 w 2381"/>
              <a:gd name="T13" fmla="*/ 2147483647 h 973"/>
              <a:gd name="T14" fmla="*/ 2147483647 w 2381"/>
              <a:gd name="T15" fmla="*/ 2147483647 h 973"/>
              <a:gd name="T16" fmla="*/ 2147483647 w 2381"/>
              <a:gd name="T17" fmla="*/ 2147483647 h 973"/>
              <a:gd name="T18" fmla="*/ 2147483647 w 2381"/>
              <a:gd name="T19" fmla="*/ 2147483647 h 973"/>
              <a:gd name="T20" fmla="*/ 2147483647 w 2381"/>
              <a:gd name="T21" fmla="*/ 2147483647 h 973"/>
              <a:gd name="T22" fmla="*/ 2147483647 w 2381"/>
              <a:gd name="T23" fmla="*/ 2147483647 h 973"/>
              <a:gd name="T24" fmla="*/ 2147483647 w 2381"/>
              <a:gd name="T25" fmla="*/ 2147483647 h 973"/>
              <a:gd name="T26" fmla="*/ 2147483647 w 2381"/>
              <a:gd name="T27" fmla="*/ 2147483647 h 973"/>
              <a:gd name="T28" fmla="*/ 2147483647 w 2381"/>
              <a:gd name="T29" fmla="*/ 2147483647 h 973"/>
              <a:gd name="T30" fmla="*/ 2147483647 w 2381"/>
              <a:gd name="T31" fmla="*/ 2147483647 h 973"/>
              <a:gd name="T32" fmla="*/ 2147483647 w 2381"/>
              <a:gd name="T33" fmla="*/ 2147483647 h 973"/>
              <a:gd name="T34" fmla="*/ 2147483647 w 2381"/>
              <a:gd name="T35" fmla="*/ 2147483647 h 973"/>
              <a:gd name="T36" fmla="*/ 2147483647 w 2381"/>
              <a:gd name="T37" fmla="*/ 2147483647 h 973"/>
              <a:gd name="T38" fmla="*/ 2147483647 w 2381"/>
              <a:gd name="T39" fmla="*/ 2147483647 h 973"/>
              <a:gd name="T40" fmla="*/ 2147483647 w 2381"/>
              <a:gd name="T41" fmla="*/ 2147483647 h 973"/>
              <a:gd name="T42" fmla="*/ 2147483647 w 2381"/>
              <a:gd name="T43" fmla="*/ 2147483647 h 973"/>
              <a:gd name="T44" fmla="*/ 2147483647 w 2381"/>
              <a:gd name="T45" fmla="*/ 2147483647 h 973"/>
              <a:gd name="T46" fmla="*/ 2147483647 w 2381"/>
              <a:gd name="T47" fmla="*/ 2147483647 h 973"/>
              <a:gd name="T48" fmla="*/ 2147483647 w 2381"/>
              <a:gd name="T49" fmla="*/ 2147483647 h 973"/>
              <a:gd name="T50" fmla="*/ 2147483647 w 2381"/>
              <a:gd name="T51" fmla="*/ 2147483647 h 973"/>
              <a:gd name="T52" fmla="*/ 2147483647 w 2381"/>
              <a:gd name="T53" fmla="*/ 2147483647 h 973"/>
              <a:gd name="T54" fmla="*/ 2147483647 w 2381"/>
              <a:gd name="T55" fmla="*/ 2147483647 h 973"/>
              <a:gd name="T56" fmla="*/ 2147483647 w 2381"/>
              <a:gd name="T57" fmla="*/ 2147483647 h 973"/>
              <a:gd name="T58" fmla="*/ 2147483647 w 2381"/>
              <a:gd name="T59" fmla="*/ 2147483647 h 973"/>
              <a:gd name="T60" fmla="*/ 2147483647 w 2381"/>
              <a:gd name="T61" fmla="*/ 2147483647 h 973"/>
              <a:gd name="T62" fmla="*/ 2147483647 w 2381"/>
              <a:gd name="T63" fmla="*/ 2147483647 h 973"/>
              <a:gd name="T64" fmla="*/ 2147483647 w 2381"/>
              <a:gd name="T65" fmla="*/ 2147483647 h 973"/>
              <a:gd name="T66" fmla="*/ 2147483647 w 2381"/>
              <a:gd name="T67" fmla="*/ 2147483647 h 973"/>
              <a:gd name="T68" fmla="*/ 2147483647 w 2381"/>
              <a:gd name="T69" fmla="*/ 2147483647 h 973"/>
              <a:gd name="T70" fmla="*/ 2147483647 w 2381"/>
              <a:gd name="T71" fmla="*/ 2147483647 h 973"/>
              <a:gd name="T72" fmla="*/ 2147483647 w 2381"/>
              <a:gd name="T73" fmla="*/ 2147483647 h 973"/>
              <a:gd name="T74" fmla="*/ 2147483647 w 2381"/>
              <a:gd name="T75" fmla="*/ 2147483647 h 973"/>
              <a:gd name="T76" fmla="*/ 2147483647 w 2381"/>
              <a:gd name="T77" fmla="*/ 2147483647 h 973"/>
              <a:gd name="T78" fmla="*/ 2147483647 w 2381"/>
              <a:gd name="T79" fmla="*/ 2147483647 h 973"/>
              <a:gd name="T80" fmla="*/ 2147483647 w 2381"/>
              <a:gd name="T81" fmla="*/ 2147483647 h 973"/>
              <a:gd name="T82" fmla="*/ 2147483647 w 2381"/>
              <a:gd name="T83" fmla="*/ 2147483647 h 973"/>
              <a:gd name="T84" fmla="*/ 2147483647 w 2381"/>
              <a:gd name="T85" fmla="*/ 2147483647 h 973"/>
              <a:gd name="T86" fmla="*/ 2147483647 w 2381"/>
              <a:gd name="T87" fmla="*/ 2147483647 h 973"/>
              <a:gd name="T88" fmla="*/ 2147483647 w 2381"/>
              <a:gd name="T89" fmla="*/ 2147483647 h 973"/>
              <a:gd name="T90" fmla="*/ 2147483647 w 2381"/>
              <a:gd name="T91" fmla="*/ 2147483647 h 973"/>
              <a:gd name="T92" fmla="*/ 2147483647 w 2381"/>
              <a:gd name="T93" fmla="*/ 2147483647 h 973"/>
              <a:gd name="T94" fmla="*/ 2147483647 w 2381"/>
              <a:gd name="T95" fmla="*/ 2147483647 h 973"/>
              <a:gd name="T96" fmla="*/ 2147483647 w 2381"/>
              <a:gd name="T97" fmla="*/ 2147483647 h 973"/>
              <a:gd name="T98" fmla="*/ 2147483647 w 2381"/>
              <a:gd name="T99" fmla="*/ 2147483647 h 973"/>
              <a:gd name="T100" fmla="*/ 2147483647 w 2381"/>
              <a:gd name="T101" fmla="*/ 2147483647 h 973"/>
              <a:gd name="T102" fmla="*/ 2147483647 w 2381"/>
              <a:gd name="T103" fmla="*/ 2147483647 h 973"/>
              <a:gd name="T104" fmla="*/ 2147483647 w 2381"/>
              <a:gd name="T105" fmla="*/ 2147483647 h 973"/>
              <a:gd name="T106" fmla="*/ 2147483647 w 2381"/>
              <a:gd name="T107" fmla="*/ 2147483647 h 973"/>
              <a:gd name="T108" fmla="*/ 2147483647 w 2381"/>
              <a:gd name="T109" fmla="*/ 2147483647 h 973"/>
              <a:gd name="T110" fmla="*/ 2147483647 w 2381"/>
              <a:gd name="T111" fmla="*/ 2147483647 h 973"/>
              <a:gd name="T112" fmla="*/ 2147483647 w 2381"/>
              <a:gd name="T113" fmla="*/ 2147483647 h 9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81"/>
              <a:gd name="T172" fmla="*/ 0 h 973"/>
              <a:gd name="T173" fmla="*/ 2381 w 2381"/>
              <a:gd name="T174" fmla="*/ 973 h 9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81" h="973">
                <a:moveTo>
                  <a:pt x="2328" y="409"/>
                </a:moveTo>
                <a:lnTo>
                  <a:pt x="2301" y="372"/>
                </a:lnTo>
                <a:lnTo>
                  <a:pt x="2270" y="340"/>
                </a:lnTo>
                <a:lnTo>
                  <a:pt x="2195" y="282"/>
                </a:lnTo>
                <a:lnTo>
                  <a:pt x="2105" y="239"/>
                </a:lnTo>
                <a:lnTo>
                  <a:pt x="2009" y="202"/>
                </a:lnTo>
                <a:lnTo>
                  <a:pt x="1860" y="159"/>
                </a:lnTo>
                <a:lnTo>
                  <a:pt x="1706" y="122"/>
                </a:lnTo>
                <a:lnTo>
                  <a:pt x="1547" y="96"/>
                </a:lnTo>
                <a:lnTo>
                  <a:pt x="1377" y="80"/>
                </a:lnTo>
                <a:lnTo>
                  <a:pt x="1212" y="74"/>
                </a:lnTo>
                <a:lnTo>
                  <a:pt x="1047" y="80"/>
                </a:lnTo>
                <a:lnTo>
                  <a:pt x="872" y="90"/>
                </a:lnTo>
                <a:lnTo>
                  <a:pt x="691" y="112"/>
                </a:lnTo>
                <a:lnTo>
                  <a:pt x="601" y="133"/>
                </a:lnTo>
                <a:lnTo>
                  <a:pt x="510" y="154"/>
                </a:lnTo>
                <a:lnTo>
                  <a:pt x="425" y="186"/>
                </a:lnTo>
                <a:lnTo>
                  <a:pt x="335" y="218"/>
                </a:lnTo>
                <a:lnTo>
                  <a:pt x="314" y="229"/>
                </a:lnTo>
                <a:lnTo>
                  <a:pt x="282" y="244"/>
                </a:lnTo>
                <a:lnTo>
                  <a:pt x="261" y="260"/>
                </a:lnTo>
                <a:lnTo>
                  <a:pt x="255" y="266"/>
                </a:lnTo>
                <a:lnTo>
                  <a:pt x="255" y="271"/>
                </a:lnTo>
                <a:lnTo>
                  <a:pt x="186" y="319"/>
                </a:lnTo>
                <a:lnTo>
                  <a:pt x="154" y="351"/>
                </a:lnTo>
                <a:lnTo>
                  <a:pt x="128" y="377"/>
                </a:lnTo>
                <a:lnTo>
                  <a:pt x="107" y="409"/>
                </a:lnTo>
                <a:lnTo>
                  <a:pt x="96" y="446"/>
                </a:lnTo>
                <a:lnTo>
                  <a:pt x="96" y="478"/>
                </a:lnTo>
                <a:lnTo>
                  <a:pt x="107" y="516"/>
                </a:lnTo>
                <a:lnTo>
                  <a:pt x="123" y="553"/>
                </a:lnTo>
                <a:lnTo>
                  <a:pt x="149" y="579"/>
                </a:lnTo>
                <a:lnTo>
                  <a:pt x="208" y="638"/>
                </a:lnTo>
                <a:lnTo>
                  <a:pt x="282" y="686"/>
                </a:lnTo>
                <a:lnTo>
                  <a:pt x="362" y="723"/>
                </a:lnTo>
                <a:lnTo>
                  <a:pt x="505" y="776"/>
                </a:lnTo>
                <a:lnTo>
                  <a:pt x="580" y="803"/>
                </a:lnTo>
                <a:lnTo>
                  <a:pt x="654" y="819"/>
                </a:lnTo>
                <a:lnTo>
                  <a:pt x="893" y="861"/>
                </a:lnTo>
                <a:lnTo>
                  <a:pt x="1015" y="877"/>
                </a:lnTo>
                <a:lnTo>
                  <a:pt x="1138" y="882"/>
                </a:lnTo>
                <a:lnTo>
                  <a:pt x="1159" y="882"/>
                </a:lnTo>
                <a:lnTo>
                  <a:pt x="1185" y="882"/>
                </a:lnTo>
                <a:lnTo>
                  <a:pt x="1207" y="877"/>
                </a:lnTo>
                <a:lnTo>
                  <a:pt x="1228" y="877"/>
                </a:lnTo>
                <a:lnTo>
                  <a:pt x="1393" y="877"/>
                </a:lnTo>
                <a:lnTo>
                  <a:pt x="1552" y="861"/>
                </a:lnTo>
                <a:lnTo>
                  <a:pt x="1706" y="834"/>
                </a:lnTo>
                <a:lnTo>
                  <a:pt x="1860" y="797"/>
                </a:lnTo>
                <a:lnTo>
                  <a:pt x="1919" y="781"/>
                </a:lnTo>
                <a:lnTo>
                  <a:pt x="1967" y="765"/>
                </a:lnTo>
                <a:lnTo>
                  <a:pt x="2068" y="728"/>
                </a:lnTo>
                <a:lnTo>
                  <a:pt x="2084" y="718"/>
                </a:lnTo>
                <a:lnTo>
                  <a:pt x="2110" y="702"/>
                </a:lnTo>
                <a:lnTo>
                  <a:pt x="2121" y="696"/>
                </a:lnTo>
                <a:lnTo>
                  <a:pt x="2142" y="691"/>
                </a:lnTo>
                <a:lnTo>
                  <a:pt x="2185" y="670"/>
                </a:lnTo>
                <a:lnTo>
                  <a:pt x="2238" y="638"/>
                </a:lnTo>
                <a:lnTo>
                  <a:pt x="2291" y="601"/>
                </a:lnTo>
                <a:lnTo>
                  <a:pt x="2333" y="558"/>
                </a:lnTo>
                <a:lnTo>
                  <a:pt x="2360" y="516"/>
                </a:lnTo>
                <a:lnTo>
                  <a:pt x="2376" y="484"/>
                </a:lnTo>
                <a:lnTo>
                  <a:pt x="2381" y="468"/>
                </a:lnTo>
                <a:lnTo>
                  <a:pt x="2381" y="462"/>
                </a:lnTo>
                <a:lnTo>
                  <a:pt x="2381" y="468"/>
                </a:lnTo>
                <a:lnTo>
                  <a:pt x="2381" y="478"/>
                </a:lnTo>
                <a:lnTo>
                  <a:pt x="2376" y="505"/>
                </a:lnTo>
                <a:lnTo>
                  <a:pt x="2360" y="537"/>
                </a:lnTo>
                <a:lnTo>
                  <a:pt x="2339" y="574"/>
                </a:lnTo>
                <a:lnTo>
                  <a:pt x="2301" y="611"/>
                </a:lnTo>
                <a:lnTo>
                  <a:pt x="2259" y="648"/>
                </a:lnTo>
                <a:lnTo>
                  <a:pt x="2211" y="680"/>
                </a:lnTo>
                <a:lnTo>
                  <a:pt x="2105" y="733"/>
                </a:lnTo>
                <a:lnTo>
                  <a:pt x="2057" y="755"/>
                </a:lnTo>
                <a:lnTo>
                  <a:pt x="2009" y="771"/>
                </a:lnTo>
                <a:lnTo>
                  <a:pt x="1967" y="781"/>
                </a:lnTo>
                <a:lnTo>
                  <a:pt x="1940" y="792"/>
                </a:lnTo>
                <a:lnTo>
                  <a:pt x="1919" y="797"/>
                </a:lnTo>
                <a:lnTo>
                  <a:pt x="1914" y="803"/>
                </a:lnTo>
                <a:lnTo>
                  <a:pt x="1924" y="803"/>
                </a:lnTo>
                <a:lnTo>
                  <a:pt x="1940" y="797"/>
                </a:lnTo>
                <a:lnTo>
                  <a:pt x="1961" y="792"/>
                </a:lnTo>
                <a:lnTo>
                  <a:pt x="1988" y="781"/>
                </a:lnTo>
                <a:lnTo>
                  <a:pt x="2057" y="760"/>
                </a:lnTo>
                <a:lnTo>
                  <a:pt x="2131" y="728"/>
                </a:lnTo>
                <a:lnTo>
                  <a:pt x="2206" y="691"/>
                </a:lnTo>
                <a:lnTo>
                  <a:pt x="2264" y="654"/>
                </a:lnTo>
                <a:lnTo>
                  <a:pt x="2286" y="632"/>
                </a:lnTo>
                <a:lnTo>
                  <a:pt x="2307" y="617"/>
                </a:lnTo>
                <a:lnTo>
                  <a:pt x="2323" y="606"/>
                </a:lnTo>
                <a:lnTo>
                  <a:pt x="2328" y="595"/>
                </a:lnTo>
                <a:lnTo>
                  <a:pt x="2275" y="643"/>
                </a:lnTo>
                <a:lnTo>
                  <a:pt x="2222" y="686"/>
                </a:lnTo>
                <a:lnTo>
                  <a:pt x="2169" y="718"/>
                </a:lnTo>
                <a:lnTo>
                  <a:pt x="2115" y="744"/>
                </a:lnTo>
                <a:lnTo>
                  <a:pt x="2009" y="792"/>
                </a:lnTo>
                <a:lnTo>
                  <a:pt x="1908" y="824"/>
                </a:lnTo>
                <a:lnTo>
                  <a:pt x="1818" y="850"/>
                </a:lnTo>
                <a:lnTo>
                  <a:pt x="1738" y="866"/>
                </a:lnTo>
                <a:lnTo>
                  <a:pt x="1669" y="882"/>
                </a:lnTo>
                <a:lnTo>
                  <a:pt x="1611" y="893"/>
                </a:lnTo>
                <a:lnTo>
                  <a:pt x="1563" y="898"/>
                </a:lnTo>
                <a:lnTo>
                  <a:pt x="1520" y="904"/>
                </a:lnTo>
                <a:lnTo>
                  <a:pt x="1494" y="909"/>
                </a:lnTo>
                <a:lnTo>
                  <a:pt x="1472" y="914"/>
                </a:lnTo>
                <a:lnTo>
                  <a:pt x="1456" y="914"/>
                </a:lnTo>
                <a:lnTo>
                  <a:pt x="1451" y="914"/>
                </a:lnTo>
                <a:lnTo>
                  <a:pt x="1456" y="914"/>
                </a:lnTo>
                <a:lnTo>
                  <a:pt x="1467" y="914"/>
                </a:lnTo>
                <a:lnTo>
                  <a:pt x="1488" y="914"/>
                </a:lnTo>
                <a:lnTo>
                  <a:pt x="1541" y="909"/>
                </a:lnTo>
                <a:lnTo>
                  <a:pt x="1605" y="898"/>
                </a:lnTo>
                <a:lnTo>
                  <a:pt x="1690" y="882"/>
                </a:lnTo>
                <a:lnTo>
                  <a:pt x="1775" y="866"/>
                </a:lnTo>
                <a:lnTo>
                  <a:pt x="1866" y="845"/>
                </a:lnTo>
                <a:lnTo>
                  <a:pt x="1961" y="813"/>
                </a:lnTo>
                <a:lnTo>
                  <a:pt x="2046" y="781"/>
                </a:lnTo>
                <a:lnTo>
                  <a:pt x="2105" y="760"/>
                </a:lnTo>
                <a:lnTo>
                  <a:pt x="2174" y="723"/>
                </a:lnTo>
                <a:lnTo>
                  <a:pt x="2248" y="680"/>
                </a:lnTo>
                <a:lnTo>
                  <a:pt x="2328" y="617"/>
                </a:lnTo>
                <a:lnTo>
                  <a:pt x="2301" y="643"/>
                </a:lnTo>
                <a:lnTo>
                  <a:pt x="2270" y="670"/>
                </a:lnTo>
                <a:lnTo>
                  <a:pt x="2195" y="718"/>
                </a:lnTo>
                <a:lnTo>
                  <a:pt x="2158" y="744"/>
                </a:lnTo>
                <a:lnTo>
                  <a:pt x="2126" y="760"/>
                </a:lnTo>
                <a:lnTo>
                  <a:pt x="2100" y="776"/>
                </a:lnTo>
                <a:lnTo>
                  <a:pt x="2078" y="787"/>
                </a:lnTo>
                <a:lnTo>
                  <a:pt x="2020" y="808"/>
                </a:lnTo>
                <a:lnTo>
                  <a:pt x="1972" y="829"/>
                </a:lnTo>
                <a:lnTo>
                  <a:pt x="1935" y="840"/>
                </a:lnTo>
                <a:lnTo>
                  <a:pt x="1903" y="850"/>
                </a:lnTo>
                <a:lnTo>
                  <a:pt x="1871" y="861"/>
                </a:lnTo>
                <a:lnTo>
                  <a:pt x="1828" y="872"/>
                </a:lnTo>
                <a:lnTo>
                  <a:pt x="1775" y="882"/>
                </a:lnTo>
                <a:lnTo>
                  <a:pt x="1743" y="893"/>
                </a:lnTo>
                <a:lnTo>
                  <a:pt x="1706" y="898"/>
                </a:lnTo>
                <a:lnTo>
                  <a:pt x="1632" y="909"/>
                </a:lnTo>
                <a:lnTo>
                  <a:pt x="1552" y="920"/>
                </a:lnTo>
                <a:lnTo>
                  <a:pt x="1462" y="930"/>
                </a:lnTo>
                <a:lnTo>
                  <a:pt x="1371" y="935"/>
                </a:lnTo>
                <a:lnTo>
                  <a:pt x="1281" y="941"/>
                </a:lnTo>
                <a:lnTo>
                  <a:pt x="1196" y="946"/>
                </a:lnTo>
                <a:lnTo>
                  <a:pt x="1122" y="946"/>
                </a:lnTo>
                <a:lnTo>
                  <a:pt x="1053" y="946"/>
                </a:lnTo>
                <a:lnTo>
                  <a:pt x="1090" y="946"/>
                </a:lnTo>
                <a:lnTo>
                  <a:pt x="1132" y="941"/>
                </a:lnTo>
                <a:lnTo>
                  <a:pt x="1180" y="935"/>
                </a:lnTo>
                <a:lnTo>
                  <a:pt x="1233" y="935"/>
                </a:lnTo>
                <a:lnTo>
                  <a:pt x="1340" y="925"/>
                </a:lnTo>
                <a:lnTo>
                  <a:pt x="1393" y="920"/>
                </a:lnTo>
                <a:lnTo>
                  <a:pt x="1441" y="920"/>
                </a:lnTo>
                <a:lnTo>
                  <a:pt x="1355" y="920"/>
                </a:lnTo>
                <a:lnTo>
                  <a:pt x="1281" y="925"/>
                </a:lnTo>
                <a:lnTo>
                  <a:pt x="1223" y="930"/>
                </a:lnTo>
                <a:lnTo>
                  <a:pt x="1164" y="930"/>
                </a:lnTo>
                <a:lnTo>
                  <a:pt x="1106" y="935"/>
                </a:lnTo>
                <a:lnTo>
                  <a:pt x="1042" y="935"/>
                </a:lnTo>
                <a:lnTo>
                  <a:pt x="968" y="930"/>
                </a:lnTo>
                <a:lnTo>
                  <a:pt x="925" y="930"/>
                </a:lnTo>
                <a:lnTo>
                  <a:pt x="877" y="925"/>
                </a:lnTo>
                <a:lnTo>
                  <a:pt x="835" y="920"/>
                </a:lnTo>
                <a:lnTo>
                  <a:pt x="792" y="914"/>
                </a:lnTo>
                <a:lnTo>
                  <a:pt x="744" y="909"/>
                </a:lnTo>
                <a:lnTo>
                  <a:pt x="697" y="898"/>
                </a:lnTo>
                <a:lnTo>
                  <a:pt x="537" y="861"/>
                </a:lnTo>
                <a:lnTo>
                  <a:pt x="383" y="813"/>
                </a:lnTo>
                <a:lnTo>
                  <a:pt x="309" y="781"/>
                </a:lnTo>
                <a:lnTo>
                  <a:pt x="239" y="749"/>
                </a:lnTo>
                <a:lnTo>
                  <a:pt x="170" y="702"/>
                </a:lnTo>
                <a:lnTo>
                  <a:pt x="101" y="648"/>
                </a:lnTo>
                <a:lnTo>
                  <a:pt x="123" y="670"/>
                </a:lnTo>
                <a:lnTo>
                  <a:pt x="138" y="686"/>
                </a:lnTo>
                <a:lnTo>
                  <a:pt x="197" y="733"/>
                </a:lnTo>
                <a:lnTo>
                  <a:pt x="261" y="771"/>
                </a:lnTo>
                <a:lnTo>
                  <a:pt x="319" y="797"/>
                </a:lnTo>
                <a:lnTo>
                  <a:pt x="383" y="824"/>
                </a:lnTo>
                <a:lnTo>
                  <a:pt x="516" y="866"/>
                </a:lnTo>
                <a:lnTo>
                  <a:pt x="659" y="898"/>
                </a:lnTo>
                <a:lnTo>
                  <a:pt x="691" y="904"/>
                </a:lnTo>
                <a:lnTo>
                  <a:pt x="723" y="909"/>
                </a:lnTo>
                <a:lnTo>
                  <a:pt x="792" y="914"/>
                </a:lnTo>
                <a:lnTo>
                  <a:pt x="909" y="930"/>
                </a:lnTo>
                <a:lnTo>
                  <a:pt x="1021" y="946"/>
                </a:lnTo>
                <a:lnTo>
                  <a:pt x="898" y="941"/>
                </a:lnTo>
                <a:lnTo>
                  <a:pt x="776" y="925"/>
                </a:lnTo>
                <a:lnTo>
                  <a:pt x="649" y="904"/>
                </a:lnTo>
                <a:lnTo>
                  <a:pt x="526" y="872"/>
                </a:lnTo>
                <a:lnTo>
                  <a:pt x="468" y="861"/>
                </a:lnTo>
                <a:lnTo>
                  <a:pt x="441" y="856"/>
                </a:lnTo>
                <a:lnTo>
                  <a:pt x="420" y="850"/>
                </a:lnTo>
                <a:lnTo>
                  <a:pt x="532" y="888"/>
                </a:lnTo>
                <a:lnTo>
                  <a:pt x="649" y="914"/>
                </a:lnTo>
                <a:lnTo>
                  <a:pt x="755" y="935"/>
                </a:lnTo>
                <a:lnTo>
                  <a:pt x="867" y="946"/>
                </a:lnTo>
                <a:lnTo>
                  <a:pt x="1090" y="957"/>
                </a:lnTo>
                <a:lnTo>
                  <a:pt x="1196" y="957"/>
                </a:lnTo>
                <a:lnTo>
                  <a:pt x="1297" y="957"/>
                </a:lnTo>
                <a:lnTo>
                  <a:pt x="1387" y="951"/>
                </a:lnTo>
                <a:lnTo>
                  <a:pt x="1467" y="951"/>
                </a:lnTo>
                <a:lnTo>
                  <a:pt x="1478" y="951"/>
                </a:lnTo>
                <a:lnTo>
                  <a:pt x="1494" y="946"/>
                </a:lnTo>
                <a:lnTo>
                  <a:pt x="1499" y="946"/>
                </a:lnTo>
                <a:lnTo>
                  <a:pt x="1504" y="946"/>
                </a:lnTo>
                <a:lnTo>
                  <a:pt x="1563" y="946"/>
                </a:lnTo>
                <a:lnTo>
                  <a:pt x="1627" y="941"/>
                </a:lnTo>
                <a:lnTo>
                  <a:pt x="1573" y="946"/>
                </a:lnTo>
                <a:lnTo>
                  <a:pt x="1520" y="951"/>
                </a:lnTo>
                <a:lnTo>
                  <a:pt x="1419" y="962"/>
                </a:lnTo>
                <a:lnTo>
                  <a:pt x="1308" y="973"/>
                </a:lnTo>
                <a:lnTo>
                  <a:pt x="1090" y="973"/>
                </a:lnTo>
                <a:lnTo>
                  <a:pt x="861" y="951"/>
                </a:lnTo>
                <a:lnTo>
                  <a:pt x="638" y="920"/>
                </a:lnTo>
                <a:lnTo>
                  <a:pt x="585" y="909"/>
                </a:lnTo>
                <a:lnTo>
                  <a:pt x="521" y="888"/>
                </a:lnTo>
                <a:lnTo>
                  <a:pt x="457" y="866"/>
                </a:lnTo>
                <a:lnTo>
                  <a:pt x="404" y="845"/>
                </a:lnTo>
                <a:lnTo>
                  <a:pt x="335" y="824"/>
                </a:lnTo>
                <a:lnTo>
                  <a:pt x="266" y="792"/>
                </a:lnTo>
                <a:lnTo>
                  <a:pt x="197" y="755"/>
                </a:lnTo>
                <a:lnTo>
                  <a:pt x="128" y="707"/>
                </a:lnTo>
                <a:lnTo>
                  <a:pt x="69" y="648"/>
                </a:lnTo>
                <a:lnTo>
                  <a:pt x="43" y="617"/>
                </a:lnTo>
                <a:lnTo>
                  <a:pt x="22" y="574"/>
                </a:lnTo>
                <a:lnTo>
                  <a:pt x="6" y="531"/>
                </a:lnTo>
                <a:lnTo>
                  <a:pt x="0" y="484"/>
                </a:lnTo>
                <a:lnTo>
                  <a:pt x="0" y="441"/>
                </a:lnTo>
                <a:lnTo>
                  <a:pt x="6" y="393"/>
                </a:lnTo>
                <a:lnTo>
                  <a:pt x="43" y="324"/>
                </a:lnTo>
                <a:lnTo>
                  <a:pt x="96" y="266"/>
                </a:lnTo>
                <a:lnTo>
                  <a:pt x="149" y="218"/>
                </a:lnTo>
                <a:lnTo>
                  <a:pt x="208" y="181"/>
                </a:lnTo>
                <a:lnTo>
                  <a:pt x="335" y="128"/>
                </a:lnTo>
                <a:lnTo>
                  <a:pt x="457" y="85"/>
                </a:lnTo>
                <a:lnTo>
                  <a:pt x="585" y="53"/>
                </a:lnTo>
                <a:lnTo>
                  <a:pt x="718" y="27"/>
                </a:lnTo>
                <a:lnTo>
                  <a:pt x="845" y="11"/>
                </a:lnTo>
                <a:lnTo>
                  <a:pt x="973" y="5"/>
                </a:lnTo>
                <a:lnTo>
                  <a:pt x="1100" y="0"/>
                </a:lnTo>
                <a:lnTo>
                  <a:pt x="1233" y="5"/>
                </a:lnTo>
                <a:lnTo>
                  <a:pt x="1361" y="11"/>
                </a:lnTo>
                <a:lnTo>
                  <a:pt x="1488" y="27"/>
                </a:lnTo>
                <a:lnTo>
                  <a:pt x="1611" y="42"/>
                </a:lnTo>
                <a:lnTo>
                  <a:pt x="1738" y="69"/>
                </a:lnTo>
                <a:lnTo>
                  <a:pt x="1860" y="101"/>
                </a:lnTo>
                <a:lnTo>
                  <a:pt x="1977" y="138"/>
                </a:lnTo>
                <a:lnTo>
                  <a:pt x="2025" y="149"/>
                </a:lnTo>
                <a:lnTo>
                  <a:pt x="2004" y="138"/>
                </a:lnTo>
                <a:lnTo>
                  <a:pt x="2025" y="149"/>
                </a:lnTo>
                <a:lnTo>
                  <a:pt x="2046" y="159"/>
                </a:lnTo>
                <a:lnTo>
                  <a:pt x="2163" y="207"/>
                </a:lnTo>
                <a:lnTo>
                  <a:pt x="2216" y="239"/>
                </a:lnTo>
                <a:lnTo>
                  <a:pt x="2264" y="276"/>
                </a:lnTo>
                <a:lnTo>
                  <a:pt x="2270" y="282"/>
                </a:lnTo>
                <a:lnTo>
                  <a:pt x="2259" y="276"/>
                </a:lnTo>
                <a:lnTo>
                  <a:pt x="2248" y="266"/>
                </a:lnTo>
                <a:lnTo>
                  <a:pt x="2216" y="250"/>
                </a:lnTo>
                <a:lnTo>
                  <a:pt x="2190" y="234"/>
                </a:lnTo>
                <a:lnTo>
                  <a:pt x="2211" y="250"/>
                </a:lnTo>
                <a:lnTo>
                  <a:pt x="2222" y="255"/>
                </a:lnTo>
                <a:lnTo>
                  <a:pt x="2216" y="255"/>
                </a:lnTo>
                <a:lnTo>
                  <a:pt x="2211" y="255"/>
                </a:lnTo>
                <a:lnTo>
                  <a:pt x="2227" y="266"/>
                </a:lnTo>
                <a:lnTo>
                  <a:pt x="2238" y="276"/>
                </a:lnTo>
                <a:lnTo>
                  <a:pt x="2121" y="213"/>
                </a:lnTo>
                <a:lnTo>
                  <a:pt x="1993" y="165"/>
                </a:lnTo>
                <a:lnTo>
                  <a:pt x="1860" y="128"/>
                </a:lnTo>
                <a:lnTo>
                  <a:pt x="1722" y="96"/>
                </a:lnTo>
                <a:lnTo>
                  <a:pt x="1743" y="106"/>
                </a:lnTo>
                <a:lnTo>
                  <a:pt x="1770" y="112"/>
                </a:lnTo>
                <a:lnTo>
                  <a:pt x="1802" y="117"/>
                </a:lnTo>
                <a:lnTo>
                  <a:pt x="1823" y="122"/>
                </a:lnTo>
                <a:lnTo>
                  <a:pt x="1908" y="143"/>
                </a:lnTo>
                <a:lnTo>
                  <a:pt x="1993" y="170"/>
                </a:lnTo>
                <a:lnTo>
                  <a:pt x="2100" y="213"/>
                </a:lnTo>
                <a:lnTo>
                  <a:pt x="2200" y="266"/>
                </a:lnTo>
                <a:lnTo>
                  <a:pt x="2248" y="298"/>
                </a:lnTo>
                <a:lnTo>
                  <a:pt x="2286" y="335"/>
                </a:lnTo>
                <a:lnTo>
                  <a:pt x="2317" y="372"/>
                </a:lnTo>
                <a:lnTo>
                  <a:pt x="2344" y="409"/>
                </a:lnTo>
                <a:lnTo>
                  <a:pt x="2349" y="436"/>
                </a:lnTo>
                <a:lnTo>
                  <a:pt x="2349" y="462"/>
                </a:lnTo>
                <a:lnTo>
                  <a:pt x="2349" y="468"/>
                </a:lnTo>
                <a:lnTo>
                  <a:pt x="2344" y="468"/>
                </a:lnTo>
                <a:lnTo>
                  <a:pt x="2344" y="457"/>
                </a:lnTo>
                <a:lnTo>
                  <a:pt x="2339" y="436"/>
                </a:lnTo>
                <a:lnTo>
                  <a:pt x="2328" y="409"/>
                </a:lnTo>
                <a:close/>
                <a:moveTo>
                  <a:pt x="160" y="244"/>
                </a:moveTo>
                <a:lnTo>
                  <a:pt x="234" y="202"/>
                </a:lnTo>
                <a:lnTo>
                  <a:pt x="303" y="175"/>
                </a:lnTo>
                <a:lnTo>
                  <a:pt x="330" y="165"/>
                </a:lnTo>
                <a:lnTo>
                  <a:pt x="356" y="149"/>
                </a:lnTo>
                <a:lnTo>
                  <a:pt x="388" y="138"/>
                </a:lnTo>
                <a:lnTo>
                  <a:pt x="425" y="122"/>
                </a:lnTo>
                <a:lnTo>
                  <a:pt x="569" y="85"/>
                </a:lnTo>
                <a:lnTo>
                  <a:pt x="718" y="58"/>
                </a:lnTo>
                <a:lnTo>
                  <a:pt x="643" y="69"/>
                </a:lnTo>
                <a:lnTo>
                  <a:pt x="564" y="80"/>
                </a:lnTo>
                <a:lnTo>
                  <a:pt x="484" y="101"/>
                </a:lnTo>
                <a:lnTo>
                  <a:pt x="394" y="128"/>
                </a:lnTo>
                <a:lnTo>
                  <a:pt x="510" y="90"/>
                </a:lnTo>
                <a:lnTo>
                  <a:pt x="622" y="64"/>
                </a:lnTo>
                <a:lnTo>
                  <a:pt x="739" y="48"/>
                </a:lnTo>
                <a:lnTo>
                  <a:pt x="851" y="37"/>
                </a:lnTo>
                <a:lnTo>
                  <a:pt x="962" y="32"/>
                </a:lnTo>
                <a:lnTo>
                  <a:pt x="1069" y="27"/>
                </a:lnTo>
                <a:lnTo>
                  <a:pt x="1292" y="37"/>
                </a:lnTo>
                <a:lnTo>
                  <a:pt x="1430" y="48"/>
                </a:lnTo>
                <a:lnTo>
                  <a:pt x="1563" y="58"/>
                </a:lnTo>
                <a:lnTo>
                  <a:pt x="1658" y="69"/>
                </a:lnTo>
                <a:lnTo>
                  <a:pt x="1754" y="85"/>
                </a:lnTo>
                <a:lnTo>
                  <a:pt x="1605" y="58"/>
                </a:lnTo>
                <a:lnTo>
                  <a:pt x="1462" y="37"/>
                </a:lnTo>
                <a:lnTo>
                  <a:pt x="1313" y="27"/>
                </a:lnTo>
                <a:lnTo>
                  <a:pt x="1159" y="16"/>
                </a:lnTo>
                <a:lnTo>
                  <a:pt x="1010" y="16"/>
                </a:lnTo>
                <a:lnTo>
                  <a:pt x="861" y="27"/>
                </a:lnTo>
                <a:lnTo>
                  <a:pt x="707" y="42"/>
                </a:lnTo>
                <a:lnTo>
                  <a:pt x="558" y="69"/>
                </a:lnTo>
                <a:lnTo>
                  <a:pt x="410" y="112"/>
                </a:lnTo>
                <a:lnTo>
                  <a:pt x="340" y="138"/>
                </a:lnTo>
                <a:lnTo>
                  <a:pt x="266" y="170"/>
                </a:lnTo>
                <a:lnTo>
                  <a:pt x="197" y="207"/>
                </a:lnTo>
                <a:lnTo>
                  <a:pt x="128" y="250"/>
                </a:lnTo>
                <a:lnTo>
                  <a:pt x="69" y="308"/>
                </a:lnTo>
                <a:lnTo>
                  <a:pt x="43" y="345"/>
                </a:lnTo>
                <a:lnTo>
                  <a:pt x="22" y="388"/>
                </a:lnTo>
                <a:lnTo>
                  <a:pt x="11" y="431"/>
                </a:lnTo>
                <a:lnTo>
                  <a:pt x="11" y="478"/>
                </a:lnTo>
                <a:lnTo>
                  <a:pt x="16" y="526"/>
                </a:lnTo>
                <a:lnTo>
                  <a:pt x="32" y="569"/>
                </a:lnTo>
                <a:lnTo>
                  <a:pt x="53" y="611"/>
                </a:lnTo>
                <a:lnTo>
                  <a:pt x="80" y="643"/>
                </a:lnTo>
                <a:lnTo>
                  <a:pt x="144" y="702"/>
                </a:lnTo>
                <a:lnTo>
                  <a:pt x="213" y="749"/>
                </a:lnTo>
                <a:lnTo>
                  <a:pt x="282" y="792"/>
                </a:lnTo>
                <a:lnTo>
                  <a:pt x="356" y="824"/>
                </a:lnTo>
                <a:lnTo>
                  <a:pt x="431" y="850"/>
                </a:lnTo>
                <a:lnTo>
                  <a:pt x="335" y="813"/>
                </a:lnTo>
                <a:lnTo>
                  <a:pt x="245" y="765"/>
                </a:lnTo>
                <a:lnTo>
                  <a:pt x="160" y="702"/>
                </a:lnTo>
                <a:lnTo>
                  <a:pt x="80" y="627"/>
                </a:lnTo>
                <a:lnTo>
                  <a:pt x="48" y="585"/>
                </a:lnTo>
                <a:lnTo>
                  <a:pt x="27" y="531"/>
                </a:lnTo>
                <a:lnTo>
                  <a:pt x="16" y="473"/>
                </a:lnTo>
                <a:lnTo>
                  <a:pt x="22" y="441"/>
                </a:lnTo>
                <a:lnTo>
                  <a:pt x="27" y="415"/>
                </a:lnTo>
                <a:lnTo>
                  <a:pt x="48" y="361"/>
                </a:lnTo>
                <a:lnTo>
                  <a:pt x="80" y="314"/>
                </a:lnTo>
                <a:lnTo>
                  <a:pt x="117" y="276"/>
                </a:lnTo>
                <a:lnTo>
                  <a:pt x="160" y="244"/>
                </a:lnTo>
                <a:close/>
                <a:moveTo>
                  <a:pt x="91" y="319"/>
                </a:moveTo>
                <a:lnTo>
                  <a:pt x="64" y="356"/>
                </a:lnTo>
                <a:lnTo>
                  <a:pt x="48" y="393"/>
                </a:lnTo>
                <a:lnTo>
                  <a:pt x="38" y="436"/>
                </a:lnTo>
                <a:lnTo>
                  <a:pt x="38" y="478"/>
                </a:lnTo>
                <a:lnTo>
                  <a:pt x="43" y="521"/>
                </a:lnTo>
                <a:lnTo>
                  <a:pt x="59" y="563"/>
                </a:lnTo>
                <a:lnTo>
                  <a:pt x="80" y="595"/>
                </a:lnTo>
                <a:lnTo>
                  <a:pt x="107" y="627"/>
                </a:lnTo>
                <a:lnTo>
                  <a:pt x="192" y="696"/>
                </a:lnTo>
                <a:lnTo>
                  <a:pt x="287" y="755"/>
                </a:lnTo>
                <a:lnTo>
                  <a:pt x="388" y="797"/>
                </a:lnTo>
                <a:lnTo>
                  <a:pt x="489" y="834"/>
                </a:lnTo>
                <a:lnTo>
                  <a:pt x="585" y="861"/>
                </a:lnTo>
                <a:lnTo>
                  <a:pt x="681" y="877"/>
                </a:lnTo>
                <a:lnTo>
                  <a:pt x="760" y="888"/>
                </a:lnTo>
                <a:lnTo>
                  <a:pt x="835" y="893"/>
                </a:lnTo>
                <a:lnTo>
                  <a:pt x="649" y="866"/>
                </a:lnTo>
                <a:lnTo>
                  <a:pt x="553" y="845"/>
                </a:lnTo>
                <a:lnTo>
                  <a:pt x="463" y="819"/>
                </a:lnTo>
                <a:lnTo>
                  <a:pt x="367" y="787"/>
                </a:lnTo>
                <a:lnTo>
                  <a:pt x="277" y="744"/>
                </a:lnTo>
                <a:lnTo>
                  <a:pt x="186" y="696"/>
                </a:lnTo>
                <a:lnTo>
                  <a:pt x="107" y="627"/>
                </a:lnTo>
                <a:lnTo>
                  <a:pt x="138" y="659"/>
                </a:lnTo>
                <a:lnTo>
                  <a:pt x="165" y="680"/>
                </a:lnTo>
                <a:lnTo>
                  <a:pt x="186" y="696"/>
                </a:lnTo>
                <a:lnTo>
                  <a:pt x="197" y="702"/>
                </a:lnTo>
                <a:lnTo>
                  <a:pt x="202" y="707"/>
                </a:lnTo>
                <a:lnTo>
                  <a:pt x="202" y="702"/>
                </a:lnTo>
                <a:lnTo>
                  <a:pt x="192" y="696"/>
                </a:lnTo>
                <a:lnTo>
                  <a:pt x="176" y="686"/>
                </a:lnTo>
                <a:lnTo>
                  <a:pt x="160" y="670"/>
                </a:lnTo>
                <a:lnTo>
                  <a:pt x="133" y="654"/>
                </a:lnTo>
                <a:lnTo>
                  <a:pt x="107" y="627"/>
                </a:lnTo>
                <a:lnTo>
                  <a:pt x="75" y="590"/>
                </a:lnTo>
                <a:lnTo>
                  <a:pt x="53" y="542"/>
                </a:lnTo>
                <a:lnTo>
                  <a:pt x="38" y="484"/>
                </a:lnTo>
                <a:lnTo>
                  <a:pt x="43" y="425"/>
                </a:lnTo>
                <a:lnTo>
                  <a:pt x="48" y="393"/>
                </a:lnTo>
                <a:lnTo>
                  <a:pt x="64" y="361"/>
                </a:lnTo>
                <a:lnTo>
                  <a:pt x="75" y="340"/>
                </a:lnTo>
                <a:lnTo>
                  <a:pt x="91" y="319"/>
                </a:lnTo>
                <a:close/>
              </a:path>
            </a:pathLst>
          </a:custGeom>
          <a:solidFill>
            <a:srgbClr val="FF0000"/>
          </a:solidFill>
          <a:ln w="6350">
            <a:solidFill>
              <a:srgbClr val="FF0000"/>
            </a:solidFill>
            <a:round/>
            <a:headEnd/>
            <a:tailEnd/>
          </a:ln>
        </p:spPr>
        <p:txBody>
          <a:bodyPr/>
          <a:lstStyle/>
          <a:p>
            <a:pPr algn="l">
              <a:spcBef>
                <a:spcPct val="0"/>
              </a:spcBef>
            </a:pPr>
            <a:endParaRPr lang="en-US" dirty="0">
              <a:solidFill>
                <a:srgbClr val="000000"/>
              </a:solidFill>
            </a:endParaRPr>
          </a:p>
        </p:txBody>
      </p:sp>
      <p:sp>
        <p:nvSpPr>
          <p:cNvPr id="19" name="Freeform 54"/>
          <p:cNvSpPr>
            <a:spLocks noEditPoints="1"/>
          </p:cNvSpPr>
          <p:nvPr/>
        </p:nvSpPr>
        <p:spPr bwMode="gray">
          <a:xfrm>
            <a:off x="7837975" y="2701562"/>
            <a:ext cx="308476" cy="206320"/>
          </a:xfrm>
          <a:custGeom>
            <a:avLst/>
            <a:gdLst>
              <a:gd name="T0" fmla="*/ 2147483647 w 2381"/>
              <a:gd name="T1" fmla="*/ 2147483647 h 973"/>
              <a:gd name="T2" fmla="*/ 2147483647 w 2381"/>
              <a:gd name="T3" fmla="*/ 2147483647 h 973"/>
              <a:gd name="T4" fmla="*/ 2147483647 w 2381"/>
              <a:gd name="T5" fmla="*/ 2147483647 h 973"/>
              <a:gd name="T6" fmla="*/ 2147483647 w 2381"/>
              <a:gd name="T7" fmla="*/ 2147483647 h 973"/>
              <a:gd name="T8" fmla="*/ 2147483647 w 2381"/>
              <a:gd name="T9" fmla="*/ 2147483647 h 973"/>
              <a:gd name="T10" fmla="*/ 2147483647 w 2381"/>
              <a:gd name="T11" fmla="*/ 2147483647 h 973"/>
              <a:gd name="T12" fmla="*/ 2147483647 w 2381"/>
              <a:gd name="T13" fmla="*/ 2147483647 h 973"/>
              <a:gd name="T14" fmla="*/ 2147483647 w 2381"/>
              <a:gd name="T15" fmla="*/ 2147483647 h 973"/>
              <a:gd name="T16" fmla="*/ 2147483647 w 2381"/>
              <a:gd name="T17" fmla="*/ 2147483647 h 973"/>
              <a:gd name="T18" fmla="*/ 2147483647 w 2381"/>
              <a:gd name="T19" fmla="*/ 2147483647 h 973"/>
              <a:gd name="T20" fmla="*/ 2147483647 w 2381"/>
              <a:gd name="T21" fmla="*/ 2147483647 h 973"/>
              <a:gd name="T22" fmla="*/ 2147483647 w 2381"/>
              <a:gd name="T23" fmla="*/ 2147483647 h 973"/>
              <a:gd name="T24" fmla="*/ 2147483647 w 2381"/>
              <a:gd name="T25" fmla="*/ 2147483647 h 973"/>
              <a:gd name="T26" fmla="*/ 2147483647 w 2381"/>
              <a:gd name="T27" fmla="*/ 2147483647 h 973"/>
              <a:gd name="T28" fmla="*/ 2147483647 w 2381"/>
              <a:gd name="T29" fmla="*/ 2147483647 h 973"/>
              <a:gd name="T30" fmla="*/ 2147483647 w 2381"/>
              <a:gd name="T31" fmla="*/ 2147483647 h 973"/>
              <a:gd name="T32" fmla="*/ 2147483647 w 2381"/>
              <a:gd name="T33" fmla="*/ 2147483647 h 973"/>
              <a:gd name="T34" fmla="*/ 2147483647 w 2381"/>
              <a:gd name="T35" fmla="*/ 2147483647 h 973"/>
              <a:gd name="T36" fmla="*/ 2147483647 w 2381"/>
              <a:gd name="T37" fmla="*/ 2147483647 h 973"/>
              <a:gd name="T38" fmla="*/ 2147483647 w 2381"/>
              <a:gd name="T39" fmla="*/ 2147483647 h 973"/>
              <a:gd name="T40" fmla="*/ 2147483647 w 2381"/>
              <a:gd name="T41" fmla="*/ 2147483647 h 973"/>
              <a:gd name="T42" fmla="*/ 2147483647 w 2381"/>
              <a:gd name="T43" fmla="*/ 2147483647 h 973"/>
              <a:gd name="T44" fmla="*/ 2147483647 w 2381"/>
              <a:gd name="T45" fmla="*/ 2147483647 h 973"/>
              <a:gd name="T46" fmla="*/ 2147483647 w 2381"/>
              <a:gd name="T47" fmla="*/ 2147483647 h 973"/>
              <a:gd name="T48" fmla="*/ 2147483647 w 2381"/>
              <a:gd name="T49" fmla="*/ 2147483647 h 973"/>
              <a:gd name="T50" fmla="*/ 2147483647 w 2381"/>
              <a:gd name="T51" fmla="*/ 2147483647 h 973"/>
              <a:gd name="T52" fmla="*/ 2147483647 w 2381"/>
              <a:gd name="T53" fmla="*/ 2147483647 h 973"/>
              <a:gd name="T54" fmla="*/ 2147483647 w 2381"/>
              <a:gd name="T55" fmla="*/ 2147483647 h 973"/>
              <a:gd name="T56" fmla="*/ 2147483647 w 2381"/>
              <a:gd name="T57" fmla="*/ 2147483647 h 973"/>
              <a:gd name="T58" fmla="*/ 2147483647 w 2381"/>
              <a:gd name="T59" fmla="*/ 2147483647 h 973"/>
              <a:gd name="T60" fmla="*/ 2147483647 w 2381"/>
              <a:gd name="T61" fmla="*/ 2147483647 h 973"/>
              <a:gd name="T62" fmla="*/ 2147483647 w 2381"/>
              <a:gd name="T63" fmla="*/ 2147483647 h 973"/>
              <a:gd name="T64" fmla="*/ 2147483647 w 2381"/>
              <a:gd name="T65" fmla="*/ 2147483647 h 973"/>
              <a:gd name="T66" fmla="*/ 2147483647 w 2381"/>
              <a:gd name="T67" fmla="*/ 2147483647 h 973"/>
              <a:gd name="T68" fmla="*/ 2147483647 w 2381"/>
              <a:gd name="T69" fmla="*/ 2147483647 h 973"/>
              <a:gd name="T70" fmla="*/ 2147483647 w 2381"/>
              <a:gd name="T71" fmla="*/ 2147483647 h 973"/>
              <a:gd name="T72" fmla="*/ 2147483647 w 2381"/>
              <a:gd name="T73" fmla="*/ 2147483647 h 973"/>
              <a:gd name="T74" fmla="*/ 2147483647 w 2381"/>
              <a:gd name="T75" fmla="*/ 2147483647 h 973"/>
              <a:gd name="T76" fmla="*/ 2147483647 w 2381"/>
              <a:gd name="T77" fmla="*/ 2147483647 h 973"/>
              <a:gd name="T78" fmla="*/ 2147483647 w 2381"/>
              <a:gd name="T79" fmla="*/ 2147483647 h 973"/>
              <a:gd name="T80" fmla="*/ 2147483647 w 2381"/>
              <a:gd name="T81" fmla="*/ 2147483647 h 973"/>
              <a:gd name="T82" fmla="*/ 2147483647 w 2381"/>
              <a:gd name="T83" fmla="*/ 2147483647 h 973"/>
              <a:gd name="T84" fmla="*/ 2147483647 w 2381"/>
              <a:gd name="T85" fmla="*/ 2147483647 h 973"/>
              <a:gd name="T86" fmla="*/ 2147483647 w 2381"/>
              <a:gd name="T87" fmla="*/ 2147483647 h 973"/>
              <a:gd name="T88" fmla="*/ 2147483647 w 2381"/>
              <a:gd name="T89" fmla="*/ 2147483647 h 973"/>
              <a:gd name="T90" fmla="*/ 2147483647 w 2381"/>
              <a:gd name="T91" fmla="*/ 2147483647 h 973"/>
              <a:gd name="T92" fmla="*/ 2147483647 w 2381"/>
              <a:gd name="T93" fmla="*/ 2147483647 h 973"/>
              <a:gd name="T94" fmla="*/ 2147483647 w 2381"/>
              <a:gd name="T95" fmla="*/ 2147483647 h 973"/>
              <a:gd name="T96" fmla="*/ 2147483647 w 2381"/>
              <a:gd name="T97" fmla="*/ 2147483647 h 973"/>
              <a:gd name="T98" fmla="*/ 2147483647 w 2381"/>
              <a:gd name="T99" fmla="*/ 2147483647 h 973"/>
              <a:gd name="T100" fmla="*/ 2147483647 w 2381"/>
              <a:gd name="T101" fmla="*/ 2147483647 h 973"/>
              <a:gd name="T102" fmla="*/ 2147483647 w 2381"/>
              <a:gd name="T103" fmla="*/ 2147483647 h 973"/>
              <a:gd name="T104" fmla="*/ 2147483647 w 2381"/>
              <a:gd name="T105" fmla="*/ 2147483647 h 973"/>
              <a:gd name="T106" fmla="*/ 2147483647 w 2381"/>
              <a:gd name="T107" fmla="*/ 2147483647 h 973"/>
              <a:gd name="T108" fmla="*/ 2147483647 w 2381"/>
              <a:gd name="T109" fmla="*/ 2147483647 h 973"/>
              <a:gd name="T110" fmla="*/ 2147483647 w 2381"/>
              <a:gd name="T111" fmla="*/ 2147483647 h 973"/>
              <a:gd name="T112" fmla="*/ 2147483647 w 2381"/>
              <a:gd name="T113" fmla="*/ 2147483647 h 9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81"/>
              <a:gd name="T172" fmla="*/ 0 h 973"/>
              <a:gd name="T173" fmla="*/ 2381 w 2381"/>
              <a:gd name="T174" fmla="*/ 973 h 9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81" h="973">
                <a:moveTo>
                  <a:pt x="2328" y="409"/>
                </a:moveTo>
                <a:lnTo>
                  <a:pt x="2301" y="372"/>
                </a:lnTo>
                <a:lnTo>
                  <a:pt x="2270" y="340"/>
                </a:lnTo>
                <a:lnTo>
                  <a:pt x="2195" y="282"/>
                </a:lnTo>
                <a:lnTo>
                  <a:pt x="2105" y="239"/>
                </a:lnTo>
                <a:lnTo>
                  <a:pt x="2009" y="202"/>
                </a:lnTo>
                <a:lnTo>
                  <a:pt x="1860" y="159"/>
                </a:lnTo>
                <a:lnTo>
                  <a:pt x="1706" y="122"/>
                </a:lnTo>
                <a:lnTo>
                  <a:pt x="1547" y="96"/>
                </a:lnTo>
                <a:lnTo>
                  <a:pt x="1377" y="80"/>
                </a:lnTo>
                <a:lnTo>
                  <a:pt x="1212" y="74"/>
                </a:lnTo>
                <a:lnTo>
                  <a:pt x="1047" y="80"/>
                </a:lnTo>
                <a:lnTo>
                  <a:pt x="872" y="90"/>
                </a:lnTo>
                <a:lnTo>
                  <a:pt x="691" y="112"/>
                </a:lnTo>
                <a:lnTo>
                  <a:pt x="601" y="133"/>
                </a:lnTo>
                <a:lnTo>
                  <a:pt x="510" y="154"/>
                </a:lnTo>
                <a:lnTo>
                  <a:pt x="425" y="186"/>
                </a:lnTo>
                <a:lnTo>
                  <a:pt x="335" y="218"/>
                </a:lnTo>
                <a:lnTo>
                  <a:pt x="314" y="229"/>
                </a:lnTo>
                <a:lnTo>
                  <a:pt x="282" y="244"/>
                </a:lnTo>
                <a:lnTo>
                  <a:pt x="261" y="260"/>
                </a:lnTo>
                <a:lnTo>
                  <a:pt x="255" y="266"/>
                </a:lnTo>
                <a:lnTo>
                  <a:pt x="255" y="271"/>
                </a:lnTo>
                <a:lnTo>
                  <a:pt x="186" y="319"/>
                </a:lnTo>
                <a:lnTo>
                  <a:pt x="154" y="351"/>
                </a:lnTo>
                <a:lnTo>
                  <a:pt x="128" y="377"/>
                </a:lnTo>
                <a:lnTo>
                  <a:pt x="107" y="409"/>
                </a:lnTo>
                <a:lnTo>
                  <a:pt x="96" y="446"/>
                </a:lnTo>
                <a:lnTo>
                  <a:pt x="96" y="478"/>
                </a:lnTo>
                <a:lnTo>
                  <a:pt x="107" y="516"/>
                </a:lnTo>
                <a:lnTo>
                  <a:pt x="123" y="553"/>
                </a:lnTo>
                <a:lnTo>
                  <a:pt x="149" y="579"/>
                </a:lnTo>
                <a:lnTo>
                  <a:pt x="208" y="638"/>
                </a:lnTo>
                <a:lnTo>
                  <a:pt x="282" y="686"/>
                </a:lnTo>
                <a:lnTo>
                  <a:pt x="362" y="723"/>
                </a:lnTo>
                <a:lnTo>
                  <a:pt x="505" y="776"/>
                </a:lnTo>
                <a:lnTo>
                  <a:pt x="580" y="803"/>
                </a:lnTo>
                <a:lnTo>
                  <a:pt x="654" y="819"/>
                </a:lnTo>
                <a:lnTo>
                  <a:pt x="893" y="861"/>
                </a:lnTo>
                <a:lnTo>
                  <a:pt x="1015" y="877"/>
                </a:lnTo>
                <a:lnTo>
                  <a:pt x="1138" y="882"/>
                </a:lnTo>
                <a:lnTo>
                  <a:pt x="1159" y="882"/>
                </a:lnTo>
                <a:lnTo>
                  <a:pt x="1185" y="882"/>
                </a:lnTo>
                <a:lnTo>
                  <a:pt x="1207" y="877"/>
                </a:lnTo>
                <a:lnTo>
                  <a:pt x="1228" y="877"/>
                </a:lnTo>
                <a:lnTo>
                  <a:pt x="1393" y="877"/>
                </a:lnTo>
                <a:lnTo>
                  <a:pt x="1552" y="861"/>
                </a:lnTo>
                <a:lnTo>
                  <a:pt x="1706" y="834"/>
                </a:lnTo>
                <a:lnTo>
                  <a:pt x="1860" y="797"/>
                </a:lnTo>
                <a:lnTo>
                  <a:pt x="1919" y="781"/>
                </a:lnTo>
                <a:lnTo>
                  <a:pt x="1967" y="765"/>
                </a:lnTo>
                <a:lnTo>
                  <a:pt x="2068" y="728"/>
                </a:lnTo>
                <a:lnTo>
                  <a:pt x="2084" y="718"/>
                </a:lnTo>
                <a:lnTo>
                  <a:pt x="2110" y="702"/>
                </a:lnTo>
                <a:lnTo>
                  <a:pt x="2121" y="696"/>
                </a:lnTo>
                <a:lnTo>
                  <a:pt x="2142" y="691"/>
                </a:lnTo>
                <a:lnTo>
                  <a:pt x="2185" y="670"/>
                </a:lnTo>
                <a:lnTo>
                  <a:pt x="2238" y="638"/>
                </a:lnTo>
                <a:lnTo>
                  <a:pt x="2291" y="601"/>
                </a:lnTo>
                <a:lnTo>
                  <a:pt x="2333" y="558"/>
                </a:lnTo>
                <a:lnTo>
                  <a:pt x="2360" y="516"/>
                </a:lnTo>
                <a:lnTo>
                  <a:pt x="2376" y="484"/>
                </a:lnTo>
                <a:lnTo>
                  <a:pt x="2381" y="468"/>
                </a:lnTo>
                <a:lnTo>
                  <a:pt x="2381" y="462"/>
                </a:lnTo>
                <a:lnTo>
                  <a:pt x="2381" y="468"/>
                </a:lnTo>
                <a:lnTo>
                  <a:pt x="2381" y="478"/>
                </a:lnTo>
                <a:lnTo>
                  <a:pt x="2376" y="505"/>
                </a:lnTo>
                <a:lnTo>
                  <a:pt x="2360" y="537"/>
                </a:lnTo>
                <a:lnTo>
                  <a:pt x="2339" y="574"/>
                </a:lnTo>
                <a:lnTo>
                  <a:pt x="2301" y="611"/>
                </a:lnTo>
                <a:lnTo>
                  <a:pt x="2259" y="648"/>
                </a:lnTo>
                <a:lnTo>
                  <a:pt x="2211" y="680"/>
                </a:lnTo>
                <a:lnTo>
                  <a:pt x="2105" y="733"/>
                </a:lnTo>
                <a:lnTo>
                  <a:pt x="2057" y="755"/>
                </a:lnTo>
                <a:lnTo>
                  <a:pt x="2009" y="771"/>
                </a:lnTo>
                <a:lnTo>
                  <a:pt x="1967" y="781"/>
                </a:lnTo>
                <a:lnTo>
                  <a:pt x="1940" y="792"/>
                </a:lnTo>
                <a:lnTo>
                  <a:pt x="1919" y="797"/>
                </a:lnTo>
                <a:lnTo>
                  <a:pt x="1914" y="803"/>
                </a:lnTo>
                <a:lnTo>
                  <a:pt x="1924" y="803"/>
                </a:lnTo>
                <a:lnTo>
                  <a:pt x="1940" y="797"/>
                </a:lnTo>
                <a:lnTo>
                  <a:pt x="1961" y="792"/>
                </a:lnTo>
                <a:lnTo>
                  <a:pt x="1988" y="781"/>
                </a:lnTo>
                <a:lnTo>
                  <a:pt x="2057" y="760"/>
                </a:lnTo>
                <a:lnTo>
                  <a:pt x="2131" y="728"/>
                </a:lnTo>
                <a:lnTo>
                  <a:pt x="2206" y="691"/>
                </a:lnTo>
                <a:lnTo>
                  <a:pt x="2264" y="654"/>
                </a:lnTo>
                <a:lnTo>
                  <a:pt x="2286" y="632"/>
                </a:lnTo>
                <a:lnTo>
                  <a:pt x="2307" y="617"/>
                </a:lnTo>
                <a:lnTo>
                  <a:pt x="2323" y="606"/>
                </a:lnTo>
                <a:lnTo>
                  <a:pt x="2328" y="595"/>
                </a:lnTo>
                <a:lnTo>
                  <a:pt x="2275" y="643"/>
                </a:lnTo>
                <a:lnTo>
                  <a:pt x="2222" y="686"/>
                </a:lnTo>
                <a:lnTo>
                  <a:pt x="2169" y="718"/>
                </a:lnTo>
                <a:lnTo>
                  <a:pt x="2115" y="744"/>
                </a:lnTo>
                <a:lnTo>
                  <a:pt x="2009" y="792"/>
                </a:lnTo>
                <a:lnTo>
                  <a:pt x="1908" y="824"/>
                </a:lnTo>
                <a:lnTo>
                  <a:pt x="1818" y="850"/>
                </a:lnTo>
                <a:lnTo>
                  <a:pt x="1738" y="866"/>
                </a:lnTo>
                <a:lnTo>
                  <a:pt x="1669" y="882"/>
                </a:lnTo>
                <a:lnTo>
                  <a:pt x="1611" y="893"/>
                </a:lnTo>
                <a:lnTo>
                  <a:pt x="1563" y="898"/>
                </a:lnTo>
                <a:lnTo>
                  <a:pt x="1520" y="904"/>
                </a:lnTo>
                <a:lnTo>
                  <a:pt x="1494" y="909"/>
                </a:lnTo>
                <a:lnTo>
                  <a:pt x="1472" y="914"/>
                </a:lnTo>
                <a:lnTo>
                  <a:pt x="1456" y="914"/>
                </a:lnTo>
                <a:lnTo>
                  <a:pt x="1451" y="914"/>
                </a:lnTo>
                <a:lnTo>
                  <a:pt x="1456" y="914"/>
                </a:lnTo>
                <a:lnTo>
                  <a:pt x="1467" y="914"/>
                </a:lnTo>
                <a:lnTo>
                  <a:pt x="1488" y="914"/>
                </a:lnTo>
                <a:lnTo>
                  <a:pt x="1541" y="909"/>
                </a:lnTo>
                <a:lnTo>
                  <a:pt x="1605" y="898"/>
                </a:lnTo>
                <a:lnTo>
                  <a:pt x="1690" y="882"/>
                </a:lnTo>
                <a:lnTo>
                  <a:pt x="1775" y="866"/>
                </a:lnTo>
                <a:lnTo>
                  <a:pt x="1866" y="845"/>
                </a:lnTo>
                <a:lnTo>
                  <a:pt x="1961" y="813"/>
                </a:lnTo>
                <a:lnTo>
                  <a:pt x="2046" y="781"/>
                </a:lnTo>
                <a:lnTo>
                  <a:pt x="2105" y="760"/>
                </a:lnTo>
                <a:lnTo>
                  <a:pt x="2174" y="723"/>
                </a:lnTo>
                <a:lnTo>
                  <a:pt x="2248" y="680"/>
                </a:lnTo>
                <a:lnTo>
                  <a:pt x="2328" y="617"/>
                </a:lnTo>
                <a:lnTo>
                  <a:pt x="2301" y="643"/>
                </a:lnTo>
                <a:lnTo>
                  <a:pt x="2270" y="670"/>
                </a:lnTo>
                <a:lnTo>
                  <a:pt x="2195" y="718"/>
                </a:lnTo>
                <a:lnTo>
                  <a:pt x="2158" y="744"/>
                </a:lnTo>
                <a:lnTo>
                  <a:pt x="2126" y="760"/>
                </a:lnTo>
                <a:lnTo>
                  <a:pt x="2100" y="776"/>
                </a:lnTo>
                <a:lnTo>
                  <a:pt x="2078" y="787"/>
                </a:lnTo>
                <a:lnTo>
                  <a:pt x="2020" y="808"/>
                </a:lnTo>
                <a:lnTo>
                  <a:pt x="1972" y="829"/>
                </a:lnTo>
                <a:lnTo>
                  <a:pt x="1935" y="840"/>
                </a:lnTo>
                <a:lnTo>
                  <a:pt x="1903" y="850"/>
                </a:lnTo>
                <a:lnTo>
                  <a:pt x="1871" y="861"/>
                </a:lnTo>
                <a:lnTo>
                  <a:pt x="1828" y="872"/>
                </a:lnTo>
                <a:lnTo>
                  <a:pt x="1775" y="882"/>
                </a:lnTo>
                <a:lnTo>
                  <a:pt x="1743" y="893"/>
                </a:lnTo>
                <a:lnTo>
                  <a:pt x="1706" y="898"/>
                </a:lnTo>
                <a:lnTo>
                  <a:pt x="1632" y="909"/>
                </a:lnTo>
                <a:lnTo>
                  <a:pt x="1552" y="920"/>
                </a:lnTo>
                <a:lnTo>
                  <a:pt x="1462" y="930"/>
                </a:lnTo>
                <a:lnTo>
                  <a:pt x="1371" y="935"/>
                </a:lnTo>
                <a:lnTo>
                  <a:pt x="1281" y="941"/>
                </a:lnTo>
                <a:lnTo>
                  <a:pt x="1196" y="946"/>
                </a:lnTo>
                <a:lnTo>
                  <a:pt x="1122" y="946"/>
                </a:lnTo>
                <a:lnTo>
                  <a:pt x="1053" y="946"/>
                </a:lnTo>
                <a:lnTo>
                  <a:pt x="1090" y="946"/>
                </a:lnTo>
                <a:lnTo>
                  <a:pt x="1132" y="941"/>
                </a:lnTo>
                <a:lnTo>
                  <a:pt x="1180" y="935"/>
                </a:lnTo>
                <a:lnTo>
                  <a:pt x="1233" y="935"/>
                </a:lnTo>
                <a:lnTo>
                  <a:pt x="1340" y="925"/>
                </a:lnTo>
                <a:lnTo>
                  <a:pt x="1393" y="920"/>
                </a:lnTo>
                <a:lnTo>
                  <a:pt x="1441" y="920"/>
                </a:lnTo>
                <a:lnTo>
                  <a:pt x="1355" y="920"/>
                </a:lnTo>
                <a:lnTo>
                  <a:pt x="1281" y="925"/>
                </a:lnTo>
                <a:lnTo>
                  <a:pt x="1223" y="930"/>
                </a:lnTo>
                <a:lnTo>
                  <a:pt x="1164" y="930"/>
                </a:lnTo>
                <a:lnTo>
                  <a:pt x="1106" y="935"/>
                </a:lnTo>
                <a:lnTo>
                  <a:pt x="1042" y="935"/>
                </a:lnTo>
                <a:lnTo>
                  <a:pt x="968" y="930"/>
                </a:lnTo>
                <a:lnTo>
                  <a:pt x="925" y="930"/>
                </a:lnTo>
                <a:lnTo>
                  <a:pt x="877" y="925"/>
                </a:lnTo>
                <a:lnTo>
                  <a:pt x="835" y="920"/>
                </a:lnTo>
                <a:lnTo>
                  <a:pt x="792" y="914"/>
                </a:lnTo>
                <a:lnTo>
                  <a:pt x="744" y="909"/>
                </a:lnTo>
                <a:lnTo>
                  <a:pt x="697" y="898"/>
                </a:lnTo>
                <a:lnTo>
                  <a:pt x="537" y="861"/>
                </a:lnTo>
                <a:lnTo>
                  <a:pt x="383" y="813"/>
                </a:lnTo>
                <a:lnTo>
                  <a:pt x="309" y="781"/>
                </a:lnTo>
                <a:lnTo>
                  <a:pt x="239" y="749"/>
                </a:lnTo>
                <a:lnTo>
                  <a:pt x="170" y="702"/>
                </a:lnTo>
                <a:lnTo>
                  <a:pt x="101" y="648"/>
                </a:lnTo>
                <a:lnTo>
                  <a:pt x="123" y="670"/>
                </a:lnTo>
                <a:lnTo>
                  <a:pt x="138" y="686"/>
                </a:lnTo>
                <a:lnTo>
                  <a:pt x="197" y="733"/>
                </a:lnTo>
                <a:lnTo>
                  <a:pt x="261" y="771"/>
                </a:lnTo>
                <a:lnTo>
                  <a:pt x="319" y="797"/>
                </a:lnTo>
                <a:lnTo>
                  <a:pt x="383" y="824"/>
                </a:lnTo>
                <a:lnTo>
                  <a:pt x="516" y="866"/>
                </a:lnTo>
                <a:lnTo>
                  <a:pt x="659" y="898"/>
                </a:lnTo>
                <a:lnTo>
                  <a:pt x="691" y="904"/>
                </a:lnTo>
                <a:lnTo>
                  <a:pt x="723" y="909"/>
                </a:lnTo>
                <a:lnTo>
                  <a:pt x="792" y="914"/>
                </a:lnTo>
                <a:lnTo>
                  <a:pt x="909" y="930"/>
                </a:lnTo>
                <a:lnTo>
                  <a:pt x="1021" y="946"/>
                </a:lnTo>
                <a:lnTo>
                  <a:pt x="898" y="941"/>
                </a:lnTo>
                <a:lnTo>
                  <a:pt x="776" y="925"/>
                </a:lnTo>
                <a:lnTo>
                  <a:pt x="649" y="904"/>
                </a:lnTo>
                <a:lnTo>
                  <a:pt x="526" y="872"/>
                </a:lnTo>
                <a:lnTo>
                  <a:pt x="468" y="861"/>
                </a:lnTo>
                <a:lnTo>
                  <a:pt x="441" y="856"/>
                </a:lnTo>
                <a:lnTo>
                  <a:pt x="420" y="850"/>
                </a:lnTo>
                <a:lnTo>
                  <a:pt x="532" y="888"/>
                </a:lnTo>
                <a:lnTo>
                  <a:pt x="649" y="914"/>
                </a:lnTo>
                <a:lnTo>
                  <a:pt x="755" y="935"/>
                </a:lnTo>
                <a:lnTo>
                  <a:pt x="867" y="946"/>
                </a:lnTo>
                <a:lnTo>
                  <a:pt x="1090" y="957"/>
                </a:lnTo>
                <a:lnTo>
                  <a:pt x="1196" y="957"/>
                </a:lnTo>
                <a:lnTo>
                  <a:pt x="1297" y="957"/>
                </a:lnTo>
                <a:lnTo>
                  <a:pt x="1387" y="951"/>
                </a:lnTo>
                <a:lnTo>
                  <a:pt x="1467" y="951"/>
                </a:lnTo>
                <a:lnTo>
                  <a:pt x="1478" y="951"/>
                </a:lnTo>
                <a:lnTo>
                  <a:pt x="1494" y="946"/>
                </a:lnTo>
                <a:lnTo>
                  <a:pt x="1499" y="946"/>
                </a:lnTo>
                <a:lnTo>
                  <a:pt x="1504" y="946"/>
                </a:lnTo>
                <a:lnTo>
                  <a:pt x="1563" y="946"/>
                </a:lnTo>
                <a:lnTo>
                  <a:pt x="1627" y="941"/>
                </a:lnTo>
                <a:lnTo>
                  <a:pt x="1573" y="946"/>
                </a:lnTo>
                <a:lnTo>
                  <a:pt x="1520" y="951"/>
                </a:lnTo>
                <a:lnTo>
                  <a:pt x="1419" y="962"/>
                </a:lnTo>
                <a:lnTo>
                  <a:pt x="1308" y="973"/>
                </a:lnTo>
                <a:lnTo>
                  <a:pt x="1090" y="973"/>
                </a:lnTo>
                <a:lnTo>
                  <a:pt x="861" y="951"/>
                </a:lnTo>
                <a:lnTo>
                  <a:pt x="638" y="920"/>
                </a:lnTo>
                <a:lnTo>
                  <a:pt x="585" y="909"/>
                </a:lnTo>
                <a:lnTo>
                  <a:pt x="521" y="888"/>
                </a:lnTo>
                <a:lnTo>
                  <a:pt x="457" y="866"/>
                </a:lnTo>
                <a:lnTo>
                  <a:pt x="404" y="845"/>
                </a:lnTo>
                <a:lnTo>
                  <a:pt x="335" y="824"/>
                </a:lnTo>
                <a:lnTo>
                  <a:pt x="266" y="792"/>
                </a:lnTo>
                <a:lnTo>
                  <a:pt x="197" y="755"/>
                </a:lnTo>
                <a:lnTo>
                  <a:pt x="128" y="707"/>
                </a:lnTo>
                <a:lnTo>
                  <a:pt x="69" y="648"/>
                </a:lnTo>
                <a:lnTo>
                  <a:pt x="43" y="617"/>
                </a:lnTo>
                <a:lnTo>
                  <a:pt x="22" y="574"/>
                </a:lnTo>
                <a:lnTo>
                  <a:pt x="6" y="531"/>
                </a:lnTo>
                <a:lnTo>
                  <a:pt x="0" y="484"/>
                </a:lnTo>
                <a:lnTo>
                  <a:pt x="0" y="441"/>
                </a:lnTo>
                <a:lnTo>
                  <a:pt x="6" y="393"/>
                </a:lnTo>
                <a:lnTo>
                  <a:pt x="43" y="324"/>
                </a:lnTo>
                <a:lnTo>
                  <a:pt x="96" y="266"/>
                </a:lnTo>
                <a:lnTo>
                  <a:pt x="149" y="218"/>
                </a:lnTo>
                <a:lnTo>
                  <a:pt x="208" y="181"/>
                </a:lnTo>
                <a:lnTo>
                  <a:pt x="335" y="128"/>
                </a:lnTo>
                <a:lnTo>
                  <a:pt x="457" y="85"/>
                </a:lnTo>
                <a:lnTo>
                  <a:pt x="585" y="53"/>
                </a:lnTo>
                <a:lnTo>
                  <a:pt x="718" y="27"/>
                </a:lnTo>
                <a:lnTo>
                  <a:pt x="845" y="11"/>
                </a:lnTo>
                <a:lnTo>
                  <a:pt x="973" y="5"/>
                </a:lnTo>
                <a:lnTo>
                  <a:pt x="1100" y="0"/>
                </a:lnTo>
                <a:lnTo>
                  <a:pt x="1233" y="5"/>
                </a:lnTo>
                <a:lnTo>
                  <a:pt x="1361" y="11"/>
                </a:lnTo>
                <a:lnTo>
                  <a:pt x="1488" y="27"/>
                </a:lnTo>
                <a:lnTo>
                  <a:pt x="1611" y="42"/>
                </a:lnTo>
                <a:lnTo>
                  <a:pt x="1738" y="69"/>
                </a:lnTo>
                <a:lnTo>
                  <a:pt x="1860" y="101"/>
                </a:lnTo>
                <a:lnTo>
                  <a:pt x="1977" y="138"/>
                </a:lnTo>
                <a:lnTo>
                  <a:pt x="2025" y="149"/>
                </a:lnTo>
                <a:lnTo>
                  <a:pt x="2004" y="138"/>
                </a:lnTo>
                <a:lnTo>
                  <a:pt x="2025" y="149"/>
                </a:lnTo>
                <a:lnTo>
                  <a:pt x="2046" y="159"/>
                </a:lnTo>
                <a:lnTo>
                  <a:pt x="2163" y="207"/>
                </a:lnTo>
                <a:lnTo>
                  <a:pt x="2216" y="239"/>
                </a:lnTo>
                <a:lnTo>
                  <a:pt x="2264" y="276"/>
                </a:lnTo>
                <a:lnTo>
                  <a:pt x="2270" y="282"/>
                </a:lnTo>
                <a:lnTo>
                  <a:pt x="2259" y="276"/>
                </a:lnTo>
                <a:lnTo>
                  <a:pt x="2248" y="266"/>
                </a:lnTo>
                <a:lnTo>
                  <a:pt x="2216" y="250"/>
                </a:lnTo>
                <a:lnTo>
                  <a:pt x="2190" y="234"/>
                </a:lnTo>
                <a:lnTo>
                  <a:pt x="2211" y="250"/>
                </a:lnTo>
                <a:lnTo>
                  <a:pt x="2222" y="255"/>
                </a:lnTo>
                <a:lnTo>
                  <a:pt x="2216" y="255"/>
                </a:lnTo>
                <a:lnTo>
                  <a:pt x="2211" y="255"/>
                </a:lnTo>
                <a:lnTo>
                  <a:pt x="2227" y="266"/>
                </a:lnTo>
                <a:lnTo>
                  <a:pt x="2238" y="276"/>
                </a:lnTo>
                <a:lnTo>
                  <a:pt x="2121" y="213"/>
                </a:lnTo>
                <a:lnTo>
                  <a:pt x="1993" y="165"/>
                </a:lnTo>
                <a:lnTo>
                  <a:pt x="1860" y="128"/>
                </a:lnTo>
                <a:lnTo>
                  <a:pt x="1722" y="96"/>
                </a:lnTo>
                <a:lnTo>
                  <a:pt x="1743" y="106"/>
                </a:lnTo>
                <a:lnTo>
                  <a:pt x="1770" y="112"/>
                </a:lnTo>
                <a:lnTo>
                  <a:pt x="1802" y="117"/>
                </a:lnTo>
                <a:lnTo>
                  <a:pt x="1823" y="122"/>
                </a:lnTo>
                <a:lnTo>
                  <a:pt x="1908" y="143"/>
                </a:lnTo>
                <a:lnTo>
                  <a:pt x="1993" y="170"/>
                </a:lnTo>
                <a:lnTo>
                  <a:pt x="2100" y="213"/>
                </a:lnTo>
                <a:lnTo>
                  <a:pt x="2200" y="266"/>
                </a:lnTo>
                <a:lnTo>
                  <a:pt x="2248" y="298"/>
                </a:lnTo>
                <a:lnTo>
                  <a:pt x="2286" y="335"/>
                </a:lnTo>
                <a:lnTo>
                  <a:pt x="2317" y="372"/>
                </a:lnTo>
                <a:lnTo>
                  <a:pt x="2344" y="409"/>
                </a:lnTo>
                <a:lnTo>
                  <a:pt x="2349" y="436"/>
                </a:lnTo>
                <a:lnTo>
                  <a:pt x="2349" y="462"/>
                </a:lnTo>
                <a:lnTo>
                  <a:pt x="2349" y="468"/>
                </a:lnTo>
                <a:lnTo>
                  <a:pt x="2344" y="468"/>
                </a:lnTo>
                <a:lnTo>
                  <a:pt x="2344" y="457"/>
                </a:lnTo>
                <a:lnTo>
                  <a:pt x="2339" y="436"/>
                </a:lnTo>
                <a:lnTo>
                  <a:pt x="2328" y="409"/>
                </a:lnTo>
                <a:close/>
                <a:moveTo>
                  <a:pt x="160" y="244"/>
                </a:moveTo>
                <a:lnTo>
                  <a:pt x="234" y="202"/>
                </a:lnTo>
                <a:lnTo>
                  <a:pt x="303" y="175"/>
                </a:lnTo>
                <a:lnTo>
                  <a:pt x="330" y="165"/>
                </a:lnTo>
                <a:lnTo>
                  <a:pt x="356" y="149"/>
                </a:lnTo>
                <a:lnTo>
                  <a:pt x="388" y="138"/>
                </a:lnTo>
                <a:lnTo>
                  <a:pt x="425" y="122"/>
                </a:lnTo>
                <a:lnTo>
                  <a:pt x="569" y="85"/>
                </a:lnTo>
                <a:lnTo>
                  <a:pt x="718" y="58"/>
                </a:lnTo>
                <a:lnTo>
                  <a:pt x="643" y="69"/>
                </a:lnTo>
                <a:lnTo>
                  <a:pt x="564" y="80"/>
                </a:lnTo>
                <a:lnTo>
                  <a:pt x="484" y="101"/>
                </a:lnTo>
                <a:lnTo>
                  <a:pt x="394" y="128"/>
                </a:lnTo>
                <a:lnTo>
                  <a:pt x="510" y="90"/>
                </a:lnTo>
                <a:lnTo>
                  <a:pt x="622" y="64"/>
                </a:lnTo>
                <a:lnTo>
                  <a:pt x="739" y="48"/>
                </a:lnTo>
                <a:lnTo>
                  <a:pt x="851" y="37"/>
                </a:lnTo>
                <a:lnTo>
                  <a:pt x="962" y="32"/>
                </a:lnTo>
                <a:lnTo>
                  <a:pt x="1069" y="27"/>
                </a:lnTo>
                <a:lnTo>
                  <a:pt x="1292" y="37"/>
                </a:lnTo>
                <a:lnTo>
                  <a:pt x="1430" y="48"/>
                </a:lnTo>
                <a:lnTo>
                  <a:pt x="1563" y="58"/>
                </a:lnTo>
                <a:lnTo>
                  <a:pt x="1658" y="69"/>
                </a:lnTo>
                <a:lnTo>
                  <a:pt x="1754" y="85"/>
                </a:lnTo>
                <a:lnTo>
                  <a:pt x="1605" y="58"/>
                </a:lnTo>
                <a:lnTo>
                  <a:pt x="1462" y="37"/>
                </a:lnTo>
                <a:lnTo>
                  <a:pt x="1313" y="27"/>
                </a:lnTo>
                <a:lnTo>
                  <a:pt x="1159" y="16"/>
                </a:lnTo>
                <a:lnTo>
                  <a:pt x="1010" y="16"/>
                </a:lnTo>
                <a:lnTo>
                  <a:pt x="861" y="27"/>
                </a:lnTo>
                <a:lnTo>
                  <a:pt x="707" y="42"/>
                </a:lnTo>
                <a:lnTo>
                  <a:pt x="558" y="69"/>
                </a:lnTo>
                <a:lnTo>
                  <a:pt x="410" y="112"/>
                </a:lnTo>
                <a:lnTo>
                  <a:pt x="340" y="138"/>
                </a:lnTo>
                <a:lnTo>
                  <a:pt x="266" y="170"/>
                </a:lnTo>
                <a:lnTo>
                  <a:pt x="197" y="207"/>
                </a:lnTo>
                <a:lnTo>
                  <a:pt x="128" y="250"/>
                </a:lnTo>
                <a:lnTo>
                  <a:pt x="69" y="308"/>
                </a:lnTo>
                <a:lnTo>
                  <a:pt x="43" y="345"/>
                </a:lnTo>
                <a:lnTo>
                  <a:pt x="22" y="388"/>
                </a:lnTo>
                <a:lnTo>
                  <a:pt x="11" y="431"/>
                </a:lnTo>
                <a:lnTo>
                  <a:pt x="11" y="478"/>
                </a:lnTo>
                <a:lnTo>
                  <a:pt x="16" y="526"/>
                </a:lnTo>
                <a:lnTo>
                  <a:pt x="32" y="569"/>
                </a:lnTo>
                <a:lnTo>
                  <a:pt x="53" y="611"/>
                </a:lnTo>
                <a:lnTo>
                  <a:pt x="80" y="643"/>
                </a:lnTo>
                <a:lnTo>
                  <a:pt x="144" y="702"/>
                </a:lnTo>
                <a:lnTo>
                  <a:pt x="213" y="749"/>
                </a:lnTo>
                <a:lnTo>
                  <a:pt x="282" y="792"/>
                </a:lnTo>
                <a:lnTo>
                  <a:pt x="356" y="824"/>
                </a:lnTo>
                <a:lnTo>
                  <a:pt x="431" y="850"/>
                </a:lnTo>
                <a:lnTo>
                  <a:pt x="335" y="813"/>
                </a:lnTo>
                <a:lnTo>
                  <a:pt x="245" y="765"/>
                </a:lnTo>
                <a:lnTo>
                  <a:pt x="160" y="702"/>
                </a:lnTo>
                <a:lnTo>
                  <a:pt x="80" y="627"/>
                </a:lnTo>
                <a:lnTo>
                  <a:pt x="48" y="585"/>
                </a:lnTo>
                <a:lnTo>
                  <a:pt x="27" y="531"/>
                </a:lnTo>
                <a:lnTo>
                  <a:pt x="16" y="473"/>
                </a:lnTo>
                <a:lnTo>
                  <a:pt x="22" y="441"/>
                </a:lnTo>
                <a:lnTo>
                  <a:pt x="27" y="415"/>
                </a:lnTo>
                <a:lnTo>
                  <a:pt x="48" y="361"/>
                </a:lnTo>
                <a:lnTo>
                  <a:pt x="80" y="314"/>
                </a:lnTo>
                <a:lnTo>
                  <a:pt x="117" y="276"/>
                </a:lnTo>
                <a:lnTo>
                  <a:pt x="160" y="244"/>
                </a:lnTo>
                <a:close/>
                <a:moveTo>
                  <a:pt x="91" y="319"/>
                </a:moveTo>
                <a:lnTo>
                  <a:pt x="64" y="356"/>
                </a:lnTo>
                <a:lnTo>
                  <a:pt x="48" y="393"/>
                </a:lnTo>
                <a:lnTo>
                  <a:pt x="38" y="436"/>
                </a:lnTo>
                <a:lnTo>
                  <a:pt x="38" y="478"/>
                </a:lnTo>
                <a:lnTo>
                  <a:pt x="43" y="521"/>
                </a:lnTo>
                <a:lnTo>
                  <a:pt x="59" y="563"/>
                </a:lnTo>
                <a:lnTo>
                  <a:pt x="80" y="595"/>
                </a:lnTo>
                <a:lnTo>
                  <a:pt x="107" y="627"/>
                </a:lnTo>
                <a:lnTo>
                  <a:pt x="192" y="696"/>
                </a:lnTo>
                <a:lnTo>
                  <a:pt x="287" y="755"/>
                </a:lnTo>
                <a:lnTo>
                  <a:pt x="388" y="797"/>
                </a:lnTo>
                <a:lnTo>
                  <a:pt x="489" y="834"/>
                </a:lnTo>
                <a:lnTo>
                  <a:pt x="585" y="861"/>
                </a:lnTo>
                <a:lnTo>
                  <a:pt x="681" y="877"/>
                </a:lnTo>
                <a:lnTo>
                  <a:pt x="760" y="888"/>
                </a:lnTo>
                <a:lnTo>
                  <a:pt x="835" y="893"/>
                </a:lnTo>
                <a:lnTo>
                  <a:pt x="649" y="866"/>
                </a:lnTo>
                <a:lnTo>
                  <a:pt x="553" y="845"/>
                </a:lnTo>
                <a:lnTo>
                  <a:pt x="463" y="819"/>
                </a:lnTo>
                <a:lnTo>
                  <a:pt x="367" y="787"/>
                </a:lnTo>
                <a:lnTo>
                  <a:pt x="277" y="744"/>
                </a:lnTo>
                <a:lnTo>
                  <a:pt x="186" y="696"/>
                </a:lnTo>
                <a:lnTo>
                  <a:pt x="107" y="627"/>
                </a:lnTo>
                <a:lnTo>
                  <a:pt x="138" y="659"/>
                </a:lnTo>
                <a:lnTo>
                  <a:pt x="165" y="680"/>
                </a:lnTo>
                <a:lnTo>
                  <a:pt x="186" y="696"/>
                </a:lnTo>
                <a:lnTo>
                  <a:pt x="197" y="702"/>
                </a:lnTo>
                <a:lnTo>
                  <a:pt x="202" y="707"/>
                </a:lnTo>
                <a:lnTo>
                  <a:pt x="202" y="702"/>
                </a:lnTo>
                <a:lnTo>
                  <a:pt x="192" y="696"/>
                </a:lnTo>
                <a:lnTo>
                  <a:pt x="176" y="686"/>
                </a:lnTo>
                <a:lnTo>
                  <a:pt x="160" y="670"/>
                </a:lnTo>
                <a:lnTo>
                  <a:pt x="133" y="654"/>
                </a:lnTo>
                <a:lnTo>
                  <a:pt x="107" y="627"/>
                </a:lnTo>
                <a:lnTo>
                  <a:pt x="75" y="590"/>
                </a:lnTo>
                <a:lnTo>
                  <a:pt x="53" y="542"/>
                </a:lnTo>
                <a:lnTo>
                  <a:pt x="38" y="484"/>
                </a:lnTo>
                <a:lnTo>
                  <a:pt x="43" y="425"/>
                </a:lnTo>
                <a:lnTo>
                  <a:pt x="48" y="393"/>
                </a:lnTo>
                <a:lnTo>
                  <a:pt x="64" y="361"/>
                </a:lnTo>
                <a:lnTo>
                  <a:pt x="75" y="340"/>
                </a:lnTo>
                <a:lnTo>
                  <a:pt x="91" y="319"/>
                </a:lnTo>
                <a:close/>
              </a:path>
            </a:pathLst>
          </a:custGeom>
          <a:solidFill>
            <a:srgbClr val="FF0000"/>
          </a:solidFill>
          <a:ln w="6350">
            <a:solidFill>
              <a:srgbClr val="FF0000"/>
            </a:solidFill>
            <a:round/>
            <a:headEnd/>
            <a:tailEnd/>
          </a:ln>
        </p:spPr>
        <p:txBody>
          <a:bodyPr/>
          <a:lstStyle/>
          <a:p>
            <a:pPr algn="l">
              <a:spcBef>
                <a:spcPct val="0"/>
              </a:spcBef>
            </a:pPr>
            <a:endParaRPr lang="en-US" dirty="0">
              <a:solidFill>
                <a:srgbClr val="000000"/>
              </a:solidFill>
            </a:endParaRPr>
          </a:p>
        </p:txBody>
      </p:sp>
    </p:spTree>
    <p:extLst>
      <p:ext uri="{BB962C8B-B14F-4D97-AF65-F5344CB8AC3E}">
        <p14:creationId xmlns:p14="http://schemas.microsoft.com/office/powerpoint/2010/main" val="326297769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U.S. firms </a:t>
            </a:r>
            <a:r>
              <a:rPr lang="en-US" dirty="0" smtClean="0"/>
              <a:t>are more </a:t>
            </a:r>
            <a:r>
              <a:rPr lang="en-US" dirty="0"/>
              <a:t>focused on returning capital to shareholders</a:t>
            </a:r>
          </a:p>
        </p:txBody>
      </p:sp>
      <p:sp>
        <p:nvSpPr>
          <p:cNvPr id="6" name="Text Box 5"/>
          <p:cNvSpPr txBox="1">
            <a:spLocks noChangeArrowheads="1"/>
          </p:cNvSpPr>
          <p:nvPr>
            <p:custDataLst>
              <p:tags r:id="rId1"/>
            </p:custDataLst>
          </p:nvPr>
        </p:nvSpPr>
        <p:spPr bwMode="gray">
          <a:xfrm>
            <a:off x="366713" y="1146891"/>
            <a:ext cx="8076247"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11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dirty="0"/>
              <a:t>Spending as a % of operating cash </a:t>
            </a:r>
            <a:r>
              <a:rPr lang="en-US" altLang="en-US" dirty="0" smtClean="0"/>
              <a:t>flow¹</a:t>
            </a:r>
            <a:endParaRPr lang="en-US" altLang="en-US" dirty="0"/>
          </a:p>
        </p:txBody>
      </p:sp>
      <p:sp>
        <p:nvSpPr>
          <p:cNvPr id="11" name="TextBox 10"/>
          <p:cNvSpPr txBox="1"/>
          <p:nvPr>
            <p:custDataLst>
              <p:tags r:id="rId2"/>
            </p:custDataLst>
          </p:nvPr>
        </p:nvSpPr>
        <p:spPr>
          <a:xfrm>
            <a:off x="774700" y="4430713"/>
            <a:ext cx="7662672" cy="184666"/>
          </a:xfrm>
          <a:prstGeom prst="rect">
            <a:avLst/>
          </a:prstGeom>
          <a:noFill/>
        </p:spPr>
        <p:txBody>
          <a:bodyPr vert="horz" wrap="square" lIns="0" tIns="0" rIns="0" bIns="0" rtlCol="0" anchor="t">
            <a:spAutoFit/>
          </a:bodyPr>
          <a:lstStyle/>
          <a:p>
            <a:pPr>
              <a:tabLst>
                <a:tab pos="119063" algn="l"/>
              </a:tabLst>
            </a:pPr>
            <a:r>
              <a:rPr lang="en-US" sz="600" dirty="0">
                <a:solidFill>
                  <a:schemeClr val="tx2"/>
                </a:solidFill>
              </a:rPr>
              <a:t>Source: Bloomberg; Note: Sample set for the United States consists of firms in the S&amp;P 500. Sample set for Canada consists of firms in the S&amp;P / TSX Composite Index</a:t>
            </a:r>
          </a:p>
          <a:p>
            <a:pPr>
              <a:tabLst>
                <a:tab pos="119063" algn="l"/>
              </a:tabLst>
            </a:pPr>
            <a:r>
              <a:rPr lang="en-US" sz="600" dirty="0" smtClean="0">
                <a:solidFill>
                  <a:schemeClr val="tx2"/>
                </a:solidFill>
              </a:rPr>
              <a:t>¹ </a:t>
            </a:r>
            <a:r>
              <a:rPr lang="en-US" sz="600" dirty="0">
                <a:solidFill>
                  <a:schemeClr val="tx2"/>
                </a:solidFill>
              </a:rPr>
              <a:t>Uses median values. Values calculated using metrics as of YE 2018</a:t>
            </a:r>
          </a:p>
        </p:txBody>
      </p:sp>
      <p:graphicFrame>
        <p:nvGraphicFramePr>
          <p:cNvPr id="9" name="Chart 8"/>
          <p:cNvGraphicFramePr/>
          <p:nvPr>
            <p:custDataLst>
              <p:tags r:id="rId3"/>
            </p:custDataLst>
            <p:extLst>
              <p:ext uri="{D42A27DB-BD31-4B8C-83A1-F6EECF244321}">
                <p14:modId xmlns:p14="http://schemas.microsoft.com/office/powerpoint/2010/main" val="3094329818"/>
              </p:ext>
            </p:extLst>
          </p:nvPr>
        </p:nvGraphicFramePr>
        <p:xfrm>
          <a:off x="366714" y="1397273"/>
          <a:ext cx="8076247" cy="3033441"/>
        </p:xfrm>
        <a:graphic>
          <a:graphicData uri="http://schemas.openxmlformats.org/drawingml/2006/chart">
            <c:chart xmlns:c="http://schemas.openxmlformats.org/drawingml/2006/chart" xmlns:r="http://schemas.openxmlformats.org/officeDocument/2006/relationships" r:id="rId5"/>
          </a:graphicData>
        </a:graphic>
      </p:graphicFrame>
      <p:pic>
        <p:nvPicPr>
          <p:cNvPr id="13" name="FLAGFINDERSHAPEUnited_States_of_America.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2479" y="1987931"/>
            <a:ext cx="1320332" cy="648930"/>
          </a:xfrm>
          <a:prstGeom prst="rect">
            <a:avLst/>
          </a:prstGeom>
        </p:spPr>
      </p:pic>
      <p:pic>
        <p:nvPicPr>
          <p:cNvPr id="14" name="FLAGFINDERSHAPECanada.pn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2479" y="3264549"/>
            <a:ext cx="1320332" cy="648930"/>
          </a:xfrm>
          <a:prstGeom prst="rect">
            <a:avLst/>
          </a:prstGeom>
        </p:spPr>
      </p:pic>
    </p:spTree>
    <p:extLst>
      <p:ext uri="{BB962C8B-B14F-4D97-AF65-F5344CB8AC3E}">
        <p14:creationId xmlns:p14="http://schemas.microsoft.com/office/powerpoint/2010/main" val="255314107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Investment has declined in relative terms in both the U.S. and Canada</a:t>
            </a:r>
          </a:p>
        </p:txBody>
      </p:sp>
      <p:sp>
        <p:nvSpPr>
          <p:cNvPr id="6" name="Text Box 5"/>
          <p:cNvSpPr txBox="1">
            <a:spLocks noChangeArrowheads="1"/>
          </p:cNvSpPr>
          <p:nvPr>
            <p:custDataLst>
              <p:tags r:id="rId1"/>
            </p:custDataLst>
          </p:nvPr>
        </p:nvSpPr>
        <p:spPr bwMode="gray">
          <a:xfrm>
            <a:off x="366713" y="1146891"/>
            <a:ext cx="3814574"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sz="1100" dirty="0"/>
              <a:t>R&amp;D and capex spending as a % of sales for the U.S.</a:t>
            </a:r>
          </a:p>
        </p:txBody>
      </p:sp>
      <p:sp>
        <p:nvSpPr>
          <p:cNvPr id="8" name="Text Box 5"/>
          <p:cNvSpPr txBox="1">
            <a:spLocks noChangeArrowheads="1"/>
          </p:cNvSpPr>
          <p:nvPr>
            <p:custDataLst>
              <p:tags r:id="rId2"/>
            </p:custDataLst>
          </p:nvPr>
        </p:nvSpPr>
        <p:spPr bwMode="gray">
          <a:xfrm>
            <a:off x="4628386" y="1146891"/>
            <a:ext cx="3814574"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sz="1100" dirty="0"/>
              <a:t>R&amp;D and capex spending as a % of sales for Canada</a:t>
            </a:r>
          </a:p>
        </p:txBody>
      </p:sp>
      <p:sp>
        <p:nvSpPr>
          <p:cNvPr id="11" name="TextBox 10"/>
          <p:cNvSpPr txBox="1"/>
          <p:nvPr>
            <p:custDataLst>
              <p:tags r:id="rId3"/>
            </p:custDataLst>
          </p:nvPr>
        </p:nvSpPr>
        <p:spPr>
          <a:xfrm>
            <a:off x="774700" y="4430713"/>
            <a:ext cx="7662672" cy="92333"/>
          </a:xfrm>
          <a:prstGeom prst="rect">
            <a:avLst/>
          </a:prstGeom>
          <a:noFill/>
        </p:spPr>
        <p:txBody>
          <a:bodyPr vert="horz" wrap="square" lIns="0" tIns="0" rIns="0" bIns="0" rtlCol="0" anchor="b">
            <a:spAutoFit/>
          </a:bodyPr>
          <a:lstStyle/>
          <a:p>
            <a:pPr>
              <a:tabLst>
                <a:tab pos="119063" algn="l"/>
              </a:tabLst>
            </a:pPr>
            <a:r>
              <a:rPr lang="en-US" sz="600" dirty="0">
                <a:solidFill>
                  <a:schemeClr val="tx2"/>
                </a:solidFill>
              </a:rPr>
              <a:t>Source: Bloomberg; Note: Sample set for the United States consists of firms in the S&amp;P 500. Sample set for Canada consists of firms in the S&amp;P / TSX Composite Index. Values based on medians</a:t>
            </a:r>
          </a:p>
        </p:txBody>
      </p:sp>
      <p:graphicFrame>
        <p:nvGraphicFramePr>
          <p:cNvPr id="13" name="Chart 12"/>
          <p:cNvGraphicFramePr/>
          <p:nvPr>
            <p:custDataLst>
              <p:tags r:id="rId4"/>
            </p:custDataLst>
            <p:extLst>
              <p:ext uri="{D42A27DB-BD31-4B8C-83A1-F6EECF244321}">
                <p14:modId xmlns:p14="http://schemas.microsoft.com/office/powerpoint/2010/main" val="2655168293"/>
              </p:ext>
            </p:extLst>
          </p:nvPr>
        </p:nvGraphicFramePr>
        <p:xfrm>
          <a:off x="366713" y="1393779"/>
          <a:ext cx="3814574" cy="3033441"/>
        </p:xfrm>
        <a:graphic>
          <a:graphicData uri="http://schemas.openxmlformats.org/drawingml/2006/chart">
            <c:chart xmlns:c="http://schemas.openxmlformats.org/drawingml/2006/chart" xmlns:r="http://schemas.openxmlformats.org/officeDocument/2006/relationships" r:id="rId7"/>
          </a:graphicData>
        </a:graphic>
      </p:graphicFrame>
      <p:cxnSp>
        <p:nvCxnSpPr>
          <p:cNvPr id="14" name="Straight Arrow Connector 13"/>
          <p:cNvCxnSpPr/>
          <p:nvPr/>
        </p:nvCxnSpPr>
        <p:spPr>
          <a:xfrm>
            <a:off x="1733711" y="2755931"/>
            <a:ext cx="1221781" cy="285075"/>
          </a:xfrm>
          <a:prstGeom prst="straightConnector1">
            <a:avLst/>
          </a:prstGeom>
          <a:ln w="9525">
            <a:solidFill>
              <a:srgbClr val="E32726"/>
            </a:solidFill>
            <a:tailEnd type="triangle"/>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rot="718449">
            <a:off x="1993118" y="2624212"/>
            <a:ext cx="836457" cy="263435"/>
          </a:xfrm>
          <a:prstGeom prst="rect">
            <a:avLst/>
          </a:prstGeom>
          <a:noFill/>
          <a:ln w="9525">
            <a:no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r>
              <a:rPr lang="en-US" sz="1200" b="1" dirty="0" smtClean="0">
                <a:solidFill>
                  <a:srgbClr val="FF0000"/>
                </a:solidFill>
              </a:rPr>
              <a:t>(2.2%)</a:t>
            </a:r>
          </a:p>
        </p:txBody>
      </p:sp>
      <p:graphicFrame>
        <p:nvGraphicFramePr>
          <p:cNvPr id="17" name="Chart 16"/>
          <p:cNvGraphicFramePr/>
          <p:nvPr>
            <p:custDataLst>
              <p:tags r:id="rId5"/>
            </p:custDataLst>
            <p:extLst>
              <p:ext uri="{D42A27DB-BD31-4B8C-83A1-F6EECF244321}">
                <p14:modId xmlns:p14="http://schemas.microsoft.com/office/powerpoint/2010/main" val="330796347"/>
              </p:ext>
            </p:extLst>
          </p:nvPr>
        </p:nvGraphicFramePr>
        <p:xfrm>
          <a:off x="4628386" y="1393779"/>
          <a:ext cx="3814574" cy="3033441"/>
        </p:xfrm>
        <a:graphic>
          <a:graphicData uri="http://schemas.openxmlformats.org/drawingml/2006/chart">
            <c:chart xmlns:c="http://schemas.openxmlformats.org/drawingml/2006/chart" xmlns:r="http://schemas.openxmlformats.org/officeDocument/2006/relationships" r:id="rId8"/>
          </a:graphicData>
        </a:graphic>
      </p:graphicFrame>
      <p:cxnSp>
        <p:nvCxnSpPr>
          <p:cNvPr id="18" name="Straight Arrow Connector 17"/>
          <p:cNvCxnSpPr/>
          <p:nvPr/>
        </p:nvCxnSpPr>
        <p:spPr>
          <a:xfrm>
            <a:off x="6137027" y="1735658"/>
            <a:ext cx="1156329" cy="629876"/>
          </a:xfrm>
          <a:prstGeom prst="straightConnector1">
            <a:avLst/>
          </a:prstGeom>
          <a:ln w="9525">
            <a:solidFill>
              <a:srgbClr val="E32726"/>
            </a:solidFill>
            <a:tailEnd type="triangle"/>
          </a:ln>
        </p:spPr>
        <p:style>
          <a:lnRef idx="1">
            <a:schemeClr val="accent1"/>
          </a:lnRef>
          <a:fillRef idx="0">
            <a:schemeClr val="accent1"/>
          </a:fillRef>
          <a:effectRef idx="0">
            <a:schemeClr val="accent1"/>
          </a:effectRef>
          <a:fontRef idx="minor">
            <a:schemeClr val="tx1"/>
          </a:fontRef>
        </p:style>
      </p:cxnSp>
      <p:sp>
        <p:nvSpPr>
          <p:cNvPr id="19" name="Rectangle 18"/>
          <p:cNvSpPr/>
          <p:nvPr/>
        </p:nvSpPr>
        <p:spPr>
          <a:xfrm rot="1760064">
            <a:off x="6296963" y="1785793"/>
            <a:ext cx="836457" cy="263435"/>
          </a:xfrm>
          <a:prstGeom prst="rect">
            <a:avLst/>
          </a:prstGeom>
          <a:noFill/>
          <a:ln w="9525">
            <a:noFill/>
          </a:ln>
          <a:extLst>
            <a:ext uri="{909E8E84-426E-40DD-AFC4-6F175D3DCCD1}">
              <a14:hiddenFill xmlns:a14="http://schemas.microsoft.com/office/drawing/2010/main">
                <a:solidFill>
                  <a:scrgbClr r="0" g="0" b="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0">
            <a:prstTxWarp prst="textNoShape">
              <a:avLst/>
            </a:prstTxWarp>
            <a:noAutofit/>
          </a:bodyPr>
          <a:lstStyle/>
          <a:p>
            <a:pPr algn="ctr">
              <a:lnSpc>
                <a:spcPct val="110000"/>
              </a:lnSpc>
            </a:pPr>
            <a:r>
              <a:rPr lang="en-US" sz="1200" b="1" dirty="0" smtClean="0">
                <a:solidFill>
                  <a:srgbClr val="FF0000"/>
                </a:solidFill>
              </a:rPr>
              <a:t>(5.5%)</a:t>
            </a:r>
          </a:p>
        </p:txBody>
      </p:sp>
    </p:spTree>
    <p:extLst>
      <p:ext uri="{BB962C8B-B14F-4D97-AF65-F5344CB8AC3E}">
        <p14:creationId xmlns:p14="http://schemas.microsoft.com/office/powerpoint/2010/main" val="323089538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908300" y="1"/>
            <a:ext cx="5539740" cy="1143000"/>
          </a:xfrm>
          <a:prstGeom prst="rect">
            <a:avLst/>
          </a:prstGeom>
        </p:spPr>
        <p:txBody>
          <a:bodyPr vert="horz" lIns="91440" tIns="45720" rIns="91440" bIns="45720" rtlCol="0" anchor="b">
            <a:noAutofit/>
          </a:bodyPr>
          <a:lstStyle>
            <a:defPPr>
              <a:defRPr lang="en-US"/>
            </a:defPPr>
            <a:lvl1pPr>
              <a:lnSpc>
                <a:spcPct val="90000"/>
              </a:lnSpc>
              <a:spcBef>
                <a:spcPct val="0"/>
              </a:spcBef>
              <a:buNone/>
              <a:defRPr sz="2100" b="1">
                <a:solidFill>
                  <a:schemeClr val="tx2"/>
                </a:solidFill>
                <a:ea typeface="+mj-ea"/>
                <a:cs typeface="+mj-cs"/>
              </a:defRPr>
            </a:lvl1pPr>
          </a:lstStyle>
          <a:p>
            <a:r>
              <a:rPr lang="en-US" dirty="0"/>
              <a:t>Firms around the world have increasingly been seeking growth through acquisitions and increased scale</a:t>
            </a:r>
          </a:p>
        </p:txBody>
      </p:sp>
      <p:sp>
        <p:nvSpPr>
          <p:cNvPr id="6" name="Text Box 5"/>
          <p:cNvSpPr txBox="1">
            <a:spLocks noChangeArrowheads="1"/>
          </p:cNvSpPr>
          <p:nvPr>
            <p:custDataLst>
              <p:tags r:id="rId1"/>
            </p:custDataLst>
          </p:nvPr>
        </p:nvSpPr>
        <p:spPr bwMode="gray">
          <a:xfrm>
            <a:off x="366713" y="1146891"/>
            <a:ext cx="3814574"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sz="1100" dirty="0"/>
              <a:t>Average LTG differential, global deals &gt;$100mm</a:t>
            </a:r>
          </a:p>
        </p:txBody>
      </p:sp>
      <p:sp>
        <p:nvSpPr>
          <p:cNvPr id="8" name="Text Box 5"/>
          <p:cNvSpPr txBox="1">
            <a:spLocks noChangeArrowheads="1"/>
          </p:cNvSpPr>
          <p:nvPr>
            <p:custDataLst>
              <p:tags r:id="rId2"/>
            </p:custDataLst>
          </p:nvPr>
        </p:nvSpPr>
        <p:spPr bwMode="gray">
          <a:xfrm>
            <a:off x="4628386" y="1146891"/>
            <a:ext cx="3814574"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sz="1100" dirty="0"/>
              <a:t>Average LTG differential, global deals &gt;$1bn</a:t>
            </a:r>
          </a:p>
        </p:txBody>
      </p:sp>
      <p:sp>
        <p:nvSpPr>
          <p:cNvPr id="11" name="TextBox 10"/>
          <p:cNvSpPr txBox="1"/>
          <p:nvPr>
            <p:custDataLst>
              <p:tags r:id="rId3"/>
            </p:custDataLst>
          </p:nvPr>
        </p:nvSpPr>
        <p:spPr>
          <a:xfrm>
            <a:off x="1135856" y="4739230"/>
            <a:ext cx="6532371" cy="184666"/>
          </a:xfrm>
          <a:prstGeom prst="rect">
            <a:avLst/>
          </a:prstGeom>
          <a:noFill/>
        </p:spPr>
        <p:txBody>
          <a:bodyPr vert="horz" wrap="square" lIns="0" tIns="0" rIns="0" bIns="0" rtlCol="0" anchor="b">
            <a:spAutoFit/>
          </a:bodyPr>
          <a:lstStyle/>
          <a:p>
            <a:pPr>
              <a:tabLst>
                <a:tab pos="119063" algn="l"/>
              </a:tabLst>
            </a:pPr>
            <a:r>
              <a:rPr lang="en-US" sz="600" dirty="0">
                <a:solidFill>
                  <a:schemeClr val="tx2"/>
                </a:solidFill>
              </a:rPr>
              <a:t>Source: </a:t>
            </a:r>
            <a:r>
              <a:rPr lang="en-US" sz="600" dirty="0" err="1" smtClean="0">
                <a:solidFill>
                  <a:schemeClr val="tx2"/>
                </a:solidFill>
              </a:rPr>
              <a:t>Dealogic</a:t>
            </a:r>
            <a:r>
              <a:rPr lang="en-US" sz="600" dirty="0" smtClean="0">
                <a:solidFill>
                  <a:schemeClr val="tx2"/>
                </a:solidFill>
              </a:rPr>
              <a:t>, FactSet, Bloomberg as of 12/31/2018; Note: LTG </a:t>
            </a:r>
            <a:r>
              <a:rPr lang="en-US" sz="600" dirty="0">
                <a:solidFill>
                  <a:schemeClr val="tx2"/>
                </a:solidFill>
              </a:rPr>
              <a:t>differential (long-term growth differential) denotes difference in estimated CAGR of earnings for targets relative to acquirers over next business cycle (three to five years)</a:t>
            </a:r>
          </a:p>
        </p:txBody>
      </p:sp>
      <p:graphicFrame>
        <p:nvGraphicFramePr>
          <p:cNvPr id="2" name="Chart 1"/>
          <p:cNvGraphicFramePr/>
          <p:nvPr>
            <p:custDataLst>
              <p:tags r:id="rId4"/>
            </p:custDataLst>
            <p:extLst>
              <p:ext uri="{D42A27DB-BD31-4B8C-83A1-F6EECF244321}">
                <p14:modId xmlns:p14="http://schemas.microsoft.com/office/powerpoint/2010/main" val="3741032584"/>
              </p:ext>
            </p:extLst>
          </p:nvPr>
        </p:nvGraphicFramePr>
        <p:xfrm>
          <a:off x="366713" y="1393778"/>
          <a:ext cx="3814574" cy="1392965"/>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16" name="Chart 15"/>
          <p:cNvGraphicFramePr/>
          <p:nvPr>
            <p:custDataLst>
              <p:tags r:id="rId5"/>
            </p:custDataLst>
            <p:extLst>
              <p:ext uri="{D42A27DB-BD31-4B8C-83A1-F6EECF244321}">
                <p14:modId xmlns:p14="http://schemas.microsoft.com/office/powerpoint/2010/main" val="943422893"/>
              </p:ext>
            </p:extLst>
          </p:nvPr>
        </p:nvGraphicFramePr>
        <p:xfrm>
          <a:off x="4628386" y="1393778"/>
          <a:ext cx="3814574" cy="1392965"/>
        </p:xfrm>
        <a:graphic>
          <a:graphicData uri="http://schemas.openxmlformats.org/drawingml/2006/chart">
            <c:chart xmlns:c="http://schemas.openxmlformats.org/drawingml/2006/chart" xmlns:r="http://schemas.openxmlformats.org/officeDocument/2006/relationships" r:id="rId13"/>
          </a:graphicData>
        </a:graphic>
      </p:graphicFrame>
      <p:sp>
        <p:nvSpPr>
          <p:cNvPr id="20" name="Text Box 5"/>
          <p:cNvSpPr txBox="1">
            <a:spLocks noChangeArrowheads="1"/>
          </p:cNvSpPr>
          <p:nvPr>
            <p:custDataLst>
              <p:tags r:id="rId6"/>
            </p:custDataLst>
          </p:nvPr>
        </p:nvSpPr>
        <p:spPr bwMode="gray">
          <a:xfrm>
            <a:off x="366713" y="2863838"/>
            <a:ext cx="8070658" cy="246888"/>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r>
              <a:rPr lang="en-US" altLang="en-US" sz="1100" dirty="0"/>
              <a:t>Comparison between </a:t>
            </a:r>
            <a:r>
              <a:rPr lang="en-US" altLang="en-US" sz="1100" dirty="0" smtClean="0"/>
              <a:t>2013 </a:t>
            </a:r>
            <a:r>
              <a:rPr lang="en-US" altLang="en-US" sz="1100" dirty="0"/>
              <a:t>and </a:t>
            </a:r>
            <a:r>
              <a:rPr lang="en-US" altLang="en-US" sz="1100" dirty="0" smtClean="0"/>
              <a:t>2018 </a:t>
            </a:r>
            <a:r>
              <a:rPr lang="en-US" altLang="en-US" sz="1100" dirty="0"/>
              <a:t>buyer-target industry </a:t>
            </a:r>
            <a:r>
              <a:rPr lang="en-US" altLang="en-US" sz="1100" dirty="0" smtClean="0"/>
              <a:t>relation in the U.S.</a:t>
            </a:r>
            <a:endParaRPr lang="en-US" altLang="en-US" sz="1100" dirty="0"/>
          </a:p>
        </p:txBody>
      </p:sp>
      <p:graphicFrame>
        <p:nvGraphicFramePr>
          <p:cNvPr id="3" name="Chart 2"/>
          <p:cNvGraphicFramePr/>
          <p:nvPr>
            <p:custDataLst>
              <p:tags r:id="rId7"/>
            </p:custDataLst>
            <p:extLst>
              <p:ext uri="{D42A27DB-BD31-4B8C-83A1-F6EECF244321}">
                <p14:modId xmlns:p14="http://schemas.microsoft.com/office/powerpoint/2010/main" val="98141774"/>
              </p:ext>
            </p:extLst>
          </p:nvPr>
        </p:nvGraphicFramePr>
        <p:xfrm>
          <a:off x="484910" y="3325091"/>
          <a:ext cx="3470563" cy="1461217"/>
        </p:xfrm>
        <a:graphic>
          <a:graphicData uri="http://schemas.openxmlformats.org/drawingml/2006/chart">
            <c:chart xmlns:c="http://schemas.openxmlformats.org/drawingml/2006/chart" xmlns:r="http://schemas.openxmlformats.org/officeDocument/2006/relationships" r:id="rId14"/>
          </a:graphicData>
        </a:graphic>
      </p:graphicFrame>
      <p:sp>
        <p:nvSpPr>
          <p:cNvPr id="21" name="Text Box 5"/>
          <p:cNvSpPr txBox="1">
            <a:spLocks noChangeArrowheads="1"/>
          </p:cNvSpPr>
          <p:nvPr>
            <p:custDataLst>
              <p:tags r:id="rId8"/>
            </p:custDataLst>
          </p:nvPr>
        </p:nvSpPr>
        <p:spPr bwMode="gray">
          <a:xfrm>
            <a:off x="366714" y="3147856"/>
            <a:ext cx="3814574" cy="177235"/>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pPr algn="ctr"/>
            <a:r>
              <a:rPr lang="en-US" altLang="en-US" sz="1200" i="1" dirty="0" smtClean="0">
                <a:solidFill>
                  <a:schemeClr val="accent3"/>
                </a:solidFill>
                <a:latin typeface="+mn-lt"/>
              </a:rPr>
              <a:t>2013</a:t>
            </a:r>
            <a:endParaRPr lang="en-US" altLang="en-US" sz="1200" i="1" dirty="0">
              <a:solidFill>
                <a:schemeClr val="accent3"/>
              </a:solidFill>
              <a:latin typeface="+mn-lt"/>
            </a:endParaRPr>
          </a:p>
        </p:txBody>
      </p:sp>
      <p:graphicFrame>
        <p:nvGraphicFramePr>
          <p:cNvPr id="22" name="Chart 21"/>
          <p:cNvGraphicFramePr/>
          <p:nvPr>
            <p:custDataLst>
              <p:tags r:id="rId9"/>
            </p:custDataLst>
            <p:extLst>
              <p:ext uri="{D42A27DB-BD31-4B8C-83A1-F6EECF244321}">
                <p14:modId xmlns:p14="http://schemas.microsoft.com/office/powerpoint/2010/main" val="590642876"/>
              </p:ext>
            </p:extLst>
          </p:nvPr>
        </p:nvGraphicFramePr>
        <p:xfrm>
          <a:off x="4751662" y="3325091"/>
          <a:ext cx="3470563" cy="1461217"/>
        </p:xfrm>
        <a:graphic>
          <a:graphicData uri="http://schemas.openxmlformats.org/drawingml/2006/chart">
            <c:chart xmlns:c="http://schemas.openxmlformats.org/drawingml/2006/chart" xmlns:r="http://schemas.openxmlformats.org/officeDocument/2006/relationships" r:id="rId15"/>
          </a:graphicData>
        </a:graphic>
      </p:graphicFrame>
      <p:sp>
        <p:nvSpPr>
          <p:cNvPr id="23" name="Text Box 5"/>
          <p:cNvSpPr txBox="1">
            <a:spLocks noChangeArrowheads="1"/>
          </p:cNvSpPr>
          <p:nvPr>
            <p:custDataLst>
              <p:tags r:id="rId10"/>
            </p:custDataLst>
          </p:nvPr>
        </p:nvSpPr>
        <p:spPr bwMode="gray">
          <a:xfrm>
            <a:off x="4633466" y="3147856"/>
            <a:ext cx="3814574" cy="177235"/>
          </a:xfrm>
          <a:prstGeom prst="rect">
            <a:avLst/>
          </a:prstGeom>
          <a:gradFill flip="none" rotWithShape="1">
            <a:gsLst>
              <a:gs pos="96000">
                <a:srgbClr val="6D6E6A">
                  <a:alpha val="0"/>
                  <a:lumMod val="60000"/>
                  <a:lumOff val="40000"/>
                </a:srgbClr>
              </a:gs>
              <a:gs pos="97000">
                <a:srgbClr val="6D6E6A">
                  <a:lumMod val="60000"/>
                  <a:lumOff val="40000"/>
                </a:srgbClr>
              </a:gs>
              <a:gs pos="100000">
                <a:srgbClr val="6D6E6A">
                  <a:lumMod val="60000"/>
                  <a:lumOff val="40000"/>
                </a:srgbClr>
              </a:gs>
            </a:gsLst>
            <a:lin ang="5400000" scaled="1"/>
            <a:tileRect/>
          </a:gradFill>
          <a:ln w="9525">
            <a:noFill/>
            <a:miter lim="800000"/>
            <a:headEnd/>
            <a:tailEnd/>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64008" dir="5400000" algn="ctr" rotWithShape="0">
                    <a:srgbClr val="FFFFFF"/>
                  </a:outerShdw>
                </a:effectLst>
              </a14:hiddenEffects>
            </a:ext>
          </a:extLst>
        </p:spPr>
        <p:txBody>
          <a:bodyPr vert="horz" wrap="square" lIns="0" tIns="45720" rIns="45720" bIns="27432" anchor="b">
            <a:noAutofit/>
          </a:bodyPr>
          <a:lstStyle>
            <a:defPPr>
              <a:defRPr lang="en-US"/>
            </a:defPPr>
            <a:lvl1pPr hangingPunct="0">
              <a:spcBef>
                <a:spcPts val="0"/>
              </a:spcBef>
              <a:defRPr sz="900" b="1">
                <a:solidFill>
                  <a:schemeClr val="tx2"/>
                </a:solidFill>
                <a:latin typeface="+mj-lt"/>
                <a:ea typeface="LF_Kai"/>
                <a:cs typeface="Arial" pitchFamily="34" charset="0"/>
              </a:defRPr>
            </a:lvl1pPr>
            <a:lvl2pPr marL="742950" indent="-285750" algn="ctr" eaLnBrk="0" hangingPunct="0">
              <a:spcBef>
                <a:spcPct val="50000"/>
              </a:spcBef>
              <a:defRPr sz="1100" b="1">
                <a:latin typeface="Arial" pitchFamily="34" charset="0"/>
                <a:ea typeface="LF_Kai"/>
                <a:cs typeface="LF_Kai"/>
              </a:defRPr>
            </a:lvl2pPr>
            <a:lvl3pPr marL="1143000" indent="-228600" algn="ctr" eaLnBrk="0" hangingPunct="0">
              <a:spcBef>
                <a:spcPct val="50000"/>
              </a:spcBef>
              <a:defRPr sz="1100" b="1">
                <a:latin typeface="Arial" pitchFamily="34" charset="0"/>
                <a:ea typeface="LF_Kai"/>
                <a:cs typeface="LF_Kai"/>
              </a:defRPr>
            </a:lvl3pPr>
            <a:lvl4pPr marL="1600200" indent="-228600" algn="ctr" eaLnBrk="0" hangingPunct="0">
              <a:spcBef>
                <a:spcPct val="50000"/>
              </a:spcBef>
              <a:defRPr sz="1100" b="1">
                <a:latin typeface="Arial" pitchFamily="34" charset="0"/>
                <a:ea typeface="LF_Kai"/>
                <a:cs typeface="LF_Kai"/>
              </a:defRPr>
            </a:lvl4pPr>
            <a:lvl5pPr marL="2057400" indent="-228600" algn="ctr" eaLnBrk="0" hangingPunct="0">
              <a:spcBef>
                <a:spcPct val="50000"/>
              </a:spcBef>
              <a:defRPr sz="1100" b="1">
                <a:latin typeface="Arial" pitchFamily="34" charset="0"/>
                <a:ea typeface="LF_Kai"/>
                <a:cs typeface="LF_Kai"/>
              </a:defRPr>
            </a:lvl5pPr>
            <a:lvl6pPr marL="2514600" indent="-228600" algn="ctr" eaLnBrk="0" fontAlgn="base" hangingPunct="0">
              <a:spcBef>
                <a:spcPct val="50000"/>
              </a:spcBef>
              <a:spcAft>
                <a:spcPct val="0"/>
              </a:spcAft>
              <a:defRPr sz="1100" b="1">
                <a:latin typeface="Arial" pitchFamily="34" charset="0"/>
                <a:ea typeface="LF_Kai"/>
                <a:cs typeface="LF_Kai"/>
              </a:defRPr>
            </a:lvl6pPr>
            <a:lvl7pPr marL="2971800" indent="-228600" algn="ctr" eaLnBrk="0" fontAlgn="base" hangingPunct="0">
              <a:spcBef>
                <a:spcPct val="50000"/>
              </a:spcBef>
              <a:spcAft>
                <a:spcPct val="0"/>
              </a:spcAft>
              <a:defRPr sz="1100" b="1">
                <a:latin typeface="Arial" pitchFamily="34" charset="0"/>
                <a:ea typeface="LF_Kai"/>
                <a:cs typeface="LF_Kai"/>
              </a:defRPr>
            </a:lvl7pPr>
            <a:lvl8pPr marL="3429000" indent="-228600" algn="ctr" eaLnBrk="0" fontAlgn="base" hangingPunct="0">
              <a:spcBef>
                <a:spcPct val="50000"/>
              </a:spcBef>
              <a:spcAft>
                <a:spcPct val="0"/>
              </a:spcAft>
              <a:defRPr sz="1100" b="1">
                <a:latin typeface="Arial" pitchFamily="34" charset="0"/>
                <a:ea typeface="LF_Kai"/>
                <a:cs typeface="LF_Kai"/>
              </a:defRPr>
            </a:lvl8pPr>
            <a:lvl9pPr marL="3886200" indent="-228600" algn="ctr" eaLnBrk="0" fontAlgn="base" hangingPunct="0">
              <a:spcBef>
                <a:spcPct val="50000"/>
              </a:spcBef>
              <a:spcAft>
                <a:spcPct val="0"/>
              </a:spcAft>
              <a:defRPr sz="1100" b="1">
                <a:latin typeface="Arial" pitchFamily="34" charset="0"/>
                <a:ea typeface="LF_Kai"/>
                <a:cs typeface="LF_Kai"/>
              </a:defRPr>
            </a:lvl9pPr>
          </a:lstStyle>
          <a:p>
            <a:pPr algn="ctr"/>
            <a:r>
              <a:rPr lang="en-US" altLang="en-US" sz="1200" i="1" dirty="0" smtClean="0">
                <a:solidFill>
                  <a:schemeClr val="accent3"/>
                </a:solidFill>
                <a:latin typeface="+mn-lt"/>
              </a:rPr>
              <a:t>2018</a:t>
            </a:r>
            <a:endParaRPr lang="en-US" altLang="en-US" sz="1200" i="1" dirty="0">
              <a:solidFill>
                <a:schemeClr val="accent3"/>
              </a:solidFill>
              <a:latin typeface="+mn-lt"/>
            </a:endParaRPr>
          </a:p>
        </p:txBody>
      </p:sp>
    </p:spTree>
    <p:extLst>
      <p:ext uri="{BB962C8B-B14F-4D97-AF65-F5344CB8AC3E}">
        <p14:creationId xmlns:p14="http://schemas.microsoft.com/office/powerpoint/2010/main" val="1434199184"/>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10.xml><?xml version="1.0" encoding="utf-8"?>
<p:tagLst xmlns:a="http://schemas.openxmlformats.org/drawingml/2006/main" xmlns:r="http://schemas.openxmlformats.org/officeDocument/2006/relationships" xmlns:p="http://schemas.openxmlformats.org/presentationml/2006/main">
  <p:tag name="SHAPENAME" val="PageNote"/>
</p:tagLst>
</file>

<file path=ppt/tags/tag11.xml><?xml version="1.0" encoding="utf-8"?>
<p:tagLst xmlns:a="http://schemas.openxmlformats.org/drawingml/2006/main" xmlns:r="http://schemas.openxmlformats.org/officeDocument/2006/relationships" xmlns:p="http://schemas.openxmlformats.org/presentationml/2006/main">
  <p:tag name="USERDATASHEETID" val="5cb09460-a49e-4023-bbd1-d0a1765522ba"/>
  <p:tag name="PITCHPROCHARTTYPE" val="Line.Standard Line"/>
  <p:tag name="AVERAGELINEVISIBILITY" val="False"/>
  <p:tag name="AVERAGERANGEVISIBILITY" val="False"/>
  <p:tag name="PIETOTALSVISIBILITY" val="False"/>
  <p:tag name="THISSHAPESIZEANDPOSITIONDETAILS" val="top=165.6&amp;left=37.44&amp;height=154.8&amp;width=336.96"/>
  <p:tag name="RESIZING" val=""/>
  <p:tag name="SELECTEDSIZEANDPOSITIONLAYOUT" val="Four Content"/>
  <p:tag name="VERSIONCONVERTED" val="3"/>
  <p:tag name="CHARTDATASHEETID" val="5cb09460-a49e-4023-bbd1-d0a1765522ba"/>
  <p:tag name="PITCHPROUNIQUECHARTTOKEN" val="92b625cb-3b0d-41d2-bb93-b2d350140169"/>
  <p:tag name="VERSION" val="2"/>
</p:tagLst>
</file>

<file path=ppt/tags/tag12.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13.xml><?xml version="1.0" encoding="utf-8"?>
<p:tagLst xmlns:a="http://schemas.openxmlformats.org/drawingml/2006/main" xmlns:r="http://schemas.openxmlformats.org/officeDocument/2006/relationships" xmlns:p="http://schemas.openxmlformats.org/presentationml/2006/main">
  <p:tag name="SHAPENAME" val="PageNote"/>
</p:tagLst>
</file>

<file path=ppt/tags/tag14.xml><?xml version="1.0" encoding="utf-8"?>
<p:tagLst xmlns:a="http://schemas.openxmlformats.org/drawingml/2006/main" xmlns:r="http://schemas.openxmlformats.org/officeDocument/2006/relationships" xmlns:p="http://schemas.openxmlformats.org/presentationml/2006/main">
  <p:tag name="USERDATASHEETID" val="3d6261af-d477-42bd-ab03-76509cbfb875"/>
  <p:tag name="PITCHPROCHARTTYPE" val="Line.Standard Line"/>
  <p:tag name="AVERAGELINEVISIBILITY" val="False"/>
  <p:tag name="AVERAGERANGEVISIBILITY" val="False"/>
  <p:tag name="PIETOTALSVISIBILITY" val="False"/>
  <p:tag name="THISSHAPESIZEANDPOSITIONDETAILS" val="top=165.6&amp;left=37.44&amp;height=352.8&amp;width=336.96"/>
  <p:tag name="RESIZING" val=""/>
  <p:tag name="SELECTEDSIZEANDPOSITIONLAYOUT" val="Two Content"/>
  <p:tag name="VERSIONCONVERTED" val="3"/>
  <p:tag name="CHARTDATASHEETID" val="3d6261af-d477-42bd-ab03-76509cbfb875"/>
  <p:tag name="PITCHPROUNIQUECHARTTOKEN" val="ce7b67a5-6f38-4297-8dca-7c1afac36845"/>
  <p:tag name="VERSION" val="2"/>
</p:tagLst>
</file>

<file path=ppt/tags/tag15.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16.xml><?xml version="1.0" encoding="utf-8"?>
<p:tagLst xmlns:a="http://schemas.openxmlformats.org/drawingml/2006/main" xmlns:r="http://schemas.openxmlformats.org/officeDocument/2006/relationships" xmlns:p="http://schemas.openxmlformats.org/presentationml/2006/main">
  <p:tag name="SHAPENAME" val="PageNote"/>
</p:tagLst>
</file>

<file path=ppt/tags/tag17.xml><?xml version="1.0" encoding="utf-8"?>
<p:tagLst xmlns:a="http://schemas.openxmlformats.org/drawingml/2006/main" xmlns:r="http://schemas.openxmlformats.org/officeDocument/2006/relationships" xmlns:p="http://schemas.openxmlformats.org/presentationml/2006/main">
  <p:tag name="USERDATASHEETID" val="7ac53954-1194-41cf-844b-5f2a9d4dddc7"/>
  <p:tag name="PITCHPROCHARTTYPE" val="Bar.Stacked Bar"/>
  <p:tag name="AVERAGELINEVISIBILITY" val="False"/>
  <p:tag name="AVERAGERANGEVISIBILITY" val="False"/>
  <p:tag name="PIETOTALSVISIBILITY" val="False"/>
  <p:tag name="LEGENDLOCATION" val="Top"/>
  <p:tag name="LEGENDVISIBILITY" val="true"/>
  <p:tag name="TOTALSVISIBILITY" val="True"/>
  <p:tag name="VERSIONCONVERTED" val="3"/>
  <p:tag name="CHARTDATASHEETID" val="7ac53954-1194-41cf-844b-5f2a9d4dddc7"/>
  <p:tag name="VERSION" val="2"/>
  <p:tag name="PITCHPROUNIQUECHARTTOKEN" val="8616766b-ab14-4ba9-8706-73096a7fc71c"/>
</p:tagLst>
</file>

<file path=ppt/tags/tag18.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19.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2.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20.xml><?xml version="1.0" encoding="utf-8"?>
<p:tagLst xmlns:a="http://schemas.openxmlformats.org/drawingml/2006/main" xmlns:r="http://schemas.openxmlformats.org/officeDocument/2006/relationships" xmlns:p="http://schemas.openxmlformats.org/presentationml/2006/main">
  <p:tag name="SHAPENAME" val="PageNote"/>
</p:tagLst>
</file>

<file path=ppt/tags/tag21.xml><?xml version="1.0" encoding="utf-8"?>
<p:tagLst xmlns:a="http://schemas.openxmlformats.org/drawingml/2006/main" xmlns:r="http://schemas.openxmlformats.org/officeDocument/2006/relationships" xmlns:p="http://schemas.openxmlformats.org/presentationml/2006/main">
  <p:tag name="USERDATASHEETID" val="27f850e4-f5a4-4688-9371-d9f997e554c6"/>
  <p:tag name="PITCHPROCHARTTYPE" val="Column.Stacked Column"/>
  <p:tag name="AVERAGELINEVISIBILITY" val="False"/>
  <p:tag name="AVERAGERANGEVISIBILITY" val="False"/>
  <p:tag name="PIETOTALSVISIBILITY" val="False"/>
  <p:tag name="LEGENDLOCATION" val="Top"/>
  <p:tag name="LEGENDVISIBILITY" val="true"/>
  <p:tag name="VERSIONCONVERTED" val="3"/>
  <p:tag name="CHARTDATASHEETID" val="27f850e4-f5a4-4688-9371-d9f997e554c6"/>
  <p:tag name="TOTALSVISIBILITY" val="True"/>
  <p:tag name="VERSION" val="2"/>
  <p:tag name="PITCHPROUNIQUECHARTTOKEN" val="a9527a5d-12f1-4186-8d27-224e49015fac"/>
</p:tagLst>
</file>

<file path=ppt/tags/tag22.xml><?xml version="1.0" encoding="utf-8"?>
<p:tagLst xmlns:a="http://schemas.openxmlformats.org/drawingml/2006/main" xmlns:r="http://schemas.openxmlformats.org/officeDocument/2006/relationships" xmlns:p="http://schemas.openxmlformats.org/presentationml/2006/main">
  <p:tag name="USERDATASHEETID" val="27f850e4-f5a4-4688-9371-d9f997e554c6"/>
  <p:tag name="PITCHPROCHARTTYPE" val="Column.Stacked Column"/>
  <p:tag name="AVERAGELINEVISIBILITY" val="False"/>
  <p:tag name="AVERAGERANGEVISIBILITY" val="False"/>
  <p:tag name="PIETOTALSVISIBILITY" val="False"/>
  <p:tag name="LEGENDLOCATION" val="Top"/>
  <p:tag name="LEGENDVISIBILITY" val="true"/>
  <p:tag name="VERSIONCONVERTED" val="3"/>
  <p:tag name="CHARTDATASHEETID" val="27f850e4-f5a4-4688-9371-d9f997e554c6"/>
  <p:tag name="TOTALSVISIBILITY" val="True"/>
  <p:tag name="VERSION" val="2"/>
  <p:tag name="PITCHPROUNIQUECHARTTOKEN" val="a4735dd5-d472-4425-8989-e5ede1bee6a3"/>
</p:tagLst>
</file>

<file path=ppt/tags/tag23.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24.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25.xml><?xml version="1.0" encoding="utf-8"?>
<p:tagLst xmlns:a="http://schemas.openxmlformats.org/drawingml/2006/main" xmlns:r="http://schemas.openxmlformats.org/officeDocument/2006/relationships" xmlns:p="http://schemas.openxmlformats.org/presentationml/2006/main">
  <p:tag name="SHAPENAME" val="PageNote"/>
</p:tagLst>
</file>

<file path=ppt/tags/tag26.xml><?xml version="1.0" encoding="utf-8"?>
<p:tagLst xmlns:a="http://schemas.openxmlformats.org/drawingml/2006/main" xmlns:r="http://schemas.openxmlformats.org/officeDocument/2006/relationships" xmlns:p="http://schemas.openxmlformats.org/presentationml/2006/main">
  <p:tag name="USERDATASHEETID" val="c3e08d0d-89f8-44ba-b995-600eac8f4e4d"/>
  <p:tag name="PITCHPROCHARTTYPE" val="Column.Clustered Column"/>
  <p:tag name="AVERAGELINEVISIBILITY" val="False"/>
  <p:tag name="AVERAGERANGEVISIBILITY" val="False"/>
  <p:tag name="PIETOTALSVISIBILITY" val="False"/>
  <p:tag name="PITCHPROUNIQUECHARTTOKEN" val="2bfe4bba-c47a-4ce5-a485-a678b0bfcf9f"/>
  <p:tag name="VERSIONCONVERTED" val="3"/>
  <p:tag name="CHARTDATASHEETID" val="c3e08d0d-89f8-44ba-b995-600eac8f4e4d"/>
  <p:tag name="VERSION" val="2"/>
</p:tagLst>
</file>

<file path=ppt/tags/tag27.xml><?xml version="1.0" encoding="utf-8"?>
<p:tagLst xmlns:a="http://schemas.openxmlformats.org/drawingml/2006/main" xmlns:r="http://schemas.openxmlformats.org/officeDocument/2006/relationships" xmlns:p="http://schemas.openxmlformats.org/presentationml/2006/main">
  <p:tag name="USERDATASHEETID" val="c3e08d0d-89f8-44ba-b995-600eac8f4e4d"/>
  <p:tag name="PITCHPROCHARTTYPE" val="Column.Clustered Column"/>
  <p:tag name="AVERAGELINEVISIBILITY" val="False"/>
  <p:tag name="AVERAGERANGEVISIBILITY" val="False"/>
  <p:tag name="PIETOTALSVISIBILITY" val="False"/>
  <p:tag name="VERSIONCONVERTED" val="3"/>
  <p:tag name="CHARTDATASHEETID" val="c3e08d0d-89f8-44ba-b995-600eac8f4e4d"/>
  <p:tag name="PITCHPROUNIQUECHARTTOKEN" val="267a5820-f42f-4b7d-8310-f2c609c80a3b"/>
  <p:tag name="VERSION" val="2"/>
</p:tagLst>
</file>

<file path=ppt/tags/tag28.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29.xml><?xml version="1.0" encoding="utf-8"?>
<p:tagLst xmlns:a="http://schemas.openxmlformats.org/drawingml/2006/main" xmlns:r="http://schemas.openxmlformats.org/officeDocument/2006/relationships" xmlns:p="http://schemas.openxmlformats.org/presentationml/2006/main">
  <p:tag name="USERDATASHEETID" val="059e3923-493f-47e5-95ba-cf97c8cefc3e"/>
  <p:tag name="PITCHPROCHARTTYPE" val="Doughnut.Doughnut"/>
  <p:tag name="AVERAGELINEVISIBILITY" val="False"/>
  <p:tag name="AVERAGERANGEVISIBILITY" val="False"/>
  <p:tag name="PIETOTALSVISIBILITY" val="False"/>
  <p:tag name="PITCHPROUNIQUECHARTTOKEN" val="564c6562-551b-431b-95c5-9bc56e8f26bb"/>
  <p:tag name="VERSIONCONVERTED" val="3"/>
  <p:tag name="CHARTDATASHEETID" val="059e3923-493f-47e5-95ba-cf97c8cefc3e"/>
  <p:tag name="VERSION" val="2"/>
</p:tagLst>
</file>

<file path=ppt/tags/tag3.xml><?xml version="1.0" encoding="utf-8"?>
<p:tagLst xmlns:a="http://schemas.openxmlformats.org/drawingml/2006/main" xmlns:r="http://schemas.openxmlformats.org/officeDocument/2006/relationships" xmlns:p="http://schemas.openxmlformats.org/presentationml/2006/main">
  <p:tag name="USERDATASHEETID" val="3d6261af-d477-42bd-ab03-76509cbfb875"/>
  <p:tag name="PITCHPROCHARTTYPE" val="Line.Standard Line"/>
  <p:tag name="AVERAGELINEVISIBILITY" val="False"/>
  <p:tag name="AVERAGERANGEVISIBILITY" val="False"/>
  <p:tag name="PIETOTALSVISIBILITY" val="False"/>
  <p:tag name="THISSHAPESIZEANDPOSITIONDETAILS" val="top=165.6&amp;left=37.44&amp;height=352.8&amp;width=336.96"/>
  <p:tag name="RESIZING" val=""/>
  <p:tag name="SELECTEDSIZEANDPOSITIONLAYOUT" val="Two Content"/>
  <p:tag name="VERSIONCONVERTED" val="3"/>
  <p:tag name="CHARTDATASHEETID" val="3d6261af-d477-42bd-ab03-76509cbfb875"/>
  <p:tag name="PITCHPROUNIQUECHARTTOKEN" val="c2b14679-f700-413f-bd02-ad8282bd2052"/>
  <p:tag name="VERSION" val="2"/>
</p:tagLst>
</file>

<file path=ppt/tags/tag30.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31.xml><?xml version="1.0" encoding="utf-8"?>
<p:tagLst xmlns:a="http://schemas.openxmlformats.org/drawingml/2006/main" xmlns:r="http://schemas.openxmlformats.org/officeDocument/2006/relationships" xmlns:p="http://schemas.openxmlformats.org/presentationml/2006/main">
  <p:tag name="USERDATASHEETID" val="059e3923-493f-47e5-95ba-cf97c8cefc3e"/>
  <p:tag name="PITCHPROCHARTTYPE" val="Doughnut.Doughnut"/>
  <p:tag name="AVERAGELINEVISIBILITY" val="False"/>
  <p:tag name="AVERAGERANGEVISIBILITY" val="False"/>
  <p:tag name="PIETOTALSVISIBILITY" val="False"/>
  <p:tag name="VERSIONCONVERTED" val="3"/>
  <p:tag name="CHARTDATASHEETID" val="059e3923-493f-47e5-95ba-cf97c8cefc3e"/>
  <p:tag name="VERSION" val="2"/>
  <p:tag name="PITCHPROUNIQUECHARTTOKEN" val="d8f61e3e-0818-44fd-b4b6-b928e94cad58"/>
</p:tagLst>
</file>

<file path=ppt/tags/tag32.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33.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34.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35.xml><?xml version="1.0" encoding="utf-8"?>
<p:tagLst xmlns:a="http://schemas.openxmlformats.org/drawingml/2006/main" xmlns:r="http://schemas.openxmlformats.org/officeDocument/2006/relationships" xmlns:p="http://schemas.openxmlformats.org/presentationml/2006/main">
  <p:tag name="SHAPENAME" val="PageNote"/>
</p:tagLst>
</file>

<file path=ppt/tags/tag36.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37.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38.xml><?xml version="1.0" encoding="utf-8"?>
<p:tagLst xmlns:a="http://schemas.openxmlformats.org/drawingml/2006/main" xmlns:r="http://schemas.openxmlformats.org/officeDocument/2006/relationships" xmlns:p="http://schemas.openxmlformats.org/presentationml/2006/main">
  <p:tag name="SHAPENAME" val="PageNote"/>
</p:tagLst>
</file>

<file path=ppt/tags/tag39.xml><?xml version="1.0" encoding="utf-8"?>
<p:tagLst xmlns:a="http://schemas.openxmlformats.org/drawingml/2006/main" xmlns:r="http://schemas.openxmlformats.org/officeDocument/2006/relationships" xmlns:p="http://schemas.openxmlformats.org/presentationml/2006/main">
  <p:tag name="PITCHPROUNIQUECHARTTOKEN" val="b1b2f154-c582-406c-bf57-c4d1963574e8"/>
  <p:tag name="USERDATASHEETID" val="3d6261af-d477-42bd-ab03-76509cbfb875"/>
  <p:tag name="PITCHPROCHARTTYPE" val="Line.Standard Line"/>
  <p:tag name="AVERAGELINEVISIBILITY" val="False"/>
  <p:tag name="AVERAGERANGEVISIBILITY" val="False"/>
  <p:tag name="PIETOTALSVISIBILITY" val="False"/>
  <p:tag name="CHARTDATASHEETID" val="3d6261af-d477-42bd-ab03-76509cbfb875"/>
  <p:tag name="THISSHAPESIZEANDPOSITIONDETAILS" val="top=165.6&amp;left=37.44&amp;height=352.8&amp;width=336.96"/>
  <p:tag name="RESIZING" val=""/>
  <p:tag name="SELECTEDSIZEANDPOSITIONLAYOUT" val="Two Content"/>
  <p:tag name="VERSION" val="2"/>
</p:tagLst>
</file>

<file path=ppt/tags/tag4.xml><?xml version="1.0" encoding="utf-8"?>
<p:tagLst xmlns:a="http://schemas.openxmlformats.org/drawingml/2006/main" xmlns:r="http://schemas.openxmlformats.org/officeDocument/2006/relationships" xmlns:p="http://schemas.openxmlformats.org/presentationml/2006/main">
  <p:tag name="USERDATASHEETID" val="3d6261af-d477-42bd-ab03-76509cbfb875"/>
  <p:tag name="PITCHPROCHARTTYPE" val="Line.Standard Line"/>
  <p:tag name="AVERAGELINEVISIBILITY" val="False"/>
  <p:tag name="AVERAGERANGEVISIBILITY" val="False"/>
  <p:tag name="PIETOTALSVISIBILITY" val="False"/>
  <p:tag name="THISSHAPESIZEANDPOSITIONDETAILS" val="top=165.6&amp;left=37.44&amp;height=352.8&amp;width=336.96"/>
  <p:tag name="RESIZING" val=""/>
  <p:tag name="SELECTEDSIZEANDPOSITIONLAYOUT" val="Two Content"/>
  <p:tag name="VERSIONCONVERTED" val="3"/>
  <p:tag name="CHARTDATASHEETID" val="3d6261af-d477-42bd-ab03-76509cbfb875"/>
  <p:tag name="PITCHPROUNIQUECHARTTOKEN" val="b83c1145-2f29-4f93-8d8e-eeacc2d8fc6c"/>
  <p:tag name="VERSION" val="2"/>
</p:tagLst>
</file>

<file path=ppt/tags/tag40.xml><?xml version="1.0" encoding="utf-8"?>
<p:tagLst xmlns:a="http://schemas.openxmlformats.org/drawingml/2006/main" xmlns:r="http://schemas.openxmlformats.org/officeDocument/2006/relationships" xmlns:p="http://schemas.openxmlformats.org/presentationml/2006/main">
  <p:tag name="USERDATASHEETID" val="3d6261af-d477-42bd-ab03-76509cbfb875"/>
  <p:tag name="PITCHPROCHARTTYPE" val="Line.Standard Line"/>
  <p:tag name="AVERAGELINEVISIBILITY" val="False"/>
  <p:tag name="AVERAGERANGEVISIBILITY" val="False"/>
  <p:tag name="PIETOTALSVISIBILITY" val="False"/>
  <p:tag name="THISSHAPESIZEANDPOSITIONDETAILS" val="top=165.6&amp;left=37.44&amp;height=352.8&amp;width=336.96"/>
  <p:tag name="RESIZING" val=""/>
  <p:tag name="SELECTEDSIZEANDPOSITIONLAYOUT" val="Two Content"/>
  <p:tag name="VERSIONCONVERTED" val="3"/>
  <p:tag name="CHARTDATASHEETID" val="3d6261af-d477-42bd-ab03-76509cbfb875"/>
  <p:tag name="PITCHPROUNIQUECHARTTOKEN" val="4938fa21-b088-4dad-a813-8aacee12956c"/>
  <p:tag name="VERSION" val="2"/>
</p:tagLst>
</file>

<file path=ppt/tags/tag41.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42.xml><?xml version="1.0" encoding="utf-8"?>
<p:tagLst xmlns:a="http://schemas.openxmlformats.org/drawingml/2006/main" xmlns:r="http://schemas.openxmlformats.org/officeDocument/2006/relationships" xmlns:p="http://schemas.openxmlformats.org/presentationml/2006/main">
  <p:tag name="SHAPENAME" val="PageNote"/>
</p:tagLst>
</file>

<file path=ppt/tags/tag43.xml><?xml version="1.0" encoding="utf-8"?>
<p:tagLst xmlns:a="http://schemas.openxmlformats.org/drawingml/2006/main" xmlns:r="http://schemas.openxmlformats.org/officeDocument/2006/relationships" xmlns:p="http://schemas.openxmlformats.org/presentationml/2006/main">
  <p:tag name="USERDATASHEETID" val="3d6261af-d477-42bd-ab03-76509cbfb875"/>
  <p:tag name="PITCHPROCHARTTYPE" val="Line.Standard Line"/>
  <p:tag name="AVERAGELINEVISIBILITY" val="False"/>
  <p:tag name="AVERAGERANGEVISIBILITY" val="False"/>
  <p:tag name="PIETOTALSVISIBILITY" val="False"/>
  <p:tag name="THISSHAPESIZEANDPOSITIONDETAILS" val="top=165.6&amp;left=37.44&amp;height=352.8&amp;width=336.96"/>
  <p:tag name="RESIZING" val=""/>
  <p:tag name="SELECTEDSIZEANDPOSITIONLAYOUT" val="Two Content"/>
  <p:tag name="VERSIONCONVERTED" val="3"/>
  <p:tag name="CHARTDATASHEETID" val="3d6261af-d477-42bd-ab03-76509cbfb875"/>
  <p:tag name="PITCHPROUNIQUECHARTTOKEN" val="37428eb4-8cd1-41f3-a8e6-7bbe48823c9d"/>
  <p:tag name="VERSION" val="2"/>
</p:tagLst>
</file>

<file path=ppt/tags/tag44.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45.xml><?xml version="1.0" encoding="utf-8"?>
<p:tagLst xmlns:a="http://schemas.openxmlformats.org/drawingml/2006/main" xmlns:r="http://schemas.openxmlformats.org/officeDocument/2006/relationships" xmlns:p="http://schemas.openxmlformats.org/presentationml/2006/main">
  <p:tag name="SHAPENAME" val="PageNote"/>
</p:tagLst>
</file>

<file path=ppt/tags/tag46.xml><?xml version="1.0" encoding="utf-8"?>
<p:tagLst xmlns:a="http://schemas.openxmlformats.org/drawingml/2006/main" xmlns:r="http://schemas.openxmlformats.org/officeDocument/2006/relationships" xmlns:p="http://schemas.openxmlformats.org/presentationml/2006/main">
  <p:tag name="USERDATASHEETID" val="3d6261af-d477-42bd-ab03-76509cbfb875"/>
  <p:tag name="PITCHPROCHARTTYPE" val="Line.Standard Line"/>
  <p:tag name="AVERAGELINEVISIBILITY" val="False"/>
  <p:tag name="AVERAGERANGEVISIBILITY" val="False"/>
  <p:tag name="PIETOTALSVISIBILITY" val="False"/>
  <p:tag name="THISSHAPESIZEANDPOSITIONDETAILS" val="top=165.6&amp;left=37.44&amp;height=352.8&amp;width=336.96"/>
  <p:tag name="RESIZING" val=""/>
  <p:tag name="SELECTEDSIZEANDPOSITIONLAYOUT" val="Two Content"/>
  <p:tag name="VERSIONCONVERTED" val="3"/>
  <p:tag name="CHARTDATASHEETID" val="3d6261af-d477-42bd-ab03-76509cbfb875"/>
  <p:tag name="PITCHPROUNIQUECHARTTOKEN" val="bfe128a6-9b51-462a-8407-9f530bb38771"/>
  <p:tag name="VERSION" val="2"/>
</p:tagLst>
</file>

<file path=ppt/tags/tag5.xml><?xml version="1.0" encoding="utf-8"?>
<p:tagLst xmlns:a="http://schemas.openxmlformats.org/drawingml/2006/main" xmlns:r="http://schemas.openxmlformats.org/officeDocument/2006/relationships" xmlns:p="http://schemas.openxmlformats.org/presentationml/2006/main">
  <p:tag name="SHAPENAME" val="PageNote"/>
</p:tagLst>
</file>

<file path=ppt/tags/tag6.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7.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ags/tag8.xml><?xml version="1.0" encoding="utf-8"?>
<p:tagLst xmlns:a="http://schemas.openxmlformats.org/drawingml/2006/main" xmlns:r="http://schemas.openxmlformats.org/officeDocument/2006/relationships" xmlns:p="http://schemas.openxmlformats.org/presentationml/2006/main">
  <p:tag name="SHAPENAME" val="PageNote"/>
</p:tagLst>
</file>

<file path=ppt/tags/tag9.xml><?xml version="1.0" encoding="utf-8"?>
<p:tagLst xmlns:a="http://schemas.openxmlformats.org/drawingml/2006/main" xmlns:r="http://schemas.openxmlformats.org/officeDocument/2006/relationships" xmlns:p="http://schemas.openxmlformats.org/presentationml/2006/main">
  <p:tag name="JPM_OBJECT_NAME" val="jpmObjectTitle"/>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4483</TotalTime>
  <Words>946</Words>
  <Application>Microsoft Office PowerPoint</Application>
  <PresentationFormat>On-screen Show (16:9)</PresentationFormat>
  <Paragraphs>155</Paragraphs>
  <Slides>13</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13</vt:i4>
      </vt:variant>
    </vt:vector>
  </HeadingPairs>
  <TitlesOfParts>
    <vt:vector size="20" baseType="lpstr">
      <vt:lpstr>LF_Kai</vt:lpstr>
      <vt:lpstr>Arial</vt:lpstr>
      <vt:lpstr>Calibri</vt:lpstr>
      <vt:lpstr>Calibri Light</vt:lpstr>
      <vt:lpstr>DIN Alternate</vt:lpstr>
      <vt:lpstr>Oswald</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Steve Hunt</dc:creator>
  <cp:lastModifiedBy>Lathia, Amar A</cp:lastModifiedBy>
  <cp:revision>36</cp:revision>
  <cp:lastPrinted>2019-06-04T02:51:25Z</cp:lastPrinted>
  <dcterms:created xsi:type="dcterms:W3CDTF">2017-06-05T07:08:56Z</dcterms:created>
  <dcterms:modified xsi:type="dcterms:W3CDTF">2019-06-04T20:55:16Z</dcterms:modified>
</cp:coreProperties>
</file>